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.xml" ContentType="application/vnd.openxmlformats-officedocument.themeOverride+xml"/>
  <Override PartName="/ppt/charts/chartEx1.xml" ContentType="application/vnd.ms-office.chartex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73" r:id="rId4"/>
    <p:sldId id="278" r:id="rId5"/>
    <p:sldId id="279" r:id="rId6"/>
    <p:sldId id="285" r:id="rId7"/>
    <p:sldId id="288" r:id="rId8"/>
    <p:sldId id="284" r:id="rId9"/>
    <p:sldId id="281" r:id="rId10"/>
    <p:sldId id="282" r:id="rId11"/>
    <p:sldId id="277" r:id="rId12"/>
    <p:sldId id="274" r:id="rId13"/>
    <p:sldId id="286" r:id="rId14"/>
    <p:sldId id="668" r:id="rId15"/>
    <p:sldId id="670" r:id="rId16"/>
    <p:sldId id="667" r:id="rId17"/>
    <p:sldId id="292" r:id="rId18"/>
    <p:sldId id="296" r:id="rId19"/>
    <p:sldId id="665" r:id="rId20"/>
    <p:sldId id="669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F9B"/>
    <a:srgbClr val="00B050"/>
    <a:srgbClr val="ED7D31"/>
    <a:srgbClr val="395F9B"/>
    <a:srgbClr val="1F4E79"/>
    <a:srgbClr val="00B0F0"/>
    <a:srgbClr val="C00000"/>
    <a:srgbClr val="0070C0"/>
    <a:srgbClr val="009165"/>
    <a:srgbClr val="276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04CA1-D0B5-403E-B656-15938FFC4D6A}" v="220" dt="2022-09-05T12:34:46.091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5AA4A32E-8272-4D74-9F44-CEBD3E930CD2}"/>
    <pc:docChg chg="undo redo custSel modSld">
      <pc:chgData name="NESTOR JULIO HERNANDEZ BOCKER" userId="a413b3be1cc3406f" providerId="LiveId" clId="{5AA4A32E-8272-4D74-9F44-CEBD3E930CD2}" dt="2022-07-06T02:03:33.491" v="231"/>
      <pc:docMkLst>
        <pc:docMk/>
      </pc:docMkLst>
      <pc:sldChg chg="modSp mod">
        <pc:chgData name="NESTOR JULIO HERNANDEZ BOCKER" userId="a413b3be1cc3406f" providerId="LiveId" clId="{5AA4A32E-8272-4D74-9F44-CEBD3E930CD2}" dt="2022-07-06T00:22:27.627" v="65" actId="20577"/>
        <pc:sldMkLst>
          <pc:docMk/>
          <pc:sldMk cId="3489943008" sldId="256"/>
        </pc:sldMkLst>
        <pc:spChg chg="mod">
          <ac:chgData name="NESTOR JULIO HERNANDEZ BOCKER" userId="a413b3be1cc3406f" providerId="LiveId" clId="{5AA4A32E-8272-4D74-9F44-CEBD3E930CD2}" dt="2022-07-05T23:00:27.193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6T00:22:27.627" v="6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5T23:04:37.847" v="41" actId="20577"/>
        <pc:sldMkLst>
          <pc:docMk/>
          <pc:sldMk cId="1714585994" sldId="264"/>
        </pc:sldMkLst>
        <pc:spChg chg="mod">
          <ac:chgData name="NESTOR JULIO HERNANDEZ BOCKER" userId="a413b3be1cc3406f" providerId="LiveId" clId="{5AA4A32E-8272-4D74-9F44-CEBD3E930CD2}" dt="2022-07-05T22:59:47.440" v="0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5T23:04:37.847" v="4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5AA4A32E-8272-4D74-9F44-CEBD3E930CD2}" dt="2022-07-06T01:26:27.464" v="141" actId="207"/>
        <pc:sldMkLst>
          <pc:docMk/>
          <pc:sldMk cId="241681347" sldId="272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26:07.845" v="137" actId="113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5AA4A32E-8272-4D74-9F44-CEBD3E930CD2}" dt="2022-07-06T01:25:09.665" v="126" actId="478"/>
          <ac:graphicFrameMkLst>
            <pc:docMk/>
            <pc:sldMk cId="241681347" sldId="272"/>
            <ac:graphicFrameMk id="2" creationId="{61D682BA-3647-0FBC-0A76-FE695411F2D3}"/>
          </ac:graphicFrameMkLst>
        </pc:graphicFrameChg>
        <pc:graphicFrameChg chg="add del mod">
          <ac:chgData name="NESTOR JULIO HERNANDEZ BOCKER" userId="a413b3be1cc3406f" providerId="LiveId" clId="{5AA4A32E-8272-4D74-9F44-CEBD3E930CD2}" dt="2022-07-06T01:25:44.614" v="133" actId="478"/>
          <ac:graphicFrameMkLst>
            <pc:docMk/>
            <pc:sldMk cId="241681347" sldId="272"/>
            <ac:graphicFrameMk id="3" creationId="{4CD4C798-5DAC-2F11-61F5-84CC19E4B48C}"/>
          </ac:graphicFrameMkLst>
        </pc:graphicFrameChg>
        <pc:graphicFrameChg chg="add del mod">
          <ac:chgData name="NESTOR JULIO HERNANDEZ BOCKER" userId="a413b3be1cc3406f" providerId="LiveId" clId="{5AA4A32E-8272-4D74-9F44-CEBD3E930CD2}" dt="2022-07-06T01:26:10.634" v="138" actId="478"/>
          <ac:graphicFrameMkLst>
            <pc:docMk/>
            <pc:sldMk cId="241681347" sldId="272"/>
            <ac:graphicFrameMk id="4" creationId="{2E0FE65C-4638-318D-F7CB-6E82FABEDF7C}"/>
          </ac:graphicFrameMkLst>
        </pc:graphicFrameChg>
        <pc:graphicFrameChg chg="mod">
          <ac:chgData name="NESTOR JULIO HERNANDEZ BOCKER" userId="a413b3be1cc3406f" providerId="LiveId" clId="{5AA4A32E-8272-4D74-9F44-CEBD3E930CD2}" dt="2022-07-06T01:26:27.464" v="141" actId="207"/>
          <ac:graphicFrameMkLst>
            <pc:docMk/>
            <pc:sldMk cId="241681347" sldId="272"/>
            <ac:graphicFrameMk id="11" creationId="{8263B622-BB94-40C7-BD48-32F58DABCD3D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26:50.936" v="143" actId="113"/>
        <pc:sldMkLst>
          <pc:docMk/>
          <pc:sldMk cId="1036967058" sldId="273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0:56:31.914" v="74" actId="1036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5AA4A32E-8272-4D74-9F44-CEBD3E930CD2}" dt="2022-07-06T01:26:50.936" v="143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6T01:39:03.161" v="187" actId="20577"/>
        <pc:sldMkLst>
          <pc:docMk/>
          <pc:sldMk cId="936540454" sldId="274"/>
        </pc:sldMkLst>
        <pc:spChg chg="mod">
          <ac:chgData name="NESTOR JULIO HERNANDEZ BOCKER" userId="a413b3be1cc3406f" providerId="LiveId" clId="{5AA4A32E-8272-4D74-9F44-CEBD3E930CD2}" dt="2022-07-05T23:02:51.845" v="36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38:40.810" v="181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5AA4A32E-8272-4D74-9F44-CEBD3E930CD2}" dt="2022-07-06T01:38:55.449" v="184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5AA4A32E-8272-4D74-9F44-CEBD3E930CD2}" dt="2022-07-06T01:39:03.161" v="187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5AA4A32E-8272-4D74-9F44-CEBD3E930CD2}" dt="2022-07-06T01:38:04.533" v="178" actId="113"/>
        <pc:sldMkLst>
          <pc:docMk/>
          <pc:sldMk cId="897901876" sldId="277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38:04.533" v="178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6T02:03:33.491" v="231"/>
        <pc:sldMkLst>
          <pc:docMk/>
          <pc:sldMk cId="1821392715" sldId="278"/>
        </pc:sldMkLst>
        <pc:spChg chg="mod">
          <ac:chgData name="NESTOR JULIO HERNANDEZ BOCKER" userId="a413b3be1cc3406f" providerId="LiveId" clId="{5AA4A32E-8272-4D74-9F44-CEBD3E930CD2}" dt="2022-07-05T23:00:46.007" v="4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27:01.114" v="146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5AA4A32E-8272-4D74-9F44-CEBD3E930CD2}" dt="2022-07-06T01:27:50.304" v="154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5AA4A32E-8272-4D74-9F44-CEBD3E930CD2}" dt="2022-07-06T01:29:12.071" v="158" actId="20577"/>
          <ac:spMkLst>
            <pc:docMk/>
            <pc:sldMk cId="1821392715" sldId="278"/>
            <ac:spMk id="15" creationId="{1DB53BCE-27E0-4BC1-AC4B-AD4177316ADC}"/>
          </ac:spMkLst>
        </pc:spChg>
        <pc:graphicFrameChg chg="mod">
          <ac:chgData name="NESTOR JULIO HERNANDEZ BOCKER" userId="a413b3be1cc3406f" providerId="LiveId" clId="{5AA4A32E-8272-4D74-9F44-CEBD3E930CD2}" dt="2022-07-06T02:03:33.491" v="231"/>
          <ac:graphicFrameMkLst>
            <pc:docMk/>
            <pc:sldMk cId="1821392715" sldId="278"/>
            <ac:graphicFrameMk id="16" creationId="{026CB053-2701-4647-AEC8-B2BA020B30C9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29:37.854" v="159"/>
        <pc:sldMkLst>
          <pc:docMk/>
          <pc:sldMk cId="124870672" sldId="279"/>
        </pc:sldMkLst>
        <pc:spChg chg="mod">
          <ac:chgData name="NESTOR JULIO HERNANDEZ BOCKER" userId="a413b3be1cc3406f" providerId="LiveId" clId="{5AA4A32E-8272-4D74-9F44-CEBD3E930CD2}" dt="2022-07-05T23:01:52.862" v="21" actId="1038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5AA4A32E-8272-4D74-9F44-CEBD3E930CD2}" dt="2022-07-06T01:29:37.854" v="159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36:21.904" v="175"/>
        <pc:sldMkLst>
          <pc:docMk/>
          <pc:sldMk cId="3688983019" sldId="281"/>
        </pc:sldMkLst>
        <pc:spChg chg="mod">
          <ac:chgData name="NESTOR JULIO HERNANDEZ BOCKER" userId="a413b3be1cc3406f" providerId="LiveId" clId="{5AA4A32E-8272-4D74-9F44-CEBD3E930CD2}" dt="2022-07-05T23:02:15.343" v="29" actId="1035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5AA4A32E-8272-4D74-9F44-CEBD3E930CD2}" dt="2022-07-06T01:36:21.904" v="175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37:14.616" v="176"/>
        <pc:sldMkLst>
          <pc:docMk/>
          <pc:sldMk cId="2108529373" sldId="282"/>
        </pc:sldMkLst>
        <pc:spChg chg="mod">
          <ac:chgData name="NESTOR JULIO HERNANDEZ BOCKER" userId="a413b3be1cc3406f" providerId="LiveId" clId="{5AA4A32E-8272-4D74-9F44-CEBD3E930CD2}" dt="2022-07-05T23:02:40.374" v="35" actId="1036"/>
          <ac:spMkLst>
            <pc:docMk/>
            <pc:sldMk cId="2108529373" sldId="282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5AA4A32E-8272-4D74-9F44-CEBD3E930CD2}" dt="2022-07-06T01:37:14.616" v="176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addSp delSp modSp mod">
        <pc:chgData name="NESTOR JULIO HERNANDEZ BOCKER" userId="a413b3be1cc3406f" providerId="LiveId" clId="{5AA4A32E-8272-4D74-9F44-CEBD3E930CD2}" dt="2022-07-06T01:34:02.978" v="174" actId="20577"/>
        <pc:sldMkLst>
          <pc:docMk/>
          <pc:sldMk cId="1347876608" sldId="284"/>
        </pc:sldMkLst>
        <pc:spChg chg="mod">
          <ac:chgData name="NESTOR JULIO HERNANDEZ BOCKER" userId="a413b3be1cc3406f" providerId="LiveId" clId="{5AA4A32E-8272-4D74-9F44-CEBD3E930CD2}" dt="2022-07-06T01:33:17.137" v="168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5AA4A32E-8272-4D74-9F44-CEBD3E930CD2}" dt="2022-07-06T01:33:33.313" v="171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34:02.978" v="174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mod">
          <ac:chgData name="NESTOR JULIO HERNANDEZ BOCKER" userId="a413b3be1cc3406f" providerId="LiveId" clId="{5AA4A32E-8272-4D74-9F44-CEBD3E930CD2}" dt="2022-07-06T01:33:04.614" v="166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del">
          <ac:chgData name="NESTOR JULIO HERNANDEZ BOCKER" userId="a413b3be1cc3406f" providerId="LiveId" clId="{5AA4A32E-8272-4D74-9F44-CEBD3E930CD2}" dt="2022-07-06T01:32:52.166" v="165" actId="478"/>
          <ac:graphicFrameMkLst>
            <pc:docMk/>
            <pc:sldMk cId="1347876608" sldId="284"/>
            <ac:graphicFrameMk id="12" creationId="{00000000-0008-0000-0000-000023000000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30:56.244" v="160"/>
        <pc:sldMkLst>
          <pc:docMk/>
          <pc:sldMk cId="375185369" sldId="285"/>
        </pc:sldMkLst>
        <pc:spChg chg="mod">
          <ac:chgData name="NESTOR JULIO HERNANDEZ BOCKER" userId="a413b3be1cc3406f" providerId="LiveId" clId="{5AA4A32E-8272-4D74-9F44-CEBD3E930CD2}" dt="2022-07-05T23:01:17.342" v="12" actId="1037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375185369" sldId="285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5AA4A32E-8272-4D74-9F44-CEBD3E930CD2}" dt="2022-07-06T01:30:56.244" v="160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">
        <pc:chgData name="NESTOR JULIO HERNANDEZ BOCKER" userId="a413b3be1cc3406f" providerId="LiveId" clId="{5AA4A32E-8272-4D74-9F44-CEBD3E930CD2}" dt="2022-07-06T01:40:02.470" v="188"/>
        <pc:sldMkLst>
          <pc:docMk/>
          <pc:sldMk cId="1797651575" sldId="286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797651575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5AA4A32E-8272-4D74-9F44-CEBD3E930CD2}" dt="2022-07-05T23:02:58.420" v="37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5AA4A32E-8272-4D74-9F44-CEBD3E930CD2}" dt="2022-07-06T01:40:02.470" v="188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31:32.777" v="164" actId="113"/>
        <pc:sldMkLst>
          <pc:docMk/>
          <pc:sldMk cId="551587082" sldId="288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31:32.777" v="164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5T23:04:05.056" v="38" actId="20577"/>
        <pc:sldMkLst>
          <pc:docMk/>
          <pc:sldMk cId="2365881875" sldId="292"/>
        </pc:sldMkLst>
        <pc:spChg chg="mod">
          <ac:chgData name="NESTOR JULIO HERNANDEZ BOCKER" userId="a413b3be1cc3406f" providerId="LiveId" clId="{5AA4A32E-8272-4D74-9F44-CEBD3E930CD2}" dt="2022-07-05T23:04:05.056" v="38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5T22:59:47.440" v="0"/>
          <ac:spMkLst>
            <pc:docMk/>
            <pc:sldMk cId="2365881875" sldId="292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6T01:58:10.445" v="226" actId="2084"/>
        <pc:sldMkLst>
          <pc:docMk/>
          <pc:sldMk cId="2670663140" sldId="296"/>
        </pc:sldMkLst>
        <pc:spChg chg="mod">
          <ac:chgData name="NESTOR JULIO HERNANDEZ BOCKER" userId="a413b3be1cc3406f" providerId="LiveId" clId="{5AA4A32E-8272-4D74-9F44-CEBD3E930CD2}" dt="2022-07-06T01:53:37.878" v="193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5T23:00:23.899" v="2"/>
          <ac:spMkLst>
            <pc:docMk/>
            <pc:sldMk cId="2670663140" sldId="296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5AA4A32E-8272-4D74-9F44-CEBD3E930CD2}" dt="2022-07-06T01:58:10.445" v="226" actId="2084"/>
          <ac:graphicFrameMkLst>
            <pc:docMk/>
            <pc:sldMk cId="2670663140" sldId="296"/>
            <ac:graphicFrameMk id="11" creationId="{472AF1BA-52E7-40A5-BBFE-B83391E6A180}"/>
          </ac:graphicFrameMkLst>
        </pc:graphicFrameChg>
        <pc:graphicFrameChg chg="mod modGraphic">
          <ac:chgData name="NESTOR JULIO HERNANDEZ BOCKER" userId="a413b3be1cc3406f" providerId="LiveId" clId="{5AA4A32E-8272-4D74-9F44-CEBD3E930CD2}" dt="2022-07-06T01:58:02.554" v="225" actId="1035"/>
          <ac:graphicFrameMkLst>
            <pc:docMk/>
            <pc:sldMk cId="2670663140" sldId="296"/>
            <ac:graphicFrameMk id="12" creationId="{28B0AB7F-FC1E-4E73-8942-5A98563FAA4B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0:18:39.607" v="47" actId="207"/>
        <pc:sldMkLst>
          <pc:docMk/>
          <pc:sldMk cId="2512932844" sldId="664"/>
        </pc:sldMkLst>
        <pc:spChg chg="mod">
          <ac:chgData name="NESTOR JULIO HERNANDEZ BOCKER" userId="a413b3be1cc3406f" providerId="LiveId" clId="{5AA4A32E-8272-4D74-9F44-CEBD3E930CD2}" dt="2022-07-05T23:00:23.899" v="2"/>
          <ac:spMkLst>
            <pc:docMk/>
            <pc:sldMk cId="2512932844" sldId="664"/>
            <ac:spMk id="24" creationId="{70D7228C-52F7-401B-BB2C-1A14861330E4}"/>
          </ac:spMkLst>
        </pc:spChg>
        <pc:graphicFrameChg chg="mod modGraphic">
          <ac:chgData name="NESTOR JULIO HERNANDEZ BOCKER" userId="a413b3be1cc3406f" providerId="LiveId" clId="{5AA4A32E-8272-4D74-9F44-CEBD3E930CD2}" dt="2022-07-06T00:18:39.607" v="47" actId="207"/>
          <ac:graphicFrameMkLst>
            <pc:docMk/>
            <pc:sldMk cId="2512932844" sldId="664"/>
            <ac:graphicFrameMk id="3" creationId="{91826CC5-6031-ED45-0FDF-98E6F6A5E494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54:14.912" v="200" actId="20577"/>
        <pc:sldMkLst>
          <pc:docMk/>
          <pc:sldMk cId="905729610" sldId="665"/>
        </pc:sldMkLst>
        <pc:spChg chg="mod">
          <ac:chgData name="NESTOR JULIO HERNANDEZ BOCKER" userId="a413b3be1cc3406f" providerId="LiveId" clId="{5AA4A32E-8272-4D74-9F44-CEBD3E930CD2}" dt="2022-07-06T01:54:14.912" v="200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5T23:04:15.743" v="39"/>
          <ac:spMkLst>
            <pc:docMk/>
            <pc:sldMk cId="905729610" sldId="665"/>
            <ac:spMk id="9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6T00:21:57.937" v="64" actId="20577"/>
          <ac:spMkLst>
            <pc:docMk/>
            <pc:sldMk cId="905729610" sldId="665"/>
            <ac:spMk id="10" creationId="{A1EBE62B-6E44-9359-E238-E8B53D9BBCB3}"/>
          </ac:spMkLst>
        </pc:spChg>
        <pc:spChg chg="mod">
          <ac:chgData name="NESTOR JULIO HERNANDEZ BOCKER" userId="a413b3be1cc3406f" providerId="LiveId" clId="{5AA4A32E-8272-4D74-9F44-CEBD3E930CD2}" dt="2022-07-05T23:00:23.899" v="2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AA4A32E-8272-4D74-9F44-CEBD3E930CD2}" dt="2022-07-05T23:00:23.899" v="2"/>
          <ac:spMkLst>
            <pc:docMk/>
            <pc:sldMk cId="905729610" sldId="665"/>
            <ac:spMk id="16" creationId="{32741C1C-2DE7-4637-8D8A-2B0511928FC0}"/>
          </ac:spMkLst>
        </pc:spChg>
      </pc:sldChg>
      <pc:sldChg chg="modSp mod">
        <pc:chgData name="NESTOR JULIO HERNANDEZ BOCKER" userId="a413b3be1cc3406f" providerId="LiveId" clId="{5AA4A32E-8272-4D74-9F44-CEBD3E930CD2}" dt="2022-07-06T01:54:52.263" v="206" actId="20577"/>
        <pc:sldMkLst>
          <pc:docMk/>
          <pc:sldMk cId="1740983306" sldId="666"/>
        </pc:sldMkLst>
        <pc:spChg chg="mod">
          <ac:chgData name="NESTOR JULIO HERNANDEZ BOCKER" userId="a413b3be1cc3406f" providerId="LiveId" clId="{5AA4A32E-8272-4D74-9F44-CEBD3E930CD2}" dt="2022-07-06T01:54:52.263" v="206" actId="20577"/>
          <ac:spMkLst>
            <pc:docMk/>
            <pc:sldMk cId="1740983306" sldId="666"/>
            <ac:spMk id="36" creationId="{CCE6CA9A-69DB-7B5A-3EE0-E331CE4C078B}"/>
          </ac:spMkLst>
        </pc:spChg>
      </pc:sldChg>
      <pc:sldChg chg="addSp delSp modSp mod">
        <pc:chgData name="NESTOR JULIO HERNANDEZ BOCKER" userId="a413b3be1cc3406f" providerId="LiveId" clId="{5AA4A32E-8272-4D74-9F44-CEBD3E930CD2}" dt="2022-07-06T01:57:39.768" v="208"/>
        <pc:sldMkLst>
          <pc:docMk/>
          <pc:sldMk cId="2099275270" sldId="667"/>
        </pc:sldMkLst>
        <pc:spChg chg="add mod">
          <ac:chgData name="NESTOR JULIO HERNANDEZ BOCKER" userId="a413b3be1cc3406f" providerId="LiveId" clId="{5AA4A32E-8272-4D74-9F44-CEBD3E930CD2}" dt="2022-07-06T01:21:17.832" v="88"/>
          <ac:spMkLst>
            <pc:docMk/>
            <pc:sldMk cId="2099275270" sldId="667"/>
            <ac:spMk id="14" creationId="{00000000-0008-0000-0000-000006000000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2099275270" sldId="667"/>
            <ac:spMk id="20" creationId="{00000000-0000-0000-0000-000000000000}"/>
          </ac:spMkLst>
        </pc:spChg>
        <pc:grpChg chg="del">
          <ac:chgData name="NESTOR JULIO HERNANDEZ BOCKER" userId="a413b3be1cc3406f" providerId="LiveId" clId="{5AA4A32E-8272-4D74-9F44-CEBD3E930CD2}" dt="2022-07-06T01:21:11.057" v="87" actId="478"/>
          <ac:grpSpMkLst>
            <pc:docMk/>
            <pc:sldMk cId="2099275270" sldId="667"/>
            <ac:grpSpMk id="9" creationId="{00000000-0008-0000-0000-000003000000}"/>
          </ac:grpSpMkLst>
        </pc:grpChg>
        <pc:grpChg chg="add mod">
          <ac:chgData name="NESTOR JULIO HERNANDEZ BOCKER" userId="a413b3be1cc3406f" providerId="LiveId" clId="{5AA4A32E-8272-4D74-9F44-CEBD3E930CD2}" dt="2022-07-06T01:21:32.474" v="110" actId="1036"/>
          <ac:grpSpMkLst>
            <pc:docMk/>
            <pc:sldMk cId="2099275270" sldId="667"/>
            <ac:grpSpMk id="12" creationId="{00000000-0008-0000-0000-000003000000}"/>
          </ac:grpSpMkLst>
        </pc:grpChg>
        <pc:graphicFrameChg chg="mod">
          <ac:chgData name="NESTOR JULIO HERNANDEZ BOCKER" userId="a413b3be1cc3406f" providerId="LiveId" clId="{5AA4A32E-8272-4D74-9F44-CEBD3E930CD2}" dt="2022-07-05T23:00:23.899" v="2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5AA4A32E-8272-4D74-9F44-CEBD3E930CD2}" dt="2022-07-06T01:57:39.768" v="208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</pc:docChg>
  </pc:docChgLst>
  <pc:docChgLst>
    <pc:chgData name="NESTOR JULIO HERNANDEZ BOCKER" userId="a413b3be1cc3406f" providerId="LiveId" clId="{A8E788FE-C1C0-4E8C-9225-461CFF57C599}"/>
    <pc:docChg chg="undo redo custSel addSld delSld modSld">
      <pc:chgData name="NESTOR JULIO HERNANDEZ BOCKER" userId="a413b3be1cc3406f" providerId="LiveId" clId="{A8E788FE-C1C0-4E8C-9225-461CFF57C599}" dt="2022-08-05T14:01:23.983" v="5104" actId="1038"/>
      <pc:docMkLst>
        <pc:docMk/>
      </pc:docMkLst>
      <pc:sldChg chg="modSp">
        <pc:chgData name="NESTOR JULIO HERNANDEZ BOCKER" userId="a413b3be1cc3406f" providerId="LiveId" clId="{A8E788FE-C1C0-4E8C-9225-461CFF57C599}" dt="2022-08-03T20:33:48.254" v="4"/>
        <pc:sldMkLst>
          <pc:docMk/>
          <pc:sldMk cId="3489943008" sldId="256"/>
        </pc:sldMkLst>
        <pc:spChg chg="mod">
          <ac:chgData name="NESTOR JULIO HERNANDEZ BOCKER" userId="a413b3be1cc3406f" providerId="LiveId" clId="{A8E788FE-C1C0-4E8C-9225-461CFF57C599}" dt="2022-08-03T20:33:48.254" v="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3:00.966" v="0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3T20:37:55.885" v="10" actId="20577"/>
        <pc:sldMkLst>
          <pc:docMk/>
          <pc:sldMk cId="1714585994" sldId="264"/>
        </pc:sldMkLst>
        <pc:spChg chg="mod">
          <ac:chgData name="NESTOR JULIO HERNANDEZ BOCKER" userId="a413b3be1cc3406f" providerId="LiveId" clId="{A8E788FE-C1C0-4E8C-9225-461CFF57C599}" dt="2022-08-03T20:33:00.966" v="0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7:55.885" v="1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5T12:22:51.790" v="5056" actId="20577"/>
        <pc:sldMkLst>
          <pc:docMk/>
          <pc:sldMk cId="241681347" sldId="272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22:51.790" v="5056" actId="20577"/>
          <ac:spMkLst>
            <pc:docMk/>
            <pc:sldMk cId="241681347" sldId="272"/>
            <ac:spMk id="13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5T12:07:12.335" v="5000" actId="113"/>
        <pc:sldMkLst>
          <pc:docMk/>
          <pc:sldMk cId="1036967058" sldId="273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1:56:04.677" v="4954" actId="1035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A8E788FE-C1C0-4E8C-9225-461CFF57C599}" dt="2022-08-05T12:07:12.335" v="5000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5T12:26:16.933" v="5057" actId="6549"/>
        <pc:sldMkLst>
          <pc:docMk/>
          <pc:sldMk cId="936540454" sldId="274"/>
        </pc:sldMkLst>
        <pc:spChg chg="mod">
          <ac:chgData name="NESTOR JULIO HERNANDEZ BOCKER" userId="a413b3be1cc3406f" providerId="LiveId" clId="{A8E788FE-C1C0-4E8C-9225-461CFF57C599}" dt="2022-08-03T20:34:22.896" v="6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15:10.243" v="5043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A8E788FE-C1C0-4E8C-9225-461CFF57C599}" dt="2022-08-05T12:15:27.433" v="5046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A8E788FE-C1C0-4E8C-9225-461CFF57C599}" dt="2022-08-05T12:26:16.933" v="5057" actId="6549"/>
          <ac:spMkLst>
            <pc:docMk/>
            <pc:sldMk cId="936540454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A8E788FE-C1C0-4E8C-9225-461CFF57C599}" dt="2022-08-05T12:14:42.446" v="5040" actId="113"/>
        <pc:sldMkLst>
          <pc:docMk/>
          <pc:sldMk cId="897901876" sldId="277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14:42.446" v="5040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5T12:09:17.554" v="5022" actId="20577"/>
        <pc:sldMkLst>
          <pc:docMk/>
          <pc:sldMk cId="1821392715" sldId="278"/>
        </pc:sldMkLst>
        <pc:spChg chg="mod">
          <ac:chgData name="NESTOR JULIO HERNANDEZ BOCKER" userId="a413b3be1cc3406f" providerId="LiveId" clId="{A8E788FE-C1C0-4E8C-9225-461CFF57C599}" dt="2022-08-03T20:34:02.161" v="5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07:39.494" v="5003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A8E788FE-C1C0-4E8C-9225-461CFF57C599}" dt="2022-08-05T12:07:50.754" v="5006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A8E788FE-C1C0-4E8C-9225-461CFF57C599}" dt="2022-08-05T12:09:17.554" v="5022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">
        <pc:chgData name="NESTOR JULIO HERNANDEZ BOCKER" userId="a413b3be1cc3406f" providerId="LiveId" clId="{A8E788FE-C1C0-4E8C-9225-461CFF57C599}" dt="2022-08-05T12:10:16.644" v="5023"/>
        <pc:sldMkLst>
          <pc:docMk/>
          <pc:sldMk cId="124870672" sldId="279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A8E788FE-C1C0-4E8C-9225-461CFF57C599}" dt="2022-08-05T12:10:16.644" v="5023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A8E788FE-C1C0-4E8C-9225-461CFF57C599}" dt="2022-08-05T12:13:28.037" v="5037"/>
        <pc:sldMkLst>
          <pc:docMk/>
          <pc:sldMk cId="3688983019" sldId="281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A8E788FE-C1C0-4E8C-9225-461CFF57C599}" dt="2022-08-05T12:13:28.037" v="5037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">
        <pc:chgData name="NESTOR JULIO HERNANDEZ BOCKER" userId="a413b3be1cc3406f" providerId="LiveId" clId="{A8E788FE-C1C0-4E8C-9225-461CFF57C599}" dt="2022-08-05T12:14:14.152" v="5038"/>
        <pc:sldMkLst>
          <pc:docMk/>
          <pc:sldMk cId="2108529373" sldId="282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2108529373" sldId="282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A8E788FE-C1C0-4E8C-9225-461CFF57C599}" dt="2022-08-05T12:14:14.152" v="5038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modSp mod">
        <pc:chgData name="NESTOR JULIO HERNANDEZ BOCKER" userId="a413b3be1cc3406f" providerId="LiveId" clId="{A8E788FE-C1C0-4E8C-9225-461CFF57C599}" dt="2022-08-05T14:01:23.983" v="5104" actId="1038"/>
        <pc:sldMkLst>
          <pc:docMk/>
          <pc:sldMk cId="1347876608" sldId="284"/>
        </pc:sldMkLst>
        <pc:spChg chg="mod">
          <ac:chgData name="NESTOR JULIO HERNANDEZ BOCKER" userId="a413b3be1cc3406f" providerId="LiveId" clId="{A8E788FE-C1C0-4E8C-9225-461CFF57C599}" dt="2022-08-05T14:01:19.183" v="5101" actId="1036"/>
          <ac:spMkLst>
            <pc:docMk/>
            <pc:sldMk cId="1347876608" sldId="284"/>
            <ac:spMk id="2" creationId="{617BDAE3-615C-4127-B1C4-DEB60BBC6108}"/>
          </ac:spMkLst>
        </pc:spChg>
        <pc:spChg chg="mod">
          <ac:chgData name="NESTOR JULIO HERNANDEZ BOCKER" userId="a413b3be1cc3406f" providerId="LiveId" clId="{A8E788FE-C1C0-4E8C-9225-461CFF57C599}" dt="2022-08-05T12:12:19.523" v="5030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A8E788FE-C1C0-4E8C-9225-461CFF57C599}" dt="2022-08-05T14:01:23.983" v="5104" actId="1038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4:01:12.353" v="5100" actId="1035"/>
          <ac:spMkLst>
            <pc:docMk/>
            <pc:sldMk cId="1347876608" sldId="284"/>
            <ac:spMk id="17" creationId="{0C479868-86BA-4840-949D-35BB72CED15F}"/>
          </ac:spMkLst>
        </pc:spChg>
      </pc:sldChg>
      <pc:sldChg chg="modSp mod">
        <pc:chgData name="NESTOR JULIO HERNANDEZ BOCKER" userId="a413b3be1cc3406f" providerId="LiveId" clId="{A8E788FE-C1C0-4E8C-9225-461CFF57C599}" dt="2022-08-05T12:11:29.785" v="5025"/>
        <pc:sldMkLst>
          <pc:docMk/>
          <pc:sldMk cId="375185369" sldId="285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A8E788FE-C1C0-4E8C-9225-461CFF57C599}" dt="2022-08-05T12:11:29.785" v="5025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">
        <pc:chgData name="NESTOR JULIO HERNANDEZ BOCKER" userId="a413b3be1cc3406f" providerId="LiveId" clId="{A8E788FE-C1C0-4E8C-9225-461CFF57C599}" dt="2022-08-05T12:16:12.605" v="5053"/>
        <pc:sldMkLst>
          <pc:docMk/>
          <pc:sldMk cId="1797651575" sldId="286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797651575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A8E788FE-C1C0-4E8C-9225-461CFF57C599}" dt="2022-08-03T20:34:28.207" v="7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A8E788FE-C1C0-4E8C-9225-461CFF57C599}" dt="2022-08-05T12:16:12.605" v="5053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A8E788FE-C1C0-4E8C-9225-461CFF57C599}" dt="2022-08-05T12:12:09.551" v="5027" actId="113"/>
        <pc:sldMkLst>
          <pc:docMk/>
          <pc:sldMk cId="551587082" sldId="288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12:09.551" v="5027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">
        <pc:chgData name="NESTOR JULIO HERNANDEZ BOCKER" userId="a413b3be1cc3406f" providerId="LiveId" clId="{A8E788FE-C1C0-4E8C-9225-461CFF57C599}" dt="2022-08-03T20:34:47.463" v="8"/>
        <pc:sldMkLst>
          <pc:docMk/>
          <pc:sldMk cId="2365881875" sldId="292"/>
        </pc:sldMkLst>
        <pc:spChg chg="mod">
          <ac:chgData name="NESTOR JULIO HERNANDEZ BOCKER" userId="a413b3be1cc3406f" providerId="LiveId" clId="{A8E788FE-C1C0-4E8C-9225-461CFF57C599}" dt="2022-08-03T20:34:47.463" v="8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3:00.966" v="0"/>
          <ac:spMkLst>
            <pc:docMk/>
            <pc:sldMk cId="2365881875" sldId="292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8E788FE-C1C0-4E8C-9225-461CFF57C599}" dt="2022-08-03T21:59:42.957" v="170" actId="403"/>
        <pc:sldMkLst>
          <pc:docMk/>
          <pc:sldMk cId="2670663140" sldId="296"/>
        </pc:sldMkLst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2670663140" sldId="296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A8E788FE-C1C0-4E8C-9225-461CFF57C599}" dt="2022-08-03T21:25:15.326" v="19" actId="1076"/>
          <ac:graphicFrameMkLst>
            <pc:docMk/>
            <pc:sldMk cId="2670663140" sldId="296"/>
            <ac:graphicFrameMk id="8" creationId="{472AF1BA-52E7-40A5-BBFE-B83391E6A180}"/>
          </ac:graphicFrameMkLst>
        </pc:graphicFrameChg>
        <pc:graphicFrameChg chg="add mod modGraphic">
          <ac:chgData name="NESTOR JULIO HERNANDEZ BOCKER" userId="a413b3be1cc3406f" providerId="LiveId" clId="{A8E788FE-C1C0-4E8C-9225-461CFF57C599}" dt="2022-08-03T21:59:42.957" v="170" actId="403"/>
          <ac:graphicFrameMkLst>
            <pc:docMk/>
            <pc:sldMk cId="2670663140" sldId="296"/>
            <ac:graphicFrameMk id="10" creationId="{00000000-0008-0000-0200-000006000000}"/>
          </ac:graphicFrameMkLst>
        </pc:graphicFrameChg>
        <pc:graphicFrameChg chg="del">
          <ac:chgData name="NESTOR JULIO HERNANDEZ BOCKER" userId="a413b3be1cc3406f" providerId="LiveId" clId="{A8E788FE-C1C0-4E8C-9225-461CFF57C599}" dt="2022-08-03T21:24:09.488" v="11" actId="478"/>
          <ac:graphicFrameMkLst>
            <pc:docMk/>
            <pc:sldMk cId="2670663140" sldId="296"/>
            <ac:graphicFrameMk id="11" creationId="{472AF1BA-52E7-40A5-BBFE-B83391E6A180}"/>
          </ac:graphicFrameMkLst>
        </pc:graphicFrameChg>
        <pc:graphicFrameChg chg="del">
          <ac:chgData name="NESTOR JULIO HERNANDEZ BOCKER" userId="a413b3be1cc3406f" providerId="LiveId" clId="{A8E788FE-C1C0-4E8C-9225-461CFF57C599}" dt="2022-08-03T21:24:39.283" v="16" actId="478"/>
          <ac:graphicFrameMkLst>
            <pc:docMk/>
            <pc:sldMk cId="2670663140" sldId="296"/>
            <ac:graphicFrameMk id="12" creationId="{28B0AB7F-FC1E-4E73-8942-5A98563FAA4B}"/>
          </ac:graphicFrameMkLst>
        </pc:graphicFrameChg>
      </pc:sldChg>
      <pc:sldChg chg="modSp mod">
        <pc:chgData name="NESTOR JULIO HERNANDEZ BOCKER" userId="a413b3be1cc3406f" providerId="LiveId" clId="{A8E788FE-C1C0-4E8C-9225-461CFF57C599}" dt="2022-08-04T01:08:16.857" v="1155" actId="20577"/>
        <pc:sldMkLst>
          <pc:docMk/>
          <pc:sldMk cId="2512932844" sldId="664"/>
        </pc:sldMkLst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2512932844" sldId="664"/>
            <ac:spMk id="24" creationId="{70D7228C-52F7-401B-BB2C-1A14861330E4}"/>
          </ac:spMkLst>
        </pc:spChg>
        <pc:graphicFrameChg chg="mod modGraphic">
          <ac:chgData name="NESTOR JULIO HERNANDEZ BOCKER" userId="a413b3be1cc3406f" providerId="LiveId" clId="{A8E788FE-C1C0-4E8C-9225-461CFF57C599}" dt="2022-08-04T01:08:16.857" v="1155" actId="20577"/>
          <ac:graphicFrameMkLst>
            <pc:docMk/>
            <pc:sldMk cId="2512932844" sldId="664"/>
            <ac:graphicFrameMk id="3" creationId="{91826CC5-6031-ED45-0FDF-98E6F6A5E494}"/>
          </ac:graphicFrameMkLst>
        </pc:graphicFrameChg>
      </pc:sldChg>
      <pc:sldChg chg="modSp mod">
        <pc:chgData name="NESTOR JULIO HERNANDEZ BOCKER" userId="a413b3be1cc3406f" providerId="LiveId" clId="{A8E788FE-C1C0-4E8C-9225-461CFF57C599}" dt="2022-08-04T01:11:03.484" v="1156" actId="20577"/>
        <pc:sldMkLst>
          <pc:docMk/>
          <pc:sldMk cId="905729610" sldId="665"/>
        </pc:sldMkLst>
        <pc:spChg chg="mod">
          <ac:chgData name="NESTOR JULIO HERNANDEZ BOCKER" userId="a413b3be1cc3406f" providerId="LiveId" clId="{A8E788FE-C1C0-4E8C-9225-461CFF57C599}" dt="2022-08-03T21:58:26.997" v="166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5:58.088" v="9"/>
          <ac:spMkLst>
            <pc:docMk/>
            <pc:sldMk cId="905729610" sldId="665"/>
            <ac:spMk id="9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4T01:11:03.484" v="1156" actId="20577"/>
          <ac:spMkLst>
            <pc:docMk/>
            <pc:sldMk cId="905729610" sldId="665"/>
            <ac:spMk id="10" creationId="{A1EBE62B-6E44-9359-E238-E8B53D9BBCB3}"/>
          </ac:spMkLst>
        </pc:spChg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905729610" sldId="665"/>
            <ac:spMk id="16" creationId="{32741C1C-2DE7-4637-8D8A-2B0511928FC0}"/>
          </ac:spMkLst>
        </pc:spChg>
      </pc:sldChg>
      <pc:sldChg chg="addSp delSp modSp del mod">
        <pc:chgData name="NESTOR JULIO HERNANDEZ BOCKER" userId="a413b3be1cc3406f" providerId="LiveId" clId="{A8E788FE-C1C0-4E8C-9225-461CFF57C599}" dt="2022-08-04T20:31:23.267" v="1646" actId="47"/>
        <pc:sldMkLst>
          <pc:docMk/>
          <pc:sldMk cId="1740983306" sldId="666"/>
        </pc:sldMkLst>
        <pc:spChg chg="mod">
          <ac:chgData name="NESTOR JULIO HERNANDEZ BOCKER" userId="a413b3be1cc3406f" providerId="LiveId" clId="{A8E788FE-C1C0-4E8C-9225-461CFF57C599}" dt="2022-08-04T00:15:58.864" v="1147"/>
          <ac:spMkLst>
            <pc:docMk/>
            <pc:sldMk cId="1740983306" sldId="666"/>
            <ac:spMk id="36" creationId="{CCE6CA9A-69DB-7B5A-3EE0-E331CE4C078B}"/>
          </ac:spMkLst>
        </pc:spChg>
        <pc:graphicFrameChg chg="add mod">
          <ac:chgData name="NESTOR JULIO HERNANDEZ BOCKER" userId="a413b3be1cc3406f" providerId="LiveId" clId="{A8E788FE-C1C0-4E8C-9225-461CFF57C599}" dt="2022-08-03T23:34:09.174" v="178"/>
          <ac:graphicFrameMkLst>
            <pc:docMk/>
            <pc:sldMk cId="1740983306" sldId="666"/>
            <ac:graphicFrameMk id="14" creationId="{D61F7500-A40A-4A9C-9807-884BDD88F0AB}"/>
          </ac:graphicFrameMkLst>
        </pc:graphicFrameChg>
        <pc:graphicFrameChg chg="add mod">
          <ac:chgData name="NESTOR JULIO HERNANDEZ BOCKER" userId="a413b3be1cc3406f" providerId="LiveId" clId="{A8E788FE-C1C0-4E8C-9225-461CFF57C599}" dt="2022-08-03T23:40:18.882" v="250"/>
          <ac:graphicFrameMkLst>
            <pc:docMk/>
            <pc:sldMk cId="1740983306" sldId="666"/>
            <ac:graphicFrameMk id="15" creationId="{D61F7500-A40A-4A9C-9807-884BDD88F0AB}"/>
          </ac:graphicFrameMkLst>
        </pc:graphicFrameChg>
        <pc:graphicFrameChg chg="add mod">
          <ac:chgData name="NESTOR JULIO HERNANDEZ BOCKER" userId="a413b3be1cc3406f" providerId="LiveId" clId="{A8E788FE-C1C0-4E8C-9225-461CFF57C599}" dt="2022-08-04T00:15:50.128" v="1146" actId="1038"/>
          <ac:graphicFrameMkLst>
            <pc:docMk/>
            <pc:sldMk cId="1740983306" sldId="666"/>
            <ac:graphicFrameMk id="16" creationId="{9AEF698A-3143-4ABE-85D2-9855E9173BA7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3T23:36:25.018" v="180" actId="478"/>
          <ac:graphicFrameMkLst>
            <pc:docMk/>
            <pc:sldMk cId="1740983306" sldId="666"/>
            <ac:graphicFrameMk id="17" creationId="{3513A24B-7421-4838-A23D-6D65B481B577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1:06.174" v="1644" actId="478"/>
          <ac:graphicFrameMkLst>
            <pc:docMk/>
            <pc:sldMk cId="1740983306" sldId="666"/>
            <ac:graphicFrameMk id="18" creationId="{6E6DE53A-146B-4D6B-9AF4-7E3621632DBC}"/>
          </ac:graphicFrameMkLst>
        </pc:graphicFrameChg>
        <pc:graphicFrameChg chg="add mod">
          <ac:chgData name="NESTOR JULIO HERNANDEZ BOCKER" userId="a413b3be1cc3406f" providerId="LiveId" clId="{A8E788FE-C1C0-4E8C-9225-461CFF57C599}" dt="2022-08-03T23:58:08.212" v="743" actId="1037"/>
          <ac:graphicFrameMkLst>
            <pc:docMk/>
            <pc:sldMk cId="1740983306" sldId="666"/>
            <ac:graphicFrameMk id="19" creationId="{42E4196B-3D2C-4B69-823C-AD89FA7FB882}"/>
          </ac:graphicFrameMkLst>
        </pc:graphicFrameChg>
        <pc:graphicFrameChg chg="add mod">
          <ac:chgData name="NESTOR JULIO HERNANDEZ BOCKER" userId="a413b3be1cc3406f" providerId="LiveId" clId="{A8E788FE-C1C0-4E8C-9225-461CFF57C599}" dt="2022-08-04T00:05:57.984" v="885" actId="1038"/>
          <ac:graphicFrameMkLst>
            <pc:docMk/>
            <pc:sldMk cId="1740983306" sldId="666"/>
            <ac:graphicFrameMk id="20" creationId="{EECF96B7-DE04-40B7-B4BE-8B40B86D1FF3}"/>
          </ac:graphicFrameMkLst>
        </pc:graphicFrameChg>
        <pc:graphicFrameChg chg="add mod">
          <ac:chgData name="NESTOR JULIO HERNANDEZ BOCKER" userId="a413b3be1cc3406f" providerId="LiveId" clId="{A8E788FE-C1C0-4E8C-9225-461CFF57C599}" dt="2022-08-04T00:15:25.444" v="1143" actId="1038"/>
          <ac:graphicFrameMkLst>
            <pc:docMk/>
            <pc:sldMk cId="1740983306" sldId="666"/>
            <ac:graphicFrameMk id="21" creationId="{8C38B826-EEF7-4D7A-895E-DD7C79BC6833}"/>
          </ac:graphicFrameMkLst>
        </pc:graphicFrameChg>
        <pc:graphicFrameChg chg="del mod">
          <ac:chgData name="NESTOR JULIO HERNANDEZ BOCKER" userId="a413b3be1cc3406f" providerId="LiveId" clId="{A8E788FE-C1C0-4E8C-9225-461CFF57C599}" dt="2022-08-03T23:48:42.392" v="252" actId="478"/>
          <ac:graphicFrameMkLst>
            <pc:docMk/>
            <pc:sldMk cId="1740983306" sldId="666"/>
            <ac:graphicFrameMk id="42" creationId="{9AEF698A-3143-4ABE-85D2-9855E9173BA7}"/>
          </ac:graphicFrameMkLst>
        </pc:graphicFrameChg>
        <pc:graphicFrameChg chg="del mod">
          <ac:chgData name="NESTOR JULIO HERNANDEZ BOCKER" userId="a413b3be1cc3406f" providerId="LiveId" clId="{A8E788FE-C1C0-4E8C-9225-461CFF57C599}" dt="2022-08-03T23:54:14.778" v="300" actId="478"/>
          <ac:graphicFrameMkLst>
            <pc:docMk/>
            <pc:sldMk cId="1740983306" sldId="666"/>
            <ac:graphicFrameMk id="43" creationId="{901ACFA9-BEBC-40DD-9382-EAF874E77EC7}"/>
          </ac:graphicFrameMkLst>
        </pc:graphicFrameChg>
        <pc:graphicFrameChg chg="del">
          <ac:chgData name="NESTOR JULIO HERNANDEZ BOCKER" userId="a413b3be1cc3406f" providerId="LiveId" clId="{A8E788FE-C1C0-4E8C-9225-461CFF57C599}" dt="2022-08-03T23:57:26.497" v="473" actId="478"/>
          <ac:graphicFrameMkLst>
            <pc:docMk/>
            <pc:sldMk cId="1740983306" sldId="666"/>
            <ac:graphicFrameMk id="44" creationId="{3863DEF8-1033-42E2-A37E-7CED30649C87}"/>
          </ac:graphicFrameMkLst>
        </pc:graphicFrameChg>
        <pc:graphicFrameChg chg="del">
          <ac:chgData name="NESTOR JULIO HERNANDEZ BOCKER" userId="a413b3be1cc3406f" providerId="LiveId" clId="{A8E788FE-C1C0-4E8C-9225-461CFF57C599}" dt="2022-08-04T00:14:49.158" v="886" actId="478"/>
          <ac:graphicFrameMkLst>
            <pc:docMk/>
            <pc:sldMk cId="1740983306" sldId="666"/>
            <ac:graphicFrameMk id="45" creationId="{DC348D7F-6C58-44D4-96FA-7E6BB849D1BB}"/>
          </ac:graphicFrameMkLst>
        </pc:graphicFrameChg>
        <pc:graphicFrameChg chg="del">
          <ac:chgData name="NESTOR JULIO HERNANDEZ BOCKER" userId="a413b3be1cc3406f" providerId="LiveId" clId="{A8E788FE-C1C0-4E8C-9225-461CFF57C599}" dt="2022-08-04T00:05:28.784" v="745" actId="478"/>
          <ac:graphicFrameMkLst>
            <pc:docMk/>
            <pc:sldMk cId="1740983306" sldId="666"/>
            <ac:graphicFrameMk id="46" creationId="{A1D3A8C0-7A65-4028-B651-F360ED938751}"/>
          </ac:graphicFrameMkLst>
        </pc:graphicFrameChg>
      </pc:sldChg>
      <pc:sldChg chg="addSp delSp modSp mod">
        <pc:chgData name="NESTOR JULIO HERNANDEZ BOCKER" userId="a413b3be1cc3406f" providerId="LiveId" clId="{A8E788FE-C1C0-4E8C-9225-461CFF57C599}" dt="2022-08-05T11:17:05.568" v="4918"/>
        <pc:sldMkLst>
          <pc:docMk/>
          <pc:sldMk cId="2099275270" sldId="667"/>
        </pc:sldMkLst>
        <pc:spChg chg="add mod">
          <ac:chgData name="NESTOR JULIO HERNANDEZ BOCKER" userId="a413b3be1cc3406f" providerId="LiveId" clId="{A8E788FE-C1C0-4E8C-9225-461CFF57C599}" dt="2022-08-05T11:15:44.051" v="4914" actId="1076"/>
          <ac:spMkLst>
            <pc:docMk/>
            <pc:sldMk cId="2099275270" sldId="667"/>
            <ac:spMk id="11" creationId="{00000000-0008-0000-0000-000006000000}"/>
          </ac:spMkLst>
        </pc:spChg>
        <pc:spChg chg="del topLvl">
          <ac:chgData name="NESTOR JULIO HERNANDEZ BOCKER" userId="a413b3be1cc3406f" providerId="LiveId" clId="{A8E788FE-C1C0-4E8C-9225-461CFF57C599}" dt="2022-08-04T23:09:30.510" v="4822" actId="478"/>
          <ac:spMkLst>
            <pc:docMk/>
            <pc:sldMk cId="2099275270" sldId="667"/>
            <ac:spMk id="14" creationId="{00000000-0008-0000-0000-000006000000}"/>
          </ac:spMkLst>
        </pc:spChg>
        <pc:spChg chg="add mod">
          <ac:chgData name="NESTOR JULIO HERNANDEZ BOCKER" userId="a413b3be1cc3406f" providerId="LiveId" clId="{A8E788FE-C1C0-4E8C-9225-461CFF57C599}" dt="2022-08-04T23:13:28.300" v="4902"/>
          <ac:spMkLst>
            <pc:docMk/>
            <pc:sldMk cId="2099275270" sldId="667"/>
            <ac:spMk id="18" creationId="{00000000-0008-0000-0000-000006000000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2099275270" sldId="667"/>
            <ac:spMk id="20" creationId="{00000000-0000-0000-0000-000000000000}"/>
          </ac:spMkLst>
        </pc:spChg>
        <pc:grpChg chg="add del mod">
          <ac:chgData name="NESTOR JULIO HERNANDEZ BOCKER" userId="a413b3be1cc3406f" providerId="LiveId" clId="{A8E788FE-C1C0-4E8C-9225-461CFF57C599}" dt="2022-08-05T11:15:44.051" v="4914" actId="1076"/>
          <ac:grpSpMkLst>
            <pc:docMk/>
            <pc:sldMk cId="2099275270" sldId="667"/>
            <ac:grpSpMk id="9" creationId="{00000000-0008-0000-0000-000003000000}"/>
          </ac:grpSpMkLst>
        </pc:grpChg>
        <pc:grpChg chg="del">
          <ac:chgData name="NESTOR JULIO HERNANDEZ BOCKER" userId="a413b3be1cc3406f" providerId="LiveId" clId="{A8E788FE-C1C0-4E8C-9225-461CFF57C599}" dt="2022-08-04T23:09:26.730" v="4821" actId="478"/>
          <ac:grpSpMkLst>
            <pc:docMk/>
            <pc:sldMk cId="2099275270" sldId="667"/>
            <ac:grpSpMk id="12" creationId="{00000000-0008-0000-0000-000003000000}"/>
          </ac:grpSpMkLst>
        </pc:grpChg>
        <pc:grpChg chg="add mod">
          <ac:chgData name="NESTOR JULIO HERNANDEZ BOCKER" userId="a413b3be1cc3406f" providerId="LiveId" clId="{A8E788FE-C1C0-4E8C-9225-461CFF57C599}" dt="2022-08-04T23:13:28.300" v="4902"/>
          <ac:grpSpMkLst>
            <pc:docMk/>
            <pc:sldMk cId="2099275270" sldId="667"/>
            <ac:grpSpMk id="15" creationId="{00000000-0008-0000-0000-000003000000}"/>
          </ac:grpSpMkLst>
        </pc:grpChg>
        <pc:graphicFrameChg chg="add mod">
          <ac:chgData name="NESTOR JULIO HERNANDEZ BOCKER" userId="a413b3be1cc3406f" providerId="LiveId" clId="{A8E788FE-C1C0-4E8C-9225-461CFF57C599}" dt="2022-08-05T11:17:05.568" v="4918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del mod topLvl">
          <ac:chgData name="NESTOR JULIO HERNANDEZ BOCKER" userId="a413b3be1cc3406f" providerId="LiveId" clId="{A8E788FE-C1C0-4E8C-9225-461CFF57C599}" dt="2022-08-04T23:09:26.730" v="4821" actId="478"/>
          <ac:graphicFrameMkLst>
            <pc:docMk/>
            <pc:sldMk cId="2099275270" sldId="667"/>
            <ac:graphicFrameMk id="13" creationId="{00000000-0008-0000-0000-000005000000}"/>
          </ac:graphicFrameMkLst>
        </pc:graphicFrameChg>
        <pc:graphicFrameChg chg="add mod">
          <ac:chgData name="NESTOR JULIO HERNANDEZ BOCKER" userId="a413b3be1cc3406f" providerId="LiveId" clId="{A8E788FE-C1C0-4E8C-9225-461CFF57C599}" dt="2022-08-04T23:13:28.300" v="4902"/>
          <ac:graphicFrameMkLst>
            <pc:docMk/>
            <pc:sldMk cId="2099275270" sldId="667"/>
            <ac:graphicFrameMk id="17" creationId="{00000000-0008-0000-0000-000005000000}"/>
          </ac:graphicFrameMkLst>
        </pc:graphicFrameChg>
      </pc:sldChg>
      <pc:sldChg chg="addSp delSp modSp add mod">
        <pc:chgData name="NESTOR JULIO HERNANDEZ BOCKER" userId="a413b3be1cc3406f" providerId="LiveId" clId="{A8E788FE-C1C0-4E8C-9225-461CFF57C599}" dt="2022-08-05T12:00:25.135" v="4974" actId="27918"/>
        <pc:sldMkLst>
          <pc:docMk/>
          <pc:sldMk cId="1180092406" sldId="668"/>
        </pc:sldMkLst>
        <pc:spChg chg="mod">
          <ac:chgData name="NESTOR JULIO HERNANDEZ BOCKER" userId="a413b3be1cc3406f" providerId="LiveId" clId="{A8E788FE-C1C0-4E8C-9225-461CFF57C599}" dt="2022-08-04T20:35:12.815" v="1713" actId="6549"/>
          <ac:spMkLst>
            <pc:docMk/>
            <pc:sldMk cId="1180092406" sldId="668"/>
            <ac:spMk id="6" creationId="{00000000-0000-0000-0000-000000000000}"/>
          </ac:spMkLst>
        </pc:spChg>
        <pc:spChg chg="del">
          <ac:chgData name="NESTOR JULIO HERNANDEZ BOCKER" userId="a413b3be1cc3406f" providerId="LiveId" clId="{A8E788FE-C1C0-4E8C-9225-461CFF57C599}" dt="2022-08-04T20:21:04.906" v="1163" actId="478"/>
          <ac:spMkLst>
            <pc:docMk/>
            <pc:sldMk cId="1180092406" sldId="668"/>
            <ac:spMk id="10" creationId="{AEA63057-DC72-4C3C-B0AD-1FBAAA30E1CB}"/>
          </ac:spMkLst>
        </pc:spChg>
        <pc:spChg chg="del">
          <ac:chgData name="NESTOR JULIO HERNANDEZ BOCKER" userId="a413b3be1cc3406f" providerId="LiveId" clId="{A8E788FE-C1C0-4E8C-9225-461CFF57C599}" dt="2022-08-04T20:20:58.846" v="1161" actId="478"/>
          <ac:spMkLst>
            <pc:docMk/>
            <pc:sldMk cId="1180092406" sldId="668"/>
            <ac:spMk id="12" creationId="{9D202A1A-69D2-44B6-AB19-8F37E5E1C38F}"/>
          </ac:spMkLst>
        </pc:spChg>
        <pc:spChg chg="del">
          <ac:chgData name="NESTOR JULIO HERNANDEZ BOCKER" userId="a413b3be1cc3406f" providerId="LiveId" clId="{A8E788FE-C1C0-4E8C-9225-461CFF57C599}" dt="2022-08-04T20:20:57.046" v="1160" actId="478"/>
          <ac:spMkLst>
            <pc:docMk/>
            <pc:sldMk cId="1180092406" sldId="668"/>
            <ac:spMk id="13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4T22:26:46.322" v="4774" actId="6549"/>
          <ac:spMkLst>
            <pc:docMk/>
            <pc:sldMk cId="1180092406" sldId="668"/>
            <ac:spMk id="14" creationId="{9ABF120D-045D-F412-88C6-90A663DC68FC}"/>
          </ac:spMkLst>
        </pc:spChg>
        <pc:spChg chg="add mod">
          <ac:chgData name="NESTOR JULIO HERNANDEZ BOCKER" userId="a413b3be1cc3406f" providerId="LiveId" clId="{A8E788FE-C1C0-4E8C-9225-461CFF57C599}" dt="2022-08-04T20:31:14.357" v="1645"/>
          <ac:spMkLst>
            <pc:docMk/>
            <pc:sldMk cId="1180092406" sldId="668"/>
            <ac:spMk id="21" creationId="{D0875B53-548B-7A15-CE2D-0213C0BFCECD}"/>
          </ac:spMkLst>
        </pc:spChg>
        <pc:graphicFrameChg chg="del">
          <ac:chgData name="NESTOR JULIO HERNANDEZ BOCKER" userId="a413b3be1cc3406f" providerId="LiveId" clId="{A8E788FE-C1C0-4E8C-9225-461CFF57C599}" dt="2022-08-04T20:20:54.596" v="1158" actId="478"/>
          <ac:graphicFrameMkLst>
            <pc:docMk/>
            <pc:sldMk cId="1180092406" sldId="668"/>
            <ac:graphicFrameMk id="11" creationId="{69854C78-9C74-4F20-BCB0-3F0E555592C2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40:01.101" v="1980" actId="478"/>
          <ac:graphicFrameMkLst>
            <pc:docMk/>
            <pc:sldMk cId="1180092406" sldId="668"/>
            <ac:graphicFrameMk id="15" creationId="{8ACFE0BC-1C01-55C3-F172-27A6F8DAEF5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27:04.640" v="1302"/>
          <ac:graphicFrameMkLst>
            <pc:docMk/>
            <pc:sldMk cId="1180092406" sldId="668"/>
            <ac:graphicFrameMk id="16" creationId="{941C6B26-27A2-AEE1-EA35-95144DD77271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27:51.765" v="1313"/>
          <ac:graphicFrameMkLst>
            <pc:docMk/>
            <pc:sldMk cId="1180092406" sldId="668"/>
            <ac:graphicFrameMk id="17" creationId="{3DEB255E-8D4E-17DF-3455-A5A1A9219768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0:43.703" v="1640" actId="478"/>
          <ac:graphicFrameMkLst>
            <pc:docMk/>
            <pc:sldMk cId="1180092406" sldId="668"/>
            <ac:graphicFrameMk id="18" creationId="{FA11C12F-E3CE-E23F-340A-D04F9AE382AB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0:47.732" v="1642" actId="478"/>
          <ac:graphicFrameMkLst>
            <pc:docMk/>
            <pc:sldMk cId="1180092406" sldId="668"/>
            <ac:graphicFrameMk id="19" creationId="{C2FF972B-973E-9259-57FF-EAC77216EB49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0:46.151" v="1641" actId="478"/>
          <ac:graphicFrameMkLst>
            <pc:docMk/>
            <pc:sldMk cId="1180092406" sldId="668"/>
            <ac:graphicFrameMk id="20" creationId="{96FC9709-D937-5C17-BEAA-12E6A22C3F76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5:06.364" v="1712" actId="478"/>
          <ac:graphicFrameMkLst>
            <pc:docMk/>
            <pc:sldMk cId="1180092406" sldId="668"/>
            <ac:graphicFrameMk id="22" creationId="{DB3A3F9A-D218-C813-40ED-6D05E5B856C8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8:39.898" v="1979" actId="478"/>
          <ac:graphicFrameMkLst>
            <pc:docMk/>
            <pc:sldMk cId="1180092406" sldId="668"/>
            <ac:graphicFrameMk id="23" creationId="{24487678-E7D4-5E2E-FACE-5C4FC1114AF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8:36.171" v="1977" actId="478"/>
          <ac:graphicFrameMkLst>
            <pc:docMk/>
            <pc:sldMk cId="1180092406" sldId="668"/>
            <ac:graphicFrameMk id="24" creationId="{53C7BDBB-7364-A254-B5C7-7EE63E0327E1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8:37.812" v="1978" actId="478"/>
          <ac:graphicFrameMkLst>
            <pc:docMk/>
            <pc:sldMk cId="1180092406" sldId="668"/>
            <ac:graphicFrameMk id="25" creationId="{11A8C6D5-690C-2E8F-E407-94B0D9063A3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1:41:01.738" v="3334" actId="478"/>
          <ac:graphicFrameMkLst>
            <pc:docMk/>
            <pc:sldMk cId="1180092406" sldId="668"/>
            <ac:graphicFrameMk id="26" creationId="{8ACFE0BC-1C01-55C3-F172-27A6F8DAEF5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43:56.001" v="2253" actId="478"/>
          <ac:graphicFrameMkLst>
            <pc:docMk/>
            <pc:sldMk cId="1180092406" sldId="668"/>
            <ac:graphicFrameMk id="27" creationId="{8ACFE0BC-1C01-55C3-F172-27A6F8DAEF5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43:57.802" v="2254" actId="478"/>
          <ac:graphicFrameMkLst>
            <pc:docMk/>
            <pc:sldMk cId="1180092406" sldId="668"/>
            <ac:graphicFrameMk id="28" creationId="{DF9FA2F6-7C4F-7150-CAA5-A8E68D9990A9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44:01.384" v="2255" actId="478"/>
          <ac:graphicFrameMkLst>
            <pc:docMk/>
            <pc:sldMk cId="1180092406" sldId="668"/>
            <ac:graphicFrameMk id="29" creationId="{46155739-84CD-BD9F-821D-7290AB372E75}"/>
          </ac:graphicFrameMkLst>
        </pc:graphicFrameChg>
        <pc:graphicFrameChg chg="add mod">
          <ac:chgData name="NESTOR JULIO HERNANDEZ BOCKER" userId="a413b3be1cc3406f" providerId="LiveId" clId="{A8E788FE-C1C0-4E8C-9225-461CFF57C599}" dt="2022-08-04T20:45:44.802" v="2257"/>
          <ac:graphicFrameMkLst>
            <pc:docMk/>
            <pc:sldMk cId="1180092406" sldId="668"/>
            <ac:graphicFrameMk id="30" creationId="{8ACFE0BC-1C01-55C3-F172-27A6F8DAEF5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1:41:01.738" v="3334" actId="478"/>
          <ac:graphicFrameMkLst>
            <pc:docMk/>
            <pc:sldMk cId="1180092406" sldId="668"/>
            <ac:graphicFrameMk id="31" creationId="{D13EB940-98A3-49DA-8224-235FC1BCCF53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1:41:01.738" v="3334" actId="478"/>
          <ac:graphicFrameMkLst>
            <pc:docMk/>
            <pc:sldMk cId="1180092406" sldId="668"/>
            <ac:graphicFrameMk id="32" creationId="{E9ED04BA-A054-40F8-B46E-0B65CF4004D9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1:41:01.738" v="3334" actId="478"/>
          <ac:graphicFrameMkLst>
            <pc:docMk/>
            <pc:sldMk cId="1180092406" sldId="668"/>
            <ac:graphicFrameMk id="33" creationId="{AE3CDF91-8683-4B77-A783-C3341F6ACC58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05:52.508" v="4576"/>
          <ac:graphicFrameMkLst>
            <pc:docMk/>
            <pc:sldMk cId="1180092406" sldId="668"/>
            <ac:graphicFrameMk id="34" creationId="{8ACFE0BC-1C01-55C3-F172-27A6F8DAEF54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04:50.196" v="4573" actId="207"/>
          <ac:graphicFrameMkLst>
            <pc:docMk/>
            <pc:sldMk cId="1180092406" sldId="668"/>
            <ac:graphicFrameMk id="35" creationId="{D13EB940-98A3-49DA-8224-235FC1BCCF53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07:16.656" v="4587" actId="207"/>
          <ac:graphicFrameMkLst>
            <pc:docMk/>
            <pc:sldMk cId="1180092406" sldId="668"/>
            <ac:graphicFrameMk id="36" creationId="{E9ED04BA-A054-40F8-B46E-0B65CF4004D9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09:39.756" v="4596"/>
          <ac:graphicFrameMkLst>
            <pc:docMk/>
            <pc:sldMk cId="1180092406" sldId="668"/>
            <ac:graphicFrameMk id="37" creationId="{AE3CDF91-8683-4B77-A783-C3341F6ACC58}"/>
          </ac:graphicFrameMkLst>
        </pc:graphicFrameChg>
        <pc:picChg chg="del">
          <ac:chgData name="NESTOR JULIO HERNANDEZ BOCKER" userId="a413b3be1cc3406f" providerId="LiveId" clId="{A8E788FE-C1C0-4E8C-9225-461CFF57C599}" dt="2022-08-04T20:20:55.796" v="1159" actId="478"/>
          <ac:picMkLst>
            <pc:docMk/>
            <pc:sldMk cId="1180092406" sldId="668"/>
            <ac:picMk id="9" creationId="{7295E24C-F465-4C6E-979F-84F447B3DC7E}"/>
          </ac:picMkLst>
        </pc:picChg>
      </pc:sldChg>
      <pc:sldChg chg="add del">
        <pc:chgData name="NESTOR JULIO HERNANDEZ BOCKER" userId="a413b3be1cc3406f" providerId="LiveId" clId="{A8E788FE-C1C0-4E8C-9225-461CFF57C599}" dt="2022-08-04T00:22:18.556" v="1148" actId="47"/>
        <pc:sldMkLst>
          <pc:docMk/>
          <pc:sldMk cId="2541367592" sldId="668"/>
        </pc:sldMkLst>
      </pc:sldChg>
      <pc:sldChg chg="modSp add mod">
        <pc:chgData name="NESTOR JULIO HERNANDEZ BOCKER" userId="a413b3be1cc3406f" providerId="LiveId" clId="{A8E788FE-C1C0-4E8C-9225-461CFF57C599}" dt="2022-08-05T12:22:02.498" v="5055"/>
        <pc:sldMkLst>
          <pc:docMk/>
          <pc:sldMk cId="1495741939" sldId="669"/>
        </pc:sldMkLst>
        <pc:spChg chg="mod">
          <ac:chgData name="NESTOR JULIO HERNANDEZ BOCKER" userId="a413b3be1cc3406f" providerId="LiveId" clId="{A8E788FE-C1C0-4E8C-9225-461CFF57C599}" dt="2022-08-05T12:21:57.412" v="5054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A8E788FE-C1C0-4E8C-9225-461CFF57C599}" dt="2022-08-05T12:22:02.498" v="5055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addSp delSp modSp add mod">
        <pc:chgData name="NESTOR JULIO HERNANDEZ BOCKER" userId="a413b3be1cc3406f" providerId="LiveId" clId="{A8E788FE-C1C0-4E8C-9225-461CFF57C599}" dt="2022-08-05T12:02:11.265" v="4982" actId="27918"/>
        <pc:sldMkLst>
          <pc:docMk/>
          <pc:sldMk cId="594653449" sldId="670"/>
        </pc:sldMkLst>
        <pc:spChg chg="del">
          <ac:chgData name="NESTOR JULIO HERNANDEZ BOCKER" userId="a413b3be1cc3406f" providerId="LiveId" clId="{A8E788FE-C1C0-4E8C-9225-461CFF57C599}" dt="2022-08-04T22:15:10.255" v="4656" actId="478"/>
          <ac:spMkLst>
            <pc:docMk/>
            <pc:sldMk cId="594653449" sldId="670"/>
            <ac:spMk id="14" creationId="{9ABF120D-045D-F412-88C6-90A663DC68FC}"/>
          </ac:spMkLst>
        </pc:spChg>
        <pc:spChg chg="add del mod">
          <ac:chgData name="NESTOR JULIO HERNANDEZ BOCKER" userId="a413b3be1cc3406f" providerId="LiveId" clId="{A8E788FE-C1C0-4E8C-9225-461CFF57C599}" dt="2022-08-04T22:26:53.618" v="4775" actId="478"/>
          <ac:spMkLst>
            <pc:docMk/>
            <pc:sldMk cId="594653449" sldId="670"/>
            <ac:spMk id="15" creationId="{929F5B94-FCFB-5DDC-6E97-C5254FCB448A}"/>
          </ac:spMkLst>
        </pc:spChg>
        <pc:spChg chg="add mod">
          <ac:chgData name="NESTOR JULIO HERNANDEZ BOCKER" userId="a413b3be1cc3406f" providerId="LiveId" clId="{A8E788FE-C1C0-4E8C-9225-461CFF57C599}" dt="2022-08-04T22:27:06.870" v="4778"/>
          <ac:spMkLst>
            <pc:docMk/>
            <pc:sldMk cId="594653449" sldId="670"/>
            <ac:spMk id="17" creationId="{3012B01C-2DBD-1B84-A4AD-B5637CC35D47}"/>
          </ac:spMkLst>
        </pc:spChg>
        <pc:graphicFrameChg chg="add mod">
          <ac:chgData name="NESTOR JULIO HERNANDEZ BOCKER" userId="a413b3be1cc3406f" providerId="LiveId" clId="{A8E788FE-C1C0-4E8C-9225-461CFF57C599}" dt="2022-08-04T22:11:13.665" v="4599"/>
          <ac:graphicFrameMkLst>
            <pc:docMk/>
            <pc:sldMk cId="594653449" sldId="670"/>
            <ac:graphicFrameMk id="10" creationId="{56AA5F10-F050-4318-80E8-4ECCE3579AEF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11:54.187" v="4608"/>
          <ac:graphicFrameMkLst>
            <pc:docMk/>
            <pc:sldMk cId="594653449" sldId="670"/>
            <ac:graphicFrameMk id="11" creationId="{A3F86E62-F02A-4E9D-A0C4-C6C95E4DAFBD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12:41.185" v="4617"/>
          <ac:graphicFrameMkLst>
            <pc:docMk/>
            <pc:sldMk cId="594653449" sldId="670"/>
            <ac:graphicFrameMk id="12" creationId="{B61D8437-886A-4959-A181-570CAECEA793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13:23.067" v="4628"/>
          <ac:graphicFrameMkLst>
            <pc:docMk/>
            <pc:sldMk cId="594653449" sldId="670"/>
            <ac:graphicFrameMk id="13" creationId="{4F9356F8-EEEA-4202-A437-0AD28E7FBF2B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2:27:00.905" v="4777"/>
          <ac:graphicFrameMkLst>
            <pc:docMk/>
            <pc:sldMk cId="594653449" sldId="670"/>
            <ac:graphicFrameMk id="16" creationId="{505D76B4-E220-5611-FD64-AEE2AF8E7623}"/>
          </ac:graphicFrameMkLst>
        </pc:graphicFrameChg>
        <pc:graphicFrameChg chg="del">
          <ac:chgData name="NESTOR JULIO HERNANDEZ BOCKER" userId="a413b3be1cc3406f" providerId="LiveId" clId="{A8E788FE-C1C0-4E8C-9225-461CFF57C599}" dt="2022-08-04T21:42:15.058" v="3360" actId="478"/>
          <ac:graphicFrameMkLst>
            <pc:docMk/>
            <pc:sldMk cId="594653449" sldId="670"/>
            <ac:graphicFrameMk id="34" creationId="{8ACFE0BC-1C01-55C3-F172-27A6F8DAEF54}"/>
          </ac:graphicFrameMkLst>
        </pc:graphicFrameChg>
        <pc:graphicFrameChg chg="del">
          <ac:chgData name="NESTOR JULIO HERNANDEZ BOCKER" userId="a413b3be1cc3406f" providerId="LiveId" clId="{A8E788FE-C1C0-4E8C-9225-461CFF57C599}" dt="2022-08-04T21:46:10.369" v="3667" actId="478"/>
          <ac:graphicFrameMkLst>
            <pc:docMk/>
            <pc:sldMk cId="594653449" sldId="670"/>
            <ac:graphicFrameMk id="35" creationId="{D13EB940-98A3-49DA-8224-235FC1BCCF53}"/>
          </ac:graphicFrameMkLst>
        </pc:graphicFrameChg>
        <pc:graphicFrameChg chg="del">
          <ac:chgData name="NESTOR JULIO HERNANDEZ BOCKER" userId="a413b3be1cc3406f" providerId="LiveId" clId="{A8E788FE-C1C0-4E8C-9225-461CFF57C599}" dt="2022-08-04T21:47:18.048" v="4025" actId="478"/>
          <ac:graphicFrameMkLst>
            <pc:docMk/>
            <pc:sldMk cId="594653449" sldId="670"/>
            <ac:graphicFrameMk id="36" creationId="{E9ED04BA-A054-40F8-B46E-0B65CF4004D9}"/>
          </ac:graphicFrameMkLst>
        </pc:graphicFrameChg>
        <pc:graphicFrameChg chg="del">
          <ac:chgData name="NESTOR JULIO HERNANDEZ BOCKER" userId="a413b3be1cc3406f" providerId="LiveId" clId="{A8E788FE-C1C0-4E8C-9225-461CFF57C599}" dt="2022-08-04T21:49:46.987" v="4292" actId="478"/>
          <ac:graphicFrameMkLst>
            <pc:docMk/>
            <pc:sldMk cId="594653449" sldId="670"/>
            <ac:graphicFrameMk id="37" creationId="{AE3CDF91-8683-4B77-A783-C3341F6ACC58}"/>
          </ac:graphicFrameMkLst>
        </pc:graphicFrameChg>
      </pc:sldChg>
    </pc:docChg>
  </pc:docChgLst>
  <pc:docChgLst>
    <pc:chgData name="NESTOR JULIO HERNANDEZ BOCKER" userId="a413b3be1cc3406f" providerId="LiveId" clId="{058DF764-AD76-4D91-98B5-A16C652491EA}"/>
    <pc:docChg chg="custSel modSld">
      <pc:chgData name="NESTOR JULIO HERNANDEZ BOCKER" userId="a413b3be1cc3406f" providerId="LiveId" clId="{058DF764-AD76-4D91-98B5-A16C652491EA}" dt="2022-08-24T20:26:59.247" v="1"/>
      <pc:docMkLst>
        <pc:docMk/>
      </pc:docMkLst>
      <pc:sldChg chg="addSp delSp modSp mod">
        <pc:chgData name="NESTOR JULIO HERNANDEZ BOCKER" userId="a413b3be1cc3406f" providerId="LiveId" clId="{058DF764-AD76-4D91-98B5-A16C652491EA}" dt="2022-08-24T20:26:59.247" v="1"/>
        <pc:sldMkLst>
          <pc:docMk/>
          <pc:sldMk cId="905729610" sldId="665"/>
        </pc:sldMkLst>
        <pc:spChg chg="add mod">
          <ac:chgData name="NESTOR JULIO HERNANDEZ BOCKER" userId="a413b3be1cc3406f" providerId="LiveId" clId="{058DF764-AD76-4D91-98B5-A16C652491EA}" dt="2022-08-24T20:26:59.247" v="1"/>
          <ac:spMkLst>
            <pc:docMk/>
            <pc:sldMk cId="905729610" sldId="665"/>
            <ac:spMk id="3" creationId="{24E0F29F-E9D9-A4DF-46A2-8640D3D230B6}"/>
          </ac:spMkLst>
        </pc:spChg>
        <pc:spChg chg="del">
          <ac:chgData name="NESTOR JULIO HERNANDEZ BOCKER" userId="a413b3be1cc3406f" providerId="LiveId" clId="{058DF764-AD76-4D91-98B5-A16C652491EA}" dt="2022-08-24T20:26:58.649" v="0" actId="478"/>
          <ac:spMkLst>
            <pc:docMk/>
            <pc:sldMk cId="905729610" sldId="665"/>
            <ac:spMk id="9" creationId="{00000000-0000-0000-0000-000000000000}"/>
          </ac:spMkLst>
        </pc:spChg>
      </pc:sldChg>
    </pc:docChg>
  </pc:docChgLst>
  <pc:docChgLst>
    <pc:chgData name="NESTOR JULIO HERNANDEZ BOCKER" userId="a413b3be1cc3406f" providerId="LiveId" clId="{0FF04CA1-D0B5-403E-B656-15938FFC4D6A}"/>
    <pc:docChg chg="undo redo custSel delSld modSld">
      <pc:chgData name="NESTOR JULIO HERNANDEZ BOCKER" userId="a413b3be1cc3406f" providerId="LiveId" clId="{0FF04CA1-D0B5-403E-B656-15938FFC4D6A}" dt="2022-09-05T12:26:44.053" v="420"/>
      <pc:docMkLst>
        <pc:docMk/>
      </pc:docMkLst>
      <pc:sldChg chg="modSp">
        <pc:chgData name="NESTOR JULIO HERNANDEZ BOCKER" userId="a413b3be1cc3406f" providerId="LiveId" clId="{0FF04CA1-D0B5-403E-B656-15938FFC4D6A}" dt="2022-09-02T23:26:05.755" v="57"/>
        <pc:sldMkLst>
          <pc:docMk/>
          <pc:sldMk cId="3489943008" sldId="256"/>
        </pc:sldMkLst>
        <pc:spChg chg="mod">
          <ac:chgData name="NESTOR JULIO HERNANDEZ BOCKER" userId="a413b3be1cc3406f" providerId="LiveId" clId="{0FF04CA1-D0B5-403E-B656-15938FFC4D6A}" dt="2022-09-02T23:26:05.755" v="5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FF04CA1-D0B5-403E-B656-15938FFC4D6A}" dt="2022-09-02T23:24:29.719" v="54"/>
          <ac:spMkLst>
            <pc:docMk/>
            <pc:sldMk cId="3489943008" sldId="256"/>
            <ac:spMk id="6" creationId="{00000000-0000-0000-0000-000000000000}"/>
          </ac:spMkLst>
        </pc:spChg>
      </pc:sldChg>
      <pc:sldChg chg="addSp modSp mod">
        <pc:chgData name="NESTOR JULIO HERNANDEZ BOCKER" userId="a413b3be1cc3406f" providerId="LiveId" clId="{0FF04CA1-D0B5-403E-B656-15938FFC4D6A}" dt="2022-09-02T23:22:46.004" v="36" actId="22"/>
        <pc:sldMkLst>
          <pc:docMk/>
          <pc:sldMk cId="1714585994" sldId="264"/>
        </pc:sldMkLst>
        <pc:spChg chg="mod">
          <ac:chgData name="NESTOR JULIO HERNANDEZ BOCKER" userId="a413b3be1cc3406f" providerId="LiveId" clId="{0FF04CA1-D0B5-403E-B656-15938FFC4D6A}" dt="2022-09-02T23:22:37.390" v="35" actId="20577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0FF04CA1-D0B5-403E-B656-15938FFC4D6A}" dt="2022-09-02T23:22:06.634" v="32" actId="20577"/>
          <ac:spMkLst>
            <pc:docMk/>
            <pc:sldMk cId="1714585994" sldId="264"/>
            <ac:spMk id="33" creationId="{00000000-0000-0000-0000-000000000000}"/>
          </ac:spMkLst>
        </pc:spChg>
        <pc:picChg chg="add">
          <ac:chgData name="NESTOR JULIO HERNANDEZ BOCKER" userId="a413b3be1cc3406f" providerId="LiveId" clId="{0FF04CA1-D0B5-403E-B656-15938FFC4D6A}" dt="2022-09-02T23:22:46.004" v="36" actId="22"/>
          <ac:picMkLst>
            <pc:docMk/>
            <pc:sldMk cId="1714585994" sldId="264"/>
            <ac:picMk id="4" creationId="{8200999B-9903-6D86-BF4B-04038F65075D}"/>
          </ac:picMkLst>
        </pc:picChg>
      </pc:sldChg>
      <pc:sldChg chg="addSp modSp mod">
        <pc:chgData name="NESTOR JULIO HERNANDEZ BOCKER" userId="a413b3be1cc3406f" providerId="LiveId" clId="{0FF04CA1-D0B5-403E-B656-15938FFC4D6A}" dt="2022-09-05T12:03:06.790" v="312" actId="20577"/>
        <pc:sldMkLst>
          <pc:docMk/>
          <pc:sldMk cId="241681347" sldId="272"/>
        </pc:sldMkLst>
        <pc:spChg chg="mod">
          <ac:chgData name="NESTOR JULIO HERNANDEZ BOCKER" userId="a413b3be1cc3406f" providerId="LiveId" clId="{0FF04CA1-D0B5-403E-B656-15938FFC4D6A}" dt="2022-09-02T23:23:13.102" v="40"/>
          <ac:spMkLst>
            <pc:docMk/>
            <pc:sldMk cId="241681347" sldId="272"/>
            <ac:spMk id="3" creationId="{3F96AB99-4F70-41B0-F73D-63B77143774A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5T12:03:06.790" v="312" actId="20577"/>
          <ac:spMkLst>
            <pc:docMk/>
            <pc:sldMk cId="241681347" sldId="272"/>
            <ac:spMk id="13" creationId="{00000000-0000-0000-0000-000000000000}"/>
          </ac:spMkLst>
        </pc:spChg>
        <pc:grpChg chg="add mod">
          <ac:chgData name="NESTOR JULIO HERNANDEZ BOCKER" userId="a413b3be1cc3406f" providerId="LiveId" clId="{0FF04CA1-D0B5-403E-B656-15938FFC4D6A}" dt="2022-09-02T23:23:13.102" v="40"/>
          <ac:grpSpMkLst>
            <pc:docMk/>
            <pc:sldMk cId="241681347" sldId="272"/>
            <ac:grpSpMk id="2" creationId="{7639243B-6DD8-5005-9DAE-84B500F8224C}"/>
          </ac:grpSpMkLst>
        </pc:grpChg>
        <pc:picChg chg="mod">
          <ac:chgData name="NESTOR JULIO HERNANDEZ BOCKER" userId="a413b3be1cc3406f" providerId="LiveId" clId="{0FF04CA1-D0B5-403E-B656-15938FFC4D6A}" dt="2022-09-02T23:23:13.102" v="40"/>
          <ac:picMkLst>
            <pc:docMk/>
            <pc:sldMk cId="241681347" sldId="272"/>
            <ac:picMk id="4" creationId="{3DD337E1-E670-7EB6-DD9A-51961E06C93B}"/>
          </ac:picMkLst>
        </pc:picChg>
      </pc:sldChg>
      <pc:sldChg chg="addSp modSp mod">
        <pc:chgData name="NESTOR JULIO HERNANDEZ BOCKER" userId="a413b3be1cc3406f" providerId="LiveId" clId="{0FF04CA1-D0B5-403E-B656-15938FFC4D6A}" dt="2022-09-05T12:04:20.859" v="315" actId="113"/>
        <pc:sldMkLst>
          <pc:docMk/>
          <pc:sldMk cId="1036967058" sldId="273"/>
        </pc:sldMkLst>
        <pc:spChg chg="mod">
          <ac:chgData name="NESTOR JULIO HERNANDEZ BOCKER" userId="a413b3be1cc3406f" providerId="LiveId" clId="{0FF04CA1-D0B5-403E-B656-15938FFC4D6A}" dt="2022-09-02T23:23:19.573" v="41"/>
          <ac:spMkLst>
            <pc:docMk/>
            <pc:sldMk cId="1036967058" sldId="273"/>
            <ac:spMk id="3" creationId="{E1EB08AB-0ECA-342A-05F0-6B433937A5BB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5T11:45:25.153" v="233" actId="1038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0FF04CA1-D0B5-403E-B656-15938FFC4D6A}" dt="2022-09-05T12:04:20.859" v="315" actId="113"/>
          <ac:spMkLst>
            <pc:docMk/>
            <pc:sldMk cId="1036967058" sldId="273"/>
            <ac:spMk id="16" creationId="{00000000-0000-0000-0000-000000000000}"/>
          </ac:spMkLst>
        </pc:spChg>
        <pc:grpChg chg="add mod">
          <ac:chgData name="NESTOR JULIO HERNANDEZ BOCKER" userId="a413b3be1cc3406f" providerId="LiveId" clId="{0FF04CA1-D0B5-403E-B656-15938FFC4D6A}" dt="2022-09-02T23:23:19.573" v="41"/>
          <ac:grpSpMkLst>
            <pc:docMk/>
            <pc:sldMk cId="1036967058" sldId="273"/>
            <ac:grpSpMk id="2" creationId="{1864CA74-45D9-4BD3-FD9F-0D8CE2250E9E}"/>
          </ac:grpSpMkLst>
        </pc:grpChg>
        <pc:picChg chg="mod">
          <ac:chgData name="NESTOR JULIO HERNANDEZ BOCKER" userId="a413b3be1cc3406f" providerId="LiveId" clId="{0FF04CA1-D0B5-403E-B656-15938FFC4D6A}" dt="2022-09-02T23:23:19.573" v="41"/>
          <ac:picMkLst>
            <pc:docMk/>
            <pc:sldMk cId="1036967058" sldId="273"/>
            <ac:picMk id="4" creationId="{AAC340B3-D1BB-21D0-2AA7-64FABA935BE8}"/>
          </ac:picMkLst>
        </pc:picChg>
      </pc:sldChg>
      <pc:sldChg chg="addSp modSp mod">
        <pc:chgData name="NESTOR JULIO HERNANDEZ BOCKER" userId="a413b3be1cc3406f" providerId="LiveId" clId="{0FF04CA1-D0B5-403E-B656-15938FFC4D6A}" dt="2022-09-05T12:14:29.687" v="392" actId="1037"/>
        <pc:sldMkLst>
          <pc:docMk/>
          <pc:sldMk cId="936540454" sldId="274"/>
        </pc:sldMkLst>
        <pc:spChg chg="mod">
          <ac:chgData name="NESTOR JULIO HERNANDEZ BOCKER" userId="a413b3be1cc3406f" providerId="LiveId" clId="{0FF04CA1-D0B5-403E-B656-15938FFC4D6A}" dt="2022-09-02T23:23:39.185" v="50"/>
          <ac:spMkLst>
            <pc:docMk/>
            <pc:sldMk cId="936540454" sldId="274"/>
            <ac:spMk id="3" creationId="{1A1ED67A-C570-6F89-9937-31B7F93BFB41}"/>
          </ac:spMkLst>
        </pc:spChg>
        <pc:spChg chg="mod">
          <ac:chgData name="NESTOR JULIO HERNANDEZ BOCKER" userId="a413b3be1cc3406f" providerId="LiveId" clId="{0FF04CA1-D0B5-403E-B656-15938FFC4D6A}" dt="2022-09-02T23:26:51.957" v="59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5T12:14:29.687" v="392" actId="103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0FF04CA1-D0B5-403E-B656-15938FFC4D6A}" dt="2022-09-05T12:13:34.799" v="384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0FF04CA1-D0B5-403E-B656-15938FFC4D6A}" dt="2022-09-05T12:13:18.952" v="379" actId="1035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0FF04CA1-D0B5-403E-B656-15938FFC4D6A}" dt="2022-09-05T12:13:42.635" v="388" actId="20577"/>
          <ac:spMkLst>
            <pc:docMk/>
            <pc:sldMk cId="936540454" sldId="274"/>
            <ac:spMk id="15" creationId="{2C3461B8-32D9-48F6-870C-9DA1FF34CBCB}"/>
          </ac:spMkLst>
        </pc:spChg>
        <pc:grpChg chg="add mod">
          <ac:chgData name="NESTOR JULIO HERNANDEZ BOCKER" userId="a413b3be1cc3406f" providerId="LiveId" clId="{0FF04CA1-D0B5-403E-B656-15938FFC4D6A}" dt="2022-09-02T23:23:39.185" v="50"/>
          <ac:grpSpMkLst>
            <pc:docMk/>
            <pc:sldMk cId="936540454" sldId="274"/>
            <ac:grpSpMk id="2" creationId="{25B6F6A6-4411-B231-77AE-0DB2476F3846}"/>
          </ac:grpSpMkLst>
        </pc:grpChg>
        <pc:picChg chg="mod">
          <ac:chgData name="NESTOR JULIO HERNANDEZ BOCKER" userId="a413b3be1cc3406f" providerId="LiveId" clId="{0FF04CA1-D0B5-403E-B656-15938FFC4D6A}" dt="2022-09-02T23:23:39.185" v="50"/>
          <ac:picMkLst>
            <pc:docMk/>
            <pc:sldMk cId="936540454" sldId="274"/>
            <ac:picMk id="4" creationId="{C788FFED-7DB8-E5A6-95BC-1FBFDE3BA39D}"/>
          </ac:picMkLst>
        </pc:picChg>
      </pc:sldChg>
      <pc:sldChg chg="addSp modSp mod">
        <pc:chgData name="NESTOR JULIO HERNANDEZ BOCKER" userId="a413b3be1cc3406f" providerId="LiveId" clId="{0FF04CA1-D0B5-403E-B656-15938FFC4D6A}" dt="2022-09-05T12:05:54.658" v="321" actId="113"/>
        <pc:sldMkLst>
          <pc:docMk/>
          <pc:sldMk cId="897901876" sldId="277"/>
        </pc:sldMkLst>
        <pc:spChg chg="mod">
          <ac:chgData name="NESTOR JULIO HERNANDEZ BOCKER" userId="a413b3be1cc3406f" providerId="LiveId" clId="{0FF04CA1-D0B5-403E-B656-15938FFC4D6A}" dt="2022-09-02T23:23:36.886" v="49"/>
          <ac:spMkLst>
            <pc:docMk/>
            <pc:sldMk cId="897901876" sldId="277"/>
            <ac:spMk id="4" creationId="{234235DB-1CDA-3D09-A6D0-5B14F29C4227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5T12:05:54.658" v="321" actId="113"/>
          <ac:spMkLst>
            <pc:docMk/>
            <pc:sldMk cId="897901876" sldId="277"/>
            <ac:spMk id="16" creationId="{00000000-0000-0000-0000-000000000000}"/>
          </ac:spMkLst>
        </pc:spChg>
        <pc:grpChg chg="add mod">
          <ac:chgData name="NESTOR JULIO HERNANDEZ BOCKER" userId="a413b3be1cc3406f" providerId="LiveId" clId="{0FF04CA1-D0B5-403E-B656-15938FFC4D6A}" dt="2022-09-02T23:23:36.886" v="49"/>
          <ac:grpSpMkLst>
            <pc:docMk/>
            <pc:sldMk cId="897901876" sldId="277"/>
            <ac:grpSpMk id="2" creationId="{E2185908-1348-9DF4-B471-FEA839471899}"/>
          </ac:grpSpMkLst>
        </pc:grpChg>
        <pc:picChg chg="mod">
          <ac:chgData name="NESTOR JULIO HERNANDEZ BOCKER" userId="a413b3be1cc3406f" providerId="LiveId" clId="{0FF04CA1-D0B5-403E-B656-15938FFC4D6A}" dt="2022-09-02T23:23:36.886" v="49"/>
          <ac:picMkLst>
            <pc:docMk/>
            <pc:sldMk cId="897901876" sldId="277"/>
            <ac:picMk id="5" creationId="{6D3A0218-F6AD-3070-045C-8F7411558E3C}"/>
          </ac:picMkLst>
        </pc:picChg>
      </pc:sldChg>
      <pc:sldChg chg="addSp modSp mod">
        <pc:chgData name="NESTOR JULIO HERNANDEZ BOCKER" userId="a413b3be1cc3406f" providerId="LiveId" clId="{0FF04CA1-D0B5-403E-B656-15938FFC4D6A}" dt="2022-09-05T12:18:31.451" v="417" actId="1035"/>
        <pc:sldMkLst>
          <pc:docMk/>
          <pc:sldMk cId="1821392715" sldId="278"/>
        </pc:sldMkLst>
        <pc:spChg chg="mod">
          <ac:chgData name="NESTOR JULIO HERNANDEZ BOCKER" userId="a413b3be1cc3406f" providerId="LiveId" clId="{0FF04CA1-D0B5-403E-B656-15938FFC4D6A}" dt="2022-09-02T23:23:21.809" v="42"/>
          <ac:spMkLst>
            <pc:docMk/>
            <pc:sldMk cId="1821392715" sldId="278"/>
            <ac:spMk id="3" creationId="{777F0F22-3100-67AB-52B6-1BC43967F5BF}"/>
          </ac:spMkLst>
        </pc:spChg>
        <pc:spChg chg="mod">
          <ac:chgData name="NESTOR JULIO HERNANDEZ BOCKER" userId="a413b3be1cc3406f" providerId="LiveId" clId="{0FF04CA1-D0B5-403E-B656-15938FFC4D6A}" dt="2022-09-02T23:26:21.368" v="58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5T12:06:32.504" v="323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0FF04CA1-D0B5-403E-B656-15938FFC4D6A}" dt="2022-09-05T12:07:14.818" v="324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0FF04CA1-D0B5-403E-B656-15938FFC4D6A}" dt="2022-09-05T12:18:31.451" v="417" actId="1035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0FF04CA1-D0B5-403E-B656-15938FFC4D6A}" dt="2022-09-05T12:09:14.557" v="331" actId="20577"/>
          <ac:spMkLst>
            <pc:docMk/>
            <pc:sldMk cId="1821392715" sldId="278"/>
            <ac:spMk id="15" creationId="{1DB53BCE-27E0-4BC1-AC4B-AD4177316ADC}"/>
          </ac:spMkLst>
        </pc:spChg>
        <pc:grpChg chg="add mod">
          <ac:chgData name="NESTOR JULIO HERNANDEZ BOCKER" userId="a413b3be1cc3406f" providerId="LiveId" clId="{0FF04CA1-D0B5-403E-B656-15938FFC4D6A}" dt="2022-09-02T23:23:21.809" v="42"/>
          <ac:grpSpMkLst>
            <pc:docMk/>
            <pc:sldMk cId="1821392715" sldId="278"/>
            <ac:grpSpMk id="2" creationId="{D5740F31-2DE2-C9F8-A37B-A947F49D9719}"/>
          </ac:grpSpMkLst>
        </pc:grpChg>
        <pc:picChg chg="mod">
          <ac:chgData name="NESTOR JULIO HERNANDEZ BOCKER" userId="a413b3be1cc3406f" providerId="LiveId" clId="{0FF04CA1-D0B5-403E-B656-15938FFC4D6A}" dt="2022-09-02T23:23:21.809" v="42"/>
          <ac:picMkLst>
            <pc:docMk/>
            <pc:sldMk cId="1821392715" sldId="278"/>
            <ac:picMk id="4" creationId="{0524455D-7846-A3BF-8A9D-5F472D4F97B8}"/>
          </ac:picMkLst>
        </pc:picChg>
      </pc:sldChg>
      <pc:sldChg chg="addSp modSp">
        <pc:chgData name="NESTOR JULIO HERNANDEZ BOCKER" userId="a413b3be1cc3406f" providerId="LiveId" clId="{0FF04CA1-D0B5-403E-B656-15938FFC4D6A}" dt="2022-09-05T12:09:38.830" v="332"/>
        <pc:sldMkLst>
          <pc:docMk/>
          <pc:sldMk cId="124870672" sldId="279"/>
        </pc:sldMkLst>
        <pc:spChg chg="mod">
          <ac:chgData name="NESTOR JULIO HERNANDEZ BOCKER" userId="a413b3be1cc3406f" providerId="LiveId" clId="{0FF04CA1-D0B5-403E-B656-15938FFC4D6A}" dt="2022-09-02T23:23:24.371" v="43"/>
          <ac:spMkLst>
            <pc:docMk/>
            <pc:sldMk cId="124870672" sldId="279"/>
            <ac:spMk id="3" creationId="{E8A38340-7E2D-4B53-9480-5548E5806C1B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124870672" sldId="279"/>
            <ac:spMk id="13" creationId="{00000000-0000-0000-0000-000000000000}"/>
          </ac:spMkLst>
        </pc:spChg>
        <pc:grpChg chg="add mod">
          <ac:chgData name="NESTOR JULIO HERNANDEZ BOCKER" userId="a413b3be1cc3406f" providerId="LiveId" clId="{0FF04CA1-D0B5-403E-B656-15938FFC4D6A}" dt="2022-09-02T23:23:24.371" v="43"/>
          <ac:grpSpMkLst>
            <pc:docMk/>
            <pc:sldMk cId="124870672" sldId="279"/>
            <ac:grpSpMk id="2" creationId="{B5EF93EF-9E26-524F-4536-9180CFF85CA5}"/>
          </ac:grpSpMkLst>
        </pc:grpChg>
        <pc:graphicFrameChg chg="mod">
          <ac:chgData name="NESTOR JULIO HERNANDEZ BOCKER" userId="a413b3be1cc3406f" providerId="LiveId" clId="{0FF04CA1-D0B5-403E-B656-15938FFC4D6A}" dt="2022-09-05T12:09:38.830" v="332"/>
          <ac:graphicFrameMkLst>
            <pc:docMk/>
            <pc:sldMk cId="124870672" sldId="279"/>
            <ac:graphicFrameMk id="10" creationId="{7D1B391B-D712-49E8-B705-718EE8B40728}"/>
          </ac:graphicFrameMkLst>
        </pc:graphicFrameChg>
        <pc:picChg chg="mod">
          <ac:chgData name="NESTOR JULIO HERNANDEZ BOCKER" userId="a413b3be1cc3406f" providerId="LiveId" clId="{0FF04CA1-D0B5-403E-B656-15938FFC4D6A}" dt="2022-09-02T23:23:24.371" v="43"/>
          <ac:picMkLst>
            <pc:docMk/>
            <pc:sldMk cId="124870672" sldId="279"/>
            <ac:picMk id="4" creationId="{F51A8119-8AA8-6B0C-7FE5-3346F1D41CC7}"/>
          </ac:picMkLst>
        </pc:picChg>
      </pc:sldChg>
      <pc:sldChg chg="addSp modSp">
        <pc:chgData name="NESTOR JULIO HERNANDEZ BOCKER" userId="a413b3be1cc3406f" providerId="LiveId" clId="{0FF04CA1-D0B5-403E-B656-15938FFC4D6A}" dt="2022-09-05T12:12:15.982" v="358"/>
        <pc:sldMkLst>
          <pc:docMk/>
          <pc:sldMk cId="3688983019" sldId="281"/>
        </pc:sldMkLst>
        <pc:spChg chg="mod">
          <ac:chgData name="NESTOR JULIO HERNANDEZ BOCKER" userId="a413b3be1cc3406f" providerId="LiveId" clId="{0FF04CA1-D0B5-403E-B656-15938FFC4D6A}" dt="2022-09-02T23:23:32.700" v="47"/>
          <ac:spMkLst>
            <pc:docMk/>
            <pc:sldMk cId="3688983019" sldId="281"/>
            <ac:spMk id="3" creationId="{8A193B48-A3E4-5727-3A43-630C17235662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3688983019" sldId="281"/>
            <ac:spMk id="7" creationId="{39859359-D35B-3B4A-9B7A-4F41EF0AFBA5}"/>
          </ac:spMkLst>
        </pc:spChg>
        <pc:grpChg chg="add mod">
          <ac:chgData name="NESTOR JULIO HERNANDEZ BOCKER" userId="a413b3be1cc3406f" providerId="LiveId" clId="{0FF04CA1-D0B5-403E-B656-15938FFC4D6A}" dt="2022-09-02T23:23:32.700" v="47"/>
          <ac:grpSpMkLst>
            <pc:docMk/>
            <pc:sldMk cId="3688983019" sldId="281"/>
            <ac:grpSpMk id="2" creationId="{BC5A2967-3E2F-199A-080A-32AE21732E39}"/>
          </ac:grpSpMkLst>
        </pc:grpChg>
        <pc:graphicFrameChg chg="mod">
          <ac:chgData name="NESTOR JULIO HERNANDEZ BOCKER" userId="a413b3be1cc3406f" providerId="LiveId" clId="{0FF04CA1-D0B5-403E-B656-15938FFC4D6A}" dt="2022-09-05T12:12:15.982" v="358"/>
          <ac:graphicFrameMkLst>
            <pc:docMk/>
            <pc:sldMk cId="3688983019" sldId="281"/>
            <ac:graphicFrameMk id="11" creationId="{26641D00-83C7-47ED-A2F0-3A8C5E9D57BB}"/>
          </ac:graphicFrameMkLst>
        </pc:graphicFrameChg>
        <pc:picChg chg="mod">
          <ac:chgData name="NESTOR JULIO HERNANDEZ BOCKER" userId="a413b3be1cc3406f" providerId="LiveId" clId="{0FF04CA1-D0B5-403E-B656-15938FFC4D6A}" dt="2022-09-02T23:23:32.700" v="47"/>
          <ac:picMkLst>
            <pc:docMk/>
            <pc:sldMk cId="3688983019" sldId="281"/>
            <ac:picMk id="4" creationId="{D33521E6-7B04-B584-E466-E9B49C4A26BF}"/>
          </ac:picMkLst>
        </pc:picChg>
      </pc:sldChg>
      <pc:sldChg chg="addSp modSp mod">
        <pc:chgData name="NESTOR JULIO HERNANDEZ BOCKER" userId="a413b3be1cc3406f" providerId="LiveId" clId="{0FF04CA1-D0B5-403E-B656-15938FFC4D6A}" dt="2022-09-05T12:12:34.437" v="360" actId="6549"/>
        <pc:sldMkLst>
          <pc:docMk/>
          <pc:sldMk cId="2108529373" sldId="282"/>
        </pc:sldMkLst>
        <pc:spChg chg="mod">
          <ac:chgData name="NESTOR JULIO HERNANDEZ BOCKER" userId="a413b3be1cc3406f" providerId="LiveId" clId="{0FF04CA1-D0B5-403E-B656-15938FFC4D6A}" dt="2022-09-02T23:23:34.889" v="48"/>
          <ac:spMkLst>
            <pc:docMk/>
            <pc:sldMk cId="2108529373" sldId="282"/>
            <ac:spMk id="3" creationId="{E1096271-0FC5-324C-D609-A0B4CFE0C357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2108529373" sldId="282"/>
            <ac:spMk id="7" creationId="{39859359-D35B-3B4A-9B7A-4F41EF0AFBA5}"/>
          </ac:spMkLst>
        </pc:spChg>
        <pc:grpChg chg="add mod">
          <ac:chgData name="NESTOR JULIO HERNANDEZ BOCKER" userId="a413b3be1cc3406f" providerId="LiveId" clId="{0FF04CA1-D0B5-403E-B656-15938FFC4D6A}" dt="2022-09-02T23:23:34.889" v="48"/>
          <ac:grpSpMkLst>
            <pc:docMk/>
            <pc:sldMk cId="2108529373" sldId="282"/>
            <ac:grpSpMk id="2" creationId="{C29A4377-FA52-198F-CE9A-3ED4794D8607}"/>
          </ac:grpSpMkLst>
        </pc:grpChg>
        <pc:graphicFrameChg chg="mod modGraphic">
          <ac:chgData name="NESTOR JULIO HERNANDEZ BOCKER" userId="a413b3be1cc3406f" providerId="LiveId" clId="{0FF04CA1-D0B5-403E-B656-15938FFC4D6A}" dt="2022-09-05T12:12:34.437" v="360" actId="6549"/>
          <ac:graphicFrameMkLst>
            <pc:docMk/>
            <pc:sldMk cId="2108529373" sldId="282"/>
            <ac:graphicFrameMk id="13" creationId="{0EE8DCC2-959F-433C-B28C-2FBF5A59B583}"/>
          </ac:graphicFrameMkLst>
        </pc:graphicFrameChg>
        <pc:picChg chg="mod">
          <ac:chgData name="NESTOR JULIO HERNANDEZ BOCKER" userId="a413b3be1cc3406f" providerId="LiveId" clId="{0FF04CA1-D0B5-403E-B656-15938FFC4D6A}" dt="2022-09-02T23:23:34.889" v="48"/>
          <ac:picMkLst>
            <pc:docMk/>
            <pc:sldMk cId="2108529373" sldId="282"/>
            <ac:picMk id="4" creationId="{C4D6B1C8-2529-D412-DAF2-76F9D34E3BC8}"/>
          </ac:picMkLst>
        </pc:picChg>
      </pc:sldChg>
      <pc:sldChg chg="addSp delSp modSp mod">
        <pc:chgData name="NESTOR JULIO HERNANDEZ BOCKER" userId="a413b3be1cc3406f" providerId="LiveId" clId="{0FF04CA1-D0B5-403E-B656-15938FFC4D6A}" dt="2022-09-05T12:11:14.461" v="357" actId="20577"/>
        <pc:sldMkLst>
          <pc:docMk/>
          <pc:sldMk cId="1347876608" sldId="284"/>
        </pc:sldMkLst>
        <pc:spChg chg="mod">
          <ac:chgData name="NESTOR JULIO HERNANDEZ BOCKER" userId="a413b3be1cc3406f" providerId="LiveId" clId="{0FF04CA1-D0B5-403E-B656-15938FFC4D6A}" dt="2022-09-05T12:10:23.246" v="351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0FF04CA1-D0B5-403E-B656-15938FFC4D6A}" dt="2022-09-05T12:10:43.853" v="354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0FF04CA1-D0B5-403E-B656-15938FFC4D6A}" dt="2022-09-05T12:10:17.477" v="348" actId="1036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2T23:23:30.030" v="46"/>
          <ac:spMkLst>
            <pc:docMk/>
            <pc:sldMk cId="1347876608" sldId="284"/>
            <ac:spMk id="10" creationId="{D220A4E8-318C-344C-DDB2-2B42ED758573}"/>
          </ac:spMkLst>
        </pc:spChg>
        <pc:spChg chg="mod">
          <ac:chgData name="NESTOR JULIO HERNANDEZ BOCKER" userId="a413b3be1cc3406f" providerId="LiveId" clId="{0FF04CA1-D0B5-403E-B656-15938FFC4D6A}" dt="2022-09-05T12:11:14.461" v="357" actId="20577"/>
          <ac:spMkLst>
            <pc:docMk/>
            <pc:sldMk cId="1347876608" sldId="284"/>
            <ac:spMk id="17" creationId="{0C479868-86BA-4840-949D-35BB72CED15F}"/>
          </ac:spMkLst>
        </pc:spChg>
        <pc:grpChg chg="add mod">
          <ac:chgData name="NESTOR JULIO HERNANDEZ BOCKER" userId="a413b3be1cc3406f" providerId="LiveId" clId="{0FF04CA1-D0B5-403E-B656-15938FFC4D6A}" dt="2022-09-02T23:23:30.030" v="46"/>
          <ac:grpSpMkLst>
            <pc:docMk/>
            <pc:sldMk cId="1347876608" sldId="284"/>
            <ac:grpSpMk id="8" creationId="{1B3D1A2A-FB96-447C-D2C4-AA66D172A108}"/>
          </ac:grpSpMkLst>
        </pc:grpChg>
        <pc:graphicFrameChg chg="del">
          <ac:chgData name="NESTOR JULIO HERNANDEZ BOCKER" userId="a413b3be1cc3406f" providerId="LiveId" clId="{0FF04CA1-D0B5-403E-B656-15938FFC4D6A}" dt="2022-09-05T12:05:23.706" v="318" actId="478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add mod">
          <ac:chgData name="NESTOR JULIO HERNANDEZ BOCKER" userId="a413b3be1cc3406f" providerId="LiveId" clId="{0FF04CA1-D0B5-403E-B656-15938FFC4D6A}" dt="2022-09-05T12:05:31.541" v="319"/>
          <ac:graphicFrameMkLst>
            <pc:docMk/>
            <pc:sldMk cId="1347876608" sldId="284"/>
            <ac:graphicFrameMk id="13" creationId="{00000000-0008-0000-0000-000023000000}"/>
          </ac:graphicFrameMkLst>
        </pc:graphicFrameChg>
        <pc:picChg chg="mod">
          <ac:chgData name="NESTOR JULIO HERNANDEZ BOCKER" userId="a413b3be1cc3406f" providerId="LiveId" clId="{0FF04CA1-D0B5-403E-B656-15938FFC4D6A}" dt="2022-09-02T23:23:30.030" v="46"/>
          <ac:picMkLst>
            <pc:docMk/>
            <pc:sldMk cId="1347876608" sldId="284"/>
            <ac:picMk id="12" creationId="{3BACEA32-7BB7-99C3-DF55-24F5876034AF}"/>
          </ac:picMkLst>
        </pc:picChg>
      </pc:sldChg>
      <pc:sldChg chg="addSp modSp">
        <pc:chgData name="NESTOR JULIO HERNANDEZ BOCKER" userId="a413b3be1cc3406f" providerId="LiveId" clId="{0FF04CA1-D0B5-403E-B656-15938FFC4D6A}" dt="2022-09-05T12:09:50.309" v="333"/>
        <pc:sldMkLst>
          <pc:docMk/>
          <pc:sldMk cId="375185369" sldId="285"/>
        </pc:sldMkLst>
        <pc:spChg chg="mod">
          <ac:chgData name="NESTOR JULIO HERNANDEZ BOCKER" userId="a413b3be1cc3406f" providerId="LiveId" clId="{0FF04CA1-D0B5-403E-B656-15938FFC4D6A}" dt="2022-09-02T23:23:26.544" v="44"/>
          <ac:spMkLst>
            <pc:docMk/>
            <pc:sldMk cId="375185369" sldId="285"/>
            <ac:spMk id="3" creationId="{477C2445-06BC-5C89-93C4-E2468568E2AA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375185369" sldId="285"/>
            <ac:spMk id="13" creationId="{00000000-0000-0000-0000-000000000000}"/>
          </ac:spMkLst>
        </pc:spChg>
        <pc:grpChg chg="add mod">
          <ac:chgData name="NESTOR JULIO HERNANDEZ BOCKER" userId="a413b3be1cc3406f" providerId="LiveId" clId="{0FF04CA1-D0B5-403E-B656-15938FFC4D6A}" dt="2022-09-02T23:23:26.544" v="44"/>
          <ac:grpSpMkLst>
            <pc:docMk/>
            <pc:sldMk cId="375185369" sldId="285"/>
            <ac:grpSpMk id="2" creationId="{3DE0E052-8A44-6A34-5B31-0191E1D798AC}"/>
          </ac:grpSpMkLst>
        </pc:grpChg>
        <pc:graphicFrameChg chg="mod">
          <ac:chgData name="NESTOR JULIO HERNANDEZ BOCKER" userId="a413b3be1cc3406f" providerId="LiveId" clId="{0FF04CA1-D0B5-403E-B656-15938FFC4D6A}" dt="2022-09-05T12:09:50.309" v="333"/>
          <ac:graphicFrameMkLst>
            <pc:docMk/>
            <pc:sldMk cId="375185369" sldId="285"/>
            <ac:graphicFrameMk id="11" creationId="{44FC4D09-FC4D-4841-B87D-A9CFD0E2E058}"/>
          </ac:graphicFrameMkLst>
        </pc:graphicFrameChg>
        <pc:picChg chg="mod">
          <ac:chgData name="NESTOR JULIO HERNANDEZ BOCKER" userId="a413b3be1cc3406f" providerId="LiveId" clId="{0FF04CA1-D0B5-403E-B656-15938FFC4D6A}" dt="2022-09-02T23:23:26.544" v="44"/>
          <ac:picMkLst>
            <pc:docMk/>
            <pc:sldMk cId="375185369" sldId="285"/>
            <ac:picMk id="4" creationId="{6BC34B63-7CA0-A670-BEA8-AF58EFA5D8EC}"/>
          </ac:picMkLst>
        </pc:picChg>
      </pc:sldChg>
      <pc:sldChg chg="addSp modSp">
        <pc:chgData name="NESTOR JULIO HERNANDEZ BOCKER" userId="a413b3be1cc3406f" providerId="LiveId" clId="{0FF04CA1-D0B5-403E-B656-15938FFC4D6A}" dt="2022-09-05T12:15:17.177" v="393"/>
        <pc:sldMkLst>
          <pc:docMk/>
          <pc:sldMk cId="1797651575" sldId="286"/>
        </pc:sldMkLst>
        <pc:spChg chg="mod">
          <ac:chgData name="NESTOR JULIO HERNANDEZ BOCKER" userId="a413b3be1cc3406f" providerId="LiveId" clId="{0FF04CA1-D0B5-403E-B656-15938FFC4D6A}" dt="2022-09-02T23:23:41.402" v="51"/>
          <ac:spMkLst>
            <pc:docMk/>
            <pc:sldMk cId="1797651575" sldId="286"/>
            <ac:spMk id="3" creationId="{37CE301D-AAE2-1DE9-9407-B8C5CAED2D66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1797651575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0FF04CA1-D0B5-403E-B656-15938FFC4D6A}" dt="2022-09-02T23:27:00.883" v="60"/>
          <ac:spMkLst>
            <pc:docMk/>
            <pc:sldMk cId="1797651575" sldId="286"/>
            <ac:spMk id="14" creationId="{9ABF120D-045D-F412-88C6-90A663DC68FC}"/>
          </ac:spMkLst>
        </pc:spChg>
        <pc:grpChg chg="add mod">
          <ac:chgData name="NESTOR JULIO HERNANDEZ BOCKER" userId="a413b3be1cc3406f" providerId="LiveId" clId="{0FF04CA1-D0B5-403E-B656-15938FFC4D6A}" dt="2022-09-02T23:23:41.402" v="51"/>
          <ac:grpSpMkLst>
            <pc:docMk/>
            <pc:sldMk cId="1797651575" sldId="286"/>
            <ac:grpSpMk id="2" creationId="{9FCA8363-D3A1-65DE-D2CD-E62034C58512}"/>
          </ac:grpSpMkLst>
        </pc:grpChg>
        <pc:graphicFrameChg chg="mod">
          <ac:chgData name="NESTOR JULIO HERNANDEZ BOCKER" userId="a413b3be1cc3406f" providerId="LiveId" clId="{0FF04CA1-D0B5-403E-B656-15938FFC4D6A}" dt="2022-09-05T12:15:17.177" v="393"/>
          <ac:graphicFrameMkLst>
            <pc:docMk/>
            <pc:sldMk cId="1797651575" sldId="286"/>
            <ac:graphicFrameMk id="11" creationId="{69854C78-9C74-4F20-BCB0-3F0E555592C2}"/>
          </ac:graphicFrameMkLst>
        </pc:graphicFrameChg>
        <pc:picChg chg="mod">
          <ac:chgData name="NESTOR JULIO HERNANDEZ BOCKER" userId="a413b3be1cc3406f" providerId="LiveId" clId="{0FF04CA1-D0B5-403E-B656-15938FFC4D6A}" dt="2022-09-02T23:23:41.402" v="51"/>
          <ac:picMkLst>
            <pc:docMk/>
            <pc:sldMk cId="1797651575" sldId="286"/>
            <ac:picMk id="4" creationId="{F5EE04FE-F8E2-9CD2-C15A-73C3186F6EE3}"/>
          </ac:picMkLst>
        </pc:picChg>
      </pc:sldChg>
      <pc:sldChg chg="addSp modSp mod">
        <pc:chgData name="NESTOR JULIO HERNANDEZ BOCKER" userId="a413b3be1cc3406f" providerId="LiveId" clId="{0FF04CA1-D0B5-403E-B656-15938FFC4D6A}" dt="2022-09-05T12:04:57.130" v="317" actId="113"/>
        <pc:sldMkLst>
          <pc:docMk/>
          <pc:sldMk cId="551587082" sldId="288"/>
        </pc:sldMkLst>
        <pc:spChg chg="mod">
          <ac:chgData name="NESTOR JULIO HERNANDEZ BOCKER" userId="a413b3be1cc3406f" providerId="LiveId" clId="{0FF04CA1-D0B5-403E-B656-15938FFC4D6A}" dt="2022-09-02T23:23:28.342" v="45"/>
          <ac:spMkLst>
            <pc:docMk/>
            <pc:sldMk cId="551587082" sldId="288"/>
            <ac:spMk id="3" creationId="{90EA5DA3-AD40-5F3C-A18E-51B26DE91E82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0FF04CA1-D0B5-403E-B656-15938FFC4D6A}" dt="2022-09-05T12:04:57.130" v="317" actId="113"/>
          <ac:spMkLst>
            <pc:docMk/>
            <pc:sldMk cId="551587082" sldId="288"/>
            <ac:spMk id="16" creationId="{00000000-0000-0000-0000-000000000000}"/>
          </ac:spMkLst>
        </pc:spChg>
        <pc:grpChg chg="add mod">
          <ac:chgData name="NESTOR JULIO HERNANDEZ BOCKER" userId="a413b3be1cc3406f" providerId="LiveId" clId="{0FF04CA1-D0B5-403E-B656-15938FFC4D6A}" dt="2022-09-02T23:23:28.342" v="45"/>
          <ac:grpSpMkLst>
            <pc:docMk/>
            <pc:sldMk cId="551587082" sldId="288"/>
            <ac:grpSpMk id="2" creationId="{DF057B1A-2FAF-1C8A-A4FF-51E3C6A545FF}"/>
          </ac:grpSpMkLst>
        </pc:grpChg>
        <pc:picChg chg="mod">
          <ac:chgData name="NESTOR JULIO HERNANDEZ BOCKER" userId="a413b3be1cc3406f" providerId="LiveId" clId="{0FF04CA1-D0B5-403E-B656-15938FFC4D6A}" dt="2022-09-02T23:23:28.342" v="45"/>
          <ac:picMkLst>
            <pc:docMk/>
            <pc:sldMk cId="551587082" sldId="288"/>
            <ac:picMk id="4" creationId="{7CD4C07E-94E0-396E-8754-FD986B825953}"/>
          </ac:picMkLst>
        </pc:picChg>
      </pc:sldChg>
      <pc:sldChg chg="addSp delSp modSp mod">
        <pc:chgData name="NESTOR JULIO HERNANDEZ BOCKER" userId="a413b3be1cc3406f" providerId="LiveId" clId="{0FF04CA1-D0B5-403E-B656-15938FFC4D6A}" dt="2022-09-02T23:27:22.963" v="61"/>
        <pc:sldMkLst>
          <pc:docMk/>
          <pc:sldMk cId="2365881875" sldId="292"/>
        </pc:sldMkLst>
        <pc:spChg chg="mod">
          <ac:chgData name="NESTOR JULIO HERNANDEZ BOCKER" userId="a413b3be1cc3406f" providerId="LiveId" clId="{0FF04CA1-D0B5-403E-B656-15938FFC4D6A}" dt="2022-09-02T23:27:22.963" v="61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0FF04CA1-D0B5-403E-B656-15938FFC4D6A}" dt="2022-09-02T23:24:29.719" v="54"/>
          <ac:spMkLst>
            <pc:docMk/>
            <pc:sldMk cId="2365881875" sldId="292"/>
            <ac:spMk id="6" creationId="{00000000-0000-0000-0000-000000000000}"/>
          </ac:spMkLst>
        </pc:spChg>
        <pc:picChg chg="add del">
          <ac:chgData name="NESTOR JULIO HERNANDEZ BOCKER" userId="a413b3be1cc3406f" providerId="LiveId" clId="{0FF04CA1-D0B5-403E-B656-15938FFC4D6A}" dt="2022-09-02T23:22:54.414" v="38" actId="22"/>
          <ac:picMkLst>
            <pc:docMk/>
            <pc:sldMk cId="2365881875" sldId="292"/>
            <ac:picMk id="3" creationId="{E70EEAB4-C0DB-370C-AB2A-126D93DF4349}"/>
          </ac:picMkLst>
        </pc:picChg>
        <pc:picChg chg="add">
          <ac:chgData name="NESTOR JULIO HERNANDEZ BOCKER" userId="a413b3be1cc3406f" providerId="LiveId" clId="{0FF04CA1-D0B5-403E-B656-15938FFC4D6A}" dt="2022-09-02T23:22:58.985" v="39" actId="22"/>
          <ac:picMkLst>
            <pc:docMk/>
            <pc:sldMk cId="2365881875" sldId="292"/>
            <ac:picMk id="7" creationId="{5693FC8C-F439-9A96-69E3-85E3A05D711B}"/>
          </ac:picMkLst>
        </pc:picChg>
      </pc:sldChg>
      <pc:sldChg chg="addSp modSp mod">
        <pc:chgData name="NESTOR JULIO HERNANDEZ BOCKER" userId="a413b3be1cc3406f" providerId="LiveId" clId="{0FF04CA1-D0B5-403E-B656-15938FFC4D6A}" dt="2022-09-03T00:30:51.111" v="87" actId="20577"/>
        <pc:sldMkLst>
          <pc:docMk/>
          <pc:sldMk cId="2670663140" sldId="296"/>
        </pc:sldMkLst>
        <pc:spChg chg="mod">
          <ac:chgData name="NESTOR JULIO HERNANDEZ BOCKER" userId="a413b3be1cc3406f" providerId="LiveId" clId="{0FF04CA1-D0B5-403E-B656-15938FFC4D6A}" dt="2022-09-02T23:23:47.764" v="52"/>
          <ac:spMkLst>
            <pc:docMk/>
            <pc:sldMk cId="2670663140" sldId="296"/>
            <ac:spMk id="3" creationId="{9050C0C3-D46B-351E-28D2-B1873A132CB9}"/>
          </ac:spMkLst>
        </pc:spChg>
        <pc:spChg chg="mod">
          <ac:chgData name="NESTOR JULIO HERNANDEZ BOCKER" userId="a413b3be1cc3406f" providerId="LiveId" clId="{0FF04CA1-D0B5-403E-B656-15938FFC4D6A}" dt="2022-09-03T00:30:51.111" v="87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0FF04CA1-D0B5-403E-B656-15938FFC4D6A}" dt="2022-09-02T23:24:57.865" v="56"/>
          <ac:spMkLst>
            <pc:docMk/>
            <pc:sldMk cId="2670663140" sldId="296"/>
            <ac:spMk id="16" creationId="{32741C1C-2DE7-4637-8D8A-2B0511928FC0}"/>
          </ac:spMkLst>
        </pc:spChg>
        <pc:grpChg chg="add mod">
          <ac:chgData name="NESTOR JULIO HERNANDEZ BOCKER" userId="a413b3be1cc3406f" providerId="LiveId" clId="{0FF04CA1-D0B5-403E-B656-15938FFC4D6A}" dt="2022-09-02T23:23:47.764" v="52"/>
          <ac:grpSpMkLst>
            <pc:docMk/>
            <pc:sldMk cId="2670663140" sldId="296"/>
            <ac:grpSpMk id="2" creationId="{8B1224C0-5CE0-0071-58ED-02FD1A3A1ABA}"/>
          </ac:grpSpMkLst>
        </pc:grpChg>
        <pc:graphicFrameChg chg="modGraphic">
          <ac:chgData name="NESTOR JULIO HERNANDEZ BOCKER" userId="a413b3be1cc3406f" providerId="LiveId" clId="{0FF04CA1-D0B5-403E-B656-15938FFC4D6A}" dt="2022-09-03T00:29:07.337" v="77"/>
          <ac:graphicFrameMkLst>
            <pc:docMk/>
            <pc:sldMk cId="2670663140" sldId="296"/>
            <ac:graphicFrameMk id="10" creationId="{00000000-0008-0000-0200-000006000000}"/>
          </ac:graphicFrameMkLst>
        </pc:graphicFrameChg>
        <pc:picChg chg="mod">
          <ac:chgData name="NESTOR JULIO HERNANDEZ BOCKER" userId="a413b3be1cc3406f" providerId="LiveId" clId="{0FF04CA1-D0B5-403E-B656-15938FFC4D6A}" dt="2022-09-02T23:23:47.764" v="52"/>
          <ac:picMkLst>
            <pc:docMk/>
            <pc:sldMk cId="2670663140" sldId="296"/>
            <ac:picMk id="4" creationId="{791C08A7-F141-826A-9F6E-680D23EFDF57}"/>
          </ac:picMkLst>
        </pc:picChg>
      </pc:sldChg>
      <pc:sldChg chg="modSp del">
        <pc:chgData name="NESTOR JULIO HERNANDEZ BOCKER" userId="a413b3be1cc3406f" providerId="LiveId" clId="{0FF04CA1-D0B5-403E-B656-15938FFC4D6A}" dt="2022-09-03T00:24:21.320" v="64" actId="47"/>
        <pc:sldMkLst>
          <pc:docMk/>
          <pc:sldMk cId="2512932844" sldId="664"/>
        </pc:sldMkLst>
        <pc:spChg chg="mod">
          <ac:chgData name="NESTOR JULIO HERNANDEZ BOCKER" userId="a413b3be1cc3406f" providerId="LiveId" clId="{0FF04CA1-D0B5-403E-B656-15938FFC4D6A}" dt="2022-09-02T23:24:57.865" v="56"/>
          <ac:spMkLst>
            <pc:docMk/>
            <pc:sldMk cId="2512932844" sldId="664"/>
            <ac:spMk id="24" creationId="{70D7228C-52F7-401B-BB2C-1A14861330E4}"/>
          </ac:spMkLst>
        </pc:spChg>
        <pc:graphicFrameChg chg="mod">
          <ac:chgData name="NESTOR JULIO HERNANDEZ BOCKER" userId="a413b3be1cc3406f" providerId="LiveId" clId="{0FF04CA1-D0B5-403E-B656-15938FFC4D6A}" dt="2022-09-03T00:23:20.511" v="63"/>
          <ac:graphicFrameMkLst>
            <pc:docMk/>
            <pc:sldMk cId="2512932844" sldId="664"/>
            <ac:graphicFrameMk id="3" creationId="{91826CC5-6031-ED45-0FDF-98E6F6A5E494}"/>
          </ac:graphicFrameMkLst>
        </pc:graphicFrameChg>
      </pc:sldChg>
      <pc:sldChg chg="addSp modSp mod">
        <pc:chgData name="NESTOR JULIO HERNANDEZ BOCKER" userId="a413b3be1cc3406f" providerId="LiveId" clId="{0FF04CA1-D0B5-403E-B656-15938FFC4D6A}" dt="2022-09-05T12:26:44.053" v="420"/>
        <pc:sldMkLst>
          <pc:docMk/>
          <pc:sldMk cId="905729610" sldId="665"/>
        </pc:sldMkLst>
        <pc:spChg chg="mod">
          <ac:chgData name="NESTOR JULIO HERNANDEZ BOCKER" userId="a413b3be1cc3406f" providerId="LiveId" clId="{0FF04CA1-D0B5-403E-B656-15938FFC4D6A}" dt="2022-09-05T12:26:44.053" v="420"/>
          <ac:spMkLst>
            <pc:docMk/>
            <pc:sldMk cId="905729610" sldId="665"/>
            <ac:spMk id="3" creationId="{24E0F29F-E9D9-A4DF-46A2-8640D3D230B6}"/>
          </ac:spMkLst>
        </pc:spChg>
        <pc:spChg chg="mod">
          <ac:chgData name="NESTOR JULIO HERNANDEZ BOCKER" userId="a413b3be1cc3406f" providerId="LiveId" clId="{0FF04CA1-D0B5-403E-B656-15938FFC4D6A}" dt="2022-09-02T23:23:51.158" v="53"/>
          <ac:spMkLst>
            <pc:docMk/>
            <pc:sldMk cId="905729610" sldId="665"/>
            <ac:spMk id="5" creationId="{9FF391F8-D903-C94B-3E83-6CF6749876A2}"/>
          </ac:spMkLst>
        </pc:spChg>
        <pc:spChg chg="mod">
          <ac:chgData name="NESTOR JULIO HERNANDEZ BOCKER" userId="a413b3be1cc3406f" providerId="LiveId" clId="{0FF04CA1-D0B5-403E-B656-15938FFC4D6A}" dt="2022-09-03T00:34:43.402" v="184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0FF04CA1-D0B5-403E-B656-15938FFC4D6A}" dt="2022-09-02T23:24:57.865" v="56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0FF04CA1-D0B5-403E-B656-15938FFC4D6A}" dt="2022-09-02T23:24:57.865" v="56"/>
          <ac:spMkLst>
            <pc:docMk/>
            <pc:sldMk cId="905729610" sldId="665"/>
            <ac:spMk id="16" creationId="{32741C1C-2DE7-4637-8D8A-2B0511928FC0}"/>
          </ac:spMkLst>
        </pc:spChg>
        <pc:grpChg chg="add mod">
          <ac:chgData name="NESTOR JULIO HERNANDEZ BOCKER" userId="a413b3be1cc3406f" providerId="LiveId" clId="{0FF04CA1-D0B5-403E-B656-15938FFC4D6A}" dt="2022-09-02T23:23:51.158" v="53"/>
          <ac:grpSpMkLst>
            <pc:docMk/>
            <pc:sldMk cId="905729610" sldId="665"/>
            <ac:grpSpMk id="4" creationId="{F33B924D-8020-71F2-B539-615315A60F0F}"/>
          </ac:grpSpMkLst>
        </pc:grpChg>
        <pc:picChg chg="mod">
          <ac:chgData name="NESTOR JULIO HERNANDEZ BOCKER" userId="a413b3be1cc3406f" providerId="LiveId" clId="{0FF04CA1-D0B5-403E-B656-15938FFC4D6A}" dt="2022-09-02T23:23:51.158" v="53"/>
          <ac:picMkLst>
            <pc:docMk/>
            <pc:sldMk cId="905729610" sldId="665"/>
            <ac:picMk id="6" creationId="{74133DBC-FEB5-125D-83C8-AF91EA95A947}"/>
          </ac:picMkLst>
        </pc:picChg>
      </pc:sldChg>
      <pc:sldChg chg="addSp delSp modSp mod">
        <pc:chgData name="NESTOR JULIO HERNANDEZ BOCKER" userId="a413b3be1cc3406f" providerId="LiveId" clId="{0FF04CA1-D0B5-403E-B656-15938FFC4D6A}" dt="2022-09-05T12:01:07.654" v="304" actId="1036"/>
        <pc:sldMkLst>
          <pc:docMk/>
          <pc:sldMk cId="2099275270" sldId="667"/>
        </pc:sldMkLst>
        <pc:spChg chg="add mod">
          <ac:chgData name="NESTOR JULIO HERNANDEZ BOCKER" userId="a413b3be1cc3406f" providerId="LiveId" clId="{0FF04CA1-D0B5-403E-B656-15938FFC4D6A}" dt="2022-09-05T12:00:54.456" v="262"/>
          <ac:spMkLst>
            <pc:docMk/>
            <pc:sldMk cId="2099275270" sldId="667"/>
            <ac:spMk id="5" creationId="{00000000-0008-0000-0000-000006000000}"/>
          </ac:spMkLst>
        </pc:spChg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0FF04CA1-D0B5-403E-B656-15938FFC4D6A}" dt="2022-09-05T12:01:07.654" v="304" actId="1036"/>
          <ac:grpSpMkLst>
            <pc:docMk/>
            <pc:sldMk cId="2099275270" sldId="667"/>
            <ac:grpSpMk id="3" creationId="{00000000-0008-0000-0000-000003000000}"/>
          </ac:grpSpMkLst>
        </pc:grpChg>
        <pc:grpChg chg="del">
          <ac:chgData name="NESTOR JULIO HERNANDEZ BOCKER" userId="a413b3be1cc3406f" providerId="LiveId" clId="{0FF04CA1-D0B5-403E-B656-15938FFC4D6A}" dt="2022-09-05T12:00:40.783" v="261" actId="478"/>
          <ac:grpSpMkLst>
            <pc:docMk/>
            <pc:sldMk cId="2099275270" sldId="667"/>
            <ac:grpSpMk id="9" creationId="{00000000-0008-0000-0000-000003000000}"/>
          </ac:grpSpMkLst>
        </pc:grpChg>
        <pc:graphicFrameChg chg="add mod">
          <ac:chgData name="NESTOR JULIO HERNANDEZ BOCKER" userId="a413b3be1cc3406f" providerId="LiveId" clId="{0FF04CA1-D0B5-403E-B656-15938FFC4D6A}" dt="2022-09-05T12:00:54.456" v="262"/>
          <ac:graphicFrameMkLst>
            <pc:docMk/>
            <pc:sldMk cId="2099275270" sldId="667"/>
            <ac:graphicFrameMk id="4" creationId="{00000000-0008-0000-0000-000005000000}"/>
          </ac:graphicFrameMkLst>
        </pc:graphicFrameChg>
        <pc:graphicFrameChg chg="mod">
          <ac:chgData name="NESTOR JULIO HERNANDEZ BOCKER" userId="a413b3be1cc3406f" providerId="LiveId" clId="{0FF04CA1-D0B5-403E-B656-15938FFC4D6A}" dt="2022-09-02T23:24:42.444" v="55"/>
          <ac:graphicFrameMkLst>
            <pc:docMk/>
            <pc:sldMk cId="2099275270" sldId="667"/>
            <ac:graphicFrameMk id="10" creationId="{00000000-0008-0000-0000-000005000000}"/>
          </ac:graphicFrameMkLst>
        </pc:graphicFrameChg>
      </pc:sldChg>
      <pc:sldChg chg="mod">
        <pc:chgData name="NESTOR JULIO HERNANDEZ BOCKER" userId="a413b3be1cc3406f" providerId="LiveId" clId="{0FF04CA1-D0B5-403E-B656-15938FFC4D6A}" dt="2022-09-05T11:47:04.953" v="249" actId="27918"/>
        <pc:sldMkLst>
          <pc:docMk/>
          <pc:sldMk cId="1180092406" sldId="668"/>
        </pc:sldMkLst>
      </pc:sldChg>
      <pc:sldChg chg="modSp mod">
        <pc:chgData name="NESTOR JULIO HERNANDEZ BOCKER" userId="a413b3be1cc3406f" providerId="LiveId" clId="{0FF04CA1-D0B5-403E-B656-15938FFC4D6A}" dt="2022-09-03T00:54:03.683" v="190"/>
        <pc:sldMkLst>
          <pc:docMk/>
          <pc:sldMk cId="1495741939" sldId="669"/>
        </pc:sldMkLst>
        <pc:spChg chg="mod">
          <ac:chgData name="NESTOR JULIO HERNANDEZ BOCKER" userId="a413b3be1cc3406f" providerId="LiveId" clId="{0FF04CA1-D0B5-403E-B656-15938FFC4D6A}" dt="2022-09-02T23:24:42.444" v="55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0FF04CA1-D0B5-403E-B656-15938FFC4D6A}" dt="2022-09-03T00:54:03.683" v="190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mod">
        <pc:chgData name="NESTOR JULIO HERNANDEZ BOCKER" userId="a413b3be1cc3406f" providerId="LiveId" clId="{0FF04CA1-D0B5-403E-B656-15938FFC4D6A}" dt="2022-09-05T11:48:10.066" v="257" actId="27918"/>
        <pc:sldMkLst>
          <pc:docMk/>
          <pc:sldMk cId="594653449" sldId="670"/>
        </pc:sldMkLst>
      </pc:sldChg>
    </pc:docChg>
  </pc:docChgLst>
  <pc:docChgLst>
    <pc:chgData name="NESTOR JULIO HERNANDEZ BOCKER" userId="a413b3be1cc3406f" providerId="LiveId" clId="{2399D48B-6ECF-4A43-86E7-EDE689F18BF0}"/>
    <pc:docChg chg="undo custSel addSld delSld modSld">
      <pc:chgData name="NESTOR JULIO HERNANDEZ BOCKER" userId="a413b3be1cc3406f" providerId="LiveId" clId="{2399D48B-6ECF-4A43-86E7-EDE689F18BF0}" dt="2022-05-16T20:04:58.733" v="905" actId="27918"/>
      <pc:docMkLst>
        <pc:docMk/>
      </pc:docMkLst>
      <pc:sldChg chg="modSp mod">
        <pc:chgData name="NESTOR JULIO HERNANDEZ BOCKER" userId="a413b3be1cc3406f" providerId="LiveId" clId="{2399D48B-6ECF-4A43-86E7-EDE689F18BF0}" dt="2022-05-06T01:35:06.845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2399D48B-6ECF-4A43-86E7-EDE689F18BF0}" dt="2022-05-06T01:35:04.085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1:35:06.845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2:34:01.137" v="703" actId="20577"/>
        <pc:sldMkLst>
          <pc:docMk/>
          <pc:sldMk cId="1714585994" sldId="264"/>
        </pc:sldMkLst>
        <pc:spChg chg="mod">
          <ac:chgData name="NESTOR JULIO HERNANDEZ BOCKER" userId="a413b3be1cc3406f" providerId="LiveId" clId="{2399D48B-6ECF-4A43-86E7-EDE689F18BF0}" dt="2022-05-06T02:34:01.137" v="703" actId="20577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2:33:49.676" v="70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1:42:51.126" v="33" actId="20577"/>
        <pc:sldMkLst>
          <pc:docMk/>
          <pc:sldMk cId="241681347" sldId="272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42:51.126" v="33" actId="20577"/>
          <ac:spMkLst>
            <pc:docMk/>
            <pc:sldMk cId="241681347" sldId="272"/>
            <ac:spMk id="13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1:43:32.631" v="36" actId="113"/>
        <pc:sldMkLst>
          <pc:docMk/>
          <pc:sldMk cId="1036967058" sldId="273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6:05.135" v="11" actId="1036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2399D48B-6ECF-4A43-86E7-EDE689F18BF0}" dt="2022-05-06T01:43:32.631" v="36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2:06:04.217" v="270" actId="20577"/>
        <pc:sldMkLst>
          <pc:docMk/>
          <pc:sldMk cId="936540454" sldId="274"/>
        </pc:sldMkLst>
        <pc:spChg chg="mod">
          <ac:chgData name="NESTOR JULIO HERNANDEZ BOCKER" userId="a413b3be1cc3406f" providerId="LiveId" clId="{2399D48B-6ECF-4A43-86E7-EDE689F18BF0}" dt="2022-05-06T02:06:04.217" v="270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55:38.329" v="129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2399D48B-6ECF-4A43-86E7-EDE689F18BF0}" dt="2022-05-06T01:55:49.429" v="132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2399D48B-6ECF-4A43-86E7-EDE689F18BF0}" dt="2022-05-06T01:55:33.340" v="126" actId="1038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2399D48B-6ECF-4A43-86E7-EDE689F18BF0}" dt="2022-05-06T01:55:56.129" v="133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2399D48B-6ECF-4A43-86E7-EDE689F18BF0}" dt="2022-05-06T01:55:06.500" v="97" actId="113"/>
        <pc:sldMkLst>
          <pc:docMk/>
          <pc:sldMk cId="897901876" sldId="277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55:06.500" v="97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1:45:22.924" v="53" actId="1036"/>
        <pc:sldMkLst>
          <pc:docMk/>
          <pc:sldMk cId="1821392715" sldId="278"/>
        </pc:sldMkLst>
        <pc:spChg chg="mod">
          <ac:chgData name="NESTOR JULIO HERNANDEZ BOCKER" userId="a413b3be1cc3406f" providerId="LiveId" clId="{2399D48B-6ECF-4A43-86E7-EDE689F18BF0}" dt="2022-05-06T01:43:40.559" v="37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44:11.784" v="44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2399D48B-6ECF-4A43-86E7-EDE689F18BF0}" dt="2022-05-06T01:44:54.884" v="47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2399D48B-6ECF-4A43-86E7-EDE689F18BF0}" dt="2022-05-06T01:45:22.924" v="53" actId="1036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2399D48B-6ECF-4A43-86E7-EDE689F18BF0}" dt="2022-05-06T01:45:13.904" v="50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">
        <pc:chgData name="NESTOR JULIO HERNANDEZ BOCKER" userId="a413b3be1cc3406f" providerId="LiveId" clId="{2399D48B-6ECF-4A43-86E7-EDE689F18BF0}" dt="2022-05-06T01:46:10.124" v="54"/>
        <pc:sldMkLst>
          <pc:docMk/>
          <pc:sldMk cId="124870672" sldId="279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2399D48B-6ECF-4A43-86E7-EDE689F18BF0}" dt="2022-05-06T01:46:10.124" v="54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2399D48B-6ECF-4A43-86E7-EDE689F18BF0}" dt="2022-05-06T01:53:50.190" v="93"/>
        <pc:sldMkLst>
          <pc:docMk/>
          <pc:sldMk cId="3688983019" sldId="281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2399D48B-6ECF-4A43-86E7-EDE689F18BF0}" dt="2022-05-06T01:53:50.190" v="93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1:54:10.460" v="95"/>
        <pc:sldMkLst>
          <pc:docMk/>
          <pc:sldMk cId="2108529373" sldId="282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2108529373" sldId="282"/>
            <ac:spMk id="7" creationId="{39859359-D35B-3B4A-9B7A-4F41EF0AFBA5}"/>
          </ac:spMkLst>
        </pc:spChg>
        <pc:graphicFrameChg chg="mod modGraphic">
          <ac:chgData name="NESTOR JULIO HERNANDEZ BOCKER" userId="a413b3be1cc3406f" providerId="LiveId" clId="{2399D48B-6ECF-4A43-86E7-EDE689F18BF0}" dt="2022-05-06T01:54:10.460" v="95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addSp delSp modSp mod">
        <pc:chgData name="NESTOR JULIO HERNANDEZ BOCKER" userId="a413b3be1cc3406f" providerId="LiveId" clId="{2399D48B-6ECF-4A43-86E7-EDE689F18BF0}" dt="2022-05-06T02:41:40.546" v="755" actId="207"/>
        <pc:sldMkLst>
          <pc:docMk/>
          <pc:sldMk cId="1347876608" sldId="284"/>
        </pc:sldMkLst>
        <pc:spChg chg="mod">
          <ac:chgData name="NESTOR JULIO HERNANDEZ BOCKER" userId="a413b3be1cc3406f" providerId="LiveId" clId="{2399D48B-6ECF-4A43-86E7-EDE689F18BF0}" dt="2022-05-06T01:52:01.127" v="84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2399D48B-6ECF-4A43-86E7-EDE689F18BF0}" dt="2022-05-06T01:52:24.669" v="87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2399D48B-6ECF-4A43-86E7-EDE689F18BF0}" dt="2022-05-06T01:51:56.407" v="81" actId="1036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52:33.770" v="92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mod">
          <ac:chgData name="NESTOR JULIO HERNANDEZ BOCKER" userId="a413b3be1cc3406f" providerId="LiveId" clId="{2399D48B-6ECF-4A43-86E7-EDE689F18BF0}" dt="2022-05-06T02:41:40.546" v="755" actId="207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del">
          <ac:chgData name="NESTOR JULIO HERNANDEZ BOCKER" userId="a413b3be1cc3406f" providerId="LiveId" clId="{2399D48B-6ECF-4A43-86E7-EDE689F18BF0}" dt="2022-05-06T01:51:22.499" v="59" actId="478"/>
          <ac:graphicFrameMkLst>
            <pc:docMk/>
            <pc:sldMk cId="1347876608" sldId="284"/>
            <ac:graphicFrameMk id="12" creationId="{6CB43333-457E-4028-A382-A4AE5500B1FB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1:47:04.965" v="56"/>
        <pc:sldMkLst>
          <pc:docMk/>
          <pc:sldMk cId="375185369" sldId="285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2399D48B-6ECF-4A43-86E7-EDE689F18BF0}" dt="2022-05-06T01:47:04.965" v="56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addSp delSp modSp mod">
        <pc:chgData name="NESTOR JULIO HERNANDEZ BOCKER" userId="a413b3be1cc3406f" providerId="LiveId" clId="{2399D48B-6ECF-4A43-86E7-EDE689F18BF0}" dt="2022-05-06T02:49:38.470" v="778" actId="1036"/>
        <pc:sldMkLst>
          <pc:docMk/>
          <pc:sldMk cId="1797651575" sldId="286"/>
        </pc:sldMkLst>
        <pc:spChg chg="del mod">
          <ac:chgData name="NESTOR JULIO HERNANDEZ BOCKER" userId="a413b3be1cc3406f" providerId="LiveId" clId="{2399D48B-6ECF-4A43-86E7-EDE689F18BF0}" dt="2022-05-06T02:49:09.819" v="770" actId="478"/>
          <ac:spMkLst>
            <pc:docMk/>
            <pc:sldMk cId="1797651575" sldId="286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2:48:48.069" v="769" actId="1076"/>
          <ac:spMkLst>
            <pc:docMk/>
            <pc:sldMk cId="1797651575" sldId="286"/>
            <ac:spMk id="12" creationId="{9D202A1A-69D2-44B6-AB19-8F37E5E1C38F}"/>
          </ac:spMkLst>
        </pc:spChg>
        <pc:spChg chg="add mod">
          <ac:chgData name="NESTOR JULIO HERNANDEZ BOCKER" userId="a413b3be1cc3406f" providerId="LiveId" clId="{2399D48B-6ECF-4A43-86E7-EDE689F18BF0}" dt="2022-05-06T02:49:38.470" v="778" actId="1036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2399D48B-6ECF-4A43-86E7-EDE689F18BF0}" dt="2022-05-06T01:57:13.426" v="134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1:47:42.295" v="58" actId="113"/>
        <pc:sldMkLst>
          <pc:docMk/>
          <pc:sldMk cId="551587082" sldId="288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8:25.695" v="19" actId="14100"/>
          <ac:spMkLst>
            <pc:docMk/>
            <pc:sldMk cId="551587082" sldId="288"/>
            <ac:spMk id="13" creationId="{E1CE2D8E-7CDC-43DE-B5CA-B9E02D4565F9}"/>
          </ac:spMkLst>
        </pc:spChg>
        <pc:spChg chg="mod">
          <ac:chgData name="NESTOR JULIO HERNANDEZ BOCKER" userId="a413b3be1cc3406f" providerId="LiveId" clId="{2399D48B-6ECF-4A43-86E7-EDE689F18BF0}" dt="2022-05-06T01:38:22.495" v="18" actId="14100"/>
          <ac:spMkLst>
            <pc:docMk/>
            <pc:sldMk cId="551587082" sldId="288"/>
            <ac:spMk id="14" creationId="{D62F3B12-4583-4964-A8BF-8217B267188D}"/>
          </ac:spMkLst>
        </pc:spChg>
        <pc:spChg chg="mod">
          <ac:chgData name="NESTOR JULIO HERNANDEZ BOCKER" userId="a413b3be1cc3406f" providerId="LiveId" clId="{2399D48B-6ECF-4A43-86E7-EDE689F18BF0}" dt="2022-05-06T01:47:42.295" v="58" actId="113"/>
          <ac:spMkLst>
            <pc:docMk/>
            <pc:sldMk cId="551587082" sldId="288"/>
            <ac:spMk id="16" creationId="{00000000-0000-0000-0000-000000000000}"/>
          </ac:spMkLst>
        </pc:spChg>
        <pc:graphicFrameChg chg="ord">
          <ac:chgData name="NESTOR JULIO HERNANDEZ BOCKER" userId="a413b3be1cc3406f" providerId="LiveId" clId="{2399D48B-6ECF-4A43-86E7-EDE689F18BF0}" dt="2022-05-06T01:38:16.975" v="17" actId="171"/>
          <ac:graphicFrameMkLst>
            <pc:docMk/>
            <pc:sldMk cId="551587082" sldId="288"/>
            <ac:graphicFrameMk id="10" creationId="{A4EB9E49-B3CD-49DE-A097-E24A5D40D5F0}"/>
          </ac:graphicFrameMkLst>
        </pc:graphicFrameChg>
      </pc:sldChg>
      <pc:sldChg chg="addSp delSp modSp mod">
        <pc:chgData name="NESTOR JULIO HERNANDEZ BOCKER" userId="a413b3be1cc3406f" providerId="LiveId" clId="{2399D48B-6ECF-4A43-86E7-EDE689F18BF0}" dt="2022-05-16T20:04:58.733" v="905" actId="27918"/>
        <pc:sldMkLst>
          <pc:docMk/>
          <pc:sldMk cId="1913506379" sldId="289"/>
        </pc:sldMkLst>
        <pc:spChg chg="mod">
          <ac:chgData name="NESTOR JULIO HERNANDEZ BOCKER" userId="a413b3be1cc3406f" providerId="LiveId" clId="{2399D48B-6ECF-4A43-86E7-EDE689F18BF0}" dt="2022-05-06T02:07:53.161" v="274" actId="1076"/>
          <ac:spMkLst>
            <pc:docMk/>
            <pc:sldMk cId="1913506379" sldId="289"/>
            <ac:spMk id="8" creationId="{14A88404-2DA2-4217-99E5-A796005D5157}"/>
          </ac:spMkLst>
        </pc:spChg>
        <pc:spChg chg="add del mod topLvl">
          <ac:chgData name="NESTOR JULIO HERNANDEZ BOCKER" userId="a413b3be1cc3406f" providerId="LiveId" clId="{2399D48B-6ECF-4A43-86E7-EDE689F18BF0}" dt="2022-05-06T02:04:55.744" v="231" actId="478"/>
          <ac:spMkLst>
            <pc:docMk/>
            <pc:sldMk cId="1913506379" sldId="289"/>
            <ac:spMk id="11" creationId="{00000000-0008-0000-0000-000006000000}"/>
          </ac:spMkLst>
        </pc:spChg>
        <pc:spChg chg="add mod">
          <ac:chgData name="NESTOR JULIO HERNANDEZ BOCKER" userId="a413b3be1cc3406f" providerId="LiveId" clId="{2399D48B-6ECF-4A43-86E7-EDE689F18BF0}" dt="2022-05-06T02:04:42.142" v="182"/>
          <ac:spMkLst>
            <pc:docMk/>
            <pc:sldMk cId="1913506379" sldId="289"/>
            <ac:spMk id="14" creationId="{00000000-0008-0000-0000-000006000000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913506379" sldId="289"/>
            <ac:spMk id="20" creationId="{00000000-0000-0000-0000-000000000000}"/>
          </ac:spMkLst>
        </pc:spChg>
        <pc:grpChg chg="del">
          <ac:chgData name="NESTOR JULIO HERNANDEZ BOCKER" userId="a413b3be1cc3406f" providerId="LiveId" clId="{2399D48B-6ECF-4A43-86E7-EDE689F18BF0}" dt="2022-05-06T02:01:14.513" v="138" actId="478"/>
          <ac:grpSpMkLst>
            <pc:docMk/>
            <pc:sldMk cId="1913506379" sldId="289"/>
            <ac:grpSpMk id="3" creationId="{8D99DC0E-AF8F-4B77-A4B8-BC474DEED47A}"/>
          </ac:grpSpMkLst>
        </pc:grpChg>
        <pc:grpChg chg="add del mod">
          <ac:chgData name="NESTOR JULIO HERNANDEZ BOCKER" userId="a413b3be1cc3406f" providerId="LiveId" clId="{2399D48B-6ECF-4A43-86E7-EDE689F18BF0}" dt="2022-05-06T02:04:39.833" v="181" actId="478"/>
          <ac:grpSpMkLst>
            <pc:docMk/>
            <pc:sldMk cId="1913506379" sldId="289"/>
            <ac:grpSpMk id="9" creationId="{00000000-0008-0000-0000-000003000000}"/>
          </ac:grpSpMkLst>
        </pc:grpChg>
        <pc:grpChg chg="add mod">
          <ac:chgData name="NESTOR JULIO HERNANDEZ BOCKER" userId="a413b3be1cc3406f" providerId="LiveId" clId="{2399D48B-6ECF-4A43-86E7-EDE689F18BF0}" dt="2022-05-06T02:05:08.983" v="269" actId="1036"/>
          <ac:grpSpMkLst>
            <pc:docMk/>
            <pc:sldMk cId="1913506379" sldId="289"/>
            <ac:grpSpMk id="12" creationId="{00000000-0008-0000-0000-000003000000}"/>
          </ac:grpSpMkLst>
        </pc:grpChg>
        <pc:graphicFrameChg chg="add del mod topLvl">
          <ac:chgData name="NESTOR JULIO HERNANDEZ BOCKER" userId="a413b3be1cc3406f" providerId="LiveId" clId="{2399D48B-6ECF-4A43-86E7-EDE689F18BF0}" dt="2022-05-06T02:04:39.833" v="181" actId="478"/>
          <ac:graphicFrameMkLst>
            <pc:docMk/>
            <pc:sldMk cId="1913506379" sldId="289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04:42.142" v="182"/>
          <ac:graphicFrameMkLst>
            <pc:docMk/>
            <pc:sldMk cId="1913506379" sldId="289"/>
            <ac:graphicFrameMk id="13" creationId="{00000000-0008-0000-0000-000005000000}"/>
          </ac:graphicFrameMkLst>
        </pc:graphicFrameChg>
        <pc:graphicFrameChg chg="mod">
          <ac:chgData name="NESTOR JULIO HERNANDEZ BOCKER" userId="a413b3be1cc3406f" providerId="LiveId" clId="{2399D48B-6ECF-4A43-86E7-EDE689F18BF0}" dt="2022-05-06T01:34:18.921" v="1"/>
          <ac:graphicFrameMkLst>
            <pc:docMk/>
            <pc:sldMk cId="1913506379" sldId="289"/>
            <ac:graphicFrameMk id="21" creationId="{37C13E03-66DC-4778-91EB-EFF0F12060B3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2:08:16.372" v="275" actId="20577"/>
        <pc:sldMkLst>
          <pc:docMk/>
          <pc:sldMk cId="2365881875" sldId="292"/>
        </pc:sldMkLst>
        <pc:spChg chg="mod">
          <ac:chgData name="NESTOR JULIO HERNANDEZ BOCKER" userId="a413b3be1cc3406f" providerId="LiveId" clId="{2399D48B-6ECF-4A43-86E7-EDE689F18BF0}" dt="2022-05-06T02:08:16.372" v="275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1:34:07.735" v="0"/>
          <ac:spMkLst>
            <pc:docMk/>
            <pc:sldMk cId="2365881875" sldId="292"/>
            <ac:spMk id="6" creationId="{00000000-0000-0000-0000-000000000000}"/>
          </ac:spMkLst>
        </pc:spChg>
      </pc:sldChg>
      <pc:sldChg chg="modSp del">
        <pc:chgData name="NESTOR JULIO HERNANDEZ BOCKER" userId="a413b3be1cc3406f" providerId="LiveId" clId="{2399D48B-6ECF-4A43-86E7-EDE689F18BF0}" dt="2022-05-06T02:09:30.982" v="277" actId="47"/>
        <pc:sldMkLst>
          <pc:docMk/>
          <pc:sldMk cId="2547297675" sldId="293"/>
        </pc:sldMkLst>
        <pc:spChg chg="mod">
          <ac:chgData name="NESTOR JULIO HERNANDEZ BOCKER" userId="a413b3be1cc3406f" providerId="LiveId" clId="{2399D48B-6ECF-4A43-86E7-EDE689F18BF0}" dt="2022-05-06T01:34:27.921" v="2"/>
          <ac:spMkLst>
            <pc:docMk/>
            <pc:sldMk cId="2547297675" sldId="293"/>
            <ac:spMk id="11" creationId="{DE42B8EF-F1D3-4978-A6DB-5F5742EC5073}"/>
          </ac:spMkLst>
        </pc:spChg>
        <pc:spChg chg="mod">
          <ac:chgData name="NESTOR JULIO HERNANDEZ BOCKER" userId="a413b3be1cc3406f" providerId="LiveId" clId="{2399D48B-6ECF-4A43-86E7-EDE689F18BF0}" dt="2022-05-06T01:34:27.921" v="2"/>
          <ac:spMkLst>
            <pc:docMk/>
            <pc:sldMk cId="2547297675" sldId="293"/>
            <ac:spMk id="16" creationId="{32741C1C-2DE7-4637-8D8A-2B0511928FC0}"/>
          </ac:spMkLst>
        </pc:spChg>
      </pc:sldChg>
      <pc:sldChg chg="modSp del">
        <pc:chgData name="NESTOR JULIO HERNANDEZ BOCKER" userId="a413b3be1cc3406f" providerId="LiveId" clId="{2399D48B-6ECF-4A43-86E7-EDE689F18BF0}" dt="2022-05-06T02:14:36.880" v="375" actId="47"/>
        <pc:sldMkLst>
          <pc:docMk/>
          <pc:sldMk cId="1477199236" sldId="294"/>
        </pc:sldMkLst>
        <pc:spChg chg="mod">
          <ac:chgData name="NESTOR JULIO HERNANDEZ BOCKER" userId="a413b3be1cc3406f" providerId="LiveId" clId="{2399D48B-6ECF-4A43-86E7-EDE689F18BF0}" dt="2022-05-06T01:34:27.921" v="2"/>
          <ac:spMkLst>
            <pc:docMk/>
            <pc:sldMk cId="1477199236" sldId="294"/>
            <ac:spMk id="5" creationId="{67AC0363-F4FF-424F-A51B-C7D61974AC2C}"/>
          </ac:spMkLst>
        </pc:spChg>
      </pc:sldChg>
      <pc:sldChg chg="addSp delSp modSp add del mod">
        <pc:chgData name="NESTOR JULIO HERNANDEZ BOCKER" userId="a413b3be1cc3406f" providerId="LiveId" clId="{2399D48B-6ECF-4A43-86E7-EDE689F18BF0}" dt="2022-05-06T03:22:19.184" v="896" actId="20577"/>
        <pc:sldMkLst>
          <pc:docMk/>
          <pc:sldMk cId="171710297" sldId="295"/>
        </pc:sldMkLst>
        <pc:spChg chg="mod">
          <ac:chgData name="NESTOR JULIO HERNANDEZ BOCKER" userId="a413b3be1cc3406f" providerId="LiveId" clId="{2399D48B-6ECF-4A43-86E7-EDE689F18BF0}" dt="2022-05-06T02:27:38.982" v="619" actId="20577"/>
          <ac:spMkLst>
            <pc:docMk/>
            <pc:sldMk cId="171710297" sldId="295"/>
            <ac:spMk id="5" creationId="{67AC0363-F4FF-424F-A51B-C7D61974AC2C}"/>
          </ac:spMkLst>
        </pc:spChg>
        <pc:spChg chg="mod">
          <ac:chgData name="NESTOR JULIO HERNANDEZ BOCKER" userId="a413b3be1cc3406f" providerId="LiveId" clId="{2399D48B-6ECF-4A43-86E7-EDE689F18BF0}" dt="2022-05-06T03:22:19.184" v="896" actId="20577"/>
          <ac:spMkLst>
            <pc:docMk/>
            <pc:sldMk cId="171710297" sldId="295"/>
            <ac:spMk id="10" creationId="{93E6B74C-6196-44D6-A32E-9DF7C8B8A513}"/>
          </ac:spMkLst>
        </pc:spChg>
        <pc:spChg chg="mod">
          <ac:chgData name="NESTOR JULIO HERNANDEZ BOCKER" userId="a413b3be1cc3406f" providerId="LiveId" clId="{2399D48B-6ECF-4A43-86E7-EDE689F18BF0}" dt="2022-05-06T02:27:55.646" v="653" actId="1076"/>
          <ac:spMkLst>
            <pc:docMk/>
            <pc:sldMk cId="171710297" sldId="295"/>
            <ac:spMk id="15" creationId="{A01E3150-2897-4104-8351-BF15A966BB5C}"/>
          </ac:spMkLst>
        </pc:spChg>
        <pc:grpChg chg="add mod">
          <ac:chgData name="NESTOR JULIO HERNANDEZ BOCKER" userId="a413b3be1cc3406f" providerId="LiveId" clId="{2399D48B-6ECF-4A43-86E7-EDE689F18BF0}" dt="2022-05-06T03:21:21.494" v="867" actId="1076"/>
          <ac:grpSpMkLst>
            <pc:docMk/>
            <pc:sldMk cId="171710297" sldId="295"/>
            <ac:grpSpMk id="4" creationId="{2E11D4C3-C4F4-9212-77C4-BF91A1DA1929}"/>
          </ac:grpSpMkLst>
        </pc:grpChg>
        <pc:graphicFrameChg chg="del">
          <ac:chgData name="NESTOR JULIO HERNANDEZ BOCKER" userId="a413b3be1cc3406f" providerId="LiveId" clId="{2399D48B-6ECF-4A43-86E7-EDE689F18BF0}" dt="2022-05-06T02:24:54.506" v="455" actId="478"/>
          <ac:graphicFrameMkLst>
            <pc:docMk/>
            <pc:sldMk cId="171710297" sldId="295"/>
            <ac:graphicFrameMk id="8" creationId="{3513A24B-7421-4838-A23D-6D65B481B577}"/>
          </ac:graphicFrameMkLst>
        </pc:graphicFrameChg>
        <pc:graphicFrameChg chg="add mod ord">
          <ac:chgData name="NESTOR JULIO HERNANDEZ BOCKER" userId="a413b3be1cc3406f" providerId="LiveId" clId="{2399D48B-6ECF-4A43-86E7-EDE689F18BF0}" dt="2022-05-06T02:36:26.211" v="725" actId="207"/>
          <ac:graphicFrameMkLst>
            <pc:docMk/>
            <pc:sldMk cId="171710297" sldId="295"/>
            <ac:graphicFrameMk id="16" creationId="{3513A24B-7421-4838-A23D-6D65B481B577}"/>
          </ac:graphicFrameMkLst>
        </pc:graphicFrameChg>
        <pc:graphicFrameChg chg="add del mod modGraphic">
          <ac:chgData name="NESTOR JULIO HERNANDEZ BOCKER" userId="a413b3be1cc3406f" providerId="LiveId" clId="{2399D48B-6ECF-4A43-86E7-EDE689F18BF0}" dt="2022-05-06T02:29:08.230" v="667"/>
          <ac:graphicFrameMkLst>
            <pc:docMk/>
            <pc:sldMk cId="171710297" sldId="295"/>
            <ac:graphicFrameMk id="17" creationId="{C056BE95-64F2-CC63-250F-58A84A10054C}"/>
          </ac:graphicFrameMkLst>
        </pc:graphicFrameChg>
        <pc:graphicFrameChg chg="add del mod">
          <ac:chgData name="NESTOR JULIO HERNANDEZ BOCKER" userId="a413b3be1cc3406f" providerId="LiveId" clId="{2399D48B-6ECF-4A43-86E7-EDE689F18BF0}" dt="2022-05-06T02:35:26.366" v="714"/>
          <ac:graphicFrameMkLst>
            <pc:docMk/>
            <pc:sldMk cId="171710297" sldId="295"/>
            <ac:graphicFrameMk id="19" creationId="{4C35ABEE-F52F-3A9A-38DA-0F50666CA3B6}"/>
          </ac:graphicFrameMkLst>
        </pc:graphicFrameChg>
        <pc:picChg chg="add del mod">
          <ac:chgData name="NESTOR JULIO HERNANDEZ BOCKER" userId="a413b3be1cc3406f" providerId="LiveId" clId="{2399D48B-6ECF-4A43-86E7-EDE689F18BF0}" dt="2022-05-06T02:35:15.256" v="710" actId="478"/>
          <ac:picMkLst>
            <pc:docMk/>
            <pc:sldMk cId="171710297" sldId="295"/>
            <ac:picMk id="6" creationId="{5A5950BD-E2BF-70A1-08EB-58731A8A92A8}"/>
          </ac:picMkLst>
        </pc:picChg>
        <pc:picChg chg="add del mod">
          <ac:chgData name="NESTOR JULIO HERNANDEZ BOCKER" userId="a413b3be1cc3406f" providerId="LiveId" clId="{2399D48B-6ECF-4A43-86E7-EDE689F18BF0}" dt="2022-05-06T02:33:27.622" v="696" actId="478"/>
          <ac:picMkLst>
            <pc:docMk/>
            <pc:sldMk cId="171710297" sldId="295"/>
            <ac:picMk id="18" creationId="{86FD7D70-FA21-E72A-AFD7-667D3D14FD9C}"/>
          </ac:picMkLst>
        </pc:picChg>
        <pc:picChg chg="add mod">
          <ac:chgData name="NESTOR JULIO HERNANDEZ BOCKER" userId="a413b3be1cc3406f" providerId="LiveId" clId="{2399D48B-6ECF-4A43-86E7-EDE689F18BF0}" dt="2022-05-06T02:35:46.046" v="722" actId="1076"/>
          <ac:picMkLst>
            <pc:docMk/>
            <pc:sldMk cId="171710297" sldId="295"/>
            <ac:picMk id="20" creationId="{DE8764D2-553E-1CFB-A8B9-58AEB34A1495}"/>
          </ac:picMkLst>
        </pc:picChg>
        <pc:cxnChg chg="mod">
          <ac:chgData name="NESTOR JULIO HERNANDEZ BOCKER" userId="a413b3be1cc3406f" providerId="LiveId" clId="{2399D48B-6ECF-4A43-86E7-EDE689F18BF0}" dt="2022-05-06T03:21:26.527" v="875" actId="1038"/>
          <ac:cxnSpMkLst>
            <pc:docMk/>
            <pc:sldMk cId="171710297" sldId="295"/>
            <ac:cxnSpMk id="3" creationId="{DDDFCFCF-13CB-4798-AC0F-7929387A3AB4}"/>
          </ac:cxnSpMkLst>
        </pc:cxnChg>
        <pc:cxnChg chg="mod">
          <ac:chgData name="NESTOR JULIO HERNANDEZ BOCKER" userId="a413b3be1cc3406f" providerId="LiveId" clId="{2399D48B-6ECF-4A43-86E7-EDE689F18BF0}" dt="2022-05-06T02:26:59.125" v="561" actId="14100"/>
          <ac:cxnSpMkLst>
            <pc:docMk/>
            <pc:sldMk cId="171710297" sldId="295"/>
            <ac:cxnSpMk id="11" creationId="{75843CB5-CF2E-44C2-AEEA-A767709A85F1}"/>
          </ac:cxnSpMkLst>
        </pc:cxnChg>
        <pc:cxnChg chg="mod">
          <ac:chgData name="NESTOR JULIO HERNANDEZ BOCKER" userId="a413b3be1cc3406f" providerId="LiveId" clId="{2399D48B-6ECF-4A43-86E7-EDE689F18BF0}" dt="2022-05-06T03:21:50.613" v="878" actId="1037"/>
          <ac:cxnSpMkLst>
            <pc:docMk/>
            <pc:sldMk cId="171710297" sldId="295"/>
            <ac:cxnSpMk id="12" creationId="{B87159BA-A128-4F70-BAA5-D8A7F7C1F07C}"/>
          </ac:cxnSpMkLst>
        </pc:cxnChg>
      </pc:sldChg>
      <pc:sldChg chg="addSp delSp modSp add mod">
        <pc:chgData name="NESTOR JULIO HERNANDEZ BOCKER" userId="a413b3be1cc3406f" providerId="LiveId" clId="{2399D48B-6ECF-4A43-86E7-EDE689F18BF0}" dt="2022-05-06T02:52:24.380" v="852" actId="6549"/>
        <pc:sldMkLst>
          <pc:docMk/>
          <pc:sldMk cId="2670663140" sldId="296"/>
        </pc:sldMkLst>
        <pc:spChg chg="mod">
          <ac:chgData name="NESTOR JULIO HERNANDEZ BOCKER" userId="a413b3be1cc3406f" providerId="LiveId" clId="{2399D48B-6ECF-4A43-86E7-EDE689F18BF0}" dt="2022-05-06T02:52:24.380" v="852" actId="6549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2:37:22.299" v="748" actId="6549"/>
          <ac:spMkLst>
            <pc:docMk/>
            <pc:sldMk cId="2670663140" sldId="296"/>
            <ac:spMk id="9" creationId="{00000000-0000-0000-0000-000000000000}"/>
          </ac:spMkLst>
        </pc:spChg>
        <pc:graphicFrameChg chg="add del mod">
          <ac:chgData name="NESTOR JULIO HERNANDEZ BOCKER" userId="a413b3be1cc3406f" providerId="LiveId" clId="{2399D48B-6ECF-4A43-86E7-EDE689F18BF0}" dt="2022-05-06T02:12:27.949" v="290" actId="478"/>
          <ac:graphicFrameMkLst>
            <pc:docMk/>
            <pc:sldMk cId="2670663140" sldId="296"/>
            <ac:graphicFrameMk id="8" creationId="{029CB948-2EB9-ACA8-29D9-292FCC94FA28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12:25.179" v="289" actId="1076"/>
          <ac:graphicFrameMkLst>
            <pc:docMk/>
            <pc:sldMk cId="2670663140" sldId="296"/>
            <ac:graphicFrameMk id="10" creationId="{472AF1BA-52E7-40A5-BBFE-B83391E6A180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13:02.003" v="292"/>
          <ac:graphicFrameMkLst>
            <pc:docMk/>
            <pc:sldMk cId="2670663140" sldId="296"/>
            <ac:graphicFrameMk id="11" creationId="{28B0AB7F-FC1E-4E73-8942-5A98563FAA4B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14:05.845" v="300"/>
          <ac:graphicFrameMkLst>
            <pc:docMk/>
            <pc:sldMk cId="2670663140" sldId="296"/>
            <ac:graphicFrameMk id="12" creationId="{28B0AB7F-FC1E-4E73-8942-5A98563FAA4B}"/>
          </ac:graphicFrameMkLst>
        </pc:graphicFrameChg>
        <pc:graphicFrameChg chg="del">
          <ac:chgData name="NESTOR JULIO HERNANDEZ BOCKER" userId="a413b3be1cc3406f" providerId="LiveId" clId="{2399D48B-6ECF-4A43-86E7-EDE689F18BF0}" dt="2022-05-06T02:09:43.923" v="278" actId="21"/>
          <ac:graphicFrameMkLst>
            <pc:docMk/>
            <pc:sldMk cId="2670663140" sldId="296"/>
            <ac:graphicFrameMk id="14" creationId="{28B0AB7F-FC1E-4E73-8942-5A98563FAA4B}"/>
          </ac:graphicFrameMkLst>
        </pc:graphicFrameChg>
        <pc:graphicFrameChg chg="del">
          <ac:chgData name="NESTOR JULIO HERNANDEZ BOCKER" userId="a413b3be1cc3406f" providerId="LiveId" clId="{2399D48B-6ECF-4A43-86E7-EDE689F18BF0}" dt="2022-05-06T02:11:36.154" v="280" actId="478"/>
          <ac:graphicFrameMkLst>
            <pc:docMk/>
            <pc:sldMk cId="2670663140" sldId="296"/>
            <ac:graphicFrameMk id="15" creationId="{472AF1BA-52E7-40A5-BBFE-B83391E6A180}"/>
          </ac:graphicFrameMkLst>
        </pc:graphicFrameChg>
        <pc:picChg chg="add del mod">
          <ac:chgData name="NESTOR JULIO HERNANDEZ BOCKER" userId="a413b3be1cc3406f" providerId="LiveId" clId="{2399D48B-6ECF-4A43-86E7-EDE689F18BF0}" dt="2022-05-06T02:13:34.580" v="296" actId="478"/>
          <ac:picMkLst>
            <pc:docMk/>
            <pc:sldMk cId="2670663140" sldId="296"/>
            <ac:picMk id="2" creationId="{E8A6FB8B-9C4C-2ECF-6278-4A409D8C694C}"/>
          </ac:picMkLst>
        </pc:picChg>
        <pc:picChg chg="add mod">
          <ac:chgData name="NESTOR JULIO HERNANDEZ BOCKER" userId="a413b3be1cc3406f" providerId="LiveId" clId="{2399D48B-6ECF-4A43-86E7-EDE689F18BF0}" dt="2022-05-06T02:14:16.555" v="374" actId="1037"/>
          <ac:picMkLst>
            <pc:docMk/>
            <pc:sldMk cId="2670663140" sldId="296"/>
            <ac:picMk id="3" creationId="{4EEA2B73-5623-39E3-8B33-DFE6C817B84A}"/>
          </ac:picMkLst>
        </pc:picChg>
      </pc:sldChg>
      <pc:sldChg chg="addSp modSp add mod">
        <pc:chgData name="NESTOR JULIO HERNANDEZ BOCKER" userId="a413b3be1cc3406f" providerId="LiveId" clId="{2399D48B-6ECF-4A43-86E7-EDE689F18BF0}" dt="2022-05-06T04:53:22.313" v="902" actId="12385"/>
        <pc:sldMkLst>
          <pc:docMk/>
          <pc:sldMk cId="2512932844" sldId="664"/>
        </pc:sldMkLst>
        <pc:spChg chg="add mod ord">
          <ac:chgData name="NESTOR JULIO HERNANDEZ BOCKER" userId="a413b3be1cc3406f" providerId="LiveId" clId="{2399D48B-6ECF-4A43-86E7-EDE689F18BF0}" dt="2022-05-06T03:20:05.377" v="859" actId="167"/>
          <ac:spMkLst>
            <pc:docMk/>
            <pc:sldMk cId="2512932844" sldId="664"/>
            <ac:spMk id="2" creationId="{0E692AF8-12B3-166C-CABF-8931498C02B0}"/>
          </ac:spMkLst>
        </pc:spChg>
        <pc:spChg chg="add mod">
          <ac:chgData name="NESTOR JULIO HERNANDEZ BOCKER" userId="a413b3be1cc3406f" providerId="LiveId" clId="{2399D48B-6ECF-4A43-86E7-EDE689F18BF0}" dt="2022-05-06T03:20:41.685" v="865"/>
          <ac:spMkLst>
            <pc:docMk/>
            <pc:sldMk cId="2512932844" sldId="664"/>
            <ac:spMk id="6" creationId="{2BEF7F78-2E4B-D0C5-F22E-63AEA125EEE6}"/>
          </ac:spMkLst>
        </pc:spChg>
        <pc:spChg chg="mod">
          <ac:chgData name="NESTOR JULIO HERNANDEZ BOCKER" userId="a413b3be1cc3406f" providerId="LiveId" clId="{2399D48B-6ECF-4A43-86E7-EDE689F18BF0}" dt="2022-05-06T03:20:20.210" v="862" actId="1076"/>
          <ac:spMkLst>
            <pc:docMk/>
            <pc:sldMk cId="2512932844" sldId="664"/>
            <ac:spMk id="24" creationId="{70D7228C-52F7-401B-BB2C-1A14861330E4}"/>
          </ac:spMkLst>
        </pc:spChg>
        <pc:graphicFrameChg chg="mod modGraphic">
          <ac:chgData name="NESTOR JULIO HERNANDEZ BOCKER" userId="a413b3be1cc3406f" providerId="LiveId" clId="{2399D48B-6ECF-4A43-86E7-EDE689F18BF0}" dt="2022-05-06T04:53:22.313" v="902" actId="12385"/>
          <ac:graphicFrameMkLst>
            <pc:docMk/>
            <pc:sldMk cId="2512932844" sldId="664"/>
            <ac:graphicFrameMk id="4" creationId="{ED48EBCB-C984-152D-1CA9-B6559E344A23}"/>
          </ac:graphicFrameMkLst>
        </pc:graphicFrameChg>
      </pc:sldChg>
      <pc:sldChg chg="addSp modSp add mod">
        <pc:chgData name="NESTOR JULIO HERNANDEZ BOCKER" userId="a413b3be1cc3406f" providerId="LiveId" clId="{2399D48B-6ECF-4A43-86E7-EDE689F18BF0}" dt="2022-05-06T03:20:39.607" v="864"/>
        <pc:sldMkLst>
          <pc:docMk/>
          <pc:sldMk cId="905729610" sldId="665"/>
        </pc:sldMkLst>
        <pc:spChg chg="add mod">
          <ac:chgData name="NESTOR JULIO HERNANDEZ BOCKER" userId="a413b3be1cc3406f" providerId="LiveId" clId="{2399D48B-6ECF-4A43-86E7-EDE689F18BF0}" dt="2022-05-06T03:20:39.607" v="864"/>
          <ac:spMkLst>
            <pc:docMk/>
            <pc:sldMk cId="905729610" sldId="665"/>
            <ac:spMk id="8" creationId="{FC5990D2-7258-4E97-C438-2409B83F93ED}"/>
          </ac:spMkLst>
        </pc:spChg>
        <pc:spChg chg="mod">
          <ac:chgData name="NESTOR JULIO HERNANDEZ BOCKER" userId="a413b3be1cc3406f" providerId="LiveId" clId="{2399D48B-6ECF-4A43-86E7-EDE689F18BF0}" dt="2022-05-06T03:20:26.134" v="863" actId="1076"/>
          <ac:spMkLst>
            <pc:docMk/>
            <pc:sldMk cId="905729610" sldId="665"/>
            <ac:spMk id="9" creationId="{00000000-0000-0000-0000-000000000000}"/>
          </ac:spMkLst>
        </pc:spChg>
      </pc:sldChg>
      <pc:sldChg chg="modSp add del mod">
        <pc:chgData name="NESTOR JULIO HERNANDEZ BOCKER" userId="a413b3be1cc3406f" providerId="LiveId" clId="{2399D48B-6ECF-4A43-86E7-EDE689F18BF0}" dt="2022-05-06T02:33:41.480" v="698" actId="47"/>
        <pc:sldMkLst>
          <pc:docMk/>
          <pc:sldMk cId="4227988252" sldId="4200"/>
        </pc:sldMkLst>
        <pc:spChg chg="mod">
          <ac:chgData name="NESTOR JULIO HERNANDEZ BOCKER" userId="a413b3be1cc3406f" providerId="LiveId" clId="{2399D48B-6ECF-4A43-86E7-EDE689F18BF0}" dt="2022-05-06T02:21:52.640" v="453" actId="1035"/>
          <ac:spMkLst>
            <pc:docMk/>
            <pc:sldMk cId="4227988252" sldId="4200"/>
            <ac:spMk id="6" creationId="{A28C7710-F655-4F5E-ADFE-23B0A5AB8324}"/>
          </ac:spMkLst>
        </pc:spChg>
        <pc:spChg chg="mod">
          <ac:chgData name="NESTOR JULIO HERNANDEZ BOCKER" userId="a413b3be1cc3406f" providerId="LiveId" clId="{2399D48B-6ECF-4A43-86E7-EDE689F18BF0}" dt="2022-05-06T02:18:49.807" v="418" actId="1038"/>
          <ac:spMkLst>
            <pc:docMk/>
            <pc:sldMk cId="4227988252" sldId="4200"/>
            <ac:spMk id="11" creationId="{65FB3BCA-9D4B-4FD8-9B98-8FFA3E0CE63F}"/>
          </ac:spMkLst>
        </pc:spChg>
        <pc:spChg chg="mod">
          <ac:chgData name="NESTOR JULIO HERNANDEZ BOCKER" userId="a413b3be1cc3406f" providerId="LiveId" clId="{2399D48B-6ECF-4A43-86E7-EDE689F18BF0}" dt="2022-05-06T02:19:35.846" v="438" actId="1035"/>
          <ac:spMkLst>
            <pc:docMk/>
            <pc:sldMk cId="4227988252" sldId="4200"/>
            <ac:spMk id="14" creationId="{32533868-333F-4B6F-AF7B-87950393CD21}"/>
          </ac:spMkLst>
        </pc:spChg>
        <pc:spChg chg="mod">
          <ac:chgData name="NESTOR JULIO HERNANDEZ BOCKER" userId="a413b3be1cc3406f" providerId="LiveId" clId="{2399D48B-6ECF-4A43-86E7-EDE689F18BF0}" dt="2022-05-06T02:20:08.694" v="443" actId="1036"/>
          <ac:spMkLst>
            <pc:docMk/>
            <pc:sldMk cId="4227988252" sldId="4200"/>
            <ac:spMk id="15" creationId="{C4BF801E-6EC5-4980-B545-08609D122779}"/>
          </ac:spMkLst>
        </pc:spChg>
        <pc:graphicFrameChg chg="mod">
          <ac:chgData name="NESTOR JULIO HERNANDEZ BOCKER" userId="a413b3be1cc3406f" providerId="LiveId" clId="{2399D48B-6ECF-4A43-86E7-EDE689F18BF0}" dt="2022-05-06T02:20:21.651" v="444" actId="404"/>
          <ac:graphicFrameMkLst>
            <pc:docMk/>
            <pc:sldMk cId="4227988252" sldId="4200"/>
            <ac:graphicFrameMk id="4" creationId="{0C459B65-25B8-42E0-8D1C-3BCF76E16E5C}"/>
          </ac:graphicFrameMkLst>
        </pc:graphicFrameChg>
        <pc:graphicFrameChg chg="mod">
          <ac:chgData name="NESTOR JULIO HERNANDEZ BOCKER" userId="a413b3be1cc3406f" providerId="LiveId" clId="{2399D48B-6ECF-4A43-86E7-EDE689F18BF0}" dt="2022-05-06T02:19:00.624" v="419" actId="1076"/>
          <ac:graphicFrameMkLst>
            <pc:docMk/>
            <pc:sldMk cId="4227988252" sldId="4200"/>
            <ac:graphicFrameMk id="13" creationId="{AE872DCA-FE7A-4A05-A54D-E3885BB67BFA}"/>
          </ac:graphicFrameMkLst>
        </pc:graphicFrameChg>
      </pc:sldChg>
      <pc:sldChg chg="modSp add del">
        <pc:chgData name="NESTOR JULIO HERNANDEZ BOCKER" userId="a413b3be1cc3406f" providerId="LiveId" clId="{2399D48B-6ECF-4A43-86E7-EDE689F18BF0}" dt="2022-05-06T02:33:42.877" v="699" actId="47"/>
        <pc:sldMkLst>
          <pc:docMk/>
          <pc:sldMk cId="245321159" sldId="4201"/>
        </pc:sldMkLst>
        <pc:graphicFrameChg chg="mod">
          <ac:chgData name="NESTOR JULIO HERNANDEZ BOCKER" userId="a413b3be1cc3406f" providerId="LiveId" clId="{2399D48B-6ECF-4A43-86E7-EDE689F18BF0}" dt="2022-05-06T02:31:58.386" v="679"/>
          <ac:graphicFrameMkLst>
            <pc:docMk/>
            <pc:sldMk cId="245321159" sldId="4201"/>
            <ac:graphicFrameMk id="4" creationId="{0C459B65-25B8-42E0-8D1C-3BCF76E16E5C}"/>
          </ac:graphicFrameMkLst>
        </pc:graphicFrameChg>
      </pc:sldChg>
    </pc:docChg>
  </pc:docChgLst>
  <pc:docChgLst>
    <pc:chgData name="NESTOR JULIO HERNANDEZ BOCKER" userId="a413b3be1cc3406f" providerId="LiveId" clId="{FEB33E39-5B32-4F4E-8BE0-B0569CE31161}"/>
    <pc:docChg chg="custSel modSld">
      <pc:chgData name="NESTOR JULIO HERNANDEZ BOCKER" userId="a413b3be1cc3406f" providerId="LiveId" clId="{FEB33E39-5B32-4F4E-8BE0-B0569CE31161}" dt="2022-04-27T04:39:43.804" v="382" actId="1035"/>
      <pc:docMkLst>
        <pc:docMk/>
      </pc:docMkLst>
      <pc:sldChg chg="modSp mod">
        <pc:chgData name="NESTOR JULIO HERNANDEZ BOCKER" userId="a413b3be1cc3406f" providerId="LiveId" clId="{FEB33E39-5B32-4F4E-8BE0-B0569CE31161}" dt="2022-04-27T04:39:43.804" v="382" actId="1035"/>
        <pc:sldMkLst>
          <pc:docMk/>
          <pc:sldMk cId="897901876" sldId="277"/>
        </pc:sldMkLst>
        <pc:spChg chg="mod">
          <ac:chgData name="NESTOR JULIO HERNANDEZ BOCKER" userId="a413b3be1cc3406f" providerId="LiveId" clId="{FEB33E39-5B32-4F4E-8BE0-B0569CE31161}" dt="2022-04-27T04:39:43.804" v="382" actId="1035"/>
          <ac:spMkLst>
            <pc:docMk/>
            <pc:sldMk cId="897901876" sldId="277"/>
            <ac:spMk id="16" creationId="{00000000-0000-0000-0000-000000000000}"/>
          </ac:spMkLst>
        </pc:spChg>
      </pc:sldChg>
      <pc:sldChg chg="addSp delSp mod">
        <pc:chgData name="NESTOR JULIO HERNANDEZ BOCKER" userId="a413b3be1cc3406f" providerId="LiveId" clId="{FEB33E39-5B32-4F4E-8BE0-B0569CE31161}" dt="2022-04-27T04:20:08.174" v="377" actId="21"/>
        <pc:sldMkLst>
          <pc:docMk/>
          <pc:sldMk cId="1913506379" sldId="289"/>
        </pc:sldMkLst>
        <pc:picChg chg="add del">
          <ac:chgData name="NESTOR JULIO HERNANDEZ BOCKER" userId="a413b3be1cc3406f" providerId="LiveId" clId="{FEB33E39-5B32-4F4E-8BE0-B0569CE31161}" dt="2022-04-27T04:20:08.174" v="377" actId="21"/>
          <ac:picMkLst>
            <pc:docMk/>
            <pc:sldMk cId="1913506379" sldId="289"/>
            <ac:picMk id="4" creationId="{D0F69FAE-F290-4FD8-AE75-D3D9EA549471}"/>
          </ac:picMkLst>
        </pc:picChg>
      </pc:sldChg>
      <pc:sldChg chg="addSp delSp modSp mod">
        <pc:chgData name="NESTOR JULIO HERNANDEZ BOCKER" userId="a413b3be1cc3406f" providerId="LiveId" clId="{FEB33E39-5B32-4F4E-8BE0-B0569CE31161}" dt="2022-04-27T04:21:08.692" v="379" actId="478"/>
        <pc:sldMkLst>
          <pc:docMk/>
          <pc:sldMk cId="2547297675" sldId="293"/>
        </pc:sldMkLst>
        <pc:spChg chg="mod">
          <ac:chgData name="NESTOR JULIO HERNANDEZ BOCKER" userId="a413b3be1cc3406f" providerId="LiveId" clId="{FEB33E39-5B32-4F4E-8BE0-B0569CE31161}" dt="2022-04-06T13:07:08.068" v="342" actId="20577"/>
          <ac:spMkLst>
            <pc:docMk/>
            <pc:sldMk cId="2547297675" sldId="293"/>
            <ac:spMk id="7" creationId="{00000000-0000-0000-0000-000000000000}"/>
          </ac:spMkLst>
        </pc:spChg>
        <pc:graphicFrameChg chg="add mod">
          <ac:chgData name="NESTOR JULIO HERNANDEZ BOCKER" userId="a413b3be1cc3406f" providerId="LiveId" clId="{FEB33E39-5B32-4F4E-8BE0-B0569CE31161}" dt="2022-04-06T13:05:42.405" v="160" actId="113"/>
          <ac:graphicFrameMkLst>
            <pc:docMk/>
            <pc:sldMk cId="2547297675" sldId="293"/>
            <ac:graphicFrameMk id="8" creationId="{EF5FE21F-80D7-45D2-9B32-EAD81F9C7FE9}"/>
          </ac:graphicFrameMkLst>
        </pc:graphicFrameChg>
        <pc:graphicFrameChg chg="del">
          <ac:chgData name="NESTOR JULIO HERNANDEZ BOCKER" userId="a413b3be1cc3406f" providerId="LiveId" clId="{FEB33E39-5B32-4F4E-8BE0-B0569CE31161}" dt="2022-04-06T13:05:07.550" v="33" actId="478"/>
          <ac:graphicFrameMkLst>
            <pc:docMk/>
            <pc:sldMk cId="2547297675" sldId="293"/>
            <ac:graphicFrameMk id="10" creationId="{EF5FE21F-80D7-45D2-9B32-EAD81F9C7FE9}"/>
          </ac:graphicFrameMkLst>
        </pc:graphicFrameChg>
        <pc:picChg chg="add del">
          <ac:chgData name="NESTOR JULIO HERNANDEZ BOCKER" userId="a413b3be1cc3406f" providerId="LiveId" clId="{FEB33E39-5B32-4F4E-8BE0-B0569CE31161}" dt="2022-04-27T04:21:08.692" v="379" actId="478"/>
          <ac:picMkLst>
            <pc:docMk/>
            <pc:sldMk cId="2547297675" sldId="293"/>
            <ac:picMk id="2" creationId="{0192F0AB-7166-4AC4-B659-3DAAD9B8C352}"/>
          </ac:picMkLst>
        </pc:picChg>
      </pc:sldChg>
      <pc:sldChg chg="modSp mod">
        <pc:chgData name="NESTOR JULIO HERNANDEZ BOCKER" userId="a413b3be1cc3406f" providerId="LiveId" clId="{FEB33E39-5B32-4F4E-8BE0-B0569CE31161}" dt="2022-04-06T13:14:57.281" v="373" actId="6549"/>
        <pc:sldMkLst>
          <pc:docMk/>
          <pc:sldMk cId="1477199236" sldId="294"/>
        </pc:sldMkLst>
        <pc:spChg chg="mod">
          <ac:chgData name="NESTOR JULIO HERNANDEZ BOCKER" userId="a413b3be1cc3406f" providerId="LiveId" clId="{FEB33E39-5B32-4F4E-8BE0-B0569CE31161}" dt="2022-04-06T13:14:57.281" v="373" actId="6549"/>
          <ac:spMkLst>
            <pc:docMk/>
            <pc:sldMk cId="1477199236" sldId="294"/>
            <ac:spMk id="7" creationId="{00000000-0000-0000-0000-000000000000}"/>
          </ac:spMkLst>
        </pc:spChg>
      </pc:sldChg>
      <pc:sldChg chg="modSp mod">
        <pc:chgData name="NESTOR JULIO HERNANDEZ BOCKER" userId="a413b3be1cc3406f" providerId="LiveId" clId="{FEB33E39-5B32-4F4E-8BE0-B0569CE31161}" dt="2022-04-06T20:44:44.239" v="375" actId="20577"/>
        <pc:sldMkLst>
          <pc:docMk/>
          <pc:sldMk cId="171710297" sldId="295"/>
        </pc:sldMkLst>
        <pc:spChg chg="mod">
          <ac:chgData name="NESTOR JULIO HERNANDEZ BOCKER" userId="a413b3be1cc3406f" providerId="LiveId" clId="{FEB33E39-5B32-4F4E-8BE0-B0569CE31161}" dt="2022-04-06T20:44:44.239" v="375" actId="20577"/>
          <ac:spMkLst>
            <pc:docMk/>
            <pc:sldMk cId="171710297" sldId="295"/>
            <ac:spMk id="5" creationId="{67AC0363-F4FF-424F-A51B-C7D61974AC2C}"/>
          </ac:spMkLst>
        </pc:spChg>
      </pc:sldChg>
    </pc:docChg>
  </pc:docChgLst>
  <pc:docChgLst>
    <pc:chgData name="NESTOR JULIO HERNANDEZ BOCKER" userId="a413b3be1cc3406f" providerId="LiveId" clId="{FA2C54ED-E4F6-4064-982B-4A9FE10C2F4A}"/>
    <pc:docChg chg="undo custSel addSld delSld modSld">
      <pc:chgData name="NESTOR JULIO HERNANDEZ BOCKER" userId="a413b3be1cc3406f" providerId="LiveId" clId="{FA2C54ED-E4F6-4064-982B-4A9FE10C2F4A}" dt="2022-06-14T21:26:29.336" v="2872" actId="1036"/>
      <pc:docMkLst>
        <pc:docMk/>
      </pc:docMkLst>
      <pc:sldChg chg="modSp mod">
        <pc:chgData name="NESTOR JULIO HERNANDEZ BOCKER" userId="a413b3be1cc3406f" providerId="LiveId" clId="{FA2C54ED-E4F6-4064-982B-4A9FE10C2F4A}" dt="2022-06-03T20:49:36.467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FA2C54ED-E4F6-4064-982B-4A9FE10C2F4A}" dt="2022-06-03T20:49:32.724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3T20:49:36.467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A2C54ED-E4F6-4064-982B-4A9FE10C2F4A}" dt="2022-06-03T20:49:25.448" v="3" actId="20577"/>
        <pc:sldMkLst>
          <pc:docMk/>
          <pc:sldMk cId="1714585994" sldId="264"/>
        </pc:sldMkLst>
        <pc:spChg chg="mod">
          <ac:chgData name="NESTOR JULIO HERNANDEZ BOCKER" userId="a413b3be1cc3406f" providerId="LiveId" clId="{FA2C54ED-E4F6-4064-982B-4A9FE10C2F4A}" dt="2022-06-03T20:47:14.079" v="0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3T20:49:25.448" v="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FA2C54ED-E4F6-4064-982B-4A9FE10C2F4A}" dt="2022-06-04T18:33:39.626" v="2353" actId="113"/>
        <pc:sldMkLst>
          <pc:docMk/>
          <pc:sldMk cId="241681347" sldId="272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33:39.626" v="2353" actId="113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FA2C54ED-E4F6-4064-982B-4A9FE10C2F4A}" dt="2022-06-04T18:32:02.048" v="2346"/>
          <ac:graphicFrameMkLst>
            <pc:docMk/>
            <pc:sldMk cId="241681347" sldId="272"/>
            <ac:graphicFrameMk id="2" creationId="{49616F11-E760-37D2-418A-B928782C228E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34:10.603" v="2355" actId="113"/>
        <pc:sldMkLst>
          <pc:docMk/>
          <pc:sldMk cId="1036967058" sldId="273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22:40.327" v="2290" actId="1076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FA2C54ED-E4F6-4064-982B-4A9FE10C2F4A}" dt="2022-06-04T18:34:10.603" v="2355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FA2C54ED-E4F6-4064-982B-4A9FE10C2F4A}" dt="2022-06-04T18:45:18.515" v="2400" actId="20577"/>
        <pc:sldMkLst>
          <pc:docMk/>
          <pc:sldMk cId="936540454" sldId="274"/>
        </pc:sldMkLst>
        <pc:spChg chg="mod">
          <ac:chgData name="NESTOR JULIO HERNANDEZ BOCKER" userId="a413b3be1cc3406f" providerId="LiveId" clId="{FA2C54ED-E4F6-4064-982B-4A9FE10C2F4A}" dt="2022-06-03T20:50:03.524" v="7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44:39.228" v="2393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FA2C54ED-E4F6-4064-982B-4A9FE10C2F4A}" dt="2022-06-04T18:44:49.509" v="2397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FA2C54ED-E4F6-4064-982B-4A9FE10C2F4A}" dt="2022-06-04T18:45:18.515" v="2400" actId="20577"/>
          <ac:spMkLst>
            <pc:docMk/>
            <pc:sldMk cId="936540454" sldId="274"/>
            <ac:spMk id="15" creationId="{2C3461B8-32D9-48F6-870C-9DA1FF34CBCB}"/>
          </ac:spMkLst>
        </pc:spChg>
        <pc:graphicFrameChg chg="mod">
          <ac:chgData name="NESTOR JULIO HERNANDEZ BOCKER" userId="a413b3be1cc3406f" providerId="LiveId" clId="{FA2C54ED-E4F6-4064-982B-4A9FE10C2F4A}" dt="2022-06-03T20:50:48.739" v="10" actId="14100"/>
          <ac:graphicFrameMkLst>
            <pc:docMk/>
            <pc:sldMk cId="936540454" sldId="274"/>
            <ac:graphicFrameMk id="12" creationId="{4FA8C66D-B7F9-4CE7-AC09-08DC9C50C6C7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14T21:26:29.336" v="2872" actId="1036"/>
        <pc:sldMkLst>
          <pc:docMk/>
          <pc:sldMk cId="897901876" sldId="277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44:09.106" v="2390" actId="113"/>
          <ac:spMkLst>
            <pc:docMk/>
            <pc:sldMk cId="897901876" sldId="277"/>
            <ac:spMk id="16" creationId="{00000000-0000-0000-0000-000000000000}"/>
          </ac:spMkLst>
        </pc:spChg>
        <pc:graphicFrameChg chg="mod">
          <ac:chgData name="NESTOR JULIO HERNANDEZ BOCKER" userId="a413b3be1cc3406f" providerId="LiveId" clId="{FA2C54ED-E4F6-4064-982B-4A9FE10C2F4A}" dt="2022-06-14T21:26:29.336" v="2872" actId="1036"/>
          <ac:graphicFrameMkLst>
            <pc:docMk/>
            <pc:sldMk cId="897901876" sldId="277"/>
            <ac:graphicFrameMk id="11" creationId="{1396D0B7-E287-4D22-A3FD-D7D868C5E476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35:22.205" v="2367" actId="20577"/>
        <pc:sldMkLst>
          <pc:docMk/>
          <pc:sldMk cId="1821392715" sldId="278"/>
        </pc:sldMkLst>
        <pc:spChg chg="mod">
          <ac:chgData name="NESTOR JULIO HERNANDEZ BOCKER" userId="a413b3be1cc3406f" providerId="LiveId" clId="{FA2C54ED-E4F6-4064-982B-4A9FE10C2F4A}" dt="2022-06-03T20:49:49.171" v="6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34:29.845" v="2359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FA2C54ED-E4F6-4064-982B-4A9FE10C2F4A}" dt="2022-06-04T18:35:12.573" v="2364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FA2C54ED-E4F6-4064-982B-4A9FE10C2F4A}" dt="2022-06-04T18:35:22.205" v="2367" actId="20577"/>
          <ac:spMkLst>
            <pc:docMk/>
            <pc:sldMk cId="1821392715" sldId="278"/>
            <ac:spMk id="15" creationId="{1DB53BCE-27E0-4BC1-AC4B-AD4177316ADC}"/>
          </ac:spMkLst>
        </pc:spChg>
        <pc:graphicFrameChg chg="mod">
          <ac:chgData name="NESTOR JULIO HERNANDEZ BOCKER" userId="a413b3be1cc3406f" providerId="LiveId" clId="{FA2C54ED-E4F6-4064-982B-4A9FE10C2F4A}" dt="2022-06-04T18:23:39.399" v="2295"/>
          <ac:graphicFrameMkLst>
            <pc:docMk/>
            <pc:sldMk cId="1821392715" sldId="278"/>
            <ac:graphicFrameMk id="16" creationId="{026CB053-2701-4647-AEC8-B2BA020B30C9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36:03.888" v="2368"/>
        <pc:sldMkLst>
          <pc:docMk/>
          <pc:sldMk cId="124870672" sldId="279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FA2C54ED-E4F6-4064-982B-4A9FE10C2F4A}" dt="2022-06-04T18:36:03.888" v="2368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41:52.375" v="2387"/>
        <pc:sldMkLst>
          <pc:docMk/>
          <pc:sldMk cId="3688983019" sldId="281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FA2C54ED-E4F6-4064-982B-4A9FE10C2F4A}" dt="2022-06-04T18:41:52.375" v="2387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43:36.516" v="2388"/>
        <pc:sldMkLst>
          <pc:docMk/>
          <pc:sldMk cId="2108529373" sldId="282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2108529373" sldId="282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FA2C54ED-E4F6-4064-982B-4A9FE10C2F4A}" dt="2022-06-04T18:43:36.516" v="2388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addSp delSp modSp mod">
        <pc:chgData name="NESTOR JULIO HERNANDEZ BOCKER" userId="a413b3be1cc3406f" providerId="LiveId" clId="{FA2C54ED-E4F6-4064-982B-4A9FE10C2F4A}" dt="2022-06-04T18:40:58.147" v="2386" actId="20577"/>
        <pc:sldMkLst>
          <pc:docMk/>
          <pc:sldMk cId="1347876608" sldId="284"/>
        </pc:sldMkLst>
        <pc:spChg chg="mod">
          <ac:chgData name="NESTOR JULIO HERNANDEZ BOCKER" userId="a413b3be1cc3406f" providerId="LiveId" clId="{FA2C54ED-E4F6-4064-982B-4A9FE10C2F4A}" dt="2022-06-04T18:40:31.587" v="2379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FA2C54ED-E4F6-4064-982B-4A9FE10C2F4A}" dt="2022-06-04T18:40:52.076" v="2382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40:58.147" v="2386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del">
          <ac:chgData name="NESTOR JULIO HERNANDEZ BOCKER" userId="a413b3be1cc3406f" providerId="LiveId" clId="{FA2C54ED-E4F6-4064-982B-4A9FE10C2F4A}" dt="2022-06-04T18:40:17.088" v="2375" actId="478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add mod">
          <ac:chgData name="NESTOR JULIO HERNANDEZ BOCKER" userId="a413b3be1cc3406f" providerId="LiveId" clId="{FA2C54ED-E4F6-4064-982B-4A9FE10C2F4A}" dt="2022-06-04T18:40:21.612" v="2376"/>
          <ac:graphicFrameMkLst>
            <pc:docMk/>
            <pc:sldMk cId="1347876608" sldId="284"/>
            <ac:graphicFrameMk id="12" creationId="{00000000-0008-0000-0000-000023000000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38:09.946" v="2369"/>
        <pc:sldMkLst>
          <pc:docMk/>
          <pc:sldMk cId="375185369" sldId="285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375185369" sldId="285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FA2C54ED-E4F6-4064-982B-4A9FE10C2F4A}" dt="2022-06-04T18:38:09.946" v="2369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46:04.425" v="2402"/>
        <pc:sldMkLst>
          <pc:docMk/>
          <pc:sldMk cId="1797651575" sldId="286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797651575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FA2C54ED-E4F6-4064-982B-4A9FE10C2F4A}" dt="2022-06-03T20:50:08.308" v="8" actId="20577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FA2C54ED-E4F6-4064-982B-4A9FE10C2F4A}" dt="2022-06-04T18:46:04.425" v="2402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38:49.620" v="2372" actId="113"/>
        <pc:sldMkLst>
          <pc:docMk/>
          <pc:sldMk cId="551587082" sldId="288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38:49.620" v="2372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addSp delSp modSp del mod">
        <pc:chgData name="NESTOR JULIO HERNANDEZ BOCKER" userId="a413b3be1cc3406f" providerId="LiveId" clId="{FA2C54ED-E4F6-4064-982B-4A9FE10C2F4A}" dt="2022-06-04T19:10:53.184" v="2524" actId="47"/>
        <pc:sldMkLst>
          <pc:docMk/>
          <pc:sldMk cId="1913506379" sldId="289"/>
        </pc:sldMkLst>
        <pc:spChg chg="mod topLvl">
          <ac:chgData name="NESTOR JULIO HERNANDEZ BOCKER" userId="a413b3be1cc3406f" providerId="LiveId" clId="{FA2C54ED-E4F6-4064-982B-4A9FE10C2F4A}" dt="2022-06-04T18:56:53.951" v="2408" actId="478"/>
          <ac:spMkLst>
            <pc:docMk/>
            <pc:sldMk cId="1913506379" sldId="289"/>
            <ac:spMk id="14" creationId="{00000000-0008-0000-0000-000006000000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913506379" sldId="289"/>
            <ac:spMk id="20" creationId="{00000000-0000-0000-0000-000000000000}"/>
          </ac:spMkLst>
        </pc:spChg>
        <pc:grpChg chg="add del">
          <ac:chgData name="NESTOR JULIO HERNANDEZ BOCKER" userId="a413b3be1cc3406f" providerId="LiveId" clId="{FA2C54ED-E4F6-4064-982B-4A9FE10C2F4A}" dt="2022-06-04T18:56:53.951" v="2408" actId="478"/>
          <ac:grpSpMkLst>
            <pc:docMk/>
            <pc:sldMk cId="1913506379" sldId="289"/>
            <ac:grpSpMk id="12" creationId="{00000000-0008-0000-0000-000003000000}"/>
          </ac:grpSpMkLst>
        </pc:grpChg>
        <pc:graphicFrameChg chg="add del mod topLvl">
          <ac:chgData name="NESTOR JULIO HERNANDEZ BOCKER" userId="a413b3be1cc3406f" providerId="LiveId" clId="{FA2C54ED-E4F6-4064-982B-4A9FE10C2F4A}" dt="2022-06-04T18:56:53.951" v="2408" actId="478"/>
          <ac:graphicFrameMkLst>
            <pc:docMk/>
            <pc:sldMk cId="1913506379" sldId="289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3T20:50:58.366" v="11" actId="20577"/>
        <pc:sldMkLst>
          <pc:docMk/>
          <pc:sldMk cId="2365881875" sldId="292"/>
        </pc:sldMkLst>
        <pc:spChg chg="mod">
          <ac:chgData name="NESTOR JULIO HERNANDEZ BOCKER" userId="a413b3be1cc3406f" providerId="LiveId" clId="{FA2C54ED-E4F6-4064-982B-4A9FE10C2F4A}" dt="2022-06-03T20:50:58.366" v="11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3T20:47:14.079" v="0"/>
          <ac:spMkLst>
            <pc:docMk/>
            <pc:sldMk cId="2365881875" sldId="292"/>
            <ac:spMk id="6" creationId="{00000000-0000-0000-0000-000000000000}"/>
          </ac:spMkLst>
        </pc:spChg>
      </pc:sldChg>
      <pc:sldChg chg="modSp del">
        <pc:chgData name="NESTOR JULIO HERNANDEZ BOCKER" userId="a413b3be1cc3406f" providerId="LiveId" clId="{FA2C54ED-E4F6-4064-982B-4A9FE10C2F4A}" dt="2022-06-03T22:45:31.439" v="1684" actId="47"/>
        <pc:sldMkLst>
          <pc:docMk/>
          <pc:sldMk cId="171710297" sldId="295"/>
        </pc:sldMkLst>
        <pc:spChg chg="mod">
          <ac:chgData name="NESTOR JULIO HERNANDEZ BOCKER" userId="a413b3be1cc3406f" providerId="LiveId" clId="{FA2C54ED-E4F6-4064-982B-4A9FE10C2F4A}" dt="2022-06-03T20:47:36.209" v="2"/>
          <ac:spMkLst>
            <pc:docMk/>
            <pc:sldMk cId="171710297" sldId="295"/>
            <ac:spMk id="5" creationId="{67AC0363-F4FF-424F-A51B-C7D61974AC2C}"/>
          </ac:spMkLst>
        </pc:spChg>
        <pc:spChg chg="mod">
          <ac:chgData name="NESTOR JULIO HERNANDEZ BOCKER" userId="a413b3be1cc3406f" providerId="LiveId" clId="{FA2C54ED-E4F6-4064-982B-4A9FE10C2F4A}" dt="2022-06-03T20:47:36.209" v="2"/>
          <ac:spMkLst>
            <pc:docMk/>
            <pc:sldMk cId="171710297" sldId="295"/>
            <ac:spMk id="10" creationId="{93E6B74C-6196-44D6-A32E-9DF7C8B8A513}"/>
          </ac:spMkLst>
        </pc:spChg>
      </pc:sldChg>
      <pc:sldChg chg="addSp delSp modSp mod">
        <pc:chgData name="NESTOR JULIO HERNANDEZ BOCKER" userId="a413b3be1cc3406f" providerId="LiveId" clId="{FA2C54ED-E4F6-4064-982B-4A9FE10C2F4A}" dt="2022-06-04T17:52:59.134" v="2284" actId="20577"/>
        <pc:sldMkLst>
          <pc:docMk/>
          <pc:sldMk cId="2670663140" sldId="296"/>
        </pc:sldMkLst>
        <pc:spChg chg="mod">
          <ac:chgData name="NESTOR JULIO HERNANDEZ BOCKER" userId="a413b3be1cc3406f" providerId="LiveId" clId="{FA2C54ED-E4F6-4064-982B-4A9FE10C2F4A}" dt="2022-06-04T17:52:59.134" v="2284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4T03:19:14.523" v="1958" actId="6549"/>
          <ac:spMkLst>
            <pc:docMk/>
            <pc:sldMk cId="2670663140" sldId="296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FA2C54ED-E4F6-4064-982B-4A9FE10C2F4A}" dt="2022-06-04T02:28:34.599" v="1695"/>
          <ac:graphicFrameMkLst>
            <pc:docMk/>
            <pc:sldMk cId="2670663140" sldId="296"/>
            <ac:graphicFrameMk id="8" creationId="{472AF1BA-52E7-40A5-BBFE-B83391E6A180}"/>
          </ac:graphicFrameMkLst>
        </pc:graphicFrameChg>
        <pc:graphicFrameChg chg="del">
          <ac:chgData name="NESTOR JULIO HERNANDEZ BOCKER" userId="a413b3be1cc3406f" providerId="LiveId" clId="{FA2C54ED-E4F6-4064-982B-4A9FE10C2F4A}" dt="2022-06-04T02:27:45.280" v="1690" actId="478"/>
          <ac:graphicFrameMkLst>
            <pc:docMk/>
            <pc:sldMk cId="2670663140" sldId="296"/>
            <ac:graphicFrameMk id="10" creationId="{472AF1BA-52E7-40A5-BBFE-B83391E6A180}"/>
          </ac:graphicFrameMkLst>
        </pc:graphicFrameChg>
        <pc:graphicFrameChg chg="add mod">
          <ac:chgData name="NESTOR JULIO HERNANDEZ BOCKER" userId="a413b3be1cc3406f" providerId="LiveId" clId="{FA2C54ED-E4F6-4064-982B-4A9FE10C2F4A}" dt="2022-06-04T02:29:52.858" v="1746" actId="1038"/>
          <ac:graphicFrameMkLst>
            <pc:docMk/>
            <pc:sldMk cId="2670663140" sldId="296"/>
            <ac:graphicFrameMk id="11" creationId="{472AF1BA-52E7-40A5-BBFE-B83391E6A180}"/>
          </ac:graphicFrameMkLst>
        </pc:graphicFrameChg>
        <pc:graphicFrameChg chg="add mod modGraphic">
          <ac:chgData name="NESTOR JULIO HERNANDEZ BOCKER" userId="a413b3be1cc3406f" providerId="LiveId" clId="{FA2C54ED-E4F6-4064-982B-4A9FE10C2F4A}" dt="2022-06-04T02:33:40.708" v="1896" actId="404"/>
          <ac:graphicFrameMkLst>
            <pc:docMk/>
            <pc:sldMk cId="2670663140" sldId="296"/>
            <ac:graphicFrameMk id="12" creationId="{28B0AB7F-FC1E-4E73-8942-5A98563FAA4B}"/>
          </ac:graphicFrameMkLst>
        </pc:graphicFrameChg>
        <pc:picChg chg="del">
          <ac:chgData name="NESTOR JULIO HERNANDEZ BOCKER" userId="a413b3be1cc3406f" providerId="LiveId" clId="{FA2C54ED-E4F6-4064-982B-4A9FE10C2F4A}" dt="2022-06-04T02:27:46.379" v="1691" actId="478"/>
          <ac:picMkLst>
            <pc:docMk/>
            <pc:sldMk cId="2670663140" sldId="296"/>
            <ac:picMk id="3" creationId="{4EEA2B73-5623-39E3-8B33-DFE6C817B84A}"/>
          </ac:picMkLst>
        </pc:picChg>
      </pc:sldChg>
      <pc:sldChg chg="addSp delSp modSp add del mod">
        <pc:chgData name="NESTOR JULIO HERNANDEZ BOCKER" userId="a413b3be1cc3406f" providerId="LiveId" clId="{FA2C54ED-E4F6-4064-982B-4A9FE10C2F4A}" dt="2022-06-04T19:07:19.677" v="2523" actId="20577"/>
        <pc:sldMkLst>
          <pc:docMk/>
          <pc:sldMk cId="2512932844" sldId="664"/>
        </pc:sldMkLst>
        <pc:spChg chg="mod">
          <ac:chgData name="NESTOR JULIO HERNANDEZ BOCKER" userId="a413b3be1cc3406f" providerId="LiveId" clId="{FA2C54ED-E4F6-4064-982B-4A9FE10C2F4A}" dt="2022-06-04T17:49:49.710" v="2197" actId="1036"/>
          <ac:spMkLst>
            <pc:docMk/>
            <pc:sldMk cId="2512932844" sldId="664"/>
            <ac:spMk id="18" creationId="{7702B533-6A1B-FFCF-B935-139DE1F8A5A7}"/>
          </ac:spMkLst>
        </pc:spChg>
        <pc:spChg chg="mod">
          <ac:chgData name="NESTOR JULIO HERNANDEZ BOCKER" userId="a413b3be1cc3406f" providerId="LiveId" clId="{FA2C54ED-E4F6-4064-982B-4A9FE10C2F4A}" dt="2022-06-04T17:49:43.453" v="2190" actId="1076"/>
          <ac:spMkLst>
            <pc:docMk/>
            <pc:sldMk cId="2512932844" sldId="664"/>
            <ac:spMk id="24" creationId="{70D7228C-52F7-401B-BB2C-1A14861330E4}"/>
          </ac:spMkLst>
        </pc:spChg>
        <pc:graphicFrameChg chg="add mod modGraphic">
          <ac:chgData name="NESTOR JULIO HERNANDEZ BOCKER" userId="a413b3be1cc3406f" providerId="LiveId" clId="{FA2C54ED-E4F6-4064-982B-4A9FE10C2F4A}" dt="2022-06-04T19:07:19.677" v="2523" actId="20577"/>
          <ac:graphicFrameMkLst>
            <pc:docMk/>
            <pc:sldMk cId="2512932844" sldId="664"/>
            <ac:graphicFrameMk id="3" creationId="{91826CC5-6031-ED45-0FDF-98E6F6A5E494}"/>
          </ac:graphicFrameMkLst>
        </pc:graphicFrameChg>
        <pc:graphicFrameChg chg="del mod">
          <ac:chgData name="NESTOR JULIO HERNANDEZ BOCKER" userId="a413b3be1cc3406f" providerId="LiveId" clId="{FA2C54ED-E4F6-4064-982B-4A9FE10C2F4A}" dt="2022-06-04T17:44:38.165" v="2098" actId="478"/>
          <ac:graphicFrameMkLst>
            <pc:docMk/>
            <pc:sldMk cId="2512932844" sldId="664"/>
            <ac:graphicFrameMk id="4" creationId="{ED48EBCB-C984-152D-1CA9-B6559E344A23}"/>
          </ac:graphicFrameMkLst>
        </pc:graphicFrameChg>
      </pc:sldChg>
      <pc:sldChg chg="addSp delSp modSp add del mod">
        <pc:chgData name="NESTOR JULIO HERNANDEZ BOCKER" userId="a413b3be1cc3406f" providerId="LiveId" clId="{FA2C54ED-E4F6-4064-982B-4A9FE10C2F4A}" dt="2022-06-04T20:59:45.255" v="2870" actId="13822"/>
        <pc:sldMkLst>
          <pc:docMk/>
          <pc:sldMk cId="905729610" sldId="665"/>
        </pc:sldMkLst>
        <pc:spChg chg="add mod">
          <ac:chgData name="NESTOR JULIO HERNANDEZ BOCKER" userId="a413b3be1cc3406f" providerId="LiveId" clId="{FA2C54ED-E4F6-4064-982B-4A9FE10C2F4A}" dt="2022-06-04T20:59:45.255" v="2870" actId="13822"/>
          <ac:spMkLst>
            <pc:docMk/>
            <pc:sldMk cId="905729610" sldId="665"/>
            <ac:spMk id="2" creationId="{8ACFA9CA-69B1-E637-329C-4FA2DE7E15D9}"/>
          </ac:spMkLst>
        </pc:spChg>
        <pc:spChg chg="mod">
          <ac:chgData name="NESTOR JULIO HERNANDEZ BOCKER" userId="a413b3be1cc3406f" providerId="LiveId" clId="{FA2C54ED-E4F6-4064-982B-4A9FE10C2F4A}" dt="2022-06-04T17:52:47.989" v="2281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4T19:04:37.292" v="2495" actId="20577"/>
          <ac:spMkLst>
            <pc:docMk/>
            <pc:sldMk cId="905729610" sldId="665"/>
            <ac:spMk id="9" creationId="{00000000-0000-0000-0000-000000000000}"/>
          </ac:spMkLst>
        </pc:spChg>
        <pc:spChg chg="add mod">
          <ac:chgData name="NESTOR JULIO HERNANDEZ BOCKER" userId="a413b3be1cc3406f" providerId="LiveId" clId="{FA2C54ED-E4F6-4064-982B-4A9FE10C2F4A}" dt="2022-06-04T20:59:32.421" v="2869" actId="14100"/>
          <ac:spMkLst>
            <pc:docMk/>
            <pc:sldMk cId="905729610" sldId="665"/>
            <ac:spMk id="10" creationId="{A1EBE62B-6E44-9359-E238-E8B53D9BBCB3}"/>
          </ac:spMkLst>
        </pc:spChg>
        <pc:spChg chg="add mod">
          <ac:chgData name="NESTOR JULIO HERNANDEZ BOCKER" userId="a413b3be1cc3406f" providerId="LiveId" clId="{FA2C54ED-E4F6-4064-982B-4A9FE10C2F4A}" dt="2022-06-04T19:06:40.260" v="2521" actId="207"/>
          <ac:spMkLst>
            <pc:docMk/>
            <pc:sldMk cId="905729610" sldId="665"/>
            <ac:spMk id="14" creationId="{14655C52-8BD8-DE8E-AE50-669E710BE99B}"/>
          </ac:spMkLst>
        </pc:spChg>
        <pc:spChg chg="mod">
          <ac:chgData name="NESTOR JULIO HERNANDEZ BOCKER" userId="a413b3be1cc3406f" providerId="LiveId" clId="{FA2C54ED-E4F6-4064-982B-4A9FE10C2F4A}" dt="2022-06-04T19:04:52.585" v="2510" actId="1036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FA2C54ED-E4F6-4064-982B-4A9FE10C2F4A}" dt="2022-06-04T19:04:52.585" v="2510" actId="1036"/>
          <ac:spMkLst>
            <pc:docMk/>
            <pc:sldMk cId="905729610" sldId="665"/>
            <ac:spMk id="16" creationId="{32741C1C-2DE7-4637-8D8A-2B0511928FC0}"/>
          </ac:spMkLst>
        </pc:spChg>
        <pc:graphicFrameChg chg="del">
          <ac:chgData name="NESTOR JULIO HERNANDEZ BOCKER" userId="a413b3be1cc3406f" providerId="LiveId" clId="{FA2C54ED-E4F6-4064-982B-4A9FE10C2F4A}" dt="2022-06-04T16:55:55.036" v="1988" actId="478"/>
          <ac:graphicFrameMkLst>
            <pc:docMk/>
            <pc:sldMk cId="905729610" sldId="665"/>
            <ac:graphicFrameMk id="10" creationId="{00000000-0000-0000-0000-000000000000}"/>
          </ac:graphicFrameMkLst>
        </pc:graphicFrameChg>
        <pc:graphicFrameChg chg="add mod">
          <ac:chgData name="NESTOR JULIO HERNANDEZ BOCKER" userId="a413b3be1cc3406f" providerId="LiveId" clId="{FA2C54ED-E4F6-4064-982B-4A9FE10C2F4A}" dt="2022-06-04T19:04:47.627" v="2499" actId="1036"/>
          <ac:graphicFrameMkLst>
            <pc:docMk/>
            <pc:sldMk cId="905729610" sldId="665"/>
            <ac:graphicFrameMk id="11" creationId="{017CFBE5-7EA0-FBCC-53F6-BFECC8476892}"/>
          </ac:graphicFrameMkLst>
        </pc:graphicFrameChg>
        <pc:graphicFrameChg chg="add mod">
          <ac:chgData name="NESTOR JULIO HERNANDEZ BOCKER" userId="a413b3be1cc3406f" providerId="LiveId" clId="{FA2C54ED-E4F6-4064-982B-4A9FE10C2F4A}" dt="2022-06-04T19:06:04.102" v="2511"/>
          <ac:graphicFrameMkLst>
            <pc:docMk/>
            <pc:sldMk cId="905729610" sldId="665"/>
            <ac:graphicFrameMk id="12" creationId="{017CFBE5-7EA0-FBCC-53F6-BFECC8476892}"/>
          </ac:graphicFrameMkLst>
        </pc:graphicFrameChg>
        <pc:graphicFrameChg chg="del mod">
          <ac:chgData name="NESTOR JULIO HERNANDEZ BOCKER" userId="a413b3be1cc3406f" providerId="LiveId" clId="{FA2C54ED-E4F6-4064-982B-4A9FE10C2F4A}" dt="2022-06-04T17:00:18.101" v="2000" actId="478"/>
          <ac:graphicFrameMkLst>
            <pc:docMk/>
            <pc:sldMk cId="905729610" sldId="665"/>
            <ac:graphicFrameMk id="13" creationId="{00000000-0000-0000-0000-000000000000}"/>
          </ac:graphicFrameMkLst>
        </pc:graphicFrameChg>
      </pc:sldChg>
      <pc:sldChg chg="addSp delSp modSp add mod">
        <pc:chgData name="NESTOR JULIO HERNANDEZ BOCKER" userId="a413b3be1cc3406f" providerId="LiveId" clId="{FA2C54ED-E4F6-4064-982B-4A9FE10C2F4A}" dt="2022-06-04T19:12:28.272" v="2529" actId="207"/>
        <pc:sldMkLst>
          <pc:docMk/>
          <pc:sldMk cId="1740983306" sldId="666"/>
        </pc:sldMkLst>
        <pc:spChg chg="del">
          <ac:chgData name="NESTOR JULIO HERNANDEZ BOCKER" userId="a413b3be1cc3406f" providerId="LiveId" clId="{FA2C54ED-E4F6-4064-982B-4A9FE10C2F4A}" dt="2022-06-03T21:10:01.131" v="16" actId="478"/>
          <ac:spMkLst>
            <pc:docMk/>
            <pc:sldMk cId="1740983306" sldId="666"/>
            <ac:spMk id="5" creationId="{67AC0363-F4FF-424F-A51B-C7D61974AC2C}"/>
          </ac:spMkLst>
        </pc:spChg>
        <pc:spChg chg="mod">
          <ac:chgData name="NESTOR JULIO HERNANDEZ BOCKER" userId="a413b3be1cc3406f" providerId="LiveId" clId="{FA2C54ED-E4F6-4064-982B-4A9FE10C2F4A}" dt="2022-06-04T02:37:43.403" v="1947" actId="1035"/>
          <ac:spMkLst>
            <pc:docMk/>
            <pc:sldMk cId="1740983306" sldId="666"/>
            <ac:spMk id="7" creationId="{00000000-0000-0000-0000-000000000000}"/>
          </ac:spMkLst>
        </pc:spChg>
        <pc:spChg chg="del">
          <ac:chgData name="NESTOR JULIO HERNANDEZ BOCKER" userId="a413b3be1cc3406f" providerId="LiveId" clId="{FA2C54ED-E4F6-4064-982B-4A9FE10C2F4A}" dt="2022-06-03T21:10:04.059" v="18" actId="478"/>
          <ac:spMkLst>
            <pc:docMk/>
            <pc:sldMk cId="1740983306" sldId="666"/>
            <ac:spMk id="10" creationId="{93E6B74C-6196-44D6-A32E-9DF7C8B8A513}"/>
          </ac:spMkLst>
        </pc:spChg>
        <pc:spChg chg="del">
          <ac:chgData name="NESTOR JULIO HERNANDEZ BOCKER" userId="a413b3be1cc3406f" providerId="LiveId" clId="{FA2C54ED-E4F6-4064-982B-4A9FE10C2F4A}" dt="2022-06-03T21:10:02.642" v="17" actId="478"/>
          <ac:spMkLst>
            <pc:docMk/>
            <pc:sldMk cId="1740983306" sldId="666"/>
            <ac:spMk id="14" creationId="{5CE6A6D5-906E-458D-8907-D6EF0C9EE550}"/>
          </ac:spMkLst>
        </pc:spChg>
        <pc:spChg chg="del">
          <ac:chgData name="NESTOR JULIO HERNANDEZ BOCKER" userId="a413b3be1cc3406f" providerId="LiveId" clId="{FA2C54ED-E4F6-4064-982B-4A9FE10C2F4A}" dt="2022-06-03T21:09:57.715" v="15" actId="478"/>
          <ac:spMkLst>
            <pc:docMk/>
            <pc:sldMk cId="1740983306" sldId="666"/>
            <ac:spMk id="15" creationId="{A01E3150-2897-4104-8351-BF15A966BB5C}"/>
          </ac:spMkLst>
        </pc:spChg>
        <pc:spChg chg="add mod">
          <ac:chgData name="NESTOR JULIO HERNANDEZ BOCKER" userId="a413b3be1cc3406f" providerId="LiveId" clId="{FA2C54ED-E4F6-4064-982B-4A9FE10C2F4A}" dt="2022-06-03T22:00:16.815" v="1498" actId="14100"/>
          <ac:spMkLst>
            <pc:docMk/>
            <pc:sldMk cId="1740983306" sldId="666"/>
            <ac:spMk id="35" creationId="{1FB2FB3A-B76B-9F6B-F7B9-2602F1E4AF02}"/>
          </ac:spMkLst>
        </pc:spChg>
        <pc:spChg chg="add mod">
          <ac:chgData name="NESTOR JULIO HERNANDEZ BOCKER" userId="a413b3be1cc3406f" providerId="LiveId" clId="{FA2C54ED-E4F6-4064-982B-4A9FE10C2F4A}" dt="2022-06-04T16:54:24.177" v="1986" actId="20577"/>
          <ac:spMkLst>
            <pc:docMk/>
            <pc:sldMk cId="1740983306" sldId="666"/>
            <ac:spMk id="36" creationId="{CCE6CA9A-69DB-7B5A-3EE0-E331CE4C078B}"/>
          </ac:spMkLst>
        </pc:spChg>
        <pc:grpChg chg="del">
          <ac:chgData name="NESTOR JULIO HERNANDEZ BOCKER" userId="a413b3be1cc3406f" providerId="LiveId" clId="{FA2C54ED-E4F6-4064-982B-4A9FE10C2F4A}" dt="2022-06-03T21:09:55.774" v="14" actId="478"/>
          <ac:grpSpMkLst>
            <pc:docMk/>
            <pc:sldMk cId="1740983306" sldId="666"/>
            <ac:grpSpMk id="4" creationId="{2E11D4C3-C4F4-9212-77C4-BF91A1DA1929}"/>
          </ac:grpSpMkLst>
        </pc:grpChg>
        <pc:grpChg chg="add del mod">
          <ac:chgData name="NESTOR JULIO HERNANDEZ BOCKER" userId="a413b3be1cc3406f" providerId="LiveId" clId="{FA2C54ED-E4F6-4064-982B-4A9FE10C2F4A}" dt="2022-06-03T21:17:43.604" v="709"/>
          <ac:grpSpMkLst>
            <pc:docMk/>
            <pc:sldMk cId="1740983306" sldId="666"/>
            <ac:grpSpMk id="30" creationId="{57E7CF74-272E-7B84-F8F6-31B9A8EAD28F}"/>
          </ac:grpSpMkLst>
        </pc:grpChg>
        <pc:graphicFrameChg chg="add del mod">
          <ac:chgData name="NESTOR JULIO HERNANDEZ BOCKER" userId="a413b3be1cc3406f" providerId="LiveId" clId="{FA2C54ED-E4F6-4064-982B-4A9FE10C2F4A}" dt="2022-06-04T19:12:28.272" v="2529" actId="207"/>
          <ac:graphicFrameMkLst>
            <pc:docMk/>
            <pc:sldMk cId="1740983306" sldId="666"/>
            <ac:graphicFrameMk id="17" creationId="{3513A24B-7421-4838-A23D-6D65B481B57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34.272" v="836" actId="478"/>
          <ac:graphicFrameMkLst>
            <pc:docMk/>
            <pc:sldMk cId="1740983306" sldId="666"/>
            <ac:graphicFrameMk id="18" creationId="{9AEF698A-3143-4ABE-85D2-9855E9173BA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2:13.007" v="76" actId="478"/>
          <ac:graphicFrameMkLst>
            <pc:docMk/>
            <pc:sldMk cId="1740983306" sldId="666"/>
            <ac:graphicFrameMk id="19" creationId="{C4B01E1B-6477-7041-10D9-EBF335B7217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2:59.419" v="86" actId="478"/>
          <ac:graphicFrameMkLst>
            <pc:docMk/>
            <pc:sldMk cId="1740983306" sldId="666"/>
            <ac:graphicFrameMk id="21" creationId="{EB27248F-4738-5A25-DD9A-5735200C16C9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3:01.656" v="87" actId="478"/>
          <ac:graphicFrameMkLst>
            <pc:docMk/>
            <pc:sldMk cId="1740983306" sldId="666"/>
            <ac:graphicFrameMk id="22" creationId="{C76B41A4-58A7-F203-73AC-AECA8AFD8734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4:33.891" v="231" actId="478"/>
          <ac:graphicFrameMkLst>
            <pc:docMk/>
            <pc:sldMk cId="1740983306" sldId="666"/>
            <ac:graphicFrameMk id="23" creationId="{3CDFE3C2-24B5-0E07-3BF7-8D575F3ED03D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4:35.007" v="232" actId="478"/>
          <ac:graphicFrameMkLst>
            <pc:docMk/>
            <pc:sldMk cId="1740983306" sldId="666"/>
            <ac:graphicFrameMk id="24" creationId="{D3CBF2CC-14D5-E1DD-2F5E-EF7EEFFAF72F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1.003" v="840" actId="478"/>
          <ac:graphicFrameMkLst>
            <pc:docMk/>
            <pc:sldMk cId="1740983306" sldId="666"/>
            <ac:graphicFrameMk id="25" creationId="{0C2B8D33-A3C4-5DEE-8EF3-4F1EA193C215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2.510" v="841" actId="478"/>
          <ac:graphicFrameMkLst>
            <pc:docMk/>
            <pc:sldMk cId="1740983306" sldId="666"/>
            <ac:graphicFrameMk id="26" creationId="{8F3B4522-3B4C-F16C-EEAE-97AD9E5FC03F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4.091" v="842" actId="478"/>
          <ac:graphicFrameMkLst>
            <pc:docMk/>
            <pc:sldMk cId="1740983306" sldId="666"/>
            <ac:graphicFrameMk id="27" creationId="{93EE8510-C955-737C-46F4-0575F4367C32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5:45.260" v="592"/>
          <ac:graphicFrameMkLst>
            <pc:docMk/>
            <pc:sldMk cId="1740983306" sldId="666"/>
            <ac:graphicFrameMk id="28" creationId="{18CB1B1D-A549-FBA5-BBDC-2B274CB22262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6.114" v="843" actId="478"/>
          <ac:graphicFrameMkLst>
            <pc:docMk/>
            <pc:sldMk cId="1740983306" sldId="666"/>
            <ac:graphicFrameMk id="29" creationId="{E8D41FF9-C40A-945B-15E2-A92D93B4A9CE}"/>
          </ac:graphicFrameMkLst>
        </pc:graphicFrameChg>
        <pc:graphicFrameChg chg="mod">
          <ac:chgData name="NESTOR JULIO HERNANDEZ BOCKER" userId="a413b3be1cc3406f" providerId="LiveId" clId="{FA2C54ED-E4F6-4064-982B-4A9FE10C2F4A}" dt="2022-06-03T21:17:41.887" v="708"/>
          <ac:graphicFrameMkLst>
            <pc:docMk/>
            <pc:sldMk cId="1740983306" sldId="666"/>
            <ac:graphicFrameMk id="31" creationId="{81F5251C-3D22-7071-5519-7E64293E674C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42.324" v="1280" actId="478"/>
          <ac:graphicFrameMkLst>
            <pc:docMk/>
            <pc:sldMk cId="1740983306" sldId="666"/>
            <ac:graphicFrameMk id="37" creationId="{9AEF698A-3143-4ABE-85D2-9855E9173BA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38.924" v="1279" actId="478"/>
          <ac:graphicFrameMkLst>
            <pc:docMk/>
            <pc:sldMk cId="1740983306" sldId="666"/>
            <ac:graphicFrameMk id="38" creationId="{901ACFA9-BEBC-40DD-9382-EAF874E77EC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37.179" v="1278" actId="478"/>
          <ac:graphicFrameMkLst>
            <pc:docMk/>
            <pc:sldMk cId="1740983306" sldId="666"/>
            <ac:graphicFrameMk id="39" creationId="{3863DEF8-1033-42E2-A37E-7CED30649C8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8:20.399" v="1274" actId="478"/>
          <ac:graphicFrameMkLst>
            <pc:docMk/>
            <pc:sldMk cId="1740983306" sldId="666"/>
            <ac:graphicFrameMk id="40" creationId="{B12EFF33-4F01-4C90-9CA6-5122EDCEADFD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35.314" v="1277" actId="478"/>
          <ac:graphicFrameMkLst>
            <pc:docMk/>
            <pc:sldMk cId="1740983306" sldId="666"/>
            <ac:graphicFrameMk id="41" creationId="{DC348D7F-6C58-44D4-96FA-7E6BB849D1BB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49:54.830" v="1970" actId="207"/>
          <ac:graphicFrameMkLst>
            <pc:docMk/>
            <pc:sldMk cId="1740983306" sldId="666"/>
            <ac:graphicFrameMk id="42" creationId="{9AEF698A-3143-4ABE-85D2-9855E9173BA7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1:06.277" v="1976" actId="207"/>
          <ac:graphicFrameMkLst>
            <pc:docMk/>
            <pc:sldMk cId="1740983306" sldId="666"/>
            <ac:graphicFrameMk id="43" creationId="{901ACFA9-BEBC-40DD-9382-EAF874E77EC7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0:50.856" v="1975" actId="207"/>
          <ac:graphicFrameMkLst>
            <pc:docMk/>
            <pc:sldMk cId="1740983306" sldId="666"/>
            <ac:graphicFrameMk id="44" creationId="{3863DEF8-1033-42E2-A37E-7CED30649C87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0:08.459" v="1971" actId="207"/>
          <ac:graphicFrameMkLst>
            <pc:docMk/>
            <pc:sldMk cId="1740983306" sldId="666"/>
            <ac:graphicFrameMk id="45" creationId="{DC348D7F-6C58-44D4-96FA-7E6BB849D1BB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0:21.023" v="1972" actId="207"/>
          <ac:graphicFrameMkLst>
            <pc:docMk/>
            <pc:sldMk cId="1740983306" sldId="666"/>
            <ac:graphicFrameMk id="46" creationId="{A1D3A8C0-7A65-4028-B651-F360ED938751}"/>
          </ac:graphicFrameMkLst>
        </pc:graphicFrameChg>
        <pc:picChg chg="del">
          <ac:chgData name="NESTOR JULIO HERNANDEZ BOCKER" userId="a413b3be1cc3406f" providerId="LiveId" clId="{FA2C54ED-E4F6-4064-982B-4A9FE10C2F4A}" dt="2022-06-03T21:09:53.968" v="13" actId="478"/>
          <ac:picMkLst>
            <pc:docMk/>
            <pc:sldMk cId="1740983306" sldId="666"/>
            <ac:picMk id="20" creationId="{DE8764D2-553E-1CFB-A8B9-58AEB34A1495}"/>
          </ac:picMkLst>
        </pc:picChg>
        <pc:picChg chg="add del mod">
          <ac:chgData name="NESTOR JULIO HERNANDEZ BOCKER" userId="a413b3be1cc3406f" providerId="LiveId" clId="{FA2C54ED-E4F6-4064-982B-4A9FE10C2F4A}" dt="2022-06-03T21:34:03.116" v="835" actId="478"/>
          <ac:picMkLst>
            <pc:docMk/>
            <pc:sldMk cId="1740983306" sldId="666"/>
            <ac:picMk id="34" creationId="{17019CE7-50B6-F04A-D0EE-6F4B0760D288}"/>
          </ac:picMkLst>
        </pc:picChg>
        <pc:cxnChg chg="del">
          <ac:chgData name="NESTOR JULIO HERNANDEZ BOCKER" userId="a413b3be1cc3406f" providerId="LiveId" clId="{FA2C54ED-E4F6-4064-982B-4A9FE10C2F4A}" dt="2022-06-03T21:15:23.635" v="566" actId="478"/>
          <ac:cxnSpMkLst>
            <pc:docMk/>
            <pc:sldMk cId="1740983306" sldId="666"/>
            <ac:cxnSpMk id="11" creationId="{75843CB5-CF2E-44C2-AEEA-A767709A85F1}"/>
          </ac:cxnSpMkLst>
        </pc:cxnChg>
        <pc:cxnChg chg="mod">
          <ac:chgData name="NESTOR JULIO HERNANDEZ BOCKER" userId="a413b3be1cc3406f" providerId="LiveId" clId="{FA2C54ED-E4F6-4064-982B-4A9FE10C2F4A}" dt="2022-06-03T21:17:41.887" v="708"/>
          <ac:cxnSpMkLst>
            <pc:docMk/>
            <pc:sldMk cId="1740983306" sldId="666"/>
            <ac:cxnSpMk id="32" creationId="{C86B06C3-004B-9FF1-78B8-F4FFF11712DD}"/>
          </ac:cxnSpMkLst>
        </pc:cxnChg>
        <pc:cxnChg chg="mod">
          <ac:chgData name="NESTOR JULIO HERNANDEZ BOCKER" userId="a413b3be1cc3406f" providerId="LiveId" clId="{FA2C54ED-E4F6-4064-982B-4A9FE10C2F4A}" dt="2022-06-03T21:17:41.887" v="708"/>
          <ac:cxnSpMkLst>
            <pc:docMk/>
            <pc:sldMk cId="1740983306" sldId="666"/>
            <ac:cxnSpMk id="33" creationId="{4E6EC338-8D03-A797-95F2-BE021FB97D3B}"/>
          </ac:cxnSpMkLst>
        </pc:cxnChg>
      </pc:sldChg>
      <pc:sldChg chg="addSp delSp modSp add mod">
        <pc:chgData name="NESTOR JULIO HERNANDEZ BOCKER" userId="a413b3be1cc3406f" providerId="LiveId" clId="{FA2C54ED-E4F6-4064-982B-4A9FE10C2F4A}" dt="2022-06-04T19:11:08.356" v="2528" actId="20577"/>
        <pc:sldMkLst>
          <pc:docMk/>
          <pc:sldMk cId="2099275270" sldId="667"/>
        </pc:sldMkLst>
        <pc:spChg chg="add mod">
          <ac:chgData name="NESTOR JULIO HERNANDEZ BOCKER" userId="a413b3be1cc3406f" providerId="LiveId" clId="{FA2C54ED-E4F6-4064-982B-4A9FE10C2F4A}" dt="2022-06-04T18:57:46.344" v="2413"/>
          <ac:spMkLst>
            <pc:docMk/>
            <pc:sldMk cId="2099275270" sldId="667"/>
            <ac:spMk id="11" creationId="{00000000-0008-0000-0000-000006000000}"/>
          </ac:spMkLst>
        </pc:spChg>
        <pc:spChg chg="mod">
          <ac:chgData name="NESTOR JULIO HERNANDEZ BOCKER" userId="a413b3be1cc3406f" providerId="LiveId" clId="{FA2C54ED-E4F6-4064-982B-4A9FE10C2F4A}" dt="2022-06-04T19:11:08.356" v="2528" actId="20577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FA2C54ED-E4F6-4064-982B-4A9FE10C2F4A}" dt="2022-06-04T19:01:35.197" v="2464" actId="1076"/>
          <ac:grpSpMkLst>
            <pc:docMk/>
            <pc:sldMk cId="2099275270" sldId="667"/>
            <ac:grpSpMk id="9" creationId="{00000000-0008-0000-0000-000003000000}"/>
          </ac:grpSpMkLst>
        </pc:grpChg>
        <pc:grpChg chg="del">
          <ac:chgData name="NESTOR JULIO HERNANDEZ BOCKER" userId="a413b3be1cc3406f" providerId="LiveId" clId="{FA2C54ED-E4F6-4064-982B-4A9FE10C2F4A}" dt="2022-06-04T18:57:39.401" v="2412" actId="478"/>
          <ac:grpSpMkLst>
            <pc:docMk/>
            <pc:sldMk cId="2099275270" sldId="667"/>
            <ac:grpSpMk id="12" creationId="{00000000-0008-0000-0000-000003000000}"/>
          </ac:grpSpMkLst>
        </pc:grpChg>
        <pc:graphicFrameChg chg="add mod">
          <ac:chgData name="NESTOR JULIO HERNANDEZ BOCKER" userId="a413b3be1cc3406f" providerId="LiveId" clId="{FA2C54ED-E4F6-4064-982B-4A9FE10C2F4A}" dt="2022-06-04T18:57:46.344" v="2413"/>
          <ac:graphicFrameMkLst>
            <pc:docMk/>
            <pc:sldMk cId="2099275270" sldId="667"/>
            <ac:graphicFrameMk id="10" creationId="{00000000-0008-0000-0000-000005000000}"/>
          </ac:graphicFrameMkLst>
        </pc:graphicFrameChg>
      </pc:sldChg>
      <pc:sldChg chg="addSp delSp modSp add del mod">
        <pc:chgData name="NESTOR JULIO HERNANDEZ BOCKER" userId="a413b3be1cc3406f" providerId="LiveId" clId="{FA2C54ED-E4F6-4064-982B-4A9FE10C2F4A}" dt="2022-06-03T22:45:43.515" v="1687" actId="47"/>
        <pc:sldMkLst>
          <pc:docMk/>
          <pc:sldMk cId="2803552453" sldId="667"/>
        </pc:sldMkLst>
        <pc:grpChg chg="del">
          <ac:chgData name="NESTOR JULIO HERNANDEZ BOCKER" userId="a413b3be1cc3406f" providerId="LiveId" clId="{FA2C54ED-E4F6-4064-982B-4A9FE10C2F4A}" dt="2022-06-03T21:24:08.091" v="792" actId="478"/>
          <ac:grpSpMkLst>
            <pc:docMk/>
            <pc:sldMk cId="2803552453" sldId="667"/>
            <ac:grpSpMk id="4" creationId="{2E11D4C3-C4F4-9212-77C4-BF91A1DA1929}"/>
          </ac:grpSpMkLst>
        </pc:grpChg>
        <pc:graphicFrameChg chg="add mod">
          <ac:chgData name="NESTOR JULIO HERNANDEZ BOCKER" userId="a413b3be1cc3406f" providerId="LiveId" clId="{FA2C54ED-E4F6-4064-982B-4A9FE10C2F4A}" dt="2022-06-03T21:24:25.213" v="796" actId="14100"/>
          <ac:graphicFrameMkLst>
            <pc:docMk/>
            <pc:sldMk cId="2803552453" sldId="667"/>
            <ac:graphicFrameMk id="17" creationId="{E8EF7C1A-AD1C-23F5-4629-970B0B0BCF24}"/>
          </ac:graphicFrameMkLst>
        </pc:graphicFrameChg>
        <pc:graphicFrameChg chg="add mod">
          <ac:chgData name="NESTOR JULIO HERNANDEZ BOCKER" userId="a413b3be1cc3406f" providerId="LiveId" clId="{FA2C54ED-E4F6-4064-982B-4A9FE10C2F4A}" dt="2022-06-03T21:25:24.613" v="809" actId="14100"/>
          <ac:graphicFrameMkLst>
            <pc:docMk/>
            <pc:sldMk cId="2803552453" sldId="667"/>
            <ac:graphicFrameMk id="18" creationId="{B14BE035-73B5-4561-96E4-332BBE93E3F2}"/>
          </ac:graphicFrameMkLst>
        </pc:graphicFrameChg>
        <pc:picChg chg="del">
          <ac:chgData name="NESTOR JULIO HERNANDEZ BOCKER" userId="a413b3be1cc3406f" providerId="LiveId" clId="{FA2C54ED-E4F6-4064-982B-4A9FE10C2F4A}" dt="2022-06-03T21:24:05.709" v="791" actId="478"/>
          <ac:picMkLst>
            <pc:docMk/>
            <pc:sldMk cId="2803552453" sldId="667"/>
            <ac:picMk id="20" creationId="{DE8764D2-553E-1CFB-A8B9-58AEB34A1495}"/>
          </ac:picMkLst>
        </pc:picChg>
        <pc:cxnChg chg="del">
          <ac:chgData name="NESTOR JULIO HERNANDEZ BOCKER" userId="a413b3be1cc3406f" providerId="LiveId" clId="{FA2C54ED-E4F6-4064-982B-4A9FE10C2F4A}" dt="2022-06-03T21:24:41.322" v="800" actId="478"/>
          <ac:cxnSpMkLst>
            <pc:docMk/>
            <pc:sldMk cId="2803552453" sldId="667"/>
            <ac:cxnSpMk id="11" creationId="{75843CB5-CF2E-44C2-AEEA-A767709A85F1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microsoft.com/office/2011/relationships/chartStyle" Target="style17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1.08</c:v>
                </c:pt>
                <c:pt idx="1">
                  <c:v>11.36</c:v>
                </c:pt>
                <c:pt idx="2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2-444C-8137-C8E3EA38F0AF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1.85</c:v>
                </c:pt>
                <c:pt idx="1">
                  <c:v>19.27</c:v>
                </c:pt>
                <c:pt idx="2">
                  <c:v>25.57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2-444C-8137-C8E3EA38F0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rgbClr val="395F9B"/>
                </a:solidFill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395F9B"/>
                    </a:solidFill>
                  </a:defRPr>
                </a:pPr>
                <a:r>
                  <a:rPr lang="es-CO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395F9B"/>
                </a:solidFill>
              </a:defRPr>
            </a:pPr>
            <a:endParaRPr lang="es-CO"/>
          </a:p>
        </c:txPr>
        <c:crossAx val="5068373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Arroz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929476109707625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7-4AD5-B4F2-1485F4F72EB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Agosto-2018</c:v>
                </c:pt>
                <c:pt idx="1">
                  <c:v>Septiembre-2018</c:v>
                </c:pt>
                <c:pt idx="2">
                  <c:v>Octubre-2018</c:v>
                </c:pt>
                <c:pt idx="3">
                  <c:v>Noviembre-2018</c:v>
                </c:pt>
                <c:pt idx="4">
                  <c:v>Diciembre-2018</c:v>
                </c:pt>
                <c:pt idx="5">
                  <c:v>Enero-2019</c:v>
                </c:pt>
                <c:pt idx="6">
                  <c:v>Febrero-2019</c:v>
                </c:pt>
                <c:pt idx="7">
                  <c:v>Marzo-2019</c:v>
                </c:pt>
                <c:pt idx="8">
                  <c:v>Abril-2019</c:v>
                </c:pt>
                <c:pt idx="9">
                  <c:v>Mayo-2019</c:v>
                </c:pt>
                <c:pt idx="10">
                  <c:v>Junio-2019</c:v>
                </c:pt>
                <c:pt idx="11">
                  <c:v>Julio-2019</c:v>
                </c:pt>
                <c:pt idx="12">
                  <c:v>Agosto-2019</c:v>
                </c:pt>
                <c:pt idx="13">
                  <c:v>Septiembre-2019</c:v>
                </c:pt>
                <c:pt idx="14">
                  <c:v>Octubre-2019</c:v>
                </c:pt>
                <c:pt idx="15">
                  <c:v>Noviembre-2019</c:v>
                </c:pt>
                <c:pt idx="16">
                  <c:v>Diciembre-2019</c:v>
                </c:pt>
                <c:pt idx="17">
                  <c:v>Enero-2020</c:v>
                </c:pt>
                <c:pt idx="18">
                  <c:v>Febrero-2020</c:v>
                </c:pt>
                <c:pt idx="19">
                  <c:v>Marzo-2020</c:v>
                </c:pt>
                <c:pt idx="20">
                  <c:v>Abril-2020</c:v>
                </c:pt>
                <c:pt idx="21">
                  <c:v>Mayo-2020</c:v>
                </c:pt>
                <c:pt idx="22">
                  <c:v>Junio-2020</c:v>
                </c:pt>
                <c:pt idx="23">
                  <c:v>Julio-2020</c:v>
                </c:pt>
                <c:pt idx="24">
                  <c:v>Agosto-2020</c:v>
                </c:pt>
                <c:pt idx="25">
                  <c:v>Septiembre-2020</c:v>
                </c:pt>
                <c:pt idx="26">
                  <c:v>Octubre-2020</c:v>
                </c:pt>
                <c:pt idx="27">
                  <c:v>Noviembre-2020</c:v>
                </c:pt>
                <c:pt idx="28">
                  <c:v>Diciembre-2020</c:v>
                </c:pt>
                <c:pt idx="29">
                  <c:v>Enero-2021</c:v>
                </c:pt>
                <c:pt idx="30">
                  <c:v>Febrero-2021</c:v>
                </c:pt>
                <c:pt idx="31">
                  <c:v>Marzo-2021</c:v>
                </c:pt>
                <c:pt idx="32">
                  <c:v>Abril-2021</c:v>
                </c:pt>
                <c:pt idx="33">
                  <c:v>Mayo-2021</c:v>
                </c:pt>
                <c:pt idx="34">
                  <c:v>Junio-2021</c:v>
                </c:pt>
                <c:pt idx="35">
                  <c:v>Julio-2021</c:v>
                </c:pt>
                <c:pt idx="36">
                  <c:v>Agosto-2021</c:v>
                </c:pt>
                <c:pt idx="37">
                  <c:v>Septiembre-2021</c:v>
                </c:pt>
                <c:pt idx="38">
                  <c:v>Octubre-2021</c:v>
                </c:pt>
                <c:pt idx="39">
                  <c:v>Noviembre-2021</c:v>
                </c:pt>
                <c:pt idx="40">
                  <c:v>Diciembre-2021</c:v>
                </c:pt>
                <c:pt idx="41">
                  <c:v>Enero-2022</c:v>
                </c:pt>
                <c:pt idx="42">
                  <c:v>Febrero-2022</c:v>
                </c:pt>
                <c:pt idx="43">
                  <c:v>Marzo-2022</c:v>
                </c:pt>
                <c:pt idx="44">
                  <c:v>Abril-2022</c:v>
                </c:pt>
                <c:pt idx="45">
                  <c:v>Mayo-2022</c:v>
                </c:pt>
                <c:pt idx="46">
                  <c:v>Junio-2022</c:v>
                </c:pt>
                <c:pt idx="47">
                  <c:v>Julio-2022</c:v>
                </c:pt>
                <c:pt idx="48">
                  <c:v>Agosto-2022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-10.290681372090873</c:v>
                </c:pt>
                <c:pt idx="1">
                  <c:v>-6.4225572743293924</c:v>
                </c:pt>
                <c:pt idx="2">
                  <c:v>-2.4763069397738064</c:v>
                </c:pt>
                <c:pt idx="3">
                  <c:v>-0.1361114019475167</c:v>
                </c:pt>
                <c:pt idx="4">
                  <c:v>1.0156580617858282</c:v>
                </c:pt>
                <c:pt idx="5">
                  <c:v>2.1766070668369366</c:v>
                </c:pt>
                <c:pt idx="6">
                  <c:v>3.8298839707778143</c:v>
                </c:pt>
                <c:pt idx="7">
                  <c:v>4.4966958400864314</c:v>
                </c:pt>
                <c:pt idx="8">
                  <c:v>3.0505193699446522</c:v>
                </c:pt>
                <c:pt idx="9">
                  <c:v>2.0869196896623947</c:v>
                </c:pt>
                <c:pt idx="10">
                  <c:v>2.2162580645161256</c:v>
                </c:pt>
                <c:pt idx="11">
                  <c:v>5.9519999999999982</c:v>
                </c:pt>
                <c:pt idx="12">
                  <c:v>8.3824338403833991</c:v>
                </c:pt>
                <c:pt idx="13">
                  <c:v>8.7461058798912035</c:v>
                </c:pt>
                <c:pt idx="14">
                  <c:v>8.8891034482758471</c:v>
                </c:pt>
                <c:pt idx="15">
                  <c:v>11.81711050534706</c:v>
                </c:pt>
                <c:pt idx="16">
                  <c:v>17.865840000000006</c:v>
                </c:pt>
                <c:pt idx="17">
                  <c:v>25.808055693684736</c:v>
                </c:pt>
                <c:pt idx="18">
                  <c:v>31.683461766449312</c:v>
                </c:pt>
                <c:pt idx="19">
                  <c:v>35.52176917760886</c:v>
                </c:pt>
                <c:pt idx="20">
                  <c:v>40.814515333793508</c:v>
                </c:pt>
                <c:pt idx="21">
                  <c:v>41.115905079427336</c:v>
                </c:pt>
                <c:pt idx="22">
                  <c:v>39.444012441679632</c:v>
                </c:pt>
                <c:pt idx="23">
                  <c:v>30.11065266316578</c:v>
                </c:pt>
                <c:pt idx="24">
                  <c:v>20.743460302891251</c:v>
                </c:pt>
                <c:pt idx="25">
                  <c:v>17.42605180966379</c:v>
                </c:pt>
                <c:pt idx="26">
                  <c:v>14.934945940993231</c:v>
                </c:pt>
                <c:pt idx="27">
                  <c:v>11.298119964189794</c:v>
                </c:pt>
                <c:pt idx="28">
                  <c:v>4.7462097584847385</c:v>
                </c:pt>
                <c:pt idx="29">
                  <c:v>-2.8695652173912976</c:v>
                </c:pt>
                <c:pt idx="30">
                  <c:v>-8.7403406106984676</c:v>
                </c:pt>
                <c:pt idx="31">
                  <c:v>-12.522765352954039</c:v>
                </c:pt>
                <c:pt idx="32">
                  <c:v>-16.47058823529413</c:v>
                </c:pt>
                <c:pt idx="33">
                  <c:v>-16.732680147314298</c:v>
                </c:pt>
                <c:pt idx="34">
                  <c:v>-16.576049072912312</c:v>
                </c:pt>
                <c:pt idx="35">
                  <c:v>-15.272072072072078</c:v>
                </c:pt>
                <c:pt idx="36">
                  <c:v>-13.014063093880651</c:v>
                </c:pt>
                <c:pt idx="37">
                  <c:v>-13.697879996870839</c:v>
                </c:pt>
                <c:pt idx="38">
                  <c:v>-15.290178571428569</c:v>
                </c:pt>
                <c:pt idx="39">
                  <c:v>-15.492277992277977</c:v>
                </c:pt>
                <c:pt idx="40">
                  <c:v>-14.385225984124403</c:v>
                </c:pt>
                <c:pt idx="41">
                  <c:v>-11.963864246764871</c:v>
                </c:pt>
                <c:pt idx="42">
                  <c:v>-7.29</c:v>
                </c:pt>
                <c:pt idx="43">
                  <c:v>0.54</c:v>
                </c:pt>
                <c:pt idx="44">
                  <c:v>8.9499999999999993</c:v>
                </c:pt>
                <c:pt idx="45">
                  <c:v>14.13</c:v>
                </c:pt>
                <c:pt idx="46">
                  <c:v>16.68</c:v>
                </c:pt>
                <c:pt idx="47">
                  <c:v>19.989999999999998</c:v>
                </c:pt>
                <c:pt idx="48">
                  <c:v>26.03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467-4AD5-B4F2-1485F4F72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3-450A-AAAC-982D0DA3B229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Agosto-2018</c:v>
                </c:pt>
                <c:pt idx="1">
                  <c:v>Septiembre-2018</c:v>
                </c:pt>
                <c:pt idx="2">
                  <c:v>Octubre-2018</c:v>
                </c:pt>
                <c:pt idx="3">
                  <c:v>Noviembre-2018</c:v>
                </c:pt>
                <c:pt idx="4">
                  <c:v>Diciembre-2018</c:v>
                </c:pt>
                <c:pt idx="5">
                  <c:v>Enero-2019</c:v>
                </c:pt>
                <c:pt idx="6">
                  <c:v>Febrero-2019</c:v>
                </c:pt>
                <c:pt idx="7">
                  <c:v>Marzo-2019</c:v>
                </c:pt>
                <c:pt idx="8">
                  <c:v>Abril-2019</c:v>
                </c:pt>
                <c:pt idx="9">
                  <c:v>Mayo-2019</c:v>
                </c:pt>
                <c:pt idx="10">
                  <c:v>Junio-2019</c:v>
                </c:pt>
                <c:pt idx="11">
                  <c:v>Julio-2019</c:v>
                </c:pt>
                <c:pt idx="12">
                  <c:v>Agosto-2019</c:v>
                </c:pt>
                <c:pt idx="13">
                  <c:v>Septiembre-2019</c:v>
                </c:pt>
                <c:pt idx="14">
                  <c:v>Octubre-2019</c:v>
                </c:pt>
                <c:pt idx="15">
                  <c:v>Noviembre-2019</c:v>
                </c:pt>
                <c:pt idx="16">
                  <c:v>Diciembre-2019</c:v>
                </c:pt>
                <c:pt idx="17">
                  <c:v>Enero-2020</c:v>
                </c:pt>
                <c:pt idx="18">
                  <c:v>Febrero-2020</c:v>
                </c:pt>
                <c:pt idx="19">
                  <c:v>Marzo-2020</c:v>
                </c:pt>
                <c:pt idx="20">
                  <c:v>Abril-2020</c:v>
                </c:pt>
                <c:pt idx="21">
                  <c:v>Mayo-2020</c:v>
                </c:pt>
                <c:pt idx="22">
                  <c:v>Junio-2020</c:v>
                </c:pt>
                <c:pt idx="23">
                  <c:v>Julio-2020</c:v>
                </c:pt>
                <c:pt idx="24">
                  <c:v>Agosto-2020</c:v>
                </c:pt>
                <c:pt idx="25">
                  <c:v>Septiembre-2020</c:v>
                </c:pt>
                <c:pt idx="26">
                  <c:v>Octubre-2020</c:v>
                </c:pt>
                <c:pt idx="27">
                  <c:v>Noviembre-2020</c:v>
                </c:pt>
                <c:pt idx="28">
                  <c:v>Diciembre-2020</c:v>
                </c:pt>
                <c:pt idx="29">
                  <c:v>Enero-2021</c:v>
                </c:pt>
                <c:pt idx="30">
                  <c:v>Febrero-2021</c:v>
                </c:pt>
                <c:pt idx="31">
                  <c:v>Marzo-2021</c:v>
                </c:pt>
                <c:pt idx="32">
                  <c:v>Abril-2021</c:v>
                </c:pt>
                <c:pt idx="33">
                  <c:v>Mayo-2021</c:v>
                </c:pt>
                <c:pt idx="34">
                  <c:v>Junio-2021</c:v>
                </c:pt>
                <c:pt idx="35">
                  <c:v>Julio-2021</c:v>
                </c:pt>
                <c:pt idx="36">
                  <c:v>Agosto-2021</c:v>
                </c:pt>
                <c:pt idx="37">
                  <c:v>Septiembre-2021</c:v>
                </c:pt>
                <c:pt idx="38">
                  <c:v>Octubre-2021</c:v>
                </c:pt>
                <c:pt idx="39">
                  <c:v>Noviembre-2021</c:v>
                </c:pt>
                <c:pt idx="40">
                  <c:v>Diciembre-2021</c:v>
                </c:pt>
                <c:pt idx="41">
                  <c:v>Enero-2022</c:v>
                </c:pt>
                <c:pt idx="42">
                  <c:v>Febrero-2022</c:v>
                </c:pt>
                <c:pt idx="43">
                  <c:v>Marzo-2022</c:v>
                </c:pt>
                <c:pt idx="44">
                  <c:v>Abril-2022</c:v>
                </c:pt>
                <c:pt idx="45">
                  <c:v>Mayo-2022</c:v>
                </c:pt>
                <c:pt idx="46">
                  <c:v>Junio-2022</c:v>
                </c:pt>
                <c:pt idx="47">
                  <c:v>Julio-2022</c:v>
                </c:pt>
                <c:pt idx="48">
                  <c:v>Agosto-2022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0.84358795758841154</c:v>
                </c:pt>
                <c:pt idx="1">
                  <c:v>-0.19927952786082415</c:v>
                </c:pt>
                <c:pt idx="2">
                  <c:v>-0.45591530793603852</c:v>
                </c:pt>
                <c:pt idx="3">
                  <c:v>0.64869874121551163</c:v>
                </c:pt>
                <c:pt idx="4">
                  <c:v>0.65389645357332427</c:v>
                </c:pt>
                <c:pt idx="5">
                  <c:v>0.12043617508005866</c:v>
                </c:pt>
                <c:pt idx="6">
                  <c:v>0.22950246866687962</c:v>
                </c:pt>
                <c:pt idx="7">
                  <c:v>2.0681085247417457</c:v>
                </c:pt>
                <c:pt idx="8">
                  <c:v>1.1606389776357702</c:v>
                </c:pt>
                <c:pt idx="9">
                  <c:v>0.88172657496767215</c:v>
                </c:pt>
                <c:pt idx="10">
                  <c:v>1.4174622540796094</c:v>
                </c:pt>
                <c:pt idx="11">
                  <c:v>1.9926757543268394</c:v>
                </c:pt>
                <c:pt idx="12">
                  <c:v>2.5130897927858769</c:v>
                </c:pt>
                <c:pt idx="13">
                  <c:v>3.0160264188618271</c:v>
                </c:pt>
                <c:pt idx="14">
                  <c:v>4.6151218754851868</c:v>
                </c:pt>
                <c:pt idx="15">
                  <c:v>3.8949712268856018</c:v>
                </c:pt>
                <c:pt idx="16">
                  <c:v>3.9143089999999887</c:v>
                </c:pt>
                <c:pt idx="17">
                  <c:v>3.6771300448430679</c:v>
                </c:pt>
                <c:pt idx="18">
                  <c:v>3.4506693108577053</c:v>
                </c:pt>
                <c:pt idx="19">
                  <c:v>3.2407864835490585</c:v>
                </c:pt>
                <c:pt idx="20">
                  <c:v>1.9775678866587896</c:v>
                </c:pt>
                <c:pt idx="21">
                  <c:v>1.9613640843682276</c:v>
                </c:pt>
                <c:pt idx="22">
                  <c:v>3.8760452533202141</c:v>
                </c:pt>
                <c:pt idx="23">
                  <c:v>5.8158954710678614</c:v>
                </c:pt>
                <c:pt idx="24">
                  <c:v>6.3277500244881963</c:v>
                </c:pt>
                <c:pt idx="25">
                  <c:v>5.4330862270776521</c:v>
                </c:pt>
                <c:pt idx="26">
                  <c:v>4.2135922330097202</c:v>
                </c:pt>
                <c:pt idx="27">
                  <c:v>3.4785969658904321</c:v>
                </c:pt>
                <c:pt idx="28">
                  <c:v>4.0761383497243173</c:v>
                </c:pt>
                <c:pt idx="29">
                  <c:v>6.0457516339869244</c:v>
                </c:pt>
                <c:pt idx="30">
                  <c:v>6.8340841560433176</c:v>
                </c:pt>
                <c:pt idx="31">
                  <c:v>8.6324050148339495</c:v>
                </c:pt>
                <c:pt idx="32">
                  <c:v>11.81862035697057</c:v>
                </c:pt>
                <c:pt idx="33">
                  <c:v>17.670372160463984</c:v>
                </c:pt>
                <c:pt idx="34">
                  <c:v>20.958424093190644</c:v>
                </c:pt>
                <c:pt idx="35">
                  <c:v>21.186519357534124</c:v>
                </c:pt>
                <c:pt idx="36">
                  <c:v>22.192538000921218</c:v>
                </c:pt>
                <c:pt idx="37">
                  <c:v>23.831991858636314</c:v>
                </c:pt>
                <c:pt idx="38">
                  <c:v>25.47978386435625</c:v>
                </c:pt>
                <c:pt idx="39">
                  <c:v>26.108880380987955</c:v>
                </c:pt>
                <c:pt idx="40">
                  <c:v>26.352288488210803</c:v>
                </c:pt>
                <c:pt idx="41">
                  <c:v>26.846732529683663</c:v>
                </c:pt>
                <c:pt idx="42">
                  <c:v>26.93</c:v>
                </c:pt>
                <c:pt idx="43">
                  <c:v>25.7</c:v>
                </c:pt>
                <c:pt idx="44">
                  <c:v>24.82</c:v>
                </c:pt>
                <c:pt idx="45">
                  <c:v>20.09</c:v>
                </c:pt>
                <c:pt idx="46">
                  <c:v>16.809999999999999</c:v>
                </c:pt>
                <c:pt idx="47">
                  <c:v>16.63</c:v>
                </c:pt>
                <c:pt idx="48">
                  <c:v>16.32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63-450A-AAAC-982D0DA3B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E-4720-86D7-4269D0E964BD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FE-4720-86D7-4269D0E964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Agosto-2018</c:v>
                </c:pt>
                <c:pt idx="1">
                  <c:v>Septiembre-2018</c:v>
                </c:pt>
                <c:pt idx="2">
                  <c:v>Octubre-2018</c:v>
                </c:pt>
                <c:pt idx="3">
                  <c:v>Noviembre-2018</c:v>
                </c:pt>
                <c:pt idx="4">
                  <c:v>Diciembre-2018</c:v>
                </c:pt>
                <c:pt idx="5">
                  <c:v>Enero-2019</c:v>
                </c:pt>
                <c:pt idx="6">
                  <c:v>Febrero-2019</c:v>
                </c:pt>
                <c:pt idx="7">
                  <c:v>Marzo-2019</c:v>
                </c:pt>
                <c:pt idx="8">
                  <c:v>Abril-2019</c:v>
                </c:pt>
                <c:pt idx="9">
                  <c:v>Mayo-2019</c:v>
                </c:pt>
                <c:pt idx="10">
                  <c:v>Junio-2019</c:v>
                </c:pt>
                <c:pt idx="11">
                  <c:v>Julio-2019</c:v>
                </c:pt>
                <c:pt idx="12">
                  <c:v>Agosto-2019</c:v>
                </c:pt>
                <c:pt idx="13">
                  <c:v>Septiembre-2019</c:v>
                </c:pt>
                <c:pt idx="14">
                  <c:v>Octubre-2019</c:v>
                </c:pt>
                <c:pt idx="15">
                  <c:v>Noviembre-2019</c:v>
                </c:pt>
                <c:pt idx="16">
                  <c:v>Diciembre-2019</c:v>
                </c:pt>
                <c:pt idx="17">
                  <c:v>Enero-2020</c:v>
                </c:pt>
                <c:pt idx="18">
                  <c:v>Febrero-2020</c:v>
                </c:pt>
                <c:pt idx="19">
                  <c:v>Marzo-2020</c:v>
                </c:pt>
                <c:pt idx="20">
                  <c:v>Abril-2020</c:v>
                </c:pt>
                <c:pt idx="21">
                  <c:v>Mayo-2020</c:v>
                </c:pt>
                <c:pt idx="22">
                  <c:v>Junio-2020</c:v>
                </c:pt>
                <c:pt idx="23">
                  <c:v>Julio-2020</c:v>
                </c:pt>
                <c:pt idx="24">
                  <c:v>Agosto-2020</c:v>
                </c:pt>
                <c:pt idx="25">
                  <c:v>Septiembre-2020</c:v>
                </c:pt>
                <c:pt idx="26">
                  <c:v>Octubre-2020</c:v>
                </c:pt>
                <c:pt idx="27">
                  <c:v>Noviembre-2020</c:v>
                </c:pt>
                <c:pt idx="28">
                  <c:v>Diciembre-2020</c:v>
                </c:pt>
                <c:pt idx="29">
                  <c:v>Enero-2021</c:v>
                </c:pt>
                <c:pt idx="30">
                  <c:v>Febrero-2021</c:v>
                </c:pt>
                <c:pt idx="31">
                  <c:v>Marzo-2021</c:v>
                </c:pt>
                <c:pt idx="32">
                  <c:v>Abril-2021</c:v>
                </c:pt>
                <c:pt idx="33">
                  <c:v>Mayo-2021</c:v>
                </c:pt>
                <c:pt idx="34">
                  <c:v>Junio-2021</c:v>
                </c:pt>
                <c:pt idx="35">
                  <c:v>Julio-2021</c:v>
                </c:pt>
                <c:pt idx="36">
                  <c:v>Agosto-2021</c:v>
                </c:pt>
                <c:pt idx="37">
                  <c:v>Septiembre-2021</c:v>
                </c:pt>
                <c:pt idx="38">
                  <c:v>Octubre-2021</c:v>
                </c:pt>
                <c:pt idx="39">
                  <c:v>Noviembre-2021</c:v>
                </c:pt>
                <c:pt idx="40">
                  <c:v>Diciembre-2021</c:v>
                </c:pt>
                <c:pt idx="41">
                  <c:v>Enero-2022</c:v>
                </c:pt>
                <c:pt idx="42">
                  <c:v>Febrero-2022</c:v>
                </c:pt>
                <c:pt idx="43">
                  <c:v>Marzo-2022</c:v>
                </c:pt>
                <c:pt idx="44">
                  <c:v>Abril-2022</c:v>
                </c:pt>
                <c:pt idx="45">
                  <c:v>Mayo-2022</c:v>
                </c:pt>
                <c:pt idx="46">
                  <c:v>Junio-2022</c:v>
                </c:pt>
                <c:pt idx="47">
                  <c:v>Julio-2022</c:v>
                </c:pt>
                <c:pt idx="48">
                  <c:v>Agosto-2022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6.4959969317799988</c:v>
                </c:pt>
                <c:pt idx="1">
                  <c:v>9.9372715375242393</c:v>
                </c:pt>
                <c:pt idx="2">
                  <c:v>11.064792230254099</c:v>
                </c:pt>
                <c:pt idx="3">
                  <c:v>8.9761505496552871</c:v>
                </c:pt>
                <c:pt idx="4">
                  <c:v>12.913705583756311</c:v>
                </c:pt>
                <c:pt idx="5">
                  <c:v>14.195675782406923</c:v>
                </c:pt>
                <c:pt idx="6">
                  <c:v>14.528506899680053</c:v>
                </c:pt>
                <c:pt idx="7">
                  <c:v>17.925860668541077</c:v>
                </c:pt>
                <c:pt idx="8">
                  <c:v>16.302399301004783</c:v>
                </c:pt>
                <c:pt idx="9">
                  <c:v>12.245978357282212</c:v>
                </c:pt>
                <c:pt idx="10">
                  <c:v>13.890572375289324</c:v>
                </c:pt>
                <c:pt idx="11">
                  <c:v>25.347129307468649</c:v>
                </c:pt>
                <c:pt idx="12">
                  <c:v>25.609406680471764</c:v>
                </c:pt>
                <c:pt idx="13">
                  <c:v>20.793840975329388</c:v>
                </c:pt>
                <c:pt idx="14">
                  <c:v>17.446259383485057</c:v>
                </c:pt>
                <c:pt idx="15">
                  <c:v>19.363614447531518</c:v>
                </c:pt>
                <c:pt idx="16">
                  <c:v>20.066456000000017</c:v>
                </c:pt>
                <c:pt idx="17">
                  <c:v>15.384615384615373</c:v>
                </c:pt>
                <c:pt idx="18">
                  <c:v>16.748585736807925</c:v>
                </c:pt>
                <c:pt idx="19">
                  <c:v>16.785924741139809</c:v>
                </c:pt>
                <c:pt idx="20">
                  <c:v>18.282085561497325</c:v>
                </c:pt>
                <c:pt idx="21">
                  <c:v>18.746704165934275</c:v>
                </c:pt>
                <c:pt idx="22">
                  <c:v>12.668439716312065</c:v>
                </c:pt>
                <c:pt idx="23">
                  <c:v>3.3916941554596747</c:v>
                </c:pt>
                <c:pt idx="24">
                  <c:v>-1.0682397959183731</c:v>
                </c:pt>
                <c:pt idx="25">
                  <c:v>-3.401617658175212</c:v>
                </c:pt>
                <c:pt idx="26">
                  <c:v>-1.0058231868713392</c:v>
                </c:pt>
                <c:pt idx="27">
                  <c:v>4.444798470606969</c:v>
                </c:pt>
                <c:pt idx="28">
                  <c:v>5.3749766712527673</c:v>
                </c:pt>
                <c:pt idx="29">
                  <c:v>7.4083333333333314</c:v>
                </c:pt>
                <c:pt idx="30">
                  <c:v>4.1623639685439713</c:v>
                </c:pt>
                <c:pt idx="31">
                  <c:v>-1.383983276868733</c:v>
                </c:pt>
                <c:pt idx="32">
                  <c:v>-0.31788640858998463</c:v>
                </c:pt>
                <c:pt idx="33">
                  <c:v>15.668714380874832</c:v>
                </c:pt>
                <c:pt idx="34">
                  <c:v>12.38492406955703</c:v>
                </c:pt>
                <c:pt idx="35">
                  <c:v>18.259162303664937</c:v>
                </c:pt>
                <c:pt idx="36">
                  <c:v>23.521353746978235</c:v>
                </c:pt>
                <c:pt idx="37">
                  <c:v>23.029971046247738</c:v>
                </c:pt>
                <c:pt idx="38">
                  <c:v>24.346829640947306</c:v>
                </c:pt>
                <c:pt idx="39">
                  <c:v>21.979865771812086</c:v>
                </c:pt>
                <c:pt idx="40">
                  <c:v>24.288650015807775</c:v>
                </c:pt>
                <c:pt idx="41">
                  <c:v>28.582512219722247</c:v>
                </c:pt>
                <c:pt idx="42">
                  <c:v>33.58</c:v>
                </c:pt>
                <c:pt idx="43">
                  <c:v>34.72</c:v>
                </c:pt>
                <c:pt idx="44">
                  <c:v>32.69</c:v>
                </c:pt>
                <c:pt idx="45">
                  <c:v>17.649999999999999</c:v>
                </c:pt>
                <c:pt idx="46">
                  <c:v>27.99</c:v>
                </c:pt>
                <c:pt idx="47">
                  <c:v>28.06</c:v>
                </c:pt>
                <c:pt idx="48">
                  <c:v>24.6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BFE-4720-86D7-4269D0E96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Pan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586-4450-9D5F-B6B3126329ED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86-4450-9D5F-B6B3126329ED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Agosto-2018</c:v>
                </c:pt>
                <c:pt idx="1">
                  <c:v>Septiembre-2018</c:v>
                </c:pt>
                <c:pt idx="2">
                  <c:v>Octubre-2018</c:v>
                </c:pt>
                <c:pt idx="3">
                  <c:v>Noviembre-2018</c:v>
                </c:pt>
                <c:pt idx="4">
                  <c:v>Diciembre-2018</c:v>
                </c:pt>
                <c:pt idx="5">
                  <c:v>Enero-2019</c:v>
                </c:pt>
                <c:pt idx="6">
                  <c:v>Febrero-2019</c:v>
                </c:pt>
                <c:pt idx="7">
                  <c:v>Marzo-2019</c:v>
                </c:pt>
                <c:pt idx="8">
                  <c:v>Abril-2019</c:v>
                </c:pt>
                <c:pt idx="9">
                  <c:v>Mayo-2019</c:v>
                </c:pt>
                <c:pt idx="10">
                  <c:v>Junio-2019</c:v>
                </c:pt>
                <c:pt idx="11">
                  <c:v>Julio-2019</c:v>
                </c:pt>
                <c:pt idx="12">
                  <c:v>Agosto-2019</c:v>
                </c:pt>
                <c:pt idx="13">
                  <c:v>Septiembre-2019</c:v>
                </c:pt>
                <c:pt idx="14">
                  <c:v>Octubre-2019</c:v>
                </c:pt>
                <c:pt idx="15">
                  <c:v>Noviembre-2019</c:v>
                </c:pt>
                <c:pt idx="16">
                  <c:v>Diciembre-2019</c:v>
                </c:pt>
                <c:pt idx="17">
                  <c:v>Enero-2020</c:v>
                </c:pt>
                <c:pt idx="18">
                  <c:v>Febrero-2020</c:v>
                </c:pt>
                <c:pt idx="19">
                  <c:v>Marzo-2020</c:v>
                </c:pt>
                <c:pt idx="20">
                  <c:v>Abril-2020</c:v>
                </c:pt>
                <c:pt idx="21">
                  <c:v>Mayo-2020</c:v>
                </c:pt>
                <c:pt idx="22">
                  <c:v>Junio-2020</c:v>
                </c:pt>
                <c:pt idx="23">
                  <c:v>Julio-2020</c:v>
                </c:pt>
                <c:pt idx="24">
                  <c:v>Agosto-2020</c:v>
                </c:pt>
                <c:pt idx="25">
                  <c:v>Septiembre-2020</c:v>
                </c:pt>
                <c:pt idx="26">
                  <c:v>Octubre-2020</c:v>
                </c:pt>
                <c:pt idx="27">
                  <c:v>Noviembre-2020</c:v>
                </c:pt>
                <c:pt idx="28">
                  <c:v>Diciembre-2020</c:v>
                </c:pt>
                <c:pt idx="29">
                  <c:v>Enero-2021</c:v>
                </c:pt>
                <c:pt idx="30">
                  <c:v>Febrero-2021</c:v>
                </c:pt>
                <c:pt idx="31">
                  <c:v>Marzo-2021</c:v>
                </c:pt>
                <c:pt idx="32">
                  <c:v>Abril-2021</c:v>
                </c:pt>
                <c:pt idx="33">
                  <c:v>Mayo-2021</c:v>
                </c:pt>
                <c:pt idx="34">
                  <c:v>Junio-2021</c:v>
                </c:pt>
                <c:pt idx="35">
                  <c:v>Julio-2021</c:v>
                </c:pt>
                <c:pt idx="36">
                  <c:v>Agosto-2021</c:v>
                </c:pt>
                <c:pt idx="37">
                  <c:v>Septiembre-2021</c:v>
                </c:pt>
                <c:pt idx="38">
                  <c:v>Octubre-2021</c:v>
                </c:pt>
                <c:pt idx="39">
                  <c:v>Noviembre-2021</c:v>
                </c:pt>
                <c:pt idx="40">
                  <c:v>Diciembre-2021</c:v>
                </c:pt>
                <c:pt idx="41">
                  <c:v>Enero-2022</c:v>
                </c:pt>
                <c:pt idx="42">
                  <c:v>Febrero-2022</c:v>
                </c:pt>
                <c:pt idx="43">
                  <c:v>Marzo-2022</c:v>
                </c:pt>
                <c:pt idx="44">
                  <c:v>Abril-2022</c:v>
                </c:pt>
                <c:pt idx="45">
                  <c:v>Mayo-2022</c:v>
                </c:pt>
                <c:pt idx="46">
                  <c:v>Junio-2022</c:v>
                </c:pt>
                <c:pt idx="47">
                  <c:v>Julio-2022</c:v>
                </c:pt>
                <c:pt idx="48">
                  <c:v>Agosto-2022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0.99794317056445436</c:v>
                </c:pt>
                <c:pt idx="1">
                  <c:v>1.4660083554880288</c:v>
                </c:pt>
                <c:pt idx="2">
                  <c:v>0.78500114320551972</c:v>
                </c:pt>
                <c:pt idx="3">
                  <c:v>1.0563112698533104</c:v>
                </c:pt>
                <c:pt idx="4">
                  <c:v>1.0475178381660726</c:v>
                </c:pt>
                <c:pt idx="5">
                  <c:v>1.6449912766441486</c:v>
                </c:pt>
                <c:pt idx="6">
                  <c:v>1.7834128607134687</c:v>
                </c:pt>
                <c:pt idx="7">
                  <c:v>2.2988142292490039</c:v>
                </c:pt>
                <c:pt idx="8">
                  <c:v>2.0905899280575255</c:v>
                </c:pt>
                <c:pt idx="9">
                  <c:v>2.1599817947356428</c:v>
                </c:pt>
                <c:pt idx="10">
                  <c:v>2.9914101884792785</c:v>
                </c:pt>
                <c:pt idx="11">
                  <c:v>3.4233788292386862</c:v>
                </c:pt>
                <c:pt idx="12">
                  <c:v>3.2889907980087543</c:v>
                </c:pt>
                <c:pt idx="13">
                  <c:v>2.9741697858960663</c:v>
                </c:pt>
                <c:pt idx="14">
                  <c:v>3.9370840895341672</c:v>
                </c:pt>
                <c:pt idx="15">
                  <c:v>3.8191848398255246</c:v>
                </c:pt>
                <c:pt idx="16">
                  <c:v>3.3262729999999863</c:v>
                </c:pt>
                <c:pt idx="17">
                  <c:v>2.8611166302404172</c:v>
                </c:pt>
                <c:pt idx="18">
                  <c:v>2.7043090638930352</c:v>
                </c:pt>
                <c:pt idx="19">
                  <c:v>2.5519287833827917</c:v>
                </c:pt>
                <c:pt idx="20">
                  <c:v>3.1598696553767098</c:v>
                </c:pt>
                <c:pt idx="21">
                  <c:v>3.7758228723929932</c:v>
                </c:pt>
                <c:pt idx="22">
                  <c:v>3.5417278152822576</c:v>
                </c:pt>
                <c:pt idx="23">
                  <c:v>3.5818856138981232</c:v>
                </c:pt>
                <c:pt idx="24">
                  <c:v>3.8689608243413858</c:v>
                </c:pt>
                <c:pt idx="25">
                  <c:v>3.4839833543017562</c:v>
                </c:pt>
                <c:pt idx="26">
                  <c:v>3.544794188861971</c:v>
                </c:pt>
                <c:pt idx="27">
                  <c:v>3.0469578632726098</c:v>
                </c:pt>
                <c:pt idx="28">
                  <c:v>3.4296475592418005</c:v>
                </c:pt>
                <c:pt idx="29">
                  <c:v>3.7473440216341487</c:v>
                </c:pt>
                <c:pt idx="30">
                  <c:v>3.8773148148148096</c:v>
                </c:pt>
                <c:pt idx="31">
                  <c:v>4.3499228395061778</c:v>
                </c:pt>
                <c:pt idx="32">
                  <c:v>4.7190581028046381</c:v>
                </c:pt>
                <c:pt idx="33">
                  <c:v>4.9909515191923077</c:v>
                </c:pt>
                <c:pt idx="34">
                  <c:v>4.6773126712652271</c:v>
                </c:pt>
                <c:pt idx="35">
                  <c:v>4.6829360218599874</c:v>
                </c:pt>
                <c:pt idx="36">
                  <c:v>4.7356106691623694</c:v>
                </c:pt>
                <c:pt idx="37">
                  <c:v>5.8262414663798694</c:v>
                </c:pt>
                <c:pt idx="38">
                  <c:v>6.641099990646353</c:v>
                </c:pt>
                <c:pt idx="39">
                  <c:v>8.8238046224384732</c:v>
                </c:pt>
                <c:pt idx="40">
                  <c:v>11.331524281837744</c:v>
                </c:pt>
                <c:pt idx="41">
                  <c:v>15.006516477378511</c:v>
                </c:pt>
                <c:pt idx="42">
                  <c:v>17.989999999999998</c:v>
                </c:pt>
                <c:pt idx="43">
                  <c:v>19.309999999999999</c:v>
                </c:pt>
                <c:pt idx="44">
                  <c:v>21.22</c:v>
                </c:pt>
                <c:pt idx="45">
                  <c:v>23.29</c:v>
                </c:pt>
                <c:pt idx="46">
                  <c:v>25.5</c:v>
                </c:pt>
                <c:pt idx="47">
                  <c:v>27.81</c:v>
                </c:pt>
                <c:pt idx="48">
                  <c:v>30.36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586-4450-9D5F-B6B312632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Plátanos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9BC-46F3-8514-B12C3338A7FD}"/>
              </c:ext>
            </c:extLst>
          </c:dPt>
          <c:dLbls>
            <c:dLbl>
              <c:idx val="4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BC-46F3-8514-B12C3338A7FD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Agosto-2018</c:v>
                </c:pt>
                <c:pt idx="1">
                  <c:v>Septiembre-2018</c:v>
                </c:pt>
                <c:pt idx="2">
                  <c:v>Octubre-2018</c:v>
                </c:pt>
                <c:pt idx="3">
                  <c:v>Noviembre-2018</c:v>
                </c:pt>
                <c:pt idx="4">
                  <c:v>Diciembre-2018</c:v>
                </c:pt>
                <c:pt idx="5">
                  <c:v>Enero-2019</c:v>
                </c:pt>
                <c:pt idx="6">
                  <c:v>Febrero-2019</c:v>
                </c:pt>
                <c:pt idx="7">
                  <c:v>Marzo-2019</c:v>
                </c:pt>
                <c:pt idx="8">
                  <c:v>Abril-2019</c:v>
                </c:pt>
                <c:pt idx="9">
                  <c:v>Mayo-2019</c:v>
                </c:pt>
                <c:pt idx="10">
                  <c:v>Junio-2019</c:v>
                </c:pt>
                <c:pt idx="11">
                  <c:v>Julio-2019</c:v>
                </c:pt>
                <c:pt idx="12">
                  <c:v>Agosto-2019</c:v>
                </c:pt>
                <c:pt idx="13">
                  <c:v>Septiembre-2019</c:v>
                </c:pt>
                <c:pt idx="14">
                  <c:v>Octubre-2019</c:v>
                </c:pt>
                <c:pt idx="15">
                  <c:v>Noviembre-2019</c:v>
                </c:pt>
                <c:pt idx="16">
                  <c:v>Diciembre-2019</c:v>
                </c:pt>
                <c:pt idx="17">
                  <c:v>Enero-2020</c:v>
                </c:pt>
                <c:pt idx="18">
                  <c:v>Febrero-2020</c:v>
                </c:pt>
                <c:pt idx="19">
                  <c:v>Marzo-2020</c:v>
                </c:pt>
                <c:pt idx="20">
                  <c:v>Abril-2020</c:v>
                </c:pt>
                <c:pt idx="21">
                  <c:v>Mayo-2020</c:v>
                </c:pt>
                <c:pt idx="22">
                  <c:v>Junio-2020</c:v>
                </c:pt>
                <c:pt idx="23">
                  <c:v>Julio-2020</c:v>
                </c:pt>
                <c:pt idx="24">
                  <c:v>Agosto-2020</c:v>
                </c:pt>
                <c:pt idx="25">
                  <c:v>Septiembre-2020</c:v>
                </c:pt>
                <c:pt idx="26">
                  <c:v>Octubre-2020</c:v>
                </c:pt>
                <c:pt idx="27">
                  <c:v>Noviembre-2020</c:v>
                </c:pt>
                <c:pt idx="28">
                  <c:v>Diciembre-2020</c:v>
                </c:pt>
                <c:pt idx="29">
                  <c:v>Enero-2021</c:v>
                </c:pt>
                <c:pt idx="30">
                  <c:v>Febrero-2021</c:v>
                </c:pt>
                <c:pt idx="31">
                  <c:v>Marzo-2021</c:v>
                </c:pt>
                <c:pt idx="32">
                  <c:v>Abril-2021</c:v>
                </c:pt>
                <c:pt idx="33">
                  <c:v>Mayo-2021</c:v>
                </c:pt>
                <c:pt idx="34">
                  <c:v>Junio-2021</c:v>
                </c:pt>
                <c:pt idx="35">
                  <c:v>Julio-2021</c:v>
                </c:pt>
                <c:pt idx="36">
                  <c:v>Agosto-2021</c:v>
                </c:pt>
                <c:pt idx="37">
                  <c:v>Septiembre-2021</c:v>
                </c:pt>
                <c:pt idx="38">
                  <c:v>Octubre-2021</c:v>
                </c:pt>
                <c:pt idx="39">
                  <c:v>Noviembre-2021</c:v>
                </c:pt>
                <c:pt idx="40">
                  <c:v>Diciembre-2021</c:v>
                </c:pt>
                <c:pt idx="41">
                  <c:v>Enero-2022</c:v>
                </c:pt>
                <c:pt idx="42">
                  <c:v>Febrero-2022</c:v>
                </c:pt>
                <c:pt idx="43">
                  <c:v>Marzo-2022</c:v>
                </c:pt>
                <c:pt idx="44">
                  <c:v>Abril-2022</c:v>
                </c:pt>
                <c:pt idx="45">
                  <c:v>Mayo-2022</c:v>
                </c:pt>
                <c:pt idx="46">
                  <c:v>Junio-2022</c:v>
                </c:pt>
                <c:pt idx="47">
                  <c:v>Julio-2022</c:v>
                </c:pt>
                <c:pt idx="48">
                  <c:v>Agosto-2022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35.658350027317397</c:v>
                </c:pt>
                <c:pt idx="1">
                  <c:v>41.464997681965656</c:v>
                </c:pt>
                <c:pt idx="2">
                  <c:v>39.579367237784396</c:v>
                </c:pt>
                <c:pt idx="3">
                  <c:v>34.303040956231285</c:v>
                </c:pt>
                <c:pt idx="4">
                  <c:v>32.035111641383963</c:v>
                </c:pt>
                <c:pt idx="5">
                  <c:v>19.327827106456112</c:v>
                </c:pt>
                <c:pt idx="6">
                  <c:v>8.1989097555730694</c:v>
                </c:pt>
                <c:pt idx="7">
                  <c:v>9.90688756110805</c:v>
                </c:pt>
                <c:pt idx="8">
                  <c:v>19.87579756918214</c:v>
                </c:pt>
                <c:pt idx="9">
                  <c:v>29.328875555869217</c:v>
                </c:pt>
                <c:pt idx="10">
                  <c:v>29.337270181987833</c:v>
                </c:pt>
                <c:pt idx="11">
                  <c:v>28.930252873563177</c:v>
                </c:pt>
                <c:pt idx="12">
                  <c:v>26.997258692441932</c:v>
                </c:pt>
                <c:pt idx="13">
                  <c:v>27.278797928819557</c:v>
                </c:pt>
                <c:pt idx="14">
                  <c:v>28.566643501980877</c:v>
                </c:pt>
                <c:pt idx="15">
                  <c:v>21.249124402853198</c:v>
                </c:pt>
                <c:pt idx="16">
                  <c:v>7.5712050000000204</c:v>
                </c:pt>
                <c:pt idx="17">
                  <c:v>2.4761518165212095</c:v>
                </c:pt>
                <c:pt idx="18">
                  <c:v>-6.5482910807759538</c:v>
                </c:pt>
                <c:pt idx="19">
                  <c:v>-8.1833843797855934</c:v>
                </c:pt>
                <c:pt idx="20">
                  <c:v>-2.6002839900603618</c:v>
                </c:pt>
                <c:pt idx="21">
                  <c:v>-4.6507694909521433</c:v>
                </c:pt>
                <c:pt idx="22">
                  <c:v>-11.139503313902424</c:v>
                </c:pt>
                <c:pt idx="23">
                  <c:v>-12.517758484609303</c:v>
                </c:pt>
                <c:pt idx="24">
                  <c:v>-12.225679659351457</c:v>
                </c:pt>
                <c:pt idx="25">
                  <c:v>-15.31833413116324</c:v>
                </c:pt>
                <c:pt idx="26">
                  <c:v>-16.334037724035369</c:v>
                </c:pt>
                <c:pt idx="27">
                  <c:v>-12.843883267831757</c:v>
                </c:pt>
                <c:pt idx="28">
                  <c:v>-5.5788210237116971</c:v>
                </c:pt>
                <c:pt idx="29">
                  <c:v>-0.96058625470389813</c:v>
                </c:pt>
                <c:pt idx="30">
                  <c:v>5.1070840197693599</c:v>
                </c:pt>
                <c:pt idx="31">
                  <c:v>-5.7020744292713488</c:v>
                </c:pt>
                <c:pt idx="32">
                  <c:v>-11.863325740318913</c:v>
                </c:pt>
                <c:pt idx="33">
                  <c:v>0.95778644909543686</c:v>
                </c:pt>
                <c:pt idx="34">
                  <c:v>-13.317757009345797</c:v>
                </c:pt>
                <c:pt idx="35">
                  <c:v>-16.943341753879466</c:v>
                </c:pt>
                <c:pt idx="36">
                  <c:v>-6.6424106726373822</c:v>
                </c:pt>
                <c:pt idx="37">
                  <c:v>2.7605049934049219</c:v>
                </c:pt>
                <c:pt idx="38">
                  <c:v>6.379794200187078</c:v>
                </c:pt>
                <c:pt idx="39">
                  <c:v>11.465029262208589</c:v>
                </c:pt>
                <c:pt idx="40">
                  <c:v>21.059367923599481</c:v>
                </c:pt>
                <c:pt idx="41">
                  <c:v>42.045795420457949</c:v>
                </c:pt>
                <c:pt idx="42">
                  <c:v>63.44</c:v>
                </c:pt>
                <c:pt idx="43">
                  <c:v>82.57</c:v>
                </c:pt>
                <c:pt idx="44">
                  <c:v>78.64</c:v>
                </c:pt>
                <c:pt idx="45">
                  <c:v>46.2</c:v>
                </c:pt>
                <c:pt idx="46">
                  <c:v>63.26</c:v>
                </c:pt>
                <c:pt idx="47">
                  <c:v>75.599999999999994</c:v>
                </c:pt>
                <c:pt idx="48">
                  <c:v>65.89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9BC-46F3-8514-B12C3338A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Aceites comestibles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04B-4C57-A765-75C3450921BA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4B-4C57-A765-75C3450921B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Agosto-2018</c:v>
                </c:pt>
                <c:pt idx="1">
                  <c:v>Septiembre-2018</c:v>
                </c:pt>
                <c:pt idx="2">
                  <c:v>Octubre-2018</c:v>
                </c:pt>
                <c:pt idx="3">
                  <c:v>Noviembre-2018</c:v>
                </c:pt>
                <c:pt idx="4">
                  <c:v>Diciembre-2018</c:v>
                </c:pt>
                <c:pt idx="5">
                  <c:v>Enero-2019</c:v>
                </c:pt>
                <c:pt idx="6">
                  <c:v>Febrero-2019</c:v>
                </c:pt>
                <c:pt idx="7">
                  <c:v>Marzo-2019</c:v>
                </c:pt>
                <c:pt idx="8">
                  <c:v>Abril-2019</c:v>
                </c:pt>
                <c:pt idx="9">
                  <c:v>Mayo-2019</c:v>
                </c:pt>
                <c:pt idx="10">
                  <c:v>Junio-2019</c:v>
                </c:pt>
                <c:pt idx="11">
                  <c:v>Julio-2019</c:v>
                </c:pt>
                <c:pt idx="12">
                  <c:v>Agosto-2019</c:v>
                </c:pt>
                <c:pt idx="13">
                  <c:v>Septiembre-2019</c:v>
                </c:pt>
                <c:pt idx="14">
                  <c:v>Octubre-2019</c:v>
                </c:pt>
                <c:pt idx="15">
                  <c:v>Noviembre-2019</c:v>
                </c:pt>
                <c:pt idx="16">
                  <c:v>Diciembre-2019</c:v>
                </c:pt>
                <c:pt idx="17">
                  <c:v>Enero-2020</c:v>
                </c:pt>
                <c:pt idx="18">
                  <c:v>Febrero-2020</c:v>
                </c:pt>
                <c:pt idx="19">
                  <c:v>Marzo-2020</c:v>
                </c:pt>
                <c:pt idx="20">
                  <c:v>Abril-2020</c:v>
                </c:pt>
                <c:pt idx="21">
                  <c:v>Mayo-2020</c:v>
                </c:pt>
                <c:pt idx="22">
                  <c:v>Junio-2020</c:v>
                </c:pt>
                <c:pt idx="23">
                  <c:v>Julio-2020</c:v>
                </c:pt>
                <c:pt idx="24">
                  <c:v>Agosto-2020</c:v>
                </c:pt>
                <c:pt idx="25">
                  <c:v>Septiembre-2020</c:v>
                </c:pt>
                <c:pt idx="26">
                  <c:v>Octubre-2020</c:v>
                </c:pt>
                <c:pt idx="27">
                  <c:v>Noviembre-2020</c:v>
                </c:pt>
                <c:pt idx="28">
                  <c:v>Diciembre-2020</c:v>
                </c:pt>
                <c:pt idx="29">
                  <c:v>Enero-2021</c:v>
                </c:pt>
                <c:pt idx="30">
                  <c:v>Febrero-2021</c:v>
                </c:pt>
                <c:pt idx="31">
                  <c:v>Marzo-2021</c:v>
                </c:pt>
                <c:pt idx="32">
                  <c:v>Abril-2021</c:v>
                </c:pt>
                <c:pt idx="33">
                  <c:v>Mayo-2021</c:v>
                </c:pt>
                <c:pt idx="34">
                  <c:v>Junio-2021</c:v>
                </c:pt>
                <c:pt idx="35">
                  <c:v>Julio-2021</c:v>
                </c:pt>
                <c:pt idx="36">
                  <c:v>Agosto-2021</c:v>
                </c:pt>
                <c:pt idx="37">
                  <c:v>Septiembre-2021</c:v>
                </c:pt>
                <c:pt idx="38">
                  <c:v>Octubre-2021</c:v>
                </c:pt>
                <c:pt idx="39">
                  <c:v>Noviembre-2021</c:v>
                </c:pt>
                <c:pt idx="40">
                  <c:v>Diciembre-2021</c:v>
                </c:pt>
                <c:pt idx="41">
                  <c:v>Enero-2022</c:v>
                </c:pt>
                <c:pt idx="42">
                  <c:v>Febrero-2022</c:v>
                </c:pt>
                <c:pt idx="43">
                  <c:v>Marzo-2022</c:v>
                </c:pt>
                <c:pt idx="44">
                  <c:v>Abril-2022</c:v>
                </c:pt>
                <c:pt idx="45">
                  <c:v>Mayo-2022</c:v>
                </c:pt>
                <c:pt idx="46">
                  <c:v>Junio-2022</c:v>
                </c:pt>
                <c:pt idx="47">
                  <c:v>Julio-2022</c:v>
                </c:pt>
                <c:pt idx="48">
                  <c:v>Agosto-2022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-2.9147982062780642</c:v>
                </c:pt>
                <c:pt idx="1">
                  <c:v>-0.23942537909023542</c:v>
                </c:pt>
                <c:pt idx="2">
                  <c:v>1.177210639827436</c:v>
                </c:pt>
                <c:pt idx="3">
                  <c:v>1.6707306059784912</c:v>
                </c:pt>
                <c:pt idx="4">
                  <c:v>2.2111463525147315</c:v>
                </c:pt>
                <c:pt idx="5">
                  <c:v>2.44266805392202</c:v>
                </c:pt>
                <c:pt idx="6">
                  <c:v>2.4440633720407021</c:v>
                </c:pt>
                <c:pt idx="7">
                  <c:v>3.4428755559589916</c:v>
                </c:pt>
                <c:pt idx="8">
                  <c:v>3.1592264644823729</c:v>
                </c:pt>
                <c:pt idx="9">
                  <c:v>2.5400358134121603</c:v>
                </c:pt>
                <c:pt idx="10">
                  <c:v>1.9087758727902866</c:v>
                </c:pt>
                <c:pt idx="11">
                  <c:v>1.8609307493999694</c:v>
                </c:pt>
                <c:pt idx="12">
                  <c:v>1.6592760703499891</c:v>
                </c:pt>
                <c:pt idx="13">
                  <c:v>2.2729591111111347</c:v>
                </c:pt>
                <c:pt idx="14">
                  <c:v>2.6520232702726787</c:v>
                </c:pt>
                <c:pt idx="15">
                  <c:v>3.4125404157043988</c:v>
                </c:pt>
                <c:pt idx="16">
                  <c:v>3.7154560000000316</c:v>
                </c:pt>
                <c:pt idx="17">
                  <c:v>5.4387887239765007</c:v>
                </c:pt>
                <c:pt idx="18">
                  <c:v>6.8483647175421112</c:v>
                </c:pt>
                <c:pt idx="19">
                  <c:v>7.53167062549484</c:v>
                </c:pt>
                <c:pt idx="20">
                  <c:v>8.8818711141813935</c:v>
                </c:pt>
                <c:pt idx="21">
                  <c:v>10.104392357691538</c:v>
                </c:pt>
                <c:pt idx="22">
                  <c:v>10.903549306852824</c:v>
                </c:pt>
                <c:pt idx="23">
                  <c:v>11.497194605768286</c:v>
                </c:pt>
                <c:pt idx="24">
                  <c:v>11.776879865970244</c:v>
                </c:pt>
                <c:pt idx="25">
                  <c:v>11.194980884227036</c:v>
                </c:pt>
                <c:pt idx="26">
                  <c:v>10.744608178003332</c:v>
                </c:pt>
                <c:pt idx="27">
                  <c:v>10.472776593683392</c:v>
                </c:pt>
                <c:pt idx="28">
                  <c:v>11.092410373242714</c:v>
                </c:pt>
                <c:pt idx="29">
                  <c:v>10.618800188946636</c:v>
                </c:pt>
                <c:pt idx="30">
                  <c:v>11.269826546702518</c:v>
                </c:pt>
                <c:pt idx="31">
                  <c:v>14.302807179015176</c:v>
                </c:pt>
                <c:pt idx="32">
                  <c:v>18.181818181818159</c:v>
                </c:pt>
                <c:pt idx="33">
                  <c:v>23.980322003577825</c:v>
                </c:pt>
                <c:pt idx="34">
                  <c:v>30.2659574468085</c:v>
                </c:pt>
                <c:pt idx="35">
                  <c:v>34.589917895294434</c:v>
                </c:pt>
                <c:pt idx="36">
                  <c:v>37.744665843766512</c:v>
                </c:pt>
                <c:pt idx="37">
                  <c:v>41.347086308736664</c:v>
                </c:pt>
                <c:pt idx="38">
                  <c:v>43.523087768769841</c:v>
                </c:pt>
                <c:pt idx="39">
                  <c:v>45.786196614925899</c:v>
                </c:pt>
                <c:pt idx="40">
                  <c:v>47.9777816351328</c:v>
                </c:pt>
                <c:pt idx="41">
                  <c:v>48.518233837219213</c:v>
                </c:pt>
                <c:pt idx="42">
                  <c:v>47.97</c:v>
                </c:pt>
                <c:pt idx="43">
                  <c:v>45.13</c:v>
                </c:pt>
                <c:pt idx="44">
                  <c:v>40.74</c:v>
                </c:pt>
                <c:pt idx="45">
                  <c:v>34.64</c:v>
                </c:pt>
                <c:pt idx="46">
                  <c:v>29.13</c:v>
                </c:pt>
                <c:pt idx="47">
                  <c:v>26.81</c:v>
                </c:pt>
                <c:pt idx="48">
                  <c:v>26.05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04B-4C57-A765-75C345092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802377448795298E-2"/>
          <c:y val="0.13447613263502142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'[Gráficos.xlsx]IPC-TRM'!$D$2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Pt>
            <c:idx val="19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916-4F26-98FF-9C53D7A48FD2}"/>
              </c:ext>
            </c:extLst>
          </c:dPt>
          <c:dLbls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16-4F26-98FF-9C53D7A48FD2}"/>
                </c:ext>
              </c:extLst>
            </c:dLbl>
            <c:dLbl>
              <c:idx val="10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16-4F26-98FF-9C53D7A48FD2}"/>
                </c:ext>
              </c:extLst>
            </c:dLbl>
            <c:dLbl>
              <c:idx val="19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16-4F26-98FF-9C53D7A48FD2}"/>
                </c:ext>
              </c:extLst>
            </c:dLbl>
            <c:dLbl>
              <c:idx val="22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16-4F26-98FF-9C53D7A48FD2}"/>
                </c:ext>
              </c:extLst>
            </c:dLbl>
            <c:dLbl>
              <c:idx val="26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16-4F26-98FF-9C53D7A48FD2}"/>
                </c:ext>
              </c:extLst>
            </c:dLbl>
            <c:dLbl>
              <c:idx val="271"/>
              <c:layout>
                <c:manualLayout>
                  <c:x val="-1.4593185528288163E-2"/>
                  <c:y val="-1.8475525474572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16-4F26-98FF-9C53D7A48F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'[Gráficos.xlsx]IPC-TRM'!$B$27:$C$298</c:f>
              <c:multiLvlStrCache>
                <c:ptCount val="272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  <c:pt idx="230">
                    <c:v>Marzo</c:v>
                  </c:pt>
                  <c:pt idx="231">
                    <c:v>Abril</c:v>
                  </c:pt>
                  <c:pt idx="232">
                    <c:v>Mayo</c:v>
                  </c:pt>
                  <c:pt idx="233">
                    <c:v>Junio</c:v>
                  </c:pt>
                  <c:pt idx="234">
                    <c:v>Julio</c:v>
                  </c:pt>
                  <c:pt idx="235">
                    <c:v>Agosto</c:v>
                  </c:pt>
                  <c:pt idx="236">
                    <c:v>Septiembre</c:v>
                  </c:pt>
                  <c:pt idx="237">
                    <c:v>Octubre</c:v>
                  </c:pt>
                  <c:pt idx="238">
                    <c:v>Noviembre</c:v>
                  </c:pt>
                  <c:pt idx="239">
                    <c:v>Diciembre</c:v>
                  </c:pt>
                  <c:pt idx="240">
                    <c:v>Enero</c:v>
                  </c:pt>
                  <c:pt idx="241">
                    <c:v>Febrero</c:v>
                  </c:pt>
                  <c:pt idx="242">
                    <c:v>Marzo</c:v>
                  </c:pt>
                  <c:pt idx="243">
                    <c:v>Abril</c:v>
                  </c:pt>
                  <c:pt idx="244">
                    <c:v>Mayo</c:v>
                  </c:pt>
                  <c:pt idx="245">
                    <c:v>Junio</c:v>
                  </c:pt>
                  <c:pt idx="246">
                    <c:v>Julio</c:v>
                  </c:pt>
                  <c:pt idx="247">
                    <c:v>Agosto</c:v>
                  </c:pt>
                  <c:pt idx="248">
                    <c:v>Septiembre</c:v>
                  </c:pt>
                  <c:pt idx="249">
                    <c:v>Octubre</c:v>
                  </c:pt>
                  <c:pt idx="250">
                    <c:v>Noviembre</c:v>
                  </c:pt>
                  <c:pt idx="251">
                    <c:v>Diciembre</c:v>
                  </c:pt>
                  <c:pt idx="252">
                    <c:v>Enero</c:v>
                  </c:pt>
                  <c:pt idx="253">
                    <c:v>Febrero</c:v>
                  </c:pt>
                  <c:pt idx="254">
                    <c:v>Marzo</c:v>
                  </c:pt>
                  <c:pt idx="255">
                    <c:v>Abril</c:v>
                  </c:pt>
                  <c:pt idx="256">
                    <c:v>Mayo</c:v>
                  </c:pt>
                  <c:pt idx="257">
                    <c:v>Junio</c:v>
                  </c:pt>
                  <c:pt idx="258">
                    <c:v>Julio</c:v>
                  </c:pt>
                  <c:pt idx="259">
                    <c:v>Agosto</c:v>
                  </c:pt>
                  <c:pt idx="260">
                    <c:v>Septiembre</c:v>
                  </c:pt>
                  <c:pt idx="261">
                    <c:v>Octubre</c:v>
                  </c:pt>
                  <c:pt idx="262">
                    <c:v>Noviembre</c:v>
                  </c:pt>
                  <c:pt idx="263">
                    <c:v>Diciembre</c:v>
                  </c:pt>
                  <c:pt idx="264">
                    <c:v>Enero</c:v>
                  </c:pt>
                  <c:pt idx="265">
                    <c:v>Febrero</c:v>
                  </c:pt>
                  <c:pt idx="266">
                    <c:v>Marzo</c:v>
                  </c:pt>
                  <c:pt idx="267">
                    <c:v>Abril</c:v>
                  </c:pt>
                  <c:pt idx="268">
                    <c:v>Mayo</c:v>
                  </c:pt>
                  <c:pt idx="269">
                    <c:v>Junio</c:v>
                  </c:pt>
                  <c:pt idx="270">
                    <c:v>Julio</c:v>
                  </c:pt>
                  <c:pt idx="271">
                    <c:v>Agosto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  <c:pt idx="228">
                    <c:v>2019</c:v>
                  </c:pt>
                  <c:pt idx="240">
                    <c:v>2020</c:v>
                  </c:pt>
                  <c:pt idx="252">
                    <c:v>2021</c:v>
                  </c:pt>
                  <c:pt idx="264">
                    <c:v>2022</c:v>
                  </c:pt>
                </c:lvl>
              </c:multiLvlStrCache>
            </c:multiLvlStrRef>
          </c:cat>
          <c:val>
            <c:numRef>
              <c:f>'[Gráficos.xlsx]IPC-TRM'!$D$27:$D$298</c:f>
              <c:numCache>
                <c:formatCode>General</c:formatCode>
                <c:ptCount val="272"/>
                <c:pt idx="0">
                  <c:v>5.63</c:v>
                </c:pt>
                <c:pt idx="1">
                  <c:v>6.72</c:v>
                </c:pt>
                <c:pt idx="2">
                  <c:v>8.52</c:v>
                </c:pt>
                <c:pt idx="3">
                  <c:v>9.98</c:v>
                </c:pt>
                <c:pt idx="4">
                  <c:v>10.24</c:v>
                </c:pt>
                <c:pt idx="5">
                  <c:v>9.91</c:v>
                </c:pt>
                <c:pt idx="6">
                  <c:v>8.58</c:v>
                </c:pt>
                <c:pt idx="7">
                  <c:v>8.06</c:v>
                </c:pt>
                <c:pt idx="8">
                  <c:v>8.19</c:v>
                </c:pt>
                <c:pt idx="9">
                  <c:v>8.34</c:v>
                </c:pt>
                <c:pt idx="10">
                  <c:v>8.06</c:v>
                </c:pt>
                <c:pt idx="11">
                  <c:v>7.41</c:v>
                </c:pt>
                <c:pt idx="12">
                  <c:v>7.41</c:v>
                </c:pt>
                <c:pt idx="13">
                  <c:v>7.51</c:v>
                </c:pt>
                <c:pt idx="14">
                  <c:v>7.08</c:v>
                </c:pt>
                <c:pt idx="15">
                  <c:v>7.75</c:v>
                </c:pt>
                <c:pt idx="16">
                  <c:v>8.3699999999999992</c:v>
                </c:pt>
                <c:pt idx="17">
                  <c:v>8.4699999999999989</c:v>
                </c:pt>
                <c:pt idx="18">
                  <c:v>9.76</c:v>
                </c:pt>
                <c:pt idx="19">
                  <c:v>10.280000000000001</c:v>
                </c:pt>
                <c:pt idx="20">
                  <c:v>10.59</c:v>
                </c:pt>
                <c:pt idx="21">
                  <c:v>10.54</c:v>
                </c:pt>
                <c:pt idx="22">
                  <c:v>10.15</c:v>
                </c:pt>
                <c:pt idx="23">
                  <c:v>10.549999999999999</c:v>
                </c:pt>
                <c:pt idx="24">
                  <c:v>9.92</c:v>
                </c:pt>
                <c:pt idx="25">
                  <c:v>8.3699999999999992</c:v>
                </c:pt>
                <c:pt idx="26">
                  <c:v>7.19</c:v>
                </c:pt>
                <c:pt idx="27">
                  <c:v>6.64</c:v>
                </c:pt>
                <c:pt idx="28">
                  <c:v>7.68</c:v>
                </c:pt>
                <c:pt idx="29">
                  <c:v>9.19</c:v>
                </c:pt>
                <c:pt idx="30">
                  <c:v>8.91</c:v>
                </c:pt>
                <c:pt idx="31">
                  <c:v>8.4</c:v>
                </c:pt>
                <c:pt idx="32">
                  <c:v>8.5599999999999987</c:v>
                </c:pt>
                <c:pt idx="33">
                  <c:v>9.7900000000000009</c:v>
                </c:pt>
                <c:pt idx="34">
                  <c:v>11.51</c:v>
                </c:pt>
                <c:pt idx="35">
                  <c:v>10.92</c:v>
                </c:pt>
                <c:pt idx="36">
                  <c:v>10.65</c:v>
                </c:pt>
                <c:pt idx="37">
                  <c:v>9.35</c:v>
                </c:pt>
                <c:pt idx="38">
                  <c:v>9.879999999999999</c:v>
                </c:pt>
                <c:pt idx="39">
                  <c:v>10.76</c:v>
                </c:pt>
                <c:pt idx="40">
                  <c:v>9.75</c:v>
                </c:pt>
                <c:pt idx="41">
                  <c:v>7.7399999999999993</c:v>
                </c:pt>
                <c:pt idx="42">
                  <c:v>7.39</c:v>
                </c:pt>
                <c:pt idx="43">
                  <c:v>7.46</c:v>
                </c:pt>
                <c:pt idx="44">
                  <c:v>6.52</c:v>
                </c:pt>
                <c:pt idx="45">
                  <c:v>5.1400000000000006</c:v>
                </c:pt>
                <c:pt idx="46">
                  <c:v>4.22</c:v>
                </c:pt>
                <c:pt idx="47">
                  <c:v>5.3199999999999994</c:v>
                </c:pt>
                <c:pt idx="48">
                  <c:v>5.4399999999999995</c:v>
                </c:pt>
                <c:pt idx="49">
                  <c:v>6.3</c:v>
                </c:pt>
                <c:pt idx="50">
                  <c:v>6.5600000000000005</c:v>
                </c:pt>
                <c:pt idx="51">
                  <c:v>4.71</c:v>
                </c:pt>
                <c:pt idx="52">
                  <c:v>4.67</c:v>
                </c:pt>
                <c:pt idx="53">
                  <c:v>6.49</c:v>
                </c:pt>
                <c:pt idx="54">
                  <c:v>6.58</c:v>
                </c:pt>
                <c:pt idx="55">
                  <c:v>6.5699999999999994</c:v>
                </c:pt>
                <c:pt idx="56">
                  <c:v>7.21</c:v>
                </c:pt>
                <c:pt idx="57">
                  <c:v>7.23</c:v>
                </c:pt>
                <c:pt idx="58">
                  <c:v>6.77</c:v>
                </c:pt>
                <c:pt idx="59">
                  <c:v>5.43</c:v>
                </c:pt>
                <c:pt idx="60">
                  <c:v>5.53</c:v>
                </c:pt>
                <c:pt idx="61">
                  <c:v>5.43</c:v>
                </c:pt>
                <c:pt idx="62">
                  <c:v>5.4899999999999993</c:v>
                </c:pt>
                <c:pt idx="63">
                  <c:v>5.8000000000000007</c:v>
                </c:pt>
                <c:pt idx="64">
                  <c:v>5.9700000000000006</c:v>
                </c:pt>
                <c:pt idx="65">
                  <c:v>6.05</c:v>
                </c:pt>
                <c:pt idx="66">
                  <c:v>6.52</c:v>
                </c:pt>
                <c:pt idx="67">
                  <c:v>6.12</c:v>
                </c:pt>
                <c:pt idx="68">
                  <c:v>6.35</c:v>
                </c:pt>
                <c:pt idx="69">
                  <c:v>7.0000000000000009</c:v>
                </c:pt>
                <c:pt idx="70">
                  <c:v>6.72</c:v>
                </c:pt>
                <c:pt idx="71">
                  <c:v>6.5600000000000005</c:v>
                </c:pt>
                <c:pt idx="72">
                  <c:v>6.12</c:v>
                </c:pt>
                <c:pt idx="73">
                  <c:v>5.3900000000000006</c:v>
                </c:pt>
                <c:pt idx="74">
                  <c:v>5.2299999999999995</c:v>
                </c:pt>
                <c:pt idx="75">
                  <c:v>5.47</c:v>
                </c:pt>
                <c:pt idx="76">
                  <c:v>5.2200000000000006</c:v>
                </c:pt>
                <c:pt idx="77">
                  <c:v>4.72</c:v>
                </c:pt>
                <c:pt idx="78">
                  <c:v>5.53</c:v>
                </c:pt>
                <c:pt idx="79">
                  <c:v>6.419999999999999</c:v>
                </c:pt>
                <c:pt idx="80">
                  <c:v>6.02</c:v>
                </c:pt>
                <c:pt idx="81">
                  <c:v>5.3100000000000005</c:v>
                </c:pt>
                <c:pt idx="82">
                  <c:v>5.41</c:v>
                </c:pt>
                <c:pt idx="83">
                  <c:v>5.6800000000000006</c:v>
                </c:pt>
                <c:pt idx="84">
                  <c:v>5.81</c:v>
                </c:pt>
                <c:pt idx="85">
                  <c:v>7.32</c:v>
                </c:pt>
                <c:pt idx="86">
                  <c:v>8.9</c:v>
                </c:pt>
                <c:pt idx="87">
                  <c:v>10.040000000000001</c:v>
                </c:pt>
                <c:pt idx="88">
                  <c:v>10.01</c:v>
                </c:pt>
                <c:pt idx="89">
                  <c:v>9.69</c:v>
                </c:pt>
                <c:pt idx="90">
                  <c:v>8.93</c:v>
                </c:pt>
                <c:pt idx="91">
                  <c:v>7.23</c:v>
                </c:pt>
                <c:pt idx="92">
                  <c:v>6.9599999999999991</c:v>
                </c:pt>
                <c:pt idx="93">
                  <c:v>6.98</c:v>
                </c:pt>
                <c:pt idx="94">
                  <c:v>7.7200000000000006</c:v>
                </c:pt>
                <c:pt idx="95">
                  <c:v>8.51</c:v>
                </c:pt>
                <c:pt idx="96">
                  <c:v>9.39</c:v>
                </c:pt>
                <c:pt idx="97">
                  <c:v>10.459999999999999</c:v>
                </c:pt>
                <c:pt idx="98">
                  <c:v>8.61</c:v>
                </c:pt>
                <c:pt idx="99">
                  <c:v>7.82</c:v>
                </c:pt>
                <c:pt idx="100">
                  <c:v>9.73</c:v>
                </c:pt>
                <c:pt idx="101">
                  <c:v>11.98</c:v>
                </c:pt>
                <c:pt idx="102">
                  <c:v>13</c:v>
                </c:pt>
                <c:pt idx="103">
                  <c:v>14.180000000000001</c:v>
                </c:pt>
                <c:pt idx="104">
                  <c:v>12.770000000000001</c:v>
                </c:pt>
                <c:pt idx="105">
                  <c:v>13.15</c:v>
                </c:pt>
                <c:pt idx="106">
                  <c:v>12.950000000000001</c:v>
                </c:pt>
                <c:pt idx="107">
                  <c:v>13.170000000000002</c:v>
                </c:pt>
                <c:pt idx="108">
                  <c:v>12.24</c:v>
                </c:pt>
                <c:pt idx="109">
                  <c:v>9.5</c:v>
                </c:pt>
                <c:pt idx="110">
                  <c:v>8.67</c:v>
                </c:pt>
                <c:pt idx="111">
                  <c:v>7.93</c:v>
                </c:pt>
                <c:pt idx="112">
                  <c:v>5.5100000000000007</c:v>
                </c:pt>
                <c:pt idx="113">
                  <c:v>2.8000000000000003</c:v>
                </c:pt>
                <c:pt idx="114">
                  <c:v>1.51</c:v>
                </c:pt>
                <c:pt idx="115">
                  <c:v>1.46</c:v>
                </c:pt>
                <c:pt idx="116">
                  <c:v>2.23</c:v>
                </c:pt>
                <c:pt idx="117">
                  <c:v>1.6400000000000001</c:v>
                </c:pt>
                <c:pt idx="118">
                  <c:v>0.69</c:v>
                </c:pt>
                <c:pt idx="119">
                  <c:v>-0.32</c:v>
                </c:pt>
                <c:pt idx="120" formatCode="0.00">
                  <c:v>-2.57</c:v>
                </c:pt>
                <c:pt idx="121" formatCode="0.00">
                  <c:v>-1.56</c:v>
                </c:pt>
                <c:pt idx="122" formatCode="0.00">
                  <c:v>-1.08</c:v>
                </c:pt>
                <c:pt idx="123" formatCode="0.00">
                  <c:v>-0.23</c:v>
                </c:pt>
                <c:pt idx="124" formatCode="0.00">
                  <c:v>-0.28999999999999998</c:v>
                </c:pt>
                <c:pt idx="125" formatCode="0.00">
                  <c:v>0.39</c:v>
                </c:pt>
                <c:pt idx="126" formatCode="0.00">
                  <c:v>0.67</c:v>
                </c:pt>
                <c:pt idx="127" formatCode="0.00">
                  <c:v>0.75</c:v>
                </c:pt>
                <c:pt idx="128" formatCode="0.00">
                  <c:v>0.65</c:v>
                </c:pt>
                <c:pt idx="129" formatCode="0.00">
                  <c:v>0.54</c:v>
                </c:pt>
                <c:pt idx="130" formatCode="0.00">
                  <c:v>1.54</c:v>
                </c:pt>
                <c:pt idx="131" formatCode="0.00">
                  <c:v>3.9</c:v>
                </c:pt>
                <c:pt idx="132" formatCode="0.00">
                  <c:v>4.91</c:v>
                </c:pt>
                <c:pt idx="133" formatCode="0.00">
                  <c:v>4.03</c:v>
                </c:pt>
                <c:pt idx="134" formatCode="0.00">
                  <c:v>3.4</c:v>
                </c:pt>
                <c:pt idx="135" formatCode="0.00">
                  <c:v>1.83</c:v>
                </c:pt>
                <c:pt idx="136" formatCode="0.00">
                  <c:v>2.99</c:v>
                </c:pt>
                <c:pt idx="137" formatCode="0.00">
                  <c:v>3.7</c:v>
                </c:pt>
                <c:pt idx="138" formatCode="0.00">
                  <c:v>4.63</c:v>
                </c:pt>
                <c:pt idx="139" formatCode="0.00">
                  <c:v>4.41</c:v>
                </c:pt>
                <c:pt idx="140" formatCode="0.00">
                  <c:v>5.9</c:v>
                </c:pt>
                <c:pt idx="141" formatCode="0.00">
                  <c:v>7.22</c:v>
                </c:pt>
                <c:pt idx="142" formatCode="0.00">
                  <c:v>6.78</c:v>
                </c:pt>
                <c:pt idx="143" formatCode="0.00">
                  <c:v>5.13</c:v>
                </c:pt>
                <c:pt idx="144" formatCode="0.00">
                  <c:v>4.51</c:v>
                </c:pt>
                <c:pt idx="145" formatCode="0.00">
                  <c:v>4.29</c:v>
                </c:pt>
                <c:pt idx="146" formatCode="0.00">
                  <c:v>3.99</c:v>
                </c:pt>
                <c:pt idx="147" formatCode="0.00">
                  <c:v>4.62</c:v>
                </c:pt>
                <c:pt idx="148" formatCode="0.00">
                  <c:v>4.25</c:v>
                </c:pt>
                <c:pt idx="149" formatCode="0.00">
                  <c:v>3.65</c:v>
                </c:pt>
                <c:pt idx="150" formatCode="0.00">
                  <c:v>3.11</c:v>
                </c:pt>
                <c:pt idx="151" formatCode="0.00">
                  <c:v>3.42</c:v>
                </c:pt>
                <c:pt idx="152" formatCode="0.00">
                  <c:v>2.95</c:v>
                </c:pt>
                <c:pt idx="153" formatCode="0.00">
                  <c:v>2.8</c:v>
                </c:pt>
                <c:pt idx="154" formatCode="0.00">
                  <c:v>2.1</c:v>
                </c:pt>
                <c:pt idx="155" formatCode="0.00">
                  <c:v>1.48</c:v>
                </c:pt>
                <c:pt idx="156" formatCode="0.00">
                  <c:v>0.73</c:v>
                </c:pt>
                <c:pt idx="157" formatCode="0.00">
                  <c:v>0.13</c:v>
                </c:pt>
                <c:pt idx="158" formatCode="0.00">
                  <c:v>0.62</c:v>
                </c:pt>
                <c:pt idx="159" formatCode="0.00">
                  <c:v>0.81</c:v>
                </c:pt>
                <c:pt idx="160" formatCode="0.00">
                  <c:v>0.39</c:v>
                </c:pt>
                <c:pt idx="161" formatCode="0.00">
                  <c:v>0.38</c:v>
                </c:pt>
                <c:pt idx="162" formatCode="0.00">
                  <c:v>0.84</c:v>
                </c:pt>
                <c:pt idx="163" formatCode="0.00">
                  <c:v>0.99</c:v>
                </c:pt>
                <c:pt idx="164" formatCode="0.00">
                  <c:v>1.3</c:v>
                </c:pt>
                <c:pt idx="165" formatCode="0.00">
                  <c:v>-0.52</c:v>
                </c:pt>
                <c:pt idx="166" formatCode="0.00">
                  <c:v>-0.48</c:v>
                </c:pt>
                <c:pt idx="167" formatCode="0.00">
                  <c:v>-0.23</c:v>
                </c:pt>
                <c:pt idx="168" formatCode="0.00">
                  <c:v>0.26</c:v>
                </c:pt>
                <c:pt idx="169" formatCode="0.00">
                  <c:v>0.82</c:v>
                </c:pt>
                <c:pt idx="170" formatCode="0.00">
                  <c:v>1.37</c:v>
                </c:pt>
                <c:pt idx="171" formatCode="0.00">
                  <c:v>1.78</c:v>
                </c:pt>
                <c:pt idx="172" formatCode="0.00">
                  <c:v>3.18</c:v>
                </c:pt>
                <c:pt idx="173" formatCode="0.00">
                  <c:v>2.92</c:v>
                </c:pt>
                <c:pt idx="174" formatCode="0.00">
                  <c:v>3.18</c:v>
                </c:pt>
                <c:pt idx="175" formatCode="0.00">
                  <c:v>3.47</c:v>
                </c:pt>
                <c:pt idx="176" formatCode="0.00">
                  <c:v>3.25</c:v>
                </c:pt>
                <c:pt idx="177" formatCode="0.00">
                  <c:v>4.66</c:v>
                </c:pt>
                <c:pt idx="178" formatCode="0.00">
                  <c:v>5.49</c:v>
                </c:pt>
                <c:pt idx="179" formatCode="0.00">
                  <c:v>5.24</c:v>
                </c:pt>
                <c:pt idx="180" formatCode="0.00">
                  <c:v>6.25</c:v>
                </c:pt>
                <c:pt idx="181" formatCode="0.00">
                  <c:v>8.3800000000000008</c:v>
                </c:pt>
                <c:pt idx="182" formatCode="0.00">
                  <c:v>9.1199999999999992</c:v>
                </c:pt>
                <c:pt idx="183" formatCode="0.00">
                  <c:v>9.09</c:v>
                </c:pt>
                <c:pt idx="184" formatCode="0.00">
                  <c:v>6.94</c:v>
                </c:pt>
                <c:pt idx="185" formatCode="0.00">
                  <c:v>6.99</c:v>
                </c:pt>
                <c:pt idx="186" formatCode="0.00">
                  <c:v>6.2</c:v>
                </c:pt>
                <c:pt idx="187" formatCode="0.00">
                  <c:v>6.86</c:v>
                </c:pt>
                <c:pt idx="188" formatCode="0.00">
                  <c:v>8.4600000000000009</c:v>
                </c:pt>
                <c:pt idx="189" formatCode="0.00">
                  <c:v>10.41</c:v>
                </c:pt>
                <c:pt idx="190" formatCode="0.00">
                  <c:v>11.69</c:v>
                </c:pt>
                <c:pt idx="191" formatCode="0.00">
                  <c:v>13.08</c:v>
                </c:pt>
                <c:pt idx="192" formatCode="0.00">
                  <c:v>14.75</c:v>
                </c:pt>
                <c:pt idx="193" formatCode="0.00">
                  <c:v>13.98</c:v>
                </c:pt>
                <c:pt idx="194" formatCode="0.00">
                  <c:v>14.48</c:v>
                </c:pt>
                <c:pt idx="195" formatCode="0.00">
                  <c:v>14.88</c:v>
                </c:pt>
                <c:pt idx="196" formatCode="0.00">
                  <c:v>15.92</c:v>
                </c:pt>
                <c:pt idx="197" formatCode="0.00">
                  <c:v>17.03</c:v>
                </c:pt>
                <c:pt idx="198" formatCode="0.00">
                  <c:v>18.940000000000001</c:v>
                </c:pt>
                <c:pt idx="199" formatCode="0.00">
                  <c:v>14.86</c:v>
                </c:pt>
                <c:pt idx="200" formatCode="0.00">
                  <c:v>11.23</c:v>
                </c:pt>
                <c:pt idx="201" formatCode="0.00">
                  <c:v>8.48</c:v>
                </c:pt>
                <c:pt idx="202" formatCode="0.00">
                  <c:v>7.18</c:v>
                </c:pt>
                <c:pt idx="203" formatCode="0.00">
                  <c:v>6.65</c:v>
                </c:pt>
                <c:pt idx="204" formatCode="0.00">
                  <c:v>4.59</c:v>
                </c:pt>
                <c:pt idx="205" formatCode="0.00">
                  <c:v>3.5</c:v>
                </c:pt>
                <c:pt idx="206" formatCode="0.00">
                  <c:v>1.46</c:v>
                </c:pt>
                <c:pt idx="207" formatCode="0.00">
                  <c:v>0.19</c:v>
                </c:pt>
                <c:pt idx="208" formatCode="0.00">
                  <c:v>-0.26</c:v>
                </c:pt>
                <c:pt idx="209" formatCode="0.00">
                  <c:v>-1.21</c:v>
                </c:pt>
                <c:pt idx="210" formatCode="0.00">
                  <c:v>-2.62</c:v>
                </c:pt>
                <c:pt idx="211" formatCode="0.00">
                  <c:v>-0.25</c:v>
                </c:pt>
                <c:pt idx="212" formatCode="0.00">
                  <c:v>0.59</c:v>
                </c:pt>
                <c:pt idx="213" formatCode="0.00">
                  <c:v>1.0900000000000001</c:v>
                </c:pt>
                <c:pt idx="214" formatCode="0.00">
                  <c:v>1.1100000000000001</c:v>
                </c:pt>
                <c:pt idx="215" formatCode="0.00">
                  <c:v>0.48</c:v>
                </c:pt>
                <c:pt idx="216" formatCode="0.00">
                  <c:v>0.37</c:v>
                </c:pt>
                <c:pt idx="217" formatCode="0.00">
                  <c:v>-0.19</c:v>
                </c:pt>
                <c:pt idx="218" formatCode="0.00">
                  <c:v>-0.06</c:v>
                </c:pt>
                <c:pt idx="219" formatCode="0.00">
                  <c:v>0.68</c:v>
                </c:pt>
                <c:pt idx="220" formatCode="0.00">
                  <c:v>0.78</c:v>
                </c:pt>
                <c:pt idx="221" formatCode="0.00">
                  <c:v>1.1100000000000001</c:v>
                </c:pt>
                <c:pt idx="222" formatCode="0.00">
                  <c:v>0.3</c:v>
                </c:pt>
                <c:pt idx="223" formatCode="0.00">
                  <c:v>0.39</c:v>
                </c:pt>
                <c:pt idx="224" formatCode="0.00">
                  <c:v>1.47</c:v>
                </c:pt>
                <c:pt idx="225" formatCode="0.00">
                  <c:v>1.67</c:v>
                </c:pt>
                <c:pt idx="226" formatCode="0.00">
                  <c:v>1.61</c:v>
                </c:pt>
                <c:pt idx="227" formatCode="0.00">
                  <c:v>1.87</c:v>
                </c:pt>
                <c:pt idx="228" formatCode="0.00">
                  <c:v>2.0736863297765353</c:v>
                </c:pt>
                <c:pt idx="229" formatCode="0.00">
                  <c:v>2.2848515349773777</c:v>
                </c:pt>
                <c:pt idx="230" formatCode="0.00">
                  <c:v>3.2404146120559574</c:v>
                </c:pt>
                <c:pt idx="231" formatCode="0.00">
                  <c:v>3.4420832086201898</c:v>
                </c:pt>
                <c:pt idx="232" formatCode="0.00">
                  <c:v>4.0374838002193059</c:v>
                </c:pt>
                <c:pt idx="233" formatCode="0.00">
                  <c:v>4.9665902064426177</c:v>
                </c:pt>
                <c:pt idx="234" formatCode="0.00">
                  <c:v>6.5794768611669951</c:v>
                </c:pt>
                <c:pt idx="235" formatCode="0.00">
                  <c:v>6.4172198752765865</c:v>
                </c:pt>
                <c:pt idx="236" formatCode="0.00">
                  <c:v>6.4816670006010924</c:v>
                </c:pt>
                <c:pt idx="237" formatCode="0.00">
                  <c:v>6.8699227760505579</c:v>
                </c:pt>
                <c:pt idx="238" formatCode="0.00">
                  <c:v>6.4318683523981548</c:v>
                </c:pt>
                <c:pt idx="239" formatCode="0.00">
                  <c:v>5.8</c:v>
                </c:pt>
                <c:pt idx="240" formatCode="0.00">
                  <c:v>5.13</c:v>
                </c:pt>
                <c:pt idx="241" formatCode="0.00">
                  <c:v>5.87</c:v>
                </c:pt>
                <c:pt idx="242" formatCode="0.00">
                  <c:v>7.19</c:v>
                </c:pt>
                <c:pt idx="243" formatCode="0.00">
                  <c:v>8.23</c:v>
                </c:pt>
                <c:pt idx="244" formatCode="0.00">
                  <c:v>7.57</c:v>
                </c:pt>
                <c:pt idx="245" formatCode="0.00">
                  <c:v>6.55</c:v>
                </c:pt>
                <c:pt idx="246" formatCode="0.00">
                  <c:v>5</c:v>
                </c:pt>
                <c:pt idx="247" formatCode="0.00">
                  <c:v>4.66</c:v>
                </c:pt>
                <c:pt idx="248" formatCode="0.00">
                  <c:v>4.13</c:v>
                </c:pt>
                <c:pt idx="249" formatCode="0.00">
                  <c:v>3.54</c:v>
                </c:pt>
                <c:pt idx="250" formatCode="0.00">
                  <c:v>4.09</c:v>
                </c:pt>
                <c:pt idx="251" formatCode="0.00">
                  <c:v>4.8</c:v>
                </c:pt>
                <c:pt idx="252" formatCode="0.00">
                  <c:v>5.51</c:v>
                </c:pt>
                <c:pt idx="253" formatCode="0.00">
                  <c:v>5.0199999999999996</c:v>
                </c:pt>
                <c:pt idx="254" formatCode="0.00">
                  <c:v>3.92</c:v>
                </c:pt>
                <c:pt idx="255" formatCode="0.00">
                  <c:v>3.98</c:v>
                </c:pt>
                <c:pt idx="256" formatCode="0.00">
                  <c:v>9.52</c:v>
                </c:pt>
                <c:pt idx="257" formatCode="0.00">
                  <c:v>8.52</c:v>
                </c:pt>
                <c:pt idx="258" formatCode="0.00">
                  <c:v>9.81</c:v>
                </c:pt>
                <c:pt idx="259" formatCode="0.00">
                  <c:v>11.5</c:v>
                </c:pt>
                <c:pt idx="260" formatCode="0.00">
                  <c:v>12.4</c:v>
                </c:pt>
                <c:pt idx="261" formatCode="0.00">
                  <c:v>13.76</c:v>
                </c:pt>
                <c:pt idx="262" formatCode="0.00">
                  <c:v>15.34</c:v>
                </c:pt>
                <c:pt idx="263" formatCode="0.00">
                  <c:v>17.23</c:v>
                </c:pt>
                <c:pt idx="264" formatCode="0.00">
                  <c:v>19.940000000000001</c:v>
                </c:pt>
                <c:pt idx="265" formatCode="0.00">
                  <c:v>23.3</c:v>
                </c:pt>
                <c:pt idx="266" formatCode="0.00">
                  <c:v>25.37</c:v>
                </c:pt>
                <c:pt idx="267" formatCode="_(* #,##0.00_);_(* \(#,##0.00\);_(* &quot;-&quot;??_);_(@_)">
                  <c:v>26.17</c:v>
                </c:pt>
                <c:pt idx="268" formatCode="_(* #,##0.00_);_(* \(#,##0.00\);_(* &quot;-&quot;??_);_(@_)">
                  <c:v>21.6</c:v>
                </c:pt>
                <c:pt idx="269" formatCode="_(* #,##0.00_);_(* \(#,##0.00\);_(* &quot;-&quot;??_);_(@_)">
                  <c:v>23.65</c:v>
                </c:pt>
                <c:pt idx="270" formatCode="_(* #,##0.00_);_(* \(#,##0.00\);_(* &quot;-&quot;??_);_(@_)">
                  <c:v>24.61</c:v>
                </c:pt>
                <c:pt idx="271" formatCode="_(* #,##0.00_);_(* \(#,##0.00\);_(* &quot;-&quot;??_);_(@_)">
                  <c:v>25.57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9916-4F26-98FF-9C53D7A48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'[Gráficos.xlsx]IPC-TRM'!$E$2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'[Gráficos.xlsx]IPC-TRM'!$B$27:$C$298</c:f>
              <c:multiLvlStrCache>
                <c:ptCount val="272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  <c:pt idx="230">
                    <c:v>Marzo</c:v>
                  </c:pt>
                  <c:pt idx="231">
                    <c:v>Abril</c:v>
                  </c:pt>
                  <c:pt idx="232">
                    <c:v>Mayo</c:v>
                  </c:pt>
                  <c:pt idx="233">
                    <c:v>Junio</c:v>
                  </c:pt>
                  <c:pt idx="234">
                    <c:v>Julio</c:v>
                  </c:pt>
                  <c:pt idx="235">
                    <c:v>Agosto</c:v>
                  </c:pt>
                  <c:pt idx="236">
                    <c:v>Septiembre</c:v>
                  </c:pt>
                  <c:pt idx="237">
                    <c:v>Octubre</c:v>
                  </c:pt>
                  <c:pt idx="238">
                    <c:v>Noviembre</c:v>
                  </c:pt>
                  <c:pt idx="239">
                    <c:v>Diciembre</c:v>
                  </c:pt>
                  <c:pt idx="240">
                    <c:v>Enero</c:v>
                  </c:pt>
                  <c:pt idx="241">
                    <c:v>Febrero</c:v>
                  </c:pt>
                  <c:pt idx="242">
                    <c:v>Marzo</c:v>
                  </c:pt>
                  <c:pt idx="243">
                    <c:v>Abril</c:v>
                  </c:pt>
                  <c:pt idx="244">
                    <c:v>Mayo</c:v>
                  </c:pt>
                  <c:pt idx="245">
                    <c:v>Junio</c:v>
                  </c:pt>
                  <c:pt idx="246">
                    <c:v>Julio</c:v>
                  </c:pt>
                  <c:pt idx="247">
                    <c:v>Agosto</c:v>
                  </c:pt>
                  <c:pt idx="248">
                    <c:v>Septiembre</c:v>
                  </c:pt>
                  <c:pt idx="249">
                    <c:v>Octubre</c:v>
                  </c:pt>
                  <c:pt idx="250">
                    <c:v>Noviembre</c:v>
                  </c:pt>
                  <c:pt idx="251">
                    <c:v>Diciembre</c:v>
                  </c:pt>
                  <c:pt idx="252">
                    <c:v>Enero</c:v>
                  </c:pt>
                  <c:pt idx="253">
                    <c:v>Febrero</c:v>
                  </c:pt>
                  <c:pt idx="254">
                    <c:v>Marzo</c:v>
                  </c:pt>
                  <c:pt idx="255">
                    <c:v>Abril</c:v>
                  </c:pt>
                  <c:pt idx="256">
                    <c:v>Mayo</c:v>
                  </c:pt>
                  <c:pt idx="257">
                    <c:v>Junio</c:v>
                  </c:pt>
                  <c:pt idx="258">
                    <c:v>Julio</c:v>
                  </c:pt>
                  <c:pt idx="259">
                    <c:v>Agosto</c:v>
                  </c:pt>
                  <c:pt idx="260">
                    <c:v>Septiembre</c:v>
                  </c:pt>
                  <c:pt idx="261">
                    <c:v>Octubre</c:v>
                  </c:pt>
                  <c:pt idx="262">
                    <c:v>Noviembre</c:v>
                  </c:pt>
                  <c:pt idx="263">
                    <c:v>Diciembre</c:v>
                  </c:pt>
                  <c:pt idx="264">
                    <c:v>Enero</c:v>
                  </c:pt>
                  <c:pt idx="265">
                    <c:v>Febrero</c:v>
                  </c:pt>
                  <c:pt idx="266">
                    <c:v>Marzo</c:v>
                  </c:pt>
                  <c:pt idx="267">
                    <c:v>Abril</c:v>
                  </c:pt>
                  <c:pt idx="268">
                    <c:v>Mayo</c:v>
                  </c:pt>
                  <c:pt idx="269">
                    <c:v>Junio</c:v>
                  </c:pt>
                  <c:pt idx="270">
                    <c:v>Julio</c:v>
                  </c:pt>
                  <c:pt idx="271">
                    <c:v>Agosto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  <c:pt idx="228">
                    <c:v>2019</c:v>
                  </c:pt>
                  <c:pt idx="240">
                    <c:v>2020</c:v>
                  </c:pt>
                  <c:pt idx="252">
                    <c:v>2021</c:v>
                  </c:pt>
                  <c:pt idx="264">
                    <c:v>2022</c:v>
                  </c:pt>
                </c:lvl>
              </c:multiLvlStrCache>
            </c:multiLvlStrRef>
          </c:cat>
          <c:val>
            <c:numRef>
              <c:f>'[Gráficos.xlsx]IPC-TRM'!$E$27:$E$298</c:f>
              <c:numCache>
                <c:formatCode>#,##0</c:formatCode>
                <c:ptCount val="272"/>
                <c:pt idx="0">
                  <c:v>1923.57</c:v>
                </c:pt>
                <c:pt idx="1">
                  <c:v>1950.64</c:v>
                </c:pt>
                <c:pt idx="2">
                  <c:v>1956.25</c:v>
                </c:pt>
                <c:pt idx="3">
                  <c:v>1986.77</c:v>
                </c:pt>
                <c:pt idx="4">
                  <c:v>2055.69</c:v>
                </c:pt>
                <c:pt idx="5">
                  <c:v>2120.17</c:v>
                </c:pt>
                <c:pt idx="6">
                  <c:v>2161.34</c:v>
                </c:pt>
                <c:pt idx="7">
                  <c:v>2187.38</c:v>
                </c:pt>
                <c:pt idx="8">
                  <c:v>2213.7600000000002</c:v>
                </c:pt>
                <c:pt idx="9">
                  <c:v>2176.61</c:v>
                </c:pt>
                <c:pt idx="10">
                  <c:v>2136.63</c:v>
                </c:pt>
                <c:pt idx="11">
                  <c:v>2186.21</c:v>
                </c:pt>
                <c:pt idx="12">
                  <c:v>2241.4</c:v>
                </c:pt>
                <c:pt idx="13">
                  <c:v>2243.42</c:v>
                </c:pt>
                <c:pt idx="14">
                  <c:v>2278.7800000000002</c:v>
                </c:pt>
                <c:pt idx="15">
                  <c:v>2323.1</c:v>
                </c:pt>
                <c:pt idx="16">
                  <c:v>2346.9299999999998</c:v>
                </c:pt>
                <c:pt idx="17">
                  <c:v>2305.66</c:v>
                </c:pt>
                <c:pt idx="18">
                  <c:v>2304.2800000000002</c:v>
                </c:pt>
                <c:pt idx="19">
                  <c:v>2288.9</c:v>
                </c:pt>
                <c:pt idx="20">
                  <c:v>2328.23</c:v>
                </c:pt>
                <c:pt idx="21">
                  <c:v>2320.65</c:v>
                </c:pt>
                <c:pt idx="22">
                  <c:v>2310.4699999999998</c:v>
                </c:pt>
                <c:pt idx="23">
                  <c:v>2306.9</c:v>
                </c:pt>
                <c:pt idx="24">
                  <c:v>2274.96</c:v>
                </c:pt>
                <c:pt idx="25">
                  <c:v>2286.6999999999998</c:v>
                </c:pt>
                <c:pt idx="26">
                  <c:v>2282.33</c:v>
                </c:pt>
                <c:pt idx="27">
                  <c:v>2263.11</c:v>
                </c:pt>
                <c:pt idx="28">
                  <c:v>2310.2399999999998</c:v>
                </c:pt>
                <c:pt idx="29">
                  <c:v>2364.25</c:v>
                </c:pt>
                <c:pt idx="30">
                  <c:v>2506.7199999999998</c:v>
                </c:pt>
                <c:pt idx="31">
                  <c:v>2647.22</c:v>
                </c:pt>
                <c:pt idx="32">
                  <c:v>2751.23</c:v>
                </c:pt>
                <c:pt idx="33">
                  <c:v>2827.86</c:v>
                </c:pt>
                <c:pt idx="34">
                  <c:v>2726.66</c:v>
                </c:pt>
                <c:pt idx="35">
                  <c:v>2814.89</c:v>
                </c:pt>
                <c:pt idx="36">
                  <c:v>2913</c:v>
                </c:pt>
                <c:pt idx="37">
                  <c:v>2951.86</c:v>
                </c:pt>
                <c:pt idx="38">
                  <c:v>2959.01</c:v>
                </c:pt>
                <c:pt idx="39">
                  <c:v>2926.62</c:v>
                </c:pt>
                <c:pt idx="40">
                  <c:v>2858.94</c:v>
                </c:pt>
                <c:pt idx="41">
                  <c:v>2826.95</c:v>
                </c:pt>
                <c:pt idx="42">
                  <c:v>2858.82</c:v>
                </c:pt>
                <c:pt idx="43">
                  <c:v>2867.29</c:v>
                </c:pt>
                <c:pt idx="44">
                  <c:v>2840.08</c:v>
                </c:pt>
                <c:pt idx="45">
                  <c:v>2876.2</c:v>
                </c:pt>
                <c:pt idx="46">
                  <c:v>2844.55</c:v>
                </c:pt>
                <c:pt idx="47">
                  <c:v>2807.2</c:v>
                </c:pt>
                <c:pt idx="48">
                  <c:v>2749.14</c:v>
                </c:pt>
                <c:pt idx="49">
                  <c:v>2717.94</c:v>
                </c:pt>
                <c:pt idx="50">
                  <c:v>2670.8</c:v>
                </c:pt>
                <c:pt idx="51">
                  <c:v>2639.6</c:v>
                </c:pt>
                <c:pt idx="52">
                  <c:v>2719.43</c:v>
                </c:pt>
                <c:pt idx="53">
                  <c:v>2716.56</c:v>
                </c:pt>
                <c:pt idx="54">
                  <c:v>2653.32</c:v>
                </c:pt>
                <c:pt idx="55">
                  <c:v>2598.59</c:v>
                </c:pt>
                <c:pt idx="56">
                  <c:v>2552.7800000000002</c:v>
                </c:pt>
                <c:pt idx="57">
                  <c:v>2580.6999999999998</c:v>
                </c:pt>
                <c:pt idx="58">
                  <c:v>2530.19</c:v>
                </c:pt>
                <c:pt idx="59">
                  <c:v>2411.37</c:v>
                </c:pt>
                <c:pt idx="60">
                  <c:v>2362.96</c:v>
                </c:pt>
                <c:pt idx="61">
                  <c:v>2340.4899999999998</c:v>
                </c:pt>
                <c:pt idx="62">
                  <c:v>2353.71</c:v>
                </c:pt>
                <c:pt idx="63">
                  <c:v>2350.0100000000002</c:v>
                </c:pt>
                <c:pt idx="64">
                  <c:v>2339.2199999999998</c:v>
                </c:pt>
                <c:pt idx="65">
                  <c:v>2331.79</c:v>
                </c:pt>
                <c:pt idx="66">
                  <c:v>2323.38</c:v>
                </c:pt>
                <c:pt idx="67">
                  <c:v>2306.19</c:v>
                </c:pt>
                <c:pt idx="68">
                  <c:v>2294.52</c:v>
                </c:pt>
                <c:pt idx="69">
                  <c:v>2292.5500000000002</c:v>
                </c:pt>
                <c:pt idx="70">
                  <c:v>2279.85</c:v>
                </c:pt>
                <c:pt idx="71">
                  <c:v>2278.91</c:v>
                </c:pt>
                <c:pt idx="72">
                  <c:v>2273.66</c:v>
                </c:pt>
                <c:pt idx="73">
                  <c:v>2256.2399999999998</c:v>
                </c:pt>
                <c:pt idx="74">
                  <c:v>2262.36</c:v>
                </c:pt>
                <c:pt idx="75">
                  <c:v>2334.29</c:v>
                </c:pt>
                <c:pt idx="76">
                  <c:v>2417.9899999999998</c:v>
                </c:pt>
                <c:pt idx="77">
                  <c:v>2542.2399999999998</c:v>
                </c:pt>
                <c:pt idx="78">
                  <c:v>2511.7399999999998</c:v>
                </c:pt>
                <c:pt idx="79">
                  <c:v>2389.65</c:v>
                </c:pt>
                <c:pt idx="80">
                  <c:v>2398.88</c:v>
                </c:pt>
                <c:pt idx="81">
                  <c:v>2364.29</c:v>
                </c:pt>
                <c:pt idx="82">
                  <c:v>2290.46</c:v>
                </c:pt>
                <c:pt idx="83">
                  <c:v>2261.33526315789</c:v>
                </c:pt>
                <c:pt idx="84">
                  <c:v>2237.06</c:v>
                </c:pt>
                <c:pt idx="85">
                  <c:v>2227.63</c:v>
                </c:pt>
                <c:pt idx="86">
                  <c:v>2201.39</c:v>
                </c:pt>
                <c:pt idx="87">
                  <c:v>2144.6</c:v>
                </c:pt>
                <c:pt idx="88">
                  <c:v>2007.91</c:v>
                </c:pt>
                <c:pt idx="89">
                  <c:v>1923.76</c:v>
                </c:pt>
                <c:pt idx="90">
                  <c:v>1950.87</c:v>
                </c:pt>
                <c:pt idx="91">
                  <c:v>2058.2800000000002</c:v>
                </c:pt>
                <c:pt idx="92">
                  <c:v>2117.0500000000002</c:v>
                </c:pt>
                <c:pt idx="93">
                  <c:v>2003.26</c:v>
                </c:pt>
                <c:pt idx="94">
                  <c:v>2047.72</c:v>
                </c:pt>
                <c:pt idx="95">
                  <c:v>2014.2014999999999</c:v>
                </c:pt>
                <c:pt idx="96">
                  <c:v>1980.59</c:v>
                </c:pt>
                <c:pt idx="97">
                  <c:v>1903.27</c:v>
                </c:pt>
                <c:pt idx="98">
                  <c:v>1846.9</c:v>
                </c:pt>
                <c:pt idx="99">
                  <c:v>1796.13</c:v>
                </c:pt>
                <c:pt idx="100">
                  <c:v>1778.01</c:v>
                </c:pt>
                <c:pt idx="101">
                  <c:v>1712.28</c:v>
                </c:pt>
                <c:pt idx="102">
                  <c:v>1783.09</c:v>
                </c:pt>
                <c:pt idx="103">
                  <c:v>1844.29</c:v>
                </c:pt>
                <c:pt idx="104">
                  <c:v>2066.04</c:v>
                </c:pt>
                <c:pt idx="105">
                  <c:v>2289.17</c:v>
                </c:pt>
                <c:pt idx="106">
                  <c:v>2329.16</c:v>
                </c:pt>
                <c:pt idx="107">
                  <c:v>2252.7199999999998</c:v>
                </c:pt>
                <c:pt idx="108">
                  <c:v>2252.98</c:v>
                </c:pt>
                <c:pt idx="109">
                  <c:v>2513.7399999999998</c:v>
                </c:pt>
                <c:pt idx="110">
                  <c:v>2477.21</c:v>
                </c:pt>
                <c:pt idx="111">
                  <c:v>2379.36</c:v>
                </c:pt>
                <c:pt idx="112">
                  <c:v>2229.9499999999998</c:v>
                </c:pt>
                <c:pt idx="113">
                  <c:v>2090.04</c:v>
                </c:pt>
                <c:pt idx="114">
                  <c:v>2052.6799999999998</c:v>
                </c:pt>
                <c:pt idx="115">
                  <c:v>2018.97</c:v>
                </c:pt>
                <c:pt idx="116">
                  <c:v>1980.77</c:v>
                </c:pt>
                <c:pt idx="117">
                  <c:v>1904.86</c:v>
                </c:pt>
                <c:pt idx="118">
                  <c:v>1973.57</c:v>
                </c:pt>
                <c:pt idx="119">
                  <c:v>2017.05</c:v>
                </c:pt>
                <c:pt idx="120">
                  <c:v>1978.19</c:v>
                </c:pt>
                <c:pt idx="121">
                  <c:v>1952.89</c:v>
                </c:pt>
                <c:pt idx="122">
                  <c:v>1909.1</c:v>
                </c:pt>
                <c:pt idx="123">
                  <c:v>1940.36</c:v>
                </c:pt>
                <c:pt idx="124">
                  <c:v>1984.36</c:v>
                </c:pt>
                <c:pt idx="125">
                  <c:v>1925.9</c:v>
                </c:pt>
                <c:pt idx="126">
                  <c:v>1874.52</c:v>
                </c:pt>
                <c:pt idx="127">
                  <c:v>1819.06</c:v>
                </c:pt>
                <c:pt idx="128">
                  <c:v>1805.6</c:v>
                </c:pt>
                <c:pt idx="129">
                  <c:v>1808.46</c:v>
                </c:pt>
                <c:pt idx="130">
                  <c:v>1863.67</c:v>
                </c:pt>
                <c:pt idx="131">
                  <c:v>1925.86</c:v>
                </c:pt>
                <c:pt idx="132">
                  <c:v>1866.64</c:v>
                </c:pt>
                <c:pt idx="133">
                  <c:v>1882.61</c:v>
                </c:pt>
                <c:pt idx="134">
                  <c:v>1884.38</c:v>
                </c:pt>
                <c:pt idx="135">
                  <c:v>1812.77</c:v>
                </c:pt>
                <c:pt idx="136">
                  <c:v>1801.65</c:v>
                </c:pt>
                <c:pt idx="137">
                  <c:v>1782.54</c:v>
                </c:pt>
                <c:pt idx="138">
                  <c:v>1761.75</c:v>
                </c:pt>
                <c:pt idx="139">
                  <c:v>1785.04</c:v>
                </c:pt>
                <c:pt idx="140">
                  <c:v>1836.15</c:v>
                </c:pt>
                <c:pt idx="141">
                  <c:v>1910.38</c:v>
                </c:pt>
                <c:pt idx="142">
                  <c:v>1918.21</c:v>
                </c:pt>
                <c:pt idx="143">
                  <c:v>1934.08</c:v>
                </c:pt>
                <c:pt idx="144">
                  <c:v>1852.12</c:v>
                </c:pt>
                <c:pt idx="145">
                  <c:v>1783.56</c:v>
                </c:pt>
                <c:pt idx="146">
                  <c:v>1766.34</c:v>
                </c:pt>
                <c:pt idx="147">
                  <c:v>1775.06</c:v>
                </c:pt>
                <c:pt idx="148">
                  <c:v>1793.28</c:v>
                </c:pt>
                <c:pt idx="149">
                  <c:v>1792.63</c:v>
                </c:pt>
                <c:pt idx="150">
                  <c:v>1784.43</c:v>
                </c:pt>
                <c:pt idx="151">
                  <c:v>1806.34</c:v>
                </c:pt>
                <c:pt idx="152">
                  <c:v>1803.18</c:v>
                </c:pt>
                <c:pt idx="153">
                  <c:v>1804.97</c:v>
                </c:pt>
                <c:pt idx="154">
                  <c:v>1820.29</c:v>
                </c:pt>
                <c:pt idx="155">
                  <c:v>1793.94</c:v>
                </c:pt>
                <c:pt idx="156">
                  <c:v>1770.01</c:v>
                </c:pt>
                <c:pt idx="157">
                  <c:v>1791.48</c:v>
                </c:pt>
                <c:pt idx="158">
                  <c:v>1809.89</c:v>
                </c:pt>
                <c:pt idx="159">
                  <c:v>1829.96</c:v>
                </c:pt>
                <c:pt idx="160">
                  <c:v>1850.12</c:v>
                </c:pt>
                <c:pt idx="161">
                  <c:v>1909.5</c:v>
                </c:pt>
                <c:pt idx="162">
                  <c:v>1900.59</c:v>
                </c:pt>
                <c:pt idx="163">
                  <c:v>1903.66</c:v>
                </c:pt>
                <c:pt idx="164">
                  <c:v>1919.4</c:v>
                </c:pt>
                <c:pt idx="165">
                  <c:v>1885.91</c:v>
                </c:pt>
                <c:pt idx="166">
                  <c:v>1922.14</c:v>
                </c:pt>
                <c:pt idx="167">
                  <c:v>1934.08</c:v>
                </c:pt>
                <c:pt idx="168">
                  <c:v>1960.41</c:v>
                </c:pt>
                <c:pt idx="169">
                  <c:v>2040.51</c:v>
                </c:pt>
                <c:pt idx="170">
                  <c:v>2022.19</c:v>
                </c:pt>
                <c:pt idx="171">
                  <c:v>1939.27</c:v>
                </c:pt>
                <c:pt idx="172">
                  <c:v>1915.46</c:v>
                </c:pt>
                <c:pt idx="173">
                  <c:v>1888.1</c:v>
                </c:pt>
                <c:pt idx="174">
                  <c:v>1858.4</c:v>
                </c:pt>
                <c:pt idx="175">
                  <c:v>1899.07</c:v>
                </c:pt>
                <c:pt idx="176">
                  <c:v>1971.34</c:v>
                </c:pt>
                <c:pt idx="177">
                  <c:v>2047.03</c:v>
                </c:pt>
                <c:pt idx="178">
                  <c:v>2127.25</c:v>
                </c:pt>
                <c:pt idx="179">
                  <c:v>2344.23</c:v>
                </c:pt>
                <c:pt idx="180">
                  <c:v>2397.69</c:v>
                </c:pt>
                <c:pt idx="181">
                  <c:v>2420.38</c:v>
                </c:pt>
                <c:pt idx="182">
                  <c:v>2586.58</c:v>
                </c:pt>
                <c:pt idx="183">
                  <c:v>2495.36</c:v>
                </c:pt>
                <c:pt idx="184">
                  <c:v>2439.09</c:v>
                </c:pt>
                <c:pt idx="185">
                  <c:v>2554.94</c:v>
                </c:pt>
                <c:pt idx="186">
                  <c:v>2731.9</c:v>
                </c:pt>
                <c:pt idx="187">
                  <c:v>3023.29</c:v>
                </c:pt>
                <c:pt idx="188">
                  <c:v>3073.12</c:v>
                </c:pt>
                <c:pt idx="189">
                  <c:v>2937.85</c:v>
                </c:pt>
                <c:pt idx="190">
                  <c:v>2996.67</c:v>
                </c:pt>
                <c:pt idx="191">
                  <c:v>3244.51</c:v>
                </c:pt>
                <c:pt idx="192">
                  <c:v>3284.03</c:v>
                </c:pt>
                <c:pt idx="193">
                  <c:v>3357.5</c:v>
                </c:pt>
                <c:pt idx="194">
                  <c:v>3145.26</c:v>
                </c:pt>
                <c:pt idx="195">
                  <c:v>2998.71</c:v>
                </c:pt>
                <c:pt idx="196">
                  <c:v>2988.38</c:v>
                </c:pt>
                <c:pt idx="197">
                  <c:v>2991.68</c:v>
                </c:pt>
                <c:pt idx="198">
                  <c:v>2963.99</c:v>
                </c:pt>
                <c:pt idx="199">
                  <c:v>2963.82</c:v>
                </c:pt>
                <c:pt idx="200">
                  <c:v>2921.15</c:v>
                </c:pt>
                <c:pt idx="201">
                  <c:v>2932.61</c:v>
                </c:pt>
                <c:pt idx="202">
                  <c:v>3106.4</c:v>
                </c:pt>
                <c:pt idx="203">
                  <c:v>3009.53</c:v>
                </c:pt>
                <c:pt idx="204">
                  <c:v>2944.65</c:v>
                </c:pt>
                <c:pt idx="205">
                  <c:v>2881.68</c:v>
                </c:pt>
                <c:pt idx="206">
                  <c:v>2943.49</c:v>
                </c:pt>
                <c:pt idx="207">
                  <c:v>2873.55</c:v>
                </c:pt>
                <c:pt idx="208">
                  <c:v>2924</c:v>
                </c:pt>
                <c:pt idx="209">
                  <c:v>2958.36</c:v>
                </c:pt>
                <c:pt idx="210">
                  <c:v>3038.76</c:v>
                </c:pt>
                <c:pt idx="211">
                  <c:v>2972.62</c:v>
                </c:pt>
                <c:pt idx="212">
                  <c:v>2918.49</c:v>
                </c:pt>
                <c:pt idx="213">
                  <c:v>2955.06</c:v>
                </c:pt>
                <c:pt idx="214">
                  <c:v>3013.17</c:v>
                </c:pt>
                <c:pt idx="215">
                  <c:v>2991.42</c:v>
                </c:pt>
                <c:pt idx="216">
                  <c:v>2867.68</c:v>
                </c:pt>
                <c:pt idx="217">
                  <c:v>2860</c:v>
                </c:pt>
                <c:pt idx="218">
                  <c:v>2852.46</c:v>
                </c:pt>
                <c:pt idx="219">
                  <c:v>2765.96</c:v>
                </c:pt>
                <c:pt idx="220">
                  <c:v>2862.95</c:v>
                </c:pt>
                <c:pt idx="221">
                  <c:v>2893.22</c:v>
                </c:pt>
                <c:pt idx="222">
                  <c:v>2885.55</c:v>
                </c:pt>
                <c:pt idx="223">
                  <c:v>2959.57</c:v>
                </c:pt>
                <c:pt idx="224">
                  <c:v>3037.8</c:v>
                </c:pt>
                <c:pt idx="225">
                  <c:v>3080.48</c:v>
                </c:pt>
                <c:pt idx="226">
                  <c:v>3198.13</c:v>
                </c:pt>
                <c:pt idx="227">
                  <c:v>3212.48</c:v>
                </c:pt>
                <c:pt idx="228">
                  <c:v>3161.91</c:v>
                </c:pt>
                <c:pt idx="229">
                  <c:v>3115.15</c:v>
                </c:pt>
                <c:pt idx="230">
                  <c:v>3125.34</c:v>
                </c:pt>
                <c:pt idx="231">
                  <c:v>3155.22</c:v>
                </c:pt>
                <c:pt idx="232">
                  <c:v>3310.49</c:v>
                </c:pt>
                <c:pt idx="233">
                  <c:v>3256.02</c:v>
                </c:pt>
                <c:pt idx="234">
                  <c:v>3208.11</c:v>
                </c:pt>
                <c:pt idx="235">
                  <c:v>3412.65</c:v>
                </c:pt>
                <c:pt idx="236">
                  <c:v>3399.62</c:v>
                </c:pt>
                <c:pt idx="237">
                  <c:v>3437.73</c:v>
                </c:pt>
                <c:pt idx="238">
                  <c:v>3411.42</c:v>
                </c:pt>
                <c:pt idx="239">
                  <c:v>3383</c:v>
                </c:pt>
                <c:pt idx="240">
                  <c:v>3317.37</c:v>
                </c:pt>
                <c:pt idx="241">
                  <c:v>3408.24</c:v>
                </c:pt>
                <c:pt idx="242">
                  <c:v>3870.01</c:v>
                </c:pt>
                <c:pt idx="243">
                  <c:v>3986.56</c:v>
                </c:pt>
                <c:pt idx="244">
                  <c:v>3863.34</c:v>
                </c:pt>
                <c:pt idx="245">
                  <c:v>3693</c:v>
                </c:pt>
                <c:pt idx="246">
                  <c:v>3660.6</c:v>
                </c:pt>
                <c:pt idx="247">
                  <c:v>3788.1</c:v>
                </c:pt>
                <c:pt idx="248">
                  <c:v>3749.86</c:v>
                </c:pt>
                <c:pt idx="249">
                  <c:v>3833.06</c:v>
                </c:pt>
                <c:pt idx="250">
                  <c:v>3680.67</c:v>
                </c:pt>
                <c:pt idx="251">
                  <c:v>3468.5</c:v>
                </c:pt>
                <c:pt idx="252">
                  <c:v>3494.53</c:v>
                </c:pt>
                <c:pt idx="253">
                  <c:v>3552.43</c:v>
                </c:pt>
                <c:pt idx="254">
                  <c:v>3617</c:v>
                </c:pt>
                <c:pt idx="255">
                  <c:v>3651.85</c:v>
                </c:pt>
                <c:pt idx="256">
                  <c:v>3741.96</c:v>
                </c:pt>
                <c:pt idx="257">
                  <c:v>3693</c:v>
                </c:pt>
                <c:pt idx="258">
                  <c:v>3832.24</c:v>
                </c:pt>
                <c:pt idx="259">
                  <c:v>3887.68</c:v>
                </c:pt>
                <c:pt idx="260">
                  <c:v>3820.28</c:v>
                </c:pt>
                <c:pt idx="261">
                  <c:v>3771.68</c:v>
                </c:pt>
                <c:pt idx="262">
                  <c:v>3900.51</c:v>
                </c:pt>
                <c:pt idx="263">
                  <c:v>3967.77</c:v>
                </c:pt>
                <c:pt idx="264">
                  <c:v>4000.72</c:v>
                </c:pt>
                <c:pt idx="265">
                  <c:v>3938.36</c:v>
                </c:pt>
                <c:pt idx="266">
                  <c:v>3805.52</c:v>
                </c:pt>
                <c:pt idx="267">
                  <c:v>3796.39</c:v>
                </c:pt>
                <c:pt idx="268">
                  <c:v>4027.6</c:v>
                </c:pt>
                <c:pt idx="269">
                  <c:v>3922.5</c:v>
                </c:pt>
                <c:pt idx="270">
                  <c:v>4394.01</c:v>
                </c:pt>
                <c:pt idx="271">
                  <c:v>4326.7700000000004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9916-4F26-98FF-9C53D7A48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95816929133862"/>
          <c:y val="2.7777777777777776E-2"/>
          <c:w val="0.68399327427821521"/>
          <c:h val="0.955140792587496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Países!$H$7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B2-42D5-AC77-11CBFB041E4A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B2-42D5-AC77-11CBFB041E4A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B2-42D5-AC77-11CBFB041E4A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B2-42D5-AC77-11CBFB041E4A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3B2-42D5-AC77-11CBFB041E4A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3B2-42D5-AC77-11CBFB041E4A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3B2-42D5-AC77-11CBFB041E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Países!$G$8:$G$31</c:f>
              <c:strCache>
                <c:ptCount val="24"/>
                <c:pt idx="0">
                  <c:v>Bolivia</c:v>
                </c:pt>
                <c:pt idx="1">
                  <c:v>Japón</c:v>
                </c:pt>
                <c:pt idx="2">
                  <c:v>China</c:v>
                </c:pt>
                <c:pt idx="3">
                  <c:v>Australia</c:v>
                </c:pt>
                <c:pt idx="4">
                  <c:v>Ecuador</c:v>
                </c:pt>
                <c:pt idx="5">
                  <c:v>India</c:v>
                </c:pt>
                <c:pt idx="6">
                  <c:v>Francia</c:v>
                </c:pt>
                <c:pt idx="7">
                  <c:v>Canada</c:v>
                </c:pt>
                <c:pt idx="8">
                  <c:v>Italia</c:v>
                </c:pt>
                <c:pt idx="9">
                  <c:v>Estados Unidos</c:v>
                </c:pt>
                <c:pt idx="10">
                  <c:v>Uruguay</c:v>
                </c:pt>
                <c:pt idx="11">
                  <c:v>Reino Unido</c:v>
                </c:pt>
                <c:pt idx="12">
                  <c:v>Guatemala</c:v>
                </c:pt>
                <c:pt idx="13">
                  <c:v>México</c:v>
                </c:pt>
                <c:pt idx="14">
                  <c:v>España</c:v>
                </c:pt>
                <c:pt idx="15">
                  <c:v>Perú</c:v>
                </c:pt>
                <c:pt idx="16">
                  <c:v>Alemania</c:v>
                </c:pt>
                <c:pt idx="17">
                  <c:v>Brasil</c:v>
                </c:pt>
                <c:pt idx="18">
                  <c:v>Paraguay</c:v>
                </c:pt>
                <c:pt idx="19">
                  <c:v>Rusia</c:v>
                </c:pt>
                <c:pt idx="20">
                  <c:v>Chile</c:v>
                </c:pt>
                <c:pt idx="21">
                  <c:v>Costa Rica</c:v>
                </c:pt>
                <c:pt idx="22">
                  <c:v>Colombia</c:v>
                </c:pt>
                <c:pt idx="23">
                  <c:v>Argentina</c:v>
                </c:pt>
              </c:strCache>
            </c:strRef>
          </c:cat>
          <c:val>
            <c:numRef>
              <c:f>Países!$H$8:$H$31</c:f>
              <c:numCache>
                <c:formatCode>_-* #,##0.0_-;\-* #,##0.0_-;_-* "-"??_-;_-@_-</c:formatCode>
                <c:ptCount val="24"/>
                <c:pt idx="0">
                  <c:v>2.2999999999999998</c:v>
                </c:pt>
                <c:pt idx="1">
                  <c:v>4.4000000000000004</c:v>
                </c:pt>
                <c:pt idx="2">
                  <c:v>4.7</c:v>
                </c:pt>
                <c:pt idx="3">
                  <c:v>5.9</c:v>
                </c:pt>
                <c:pt idx="4">
                  <c:v>6.2</c:v>
                </c:pt>
                <c:pt idx="5">
                  <c:v>6.75</c:v>
                </c:pt>
                <c:pt idx="6">
                  <c:v>7.2</c:v>
                </c:pt>
                <c:pt idx="7">
                  <c:v>9.1999999999999993</c:v>
                </c:pt>
                <c:pt idx="8">
                  <c:v>10</c:v>
                </c:pt>
                <c:pt idx="9">
                  <c:v>10.5</c:v>
                </c:pt>
                <c:pt idx="10">
                  <c:v>11.51</c:v>
                </c:pt>
                <c:pt idx="11">
                  <c:v>12.6</c:v>
                </c:pt>
                <c:pt idx="12">
                  <c:v>12.7</c:v>
                </c:pt>
                <c:pt idx="13">
                  <c:v>13.4</c:v>
                </c:pt>
                <c:pt idx="14">
                  <c:v>13.5</c:v>
                </c:pt>
                <c:pt idx="15">
                  <c:v>13.89</c:v>
                </c:pt>
                <c:pt idx="16">
                  <c:v>14</c:v>
                </c:pt>
                <c:pt idx="17">
                  <c:v>14.6</c:v>
                </c:pt>
                <c:pt idx="18">
                  <c:v>16.7</c:v>
                </c:pt>
                <c:pt idx="19">
                  <c:v>16.760000000000002</c:v>
                </c:pt>
                <c:pt idx="20">
                  <c:v>19.399999999999999</c:v>
                </c:pt>
                <c:pt idx="21">
                  <c:v>21.08</c:v>
                </c:pt>
                <c:pt idx="22">
                  <c:v>24.6</c:v>
                </c:pt>
                <c:pt idx="23">
                  <c:v>70.599999999999994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B2-42D5-AC77-11CBFB041E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Países!$I$63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Países!$H$64:$H$76</c:f>
              <c:strCache>
                <c:ptCount val="13"/>
                <c:pt idx="0">
                  <c:v>Bolivia</c:v>
                </c:pt>
                <c:pt idx="1">
                  <c:v>Ecuador</c:v>
                </c:pt>
                <c:pt idx="2">
                  <c:v>México</c:v>
                </c:pt>
                <c:pt idx="3">
                  <c:v>Guatemala</c:v>
                </c:pt>
                <c:pt idx="4">
                  <c:v>Estados Unidos</c:v>
                </c:pt>
                <c:pt idx="5">
                  <c:v>Perú</c:v>
                </c:pt>
                <c:pt idx="6">
                  <c:v>Uruguay</c:v>
                </c:pt>
                <c:pt idx="7">
                  <c:v>Brasil</c:v>
                </c:pt>
                <c:pt idx="8">
                  <c:v>Colombia</c:v>
                </c:pt>
                <c:pt idx="9">
                  <c:v>Paraguay</c:v>
                </c:pt>
                <c:pt idx="10">
                  <c:v>Costa Rica</c:v>
                </c:pt>
                <c:pt idx="11">
                  <c:v>Chile</c:v>
                </c:pt>
                <c:pt idx="12">
                  <c:v>Argentina</c:v>
                </c:pt>
              </c:strCache>
            </c:strRef>
          </c:cat>
          <c:val>
            <c:numRef>
              <c:f>Países!$I$64:$I$76</c:f>
              <c:numCache>
                <c:formatCode>_-* #,##0.0_-;\-* #,##0.0_-;_-* "-"??_-;_-@_-</c:formatCode>
                <c:ptCount val="13"/>
                <c:pt idx="0">
                  <c:v>2</c:v>
                </c:pt>
                <c:pt idx="1">
                  <c:v>3.9</c:v>
                </c:pt>
                <c:pt idx="2">
                  <c:v>8.1999999999999993</c:v>
                </c:pt>
                <c:pt idx="3">
                  <c:v>8.4</c:v>
                </c:pt>
                <c:pt idx="4">
                  <c:v>8.5</c:v>
                </c:pt>
                <c:pt idx="5">
                  <c:v>9.2799999999999994</c:v>
                </c:pt>
                <c:pt idx="6">
                  <c:v>9.56</c:v>
                </c:pt>
                <c:pt idx="7">
                  <c:v>10.1</c:v>
                </c:pt>
                <c:pt idx="8">
                  <c:v>10.199999999999999</c:v>
                </c:pt>
                <c:pt idx="9">
                  <c:v>11.1</c:v>
                </c:pt>
                <c:pt idx="10">
                  <c:v>11.48</c:v>
                </c:pt>
                <c:pt idx="11">
                  <c:v>13.1</c:v>
                </c:pt>
                <c:pt idx="1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9-45DC-8360-745B35CD8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Países!$I$48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Países!$H$49:$H$61</c:f>
              <c:strCache>
                <c:ptCount val="13"/>
                <c:pt idx="0">
                  <c:v>Bolivia</c:v>
                </c:pt>
                <c:pt idx="1">
                  <c:v>Ecuador</c:v>
                </c:pt>
                <c:pt idx="2">
                  <c:v>Estados Unidos</c:v>
                </c:pt>
                <c:pt idx="3">
                  <c:v>Uruguay</c:v>
                </c:pt>
                <c:pt idx="4">
                  <c:v>Guatemala</c:v>
                </c:pt>
                <c:pt idx="5">
                  <c:v>México</c:v>
                </c:pt>
                <c:pt idx="6">
                  <c:v>Perú</c:v>
                </c:pt>
                <c:pt idx="7">
                  <c:v>Brasil</c:v>
                </c:pt>
                <c:pt idx="8">
                  <c:v>Paraguay</c:v>
                </c:pt>
                <c:pt idx="9">
                  <c:v>Chile</c:v>
                </c:pt>
                <c:pt idx="10">
                  <c:v>Costa Rica</c:v>
                </c:pt>
                <c:pt idx="11">
                  <c:v>Colombia</c:v>
                </c:pt>
                <c:pt idx="12">
                  <c:v>Argentina</c:v>
                </c:pt>
              </c:strCache>
            </c:strRef>
          </c:cat>
          <c:val>
            <c:numRef>
              <c:f>Países!$I$49:$I$61</c:f>
              <c:numCache>
                <c:formatCode>_-* #,##0.0_-;\-* #,##0.0_-;_-* "-"??_-;_-@_-</c:formatCode>
                <c:ptCount val="13"/>
                <c:pt idx="0">
                  <c:v>2.2999999999999998</c:v>
                </c:pt>
                <c:pt idx="1">
                  <c:v>6.2</c:v>
                </c:pt>
                <c:pt idx="2">
                  <c:v>10.5</c:v>
                </c:pt>
                <c:pt idx="3">
                  <c:v>11.51</c:v>
                </c:pt>
                <c:pt idx="4">
                  <c:v>12.7</c:v>
                </c:pt>
                <c:pt idx="5">
                  <c:v>13.4</c:v>
                </c:pt>
                <c:pt idx="6">
                  <c:v>13.89</c:v>
                </c:pt>
                <c:pt idx="7">
                  <c:v>14.6</c:v>
                </c:pt>
                <c:pt idx="8">
                  <c:v>16.7</c:v>
                </c:pt>
                <c:pt idx="9">
                  <c:v>19.399999999999999</c:v>
                </c:pt>
                <c:pt idx="10">
                  <c:v>21.08</c:v>
                </c:pt>
                <c:pt idx="11">
                  <c:v>24.6</c:v>
                </c:pt>
                <c:pt idx="12">
                  <c:v>70.599999999999994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C-4E03-9228-CBF8FEF5F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Educación</c:v>
                </c:pt>
                <c:pt idx="3">
                  <c:v>Bebidas alcohólicas y tabaco</c:v>
                </c:pt>
                <c:pt idx="4">
                  <c:v>Prendas de vestir y calzado</c:v>
                </c:pt>
                <c:pt idx="5">
                  <c:v>Recreación y cultura</c:v>
                </c:pt>
                <c:pt idx="6">
                  <c:v>Transporte</c:v>
                </c:pt>
                <c:pt idx="7">
                  <c:v>Salud</c:v>
                </c:pt>
                <c:pt idx="8">
                  <c:v>Alojamiento, agua, electricidad, gas y otros combustibles</c:v>
                </c:pt>
                <c:pt idx="9">
                  <c:v>Muebles, artículos para el hogar y para la conservación ordinaria del hogar</c:v>
                </c:pt>
                <c:pt idx="10">
                  <c:v>Restaurantes y hoteles</c:v>
                </c:pt>
                <c:pt idx="11">
                  <c:v>Bienes y servicios diversos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1.02</c:v>
                </c:pt>
                <c:pt idx="1">
                  <c:v>0.08</c:v>
                </c:pt>
                <c:pt idx="2">
                  <c:v>0.17</c:v>
                </c:pt>
                <c:pt idx="3">
                  <c:v>0.27</c:v>
                </c:pt>
                <c:pt idx="4">
                  <c:v>0.45</c:v>
                </c:pt>
                <c:pt idx="5">
                  <c:v>0.6</c:v>
                </c:pt>
                <c:pt idx="6">
                  <c:v>0.68</c:v>
                </c:pt>
                <c:pt idx="7">
                  <c:v>0.74</c:v>
                </c:pt>
                <c:pt idx="8">
                  <c:v>0.76</c:v>
                </c:pt>
                <c:pt idx="9">
                  <c:v>1.33</c:v>
                </c:pt>
                <c:pt idx="10">
                  <c:v>1.45</c:v>
                </c:pt>
                <c:pt idx="11">
                  <c:v>1.54</c:v>
                </c:pt>
                <c:pt idx="12">
                  <c:v>1.85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9-4FD4-B31D-30F5036C6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0.18813330355976612"/>
          <c:y val="1.7662536213773866E-2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28351980525E-2"/>
          <c:y val="9.8080725390402981E-2"/>
          <c:w val="0.90285218089239694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  <c:pt idx="13">
                  <c:v>Septiembre-2020</c:v>
                </c:pt>
                <c:pt idx="14">
                  <c:v>Octubre-2020</c:v>
                </c:pt>
                <c:pt idx="15">
                  <c:v>Noviembre-2020</c:v>
                </c:pt>
                <c:pt idx="16">
                  <c:v>Diciembre-2020</c:v>
                </c:pt>
                <c:pt idx="17">
                  <c:v>Enero-2021</c:v>
                </c:pt>
                <c:pt idx="18">
                  <c:v>Febrero-2021</c:v>
                </c:pt>
                <c:pt idx="19">
                  <c:v>Marzo-2021</c:v>
                </c:pt>
                <c:pt idx="20">
                  <c:v>Abril-2021</c:v>
                </c:pt>
                <c:pt idx="21">
                  <c:v>Mayo-2021</c:v>
                </c:pt>
                <c:pt idx="22">
                  <c:v>Junio-2021</c:v>
                </c:pt>
                <c:pt idx="23">
                  <c:v>Julio-2021</c:v>
                </c:pt>
                <c:pt idx="24">
                  <c:v>Agosto-2021</c:v>
                </c:pt>
                <c:pt idx="25">
                  <c:v>Septiembre-2021</c:v>
                </c:pt>
                <c:pt idx="26">
                  <c:v>Octubre-2021</c:v>
                </c:pt>
                <c:pt idx="27">
                  <c:v>Noviembre-2021</c:v>
                </c:pt>
                <c:pt idx="28">
                  <c:v>Diciembre-2021</c:v>
                </c:pt>
                <c:pt idx="29">
                  <c:v>Enero-2022</c:v>
                </c:pt>
                <c:pt idx="30">
                  <c:v>Febrero-2022</c:v>
                </c:pt>
                <c:pt idx="31">
                  <c:v>Marzo-2022</c:v>
                </c:pt>
                <c:pt idx="32">
                  <c:v>Abril-2022</c:v>
                </c:pt>
                <c:pt idx="33">
                  <c:v>Mayo-2022</c:v>
                </c:pt>
                <c:pt idx="34">
                  <c:v>Junio-2022</c:v>
                </c:pt>
                <c:pt idx="35">
                  <c:v>Julio-2022</c:v>
                </c:pt>
                <c:pt idx="36">
                  <c:v>Agosto-2022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-1.9645797100088771</c:v>
                </c:pt>
                <c:pt idx="1">
                  <c:v>-0.92402472772481303</c:v>
                </c:pt>
                <c:pt idx="2">
                  <c:v>2.0775066563675182</c:v>
                </c:pt>
                <c:pt idx="3">
                  <c:v>6.9750030868994628</c:v>
                </c:pt>
                <c:pt idx="4">
                  <c:v>9.4929201697820247</c:v>
                </c:pt>
                <c:pt idx="5">
                  <c:v>9.8591172666264981</c:v>
                </c:pt>
                <c:pt idx="6">
                  <c:v>5.7538212714208328</c:v>
                </c:pt>
                <c:pt idx="7">
                  <c:v>2.1670869468571823</c:v>
                </c:pt>
                <c:pt idx="8">
                  <c:v>-1.1585073294216954</c:v>
                </c:pt>
                <c:pt idx="9">
                  <c:v>-3.3227763668142529</c:v>
                </c:pt>
                <c:pt idx="10">
                  <c:v>-2.252659541296083</c:v>
                </c:pt>
                <c:pt idx="11">
                  <c:v>-1.1619525560591768</c:v>
                </c:pt>
                <c:pt idx="12">
                  <c:v>1.9469448900534303</c:v>
                </c:pt>
                <c:pt idx="13">
                  <c:v>4.9726154081998715</c:v>
                </c:pt>
                <c:pt idx="14">
                  <c:v>6.434857496910567</c:v>
                </c:pt>
                <c:pt idx="15">
                  <c:v>7.0567733628971325</c:v>
                </c:pt>
                <c:pt idx="16">
                  <c:v>7.5144010977424642</c:v>
                </c:pt>
                <c:pt idx="17">
                  <c:v>10.740302145059587</c:v>
                </c:pt>
                <c:pt idx="18">
                  <c:v>17.251761415564744</c:v>
                </c:pt>
                <c:pt idx="19">
                  <c:v>25.270843256920287</c:v>
                </c:pt>
                <c:pt idx="20">
                  <c:v>31.925204052806748</c:v>
                </c:pt>
                <c:pt idx="21">
                  <c:v>40.588195219559822</c:v>
                </c:pt>
                <c:pt idx="22">
                  <c:v>34.337570765283999</c:v>
                </c:pt>
                <c:pt idx="23">
                  <c:v>32.457396293936966</c:v>
                </c:pt>
                <c:pt idx="24">
                  <c:v>33.406532818705983</c:v>
                </c:pt>
                <c:pt idx="25">
                  <c:v>31.810241717685813</c:v>
                </c:pt>
                <c:pt idx="26">
                  <c:v>31.415589333941682</c:v>
                </c:pt>
                <c:pt idx="27">
                  <c:v>28.156054055635508</c:v>
                </c:pt>
                <c:pt idx="28">
                  <c:v>23.107729079580011</c:v>
                </c:pt>
                <c:pt idx="29">
                  <c:v>19.439346316255012</c:v>
                </c:pt>
                <c:pt idx="30">
                  <c:v>21.158815108156318</c:v>
                </c:pt>
                <c:pt idx="31">
                  <c:v>33.954607038116848</c:v>
                </c:pt>
                <c:pt idx="32">
                  <c:v>29.79428449664556</c:v>
                </c:pt>
                <c:pt idx="33">
                  <c:v>23.357768279251715</c:v>
                </c:pt>
                <c:pt idx="34">
                  <c:v>23.492195320477521</c:v>
                </c:pt>
                <c:pt idx="35">
                  <c:v>12.987308089012316</c:v>
                </c:pt>
                <c:pt idx="36">
                  <c:v>7.87338501550947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  <c:pt idx="13">
                  <c:v>Septiembre-2020</c:v>
                </c:pt>
                <c:pt idx="14">
                  <c:v>Octubre-2020</c:v>
                </c:pt>
                <c:pt idx="15">
                  <c:v>Noviembre-2020</c:v>
                </c:pt>
                <c:pt idx="16">
                  <c:v>Diciembre-2020</c:v>
                </c:pt>
                <c:pt idx="17">
                  <c:v>Enero-2021</c:v>
                </c:pt>
                <c:pt idx="18">
                  <c:v>Febrero-2021</c:v>
                </c:pt>
                <c:pt idx="19">
                  <c:v>Marzo-2021</c:v>
                </c:pt>
                <c:pt idx="20">
                  <c:v>Abril-2021</c:v>
                </c:pt>
                <c:pt idx="21">
                  <c:v>Mayo-2021</c:v>
                </c:pt>
                <c:pt idx="22">
                  <c:v>Junio-2021</c:v>
                </c:pt>
                <c:pt idx="23">
                  <c:v>Julio-2021</c:v>
                </c:pt>
                <c:pt idx="24">
                  <c:v>Agosto-2021</c:v>
                </c:pt>
                <c:pt idx="25">
                  <c:v>Septiembre-2021</c:v>
                </c:pt>
                <c:pt idx="26">
                  <c:v>Octubre-2021</c:v>
                </c:pt>
                <c:pt idx="27">
                  <c:v>Noviembre-2021</c:v>
                </c:pt>
                <c:pt idx="28">
                  <c:v>Diciembre-2021</c:v>
                </c:pt>
                <c:pt idx="29">
                  <c:v>Enero-2022</c:v>
                </c:pt>
                <c:pt idx="30">
                  <c:v>Febrero-2022</c:v>
                </c:pt>
                <c:pt idx="31">
                  <c:v>Marzo-2022</c:v>
                </c:pt>
                <c:pt idx="32">
                  <c:v>Abril-2022</c:v>
                </c:pt>
                <c:pt idx="33">
                  <c:v>Mayo-2022</c:v>
                </c:pt>
                <c:pt idx="34">
                  <c:v>Junio-2022</c:v>
                </c:pt>
                <c:pt idx="35">
                  <c:v>Julio-2022</c:v>
                </c:pt>
                <c:pt idx="36">
                  <c:v>Agosto-2022</c:v>
                </c:pt>
              </c:strCache>
            </c:strRef>
          </c:cat>
          <c:val>
            <c:numRef>
              <c:f>Salida!$T$123:$T$159</c:f>
              <c:numCache>
                <c:formatCode>0.0</c:formatCode>
                <c:ptCount val="37"/>
                <c:pt idx="0">
                  <c:v>6.7851122131262116</c:v>
                </c:pt>
                <c:pt idx="1">
                  <c:v>7.4038047115725334</c:v>
                </c:pt>
                <c:pt idx="2">
                  <c:v>10.002195996208926</c:v>
                </c:pt>
                <c:pt idx="3">
                  <c:v>14.681333650619393</c:v>
                </c:pt>
                <c:pt idx="4">
                  <c:v>14.806276225197806</c:v>
                </c:pt>
                <c:pt idx="5">
                  <c:v>12.290510588546638</c:v>
                </c:pt>
                <c:pt idx="6">
                  <c:v>7.9150535992558417</c:v>
                </c:pt>
                <c:pt idx="7">
                  <c:v>5.1248483624100913</c:v>
                </c:pt>
                <c:pt idx="8">
                  <c:v>-0.86876538095927458</c:v>
                </c:pt>
                <c:pt idx="9">
                  <c:v>-5.0921479188138221</c:v>
                </c:pt>
                <c:pt idx="10">
                  <c:v>-6.3361042414205286</c:v>
                </c:pt>
                <c:pt idx="11">
                  <c:v>-9.9715672594711435</c:v>
                </c:pt>
                <c:pt idx="12">
                  <c:v>-9.8473578595725542</c:v>
                </c:pt>
                <c:pt idx="13">
                  <c:v>-9.4466369018393266</c:v>
                </c:pt>
                <c:pt idx="14">
                  <c:v>-9.618619325581264</c:v>
                </c:pt>
                <c:pt idx="15">
                  <c:v>-12.399001106841283</c:v>
                </c:pt>
                <c:pt idx="16">
                  <c:v>-11.067135296685379</c:v>
                </c:pt>
                <c:pt idx="17">
                  <c:v>-7.3829302510241632</c:v>
                </c:pt>
                <c:pt idx="18">
                  <c:v>-2.6824950688934166</c:v>
                </c:pt>
                <c:pt idx="19">
                  <c:v>1.3454182464106594</c:v>
                </c:pt>
                <c:pt idx="20">
                  <c:v>7.6763110796860019</c:v>
                </c:pt>
                <c:pt idx="21">
                  <c:v>12.543499356895737</c:v>
                </c:pt>
                <c:pt idx="22">
                  <c:v>16.737779014726215</c:v>
                </c:pt>
                <c:pt idx="23">
                  <c:v>23.730832835214485</c:v>
                </c:pt>
                <c:pt idx="24">
                  <c:v>23.025148860093125</c:v>
                </c:pt>
                <c:pt idx="25">
                  <c:v>23.184590015125409</c:v>
                </c:pt>
                <c:pt idx="26">
                  <c:v>21.992868043256266</c:v>
                </c:pt>
                <c:pt idx="27">
                  <c:v>20.565699351697347</c:v>
                </c:pt>
                <c:pt idx="28">
                  <c:v>17.064391867717887</c:v>
                </c:pt>
                <c:pt idx="29">
                  <c:v>16.867898027183472</c:v>
                </c:pt>
                <c:pt idx="30">
                  <c:v>16.472891552446555</c:v>
                </c:pt>
                <c:pt idx="31">
                  <c:v>18.418927437023243</c:v>
                </c:pt>
                <c:pt idx="32">
                  <c:v>16.825497947090071</c:v>
                </c:pt>
                <c:pt idx="33">
                  <c:v>14.423766747349148</c:v>
                </c:pt>
                <c:pt idx="34">
                  <c:v>13.765013906850498</c:v>
                </c:pt>
                <c:pt idx="35">
                  <c:v>9.1580275471399659</c:v>
                </c:pt>
                <c:pt idx="36">
                  <c:v>8.1839174818737774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  <c:pt idx="13">
                  <c:v>Septiembre-2020</c:v>
                </c:pt>
                <c:pt idx="14">
                  <c:v>Octubre-2020</c:v>
                </c:pt>
                <c:pt idx="15">
                  <c:v>Noviembre-2020</c:v>
                </c:pt>
                <c:pt idx="16">
                  <c:v>Diciembre-2020</c:v>
                </c:pt>
                <c:pt idx="17">
                  <c:v>Enero-2021</c:v>
                </c:pt>
                <c:pt idx="18">
                  <c:v>Febrero-2021</c:v>
                </c:pt>
                <c:pt idx="19">
                  <c:v>Marzo-2021</c:v>
                </c:pt>
                <c:pt idx="20">
                  <c:v>Abril-2021</c:v>
                </c:pt>
                <c:pt idx="21">
                  <c:v>Mayo-2021</c:v>
                </c:pt>
                <c:pt idx="22">
                  <c:v>Junio-2021</c:v>
                </c:pt>
                <c:pt idx="23">
                  <c:v>Julio-2021</c:v>
                </c:pt>
                <c:pt idx="24">
                  <c:v>Agosto-2021</c:v>
                </c:pt>
                <c:pt idx="25">
                  <c:v>Septiembre-2021</c:v>
                </c:pt>
                <c:pt idx="26">
                  <c:v>Octubre-2021</c:v>
                </c:pt>
                <c:pt idx="27">
                  <c:v>Noviembre-2021</c:v>
                </c:pt>
                <c:pt idx="28">
                  <c:v>Diciembre-2021</c:v>
                </c:pt>
                <c:pt idx="29">
                  <c:v>Enero-2022</c:v>
                </c:pt>
                <c:pt idx="30">
                  <c:v>Febrero-2022</c:v>
                </c:pt>
                <c:pt idx="31">
                  <c:v>Marzo-2022</c:v>
                </c:pt>
                <c:pt idx="32">
                  <c:v>Abril-2022</c:v>
                </c:pt>
                <c:pt idx="33">
                  <c:v>Mayo-2022</c:v>
                </c:pt>
                <c:pt idx="34">
                  <c:v>Junio-2022</c:v>
                </c:pt>
                <c:pt idx="35">
                  <c:v>Julio-2022</c:v>
                </c:pt>
                <c:pt idx="36">
                  <c:v>Agosto-2022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-7.5220860769151869</c:v>
                </c:pt>
                <c:pt idx="1">
                  <c:v>-7.9911193575893265</c:v>
                </c:pt>
                <c:pt idx="2">
                  <c:v>-1.9294079422728743</c:v>
                </c:pt>
                <c:pt idx="3">
                  <c:v>2.4605186556342176</c:v>
                </c:pt>
                <c:pt idx="4">
                  <c:v>5.8199467872766917</c:v>
                </c:pt>
                <c:pt idx="5">
                  <c:v>2.870630923300638</c:v>
                </c:pt>
                <c:pt idx="6">
                  <c:v>-0.87961401411158135</c:v>
                </c:pt>
                <c:pt idx="7">
                  <c:v>-3.9025720488054816</c:v>
                </c:pt>
                <c:pt idx="8">
                  <c:v>-9.7753026621213337</c:v>
                </c:pt>
                <c:pt idx="9">
                  <c:v>-11.41480653566272</c:v>
                </c:pt>
                <c:pt idx="10">
                  <c:v>-4.4304061321152801</c:v>
                </c:pt>
                <c:pt idx="11">
                  <c:v>0.7155377774101197</c:v>
                </c:pt>
                <c:pt idx="12">
                  <c:v>1.7954132648412298</c:v>
                </c:pt>
                <c:pt idx="13">
                  <c:v>2.6898466382507422</c:v>
                </c:pt>
                <c:pt idx="14">
                  <c:v>3.6299378300797827</c:v>
                </c:pt>
                <c:pt idx="15">
                  <c:v>2.8582742689906837</c:v>
                </c:pt>
                <c:pt idx="16">
                  <c:v>5.4496538302884971</c:v>
                </c:pt>
                <c:pt idx="17">
                  <c:v>7.1278765183913322</c:v>
                </c:pt>
                <c:pt idx="18">
                  <c:v>9.9392280311449781</c:v>
                </c:pt>
                <c:pt idx="19">
                  <c:v>15.695945706590607</c:v>
                </c:pt>
                <c:pt idx="20">
                  <c:v>24.386933686950925</c:v>
                </c:pt>
                <c:pt idx="21">
                  <c:v>28.282488536926735</c:v>
                </c:pt>
                <c:pt idx="22">
                  <c:v>21.946892147077548</c:v>
                </c:pt>
                <c:pt idx="23">
                  <c:v>14.679833840501047</c:v>
                </c:pt>
                <c:pt idx="24">
                  <c:v>13.771619782637032</c:v>
                </c:pt>
                <c:pt idx="25">
                  <c:v>15.454577554763802</c:v>
                </c:pt>
                <c:pt idx="26">
                  <c:v>16.251709931709172</c:v>
                </c:pt>
                <c:pt idx="27">
                  <c:v>19.551560200077262</c:v>
                </c:pt>
                <c:pt idx="28">
                  <c:v>18.113411063227858</c:v>
                </c:pt>
                <c:pt idx="29">
                  <c:v>19.223836427434676</c:v>
                </c:pt>
                <c:pt idx="30">
                  <c:v>25.165207262371084</c:v>
                </c:pt>
                <c:pt idx="31">
                  <c:v>24.154123346921111</c:v>
                </c:pt>
                <c:pt idx="32">
                  <c:v>23.159572866869667</c:v>
                </c:pt>
                <c:pt idx="33">
                  <c:v>19.026156405936462</c:v>
                </c:pt>
                <c:pt idx="34">
                  <c:v>25.241742894502167</c:v>
                </c:pt>
                <c:pt idx="35">
                  <c:v>25.474130843509201</c:v>
                </c:pt>
                <c:pt idx="36">
                  <c:v>23.531179619014637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  <c:pt idx="13">
                  <c:v>Septiembre-2020</c:v>
                </c:pt>
                <c:pt idx="14">
                  <c:v>Octubre-2020</c:v>
                </c:pt>
                <c:pt idx="15">
                  <c:v>Noviembre-2020</c:v>
                </c:pt>
                <c:pt idx="16">
                  <c:v>Diciembre-2020</c:v>
                </c:pt>
                <c:pt idx="17">
                  <c:v>Enero-2021</c:v>
                </c:pt>
                <c:pt idx="18">
                  <c:v>Febrero-2021</c:v>
                </c:pt>
                <c:pt idx="19">
                  <c:v>Marzo-2021</c:v>
                </c:pt>
                <c:pt idx="20">
                  <c:v>Abril-2021</c:v>
                </c:pt>
                <c:pt idx="21">
                  <c:v>Mayo-2021</c:v>
                </c:pt>
                <c:pt idx="22">
                  <c:v>Junio-2021</c:v>
                </c:pt>
                <c:pt idx="23">
                  <c:v>Julio-2021</c:v>
                </c:pt>
                <c:pt idx="24">
                  <c:v>Agosto-2021</c:v>
                </c:pt>
                <c:pt idx="25">
                  <c:v>Septiembre-2021</c:v>
                </c:pt>
                <c:pt idx="26">
                  <c:v>Octubre-2021</c:v>
                </c:pt>
                <c:pt idx="27">
                  <c:v>Noviembre-2021</c:v>
                </c:pt>
                <c:pt idx="28">
                  <c:v>Diciembre-2021</c:v>
                </c:pt>
                <c:pt idx="29">
                  <c:v>Enero-2022</c:v>
                </c:pt>
                <c:pt idx="30">
                  <c:v>Febrero-2022</c:v>
                </c:pt>
                <c:pt idx="31">
                  <c:v>Marzo-2022</c:v>
                </c:pt>
                <c:pt idx="32">
                  <c:v>Abril-2022</c:v>
                </c:pt>
                <c:pt idx="33">
                  <c:v>Mayo-2022</c:v>
                </c:pt>
                <c:pt idx="34">
                  <c:v>Junio-2022</c:v>
                </c:pt>
                <c:pt idx="35">
                  <c:v>Julio-2022</c:v>
                </c:pt>
                <c:pt idx="36">
                  <c:v>Agosto-2022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-10.496966774307708</c:v>
                </c:pt>
                <c:pt idx="1">
                  <c:v>-8.4767002329798373</c:v>
                </c:pt>
                <c:pt idx="2">
                  <c:v>-4.8505921866653097</c:v>
                </c:pt>
                <c:pt idx="3">
                  <c:v>-4.0795633079577414</c:v>
                </c:pt>
                <c:pt idx="4">
                  <c:v>-3.6588816163838089</c:v>
                </c:pt>
                <c:pt idx="5">
                  <c:v>-1.0636481627487342</c:v>
                </c:pt>
                <c:pt idx="6">
                  <c:v>-1.1525097386212053</c:v>
                </c:pt>
                <c:pt idx="7">
                  <c:v>0.52438884899659399</c:v>
                </c:pt>
                <c:pt idx="8">
                  <c:v>5.2977974768749618</c:v>
                </c:pt>
                <c:pt idx="9">
                  <c:v>3.7857496549893455</c:v>
                </c:pt>
                <c:pt idx="10">
                  <c:v>-1.8963587123486292</c:v>
                </c:pt>
                <c:pt idx="11">
                  <c:v>-0.28477573813381696</c:v>
                </c:pt>
                <c:pt idx="12">
                  <c:v>7.1168236820803941</c:v>
                </c:pt>
                <c:pt idx="13">
                  <c:v>13.600167569546784</c:v>
                </c:pt>
                <c:pt idx="14">
                  <c:v>16.785639987395967</c:v>
                </c:pt>
                <c:pt idx="15">
                  <c:v>20.168027078022988</c:v>
                </c:pt>
                <c:pt idx="16">
                  <c:v>19.496988978507844</c:v>
                </c:pt>
                <c:pt idx="17">
                  <c:v>24.15584030111944</c:v>
                </c:pt>
                <c:pt idx="18">
                  <c:v>26.68382317621338</c:v>
                </c:pt>
                <c:pt idx="19">
                  <c:v>26.406312893102665</c:v>
                </c:pt>
                <c:pt idx="20">
                  <c:v>26.647441210413689</c:v>
                </c:pt>
                <c:pt idx="21">
                  <c:v>36.397424135169445</c:v>
                </c:pt>
                <c:pt idx="22">
                  <c:v>33.917516018682363</c:v>
                </c:pt>
                <c:pt idx="23">
                  <c:v>29.795862845305123</c:v>
                </c:pt>
                <c:pt idx="24">
                  <c:v>31.416360284228716</c:v>
                </c:pt>
                <c:pt idx="25">
                  <c:v>27.327088111840396</c:v>
                </c:pt>
                <c:pt idx="26">
                  <c:v>22.352400460373218</c:v>
                </c:pt>
                <c:pt idx="27">
                  <c:v>23.163028395557305</c:v>
                </c:pt>
                <c:pt idx="28">
                  <c:v>20.714103279301654</c:v>
                </c:pt>
                <c:pt idx="29">
                  <c:v>12.509634998380562</c:v>
                </c:pt>
                <c:pt idx="30">
                  <c:v>15.162910605647866</c:v>
                </c:pt>
                <c:pt idx="31">
                  <c:v>37.30407495146855</c:v>
                </c:pt>
                <c:pt idx="32">
                  <c:v>34.4498119521717</c:v>
                </c:pt>
                <c:pt idx="33">
                  <c:v>29.788134564502855</c:v>
                </c:pt>
                <c:pt idx="34">
                  <c:v>27.642274586615784</c:v>
                </c:pt>
                <c:pt idx="35">
                  <c:v>16.632374638078346</c:v>
                </c:pt>
                <c:pt idx="36">
                  <c:v>11.368416451825624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  <c:pt idx="13">
                  <c:v>Septiembre-2020</c:v>
                </c:pt>
                <c:pt idx="14">
                  <c:v>Octubre-2020</c:v>
                </c:pt>
                <c:pt idx="15">
                  <c:v>Noviembre-2020</c:v>
                </c:pt>
                <c:pt idx="16">
                  <c:v>Diciembre-2020</c:v>
                </c:pt>
                <c:pt idx="17">
                  <c:v>Enero-2021</c:v>
                </c:pt>
                <c:pt idx="18">
                  <c:v>Febrero-2021</c:v>
                </c:pt>
                <c:pt idx="19">
                  <c:v>Marzo-2021</c:v>
                </c:pt>
                <c:pt idx="20">
                  <c:v>Abril-2021</c:v>
                </c:pt>
                <c:pt idx="21">
                  <c:v>Mayo-2021</c:v>
                </c:pt>
                <c:pt idx="22">
                  <c:v>Junio-2021</c:v>
                </c:pt>
                <c:pt idx="23">
                  <c:v>Julio-2021</c:v>
                </c:pt>
                <c:pt idx="24">
                  <c:v>Agosto-2021</c:v>
                </c:pt>
                <c:pt idx="25">
                  <c:v>Septiembre-2021</c:v>
                </c:pt>
                <c:pt idx="26">
                  <c:v>Octubre-2021</c:v>
                </c:pt>
                <c:pt idx="27">
                  <c:v>Noviembre-2021</c:v>
                </c:pt>
                <c:pt idx="28">
                  <c:v>Diciembre-2021</c:v>
                </c:pt>
                <c:pt idx="29">
                  <c:v>Enero-2022</c:v>
                </c:pt>
                <c:pt idx="30">
                  <c:v>Febrero-2022</c:v>
                </c:pt>
                <c:pt idx="31">
                  <c:v>Marzo-2022</c:v>
                </c:pt>
                <c:pt idx="32">
                  <c:v>Abril-2022</c:v>
                </c:pt>
                <c:pt idx="33">
                  <c:v>Mayo-2022</c:v>
                </c:pt>
                <c:pt idx="34">
                  <c:v>Junio-2022</c:v>
                </c:pt>
                <c:pt idx="35">
                  <c:v>Julio-2022</c:v>
                </c:pt>
                <c:pt idx="36">
                  <c:v>Agosto-2022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-2.1802248328846758</c:v>
                </c:pt>
                <c:pt idx="1">
                  <c:v>1.8875035839012213</c:v>
                </c:pt>
                <c:pt idx="2">
                  <c:v>3.4197673977417509</c:v>
                </c:pt>
                <c:pt idx="3">
                  <c:v>21.638609270276149</c:v>
                </c:pt>
                <c:pt idx="4">
                  <c:v>32.098951238200669</c:v>
                </c:pt>
                <c:pt idx="5">
                  <c:v>35.478760060272805</c:v>
                </c:pt>
                <c:pt idx="6">
                  <c:v>19.281460681793575</c:v>
                </c:pt>
                <c:pt idx="7">
                  <c:v>8.9407342633986957</c:v>
                </c:pt>
                <c:pt idx="8">
                  <c:v>2.6108047442388767</c:v>
                </c:pt>
                <c:pt idx="9">
                  <c:v>-0.93324454938944257</c:v>
                </c:pt>
                <c:pt idx="10">
                  <c:v>11.814554095745237</c:v>
                </c:pt>
                <c:pt idx="11">
                  <c:v>19.349488836737578</c:v>
                </c:pt>
                <c:pt idx="12">
                  <c:v>19.509067760560825</c:v>
                </c:pt>
                <c:pt idx="13">
                  <c:v>24.685250236282968</c:v>
                </c:pt>
                <c:pt idx="14">
                  <c:v>26.561930173318444</c:v>
                </c:pt>
                <c:pt idx="15">
                  <c:v>30.848604694024914</c:v>
                </c:pt>
                <c:pt idx="16">
                  <c:v>29.262148609556561</c:v>
                </c:pt>
                <c:pt idx="17">
                  <c:v>27.72124672301841</c:v>
                </c:pt>
                <c:pt idx="18">
                  <c:v>51.160866688279299</c:v>
                </c:pt>
                <c:pt idx="19">
                  <c:v>86.482077551721716</c:v>
                </c:pt>
                <c:pt idx="20">
                  <c:v>99.798226270637286</c:v>
                </c:pt>
                <c:pt idx="21">
                  <c:v>124.86623214551801</c:v>
                </c:pt>
                <c:pt idx="22">
                  <c:v>82.050427695542112</c:v>
                </c:pt>
                <c:pt idx="23">
                  <c:v>66.839952282032698</c:v>
                </c:pt>
                <c:pt idx="24">
                  <c:v>68.043793640014258</c:v>
                </c:pt>
                <c:pt idx="25">
                  <c:v>61.163247371101733</c:v>
                </c:pt>
                <c:pt idx="26">
                  <c:v>73.637426485055641</c:v>
                </c:pt>
                <c:pt idx="27">
                  <c:v>51.394549108069583</c:v>
                </c:pt>
                <c:pt idx="28">
                  <c:v>36.05665049190344</c:v>
                </c:pt>
                <c:pt idx="29">
                  <c:v>33.884471627542439</c:v>
                </c:pt>
                <c:pt idx="30">
                  <c:v>36.792540892000233</c:v>
                </c:pt>
                <c:pt idx="31">
                  <c:v>58.084176308847645</c:v>
                </c:pt>
                <c:pt idx="32">
                  <c:v>46.451561209979161</c:v>
                </c:pt>
                <c:pt idx="33">
                  <c:v>31.087747633099639</c:v>
                </c:pt>
                <c:pt idx="34">
                  <c:v>34.319173967064671</c:v>
                </c:pt>
                <c:pt idx="35">
                  <c:v>8.5693119829755204</c:v>
                </c:pt>
                <c:pt idx="36">
                  <c:v>-1.5306401891479311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  <c:pt idx="13">
                  <c:v>Septiembre-2020</c:v>
                </c:pt>
                <c:pt idx="14">
                  <c:v>Octubre-2020</c:v>
                </c:pt>
                <c:pt idx="15">
                  <c:v>Noviembre-2020</c:v>
                </c:pt>
                <c:pt idx="16">
                  <c:v>Diciembre-2020</c:v>
                </c:pt>
                <c:pt idx="17">
                  <c:v>Enero-2021</c:v>
                </c:pt>
                <c:pt idx="18">
                  <c:v>Febrero-2021</c:v>
                </c:pt>
                <c:pt idx="19">
                  <c:v>Marzo-2021</c:v>
                </c:pt>
                <c:pt idx="20">
                  <c:v>Abril-2021</c:v>
                </c:pt>
                <c:pt idx="21">
                  <c:v>Mayo-2021</c:v>
                </c:pt>
                <c:pt idx="22">
                  <c:v>Junio-2021</c:v>
                </c:pt>
                <c:pt idx="23">
                  <c:v>Julio-2021</c:v>
                </c:pt>
                <c:pt idx="24">
                  <c:v>Agosto-2021</c:v>
                </c:pt>
                <c:pt idx="25">
                  <c:v>Septiembre-2021</c:v>
                </c:pt>
                <c:pt idx="26">
                  <c:v>Octubre-2021</c:v>
                </c:pt>
                <c:pt idx="27">
                  <c:v>Noviembre-2021</c:v>
                </c:pt>
                <c:pt idx="28">
                  <c:v>Diciembre-2021</c:v>
                </c:pt>
                <c:pt idx="29">
                  <c:v>Enero-2022</c:v>
                </c:pt>
                <c:pt idx="30">
                  <c:v>Febrero-2022</c:v>
                </c:pt>
                <c:pt idx="31">
                  <c:v>Marzo-2022</c:v>
                </c:pt>
                <c:pt idx="32">
                  <c:v>Abril-2022</c:v>
                </c:pt>
                <c:pt idx="33">
                  <c:v>Mayo-2022</c:v>
                </c:pt>
                <c:pt idx="34">
                  <c:v>Junio-2022</c:v>
                </c:pt>
                <c:pt idx="35">
                  <c:v>Julio-2022</c:v>
                </c:pt>
                <c:pt idx="36">
                  <c:v>Agosto-2022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11.114141770689571</c:v>
                </c:pt>
                <c:pt idx="1">
                  <c:v>4.4545500226119259</c:v>
                </c:pt>
                <c:pt idx="2">
                  <c:v>1.6620678860909095</c:v>
                </c:pt>
                <c:pt idx="3">
                  <c:v>-0.83966520740035833</c:v>
                </c:pt>
                <c:pt idx="4">
                  <c:v>5.985684933053335</c:v>
                </c:pt>
                <c:pt idx="5">
                  <c:v>10.331135219456826</c:v>
                </c:pt>
                <c:pt idx="6">
                  <c:v>13.870694305309399</c:v>
                </c:pt>
                <c:pt idx="7">
                  <c:v>-5.998389090772875</c:v>
                </c:pt>
                <c:pt idx="8">
                  <c:v>-20.284277686229785</c:v>
                </c:pt>
                <c:pt idx="9">
                  <c:v>-11.585468675537953</c:v>
                </c:pt>
                <c:pt idx="10">
                  <c:v>-6.2587087784486357</c:v>
                </c:pt>
                <c:pt idx="11">
                  <c:v>-4.3021680216802025</c:v>
                </c:pt>
                <c:pt idx="12">
                  <c:v>6.3817150167200083</c:v>
                </c:pt>
                <c:pt idx="13">
                  <c:v>7.412671513693752</c:v>
                </c:pt>
                <c:pt idx="14">
                  <c:v>8.9220114233953325</c:v>
                </c:pt>
                <c:pt idx="15">
                  <c:v>10.528989282524591</c:v>
                </c:pt>
                <c:pt idx="16">
                  <c:v>4.9918658248441261</c:v>
                </c:pt>
                <c:pt idx="17">
                  <c:v>7.5610539845758495</c:v>
                </c:pt>
                <c:pt idx="18">
                  <c:v>9.5418555863842585</c:v>
                </c:pt>
                <c:pt idx="19">
                  <c:v>30.094554346461564</c:v>
                </c:pt>
                <c:pt idx="20">
                  <c:v>58.258314287046943</c:v>
                </c:pt>
                <c:pt idx="21">
                  <c:v>57.415853324819864</c:v>
                </c:pt>
                <c:pt idx="22">
                  <c:v>43.756404625969793</c:v>
                </c:pt>
                <c:pt idx="23">
                  <c:v>44.124698310539031</c:v>
                </c:pt>
                <c:pt idx="24">
                  <c:v>48.645184309113318</c:v>
                </c:pt>
                <c:pt idx="25">
                  <c:v>53.480584253651614</c:v>
                </c:pt>
                <c:pt idx="26">
                  <c:v>40.555729497749809</c:v>
                </c:pt>
                <c:pt idx="27">
                  <c:v>37.310103902531523</c:v>
                </c:pt>
                <c:pt idx="28">
                  <c:v>33.614177803602558</c:v>
                </c:pt>
                <c:pt idx="29">
                  <c:v>19.656354161776449</c:v>
                </c:pt>
                <c:pt idx="30">
                  <c:v>10.33854327546797</c:v>
                </c:pt>
                <c:pt idx="31">
                  <c:v>22.574960841351512</c:v>
                </c:pt>
                <c:pt idx="32">
                  <c:v>21.55972766659788</c:v>
                </c:pt>
                <c:pt idx="33">
                  <c:v>12.72305848577038</c:v>
                </c:pt>
                <c:pt idx="34">
                  <c:v>8.867303775654122</c:v>
                </c:pt>
                <c:pt idx="35">
                  <c:v>3.0026472008754865</c:v>
                </c:pt>
                <c:pt idx="36">
                  <c:v>-8.3789684391756367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17226940000292E-2"/>
          <c:y val="2.8483412809591404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4-40D5-AF51-3582E0F69581}"/>
                </c:ext>
              </c:extLst>
            </c:dLbl>
            <c:dLbl>
              <c:idx val="12"/>
              <c:layout>
                <c:manualLayout>
                  <c:x val="-1.0475810609277015E-2"/>
                  <c:y val="3.6773947782164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4-40D5-AF51-3582E0F69581}"/>
                </c:ext>
              </c:extLst>
            </c:dLbl>
            <c:dLbl>
              <c:idx val="24"/>
              <c:layout>
                <c:manualLayout>
                  <c:x val="-5.4506110459685397E-4"/>
                  <c:y val="3.7846742615905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D4-40D5-AF51-3582E0F69581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Agosto-2020</c:v>
                </c:pt>
                <c:pt idx="1">
                  <c:v>Septiembre-2020</c:v>
                </c:pt>
                <c:pt idx="2">
                  <c:v>Octubre-2020</c:v>
                </c:pt>
                <c:pt idx="3">
                  <c:v>Noviembre-2020</c:v>
                </c:pt>
                <c:pt idx="4">
                  <c:v>Diciembre-2020</c:v>
                </c:pt>
                <c:pt idx="5">
                  <c:v>Enero-2021</c:v>
                </c:pt>
                <c:pt idx="6">
                  <c:v>Febrero-2021</c:v>
                </c:pt>
                <c:pt idx="7">
                  <c:v>Marzo-2021</c:v>
                </c:pt>
                <c:pt idx="8">
                  <c:v>Abril-2021</c:v>
                </c:pt>
                <c:pt idx="9">
                  <c:v>Mayo-2021</c:v>
                </c:pt>
                <c:pt idx="10">
                  <c:v>Junio-2021</c:v>
                </c:pt>
                <c:pt idx="11">
                  <c:v>Julio-2021</c:v>
                </c:pt>
                <c:pt idx="12">
                  <c:v>Agosto-2021</c:v>
                </c:pt>
                <c:pt idx="13">
                  <c:v>Septiembre-2021</c:v>
                </c:pt>
                <c:pt idx="14">
                  <c:v>Octubre-2021</c:v>
                </c:pt>
                <c:pt idx="15">
                  <c:v>Noviembre-2021</c:v>
                </c:pt>
                <c:pt idx="16">
                  <c:v>Diciembre-2021</c:v>
                </c:pt>
                <c:pt idx="17">
                  <c:v>Enero-2022</c:v>
                </c:pt>
                <c:pt idx="18">
                  <c:v>Febrero-2022</c:v>
                </c:pt>
                <c:pt idx="19">
                  <c:v>Marzo-2022</c:v>
                </c:pt>
                <c:pt idx="20">
                  <c:v>Abril-2022</c:v>
                </c:pt>
                <c:pt idx="21">
                  <c:v>Mayo-2022</c:v>
                </c:pt>
                <c:pt idx="22">
                  <c:v>Junio-2022</c:v>
                </c:pt>
                <c:pt idx="23">
                  <c:v>Julio-2022</c:v>
                </c:pt>
                <c:pt idx="24">
                  <c:v>Agosto-2022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-0.01</c:v>
                </c:pt>
                <c:pt idx="1">
                  <c:v>0.32</c:v>
                </c:pt>
                <c:pt idx="2">
                  <c:v>-0.06</c:v>
                </c:pt>
                <c:pt idx="3">
                  <c:v>-0.15</c:v>
                </c:pt>
                <c:pt idx="4">
                  <c:v>0.38</c:v>
                </c:pt>
                <c:pt idx="5">
                  <c:v>0.41</c:v>
                </c:pt>
                <c:pt idx="6">
                  <c:v>0.64</c:v>
                </c:pt>
                <c:pt idx="7">
                  <c:v>0.51</c:v>
                </c:pt>
                <c:pt idx="8">
                  <c:v>0.59</c:v>
                </c:pt>
                <c:pt idx="9">
                  <c:v>1</c:v>
                </c:pt>
                <c:pt idx="10">
                  <c:v>-0.05</c:v>
                </c:pt>
                <c:pt idx="11">
                  <c:v>0.32</c:v>
                </c:pt>
                <c:pt idx="12">
                  <c:v>0.45</c:v>
                </c:pt>
                <c:pt idx="13">
                  <c:v>0.38</c:v>
                </c:pt>
                <c:pt idx="14">
                  <c:v>0.01</c:v>
                </c:pt>
                <c:pt idx="15">
                  <c:v>0.5</c:v>
                </c:pt>
                <c:pt idx="16">
                  <c:v>0.73</c:v>
                </c:pt>
                <c:pt idx="17">
                  <c:v>1.67</c:v>
                </c:pt>
                <c:pt idx="18">
                  <c:v>1.63</c:v>
                </c:pt>
                <c:pt idx="19">
                  <c:v>1</c:v>
                </c:pt>
                <c:pt idx="20">
                  <c:v>1.25</c:v>
                </c:pt>
                <c:pt idx="21">
                  <c:v>0.84</c:v>
                </c:pt>
                <c:pt idx="22">
                  <c:v>0.51</c:v>
                </c:pt>
                <c:pt idx="23">
                  <c:v>0.81</c:v>
                </c:pt>
                <c:pt idx="24">
                  <c:v>1.02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AD4-40D5-AF51-3582E0F69581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D4-40D5-AF51-3582E0F6958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4-40D5-AF51-3582E0F69581}"/>
                </c:ext>
              </c:extLst>
            </c:dLbl>
            <c:dLbl>
              <c:idx val="2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D4-40D5-AF51-3582E0F69581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Agosto-2020</c:v>
                </c:pt>
                <c:pt idx="1">
                  <c:v>Septiembre-2020</c:v>
                </c:pt>
                <c:pt idx="2">
                  <c:v>Octubre-2020</c:v>
                </c:pt>
                <c:pt idx="3">
                  <c:v>Noviembre-2020</c:v>
                </c:pt>
                <c:pt idx="4">
                  <c:v>Diciembre-2020</c:v>
                </c:pt>
                <c:pt idx="5">
                  <c:v>Enero-2021</c:v>
                </c:pt>
                <c:pt idx="6">
                  <c:v>Febrero-2021</c:v>
                </c:pt>
                <c:pt idx="7">
                  <c:v>Marzo-2021</c:v>
                </c:pt>
                <c:pt idx="8">
                  <c:v>Abril-2021</c:v>
                </c:pt>
                <c:pt idx="9">
                  <c:v>Mayo-2021</c:v>
                </c:pt>
                <c:pt idx="10">
                  <c:v>Junio-2021</c:v>
                </c:pt>
                <c:pt idx="11">
                  <c:v>Julio-2021</c:v>
                </c:pt>
                <c:pt idx="12">
                  <c:v>Agosto-2021</c:v>
                </c:pt>
                <c:pt idx="13">
                  <c:v>Septiembre-2021</c:v>
                </c:pt>
                <c:pt idx="14">
                  <c:v>Octubre-2021</c:v>
                </c:pt>
                <c:pt idx="15">
                  <c:v>Noviembre-2021</c:v>
                </c:pt>
                <c:pt idx="16">
                  <c:v>Diciembre-2021</c:v>
                </c:pt>
                <c:pt idx="17">
                  <c:v>Enero-2022</c:v>
                </c:pt>
                <c:pt idx="18">
                  <c:v>Febrero-2022</c:v>
                </c:pt>
                <c:pt idx="19">
                  <c:v>Marzo-2022</c:v>
                </c:pt>
                <c:pt idx="20">
                  <c:v>Abril-2022</c:v>
                </c:pt>
                <c:pt idx="21">
                  <c:v>Mayo-2022</c:v>
                </c:pt>
                <c:pt idx="22">
                  <c:v>Junio-2022</c:v>
                </c:pt>
                <c:pt idx="23">
                  <c:v>Julio-2022</c:v>
                </c:pt>
                <c:pt idx="24">
                  <c:v>Agosto-2022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-0.45</c:v>
                </c:pt>
                <c:pt idx="1">
                  <c:v>-0.04</c:v>
                </c:pt>
                <c:pt idx="2">
                  <c:v>-0.32</c:v>
                </c:pt>
                <c:pt idx="3">
                  <c:v>0.06</c:v>
                </c:pt>
                <c:pt idx="4">
                  <c:v>0.43</c:v>
                </c:pt>
                <c:pt idx="5">
                  <c:v>1.44</c:v>
                </c:pt>
                <c:pt idx="6">
                  <c:v>0.46</c:v>
                </c:pt>
                <c:pt idx="7">
                  <c:v>1.1399999999999999</c:v>
                </c:pt>
                <c:pt idx="8">
                  <c:v>2.09</c:v>
                </c:pt>
                <c:pt idx="9">
                  <c:v>5.37</c:v>
                </c:pt>
                <c:pt idx="10">
                  <c:v>-1.02</c:v>
                </c:pt>
                <c:pt idx="11">
                  <c:v>0.38</c:v>
                </c:pt>
                <c:pt idx="12">
                  <c:v>1.08</c:v>
                </c:pt>
                <c:pt idx="13">
                  <c:v>0.76</c:v>
                </c:pt>
                <c:pt idx="14">
                  <c:v>0.89</c:v>
                </c:pt>
                <c:pt idx="15">
                  <c:v>1.45</c:v>
                </c:pt>
                <c:pt idx="16">
                  <c:v>2.08</c:v>
                </c:pt>
                <c:pt idx="17">
                  <c:v>3.79</c:v>
                </c:pt>
                <c:pt idx="18">
                  <c:v>3.26</c:v>
                </c:pt>
                <c:pt idx="19">
                  <c:v>2.84</c:v>
                </c:pt>
                <c:pt idx="20">
                  <c:v>2.75</c:v>
                </c:pt>
                <c:pt idx="21">
                  <c:v>1.56</c:v>
                </c:pt>
                <c:pt idx="22">
                  <c:v>0.65</c:v>
                </c:pt>
                <c:pt idx="23">
                  <c:v>1.17</c:v>
                </c:pt>
                <c:pt idx="24">
                  <c:v>1.85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AD4-40D5-AF51-3582E0F69581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Salida!$AB$28:$AB$40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Recreación y cultura</c:v>
                </c:pt>
                <c:pt idx="3">
                  <c:v>Bebidas alcohólicas y tabaco</c:v>
                </c:pt>
                <c:pt idx="4">
                  <c:v>Educación</c:v>
                </c:pt>
                <c:pt idx="5">
                  <c:v>Alojamiento, agua, electricidad, gas y otros combustibles</c:v>
                </c:pt>
                <c:pt idx="6">
                  <c:v>Salud</c:v>
                </c:pt>
                <c:pt idx="7">
                  <c:v>Transporte</c:v>
                </c:pt>
                <c:pt idx="8">
                  <c:v>Bienes y servicios diversos</c:v>
                </c:pt>
                <c:pt idx="9">
                  <c:v>Prendas de vestir y calzado</c:v>
                </c:pt>
                <c:pt idx="10">
                  <c:v>Restaurantes y hoteles</c:v>
                </c:pt>
                <c:pt idx="11">
                  <c:v>Muebles, artículos para el hogar y para la conservación ordinaria del hogar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Salida!$AD$28:$AD$40</c:f>
              <c:numCache>
                <c:formatCode>_(* #,##0.00_);_(* \(#,##0.00\);_(* "-"??_);_(@_)</c:formatCode>
                <c:ptCount val="13"/>
                <c:pt idx="0">
                  <c:v>9.06</c:v>
                </c:pt>
                <c:pt idx="1">
                  <c:v>-0.01</c:v>
                </c:pt>
                <c:pt idx="2">
                  <c:v>4.59</c:v>
                </c:pt>
                <c:pt idx="3">
                  <c:v>4.66</c:v>
                </c:pt>
                <c:pt idx="4">
                  <c:v>5.17</c:v>
                </c:pt>
                <c:pt idx="5">
                  <c:v>5.38</c:v>
                </c:pt>
                <c:pt idx="6">
                  <c:v>6.81</c:v>
                </c:pt>
                <c:pt idx="7">
                  <c:v>6.87</c:v>
                </c:pt>
                <c:pt idx="8">
                  <c:v>8.35</c:v>
                </c:pt>
                <c:pt idx="9">
                  <c:v>8.51</c:v>
                </c:pt>
                <c:pt idx="10">
                  <c:v>12.26</c:v>
                </c:pt>
                <c:pt idx="11">
                  <c:v>13.41</c:v>
                </c:pt>
                <c:pt idx="12">
                  <c:v>19.27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A-4E91-BE85-3E103AA7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4852039564932576E-2"/>
          <c:y val="5.0925925925925923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Salida!$Z$82:$Z$89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Salida!$AA$82:$AA$89</c:f>
              <c:numCache>
                <c:formatCode>_(* #,##0.00_);_(* \(#,##0.00\);_(* "-"??_);_(@_)</c:formatCode>
                <c:ptCount val="8"/>
                <c:pt idx="0">
                  <c:v>0.76</c:v>
                </c:pt>
                <c:pt idx="1">
                  <c:v>1.69</c:v>
                </c:pt>
                <c:pt idx="2">
                  <c:v>3.94</c:v>
                </c:pt>
                <c:pt idx="3">
                  <c:v>6.06</c:v>
                </c:pt>
                <c:pt idx="4">
                  <c:v>6.1</c:v>
                </c:pt>
                <c:pt idx="5">
                  <c:v>5.99</c:v>
                </c:pt>
                <c:pt idx="6">
                  <c:v>5.14</c:v>
                </c:pt>
                <c:pt idx="7">
                  <c:v>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D0-4CAA-86D0-8293B364D739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Salida!$Z$82:$Z$89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Salida!$AB$82:$AB$89</c:f>
              <c:numCache>
                <c:formatCode>_(* #,##0.00_);_(* \(#,##0.00\);_(* "-"??_);_(@_)</c:formatCode>
                <c:ptCount val="8"/>
                <c:pt idx="0">
                  <c:v>1.44</c:v>
                </c:pt>
                <c:pt idx="1">
                  <c:v>1.91</c:v>
                </c:pt>
                <c:pt idx="2">
                  <c:v>3.07</c:v>
                </c:pt>
                <c:pt idx="3">
                  <c:v>5.23</c:v>
                </c:pt>
                <c:pt idx="4">
                  <c:v>10.88</c:v>
                </c:pt>
                <c:pt idx="5">
                  <c:v>9.75</c:v>
                </c:pt>
                <c:pt idx="6">
                  <c:v>10.17</c:v>
                </c:pt>
                <c:pt idx="7">
                  <c:v>11.36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D0-4CAA-86D0-8293B364D739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Salida!$Z$82:$Z$89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Salida!$AC$82:$AC$89</c:f>
              <c:numCache>
                <c:formatCode>_(* #,##0.00_);_(* \(#,##0.00\);_(* "-"??_);_(@_)</c:formatCode>
                <c:ptCount val="8"/>
                <c:pt idx="0">
                  <c:v>3.79</c:v>
                </c:pt>
                <c:pt idx="1">
                  <c:v>7.18</c:v>
                </c:pt>
                <c:pt idx="2">
                  <c:v>10.220000000000001</c:v>
                </c:pt>
                <c:pt idx="3">
                  <c:v>13.25</c:v>
                </c:pt>
                <c:pt idx="4">
                  <c:v>15.01</c:v>
                </c:pt>
                <c:pt idx="5">
                  <c:v>15.76</c:v>
                </c:pt>
                <c:pt idx="6">
                  <c:v>17.100000000000001</c:v>
                </c:pt>
                <c:pt idx="7">
                  <c:v>19.27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D0-4CAA-86D0-8293B364D7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Educación</c:v>
                </c:pt>
                <c:pt idx="3">
                  <c:v>Prendas de vestir y calzado</c:v>
                </c:pt>
                <c:pt idx="4">
                  <c:v>Recreación y cultura</c:v>
                </c:pt>
                <c:pt idx="5">
                  <c:v>Alojamiento, agua, electricidad, gas y otros combustibles</c:v>
                </c:pt>
                <c:pt idx="6">
                  <c:v>Bebidas alcohólicas y tabaco</c:v>
                </c:pt>
                <c:pt idx="7">
                  <c:v>Salud</c:v>
                </c:pt>
                <c:pt idx="8">
                  <c:v>Transporte</c:v>
                </c:pt>
                <c:pt idx="9">
                  <c:v>Bienes y servicios diversos</c:v>
                </c:pt>
                <c:pt idx="10">
                  <c:v>Muebles, artículos para el hogar y para la conservación ordinaria del hogar</c:v>
                </c:pt>
                <c:pt idx="11">
                  <c:v>Restaurantes y hoteles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10.84</c:v>
                </c:pt>
                <c:pt idx="1">
                  <c:v>-6.66</c:v>
                </c:pt>
                <c:pt idx="2">
                  <c:v>2.5099999999999998</c:v>
                </c:pt>
                <c:pt idx="3">
                  <c:v>3.77</c:v>
                </c:pt>
                <c:pt idx="4">
                  <c:v>5.33</c:v>
                </c:pt>
                <c:pt idx="5">
                  <c:v>6.74</c:v>
                </c:pt>
                <c:pt idx="6">
                  <c:v>6.86</c:v>
                </c:pt>
                <c:pt idx="7">
                  <c:v>8.2100000000000009</c:v>
                </c:pt>
                <c:pt idx="8">
                  <c:v>9.48</c:v>
                </c:pt>
                <c:pt idx="9">
                  <c:v>10.01</c:v>
                </c:pt>
                <c:pt idx="10">
                  <c:v>14.75</c:v>
                </c:pt>
                <c:pt idx="11">
                  <c:v>15.73</c:v>
                </c:pt>
                <c:pt idx="12">
                  <c:v>25.57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6-4F24-BC0A-16CE0C65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866302435140621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09-489C-9E8E-A09178F08EB3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9-489C-9E8E-A09178F08EB3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9-489C-9E8E-A09178F08EB3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  <c:pt idx="13">
                  <c:v>Septiembre-2020</c:v>
                </c:pt>
                <c:pt idx="14">
                  <c:v>Octubre-2020</c:v>
                </c:pt>
                <c:pt idx="15">
                  <c:v>Noviembre-2020</c:v>
                </c:pt>
                <c:pt idx="16">
                  <c:v>Diciembre-2020</c:v>
                </c:pt>
                <c:pt idx="17">
                  <c:v>Enero-2021</c:v>
                </c:pt>
                <c:pt idx="18">
                  <c:v>Febrero-2021</c:v>
                </c:pt>
                <c:pt idx="19">
                  <c:v>Marzo-2021</c:v>
                </c:pt>
                <c:pt idx="20">
                  <c:v>Abril-2021</c:v>
                </c:pt>
                <c:pt idx="21">
                  <c:v>Mayo-2021</c:v>
                </c:pt>
                <c:pt idx="22">
                  <c:v>Junio-2021</c:v>
                </c:pt>
                <c:pt idx="23">
                  <c:v>Julio-2021</c:v>
                </c:pt>
                <c:pt idx="24">
                  <c:v>Agosto-2021</c:v>
                </c:pt>
                <c:pt idx="25">
                  <c:v>Septiembre-2021</c:v>
                </c:pt>
                <c:pt idx="26">
                  <c:v>Octubre-2021</c:v>
                </c:pt>
                <c:pt idx="27">
                  <c:v>Noviembre-2021</c:v>
                </c:pt>
                <c:pt idx="28">
                  <c:v>Diciembre-2021</c:v>
                </c:pt>
                <c:pt idx="29">
                  <c:v>Enero-2022</c:v>
                </c:pt>
                <c:pt idx="30">
                  <c:v>Febrero-2022</c:v>
                </c:pt>
                <c:pt idx="31">
                  <c:v>Marzo-2022</c:v>
                </c:pt>
                <c:pt idx="32">
                  <c:v>Abril-2022</c:v>
                </c:pt>
                <c:pt idx="33">
                  <c:v>Mayo-2022</c:v>
                </c:pt>
                <c:pt idx="34">
                  <c:v>Junio-2022</c:v>
                </c:pt>
                <c:pt idx="35">
                  <c:v>Julio-2022</c:v>
                </c:pt>
                <c:pt idx="36">
                  <c:v>Agosto-2022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3.7562940584088693</c:v>
                </c:pt>
                <c:pt idx="1">
                  <c:v>3.8101940283502529</c:v>
                </c:pt>
                <c:pt idx="2">
                  <c:v>3.8558088161461939</c:v>
                </c:pt>
                <c:pt idx="3">
                  <c:v>3.8515546639919904</c:v>
                </c:pt>
                <c:pt idx="4">
                  <c:v>3.8</c:v>
                </c:pt>
                <c:pt idx="5">
                  <c:v>3.62</c:v>
                </c:pt>
                <c:pt idx="6">
                  <c:v>3.72</c:v>
                </c:pt>
                <c:pt idx="7">
                  <c:v>3.86</c:v>
                </c:pt>
                <c:pt idx="8">
                  <c:v>3.51</c:v>
                </c:pt>
                <c:pt idx="9">
                  <c:v>2.85</c:v>
                </c:pt>
                <c:pt idx="10">
                  <c:v>2.19</c:v>
                </c:pt>
                <c:pt idx="11">
                  <c:v>1.9711790878797111</c:v>
                </c:pt>
                <c:pt idx="12">
                  <c:v>1.88</c:v>
                </c:pt>
                <c:pt idx="13">
                  <c:v>1.97</c:v>
                </c:pt>
                <c:pt idx="14">
                  <c:v>1.75</c:v>
                </c:pt>
                <c:pt idx="15">
                  <c:v>1.49</c:v>
                </c:pt>
                <c:pt idx="16">
                  <c:v>1.61</c:v>
                </c:pt>
                <c:pt idx="17">
                  <c:v>1.6</c:v>
                </c:pt>
                <c:pt idx="18">
                  <c:v>1.56</c:v>
                </c:pt>
                <c:pt idx="19">
                  <c:v>1.51</c:v>
                </c:pt>
                <c:pt idx="20">
                  <c:v>1.95</c:v>
                </c:pt>
                <c:pt idx="21">
                  <c:v>3.3</c:v>
                </c:pt>
                <c:pt idx="22">
                  <c:v>3.63</c:v>
                </c:pt>
                <c:pt idx="23">
                  <c:v>3.97</c:v>
                </c:pt>
                <c:pt idx="24">
                  <c:v>4.4400000000000004</c:v>
                </c:pt>
                <c:pt idx="25">
                  <c:v>4.51</c:v>
                </c:pt>
                <c:pt idx="26">
                  <c:v>4.58</c:v>
                </c:pt>
                <c:pt idx="27">
                  <c:v>5.26</c:v>
                </c:pt>
                <c:pt idx="28">
                  <c:v>5.62</c:v>
                </c:pt>
                <c:pt idx="29">
                  <c:v>6.94</c:v>
                </c:pt>
                <c:pt idx="30">
                  <c:v>8.01</c:v>
                </c:pt>
                <c:pt idx="31">
                  <c:v>8.5299999999999994</c:v>
                </c:pt>
                <c:pt idx="32">
                  <c:v>9.23</c:v>
                </c:pt>
                <c:pt idx="33">
                  <c:v>9.07</c:v>
                </c:pt>
                <c:pt idx="34">
                  <c:v>9.67</c:v>
                </c:pt>
                <c:pt idx="35">
                  <c:v>10.210000000000001</c:v>
                </c:pt>
                <c:pt idx="36">
                  <c:v>10.84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609-489C-9E8E-A09178F08EB3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09-489C-9E8E-A09178F08EB3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09-489C-9E8E-A09178F08EB3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09-489C-9E8E-A09178F08EB3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Agosto-2019</c:v>
                </c:pt>
                <c:pt idx="1">
                  <c:v>Septiembre-2019</c:v>
                </c:pt>
                <c:pt idx="2">
                  <c:v>Octubre-2019</c:v>
                </c:pt>
                <c:pt idx="3">
                  <c:v>Noviembre-2019</c:v>
                </c:pt>
                <c:pt idx="4">
                  <c:v>Diciembre-2019</c:v>
                </c:pt>
                <c:pt idx="5">
                  <c:v>Enero-2020</c:v>
                </c:pt>
                <c:pt idx="6">
                  <c:v>Febrero-2020</c:v>
                </c:pt>
                <c:pt idx="7">
                  <c:v>Marzo-2020</c:v>
                </c:pt>
                <c:pt idx="8">
                  <c:v>Abril-2020</c:v>
                </c:pt>
                <c:pt idx="9">
                  <c:v>Mayo-2020</c:v>
                </c:pt>
                <c:pt idx="10">
                  <c:v>Junio-2020</c:v>
                </c:pt>
                <c:pt idx="11">
                  <c:v>Julio-2020</c:v>
                </c:pt>
                <c:pt idx="12">
                  <c:v>Agosto-2020</c:v>
                </c:pt>
                <c:pt idx="13">
                  <c:v>Septiembre-2020</c:v>
                </c:pt>
                <c:pt idx="14">
                  <c:v>Octubre-2020</c:v>
                </c:pt>
                <c:pt idx="15">
                  <c:v>Noviembre-2020</c:v>
                </c:pt>
                <c:pt idx="16">
                  <c:v>Diciembre-2020</c:v>
                </c:pt>
                <c:pt idx="17">
                  <c:v>Enero-2021</c:v>
                </c:pt>
                <c:pt idx="18">
                  <c:v>Febrero-2021</c:v>
                </c:pt>
                <c:pt idx="19">
                  <c:v>Marzo-2021</c:v>
                </c:pt>
                <c:pt idx="20">
                  <c:v>Abril-2021</c:v>
                </c:pt>
                <c:pt idx="21">
                  <c:v>Mayo-2021</c:v>
                </c:pt>
                <c:pt idx="22">
                  <c:v>Junio-2021</c:v>
                </c:pt>
                <c:pt idx="23">
                  <c:v>Julio-2021</c:v>
                </c:pt>
                <c:pt idx="24">
                  <c:v>Agosto-2021</c:v>
                </c:pt>
                <c:pt idx="25">
                  <c:v>Septiembre-2021</c:v>
                </c:pt>
                <c:pt idx="26">
                  <c:v>Octubre-2021</c:v>
                </c:pt>
                <c:pt idx="27">
                  <c:v>Noviembre-2021</c:v>
                </c:pt>
                <c:pt idx="28">
                  <c:v>Diciembre-2021</c:v>
                </c:pt>
                <c:pt idx="29">
                  <c:v>Enero-2022</c:v>
                </c:pt>
                <c:pt idx="30">
                  <c:v>Febrero-2022</c:v>
                </c:pt>
                <c:pt idx="31">
                  <c:v>Marzo-2022</c:v>
                </c:pt>
                <c:pt idx="32">
                  <c:v>Abril-2022</c:v>
                </c:pt>
                <c:pt idx="33">
                  <c:v>Mayo-2022</c:v>
                </c:pt>
                <c:pt idx="34">
                  <c:v>Junio-2022</c:v>
                </c:pt>
                <c:pt idx="35">
                  <c:v>Julio-2022</c:v>
                </c:pt>
                <c:pt idx="36">
                  <c:v>Agosto-2022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6.4172198752765865</c:v>
                </c:pt>
                <c:pt idx="1">
                  <c:v>6.4816670006010924</c:v>
                </c:pt>
                <c:pt idx="2">
                  <c:v>6.8699227760505579</c:v>
                </c:pt>
                <c:pt idx="3">
                  <c:v>6.4318683523981548</c:v>
                </c:pt>
                <c:pt idx="4">
                  <c:v>5.8</c:v>
                </c:pt>
                <c:pt idx="5">
                  <c:v>5.13</c:v>
                </c:pt>
                <c:pt idx="6">
                  <c:v>5.87</c:v>
                </c:pt>
                <c:pt idx="7">
                  <c:v>7.19</c:v>
                </c:pt>
                <c:pt idx="8">
                  <c:v>8.23</c:v>
                </c:pt>
                <c:pt idx="9">
                  <c:v>7.57</c:v>
                </c:pt>
                <c:pt idx="10">
                  <c:v>6.55</c:v>
                </c:pt>
                <c:pt idx="11">
                  <c:v>5</c:v>
                </c:pt>
                <c:pt idx="12">
                  <c:v>4.66</c:v>
                </c:pt>
                <c:pt idx="13">
                  <c:v>4.13</c:v>
                </c:pt>
                <c:pt idx="14">
                  <c:v>3.54</c:v>
                </c:pt>
                <c:pt idx="15">
                  <c:v>4.09</c:v>
                </c:pt>
                <c:pt idx="16">
                  <c:v>4.8</c:v>
                </c:pt>
                <c:pt idx="17">
                  <c:v>5.51</c:v>
                </c:pt>
                <c:pt idx="18">
                  <c:v>5.0199999999999996</c:v>
                </c:pt>
                <c:pt idx="19">
                  <c:v>3.92</c:v>
                </c:pt>
                <c:pt idx="20">
                  <c:v>3.98</c:v>
                </c:pt>
                <c:pt idx="21">
                  <c:v>9.52</c:v>
                </c:pt>
                <c:pt idx="22">
                  <c:v>8.52</c:v>
                </c:pt>
                <c:pt idx="23">
                  <c:v>9.81</c:v>
                </c:pt>
                <c:pt idx="24">
                  <c:v>11.5</c:v>
                </c:pt>
                <c:pt idx="25">
                  <c:v>12.4</c:v>
                </c:pt>
                <c:pt idx="26">
                  <c:v>13.76</c:v>
                </c:pt>
                <c:pt idx="27">
                  <c:v>15.34</c:v>
                </c:pt>
                <c:pt idx="28">
                  <c:v>17.23</c:v>
                </c:pt>
                <c:pt idx="29">
                  <c:v>19.940000000000001</c:v>
                </c:pt>
                <c:pt idx="30">
                  <c:v>23.3</c:v>
                </c:pt>
                <c:pt idx="31">
                  <c:v>25.37</c:v>
                </c:pt>
                <c:pt idx="32">
                  <c:v>26.17</c:v>
                </c:pt>
                <c:pt idx="33">
                  <c:v>21.6</c:v>
                </c:pt>
                <c:pt idx="34">
                  <c:v>23.65</c:v>
                </c:pt>
                <c:pt idx="35">
                  <c:v>24.61</c:v>
                </c:pt>
                <c:pt idx="36">
                  <c:v>25.57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609-489C-9E8E-A09178F08EB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rgbClr val="2F5F9B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Carne de res y derivados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A7-4621-82F9-36A322490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Agosto-2018</c:v>
                </c:pt>
                <c:pt idx="1">
                  <c:v>Septiembre-2018</c:v>
                </c:pt>
                <c:pt idx="2">
                  <c:v>Octubre-2018</c:v>
                </c:pt>
                <c:pt idx="3">
                  <c:v>Noviembre-2018</c:v>
                </c:pt>
                <c:pt idx="4">
                  <c:v>Diciembre-2018</c:v>
                </c:pt>
                <c:pt idx="5">
                  <c:v>Enero-2019</c:v>
                </c:pt>
                <c:pt idx="6">
                  <c:v>Febrero-2019</c:v>
                </c:pt>
                <c:pt idx="7">
                  <c:v>Marzo-2019</c:v>
                </c:pt>
                <c:pt idx="8">
                  <c:v>Abril-2019</c:v>
                </c:pt>
                <c:pt idx="9">
                  <c:v>Mayo-2019</c:v>
                </c:pt>
                <c:pt idx="10">
                  <c:v>Junio-2019</c:v>
                </c:pt>
                <c:pt idx="11">
                  <c:v>Julio-2019</c:v>
                </c:pt>
                <c:pt idx="12">
                  <c:v>Agosto-2019</c:v>
                </c:pt>
                <c:pt idx="13">
                  <c:v>Septiembre-2019</c:v>
                </c:pt>
                <c:pt idx="14">
                  <c:v>Octubre-2019</c:v>
                </c:pt>
                <c:pt idx="15">
                  <c:v>Noviembre-2019</c:v>
                </c:pt>
                <c:pt idx="16">
                  <c:v>Diciembre-2019</c:v>
                </c:pt>
                <c:pt idx="17">
                  <c:v>Enero-2020</c:v>
                </c:pt>
                <c:pt idx="18">
                  <c:v>Febrero-2020</c:v>
                </c:pt>
                <c:pt idx="19">
                  <c:v>Marzo-2020</c:v>
                </c:pt>
                <c:pt idx="20">
                  <c:v>Abril-2020</c:v>
                </c:pt>
                <c:pt idx="21">
                  <c:v>Mayo-2020</c:v>
                </c:pt>
                <c:pt idx="22">
                  <c:v>Junio-2020</c:v>
                </c:pt>
                <c:pt idx="23">
                  <c:v>Julio-2020</c:v>
                </c:pt>
                <c:pt idx="24">
                  <c:v>Agosto-2020</c:v>
                </c:pt>
                <c:pt idx="25">
                  <c:v>Septiembre-2020</c:v>
                </c:pt>
                <c:pt idx="26">
                  <c:v>Octubre-2020</c:v>
                </c:pt>
                <c:pt idx="27">
                  <c:v>Noviembre-2020</c:v>
                </c:pt>
                <c:pt idx="28">
                  <c:v>Diciembre-2020</c:v>
                </c:pt>
                <c:pt idx="29">
                  <c:v>Enero-2021</c:v>
                </c:pt>
                <c:pt idx="30">
                  <c:v>Febrero-2021</c:v>
                </c:pt>
                <c:pt idx="31">
                  <c:v>Marzo-2021</c:v>
                </c:pt>
                <c:pt idx="32">
                  <c:v>Abril-2021</c:v>
                </c:pt>
                <c:pt idx="33">
                  <c:v>Mayo-2021</c:v>
                </c:pt>
                <c:pt idx="34">
                  <c:v>Junio-2021</c:v>
                </c:pt>
                <c:pt idx="35">
                  <c:v>Julio-2021</c:v>
                </c:pt>
                <c:pt idx="36">
                  <c:v>Agosto-2021</c:v>
                </c:pt>
                <c:pt idx="37">
                  <c:v>Septiembre-2021</c:v>
                </c:pt>
                <c:pt idx="38">
                  <c:v>Octubre-2021</c:v>
                </c:pt>
                <c:pt idx="39">
                  <c:v>Noviembre-2021</c:v>
                </c:pt>
                <c:pt idx="40">
                  <c:v>Diciembre-2021</c:v>
                </c:pt>
                <c:pt idx="41">
                  <c:v>Enero-2022</c:v>
                </c:pt>
                <c:pt idx="42">
                  <c:v>Febrero-2022</c:v>
                </c:pt>
                <c:pt idx="43">
                  <c:v>Marzo-2022</c:v>
                </c:pt>
                <c:pt idx="44">
                  <c:v>Abril-2022</c:v>
                </c:pt>
                <c:pt idx="45">
                  <c:v>Mayo-2022</c:v>
                </c:pt>
                <c:pt idx="46">
                  <c:v>Junio-2022</c:v>
                </c:pt>
                <c:pt idx="47">
                  <c:v>Julio-2022</c:v>
                </c:pt>
                <c:pt idx="48">
                  <c:v>Agosto-2022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1.2042074718897595</c:v>
                </c:pt>
                <c:pt idx="1">
                  <c:v>1.6836734693877844</c:v>
                </c:pt>
                <c:pt idx="2">
                  <c:v>0.74127906976745805</c:v>
                </c:pt>
                <c:pt idx="3">
                  <c:v>0.50861004141538046</c:v>
                </c:pt>
                <c:pt idx="4">
                  <c:v>0.21643460067812725</c:v>
                </c:pt>
                <c:pt idx="5">
                  <c:v>0.73251638930909735</c:v>
                </c:pt>
                <c:pt idx="6">
                  <c:v>0.62968659942359295</c:v>
                </c:pt>
                <c:pt idx="7">
                  <c:v>1.6006701965619641</c:v>
                </c:pt>
                <c:pt idx="8">
                  <c:v>1.2218605990783118</c:v>
                </c:pt>
                <c:pt idx="9">
                  <c:v>1.8242604651162395</c:v>
                </c:pt>
                <c:pt idx="10">
                  <c:v>3.3577839771101026</c:v>
                </c:pt>
                <c:pt idx="11">
                  <c:v>3.5267017167381454</c:v>
                </c:pt>
                <c:pt idx="12">
                  <c:v>3.5128922657873716</c:v>
                </c:pt>
                <c:pt idx="13">
                  <c:v>3.5626772274388827</c:v>
                </c:pt>
                <c:pt idx="14">
                  <c:v>3.8568200836819813</c:v>
                </c:pt>
                <c:pt idx="15">
                  <c:v>4.3657651991614301</c:v>
                </c:pt>
                <c:pt idx="16">
                  <c:v>4.3041480000000121</c:v>
                </c:pt>
                <c:pt idx="17">
                  <c:v>3.655871249751641</c:v>
                </c:pt>
                <c:pt idx="18">
                  <c:v>4.167081054201887</c:v>
                </c:pt>
                <c:pt idx="19">
                  <c:v>3.6394287980960058</c:v>
                </c:pt>
                <c:pt idx="20">
                  <c:v>4.644268774703562</c:v>
                </c:pt>
                <c:pt idx="21">
                  <c:v>3.7485357282311753</c:v>
                </c:pt>
                <c:pt idx="22">
                  <c:v>2.3841568929052102</c:v>
                </c:pt>
                <c:pt idx="23">
                  <c:v>2.4954410212112634</c:v>
                </c:pt>
                <c:pt idx="24">
                  <c:v>2.4528664871104269</c:v>
                </c:pt>
                <c:pt idx="25">
                  <c:v>2.8362657436784815</c:v>
                </c:pt>
                <c:pt idx="26">
                  <c:v>3.7051331532226897</c:v>
                </c:pt>
                <c:pt idx="27">
                  <c:v>3.973828538439335</c:v>
                </c:pt>
                <c:pt idx="28">
                  <c:v>4.4541392543659697</c:v>
                </c:pt>
                <c:pt idx="29">
                  <c:v>5.740847230208928</c:v>
                </c:pt>
                <c:pt idx="30">
                  <c:v>5.9862516708039095</c:v>
                </c:pt>
                <c:pt idx="31">
                  <c:v>7.8939814371830437</c:v>
                </c:pt>
                <c:pt idx="32">
                  <c:v>12.124645892351268</c:v>
                </c:pt>
                <c:pt idx="33">
                  <c:v>20.831765148663891</c:v>
                </c:pt>
                <c:pt idx="34">
                  <c:v>23.521126760563391</c:v>
                </c:pt>
                <c:pt idx="35">
                  <c:v>24.449854855323537</c:v>
                </c:pt>
                <c:pt idx="36">
                  <c:v>26.053891653365866</c:v>
                </c:pt>
                <c:pt idx="37">
                  <c:v>27.019446522064342</c:v>
                </c:pt>
                <c:pt idx="38">
                  <c:v>28.349460364718993</c:v>
                </c:pt>
                <c:pt idx="39">
                  <c:v>30.612622617064602</c:v>
                </c:pt>
                <c:pt idx="40">
                  <c:v>33.033501606241401</c:v>
                </c:pt>
                <c:pt idx="41">
                  <c:v>34.859059186078127</c:v>
                </c:pt>
                <c:pt idx="42">
                  <c:v>35.93</c:v>
                </c:pt>
                <c:pt idx="43">
                  <c:v>35.9</c:v>
                </c:pt>
                <c:pt idx="44">
                  <c:v>32.049999999999997</c:v>
                </c:pt>
                <c:pt idx="45">
                  <c:v>26.7</c:v>
                </c:pt>
                <c:pt idx="46">
                  <c:v>26.96</c:v>
                </c:pt>
                <c:pt idx="47">
                  <c:v>27.15</c:v>
                </c:pt>
                <c:pt idx="48">
                  <c:v>26.63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CA7-4621-82F9-36A322490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Leche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F6-42AD-B126-C1454B521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Agosto-2018</c:v>
                </c:pt>
                <c:pt idx="1">
                  <c:v>Septiembre-2018</c:v>
                </c:pt>
                <c:pt idx="2">
                  <c:v>Octubre-2018</c:v>
                </c:pt>
                <c:pt idx="3">
                  <c:v>Noviembre-2018</c:v>
                </c:pt>
                <c:pt idx="4">
                  <c:v>Diciembre-2018</c:v>
                </c:pt>
                <c:pt idx="5">
                  <c:v>Enero-2019</c:v>
                </c:pt>
                <c:pt idx="6">
                  <c:v>Febrero-2019</c:v>
                </c:pt>
                <c:pt idx="7">
                  <c:v>Marzo-2019</c:v>
                </c:pt>
                <c:pt idx="8">
                  <c:v>Abril-2019</c:v>
                </c:pt>
                <c:pt idx="9">
                  <c:v>Mayo-2019</c:v>
                </c:pt>
                <c:pt idx="10">
                  <c:v>Junio-2019</c:v>
                </c:pt>
                <c:pt idx="11">
                  <c:v>Julio-2019</c:v>
                </c:pt>
                <c:pt idx="12">
                  <c:v>Agosto-2019</c:v>
                </c:pt>
                <c:pt idx="13">
                  <c:v>Septiembre-2019</c:v>
                </c:pt>
                <c:pt idx="14">
                  <c:v>Octubre-2019</c:v>
                </c:pt>
                <c:pt idx="15">
                  <c:v>Noviembre-2019</c:v>
                </c:pt>
                <c:pt idx="16">
                  <c:v>Diciembre-2019</c:v>
                </c:pt>
                <c:pt idx="17">
                  <c:v>Enero-2020</c:v>
                </c:pt>
                <c:pt idx="18">
                  <c:v>Febrero-2020</c:v>
                </c:pt>
                <c:pt idx="19">
                  <c:v>Marzo-2020</c:v>
                </c:pt>
                <c:pt idx="20">
                  <c:v>Abril-2020</c:v>
                </c:pt>
                <c:pt idx="21">
                  <c:v>Mayo-2020</c:v>
                </c:pt>
                <c:pt idx="22">
                  <c:v>Junio-2020</c:v>
                </c:pt>
                <c:pt idx="23">
                  <c:v>Julio-2020</c:v>
                </c:pt>
                <c:pt idx="24">
                  <c:v>Agosto-2020</c:v>
                </c:pt>
                <c:pt idx="25">
                  <c:v>Septiembre-2020</c:v>
                </c:pt>
                <c:pt idx="26">
                  <c:v>Octubre-2020</c:v>
                </c:pt>
                <c:pt idx="27">
                  <c:v>Noviembre-2020</c:v>
                </c:pt>
                <c:pt idx="28">
                  <c:v>Diciembre-2020</c:v>
                </c:pt>
                <c:pt idx="29">
                  <c:v>Enero-2021</c:v>
                </c:pt>
                <c:pt idx="30">
                  <c:v>Febrero-2021</c:v>
                </c:pt>
                <c:pt idx="31">
                  <c:v>Marzo-2021</c:v>
                </c:pt>
                <c:pt idx="32">
                  <c:v>Abril-2021</c:v>
                </c:pt>
                <c:pt idx="33">
                  <c:v>Mayo-2021</c:v>
                </c:pt>
                <c:pt idx="34">
                  <c:v>Junio-2021</c:v>
                </c:pt>
                <c:pt idx="35">
                  <c:v>Julio-2021</c:v>
                </c:pt>
                <c:pt idx="36">
                  <c:v>Agosto-2021</c:v>
                </c:pt>
                <c:pt idx="37">
                  <c:v>Septiembre-2021</c:v>
                </c:pt>
                <c:pt idx="38">
                  <c:v>Octubre-2021</c:v>
                </c:pt>
                <c:pt idx="39">
                  <c:v>Noviembre-2021</c:v>
                </c:pt>
                <c:pt idx="40">
                  <c:v>Diciembre-2021</c:v>
                </c:pt>
                <c:pt idx="41">
                  <c:v>Enero-2022</c:v>
                </c:pt>
                <c:pt idx="42">
                  <c:v>Febrero-2022</c:v>
                </c:pt>
                <c:pt idx="43">
                  <c:v>Marzo-2022</c:v>
                </c:pt>
                <c:pt idx="44">
                  <c:v>Abril-2022</c:v>
                </c:pt>
                <c:pt idx="45">
                  <c:v>Mayo-2022</c:v>
                </c:pt>
                <c:pt idx="46">
                  <c:v>Junio-2022</c:v>
                </c:pt>
                <c:pt idx="47">
                  <c:v>Julio-2022</c:v>
                </c:pt>
                <c:pt idx="48">
                  <c:v>Agosto-2022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0.76025981694715483</c:v>
                </c:pt>
                <c:pt idx="1">
                  <c:v>0.72340739647154351</c:v>
                </c:pt>
                <c:pt idx="2">
                  <c:v>0.77668466602563058</c:v>
                </c:pt>
                <c:pt idx="3">
                  <c:v>0.316665439281266</c:v>
                </c:pt>
                <c:pt idx="4">
                  <c:v>0.26490066225166231</c:v>
                </c:pt>
                <c:pt idx="5">
                  <c:v>0.74483935004782609</c:v>
                </c:pt>
                <c:pt idx="6">
                  <c:v>0.76394976498239942</c:v>
                </c:pt>
                <c:pt idx="7">
                  <c:v>1.4540211640211567</c:v>
                </c:pt>
                <c:pt idx="8">
                  <c:v>1.61762711864408</c:v>
                </c:pt>
                <c:pt idx="9">
                  <c:v>1.6582484426530044</c:v>
                </c:pt>
                <c:pt idx="10">
                  <c:v>1.4697885726827167</c:v>
                </c:pt>
                <c:pt idx="11">
                  <c:v>1.7855408970976328</c:v>
                </c:pt>
                <c:pt idx="12">
                  <c:v>1.773273752838648</c:v>
                </c:pt>
                <c:pt idx="13">
                  <c:v>3.6155192378160876</c:v>
                </c:pt>
                <c:pt idx="14">
                  <c:v>4.5053391074574307</c:v>
                </c:pt>
                <c:pt idx="15">
                  <c:v>5.1408647775656959</c:v>
                </c:pt>
                <c:pt idx="16">
                  <c:v>5.3832860000000267</c:v>
                </c:pt>
                <c:pt idx="17">
                  <c:v>5.2804295942720785</c:v>
                </c:pt>
                <c:pt idx="18">
                  <c:v>6.1078557950144017</c:v>
                </c:pt>
                <c:pt idx="19">
                  <c:v>7.046979865771803</c:v>
                </c:pt>
                <c:pt idx="20">
                  <c:v>7.9299488390397528</c:v>
                </c:pt>
                <c:pt idx="21">
                  <c:v>8.3398821218074772</c:v>
                </c:pt>
                <c:pt idx="22">
                  <c:v>8.3505255919048977</c:v>
                </c:pt>
                <c:pt idx="23">
                  <c:v>8.3889324960753555</c:v>
                </c:pt>
                <c:pt idx="24">
                  <c:v>8.5719890153001188</c:v>
                </c:pt>
                <c:pt idx="25">
                  <c:v>6.6692367000771071</c:v>
                </c:pt>
                <c:pt idx="26">
                  <c:v>6.0388553928605546</c:v>
                </c:pt>
                <c:pt idx="27">
                  <c:v>5.5275425744458317</c:v>
                </c:pt>
                <c:pt idx="28">
                  <c:v>5.253882479997813</c:v>
                </c:pt>
                <c:pt idx="29">
                  <c:v>5.487862472844057</c:v>
                </c:pt>
                <c:pt idx="30">
                  <c:v>4.3335829277424125</c:v>
                </c:pt>
                <c:pt idx="31">
                  <c:v>3.0333763599483774</c:v>
                </c:pt>
                <c:pt idx="32">
                  <c:v>2.2971741112123993</c:v>
                </c:pt>
                <c:pt idx="33">
                  <c:v>2.38462235923474</c:v>
                </c:pt>
                <c:pt idx="34">
                  <c:v>3.1915858192039082</c:v>
                </c:pt>
                <c:pt idx="35">
                  <c:v>3.385534534262689</c:v>
                </c:pt>
                <c:pt idx="36">
                  <c:v>3.6766034327010004</c:v>
                </c:pt>
                <c:pt idx="37">
                  <c:v>5.0144560896277568</c:v>
                </c:pt>
                <c:pt idx="38">
                  <c:v>6.9404332129963819</c:v>
                </c:pt>
                <c:pt idx="39">
                  <c:v>10.223584565452583</c:v>
                </c:pt>
                <c:pt idx="40">
                  <c:v>12.783988460151448</c:v>
                </c:pt>
                <c:pt idx="41">
                  <c:v>16.780085959885355</c:v>
                </c:pt>
                <c:pt idx="42">
                  <c:v>22.64</c:v>
                </c:pt>
                <c:pt idx="43">
                  <c:v>26.41</c:v>
                </c:pt>
                <c:pt idx="44">
                  <c:v>32.119999999999997</c:v>
                </c:pt>
                <c:pt idx="45">
                  <c:v>35.9</c:v>
                </c:pt>
                <c:pt idx="46">
                  <c:v>37.72</c:v>
                </c:pt>
                <c:pt idx="47">
                  <c:v>38.15</c:v>
                </c:pt>
                <c:pt idx="48">
                  <c:v>38.01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5F6-42AD-B126-C1454B521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Países!$G$8:$G$31</cx:f>
        <cx:nf>Países!$G$7</cx:nf>
        <cx:lvl ptCount="24" name="Países">
          <cx:pt idx="0">Bolivia</cx:pt>
          <cx:pt idx="1">Japón</cx:pt>
          <cx:pt idx="2">China</cx:pt>
          <cx:pt idx="3">Australia</cx:pt>
          <cx:pt idx="4">Ecuador</cx:pt>
          <cx:pt idx="5">India</cx:pt>
          <cx:pt idx="6">Francia</cx:pt>
          <cx:pt idx="7">Canada</cx:pt>
          <cx:pt idx="8">Italia</cx:pt>
          <cx:pt idx="9">Estados Unidos</cx:pt>
          <cx:pt idx="10">Uruguay</cx:pt>
          <cx:pt idx="11">Reino Unido</cx:pt>
          <cx:pt idx="12">Guatemala</cx:pt>
          <cx:pt idx="13">México</cx:pt>
          <cx:pt idx="14">España</cx:pt>
          <cx:pt idx="15">Perú</cx:pt>
          <cx:pt idx="16">Alemania</cx:pt>
          <cx:pt idx="17">Brasil</cx:pt>
          <cx:pt idx="18">Paraguay</cx:pt>
          <cx:pt idx="19">Rusia</cx:pt>
          <cx:pt idx="20">Chile</cx:pt>
          <cx:pt idx="21">Costa Rica</cx:pt>
          <cx:pt idx="22">Colombia</cx:pt>
          <cx:pt idx="23">Argentina</cx:pt>
        </cx:lvl>
      </cx:strDim>
      <cx:numDim type="colorVal">
        <cx:f>Países!$H$8:$H$31</cx:f>
        <cx:lvl ptCount="24" formatCode="_-* #.##0,0_-;\-* #.##0,0_-;_-* &quot;-&quot;??_-;_-@_-">
          <cx:pt idx="0">2.2999999999999998</cx:pt>
          <cx:pt idx="1">4.4000000000000004</cx:pt>
          <cx:pt idx="2">4.7000000000000002</cx:pt>
          <cx:pt idx="3">5.9000000000000004</cx:pt>
          <cx:pt idx="4">6.2000000000000002</cx:pt>
          <cx:pt idx="5">6.75</cx:pt>
          <cx:pt idx="6">7.2000000000000002</cx:pt>
          <cx:pt idx="7">9.1999999999999993</cx:pt>
          <cx:pt idx="8">10</cx:pt>
          <cx:pt idx="9">10.5</cx:pt>
          <cx:pt idx="10">11.51</cx:pt>
          <cx:pt idx="11">12.6</cx:pt>
          <cx:pt idx="12">12.699999999999999</cx:pt>
          <cx:pt idx="13">13.4</cx:pt>
          <cx:pt idx="14">13.5</cx:pt>
          <cx:pt idx="15">13.890000000000001</cx:pt>
          <cx:pt idx="16">14</cx:pt>
          <cx:pt idx="17">14.6</cx:pt>
          <cx:pt idx="18">16.699999999999999</cx:pt>
          <cx:pt idx="19">16.760000000000002</cx:pt>
          <cx:pt idx="20">19.399999999999999</cx:pt>
          <cx:pt idx="21">21.079999999999998</cx:pt>
          <cx:pt idx="22">24.600000000000001</cx:pt>
          <cx:pt idx="23">70.599999999999994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Países!$H$7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7HzJktxGtuWvyLRupBxwhzu8rOqZCYgpJxKRTE7awJJJCjMc8/Q3vexlW+/etn7sHSTJrAwElEFV
0YxatGgipQgir/v163c491z8/b7/233y6a78qU+TrPrbff+Pn4O6zv/2yy/VffApvavO0vC+VJX6
vT67V+kv6vffw/tPv3ws77ow838xiM5+uQ/uyvpT//N//R0/zf+krtT9XR2qbN98KoebT1WT1NUz
3y1+9dO9arJ6etzHT/rHz+fZx/Du558+ZXVYD7dD/ukfPx/8jZ9/+mX+c45k/pRgWXXzEc8axhk1
DVM3qCm5LnWm//xTojL/y9dCnlFOuWVyIqROdJN/Ff3iLsXjJ1fzsJa7jx/LT1X105c/Hx87WPjj
p2GlnM97dtS0xPMXD3v65VCn//X32QfY5eyTJ2qfq+TUV3Ot2yoJ2++pd00XZ8TkFpcm4RaUT60D
xWucnUmpGwYOhRuWJNw41Pw3rGhZ948PzrT/+Plc//bLH69/5y67+/jP//1VBf+53XPjzBTMIIIS
UxLLIPRQ/ZKfTSZPDNOA9ZuMy6+yPxv+NyxoWf2PD87U//j5XP3Orz9e/ZvyLrv/nubPoF6DWTqF
ji1KpcUO1G+cMdOikhLJpUEtw4JX+uzxPmv/G9azrP3HB2faf/x8rv3NzY/X/sVd/s//l33VwH9u
+xTKN5lumoLqiFu6gGt54vN1Ks6k4CY3zK8yP2v99DqWlf71uZnOv348V/mF++NV7t6Vd35zN3xV
wH+udM2gZ1TncPS6IDrn+PdA65ppnelcUhg+DkaHy5/Z/LcsaVn//3pydgL/+mJ+Bu77H38GDx7x
7vudwP93+V9y0Acrmaen84zHCcLsOyofPseE7QtdMstghm4dpjs6oWfCpJTB5zNdSmOW7ZxczbLl
f3lsZvZfPp3bvPMXyDMdVdV3P92E999R9RLeXBLkOiY1kE/Crx86Houd6RIVgKSSmYgIM6//bUv6
A/0/2c78EJ58dXQSf4Ggu75v7j6q8vu5H00/Q6IjOMdpGLowoe/Dc3iotfA1vrXE7BC+YTXLJ/D4
4Ez9j5/Pdb92frzn/7Wp6vIu+Z4Jp2aYZwJ5JEE5K1B0wc4PtK9TdsYkgV8ypcXpUcb5TUtaPoIn
j84O4ck382P49fWPP4abT2GmfnqdhR/V97sGJj1DGCBTfmlxQs15GoS6TLeQHBGJiyAtVABfZX9O
Qr9xUctHcfDw7DAOvpsfx9b+8cdxXn/fK8HoGZAfkwliCNMSDwnn0zLAONNNHAJqM8F0QyezCvj0
cpbP4OtzM/V//Xiu+fPbH6/563/+nz68/46XALWApAB9dIshIOuUiwNnpOkE12AqfvGLMHaUDn3D
gpaV//jgTPuPn8/Vf/3ux6t/jZzoo6o+e6Lqqzv4z0syKqFkapoIxcIygW0ehgRNyjMEBEoMqQtm
kSMM6NvXtXwY8+dnZzL/en40r1/9+KN5XTbfuUymxhmyHxMBmuqI1kfxweRnBKCFiTrBBIqBo/tq
EJ/jwzesaPk0Hh+cHcPj50f6/wvUyNvmrkZzIvmO5YJuniE/AuDMqUQQhuc/9E2SoGOAAE7glb7e
mqfY3DctafkInjw6O4Qn38yPYfsXCBDrKr/75//9jofAoGRko0D9J3zucz3wJDZrCN0mo0JKRgg1
cFyHl+Ab1rN8Ao8PzvT/+Plc++u/gBNyP5X//O+vCvjPw4LGz9CWQei1GBBqS9fNWVwQ5hmcj4XO
ANf1qVTA909vwMn1LOv+y2MzzX/5dK53d/3jnf+vCVxP9j2rNFM/IwBIDUYtyZmFPw58j45bYcH7
oz4wGdMtOauSv2VBy7r/15Mz9f/ri/kJrP4CJ2CXd1WYfLW+72D6k4Yf/nmi4ad+B9WbQaZ/BP+C
F30V/jn6nl7Qsv6/PjfT/teP57q3b3689d801fc0fa6fcY5SDOWAFIBCJ/j/ieanXFSiDc90JiQK
An3m8U+uZlnvXx6bqf3Lp3Ot3/wFMAlgt8mnrzb3HQye6meC65QCG0IZTOceRxNA7RB+BWo0Aykn
n3Drp77+5HqW9f7lsZnev3w617tz9eOt3VGJSj98T4NnMGikl1PLS8LwZ8QTTRhn6MujQ8yWWpHf
spw/0PzjRubKf/ziSP9/AQLEr6U/md33bMlogDyR5jAJVPSR3PPE5TxQUDguxkNpPA+137Ke5RN4
spXZETz5Zn4Gv34Xj//HBKFHjtTqrr5bP5CrnnCEnv/2YZvop80e/eInFp3UZxdy/vEfP4Pi83C7
P7Obph9x4F++NslnD3y6q2o8O4GpyJKmbkH36eET8LmALHEhuEAcf+BVZKqsg3/8zEzAfeB6SWI+
OLrpoUo101cG7iISWiEpZ2RCo4xHCpurksFX2aMCvvz/T1mTuirM6gpPI1Lln//atCEh8FN0eEzw
xlCf42pP39/f3YAmh7+t/68ktpQV9Dm7HSuxCodwR/V7P21W1Ax3PBS2aV6ZxWXO3uP3MLqt69f4
j7b+TaWXudXaffDGEJVjZb0dx5snyltYG8Dj+dIoqluBvB6VrRAAD54uLSZG1YattG6H+rcoHTyn
yDZs3KU1SVfPS4I2FyRNnR4LIV1niNdPJVlZ6uu+D0kBTsUBD2YXW/UuZIn5uQHz2R4WtmRMa56p
m03RiRMLGJYu6KGkcpC+VuUDvR1royntkoh2pemWtjMTFY5Obeijb+eyy66MICivZcyo6ytLbOnQ
GWvSB8Y6b+L6ktZRtkr9sbBTppHfswkj2PgdG53CV922l2O87uJgsMssNG3VdLUdFAZfBb6KL5Sf
1IPd5V5n7J5XJALsbHumhRIYGRHnIEbwmTVhS4XZt4Z22xs0t2EpQxDteHZdVVdmf11X9IS8mYlM
bCRGgIZPrTpDGubMRDqRIzaRTt+3PbsujbKwM+67vLZsAqbn83tbODrQLnEpGc4PcNZMll8WZRL4
hN6Webqzeusya5ObPNOxP5uz3H5eGoVnmamSmVIQaHJimNCpfHpqkwUlad4FJb2VrOzX+WiGl5ny
w3WctPLCrIvoOm+q6NxSaVva1PCFM/K2vI7reMztVjf41dBl5EIVrfbWaoX20m+8/ANuWejkshk2
xhg051Zl1eeklPWl0ju2NYpMrpni40omer8ZtE5bxX0fhHaYm91NkSXyNu49fl4lyrs09IZePL/r
2UV8YJdN/Q2cqmFxNr8euYhzGmjG6JYkecW4dq4b5W8iUJfPiwFh7aluH8RMzUMDfE78smb3veuK
gRd66e/1sU03eq2RNY1Yt35eij7zrQ9iJKE6QQ0wNZJnYvq+KwpPCX9PWKBvVVF/rKx0WKeBkm5W
ZeWGUEWdvPXu44Y0uzGMW8fSzDw+YUs6WdgvsjeLWRbowyjGD21JjroXBr0R7COz93s79zSZ20oL
7EzKddpHDiDefBUHIn8hM6+7kmHZfM5z/9DzTTjLkc6frmGmDF+aXq1nzHN70HdfJy0pLnnCP+qt
1zlxShNbC6LkStW9ljnNWNUuHf30qouS7qIceuuEShYcB4LKo0YewuKTsOcnjNVFGeb7luXXiHEk
+JBoxjrx+hOClvc9EVcNeCJmzU0a5IK+YSGNboQsc7uu9GueXQQyTba4mZrtZqJSa5F7xVse9abt
Cz1x8jyQJ9YxqfdJ4Plsi/ThWklGjSmDf+pOBm/o9SiNpJtWwZaX3RXNxGWh9brTmvmboGelo9Xe
C+kXJ27B0l3DdZaEINOAo565zZBHjWf0reWWsa9sSdV1q5+6z7Ow83lzjCGX4jq4qPOwk/dm2AXF
QPa0L+00ShwrZ7YZdbbvBQ6cypQ5PH+3l3f1L4mTtT+xn3EwxrKTvnTLvHor+/Sm5UZ44siWnKF8
sqvp+ycyjBbnJTDQ4FZD6rTDyz66TkR5QsjiRQChiACvoCaxZgmJZQyNVlWE7D3hXzSmuAhI0tlV
TD6EwXhC1sKGJperTyRh0FnnuWbdNLLo6ors+yB1DK6t+Zi98foxOSHnyNYBtDMpEDrBpQJjf2br
YaFVYR0OjVuyjth5MvDLJCsaW4ut1x1rtA1vjT3MxV+1aRGfyCWPvT6kmwSaNMTUlZknkx3V9ERo
gXQTP6B23aWXVmQ6Wqw7ZlSfj5rc6zK/kyq7bQe5p2lxym6ObsPUbQAsRZA6I1c52n6QtjXLi2yv
WY1bhOP7TEtXYeLFth+aZB2R4XZskO0/fyOOHR3EIryADIIAA3BmZkkJ0qPIZCXEJtSJ/aK0/bpy
4y5bh1w5htfs/NR8ofPwWvJomyh1lyTeiUUcWdi0BuRmFDgQbIzNrsxQqiYJo0LtmywfbY2OtS2M
eOcjg3p+twuCgO4hhSBT+w2TB4d3M6/8vLNUo+2tIkkclCmenRlt6rBSOxWqFkTBiiALtR5nbC6q
Q6FQ0zL33JGzranxyyzx9pXg1YlbsywHakPGCXhtYrw9dTcqBysxo7W/V0mfOR0JjV2djoHjIVtb
P6+9I+9pgr7FMSiDPylFV+xQVFIJxZSUqZtJ9S7UixeGWZ/IJGfZOqZ0kOig0sKUFJ+GQmYieJIG
bR7lhiu7clfw5JyE+WXWkfM49a8DNWyf39FxijXJY6CMYzgIEYjPDAJjQ6mItTZ1zTC61iuxKcfQ
qRp/bZX6y7xJDbvR+Z4WcmV01gl1Hp/coezJxz8JFEWdZvpgmcTtmiFY0SYoNhx12MqnHT8hSl+Q
ZaCug1eRjMMiZr61Ha1C18yMuHXkVZcFNfpN5TN57+l+8bbLkzK1axqYq64eta2gnVh1YeS/0FCM
rntj5BcREdEVgAhy2/g1u33+GJZWBygFTScOX8TJ9P1TTfhxH9VdG+9zlLjbLI57G4W2ten0tDjh
ahYMDPAMAfuNGsCk5xmkjPzKHHzfc8uQFFetp8U7XXhc2ZSX9eUYFZVud33FPjy/w+OrgzvDQIGZ
wD6kVLM0OhVe2tViLN0gjL1LHvDYCUltvn1eylFWAFIHQR1vTogI4Jdp80/1GGeia3RC3EIMoVOY
1c7PfCf2hvPSNIoTjmdBkyC2TV1ctHElOuSHwrTOJEOgBHUrM7tnGftYDbirfPQAV3SFvtazvDmR
vh1lCNjfE5F0Kpie7E/GQgwsC9VeYxFZjaS/1qPiU2UkW9WFb8u63VlRtW5FcP28XpfkgsJkAis3
QKCfGw3w9cKAUVK35MULPTFDO0j660h1hRPyLLGzVntfxEFiW2I8Ya+LosETobizFlojMy0XY1VZ
gUbifZqrj0Dz3yGTXo9WsFW0X6nSekfb/L3pD8OJ0124kuDowjPCJzJQ12emlHWpZwUhU3ve1Veq
S1ZWaF5lUf/mec0upB9TPT8xkcCMN8UcnvHKlClLKuKObXHpD3QbkXvAQ07v1S+L6tXQ5HbS39SZ
tuV+bjOtPbHPhSsD14/eE4p9EwzMmeshpPRTBJx4nyg/sNPKuK5IdOOrelOlfxomwXgGskzwQDEM
aQJyOzRfs6uiwOoiYx/DRzta2l8VhaU5zZB/fF6rx6kkBBkARBFEQSSyZpsCAlOyOPKNfUCCNWO+
b6dd+RsdSGyTpAmdrCS/mc347nmpxpIumTGFUZA2Jm0e7o/HhZWZvK/25CJq0zdeoHsr5FjE5kH/
Pi/C92k3tnZTBrVj1eZmDMSHdJQokjzPFdL07SgQv6l4/J2Nmlp1RumvAISv45hsaRpGdhOpjUra
m6IwXwRh/0IMdfBvmAMAPIQIIP7CojOz73DPiQWwdR/o1lVCxzdZ0ttdkK8aon14Xl3HN3vKucGV
R2toYrjMUh3fFFns1X1w049u78VrM3yfDbsieNvIl5W69itxwosdO2wOthNoHyAeCFDDZ64EKXHb
BJlB9yoeLtu4qNcxDZhdyYrZeVAN6zZTn+d3/hA+OvYiE30H80jwSui5WzN16ioSbdRo3PVTdd+n
2iqvxs4OfHn+vC4nRvshTgJUnjETxgdnghGbmSDLSkQ+dka11waq3WhVedF0/E1PuzXR0vWQk3Wl
gvJVTZSjtfFVMY7UNn2ytniyFp6IHKNsrxoZnYDPFs4Yrg2GhAlbkJzmyXkZJFVraanmxlL1va1i
qa3rJFJOrVJ1HrOk3ZRpYr7FbRp3LYnH7Qm9HEGIgAfAgkbWDm+OODXTS5LJTmcmqpAmQkRWGYJW
cp/xobE9QEbJmJF1WottTMUWZf6fxWshfGr8W4ZgjIFwcegPzFQ1Ia2k5WaF129GYsROJcty8/we
F47+QMqUej1JCvpqMJMmod1eVuplIEunj9WOtHzDe3kiGC+JmtjiyKQJQLH5lS3bPshqfQj3lIQ3
ae69j4Lxhc/5FY9OtWQWAiNgCHBADYB/OMB5AE5E7Fet3sT7arAKG92v3wkZAIlp/sUgqq2W5+c6
KxI7LIyN0ec7vw9fR/WpztfCjpk+WS6IYOh9zcNjywaR9I3n7/uo3RPavqCp+VHTW7sKo93z56hP
B3WAdYJ6M5XK0wgXplLmCaXOlWUVqEXcQWQ7FqXrzs8dYd2mwbuyTexEQ9esfZE0d2OxCcwBCbRv
B/kp+H/hygJvBxGdIk0H/jnzkjrNY9Pq+sGty8q481AgXLOxgz8Ow8CtlM5XJGf1RedpljMEwymw
7Th0g5Q3NZwngvAECB1aM3AQwx8jfXRHFoSrKKh3oz6cY57qk2yNi6ps77WudZ7X/JJMqU9Na2gd
TerZlvOoEwLd2cYNahLaYAbeqMpwBBWrgrGXokhuRi86hWwvCsWgGNB1NOaw3cONZg1BExuhw+Uk
8NfGmJqOMcrxfAx1ueJ6ybdGRSXKMj9YP7/dhaCEOgKtaV3ioB/Y7U8dhqEpT5ZWmexD4g2rWPe8
VUM1b5t1enVC1ML1mZJaCvc/aXfeRYgbK2lylLJubgZ3jVlQewyqtxUj3Xrs6uZE8rKwMQu+CQAa
fpvK20OV0rSKQfuspUuakW+twtNtjWTJpaUKdf68Dpfc0/TOjilxR/8dcNChrFJqVZBllLq9zirH
MKttm9TnMlQX42jedoV/T8bqQ1n0bmJiBUb3qooyemLD02WYeQwMuE00YQGqJIZ4DheBsBM3aWGO
rkys2nKailhbMbTBVVYp8wUFBLdKaCROXJdjqNhE/g7WBUojippwXrPwcSRNb/UtrklavdJ45V0V
xtidN7GgLytZsPWY5Oltk7aVnUfoZbSxMu16qLtT4X1RAQjwDNYFPE7OFJDGrKn8IGxcsx1epJm3
kYnmMF2tG9+P0ZpLVlwrNooxu1HhlfCjqyhnq6Irt2bbvogHzbdD2awiL3r7vH0s+HJwMqZVId80
jHneMZq1FneaqbsFzYddExK1yk16CvtcOAlMOAIvFoYxNYTnzprpYZxGfT26zCuGbRU3wTseBNa1
NmrgnRR+5QwJq28l8YcVs9p8TcrKfBXyVJ2wiQVvhiISL1KBJzbhuWfXIRSDhXGOodnLPDtvkuJ3
XRaFrWWWsvMqvKqsZuubw82fVjJE4TUjU/F8DN1HXogxz9inLjUSehmYAb3WS8s4UTYsKRkBGRER
jRk4l3lIKixUCERotRtnka2C6lzjr0tgLxEGZ8imrLWLnAgH8dRpLXLihi84UKQC6MsIpCCAaCeX
9yS500mhkmJMiGskzQczLG9yK/rg8X7bNvWn57W5KArlK0EXAn3fuUcTMldZFzTMTUfzJY2qXRrV
ChFQ7aJI/Rv2MlGNgWYBCQAoMLOXsQVm72tldIP91W7TRP628hV5N5oVXBjvxCsKetM2Yej5nlDp
Up41zV+jrQvGD8qmWZmOmTze9FrL3KEs2hdFM4QfDDVotoV8fRupkjmtn4XXY6ObbmXonRMMxbit
0zBZayFyr37g/cvI88oT2fWCM8M8svVA0Aafa57/ZYMmPFZ11GXSd0hJe3vgPLcNJu7CDtWTMfon
CpRFiRyJHu4tkr55wBRBN9bWOIwuD42LOmHXeRm89ZX+toy9m2AwoxOqXzIxDL0gVAFERPScWXOH
VvtYtspww66x0dE4z8f4A2nzbdB7r5+35sWt4XUTwIFhX4AtDy/O1M+Nu6FoXBkONUjRTYNSQbb3
esLGDU3rN4TG9PNbgv5EtQ/8H0wroM8Mm6OzaKR5obQU76J94/WvJSlfWprhklRunt/a9GMOoz5G
RfHaMJwY/NFRrS+bWjQZr8r9kAROGJ4nVmgndFjxGjjKqyh70+on7OTYux9KnL5/4oWiqOmC1IDE
PGvttBztOu7svgztbnQrmjhBccKzT4bw3BZnmuzyimR9kvAbWlQ3QSPZK90vh1Xj1fmJrR0HakyC
IvcHvgxwGcHrcGtgVKla0+N8z0qTrUvRauvODMiJqz0NW883hNlfCAA+o6PIm/mcLDfjsLP8Yt+w
OL7sK/4+6Md0FQxNfVkGPNzpOXiTQ6Ylq2jgibIT6Q+7pDOG110YAJAFU26jVV18Wet9ed7yZHS0
rA+cCumlHeWNuulwwe+46pp3hU6ia6sO25tU76TTsZQDWsxBtbPq2pG+Thwv0gY7rkkFX5fQTRFG
+E3LfSfJwmDXDao9HxtqbXimpF03aQlGQPGRVnmzCkgdv5FJmH0KAjDp2oJ4L0nbhtsYb7t7HWpx
7xCSWmuVmmKdZsK6toZebYyQUac0dDi0rGAvfLM0z1WgG++sLg53CdVIYFtJne8LbawdFvnsIij9
4jIldHiVNTl1EmJma6MLm9XYiFOtlWPXBLwTKAIQYxQrbB7kx1SFTRJX+T5sUY6VDfisBY3cpMvv
kiE/kS3NWZJo84IuiJY/ONTAwTGPNrO6tsu7TMRqHwyqXnOjKpx68MJV5lufZNLwrWhTvorTvtxF
gDO35uiRl0Zd1Fsr4OySV2a+bhRgxLEpYpcPvjjvRW3cFV5kTEdoOFUeipdZKKzzZGDssreq4AUG
oRuH0iB3sqYRdunXzWYotfg2YNbodJWBoqnLjK3ZpeIEEHqsXpQMHOPUBtwWUIXpfjzxIGnjF7GU
fgX1ssqO6E2ZbbQm2ppyuH/eOx5faMRQUMWmsgyZ4RyEB10vGvUcKDmPCm+rj6LbNKqtTvhgeiwG
GRmywqkrhinyo16GaEvuMZrtQX0wTEcNPndw8Ws7ioBSSRMvIEWoszZe7qWrGFnxNvCMwkG3rN96
o+yu+1jUL1AaZ69pL6vQ1vqye63iLExsVTXhlWEZmluo+G1H6mjtpSrHj/bM24Zn8YcUvMS1jHW1
64qwtYtKDZ+GEu04PazHD0ikpA1sLd9RS1NvtaTrTpF1jrePvBvTYgCK8PKCh1Gxp+cZmlUQprwf
97VO3vuoOHyrPuEzF0RMZCQUmqD686OWsR5XRmoNOhh4GAQAKSbe+GL47XljechwDgPN9G7IBwgG
2eARytiUYTwMqYhugv4yTmPbrHXf5sNOkeTaKm8S8kYk8SoxcpCTox186sXonUKCju8GJh3xClAM
MiA1wlzF4d1gFk06TkPzhimwKbt6F4y/5UG3QQ7w9vntHmcOyPEs1IloEeAuziWFUg1CxSXZa2Xh
26ZWr5VR38ELv1Gy2TK/vBoi6zxNWXoi8Ts6S6AUIBxxYerEml5MeLjFJOd+VARjvk+KxkT9NGY3
pVmO6+e3d5Q1QApijIWGrUAKNk8vzYS1rE8xVTKU3to3yLoOopdWk58oCJc2w40JE57ogHhxx+Fm
hn6qxs0o2HuRIpuwLCK3jWN5Kpk08GMOTHPaDVqz6BoxAAjz7oEfBTywaJu5BlV2bSSbqgrsqJO3
YIW2dXBVxQUI8+e1Vl9T8cYcrOsUNMsE/TrK643hv2n0Ct2Vt7qvVnoaYKRiQ9DIA2uYW5FrjG+L
ZofPEmOHmmbiDVimZrfaHn9Boy/RuLFjI3KsPt80XnrHxBvFXxNfrWUUOg36SBP8nAXZDj8pNnY8
phdlcoP/SYedSE449aWTFXg90FS0GVM77VDlTZ0id2qJdNuhEOuwL9qVJWJvGxRNfsKIlk4XiMo0
ejyBe3NSbuvVpI2kKl2jiv1z0hTBLjHiUxiacdSYwumCbvgw/jE1QOcZQIUY7sVVeKOiCvnG2Gsr
I6Igexqpv+qbN57ONnUZb6dcMLBqdU77vl2FvjKcDMyxl6HW+++qXguvNJ57djmO7HL0ibCHWmdr
z0/rE3o58lLTgtE0nbJk0HvnUFOUabVBQ0u4QWvUdp2RG2/ku6AAZVkrEb+ev8rHDc1JHIo3NO4g
Fk3NwxM3ZZINiH6em2RT/17pjbbT9MC6abvgd1azwFZK9tclL5MLE1MgL2mQdK9ATWErj3QYE0IE
vuC0Tjs7DULvUlVx+u75NS5ZCrSBfhjiFMNU1OESI+7l8Vj1ZJ8E2Qsu9dtK6OfPi1hSOtQ95Uxo
N6B+OBQhK19mZRxZLlqX21AWW4sqNwmRtke4B8/LWtgOn9ju4FCiKXAEP3jDyJJEUeaqtOx2zKhq
p1GMn6i3Fm4yn16ugxeOPFDdZjd5bFWkNJVZrojN2GEFJsNav+CO0Mf+hKjFDVGB9/ugjYgG7ExU
YhRyFAlE6YV2XoJY0Jb0z/slHD9CDgrxiVw4s1JVBDJMWc9cUYGyXRLzkzemuyzsT9jBktYmVglY
OniPJibHDu0AXL1k9BOQlKuwMi61IWwvk0Y215mv2tXzZrAgSgAOgg2AS3c8ccE6dOojXaPo//Wf
/FL1gBjIxjJOcXSmJc/Cm8C1Bn6NQM1BQDrcUi14TmJZMrfJu23u+bVjTuN+aVpvBqTCTpAnmOTU
zmND/BvKFDpi6sSvhZ+f3Vs/E3WWFMpzB4una6st3tWFZV02wipPSDqm12JOSxhoIE8QLuDjmaiI
MBUO6MC4vijBcdX6JLA1HOG+YhFi9Wj5v/WqH+2Sivh1jm93tZafaixPQmaaxqTuND+FUgSV7WwR
bZI1o5dF3LXa7irOKjThZHBdooGtle0la9P9n7YgDsaHRGELkvRRf7Gp85ELr7RcZoYKdU3xJtD1
l42yPj4vZ2lfYChNs8go3PU5Nl6MsteUyvM92n1gP8aWee97ld1llYN9JSY7NRO04I2RpWN4GVub
Xms4M9nBNFLN8qR0ZQlMMSNhuMrLSLzNtLFft4V5KgU8gt1gPRaSSewQGS1eGHR4RfSAa5kvomxv
GO+NJn+Jm1Bk9ctelTavmtpGp/5EDFjc4fTOTNAu8M7AuctMtRFpeepx0HRVcdOnCrT6Piz3fQVw
zEz7U+2NBWeDlAJYPKAHlHjzjL3VBG9HPU73FGmOrhexPbbReUDLV/+GqWCKCyQkhnA9T14CGnhx
EBvdnun1jYza2k44veiG9ork/vVoJsaJ/GXJNqfROewO6ACgpcOjQy88r0oNc2sNy6/CxnvRWHK0
ZcMyhwVNaleiPkG1Wjo69JjwlgsQGQgIU4cSg8YCYV0GluuxAQ0p/W2VNJUtNXKeJM0JM1n0a3Cc
5oQ/Y4/zJFkDZiq1kFluo1zkmpct/5ALsUqai1R/k3a39UBQcwyfX3rxh/j64hZBIp/gORQCc6xW
KA0vEGn11h3VeA74ZJvpbFX2clsRtXveYBYME2ggIrqOV8ViHmOmTZ94moeR0tpNqsgJsjG0U7Nx
NSqSE+F2YU/om6KBP0H6QB9nSQp6bJWeeAphMGlN3ykTHqLbU2TnvRf0Diaf1KmzW/AqaLqBHQuO
BPY3J8knoladZ3XMBWsuvC6Eb+5lVKeb3KgqzM8I/4qNJMRQXe5f5eOQOZhtNe2qK9VlH+ebMs6c
kbXESb042Y6I7b8RmvirFCNTp6b8Fm4RchH00TFMDlrQnD6ij0ncBqBFuY1lbmRgbPMkPxcY7baD
nm6NqGQnru2SYYNKAXyWIWQjAZodh+j7nrEJD6pkn7/225pqdhHQ4gZ+2NNsDDRhTJ1UWbWtSx9F
iIFm4Ju8LL0TueuS/WH6FrDQwyvV5zlKmoSVWfnIwvDioDvzf0j7sh7JdavJPzQEJGqjXrXkUmtm
dVX18iL0KlErtZLUr59Qf5iZLpVQgj2A7bZ9r82kSB4exomIU5jfm4J/twT//fE239p9SIHgUoGy
I/htqxutcKQszL5vrtUwRIXXHkllRZOZW4FnQjnxXwy2ZMpLbomi4+pMtVg3OeYuvVRjm8DcYZTH
Xvg6zEoyBArNkXYWcyP/9+A1Aj4dijvA2VcxWLlNxezOtS5jXwNaz/vk6BrD+J+jQW9GWY7bP8h2
IYEYjD2xL10zhaJ7qpzXjz/bVqL87zRWWYA3JaA4esUIiVb/6HkyD1oAwtSioSnAjBP+d4D2JwAN
O8u19QQH8gR+GhTngCXXlzN36mTEmZwv49CCMFKORhUXCqG2MWT304VHxrHOEv/cFz5HsWTScdH4
7amEACdIJqbjfHJV7Fd1d+58vMvdJOv+80sPv+uvi+Jf/4XV/rULL+3SvO4ulkg/9SKHt4h6BKn8
k2dNO3jc1jLAZAW1ITz3F97X23VWqcaFVhvVpWfJb067g2OPgCWK0zx0YTGOf9Rg5oFu6Q5EvRUD
HcCaKCtjJxvrcK3HjkxT6RoX1alD0iowbHo7mKssDebZf5oK2eycm80RkW2iwIGXLfLdtzNNUksX
ypzBKstYxWHSoZoftlFa0AB4SVSwvosnR+U7l/vW94Xw2VsYIZjpmsvWeCBiiNYvrjbvoeS2Ya3g
gbXUoQg5N/qr9pxzYrM71VY7A2+F2qVuj0IGQIJ3YUIUPcxINEItSyzxzRxU/llkCsVSwtqdI7UV
bnHRo8aIBxJQiVUErESpVGqOYPPk3h8J7OiuzWcWerNpnvpamDsz2wqAQNxBFXAXetz64YeXvE0H
JuklaXBfO6DtnWWVyp1UaXNS0ElBKwXnE2Dvb7eLTKbZArZvXjQo9qxJX/IqFUEBKXdYDCbf+YSb
cwIguFBWFo3KanNKk+t5Zrq62DJBB0LnU9HK7x8HXBhJ4SevXsy4EBfBKPQ1FAK/t1Mq2slMSpaV
F2GTPKwm4QdOm7LQsUbjSJT9zauYH3UC9ejKsasQgFcSVbP+0VBXhYnFqls6mZe8yaYAAtf0FgCu
DEWT+2Gb1zSwCF5vbdF8BQIwRsZo0ahXtA+0hxLhZDdFWGryAgn4z1RR6HELURygzhcBT+E6YLeN
io2JviA7rA9KjBlK/P0cceaXN72GlBW6RKzAUL3kBFitlzMR21Wb3tEcjiR+VotwcNssKITrRikm
GgqH2KEnEx06ndXF4CrUQV1lLnw98iqafVIHmpROYKiyRonBasOep1+kK+vQz6ZfAxlvoYdMQEfv
FXSJgoGtTodwcqvvrAQyBj5iHcgJ/y5z2U1echFVLTFCNRckqGr/KXflhav6i2zzJ8EHF/Ye3Avt
ab5x/Om3Rqp59oRHUAbUv9yp+VZq3EigEP8qa/Nr1pgQesIhSE2+H3K7+8JGkMcbp8OSDU4RJKXx
WWdgQ6J2dA/M+Za5sBUQvURNVVMa5k37yAQjgZqVGxAmu6B1u/Y4OcYnAdupQM9JdujwigxmBRE2
8amKiiQlgPzq56qf3YBLrwlz055iP6npDcgrMEVBG7RAuFgC7IuHrvO+5zIDOSh/qUrfuYfqQQc6
d9xQJ/kzZCQvTe0bYSkBI/O6u6fQfB0KSHLPVqfqqBuTGWiV6s+tqr8BlHtJR3d+no0WFA/NP9mO
viP98JCrmT85ejDOqdL3viDPhNJb2VT3KCn1Qd9bTWj12n0RFf9qVlV/TVRaHU2jqOKqS8snM/OL
UyXZZcrzPFbMBHPK4TdlVv1UvXeTSHJdil4xlzrDvDEJD4Wwc5JZdeT7gxfKpjOPH5/JjRMJCBz0
DLb0dXqHKWUVT1LQHOxLqlD4DzxRNOdEiCHO8gbgcdf10eSYe2XLjathUfOBP+YDiEGx/20cSJws
NRs/7y4Om0CzaVOzSoMi95yjk3vFDkXiL79vFXVQWIHeBQHJh3nWKpCabIAmaQZebbVF95DlrbjM
GR1ei6bPfurBNh/cZlTnxs2deBH9dEHfdtZdrWx5P3pqiIzBy27aBF5NHW2gAyJzEYmBkRvpCnEq
mw7kraHLokk6+T2HtCMiNa2Oc5egwOIOSYjbwr0TQk9RX3EdlLVjHj5ex63w/W9kXWXLVQ4VXjbS
6TpMLARy/iPl3R7L8D3Bc2mrCR3NUmQAOLGuFlJU031PpM5lUUQNqXdjKe+pB1PObfhnFMYhBxUs
kp4Ro+iRR3VBHwfEIFNnMQFLeied2tpEgEFRvUE2vbiMvN1EvTOVwNEq58LdAdG9KOjRd0pQNYoy
+c8vRyhYgBYu1uGAutb71cJrpM3b8poPKAP3hWWBbFXsDLI5nwVxXaDdRZb9dj5INpSYat+6zLQ/
wOIDV47/PNf0+eOd8p52vRDa/xln2Ur/PKy8JGHFSHLkZUX1zYW9V0Hma5Hkf2D589sSNCpaGG2N
DEVxrzigGe5/vlWhv4GBrLXYFsBB8e34s24AzRNaXCcr+5P22Bdc/xfHgaGEiG0BNR1Kq6tvaUvH
ySaS1oCZdIhifD+S6L/4jBgB3CsAZuiLt4oq7mhqorvUvHoNjMLy/Ara+owrA3V/c3g1+ha8ZxXA
pwlcqp2dsoE0/a2PQvoKUyNQJt5+wQkla5owQi5mVl+BLrSBliDGWsOp6arf1JKvPdSRO8dtI8Is
5Fi031roGdY6QSRF67dFkc5X0NiLoPHNXybn8ccfdXMMVBYXx2bnf3yF/92a6CzVzjDBy65dNvFD
DswIhmypev7/G4W+/XytoWSJzKC+WImIwNHQyH8+HmHjKC9mNosdK2oo71N3AOVUeml6RcblhYKX
MgYgD8IBmZ2d07Q51OKJuhTdAE+v9oLL0bBLdgW5uHnNrwBe2Y0H6e9Z1raxM9TG6uDYYs/R5amO
l/Pb76ZrkId91dcXNQ3grc54UlpqJx/Z2NpvxnDfjiFbUeSzz5MLjGpf+7H+RHHXNlJ/bqkzhTVR
YePv6de35gVUEiIU4A/ee/zMYLMBXwP30oqORr6Yvcj0OrLz9bYgULgPwRMbJCa0j1o//0E37UQ7
YpEEK+4SlR1zWx2sbrxw4p0Tlj60HXlkINcHUAj8+XhDoiqJD7dOglCo9PC2Q9YFR6y3HzZtaev6
IFRcGtMY7t0htV7zWtAQyVkewQzsfjDCjt0VQ/sAy6IxamwTOm42f4GL7G8KWfvFQ352qB0819xh
GhHZHBbMdL6rmz+gJtn+11lMMmDpYyNfZ9iaBG5d39YEmXFanmTtnorRvFUZg3bKBrOmhAlPBGol
3Pl4HwmedoFtCevgSqGPhdPSgEyaRxVMROB2R7LQoQ/aHKsXOoJgpbLiO+XyIdWufwtmlZjyLnRp
YUemKeDq5FXpEZrq/n6cKIcBAQ2GxqDPiSmNu6EyyqN/coyg0ShY2caxnfxf9LHSUSMqUK2MGS+U
L3VitUE2QOsGpnQfol4+HgQErEHbRsVRs8Cbr16YziTEk8Spo6mH9qI4AF/pDkxPeZAURhszMbpx
7rsyZCB7I5oFmt9KViUREIseX/E+gyuUoYpo7r/b5D5fHEB9s4xgWUZQTRvdz0QRC+8mCw66oIfe
cF+pSFSeE+q5948UEzxSGObEoqZJAC5G85lT6ccGb4sQpMQy1NTXgWM0VYiaeB41us8OxGXwRRl8
EXa5kQRD2ekQvIJvGhj8nVPA3MDACyiaRULhv2nwZwjszRv4kk/HVicqrFrffGgNLc8NM6aIDrWO
YTMM9XSXuzFmUD2DrD5ErVG790aZQ+sLHVkMa5/ywNo8iRxPzgdgNjICActHMUBpyIAafOhmGB7N
MS0PEtlBAIFWfzdTaRx6WedRgdfVp0EDvfLs1AzYUJJAWPBKTvEqw6YqnNCaM34jq9y+sD53DmAQ
0YPLkiao4dH2ULopha2q10Zp34KL0/R2GUEzkHxfTIojlft9MDDd3WSFJWKqVRqabQXmfAY+WVt3
9RnFaigMMj+JRAO+3iC8/IComZ3TsWLhVBG4oeCdEFFltAeYNrawzS5a8AIHqSNlkySW2tVfYR9T
hT7qYRGtWRf6HQj4DjQoEIGoMczh4RunqqhPTcuA8Vo5DygZrDArcJFUyDzC3C05xCmJFxmNlwS5
MoZodKrsAB+q9jyi9A1TV+uOCfBRja7JPkEorGD6R+2QlyQ9ysQZb3pu/kj8yn4xndq98wAVBtBi
Qb7AaxxPc0b52LOSgI+TFRIAM0cOWUzkFkb/xCVvo4bWMqxByz8znYuwxAs4EDR1IwYdSzhOSqMf
AFExVXb9awSEHVV1lscm4TzwmqE8pqwuQ/j3TbGwZoA/rBEvRgN7xBza7dgcBxXYjmEfZ8Egqh77
4n4EEe0E49rsIUeYDWbSwrmIYzNMqc0DOB36MDCa0jiD70DUqmnGtgCBXGovC8FRGU6DZ1RBO8om
hqm2OlY8s0+pCSsJ1rLiyOB+FCQy6aM8p/YZD8L0yZ3t/lTX/HfWww3Z1b4VlB0vkelhMZoO5k3+
JEJjHsbQnYs2ng3txfZgQRML3mUMe4IhbtsJG8MqaWyxxoibxtBRXvhl1NXMO1nDABUp62CNWEFr
4PRFHWRFZj3+L8ATMMUtrPoC/3V3+FMbO/nQ1p2LOwmUW4dhU6xfN06fVzOHc/ZlaMoz6guBkdxp
4zfYqZHPZEDyYifNe+8aB4eaf0dc3fJNNVimLGZ97azhE8GOAa3lklTs4thJWDD9nKbZrePLY1vm
F88ZEeHxPl8M5hIWWwhhH9+Of5Ok9eWI/so22FnI2qAeeXs5wv+PC5s73oW3YOYFtgHcigJ+vdgz
UyhG+jaJAfzAKKIxjOzWU16HV8VYRqlTzefU6MaDW8I32e9b2IfhXv7EG+XBXWEmgamHKvRA6T9b
JdEFYI50uH78+zcgfvSVATthSTmhNF0lZounritIjaRpcJ1AMX0eeApHbxlXNP2ZluRPmybHTuU7
427lnigjQ/uPsgLO4OoJRFkyj74/OZdhrn5npH4kpHlwSrazP7derAs7eTEMMwCFr1km1B2glKu7
Cs8Ccz7AMGz0g1lUoK9avmyBFU5NOHpVEoxyUrECa+HeUnI4ZF0y75lnb84Z0mFYoi3P13XpnAwN
qw2RJZes90kwjJ11SgRD4cio2U7GuPSwfJezwbwQYku2tG1ar6smiWwoXrFXH+idEfgGWLtwS35o
bACDkSqH1rmnvCC/Ou4MX/yGtN/mbBqeZ+LmQ8C5bqA7yuEzVSoEW5awR1/NMirroY5t2CgEomIT
LO7gjFzn4wxuOsCBwG9hax/MLUW+Qt32RGBhoUxWgEPYDvVBa17wwGhMSHx7Y+4OGZ9IEvRJYkdi
Ssk5r8SXEubOKFtmNkDusjVPpG3qNFA5+IGRdCoxBxDepnmIQJzhKrX5oQe6fZ2y3LomQnmwQJkz
GVXm6JzaMTODuk7JrWtL8WTBo+/CAQw98iqDdg9ki0OuGxlZifahFNfulZjp9AeXMcbSKdl5fC+x
aR0rlprh0lnUA0l59XpMJa8mXYKa6ky+fc60MZzclE9fBSyIbtyWWzul2A2EFjSW/zfektj/A9fI
obP7XBvOBQHzJ2ipt4NdeygImFaoVf+7k91O4X1rh4OpBmwDPA30nl9FE5eMKk8rz7o0UPHAL9N+
heOCCDTkxB+Hre2BFo8ygEDY4quBMndCBbon7FLo+YfI00epjNfCLPbqrn8J4+slA3T5fwdaXTey
cmjjlyW75Bkty6Op2/bqF+howlpq/ighCfwhiC9/C8vob2GX3N/yjHr3ME8zAuhryqNAIHnAGVOR
mkBcsavSvoGzqN5BqpelXP9OSBcWx0ITDTrXX37ISGLTRpALyErIbwklp7neDStbGwr9i5FegmCN
KtzqsiNV09eohcgr3BFv4ffdIuFESwfikaNjD/BCmvlOiX9zXlhfB5sJz+t1/HaqqpqR1SB+m+mv
FjaIi5jm4720dQVaiJRAqBZ0Yn2Dk8osDV9R94JaWxFAZvLL6Iy7ig824lkdJw47Kc/NQpvs8b42
Pyd0USB1AmkE4/Lt+RxGpP6KOc21ntuvgArLYGb5A0OqHFCb/Jxddfp4qlsDgmy5dKqA7gvkorcD
FqAommjloq9z2T9L240ErYLMH+BpSZrQIHSn2r31abFwixgRKMk7rUTlSYmeQCPKJ0b5K+mqJzed
b3KowSpttAH4svcLnRFJE98JRJsThX3motDwINhaQRaNLc0CzAL/Qqc0gdi0yh/MJoFj6NiVd4XV
fU8k3jMff9ytmLQ07f4/Y66i7dJwZ9QQc1xc0bxC2n3mjfFM5mTHjnozpVkknlBgUgy23jWgXU8T
yCnp1SlkepsgmTkTyYBEiDa5z6gY43bE41fjrwb+oOojJdNwWzJjb8KbsNS/v2QVHBV0z9w1wAWk
WuSB0/R/clPfda3x2VT0qfLFzy7Rx8XVr05w8X/8ubcuU9CGQZZcBBj/Qxj493KTLgyfUo3+J3r2
QS13rTtTuv5vwZzs26h7f+cy3VpemGODjIKOgGgpszo7hoEykWXgqTNxVFynin+ZUn+OET3E4eOZ
bT2qUBdYqmQA41AyW53SsRxpv4gZ4bV3p1nzGRDQj1YM3wTkmV3nvnZDt8No2gqz0HssTcXAsH1X
QGqdLmnwYuVXsL8fQX64bRHK/4sFw2lETx5Ukcx36a+C5LkTjcWv7Zi+dO5wAyrTOSv9zylzv3z8
Bbf2BkoBqLsttlh/mwz+m/i0bScJmlLlV1sS/zFxiyKsalT6hKZJXDpJsvOa2Qo3OPYwJIRIceER
vV2xqgI7A17hgLfT76r0I/Dzg8z4nlhznO6JITfnhseaZS5d7N8VFBm6rujSr9GBZ0DFGPpQvK66
QGl2U3nl54+/49ZOhBcHnI6Wh8S7alExwfVnQKe4a2KAwJGxOXCm/qbw5mfMNpxrfXBHb+eO2tqK
2PqQYcLJDOjG6mU4IrETWqJU0Nj9jZ15Z7loED6e184Y3qIE/Td2tH4jXQXzlFksfc5KXH6JsRMv
ttYJGwKPW4uCtLROUcUwjkYCU87rlIxJkFh+fatg3FHRoT8XOXxHP57SVniCmhvWB9ATLZHj7ZTQ
c073CITp1QBudugE1wvZwDm5WLqdr7c5FCQG4NiCjYh76O1Qw9yjBYfyiislZRqwfvGlFt/8In/9
eEpbpwqVXvTfQHGKvqtPyQRkKBCuiqdmaGLleFczAbJlWPmh6ygIA+28k2xubXesF14vmBcKLauJ
ET2AopCr7FrW3QudIZhIp/qzNLqnpNAh5ewmq8a99mybswRTD471KJEa6/3ewFJ6XuSdF6+B+z93
BPxVvJ4+wA9yOMrKmK8d5XteiVub00e08tF+ztuw9GxpPQBocy4wo7jPavs1s41z69WxOZkvH6/i
+6GAzJroaA+aBdpNrj8qg09qnjkdIMg0u/EMcslL/WmqTBRpEm8nN3q/M9+OtSzwP+daSXCaKztL
r5WVwxQVDjJP6OY+gc7u7Cn4/qZZb19cGGvp24yKNrhIS+Pmf8eqTZkCU3BQCvYGUO8+T9kIVTiE
4kUa4YIOtGCHSsgLFPgC0IP32lPzqR8ZbAAWBPm0dPXo4GlqO3ezKlDaGcMypajT3KHwj9IyyACw
ljX734hMoDAHBv9a8hvTudLah1ZJQALjBSk6vBHx4KJZFepH+H912XOZv3SmFTcAvj9eyfdREzO2
kSYgJQHeuWaZUOLktdOjwZNb2kfkpmefmF8/HmIjpcQYPjwCgV3ZuAaWFf5nBQXVg+aIyhdWtjjj
4J0xK2pzq4lzXVuvI6zbL2Sax++NX6gfEHB2p7Ht2s8f/4z3ZxJmylBlYuOC4vbO4g93UFlXmOXF
hPEA7JTgpGSSMYvnZEgjJmcUtwzUKT4edOugIJHFswRvazh0ryK4anu4GrXGdEGR8avB9HGakqvZ
2UdwGf7jvlbukhzBLwZzhOnf+nJqKhscPQfiOxBcKv/XZByqeoy94TCjJjbWXxariY9nZy936vq8
IF/HIx7oJ3xVVivrTIu/H4ohF2Cw7gMnKEqVvWmgPKlNDcItNws0XOtg90eEDprWmEMfNTHXekTT
O1RjlD+NY+CiwV/YiJTgf80NJ6ZOUT9YtVToLWugiMrgGS97T8YF7Jl+9yNcvfqk6b8t/aruCDOp
gsTXl5+YQfhR0AI8XQfKZp4O9HWSIFnmFm6doNOfwGzkf4ycT1fIzKpvLekMFCin9JKYjf3944+z
Fbc8QNSIxIt53Ho5bFVSH3yg6QpuzA00g+cua34VXfXnvxjGhTGSg5gFZv0qZBXaLvC9CnDdlfit
RP6DG1Pc1XpnI2/MBv1eoCGFgHTpnrUaRpdWYWYpZORFkd8kc3MQSXaCMdpOorgxDAAvaCIgOF4U
x6tEkRSopyUdmy8LHAZpfIteOQr9Vjr0Ft2Z0cbRXN59MBVerrB3VnFgNo+cO0ChJForPzHa8IOP
lkifcchIlKk62zksm1PD3IDUYEe8y3zgCQEdbDrya5OhCtEr2w+Ezp5cr9rRtG3FW6QegIKQY2G8
tYtBSVMT135dXOtGo1Tc0dupRxHanR2oDd2wl+mRWuVPFHPRBtFsDv/xhgTzaPHRAC8UlrmrkIdr
Mjfb2XPQfUS9EJGdqDB/tmA9fDzM366kq9iDceBZhfc0Xmhr6R6UiX4KGkB9lSW8UahsAe0pVt87
0KqHpLfSB8U5fN1c0BeL3qCHGbXtw0gGiKgqJeHxovNoKg0akhR3tJvw4uzYGXoiF928k8Ns3LL4
rXgjowANO/814tnlxBlGOddXhOciYIV45IzvPPc37jfUbJe9jGT3vQdCzfxxJsTzrpkwAlt2B8tv
zlC1gZvnoeC415Zpc0oLURy9Plxm2KtlngtjKJupGq6WnwdL+sPandRkax/DuALoNyTr4Dauido2
9Aa9oxLUu/zpqSjGI0fMrn3zaPlfNfAMfG3wktAzzKp29vB7jBMsvYVGgEwB0tA18j4lVjEhGBRX
DlPtCYSDAHSk3AvyPsBWQa/Inb28RM/1XsbjGNAfEmpIYlYfM5uaWvu8pFdRjeZJUbBlctplIFxN
4IJNngYMz4gfaTbNx9Kw8zsjLXEzck53ouLmR3fQGBMOYsB43zUGSO3RTTtOBeDc0yTTEH+k7QPj
F5hdFf7TDCLpwPYq7huxEZcLBVCP7BsmMquwz9H4Nys5Krq8NOaIlTYYONlikrlnQ/p+IFSnYXYH
wBwZ2buDyEstS1NX1dXlxsMIO2mlH70x3Uk1318tKDrgEQJWJPbtu6a2xCJVYi9NbWsIxO+QGwvI
560CRUwCpcigip3tuiEhpdivCxsXJg/vrWpdPg2C0h7aMNsgVxu0zANHrvgABVN1cHJaPrGcwSqg
dOtnA3aYleHUt53Jf6S2K099NuiYz1n1Ws0NvfNdupd7b3wQNM5ZGKkoMOFfV+ubg/9C67ocL52b
f3NbH35f3a+uEgff7592ztLGEqOx0oKXLGJ/2Cy9fW3IBg1eacuMyyjlQ2X1T04vfzdMH/IeDdV6
l/6QcojLvrz4BvmKDgKPvWeefKEf8dz9IRuwcnZ+EX13ugE+LAgsRCewkV+7kJotbGRbqaoLmPYn
Ly2/+oK/qmS+c335ZClcwovEFQ+DEXSWulfnYk53gKu/D423EQa/ATZr2CTwyTTXmboacwAQpWGC
E6KTa2rX/R9ugplnt/14gNvRHE+tnuI664rnEf0YQh/duA9tqtmDdHweoR88bBKoIF88SHRfME15
w71iCKtMuXlQlAO91bVPPs+emg5UVtZj1zj1jW6oCofJdBUaE2j12eC1c0iAV5/BCKguuRYDencl
7ZfCHuD2LVMQ6JTZXoVnugdPl/ooVF9EWdn4B4HG3zKYGjJemTThujHNoNr1s8mPndTFkTtT/Qj7
On2WaLB7K2areVGlxSNC81c9F/6dztBO3MzJnn/Y+jJEiQhMWhcIE0oXoMCssuMBTqDKrQZ1b48/
kupp5nvJ48YAgP+QpC4t2t/TuieaWU0FpsH9zKcuTlvLi9vJ3oNpN48ODLUhRl46O65JwZwnc4fn
XHPJEvcW2mSYQZiyAe2vqMKPz8T2SEt/OlzSiyr47SEF3AFfk3SyLj6R3+d8+jWOydEp9pQRG7cZ
7hPk2/5CzQGyuVoYS3gshetvCSpJ/aBQU2qc5gbBoQ56w/xBzOTV9Mtz5fO7fN5rO/6OY71k+kvP
P/T4QXUdj5q3k6znxp9SliXgjllnkASgUSWBRl+8AdTUZi6OgHeQnkYu+760fzOrUz48FnAZ//hb
0zUEuvwOXHggZVGUGN8ZmU8DXregyfiPpeWChfxQjFcPLjl1bi9jdgLqWn2iBYs9Je/GPjt1sMMH
WgV7Svha4u/G7xyTn4AVan3ixcH/+9/PU/2CvyCa8cTNnSD+zrbx70+GMcyCECMFWydEHALcdCSG
/6ibnwiI+Jl6mkMbLFoM2efygVVeWJZmiJ85du0Bf8iSHZc/RljJ/pxamGuT0LJ3KBnWOlP7+8Ow
qNhLkM/j971d00kxdN9ouuSxz9HTeekYmKeL1ycGzLFyivn4SGaoG3SpGAzwlPxvaIUbWOnrjIrB
0qq97AAF1IdcJgfePgMIrP0+zMCgT8HnxH8ssAfgwdvV0Ar+EoTEU5PuJHnLxvv3Mvg7iaVxI8IW
DLbWF5It1DAMtZk8mm56y2ffDDs8789QYqURqbgVmMnO/bNOqNcjLvHtHwgQab7Vtq5MHt3EA3co
nQ8069B1nARJ3T+WJVrDzep7kdbnj/f+5rguWq2jOol8YH0EyxQlw6yfkkc1ZLcume+K1pHBOECc
WbfPzqRPoJs+1m6+B8atM55lwqjjI7+DMwAO/+rsm1OZpY2ooeBwxhaShhFyhNRFHihYebSdTMcf
T3TzxKCrO045ACeQPlcbs9TMA8NPkscKFRX4VwIBwsx/J454FbYPnnc5Dz8900huhqQeT9BfNqGL
zFcMtQtoILUOvd24n+yhlD96bwSGlI7TgWem+1BWoM04IKXvgD0bi4Mk3AN+CGQUr8jlkvhnUyir
MbPGGMkj7tRrnZD71mQBh78LTGuab+bovoAbGOXunpXM1rh/qSseqkLLo/ztuKJ1UlHB8/CRd55/
sVnlxE5i50fq9dadwJUVtdAHo8DAZQlNO5S8H6/V1sWAPAzmCnhiYXus2R61XZrAvDPyiHZC3+g4
/5hUe6d0cl4Ow4Q4horVr7Kh0YTQls1ePMKJpuon9GnLdgLau8Ri8dUEXLB0dccqrOt+ymV9b0i0
FrBl/hVvzDuSWTuvk62tic4zUPEhK4fN1xr/z9HlTgIVSR6LzJVxw6kZDZrJCF2V2mMPNCSCJSQQ
RWliS5LCPMBFkaPtgun/ZPBfOY1+6gQCddmAe0C1OzqVoRxpfqIqQeIMfUyMZnZ7Xeg3TvDfSxM/
HaJKAOpvd0k/oE3pbLEEJ5gEsjMD9IKGAc01s8sddGgjHKOxloEOZ38P71oBO/IGlJd+xho41hEi
8QN44X/QbfrkMwL3/l1XuY07DOMhSsBRHxnYGh9UZZdUSmM9DNFFqvIiN02+41H+uR6aw5zA8cvP
47mePjkNu2n5XsvJde6H0Ig8FrEK0vvFPnwVqYyiQ/de5iMtApxS2PKbIuAj92W+s++2PismuPwD
uTkoa28XMK9GaqbFmF4mZzjTgX2Ga/F9R4ZnMrq/B2nEH5/qzeFAkwXxbzGeWSfPFhs6I09RS2hq
/xMauEAE7F5Yxc4T8X9bVOzQ8N6ZpyyfERcMKgsmtBPIo99Ob2xnanZUo3bh3g4w6HQOTT2k1ZlL
lEs82RmnzDQXKUUJQZ9S5amHv9li+JPeZlPt3pi+HO+rarIPJnXL72mbyjAH5fSxtUV9ErVbvxYD
uJ+9nOkZIp1FxSZtGIvIMkY9T0YJm0HRJtyMjZI5oZMqF4iNYuiFVwu0rbG6W9275IjMMj8Oc0tv
0PCYHnVVVLfN6KGdjUyRk+Z4hfr2PP6ELxHANfjCJbEBr4/AMEv2OHM0sK0RrL+lZlbcCWf0QgPi
lJtUwKodLW4p3F7xQBzRPSxI7UEfu95NAhdZTTzLxIJLzAgPgmGmRyns9hmCH/258XJ9OxI8YSuT
QH/To1hl1S2YvIXThI5fiHOlbKjgGgQergSJ6pKOsbAnMAbKqj7g0+XogWf1vz7eQ38ZHavMDKxV
vBoAUtnGu1DpWeVoMq3Z4zjBsKUd4LzuD8E0oq8w7GOgp4h5NX+Sg3NGb8fHBYhD+v5J7RrWbTwZ
3vyOJTj+czW3WZtAJobNDP58cjd0JQ/hymIdUZ4bFyubJoRrqgknfI/8/PgTbIRdjLzgZrgt8M/V
qR1Ls+j8TLJH4STtsZl8I5YTH8I2I1h5ANw7/JCNYwseA0Iv6v0LoWH1Ei0om/83Z+e1HDeytNsn
QgS8uYVpR9uUKFJzg5AbmIL3wNP/C5yIcySwgx3aF3s0mi2xgEJVVlbmZ8ysUtvHKh9cDcnXDkZr
oR4KvfcH8qaP3+7Ccct3hThJvxQ9wG2hoJZifcS9UcJ521LuEvhlx6yfsuPHo1yIsMS8VdQB/Akd
yE2EhUqfW1U1hQ8DRkxBIxLlVkv00o9N+W8rt0QhVByBWdPbppu2vWA3kIbjImqxrDWjU9N0Mw5I
5r4frCvdjQs52x/jrDW23xak00cxS494URIjuD4BOeROhQ0CPKz1Hq054f7jSby4BYDjvt2d0cDa
LAy6dL0tGqCGsV4/Ln2RA/NqDxDBX/NGf3JEfTtE5ZUxL344WCSEALoAHNJ/vqWc5eaoWs2AmWld
Bx13l1Oq5ONJTrP2SvL9n87NNtYAfQX5ioC0wlXwz8GAiueJ2sn2Q0P+fbSUHFXZSS/BHhbyLa5S
3XOcitm3hTPcm2adQtFVbLjRvRWMcah4xlwsXtp0PXZKCsaMfWTeICGn3Kk2Tk6dkxLHm6rba+E0
eMgHDv9iEIAaxqqmteCX+jwoos9duKrpsxpluWvSdQmcGj6uZDTOHjLkfmhitNRyj1OhceG8Jjjv
6Ds1m4VvZXJ06DKt8tBfRdE1Xjp3ltXR0xsDX690oW+DMxBGDe1MYWCxb8NZEnvVHpNjIYb8toqS
wqv1fjmWbQhjSxj0ZTtSZEbFcAuuQHZWxya6TVqJDuPYS5wwAMd2Zj5qQZ07YxBjpR4AUJa/QJ0O
DzDiY6+nLXYa5ikJpDEsblAF6W/yTuSPVWw2p7DH9KVpo/QGVmzyWCVl5hdSsbjl2ErInI7tnR7q
TaCbMfnfknyunaRzZVnSdlluiQMdMSWI+6XY6WjquIsGDFbrk8Uvrai+jSAfgziSafJmcA3TTM78
MlxCRMrmKtAw194pkVrsEnvMfPhjmo+oZH+n2JF06BUt9iZZGfYLn3Knh3O7r3t6h6Mk2UfRQXSV
a2H7Sd9BnS4Nx+3TSrqNQKLs5tysd2K0LTcvURpL8jT0IjgzRy1cln2OFtHe1Fb5Lk1OB2+uMs1L
NCAZaSSmK8n0uwhLokr3GSA9yxHs3WYLKWUNohtwHQjhPPosh+X4Mjik8t7H0WF7bLzpePzWsVsf
47d41Jh6l4R6Jc5KOb9iH5O7EL4it7Gzh1pEoFeyvwwNbwOCjFrhJLQlt9eROMzMeoHnhv6psgRI
gdo3cNrFPQL31zLZ7RG8HWpz+AMZNorcaJJzbBiNb1X5PXW/Lm+sXXsNSHhxGgEhU5nBfoR61J/T
KFc9JX85z54spf65+iwqef0lkqIDKmu/IJlcO3+vjGdsQMJain9P2SfqGfoXdorTadYBQ4zkWJWY
fDltrmTpl6cSlTFwEDR/tkl6atSp3IR9dY7GzHMsWhQJRK7QQx/yyvrYrvu3j0aHh/gkg9DZMp7G
xJpbMWvtGSkA2Q8TxARYpFegJRdfZ9U3orsmvxeyqaMUrdm+FFAKGpyO+vihk6bQnax2n4XalSzm
0htxryG1wP8ax9bNTibx0PPelmjCi7o/DoNSHWdHb/2PN/IF6g2Nyd+G2az2tHXKaTBL+bGl+lnn
pxr7p6WDn5+1t21HsdBGFKIfvdr5x3SuscW2Scb61eDBIUu1JlDvOI8WspNy0ojsLGhZHsfWXgJ1
srNTLkvld0tPKi/VTet7Cj3+yuxe+pT03HV8VMGL0KP4c+cZtT4OsZOKczxOd3IUfTGK4WaulJt4
ka51ry6OZdMDVXnR91I3datpc2JH+Tlui5u80pDCqrFeNG66q9KvlyYUGtybWyAJ/bYMKmA193E0
lo9z73PtbCof2Ab5Yaf70TXx8ItjAYXjPKG79K7A0FoFkLwwV894QR2yWkM4vP+Sm5HXWfmpWuI7
NbrGkb00kzS2/9+Qm8U6t31fa8qUnSsVrKUlV44noSCYps0z2pdXgtc2G10XJ40OwIV4RFFC2WzA
ZEKYwkxqMm1cuAelOyEg/tTq7d+vRLCxBBV2gMV9YnNbiaRYbZ2+MoCr9aeuy+/tHuEhJduVCJ18
vNkvhBTyAlDrXK/Bm2xXR65J1VBqcb1KxtYelYiETOaanciFMwYfxZV2STOYq/xm2pzIKjqOmZp2
vtWcJBE5+0ipdc+x10ZQJ5yDpYThtXT+0qtR/l/5rihmadvGVFNbDq0buz3bWmt8ga0/30hLZvtG
GyJpJlQOcjTGaY9rBtiQSA402r3IPdWNJ/em+mAschjkVTX+NWuTs8hARQT2z8r82VyjZGvUMieO
y3Nv1YGqzU+hpjz1ppG7Qk4pL/y91B+ITswPYVNRz0YX78+41qh5K1uVU56dcfylx2PQNu3rx6vo
0gf+bQhnk0R02qQKZ+rLc5p1hYeoeOENdRchJlNU/qzUxRNdwmve0BcH5bCgis7aekfbcjIq3lOc
dWdT7pGCCW90qcYw80A/DfXi8MrW1y7s/VXNgK3P4YAG5WYRk9nKzqwX3VnvxEsU3suOuC+GBVu4
+qdT5LeYI+LqtOsmBKPKOV3/cexb7QH7N8dHHNmbmu+hlB2WqjC4uBVeI/JvyEA8dFP5KR2KYxcj
Kx3easZwWm+FaMDeGzlzCEBfbu37OdIeCtXC9tEsPQu/4iuR4K2x8fvtl+C2XrQJPPgkOO8oaVR7
GkPoWXmm3yPfaCnFfT00Ox/K07xHi2A6hM34glm8ErSSsSBDNZVBn82y27cUJ5V+tjxRzVi/6POM
8Aj4l8yK/7a8wvMBsCQvplCPBMDWW6GTYLqYaa6d87iRfDPuEx8ZrcZPI6B5H6/qd7XHdSwVjhRN
QFqX9rYeEKkrpxKZp7OeYrNkgJegc1kADbPRlSIegySeSzdFBVeTBILJ2WmxurtES4OPH2TdoZsv
s9JJKb2AdXmvrmonchyj4VqcLU3x6iI+qjZ4CaXKR0+1E0FCFnuOGR3m3rmS3l7YY/QlABwAQaQY
uGVr2PEUoaeeNmd7eDab5i6Mfxnz4k34ds71r4/f8vJYYEyhu8He3zbeekiWQ9vlxTmUOsNndzeI
lVj9PsxxAKCCIfv6kFwFml4gbNjUltflZNFk2eIqSmmJDIuizHlMBmVX61hGyAvQVrm/Xe1PB20q
7m0zat2sf5amK3HzwocFIcWoKv0fKEGbo8BqZsopSM2eu9E8LSAkyqL4iuzTqbZiP9Hlr0mvID2j
RVcW1IWpJvVchTSAiYOK38QyMBt1k3MEntM46l66fJ52TR1KuEgUUYoPPDWvKdKvWY9eSNXoBdF+
IsWmQ7O9kA1ljjDQtISPUEWbgxZLk/vm+h02E1czmFK7jxfUxfG4/a3cVJDL28J5PJOm9jMqsKl5
6IDyGdJd6zzIXXNlNtfZ2mxPqpPcV2xMm4gTm9lsdLVF+nzl2Sp8QrNdjNeumeWvU15dw6lcupth
YsP2oI4NIm17CpUoZlhlmYsnrk614TlqXARYYjh3mJJKCDdaSVB2VSfcYViWz7Eoc18umvZ+khfn
Koxz2zYlPpI48iEtIH7vK0uqNlipk8qICNfyGDiLABQxA0hsalsLFJ0aXiQLzdVqanBm2EZ3SpcV
3lxH16D3F+4d4Nm4BWBvsaqUruv9t9qTbmPXVGdqzKFQGg+LU7jOUt6D00d3Mcqqe7nVxW4Z6uJK
KnfpyyOIRuOCPFN55w5ct0sXDh1CuTgrPth1foSQBIzT+fLxQr60XRH3QrR/pQLBOfrz9TD/1ixC
UPFYaZE7tOm5KR80884abTQyryU6xto42C5nvNXwtoH9CB1oE5TyHpl0JP6ys9UgiIWZaeGpjaCq
OqHB+oOELPWEiKNg1IzkOBKYv6CCTy0VTW3X7qXFA8hhvpptqeEGPNiZm49tCEbBSmrqr0I+ylrd
+eWwdH5WAjV3a4Q4UQCss505Wd2veBi1m6lqqHGTt95YlOVbHGcEuLd2pPRbZk6+HyK5bty+zjmJ
RgNsxBwabi9n/SczRJxRzwTS0uOE1ujsVIAoUDQ6icIcXMRLhj0FhokMFeOGqBtzl8ZvswcDYx6N
DrVJLW+tPUWY7tQlpr3/+FteCkq/L9V1Kf+2VG1LGuJFM6KzChTruIaNnTBUDN/t9kdbyNf6Jxd3
BoBLPij8R8jQfw6HoZhRNGMsPc5h9bKU4bEzuvuy2pHkzi7ljm9gMIKP3/DSpmA7IDuPmAI+kpvb
ay3qWNEwbzzLWlNhEDImqLpKExKsxrWSzeWhSI1oubE5tilDOE115sjV8pgX+vc0zA3Pwg49rZyf
/8MrUadZSRKU0LfxJVZVqgsFte20UuugDROkZVXJclGpGa+l4ZeCKqDU1Q+ZIsO7lAshTGTbxlo5
g0N7tFrZi2Nk0vPFfMzyeQdO/RhlyoOTt0fVCPdRjrj6xy97iUeG3AySO6tWok7n7c81Y49jkjhV
4zx2k0bfxOjmh1LPZbw+qvmHMaCiPkjGfB+r4OSWNHf+VUcDawHuM0Ej15jvzIV+TiQp+QL1FLRD
K+dHOUJzzqu1rLsSgi/c8qmUgzKnbQdyblu1C6cEh/pGsx4XacoPUVi1N2YnrvUG30dgGrmrjIDm
IEgCb/nPKSm0TFPqcGjOQPYRzUvL3ViGNzT03GXKb68Svd7nhX8Ot770b0HC6nOpNQe5OWdOK92k
Y3dMZn0fpqjVmNP8LbatW6Usv5rgIq40iy7hw3lTk6ok2xd26+asQXPYjpc0Us+lkXsm9qSj+KkB
K5Y7yDo/UxQ+zahyh/SvPyPAUFYcYi/qep1fd/pvbzwpiDkrmQMXtEchNExG+BbVVXPU98GXURAx
gHejOUh9b0KTEXWtWaGxds7kIqha604Zpb0szJMUm4ePd9HFoSCvmVQnIJ9vEzWSW7vuwwEx896W
8dkxPDmKS4hz6WulJFcGex8HSQnhnK/+6eiAbuNghK85UMEh5VBRH0LZAv5E0UBBtO7jl3q/2RgH
PRTCO7Wkd5ZwidqoaZqky6OeVrELTuSGxuKVA/LS2ifZkQl+JFTvnKvRF8uLSmtY+6L4Nnb5ryKX
20ddnvCWyXuvVEBl6Vq8H6Tzxy93IbdeGysQ7ug/rP9bg8Bva1CQYmLaXlqPtiJ9LtrRm0ToLXGY
uvJYv9btUAY13tVTYu70untVtfDKJrgQZTRwchQaqFhS3NjsvcVSQ6KtCktuqr2++2EqaE1PO2yP
svxa8n5hmn8fa1uyo6UiLBHmJuA846YNF+zBmwHZas0bi+k0KeBK7PoJjOnu41m+sC8YlyowOo4s
2W1/0xlyRJiUcTxDtrJRwB/ul2k84nf6z2xdK0teWK6c2FChWUtAf7Z0WVGIKElK1IL6qUbqIGmK
h7Rzev/jN7oUMtFEBtHONQi3nXclBGBryqxjW8U9M28Wl1+yaVc2TzjIevkqkSkJAFTXbJsufEGq
BmtJEpYo7Z1NyJRyXZLVBlHY3nwxFqgrNHXU9hd1yFzPj/wmya6Vg9RLM7qqwRBlINJTKPxzi2SR
rbTF6i5tY1p/DJOUovWyZB6OdPp9qLWtj8DF6Mt6nj/L8iwfh6yGvkp3wEPXPr4V2JbzkGLAha2M
D0ZfmseB4zpAsTcKVHUyfWlOtWDC0VdoCqjmcc7dbLD/3tbrTxrUBj1lKJUxSjr8UC6JJyLMqUzT
5yiTA7OtgtqMvlxZI9sITcGSFjSVD/Y3yeoW5maYeQ1aU9Xvi6i469Z6nY7rnhOdZvHJiLDHiqKA
OOdnXXRqqYO5/YQXpanEvq5kB7kTVxatvv2SK9MFCBdCN3CaaSZvgt1oJoWELHQD4HW8LUR1Kpfh
39Zog6JMD7CsA73QP+tjh2I9EF4keFTFS5AlwdKADqnADEELw9Jf0QIYFL/qOJ1/Syv7Sy+JT9SI
fyIscqcAQctrGdxvrsEX50zv1ErxLQnd5cnWaj8c0Jlt5GRXGeKbMCwk5QwM5iaPfDtyW1Txyyr0
mgQXghmZOagH8XOaWoPXVsq3NLP+0nbNIeMlLClv9zN0MIzN8gatXEFgnqszKtYPo9Afy8n+1sbg
kD5eDputux1nuxrmVXg2nWnJgCJmTh5gA62/CKsJHOeXHH+nnPDxiNsg9TYkeRUYc2RR0bbdZLCo
jBVFH9l0gfoV+/2lMF7RZCqKX+bwid/q871IrwmKbFnYDLq23ihtrtL51ruWwuAY6ARGcvSQDEP/
WEcDp6c+qX7EBBy6zqqOHY4zwVyMxh7PjcIHx4Ush43FYjK1SUBDTARymOpelcm4D8xad2UfbPYl
T7geD6sUEwxbBAc2GWGRW/2C3dFyD2Cjq5B522vXTtptY+W/Mej0q/QiqRFuIS82YLaSpDc7lwXq
WdmwHPFXGlwn7R/zsjokS3vIHYHLh72rJzOobPtm1hNk/M0vsjl+j63Bt+reT7PpSlS6+PL//8He
1sxvCU+VO0DIGzHf92Ipz0adNT4IZNjIgHSupDabcLOdg7fc67ehQmPpjAYw/hl5dswn9HM0qVfy
t4tD4LjNWoMW8s5efpAsNZXosJ1R5153U1W3wceb6P22ZbFQ6HvT/n6/h1RhZKlRxfm5zV+W7j6X
B5eNCvY2bvEMHmTfUD99POI2J/1v3sDBIGFFm+Jd11FMXZ+j4ZKfyyl+ypQsdJWkPqZzin6pmqCj
Fg5uGGp3kOgPkensHHrbHz/CJmFbnwCNUYW7xUrhYAH/eeSzFowxhTpyr2VZ9TyjL7NvKaUetDGv
g1kWV2WBLszy7wO+SWz9tlRGNcmGCGPQc4RtHclvpbhaXsCHKcJ/9cq4E1EcUHX+5pjp8eNXfT/b
691znWlwjDqF/M2hOI+2veSRjoFuani9UlFH3K+HNb9Ys3QAggRnsREucAFEca4xJN8His3wm6lu
k6yRlYVXtLSxdyU5EjvLkBL8T4rqh6jSCcRxntkHa7HcAuREbTteodSTl06G5GMwkD3OCnyARkvh
CMzgUjDtqF4/nqR324yHBLdHI5IWEgFtM0elU5Sg6Wv1Th0g9WvF8txi83slLMOBY1n9VoVeyzkU
1mHiri0j6KqbwCxT18liKR3ucs36OmYqfVbsfNymab9FoboT8eTzKN6IZl7bW0fJxttPmV4qqz5a
oXhM6+E2LPWYW3e10wZgLTEiJC4P7o9YuQBLrQ56U901i/wvBP9PQ69wABjIP4TTwS5oXYzUr8te
eZ2gabpCHXZImP9sO/GtMK2nZkif4tQ8WqCo1D7bAZm7KSvdWyat33U2UmvZciNZ8k8li0iBsjuw
qj4pZ+8mev+yJNo/44xpe20ng4u97eQC/n1xeueErj0oLQgXud4+OUpYgymmbs4F4Ec2lYc+sc/r
gswXzIqm4qnUaajYg31IjfJ+ieNd0bef8Ky6Wzps0hZap54Vtf+oI2pHeqs/8Yb8+QrPp7w7zTOs
dkmRX+UmfdHGNvGK0XyKR4IZwIMdhj+fZx2MszmaXtQmn/K8h4MSvyxNAQNH0r60QtJdbgmyP4dJ
t0M2GpmaJP25lNOj0cmPZqR5TQsoQ88CC+ucyK5+tLV4HYT1IhUZSoNLt0+KMpgz/WaR00MLJarq
aAlonXQcKU36ad+buPw6podcTGDr4isJLfWnfECfhRSZxj0GUCXeVZaU3JiNfLMopoxtsq7QLtZ9
zKv2ZTz1rjOoyA2AjbewsXfXH6YVxgpTWTpPJPltaSTYnUnjU9d6cqbH/mTz40MbX6Uu1YOpbzoX
NQ9cQyL5AUkrTxpe1YdBkWAl5EnkwWR09ommYEWtdph3JV3/UBhp/YScCE6htVHSFzOKOEjSFQUO
p3enW7O9l0q5OSzIP/iSibcfOlWm+stOsunBkoj9pM34k2TM4GmcilNY1w4XI+xBnCaW9wvXqztR
Cj8T6b9ZMtwJvcGfxE77pzJDo+njnb9NF8yVxoeLIvj1tXe8BQNIqkPZl1m5W6JYPDiGqP5Bsm65
i/BbuxKJ/6yEkP0B52YcgADGimrdopKdMopnDNO6u1EpUojXtrmfAdc+T4vtvI6pWHYCfNGvj99v
c/CQ/oGSAk3E0I7znh4JK1sFJp9aD2NTH/R5fLQGYbhjB5CpxooJX4YXJKS/JibCFR+PvJnZ/0bG
/1ehacLlY0tPUtvWQldMsx+mtj/FYfwyaeOncsxa738YZ5UYMUAdAJtfn+O3o1VUSdwas7AfYsfF
9T3FJuWabPJbUeW3wP3fu9AMp9wCmfUdaKYh8oyQq60HcoS+g8NuRml1YyBe4aa0CNDSHhMvUULY
iI0OKwZyyn1XFvI504V8cEjIv5hh73zHRWd+rXVnWLk1S0/jrplecGmM4d9Y5QnUunVfoLQTAJDE
eb42Y6RECsm6H7RBPpZVVR2LqNR9xCyv3eY3KdG7V9yc02ZYRjyNPT7WKHIEEaBTb+gbDAulavTB
g1+RitimJW/jrTpg4JJpQpB4/vnZGqPTuwis0kPYcS3Qmy+NWPZ9G+0Y9SGv1B1RfW8n3SdDjo4C
gbS/XzUrc4SG3qqF7az75rdVY41RBN0+tP5i1fy53+FvsPWQo1H4JzAYQAV/DjFE2MzpaW0+JKr8
OKmWcNVh/Gzb+YsUefqgyP/DhgMXAu6GVgCIqk0So1OFsSeKuI/lECvU6AbpEGLi5cLzSa/suZVd
zdNvtwRZJdIt3GbBD25Go3wFigrH78dhpJUDWQdrP2nqlR9SP1L7mSw5ue/rKqMyYuL02VbdT6cK
qxP2rtKdXPaVt4Crvc0s+tdwv7rPYjbVmzppcdleJPVer5MfQ5S+lKEy3DnscbfRZ+dOk4uh8CRH
dYfO7FxFTPVepIhJTF0++aBEKldpe4XUqGum17C1pJteV5oAmSqu6CBiDbeM9F92rfNXcif3KJgl
QS2VyqtcdSnlG8qiz2mciFsD/9NDqc/NfpCl8ZDFzhzEkyqfBv6gq1mzGYAYr6E/p7DASHt21Sxl
95aWdM+ymLNb/JmHfagqWFVR9z/26NbvgSTnflEnYVBYUuVVZhzt4qKeC5c+YgSLDhkYKFXqfVSl
2tPUvpXVsJ7a0bVPaO8Y3+auIR2EEXcLmjHfZ0aTPiAmnXhlmYX+glJNIJDCCpI6T904wuknSmCT
yTU4MzGknRelsnyi6jA+SMviI34TQCHRbmcuoL4WI0JYzfjbaU7SHDtH3BRjbwT2GKZP+ezkPgSv
BjfHgZJnpCbnKNL0k9XWygO9SuPUjAb82rmvgmEJq70JQ97tpiTzjcY23ZjO/V0ij/ltGtaKGxVa
44eRSHZL1M5PXNbSoyXrMw9cT4c2V8mSwsgOonF2fEeruSDU43IIzSX3DBvT0GIqys9mOsz73iiM
QJsjkSFtg3yyv+hh/q1NJU8QQhHz9prON+bbqj9IjRiUo1Jl+qc07aadlPWvihqrX7EgnbximB3X
iWvNa5fW3nFJHLiKLEN8zCsK1m6ZzK+9ZIZYASZyvQ8LK/RD2ci+16Uxx8iHhxC4YQyQ4i7zQ59V
8y5UmxH3ZH3cxcoM83zRRyzeoT39gyqK/mwUpD5BAkdu+CS3KUIYQtH5kGyuQDMmmbZ8H2pPWQUE
szPG6sYEFurRb5O90IlaPoNe74o0ZrbT3DxUA+uyzXQ9dbE9UV6afAEkISNXHtWSRQ22SNNXSjM6
6tuRHrt6kcjHdFyS/ZSqkhe2TrsPh2oufb2dy89FTrHeVeo293PQwW7rhJOrtUp2Kht2LhrfrW8h
U3nTpPW+MAWLJ/bDMbnFCsVNh8mtMK+Z6hKWPX2DzvByyBp4/+50LiwoKhX2Pp4rN+/OqFPRYUCo
61RI0E4TG0dkBAaUI2euiZkEynlCfIcOzO+n+ac+oaG+ainp864uYEvWoz+EaSDN31adK5xJ1xhR
Hyy+54AGbCYPnt3tUlG7mr7myAfaNJ3yM49fI+lH1iMOU+xoMBR0g63ksTSfc/FdSXHEhWcpLzqX
g3LXK8+5+WxM1UEZvuq15SmVHFRIa5nOTMT9jjHoKWvTOydHK8r+MUWtF6EAzrg8E4Jaqig9J3lW
9TNaV4um+mjUuEv8PeypJc8mBM4vnfNtFKnrELNzsAiI1fidhph2rtC1Tt1e+aYNmJSC/tOdXYiR
cmngnouUVHgDwKJ0G/B52dx5WMx6YSWCIpWgeuIxFEXYSmDEcOsk1o7XT9KZfClDSWG6IUN0Z5vv
POVuWM4+gF23bJRgqTP+tzPsNBAhQjWhJt0WSXijmqdRbT2Fv25GmIaKfgc7snAFLMJQTfcsgoMx
ApvAYfuTonBtitLkroqK0pWNuQ/CzlbdkEjpOvSv3bAfWX3RQ76wHVXuX+CmuO8Uze0gqvtaU+5a
MEtZ6PyULZwfV62LemorFzLEPdZpiM1nlBzV/o5T6VDyworUPI9lHsSj8pJN2W2itsi6js6TUMpA
YF5TOVSnR6J1bRu7QTE+USAoKD7E99Kg3Rp8WSdMPFnrb1cAvlkJDPjaG2e2fkhhvlOQRwAMCuao
CNYp1CzpszXmvqpFP7RK38vpDKBF4hpZyx7djweqhLf2UtzLNZFQSR4LHoF9+08ozE/CVLzRSINZ
aYHqqru53jk8raF9FwijhoN4Bq/sGnYT9KAXLOeIVwALSo7L2w7EtAH5gbYx/4VviokyPGOmqJaR
a0MP3nwBHZrXT/w1uYqClJt8NcY7Vh+k+l75iRKZlseuUZeEUNNbzQ2KHWqpszEFNVawoHkPuPi5
hBtEVNkEcnpEyM6YxnvEEN1myYJYdLuyRIIkmn3FODYJZX863WOW7zsqAQv1rsL8iWBby+LS4mhf
zBbfMt8vaYcC9+xFw7Oi3LEVG4Qu8g5j4VE7GcBCljbf5Ujm8VTrYoWeuq7RVHxHkdJdlz7WOZQo
7X1fAdDsZeN1DTzaaD4wGxNCbOvYdPWfFWmva7U3IcpngTdyUOq3UJaLqzFIoKlIkb/q9dlz/o9k
jJ7Vth5hptAmn58jgAoSKTT1qzPMPts4LboDOFDQmGd5/CXkxovbJuD91qv5nN7Zy5m4xiQxGZ3d
H5AczFy9Xjybr9oIYnWmFF4e2jVbzqINjyDgUvorcSYbi6DFXGKNGTnWmW16I0NCXz0ijAYWd6N9
NWoZM5rGXf/YgIduvcTUMSJXilkyxq3W/azs8MBSkI1ubxbpgJRx+IXAahNQulUNVxlcUZerOF2R
Ol+talxXUws2G620Q5txtMTqrklG7uRiV0q6X+TdsSXd4LdIBv2UeuXU8qX06hffjENzp9okGVKn
+qkG/o6fsmRVIBGX57SEK25TP1DCarfGSVmanVuGrvi5+KufibuSoSLT2J1luQ3SIdybMAa5TUKx
UYPIMfbr0ltXgzR/X1864WCbe+NpWaxbKyz3bBf8TDOXVwwn+bB00cGJbY+vI/ELJ0bftQHrvUcG
OG9ndNG/Y+p+MjAjQOMJDbJX7nVeEYOGL8e3HVOohW+ECxjOnqZhsqonFo305vwxRqiMi+8hIFXO
MjeUjrkRJeu2WZUK119M61MIwoGnSYd+DfydFD03pbnXhsVFZ1E3QrfhEUJECKRwF1bxuqbo6HuT
gvMytHrUDCuZxNN8bu2Xqk3dLESZav5ZdsdJ11xOGe63rKc99ixUw24tqfCWJjzweUZrxogB9Z7w
ht+tb0vwRt+R36SUYSz7c8OOjFPjzI9oki/OfNblG1P8I8Yb7J8xwbyRUpIeWzqNVeqvYjSVA9it
L9/OHjqr6xrj7OEPTxEXRPsHK83RSl9WlQPG7et8l+PnjD1Tm9N5zvqH9bRZWOfrrPAczBHPxJTy
7zNvzF94m5KieI0Xf419uD2spyk7kE7cTjOO2QQLqVtVKSdLYs8/LNHrmOxHJ8IU/GzVPyEcuvry
ws2/ov7Iz5aK10H5xkM6uLxT+/Zt9ZSU09u5yOgFUTZTvshxcmgc1efPLVJ4mBfZrZr2LX6WAiSQ
+LXmJxjUW2wde2rdOnqJshdbe1gfDDtCN+U91/WYR9SzmVkJBNaAyhBPW+azj6K2UL4QiI6Ywu9M
OuGaMR4lFRlEiuBsajaCI6W7IVm93Q958WUNifzHTLfdZvhVxbD20I/DniwYtPCwrsfiC/9ctTIc
8QuXQpagcpQMENT8/2ucKKEuiR7Xr9vImL2ZFKObzNdluaGPd6em5pkcILZI5Q9SGrmWMJ54lkjI
VNnCe95XJMtOko3PfVQe5rgC0tCRix0so6CHyc+fQ+ybCu2uJEfjb5YpmDqBJJPwahIP5n6hJsJ5
pNmHUP4EoM+bks9r/qdlzVejjE8wyGJpV2g7Bx6YRr5uKVGQLTF//BaRsmFuH6Rxxub+sL6Khmby
Gi6IAawN2Bw7dKVvu7Lal732DYlO5DOf130n7tlc/MsaItraflpzJYWvGhs4yWvTDUti3cdl7Tu5
TKgT6zIc+GbrcZioqhdmkLJn7ezApnRKpGP5/xchHjlCY737LxCYjh+Ln6H4ZUprmOf9iahY/XTm
97X4GkpWgATVbj3oCDPMMYt4zXX5UZP8S6+1B7u4WULjc7mAjJgPa57Ai75ltsaO98QjaH2WPhef
WUMKqQRpwKBqvu7MawpplbXXdf2uNNIj1LsVT7Fuizr1Cn2vLF/WOV13Kz8K7JArGnG/bkeCWEyG
uaaA2RQs1m5NxKGXvgXENbP8P8rOazduLIuiX0SAObySrCpVUpWiZb8QlgMzL3P6+llXPcC0ZcPC
zMOou6UKvOHEffauVPuUGomfRWRl0DHw4QC0+P+3K2+81khu8p4R5km12QY9dHgV1aIt8/NPSvzw
FlMRXTMCyKvm4XkuNHmSMdqrbSLKAFmLPPTcJOasDDaEf1MFySI/7ag4y7VkN+S/1UYhj5alrD9l
2PffdeJHT/oi9ZTkE8r0wsUhs3wxsQG/dZW3sLaFJstXOuu1NsUuMwfm+lK/b5wt2OYH+Uo2zjDh
ml6yR9tBwh2C1BGxdvaIABE/Do0KX5SLIXch6YfR18b+Ork55bn5qI3dJ895YmZM4y7z6TLWaQQK
Netwyy9GSLvY8i/2HG3J1HezN1D4/87h5f/lLsJwhQnuxJfCaXbIxx+k0fYI1keiUUyz37lynGSr
07yXNpmzxw95hLmd8k6zqrGubnpVyH+MYJuRoepamD/43q7nHqBueDbSUxEPt5md3xckbNwtF0+C
sWb1l/aV88td4e9ZN2BqG4xCjv9s6i13Z69aMsYbCfCbPr2RAlmcQAymUUJ1m6WvjtVyjkp4BO6n
Yj3wHkLxvvHDSfVXHexw0ls71oLWwCPW5xO/SdVygyzKA/84Qn/ex2OgVcnNfz0KhP1fpZKWfJ6l
fKp7Ogxw6Er7w3/im7IC0n9gIftYCznouA15ArVxPXpdKO+9uPJHdCGa9gt/hi+wKQXl3netluaX
yMs6Sp9mOs8sLo+Hh1ZKAw2dbZYqp0y7ryLtxlO/LcXqr3QZO5Iu/kZXj8wAhZxorjrXMxKvtvqC
g8WgcO3lSSIEPMrBSbkA/bCTjgEtL5PxSv4gw/7wi0itQ3mVGxlf858XBtNH7Yl/wVbKsIn/NmLV
eZJoMV/AQPsiMYkJ9rE3ne3O2lBGDb3kB++VDwfpMiPSHOuNM7mcNk4uI9QRo9friJhZ8nrxloQN
/2TW0pVHyyt3kzeQxwpqWkwUUWs6DgE/Isyek3/h8cD4rZiGrkj8aZJ/LqbPUGTKGIpXuO0Xdx2Y
YvkhHR4F/re8kY+SRoZnkfG6Y68yHeVjeDUfiWmFMlDuicFGJONT2T3IAIink61GqHLHBXomoi9i
HJ6xX/OgoJSwRA+m5srdlZ8lV41YDzOg3tqE6JS9JlJyGcR5dh9I6yHPKXtEsf7rwMgyCXeqwTXY
YKa5LNaR10u7MchlwopKqk/+K8Avn/4c6ZUdpETivTGDF0228rhI/40eekJ+7EiSWumAJXT1HyLv
picgEu2OGIQTIQ3ogqerSJyzSduMU+bLmFeePhZVPgPfnlu86I8sj8zPBFp38ruxSDL0s+qDdHiN
G8v9k8cTq0TUVrE0dvaWMEGwKO1TTz1HOiguzdQoVKBOWFrWUy8wjeKsJiWs2HfaP0dCbv5ADMGn
xx4MAbjx3kphbHzs+6cJA4XK8I7vxULX4NYa0nJ5kHEwfC+Up31brPtUa0hazKAEJsAX4DTIHecl
fA1VqAdeP3RZwEVCcOnUJxm5gxYMCwXfdYO7/2fjMsIL3rTL4ysrz85kJrHVm7eR4Syvpra641oY
zKlyYWZzN9Dwlo/LpGO+tvKks8X8hUySC8tABPt1tsSxGO+dcdyns/4tH2+zrH7z4INFNtxo2on9
qdb+CVDw/ZDdu/hJuAXCqSGVu1sievDTcHBHhj2g3KL0FFvZF2IbLoAMekZyWbkqPHe25CC1G2Ii
vfLnASYAxTmT52zlU6sN6fy8tSZrY6f2LY/HWTHWT+QA0NnZn4jZCNgt93GC1ZIFk0EiHzhbFOeS
h3Uk1n9DRrMgKuaf1WCRRFQGsEucU1sh1Ib9DAPFizSl3HCek0yX8QNEgKAntBsZkbISik0QQ/rD
y3ljZSCXLmqfL8OdNMdv82zfyvNG1IQ9jKyIWQFnh09j5kWG8NIgKfLSzlt5w+V9iZg6k7mulX9B
TEMuE3V5XyssZNfcnybZVKRBNEryIYMElrgYb6V1t/kr+R4Jx4ZLYM/V93G0t7kw9qCO77PUoKp0
x1HjHfNYrIFdZ8/ywGJ49dELHXy8rrdE5vNbdY7rL78Nn1EOa9j33qU1H9TodU6yjbypY2vAqt6c
Y3J7Wdlgif57xCgWgqCigolhl6UN13mSOWrrEhX04CpeR6PzWZ+aehoVvnuF4hkLIBOnKgVDYarY
27eDZ1xM8lGMHbq60mKzk2OS72VFUr7YGRJf3g3EDuTHz0r0KoM0AQ0u1kVuId6ELW6p3mT9g/wx
gcXwu9x+MtpLQ1TVzfvajmUcNepQQdx4I2FbBbQcuxcJJEXcr8vU7Cx6jbyRPBFss3zc2SjvyUIo
BD1w2NiGWZ+fpCeslypM83jDNylQNhKUIFRUKAemARxihh6+P3/AKBSU73z5JORZov2a6G4wjAZE
seNbtoOKowwOi7Xd4WU7s/gO7j8Q0g46cZBFTCmS5mgO0R41yCUtpfW2KVFZUbFhoPUxjRFYHvr0
1VKsb+y8jXOVWRunzqkszHLpS7tL1F3PFF7a0bcq+ybydGqv3zuhHKPIflxyknX7SYm0E7vgROu2
YfyvmjXsbXsSsx6MRGVduzxW9hOcwL5eimeNU8QNGMWZzE4V3YYO7MYVyg/FjPbA0ajv9AenSr7K
qLwqJfMrY5+DemZKM9SSV7m1zH5eSXNvKi+/k/SsCCb1mC28obRXUfVSY0JE/FMugMKNkbU4bDMP
h03ysreqWzqme6yAXMlMibeTgQ1XBJQAOD7vIm0wGYm8F5WKk1fdva2Ck+Re/5NSpJ4rk6PFIuwB
Te6XcxZoVrSh8yDjI1cxgw7fB5/kJlmTuy567dNPNL58Wa/Lphb8x+zcq/PbzkDBepLx4TI3/ky1
jdwk8LL5WurK4Euh6GGQBoeynGJuRih74+RbnFXUW9O7Rav9uHkBRB1G+bo3YY83CclGTIhCRcDl
rb2S+ukan6l6SWM+EJA4oMXRQtf06jwS5PTLtO0xEyuBeSHbV5a1kR4cA9CvEeyPZhgxhycTPbZy
rSfgLj0gaji8+jwQJMhOnWdBRNlOLZwL9YCYPL9a9nnBVZd3rer1XUnN1ccZOu2XRPN2E/VUbHMC
6yFrGlMMExhEZ04gMizA4xik3T1M/lQh4Ol7KypIU4YHE/h9IqWg09Wg1vvNqI87bdRf376ftW6G
JQ5jx5Eh9kok4Cz5Qd4cjyrP6KUyYHTV7ixzwSIPm6q7laZR2gppTLsok62LEaqWAKwQuXbHrNDk
T44GlVb89rRgBM9W57IMpMKlooSzFW/6uvS57dxLaRAawY1Iv8njKg33NF0XFR8Y/6RwilHODP0g
RpSj8nmnNGhW8lM+CmdH46ZgAOWNpmps6flNQeeONdWpUfbak2nU8nPQmPohDRqJvttf2S0CDiir
DqvJVEjykMhCy1uZQnX7vVoxbdm7oA2TKeit5Nh1pJgAUkBs9Tgahqbb+75q9nXWnZ3RCCzoKjG7
8l3gbfHp6B05OqxL5HShOTxOortzOFfsXEUfz9WXzZrgDvJWe7JFcYwaK6Sit00UU/OXabhqiilt
oR1bKGqzvSXaV/mPucjkXYurlBD6GxeqROBu9a64oZIT00fmxSHqTrisnhA0NeqjDGFtWWkAl3bI
CYcwz0MPCq9o2n2UOL5eW3D36xQ7W2a3tcmXFq2KB1kyUgcqJRwg46f8q8K2Dnl6GLlhsgKupdHn
yLJPPeX0yRaWXGWMCa0tarv9TVR62zl3fxo4JwP/QiZk0OFfnOpaGTo+dN1OIDXyfkz8Gop5v2tW
HgboNSdNOkUn/loCBHD0CmFi8VamlT7B1ZyXHC8qNOsq20UFAdtIIGy5807Sr3TpM50qeaHNPJFp
mBxcqBycSQasf9lJbwq830+m/iTDo2rQzhr6BWoDlCv/IY2OW5rHmbxG7nqk2+GUM3vB6EUZN4dk
dH7y7ba68aoXcAtFMSq9p8pwt7GXHHqA2xo2RS+wENwAvU5OFvZFeiymqui8vmBWK/XZLtZdk/S3
GMMzfYQCq6nN+kWfx+sMW7EzfRFYaTGcl0HZeXy9jnKbmZ6kaZ1VUGydcZBunztAIQNgBXmHFUQw
ouGnZE+OJ0T46sDeR2b5UCfGvUjci+FWvp65p3V0mBSqA0sogQxyBtOEEcALNCfFDKQ0uYErOhqz
MQu6AhNKMuNF9dprO/Z38ZDD/Ms9Lauwd92fY/WF2+B6nq9w3tKGWFOl1eTgI+MCx01vREYm8GER
wJMfY7Vjmz7AyObnr7W6PNYU5is6B7Uy7XB22dJ9EcmLvNE2Fsdd1Z0sgZl9/xihNEgTZdi0bclM
QrWB6cro8ftxGyrREKrTBBtSt5OxTwWBAIo4T8C0nxx1SlDLLvcZ0WAloE83SjriBXjWFXVIZ0tL
89oky2vV2OAEnuXr5T6YLGxFidCoythfliRI9XgnQ64ia24zx7zR1WFnr0QSuTHcdg4RVl50rV9o
tCqpAEdJfTMZNP5cghrpmdAsM6wavTdkyxBNjJP0bmig95TRRoScgWuu9EiLp37RbCS9h+tqN59q
HHfSEGy5WvIpQ7hJ0uW+DpoT5rG6B5iFUoJxOxFm2dZIqSremHr6c8rsXYIhY5CDeaHvbsMAR10e
08q6bdj6oqMdAFuEdEsTpLdJ6kGTm1+Y3T8NHF2NzkalgQD1upjhkDFsuGmhSx3SIPeFC+u8ZhXd
6TkxcQq0AmprPaQsr6cv+2gt9vJzkzzZxDZMvK2+L+p2q/XKbTKvN9VgUTqGDxd2qs9SYMpd1gcX
wVdCfvWmG/un2m6/54tHPF3hCmkKZCZpXDLslXzh6HlwrYivjdE6YZe0VUBb+3HtesAh+ZOT0XZd
ykPJqCZ7tlm9lg/H/hTleg8Lz14GOdFq44JgkWqNGFhn3XyPM0v3Tc+l5Dhp/jwhD+DBAGYzRSeN
F9Q2oYVnh/6AL5kErql8zzPzq3SChaUpQbx6p8xdPuntcLUMwcxVHHi0F2Ws01s6rc0iZD/ejq6r
9rvO4UWQMoDPITqCH++20rOnMuquaudu2F0rgACUN6d1N7tefCzn/guwpgBZjNu1bnLsUlH5lkYA
XZccdzqosh3drKCULXGfOeKpHMaL1yVB7nytpqz1ZdUxVriceIkJrJ8/5+v3uQCeTnDrYPY0vOWq
q2HcWbhsdauvWHHA7XIz5d2w6W0JQqHaLhdCx/g7MOtHw44OMDTv4oYp2XpqQuzwznIlUKh/ZUJj
HFbfmUl1sMIIqYFligM3zzAzbrXX2gRshpa99sm0k2ca2u9Plp5uTBKprox2qat+Tuz0IZnT25IW
h1pYn/Ukf6nd/lRKE0BMmms2mAJbfZQHT+nNrfxDrBKM/VFYjekZGy0jw6x6duBFkX7CocRdalTW
MXED4XBukolo9bQdkuesGCn2E7BUI4K9llwXEqmBuMmmW+e5/VFt11v5z3DS7FZ45kGkrHTNufZD
MzB/SW6OZ/AW+ETdlWb08oTRryb3UVp6oOU+T/sjU+ZnoEgc7zHw2BEZEilzQgpNXM4YJpPV625q
GcCLEY+A0GefQju3UpewYwVBRAF6DZpv8aU0x+6QKoUVmnllBKsRox2kdOeOpHVOxFeZxml1/TMe
vZfcqcKYKygTvQLsfbrExwmEk77qoUnop8RymETZTSQQXsU3QsNYJjookwZRZB26snpo1fkxK9pz
lohdTrxUYctBroBKEk92YR0zvvsMg8pgWlt4idxQ4aTwbffyTdkKlcDZ6ebPtlKeQThvpGW1+mmD
ysbDuCYaPk1HXq3agWOHvL2gPWAcZdCEbvOpom2u6tUx6vODGTOoNyml8Bs6vGQB/T0gM24vymfO
AFyYoPHAbb0Hr6AHfWU0VJ7sr15VPKelecJvHoiLNoKObmOYe1RDdp01HKSp1kS0jTO6CHL2O8q1
gCLuBtgkFfUB6vbV8Bh+VIUPGPY461ELpTqWNNeG6mash2LXmD0HSx+0U6xpVajA7U7Hk7hgYKLG
55pzDKtB7Jc5UgLHnJszV6Q+aIXifIN1wjhqDmnZ6s1gA+3G+MJU3jIHuWXnLwMKKGGn6GVIi0JD
EgdwrQNnLq2yAYEDZ5oDQ4PeJ89zEuZkNH02mQa0XUzHxujdkMPashp6D3be8eitypA6rV7rjJRk
sI3mXIIqZPbTfPLiSqVHF/3IVO/rOnXDZ7VtmaKw5uHoQo9yFwGNuTGrsj3MABlPvU7M2PdUomwb
Jnwly+ZQG1R6tq1RBXE+RuAujH7X9GZymlbHBdadTvyi0DcZismbMS3jjTrFLe1BUvEAILa4zdOu
LMJ54TYOfTsFhpMS50NLuG9c9VOtFmACp7mod7pVr0CZxyotfK2ldCCMeT0VCRc6y+PhYsSZc2jm
KTskwHz3bd61YTVHBXfOdI9mHxE5L0tp3Xj9aH+1OVWoykQ5dAOJ+amdm5aem5VGT261jPcqCMw7
KOly4qhKuU9F4rAjhh3qpTWftGjO9m5RDWGRLskTp6DeLNGS+alWKjcL0Rl1fRvmxKhG0qglX56Y
V4DYvGlO7jyiUFAlDpO2ijrfD66wom2ngCICpuTW97Y6D1ThjOTJAv8qSIrShH5FXN6iczGJvW2u
1CWMPruyF3U45n3ndxrjOmrrOvjSpTpA+9bcpgWJsZam4EFcxrvI7rwQ0oV4A1etRU0QXERUOsww
OcMApY8O9GO2jCCfhL43xyy7hy52DCPy2peMAxWAg6KhpjT5dRGafupSx9soyTIF65JaNdDx6bm2
HHR9GcepwId5M7USFIB0P+7MlvuS6wvlOm+65k2MQdULmPhLPQt74NDhMBRr2MLBeEc9rbtGDuAe
HZWEbY1s+ikeXPdpGRP0EOoyFXtvrUtIUvRI+zHVaXFXVKK+apTGjkViVhsl017SrmjujDqyNvU6
PedGDx7RSZSNxtTzJtZW5FYSalDDCNyw7ceGo1PT3nFysS2rnpmeKTaXz5mWwRSaExgYVkJH1RPU
dxq73WZO2obqbK4+jt96NBY9uS0qbFrBBbk2ma4dSov5KYY8igeN2wv5emURipl1WFnODJguUg/G
ENOcyagop0MKRHYRLWoK6nJavabe0Mnuz549ZAyza94LGOV5i5jRa9Wv89FGqzaohzoPTXYwmMdZ
3UEE1h86tZmPqtR9XFUx7roEVCZteD1FuVZM5TldPHRtXLQljHqMz3PXFGigcqmwP8Aioc4KV4T5
Dl1Ce60GxA00wC1e3CimXN2i2xuvFn3nxCRBc9QlnOLe9luntnYtzH1bfLtyPxsomKRqVPqj1iQy
1vf4O8Z4MojFAwaLyMCa4mttGsM+tZR+w/ztCiei6pAPd6NU1US8SawNnAUI47nD8mPQlSkUsaGf
I7MY7oc85rwYoDPHudO+RbjzH3Qv4m3ttfVBzTvXh5Q7D7UxfVIT7ylvuMV2Wd1UWW1vnKQYzvVS
11s42GnAmA33znSXYIwShp7itSEro3bSVIwHrl1FO8eq9DOk5WkYdYhx5PZgBWPMGqw6EVofc8Kh
SCP7aEv3pFlDsWnW2j0aRdTT4e1NnM4oEelmRpFl8qZwVVLvJma06sY2OcvjQknV6oUZRBkcrz0n
nFauYXNvsRRWIfrQjahqx93ATe9t6g8jKp1rSloEBF/diNWTEKaoCrWmET9tRIvCsujQ81QAd6tV
6YKQTcAKliWCWbhA2msw6OpKmYeL6NwjdeHcXysrJR1bm2OvzzSzXNDPyFR6mxJmpjB3Z4xxpsUh
A7PxPu4U2v+ul26LAhB8PGl9GBt1co+Wy7qBF646VlTzgtjS632xzOC/S1fQZbYGi4mVanmMYDAg
FOG2xnO2nTL3WcQ2rC+OnT1hjICVqQkwHSvRg6nh0oiSg6l6Y3dTdDqJzpwRnVR0LXDLs6+4wNsS
ymg+nHL9JgdbRmkQhtHLABNfENkk+iM4+cNgtUu41k5/kzj9eOPAC3cp+wrDUa/rTW2T7oPH+ppl
+njHvQdbXbTeY1QUKhF6rD4Yadtu8bvzbllq9BFXfFDqrsunFFP7eSUGAwZqxmEtAc2TN4JyaZL2
GqeKepdkJs193BYcXkZNgNGKH2PTVujPjw8ro1fbTKNeEfUWuJW89Xy1F+lGE6DGRJ6i7zbAG2G1
sxIsRVnEfjYbrZQWAyFv6vmmpY0fKLahE1x5w74ScRr7ST4B0KkTpgSQdgvLtKcmvgBGZ/BYQ6Vm
7B6zmVpV3hj2XV3CzlG2sROMdeHdx1pFLlOwdxVx5GFM7AK40HAwlOInk+AUNRVd3DpOVoeiccy9
iMchnCMi7mEy2u2gd8NuAhF1QpMFzMhcDfd9ZqsbvcTj9MycntR4mh8Si9HB2Ybqt1L0goSZMCPW
veTJzZr80Kgj2OvJ6j8ng8hCtUPk1kgqle56be+VAXaUqtTMaw8T+LbPh+5grCsN1TVRbtJkXEAW
Me0VFGa6XACQU8gfFhEIZ4T2Y9Bo1jVpSo/UKO4qj9mNuLZI8CbgjHOtrn4qGusMU9Z4ttYxf/j7
4M970oh/xnL+NbjybtDJiBuY1SrPRnTORjDVao8yLK694mwX7qNwna9mUh5iQ8OM9uNHM8B/HJuB
AkpSxjq2+X4aWyuyaHCZ3bl0npMQpinZLk/pJ8K3811vzfTgTU75LNSphXMTovGCYgVM7kyF1Hmv
n5XGNp7+viD6n+aUGOBBeJyY24AK4Nc5JUZfBsQ+SucCVY2HK8iSLSMU0I/P/QSOvCuobkZ6sVtn
h3ok/Dj3irsUt3FWJhvDW9ptx1Wm8EjBu06NKJQxJCWvmdZwJWccByfbKWWpbPS0po7TpzWz717x
3Haut6e08hVqPvCjK0S6H0xE/WmmzUUNm0F/2OnhI/71yRzKLK4Cc+eViwUiRfcKHkcDCd65y27K
OvXT35fyT8OWCJTC90ayqkNJ8uvnCa0xlnxRh2veLu6X2hBiL4WW6d83+aWcYf9kWV1/Hqvpc7lW
yQc8d3/cyP99/Hvqi2YslnHMBu/CZF3sF9NyZKQJkBDNVDN9NPKPyJreTc2/3SRw8gw5kbMz6PZu
BEybXR4uF8l16If8NBkJiUvcOh9soiZ36f2kGROCMPsw1Kb9Rt3IOFmcGvEQXRIVVDC1IylwXuf3
FaxX8NVPVEGhR5XYQ/rzf9/QPz/h/z5a/v5fU4KVaedLXBhwmtBk9DvH/aI12kdqRX86pXDUI+tA
xYwh3XenNB6EDpksH0Kw/qgINLry/D43lG9Mq33AWPKHmVwm8ai82TYCQnBL/vo8a6cLT8OjXRJi
wMapvyBzvlvT9aPhzvcE5CZnn3FnU0d2nPFH891M7izsNXINybQLIABOChpYJnU1JNAhDASVqz/i
5jN/XpvbFqDX3zftD+vp8Yw2V9CBF/H9erpWlCGOZMXXrtqJhah5Ke6yZn4UdA/+/0/S4MdWodrB
xLxnDmN8jGw4X+NrgRg80LtjCyAkzZiJoND494/6k5X28BjMN8O1ha7kO9sCQ/9cT50eXw27Tnrf
ESuB40oNXa8929fp80ObkaobpWDAqmXIa+PVhCJq5CgbgywtyHWtA9nqdi+1Og1Bn0PcUA2lcTOU
TnUkb0KhPc2ajSdWaostvYZqVnIGNJlT7qhygmWYGGtTre6DVfztUDJgzv+gyMdSI4Dw7vyPlMbS
loL1dTZUSuH81ffJLKPHBEW3D6j/f/sozuW/FvE9QSBBNL/WO+X/mPr90+kzuGNSSseB/V4GAP8y
GWs+VU6j9gkzPrRyCvPUStltZbwYevPBmfiDvcdi/O+j3lmnMo7soVc85QLCxS+cOYwiiNM9idQD
HfH386f9aemgRYfKFK57aAHfPZcw08RpLSRAGeZJYclZM2rj/Xb16lBNJxA8ErJGj1ADwFYCWVrA
FFoR6LvkI1E+U//dIfDc//sq757bpE7WuN3qXtzIKu7sJS3kOKgSlGMGiIihdUZ51njntpQbY8TW
gSmAufUU2v6tp1bnjKqir6uasmlHOzqbIIcBzsTM/npCY4hXJ46vTDr8kT6BQqcrM1qxFzgwXxzy
uibBZHLyKEWnbyC/sLaK2ep3rTm7r1FTMfmie/EWmMoSetlEbJ5689ZrWrhSMkrozSKcTbsKsYXG
A72xXDCsUjA3+Pf9+oPngg8Nv4zHhNXivQVeyqzj2xvOpa3bxq8AFNmN84E3+UO440ETzwg/nRrX
UeWR+ddR7zKrXwQMrpemQnaZUkLd7Na6Antyo9JEWMbyuMZu+PcH+1P8/sunvovfs44iFnUr64JM
QLPvR5o1zHhWIO7BKjVq1Ia1o2ZhwlD+vooachGtpLf592/xp6sHEbhlmhpVdab7f330elh0pJOT
7DqK6tgq4xN99I1V6i/9mCUU4dXXv3/en4IguLp1AnS0ujwM5q8fWCqDiDpXy66KGQNwL00rYc6j
dne91s7nrtVzGui0YvocxcN2ApUMMXxoj6gUfPBN/uTbPfgV8azSErznSkpytayLzrIuEeh9AM11
fZ9NFB6GsKEPRTeTtqUK6UDxwQf/yQDBCADlJJ+tUtr6dQUQQJh1vG18jSsPMh2vjzYosfZwJ2of
qkD8frJhbHAZbGRvERB6T7JKE3bKq2EmRwTXoqC7Gqst7QXrPBvGLVkuvI7p2Vnb5oNn/N15yM91
JN0Cwi36e1IFM8riUh3m7OqK5TJN1R6Z4G1nN8fW9O7/vo+/GwgI0DTkF2DG1iFbfXegTE1AjJlT
1WYKq/etyRW+PVYfBIJv5JK/xu66JPmwqQN4mkrZ4ddNUytPa1vNji6GyN1NA1IhSJO+OLjOwNxS
HPXBOGEobUgE6Ru6q34jGnLdGdovYDUSQF269m1VTuYunho30MXnbnq0gXxRNDOPPWLtW2egVW8v
xrpp8hyqWlSF6RWKKj2PbgdthJvR29DNCmAEUzLtMpjB0qn1DlI280ZRM9BBEHiWE9o87tRlJ5hK
z63lRt8St/omIoBYKfO0JzJ3jyJjk2+HcgxM5VlxY4Y6B/A7qmLh+1SwbKkxZhvckxfUBkjl0lnB
46om6HPHaz8ncVMVDEtFNrDNWoR5zbzu/7ut6CnBBc7lJK7+jTqePjxly8ReL6Y1mzT3KONU3vzt
7x8iTewvuyqZ9DHshgehKIHbO8NfNMgJdjR8Lmml1QfIrsSndgHnAZ9Lfu69sd1NSWv7os69D2LF
362//GjUvExH43r+JmgpIjXvXaOtL2VakDBNSBu74QDATUKircOkrmFCF2kW4gNn99t9cRDbIfwG
teCYmvmeKEq03pCJrqovrQGL9lDHIkxVumJ/X9nf7bykyZZum6QIHuT3JYupSDgtbVZcUJXcl0u0
XVXHZ2QNi4eWiCmUC1phj/UEZ4nV3zi0HD/4Ar+ZINhUpUyvhW4a2lzvzayBUErfK0116eoMihrh
2Yziz5hj4KSruUlEH7/QvPIYoV+tAwIJjrsbc6/g4lolwFAVmg8apSDX63avDYu1j2Yt+cD9/r4Z
aH/CqAN3o4Xu9ns7yXcqbb2P27sxyndDat51dfP894WAyMb+zdVRNMIHeCjHImuqau9s5GSvBQgq
Q9wVSRyq4ODG0Q0EPUzPiU+Vl+xzpslLpCUdpz/SIg11iECtevrerubFEstr2panSqO/6n0X/Bjg
O7GzFpKW+DYpu5/U6Xd1GoE4zJ6Jr/edXl10Ae6tjioKze1JK9NrRzvd97wZGEL9A0H6+7z3/C4p
tnk77aMK+FchTmk5QH9Sbd6+ELIwUj8djVRY+YZgYbjZh73qPgYgFnd2QM9+w+rdLJle+gQMfVDy
kgoMV9zW30VTXw1rfnCS6jlfdcZ5QPMy6pef1bFwdnbbChB/zcMSl7vZXB461duOiftCcPtkrlNY
A0fMki4sO3MP29nG1Wl3Um7I6+imq9VAacQ9B/y1AKFvJUkRKGCBxTh9GfX2U6EhBEfsWBf1JQFi
2JXaZioUYJ7qbcq03lo1dZgU4uLk5WczTa+ZywBBaTpwENa0YKsp0AgREHY6eur8UEflIxi1Y6uD
vuLPcUPOPY3Uw7iaOxNEkT21nwzJsmWmOJGxsAIFJjHUpbZW7d0WCqggAAUby0ZgyyzXz0AeT/0k
HhxDkb+xTvxmlkn27dJOD3GSnRDYhbTUAL8/PU1afUqdDhCyCV4+7W/idfySgb7wV8gjd12mBToz
SK6x3M7ruOlF94wuoeGn7HCMVCIo7e2Utpt1qDkO3qecmcMQotK7Du7AxEvu9Mh6URPtoNti0zIj
27nirIALmNR4Z4n509qLI8yjDEzUZmiBmlR7GE468Ab58r2rla0OKjAZh32bDWdIuo5m2V3nKt6W
zAG1VbvJgIvlUCta0XIH7GUjN02xi1McOccxGY4cbLPXIUKcE7ZleSjtIgqGyTm6SKHOUBAIAe1S
nVBMdpk1c3ogatrZoY3oOPUGtYDWdyuG2crE2E5uepmW4dti1t87K/5iA69pIv1lbsqfGgO7yeR8
X6ldLbKxN3vVPutBj7R9uh9181wDGrZADXRZ9OhZMyVYe6MZ89PQ9rKoHxTrJHvKHIXmVIh41071
XkBe4HTuS8Nyih6M2zi1RPLRZk6B8IIpwc7nB3cl3lwUiBGhe1QmVri1r15hxyFyC0xTTJ8ZfHIQ
ZTLrrZ25hCYwUhNyMQoOBWNjP5bmejum2d1ikRfWxi6zizGcnAyc4n9oOq/tNtUtCj8RY9ARt1a3
3O3Yzr5hJE4ConcET3++qeRc7O24CP6yepmraYARMIzYeq1SSmMtSg+cKvwPSIy48m/6kQK0PJzT
14Ay8vsMV8eekydjNseDeQ5piJyK22q4gJJBMYld3WuTbYEirunj4XdTeq+OMIfa5mT5ORkXhjMJ
H3MmkRXb5Bubh4bW3kADMoOIBg1v6zXhhvrWTUo3xZT3WwEDgoN+40TTUUOzLzh63vCZxJQt+87J
8Z67YGKR4E60G7v+PZPp72nsaGnWBXrinrRzl9HdQIMiGAp2sXrgn5KlDmxujwvFPsSnL832YoOI
HXUnLTYWPDRFAJ7/juMMKNB47KFWUUTvxycv/N5Z7sYP0i92WEXulX5oe3dse89STKSewcQsc7ZJ
Ke+IvlAQW3/NxnzXr5hy6WXboE/fzPJMoopCUxOAtso63zd+ti1AQs2ceFOAWJF37i6JPqmH+myT
8oBfOzfpIavmZ8oVb4b4suvo1+RFaYXdQ7WA3f4qPet+mX8t+fl2RbnI5DSHfFKn1LUBWqdqe89G
fiwpKwZNBYQr+qyIUjoLGEUjLRpp+zRSHloZf5gtxXya1Zo9ZjT+nrtm61vD2oFfCBqr88jvArqg
yxtfU9NmT5csLh2NcW+WQKLQWhw48be+7O8LPzpR37nuh2RrWQyWSqjs9yihTHYAUK5bmlZArAOK
x/qUH8cp6gtO52nOkXk20IrxzH9IIJ+GSSMYX6oy3Z9RQh4QD4KlYLlm14C89oH3BH7fBEzZl8VP
IsATfHBzSjte46m+pvRs+nQR8Zn+A+yPLR422UGempIADSIAFIM1AO5Y4+s4eGEmBIBOz7rVEZBS
9m0YYGXM/paTAQt93V+6DcOYnj0jepAMb0akVwi2Gf1a2CwxgAOxNz+Pc5AClGLt696iIJBaDcMX
ATPEYO10vzXT2zGdm5yiTR9F1uUvPQ/zsPSi/CuH+QzUvi+4VWiGHNhLXL4SG2FYak4tDxWyAb2U
Zdneo9s3QdO+gza7iZefxrlGOmTu19SVF9q8Lpuum57SpDm6aUYLwitsQMflzs4wXpefaUKD3+yc
6ktwqsgE0Du4FAFNL/k6puvA7usvmHJTeAC6SZ33LWDSk33nN80HQFkbcWcwtDdmtrpt4c0sL46r
jg9SLLcEqDrvLjfG59wwbi0ARXD9NtXFo+i2Ao6H6sF02l15U4LDeGdBVwnPlqWWBiygYe43Eium
FIJ9aJEKAGPZGUPnOEmXACCbqTpqSYfxrSEB7tRU/wzDzZw+xzAr9y5O7hyXBvCAcpfkJGpNoXH0
wKmmIanBUMipY6eI4c1o+lMxWHuLdnALj9HRPgQi4B1TejSzMb8KSxotNlOIDGVVwZJqZWbAdCIy
RWHyNc10hJf0rdsHcbdFCQ/tUYTkqCGlH9UD3ow8GUVpe45HMq+Phz2RwZ3FxVLF9cVKduP8GE4q
CfixggW0FoOctcV6dCRO5nz1HVM3kJ5F+KuwVNGZH3P/V+Cvjnq8f2kOIbPNRv4a235tWTFgROmt
zWqimAZcOC7I6y+L08Dr2ogi/WjaWuf2B++24ncfptJflbN/50y/uzTZ+8YA6HLtn6x89czie7pR
mIxNtcyP2bX28fDsioIX4E38lPq6rL4xcYHjmuKZMXgkhY+5ttCyXqJL700IhJLBfVtMG7b/qs3p
pUAyPsIqE31RZ5IdMN7Sz0c7bXfUrtNeygDfuXCOzjn7a+Jqq20XgMPyraHE0k4aqnSerYYmyjZ+
vCzxT5vdsJ7cehGBOv59N9XbtP84Y3Lo7XWQPxVuyPASisHG+jY1aQ7qu5MOB0ZfN7ZxKLhKHYdv
pfeMLF0Tg70xKK8D/+5K22LarhIcjy00tTeOx2ji40J38myP/U0Tnh+TiqC1F76Bx4x/RZG9adSA
41g357T6bS4fCBaOvKBn57wu5uLGXf0Qe5zRADo3CMqiCJnYCRg0HgHmZRN4mDcAu/U0b5nGQDXL
S97lh8w+OMX0Tfvx6LSiiPOP/rJezX+oPD8NlUMTE70UQ8Pc7ebQqJEky/eXuTil6HWPht94CO8b
mgTP1mMyMECySGiOip48Jk5uANt5simtLJfR2uRddD+HAymBynuI+/BPPRIgb8b4s66mD+lxo58+
hsWHMir3VXx0jgBuckCJcLj2mkPFWN2ZlHqu03R6mKEJSh8fitg6mUGwt2jFMPxgO3TVwWmHdIOC
K1DO8zZdxQ/AJT0ORriezrRDjHT1dqXz0kTDj3NIx0jTZYB8grUWhtNjH6bvTI54qkJnOxbNrd6+
KijjpFmJWsMHr1u2FX6KEyYYJM6ZJgCKeTHs6RuIXNXjxL8i33igNO6lSZLrdZoLZoXVoo6ng45M
uscfhp/JxfseVzPgRnxwCOO3Mpwfe/Ny7wW4TIt5RgYNh8FrJtWqPJutmrqM7q2p8mdI8KVsg2Nv
Lt+6qRm3o395YibUQYJuhVTwfGcXOdlmSPNTXF/u2zH6mAKmGYbLL9rJ9pU1BaDM4BgtBUjs5vw9
oTIVNXHowni4GesZfILy0Yz7ozsk+7IT3gJFiVGw68v8dTXVPykNuaW0alfUyUMUNXurc54BAd34
TvLZIa+o3dhNTbjoCsF9Co6ZHX4x1O8xxtmczwk1d/6RZPq+cyMwn+gWCK3s1GRwv0m/vEgKMyi/
aRriD9NIkdDld87Qgsqx9uR7K5berq0kfx1TZiVUIeZAP75b9QooPtt+KKbsJHFJs+j3KnVf/bh5
acvs4Xo6M0jm1IU4GYEzbzzZi2Oszch5oLAWQKbqM6tomjedfR8AetNRxzwU/l3okC1mo4vj76pl
eTBb75Zm15vQbGhiSNblKvzD5N2Th7oGSWnjJv1L6qLlWwvwTaeNqe6Lv4uUGOm+ZfD3r0tc3fpF
erqUz5Q2kM6cN+653i1I2w68oQaggRBduapWW/GAm/1HWGMtE3fkQmp/fo2XZ0QrUW87sTbMDCyG
r4aOarh7uCDsz2ufzKw/+3RQeVsJHAd71gGidHH5fA70WaJgFTOq8xzQn9G6q3CigbxvDTrXehfT
dDdl9EUha8qZuiiWI0GJLUVj3dovTzxUcliqt7+XKJEuoUIDDId8m82rH6lj7QJu1hz9+6gAAXeY
HsIh2KcTmCRYUGYSbM+r+IYKvU0HppZML/3NjAd4phu1RzNjRUg50u8fQlCRiZVLLhKsO4o2oeph
sUAUTPahAToL4U5kzI2uUKfkBe8SykafPuhrBogMdRpaoB5OgYyOJTo/+bhPUfJlXfDxFeqldcRU
G7X9k1DvG4b7vKSfkrWyKqWl8xczfhc9GFX6yvZxD2TQNPHlHvgL7YhbcIk1yCRabGPL/OS9WI4f
g0l7E4A52lIeg4bnQC84R1a9kTxuY5vocHvvueN6iIFxvRw9nAarfy98UFPG842N1uG0AdqlyJru
MNi2OH9jUYR0T9KnxYWAZwZRAPSC+bDY33np1eTisGNa3IYfWfJpQX4YtoYzbs32Vz29pUW3BnQc
7311NEB3qrlxlKAbfpfmJXt19ZPYqw45cqerunPi861BL7P7RzRaR/91nZoyiXPkLTrq4GT/mW15
M80/rqZ9r9Mpg2w9mrCadQI6c8/iwoX5I/kLXQAgpZhrD9Evn7CI/bWN/JDxYWLl4WzJwqOmWPB/
Nxd8QnbAihYrogvtvY+Wu+ZSQsIvYhM13EwTGVnOb8ksWpIH+oxC+jUBXwxwx4EwzwfewJl2v9v6
RZyZxuYesm9n/zYn3t64l2dYZAANLWYes0EZXuz26ted0/ngrsptGJm7PPk898w9Rgnbxj6lt8ZI
cloQuAeOTWazWM0dPiUi85W761MDtBlj15rN/URPkSW6BSqPv+Qixae+76nL57r4kXMhqE0yG2AW
NsPr2CK00y7ZeuXB3/N0izHgYlBJJpE8MeoH9sT/O3xBByow7NVx5aePFfZYntEYP3yDiDg7HwNV
PB9ZmgI2LUDHMaPZe4bo64qxwsw/kdyRb5eRHyHb0ACbNNPPLbsDSD8YSsQhn6uj+NmJwVvjWQ5k
OrY/mzHZi2lsdigPsuN7Tu/qKqbBQWckYa/vw0uz0dbT5TV2aZJ1nMN45o14BRjYeoh4UsIWktHr
6lK4sQxBTu+bJgKLAJdmFa/P/YesFGxNkK2RViAfJuZh8rwTMlKP8CZz7RBcYEAj9cLvtp3s2iW5
z7GL5Qvj5xVB/c33aF3j3jkIcZXou2V/uPA7sHmO0XC5dab0KSrf8X/uscbXDZEAT0prPNNM7e1Y
JsNQDnrVlZaA/REwZ5HcO/ipDCJYS9gY/XPbMxCjTndXO95/8Wg2pt3ipkaYF8bPYUWw9cEB/aVD
I8koXSQ1Of2KtskV6U6tevKTW/2uwy0CM/OHhA1Lj7JwnYXWPgVakLCwrt/BrZrD/HkMVyC10KaJ
YQYPt+YDpjW+GizJy+lv2UE/4gm+pNyR5Ap9rScb+0MSUn+lW9ZXsWgDtjXReHsi3EXund1LjzFZ
DESO5tYEyM4JK63J9+sdxIcxCrGzuyHwX9o4WiOHJNUq/LOSJu7J/4Co5eZQ0LxGWo6V9cBTHWaV
VagvfuLZiCJIZqQveUqQFpJ5/jt0VxvZPhq+IaV1cOyAt+F134jFXAJ+fiAYsB/x9AIPMJwwCXIx
jY8OQ3a6WFR4w7ABkbL1JUZuolUkBw2ALRjpYnQPg0txBmEEVi0e9M3uSBWKwiP2AEIhz08c71DT
iUCAbu3XBh3ThDDtA69B/LQVwp01Ifq73xmuB6eoi68nIKHNnchdKksCZKgd6nN/1Nx2w3SVhbg8
OpF1O8OnPsaRGmH7eCaik+ARSalAhXYT0+WIIuNJ5z7hAINPyRncaD5gEy3IrGA9hPnp+q7svDGD
T9biFPPe58ATzNPGOznBCIhTsLVRZsXlhY/yYl6hN8F4LoBNcZPtZwxHrVd0i5wmpgEuSr5ToKY5
47ngrfAjOlTuHbxixFdt2ls5/blBkyhCoP8wU/u1Rr5L2V9K7zlHiWeZfwjz4BStxsO5+zP4PV5H
9DoayUOKMm8nUHgvlMFQcnSpvyWARFg4Tq3VH3UnYAmtm2Ahbu+sy747nBn7wSFKwhGQme0WKP1P
iZzJnfZnN1w7WCwrTKH8hbKYbSQwK5PBGhaotuVle8Y7nH3aqNAP4DE7CBgxsuzGWnjiSX+3Kohh
DsNDZYz1TVUACu3PtyY1vi75l5TNVG791CcDze1JcVOb3pWzdHBcyxCm38Vv+j0NheDOouJ9ttMD
J7A8Ki5n+NCmAxykueUmuJ7GPG/ZC0vqXI5qITbCxTCUqCUS5XW/4TAdvq+5Ox3ibn6sy/zO9q+C
kENfYrpZuuROJl8RAfuvOvxy3gRGss8IeyRZdbST/inHtyjLYn2ObAri+6sm5Po5qcZabmbZtfZh
Wn3aBLTD8xNAGGuajE7dBOkXbCf/qtBgjmPelpcXTl02MhHnNUpRNp8khVQbSLknkSatuAc1KtWg
vmhTAVaSJJvhLQANq+eX8JCY3+pPE3LMjj6lPhhychT3EaC7zbBaaaTdUAKn6JyoSpdfzK9MoL8Z
Ix+0Un+TY2NcQO9wmCLkYX/ZbXgbU8SmF2MYwp4i0h7sYxB2TGYT+125icCk7zhfTMa6DnY0U6EI
/6zENNl8q5M/u9kzsoVYnm/flpxdCFC09Gjr//gryTHi8hdtQVpVZrt0VofFl+O5cqOycMqBLqNz
uUfENOCXWqwR4WH0TzC+ZH6R5sSmRmJ0ADetPj2iSpkL1HB01zLtk1cVA280csoGVhvtocKpEGte
mKjAk+ZpuieucHGHZ9McZK+h3mPoR2K9pXH/HIAAwk3RorGG3gJFZiAUf6nfnK66c0ymORT10ezf
O+zWCjmXxT7JRZQCtlCYhrJUa8IH4VQeIo6A4m18OnDedPTGz8gov1HH8HTxkp3EuiGwf+M9bKgz
qV8MYtmQipN1AAlNez0Ha5Sf2KsfuqeImFOYf8lDQujXhJBk9s31eVf6oGphUljkNNC5e5ljlCVu
V/gOEvHsRZF7gtKO5b8gjcyVtdUme1p0mLBRZv22IvCpoCWFRbwypmunSLp7RZx19KyS+0uTzxIj
ScZpieeDZc1+MXU2qXuRoEVvl9Ad3Gkny70sPhNqEinidEE9GP78Hy9/jxpcfGNL8SkzMH7ygan9
WUx/zN469Cu4GBKHrmWPyMXKo+j1aobHwFzT8IYPmBXF3gUyWT6SjJy6e5VFb2rMBrrrKmJQ4uAT
bQecdxYngqOWV7G/g6wF8dkc9wxOMOZdZ/+Q6cB5KwAto2DVJy8BLJlZ4Q78nbXrv3v+/ULaThQj
mx27LgGvnmFc64otNlQ/zANwreYDYU8x1+I+Y28V6k61fnKJHIJsQdhR1pVsWixYm3OtVk/8Gu+j
q84y/jgd174HjZAuV2AeqOzC920HfOif2v6SkFbJi5sUVNORXWlRsrhMepEUFzUyjGaA0rkfdRK3
KQYnx8QLxf4tJnLnRBgjq6sto5hrar3DdIi0M3bcmFV7VJ8cLzZy9fYxT/ozTW7Q2ZIHW7fXeA/c
VDI4dXArFlOMeB68fYb9g7oUPlfjHtKIZUR4V7jzeh/cJ3Lp4j/tsDpZqXsnJ0K6C3+Gar499ATC
zqa7mkux8hrYovKUoV85kn59fo6T/oYIx81wfnfBDClBk9Iiw3mRLSArlGfC3CMdjhIZkBwGSMqY
AF0/GoIG37U5ufdMWDoMnLiU3uBOcg+siAbi2kcy/Tc6q5szJKT4rz9s4vHNp8UXERcCbcElc2Pd
4N/Rf7ipmCwBuV6NAXO15dyN+TlFnWQj1QFV8tY53tNE5nvVmWsty8KDaWRdYyHGCG0PTNHS+CNv
ULt0+nzfZcGDzAmZrznVDgtjTMZLsHUIWYuU5Q56/Q6bjVwBqzKYDkPf485o6tuAZIQscuiI+TQb
E0KyAmDF85csye6r+nvhVOBGgoMWhfuamcr+gslcAzyEzuGvVAigs6pGYSrhZdGP2RrtQ5JbioFw
xFKyZextB8c6YkDm9UdOK+YcMguHOSuEfySOYDpGiW9dJz/Rg3ibAfqCV7+9egXYFRqfKMaB6fTj
YGmOum16SLdEImqcBAN0a6USxR8EoUG43rZ0uxBpXt2ZRfnIZL2DzIQLxQQXH5Rezqs2viRVjJLw
CFDIudmB2vBtJsepKBiSRr48X6hUVi0Z6hmKQIXDfVbrHeR8ZhOOJwnQeCLNE9jrCzdHxefOX8r3
kQ2XRrwfCFthzmK5stzE/SPq1srx5kx8UsfXsJbfpg9AdEe8EFVmZdhP3Pc/0nUIN0JaRU9gBrcU
0Gl+LzMIHRz1T6yLfwA2tlGQm6dCnOX8moOBxr9gk7P13qePlBfzaekvfoqKY0H8YwAaae5ARANu
zMeiaioatUktYrJAQR6xuhqjQnwUTc5Oht01imSBgIRl3+9k7BJHsc94qEF1kBVuDtk28zCI00dR
KI/i7+aUsRNXt7ohbyA9ITUOY+hbPVYKCc7mJ4FsfbwoOex8RJY6C0cxKa7Fo6rulTeC5ggAzARh
E9hXdmi46a10P+QvzNDGmaC6qb9n8O8+cNGVeDJUV2DX/tt8nZUnD0CIAJY0NN2ECChGSkGma2pV
LpsTg+kn9IdvUJjxxq2zAEQdeo3/K2jCM2EnblYqExFORxC4HFS4cQkiGs7HwuSTaZsNyGoOHrdL
l4ikN8YXt/R3Jmcgo0dHjjK7xmTYzwDfw5AYLno8vysCsuHhUeYZ2N74x7J2kMQtxiFKQeZ3Erbr
pXpk6fjdPqmY4YeH5MO6wBbmgORkKCPNGlYM5TyDjYEdAWXH1KQ0CPqgecs4ozAAILb+UEhm+DG4
4aNDQ/dYfpJFH64UA/VLavK9UhRXHwr3CtMLy/5WhoMLm0GQ7vi9oC5AcYwlfmARHEpddvu4+ujR
Y9lL4ZOTq75oNL6ZkFI6oIDNQ5cEg/SF8VS6LpnRMjyd+C6O3fXKGgEQvqYEIQtRpR1cDkjZ63vt
tyw+C57xwAPOTngYMGcl8y+DvZUjkFcrunuXddEOWxlwMb/jrHs7uiM8orymtBmDMLkU48A+5Eci
ySTqwzm/Z+2yKYizmPm2zAkagO6CDG9C0DDC1waSRJhJR+GEU94p4STVzCdYUSTcoHN5y00Zxl70
KPrllsvVE4ZFvPy3QrDLPFFAMxme5SXb070YRpJB4Q7kSROaAMa5N56pjBVEJz1OaSvfmMtlz6FN
foDsM67uA5YEfyKFIp6rxmZdTn98j8j4BMoGeDtSDuiKmLiLT05MIQ3QFvn8M9K1JUDHOCFZ0XAi
XzgTWADugvIsHqgD4jvdCzTMb/n5P4ITtStxyrdQZQDDuVYn84+/d6/OvZxSWUh5AD4NhMM9slbX
rzdANP19kJbDg5XI470e7dXsT4YcxrUWJxJwI1CCQDZ1lv0lIdmCVvOD94kqsiF7aXAWUgoGoNwL
7piYxiSbXxOigIrhFd4zJBrZ++47/t1fFmcVIaafGT53CQWD5sF0y31I3jItwe0jjfrPhnda58bP
sFf6d3rQGO46YcaT+YRoWaaUSPZAySD8NFvLeqKSpIZSOFcxJIclS0BHx6Eo0IUwl10mLYPJTCQE
tpRTtaCVeB6mJRJOEGoW+s+mPZ8fyrgi3CgqR03oFq/ChrjbaL9BiTxTMpVdJtS3jfNtejkfs4Bc
s2EAlPQbBcZTvBqfHjJqaMH7J8NI4TyM/odDag6/mBAJpPg7G7EeABHjgFgiC5XNRcvWvq0Ql/DP
UjA4rwS0DlbgwuQaRoQO0ni+lf/epyfsnD2RKPihIXsmDmT3o09cCG0Cr51tAIpIv6C/GWwJ8egA
fUnx0V5tpDvFl1e9IrtfT6WC/cYIHVKGfvedU5dzkWPRJdZ7g8O6IDAUEIDpFNv0OXt2RGvWRpec
rIC7wsGUby4RFPbcKbqNciw0LENekGq6FalBDIHqwgwMCotWc0JkYNjxupg8Vb4QcMKDW6ribgFa
O8E+Nne6pyB6M+t79Tmi3lCPN3IP0TUIcRfpwVYxPPk/csi0fppgTvB2hY5lz+Os2tRmSLqVlIDg
/fA+jiIOuctktbXD/sm1jSP1SvwUAaFnQX0qkzGKV6lrngYNyGGUccGC0mJaT/2CKT0cCvsMlPqz
KGBV3PGFCwDoUuFIycdowMngkAnEKduNuY29DPty/JQt6Nj5Qz7FjYQ2A4Q4bD0K7F4pf30kJIMF
6ymapFAndgjTYnDUin9qXYbdNS5uiAwv+ZOY5GqElueDTCCKuW5kbmLY3YjIoLmWQjaiCAEy7S/1
skWo8SqOOAT4KXIelxl8bqKOckLZvO/DexyqVFZ/YUgrsX6beRr9h8gOI7Bujnmy7wCwk+MjWanf
K/Tc9v6JDXOdkkA0W9YWiL4mY1cA7JGRinxCjijmInkegdwMcMyj20RHpZ6xE9iZZAEGpYKRAepF
OZ2owogxH5C/AwkBDhzhXxIr0DLRMgTdFOWCTKp/VjjbDGYiDnB88zdZBB/hKrEsRENJ3SBvMUuX
6oSr+OKLngVc8071Qxe/v+MRIk2+TOUdxM11T9Y3eSHDDzaIKapQo4j1n4r/u3F5j7JPXEwdQAIP
ijyzL+QOH9IJQ0MMttzr7/6Sg+egUnJ7d/X/6XaSpoFKtGDMeU0H54SlIaiWgKtq6jfO5pd8OgUX
5KPJHbwQ02VPCoGhey6A5nPhOGkkhwGBUqEZF6gnMAcIQhr8WUFKSlXK8wLaIxKE3bAgjlm1Mel9
Qks6D2RXMgPKxGXW99UKhW/kFRBk4CpZ5b+zUy5FsaPaN09l+imPJVwoYYbjJWZlPcrk4NMsgY/x
f16nmA1b5MLXklUYgXwhBTb45UYaJOFNsn5V+fg+58mVcVgTOgg4/GtkEpZFePMsyfc5eEtB4+IH
UD9ygg/qXlC2tbe2jPA5Tqmw9N9XZJArJcNn4EfvTapCQqSUeL4EXS+1cvGqImNEQWYYAei4K0Nw
MLwvtss1vvLqTEYirvdDaEkyy2yEFvgTwsSZJVPwn48gzc0kCYk1Xab4ThcFRUh6/V29eFLvZ8WK
Hzgd5qr8Qqh6pOnGwM5xx/pAncw1Uvf349JjgJz31S8Emo7Tv2ev/EPcA1raLRIo8qO13/4g/9x6
R5GNLgwOgBGIux9cgF3JSVyLfIhd8XExPlAzjGzjN+OLB04jT2ftPAwTLFWhEkw1LTa9e+kuCK3T
YDtI3r3TNY+quDLPy9M1nRH0j2XPpBVq9GJn/JAK6xlPB+X9FZBapjSLGApHjryjiozmrDqg+SVu
FIziEFyCysqCQZCKIM0oZOzjq1SluTslzh8R3+Mz/QDwFD47aQgelvbejpoYpOJvec9ZUINE+SHD
FZ6Wtz5cnHdM7DBPb3kLB4OA4v8mvjTx2LgH0LD/8JEkiAGxjYiEcCiQgthzWNXZwzA/ctysXwwN
88jm14KxhAkbI7Fk2MIo/BH3zG8Qx8poNUCfYsvxstE2HwGz0sUrARCyP/4Zm5ejzHdndcGMHR/k
J7F7hdRk67IeiXmJPcQaNqKsNaiBfznAqTuYjxxBmCZ3QyTAtINqJXg74133jHu+r+wYgAvjKKmn
AANvvObWvNNfneVRH4EKBYiKOlWieyg6BfZbpkMQdV1G0B1RTIpDJgVWHEohpKx02S9R9ZTH3X5Z
whsPID7ZFmJ/xY9lTtnYSJg1W/ETV0GMVresiKz3TM0JXhcHjpROh6OooGIEAhTpMiBR3claAr8k
sYZDBNjLTZKMJLsfFRvwsIWXlpAR2SHoqxwBbUwPiL/MYuwQwZX/O5DOMN16/yoxxIHhI4cp9S//
XizPacly/Me+TBN4acgzQG/iWf52hbCKMEnwxhtntVFSTwqbsmNd7FDmp3CV3gd5cYir+GYhYNEH
PTBnM/F7gGshvnNyy07BODrFpXHKh68FMCpeyztEZfJgCDDAa3J85bb9M2tXFH0MZ3J5GMN5NT4u
dXY3lN5vxkl/NjYVK5f8tvOdvTwETlAkGQbzf/Rf7bPW2ilc5FFx4FMvqWSKS7g/CX7JOZCggjxA
xUMudA+qJ9KnV7PxO0rNk3ge13W1AO+OnUduoDKTq9HRgT5D8CE6KDx6taB3cnS0TTbEZUqayKxm
kI4DeqT2xvXY5AWUou3pDGOKApCRj/BKQF639n5L4nhEBqXTLMLPQrGPbAasrt7wPXU9JEgU2MiM
n3xHLqNDuht+L8uOK6Vp66GyaaZpf6YmMztMKqMpbGPxMgpgw4CSCzx77pIPSDjrQJFxaLgZvaUQ
u0Jw14eRQYatpbljumdYypZzgl30kWsw0zrK0uGPeTCqDA9GQr1xhl9iAn0Q1ZVgqsvckdLhT6v0
V0ldHIzMchGgryHGrGquWA6JCD5/dZD4+leuix5Ry/wxba7Umsn5/MHI6yMn7uDrODajYF3OD9Na
L0eQEfdKsSakb6jbjmpizdcDlnD56+myDy2pmd6UAcfOhiYlndh266wHbOb4/MXPFM60m+lWlRyK
YSIhpJqpQMJARj5AJyyMNuON6iLkICjRL1ccClbQlPu2sOavcsZ0N0MXrhlztCXzcvHd936mGM35
cqjSEEEamb1DXU3RK+qb3Bdi/FrNprNAGcgTkqzpms1E1k3hPZGIogtNkB86IlniEp80qkUJex3i
730Nc6ugHib1hanHw5cJu/F0I7x6VLGFowsaI/cnUc/5uF56p0IhFn6V51w1P+UJ9A/QlXON+yH4
pVMudPJOdEFwgkpDXgxGA1Cly9MVqRNVyJcglM/TM/OaFyizl6oCbdD4YgNKffBs/vDcA3tc/+Yt
MmT0avLT8gqVk+TM7T64g0cu9oe9IsYyfcpiU6BdEZS5f9J1mg0zmSU4Vta0Nzxsp5GGMzrd6lvZ
6DzFDI5mO7NWh5mtWOS8u6ZUyelHlTQlkLjirpKP4Ktsdc86PFHkX/uRq2mK238JLNG/PA4+qfAU
DejyR6+HSK+UMrnKoUbttBG/LyEI9FdvlN2y6P4aJ1MwrQUo98LEblQLj8ouP1VkAeXHq/HVJamm
2JuOElpmnjUGFmqaT4ubW3/YReGDrIKeWh+lLTExpTVLg1A33Acn03Id9uUePoC+x57CGGIa5uJv
JG0RunyCx8ltHezoP9VodQ7hYOzwUlUSbQCeNIbBYh3wkw2mgkv3RuMLiSV+jb2tj2RBv09RADoJ
bRmuJ1nOkfMnFQGwSwXMwCI/qibQAs1IISnspw9wLnJGtSOpxsZ8kJDlMFVb2P4IslIqn0Vc2xuQ
zjw9zI316Lh3XLcyb+nlv+K8XyW/Lka4V8R8AHExj195Pc8p6PaTjSc1iUnJwwICq3zxLe+mvgAR
6f+s8vLJw1IEgh7E6DsUGuLFhn71CGjy35L0mL+PUM4W4ALgl3LGxWLU+u8Vp24r9KaZvBENQkfX
ZuOcB3AKFKEUgKMaDxwZzyRUi3jpiAWENMEgaBEjeof4/CpoGEtNMYtMXpEVziANHaRp0rVMBRoh
rEfgaZ/nS//q0CYADgqcL6fN9pfPoOjv2jZ8iFxmFmUxuUPqFVdD/kTm/2kJwEfPZ4OYHk1wY+//
l3VwrlOnr/Y5+ggIb8kzubjTvRRn5YRHd14+KXbaSeSlTO67TPRhVnTreeHEOLPzscpTntvu8mh6
dbP5sWnm6aYmxqXqgOZiPuOv2xiS3muPS7sqgFniyFzm8wF4zAhd199UPL8Ih33drX7mQfbRZPln
Tb2bMYLiZ12+R1b0ZhsM5Sty1KFjdo9OuRzM0XwYQcW/uTBOhclH2X9UBdBg0AL+2ILHuZ0qpGO2
SrZUGx2xWRWoUs6MK+j64hlmstpfF3O8c+c+p8vKO3XNeY9TcJkRa/087BiRCGpi42xrKtTG8T06
S3KlPyFmPh2l9qPU4RWh6vLS+xaVqCsECU4bASS4lhay/aVgvAlIAXJyjKw0cR6SQy7njUGR3PrK
pA/VjIPjZLpPI4B8V2WNC6xoouI/aYTDRuhn+UB4mAj3paDGi9FFlf2nMepbuYeria65gjjy2Vi9
kAabvOl5Vc/fQxfTw6Rs7cK8z7L9PNO10drjK3lT3VtPQhsHZ6LvzC/OPwjsrybve1bZhDFpmSB6
Mw6ULsx0QiJ9OLfWq4K99BJSRqndhmGk2qyBQoVllyYEJjx5ixN6KOHtcW5vtU9lBc+T9V0c0k0G
tuMfOfAFMaY4+9HR01Z0qsRGvyN5ua5bLAWva2+ZYEme/qQYLgX5b845xOyiOxSvMKYNuHK+Fct4
gv9UJkaBFLSwPDe0N8tily2h2JQkV3PxDpXaO+E1cxoV5kiyZaf85tieXwryohVmybQy8xN2z2IF
d7ad/vHL7hhY9Q8VJi9ACBElzLYp3bQNlteqoA4q8L9iVRaCP6H62mjIjTckU8Ylj0nyzTj71LUx
qxMppzRQnwa3lMDLNZeg9HMHJEWj3hVUDapOY6ipyGJxRT3fs1SAtY+A2N/YROL4VkVtipkpSK+q
CzbO8DiQCIjT1tvESBMaEWnhN0eGGjNUkXiStCV2j+4sI2+iljUVysgdRTWzUuXcxYBqDxE1T2RE
pst8YnDQQ88EgDb3WJb7mjWXJ5PYqkJ4Muvkwy7kRSXuDFpCEExoSBCrDz01AQ2DWBWXQdiKEQIq
WsjKmRMDBLA7oTllZCXsSMf3hEPDZbxlg+A9yucEG+jU51R1oJN9LOKpaz7MaNoowhQsxS/bAil7
ycufKz8aVX5DXcdtjFb+l0qp3HCrdCBaCGPYgpl0X6RPgqB9zydawgcyBDuwTG7S8aWmuAdVu2uZ
fg2XkYoYKUJLrP7FX6aN8rVR728iH2jcOMJ4n0v/DD9cp4ujN0gEbRoKiRS2Oi+RwpjueR2N9UaV
VSLCWb2x9OhzRKyoH+svhbB0cPqqSwWg8VF6eHLPkCkRub76QU3moWuTE44eFHtoQbbGOsKzU53C
qgelISjPvdhs6OJvfrC6Heh15DCYS791u+qNgzQZf7zqhz8GA67OXNylGXeUfCkGP0Rw+RC+cOoL
eMQUZ5Y5PkR0WBCnG74C9Hskf6wz4B0elRoKZnXFraLYegdT4T+sqrxbtdFvtyk2QcGABEqrjzJY
RJRR69FuEB0mSCzxDyo24Emq3+WLvtNbzOXIF32nk86K4WVxLsoJQ5s6DilhLBA+odvni9la5qa0
vP31NYW9nae32IOSWCieZh62NJ3Uw62buuvBqo9s0KTswKN6hkeqHxT4j2MXMcSGXlVK205d6u4q
7xaoAMWt6758OkfDkbkVLwpnRqv5pE8YJr3qkz/SmvkL6e/2/l6kGi33cdBd+y31KWJB+/+xdF5b
kWNLEP0irSVvXinvoAoPL1o03cjbI//1dydzX4bpbiikYzMjIyOkFyEtYM8ls7yi5ENZrcOgql6F
fCRDMyCvcrQiJZMUh+7eAgnhiEWSav1f6CQvh+fI727QO3pVC4AchsLWhboeX7KRdlCyC4g19Cq7
EWenjDRD1CdEJXH/zUr4/4i7+JSCOsiYWlxw9T1xhIQews6QOXUxtGgxvE6hXeMflDgxWrVL98TJ
vpWDnimAU7qWXnkhqqS1elQNNh+eM15HqDqSPMLT4cEFix+p1BTVcpH1LVuPpzYG7+ao+kLr2UWq
l7KC8qne2JnaahjBc8GYJFNuv6kd903zAfnr4RBhZLit2uwUDuhMU2BJGEulDh1nugM7Ru4jikic
bo6H4jlBkBSf5D7z33kcuXh0qu0SOnLfFujHauXw5rjTDhLjxpr4bSrYRE7/IMlKWAPfAzf7kwar
DZl7N97KJPD4rKDOwVGZXmA+HfKnrEnSSaZZMkkei6NUWC8C9PGnoc9kTfNjnM6MitARCXwpC2Id
AzYhzGzioKEpfmlZNl5NCpwKbbAnidJHUtDfQ0K/L9UPoTvnqt94nxKC/TeNZDOWpgmeCJ1r4ZAD
h4P2xtNLgdYsEkzMR8FseFy9Sh94GP4QZghoY+76i10buq2TyB8C5t9btnYG53igsb4fKR9Em0y5
4Z2eXqTAwhLLXLVRNUUV9hkDIn8rc0igz2got/rtex2bxpOUmEeRV8/c31wjSZdNQDE8wd+RQdPd
8JtriydK2vlROiYNFRySupgwt1Cw+kr6BSEWA4k6hsTrI6NUjdinsLRbbgqR7CpT/0Cu8P8zxXGi
j0l/470YDRuxHTIHZkHaIYDRm/p74EfD2mJgjZtqQkjgGOYF3yVWE20PfsjxxA8zh7IzpYzNnJGG
/Re5AAaHJHDAfqlbfNlsGamkyvjK0V5KpzBoXYbbbpGiX2vuIcrWUYJV5ztEfBbeWFfAd4s6NoY4
zoHM1bSnUKVQ2dNEwCSbYKnJlEw4gGnu3eAqZ1782meeOgZlf+LacEE4eCtp2ZR0UoizQgdPCugY
QcKoB7TN1nUEuzzAd2W0HuuovnIB68bwbuUGzQo1qeFQPmPmALVoxD4xgkCVJH9rxCngeI1khFqy
oYWSh3UwEKOFQTt4Vc2dOEY1uY6WEw1y61W2w/qdcaCk2RO8BGmM2rK3kr3bHAhao2n7vNNwq0bX
Q/YpmuynqMA1Uv3AwbrFuXdg3l9dTjfZEqi1nzomWaBaYwzOUjGwC0CXdqgOka2OvRdQh6usY4Qd
hp8Y31HBuy0h4irWVXUIKCWdA1AXBZRiUt84lqNz8YHX53iunrG5gf+WjH9kM7fOBHUsSoeLPLJI
7TikmDTV0VHNwixnC1nJiKyyCHHhyc0mWXf2ckEkhzYkP5joh7demgqx7MgagVogu3d6f8MzZGPP
uOeOUfwvRXTwCzjS2dshVGD8XdaUkeBGhO6xpVLkKOPT5ZaQxNk0E22Hzna3Miagm6WZLsj+Pgio
Neb4EqYJN2jkBuMqaMWSYIEoSmwyLeETXsM/fe9tE0SlOIiRDJ1306T97YPKu/M4quUnPK5JnCm2
FC2oiRU6wkWl8+qY6nHWMTXoaGJaGQHmFzhvjoUPwVnPny3NP5CKQfQBokrjDCO/ioqpHtFJNQY/
qVmff3FydpU/ZdusNGGlD7Dem/1I+yoCgDgbaH5A5hQf9QXjogQ7vqbEJnqObxEOHKs6Hp6CmKOn
dMwtyfwOnXa43maUAZfPFxQKoXEY2UvJoT07xdaGcZcONnuRQPlCb+mha1NrlSQejfTUXIHtOZPp
kBdgQjWgLh4gFacfOqZ3TTYE4OMQ36kCo05B4Apxu0Glh3hAp4kJZPsXTZPAfuayBoSWYM4dekDr
wDs3HQXpzJZmgYSPqV3zjfNL+FPyEy1+Bskwb73BvJfqHiXDPoy2CxQUOSV02u6FPi68M4/AXEB9
VH9R3NwKMNZjwOEGB9/316Ih0tvNW5siBwQtRiNe51emysDt2+U8H2h24+zJ6PqlM0hOUyT0TpLu
mNZ0pajQhtV5EcZG8wumC/t4cbc9XRwgYQbOCGox8OUcfgO/0nF2Qq/TJ++cFv16AZIT3r8ag9+o
VfBxqadjJcFc0BzIFEC+Jjouzz15KjEQWQwD8Qv1uZoMvQD38oXAxK4/Wvia2TQDD0G1J5kE8lzZ
dbQHdJpg50vRincIQ0IJ3Q/guzO2+ErwzuGC8ddg4o1bOzeVnir+SdiyQflqK2MDRa6GSqgIBHgE
ztzSge6CUqBBgsmn28GE9Q+wsxTBkj8JaY0go0SHKTzapI4+MTGWYgYrpOYeY8w48iWvFlBKsqCF
Bkvrv2AMQaQtOOs2AukFu+W3/aLZMHH6dFM11iUVuZMUFtB/3CNhClNkDIXmE9+ITkJSnZypNsiW
hMcra4j0gZz3Ryg8cqfKqqU1NfkGG4oxASHEDMAgXN5VYBTPHf7GEDoMW+e9Lp43/CN8OknSKJc9
6n0rlwvADaedXEpcGAJal8RsS1Yg3MK7S3YhSSq7hfxWi4prplXHeG7xIeIUyfrvEDc9l+4VnkWO
Sr4R0hJ/YIRrA0mIWCOvpxmDc56qb1ONTwP8X/Uj0aWkwJLiyi4TfI8nyNPxFwMgb5N67rwsl8WF
8DDPmzq2H/irLCj3cd6jtuQ2oLpELv2snYIokm7cN4wjjpljroPW+hRF7K3f96e5MF9bu8d9B786
F7kBPXpO9egPx/Kr4BCd6tc4xuIsY2KZlWhWtHXo4l9bnG+D3rwl5vzpsGcUzEVk+Nn9+g/3GaR5
93ftKAFvR8N86jiocYp5Cbvu2EfJpSro4Zbn1lT+kmTjzfBo1DXK8j7q2/6xU94JBtgrewc9IlV8
eDlukJ6FsmXyV+K8IemuXljQaRSauzFPtloIoI8WeOSon3iqEG8bRp6YA0N5iY5xR3NwLGx9kFC8
CgFMFbRJuyarqUYGwqwcrnRQEZN+cSLXy+SH70iYF3dJM+0lINFMZFpqw9xOFjaCsVd2HVwV/YHz
3H/JZEOSbc2VYg34brYbAEwesQp6TTW0zRBP1e+wK/I2nZQQ/OWRdBM9H2i8fmb88xSiX1XkwGrl
eWctte/wRzh7pVesy4xl0PkZuIHG9WOhReLDSVrMezl353RY175zxG1gZbXNE8oVb7+QIIZe1uLS
lFFATJ/nZ89N1J2nadgnLiYHvui8pRxh1nlsql3spFuES+y72JknRGHs6RiOhX4cOXgBVKG3UgG3
zfQw0LK2svBYquqIJ61ge+shuxtfy66M6Lzwq40PNlFZVLa7PkJUKdi5SjuamXn2g+pSqfzdJD1u
PJfGZwfPeMM5AHOtUAm/tpkPiFxMMF7VJe7tg3wtqw54kkzXD89+NZ2srgxW5ljSqAQKPEyQXc3w
OAVw9xPrkLGN2xJtC5dMl4h1QGWlJsp1c2qN3BoLqEefuydELffe3FAj74eXuZuBa/y9A+BE3/bF
96M3d9ARzmmbYmOlzS704r/UWO9bIzyosjvP3rI3LJOiV7BZuvYYdz3jFGGAs9xrwM4EKA+YyO9V
bA7wRTTYaC2HrodCsTWfChedIsd4inzz5CH+FvtNs1ExojX2gI+Wj2WPnMoykXEAr1zHaIpzZwZF
0P5UVK7sFlpnb0+HWC3bCYxeY1sZFCuw4L2E6M11pBAF7dHUy2hTAYauejzZEP/2aLNXdnRbhvCl
zs/wOFUBbuCRLlrtI4jypbF76gDDIckralHIv2AE1B8d03kk3TYibA9tbHOs5oKv4behs1aHsTlh
ZkifYNx/qrjBjYiGXsIqu4aj0cY1ApHhwUgfBklImnDfRtNqibp3GIfV3cBsGDN8zSHHN1nNxwDH
HG3M7x03/eFip6pKS6wUZoxc3xW0uenVfA6NBS/5rvzXjtGyCxkpr0gFGghfetts1qZNV6sV40/f
4LtUDv2/rBiusjTrKbsFtRt9CgtaClUTNdZVljRPRp1w6MC67Mxv9LOOaZjukPGjldMlUCX9kkWU
T4mxL1z6t1Sk21zwxr++0F8aLn+rz58XCpxd5T8rDs4kRFGjo0NVjJbqGlzGLLITjnvPER43AiRK
DmZYsHGgm0pohpI3XtCUeOdkMxf43fcdNXOc2jWjx4MVDz2JeHLNUus6Mt4F+MeqANfA2B1WppX/
HXUr38rvLgYjWpWWK2+GTa7Jq4UJ5PoRWkHl5eZK9dHwVrd0zVpdgbxEofaD55wNt4Kf6Nnt1q0Q
0c7AiRtQrIDgC0gZfbbF6ndxVqtN7zonOV6zxb1Krel3cqnPoPS1yscW5glJlRPmxwnrl02bhPE2
AHMI7fbYo1y3sUj17yYTJZ+52y+255ymAdkRbw6/JZfwp9zYhMrst5U5vES4FiPzDe2t1QAMRyak
Gm3uHSCDeMa1dowOA5mpvSD5Mo3fSe9fqwrObZuV4LYY6azkSql0/yLT3uoOTffhW5ItfxB/ZQkP
8z7xMzhAvTuuksGgG6wxOwgm4fI3bHEKlxplbxYvsutHr7ySO6H8MPgPgWcEm8Dqf9K5ahAOMUeP
oj4mhwmyif8klnNNfzoUOG0hQpmenKTZ+t1wGAaBLjsmEBdqmJ+TYqvh3AIcDvBhehT6kpdar4hW
wAE3Zt4BSak2mPRVoIWzs/e9wUBRsrUbKURiwoP3YxM9eAsaKjkXkt66B6roYByM7rbV1DZwfYio
voH139yZ6ywtXrrWL9YkWLIUtonGhyx+n/xxTEv7AIfU2w32rymyCD7NOxxfjeFDrQCHaxuEeDGn
ZkIHOiX4nSy7XcnhpPPKIyVhb479O3vm4kVYCuiqSZ6nOBBWwXQXJ9Z93g43Y8BArq2v9Py8aOGy
niJ0qpvhtektaKvWJnZK7U5DiGsVDem/KAUil3J4QSPee6V+4I4ju7ztYCBRz56p0nII3Bm0Kycq
+3I9BISIXrPRh4JKN4CWJVJNYnWW0nuivBRpAahnJps+VdaPUXNLE5JVBfIRffwEJUZeJk9e8hRQ
oC/ju2gCCxklS7L7be9QhiorhInMQ1I0Fy3C6yS2jlS3HtwQ3SxkmWhNjCvYRwaC38HbOFb3mA1C
SIcY41j7xa+OaQtXXnNXIVu7CoEdiOwrFih12ZsTaOx7pAt5DItwuG71I34jqxhlk7Jv4odOs62X
UllwspNp2+QWjbhIegZtpdOHv1Vtv+XLMlKXkbHOKDy2ZbUq/CbZDpWPzWduRBv0W59bHKCfVACf
XoF2KJ8qqVbP6D6M9sZIrXjjapewzclfiJJa+6BQ/cytp8zKOEUpGjak/jkSYdP4xHegCk7/vQXL
q7xOxru79N88R4VlLJtoZSf9g8tQ0sVTPBgGQJSeIXNi4RgTbuoa3XwXenhD0h5Z3551rWJjNdf1
tVDBroQPzXyWZka+ydE4mPnZ0ch8yE1Mdc3reVcE5KDl+8BvcpY3hR8X/AWUb3pm2bssqIq6LU4A
aFAWtrEvR/xBsSpkBeyq3twtCiUrDcHBFJnGpVjV7eNSpHtP8o/50gRE0h4aY9ux/paX58vk3Aep
/tBhBxxiAJ2NaK4ATXXknIXzGujjPnXyk6+V9B4UeKU6uhi+2//mhhgS9+SIMxFf1ZOFAWNfeavW
eJk4qZTTnudg5nCLt5E7bDT6WSPNQOcGoV1zOSXWssX4BlOa+c6pO1wtRQYWdUFrnyWHaWiPmZrB
SepvFST2RteqDeXMa6DcHYfz79DwhC10J9EJbQxO6hwOr/ZSc6k7yTUsxqfU3XfVxWntTUcoaGSY
2UXSLTXf9QDo8Uh4BG7DLQgjy10HtcEKwInZx/c6rL0XfdAob6R/ezh7g17eaqPZ9kj03eXW4xxO
+Av23t+8ov7pEc/pSLoR4ntomTv4pIa8r04PFrftXRNGq7lBjc7c2JzoJuVoWSfdMu+YlFok5mNK
Czialz0bsOvfcETf1maKtCwelz35u7sCBSTmX2hsyRB7hY6MWjlas63xbQ6S2HwWPkFLUADhxPau
HtoXgu5Psh668pZNhqFtED6XqYeuYfkVDRGQq4hFtivWpBYM2yXM2fMUVVJklkG8tQq9CLT1Jo+z
9skHxMSeY2joHaKwwbA2WbzrOnAc13rI66lkIal6H6ZU8DvjRkXic5rHfIP7xXsnYZpXOqdYo7Fu
CemEjm5TFtPk7YGNc2eZ1cGO7VuRZh+V520yBP0cazxi9LFRpX1dxnJX93jZ4zuZOcFxDLNnE8P4
uU1W2VwDLTeb1iPAqPSnuNN3Ua0OuSG0yGHn9P0l06NH/IwVjf0m5eAhibaZb7HIRZSiIROFoThx
xShQNoXakqYb1ITmtZmmGZw5+Bpee1h0/1T4BlJnNLlR1mPZ0iBOHr+a4vKQN/PZCu2C7HehVXh8
82N/iy3iwclgJ4mqDjLt2r4F//VJY7HqBcZp1CmiS6ULfGdXG+5bPSN0g+D+Jhj0S0fZbhONzXfR
uNXWKPFbsLL7MTLJs7OdSiJYpX1FoRQ40iyg36XDEtx54OA9s0TL19py2/cJwAzV7a+5adEy0Nco
dL5FTXFTkTGunIEuWJvn65p96jrfCDt/2bwVpflNajTHoE82OutCU8YXCtmfiOlvxjja6uydu9nX
LgUW4ROTEFBttzNtZ2fFvUo9FBnBoYKCbZ9FVISS1WJU274zb77fITha0lvM1CdT9lJoxr/WcY+J
yKI3rnEFOmZThbs2TO81xfHm5PN71JgpBqSIuBYYyFc5naNF/NN6X7Gh06LjzVhCwIi1y/Fs+tF5
CbkUpy6mZUK1GA0j0tlcIZBUYFuAUR48xrAkFjODiQMtH6KXXhM3LcfXduaEwoKBV7NPtgVhJF2b
k/9sKxgnna5OLUQEzxawhBm0zQJC6+DSxdno+ZuRZSO5MPrAH36/ONhFqfTYOXoDdSG4dU15b8Wt
v8st8960lq8lmtFRjtcskiSzKe/vuYeWoANYpUFaPRSa9o7qObzJ12XQaNX+pg635bvlJeLsj0lB
wzceDU4Z+ZtlctE06v5kTNyUE35kf9imhiZ6fCzr1iDqhcwMg6r+Tr3HzgOv56ZIrUe+TX44IqHR
4MVx6OTS3uZtFh3IbkuZA6orJQnUaebsSxY012kwZXJJa2gNWcrYdehl0JZ9GBAM5PO4d8Y+33Z2
ti+4TfixYmqEKomk6EWnrhXWdAJWXKI8gttTaUO8x3ocGhMc91Dor1ELjZjgLZ22HD/c1z16mYEP
nuW9aJjR9BVIv7uXI7cG4qYfhFEkxksgIFK2QE6HWrBzz4P+9zQDt61LDskQ09O+Mn4BpiNDwT+P
xCojTOUwpdDnH/SJx+O3FBOLH/Z5eG4o7LlUC4N2PTThNZlKbihKR4u1mRk4PiJX3mppUsCuKH3x
QvtvSU4QaPphwu+1w9W27/XjHLY3Wzy0E+OpdcqH1rQOAMevbqHz+eH8aVAinFy2CyWTs/wWN9Jv
S71cqkzdArt48XroAVxTBgk1tpfmQzswjooARGvSbwq2ycrHen3l6n15iBfGKBoWmizy7nVOQJCD
Jt7HJYQwQ4NegWpmh0HhnWdMzyWWsfSQTfW6sVI6HTWCJb+c1jPO2rRN0iLE2MuO5gXOYag+m6Xg
bcNkt7RIEmB7jcb2KK0G2Y9mFP6pri1c3ZPwp0BYja4xdkZW6c+OhXiykScPtBFwZLXN47RggKxN
qzTWjkGYfBiT3PVR8uyN+RXP+C+q01tSUeYPN5BIJIS0ClqBc0srcvWgUsjHW1SDVB/fyxHnROor
UeV5gDvqkqNZS/8vx193DlMKzLCWAfuXbqKqtUAyrLd9HJ6s2lzLvS8/nyQ2Kmnoao9LuHE9CIQj
JYsEckHchS8oo9zaud4Ejn009XYPqoB5tIcIPU2SbrErWtg0QQCxdZrXSWPA8tR+5PQNgR062733
qOIgm7lrlunIGK7Rl/xcxsKiPxrqS0MVYgZPt6NzqLmbMhUtXe8Zc7g1kp2HqAAsw/oLwcv+w6/7
W1XHp4GKLMkKqGVhPjZteJUlg1bp0UpE6qw7AGOsZRsmob+rPYeQkIWMF3cUaSubuC0vYDmZ6et/
Y1mWezNR8N1mQliY1pF+jpZ2h6nZXzmuPEhWix6vZpIInVgC2O7Z70cDFdIs3aYjrRiWuhm549/F
Wv8eLsmXG/cfOBzems6lYD+euz68Y32gxtCQWJjbNB8RaYvg10bGVvGwpFEY61jNDbfxW90jNWJN
875cEorBVsFpXJOYED0tmM8aVodSsAvn0gmtnZvWHxkm8aaDRXeVTkevMV78St9YOgdyAFFtNk9a
TVCia7exwJiDYcdSWd08drOrUEkNqx84T+uwLi5ekhzxewfv7s8hG6AiMJGJbmEsWou2qhUfYPWg
q0wUXCdF+QiKVxIiizRswrJ6ItqC5UCqMdsnh/PHzGAVW9p5yNTjMmqbZAgPWU2n6mD+jfTwUadj
hE7W4p4C/AXqEhSn+X3O1E5r3aMWWdcExCGOa8H8BBKgYdopzgaXdF2zQc0QtSVoc+YcIaHkX3Iu
g9bWbmGn/dPM5tZb+XNsWJ/yKT03GIfCvYWMwYzq6x0cflEcEH0nFSPbN+xBg/fpHJAh+C8w7qET
UO++k9Uxl5RLF+89zhHUcJtbPXPYyDWn1d0xn/sDrFVI6vTxlVOFlRqiYQZVkqR7Hvr2NUhpeLUA
0nTtIhNUz74DCNbt2rj6wlGvvlvS4TaF4wV3888w7si4luMQOncjdtNJgOOHH680kCgitL020ZM6
LbRj+m8hgaoqfVZws+9xyEgzDAP9ZIw3WT4/6iS8udcfC2y0nbb1Vkba3DIdJJzDdg7RQjWpUHYt
WgHw0V1vHxXaPycaCWi874RC7cowdVZbtRx/B8smf5BF7Tk2KK35YmLYYYzOS4ebNtq79blpREWI
KihdD/7ngMlEQIhUzdOub3VxvFh2MtaFrr1YeT5i5t58uHAz8frcZVNCeAuriwvZ0S7EBymViR7K
H64xESfLTPrV2mQKPs1ZrC3deB/Jykg1HBj5ZHFrubEcnqBdpjW3XK6/TvNDYDwuc3WMiOQI2qIN
H8wHos8r2Y+ew1pJDhKs8GszyjkxLQJ3Hs3VDk0+fC+88gtWCzBKws0SkUo/NCTepKwLC5CIIGDl
V8Oj6xfbJEyPwRIhDWhSVEL/TP+RXYSlMY9KOQAGiw+L5plLXpHvYvmREyXYWvJHh5AyTWy4FrkD
LiD8X4buiYtW9lCHF8XYWfe8aJGHd1zzg8UJQTjkJtOaJBT3aWMl+0F+XH/lvwn5T/aHEIqf4b0w
IVp16DSW5MAd+WCTuVvueT6/4+DhJfm2uiof+MIfwIFW3MyasK5QriJoWFR5mZAD7/tXnr0hjlGk
HxLoemRD4BTWI+n9vsp+BvtBOR/TcuVz/AIHuqlY8wB9Z2BpUhyok/1luB0wPhlF+VHk7UBVHY7z
Fr4FwU9gG+sOW4TZwPTRONrkH/IoyeCu0xqBbjK8zDplhOIzMS0fwQPGTbexkIzw5z8xBIXOeEl7
FBx9+GiDsRnM/gA6tyK4K5D1bjs4LdM2NL5y46HPQQ+Wv6Txsijq7zLDqMNqnhps85i/qYCnxPPT
oJ+88e6sKnn1OvtpoCbzL3RcrpPavFMMiqATPTadUfzENzCYA1VUvriEkMzIQBLVc9rXmvVBmrGK
/XAVd+gSFnRCPKMVwDGGvIT2WVgQdHs2BBX5dhdO/FomvACqGPpXJo1FjS04hMl/9vCWla9Uq1Y9
E+kCBGWNtym7G7Ev38gkTFxprhi4PCMzt/Y75KTc/Rw+cdJLCMnJ+jv95Uq1H0SkVIgwCFAwWmiq
iL4V4DFhpx6eIfce8Nf91AJTAlE+PG8mCX0jz36Ct7CSNfj7yvploRFWg4BG0GlADGl6oeV2Oy9D
AMl4oYhwjLwKieJLOrunuBkftQliPc9R284zwAglwPFDG74zwnwZwhG1oPbxv8XJHDg9G9Q1jkr7
KfwdsXBn0r3qn5ghO47RwgmwQkr2fOdkf/PfzKLVWfYsd5VkDwqqZu2G6xbZ61Q2WfILiQX+9Nrm
lLLJtBNu24CMvC6dvarCcyB8FFaqmlY+fSS4WeIy885yyWywSrW8sSp5PgmUbJrinBGWLblAY/Yn
OYsC9FxQg4f9aK/NxVz3jQiKViijCvWPmWQn1e5f5g13DDzLXgfPOoV9AOWDJpNMByxTq2VsD02n
y3knUb8cqCAz8uO8Rc/tEgSHubowV2rw7vOJFFwF66Kob0x0rJcnvth6jizkhQn8XbPYJGlB891k
wc0PKTzp4ddAmqtN89nXxo0bZnt5QRPXcq0vbvKYsnVJtXgIyoqwnggkraUAJiEjsAN1KiP9BfFj
W30tIZKiVxbxhEpYgCyxDXM9MIE/yFvkxGAJ+eVOkCPomuwP+b92htLbv/JvEzEXC4lVUXGytXRe
ygHJ30h0x6f+jhn/IifpL6AJBXLa0gi8/j244h94UVSZf/NNDVivI6PlqWUv8umSK9Hk6NCdI98u
yz2gVVEVbwvi5exKt64OfKxsKf7E0Hm49QE2CO5SOtGl6bJLX2a0N7QE9t7i9ZQJ7d7SAR9H6q3U
ejyXftqmBrDMTgvi7VoY0CxlEhJH5Uc+xvNDVhXPeYZUhufdBwTXMIl/6ii7Jsg+7ZCRP8uhXhcl
q6doOR6c8aK5aUv5COWprAm63aRNzSF2GVxlm7QwIb5AhHkdreA2RIgQAiLclS362iaUAj9Gu8HQ
+L4oT85LS3dN7vLhpp58u/OI67FX0YI5CICIoH5gYZpWpB9t1z1QSlkjBCOdd/Tro/KaTvqNQGSf
DeUOVe6dZs/btJs3kUk/SRctl5mW7AJ+VlPhTFxCPG5CKvXjqbWIEKcIWDM+Ym7GHXZlpVCdOtaT
9hrmJlnouee8m2GhVfEEXwmKTHjGtXXXKO2rs4D2bSPYOXmy7lkWzLpZUah0uVeM8KjRVDiyGC0d
J7Ql2Erq2wID2LEP6HeeaBC1qPYjWdLcL50PNNKe64weHgC+DFyCm88Bwh71fzq014rNGz1NPfU9
DveOQx6Gxbruayr1DiK736UBw9+mHGj/GFWw1sLoYqhhZ3ivRiy/KV6+fOq59uAf+FNupZsSulCX
uruOLYt1H9wR2tTsdmOzHssgPWs037S1dW+40PYbMmVwoDnCRYCFCfltU/AbO7x2WJ0KaIN7sARZ
hdm/zgOd/IxgMjzz+PlwH8/uTvaJvbz1hJ7kRBw9cGF+h8FJsgvWwxI0EM2wNRYi/BwHUvQraCTr
j0D31ODP3pwQT4+sMPPWVbCOgABi4gI8QSEI0pnfSBoHKSA8OGmyqoK3iaCKl+VnVXWVx1VIVlue
ee6XfLv4giBjLxLQEVJdLRKEMvuJuUI5m4+sBoeejySvSRu83az1fwDc0CYw4cAEZJwJNDG4D0Gx
x199ZRc+AC1mzQ3XOaVoCgmldnSYmqqYdjjurgrukJyQnGsSDQYaDijCEzaMHJvB/EclKHvH3zpD
XeXUKYO3CBMtsQLnVPEoOky/Vw/LT2aK32Izt0GHLPl84fVkMBlbfzwnFZd7HvXjru8CBYU4slEZ
CRF17Y35iutYvYotO9uVYLT7xIz77VBnu3S6t0t9ndXlIwSqTTtfJiLNXNVrL/sk1DBmfzVksG0B
Qec9MFFjWbA/hz9BM//EbrBhAfLOEi1FLWTRPr4Qyd7YovAHAM00SnjaOB5wMiMKj6FaVrMHaZf1
4kXqL+8ja9awn/G8uHPtBr0tY7Tu4npEszi/yOfJVaNai2phsCfUlRu/Bit302mjTdbRWpy1jV6Y
btc72VSsOz7V87g8oggND/MxUN4T5Muj8DbbApkpf+OV2RlHW8gC3YY4RNGOz14e6TNrWHK4fVMe
zTJqKN65cux37v4FXp4uCofZR0RSYPfZUbEFzHA40mBCoOevcu4jOC3es5wdHelSYenruXphmviA
foHe4C87zL5WiUMtg6Js3LbnnGgbButxmenLm+D/87qmBbrLtMjMJvq64IC26NiSz2xHVPMs5IVx
8JF1l3QZQ/0d2Z6cWi10nYK+l6Tzz0VgP6to8TfFWL+zoJhNhk5ni5ELeFyUqZU8c9uL07QWnBaW
qsSaXRWdPA+GBMknVxDdZRDsKkuDqh9+TYQLlG32ff0y1EisMS7GO3f5QBwvcYPDcwIHmjM1GCIO
C+EeGJeHweruzRk3HN2Swwc9dwet7JLfayGON/7ErQRAHj4G+k8ftrturvdxcqSsfF665Jyzgzoa
+AyGhOQWoXj7teoadEAHiQ3lUvE4oiCJbls83iCcfpj0a6bNY07KYdhHZUhE0LoSJMUkAfUwvCX5
eDCLb9t6558mOpflHJXTRE50L+0OMovMi8wF5oH8L8IrBNWECbw2S4xj2s/CI6WvOWGrFt5hoD0w
14uNDre6bscHvpuh9oceYVD8WCrvueoATRy8ZQy8khSeWda8poPwV8uCf/r9YOcX0pDDQOdyIAhB
zm86c3IeJYEycx+RRfdgV2/yZPF0YlN2CLP9KnFq98PMbaYCjD6BC3zpu64uadXfJ9gLh/Pwmbvk
Q00z0oDmhO9m4f3pidJzrIsy/Rhz9Ljt+IcSZWJ2p75O61URoDsDPgL1Ddpa2UlUFVMuqFR4trtu
x6obfRJQiqq2TScooxazDQMqlxNtkoFhHc2WKCVe7oNxBs6FBa3rO9D8G52ea348btydvEsH+8D2
nzPaSWwK6DoHg9e94X1mw5ZqoaU31WFu4BlZPiBQVvhv89A8q96/pU26tvjlfrhs/cXbcW7Cgwrz
NYWXi5tYtJF9Wyb9yApNIP1JIxwHVN+NDQ12NVxGCoI2BT6JYiIckqK0P+PDdSfHCr0Bqw5oVqfZ
OpwyrhT3Gg0Z0PKTATc0Ud/+AnOTOhmZUE9oRs3i4HjZVgaCMC814/tsuK9df1qRrkKpMq5kyDol
VTeyow2Nfmsvand++ynbm100tcZKziWTxccNG2UICDj3XYxNQeb9VPXw2f6PpPNqipXZwvAvoorQ
pFsnJ8cx6w2lWwWaHBv49efp79xsa6uDM9C9eoU3UEBnpQQNtUynkq0ZUvkwkGRR5nP7KOghxf1T
A3x+nH6BfICOHzHWYDTXfuoyhN9zSKwJaURWEhOqrnTBXbDudjrqmYF9lBrhmERPJBWCDFUXLCBv
qDu86SMbjl7pAaqNQExmeDHiegnS5ElEACYoXfRBtdDAbXlRRrsgL19TqhxFxKpbsBOGafJgvJuA
EaMjuFD+X9d627Zpf9iRMAl1uZfgFm4m4WVIweC35pkjJZ+6nWLyyE8tO14nJa4XyRPuoivdilDR
uC8ruZAtlxv9eGeMDXT1XyTjhcLGZx+W82HsUAxWU7FzNMCOh6bTg7B6pRJCM9/eqyXdWQxgUv//
eWANwxTIEXjKcvD/GQxUdTUwuvYLx+l+IUXkYNS7lNTcmuWzZ/wq6yfMxVvqPPqMmIlQer408xx0
pq03dWz28LiI4pi8QZci5bChjeV5Qb8aE43m0TR2LuNS4kHrGEevJx9/xPH+auQhLI0WpE4FGjs7
lNXfUhsr3453dHGZ7bP+qOL5tIboTn6GGysWIZQaPIAaTA9fQuY+CAEqQn2EcKdV/NNHjJuojeO8
kyuStBlIJo8l2rF8aF39GmP/wafQSVVSvDMm3VR+vO68bx384UsO6Al7tW4VotfFh+b04Gl5k7Un
wYFTxZi9feyIzIZAL6wYNmyewqAkZCHibXVncrbpDREH71aYrQpDwm91nz1yuQgihEuZzz7j0+xA
4m14quwS2wRTCMIeyu61M6frvJxhMTyF9Gd0GGI7WZ17rw9dOjKhEW/jzqb7v+wGBOy8+C0yBCbG
6S6mqTPRSc0Y8usNyAogUdNLWPd1sGkxzHmrz2g8Zi8dXCKFGSD+CeSKpLkEemPydnoVN4Ufb0T9
mxrGx4gUTp7bP6PlvDhLeezt5alxipeGIp5bwZUXsG9FXwMmokMM6J1J4IAaiBE/LVozI6Izm2aa
4AY7ycYZk/lwMT72sbfc2Qo3Cnp9hbN8pMsnsNrNwPUHa7wf0mdHb/Vx+QJTWt8pgq1D9yoo0K2J
iW5pa6I4yWTRmQ8SoohOtiPXvkPY9FlJ9WZO7m8E7pIA9sS79Iuvvhqe4jhFfqBq33TCu7jpVSck
czY869WvcmsH8PMJMEK3McJpw6LQKexYIw804DqAUL5OrszKftZheIivnPKIXa7yBo4DxyddA9cQ
90rRYeI87DjVSxwAQm6qTqts137wq+pGS3LAfJTZGF3mVg2MFuueIF3/jik+ictDlZaHCD/PgKPH
H96XofoEJYRSP/Y7PjSrbkQKuwIOHoTOMQhL+kvgf2JmdEu5qgIBYwQ6iLIn4knhncw5vScvKHZL
bwLPmw5NMRzNSqtkud+hgEqbjAefbgLpCHAvyusKgYf1Ap67Z3s2ZXVOYrBHTcy2TpebGao3MgVc
y/A6dmZ/2ARlQR1QEOMwmb3TCZWOzn0ip7WPZvex4vhiRl/nGLUycNtYFpusTRm/Qd4gvwGYT6Nx
ZuLDzXBT6mirsO5tc3k3zJQ/PIM/VzSjVas+2ww1FuUyaJV9s9LlqcjAPfUdiyENoVxRQiNSHm2Z
h6AyjQ9D2I67KKV3EykTHe5C0+zhuAZZQw7nzRuzyqk22xgUXF/8qRkTcnIWe4KSoaattQzWOqmL
54js35LTt/LqF11I1XgLjSHwfScaIJXSoSdVVDvGGShLIczgAoNrpDjZ9fJS+TYYcDDbOVIhcR3e
Y81YrcGTJRcjXaY7neXr+UM7unudPqpeAHUdb74LjmISHH6i+7TK6RtzxH+VXT3EbbROK25iliGm
McZg251jFo20QV2kHfOBylBAN9c1YUeHn6kS2g1OBRZrntOjaqQWac4RtSCY9m2IyZ3LNpoa46Mx
1FPbtrQCwpI81O3uMZNGyNZYop1oA/Y3IBU01SE7Bf+ReaBQM79FlCjbVMChlVNWd3MKIizJ2wc/
nLa9Xz8OGTYh7bQMJ8dI1003IdlQPi3ClCD1kvAharQmxwLxt7Q6sZoLJBOMvnnpGNfSpLM3qZNc
zFieWGIXp0V3a0nOczr+teb8GabzSS9X8DjbQUWAvhIOEJUGUJCm8GpN0V8SQSEEX+rf5cJZe9MI
RAdLe2Zh6GvgFG6Cpe4lDiuDRGEb4NzWTavlDgVWhkCeDYhiLj/a0WOCNwcb9BjAJS3mZ+OR4Stj
+XLMHCCFAFKUKzdYewEj7KZMrn4QfdU5Pumm8ehykNjkNFWIOULth5e54Lj1cZ8PZ/yKfXCJcAV3
ioNhjLhcHwhIr8yiS9M5YaKzDtiKpqnOQwp7KKYXbIkl3FgG8/Q4qOp95QK0SMh8mMS/6/DjL+1T
RZMkNkaeq43oJUDNu9wF1lVZ3FLvGiNVDdQdTTbFTvNUj6MgUKvYe9DdhaBtD3aXnS1pnD1OQ72n
ssoHtEQNGwfyxTXnq1ugzOLEU3rKKq87AdP2HxCyRi2NynaRdnwLPRcKOwjyWM3QopsOPIHU2M1c
J2JgCmnYMSgFJDuiLuAOs0UvElBaG4+reqSbNDIhGxZsOZcgeqQyOENuWS/LgOm69Rhr9GIfbOnL
vJs+HnR1+hzP6Zsj8r+KSHuX1139sxhliDa7/zBFwtrUPh9Z35UyJdSRQDlHsKNnmNxAgPJ1KJh6
kViAOXoW+kTN5Xuo2DN4VKOF1j8bY5cBmO4Y/BKDjd5DxqT7YRh3tOTynRnqdUItYD/HJlJZGZIB
VQUaBUxYHjdHXxtmeAy7euq/Tg4auZKvTUWSrtX+TR4I5/Mi6lPOMjYwBazq/i2cvNfco+D2Usbs
SZ5vmGbduhIMZ5AhMN/7r9JBf1zf0CJr2NXGsYwiTBVy62wOwxv+Xd69OZdg5i3o/kb9Phnjpyvd
tyhoHiOF901YfYWkNYIkqh1LNp6J/pxqrfumG/8SYQdwfcbyv6grs/GdA2cmZyP0em6Eb0U71VuX
buXKD+d/RtblO938CQAdWxhOOkENIaDddh5OMIXT7ZOwPnvBgv16s3MoUapSXSGg7BASus6heR7o
LEwWSaKe/eTuAROoj4lWQSjjI+yCMyiVdcvw0czBZNSOzZHT01YuzJNnI+wUDJcqtI9+j7dcX3+4
PlZBga2OOlqUgYuZGJDvhia9H4D1H5oXA3mEu4FLhEv/3cnFXxWYXKBpUNwxVcFuTpHQqAGNWLh9
uqsOeKUA7LjE6aYLgmcPw+dNiYwDuL4JPbYKDpMgDqZ4XDfWSEWOOlFXhHomAQoS3XUTqLDb0+tJ
cQda0hbFxTnDXVqPVsIR1V8TIljQchzFqXzLM7wHFtIkkyrybmk4NdsOKkvrbOzBWFlg8hgSPXkB
PC+oqfQ8bhNSW3kc7eO4fCgzx7+P6DR/e5M8KWHdRhW0ULzL8QBCNVnZoIwwvn6XpMJZI5/ncZZ7
eIX2Cc/q7pj7EJa6yb/qXGE2oSHlI3j62ZnBjY/1cyeZSgQlALraqU6zY56MPj4OwPNPg5wunJvb
nmFSPC3MIaITTGfmjfkm74qNWEoi0bidc6uHc0CHklo0F9EZzCdJdr6yTTYkUGdazIppmrLP1tQy
GrCtDwVbGG1/AAgknvHZceenEr7inZeg6diESbrrO1cX222krs0owKXYMAtKBSG1SfQIasqC26Ab
Ycs03dsF6euUjN1b53TtLhmCP7fKP8rCoVUQoJ2A/GHyElgdyBnLBAozsDHXLhwbwM2Qi//mOsYs
fBin3ex41cUbRfcC/Jk2Pgfv3E8tVwjjLTATiSGmufwaYFh2iR8X9+kcpdfWClqyTDFZ/cbP5+U+
SqE0wFsjPAeQpUp7QfGsNua11ah5P0YBgvA9xgyhLZ8nP5WruRdg5ZMYabbIiTeDSoZ9nQf+qeCJ
Hn0aYiCZsvoWVvClRA1sXBTpT+pI+x/Rttp6En7+1HbovjeO8eDEpb01+jJYx1iZg1fN82Nc3qeN
aO9S4OLrZGRObUHmce2BJl8MM7uE6LSqphhsfojIoQDUkCfMVavMwWOtce/Gxn4aQlURu+YXzBxf
FEw8gA/WZ5GxC/2gOahOHhhveHdeVb4PVf9Gurv3Ef5g+N5tAUe9l65EewEMEA7jwjsZIaungGh7
BMTyKEVIZivXdYiNT0sqHbX1KRm9m0/3e0rqDcC+5z4FumFB+UTmat/mDeAKevwe3TAze6oHf/1f
WZhA/9aBR/cujVFix8NGzufuVpQLSpy1odtF/fPkOp+s4pMLkQbRrcC2n1u7Hb6Vmg7VhPFHmzjr
ZpBVySx22gXgl8zOQNqxBtre+dlz6DCgt3RvIJP3lTcqRIPxRan8e9T50EX0Zdnv/UJsuyk/WYUx
hiujhfMyIks6cOign94dPX9IoDWGlN9Ql62mWoeRf/b5YzMBYvDNAbgqgtkkAWncAUeEFbMFBWw8
uOFCIPYEiDrguDs/HLJyowpAbpakYPKlBXo2yaKtquOEaatCBajo4l8WHgSHMViOhV35F6uAM21G
dAWnREjYznXR+/+KxGdYUMvcRAOrrjMoN37qXlQwJaCtMP3yTJkA3Wpn9mqmIR6Oco1T1o0pN38K
I1Zjb+6nFDXWZSROD8FWyA4sPPy3gMraChCeaeVm9FOQ8fm3IEoFCSmgRCoscyGKtxNUQ9TDO8Yu
JAyA+bmG/s9YQ1qelLsuQ6bKAyJXckw4Wtr1zGjsH60DxVTeKBSNj2nXV9rK3DhnU/4pwZY7aGIk
VXrzTefmIkYQqfaUNkZ3dYwm3SfQoqvF2Ewu9sAh7EpHUmXZRXFfzpZ5p30f4iw+jqF5UnX/4UNs
7uk6k9TQdi6qCFH9xlsLB6y26Ve3IPNJEXrqdr9IXzNYcCGHbhOElyaSv4tonyJTAG8jlzBd707l
DfzvRib7pU++x9h6VoQhdNdcTMC87lDQXRXI7xk+4vtQ2JzRBX5YdLvB7B9QL7iqPnxN6+gxrjCS
UctuRNZoHtu3uV98svwmpNVc3MM/epcTDJJ67FdpPgPzhWgUyZ9eOSs+xDpHN8VoylcTcRmAsEBp
Q6dAVBCIj0qjL6XiB8sAsFnBvZGq/df07nVwp/tAFAj0FBfXEW80XAg4hTUepZ2/OAGql8P0VaFt
VkutBZw9eXTqTDqRibGL+gLpF/4od4McfJdH1kZ/LUZsrsrZfPFsIFIBjmSzE16AlOL76CiSSjuL
mAdS2fbmCO8aPcZF3JkN5LI+Lu9EUj0VsdihD7NJhnoXKutf58hy5+HOfYJiuzcWYlOVwr/1gr2R
RfC1s4NQ0kGScwa5koe0SQomyww2MTdlpsRznVLYMbhwZshUo/l2V1E8ojwlGVZMwbJaKAltd1gn
rLYlXVZjW+9bu1sDKQdnhjhmZ5LZj3dRhwQGR5TVya9cYpAT9tFdAKc29ihqB/fWUi6nKt4AYt/Z
+FCkwj4IP3u0mnmTmH8W2gRlDupnniBlUYrwtJFjxq9n7mikQ7H3zYd28bizvBlLnRlkPhZl/l7k
lFEzvCD0CfsYLhE6WLNsNkWKEVjIjKLNL4Y9fecueOXcGWG85AuZybRs8gogojLMzdQscKXdLV30
Zxuv6AoQHaN92jDtfdBwuAB81r6QsKbGbSQFAzQxfI6Gda+m9LGN5wPNoFM+dnuvmEkNohGGdsQM
V1+0CGkP6t0oq5M0MwvaWfo+l4yipji6sxk6BbGEmZDTrGisJ9eUaGo3VKSGeWH0+1yn9XsdJIA/
gmPM+nY7JJcTd0f1sNVPQJTWQ2u6QPjFRZj2o8PJli3ZR5Is+2UKri0qwEYw7YfQ2+S5PGD9iEMm
4gA2PbrK+rfg4wjCc2b4lTkc3mkL4Rz5hDylKTVPD0GHj5I/diuwrtt8ZImM/bJVY3IvouRHORGp
IIOdtelMH3kr136qEEMxT0nsrdNY7ZmRoO1SqVfa9qfJXIrNsiBq3CJouCL80Awsms1I0/HmYQdy
SFzj7FgQvAf3Plryh6UazhidoanUkVilY74Tto0yiqCt0eCWXrvM8sp1D/jcrNVeEILntEJnxErx
F+nA53YDJGhYnFe3Q8/HCokLXum8GAlHhyn6fDOYkM77If8S83SzHPctDty1acYvje//m11zFyKn
d6T38RjXzqNRZsE2Tg+zq1V5Dg6VIvKBBhDwkmQoeisDpjaI9GpXAZOixnp1pbO2AQsDi9yJFA/X
dN64rbPOnOW3m5Nl5YorjvLWqmrqlS3FYaqGQ5aEh2JAxsx2v+Lw0e0SpFzM/Nb2gnEY6OTyAx2F
n6o3TryLZcTavPHQ/mH58v8C6PhkoS/DGGmZhrVhKUSGsfOszb09gVWmmMsk/Zskw03kv3eoN1kQ
QzgO1HNdPQSk5k3TrtxCbAy0qx23xNb4J5aU0yhe/KfcNhecbPZDbxRwW8cCkYBhQ9ZEohqg2BJ0
wE3i+m/xMSI39P5strZhnJqpP4jMfspQ4puD17nHcF2+9ZLWuF3+1It1qsDmIJzS5Pjt2DvTAPE3
zuWaz5VWiumCB0K2PQWoocfovtIUtSQ81WFsN3yWwZW4P8hOO6HuYpx+EWDbFrMAEY+iKtaAoaVW
dv87sIrrutw0BcW9yzw6mx1U4MwEghp0W30zUwcwk2yQ6mnf+GJKaqOo3+WZhPde3FuKnp+KepZ8
3KxiSUc3TWeY+Jq7ytZDl67VV2OKu7QesL0KJgh64W6CPbyDjclPaXy3EYM4FaHabzoHNIcqwmna
HVIv3gWy7tdO0jQX0cPuS5ffdOlPMQKf+in3i/NU9f5jUjTilMj5Ihmr+VUkVwXLKEirF7elr9eX
zUOWB3RsJskgKZO0rt1aYKo4PqWV8y3AIZadh6F7gTdirSb/JjBaZmgMiMFuBMJuyxoFpvWI7qDd
dDsms2sl4p/OAAnqgHwhTxxr+sQNJnfRAqHdXwsZnGNLckxaM5bOYxGuU1QBXIb5YgxpIvUmEP38
GJTWo1EnTDQZETZ9d6snd92q5CVP29dYip/GGMlCLRt7ErDS5hQ9dK55HaMw53mL8zjqju7wtQQA
DehEQJCDuuBzBFMgTIXL4GOcqHeDi6Rzn0T+oY/AS3Wuse9jeMpGRfNCPOW+D0/eIS0Q4TjdTQqS
oisqdhOKXqlDe8IzIPqFArKe8xI09X1TlGuO64J7XW28ghcVgA0pDMnJPAPKVAMfzvVJgKSRQrHv
nU2bAN8d8RBbQE7WA+VEzsArNcTZzsqbjQtv05rA0/HINgTqJ0G+mTsk/ooy27pIiPb4WcP9t603
2srJc5y11WsUNn+D0T9XVg540uNtSEJG57mXJO6CLaqFl7YbLaZLiiO5L48K9WAQLO9wdU5BvHwA
dkMfOFU/FByHaplveRerlTnINyGX38rnPodJ8NAOlValt+RzVqQmWFur6T4MEUSvyII8uxM+u3X+
5Bj5Q2CnAMPaXYYgzVlSe9m1u6lMBsBJsAPSc/WGhRpk6RCKZ5gXIhTCoMdfhlvrdwMg34720+Sx
HepuAUgY7AZgVYzBoTC5S/+XAmFpkE9BjSgXCaTxDs+JKtx0svmL2sHZueQQeYTwp9Eaa6dxVxlZ
CQ97l5s+5A4VwElZxKnI5NF041tPkb4I71/QF2snAtBpIreronXsg50LpomZQptvQXxAg2a0Lhvu
8yydDYTVF4vKDUXnGXMWey2s9jSGxS1ziq0LAl1nfS6cTRlkuzAzLxpX44TT6r/D0wGTNCZvloGo
jwM7dllQqlLyWi7Nm20DaZudnvwsQkIeM6s5Z3kwfWOeDCz2rRy6o5tEDwKFni6sEJXO+r8mGPbB
1D1ULrjogJ7FivO1YVXm+ySwP7TZB8UfB54i52nkAcBG4z/R7iUqr7RaUtLcMD1vbOrJKVtrqAdj
afsH0AuRz3XP/HZhfAfW64JuF5HO9qpNYmstL/RJspgoyxhsdDec01deoa8fKCqaDJOpn2KG2lcc
igIAGlIYiedQfSH8Px/UHKxNDgfTO098B2jhTHxJFn+TWgZiLIin3Tfmvb57vetzk75rF8NwDE6d
/67aZDcdDEEBqO6if8SHiN0H/i2Gg942gaWVl//0m8hOotFIla5iTDFqHz7eE5dS1q2A3FYC+Pix
veAUVd9WgXYmAtXOG9/ObDQeXdRM3bOn4vUEc03xBDE/GVxotfU15e5mQY3PJx5FzKm5LG+AcRN1
L5pjzaHyXpzoB1MtqrsnsF58ixtrcFBlAuO2+eAxqOHAyZI/pPR5FHqISX9BOz5MG3d4541Hcbbp
jXcvuk+96thPGJeU22pCgSfb9jYIx55GLvLhWCHTw5Aa/6b3Hb/0/7825yBZuds139SPpRcXRN6a
5fLfX7mMCnNRVb/qQS7vH6gMsOVdRdahGwG8JY4HJrz6lulHxzvlsvpM4AtCVnc5Py678cXNaDZW
/4fs8cGmHOl6v/nFPO5BH9jhOH/3QYTl74TV7gsv1i/ki7Y/1OtHL8ksXRXRtQoXBlw/Bh2hHvjH
iDr5BK6fp0Dz6NSUIVRu86iXIxlHQ2Kt97Xnxkwrt0kKuRZEz6wfBFcX8LZYHHxU1ZF82UcurGWd
JZ08nSOlDfUdCZCMaS0iac1LEv7b+P/3lNTXKd/1HdAvMkbQMNPvyKHtLuSXSIgneBxJrsOiq8Pm
qDcGf2uhOuPv6yikv7jpDRRyjVZfQeXBirfETTHQZI00ccAahsiebQW/LStiADmNvjfGTMsAtAnf
HpirJIsGbv6M+QxYa1hZ0YO+h7zlWLK5okDfEL6j1Wb1Z+RB8z8AEnotaGt2Qzz4wWcxIO7cIy/j
RFq0KyQbzLblcNDchZxzjoSMW8azhpnMKVX8dz3FadDO7YqM994h+PCSgq2RYf4RkVvx5LhPYnjP
5etoOAD6aZxamIuELi22dO2H9Mz1+IkQr5dCxtuXraQN4h5rVz3z4mJwT3yBcXyrEhO+KWYhvPVB
hxM4mHpD8F46jA776Ksq7MfOeP//A06woasTUm5eHvORNH5KLw9ePoh3055P7TwyKnqdrAybdOJ5
XffQnXgYLKh2hiHWYmBSt8CUgHrEybNfBkh5twr5RbbhrAMFMykHDTXrogbg/Hx8h9PaC7+a9GGM
blnA9Ga2/5mCdMcyq4ee6BCrxwkwUp07bxLqqlkBYPeM+TDXA54iPN4RVFaJ+iWagQXCnSvHOqch
KpL2yEB3VB99ZIFUIljYP/opN+MPDIzvAGHCwk5IcpV/tewhuMt6oN+5V4F9gbnPdLsxQQ/RGU1U
+yHSKFyHHdXo0E6KQs8L79BYhEvJVBZtm39uNDzLsL43Cki3BYmJ38o/q+sYylvBZ5gviHvV9AvD
1viaRI5MPyd3O1WABZLfpqqe6J3RWS3ma1Mzqy2bF9UxaJ8Su9o1Vf5WT85nT2rZJcPV9+RpxGOL
sQSCPnV7cGd7VdQFDorxYQ7ag753szVD9Qmt96ahu+3Z48kmmfEM4KFF2T5kHsIZKfJEesyeBd0F
tYZ1oNSuKvwXvaEHJ7rYIkMOuEZxNp72kzQPqRL/hsj97OmkaiTAWo7NWWuO90SjNDHVqqvVa1zE
j+YkP5s2PwRw6UhZUxzT8lxHa3dllg59kwk8e+aoUxJa96lpH0njn0Lbe84W46oXkkWLYwhanEyM
6Eif+6BrozIarzp9rqNxTQN5rWNlLM1j3wSoI3UnxhxPgyEfRY3cBL+HjNIjGmqXOGr2naoPfiKf
Y82sKmw0DG03uWmtmMVUL15tPneKiVleqgviEEedbgcRcbQsXmsvvVLF9wy5u30Rxm8lzAGAN163
SofkkZaoDTKN0i9w2u9eJD8ioQtHr4D2MFuzxwKkCi5ZOL80Mdr+xfgc0fGycpTuGLZ+qckiU+bN
9NV4NjqxUQxyyrjBTci5usJ4s+zlW6Y5YA2oBi5HKOppoVa3u8L5QUeo5anZj3OdPSSE3z5ILzkz
NsSTIPs35pflLn+h29wrLwDRqLrbzMGadWJvs/vmOXtHhm7lIvAWtvHZ9etN4LfHxV9WAWJ7VUmx
OzuXshOvOm5HE1Cqmv5OO0K1yFKay8yljoNUT0ktDm073mBPAdZOxbdjqaMXz2dANr/WkL+akQUZ
AAPoocHxTpzjhkJrSmiPJot5tekqmWV5Hrz66GHvAXNc7OuYmGJGiEeSQKb9AYjXe5mYt6g00SBr
Ec+YjhQwZI/OLq+zt2ip/w31cI06A1K2Ij7bDQgj9IZHUMncpV6gGenSVAyUhkQ8Kgwq8BA4NTnO
mrLe6HtiNpi2L/nFVc6bsjGUa4x9NUXHcCTHI0sY4+VtMcKdE0a3XDRXQ/anbsahDMGsoifZzFtU
VaxdEI2niZO/nQ3c/riJixPCMwlj6qQkYoCR7Bb+lKiH9zBt4BSnC8bsMb3IYaOfA05ZtDVWRNz1
5E/YZHdIwvLVbBwgDtpXbtl7XocyTBbT82JH6VtkucYXE6MBc0Mgw26fftaLOkz18NabISKpfvnF
eO08m/NBJ7N1YR098FkpWxM7jh0CeRtB3o1LB1Wwv2xU6R76kIZ6B3oiHus3BP6fLZFsU7f6Dmdj
q7OONsm3lUeXcuS2COttJlrEIXMPHaLNtILIll00FVIN88lD8hO9QGPN4PoYZN1zIaanwHUfW2G/
1lN4hCmGkhpmmHWDxZxRXTohMNbi1qTeSFdgyPaTARPT9MVxiv1VXTk4WS0OiFyWddj0B4Izok1G
+eKirjLJ5OCZ2YOv0hfAV3uC/x/TWfhEqNn5C82CMt0mY3mi07ALk864c5KZn9Ig8NxpZ2bJFQAy
wgU6m4AUtDZsB52swjvEDo+JuIfoCwoqIFT/4gztgazFq572vKOGrV5QvpUetfF30QX3uSfQkGAG
xB2M+Hswhdh5LtIlEQzXMCJySMCqoj6rob2Gg/gDtL0TY34RwXRy4n4bhjz+OtnUtJL106taOnVT
GN+8ivGH62qpHbx1uNF9ElLnxtMu08LsuWF+C6abiPgZJ29y8Lqv7XszTHeNSAnnCRhwG9hl26oj
deG7Toh0sptxiK/cofvoluWK2CW8gLq9BXW4zdvy2qH07vjDLhjMfTtNuFrn6aQXzb30BdxINqNb
9hsvA6AToS2oCD4I6R4aetTSLY6y6Z6qYNlCIPPvAjd/RXxhDzfjOzAjWGythb7aYEKP551IP6EB
XxbvpeF/Twmd/tqxCCvNJ9JYB9sKjpaSG2mD8ieRJ9PbeI6PElWKpJ2GIM5UHfMkvyrAaLyPq2+i
JGbRUebgjFpTT/O2fYhXCBlpWjE5TDIURPTpYVUT4/Sac31CpciyDiH6ZtDUgdZKNNp5LQB3MKZm
/93L9NNgW3RTtIvGYmsF/Q+wvYNT05gnJYdZDrEgeRHBCAcGc7ckelcRKpA+pPUcwIfvD78leVUj
RhQRVf8NP5zKFe8ifRD4wmYoK3f6N9sqf404CsqapQ+c4iEasBp2QKU1Lb0TCjuIUyL6ooEDUsp8
ztCY1ytGB5eFc1W76yUCVRC6mbTGdgB5Hrq232Bz+VjbRI82y45DjPSIBCFexNdRJWcQR/ezojTL
6ruQUyMIwAsLtLYyWm5WiutOHH2W7YSluTz0WbbXMdoQw6k0hm1MqyGhZqgHEvail6+BK2+1XTz4
RvfVBI7WK0UIyVlXlvry4/7PGh3U6N3vMcF0D/5nEvRrWZBTh12Bcs3i72WW73DKwkB+/C2z6DQG
hCAt9kQoAGSFvVi0MXzzOw+XbTrABU0xJa2gO8qy2yxEwK4xjgZ98aTwP8YweQeuiGtuiQH3/Njy
EGMhHmbf8sh+0yeU2g51VL8z5XzhqW4mNW+mrj4uBHx4hMt6xoKLduQtmWHzTiO5cB2++UuQMhQl
I0hJctWEtGlqXMgAtgxAQvjB4yZgDRkW+galf+hQ2qwpnbxZHnyi2bSw2tLF+ld7UAKoA6C4tt+L
j+Si1+6aODlghrlVsj/6GpbWuNWj0IHCoMnGpkDA80mvSJbLtq3pOJr+tTfqg5fN50qz5TLUtxBa
brlQyLk/KHGIqh6PF5MOCjYxd2WoaF4Xe31I/PeEZP2xTGC9vHTZxbKh3h/p2tUWCXvBU5ZkNHWe
HoLU+zIGBPXy/hdjAlpoC4Jb1ms9DMZdNBRg6ugNdsuGZv+/0rAqRPNGLK+RdnS6iHrT9R/LRFe6
cInljAiHlXSvqByfzKAAi2hh0lJaT1YznRYZ4IG2YLqEVH0wqVdP0O8OLEzGWz+mWd6BfWLKlfjN
v9xwH2xcMbg5b4FEXKpWGVolqGHkgdjOtrkddLeq8Cq2K1MOfWcNh1IwK413ADxHLyqfXG0YZMCF
jFR2wl52HxJFDJPawZsLvBHNkgYFvIHJfYOn8miq/M+2xx/DMSgi+m8htThHoZco1gO8vBmtk3DE
ZzZlmw7tstZFOllqyyJ2ZE19gHVUE6Pj7v/+j6bz2mpkSdbwE9Va5c0t8hJCiBaub2pBA+V9ln36
+YJ9zs307G6QqtJERkb8hjrQS1WnJ93TdkmlVn1HSj12xZPskmX0n5Yu/0mC6SUcuxv3XyCD87Vs
zKM+o71I5c6lNGaFzkUeUnaVAX/VorDclfWWUjhlLxJmbgQA+9cGgcKPeD49/ac3wceAgSjJAwbf
9jqync3IVXUmI5GMmeODxdvC8xqhCrPVA7xpZzwbWIm2X9Z3eVE+VCGejYvxNLcNdjEuBXK4+Fm5
n/WMal54Kal7yQ6Yzfzoaj36vi6nS/zUePbGA1zslOChNQtkXQv9Oj11XfY66BM9qu72G7nxmZSg
MOU9R35xCezsfWxmEPeoGYaU73XB0HuqhR/KzTSHXG5ED5QVuGzmO5NNacXJU0qLuEd03CO7qbhr
+E35pwaiiIblzjGmg+bW58kYLhnrE3EHb1c041quZllefhWRuyJKULDvTvL+2YiUDrcdk1t/Yzln
FVhs42jvdQrXkyXGfxIf18K/n5bhvbCt98FGGwTqdpgM58FrvuoUxnaud296iyaSFfTl3ja1F5ss
NuyaC82WLwCPz9xfd11ESw7N9QdaMcs6DuINi+iGyt8Xwkw3mZkYreLSS5+bnuoMcYLgDHty3tle
/dJyJOh989phUwZvG1ovaQ51ueusjV8ISZ9JqrdBZpwalkeVWOeh0/EzcV8ri9fRSKarHA47Yu3+
eCy77hRO8dllBWdmutd7ezfH48OIWm+UwcNrQZkyPIin0XgGYB2b2hca9hUpu7pAyt4FbbOzq3Hr
jMsptsoDCOVr0Rtv7cSJ15BsespBlaiYTjkNQKDcQI1Yq+g9bFQE6S/U7g2v3GVGtgmC+Z5L5KEs
26N8Maovm4HREPXpGqfRlHqVknVr2Pc28H64gaR0kX6Q9Vch9yZXZblVyhvJiTmF/kNiJM5dlNdY
vTk31ZnbfPG3HM3nnhg/WcbZmlDScyFr51oslF/nX4ZHW4p0j6yBFElgEO/exYryFuPM8GOZvZ9l
jA8lreQkcn8G4YbUAW5NuK+Q9tzkNrRk1mMdox41mAhWJeGZkmhPRUrO89me12KeOijUzfMx+RnG
pNpIRK21aROY7Rd0zZtU1+Ucjtm0aLrcNdqfGRhhIaU7zsnBZaG6tdy5OAVM5ARqNe26ULTiIpje
CS1+ugsKJv98EBuTgSzcBNTfWZxHeJ6oBYcHkwLyp0OlKi7Ha5Vor6k3XSScLF2Mprm3t1UIo7y7
VwvcP9aF3Oll2/ijsCjbrcHpoByQXcW3hZg49fOFh8TBbu9k1VdNluabgIQbYP4Uy6WQOxOwZEJd
qzpmeYbvRv+eIaVaK+M82+oKsB4XQ9it1KEZwJ1W6H9zfblAiOSq1EJehS8/U4Et4997V93AwDE1
rsPZhv7oqu0CkvV0Sw8I2r2ByKOHoO7t95bjweTjSfQ6BSOGJzT+M8WS3ZnRSw90RsKqgK0oPsNM
e0yEEiIxZ6DApt03AwrlQoowD/J1NaU/U73IUy4elyiWi5wCWZw8FFO6c8cRfd4rdmF+prDNadY2
+l1Vtqwmzq6Gue5H/VnKwLKtpwqUJr05kp4j2l7EFOo0iExhwIgUNXXXfKKjEK/0RD9Tg5zG+s7K
2EfEbIsCS9V/F/6XCzMG/WtwxuldPRmrKPzW6ms23cDxrdF0BBa80NjtoeRBIHbCB0ZFTgQZMIfC
7GCZWOf8kzexEVogGqyAj52lHGCSGFOVFPeI3zCYx4hqUSsCLThmgD8ZtLk1eRUMslgYUaxti3a6
WeRE8nNt896r5uRyIZ5rXAKi+Uiv805OEDMK8cOm5AIqnyngJzsTqxsOclKhVQeLROFSm+eopWQH
KauOBRBvu1xjrrnqlvY3MXOiADczZHgw08rtd9k1uj+vK2r2bVieekTBZZVgOx5G3alM24MdIIxC
akLdU/aWlvO7tKGWP0idvmTLxzBYlyK1Vl6vDogKgQRG1jCAEz0kJzVGK5TyqIB/y0qpi/e67tay
gNp03lRUxgRBABrsToaO3Scy2Jlh8K7o5PFsIrqsunkvo2qwJFGcdiOYcNjI0OtgUcmYybYmYt2h
b/ItR68kOdJdCRCUsWckpCoUJ+hZkeCqDjOT8Eu+rS7rf7yT5GxUW81o2DcMsnx5VH9K2EB2a2Oy
v4NyPNS2SXAOUThA3L/2zvxiMbcbA8fditxqSs+h+VW2Bh508ZpuyBgZ+6HX0L0dyREn9SCZah4U
B8VF1QyBj1MGCdRNsXKTXP0msqG6yVboOSz7fAIogf90GR76hQyQ5cgbsO6JBTGaIO3OpIYObNwy
6OX3LZy/Fjs/bq+OKm+R+tO3FZSuEW+sPzJrFcMBgHIrHRyKoEjKQgMAKijLgnjUs8OLdNjmWsd/
+5o0lVYyTVI0lDXCmbpwGfJweU4U5U9Ec9ncEg0tOnjcB2UFWMNHbKuz3xqXDsC1g2lMWGxYMLGN
ZjFQhEbSc4+2YwfgryieYrDh6r0NJ/IRa5PpiKwqbQ2Q+EFCjq+8FTMj6ykzrIPsHgkhNMNqZrKG
3IPJ7koCU+8NQDE+ZA5bLsAjMFqIzGciChSLW1d8y3yPJGReyUkVftDM5H99n34/6hL+G+sootYo
e1SU33mdCGuphrGZqw+xwWlcmhfpOWgBYi7ISyTQm8hxZPHqhBA5aHSqBnSFQvJTZkE2KK2XOVF0
x+mQs0HpVnjcQOykgwr9BZntLnUmoJXcKwk/eaTdGcEt1SJgti7wA3qndF9kDLLk6NvIn4qVBLdY
uSjJpudAarCUyq0PVN9O8oXcEdYWywKfG1nyFfdkCVrLaEkklENEdoUboWin696RuE016obHFzwj
6ju8tkOBQbaZqi8jZ0+tL/txDg5ECPgPnMAdu42XjKNoJ1HCAomh5+NDU9n3dKF+w3dF542Ln6zG
PJ1Je7ozKzepWAF6AiIByF1IhZlQlS3+o1wVWH8y3WmnoHtBwebwlWNfhsAw3ggdUQnMn5coUD0d
Y9CSKMRaHwmD3xR4Mkj8Yiux6ypuOHJIxf3M7qfY6CGMONAolshPyX4rZnNd48P/3bJfJ+h2Ejuk
rcjMqZtEG9lj8QBZnHXK30o8WOTaiwOg+iPRxuSzYrgPfEZDLsvyAbp3DDi6iulzEF13PMgdWBDE
hoE1Kwsl5wDOQcdEJbQ0raIhmWHe+Abn6ZKRXNvD1S74aeZQWfbBp8cnCJX/WzUS/9gHLrV0mT/D
QSIyfJBgEoKQbuP44gzwNME0+ZQapKTg+u0dZOF7nXAMxOHodtZ7Rk/HWT7aXraFkXcvxKxi9u55
/tACYrvAaCsvYeE/+GP19XuiGDXsujfNdVeBg/qmA60Oirwfm+ffkODcgx7d2/8FV0vFIuYwrTMc
7hArXlHlobTEdvOnhyy7SDLH2WtELwFgMBSsTrLV43l8VWF6MtQLwZ8HQ0pl46LZncf9DvfL3y+W
3S3HOP8sIyT7caiyPatqseqdB4YXqYTfOEDeiQitgTo8IuIaQEZ+RhYjf2QQ5iQ1CPQYvD2IK8rR
Xpo+0hYmkPHRcQBJETOGucsvLUb2LmOJ+eBRtllKUa2+yhYVCIAZ3xNs+BU2EHwUJIFxZSQiweXD
VNmiGvQ94EzgAqyWfHO+8rsSViQks0tYqnlSXu0S2AQruSRwogOw0QqEFaN6HwSUkPh+hzkMB/cg
tzV5AGepVmwHqhpQzZk6Kk7DUO34KxkU3tA03kLetSYmir2zBDTP/gkAxJCid4v7KGfARPAgLssK
c4I3Gw4en/W7qtWL2ADPnTpJVI+m9qHn8K44rh1CChGP+2OwkSDcsgm04FsbnvS8u9m4vUDufPBZ
IvINoa6tOB0lDsl5Kt8kr6ix53Xqbnni7Rpt3obB6+wg9tMawLNuKVglh6spy1wccxIf8zAisDOP
vxZsCeZSM2SCaI4e5hl5RQe50AlFXpEaYzcSNJeB/ApPby/YzvogV4hCoys7a9FDKluYjU+AmJ32
KLZF8u2I/LHmfDP+h3IdnaoMwXs+K9X/8TmZzUBJhJEkRH7DVsZ9Z8cXQJkYuAQl+jRYzFKb4uot
vNUNeNbNxJL2of600wiWkkDFojPgddSqW1uz/dyRBChOWyZM1qEDTKDvigcJo1qJLmb1JYe953AN
ipddxV1e1n0SeZciRCGY9Q8+jLyzn0Ajlh15cUT7XT9YWXbvpUh8sh8klCa9c+TUkF1r5xFADTIZ
P1AC+LiTGBk42FhjhsaHSqgDeyWnG3zE32RmbO2LHDB6UW0V4TwmH5aIkhox6YuQzs6yVCQO1qQT
crZKuCAmyRdKzGF+fpNXO6NZDVBWsliiIk3LvXSjYqqGeU+tpky3DdIdltuuZSPV2KNM1DhlNUg0
TgfQ7O1a2bCuM+cgK02jGecn5mnpoetGxW9ihOLyKmL3BhwYmX5rIJr45B1gesg3JXuV2FoAZar4
F5kW9rwEMPlaFDpgsaNuwJNLyGVFSGFlAmHPAOntcsudahvo9rZp0Apm0UltldA/1OybQD96aY25
WgCCqCFLQTKrtFd1T+esai9FooGMrtAdILlJp79dCDQpRNKTbZKFyys3PM6+JQCvX3zLiS3nz1IX
25ps3PBwUeHUlNyCkPG7FsPvifqCYKZK6qlYvjrZm+c9ydMCcbmvPP8xJTuj03eUNMWnOBdjiuFZ
3rrxrrJYbRLMZsHksdCgXKhro6Huw+qIjeKZzxNgqKTeGhYvkthEhDhZUCDQtjJMbOyO24lEBUkZ
LQ53WYOsaUlLPRogaq6usgQaQphnFTvJc+TUo0O5xuJKQgOXxet/czb8WWqYHaRpHN+NDyYZMrOn
niUWs4PlJfXo5fdhxokeLXxUoksUf6reOvx+i9mfJXXpI+dAipNX2XtBPugOtN1Zqf8fmyTndGJ7
ZyhvL8Fo4sauWHA97mAy3aGG9/wUrmH94rFhidg+unnOM6ru3NgGddI1RlCGqkHMM3Z+h63y5u2k
10CcQzJADkc5B4JyWcs3tGSjfGkr9Nfi+zcQUnjmLJCEbmns5zCqkJ/Euw+9GDwSpvBZcpQgSI7Z
Euwjk5jdOmQh0UtraQcJ6KZKcdieT1xFgTM8QWY5SOYsCzuaqKZw3qKiyy7SzU2YjtesUyK1eaX5
IqjHRy97M61uI3G10P2TZJd58xp62o/v68gIa8O+46tm0Wj1o5OkX1IKmlrFbkGXC1AzREjagqKm
9SdpiSOtjgdQniCL41fabdEcuopFf+mD6AW9rAsEk2K1AEJZIXUIGSSCPto6UQ1UQt2HnfqHhhkx
ZOZ878PRueuxIIJlkfHhsPz18r5J8gVBvxmJ7zDTXgODeRrrGbnXQLkPfbsAzi9r8moPRHTuot0d
lejELZZRcLH2Pyk/6dxUfWLYDGWsjIqMRLJ+HY32WsTRfe5YFPVDhHfFUqjArwGBsrjAUjT9qPHv
Q5NyaR+StujuYweyVerXp8SfPJxrkfiadw4sP9qLZcJ36hqzhwdiEJj7ulqcQy4bppzQ2uy8gOuD
1y3XWRBmS+e0Kz01Ud8fidImKv3cr8QKWPxq6r9FoeVA86ut7f9wmu9piRfWqSD+jCak8yE6qvAf
NDS1Is3QQe4175VWniYCTgWGS0MpYVWny1OtodE9VkDim58W22qgX6TwNZVApBcUWrUuF6DZrT4t
G8qPp83ARO3YdXdOl++Aa2Pj1Gh8VprNT3nL3IJ4fwxCIMW9AzIwb65NBCxHMtbew/gTRcAXrMEB
XZruS2uAo29GzonKNX+cEXJL3eLS1xSBu3ONadwGi/aR1ug/a2OnkKpFndWGbALc+X7x2XLx/Dkq
ykpTMmHE4aag5pJq5/rAIOhMRag/oDTi0whvcoBsi75Me01HwGfUCOmduhV1+9wH5fOCT8caOcf7
MWSSnVbnIq6Cp0hITxkVdRTnnDeIQjcjcz+Kqnovx7BYO23poedKrbSad5WKXxE7wt02mwyqZam1
8yG2QRR7TvrikFnp39nyPxKRlM0DqiNukg7HBAE67pKIiON0eIt6NLsiQ3vsTfRVs6RQ25lDDK4r
1UMTLoCNJM3aqOv3Zsle0NT5S8viAe9AKip6/aH5xYs+RSZMoumaNfljldG8KLqPYEbo0NApajpB
8jzmqH/EesIt2jTja6wVtKFLZjIbbHWnwNJHwGDR15zOWaFf84FTIzFqjsYRYXd0auwpyFlnE3pj
Ldpcnf40LKQJdZX/CevgHostBGv04klXeOTFbV0fTdO4tnYakSOC5Rn6qj0qB9fEouku+WD8qRLo
w5mZcSFCvnvprdXi2xmpnn8ODfOx0Ir4tFig4VKFtCy6t4tCJN2lUN/GCrdE0Pyvc1MaL+FEhXbM
qO1ROPosffdkRh1uYRP6Blpt/yDswW3LHHoYOopeZugYx6SkH5Y1DkgUHwmv1F9j40bfcrEsginK
BzHz58V6eFcuoKAGVOspij+1GpVsT5tuk+WPZHnLteqX17nQKB3DLLxzSu4AncJss4nq7RDMX0Xg
nZK5hOwSgB2PgWD4/nIf9I4BNUunLDigDRfEn1GmruboXpt+AWcq7mmV1Qwo3gDnXwwsp6c4BRNY
5hGFg0I/lrVLr6zvg+Iy2ni+eRX0oMLmnMYRiDLaiLhz3QQYH8GJ/jPFlU4k971jPxcXDegOOrQz
1xLgWo9YnrerCSUIkCKGs4bOgjN3nTi7eIFqUBZhvs2BggEVZ91mgQ4DzvG+6hbfBs3EIyWYZ3Cl
YDbXfRMmW732JlHPcE9WjzARw4qsG7JpZHLfWUPPtkVBUEXOg6HpbzgtZohoaSDtxy+zjJ5hwh9j
K0b5l8Z7E+vc0XXc4DsrOCBcE6CKXh6bqsPmxLPOXTSVlNK51CPjgDBPb/5tXRRGUmjkdzBrcLvJ
gTZoMWXZJV+opeMipyPJt26bDrn8wMiA9y/pca4dW8oIC9Qco6cXjooTPJDgzjLmfl+k2qM3oSYH
PDE3KhbzpOMLqnOOcppo1R36LdDeY+ckQNXCxldyqkIOe3j4rkemXugjtUlr8ThKh8Ky4DQH6q31
MEgykwFvdUV5LUgRU4l7e74WdNm3BBP1qUFwXnd9xtWwqjRjG3nD+NIuQU/GpaNtl4w3s7GSnWcT
8LhSIAA+Ij6wmzu3LAkYPRklJlz6/QyDg04vRJ3Bn4TVV8UHTZsymkmeNa/mxMouRVdhbGGHbojM
CyxvMPkWRyumdtNtwU8IsdgBtTYDQR97aXroHgASoAn4DLiWAmDoWnyZEys5OmU67V3HCYC/JgBl
0PfDdWAV+BGtaXvuCip2TZreB4iBo3YAq2Rd28bfrDWRewZ/umtR+aWo1y8U/TT9aPfJRHvOjG9K
r9Qh0XVrZ8TVgp5O6qzzEmfXhNLoYaklVU+14N7szTFcOV3JXggKMikqWu29N6Z1DRJijE9xmGG7
3hTVnkYkzbXcLFGNdavwFntGyrmWm1AmcHo4tpnVAAdp9M/Cq92n2umit8F2l8/A0t31kiOUVZoO
t8JsSPbmPIAtqktX/0zcLPqoEbvZu5Aq8S7QSvMTCW/Ei9IZCWo3h3g0YYODvpOl44EEatjqTIVg
o427U7iAtto28LbJlaIgeyycGcGNcRDan5PXI26EswUEtCyqKMRP1afDHhXmT2UiZ1akRfNoOyOz
NoX48DQs6TMcquZpUDY0EjtIp+sAHhSEUuK+TL3Wvc1Uiy+VmVDx7zXrQw0crY0F5d2fwIwYEWLm
owtKi0xo2AZmV1z9uV/+VSpCXCvsQpes1IkOmAKSWfZzzxFg0xJkwIDpoSoS7y0DxSJ3Kr+ayaDF
MVvoKOUggu3ZQtm9HdIno0MtQENbZ5XEINKHcXnAy6b7wUsrQ8bb0aJ+pUYN9ppyYXI7sT+amykx
PTxNs5mMzzFY7DhpIaY7Vvq+LIx+Q68YrIs7cO93QVajjN7MoLubnriVNRoGbGEIhV0NfXaZJ/Pb
xApzhd1g8jTULsSTqbS+sSWd6Lv1lKSnIl+bvultzDH5a6OOIwpkiMRkorICXoKsWsd8wc+VRz1p
6MkPapCNNHDDAfdpnHXyeNd7mFkyaPWdl6XmerIrDY3SYH4Yu/exdV8N9cOkwEJ86kegM90oCpUO
3DuO5VPTfc85sotj/OT1bXQxuXfhlMuFEityarDThC26YIpgG+KEiOsXNIFzmjpXZLrWU1uoO1Oj
kU2OVxvZq+H2yKlOAdW1N74X4vlrZ1BBC+zHkoN9Y9j6QdEzQX07RVCLJfhVOH8amPv7OXbX3NSn
gSDPc7Jc7nyO/NScD1qubW2gYwaiLHwqVQJ0YZ+jtkQFcD7a9KZbpz7oCuO2wbuv528LGEVHtSJA
gnFgs1OifPPa5SXq541v4yCBPG5RvgzkjXQvBhFiwfymYfQcBzPgDncUpAciVBUo794NCcy2Cuue
JRNs+R1+Er8KYIi4VlwO0xcTcW8/BB5kI3TsrTSbMmxF08iDXviewNdEfnVKsLzh0t2j9JtZFvKY
1I7dZjOjIkkOH22LVETjK+85zS5GNL8wSR4qRoAo/a1uDhvT1o+Th08ySw0/sJ08mWElf2LMGOzo
WeRleAZfw7HMzrxrhdKgo2G2UiFiYKkfs6Q9VXsfQh3iUvpSGvMGe/X7xU24bIcrPgIEAv2HYTNE
7pvrtk+YH6FUat0DjVuJCqaRK8DrCSpZ4xdPN1Eu5I/WxMHJIXLhr4IW190Sx5vOTTcygvLfv/Br
WA7oqrb8p0WxSI8/5TNDNCpKGFoO4tItXWxteO36ZduHFDgRaumBknHZ5bi1NkVkvZWoY6aM3KCe
Jwv6pYW+RDBvNagtdoJiBin6yCPFaAwZBZSkRUcOKLhqWbPGvXhtR/Q6Coh4+kueR6cgRivZsTFS
Bqk5H5GPpSOLTCQXFetmc0Dm44zhDflo3eznMbmZlXMoHP9W6MPNAyta5sHbHFEORRwc0oPfIjnc
NUhbR39SE7kQO6ipS9ps33ZsjlGMslcz/TOr5ZkkIN8mbRqs0LLZeUa4DdC1yNMjSjcYFCDp1g8A
7aBm9BcNtZBh8O/hs5wRRqH6S6UUPT27fykxmq8UOxqZRM7+F1jAewQ7P+24f1DLjPXD0OA5ghpF
H4brgumRn06yy0hMJEqfsPzd2Nj2ZGDDpzjadGPzpfspulkTWOgFMQETNIti5J7JYlYxmfDg+v+U
e8PE+NHr82vq9DcTYx+G2uztjeFkt6YqvrjwrjpjuZJqo0JtoKCGcrFMiVntgkQaIM1nldSgOWZA
jygaQukr0mNp109Yiu4cFyqR7oNrKneTT7vIPUyt9U+mKGUzmZQlQ1Dpo+7tewts6MIdSF2pKHD+
d2+AHVfkHGcbbxgze2trhCWzGs8PkyYSGeJYYU2Kzy7jIpq0ojHJSh099cjKqDGVYXUuVMoGKZkm
1jPvV6FHZ6A8HjWfhYOOAnkYt5U7p0YkRVO0/ZDE5Jnbwdo7rJyA4ZD/Fu/YGtukESEELHlhq6BJ
wzYNepQ5m4zpUCABQDmrT92q32HdKWt+QMj/TctmFIDgEoaHyOjeOCLYaRkGDBOdZrVFiPfEeEkE
cCtkxaEc/O6nqrzP4icK6FtlWJtIZTse3gXOzB+sTSqER26j3YM9GGd5Ef56Vu2GP7zWw25wYaWi
91iDLVa4k2t/nKSlrN5FqG+MoLha6xm5ZVRr2wuCSIi5oL6FhOXG65GCCez81Qrf5aUti2uA1ydi
xYMBxTRiRcmXaCSFV/4clSbf2YUOKq1Ufr2UYjd/YQP5eC1D/a20GmQBTJpPRoEw6gkAd31xoQB8
F1H7L8VvxMt/7GXasTLbtMthsj1nyL3yK7NXvOT6TairAD+egnQ5jpm2T736g3+FEXXgX4W2lSMR
aylAQ+ZwZa+dKSQjd05mqhf3/IiQeG08AssWHTjnMbecdcfRKNsk6aajC+lMZ+mj7c3vlA6eelmw
ypz5bxzzmZRdFyOZ74ep23Qz8hjYHwHJ5o+Bm/aqGujSpuV0j1yrn00rD+En8SGWz1Lpu8M1lQW0
bFShDiZnLwRwerHh2a0/Y1jCtndmrbR6AZaxe/QQul2H1fgIK+ghGXoclprtGAXPjl2jNYxzpGrN
CYBYK7YMeiihm3vp0ZzG53jOji1tCGrfr+BjgpAfzDRMvYVoLLt6BufQpu9D8S1mb8jTrnz+tp3R
eOqex4y4WYzPevuWMN4MiJilTYaOqAxqSchbimota9dtbkkDbRJMAvl66uib1sIsgh9m1ltWiF5w
Hey/fXgjijOCjZjN8PhCfY9ct91iLTtwFOc/BESZlEGvZa5T01z5+Q8HizxmTukP6vQGyybOAWOT
RcT69CixJeyB3lMqWzg2zKCGX/tt5Z8BWnEhh4OTdit5nm6m3In2K8/UR+l2AD5Sqvfe9YQPa3be
OuYl7abAbuO+MpAoohCrFVe3+0bqjQMSyRgbu0Hbf/Cm8W+AUh3xhd7pIwM48UCjnx0ytHZDq1vL
jPeGwmwW+gBvzIAhrXMXeG/xwBDi1QMsoxlpCnaAiQmfrFKnRSjG+Xaj57FxMfEALUVjw/jhf3XQ
SmJ8EmUaUpxH+cnAXFAzQyiXdGEqjA2C3jBVzeXVQ86bZopM1+8MM12yZxmqybjKMW/mnzyAF3zb
KX5Ezb8xE2/1bMNPkPzyIbLVZHpxaOKK/2sp4jArnc5evXK+DBzghfvsR/reN55MkzZzufV54xZ5
IcdS58XFeIHxIt2DwIDW95u8cVg/Quw/5hRdPBTXMiR/TVlqSachbgUGYV72wMzvTB1Sm23QlsZI
DMI1FqBbCfZ9OqxkHcqjMU5DjDdCFm15hASnK0aJFyjQSskRPZU3lqEdWNUukqVLTMcb0c/EIUkI
jb2RfP+uKYaDM56OM1Vhli6PaS0LXSZA+z3ugpFak+EZ2K2ztRgZhmAJQX0GO/4o3WflaGtWPV8c
SKYP5Ul+xQ0ocA+geIKm2xisophMFmgEj8ik/DdROZV+Tq8JJVmYYJs+pW0cCxgWaUUvfCisV0Dt
MU6mFQxWS/lHNr2D+3GoR4elAUjqA7vk1NdvBRG2z2+V4bAnUb4wxdcdBrptxrvY8O/tbNiAeHsh
OMkrWxqRU10LsvMuS24O4Ft4qyeA+ahGJ4866v6jZYE+pWtL7iDhKTQLDOyozjbuOVkQ8CCiMIAc
awZ9xsCufoNBPeqQ45h1gp6EgVEtFKY7BJ6k7IrRyZI9Rg2mlHMFc54TtYf9ny7nlHCrp6G2nUkF
oB/2NDFhMGG4iIdLvG6s9tRp7dka0HPDpk2kNDqWt0poYaXhowi/M6osNT1zoO/+4eZ0kZngPuSw
FYCooajMvcJXssLZ0LEHKDTz7kMq+xKRfWVdh3rkqNrWTQFvMgSRoPNL2xHA8TKnj7Era+KTntUJ
oY0VVbsdWz8gsg8MbGCE1SooEMWxbISQx7+Ek8Fd9kHoWhIpuzB6beeZ8XKw2K3nS90nwVovtdVg
eMcyhq2HbN1LOGBjWY9x9aLqJnno56n6WNA0w4Dc6+ipoUVBMT18HSkeQcbeRUt8CqzkKbSHLwkI
A+QQ7mzPlOKBj81bOFfvQeRRbmxNCveFwvNqVDgIx0c3iwkjNq2UeLgfxAl4mZCy6+z6bGbdtx1Y
7cbXKzwyaV5RdzMp7zj+xq8UmAQPobpiYNI1bUa+pgE/aZNGqCg7GcDFczdFCLTz6Ch4uGIA3Lwz
/eFA3/oFYc4Pyj1ckoCwUZ1MKU2IZWvx6oFo1uYE2WJ0OFY2ruhf5HA0xz0uSz4FzxzxIa28pxT7
KgkfqIpXS7MOJc1j+f0phYRfQetD/p0i1r6lAH+YLDJ5I+o/TSM4Gq511mPzsQrUmcL8zkT61SA3
ytr4gtdcuMrTAK9lHS6/bhl3U1f4iIhYB6zcsRYmwALh9GmAORcz/OoDCGiu9zTPUpWjoQXuDSnh
dSmlAWhslo/+koGOVeHiXovUCIYifnkzqmSdV/GVT9D56iTomaR0LeNkYNY7IKmlxtPo6y897g/M
C2CpfOuTBUJnQDIEVXNzgs0XrYd2hsmaCBGD23dCaeupKRD+yjXtGcWef01hgDvoyhO1HOilRUJP
f9pTw9rlPf4Sed3cejd+dZsUfYPgRNv+b142SBL1h7geekwDiucg5/9QZ3gvPQpIxtCeQw9Brq57
xB3subGWxxQySj0Yl7JH8wERe48rPPI4q5agy2K+UOx5dClnBZUdLyyorFg3pnXxpnzd9jaGOI6F
wOfick/D/P0wg+K/kwCPQRFeTzaWSkh/eBkFPAWOqALVm1TOugZflA84NE0ubV5WPSIM/dfkqZqI
X7wPfXDVVQwwBulGQdoieNyPzhNamjGkxjSzEdKL6vAHklV4jxD/s4U0yqhc+iwBLn/hFeLfMdPV
eVT1xoE+51szkgj9IYDt7ntOeNJN5yZdnDokvFfRvg5TQOO1/VQxWmk/VNBuukvQsqBAv1PyjDFK
rCxKrd5H6YVvvlt8zHrxSKlvK0KqSQ0NDdAZwU4PX6d+flKdwGCy/iGsSIWqJsBx2jUV8HUscUwY
/43hXgedWky0KKApdsedv7toE7zazNAizseYTA55K1UejLK+utwUja5BPadki5b5qY/H6RRqyVPe
eD9uNuyKQGQMwolKKzr/ehI+L05/SHJvl2JfRUssOJq5/hxZEw7j3t85KF4Rtr/3VIGQCBB/Ld6P
HQzZwda598YFz6b5OPOAJWo1A51o2Fx9caTRtXFb/yHA/InjKR/vjMU++7CzF1r9fYWIGZ0Ebi0v
ISA1Gkhbp0328u/G4J+iCuMazTMA0INpyocyReZ6Phh6f+pi8xMS/7dvOe2VO+KhMEGYBm3/ahf2
2TUY4kqHITQB7WhQT9bRMmaSe8/YQWu6JK5zTNjCSY3y3IzOQ5FZl0R1XBhwyHmYqHg8OK1Xk4X4
A/xiYE+WbjzbuArcTdaoAVwjzdQ791+XYWji+ea/wC8e+8jDBWcwqNm3/UsMGgsFy27nOfaDZyGI
7XSJfgWhMp7ACHhUl4wrUjUf3Vw/hrgAaj5L1MGyJffoMVXBmSLX2fLmF7+KZkXFnNJXbPk/hW1n
04YipfZ3siIPk/Ew819jlJI0c1mFrntqULZKqJukJE1YvVAtYotlA2uLepybeERPcDhTvBtZy9gO
XDxbnGrYyE71MqtgYw/LeuwbE/AnxkGiNljaa5juu4DRLHRkk8sYAx4DDF7dH1J/Aa5Ksq1M9CAb
x+TpVPCH8uuzYVtYlvyPpfNYjhvZgugXIQIehS3bezY9uUGIogRvCgX/9e+U5q0mRnQNoFDm3syT
ffjh+JryyEPWQIZY1o+LbV8ooW9rfE2uS3hcYUMJFGw7TlC2iFZQWo08DaRsd1JhHlLxa0UDCO5H
f51k1BFOG+YFsLDkJ3cqjhYz8gP6TaZIt9Pc2aDaI1CTUORThJwtkYRxEiKFndnUEnJiOWiIONFV
JvVJVwpU/ZyxHO4HraHhAZegJ5A9KwwsrGvfnWNSY5l0OoRZWSiokYutQsMh/LehO0JwArwKKIxI
E+KxO1RzgPMwauadqIfIX8klNleDKPN8V7R09V9iJWfktM1na/TAtj2Uf70xT2wKsmEhtrw0GhpF
QYB7Q/nCv0dFYV4wWC3ThbB6CMvGgspVDhwKPBQhCWZUk62ikXpSbsImMy3O+jAvSozVzbZx+6nc
RnnWIaht1X7sK2cXwMV5R0He/LJ0y2adugu7pm62NhQwNiGrIFIDC7gDOP9X3xJYcJTjoqgmPYG3
DXciGoa+mX9TvAvOiR2NW4X89QCNbXmIu8S/2In6owrvu3dpqKkZZ8xgwKWBQadbUWwyxxqBp29N
b07Z+pcmRAhE/2BYj5D7oJGKmkGb5IQnbnA8tWsTaOYhEvGIZmBJ7e+wDy0FONQPt6hnxC0QDgJW
0yKPSQwRRr4gHdZlS7IPbzSBb0PLHg1dNLQ3ZsdE5JgUc6xlUSgicG5+cs44uG3csS7XPijRtYk6
9D4PGYCAPKZxQrrz2zz3vGF1Zj9WtEpZ8JM/QPtJRx1nCV02LlHfJNWmBYYND4H9GCVYuLgjouuJ
Lr0RR956kSEZyMnaKvGEdZ6dULMhECkQpM3MadqtPcNBZTrG7k0GEMTTiAKCJWIqflkqPufJRzPg
GNkZxQy68LCPWNQGneOLNjtKicDlbMKmXqQGY0/G9ho8rHwYmuQPodd0XVyB1XIEu9OOlfVjD2Xz
XGtxzUSN9mTEBo4TdEsO9kWSiQu/Y64MiAb0U16NLvTDVeMlzh93KULEPayBsNbpypthe4ilQH4H
3GJVVdD0WbN6MksKy33j4y+sL8z49ZKVj01EMBJ5H+KFdDWxHqVjA8UacZgZXXqt3SCjjFMlEo2L
DfU5sMMvmcvhmRGNzXXJ1L4XRcBgqgNi4oJFUdp0yh8nhC/Vkqv8QOUTkSddpiDZLggddLNpkIjr
3Q78YzK0HzZ6rcfCbe0egHu3PDuzNW2q4bqYd/p3lHECNweR0JFsNI/iywCjZgOo7FejQwZ8wfXt
HLPETlzW9mPW+PRBaiA81AH8dxHFvDvepCJ6DK2kbTCkrEgWwoCHPP5BzsPZTyIBIZYO6xLSWrkO
uKsPs1tkz94yT182bPbfYZHwviZE9UHZ6fDxGcSG2vmEsWiy0oMa6uKQpem0l55bbax0RBNuROpX
LilQtg6So3zkWJ+2aXqLFR3BliUOfozXnZc5ydGI1tnsPlt+3MFWnaBVj7roYsosfTYNqzvVDGwo
EMtyadLCZ7MMx0kK9dsGtRtMZUNa25DUI5Y2X/uGqKOyJ7SfWo+e+uQF4XAN0yQZdkXmN9UqbhQU
6ak1aYZwzX+N2kqjdRQIcpUmYJZblYzhk2G14k+tsvLVnLt9ZC+Uz5eECr3dbaKygDqfGFm9NuVg
gr6QWQ/8xqTwwLH+oiYkW+yZNMqQJBTctH0bvvZ4P2xUjcqmHD32PZEZLNK/jWGcv/quj4BiWzbQ
vJw4RDosm7ocGsSEWDi92PJ2TFvTjbwv52qpgHYImU+cKnpKOe4CncFvv9okGvezs1h41hpakqkX
nwrLMqkjWRNpQhi8VoWahnOSVGgP5lAvC8PsRptKIlMGlR/saYDDBW8Ez7bM6d7PGTZ1Pw5MzoIZ
Moox4Oye+GjhW9A33hJOp4SO020ae3w/bdWtO2AHOy+gOef2ssEhgAG27yfvVkF+2A7VhPfIs0iE
9QjWqvO+/U1aCO3mukCJXJIplJKeRdFFc/SHsNqNnU3NhpPZehx9l92x/4NWtsOo3rrYPKSLgaX8
twUU98LI6fXklBws0x3plMS+xH/aNKd/f4PgeRTaDXxh3wirU52VKceEwqHyrWBeoLHbGgl/gwiM
9O64c/aT8VwgcldD8yG9ctibbTocg1DPn6T8Xs0x/dW5QU2f0MdLvyT1zWAmoXZmp5w3g2Q+0CNI
r023BJfUUvNT1trUfxaOtpuF6gVUgUZZb0jnaDCWFRyd3htfgVdnJyiv8xEQZAK2ejJoniJg951h
udmhl1B3KdlfhQ7NU4sUVDp3rnUJFjA+Ruf4uzybxWNYG9nFrpW1s2nzr23erxWhS5h5F1SSccpm
xzdjNKWCAPOwRxgau7YiQxilHhukiP5pWRiHvHDweUt8p4OBtGha4Nj9IwcRzF1Tr9KyXRN1D+Mb
iozLipzLpiMhpqA/+48fpLdKgcP5f3ALf2ulbrn1ywYkdZoEJURZmvQhgA8aGvTTLN9DTZLDKEys
OCXxjRy+0IzFviUmkf7evJxUT/hNrRBgUSzo191IsQDhHgQiBZk+44i3TzwP4rHLyrq4LkEZJDQg
EPIgZkxOAvvdavfKtMjxifxfxK1T7WsgIogMXq6wYdKxAwIqXQwleW2oGmSYD1vpUBVvefinUQbT
ReWxRUVQzE9sfMttIIZ4SzQ7+nb9hUhLphbfrD9QO3p7b2hxEvEirUZvsT94Zf21aYfpwZCTea3H
VG0TcqLXo+0KsjGRnDl1TaciIJ8OKcaAlGfOivY7yVX+kttD/Bkp8t+8GLuzyBKHKcMKT0mbyjff
Q95oZDbsOEp2gGNsY5/j/F2FtH4xCM8eSB9d0mJ4Ts/mEAynLmgFNiMmq71lzfC8qADS/u/zdNMH
rgG3WtTVMwIrVEJVzY61KYZd2vufGjSM9GQX0yRNyTp2GnH1g+5jZhv7sMCAqd0WL70Lfmmq72EV
7H2t5XOMX0PrUzNLWWjqyU2vYdYnmyRzP80o/6olmBmrrz6EBZ4PwdqLsUBfyjuK/VkBRcU8U89/
Krz8vZPBF4T0o3KrS2elN/LV3yrOyS3/HX3Wby/v1pY9PvNU+aGafBkyivq0PAUOIsFoyB8r299z
qUfO7zRlE9pWqdotg0nYQdjsJjd+LDNWbuFKrOv9qwozTmwzuKEkiV7zmTCMFvZ8Fk9vbp18+4V4
sZbuWwOqrSXZdYODGDPAVdYfkNDc/LF6qmgDA2iCE5m/LmZ81oWSKIa0jtoMNcM9WsKPQo0XeN/n
RUYM5unB7+VVm8Vrt9Ii936LGImU3SF+z+P2qDMIWtgXmHUJV4DC5rftc5XJaxzVZ6HEeY4ijLAK
dz8JMWENuwrd8YMdsLnwyCDuksNsI2rn16DJWncWjQ5SPKMh2acxrjp0GKvMpCpszM/Sa/7kXv3C
ZgKDUjidjcq5221DXz+66Ls0xeWjxXyBV7mHPNGdfPIsZiUvtCH3Ud/+KAG1b8ibYxrZ0LBx30Do
LMlF7il4T5mH9rPpL7yWN4RLvyYmoqQxWVOSJyatmHZv8p0N9alvBO+UywISLnuN1S8y+6lQxsHq
3INnLyjyyCNws2coP7tpJJK190dEPv2zCYagc7Gha2QmubJAKaFzz2AeFGpEow9vZRMciVi5RzPF
GLhN+Nx5sRMKW5aN+Zqcc1BB093M4t+erW2S8qNr4kOYdXurA/5dC+x5FbC/lvc3bTiden7y2JHF
6HXRTXn+ypAZahixbWVynGrLhCMMwyL1XpPaAdg9vMPWIS17uAAvhG7s32rHfkY1DV2RGjkzTk7h
vrgL0l50/olXsftEHaqbwA4mDFCm5iog7ore86OTZG9dNX5lOnqsju9TmXyNXXdz/OATq9CxbTEY
1tZrl/dbw/aOQDLZLDYvmSwvDVHmrHrEUfYbfTFMKrueYAUEgN9o5Ddxm+1EjB/bNC4dqvwxHu9L
7Wycut0J1IiT0++jzrq2rcfZYaC6WILyW822/znJ4omh956zUYLfx6tJWoft7xaOS3HrXca02Il5
PiRDeDMjWsfx+Bj58+NYA5ni+127JPcG9QXkeAOliDtxlcTgwTZmEVfuH2FnL3NIYvKYOI8FsmhW
UmQCFR8iIxfPnSE16Xw2U7p7WRk05lGa65vA9FKsZZ08W2hMgV46G529a5nA9pLyx8TfFOAi8usv
OSTs9/vPtrb+ItP468qOuzzfSDJCrFZTUypBN8PIdJ5Fw7Gy0vGImUlLytj3NrF0ZNRWLcNWynca
d7cubVh73I1djd94a7YsJeqB2zk+Z7zjB1lW3ws3tM7NXdoG/z7VYJVEzpOP5jPk8XMh/soDfP/U
g4Pa+OoNLHfklA7E9tCt3yb+vO8CDsJWRYaPZb+2gYU1A/h3tXynaA0fcN9uZmHiBg46FgnrSmcV
/V/+hxE4IpfWIAyH7JOgeDZ10KWSO98fCU7kYfC53GoCuO/vSrslHAQbSN2TXOG4gYCbAIW4M/G5
oOBqDkMLfctHKEOEhqAbw+BYL2p+i7LUulvtKPAzUn/QQO2iuQkn2M3NNLxGRf2e2tabXZm4qrAj
tMgVrYZXCRiEP6f3XAsYhESlLgpx7ioadJGiMDuW/YdAt6cCu3L2Tl3WP64/B/dFoEDgQGgTdWzJ
e6JM9WIbFJw2bhT5E6KLdPxTEu+15U+W6GfQbiROiPXa56xTtfH4UtN9gaicQf5spe2fyy6oN2Pt
wJuQ5rIhmLIhpmi29oGY7UNAxhNlEDqKYYvOM3WF3MvUkbvabeyd38ZQe5QXHKilxHtSqOP9jAJh
F0eBj27Qo99r5tmB2K1ym/m+Xu3HHK1hTRMIHfZbLNS461K2+1MvS4gwEynryvY3AS3g56QN1SoM
81x3pcqtnXbRbs5dJDeZbHVm+G/h0yZwcw8/FLCWna4IPruhMWyyvsuYi9Mf9qHY6ZIhe7E8UhIe
JO4AIGAOmuuWHdqX2VLMMjzZr4PAYfft0zFOA8LmONsOhIW4onTWNAxiNOtVbL8rv4AMxTqxswN9
42aelhxwzeXWYMCNMOZVotVuqiAXMW7G4IgRnWzF2OYgM5VGe+pKuAKrvI1A4kdhUnj71BDufi7w
NHe2UMcpx80wRou97YWtOc5Gd5zdvHiBl9Siwm9ROAVja705UKqIMsdoR68uoNza5K8Zl2diP0qi
6cHs3wlCtllPlSt1bnbv5Pgm903jrqp5n9H35H2R8yWNesqAIfxzytTNb5QYCwlZdEtxDFSLwPRg
7MMu+id6A2Olss9+RLyR0WeSh8jPj8gOEf4Ty+eDXG2f2uQ9M5YrNiqGyNcspp1HsCsbzVUzXxD6
P+hSYRlQSqZNHz/71bQ2MP20PRndKEUSwG2GveID83+Bg5522nT149Thuff3Ao5O6b1Z5HdPVMW7
8t1NCcw8kYiYRRzoXNIKCUTORvBphD6Xv9X8vLi/R67dJz+OSIgVXIeNiU9zxDBpkMrKn8n8fUlg
hOQj8BkJS+qhl3YEG3KXev87TO7SIkbownEdtznrPgHf5AUb8sdPEcn8+wdveW+5PZLbay9Ae5N3
7nJhvlG0Ju7pGMoPRyYUln7r654X5F/U/rldswVJ7l/+uuTHq/JZ14fd9JHOtv59XFhrW7upcx/0
RVRpcZVUvoUdbts4BynhbbmJ/FoEEPoK6az63aOlwgM+6AMx7shz3krzLzctbBrw80+o7h5qDJO1
OvOTAOpW6ehvuUZBkCEXrMeCCfMf1YNvXLiI0kB9OMRrq9eXxC3n2bQcfGQ96EGRpge+z3du3BXu
JV8MtTYRFwFM+Rk5BpeNZTSm0GoSpTQ/6yfN8OLWeeDADIvibL+bJEUQ64Mxp4UtjEytVUjyb84Y
a76tZKPPf0zSjXQ3xG3aFUOIAQFKj2cDu3/FY1PTnznB0ID2Xf8Kbm2af2dsQfqCvTK7Ggo2zCkk
bmXIEW/GwmfseXX4Pn+vPwzbNmv5XIgoNQW5LwCPrFeUFC4xlKQ/m0SjEmFoj+iVzHDPI9aPjAl6
p59giWXMR8waMkcscFD5gSzmlYsgyy8AwTn3JOw1ODO3TYi5hl9C5tR/d9RP5g/9mN0ZznAAUsH8
y32ukhlloMd25BoJpmdjmRiZ0BNxHKW84gwRPjdXyWSli8/r/wavHfyOmLz4Ek+TEcYQ0neXZ6P/
KBfL6OI7ebcYGrnl8xiwkvoTKBWAIPwULo6hf1tsZBBbdpkICRGZ9W/GVJ552/7/67AyPLR2SBX5
jvniqMc9r4rV/s2i/O6Aw1X1rctL6ins5agtzdlGzyt97x717WhBsXoNa4zcNWK46FlJsPkhcpF/
yab8FTr1bnA53s3ffPJ4oNTDj6lW7P3hnQYgx7MnL3J2/406fWv1+8FFc/mV/cU3mZHY6AuPLQvB
IbYhwglJYbUGudHjfzFPuRFoJvLWreyfuN3PVSvvBrXQvcu8OA9EtRpGtJ6tCC02h0Ny+frvfllw
y3jdXzqah0qFu8KoD3rmMBucTzqbEcGORUMQakh71P0h/Y1m1v3ipLzFFLvhi5sgDdFvLBBk+3OR
4o2W8rEvEt5luqx9TQ+9Ojdd/x7F7KyZ0MLOID0IKYkgGjKL1U42xleQdve5Cd/CQJ3aqNu4Xfi6
uPJURcbVIJQ3W8a/E2NgqUq8a3X4JBQD3HS6fcvtXvp+rUhSQapMvUoNV9VNBEH3v3rEPbT7Sfxt
m19RZX94Bh3ZoX7D3vNbhSHhr0631sPcWkYKnjPRO/meaMZNqzjrc8WW12FBK8+xbz8OTnM1MEIQ
knZxOKyNzfLYuuFjLu2NGlxI3uZtUs094nz6QLLkiTDQDQplvGA0k/+NADIHXGc86vtnE11cE0Ak
2/61dmlWghHYQeEIdOEVU0xUr9PU9x/iYSlp9dPFIz+HFjioDYOMO0miHrWKXyJ1bnESfKdCfWFe
2zTMH/jlLnGM/tgFrfKgSvx+1OieEjehItscHTpvVpGhhynPdlEQNqK2Jo4P3k76DkvkuGimeVIj
0GJP+TuyW3deluzMxNEoF6RyKngJuphcKAaLVTdn+lu3IRNH1XobEpXppOGMcmp16mVNGSSkz8zT
L8dwi1US8zOI3UbsnBJ7K+CsnOwCCtlvoXIOpaD904Uxqc6wYyL7JQoRUsmcwwgqLRaP5LHJHTqO
TfsStUAg3QLiaOAXNbGxHjdyfg6V8SfDrLQmvJv5WuqiZULmNHvINJtOzdTu5gy9cuWKX1FBHuw4
lr8NfEP622YyPNiDbVJDUmQut4rzXwd6JB7tK2SdfScQ/M2Fec/Ya1BaMNbtbJyB1BMk5bxXEEyk
4b5kCt30SEONNqSJzw1t0sEaUPp480dAbPO/K/eHddaYjwi1d51+P2V8jskxxYI7rPWfjyzA5OCv
ZJG9BimS0Fm9WEkG6ZfRkfo0e7PsFiEO7qXxQ0wWyQ5oW3vnwxmibd2rA9gzDG8EoJqtj00I14dk
gQPIqyA6Ol75MgvjPSrLTSL0xwiPM7YtoEXJzovkblJsCCJeN31BuW3c3C67WkG8Q/h2DehyeiGM
z6B6XLJ6j1Hq4ojgunjTwYPwKHpx5vz02IhaA2m+VGIcTXi+AVmjCUfvJvY2Ju2cJWn2fVPtC9/5
5RbGKyqDH2l6axpz+ix7pEu39/P+4vpvC7y7GItA5dNtg7bhDf52KtJtMxUldrR+ZTugu+vl0ATt
X7a7m4bNYtshTlWAsxsdVcFYjzr2aaK66M7M6t8DT0YwD6nc1zTCwYN532NYHe2B3KWG0rPXpZ+j
jdwYZiEVR3NtsM8uBGv4oPBHU8b/9g2mCxSEVgbfL8S+CKXZNQc6Z6O980zzCiqGYl1knqbSp4ME
4TsZmpMdcpwMdGYa8kD92QX7wmg0Vn0lOIcQ7gbU8AzukzrJgDDKutUoBh5Mtaxdd757IWqyWI4I
Q4IMroJsXkqDylvpkrpMjCRFw9noHys32TdteLXzhsmF0plE1w7pZMDOiKEgCak1elN4o4S1nyhM
hiSQEA/UfNQ+AFFceLvc7ZArQERNKOYOZbwJDOexNhDvMHK8FPGdUjtqp+D7pqs3Z59NVbykFuVK
ld+8oiZewinIdRXOP995u+rNel+kC1147lNPeNKM3rgp0M9eiqpD4y+/pox+yOKhI/TCT2xhVCEx
kw3lU9zf29CiIgWTPJuB+pfuQbjqUOCcrAa5apsnlUHV5M87/Udp2OtCNQchXsgXxsn1oJg96/lx
bjGBornzTXltkgxNbLPTo6Q1Pdoc2QmE3MxOQoVf+mFE0MWkqc56uBiE3nS8PgaYVoETKKv996Xk
STjY4/1kYwp8ZEF/Jq4bWx+JArxuQ0fvYQwRJf9VmXEr6vFZzcSH+a9B1Gz1bawJt+gXTg1uhxc6
x9LpecR2xpsC73m9FHTaiThCbz745i1jpW6s+Oj6l7Lurw3BDpKSkNNRK9Gcn5CGQNGShsBHNLP2
HXXepq9NKAZgcywU71FSrCuf6s/QXaiGn4NmPEXNFffoKaL56bTjWefIsZ+dEcdQNhecpzxDbcyE
/lp34YW7CtCaRZBujAnkAZNVusDsInPqwbRpYrFYxGF3FUxxjYSnEaO7bqhcIV9oi6cyEQBjyq+m
QtyrqZrR8qwhmClzrK3qs2WVR5rhn/awPIplfIrR0UyNpvVY3yWbpGj2jnS1Tqxrqzzr0cv08DJC
sndy9HIXnbo9m8WF8N5zrOxrYuObpYWSNgaLFKuQbmAQL+aSxdbI56ybPsByvg+d+UERCBUD2hDj
bY7JXJ/R1kCc85hQDXBeI7oqJ+weh668Rvp1oAe0qYv8Xk1PXk4rUMkHpyFfKfPgPogHYkaoYmNy
KZMNXnYUI3+ynjMtlqmlF/d5wkoj9XAeSvGqBgpPGC0TVK8oYCkHhVisJP3VjBQ1L4o2MfJWd65T
5PDQNJAt6hvfsj+hQA3xx6bWwmjLo4yO+68uAUjtJMBe3Ws4VBufDO5hBCNjmM9k8+5Uo2O3F3be
eEqj8dgm7lsNX3QeXOjAT4Ftg5yrt33x5MABDCGm2FTqS1i45Dq+QNt9THGWhbaxrcNqi/KDSjgZ
qGkAAUOfSnDL83givBNwPJ8Hx6bqlnKM/sWoO1Rdmzzo1yYBcTBl8zVvYGSxaEbV22S/wyDj2HFY
OhLK5mVHTtVL3xlbc0I/WFrkMqIo5Lr1TsNg39WzerYEAUz/2rLBLwRID9Hk7BRNXJdZoAxp1JUX
1tR1134L0jcgxQHSwlfPR0yW76bEMcNrVLE1KOxwr6/E9KKHcX6Lc28nkf0gC2SfAv/Pr/e2Q6kl
cvasI//IfaSwP3nTcsyGEp23dRwAUbMnHy9ajKXv88hexuryzcCwCxEUPdC9Jr6qRJODhykNtgWX
j8WNWie/sbYpUtKvkAgrcJBO7E4ZjxXXzOgFnXz4d3OHZNeAOqmR2HscNzApmut4+S5l+AVmQqAK
oxGPQ7V2X9LA2mZl/dGgBOiR+tjMduhDCEQjWaOB37oglxW/5lyyT0wUurHunRGtWIepSR/1emyT
n2En1lpPNgVzbq6tuTObehuajKC8atV4sHwzZ5MJ4RhllsVkmUzx3UHZwRZifKVzqB2+D/rpOGSw
2uMlztwHH6h4jUYrleLRjzBykMdd+JMOzSPQIMcUi8wf8XNJ1x/XC1QUEwV5sZi/g8rfYlsQQJ1o
/1WGT0zFqM2PhY7GqHacbMjTdehKGxE7WQKEXm2aDJRm94lhvEED/1FT9Tdzq5T8D1/tgJ9v5qXg
1aLYnoW8uiFkO3EYwWcVTvGn70BbiqKE3T0+Oq7/h6Q+jpSmQEMhN0YFepVzWiqGb57SU5xAChpK
Drexi7NtKqiQWZaiCuXUB2SFF/zIG4HVD86KgRwOKFNiI8AaJ0VRESdHGP/EFZKJlLsE1uFQGOW3
68OqEF60DxRdb87r8w6kEIL16BYSbrS2w/pbLnjUXcIqoF6YlJO7pyIcbxGk+I3ULSfpPZFhvg+K
8ZRn5Jd7RhoRRo6KqIg54Khgj6v53Yuzc44/CBQhhUpvbnZU3z9h/72NZusybZmSxWT+yYfxbowB
ch/1Qu47iBxQ1DS+gj1ux3WtzFcZIWJsh+I0GjnhF+nFd80XPZ3SWfis+nhjSXeL1pKbMZycPH7H
1HVsyCAO4vLSjQBhOjrNVkoydd1+Oq36pFO/S7N8r6zeXxW0Fhu/I6iCDTJ7jeikOWkBxyC3ZUtb
V/dGRitb2hAr6YDXikPU0DlXHJFQhhYLclF4WlImf/xYyJch+kX7JpcHKt30NCz2FenWt3Ji0sV+
EPHVrvzPQbt8aqSwDxIu9Nr0rAFLBmyRwiYQQKv0QmcziByGHQdMO+oFUq52gfPgAViNq6uP9WKI
BnheYvRXLSejRAKn6nkergcRkf2kUdqfaWoiKfdD2uXKf16gXOdWx7RhkWEfev1ZJgKmTggk0VkV
c/Bi4662RvG3Ihq2C3tSH73fTb8cjNm+eqiQMiv+8OziKS/CCgyJ87tIIOe0prw4UbLxONO5o1gD
c39LpGKLMlUudLbiB5aBOlv58i0ijtl5G6IFzCSJvUF1Yg+8ssPyzRMGEa6Q7oqcQEmkwxyyKXyl
5l/TxBWJPoSLiP+Y5CCNYS9XYCWeGvpXKoWZDiYg9BmCpM68kyH7uXjOtE8q0u/S0ft2zGmbxNQ1
qZMPa9kAoJdsjOkLqLXV5uJhVO6TQDCyXqaAvl58YoyCYLPvdHOALKfNyewkswi18XNlAgUamu53
akuxSzjgLgFl+I5OXAD3i5K5nIwtaJhNOMnhtPjGWpcQ6PevRs18sTvvGlbqOJbLpW/nZ5eZ3Qvl
TTToHgYOSEgUV0mLBjeEaDGa9fMYC70sKg8TV044u5d+9WH/BX927wI0MVhcYQXBpx3ya+/aJw82
FxVGkvlS9eXlWBx78h8IgeoJYxWq+7E74t04YhWs9aEV7Low28cYPNO0BNwELrqLHbF2LHAECzwl
Ybx2eBRQQiT1rtNi8onYhwdVtcAThDpX7J57zMhh7V9N6qqobI95lJ4y5rtaEKYaRuN7RHZr0Xen
ti3/1h4m3IwyO1tk6zbWNC/ZTTdZ81q2vFUjbveGntpc1/uISvOGJMmMpM4JCAsv15zOxDql7WNV
eJjFMQf7ya+8Ke4pD5WCN0cwCweSN3b0tczp3Q1A+ca8pCywbLkIU/fdGOoPMWxLm5xHehDn2qal
5yQ/BhvYrMgv9oRbn8OoWbC+ISc60soksbjp2aq6CnCxpchT8DsHzcn07E/FPcKs6OYK2YMNx9ld
0KIT1ajv7lAVP50b/0kc/y1ly8SOQbJKGSWzfmMkAScYmnJVd7OG7gV7MlC5HkPc/GLnxS2t/Uvs
45Rk4ysrjxgn90UzUKcseNNX4FHKtsCIORJnOsQ9jYFFy0WJ3N2R2HHyIX9x0F/jMWC/F51Sr/2l
tzCxXxwb4Jkl6gGn9NHB5Xu9ueRP43Te4e3YlH20SRp7pQ/H+r2IdHUHXWBS+3viPjYuQGUr7VcT
5kA+T3Eiz+w0JOLiIrLWul/MewZo82EoAZEgv1AT8cgmqaw5HSjRJdYqt5lDZ15zv4Iby0SQ9JyX
ODMsOBpwSz0ZiQ3bnX6xSj70FtkxXGzTPkvdjBK9QLqA6Qn6sf4c9ggArvPQ6pHO2fhgsmi+6T2+
yq6O8VbHxO3hH9yXIK20o0JU5UVCTzqNtf9kyqLicCyBV043di9iHKkdoWK3nZ+MvQUWoxfgUGf2
jV5cb6LR2UJ3X9mgp73S3VeUc2wOsUsux5+QU/gILWseWV+ETPd9wua/6TZm+5P0EvpXT1853Edp
eLDccQucohDI50YHo7HPcaNRJudPdyWt5jgLkOTdu97hsnmHzaV3VQn8vPxujfGnHzlbh3+v4F86
UbdaOKCNJmdW2iS+AW+qymJmMnwf+jwYF2LjZsOhss1NNcrP0MZoxkmlC+db3cP24Le3XsW2HY30
MqDOcVZW2Py4KVQ7fY5qBfsyXYdI2awWuAwY7vHPJNJ7F37pPabN9kxiMKDuDo7iHaMR38GVcLaa
OKHSiX0K8M/ELbreWp7DyfzL14gKsBlsg2yAJjtAUExmjsKH2BSBY+EFBjnF3svu0k1Te+uSP6R/
I5PMcWZGHygJZCadPotTS8msMzTlVZkh42q4IcIpV6lCXaLJGZEd0cyeqgC3h/sWknT2YGiGqliA
hdZs74SB87chXgu5XuO422qx9p2hznM8rvMYkzynM84q6X6ZGrrG2mgsksPUpRfqnC94iOAdqn+n
cn1kwwR+nTkuxQ1reZPx04tz9czhTKzIGhbElXL/l5/hC+Cs2FrvC9yLIAC1auVbPa7L6clmaLe1
QH9jHtQ8Ud/x7lYePfZQRqhrmVaz9hNrl9lT/gAP6aqwTwTDcPUG0AgJKtiEOtGIsluPKHryDyag
SyAWbIxNJnI2Jz1xUxYYgjKkD0AfoWQD01ffXuacG+G9eVO6w2h2KOzgTl2UTXHqP2VdfgG99woc
aOPJ8q0DTFgm6qAAiOl5ZIiKPRy8n7JWdzOvnnmXWNQjYsBGY5uZ8jd8r2/f5r3gsuC7rFho13xt
hdhiUyEwB3CL0PHPmDobpbxjhtaBc2/QYaLpuCACVRSbi578HuKmj7wSFPc7BEKxS0Eab7ieVQYE
utve+5eA2j8tgjerZWRlpnPDOkoxjhdQV2QWu9l1zAyxb5zrxL1RV2EnoPZuOX523fA5pv2ZRfVD
V2gM7qBy1eZ/NJ3HUuRMs4avSBHyZkt7A3Q3fjYKzCBfMlWyV3+emu8/m2GARqZsVuZrSoJb14+O
TjCewB/8piUj3zKKk/DQBEGSdrvI3Mfos1h1C7R53r0P4adWgfc3mxpwjl31ndrUwL0UL/V46REm
de1sQ30Ydlx7jUODAz0yom2W/fQ9GbTIZInC8AWME94CrIo1EUtJTy4svmaJZyQqfNi8bqRg6CCa
9RUQF0Euhv9Zb6zeXXdW/ReKGnMS8d1BZufQqc7Ak3LCQUpwnHY4l8UTsh+B/Ju7hDOuxlciOQeN
KemHde/5JJ+QqBVvidnAzaX0Qdp4oJcCiYdNEEYrITWpZsDxNSOmSINha3HiDdnovDzbxVV06Hgr
i1XBF90psBD6cUOEmWMEshg9o0Q1UTjdfZnl36kPMT8Y7B9IJLuEpdHuyT+OyRe4gf1YOPcE5Su6
gCILVhIs3UbbvEvZA3aExkHkXU4DCe5467tqS0L+oJstAmV8J2Jra1ru30FEBASei/US3Eh3uFBc
e9RpLr3tFRw+BStvJuNNXIIO8ClMZTB6TJ5et4M5QqZTHj43LkDWxtcaK+U2audblNansvEgdZMr
TdTOK6KLpTmkYYZ6rNOfU0ciNDz7hI3ifjR79PSMXeoMoGrcVWXV8RogKofPfFk1gmrSOGDOgMov
Ao2x6b0Zbveps/RFFnDWtVZ2Nd2HKUa5o5N/d20GJQ8FIhbKOu6+/Kp6xng+uFsU0vP2uJmt8L0g
IejEQN4CcLqUGNDX4tkHY1ipNv/Wu6zRex+M+zUwi7tFwItknurygTO4u74PAKQMCA0pYHAR5r+O
3mCm5WQOxnuONViQFmfiR0Q9kfu1Up/kM6qBY4twFwaHO+3DIRpAlESPJmm7kmPNZMVHdwIRwPZq
6XMA2XW4NgH8AfTdvlDQJrtM0lIqex/MPimCAbE6ZY8Qzgm4M+EhhE2poA2LjdO3vwEAGXbJG6ye
jX48N56BSxlguxCGXrW1OPRz9mPU4LbYJmVbfA4O2TBrolXsznw3pP+QhMup7Bpyf8BIi/ChZfaT
haDg69juroECoTMcHtmNEgODOzlaHyYn/pxEEECeEx5vlHzFdUoBrcC8WKcTcrpNiqCYRJzaxjt3
W4ewsay8xTBo2sp8fII09qGTiU5jG3oPUK55NA3zkohgW3ctYQa4HamzdWOxHstoFznjzYJbn6v5
M1T5d1QPn7rehqLG1Z/HYxgMT8iqHXK43HVU7mB+TQh8NHuw1xqajhBGBNEi3NQLqmgp22nUn5y8
OMmx3ML0ydA8hHcbHjqzewM8tsfgDqKmjfOP0xlXIdQl77ybXnwithVmxGlwok2pQpTKTWyOSs6J
hTv9ciJ9Diob1TgKiayYek76LC5BYj66YwPtXyCtUdp+tjaW+diqz8VBWG+6jZji0rjE1779Moas
TvlnniDskI7UI402gnQJXIMV0PJ1rDEiV2yihopS8dxcrUBbmYwpcAtnArMINwYe2Kk17KtuAVup
wyinJz0KWg2+a6C2EO57L0V0C4LkkLOc5PWvHPxnHC43SMNRBI/izUK44Mf5QXbVxY3Kt9YUwVqF
0W1ehqNSzeOMAyRHqpFs6nw/Zd1hGmyLU0i0dmJiV3yQ5js8oB86Wb9b1ncol/t0LD8WchoCWamC
irgdInluvTcLNAg/OYqak1EcfMAqRkpaEIL5jgv6w8KVtUcbU1egiVVi6MJ+Oe0hkFAbFveI/78M
xbCfe3B7lAPidr6OTXiOm+EKSmDBuEAu46EfIm+NvNhd1xM+BRVYI6t+yOfiPk0Qge2+bDaLtrvF
iQ+cbjDvayw24jDblK118vv4ae683eTHHJjkZoi93WiOF04SBxoTkkh/cezpre2K3dDgBm6X+wby
veeNH6G3bGClXmxz+nVm8+pCom4W4hfXSX6xghPAIXBidKOHaaTa1sX4bEbrJA9OPM2IaTZoh5nB
DjQizMidA5qRyt0N0H8SVsJITJ+m1Qrw7PVHS1lRmeObNI2/xcTiNpTpWQHfaSAv3M3ks4DTPwib
1Yas2IuZV+dcyUcPWQSIIejEIVkROtbRpNFEA2BsyB7KoL2Pl3rbleFtTp1nwHbAKOafuS6vSYJC
YtweujwiqnP/wrFHZ8Hl6OQKa4OtI+Gt59xHqj6CK70m3vySO3DPiBejHlUrp3mdXbTlOOyDRXJl
PmEvkKUbDbjqwB5h3UTyl05wAOQUhnEU9nD2qohsgExuc19orw5ZPcrCt49lj0+CBKHWEVh6dfcs
wVJXMa7jQfDP+uO+jTEfBAXSu8VrmBsolC3zOjDSalWH0ymY8YFbKvC7+gKsrKfar7TSQHsmpTvz
V+2+mQEGhx7AuWNmjvu2y3BuKONNbvSofgIbkNNjGCuUYhTwOGQ4WxtdRmjLI1T7KVvXnaM56tGL
Z0+fRdI/L3P/EHTZa9/LS+WEF8Sio7vGnc9i7B4mzeZI0R1Py92Ytmgkki8WBWqNY/oHrq1NfiVm
dcnewmy6NSr82zT9OpU6fVzAqrYTl6wovbquC+D3E24DjRKU9HJ2mDIP/4hp3qYlCFlErGWVndxy
IQsJn61ZHvMY6y5t+R4Gf1x0pBy32RKt7eoFiXHbNLRVgthj07GbKNmuzGp5YHBhNwJ4C3DQxHDL
OS4JnTD2XfCFyd6YxMkylqNVkkEwerkdktzZlHNUY07b7zh8bIPJ2zB4xrvadM5ytJMzq9t7YAmo
7RNnNWN8TBA1NpLuBPl5bbXmsQNblhv6QB4XhCNV8mAtzCjdcFDiV3p2wRbQgmKvMnTOVQqfk4uP
LujqQT51fvQcCnlxpHtMsuCFs1hycat8QZiw2Xqx/2TBKISlfhr65Hvu1Pcyej5Ai/BJWFDsbOfL
nfCt8I0faqOnHIFZmie7X9L4VI0e8qSIsOglVYFweGhj1GIzC264hysbRPP2Qy3L0ZmLfr0oidlZ
KB9QhtnapnVAvqHZLcLfW2xM/QJqfEA8qURwp2GZ751zCG5mqbNs23bzWznlL6Nb4Lk5L0c3NlYx
0uHPFVm/1aLI9iP4aaHF7O4SR0YUPhA7QlX4ZyJCZq8jrgIEmDrLn1kEf/MSJeXUNX86JC+8JniM
DPdRsbJFBaqLcf4BsvtWV2BSGgBnSBFARRjw7aUWBrYlfpWLvI/s7JiXDlabY3OpWkyUW0O95ll/
7MAm6Ynae94pK7xf1aBBn3gpUpZ5D5nAO8oZoD+Ed9jBKJBXDDJ30Kd27LiijIBLg66SXoMZXXSm
ws7Y+8B6ROedZj/a2RJgSmf2K6t29gIRH2tk1UHAYJ+rhXAbavYKztuxJ/0kkvI1EPgZuhblIUBn
yldnNQTau6t/bvL6tXRq1Hrnp9wZrnlUnlFwUaAsiwgSnmUeZsSeoe7CpjbA+pXlexn4217K5zgH
wOL3T4maq70GfEx2eZYMy7ve9/+OyfIdq+pSh9bes9TzyELgx+hcSnMDcfQ17MeTHxnPsgrwRxvP
0vMwm3E+w7wAKwHpuENAIAl20lfYKPgvJixPrTx2xiwajyIqMwoEfNK8TmbwalgBYsnVT5KK/QCP
0x2mDYvLSjJ1ZhQeyQT7vxPDplXp0SrwIkT0ZV01wwzG1keF0UWDHFiXt6rbDDwSmKcqpbRrI6UE
KibRCHTBuWRkuZ5S87f3k7UwPJygbfQ8agPplcxANaFtvpy+91BltS7Ud9E5Kd2VO1oukYT7LAKO
G1GDdRt0vsrNLFR1nRfhR5uiIPMCRQYMkI0aj7hmtUsBiBUqxTfOn5G6Ty15mc3QXUW2s4NXeJhn
Tc6NTQ6SiOXgAXoWafBG7QF/lRzGkaNeW+Xv24TEbJzWoFHDi+xGG1ypt51lh3bw2FCi8J+GOSKn
LgcEInsUucUZ/uiycUjFdP0EHMfaTpYJdnJ6m4fyebGj6G4ADS5t7Ef0YLBa42DY+ZWg8a+KyuPU
5H8CCwFmM4LKZj2WVXYeBJmxcH6UMZWrpb1WRrAJu/E82d4H8s6Hrmmvjs/ppfcQNig+x9joyfo7
T6AZGAz+8GXX/m8SRg+AS/GcL/JTaJVrB7b0jtzytYnEQ4/hKFuIuHQaRl/aJG3gVDBP0HAos/ts
giRK9ERcPm+DEQxzIxPwys2AHFkYblOowyQUvis4EaHj3OQ4BGvUxbcMjlvXTrugAPOATV1SWH9Q
1Tgh7iuRRBWHIKquRTi+WeD+/CE/OAVwOIhZCNTMRytqt43XoqzepresmXitDMScTaGmsQnjm+No
wz/SSI5aPRsF4NiZM8rgU8XMI87YgZQPSCKc06i8elV9zPvykGXiqN9HN30NngdY5w8ssQerSJ7i
Tr1gyU7CDV9Eng403D4dwx+wNRZwgPoefsBvQKiVGeIRA+AvfQGyNkerqY5TL3/gAGJnQLILUS2i
aacU1yKyd3MlHjVclRL7CzjY5xZPC4rCeM3y2q1qOdZjmkdtvmpCFF2Ebn+bZI5EOWE2Fc3NfXR7
tk2Af81E1az3ywi1Ibaiad67QDHbojwPWEwgOnEp8uoI8eyUWf7zwjHJrvxDGDUXryzek4nUm+WE
1hokAVIGU++ieNtpyNTRWCiOkYJnDsRLvMOwY19BhQH/O5GEywIYBWjyCXJolfyzoA9EcvWL+bDp
oT3jg0vYMxW7NF/Ojeec9P/ZNv/Ofo/tarMpSrmCHPYDYu0xAhQ6RN1DkTu/SYmJi2MG2UsrBrlj
WbuhXjevVWK9NSgOflhh42H65g3rpBjelyjTjI5HvE1gwwaxxIEaUCOibWFsHCtgCwXdW4zyfiSc
ghbv/pTY+OjkR5Y1+6DAghnOrWNUu6khWo67XZHyALN5XwyclyVaWmZxsjMUuu3h3hXVxXZKqPP1
jgtvI7VACU934dBeDNPam1psDX7jWgUwWRHuRwR1Ap2eFadBUIb3EvudoOYXwwfUIVB6bf1H5B1w
KZigGIBNJVsxfzmSIJ7V6NMW5MnwZXGAAhSPhhV+gHj8dRs23YQKTmVMK5uRCsz1PI3hrkrTP4th
7C3SinGeHMOivJ/y+pRAw6RmtNV3zYGtW5636SUg91Ac8mR+CKfgPh+nL4WuAdqw+UZfoAqKS2ON
VDvKb5vh77QZSqIVJsPCvlKV1cRQqrdmBS9IvEw9cy0WHWgGoEl3A+4xd1DR77wu2k59dp1leCrZ
DzK318q+JNPC/rcYPfkhrP5i9PZBkUmFCo1UnA0gEo0Oih5l+G0VAo7mfDTKlqGXIvnm+vmtGJdo
qzuvgo7S44M2FAVbfmo/OSQWqhTt6nY6IoKS7UZf/G1yRFUQh+2t8qrmxdz7U/41Mc1IHK+Y/9ul
cLd91mf3hi89DMqaT0JYTMkUggZdQPHJrhEQzP9MCVI8Qa4OYEcOJuRldps6v82gOOjBag2Lf50H
HkJUbAWA8m5R5n0uCed9K7B+6m7ZJ2D0qLGQHFwat4IDiwiXoLAQwgBEXAKpCUCKo0BRTJEDuBOA
9Mwk2tsligh9YhwTyuwA6sdz7dTPnACtXVnn+C/r99fXaeClrygaXkgEco9EPkdpcJ4oiGPlHHWb
sUV1RzZ4mnfLgw8ZGdPzv6h5xTsjpSZEjjjfuqiprsoKdxnbrL/LyUHHuevuuwwvvsJbqYU0boHQ
Cnk94GtdFsTAfYYW+wi0yGIDsvCiq8VVBL+LWB7UL6odkCcBaTbVLI+1wG6sJHZiQ+3SLQA7tKoK
8tBZN1DPNoe8w9swQYS/qwhnWpXjnz3bX3GA3wOKQP1TH7s4stc+Z3sCRPmWFa2Wf8+pUXagv9eh
aU+YEbG1AquTTXUF11turMh5h8rLQTJYnA/pmeRMbBMpOnPuLpIs1i50ihE+eB5tsHRiO4vzCUWM
NnvCraQ7iUWwi3lRtHUTtMcC1QNFHxLcyDip7AYTOmNvmsmJ4/54FosRA5+qyf140D/rkawzuir5
fhiFc0qRECQ4qu1tnLqUrQTxGRnpwnVv1RhUFaa2Y/us7ECtYgvt6cJK/tTKsDddTeYlaouHEDLC
za9SEtnC8wuY/MCsRm+6BJPR78yxQy7eCsotpzlEI+YE4MWIIONCbQlbp1nikm56G78YEIOgcYE/
hPmaAYHFN0XPxy6xmXQEdEB/gcnhVIFYgAiLe7/145XQptKk/px1lqDLvCxFv8+wRlqXaYSsuwnV
IEodKqukC65SCHwSLYtDQD7mN79MA7QHp/qIbFuGKkE17hdXQWi1YvepU1StiyprbzjtOSitgJIw
FxizKqag7yzjcFGFCFekFZrVbCLywLZDsdu2m20+qfgSOH23za25elLWEN08o/pF+uVvbNMMlYho
30Q2uFEDNEjQJtr2tV3BR1SIR9hZTHUQAytUcaEQqGqklDCoYW9XmXuymz7ZL1Hhn+Rg5+exMiNY
Tn6+SnphrStMJbdqGrNzFkIqrGeRvirovPtOBNAF/B6kdQPfzJ0Jcqch77/J+c7n3PXsAyEsUaQz
IitnuVSH3CnfIJuAhm2YjfsAdONdOc/dfSWHdy8m7wEGUBwoS3FObwRMQ4GPiMnesnbMFoAwJNkD
Zjn5rh0ThdivhH/b4E+inNZEqyMpYcxJ8+T1sf0UeUvxyqkN6gZVPgQqzIGKiADWb0noK3UNiDqC
QowuZIescJ96AOsXZAYUlebJMIxTnUjiQDHljwqO6V1S4zluIlb9mset81LWZpuDkoxyFPpYTlk3
xBF1LI4kPeTYazvixrNyADi+SzOVK05Bd9JbwNwDpuZc0WJ2Ngkp98M0H2ESPqZ1DcYfx6fCRZBR
tVsXQGRZ5eAVbHbSwkUpmXzMm21Nl7Jq4WbnpI6tZTdjCms0lGYG03tIUC9DHTP49qtgZySAvXBm
LQh4BrfDHFEQSGOD7GJPPGb5nm3iqtrofVHlRzug6rDU5BFUAPoGpAWigZ34jlTzm/kLUEcMkItw
ggIBfov0FTUOtl0jxJGqNT+cMuZVPMx9FxIAshnusTTaueSMOa3d8n7+CCCh+qymUdLdQqve2F55
HFpo/x4N2QfxVoGBClPIoFhNhk3/q7L0mnfF2RyLFwS63lUcvCPwB3MliHfI9UJbcq+WxJJ4dCsc
EucNEl1nu5mvaEe9uB7ZrLLYdlF7nEz/eZ7U3q+StxTEf2C369rqX9sJ2e+RTGAgzFtKsYtmTo1N
bemiD7Kcg2dfhQw4uU9siYJM4h3kU3zyWjh4Wd5+ZDOxjgmyMeqNTeW1ACxQOPmLth5g/hJmrxVa
mCoVMMeSPgWogY6zLUEdeRQu4ta4qdZ/ipr6NSyjUyvgS5rm8Gdu4dKMyZ/BojTpUm+fYHVj1omV
qPBOSxJTViyBGHboBt1No0cMrtqVXXeIcmu8ffSWtcMtTIwXmVsvcz3giJjfO6q7+ApBtb4h1Yk+
FuRDPEZnC5oE9FD8JSIKOeBBuhG1PyxgsOk0N+Hy6RTLwe8Wdjb7qUztLUIm4HfYbqqULFdR3eOu
heUnMEMvcl540W8CtpdFF+NSA25c2Fx8Wow6kvUsKBxtUGUq0daNj4sBDaHTCRx4ybgxldgF80Ac
WTN7Q7KbhKH/UpLp9QM8MkzJQdj54vRj72tlPce9J1l38mdRoPA9QUZeu9O0noXI1+RbkNZonMeG
ym1Wz+T5SC5RlYOnO9g3AQUG5a64w/4E1dyJLI2B4hFWY7/dXG3DmOO1VdmA57h5WWfmnWyRBNZH
cLsIySWQ35KEFe00nbWKglb02PU+mOQKyGqTwqJMX+qCdUe7MbJfrdoA+3NbwHKpX9KsviDrWdzZ
gfXhu+xFKFvAnO8SZ63VzpuGcl8xMdpE21xUWL0MKcLKpQ8Np6jRrowDD7qE/2mZAgOGFsKACS1M
y60EwA2AjG4yC+wzGQ6SGw9TYHC4hAQa24cxiFYMwHedGE9n98EbXaKhKT3ZwC1UBg63nJYBshea
PoaTNrvCMwC5J6xgwsSYDHH9KeRVHBdmbGV/LvKzz+fxZI6ufCs4UTreuNNqZzr1SlT1MJoTONRq
uZVJka1meHqblKUw8yEaKxRPM9uHeWqgZqbscs1ZzyItlvmbapI96rg2h7di/PBDCaOsAN83+urP
IlGSLVyYxYO2BivIlXWyf2pZyUFccuRzuVp8C/uEWCHuIOixRtkAqICn/7GMyAVDRmEOBt2Dnc4U
lUKv2lTgTJZ8QkMR7AFIbET9mKDJIRhCeGV6uLtj/EFugsheXUAeHisSF4ekQPtYt7BrzSuHyoUw
uxPaS4+tUJgcF1up5s1kOeeg7D9Ao7F4jDBe4s5HBuknRcpFZphFOeNXkfZUG6sTXfMmjQT5dMIi
G7i5CpFNlJWuE/QfcTb/YhyXspuGj6yWF28295gd/7YFAjcKDi6eMz8CeLHoDSSa+2mhbgVOLOf4
0hrRW2IkX3ParFPTfiq6GV8U45G6xVMwqmNuzz3Z/2xcNy4CIuQc127lrCJSsHVbPrvpeCNfCfav
fo01WaMuH2aZnLzQ/0LWb20DNgP+1777pXnK0X8Jq5kMElpPS/iExsC9pGYQFNEOkeBbLzEEJyex
1nvDAH/NLjvSGkHV7VtFoBh31kfvwfcmfj8QlwHOgW22CTTwKF3Mh6TpKpyR+XSX75u0kWvdR4Tm
ryCsb4Yzry1reTUo9k89OmST4z1mGkftWfKcxOI5WdpbFKTv/eA8e1N/EkF1rkizhUvB0g6thvVC
YHYKPXRPbHxJvfBkK2O1FAuUB7bDFi4Ss3oTq5iX1Zu3ii56/rHoAchgk5zTd0o6ty7xtHpxdAWV
9OY6eC6T2EWjzNyqAbSUGi6Qt/62/b7wja+WbSfxBIVVpoZAE+cTaX9+h+9SiKqyAu3EM/73RUWI
MtWvcCRv9TLf5oaq6RJ3/Ur4OZAADn8nD6SBnm9coa6woOa0LEAeO+F3i2heaWJcSwFqBmLUMZV6
i1IiuzdqMOmT/mGWN6fBuE4l1uq8GQ68U/eFCUYAsx0zzsx7UMgbFn+1Ywm3CFFr5QsSGfo7Z1Rn
PdImYNoKtBtPDYl0W0CPGrqvpOrXWsbGFcnJFdFdNYOuvlnRZ2YUm2i+8uYiZscLP/93cdrBI6vD
wYT0Isjlr/81BtV5sAOEjMWNa+BIYIhXmHlaOxuF6K2em6l6s3XtsCBFcO2IbrhqQf6fLxOqh7n4
4VcuAmKyyTelNT7xfgsyA9AsOnJ1fCxkXecLCWUGyJYYv5nBePd7PkW3OGAnmM05HcbP9JUFieZK
IG74xWMTi5LK5bnjMrrnMetm/iBVj8LjwxJdnAJPInuvwhrU4l437oQQeWye+c6U0d8gBsLVGAhD
XAIXtRdehH4wnEd2KsqL13H+aev6/8cFP/ARAeJZhZOs4+5PEioO2EhqhJDd3rmRTxz2v6fkknSK
jB6xOC2s16DBHjYkREdi4r8OhTZQ+T98Wn//X9fT8Gkw7/QXxjm3m6AkMWKqub2bxY32XEbkS/Nn
3S/cv4NEaL32Xv6u24UPTqzGDmUL3pSax8YbXuilgLwgLeXwcnrL1wQmoVtlqqGhspUM86P+czo4
afWY+6+l9FygB/77hnFqNA/8v/fbk+51C0JIFz4pz97xU4MEvdN/+v2gYdP7Qj16y4u+refnR+40
xtcRKRE+yeV5VR5DDzc9CfXP1Av35l40LP/y9r3/xkdmoA70vAHKk0+N5JL6YHriE1S/CuqQXU1m
vdj60/TEC6VJtLPyUb96hg59jfo9PxWLf9AvxwX07p+R0+WvKRTrF0PDa6dvy7Khb9JJm6Putijt
7aCuDYqvEfYIUIH0vNXNxi8HJ1v7GMLSqQz8IHeRbKbjBfRHAGDld8uqzAiq2vGN3ucejDUFzN01
7nmapv+RqIGEyJbcO9nZjrRsJW7EI34/9DQ9mnEZLNNWkpXD885B8SAm6sQ8wFI/Ina8LpYYkXtv
9+9BkuGSQBWpsz8yz44WK2g2PiUtwuGEh1A/4+953DrBa4AFHY3LIKBxyW1zbyT14Ujh1xO82uQr
C6kHRbZ0m0FLHQYvGeuM7kGak7fgLxnPvD9J0KPev8DFMVj0DsqfRWGxdxgQgUewwLKjb6/XF/6Q
F+BfWmtkmjgjW77aCq84lNHPMN0b/QvX1N3AVazqv77pKakhxEHrd39q/1PN0X4Apxu8ppRW9LDR
/ZlyXs6tWwI4GwITBt4Zioz8XL+S0Q0HXSD93xMY8coRBWhsPAGxgfLmVR2jNSKeQIdPCTqJ1qsP
IkVfkd8DclpHc3bSH9crEmpKE6Ez2x1jFM1aPXrBvRQCLPyNp1ajc+hNZv5CthfyXD86jwF4IKdd
sO9CcGsrXArsNZFjCHOueOBcNeb1vwW7fyWFccdmzVkWiQ+GoAOu2A+f8cy+w2I841khnQOqBwWh
xWUoZDAD6JK+xLK+ZuR0p8ym/G9Va8zz1jLfwz1EdTYnX/6lzIe8djGBJhvP9KeD9Bdb7Iu42vlT
d8eY4VH13Oirf70VURmSk/w36f+bNHrXoedZ3fhUMo+404VbvezphaPCUT0kHGGuFhmFVeRR6E49
l1FvahvUpMnzlD3mXmgspq0OuaddMZ51S9I5etiHziMzRAdCMQd3/ssA5RqePDJy0zJauebJzKkH
z08zx3AegrmghxSLBsYAetYwTfieXa0kMBtwxGwcUGTOIy8b8S+nN7ib+tWNhSJ0+5C5qGQyql15
mTRAq33gefjBODtvJTKSJmchlLR3ofZalMXKE5+e97doIFwgCMDax2f1/j2B5GB7xuJ0Pfuufm3b
vQbBixy/OhQ6uaHZAtk3v3k6BkqwwDMUW/YmSemKnwm6M+DgyhI3lFROAI4y9QbAhvo+3n9rUYbS
IShoqR4y6xYG/Te/w8r5LnYAnmcSY+atOS4ET+g3AyNJrD1H0r2CUOPwI9dUSPg+6dfkORZyWLQw
DBj+qmIjMuqvugX8UgCWIDGGYTXI+PvJOoB6JKPewTchiK26TWknx8jYVcraR/3zf9fIrBaldfOC
7t850oqnxFt6jEeMGL1D2OpVT0arTouNfkXXwJKsf9KXbvr8M2r955ZbsqCl46Zzqc2Nwn5grOnH
MdALYjngZdk9rBicI45OsuRcj71oO5CPIbPjoGk4tuo106TtHKFBw8Ykwj/QUrlQut3onilkIUn/
enZNqcjF0CV8QQBhLUZ8oVnixrh4yNFHXAb50AwB+WA8fNNuPv3rTmYM3pisPrwAA6wfCUVgAVFt
mccNXeg6XwxMAhqwXlvHLtGweetLVFyjxzm/Bze40WGkJ2EoVmLfRwqboW2II1EpcRog0ir6K7rx
J66j1wSuPVG56yWBEIOPb7kHk8sKJGK31Mfo1rKFQCH/8ruZIQL1mkdziXJ4KGnum+gYGx8yfCOy
YPWJahvWzQsuKP/WZUUCgiVOB3B6ABfxH8y37tiaeFntiFIVX3pFs354yqilRnZISqYoHDnidX9B
TZltgukG3FuPUeXrjRom0l3SfEUea4P9qc+JskypiT+xYvNraAaQTEA3+l86D/G/ZsUrZD90WtsX
hR9CnOhRL3keRBWyRX+WWm8L/EVXql1JHILeG5o3JPr+EU4WqIP5kfey7Ww8BqQvMpybRvRzAuea
TRQAPdaMkRQK7kED840+4A761qhsRY+ej/8gs4BhMTBhaCc9fbo5g2XXX/UmJRzQ8QDHPJqH9m/Q
6GPg6W1NL3k0te7WgQdoTNR5d4mB5wM2MMheRQMaYV2OiM50r4fLLKCMgjO5qwGtTXK50LpjBWCy
38NV1WGfiUKnS9umZrXJ7G5b+GjmN536M5hbHnLh11HwAgF8A50FfKeDUjolb4AqernAZeF5cftD
bdWPSw/uVR9AxuSIPZg+TP0XzQGYxC5BrtIEbbDg1eNEwI15IyJMutOBU5Wot2kCWAFCgqZyiCRC
n7pFme30sAaDjE3KWbdBB7qDIJM2sMLwblakOngPReikm9mZIVIrQjLOUQworq/FAfSOmEEg6f4t
gEiyWqjdh317zyjW8Ud2HdmjWsTdiCk4YbSUeqbQwl2gIJmsnlC01UsWo4lm4yHcCeeBAchrU8iT
wpyd0aJfWgcAiPqitkcCClQtfzOhTKF/TAAbT/KOMclnA0OcMKyGsXxiqDHk9RHHASbMEOlSexNA
MQLBlyG1wJ5sokXGn/N3dAcjiNklqXWGSDz8y6yx1umesOyPJHM3TGqdINC0GTRkKF0hJ+4caGVC
lTS46bmhYzLvmqAdYU0S4jWuav9WZX0H49qp6cWEGBpwKuJ1+aGehBmxj346wqR/fcZApZ35vZO8
akFSlklcAHDKCDYWRAw5HRoKUmajBTnYwoo/EquqpX+17Q9H6ROZjh91qzNQdBzNCcb77+zCZXWo
QHT7r5cUKMFlL8DS8CSszkyoI7fFdXzvTWprZVBwCPna6V/n2BxUAFIRGpT+IbZqqK3tCY3sLzWr
9ezI0zQiNqY30cxG+sVJw2+5NNC/Q83GI4vX5jMOmehDkRnI2/aohgKhp1JRvu8idETyca+i+mS2
7uuY58+Ncn7DZXxLFKxU3SsNHhU6ic6J71wgXPRv50xDhKSZjBH5XvDFeNMH/W8inTNVZknnsZOF
lkmJFRI6uqZEYPbJncVGxSnh1fhMNhrSXwANvHCaE2fG8s5mBVLdvGuguYLjb7XpCW60KYSlQvvD
rg2zeLYGe1827hNZ5UcxUPmPhw/KOIeuN9Tq3wkK4mmddi9jU3NsnLYYY10QXCZtjpYuetlviLgS
tnQHp+xOlcFTgAA66OmhR4cZmPs+j0++O5FXJk2st8x6fJ4J6Hv3SQeGnLcBYQWX3qFaZBQV9AQH
K3NVvehUTDUA4+J80wEpphi7902DGgbuAVbOgQOw5m0wF03p3aDJ/ii8ZlhFY/uOzuy1we8v0ifm
jiN3ldA8VnDRHQC4m+ymtNd+nR4lo2SM5Nmg5AaVHlYOpq7+HP8faee13DrSbOlX+eO/PoiBLRQm
5syFSImiLCmz3Q1iW3jv8fTzlc6ZaQlkkNE9+6I7eqtDiXJZWZkr17pwrfiOa/tCT+NvrQ07bD5s
mxzidbAhuEITKYs4wwexpftmcKlQRysV0MA39zS6Ai4WsTNUkYaesswPvtZKWhY6Y9XOEvEQ6AGg
Qys5TekvVI1Qqym/wEFK16dbfho08bMu6NygpLKfG/nijWKj9pr6fCOnf//tSp6CnxHx56SDbOf+
+QOJBN13Yu1zM+c1VDhgdDwg+04XfAZ//ari16ICF0gTX1zVDZy94rZDtgH8752t0dXoyBjiHJhn
xvw1mo2Xwpt2rSpdeB79Ewpo1tMWFPTdDvEtag6NDabeh8CjlDTYNpTvwqnn2h9pEkwvdXhs0A5C
0qq37mZy0hdViqqE3of3yNqNO2oa3aYSzrN6ks5KUtlKKBpnc6U0Za+gZoBCJeFZnT06VrDrVBMd
ftPBj7ap3JSwWvCaCl4QKeGNYnFIRTVvnDEsVyXJjCF0Prte9NMlr3tJOLOSst7kJMmMpP3ha0FG
ctK86OgmilAetywDXzoH63HixJF0BRWGj2mIHbTYf6Wl5VvWwIKUTMbV27sNXse8H69cs79St9fQ
DrcZgbVnQ92rl/2uQDHv2p91aBrz8Fq68/VsZd9sP2T1zQGQ2tDS6kURZpNnnVxXFjVOtyGhkNY+
3MXW1x74McCo63GGoCBu7ZupRuYlGL8Hhkd3sadBkR1V6MZa5R5S/l9O334tOMN9n9wCtL0mliID
hEequkcYWsCwIEctgvTBjL9DsnPTco80wtmpW1HqDTmE4EUVyg2NrGvZ3+Rw+F2Munfn+YSX9GU2
AYwMoJ4jpdwJP9dF4AZcwtllQyqqxPf5bXOrfIGLn64hKlHZgwrkY2xqr7JL/hg0UgnIOJCWewxh
YRsyajqy3Iaue4lSw1Uo9T8R6crM8OA5Sm/8AM4K3f2WWNNTqjXf/Hgira//AJRCVg6Bn3JEItS/
bUEMAQ/4o3ZIkjQvlt4+prm9t3IaKMvxjjr+o95A7W+SeQFYmWjZraA5UJrRdZgEPEbkRnfNTya3
SqpIXh1YdWmJhlBhx10069VmoGpmIekdAn1dUex9sOv89+jQMWDQWVVBK4Vy3aX29hbtbsZGbkvi
Z7VddXpVEMy8HTz32mV/jkX+dl8Cg30c5njfNdTcBET4BB95TQ93xc5ywX3NxBdtHkOG3F6rXxiX
wc+mR5IrDO5jBaT1SgU+g3tFU3MIV3w5TP5qGnSqb8ZnvSOiSWmLsdj+DSdMZv1dFs1XPAW3am+b
sXkXpc5TLN2XnL+npHWvMlAVnkyUIW4j/JlH1ZdRlpvQia4oUG1UsMiTSltNNlk+ki+eMUPZXHPP
a08jzRSuQ7m3hCXay2BiH4ESNBu1id0UiUVh7YKhuANqcpsCvr8gMw7uyHL3gBhBcvP8jCRNpkGl
P6plaWJvrTn6lRNYmx5UwAB33qwXn01IuGwL2t2W9HvtX6ECQLMRKNO0urT88a1aGWbzJqybrVoz
tblHbvZUDK/9EKxczmJhgwTv81sXjxeD5FVRuGR10BC87Dj8Taepxq+LrB62I4pZYW7evE2MnWxU
gGFU8ie8JmstDr8p32KCnc4S45I2r7Uh5m0SOnceepAxu0Im1g3Z+a8hrhsYiiCR41y1bbqLkhDS
x+7edJ3bXNAD5oT3A41jk5bBiQwZMLuAaFyK4QV5J/LO+ZUJvKujP9SHsYcjsHUtiu9OuXa5AtXP
VOTbzdaDxYNMlw3+WDWC1TdoqHFGE/+3Gqg+BLewPNwPbvssguiuaNC35I3LHequy2h6UZlMD9HR
Pig2IrTvpgYRXjUUpySd48QkO/IbUc4/ct97iIJwm07BDgXLi94zt2XI7Te3n6zEQxPXv1Ynvp54
c+hQDwMOoWBKDVjc9CHhyphAAKLSyzAMBBcEELcIJd1YNG0kug3FEf8RB9mVZ41cnOZafYMeVdRJ
EYIyEpil+k0NGQSIkK81hPFxXm0MIMFjZ31HHOE1a9AcnIPfaa89BhOQt8YOP6M4cA2DxHMLK6cp
ZMaTqX9M++BLAtilr5MX+Odv8BfXsbRps0FoDK2Bcc5f6MO+N1xnW1AYUt6z9NMfmRV9cTLnriyn
m5jmlIELUuWqhKLxiniVVnNNhRCeipIdUqgqZHdLsR0MqrcGkLvrZoS/anOTWnmJepV7aZfQiag9
qq4nM+h2xggqA2fuxVR4cVkRUM0wK++FosUuEUlq+KHLJi+s6OeAoAXEm2to8WGfrm7h1KLRg0o9
GltuRas4fIsQygBVqn+rWkhI6D5G42bOFPxivBu6QT3oQ2DwMoVNsxluUi7kxtcelRuFe4AcaO18
amt/p1ahI9tW994mQBblbSEtTqJNxxpgnifXoQpSuOZNP3g3GeQOdQtXHCx/EV46R/Jeef7S9cHT
kIhKrfCuSfWfMYtVhO7GNKgdw/aQSeu1CMMvMYnDwHZ7gqbwhma/a8sZforcfdKNHvnt8TaV9a2F
q7W5fyLGFWTWbQMRkGkD08G3j475REO6cxmm/jZBYIBSmf+gcqFha9K3n9+EuK/Abh7V7eDkqMrb
Bj//DsHmq3DDzX8005C5HTfmc1R6eOd5S6s17BrT6j/CODUTGmbm52oqqav+Cqn///tf/+N//6+f
4/8Mfhe7gkNS5P/KO9oeorxt/vPf4t//IipUf7v99Z//dqXtOibvDMszdMvSLdfj5z+/P0V5wP9s
/AckG3E00rmyYyHRyklLzXmoRTfxESYuxzGK1WmD7keDnmVYtm17rnSEaxuWdD4azIw6IpUXDk+g
IX8YFrnzwXv0NetLQG97Si7jtDn1696NT5kTumNjx3Ycz7Stj+bsmUqjEw7+E0f+R0i/lmeS1tT9
vzeNb2YMT8KPZDmuLjw16nfTaJeoMyCv4T2ZEBa5Vkhr7VXXAktVfuj0iAzzYEi29CS4A0+n80E4
C1vQaNghRe3yuQV0hYIRz2zN/KUCjcx4Vm/3iI4oVTENjOoyYsin7csD846NWU/3TEOafMLHodJ7
IiwLTvVnS+9hH64HxbeL9K9XBlTVXA1JzVnXUF8kKj1t+cjIHf5YjsUEe66wjY+mPTF1I2XX/NkS
W6HP5IG2fSng9/xUTVuyBH32W3pbXrbQ5wfr08btg2ELw4XyzbMNwgfPW2ykvvSQ3XC14Jni/84N
gCbWcnfaxOFeVSZcSwjDNGz3YGbbUStmxw+eY2LVufkENRjO+9tpI4Z+bCCCxbOEozOZy+2Ta5Fd
2LH/lIIMBR7lhvZ9btOdMNiDA4EI8qdrSdXO8+5m0b6ge/F0+gsON5Bg50hbN21wHKa92EDQqg7A
Gh3wANnvJP/EWjp9s66RgkseJyHvTls79DfCY72k5wjP0+lM/bhnprIpA3CX6XNeEijTAJMK4D46
+xO6CGluT1uzDg+n60gbf8oIlL3F4JyS2KYq/ezJ1Lz+sxkAXi7jyfpp6U64AVCv+GNMnjU99+lc
RvXzOJK5suMgvJk7dInjOZ63uWfpaC3QHtSgvHTZxuiuBJ5XP/Wpm/OajEeUuks4GhEN3DoagTXN
EBaNdqb95GW2uKo1SevK6FirrpHJLdSiVIG1HBDMgNzv4+kxH2xbUxc0vkjOJLcJauUfZ3gQ7mDM
gN32MhH0hRXOXWfaJIBL59c/MMSkuq40BFHo4upww3ye3KbunlI/QWG9JjtYF5QOgMZ7f9vVmLrL
40FyCm3XBj35cVBlkLlDCsMiIE7jroJJW4fGa7a931Cgb1uF2Anyq6G2L5VwXk8W+aKS0cPp8aq9
8vHucnGlwGJB7anrcjnegDSwNI3iCdKEL6E3XeSR8TpAA8wJ7Z0IOIz/NCKQeNrqIiLwLID8psX9
rJt0CdB39nHkLhDQ1K+QKHDQVWs0+bl0aOC3JAFokIkfp40d+AKMSQdfbjiYtO3FEJ2h0WtYTayn
Ki1fLYU1rWns79IvVW6/gu37XA7zGZNHxufohu7ZBAVCMMEfxxdrYQ4zoMvKOjyssigTKIjxBq5T
JD3oM/bPzOeBAzJ1x3GJeWzdc7i4F0OceN+U9NkY+2EgT5BLIDHx9VBHNwo7Il9Oz6f6ZR+2jKlL
yfo5CBzgWZdHpID6YYp0q3sSPeBKp5q8bcZNTIKWZMNpU4fjMtmSuuXo0qGxUiw8XWHFmj/5VoGa
bQ0fywxdW4IyGF0GvQ2Cv22+6XZEXvG01cPVU1bZK6SjAf8u4znDKvSoFGazp4O7Ju7/zLWv00uh
ytT/wJLQhSNdrmRdLoINKaivGfUIIByGjbnLXkqYDmUt13ranbn4Dw66yaDemVKxx7voMbYjqEvg
Odm1dI1D0aAiN1UGEQSPCmZWDz8c+ttOj888CATerDKZ5KHoUzMXG9OX5JabSrZ7lHu/uG312wFi
Fv5xXp0ov1TJa28y4ssRzmP1SQrzN4H3jZADSXlXqzqy4SIz63Qjinl+Gv4yGmTFT3+koWb544ZW
U/PXR6r98G5q6NqFW2J0sz0sDe6dlSoIiJ2n26JMdRJxSEI0dgrzieeiR0di72KMISKsAQitT3/J
4cn6+CGLC0FzG0sLCLv3g8spTrqND2xfg2TztBnj0CNiR0rDFo4Ag2Us7MR6Po6hyUOXnikqD7Zb
rmk3nuDoj7lwRkJ7DX4+gBiotf8pJg012oQUeL9is4CbIjf5Igwr3whbE49p0FOVNbx6n2f2fN9W
OSp4pz/4cF54xfEY4YiYNgHT4pjkpA1rk6YiUHuQQ8nB+co9/c0wEfc6bejYIeHVY5lMC2g+Z+Fv
gqEBPjA5zb6gdg6XNZlQBW90qJao2iPVPUqFp00eWQsXtDjPHI9+IrzOx81nSstOkA0t99IG7gbD
BGpPCgAWRDcwWwIhOG3ucCpNnsQ6wYY0pSuWB3IO9FBYw9DuKWVR8ISlPaufTpsw1O22OE/cs7xU
WSxPutZiuVwNtm8kBvRdQl1fA+Xpd68kfqg7QHCMTsIoaCC3zBX6vMLbpiiEmEly5lArd/bxGyym
lNBKV//CvX6c1nEyzUw3Zbarab/ykmk/1yS2Tw/0cOmw4dm6bgnJfLpqHt75jRT0z9B3YbLv5sF/
6dPZW7Vo/lJ9NStUT3ValyknmE+QF81nvLn6/IPhvTO9cFlBJHkddG69h5NLrjV4HC6ER0lhzNP+
zuzAMLDMweXp8R7OqQ2fObkHkji6I/XFeMlxZ/UY52IfVxAzZ/53MHinLRyeP4uMA6AHwmLLFm+O
692MVrGJNjEdKPt+QrRQF2/YYkAGFOFDAyW/4UcIQvO0zcNRfbBpmh9XsQt8U6tLLdjLATLO3Am+
ldRSTts4PHUfbSxmTkDmPGrk2fZ0LN5IJ31AifBFl92Z6Ts+FJuSs+C+9Q7CCQ0uEqPJE6Dv4PHL
4TKgEvxPRvKXicVszdSMZ9HN9V604ltb0QhCEldWZ9bk2MlSbzDeetIgmbfww4VpwGVSynrvqD2N
LEvRd/6q1Kl+m7CureFPn1Zl733/J4P7f2YdFc282376OLEve6Ped/qE1KJIqxVR0rSaUBo/M4/H
DrBHEsZBSYl8nqd2zDtTvd32WlfGyd6KihtflAbaAf6z2Q2Xoxa81JrXnDF4ZG+YBh3v5JcsQmpn
sQWbIffhlPOLva215QYmVfM6aKrp0+kZPBJLWaZBdo6ECDfXQeJF1wGB9tbg7WTf33agTsjgQxts
IWNG4wBC6M9hZpR0h8rLUPe+o621Ov0FyvMtPKPJW9YjmtZdPmExsUXV9F0+e+6ub/KnJA8+JSZS
H1owkTi063NXwJGDbVq6h7/ifaJby4xdVVqTH8Um4uR+RN0UBM1FPEVQt4I5OD2uI5YsQhzhkEun
uW6Z/XXd0BkLRwNxYkBiCbnCxvBh0Q7z/NdpQ0c2isVjUjd43ZmkQNXOfbczEw0FNSiqWnggnOa6
070CDuwmvT1t5chwuDQdlebVSUUucx+xq2suHbjurjabdD8Ypf1QD1GwbQcXEOXftWUbgtZtz7W5
VA72ZOQUokOZRuwTJzNuCztIIf6txWWn++32tCnjyOwJFfiQfSSWO0jhjjThNn0PiAZ+eJSOh6z9
kXpSMdPL6jLWG1iNvDoM17IoAKlWXX9n0Aq2Nyklb2vXg5stjLSVBa3z+syXHb5yCFM8rlWHe5U6
zGJdRz0GbOMXwHsqy/yWRJV9M+smSGsXxbyuC9c1pW2krkpUgVCtFwmlLM9HG/n0dxy54snr6yYF
RyGIQxd+qGqjjh40c9gn9FIG856+isi/E4ALg4ZuAHfbs71Pmzy2196bVGv2bkcDy6hhAu79neaB
gRKUHtd1k3yGuuicOzhMfJt4PsNC0oToxXIM9SnvTM0a5HS9ZYmdVxSPrjY/1jPdqYo+Sae5Co+3
SWGxy0q/W3WV/Xp6nEfuFPIyNtbZe+QUFsaRg+jNcA5muN5Uidquxss4A33XaXCg0ajVVX19ZlfZ
hw98iwcTT0ndJRV0kMM0hFnXjRE6O692XCrK+ghaZJzuHAEx6GhARymtBn5KGvZWTjYAfUqHMb30
xwlOksArEB+b0AetTaPcFr0FKjnqAYLrFiztkOZtY6/xLgPaircsHty0LerKSdfTUedY80/PjoZb
s6qajWPUNjQZIbV2fQLTE45ksSur9dcWKM67hPwLaDOqoJd26hqXA3RUaKrm+WuOY1+lEL6ugiLu
/7aXo5IjyXGS5ZWH+au2rqYYzrlib06h/prEbvdEBaS81WSYnXnYHd57tuHx2iGNYRsOJ/3jzuu9
ua6RjE73cRm95gVUATHIPaf1ULpsvpzeaIdODlsO+U0quoLH5OIMl8JN86yc072O3HprhPfZHFyf
NnF4ZpUJrh8DF0FEtnhDNs44ZNlYp09aEIU70w/ca+AA402QuMUZn314bDBFqg8foArVS1N1nmrJ
UMls75vNZdN429j+E8XyN4lT7Vz57TCwxRZ5b1KLnqCWsTiieVdaSdMUyR7ike0wD99M8A9xWz3a
o/VskvlJGiRpTk/lUZuqispzmCrK23P9nU9quVAnnVE+pdA5FzsTInd7VALSiET34KFPWzv074zQ
Yyey63mBLP07JQ1f11ueOsVAoySt7Sa4+RnEbDSJaetVZgZCt5s+R77tfJFx2ZwpaByeAxwSj3Ei
MvURYjHDpkTdDfotZ6cbABmgmvsqGu9aK/UvqSInPD3Yw11KyOcZPLVUfUEuM8XVIGgct31rD2b9
eSxQn2shawA7Fz+dNnS4hly6pvpjCdM0nMWoBtfyEZ/37L2f0R5WFTsv/AmkogPupBSK24DG97zQ
z9zVRzI5mGUu8fDCMUhPfXQqnE/y3iD+diUZ2bno7yKgBxbs8DL51sK2BkWw5ryMKAFoSXTfeUqM
/fTAD12NRdiGD7ZAIsDRsPiC0kNXqzJhda5dcqJeMvyZknPVk8Oav2nz+3k1C0qqeNGF7xwA4LhR
VTm7ds63bVB9rfLiezBX+z5HLLmiA8zWrqfE3PSVagpuKCaDCj490MUKU881Xd3WSXSaMOvq+uIb
pqC1+ij1Yft3mquEOnISBVD8odo1Iz4Qd4+xWZ8p0y+Oyn+btEjVmSRWD2AylV1lUKyE+uNkCnor
yq+CdKAxRUiORL9Oj+6cKfXzdz7I9mAZjetcfyzmpLmL5qC8TaMc2awZNaBwjuwz+bHFtlGQI+WF
AJDwBiRptbihmsCJ+llUETzLGXolCFyG69MjWhz9N1CTrpNGB6pB4WZZmgLPCyLOaCOEbNHPHVIo
+ExY9wzHDs/sjMX99F+WAG1wYzimhVv9OHdVEqOuaLhQDtajvIQtriA1oWXXoR1sS+FAXG4N53K4
B+vFTahq0ly8ZKfxOB9t9m4RigTOmR34XMUi1/UXRI/gyzOad2FXPT2XR1aLaj3lUl6CgH2Wj8Ge
bhW/KCPCJFrDFATWr50zJg6OFwMiHFd5S3zZAaCpiNpm6Ao7pQOAlvHoIoh+GwadvPQJmfJa06C/
Oz2mY6v23qD6oHc7Ps1lXzuak+6ATkVUEhTMFOovRKhXPXjv08aOLdd7YwvnUeCfRgMxxx3Fsl0z
lFvfjrYDOocX0Pr8zWrM2358Z0wssmQNdGW12/rlrq779KKop+pS17rpHrK4c8HE0jP/ty38Pk9W
09H1xT6Uo8FStk26S0QMv5YR0VM33FlW+lmBQwWkqgr8qkD8hhJyRrx5SLQzk3v8I4gnyJvZ5M+W
IY1GI4qPs9J5E0/tU+OX4zZN4Pj3xMuAunmuoV9Y1A9d1/6JIzCeyWxWj57nn3tsHdlSFi4HSBXc
S9SoFpNBo5lt5F6Q7YJmuLNTpO16m6JUEfzUvf4HZGpnQDfGkW1FcovAw6Bk5EHI+HEPyzidk7yK
QUu0VXXrT7VcCaSUrujzLOAbMMPvuq/RHTWH7fcwB0MdyRnAc91P24LWDQCvZftdeqCGqRG2Xw29
G/6+nyfbbbELLF2YTM3HL4TsvCttM4h3UtTU6M0Xt55/nz5bb2/2dxlFtQct/BJpU9MhHFruwQC4
IfxmQbGn2U9AK9BTH9boyWlt4xbSBcX+YZfRClzuFX2+Os0iHPmh/qFYBc58yuK1/fYpVBIssDOW
wD8vhksiCxjt4Ke7wE68S/CZX2yRiBsRA9yp5y6nj3gcr+LA457VN6FxFj74VhpeToZlkuBVB4+w
d7ElYLJDL0XLsp01yXuvqXYBUOhUQyy5li8gYb4Jq7uZnODKhvnBqeh/rQNYQuHRcfx7F8asLqPT
IBq3Z2ZG7f3ldwG+VeGbTri6DJ/sjJxKGvsQAtOyjbLJpUyhg4M5fQSnbtaw4879/LUboz1oE8hK
x7MBwZFLjPq0jWmK6h7vjI9bsc/Luq9a193FNJJr9ONceK0oV6fHeexEMvee55KjFeYyrikJaSxp
ZunOjxFz1WhbQ3A8KR+LduwvY8Nx96ftLRNabzsOHByhC6Ep52ux3jnEozaJ5nRnm9V1BmtXAigs
A/k60jBgB1Aj+4O3lVATnl/UIyGWRbnCNQTOnxqJ8ofvrtCICNG1g4i2SiSAZDt/aUTzbYLB4PQY
j4QGHCcyxDrsT8iWLcz07jhMcRbqhAbTlxnyWdm4sCK1yNLBYDyIG8SzzizjMU9O4Ig7wbnSAbs4
xyUyFnkV9sE+E8OloXpj9PBBYQ7MEZSFCc326SGqvbc8HYBFeZMDt3MOEKNS62IhQ4KRoq2fJYmb
KKG3PBDNSxINn7TABH1QPqtGpNN2l+Wgt+3jkayzOBAUyA8Gmgda6daQV/dm9gnA1bZBJ9rL4kuE
vB591eJKe70lx1vDFJvp/NWttudi4GCAXUqIZP6pNyzWNo4bD0icF+7mmkbfiega7Yasvp9m23wu
SqvacKnS1GyL6sGaYXTu9EzQBSr1H4nd5BuFLTh3pI5sa1tSIZB8GHjh5WsTQUUo0yAA2EG6sEpy
50cA7ZEHEQN8co8IEG1ajx4+rX8dJfFVCod7rLc3CSouVAVfZtRyTy/Skf1vS4VdJs8GhnkZ6xtz
IjOuvXmnQxEV2hep8wmG/zJGYKJ1oVA6syeO+EkbkCLAFpMKALv/46luqixByaVKdoo11TC710ai
a3d6SMdscF9TJ6MRilT4YtnLNClm3y2cXWZWz6HvffezJjpzho8tI5g2kGNABBUc8uM4BBrLMo+0
kEJjuUGY5H7s5xXCYi+nh3LEVTAKbloB4ELV/z6acZI0L4x8mnf9gCZs6eZ/goAectdFBR42jdd6
TOLNaZPHNgSvMHL6BFWMUF1C7/xu7SFPUQ/mvOsq5Elc7d6CX0SjzdGiT76eix/ReGYLHvFPlDT/
srh4LAW9gyAjgsK7mtasZOwRAxI3SBbf5UmSwXgV3jZTfKkPw5ns0pHr1Caa4WFB3cQGw78YKcJq
hQ8l9652BKKT5nqOk8dRdtu0Ds+YOuYKyUOYHkGCqr8t07CylT7y9VW08wf6sSeILfKu3RRcparp
UoVMOTIOqunTph+flsZ/MMfv7asz825V9a6NEm1sol0xzveQdqOoXNDhYq/LFs8IsjaNOpTw6F8+
vZuOrS0VL4uaPL6FWOKj3clNajmYXbSbZHRLjfGSu3gFTOmmKVpYFnOStJVzq7otT9s9totp43Ec
Q6pS3NLNNl0W+ClkpzvVA+1WCCp2oFUiGJsJ1EXrPorZPdMHcnSof5m0Fi/j2A7rvoOke5eHNPW7
MoUxttiUvftJNROi13Wb5/Zt5Gpf/r+GugTcmaJIE8NnqGHMrRY1ewisbg2atVTrrxek1xH8dqdN
HhsqqGzSUqS9idEWqypKDdZ+g4sVGihU/LJth6612kVuLq8EcX/OvdXE2ffTZo8dWMrX9C6RvaSO
sjBrpXSBo0AY7oySd1ZYEf/GQ6Vvhlxk5oVG5fFc9u2Ymwd0gTS6o5D1yyDUQFo6zTrcfCXEwzyZ
3+jTu+EKOwesOhZpg8f11JYlBXyQ5gOKW5cQMLNfx+67ohAIR0m3Ym08W3R4kuL4hNbmY+caO1S5
zqzm8UH+ZXvhG7y6K5C9DPBNfbB1rOwPjGE/VEvw6dU7aoY733TI9h1mc6rS9sQ4MJdQodzbc/Gk
eqLj4FwJ6NjJJ5UPusqmK5OC/EePk4YQ2hh2FO3Spr6prXkXeTZ6KGX+eZocLs1xXczNmVzJ0Y3p
8j4iFqAKu/Q2A2mRYKxYPahprhD4QA/S3CRuvybYOXeTmHz/Mqgl7Pi/tpbHvan1KUgsVkuvYVJG
bYBq5ZXFK0I1TSsahg6Kapk03xUBuQ+DdF1XZzzO0dvs/Teob3x3mwz5aEetxRyjuXBvFsZtlrXr
2XXhKhOA5Tw4nBR7UdlMl7JBLKgzz6Uhj6Xl8AF/TcNi045WOAu3TtBBmSUcl4psGHQ2/wzo1xJW
sVV/V4s7hFBW/ywXw5MC70fFhutlmXEwgJkJZoHNPAPBndMwvkTJBC5WOlXhAW3KNUbz9WR31bav
JkBOEQXXv3+geCGT01bdjmIZS+deZvgNlOvITaER44HTpztmnQwkuE8bOra9XRsLElM0Hy6CdjML
xhZdFY6Ult80rbHJQJe2LkjT2Dpj6ujWem9rsbVSiPFDFAsJVGiEAVVyn3v+rQrQ8qJ5qIPmz9D1
V/qYXnf5eMsNd6aAfMRJOQSj5FiFS7y9dPgiIo3oBjOXKaSj1I/XelJsrSw+ExYdGyaVCEP1iLlv
/dwfT5CQFdqjqcz3Qf8KzSoEZYqKDMQDbd08qdHqmujjRH51PDPB6lws3Icgq6tq41Qcqbl8NDxT
Stay0ip4kyODMdslpPua758Z35F3i3o7ENNbgsrx8uVfW9kwgLdLdgi3oMCSZ7cZsQ8Xw8azSxgQ
mzNX2JEdylMaUl9K5BR4lsuWamaJduAIH1goPoPJ2bbsGC3K7j2tr87M4JGxcVeS4gPhZ/FyXkQh
Zm1D8IbK7S6BvUaxA1Wo1cAiJy7bpHwhb3DmclnW4VUa5Q1vo1pSdKBEiyVDha1zaWPU9mDnwm+J
N6FiPHoFihq5qz1LLR586GA13i62Pj00gYWsTe9V+ee5G53XPmptGKCirjtzEx3ZSR6eh3c84ABO
zGIeKBKCYJ5bODlxjz+0aKiv8tB2tqd9z5ED+cGK+vm7q2ZM+hytmlZ79AWsU25niAfLb+UmTo3g
DF7rSFT7wZTaZO9MISaTwxapBzs7i66RkdtA5f/Jz9x+1eXye4Qyz0Uyj1dQ8j+dHuOx6O+DZRXT
vLNcGFmdVdIMd6oPDko9dFv1FWTXa6nBrlm8Dlm8J5t1VZXZ59Omjy0igFXygi4IBH2ZxzDoGehl
qctHG/2460JPXFifvfjMIh5zd9SvacYBFUnKZPlgiBra/wOZykc3iXeDX6PbLc2rTGuuTF8+9HlF
P8R4M47INBvVesztv++PiAhJmlNLtBRK8uME+zpg29HPx90EGUDnpndpqj27rngMlcRzVZ7zssd8
BGhbh4Sra1oHOCh0z3QEWRz52PYlqu92/WKTZ11pMAvNkB2FtX1m754zqNb53Q4aqyIPfdjKAbHA
ya07O4DAD3nR3yZtc+W0s3nGCR7ZsiqTAaqRTjnSU8smDeCFQaNDTLTzrXIF59AGWk4YfXNpfhul
uCY4fFSk9k5Un4l6Dkf6wfCyTcOLdMgL1CmFNlQRY1F924jyJrbhcj8XYR2eDqEDIGHrEOyRwVhs
m9Cxcm1Is2Cnl6YFZ6hs7xCGzFd/9wzSmUtzBjAcHrcHpCM+Ko12nkjt0Y7gN0T6L1rrSqP5tJUj
ZxAz3JA8Z2nhAuz0cYsgZpKNwh7kYwp5ihlrV1EeXQ0+ktpt9dL51W3e9Gvm48kxhyvhzC+n7R86
8vfm8TUfzQdAexs/qsMdiPwHIkBo+iGaE7VzDkt16MZVLzXvP5BUkuO3uC6HYWjS0YnkI1JxF0VJ
uocd8l9UsHX2WUaK8/b00A6jD0Iq+41CwQEys4x2fNhCZ6MoRwoswU1hQcwJ+6NZF1eDMDanTR07
d2DU6FBlP/L8WRYau0DUqV2Zww6Cxzy5mDzoaWSio+cVJO3vcbCtTaJ1xnUP6v3ZtAWV6ohQ4cxX
HFlMhZRT0AyX87GMgapUlMAcm2bnK1lieID1K3bXapBfTGj3C7nrE33VJdNdYD+OFugQ77GDd5nX
6ekPOXzsqxiaGFOCjJAE7otN1YbG3EZxs3MLaT6YmW0/xFMJNQjChBfmBN1DOiOFVKZFeW4hjuAj
BNwSComhIGBgzT7a7pIsRdN8cB49kO57iqE+hKaoYNpNdTHYtnaRGk7xgiike6Flffop0nqaUIuq
NXdTTGvbRdsH1mroU2crA729iiHVXSfBbKx0vSNk83Xvl9466QruOfj+q6lYB+hx3oa8xm6lrodr
0uNPRScRLEJgeFvAv7yqw4wVJ2+0wS8it5bwi6KubL6IKUfLzg/qnTFO8ntXOOleoiaIIAdyUq0l
lVROi/uJEndj9FV57xZ1elVMtbm2w6pd51Ei1y6+CqJu03gq06y/GuayQ2RK6CXyra19PTlIhDhN
ZN0XHij9Qc+shziAGLAUTX/Xp5X/rR3Cdm2KFP0Dx/vWtNW8bvrkV5JWDbtEg0I8zyIdOSop7gKj
iZ+j2R32TGV+l8dI7/GWsFHGiqdtlwzDFo8awx5dfTI6H1HJoI3vmCRY0LWkRe1DWPvRdcpXnj3+
TWHSV6B3cCkHszmgmAgHoNfZxQ8tdsuLWUMNoBy6iFaYtN4QGQ0XMdm6fW0GDCWCuTRxpHUZoCkN
CSS0tRNqpPTcGqy38MPk2UCS/QrWgJSsZKddj1kXriIvD1Z5Ofob6XTTcwCvTwezAaS9M7/stW99
/Uyoc8QZKScEsQz9hdJevhbMNHX9eezcvR8iOZpSzVlZjiZ/aqF0HhJ6ss7Fdib7/OOLknOgiGxc
g4cAkKGP5wCuINPVfCvciQxAWNY/oDO9thuottsr7ui8++LI75kRrdOaXouz4I8j8YDiXgAnbEKA
cvCgzTpnHufIl4+ljqSRCGprFRkpstzVpK/JXPgb306b69N+50hgQDkZQJhpG+yat0awd+EW5nKt
jON41wpNoiyQxyu/Kv4PZ+e1G7eytukrIsAcTtlZrVa3LNmydUI4sljMOVz9PPTM/LCohhrrP9nG
BpZdXcUKX3jD08eDXLlkGYTOuUtOq9G8f7uwVNCQk4TUcwG/fqe3uCvF9TpLjC//eRgTtS6Q1pBR
SfoX38/Qm2ToRKGc68YJ7ws9Gg+NZ5ub0tJuUZSvfCtwS6ib0ZRHc2NJkEJRhdzNruQlbGecPAaX
9SnOLZoz+zC69Y2uLB+Z87wrZuQKDb63y9drQ5jUCcKDiWVxYg0hfMUTp0wfN/99AUGv/qUcUP5d
9pt7RzhGPFY27lbVZhi6s5Lanl831s+Px7lSCCDO5snlc4FtfoeHzMToBAQ18qI7eFgECos27KsB
o3UM6rTkpQKHE3D/HYfu2ZM1OtrBjVfv72ZYHHZ+AsRsUGB8yGV1XWv0itCKnzDWGm7ZejdscPiZ
EMfAZ7KieraSusB0ccAFsZfISAWOmcF3rOovvRmUa8ik06aUWXcxAqu4q7Dd9N0oNE8xhVrsRcm8
g3IM101WuCtTWLZPxpjvBl3rHzL8fh6oJxM1NqAzlAhKWKY55Y16y5V985dAR5dCnae52DctbKAy
s0dxkW2OSa4YdwgO36tpON6Ioq6chn8HchYRsZKIwgh5NC6d1B+SJDmJSbnH1fwkXDH5mi1vERSv
3VozNfD/zcxZRMZRU2pqN4MWqqY8irx7NHPjJkpxXp7FDrHADhChIr9Bm2de3n+uRtuKMwwmVHFh
c16qdl+j1zr/Qb93/K4m6r1hAynYO0O06VuceSkBKK8JzW/+0JovxfCKrdXHB+fqTwJnBTOONI4D
9PYnmVEYd0bghpea9CM3xmxtehLL5DHBMAuJYqvZdZJ2W5ElN87LlccYKRSNTJlSIdWAeQv8sxh6
j+x8NNGxHFQXUh7rvcJhnaoyr/LQKdWNcPjKB2Y4RM5MaEkzavftcECHglioCh0BmQYHtUiy+6hK
b2F4rhwQRoEwhxIYtaNlhBEkNT4tsR5d9Hz8NHXikMbjU6TdCixuDTPHHf+snQLeuk2HQl7s3mtt
rJ1E8eRpnbzUZVa8frxDriwcTRwQUOgXkEss30CFTqIorVJcxm5qfNWLTybo/fXHg1zbhrywRAxg
4ij+LE6GV9lu4gx07pw0l49xoYUrSDERRXgPsQ4g7WtHHwcCiaGHiRgWN4a3r03y38hwsaAkSnZv
cj1frNLJcQuT0SodYoEjhtvtIdTisjKi3tSWengi5xsO5SS6jZmW0LLrbsLfBZs/N08dv9bdBLlq
shEUi3Rnq+tVqq/ipG/XuFbYOzje2UNsJy3e0n10UhSU99GVVjFe0Ipi2xUeitpaCeKxxCNWhnG+
MiKl2NitOjzY3VDt7FAbn/QsUsHK4Prpde54rAi5IsT9IdRndU6BhDNnfK2tvPwZNE2PZlMyVStL
bcOVPtSY31UTQqNI7rvt5NuI2p50wvg90gfNTmlj/dTarfG50seHRmsfY5DVu79Awd4q7qce6fcK
rxBfmE26cbq+5jfdhGZeK8oQovDOGKTyczvx7SaXcZ6HqddyW+JQHPblpq2D35Cmj7pGNs/FhKN0
g4NUuXKE+qsys//c76Iqyk3hAmUjAlwWS1JsCVWnFjZZuv5dDJ29UQXr15lGsv1491977YDjwOSj
mzGXod7ONHd6w8NMj0K+Wf5xnILbf9iDU4/wMbp541+5dyn2wstyLf6HSuzbwYpMKyOEma2zxDze
p2QHN7PLvnpJ/qP1gMZ8PLVrB4v6OeyMWQYameu3o4WB1AqnS1FDc9tqI6Wmr51KdW8s4LXw703S
sRymAjNZDh6Wukn/NKm4znXlZhLlN212Vu8s5wGx/n1U2lvkd31Xlzsg6Wd31G/Umq/dY64HDZUZ
g1ZZ6qR51pj0+NlHl7IN5lbsJWnWad/d9WW41hLnD/7v1PnN+MYqXxmWsNekfUBEDyFucVSi1CkC
ObXJBX7xPX0yIMypKHzFjLZtqjwKoZ9MQz5Mcb75+PO+f4hIL+FlzhQ8wE5L3oUJqVnmFeyxqB/X
nfYdlf0tEc3Hg7yfHYNAJwb/9n+1St7uIVRzK7VLy+FioB5zhIs53I2Yvv5I4iZae0JFEDFM7ODo
ODLc9KKTNy6CK+Prs6gwGTTX0TsGqk4VCDpN31/qDqffuT4iymGfo3+kyW5HduPtR1wTJ66SG0HL
leUlHQQNP/Mn9Hdw+Co0u7btquFixrUfQzEsxr00bp3R9zcCAHQotigykBXyx9v1pVudJV4X9Rcj
NH7bWrit3aRZtWFl+VFu3RKguzoaSzFLFtPxWqaEI7VTuPxhf4mc/LHlbCB7D/Wvsu5Ecyt2ubJ+
FF3Aw3l/iVrLsdLcSfsxtrtLLVT0MECmEG/bBs62Q34jhHh/hzs0xeZCwYyJe0esLTqarkY4hZdJ
uF8LUI0eeL+AdvuQD5tGBDf25BWQD0rMCIBR35lrrcs3Y2omy8Q0JJhL+dOTVTlro/tW2qY850XZ
7ypbJus60VAzBLb8gBZt4heKSuGvtoMbU7/CfZp/Cyx/micoti57QQmK5iIRf138xEafcs3PreAu
wE0Iq/h9pTknz8OHKFq1q8TydQ1yTOOJc+k5WGpgdIs1w/9iT7sQg7mB6cJzOS339CDoLPZRcKbM
BrO16tdFT2/xxr37/nWbWdQMQIUNeOLy3rVj2WXS0p1zOjmfNeDRqjRvQAmuHBdA0cTeVNNp2SzX
VmJkGzYd7djEmrDsMf6gc7BxB7m1xlva8FciLqbzz1jzdP9JK1KlCE0MQZpL6ckfmhofYidKfSwn
7wU2dD7l5lOpuHd9XP3SKhv2GhZfH1/1Vxd0voWQNJh7cfNV/M8vcGSL0Gmm1xe0qPYDrs/JTQrE
lducfUFgqSJMMbcn3g5hVFNaNCaNyyDE9NX3hsLcFGkNaQuUgd/oMjrUAEm3euhMPilPe6MIfaU5
wlckB6XaQEJFbeztD/BC6YU2Bt+XvCjCVWpjXqxHn5S0Wpei2tMyP3l0hsfQxdDIvisp5zTBbJJi
Kg+d1n5SJPbcdRvfOMRX7i/g/jSsScDAdy0rqrZitJ6bBPYZDet8V4HLXgWKhb2NI8qN6+FdGWRT
fKOedGXH0Y6khMvX4IV3lxRSI6ytAPekucBaDnetN05+O2ndqnAV8yvNGWXvuFm3bdKkuXcnM1oX
FT+n6HAI/XjjvX8pQGujysJJJs6givj2oxAuanpQGMqZppmxH7Uo3ImC3K8jc/vvQ9HJpg7BtU1D
dJnXaCRN6dAAyIpa9cGrlDsEk/eDEd3YZ1dmBD+QTwmHb34EF/vc0cgpk5Rh8BtOQ/mZ1u5YlS8f
L9uVnisf8J9R9LfrpoyBBrDXC85D3T4IPf2mRMoLpYi1PsabqTUOBS7MVu++2Hb//PHY7+8KhgZu
BkELYZt3wk69HYx2XdfBubTgIZaWy3XV36oLvr9+50FQdoXWS7Nu+Y4YnIMWSboAZICt+aqGYMFs
gRZryZcOzaIbW+PaaHTLKYdB0ZptQt6uplkmI042PaOV4l4v63vXxruzKraVfottd217eGACqflx
C9KofTuU07pASbG9xKQYc9ExaTetrv5QC+dw4yvp174TDBfgsfSgQFYunuIRiXANAS4iFfgswLGx
L6Y1n/oT9n6+lscofA5kSKN6DMPxVySK5K5WG7yhleZ3KuvvhWxQNGizr7IInm0wk15tdbuu71/i
0DpVNH6ivg5oKWMA6FSPSetta9P8a5do695KTM4DiiSfNTYkscmqqosIE6/GxoMRemWsUj+o5ae6
s8+yFfskMZ6E7Go/E9ahM+S2HgROXerPTqtpGvN/hqA/d030xQjtlzDAiNW11ZXTt6mvjtZvx8aV
Ly/PnWZ9rRTMgj39ZepyMLnKPnHrT0BDdwOrrfQ0VlsX10UiMroUxb2aT/jEuqm7qkdcH/X+YNXJ
Z3iWGFF7vEnxp06bULBV7gkp94oWPsip+zR7V3ph9KNKYXhg3Hh2g+zLBNZ+RKnSGCRdkDgz10mB
eVvgrWF6fp6Hd8dwW5jGU90Em8lSRl+EyT1e1/coJ5w6NzXojBYFrfWk8+NQ71cggY69Y+0SK95I
z3nNx/YiMNEbI3ttllBcpuo1m5xDWml7uMJnoxL4O4BDCpMjy4mjtqw0vBCHTR+JjToltq8q1h/X
Su+avPreKtYmgXzggivOO+vJ0aZobYj2hFnxnduYu2okzSslyjgBxHldLw6NPhm+nlkr9DI/zXPT
w+bgyWbjefm2Ad2v5s0m6zsB2QjztMrE1jsb8CPMaPNjMC/3qmKGftfGB1sJX9qof0yb9gegUM0f
9U7z67IYpV+Yo7KBQZytJ212O6uQezG6Um76KnN3gyvNbVbxeAeJhvOyas+5N5c5aQIOaLXyFYWo
eoMcDR6bgRJ8S/u56gZQxbfyUb+YQaf+TsZJyX0nNYyVlpbRWgYKSozDNNW4sivRIRvr0QciYXY+
CqTt4E91pN6j2yZoBvWFT5Uy80tEklYCX1LsIKrXKfLch2gMROobFj6fsTUDGABYYTSa6vdh1IXj
eiyT+pQTd35S6yndKIky+FDr1WfDksYWePDXjK6gbk5H5Dm/2LFzmN00u1HdYT6xC8X0xbKLfZAl
50bLTr0u9m0qdnqBnWSlHYfI2Upenajqz0EEFVQOd0UMczbwwq/6oKySSVvPm0HU9qUq9XvHqH+X
4XASjXuOjObzkDrniKclHPtTiANCPJZ3eS1/zt+2abV1SIzY6fWXLOu+izy+lIm+K9GX9Gtn+hVz
U4+uik1w6uUrhLm5Q0Iz98syKvw6VyRBTbfT3PgsR/vo9rjTN6b+GKEV05o0rp2BONusSLZtGw9b
T3wPBwFsw/tNP1PzDRWNIauj7oH9/OBi11Rod66moDWgvWbq9GUMWg4V3tBW1O6iSD/i5ob1obbW
M/PSC3XdOOqzMDDsAqhnjcZ5NOPPTa49eG3MtsbhTq2dDJvz8ZtWTolfhcWp1cUXO3Ef+hBhMUNN
7/GxOiHr88f1Jlo18Z7mZ+cPjX5nOvJrIKZ7M2h+ItwfowgjNugKXoLZKMyW+WbQ7btEaS46/pGB
ne00J5pFTMQ9ghHIs/IDwxKXxFZ7hQ2+7xN174XVay+t7ZTnGyPFAVpxJPCYUbWfqdKCbtKwTep+
4PuobuvUXsGpPral/Wrh3ueItIQl238Wo1zHo3uYN4TRVtu+qH7GbBJssZ+Fpj2qcfsiMu0gG6gN
sf2ndvqHJPC+hHr40LIWKS73YZZ+KtIhWulZkK8atU/9lnaumbinAUBNIOx+ZQfTwQm6Yxrpf/9O
W/QHYdjPmFjsDVX7RN+EEn/tnAPDOeh8xVXVAdKpw37VCfzLzTZwNmy8jWEm26lTjok5nU1F7MIC
OFHaAjjHFsIO9lmXhFxU4YtL0DMvW9U7ONqP0wGqWuIbHBCEIL92CjbCtuSYdxkEZa8Wj21tln7U
WNj+kl6vMKXs/UylFmJgVGgZwI0/fomvvPhYCqmkHdQNoJ0uQtymySPXlJV7BjV+NOLs1VHaDYjR
GyXQq8PQg7cxDoFNtkThaYJSSFa7zpnSQ2mA+/JBeX08kythkkGx/P8P4S26w44q6TxQXzoj7bDK
leJe2OrBzNy9Km/B+f5yxt72bFktEm9W7i/AYBG95HEVyC5v2Shs+V9lktJYV6SF/adpr7oho31r
1hHeLRj96GrWwRaOh4MVW/G3OIeAqTUZGkxtxYNc5Xg80EKYfulGkD8lQR3/SqmCHUcUiPeqTcFI
wLs+NXhd7tpR5Eekv7z1UHbRHlnW+BIGKMZWWgyGCze+XZEV5Y2k4Yqmz5s8aNl4z82U2akyvOBD
3JzHMGru8FdKt2plFq/0FCo6wYi3eMJrd31u1ztHV/KVPirDD9dGz8h283ZbxVp9FA6uzR9/9ytb
698kbdmkdyKnjIcyCSlUYvLaPurTi57eKDZfHYMWLpgiUvN3ajWaVAv6jY5ydpyEJqSdvNalcvDM
W7Sc9/k2pRa63jN1DErmMgt0Me9Ga2SazoD2sOI2s2AdoRrrT15Di9Og7GG6zS37AO198YM+mo4g
FA1/SFzLdozlgPwRSgo3rxYj5u/JynDkS1oFv4amkTs6GsWqkogRx11nrmI5FX7Gs+iHuZDrwvYs
X8jeWhu13fgwmbJV1OnOkdZxuc0r9cbnvpI4QCYisCQjB+y1/LGGgix/EFkwEXKciLnlvfhGFfXa
R0DDijWhFATsf3ElhhEWpagg/72rGp+chAohj+5N5t61mcw8JfgVNIfeVRdsLxpUJJfDi2P000Pn
DNYxL+o0X2Uedl0g2TZZEDh+EZkx3oWgPHp8GT1MElPMdO+8yeAFddFk/vg4XZm9OQs1grRRZ+Wk
xdWWaokWUSMIL4VrXyJX3RlGPa1yM7rE7bQZIv3Lfx9Pm0VH0FhH82aJOhtD4aplIYC5l+JroapH
TTb3sjDXAmS2nvU3Xokriw6j5X+GW7IhjMLrqxgD9ksSWcgydVa4mqL2Jup8zskXD8Ts/gJqAeIg
wpCLVayGFFxSw6zkiEropHNsyESjMNo7yA/4KtFSNTsTBMlI9VSnNan33z9e2GsznWVwHQ1u5nu1
Djm4k1HmFLvn2HJuGt+uJl2r1HFbzexx9gzSMYvSRFriAaVboXNW1VDb2KXbr6MYQ5qpjdp1kDvj
rjWa/iRb9DmSJP5sjDZpxgBe4+O5Xtm0ztwOnNUqr+iq986gNlNgK2fqlVv8UO7sjjQwrtS1nSmP
2oiK8scDLp0LqEaDUGJluYho8FjLHmeJ50g6VaN2HlIKk4CtTXJRkpj4VTXECzXVX1Fs7Z3J2VpS
XalFjAluc6+2AcLAt/qtV740ojoWWmpomc/iY2+rNlrcZp3IEnFBF7JFXxDPzzZxdh/P+P0TiKQh
gLC5H8j9u4zgoj5MzGKqgCP05pPMw10ntEcqfTcu3yvDIGpKY4OuET/XW8wlREaBFNhG/yTW1Act
FsMhrA3zLphs9/fHMzLnMuTbQ0oxjerT392rv3P37ds4CFBstM5DY6TrJDVqCGdNgJ1dO50MBeWD
CEg6SbTeqA9qXHjfO7UejviKZwfHrojaa7paGBzEZC2e9jq3wyJfV/tgr6kUHWNueKqDzW9pZvI0
4Qa1KcFnYYxYAt0Jxumh9rAlHzI32SF5X6zdOEr3EYSClYD6dN8mKiUet5GnqJIKjap62tqRM27C
0J7+xHkigYdH8sHQi+hZK7xoW3WyPHy8Su+jA1pmIPLIf+buCNoPb3dXIXOB/pSFpFIgDj3ZWTxs
U/nUUfGoY1IxKnX6t7kNrVU/LGMLrngdl8/O6Kxiew/41CfBQFHgRgfsfUwKl242bqJYTh/sHahu
COKg7/qGhomXf3Na5KhrT2iH0EjK4+B14JpC1OIIieV9jkHL72nIU6o/gePcl5rRbqM2Ng/IXlXb
Wrb6DQDlchdbIFsAJqADhh44YcRizfog1bPY7IcHekaMQuNcIJu/K4JGu/F53t98M50HaOEsyTdL
br79Olmr4SqnpNpZBKW3bZM+O41je5xCdxu60a4t+/y/Qv9mJTbugVkemM7u8rZJFZ6DssQiPimM
dj9glLQdhvzy8a6bF+jN0ZwHmcEroIOwpVsWoqWTR7JXC/jpoZC+4uws++ShqVVHxSsYKKzU/nuM
z5AcUGJK2iMzRertSk4OiMyZSwjfztN9a/QG8nRjzzb7+vHc3n0yumlga6HAAfc14Cm8Haip0iQL
2w75GBmvC8Vd540GdtrciUZ+66fQvhHyuO/Xkliba4hAHZ+iJYkg7AXcOLBYl6IzP0vnUzyjEoVy
zlyOKPqn4lZN4d17NF8XeG3PtX2Y7ssBq3qkQhZakD1gDa/roix2Qx7kN16Kq6PYCNZoKEKAQF3s
fK9HYw3TIHkxLMxR1UCsnTiRm4+/1buiwjyVfwaZf8Q/redGb60065XgUvXlyh0BiQQUF9DHcW5l
HVdHchCW5zPBLF/ibRobQcsMbsclVZVnSzkVifPcWEezuJHMvz9ZIIbojJHoQXh6h7AGVdlUgWOM
l7JqV1MaPGEWt8pRE9eoVDeey3KKJ1iuN8L8a18LYA94qZmGSXaxWMiga6VsEObLi3BdiRfnltbV
rQEWX6ptIz1IFAYIkx6PPRgPx8Iqqxt1rPdnl9WbBZ5ZOnBnSyhCpuV9PKRsbV0ftwhQrTERRnGv
PVCtvAlxu7YlLG6kGeilIj6yeEWaSq0Cyxmmy1hRno3TndqwyaGMRJW2/nifX1s9UEo0/WbTEzD/
bz9Pa9pmUbQM5aSu3wTtDzH2tzS73t9DGg7uPI1Qp4BaLDP3DrKjTOJg4KE29hTRt1PYIvqEkXEF
u2881/mtGOHarEAK4zpAWjC38d/OCu5PqueNMlxco/yTZE28Mb08XVeJpx/bOFGOpE/NWfZhuuo9
hR6ENuLjDudin6NgvWuKyD1OIp5uRAfLhWAJAAjBreByRA9ludiT5aDqpevlQ+H2yQr580/8yCNt
2UObJANCs4juR/X2v33hv4MilQZ2GU4HPMy3a2HbSsTnycqHcYDgODij3+bGLZWDqzMDsk9UhrQ0
4cjbQdRMmYxEMfqHSq13SU2PZaiywxBB72rC4hMmZthnG+MtY5lrdxqlGqBdxAxAXRdPtzCHzqir
aLy0qfaqerQ4LWOtmRSIUjEBzAybxNeok+4qVf74eFmXMybw5B2HpEBOBHxnOeNUMfuRqIwtpkLK
a+JuW5nBhvj8oqq081QhP48iu5G5LMPLv4MCB4CYRHz5zgHCbPMky7x+vGhd/yKEPLVTJn1ZqLcA
c++RHPP0/hlpnv4/7589uZWEgjpeLHdy1p7ZB48DxM19Q03wiD2RupuGABexgba1MFd6ge7uxwt8
da4cYAqv+G9z9779BXWnjnQzx/EyTOXBSs3TaI94Bte35PuvfEiCIAIlajZodCzLyJ5TFl0o6umC
Onzmd4b1uShw8VGDb2Ptmv7klNCroez/59lpvPnzhTAD75cF33RKtd5UUBOOoFXcAyYsH0PHE3dj
49xSPLlySADYzukA+xWY0eJs0vbstC4oxos3DjZ1ZOfSWuaTYUU/zdhYWW7+qNjyUXT15uMpXrmE
34w7v3L/bKFKFYAsqna8TFn3q6q1PbZB8kaIe+WlhFqJPzdR5xy9LzZJa9ttTpMsJbpwpo1qc43b
s86coiXCL8J2unGZLjclpRYEWimEgInjgCxPfVF5mdIRbZyU1u/AQnDH/FcU6TwEDQDK3MDo33ul
qklm6uEkoicJ3XhnVE177oDz3zhdy13PKJSycBpAkoLkx1hsiqjOpijRg/6k1eNrihgAOoXKqjSc
ZGUP1e9axIBxE/c/ppDLURfvcuxK3FlttzsVff+rHfVna1Rvnaz53/g3g/w7xiz/hZg5LZXlm5Db
meM0rtKfFNXcJK04mg72eNR1VOchVbPvH2/y5eGaR4NzPksccsaoKb3d5I7S4ezciu7kApaoUc/E
S9A3pnlb0MC9Kal2Zf+hSOcRRcxyGhznt8MVhVpFmlHOIuRdvu7HQdsWAZIY1Lanw8czWx5fZjbn
4SRyIAEQ+lsMVVo4F5pK0Z04uu6TVEDv1LHUb9yDywP8dxSqoty7RGrED28nlOuKloeN1p1q1ejO
lUAKoUR/51eigSbyCk/+/nhW7x42+i7cFeQjtL0IfJfI1kyrEtWMU/vUFeLchQH9gAkudgFySM8d
b+0N5XM2YnGO7N/gR0Y53Mgk3q0rn407C78Gk6otFjVvZ9wOUkZcuvppqDzuRiUDepUo8ueNeS5r
nMyTeB7dePRPSbuWHMrIy0eZN5F16hTMdNMw/NNPsHet7g4Z0m2PGLJva0O3DtP+EHvY9DQK4LVi
Rr58/EvezZeyLpkMpfJZAIeS3dv55l6Tt0MSiLM3Rl+AUz1WCNB8PAQedPwjbw49gEIOImhJmFao
Wyw2a9WMoQpOqnnQAu0JnNUhktRy6Eb0iLDAUITH8+DphS9V21es0s+UGfwjA1DF9dGqxWxAqwAf
a7ejrZ21tnsMQ43Y548h632h6d+rOpV+Uuj3eVZjjquLnZYZK9EQhcVrYcW7One+TbX2aZDVyUzx
c7W7h2gKPo3jl1oUqyQfz3rffhai+mlSybU7PoqL8FGsb5Up9luj+DRa6VPm5ve1GmyMwtqrwX1t
91SIIvRRs2mFNJMVfq4QKbJLDc93iYVN/KhV4bELfjSB3HRBs9eQUYmYe2zXqwx5ZDu2HqVurVPk
4iNtWHXKL2+IdlouxpULnimNBfoswU+g9muzCDcWgGfHTddSNOCq5r5+qvqT1HxU/Oe/bE+PXRCu
nEYcqsBcp2q/dzGdl/UXOKPEado9wc5Lr5tfVRndK25PGVjzk8B67Ib2GEArTbMvgabslao64vy1
mYL7xBp/Wo6dbhBB8wPL2Nk2gjDtN6fCaVTUq378QrS0Bosg/LJLKaFHL5kb7uxo3LKo/oC0U8ki
z2ZXihr/VoPikzc1d2QF2y6PNtK09qVSrOX4YqGAU+jJPsj1lQhNUt5mr3Zo0DBDzSxQ4/We4ESu
wSz2hgFYB/UaZ3o1TTCgjdRemuZ3oWRg8FTEg7KtZfwqOqOnOnSvDCW8pfElC177skZwKlVAjdbP
lVMeUeBdu7KnMF6vIrahytdUtHgT1o1fJ9Xagwbg4+F4jMz0AJLOWfGvtMJ21xII1yyCH+jVFumY
vVqhBF8iK0SV/DFti7swDU5hoq0ma9hk6ZmFX7VBvdbzV690tlOjftbzpKZl7/yJx8n1k+xbWdTb
qbSwY8p5qyz9AQ7wRZvkRAZq/hKDvVUz+eS2A4TQwvLHXLtDw2A7jqavu93Krqudooa+VQ/nxu2e
J1cesBs79IGF6ZP1WST2AyX8i+dOn5TGWBVdt3GdERGm9rOF/XBfBl9jp/pqoneh4rssupTdCj5v
yLDSAI7XFCtLmVaa19y5UfmkBc5q0MWGTyLmYftq3VnFgxqlW9novp0Xx7wd10qVPeSy/mMWf/+G
dOttKPV9WOZbKwGzEevr1mUl1AF4ZKU7r20VRr6XefuuoWfpBKWvKIZPF+8hdmysEJNs7UzxN8SD
VmRz+7iH6+zuEi3em+Ng+U45buGV/ML351zp5tkZeUEs9d4eGm2dBKaymdR06wIvTqdpk9EwdMN9
Z5Tnyc2eA825l4p4KLRxn8HVdlQAGPrIrgi1VVW7K43raEz4N2p11dc2pOsU8Fn9XLgTXWWxqSOo
XfxFNOD9oDYObYW1Fp2Z1i1XNlQrGg7+vFos6josftiKc3AL576NQzxUwG2wreKy4xCKu8ipN+iU
7TMT6S2hPibV8KC3wloZQv86n3rVgHgBni1sgcK2r5Y+rqjK9zLaWblh78wOpmNTD09go/aZYm9T
1/7SdN2DUZafW4DgdMbSrdkhnJVUhbpWK/2bDaRYFuMmF8GqiKyV8Oa7jZJ42+KGO5RFfvCKOkc+
StIni9tmHdr2LhZt6cMA+JFnuFcp7R42yV0rO4CJmI/q8dqBkT1Rc9AV5z5MKse3EyNYD4N8sL0K
taNhZWOsvo4T1d00pM1gXrRLgEOrlU3A9HTrO+C+RzXBqjJt8sk3awIB0yt+2Xh4rWlQFnfqWH4F
zIShE/dUWsu9lctNEpZH3mNfSaotqgkHHnTAMCmo5KI61E1dAJHMCA3T4j6tugMIjtjvjQhnWK/8
nmSC8x0rv8PY+x6hQY514I9oytEEUT+XhX1u9HEfeDngmxmaLRVz14e92VDLn8ZnqL2kIhYK/3xy
dT32Vnz01ElZeQrIz8Hp+8mvszQ/dvDAQeMKTtxgp7UPHNj2G5vD2yDq8Kwi4bVW80xyW7L1uXSa
Yls6ogUi3J5q030C9TOtheJOXyUu4mI1eoYb+249gWPrsLz8k+dlcoz0JnrGQrjetmBtfLWG1dQn
TjHx9lr0WNkY1WbyOvmZd63dNGgI7CTmoMdYre17hoAsYljVvYUIxLOTqUG1qgd1CIHOqeUXMykl
/mjKRDc9Fnd9mzSf7bjuf+Wo5mvohcXxHVFqAKmblD2YMoCrnQb0dsyrEMueqf2OWAd4edMYtkbX
jkcRNO1Os3rvUA6D4tuNiJ8BzDf7bgTi62cjorKV4Oqu4RtVkfJHHYDZVommYPYSqnYIkdIePw1C
dY9jZHirrladvQRQvZk6y5wQlSuLoxi4NPsiL1+k1ItP+QbFH3UnO1TgXChoP8k1o83gaDuPzdhH
1lYO8VFq5oM7ppUfleMTUR7d/RwGXuL127EuHgbdu/ToaXHE7opSP5LlS58q2XrUzV1j1Q+xV/9W
HDzdXBXkuqbpfwq3/UJxDrsiXXc3qibuKtv8MUVIedRa/lIN7p9M9uv5zY0zuVNlcrC16rEd6gJG
BbSaEiCva6+DzPwORXoXed6TEobbIZCVr+j6wKbvDL8ssg2ggoNeNRvR4Khd5O4G79AfjUFBW8j2
mwkcnP/WHvyxn86wml2/bL1P/4ew89qtW8nS8BMRYA63TDspayveEJZskcVczOTTz8eemxkf4DTQ
DR3bkjZj1Vr/+oMQGQl0RfdJlmGkqs19g5ek3xhzGoI86j6SsNrHyO9+yMRh2zbFV8f8tfAgL7NX
rtMM7Ejwc6ZqpypbLrPOLSO33skwoa6n9oGzPc6wwBW9f0i35EVzNvvSK55B9jasyrRRSDxNrt2I
eFMwxIo0hjKh1rrUaTIw7Tpa6zZWxjZnUVaVG09pg2HRbqTQH7OVkEkWF/aEaEnNIGspQPd9HtPS
oN66aJBdVNGwVe1C5EiDeWBlHvJBO+atjJD6HPq5iTdjLcM2NXhi5zAvOZeifqgTwx8aecBn6cXY
KoIDF6gAvK7QPtfZe/PS+y4FTxczB9sTNAim7++/cau69061b4opOaAajpq1otKxDo6XxPvf02Du
pUu1TqcpHYIi/WjlGOCFGGmkQZnkGBWmu1dom2igWKKtYT5Lsu30Kewt3m9v4yZ+Kvvj5DYIFP+k
unpZLXGCl7AXYz27kTLWh35YDpOKre+Q3k4dPufsXM0m+FVz/dCpW9TmRrAo7gHVS0MGbPe2OZZf
6H+qNjv2FUHato7puze/l2P3Q5QeJl75H6fWXipjeuD49rp+1pXQah0/Hd4UvqPyoISn8I3Z5hrN
hDw3h57xOMnkuFcj9fhH9dKg8OqgtrXAa9lTM49gZzp3VZVfNAjn1vEepymJDeWVkiCsZRMx+nzV
V/Y7rfkxm32kkT7sRZFQtgtKIMMdTvr8iWagCBaVAMUO4xfWRxyA4dM5MXGQhF8tfgvlhLioIXQ0
Ac23QDZUJRdpkmiU2j91bUXOhlsZv6F1cFdEBuJn/Wu+mLE2pfFoizN8wNv9JhT9cO3K+eK6/Zdc
u48+rY99rd/OzbUcvNSve+/QDdOltNyL1xl0Qjd7md8q+Veh2sI3IGz4Mm0Lv6NNYIc2D5JNmVEN
upIx6h0j8mbruLTjszVZIdc68aqTpc2Hxdqedau7V7z6bJAjsV/0xYMOqk1+mtRR3z+2GaXFbJNw
isBFbRjAdGG1ehBoNvd5QQ+1rexgY/qHsNw1yDfd8D1cciDo3NsMj3WWb+GYwTJnFBOZPw/DqRxx
67TahsgQDKNntzo48xYKxfJLkmfSDU37rAVWogR7SYSWj7y8X1piHxyFRzO/ddskzFz0LInzpHaS
TOM0yph9Nfb0g0tp3ChJhPoVhuVC3TfUj2X64Tb5QeGZARu8qNpyt7d+KVUUoTfIGNrGz3mKbEM/
UrVjdHrXsBXtXeaQDvfq2p1rdY3LIvNLOZz3LhSD08Mi8XxLl3uvKaJ9ad0de0zW4Ybmo9aLmCzd
u6Euj+WkXxtteczwJvXnbblfbeX3v7fP+l8gDJYdUFWYSgGMIF//x1zKUSzd3traeF6xU6ccbsSX
pyEqputQpOpzQ+X7olJlYhUJc13OD8VmVcfEMpd7pTVsrrMOP4qqpr/prLk4VFtSIfgirf3USUPc
YOpQ3E626O7zVBJ8JIbsCMlXp+sbhRF0ZqM9FlWvHP79xP55XihrtX1GAzZH6sFf0ENmmpVVpa16
dfpZnlZN+eVatImAxlMWTIbe9P8F69hhhr9gCEPfaQOOpoNn/Q1DzGLWjb42Mvatmp3fHb5sQ+ZP
Axosx8+aroPVXZaxKVlKR0dXw38/339AnzvgCZcFKFJl0vX3+epSLMQsKNOts2a/nDW/purwBz3d
5HtzeTeUa/9f0Lu/zpd3kVwHDCoh/QPkUVv8f2yHwY1BvMJcXMXaHApWpmlYHyb1PPbjo6kuh0r/
mdz3fz/Jf34mQcvs//v/4Lb8jScpaa2tSjm4z6qTBGr37TbomciZwpKGpTVuJWjKrPwX8vnfrDPO
9P9/6g63/Z9hRtHatTpQ5T7LghoW9t/Y3lfNsa1fDcxUneRO0uRmP5NZ0VZbsYW0U+hXOS//5Rb/
jV/+40CM/38gldPNWZF07nMxgyillDNno6sD3Xyypv5MopLiEQ4/fvz7Rf8Ld95XCNA120WkDpXo
H4aam0hlbiU2TmPWQkOHYj05T26R/ilMbb7++2f9863VIdnqWESxZDKd2B+A/3OpTZ0mVO099VlP
DXRmkDL8xcsR2thuEbgtStB//zzjf0X2/+e95fR4kgEpdXhLKmyIv1B81ZoGc2Y6+Nx18rQ5yO4Q
A6P1pw8uUB53RSgpqKF0tm/2WL4Zan5MCnn2ehhVipXHe0zs/hd7hpKbMlQpxvPcwLKqk99Wg9bT
807FkB7UlBa93eaT0jqHQdNulNa+eFVz1ghXUBpSt5z5XGZ64aPKwiE1+0gN737/B23Bkdljrr1a
UYKMlx7pzrPED+Dmf/r8zM7itteCLFHq99UVN1ART2gMonSjY3B2bHA3g1uDWvmyx/YqFpEH2L9H
s4q5vd1tt2brhrIxrtVAVvmw5o9G0YaV9qFW32vB7jpPN2renoRQVR8fnzAj/VfJftytvWkUIxZc
LceWocVPZ0vnb4v3ZI/2wWuLY9KKOCm4iG4Vwe4Pe6cLdOOzL7fbzBiifFPPZfUrBa5Afxe1y4fG
KMUuKMTQzHntdBZNFoAqnFTtx0oHkCjvqA3bqS7EeVbN54YlQAjtaKTdq17pUd/+qhLlCkXyOExr
sLoOlJ3+Whr1ZUCrjyS3um+wkBs4Dmd7SQsFYXV6q7UW0EAV95nhG+nrVlI9kbyM8OUs9AaN5jiB
Q6p37fC8FX0A5hwOqZUeFGpgXrwu6247vQm3Xpc3as394ug1/Pz6TvEXChaO3lPnNMYLKLlY3dnY
FLocO1t8sAM0rNe0dn1LS/0KzBIR5xYYpekF+8WGZTR51JLeSvO2/0W9mpclayNWnt5pYx3jtjD3
lECntEjEdJ+LKUzULnClGbAlDAG17HmeVmb33S0yl4tHf9QTbFQs9icM+7OhfRN9GVTk0U+aE0HN
iSFBx2pDr9Lnvqn30SyVu3YtEVnmaH697mIX+tnuh5dh6V52FzlfrwB58trG193VCcal7ZC8ErOl
hrXnBUkzHgDEkGPzhGs6sb1ePz3o69N+lZwqJT7Ge1vGhIrju2ymuG7Tb1OUaH376X3Q2qh2Tex8
cVB0k9Pa0RC2qvhRACzCeVLEcZWt8wAluH+sUnMEDHPc7hYh9du89UiS9ksLLBjNhXdstvqsz8WL
a8zmw1R28qbPPS+mBWw5XPk1WDVmTRDzzuPYJGert6a3bDCXm06QyznNifo6pV6V+EWirsWzocI4
azY3eVIU0w1nGwmoObVWBH6VH5DtGtFoJ108ejlwO/CvbwpVeS9KgjbTUp+iRhhGlM3dCg2ww6zN
LBX1qVzGJYTh3xwUG1IzZfrg3KorHMIDU1QisHMeniy0Fme62r2bh1WOejE01dx5rycHcLmrF3RM
Zl292PMG3CNUrkFrbN5JtRYZCthYN67TcNObMsFhc4QS8pzg0/TS2Togtmj74rIWOCvarXmU9Oj+
tCbPOLX4WztF/T5b6ghEHquOUYKFh/6QmEMgR41IQS9/1r30nGbpnZSyjFon/3b0tjnmtvrbWqs3
U6kOdVuc9Rar40KPlJG2PtUHoG7LbP6DYy6d8zRqxUeDbdVmVFYgBv3NJQ/1hpeeB5BgVgNhReg0
OrEjCGySG4JxYztRj1ZyV6cGmLDqz9Ct+vFqU/B10xpbyI9xMvX3H9CwNPC0p3yxfzlaCU/8BuZx
yJfSMoVPQaEOPe6jscU/lmP1IKceycc5nZ9qxcMmYHpvt/we3BvY/U8xGgf+UTXr+6EYwB5IA0gV
3+SiE2pXgyBJjVufvnaThcf2HIKTh0jCY7l8GN1ZU5x7Je8iPi5tzbO6aCH/ma3j99gsf/TGELg2
2BbZgQry9gm3O1JdmG1k9DQpqTmrjLPMfSEZrbGW3xOXzbIHnu5rWUpeDojh3QNpcN9T3uqU7A5Y
uBYO7f1+iowssdB8qhQaOKf9hsobUMg1y/CgyO9COg+cF1djVM/zUNEyv6jJk1fV+OKgbNG6g54u
uBTYHb6jMia3KLLqHsLs7SbNp64WZ2tG0paRdBaYa2YESSXpj+ozR0UFI9b2JXX7o8OYqO51bDZM
DI+4IlWrT+c2dVjmz5r2vfY9xu6DDN1Npc5y/HEqQ83IYqPcjhbPHD/iGvnk8+1WwciGrzsKvv8m
KrXuvFU1QcLah1OVJ/6IDaR44nsSRy2CtFrjBizCJhLMdy3AyNLhL4lFcenLOpbP0jnyQ3VR3tSG
7VfOgPPLh252z3T+hYKwnaszddaBL/owxzOx0Nr6tH9vyVPA59hV+8o/prI98aexrz51g3YQMwZr
uXCBxzq75vg47J/MUDGo889GygajgXO7mfuRZkK950s6p3rIsahL/iHnr4Lymy9GnxzKGqRppeQf
MZFNdaYCi/aKRDlymzRS+u6spO67uydetJ6PNjyWhhI5ltw/I+ubG74oU/dVMzIxCWd6aDstk7i1
tcnD1JE0mDj1yXLbQzWIi7A2N9QX/dIm02taab+s0XR93apuiPf96AXwVVJMV40iSsP631/Qw8FW
24JxTn+V0htCpd6MUB+hTSCTOKu5JXxSEnpqJDh8ArsCgKEcUQwCHaEGdrF9TOzEfuqxgmoWuIqL
253nJbe2tNYdZ9j6w1LJeylS+tapHwO5Exz8JSfimDpo0bEhcnRfso8HTpqdR7PQfa9cuQ7SomBT
yuIw6R2ugP1QKBemDvXZVNZp9RHh1jIoXXNBJLAMTSjRK4nQTZgMiNWEvolwFg14cpd7ave0CMW8
2hu0AiRchi/4uyAf+0eB1sfPzfLOtPqvSohfNQOsQNfxMlmG4lelrx9wPBwf6hvrVpWouP7qL2Wt
juG8zPcM+utP4RVvLiJriKpMBZo9ANdIZydoC705ZDUUdXvC9XQzQKFGxR5PKxqHA2lQwLwTqzoZ
IUlciLUKs6rk+StXK4lQXBHMYVlFXHVFHqTFvF1lt3y4wry6OFAAZGsQZ6mZ0udiYZEn7OSTYfxv
xay/Zk18UW4kn67X4texGEa1Rtrmupj+dYpe+1B1WyZ4Vh0auuiZEypvhUNOSm1vSliiFmZMNnXv
Te999GQRvI9JUvm2mlJR2szADus63O72Ryqo4amxGIlgGNIbD8miDxeEq/nZ7LJXZv0gM0r7UolK
DxX2lJu59zwmcTuqrQJemPnmfHRz6lymOgVwaIvMuM/ddr7Q0ZeYwag5tFHVOK2GMr5qansDtD2/
e2bm/ZLWmNNn5pZ9cgHijxBeye7Q9dtMBwPu9YRlwrCwUF4gOmElY+U03Hma9hsTMJybtYx92RzR
hXpZN7AtO8AEvmmNWQpET3OzOBYwXEooR5zJugirYRJxPVWYIpFUBN9sSIWHa6Lu4M6+DCkLrJ4s
nzhiLN0pZZc+EB6nxma/YIuBCeoSYiPR3eSbcnWscmPMVkzZq5fnuB3BCmbh2erX1Onat9btpttJ
blbYSVX+Gat8W6KqNDCRcZOxLthMFVznspKKr3BLUd8KIx/fsMLq7UD3OvFNDmd5xCSG2J0t+zXP
2Y8m3d+NzsAPnF++JVvlDlhb8wRAIW1+44NDwWjYMmHrsZJbsSoozLKt/URGtxxK3Di+OJ4qqifL
8fWCfVPXSzWQi8GGWg2QEupCFYdyw5sODbtL7zSojyLrayaV+TD6Tu9UPtku7EO5FWyaYG/C4ud7
SgXzEjpLU2fE1g6RlaRME6QzMOPwVt+bWKUSbzD8ZJBPuDGLi7vj/Noau66ihro0EctXmA5ggKCi
hVMOy9rFlQ4LgsEJY+1Do06Y5mHLIlXlTzWYAZSPwzw0EcY7gdQrf7VWygHCfrMui4xmOsLBChBc
x8ky3pFRd2mz/DI1XVB1W5wVkvpdFsFU4ao2GNkfT4Lgjhs7gHkY3YJdH1tfa6K6sIcjbs4MCHEv
VCuMNFvQZfrQ6jIbuGElmsc3aZ92k38lBhP/0cYLc6UnTGfoEtPdLL3j0JTn3GoOiMxf6nYExXHu
dIFZEDXpoVaau83NviQxzv4g8+fFmye/G7yvnpSJvK4+x0Y/8PsFsyhzC0w5tSw2SqsvkGvNm8zV
3hGYMdqjcGUSx1A1yi3tpGzbtW2st9xLTil/JpoB8WALTLe91k4ZGdBFMJsIURY9znNzxN/lVDNE
IiUgTqX1UoxMCrumVXt/xSHcS1hD624K9HIGXHUAdqf+q+0M19cG9C5y/chNJhH7eVLNH0RffItp
vBnb9DSmOU4IyyoOeBBNN9wOJjuWOwfD7N3ZRpb4yjKc9oPzsubXmC3EXcqmTY7O2K7vjTv9IJRj
xliYza+KPdN3iKK+2K0RY2S4W0gpHRUpDwHCYR0jdhVrrc6hsMH5b0LXiWPR7BdqeV+lxXm1jUDR
q4kBAOIdJ9Azxlg49AbGDItXWcWbZU9PG7NzPzUGoio6xpVfnPQcVYl7aLbqOmnayS2XG7dzIy+v
TlUtjxnaqkDtlZe0oluc5IQhTYJrLT491uYbhRVM+Z918N4QWPWTrw7tZEXKVK3+oG4HRs3wRNFQ
MNIGLu+mOznz+uSyjUt30b7ztc58rIuCoeh/7yNNg93PKdajKouwU5YzMeB3yjgdbMybcNp8Ubf5
0MDcMLbuEennVZCsOWTyOvV9lCXstb3zk0ztrQXxAqPbqPVazDG6/7Bo7g1I96YlKejSY5Gn90yt
b4qsoVAcUVMxHmnbu1qtXoTR/d6sARy+3eBDrTdI/E7ZVp3Mxjl3DcyIbKQpV5lZMQGI5OAyBpuO
/eTdF04TJhkWvrr4hBK4YJalkZvraWoAEKzHKomHxGS0h9Y1fhkYAISi2dT7DZ1VXMouO2Ekyvx+
YzyCa1lcbKkOP3QpCSqDG5HUbRZsMzN8bRBvY1r9jMM8H5JtdY6rXuuRNqZF7MmWVahOh8jIXOWU
V0Vc5LjprMt8ZJx9b1bmetsnXs7SoMaGtAi7ncUKWY3ePevsqOKIip3GZgm8TLGxjvtufGeodK0r
dwzqYenPaYscua3xoSDOrHfnp6RyvcCeh/I8K31oLu2bKE3tSTSj/pJJMszzLdGiGW07LmxM24ap
u4F3B+rQ1e3RVss2NjAwrdyeFpNi1yxb1toiLEwrmqjcwTJjZ3avg862s8HRqvKYwR7pCh0T+1HS
hMlBMvAt7uYKLkNu4JoEdUSL2nRXmWjHzNYfAX9Tv18KrMyYIKeaPKmlE8JMvOQOQzQ55qHtVXdG
Zh/YvVqmNusQTrXTxEhj1sBWmyFetkFGnYU9tDad83pvl5nv7zMXTBqKcFrlt+jUD89pHrNh3z1d
80Y4yzOijFMnkh7NSX/jVML0WUACNzOiGrfWUthns7XvRLb+tsvmHZulsDDmCx5/d9iuvDdYUAcD
QZJyf2fmzoDBMlrP5mDFS1++Kkl7cQcdh4HR/dY7Qb0guHrkaN15kxERi3ZP0NvbkKcvc9b+jMSZ
vCQ1Xl31zAK4jizSrIJY7UklKngHWpc5DT6avmarkTMs8dyyIxnJ0XCKz5VpXqGZUZ3jrpcM81kW
HcVKbhw8LaNjtN1bfGzPFJ03ni0kZkuP1ZywQ1NXFgVD2PFOdMlX12dYVWrva8fMaykZtaTWweP4
HSe9eIBJ45D6DTo9SoBbme34eT8TeJFQ2YhHZWtiYbTX/Zq76Ohzx44TKEqWA9w+Wa/N5ME2VKDu
1CdjrKOKl3nNFHZPSBoif94qeWBY9bXVFRNxgamcW/FLtnBWV5+o2T8zn77/QKpuPXygZymM1w3v
rs2ZQCfRuI96MK5dWPOLUbMedAuq5sqVp5S70C0v6fypzwvd63BTqK+LbR/RNRatxtC6CTKafNUo
8AMU4K0CelMmbmRzm8JsJmcr9ZXVIw5Qv9Wm4ZJp7eibGWSZ1XDOBC5cR6N+WlblBEx9h2r8KBzV
d82OGEPtKkqMA1KKj/0RlHsFxP4Kq/Jusc2TYlgnnAN9PRmDYevj/d5WzXp0WbXclfGuteXw86r6
TevGSGcNTeDcVeV2EFlznzbGg1Sn46ioQYNphlaqj8PiRKsB3Lffif2ucHxHb3UvOQaTo1ie676/
X5niHSae96TN3hfzqx9wX11IIonmjdyrdRZHe4V0sfvYjMp5azpiFhXGproM1lR73JQ5WPMqymfJ
e76HT4B1oxIdnUPlFr9QyzFlpXepN8rqZVMDJgFOpGRQpkZZxt1SPAju2Vjrz7kuvzHaheajdL9U
sgl9TSkiu27vDGzagnFxH2CdQPNqbmX6v8/W2tSN72pzpCCJTtokSpztBLWnCO1+vlo1bBV87o6p
wfTSpNZripwxdcnQGU/MPNQamlJtLaONPBd84sIRDLOh3IdEwjxK89t1PBoT3zPqZ2fSbkehPioK
EO5kJS6kgPbSVc63GGrlgJuW73qP3QIj3VvWg23lN2TCH/WpiNahiPuiJjBDDSjer7gFEYLJTLpw
v0atOrazp+N3ybO01lDXYF4kdLhJUBl1mGlTnPNa1UIepF48NjwTmgcYvfwMKTRnT5LlogPHad+G
MsGZ0Gq786HyPSKkeB3SBNt6ebBZtWdI4opj3iRcK8ctWVOGJer5GEvqUaqsL4Nm3Vmb9tExHusV
jMwIxRH7sWwqM95NBAYgYOIuH63yaPF4inqsAndwsoBZwjyKS1mxg04i3Q7MSqtTAfs+BFm1zlKb
lMCxlT7qdCi0cDmJ8lDf4b9sAa9gZ8pw4yESmvKIwWZQDB4wVILNaGerV6/lhGa3vZo8+KTPhz3b
4wzSstMLktq6SyApS2y0pQJQqTuHtpuPHfVzVa/CXyc7VAYRm1vyYylGIO01nIdPudfXiQuxx47y
itshujs6MqxCqxstLy7Cdc8EP99p5XAelepeK72bbFoOQGZfwtPA0+ksS/VXwSAG61PyIpblpi9F
bEk3aHkD55bgz8w89CPPElkWsMNwnnTAmWO7+J15EI7VBjmXKM5WRfGnqkXNg9FmoN5luFT1qYC4
usNQunQ+KnI5gsoqv7ZsPNrWdEy7igJEiZKlut+A63xZNtQsDJeKP0o6PSdj8Ym9COt8gzsjy0vq
nqqyOJPK+ezZ8wWj5zmyiCUM2TaDZknjxOSN2484N6vQyr3QFNZDI8oLc8lYIZGggr5TG+OdC+tu
oE+3YaZ1UJ5mKzsCIAV9naR+5gJIeGJ2Y3zm0shZ2g5wtK0DdaopMHOqY0zLIqF7+4p7NAYKoTS9
B+g/zN2o73OWJVhVrMor9VVjv2lMk6EXA44R3levWjHIz+v+IJoslGueMCibb4skP7Vzcjt2VaTl
4gfm07VMSE5dzHAEWfcxfcHPwH6ypDx4thaTqnCssNxs0ykWfQZd2/HNQjuM+nbSzC30SuecGyzH
fWXcioJZ07bujMntuahfG8Yx2QAYqcLtU6321aTogsqiQHCtzg1M20lWT6mnBktmfbQJlKtCVtFU
CuoNG+4hU9++uCV11uViK78NOw/dST+6s3FrbI9rPzznhX32Bg/f+OFnLLZ3UnQvLN86LH41roft
QpF5swAT7I9ZXSi/mln73k9EWCb0jPm7ogzb+o7saTiF2ZtwF4bKrAMOo7q8Py15fVwUeabHCcn0
eaT2APto2iiTwAS5lsUgtcdKgUhUFLBxRqg008dmdQf2yIbEjSbMWMwsqWCnObzCaofijUwgZfm2
2+ZT67mWskBe39U/bbf8dBJcSPlwBJP+Uhp3y9TGme2xzaYPCF0CmHxxZrDRpMUVs6UGLQP2wb3y
vMz1kc3miJoUvo+T7uZQc2Taw+fCLr0OZIsRoYMyxEv+TPBpHQTYyLNpaZ1y9l2OZZmNF20CppL7
2D8ZLgNL1b6GJEx1cRIFocM/VubpAeEA3KRiu6286rVvEdIrqCuSmRvIxXseZX6sGGvNvWxAqmeA
VvHATBYGnWe+JkrHlqyfR2vgTbOuM5uqporvztVycni9mUuYvG0qY0G7TV1WGu0/vKNucvFMpnkZ
8jrYV3t7KX6lnXaaN7n5bgqYNJjFcQJACEmIfJapISgFNXzZ54jdo2aIJkHkpB4YY3smrh5K/qa+
DrYZ4I3ymO4J1ShCysAbOx+7hUu1mo+y2cUTdDaBV5s3alY89lik7uvUvpo6cwbGWriPdcZ+bg75
Q1tmhb90SxcsRoKiY8vyqMmb4ij6MsVNk0ma3punZaoNv+yAp5UJeDfnDlslnHVHjPSaw6DEXHiK
G7NkPD7Nuc9UdAoaezgTevSSqY0I1r2iKKiSdByEwgEvppA8Rxlaff++r3ppBs23n9JomiiD28yi
q+F5mVFFmUgufQUMg1IDIUKVwKWGnwx8bA3Uhra7HtK6swJz5DwVZ2yoncobpysuVWPEszd9EE2d
Rl2DRmOUxnGnhrQSSFZpL5WZ/bEmUcEKdrVI70oqODSWbFWffV1TzmJf1Ous9auxGKdGsN1brfGo
OM2LOnhqJJ3ulNXJvZIuzLJ0cXFsFklNCmCbJG5cl/8P9qtu1O1ZWnO4zJQ42NuWdK+gcoHV1pdp
yVwQJaNj64YOoChKGQ5V/TF7ABCtfPQqKPczDjW+6s421XcZCW97KqyGsVf1UzXWc+F2F9pmxoBF
/y10JrG08CczK+5hht8SjstyX78W2IMpaXIHFHuxZzgN5oahn6St3NAjGFXzsG8IdUviokaYNoNj
c6vomSptvK5tKq/SMaCYQild27POltNX1tleGRXMZegp5ok41bcFHV8sqPhgWs0ZGhW7T65mU38Y
7frE3jwHpDjIANo7xUC5ebdYmdZMFueFOySuXrdYKGbEQ9LIE7YL56IeIe2s5cEtmOJNenaXFc2J
vLJw4VXMTRcvp+mJHNQjPmEHADqEFYxna/NjyOcIhskxp6Ue9N01EY4vPOfkgvrkdtLHb2I+I/QG
71pevUPGu01aoDmocFOoYS0dTZnQfSfNryZEtsNSqBadoN1kfuOV8NW2HnsxcOQvQx2sp3GC7m7u
3Hp1GT5Ku4Ybvs0hA4Ff0hY85+NRplnzAqVvPGNica4ryYyjG5sYIvSromOTrO0gPNPlR5VMEZ4W
mAgsS13E2OQO3daxh08QlQmSgLGE0lQmCW+eVuRHxZiccCuxDpqkU4MSwOocGU01duO+tUJIHzN3
ce/iG0jEkJtzSgZkMMDx5LQ3opg5ueVdO2n1OTNHqKc62DxwqsFw4casWzaPZGFZ1fuHJUENZmjM
jRIonn00bX01+wlU4AYG1iYOXTks4cZQ6N1LLVTSelE90nHZMZIq87CMLhMue9ncP4PYJtu3nSZ/
qUVG3axhqkwL4hohhqJ5rJha+8GVby6FZq9nkE3mYR3ij9xfaLcvOpyhyPCK8kmCIKIDSeXz5jCV
yJDQHge37z5GVfShkgDrJF2XvNiG0h0IdKerSKrluKiY0DfZrB7KolwePbU2PgF2gCq9iTfeS+tQ
ZLsX/Zh8TSl0lU6B/pSvw2laFJNKtGtQ8LnAJ94yaz5pk+Ka8zDUjLTAplmpHEX4m14yIJYmjaEu
tntqpPnSk9lzcSfjfzg7j+XGkW2LfhEiYBJuSk+REiVRtiaIUqkL3ifs17+VdSctqkKKfsPu6BYI
IJHmnL3XvvUq4uB1053vS7OtjoWRvMNPQuESxdmd68/6uhUU0Umxx/Y39E/NoFGAzpwVFZjfSamR
JBfNCTWcyd3PDtLFsNWTBwDiGh+Qr46xeZwx3XWWXBZlPGxCQ2SIv83pvUyks7OqrBILaIaxt475
Bu88au1XiW6F4xmntpQ3FGitYFNg0lgOmsG2OqEe1bHArhwEsKzH5W/6Efl1GRrz2aN1i09r7DiE
je19O0fu7yxrJB4/t30bZqAUmK3maiPc2T/FOSsyuoZ26HDh6KghzSWoBJmtsZbkh2lEeNx7UXxw
dLKhymAc31UekbHJ5kiLVqkfWvvagS63Ef703FlWQs/am+VhNs2cck7IIcpq0nwTMUhDNmMOPpDe
fZmswlkEmtldj9ZAlU45DbwgrulLuGFB9IIe7G0x1NWCLot2J+VMVifbQwoe0un3dpFgQWFcTw+B
iwiMRoV8hL0p1oI+z70d0rtMfCMYlkURO2svbc8Zk6uzTJp5vIpRUd3lWtktbVnZiJZtNwZ9T5xC
kUvzbfaqApND2K1a7uxsBaEgTLnPgiY71IM9Hfquf7VLtEtQg8JuqdlBw450Kuv0HFPDrfhoUfC4
ylBFUVJbILeS0zodNfOtnI32LU1sODNpSGejdvXiMbX7fww3EhvaRTb7kdRZddJHHR7FEmVsY8n+
ZR6bX7OoaJjAnd/gzXGwR1Gm17WBZmo+L6ok9Jd5yZakN9hR5BoFjGFw811qZuVJE4po0Ifjo2HS
+FiMUToeajwD8yLTc2cng8AulzxK97bU6QD3HdNoJWW8orhJ2oekRr0xAru/I6pAaKs4mC0wdK41
xvEtA03btZMwlqFoqnuA+mI6DBQl/FWV5zHNHTjev7Wh6G85q1HAYJNhsB8MyZnzClEt27i3XkLE
LylbZX6HoZwAfUFPOi0rTSyqNE32NiWKdWKV4y+91n1StoInu0fzuZZj3LQ0jzSOF17oIbsg4bJ9
tDuyLRFz9ZtctniIzGbed7WWb8oaM1wEYnfdCF/yXiRU9CrN3wo8G87W1GNr7RrNSPGxTdelG1R7
mt9szYSur/w6cO/aFh3p1A7WW2DivGHDn8CoSw04YksWiFZsJyf3giW5c/SrywKAJjVsxKHlg+a1
7VNomd1zLufs4HR5fSdqFZ0gnPxJo/OLICEKorNuBu1DLZx+PRmUEIcAvFaZsFzec5q2mVUKMtND
L33l6+Q4n0N39e1aQSo4cAzS1xa0GX8WGAGZBA0Usam4b0MiTUavwRPa+tXSqKy3FlvwXVuMtU4x
pGvZZGhsZomZzX+BsanonXgs/DA6s21JcXdZJ9MxdvAFZ5V06Bhhz80SchdIME0oCQzvyA1eU9//
DTKABmiK/ckJi/I6TWdx7K3ml+5J4lucZFxkIrmjyv9PTro20JwuWjYjxzvSgGcMpXOwY3IPTugd
lNwjtlZapacHXZv9A9YNJDPRWK11hA30O6lwuiZG5dgDnBU3ESKsoPV/CPqD95EEwl2gbV2xFASb
ISnkpvAMCNZaoR/oylNWZ6JCycgOuxRzj1rIo6MrJyR1A23PQaNfCeE9ISXFttESaNiUSq3w9ok6
gVrCU6JOw1mZApGjCHFvjrNoyc3hTpOq/t1lwePIKPKqaGNI8zzGSN0cba2ZaLRQetlJeu1QgmmE
QXO0PYRieLJbbwK7mpO1glzFMZsdI9Q9JAVuXEMnXSdOV1SMnqmErWof1b4zx29jl5yMAMEsycvE
UJ/RVal+hnfj6mPNrkanM+skxzSnNmU25hE8wb2LScWW3ROd/4fEtEqqrhzAC+egy+TF4QBNC0Zf
QdW+Hapkrf4FFsebUjd/RYN1jApvbRON4Q4I+XLlR6KoF2XzQSbZjdVYT4PHJ1TLl06OO75KeuRi
3/e0PEVRssUFi9o4nQqAlFdWQZCLy/4FUX715yd0HWKAOR6upEa2E43ueshgDlX3SRsjSp0cTO5R
T9MRVaiR/U9+XrcWBGLtmDuP7CveZMkK7Lv2b61r2fLGebJO+dQHA+WEsM9kZPi878RkJxEXa9RD
tOfoliktDhkD985k/0LxuRhx21mTD3Yg3tlsJnKkTlRrbxk0P5KAIqRJ3Cmam2WiUZST04tV6E8z
ZBCpzXc4Sx+zeriL64KmtLE24v5nJ5r3jgywsB3nbeaTVTiDXGvqKzY4xcLs9HcmmV085vc56W51
MqMxJAZywPmsVO2RHW80DDkDrbh4HA/qMnqHs1tNfxXdohE+zlr9oHSmKtyFL+xy/pmj8o5VVey6
0f2h/itv1ledFWcrcjeQdlnRHeZx2rLUK9KiX0OOWPbgouELrP2W0mvu36R2sUlmClN1sBFZ/6CJ
Ef210S7ziiZIV1+xfGgsbtGjrOVx9Jsb6FScNNvgGZzUVYG/y9M4KXjMHpT3y5BIj7Z5zgt5LVx3
W+Ssr57/Y+w4+XnuW0vdcSEatiLeQGeiKq9Mb7qqivFJVfPigSNZxfmqntpiVzT6hglh2bblWis5
4dFxEHYQLBipdzBPDkYjn30be1jEhjEViJytyCVweN7PqTw1zSQXLGvm1iVKdla1DzhVJ+jra3Os
Xxs/f0ZAKMqIo3BVPSU2kUKzSF8IGdqlTnljdyGft3EKreKqVr+pnbfwCw4SkW/tOxs/pcmvpNxt
tv5Tpi+dTd9B5shzUo3K4FnXjTMKgBff6LTlGFqU2CJm+ipwsg11A/9aCvQafdbdD2mQrfvCew6x
sq0oMT25Ez54X2j4wYV2woVUL2Ztfous+M01x2Y34LaSUsVuNCsLQ8hse6eBMC9kAEm/R8r7I+oG
TO2ReUxMB62nk8WLji/dbtzfYcWGWubBC6S6EGF2uUlLd1UHcNtNHTdnZAXvGXKonRENO5q9OyDr
TyG6usXYT7Q3mcivRR/l21FU2S4VssB/RoSidG5K2z8i/POHuFnWjdkpRSIo1kNBvlNRVVudXoYT
PIOiXs2U3EMmKMP2NvyXaxtdIYGpq6JoVp2J40xg5lYfh9uOKxM4xcJumC0Bxq3ROAosfwOTbphY
b2WnFnKTNkC8Zz1fIxLfjglsgfSME43PZd5MOrLZyLpSw1ujmRvn9nEsag7HFEcHuZ7SlowrOteu
TZbR68Ssm5QGJkKNBq51mJmecQQqFMBEfTPJB0ygMydFDO+oMz30qY6RLiczOFOO9WFyQUQp0aAg
fUep+ERlceKNaZ69VE/CrMPrtjUWhW49+DQ90Keme2lHB0Pzj0WPkxE55QC2Ow2fGzyPtg+Hk4oz
8VZb8Bv3o0VtEbEIBzYK9eOznQQbzZI4FU+laZ3cwX7ruBkhS9oqJhCc4HnwEKvrMRv7xtxL6u4h
RXo8XwubPq0c2n3hy40yPboZRVjmGm4tb2tWqKeQDUboFXs8QEpMbEX1Su+rrS2fRu+lIQgtMAAD
5t4G/9wimOxVlpZvQRYMHLLqzUR5y0KHrP4gd5Wi3fe6hg4dAinAgbfA466MOBKr0ouuIi/fK9qt
D76nc7UzRsUVda6Dzh9JvXk/RsXZNpNjrp9YS5YocGNUpK145bfJ8lr9eNFrsF6ateEEC/Xspnje
99XJxK1cki1T98YqcdCBK0FWo71qY0TrOtnUwv9hteajzKufU2vfoNzkYMubY2DwWLmSGmFKLs1S
Ys01WVii0jYewvQdjPIUvhCfvaUHOD2i+5k+t7JnUv4nZbAcXvUy+O3qJETRzcyoHi7VI8nyLqOv
2TYrj3CyfBrPtTa/drl1Z035duAoj5KBMnDTnRLkLKXuzCvyNdtl22vX04DYwHnUOmdVJtM29bxj
o1VrMfPNzp2+i1ihSHvbuigFcJYHe7D59zrrXjC5E4qOgcoxumI+k0HLdxotYq+117WPuNXSF2gw
QoAIycpP29eJ0Vlj5unidC17/zpo2XnwxCFMkYk1FRtVE+jtfDmNrPZFU/7U/TolBm7c53w84+ht
dCpILMl3nHXvO9jbtMVjamqVdTBV6Ypf0sf9buz9u0T3cHjNKzTiuGeBg/B/AuxNec8Gfai6eMo5
nhjWfDUMxVVBQwas+1pz0k1Q5xtD3BFRADyjqo8ZKD31sNcu1tOx1wELBV6892qWZvUVh9hXhija
JJ224XC3ZQBlNRJOc3QPyg/VNtGx4lTMZvDAyeSmZ/fStSYeAG8jLWuXNdn1wN9JazAkXFv9LvXv
xpD0MGzOFLNpMFsoNruTVST7gOdrRemynGaqkcmKf20H/pq2PPVkfaUeu8nD9OOQtgtm6LG6D3X3
1ilqiH/4N4hvBGEl0lPGfIcA4joxk33HgIq5AU3P7kOPxlTKTJ7wl3isOSJvAto2cgD/YM0vjpZf
u2zoBl7VHL1XybxWz0E9aV/LrgxxT1WaxPVZJdexO5E0cFH3Mt1NVOvje8eqtxpFWIdfCir0auqi
NZo5jLTpPx0EpQIRQpraTy4PmNMbDWi28BF8CD/eKwuC2nmpa6u/69Kt0muc8TiMaCQ2S4HSiu3a
MceVkOfo4EzqABQ82O6m+bs1lj/BdCLunnds5SHYoOCKfgMFUb7+ICuuUjnghGaN98oboN/aEP1M
h2iPTQVhxEvtemv1Hyt3suS/CmOSDHmf9RCeMqYkpwgVryl2w/XA6+VAvw74sgwOZTKSaz2Nb31j
pv2FiA9jF2YgNBiCuTde2Gi5w6yiTk797abOEPWbzO25S2JA1eSIz3klYojAeUQHjopXbipzGE9M
2yK+0gJ2/EEb7ee4eqhijPFVqR2a2XwGFbN2mdh1Oe0QJVIq1I9ZEfc8Ptg43AyfeXZEpAGEFbro
Yq6R5szdgPUDJkY3R4+pld32MTpdjVrNYBu3GrdAMvxvgCTbJAmvMhlOnJbSaZ/gsi8pXKwTqiXL
KbeO5WifaQTtQnyI5pQUN51dPtbgWRbNOLwS+xhUzIPeXY0ALXe0n07V3NV9gKiSLmLII3a5OwAw
sAF6sSfhmqZ9JbZWFnsL2YV31oy7rInXFt6wpOm37BhhtdBQ64v8JXBrsYi04T7tizt7CG8IPJ+p
jKWQlIr22Xe7RVex7fLNYR1g21nqdkxDjb3cri/bp9mfX3KsIB1xT+wKzOt+KF9huS4rDoaVOT/H
YQEE0qN547Tl9Gon7blyUSriDqXqKJtD71YnN9C2cjQfOTyvrWA6sHeh19K8E/UHgCHGzkaj5JTb
w8Fkl4I66t0P050j6hcRixv2+beN5FBdR1g60vAxnNNVolknv5B7SOFbNpxrAUdpUNKRIqXBNGKe
9oL6Ru1dwhC9akMXGAU2xyi3bTdU6ppTg1+D3vt7P2VPRFBeSzM+wRDcGE74kGndfoiR3uQBwCsi
da8VBklxQETFCjEwa3tdt6k6o964fkO5UPAJqNjuo87HREtnr4qIGn8unzqSfbppL+VQ4KXLqpV0
hq2ikw0ps3UCsAr2jE1nmzrPItXaepFkhCwOAxIciEAvdsFSLihDStyPAzKk3kF5XYQPAMrOZjEg
1k1hw3UkxW05D9VLSLHggYR3jCsqP0WtnzO8f97Q8aU7JeWWrFO6kmBZ+uk+st1n3JWHUOaAaqa7
auSwaauzdUf3n2Kv4SG1QWtDUOXJncejjKulqxGHmfqoCUzpMM8FTb0oY0nYKhwDYkl9slPjddwU
15Wu71rb5UxmXHP+2WS6JtFGdbeWAM1Gx/rY5eZtpfW3FQgKffapZlq7PLFXJnDbhdvXK1gHGxHp
e21UgCoKWpm3ppu+1eBZso0gQAxKiypEJ/mdRE5tOARbuCw7PrOnGmqxm+0KEDDMph1MIX50Wq0r
I/rtzvqidh79tnxOW4PdV3+Vy/RJpM1jCVGHdtJmTNPrKB4PFXwkQj8hsATsF0FDEe+ykITicsB5
ool7nDr8Ew3bQEOY+4E3VPj041T90+VoXkJFy/122zkVGuaceYphgNJ+ofvFeUicd/JsV5o+xEsK
9fsIzbhTpdsisXe+o5WbyIQFJbCrmORLytY8xgmy8K9NzZ9c8uz3TSp1lqtT+yL2+6OJ2ggHp+4j
fzonETbCjax/hREK1bk9q7uKAlSATfX/uKaju6Ak/gc/uDBu13RZInwuw3lEuDblDPoQC3zy2sXO
IY+YGzD/zN037m3jAnSJd1tFhaAlV4ErqKQuvNvj0Cvt9dyd8+TKN+5r+4X7paSNdEv8Hptowz8S
oVKtuoBa8tPXj/mzV11dnK6cgPZgw1z4+Jg9uFFZmFvdebTDs8BpkqSnobAfumRaf30lwV/6aFGH
kqqT1kfek2IQX1wpE60X2b7szmxB5C0nBGJ4ZfsN5uDzqAGjCfcbio2j25+owG062KFN+fKMLc8o
2FVjGFR2vpZvl/C/yq1RCX+X4fWZLWBbROE5jgmswzPsixcYRCnd/KFvzgVp8SurRB3PiRUlY2vN
3w0W9ZQunqINGZGxYrmeB4D14/uSWtTlrhv8uUGbcGYKD49TsCPl2nT23KnUADXqgllnX/Vi0VTT
N7/gLzf74QeoAfUvuEGCKrxvo5jPEDcRxrPqnDrpeZD8w9fj5S+v8sOFLtAcFnqIEUNWoz4LZIvb
OQE7SSJxjqql6q71RKxL9qFfX/QzncKzGTa6oVumSfaCdTFK88YssllqzTnlWLrobMScmCe0KAck
pB9JbC6wZUv+dYpx+Otr//WGBfEDZLMpDsrFDbs6HDXb44Yjf4tKjfLFcCurlPj1I/qQm5F/tBHc
/z8uSqqKAfxEMKAu7tfvYrwi5f8umvTRPuiyHwVaRbNH+mKhMYt/GEX7TZLL50mHCdYw4PtC7+bb
ubjTghKuW2X1/GCadvQ2WQaOTH0Y9n1ZONrCrt3ym0f7lwta4PF9C2K4oSIiPw5ax5+zJDJ7+6Gm
vRDK8QngFeAOjuDB09fP8/MsB/PjX1e6+DxKJxzb2hnsh6gv611S5zdaYuTfxHD8ZclgVbRILqSw
KYTzJ/nsXx8hVcVZR9cxPWBkYw95rxf2IdfjTW17CVInfRlzb+m0rBwiWAkce8a1v/z6Rj/PAy6A
d9NktSR1Bcngx0caWl4+2GNE+Vjf8PLKRZqe6pmN4teX+fzmPB96o8c70z2b+fXjZbwR06NT19WD
AS4OX6qPaPU+sKaBjNnum1u6QMqzEBPDwSeggpjhH13Cj4LJYPGnwvGAQdbD/R509Q5vI2f6H1aS
UTtJ11/f3OcvXl2QcD0Te4cKq/h4czXNeZg1UfOA/sTzKoSJP5AxLwakgF54IzCdl+Xu60t+Hp9c
0mcVZo8jyMS7+BJyUXYBLInmwYzew6R8Rir+XVrO50v47NyAP1Hhc0FyXVyiHnMH+QqIlsrN3gMF
mDSn+/96F8TPMEcjEvJc1t2Lr0xYc9E2oqofjBFlM2WQcCvRpH59kc8j/ONF1HD510cmp17otZPX
D9VYHGcnEZteZJjFTPf89YX+9sAQY9DR0FWehnkxDMgI49iacqEhiTLWt5jMpHF4//oin+7GNx0Q
SPCsYBMB2Lj4kIiZqCwYkdmjnrfv2PFwMHijjlU4ffivF8J5ZxtMTD7AIeNyhNWyRQzpFc2jX7db
bdavmmR+pqD89VU+zQs+i5YPCckzyGMSlzkWjjFnRt8NBnJX7ayJKzo/m9JxFrP9DZr983P7eKGL
UVBBYRjNfjIepv6P2ib9WVKWkKRKfzPTqT/0YWfn29yLiS3UMjjuXEaVF8INrE5U0Fq95ymwzioI
ckg3Jpp5dK60PP7zA/xwOfPj6E4sJ5z7Ch5niYcywtO+HuLEWptzRoNH977LOfk01am7Q6/qseIz
0i+T9YLRIQ4xiKrHqk2gDbQ3IcaYXlpr4BzV/NgHLCBABL++x8/rJFfljG8xRhyHMsrFoC9aSKeu
bIpHoSA+7nMc/A7rkQeaPQJ2WWiyeNOqEebU7959DmlDfn199y+Dx+O7Ez4rJKcf1/r4kEsI7JPR
uMVjnbU4eYE0YOemRC5pOllrQxm+DC1aBll8X+kBp/t3qcXlUrg9BBfh0d7CFFKF1cB+HiQwANON
6YOaiFqaeaB3DWd813BBAYTPF+3gzPs4HwCDSIERN6QiW+AEcaqMJnnvvqf6uzY8Nfg/lL9y1Kfj
YA5bE2AKYh8qphH02955MejCu4jFlkYY0sEp8bwXB2ypqtLAmVia4e/WnM58fL9wIqXC2Sn3kEIk
KfG26vwlGXVgSn9a1l4FnvWqwnsWGSa7MG7XAV1qGkRwIWRgvKZ1h1eltbIt4swfeLGoBFe/6iq4
m6BrFGnwHz9nlfzJguG5zFGqeqre2L8m9VGAfMrn1D07LZGLdYMFEwEP1FwlkP767X+a1pnQmQjJ
2mE7b7En/HipxgwSLTQp10ZpKI++WwA2zkz7m73g367isJoTkQHD/tM+LC5RydnSSx6rPimug0nD
p58Wv7++FbUCfZybHEMItmDmH8Cmd7FCER2JDquU9WPsWs8NFX6rgVHeUpMTV3ZTvn59NfPzVEgg
ksk+zPR0EzrjxZMbjLrxdQgqj2owFba3S8AiJm/VSDlOqZ58d1WlqKRKZkgserTwIury+qmHK2Oj
SAMEQyvBD9ybEMEtW0g6Jk8ILhfoqynls1TYAwiQzdc/+/PHzq+2aNgIlw+eWe7j+66t0cdz3JaP
k5uKfTPZqrOapNtsgsv19aU+r34uF2JyM9EAcH66nNfMGSdx4/hnvQpxG8of+uAiL6dhkaGv+O/X
IjHcYTtnEsLlXVwLqZZWxP7kn7vAXlR5dGqT+Wjhxhrt+ps16fN7B8PJZhgqpmOo8vTHJ2gKo8HQ
LfzzAK8D2x2QNPBRjcJZAfDTAPH951ujksJGhYAZToWXXyg0/pDWmQzOcdffyMheoIBbz3a3ckT6
9vWlPg8OrqP2Q2TJKDDkxa2V6RzZHL/ts90gMq5zeYJdcrJgin+zjfjbhVyDwqmneLG+c7Hk+BC8
3Kk2rTPazBn2YHryTf2MveO7+oyhfvLHScGjbuAKIThNMAovbskw00ZLK9s68z6vctTyvKuq0VaY
4w8hAB5fa4GWyHc0gpiovqvU/OU+/1e15CBDQezTJxD2VlEUlnd2cEETCUGnRmtwzaEO/K7odjn7
qTWDYUKvVg2UTzcKfragVhQ4fAHTFpyIGpOStgGbpFSIb/Ysl/f152KcbajusVli5fj4DWTt5EBy
5WLznP7qzX2mt8d+CLf/bTj+WQZtXwU4uY6F5/3jVdrGdfOqiEDlaQH9b+0UlN6yMazvRuPF6kQN
n4Qqcrh8jlKm7l6ybsVkEoeRz87t5FbgE7uGUkX0z9f3clmz+3SRi61sXvijE4AjuAOLjQ4kuOtS
+KCYQgRuRKxm7wiP11mbHYYm+Kbe/Jf7E9yfp05tvK/LOb+iMY0zxJhvI1KLsv6mZLv+9d1djAd1
c/++wp+b/9eGZcCbnHAOmm8dutwB6C2jtzbdd+nAf70PcrZh6NtMs5crrkj6pEZ9l9wi66cpZdKx
g9j59Z385RqccEl/41DoUrm6GHOENplaK4fxFmSZcV1i0L01cmzwX1/lYmlUz4ueMWHQ6piBl+li
FU5kFUQxTMZbiEv6Jk/iVTp49apKqhscSXdfX+zygKGuRr1PleKYcMk6vNgYVb42pRa+hFOR4qGz
H4Sfv6Ah2LhWdxJCqeMrd48z79pBS5KENoRUa/X1b/jLAAFUw5fsm+rJXk4YIhzKJsKwccJJSmNs
Dl70oTs23Xd9qr9ch6IjaxTrsyKDX9yqLtPJgh3unoasQprVmdMWzgg0IuEN/212Uk/VpQDP2Y3A
etO+PDZZKGeQPVX2Scyd925q6XAvwZYqmsb4zXD5y12R9mtSY6QcTdHq0yLWhRkN1eEW4su0jAk5
CUL9h8fh5pvX9JdZSpHp1ZTL4yPU7uJKruPGdeAxMB2Hxnpmk59Ei7qOruC89LPYCns8m4NGTkv3
XV/z85fHpVmoObnZOnd68eqmqilppvj+7ZT5uyaJ10b5+PUgVF/Vv/YCvDGuQD2BADuKf59aYB7n
94nCk39bWTDb7B6tfw3NOEUetPGt24KDL8KMr6/5+UvnmjxJ3+WRugyTj2tYHhMO6MgiuJ1AcvTF
j974qUELUirQ/3whR7BpY2PP0uta6vH+awqOO0dzAOJWt44OxJpQXxvpyIB9ehpITEg6+5uHeTkm
bYqAgvYTKzPF4U8ZraOMAi/xURxn7oSkXWsPNk5HCIn2NzPy5RZOvTbHxh1OY/fPNKY25P+6sxmO
kt7YY3hXNoh1sC/3YYvQxsCLMhlgvaY7AI/7NHMIKAu24vvyvnpHF+OGHyBogfvsExicH39AqaEv
oWuT3Rrwv+/wfEwHkCPJJspcvBNjVlO4aP1v3qdBc+vzJ6H67Z5tmn+ms8tloq3izvPjxj21bRNi
mMv1payLaTvrUM6rVASrhqSHFQk91vWQI82MRAIcazLbp4jhsGo1K0MEOWmLSu+VV7N5qgqYEHqp
3dRRfKo7ZLOh++w68zKCs1Q6EE0LvK6ggrx/BrdZmbLqVomQvxvb5hQ9t8V6sFK5sSDq4fPqW46Q
FVF+PU7tCI3vjCBi0YYYmOo53nQ0L5d5TwBLOfc10r6JszF6z4RD9f0UVmjkPM4zSZ2ANy7SZZyg
ZpdU2sYm/Kl+XDfY96ERrAqSCMC9SwQAuLkDgzpV1M07q4yvRGi+lolzLfup2/dSRQEFdD+bFpmf
bZb+Au4jXHWE7os2kenRqf093r+3rGl3uLj1RROhmSHQAZAwzwCEZniGrnwPqBDbn+mDYnW2Tt89
j070s63RG0b9psqb+7hz+yU27ru56FAjZO1acgBdhzI9xVN3FQJeWxDI/minzo+gjl7aVgUWYKjQ
BcE9KQ2bHI14f4PL7VQhrcY6V696w3+cBhCpBr3qdTcgFS518dbl/okKxNLSgrOY2V91MQ2gOHnp
dOi3KK2fqwyopSjHeGPqzoFzOTQDzMWmILbFGjF26HXyMwZk9h4ZZCxV8hTI5LW1rB+RPu/1MNq6
fQGtlHLeSMRSoReEWAaKojrLUr9xRZve587UIb0wrqam2Rc6vh9ZTejOs/GRzSeYJYnfM8eN41T7
sZte3HAqF/zpZRKj9zGMn2nSvw/WdD0E1hZiMbrW6FwV5QEwPumo2baAnInACsaqU0dYHQE+Ev7s
n2Wf7oooJ3wuWAPKXXgEzyl9O82PPVLhYwz7MUFflA0R4tX81FTpQ9PXG5J99r35jPQZ5jlV3BJ+
Z5+sOhepLhKE3Iye8ZvdDHNKkFZ10KuYfLT8EAYRgD5/WWnZnk4BgkK01QNbo/KNeWhlyCcD8rK6
mBYD5saAoAMJs4phX1O+iTvIqe5az8JDJKbbGhxg2jn7MEHaNGg3Lrz/CdGtKCz2W9Uv0IivYSox
y0e7KCLEqi4a6kSNizfK/D3H9tofra2EAIISeN1U5TFARTq4zr3RFAIiGClys9McEFmt3dz5UQrt
kZC5JY2TeIEXocFSN+wGv7u3TebniPi4Ra+19/UQv8TIxhcOb2YZhIm/9ryOX+/s/QiDrD2hNfRH
0L24E7XsRQUFYPx8GrPy3DBsutHCG2EtQnGKbDAU9Kx7ExiAHg6LAZsM/NPlPFKxxQOHjA7+uruS
EQQ+I5/es+gFNNASIfu913ZPjcWosZvxLU4goU1BqnBocg/eXYMhV//TAmouHXufuC0ijvlK4vOp
0xFfUoSeuVv7gbkQtX0XavWdJDgtylDog/qdmMH03FkloNcgkrRXOhtOWc84awrMAk28mctimeZy
Z/p3njAOZZIcDTSQeMrFEmP81oeq41r1vtHT09ToCVJPmtaJiQo/zU4WJT+vbkG8RM8JYzBwzefJ
UHitFLFmh3wfiqWNLmOBdgqkQmbv7ZFYR/LWFn1yPQa/BsqDyXAYcmeJPG8tW2/fCHnoyQZTN+jL
d+gNqwASAqxGLFRyqQEKrPVGsXHWJvNfEeICab0XZxh53sY5JqQacWGCZ3iyj0nn7ZT5pjTse9Nk
oJVA2Qbg7cw/3q8m6a7cLF6TAYldckRhbKJZn3xIUQawuRbyThQArgIz3r3M7cCHXCwc7Un9GRvC
nO8zA9bOLvUYCzwld4gfMkMuR38EUPAccEDjNkV8p2YFy8pXTlgvSgBhvHvSvNeShI8Kh7bdkZjV
ZQQj6mure5r43zMj26AevurhBpaJfcQL/kaBftvjg1tqg7eoSh0cE5s59pKkbKIrMIzi2vchWPDL
HCo6TrMrJr52R64E1y54nrKGuWrkr2ODudBoDjLq33DiLcxMnIPcfi+A+ZYa8kfp5NdBHR+jMrnz
3OJA0PEWOMcKdC7MZsI0apioZC5WOmZbXb8ePITwIeAAuz/oVn0HsWFJSekmB/Ppp9VTEZ7xVLPj
zIKDJrV6gfB6o0DwZsV4/1WLehewMM7JSFQ8jgViBtA59vhwAxvPsp2UQFSgCtgKuZXJlymu8pVp
hMegdZdTCb7RhoHdOS7JHMahG3qsC9D4hV3eoIN/ScHsNjM4cbfd67n3XFoem4hik/n404R2MxOa
10m5y70ejyyOwLjfitY+mRkDeBzyE/m+96Zrb+E07KwYi4ipZYu8VbxGwhOynEiNOG82Y3SjGz8n
vhM1LJuWxFcYUDprtsnN22BuymdwNFdOYMHkIqJTmlsLN088T4dE+eJ946VP/E04JmojMt02xrjT
poR1LL1jUXvMBrCeHf2ZPH7L4eSmiJYjY1zVE0iULNs2OvzrtllU448Z54lFAzQOGnIcNOhwYONh
jhRFvoRivlSDNmY8q8lkYMbva/INU/5f0VI3C+f2CpfMbecVN7nAva+jRjUjdMbu/5F0XkuS4kAU
/SIi8Oa1vHft+4VoM4MVIDx8/R7NPvXOdjUFQkql0pxL36WmPVDTBCRx92Y6eQMaT6hYPzLT1d2P
dnYKiu5oVWzoqb91raTkb0AZu+P4QyvSNWi1s2/mG1NrjyENGXEcHzVZ7gbembrnVO/XNlrWgeg/
FL6jtQPSUmgi+sZuYgpFvJ/GdPaIhl7TUf+u0aRe98xBUcNHkjZuTJ0tvQKgukjivWTwzfYLmc+j
j08GK9VYigRatFuOR69L6Gz0+8NcyXMqi43m0P+hlrfBnQicey9uzk0uKSpAssUPDbC/E7InyXJW
rdMlytNbKqA70GLzYaJoKTWQNy9H87NCoWff9v7WBgC+cIb02lrsR1qxaa2q2cU5iNpkGE95b1VE
67NgkXJKGvj+tUlzeWuZK5fnKLu7+uEH/d3T8mXdRpdQaEudHQ/w8xQBTXIsXA0sE1yIdRJnEEUa
AEJ9/CGdahNwIFL7k0bRfybtbex276MjHlPiv8Iq3cx2eJ4tk578YEHLwKYImqsM+xs4BZ7ZwXgC
NuDvAKWDLszR5OlPyrkadIqsCxenp9JRRczc6mqB1jHYFZDJfeGAdKWQGbBRzU2kASvaGTzwatr0
23TQjCNKZfHXMzN7G2QCJnKcVIsTsoeumT4ncXQAOGsvB582md4kigE5N7vih+5Gt4uNheeOPV3m
9fysh8bJbOOfYKD/LofAGXUWwo7VTtfYfcPkyw/931HX3zSBDLCNNUYth+4HVXIaj8l2oLSaYFWC
YERn36HIX5ImuRAjOMJnOwA8OWmuuzSYz10s1yT+L0Vp06ITY8lG9kuoF2LloX9L9K+W6YsXezkY
dFhPsKdLOtTHZN54JcmvweIbTZyqfur1Te3R+DW1WzMxWh9Kdgqjn4ZNZauGRTEO6yALn9n9KPmu
BQpB81dCkkxG7r4uuxOEkSebFHXbUYo8Nms/9eilyh13k9NcJfp5kZXFKqgdNTMEUs8JrW9t/1fT
5TLGcNAFhuK7fWwDEB12z4SaVlZHx2y5iCUQMiMHeHwPTQyTwcFEptlStNapNt5ccK5hS0stvHmM
gEMhfImKoObH56DW9mKyDt4saYNHzNVwsUZyn+k/lDd/xlZE05n5ltjzcxz21PjbGW1NuCMzayAM
A/A2aJ+hx7WEtIlCQ/BrgyvzdfhqgPua2F70pnLsui8/IoLm0cfcik0dZsiN9vem44ABxTgZY8B3
7oHtVw2fyBzoZcDl8m4l2miv3qKaaCbCnosB2QokvTeRbNEsmVAEN1dqn0nBnRsp/PBeXuY0QtOq
3CKVsBkNOl7mcVu46BfA9dJja+ln4NiDGTwm/DHIlWaRsGBz88nDdybyvaKifVOTiIAs1Kz8ptyO
bBJqRNXV1bc5BgUIEf1JjoRkMkGp7e5qLC3jbcrqZRX8WgYnnBmQWhvs1RbT6ECuwnAF5WKj8c46
7J8MfjPZryZwEVqAr+lWR4QU0feM22xp9NMZeNnachmtcNY3iQQq3qfd0wCYuA0+Mxpl6Ek41I1z
j+u83mJunhl6nr2w9y5di7pt7aysvEQU+KF5iPyKG6360AJbK+PvUSqc17TzLe/FTYDsKXWARZpR
dizEvIMIcmEDNBs8Y8azacU686dLhu4bHdrhQc4chDu/P6a6zTbYPZAYpv5gXkmzXtmpSUs2b0u4
gEzsN0HRhJmj/uS7N1E0G0H7tYRTpn56qE+EGK42szaUzO88Gn7IOG3oH3lL4vnXtGCaMZpqVk+s
0mTyr3NiP9TOCZ/mMsNSGRw0OZ292keAwXNAJkzs1dvJqr5pA9t0zcSI4X35Be1lAfg971HXzqpC
i89nxk3svn76XGvMZZTgdUDQXpXtB2O8xaV4I3tO1ySdIDx/FUJ61JJXK88faBQxWZvryPjEMA39
qLh2sbso2mxrlM5f1mPkZi9pPIHiwMchHtEjPO2n0A7b19Aw1/j8G58lHxZvhl3eLTixMfhqnUmt
9pM+f+j+tCfMeiJJvmpCd89H0FOz3lKteBQj+nPw5JR5AEL4BYPuK1D9M5G/mXFjCvIakckeVE0b
tig6y4ZTNXqrxDfvdXtmlhp+QgegiXaPPMyxuYl6+zsT5tIICVr57TJ32nXgzh8hdN2FFurd0kuz
VT5Ph4i0/ELnleSdu9GK8GB0494rEiLY0d5KsocuiQAYb2HYn+YJXWvZ3IoZFi6kEH3TizY+tELi
wHP6RDLqIkXP+sz+jaMaJChANBc45j5qWDhKHzZI4tvgdXtC1n/zMPWWemLu4qBFoUSDJWlDnalC
q11lreqUpC9sHKeHMmgUp76NTpjAEsFNTye5qxGrMcgbLNOw2rA77WwfhWVhvABPR6se9Ls6A4wM
OcMUFOISuajlARGM/WY/5dmqrOqd0tKoq7BZq4sAIwhWhY5L4WWb2pGvvT19Ir62z7zuO26CXQA3
mHgdJ3EjfPELGNxWh+su8/jg18lnPI6ftXQpB4izWzdHd+RnDkmDiltRYqvs3yDRAbbjXAWfkJu/
dUccBi99iZA0R16bHrWePlK8KJnv6WtH4TxeuPip8zDujCZeOzwP01HL6TJPCzSNkFvKOwLJMFga
bU/L4Eo36r09IJmdNOeUVS+z78ooOGUGS3OkFW6Wt9JPD30oH95Ufgd5u6ytM9SSVTU15wkyK6TZ
Q99N30FWrtgZ2awbhN5Z0uodCkqzLPfVSLV1jwEbnC+1oI2GjijTynYBpO3Z/1d/tWBAUJfjlbCe
dzpaNTPKX/6c7cd/QT6AUvjyCaymFncQbEJzamMffmd0p7Z4X2X+L620Lw6uelzba+WeGgRINPze
QSOoUjrbzK73/sDKok1yGU/aWh2XNFqwgK8hoGQc1FbFAEiwgcmcQhLmQfiVUXLQiViBff+BcZQC
3YMk3wAXvQxuBu2JHsI4fg8nmmPs8UU9qJ50V2WPMjFcBqVuUw3cwpvPCTkiN0KDIeBfd5VY452K
0qWetShEZZOiRPofsPWnld8ltwzrptGhhoDSWu8CcMMcIfOUB5E3IzRrQJz+nWDyrkEsxYJn1Xo0
PBmr3o33whrXKAMhlQRPRIfYQiwMUcL3zCRpkrxHkdhaU7zOIveQeNt4kggEhSAzRlhE466125vr
IEviJ/5fZ0oGoCXhIek5f9nR89xkryRDnhJNR+I4f5ss8Rl00ZcdOagMTPIvwMF9AfCeLlzx12jF
B2oD+JcsGUOaG4tuPIKs2NG8NU5x5T71XX/1uuJoyObRavkZSMdW2PPO1UJ6bxob6Hb62XUmznn3
ULun2qCYJ+9uEVwQ5PhW+BkR0IsOFzhfEsq9sUYu9jx8TYW3z8bxtcmtbTePHynK54gDXWquNET+
UcoRIk5K0Qpz9UT78YPA1Q75mV0ydmdtmD5RzlgpQy9V10rrvc7p9GvENATkGaFFM6nOlp7ty2m8
4RMIivs4UvYzUcDqOotyjyAFiJSMsbBSQhMOdFUp940xHkY7R4GOTcvVLlRgbDNJC3kFXyRLx2Lh
eA2rmqvaPRsVUn4Zf4iL63cAwuc23YseIfi639WaxTwMOkTna6pFyvwE/HurMX8kvzEADm1meo/H
PmluAveB9hh8HAMvsqnLZTnMcsuHaFn1moObe6+tM61LyNamVt2SvoD3Mq1Ye7/pbH2YgN38ITsi
X3jLR+M8u/r9fxdJ+6oqXO0+xssTzX7uhhy1Vp89CvQnh6ytI6a9VnN6GCQwclm85KF5dYL+Mhjt
UxB1H4UT7hAzf0gRnvM2/+mYsUrUhTPeNo7zYAHw7rW1tRNEHFgPcbyCCgQatkRDsu2js5DNxbfj
T+L0q9LVdyIZzq4+Xa2a/lCT2BPwTCBvkfnbBT29SJn51U3tGxP5ncJK6HMAEHG1hj95z5rpnBkp
17D5BggTEs7xHsp5FLLbUUz2NA9EzGY7vos5vySG5CjT2Ds/DLfKRqdG/Xf0+2fwJUuJDys1vJ0C
uoUbBW9wHTZjSNLDah8ScaU5b2/K7XMrsbNqiadQWkTkzY/AKS5aBTSv6PTzPI2HZrYPkYWXWE5a
vKj8mr047b9iq8cLSeDwAcAQ7BVGQsag2NZZ+FcARPea6MlJ7XdnLE8GOwV1lkudAV5kXtJTvR6v
ByPFVuR/jSyH8c8mEg+utWqBw+kZmpujdaXXfuJNEv6g4z2P62Xp9XddIzYLcOgZTv2IloNJ27Y4
2BJ9wKR+Qs8HMcFIf9aj8HnK5Qt4I7I2rU2BUeYePSf5STx/E0Tpr5lFN5dNqnNBXKqPg63bdXI4
15TLmXJEw06Ln2B+b0PI9StblcdGMVI2Pa3c07yBODAu4Fs+lXF3rCSKYDYHt8Faj2UODS/bNg0P
CjRerbSmtNccm3eJEymqXkMPePZQL6ZRUYCxfspj26IVX8J08dirOxOkTbOdatxip3kZ3PBoCxFv
6IUivtQ6ZGYS5mTq7VC63c4C16ySiMBKzYXAThuKI/M3H3974RV0/WujuWeVEWQssk/l/2hG+1xa
5SEtcZ29nPOHOfh/XPQdOLfOm7zWGVtkEMH05DylnKZ1UMQQhWxaabxevEl2LVNo2y53KJ+h95nT
+DblRBsais8/rKDywGCfHk6RvwxdeR2NYOu73Trq+52ns+W1/o3CnHc78z5iy7iUQb2pMthCYjyP
E8cZ4JUvlWGvErd7CarqVtotJwESRLU+VBxTvGI1dMZG+Rklwhu6Tqx2dgjAJOO+Yz4sEOCD55r4
mAb/TKryqU/tc9sVZ84duCyNLUnnJWcJs6ObrH3TWGLZM9CmRr83/dTk3TD4ZkVCvGLXIkap4yoH
h1CgfFKuPQeUnYaBhFO6mj35UbTGFgqbs2p6Gqy7aJ+58TbVODvMzSRXhZ8T0i7DZZgNu56ukUVc
BQGqPM63yhijaNr4pBQJniZ48OolyaCioDp4EIE/wT5cNjW7a5jvwBODT0481l7Wf/R2P0BNKf6k
NspaSD/P4Hpiop6+Tgwlae9mQ6hK1CtgrliO4DSarVxaavgq+mx1E8kR/32MYKxVqRLEOhVBee2b
5hOYz7YW+VORtq+YQmdZ6iIituwDYONtxZV/r9U5YcyvcW8ean3aGaL6VTOSZNxOBNEHB2zCB+4X
RcjnXoueJ18/Gnn0EfX6q1Y360amF3LGLxXi9QtW9Kl19dNcpXdjni96xLkgteeD7YuLqyHMiiXh
JNjUzw32LBEayPzi5jW4SmUXrWfOAUNanppuHFaGayKiGCbLyiz37WT9nUxtp6GTGxG2CI3ij2/W
awv0rZ02xOGI/TpkIMZ442fyrwa1Y1kXBPtp7dn1Wr2SKDMmmViVoj/KkHvUzJ1uykepB19lkcY7
33ZempD21l6z12NhPrHFHyO1p8pq/qa9Z0frNG8s7b5xQAk3d6QawcIDf8DjkQDfLI989BiSl4gg
2Xl/RjO7tEawh1S4H4qB3UEUv1kjAKKNLprrfLwdu3uYTFfPKf8ox7H1OKflg3GEm0Gc0ifD3FsS
VTg//wmyeZX6/b73jDvSFyumebyQaXNoko46bNe7Vg2wKuiNMTsJSn83Y0abgNyfMw03TRNrF6EI
0ebniRub8ahJzm/UvDQIdIjC2hkdO1yE9jV8GpaAiPIV1RIPdTjqvG6bj9Uvc/BWpcZZjvnfqteP
qZT6Gt8GPOmMqXMhuveyeEun+KiGwkSeV0i0MznnbDirrfUZZ372l1MVk4NCzM9EW0lrBKoB83dW
A+CK3Pqp9cj1VelhHIsNmMIVYPVbxr8j3T8WBq05gb3Rvf6sg8kyQ5DbqTiaMN2J8r7MfQzHyFiq
s3JdQdmW5WvXtD+ij5+pNN2Nsn5p0ugIvPAWe4G57LP0a4iqbjla+lHXgr9VYpyGChFy7ABSXVF4
dTRDW2hm+USZ/17U1V8hU1xPwIk6bxPs61KwzU8mO6NG+Nyc6NsoHNhCxeg+xYnztw7cn7gVXxX8
koUB4UraUbf2GwS9/LY4itl+RhsQOGkbbXyP5H2XIkvYhjxZ85sF1XubNmeRpPc5I3MuW2/rjcOT
nujbLjVegFp/K7o17B7KqErTfEdHKv8XYs707KHW6UyCAU02iPYBSiaEzXsDYSpLk79jqPJXXfKj
bgTo/pGuCRXUT5eQFxFOxfni5PmbRCA5HePJpeomLgdAySZdvENLGHZybrb7GktqLPj0rxIdtUT1
1JLhqsrmKczke8SRtJXDvbOJoPfESGjTP5ToGCDychCafWeNfCJVUZ3UpmsnI3UQXrXBY1kZlYF4
BjjKpW+VvzT6f8+jfaEGEWGrcRmhG7mEqIEUCFtN2v0EOsf+HKRVXNPVBIcQaZ0WFWlMsvKaY7pl
F74bi5VM6SOvuxAfC2w2yq1rREf/5I3200SQnmjqpdpoTnZ+XR9Eau4BEj2Kprz3bDUauwl64M9J
KxDchTptxvneDPrnxPoxBo1Eahq90WTkQOpPXweS/0MV393KeG4QYPiCGnk2/Jpsd/Or7j2T+IUk
AW912p4cJFnstDy0qXONASCpMDjODBF8p8d7RJyQFmh0r/tpbUfK2e/FzXXlpxXU906aO1qD0fGE
Yag79bKI3R70e71P/eGWGQKxIPGM8MtREfvsKTv1mnlQZrdGHU9vh7+Jg6jIWOX5a1tw3SB8wyXn
7mEbKBHgyvpFAoSsIRjFMaMX38KnQE63JrNDfjNpLsjSYcNjay+afl3AgwojH9o/yksjfLIg1wGI
c3g0+mMJAy4FUyN6eqnaSbu4Tf9pShiAjfMJj/nh+TMxAoNgOup4FpuuhjukY5oXylRSVr2Kikkp
CJP4cj0APnN10gk/lHqyLjRowURBwdc0/q90gtuMxfG07Gkg+pBk8zLhrN8UyFMZBUFYC6tNDrov
v6JqJhjppU95rt8yRbaaA9z80Nooa1JbLDk7+M0jV8BRxlFLpP3h9wF/g3nDH1nPZkiGs6ZQndcf
K8oNVTucLrSpe/eJU1tEVZYF9INl5Mc/Rc/gNZG71Qbz1M0sQ+ZWEdc3TfjXLK6OJn6l6OAG+xF0
M8+xrlKTa4+CmLalWsGAxoOYwheHg11SE8RN9A/kG5U3i1dDqQ+BlMzztwNmk4o3Nt9fs3vHxK1z
NBXqDh0avFzGUp1JuvyhxlnNSRWC1UljESgibkkQQWwTl3A3JVKjfFaBM2XGCcP75B5yD+nEoHFw
lJgJ3YsXfIDBJn41beOm2Sr5atP/IgWHhMQdX+3KF5UDyulkPefBWpUd4qlNetHj4ENCBffxyqZa
6X1d26Q+gr45zhFwrfbNwn7ENaUYdXtWERYVfMvNnUbpptWXO/SS1qRfkjDZgQEkkhJKqHUtBBdt
5Rr6Ps+xaFQqBFVwAsI9wQ1TTxXZ3SvoAAKI8OvC4RBWFyG14zhZZzXVqhxtvbnrlz1Cc457ZqqH
4slHVm8wCVRrcoNuxgq4LiGV1Uhmim/02W/DlpOyC+k8PTMcqB+aK2E8utrb28RT0vgd9NbSyRGE
ds/Kechi/2qTmxO2uQPkezHn/mQkxBiyR1Bkz+QjH1HZl4vRs9dzcaJGPFSJhnYTwMbvBohAZCxd
q1tS9TG3HtlYMuwVQobYe3Uvg16vcrKmnHWgd7UQQVGVKxDBS6V2d1NoaXRv9CNnhTTc1REaJil5
tWVLIZAwifLfrMT+LFDV0nGwC+SgmT4qXsXW7XnUjX1JcchglXGM6tgksNjBsK5QkS6IcCQEvKpq
z2/scboOsXwUyYsqE9A6kOwe4hLGym43kcuZnH8NYtswUZrhGRP2UAPlUSO8QNZ6XSUO6m7FbmJK
MHKmI3b8hc6EU/fFnRbOH1WtwlepieVxQJ+E9zTkYDxqqp2IGHTNsPX1HNEnYH+Fla1gS62VY6mm
fjsgaVBZazl7cN9/CpM1kp1ZR543rmwCEi0JmaYYEDv+jkxviWKGGoWy+RvMmx74lFodgaaW1SvC
0ysVh2+J9Vtut+OeuGVmLC47Q+W27a2oxl9Pz9f8inz7Cz9i+2pqRkbVgeD4Arq7Yxuw/AOPpvLM
WfWmZmXKxGUV8O0dsUL0s0hOXdXy5/8E9vD/X2qfpA8yppN+oetU+dRB+gS2dinZZ12lBhaEm1ZF
pDhkqAFAD049DDzrZa7GxQHiOVAsSFwoQgtE057V/l4WlPoW4TGjXKRIxSog/MzXqn2xzR89lSnc
Sxn8RKkNNs1dYzYYRhVGZmaRtGT908eTFClIpyeVsVFFDV7zpxLOoiGqwhpW9l39022moxB7TaLX
aP1lEk51vNL8Z6tJNwP1Zr0foS/nETl7i+dv5drmjXsn9s39+DxgNL7z7YyqGkl13EsC6kmZnIym
nfwU2pcWIzeamquYXwS4Ey3IuoAslEoRoTi4CCn9NCtvPRvdhhnOy8s0uQqEcXGrcMGjFNVeTsM9
Sn5koK99t/rbN8cEijI2ANLM2aPaksdnjUhqJdX//TfE46NmUZL/2rOE2VhusKh2BfaCAZJeTdSE
PKkWvZY9wnNYRdtjcBjk4o0P8B+lsqfFhhm5U1HudCbQLjeNpCCUGcnTTtonaV/+wfWV4bQme6n2
CZ6chtY1rRpr5iA36jFZC/JrjvdCO8wKzvCRFdVMEYlGpDP4+f+kZWWr+zNGdFDZ1rFgLmJ1WYli
MEKQ3Uuh0u721e7etUBxyDtgp0wpZZQ5Y9v9h/IcHXc8d7xjv3ji1njTvf+HrUGlnnXQ7qaxmRrw
7SBEbf+LPMiq1gY2G3sXj4gGMi4UkmxzDnvz9JqjeoLRmMgUcAl1w8Ir34IqQm0Ac00U12nAYyaW
/api+xmKJZpLHofxEDsv2CcJvO6Wqgb3wGhazr0gEGwmHVWX09LzXjWKQejw/LeEG2yQSqE5WNOp
8zaZt5EFOr+WWs4MV+9OC16xmh7ZRmtvRDyRM6bKMvhgTRjJPete1BxUf6QMFatS7b06ejoCbP40
pPxMCDy8q8ouZYiGhvJPzKZMf9UfKHOgprj2Sav3kbFTNl09J1YA7CATkRzoQkPfrQh+rPTMWon6
F7Y5DMb/7497dfHE6TRbBSzVaR4WJk8EefZfEKTCWZ+MldPZyzLkhTLeefVW+t1WfcpnDZF/5lVQ
tMqVQGQ+9yGrt2NamqTwqYri9mQZrq2eQCACSIiNqcQ2Y51yrd49ZJygNSo8mRH/m64Q+Kk6xWko
/qH0vNBpXWQEfCLpkXx28ujgjhRnIJ1jnbWAym9eAhoWFJNSCwEfpl2p4TSLDl2FObm1SLYEkNWV
SWGAsHqsCtYAVL3nQBwdo1wLwnMTBlUaoFYjfR8nW9g0C1t7NbVzquYTG3JOJitjCrBqmR4pdgrd
alTdoa+61pnlNEbyU535BzJ9jG07XdX8+3+lOfeM4qK0+zJwxW1tm8bfmM9u1DZgRtayAiVakDWm
Ljym6s4Uu5IaAO2V54GAvcxG/ZD2BeXYlyRr1io3qkY3BRGuPtEdMqS5GI2QPR+tDMiB1rkZOcBX
H8rqqxlL1zJW9DGE4tJMkHNwSpvW34voK4g2EVau4WimVhJ3PkFZVKSLPPJXsp+3KEutHe21xEdQ
krNi3Do17GLyWtWf/0fj/6dsq/YS4PphA9TXZQNiBmfWPqUOJy3OV40DR0uVS+HmqYMXnDLlHXEJ
zopO86dWLm//wHZ54YXQZRxSvdb+Mtr/Fmh4SVPAFAhRcw2z8kEsppvMfVA80cgPx7l34QmdaXTW
+QrBkRG3KWE6z2m/iktoD8G9wPxEUbBSazZzf1PTPaGYrPwD1megAnbTazU+8PXUuWKmwS9u7WOk
JmrpH0xJ/Frzn9oZKh81KVRsqKWmJhfzM2NrVOl/tYCZnLqeHpX0lua+aOgyM7LuDEMbxVbKOcIW
rdY0WXikOoPeO8/FXd11Z0JSZPRK1r760mJ8mC18XBtRkgyzAaT7Aw7R4MdHKzK3GOocU2BH1h+m
n9FlZIb1f+6KMUPUbcN3w3xPu3LtUOCmrmlZKHs18h3dsJvF+6vEgSbzo6AkxSiDY06Qo9Cikybd
bxJZVF+OI4ayR9hAK7RXt22eMu3ZG+oFfT7XenBfmKhiZGtOXnUStmYQbyYiicxJtU/SYMJrmhdq
e2iJodsqAMDJkRmmPA2pX5RTpCwLboiybTyEGzt7eF2FWqkoGdCx0O3auFvkpfFGeuoxmOdxDtEU
ai8NOgpWceW9hwSNGmH8MDWQsVvoOYrkrd7uUnZ0RFbJO3PYFt0F8/LvXlBsoaywjz4UGFAbgXG5
1kZFziqvWHfQytnTJvPN6qPVSLS4AdSqVhBrWE5vSWFRvmjvGk8clOlr5Ij5VpaHtcGaBoHM3JD4
x3Fkb8UwUT9KuZ736rWzB/8LZh7LN3QCCCfJ1STHytmE0szKHJd5WW1kSkgEtqeFGxybw135wB7h
6shydnqrZmfr2BeZUfkq063aTHwmE26l0cmTulY7fTrduzIBOlLTaf9ZTk9qQ3HYTGsteuNmzZYT
PW40f6U8D7V15N0XQhWwxncYzm9zOCOgeaG07bUghsKxZo1+z75TJQ1GfJ9064sxYv5xR+xZUhUN
4h22NWmqlII/tYVHdrMNq2eKhpTXzbeylfKG0+DR6MgtIliAH/EvBN7tlMnsh/E+lwfARFUXX9nn
k/LNAWqsLs4VoRlvE2keuZbuldvQic7cQtMj+mHQ74P7M+JXO5F+tLHo1RifBtGTJrI9Ysfq64n0
ngWHDnWwn0r/lKG3y/0oLx8LY4zTXploLs+//pkQJsc/g8hrDealpIUlsdx/FTNt9+uOoJrm786v
OQgbOkasWYQR1nw6xXnIpqURtzCVh2sl7Y8akVS55RP+SUj2cyRlxPeQsiNSGpHXa1dqjtEg8EQi
XQ2YlpNmx6HzbzmnqtSVX0xa9e7Iz0xfocssbfFD/x8GZW7HptzFUfEua7li3FU1DDYVSy3KcqMe
hOlP+T3OdWRf1ekr80Aj6z8hQYZUWdqUnV8z8RDJVCCVlbX3MP5hu1TnFOa2zmkUM8dhALeozL6Z
6BHjgVeNgueyKtSz8tqL8ZPU3m0Q1Y7nTSlsXvhT+YozVGTfvLEQ4eyoFu8JT9DgN0LEtxEDsMWy
okSRNj5Us51dSVcGD5vyIXVfzDGKCH+banoRfnl2imJtUGI8dkzw4KIeFRwPUimfNfKelBAWY70e
A4wTBmYmTN/pGSxnNrf6S7JxEkvYVRxXsEQES36URWZw/zlzOROOePa/G7UXk21uAnZ43qb6zsbV
dqOOZ8/5VTlLIkWghGJb5V8nRAuVWSPnEZMm1jkjUS2b0OekHI9/469fCqAMCCvY3b1zif6YMEHN
/g8V4hGRXbmGBw/Bc5QoiIfdzTfTb10pA+XiMBNgccCJkA1wHzGnvEoaCFZnh8CslrRlLGlIp8RK
n+xFZEbUc6p6AQoKZEKYDeUoKmNa55K2CBJ4ph2hxgiewdS7J1PzLv1In7RVaJwFnVtq0yAxV5Sf
VxQ2xZRXTVWxAKOIuBj9Vw6GPaYI0RH6d1HIl7ogCa+XPrkZh4gQjgztZw12oaIwJ7HjNcXFO6oK
75MP0XgqT1bLuou9VOySYkJsEYL1fpI1QjLxH7srtTXFY/ax0Ul0twGmPtOD73gQtzkZqRps6d/x
Yv+eVOTkcuq9KfEEUN+HRE4hGH1qIVNSEvNet1SfPNGU8qfwS1XLFnhrxKj7m0mAcEn1z7Sbk+aP
m1KeW/JgT4gJ6gj5da95hXRVipDeCkQJ0gI+QHKfrNMy62cCRxQuLGobdb9M9B6dJM6um8P7nPi/
tT1c0ezF9zbFh9OglzdTtd3r4TUskmTtzdbfgobjjSiijzgqJ9L+9Hw5I96w7k4pBWfa3QxpFyHM
faDoziAIbB67qTgESUgjVRd+OpOgYNjuRiTjqUx1a91Z29P8WYYGR2tAYZ2MKOrXaYvRpqLiSi7P
PiA9NpjTU+KNr7ocOdCkCIA4SPkQXqelrqw/AI7SwWc5iAQR5EMv9dZPsjuKEOEgylU5PyRa692y
uDj4AErRo+H+Ke2jdcJAIZS8P91R+ojgfE1vP0F7ZM7NqlrqWvgmUBFcRFX0180xXtYwga0nHSZt
MnpZ4pBXDYZtV2eXJNESNJiyiz8gFsxzO1VwM+2eWgtZ+tepie4FkZGLZhfPhJD33VQjSdwVG6cb
DrawLjZpkRVYpr0hx4tOo9qFcKq5bnmU5eBOG2SDcQcTJV1U1jfZusqbH6In2gLnwzwZ06l2COkZ
CKSs6Nev6KUIedEz/QINWnHTiCYvWtjUpE+Ruw5ibzihn1McTdoiVyQ+IoIsUh51NOJoGEE2ZPIM
YyOiPlgmnfzSkuqHPASL1/ReErsnhJJhuK2g/IWehwNkTGaE9kYf/ploAFnpiZe1C8NyzC+AxuU7
t1pteqvHLR1q0Wz7uoiOkyCJRP+jHW8KCvW3ZuyT3fVc6xKUqb5PeB/70PWsDQvVVlHudDfmQ/Kk
tVgRyjFJuxkoEilYvYuQh3DPozZb+zZodrK1D6EX7HSiuqXIL1OBY0Up0EFHVS0nVbOxuq5dEl/6
riBXSgoHXXjAespm44xpw6QjCEz6JLubDnW1vl07hGX9zWhN3YqCFDqnvJ517GA20iI4ZRa56JS0
Q5vpuG6UaKzHcEifTUpqN9IQz3nWU4ZcFDtfp2Esjz7/4+k8luNGm2Z9RYiAN9v23tGJ2iBIUYL3
Hlf/P9XznbMZami60a8pk5WVVVQNkzOS5CVL8M9+h71P9MnYNty62so++7JBuxFzb7pNvjR9Ev+S
XtvMnW5d74D0QMAOKyi9s0WIbHW3SYtvtmJaixhMMyl8gGZSfz/sT2lo/4voqERaemkSlU+j8zIz
F8ltq7Pd0/kXQBKBlmkBBBbdBQglpkBf5QY9hjV9g/C+4PMBHq2ozz+qyH6Pg/ZmRf3KajBX+nAC
SiXUAKuk79uVeWultYkLl2uaqGd70uBYT+M5G1Hdyn38KsXTvTxJTUHE6f2LCb2ew7Ksh+i9MNHv
L+PxLp22gU7dbLB2LNYvJDrgAWE91bFQlo5XfXW0Aug6tIEiu+oRU8n7WIWRHAS31m5uSZJuZ89M
1kEBqGdELu1rfpmsTWHd596+nkMa1PUjkOuVTgjGsaW32Db/Wb0nbWIqle08venq4K8QjbYhm8XI
4zkKMfWAiH+hQ9bvLjThbTrqWCUpImBKQF+t9Qk9/qIPBR3NWfgRxS4K1yEdvuAwO+Lfc+I61cpg
9Jk/pkxUmxgPZ9KjUj8mN7sXWnRoYudFtTyFX/Co4evFt6Kil9fo2QbxDKa05QaJLiUdTfM3OKuN
5ZSwKgFpoRT00K30wb5nkfaJQIuzclIHn45i+qY1YHzQfcXUZy9h0oOR/UNv566r1Taqe5U2PxtQ
XrGXDKv+jHLts1ft79SFT4kqzt+GAkM5NJsmmz+rUrm2ifZh1KCabt4yDLSCHtuRUhXOJR1aIChY
mh7QGBNEaPplepdBZdxQuKGT9t0nLS7Jh0uQ2afYbtfod3zo8bi2jfRjVnKKeErw4vfT0an6QBJ6
igL2SD5SUaQ2WuMy+eOJ0uo7juO7ctJgpU4J3U1W/wea9sYfmC05KG8Ds1aQ4M+XfWhU9NVWISEr
lNtotlF8HU6aQQ+27bcPLdS+1Lk6G2Zy9mumHfcl02JnMIa+cR8Og9d6ZWRONNNGWfmGQUQzE7dS
aNCaFTEeyvmMR2OmKEcbkJ2oTIcfzd9G0eysqF3CaNQWZpa8JiV1dFQkGR0xCn8w9sJ1R5rQRfmX
7WtMl6b/w8iaW28RRpgpwsR1yfSoyX8ZpwjwoGiY+KQwNsZkrIkKiWJq4IoqngZGHTx01785+vSO
s36tEueYtyS3pjVfLZXpGFUdv1HBCpass/QcsQAZV54wJx8zQBaPYSCoh2jGvG40MGh6OFM1frhh
e7AkQEwCjw7etgCoaOwXPfcOrjN/wW1PluXYMIGkJA3pGWXihuldxcDUYbqBD3sekXmrXPfPKKOm
o37cBZqyhxfTnBjmum/LMVlrSvDWtcP7VGjZOkYdBwrYwMFUzUXVxwdqsGhkKDuIBhGFUmPlTPDK
nbGEHsI4nDxZkyAtU3qMFnSMnkbLuVdZDm9hHgbmGIGBh5hxdSIt0TtmXOv7GvK40pef3VCuh5ZE
paOhu+5nClzMKJxt56caiEA1lR4jrY0eWVWeItUAuMyVc2HQh16pN1ejqsLcy2HhTPG8tPRqZcXO
ewZy2bfVvhr8K5IDEd2LRHI976Tk2iOhVGQysYSunZIZsD3zduiPCVysXG08dN5oTWMre+3468mC
1hf2zhv92FsvH6dVp9KZQA8WHcDZA4bKqbTrd+zGjrYR9D31mwl87GgAR1p8yEadqTNJTepWHHz0
GNCHoDShlquC3qIwaS655X3nzvjtVYiXZlxSCGaXOXHf6jAGKAELSO1tWToQ/3K6UNw3pdCXc1s9
lJimN6VGM5B2jlyDYKUYO+b1PtKeLnErJmYtw0VjakfFKpBURirV8x7hBLwj9jynB6eRgFTuqMPJ
nlJCP3tSP9xk+kkm9xGWw6EOtJull9uKBDWorXctD/eJ2z+KdDj58/jKHIh9kngn0+s53sNQrPy5
PkcMP2yplq/M3KG+yIwT1473HMw/mZWs83i41I5+UNL+pYJfhNbNqhp0wi9C4E08OQxv8XMqMkyw
Vt0D06S/wSuWncPZ7dWA0jaWhcgdZTA6cBUhDUGSgeaXwK+HkbqCVban+PlHNkSHvujqDLSnx5l2
4jGFND78do3mahn9hht/8nSmmIYQQGZFpZLQri2tgqYRHKnGEsNTk4kMB1KRezXomiSUpmChHY0w
uUDd3iKEe+lBt1Wt/ON04xkx/MOYM80nSpTPVnOYApKiGwBzYe79QzMwPnBwgIi8vfyw7xwGFDnh
tgS0oONsM1vBxoFMXwfoqgY0NxQlW2cc5NBpsXOrwmkzzeE5c/XfGu0UUzO9ymJlVIMRwM+WVWjD
mcrHvTFkJ9Mc12kCrAFmqbf+Hj56SJ+V96ue4OyDozDeaEX7GQrpSBk5IMWzdtAJM5zKOgAKvAHl
Y5E0GJvhTi0Z/ZtYr6OlP2IIs3Tp0GBH5bcXRB9IkInnb0aabUQAqWV8pjSY51jTHqIDWGyddJuw
Yfgl5ZhMOtsBGyxCEAQW13r77jB3KtLxvhWzkWaNdkMSyXZs4QHCtYPSvUuBmslHduJZXLVZ+T48
InUAncF28B5pkvx2Kn2vE6k7uH4dlTomH77Q4NCTa48/keMdesduNmM/7zpaMceaIQl2ckCX78Hg
hIXXF9KND5agZRcEJuiyAz2thz3hM8NQbSa8ce6qhp7lXNuS4a7kfTUGsRpWeBzJzuiI7A9uS0OG
HS2NzthWdhUwYJs+LC/a6V340laI7/o6dVXG/ZWxNNGnXb02ueqLPO4h6Xgb5PeAn1QKCKgo9L6y
aoT4Gmbkm25r03mdr8acmXrsCOPddg79JYy6eM27glFz7ZtYkIoL1hkUc1nlagpOTjPTLJysRjfe
WgB3cxq9TCCUBgmUbRu/rZlVU4ccAcF24av9tiZJ1NxyKXp7TQnhBkiWgadrk+w8ZZC8HBO5LUNP
tKV3W6/2ubsqRRJquDqjzhBDwtMGw6kpXbqlcsJrB4hE5w0b+LIJoeqi8q17aU/7qW3fEbuwTNp7
xc61xnyxMaHyEE4ttdB0jxDOaS7C96hFHSdO31zCXxdSIAJWy9GJgHDqz6rC5biTD7fDMmgxQUAC
sBpwyqC3krbhEd0Edo1B7QzuilFIdMuagtXAADKT/bfQAKHBtP8Za2YwslwXM0KjFkf4RjloLcvi
dfM6DecrecUhNHP70FkmrBg8BVf53SAP78v0rRSAfoLPSnYSdupHCacoAmRXHYq/nZJdyWA/0pn1
wSwPBR/Esv4qmbZQu/qYWr6KDYu3ER6T6sO9DpQAAiLLACE6rmrAGFjjCq3ToflGs3OPbAuDnDJ7
06ESMdODwO6oa/p/lmISZkyWQ9953NfnqlB2NLKjWsE20WTBTDIUKdBxsOgBstkiSzsFnMBGN46V
ZZPA88CGzHG1GmQDpuHUspJqQ1Q1vwVeeO/pkRzS4mRRf2JmW0M26KO34sa/c7VeBjSttj/cbloW
dLde0wsXIoIFXxBpG8SsDpSomfBDqgP5ADS8HQm2bWvThNreNbrfoxsdY3puRTfCne82DJTW/Ovb
08EZ0m+jpYw5TfZhNNsPJpgd4PYxnay038RMFmNL84kGN2U86cmwImtGnwMmZ2UdY0IgNapW4kbG
8rPotF+j7y/sAcFuB6pm3Tlrg8Mahi/qqB8ssiMXawLp5NaSxXQCBDKWOKgPreVvO0jTZh29DHZ2
S2B+2xlEG4gPGFg+d5EiHmEbt5Ehj0XRndGj3Q72h4d1LDtKWASwsnWZP55bDwWJkZrLdKhjf9Eo
BBJ9eRAYsSHTkq9kPS+OHu2iVL+1kU294WK0P0Whr6LS25RetA6hZ89MfsojHtwo9pr+KWEEHe0S
t9LFXb6NkXpCymlJQE1Z4SuiucSwz/10beGSsmcNy+IM/Vq2pogHCsDdquvqX2JAactfBc1vMZ/y
4wQtsQatrAEHJY486e6RGvwypvpf0H5QGiByXiYga5r0nRLggWhTTtJ11KIG89hpJSHR+NKm0ReT
smF8uS9GGL9EWbaTlU5cyL7ArRWdynSFQOTp13yImNCKxrTzCEE0KIDTsRt1DxuXCw8DlcHCMVwZ
hthSDWEk8x3bQkk7gT7S2h+hf8SuXMS3jSrz73CjlVW9lbXxabg0V6CWo1bTGhGKVdbAIAuCFYOe
dzNTxE0F4s65HdOj2Rk7fyx3JhXmAAqY32X3vm5uMxc4nvoNEl3HCWdek10FUfHiMQgY2hA6aNlm
jM2DPb8N2hfo3pIvntnCWM/WaTntKHU0bIsewEYo9rnuv3tuT7+TNy49BlBrOsMq6cg/2gG9Dem8
o357mNSeFAeE2SE2HKfwgMLtyS2yfCEpqVZ7B9PregqSiOYjYdZoEDYEmE8wh8FHUkGPL+rt3GYU
rBBQ8ZO1XPs8Ms4GrYey+6WDXNF0TWdGUbtE3LQJK5APk9zfEGntmauAk6tXNp5INtvUJoCOH8ap
L3RhB1nHFPgj5ScGWXSImEQA9jXOcsP+xFN80aIRA96vDfPemg4MUeZVwuYLiBeqmfnH4Z11wYfg
aP3tiHCFVIG85NJTYIDLsxN32PCMkzTWUxDg7EUugkF986ph/iIOLWfR5M39Jrz7HZ8Y+gNavEuD
CzXE58gbt/KooT+s6Q+Uc4KsDEkkjV0Mrlin6Pxztr3WI5mqAM0wn2yTwZ8Y0b2aa6S0la2YWY8X
T4n55jA8pyjvydp0AHp8POb0/ci+idPNnemhaS6cOWsjH9nL+Nior7HxEiV5gFMh0RiSFdD0gwVP
z09k+/iSuMlu8O+akDX40CqKB535t++kVy997dlDe2bWaKegrEZNQacx2GRmojUss5jWY30nGzOk
NR/l3HCziIfQeGGupbfvY38l8KO48Q5jXnm/kRD9W9bTEudyqBjX7laMJEMZ3XOeZRqaoDB25Rwx
r3dcumRgcXuVIM+HmEmIXlLhSIc/KbS74F/bkyxmHy3WrST0lysOlWXUviQfa5hPOHPzMkxGbQSA
8cPCLs0r3K7QpBYRBrB7yxUy/ARQ/DrrHwIEjl269rzwgkAxnB2IesIp4nhwACV+CweTDODbHCFL
8IKKV206VqiYjaWcFNM6hdTyJMRpoPfloNq+laBSEi2f0VcFsacAgqD1Z/6w3a8CZBOoklZ3c4Vj
46O7s3Q6S/PBp1+QsbPnCngRsJ423foc4UHuu5uYO9MqV6n30wE36ta9cxm5UDxjKRPn2bt/8HA5
r24Z/toEDH2KJRXTXUviVYbumE40NhC5TvU3GNTGiIMVGrKbwaC+UyZHJaW7vwmYqiuAIrOj2vYs
y20ArfN2TUdi1Hvbfjpwjg3T3RopNXer3SpcFCQitxLgSwiref2+wZjGTo/1j+R+LVrqbV5IDscJ
he+Ay5nL/q+MlpYDyvBj8eRywrtxgp7gw6piPGUsIONP2ivXWe6lYgP1oYwIIjQQVaqtAlm/3fKX
IT6exfSSaFv7U0zRFgmZcnpRlPhLAs7apWO3yA+RCeagUI4JDGYJe0gtRKsazScVJq2K++BYBjRr
IEyxxFTnSPwFeY8Yg34Uy5R1d3Y7J/Em0VyXc7gWvyHR8zxbkPLa93ZgADmptOxq7uyoebYpY5md
t3JEFSpT6fdhSGYEYl/Tyq1sqzq4u/RoMql4r02+6H9hp7Ks/2Xa7dZyvyRXycR7piouW2FaLGVj
qjaSM5R2Vi9bHCADdiAb2OeCpM+hoTZElWYoM2kaeFoPg2r/oNOU5ZQ72jxfUjISeeqWmMB1CMWr
eVcRSlhKx8p4OzJLpphmH8yx1e361DBd2a2MdZiXR/kz2TEbKQw1/IYXf3WJKtKEBJl1sc15S+00
QF5IjGxKyFRDFZS/EIgnD7yNljsbMaXWyR2apR4Oa4uIWvwFae+FamuHUc1peZhoEX5abHe84u3k
Vvow/TzC4riy/9aUbMURWMl06vyNHCzMQG7/0Gu5jFFgdiV9tKZ75KJhQORgeNlV9rwzi2VJ6J4j
LKiZ9wjpMEknC+kIpdnvFnp1t1Soa8qJRHBn0QzJH/SKmL4eQETN9k0xbkMdqQnMJ61bEVclo2dV
TKSKYLacMXmfetzjnBLbWXfZARvfsBBzqa0CuiEK+80gnI0Yo4vMEkRjhrGQlM73kVheTDUqhoUW
721IPWJFOHkBm0pVWwvecWELi33o7e8QAIZHe74fMUpJ3CWWcyZyp9l22WlfhE0BAjeUEhYcJ92i
9QvhoZwU7SSLkobPd2cdaHxcS4iZ+zCoO/Pmobgl7kLengtfdH8kwM5oj6Ys8Dw+KHev5AOPFODs
qlt5gFxmd5GQISjeaVUlsL2UJPDi+5SA9gVZfSy67CphvSSmbVJsMS74JL7BgdLBpIgoIQr2+JT/
5/7EEis0UqdIAfDBUfVeRnTK2PqwQVNYrKA+/K05wYn28FPvKiEdryc5bE9cWcBUwlPxUAW05AkO
rbgC8bPy2HJb8Kv4cDlSjLTc4mpyWjKSRN2WXCld++gxi9hucaxyPLkYxkzTEVYHpRooScNSheIi
F9NFs1Cs5sT3xwz6H7fDb1A2KVFSgfgG+usRZGXJt7gY7I0k+Q2cAblZYUHNSnsgYv82U7kXn8aZ
FmcrQZFEwiAxazP8lHeSs8HuzkQTDqEmj4eIyRLL45AXSYxMDMOxkxiFE8XH0+xwBaeDzypwgE56
Im8SsMcDGZXDdWHNXHPa2Kp5prH9o0d3N+y7fVMp+xG5Cc35RfboLDhC5CUR9P9ZW4/JfGFI5Ks/
0DINvQYyH6PIe0rKIYyu76BKoZbM64LCfaMTjSc0qXKecC6DeE9PXdYsV6PDag3aHzBHb+lV6ptj
dUePdQttdR3hvC3kA+kao2eeRoY5Z989VDqZWm2EzzyCnJoq/LB2WH+PsBudAQPqtLoee6i+xrfh
8CbkOxqlz4mo3bX7DUQl7GV/Fdqu5jHTuFfXcllSjnyspx9GAM+D5R2Fk5XckUm9dWoB9TRTjhIV
GsH73EfnoAlw+ePOqp1DbND8zcbKDZRwxvFxCFACvArFKWIO8mmobfZex5Wb+ZWImjIt4U37UpT2
US4IVzSvumf2IMmNpkCfqqo1xsjokm2LpXIIkTgWRhTu5EktItqBWqjvm8seCBzAiPZJqqXWD/RE
SYDEJETZT67D0ted7ciuF0IJzaYNNgEFSbnVTRRvHaNYubP1wiGSO8uRog1li9LEWRINs92q1r2u
IdJQ9VJDenGiYKZVDNk1S62OfVEuaZ3ejHByau41cqBULIiF81y/hvBDB6feFZVxQj8ItkID9yCf
uIL1ThxtZkVo9cXbSUGCGXQ4aoC2GmNcqo5Uceggw7+4lv1ocASB71zBdISaVi67vj0VSXqrmugq
MZ3tucdONRBBsi8l8rWDV36Oev2oJwVoNbqS9XyG3Ae30Y52pbzZUNwkAZZVcIz2y/eLbRMT+VVT
clEgVxnlH691PtqSPnl7qL7Amp1lryXU5+3aWoelFqxylGTqGpdu2g0kx+5qJekRwuNCGwYwSeOU
D82Jw3vIkUHVTPUeg44zL+DkJNEBZzgz92vRAVPLGZBSpAfiLQdWR5ZH8jQT8C2No4+kq0j+lBNS
WajGKTs6nQ9qETzTdwl8JxJVifS5MxFZbhCqQEgId9MAt3Kc6RJG7i03rV/d5L0WNd3sVLcQintP
IDZL3t5M874rvD9Nik8zJ3RN/Vhf2D0D13WX1nA/V+m0AXvM3fzuq/Mfg9hRz6OVSpooLpGGiL3W
WweJB2IwNQYfXxQOjEVIShPbFa0YXmkkFwS+misYF3S+YeKo66zJdQ4KujLywG04/dNS/ZVP8JlO
KpTQOn1pNe+AkoH5DDZlCRBV4MjeNS/aMpMAwKSyiG+mjTNxNbg0OUVMCWA6CtZuhozMyBR2Fe9C
txhySrwvzgXuGHw3dkGiCLjPSFGtBkw+pGYm5uRb3EoGHawDrxgNF0Y4uo40GwjjNvylS2iQQL7v
pVjwqkx3539+qtG8l4J6Alcavp5kh0joSGeAG92IAAryZN5T/JHEUDyHwH7ilRFA2EJ74wEp60l2
pIUJ2cVukOS1ZMBOd+dVYPUAWpDcwjWUF+EhHIUinkoRsrsPdNEAYBLMlSB3yaMBouAt8vhHQSFR
yXMA4WbFi4rhl+CKVyxsGkm46QkpCAaaEPjZcCIPh01TnGDVFeKM6NmlLJmDq4vL5DN4VX4C0BKQ
4hlOYxzpmDjrM7rkcBl91lP4eT1l65AeQmoqjCmTleYjSrEBUvRvqFBLMvIBm+0j0lEGPuJpzbKt
/D8ykEYZIIVsUdpP+L0ieita5kGheT2cZLcEgsXFe/MviWHwL35Tf7DuvL58INlqMpIy/oHhLasM
ITCVk4GbLMZhKQQHFjzyj+2c4N7HV3EbshXyy/y1bB5HRA2obyLAIFpUJKilBs/hJ/UuGulJWU0r
cviVLDy/EJE1DxSfO2kXISTVtFdWCLstmERb3Dk5Ne8ucQ2vj6+W/8Kq78EGJeXPui9ehW9qkK+d
7iCwFCeBXZJkRTJQRrsJdR6+QrrEb9KfD7Mb8iLLCmUHXUUJskP8GfIoCwucSSMMlwBEh8XDj6ro
7VkKyfikHIdaQPVkkzBmDZj1piX1AZKiTaTBd3vEc2EaT5QwAKVMI/it2+eIdIsEeq/53ZHGok/i
ppS4aZiYz0XxGyXetakeiRqErCEOU8CGQu4JWZyJCjaqIisTUkibWxdZzM6d6UXxZX0bpDc0S18P
VvaqOCoFRGoiycYm043raisGhzWjjQdqIuIVxZuUkiOf/NQEnis57tF61N0rzMq7WBeJG2NOuwxD
ZiTMS4wOCcspAbR4SToOOPtWsM/9Yl+PKLEj9KUJZMInN/N8oSgUIvP7M8hE93E42gxYbBJ/KWlE
mo7nQDVBo0rvg2WlTe2Qdm/0G66kqt3Z3q+09/aZq9FbJXA2R4k6n5ahMQJ5FWfdGDceLnFT6Ujk
nJAH8d/M7s90TtShI21B/CnPyUMLQEO3EL8pfBI9Nw8mjgaJEdjwNt2NDb2Drkzgsknxx8F98SuQ
DwrwUZp+NDH5rYVH53BLIcge3avkP6yCBAVlmJ+eKBw0nXwu7wTka8ekDgWL2aDMFGTSiGEDhFlD
dYpM1NgoJIHfDNE2cuAcWPYyDd2lPAHngXlINLwTEdJME0P60Topz79BydXr4GHTFap26AK7V9u8
MMaPF8pNE7As3Qz+n46iHYqbaxsDF9j6paD4G/bKaYRpi2wdRWFvZUe+XIvepnrktJ/FAESMMcui
8oDUzy95X5t6ujA8lbOaBCtY0/RB079J6ZANFcjMawCVqDZwJ7ilkjzYpv4yOgjcNHWJysfEhIRk
Rm/9T1UNe5C2RWkSqc0fOloSqW2u2HNFw5xwuSoyhlrDujqPFjVW2qtfMLv1hExE7Z3nGkFdiBW9
6m2j8psn77S9XrwJ9uh089OWE7Sz94aO7IoSYdXQKSaSZ4e1+aOloIUokKSKyNYsBWIhksFWMJVv
GRIMSYeN5P0N6bbgpZwb2rd3ArGLLW8gd8grsp3S68LlVvwKTdoWAJ64/9jEj4SsBp0EcQtwJ7a9
tpc/aKSyAmbPH4qx6JnKR9JItgMiZcpNklM96JLXpfSBtYrzDEFc37xEvpjLc+S8Bc10kGRpJFy1
PeVf7wdHCdw9o99VGFpH/0PjUxx5BzUzvlEPWhF3AMor9JRFq47+Dl5eSIM1MKI50vCM7p6UiSVw
mUAeo9DfC08k8aJDGdsHxrpvezBClOKR+7I3pgMtKKkWkvBIwUYKMWKYBOKsRprB0FQaYw/k/W50
ILT6F505K4BIucaeZzzTuQCJfjneg+gm65cY4etZe53NOyPrcRLlyo6tfxlU47GtqTAiJ03jcADO
6FkvZhwhXMOgjiQihn8LuBowjxGAgpxI2UB7heAMdfwKMXYlVwn7j0QZmY2ko+AmYqkMhRRYzhOW
s/Ol9cTpzJX4+UF7Y9o3Nnl4pqlSgeL3O4yCgCFuRK/rOc6aVeTTgsuS8cP/zA2mTj7NBNoryAcH
VkBavJRk/wLHyZ3/L9zhiThxLSedf2Fj+F05vPlwkqyvrysiUXgfxCUcCvEvkmTKGhN5hIDSSfFN
8ohjLGskC+BWcluJNWj6eiI+AjJgCHgsHo7sZND2yKxsBbLg/SzrhF1tgn9SwSycYK+RyPNbzbiv
etTD44dKq0Ct+mI2w+Jd7lF0J6XuaM6h8kLRUZ6cix5zSoC4SCJoKGV+pfbFz4R1wzv7EAJq6KBB
xsQOmoFRhEq+BdAGqcDphD1yjI4nFlNyeAvY2BgBv8v66Kq/QB2xE1KFr+nNGF20+XHsQ7YqC0IP
jcwVZQr/pQhQ7GO5JWQPZvyKrKrk4pIfx71L13h85C/lWqRBKathopbLD+W+CYzO7//vCy5Ko29u
0tKt7jNVgEPF2rOoYImsmGAZcln69EDPo2EBzhZrMk8xD7wIOUujGet5+vnvLKjaxwD0hjuSaqfc
NOlKse5Pa8IxEoupcpV4Ve68XGebM2767RIjyxO3sy73aM3yG4N8oxq+S69Av+XdKEm6+THflHMu
zC8b4K+n1xRwhmfhB8RFg2vvqqK5yKXjO3zfi25sZVPcPHI2nbQcse1lkTy31UmSFXg5D0/7p1d8
a6TeEhpLGZmsl5CSAC0EkWRNWEUEBUhrwCAUhCBeKsoEzcz5BqIgqn4WG6nSTPfM+DdTFgECQCZc
+xh92SKeIRtj8YUC/Eqkj9SnzhFMIm0Lw3Aj3CphTPDKBC5QvcBAA9ihHBP+nMBsRIxYAMjICtdy
xCS8rLpkNeivPKgARjVFW7lFsyar0Y0O8Bm+JnjnoklcyFWVYJFX5wthLKFwPXz7SChh3jXt7BLu
ziArVkTbU3Q3oO4E7JE8WTT4GwkaqfkOkv+wkYGloyFlPxjHTc0rWosxBZeQD0rDaPCOjUqV7540
LdSiLQ8krlOuPGQcjnnpOmeXGRiCuY4uUzr4cwmQg/JbvpVRGZQ0L6YypwGvt2Fz6OxnjYqXEk4O
qxJDT5aAXT2F8GxkmyE98MFowVgx4m4xsBjyPKDgE6YE/iaEE0AaOX/BO5vaIFYI/Q/zloGuy1Hj
ZnJoOMEjAxMgUC3FCmfaXybdbySIw/TNzd2mj0DQMTjcGx6Ybppl2QXLDvCfF2ZdOVU8plR9Oz2l
a/0nIZCemb1h/6SJtdLG64QZ4E6Bc/FmYszlRoolB3Hra7qn41q8B1dxoNAoa0fvdRLT5EHNJOWU
eR+Uy2VOcUdF1CGWkSooVxRJYjhD/OvUYhCtpN5HAfIHtEI9w+jqiYmZFmO1SXwSAmKB1iW0yyi3
B9BsYGTJR43H5B//EvgQP5GlqCZ27wC3Yvdbiwp+ljCvCm9Mco7Z1TUTpjbZQf6u6YLTdc+8jTNv
Ir+hI/tC8GaBQwEyyNGV0yQQDFswdwA9tb1m0MkupR/LAh3OKO+GtLZi84VEkrT6ah6pg1L5re0v
8X/Vha3HjPjZl+cYgl5ibNArBo6yd8/6pKDmQEJy9CXw6HCeAsSLGVdbJIXwIiyLTjDEHz/dFVSR
57ngflSA2bkTPYIeeQzyF84MXyQtpTa6HtkTDL/Z5Z8SJIAfyccjP5MiOkSDzJ5RWSNEmpEiBZXg
nkkcQrS/sCGd+YW6lU/Juk3hu1IOaCwiLkIlTNyelYbUP9L9GL7LpeIgCa8y5UbkYE1coRCcXG4B
1TxhuyUtVUJAvoKpG3FJFt+sJNJRATZYJSl4VmQb4tJxpIw8YRbYEy9S4+xCblxGXInZoT2kvj2r
WbScCfYsiVgxdEeBlrhUUofndijQPmmgRWtsEdA8hpxbMlPUmWnGBT/mCzZAFoploMolkZVkytxC
gPmZyeLkDjU+Q95IcnTVngQUlv9lLzn7uFr5PJhtuZ+EjuJK/n98+1/NW+7OMBLVZoK8ENDWhK6S
VjvpHwdkX+6+OUNWj6i1YZ5ySpgxIlJO8Rf0nPeRu0mF2/UP2GspP0s6Jn81quC8sAwEA+P3sIJU
twkIXB6bWABYcyL+IypLGaHQdS/iZ+QdOEdS1Zf7i6gLIGOFQRdN4XaF4OkurC6SKIn3/F909Aw9
iewqStRECZyaJx+FM8H1sqVCgOnG6j8L20n14IklVsK0imFKMSx5EzyL/Cw29mskcxYAPkrNLa8g
5QY2K42qLUbEBgWWUyj0Klu3d073q2YiA8U7OfnsjTHp4islNcG7S1REyCJvrTjWDofBxAwozkJ8
mssSqlgGIAk3JUDHoLe9vWIqe3uMNxEyfL6fQ4RpENWrrY0TnYXCwTvgdekOoM+u++KaCrmOL8wm
3zCcyVfpQOq285DfIIJc9aS46Y5G/qacHaijieNRdtHSR1Aje8l5n9NykWvwpiBVl+r8Fhb9nxCp
ybjXqXlZzac5kch7c8CUCuWWmvW1HmO4+P7WR//6GSI1kOBiQKyyKx9Zh2/wMRCQ2c9Qsl+kKC/L
H2bGMXJ9mlKjTdIEf4DG0UGFqN/U1QYEKVu1Q3S1Q+eQ19V16usdAxDOVWmf66beCEUqbXwy6zF4
p4T5HoTNQwrkbT4eh47OWN5/cIx3qUW0KapUfvPqpN6XZCDM4Toy9eroetMpEEUAlFPqGivgW8JR
7gxaNrt2X7TZJa71E4f9BSFg5lD1AXfbwI55yleM+Nci7tR774dS69s6dbsbW/hsERKJCa7MUkNi
5xD4we0CamB6cpC8sO29L7w/2Xu2FtDFpNafg51JrcBNZ6p9qbaGvMQEHNSomMOS1N1ROBB+Vb0l
hA2hGUGaJgmOlGrraQFZI5fEs126cqrizgSAnaF7R/yisGgNWyE2AVlya0hUgVVaS49TqpvzMYf1
43UfTEJ6QaZ9rQz0s7HO4obDiDbD3jzRT3N7kmUrKhizqf8T2xcaLswdNBHgsDWttVeTYm8hnl6n
HvMFy/0wxMfR6U42xI9FhUwuEMghnZu3TrMWVfMjDMqe5PFZVoH80MAC6ERHSlAzLTZvBkW73v6Q
GJfedWE2b0le6XP+jXTs92Qy6yQwmKCY3ylwv6PAeS0DdEtT/FfT6NdosOFxpgeFSmIWjkxjcLVD
CAdYIpsWgxnCbbHBHeJ5llIcjTDoF+DHBe6V2qomgouO/UNjYrwN54JO1GL/ZP0OxDymhcgU428w
PzaroNHIObs1GQiAXTy3X42ikgSpzWveZuEKhPJdCqJmghY8cWRJS2ZTjU8bbcF79Kz52yJukswy
mcfN020TxTmxswbJkBxDapkEJ4+WBFQI9r35twLCTueyZQ7RKHPfPjzfXNN9uh/nFFJA/95HqGGD
xaqjshSsEWeoee46Gx8JfIZJf3WaW40R5ZSIbRQOSmQXW/yI2GCMnARFXdqepAbq0tcgkIoQ70MT
p1kSK1LiJAkTXFbQeh4toqRlUGjAs+ok6czuWcjXFKBZ6l5Y8ZaoGVsrbCrBD0nJjLh/SGyGEUuT
b3GMkrZZ9rsfldsGJpHYSq0IbkWU/CJ8cDMGrqubthmWJgWYmIcJ8q9WDqExvBBR4cB5LZ5feDFU
n4n/pDLM4/HXuBYnqU4Cr2DYJTiYqCtwF6cu+sfrSNQZ1s1eTDWcqbAJXzHhdVDssKw4EggjCC2I
kxbkuACaUvX2W0I/j2E9tEAivkMXkWNKyYgcH3tENe5SI5rigIlN3l0+K1ULfAqAiiQQuFhyDJIH
vsuzsuNT/lWrJxn6BI7Aaomaht1T1VSmTU3dzRWRfdZU/J2QYVAZ7PaSq/DpIy7cSFQg/tCX+JoF
JTp6blL5SCPCzOwdPmid0wKpo7Xg+we18y6CJFkeugNMKaVawTtUwyt9/gqSNwKxc/PYPrFSwjr6
P5rOY7mNpmnWVzQR43rMlgQIgAAIeorcTJCi3vG+x179eQr/d1YKSSQwpru6Kisr8+rAU39a+XRw
adSXOTTr4WkUFU7rnEFXreg38xZyzn4BxTgr+VSbxIiTjhQNeUbJSEgLi8MYzn+ZMrwx+V+d1s+s
RyDURVbvUOFsWJxUgJgLzS9F/9RhNqsCVJN+tbHjjfrIukpdLRcIYj+h0CTTPVyO1Je011Eu6IiO
wsQqEG1irOhxLsv7wfyx2uAmRh5ZIPoWqIHxyXdNy5uVISiSpIFRksAqYYw5epAE0RWlr4KmC/C9
/5ZXfwRIksa09FYsoAZiCeySOHilaCp4m9w1K7H0fmVBQexj/TXNM+wj04PfTp5HKSIrRp4OOOI1
e+lROUJX24pAVL4lpQWV6SDhkR25TXLs5i/pqVAM7IWeKqcpvy39K66Kj5RTJWB9L0ywkm10QX7g
8fOtAj4JhCpbcYUZosCgebUkZdIl4zLBDgaffIkAL3vd5n5YfdQqTfr2f1sqINORoxuWc5ei7gYs
PQDnT6S2VMb0veD0wosG5x6cx9QfkG/9j4/AVymrTKxxfiAtbL282UoDR1SS+E/NGNyKXq0JtQ3K
S3WxAcpClCopRKSWAGfqyeIa5oelvAfXlqhG4cZVFfY1nEgFiyaVnBYsHSESFFG0layeIsKs623s
v4HqB5x6lOO8o4hwxqgY2Kd0UXhP7MVeN2cwGenjCxaOOvvRtpkXSmFm0evmn7T1S+EtpS6EWbkW
SnRZ+sCtzoJiIZA/P42Kxm2m1juBGLBKuPGRBQOqlRikKWAz1qD0FVyaArwt3pm8f6HmyOVLoGdR
c0WMB7LB7x3ztQW1YANA9ZAsSjY0a11e5JV4hfpQe92l0jTkAyvwS7+DnNk8yy4lZrXu9EzazwXz
NGC/UtcJ3oHiieBrQrLx3eAeX+4EdRnhR8siMiOmO8xbb1mv1Oj0qUa4rJpPyYhcJwyEnkO9g3RI
xmzP1n4i2JlBTr8CesOCdllW/u/upCKZFER/74PLniAGN+rf2lt3vEFuM2Mj8weXyZvpWVNdMYGW
sm31xvRQ1zCms7SVLGgZQzneSqamkvLLLJpN71gHwXk0c9246ARX+lIEfYRhjfhVoSnZ4U6Bai+k
sPm5DJFGKX14N0waTX5+GOjZrl33Ih8tT3YKhwfdAgsOiT62lvnZ+cEltpnd0EhCDWgrSasjBH6d
CnpOg2/+dgqeaA+OIj2yHpGtefk18xYD0K5K78pV/V3cfNlMdX1O4enpbnqOA5NKwUVT0m9p99ox
2u9djx9MWvF5eYyHak8P2UYitsPXqrqEzfKnKmmOu76cKKTbbhUg6jQeBMSp6xHloZ694zwNfYzO
GIpqOKZCHD/b/vAukG8ThcAccRvtYtjSlg3AGk3O55q7wI9wQ9ETXT6RTnka/PXXNerXevXQBjWN
vUTgERsFQXzg89w5EZOElZXFwJMJ0nDI04defbIbhODb6DJ6xa/l2qccYZBiWTeT0/9F/QP1lDWH
gEVgYu+7uzHF0HtAOgVj6s/GzUk8M8UMhl3elDicwxqTClLwEtNH2V4/OeOyQ1QIf1GpdBv4Eon/
bLc/Sh1KohFqmnX9l6g90qHmD8G0rwwiwQDN4RJURwKcnIbgFncxzZyOvEJ4R4xUSSQkZkmzQ4h8
EhQlgESwcwnPpvQaBfjtp+ZQGQXNY7rLyxPCIJgG+BzDPxGcAsrxhYUjH0DUksuQGlrgRDrdLG/Z
1pIjCVLbMDy8GuH/5yALNoWdNFqb0n4U4BkjTYoYohB8THkeEou5EC5yosKrU/v+miHlX5LVCR2Y
nc3z4savsde/k7fGZRAfhWSzoJon8HlTeVcILq9RiXI6vOLrg+wgduWctJ8SuZpDKCEthu6awUwe
nzPGQjj6JtAI10YZat3Da5NcAt8IMp/P2WAHgqHAluvKd/gkL1xLC/+dsMbFLPye9DiktDagjKXY
fITShiG9kEeyGsM9WQWTmHSyUMv7lfN8+EOzP0I3TV6j19zLudvP+b3gdPJhYc+4y7zhgEFCDUCO
O5VOBU+I8LbA0nRTeDr4vsEv5B+d3oV8+Ie7FJhC2O6JnTA0CW9pTI+QuM9OBHfGEVQlameMlxvr
zbUZPiUyMakIZNY94u3wQAFPUiFjAVzozLldDHonYZivxWVoqwOySOBdr2FauaUpaaPDMvoYkHIg
2IyyLX61Jzll9UzwsORbFVjVYjVM3vR3qL7dd2TaUZ+/awL3jMAZBplbu/stFFxXHev/4oGvlaXA
SSFpseQ+HqgESkRoE42ZLXIN2Mq4t/JJBNgsibHpZhQY+R56YEeZP+cSeDsgV2mTNVsefxaiY1PC
qqNaiuFyu5jRkQZEMheVwT1SQA8B9YsRoyse+Skqwl6BT0W4L6nS4fGgk5AbBw1DmyEqYjT9Gunq
VIHeC4WDSmXTA65S2qT4Uza286spP2QsU25EJkXHWO/9wDsIryBr6T8YxovUCC41qnQ956bZSPpC
SidtFwEBqfK5np0QMyQyIXJ0K19mptGnGqrfei3gmVeMMA9fSvvMmiRbx2TovMYZCFyPxKKlZoiK
4CD8hNb75iTjFJIrkYaST+qN++AtYA2PyNAoAzG0gpsmZN5+mj7cBYmSvtgnUpkS7jBL26WaR8iN
hg5gTmDkiAKDI0AqLhdmjzv3YZ3fJ1RkJLtzKeNnKHHseROzQWyTb8CAt9JCQtb8RiqJwlu20iWX
EkUQOOIIfbEaIhGbjFEphKdORtfKXiNR5Mak7Zvuc/i3PCDJKKTmQYvN2AnIRyeTJS5tKFWovzRz
5HtY1NLHx/brNqKoCUnNPKgfA4wZEG5FSsof/E1iDPGwBsLPxuHgJUwn0K6hZBFcUGQ/hAjV5ZyN
pDyJX73kZQO9vM32PifVFK7HcIR6B3evrLxH0+//8Kd8aqg0LCdgIj/YqPzLjlxGB36oj28y/7dn
fYQhkSJLsvsIAXtsjSnLMiZqwNQepauP0OVMLaipMhYsc7uS/nF65GVJrIAgSbn6aKHzlMOFJMhc
UzBhrrK7l+yJi7zNGeE2kgAGPSM+UGOhYxBOryD6cuHh1vWHO89/pNOYgxWzbIfi2toZGaj1UR8H
CT5nkbHtFTOGAHHc1QSCM2FFqoBJg5U4QSNBJppkZ0tcQOaG8chMcNgMTRgKkLh6sedf6WMC5/gu
XdkZYjF5n42hD7u+UFJigeopZPtyfEkYNyPnOS5+fZ7ov3sjenOUZ//bfBDxRb02tVBDV9P9xKya
hS6T/pUGe6Ev/J9N+lb1OEK2KRQqv5djkBfKEmq6RxWgTSjPQThpKU3ScRwRe4TUj+5qc+8BgRhJ
m/L4QcT+x9mTyRAVBEhRevuKxZxRixKdy6SRhlnDjhQYlW9hph0VqjfRm6tQ1Sfepwzjt5gKCe9I
wNV4/eGkBwGSI9Uf4p3GvxESgk3ZlIfcOVACDAF5Fr0jgq932Ld/C6VZelQ5Owct2TT9l2nUs+Ir
yUVaU1ld7KRYqMrkIsQpck06D/QRAJY7IE9ia4vZHo7kX/56NyXFOwl/JbYFsNWZFnm26GbIMJEE
qcKNz0ZxSOlXCCURr5BtC71kUNRn80ZQHBYCd9vhpJWg5iNlpoBnchrKPXB8kVzwTKuaQRM2KtGN
HpDCii+Ojvz7IDPS3rusoWvUKyvgPcS+3y0etJzAEVM6mf/WabSGEE2HASP94ZHt4NPExS6a92ve
8TtSrDUUgmBADp9iNM6O16zy/OR1HMMzZCkmB9AclZNUDjrS+Gw4zJX1jtfZrQmwmAgcwTym/yzn
wUivWE4ey4T3KBaL9QVCEY3ubzmewF6c4iDCOcJbVpDWy+EvXJqJE7C3kOweSOKVumfy/AQx6nHu
seDIGeDAADVzvWNk/+TLl0gcCtFbDgkb0bTer8ztZDlEu6cuVm+9V1NoAPKzxuwOzq9EMIFXFg38
okUUmxEHBcdoaRYBQ9E19AmE8itsZt4sqxJS84MkGnPlXOiN6RnpQe+tAl2ploSSAISAoM8j0fOy
lU0i7DiRjmhVAtQmmitseFK7qOrvef136HM8Z6R5fIMEAKFz8n7kuRpIaQbYVvjMHft1e+R1C89Q
LnRiwrBc9SVgotXllCKSHezeeO/G8SdNg6N8ikfh0UIrlmXkLc6+JP2QZSE3qSf7YGhcqtArlROs
6mfk11A4JWbLI6wq76nX68NKESNKKrFpn2DdPMjn6LnfyL9LYJD4L0CXHHyAYsk0XqJZPXNkgycY
V/HGgFSyp20F5UkmPST7pU8xX53k5TmslX5ogCFbFAPS6YSaNlgOyYiNSignjeg7D0wDyqkf49Uu
Qo7oLtecVqz4tCMDsagmRohkVhZ9D6l5XDH8Il0pSuMeGJnZKOvKFZxDGmhwHX2WfmyVb+3KIGwj
E5M5ybPEd3mvMaooLjvKQMwtzZOjlJhZNv3n9fVmpOUvgtUrq9b7kCVBjUFxJJOsAoSRdt37PHXb
iC8pzRGFJlAyYM3OuEaMg7zkGB0KzEOjXhWeIgnw6ajQsulj/9oTlGkrVuatHMlCArCN8WIzHjG4
s2S7kjxSGNH4CRiE6OHwOYi0Dzhg9Yg0uDeN9be0W0AlgE2GtA8rFSPdvOHWg7UA3qFxOyYH+SG3
1VIKG+ooVFH6aQMkhMBYHlruVobyg5E2otq1YYELKaxz+gcu221ktqO1goPwlcBgpEcLSR5ECAJW
XWB5wrKbTfOETuLnaKwXi9ghtIVxzOJD6MT/SA4E9BNIqDXcfd4kmBnquN/T2v0r411Ce+S9GlC1
mROG++O/uTV1U1rkxq0qXWYA4JbQf9xI3w20SFplKvyMDaIEEUIoVgI/wh39cKrkMymrx2ERR0bm
Y9iFVelsUJEGb+CI5KZxQLgpR/dJIAOyHXeKfhbOX9yWpuPAdhwGGtTB36QhXjFJzeku+1pSBbW0
52Bcr2wGWZzSOSyptYhcaEXeycklax1CQc70dGFHL0zFHARZNCwb5UU8ulCTsusSNIvRxcFACLu+
NkpyIAuZ+ByJk3LySW48Yz/joBJrU6gkSBbMbvSQdj2TUKDH00nCVJB2d3WxHLSvIafV5x7f66A2
f8vJYvKXHoVwduUzG5Qf8gwqNcwR8gfpK7u0T+RHBLb3qHevV69OZoLHF2QYammXIE6BcJ1RAgfh
bg+mPwkHCE23d88H+uOjixo1NohxUvVCjkPRhIyL1JHFK0/8Goooshsz/Jg5AhtO8MAeTzFVpLR7
pZL1TGIvJwFClgJ4tQzbcEQxt5MMhy6wjj6niCxTR6lHCX14qDwUqpYBZAO5Oxt9Z/kqEfTk9ApQ
CPdSGLYFPTfpQTewDDg6JUgLWucD8QGu4L/L4BDFRB5hWQfDP9P0vPgEik8WnJ+Z27GoGKi36R8x
FtYP9+Iy5EbhBkBdDughD8+CQcvdJ+z1uWoh+b0NEcqRdbKfiuXVLnoAleJkTc75OuzAMHwXmU+o
cAHcNNa2bJIHZVuPfdi9eHXwpGvrIRsWAo6ROegFxO92YDPiRriy0d3I1/5Q+CWJP6Fzzpod6FKG
5J4x7YwufauwnrrD3QNt+0g9OVF5bmr7JyuYc6G2BoLuYhIitwiPuarKr4wkt7Sd7RCVUEaXeWcm
7Z/FQ6z+Jg0qKOJJ8M6eNm64ur+TN//EC5kesguQPk3kW4eqcQ5L3gxbZLY2pY27ZsyNGUn+6mr3
08/tV8XcLmaNA6va9fdeEmbob6/hZkZNZOdEbgAGbWCJa6KBbpVXg6QqJx3AgBAZ+K4lJ/aNzqbV
ykusOsSSWhq+OY8dXb1+uXUMw2S0g8XT1KTAuKICGJck93BmzzRqM9hu3skNRgqReCKxmtFsQ0L4
0tqc3cNsgwEDHqR5/axR50V7ztxn1nA0Gjv5qVxMxj090MEBIKXA6F/WClJQ00U4qPbNRxcWyAUV
WXQAB+ShO8N0NnT1WZDOWlVabax1fGic8txN+s9QF4dsXv5Syf8uUYb3I/yB3QruFzJ/HJQeWFbR
Ps2ob90ow2tZjTkMDbTFsklZD0Fuz98mUmZYOagniyTRM8tX2nKiQUBuypK6r/2l3Dp+CZnD7LZT
Nf94JGy5M1q3XlKgxttE3/NK9qtNSgF3qpHuUhE+uqixEQM+BwfnZJkhNUi7mKZMCtIP9VYrzSad
jAPiw+KBTs+j9Yc3GiAJuZr1z4xgeMWISDCy94b98UWXZnZSXvmE63JxUS7DSH3C6+mdxEYJV1EX
+8PZlGRVoRCnEtMRtbD3ddKnNoS93cebslOogaLWT7zrOcqav705MwoB8zwtHEqystsbGhY2WywI
PCgxefnh8FbpqhX/2rb5Wqv1ZFvRD3x3JiF7NLSG6Qnh2k8Ef7ejrmEVrM9ZGQM0IgjYl+XOWJwP
hRtu5Xpf2AS9Og3rvZmc6KTa5kGDjrRefqoZnVGj28HUU8W2DBxUyf30trSGz7igQLQEtxeNWbdu
f8Z2pjMQzi9WlcMKxtdrCuYP5J1d3BPcd1XjoYp0DEZECdNn5hGZaQR8+hViwQA3vyiekrz2DpEz
um/5GB7WOjrlNDgGDvZ6wtTBKVL7EAqiFPujs617XcLq1vAcuo3Zh/Wh7dCcGezp0GFfiTgTUo1h
/xXAGTMyMqGyjqmQBa/1hvIwW8zRxS5+o5MUdat2Nq3JvLXhpbiPGNm7nE5pKj3//HtS4Tk3vecu
9B8ViwkG7KuFo04HYduIIDtZY77P9PyTW8LUpPuIQ+xths12Ffk4YXSPHi89nmHs+A4QJyllAjcd
OStoNq75ElM2oGEXXcgNnmd4A0bExKL82NKDWrmMb2YhpYHCA92qjOBmRuxqOwf4+00zJA2r5FQo
8hhClkUe5UQjLAgyS6gW7BpgIBq40J5Xr4X7jIcGgwEjto2I6Z4qnOyPq67Bw+VXYQ7QW3Nd+7aC
397jfSioi6/hteCXVA7Jh4WtXdfSywUZ2uHxdau4urIO4Is43qc7FuGnP7no3q0JUi+LekvreJc5
DjoDa7JsFifOvzAhPHLyg3dl5oqB3AIs71WsZy/HULKJmMajMVAj67gQv5FGsx47Be8xaR+jhaiZ
2/dBtj6okiqic3CwTb0ge9DrcjYbha53Bi8qsGb7tg7tBTJfefH69bKkZntru71PSZm8WbAknWRY
oNkYwMawZ8M0gZM/shvLhEuqLOqUpqomWFpIRPXTakABcOOHbNLPk28zc1CcWq/YDiuQA5KsRwzb
z8YQUwMh37wxI+io6OdQiG/aBpvbaPKGe1oejB+UGJL5lldv/DrjOhoA9XbB0V0ZqC56PnLFMews
M4QOyuvVADK2EWFbktDMtoqDWZJtdf5/Fqc8UDCmRXQ53D5hgqB+ABkZ25zJjgTGdMHsqI/zunGw
zHAv7xTGoDvQOwCBIlcmXRhAKRu6JQHRAzAkxoZmpU9ceP1TGObHjEaYIHGUYTeC95gjRHKAM85Z
pjGHXTOt5yqDwjKb6GrhtjTNOLwnZBUt0KGsp7Sx7+JIf+Sl+zWTXQrMqqUBljXuhsJsb5hkxUnz
2BQDUjMdM4ILiDtLK4L9sPJ9VnRVIbFZegK/WOi3Wg5qVNXFtOJ93Y0Xa87FiOEqPmnaCbOB2bVI
BCvb53GKjszfVkynjXdpecSIARpI9fCopLwbSvUphDFNvTyTGFNTy5P1I1oqnb0fKgMB3+LOYbdK
f1Jim83wCoiGa6dwPlkxsXLfZkDAngK2tDDw5f0VyDIVRo5fxER2GNBwGRD2Ty45DZgRX8dGh7dx
7r0q8T+vywHzgvZReAE5ib50Vilg3mtrhgxev7cKEAk4RUr4OWZyFKDWJ0WTB53zRS3mO61fHoZI
X+naNvMhpG+Yt+PcO5xTZ3kh0RSYc25RRlb8auy09xaSoCWQrTxpD3ASTDEnObGj5CBrsRcqFSeN
TzuCuzDKbrPSiRnWcCvLLQWrD1bmM+d0G6fz3quaXZHMjwVRR8UDsqvNASF0USkJ6CWpwt9UVvuR
Ly2UVg0bftXxtnchjgec4oywme3pOheg621KsTo3nNBVsrNB5W4kfF5hHHLnuEwO9EcGjQSA0ZyG
IkNYl9oy8e/wKf5VWc3hBYmsR+SspyyeIIP1jDCSMF21ILimgjEti+/pSAkSClpybEF063E9yjSZ
qELLetDzIRydo3QJqm9rQgNXuB8NwLNwVUvXoynP0plSUBCC8FSzjHNgaHtrz/ktctQ49oYvMrvl
ohtWoKuXKv1Q1tkhB9LpgmSUDrZgDrbvb+AxARGfExLeocyeesyEi5zGJaG8mc2nqIRyka/fliPT
YdNWuqxy32pwtqmF5DhSzhlCqnZRoMYdn+T304a01q0eeAcl6X0/6nPCFqDNuVPen4whkgjipdEN
dwX9jYEq2KN7V7fxH6Tx7wp/Plbp8Csde55QuIQKTx4CjpnAZoFtBZl6nw74vsHJzlF18db6H509
updUG4UHXEGpO7goKIaQN2hKTCQ5MlJY8xp9fE8F1hb7TgGuZY2hBRZv0IWBKGBnJ1CI3OkPnSTW
DDEbXy6IjeJWoG0VfvCoWzBRqzEXGjGka51f/2aF/hH0G9btS1jglk18A0I5OHX+h7zswbGTO5K9
Q20bjCxB6zeMHNFKHmMC0SUwpebnWrAVlPzgidT8D30O7SaXmgJ7zF1UV/1r73P18TPHOgJ1Dq8+
Lmb4r58T3IbyDs3b5LGf6i9RQYqS9c//MRwYpFzTu5bFk9TWV2dCUWqrR/mT9VUBylMu39itOkl3
Bl2Lp5iyIJ1toYrLbcAEo9dB9XifLtVOYkxVh6w3VzqAdSsqMGwmgceFFYOK7DNt8v2IRonQI4ST
ox2TAMYPSXIRtZksbOQED0aSXoQoM3HnlktAc8F1RsfaKAW44C+7CEMhr8To2Pio224fE7IaEI/E
n2kL4IcXA0LzJi0Wsek5b3TwYHX0t4vK9+WKIKd2bLCjabjOsCTub26lb0kw3kNCv1fpk9Wlv+G0
GDd+gAin739Ci/eIUYIVSNDKffWegiBVnL3CgpV+gS/gP2gS1Km2MW8dTocrdWT8ew0nLlwDd95p
FKPpPf20QcX0bvpoG8N7iKYP8tw3LQcOa2rQGqTvSVpXBKF0ynAn8o5elr5RH0sI5PGz+yVK1Mzf
yqyIjOEVY7BZQ1i4UUuk+8nBIlvhd+mLULzpN4XQL6xyPXpwsUzzTbaKoqqyh+4+NMyN6ZgX3RYP
UVoeFj+68h2jnmwUN1165ga2U/gY1cEid+gbhEH7Mync/5beuDg9FmXFX1GZkKsfE9HSLHfg+NKC
RoXhjD8VBnH5xhlswvfdOPY45TLUhInr6tD9qIwb8etL2lckBL+Dacw30mjzuvIsISWN45c51w8d
4LWExojg1q3Oj45Q4TbTk5rnT9oKVxYZV8dgEqLuAOPVi4QHU813ThGfUxKEYGGwz2qupB8GV4HF
hTLI0SuMPp43ld6ttny64LXx4WlsIxpyBARTgCIFr2t55FWKn3imd4FpPNUeeC4IRBN6EEv7Eh0G
TFkjdJiFG7g4/yZInzJwkpjRnWFi4Inqnpe0G78sF+jsxa2bIrdEHbXW134sL4zLWMt0C4/7PZe8
YMYDfjS2WTIfRMkuDNRGCHcS8pFKYLArZ68yYEnjxuxxREEpNhusC6PEC2+CkavJik946cjTZoel
xvjtJZ8SDEwj21k94r9+6JNYB+2LSocdNBwGnfyzo53n0Y2Lm3pEGlgNz2M//soaH2rnZkmiO0U3
MfRQA+6KS1snqCdbnx6QLqULdOr5Mqvmfs0ZxlcZ1ViUfgy6fm6MYC8NVYGU6hkkzKngqrSKYbnu
YKYhsZknOYOP2PPR6aydM8ebdbqXI6YjWAm4RuoIVAq9EVGHYP1k19jQX2XNyyP2h+I2yjKC+4eP
PBcP+CoAGJmPif8Z+PpB9QyYY17ioZzkNPETSxnv6HPP8KicRhIe5w6Lyyq5H3xF89Wv/uXliOQx
a5amrXz1HF03dlKNezm8lzy5EDkE6HCMahdjIjYyhNGLCyGsTT29Qmr6k4Xloz2d+xjBGuMHCsk+
b10Ow/cqd/9bTTJ4nqKpGUkpmHCVu1VJgTyDg4ogSsxk3SfJYWcj+Mba9aV3vT89exEiAN1+Xr94
F8m6k/6n52W05qXmzpk2MZl05W5j5RwnB8cRPc3k6aI8VzIFsTZviWXv/CA5dWm/TbP6OdbdNsby
GGLzKS+Cq1SGUyYUQrV1oCvsBMF2MJnfcXY21gp9nELNzY9m+OR41nEy4ftk9q1bZj/uIhqjEUZA
xR9zVmKjB+4pRvEYJBkTaKdZ8xzQu4W2J+Re3EBNNpEX5C/EihRGu4gkm40FrZqSwC2O1jzc5jHD
PxOlkzJ/XQJQDGrUe1gLpBEGqbMVPKGu/snLX0voCt70SI95VoxGeXn7tPRIxRH9DIvswgweWAFx
VN/Ja5PTrsQWcWLQnWm97BePCiRga65n3fUmDtTAQmmfYYZj4A/dvUpTnDflTfEpWTLzuXR8zFJt
qIgOommTfwwy9BVyr9FPfgblSs82+lbFwOLK1rMTD6/FAgG+KcsfbTAX0qDX4WbPY5d/ttV0XH2w
wtyMMh9xyuI/dxw/rMV6zrRzgs70gTLWWzXQuksMDw3zkdWpIuRiJT+NgVxp3zAVR1O+eyXMg++z
dnsPjbmMsrjygpdhRLJkxVMQre/ozsuHfodD5slO2/Wovegb+vRzn9tnSlj57Ygx1q54NCfWfYEI
fNjFj2PT/rF0iLNWnP2Tb120CNKEESb365s3BM+zDhhOKj7CxW/v8ib87lf0A4Lwo0mGS5WEkFpm
G0aBk+Mp2dU/DrBWRgI0o4kkH1jq+l11LSVwpj68vvpXJh2nt9mjgtu0T+My/fXKjB6XVQNiGIzY
53ASpjb9U/oNKmiroFrw/SRTmTv1POXju2MyZFXjJsBs9/LZ+3rPRByOBZUXQjLxWKdh7MJzKl5i
1z905rCLDLLhKP8q0A2WGLLiJVyl3c7spvPUkAPMI+PM+b+xspE3CJ9Raz8k7UzvppiPjQ5epjr9
zgzshqY+2qV98OR3436MKdKLPt53mlappPrM5XDXBeJiRvDlW8aj5XgcyOlLNacZeLzNYVrVjzVi
/hGBcwrVt4/fzUZ+N228j6HPfnD1eULu/MksJg4z/sMIYBwJ06dOdxiYQKjEqmBcoICsC3JGXYO1
CaywtPaOBjzhq8LDov2D2TUf6AointZMp6T/L82+nDZDsv6To8rvZKbefrSgKheD2ucunSGI0aTH
8shN4pEIl9SC0MgkQg/IigkknTf5qW6AzBKTSvAjsT/fTRywTusexIbSR8BCsvMhk+rf3CTV93U8
DhZHYwPFmwstxNU5J3a2kc6nHGdsdqunjulG/DjhDdBbo9ruTX3bK32YkRqQmzd857YS+j9D0JJl
pXwCtFvJlm1uww6hkcjRytmUIEqSEBNIqNwMU4mE6TN+k+rlehKVK4cyZuEciRPzlwHDoabzj+aN
g3OW5LQ0R2sQyx42Q7rG99JkWQ1/43CUmTFtV1i+GVfk8vc0fFTUZNfS7rhQIfQ9gmHMC4yk2sIj
VSAyYUczhW0o8UmGdm0YZFIRJ024ZYKV1kx+mpD4skmzCqYwJ0pLskaYo/TY1iMWbs/FGL9IbRWq
ZCMHXtaSI3fzKW8ZbxpITzXl9OIz2UHMravgcwx5kdk0PqLP/qzAb7wWtxfLh8PYji91jgyQPC55
NiE6IZDgZSuQjUWD/5i6LeLrUN9aQKvSmd6k30VJugTFQ0wLDAf0f1c6X7Cc1Jj8lWSM5FYqjZ6k
djKrO1E0geX6zTF2cbX1VTLehIAKwuYVRXxudKDMKGpm1lYlOKIgdcCEjjDY54jZEHCbLHWfB1Ka
lDNFaLZLamyUjeo/CCOcHK/4hznHraZ6zYiNdFf3ivEYMfhC60uyh+sFkhdG/vgf6h1nuSKbYBaE
M6kyoqT8Wj6su4ACUv5v6SJ4csxl83d3/pXz18+yZyhWW6nK5eUZBIVVf/K2W8aWZOfocdz1yt+6
3rkfAcu4+xHdx5jhiJgBMHILNx9OEKjGkJ4XQi/pTwRnS35NaCyO0d5OLlMW2TmyFd0m/D2877pn
ipB+ewHxkOLl1IOs+dGALeFO+eZbt87PHV/EiMKOLzAcZvR6tJh9jc0YpjIk7ysDQ/y1b6197ZAJ
RvSDFv8RHYFcP47RzLzAyJwFxB0HhRXfg4KrABvo+YbmM270t3S8hLciz2LN84thAXSu8bM307dI
f3Bi2RQ21JkBbk9q2XTRoZt2000DkINWzUCEcm6pLSxr+Tf7M+Neqek/rIWsExaJDovtZObmYap9
xPLM/CLlwsrFe05/13G7ug/PUZxhNemc5krUKUi2jFeGCBk+JTMprhJdLkZNtM/1Yr72UcG8ij5y
lmHVoO1dIrAJpXBC5Uc+olt3O/lEKO1UlHwdw3ddGd2t2j6RbpOX1M591qNCI0/F9JqHjN+bivRu
ZHPhAQaF6e/ATeIvABN7K3wdd8xuF90cvaJ5WuPwq9KXUWYoEvWu4P7chCle7xlRRrgTWYeBDvuy
T/3/sEA6leGCRoX9Mlr6q7HVe1mvYlDcOfredeZT7BnMJKszEdlMgydDuyeJwq4BfTkc35KwvcD/
2qdYbgkX1c3Ge2PBabpRR+13u87FJW2sTIv5oPyVemybJMk+qNdjwiFbWuGlJa5j5GRfS+ovGDUN
uwZ3Plg/NrN7c4BMOiuGUCjJloz/NuS8IzAm8Zkefgk01NYfqTeCDTYnO24/ArCedU4/qpBTuFn1
S5A5YOiUOBMpuVT7QbO8M3pNy4U2uvE+WB4tKtwQ+vlf780IST1hyYm8AmNua/k+zPPOcWrm088A
PwD9k5r2uZHXdx6KadOErqOKNq3Gy6fH7cH2tlkeY5xibx1b79fKhXzCrZSFor/v4spTJ3dNn/7r
1PhPMBtH9SgnWa9U8DOkCF71GKAqqPTO7gSBrYBkAPM5fDFQNNmzhn+IlF29GgFj6CXmlaCqMFhs
87WBWYaEFcJDGLik5qEx3YM3qM+uCEgcAQyq8Ufl44jDC9KAbXCS8K/G8cXoUc/p3PIJIv8mE/xI
Y0YTW5dexU8u0aFzs/t2jW9zWx0DazrEtj6WkOZm+gVzPXzE0byXKObjiGChNbOW+Fu45StGaGf0
+Fnq0FaaOPiKDP1dk+pARy/vawCuGyy5XioDEHoe3YMmao2D9VIxFZgk5oOEIxGgCITra42nVmR8
mvGxzZz7pU3nnZ3FyaaNi243RFF/lzENgFDmscjaDC5asS2y67zCA0GMMjnU727MWIFGJJ+pA9qE
DAVl/0FYgTk6WGDJ1sksPBzBmFX0Ibku4XPsmR/JgglU2mMKMuQrcg90Ssk0NKmxRJgyD/fUnWe3
DvVNQu5QFTU/aWb7BMSlBfCT15p1pmIOOL4rwbj9xYO22kIIGlMTak9/rqv4cdIAqVhaHDsfrc+e
BMdq6nvmxDdJaxxtC6o0vwilN/mLWcepKGjWzMVeO8u57MejTuxHmsQ/9pTs4pw+YTwjfMCTleAT
cbyWaMnaob3Fb5SZ5zndY7O5yZwKZKCCej4iy5ppe+/l1m4GirGd6MxssoyLBqfOTnYSiCwI7u1q
HOMaYax+2es4QBPQOhUYLw51ex7tEd3kFKPMvj/YpDJMwaCbFRnoZwc5BXvxWiICelMiy/n/ODuP
5biRtU3fyomzHsTAJTIxMf8syCoWi6boJUobhEw3vPe4+nmSZyJGBBlV0f+iW91yCSTSfOY1Dobd
jgV/Z1gkGiBRlp0vQ97SnqDHFBZgy8KMXAnek38JafwLFAQK7MPwN74fOEgVxqNXxzc1Khxd0QDa
rSs4saPKaNwMT8hYkuPGWNOabnVdO7Dcwz7/lZTzK/rEBHpLOlyWJep7sISRz86DZtM5LBdpOVRk
/Bq3Df974+cvcRzwT3ZG+jLTQPaRwk5msgqEvCaoXwYSbmdNOD1i8eptQzXs6UlHiFA5d2OTwdTr
n5elCrdFAcIpmQTelG3zNyehOu9FS95Y27hvwZGkba4VY4scVeSsRxqXTHVnx+NvXN9xA47Qc+pn
hCqXgQpoFB8qY7jUhatwudY5OxLVlDBK8g/a9tRpNj7tZH5dV/Iwi/s+uO1DL6MfMV9rMsaD/nEI
xA+jhcsbvUZVlusrKiqu57Z/HcRyo1XG+zqCwQJJiunMyUI6ljWh9VU4VKCJ2/uqB7hPsZuBNOcl
G9tD3Y3bLORk7ybjwsOUKsRLEbqYwyULSodKwuBRE5f5BQ6T58QOumJNqAQlUTuKE3Eb3JgLPsyI
HaTLTh/7lFMA6xAuU+X3CAc0z0IDqMc6vNLVDSpsDtg/3Zwacu9cexhT2KF6QpWHNURoQq0ejx3d
+8NwUBdi9JUAtH1TgMaekPA0fk664kV3Gbc7dPH3OjGnvZcX7WWMBB1mPiiydOe1wlqBujPv0vcQ
8x41tJf/WYx8X+bp5dstRQVcMCsNPd5KkyUoHShATnjaINdI3pnccpPzb+6k85a4buYne5Be+i+G
7Mg88ITwC70Y8LX5PNCIHLhqdFGXQJS8vGFGa1b37IY7blBH7GX0rcJa0kpqSp8/+BuyEZMZvMGo
0cB5QrBP+9lJ8VACutC/CYkx8lADP6BpIC9HEI+fMWFmfDehOvHz9MosMiy9zYEqaf0h1+jeQic+
Gs2QioNC1wf0UWcgj3zGn4F5u9OLDgwoJy2nxK4dAPtNqZaPyr3HnsA6bIsfNZ85Jog2m2Sr0y/d
Dahh0dutFsjizd/QZkV4oy1M+At1GteZ46vbAEhjx0s68E0H7DtlQu/KtN5HLv3ICwBQ+stAs4a3
YZkEJEu1mWLSxh9Q1qDLoAWNVpfGgsFPbLE5hKOh0y29AHmFnjiYOpRO0ZigPPvbCKIN2pNYlSOT
HxRgnl+o7mTNd33khx3y6dEVT4zfgjCvOzDXxOU6ddWdoJzAxYy4IaCRDr9EXF10wzOzrNMxveYo
AQDU1qRi1m0NHEkzSnWZkLCNLWAZ35EQPZPYgoI80PGb/vsZRvdr4wedl6DjqrtJ9jfdXkjI2iIq
30b53aQbSrwPq0JH3gTiPBXvHS09sLKMqOCVOdXlwBytgJKRubQNRRV7lgRD7q1Z2Ne6K+FzATu9
9Wtugy3zMaYgftx802qVIOSpWUb6KdL4NkUwx8LsT+90loaKL99ydoRLsH+o4vY8c1EEg1A2/rTN
F5gOee+g+etuca2C18TskXVoV5saUUPQqVtqnPrlwCwRqpu2CxiFnjatN53gU3rXIqu8A986Ycm1
WIIyJRpoyWToU0JvF2K2EkA90NAQxb4M87hi0QJLkNPP8vrLUKF7JGGk3GcsOapgOckhKCv9x/V7
5F6/DevlcYycq4oUpe8VxwrbWm8mUb7o9TKiyKUbvSWpmI5RdQpGNsvIb3Ele2+0oO9D36QXObKN
deUwgwTpheM+f1vpHEIHzx/PeRvPfMvWqCiww9gwg/skwvxM/3RnhcjwqscYwXV+JzEGdiUY/8TQ
Si+c8oWlA+wIyuoBNYat3pZ80hyMc0NjJC9eodpfjbhaAK3SWsGPBI+yhYWB1FRc7a2OcCj/ykIm
x6Hhw9/JcmGht8l0RXmBRTtU6poaFDrEhE95iKaB6lF/gH8RFM0EQL1EFKHcd0aAv5GNMRa5nXsH
bOcM8B039NfQfmPE69RGr1arEchMli3Hx4UOoxgisOINctcxtfn0d8lhppff5MV/2Xqhkf44sb0B
aQWADyUGPpgGsJraapL6G98lN9RG7zun94n+EKOFU2oV/m2Xh1v9xBbHt16zWV9c1tRWTBpNDgER
ZFRDRhAYoj37RNK4s036GgC0dI6gq0X0e2/1XuySN9hrgb87QBfqkBzWNmis2vd3nOh6cHYtczj3
SHmp+MqLtLXCs0XJ0wOO1zUCmSmktbJpP1JqdnVPhpeETajXL9NugNUIMQl0LdzhWVj6fvQfEoNC
mEZd1O5zMqBwHptA2+OHWbR3kW99sWJxNSjwMdIlnFI4opqNeVd6EhZlcZWNIeSzqP0pxi47l4Yb
b+YUi4+5u8f5b/mBXPjXyJO7UEkOckEOjFFJk8MjLtGY86Ey1svXZK4o9FIlIjttaVo3YUYFf/S8
5zkKkaquFne4G9MGCWwRDc2OCCe4GVy8taIhUPvE9hcN0sfx7d//+p//53//mv5X+JeuQ86gfP9V
9DlSIEXX/te/xb//BTBU/+z+93/9WypXeUAeTcDL6FfYni/59V8/HuMi5Ddb/8NcfBlizw6OvSwe
yzDYDwOei1k+XP7jcTzT9aQA4eXaqCy9H6dK8ib10mK5c5IZ8uk0Um7JXFLq5O74QOrjCymCTNPz
TWkJT6xeiPpZqHrpu3dDFhqokZjWnVGBf3B7+vMJ8eF51yu6TVTzxYm59D4O7Tue7XrKsj1pW877
dzQzI4yKILTvUpGwIjGYJzpPHU0cJYzObrxULV+Ov+3HzydNx5KepxQzK6zV24Y0DaO+H1AUCymY
Gk6N5lA6eQ9LxcY9PpT+Qu9XirSFbVq2MpUtXdN6/3YA8AwqZsZ4R5fJvm5VETrn7oDjrTsX2XZA
fhkF97i6c1vClzG0ieuPP4BrfnwCKuyO69iu65hkv++fQJVe1c5WZGPikwI598NmhwQiAgDDXCCu
NIixIeRDhmBxo3lPX7W7TmSOK8fSWSg/my7KnUtUQ41A0HL51YBDumrGzAX9ZBkQ3jqhtqMdv7h1
mT+EimMPRoyAQt0i1995/eM8RjUpKaFqt+TWdYpiOqYOom00tUnR9g5gfJyXwqYxMTTW3YR587MI
8u4q9PPlYrEMlkVL4EAt2UxQknbBdh+fpLdFtvpMLoBbVr9kq1nrzwRgzYzbWQ53uZmFO9sa8uum
zfuLZnTpYHSNEz2I2kSAogtJ2b9PXl292nEY7KqhzQEBZa53dfyR9Br884k4XZSwKRlaQnoKka33
n21sva6KkqY9zJRWXlTbZM8yNvJDADwSxGyGlF2PTMjxQT/MgzB9FLscV0rhSvPDgaO6zokbL+pu
J0XPQmmJVdcFmTjeKzAXcy/xYwpqCs0t1C7jWoWILPnmtWGIzfEnWW9RYZn8QQAvCm97aXr61/84
Ye2gsaQwe3Gfq8jU2FD1bMcWcODaWw7/bChXSdf1XIXZrHQdb33IuiYaBlmCIV0o4/ZyHmrAIWyk
y7zGpPz4UB/POgk6mw/KYW55UCffv5UF6aXzxra/g4nGpYiP0RmKT/I5b7Vdp9tb2+PjiU+OH8+x
PCV9S9qu6a4GTO2ubVQo8cebZ8iKVRFlPytpV09RXcMzCAgKa9Xi/5Hvc014zxtYMo7jhH+jURtt
pYSfJ5qsOeS01W5FRHFq6SJvH4XUNIIl6n/XaZFsx9JaNrxz2pMINdMONJW7W2z6pYHInEs4U465
qWUc3YUCmcFwgOYXqFIQX0w9UM8+fwo8Jz3Av7c3YTj2wGrc8oesrfHWz7MA/keDwVMR1CUrYIRw
03Sj+gbYDUzONAESmgc4AbbqvqPa/NMM3eZmRjquu+nm2da+KOm3UWS30YzLaUhUt+PaETgco8L8
u7Xc+Wcxqu7EErbdD1vYlSwUywKMbEpu1fdfu+pTpNz9AemrfPbvC5G297MoxDUQMEyy3BmfPbzx
RnGP4+4vUfS0rdqsu0qrTmvIeaF4rr2wfOrkJK7CSWY3dIOQ8jFDeg2GO823BvkuzHTQOHPYLvAm
zGgLV8k78SKro4jFbjoeQY7ruz5rVq5ukC41nHyWkXyq5/ymLMorNQTPbUsR05P0EObhxJWl5+XP
o48NSUTgCn7wBD+urmc/XbyKC0vegQPajFlrYaq7gMozi/Pj2+OT3eHTN2JPOr4gFFgNVFqNrRJT
oKQV4e8unUylZ2kOON1ObaQJxFJfB1liPThqQCGVxXbi5LE+hl2sDuWbvmkiA8Fh/36FYCko6qTn
zktK4G0qqdp9b3MLVf3QQA6VGd5sjicfF2pvl9Xg4piDvwHKehBJJrtotuDTUKYf5ioBSdShubck
BS0Zqa4jP7J+Hp+uj+tZOFAlmS+H24ETZfW0ZOKt7U7tQzq5zZVT06sGgZ39OD7KxznxCVVsQmzq
wq4yV3MSDXWTGpDk71TpW6BS4ooilpG7I9hU5byS4KTpWWSqBZ0QeiPHB18tdYUXmeNwNvtSkKxZ
YhWMpkL4bcZtALTQpptSpbTSwqz+K02XelM2S34laqM8cdVbegP9ueDhrRP4Kqks5XIB+6tRcQLs
hyBYnIOXpdWlPw3+vdv45rPFE+6RWoQNmPOdXTcLoPKjtedFwbyDoWz9/Y9en51uWdz+DregsHjX
1YMEIg39ltL9Uy1bIDnzLampH6Zo5+1pCZy4nCz7/Wvr0Qi+TYczxWOb26tzZeyrvAzq3H7ii27i
DrS7vScbHaJnXV4YHgZ7nxo/xfAD7d/j77layf9vZEcBxnVNm5v//UouAo/UrpxscGUzUSgRJjwf
80TovzrGfMeyJeQWsC6+ciCpriYTfx7VE0xkyIJlDq2kMMHLrUsvZW4b58ffZx1X6AXksII8oib+
cVY3TSISh7bmghVjMX4daxx2FkdeOHI5JEDgTny31Xupt8EcQWLqCybQXB0D2AcviRxT8+Dm6Gx5
bvrSYKkZhFDVj7/VejP+ZyDfZE+QQym5mkDaiM2M6ar5ptQT99+yIPw1xFgzxeo5luGJ2PfttF/v
QhY/ZxwJNwOulqMJZ7BEjM48OKHQGP4qAoVm/uq76YU9+Bir9qLPoHWW4tllEoBAgUEdxiCBrawO
Vl7hpOyeF6akdCOxyvNVfrZ4003hGme2NjcTEuE+ywKZFIV3ypq/yyy5spbyt+m4NAO8GXxAIMft
ks4/q0WARLaK1walEURCBq1qRAAU747P8XoT6q+plw0bkfyQ02/1NUe6YwZco+iucyHhjiVucEPT
+LteBQppFSfRs4+UsikSdePx/zAasgYRO98/OGPZn4g1VotLbxqlbNIQT5gkPR9uxAyPQBPlgKd5
mAFYekZIlW/YBKlhn9gzq9WlRyLgJ8NwLJPSytuh/EeGwT229PEcVI/gIq+WHDinSTnPFAK6Fbyd
pDqRY66CDcZzuNVIZdioUjJT78+cEXyclUqveDTbM6UZ7ciyk9ae2RjW0eGITrzex4nkHPcVdRXT
88SH0IL6ZxMkjpU/9gUolcFTYNmzBysbTxyllly9GCsIxJzgqmYNWchtrl7Mq8uYzjp3ZhWGxTYY
xGMzC/MLBAbrzEjc4VeQ9jTwdHUB3Gu3sZqg/CEyz3pFB2yG0eO6l0sQB4fJxLsA0kt5MbYoCXie
h1B12lTbeantuzz0hg1o+3A6r+cRc0b4vZpj4n4NAtOA4t/HYADm5CWbo+Fb2BcZdffJhzGGlxZC
PFM6aeaFMcCcr6enAAnw80oo/GnBht6HeBnfDikkDH+sxG0xOOMmssBN4A4TXrew8S+spkTqeQL8
d7Yow7uIxtiD7NUvamuXAbD7Lo3R+C+XkXxoXBDnJWehfmy6v50khivlGsVN2VLwJSYEs+cs5VUl
rIJyS93tKTk4CK+by8Z24wUCE1Xg0R+Te2j5OOqkNf5c2dRcEEWivpYE1QNAqQRlpHb80qEtfY5I
vP/UT+6i20+oR4cBDfbaRC8DbOFfBszdqENMwZzuLBtP6cC0saTWGqHJcr/42B90pUsfjQhv7y0z
0+L44A99bCfrsE+va4pCD+Uw1k9ZPqqv9G+WV6dS2ioqxukudpCcsPgEmdfLvylkJY9d1htb0eUx
7WbCiQaBwasUOGEEn2Uq7sehQXKvpZzpiarZWRmdENCy+I1nXXIxtxmwvqZDZEe0NJVKAHQ4hMIo
oDhzWYESBTLZTXfh0uXnpetInGMHatsz0nV+45SXLhxvGDXuMj8g62E+RpY1vaq6i6/nrAxvVSXV
vsthQsBPp1FIWWsbgLY9K2iBXwnlRteVSsZND4N5N9epgctm2Z1DM+rOlrrW+vjorZQNlwSukEjh
zoN95blN8tWLUgj1yA7eFWM+bBL41NdYa5tbXzb4p8Gb2oxQ0s79xss3bkKRqaJ4vatdkBNtaYz7
tFdIUPc8FVRyUO+la6CCnDXbLlhwQPTzGVREh6CxocGh3mIBChb3x68FuTod/7OpfdOWvm27BIWr
y3Bpq7nPRpqYozUvr1nYGCjCUfslsV9u/SizwVxWGSjQLtypKVO/ucX767Gxumssy+mGNJs5b2C6
WK6Joceuy+pzEzElKEjVNm1GALP5Ze44aLd0TnUx1pPzy1MVKII6r1EsqbDtDbvqpqpTubUWEts5
RWHBo+lxPvhLfuuPxhOwX+emSlW3SyMYrUNYhHSBw+kqnfyAOgIImr5xgwvEI5zzpMqhtQXQomai
zkvkZ+eXtknkhT+jOThXo7dvG2Ty2watnqrrRmQiUIgPwsnbLBIsLplhjT66UVwmSDF8GzqXRoUM
zTODM2FjGTN16y61wDhq0AbweIz5/Gl+nckFtq0qqy9mzKlvGLYBYph2o+tb6FtHRrXPeuStY6eq
Xlp3CU7cBB+DQ8q/gjqa0hU9Ipv3F48ozXD2bShqSeDdI+sADtn3n2tN0jLEqdtAr4v3QZS+CXzd
QtD3zjp7y+hfjsNsQC6p/YsEEmFb28NZ4gU/VV7dTD1ahtGYvBQVFV9AaudOH1UnwsbVzfe2dIVj
QgGij+b56zguShLbaHsroqFoXRrZ/NTLBsqm5Z+Y18/uPYJFm3IYb2qvk6VFZUZU9lV014Q5SFfp
pLfEZwGS+WNwGSAqBVfHrNMzw2q653bGheL4HrU+eVHPtMgtTOVIEwbs+w+b0EZrLGDrD/QetFz6
0h3czNb+02CIsfMbAHSPG7s86BZhDB/vIvtuYSx3/DE+fQqKNFw8kGyd9TQM8eSHPlN0CMY7jJTn
5i5qTgzhfLKEdUHaIbzwkU8wV0u4Aic4AtUvHwrgJA5HSQQZeqS73WU/lqraCHk30dHwGhKestqO
MdCy8affGDdVtVvoH7fVQ7AkyKTiKgoMg6AAaTP1DX5yi+o42ns8NogJJ8N800ddAGpjQGwmbPhi
yT5z3Ou49k681ccjltKscJVN1YH64NsR/EcAiuhC5oFPzB4qdCvKwH3TQ34uInvYTtX8OM3x/viX
statIHoKJKNSWjYNN6Lf1YIJos5zqyFsDn2PlkgfTdj2NsPT4iQ44bSIo8jeeaFh5FyElPsxBQx3
x5/g41rxHEXOLXzbkTZtzfcrVlDpzwlZ8ToqQcqGDjTVcf4xLMI9MbefpDXvR9IVgD8m11JmCdor
mg5GlCCK1XXTNkqgPFvIPQEIye1L+io4lC67DIzrQ+25EZjDcMZru87/YdVfTzubgyKjZeqy5mr1
4hoyz4Oq6sMgcZGDadi/TAn+KT3csuPz+1aCe3/8MhR9E5s2Bo3cdc0htdLWAog2HUYYZwSc5771
FIWIw1fGhhc+cxqUavxDhkqBayFagBdamd/BlXZlfRMs+Eg1w4lj6rNvTn3TdVzKW563fiTX9uql
aFR9WIZ+AWbDUTQMKArhpXL85T8eEsyw6XDLEbQIc31IqN4jho8L3MZj6zIpUKE2obFG6cYTYBr+
G2PRMJR0zWnqrsfyjGbGdm1uD1ZZy8co9NxzVZfzdWWkycEEZH+ilmTp9br6sK5OWbnQ2MEUKd+v
51wklTH7TntI5Zzd1wM+vUtUAmfyS/KhogY25SVQ5iKsyVA1gsmXQXTIkJ46D/wJ0Q479i+bSBXb
4xPxyXMRXThsaEpmDhPy/rnoGVVdJdv2EFYAZZdINXsywFO1mXVNmB3k0ZN0LWH5bCRXX8V/7OYw
n4APGcZy4LSu6ENLrRgXXyfLdOvlcLFVRv1+sUmUjr/dJ0f0n+MKfaD+MS46dtS7p3w+LOgceqAn
s0uiStwU2wvLO3XLfVIGfveW69Ox8hNwtV4xHzIvth6EG0sC4VtJpoa7qiiXm9iPrS9VXYo7kfvN
5WxLD6rGQBf++Gt/Nt3Uf21UbUwFMGN1YAVg0a1MZMthtMNsVynlfpGdVdwVocazmSK4NWsN9pWm
ONER+RhTedyHAFEs3SdVrv1+wqc4tlQr2/Fgy/Qr0rxaKDxDxAc6g3bkaZJlO9UnCn+fHFAexUz0
xWxU8uz1tPcUUKw8TpfDDOv2zJoVRNTy4E806Y5P62cD0WdymVqHrbIeyKN90cllmQ8F6T+06jkG
CD6eCis+2ZHS5Hp1KKARYKxbvp5sks6yi+kQJuEN4O1vi2Nc/uMX4faWNOYtUw+12vQNzTmV5HZ/
SAYfvVoZC32vtqB85a/jI332MjZlZqmPPZdl9349sLTRuO3b7gDSWtuUajcsjOu+HR/lk5uD8jkn
mCsJqD8ku3mFbLIBqfcwLFWOhNSvjLbc+WjU96y540N99kLUNQVdO0I+Lun3L9SIWdotAr2H2Ohr
qNzuloQsPbHQPtm/wFh8lMboodG9Xc1aklS1YaLFckgKtfddupp5CFmhp00P3yTedg6CNWoqTsQ5
n76bINUkyQRQsV4WXYUQnGrq9tBlwDXBT87n8MraEzP42ceiE03Plo1Eorl6OScqPKOwuvEQ0Am/
6rpo2NrOjM1sY/7uoTOeuOA+9Gi5e3Q7gLjCtkCJrOu2zjJIt5YNLge9Pf7useT71TZzeWHZqcD1
jZqa0QbuD9FG/XlRIp60SU1h7g1R9xfGVBTfMJXJX7GHK85BDAd7lSkQQwZJOSZ1yAucukZW86O/
N+07wh+uS9ro6+c1mqyvQenKJ7DTXV79ysYvDuSnaspP7M11OqFH8myWGbkfp4FaxyQiNIa0GTrv
qRmRxAnQ5791+uKiRCUysKmSYevj3lnxwz/fQSwyj1PB0UfQagfZPkzscWr6Q+Yk2LpgdQdNON4c
H+STo1oC0yGqIR0xnfU2rRIXGnUddocubB7wE7xrjUc3Hx7/G6MoPhdlNiLJNUDEKW3kMrpsONRw
A8hUs+JLGp442z59E9YumC569wA43h84dj9GSESG7QH+xYzW1Txv3WSkTj9J78TlvVp5FF48zk+T
V/FcoGPr3g3NcreqZvZ/21mINoziexYim2lDNFCxOtW/+ey0odgrOAoUmZVanQODbS+igN1+8P24
w9UEBf+/rKEsz49/o09eit4QxygoMVuo9VlKP7CDV1qPB4OLFWLyFWLQIQqs2mjt+EifvBAj+Yok
kcLrBzRK4EUR+hnOgAPtF5i2KNH+86XwFlrpPjE36rpe1Mdxa7iAqw6R03zViZg0K4SD5Yno4NMZ
Y/OQ68KRAMXzfsXxwZo4AvZ+oKRAm2NENjMY2r8WzQqxULc+PmufjfZnxLhaBnU40rid1HjoRBlc
ReixGICr4s68Qn7DO1EWtz4bjTeiX2oBE/mQyktHwggbh/agwsI5uLJKt4Hflw9Ll4wgNcZsG/l/
1VZNKtQhexRBj71Nq6X5maGed2G0kzaFNJ0tZhXGWRT3yes/nw3pEEILn6IfgJL3cz+hEQt9n7x0
qAVYPEvuVI3hVoPzdXSqday/4/uUVAoCGV1/BEkhpP1+rKSQgeqwWT1osz5zGnZBCEZdBjtC7a+D
Gk5EFx8PMoZj/Vr0h4kw3u7pP3IxB9REUQdU+OgHIy0pw+oK6IC1jezwVHy7vtk4yd6NtQbfTnPb
dm5jTJhZxi/YfNDLE87DhDijNYQXiYdorVnhSSGt63g2TtwKb+nVamI9Mn1ub0CDQAd1kvTHm85x
OMXdnEONHiwEBcbyyfJidEPBQ2yCGvwAJR7sEhsIKUthwQ/tkLJTKZIZ3o3tFYdG5zGNneB9He3g
kqFgEdW/B+ieW4O5CmPRYplIR8Ns27usq8otLCS8dyRC0kYp7xBA+tZbE4TZPn8sWrFz4I23BZb2
Q66+5UJeSwR54wWwLEiWTgY3MzVTDdP3spxqe/3FRMn+ApTDQ9Z5GzEnSOkbxutQu9d2UT7LuTPP
QTlm2N8gxRoSMqGL8ep4xrUWKPQ6+8XsuwNt48uscyDFymkXD/mtMZa3OCi8eGZ4OWceGXLtIE7f
PnssPjdyd11hXiuF5JvwsisiIzAa9KTP32QYw+whA2KfK5TzsLhy4/YvmN+3WinOmtzr49vw41r1
AW1TYSXdA1uw/oKpyCCd26K/RdiXmjjzerIm/jHGJ/QBjMdadWzvw22Ri8kpnFoxhC+qbRz13xbf
eO1kV2261HwK7PpLPhveidvwkxoF1ztIBvAZHC/gNN+vzaxzETkgVbrl7r13rRKH4DGMtqXMHoEL
IYELRcnE2q/RHYhhcbpdZxbhqaf4+PJcXxpTpYtvYOdWO0T0XVygdp49yHa4n8Pusgrm/VJD9g29
PQoO23gcaM7CUG7m8O+0oszfi+dgmm6qJnpAFQJkTl/ViIDEeG5Fv45//Y8XuX46YDVcB4LTUa+O
P/ZvWhc5kbM/I1SK/nyc39Obezo+xMd76P0Q+tf/GALeU9QC950PvdLOdXL4TriNO9PxUT57Ecgr
EGXIfWyKMu9HaR2KtBQUp4M/F+dGn58J5+L4CB83Cn0Px6QZAXbkkxRiipql6+3h4NoD4sg/dUlk
phFxfJRPznNfYFoO0tDjk1jrghaGdU0FAce6F85vJQz0rZD8PfRY4cKhpAf5c+yM7eBYJ8bVy/D9
Qf5+2NVXstIBTR80gO6NMh0lRs+4Z6L/JC4Kc0pvl2Dor/uqd14VHeR7dMdPHhLex44PVQC+H/hm
Lmrl6C/8xzoJFsTsZZhOtzaKEY9z4HDazV18AcrVuMcsEpq+3jKzHVBo823I/8gAhIdRKefKSqp4
QySFfKlv4BOT2SLYjxVCe2dDg35A6zkz4h9D5UDx6X82SnXo7xpVgo6JlV7jBWU8G0U1bZxumH4p
RGdfnaIrfsJERda1YCCAcNJ4xixhuYML0R9qK/KxV2sQZq4APcQdtVaLojVnOb3MYOmHn4Zb0Tlx
x+xqJpfZyCmlWQUHE+GWAj6uPbbWoz34w93kRPWL6Jb2iud07+CTgR5CLPQClU1Yn11HjOQjnz1Y
HGkobrvg7rS6ljvW9fOJ5Sc/+Qxc48p3gbM78DFWJ8LEUV5SGBG3fusjBTxZ8Ibyv3LQLaHP8zb+
g9U3cMZLe+fELQr+5W+vGQeKNQ3GN+3W1JIUMVilBJz+uTcMr9ichqiwNmhKyuHKlHMD7qJC+Wsw
QHsluH5NUESpat5mFaRMd3o057wDM9P6Z5nbfs9txE/lQOOYG3k3RGjT9NAmIInWuNWEMaoWorqu
JpSRMoQ9zqKs3lhj+neR0UC26/m7PyzWBV5ZmDYF6YgGhpfvXAcxeLvhxqs6iYfZZKIV5cELVfV5
4OU87/AwjhCqosgJzkTdotkUduiLJRal5h7/C7STLBTZpPjpBJm1dxHZ37S+G11IBV/bwYxXDulv
IzN/+oOLpuNyNQfTJojFVsjmJfSHaN+1w4AuMur+cuzxz2GB4BWMAn/7He07ai5Z+tya2hnOTBYd
gSTnSZcga7/4uMSXe9xND6qy94HdnyuBLzWaFw+NPRpncbLszKVddo3ho8ydXZue8SNR7sPYFb9k
jY5v7d4WqJVmM35io6NuQalrGjIsZV/dZVl1r2p5wCvlFVIpQhJ5+iSD6b5G3mqa5SWlpesycjdD
XD8HxXAQKnssxYIZcXFjimzXM2SoQsSwPWunTNRmcOCB4/g8OM7eGWN42/MvHy4vANm9KzFYT/2X
xFiGrWf5MQp96FgO4GTQHb3Erf2gvGk3apry4D1XmdedofCCnGeS7BXCRp0BZ0bSBGeB9ZsgUf2u
ptiD8w2eBmWMyJQYDQxR6WQiXZJucrdEgRSvlThodsc30CfnKHcDCADg8aAA1oUFlroZh9JHtFBc
KLq0Z515I0tMGRO0nrC48hb/Gyqhp6KMT3YtFVqgjdS4CMjXlUY8fMKintLxNuvt6sIKBUrDfYj1
Uh0E13gLoEWLZSm5HGqJk91EwMvQVjn+6h8jHXIeqQEe9E79Dzy4KEmLmWTUum0yH0nzuYluI+HE
X8quGW6GpRE3eICWV324FF+Oj6wvp9XlRauCkgccZ3pB655b4zVZGcfddMtlqWse0QYEy8kb6mMS
yQX1/0dZd9gkMfkExWe87WX5wH88FH375Ab9TeaoHQoFJ/LjNzDqH2/1Ri0x0XVgPRHSfCDEqRqc
TkzNjT1r7co2IWlqNqlvPs120nLApBcgjbcNCsUIBB18z9l6aXDlGKdSzNWS1s/BWnbAfUDMkx9A
s61r+65XWpwdAlcm386+oONSoh2VnYcWhXsGnIoISAjGV8e/6zoY+s/QUNhRvOXjAlx6HxP0gFKW
LrXNezC7y1apONzEqkLXKkrrDXV3asWD1VxGbj2/IOcVnLeiD7fHH2IV9709A0wT1rRNJfcD46WH
bo7m9EJOXTykbr11Isj9s3ki/vpsFNauS6EG3AX14vdvSlegQY0Nx0LhN3dhGdymC7Jxc5ac2KSr
raLfBhA0KH0oqQAv1i23LDLxHWiM+gH5Rozm/S56rStETuq+dS4aT7YnoOSfvNe78fTz/BnVuaHb
ZpEvH2YDGGxSI/rIdbL0rnNiAlcJwNuLgU1Sim6CZuStSnkjFgjgUmfzweu7zbK4KNRO3//xSoD8
DzjGdOm+foCHVCJSeY5i2L1dOYdZHBanvHasE/CJT3YbC02XVm1ojFwhqwmzCXojTMYe5rQ9M4Ob
XDb4e+L/E6ZvkhsUO/BYq0/M3mej6v4BnVgSZZLB1ahVmApVBBzbYGzy1HDPlsb9VQ3G77Qebtre
vBULkW96qjK+OlP1V6MQDwpTt5oJOVcbvBVWBeoSsJMsxd9TXO1YsUTcVf93W5u/8I5bLo9/w3VV
4D8jcpQAdCIZ/9Bz6oPFB+Ro5PcEqXsHy8EpDTcI/1ypXO7mtrqKqjHe+JgtT0tyoQ0Gjj/AJxvQ
k1Ra9KlO2dlebYhFxVE2I9x3nwYd/Tdk3C6xuux2su1iOivp2D0dH3CNL/vPG/8x4urbdsKsTUw6
xP3koPkbxhctbhYdOi+VdnU2lrMiua6jryVVWBgKC0pwxx/gkyPg3RuvvnFX/l/Ozmw5biRL069S
lveoweoAzLr7IvbgzqAkSrqBURKF1QHHvrzWPMK82HxQVncpImiM0aSlVSlNEh0OuB8/fs6/9ORq
PjtzCFF4EcZKi9NPHCoXDos3AgDDEDrn88g+I6xXjkFSYnT6Y5pNwW0TYc1oBVqwf38yJ0nOv17m
v0c5+XxB1Ucq6ZmM4U47R+CJuZv13Uwc01FVHqtL9aM3lwsQREB5NufD6bngy7ot9D4bHpoeE0Oy
gBtd7/oFq/ij2fUXNsdbg5G+6Q7gNMRi/JMvZUJ9lzbt+AdpTXfaYLxkJgZjIrWW0Jw+vv8i39j5
M6yAWrwO/JqgfRxxSjvverwunYdIIejhximFa7f43sFYWCRcyjHruxS/58c/SahIT8GBeCCQwebO
C/W3s8jRY7BITRyxEOtdgSVQM2WfkhrJDtfi8hir8H7K+g9Ks//44GCWPjghKuQzYexkrm4XKM2Y
qupROOgTe/Eq1n8W3SVm5fn0ZuAx5/vfbe5TfFuVkqPxWvtD3XkzreAGhtd1rQVPDVqLcW4DGTau
7egSUPb8Qx4PO++Y395qlJdtJJGoeXTyejZF/dhn2poSnxljslOam/eXzduThCLg0Mxh9Zy8Slmj
mef0sj9wjF112YhIIaKh4xhf6UW+cc1+qbfloUjaC1vj7VkCDgeOC9vYPtn3g4JwYeDT+5iW0ee+
F6+Qrm+QqdlbkXNvxpcAC+c7cb5CAoqj5uhTOz7JAuoaMYahM7pD2FVfE7y+sCxRiENUV3mBHcT7
7/Q8clKdR/kBlDOXjTMMTj60OPs0fncw4tZf2PQiF8K6RFd/I5c/HmV+it/WSZd2KYXPoDvUXgY1
HvCFb32frHZnlXm78EV1g2LWvoydj844XTgDz6M2Y0PQhznqAQE9LXMjYkHhp22wER0z5PSSTVnL
jTl8rgr1TJzZDD46be+/1LcW6gxiQJwZ8AkB53i6fmDLFKhD9lhA0+y07nm07R/4yt/idHAg1d/E
cXSdlv6X94c9bftyQDFV/iWEz9XqU+RerQ36gAqRfNTKD/rIlSjAu45uWPXdbEW0dqZnx0FVkXNy
QmWOrs2yLm5jgUxu+tK15VcscS7doN5YzHOyBTgTvI9Bdnv8KpwySMaiC5oDdov5Fy03jQOSWXci
n8qFVUTJhUTgja0qHJ9EEagP1eRfWie/LTTwNtWQGaH+qPUBznWvPTfDVdjid5UMAzynP9T/md/4
0Xgn09MpqVES6/VHiok4ieDJc5Eh+9YbBKRA9IHiRmXlJBwYdozLRzK0By+rSNyMzsRXvsb1EpTr
wtYuXEHmBz4+JynDc0oJF3GJORM4/l5Bl3l6lqj2kA6JB/WBWqsuY6xvKuwU31+ubw5lzEV/sn+W
7Uk4JxfvSj+W7UF1kYT56mQOCoIBJXyU3LoLoJ83ogCFKZgN5ozSpKBwPK88TVVro9F6qPKgWpqa
j66qMoqNg3E1amN6hHKclj6OqnN+/vk0SavmCx0fj4hwPLKmXE2zeqM5JHV7ZyRip4T/UBvuH1+2
+Wa8RVqNLsCDU9QMKn9ObcDhODRhLJFttwVOQCgcvripZW3fn9JbS5JbG8MgQjCjjo6nNFlKBnYz
NAcEb/TFZGU0jnP54Dfwqib1/f3B3trSv3Y0iHoXIN/J+zOHhOEqozpUnvimF/AiERVDZPxLP+De
m2TT/8e6nBNThpurMchHHM8uDow+U7lTH5wWW6Fe6DkUaf0T56P3xztgvnZTWpu1BAwqQMcjKdjS
Dn650QGjKQvqmxYCykwkZuDxdGGo8/V/PNT8SX8LjCkycU5FCfVx8NDrjoOdXd/K8IXu1w3XmNjO
Lox3/tUogpuAlOc4TAP+JDC6k166yujNByHxWkUBF+VbDfcQu/3cx+0FzM1bg9GyQoKS+oxODeN4
cgnBrEFhtzgUUfCCT+kuV923bvBxakG2bBHq1fL9NXkeukCTgnxBMgUSAE3L4wHLusUx2Sd0OQ36
8WXy4mnJDjuaC/iM84/GMcYZA7ITjCc1oeNhjFyEdgOE8aFSrvXBclLxhbpGtXGaLL229W7YIYND
wVuM1cP7E3xjZOqrVKBnmuxc+zweORFNCCbGwZFEoNo/K5rQm7vr2uaLgjUTOO62MPM/vinRhobK
zT2J7hn6hsdjinQUSEOa9YEWc7uqoI0s8PYe1oONy/f705s31vEpN3MCoGlSGOD6eXqTKFsdXAhF
/YdGl69jURxGlT69P8QpFYrPBrN3rt5T2KXMdRok8zoHcQJ/+iEx0xtdvTY+jPLRWs/OAqm5C/R4
CV5tHZodpP9i25jjx18EWKP5M3jE3w8CQovdPReAT+ERQzQWY1O06WNup9aHLu3xR/AIaO/Pd14R
p68UIgfhkk6BAaj75OuZfa8PRZE+ljUGWHY+flZVAVcPUyikMcI4pRU1be1K1hcizflehDFOUc+C
WYxE2Slooh1MjOnsvjqgeRCsmzyYVkbrP8ig9S9sx7Njj5yaxBq8Nb+geneyQDOoiKpJJu3Bnzal
UTOpYunmyX7qve37L/NsTgxAyYo0jK1HqDmJL1PSdL0q/eBBuOhRt0DIt5aFprER9+afD2VTFqG3
QZfDsE5fX11LQ8LQsx9MlEsfrdbCTZjs4rMd6ub6/Vm98f7Yb4JsjzsKCchJUPGUp2h5ifRRi8Vz
FmCnAfkemOqW+snz+0OdFz65NwP84vJFfkKt6eRblcKdIisRxlNqxGs9MbZhn20Lf9or4BeD29+i
GLsmut4WifPcYh8dFt2FjOxsR/AIYEARNYB0DmJ6/si/Hbk0P7TUp+7yBEGsD92lL/2r2na284g9
mmHpRhn6hVd83jicwzbpCyUSE7L9afHAC+KsL5yyfxr72F41tY6GvZ3qS+HJbp1liIGEtOCXhcry
baGN4cOMgHtuqjzb+W7Qr0J3/PPcg8IJGolkv/wPgOST0OAGgVn0YVU/JX3dbDI1tBuR1elt6HvB
l7jLwzs4zxjglphcXQgOZ4F+LhT5XJu4PVm0yE+WnJECy8kA4wD37J6ERQnF13cXltq8GY8i3/EY
1smVKdFz32nRgnySSAdhe7AGPb7P7GgNInJnuhVu5VBcFf/f4lhh1fjU2+uqyr+9/xznu4uLDb1a
DjZK4Gc37Rg/cA9TovpJhWAn/OIbaj8R7k7JY6nSC0fKeXxiLHrtHrCNmVJzsrRTWw9GKlcK+atp
qYvo3kUYNpjUhYA7b9LTN8uXo//LEOcdImJID1OZr1fOPE6ItfamcXJz52bcNOJ4NBeyyqILAfGt
LUTOylqZVR1hVJyEjrgWpfQKUz2JFO5ul19rrX7fiyFe5xlW9uS893qSPyuU9WWFRUgQbGUyYSXr
tBfO1LdW75w9oxJCxfNs40xR0BtD6amnBFTUoof555XlhU/59jv+9xjmcZTqWtRV0shXLJv6EKKl
j1vYEimShw4P+sC8JPX75ir9bUonJ1vUoXI4BJZ6CtwMD474Q21iccnmgDp74cr/5ttj1ZBSIm8L
kvV4ZgiCN440dfal6JpbhLUQgVZdfnh/2729XP49zC9Q3W9hvvVDGquodh+iMV1WOLrZ+Yc6es7N
Vzuu8L7uVjECPF2+dNN4Ae9+Japi9f4zvLkdf3uEkwDroVMFvqhUT56J2xtCsXaJtVUyXlgqv4o/
J/uRmyo9G4cuJjjBkzcq0SqWgxuVT7KhQT3FU3TjB5l13TqUokLLqxFDGpLZQAsJJA30V61ctQ8H
bBJGWTfXgxvbSw1NRGhdOS1tWj0ISzs4QiZjsKntylp5+IBdeOzzTJwQQr4PpH4OJmdq4V0cE8jo
Nj91Ui3RxLKDHyK4o/u6gPUXyb2RrbFPr9ZC3nXss7G8JHL3xqLnAZy54Y3wJSWT45VIal9InLuI
Y2H2XOjm9eQZG69qMEnLzA/vr4U3Vr0/Y4hhxdPnIu84HisboO6SxDYoVYdiaWnFNg/NSyWS8wnR
IiTAswbmnutpiaTK28QtvKJ5iifXW8Qm2o+iQPnL066zQt+8P6Ozu+h8ATb5BwAsTfvTlEYvWzOs
h6Rh1Vn1OtDKapWkiOq0Ih3WXMKQs4pEdGub0fTH+wroFWK3yALRIkHm/fhdpqQ1XHNl/RTTGO/s
j45uLZxsvDC/NyLIjPCapW64M2JucXKaGgFV6w6Hjyc9xl/Ww15J3mHeA6ZqZYSfLPaM0SJ50u61
4ptnfOqiS93DXxM53tg8AZsDRRZuN2fswSpH8dEY+J5Fax7aIXyc4hKZ23w9SmcrsCgK/XId59o6
LYuXYJqutQgR0CZdJqm9y+psV+QopBnVhfP/PK6ZiJfAUJhLArOuxvH7l4bXCGpH7Jsk++oUzZXT
6qtwxI3t/RV23p9iu8A55fVD1Di/bwWYT5Qx0L4nOwmb1ThEd3rwMKftZf8h8cbn2vWvKtPZ0Np8
f+Tz3co9j4YNNyrUd53Tu3lRa15Sqqp6yvMWW99Odz5AHC6f3x/lfAdxaYV+Q1Jo0b48jdtuFdkd
+J3qyawKZNClGKf7DFfYrRjj2YpxLPYdggObEMGd5ftDvxF8GZvQRwZDBZLG1PE3TPHDEoXF9by0
gbLH+sdisHZeEK6olr+2lvnSGMlXX5kPWUBoRizsbpoqXKKDLfp3T+8/zHnYmp8BhxMfwRBuSCcb
TfZG2rZ9nz2Zxnaqo6sgyXf5yJnQxheyAn9Om4531DyU687Lidd+mnw0ha+qXtnTIVWxcUP/2IaG
hyEkpzLygtQq75061Lelkdk/w6jS4n2MKzPe55EovmionWzCZrTvptaNv/fT7ItrD/j5bNLM7Tda
PqO7hT76Wx8PKFSxXLvaTIHrbv3W6LYxjvarPAuwEPRGiT05ikaGReWln+227Tbu70iAx+UocYiF
z1an10UzKxg22Dfqi8GqxFapqtsMBKt7ZKHLbVeYcmsIOHB1GLjhosKH86XAEeVH6UMJaINy/Mw8
rGkVFv4mMz+6mAZULgqe2TQtpyTrkkUR4Z0g8lAu46gWT7Ak2099VGMhH0UN36SMV44cjX2vt/V6
NGm4D5Vb/3DTJLrSjFg9Z2mLOFzk4/8cGtVTQ+TG+hcIiRa28JBzWSxi14txdvESfDFMcaPlvZss
BMbdq662oo+KStiT9HX8JkPQspvR9Zu9yDNjqSCgx7QJLf9DFYTO42Qn0X7SomlROUm3IcOAeRLJ
9Ov7S/IsxIHsoUrB0Ub5mnbDyZJUaFRERhRkB0zWRNvmgNQxZpf9pX14VoxgHCj8nJ6A6M8l05Us
hYjGSRxK9xlT4hBaQ45jjBzXyMUvEt27cvUaP7K6uyT0cH64oD2IXQvtollPhDhyEgHcLG0kTnSP
sdc4S6sWYlPoTbmrBFt+IfvBvTPcwbgq0IPd2H1v7M2kDVea18GQTAp8P6d6xFQOS3IbOPkSdbhv
HdjSC4fAG1/CB/0kOO/BkcOsPX5MV/UYe/atdajs6KZK8wdlOK8yvlQEO434lLCdX3INHhoEs3bD
8TB9irJclrTZQ9ibmLOHVroBBl7+YeYyjzJruc2NLDh+p5Gu09gGdW5mD614rtvdbCA3fnt/5Z6V
2H6NQaJJbceYYben3zUrHOmqsHgscT5uqG7snPbz7Fvv57eTYy71Jtw5dHPNpEdL7ZKM2vmZRi0b
qTbOzrmhe9oWtLNo1GsMfg6EryWSi273Oai+Gam9GFX1UcsvHKHzMXUcz4+Hmz/rb7c8RPii2lZa
cBgz/9EeDLWo9DtYOQSFxrtuK+/CuXm2X+msmnQocBujmUtR/Xg8t6JDUed2dpjsYdVU8qXw77H1
a/rgrklwYJGzBcH7H/TNIdEQ4dAiIJ1RdUVmqEHNUxRWvgJo5El76XrRPmp7TPxeuii5ibSLllbz
RE5e7JyWsOOQ4qA5cTJRXFsSSzMjdEsst91gjTiuKLG3XNLSW4RLl9R4V20SP3M3oHCbxMkGaxf7
D7cLOle/DmlHoEAOCvJkU45USF294SH8Dn/zBP9T30wf3VlJ+P13/EamOYsdgcCHsULOfYqHIXfu
fY6n4KAhjVfbHyh5rj1/uoFLv7EijKyMclp6CIFjffr+0OKtyMMVGOCRhyPJ2ZuukHO2YdlnD2UW
tqtJynSZWmZ2b9VKX0aD2+H7BuktTDG09f1M3KuuA9KSOz/Jc/De7aHcqcpCk7w0hm2XWTObTRQ3
sin9Qx4NtLUwOl950syeMYZuyXpiZ2OMnX095aMJM6mtPSBmAC/9vsUGuq4ESumTQARck4ugM9QX
N5Jin8sxuu/doVn6DYoz0ka2ObO7hyjHT6buhnEf6Z2/1uO2W6da468GNAYXtj2qnWUCj486ItBQ
UItemG0wIl6Ge7Hs/WCNQl+zxTZQLKQHA93yw4/TGGMlHQh7ZWud2nLjEys3sWECoim+61UVrqbe
0ugdFN0fxhQCKHubCMY/nPOna6FtA1XlMqOt49TurhzRZE6L0UQdXJarMGiRQs8jcWGXv7EK5uRX
4JtCdxJlmuPAUkS5b9JnhFbTqBfbVS7Cv8OFiZ0l/cwMqA3V/lnejbV2cpaixyEwGs3VYzZqJiIO
FfLjaWws845ohgK1hOg+2dMiiLEY9HRN3zkOjLWk9TR8BlW7i+vBWtILdi9s9Ldm//uDzTeE38I4
Ja18bkWkD9Nsu57KCUKgSRnr/a12mkrMR4WDBjBdPKrjZ74tstNUnY259ihIpzDqHowb04vj2zFM
L3F6fp3kv8dPuBOEvhle5xuUfU6VDvSqRY+ul/GD3alhOcY6VttlU1L5z+pZ0sFvr3WrURg7jj+V
NX2PbPypgjbP7009sDYySu2bxjHiu7guy01UhBTsRrPDcjXWPmqu2+90cuJd2k3aJoC6wznffrVy
115Vbl8taxwAPmhdJ+89t28+IKUdLj2FBFFu2MiJ2xku39ijbah/ZEtK696F5Tx/sJPp4/SFQw5H
B83D0z1UgtRpIz0sH3ILm+CyPmiJxOTE+tTJ4EI9+WyoXzD82X6EKHrucsodonQcZCXubVjfd5ry
pq8CI6sPdSbzWxLH+kL143StAlgFG4dsoU71A9mtk506ZrnRS126d9rYWl/LDLtmibPap/fX6mli
M48yg8bAXFBrOcvinNrzotDHLSsR/TKLyk3aRiswhytXVyQ67SWt0tO98fd4eJmxR2a88UkDwA+U
XhlxB4OSW6fXy83gdLdGXFz4WNbp1/o1DqUVTAW5YZ1x2RGidWM9xa6D666CQlW6+Sz86vs3VZTV
3I7HPF9I1PBWlWY3uGRG4pAPZr0EhdKtWMLxwisiDh23TTdlDOO/1vRgl7aFv4cHKR5NrYpu+pwj
byG83L/qVSTvcUozn9yqy2+DMK2vFS7pZpNODzrWIDtsTsJnK4wJ7JUI1Cdu7fZz40zI8EM84jRu
S+dWRPZwoexxqg04S9DNQD3eBXAUGqJzLv1b1BvcoTIzK1WPOjrD10FqF5t0TLFNthp8HEz85ofQ
dG/LVNo0S5xg1Zq1saNO39wGtj5dqbwBRdt5BiIFo3lLBbZblJ2eXiG/zfn6/oJ8Y9lDNGW9Q1WE
zHO6QHqsQowe7arH2vXS+3EK0+VkdN7u/VHOiq6sD1DvnENgYhjPnvfFb+9EJNgDZb1bPVaVs80t
nI1AkB+avnoaknDpDlDVVbrCQhtf4WntOHC4Sy0+TJN7YZu/9XUoAhJRZvdFNvvJPjesXgrMZsXd
WGEqt2xGL8BORPiAD3N8hmrqNwYsI3vId9T1+xHqihmydcr4Bqsevh1+6Suqa+oT9ACPcgXC8y1y
Nl8nPyu++GWAJMH7L+/8E1GPn8uyM9mKwt7JHhaDIxOV+grlp+hz6LYPRmSt3x/i9DLCkiUhoonh
ULiYb0LHnycxktbw01E9hlZifwt6p1z7cSpXCrvvTZm70/ewhMpmOK1YNWbTX7h+nV1uf43vmsQO
dJyJiidTRKahLUXfqMeeQIAeP57wTXpVJdVaZsNi8L0t1uMeXEmXlBm5tc2fT38um9B+4HhnKxxP
X/gSpFROAtV4TbTEZSteiHZA1sG8Q67la1TBuR5w+MljffX+yG/OnJIBE4cpPGsjHw+thfibJHqv
Hmu9qm9rO03WBa5w1yO5007zcDUkwS8WwC3aPSGBeKq547qtcmtVIiTx94v4X0ce5vUvT/PvhRqr
OIyak//8r9v4e4Wl2c/mP+a/9j9/7Pgv/deHQvLv6R85+hv84H8NvHppXo7+Y503SMQ8tq/VeHit
ubj/t836/Cf/X3/zH6+/fsqHUb3+51/fCxRa5p8GDCz/61+/Nfuyz9jz/3Fxn3/8v37v7kXy17Yv
3/7P/z77868vdYNlu/1PruU2aOhZ1ph0569/9K/zb3j/JJDN12eajNi+zyEmRzcq+s+/zH/SpaPy
BnzUpVPHOfDXP+qinX9Ls/7p03agxqDPRUF6EN5f/z3rh79zrL+/xNtm86yPYyWKGcJP6xGkDw4Y
FBnPctF8nKEcabpuylz/EejDVG7DyDYVmjhEr22FZ8WzGboYPk1VLF5DJMMdXIEszVs3mCG5dH/T
rr9qeweyWlim9205Fs9u0rn5snWaON2mbuMPd/rUpfddjQXkYhhE292GUZ3eF46O6Q1yu/Shq1Z6
+dKJs/AOqbji2XcCeNQ+ZrXp1eR2/EUjHWkkepXTcGgbxTP2cs6+1OAibawCEkA8xZqLicf8c9wq
SLsNUFzq2UasGT9GEeBFIRtGFZnmcZIX3Gv63nGWjZWEd4nj9mobJK5Qy7DGTOuAHpDub1phTc9V
Gg2ropDNTdbZyatUgVxZsQqGO1VHPF80DcNdhVCNueybzozXXtvya2xgg9cylO7HsIo6Y7Y8TyWq
JymTgYWCbpitOqrV2Ck+J7VZfQ4Hvdm5U2XtFbS2n36q6s9NZA6f4jopfrC7PbGwGilefLsVqACk
rvFD7xy92uJGM1CBAMKXbmLOXlWuNDe39lkd9XvNiGpj42vN8DhKOrML0RSAydDdK0fukil6YvnU
F3i6jOb9RGrWrHSvar9nnVeAigiCcV3mfrKZtAIGnzdW2UHPdYq7Te1Z4aLAVQBogOb2L5JrTbgd
Ze5iq8S17U40bR5CYy7SD7isOT8dlKB0foTfXJuaKylf24oVVblt8dxXY/A1gdT6pdPMZIXyGlOK
s1bfmUEzfAKJxsqqsBnLnK5qsJ/BUTGJbOu74+YMUpWj+CFUAL6bO9G0jM2UBZxYLUqapl5m66EI
w12QO0m0mCZI+qsizq3PVd/KWxO0R7igtN/bi86vK3Ojcc/+7sT+9GwasXs3Zd7wSfcT925UAR8K
+k+0BnHd79t6ljh0mwyBsVafglekPoQ42KHlf5R67X4MzEHRKRgizVrk44R3mB1Obr90wwgVvUnF
Qbj2kaJ/cSbK/KspNY2V1EznpxKWwv0yHpDFGq1qXLgRjd2VZrQs2kwT2W1vE8kWQViinlLnRfGp
sbl/J6rGgybL5JU1Yjsl3CTe5xhAf8mHvLQwa2vlZ29snHbdThM/PAr7+kZvp+Y+Y19/8nNfPeBO
rwTu81n9s6+G+mb0WtaeXgb5VwcgwbNWOQDMqy549fPG2scafMGd3hrV56ppxx4jvaD72HTztqUF
TwnBHKcKKwsodFD5++ITzn11uRRuPW5dqbDVkW1iNataV/XPIONZsKllnROQQqScMKNYSD01boqC
34ddRWio6VG+ppC57ho0G82FH9fhg1OkIRKqfKJYJPpzaqfDvQV10K97dlEqeYYE1ad9j8T3nfJx
aFmiTjmOK7OOdGup5eP8xCkuc9dmYdU3PppEWw570+DwtiIP9r2tJ/va7ItnRSlkD0/R/2SBeStW
VM+ZqHS6+c0NNU8fp2i35rba6IOlPVNinLJd0gnjhwHy+d4rWVN5UtXemv6d/gyeDDOIRuvNe1uK
aF/Wo/u9axAet5IIHEw6pPXPYkoTZzkYMus2ZuZoz1Sc/Ye2dTpBiy1Wnw0QaGgphYJlbpmyuadV
ph5c0wmvod/YqOBVib4TE69YlmOXXEW1n8t1nEjjRhgF+lexYT56RVZeUQzUngM1sU0RdQ4VqA0c
K7j+8LnyONWJlO0wWgu3iPXdwGW/3qJAhu6dFtYsdlflXbxw3dqb1lFX0fBTdot+d2eP08Mg/GnH
7db7ZKGE5OCOPS/iaJQjJ4RpaPnKLjIDlTatZvWqUXt24yAar2xBx2eZNVqxHyabUuxALnOfTG37
w/Yy8ZNCnKuWTlKFO72fvE/NJKqfuZ1or5WZVsGq78cqvyKgT+PKR5INowReKJ7Ees5RMVIY+2Ck
RRYvK1fIYaOC1vmZDRFLyQiifWU5fbUourixFsFYMjGKsPVVik5ovmgLjE29NnLuVJxY11qhB6vG
KqmOS1nuK031V2YFu3KR+uVIB2+U/k8Yteq2ljK+ja3SuhEZil110ogrW6XZkjg3bBqt2dJ+ouOH
7Khq1EcjjtNlTffr2i7D/BajYbHCtG64nayu2YWACTaBbyK7RqV+2U1RvfGoC4ODsdMe3R9pptcD
rMEtqCN7EU9TthmmUdy1Za+vLKXn+9zKgqUn/Qkb0TrsHtjW0TcMNKAE1WF8Z+altoYYkl1TjNOX
wVDUaLyO/rgOIx/3J6t17vrUKZbT6IivSWBj89eMyVpiN7bUMBFaDtagb6IAz7qxb/rrHt2pdR0V
xVOFwPdDjZ3tyuBme8PNuzwkcTvuqUR3az2wq11fM2YRUqtc4eZtFku7QBxNhXEM7STIV73eVyDC
uFfjAyexTrSSYJNpQXdFTNJXZdPXtIu14tq1wmibeGa61DA+uZrb43vDm/QXms3apvC0fpWUw2Lq
XhSlM0t06W3jJvkNzfTivjPKamc4VY8Ecp5tJ4qT65R8f0HWEG3D3HY2cwtEeW611bWs3IokdO4q
RxvW1LLTVdlb6pCVGXu7kf2yzooRN0zPWAARQHJD1nj5+i0SJ8KKNrGeOXtuTP2mxWAa7H1VL6oG
PmTh1N21VYxfQ92oN4hjZ2Kpwb3JEQxx5T6v9HyTCowAtMKM+FmGtxYDATUgFt8KZbUrf+zL7VBk
06c6D4P7okbnoGji+At8m3ZVDjx5Uun1sk5L+ThJO7xXiT+t7CkLdw0py8c2SsqXuPRFhnxAgOFE
VZfNsgxdcxG3htzjKo88XxaIpcgtcRUJA8HPvAp2Rp+Lq8lkelVUqwdaRF9VM0UIrOrdixXg0Zun
moQIEImlB/puG1t6dEXeN97k8ZyXJF15MwKbeLFq/D4j+hMrCeh43fukCMlURtcadhh4pwokIyfP
XqggCQ5FmmOhYBYCHwUfjaNxyJBdG5F8E1OzVbkCi+CSBQSaUVIq9eQ+i0z73gwrq1sO0s52lMOa
fRya9sLuAmOtV8rfVzIJP3ABna7t1kK+eWzNRaMpaydGHX9Unc+4mTLizFKm3A6tIE2epG4lT5Mx
6hAZMmvlRK71KHB02FGmkldiLKzrqanlLrENRUTNnF1Ul9CJkdmpntw2tsHGxjLGntXN9nqg5S+2
HYlbZdI9Dvza+TxQf6YJWeISPXFgANVpxxTpGumE6IHJyLp1UHq5Kdg213Rn2Mkyjb40Y699TRLg
e6zlqfuYhBMo2GKok3tgsNN61ICYL6yyiBZFFjY/fTXmn6MKIo9wah4nNwT1aIP2iAIjU8yDzkCX
AXW7WWMii91sC/CzuZ5st1kTQsVzNGr1TiayuMkDs1s6Qxmtu7IvVkiC4uQa4aU2hqHaxEVQrCJb
xQ++CoxnN8innadw43VaR7um24vyKsJqX6F3ZFdKJvEDSY7aZFMhdmZRkE0arhRX5JnmlcOBubLD
xNl2XWs89tLWX8hsmteeYhy7xPIWzVR6S3vIAOaU+FDEXl7d+Mr5UouixmS01helWYbrzOIQMxtk
CuxCVne49D4NA80ovucmCJrsmg+PvLSO+Gjl168R7J29MYr+Vg7Dd9m1pr6uyz68sXsneArTeNi7
Teh/EL2Bg0/P7J8j8lsOiQoYUhpLRZKU9jurrfpHdzSMH2lrmGsHE2bsvDlUYPRa0libk4OVeKyH
yc3I2qUyhaR6Iam/yLaKV7kzTOmapqeMkT1lzz3mGcnTo1HaGW1FoyxTa1+Gjv2YN8p+SkTZ3xBg
eCGOOzgLy0cmeO2kTpQselxar6pJajildNbWHnigRTip1l4MeOcWq9INVMK+9CDQ0bwjNBSI5i4z
7jP7FLAmHaS2oKTXWuWzHXE53gzYItuL0tIilFh13vA1GJTmdqpFppbkPuEHPbb1fUGzYu23Q/+h
SozmLkdE8VGqDMFGzdWrGzlK7bYkERILEJI5ApwBUKNGpEazgOLS0rzLQH0tosEOHxCytNd54Zbl
ynVLeYU18XQP9CtZm56idlN3HKKrEpGifNMbqLpeT64RfEdtfb7YGpghd7lawrary33QW2X3UMAV
zuE+d6jYd30IlNwSzdoS/EogrYjhe6TkrW2H7e2Icuay8vq5QNUOqzzOhbnUaOw3UrPKRaVJ7RlA
kvapqez6pnaJw243a1G5hN65JwxPqfTlvgn7rwFAixtLV/nHAMGVb63VT7vETV9jKS2gYN4N1gHh
fEz+ICUbUCO1rv30/1L3HUuWJElyv7KCE3CIkeDkgIt7eNDHSebLvIQkDc55/NN+BX4MGlmNmarX
hcpdQHCAjEh3j3TXC+ZubqamqqY/KG3Gk2p2jQzvYeDkmWJYmL6t8BCoaxDEpaR5bjG+xIkQFmjC
NyNWgZr7CoB50o3KW5xgIqoMY9C4V8kSlDuMJSYwvR1hRQAfeRnnYpuD5BwVRFq4kx60IssDzp00
tTYVVQOLqoTuN2jlWyFyqztpd02CSabSmmQ24sRkCUP3jGjRISLPmNZNspdnmNAdhSGIBrWXSAPU
YeWhjaTHEJg+icfQw8FrODD1GWkc9/CUrTHqullQeaVlj2IIvwjZcG2DZ7RYY54/tUN/1IT4TRMH
zFAXMTk4W+qY5EnzNMnze993tB+Gg6AX70HYnZemeKuj1LCTtA3pDBPbZX4ulGzXw8YLXPljLCBo
T23KEQPzi5W0ctvpaUqDI9qQW75PTpkOVrlaOGjP01J708uRFiOQekXZ9MWCMUvyuauUozCHTB64
cwU90ixFJlxfP4u0UcCAw7HbZpm0nnUhhWWcuYgyZw+B4keGCIXYkLljFDltYTwLTTizWSpgMQuy
FoKnn7XTSRkzE8QknkRBdSm54YpB6DzR0vo0SJ0FOGfL9RF+sDYNfbSmtjvUurZFbXSVQ8WcOePY
NjEdhT3qHqIvEoFZ7EKyTC4pvKDBIIjMIYrBxoPbMjfHVtFklpIAI18SDv9KRC6edDoVouoAxv9j
ECJbi5YPOJRGdAnUvRjAtTJSMK+dPyYQZyyB8lpLyUsYhpc86rdgutjqUNu1fMFAKhu5PIGy6sQV
kkR7fRosLYWucD5HLYqQ9gS6gt23rSnWxXuGEd5Fgy0qd4iiKTxwubUmxGTXHpVIpFDY9d641SBa
FTA0/lVKkmeIZheWpKUrptWnLpQYS13IVsTpp6kermPy1ozNGwAiEpTPYuWP3YEfMioOCSYqxI95
VNM4EU24ZK7sATJEFVGHhhZGT0UNpTKQDNBqFzD+lGiji8mjsMD1Tk3elRiZXVGvK0w1MGIVA+HL
rN2300soGI6RTpahhRaH01QqBtLMFSv4ERWlep6k8TxGMJArixvqbZoqj5K4M3q4FmuppbYLrQdt
oFwTuPC1tHRUKfr4mIkpJtMUhQOpntV1wUae8qvUxWD1teY0r8tVpRGX22nXm2gOIC3grByT1iP9
bMCXXG0Sx0CvDH2sdZxVMA7wk+0gP0vhX5CTtlospQVVXRBgLQ2iMXg2ZCkVVIiaE0SSnc2hqdU7
Q+SdcsFNie7ccgTz15/V1KA8pxMRhxiPdiFF6k+RaRylAXbHhv6OpoMZCpKpFvrW4EtSCgLlw/1c
oB2e9fsO2V0AJIwLAyjKsWebER893yKum5rSHYJuppxqPEbd8AgY2g9VuGQpxW1O4Ta4iDA35Umh
f3JciabbbBaJjR+vMOrViGd4oRXvas6bi44pGWNA1PExTIoj12J6iVLBrLENtqKcywQQAz45TP6w
hcAJxpjx3p6zBh0lKc9N3Gcc0Mkwat1cwAGIMOk+MV5KLe48HK75QcJsvGd+AZwBNwjaG49jlDHM
Ro99lQMGwwd9iq4U78P54NxCX2gmGj8jwc4fuxQkTZT9stNVyzkAvASmMWycsx3sU1HIoeua3vJZ
aZ+HEcFlGVpHyLuBaBgX4rWRfmtgLEwDIejhNZOHtMEIHsYZERZWnoIJnKjY/QJGJkmx2LlhmMeS
WQzr5s962IGRWh+RBQRCkk52IAfKS1wl4jo7o6x2AOiWHK6D0ywQDF2dyovKTeGIY2DGOYuebh0s
rE2FesSOk/QiNItOiF/UocxGmjSYmb2ukPISl6XYfAQ9jpqsAIo8mxisFitnXkE9F5FJHYuZgFUR
3FJks8GlWnicW/MwPHAIGbtaStF+LqSZx1GElGIYrkoaD9EB9n7aJoNNkVMGPNJEPhOT+psW/68t
d8DyGLVrgJADRjoY+H+zFe0Tha+WOCAcRAIcGTNF2EUNNOuDnqfzN42zX9vuf7/W2jr8qa06AJJo
sdTRTM1Ua5AG6CWVSTTVeq7szgji72YI/vbZYK4Dk4W183A/SSg32iUBN5sM4M43tXLOS5k0svSf
ssP466m0tR2GjB8K67tuICYFyRpXYaijUZ6wJYC8RkQFTqENHemAyQhl+80Vf22xfl1xdXtalQoQ
T6j3o1kStG7TOILANexflQRy11zENJCfGkt/dXD+rejzA6Dnrv3v/+V311gn1cI1HEFMu38qvNC8
mhB6ejiIo0TVYM7Cnf98iV9Zuj8e4+dL3C0HPdLhwG7wIHpFgPdGu5NKEnKvnX6WKpEW1fXPl7ub
Nf91Pfiur+NRYZgJzd1dV19ERq+OA08wZMedR6aActbYnSPZo4nI6XeiNS+m2lLN/ebCItb1v3hI
XxcGvrha6anwE0Hf6td1rwj1nKTRTCBQszVncZbqsWGj2XgVHcmY3r653Nr+/tPl1m340zZrjCkd
6nC9nGAhU7XkfhvTgSV+5BnxN1Sau47wj2cDx0pb6Rhox9+7UcjAd6oiXMhsY/T8JjEjs3B6syLC
FpMevokfd7yMHxeDSgjCckBXK7nt1yfjMIqDV9DHgtkpBbzO2ZkF4NNDvwutdie1EvubV7n+4P2r
BL6I/iicKWBSd3dBXe3qaVhwwYzCNdYS0Rp0AlMmUmPNZr+P2HccxDubvr8e8acr3m2KaIaABr0b
wvloLnUsolplJuZEDHzBEsX0w2jO59j67tV+OY396Unv1qgchhIss9brdmaYn2WKIR3Il9jBhQ/f
5lEniZ9aARuPlXRpyHiOzW8f/Vdax98f/W7dBgPcCWvcAm8v1mIOB2s5qzYQQCY4HA1RQrs8nn04
/ge+829CEUY7/es734UGtBi5Ifjr0jIdT11P0JmkyL5KGnsKw/fGfiWdRlNLZ98ssvXH//Tq15v7
ab8K6l8XR6XAMNlyMqN0I1NlE3uYJ+SiYaCeJODQJprG3136u/V9x21XO63HcAaMVodrGlE9flvS
r1eNhNGa3cr+9hv/LhT+9KLlOz+MOBeaocKGWsNF6tcUszpc9LD+L8LFv77qvQgFFNQKbqn/fDrD
T8wcIjuK9qKlI1x8+3S/SXCgQoaWEgIbUC3uiUlG2MT9uManjHbmZBqGk5khW59QoHLMxAsmEiEu
BvSbFfTbz/jTdde3/tMKaqO6CpF6k97DmqWorjJLNwNnQVzkRfofiFK/+YwKeAHrhDDQa6V7G4wl
VCY1x4AY3pa9FK91wkJdH3LZfh+afhf1f7nY3f7oxcTgeogc/1qk62dM13iAST/2ZP+fLVIkV9Bg
4NHAf9XvYmEiNPLCTxOBM6g17tZF82ORNh7nctafv92veRYc2TCVBV6a8D4Cxw8Z5N0OzEW5LfQM
bmbC3JwzDuVPEIza9c8XWW/4XxHmx0WwLjFqDrmc+rfhMyoUlZj5oJFkwKTFCMWVXhGYrX+zDL+5
yt/MLvRxmQpchQeQxSX7ZMpJk7/++Ul+jZVfTwL2GUjWKwUQr+1uLSi9XqBzi64A2ATqkh5CgC9E
rNuE8EUGy9pYfvjzBb8ceu7eHexe4B6mCDCP1e8TnFSJYSMpY3rUBuJvJplh6hcRqnkyYapICTEy
Kalyko7ooJkdhRx8H5s5T3KckACHHR1jfUOKloRAte9GW9ztjK+3oUjISzAmFVxw0LR/3fepWPBQ
s3JkQG5SWJGVdETfKM86dmLGRmf5TgX2m8UKpyb4iMN+GtSx+8UKd4pM7mUdUKuP4d8bMM6/scW6
S0O+nkjVwDaDMgT2gjp/F8m4pS1ikIGAA9sasAqNQj/I71RbseBVRYN3aWJjRku82YYmn1PAgPwz
0Yy/jeW/Wcy/3Mgacn8KqWqaCuhx66REv6cD2x1pDyxMnT8vrrts7++Pe5ftBWkZGKuX7kxH6Flv
1eZHujM46kY+t2iGHfpzcf32nPru4dZ///PDcWAbTdBbpQ/1Q+O2JLMGp7bRwkeSqX12x8L+64j6
f0DV3FcfxblrPj667Uv1/wFjEwZfPPKA/z1p8/xS/Nv2pen+x78X//ZfrealeItf/tvPnM+/fuEH
jZNTxX+AWLva02G8EaZ2rQbhP4icnCr9Y/W+xHkBFid8rCVUfn9ROQX9HyCswxZwBTtECG//yeTE
v4F9B1yy1ooXtHntP0fk/HXpQEOEGTTo5sIcE8xjVEV3mbLWpHGIAkUyR4qeNphsluREJkfBgj4a
n7k5OwET3J/e1+FHsP0Zi/hKJ/4Vg/9+0buoz01js/Q5LppsZE/Yqzt0YvbLbXCHTYWwF9qDp+41
ph+yV+MUI79D7uNptLeamo4lWWDhA/uAA2/zp/hl/Xv5zbH0JcX/0x3eReIlaiYV8lQJ0xx3hQSV
Ey0f9E9tn/vAKJlKE6vzc4zLNiVHMGMcIzXVbQF/DZlGy818iO3p0WCYPSicJoqOMBmcmIYXzdMd
ifKWwDRPuioZKa0gJkJu8mbCQgtaKsUdj39+3V9AyN8fZh17jgRvnRrxa3iQ2wnD8wpeMrNN4Yqo
ghpXpeU1Z1znGugMg4i5G3cBRhMnZCpJ1JqBBz4Z8O4Xba+URLgZb1luNU/aY3uEDy2FR+vSkNht
N3C8EzIyWpIH5FWpqWZHSFOrXbvpkatavavfuGP+rt9Ec6ISFQlqfAejP/2MQQMYeQnTLdHhzMhu
PuABy3Wmvout0Te+UekJ/K859f9ac/96CWuu/1OMHFWhBbIvrgtdXVwYkSnG3rhNl/Y5OgOrik0p
YsJt6cHpMQsRkjr0zyIGXSo0PxxPQkdmrd2dB3MxKyv0MyAjmNfI9PcCfkgVgYjzI3QXz7DFN81b
wC1Cjx9DXWmMzh6pwO5wlGg/Q0ruTH7KRBTj02P22LwG1mwFRHeKF4FlO+4orqeE9rJcIeurPHkx
U4w7PAwPmuiJWCOa2cMC5BMNv+TDKdId74+wK7qi9/CJURybXqa4bPqUYINk129RhV8Thh8vEfFx
NbFG2ICK+9eXmFU1SAozXiKciLP4hW+JMRAg2aGnmg2DRGE3GwSkQTBX8Imd5Mh5oj8ij6ro7Hxn
3vc1w+x+XSORQ/hErsRLX5/8p0/KY9pCNZcKetOsfQDxjfZ26uXbcQtWHpTLyOMeJ4EqGI3wnoID
dlA71FKmuBe89LKSNWm/WdmftnHML6rV2c0Wrcs6ABsS3Verd3RYae7GHE1IqwUznSiXP29M8O7X
VfenR7hLGDRhUkKMlpBMyeobECxfw/LACxdR8cUErbh9lFmFAX10ZqtKRbUEJEwo9Y1qfOAyanBg
mOr5GfJzIg6vcWmnog0SZdfbOphb+7Bg0o3PiNA61YAJ7QRzVi+CxdPGDez94gK7hGv2tiaBPeGz
RSSFPT+dNuUO/A+0/LJLk9Nu0220feT2FNzNsreChUjxTmd16bWBD3/9paB1QnONBB+4vaqBEDvF
0r3ln+XndCs2wm2l69qT1TJw+tzlFmzhjQOyfHcLrrCKWA7wYdMu+IHSr33MwnPylmIK8WJqh3De
RB/ytOGwB4wnsUQ3C0NRodlmAFpru0R61fpi3RBDY1qyq+ERI0TvNRPA4ZT3XBxTRBS5FOAsQNQE
6OzaAN4WyTWAu5hqd52XKzqG+orPY6Ni4m5LpWZ6MdTYk0YbxND5AW5n5YvwpnrGfnjrmWKuf61Z
yQq39R9KJj0ZbsnQ8nN1hurgqDzFnypr6IqW1qzYyruRDqbKegayp4X++iHxMKL0cbAaO8R/02JH
h5XTYiYCDoU+wqoE/1FCvp8CV6hM9ECLiI0e7kO7gUGqwr8uJ8W1fkX7s9opHx1NThJkYnT6FC3R
jNjCwPp8zrbNVS1NNSclG6yKIzUDNRF1jK8IoF8RDAEz9upMMrdyBROr7PBFnyWLCbscdNjEmsAC
f8Ca8LuCGFb83DzlLHDziaQ2CJPOOBHuLFggDJ/DY7tF0hudjV19Bb4JGOgMB52gIoUZP38dlq2f
wFnfBjHtMZ0oKFyOAJqru/jKpjwqr/M12+OKiCTDud9GGRq9BL98QQ/fGlzjNgMIgaXjKHpZToe3
DoOxGL9bAfFik55kVtrVU/TOM/WlOehenGMl96d6V3qhUx7LiWo+2J6Qcj12fv0s+KitzPS5cRqE
Tke7zj1VQIRly64dGJqd4nqwGyzfLDQKiXruHho2ffIg10cwLUL3BKfk+pCWtJ4LKtV4Ir0O5/ll
3KWxk4tWB7l5SCuO5tfBEWUzaungLNg+E02voIJHZrltbbwR41TiPZfOvCo1Qdqj/ARWLJVZkDmL
4YBHYCgM57EOdgNmusQgOKNOJTzlbrKntY74qWSWEWwXOCUB1HSBBaCPBMZA9bag57/jd8Y7B9yv
eBauAWLHpXWHXb8ZnueagZmEoVyuRno8SmxGkokVkJ4EcF8QvesdKFd66UfZZhhI8Nltmgui1E38
DIcT71UdqzhvgoZjRQc0C3dxAm+j+kSrEQYAioc0QKcgb2B8Mr9H612I92HKmmUmMViZpcX1BwGa
2eUka5vWeOAH1vAp0eVdHnnTgiYuWETKvu/NWDFLoSJZSrthx4/bZo8WEzwepGWTcSYGMlU4lo3n
Tlqx3WVjIMZBsIaNMpiDme9ylpwRTAFobcGWoz1bzGA7PsTOdAZb6iCy9SzmX2rbYINbPmf4JiHJ
9mNIJRMPnrLE0nzxQRKBfdAGrz6msDFYORkzKd5nA4sU68JL9tgl0iuWRngVXvuawMQvZrEteFWD
PDBwyw/JCQ4prRgMTcIjqCvIAjOO8tkuxX1C3OPwW7DC55f0pLVs2fQ7RWGCaIJq0HS3qTFBhoRd
PAxbl9rEd3UTQLyTFYBQ+A5SljtdVWfayVZuGm5nAVumK5IGHctHYSvuSgd4QlwNWyqehPepJ/HD
dAO3r37oFCYvzHhrVdI+IHgutNjgdyHX2Qq3Fb8mk6s48KUtENiR+1TuaA+b1G/OObpfItB8g6Fs
106Lo7HBCSzQFGhwUQn8Pw4ahRsZlViPGc4EFxqJgTcqjzRIbHBlIzTqvdIrn0EieAHlfrQqhAnQ
vOEy9ozuTLVu7vVUH3cxq3Sv4E3uMXsbop0GvUJscpXToYnwPLiNG4p2nZtZ6y4b2UY5YQokQSGj
ONlT/JDuRJozYSOdw13gVXtAPjjaiPzVE0lRWXDHNUVvLdwuw3EBoc9JPs833cRY603wLrqTJ0gg
pj6GJeiHOG7hh4K28B5kWk2GM9tm7auCihOBH/U2AY/rclA9tsZEBJAy/GjfOIOTpySyUirYktde
kO/vIVMoGHbuw2wqMyaPgEVPBXiSGMwAGfMjMcHfuEgOGCR+uG23KQP/x87dmAZuYaKNwvj9XJLM
j2MSnIsXTCWqPstNuplxufCabwwWI0x1Tmu2m+KMTyCbmp3a8yH8EF085AgCOfiplwI2CuQN9s5P
zaNqRoCbzMBUtgMTWL6HTTDWiYsz1xEHnJkPAuteop1i1zf9LFulBYFRxaD0cEA4p6k7w/POTE2w
anyBQRylIjsBU8uGNGLCJS6yXycVCUU6XSdwq58NSP1GC2SM0IkmEoYbabZ5/OC1rCCuMOPWjp57
pwTXc7tWo2lKjc0yEpyQT+2+xpbcFHjLNeGe0EI/yH6vuai+vMaB7VxC4IvdscFrwN0DJQhAvgsy
1mde2hFF3VaCJAoqFdN6rzDbXfCAZScT2IXU18DVTXw+sBiEk/okIOAdMOxgwfvRbO2hv6QHPGiA
dTdgvcMTapYgENqVgQdmr/Bc+PDTifbZXjsBUkx4MzsjbqXoASErQMIcvwPiQycQVPwrfvGUPGhU
Y7lbYfUFBJk0JC27pabL51d9Bf/k8ipXZBFw18tr6vV2dUgRdnKK7UZiwD04abAoQgaFB7oFrSm7
yhfW3ZqjOT1y639HEweVyNPEox6FQGa3gBRtaZRjsGbf5s/tc8iUU4jfhmnvBV1fbFuN5jbYAoGF
M6wCceyMj53Xx9o1QDE+FwYFm4zfCJkNQz/8v/BJ8xQ6b3JEnuGaQZ5GRGR0y9MQUthNHBYvPqB0
YcZTcZygLn4bO+SVNPGzU/cgIW684RaXvUD7A0SXLWd2NSlLR/U5L9KsPDyARZUe1J6WIhGO8pvi
9W5DYxwRVHuPXNkzNuF59ovj8AxlofQSD544YxK6PcLAyFOiiaWtE3GIhi2Ov+zcJ9eMe4xFs8Bp
JTOYjo9IYvnabKWTlu8wyBTk61w+dI2v7ep4166LxkxZdO6cBlqmM4BMWz1MjoZ3jXX8HF7Xr8pR
DRABsqfFGbVNFZhgqsA2uTzqH03H+M9+V9PhcTLAI2dQS75o4JQNxPjMCpboVNqJZzD6n7BfqIjS
GqkEbLoLoj2kAy0WUu8nuP2mBNPBUX/r8imcsQcdnLI8R3QOJWbqVrt1ZSQ7dT9lBHmFU0CysVF5
0jqckyEFVVCVcdhfoAqagV+dhi2kbGT2cyDe7WGioCkSGOYcMtZf8IGcFgs+dGcL/7QR8b+C4YNj
N4dQnjjLVXsRXgRPDvZVa2FycRScV0uDT1GhDVj2TrKXYfnzmTyCwlyJXvIAMBTpKqpscxaZ9NIj
xy2JYosh6z6bwuZb/J3rr+El2xlelzvjZXmJb+17ZUBlAqXQJjZsjJhtkJ6jpQqBDVkP1ImGNlIG
ijGKNHa714HKb2u3+Q0R19hBXmEvGeG8zSaxOIRhfQ+BwrqAe2pgF8Zr6KqA14wxmTeGnbUEGwQJ
emFzlmqp/ohUqnYg0NjlZmjpNLtW1/IM4iwpPoZdfJgv+R6lCuchKn1BVAHLjB2ceiQcgyv6kVq9
n2zCws7PGUVgQe2Dq/sTMv72GUQ8SFHB5XOHj04x472OFQdLLJGpOxCBoyP+vMm9l+fM7uz4Vr8L
HyIaBK8QciHZgMHj1liYBCYtmO4d1AtD5o2iCRAGmggFGEMJdjiKCZpBgjwEZtq4nddlBJM16fia
kOUzfE9dzsbj2cpDkZPwrU1pgfPNrUz+EeVNRSbO6XKI1k6wHGeg8fn8JoBDs+bn6QbfryLKw1Dt
esRFULVDjIP51PeQQnrjHq5PNDe7chduyg1UoRjIwQbk1lLqGc8Idolm8nsO3wBcReSIoNbA3RyJ
HPrzoZnlTHYHqu8h0BO82i2OIEllXnIt/dhctriVkRrwIs9Jsg2YQmBvK8MpTDlwF+USLieJgA0c
fMDHgaUoW3aLj0Kb6RrrS7oWPznBbgA/QAiRNnHOYH/FnYLOJuLYh/46GlY1smTbU9kWwLuEz1OJ
036zZsHW5AuW5sp2nDkyzk3svxHrBak6EjEJnYCsu/GswK8XKm2dllURMk6V4jTgwKxlMkpn9JZj
x8CQGX/owfu8qFBCWxJdq0goSuzZX2s6yY5bl4MziZubQD/tFkkdgfDUnmDjjy2e7aoT1ofJk3GT
OOFB3DSOTOAWckFIPQ5st37oGTki78giyszE0w7XCPwTfFYk/uZajQ7WZ4Bh2P5gz05I49u6ZvMD
FjuCRbOLwB8by31Tg+t5koYNnCZ5w+V4l9cdUB37yMdnAQ7VreyGBGeywXTQ328LblKBirqh9Yfq
ItsyB7LiZ8suvAZm5evvEs5KFH75FpHjPF4rmE0j9Wm3sYOzyENCGEjn5rELcYCCr27J52Kh+ROH
PAjmVX5+KJiKwwWSLbCAcXyukUtgqs+bFXypIqQfshNbGWuwuPEITreFln8HvC+xWwewBg8mRpcQ
dMH8/FMMSbzPH1E5j8e1eh/ZEppGbYIKyDnlw2Dhrw5/hHTvYKA5/9R7AVWZ4eaAiPAKxYT2VFsL
78RLto2NffPEO9AKpGb0nF27yMkt5DKDXdHM5r7zl/mVK/YDoBNh98fD7Q1jNO4ZC0tShGEcqkDW
AfTCiI3iZGKSJ7HZqb9rdq29u3vs6udr3fX2RoiiDSPGtToTbGwgAWjpbVVXs+OnyIuuf8bKxN9e
DQ1v9D4g8oKH/6/Q48hF0pRCyQqwT7rpKOTmY3iCWzqZHIWFNtIZ9CzQysTRVbulZRy+fd7fIcig
EPzzDu4Q5CRNxKpSl/UOeBo6P875GLWDYRfA7tXvqHi/Omz89S1/ut5da8bIwY9boC03Byvf9XZu
h67mdUCNvrNXvTOq/PuV7voxkWjEkSTjyYrNjCJ5cQofoio2+99xo8Cb+d2iwcrE8oQPCYYT/PoZ
cyjRuwnMPLPCXBw1Aed1C8WEcCsd7EWGun2AuunQt5bINB/+HEp0GhMXTQhgVR3KzW37UOesepOe
Rs1aAO7h6Ct8cPHL0YSpSLYpeTtU/Ew+aVpK+hFNCVPjrO6t9fJXcV7BoycjIZo5UuXWmTGI3NCL
6gzauM937mnZ4oR/5TZIGBGZNb84QLXMYhaYECRW+8qN/TYkQDHfmg0gM0BWZu+lDyND9dzbna9+
CvvBjHoPwOaAguC920S0tcdTfKrMaqT6sz4zYBSClQO0mvBTQIVodJBpAeojLDKRBMCX4a3xAYNZ
YwXkTfR0j3vVLLScXhXcUGGFOA3zZ/UQWDlASrIA1UObQXh04aAK/GKHr3ea1a8Qq/mZBbwiOIq7
lYQX7gYUWilOJcA+LxFNvclBtziwy11jCpZyyR+yC/8CnQ8F7rPh7ehSMmS9TPY6C2ffefQFd56J
ZKU4v2HSjT8qPnCPkWUgqlcvukjnwIErBQus+hoeVSAeE93hK9gDanOiXaEARMEU7NON5HXIx/TZ
iyx4CYxvy2VNq2c4eO/ji4bkFUWAG1+A4Ndb6EQAI62nP23QWZg+W8g+VxkczK9MWH+qIZsPgRsm
tEGdDw3uO5CWGY1C40FpSA6VBo5rOjHoTs5duvYjVKIdVau5JtfY0v0RrOWVc0rT2a8y6JOhv4Hr
ERqP5SU3CMp5oO9QPa2NGk7xY41xuR8pN6hUstHszSRzILFPXRxHUG2IJGLG5KU9QZKelZjFzHTh
MF7KJ+jG4O6C7hLS5QodN4oxCwns3mdLtEqc6sk2OSl4KyJqtmqHw8rRaLxdbKBjXwllZmdecPqu
rfNFe72P5PBG0zCDToc72T2xLmnjMlRHRPIVUUWb0GoumFFabLAHWL4z0OwqP9ItwqzHu/VmxZhw
hiKX4InApmvkDOjz4Jjl3O+YcOrvov7Pd3Z/xoRw+1lqbT1jRjbuYNLKNDQSsH1OsQ9A01tvEWDy
Ca1VVKsS3haUomjsoCZABWZ8NWoF1AQy+o9v4VXfTGhVjVZt9huFAmKHFZxvoBgabiVgfYSFo3xq
buKOM/tzao2v33E14G33mwgoG5iPjUmfq2vqXVhvEy0x6sSQTJO7daiA7KbYw6whA/EJ01cgMwB2
tNqePcL4jNY8pIlm/hAdBHPcGpZi2LqdOtkAdK4ZmCQBMrVG0GqABmLcmzmHpHsLu00LZf/4ooik
vwKTVHFKwf8H4IAO6xoyfuSO1aEAo4UZHKYOVW19gj0oU97CvbxtjjH6XbCZIRGY0cilLO3QA4jX
af4wHhWgz3FLnpebcpM28BrSvR6YjBsYj0J9bBOXR+MYBcFLY8b4Xis5fwGbB1UCkOxy5cx7gp+f
GoRY7gBR8FZ46z2dIjTaCPSVCC427ODtXjPTjKAdGzWmBiRvI7gGGNOvYWWWANAR2pN9FQLF0zTS
5rBQyVAeRax35lPtzIB1ElNBXRaEBDn0mvxRibSv3VPtQ+UH9HbrcAlDOfYKxzOzsWWNDDUJLf4x
oYZTvq6iLgxwOxib+jV5rp1su8JfcCDoHR51MthiAzpi8hFOOFTkaV/hANEuwW50VJgWPXKHBFl7
YkeshCMLamkeuq0ZVQMpN1NrKfZiA3r7EZFAwz6pim2MpNpqh/RRxbMB2cU9KjC5MAXk4KIHRj4O
jnE0x3w9JBGUH3AhzFkAEAZXBFoGVHwNKG8jAX1db7tlsBJ3qw3grvWl106y5VEs7mbHwNGXudEV
qsrSkc5w5p1R9Dylj3h3Pr408CdaOmK6he8HGYGKL1aw1TYIafiDYM0DEei2k93Qajv6AVtLnMCG
/axuwzRqA4YlvnjpCDcV+YPoZPa0nyyVx+ZSbfkTpsssfBhuTWSKto6dJmFpiR4gWZf/WgWCtfZ8
Vmo0ZGje/LmYBbLLCX0w9N4mq0QilLlr7b1i04ZVuCOASmRIAKppu62vI1sNpUj92gD+lzZoru0D
NOJEL0Jwasw1ZextCX6fR2gmq0Ot+fFK6vUM1PyLjoAxAyL2Oh00lKI5D6/RfsVrR3O3VrvRSdft
HGLS/0ndeWQ5rmRbdio1gMJb0KJLLV2QLqOD5REeATNoGDSG9rs1sdpgZD4RPytfZfN3uGAkXZAA
zK7de+4+xYKeU/+ajusS63n5TONzmNPnf28brwNriwnnKtxZzqHy1sJ7NKw9vqjJs/HakYCjaMJ+
p1phfxKsGYzGpvgeLPuNu2+lCeno68SyX23tvUn+EEzAtAo2BUMSthi62K+WtcuKSynfbf9Uu8uB
vbzYafa+TlaTs0/SbRgt3RfTXaDoNadlD2tm1f4ghuqYRsPvaEYlQJ6VmeCxs/gsvpYrVDTtokoX
1rfgm/eWPhDNNxvxTT72zyJ8d2pUN8tqWCDkS5slegjCjX4l37uPYIudzA/zGwlo94SGk0/5nY7o
o71O6Rlh76GS3ZCtB8Dc44bij3hh9bfv3dV0CO+tuzkn2VNmK49zXpzs/xGD9jX57K1ETI54fd2+
uw/I2CryyvYmIutgrpINVbnpYAGI/LC/jW/e2t0DD9gU1+IzsrlbSEi67SJ3FyQ2N+mHfIiQ+YeX
4NCqFSwCwpAD3htrThPn/GIc+n2+mO60s3N4NfctmYkH62y+GdlWnrzH4s072/fFPv8xvsXOsdxp
BD9IRx9ayiQe/DHIshSKcJZXgC8QG7gEpd5Jdu++fInRicP7eR+No1BXo9oK8U7RJxu2VAGTZ+tO
mztB/Iea5GG7Yu+0NiglByv9ISSjiDEGswTnuCEVO27Y+5LZ+lruvLNzaX7Um2qf7Jujjc6GrpkF
+diV92xxQupN8jyrkOZIpF8REpY7BNYHEsOraZ3+6G+9D/3GvOrv1rlZkxOVC/GRIXNCnmMd/HZR
b6yLePk27eYiScMGmOgJNRNNmg8eFL893OcjcgVzEc0Jguu4GqiWapf5nyA9sfdRrohjfGDxSM/y
axgunad2h5bikG6tZE0IlClCs+LBVE94Z2r9h/pwrSWu8kSHn9WAWmbLXIm63j0SvMnkVDmX/Iei
V4ZyIikA40EzD4G+F+lreTfuh2EpHtm05+iUiQUX6XPbLCJjPQ3Rshgv7hdBKaz1N6BEEk5QtvCB
BUQONPKllS/rmau28N4nFGdqGTzAKDtKohkqZMO2OKL4rb0FzZQVpPLlRBrLfA7e+WjMlAVntyS1
+2y+0lytki2ZIgCHPVmYTTVfhKy2JtN9v8p/dPkaDEfbLaur9tDuhu+srsZD9lVH4/+o7Z3Vv98w
z1KcX2M6mhccmhhnMLv9y0bLM5WjCvwPVvZW7SmhkT/Stmrb/l0W4F/tUv/8d35RsPjjaE2GJJyZ
V3rr2JBzCrbAbXbW36gG/X8dOP3xiX7JAHSi68sWQu1tP5zt5OHNX1PbXPlfohodQPAGkm+P3/Vn
S+CwCt5KSiztC9AitSf02XnHcq/NigSEQuUmO8tD9F1/oPw1HdK79EewMY4+VVmqS1/SH+4ivsxx
rlwRY6itWpDb3hMNUXyj/f5eLZC7GesCgRvd92TgmqW7q676Cru/L9osXKnJ3TUv7Z60/M9v/D+S
3v5PE9XSUPinq3f1Kwf14bv6P//1Zwnt7f3/FND6v5HyQbUI0g1EjG6R8/qHgNY3fsOShhwUVno3
/Szbg38IaDX9N+JrpLUYa9PV4vkOF+Y/YahoaLklAE9zb+g+V6/xn8BQMaH5y71GAwbK3tmI2TfR
8Br0Xf81qdG0TqQ7I6bLCeQVL13rVluMZ2H3lnk1Y/y4EVRowOqPwIyq/rMOMiP5Bh1RYDVYow3O
DvZYpwnlNScfsJqxE7eMkC7xeZD/TSNhsCEMLdpX0u1MVpnRizQmK6d3P8WkQXAn2WDXiv6yKRqs
hSnG7lULscBeRrno1UqM/BZowlORaEdPaikoKUPWUNKoYA7g2WIgz9GmNRX0jmXv1qn3CehQwnRU
RcH+25BpUlNlK1rn0qsiDl56O0ucALVEXiUfWV6K8UfmFJkPINLGVGZhlWWmYw4fuXb9tYaAREBQ
xmVR6SBt6jh5hGM2pNnDELcwDl98U5b6sA4MoZVvRZxr4puQXmYiGNCEXzULLxVh9mz0ehJfIhHF
xpkqe1Hc2IXK8SD8CK+9s+OkD6+hWSbdTNtr/GSfFBrI9kUN3DIdVno/NtGbo+n2+BylveW+5sI2
suIMzgwsChizJn/Q+TTttTGGZlh2ooJME8ZFX0f3aWROLj1uKYxI4AZCmJZamm4wjPe6rnKFYoGs
V3/y7WRSX1zAd3oAuIWegLexSWJShaXM9Wf8ESyEYoMoMrLCYaG8Y1wJGdxNSWnX2xEGOtqIyrPz
/ej3dfvD8BKruNi9LJyjO46md48LkUhnZaoTVfUmzczBRYMVh+g2zGRyCnfmxE7OJZHSkpskr3SC
FU2zvucu3uz1QmhRH76CSojBGLVYbUWnJqgFJEWjxKdo68imjKuN0xYygewbDmB6c1hd2nsuolFR
KS1BjEBhoHY6BbUPScXBAH2ZZ2XC/OvnqWmu0jw2H0utQrWUJDn1I7/JZbuWlllQ9s2HSLzoIvQG
fAjgIqGBCVVhnic7S8tDo2gn37uNljWgYzx7XFVBQI0J+kw0sh+yKGbVAb7vJxriHecJ0Iow8KCq
2uCjzrpavvpmOfRQyPrSXWEfKvyHPlF1mKwsIK8NHfBp39Rg+jTQYSfX06P+bETpoKNgFNKAb4Pb
LwpLgflzdE5duI8n12qKfMfF54hdZZbKvwu0uMNcrdTxnVlqeiLsjaPhh7DKhwbN0qDnQCex6w4F
wilbAVhMVZ/eDw7IRfYhiSw2A+Qsf0svV2ScJquyUXi0ekyqt62rkC56z+5foPd57o7bIlVHLbXT
4VvslFO9zUO9aU++D61roTljSxzeTsUUrvheY+tRKzqLFEeX2uTF+s6NkCXbieqzE/0KkGsXmSqG
/AzkMOw2oRkIc6X8wjNg72iD+m5blZmdx9zLqFj6kD1WspsC/lSpF24P6EV1sD+HvkwDPPZ8Z7A2
QzSEyRJSu/sNvGGVUCxrnEc3GkcAsiOefsNDWbQjFT8+6NB/lFYxUY5yHcDCJ4cbvdkJ8EOoVPSq
rjZT3+TpFyErUXzD00g6JwUpBh1T5dftg45ndbt3e7ssTKhMpk1ewAwh4bwMMNA+vF7W5qHosy4h
UvBnMAaXOraH2dKz3ZHZBu+PcjtBEugpEYLeWviuHQX4C1pmznbXLeLk3S+UgYlwD//3+9hbWAWe
G9OOYdq40ZDCVqkF1onJg+0OSmkNXEwFz2+ltUVNIVYzSq/EwwjA/KZKgOtdcCHs5arOmpmAhjlP
IH6YKmF9WMCR6tgPuiB9WBhMT8A+VEC/pgyOCsDMjawaWZzL2iv1C9B8Xz+pMnOTtSt7JlTN8KbG
wCSxLSqHyak16GcDdeci8MfanelmkXiBVmQb1hJKC0unggpxmtKphqmmXHzk7koA1fQlZIPyITIZ
mX+nbNdG3+7SuCaeMpChQYeysWqrQ5pKGfpn3/ZKde3jCkj3Oe9YR9Q6rYKIFK2SLAxnT+Zt8ZBN
WEqrNb5jvktutRnz7EvoZ0LbhVrniaufSgwAIZ3RdngMeserqU3HNWzfAfpdkKXGNirN0SGyy62x
qZYKDz+xagC5efpjYvgS4btpQ0RZ9aaTpLR9D1Mk7pnP+XgLqaZJe2eCFDBzg7IK1kPrTIjkBjtH
f9mpLPueDmWKAsCptBZwpZcCDYtILskc6WleuSVfrkV73sS3kXe9i348YzIEMNbHA10AQ13G9Vba
uKz2EfWAPLWGmA27FjS4M8dd2utsgEdduqTggjqftnHbmNGz3upULjhnSULNszZpkeN7i7zXtMdM
SaM3sSzZk+VVGaX+Hrxr3X4BTGj7KJgc0ZUsKnWPzkY0pXtJhI+rlObZ8bgPx9y3PlSs9SQSGyPp
T1Y6tCDvshY6XpaONhEJUVKF4C6Mu/JFOnlPBnEUmmFQ8RB6Yn9nRZbdE7aOursq+BnuXH/IcFDb
ykJUbbEqXJHUW330Jt/bOmY7gtrR4sLrSNp7rUueSB/as9En4ZjuxybuLdo9oigV3+arBLlwRIih
SKowB9hUUSxzbPRFGnp5/AkyJfBORgVhx1g4LihU1DNBN8XFmv9bGebyT2Hnv+hMMv66awJEEQQz
VdqAP0e4+d8MERrRE1MVgY461nswiu5iZRFXqyn0bRAisjZiTx5iI9gQtux9NsRl6NYbA4DbAgJ8
t7JTZe7KwiaRbETdsUzGnUzLB7xN/65o99fd0O0/ZSuk05ruuYB+jDkm/fZxkXkE/cX434EL0M/W
Kn0tI70+wpRD3WaE6fvM++T6crLo8d9/N3Ne+o8NJf3Eummw1kDE0WHj0HTx1z8oajMnMIyHdTcY
wd5QvSi5jLU8wmQ2C7ZZOTV3MgTPuPj3f/eXD0p3Gv26LgYIeAaaNMX9su0zAVSXLVjoFZxBFPL5
qEDIoZzRB7h+2tSl/9nn/G9/b/5//vTFTgOurL7TaCsNgP7FHclamV7NGh+IMT1BSDc2ZTvqf7OP
/pefkv0DrdDQuo25BfHPf7XC8bRyhTv7qteSnqrJ2DSDY8P/BjRjRBj4/Ptv9ZezOX9K/OhAReEY
ZumO80sVIgPvD2rYqtaxJdRjJmXur7QwINNVCe2hiiOqaANuCn/nTTufrT9dRT//LsQIHWYnnvXm
L2cTxjEN8mlUA8yckPKLIb6MrVGdSlhl23//EX9pp3bpagTyAr2BHsfblfNLCsSETdbmSajW1gTP
TLb13tD1lTfW30d3eLIUsv+JSmgOM6xHWeeK7msxe55MIzrR2//yH23a//+sTf7nbe35Wv/f3bJ3
7ffu4399+Z5+5J8ff93i83P/2OIDUvqNa5CCKuXHmYTFVfFziw9m6TcazeigpXOP5lkLPcE/d/iW
/Rud5WC6sCeiJRao1R87fEfH72R2kofdodOrxs/9J3Ynv/RpYa9rGJiw4HJieQ7mHcYvt2cL3t3s
3dT5GhSKnom21u6qxj3rsqYNR9Oio4a1033Rp/GTX2QQ1OPe21bz0HMKYx87KYA/b4ifcImUF5c6
3+3F20PmNJ+dcvTTz/cnxrQOab1b34ZKJy5m3ZN/+oEGg9bINS+3N2iJQ6I70uQhd7HgrC2J1Dct
63uRO9E+drvPPAzKU9jU57ZDrV6mTXIRYQfWqcjNnZlWQEsTiLZdNtSf7Bs7LXQ/8aokr9yKf7x1
ijtzp+v7wMnmraHtPYmc3WHU5vr65xA6496rvAYfFl4dgi47A7r+LMzEfwL4Pm1U5HjLZqoy6LeD
Fu66+fA2bkfxlycdyCd1Hjr72wta1aPM1pxMp0OI3K9jiPFUTW7Z/jy8jVGajPAuM/7DArjAL2+J
xZAWK5b+Zd762xpzc4lnwWuo0nobYrqxGyyveHHN6OSrVHwdKgpqmqFM3Hcr7xx6NS6t8wu2iHdx
O6hXPyQzHJVK22IGM760SXC4vSGdAlpgI+0lLe30Pvapz3VTw4crteiadVV8LHxA+oHZZsXyj5el
wu3AnYz2sVBnm5j3e11NSMBdgPMmfI9NYEXxERaNeTZIg620LtFeG+U8Rn5f/Y3qyP9rxR2zWNOl
edYzMB4Cx+E5v1zprsLKk9q1/aH1ZFr1tLkQiWUbJ3fGn8OsHZqL0dGzYbxHbWE9N8oEa2XiocF3
dlXzqMlE/3I7wraZ9itNBPswq0F7Tf33yI3qR3PQ8IyvhOlu5VSKs/DR7CqT4mVVWIvUtI1rELTz
Sui24Ji1742uWbTQAnFYpJpzl2YVZMnKVydHfK11467uyWaEHuyFJM8fNJurRg+pQw4K1cikJzpW
CFrGFr2lffzkSD89GkmF7sVIxaG0Inq70iDEyL42LYSQgQEwtVI1TYRBcIR8ftTNhsavnC4UByTp
820oVYQ4JzIPXWTQm1uOXkGng11tZajI7jvSuGsiRaNIlqqVbuWgVmun39TNVGCq249vVq3Ohf8k
CkwRq0E5V8+exrXpSXed1oH7N6BB66/Jek4upA9cHJjNAg+Hdu8XOQXA2yAxg8j89IHoL+k+PeuR
qX8GHNjJSA8ljho7o3uoe99/A+Xs7TD5ROxioGOpabexem0v41y8yaresvsNrxoA4AerSz4GQxdv
WkNhsHLfieKgrBLbO02dnpNR/vmhx55w86c15V/F7QjI/hJY8NHIDVPrMIDugPnh4v1rAKUbhY/V
sV1/xLbM6/c4qo1DE7XTve61+8T3U7W0jXxl6lFzSMIpPN4e5O9Ht2HmHNKmNqhU5/3GwBXl6rLD
W9mDWW3ZYprbOm8maO1GShyRZfTPRwOOgbqyqHXanX+8HQW/H/W+JndNwDXbxj56+L7B+rENeh/1
dYIYOTa7ZAnC+1vm9w9275cwacsaOXnDTCpNGb3qqus3TdZ2GyPsolezH/CsrhP7cHu1kNZTGVtv
bUNh2oyzHpmzRkdhm9r3KrfVYzK1H7E20itD5oI9SaA+YnR+ZTzgz5IwG46DW24zmcTvZky1cH4D
EP187amgO6RkFRdh0qgV1FbzOasa+h9jyvb/HCWF5V067phnfK1iqmiOGF3aijroAb8f6ZP3Yo+9
/z4/TXq3eulE+CN0IyDaTuTtbxNK60nvoYRBcJtyBqqweZhMB7eWersgrWVgoJXFS71FpjFE5bUq
uvBYVBDJV7fDUjNm9PEw+pt4VBQ8x6gl/wj02pXVfWXpwQlDYjDaSZ5CU44CsVGo1ZrKS67cEdaz
pPSeEJpeyZ9drGa+fsv20jhSHTzWE2cRa1VKskRfl704FWQkrrbX6vekdUEoiLw6wBqnAzs1F9w9
zXc+9Q+PJAz6GzQCbqR7x8AzffyQBHBlZooXoRuviZGhBDanPqY/tUoOedrSF5a36rE03SsZRmwP
d7pVAJImc32UDRDX0kWeEAqt5ryFw8Lv2v5e1rK8p6mZhlTbGr+UE7uG2Ir7exj55E9inwK4jIgw
Suu5Zf5/CJrweBtpWk9PkBFupD0KAPbEIcpJjAfXy2kRTo3pI4cNtHDiKr80o62ORjTS0eq2EAwV
n8cmZawbrftJohGinmr6a9Q0CwePrqVrxvlToA3izsI7V1RW9mTPT8VNvWJJhKgfdBYeQbkbb0AL
NJfbQ1qffdH3j/gENTSVyh/SQoAnek8/aF1knz2Xxk/DEOFL6jrvYZ6WuzHK2IbrbFH51B7iEF3I
p3qIUFWw4/h5NM3PpfOrPtPU0y/vq6cm2I92NZKhenK1Vj7b84ORx6t6kPXl9pQzNFcbAdfd7bVM
GWQKq9A8lhUaEFcg1YFrpu1uQ2aoZh3HZbxKB4AXKreevSgO6S92ms1tSLCLTtLTmo3RuebPV/8Y
GkrJNfyXJRettRpwR38w2gSpgJrifeYXqPZ/fy40PJj52L/IzPEebg9Wb2/kUI3Hos1OomuDEjqq
ViwSuxTHIda7a6d72FGFKMcq4VIc1vCFw8YpuC/GVs2R2R2kTHrE56duD7ggWaspogra2yGomCQV
b3hAmKTzLDLMSx87h43pNNazE1oQ6+bhFKqpRqGLWjBoUW13WuxvXe1t9CtOlZfsyXSLvQ9L+rXS
Hkg6atiEAmtsbP10u+tDilQLLXPdTS0dc+PZZXtoJyu+F31K8y378iVXa4lFTcoUMZkTPTSKFttm
OnbH3g9yfGsx+Em7YPzikInFScF4JhIbFiR3tS2/b29YWn1h8W0uJM2TzWCb06qPM2dDXEofuJTa
Y5r0/N6y7faNU4WPSWuGj51Fc2Tth3e3kSu7/g4ri61RN3dRUqcfkUMWSQzcwfNR0cfGG74lXvXV
MBtaKuc70SAntnAmG5OKeTjNQ28eBgm3ipzNQibjVUvM8nXoqGJIPOLvJNTlQ5Lp+TbNeIczORDe
fz9JWV8GS6fmL1p2b3jQi/G4N/VKW71Rqagfb6tCqdjzH3Ujrh8Tu1dLt+KqxVsLUYZI5Pbnxdo5
Cm+vQGwd0DHPt1epv1fLNLLebpP07SHxVtJugsfbwIudvTCR8N4mocK39o3hjc8BDlYHshF0Fxo0
ZkedfJo8qSA2AN+/ffIw9Ks1ToXx9ra01GGD4GUN9hZlsm2Pb5gGMnFm8VWzB+venmaHskiNb5Iw
dp1hn7YmR3rUvdy54n2mdmmpqMbEunNttTTbi7b+cAdkIPDBv1Vt8658rzonkq6qUGNbMlSB+ybL
/FrGtv2jomuUu8z8zIhyacA3d6GFs4IWqm/D4CfjQo2A2ye7S0j3sdEqfVjkXkUNF6QhugCfj3v9
9Whw5LZ223IFTT1b2aNV/fqWWqUPWmuF+9jEyToy0ZUUlTl+EYXihsBncI31ur4aXNHum6SUu7gy
kkdXkqp2RFB/+bmKxKl6FF3+ejsDbUA3oWaJ6tSHoXupRH/ALXJtiNR/VRYBPV5H3R2G4PRrFPmw
nSB5r8bJSzdjKsEW5VHyLlX7hD0pl7HLRG/l2o8KI2CVNNk+1GNoInREzH4r476tLHE19emcZaVY
aUVSo13le5ZJ16+pe7pP1BMA58s0/OqK8M7P8vrsWi2wCNdK9kEJek/p1dZvDe7fzDSfS5vdHBBF
e1U0Sb/whopyC3lsBCZxVq0sj36yogCeYBt2upHJSLWY+uYaXyN/XBJ2CWwy2IVxQxj2eqgy874v
LOph+Fe+YzJFq6BCq9/nrEk53leRFpvrwW/9hRxJdZPSFQ+6WVanKiu9fdMGdBnOO6JbxKIViEQL
xz0RDJX7wk3wUupUdayD9mOqQOETuZhbayytR3YzKW4QnvhK6nyt5uqDxheMD4kQZwsGV78wuujM
DeiAR2AF9ka3voiEvucIj6486MxlSvngFMzP281wwD0csQC3+ApHqjtsp9SZG4LJgJ1JjHPBtZoo
BM/LSly67aaZrBHUPiGTLhQddDklDD8Nj7enMGwNj2NWNksxmP4qSwq1HOwk2SV1qF/ssWiR9b4m
rqbTUgpHalM7iHIzI0UIl3T5xnRHpE1DMB6jtKOJLyKxZ0Vj9k2irwqjIn+2g/Gp6TLqT2lSvRfS
Ro2NIdm+Ksbo3cAmRSbWq59p+HXO/7IrJLFDYzUH3L+6/ej64T7V2mUflsW1wiHvuba7ZWtKBPx+
StQxYh21Zmfgn3s24DKPg/spaYP725EzaeXG7/RmaVllvhya6DHIHefYD9I9tvPDbeiFIEhFMA6r
2wta2XwVVd/GyzKo62s0dcUxGlnqSJo619Gp5FlT2v42jUdmEqw9G2bQz1DYYFjXHriyOU6eQk73
7VVKW1B/NY25uS0+vURpVKeK7irIp7eNVb7hX+fvDIVB6GCXDOuGfI0uinMsOuclS77cnmYDlByt
ARVdPf9QnxYsrG5OKzRWixurYTE3onM/XzlT0m8xhsqfcTFA7tsr9eV2FEVjvRShQYuHpXYDkoLH
n5taRipJypVtB+JQND2+moZ0LrejaHAdZK0pQGkY+MRc8bgYq3pau1PW7esCOANxV4/hEi0TKm/H
e0qG0VmWfGocMcXXnMCxyJ29pmL1FVQ8FXgpPqtg7sDzG+fJjemyHDDOgB2CVWUTlQ8Z3g9i2c1O
IinlOtxSHB2mFqawdEYNpz4Ni0vyxbEQamh+yBIfuV9zc4wuuTZpp9RqQf4UyXYy4ukFL8ZoOQ19
fvqZd3AwW9vX+Owd9MDE7XTG1ntmcXSxDqVFNmdb36CtsEaVfQsrNiv+7G+WxrtCH5MNUo2RCmog
rriCtyd9RKsxZx662MdfI9X6bd+6uFN2wbSdOjosy3DirCRVdL4dNZVGUGQVw77vGmPfhHLaRJrK
X1O7OjV9lX1ro7he1J3p7fF6h9H917cNdUafUfUZV5Xa4jBV3DWD6Hedx/Jb1zK5SPOssdBfHT90
VlkRim0rvJ4pYopOtwvzNoxKKn0C597s6I34VEaTnQcbtvgOEIwWrYSp3NPtYaLYubAwrkDdHMrN
QOsf8emIsrOe1D5PnGbZkad7EuQzz5pffq2p4JFDkcOWPEp6uj0EjpGeSLGmp9vR7Tlr7LddFmAg
FRX9SXh6R7Yy7H4eCecYQBHftBDJdmXdqetoU8iOozj71pXmJQ4L7znAdnVlCrqW/dRf2YGePeWO
X56xBnoPO+nVyzzCMbIKnqm0lndW5MtHK82v3JnWazzG4Q77SIcfvI+aTn0I2AB1rjmfpULRYzix
ttMNdsJRFtNwUlUU9+abC+fCYxyH1ZOtdiKztLteBc+3Cez3kdXEtJVmyr1yaX+ptb57dZ1BrepG
tvcmZdYd3mZURae7cUTmHeKuUq/ayHxNf8bVNZ5yhyEY6EOtxC5Nh+6YhujG7Sa37xoflpOLaEXv
xn2v8kfHqNOdHlTj0k7mu8hvh3Ab0EwvwvSpMPVDP697llE5KGGxfvYzs3xPC7Gl5oWiPUyNsyAp
vLMLWW2tarBe8T3e9mEjvkoHXTDzlT7Pz35HshczLjoTfh82tZyluQ44mTh6Lmp43E6iv2cOdJvC
ZYJz3cihq0/Th4dIL1aBU08P9S3/5+cDEgYxfCb65BzD+ZpNzfDTQYW266yGFqMGTXcXDTTD5wU9
21rI6WVDE0kzPVS3XITEtUh3aLXTq+BkBaO8jKP6WrQlUwLCA4JWQCSC3qeVwyL9mA5Z/Yif9W6S
nXm+PTVORbeMhJuvzTmrKGudRKs7YrBF3NwsYtt/Jyva3CWWVqwsXwsOIrGnlypJV5bsjXdqr2ob
erG28bQJYXUSAhVJH4wSo8S8NbqnaJQ/stCzTqrz2yfL1UAJ2gidby+WMrgO+JNhT9aLnycmDoId
PUT6kxEVIXgZOkLqAsck3XDoDkiCfGlONXy0yHCepQEKQe8jED8mClyjs9a3IYYpX3J3jB+ZiiAy
VdmXYNb5eZWsj25bRHdmn7Y0DSjzPfLNXTx07OOb5p2imXipO3hcTMePXIXpxeFeWDpOOLyXenoR
VkFE2LdbIyi7H0GuvsTonCjheveJ2yUPmTA/m9Eb3rhT6NfG23TrluX45gTTXUUSa0MQNM3Tn7h2
gwu0sOUdtyEOFOoelePPkbB1cUVl9o93SErPh9DHMtRBsPFg29kq9BNIki1+02u/Ikgu+tKmMsJD
mU3LxG5xHLuNrLTYTSEkz8HO8nUYDdmuygnTFJHLobKU/6jQPrFZy7uvgZ+82rXRPHmj7u7cmvRI
4KTNhsQBnQ0oAbG+tqbPiQCnUDjNLyrpbcLCjr/l09wsqGzxgkEl+c9SEwSH4yvCPnmHc6APb4Id
f5yXCEeCZJKnSHNns7UXkVbGG/clLQNF3jwyO2h4ibOemo7Sj7FX0pNSttAZWt3as3VqMSoL5Set
4KvQUMMXt0zACOQE3FjgmafMVciZiQqAYWf3SPDksWwRZPrdqF9uD15GDpgEV7Xri8q4dDnXiVOw
esTFKVUGjhXzrhL1o3+PdzayvRhMmDc/d3uB87zOqZGfDF3b/vFbu8TLaCigiHV7Lp1jSM3A8VGL
jXtVd8dGmu1dj9gF1U2P3nqgOLMMq+Ew5T0lF5V3G39y3W1tnYrYRGWWCqz55gOUVz8PeAlxj/kt
AL8jFS2oqVk9gBfPnkqLVVWVU7i7rQKxFHKHSOyudQkTb9P9UFSQUGIX5bbXYfZnJvf4H9or30GL
2cyL920F14b2o3DScF9XnCjAlyTQ8oCkRF/Qb6B67OAZ+VxF0KxyaBS51Z9N0BSJIseXi+Gc9iEB
0u159FZHYZpqP+ja0VJGub+FAPagtOPk4LeWukAP7GRTT3r57mv0h/RhRKA9DztPOxa9fKWK5dFC
gk+fYdn2yavF+KCk2k55+b3sOgObP6M45z0dOvm8b8wtDQf5HwNdn/dl0qdPXm1thNfJtyxjw5fJ
Ol/dho1d0TuPxO5YVYF28FK8V5SkquVBL8Jhh9SkcDZ6ZA/7HP/Ic2JI8X+ZO6/lxpFsXb/KxL5H
B1zCRJy9L0TvJFK2pBuEpFLBJbzH058PUE13l/bM9My5OhEVDAAkiyKRSORavzt1mULo8fTXpCm0
rTJ3+wnMaFej7WB37WYvqRx5q5rkrCTAUczKjb7/vjFmzY0f1TWY2iuk4i/P/vKy+Y3Ta8YIgzoz
Mepr2h3htoJqtJzvR6nkLLMeHJYWVLa1KUW5HaL2XNdD+dJ5mkJbutLuas/qVmmTKyf6aOEODlex
GwwtXROZni6tvo6Li67Zr2kcYvclBnep9WHxzKLso2yEem7dpD1DAP8xn5Y4Zx1QqYrYkXWfPDfL
+WgaslZRYQtVOX9ElWWYnUxbWa6l/3xrfl2c0hZiTXa2FbPYl72wj0Qq+Wu9KeI7txyCBUxC/cWL
05NPqXsDqE7PDYwogEz3YOUy3kZVhiOo5nePVJxHzTObN82JYbrGJoVsYAbH4tjnLe4gVhFvqrh3
v7VTY9BJx9e4Y3Vehl5xIFosve1goF91MlTJ+xXF3hvhRbh20dxCGJN7l6lyRYvBe/YxfI3Ir34j
Q9DDK9eoTt1AqyoI1JEVPFGJEGERPXnBqZza4nnrYdfFkZ548aUl/f460bRqPyS1T0wkDZJWZjA2
CKVdlwQ9HlNhdHubknFjVGkCRDAgJE/N5Mm1mg/sU7sP1Xv15gaF02KaV5X1C3MNajI/dG6LKLQX
MOIwcR0a81qfHkhKMK+HKDZ3cvTvxqrjHmD37x5Z2ZxErzz1nYKzqa8QFtd23W5s0monLZ+Fextt
3CYDZMyZJw27GfdmQyZjHhjDN6sy3YXluSwbko7bl4SeGbrKTd+2zdboBqp3j+Rgo8e1oBkw+qHY
JHsgs8SdIXNjY2QYlBGhS9rHDEGlWQUcpERW901pJ/cY2hlXIZdq18c04OmY3XgmULatpq91XbH6
1v3w4rtDRESive1MuMwXM2J6KVIHl9es609dDp9VZvXaiWySu2vRoT4TSupd5UXbrHTFLJfuKPpz
ZbfKzWdZ4AC5LIYOM6vPToWvGv5JQ2tlDVq8GqeaB3Ar4cpw872lyG80S/B1UItwbXooZ+3Euy51
D6VUUvfetZ5RPo+W2M1PwDCmB1flyW5MTVixEBNuSG5Nd8INs63MNfuc1YdKz+iFc5J3VRdwB/HT
m26ie1/pXYf9n2zQ8pMbWPq6fqdNYM7ve62hT352U3lDBz9ZhUmRD+tejjGWLJgtK4m7jGmfLFhe
ggX3bU1Q74QFj1aGOwSUy7cUouEVjFN1UWeZS8hnLfBCTMbLCI+4NQJxVxV7u0mt2zLRr+blaOhl
3+CL9DuL6uScOc2tYfv5EzNgui8l5l0gPPlTmsMWBgByEcU2Cj2CGVAUgY4B14Q8zw9DL7hgtBG1
KA6BRpApP7+DWsJjoDn1VjoDv0Tg58bCdvNtZObIJJiOvNZ4iGtMvoq8uVHHqV9mOe//Gnc1od/8
ic7luPoU3QVjzRZTHJr7lS1A4e92SmG0L5bXAF1GGGE0PoZABQGR0eBguDy1uFKve48byLHIQIIT
kgESxYu+uEq0Kj0HasAIwjVpNOybiVCwBN/C3mEs0BwGrbNH0pE/hQgD9KYzLmYY1/ejHi/hPyNw
LHMcrGwLF7JE1umic4casaoRrspIVhet78OVSV1+6lJTYiTVkT3sOEWzkoOqr9ske5JD7hALATB7
Y5QpprXK2qn84sUQTbosxqG+zrHIP2Qy/gs9mzERJv+gwvHbuUIYqiE0c0oHgNr4K2JdjLVvJsHA
yo1FwnVWqXdzWd6iIdYj34FfS6Dp3P421BYfcHV010kOy1nWUtyFgcC+utPeOybBO1GF3SqoKs77
PBxys74YTWxu54XG/EDTVz+2hhwOIsAvQUQ0VkLVYR6LbfygYBRt+jBW7ltNf9Ig8a/bUegrX6M6
+wtGp/kr+dBxQemplfj2EwHRACH69ZsjwzBK29ST1zZP8ZhDi7L0G7qjCbcgnVXqN9Oz7XUWJ8bW
D9XjqETNnSOwp2/lt1CNsHj0+4sPPLjWiZQmHdYcMJEOfz6ULCrDHGWRHnsIaEPmSFc+Z5RHT1ri
Ia7VHXFieTjsLZHhmDmMt0UZZTtZeHfcHbNrRylAvAcgXTOx37TCK1+njfHvG1lEVMxoOEf+BOYC
N8L8Xadk9lWlv1NHSO3Lf32ZwXr7Xz8ZMRFUTyoEOZvQQesL+7YcmiAHbzZeIYleUYGI+y5ztXUL
RLFKp92wj9xtWMiFLAL8HQNJyxmwAgUAOM8WaFResuhpmDAfqfTE3dvdcUaAfj9UayOdt9rrroI+
TLbSKctkqt3VdXpvNpF+56vaj1gq8bGfhlytqN7aCL0frlkyYCfugerTuvRRfaxmmAnENtsyzIul
nDKLM/OHrYvnNjfGJ8rjHB2OGG6C0sMMARC5NBNnA35sPLZ5uXfjInyrpYdQN6u5BnMDVkQ1Qs0o
PA/TCFCOCczx8g4PLlk310Mea8csLsZlb1rlUS1AYlSWflQn6qNt16y0fZK8RewHE9VBLsaRWjxU
s/Gh0XHw9pvgOZd1vpXetHRqMZieGj9J3AYXtBHRIoa6cOf22XEcpNzblnKj23BSlmWrKJui0V5s
1m5J1nsfrVOtS8vuX2VTIFxvpHYT2zh2uOABDXD13knc5gTNoln1jefd17lK6z4NldvYnQwNHVbb
MoM+QFE5b/x+ZNqgBa124ntpRS9O0nsPGjg1Hn8st5KWBUmcP0ZzSUV7wl06jRqD7FNEN3aCPKp2
dpmtoFxPu8eoLiZYQpP20g4HFDI6WnpdKw5uaJcXL87LBaKRYpN7KlMFMpJykcDe2Hi5jHZR5ynr
Iay32sgCoDTq9F72lHODHjlbmlXpfSs8fE7j/EGgEzhyTottJoppAfr3LVWNiq0a1hdXoEgyg9E4
9OO4q/qmumFsVIA1gbvQ/cLcZMgckswZ77Leam8ZPPuqyfOnBhHIwQixZrZVfmozaq1DOTKLtFXc
7WaIsDUfhZfd9EGABxHzP/hcr2UQtrx9Xyk45aP+OSAEGDGjdqJNkxvijDYgXFJd+0+9N1EOrak5
PfevnNqQwTKslY1iGRhC2DzMW2aLja3hBU/zXmyHGAW0hkG+RrXOfNkg23PGg5JHydrViBRGqUkS
uD41ntMuOksdgkQYs/pOy75a0rLUMNBMXlqCof8Rp6Yag588G1PQ+Kg78dhAlF1ZmSfxz7bCu8Fz
3/OuGx6D1MWO3260e6uytftC6W8VkJlrc9qzLBdnlBykdn5FDLa2ctMO3Nhqb9SKygi0rAq9lYdc
4irvdR3vzYZgrmmBMi9Vuqpor73IJ1++NLvqCHpOwdzbUX1MEewLPTJPn0tZT3TbweqKY6A6/Rmt
yXBmaTEsO3ukYzDvhjYuv2mC31Te4ACflfQxdPqQRvhajHn22CUBNnMjrTNiDpUr28qrZxSKWDAX
18lU9JpSBcCJGpodMm3vp+MDzZvPk9eVIjiFE/uQ3Ai+g1Laa0dzMJbkhoTNYqOLbTgoNn6Kk+9C
FxKAp/XY1k7dQlQWxSHxiydBO2oLdaEB0evoi8XpJZkw6iorMFuMfW3fR4l30wo8CDB8Z5r6oVRu
/AIcH111obS2iamrS9GqtAe8mNVf0lJEKVMvOkNxtGAYpMd5t8RpevDAi+I8x8hFDLgQWp5xFlUk
1r6qt0c3kDiBF7RbA2EgncxyHBTjWELKoj2rESO4ydMQH5xUS1GohdFaNqhmtKRIzw7k1WUU+GKD
9oLGV9yi/6pDLLdcfZs0/pOSaHpyiENTnBlI+bWl5K/zEqWOoEcJncaEXcpoHQ9RsR/6IdvFiW5s
0yTFek2rWszhkb6eaN/TwyvqQ+OF9l4KjrSFu/AsdCtmqpuPPTq5GZJNfLRYXk6Hss80eBMQDLeh
JrlaUkuF+EQAxAB7i9ayWtxqFYS1maws61UtkkcufP+u93WPwjG3NypQ93Nf7WYkXI9aHMmS3t4M
+YcSO1STLuxfH4HUQzMWd8ngSASLxMCBfjZ3pW6ZS4kN0dwL8pv+lHJ1HZqwT840bLCRNfV6bTd+
QslrJe8KZVkZRlyJRIefkNOezL7KLlKzjWptDhaeiJkAgjBBIxDhJeEm7+0cglpJVEY3lsNZz57j
3Ei/Z2GFnXMbN1AdQm3tDMVJdRtyA0z3J3A0L+baQcMmym7V3dglN0Em8Hrus+S+DppoCe8LC7Gp
Hab5yQtDG88b0+ypcml4lf0QwiBsgmNQ1PVTaC4ge1HjgE1PdTti9e4QxUV+AaCGrOE4zdmg7Ypr
r/2Ijjp88OmBbuiM0N4QVnivJ+V7jRXku9p5G9NAgzdhAkkbVqcmhBr3x2437UYBY9qh2L84kfEB
6qk8jKYCF0RCAk7NHiSMcgw/31CLDkgBtUNdGpG/xCcRf4Zp36qw5Z9JfK3I4KVKu9l4coIhA0d5
zLQyWo6ECu5KircnszQ/bENheR1K/QgL4AUhqncYKydYRSVRGHIigM4P0bTVjR2mUCU0FZgYCk4y
fOwyN1V6DrZnXCdjnq/cIgGg7aXWrwwruFSW9hzZRme8oG0osap3SnuTmgGxKNmYbsdMtel9m859
FshvM7AXqcqrRZV8H/uox5OyPMaWx+xvJ/fx9ODmCjhlol5yyKqXaPRwksdZOqnVO0vi8GPZJld5
VrYvTfvch7ChHT1TlmjkIOhL61142MSmlizueiaOrdNZ0VYg9b6TrFUhtPAStTf3yHCTbyr9nFVq
2S+wIzFt7XJu9fqg3VZ5RjDnr7uyAUNPLLN4axX816ZZXE7TttIRkkXn+TAfmh8yI3q1IrjjZqRv
Z8i+7SK5VEbkcXqRGqsxq1H3DoZBa6EfjpqvtLdR2zzHjhJcFNfTVkhRMSzpxmipChrVXiTQqiay
XTXtmD7xg97CChvXRq3Y6xrfgkWQe/a1Ielee1W9lqZzdmkTfiLIVjKapyQHKO+RqDLbpM31KLnH
ynZ4iUwLlp4x0Ie39X75SaTpvSJ/5nbk562+cuG6aRgkwTOCsbodS/I5Mo+ckU/+AQ1ReTX/Vypy
1pRzUbVmsRq7jKmLZVCzNtHyr1CLYI5IhO3BDEdlkU7/Qer414MTdd+7UOE+OXbflcz93Bj+fmR+
CkILzaGJYgnrdG/0ZbFEDQt2aIwHmzr1Vg/c9LZwwpNXm8aTLerX+SuQj0QQQyuAPCZkTW3a/iZC
7MUtTz3GWqEdE6+CNSd6/b5PBTExih3foMPXJux6eKntnrSVMPH3Spb/UBQlWzNSaC1p05TaDO7a
CkT1aCaYALLoXjRa799REhE4NLFCnf7JyCOcHoWeQja273LXjk7WxPqpWrnrtcaGNUWbJ0rLcjVv
9WqnLHTTX8w3jjGJxn060i/LC2/Y5u2IUXrn+Kc/Hmrq9UWRZNeADc16qM32qVbygyu9/BBhU7FJ
sO91/Nx5FpyCVZlgVvy5IlDton2dkHR3bL3nNMa2Gfk09Ztt4crsSnoUDZKXdRTHOAuNqcN9uoUP
6Lf+JhBdcf4cTg694zedOnohIi+6Thv743MQoUuHF24zCyRms5yvg0Kq6TZsXeye1Pi6a2OxMHUd
JBhMcvy5UGmytqSNDbfMCWWz0hwTnDaKPa6ywL6vjP1MO4G2I5afpOaxlt+ziV8gp9tEWcD5c402
px2JuM2PbXPf+w2R8UWunv0gAyWLpxLXr/Ey9syAHmW6H4NcXDK1jw+KMbXbQhXFS7tCK5I9Akyf
ixQFv2+l1nc8x5zcy75bUeYvZJ5vZK9Ex0yk8Y3juYwbMsJeZu6F1+HXH3VERH1eQdA+SZkb47fO
c7EZVKthEUelXCDv1MqlBdC1E3A6t9pbm4cDFRU5DVJCrxu4u5xGlTppLk7mFdnQRsfpmj/Ysf1d
GFGzmL89ABVAcWy0GDRNp1Iz+qPdQjJtLBdnagcCtwizS6Db7X3e474JD8Td6+je96Nh9cThQGML
JQYR+eCXOw2qAeJsTScSJRsXLhYsNwQI2DvfyUk90EY8L2ZiOdl7eAk5vXvSs6Gl8dCNz5kV7gg6
jFgvKO22sQgcR7fsH1igDt8kQXfUgRoit8fCVDFgLUR1YG0X3KdZc+5BZBd+MiS7+ToQqXblp6O8
qOUD8u7q5HtOcJ1/10ODIturoUWL6hbqtn3sUuXSqPDU5kNhV99FUTgRPIAY7pJRSxiTqr5SE1c5
VxBMSvJLkNbWvvEDbJHrLnY7bMjG0cPJryjLw+hl1joQannti9ZaR9NWlngkEMQmnlsT8cYOoaS3
zvKzQPq8usD4zCszU4yV38TiUAibpZ8KTdlxJQZfuGgswyHIrtuuuI3NuNlpdpldz4diWnMrCn1c
z6IWu78AbGTMsbj0Ig9L9MhVv9ng7QMthaHV4Hp2WGZqpbefB9Zous2ucLXHEoYtnX9ig7xBde/G
zDr49FufAUwlJhVQZGK/Ti5FMsbE+lIFaVqMIQQK6vWsUqL1S8PXzujDG1y1nY6/xMRsA987i9wf
zp9PGr1Sb+Ki3+lOnF/my5xz9rk3eB3G/G7+XWvtndZH0atuWNixtW55G5qwjGlB1wewqOToq986
R/UPuVqAaHuF8VRbSrEaVM5YgJbgrOXhpYJDuakkhpD6oIvrQgk75c6utYoVyngUOtOgpoz0Q+fN
2LDybaGezRCL23lCRuBTaan7Do5ET6NgkQ7qj/394NdXHjPeOlQ8sJ7PM8jbYQdNigKTW2HWD1CY
jZOmp8VD5WFERCXtfWC1qdV68aFGeO3SgIU/j7MAuXW9eQi7pjuGBA2jdQlxSwwtgszLaSvyzaOm
q/3BqJtyLQ3dvzeqBJuDKlS+S3/nx8L7UNsuuKqGZnyAmfqQeqOOE4Y0T14UjTs9qXF+zV3/xg19
sbQNzXzQClTpeRUgCcizAPetdGy897EBHrFt3bhRTDHs28TP16XMaIGw9EdgjYVvXVs7SXG/1esQ
792JZGgq3OVT7CQLCbJlWGj2Yu5RcgzfPgvaz5PfR455FoUqdk5V+dhSuMm9M3rtRSR4gsreuzXx
BoY3hu1p0uPgq8T92dLxKBVaVzwyoLMrO0uCd7UeN2mWYz2X+sNVFwXDR5mKlzjI+m9KQTc8s836
NiiZN7TGTU+6xyq3j31lK4aBERUk1SY2+p4Jlvm3CEkYUNU0vYEF098k0xPR9EQAlklQiJPepJrX
3dip9ssT0zvaVP35jm0pKtp5XQNn2XCLF2lFzhIhXXOUzITXps+i0fY9/a3vdjql5buWafUC0nd9
o4kuOxgxghk15xv0TIUl1+S7Y+D0EztXUYk7lpn4yjrRGxp+WWleS7VLlnoVWc+ZPuwiIdIPIwjv
IhsGRQbneZWkbnTKLN86JHXjrBIzFA8Dthr0UB5Ym3TlIQ2n8l5Wj6luI82LlEclAyXPnKimPcrL
NM65Qd/orZ+lRYqZXUopVh0WR8dWTeO9Z4TnRhom/syheS2SpjgJ20+ugrYV9YY5qTvEDWIq4OD1
p/BkQKSLIIv0Nb5h8EBbLVpFIX4ItEGDXaln8S5SiU1wTZuOjlMssfdQcUweFpHP6h7t+7izslC/
LyP1Aj1ofM3537E3wtGKkaFf4z6EAXYXNksla0hxTdo9dIpka82QUSljdGPzRc9Y2QPuBtdFadCB
6vpqoUm0hRHWREsHEdYi9GS8dGsEyhCIre9ZMFR7RPLBsauLN9yK+lscGufxX4zHnlLj3mwpegNK
eovlDJAIf545fjOsLjlEeUyfXu/v/bzy3gJ3/NyI2JiXxxWWJA+atqgdWX0oQUXORyrLe4EDGYy+
I+oiwptsOAXzA3Hz1vZzkdulqQTqCZ1VGFomPVm1fIYlZsa18szCL9xaWd+srWmXu/cK4mzyiB2Z
vi+xvcIUnuORZj/FLMOvlNSwOQlKed23IB2db6vPmu+xZPQ6caRJHd6HeUMrJdeePXCepe6R4zpM
Pg/TNFBSFKyUabdAn7F1TO4JoR6DWcXFTkeodAQFABJuEjXYRGUfLnKjxTd+ekk0mJfR7fPnrCns
c6dZEBhkZVyzfG/u2jQ/aiNCS0XCepeRJBZ42uUc3mqGSG4V2Vg3mtaFBMVw3DG6fCXaQm46qp3E
Br9U6xbHeq6zMhHeZT6UFVGz9XzXvdL72rvMT9QyI4DKRhgYlUQ7dZ19qd3YvpRYu1wVuUuIVc+x
+QmkYLSIY3Ga94woH7nJPdtmo+0ajUhHi+L4ouSBuA66YRnOFWKKcHf9CXx8Lp8/xyUWKARPRPh7
+Z0G5J5gRtuEKGHg2UbWQhF04uzR/xbH3mX0EsTpJoUsbJO4uu9Mhc6ELMv7TK1R7RmQrSGo0m/3
BuBDQKkK4yabNTmCZpJ6ipda0DqbfvT5YT4HjpE4i2Ck/hnuMoue2UwIjIpzm5tbM5X1u5oNAb+U
UYn4lIfJ7Yza53lEQTROiqJ5PxqG9FBh5/7HIb1xiGwC5lpnbuPeYewZTuo2f3pIxWRDZUCzBXVR
qAstb+8U5fe8E9HrtIFk7nPDN38wEuT3+tHNDfXDFnh/O0E1sC6FbAff6pAzeB+KKr+blx2Yni0/
b8yYy5Avl5MTPAz+Ju7wgVq2VvvSQV/bq3FsHTRUurHuYXxRWFa4zuyoBxlRoluaqq9OXTEsrzSv
zO8jlM6xYgLaVpnYz1udrpv7TjEfqPWJIJtkNfSEIUvDSlrMoFc6QdJpUIllDIOGiDGZPMSDly5j
r+rgsVKBDqpwSAezqv28K7qd0nmLNPTdH75OcOe0Ef59A4bDWolqbv+st4/WKONbJNzPAsXLIXdF
dCsTmC5j8TI/1Wr+dWjlzsGfsONWhHs9C3D+nKFcK+oISGrwpZETvOxWfrorfNYRWBa4N47PhFZo
zT4PhYtHAofQ3+bHUMJ9Nv14i3Ugpn9wMW5tFc5849Tja593pDD6nnXWur49SpHHLDfC8gduipqm
yDtmHp1xh4p01I0n6Q7aFsQsW+Aztx+nQmpqNUH4Np4xdaehrNhwwfTOOKl1Ta5FBJ1jrG7VSYjm
90GDetUJF/NuS7jQPMkrksq78S1iftR23U71E3/GuM2VLFogC1Vr9Ak1owap6yVKi0mMUBJL2Fr5
HgKp3PpqnyARTe2lkjvRAxRiMrqVbzR5/eQyapBLeo3+FKsXKxsoDGJzhZjcqhDzxxegT/wYgn5f
Ng2wY93igoxshuhrm7J0frDr1ruuBvyBPXR4a81uBfUiGsWtmHwmY5wpqLoVfCfABG4po+NbSyvW
KoKd6/mQWen9bvQMuFfW7TzK5pFnFe2Zpl2KJKqhdlNw2GMFVeK4XCgnEM72qbhHqGw8jY2DT28A
DSnA7HHt5XZ252SBfRW6fvJmoFUi+sD4oSXBJjD2rRM5D3HuRwz5VK7mmSE1h62poqPpurTeVxOz
WMPZPtWxTRai33uWaAiR875Xk7Y6tDxrIuzQk6nSeAAqde+dGbZEFYnwTsvPou3KY1ekmJEHRbCI
1AxTZKvO8aNNsHBomogbmQZtkfjSfOrOKp6Qh1gDSFNsSEuf9DtcycjCoHo8GSh8YRmO4bIPlAAi
QAUgajvYYY2OHr3TPItwLIq3aGNYrRZeTyAOrK2r0VPFwZm5fLIk4Ny27HGfW85PtrXVmus6DzBa
nJ0pEoKyzVE3z0mLwNBLcn+TlgUhpwB/K8txzwN2I2f8TPGHj63qad5KO7de8obxup8Ms2zrDakk
vvyKeh7Qoa4+EWLWfhcYu/ZKzL+boosNuospJhaRDs1Cuo9V3+3DpDn6tF0fU58WQzht+T4xUEpU
rqvMJRqjuriB1wBLiimNs/KVY1am8Qab02SdGHTdEOZezw9lqf2VWZNmfnXJ0ByBjYKOIa3hYNki
vnA3ZBgNjehgXsX5hNhgcnFCgU0AFjmRPSSXfeLoj3QAkue0amCKY6kyHQl78LU+0ew1vobkadS9
cbB8dzwZmaVCTKA1L6PQZ6ZtympZJHECFAKxJ6ndG64YhAyat9edpLqbIVaAMKQzeWQtm7R+H6QX
H+nq/Xwwixq+pB2lG9cd06MzqvCEx/o0q3rrSdobK3m70xv3fZaPYswGbJpchyPtYoDJ/JF5B7P6
OHxzjAbhlOebKFv7ByUDr+ltwzjPD4FdxwR+WdlGDyPz85jW6f7G6YktBIazNgEerHCh3ORQBeRG
zvrSoUXT89k56Wtbp70wn3zyHTpkDmtwlHzVjx5pCJGiQLtKrB8Ukzh7qAhNOsM23jCSuhKqSHaq
NYR7jAKv6rAg2M3FDrzMpHeDQ+q3IXNr5S5zoF/asAY3LYbVkM9hq5b65vPiVWhQPbOu3qV6YX9M
G2Ft2R+dRdyakobfI9jLyCqH/Sf1DyXmuI3G9s5FbLZqxYjsE3vR0yjQYsgSObtijxTdrtrvSlZA
y5kdCF33NqcnHFdl+DakPiVsFTzmTgLgBfaxcfgzrzE9VK/MdZu1w8Mok/TS9BJf9HIgQbN8LDs0
wtKD+xvGmNJ9Ms368Eck2/DYjw4M2cGlDawinGRavClLcVtWWfv/4D/971lZ3QM4Zcn/mUyy3rN8
KEM/qGcXpj/2Nh/Z9WvyUX190S/vqf5nftr/yCbn6F92Vmkd1sOl+SiH24+qkZ///89X/rtP/u1j
/l/ugf7++7/eM66V6X/zwyz9s2GV8y99rnYouv929Rp/lF/f8yePKxMrMtiz+Of+bnCFKaf1m+lY
rmDICshgE4Xup8OV+puuMlPicYj7ta5hcgX9Ds/nOvjv/1J/IwUNFzXX1QUmPaYwxX/icDXHp/1B
RjOZzDC5cpnW4KxA5ftqn2LWuDXbg27civjojafSpuNyCNMfY3/X2luVOOsYnwJsXqsUscQmHC4d
GfBwH6uHGJzovGbZNpKBIWmRwSy/ggsaFXcFqtl0Xw9vKknJ3LA6Vsaqflfnd7J5SPKTaX6oMUYA
6oubBZMv0hVxEKhTWAU3V8NwqPKbsn/A+IJKQdBczPcE+qHkpEhLFOaWleLi196sBiI/Woy3dbqx
ND6Au6FsqsUnb20aa4yYnzYzDLY/j9cvu//z7438f/qq/w/HtcWA++f+bav35vV79sugnt7wc1Db
4jcN+zWMS+Dywf+08NP86c3uar9Ndoa6qmEXydCdnvo5rrXfTLzeGLuwAB2bN3Jl/RzWivht0i/h
2+Y6rgk9UPuPjNsmN8E/RjVBgbatQq6ktaeqGMupfNCfXRXbrPSGIqooGvu4JVe6w2dETeCbtTL5
HBy/jI2/pU1yznCrwGJT/5UKO32WqxqGUHVbswyonV9IjSyYoCuZUlvqKEwOQ1sjvZk83ZOIGJZ8
KI5Qdshz64LbXkuqq8ayf+CF+5wV9P8ged+7Uh5UBRU6DDziBwJy6RQXwaFLNGwYxu9eRYpKmKDL
t7vSuwSOUS3RDcUaV5QX4ZGhfkSabG7/dLZ/Dvk/f61feYfzt8KMcrIbFfgpYlry6y8YehZ3bHdA
8tipEzvG7VdqIRTuyhrG0vWo1B8CMP34rz/1f503R+UDoRYzI+Jtqn/51MzvAAtqShWv1pDaZolY
dLQLV/i9/1Uk4Uyz/dMYwQTLNB3WCSayU9W07em8/snvc5CFiktHwzf04nLdhnqzUuJh3FZtYh2H
gVxZ3+7NbW9WzVMoB7mu6jLfw74MXnXUBX81jr784EzmOJBwO4AfbBnC+rqyBGIImx6Z5LI0bG2n
d1UL/m0Vz0VYZnsQLbzDU/lX/llfPhTeNit+zcIfjLA1RzP0L79Bp46RQF+0pEawPsZSq4+ZmRVL
KxhAsOlwO2iU/vIsf/3pPz/WUuGNY+3IvfHLabZrGpKNzPQVsstubbZVtWoszTngNVtsm0FUm0i0
P9oIYgMyIn/tKrqygUtFLLZadeNfXMH/4EewdWsaDRA1HP59+RFwHYg1QFygUz0DYsmbRVU53wOv
7HZwQ8ju0f+C1/ur27CYvj8TlK4LlgTCtb9+Yq2Ybee4kUb4z9CdbZQL67HBZ43u3c5sS+UN3/72
rUE3gLHSqD7+RxfZ56frfKxqcYVb7pdfX9pGLxEoA8g0iS2B19G6EK/i6bB3nf6vOMz/4Ndl3UMS
h803dbkr/Prrqlqbw+DI4ct6xXgD78k4guxf5WjnRj0jm5OpbP2vv+A/Gl8OH8klbglLxdjw188c
cNdH/csZVVQt/AD60faJSKO90pjtewrfc4umqzg0XUtwTKfDA9UZggVc1fvR8K3TX/w5LMl+uR1N
v/gvf8+Xy0yG5G9AYVaXVYelOyVJlkXVwpi8Atp+iQULvglo968ARsJU3zcNnYiE2Df35v+Sdl47
khvdln4iArRB8pYubXlfN0R1ZTVd0Hs+/flSM8D8rTNHwmAuBAhCtzKTJmLH3mt9q8kO1fpa4bct
3ptGvS2dKgJNd8hXTugkZLwPtFiybgmrfvZm3p4C1SDgyt/mYnpZ87XANYPKlWpTILUvU933MelF
KrRDLSc8rvwWWRxgh72h8bUDKlepKXTP2J/mhoasXe6VdAqSZIrMvA0BtByzTh4mk4Qu+laiFmHL
d2uL/qRq/YmUgW/oDBhy0vW1aOIvIxsOKZKtsKENjzs2Rd67XZYlXTBsk2Gem7jvaS52fr05BfTT
FcM+ADPpnAr+A2ay3yWRaeuW7/I12w3EzPNi7fK8PhLdcVCHxZtbjePcQ65D2VPGMIezstmLv0xl
hEMqaknXHtK3UYmhhj5jC/eXbkE8UQbjBPAXz6kVQx3d+iBu6zueX7+sOUcTlZ6hqGTu8Rgn2GBz
UlHV2F8X2RJPCM5zIqavowFx1fG1BEgxGPQVNMZTUQPSQPa3YYu5TgdWwku7pHudDe1exPFn0n1X
y4uR/PRrA1AoeRgL484a1DeFP8AP+8BkX6BsJya2GD9GQ0O4uXq9SNKA7fdfNnlN/Vvx8r+eTFwH
FmuRpVOa/fmmoFbDYspZJejbetfq7r5Ky8vaE2eEsQkX88TcW7nkunqiGexpUKGG2IRHRdQq8Bep
fyYmwMKsYlia+dZUQbMrw3l6VIbkFNdpBEJ+GJG3xtHM44/pHjZj6YnhO3dPwkUiAovZVYM6PcfL
uUjCsp2ixiY+rj055o2wc5/mdkdvh6r+pHS07E0QgxncgCqYm9d42dc6JpKmP0xNAaEW98roRups
/86Xo77pL0nSelXmMJGOrXpnr0UTqk5JoIP2XYD386D+oFhPv5O6vR2xftb1R9olh1EB94Q6rKsq
P2+pejhlF33raY157mY4SaOC/citPalB4GngUm1LfN5qOF7puMvNOuSlP8oCQxzPm9PP5zYroLDl
4kJVzZGnGaJlfgPUEBIiUOIkpCmSEKO90EUj94bs2vg+G/SHVpU/CvauBWjZPy9Lfy5KV0r2tfah
7hGCcg9H0p+3fi2UmpAZ6QarBt3LrO3xMb++Pirt+MM/fxSdsf++AhLKRIEP5tzQwff/+WE5BpeR
J9vhVgkMgS2yhUwDjiIaYgDT6mbAVZwNauBkCmhekoD6/nuO7afYyF86ImRCpDd3taFgjLIAQs3U
oOgEH5AC8Li1hAToxEWkithplfmMHiWUqiPDsafDzW3f5LwbjWlmZdEf9dnyenXbq5v66No+i1m4
ts9NQlAqivJsILIASnMXbMQqrghgO4HGFwVRXuM1c05wJT1NV3wk5gfgX6lh7GIG620snxpteMzb
H+xsdGa8PN83LL0MrsEf3SM5N+JjDtLLGh428WYWTEeL5ilbxXtd/o7t5NCzNcZOxwuT7VervBk0
5aZ0EXwXGUp11phyZeWCJ21lAfEIHv5rXymvang0IOsY8JLfi2oIii05JjquwckShBFvvor9UjJs
sLFQZ27Ps45l3Rx2Kt49VA1vSrK+61Wyj4s5qvsq2sp0X0BlzNge16RhAh7H3/yPruTl+UGO8tEc
4iVKlUKlzaz9mgfr3Mv0zJL65A7DjHrWfER2RQ4f0vg8yzbatcyAmLM8KWvxKjBE5HsmkYofV9vv
dFA+C+uizYf06u5lclau53qEOTich3E9IZw6JoPlGS3vJNELmd4ByMjv6fJ+UrJFmxuHK/IOPe7P
HUPM5RVlm8W1NF6caritciIW56zRvFV51eMQZQAd7NtZt0MjFm/IqmtvGTtsrsvwvlW9n6M5RO7k
TQ1JGy1ZSviyeHKsfZdPu4WYD1QYUR/3+6xkL12CUuxEpUSJOb527XNiGuc1WcI1lc9Z3LPRIVK/
21zldlUtP9VW0EOMShqxX2TPsQM8gfwqKtBjknS5mBrlIe1ugIjq8jnW0p1ppjtG7qzFACkcGEwF
ebUjM0ljOJjoFOasfa+M0W8b8n7FLcUkgsWcbuSW/LZQPQ4qX1p5sUZwoA0TUSn3DH6Rt5L37Lj7
dDMR0y/0i4lPJBC2i5NDjUgq6xWgzW+cnHZxf8nL92vXv1Wg42qfFSAZHf+uDofHaulWrtoN7tYg
bQgqLrnPDvG44tliyrPor5AdvRo2zWjqu8R9LJs+WNBtJhK4hWaF8KDv+7YPXC0+W4WB0Z/0JA2r
bFocUkvc9zwQm3IzuYY32h+KuGTYngqAH7MI+9n1BqEH2qgGqW7428hEIbHIuUV2UG8fpRz9MXnu
1puetcbSKbOQB07kecyW9VHaC5THW8tSoq2iIsXpjHN+1wzE5gi0rBbjzXaFDr3disLxjZFqw/4q
heqlkvgxiYCVsMpluWxa8cZEco8aicUD7GJZ3GKQo5k1hzGB7NNihGPX7ZF1PzKQ4dYUZQj0hDRT
29pRfh9FXL4T43R7RanmuRJOIyGVK9OeFWkVuUdosWRowIrzFL35ARW+N5l2+hkmwHmltyZdJpa9
E+nmeJun4qfapvPCdcjXG2vqsX+lR8toXnJNDZqy2zUkR2Oowjgq7nghf3BAHsSSME5HOzQTYuMD
L/ic0e/i1lDw7YsAVQV5HwP9//EJi3zmVdbyvGZpRPjRjn3mdSJwUWPzcja6/fAFg4pBclCIrvTI
ewn/eUP5m5NUGKbF4cWwXYeuC5ESzt/2EwNdBHAa8lraDhKPt4qhb1idk0J4JTOU6pDJCZ8mffYA
8ROoG97XM3B2555afQgAGVmfNXD5t0nLsIi3mfbV2AvGYyZNnMDjniqhL0NUEOVHDdoTffCYyplH
0NKRTpg6rlsLAqMoCqhuLbBJT5VE1k/alu6JKulpfqoLUsOrvFPR9GepNisvRUZKfRFJuB9vG8zu
0iMqoIY16NZPgKdixoLwQoMRD8YeePpVYyO7HxbQ6zjf7IGv/vN11P4sAv46iRJ2RTEgDAy5tIL/
3JfHoV3mQtIoG/JpukuQFu4NOFuAkwUzvHZrccJs6MA0bfMGXIh7xJJ2JK2B4NcEODe4PnSxheSa
DnhN/H/+en81Av6jR3MtT+HR65bK6dG2IJj/+fUW2kSZPeUczRN1PI19b0asQ/jnko7U2iqujrld
Lr5RD8bjqOtGYG+k3sXD9AOHogOsKEVkgyQ+QM4oWSoT/bhtOqmos9zI583H+YlAru1fDnzXb/U/
f2tb/Vtl1aCC64aUI2+MT/M4TFZX+CScrV/TCrnBa4iKOuQy7UlMLRLBsbvLlH854//3r+Co4GCQ
H3B+Njns/3nh0pZXQc4OcvB8bO6Y6Q88rwkAq8RU4VpjCtZaQ4KGXXrGd01z/Ocb92e5x+upaTrR
HdcOrGnQ8f3bFXBl4yhi6a79V3cLhkF1HlMzr09tZa+eov1WISL7muK0+//nzzWZywrNNuktgRf7
82eXClOypFZEIDPduW0da/ok8Y2dIyHKGPOPeYSQXfs43Of3/69P/ntLy8kykwkiLYdtdeqD0JUq
1DahHSfFbXdioNnJ2WFOvw07K97+5aOvV/P/PG9/XW1Mdw52Ac2k7/33bB2klMosHBYiF8R7ITIC
mwFec6ET7DC2OFp6vIdff0Cffie7nE53EfYl4/z+V5a2nopocwF4OHJU0ho4moIMeDu+st/DIdZ2
cVrv4u6WWTB5ksc4xVZZHrGa+kufhBxfd0xrz05D2js15pZub5hgoqv/1bCUk6v0xAisu3m55NlD
jf6vz/Rbt4T6lwuPKNfbNWZRpP7ZtP6s9TMpkflpnhQUg12UGr+tNPPjwT0NdQ9Z0fRTS4s4ReV1
e0AQ4UAxyChkryTJqMusXZGbeMDPAj+1zMpj0Y1n7NSfYjHpX2tvme4eGYN5AJb8YbSf/vlO/NXM
+oc78fd+qkHSChBKLCSIuPveK01j2a/uqh9VfMoXYSTuzlpwsVodSymxpH1Iu7F4+edv8eea/tfj
YEOupJvMUYv0ruvL+R+NbZxkosoVmugg61qfg1fnK6mu01htrH/Zh/8vP9iwHMaQgvwRSwj7+l3+
47OEgv9t0mwbr1zf4eWpJMdz0xp0v8VfkO/Rc5rcbQPFlNovR6IabN0HoIhC4Z9/9HWj+uPK4521
dMO8jjNVaoK/LXi15NlI6HWCQs+Mm3wdhtcek5o3OXV5o+Wy+peVhnnUf/tARrOCEzSZGjb/+ucv
l1upxxTCOnXorIdyaAqPr1hEM3alnz7vbCIZKrW4SfNc38XJmCu+qqBLDa2+hBIzEA3AtBWc71hu
jzpkNW/pws4Y//fw8n+cTwnj73lYUMHAjdhM1QBcXEESf2uHDk7ZIjQfk3AhB/AANNVECF4M0Go7
cLxPcA22C8W6s6uxKQS13Vh3nWniscTIZunQHWe0NrXcpmc1m9C5tiQBM2et3eq1VON19acm7t/6
TkclpDTy4iB6BZs65kTMsklRtXZL6cae6xp4D9B/G7/EkBTPoFnib3yv1o6Tqf7otPb2klcJgbOI
iCt/MdCjem7Ng5WtyfxWJGV2NEa7f6OVrEWz7YC1k9pcfyvNHKekRZhm55mtYbj+MHSsbMOcoM22
tByfqQLm23EbRmwWO9/FXBriMYlv2U6JotVww2ZUbHGjIS9RinDtMTISmGu+6Lm1PqLcMk6r6Qx0
gtrOfVwNs3gRagzPPTHUXWMK7TBl2fJWt4V5XmOnvsNz2uzGOE1CYbTO7xburR8jw8s9teI6++5c
xXcDuZ7vaVNWNx2r+HkuqjqoCi2/2tObh8F0a9NT+hQ+Tdlju8g3e3gYsqUy94CHirOGOnOOAMfj
hOEE6zwl9aKSyBdreDoWVb200oAhaOKtChddlRHxF/Ih1vuOrOl0/NVbeCvNsagOTVXaN7ZStCco
m1ij5cIb2tj9Gs2QjgJ+fwafp0FW96DMOkBIm6Ackp/SdushMpsgq25Ir0AcShRuX830GzSQkYVB
gCkghXUZyE3VY0N8MZFKjHc9QYvghtSNNGnLzI3nQwWvPPVLrVYuaa2Sg0SY5KgFRpMl3642Np9I
ypQJkQFMLZo/wvoZcHB/dZMwcx9sWnyLGit7NaR57UA7G/SRYjB5Dt0JoCbPTaB3dRINaq+dYoTR
YSfnYi/LUd1DjwOaWzbKcUOKc8Bkk4QpTsRjinUycOKueBam3n9pKTTRBn4AJVSX7ax2LPfTaiCt
5lSASlCMD+7U2N7U2t17POoaxlIXs2ei9HFkbVb+YCBY6Kb12yQsGBOHZqmfFvYRv1zaBqDJRPQf
o2KDI3CGF4tHurA/Rr3XosSenBOc5/ooWsUxgpaKFk6pMkUVFMRdXoBOGs1liBjVXvM+iSNpqKgZ
NzdUIpKSaMvc8pPQv3qHzCm59O6wPmGlx+iSKUOD9GJmSy3HuQm2ZcPknq0yYOsXB7Urx2dc5vM9
znDSkoosfi0L4i9yIpuALiJ1rHSHJmnajdvzOLvNr0VJHKK7bVOmdMBVuwggxK2ndcToH6iNinZq
7enqElrk7Fv00bAE9BKxL8+ZN0L/8ga8bi/qpBnv3do757ZwAAsXdszUaFBSUnuzxj5taPyep54/
4GGdrJ/HxNF2pS3GF8SW+dnusIJIXo7HelL7xyGjF0h+gFzv56oGirK19m0KQh/FsOksTyY3+gyi
oDin/UY0u9B4gM1r/0uFwfbUoLK9k7oG3zWlt0smg0LTIAWH6Y1x09de3aXK59Tp8m66frqYHBmM
NmSxWdfYDJKeDgmO+r1ZKubbXOTJB4OT6YaYFVJmqoEBi45r6ri1ovzoJptmd2tYM1Dk1BAnNW5L
Sol52gEJxdyI5iqSdQmHAIsqJ2/4MqfZVvD0YHGgbd+rNTRj1blysqHLqNi/F/WD9GnjiuGozmkJ
slnC7zjMtVJdOvoTKGocYzvX3JjHui/zV6xiY5DAVi6Qd6dq7tlNW/2SVjlzryGcRd3GiLTdFkqu
TLXO4LdoswyQJX5N5pY9z9bKnkM87g3yif6+MwftmDMhYZ6hTtMrLWnlQMKDfmoLsZaeE28kiGcl
7FLC3AlPtavlzm7B0HNKcmffVTum8wDaXkVF6I3TlJxBrSEwRyx1fekYNeHHcHxFIpNIsaj+gYEM
ovTL0hpvrHbRng0sN1BDkhmMHVVK8VsbRgMXeTVG86SXLSHOrR1Zakz0QEp8AWdEJ8ExmebNabXX
Da002TYPyVwJNjVjMwEUqcOrwb/C9Ohm7djk3fY6AM+6y61NMiahGTTTkFsx8cZLvQDls/Lv1dY3
5r7xtpxpig+Gp5lo2yGAbAr93diiaYDXMVq4U0+qUrX3zjIPd3jcttfeWPF41L1GK7zS5vvRSSF/
69RYXMGm5LCRQD9SwMEhQx8nZ+dmWnGjKgQ1bU7SkjKRzOzxpg24YkzJLQL30zeuA8q0NR2yrWvN
BzKMJ2rIYJH1mv3gbFp3LFqtAtxrWmFmoWrdIPY92g4L6jQ17hGqFsxP8Gwvqaibl2LBE6wVSxvG
Q73Sax2WN15tRnV5rEKSKUx/mxznoI/C9tdqM9+trmkedbVTgjGbqtvZzGLeGc28NtoS/dXh9/j6
ILgyXdeYnxj70kC3e47TaZNBXMEYAq6VOxAus3oD4QeApPwSpXOXCPArYE9MVQk1kvlUndA98TiZ
kGAYFMwuyFgdMGJ1ShGuS1b4gV2q+LwO6OjcBKalsd0t6MuO6njT1HcwQPwKk20eqc2rDg9mUs4E
00Dnrcyz28Mfe1Xls66G/XJPN1BdL0X7tKgRbKFqPFXJsWEAFJejj4PPND8Qdyb9T9v4ki5Tst7F
470pj0r1KGLVs7WzpQ2BAeJ6myGjgKjafgrru95OaOzy9BfVoz/3y2FsiQUQaqiJJpAJUyXRkwVC
RXE3G4NPO2c3KAjucEnqC6QWGsFs+0Hl2iSyslLdzr3xoAAFydo8TA3cxvbqp0w6M/W2SD6L2Ah4
sAO7RINnKJ453G2SVz3GrFb5aOn7ZArrSg/U5ZjrWuhgjGkNzcejA4qj43K+6/JFMqSV1ym4uZ/d
2xHUf08MGs5lb1iQ/VlclVn5Rk2I51/7SY3FY3P9IXM9yKGwj2scJvrDnP6Ki2eWc/i4Df87JzSU
KrIV69VVOOjDhUI7dJ+R2KDLhMb8e5MK8irGGwM6y1LZ/sjrQoyIj6lqHIGpxCZL1o06F0+lkxFw
hcGWe9Op5dsar74Osn5V1BO0Dhij8tFFtzDM/QNOZLr1852hLCfyMtjzt8XDbdpSwK/teG4gzBXl
J7Td57Ls3nLH9Saz2hEOxV977fLe8NalOycE0S7pb0nqUjWAMqfIIy10p6q3ekzfuzCepDvuXAwX
MmXx2TCPml2IOGmnw39W6jZqyl95d5+Urxr1AmF9UTX+ojoNHXEZi+TGYtRvUdQP84Hu3o9Z3K8q
3BiGQavr2a1gINAdR+LE8oS+9szsRhOHmFAIuge3MLx3smVLqfqolMVD2g/egCNDYFXXysSGJ8Oj
n7X3K1r1vFJu1e1UcrzdFGzAGRHhlhVcaR6LtOYbk12JDKHQ7IvvtC2jERx2kueHjivWSseLN5Yx
lsLMvddcAjpdutBayyzg3W4e+srdqYwWLFrRDnhEYVRhrkLhLhhddvbtNqqegetBWMYJewX14ZfL
uaMg0lFdbBSmggyqu5ogiCKbANvgDmzfsvxiq5clkzu6tlyANpqdhUGuvJ8WutbLDCA/Dje3uTOu
w4GeiHQ9vUvNbvFSxdxlS3NTdgPNyIlTfe+bSeEZJt44ORKVda00XmhMPAykzScEvavYVQWMZGzb
UEu8vlBhICSMIZOwr56pnZg61MFc75Vh2NvEVhaL19FNhu/ga922M+aB7cnkmruBHWtc5GOR/mwk
Tbr1ngT5LP09Zq+2fSwZCIzcOPLJ8nOSkNNdvJcrx+EXY46jXgD6YvX7yAYzIgorRJPGZsgslH3B
cUoM8erIS7OebUWNJBaWOdGfB7uMdM0FzXTSzRkYBpc4bsMSdn4lkN1fVwtVMqJ7decHnUcrzaVf
GmTadQ/t9FwOr0tmB9KCMiZsb8YwNpvynOravu10ryx6IgUSP5ZmNFPzc9AI+6kjcUKhiVsiz3PV
gRnv4kSN6KnoK6/t75OuCiRfJNd+kuRO2FlQAwUdrwFenLKoLP1V/iae3HPUU6e+ac6DW9YeeE8f
m01eXeD0xuOXZUSiJjXlpBD1oTk7G1Kb6CavycNYz/jRCbDpfUpaDTuXq787JeHjbP6So2CtRQv2
Tivfj+U77H1MGvHyyow21KqHJftsa7jgE49aFpRtmI3v1aIAmpoweQMfPxUu5ixiTZcDlIQ87291
cCV5dlc7d7l4hu58btVHFYQlI2c1PSXV08omn8xuMA8F+S483/Z87cIFG1ZVA3mCEg/hnGYwFUl9
ATumWvwQgP0O0yh8RWFGkpFwuiDlzDNOnsjxpWkMPfiH+Z9eJr5IbqUkC2XIGH43GFBG376GROAH
FKntx9mTnT4n8tHWHqWKzpRWR4t4pAB3o4YLQpB4Ix3JvbXxXw9rKLTulGrPc4U7olKpYC6z8VMm
xBr1FDEbK8jwrKkFzveXdvrdlRA7+Pa166ktfn73ebSyE7NmzzbeZfca62OUuzcY5I5m0gZTizy0
JPsp1aNyc8BOg7Ort72JrgOb3GqmobDTJ5MQTVx/oa44oZt8V+VpcaF301tY5LMcf7BEh1qWPZW4
KXhtl4Zxe1/t+qQ/TnCSl/67TRx/ARetkC5mUYn2yyVtZk5eX1vHep4Cv7tVr66o9btU90k8ejUF
JsYZ/OnSH9UvPCJewxIBE8q3Yxhq2Raa1osk98k1Hb/8iyHY+Y6eQtW4b5maJ5oW9ZW+qypjVwoX
DYvuOTXWrP5oGBg3kSYyfRm510yMQsf+WVwUFe/q7KA6af1aPyymRFZlhLHzO+sUr65fhubddH7m
+Fc9k7NkC08rrEBuN0wm2sV5mbTPFG7wrNJ+vd5HY5/lNvriZ6t+MwAdiWYNLJq2U12Tw+UGZK15
2TIGMUeK+TKK39c5N11PPf5aSh4X+7HVfzfxO20af7WZAJflwzjyINrJnS7X0G4K1jrLI3AYDLNz
TLPX3PnVGW7Qj6DqCGzUEBWNqulrEyFQXFGWnEjhmjGvZHWNz93yOyH7elIIn0EjTf1kKhez/ozz
R7BEBTiLUhEe5cze0bvQ3BTIoFtUdRd0vXmq7RjuB5qxV1DZMtHMl5cBFANEjFCAFctHgRTlBJbc
46gzop2rXZYq61u1P83svC2J13cIiNwkLGAfSL5OCmbqRq90EGOE/6gftvXtdBxoXRcLFkg0lqUs
FXgOH4FwKyR0Eg/bBKKj0lx6gTyFk8y1NtEil65a0j5CD6i8rhQP19MXsKdjK+5LJY9MoURLspDK
+CzB+etgHdttCvLGxiJVB+hTXoxrKoSGNaL+sPufTrYPUmIINEo/V7rDRoVSEs7icFFNJH/JOeUM
hTSTlpYcfjU6NBhz3uf5oysT397gsWj22yKJkXKCanuyRv1uwvjXTlRPdDjyyY3qkuOSQPmEbdJl
II1661gxYyq3m6Rii5lfxxZkB9FxqggbQhKbC2ihN4Bm72tzGK8UDCxeWw/6sy9vcnUMauUMQnBB
EQ95bV6fjfqYUGHU0nM3hqs2yW1sOkzxvAFqXJJNEPKfRrlyyW33bLkQ0a7m5y0aY9ebGxrRD8pm
7a16O6T5fdcfzCSmocdAU1df3SW/nYY6qi3ttpX1vbbofifslzkn0blHHVTGnjr2lPGjp3dLpK06
yUBdwBgykmmyKx1kJuvwwME6ShgSz9lwkqsZuqguiqz9XCwYK9CRg0nNXkURf2vt27qAy6DsHb6X
iji6i43ceHaUwNQznsfJ/sSGinH+C1TMsZ63HT1Fr9nEzQqhh4Rm8iEsCvos3o1dGdEd2CtCnGm5
e7PKngngtc1Az+vDdqQtdST0j6yl+6rrI6twzoZV+zqMCNnV18KbAtsBQNTvYH3sHU07GnUcSHM9
zCUQAXeNlL7eqxoBFCQM0dAg78FDwupZ6KVlilTO3ALJVtl3vwAmcHeLfWLc0K0PJ5WETO5RwVut
dPAsMLiymiIBPrY9ss+JAk3b9lYqA8vCzU23i2KXVBXpFe5Jlo8JrbLaPUrTDkeTLUyqKsqVq2xN
G5NraFXi1WxDs7tt3jZ+DM1FKJxLSFyk9ziohR+j7BtAPflJJ3y1Nvcb+UyZfq9o3/2wQ64QbXkV
rlMbVatgzV1YfrZdzqgQHapvsqHrWBEKw94hwty5dKG6uo6Ye9LZ1r2aRJTMznYKkdCrxo48jnds
frel1WBkIHzD5e/p4gCgLODsex7t+c1MtvvWiQ0UQRohYsvrqv2gzXF9yEpu4Dbjje20t7QxfVt8
GpI3oGQLmZy7aUguYz3viAV8nBzBqsBtgInR5G9COpafzDk6V3bAbOi/yr4ZPIMU9Y1jossNijF4
TaWl0yWaCNOpWI5X23lL6vRZ2S6d/UpSFL2oOyiMu3mwQz3+Ljv1RdcmxyN29AqUBNFHHfmFj8e6
cyrBvWztZY9z4neuIPrB7TX0H4rJWFt8Q2U9oinAnNWNFuWYei57dwfj+KGRi+f2BeI241CoJ+t6
rGrc+5RHFPey5XeDRQjaTEBhBaZjdXdur10ZYDSpJKp4UUdzl/sMYT6syvg1VxilTVpB/YCZOU/I
IbKOxOWpe0WD6G7fK9QRy5YdekFMRzdk4UwDpk23+wJVj0wERlbXW7Pcm7TmGE/5u2iyD3OgaEMf
vbnIOwoLCCk7ISSAzUuyHrIZqr9s34/GJRuQpmXJwOMFxLMbw3Sbb6xGQcyzXUC3+dbgHqu+ZmqZ
oev9hBHNQyT2baIGVRffEgF90yEVmOd78K0PudLuW+O8sOB1pwUMX8rbTYheJJwSdJMgW/6XQ6iB
3l4QVZ2FPfl6DWEE2VVuOXt1/lrQSFTUihsLN5vKQ0odbSt3JmjzemB7zh2PHiZ4hPFSxjCTOCLp
S3fK4+wma8W+kenRWZ0z1GvYz8bQHAGTUX9MY4bDFmaWnKEmzVlEwUL8kUtzSJ0OZYXNSdK8s6Fm
r8oWdbZ25zpaEiE+6851aqQ725nPVW4fWGc83SJIyFxPhHf3kZKI9xRC3jAw5QYjnNGpqdKBh7qs
fqlC156M0i292jCPLY25hm5r2wZota4MoO7OsIv6oi2D4Wep+4UsNL/d1lpewGyLPaAm4hBKxhaA
Yy61ReZfRxBuL4ZDqZcGUURkFb7olTAiFM+8ZqVh0sxkNVCNddwRr6Hw19P0ZZzyF17q6YdU15oM
6NKqz4mcjVsT5fZTlcTu/VgozodeNPXuaq0Z0EfaX0RFv46ijewGEMOqRvGo8Za4MaXrtCoHIieR
/ssJ9Wl6nQUw4b9dTVnx0/PuKRGTcdfbVn7SGif2iXm712F6eklO7IhW1U+pSXOI1wV3/5bdQqv4
KFydl9tUGc0nXT54+M6/JhylNCdy4hJxDBAtTE1fqJBMV2DAdpmaZ0O3Y1+Y1TPMhXA2B3a9Yjul
lagils/qcUVF4mXIqi1jJuzLOfUZae0FM59fjXvtLSXFMZvsVzFVvC1JwzS/cqYnmbjGy5xQmejE
8RL4NLl+n7PVziABM9ojjS57MBxy3Y1IRSOGY2fhjE8AUj5J27j02yT8LR/2hZ3cJHl9l9kiqGGY
P5jbuNJjS+kMb1COrBR0ZCPywyrTElxRvr5frSekxqfkFBVQ6yYNsc0kck58biNIA2HzKThoRJok
B4psTt9gJYuBi+ZaJ07z0nHWWzHvqXJ6bGFIF+yc3Rw/laZ4m2txW64AYXPz0OX6h2ZIJyoT9tK2
t1mhDOcg3fhFVL26By3C8Uf+TGqR0zpkutJtHP9Vsb6MoBDCdNWHYBk5Ynf9aRIZS5dGipx92zjN
vWoqMlwbBXqv03SeowzsD8ui7eZ5JB1i6C4FmCUuZTcFYMYvQ6u+OHbchagsm6Dh6pc57FKnRfFb
u+Z7W9Uwj/jDbibtqCE7xk6dG8lSBBeLmWmRnEzQIz55vQZ8gXxGd4Ubny6z+uR0+XIqHWSP/8XR
eSxHimxh+ImIwJttYYry8lJpQ8i08N4k8PTzMbu+c3s0kgoyz/mt3E3qgdCF5iah4XYHtkzPsC1A
5qpGlFhtj04OG7yTuj6M2QRhLQgybFB+A2tx8kPkLWiwMrIPah/kWQ5yXSF9vakA8Opyt2w+Xnki
30Ab18o3ZG1nFWyCc5H9zkIlMDpZZP3NcKICKA850mOdbC2wbT2ln11FCDBDhq4W3tyt9hIQ44bH
PjHjavGUyWRLK/XsXyfPBqAGFWzPlrD16qw0sxaS2O08Kl1CkKbVxJw1VWEL+8sheCRl0nJiyy+w
RwD89vZ0ozJ69CgNJfqL/Ke7SB3jF1cBzgSSywN1C6oIrG5SODWJHaV7mSsQlGsY9HNf27y/k6ml
Jzvbbr2NM8w+J6PUYcthxMLZ3nZqIXQFzQgxEDUN694mRfQgw065XoyMZO1bR7kAqYA4efJnxaDr
pMvN4dTkDi9ClD8v0/hnVrqnLEZQ5uZhbWd/zrnU0qq66h2p45183eLpKHQ6w5x8NYIMk1i6SjNR
biastxgTHy6ZOOs54GP+y5A0jimr0dDGH3YxE2bayTFbN2BE6Uz32F7DSSreJzneHtbAUMl2l38T
qCbTSE56iR9IihNCn7f2XVktAzlHh81R63hmvhJbRJSxWRL9Qbn3semLh5q0mqLQfIOYFrIVA2Wa
TvbypxglniflIc80VjAdDMAc3jIyOs5Tqy6h5tg/2WB8pZiA1AbrSd0DAnQqie7Gjk5xN0n7+5Dr
X/Mw0guQXzERjV9kFhYPMZ5XZWdbk8r6UE47It2CvJs/kGKRBthbNl9NMrqFp3uwwwxw+CgtEzlj
am24CHdPGokT6VrRzEHJzC6tleelJ+G5maufmn4OVAd8UQJZ3AK/RGDH460C8ESLPiCZ4Zi6tkTb
Ewylr81zBvwAPJzR09Y79mVtae/V8z+bXBQdd2QgRemZ4HOTmE+7DpR2ND1S15nfDZNDHZAKJcvo
c1gUN8LyZlj1Zd/Z6qdFSYekWT4J23tizVnLbGanhO9ylL+pCqG6OSrvjFUPmW0tO1zHC64H+zro
875b/mUdWNIm1SeIith/56rX03VYkoOO4tSz5Gbyyl7xoggmnLwgR/BcUw/53ErZjUon5OHNp51W
zGtKZqD3jjpIFbn/kkx5K2Mnmwa3W/zcDMpb3JEysKwxtaKkV0E79yMRW/G8/Uvrp0ZHHOr6FNQS
B/V7lTdhQmXfoTDyzo/KyMCOTeZ05+TkqUxBXJf8IqjRoMRa92QbaBqqB7UkUTR3soLBz02ge/2k
OUkpXDXvbkkk1jeNyMJfEvZkFdqJ3qwqO9B2f5ktpQ8c5OQxmQmkXsF2F6+koAXlvJ6E+qiMjxFA
mibJT4I0eNzPvoUOD8QxbC37WW6RqU83sgGJrey5xsfTXHFfFUoMviNN2/QPexMYQjeeE5m7gfBH
BtAVictcm2jeoar9LWJ3JTQRLTKmKgInPI5yNlLpyyaY+DW340fSoJ+aFKG2o9Osq0SQMoTpzYqP
9cSf1GJn5Vx2YrwNUv3JSsn5Wx4SiOFq/sTljkRPsBKDfo7ZQarLR7165Wh0RVZf4wmpSmKkzkGm
VtfRK3lH0tOta9pTSmm3PpsHZ7b3TJyPFTAjcf6eKGd6WKTjtkLhxHQlM+IWA0PJulsfOQBX9Vs/
p0GCy73sTmTCHcdBfaIQ50RkMrNmE53SudjJpH7L/XruZ50jdg5NzHmSbdzHaNqVzdnA91+1kltm
umfgg1RxdhPSiElF9RYqB0S9l8xP2c4/OI2RFkILody28leR91cdfrt6HepTOdYMwXZA8uFuyRbk
NGHF/mwMtqeIL1u+Z46fru9Fdx/UF0ej/gZfx9HhrhbLIRY0FuBsZi7WsWl05MAOZeb2OmHZpWvT
H1BRWlstcNII5yo0bPMtr18njrrS+aebyBrZ8hxMjLY4iB4RDBtqtkEfzufUEMHH5KORcWZdLf08
dvtkfFLUgwSjyaEhijN5A5ibT9BVDnhd0n209r1bHydsGMME/jU12FU+egenSrfXGDLw1u7s9lcl
zZsUllp+nVkoZcLQ6sw46nV3lPhdd3SDSsszmY92SkEFIf/YPXNK6g16k5yXLbxdAzsZSLpWiPVA
cUomZe/nmGrKZ0N7lTU2uogI7mAkSc06muOF8Fx7szu2D0jWvVhQEa8FXJrsnhR969htKgvePWFO
5Y16pqDErYduJ8Mp5+9CvQ21IFL2OJVQJ3jXk+wjyiWvGH4LxgENql/uifsLJdD4Et6h7vgwoypc
1i9HfoCg2UszW/QhBpCzk6MJvaf/1c7BAULvpz+r3yPrDivEMgq/lRx7KfNk4eJG2ZWyTFRC5TdA
OfaVWpTtixM+fsipYxKtp0tAWmBmTFh8uLX4rWdEZ/Y9yb4nk5EerrfIz2WBiVYCKIQIwEo00UvF
r4Dg0AmyTRegoSgkKqF4KaIjq6RIAn+rBQ828JOAJuzK9lK39w4fBo4jrwHn1VLQItC3iW1wWxSq
4oxlZjflnyoda2mV+/Eye/2GYztbM2/YmdfUeNOksM0GT4LodSiEzF96803LrwVSMfPNXvbVyiPG
GDOTWKzzq8PC6IgdJb67fkz/WiD9gdd9SA4i/6iW75VDRKkr16BgOjuOzr42v1LJPJrU3kIHK1g0
SNFLaPii3magyEoaH3LJCcCGgU8JoUky7tRbouVfGbHVnd+Y5ZvRXhh6AqWkJTEv/JS2xMXKmJUD
Quc4Bv6P3vOT4VvZOodXFWyRSC2T1OGCXOj8MNpvdJahMwkimWAtnJ6mfnSMexO/aI3yKKuuUcVe
s6rXfpp8pcQ0o5IcSekQye6ZnO2J9dbUdqche1PRQHrVMF8wpNMSvHCoViQ57eppusgtttd1Iu1g
g2P7g8aEjvTxwkbjLXS3FwLueOboaNf6NOnDkWZZcSi79llFDkLa366tt5ecDoDkk8HJWbRD0teu
DVup5nt1Yf+3fjLRhkCN0sJI2OM5jLAqIxpJE2KsnIzw0gYAZJtOgs1jl0DfL3n3ULb1seAQFfi4
G2yNY7L4vMo+kg8/n2gsN1BY2N8b9K307zaneEcE+ZaCLoei/gKQPOr2UeUky5mRVOOhSPcVxpVB
/rLmT0VUz5q1eCBOQbdJv7p4r9NupUSLJzHCK+Xd4eFEYeYW6USsybBX7MXDVb1HGch1bbnU++24
TY3+3XHmh4ZjgV/OLUeGpVJ5MpfIHuAXekpVIpycRKTALi5uBIocSfA/hfEwLt8dXk4aunZJ34dK
qgXRDEE499ekuUFmdOJhsB6N4m7rpV/hRStsNqjnegGN45DtwLeV2dmVaBJr8saBK4jxq9y62NpR
zurAPvIm5Mec3iu20Z2kH/IeVaOu8W0g6f3qM9QjC8JMsrgn+acfQym/m6TswpxVz7yJ5TAd6hJz
1/I+5m+D2QROTwNFehmgkoim3bWCjkfaN76d7f2Gk67fpcoODAlnU/YoIL5n49WafR0ZlaZlGOo+
FbV0E9yj0DnkNs0A4YOW+PK8er31pMcjQqQg6Q7t2HlVQexaDIT5KZT3tuiuGadsxEmwPKwlyjHp
E0O1K5SXRPrVur8ORVyf7q31sWCxKiYzrMhelNXOiwn+a+rxSA7UVNtHhByeTER/fGA5hObft9Dp
NRQoXfGB1u470qUM55qkgdw+tSDexvyTomrp3qvC8qUZPrr7jVb71AHfGliM0NqwkO1qKagygPAG
7n2FfHkBAUYQSHsD551Cc5UWXabC9iy414aFXDHzw0SE3JJqYGa62yFn1sd7C8NgSsaxkk8K31Rk
PJkJrDsk7x8577usDNX+Pc8fI+WaDIBYw7eNTR+QLVqdB7qUSXCPo7A0xbFkya7l/kMT+QNhMmze
EXVWiA2XEpNerfKmWaGimc+mLahJsJgV4e7q/KlKsmCBArILaQv3JYpGQrXPKf/cVVdbe0t6qka6
oJoepvRIYOfObO/9+mppT4XxNhTfyBf05KJsp+7wORczOX0/OKL2ZX03WxKFcN+qiHI0OrVYb7ih
RX6uB/p2QSeVnSBiq0KoQzAmCUn8Pm/O+sxN4nbjtaFvEn/Nixb3O2Smx5ySTT0+oFZwJ8tNuKA7
P+Wz6FWk4eROYFSGsLjmuEv0n1VLdkbpGhp2Tj6SNdHcWDbBRLiZa9/IOmz3KlGW6HiJhtZwteqC
Q/23kt+m4aE0r9N4m6SfMg/T7p/u0ADV3SbL9uXpc9UvdfNkr08CnhckWIeAAnd3sx+2O9e0lxBA
k42Kk4loE4OjZ/BWkqiz4dG0jhF7vsErc9I7PNTN9EB4lNfT5q4sVwYFJTsX1t4mpLZo3ay8NPlx
Nh8n4ovFSvKrHIz5r9W8tvJRFaCEpNo23VtJ54U0Bqr6CPBhwuLRF1ZRRjRSFVxFv1J7yWVrR/N2
H0nPTXeqR3LKDALtq7Bu8oBa3t3AVdUbBdY7mNLxq1fL3ZwO7yv8Qamdcf7udOfWaeTT0myZtI43
A0pQ186Rd6KiZV+Vn7Yq+b22qTEG4n3ZnRx5T9HoqbZknoEsiNbUV02ahy6Gsu8VZLkYs0oG2YK4
CUGZLghamYBRTv0xKclyMB7s7DJT+tEX3KqSm1TILUeVDbFjRPh11DmYkSJNzQEVLtPtM/UHu5G4
cmB310SfXzG62Rkh+G+6BURlBjiyUPVzDKQtpLC2xw7rCjvZDzKr8jthrYcsnTAgnyxIi4rIN6DZ
WL9V8+Jx6bCHMIJSkM3QSvqvOwle5J6oDLTZVBgkRbRbm2ueXlFJhpNZhWo8u7qx19ICo18CL8Jl
OVx7UFbTOYwSFvn3qAha+5zyr3ck0eH3HdXXlu1q/WQO72q+u1dO2Iwl05x/xySYnDhM4iNOR7DE
Z8siHsidoMxVpD3derdy/LEIQaXax+wWlPZFhWCPJ+ZpNd+ahndxG5pZ65IhzFVUhnozAxo9SyYr
ZuTVMt6r5mMsDLeMopvZqR95TflJ6Q+KFowtzqXUDKhUGLpPqeXEFcbJmPgqEgpHIzIEig1k3wiT
ofYmWrgrNB1dV50wBAS0C4eJxHhRjF9ZOZ/afq32lVyPJDPn5OnjUgdjNVASmmBJBQ2Gsi1+2whl
x5JF+yLB+E/2hcDThgKbNtUqzSrkTvVdVLrKTCpoHAUG9jNKHZkF+1cjSvgLTnJouyWKPL0rmSrS
9seWLd115vWpLBMkDclfpivX2azqR+RtUkjZzplkzCezBD6hoggbCM+7WgUydbmbLO9praTLQjpJ
VdRPguSmA8mloWN2rqEUYco7kNQlhd7Om1icM6ir3XO+paiszArP6HCTEnStE5EdiLbQW61BPJfE
6hsuRBnkoNiTie4NeEurwd7J5akoCANpaRO0KqVgBHP+WR1VHE4ZRMVw6XR+yX17TesiBIQ6UFbu
p7X+jk/pySh4d/rywVEYzZzuAp1MUkF8jXpElm3Tu/GsccFTcLLbChFHw3opU85Jld86qhc0Vs4/
ra+Pgyw4atbPIRdPyiTRHoXEbLW/V6xzA7SyzVuo8QM4DZE55c6Y9mXFNX0b8rtRIt5s3IzPIRpH
5J0rqjN1N04a7N9hSIJlPi6i8Mo1po2VXONa/5KzEilT6g/mSVc7lk3GFoIyIEGY8jqaxHTqWHa4
uzK98uwp8gD4CjUoZLw9IN8rbP1uhqHZPAj9ywoaLma4MnpE6wjTwvDHzQhBI80PtYrdoeP0h6W0
P1HAT6jyuLWWwYDed5vmocNnU+9nKFxcgdpOGopdovjqVLotJzI5QOs57j/RM8rLFT2KYX9RFpPE
f317LMVbOnCeXnvjQjJNnVzESsQ938hLA8S57J0JRLgngh+ECXlFN96K4SPqg3zYiKYAFIwQy6Rg
Pn+qOL7ip3EK1ehtQthY3szoIpPt6/fLo1ADBIXCDFP73PenBAENiRE9cfe2x/nSG48kerp8a/ay
Y+SJYVYQna7LGV0IzN5qHgEXojKIi0fiIERL5vxhmZ5k8d2215gInCZgKXR+CslL0fqbJECk62+j
oCDOnybtkUcW2lRVXyxyFxiFct7MofZUxWs++UcE44wY+dm8s89ZvFbakcICYe5zNmCz7VC68VAz
6L90zkEFShs9jem1e5emZ2380sqfMbmuNV+ARWfw6WXTE8Vb/oTxojiv67QnHZ/XA92pChpF3C/w
kvOn6mFdh5X2zIpelixRQWkZPonBTnzv1WtT/ut6QLQ7bTHMxFvvF6KaQxV9jehvs18sH4X+vDxG
BX28KWJR8SAhVSxAO7+0ap+TzMG3NMm0OCHxNIhSSOc/O12QIyMKmF1HM3Yp2jpNe9JZbZVWhexU
mB59VeOq9jOKFKgwWZfKTasfveSlKS6KccSDGmVe/0YklTOjLPiqib4ayKkZQpATtb4uWbhKB4NO
cQxGSGz4IOkpJ1Pi5IyKu8QBcl12UtLzYmQf1S8rlJAbT+nCQgoSarVa8sp9wmIScAPBYlZ70Axy
/mlZrjNcBU0bU/mZaZtG+dGOQ0W+tLRaNb9JSoLWHPb2Lz8WHgQp85qC9pAD7Sxafx3lq9x7RsF/
KvP75sFqLin5C6r5CUpjDx+YMGp0YhJA9aXjQoUzwMmXcBSQeMIdgfJgWulDp0ooI2mC/ftmVo9c
GPAxCHU123Jb5xIxgP+DxjhpUK5j5dsJmSWyA+D80iYQp8wV9nrQS1KZOTLVT3AI4mBWK0RGsm63
dPNoKJ6iQhuELdkTwMGk4pRWTeTla2/eCbHedQalZTTPIJZ5ysiT6BDqdLuYrUSc1fKDTt3dYh9t
iGdxWuXP1XhZh1uGigNQLg+HcisOw9LEslxcCue50BBpMM3xv8FIMpqfMoCYziOXC5IrHkOnB+0j
ZssMDT2AjpWLs5IfmXKsiBJadCjZmXxtFPOV4iXzvor+GrjRBrE7UlTH/JlslOCs6NG9Xso9WV/u
ULiEnOBW9LLho27uGXK6NTor07ckdGQ25xxFkzHdS8UvmsDCObcdNY5rLn9rHCTVpYI31n4pBuEY
PdQyzTudr9kBlpooHXaAn67aPsrLc7LwaKe1i7kTjPofrz35+AVFEwzmSfcyow4dignV/ykHXk7v
KdQv8EBffLaWDydZbcuqb5zJM9edt9pu8CNgRQLXyR2M1aGkVjsVZTbGGLtt9uaMmSDUoxBBh1L5
5JwBZV679KOZbtYnoULZ8DQS0UYIR9ecUpNUdl4B9oPuOdf8DIrW2lnlBXlbLfxNKNgFioYa5tr0
F5xeXp6rLCPhIP5Gnpr2MrF85vgL7d7ym+Vn6SVum5oE4JoKO2oRx1AdmEwufQN4VpBmQg2w4QG/
GCaj4sI5xXvJlfDuZEe4FmM6lzrvpUleyQO7sI5xdd3bSEcE0jTjUBv8RpRLooQzQCqbtGW8J8xH
SxMaGVJjNM5ieMiXbypLdj3prfmIbWh2tgYwLyknWrLp6N7ibGxBhrvx2NninW4bt6EBs7Vx26Ij
mgaA6wkOtDIwDEsWYmbNtyP9Zg6b0d3QQrtoj1ZG2cs8+jThelpXHbH8wMC28o/VihM1FBeHgjtj
PGFIEc1vBpeMeIF0KQp87oiJXvC0hT3ovw4VX/PMaW1YmNIhd6xoN9K6TOFWkMTRS49ySlWQ7XGR
Uw4G99SFJUZgudCgsZlXocmbVAa+79xpJMKgM99UzfgXleouW86JgScnJXaAYJRMoWY08Vdc2HC3
oLmZ8IaC+3HEGuAcVYD9xgCAiM1gMCqYkXfLjryU8y/n9LbN/GJZ4gjxGNAxsq/y8WnJ7pH8geDr
loG00MeObLphZOkJqZMvJqC1Uhw0IRAkgL3XT3LUe7kNJxa5zdb43s/o5Ck63cfrUSKHRagz/MI1
NonR0mw/7qFPSAON3FX7xxqY9+Up5fwsec9No/Bi+VMuf1fZ9g3AxQUd7iy9iFTs0nFF7LeeOt6m
0UISmuV7WcLTYmbfCa2TekM/yc/K8OhYJvcNmTuEuZlbUpdsILe00LAehcLRp5JhYP2bsubVLkrK
Jo0Dg4+vkoOmibvaKT59Gp0kkDDCg+bsPGnp6qBMBGeGjY6kR4ZVKrT02cjED/7VcCWChf5fYrhb
SldV1HlxO7DDIORy1KetO5Vw/vfe7o8zwULVKF/6ePUmC9N+dRY92jzSq1qEPQ7eh1zsjTgOcScH
S1O6M6lPLWZSSuquvZb/m+GQsoHhVMj7mt1UUp6MpgjS6Ny2j2nzVCro6Zcaaqe6JclIbmJCasRX
Yo/umn7qvXnOK+HmGA7wl+/basHEsB5KthGHtJvJmfwo34ZWOdSa1aVgcj+jqchz7USbO4tPgYtX
OeeEOqVyvJmgdyPmtLrdDCIAf4RPSez+clrt4f9cSg2v2sRmVijZt5ROyK/LPX/hlhtvfWKEYw9j
OAgfXQaK0GSHFXPXiBeeLqv5h8jQBKG2WWiULkeGJV+d8clWaT2jGalitaaU4rAkvEBkS0AQM+DF
LqLvCOtvGtAQuYPQwzE/7xoiqWSm59nCNpEo6neCaL1tcXB0BF1WMFzAlBW2CjjtwXmJLDqTXio+
c3T1+7GKT0VSPZp5z72I8omYJYVe+plxSBV3QSA6xdBUFRft3rZhGiwnWGzqMyImtIZpILsuBKhJ
pUXUUxPGAgmg9qp3p8UIZw48nZ0wpyyhkqEvZtpbVRiYHA5EoOaK4YwwB/eZHMoyDCuATmN/6G30
kJRFiLMe+S6ArDIE+ggrZNIOv0nliWSgh+IkMGRNsfxm1JSIginl0ZfUPtXFm0ULoBrVx0zRPa3n
yW86X6WOtmVbo4HwXlXWs+rAeQlOudj6MlN27ZpJP9bBHPO94GjOkdYnFCOJlk4kOaVqL7noGlRJ
xvKct8lbI+vHbU01i4umvmDW5OUY9roKoRZhRF3ulLZ5KRivDvA0pWj0zzTLHcaJaIIty4CezVBD
hW8lFIUaqfCpIWPua7yJIXYYFSqpXu2U/880jJe8YRkAdSBX+kBSToiCHKADKLvG97C02oOotQ9Z
B4hAnLOfhyksEk4WjA8Smveu/VSX5NhwKNIXjvG2ZYKNQyuRPWp6X+ItxIe81iRLAzslGEzp+UBF
iO2aidi5kKrsGjRtVUg/MtFR5ylomwMANUfFX/hvlYUMIg57Z5rgEAP5mkuglwPYQnJfcwsVm/Ws
mFZoSpzhljPzFyZCzoD95hFXuuJSVfgojAiljoQGmu8gIoArSe56IX/EInoln8ZNu/TgKPHDarPr
r22MFbG/9cZ4LqAvbMixuC0vXWPS/wwenTJzGAgn+VSXJL5IcnYQIEcmfQSKNjwnYI64efYqkTNy
lOzVRLmNdbTvUbPRHXTIYkFMX3KaGpjPhJmiT++FzStW/kRkuYmEEGuzu6RVd42sblP0vsg2L1g2
0gnHsDDeHQxLSAJDQ4H+s+OggbqbS2tn6PrOGh8yfJF1uVyWrDuaZvKaVumZfitX6cUeXA1yqtiy
cb1YwteSr+eSG7Ucw27gskyftKUlPofAWbzwxrJfoXmXjvdLDL6NnSsSy56aWo/77cGoqFIfhrOB
u22u7vGaANqXDDZ0naioL5zEm6BFKvgaM1uu/PXzoOcviq1eR3Jya8fgNqBNLpn9nqJpinEAOeOj
VV27MdslZhRUDRG+a882qSMP1QXcwpBmBz23vkkLugjBfFlPw4uujPu1lZ70FjxFGP2HanBwLFUF
Mqjj41UL/gQOhkihSTE+LtNPM7STJ+kNE7NW/Y35RIB7MQLM6+ggbLtB04PcmTKW9J9WT80RMFE5
YjSWnuV8UR57a7voDEgAEpIulgZoVqNEVa2LJkmrL02wnVK6fFUaOhoW90b76eXNjiobb0Ve3FK5
Q0LskKOvShCNYmQJrLFVFlLruE2lYSweu7u9lU4tzgQsyNDhND9OvaB9nRzkTav8Z0WS7OJ1wZ62
QHBJMyiBlOTWcYA0KupJ3zp/YZ9XhDFktdtbbJoNuxV9G3P709tmqGXSQ8EE1SXjcekccxf39nuW
5VcgPTcZMBpb6T0ulH0CUd6b0ouNQ3wXWUruDyJ7WpoeGggLpdUXZ6HtrehtGBo/qn61Fo6/92Q8
9Foce5PUkW7t8NyRFYFkwGgZL5bsIqwVp0LyuT2+9C/tlHrr3Zm9FvfwnCGxqRy/zP5Ns+qVcxc6
y4vatA9KPj727Rcl07kys22ggcDMaJnpVp27ayYMAvbRaI9LBgRj/ilqKKOOdZJQNz5LQoamenxR
kfcqxkuvLAy3fjL/pSsHMKbdodmrGeXr5Mq17tgzH64r+THMqA95SipiI3z6oxrmv+UP9TuQzBdN
j8+lQk3IsZTReDLJ1Yg4V204rROEMXVUimOSRPLsOLiBUz/Gx7LYpHTW72OHRrl7rbvHaCLY9YPe
MAwfiLiLU6FiXyVop5HddCFjgFZhzqLAHEC2LA3l4K9TfhXpi8zLkMcHKdu4xfZpUpIb1NFFJeFX
G/r3eT4R2oexoNjrSkVvbutKxi1KOR75sQz9I7Faf+67vSUDxlfiRWcwGFMH9oH7FnwjkdMLRiqs
rY8UUX+pHB8FPp85h/lnNBMWUKgD7wiDkxEQtGAaW+dnkxkLqTNOPdhKCL19b34gTvXmiSedIuY4
WIg7Nr/s9mSoVPx20o5aCVQob6RbwnkclJXJi204imovGaw3iSLlzMTeDKo5EkWIgJZ/ztE2mXhR
Ow0B43MsVg+gJpwr6JYoehlL9Aac12UhnQwHZBrzSxPHJC5X5zU1jynmmG5CPcUJtqzSrWSBULBo
TyeJaTlRnwvpI9Lfp80Z9JiuKmgwSAjtVyX+aMLoR0z624GtzA0z8OY2/lpE9UG7EjGwBkTxPa+T
O2A2zTBE2jVytbdpbeA1MJ9nQ/gDxioSib6GfP6bnQGHmEbHJeO7qB4iVNdBuXTAZk30vkzmd85d
vxu14U+wvVmFzI1YbS2oGzluZOt7ovKxXodRJehj6dxNR6FQxDaROiCy/rago+g66eisUHgSbtmJ
adCWUeJjvcNOTG83q0Z5Ju7zMtT6swQoMTtbIk1J3ER7Gar6Wk79OYsm+jFLNPN3iUjpNofKexDy
v4LTeZr+5ZjVy/VNB+UfrYuRG49UXnpUTPLrBwjdJXrKSpVfenKBlT4BU/pRURcJwURnJgXcc1e+
aGCPlY11fJoPMqYh3j6PMSuwGF4mBv8RnCcDzlwokiUcInBilQsWaVCNB5Svkz5YxnyjQem50jT4
S7Bd26x2JmEKI7FvrWKcuxoYnSFpAW7gsdW78Yg46RhPDuoqaroHZAq8o6nITpoufxCk9BHDZ084
L9Sk8WmqOLV2uhfYAqyEtJcs3kcMt5TaP0rIu+os4a0JBStOXcr7uKS5EoChVgEAm1yQlhSD60ov
+JopHQbUVFd4L6S0k48d4oMizPfaaR+jjh+pNce31uIWgWVIYOPsFzS114YySLrgxyiIjDbb9+yq
26p5JTgWi7qT/8xr+TFGKsPZ+jLTQEQYifDGPq/dJR+1CyEe8lWU3ZM52G+rpF2F1cbhSCyR3+fi
jr1hU+QEdlX9i6se+HkFc5QYcwsy6OVEwDaQU3RTKAnZKy3okjY33/noDLupY4lX1vxJdub3UuhP
s7nlFHTaXiJ+dSxzX5PU+drM5UM0YIRNNOdtVGTnwarMVz0vf/IMWIQkkh5WGapfo4jHVcRrDfLN
CafMGGLA38fvLJ+vQ495bCjob8w7HMfJMdLx7KHPJ8Ub4j/FfPeKxvWswEoNMsC+zhO/nGp+GGTd
ZTc96dJMBeanAeIqG6mrwG/0Q4gdnKCalcNNKkAbagqc6ns/UPBYfAkA1mHJjrMjUUf5WGYU4JQi
2qc2jlhYk1YyKYNtydidS0RPxr7TAQ3tvMQQQWCH0rsL2m+WvZ0DOeeo8aFpcr9V073SOKe+k58q
sLImER+RUwW985VPZJNFA/bX+tBVUO5gU5o68yUYW/hzN5NFJaK/tVt+Unm/rOVlqyaY2NK0lgKf
G51ZBHKNFZ421sa+fCknsncl5EAd+d1T/4teuS04kcvcE1YXpJUOhYLYVxI3pSQAIImks60757Un
rFFB9lcw+2fBlEVveZ+GZOy7AluFxUMyVFs8hs06I58S7L4VmoPFtnFeJW5BKkGa1uAE8WmSb1um
vSBWHKS259PYosNMSCTkiDP3R5l0/sh5XMYJ3Aa2TbCgkh4WA2kAYXU82LD2pFT12ktZA2Eq/2q5
8GDV93r50xrjvo6Gz875IG4hGIdLAS00bzxN9LaaRCsAaJYQQSp/HoBEDe2Ruvcjmf5bRQWG6uSW
W/STAn2T58o0iRLQkA99jeYzZeRIBuasnxJpB9J5b0hIqU75tBv5As7fTlE4bVHSOEdVwi3JSwI0
5uZo/uPsPJZjN7Zt+0WIAJAJ12V5b1gki+wgaOG9x9ffAZ2OxHNCO95ThDraWzSFRObKteYc05kR
ShogBApZZJpmnDvmUZqCHpyPPu/dTZqoW/oHV8KHTmWEkh4HVwSONyHblHM+yoH5jNTZNYrXCnw2
nvITk0/Uk/xkfn0yyN5koDO6zrdD+zQVvJm8rKGirOo6PIdYm6Ps3nHw9vpONsnJUxl9C303BD3e
XCC5BZ1io14MJAXnV4WkF7+vHwpyNlR0S3ZjbX3dJqbbXRv0/BgZxN6w62kchXQL+gFEji2pb+i/
xfDzaFw4VPgUxPu2sXdW/aP13z7Xl6zjLAXfjuY+IXvK9j3ObEYUaTurlXCvCsbMJFB5pbbFL/Si
B9R40sJxzJVkSqzSnWsZMBjxLLzKBVMde+xV/IfKpi+LDQTPyn9zAZhlsn2sWH5qXT16JFQU/H1T
P2YAmNyYwXnVvvjTl8PmF+IzsRIDCDNXDk879Y568lIEoU0+i1ygY069aB1GEgZIUldba0DHbCQl
XurOBe5lSzEfiB9b5kq0djEsEDCNwKADkE3TkkEocPHlgBhCut1jaTsAHUjRKV4s7x0sEEOM5wib
e63OxojJNAqrkg9Tn25f+NUA5FLiejMbMl/V8aSgYxi2vrBomZd8LDGVviJGnAnuktEwHy+luX+t
9IJCnOYDMe41PIiqWLotoBj1u0epAOx5oVn5g4somajThY4uY+x0tgBGkQxFxuBqMfUoyqOjEFxR
DKt47LYdTh2TeUxqlkww9ngeP7yy2ntZizVGQFyKN4Xt37HxeTMdufBow//XA2Z9UxapwR0Clv1z
TEVrqPm6No0Hb0QAV2kzgZzHp7nRA3AYI0jnEmePZ/8oUv2uleRoGvqNgLej2gXX2HafgE7PBH0r
S8d+L7UnJUhfY62Z1yXxJ4PcqMpnjtUWMw/XDwaRpez3BtoR2LqAPwNCORok5OGwLHwaER6d4TA0
LiNIFqzuJAlWFCy4FiD8gHr1ZH816eT7TOeTNtp06iRHNw/xMFHTnOIWCD4bA8MvA0o3MhdhUG+J
PD7A87JsUFNA0REU2i9J0+NOfKtTZFyKtfDbtYsJvMt/Gvux7G4MeZHQEYrKk61B5wQaEfR7b5JH
0G7Ng7mbrTv9PAltK6SNYYNh+NXJslmfUNDjVA5OquPQt/dpzWkUVRzG3CVijaCI4Jn/q24/JDh1
O4BtikpHe9VsBYEQV0y0cn6zxN6APnJPkAfD2TcYF/NCR36cRcswCQ4dKIE+fM7aAo0CtbRNNJNP
JwhhsmSJOrDyn3z7YjVshugOUd0UCKwcGsJE6TzYqHWI0VqjIs5pggY2R8hOhZrA9kIhQWrbwpTM
Ts2XOH6vzKPkCSKf8uqry0tYgNKgLBk+/Y5QkynuRX3CWXsdi88UubpRxDNTwa0brQYIX7DWJ8T5
SuEtsZdRcg1s3s0ckK/tE/ITnPXknV6KiDeqR0WdxTuF29kAgdm3B6R5Wx1Dq/odEHjBhyMmMETE
+qTDNArmylay6zplxh10IbWb4boPrX+tzbXvfqftKzaXkVu9Jo9sNOn4HDIxIkEhedUsGheE0tU3
s3wuYI4FV6O74tFoqytRU7WCxbd8wozlSI5sBBKcdC0X0uSH0BvG3YG9tlKkO7Sh6FkP+S3xn8MW
wSsdG6Qf0ngfgRkP68ba02LK03ABCmtCJGnjQdUlCPwnIHreQxsjzm5dbhJ0w9l0VE4y7AQ5ur2y
OpEpPFNTnS+HPd+7mfGj4l119xhAXKk+DNzyyZPBptWa3txqnoQ1FzyfgRYRnupZwr0hksRAkTpA
HSIg36MmdcxbgpVUonRlGDXvlTPmmHVEWaQN4arkqw01ootXtst1Et29klEitIS8faGcM0PcDJTx
zdHMZ4KJSdVco/5NDp/usGkFWu/1EDw5PhLkepmgQk6G62TL8pVN6B5iHP/dIWIP7NfJiK/9geQI
aFOjw333GgU70b1D0hDDVTgvhNG6+d5m802Uawx1Uz3ZtN8cOOjBRkW/4TH9hHcVz7uRbkLP9SZ/
Cxpnb6ILDBHGCToctrJSEXADAGCKtKup8INwaZqXIkPCylE2MqGvJiWW8pAitzRAPg2bwliRm/cQ
M2QfKH6zozpAR4J3YyIbfK4dDdUivrsR/F1+tbxv/FAlSuiINxztGtuWyq0Z1yuraKtMWziyyfpR
a68uBljMRwDVaLtD+dkw3IGk08ENfCFXBXGNNX7K7lDI3YgKTM9puAjirZZuqC7Vhp4PbR0CrCYR
PeynAXWrBe1WXTdcr+1Obgj/NfRnQ9sPpKbGR4lpMEy4DiyH5BtlvhM8J905L4+ebUMU2YqBUpcS
H1bjeG3stx4ut0WRom+SYpuKbKn02wxlnHO3homPCjutvQpaJM1X0/4gDVsKusQ20rsEWymPCiHl
pIqIH3Q9fBSVMRdF9dSWpMP71r6n0wL6eTtpS1gPWTLeS9M4pfAwGFG/lMIg3UZ/m3IBpBLtBntC
vNTnPoBs5PL6XBMemImiQsf4DsQM1T+TYfxhM0Uh0tXfF8KbDwHb+H3wscg0lICXke6gh4qurC8x
DbgRJGDCa5dFuzGd6pSLcDp8puc+uhHg/DAFLmlc8P0k5BV9EOOTpOlHIDtRaAuv6zaBt1cYH6Xj
vc4/Wg3HUfiYYXaMyle/fa+UTcDgzCiYEhoTk+Y0tnfFxiuhwZ7IDzq1GMRVxM/9QrWqeZXt2+wr
RQnkjOa89F+cuOBq/9KOD4OeH7OU9Whg0LbPOIQsRtZqBPRhn3I4+yNhMKSW8LwG8zlJN72PUzrZ
hP2tFnezUS7kUD8kyCAa+ZaOnO68bpHuEXFm4eUGMrUViFHlt9m9CvK5aJABuIrQcO/T+t3z+HAx
dgVtddBNOGnKAXeq161FaTKaBC17DjwNmRcNYfvko3SNHMlBd/d0jpNA5xrA9YoQEkulA2HUj4XM
F5JpsE4yWo2GIhh2Ymorxxzon1O6Skp3wM+J4yLnzX217bcyXAXRo4ABndF2Vo1rgSQ45UnQMZt7
EbIXOh3KDuc2F03uZ0ibLOdJDASMi23DIDKZbuCUNRLSuywSjBjNnTHmvPJwbfBZZpkzG+RFoIpJ
8BhBut/qETpG3AtW/F0m+cYv3D3A9W2kHxXlRxXHismjye1Ey5Z0NizX4784GJq2KRLVbuI0M+JX
hxbxIbv9gJ//pXCWbu4tSuvc14hn6qXdb2KB7ClcMhdE6v/kOfeuKuZJzh7Ob0r05UzvW9psztKf
WHkpQlq9fg2FNdMCdsOum5m48OucogUQQ8VOWqKYjs1kbgan3G52LdU7JKvVGFK7SAJm84xhGtgO
aqye8GQtf4R7tfPqlbB56iUacweTOFYtDHtOPIDtEhs4UbsekJ/i1wvGK+y1k94bWQWG0kVdR2cy
uGZD8K5pEC8cGkD2zMcD5SgXDx+moReHnv5R3lxy2H00F4VizDLDXIDFTEmmChG65YGziLB6KYx8
CyTK3bhjUDBv7HI1lT0Jzc2RLVtiEdCYk5iTx4a4IOOHog+sVIGZM350STaMweiE4XYo2MN1f+83
8VJoytYW5kKSCSgnClWhzXFdr3HFMtIb4XYjHYuQ0jf6siqVA9yoRYH+wG/cuUtmbYmgk0woTQsQ
+6J4atS9Wt9TOgVq+BRoGyVmchuzzdBMqYyPDo+erAriYA+ZxQcmMEyDumIsro3hIsPf2fGVOitc
ZUW2awrO80H/KoruBI4bwSGlctBfksEGJ4N3jSyAnRcrC0vkswrwodedYpaW9JQNldE2AHTCdrV2
NXsr3T003vXgbXDdMhTQIDrWM6kMF71Tl3XqzEoeXJFwS1O9KFu4prUyXeo550OP+u8xpI+FdCfO
GPAFwoL3NCIkClJXuUJjZaYiTB0NsOtSynlkS3YpcwdPOMpOaQJc7flANzPyyteYm9+uzGz32Foi
vTZRFhK3IN1noHDth5oVFlBU1fKZAfAW52qozSRMxFMyBjEVl+TBOISBshdmDFPigW7A4BtwQdN8
WcbDl8bOeUtb+AC1Oh5AHn3Z1giQ1ZabNmKlKy1xmKE/DfbDMIgeNEUhFypQHPOIvwwBnRFIZr4K
Ri8Ka4qKpBwMNLnIeuoRaXoYlB0q5ta92amarOpm4m+lYcgu0ZXZwdJEwKTNd2cNYago/t1gO9QF
UH4J48dUOUUdrA5LkQSQ+sKJG62nVbnMdd07qbReH9ygUNzJqu7MfcuTK4lZ8ZV80RSlSm/Qg+nD
4hoo9jIr4mOuFbDEAZLgZS3yM7TznUZelOMjOvJMnBvRjxWyrS0ruzZneaK3H3ZSQ3RVhDcc7Txv
mQKkcbUWZNfT8ZBYsXNv8CDkcGEAIDpG5FsK10DRL7w1g4QE7lRdDdfeGfoVHsjkWlRNs8vw156U
RJvGbDlHflgV6pHaCYcFhJGFUqcjupnM35ZFHBw0c4DWgME4Xeo+n1Ua2t4cMFL+WKSCZ2SUiIlT
17jwGwP9iwBL4R9zphlrK7uz2/fTYZght8TuQezV0GZMLsNmND/pqFrtg2VLesgtFGpJlyBqGGG1
DAM54PtgGyoqJNnMy7xbaNB8ZVkwaPwPNS0X3DYLO3/B3uLPZdK4q97OGLkGjnr0JNkL4yCTq6/U
NqOMKnfY+lvjIHxFARvZ0m6Nh5CjsHFrAKy1U9VwbmzPb1HU+tZLTmPReajsJNzwGLyb6uY26aRW
jBHDsqnhHbWy6uWgOkq78JyEnihEZXMvfR2TU5tGq5JsnnNEx/cPwTr6f2W9TFkOjkYfwtJV/vmV
5SA1TH/RSLiH7N17arEwq7D6Gppm4xHR7cTl0hLNQuC9rOpkmVQ+cB88UghKoNseLGoHtaKOJue6
7vNHIJvPPbq4/9csDqmiAjOlZZm6FPqvnzFJ3dHKWoD7bk03wu0cnGjsUiSVo7QEdvOHKI7/yjsx
VGyiwhEq0fGa0H5lWLlj4o02O9AcyZV/idmHN6k6za/Rdiz//TfT5O/Uj+l7CU3TVMsUQjN+5Z2k
6mAlODRJMw6ayeqDEXuZjfgGUqjYvIggtgiUjJaJPqVIpy3WN0MhvMYPkoW0pp5z1tgzU8u8P3wI
/5V/wm6rmrbF0Wzq5IX9+sw15ANqbZE5lWQgH5kSw7Cpr1HsYelExvKHYC5tSiz+R9zKr283/fnf
cl/ElEsWBfRSYcHbQJvSDpwb+xE+qUVgFxe2KDza3TUCiiCEzfYpJWLmlJHBvz+RKdflbz/IlGIq
dUOSN+FQhRu/1xpRJKVvDKmNhyD3uCGRa70MQyyEBSbug5755TWveF7//l3/Ch77/W3Ja1cdOAqS
yPZfQVP0zW0j9CpnPuKZHTFem9rKK9RNarhQ+iEhmMXGMLsPJQbTbhub0hW3vq+3ozeevN67a1OI
YdAACGiWBWgcLqNrUjpoPV+4z91sNV1Kd9wWefNq9I8a8YRBSL/BWFb6hIiDg0trEJIyqaRkK+TE
KWbevKD6IH9oyWvJMJW5EACoKbjN7JU5kK7eAT4sHxKk/1X2CARladWPNbrziK5/oecLgyZKFl8s
Z2532amNbzXbG223eZIwP9GuRXPmVr1V3XU1OTzHnEnmqacBS5xyiGs3hCkUMmyJz02600jYAKzZ
dueARn6f5Ytesedm3myEu1N5TwI8ciAiD0228c0dIxGa0E12GZmo9CovCooeTUckZRnq1UEl0op2
n7GX/fuT/L2S/1pAUjXYqWyNDeuvN/5vK1mFLm+zYqGnpjq9eBUVLtyFcNHnabxQJCws2RXhrrX6
ARGhjjCo6pEsCgdRUtzWf9g6/9qsfi+sv/84vzYY1oYWJyHKWLR7Fn1e2S7LgdmdyyT+o4wDZeHY
dATLBtK9ToNnD9aYHLXkK8lDDec2gv5CwUYNNIrjzbfcP3xev/aZ/3xcxD2R96SSJfR74TcRrVnZ
5EwrVIPmY1BwBamrGLmCIsh5zVsR/uENF//MsvtPULEguUgj7Y86wRH/3GtiJdAqmUBF7Eu7fNR9
YBOt2yv7zIRtXbuGc3ILpyZHNUNJEiikyo5OaML/cfVLRNwCXkLmgFZRW6hfQm70WT8slbCtkcra
I5V+OaxaKQp6lnAU/SikYarY3Sn1dRoEtqx2Vdd269GP8PTVlgLiCgquyKdqwaIy07sR+V4qi7ec
+zj5GcV3VZgYNftp+x+GgRZzEv9hofyvD0VqfBiELOrkkk/P6W/Ltgl7yjvhEmrjJF5ISHgYv0oD
6GUb9+SHetYUPezKAq60BF7TNuUfjoBpIf5aqIbEHit1yzANXqB//gBDqTDgLybboplqO1AiED4U
UndlGambf39Hf0VtTWvO4NW0bNM0UHn8XnO6beLkqyJn7uCN0hQ4+dqoHkYRv9c14QiegWgiDMf3
/4/v+rdP+NebqESjadSJaTGEM7C5axOXpXajhYQ1tBJpNQXMqfD4BUa4f//OUvsfp9rff2Pxa8mH
ve5LiawMmVeGZy+blRry/0sxsNw0MHUpzZiOxnl/jxuHds0ZzdtDj3cDnsfMLJVlCJODvTPx61la
0dqto/CiZtpF5qKiJ0u6egnctLH/0m65M1ETeK9/Nbg6giSjy3Q0dbbg8KYHHyFtBRc8cm9tydGe
d/3FaKqHsFJnikGzYUKJPBdDSpJwDo+GjGwVYJkluemTP0NbnamFqPn/gyE/eaV60WW1Dgf+cpzn
q5rbpOG3c0/4EPie2qJbRphqyVwx6cVAP2ICjOoHaMRH539XGsBB8SLJ1ShvnvLq0Z2PxVnYq8Z7
zFAzp9bJqUidOgSMfjMc4Ez2XWanZCuAVYI/Q2dbobS3J/mF02/66gcu5LrycQUW494yilti82MP
5WeZhIckpfENClh2JRpdhnzCql5pK4LWeUc/vlEzY9dX/j4S3MozUiIynymy9RjBrYqH+KpGyUNL
SHTVw4nxtEXQ66hZceTVtBOi7DWapMZOs3Wzmj5FM9egGktA3npmr0ayFlzH2Oq1/VQ22mvaxpua
TpslKvLWuMe2XLDMa25W0IfDuZ68WLlNggx98OxtGCYp2Yupf7m2ywxi44BfDVOuU91Kyd6N6jku
ql3T4/uibCVcZzUArzYjBqHMtIYqOJcq+dttQbeKyJpAB39zTep+00kU4PWyJWcIqHAJe1sAsyAP
IUXang070iFnmncn6Amle7+KqVgSbcIzE0xFqymObga3PD9nIImAxW7LHdmVdCQ7CGTNillirw5o
nde0Fm3+QicnOlo4D6yTCsOrtv4iQdnw/+vaBAe7yczvjsDqER1E/WINHxoPVy2fQlDXQ7cNgTU4
Gga6lc8Yyia/IE0+8xZIPP2PEcQAEPVFMXw5VK4ZHltrfLcgbCvEp8W0IQfjxM+tGLsEqzntVEyW
JDcN0d4ZPgFCR8MqV3nHMJez0VKgzaWDL+xRkEIg/Atm3VkcomHA6NMlyBtwoWWYtSzcFqAi80nI
6P8M5PKIjid+s9RkH6F+mHXkxJDuXmxN5jdaBYme4CL5HSjH0b6OcBecSbcOnYZRKrMQpdrhLfC9
TU27MirnRvDakLuALbnSQZKfZDZT+2vABEWCFM1/cvkzGNopwE1bu+apBr3gKYseWdUQb0aFhj7l
eq5+diGNsyL6oGk+1wB3OG16D0AyjyMSP3BFRFOIaUhTUFtWeDjr2xiHxCcEs9w/t4W4D8o+ckle
uOXaSnEhgdZ733rtB6Qr5cw032G1zJIJpt19ktOFJ6EYdgUOVueCE6nILqUZw0BfWnz1EX8E2pmB
bQTk4UNTGjMzLBAnofwmOsR0MTzfrX7VxONykFRG43WkILbtGL/M6yDLeV1hx2T27ZsI5Gp3pmR4
ynAUVMM0H6to0xkkQ5Fqn1aPyvdg4VAQcy1BDR18jOiqeyZ/mr3jrZsWSx3cGaf4JCabT1VxGfJj
WB8ipNKypkXeg0R4wU60dsPxojjjPrQwkc/LOiWXw2FRM4YYnHKVAIrx/1At/Y96VgpN6o7gpFRt
bkb/PJfbfCTpmxpxbmlGQ3h4SJc8LCdvigiCYmFHDKoVyhPkForcDiYFMPZfz7/jnfMQVtSZ9odK
4X8eZo5NT0A60rbEr0pB9oUc2oAKW7fV7pBiLnkyurjbCTvA9ljlLE4vktd/P0P/u07VhaaTBczt
UCMM+Nd9uKU0caj37bkKhnTlTnGGXa19hKowNoHffv77d+PG+d+/Jd/QJHmYiyhWkN9VKrqHIaGF
5BKAyLgiGJejT74DTmMJqp/7XcSr3mwkxGikZwVp7ftcN14p7bcmJXQyoFp2NzVWAfhoeogflc6i
l2wmmL2X9uvchn2OE8/En9TjxMjwVbvoEIpxQfgjpg4yPpAzZvs6OMeI4DUUAjl0JQ/5lpYtfInF
OtB35mSGpnDAHjHIR1JT2YPYvWGrFAy7VUYWdvitKYcOTDeoYngLDjJ/XDtIdSL6h6okWMhFWIy6
QkwjGZzCHLNSv/s+tHZUxo75E8FWqGPmu636VLi8WZzMTkyh5l4zCpNOiFmtroqi3FZ1uCxUf25m
9czOJt8l9Ii9Gz+ZJcAtxt4WWY3sdmQI8glmfBLoxgEMhGAAQqbJDIA9Onw6JgzZcwW6T3JKnSQ6
HLsFGQaCcWY8ad1yfPxPkApUxWHz5QQaNJqp6RJIy4wwB4esBIcPcqsh2dFUbdlyyKENh3JRzWKC
qMpUXaSVvRHMgEPmQbm/VY19kH3bRFQk2BM9E0sNgJl+n3vvWvyk4UUnR6yLakaWL/Boiu4QmwWP
VuA76ibflQmlqzC7fa9d+/qHGDA77BBjRIB4NCJFEaEOsxSZvww/J2BLxEnuMFizUhQsIUo1BhvC
ZHY90dZPdgLQAa6gDWG4SUHCB8hGGG56HjLw7p5yVBvKUmAUI4VuYVtsoHKZ2v0anTIQl/cBrTax
fWDxByrKRj+mCc50dWV6EyV2SZ7wrNCuvncPnEOt4ojClR6igen4223+MyZnAuZnNq+Z3n8W6SUq
/Qn5i2vrTbcEImCdjIEldSLze8A9S098xf536r3LjhUWgUFZGdgfw50ZVlDqkcFhuFP5lUkFfKj7
98F+cnuI7cRhtEhrBvGQoQUx+AkiCcJ0OElGyIJInDH91hlIu5Pf+6NWX2JzS5s9Ny9BezKQnUfm
jMkZcHPadg+JWwAq+ggojodPjdZ7+lhprz2CEd9CU/4uzCcH/1RCKYvzYcT3HNbwM/IF4kglxF9b
lhQOTzgmgdacVDwXOEOQfGvgHFZNtgjbZ8tdqfZjjDoL8ZEdgfELDkn1VuZPqF9Kky/H6HIaQ1dG
DkkTfTQqRDtBrwnnLvsZirVuHAHWqohQg2HT86ZX5YfbPdvYKuIf3ztmOO8tf4EMwMOxgOsqKZ8V
I4R6IyDCIDc0HsgJegiR6Y7xfRhVNBpEnMBqjigUbKPnP7Nwl1X2jgAjtNeCLgeMIwukpR67c6Kb
UT/vM+aKoXGw4schZoTOQLrrXposg9B/Qto1N5t2lnXtohW7KiFxDXWK79KywrKKUj8+6k1BtuWV
A+ihcw45FWLRJ8scuZx5Z/iaKjYxdTiwjW2GyCUPb4FmYj2faZS0g0zxmX5I/c1nwKJnKFSR50zR
CuSql/Ww6fSdHhwqcDFtTJcIjxw1RpxoWK3WhfjIqLJcxZzpOZb+FFeHjnIAHczwWKkL1fiQ4mhN
YrpwQU0So7yujTNv04OaQevMcQMpL7DpDYQ3jO+N6k1FMWP5zxWucmQOtBBWQ/MT+Uy9J3weG6Ob
QDJ8DauRHQSOivsQ1T8u66YhuSYfnz1kkpOMMzrU3l7A9YzRkYgUIuwK0qBqHy2+RobCUnlXzY3o
7275Qqo4AkqHZCcCUJlftKt0OBf2nYZLKGKMpmTZKA2ez/bBRdApFI1nuQk0uQ2qMwF4y5YhTVM5
O4M5kqMtLZ10D15Xit0OZrzy2oY/Aqp9gbcacWfeP/b9ERE75kqQJdbcbM/Ih/GIsu3C4sC/PtMM
LgYZEz28zmrubPOWiX6AiAGXtCzHZd3Wm1ZFJAgrtw8kpRPcZDjjzVVHFRGquzD+MOBTMAb/lrZA
m3EZu+44Iir3QbI3k1QHnZicqDIqjGXno2KUXMAsk+pNso3bjvKkmfpTwyXOr5sHCzKwa91Z8bo/
kNhIK1HeSmAxpYPMXmFS37KIeWdG7Qew/aEU+AP7chrLItUzDmoN2UHnrkiRpPnRTozME7WWx4ba
LYIGz8w1KOOb1idrXHFEye8zvrqKuZXHoLYkDKAEIa+yomNrcYPT60Mz3W3eAd8g0ZApHasMysqE
i3uQJlBLbztM+gXY0g5/zoPkR8PFSOiExb80ZpV5razG5MNqXzQkC23FokYMxl4vuh/R7z3jM+hh
0140d1aHG5ui1vCJL9JXAkej5IRHs5SVGvoiqIoMLbxkr7ZI662TTKDJBjPJTauvw4WjfKb1XSNp
jT6Ab0D9QUEetj9qL2CxMjzmFOIyEHM5Nz8InSvFWZkKA3wmYwQqm7NyUL4UbdXoyCGvUQVPNkBW
dyHRZRzXZv4caSeDN1aY65bAtaksKm69+mK1HCLe0RhoVMTjyfW+XA57YVR4gWgzuNVZaORBgwxs
XUR0Ef6gBoYXu4UOB4etPurUjTdePck5hmSreanNCgs4FlqEJYYmzoMYnjr4L+rb4GFRq15ysz5b
qL5yfdx64ZuW5xvOdPobmHuJtsaO2fz4GjuXXSKDymW0093o0E65Xm7afIcYU+pczA2o6oWDr6q9
KZp7bpLHOk65fMGGQo0F2qLhVkEM7kOInbtblep5wAQZi9mIOhyTcnKW1bIytiH7RhFgj1NQpSOA
4l7gvqNHQdz8Q9YQscvQUWq8KnYQoQnc+OoyBWznLDqET9Gi9V+A8HPIr3zkSmy70nt18guulGWn
Q25BSu7DefFjNg33vQMeXUnc+VWwrb2nOEOizLZiZPYm0W5WWuLNzGYhtocydW+yBJbUKus8Q07F
GUbaJffMl8A6Ggiia3wSubWO9A39Gde99/JDxIcSGPTYcSARasso2g/BGk7NHNxdKcLOFhWeFKSI
VmtG+jS4yEy8a8NW+h+TvxW7+m4Qc2m0G9VaC+XeMUXyIe1o9F2jjHJQYhFIFzVTzZxaF5nCdkh/
Wt+B6VGgaQF+ycVPRZfozUPG9DjCsORHBKvQa2ipUYlfM+KdIwBRD0hGY4RkNE/MnpyfaFl74L+c
eTYU87BlT1HO0v7sGhvA7LTgjmO/8DsgF2lGZ4W7KmHL8asXvAbKjwLpLyQ41DmR2WvU3275FHjn
ZnqjOA+1apVMMhAo1bgPP1tnUzlHMdK5QkZDDEeKxsbGP6v2+zD4KQtcVZus2Lt9wRu1GdjYDUKF
MIgGlD/6wM1/NYQ+ssKNG7qLFrVW1BjviCbIm/oWCAWRU4qVq6drMLfwRNBF9t5aDN+18HZjnV5C
D1SOFnbPWtYhseiWSUQQZkkrjGDViuzGNVZizL1YFuXXmK9NYucGr97rnJVqiEMK3Q+wLKad0R5y
ZUluNBLoyv9q4qckvrn+l5tPTG+Cww9daDzTyN2lRfwcUWc4kx+nRSBqvnjDY1g8peWjXxPa9jbo
GZkr4yJWKXoNd0lPcET2pTsYTbC4lTDnNfUtGYhqY5c1hL5oJrSUztfK3vME722sLnI2HEZcwMJA
bkxoLiXLaQlNCsvgTh/1wdZR5U54A4TYJUIzowFQgC4i8Ls9mOpdXG0Is8LpLZyL24FxHDcaiUPl
YB9NqjPVR6MaV6fIT/lVrz3s4YT5ndp/xvZRD95rn2XW3EAuo/h+b9X3ys+XRYP0FfG3MP3ryK2s
LsqZ0By6m1fDfutIdVBUHjWt2KtmsBcsI/0c5rQw5hk9iSO7QJ8iZ1hq2A2dFbqp0mDOdiZGybCA
6yAOeo/ym7BnCgRZMccBZdHGJeM7hzXG5mEAHIKSYM7iD794rqwvBtcBoh2irfSd0x1JfCjcR/Tg
HsGWaEwTcx9MbKV9yKrMxzVqNQ61mRHPRHtXzb1Oa9J9j9VdGu3RQ/AK+S0c6uqlMbd1fR+tK3BJ
mR4nuiiRYCJ7DYAQqK92S9fkjH8qtz6G9DGOTgYgCzY29kLlOchWnJzGFKJ41uXN1OBObHk1yH4K
9KUbrXISfEcdkd/eLtbS3qhoWJJ+EctXn3dEvaHoI+ETvzpQmMD6KIdN5WXoNFbETBC8oIotjl8P
+Z3vLzOm19TpPhJJOBnxC2DI2LjHcANK6zLg1dRXbk15OS9wYWpsIxlrKB+MeVc9i5J8tU2OTZfE
ns59Ec3KLY6teBLdOaJxOJ4rf1kl6D5V6Lmr1PzWxWscb2wYTtzDjG9WtmDeKEjzYiuruwKV0Ryh
PmElXHMee6z3SGQrLvkHBXY+ec3yhO0/u/EtYTHlw4OGDragoUmIQM76Nhayh+21kClUbEyhBxsW
EBtsf0Cg5SJN4qSuj+AoXI5z0DXUXGSqQ1vuJPDRl0ZfD9o8JQ+w29T9jx8sCEgNba6/Wji3nVfT
tPDXvdbu1ksoI/G3rWpJSuRKNBxKRNo+mwARz1Z+4EUa8n3FeQ4rXuc7zP2KMoWo5C23cKGAP96w
QSsvISiTTPlyu4UxHt3yTR1eueNxLWoESSQ7s3/EU+saxzZaW3S6o20Vzr3xUqlgHz7o4nOo92/d
+KiJmwi2E0EiJfX9DVFtHK/c74aVBPgPowguN5D3WvtKbTrYG7tiVnmpwq2tKcj3OA8BlHG7W7oO
/fQ7UXUVSUJUHcLg4g/iaaF9IZpxoxevfcriaXa40yEktfEzbMHY5yBeM2MbjEcobnm9Lof92DyX
3K39pZ3B3v6re8yTwrnXzUfUo8gzhQk//O7AunP3EnSkXBbQn+YG+k7CG0gxktEIXhymPmSDF17w
roYF5+3IKzMbsEbTlOQCOLD/P8rOa8dxJe2yLzQEGDRB8jblpZSUTuluiHRF74KeT/8vnhlgqrIK
VfgvGg30aRylSIrxmb3XxtmHACy8luLZQT3KqC3ZxO5DUN270RqmoC625Yi3YqUhZs/3unELkqx2
qK6hgBsbaMTWhAj1qr1Y1pJ4mzGCB5psDbClImGdQ2CRvM16MggYJaXgUYyFiyqft0qKrnhYJJRr
XXlKxx1+vi47+COZSisxorZbjGoHmMx2T2YG3oj90HRWc2eXPLm4HJFbD8O9Pm1onkoD0/J/kZ09
GFMM4enFL6qVLe68YklpJnEFps2tkW8i+1a6ZBuvMm2f98wAgkNtfUpq4O6N+GSu1ntjPsZEANYH
itbCexmK/6SsRkokOPkI3C5Ab7QW3bWAsZ1F4GEwJD468UV1FCT0mGdmwBXZ4zoMHtqDbjjwLkdx
MZeiunZLn+/KY1ldivxoBmctPflhSkf3mVJiM72KnW1Vzs3CVU44p3ZDgR5GX5a/8VLiAbYxvyHt
Adl6I+Ol6JkMB9exu4rR2zf9E/spLB5LXvWEysFzJcFWtjMfZgIBadbaqrKfOjq6cQVSy3T3gcXv
H+3GImJDkuA+6Q9M6Jj1ZWqXzYJ5ToHwS6/uQyTT2SPgNXdcuqBXoCIzhE5AB6z4BVBakB4YS/7D
w1E1e7ddBi2d/TbswWaUV6zpwIMQWkIHudbKTQk0jyoPpVe2rfwnO+BRWll072gqmbHr14HYmAjI
6ZatjedeGUDwP5R5KvTxCpQMOGX10oMNQUJw49EMOWvk/X16GNwt6zfFlBIfYbrv69WgHvP000NW
SlMwoGZch96ec3zJHBQWghxvLeshBHAyPlNRChdB1jNALFJTSMXUzV3kXQaMo8a13b9hwJFMuRFh
8RQukPbywsqSY09vGRV7aTxI72Es0ETv0UR22quwru3oYhX3nBxZtI35Qpwd6uh17yYRVrCthnZb
auc6OtvVbVUeUO8Drx2axVyrqYWiKHLaRdjeR8jeXbmPLQZIi8w5OmpfOkfXwyzpHPLs2U7WghMM
5zjjSdyl7pY86KtWP2OfpSizkr3NMT4hwLbQk5PvC1jKu7HkRxPz5r6Z84NdfHvjqbceHGs1zN7g
7F2BwrUPE9SybOPTWFjP3XDvMoscbscU493WRVLer0izFjwyKn917WXNKLLZcPOtimQomub+o2Cy
Re09vKcZIZ0vIn8ro89ofKUSr7JTMT+81zirFFTujFRloJ/W1td3ooYkydvJXo9qb1VP/bjUjfes
JBwxXdf1YxTt2SgVche7ByBfs2fS306ChRDTS4K78DBS2eCg7eh25KsfwFlemtOzLe59rCSC38s2
gteNXzUU776xmfPi+k2v4fPds+IbtFe4YQCs+Iu88rmWh07eOdrLGH7UyfUsJCUFqtkocXKMNZlE
vtyjYJhYs2l7m3/aniZzaQwbWhH1rkJsgxvL5gIvMcdPZzz9oE5a9kb4pPT+vrHvMmeNuYsVPjrs
tVe8de0u9nZjxmz7lTUMxU/jnJR4LuTRqE86A3zYJlHwwKNOrIvBWyZnjZ7ndySZ6wNW3JkwHZVX
XbstqkdzhnvzLIjgFQlCGJ565j5psWwyk7HFZqixGmeYM4W183j+Zb3MB4v+f6MKlsvlZuLZSyXr
44X0X6R17vV9z4c40z5Ft+b1L2SsZcMl8dZW9xjYh9x5b/WLORyc4o3Y8WXg9WBDF5PcdMPZ8gPA
+5dC/uB9QNludoyVcGeM9y29taOfpaS0eNa7am8P/cqHDZNTMxMZNFwM7drwZg7XQnsKeiqSXSAu
dfOeBfchlT+g3Sq7TzLoC48NECkyxNCkebD0TRD4BK7YBDcS60tsOm9/hMmMcfzyUtObjxC1t0lJ
G75tII8VDCAbskTBEqy8/mCBNZ+eJ1wWhbVuDXp3VASlxKWwbWyqiXknwrM08vIxaUS6PXPvzngp
YtBNMJ4IlmQ0D7YiX1Y1zBikjdyRyt4xuJvX2DXaYyTMrgOxFczDoXYjxsCbtvlK4zvUGWhVnPAK
87w/sWLdlnJn6Js43fkNUZ+XKbnBCZri2ivjU1B+WNM2w/zehu/t8ENM8BSqRSmuy+qB/mNiktmY
hAtcTfN0b4fEPSXWNzpkJFmB9zA2BFxJsQKy4UEcL3266zMIQs7F3j6RlNphRC6v+/TW6oCaL2cE
HdtVneLXUHcui+mYdCQUDsshQTW+YO2e9GuNCURZnJtoHyIgh5gHQ1JDL8dzRZ9SbyKyaKFMhtuc
FAa5YnMCoA8Mwt5pT4HJCbTxg61EkAX3YLjhKzk4RJnwqfo5tj+jjCNk2epLQbybeKmD2757I2dw
ZdHok1ZVVLdZti6wIQ7lj5hNu6NtApi/PcNlDG7xC30DjfDEYjs81MWN294Ewb4INh5MO5uYx245
h4fnjwUT1lmG6OA+gW9kWTAHeZknTxUPv7Ou5EG5oB7A3G7ibsWIY6qtKyIucQsrKqBsr5eb3F3B
DIQVBRwYOyWWodfKBhmyz9SDx7Pou1fz1WpGtJfDFUPnUhzb9okMsHsQSMhHVmb1gP2GeCMWxI+G
8WYz3DMfGrnnyJyJGxqrLryE1HY8omdG/mG0QTrDzQj0nVkfbLnV7K8JxQCPe3AVpHuchfl4kETC
5dssP4ApU+QwOe946jAFMdl3KVOHesTNTMGz8oCkQdHq7VuToJWiZy2yaIKbEsKGQOuzxXxnuwSF
bK3i0Ji7nJVjwQMJptNhu+Oqk4UUdF6DJO4RoZAF4ihPL0a3JqT1qpY/InKSB6J+Qclo15ZVLXJj
b7hHJbY2M79+rednBjQlB2XLmyk3D0hHVW2+xOCCdHSy/p3FrD2PLtAOsmIbmPbamGiYz1FwGzKR
BhZchIcEC5/GSxp/ESNLQrKKYk9YL+agJWh2t4Y7R176UiBbwRPf0UuVNz41KJHp7T518PJhdbR2
ROuSCXgV2PctKH+n3IMPnN3uzGH6mCRTsD9MRUv3qGd06l9dy//vxaWPzZtLDl29QHRR6YfM57XB
YYM7KmAhlgcVY4N26YU/dHHxp5OlPyfkgDhEc6duCDbOXRZRuBJBiwP+vo3uRUuMHKB/FX+1Fcbk
gJDutjuFjChU7m54JKYEbjygCKcC8300CSmpsJAs1XgZzbMK7gpjQ5cWV4881rr7FrR7e27h2e/T
FQfvxC4uAskbri2pvNGHaRxb/lNQ3+jG3WA/m8Zt2wSswyYs0fFSq3lZTmf8+2CZ8+g1YAbna4ep
4tfeBPitzWMfPTfVkeRl1dwn4lBFPxrnrgFl7LJ1IZBYfjE4+e+gw64OH4aThoxwCbgW3qNePATq
mNaflffGK2IkEQaAJkZWiyXshfmROfGB+bqEV2o+EPNDgkc0fpWQPMV1rLDylLQ7Dog9m0OfsdA5
olMvTVarXxQa2B+WjvGDXLocbjdQjytoFDDSsCatEusskG+HLVmb9lfR+WRme7eOKe+LcafL8JQU
1qZs9r0BoSHlHNEDLEcV1UzkZd0lIyuU04Pb+JH5AqNx2UHfGJv2fZQ+ChKFPPNahAFkVaOnaJTz
WtatwU0VRUEonS0CHTJeJUmNSfuku3G1Dr3UKLxir7pOHlr6jHb2qqcb07shSYqox9TkcbQIa8lZ
zNjM1c0FKYRMt2jwnar6AojY7rF/cYg16M7BC1mkMcCKgWT2QLIya/xoXA6xaXF2FQ5inWY9yPFk
lUxJ83NtbPTworGgy/OZubJwvXRl09E7kdzqKasJ+0eafoRo7lNsJfGVm8L/AJllRizaSNLyWkZP
DfqklEEZxqKlrAHbaShqTGQ774NzGHlXCuUdzNbV6Y8wq2Eb11p7BYurZUgWCIaN7KBZDNsjWluA
hSnf0nWffJwTduxt4+gj0uotT+kqm4hk58ti/qL5JpmvWBem/d5ElE/BySlY7ZjNtvEfWbTli/+D
ARm9noN2X0CWCIFK2KvudqrfPG3r/UsuLWal5q8y2V9lId/kOCFxXHrqM/92Y21Y5cbY4LeDDxcm
JoCQER5PGdXWs6Pxi0mHkM4rVkAnjLqst5icZ6t/I9Tx73KV37W7/FGudABJ6RIf0Td5qec5uUsS
oLvsaiR3nenV5MPk5YaNsf0PnfI3wwzaXT7KM5kMObaFR2fW9v6kU7aIu0hKq9CWQeRSK3iNRihK
2b/+/QuJWc7z/TKj9tF1U3eQRevfLjMYlwlxeKktO4nXfN1WuRYslJa1yWawRHinWNHdOgimr6XO
oplo7HypZ2nw7jmR8Q/57h+urqVbnmHYhuk5tjNbuH76yiGe5qgqkR6h1/FgSE4T9BQy6lLL0q/+
8b29P8iOfvmwbzonHbCY5zZzdtHA3F90HvEzgUnM20AU44eDGTZuM2KZYNkUTfNVj4pM0+C6S+VK
QmHxO4vKamDDyc7UUc4WvuWJ0NTZ78h7so0JFeh6YCJ5QPBSky7twN67GbUnVd8E9DX7EMylJruF
5fshJdNl3yZ+KiCeNOk+JOVd1EQbOyg2ktmDl6l1rxdgX6GIwY4VEPE084EoS0a7JxXzh6Oqr9t5
CIXlJWDyqmjgDYgikL1kBXr5IbErCvR+04ldw2k820Zj9QwdiV8+TjfilPQMMCeLwwjeX00QTu7J
TW4cOzXHej7paDVjWsywjtZD9uxgELCGepHQYUp2TJONFoWyskRhEn9Ypb3KCI8TIj5o7P4k2Qnm
cBN54dHVGXJRykuPCYJtYcuBg4IvfQmvD6AKXRpLVhf1V+Rqq9b/Mn19NWToRRnzMlOFcsEOqYAj
BCq64QUxMLop1asVDnNpxVxjoGk92OyoDBspTnM2gAmv9BqbIbL/3gHIoZA7GrC/shl1yfoONiQj
EJVUjJdYApnmKqD+G6LsE2XXynCudWLf9Uk9FoCRrzQdiC9AvjmNwASuEtCpiF6eFMcXTWd2m1fD
2RAjtyiZ03AyIAHEIT9MEUlqb3nnbW3Vw1TJrmudQTqDS1/1fE3nJkPx0qTNW9qKeVu/VF28glwQ
tqB+uMcGNVqTtSe9OTV9g2IMPSC/3BBbTf6M33dptNEKyexacKlM11jHTKVTagaAdLAbSaQRd6na
ajyCCWvEoqSyn838hEf84+f1h7cX+kEXZTDGX1cX36SLVFidG5W8KFXpu3TfMdm5CqMlXDUAGs0k
Gupw2MiVPep3SQ5ToWuAQtoWuntcQ8naG4N6WzpW8vj3v8xx//SWwQNqS9NGrYEH7de3jEZ/WrCt
I900tnetzzqgM6/lgFrnEQkoDAoUS7cGowcC8DQLjceAzdwsSflEpQ86JYWzDF6aaIZKbB1Wv/W8
VTHxAFdoXp8041E3dn4JrGJceGoXRvXWIMQiVwAE3nWKwml890igRgkl8mxDCBj5STCP5/BLf75I
xFVgQkZcr+2Z/AZYxanHaKxJ9LXzU0GkBIrDmv/uul0HGSIn3qHJ9XXAv4lcdcq3d62hvUiXTSfX
jmJVwfTbrs+acNaUGj7YUpNBSIKgZ2ZxODMoq9X3DKGbAZARDOsceaKtr2cOfjn7oCMU2Sw/KgBj
hd0u+pApWoTYpxpu0Jx36bvy5+1rvuwU+9/2ZizwF6TITIJbd7w2O3LeJ8gD/J/SOWECC16MP6Qo
DwJOA96hcgj3DlCs3jIXfY1SYcYr+3DZr8ICYrsJN9VjhrYT44bYTdO+wy7O5P3ewScU0q4FL+Xg
rarqvnLONYkrUf9DAsYuWLea/qublQcN4V8ZWpfYcti1wqKR5rZlADzkR2CGocl2mqyAzHqPDboS
uEt54R3mVS009QAfO4MHUnSORr8uhlttcLZl++jCRw3sYZnrWxJIMhbdjgAM5ey66qhwFCGMoTxw
2YyyMJqAsi8DedBsvND4BUNzniOPnlya4jP06Hin4CZnoVK0lzAP6FotlNU0wKjJW/jJWLFuw+o1
oWNMnVOhHUSybcNXCyiOU1DDuq814y5LF7vadu7C/K4cR2hYOUZTf1fW57JUF+6Inz1r6Sp3b3uv
ObjeWnHF3Q6ZkLzx0QV5bLGca+8rBeZYJIC9whWp0tsSgR5v4cDGeo5loB3u5kjhEl0NggwLljyK
Mhd1ScOSkN6M9YB3Fxu04ePZQ+dZ46xy5aUhahiPrUkNigiv2peSGWU/VJD7COgtBvIntcRm2Upe
yMA9luGh1QVK52AnkcjIHqydOS+G0h+YoReZvEslmlAcNgohnxBriwm2n74Yzs4ycMUw1Nk2gmgy
cl/S0eaXzO8lPkND53m7ysx7DDN68MNlC8xrx+xMlEd33vTCkGxiadXSrrj6UsecSiSVaX+a1ieZ
2DsJ3JyeF5r9FciSqwhonWBN6vb+s1fXS8uM1rEiKJO5XGtz9sNaUrwDsIXIQ51ipYNv26td5Gwj
ssp16ge3Qk7oEkfGtMUFVe3zTnnqGBPECIJTcS7zTwKmF2RKqHEVoItEPxLGAxGsyF5vBoJXbcw3
eYIyxJtVp3Q95cNQ3We0GYPx0mYY/1pcAMI/K/DjOdNim6fVhl8GyTZAN2knb5N+Y5E/5psg0Vs8
CBAA13X/hq2kq8+iQzrECmpcKnIICsZHec2gPOeUei4Q8glKIg2tTYZ72T04/rmv7+ZIdsEIY1Y/
BRZMlY4uGIh2JJeJrW+M8l25CSGGYjl7Zzyf54oVcJi9JMmNgewMNSMelmYbVrDkFEFcLD4AmBI8
qmfs1s1rjC9957IJfHHyDwBRmrUjpCMBsBUgZ6vYYihoCyASOG3t9hAYyRxWf6W0NwvFgRoOHEhA
4fCt6sz+w4uJRUQTizDbWJiSm9OIIL1w0IHrb6N4FwiMvfaYRNd5vhcDflvkjQYPrtinWrpVWcVU
GDbFZO3CAeFhNa4T4VyiQZ1S8TBDRGFgrshaQfrLhGcEYGKhQITPYwRg8A2FwPdHzQAIwjES1HWZ
nGzEYbg7GZ70/PyQjKCS4esE+smUcF/UQwi8uKOUSzd5fzAkO8qJeKh1yJA+cNBwoQzo0lXcfo4x
uxVMp3uIsmQmDQGDBkarbI3cTZhvBmDlliVRre8ybWcFJ226lGjEI+uOoEIfBRSTc+xi5i5sIWiN
iKiKa1XtFMOxUYbHFE1Ih8ZAKwOEzy/xkG4xvNTtFYHHzOtgcRB1v7aNAGO2sRIVkF9YOtalRNsU
5uz14dziV8v740Q+VZBuHWyj3ApZnkjdof1Gvc52u+pIwWvJgnYRz8UfGRFBETWF5SNqZ9udxp96
eCiYNmW4VbEPLcsgYkeIS45JfhOffagcGkQVI/joumYfqeeYVZY716LItWbiVfrhhsbWokpOmaXE
AsfRRMougrgEjxIQAX6zd1QmAwSPQjIBLJFS3+K0XpAZsZ53CJPloS81ZsYhx9AioK8YC041mJsi
5nRFhKMzJSV1u9gH7V3N8kLH2Fc2X1V1CQ3yRsIvI/C27qSYDbyI7Ak8s6b/6MubXt40ybMA+9K2
JN8Bh8UbxLogmBGbyOoi4nr8btH5pzDcCZIAg37PEYeaaMhWXX3P4HhkEAOdJ+J+Wbp523rlxjE/
EsXqQiCfAXgW7yMKMVUSEJA8dSAxQh8REE+AVOoyinCRV09ddzG53pPpISYgCaPatsEPyz1E/g9C
GLL0LQQUO8EUbgUHXXwJKJSb2UHPM4kRM3FYlLeIpsRtaAiIn3dFgcsfMVmakTs6G3xI1yo0m8P3
TbCFx/OzSv0bwdi9ZqielqeaO2IgRYDd60dzrXEdFmQqRUyoInI2QRp1ZkSbw56AQBFNT3dK3KfQ
xn2MawOM5x4KND7xZiDYPCNBZ+5tLGNPSPlVoh9q6h8cidYg9mGMfV0+eChV56AFc6R+NXiI7WxY
TtpTprdEw6jZIMkDwS6w3Eu7gDQQAnZiWJc/AsgmdAI46HjXtjo+ouvW/vBikmXxXBI0IZJ36Ld1
3fGbOkzjA0JYoM8nPY0xWTQHpFq7MXTBe5EgIqJdlWjvfhfxru7f+qL7NPrr3AWOZX2ie8uQ5geU
2i7jRHGMOBCGcQfwCfMX+qdQkf3suO89Kx7cmqvp8++19e92YzzNpi6xDXk6Zf83a3XWdVPl6BWF
nUwYCcXCvamDtOai5vF1pCYC3gJRbItSM/9Bd/ndtIR3y5gHRrruuKb5rd3o/LaC7QStYlQ9Ag6d
A88O0afZyku3RWzK9d+/6e/tDZ+HQI4xhWOY0vreQ+CpC+oMeEbOSYI3SJdMjXNeZn//GEP/4wfR
qViOZATk2N8GTozoY6sjVYagawp9Oe1LIi71EP+w4x5QVWHOtbdJ5H80abiV8fgog1sv7V4Cyd7K
1sTJ1KulFczB7R1WqODTNGzAfzVzCeaXfdvcdrZ7V0Ydxjrmr5Y1InkE8WgqB5Zj9V4j003q4jgQ
RBu06VlDo9DRntQAFLygXOXaTHLNFrndfEQhP+Cg3YRktrgOATr5xDi5I+IYBbTGRl0A8tQy7QER
6Fb1/LfqB4JJ2Q4F8xbrrinQGnfPTcu+JfPle56wnuKUmWS0Be4sAcqRUDkN0UfIup0rgdkx5FxL
t/VgPZoRJb4kEzC9gYu6MaaZ9uvc5GVzzpoTA20V+PvEjXccY9u663ctgvDCssCsj8nawes7xXCK
EoN1RnvqjOEeZuxTXUPgmzwq2RG4PrKBZmoPjoyZJySfboXnrJsRAak3bSo9PWVUdRVZ04ld4Hqk
a7LZeUIfq9WXb6TLlGGwAcqp4+Xtezcx/FaDMB5H1660+tHGmGXoKbiydVI9hpXz7k/s8dNkKVl0
j3Tqmb8thfZqiXhLzNRDiInNTxDd9hBFeu9aqWe/fXfQMIMU2ejBsdDwTkE7w8U94d/xOTsl6ZOk
Ea1lkty3LNV5y4Q/0kwesoArQYp3H37oLhs6b0uC1HVEg1kS46MVT1OcfESpQk+7LbTq0IsPP2aZ
UutbI49uNZaopdOtlLdruNdt/TUSn9vPdR8SROVc2CFtJ2YftWngnZDAQp4zkMdm3i7s8hI0T33i
sJJFRyJBy6HC8VrnpXVw7pQgalP0tblRPmOhOlQ8ZB4jtSSDEac9//039/tckJ/2T7+4+Rf50xAy
CrrOqaMaHdmcVibo4250vZKPXTcgp+gxap4iWB7j6u8fa/328nQAkZJy9d8rZaZ1/Pq5eVcAEOgj
E8pGE9zqKabkICrqnUZ3dp6SqF92ccEFHejJfQ+VhWkpoGNF2hqbNm+deDGGWrdjlkuGYmJaW29w
i+cpau1DYTTxo2OE+ZMdpfIrL4qUaYGlwy4Ye9quReNIcVe6I2F5lj4cBrNv7rSM4UPR5pirirbh
bNHaEIyyQ2ZVm1jdoSzb6eAWVXkJw6I9pm1Dn1Ta6qaB2fbFu2Dyl4wSWKe7eYWeysz0ras1IOkA
oZS3dVt6KGHT/NMfVfaPMT0ZfFytX8faFvgsAfbCBLPhfR9rF7U2tFXLnK5lnA2JdnbZLFr2wZbW
7sYiYsc+ELF5O9BcgagcGwJb2IE6VBToe9rqI0aT5qPr0LAENliUM7Y0KIiE9j6it6KmddUZjcki
IWq+RD/fsv6dnekkvPcpXdkpRiHlYiEXmMJNUiE9onI5kt7sVj2a43Qg0XTBqx0Y3A+bH8d4rSyk
3l9agCGtJvHIRwxHenOo3VVIkGz6qLJvFhm5lkPIuiquF/lYr/L8UBly1uO645vXPZnwEZXF22QA
pWjemAQlk1nssHkrSFJWHZuU5M43OmB17FVN/mfguThrwh8GzqqaGaMnI8YDhPO5K5c2kRxFsMqC
hJJgRKS0bvzrUtMOTsUiEBWQNXXLYoJ912Exib6SBncRTijtMzZ412JWhI9/q2vHIXyKqvZ6suFF
YodzDf4BslrIFmm4a1p1UA72C8bljultHA8qgfgYtOecUkpjUuLn2gNDmKXFZD4GSI9MMM2LZQt6
tmRMFxndJkxJG6XK6UpGp0zFO/U51cZdkTF09UCpqsUU9lu/lQtE/NiawkMGD72uEGugSJnDBvL6
4ojXqvksGZt1kufFuM+ZIBUJhgh5qWESToW9ouM1eXjEAMcO/YRNnq1roKqMmHffI9hehPWp8C7M
VtLqJp5nOziaRqbeRxnuW6PChaaWBhP2zu+P9XiqnR8a02VTJ0d1G5HbqVcrx3vFl5FhVQhd+j1e
oBpjeo8j0CSnJmPg6M8wjuLRq8AL5wEB3W+maW064t7zZlh2NvhgeLIS8TgSM4k40mvHHa+AEx5s
av/kdkSoaAPirI9dvMFGFBa3xF4t3OrVbnGbTRrvBnGco6zVq8Ixq9wN2w5Nru3+Xq/2Ed1HtPdz
JOan0flgBNlbGAynG1/b6pZ4Zad4FKpc17y3uwpNzSyaRi9vtLgMLs5E+mfXsBitSLGgK/MC8wgk
cd9O3skaf+TMIfsyP7fW86jutYn+abDxF8dHieKmdl7sgBToHDPUHPTHYhWXLVsRJlJtA0iE7ANZ
CjQE6OTgbuUuzK2tZUJRp62pnfTYRqjdwhQAF/ZpJmp/f5cbf6raQD2BKuSNbv62VMuDzFBt1kHA
YapjoYDlzRFasboee79/EDBWtkjJvGOSzxgvY6YDJ0a7bqXQ8LIY/cLKHH7vpdev60RUx2KU8Ruv
Z6rM0Y/P1qi3nKFNMgJAHm0asLHsCF7qLHdfDp39r6PpD+9S23AcqXsGuCL5bVM2acVksG8F3WcP
9aqYOvrGAMPW3y/aHzaRFhN59qou6AHdlfPc/qeD13HL2PBGAI2S54SdjWNeBjRlWy8qoFpkpgvZ
vUlXVWOB3fFwfQ+xam8qU9m3f/9L/tRMsDawbJc1rwms7tc/JG66ugUI5ZBMFWe3fZW2xNtmoMOk
7nMWFu0/mgnj91W3Zf78gd9KjoHG0/WSyVkmVFrcdtvepNakLVI2E0fdb6jNMmRVeoV83Rl7G2uj
jkwlg7jazoiAnMhNJGlwicrShVtU1kjIlUbgSj0HK9Z6s4wj0cze7uIamK32WFmT+Me3+NNVc12X
Oygck4Xst6vGWrzU0Ep4S6k51Lydw184dy7wevIUJTWc13984u+LHAmqg+BBYXKOwdP69T5xIewC
hQcbXLIQmTWQCLHIm5pxa6P0p//tM+GalmHw9eBlSvnfLfzp4dSJMgkY1cw0ZMJLS9uMEM2X83pT
IbSspPmvvfxvlxMepWFYRLRYlC+6++3LdR2xPb3JcVNraY9nPqzso1HG+k0/hsmLqXzLRRmM5AYT
iBYAJDAHpm1jZOyjNOmAm+nIWlOvd1+IoabuEXZaQVRki/APxthv9bJjC1y9UvKXCocr9OtdMHPP
7KyY/Vft+9kdLadx5wfjeGfLEt8yE96jNmja599vh/hGc/UEnwq00oV84swqiW+f6tl6FTU8iqsm
C8knVon2UeRAW1eZoXvYFEkzNWhSNm2hgS0oDP/DDGxx+vtf8fs9skHJWqYkYY26/zu5RMvspi5K
SnZD+toRYJ2Bwky7g/NH7mFViH8oQv78cY6rz4cKffq3WUBZVg66skmsrKbYVH4a7XsZDStGIsTp
Cm319y/338zklxLa4dsJF2SrzbNoym9qjHTmCjNRMJD+Dh1lkZonusJRz7YLu6Dra8lKvhioUyND
QwjqDE1PVTdOXYtcMzd2eeypD9vL6WaYfDN5lR0ygbwqo0WA33MNCNC7U3LMNFzJYXMeTXaJSmVs
bzq8D3KSNrZlX2eMnkXvkyKoMYz7FE8ItBRO73xFMO60MgKXf4MDNoUEzCIzgYRN3WXoG+8RZ2eT
LP5+XX5/W3NdJK8CUEGOLpg6/frA1wTZsmII5CqaMpRJTcXImvZmND978plvRe/hb61G1l4qszEo
4NdERlfjo/bqsapZoPY+e79gICDYoLUVSVq9W90sny7iYpaCagTj0TU36T4oRHYrSrMkMq8JLYOY
iQLJ69+/0a/PlWtZHLiWbcMIZHPFq/Tbc6XpVRu4ivMusHFZaFO1zsai2STKR3ynMcT8+8f9Whz9
/nHfTrsyVEMLWJ3AauK070Smy32T+dHL//5TbA9BluQgt1z723EEWdyjR4GZoBUu/lh2KoycG+cf
P5JvWOP/+2UcEItISBjeSefbtRtS1+26BHpw6abdVnOid+4+K6mMQXlf+NU2K/l18uknBI+UaDZa
jSrQso2CeAmXhMYw5WH6h5DqD3fUttBzmRCvIbJ/5z6KQACarzp2uYSrXmQKeIWE11gQlEEOHQ2I
5/yj4xbzU///3xb/XQhkamziLSGhOVnfrnfRooQA5oc2MPSn92we8YWh8y41u76PLVbD5ZAjN6gb
axMPU7xMhBcvSa9AGax16vL3m//nv8ZmmMISQ3ct99tfI6OIaZaBYZLZfr4i2cpaBA1uLT1Fbd+I
hBDyQffEWcQ6ELTKrc2VIAi4IgASpkTFzPUfb41fpzv/7/J4HBS2Iyhw/1Oj/VQ/DE5f+6q0uSP0
YOxZ4lfK/v5p1KkmItP1V6nT2svGDZJ//LiFPR+FP98ZZsfQX6FrAR1FTqh/GyzFjdMLDlK5GjoV
oYwmBUuvavdUmna+gonULKrYi1bFmJCRNqaEwni6MnY1w1BWagzw3pJwIFOpLKEcTiEmX5G4Jupo
sPOXqazLx1HK4dO3G/26dUxt7Qw9tjwi2uWJxT5KJAXXh40X48DGk825GR3zIJrOwKHC/NTVmWCG
WBTX5Bb1J8799gXVv4feq6j3bsBG1Episa00zI9ZYiQI1JlaEu8o1q6w47VBokOJnQv+YzLqmCY7
KuHYaehWpybGP15Z1GnQdVgOoGxIIS/CpfeeCjWRYiLz4NHVjPKR4Xt8YdNXbey8n/jXKFXWp0gA
WdAqoe3MbGgPk1Bq2HqeO2d42GrQOep8F+jH6DukaIzjjayqZgvUKg63MYcb63XdyzddXg7PSWDW
2yBG3Z6CLkHAYvjWYchV7G5SncyeKHI4KYTDL2KTDOBEp7o1LURd7H131jgFx9QPsf2ySUnoqmP7
WQ0fZmioHVCNiOwEQyHoAgGhDBTNfe5kuHUNZSz82Cge/4e9M2uOWzmz7V9xnHeoMSfyRtsRXXNx
lERKKukFQUkUkJiHxPjr74J03CZLarFPP9sPDstkMQtTIvP79l67myQdOVPYxGDWFs7E3F70d+WI
+GLscg/7QjjViMxKklvLXpoUbfOMeNMQXQmsF7brrTkSHRQ5sJax5kQziY9JnV7WiUMNMVPTTlNJ
IiMzHQ5AGbtjbcfB2yajOlNGyAu8YPQu2mCaiF6U5L9m0WIyZllAywCQGj29/GuVdean0E6IBDEE
CS5ZmQxofmJvL0ZSZNexY1FdT5ewg2rW3S2ZkIQGDBH4wqlokD0SdYkZZzR82Gt1+C7KMlTSA2sz
jXjdKjX7ETf4YJPVIdbJHFv13mhl+CFPlH2nxlK8MBWfbWsDXj5snF2a56aUnsM68flyQXVTX+BL
RoAItKGnTSwmTpaReBUIkUFDDwxpLfqTZ38b3NB9j+5HIE8fCa0oBeGMv58Zl4f9bDLwA1+a0mUe
si37bFGXp4B+0gYVThpBzuyTvK9WHrhllz73NF/wgqtvGwjtt8PQ4RFrsxBD9++/gnP+quB1bLqe
b3sWu0Skx2fNuiExPBXVhtwWYQA/RV4YipcSGc9YlXOUXeabOR336dRBIhD7UpLBDXM1FAQKfVev
llup8LdmCKwwvVYJfE5SLkh3wNZKScr3LysEjcSwMrUQo4EvpS+Ja8xXS41WIFRh1f5jE/QfX8b/
Fz2Wr3+cwfYf/8m/v5TV1Kgo1mf//Me1+tKUbflN/+fysf/+tecf+sdt9Vjc6ebxUV8/VOe/+eyD
/P0/x9886Idn/wAAp/T0pntsprePbZfp74PwTZff/N/+8G+P3//K/VQ9/v2PL1Ty9fLX6CkUf/z5
o+PXv//BXfLk8i5//88f3jzkfO76gVh4/VCoh58+9PjQ6r//YbivqKGwBFl07JQGAsG7eHj8/iNL
vEJFTwKB7UuX1y0vzaJsdPz3P2zxChYnjG5XBqTdsMP6428tbQZ+ZLmvEN7zf9uUDPk56+9/Hv2z
6/Sv6/a3ostfl4qt/9//cL4vBJ88Efwli02OKyjTSZT95zjuwoeja9bxjU8VxlsZjYvWQDsEaq2d
FjUltdm48PaTS0cPg98cZGTswtumZ0mJakn3nPCZ1N6waPyiuE7u+7QDuJCKtgjet4oNuNYd9J/C
TXwwJHJscrh2kyARi1lYfy2bIUBlCSSoHsj9YCH1Vg6mlV84kP1REPM+xKAVCFvdWLXDTe1MFu2+
piiVfmOmllFv674d6i9TU+X+68gymDSd75mGXjlfscTyqzd9T+6t44MtvMgDOWO9Y1Pvhw9WE5jR
5873Q9RanZkc7LIz+/2sphDvzdGQQVhf1Np2YvPODZIYaz1pPl301ihkAykvcHJWxiAmvYbzccv/
a3tsAgOK9Jn9qepsKvVXnkF51tu5Kii9UzTk0plxL1KAq04Ttb7KeWOR/9HYV0U8UqDd5GbtpZCO
Im1MeKm81Ggk8jbiKhKBvNUxotLFxjoJYkvunaKO6kU0rBxzNndNx+OLh58lXsarE92zS8ZuYw0d
WyoPdSqJoV4Z9TjK2kRG7datQW1/6WzPo3XRTUEI1GIeg8z/YpaxZVFh98y4T8xtrHMQzrUQXWWv
wK7biCVrEg3o+hQFJdpirqqrjvBZvPom8sq46BIas14FFZw48oMN9uhrnbof6xIjsFW0H31Sq09G
LTDfCaDXlxbvs420cpe0Ovwlh3ygR2PLsrn0gj66ihNJgDtrNcR64ANMWaOob9n32zTqv6CZToHJ
x/6R5wmfpid44bVB7X4weoOOq9sF/gc/6vxjlbAJJESxINwEcQkykCgLP7Sxn3/UnGtAILqO3lTG
ogkow6y7URV4Wzp3eud1RfmxDCvonW3avQuthM5wToOI7z2HaOq0V/B2M9WIzIxf7j0spjCPDpE5
WciIA2Mktq8CgpGImnBXZ/ZPrHlwDXRtTTgxkx47psHDVzcVkxPQEWI3TRMFOwiLASRydYAaYdWG
AlWQs2hfrZSkkLUkbe+tGYJBQJ8WUl0P+pQvGqaXXWOnB5XSAacX3aINMgo0nUVkFzdto7tjaKKl
geIuiKMkjemm8sjHvlZVZl9XeeVeACezGyyzMcCnNsXQtQpSz8bgmwGkjkIBek7TgIE3aurL1GzM
Gt9GCeUKy6Y+pIPr3oliJDleNEFnXAYmydtSVu77Lh8bYlkTUDRFyoLVq1yU0mySFChS4X4YCUvI
6KDmLgaCbu4hDoMz6sdKPKbNFF6STdW9aR04cE064xRuMZxo13I+x2SYgdKbe/MoC5VK4BS+6W+1
EDFyQDfj3SgHpJ+G3Q/RPjX8igRnu0ZZYYQmPZHQru1Hk8CuHaSr9AoAYHIcXT8jN9kp83ptJEnq
XGWRF9QPga/Br6ShZYZQ9Ftv/jJm1qx8OCJEeV/Ys0kPaRbuWDzozBrQdSR1bn/xVJgBpsBYZ1cl
AX9lTZx6Qpc95bwlnidpLqU9XpjLphsXcV1L29v/FqpqMG6HsimgPThhn1zZynTupyGGQUukXTnA
D+gtefBzE1JO1Q1l9MGIEhDm5J0RCzmODuBBFfrS/oAvEbvRahTkv6JdbsdvOjAxytZQ2b+JJk1H
TDY2eLa56Sr3spZYX3aT74Tte19N6hRHdl6u54YGAm+NGYunggi6eHC0XDqpc49GwydlDIvF1HwQ
ScpiZFZ5E2B4T0OiGCJohXStuuDr0BqoO5E2oMxPjRIgl1Lm+JlDYvGTj34uDsIq5Scmc4BK/Day
48johq9C8bCTEWNNOAZ4gk5z6QRvg9QIiDGPA69X5FYz4ZCpaFh3/hzbX/tkLu56aoaPkmU1utfG
0RmtTmKwA5bOeEy7wkci6WUEr2bK7bKPYoxadgPSSbnFAtK9+HEbglmussR/P7LMaHmgvVBd1flI
LFieWzoesEjmKKmNyB9dAEXTEnw3aJeGtG/w/qSiT/KUB3kTCTlmXWuHwpJQ91SVJLDyDiABgfRA
6yEgZQcxMA9JQ2BPq/1rWbS0x5TV43C04tiDp07y1CrqHWPREjmQQFqBT+FNifEfS7sMmojieM8u
74rsy5RunF36RnJRsc/IDqpNY+8FQdqZfZHHWPqUB1noUrq3EDadLXK7rCzGASJKvwv2aKGro7Mp
9+iAhg9ij5jvEO+fLLv+XNg8XcicVdWsJceLDCFKk1Ty0KEuVYAnBQab2LY2nNpTlGvYtUQBZy+V
upZS1pOF0vcRHOqEpmdZQrDDfT5CQ8hbbUCJMS/Uob12vU288zeIyqHjL3QfpKAvbBTOz+FPIy5l
rifHRCYEM1I1nYg03/qMNG/R0B8wzYGARdq7sw/JC2fxbHv0Y0SPhZswqRsK+6xulDVezOtoPjn4
ohWuvuxjXtqtTWZ1iobXqXX4gKBat5eJMbWSyIwx8n5sJZ7tJJ5eyGXV+9N5dukxkUZEV4VT/fyo
3an0Qt06J9Y/27iGQhbvLWsGkWHpVTJ/DuigFwSwL/SDBA+IQdhzxBIikpsJP3wK3Lh/HOzu4+/v
r7OedvD91Dz9WsvXfnIx6iZl2g/sk4MtIM3Cz+x0b+wa/9LQ3II3ufHLD24N9HFQN5kC7Wo1MyzB
9NDn4xp3jVhCt7VJ6gtCDwtdiIdvsXSGVSk6bFblsR29v1Zo/v6NPROiPD40ApfOi4CzGxBiZrmn
cWF38RKvobX+/qT86qF7OsKy031yTjyc6XqY3dPgTFtLf+1Ycv1+gLNC7k+HsDyTTwYo52Zwfcc9
RY3aYcxk7XHnQzbx1Uv1yV8eCYlwi7t58ewtD8aTgcJZm1lbeKeZRKFsG45Z83aGYTpv/urxCJqn
NqFUCIVt+oXPh4nCFu13aJ10mverWuCLbKokAFPHsbE1e0mI8fOjJBDp8ZU9aSEDO++YeVKZmuXa
aRLdpZtG8JFgQmGkmaP+clTvZrozvz++n08jAzLxUyskUlF+n9GenEbeeKNra+M02c7M+pS1fzCn
L7xavjeYnk/EzwdZvsSTQaAGZ1bkhyd8IVt1YBGG++HLvAo3X0idfl0YW+N62mTb9C5YZ1fJmtD5
Fybml47y7E1g+r0/dCI8JTyygfV+wor4+9N4XjTjvkfvjEyI7bqNMuK8JTWZsM3C2TzpHL6720iy
HHryGdeBSO/ruRZ4iopi60fhR7uJ6qPjtP1NagbvX/gavzpQaVtLKYKXOdui52c6l8rwJuWcBn8R
AdM0aAnJXDk87X01VGs5W4gN6oS4BDl8HV0PNORMpli1OLGw9gYX7DCN3e+/1C+/U4BEFZe8z619
9giZQyYw4YvTZMFSnArvPiIb6fdD/Dzr8P6zgQ64VAiX0sjzw1boO+qg8E9xjy/Ll8Mbds2HQZOU
xa33klV4uVnO7uZng53dzUpWQ2dn/kkalDCC7GrqvXtVui+sXn5x1p6NcnbL8rp3ap9R4oQsmTlq
TlzYF4Z46UCWs/rksTTyDASl8k8iBi+SDgXGDv1xsILD7y+O9atxLJvGFos8jOvnKz3CyquMQOHT
sB62lvW62oWvzXfhsdmO2/ETAZaBt315YXTeUVueSPF01LOjCxoVT366jNpv9H2x6w96RVPvprqI
Nt3/4fF/NtjZPY6AuCg4nQxm7SSBKfvwiK1pqykw7NsXzufyt87vv6cHdrauKWz8sQVjUciDxvVl
RLsuZhjgi33i7e8v3a9uwqdDnb1kY9Jv+pShIgsHZDBD+/r2+wF+dWvYgiIr4ucAndLZAEVMmSJu
k495pF/nEq/RVBxnW+9+P8qvDoNbj8IsqcE0v8+mByfpBeUB42QD4Injns7hS76XX97jLIBZDDLP
sRo5uwHMDg+zXVQf+4ybPDqY7wygmFskr/Y9RZWjuclppO78afP7I/v5/CEn8uyFXGCT0/vTemFA
tK56+XFSVvOhzubsViddsNipZPFSDKS1XIznNx6DURsnYymQVGCWL/NkvgCfmwp7iD6FnklheXpb
5fVN1pY7jUTZhK+Br/J1lIm1tj74Dt7rFn5s7rwGlk25AoSfwRJKWeaXWhS72XjhTjoXNvC88+0W
YRVCK/5zfithufGLpFSf6gQ2R1xfsJh7G0rxOsSggn053il/OJQNcw7ENL8Dk4Admg9ggsteeELP
xF7L1gOOBGGZaJ6o9IlzQSZv4akq7eRTckS3f5uvKWPt/F1z/dLu7xe33TKQRILqLqKBc93EFE9l
05TpJ3e/BC+VKzQc19EF/uAtPK/mAdr3pliH679801FXYbGIsYr1zk9WhTnyKS3pTwW23wapaYK7
3H5JBfDTM7souJD3sIYxHRYOZw/UgDauqPv8QdxZuy47Oofx0lj3F+bO1Ef4wezeXzqsn08mQy6T
ELUC6mnm+eKJ1oHX1Gb1AL/21N+V63wNzHXv7PstlstNdR1u/1wa/bsL9wdzx3/8s8v1Uw/uv4qo
zJ713/j1H903231lBtxbCEi/t94W8ceP5ptlvSJidHnELY9eC8WO/26+0bJDT4ts0ER2LHn0F3fN
n903wwpeISqij21ZZOE5Jp/75xd7/WN2+9EX/R/ab+ZzISezuEQRQ73Kcl3KZT+pUwyaPKaZ9Z9R
Icblvuw6bBZrDEJhS+yb7IxN7A6qbh+zjtCj8oQQ26bYnUVkRujKLHLwAnOOsXwzKbLW8k0z+uxg
19PIDmw9RNaUFcd2dkgl82oRetE6HbLkHa4ot4y8jdSJqerDKFrJelDWhI74j4juZrddZXjsSVBT
DQpcl+wq1bcf06Afk9d5m0XyzvVZOdh4ZxQ4rFWioLExKys1GWDVIx/5Bqw5Np72aIr6wTfznDjO
etLNYZrJUKARlxbwYyMzDOePaJIMH5XuYCT4fI3RnJ2PbtQTRZIVDrB1ZdcVxxha4xCvKpKX3f3U
1A0ZCfT+xv3IbmrcdWnlsopRuWtCP289Ktx4nwNEkes2tyCX+qRUwvxRudFjnZflVGSHyBUjSpOx
ceRlOyIvX5udW9372sicg1MKK9o3dj5iAxztni07EBwny29LZU5Gf+FSA6klcCJ6uOYqj2wreyjy
KaQS1NBZpdumajOarmkhlkH3RQ19q695AU9QL2SGeRpoZDS7AHAp8NozmXU09YBNNZMLmdGyEzqN
Zj+fQiF0dHDdyADs2epUHibXSL5F6ejC4yH5hfpO4Xpte1WS5RU0IGuUFR0TB6mSQo3pERrRRJmK
LxLMfZClcy7OKQERa19FuQlyWLQlIxdJqq0l4q8PAG9OmUeW+kTS326252C8ZXufwoXydQz4z6v0
tPLQXcP+CeI2X7xl08nWjfwkqkqcRtX05aaSAYSGqC0J/Gn9GDJA26lOgOlXNF5ibyR5tByMDtFQ
22Ld5jnGZm5Yde2vaynTcM1Sz53IKbUdtR0HEbr3ReHg+PLSjFahKFUgLoeGowJznljohWKDJE0Q
PIr2mGlVoL5zob5ZBcZarooV06IqC+KRzE5i32pH0D67xE6LJecjBPWaRFVRb/2ydKFL+oB+NWkJ
VOlmN6RPhfgI1Lhw+g8TyGVUNfM4q6uuUw7uXgJzhv3Y+XVFNyl3Hwf6HTU7+AUB1pZJ+q2RQyx3
Y+rNnxw9IndCszRZe48mMTjHynbLHE8ojbWEZ24YKmD/NnQZ+OSx4dnY4cw+2AWhFajbNPXltCZq
lAiIFIiDP5A4rcz+1mhS3Piij6EGl9wm0X0Z1am89tqMULA+rIDfc91msdcEquh7O56jelg3jmcs
TFwE9TdDGiMnxuoiDSDCnUgpPneIHEp/L8n8BDrR+MrJ4bkQOe8fvcEsPPsmaSwVbck7lp/R7rjA
7/OY6e8gs4awVXsig2ibJFNNBgNP5bQpdFmiIMsnp4SZPCzFBSXkyKwgC5qum24Ox4gHb8im6zCm
a3dK3RS9rDdpGuE1WeYQI1sVQuHvYRws0sqYgEfbSUgAqr2qKHY8AI0k2r6YVXwYMoXxTrp1bZKk
UauRJYeF0I+U7hokmbtLMlCVOP1IilLregqncuN7mQC/oWgF67fEyMzi89CmY5Wseu1VCrLcRF0Y
d2RukoOKFEI16Wbs+8A4iLAfEpDjyJeNbw0N5YVH7lCzIF3MbHv6PkHVJu/8gjn9oRsbIyQxYkKm
maZVGVyhT/QXwkychPk3hRocQBAdvbL7YnZ17NJ2C4ZSvldjTObNULdSb4y5yeqlkzt46ludQMtn
aYPe6UvY+BX5jn45Yi+ks0z6AW1X+Zq+USM/ug0P5teCGlD4UTeV9B8oQAFm4dEa0GeKNAc+Qitf
ENs7+qWN4dkamveoC/ri2+DRDGMNRbBfecf8h/uiMc0StfyYzJmsdn3aegiVpsKs8wsrt3x9k1hJ
ON/lvLn7N0bit4OLjB9FxOdYlsgmy77246K5lAWwuHhDxt3gTpu2tREb3og4NApsQYnodkZk+Ph3
s8btOg67MkNqU8hBsEs+WVH8+eJ+2pV4vn70wLYGyyrBRuS8mGrPGyNkSw6R4dq3njEU/pLv1YqD
jMpZ3v7VcaSDpwIXmAmhzT6vbml3GgcvieAu0htmVvb0C8aa79/0X9uu5Uiej3C235dZ7I9CRTeJ
vSKEqb4BhOY/tu+Cj/6m2S7trH6ffPI/o+MIs92yNP5f1Deeb/1+fAecyd/dPYjHz0s4I3r7JPfK
m+hbuHc2PPUT5P0P/WciQLbEjV8Ub+LL4AtUNkorg3xhk3u2tWN0YdHiAn1nU9z7eck1Fxl637i4
JiDBv3A20JK2+tLf0Hr9qtdqQ/LXCzucs+LRTyN+3+A92epm3YQU38iv3b0+tu/Ka1y72+je30Hl
fpd++P0dZC2VqGcXWFCv9ZfymC/Zf3z3tTwZrETCZAR5d91ubdA7F+aat8Y6uTPW9aYFXbchy303
Xb7Uf/3VqIIbV9qIv5be7/PdPGXMnqJIeV2A9FLTfQnooSMwKH5hI/e8QrGcSQeTFZzWQNBi/snX
noSyd5uqvHbkQ8s867TNpqEZ+MIpZH1/fgrZuKEskzyCGBuW+/fJKdTaSUw8A9fFFTLoE+qJdXoF
032tTsVevHA7ns8sroNtgkeAxxJxGJ3X52PBJ61FF4pjRR5JjX4CFPULh3N+ab6PgLZvkbsyyE9V
HRnE0xT4RP81xHkCks/VZm6SiwFFyO9P3K+OBYugx6ZXUts5dyS2LZuXORVHu7RZIklIrGUUvDBD
nvVG8GJxwgLfoT1CjRQF5FndaCxy0/IdcbQIaO9cYoQ61H2rChj8QPDg6Be3QuRAmNSbqR5vQCO/
UI45vwW/jy9M/MA+BhveC88v2Gz3gVmw5klwlb9GI5ne5X1J7pTn8cr7/fn8aeL4MdbShvAdrMHn
bclxcMc+k/5xWKNRWqN9bNfhBpD+kZiKYPVS/cde7rWnU4frLvIJy+TRworsm2eHlhdFViNT3BVg
5WA6BQMQsGTrprkvL4EDZ+klT2XFHijS6C2STY6yBBCliNJGvimKbnZGFC0UctZeiOruBkVloLGg
4w676lELdt9Mm/0b2prxMJWZGsTKtI2FsFfXzqF2kRN0qzZHWXmTIhclkVNNs+eA1lMoGN+6UWV6
lzVyV/vzCyf6pzsXX7f4bqPlTY/C46ymKwuEu1IDezhVx3htrfrPBMnt+7Xck7O8kxvvx1P/71LN
HzbTz/9cqyFKSvXPxdLLB/7USnviFRtm5nUUQ0zuSGf/Wa4xfPkKUxUzJc4S3HrQrv5Vr+FHPu5T
iVEYuwFbOv7iP+s1tv0qkLh7mM5RYZvL5/5CvcZzn0+mPqVxuFfUhBaFkxT4b58//cHQN/bgCHML
9WiMEO0JOoXrEEhcd13guRruEc1NZGBng+EQ9lj6M8hIy50+s2lxP0dRFYpP2tIJjAlpEApP2RKc
hZaF9se1CSrvk0b0SE53C2DDxHQEPk0nEmqVaZgkiOEbG0lbzAKNG2ms4Lh5bNzqK3YSjeDBi9yg
edPxj69VLLryAIrYK51tHStX4GfMoz7fmeEciU+xyEN5QHapKPG7Zqv6LYV2Ej6D2SCHdjIMxHsy
L9gRtxAKC9Cm4VBBu237+pA5WpJfMURh01zFTtT670KRWsUASTUWhb2SduSZX91MEy8d6dwz1rob
w8K+mSofUSSicENdF+aQp8e+tdFVNolRegQn9jH54e7G6a1g6q4DzMT+azFpGZC22OLYRepDLUyR
CliyA0sOkehaab+OqY0MJJkM2rTURduw+yNUJsuqPZXhOUHT3rTydVCaVoN/hr3sZTPHYKhYqZCU
aSVcbACFqrXXqeb+Wztq7gAwKk2SaxchZwf9UIUZmCoH/FGLKwlH/Kp0Ol9dpGGS1qsRFmF5LKzU
JpSEHGdKe9u2BuN+YDeFtj6QxPG5IX97qKNm50z+dazCur0aKlnUBIJSFOCNmbJ7lnEdHixSF+Y9
ASBD/joWEm9TRD+FRDSUUNOqdfPARZNbxElyz6nu4Ig7NqHMwTDgXDFH36uA7Q0BWVyLIjASU3ib
dgE/Gxz8ZOkqRf2+j5oegIxLdGq0TXvNPryUsDv2UVyM922dVtM+HIfUWNtR3wVUbQIXWBk+KVl/
MEKRq6MRGxFpHD5/8ziWswNdE7xCvsfFZbclWN88mFS9dULbBd1AbGVbZxfOyH40XrseUC2ycwoz
VR+jylXpJu9qJ97j30+m+76siSENB/p6GEk7FN5zGcYfStXVxr6dKpFvR9S+1GoKv/lY5wNYWyBE
/ScPJyb7mnG0LIpOyr3uvanoYECHyGLdyFZbir4YF1BX+29bbcfRipcfSLnGg4i46ukv9sgIlT7W
Ms3GPSSKKftYNP0c71ljEbpNyFgLL9TAAE9S8Dh9jtnvJGuVQX1d8cujtc+6Lvw0h8ZEgIAIg3cT
0fXNQzyrxriSudE9qLTr9b6aqBNw7QJQpGgm48ekUjCKqrrKNyL0NWnazWiLLUUfl8AnQQ7dbLaI
oxF0eVxvz+8oqok5t745hrNIx8ecqQRkhiPXQwhyaFct8v61IuGAuSSEYbbr2onLWyw1E+Hpzl4b
Pcb1K9bXxUPr1uQuymyUvJ69EfheUXITkvRN+F4wm+LWbBw35t8TtOvMF3BOhyo1h6ueSjCi9XyM
nDWAnkDvu3iYs52LW/2rFyWK8BhQCoqUpaYnldkcNYVMo43vcpMayWo2rfYhqCqZ3vmx7Y/HbApA
Z5aWp9Wm710r3I9IxptvSY7NYePDWyTCGhSgsS7kmIp1Loo22ORR5LXv8CEiLveLGM26gY8bGrnR
FoCtC1GHazlEntiPJvktK0cxhV70uQtOjuKQZx/myCwoZCHyTbYUeCmDx+kAwSdEaWVsZjs00l2C
sg8TZDKFxJEuPIa14WB1JPsmDqud4cVTTIMwg6cfUoS7awvb/yCHcGHhh+0YbIQ/IelGJEHyvOqp
j3GYfkRVL0zj4xBOMLCnUabk0FGNp4mkcJiuq2FKml2TQLy5CD27II66TrTcOYaRwplOyp4gOGco
mk0U9sXnzo54AnvoXSS2qCmdV3knCL1uqIqWpDQlCM5Vm5Uw/Zs8V1czOuz4MhoGwvt8neVkaAor
+1pP3ayva5eu9wUnnfDjVtX+eDHkgd9d6An9fkj8JjfeJZEQkbFGpxuUr4dZqmrfVmPTkNlagCHC
O12LbUYxn1CYvrOnDU4DLCdlFw3fIhkBdu9tjXbXohAfbucZ1wNx6bFFwEDlL9EEiSP6fSg0zsk5
x4RDeaztgdeHRA6MarbvI78l9IA25m1eWv1bj/udgPrOyK9U65PkWMHs7mDEAv7GC0H88hf05tB4
0UjjlEHg2yaPoxfBV1JuFX0te7NLUMkHOUTeiqTXTEaKknWKzG1lN7w5HfRY1oY48CS+VvitHWSp
8VTcm1XBZB2ZZlwgL5eQzc2hgG9b5XiG1uPQx+62iWFHXHhUDtXVWNmcWFAAeXs16iDsHjO+Ufqu
KhAaXHpysEjkckad3xlVlwdXCBPy/KHl9E6wJ5iVVuHUeeM9qLyseZg4deoyYZquNk08xvkq6+3h
jW2Z8XTjUMjOCNes0BfYRlhFJN5RzSd6NHfL20nbJrlFVOoeG3o8OYHmfiS3Y1y09V5LiybVNoDj
PF9TLZPxcOdSrwwyAPJKmK9VIsxu7QLGIAKyc7QmDQKpOvQ2hRW98gXs91x2srk00I4GRMwTBHE0
8GQSOh1XAmhU3hXFnaopPSMk6hvSkovYdB7Ia8KVZg4UGta5LkrzzYh4Fhqt3TghMT+e0Ai0hnG8
5kWqRoKM+gL6Cizy5DLqg/ybdrFiQA7zxjtNtdW9DFCpk1tpFyntdMreoEWaegm4LYuJWKKOabvG
XVDATw0nwSPqGBlstZFSu7VNWxp67xDnS32tu6Ky4dBXOntb95H4EKdlEd6NHgapncpsmPEZqh7q
B9TOu90cpQmOz6LDd2pqehH3VpQYMfQUctaptw9ZlbVEwE6puEoA50XgbcNxZypfw5iP7IHDnbwu
N1faxD33Nson1gstyzn7C2D5pN2p3m8B+cdzWAQ7pKj9eF0JLvRd0NsE/aqihK6e0pyULAmx6vEc
lT3TXMZisL2NjIBIbjECTX8fzwBovhVOlDFT6jJvg109O0Vzol5OsuAQ9uyXpM+U1851Q+22mpP4
LRVdcyDnvDLltveyWKxd/mvxb+mm2QIDIBZlmFu322c0pE7c3SSjh06PlLMGwrmmwhoDBDbHNPvi
ajOvwOYTKoXBvXb1Niip9NrYw83OOmH9761dkVkjOaZTuRx8V2RknGaNrrObyh1Bp4WVGPSqHqfU
OiwmvXSNt5y094xemtizzdfhpZFPbvgVfbFfr/NI4jZykUb1OJkGjdUvQjD4XlqjPR1gGnrhth1U
CmDeNQZPHmc9dvq0mJzMDZdVOQfbioNumwwDScoj78U825hpJOr3QzNgmljNBXYlchUiU/jvy1zA
nmc5n81Xi2W7uzPbmg9WnUovY67pfNCWl1twvk3iAFJf46imzZhi9ZgcdNc9ZgtQAK7tfBgMPrD2
R4PwXtSluY27XlsS+EUUlWtNNzj/s1Dx7+3sH5RSf7efvXqkLVo+8/4uH/hTfSDZzno0LvDvSoqJ
i5L5h/oAfy+GFRglCwF0EaXwmT+tv4YdvPIW+wW6bZMZhJrqv3azjvmKLfAiCUanTsXCC/7KbpZV
6/OCz2KXoSjIn3OopPmM+nw3W8/cQcMoQubQSryzc3h9kDdlsGOfQDcgVzjEYoNEMXskSDiXRfcp
bKrpgv6pvowhvUxongDMrFvWokfpFsabQKviNgmd+jJKvWxfOUQE0NUiNLGIrZx0uHI+FhOr4PVY
yIp8ZBVjlgBVcBoLioerdo5wKbLjjfaZrO0PvUvhaJVWjd6bCVtupk0IK+tGjPGlUeYWAMw+O5aN
T6OgkslA6Y///RVEOUl1pmN+s/CjbaYkWjCxrHVWQ20SbK+XNC+8mPGuqxMCg2PUV0vshe3u/Naq
Dy2tyc9jqrM3hkudzxjzLtuJwZ6P4JfMI/KARRatIS+FpjteSnzLR2q5zY1BkANm6iYjJkBZGx+w
R78KlEWrmllG72rDJId96JL3DKHZilbDleem4aUdCUp8mlDr1kyqy8EdSHiIOuMuaU2yW3USHD0y
JfGssoDf0FauBmK1g4n1JBPOpRep8J7VQ3wRZYl1skphQidN2QQzLd9E0iNCZV7CZNzQf5+FxCcN
uZPQJU3KTTzY9bYZrGoz6gzP7RQ2F9Ia2jeZmPu7gMCgd3aTg1bLTVRLYnwICPwAndnPn+nHpm9r
spv2vCaTqwgyB5SOgB1wDyrwvVH4HtzOwH3MwcLQmu/VtrKD5LMOlDoqq/v/7J1HcuRYmufvMnu0
QYutw+GKdFCLiA2MDAGtNW7TZ5mLzQ+RVV0k6OVuWb0ds1xkWkbw8eGpT/xFtqZjjv6r3PTuUBGq
Ra1fHkQrCNJNI4f1mzL0wrufQIXDIwtbg15T+00zRO2VaFB6MPqk32ok3Vu64cpVjifCVper4WXS
0mYrVXSNbWkYzZ0/Rv0V46W/MsXwf7YRZuhxoSXrEG7kWuxi4yhk0Fk9ExuhQMNAsELGctOUmfVQ
6jh5deT9t2qDI2aC8eMWTbVgmxFXEMny/X+CkomPCNL5W19EBQkyCapYIbBJq68xCCPYeYpCiPFZ
YgVPqdoJLyUkvGtNxH90Kuvym1gK/ksPWtJpTAWa49AP4kMadtG7kggpfgZyuaumIXmtLEnEfayr
HTNJAhS0fb9/7MD02TL7/yYSu942IIsf0F/Cp0jlOIWeGdwKaW+srURTnKkSDERFRGGtBEX7Qo24
cAKIsE6mhiB+5Nzaw74vD2qHGpDUo66oh/74Dgig3ueARvaTocTrpg5zIlIlfaWmZF1HoSVt5CrU
rtFHkzcZ8hdXXo0ibTZm1VtsdPFGTgByALxsjrmUKAffA0+hiyOWZkE9bRRRwjIkytqNLE7TG+RJ
4S4bhsGpU1/DRRee6miISKPTcF9XCIY6zRCG134464dWCQbbKPLCJhaDHbWOCOZYnt6iyibYRhsl
tiLFBk6opXUEjUAO2+BeuOp0AjS8k7CkTNFqBKBADbiPdKf2mwpV3wYrGR39wZiQZTUzg0fM4kb9
ujcB8My7adv0sninIIQOoXeItgY1oG/G4KWHskqk56QT+ytR9uO9bHgwiKVauIpkn2KS0MCxU/Qa
ZwpVGo8ofsPoToR+W4E8RhV+7FdipoI9qXGHL+Syhkdc1U6RYCIBFx330UIwnKLOrFcll5C87fFK
1OSoOETtiFHONDRPlpA3rpVwpLs4M/dlhCExSKr6KiB335kVV7Pc5eYua63ssa7xs+SrqJtOzKaX
hEj3ngOPAs7YGtdNpAT7COTVNZkJlkM+XPV7LSisGyBVEmYeRJK1iMi01zbGjRch8SqPSXoYZDlx
PbWKr2JCyKssmfqNkmbGnZW28q8mr9FX4wI1H8Az1Ugn1dNTX6fUt/K+Dh0tq/UrdiyRTA+M6iWp
dektDzLzW2X50hu4HvHawwHpaIRysKd1MaxVpZ4VryaMwdWo3dIpNTaUYqPHgrJGuKI5rKyVfERf
vSOKfeoKAb0UAFm3c0WI4plvfdensb5GPoE4GcH9mWY4yY7Z5uFjHsb1JmpV+cEMg+AqGuFGyi24
2SugUvlqAI61EyizYFQukP4hSp0TfmNb8SZREXKGuEu2KuVTYE5FNVr7Xgnw1xMn8jDRQueeA2He
iO0AybkQh5ksDjx1yttdCszHgQff3jST4lMpGXO0G4YqskWcG3ejKDRHLL3NHQi11kmxaXK6dEI1
AOTjRm8m1fbA+hXc/oFH1hAMdPmLGtkfib9TKRSACqs01+aYCPtckf07JciiF8AsoECMTBgJvMMB
Fc64/9GMqP55UcAdLkk9AgOVYotZIR3asbCAGdblsLeaprzvMzSveB6DulhPUth4ji827UZNY+8O
omnqhJFf4pmI1p6m9+F1gKgB6hFjXG3brlB3aCZSWAxiTM5UrwWD8ydQ+/8x6/8h3ToXs26RF/z1
JlDY+b//3X4KXee/949WjKT8F8RKk/CTLqc0Q5j/GbsiM/ZfQFZlIAacHbCrMwHiH8GrJIOqRR3W
mjkEM3uBDuI/dWvE/zLp3OgWpR+gs/yBvxO6zoHpvzqVJkrMdF8VolddwmlSXoKrzY6eaRTmx75D
CrRHXUa8M/NobVJB+fBpbv/6kf8e+POPgRjpT+/IUJe6fhKicEnrg2ugFL2iavFD04ULhMbPXdd/
DgHXmY+tafz35yB8jMomrdKc86u+51b7qCfqfZgLLz7KTsgNbC9MaCFs+td4umyatNc0nW7WAnEQ
l42BFEd+HMsOgibS2b6PzWgtvkpqLNCt1YQNN24/16utb1ExtDuZpnxo61INAwWBIOTiUZh6ofSE
AkfYsdPGlpTZqqSNUUJY7E2MigJUUDY9nvEH3Q9o6/gNxNpk6sYHBBayR17S7D6ivfwgDGop36kS
MjI7cZwa453iiBgfwOv3Pi1mA7+4CfRfu08tf4q3Xu2bylNN5z+5NuQiuU/aUJPRFy+oHkqADrnf
6mJ878N6GldIkNbvopyUaMTNriVqojZ26+UFrGwJRz2iCZSyVrqcay6lV+1ba4FHsqZW3RNop2vq
eYItoRPjpF5WOGNaydvCy3HGYOtFNKYNa+vhGv1s1Fr4A//a3NXEXCVUrjFMNyhqN+jFhGQZqFYA
UOVvdsMkvQ6qEBLACCquiB3khB6dn9zapaMWUcymSxesRnwTb8tiltFJxfEHjqc4rsWNkH6fejkS
7Y6AZg1SvaGGG6XWbtLlHjeHUkdTNQwt0y7iNDvqIc3BUGl7pIE96wh5Tn8upy5HPWzsRMx3/f46
IkvcRKkaHqGhiL9zrxsPVtVMr7Xc6GsLMfB0I1k+pk+61Dy2nZ/dRW3Y/RAqbQaK+xmedaGuuClC
k99QLcAAmFZL+J0zig1DafBCEMhSPB0iq21nSbJ21xkttSCKNGgNxa7aTWEPmJfuK97cqiEYV3Iv
h+pB94IJX1sk1bqHUPXR/TNkxEU3ASb0ZEpqVqg3Cro/lKsEpTV3/aQkD2mOMtou6KA6rUZrYCPq
+YgdXhwl0+xJ1ZlbdExm1Dodo96mxadQlOSpx4KtgfpDwxLBF0TzY3gvjeej4VhkGCFP3ijep7GI
92JcCVvTyKrbBB2YHRU03S7MWHouraR8kCdQs3EV+Dbhjbz1uiHvnTZVNsgNWT+1oaweCqERD2Ux
mas4Dq0n3/ek7ola5R4CQI9392x+LFT51VgmPS5LUmKrcXEjlpI7DPG0NfhugLVFzm+oVE7Z6rii
REm1qsL2qE1Gv5aHWqTH0IJwrWCz46RT3+Rj1R9bkjoqXsQnq76XcTdRlO5xKIzytvQIOiuq+BtK
ouaeLBTbXRm3CA9kB9rDnXrNzvNeMsGrN6IW9I6nK+nGFIfxKaGy6Si5mNl9UXgou5r6jypB41Qe
ldIWteYlNPLOXOdJlN314MOPhWDKlGQzdQOoNXL6xs9fklFSnGpErFaeZAtYeUu7Nwsy+U4itvyt
1wbGbbh+9cfS7KtjAGt/bUhYJRE0YwmpxPKDIGvNlaTWP0cPyTvIZYd4Qu5m7FSNFLd+1ycZbeWm
FB5octMvLCeNDLH3+P1KZPXU2T8NsR+MbrWhJSEyd23lyWtu7htjlvnGh+x9yqNuFbFTdqUvXzdW
FDqJJaYovtQTvYf6WpIV3GbjzB5QDVvTOwCz0yN1SgdRWJcq1WO/yugxG5jKTq2ZrhvZQEXMU15i
Lf3RBT2OzLrqr8q+HR5HgOv7CmLHKrRifTfSBH4eK8zY7D6ufs8M/6PU+9FB8mg/V341ffdQBbej
LlRfATLgopnJihMM1bhPan9aD5KXHKzW096FfpJBecf+bwuVSjgcU2dncm0h9lW996X+Rr7fOnoi
4ILnj+ltEeOxtx48v7THNtFfJkVub1Lqx09WOCF3RI/5efSxRuH3xGmlQL4Qpg09HTW1njGOSq/x
xEro3Gbpd76H9BjS6t/Folw7fqP0twiCoobA4N1Au4LDvSot9BHASHC92FFSYsOHfj8eIkUYKAbO
WzodBOJh37OzeBS2cU4zCvc4c7qXOi1/wvxJutZGDI6BksmVI6ed/KDLVoi0Y8ayrAqYDvfakCQ3
Csrd+Soa1FFfh5kkf/dTXRoQB1PqF2tK+ldBrXvdqZpcP6q8NQbZoVJjA0pcIMFusWEqh9u6k6ZD
IMF4kPjNbamORSelNQy6QaI+JWeHYIq8ra9ODU6W5k3Y55hy9soegkhqV22jbClAAwQxowdE4WRs
eOv8MDWYg3IlzK14c803CvDkldpVLs5FcDm4gVsHzQOcNTF2RfpflbX+GHc9YEyariEGIahObqu8
MXs7lYzX2h9R1jfCpFyluPQibjvcobCU3qJhlezTVkdei+sDs2J92w++eUiVZrwVAEEcTKHUtlXp
AyaIfBCzfj8eNTNVMAzNq02mG6+FJKffgTPC61QJIR711JKuzJgUkHZkNKFNJMn3Ca1t7E6auHxU
xzG+0SlJPRSelN5QlcoOEYiQWw4Y8D5ZK+qO/ZdWhaOFDcfArwK2LRdVPkNVCkcVwwn72SZ+RnPf
c87HS0s9mjnURDwYwMGsdKKAw/scnqnQAHJV6Y5WZ/o/0qbaCjWWiLUoCgd0t3Qw9yO9AItD7NNJ
3CVhUTu1imEJVKdqraiZ/170XeRdwbdVV8qAsuBKC9Tym96CGroQri7g3XNwBzIW1KoG4JP4fPnb
NiheV8loHAeoY5b/SxdEmwjH7rmduO3B5f3gBD4QxMHCmmBho3eGtW0Q3vm46BrSk+G/DEZH0dda
95K3G4Noc/57fo3coc2hCYVEIOy5Lwh30DEBZTzr6Ou9ejPUanU/ap71TSlE360ms/sLaPfv5YTm
6PlzpsB4UIxR02Qw+Haflw9HFR8KjACWt+GgDhKpwkPqBBt5X6/N1fCmNrtE2uEILNd7ddNsLxNc
T+wg04DGLWpw/SArLZWjQgmkbJgYx26jvFLipaD1XeP4O5Y9gMc2nvsG1Hu87t/LbKV8+/uf++PY
83J8gDIXBIJJPhhHWm0vkuxlqyhtVAy+RgKmyp8uIN0/wyj/2n0fR1ukFkPeFvqUGse0/eHzhCrF
0/nZLLD7XwdYwO+AWxGtN0zHGdF+wVtJMlf+wbK1bbAbG7t7yraXBKlObSCK/zNRFPufL9QPlfyM
TrR55A74Peoy8Y5RY9JjDR7KaaxjW4TZOugEWFbo4uzPT/gz2Pgf8/0w+NzA+bB8yLHWqtyax5AK
DXJEUBepZJvFhTO5ZJj/uTWAVGOtAbYaosti3XqeslJOrKMa76W8uynBe/nRrZLRAy+xhEveRJ9+
jvl4fnKndosBWlMDS2nIX1Tq817tSHyFI7J83S7iM6+totBvzw8y/+rL8w+aGbMKGRr9Fy+qGrCw
gG6g2810FkvbA7zawZFdKXG2HQPvwmgnbrdZcAnBLZ277QuCGpimOqZN6nqej8j1O71DXmVEEY0L
NYMTSTy1mQ8DLTaGaiah34ez904nbAW0Sd6zTBQeRkMt9ySYqPoLpbn1BE+3NbUMnAAJ8QcjohHv
BT0ip7GKrS9i5kmB2SmYuZ2VBdqMlqLLpKTfqumPs7fcbc3RkrZmXIbfJtgm1MqzGp+lpAUFPukF
f9psMSRvSnh8cLSGsRJJq0pZ2ZpiMq0krFZBho/pC1CteBtIU3Xhgl8Ks817F9wvrgLirNcgLkHr
o18hC4jJWxNr3dXUqeWuIb7cAGCf7pXKgB2i4Jtl674CQiOshzUwoOoqUKfgLomaGYxm1DPwJ5lu
6rTg+4QWTYUm93G8QnSitC0MpG57q5MPOJ4JW4vO/HEwFdHuA61Itue364kzgY4hoQaTEeEnzRfC
hwNfW70lJkrh5ibtx2B81qVLdlsntuinERYvAiU63yiMwqXSjYpmLu4bNX/KsMJDcuZvsXX+3F6W
rBDXSMyFE7i4VmRap3rnV25httcA5QDmFQ9Jb96d/2TItH0941QcMd1CU42rZIner5VeFLq2dAW5
r500aRxLjm9y5JtukdG9x/OT6kaGNQFceDofdyUWBil9TwTRu+OYwovMyzss5ZKN2ccYptfFqq71
lVcKYJTkleJpN6GY7BMJGWuVloRTFICYMpnmZQOezu7N7JX6OD4AKQRW7hcF/2WjzG4sIXlMO0R1
JX8Ty/SyJ2pZgeFFaHKmR4pXQF9rZQ+xN3Lo0FMZUUocvL3+J4L+97GhbSjP49fY76dEeMHTZUfR
6wACau1B8VrpJg4EedbfhX2AfaZ0TeD30mqCWw/w5iclgEj8FGbWqvU8mz7pdxn9VRqs/UjiLpo3
Y6c3O0SEJ7v0BmXn1UJ8BRALgRGlNw7kn2SDKioJK8MM7ru4vysEcZOrrZuYo0uXaReMUbSSS5ra
g1+tPF3aa3B+VLnaxRJUplzGl4I39UcrDXsPADnukFdQoW090A9WE38PKrQDZ8DsGHf3EVbt5zfG
HzX/xd3PpgNnwccDhbEMvCyQttIUj27tIGZbPxpjubaUYZWhD732D4UTP4KVD9JD1aIJXPwOi1Xn
ltkmci6JLJ14xj/9IoszZzSA4XW8LhvBWwkSwtT6T6NVL8T+JweZZwl7gtquuYh0TTlShkBmtiAE
aXr6/nuuX1LtOXV5QIFATBChGMr5izGaFvhg2VeuRz6BTPMqEW6LoF6J5SUlwVOT+TCQtjBqwL7H
BOFXuWXprTFR2PTGfVhfuJ5OXRvIbkjkBSLNDnlx18qVYIEjhgIrNYVjCUFgD3VxwSNt5qUs4w84
aiKVUV4oGimL9NHoBxAXVumGGQWIrZnIIZHcIJuOZ0bjjaoFw6841611aBntwRiLzI6lqUO+oDR3
CUpZ7+fPxKkFnF9Kccb2yV9Ul+SMggU4chcCpaKgMKz5DlzcVRh8Oz/On7xqefY+DrTY8mg7ZUI6
iK7xoB/03B6/1y5MbdKfreAkV+3GulNs1xTW3kpdmdeok68VG2LqLrLlo7IPvl/iWZ7aUCZifrMa
DFCTP2/Ih4fVKyI41ZboWgN6DD51keq+9y9M+kQcjWYgqaZBFwy6+FI1KkXW08Q8ieNxbMWezj7z
RYohE7f0NZwRBLlKl7WK2wt519fJMa5FHonQK+23pYaSDwIkVILelbybBvPzZH/xrJxKYtnHlOvw
cMK3ZClCRWApIYFculB4wtJW+oAqVi3d4uwJGCmf7hKTTn7gN/EOHQPBiTzzXaG2Zs4FGzBtnQ0J
AfveIpQOghoKuGIn19Af/Avh4Mkz/eHXXMTFfixhstOXrjilN6V6l1bh0/mNfXIAGpvkcnNTcBlu
JnDXRkErXQT2C8EVjAsmhwt6618xE+pbyG6qJGJf1OXGVi2zUqvdWO8N+uLtT49qymqU8mzFLeMg
i+IAO/+VD9Ne9LvnEBzbhXfk5Aw//Abz//9wUkRLjKtQqt1WHXcZSNlilO/Pf8OlNtafmB1uHcfE
mu2BlmxxKnyNJiU1DaOyvokk0wdzrRrljdKW3W2Bd9m6M8tgtgNRVg2REwL8eewg/absJ3/oXRO/
Dx3doAMK7pdSqxMJo0XmxiNHWYZ/Wzxx4PILGTiFm/3w6+EuKXJq/5ndEd/p43BptT/LP/212h8G
MxbPXFcoXSc2CGII8bpM9L0iFt8DJcQpLqkOQyK+lkP/pGX5s6ZduhCteSLLGxpLGubJXUV4sojO
K6LEgm6oS2aOxHYSvsLemdYE0+ZOyAp93ZAe7XxUZrbYbsLWSVuQ3hOplRWHw84o8xzbL3gYlHcH
W0q035MxJIcukDLboHLrYNz7q2xM+VBNqWoLYP6RlQlzx5OSxEbYvNuOHuI8o6r8krUpOxgwR1aV
byW3GSo/d94giXRsKEVMAi7luSyF36U2EgmQO19z0B4JsZ+xJBS0TbhrXkqJpqfCOk1oj2qp2W0N
NPd3qF1oKBb54b0ICxNMqYxFrxZqT5YsJJsoBjaK2I6/z0WcOFd6Z/40h1rbyp4xbtIi/ZlWSfyo
YNG+bnw62KCv0y0upKNT0NSzy0RqrpWu9fbTGMnHucK+LkHx73Kpbeym93nnq2TYy0nqu6ZW5Ttd
93OnMDrLUfzYcnW9TW2UpDAEwHdgJYq9LNjwd3SAopWCx3xkrlFRyVdS2WJwJsc02r1CvaUGZdLo
bsCIobPVY2pBq93bm57a/pDwjVmFigf3xov76xJ059HAquSiTsKpYILKKoxcQCI8rosAqgUFC3ex
cWeBetJl9bm5QdfLNux4Xz3zsNP5QQ1ic2nnnh4WtARRm4JMwyKkKuCNgDhoXXqtaz+LnT4sSC3o
hwa/zt9Tp25CACbkltTGJDQxP9+EoINxeCgbd0Yd1tGbHD+e//mnrpqPP38RIwWxjKBQwc83pPe6
61Zt8mAO39JJjVAvu6Cb8IeZvDzuHwdbHHfa5nnRZyyWztGIkliFCyYZuFTKIsy1Ht571GKNSHHo
4GO2LOLsux9lEZ0lq8Kq0qvJdoMYFHYMuVMUwajNLrHgxvz5aIzw1KhjbrxEMxwhVOA8pYK0pQdS
YHnbhw5mhi1gExAnUz22z+c/5LwQ5+a2KAsDzUORhGs0k81jB/UDrsim1MMLUdapC5PWCmAokDPw
0BfyCPUg9kU41W7hY34zWKlTIDtnZ0wKY5NqF42A0aNpl5nmy/npndyHHwZeBDWh4WeMVLsSKnSx
hKacd6GEMn+fL9/vwwCLE6ViKWPqzMwrEuimIOuNOvqplN7el4xnJafbVoiAPv93s1rEGfTuEcxS
ahc4KMDbaqMX1oUCwKmL4uOCLc5vzesKTbp2R+xmoHtu/PZF9t78QN6en8mljbE4x2iOArwnnPFy
Fwoo4GuQLtUPRW1XUt07RXnl6ZdcBE9eHTLVNVkB7sej9flqMkexodeKwk4YfPcr8pkQtCskMzKN
CGFaq7jk9XDyiP1rQGUZqURxPTVJ4/YqniAbfwI1fiEYOr3L/2dKyuJ4VaFglULfuOn4TVaAnQax
c36ZTg6gIBqPzAk6WF8Uh6O80qgTAja6boofMRCr/+DnEzPS7KPRQJL0eU3qMmQb160bj9/Dcee1
l4R8Ti6BjrwONbNZIWyx5kIWR0Nqtq6W31Qa4hLSLYSJC3M4OQbtSryMyZTJQD7PwaN/OeVh7zZ+
ty3yxpnw6ZQJLM5/qVOjwG2SCTvnksiyKJKq5qx517jwkJ0h/JaNE2Hb2/kxTq32xzEW18tgDJis
By2EnAhbD/loWeGFWVwaYfGtsgT9NwuDuBx6YJ1dD+F4YTFO3V8fp7C4V3gsxSgbGtdrK6xlu9vU
8J468NcrAILr/+BrzTrXJDzktsu3LWyoBBl9645MIk6/BWjD/ScDEKzhjs3TubywBuiRhLqdW4/f
q+ZWUi5cwSd3FM1E/HsR0qXQ9nnfSoYAvF0Y3CYN36I02vVB8JCo3YVRvq74zNajcjZ/JVSZFicw
H0IduYbB7WTd1rESFIoLKz5L1Sxe4k8jLK9ZEYwI+djgRvs2XcM2a/bKlXVPzchpLDd7nhz6ik/e
ve783dX5POzi6jKSoocmOLjFMByMsLi1aA+eH+Hrg8UIQD7+rD+88MUCCb4Pdswa3AoHcrBtG9H8
rXZ4pcmoEPuXbuITwe48GnmJoStzM3ZxNMURzKqojW6HRRqCPFsvfhWqWzOUr1jXlR4jkDIiT4pP
ZwpyOLY1cElmONHI1GFhR4+oJN+PSrir4EMY0Xulk91Ms4ngBA5Nln4bepWsIDVih5gY74NHgItj
24Xw5eue/jyJxfGXBRJJuCgufmY7SRK2Gl6i8sv5Zfka+X0eY7EseVgWlezTmQCOCPlsR6J7KJib
PgaOXA+HoVMubfHT00LfiacYD9slRKlqraizqtE1pNX4O/kppZsMCUbqDSAGr8LU9u3KFi6LMM4x
7OcYd57pv4adz/aHspaSmADP2eKzg4fhb43NtLPsdj0IDuhKO3D+fpb6ebzFFhwU/PY6b3AxdPwp
6YYNlm7VJdkGhMD/9osuNopZDR3EfBaxtbXX6lFELO6ttIO1vu6cOP2u2YVNTebChb40cKCI93mC
i60zBpIGSnB0w+eZilitEJCQ1snaW4e2BDqnWoco3NqTgwrMlfjyP3L3/x7adWlFF1mfhEhGr/CF
hx+IJtR2dlO8yzfltfdq7uIN6iG354/Kycv/wwZaXP6oF2Wg2gc3g6hGv9nRxfvzA5y+/P81grqI
sUs0J2kvcEe+5m8Y/vkpWcuqhwe27nbKsYbP+9DfJHf+Wvp2fuQLU1uyXMSEVi2MahcRYrvKb830
Uuh68poBkKjCH6ArtGxQKJVWFOiiuQJKGAhCIRbzSwZVHxY9JprP3UXlxJPPKIR2pMFhG4kzRenj
Ya8K0UDFhjtmMNY+6GfPH/eN0O5zL7qwaKc+HcG+OTP8VYqpi5cz9CsDiS6Jl7NcJ3G9GjCjPb84
J6rlcwcRzyuNe8L60thF57ywQpD/3rF9Ln4CNtug9wC1YCUcB0deo3B2f8ll688lvLwtaaPIkE0B
VdC5/PwBAWcao2nIbqhOwmtA4eFKnHTvupdVbyPE9O0a1NfXcdcdvaaRriZLQG7Ez6oJtBhVIagm
5bUeltW13BTpVglT/V0bQmkrqFGA87eBdmtqCndNjcKAMsQjdrxpa3vYrmymWFP3WRKUd6lSx1da
gHNdiyTlvVQA86nNUN0C1hidvisRvjr/rRcSmBTkiRYUkc42ofDcBFhsnEGoqgQMkVthF92ho/Fq
NKL5qiKg871kHa7iLuxuQG/kTqjkxWuiKrdVaaabyYjy66yORMjiQ+go0BqfAQaDM22ScFz3mBf/
1j1FeKowYb5ScVjYqn4PGT0uhN9x7wW/27bhtky75i01xvHH+XnNd/Gn5TRN0lIKcPBdZdpKi8eo
8IFux37n0qSembG90f8qhBb/djjTgMEGHynmrq4vJEh/vtanYecBKZzqFGqJzJdh2OhPpoSVAQCM
5lpFvzTHxQjg+RoYyQZri6fzkzz5In0cbvEO5nIqNIi4uOIBDjAv0uhgzLsuprW38a+9B2t0pueG
2MJ/L9+zX5cexC83AchrmHDqLKAqQi1avA8pGMog0noI11QXMry9d2XgV9sLc7wwyhIYMaAfEU1q
7yoP8XNzre26HaAW3Hkc45Cv8ec55rvzI34J1+ZpYYOiiOYfS9/FtDoJNw9aqhictumd0WnpoSlK
eCtFOysHnh/r1OTmoELHEophlxUOb8Afus9Lt7ZGfEi0IHy1+lGy/+4gHHFuUtXCXZZUdBG3qFoq
1LJUupreQRjIjwM7+sI8vn4zhpDxbQKHL9E7WBy3rI9Qiwf0ISB6t8KgCq2P5AE62/H8TE4No4ow
akW6zqAGl5cV8NJG1zNX6iI3r6Wb3MOcqh2U+/PDfO39cyl+HGdetg+hcz/CJpX6DHydne3HNw3/
42CNZvqjMq3kG8lObxGHeeivtNvw5fzQX97xxciLD1mmZdDWTeaOvX49K9ptokIU1wipGasOy5kL
y/b1vpqHQ711lhcHTbFMUtPC1GstL+aQdq1t6i1km027adeTEzn++hK4++vDvhhuEcDGNY9Zx3Bi
Ef1EYjGDwqdq+J3ga6Om5RX+CMexr9Cynq6nqXmuCs/tqubBok8TVdU7GXWwPv+9T/5K4AjgKWC0
QpNjcThiLDyEMijQzbae0jJbl6n3BoN1Ldbjk97K33vd2nXK8DuS5ee8jdGZGZ+FtjhIlbpulelC
BjyP9un94AOBDpeQ/uVClZcNuAiBOSntClfCYCPC762u4NMWVKgwU6+Vp/NzP3WagLVhe028SNSz
uOhUHbukAITLUN4N7YOVAmurH84PcXI+aHkDVZUhhS3fQw1oR6UalTsk3xprTBx0dZ9GCLghygoH
9Eo254c7OaOZcg8ZSNWxHP58biUrSyMwzG6pw89uRv83wM2roGsvXduXxlncD3k7JXWoV25d/kgG
dEsayiu5dOlwfskh5s2giTOZB5VZtsTn2cQp0C0Y+K4wesImmFCI0JKsXQcDUp1RalrvcZ2E0Gx9
dZ0Okr6diqTceEZXriNNnJBsMTOMZRDN2NFQiQO0WodoXam5toZ7IFxoZpy6uAB2GPgwoBJvLAMu
VW2Damxo2UW1nfbvQTNTwHdt8np+hU9tKKooNKjRGEPNa16ZDzcz1je67iWV20oJxGSYAIX3KE36
fa1a3wwzvrCfTt6P8EQwYZCwiOTZ+TxcLw6eNaq1O4c/17Ey0BxOm3JrdMn0HdUt+VaGCo9EYYRG
I0rMg7Q2a4G0JYF9GJpa8oAMK64U57/Bid0HnBEUAhhz0qPlJZELkdKP2uCCNZKcXpHKdVYOqh0W
0BXOj/Q1PDEpjoOvMyRCoi8RHjY4YzFWkisOlHOGb2p6yUP3xHIywPwPbENO7WI5OxUjLJ0BhK68
isxZIMGvcYonU9aL+CZO2+35CZ36dLQPWROyV9TMF+OFmpd7UyK7WlL99CXJX4fGIG9a5ZJn96l5
fUw/5tPyYZumldTpUdu5Wh1scqgaHlVW8VGLnSkqLrxgJw4eMxFVAnEu8i+Y78rwpgGGv9sWt2r+
BgbBllGtKKNLHt2nPp0JtFwj1qcmv7xbcdsjhSwZJx0RkRCjng7s+Jol4u/zSzRr3i/fQOinqEfT
J4NgshyIfKcNR4C0StIpxcYMJPOq1JL6vmg0/Q5PJRHqTqQ6UpUlexEJdqcuSv2pG63JRQfT3KV+
W71COO3evLixBrsNDLNbKVUhrIe8S9wqojNO6tKgxp2atlnHyaY0zeqt7RrLQTv8txH7029J7SSn
ndRqL0OGcCbPzA6KiJ77IAq4g3d69TuNhuZvx+p4NxKla8ijgBJdYtQEpEICfZLcIDf3UuLddXF+
d/77fv28n0dYxGDahJUYoE63UX4paKIG4+P5n/+1FQE9SeSqhEesivpXkFRucWvxncQ7RByq17Ba
6RSfQ8dbe4/irXor3CNYcTQf5zjT2mp25iQHZC6ogW8rO9xcMiM6OV/IMqD+8Jz8UuAoq3KKc012
OwkftSk/xLM28Pkpfz0a84wNYg4NlRlSg8+nfRTzafRF2VWRp9DRAlEr9sslS9eTg8zEIqD1dOKW
2XZQmr7idYqb9jkCfz8kZNuH4pIT99d7i5nQroRILdKzWoaEmSLC25Vk1yzD5kbMglmMvGyFTUwE
YeP9PGwFSncXgsQT6ZZF9gFpESsdVmm56eHh58qQTa66FcZNE6yVTXGb4VOlKyv92x83XqJhXJl3
Ixi7q3Z3fvW+cmzZsDwKPKYUwsj8F1Gj1o6R1KmT61dNeCUJwbTTx6x4rOWup0f2/5g7r+a4rTTv
fxWX7+EXOVTtzAWAzomkGCTdoChKQs4Zn35/kP2OyWYPe2evtsrjMYtkH+LghCf8Q9DbQt6lu35M
LKQO6+wxURAk8coezXmcMRC1kGEiQQa8sqreV8epYXHpzmqlBCDmefynC35daI141OxpiSNp8X3u
NZiZne9HF8DNod40TrbKv308He/XGaPqM/QdMv3MrH+7mAX4+y1m5UcqnMtBZJPW1lJAAvXjUd7v
SkahKsFIwI7fAaJTKRH9uJOOmCOM67AMsoUi5M8fj0Gk8u4qYTnjhMIIkG7l8xn0VS9EeFE+Uh3X
HFROQ0espLvUmyq7KcOvcWIdhdS4rQv/VjCsOwH+r2eKx7KTnR78OVK4iD6KOAp2BH+pI6iGjTb2
pg415EUKt217IFZfMjq8Xhkt8Ve8FdBRD0YkSlHxiCp0ZOvy1JbpoY0wTUdIYQktxhkT5OOLHpaI
2neqY3rjp05GCjbUyxexgUJXWp/83Fty0mBEPdyq2XgaDWWFqOsOfSjBTgTdTqv6INAw94PCUVD2
iFAx6LQY5blgN5lfCkw+UsG/Q5QFfQvOpUZ/SnoZOdvsJCjZLtZGpzHIyICm2NpgbRuZLVZKretb
1q4cBTDAyZ2Ysv0mfMi9/E6YPT2jDAEFvEGLtl9brf4QMf2w60vE8ttdB1FiDPrHvmOlltFNPyQH
rZI+4V6BBGEF5wzlQiZ/HUxJhFZgQA86KD81vYqleJi1+xZwiWda20GMHLTM12QapY3U/ydwQJ8s
1EfgkzliLK8iP1trcXeLZ03m1MC17YmIuw+GRWL0+16gjlZqW/S91kWvoAGKsYPfL5JCcUUz/VFL
wwFX0M84u7l5imGchu56ptlyxBQWwwtOKOz8pLsPa/4j9bynOpT3iTD67i9tpMwzn4axXEA1DN08
o3gg//J4QI51Uo9NXy8JXdwcKYqQUKMcqn3Zek6Dtjrl2jUz5URxuETGxTFKH6F/b0lEY/dpt+Xn
dr6GSo8gwn0X5K3RKwt6+6TmJuKjV/bH+60+H3wWxWqZhgcVkLdbHVOrBn9H8Rhs2sdwpzxZWDfc
4zOwlZeg2Q07PWUrc3Fl0Et78vWg8/dfhcbBpKqdNYm0peEo7qVduOoxd0/wPsyca3f/pevs9Vhn
J7sJXAyLHfEYImLf6dhZCLdgHLwezYtrVeP3QiS/bpG/J3M+8V49V2JkrRIStvqP4TOmzM19uDPW
xcm8UV1tZWIOvZRwDLZHV3ZNWAenfn2tHn+hlvX2fZ4d3bFQxJXE+6wXnVse00V+oGa5n3sP4VJe
44zqXks+ftWO3xas3g55luhIutcVGTM84ZGCPqwzwPhyEtfc6J/I6mJbP6UbTEYeISc9XVlIc+59
PjQJzxxo0rjTzwOiQZWzSmQhqaugOhD3G/Febvciutu/0BXjskjWmUykvqqyBTISQ+hUq2sWcu+z
L1Lxv/+I8+5EkoYTEtTSUeEA6GAee3WKml1lx0l1beO8vzLfDnW2Wwt0lEOhlnheZYmt8AlBguhb
saAvD4vQF22MdK4dENeGPNurshiodcuQKG8tVEddaE+C8zJv1+6AzcN1yMr8CB+80vP6fp/4uoo9
PP0sbYmNdLDEtmDLaIMt4Ix6Zf1cfriZPk/jAtTU2W7B/yQwhEo84lSlakgM2zOYIwDMUaqL/nO5
aVbx8trpN3/m+wf8e8yz7TLQh4Wow5hqC0sSU2S7yWLppHnJNYbkey74fB7B/KTQARwMAP/b82hC
T73FJIW5ND6DrUAOXdmPD1Rdj9ph2pYbfQnS/QG+CqyV5iC4106jS9M786aB0cEqe9erobIZymSI
ML0OFWYZgXmt2HuhOMcTvhph/gtenbiC5ImmN6jExxx3d9myW5ufTFt0ySJdf/mXg+G/Rd9cOm4k
xUBSBS444eR817wazSjHMNIEle3XbLJTuAqO0kJcl1co2hf68TzUq2HO0nM0OIuCCgXZ84RN768m
srcZT8Ix+EQLylZPoaPepIeXwdFxSrdj7HuDQ7tGjvzrNRL/xTc4NwzxhFDkdxiWdoCHFvnicdAF
OugVpmnXYIuXTk96hixRCtwUsc7KqyaGCxKW7MdUFzfh9CVHraGJe8eHLf7xZr8UCFC+pfCAEqH0
DlFiFklYKTU3o04F19PsKt5K5bPSPVTNw8cjXcwmXw1lnWGatLpI/JRLuHXaRXw3bGZcmuWAyqx+
va7rQc57EjY7/fWIZxeD2QtJZjCiMEXLoTllWW4n8ucwJrMYSF4yCT7jLh2iK3P6KxN8d5gZiAwh
OEbh//ztxWVixf4gHcH6da64oHsYuXheWYvsp7ZID96+dMeluqxPxUP+NGIkjNmdi2b7TXpl07zX
HJhn4O+/5NcMvdqbad0pVtFLx3HrrYrlsEaw38HjAzPvbHX1Urx4Sb0a7Gy6Kcj7FSaux8Iaqy2S
7yY7US2XY9n0j5oSRhsJu1dXzzUJEk49Cg84QXnrAjHf4coVNh/h714A0nKzNrQsS+eFi1HAZKDn
BTSdZevBz7KSF+3w8vF6vjzGnKyTbNEsPtuiSqSm6sDiqjBdy7ECmsxpbyLR+/Eolw6CubYFsGwG
KpwXHcxSKZPEU44UdSu3DNt+5eud5SKMmy71WNKvbNJLJxuV5dk6FftfpPnenuVyacZZ2KvHAs8K
Ufwckf99/DzXBji754uBzNzrGCDI75quPDV6t/x4hEsn2utHOLuOJtFEBpbLr47TnWrsw5GSxvCM
WZItwIv6eKz3OCP21+vBzi6lMlGFSWrVWcnZ3MpF5N0oo2y4LaK+W1PH4gQXF0RzfwqhcEoiMz5J
uCe4dRmoNjzy4HM7ddnJDAIcURQlU52RQ9ppW1lxhcysrrzci2tJo94r07TClPtsf+JjIKV9oR11
4SajLiIiYYthz9U5ubQxaIf8a5iz2FjQs1JOK+3YLdWt7Jg/IldwUNjZ5BvET53sgKj//6ZQCbqf
TjBPBUDg7Mk0ox9jnDDYi1LBe07Kfil4zbj0g+R5KCCvC37Ur8LcVBe0KnEkx7jMpnZHFVcP/FZ0
Gr/wd2JmXVOkurDc55iFC5aK4XvNuVFPzSHx0lOlv5ARoWp9BYl84ZW++fzz7SQEtWllRF1tsArD
T1bxI8nxewiv7KlLw0DZUMGBIPrwDg1jYDSs0uc6ecnPwDjxoCsc8eygNa+cDtfGOdtO6I53qPzm
J5x4HcSql5MVbTTfw3VYWXy8c+dPOrshIEwqqN+DbiFIODvocGeUZw7vqRKWSjY808qmjG5EMajd
yqnz2R6pir/8L8akFTJDS36ZIrw9XIU+UotGj04YpjfGrEPWbjQRde/CkNGNlVrrs2hmlWf3k/75
45EvFkBUDaojrCsD9MTZBvEFAkm0rNmT3gp98hOiw0iWOBVJsrosT0VpRw/XkMMX1j4u3H+PeXYO
iIIWMcPG0TK3UTm4RuBdWZWXDhqaniaoN7pL77oj6hDrcTUpx16vj2biLfM6XStFf/vx3F0cxTSw
N0XdwHpnkiCgmxoXsXmsoIOvU8xw10aKq3UTWqL78UiXEingVmhvykCdGOrt+kBlTgyxz4bxFa7b
Q7Oe6wny1a7OpedhDwNHAU2l04J5OwpeVmUyxeFpSrV7o9L2JarnPi5VV7bypWuYPgb5IGnFe/po
UapRTjH3FOHquIlbsXZM1LUWpACm6/f5MkKK7+Ppu7DeCFvAWILyBzp6DtkDrocDcRzjixOPKzG3
pMqJG3Osr9z5l4YhMprBEkikvsPDjxI1eLxTT6mG4ZYs2UX5/PFzXCodQh8wlJk9zLY8v6fxksyk
Xg9OcyGYzky8TteRO30z3c4ZFkjJt3vU/QEvW1eQShfWH6Ey8RH6qLCj3qUtqYb5pBecRm0X4k0+
e0eqwaNXPXgVKuYN/bX6WoJy6cB/NeR5ftKrYyckDKlG0qJREPAWpGWsfGspSX88qcqv9PLsxOfp
EBpS+bf2DodVqmoWyGF00oZsMTsQk8js5dzcVihU1GOyxl0mdtqipmRiphgULXCtswMU5q3gG8Lt
cGHvx/A+9mon1ipHIpeUk5dE6m2FCLOSbgwhw/h9WGu6uW/6YVsI8arBHj5paJkU412at98rTNqE
vLB1FcRq5sMWzhV/1RnGqu0jOFIGLZlG20CXeNIR8IYpVkh2KRaul7fLvIM0UXSRMyrGT1KnZ+R/
c5wI2y2CW+5oWKFNmdfTblAt1ejBdQ+BqN0jEZzHa/RpV0MD+1HIHMxMDl2LXXY84BqLKEf2KEaC
q7ZbTYqcJO4cf4L1LTiYPTu9hJ19jcxXvWlNcWGkD0rc21NwNFGBCHFfK8KFLCDzSLPNSxS3DzfV
uG2qtZHcS9mDmNwJ/iclddvapAQ8uhKWzhoRcu637ljEuzBAQqAtVkhGOoR2e6+vMT+rH6Luc93N
Dm/PbXsj4h7l95atxbej9y2UcbjokBINlrpVImhuuGUvbcpuWldFZ6fNfVogOamNQPxwLw/2Uv1o
1KXdqSJ/woPsHbz+RsHzIwnXhfRo9jdphvL3QTO2RePZuf88aJ8iHM4RCHZ1/97LviNt4wbq4BIk
AvVazeo9laK52KF96hrPTaN8IeXaLqmwPVRXeAusdLPYh16L7E1v15KyE4MfshIucxNhlLSxCxlK
QDbawijtEi//4qmQeyM9sP0R4wyzaPDPkRxDmx4KnBDbSd5n1YDnRrEt/P4QY0dYdSPOOsJdlIXQ
61g3RbGvlb3XKt9js0ASINqkOKOPaCeYQo7sP4GO9pKIw30vWxh4pk5uafRKE0cYJhvcI2pt2I1M
OkRB/6ltHxVtb0W4mjSA8LPgKbbkHafrAiPyY1KNrMgOy9oAbW8xRa8UrvTnNu7pwCJvafdVDUjB
ENbAixkIE3lITe4U+brTV3GIQyTKp/BlX3ocmJNgPCkkz3WV8nfXsZOIG8m4b+OcnZbudZk1OmXF
qjVnuAVNFGtIkGIVl9gSreEJPabyXhqml67S92qdbfLcyp0sVzaGclNiNFI0OXCo8UmRaxSZUlcJ
RfTE5qUrHtiDXzzfWpvxgzZoTpDvUwnp9QgaKC9PLe9x9gUyhn9BoNu9cohM3Q2qZocXUeNIpe5m
kn7wU2Wr4jgjmomN5Tq+NP46iCc31b5bxbAZNNk1im6H+NVOVzo3nMz11Cq4NTa2VQ/4IUW2N6SL
Wvdprk92oAFmCLpVGz6CoUV0OF+gbeTirhmavtNhKpCXqqOJlR1Z1rJBzEDye0RaK8crm5sww1xE
e7S6J7/xNrOKc1r+TLCbqHF4F4rS9SzBDnJ/G4U3mtQ4OoqnQRQscgv5qLg4VmA2hD69sVqCYW8S
V5FcbJC5WYgeT4gftj3gOQS3IPlCL3cTG8kntcru5axddPR4Y7Fb4rD9Se6kJ1rCiwiD9yXiblst
sIZFJZnVEvvsfGUq5XZkpUTp0cz1RTwNbFUkg/b4t9tp0AJzL0UAj+2mIS+2e19/Lr0ef8zPWuGb
a+z3JicUzHtL4D3zJ9pjrtq+YYDxq20rySgzfe8gevN3Xkk2L8RP6ISC9puFykWkct7GT1OhmZFB
YGMqNVDCEvu6jaiW6p1Zy9dq3heH0gFjUmhWQMucl5jM0OoLLzq14jZNt5qFYeR/zBuh7osZwUzu
AwpyDilMkyq0hCo5+dpSxQOg1b4XAOs/vnovJR9vBpkjqldFyKrWczFgkH7b7AVbd0ZKAjG5R71H
tcYV1/7/BtpGVKGLBGg0WN6BBRuiNjWe4pPaCOJdkA79aaxL9Uq4dOntMGkzggZAJpnO28eyhiqv
tSE95Xn/U9TSZ1+kno3U+n8+exCBacbNxWRCl7NhQmHSrV5VSN2ajbbmxoQgn9jGSl5Ki9Qd19bm
WiH3QoT7ZsSzLNxDpR3nFkbUQrsuv+rC/cePdOHzKWeiKwOAHEznucJIF5dFpNDJCYUceXxpoxjX
aoCX6t4aie68rGFvvsM2GlotRX0g/OpJiQ+IAjo4t94HtPpDN336+HEuwNGsN4OdrW+rlkOUEwTe
0LjobrJlPNDZ6OhsKI72nG2LlbAcd9de0tVHnJfnq10Vh5WHjbtwHFecvFjPbaW16RoH/aWYFur6
Wsvr8kPOWQHVNUSTztNGQFTjqHjeUUuzo1LD/xX6L+gFo9BYLgNssVA7f5a1Hj8iNCPSAJ0tjKVO
sRyNRAkJsIcWwUfd8P7zAwxHB3J/YGz4jZxvwkZJfaks/dPo3USgsIqsspOpuJLyyXPmfZY7kMbO
bpaAr8HLns21BiF3CNrw1LiY7W2mGNc3e77DbPMmvhVQgP8G1QAEi7KQttIidiP68hH6Wy7M6I8X
26W9g4Y5TSX+96cZ5+u3LkhV08eZgK845cSijTtbHKbw2ok91wDePa9MsUgHHwxj9+zMwT1dzwVF
+CXnyImzNWmwGqtoXTxcg4mw66+MdXbaNIOX9bokHAG6Oph7L7sRzV6tO+B1niGRH6+MvvuCLQkG
jJMD1PhGU3HuG5rt2Jd4LH0DgeY0Ff7lhbIKchHHMW9VF7Gr5cFGzgtUDKJNNHl2FN/lDYQgPC67
pFwY8ZPnJc5UDg5dm1Vh4ZUoDTaC96u0sEC91fg/oH+aPIlZvdTFcTVCJQHNTLxWrySpOop9cGRR
H1KxdfDWOfQxyUPmbw2lPERGcSt0Eq7dL0qu3JaxDmwPP3LPtCWzWEnZN58A1iIbC9H6nho3HMx9
SWVaEvJ9KbS2bHR3rZy7vgnDX0JJziwWbaDYBc1vAZp9YswWxY2Lq4mrqt/oI68COd9MkuomAY7c
ebD1hGKTKsNikAVsIOVtaqluqHXbhrhTD5qbQfiZasE95Uo7ycQ7sfM3oW7ufNGjVDMsBSVxfO/z
EHV7Kjx7EMBV85LJ/ioeqwez/dlOkESkZ6Cfy9aMQakmdmiKqzL4jODW0oy9Az6MNp5jzxZyiJnS
rSwhchTi6BYrklJM13Ic/hx9xC5LfRnJZKN17y1SXQiQ4AfoR0CnRsUPTzPsQfpudvpdVvuOkH+m
muRMcumETWL3eFoW4k9ZjlaCHCz9vFoZqNJ1JXJfQvXUCd+SMt6qhk+9vxK2GIyhzkXvgzPCBxcq
1rIjxM+5N9hyT0UF/i8enqsJIaA8+y7GvK6y3URhsPYGyykN3cHQm0+/Gw08GiJUskRlo4x1gTix
tbXy+CQM36U+uJEic4sp835Ct0OIxpvBWtWa8LnDwWdolG0nNIvKwxdC1pxG7NexXtn5IFL6NWwt
81YRxpZy2NgobK51/zmvezcJk8VQ3w6hYbfCTeV904ZvFrDZYbSz8LOq/ujB60Tigp6kYxmWK3f1
rjQ/xQOyCnW6GvzAUaOB+DjDpfVRNuJFUWVuGuOFJQwrXajcXgudMSI3n+Tbdui3Um4tag4XoRSx
ZNfJ+ot1IHyrkdYNW5y+e3K13ER4Lsu0TWkAkpTM8YGy9hf6mZWN68t9UYdOHlNNF2YHwgAxcApX
mn8K8MUO83R271uZJTwxTzkkEi7m2eSO+EymRr/EmcIOghsxk+wpEV0pDA4y72egmY8NONUJc1HP
bcoJHK/xsw2++EVsN00k27BaHaody8TUD1HVreN8cqLeXCTNbVPW6w4bdGPkt0LEXNXn2nwpVGUF
unsZxO1qsII1bnNrK84fNB0HEQmMkPBgZOlay9tFUomL1qrdMW5PGvWXtD/WSMBEaGai0uSG8sB1
iJ1KzJ9QKstWalyNkLpUezeI8cbzyw3p1ab2ukejeYnNL96AEWqN/a3lbUq9XIzKIS4IlA3/eyvJ
sSujoV546E/H45em+w7lf6NhlRkaI3SKBoHTT73yJEmP7fzeURrUqtPsdEv4a0PxYCpnj0PaX4jr
A9W2TdzVCnSTbSNNEKuTst2IESwcftUdIuFoNMVTb0jfLIN0IBwwHlaqbOul435AdMOOaXXZ1iwy
rAbtpy4w1obXuiWAYymdnNHyvkhJtA86/FPVzvg+pNItHvfrJlT2VVM8QEykDdqsm6S4zSVy26rZ
myPcQCt1e9n8KiJYLwepg6o6Xm1LAXD6CH0UgVBaZ8Mmx6EFAEc+W0Pq+jofNj4OHhLNjKYRvoaN
5s7qNTO22JXTz12B8k+TrOT+a5psMiieelG5mV+uCp3CWxmsI0/4gvHTNGwUy3Mn4TGtbgnl3KIb
3KGS1hkgZMofrYcFL+pkJJ2nvMvXUmBcu3AvlF41LIvoL8w183eiddBv2kgYg5Me9MNe1YX6NtGH
ctXUBpeLhoTZD8sTYuxkPO3eE7tMdDBnlZ248JkaHdS47lhopxSUV8Tos4XR5UnLdG2rpWr3FRfG
aZNNRn5Ny+dCBqTNIng00igav7PtEtU8UIvMOkY1kmGxSLHpW6tcUwm7Noj8Ns6dlK4qCyTvoqFM
nwa8wbgeIt9YTYMmXekgzGHNWdgzU5UI8CwD/ZfzpqBYh81YKcNJ931pYU6ebHfe6C/8PHqWolS+
KSx983E4dyn40VSY5qo2M8HPw9eAelShZP4pNU0qYr0+NE9tNBRfQTHIT70qTrcSsctD3Pr9lZj2
QuVdez3yWdgVCPhlglI6RcK2Uh8KUbHz6EtHufvjB7z09uDs0SqhCaRDW3z79ny5TxX4Oic9WrdR
5WrW0dOsK49yMRV6PchZAuYBQZR8yz9RkFwIn9tVuppW4T1qFCgi6ddsXC5MHIExSigzp1t6p4ta
ykLXT2VF/6cudLturfA2i3rvttTa3JXGIkWCvKNGfehyLdpmTZI/z2SiELkCoVNpF4nizhjM+EX2
pXSjT5V1k9XxcAUYcGHeid3BubKagUCdL2WFqqFqtM0pwr+3VqVHLtvvcDGuZCMXNgyjsFugQmO+
dp7Jh9izU2lpTokynayM8rGkcJllXbJOJmlndNccGS7MvUmuTbsXUz0qLmd5iVbpkh9M0ymLWryU
HyWpWRckmAE2Eb+W7f97A2qt//lffP2Sw9QO/aA5+/Kfp+JH9qmpfvxoDs/Ff82/+q8f/efbL/nN
vz7ZfW6e33yxyBoOjdv2RzXe/ajbpPk1pv8jn3/yf/rN3378+pT7sfjxj99f8jZr5k/zwzz7/a9v
bb7/43d8Ql7tzfnz//rm8Tnl9z49Z78dnqswy9/90o/nuvnH75L8hzZjFi20OWUF90dmv//x13eo
c8FvFkV6khS7WG1ZXjXBP35XlT8sa+7vmqwAVeb/f/+tztu/vkX5BZEpxH1lzLdU9ff///A3f566
f844k/HX179lbXqTh1lT/+N34+27p+AAOBW1VRRAZi8U47y924BFkxEj02wrz3aJNAa7KNY2hv5t
0qxtb9RUw/BBSGcTs5mWFo0/BJWsNetCe9ADcZk2/lLotJXfx7aUJS4gjGJ5X/nKqQtTYolon1Y/
jHKO7oqn0rJeSgOBCMrMuZpx8YYaIUgUuWJluUOWv6T+cw8rLbBKHxufT2NtqrSDLYzep2rfxLqH
Cxp0JVNyASIKi1JrAicrcidt6ZLJqbzA2d6wlWld6FJhD6Lx0yjoqHVWupaKcIfpE3/2uIw1dDC9
imyvSruvoYA9473up4fBb37qJaWWpCbnssLlWB+tvt3J+EVAk12kKZ0GXStudWozBh2P/3x/3Ocp
/7zdCW931D8P4QtF0Pxn8+FPrX7k8xKtz3/ozZb7v7HH0BGc77KP9tnhOXken3/btVWY1PFz+Pzb
qgqfvwMC+HMXz1v1Xx/z185T9T9UkXMaoi/FeJRx/7XzVO2PGdZmzZR3BUGiNzuPmhe9Ukv7BdfU
CYz+3nlzMIl20cwwQEDrP9p5b2NTA64z/HD23uxcjPyAeIbbHq0YS/hMrB50r1xppbhLVd0tahiC
Yuvyy8s4LVZRPl6xqfiTD/93OPbnwBZRAzxYJA/gj7+NHWbh5bJplOYhELZ9gJe5wX4aq+VQBktA
OQshqek+SulC6GnvAph0soQWn1927CMlAa4ANj9VNIewe9XTQqvVeqsOgGrQ8IswbgnCAiIUhoPk
dAlXyuA1TkskVAyIwOqT2+ffpFRbjWmGaah2m+L/khffApN6UJnu1Xxa1Kl+H43doZNKMjZpJSrj
Ih7yjZ7prkiPNfBpVUb6l76uvhrhHQHZvdiI7PuS9p1n9biWkC6pxUqsk6OFi/Gohs9dgHKknEsv
ZcvhVJn3fprg5l58Cf1mV9WqXfODEyOomo8A+JOOHrgYPAXkQmOcL8ZYdfVquOvm1l7WFRZ8W/PY
J8Z9oUmONQ6recC6qTZdX5ICCv0mrswTvqaebYwB8FQapgjnu4JHuSzaY4pKjaRetrrmYiaOI7vq
NhBY0Gu3HC4AJxO9l7TooQD7Os555Bp9ts6E6LuYGXRJDfEGS4STbHHwGX3x2fLIy6b4a+IMY6PZ
ZlljaZ8Mj+IgLOWpWxiD9EBqcZPTAC+gBhpKJTiNqlN6NndFhURSs82q2JW82EW+SbJD+rDVg5AN
G0yD3UxN95IpLPQ8dRLvGFsrI6PXr7dXYh8gOW/ShV/rE4Eo2j/QqH/di2/XZ1mXacvZXj30vea0
pisO2i7Q6qVVjosy1G7VPv6pDwtF709yFN53ur8LrGRBu9SJweKFXefKWuJm+A8XAALDUtjm6vg0
hfVnn/lIqFY2ebEKBG0te42bTaNd+z8CCUWyUAWFJt9GloHJZoENiLUZS7L7FH/jwNi0db+nUcl/
fktrjyoKCyzS90ndb0ctYOZaV+k9u/WHXZllDsjEwKZgspjYTHkeubnWneoSOk8jO4PU3oltR2Ef
RIAAELMyPbcKy5sk6ByMO1ZxwEoMkq+GGcDuA1BW952TZs0ySPJ136VceRrFVaN127H4kmjVduri
oyFr66bSqNZHqDClN6ls7KNkOPnkX0VZfrKAfSaJsPOk8GbqTkGYrynPP3SVv5Qw8R299MZgCw8B
PWeZprIKc9l/IdFy9TS98QsEnQIKyhZuWpK3KKRmqSTpxszaLbthH0zeFd7+5eUA/IwzmkgIN6Kz
VKeLqyqllF0/VKJ1jyHMfYQ6ikEFYSwWY1thPZB8zzuOMmk4hYO2KJro0PSFXVT5ndetCDMcTxtO
0ViuqjLah6a1EHN/WWBPKxfyodCodmbFje4J9+rYumFi7Iup3LQK0y9mrqmGnwRp2FVluQHLsFKN
7pAOqPRpHXx2ON5lu+LQWHic3rXH0aSoq4wdHhnjzgu+xuap0PMVElJbj1KJUkXf5KU6iLu2ztdo
9n8Wg8gts/6xMhHSbBX+vmEx85L0unXjpllaY75SfA7XwXdGUV52beeQ3gIvmV9HcdN1GcY4/SEE
YDQU+j4TY7Z6vsmbzGmK+uAr3SlVWjeqwfAYA5EMWnuJ5JjBTST1h9SSV1kRTE4jpQ6EDtuDawHU
4xiUj6renby+WOfxd8Qk7QnWgjDAbDdfKplHkYUt72bb1sVaGiDd+W4U5J3d5Oj2K1xdnnAl+ZoD
gleFhD9PBomOkcR9OdMo5+zsVW8uMvQUZ7GiftD9ZJ3rn9uG48on9hxRW5jDSYSjwfs7Vq+thYh3
UderxPBuCsNaCFGxQqDYFQbmdV5BQ76QtXhTVJyH3VJstoOAIgiUlnl/FRMyuUq1rFQVLIzqgIxc
S9S9/dvCI6zM26fazDYUcB5KL3yZN5jMYeBzhVU6zITR2rRGAVLmqbKsK6n/2+Twz0mA/gS2AJsV
8gmyk9eToCYy9fJ4ah4yWX2Yz0OFkXsZ3BdebvbgXaPKnOEm/xoQeDX9KvAZxrmcPHAPRUDVoHlQ
84bKF9g423DnUrHh75pSe/CMfjd22r6qMG3iThjiJ6vHbajV0M2kxmd42eJV5HcpaZlf9OsQBh7E
/OQoT88+MLSj386BosW+ofRd/4CmBUoM1H4t2Q45fCZdXZeZvu9Maq8FMVWiripDXUfUGWtKug1S
7Zq2hJzmTvypjfBUAW6JzBA0l7XLvEWTABbzv3MKLILW2OdB+XnIspso83clJ7jcAYSy2oPcIeJd
J1wk5iLUqid18nddibZQKD+owLtogekNeopU7Z/SNjqmJFOBljpVQsWWvowf+d/TtFxhtOeaY3sQ
E82dNCfSzOeayETWh1ON+EZJOJjE7SKfaH+OFVxCH1TkrDpoD5m5Rsjjka7yAMWw+AJc6lblh+Bp
cNvIwn0t6vtBCXZFkvZXLul5jb2df+oTVFRnCVb4qb+62q82YiF5aog6T/+gC8q66mGIJ96f7/g/
KhX8z/Kcf/tT/wcTHXgCr5b6u2KCk1c/nn/7/iP57Ugd4Mfr3ObXb/6V1yjiH3NxiEidVAWwx6uK
gvoHqjSzFrU462zqfOfvigLQY8yTLKR5AdfMh+dfeY1i/IGNx1yhgCAtwoaT/5OKwtu1IVBQMFga
HNFv92TfhYjN+4N/J4wYZDWDqa56JK+v1AnfXgF/f/rcWn+14gzdE8UaKP9tXlTLSDH35tCt0qYm
tE+m5as5v3C8vD1d/h7jLCODKgIwDeTDXSwWD4Y+gnoTsVQ2svDbxwP8myl6d2w1RVOmeFbc1vQ7
bN0L6YX4effnznlTY3td0vl3n36W12HFlmjoVfp3YIg72zTHA0hZ/UpR+N/MjfnfnJ1bc5y4F+0/
EVXiJuCVvne7bdp27CQvlHPjIgkQSFz06c8i59SMh3/aXSdPmXgcugFpa2tr7d9alAgj33iNsnj2
CCl5utED4ElC62rThzC2//jp/HeB++fxh/Orf/eKB3yCZQw+ou9yvWP+IOLR8fZT4UdbkfcXv7wF
pLn2SfNNvvukEBX6MSvD9MLsGuf7zZ7ZIDGEOJ5zxiSz2C30w5VBu1yqcRiJ7TAaXS5BDwVFA/V9
VkJPOhMNkX+Rvxu24SJBVvU4IgH1wksWNOaMO/OfRh84Nep3zsvHr+bajSzmNg9dd1ToPL6UcAUl
DcEGhR/QS/HE05sYsmvDdzHDIQascOBNgwvJ6FeL9xzB0n/9+PsvEA7/jq3F1GZh2+ig0/0F5uwb
R8It09RxmB4c9RKaT9zzVkyWG9Zbm3lbToNHj9/yZ/qdnf67aP7z2cEiWZG13cHaqOsvGgfYZlAH
SzwO5ZlmENO433BkESPzjHvn0IefA6RwFTB0XMpjSu4E9ln/7w8JXTh+R9hQNdc4Rx3KvVX/ctNb
6eWCJ/Dv11yED/SspmLM+/7iWvnBdb+BV+aBP5u62PtUWxunEALyLKsN10XmHgM+rgBWOgzurcOP
BUjk3y+wCDE8EqXVOpO4EAGcEfoSBjyvUKidTfFozAp3P4Sf0+aSYq9ajxDZNzOle5V6KLA0KAxD
0IxfZWybD7e6kxZkt3+/1Dwj3oUKMUGTrK2muCDb+ZH71XkYyecQQnHmllCncIKj4doB1TLaDpla
N662Y/TI90nqly/YjDdx5ukN6cIHXZrvDaUPzmSdcbr1eeyyTwGzvtoaPB17PA7QzLT5dApt6xzo
Fnl03h1Iqp/GqPzJBFmbKO/iAgVvxHbERm1NqyJN99g4HnF4c0/V+ITE4EhIutM6OFkwycwnIcAz
M/ddr9HhPpyUzo8I4KeikmeqaxC49M515D7q211e8EtBIx1LK9z6HHwsRw4xH9mm9ct8paBIdPh4
9HuEFpdAlaLSvWtXj5wDgaDLKK5U/TIhub0xZ+e5+ad5s4jS9iBgk6uYTEpDL6PJITaVE4PsUcCz
PANVWnNHnBFeq9U09f0264EQ+/izr8SiYP75u7fejQZQlglt51PbbFtowSopdh9f+spCupSGlwNc
CiLhAJ47iM+o/b0C0XZwmubLx5e/Eql/j+N339yrBQtp48pEShSwuN8cpqDZOTCazFR+A4Nx7RYW
kbq3OlE2gS8TnCiCFCchSLu0HfceSkmh9/v4Rq59yCJiu5U7BV42dcmkgNC1mtNErAdJ8797DUsT
+qDt7KiTgUysWRZoOGpFwDOvssk5/NX3p4twavljCG521iV9FA4QZzGoBTtGdkwRZ/N3H7EImCOO
KEAitttEWVNiLGuMXQh/JMn5jXdwZRrMu4n300BDAl71mWmTio/wlq5IuUWf0a1XcO3q85t/N1TH
cCxxuse7xDPFExVjDOf2nx8/mfkJ/CF00MX8FVE+FSTXbRKV6a/U6XEoMJkkhSipz/0fA5CbH3/O
tVtYpF5BaHHVDwhRPLW9FeYdpKpoEfq7iy+SrtK1qtqLlEzYGH1XOK9CM465ESbsea7+6Qkt5jB3
2qn06kIlimxVr9YCnfOqP6T9ucoVvKLSbxmr19JQdCsp9u3v7uh/5jTaRViID3WidNt0jlnB9Xxa
/9XF/UWalbmFbXDgguVC2uNBl3mwAuyU3pgK81X+8Lz8xXQWvcCGpOgUGrg8HUNYtu05e4Kh3Kki
9JVYTlyLcLoX1U1f+Stja6lh6iidDAF+I0FWem/s7mnwvFsyoiurhL+Y2FEdZGzwVJt0kfdDV3rl
tcGPFuLTGvXOj1/HtXTOX0xv5aCtroCBKzKhtvwMRzP5vSITJAG6Szc4W5hWHESTe/i+gc0gp3Ru
S7QfSWrxO9VPNUJxlm4IGmVfqajMoXHQy9yXEIuzIXO3Nqj6FwrG9o3Rc+2JzG/hXTBSDLVx+Bmr
ZKiHbWPBURzam6KpzoC03/iIeaj8aQgtgkWqRdpGSmD0I+3bZ+h9gYzC2ms3eCFevwGudXyjRaFu
nKBcGz+L8GHUIKLKQuviCMt5u4W21Fb5LaDatYsvwgd6+NKq1VaX8KAU647hoLgLbzZMzEPkT09q
ESds15KG60klfpgDeOvXJZ5ZUK6xbb+FYLlyA0vMlC59gIjBuUiyGcIbpRNdQYvDb7zqKzfgLaJF
Kt1GofWgSwIFBz3brT6L1A1jHjg3muWuDFdvsfSHozWJomix8PRtfwxbL/o2RZqg2z5nZ5zHN48f
z+JrN7IIFHXANXNp2yYg+zzzsd2pViUmqC5/d/lFjICziIfTPaUSF1Jn38p3VTRm6B7of9y4/rXn
NL/+d9N6SEdXpzCNT8p61AdbwiK2dKsI3iW2uwe6wP3SQwGwDqQElDLIqo1yWBMjYYhWtpvP/GQz
C4XRRpB5ET+p3hYnFFLrlewpvxNFmG6H2auw9SdrZaU4//PcDmuBJafd0PkOHHdJtOO5/yz7VKxt
M8i1JUJnU+o2uMcJP4gnvOvW0TgAshr47TYTgtwVTYr1OPfAdW2If9d0MP1p+gjnDSxlZ9eegk2b
w/swqsvo3pXsImFkvnNcnGumbJiOvVL6E45t0KID3Pa6ZyrbNL2dr50GpsCoQqrsxrp45QH/bkN6
94A7sACnaaxlomv3rhKQX4SF+DYUAdppxI1U+ko2t2ybonkTej3rm6QNuvIQidA7Vb47/Wywk4qb
rGWrTHrujal77YYWIz7yeKZaPjUJfMzuTTN+Rjnmvp3qU4B3dWNU/jm8uYtRXzSmUw7Hyug1KTjo
unHiKMsCNAIhx/urj/AWa03fAqSbEdoksG3qdgoFgxiLWrYedPe3H+H8d2o5mnNGQ9Ikhd3d5+jp
RpsKfx5D/9PHt3DlRSxxLUrZXdgNHl4E1vpVHrUD6OUdXbVFmu/oGJgbicq1ELdYbEYDnRUJ7C6B
rctDlIJwN5bniaY3Bu+Vy7uLtHQsGPJCOcjEb/30az5aLCmDQm4yXlR/OWQXQU67DgvIpGgC45jo
DofSb4GBKZcVhMBfwsry79ac5Tmwhp3p1E4OTZC2HaaqeKzTbjN606cy+tuPWIwpE1AJVBk+QgTW
DsiwR4jbzyDZnCEnW308rK69j0XmwqZBZ+jDpUnJV04HRsMqb29Muvl5/yFtcRcjKUCOO/keo0lh
+hNM7n9mbpT81bdeIguccYQqFQe6SRrA6GGwqt2kG/C40St248tfCbJLVWAbWSadoBJPLN5Ca15b
yWCTZ6HgIxux/WTnN9LSK1nwbx7xuwXDRW1U+lzQJMisTZ2FmzQ0P0E0P0aVj9q37azR7vR3E8NZ
xPJ2lMqBPAXvGq1fZxNB7ptFbbGveRECnePeah6/MqaWuhSYZGFl6l0fWSo6xUw1fktJa9/B1vOW
O+21T1hMcSuKGOAZtp8A/Ya2ue4M1NLWcqKfHw+vKyP3d6P2u5eSFfiqTTv5STfZOKRiudigDUje
eA3XvvxyVpelN2ST9hOjwzsu/btaqqewJruPv/yCS/xPjX7ZQ8/yiEi3oChTQdPlSX+beWAcDtvA
AFjThTsJ3Dgq2U12a/fz+8p/mOm/97zvnhf65UM4EaNpGvL2in7Kavh3hiDsjFunekaZad015wry
yjC9HwUIRd+4+0o8c4KXC1KYeP6bPBaGbU16Izhf227/Rqq++0pePtYTK0WQhOkQ03GECOqXiZ69
zIsVuEokvcPZiKcfAlkeWH9fVe2qBotn8ADeQk/jKLeQ0eDsRNJbyLoF4+Cf9/LbhundVxrKsjaU
cihlYOc35M8WqFtZhr4ScajgRUNNBvT9Fzh2Qr/yBdWHHVr4oEFTq0YcvXS8EfCvVG6WbsSVp4oG
u9U6of3FQDxnu+h3r3G8RqttXmZrR4N9I7Yfj0V3HtN/GBlLZUyeMjqQIhSJ6st003Y4KgMZDY2R
Xet9boyLhmjpT4exgOA57Z+HCLYDsIOdHlSbtetaooPU9utfDvznRGbVccNbkK6IDWgZodlGCvM8
Co/FflOVK1Ziyz2ynq5ln/+gUsm4tRy2IhGMo3nhyXWYpvgNHx7w0Pjd4jdciRa/wTTv3usI7Zev
4euTWCRHi3gOllvYmxvr0JW07/fx5LuLG1FTCdGRSJwpz+LJd5HCyno9ulG7crLhRlZ27VMW+fHo
NDkQoSNPXPTERlr/pHJPhxdqwhsD4dozWsa8oKtdafXQaIrxMHjWXZk2t8ry0OX8eZAtcphC5Ubm
Bt9eO5465KOxn6g07SGw0KYL9HyGTVLXNKveCvmaTwbPsIHwrPRFC6G+BS+BRjdxiZX+YlAsOE1d
62zhPIadaiHMqS+VXPWd9pBp1APIXIM73ki2rz2WRYqUcZMqjUa2JLUDkNJUjD3EjVXmyqWXmMXC
mMrlbcaSbLD3XqWefXXLDPZKzkLmn78bkzBMG8TAFUt4E8bukK1saLJdXz0GoB/1JfTA/39M239C
JlnUdQiamgKiUe8yuv2R13BpqqZpO6LhvoDRS8qbz7nV3Vg3rz2weW68uyuX8yr33KFI6o4H0NFK
ew2t/K2C+e/d7B8i4ZJ57laW3xh7LJDLb3tfrp3RAlbiUukDVVvhk9gKxmNW/ITQd5eOzYHZZp1D
BqlggOfSl9DLtz4OhTI0Jqfg39T2EziuK5ODFYl2++Y1UFvk8iCLOE9pL4FAKHcD/u6r7f/9CDsL
bqwg1x7U/PN3D2pAdb+0Pc6T0ZBvrHZXHQGV4+MF49q1F4GoxCNy0qJmCRXOaejGbTCqGyHoWl5E
FjEIvTwZtVjFEEHRyfLg2d2KpIksi1iapKQUdMiHRt+IqNduZBGT3AzNDsBqcOT1wENmJfjLo3ej
d+lKArlslQLim+WTj24Gnx4y1MTkQd6SaP35awMP/N93W4vfUNgRm/IIFMYIT3/foDR34xVcu/oi
cKBYVwnsm1ni1vJcoeUiI9n3vxk4/2NoWNVSMNF6ImE5byDG76MNXCTl5uOr/zniwVPvv48l9+uQ
jr2DiBeKT6jEQFXsZS/aHc9B6d4BEP29Kbsbn3XtIc1v/d30amqHWlTqMgny+hmdmlZc5CjCfnwj
1y4+//zdxVMzhO4ACmIytgMwYvlb6Aa3jIGuXXsxdxk4AlNhSwYqTQQLtAGLgohSZ//xN//zoCdL
Pa1BVSqjdiEST3qvoqy+eT7f5A4AuR9fHwsInsH/RmgSLaZsCrAL07QqEuJYOwkfQwQDn74MzsGX
4YHwNi5AVIGjTDCsR6M2uXqleIjOBEfJDEAZj6wjYV0moN1teudqd9dCbjR0P1z2jIuAOgXmrH/n
4EJUwRGZ6r2iwH+KCS1yr5OFnQe6COEit2LBmiKVdRkBcgTYX5MgztOBga16qPWhJ9s5tHcBNnGo
c+MnBj141kBAqNlKN8d24mtP/VMaeHdSeMdWnfE7DvPADG3XfcN5bKd27HkP2KTfYeEIU/2tsB8D
mq+xXlh4caBlriR4nVg7ai1jO/d2+AoyUE9+BlSvc2jFdPLbtxJsgeAxEAEUBaBjynrbOm6MS9oj
Q2cfNHrlGb+D3g2Ajg8+0FchfhfPkcg0LqJX0ro7WGWi0bNbyWpL0/sy/Ul9gLPsF6x6sHU/pqCb
abQWAxodV6084oQ+SrP5hH5eCycU8EXPH2pbn1DgeE2jfKXZmdmPNofXn8TffDe2RbHJHPqK75BF
2Ifm3Uq3YezYn1scT9DK/wJOzL72hp2Q6MIk+cZkdtyps0PvOtQwKuwEdQdSFbE3o3Eg+9P7+RGC
0r3CPlGTrU7ReeGXMd5N4X6db5IMEw7DAQS0H8cJTUqinvdWIaNnlC/AEyLoc/rLuLpII/MBx9cR
+sYTNEnARy31v2aoDH88L+YQ94dZsRRpw4M+i8YKG5Deg41gGMHuYm6xrKcKt1ZRcuNjrkTYucH/
fWAK65a2EE+XKJ/TnQtOPGDIsUGXvUTnea+bLUntG5HkSpxaarclwJCs0h1yDJ17h7CGTM4bg1vk
kytxainbbvQY0WzeX0Mk+JRnqDtruWdK3CASXpHuop37vw9K4lje9yEzTSrMh3zM4WAxHDHhcg3T
p2A750wduwxkm1F3W7sksdXLxyPhzyVRspRv81FB94S8MpHao1/SqGueGw8OL61J5bMLWfp9qKdb
erer97lYTdqIg0I40iIJ/YKcBljcXYjdhpvJ6HoX1BS1y1JCqZHqyMS0taODaUuzETyi6C+2m01R
R+GNEXPtzheZY0CxOWi5qBJS1s0ZDSP83soMeUIPdAAuHuA9uuS3NLbXJtxiGQqZ5VEzlVXihuyH
6NqXLkSrJvFXpM5vTLZr97OIF1y5RrQQ6yR2xnz0oU9A1JUemgaHjiTOgD0u6Jz1jVLcnwtOoEn+
d8Ciz3pKw5Fhd07Ut9rr7gcgmm3RP7QRuj4YjB99IA1FOvxdMAyWkSTwHeHziSdsqL9UVfMmiPP1
4xlwZW4vwTBu3nZW6GmeoNH3FGlsfGn/NaTqxjCbv+EfQu1vNsm75GzSFlOl55SJsj3gvr15AT0o
DuKQRDHQOF+jalK30p0r2c6MfHgfcOuyaxWBOzdOZ/a1OQp5yCHwxR/NdHaG74Sifitv7r2ujLil
gthOw1rzyCuS0sqDJ9909DstK/ILOAUxbqqyajwkMEDXi9zx0Khq+2A6IpxBUYCmcsqcu3BoUS7t
a7Pth7pfp+jAVKtOecWNDdvv4/M/Pf1lwOmmfrCbKAfMG3bUPhb8LNtXYDOO1QW5zwTg7ZyFtW+e
l63n1Mz3D1kAg7u5kM9ig94rLP6dSRrsKGFlFPOS7fAT7NQVFRsWwO6hfs1bbzPnF3UGCwOkh4I9
6q5HVapBifQH0WA33lgprg3WRdCiIiCNX+J+cLKnUN6C11F3Y/B49Pfs/dPTWkSpNqpb0NK7MslD
Ic+Okmwd1iH4MdrZU9cKLh4dwr1D2RfmdnoL8Ee7YbYgGxsus2Al+I/tDD2Ic5DqdnZIhlWoxi4e
wZ5BUlsDN41JXMdyJOKFOXm0UVafPddwewGCQyMT7GyxNjkwjEE5AYZIpvDo2X19P0nA7kufAWtX
hyKObPt7Pfns5AJKFMvGV/uo7r7lMGfdhs5YHcuBOru2bV0QCuF6MsJq7ahs+P30PsaaY7rPXVn1
2xz6zCPkdtYnrwPs3bAZAeznMK416F4KeIOqvclb5BS13lkkKuFREeGcQzWb0AehtOxbsoViONsS
B74RkwcXBubm1okG6LJnPWNwZasYnlHZfpt6wh9r4okz2pFLwGVzdFoT7pSPlKSvWQa3g0pQ96UU
FvZAtupWMHMy29GCJqPLuYWcYOw2XqowSM1wGSoLCFocaMYwgDgoUReb2nUvfp5h16BT8KNzT69J
NwT7LsqqI2SKgVyxDEwjGBwc0VIAHKuUb6hv/2CwBDk4BYc2snTsZ1mP/IEMyr2LcKx/ZIJnByLK
Hn4faEh+qAhXu0GNeo/zs6eRht06n4B3zq0W1pTaokeWmupUWgAp4FxbvmAPFgDRHzb0rcyVvTMN
mtELwCV3ntLeZgoz0HpxjoL2X20DO4YD/qHwIGKiLU6XFPAVWWY2zVC+WqH8Br4x3NAYerO6oo47
wVc8q84k0PlKgkQKpNYhD/u90wdPaGyBFUL5dRgbAbYJglKWjWo1cvkUuOVRy3Jv8gAkNrQ848UV
r1nfb6IGKz+XsN1wUXmL6o1MYQnA+x/dzD0N2tUYYd8E90lbBJuwSGPE1rLyt5FKH3tIorIeoLpJ
nexRWSuWmx9Qf3m7CUmbSbeZ+0ZwUGEDSQnfCzTy8+2EAJl5YoXMLsVHtwM6TappXcr7Kqj3XUfj
Fg0IbgWmZgWHB/xmw+odiXhM9OsIHm41flEaNUWCQNu3m6Bl0FF90SbYWdhKxxGp18LxzmbA2Vjd
rZFHPQ6OvPcwiqmke+kO0GeK9OTy/tFBFZxGFZwm+mI6ZH3DeDzh/CzG3vQuzWFaW/hm5Y1wPp/O
oS1rQHLyo5cBYlK/eSX/4mCqy4ZuDJ6zgaLLr55JZ69zSyGrs1bg4b/1PUzDeRGD+rDxU2DtJjBw
8CaLCSYR9hoDcsdBEG0BMcAz6ZDCZIBn4oiIRxIOGt2uQUI6lRSCXkCPbXaQ5RdhA1g8u7753Rml
s6Fvk4k76447m8519w3+tZHHagZ8adR5UGAbc2utgidl4224oP6M2yat4g78EdqZC/6Pnz+p7lvU
AmOCpkzchxKvbZifiPg5WqNCQ1u+8t1t4/xkWWnWKNtVXbTraXdXhcGhV5M/f32/hUbb2GUW5wyA
kjfHCTZyOts5hHf4144OgOQpzCYT6V5bURxgQI00fVCFdOIRD5BLeERMcU2hFJ3fGHXOodWjNO9Z
G4xrvAR2zOE04hkeGyFWBEhTJCboHAu+9rq9a+Ekv0cZfN3Y3ikt2apsejSdFuE59zBacLKF81wD
ik67LSp/NVD+ADg+eLYYbHXq7qdwWBe6OI9piAhk70sG+ZtGEM28bVm0a17zX4qxI75nY7PZlnoz
tpj947bKnENOebpL52GIm667U+QMa1eqC94Rq8GdT30QuHFU6ETzjwKru8cfaenvSd80j2nRbND6
fWeTZh5vHIX7wuPom+v0/MJCLxvWQTn8UFn6CxXZ9WCjN9T9IUeFHojgFGXtaSgQFjDYMo35U1iH
XIDo0r8YDmJRODawWGpguzS3+GELjJ0HASlXOjt4pq5sp1gB25oXh3nMDCPshdAyBcsTE/ykXrdz
DMOKL1ZuNq0Ayp5HwNB6l0ZdBpMEVYMgPhybEdF7OoCfuHXxxLIAZnlIIwhnmyl9KlwGpyEsmH4P
kyC8PKDOQOmu0ALWV98z8KOHgscZqkg48QJ1xIbrS76uRjsOBUDf87I6fhmFfxrJAFZG+ahciJRz
8jYPeGk+9fDISSOUpRBhOfmBy3vmlTmf0PK1rgX6C2GbjscvMV7m6TZ/lflDmERyZK0rLrCUW3uG
zfQInm4g/X0nXt0w+KwwT/CKlaHfvCBda9EfSnQFUvYDcLHYYA9Qmq/zc6/ArbSb8lHz55yaCyTC
e145hzoMPs2vKFTBF8s1b45d3GV+A4+fyRTrLo8uLkJBGZFNEQYNNhOwjMrhkKVp+WTNPlo4lCpc
NW28vPpcAb89kPIhcKqH1i63UN684KgHpf9wXM108MMwuXIN2uQRpmEHVXkhBHCd9ShHDFEwlPYB
A2K59c26Bzn6bPf9yppSgptGfhjaYFKwvH+pjIlWEJx7sWS+jrVAoLVtyZ/9DBWhHOPPMdHeEhld
F4V24CBq7wa7P4Gwuw778AR/+qeWjK993T0a14JSt902BtDAEtOXZXkyDCPmeoE9jvcJBakvPJo+
dXl25Pi5nvoR55Wtvmto+H0S032bpVtR2V/QJ/lcYCmD1EGseq+ZkGrBKAtUjBVUGsG9rBClKbUK
dGg2j37TvWDdrJ5Rcd3rQm3HATbn3A1A3sLqM420hIsaGWAtFZkd8iaAkcBw343o6gfntbHlSg6A
b8gogLaMagda2LaLtZyA7aFZuSpAcwctG45Bod9gkXLbZoAILa3XbeT3O0jR1cZWxll17RCAWtT6
R/C/wCmpeTNu0QvkgchYHyD5xrDV9QTeGSjOzmdfuqvIyQ9tO+RrMdJhL4vAPNmou10mnlfHKjLu
l44U7tmGBgfUqCkqjpBn+FBhDHb1lLUi25Eh7HCOpgIQQPvKvYP5fLurix5OlpRPQYy7cqHU8vLX
gOfF5wEdE0e/xmkyE3AbWDUVaryQzor7PIdZwL63Kzo/75GdFDp7Ma8DMMyIK/wHnjbK3Vie9b2q
dARrMAC5Y4HG1U8KIjdnq7qaPmFcj/vIFiwHVLqwSWxqNCab3EHFT7bCPE2RATdeDuZH55sRhVbe
THSt/JFMW+TNaOsLQ2F7MQ0tbFUcrO8XlzaZjutiVN9LK4A0Qra+ftEREwlh7fALLj0gzWG2ArbU
O66+hNi4bbwsi4ZNIT2+0Z6EGRe2ZuM+9CvUlcuBCEzgoj1MdT1BdcHaeitDjEUv6CD4rit1Bmq/
gvQ7nMU/Uw4pK7N2UWOqXT8xsPbrkKhNWYL5xGBCsY6qQV8IDqHW7ig0ROqm/gRFSfUpa6FUZEH9
MxwrlGjFgBDsvinlzVD/yv8+5hU7dLzjb1nuqruy00BUWlgGJgrBugeX3nWaNjaHyxt1KizwQv/w
peVvOydzHlNVsxmc6VOUg+d9hEY7kHAsupmayVkLLxzXHDD0fZYH0M/33FqPlIg1QAoRbomAXZjj
ZuCtlLeAgHaK3ttd7ax8/OdXNSj9Omgz3AnI/+CBIN2Hoi1YuUXDlvUEZw7vh+O12dlj0pxE63Q8
9kgOEwML7mmrCpWhlcWxXFgRV3BdoPYb9k3OV839dAW3IPtOZKAmpm0YbjScVmARDwYaXI0hgG0I
uRtH0CfjKR2Gbz2t0i0BPPCQt321gx2acwSdOjxZbTYi7rjTE3yy5CPac9Bb7aB0GuMW3BVatJv1
pCwX3jrTdOmBdlwB/FYUsS40+WwHsB7ogKw/hFx1L3SEDwXJ6+IhK8lXuyi/ExE8VDY2hbjZ7o7X
nokRcJHo2HrAb6Izx7gKDigeB7ujA6+/j/xy7c96bdphCXG5wrFqFz2glfSxDHuw4eTWHwAtCM0z
cQZkTBV6WACgXgthJ1lLo3UaYqXDLAJr8hx59VYb5NecVpfSj5BDOjs4m3WrzmmfSu2dc5puwGF7
jsBS8nmHrMhQtPgi7RijfYfknrhsA1D4Iyh657aCjWOTDRckMF8rr+5XLn4N1nlwUHLILg/aS+hN
8Bbske/ZNhT65r4Pul1pwfosn7bpBBLrEOVz2QfHPKGChwUw9TjmJz+zxvsaELjrNd0wJY6VoXTS
v3IEgoiRxz4stl4wa4NEhE76PlXzIHoU3ICIx9w1h5MYcF4h7trdRmH0EkmObL3bDIDNohUi2PQV
4rpSM14PNoytV5470zxYJj+HQXVSDXvu4KTKHFAAx7621wT+wbvQU8H9VMFXsqxAZ6ozEh4Q+HF2
5aUuiV0CFwIHrGqkYKllH6uKNM8ujkvEVhj9wANsGaaoGb73oevda7fB7sDJ7xuW3tM6f0QrElvl
DtaXfDj1KK7GlW+d6Qg24QSLEChMv4Ru8b1idbPxC7uFyFT8kNp/mMbizDp/SwuU9x34bdSOYjE4
j5dBNGhsDvS+mVWICiR7CZtBrIVq0i8TLtj2+jvolMHGrwOY3gmUFrIaNhZGi1+sl4A7Au4fNylS
/6p0f/WSYhANZ59M+1mIpftq44nip0Nm64u2PRWkAjUvxyiVwW5+7yE8QuIgSJEqNSR87iKZrkoD
I4zS7aEqDj4PLe6PYkmJ+yjYwXVsB9jCFlXvx5JXwTatPbVBovSrgxbEqU0Vz634EQ3eIhZu57sm
TnMR1fTF0PqoBMZvDqDqIxq7SniTNPRXQJxyT3JRPjcI5zHNqkOmAeakUzgrNtVzJskd4LFHC9aa
FhveFO93Ya+PFKCDKQc1U2rs8pDTF1uVcnutvQLkxuwH1xoOHJW7T2sLAQHeKpj7b6EDXQJY9+sa
egWgEHr2Vbc8PFF09sAgsHHjjoZxO/AQOOMC3OI5gR3Lk4X3hWPRUeKIsoaFhLHvWmKVsMQRX3qh
DiyUpzA392WQ74ve/zYKdEp51c5tfVhtZPwe97SFs2C5sbEt9qnZ9Cr7DsyJjqEusWJIb77yvD4R
qC831OTe1jRVHuuwQzB153KOBzE5AxF3o1gIZxU6Pjc4awgRCQLslU3VHdWMfOz5iUXmDVD4XZe3
ECfV2UOosKuCZUcfB1lwCaW+C6LqDl6W966dPoR1h1wRo89zxgfh2MfMrubuircxKvbCjDi76KMv
JfrYsX7jtFT72HoKfWLQTsSYTZcJhZ2R2useeMm+8+B74R8JOrDAbgsP3Io+BwCXNwO587LxV2nT
5yFwUApgGt6RYFKgUeQOENVPdSbv3N4/QyMGrqeP0hAP+AG2IhdPRTvC5K+wRumT/B+Ozqu5bWQL
wr8IVQAG8ZUAmCSKyukFZdkr5DCDOPj19+N92a21VzYJTDinu093Nj6C13yjPWS0wb8O9fTlhtTi
PIlCh6+N7xJX4p4qqszdqq2Z15a9rpl5zebmWFTVcS4UBoEYzhzQX7osW4HVoCbiQ6gXT/nXkSJ+
V5TWJZiHH3epSLYNnS1qR2c4NkBVR/hmM0LNS6EgJc4g+XkcKYzX9MCKLuANhqTF7BAPJkoVUn2q
yFvdH8E+bjzbYC0Btg68nSho0+x+wK3uVExuSyivI6NmlOrZCLHJNDo9IJzShH6GHj6S9lS2L0Xg
5gk56v90Nb9Pa1Ff3LatuABs+669KdD4lqx1YxX2vTmFjLdNlsUe0e1DLVbxZYyd/lysAj1lqOsz
QF34LhfLPmW2ruPB66dvv3FKHW2eSwyNnrz8Z8G2MBIN66d3atxugbiq/UoiBzCYM5/lwHXpybWr
dpk1T4+8VfmnRSUAlUL8KMx9acn9qNvq6irqmGqg9iRVwoQ4yzBNsdoN24gBB2KEwIkcvdtgXbBl
u8kOyOPF7OYJg8d+2TWTk31SNswvhFu3IJmT3tkcV5Eogj+UF/7zZGfq05w2/HmWwKrlblF2Wp76
0pUY+7gi3XYMvdVn+hS63/pmDoo3E9emmpbI8bryUFgtUjY5Dfmd6D3zLJUmenYsg9P/hZaLW+cP
WthW0i42ed4Dhq6yCae9Nffw64WvMA7ezIdt6v3ItGYz4vKqn8OtCf4Wi/mYp5vWZAeRR6SNIiyS
yh1nEqdDnFxDZTojFYtFMhAdWwjw2ye2h97YNkx9nwdmdbSsFJaxDTloiTtKDMuX+y7z0Iq65ewf
s2oq3nB2J+d2ITFIDoVxVFu5JkFVou/jP+PO13BdkqkUmh7rvsIYNHZGpz6JoiYXJ2XM7SMfMuvL
k+5yPy2N/V6KRY6EOa3Vk+F3KbG2jXzQav0RcgXE4hv095spsnhg9uELs4UhJiqCNIo+JenSHd3j
iifdgyKB/QHRtXsuq1q9T7Nw3lQ39vfrQFCPysg6dp2JzFcGZ3dBzs1ijhK7+qoVgMOosLfAqQDr
mWEDuOSAlng41j6zea492cQZ99uO4CPzvl2GNgmyqo11gSDF0woP36Gr70ymTa6LatHQO8OYOGzh
uFVU543sCEtylYxK7RO+RILELvBIecXlXnQ76jz1HxIlrJ/0mBK6M5g0HQGzMe9G7aI0HFpdIIpJ
l+3qNKmJCGZQlb2zc9WuO1VYYYFfdNf/LQmAR96uggjZtIp1h8HkUGXDuayBhWvTWRO/E3MymJqY
L7XM1R8xMVZntga0gELVtRON2tY41W7z0uL682l6vrXnKrKuqjfgo4gEAQFG1xyyebf5ILfw35Lm
RdJYOasECiAm5aNLUnKUWXdZ9wTwvu22kdhoy+r72Kt4om05ThFwx602KvrdPGHnq/u1i0KPHgDW
RH1p2ygiAnRX/ralwNuUEmAo+gC5zUZKc+q7vNNsuBCGMcchAveHsAbMMMzAIzOtUGdJWPmOkLoA
CE943+6yQi2WmOMKSaUoIHEe+6HLE/wG9L4Zlgn3FK0zeKMhVXE6FDwhi9s+YCBiP5Ikuye0hvxi
jJ13vtH7HyOJJdHUd6Czc8Y3zvPpu9HZerAcvdHiuhMGShRQs8Kg04Q+35kAXbluVVxtzKw2tfef
0ZTDWWiDUjRNL8vQ/2a0sEXbXNpGPfuhdRmk/VpABybNVj315XqmhbtMRfNLQMAYNdL6EhWVdF0t
bUxgI2VE75B4U5MwZbh2H1eLdHBsZ7SKx8Wl55ivNFIv2jDuhjwvGFmpfupAMu+TD69E83BtBLlF
cHL3t6J+7kLFJE2akH1wNMsp31k4U7N+/hqZm5Bdfais4tqE+tpKzKjXNEwWruBmyY9r78CJoDty
5u0jQMakSnyCdXpKTRBPdavL/eJV1YxGhFXxztTKrd6pX3pqHCLOPFpMiw895vfpNuroRuDTwA30
UPV702dvxuQ8ZHX/XrvB7yLFyQ2qj/qWoFWlhhllHsSx2qTkhlo/ypaCWs4twJRXXabbGQyA0O9C
G7tUbFYKmkb/ZZ4kQZQC0NXr3zfLesCn70dXy3eXrZ+T3k5qEcdxA5aU2n+e2/KBWbLfbDWe7dkF
GS/2WE57b/7t4qBy1jdb2f+k1Y47UfT7jaoWNBLGJACq2CgLhsB+s8sGPZrxOUKjQgUem1TurTJ9
D0XxWgrolzS0j6wqCFbRy4iYetq7vs4uZml/rob/QVryBzF8C5M0gbfruefB9c9CEVk+g7wUm8zu
kfk1sd81e7/1f3Q7apaBxHReKWZ2cfNMNOlPUWvcPNRKSgw9jHflTEfaNG40u97XQOSraZplFObW
dCK6cNxzz9lYkLnPCwP2sABwPMHA+x4v/Dmv2ZZfG86PaB3aIXFL/yB857cNwed7O14782HtAQvC
3rtWQdABGwdvY1+8yUCbiazCKd6K9fumQMyL5TrP4kDXgfrEzZKQXyGRuj0oAtCISH8xspTOVgdP
RUAguregMBw7s+coay8OoMaOIE4zZj+dx3ZOlgqyxTAe6pIXBBV5CAybUOv2e7OBUb1Fgbv3ZgwA
RaZtBYHsLDnHvQzPLk6XSaiz58IbP0nRrgFE0xvgXiyHMOfOHNXkx3Nn3m7g/HVo+1PoTxdZUF72
zZ3Pas8kervW//X6/JzZ2xts3YOJ0D9EA7arrLTG4CR8cmrreWBGMrLr6TstHH/n1cUTv6uisi7P
vRX8yZlli3AgoABTzbOanatXAWO3tvlACnhPJT7+AyljrnzzvjYz809itNHR63rcu3laRL3fi+gm
wG8qqoiis7mxZ/rTu7W0QlZB9m6o7b1x1jJJV9wR804qblx6oTpAhOhVY/XgVI23X30j3zc9Dx3k
Hc/kFPJC+kFCwPuv2dif1E1DxARpnWxSF38XQuuPXZ6PD1iterEY52HfE06PZn8ydpkb/s3Eoo52
Id44kBTN1DJcMwttRlcakF3rbUjAK7Z4IrDobXTpFoj/25LFkcOrbU3/mCAO71Pft3dqLoYEEZ04
T77RxrXnIixG7fgQGO21463l9LbC3WUK7MoDFTnkIpsTKtGQS0bZZ9j9KrJGIkN3Vee2+62SYczd
RDLcYjWvpqvXXa7kf2WecS/PaZQtQp2p3NcrV7j/b9SD++I3BoIflZqEDFi0UKoI+jtPSn6tMurj
wFB1EtQ8o8wGDDKhB090WWnkAu0/isb4kgtEUpPl1WuB50HSmT6IVx/qGNBjuQvSuospz7P9sCr/
0i21E6W2/DevzH43Q9bQj+QtzEXJMWQv9Zdh9uuDNVm/7dJ0cLMdTPeSB1Hg9D3aDDkn9kz2hKgq
PL0BK2eX9QWjwerm6Baju8tFTo3i0pKVs6OOiFxAc0I0s0u51DsXq8NoGi034kBvcdqHOAfiypM8
tznq8Y4rdmbTGPvRS9dEdv4cZQHmhhY107M56jFW0HhQ246581exxmoLTG5GVkA1j+RSYnK6PLTY
YB4WFy2XM66f3YCApSeq7EmGBi28Dbas4BrRa2wnwQo8BmomKdaH4qSOsyAB8/AxdaqXta6dJC2n
YVf3ojsRHRbEkDTyWvAPpALuGenNytnaUvUQhhbZZf4lbyN2hSXNMwyeR5cyzUlmcOvid+REtG8c
o6LFoLGvl2eJUzktDeiO47ll0uLSFvcOqZFrYP1KZTRIa20RlSPyGKIEZy4YE747NB8KAp0iLrPn
zJ3FzhQdDw7lR7R6xkMplN4BxSFUbtxlFxY9QUx8R27x6Z0u8w/JafbOmYpwj1r7Mch0cdBDcRZF
9y7z5U+WAT/2Zt5HTdHTKRNrBiGSA0TOwxYNtMKRZfnrIVuXf9jwQ8S14O3EZ9FUziLJg3KGDcXS
bu6hW1Vjrld/pdseZ96xJRZrpwUPRBuhE5VtutIvT0MiVLdEQ5Y1vDo3iwmC+iMK0018kl532Pul
BDMaa+LU5lsVBu4ZiUcbZ820xXLgC6SV8eRJG9gBP5Nu75ZBTiKC/Fu0wXzASWOh2tbcXmGBlJvS
jgiG/ItK+ROEiLpprcHLM/uvZYBu59nNTcqsIO9BJHe24EwcCyIERuV/zJpQKXuY7lHJlJFyqz4i
9q0EcUeZnW4h6hWLP2a4a21d7saguBjd8EL+Krd0vxyJbwS22qBiekB+eoN5wu3BfK/qTidtQKYE
4VZ3fmmbZ1Mb9YmepXtS5PkhvPKeQ9coEzGWdcKM1LXvvL9k9VAwldqMRhvcI/cQZKQOtrFbtzZk
Ncx8CYsg3lWXsEE6rPe2C4iTNrV1tU2sJvzyBiHapUiKDXv7tZHZVxEaPWi6ANTp9X+lS82S1/oj
D/sG8LeDkUImHANPdHEr3P7OSWvgttki19c3nLhzVq4TA2k8+ML67jrq22hM66lL0yxxxrR5amaH
2z61p4vl58PBQ1Ia+543HuSSo4Rcgm1XoSDZL+s2vwBUq2uBad/BGFr7zQe6hfhQOvYcvCaMLAw/
l9IL8LBEOj+BdV4UXiAJmRXi1NdVkyxdv90x63xT7tsNKFap46wz2bALNWDWTS+LLJrzuLTlfqqI
YrbXnMXsGEMC0kbqeJ+R5tpsKvZ77uJhGJx7+sP1auZ2RRkqZxWNPK1XIjbkU7uY49kIZyNyKjtD
vOHLU5aO4ac94kPqVgNp0VneHrptrt62sTH3VRZU+7nLxVNqWl6iGCm8hr0tTmRVD2cj1WGcYwz+
0Mx8jnIcq99cpd7O1pP8nqER9nk29C8KzBUPon4qCXuWyDh0DUEtJptztyFyQUrSng0WxMFsbkCi
YQQ/Zph7qENa67Ub8ChKF+JvFrnqe3iI8o+flojWpJ0TvtbOj1Vl3qGJeEjzEHjLX5+koDJ0jZlH
QtjAPd2L/puNbnjVDQR2l+rhpEBUKYWm+gdOPMjO3mAvwYdWVsWx5oOn9ogMp1Pble6XykLvDmxU
zFEFDE2YsfJEbHaeeMpGrN2sUqrYC9HBFWuXnTyaqMTqCrqlOZDyMlgpPk1U0zD0aeBTxSzhg7fa
/7aMPeZa2BWHcH3kpghcEroS7zBVgb9ZBYbCJjc08SvA2kYBdrsu1mnGtTHWSzATFNcuUSqUion+
krFv4fs69CgzF2NdEr9ygr1WcBRrnhIoalWte7/N7XbwRo9DPRyDDOGZWi8DwRAPpZm7j3jIDoQf
V+N7qcIbTJWK6dh2y/bq5WV739Pk/bM2s3sN6Zg+GfcMnsZiyxOqyPd64Q1XdtUcplZZB7t2t3sW
VfihSwVkoR15WH21xhzb3ilYJToZRxeJNqtunw5yepoLfDQoo0Hm23zqX0oYt+dGhoQpZaSFW5Mj
EMO41sHyHPFHO629R1qYJ5m1lpFnGPS+LWZoA8TTH5dA9njGhT0usyb/CWQ7HOna3LgmeOStC0uV
LEBweFWX80tJCniyaCP/Mv1ZXLOp8T51MUwPXdgtyFhUR2stWCQN4X1rU7uP/jT7T6LtzNd+yP0f
pxHqT7r5/r1AfPC09ML50qFVXXXhITVrTPiJJgtf024cvgjq2g6IGrsjqbMUG24+7lGPza+yb5eE
XCu67AahZLzaW3Fv1oMiItmxYjV1w2fHjM9eTS4u3Gk5HCzXrd8X0xxOIgVrZaTXfmjgdBO87qb/
HCLQTqEH9pJ6svlsNshXc5JrbM6LeFbVCFCWu1nUi8VBo9ORQObkHJNVn9+hlqgYb5oAP5TIPkvf
TTmvFkE+/Di4D+5QwUowTXCH9+F4Dnwvi4o6XF4X0+8OOvAy9vRimO/Q79s94/bt9SY2wwnG5rbL
DIsYcBkMDHCn6J9Kx3f3Lf4m0LyjRWpa71dHb2BEcBnJIHK7zrjMs9uXO8H3/LLbgEmjtAXPsUs5
/23LYIryRc0nDL+hcgSWQifs7AiOHgkPj6mfxQeOZ/m96XYL7aPAPBIS3/AjzTkUi1wvj3oR2yl1
LB3s5m4hcRwW/TKLcruafUaPULXGZdPpJ9t7BgnYNjZ+n07HbS6QB/bMWZCj4vV4PPbz77AxAR3V
Wk5v67iWJ+F24X+B0CLOyjy/mzzgL5AbGH6MfOcLOVz5gexQDxlMVSaAL2zx3AgbDtnResxHJ3xz
U2qdyNUdD8ncAsabyjIb/rQNcrqFKufiyLa4z/u2v0vTzqf4Gqbp35JT50u76p1og6ohPcrrEAbm
Yv4ojcp8nEKOV4JaCKj3cHdwgkX8ZHSISS8y98Up/eDfJpYxccfSOvtdhhnbbZ9YGTaNAGSE4eX9
LAnwwpvGcK30MARF/VxzKH23eg4OjRuIj3VahkueO/1RD5N9Z/aFh0EyTtJNsM3f2WwTWjH0br/v
BSmXoTNsbxhNkmJlZtuTH3IEB3CKd9bmmmMUNtYa7MrQTkmESsMWYq6qYw+j/HibwJP6YljPhlm5
OHDm2b52CjhrW49XMEaT+PUNOUa3hfsK7OcqW6M5uBimxVibdWjynPygbS7UbhUITPvgv9FD0NNR
FV/k2Ic/eR0eNIfmrtamfS1Et+wMUbmRPU3dA0SqGfuKArduCG3ieWdYYeRENs0msp11rfZZCjU/
2H11CPBlR6HJOqiG4SetffE9EAKE6GdAZD97PnYIDToLt9r2ZWsBGNPoJETwINoxGp2E8yxhvxfv
qeiK5ckbxDTRPjL5CCYx3jK+Z/+lrJCTkhMhIkw81jjbNvttDNcPWaLmpINBCtLyl6BspTBr5u7g
8IaAoDoUqLX/nG/de9EU9rNhivHOEIE4rBmhgEW3NPG0qlMJYL5ralAwepd/gpDQHI0zFg6la0Rh
C04NKIeTTRfY9rfngZ/gJz0tf42ABt5PUyvWs1UfzCL0jrPhLyc6S8b6p3abEKyhnAyLjULeCsT8
g7Mq2gGd19dVN/bZInj23KacSbtADN653toj0S1dpDLC0Qpb+DsrxOCDlptaU4aDtSNttYmJKmNS
EZfipzL1pv94ONt3GbgIZgxvjnoX65mwbs0Y9KSLAI3nU+XIH8wHocNWd/6zbARI9mX6MWn3X9pu
f0NeGp1J0O5cr/Kepzk8M+f3qjtG/L3mN6TQifIq3evNvmDjUu7yGe6RLGxJBS/w1dG+8dD0TvBc
NRaZlFZV/2RTBzdsus4h9LdmpJNJwajNDW9H7O2jRSozQupugmFht8ieu2QjXiDujWbofkjoPPSo
1C1ZiN1kTnXUh+Zx9O0TN5tBBYx4m6LykOoysiVHfy7eh3zjirXW/zjET6pEUxW02791kzEeJoeq
De8tOTEEdBvnRSoo/DQp+LdfqjNZz494Vp5nM33p7OlqDJ4iyJBsQSURYWawD8w4nP1yFZEaMR0O
ROPjQJSjAxxMTtMQzd8pHBkSdmv/wiTc7Sjjt5YxKudhSZyNH/ImevSQpn+BOp+dNE/C0uRDtMG5
afKrGP0rHgsHM3XeNk9ffCtngYdnZ7CORT7EU188VC2/toldZiM/6GQXgdgSPDkVB5tPvNb2tcJ6
vu2KY9+qE20AMk4DNbvcN6UANc8S+0ZmbowRb53NXOmkHtBA7Be225YuV2tN4yBEgW+XeqeQFLF7
lwkYPcweyCpF0CecuxweErhgeUNuxWTXcvE9ZhxmHrox7HD0NXeZvonkOlsffF1+SdN+VxxHCO82
zBF2jG3vF5HOiBRmXRLA4FDjAHzuUglH62v5ZXScw+Ga33ki55Vj6v7Wp3lA9Z3e52l23Vxl70Qe
PIlGQnA03sdAHDmNd78+j6VHDKPOzoNPcJ6U255r9tnVGVBeL3doN42jWTHEW4yJsjRKAFIHhS4o
FfPtqc2KZDO8t9IdoPvkdyn0n9rOr3YxdIkpF0Y2kODalMk7ZY53fbfdT6LOks4dE5vzamdTKVqD
GYvJiX26N3D47MUr8/e65ZMojybef2uaqYHr66aoNOY7YwVAHRt7jQLbP2Mj/5F1rUEFKU3U6ZU5
5jHlnvneqvxSoNVmQF3xmKaNDB1NOChia8+2o41gQI31lBsUP7q0n4N5/ob/+OYS3feWeluxZqfJ
JyBzE3A0jcEBN6u1vwqRPY9bv59l8VUZPw6WsDzHdgtiGOakpyRH6nqxwM83y4jtLP8Y6DvVZgPo
yC9yPB9FaMD4Vmy0X+l8bb2Ol1Ih6tWHimH0aiEuXrnun8Wp/pLy85NWGxpB50tJsS9KHO9I0lt5
tWO5Peut+254T24K1DHoXymwdcW6v+rqF4+fAQ9/njJO4Q3eu5jy+7kq6QHcJBhdegrz2cWh7eYb
OowkBpbK2m/D/OBm5GvP87LzLQl7pNs/HfAGkq49jcq97ZuYOJBctxH62qpvt6mfb1SdPxFbh4gq
V0vsdNNjJxD8CDfx3O0/f8gKhg5on2lRVy2+jfYzsKfIZqac2vF59MsXhvqLtTz4JqodwyLOd903
xXx2Wr0vUfEgfHvetvTFQK5XlfnTNBd3ErS58VaGee1ru9pMcLyuDCVNPnyXLHSc+iQmjfVpXLeY
oi52LaY2hEvo4s3K10rX+wbFIsqntSnea6jusgqPds6geqmeSt/f315VofUBnu8uIHNH5ROl9hab
ElRJiZ105ruRJPKmTk8NEGrhTmRuZlxrlK5G9w11ercx5X5bDnU5J26AywB+MYXJxIJeM6jOgFaG
mFSxoUh9UThJ3mbl0T6QswmQyoe+vR5bDE95m8Vubn3gG5AxkR/yv2Vu9xC4wHQ9NBPvaxP6Zx58
SLMtuT23bJAHO20esNjOdtKTsddyabIEhsX47/YZq9o7ZEZ20FmZmK3/5nOkVE5RYh4Ddpsvj6bX
nEUz/GMA6M6ex0MY1MfbDw71DFil32/HLTjxnvMmCrM+xgz+Hppqp21aatUdKgxvQq88toNGazuR
sNwjT63PAPh/t9Q5rktDQpDj7rrOfMSwPqo5jat1PbglJUppI7/DSkBzSWszj+Uq7wglItaZRHc6
+4mabZpPfQGrh1B+mNMLN6fi06vYgiOrM/Ve9e5Tv6bXDVc14QiI3B40tX9iAHwEHnzNfedZu+Mb
UzQmp0K5n0f7fSnlcS3KDYzl9pQ6834uJlIIHBPzKf+gEb/tqIldxHz1X4RO2S4tmNLRhozdzQhh
OgeE7KZNLJuIwcoObc4MSxsel1A7nPXdEHmlijc/fxJZcCyL9J2a7JpmsNd8gR9EBA9ZWe9rWRS0
TLk6umNoRQs6qUNfURV4CKyn8iatLHdY2xbJ0BVBYjTuc6vmu8YcL9IV770gB2lZ+kRp+z9dT2/t
1vLE5H09F2+iqUmD1H+gd99V371ZWS126Ta9k31w5AC/70bGBgxc4DcnPdOX/OZW+ksuz6tpLE8r
vZ90xgdjGw916e3r2r4AS4LyqVneMX92sa3Ahq/bDqa/DbgjMW+4oLu4fWxAalSgs/PgGRLZXU6h
QaIrA0SKkZU1oyPTC+NFk6VQSnevCGteend7lOQCR/3KjF6xToeyMB5gzYwjldXDygHHrJwL+0jq
6N1Mtuxag6+EJGqEuHhJ9luu1LNcQm45HDW4lSM07WhgJTvR8GCd7eygmny/arijoGaYI7VJoEYn
E8Ea7oOlPldTegVafkX3edy43kygLYZl4OQyaWnEGbC45kSiHYszmELEotV89sz1WVoTTDLQK50F
tzdyWdlWgm8o7hzDfJg3gMpSGe8h86D1VJ/DSr1B7OA70iGkszjAwYRepKkO7mD/kcwYcSSJZVfU
uc14V/FnMAyoF+4oewBepGm8T2v2+ZSZF1PZz8JpuYcXZ18M9X8pJZHgzMkDd4o27eu4TQkdn6pl
b+DXMWXLBnjsCX5Atci4FNfHNnylzXhsGvsbDsZKcpNZm9s+7Ej86tPmWPWoa0Zf3KDt7K1g9gKj
1kfhyN8GLikdMqoyKntpLReKMKZVrPm8TBLLp/Epbap3w6iZvpj+lvyk63Z32BrE2Lpd5j7HpmXR
9FnKSIxi/lUWJJhXhierHN5vpJt0jRENeX3zgfuvywP0hMq4a5btbGvrJpb+D9EwSdX9TTx8sEfn
2LrtE1DXkWnT27qz2iHyuRCnYjlDjr+4nPoON+rteTfk4pgBuia0+73x4lWf4cx1l+27gQB01gFP
n2IT6dS8RDXpUxiQ3N/MSG7lJDmWe6HTp7BxLswonO1uerXIl3f9MHbRkqGKYXjEjw3VR0a7xAvz
Vuut4j0LI/1M0ZmipHOaoz+PL6b7YC4tpifNF4qARKtb5oB36ehNQVk/+dHZaG+ONrfZ/aHB1pc5
xHY550hUUq8434QwaJHSEVi6Tl96WmvmH+MwPeHoUuGvUnfqXVfWSUzlN44KxxRdU4uyoh2b+xa8
RvpPqeUynvkzlpfcJdyrZYJ2gAZcJez0kN1VOoxwlvEYS1q34LpQSlGy7jGvCQtx8P3xwu/elll3
W/w8fI7c4wyS2UgufDRaOCnfZ2L4UdTkzMa1rzNXZD53F/7fzLSZn7tpQu8ByW9zHrFtAQYap27u
bgva9HfoOps4KwJyp9UICzpiLcla7gcUPdkhbPt5V6ctGr623znsAJernD+69JuvjOxdj/vHyadj
PulLhocH4uqPMDcfM2fh9wBwFv8OYV/sj/L19m/HbA4NBzv6kHiFiFBl9Yud/l01IKDnqyGhNe5W
sNHRrw9zYN5Jxzl62okHH5F6Z7zUNu+TDTR7H9NNE8r81a298F5vf5tLjdXO3RluHg3IEttKEBsf
nNOeqXw3Nb/6ttmLKYz71iVkdz1sa4OHsHHM2UI+JbOH1NZMy5eag2UN6LKx6IEXGLLxNkj3oPyn
zvlq5gdEIeis7N1mf9hZejGq9LB4yFSIiG4/vBHQjC7bSE9SXPzxF+4kagFz+fgbU33g4BFK8LjN
fzEBjRlAf/Ngj8k7HsChw0SNNJBpGwk6r1DI01aM//dH8cbfsb/eLvWlT2Mq49xCOgKkSnocO1Xr
TxsnOGtrT0Mw3qWVhbcAp0bej8i2qjDps4pz6wbFCQ3pDfHlVYF1D3oCXOx/8V1X7/UWjcIwOeFi
SOAkXMNtR3m84ZVNO3KMpYrCdnTFIUV9FjN71REghXIX/gk56FBGKemLdX3gv2xfyKQ2l9/5pmfm
cZSm8+KwrJyQoTLqhoydC46HROLZxUIX9R+dP4QMxVqkDV8k6ZyhMDGTGnl1inC6ZtMxaUQG877Q
qLaR84eoTw+qkgv8UWfulOYw8zFq3TEphXVBiPKgQJpGlXUoyg4PWuzmaA3fh8ZDLcScwO0oC7ER
JlLi4NseEzvuwc3K99UW16a1r3yRlULIy/vHm0tNXlf7YjLOtwOIzeXCYg9TsTfhLkitYZKagRk6
msmm/fem6Skz3VccamsSbQL7Xw0IjJr/nEH5Vxytt1VqZStAi8nio8/HClHfxl6W5TnzZsA4cIKu
A3VU/zXOTZlNuS3hQG8HXvrAM7V6f4s8NTY3xytfqDZOK4GaDNF5aI5/6rrZjvZScig0PtMukuk1
M82+ezWmcO7BY9ighDU/uhoHKKzJLjqT/BFr8WlyYpM9siJeRONWzkIw49jeuZn73JhMZ3v+cyVQ
H4TG9OtXzbN9U3kX5ofenFPdvqng07X/VXPDYvkfZ+e1HDmypOlXGevrwQw0AmNz5iJ1UiQoq8i6
gbGr2NBa4+n3Q+3ZXTYOkbnGqzaSXRCBcI8I919E21bbVFobHnW2adSh5fappfS7leg/PAUjwoKW
pzY/xUAlMpFGUH5DTv94AHkbm2b15BZpuC87ONqqX39TBvByvY6/K06BP2lp6QAj63aP8W78Nhb5
+JyBCIVynw/sNzzqvmav/zBHC26JEtVvSuEVPyS9AlilRjJQMq+RKazYbXFn6h1lhLxs6LrU7FRA
gRVbeRiaa6w1utUw7UyYgA2tNpwpwiH2DiNPvu+jPABxW4jQ8WhxH+qkdzmNKw3N7oxTmIHUrUtv
dSvsUUWgYdRfPcqj4b7yMu3nqLVjvCnTnvpuaOHa2Kj1jR42xtOE8mANGsC4KB670NGq/LUel7Ae
NfHWBqTOEj9FLBRA0QFB9dIQq5PmB566P4XrobNQsi9dNY2HJLSZd3/JKoaLqzw0tb0v4SSoG0G6
SiwbMggzVtsnmREeY+HRaNYaVLJWqudpxTq1I+uxsHTlOo4zVnDDiw4A/0BQ+gUw1XEQMnktyLBO
GZQ9/DzovyAN0PpvjVMgmt5hnaTwaAXlfZWPxmPRtwGdrJQNOyqsR2GXxkGLcLSc/kW1wQjHu+Yv
/gYARbzTu45iQO9m/u0gGdm+IUt5ffzCuSlZVVl/hwrMVU+xIqVmvjaiEs6nSmjkFPjGa7nMvum6
ez0x33o3v07ZAY9UaNSSnbAF/tRWnFQoPg6tUGtaK7+nxEFZQYhvVg9FtY2PU3wqqfGiFbB0pXYH
9W+Pc9vGkMV+UsEuIekh0VFdcx4/dK1x45retWSKF1HKW9sL9wYyoFLk3ZmZuVJgqviF+lia1jfY
NwdNV05aHR80UzqabNnGVnqb5t1UIrABM69UlWI8wLUyrZ3Yx6XX935AxoEtZLOw2SE+oIXP7pRj
46rqrYZFqaRcLxv42Te1o3bqCUeaK+gR8b72il0Vl9dMcRiaRvHaBtJOAco6Nh5VPd8+QtwAWGR5
2aby9cdY+KjnqRRHDaQGsM8wY8mplZAzqeIkOhLoBViHgH/bGnF9JWNocGSt5CyiN7/CATmUNn3C
1ugB2V5UaPT7KKSWL/rrvq2fk7hHyZztDMjoU2vDgULcZK3L1d6Pq3vwKgBTIecmVbgfRbtDJcde
F4NRriASbn/vwDTt1lNYq+BZHBHlvvtdUmBlT2p4FXFJVya4ttPk2Zbz1zaL+WDEe5BgLRMOjpjW
ib5odmkgHtyoOU0bobLRh7XR15uwU7Jtb8lv01tHhfKsDUjpxcar1Mc7WU+/WdWU/vz6JnFh1teW
hPqTIl/ZRfbLNYq7rvCuutC6oygMMCW2gJAxPwbdKXKAZQplBU797EwQMDfeB0YotsrvPt1sjpt3
1Klv27oFh68eqqEA06FLsCuCF0YrRRZGhcFb791O3dRj+ByyoqNEcEiYHJOQoIayTwKqgPNVC7FT
+yGi4TEU8bGpg2c3SP8ClZeR7uNjjCDgwGkQNNsxsjhtW/GdUoP9h48CMdSGNsLJSLXzn0XRKxuj
4vn9cKSmE6ZrGqJH1BzXk7a75UcAaTGxMBUwN4hyXHVyTFmGk6QdVDcWcI1GsCKzIvyZi4YOfD8x
oeCAr5SOrFkNL+1g3YA/PrQNYoRet9WE5Mh1/V0hVj1OmOzHaQdJP6cSjBmhXSOBVavTYzng71S7
AmBX89LV3kPiIk8A/OY+l9DR0QbBgafRDpSGAN0X2VsK/ABlmug6BMR8larZXZ3DTO0jhQZuhENv
4t9p9MgUq34Bdce2ucjuGfwdQBd/W0YiupvkmyvaNXxxKV/low/NOgdVCx0I+mQA3NDnYD7677Uh
7mqf4vOIsluZpldVp3wHMb7PyuSuMN/YYkyTNFr3AMr6IaCPYl11ivQLltzz9D1hiT5I5DYgbs2h
NED2JJF1r5fJSTD0zaQsOH1pnFSMh8rKboOy/26VHMMl01fvDal5TjRkQFNzM+UhL8DzmTqPAik/
KcWr74+w6+3woMgA4IuyvFc777UuoxNAmqe4yF4EmWv6OWeYwLDdaEhRToL+eZPRd0j7G7e3N5BL
rt1RhwGsv2RagEbJVAGnHb8WufTuZfbeikwOxqgYJPm1VNRMhFRxUHd5hX6QbO0MXlTpl1cB/tzu
6BNOSa2vvFRCA0mqBHSM5gTeld5fuZXs4d7Xhn2eVze516/tsZrs3t187fbKT1k37QkGhGSHC7bc
hMw3HVwGId7QyfmRQNKrg+ZY1+IqVoyHTCGoQVuvjJDkr1fA4CR7vKPKv7OVNOL5/UNtM8D6qO/L
OgAPrUOEZkdMVxvgqrGLZB9JO/mQQyeZrmrm6QMF253kUXZJZBC9FsoNGWQFZGXpTCsqBFIdQdWu
ekBCDjCv0TiF778bXXlnoVdq5dGmV7p16rs3k2FRzUkjLc29PITHNhp/ebr5ak9H+0a7KrKOhacP
/1TYgScp4af6bNlYska7PYL6oxcKOFjV0nXoBgcRWZSQYzqevn1tDfXRo1zPh7tP/ZBShSXYSGTi
L02kzY+oTNunsXLBixgNTMrgaKlNuzMLj0JadqUMRbyuVHCFmdI7wditetAqezGM0btQqhu18HZk
uXct4azTFKqTg1dfAeAvQDA0+w6phTLTHsZWgD+HrHeVIubwmFaZdQ9ckxawNdzXCsShJJ2MFVL3
baxDb51YHvuczuV82SgQS9gZGVb2oAftn9MzIEuzDyTrxldA2dCx/unDhGPn3TGPysHbBDhej5V6
UkWlwP2GJF/5/Wbw/KNpjk8V+YK2egGXBywZwBVIQvaPwJAe4qQ7oni0SjKLbqd28vidLPUPpU8D
sTTYdvvpsxUG0PE47wwJIi71ZBRCNwYlD88H/R7oWzCrFtVU9Re0lK0XBLdt2VxVwZ85eMoqgzSb
I4Or6dJpyqgj6UgDZhGRt62u2dWKfTA7kM1WKt3HqrtHQYBqlBo+61L8Crn6OW0T0irEX6U8cCJy
YEZcyQlFJrN8QQ3ktgvqVzOh0TRJ6u9FzLzq9B7x6vRH4QJ7DE1g7c2rHLv1NvCLu6ZA5LChwFF7
4ZXwNI1TcGztwyqSd2pFgTw0dVwDo+vCApzetaymbsOOxB2mdTSwH13Ne25AGtNRhsmQjrdlrmHA
JnI8AkqkyEZpJ6XDiz/43yRfoL/RbvrOvgak/xQ143OnCgozI8uwpufFwU3dhiaYujZRrltl2PMS
YhOA/EakqN3JVO/KEkwtULz0UWrLYtfSeN+0BnI+jSH1+zZDMGusW/zSyxxpL9fOzJ0nFXj7uPl4
5cKwnbgjKGsBO4WvKxvuzpITJIuklvLUgBG9aTE2tMFjGMIsbyNn6jVcRIhu7finVVL2aMEZPCCE
Mb56tQ18SDcQGe47iwXbNa5KYG/vmaF1b3aTBhvdLLtvJSeVe2QKhoOZRdVVW3ZU0KzQGqfC4FWD
FefBr0bjAJ+PeqBLF3RnGom7UfwiulINSgVG1AB5bd0uPwQySmTYsdTtBlYOumADzYq0CWHHcVIr
XqOaXSAnZJ39ZIWi1FUOB4gzYwtbXwmCrd158l40vnxtAzxgP5C0AHZK75hTB3uhzfyrNdvq2hrz
ep0FknsdRgjJZApFj1Hxgsc6bbqbvoGHnSc12LuEZjwVY3AdHWAq9iHdTUCyuZJT6vC081+xFrdP
HJ/q7WhZkkNXUrvyhBejR60oR7Mon0qjxzjGjupXQAX5eswAC8rsNxwIiBgolPL9oOU0nRvwhAWt
kVXWIc7Fk3Podc1syzQDeC+bYu0qVM18D9GbosvDUxdrSCFnWvxdlkTITrrW/swUS+bTi8pH0aEM
tn0V/iUTtys6Yv0TJyPkkX0qecJG0F82wBBk0A3WVCEqADM+ldREhBB1BeptU3tH7TJv3YiG5rRM
H67PERL3gWSBBafy6+YacjSKMN+A5BH6RdgdPHQ81v3oBlcG4h77IuiiYzrV04PR7v9S85FqpUya
ZLPhi80wsahyG1cQOHEw7bIShpRUtQAYqhBdpcAfqwOA5fYqM7zhO3tqay0Z7oui6OW2LSLt6ApR
w8fsEe1SQt3e6mbxw6BgtwGUF25RMEr8lW6bYNuHxLIgM6N2GJayDzoZHQ7VB0YYdgHMdQOtehC1
zaoI1eQQR+qD3Br6va0g6SWNnAas4KTrNuYgiveGFNYThwzo4Z7xrRooxADoA6OSi3Cn8+NjLIVP
URS/toqsH8Jycq+ui4eo09+MNmnIjNDNoA+iKefl37ReDdG1kNOHSE1x1xgD+WXApHglcitluveg
xTJDx2VQL8T630tOpFKl582dmiv3/qhshKEdpxoOVcGDl+S3cQDvZPTvRigSugtzm64Z52a/8BA1
j9b/nmtV7nsRxGVF0W6nwlDRG+8NxdfSTn4ISq1jHdE7Z1c6TPVXZgB8uG7bJ7DfGqksnDoEnAc3
9Vs0KY9p1jcNSvOq1stqAycj3ngq9XMjz5/9HP2EqVZkV6chSVAgTPdpkD8ZdoZ8JyClOF4j+L4F
9/sc1c2kDgYHDGiJF24iwNfII9Q/LJ/mIJIM978FZP/zZ/9f3nt2978FMqv/+W9+/pnlVMg9v579
+D9PYJay5L+nf/N//5+//4v/2b9npzd0vOb/09/+Ddf95303b/Xb335gsWRvdt+8l8PDe9XE9e/r
84TT//n/+8d/e/99FQRO3//xx8+sYQHmah7CT3/880/HX//4Q0d29D8/Xv6ff5ue/x9/rP0gfZv/
7+9vVf2PPxRN/w9LYcMBwUkYzCX0gbv36S+W9h+Gpei2IRumYqiajoA3Em61/48/DP4EcVaXNU2V
NWVymKtAZfEXRfyHYnA6sk1hGX/8nwf62xf5f1/o39ImucsgjlS8wCcivIYlz72K67FNhCls765A
7JcppUu7rIMj+OH1/3m3j1f/TJR1uvqkj/tB4lcB7Foi9ujduUga4vjdaLSbZGVNOz7+gv7xdItJ
V/rDLSKE3DhYK8KJyjECKxFSX3RBSJ5/gc/UqaerTy/24eqepUamwb7LyV2YcbUU3GYa66xroqqn
XJDiXbrH9Gk+3MNPMCm05N5wjIwugFk9u8gu1a2KFN/w/fxrLH3lmdivCEsTAStVd2zJO2TBcNNR
9z9/6aWnn+nujqXWRUao6Q7SE09ga8MVAoWP8B++K657wTVy6fFn6rtdxtHTaiXd6bU8AcFSi95d
ZSkQsQsvsTRPZwrhJVY5SmFYuiNHIMYA3EKCNA5jq/48P0gLLzC3gU1Qf6ncnvGnbkCJNZOoQsiI
5H3t6jMJcDmSpNxEJN/pqsJch5X4lsYARs9f/DOVbiLgt370h9lpSeogegVIH22zn74SU2aTaGWm
wBAxpO7tY153+/O3WhqlWSjXSmmhF0QzJQODvuZo8ZJ3qro7f/GFT6zNIhmgFTQ45KqcTKrRtUF2
aN3KY3aF9IJ3QWd+6RbTe30YKtlsYk+vQ9WxO3ZvXvDELgPUlrjwJZaGZxbE+ZCVcZoLTOXGugNR
qalXZp9eynRLV5/FsaEB06pRKMQB1qAshJf3xigSo/jiw89C2NCKtrXa0r+jP6FQn8nMbZzLlzy1
lx5+Fr+oOqeGVcbeXar5obUFOg3xtOgMpd6cnz0LWW7uwGuxOMc9O0vHhXpKEF+JghVM7gtjj3zg
F28yi+MmS8bCNPzCqZAMjpt+F0TqDgVhGZpddGm9/EyannieO/B6qjdmYZ2Lqao2wWE4DVMWpn1z
1cIZ6H3l+vyILXwSdRbMbKvqIstF7oAVlZ/1CPplH7nP5y++EGlzy10EuRRDSgCNyiYqfKsyLl/b
DuhDFMLFuTBjf2eGueb7NFLTm30IZ3BrbNaSJHew4NHR7Sg5gco2JQwrlbdlc9vqww9AI4YSUeKO
Nhmwzb5/n/qzrt+tot7fyQnUp3RqmFNbVfQrDQlSfmgaf6fT68QQB5jkZEgUutf8pzP9Nwmh9bB/
om0K4uT8YClTjH32IrPEYRfQaRraYk5X+By2/JdWjaGoSvugl0dkEw3EsijOeoj+Afm1QXGgMX7+
3ksfapZVNPyeRzzoLQdtOWs9MTs5dPnVtQEg7ELULE20WWbRXNxP3aEXDp5lx9Tr3jhNPZ1/+qVL
z9KK1vlumRe66TSm7YMQs+09PeDwwndZGJu5Z2+G1FOBRqDqFJZ6a7rxjZIN3zzoOF96+Ln/boq5
gTqCN3JMywf9OHa1/R0N6uJri7Uy5ZcP0QFqLy7KQrGcLlG2ISBOVXG/ODCz1OHqQYrAxmA5hVDF
FvWD/puP/gOtvDH69bXBmb7Jh6c3JUE5pqyE49W0EY5tEPbDLwqCurhgA7P0cacp9eEG8B+9spDc
1KnVcVgnkVpvYjRodkUjXzKcX7rFLKw7gG95QaHTQUh9F3olyJjuJmrV+/NDtLDkKbPQbYE4+FQ9
bSdV65ehHN5sIUHIya9MEBHnb7EQX78T1odBggQAOX/MbKeR1WSF+CdIA7nrLlx9aXxm0ZtQiPXD
nqu3cokLRngIdFDuuvW1BW7uOOs2TM7aM9B1zausXum+DARWR53z8fzgLIz/3HZWo52UeBA4HVCt
7rUBZXjt6p29NswguEOP7JIR7MIwyfNAxkbEKOTQdvQq/47q0EYOomurjS/4six8Y3kWzOCmDDwq
S9spNUX6kQbAndNEi752MpzbzCaqy35bY30RUXFVqNmPXPUvfN+lcZlFsDZgThF7iXBKOkI3oh9G
dgAo0SoKbPPzn3hpbGYRDHK2gRymCScU8mBv7Ua48lFhN3vJiGjpBrMYNmTgyF4uGxycfXkVxoB6
/Na8UBtZuvhs4S1jY4AjHwoHxlZaCeiDKfigr43MLHZTTReaa1U41MZGvvLB3vPg9ssXLm7ac9dX
PcpxNKllxangWq16GG+rICvDr3xUrj7bxY9KBwsarQwnpkp9K/njLoWkcyEpfzopufgsWLVWySUc
g1XHRDgTEdMapqVmYaSAaeH6a6MzC9jU79E8UjAH9qK4Pjborq9js0rvzl996QWm339I+aHX6FFp
cHWYdw+4Hns4CikHpSwvpJtPsyYDNItamJ7oEIWUK4q8vtMycQIycEPPYK1rIvzK5OQes7CFQK/b
KMqyLQTDb+5QqBM/3YwWwoUvsDRGs6gVUdPDmjZip/LK5tqoOnXnQjC6Q4zf/Mr2hFeYxa7sDbad
ZHGCNLV2HSI1DwYWolHb/HX+M3+aG7j+LH6xxRUKnhmx46VWiGMKNFTfrdoLA6ROj/kvJxoTGe+/
zyLXdn3UTazYKYZjrkGw5NAloMQh2dhB5/8N+J/oYJyhgPdjg9qmiM7xA8onOGvBEJt8McD/R+WK
BvsxQUDh/ItPgfjZk82iXwmVyvQoFjhYRazdCocr2ZlEpHOk6tt43J6/y8IMEbM0IJm5QYeZu2QJ
JCrrCqU6egoX1tSli88SAOyiJEE2ALeburiONbHFhWc3JuOFCF2YGmK67YcMkIxJUtUWIpmsSc/N
CJ1cx1pjc35gli4+/f7DxRFeDmU4WVDb9RQXMg2oCV095WuBL2aBX8UiijVNuI5Lg3ajoll1sBLk
8c8/+9LUmYW91ZjKQG99dADYgIgCILQuW/uH7eOw3OQ0mTPRGxfeZJqOn03Tefz7pqwWrszmBh1B
mszC2A4dsrpZrHYHIWHN4Hl5AqDAsy683dKXmWUEhNdabGct4QDt6W7g3urPdmWk7+fHbuHqc9dN
W2RSHBtJxGEF7SLEPp7ksLrw5AvxMHfYhOqFg0dFgQEevXmdRcZwbYkiOXlddMkE9feh6pPvYc0C
2m+bKEJpNXJydHiSrnqu4+KXhEkoSasxv5f0PLMx22G+nLmT5PYXh20W6iMoQxNAm+sYZBTa2omb
mFtZT3J/e/67TAn5s/eaxvRDPMr48TWaO0SO2gAvzjVbvm5UqrIZbcqNhLr8KhyQO05jbxelQ3kh
g02P/9ldZ1nAHgo313EWdepGChDcK3Zp1L14PrgeyqkXQmhpys2SgQT6rNO1Bm0ibyKK1yiKIVHY
X5h0S1efJQPZ16tQyyTLGSuRvI5GRmPKoHTWXfgwS9efJYDSddUIkZ7QmaDQookOqFOczn/zpUvP
Ij0qCrmQEUJxPAGkz9ffe7f6/qVLT83zj9MJ9fnC65QKJWzw5PBI1HXTJJdqlcr0gJ9MG3NKlh8m
qz9Kva6AIicavrFzkMbwDrbVoXfv6mhiTsnXMZ4Zl8qyC8NkzkJerTNFRX/CPY0yeE8knEAkFYDW
vzZSs8hGva3NWQN7R5FxzugC9AASK/cuzM6FsDZnYR2MY9pTCA0dVlkDHjBKCqMkoGiFwMCs8hFv
JHMHtA6A7mBcshpfWB/NaSA/fB7hqRXYEzNwBvSrZFVaTYR78iOafKtx0C4ExufVctM2Z3Gdj3FU
eEIPHIDoADWNprs3QDj/2bQgkAvDAKnTIZEH0Ja5UWrZrRJI+y99tHmPUpGbqGnR6Tv1XnHbA/6M
cTH50qXNWT6xxjaOh8RDaqmHi5crASxcWJ0XNuQLCdecZRMFgqbvjeiAIrrx4nkdavu5vS9se6v1
9dP5N5jm1mfROUsrOd5GAZqT3KMS1VZFA2ytkOTXI8YMF4JmCvRPbmHM0oufM1mR/lac3PCbY956
7hbPpGY7hMmIpy+0RSwfUH9CnuorRSbTNmYpx5YM5PwqeXTG1L9WzfxFUQvHHr6Yio15jtFTpZXz
tnZKhLu+IWe2Ka2uuvBBlkZrlmLs2GyEbhW1kzUK8q45Ova2ZyJG0IYKHhE4fYVGCo8wzLLn81Ng
IWUas7SDVI2aDIZVOb5AzSLwqv4GlpR/4Uy8dPXp9x/yC35jlWTJRQXWx2uQxCyE+drkee1fmF0L
19dm1/dUXBkzu5ZORi489JOkmzIOv31tZGZJyyTBu5iilA7iwlATdQtVvo2Gma124eEXos+Y5Q+K
ILlXDJU4qdjaGCj/TExqKfA2X3v+WQLBkA1jItrpTq+gdBtZrbwpDNDU56++sHIYs9QRRp1AvVIR
J1t6DsbjpL2FTbnUPnRBfyF1L2RAfZY6zExXOg8V/tMYNsDt3Ts7r7HIA+mbNsfzb7EQb3OoHgJd
yLD5KZ8Afo0Vw9rhjSofsEaNgTiERESAXd05f7OFyTpH7ukpir85IiAnyfDXGYycLL2EGFu69Cxv
pJrdSx3r98lvtavegtFWWtuvPfUsQQSN62EvwFNPxZ+JszORmc5feiEAJnTmx+wgIYrVNeWIwhyi
MJOXR9Ym77mS7c5ffmlQZgEshyZCv77MoEgGnj2+JcFtyi5hGRYCQJ9FL5rogVlGhnSqgvFWRYNi
HOVNGKDKAI0raPoLGXQpCGZRbDS2ie9lI52UXIUGXQJat6S9SpNvNbGJvjZSs2BuWzvwsgH2SyZ1
zxJMeNiBF1bjhY8wh+mpXoglFseAUyGQWdONY5ikr+efemH6aLOF3mwqxUxRnD5VAz5aqJXU3yo5
vjAkC593jtFD/wkDWTHtG5H/1hC0Tix3BaCEwufETjr/BkuDMwvbVhjlMLrEFkIv9yirboRVX9p4
LY3ObPYbdjEkbcrSCA9GAFXo7yYSoC5bF1Ln0gDN53+P0npX8WEBGD6MzXgVu+JYpN5dXXXY0lv1
F8doFgCmoXkR5H80QDTEJUW4meb/+eFfGqLZtDfdEten0LZPfYtUqDBCeVvFymthIBJ2/g4LH3iO
cYsSrYCE3DGLsh4JTOk3de5rl57N/ioqtUCCLHeqLQTnUgmlAPVCtWHh087xbCpco8qweeop5Q/p
r5hdOot7nlyNRnxh7JdGZjb1u6jzmtJtpdMQZiiqTVNT4Fl8fmyWyg5zMBtSJ8hSdJbNytLfw03d
wBD3tXqLdfjBMPp7z2pOg9GgQ99dqI8tjdn0nh92ugW6O3aWhIWjpdVTlrYvSqM965aAXIuIjo3Q
7vlXW1gP1FlYQxLpaguRX0epgG2HyENv+iascHXw0tu6vpBaF/ZF6iy4kdGq7LxPSse3zGtbjd8r
RVvrtXyV9NVe1MFDh+7y+RdautUsvg3WexhRZu50qYRmEOpMQbnGPOTGq+qDbfonVGQvrEVLYzeL
dyPoFBSxrdyJIv3OS2O0rsQp9fCfGeLuwj0W5sG/INAiBGCQx8wd20DHYRTJs2KixeDFKOZ4bG8a
2bxUXFsIoTkaLZZVrYMixpRT+ua+jrwCqWM5k77W+BH2lDY/TukW0kRR2KUDaernONBpQ4/4i/Ey
x7rlmYUQpF7kju516QvepmWcaeuuM/QrqbHHGxP1mUutgIUppsxyjUuTcJBbvomWBRM9rkGg3e2b
21BLYCCHaBoZNbJ1mFV8CWth2sps6PB1wp4OlotTJV1fbQOpDLGU0yw7v7A9Wfr2s3QTiKG1pBLb
LbiF3wMj9tZ21V3aOixdfJZjAissOoHyj6PgzHqFvL5yk6ete3c+4H/DlT8pCc1RcFZoSBrqqES7
/b1P7+1IPQwU5ixEwBPzT1ozhfIIjteTjKOZFD/Ys29UdEkb/dGI3JXevk37PUwosStVUGU9xr70
ZA7+CqVDRBt88+ri8XBpIGa5Cd68QQ3A8yDZKzYJSXQPoxJe6toupYpZOlJNz5Vce2ydGhXJWHad
Uor2VZPiJW3dGmX4fH68F7LeHFTnQUBINDWsnEoNrrtKeZDG7rG1o+vKDH6cv8XCOM1xdV2KDyR+
cJWDyIu6qm1cpWIt/fNrF5+G70Maqku0IIswqRzZa37idXinxPEXn3uWGBpkswuA2xVuYyK4F/Yw
bPnc1ub8gy983zmQLqswnPdRk6f4VeGKiIMMRsndCL/aTVBVmzTRiq7Vv5+/29I3mH7/YZiyXIkh
5dKdyAXs20THoQXPr/7CjmpKXJ/ErDxLCYoiqbU6FIMDXvip1KP7Bt/zxmx+nX/4pTk6229IPipU
Xc1qnCE3ZtXJ9RTwvahuFb+zL3wOZWmEZtFsFIVvKuh6YSXq2EgBkjegqf8MEvQltA2iD2spwDJK
eglqDTnBblNDf8CQ7ELKXnrHWbgjA44tAvIZTqg3d5ZUbyerCdUXL2YVfelMJuYoPASVLC/sJftU
qMOuK/uHsEv2SCRf1TH8APHFcpOY4/Gw1WmCJoe74QfMtaGGyRHYKPKenwyfzzUxB+T12hBW9aS4
NZriRtHye72tkPj7WgFf2LOgT/H06BEiyxy/7BEhCHJ71SaucuErLz38LAw13WCTic0aYDxkPMz0
mz1qR07K9+fH5vNJJOY4uYyRj/B0SgFOmO95ioFe0LNuVlVe7TPrYnX381DBi/3vycRA09t0B2wd
8RRGG7RDSieRPO9CTWvp6rNATBWzg8rkho6ZtuzxlWDdJkm6Pz9CSxefhVkYtxVIvDx0IgupvUBC
Ty/xjUvAlYWrz1FySQUZrmv90JFRiNiVdhvv1by9sFIvzB0xO9InGTanaVYHrHSFI9U5bNn2Vsjj
heyw9OyzhTQ3DAEQTQ4AAMfHPkDOX0J98/yo/97Z/usCIcQsquB0xSWKQoFTIwWb2MYqMA+qrm8k
EaAEH24mH5sxxu81+1Yn5grv9kNSHHsFQ+xge/4ZfqOHPnuGaVw/LIFqpAA+tFq62VWKYukx7Hea
e4fz++8f2lNaHIdipwV3dXY7eN2J/sIhBb/dSiNK5jYuRD+bccQD4lZC2gMhrVVjPXr1Y1r7OxUZ
WS14jyO8S6NdU9b7Onwd9Zeuey3d+z55DdJHYUUbLs2dB+Vl5HjO3SSzWvvKuO0xUOo44diAuofo
aVAx8BzLXVm6D/hNrylOXI1oTxjaLowxcyl2dY9mU5U7vMSAcodQr1zpr751BvWm1pr15DDX6qC+
/PIY9dj1Hgcpv/Ui61Yq+z1AiOeg//3QiFFc+safb2jwcfj7+NpJkEjIygeO7pd7HAapiVaYlg0b
ffxeyxpS3m8SGt88MR9/jLFpHvKVqvzEgwRnu2aleZeKgkuRMtuOWFUQSVhvBk5W4A5SNXK9cgEO
rxtY2hfedullZymw0nL4dJrsQwXqr1GGwUW6H1e+0G7cECMY7xI4YulVZsmwQbQYsYjCc6KhoO2k
YdFsWP2xtPCNPB8XS3eYZUS5UnQLPTLPaXXmQtQGjwKnJELQ/nb+BguJZY4UBDWrotDFKwS2Fh+8
oAjRL8z1zfmrLzz+HCuI5m4jjeAfkKlkOmG5FCEs5XubKKq+tjUTc6gglsLZICUV+5ms3zdRcOoM
6QYHePxv1O35t1hYuK1ZfpS8aoyzMMNd0ZUPKaghxWqv/CTZ5m31cP4WSwM1/f5D+mshG7d5FQiE
F9Hq03x06U3lILlq+7WJZM3iX9eR71SGzDqZOimw6u5VxC3TLruwPi09/yyo86byC1f1rFOUdHii
9C0KPlOeRTfp/AB9XgcS1iykwbrYetZLqDdjSLvGnPRnlI5YfVgbUzRXaaX/6dWBe+FmS0Exi+tc
TwFJVpF50q1e/GiCKsKpgXlmX/gYCzVuYc3COstl5Ff9UD/Vhb0Dh/IWFeJajtS/kjE7prSWgDq7
t/pQbpvI/uv8CC7M4jlY0PWrUOrqXjvR/39GbPZo1VgNieFQ5fqFzaHNbP1kEZ8jBlXaqCHOcQgF
xvZa0sw3vIOQ+cSW1Ut3lYRbAYjn76Iry69F5hw02FRySIxE3amr7J+yjZCiifrtIMr7oNAuhf/C
3DZn4T+OkStnYtpzdOK6xOLFNc1Hma7N+e+ydPnp9x9Cv7DDFDcqpTsZg2w7WHOl8QaxNztfxV5t
KRdGamnKzeGCQyEwsnZxUmk1/OMx/8sHd+/W2dHPmuvE7a6jPn+sfViVVvd4/s0WwmgOHYSvKcdj
odUnDSPjlaaN7/Ygf3E2z/JBEbk17AO1PsWBf6hCoAGhZtyjIrcu0Tz+2vPP0kCBfHuL/lR96rAk
GRvpoXGbh/OXXtihmLMEYEiFl/dpX58wVUUR3/5BctuHQt3Fqn4Htu/p/G0W5ta/IPg0gRmWHdcn
FEt3ZmK/IKpxbwbZ5vzlF5LyHK4XVG2NHwUKa23UPbRh/Es1450dDQc/jw+qykHCTi4M2NKbzA5A
tqI1I+7x1anW9OcmK4+TTrLVJheqiQuZy5jFeERKyhMsMk9JqvQ7PYqmRQybkS52zW3nT563uXvd
m5axTpUsupAvF17qf3F2JUuS4krwizADCRBcyaWqOivpfb1g3T3TbEICBELw9c/znao1RWLGKc3y
IKElQlKEhzu1eu14rmPXXYZULPxNsIAOLA+n7qBK/v3+Aq11cPv/hW+BjPwwceK1KTL+T04cj6hr
gz72sPCdI7iZ/osOnKmae7xL2xQMjeI7hHWmtOR9+YaBIX/D0l8fg29DdQsAHFsiuHsde0gYG0iu
AGjnpn21dUl93U35Nlp36glYuoNsubZzgeftJGdzGUAQsmGDa81bpg5G5izyoaV8DcbWB8llpyjE
NsZu61xfad+2cS4RyBALBJhyVcTq2CJHMz+WbQgy9vubaK0DK7QhF7+A/Es2X30IgavD4HYlfwAz
ClQxd3Vgg+uEH0ZTDh7HK8jwf4+0+NmZLaTLyrfbdHhAAk7QVFbLtVFgSI1Jrk+jQ83GzKxsTRtP
3A1eVtQmXq6VEEgNDCE50KXjjwV0Zje6WBmA7ZjgdcCyrrA5RQWBpQmXqgPqI/69P/EeffXC5tsI
YqHjeEZB4HItA3+6qqwCF5WcBfiEQ/UYua4Be37gJb0Tdccpa+E5+jqEJATpc7DQQ9FrDChE6e5/
zdpQb/+/8CVuk/s52JGWa5TH4GEapkK/qRBc3HiirDV/m4MXzYPMtSujCoC/2osqcPRCQ94HKfJU
7aLvCH0b0OyPYQ4GNWMgO67hqKapuRgvDk77Zse68OSkL5QGR9iVB925I/6PrkUU537bK/V2fmDd
dKB0P8i2/r+IG+jIeG6upc9OJdeH2zFbuL5KWlW/mVj2Ma+da161hxikwPd7X1sYy0FOjsdapuly
HYpQ6yMIgI2bVmFL9MbUrZipDUZ2oHheK8jiXB2vfkbs+pH7JRTLITJ+fwBr7VsOEtp/Q1HGcrny
evnTIOxQGv+PioJ3+5q/dfti43J34W1ACnw+ZCxQASn7c0XK5SMZ4mrnCCzTGzMt2hZs3leka5az
3ypoMXHinPQw/3t/ECuL7FvWBx4yIjuoDF2zDkpdtdO0SZ2LLTDm2gpYxuE2dRt3PmqyRyTnzlXc
+4kPIn7IZtZyY4pud7L/vm193zKRSTcS+im1uTpkNEez8HPBSHAYJXQYY2/nSWiZwkyLspFFY661
UfVB0dJ7HPxAbeDcVtbAxvO6Tt9kruHmirW4djD5o/HVsDE/a41bRgBVSydWSzRdiVPk7wcg6h6G
AjXbu7aPDel1hJtBoR36211vnF8LFdlXYIycDf+39u3WPVwGkd8QJ5qvNIfcFxa5h7hZV+/8dst+
nYr7qBbo9NUHT9/ZaaDiJ0voOt2fmZWtT+nf3gEK8ZSIYsCigoAsOvVzyN5TyFl8VyBc3nrorU2Q
ZV9ZBJFH7ZfjlQPQDhEBDwUvXbOLAcGnlmXlQwExKpWPV1mR9p0Ep/oVxryvstenlklRf+KQOOuG
awRO+XOJ7f/oNcY97Zp9GySMMn5olOtQXbuQPiEi+ZxHzdGZ642pWXE6xDIqRWMyLNJXV1Vn/0w3
+nLhP1FfQWnZfLk/grUurIe13ximIcylrmMFAtXCfz/1M/SmnfMw7YvV+Db3JUQeugEDUVCI0BfJ
5rQk1aEdQuhDoWrq/jBuM/KKe7ZRw7PoIe+EwrvrCI28s+pqcSKQ8nkCFbb/DDasAIV3pfe9chtz
vt/j6zZBbc4YKC2SyoQLv9KqLc4FRGwgnldule6sLcut15eHvvbAKg/E8JUukZdA9RZWXUztseND
dKp7ZyvBdFvm1+bNch88HlqzDLS/EighPFbuEiS8Id3DTMM+uR1uIt+HDfFtYPIcStDKL01/rQv9
75ThJoumZThs3O/XZsxyI1TUHvQd/O46G/8j6vkhdgJoRQK03A8JmP2eRfeJ5U2GWscatIjqWjct
EGHagQAIXONG6yu+/D8AZIArMwcaLFcSjydngJhfvkQQKgIebNfn27Bjj86cRQ0+n5GoTbGncY/P
QQpzv/XXg2i+jQumqnZMPkz9Fco2n2vAsoEIe8tqaIhCjm4xyDtJeYFI3Pv73b1ugL4NDWaUyyWe
s/Yqovp322sJsd5256Fto4CZ6sdQ6RB15xVzHnFThQBro7dy4Gufblk3dbw8C0nZofjMBSQ2Bw8u
HP3ORbZM2rS5jzRu113bISufIUUCgUNW+93P+9O+tkmtu8BcGAZtINNdqSIFyOjyEKAKEiMan4BT
LFs27jVrm8ky5zle/Blcue1VRtig/Ry74Msd2mPpDOJaL318JjxajpA3UydTx9Fx3+gsAx8zKmuQ
obZXA0zjca79P8YL3lJ/i6trxUvZiF53GkGJxYf2ukAb2pnCM5vbfyjYbsF0u3FpWNlcNqKXyYB0
sfAluvBPxHRp1hRfd82OTY45G8SRaw/sH+4UfSx98iFS06+y28UhGvo2OWbfsmiu+NRep7z9bm5y
or7jb1GArOxbG9IL7RknDkLTXkdnIqeirU0Cvnj/LMEktLF5Xp95GlmbZyhd3cUTba419HkgrF27
SccgALZv8m+9vrgS1IGEmjPeEtfFCV3oDvB3NYjJTqabv+/rwHIcdWX4yB1PXjWnRRIrCMFKKBZF
3c7T07VcB6SFIxKU4AiRQRk/DgNtnvJgi516bX0th4FLiyqiMmiuceycjVqOzsg/QElwI9Px+tr6
rrW2hKNCLGOLuFZh9KNBlVrSTeWH+xP/ulOgNva3Dm+SLWqWV9TRfQp4eCn9EsRQADqASX3jcH79
gkxt3K/MFsAHlcF11S0IytcbyFebyD8yhsoZL/SQoO3Y+IXP3lYN0usLQm0scGxG3+XICF7DfM7g
6wAvc4YsSIw7b53Sa4O6TegLkwDvxQyBjFhcESZ/zKn5wJble+Dkn+YSKLwOUnET/3x/jV5ff2pX
VJGKFCUQZPyqSuWdRI+wOJCGfOPMXpsry7bzjJhK8Zlfna5+dmUHYpL8iXr5xpGwNk+WZS/VEkGC
Hs0bxAsOLDPLVamGnBcXwLsyhAxzFAZhmvX7gu14pv69MLUfAciUSYSZfOdTz0iV0NjZFcaCatTf
bYNcPQTbUqTSG0VgwgIownn1zDZW4vV7RxRYK7GAT2uCRLhKewbUq9cf82459GGwJEyK53iu+UGP
6tSBgH3PxoJk2t/D8SJdVw2rZeoVWZyY1lRJNNRbcgBrw7EWAsHDBTiMSqbd/JjhHTGP/BjXJVCq
j9S7RlQm/byxyV7fw5GdRKiiYoBVlDItJTm240+G1ZmhqLdvmiz/O8ZNEwwDWq9FnieZg8BuH5r8
fL/11w0kslMEcUD8DgLOIi0GGvzjKz7+Q6JpvjY6X357TID7kTrtN9UtZt8bAPqdf6/7GI/FqBci
brAiAprBXA7tKReabunvvO6xIjsy2CJyAPnUqU+ZWCqWSCnIeA2nm8D6/Ulb6cDO2y6RciGQSkU6
qOICo0hF5O7iW4nsvC3qI5UOwkCkPfCvf0YfoqyJW7rDxj127cstF0JMDkls6Pmkuq0XeaC9EX88
l9EP+ybG8iHegmdElE2QxeVafnHaLAROHYrQ91tf26uWw6BNp+LCy5s0yMm59N3zjMdYDr7iqCcP
BQ5YSFNuXHrWurK8B3LZrAW93Ajv8QPyQV+q+B28VZIt76HRexAVOdwf0orrsJMrCyj9HV6jH7gl
oyDayYpEzO4+1+FbrsMId/T7qRxTKB90ifBvQun91nmx8ul2UqUKWQ5RzQxANKdmv6uQm3dz76VA
q37aNTc2VUqUQ1WBQDM1LcFEnBCnO46ecw2X4Glf++xvPxQOUV6i2lCkCuLDuKYpnQyh6z2JwmUb
J/br99uIWtsoazQlql96yKNnNImrMUrcAXyJCbgDnFMf9e1WInDFsO1cwkwRyZ7yqU2DXv4JAvXd
QEh73ya1MwmQQZ4jVi0qDUh1npX6nHdQDs6qDVtb+XQ7lRA1QTNWS4PmdfUp1v1DEOwjT4AQx99L
HCBQhkrZGg66cqCAa/S33ImOJoMiLyJmj7v2kc08UlSD7gRiWuncu89lWH+4xYh6L9p6v68hWO00
wjLmS+HQvMNxk6ukvsmjyGz6Mil5ELkHnSOyHHzT/Ruw/CBItQWOWFsX66wAYccAZROnTUs/R6Cu
DmM/P/AZcMR9E2eHhBoWO9UEcnFg591USPkRtFEfW2fasO+V77fDQZTqZilm3qd+EJ/GsL5wKf7Z
teR2OIhBEjkLlOwAXS6iZ6XAMOFlUXGlNNsy6JUTyFYdW5TpkL1rurRhXX6EeDw91DHymjXEq79p
H8jMvIqnN9XkFlu05jfH99+USGTTtPSVjlwfZd8paYDf+eoWkPQEl/HQueLKCzJ5X6TsicNPc0CZ
dDZuoCvniJ0dGQmTc2tIm2ZB/FQN/Bw03mNv1Jf7S7WyC/4vHfDipQwRME0Lp+1SD1y17dOgyxn6
60PTl2204R9XurDD/wQxhOAmOJfmMmw+utC4fiKL3oeuAqb0bx9WRWLKAOXr0qrKvfjURcaJHkaJ
6+zG82XlkLKTL66UHjBOtEsJ+FS5aR485WZgzIvgJJvy+65lsBMwnUOaMapJl7ql43wdjfRTkM1s
1V+srcBtaC8WOWRgKKDAOqV0zmTi5uoUOtU+oEFkZ0Qm1BSWw+h1qa7kG9eQD0R0D5w5GwjstW+/
/f/i2xftzAsZ5i7lcxUfmYsLP+VqS+ZxrXXrzuyGwVh0ArHwsApUQvLgiTly4zGxYrk2JwrkiRqd
6azDu7cgx4xBcim6iW7MGXEf9m0bK7ZJOPddqNd1adGBG+7B5JGI37AmGrYKadbGYFlXCN6GGmK3
dYqIQNqGzYVHfAbuU2f77uB2aD9cPAl8Pcx3doE21fGzM6p9NmUH9msTQj91jLvUweP5DfMzROZY
NX/cNfWutS/7aTTgasoR1aCmTJphKA6VZBtbZ2Vb2tQc2ViANrxGUCMWsj40c1wcSmfTZa4sqh1u
L5Bq7VH536eo+5q/c6FwKnf9Qn8P0yI+3Z+e+PXD0rV2pohb6gGfD4fG82dQNImDO0Q/nA6y3XS6
jJ05hpl8z92d55gdhld5bagCN2haZ/3ZC/MfstC/7g/l9cVgdhQ+l0WkFYSv06VWxyiWZxCY7Lri
MTv4nudQeZJB36ZdV4KMDdCRQwAhxLQxyz4DY3a0vWMRmOZN26Iy3nmjuHno+2XjZfL6HYzZrBu0
aEQbu5hzsyB66HlTe5oaxh+gAxIdCSHjAWlfMGx2Y78xX6+fxcwOtvuBLIqawy7yliLYhx00zFOQ
5LI6dsM+9jpma2Pxvi7N5OD2Ght+Bnd6ngAe/nFyhwPn2ks8TzxFzvTt/uZ63RaZTf6BWJ9fFlmD
KG/P/gFvWpVASWw5BqG7MWVru9d6YwPcls0ueOTSgrYTsKny36JCrPr+1681blk5iDadjtSjTJUH
3i6hSXeWqhXH+62vzY11+Cxuw8dJIQJOM3PCY+ixFdUvxfWuWCKzeT9QfVPGtdE8bXSpnnFzDw9s
8oeNaNzKx9vEH3mbmQnUtRL3luCofP7cBvK9I7YYtFYswZa2WgoZVH50a17J8xjyH1XpvuVR5B3G
qt45Qda1sZuGLhvrVqZElUcRD8+N6TYiPysbx1a3otJlzlTC8clB1SAVcd5FmZzO9/fNWuO3/19c
GVU/ZXFDXZFKT/Qn1i5g0tPgltvXunVlzCuvbYMacTcTiT+4BDyKbp/4E4ssW22CSnNAKdqUxYt3
djMK4pKo3Yq2re1Iy1hLoEriwdwSC6OTxDy/hTzb55L2n+9PzOvvY2ajHOaunmgF5sdUhj0CPEUa
E3GewfDLpffBtOEGk+3KMGxmCnD0RCoKceq4WvzuB/kgQIoVUX/DX641H1mbp+gh9xMjUljROdHm
Rx186fOtoPCK1dqkFEWpl9AJ4O1Hxb5obS5g6P7cTt5ju/dQtkkp6hKbyBP6FpYaHtyWf4r94U3Y
THVSUv3UhONDILbAqCsrzm5z+MLQsnbKRVuWPO1GsAIR9tgTVSVxWf0GJ/4zHbfKUFYM2iapiAZS
k1yEIm01mOqTqtQVcrtjtvX6XhuHZdKxYdAu6xlPIxkh5V2Nv5yoegv2mX/jjqbDpDe83tresuwb
mbd4ghYnTwVXD46fPU1j8RwXdMPvrQ3DMvC+WMRM3FvG2G1PQy7fiWo4o/DlO43bN3FOjvftfG0T
W8dyP+TxkLczslizqp50VozgBuiLJ9+tP6JWaOfF1ealqKQ7mm7KJF4p5fJcTm0PUtRq+Pf+IFai
xuDj+XvvSkSjG4SGZdrX+TUgujsqLITh1VPfNR9RdvZgTPjYSXqOB73hulYWyKal8GbHw1sib1Mu
osfc976AfOmRueYDygVObVxsjG1lm9nEFCM4R3OnLot0YvNXFVQPeOJ9HECBc3/q1pq//f/C6kcR
Bho0kW2KaszTtNDvod+8V56z8apYa946vctBVygohgOeefYNSmafGa75LdmHlgNf3N9fr2rCWDDz
No34+GVayM+cNgfq+hvXvhVXZVelUx3RQfayTce2+FA5y0WrbourZ61ty75pW0+AlzdtKrI8/kUM
dT5PQaX+3besllkHemlKxSKEeQTQnE+R9DJzDlDKAMLMulLNu/vdrAzCVshZgOP0AfLnN0mWH7nT
/BJNtuH/1pq25mf2gW/NRsPTKYS+EvXL+iHyQdGz78Ot+SkZqrq1YnlaSyKfGlTwAuLvb3m7Fddg
A01C5uiJA0uY9mPvPdSQf37oGlM91Mx3jqi+AEVOSJvT/aGsiLcxG2PiSIFaCwSF01Kw+h2yrdlz
yWdxorkfHccRUBMEu9khEFN/BrypOZKwGZ8LOe8SRQc7xi1s9MKHRMGY+44rbgQU0k1ErAMURu/U
cQHs/O/W47bM+zKEEVaO0yWt4WCzo2cRgBiWeM/z4GzM49qGuy3mi1HoGOxfbl636QTGrKRqjZPM
Ny6z+6u0cs7aJf68EsB+s1qk8xh+zmZ2DqBOKBtxzGJkMvf1cXPCL0YgpWYxQfEbkhvki5z6ZMJl
xzSgA1uCrQfTyta2kXOs8qZR5gGUYL3uWyG8q3aXNM7KgwnNh6JrN86NtcWwHLt2s8Cbh7lJDUpL
khqvnWTcXozbhPw3+cdsTNNYsKZ1WyHSZeBvdFHmkKpmbziERu4vxMrX28CmeWbhkDV4VWYL1w+t
O7sPflSO+3yXby0zimEEgd5zlfpuTxE3a37lwVYeeW1mbiN6sYWWhRMweBd1OjsLg7z4mOTF8BOi
NO/3zYy1riBU6AfeINLBIFCRKCr5ock2pWhWjMyWfILQE2g/CoTxW8DEE8SDfvZO+wTdmyYRRO/K
YTEbxqQA3yCkyEXKdD34R8TfyyXBvbn5tm+K/nM01ePsc68BZLD8mGfDsQUcdWPrrEyQjWOqxyWs
JzI0KWQfT4Oo3qEC510MybbEnbdInNb6sPy11zpibhhp0niOz0UcH4Mqeqj68Fp6y+P9KVrZpXah
eMiq2wPPb1IeNu/KQpLpQaEEav4kobuQfb3fyYoR27xNvp680QXqKy3HwQuSook8+X5iId8KKq50
YGNpuIDwli/DOm2GKDr2Q/NGz2W5cRbcZvsVF2fjaCAQBHSO0U3aDsh0Ow4OAMmFueaDiBKNmwEI
QBx5iLm/r74etAh/u46ypDjKZNVA0icMvk+FP7/JnUU/3V+NlfHYMrEg9Skb3TlNOiDrMZLsm275
k56d49hWaTVUl7bs9um2MJvjZXCX0K98nHHcDehNjzaJlzg83x/Iyqr/B7Crh9AZpAJWO9LFg0t8
ftQ88DeWfa11KyjR9SSko2gRz4zr6ejFVXXUs9rSlFyzO+tO7lO8h4IK0ToVu++KnL8N8y5MOk6P
9+fm9Twjs8F3Al4UzAYu7s0E4J8M29PTn9Sszl07JT0XD6bOn10Qzt/vbmU4NhgPs4PQR4PYR98E
X5oxByOjXyWQetu4xKy1b3lCV7e9E0qBrDKT9Qka8P2bphX00I+u/H1/CCtmYSOnAJPvG3cIeVpU
/E1PxFcAmK6uq797FPHIYvrcFNVpX1fW0T0BX2aEmJrUmeW3fGmeFCKpld88h5756CsB3ir5cL+r
lV1sw6QK4+s+yhrnClIfo1HOgEqcpAFv9sY+W5s1ax+j9p0x0cM5zos8ATL5MHXuu0z3p4I7FxoE
JzyYNgBHa0OxTvO57ePAzbBAdZ59i/P4ORbDVsJuZX/ZYKYmiwkiNhFPUW//u6rqpzzrP1QYwq5V
sGFMWiM7G4gOzYuycpIlV3EC4N+8rzaC2VCyELOCrFTMU5eRGwvj5LsJJr7vNnzh2vTcLigv7rKO
W7nVFGJ6+q773UVgJ41u75S6+nx/ftbav/3/on0jxnKmNQLAPmvO8RwmC7RpEtH7P++3v3KR+r9M
yov245l0KFtF+yHRH1vhP5PWfOkG8lRKMKfd72Nle/6fM+5FH523mLIoyzoVY4zEmsvrYzTt5FZl
NmgKsUUJIucS181Cgyt4bMcEecItsODa/FtWHEEyrG/6qPp/8AnO5+yGqN2n5c436P+DzS/mZvSq
opZ5XqdVJCEvLbwMRBb91nVp5ettQHCnI+J4A3wQnYpjAfnzJKzwaDHhJkH+ytramOCgKLopNFjb
2I38JBTym8qDjRfu2tfbwRItp5Z3c522tVegPqVuDs60GFw2SLlxCLzupD0bTBFFLJZFp8glGjSE
jUuIPsT0gTrdT6LIYyX5tcq32C9fNzXPrmRcvJFl45yZC6/Y8JWFuN4oqNB8LUzrNQfImaHoZo/B
eTahDIG2V1PwnlwcZ/pV5/yNosuXfU1bR00+9bJauEMuskfsR3oTPS+Vu8Vp8Ppu8myARYy3Cg1R
9XHpaIF6ehfKJDVp+PH+t68sgA2wiCZao8p3gJDDZA7ZHP0mi/lndPoH1wef7f0+Xt+zno2yECVk
f8ackcuQTW/GpruqyTsMpf9tX/O3ob1wF81IUUWAI/mSG//R1cG1nJtrvvQbG2dthm6jetF8PAP8
VXdheOFj/GkasjNW4OTHFUrUo3HjxFxb49v/L/rQTcvA1zexi1fQd324fAzmfXgFL7Jujy0VvK9E
bGDNgr1doBfsHnowHOokDhDu2BjA2hJbz5/Qmz1Ar3xYV9B9B9XBhyIYPkPG/Lxvia0TR5o6AmFF
Fl4Wxd62AyJ6mQyOvsgf77e/tsaWBTvgMPOoz+klpuy9pvFDv2TfSBA+Zk33/n4XK0tsAy4AGXNa
H5VCl1p6JIkJ+VNwf2OLrrV98+Qvto8faZD3idZc3OnmsQvFjv1STxtru5Lk9Wy8hctFHpZZhE/3
6p9D1JlEd/pTOTqPXc4Qf0adVh89aUof4eB/35+ulQ1lAzBAA9FwZDXMJSBhefalA4XdDAEViHqN
G4u+1oVl2BWyoVRIA8fai49Amf1wg+A74+z7/RGsLYpl0zlHhbCjRnIZjb54w/Q4L8vGeq9sV2bZ
dLcE4RzPmlzAamHO+QRUeTE07EiUKQ4uFMp2zpBl1cA5KQPGEnNpZxMcsjpUwMAQ7xwx6mx0sTYU
y7K7JQaxVSjMJStbkGQElXOMEJU7uX0rj0JF+7K+nq0J4qmyUV7TzZeh8PxElPmUCHczvLuylWyU
xVChWFcWpbk04VRdipD0j7QCvZtR01aAaa0Ly8YHnw18KiS9uG6RjsgvoZzpGGfhh/u7da159rcL
iXtXkjl0pkug3fhNXMz6kQSiungqG/Y5cRtQAXxoG4L4fbogkB+84b0qjuBgRaWF3wfH+6N4PY7l
hZZJe7Hf+nFY0UvIHxrdHyApdGJQrajd33XsHJh6AJvW/a5WzNtW/FATA42MauZLLfQI7V1WPjo0
3qopXWvdsvCmdMNOzRhImYPV12Wdc6idqNn49hWj+w+8ogtwffGxEu6o5VGxvjt65dhfYhmbo3SH
ravr2qayjJvpqaAcOTL4j3w487Dyv4BCaPlA500s+9pEWSe3O/TcASeXd7klb6qkA6vjj4WEZuO5
9f/6q/+G8z07xR53ZEGwhHkX5CMar36coChC+FcIi5x4f5NKIqfG/aJFd+qBOu8iAuBbm+So9a7Z
1iNpZYx2Ip472lGd8L3LLGbzsSR1fPDDcuvysDpEy/Q1gWgdLdF8Rt+75rdogoT6H5rcO2g5nFBw
2jM8O+ZDHvEEY2VzcFby2gbTl/uWtLJL7Ax9XwZt3A+TuRQN5R/cpR8QGiz108Qoio3u97E2hZZj
YPPoMiiOT5fGaaHMNQ75v01RNBsjWGv99v+L+9c8UDnXvQ/nGegPTuX8ZHG5C+zo2fw1XVhMQStw
sogpOlDtPyxCX+ATthKTt+Pjtf1tHfHA6PodYB36gpKcd4HbiGQYw9Pikre48P0c6Vgmyis3YrJr
K235g4BxF8DsTl+gKk2SJgjlMXNi5xi2O2OPXmD5AxSatNARivRl6D0F3qXi19SLBxXRz/c30sp8
2QgjyllGB7eZLnHBH0b/vEh2wU8fQojSkzTJt5iDV/aUDS4KSAYgTOfpSzzKAvmXPjsWJtgqN11r
3bL5ykUVlYBs+AVqtvWlDbPvSLmafU8dG4XRG3ATcFx/LlWp5FOEup+vPg7+LSTMCu7Ks3EYRnHk
VlswoCqCvKQHiuVnD6/cAy54YD6OSfi57TgCh+1UHVxA6fNk8aCc7YRhvGGVa9NnGbwzOHMWAA5+
ccbo0SwyT2I6b+lrrliJTeavZneqhQj1BQU1QTIop05UKZ+8ju97PthojVYGKCwuJ30pyXiijfvW
daApxIM3ZjS7il48G6uhYYFNPXXjJWaGnxrp8gO4t7YK2NZmyDLyZpS8cfU4XYTLNERgq+qBKo8/
scLsA8t7NmAD3HpTyGg3wS8SpPGbEdo/kcg2ntQrXsRmnZGZroZhGPWlAYSzZcP73JWXhpZfBgcK
gmX8BGDXlnTAymXPxmyMaowlB5n2hXNvAstrXIHF22fXwYRgKTFDtLHkK4tiwzagD1xMOs/VBTI6
qaDkTwupMgA8v953vCsmZ+MQIOhdhV0Nq5CMFee2l+Nh2ibqXmvdMuihiYdsyLLh4vhIS5NW6Md6
CPZVJHk29CCOC1RG8AX3YCFVsphiOi6D2coPr327dYQXRmaU9fDl4Ofxi6QUC8RevG6zVOt2Jrxy
RbBZf263jzAbKn0JffmraUyT9KH30EDpJcy8f3Jab4R81sZhWTVAxiQMXDJd8DzxDqoPpmOQBX92
bR8bcuBKjzbehCWIK5+A4l2EBz+g4YZHXfl0mwLIqzWYo2KcBzpT4il2Gveiusk93//2Fcuy8UrT
SD2mIAKIC/qZsHA5lwuIJZFY/bmv/ZvneHF9jWsA9hy3hGnl5hlMfeepyVO27Kud9Wx8EgxrFHWF
qZcQBTopov1D7WfOzqm3LNcXZTNVLh0uLJpAHqnbpMnnYMNPr62r/QwPRiBgRTxefOSjLjIM5qOD
CsvH+/O+1rpluIHvAwE7lMOlAtnxWSEJ8FDyTcDwyhljc9KIXLimW6Lh0gE9cioz3Rz65aZQjly8
MKCL7RULDwBubt7Lbob6iqOwSWQWTfEaRyHOpdRsoQ+4A1JE2mT1vug95yEsgS2qHDE8Q0ZI98cC
yb9jP9F9eV3PBmWwUYo29L3hQqrhsUeVXtfLtzMrNi61K8eoDcoY58bnEmqSF+kB/AsU5OPcRB/6
krx1gnbfhrCBGWWpSxdaVLiYIfyDemFivptRt5/vb7cVN2Iz+kOLnEAtWOP1xbV7gAKFOeK/LnEi
ulV/sdbF7f8XnoRMAQiOidtfGuRAHZRMmiB6RyuxL6RuAzNKn7fEHRBOL0NUIgARz8/+jS/h/vys
mKMNyXAjtxnAyAj4VizAiqlI87sX8RYHzFrrlrFH8TBKMuAhH3fV+HtS7fJEmq56uv/ta7vTelnH
ro4cEP0hNOCVh6rtf1VMfSzn6kePGo7kfh9rI7DOZ/Dnxg6SC7jgia5PKmLeFs68b+fboAwJUb+p
GHAEdV0E9biQCp2M0Gf+df/TV64wNiKjDsvCa2M2XQbhswR1guCP54FMFCdfGfPnx0DLDfDWignY
rG2iastgzJS6BPM5c0zCOFc/e565+25JNtUPK+JCNyMCzQ0olkQYX7syCDZW+PVvZ3bbTkw8yiqU
TzmDZ94NQAKeWh7qD6Pxtvj+1rq4/f/CQ7TGm+FJJ2B7qDInssjolJNJPanK3SK8eH2fMptTiCxi
IsoTKKWoOyhLcALhg2TmTbaFZ3h9NzGbV4jf4DHA3lapnoLlyPxwPplABO8hSgnQPenVQXCAsPds
XWbTDFHG8kWzEWD1NruG7pRUeXPoBIfUC/8AMsuNO+DapFkOpA3EqCKjy7Tz2k+oQfnTD97GCNaa
tvzGTWwdFZd9nRZjqc9ZBoL8sEDy5/78vL6hQptXaMIFwwk19uzQxv9q0p9KP37D3XEfUC+0yYVm
4cd8BntoSnx5oYtDkkUho3T/41/fSeH/OLuu5kh1bvuLqEIEAa9AR9vtNA7jF2qCBwUESAQhfv1d
Pk/n6zs+XeXXCTQobO29tcK5rJAPKmTQW+CuYw5uognJARnh1SSr3QofhykxFwbp71NAzzWG/Np1
s17A24Bg6DucFqZb24pLXd3PHn62pTWROtFJLCFdBy7Xal9FdlEe9LPZ/fjNf4ULx6LGBX0koQ82
bKIgOlZh/X2WlyQLPnv1s/w+mZJg1H0mIeuEGGGVHcAJ8L866mdHfhxDdC+rR+AAYwhrelnrbzLF
+gtr57OhOduxlRoSFsyBPIGd+ZwCwpDI6nVokrv/XpqfDc3ZrnUdE6lYV3kC/mIoZAW7hzH+oosS
PQe1Qa6upU7gGLBBOD66NfJfSGCbC/cMn7z7Oagti9uWgeuhoBDRzzdUpdN9bbvRXTgmP3v8x27+
16IkoO4swwQ5P+JnkPQbb/RkL/GjP5nV9KwWh9lWAM1QDIye/FdIfR5oG3/zx685KsKj8n9f3RJQ
DFVSi5NupcrFYKBZy35QybZfWjXpx5D9a2jMkg4jgrA4gYHRuCvYWrL0CvHffg0pB9zj//5AGnoL
1FEWIJsjWpfKoNSvBUwd/vv1Pxv9sx27dGufNc1HKIsqWrbQR9vPWfUbPh5/vvYDZ5tW6axRLl7k
aUzXLYzHaR4ugLyCO/K155/t2inteM9XH7t2MWQToRW5kUEXlXN70Yfuk9V/DmSjtYnjmDKg45tg
XfM64/E7iIfiUr/6s+d/9DP+tYS8NgspJH7kyTggdSCF1OVrpi9M8CcH7jmUrR3iyEQGwHgq63uy
9o+6m8AGX/a95o8qa+7/exo+gczRc/jabFF2cTMg5xnTYm3MZjbJz9k0W6/KWE48pO9s+ZnAij1f
4ID337/6yeo9FxKau3Slhk/qNFQ+KSPWh6WBYwgki+ylhtjf60x6riFk57UP+Ecu57MYiftwBUmL
jRfUd7q9xDH97CfOdngCi1Fr0VUGF62OH9LMdUXk83pnGYsfHEg9F0LVZ6N1tte7yHETCbBsSAOW
AVnMVAwUdyWobJN6ubDePvuRs/0OnB4ZVNSDDRqYZ+abPzWo9Tb+2qUIGHr/u1cS5Edcc5Q62WCn
Ug8TL6Y0+uLLn6PaRJNOONkw2YvvrfvKn/zjOPUgZlbdJWDvJ5N9rh8UjkEsXDNC+4rwfZrR76n0
bnlLYVRMLh2pnwSUc72gOkhYjZGRp1pEDNOr1uQ7uiXs8b933Udc+v9dT3oOa2N+1eg5Nuqk6+k5
S32vmINAXA3wISyadp3Ba9R218Q2+9o2Pwe5xc6KSYRQXHQmqu/WSfJ7iPPJMsiG4UJu+dm0nB/j
dG2bRoHhY3RS0oHdxMlUDsK7g0XrF7/ibJvPq/QYhfDOCSmsLUUcqUNMMgYsyEXly88m/myHh8bG
XgM1vVM1Jl2RtJMqnEgviX58srXp2dbOYHoCbRnEjzkZeaFi92Me2rbwwun1vxfWZ69/trlb5Zos
rVZMQjqLwqOjV0B89BLw55MpPge2+VB6lYqO4sTqZCy49cM8qqpn3A5AVIuEF/KRT87bc+iagU5f
1AoLKmBWbXTSlyQ0161cZT6pbJPo7kL/85Oxis9ScudIaoPEF6dQaOw9HvWF89klM+p/mvx/2ePn
EDXRmCQxuMI9dRBCWpm/sQGc3chDSx8YfDG8/qcA8D7ps6sltHt/+raKqBjZS9/JvVpsIfS4c9Hb
l9bFuUNbYgCRS30UrQPa1ceMJ83twLLhwrH42bo42/pudqwffIgjpHW6lXBLSAOA8OW4h4R/+bUP
ONv6k+2oL0IBydiqM3GhqfbjYo1M+DU3MxqdfUNtZtGHPfQJqqgvE9pueXhJeOuzBX0WU/i6rL5H
lw/eN3pYDH1FP+BiF9OULG0+B/O49YJ5dZtmDce6+uKIncUattLOKYljsib0IBi5Jpm6wJX/5Pg6
B8xZWPpQj5jmNFW+LEzKx1KHIs2DhuhNNtIaMAtWF/0EVsyXpv8cQheEg1kkx/Rbl/G8wjXl1QIH
xa9FgnPcnJdEYBKKHgRJO5A9jet2E80dv/vau5/FGaXh9KFRgJ7coA4qy+CQ2JtLuqYfy/MvUeYc
NzenK4xwHFq9g3ThPq2TNV9G1W2+9uof59i/6irmeuhydkiDRGcPEVn2k3+pbP7sxc82dOwliQg1
XtyE8vcAkUFFLiahn8Sjc7AagTXsrFWH16b1fp3MsaN8RxdxI75oPYU74v8dGR/QChlD5Ar2FZwV
cCOfC7gdjYcMci3fvjb4Z2e5P6o4hHqUPMmB1s+AOGdNDtOucf1agDiHq1FSARvMK35Snle3xezM
4Od+XPnsQkb4Sdw7R6ylobJ0iKU4pay67mJ25w3qug+anZim7Wq/GLnPwWpZ2OBkHSsoywTg9stq
Ujmb1y/eFZxD1NrJlz7KjY+EsEPnIuLHLJF/eHuJLfBJSniOUWP9MsV1kvATg3pUEHa/bV23Oe67
LpzN/1xF/yVCnAvkcAbxribBHk4dB35psXnVI68a5tOaVW8fynaT17yA41m6NbnuSVBEE/mjgks2
vZ9sxnMgWxKua9YYLU+hF6c/iGyrpoQrdHgr1in9XtFuunSh/UlIOTe1s0CI13imOK2BmXLXjdk1
7cfkAlbxs6ef7fhZKOtlLOanOkiZKgBIMW9r48ZLJecn4/QP1eJfsTYOMrPC75ufqqSvCx0Pv6HG
ept27GdNkwsH9yffcA6GSOZwXuop46c4DMQ+ptBk9EL1+yvxyj9/+Dr26br0q3c0MIW9dXFF9qDi
X7r2+vur++dIC9cBqjUxksLPbFQ3Yq2mvRd0l+gyfx98/1z8QjEXaSHX9GiiZS46EYcQlezhMAyR
fIgZDRfO079vdv8fdPq/5rjtDJHW4WeINc/9Gr8MZC0XfdEo7bPnnx0Zrk4GklCXHge5GIgweg6m
8dLkWpIL5Kbsr/mGfw66GIxjAamX9Og36TadwWxygXltQm8tlsp9kwBlFIpi+qvOXThGPvmocyBG
OpJGpz7I7UFkDkiknlwSq7KJ1/nCrHyytM7hFykkHuDBU9HjOPjhbmxW8hSH4aW48dnrfyy5f825
7oknF+bTo1jnNI+kk1tAhZtvM5QVX7608879lhBhNTzkUdh1cVzHzzMBWviOSkUukZU++4azddX5
/li1KluP0KDxoqIxrPo1agXnHAMp2S9pxMTZ+T2WiHAtXAN1cxy69Tf0jKK8my2sAPpLAlx//Qz8
wMef/2sqPN19AElMcMSW2+D4OXI67Lqu+VJ09c9BJJ7vBa1X0fgImeVX7XWPZPgaQsg/h48QlCgh
AJ+gW9RpvQ9Gs1vBqS9qmrVf3GVnRWqbQos/0Ut8BGUURopJ5ng+zXX7bHmQXggefx1/6p9bU6Fx
yxeOfOfYxk4eJ9qyK+qZdO8qWV2AUv11L2OKP/78X1McerWE468IjjNfwyMCVYslmq1fGaQ4OweO
xGwm0axlfNRDmN4HaKbc8W6MN6I15v4Lexk/8VFz/+sDIHAGfu2q46PN0qyE6ba+1WvSXcoy/lq6
4/FnxahPVjkK29JjmNo5eQT5NJ2eKJQSurGS2W+TUFPftGFvvsFJtBq/fe2jzmJgO8q24bpaj5Ys
MKjK1uDYV9V6Yc7/gcz/vxQXH3W2r0MzGz5QiY8S3pQHfXpMW/6zkuY4h7RFjzIdi9b9qJu1zn1Z
PXEP3EH4vP1oG3Jytq4gnguoiBrzBQ+pERSqVDwl4/g80uyF1dWPykLpqVZhd0yYGfeLBlYIWU6L
MxZW4l8bpLOly+DpoOHeRo/DUil7aJyb1CFCF/FLPTQMU/i/S4sOtbarTMgxrntwStoYZZhIg/or
PUY8/iyCTJMjNZ9IhKlVihfBx7VyHiXN8PO/x+ev0QPPP0vAjT87OgOeB5XsVhQdOudXwo3DJo58
duEnPoke2dk5R5h2bB1VdAyaisD9z9I9sAP6Qvj75OnnABbX0dCHQ214bFfA63PTrVlR2zR4+u/x
IQgEf03PEP7OosfaD33DA+4ffcOG3cpkvMU5+gsTsvFllG6xsP5AcfLQZYnIu0ErOAzUz00Xvq5E
3WdSvg5J/JOR6jsEHEVJmT6uLT3wKmugSZ/cZvPon6IsvTY+Lu+ziaDLF1qy6Xp2hxvX70tmuyK1
5F0kaL04hS1Vd12fw4ZwQ8TybkhcyqEvu7Z97Rb3SAmSbO1Hz0nf1UVXLTe2oYWKPESK9Hli1X1r
+joHsfWpHSCx03QbOLg8Edbd+3XKNx/PScJk11d+yVdZMjLd967/4cVJj/uV5IcCCV36/TFN+BV8
KHcA8+71YL6xMTpOSazzzJ+2hgP936EoZqyUcb9LKCta0A/B9rmKIj/LFeVh/vHeLF5XmA9kcQ6z
gCSvIUyegwt9bTmUVHiFZq68nSZ65EBpSxiRyyC+rbSLciC5dlyG11MT55VYjzNNN1W8blJbHxg1
R2bcsQv8Awhxz9CkyhszwS2K5sKLnpaZ/lDVcIJh3clG/Z0hdVWs9XoHd7k9by0rMq5+ZQ3bfgyv
aEmziXT6hAIVnnaBFJsYBJFBLbcZdk9R8+B7JEzphnW7yOgqnaPvPdq4cWofVDC/agmeXxonua19
U/jVOped6n98jPQs7B1AdagnGv5tiLpHHygFqDftYaa4obWc88HK/RSn1bbr9K3y/ZMw7jeW6Q2T
0QRAQ/D7Qwo4jG3eJNnzrDX0gfhWS72JK8hVkPV3yuttV3th0eMPVeVdAXGRk6qp8nqacZHiJOQm
uHkMW/Bf1pWcPEGekAbRHAyw35rZIO/S4PucMHXrJ+M1IcN8TcPgyc+Et4FQ0YAHOS8XjNLtzMN7
3fI74jicFuog3s8q8DYgJc6l6AkvpQr6u75KohzGaWC9mD6pdzgBeJH0dvyGC4mDMq15YAP4vGBK
3EZ2udO6b47N2MIEY/CHzQgrRsxx+z3lCd15KwWXBkLO1HNN7ivxFjdjuoW7a9ku43aZgpIS9QiA
ksuF7oOi68PfmRKbzPl3glYPuEl/jzzcS6bAQOfACmwlTogW2mWeFOOucl6YT3W791egYJyEppzp
/KtwnvewjSwy6qELlHntG0QqnmC5JXOSVTvnJc9gl77AUjDaJULtgL4CQTmRT743PQ+N3lmY9uWB
Ew8C9IByNdlYYN1eT0Hw5j6o84m8DrkoSDZsZLP6Gw7cf6Ezf19Bqi/vJYerRqvLJhpwzUbltRpj
Baa1F+cBIUsZpz3DlRR56FUFifykzyc6HqFPJYHVqlVORnrEu702lCmdB9bHa6rZFdyvcyHaO38c
T8EqgnJJ+t+9zx9BHqtyLkJoEQ/8Vk4hMC0jvLgmCgBV4oLqqNFtKcXgg4Xfy50PB2I4iv90enVF
EKeuwFWqzJfBBQeFSJkHq/3zsfDmdHlk8/xQ1fbYTTXimaDfQPnyynWq9p5O/kAaeSyNgLsGoEN5
nAZH0KZeY11dLSp7TgTdiKp78iAzDE51idDR5HLphw8RZUhktNcUOxE8hjQ37fwb//ydAwhQ+Lru
odukzUsGubwc1TaE8pMRoWJNs3xxEzxd2VU/Lukm7uI9AV0EEjNcl5FQb1QxWY6y33V1qvPQo1vj
hVs7DGWYVIgWJA+t2nu1PrjKNHk9QCNqdeii9R6g44757MPqU+7NGt9Y4oLco0IcWQjb1DGZjtmY
Fa1OIQBICtO3A6SG+9Jb2/t27d4S5R4DbvZ+aHBFtFjS5itNg0LD3zVPRwpBgbHat6l6nSq2T5Lx
Aa2XJkdJXoRRbXLJ13ifBfrdH4AlnaH6sak/Qn5ij7NarmsFFEsL9E1az+NNHPfXKWv17cqzq9DU
JSyTNsCHJUWQkZtqCbNSB9GUt9L/EYTrGy5QCtVYnsdtprCDyStIb8sOiSRuYdUC1bWURSVN59uR
9j4iQ3afLPxmyPQxmvz9IhqWV2ra1I1+4I287xqR7QCzTYFXX+GXwFM4cjd7IBuhZWM3lEBDzyW3
YVWJnDbDXKSp/JGEQ1dMsgnyJpzi0uvX36iEVT665Zh26yEWFPu/5SN8sgE5Mq0XlMBgjgfpTP2A
G1G+ixXOBN7bTa2rDZndIeW+uaNDWA7URQ+RXHNDQKsHMUC8TJXEziEtyStMnJ+EpzpLnsD1PoVo
oQJjSAQMaca1EI0mh66Kf1kI9OZskMl2HuM5T+PxmTsYjvl6yco+TBTUVhXPm3l69fUU5IwhjjnZ
myJcVo4jUr4HHkx8Y5+4fQRn10MTLrQgYtjoOpX70PfUZvQsKQcThKUDY3LnVjSsQy+5hal2cIUE
AVsPtoxBeOOGuoyngRZA+12JTGt4fGc/AVI9YOcdPfQM5JzQX7AxizZWrdWdGiHfTvq52weWwARu
DvXLTGd9Xbe624AEhdUqfC+Xxu+fKp/2ZUoTngNIJtZcQqLd5N4crWNJZQ/xYz+B7FhQQYSkE9PJ
KZQVs4wQsxQw+eWAx8sNMPqDArdU1LfGrvO2H8flQMBgaYtGqvkZBtairExKGoQJBQOeFmLtG5sJ
/cTSBBmoF9Ey5MEI1cuxQ49eqGMc6fXF4jJiG6CYKhgbPJiZCY/mMlQIa10vO5XbJYreRVVD4zhp
47LvEncQ1pf3lRimewXCTruB0VD7GAFCvYWR8HjXNzPoWR7R4+9oIOKF9lS6PEwad3B8skHpMz+q
yoy1IJPUE+f3S7fsxjAZ91Hr2iImFlKgIpIUB1K0bBrHzHPdivYqboTdV31QvXvh3L3zCrJO4DdB
ln7Vy9TljEdJWQ/1Ctwh1zA3l52mLic6GXc2DvV1lnpiM0D9PR+8edwwTuMt61uyHZGxHqG7LDbJ
WlU3UpB4Q1B+7CAl2f6I5si7tVk0nLIelzeAHoYwsvXXDUvIQ7VGad7XLPweNWlwh0IuLvy5QpqK
3XYP9oDNcqv95ptFfloQmIJ/iLQFzzAoXkrTjQTJUrhuaLWmYEIG9tppwX9OGRuKZuY/yNzfm7r7
EXGCeWfcK1BUIGNb3E/bTnbbNDTc1VY+pmDz5mjVNi8ATDRbf+Wu6FMjS6FmVufUGnJrISGxg2OT
zBH+0JiJHC3qoaofw0TbAqLWTF41QQvjKAczxXydfVdyL7sVdcfLsHHIiZeJbglgfweY4Kl8Zi54
5s1Ir1soYxaB0e/hGhxg08DuTARKST0kj5Prf9J+ya5SbYMCybxDlr7QP9BEUnmNdCyvJPDrGvTd
XNgKi64NQ8RKz78JXeflgMbq7VgNzXMIlOTRgB551WdhgOJc33pBNObAUk4HpcAp1pXNbBnWVYzt
q7ojmKbNHwZn+twxx7Z6aaBeq/kB71Xlxs3qOaxcdtfMbVogMEYFlPnUDsob4Q3UHuaXhoyk3vAk
gwjK9HFFMMPMaQu3JVKsKae4w4OTZTy0OGKgMV4OlcF1C3CEuWyGqQh1hjAbTOPbYHpRZKtcoGDF
VFknnXqTWfIrHZKlsJ2b8b9CrP01ig7ULbfOufhbhPUF+ZpBgGXaNbvQ0vtejt98No65vwb1M1j5
OJRq+RMrEkohQdwcA+mdknatNuMM9k4EWyuME1MRFHzGaC8hU7IPo8EVTWX4cWhjaPh1cVhovGTR
kMEvqL+0Vw2IXai45Fg2Ggg8NzamjDUIuw2JkkJyQyAJE4kiCJGnL0tK94Gaf0Ygx+5IZe7cgJ6o
bLpg0wOLhMRrfnFCxHmTJsl2BIxpipHb99yIMlZNu4GcZ31IafAkWXiFvLRH3Omrok2s/qHa+Kcv
Bgn9OQh/1n36HZ/onWZj3E4PywPq3yFnvt/kEG6+7yLccUfooO1Gyez7OM3eRk/R27ziuK9n335L
F90D5ActOzRJmjJki30gaxWWQQK4t/pY/DJkSb72Y5jD0WQuhjZYiiU16P7g3O+u094hfimfZ6fK
H5edz4a3qm103gyRLEbVRyjtSK9zeLhGBRLDrvCw8o+xCVg5VTp6TyrT71aOnHoRSM20UeO2hUHm
nniV2CpogpaDgjNdtIgUgTKINmIaAVVxwU/4SkBEpbPjdcMNLxdGY4yMfJ8WnCM60Ndyxc5NgulR
cKQTph/rvZWyOVg12zLq49e4VQa7DdyRPtcoCdsSfzNcE1E1+6BunuqqA200IHOS7GAnGP8cUdZf
927u7ie61EjxJd0GLPQOMWwzkPsxtkEW9+6rj2uirF7LqYvYwVnyS3g92SggB0sl5vjYLcNrG9kY
DHlymrEWrhSuyPIO6IotiOACKymBd1m8/uhdSsqKIyg1FedbigK6pHacrwJcgNw3sUkKOlQx3DbH
Gj5SPhogdvZ2ZpL0Oh4D2BWs3nrX4kgsZSDmP0JKfSuwZE+DB9m8vK80uZY9QaiO4xc1dB3EE0PU
4O0S7sjSv07jMF7JpmbXDTHTmwqtQcuuyx68Ec8cqflJYXRXTB1oWz7icN6mdvme0qp6pT7AnroT
fGND9tCxQJWo+J+7funzpUNnoJPONXfT0NSvMBKNwu1QQ7y7RbVRqZrnYDnN5AdrQ64hX4Dk2TOb
YATD8E1ni6J/vGw1Cj2H1Hq/8HeC33e9smbIfQP8+D7SKvOvV+cQ9OM5zjb9TGk+1uH06rze3Ext
t96gC4wMtRUyuQ5wd3FLKtfehDAurDfZRPsj6Qd6C+BaTbdNNhJEM2S146q7Ys0ILeZE603oz96f
fgb4e0L59biMk2/2mbd8kAeBcoDiP7FRvoQc+asdVxTr4D5suZmqWwiWR1GeJgy1Ak5Y+FgPZvY3
XRWk3+O40uYahgTBu5XUbgl3y88mW/AsK9i6ISAt9nmouqnPVxOO20lai+x2ag4jPrUqhmDytxIM
L/QjU1ryxaJpkYxxMXgptifuMDcM9h8lauYW8Tsa8g664/dBYMFcx+3UbmFpv1+dqI6eMeqBUpJp
REkW+rkOqVV5xal5Yhl1bxMOV6h79T76Cn4iTJ7UyXKjoQhZhKSjQK15Mi79kXssH3sBOkYApl/R
8RGSal21vvuoC/ekrtV35g+dyJM0Wpe914xjKdt03ERIHeET1HtiRmEC2J+a4QJcB8JPc0kjb7yq
M406JGaRefd598sPh3obZe6Pgyb5gXude0hZT+etSQbvNxidAZIuJ2q0toEl/BURmt7qIItNnuqO
v6wOjgHTOjXPAlX4TStMJWHdgCNrWTN2GKuaF4Od45xziDlFU4htCm3Nm2Sw3Q57C9o8MqmPzeAn
OV1UdbPQboFcRTBl165G6lujeVPKGiVE7TvUT4k3BcWCwSyiNo7KEUozwGBjko4rVCfvZhJCIyRp
WdkGLQE2yk47pHMDXiLsdnZET1H0My+tbQQS7UxD2BMVYHONm0S0RDzZzcVYS/KWGdYcBBzukH1V
OOwBH+oeujnLHtKYtLsmsN02iYJsg7De7+DORXI/bd2vSCbyKkoIf5PSZMVoDAp5WzXzg2tcmuOi
g1+hikdWAczChmSJOjauX35rZHUPmazmG+daDya7A79BoAjRNXL9FW3hcdTzft5PiIf5xEV3z7yh
OWo/9baTY7ItralleAs5OYgG1HCLGJj77QdeC0/oNNgpTZb7zI/SfdoFr/3AWmCoxQxkGh+OMpzR
bajRozKs58cl4PbadlVzRCY03A9QvCxp4NW5YXP3FHRz81DrsD0Ma5uVjVXjzmReeIuKwJZ+Yro3
1SMJ6ocJkhFmuosdGmRcRqaYBkV+KZhDFWTF8U4Eb/NuGtMTVRC9q0zkbdoVkYArluUfemNbva52
C7YCjgyl0Lhr0KnjlHslIfNacGTa6PqsBn2IhG8kSexG8OlFI8rchqsZdkE9eGVLw9/DnOHk8Cxu
Y5jXxNuRs+C6jTOqc7RjP5bGGFyzgP+xy+jnKpVASS8eO/TBkqLzh9TmJIAX2ipW2w08Rb/7ioi7
aPZITsEMvSWR7a6gYf4LFWuXgxGWbPyJOTSf/GdIQ8s3EqkOl41194h4MdxzztjdPAb9sUpW76Wh
Y/SekoTc1VBRxE09Ql8wDPa14Q1CMnKcLe5iFOq7KjtlawPXq0WjEM1gzebDdiefmsg+wkAv3oR2
hL5vvZg3f2XspbbOu25c7K4CQM5z5to41xk8nGPcAeRqit47o9udP6HoiQYN7fJUBdAIjPydBnsc
+oSd/YmyD01mPVYhAKSkY3s9GrQqeVTt6zn0doPfzSXAe+OWY+mjc0meKV+yGzeF96pnK3LeeQ5u
p6B3uVcBYzbLpimQwgD0F8QrouwSlb6olsJDuD6gAtdFG5DXYVR+jsT6Ra4CRbRR7DsSzLFQ/aSv
NFQhrwxseTdYmxbyG9FwVXss2gxezLBRohW5gfXv+oyS7SqDadvWjOME7zTOfzTkrwF8njY45uMn
54kMZ/0SHGqHsW6tP+OfoN5eA/UtjBa9g42pKCPuDQVUMvxrH2a6vIBQ2nIawiXGWSmicolG+rEK
Y7REkZD00PDK56nLcr/Wy1YtaD3TUU/XWVLZTVAJfudBjbnNxeqx7/M84TCiE9usYZ2h19T2aN03
NNpCQNcWtIvRRumSoSS1ogq9xIC99b1kv1CCwNwhmeHLg2rRbmaBcjwIGU65FqL6AahKyBs5+20q
b7oLOe5FBrfAKpk7dhvOEABHukQfcBGTvvs1lnePGcsbHnfHCt5zP5AA0F2bNMuRJyEdcPPSLj8D
X/WPbjT2WduwZnnYK/+QiBa3Hhad776pl2+9sbC9NG2yzbSSD8G0yi2iOJLeDgn6Hl/ENhW6UTd9
3XbvPm7Ycoec5qWNJv0kUpLeWdqiCdIsc1NWcwwZPbiX7adq9b8n3OKzZukIbhMyiLFsaMbbY9L3
6jacEDpyUq/2yasa+WcWUGeJeDY+ypoNeRUZVgJy3ecjDKW+zcPIb0ISNy/AjQ+bD1WJjyN6ENX2
A5jzLYvH5prjGnnf1lmAnA9ebZt0lRgIsM0X7cVt2Y8WhKbYg5SDHXEUjIlKXmYh3a4Oqd75ugrv
ehXSgxWpFLnzU3aVSY7uBZtI1T56kKtrSx7G5Bt2s90t4A23pabi/zg6r+W2kSUMPxGqEGYQbhGY
KVFUsKUblOWVEQc5P/35eG62SutEAhO6/9TjuhOOyw2/yvHw+AuhJRTLJB66u1GknBRzYuyhGbKb
kml96kalwnFQvsiN4ph51nCe7W3ZiXWQPzm+3afGqGkP1mX+p4RlnEijmGZfDbAOx8zQwNHG2BYX
r+6mwGkrlNdlhxhG9WVnB5ZbO/fa+bsay/pUxtIN3IJDFh8fMc9FlYeOMonm7sUZ4/CzpfoecqzP
2Q2oh7dlvwzi3BfWudTK12xMB78A4AYIfrJE/KbiYjfUzskZRQ2A2b21WCl9kDEuJQE0zBU1FksS
yCT5MinIKTK3wHDlZ+Hou9QRb4Vcg2rSfnlscyqv7Djb2klQhYHxn7wRLqt3dpZrnLZm1B+dYaA8
em7Oj0SHEh2mOCyz8dL15JZw3VZtjrWgTERUQgcEIjZ9ORrswy5M2uajbIuAVE/aaRqRPJ/+dpb1
uyvtk90S5arrwVoMv4a8PdZtd3WMIpinfMd6C0W5HEdXe81qHIOWUew3U6dwMqI1p1/NppNXwaHZ
7vEBFS9F+6011exbRfepefGhr4qoa5eTU6nbsqW7amqP8Zw/90KzA7PqIY6137WIL5Njn2LV3Am3
eDbnogU+zM7Fov8CEPsXZ+rZFdq/pFsprFJKoa4HhkeLEVTG4B5HZ7465Cmc7dq08EGNfxS0Qj8q
AiflhjA0PlIYHwVH/ziru7dpF5IjItWrj9ZyT6PnvKrR9lhL5Z9cgx51rY9YKwJbYj+LMcJ7Vrrt
AbDxo8gqKDbpBCjUSh9/qOYbtnat4wbfsbL3OpdrJ8X7HCfHfk7+CVExOm2KdAkRhqxXBbJb9pkn
93PnXMqiSff1nF1c1/1jZsO3w048UKB3DAfsnqwWB8xWB6odji1zYEGabepXd8ZP6+bUN9YcjgnZ
6ESy/5e0ZgX7Sse5xGkOTbK941tsDpR0MeZC/mDfaJfBrl7SJt15nftNTLf66Tb1x+E/e22pvx2X
hA5pfXV1d3ksAiT0O3eluN+I/53qJ62FG/Ky+l9liQOn1l9tWWjcSWWuPT3in4wGNlGcUkEp2BWI
EHdXo0BIveWATy000vy+jh7+LmwjsglHQw8NvmBlG4FZGGGx0dYY1ExQVaTDlhCrQrBPE9hmbYjP
1tx/pTgOmXBv3UjAraBoqf10Ts6SNmH0KvDUwqCkd//2nXEoeQhZQSO7pcdxbMI2swhZz606MrB4
7ZiEse4y2TaIV9VHbSc3u4DjmivTpTWd43091J+LZsY8uuWNa43xUy2x9Lojx0Dvq9em6bW9NOcm
1F3mBxqJ0R/HodShw8u7WRd2xOY+GuUY72zRZxECfPueyOYVIDoLCsdmzsQoTTAc1hEPrDqxw0Yf
454VxNm6huPEAMdkcYJUd/+s0/Li9Mtuqc1LkumU67YGfd8GS2KFOhFfPiJA/EtCj3oZE0dovdau
+FHadNU0BCboA0jZnQmoiw9O7KRHXpgOrQd8mGRg+Exyr/2p1+HC61ruB5nc6tw9mZZ47ZPh5krz
LJPll74ZF5G5YU9RC6SXjkx300FalSv/mOnShhu3wTff6JKZy3WZ18h0mn2/DU9r3IMJJaYWaF32
Ixy6G7v6Mfr2D/ONqXRTQ+3RU/VBDQ7nN2m99+AKM7v5nqr4rseuDQlmXqupfzZWOz2ouf3XrJ4Z
5ksN46p0DtPurrvdsVf2hU07BA24VwLw4TVXuxjTi7vUL3kxAhSM1XA0JsK9tj7eg8a2+1Ebnf8v
YgCHj83qz5MyzoZO7LjlguoOUKYrZXzXDj/VQo7davwpLTPSlctlaDx8IeRi+Y2Lhs7I9HNa1ZEq
+stkJMXbvEx9OHNOzQ9BrtO+2g/jbFJ+D66OeNM0r0VlUwvNd5QoO8PUXoQoz17Vfo5NeXWr5Mjg
AHtvdi7Qe1w0IYNimLghmlM6VpcYbON5c9JgsNwg2comnDRT96dcPy4xUy64cjJARPwMcJG+7JrA
kqqPCODIVoDfag1t/rVFKUTQTnJZ12FfjNXvzIy/7RpIsGMwkWz32QwwvA5e4o+VsMJMrR8pFAY4
VCQXY4QxoimdGdcKWmAU53hs3otto5Kv9dCtytyf3fmGT4fOarkqPT7OVn+DsOX+31yOVR5YWUvG
ES7zFEH2PruJeh2a8tbW5WvKpFZfmoPtL6SsgJaon3qY1pD68ez0vYjsTBn+0qrXrVCaPxfOtqcA
dW6lIyDz+ipacs4lUcIB5YjU/KxJu4CT7RwPWQT1Zi4+Eyk/u3rJDpDBpKimEbOZzwVdtz8Psgyy
bHs1sg1KI3npW+Nz1lctaLN05yrjmnjz0W7TAwJHwiH6ffr4qKVnfFHRUEpkr2tGOUCSfRIsmrjk
nrmTxdSe5jVB3JBB/RWSmzPf5IvbtGEXN59KOMX/31aLBilIZI6DsExuyhHDsfO6Z2frrvQjW1CX
9kPnr/vWxMnJd3k86v5sOetLm5S/GAEz+hrB7URsamzWGBJWa92gReIbAPGrozkVLhOIXPvqpBVm
VM/CHMdwaj8t8ypwEwliRHS2JANMi3dGh5Czs+aPbJzetKbeVfFm+Jk2UVqU039a6vx2PODSrs6A
hJUEX7LkGI1i9Sj827/6Ai3A2/go7cUFHoHgnRf7v9hJgqQYdlYJTyO8iC7rmrTdi5YpqmpVv8Ue
t43hFH8dB3245wmyS0YmuKrs4m1UUZTGZVCo6q/hrfc24YCo1u/GEy+joX0VEzoGy727q11Tb65P
qco6SIEB2pyJp5Tt9QEh4X5IkiV03dqO2nL756XDA547opvc29P4lE6rE3jmeHTYE7Jce7/R8y0o
0/k/zPAPstz6EkpVgYNl+WYv7T9NacmxLWrvMFtM2ZwoAfNKvYDwdD6o8MmJt3d7ap4ECz/25jbK
XT1D8jL8WlYoIzFY72PBFilZQ348GfrB45IPDd152XQN5l1/hRTfe03+UeQKfUSaPuHVpm225R+M
s8eiM+9MM/r2CuO95NyyJvfdXqZXkrhOHKVcfi543CSaXTys/w2Zfk3r6W7FEiQNGVE3O89mC3jO
8Ac6oZoit2gprBqten/Yc/+0g2Qcy2qakde177ZnPJpmw3kdVFcHUm/NwF1VctPHZA03ZhOGpQ6b
suq0w4WeIBSrEoh6QOLXDU1YtBDycFSpm5/kIncusz19rbK6wNBsM5zTgrkpQxlHfevcLDTMAYPf
4Nla8UshGrxaYI++DVxMd1CAk1NBudTiY4ibh1nLhc34GD618ZRaooHUt+IUC9zs3IVBEhd3gWkA
pxqU5y7Ktc2xuxc6KDSxUnph0VbW55aiSvGyuflcEAa/oWspLPA6bYE+rbDApM3W/IewTP0C2Ioj
p6yTKLHrtyJ2Pzc+XbDpYn4GoijCpW+bU2FyUveZQpXVjtjZ6gSZwKojJZm5iDNjuRuAP7dK40vU
cf4u1fQ0ta52szsqt5rlCyXSBwjQ4x0DytzDlBhpxOCJMkRc5JwKbhyxm3DphiWq3gBpi3bXE+BG
RiF47BkyWfRpbnbgKg1xjjxSqK3uQAVrvyaq7U5Exhh7u3PWU1ep+Z6vHAkUPmtAVPz8xjCe7UKs
5fZBifvcJAAGlsJYKDwIeUEOxb6my3uzNdI0iMW6eaX+UbdtcmmZkAHPNBTPHZAlBqLRgXybJ3uv
koZmqxPf87DcayXy/eRQ1RmtGBnHmhfMFotTtNHGPyvrKtiICcREb3JfpdQBDoOpg2wqv/W5vWzZ
NtODTeBbpdYcayr2q4xJc8/pyw+V7YDctOWAAqdAlTYk2t4gwpkzSbvHLcQX2MaljcWLmRr/dcu6
vHSZ1+7SadBf9G2k/0BoEFWWrHa5DlelJDVRU/bJrUPFfczSKv5y57x6M/QKRZmsk31Z9e2hHphO
qA+4mSibxijrcYYoTxN7MoaKIM2NERkX/FCV1+2+JFHYlw5ka9bnKHkYr3uvKrFB/vQDxIiQ+S2p
bLPw1byNu1jqOqCk1/Jyc335HVvbwJOB/e+phSMykKcvrhHBNVZ+SEU6cbnSWdJWvcbMqvLJ+2ox
Jqn8AiVFkpmpn9sYjqzqe15Sa8ULpEumXTUVx6cyFnO48MJ9cmCMncFskl1f4a8uvPS9Lof/kqE1
wqxBCNBu5oSKJu52gLWFXw7FQC/TZnRRFJ+Dh+JscmiX4t786zqF5ZvSehP6AOogseD1bitDlP7x
Me6THngZVBFldRkuldGEyNeKezFpnV9VWxsY+LyDdoSlhKherwXTiW6NBWmVrygjytR7TDLhsfTW
lAWrgh+sl/Jexwkqr6VZD0Zs5idhjoKLCBjPX9ARpUGfDSipuq7TyNCNO9Q3A//jaPaV9+Il8nmO
4/U5f6zlrSUxc4oRGy4G1LaYP7S5e/eMjLGmmyB2LvXORd4c82qr1JGlsny7Zs6nb6px+6qTVn7p
GZGboeMsYn1YHEF54PJlH9UtnJ1fzYBojGJr/MoWOhpv05FOiAYGlYC26mUO6LjWfPzKRn+PwtLO
Q2I2caMhi0MGO3vxUO5BzaQM2Fu5fNYcDbkgyOtDwenGzououP8RTQx/CxtVEg+MUQUhd0Q/oFjf
+t4vhTEy1rYakyQ0msx2/a0s0zRoOptnsHZd9tXKse0hbIvBOsJsmCeLSmeJPKGPZJQ3qgW4NnOo
91wsjoUsy9YUbaIn0jBDUfXb2qbyayytfkRLkQ4OXGwvlkPGKLWPZekfl37VqPwA+mlqF1cK9H78
kVLj+9f0a0aZON9QmzKYOukxskjwWCJvE2vyYhoLNV+RFQgOSF5Kqa6IlxEHp3DAMjgloCZ5ZbSH
UtiFdQRqSl5WQ9dueP07ivuus5uoL6fyZFsFBsIJYuHd4WEuF2LMS9d3XdavP9J8K19LMUiHo2UZ
6RX1kfskK2LO/XHUk3uXesZ5lgXov1zXOgviXJa/k7KsPnQUNrZvNAMpWuPSNM2N9N3tW2ojt6aR
ook/IipZBW0JirGgqMacScmmq3lcii5SCKvV+pM2ghsHWpJ2HiDC2pb7TbUpHjtnthuurGJtH+k3
SO6gO+gyhT3BSRlt8qyLoUMdOdvqvXSM/rYB2sNVZnn3K1/Auk+ppqGn6/W4YJBOtaUWWCwPKZT9
LH/WItma0OvM9b+qhoTyq9RoX/u1c5DzCVKQ/KmiI6P95qI2hirXgya1gHyzZXLTMMGXJyhkyHcI
bNAQDnfddPILxTdIlLDn/jNxSo55uKENpcnKNt6lpsYtm1sypZ12zfhDbUYHVpXnq3bSTBORkNWk
WhrYOExVUI/CZs59Z5fxblETognhoYizBHD/tbNTi83S6kDYCJyNPhyFyfNAqE59K4bV7Q8lDphk
11G8t/5sj4Jo7dJ5mEY6E+rI9TSagXzKpRF6akbUUM8O2QHzbvYMbwRzgieLRtcFRI8lzUMgGW03
R52T9Hkg83n6bCdlfeHa37zTw5TUBoL1/b3C06bUpLnu3YVU5kc1lvl/IJ+I67LVg6vI0DdT1LkP
XWqtz3RHVjVXQCVlLg54y4UK6WFR7ohsUG+r3doW3N9kjLQ+XanDCC3wIXa9DXtKUdn7j2lWTEBJ
t+0vsz5zK3JG2/kNxCuHiPHZrB4x5/begc7JDiZK2DkETpi3Has0e1cuYZ6B5+bTq1fjoUMRCsAN
eepq+wL67rlmImYerFnmrGHJzfdnM4gUC1JCBEXkllrhcew1kvDLZVyPNLU8vqp8iMTjZcxPPd99
O415N5bQwQYKDiQz21tvAtDv11h7cLt6u6gg9/qDrJBOHQynNaFvjY2DyXTX6jNnBk4aGlCw7SEd
Nt66LebRCaTVGK/KjM0UHecEpc9pbbnhuPQ28hzR4xoAXYB0KsQEUOyNa/XXLFOBdt2qLQqT2Sq+
gWvTPwW4Lwox0H8zVAo9JVpOq0tOcT8SIwi63WEaLQVRc2bcDeMFpVBrYMka5dvYV7XwvUfrtutQ
9nTPcJANElOH+sP3psaVvldqegXRIzxF04FBQ9QaZ7eR9uC8EkEBsNOiK3KcB8sskJDqFsPCtXR5
yHctHViLv+Feu6NLEnM2crxTwsTP8dRyuJi2at5i2+qPhlvDiM082z9eV61PbaE1fzZP5l2wrmIx
g3IsJJFNyQS45K5QMMASMRJbrRbG5teF1Vah1chyCQloRto3kd+R3GKlG/aTNDoT6Uppa8lLXA0I
WurcFHuwQBQtiW6RAzUxCGHw20Z6jNWbVOzn1oAOdBx5ANV5Ft21ks5pYMA9qkMATA/x0qOsSoEX
u3O6zX+crfyvGLkthodqP1YlzKxl39C1Q6fk5d9aW1+1nJpqyjjS3NaElZq2LzrjG9d8sEzeZcyq
KoQ525XMdo0qhcyn3640oheYp+NmMDK9MPZCt22wsvw/p9Kv82AcVUKG1cN+AP2L8tCgBy2+XW14
vDxxWHqT7TL8QUiPXkKhvFhg3h1znaFAB2Rgen+WhEs32fTWzvl1tqpPytub683mzpvZEkUhnF2P
/AjFJ2Jngvl67U3vrYgcmZshh6d6tJ5sKg4ovJaOB5HdwlpK8OToVnuyQAwCSLF+N832WefYDCAZ
n7osRq+TDsiUVQzKldWvKDyeyDF/m9Nxn6fzEEKo0dOu7nDA0rT6Zr+drDT9HHLnU6/KJ7etDq5W
P1Xaavu8+09QokNslHQUMfBaPL5zo+QhmoAlcMci7JoxpKlDTb0wQjUr1c3MGMOMyvZk9Ot0NJG2
F3l/GFzEym5znAvvDXwf9NLzdmLID2lX3w2GKweOzoRRziOsSsmdvPeaXNWiC1KTTrvIwVrbUYss
a1MUbhklBZeOJYcXK55OfeJYUTc2P4r4cFb4TyKnX5PdooDOEIq0ZgwZnVwoCD5Mnu04GP9MCcmh
EKY1xbFCCSpW/eOxHNG+DBHP8nV2+JCttQyBBeUSJh2KoATVeFcYrw+HSld4vy36yt2Q198ZywP5
RbFbR37vNrbHEiF20sHWzVu5m9N+QuKT/ZcSQSs2dcVmiYJLe0+z9W9pWCeXN0jLSy5qRy3mp459
xoHxNNGSMvpSHXJH/7f2K3HFk7FfaOmCtdW6cNYeujD9TaJqSywdvnsYnzakqk3pWv4m+q/cgXli
VtzOKVBA0zWdxDJTErNAbcCEZrS+Z8MGK2zUO8KWX8iO632raa9Dj2/i4ZsKiBpudzDnSPWG6RJn
qBPNWhsDO5t/jXl+y0oXXNdAyWR206Gd5T6rASxc5yHCTSIL3eYD0lmYigSfL2110PEBuej3DJDY
vJiKH+prxBFIvvtPRl5RgZioYJZVMlRd3relPMWuc6scSbbkcO64b6D4m+dSS1uK0e21dNWLa8mz
mNDwxLYp0ZPPJ97aRzpAuhsrcXgKdToOgDUbPpNRrr7jPHxmsrk/FgQ14ttg0B8lY7+3C22E72RU
gtaMPUL54q2uknoXi/48jGzAcnIWH1A2okxNfWVY+3hYXm34hiMnxdsixXNZkImxppVfaNO/x2NB
ag6my/Ue0UAzyHTawVQ/gWK9Cj29m/P02yGwoYb4qdf6sxvbq3DLE+6ZwENqEGrT9g/O4lhY4mVu
hjFKy+I0j7O+z6oJWyOI1AoF1hvFVzWYP4OW88GxTaZlcjBG61YI75v4jBDKFYVS9mltxsco5ksH
Rh42zXQlyuO3JVEsy3w3lP3fFAXn47HGWXJcSlcL0HKlqJ2Hz8lSdwd2zUeM70O8I3lzaV179a+U
0BXmnLzrDxDUSKcnSai2bS9ne6TGiqudk01/zSmmKNOSJGoVIPTkAlZhBTnmg30cl/XBtTytD4CD
+uNtrLLnLO9DnUY7sppm9rctuY5LlUWm2J4SgNS+x0OZdJ8VhkBmA//Kpu2lkLniJnigAmiIC/Og
ZfmdgZX5Q2EWjUt6SJVzplR+5InozCqevf/GXDszteyKZKyLgJiOmAPgdnF6f3tlTJO6Lv0PkzSb
g5En5dFLFxXqk2dFwuICo/B9R9YbiCY/1+7y7j6Ygzo/m159Ts3+j5Pm/9rUjERrRo8P5IHUllI7
INfdfGHWVLjyqSydQLHbl9a7avBlckWiaJTVp450p5nTVzXZ16a1o04mr7Wh3uIFIZ6bHYUx76oW
NqV4lK25dyPFe5flEo93WRwW3E5TPYHmYnDwTbv9zIscuU1+MfkVp6F15tz4cGsTJFB0Pv6k01ob
PyJmI8lm1xf6RVZ1ONUpiqHhCDRHNZfQp7f9n6xkvMgkE1+tzb7jG8oV8NykZmcG7ZEPaePDqA+j
NV1Wz3tpWmSbnsdQnqH7Bwl2b7gGcFa/lx10az/YAuBWhk7NsqQnolurLmnqqIhZI/huqkUEfQIE
ZnvxL+xd4YKjkjGb9DNDjI+G/TB0JzxI2c7dqoKetj01egqiW0oTyYyHWcc4r319i+mdUi37jf/i
glQI4m1xbzYhmiGA7a6rIKpVgifCmY65t0RaMd+SYrlljURjNJxyz76gSwQrSZJ/jYIC4I2/m6v3
N5HmbmupE3BA1I28Zk3J8Y2LshEof4ASK/wEq1u/2J31Ma4EhwvvNXcp6xWv/7H/ZmXtBTuH2eEn
1dZnEmkCWWrXVGv2TGk8x3OP5W9ogTHtsoz4e5SvJkSkZiqfM4NvK+tZhXh/usNQ5L/JRlp8mcKV
Jb2Yo36p9wbBFTtLCnxRU/tKM3sgj5vTyqmATtHNx/NLGau9MY0HJsoiDhyJIq+ecNR8lqN7XOr2
1Vu5iUcLfNkbf/e2908z5BJhWr2XIj66sroaLqdE7AGJamv6QlFGiLUdMY7glSY9FEKrQyaw5q9d
C0tS47V8KPwfJ0aT7Hti1Zy2iB4/x41N6KOKv9LUrg8JC8623TP+rD1H0GUxGpiR+j2fqT55Ui4J
YF3aPde1fhwt91UwMQPUYr9mIrTc9VbK8Vk2nDmgaHM+vND6/PYG9d1n+i0T/bXtcK46qgiWodvV
83rPWWYaq8VzH30Vb5OS67+lSA+9hhNJFIrgIDtfTogTfyZkFJjR9s1sPs6aNv8yzOW9Aa4MW+wS
yIuplGonedaW+K2hWGlK2wvqosp2xFmGwMflZ4Uyy5Lrj6MrL3Cy9KdO3Qvr/TKCgTwllXDPqzDz
r2UEB3Wm+9BNtzhlSJetNx9t2XwsuRZHVYrHeUqvJtWz8tYz+CtYWXMp7AYXpFtc0GpE+YA9ZQDW
THMs9mgXNJfKynVWdq/S9rpSe4UhV405IHYVanNDYzZ5YEILNYDapxU6bt5UOardIpKLLgt2CIlZ
ffZSUxdhAkv33iTwTi/OqRHtGmhDvy+WORIZYilauqdRt/eNTQRWMv3TqcBoPufU17QS1VeB9WL5
FKpRkdU6fTSQaIDvxvmLJO+qSve7jJ196m0HoyuY1N7uTHgyn76Hs3hBjD6Ew0PlvdHTqFT/2mS3
7lIDTl5ZN4seJHaNz23QT1Ov7ZQ23LfcCgmWpirRxbGKjZfc5kAq4/y/jGzbRGkvntroUer0GQr2
MA3jyWzkp8O7DXpLBsJJdlpmR4/f3SSwvDXZwkjIkCHmEL1xOA8KjcUa2aqI5kklvpY4UYqPcVZd
CIaDMpEKsZyW64hKfxTqtKnpvRVdDgAY31ZgrWr47SblV7wON4r4/KF62EvoDpRUQIxbfEnz+cft
5WHmcCco+6IjJ0L+OlSnfHE9tHtyr2v6veUyReD/vG7tznYV+JmDR76q7r2R/NKRW2EZ7iRKaNai
E3Rptn/svK3TdlrN4sY+HOZJsfcM4M2hb/Z4PV5irw3kkgUI3iNrcJFEuy8A219bpr06dGgTvS6f
JBJrjOkdoKGeih2KvsjqCCXQP7bUDDJITOALfV/nGsLu6jA/6l6Pc9caSmQ33h0rRuAsKBvlZIlI
ZsV1LRs0ES2KQqBps+CHevudx21YuO1+JR9ia3E3bRKLVMP2xD/yn8c6LKmA1WiUaBxBnhlNg2z1
p0i7XxCIWkDHjrCzocNCIjelD+WUp928pT1PdRXMkgaldrYPpeH7qsSTS2XOmJg9/vnXRU92sdny
njfvJ9a0t9xENIEESVTAfPbyOhT13pJLCCodaqUZzYa+7xw3avU8JC0qWEZUrVTgYTJlBzI8Lr2p
B20SX7S8fuqafp/EILNZfaLCfmothVjHOz0WLUocQPjphdkdp6Yb9lbW459aon4wV1j/ZD/18/ua
TweU/i3KrzFY1vKMJ/ihJcDrPCMStaIlzQ6dbN48PN3rZp+4vUOPwGIfBxIGhfS4mAKzqltBCbPj
5XJvyVlMeEdyqDkF0shBSN4AP87OmPkzR0PGrd42wI+y7u1gLvEc5xrT85q9XFzdX6wmfNw4y2iF
Zd+/EvC8d2PzTW75GyhQvrMMC/yZyBSwqOy0Sj1EYO7hn6uevHIiW6A3fz3Mr/HivJGZdCDaaN9t
8JoZZyQXmBGh9CLwwKJVeBishtkIQG1y35sXoszWZ2OKz1k3v8VDcgU8mAM9LT6JXvrs4cEduyGO
3/6oi37B4DcZAUubWPt5PDIp4exAJDL97AKfdymS8Zl76VdTek95Z0dzWu08w/kNRH3ZdPMEjPqt
q+Iwy257qGn3G4Vs3Fk/bh6DYo79c5YyIgz1aT+6fYQMoQ06haEcbJj5nsgR0ac/Ds+2Z0nOE7Yx
YNAKI3NsPqqRkhjp7Wkx84atSCkLJPdORfHQHQ3BXKlL7E0I4T3whBEET4Q5VWbQLPnRHErQR4Hm
Vneesq2JqlaijWQ/m2xPk4bHsEvU1G8dJ6xPQTUG3nJ7AAaOhx1cbXcGlYRu+vJ4FDhrZ4QJ2rM5
JTtcISOCEfwGcviqYyLvMBdInXPedOr/elkfs5aZiq29cyybUnjzXWN6i11oD6uByDCwW4vh0IPp
ELqA4i2J8Ax9cNg5ufG2DniczOHotvrZq20MaZYd6mZ8AA9nqkWLt7BP7YEakOtwjXeutqGPsi8r
PftQX+HBCzKV5gscw4HcihGZ1vxpW/F769V7fA/EOuR7M5v+PALOF0oMrUj2qqh9I7O/a0ajC/X3
UU3IXOI9cdOTy1HHwrxJdQOehygeOkQqwwHaGEyTw4tff+Tzqccf4mdKe83XcDVKBCaPBx+v260R
LuO40HM2D4BSn5fQKdS/xumipd8QAJZ2aGofGcr5SzapvxNzgE6L50Raj+V1+LWCpCox5adEWgUl
q32gfUoCa3sRPBRiOLuoJ/P3zChfjK5AgrlAZF97gdFrut/lxXu7YmjXPmpkROA+DgJDwB/EhXfU
zLuiWf4oJ6WLR17iJ5LpNGnuXFOLJVnVp8Fqz1j+/FYkL4IvxYI/VR0SrolpL4/7rmAVow/8GXhc
EuRKIFaZOvG7G9lWld5EhFafN44mnvWzXqaAu+UfiuMP8ia9/3F0HsuR40oU/SJGgATttryVSir5
DUNSa+g9AZqvf4dvMz0RbaUigcyb957EG2t9CwqiNt8aZFfqyCAVLM5cv/uYV7kO8FzWRb825YBM
jg+LD8uuzFOY2Hjp1S1u0103O1vfsLfL2yZFDz8GKr9bPgZR+SVa0lPLb0x7Y6DJ/cc35id0vMvM
C28E3SN0D6Z+1jaCIRE5LfVhvSVvsba0fzbwqUSDxaLz/JTM3zwIS4/1udx9Zewe2lI8i7y6e5a9
SpjDL/ALkaPANBZ4L71JGjYDtG3KozGmb2Otj81iWI+x/GIVOBHh7tluOnHio40tmfvcx6vm/v8K
XU7QfKybtYewVhRcm5Y4jfSs63ZIilUi6u8xb855IcEfMXRdST63yi9/stL7r/AJJqcMgDA3uysd
xgyTcevi95lFWO1kPTpnid95X1YT5mEXV95INoJ7Vd5FNV3bvMON4hcsR2lE+Wa4wzNFTLchj7Rj
yUW6kgytmZLO3b7DDEPsdTpYs9Fvqr6mnYbDOGmTvt4QODVnLCRMIRGpXPtoRsH3Yth20rE+5PVY
7lGJ3tq0+8TBtscZTAEkVr6K1iKhySlm0jqkSmSB4axg7rEug2mBh+As67BVJUlz7dh9um4kuJJh
hI+Sq0ebgmYY9L1POkSdkXJjDl6msnnNWO2DJ/JACPFXhsOucJwdM2wATib9qYp/injetTklZi4u
mmzjOhQsiNfJcHVwwPqW8VwQelqPpf0ycvBPNPNNXtG9MeQhSFTyfFcHX6A0F6azSic61cBo2l/+
fHA2HBwU7EQo2FB+DEgJjfQPq5TChnzJM1jS75GAFYWNfGCAbqwSDZhoiv9pie5sJj86L98nrwfm
YHWHxGyf2LqENdt7MWXs4N2NDriWKQtLdBjLyi/V1GGybudHB8fhPLt3y2atJxmTlah9bBQ9dSHx
L/y7PIAETXnL+vyc+vV7VhnOsTTUR1OQbO8HWh2CDheTc4JAU3ppqWH8We1Ho9oZvf8y5uq5Sdkq
qayP0oteQ+JlDPBccDwZcdpGp3+pO35ZPI2BE/8Z2t0ufQrXN2pAvKFXf6y6maKPpLXl3ZCHE2IQ
PTYlKjIE46zsvFVn+/SzyvopyC2wB/U8yASHO3eoxHtUxuqCs3Bf+O5n5+bkJCtMrcompm/R0qQ1
P/KPHupDU5dwjlQKlchaTv75jlKqN4iG7yKYup3XMTtvx51uLPNazSSGZUs4z41YKII0wnikKy9K
p+oYVnmwWk6musSXLLsX10WWyaLSWzlktje4HUP+yvCR3gN3aUapZVB2gSLGAiTEBgUl3c6ecQ25
eafI3LhzXG9TZ8ZzxreldzsbC82Ynm0Dt5rIsIfZwZyeG4VBbXIHYqLC/qRDQHgykn8iz89kz89R
mnyJkX0XSXYxWQ/M1dgcEt/GWhm92wrXbWCwOKbIrEdi0HtiYgFjLu+DlchHmc+4ZZKRBn96LDs0
bgInLE54sccCTprxK3jBGNMepNavDifKyFEfjZKAnjlviyrZqlY02NHro2cVp3og9x7DF0KR3Fu+
uHl9dcex/VbbaPKkU65h1P/5SXaaRmRVfsWrzOXFgvVSUsfQB0XwWwKmOOF4ttEDJm9GvoXfo0EM
pHGOZBp4m7mX9nqI+s2iMjqTfwtbQU3fV+0Wa9g/t9WUrCUmVHzPN28uX9K+/3ZmR2PUIUmwrDKr
KvVHz7mHKLHtU/OwlCG9F/7wtGxjxzmPhrG2xgFM4/JcBU7wnfrcT0V0L9AzrCA/5m52DKrwNFhk
7aCt4TQ+mco9Zrl8mBqSvsTfIZ8wpZhkBI84X6eqfmnnAQSXdwFaFq3dzFdUkkO3NrziVsQNHt+0
fyG/jAg6lPuoTg3Msj3eIryOtPfp79L8ubX33CO5xPn44g78+ZxPOAT+vBSLpIspk+E+nTKUHl7w
E+wgnDiB+xLVTCRneXXs4VxO9uNYe0+mxf4VX70MUfARdqOmGWsvSUPptHx7rcXLoqm3Y591lLI+
Lv96eBXRKrEAXC1gKHRDqZpNxxTNouiNcXWZfKLVON/7uH4wFWQ5UE0h/cjoJztmTcV2HoIjld5T
lVSfIvCvkYnH0GjF/4tLEBDrpG8eS785LP3RRJVuM/t2wvpF1JhLHRaShXI6QP46DV51sRuETqrx
LrAuvPPlgyUR7Np6jveixTvembzNITS3rW2rmqlOk23Mti0ffbzRhzbRQHucvt9izbQegZJH+0qk
8WUMU+/ZgqiEN9ec39KWCpnAmDjqkUz3zjeN6BcCAcG6yvGzTTMO/ntM8oSHJVLlQzly2IxTfXRU
BU1JTwJUU7B0OxX7cue1rs0PlxN+5WrnQUkLstriqLTGv7jC0lNzKSwygCFaHIjUJjOMFN56pt8W
J5iIxr/An5CRu39uH57CwPCuhPeZiGGY2aQQ/Bs1qjuI26XQk99sR7oPBfCwqok5qPLJPuVJn/zX
BAPeD0qG9TJOc4UIsbIzG5kHugfWjLvDYcT1wdQm/sGAq88SZuqqpPmf7eLcBDCIki7aGxNELUWT
vfxM1PUffMEMxHP/lGfhL2LHRzDYhwqlFdxdbayqgcKoCKNrIGAeVPlnOiQE5fw6XFlwlrSqvwPP
PicdzzC5EEyp8fTWjL3eTcb01Y/5ARLemaHEo4eXPbb9P+3Xn3k1PELs+1ukbifQb+TlqRRrMAW6
e8XfER2o7ig6e+ah8Ri/E8p/wzgI2c4u8CpnAM+G7jfkopMdI5fI6X4JRDIZRK4rzTs5/OPQug/E
hHCmtTtC9xccQur/Vzpcopc4Ca9DBZ+1TYbxEtj1wRtg1eGeeYqC8SLQZLNafQk1fnNU+Tu3S26Y
Di4hTqhYLuGAaVM105XBYLnGh/Rj6fTZ6T0MHJPVweLxttgKnkJDqD1C6ucwyzMcEkKMJIA2nRyS
DTyjbT9z0ZNo/HKK9Npjq1hrmTDoU8ENJ/1TlDpM7IeshJGoT2484UqANLBJDf05hoTaUj/4V47h
wGy/WSzgFG2B197zPih5F3ITSyCNde11wAT7hgwtx/bKxYO+taukwBxSo3i4jXqmMDP3ht8/2Q6V
QGjCqQR5wCcqgXpo27lNWjAQoOLFaHqq8/x9NCJIgnMUHFMvby9VRXBHTtYST+8nxC/zv7DuvrrZ
8p+GtLiScvVP7rQ0dHh/113TJZCvKkaYjJRXwTyMlDdDR/vpHdvWBqpRF/cia380tjUcrQ84Fa9I
+zkpVyx19sz8MMYqvYnmoj4aQ6Z+LTGLvTtH/l6VwvynorYIVnGIo1NYI1KG3zJqyLHEVk1Q3BK3
EPugrD6qCrodgi9Vbwa3h53r06qQWbHiNoLPE0YbnTnm3susN5Pu901MPIYGEZTYNV+U2f8ViLqc
eWX0UHUEQKrSeJVaiv88djD+SpwEOE2A3cNLY8VkS2V68MRIAeS7z/HIcTkoG4RHbE5HDYRoxc+R
5DI62D9Z+CSLFLDPmL1YzMIoGcth4zDqiifNzGaSyMMGn5WaC3VJ0GhelOuPO790/YvICT5Hcmoo
f53TbOd0T6oHK+ozvb1mjf/UaBOsQ4qL26pyQstOEoKmLM0QM1VzTTIK5VnZkPLmKnzgZckYPk/3
cqJWj9rxHzIPs5OhCu7kw5lNtQGxh4ylW3/g8N963d4IPN5qzA/wnXL8EBqSlBgZdQR98ho2EZSQ
nlqj6+1iG4AlB3aEggAPeNj3SenRUQb3RGBG7zwdXStdfeWd/E/6PphWVWO1F1a3Kry6uctUfY6Y
NFw7OihzLjg9KOjpys+Znq3VUCWPQ0XkXg+Ey8nMFrvejuBpuR2zjMxt18M4WjW0MH5HZXa4ySLn
iCp8GyLHxkJdvkiW0K6Dgtae+FGNnT/Orozh5bkbLPkReLiPYqv+xJ5ib6Nx/Odm8NsS6o9sYjo3
TmX2Oanp1bLUzfPASLltVn+0RVpdGolfuwoiRmwlc8ysOVtY5Y8oaTer99N9WMuzjqsu5Cwnp9Eo
fDlm6WS4WDFtONaUw8Cdm5MoewzeRnNRXuowZXK+R7qqB4dldYaP3dqI8n2NnW1FhPO/XjV/pu72
0D1q0Gb5zcoT2j8Tjuz4b+ZooBcZaD2hjHEvrRymcpFK71HePXatdRtzLhFHoWoQcazWgVt+yZg2
1+77p7jpwbiVf30k/jBv+lsUHLhwjvGvaOcnI0+vdQ41ZPmfIimpBSnnIAk9UffgCfYkcQkOatdZ
GAZWx5vBXjV8QNDVqDe+gqJHXGRt0trL2WoE6aY5yzhxNj45qyadDn2EmwvCIlmUsKf4O1RRtRdj
6xVYK4LnJGiTIxpTvGiy+doLfPM78GfjqcPBdvImP/Y2ECrnft2MnFT001juoMy0G4ET/FwYBHmm
OEjWPs6Kc1nmTAdG2+2JmGq2WCTki9hzJi8ygou7n4eofhqaNP/KW2EyccPAyTRYeCLjz5uIXAWm
QR6eiVf5IQw3P6VWNf6B2yKt26PoezS/sNKebaNuXmSBV3Rmj/ymDczsNnS1bjj5AzCyVi9ItoWK
aZqbuKdWeuJN60ljiidJz8c8qhNm73LfT6E4Z9JPHjU7g/Z578zPffIv5KvJ8fzk1rejjf7XGVvm
Ob4VlfgClGg68gkWJmDHFRbtqcl//Cx/xkWYYC3WeoDkB5DnPV+CoOSVQAs+oITQM5mDdo6oAhlr
fBse3wJsD/d6lZQPZNhfHd0R1850jv+sNKKdjsNq3uKDH94rpLcSR/5a5wHnC+wp97+xFv5DPPYE
GvF8+f8JEFPVGn5lvko5RqAAJ0N3ZSWqghQSigjmDaKIUWCYddug/tYN+pwZ0VV7wJpuPQ4DHGKO
eK8mY4zQ9Wxx7kKdv4q0ZVQTO1PIzHTA9Ub6MgSnwPaH93pKxDEeiUNWM4uKSYeL4JCyQOAIPUEf
HODwSLqWiTnJDIMN4Ub/BAh6BNrSikukJ7Jufez9qaGzFjv0ZHvce4b1n9s1HM9JVpFsG2jqeiDU
mZWMz8xdCRfUhH+nicCXgQOKsRYBhuc4R46YjACZwHG8JzyO1Ka+GdsAO4mztV08U8qbFcZ0rwos
jFHiD4oiGQwmfg6aVc3NJMkCnG0UwJRmnXDn0Hn9Y8bQvap0vSsLzCH1ME8nDQp1xXc1eJ7nEGMr
5/KBcLv3NdRj+KiCoToWaF/rMOy43qWqx5M1zNFJkKr7sYcIpUCW42EWhbf2ZpaNxokfPk+pm1xJ
vM4nizzYWZZTAmyun+J1ZsWo1NgqP4jtgt02rX99jU9z05aNdciDUBFQ8OApp4aBYWzKwgWN1n2Q
U0QPlHSR6549fbugHrJrzFN0JTAY0mL5lb3zCjyXmlg6inlQTFdHusCJPAr3k7QJkz+xqAlYf1yr
BiqvtH/03BnHamqC5zzXesc3IwTO1LvO0VcTJpmwMpOT4zCPXIdEykCCF0OO7zTL029tlBPRJKCA
63Go4+3kaMEQykACCKxZ4UvAkraL8b49OF7B/ZAgSL4m9JLQMQXITd/O+h9fN7TzhfCoccbJQyfV
pVG81WFs+CtKLfYkTKmlH32lk/CoCtxIOMvwN7UwjYjEY5U99mWSjw+qSUIHSqU7xuRG7YAhU4nV
NDH8xYHkLFb/dgrRNFEdUmJYs2GyKIbTkYY+9VHFWBKr3Tpl+j9KYsc5CVKm4frizDZCWQb8cG3M
gbsNm2AeH2a0jecQ2+7aEpPAUhEl1U4l3ljvBUfmpo46BOeQo6nWtX52HO2+Fb5RPpe+kb0EElkG
I0W5L0dtf4kml6s6TdN9y/KoBwfU8zbSaFKlw2xXRiN1Cw+l+zGA2nspZlh2eg5hxejG+66wP0er
UnW1A5Jjlv2+52IEpmD66SaVTbt1fDrUsE6b8NFzWD6nRQxnpAts8LyNN63xPCwrEIKUzArJ+h7r
GAcamyVJ4PlO/W5Jt3jJaXwI25dEz7RJDoRowGU0AoFLEW5M20zl1lKkLUjwuSBSdH9S2NhhgQn1
C7HG/6uEXT4Bs4Xmwca9qwxI8+WNylaMu+S29nyx1knVrNzGbPYyDsUboZRpzzdz4X9Q4LcFBpl1
CN19Ra4UOSH1Og6l4K8NA0Cm6KkrZbTZtW/Jez5WdK+3ynX1tE1ZkLLSENR3MnLcm1W7wwc1SP4U
mFDTSTDre4XDj3mwR9Y1rrBx7Mis5MnWw0a5h5llfkWcPdeoJJ3oOlWLkgq96MvGQ7SRjPFPgw01
vRNo+DH6LEV07d8MT6dXq/MNovBmcTadxH1qMw01iWjkXg6YNNCbIF5QFLTHLDHsezzK8iw6ke9s
5ktvdZ4luN4TVeyrBGXHNoz2YhCpy1ZBSWpuIBv/53pG8J9SFWQT0lMBKwYrCPwEoDfaYx+V5B++
NWGr3Uz4N+iAY6wlU9ij32X5prdz+c9TwngmywDOPXXVJhFIpS5Kh3fwo5qktOMUDc8jkTh7prVx
FMXGDse1tQGih4G5aeQhHjFvNgJOit0Q0bQQFHYW6d5NPJvwCkSt94MX5b8Jl9LOaTnsEzhXa9er
wJV5BB8MgqSARsvWCDadxWSL+IrcND4usjDOmKFYNsLGMoJxx0qBdRmclixf3H3IQFU30XmxOvhu
Pd0mFnYeMo0z4+CnEPWA0jNGNDXchHkIiXG6Q9XtwagN2yqJkscwaa0/EBwESdPEfvbFHD2BBmiI
ZNb53hk8A+VYjf2B3ZDA69i86+Pq6LXB7gR37n+k7LNi19AU27gblXfCh1heZq9D9a1dqOhpwxSu
mfpT7yS0bpJhXOLYP1M29EeoXJTjDsNGVs44B9vumQ/XAFWzdM73xrBsYmWIecsncm9rLvYlrzgG
96YKvlI8uYvnRNxTNBVQGOXMjEGPzibpDPehSQny8yEDelGztZFp6OGT1X+2CvKTNkxxwY8rPtLJ
AwVJC0rdV6Z0BauEMPfOzY1mYzlFsEmiZd4/RO7rFLrqxR7mV1mI7NoaQ8+Uy8u3nZP6KEXARzdx
63cvQeoz7/ErFW+gBA6P5WgQ3THPS62CLDp89Gylwu2HhcGkG0lbQHXsEZiMBYBDPGsUz2XyJoW/
bSHfB2UNDTwE8Wf/NlVLx+Xj3CtCn0p6mXCn8ZttpAiSEpN7yrPGxRVVYufOivi+p2hnyw36I9Ge
yG42PFc7rJKM/gLJX4VmbHfqw2K4z6MKn7HLvtNo/FJse5icwVw5s1gZVAms5MKxRWRTC3YuS/Bb
yhUbHbe3OEouDpMn7NHcMXfyI2DTzDXv29ryvEOQNSfP6J76NuTbBYNkMugG213WNT91EN0kU6ZJ
dmTJ/HXeV7+JJG1Vx1+h7bN0Qc+bmHwGRxXNU8gaAxcYChnNTUdvWlRwpPPRuk8do/FwNImoRXcm
bYc5C0puRnZRNOOxYm+EMmMM7/NWsLgi4qHMnTM5352OkrMYp/OccwUAWieHeGv965iwOkH/lPCt
5zG+mWaDC6e9CPWuindalHOeBJs0YQZaeKdZYipMC6R4IH1YdhGCGzUtVuLhxRgnGo2qsXZT2pFk
gdq6mlunPbaObz/SFOSAkCPlr6dK1pdxZjFIxrRNU0TiiVVR7D/OZYMwExV2vossw9x1ppg3aFHA
2jrP/Oc4dnVLTapaUS1lKcHRlY7gYPRln57zLmevA/xWYsDwLMBfkZNuk2a6ga5LD77jd8R70vC5
dkVDV5ZgbcpqMBZSTVhFebNXdVd3H4XDxoaeavdoFf10zYeq/3Zt5OJcZvPT7BoV1GnHZgmAQFqZ
DNE8RE5RXzTLlZ5G0FW42nqUmr7EoC3dKnvF+g5Iy53n19iuFL6rsXmMtJvuCdaFO8MwmkMPBGOV
lxAJ24UAUTvSwg5bpn9Jkfc7dNdp7Xesn0t7mO6hHLjCJMnTGeeDDSlWeStmal/C0xyyALuzndHN
OD102IlTxrKPLaA3uWMt1bI7QFZHv1Y9gcjW3IOHNRDtSCPFNiy9GOz72fWBC7le4ZzaqIwEUXJw
5anjBYc4z4tdKRG91RDUz87gjrwdaeR8QTZgX4hV5PYXOru5AUcWMZAFcTfb9l89OPoAqMRfo38T
9ihc/DZBOXBv99VmgEEJ9cRzEVVGIoF4VbFhevGuSyMGkxWTuL0DfnVFWQWpxC77leGpT22hOxkk
3rZ+UpH8BmdCic+TBafTMNfMfuOdKlJAkgW5zrREA80NNcCcINNWhW129GULIyN3IwqbJBlnTOsj
YYY+muetFF53JCjtXVlT5X6kqsi/S57/XdEzBU0wdL8NPuIWX/H8EUL8JgNdDUCtk6ne6tn4qdo8
4+Tofk1oA5uUnDbsdws3VN7ditI3t3WLITao2CFeG8yUpTJ/UAm7NS7hbjtLrzj6uYtBpa3djY/Z
9QEYbnqwR8FaEZEI4s5F+U7kSj719YA2yil77HMJJtpgelUEcXgWXIvfKhXNOp+wLOBMBpLup06N
FxhIcITnZtU5nTiHNqWekeTYp6a6fqp0br21PdeFFWK3k4n4J+q6fHbgrrEaJvdY6aHjdeXaAqld
6BemCN1RMChmfQDNp3ayamcJ26BvAKzkRTUGyMBROzUNeiOI2V0kOcZNpAgZam6SM1l/7Hg90UrT
BNXSxPZw5WnOmc5krLQggjScOhkXvxDzitugZbO2xsilcHHCfRar8XlOMkAoQxRvxqrESinxTxV+
Xa5Hm8pMxm25DSuP0Kxoxb0a65R4vmr0mYQlRrOSaDjMPL1XHcuCemXLrY6Y2VrKnPgJ5uvz5M43
K8uMf0GXd/shafpLx16YHTNK8RCmOf5tuoMzgAMcOg7Tg0AF6oF+zn6xMABv47jF0ZjzYbSmjr6M
oizfxj7SD4Aczeeq5lbwpCROaxGfeOgnbW/I2xrPZdj4G1vGuPYCEHlkTEh9OC3lTW1MR4mWuzGb
eTxNeVKBcsWeo6P+Iwv6xoHoy+Ql8TEc8kmG9tbMMk2kztDVigXq2YPV98U1D7tyOSWrfVsniwvF
bNdByOKcwh+o84g1Vc+Sj/U6TLH6a4XDs44NvHhzBfJvr3sAMdgu1iRJLBCbc9vCrRLWKxNuuYuU
/JYUcacesO+ZmD/JIAM4gVFCPgSBlm9LoyaM5JDESRKf0qE4VE1Im4Lfl7KSlMQ21O0ORYlA8UvU
jzs3ss6ZP31PLl+W9ClkS/s39dWbzTcqrNTaBlQDSXA7M9tmsde+CQu4P85++f/AT3gZ3UPiflWt
x17V+hPhBYkXu8nUiFf8HpsiDNZddR0rva0BD2Dj97IELE5Dqkyj+E1XYy6gFwQbwjaIMPI8og+B
CVhNXH2uj06fj7wY+nH5UU54ghN80qkl1R5QKc5UWZxElLzqJr/mEYYryxKfEWuCVGhfEm6YCjLQ
3KKROjh7DbHNu3GTwbldRbK91BzZKtB3SB47GZQ4nVn7Huf3id+QZepk2lSvVRcMq47AeZMkuAMc
BAKjveFnm0fYVIODKSg8wyhZI7CsKacfEsP6FBZnPl5fN22JopCNpdLl4GQRWfObNRKZjv1Fo9im
Zr4LQVxuDFHdGaswsobmoGxoRNdGqrWVXJve34NGRPUL7qFU2Juzo5XAyO/w0YAN7zoW81Wk+ZZH
KCHYahbJjwGhchPgFo/C+TfRMPsDez1CO0YxwLyhMmJi88Z0oGzNoBP77m2Yby6MJuab70bB5VA8
pOawNe3wzdJMYubsYNji0IjoZCTBoRnJUfTAfBCk7yzp0Ud+dDz1kfMZF/xrQ43VPksA4S3PXUTt
lzoC1lFAKsg729O0owzAsPrbhz+19V7N4wY8Ln6qxR+d/ueGNyxLFzyFLPYQwCPxpHiWteIpyh2g
vu3QnGeBrraAVwEdEmuCBQYVYxXYfBFRSnRCb2cCmstjmAjvPqbjLpPPOdzOhCfcN7ujP6XffiFg
aVOzDhyI71P1bUTtajQ/MhRKwYfLlpmLy6IBcIWYZyPEHs4ex4jOPePeSRdQYDm5cafJ5KZ5NsZS
XvibPH62N+ZV0OBmHjT5XYtVCvhCB0zZXrAFJb11wT24cXr1yZOjlkBCdkKBcqiWWGK9CxQmibTq
Xn2V37nitpXS24aEzhxVD4Fu8Fg0PBxL8t7PHkhUUaxnayb/ffoZGuZmaiYBwpNWYoA31t+GIXmL
B8VmBvmPoOIRqse7X6cW54zg6fc2Ag9RhQWcF3bw5cHL1dPif4sHDKozGLq82qXGuDcjiUeA7TOj
XJBJxnqI/c9saL6qxniR5tRvB+W+LU8kwiMJT37pJM1HCQwXxvo+cNOTUL5zbDBDtfl0V969i98F
FIlVTG7ZbPp3c9nAOcJ1i3COPepmQbB0xStrcVkSkLB2M1qYg4QQg83sYrMbPNjyU81ZS1RmFFhT
SXB4u5HXmFj8dE4GMqxsVqFAC8InqKbG2e4sNvTI4LGDIuTbKY9UmrJS237tsuhh0rh3uAV2ZVpg
ui0e6uX5bIzwQh9mbkqbM3aUI6ExQkht6hwDxfrvrsG+6tCvLA+CNbuP+Tx+sALwYC+GnlwCYjD6
ZrEK5QvQA+cPsc3laUjTYe9oqEigPvNZXRvHw0szMhmtcbxvqirGf9kWjI0KVX2pNrCeKJ+nQ2y5
JfHCpLuISBdUb7RmZkBXEblQw4Pw3lMn1TPy/AIvhbNBAgazuRxqbljbfItZPcM+UmVM29yKgOYB
N2cxIPb9ylWvYHgu0LxP1hzBEm33agJGouUJ+xYlmt+juOUjm/5IUSMIIzvS5fDA68ciyd+hp4GZ
T7pyV6Scg0VsUD83T8FE5r4AArGRhGXWLnPjfR0517Zb6vYYbwLf8ZdIkRdgRRd1S79Oquo3Nkf2
RyAA8uzpIdjxvSGYrNXe6/EGWoX7xP5k+joI2ayQwWQfR+mJ6M+dNQYrFv7dq4hdVGwDwI3xZxr4
55Mmu3KvEFi0Lq0LdBtQiMWAwsVdSafM8gO0Z7/Hgje7TAxoUJWTGmuXZDmrdcZPJvI/rsfaxBAE
Bpvvqn7tL7djhWtxxYqaP8XbLx1kusBY4lImDuxga4wNB4XejdGAnUi76CfxGwQCYz0WKQ90+xmi
+YMAOlUT5kwFRK/lPFCZd2bhwT6z40skwkeUnWcaTaQz36o2Kouu0eju/KZ7n1O+Y3rqscIM1bbh
xKhEmW6JNP/CELkwr9jMfIQtq07Qd0752KF9WmeTUhr60IfMKDsKcR4ClvCxPQwtjCgReyBw2pbJ
1R30ezALtin1kkeIhYFpgWvdQFpMFdODBfXijPAHONVGk0UEY9dF684P7hYw5DZlj2YQdNG24tSA
4xFwo9cjW5xMhOkpui9fBEj+xdE0/E5SnGnNeRRziAaUtuORbhEcQOXvLa2eQj1eCv75ZcvCJNzS
m8gf7klvPIOWSTZ2OMFtGKhjjchaFTZgPINcZ1Dhzy8d9BXOvAioM00yifsSBS0I2TrRYshgQxG4
+ZQY7bqbbRLx+kV5qKglh4/WQLQC99HJmDMBHeTNrjSQuYiuo25f6hps6xwZL36DoczBKaGjgXUs
mf5NXCb9wgy27NFjdYoLsTYsmivKKGjRCUNtEyZ72zCfWBH4Gi/cK667fVxjDi7MZg3FsmcSpa4S
G7sraIiadtiNoL6kYXzYasJ63nv7nCs0prdpNTqGJfFUNxEhji67CbSYghMuZds72zf3KKgsHq1e
GR0dbFX++r46e/Th2gyWUo8jgP5drp3Oy/A92mee2oJdf+WtwM2xHuahufrtYG11Q8q9s8wWZVBO
W3/xGvpB9KGN6WEqfcZS819t0RCO81w8NLgGberDjFQkWw9vrG2HZdIS7uL6qN30m80K3ZfC7X2O
qumzZbnqDYXdIzVpPlhuf0uL1j3Z7Fr6LJIhfLFKG0xTEGHdjPDtAArnKwopkGwrhgYQ4s5Vfo/X
Mb6FE9huxWTOtwm+GFiDGC6bKsGgGvjPU8RKrpkgz9bzlblqWD4GPZmOPIYC3l6dwm12TFwqAO78
DpaynnI7BeVks3xSNryY8zk3AVE3ONVWQUyqqbAZh5aEbXx/Id5RviEeNxa+QBCJy+3BNA9DDOAd
bfXrcB5AI/sFcA1hPWjGZNuQT4SdnWsMNVsawnjFJlRGG24pd3YW/Ifl0ltHtiwZCUwX9InXaBbs
M5pLviKHTAjkiI+K9EDby7cWBEISdQqHefEvTIYfDqT45sTWs9sEb6yCfUaHPriu9T+WzmM7blyL
ol/EtUgwTyvnoJJUkidcsmQzgjl//dtwv5G7bQUWCQI3nLuPuZl94Nh9ZD6iwAANYKwq37xnkFlo
aeysygdXinp3QlTYhoG2yDA12oKA18656EbmsNBcGwwFsDr7Kr5R3ehW9Zijk6DZIEDiY8NCidgP
tzO33fTR0CeotZa27f1CP//q2c1dTs5TFX9DHBollHhGs2F4JjI9S4rnVTwfYq7NNofXPu71BSQQ
zFj0WPEnjNtkKfSX3z7z1A8ptiGlagcOvIS6qJkmW7BDVOFzOAk9szQeQvi8iA9mYBKLR2/UFBzm
Yid93eqeC0MpfxGTDYxCg0/R6h0NDsBLPFj5gDuew7QaaU0XvK11tAtGa182MWmDN6311srX1Lzv
sVHd0SN7e78fgL1UYEuAoPCM4u94Dn7lvv2r8lCLV9V5KPObNfan0EHhZ/XZLpyNh+uJ7suMrVdI
emulI7W9st1TKSQr8C69nF6GGjdbA3s7c9J+10HT333TC1eDll7KtL67mQtyXyNrwn0l0e5Jpg+L
mB6sn2bkn7hZbmew/5Y2XFJbL3eNoM0V//uiCcdOO0zqPVs3KUG8c/oYaXKHQMucm2IlKy/ZjZ2C
cWf0SctwXGPlQPGoa2iQjow/4RXcde9uFDcAEl2w6/m7MfhPhFjrqQjeigrJIPv6u2PKGzKAQxOF
+y4Zz+jWj9PsX+gUfJkFL0fXW5tZTk+ELb91yhsbuvMXinorRrttelUJNBxEeV5qrFMQt7NlHyKy
2gZtbZwTxFARp627tHwT6hpZaYy3i61KG4ZpvNYN8VaFOao/r/LU9pXf9ZYx/Hw1OQn+Z/gcCTtE
P6bTiwln95Uhxr+uSSxvBktW3MHNEOFDobtpiUMqrEELHGlnUYWPQA7o9FadJqUTb33g8nTQR7rb
s5du/Ihc2u/O1OjOfhrtPTGT3iMADrsJ+piFG1TY/1CVgbQQPywrPSIs+RUxurQq6vyjGuE/kQVI
WcBCERXdPBNcLUcEGIy/eoH/1cLPnGk56mj3SxusvCNdfRdOLQYJc2vvWks52jsG1BsMpBBfZTkF
hZ7afebTayoKbSOYv9jQjkRYRAh7KbRcB3ASQKZzAlWXMvUJ9QO94HjQKzCxuSBVrrjtObKhvfMv
TU1cjwYc7asPkQLADUHOocjwh+6ODExe6LKHjEzVst64Ttjs+tRNmIWCwbccglj/XdsFo2NdpDk3
Tvf8I89TF/EFqrgOU3LENArQVBTYICeW3SzH1Lc2DEcCUsXGZeS5cCyUswVzPgi6JZpsVJNmSn3L
hsvtGG6XLSNULuvU16NL1IwGlb9WvFRxrW2jLoYp7ozu3u4ByMuJ+DDqPfcwBC2KoULPTjr8nx3b
jbkOHB+tUz8XW7Qdco2Q1T7NuQajxDIJlgbVidAA9eP26m7mPALAbtV1s+LHl9j3ekww2iI+YpUz
rPDwoDzRjDZDH1HxUbYVex/IbWLpTjvYyYTZcoubhrJq3tp1CO7Z9QANOZ106FnO/VZzaPcCMEdx
SGd6E+XRfCta3rxOC1GE+rZ2b032JEo3NevJaNc+LLW1rOiM9QY1dLoQ0VqYPcacJhu1OYAWMZLM
YbzMqkC91Ml1qPofAbaA1ZU4OyfUAmvVQLh8OIqgUEE9WGhU7tbdlPXH0hLeSWoDwovMy6/jnKtt
3KKoEc1eCeQc1OqCNCX5GJ3G27LXtNsp8ed1h2QTdj6dPiPhLHXrINuGuv/H5jxSE7s5r6ULmwM9
+AQ/JPqy6E0syto86YEJAI1eFm9TQRNiDNapane1PgmwvZdUzDS2OwiSZ+k13y0ZEZoA/68ZlvBX
nXrn+M5nOySHdkgPsYmzOUXRjUkdzZc1VM6ouaGaWNsDKl34Fdg9GozUBCL+kHVrLfKgWXsgGlNN
3Kyu+plFzYwzEw2LQQ0nloEakoG4xzJmZgSwn67bxxRsDvLdGK/27tNEK6wGulZ1PFsHvXeJ6bru
beq6EQUybjVadCpc5XFT0uriXiBZXWUTU/1qIKOA24v6/gBffFXb1nOskuVgzI9YFBAHoq3A0KLq
6Nba9St05z+djTYqqkhBWxWVyPDkTP4pxSvUKLXzkKgyojyZRrBvyuJ31AwV2kl5mOLkNiZURWvn
BVbTdeiMz2YeX7reYbyfpDTFWKmNnWFhN9qXGkxxp/ghqAZFZnFNZ+vqljZamfSzZTKv1byt1VQX
Qc2uAjuDV1R0miAucTYyLhiXyyqq7rZjXsreYHZdpB9NSuMIABQMwxO1wFcdLrA7CHchsmg728Nh
SGEI6HNBc1Gr92FtvohcbNw5Pav/t2PySQH6Ph1CKknTOfQwTkFd/Tvrmk3oDldf189OWbMMys9K
MU5aOb57sj8VfuMr+yMdyHrub+mGUBNrmZHs5gM6twOiEprN/S8mRTZ5JvdIbC6Vo29N5MYb35S0
n+UVWfdVUN5yEBWhFYOfU4TJ3YqdW1PNN+Pf4MtwwbyzPjZJ55PoaifCUWaLK+pw/1gecYWMqEbG
b2XO62zj+8GLR+8JH0J6Tujpgqp9hFPq/qL4Qi8qSrPzgE7L68C6BZXzaRTGXuQTeCiDaGXBhJT3
6jCWw8VB2J6lc2loz+E4EsJ5Szj3jLz4d2s7BIOWyICNwIwaMKKMYmIcOUx0xtwZSEELt80k7Ca0
bum7UjI3MlqxoeXfBRU0jFrxGXcTPMNhwNpazggpQ7WOHJG7aIQoIa49CC67I7oDCkDt8AuSyQNU
Jq7eTsB2rIQspW5uDOIPKPGrIcYazM/kR1+4S+H12wyiiKJnecze2uXvAb0czGeIuWG7VJXmtPHE
qRc6VH+8clVhoQ71dGlb07htR9AUDMHGVDZ7a1rnUClr4hqGN7HUoJQLhBzq64EWw6c/anCqmEQu
0zUHzCYxgV8HyGkC82Dg2U5f/dBqmI9MlrnoKPJktL6OVWis6z56Yie9nMAccCZwJHRkfYZyFX/r
ytljaJverGGnf0ZWc8BG3BpgyDJJaaYwX6UBnlZO+U6NQ8jRQbofKd+TKobTMOAMJHvCB6IoEgFN
RZt6/ilkcrNpFTOASffKRlhYp7TJAleei4jZoLk99PBtiKpnoLkZRA3TYsgoKE81YzPzGH/bhTyq
Gsk8iTPDIvd/jWRwuWuzca+6jx93yFiK39fxFtH1Zg44OyuqmrWYV3qA1ruNyfwpDdkliAOAMcvA
YDjBEsHDz6a1Xc7XWvZwOLMRGqISKc+XwgxXqAp/zWhfzIxZdcnAQE+gkMn3vM8O6rqiIAL/807x
+swRsvKy9C1ArB+OkLssjygOlD9/n9jEBrp1S6Uy/KXS7/lbT7aXtM8vofDIeQFHaMleL1S2Oq05
0daVxTgrBat/XBojXbW6S6SOdy4Cn0A/pUYLfUcLUww76lXCKERl+vjk0vtNongl5gBhpLcLU3dn
kyqFSMHxd1V6dOfu9fqhSr17aRsbBopQuwqTsQirvZcC6/rEODYYiM5ttM8CQc8NL0PAy8MVTQus
iMxbWpIsMfKnZ5KMlHlt7+iiAFtMpfWeM/ezmCRjk+a0NBjfViuUeYNlx/UPIAv1gkkbVnYwzOss
fC846HphrwWvLYkugmD5nlmMk6aoYYw6gxjvbR3Ds3ZeG4EBtGpECQy+RIRfemnugULdIkCwQ+N9
9qiByG9fMYhSlvdsyZjIj84ThPHVkeUPFDwGi1nu6lWRwmFyHYfsgDkbXJh6WcxXPVb7mDdvZK3J
H6baNL6WObAkRgdbUph3Rpwl4XamRA+mtapayn74l1Cakf5PrTd02eM/OY6SVPGcJfP4e6mD+qW3
HyyMEoRtaVOb9cx7ZzUvRm0ea2YOKZugba9TOvjzya9LaxOzKOq2eKVktrF8IqW5YLjDQi4EEG05
tPHTs5jGcnv7gGIKDDdKChKNkixieAssclXiRYutBxhLW+/pxG30IX8iggDglWCCPATJ1+jGLKcW
nzMakmzuKPWrLH7ASNhJrF2Bi3lvQVSdDMxEUlc6UOLbL7frGWaG6r42jZBPOeZ/Gn+y8d8ZolVu
pkyHM5i+GfzhXuVUWAiP1BHLW1x9Qd87CTm9pbpz82zKttSDM5jn3HPbKN78NjgNs/zsbH1cqBng
MYxwCbGuPgWq1jNemsbBU9539mWbKyrTiG87cjKtvwGyeSnq5qegMKpxei4wq34UynhS8y4ycbfF
zElaZuJuV+3VL6OPkRrszkE2f6NCYaPxha7pm4yQu5Q9R3Y8WdFwkNNFG2a0GoFrUk1GCZYXX6Gb
bLOKRiP0W8TgzE9SES5yY+9XwNS93H9rEW0vHFd5IzV6eRdeHFxCjRlJsv7x3JckUK20VwIB0YDs
hRWXE1a6wYogYknDeldYIUoUJB09JQxgGPFo7VwVBg51HqK2dOmx4cZ0ojYuttkQRS/0fmbCfc9O
r6CqbKrJgJdy15w+SGxx7IjacHiIQVCG7SW0k7JMoHfA4aXnqg04CdrNWa/nz8pBsTqOqQllgDMM
S6o9iwKIUflBkC/ofghtMw7UYDU6bJ6fbiN3+uyqEhnsMLzS33jT3CgE/QINtSfdKweXdDHU0AE5
lwzH1IXW5r+F5a563aQI0Vx7P6aTyoyFSVpNGecSl9W5bHBKcLqLT3FlQRi4E11/R4FbLDtGGNx6
yFc1kgpCkp+0YWaVCA8l1Esr5UED9c94UeQ8WkvjVksxmS8zmoIj0q1J0aastzKEEF5Tf9l1fNY/
VmHT1uoSn1Y7akr0/jaiK/LMBHq0tLdMq+e/PCwRno4kYqE0z/TWs5A9gzRNRCEzw+qUwRvnpwrD
lxzWAMjJ3w4kMOnQ6Y3HGwIjRZQaz/iDvjPe+4Lp6EsNISAMcBs0Cu/qNIaBJ0BHWg/M9Upt0rh1
E05EcaHUbWhwq6H3eLMmZBv8MLT5+27Wdlh0UsLDZ7tKmo1RQ/s3UdWg1aDL5RfUJ5qdNw/nigBc
I8siDezJWWnu4kvOEZT30CrMdm8RqjSi/mYsA1Obchdq6Wkg3SfBP3mKIFKgiZIt8U3YQZUZEGGd
hipt6LYQKzEjNO7swAheAoaZyC3w9nGKYyFmdzuVycbrEeRlvpmsBN6DUWkfWtlE39aMn7yYqofA
cTquVTmEenJL8rIq6LEiqPeKb/aQdzoeiIsMcz5ONVKfKc/6DdDgwCBSKg9xMwFdygEk1tm+sH2f
QYa8RDNba+m7Ak/QB0Mx2bMu9CSGk8LwGlxiVNMWUG4CvbjHe4b4H57i2pymT8suTmxvOx//b5hc
e3dObn0Wb5KuuzI5tXIj0R/AZlfQXeEHxZm9TvCbX0FF0RaUJCKOe/olZPWClIMoYmeMtHvtcbo1
ITWnJEOgTXuFHkxjhUx19+gwzvF4HqwifY3yhN6V03/PiHx21KNUxbi46kG7F239Ezbxw6uISpDF
bDJE/im/2bfqfe/KOw3d/SRREwx92vzy8NEjdoRKN9Da7cWKiYZrYylruJiqnHcqrOSj04qzPcTc
T2cTZOaHLZvHpPg/AVs9yINVOoxXK9R24ByOYOm2btMfmzHdUex9bUOUetCcMthqipA9NEo0GhMw
F+zTqkxXJG9k58x6ectZgudocb8zCMplqXwH6KX1HbCg9jQXxbp2KNCl9RuuKisjcf8apo30ez5p
DbNWcUo3LUlztBgYWTDNiM0Ibhkywhij4bQ3dRaBteqRnRem4u/kFvOujHKikLX/VEY7KPdZDJeQ
OS0Y3BtIWD014Vi6mFRVt5grFA76Xhet7jhSVM3rYeECIp4FWNoYsKrvw4gPuuG7qsorOilnNTOA
XDfDFqsHQiJV2iqTcO14xLDDwF3Rhi145afSyYxTcymtVi4rp12PFpqgiAnxhTmKXY3dRqqlO32m
lFkpCcO86wUTjLZimIQVcxM5wLmSdm4Ta/Q4TOtUsSgVM3vl6dDAfOYk6OwvJ5jfknaeOYRHOmlb
Q+HgM6altkxw4N1QArgAoowBi9ohnBqxKpEnKpjmCh0bTzR39NYJRoRMWC7MrsenKPb+Iu0hRp8i
Jmur+dSblGBrs6KvnRm3kZwpmZuBMVmQIqmt7SO3Vjfe/KhaKCwGHy/q1oMFyQhofGJDLRAzwVLw
MYnhYtrMGKlrcvioc8lcfqTBTxI3VnG3QKQFzEj6DG7KBhwC1XMtqF9nTDm3Igxg4YQNfSrJbQvH
vxUzjXVtb+sOhzpG9CBR79AVryPd/80M0ZONGx1dz2lZIogqPQAfYf9musbVrce3ks6VPY4fRcrR
lftPj8EzWPGPrCaHHCxiWFExMtUk1fwSjaBspqFF1jNX3bcOBPtTStM/ZL0IN8bkf7l5812g/CMh
Ykvru3Q/W8URDx9uRrJhmpY5WPdq8MlSMd8m0HmJplOT7b/Vp0nohubNzCx5fs6qaF+4KUfRHN5i
vR5h1HdH9Sgn1Fr5/M8cnNUrzqWctz4vo6+7jAk1L4AD6XFpm1RXzTIzwLUu3M+BskbSdAvkavuE
WP8BUOxEGQhfCjnuws4+1tgxCRmvbUt7D81kq16IwUeQw66HGuHs5PMHlF/eok5s/dFH72JcJrW2
WHUZKjiPOEM2xXNU2UVVeJwZOH9q8byjEYey1lvVLRzVRwUCNpaINs8eg/9DgaFDbv4CqHYUvXXL
u33HqyP36DkRomARW8dLBvSXlfEYBy413qtFbBmIs/XpUtDCsP4m5aNJ4mNKBTQhD01BsnhByYpC
0cXvDkzwGbYg+EBsyxQjv5xryBmC6y9xsFPCdo+IjPlKWubuBd3+MkdFllJ2iXlpnJYdjh6sjWCB
UJptLr1zmXVOk5YxvHZjaHJvNdO6rD5ThOMDAgPXeB+cZ2N98/uMstxMA6VhrpXXlmo1xAeUMNRe
nBMuBGsrwTwYLQTfYYPUdhNoMlSnXTNe9raOBqJfxrqEb/fggp3g0gCaYJalpBJp4yCIPYoTLvk4
XCgTeR2ZW9v/hMUzBcPHHwUcH75xHg1EkMzFORB13Zcp/+HSM4Ra9K6h2HhKg7O0jXEx82EnEmOP
imiVbzq3+QM2XjD/mO8NBqDUAu+wAjTD8ByprM/d53myNQEnxxX+mfYt8indx98Wk2NMkLFZF90+
Zx9TP1HTGNKqna8w2PmMv45iH4cuGVOECIrE1nhwF0YmziOcsPr07BIk8t0hq1ayQ/MP3FEomky3
fwz5uKq7EmfSPzPtEk+6iwnUmjN8+vR4x4kN6b8HxqLRpbVVD6XjyGJJIrl9mYlKKucLm06PGyH3
ahPiGypifw0amHr0YfKWi/kPfysqcTHpBnRWupvRrAk1t4V9uncamh9FnXIA2dic9w452gRr2DMx
klSl2Omg7oxaTH75NBCQAfBUv4e3gdUrQWijP1j0rliMKZyFid4aXQzuAp5hW6+YmHR4DON3lEPE
zZ0Va1DrX2pJ6UQtQPx09E1SMCDSbipGMPAaWfFxA2GhepSUkN9M+81Gl+bUXx6kNYPwo9c+kpAm
odhV89sAmxIV3T6CJNIWwGXEyQVfbGWEV5ji/f9C+3GTRL9Z9RMbNPwLzfcVpYWCABmTAz4CZp3p
vNMGVt9hdSY9CtSdGKFAqDxwzbObvFpesGPiCnjF3tbi44ynOgGBOo+qyNwayH/5pUq2yogPHhnY
K4XRg19Wtx6lJ6BrtGL53rZBS0r8LSImC4xiZdVfCb0i1jTXp546ZS2mdeXeYKOg936qmT7BeWyn
ueMhrzBZbEgplC6nA4Ajpt++A1Q4ZAje/+GdavPpV0MhPE2e3Np0bnaVkayMblJXGI76PjVeItaG
65VrmiJr9aq2vX+wsmfSXFidXAV0szMXoF43tXiHF1yejvwF7fZlyes1sh14ekQZ77UAEct3xFCT
+uFJtEs26q2jzlmwsLhxgng3BwVQYMIx3zBrYQ66nBaz84oGp58xInYBs6HKnq0Nb3nGdsneUFnf
6pf3SnykmBr83jH/aSD0oBIAsKsfM6iWtWiuGTeEdvGTp4GGZm0yeMYij79a1CiFC+LLuPrywbVH
jORgYLqenWDvxnlzgSOzpU9dLbgvpOoU91rnWiTpF756tJVCMkx8PN7Rqe0nNHRqN2ai70D+yXk8
f06ms+NWpqZ+ylV+KSlMBzDJzTD4oGFSx92lRMMbafPKlvaeZ8HdmmLjECJ3DNiv4y5bUQJmHL4j
cX7nw0/c2sH7wJdmMZKc0sbaIK1eTcG9xoO176NdyEmiU1Qc4NpOIzEgr1xefoPcW+AfvPYFJwjP
jfFhC7Bmy73q0nNnfqqn0Lfy4Alsngnc4ia6RQU+c7lGr4YPp5dHtbm3NQIK9NBtpUPZNbeaLfbW
mF/DyVQbo9a177T+kdDFFKwZlgrTdWcXKxYJ2Iq1sPfYPuLEIb948v/QZt1+iFsXhTGMQ96ing0/
ehW6/erwN1yqWypHPfnBh4i5Hr7Gr8GZomJ1nQbKkXMcyY8i5LsDOVGB4abbblI4xfGYrmP/GcaY
T3cYEc1UN1ASbKlEUywLYF0CWg3BK6pQVr0PBTAhFmolilvvAQ1FTKWOFSZxl1a74cRJfVSKDhJA
Qfe23ZR0rkqOj7F/0A44xU220JonlkRqn5B7x7PXLmGEGV16CBo1CtXc9JV10ZF/VQsGf/kFfCPe
0JXlvGcE8K2SFzPUmSXFt0afp6YA7RrdlrWBfMeTj4lBETayKDK2UPtWQeAS+lYrLLlWpuZ/z6GF
fxUFm5zoIM7kzqjKu/qCoqsW7LiOnm5TZNzBNWWSzWPIlfRxTyd519WAOo3ibJEZcHKOjC+rc4Ir
NUgePHgdvRJc4yM1dHQWUmf+C5fpGGc5GEJH27BXy9h4E0H7tAv9CK78tRDpczKnF26VERjLsQ4+
1avRTQTTvGojXa4wr66d4bzCXlq25bWreKXo1qo4hjsrdbQjfDcYFrpYxK56QpTfPuCjXzjaZ5cR
FI02JFDUSuwpOEKdlctsVh7Uf7CywiKPXqt2wg5hF3NAjw7jf5fem9d9cuqnQ9WDjquNTdXt9dK4
q0XSQbdCTQlCj1O7WWDjsuMWqDN6INPSyrt6c+bqg8IT+AD4yT0ahCS1dwbORQU1xSwVey2YV4Lp
C6vDf9pjf5mm6dDN9V8LLfQyqutvTL12dea9GK19Ec10DH1tBT8ds1UoKO7QfNGGuqRj+bsMACIX
OJtWQr+B1OvJJphUIiod8VO3Eiazg2ngSyB+9fGEyso+CYERKQ5MB21KP3Q/3OuBfSh68ZY64hoF
rr0wUxArltwPznSE972f22Lvy/iJZ+IWD58dE/+3GExH7qffVGx5Vob5IfPmCCB8WwfB3mQHoGa2
jYB9LJh6Wo5eejUsyYeiFGz7oF9ypbZjcTQWeD97Gn8POm+OZW3CfsZTI9q61sxaDsQGSt6qNrqD
W4UjPCQIFxyH2VgZZE+YVw6+Ni7cqPyRrjzaWv06SqyBPKv6PXArklhfmy3e2nFzrSpJuaE/62PS
LzXRbilk7nVc053K2IZqWpJpn5c0R5eYT95ulsYjg9KsgssBDRyNnh0jzFuT9Ss7JmpJkJ18uNj1
l4ZLdCxuvNu6OAf6W82+ySurtuOITYuh8jaga/5uVB86b02hUyfemG11dhER4cKERpNd9WwU6MnO
hMoqpmn6Hz2d1xyCPUvLY5+n4cHu84aMZqtjVmB9U8NZ5Agec4ocVXv2gp+ofXLycf6pN2aikaSD
gW/TO9aktOGUAx3DIf4vk4698vpzx+iFjVMSmrIDU5mjN3CR5lcJNSarIya2rk16V2cMC14dHVrR
/Zqj15RfzE9lJ1ZLLaJ6ikJpM/cfYTqrLEdVBxuOynH4ZHSGphdNyaRbhoazHbADMMYPLlTdHbZC
14WgDzVPRdZcuNa+NlR4KlQ6xYfFSHaCGjwD0Yv8ejk39PHFnhgDlwIie13PjnZNKCnfR4AypkXs
GM1nh8hipKrA7lwIxtyqhg6MvlO7LUZjK6N9z1HITPYPm3blcpm8pOrOxDgxUyg9aTQdeG5UpKgo
cc4S0PGTe05U1fWYUf5rMwpenakUZAEEDpY4qN8/MLjYj+ys/jMnTRImKgl+BpcR0PwRzd1PW/AO
77ysKz+ct9y/HKuN9i/WUojAVHrVex82wX0gYbxg9qPCzKwB6c3GKp3f6lgjYWDx8KVIjRe5DBkD
4qZUwSoUN54JRyiaaUY9OPmvLvlGnESQfL7/+9kqblPfNyOZLkb08KRGwnnnbvLVfvbdRYiTCL06
nhIQ3WXSfbMwzISOpNjLFKNahx7jhSXAILt6t9TuL8SO8v6RB9MaT9VMqkggq5hTi0/igcjrtI/U
TjeevBnyr09kzs+MosdMTx5JwIIqGb6uxk6wKiVkW1aB189sJqeecysgCGf4fNslZ14JsuZKhy8k
KCRGr7wmSQPWHyowWtod/auVB/V0wAxsSJlTzhmhgJ3RM6iS3DSq2FyjCgspd+7irD2oqFTmyWUc
krUb/BQ6EDScI5A6hUN57rCTZQ3scK+8VK1C+OPFis6Ao6KYX9KExeY8hR4yVTeNK7VNmMyqqHbZ
KorsHR/ScOiB8gJ0cXNQPvAIm4/kvEF6UfkLCMQlrKl1al9dx/9UyeEo4RdokXIGZ4jgdXCf9J6A
K8gnNpLZVhbmsvX+nX/qvdJh8OqetohcFL/5hLqaa0um5F3tGKj/l4n72+q8C0ku7WtmV8prwiYg
1VJnQxizrxCKfR3KQ6oOxVo+gf2gx6MXx0pMzqQefivOviM2CZ9WqwJmZgiZhmDJivdbH1kfaApj
YOYkXYzBLo5+D+pZe+/K0hlIPmsndJcqJYy8fJ3H3cJPHWa25MOgygaX5kZ7HTEXm1O6rqp/98Dn
9gdAEg2PKGRf0wlYqIRfkMwwizFL6951zl0dE0Y7nt0s2iEiOER8EgoMKp61XRfQCA1rYkdl2G2P
RwskJ4q8y5igmI/FhhLYyuWqkmrPE+U9ZNNSSTU7i9regz5Yqv8diGlSEgq/O4xgV7kKvhqu2Ur9
tnR0luQefEYGr/+tQ9B4q9Yv1zHhS0ztQW38atft0mb/Dyasbwrr28ib5cwxFuElwC4j9f+vZLX0
WFAscr/W12zLPGn1Qo/BqiLNtfiT9zQC7ysQQjR0QXrTvvitKhn53AX1RSWV65lNgr/i3ZgJ2DjL
ISEgjSV6bagEOmm7C/oXlQN4vIkgOG7ESvwenncRoyOUD7X55qyR2nimvF0xr49a7Kl+Ze/hRqmF
ylc7pkAmoUZCPtvuj01VRb28usDgCKuOIlbog01JiUulnCpSpziqbiHboRP8sBan/mn2b+pkq4GF
RwTRbGwB8/BcUNzQdyZQ/1cWyT6ngSBDEeCNh6oUYk4LzeO9CAfGRWDoZfXbTC+rpcSOAlmVAgxy
Y3UGenAzuGS1fBPV5kb0xKWzmXHVPDmsE3hK47quUXjH8Vk9pTpzd+rPLE9Xqc3kxofBIKAqrqjn
y4lPhkaZo/4C27z0S6iDFDwcJJLdXhU5MnY6HbcAtQma9t4szA0q+XXU/5odF+Aa814kERwLcfcK
DRkliLsbB9y5Ac4mFPDUmVdyqKNgJVPIQBTcHa/dZjwJdUP4IJX12QnGJdij/fQSpR/qv1SGAp+c
EPeibkngvIwc0urA4MOqo3sixGVN/Gvc5faSlefkD3J80zmPLv/U/aFLtDWK5mIQCWlppJYlZ6xa
Depya2LzUcT0QZM1z4mdVBsopvGy9gTGScsPgtkF7lZtHFTbQoT+5tnibeKlokDpQv8MpnsDqJ7P
wXoooq8Zls5g6SuDk5JQgB4KMvANiXqabtTlswLzKLtY9pt0/QXPMadMVyUIh9XZV6drVaFRz0+t
UXUSqCIbhUC+UhXx1CJmZTNksqbY+O9EUnJdnpVD+txF2lHVCrkUk5S0L7IV9Sg6EsSk5lJoJmx8
3hfOglhg8/D0o3d+9P8DsM7PVSWqwWPI5oERoKP12sUoJl3E2EQ3Kp4gi7f4MQGEmSZ5qsOAbgPa
nFtdgHlipxJZzjDVt4erWcoxzZnqQcNUQQbWVjvum01yR+7S8tqoalNJyazbWz37drhVUAUw/zdf
ODT9mGEjtGZp4TiqClTqYGWfPXHcUCRNG7xX5Lp00F/x09W5ypzKgsY6ox2gkbn/6nwyA2N6VXsj
D5AZYmOFwzTePZn56WVEOk5Q4Xcus7Mpxhllf56/NjAnwLv4CE/7tW6KpR92N3MQV69hml/prG2P
U8NvCg9wC/E4QyAFtg+LpIuZIkV15ZXoo1oXlITHdIqdQXQK4ui1J6Vws/w2+GmPmNJLHpPjTO+e
6HPMEd3igptos3Pq6kpwSBEobu+dDNl6Y8KFatpAoF4nqTxPNWUVNSwBXo+ulP2QWbwfUOws+pzO
jArg1IIa7eYwg3hkJ3Fm7dMhC25E+5aWLjdCmcaJbUl1qK8lkQ8iuHiYKGAAtwzEsHItvNZwmSpC
CoPR/JLpOTML8H/ssL2pwvxA/8AYtS2b260DQ+b0zVm9bSpxRH//1yAJUU3G/75+OhhJetW14ZUB
JgBGXf3u+/5n7zHR5FDlj+pvlWhpRnB0kviAMJ9Cgrkd2/QUVu5bDhdjqdsXvTFOkPL3I1XN0cGA
Yaz2NkUHtIeX0C0+S2t4+k10CJN+pUJ/lbRkBFqe29zqCR5CO2oHQBNb9ZdTaeAW5BiPKKYYVDvN
LaL3onYjwuGjw/bsYLf9QvP5runUWNgWkOIBVo2KCunKmCwMHXxFmtZyOWVA4hmHYRQwioETk9nw
GxygaTPqWtx6tqNHGzAfRljxof06VNW19TGvnbM72LWDeqzFMKMttRRlsD+XhrzQtrngyY2NUL83
+zHeBqHOFERFMGtbahrSTqwzR9C4ap1a3FMpr33RAKSQJM1T2nv3VDPK7xAGNlP2GlVOanKgD1MS
2YhqewbKDcI3VKnM0NZDBMRKywqGB633Jk4eA7GHjoCKURnmN+MRk02KFAwzXGRD4KaKjmOdI3qg
2DKRwLWe2JUZ7pwpT1KdlYUr0CkF5cu/NM0Y1VpZBg1oJ2KsF3Xodb1Pkawnw0GbwTj1MAFutfLQ
YJlNzbpIGWupSCaFo89rHIzuptb/j6PzWI4cB4LoFzGCHuS1vZPULS9dGCNHT4IGdF+/D3ua3R2t
pKYBClWZL9/ISUU/XUCMsyjE4ClhaW/LC7/ccBh7l45HjJ5DNaQKFwUQmhjfuoFizyrCLahqYFKc
TrP5y0W4z6iMIC5QGbfejdOnGVPMLI1LV6IqtGjcXp0w2oZGvZ9V4l8l48q1WTYeKnQ/JFgoYMhI
SOMwkrlej/7CEMa8N4PhcRjVix7nD5V3Ux2G6gkmMEUtMzziZkDmPrW20uYTtRBdZEPGjAIeD4qV
0el/wtQusSKgb3feILSxiJJhDedSr5kqAITclZsQ7VqELUhvSrrdOFa3kVN2Oo8k0GqjvHquqbph
8WKXQY45oKNwKIVt9U6nmn2fCz38SxHCMs/GisoMo8KB7bzxBZbd7jnTpR5ZbMDNeWoMmrioRLfU
b6z1lgV3VAeyOQC76q3eo6lvKEa2CaXhgFuGgsjN9MAHlytqoKUjOoIFua0mdOf2xvbkC4f6qoEG
NZnGq6mmTR1+61/MjF8lVR876Zg8624AIBHCKLrfgXNcVXmYzhLi+NAyzV3GE+IcazZQsp9RmnSk
NGLARDnak31HCVwEV4XsB2AtB7h6ZSY+T9GOUTP6JxCdkCDzpXysNEq+Yg/R3zrgsewJxeFj6hEQ
FqBTwzwq6t4ExBGXA7JuNOqeGF+h6ySXWYH+AYSMXyZuhgScoP+aOoQau1cvNddQwGoqhgTzTUI0
RrduqplOArchIp+NflzNR07ovnUZFWn1M0Y3G0xAw1R33XKaZw/MtfEMZZCeFftUq21uPFII+KYB
8e42Y+VtM0mMYUsiWrjyaP9QoAz+m/7O1A4D4lHCtNhdiXWpEYJxlNJ/6u68JFNRD3cpYRPiEqbk
mYakQZml/zJWz3pD0Y+e2ZMD90z1oPftTO/JuP0GE/9blR/KCB2+sA40DE4e9Bjh92e0sa9s7lMT
3/FNe2Zx+tnIg3kHo5AZPUnu2fwKaHjDD9Qfyi/BqlCJ6uNTokoqfN2PeNKe7Sm6jt70L/YQwwKP
SnnQOm/eM3XMXfPqmuyTotm5aLPhJe0VG3RBj4LvMdHBcHrcCyXNt1CTuadfEow/CmndqTZ/McLh
lZPQVJCVQzAezzLfM8QbqmBm0Emn36m2fApuN3rFNaTDV5tHWx8T9K9sZsMe/QnKQbbcQfREkHMG
698EVP2YHVVCrsBc8hYx0KB416+sbjxXxfT/A0BzJERMwKWlae4O9Ysud0rxPpnRHUaXS1HLI0yQ
jb7+ntFtyxw4PReSTspWX6lQVscYj6Y+l3WYJEssW94Aj97Ar/2E4XYV1n8+NMBV7xUPC8W5z8TU
o4UJgsICSJ8vCIKTZ1xE6FKC4ZOCTf+sFFDfuibMwOWHCEAE+mTAKxvzkDaNOOCjPOgJRMw21+LW
jRRqR4yeugSoQYngulqbrLxEFPobzY6vQgPXQHVpy9MQ1hck1vdTkv9/nkQ0se14RFuanbG4oBWg
tJ3oi7XoXmdun37N9POmR2wp+7OehOoFqIHXrFRH5DyNP69x94GN/7VQ37mYnvQV0UuWXulM5DUW
dTJtstwSe8p5/b8Psjt1UX+hsaTfSV/mvNDuTg+7pXxjTBGK6qUdIDdlyZOoFkQiZIi3Q6e/j35Q
uvSrnYw7VsxFzrwpt1x0dJfpyBZbUXPdmPRyZ2P6BJJ+RcwDyt8advbAjDr0S2RKYJkFIc00QfjY
S/UDM4H963Xg+Y1olunhXG4BEyDjGG9LtTP5S11XF8EIV4WOWuZgPYB1wrgiZNVh0WwjAMAJNvOu
FA8zm3PagAuomlMBEdC3Clpa+I6pjvTLwIvHsYlFlzQmKj7aQYnonlAmaxg4bIh5hfqNzvLPQna5
X59AS6DvxwfE8lSb0ZEXQ19gmEXEE0M0ljI9ZADvSlbq2hGH0fK+qgJcbsPqhNOa5TNr0W4t/k/T
EAowJHuaWLuAN3yua2B+7VNm+1s47wh7wsbbkhHO+N75bBKPLArjIIP20/DbJ2sE1YXGSc7eq2Ev
fxrDk1jDqxiTrcXalUn71hD8DoGCZI1kzoHoOuroReRJNxvdTq18tZsLE+muxLlW4LKx6p2ZmzfL
XThoeBcGLaSgy2PBAm1TanVO+s5xSUTm1jCtQ9b0YM70QjPHe73n4pXZN2DwWNAPYnC/E5OTBk9h
zerAeO7/7U0LtKbOcHcB13grk/AY8CaHWTqhcwPuxR6c6rzLwN+NbnMyfOjI+hijF0o9ldZbs34V
Gsqqrh4JYnEOzYxWf+QbV/6n0OivKcx+9JNTD9BkxroRRFiOq2D0npAZpEbm3Lr4k47ttoOBQlvh
4AD8u6TR+KGC6hLFKMsbqDVdq+7KLljrm9RV2YEFRVcjuilDuNuO54agS70ocCiMMVn5hXsmJ2Ov
99easFLE68Y/S1b0ZCtJezhE8WbR0TPoBHdh/uJXeIPZdPSJlecITQ2AcHRGTrAxY5Sj/HPrNruO
V4yuJka5dK33THhqH3qmrktMPbDQ7+5AOwLyxK7in2X4nbk2QCRyFoebbuNx0z0REc/HBJWHNfWc
B/0h+uxOQDiVjXNvyHs359ujNKC3kCV2v5l875YaFfjQ+mYxtfCtYdqMulGO9pCWYYQcTH9Syx7O
5Yz3zXaOpqBSdEFhZgEDeYcNccRqyJVAQsz76Maf6UBS5Ow4Oxb+dK6QVbzrX2vOcbFwQMh7E+mL
1JKminNaD0MMSPGqpa+tVw/aibqG1stZxJ2I/IacDtZFb7kwdplpPutaxVNMhWnI6HCJIP03DBAW
qyiHvGKGz76N0iCugp1U6o/gVcC6LUm+lo/emHiCErsuTCdJJ5Zh/nYwxVbyLOZ1ynEac+DnVGfu
o0Ld0tNTwu6LlHoh7glqIDevyJjekyiZxPPJzfh9wa+4prqbbTYgSR7KvtLq1VpZ2nEckzwXde+5
JADaE9Y+ybt7gZBnQrEhuvlSkOq4UJGzg59Gr8BC4zP99FMXixpaRlZDMgR2bHX+yUmLnyoI1RaC
fg86ArdlhxAkVO7eV2n5lJgC8i1a8IJ58NmeDQsFCPpDQz2BNlqbA9aTXgE4b9P+p2HbYX94NN3i
t8kndMEkIXQOllpHPrWO+2aUxX1kelwopOZkPltqh/805/ZU6c3tuoPqiEYK2zcnJRykbR0C3BZz
48N/BDVMEE7kxigwrPDBAYuut9SWA8e+qVR/dVnv5sjL1wt46FUzEc2Im6+OB/JLwweLs4vJJu5q
bYZdh3c2z7XPOu65wykNMQwF9rNXyQtdK3aQiFalmY0Wy/LirwoZDpvaQTZsLN2xsrp3wOdHvZM7
5vBAkXKO/WlPD2ndueXtf3EveNsl9s+MvIGMLZTYSm1Y98jfUmi0Z1I+XGc/OCUrLOwVHkY1PBqW
+qhwNnoj3eYy3QXUzQRMnXlad5ZgdgncKQqrg6fUB3pC3CbLeQjSPzehXYinibeHnjO/Re3qrIg5
owzr7U8kzsgRUPJ7I7ID/bzUZkAvpPkghQGDYYV6L/ut6/HJoazBx7LRdyCB9uxM8b+mRIDrNbcs
cVFYjW/DHArUcLhMbX6lwOMhSCwMg8zTBhkv2HgIjMU5jDn9snTi3yzss8qLa25z9eh1rKgjflSI
AauQT2CJP/QRoM0sTlALJEXe/VTnzwhx0i9nSD6mG1WvVEzAnjj3Z4QuDMQIyHz6/9G3CveJx25b
G9FT7CRXh3yipoV6ridbPVnd5NAcS352TMUQD853PiFRLluWSKDGzO7ajfJIXGt0wVzYh9CtgcK0
y9psxt1CtRsV43Yy5R7lP7gxBhkL2hR822/6yJJkHEW99BBjtPJ5kAJeq9bgqFctL0EjNvA0o1Ua
FN8ZeppIRj8VmLAalK1FRTsN7XPTxFcDZDfNdOod1p7+/2JmoaTwklcvRfpjTlchU6r8XdeNtI77
LT70W0nL3ybsviWhPeo2NPnwkdNhabe2j3O6+IVNTviPuclDIDJ5RdegG1YRkkYoZNxRQDgGemst
gMBfA2wvW9vWezU0F5dRjuhN9MjhfDdOFXYq69inAihEUgN5rJ17uxl/efi480DTxIy5j75GvE3y
5CoYUqqmYcqCuIDTDPz3aOUbA8Mezj5wzrcmt9gdnD8k2LzBLo6XmfFf7Tv72ifzMuXOxKM2XAWg
XEIAGnMafVi5gTXC/hDNeAC3vIaycG3wcfgDRIwworJUiFc7yto2UPRdE48DwPy+EOY0CBXuGz31
okkAr/+XI24KmLh5o1m8iQga4rJHw7zpJtpJlP8+W6aNbMMXB028ZiQGY81HZNKdI4AVrR+sGk5b
kbcfmaWU6Ij1z+Xzkhy9sUx/NalPnWC2ds32LfaJRgxRH+mvFdF9ymvkmP0DNQCm4fPEf23YxuCk
blSbQKZpYDUHJS5+JMJFcJjcaBuLF2uaaA6qn5IjetSYj0XmPw4x7UpSR5PG2TatDa0u/hdCgyGy
IVpJRduENjot32wAUQNnfz0TXSgELJjYXbmYO1I2sxSXZe54JJdwPK59OMIzwSp5vk1mWOc1nXWe
SQ5nLV2AaMwJK6Y1zSmo5QTbtpdc9XtleO/EUCLUOHEljcn9w8eM5ni4ZLHad0Z7GgX9fz0DYtNB
RMEf+jDCHwPtemqgwAkgQgRr2CsgA2O4Uct20SJhL9uAggNtlG9C4HG6TmF9bGgUgBulqmIn40Ky
1YDBISKKoiqRlaIrB1KBw4nNHEi/pgNh9ro4qLsUDlmhxF0uBxrlASwkr7pgtOBCWs+yh7LIUcK1
qXOjHwtwsJF575IC3ESUVLljz2I+7+x5OtPe3vl+RipnB8uB2nsar6HsrkHL4LqNgo3F/tsDzgd9
Yj1YGkOipo5OdLF1mNhJWiFF2V96sJ+9wZG2nZtjE3aHMYBFN1q0/hClMpnndw5+UuRdlpneuFR6
olDK+WMZjEMHR5Rtd16HpMJmWXsNsK2vuHBEHnwsTBaaD65OnMGqdvB+IfqkwmNSu3PZ67h0FLHP
NQfdaYJUUZlNsW4EQQdN+WLP6UUvUfh0H1PWuCjzV/kSX/RmEEzuxS2SU+Y6J/Rj+6J18v1AxIIy
AtyKvGj9FB5m2mcgOw+OKtBgsaVmWidnBhN7JAeSVtx6RAHgvK4WKjLPmB4zJuu5sr69btmG3Xgv
2Jz7gNIwbY4RXYW4zZirc5AK1GXmwvhxC/UCs3GW9pfIRxeBftYCSpNR/Uyq3hrTWPLCoxFtjnD2
MbAAiFFHMY0Ay6hcK3X2vGgzFITiqZhIGevUuPYru+l7yI4bBP6lU+LYiKfEBjNU0KZAqXQKMnZR
mVBuRua7Y+PKCosLN3nv2yQH4A3bNHN7Z3Ku7S2PudlIVhayf5pMXE7WzgxtCC91WoWfE00dHtPR
si4mF70vAYVREUC8W9MW+FfKZqXLbV1EmMo6Opi2wFCxwxhfk0KmgnmHaA9UZ8m0QntwImdhP2tk
bvzaTfN+WDBXSF5UcyjfOpi7+Cc2Bc/VgGKst/AEMNVUfbcriT4TTfchaxhLNuIchOTctdLawunX
jbnvElhsNwz/luLTwS+rVwEvGj7yxbnFgfMe99kzL47FkaHyCHydZfGCdzTb+PLN9Tnp2a79jOdu
7VrpbqTi4D7QCgDIQmuTzpuI8/Mwg5WCUoaFQUTTGzeNxx32xtbkU+hzQcjxAW/umS+gceexNEd0
RKvI35qtA5/Avavi+WbRN7nWfLB5DtBhife8ns+1kuo7aZAckLq2d+lW6haL4XgpZTGQeLbCzeIn
9SXkaL8uR5wf/iv8FsoqVLmm9S5No8XDAnaGKYE+8Bhe/WRQXTO7j+XX0M/Vznc8UCeiIg7TmJ9w
8LCzTV+WsmpyFvPPBglogjhAcThshx/9WoHs3+Wsd0j7Zzf0NTHro8mbQ8P6oVzdX7DL6ZFQPaKe
Za+Ztzxh7qJ+jdHaBI7Yu404tywhJS/4qkTiQKgHa57d1/3/hS3JeLj9J/8hb4xfYnK+HFH9y8bi
e+LYZ7fuOkc/szh0SMICgiK3UCi4D7EBQoSmH4epKRL07AqXGi2ZjyWV3KN0uvmxHeytGC13N8fZ
gwGJCvLyhOPY3oaDc9EB6bn4Ivvwnw0Ic1Nw+t4QC24eSNnrD0OAScRG7f85pFb6absqOy5LZsCI
9Bk1CCK/ed5GY3nIXXbc/n+xLhKGAJdUMKIljBeCEmNIZEjJRogVatSsr4zkZY+1Wz/7Zh4fQVbS
Fyak1RZ3sY/7LrpGBnhLMCp12H7ICbJ641fDdopuEPuQajPsgJH5BhT72+yacyXkuWnG2xRQ0Fic
0rdYtb9diN/txGzMckY+CjgAw0B0GrjeuCOf6StFTg2Z+JIMYfJA1bXHV/XttV62V6oCM0DnOhKq
WsOwPmMsOgKao8fAo9AhUt3FRrVl2ZnokbVHMmhIkuoDnlnwCasesaONpimeCvY46zLOxZFAsps9
sj15YyuoX1wNTeUV1hWPcAMockZ1nw2KVIqi+GwEUG9zeVQ9JIVK0GFQVSYJw5vuJxmc5GIPDKpM
Z1141XMewkP0sZM+NiU7stn5zxNGlMLunyrP+0oHOeyiKGKWkMKt7h/1Ncf5oTMvW0UMlPFO2h7F
TwQMngQZ4mfMCkG4Td2MfT2OW2tjdJ3Y+EXFXg01F9IHumsWsNbpPydfIklgzfVHZMcBU4YC029f
NbsSLxoSEaAXpvxq/Qa8NW/q1BTo+yXsc5pln5U7XXPwtMnI+K8beNGjXm8cqbFfaFfdezDwUYFj
9eX9s6cJkfw80lULX6IgnNZREoC4aY3wGINO3zbDmALJoX00h+pqe8FpKfI7y1U0IOFqpoyKMVWF
2zEAKA3MQs4XqVg+waC/GAkvq0ne7tRjkug98jKC4F0Wyy0t0s2k8g9RZ4/2iIq4an7joN/Isr5U
Lsy7efIP3IOMlj74U8jwZ9iZm3zS9ZcNYxOPF1O+ZGWJIXkN54xfMWbWwd2rG06J9c6HHo/iCMVK
BMSKU3j8agq1Zx9A+p1dvMbfZRjxPBrpappPQR7S3VhOflvuTSf/LEaw+6ZXHDC3bmFE7OrMe4PW
zkR9KZ7zqiJZrbrB1t8vafAvMvvDUs/fsWGdSi/fysnCA4VYzw1e0hn7DuVSI816PQZxt4vm6mkR
tNK8Jv4tUgG70bAQTtTda2RjUKz9M7Me++B6CjN/7bPh99TWS2pTCY9de8dg7qnwJuxXnrrOZBIg
DObhtIj2a4KRRV7mu7pdfsJJa8gYxcDNdLMNZ99zZnTMhWFm2p3D6jVDDOxoF+fe9KBs9ZZEEsdS
8Vw0dXWiYckBlpbNaGLlQ3M9bJxowrrT7CKPuDYajlgL6Riv4949Kv1FDJs30uV4MEk6WLmVw7mq
6w81ZRVYXvOg47JOJorcT8ElCUWH6438D1LDePkA9rrd8GQQiiDga60E3FrfnF/w1j/Ylnclm5vj
GxdkFzuKgXI8/ooZ/KLTcnEwEe6diANQ5/ifxeLeLRnPaJszIgX1dI5JzLsfUCGhdmaFFtNySWdW
tdQyzu3oPM0i/xaVheg7Rlw2tcBoB0xrIJmxQw75cMgi39qFGDW+465Hf+9aHfHqC/3XYBJ/TNie
bZJujxyvJQdPFuYhCsH41DSzCKLZkHtorvpKjJtkAG/tTe9zX1n7tnYZUvPG4sFHxB04sufRDI4d
ZLU0lVfkjtnOq2Ydp+4SsIx91Fpm7FgkthGlVguslgbTQphqd/1AzGZLjE7ei98ii/6Eso+B2/2Y
BSNMdj0RpfQv8ni4DUAdDTJlViZOzzQeki0ZkI99Ze49tPebvkRtmaP5xDPProizR9EmHOswO5G7
kV6kSbEcE064SUT4lwPw8hoq0BkvPWwVvKQE4l4t2dz7pvfkdikXrsbEWPg+zfHaTQ7dzAsjHRKA
ORSygkaheeiTmpFFRA52P8F9k7zLZLOi5I+j6CyC8lXEYM5aD4DuGDzKxv6xAz+8LmHq3HeF0jOP
/r6RztWblnpH7+paw2BexSHdd1afyKEtqUTsE/sVoOyGS4bTX5IhJH6mZHzWAgSsKtV6iF2q9Rly
9zKJ/52SvrSgiC/ma1QteEkozjl7M8mh1o07WWno77rr53C1GJCSC9O+ylpXK2k5rlzhXicn+cgm
tY/Cbl53Vf8oCZU5e8XAxh3IcdWHM0TILsDT0TwaoftriPbm+M5D7XHsqgH7rJx+6lbUCRdn9A9L
hhBvkvF+kjVicWeG1x+EcFaEt+/ZLCSQyf9VUUBIjd7YN/18gTB38XtASVWPq9gd10ScHBeEkG4A
ra1lacZyuu66FGBNDVmIMD0G9O34NQfDLolixp/pqcKQ7Xow26zM3RB1+BAm5m4Yig89ZTSoeQvP
7Wh/TZug9q/C5Ohkic77FonxnJcm2wMALpNBixuGPD+Qf6uILHHv18ym39yg85YSFpWIJzguj7RU
5NYQWXaPGAwuasNp08VW2OVEhpR79DZHx2NxinpCtuv1HKbFaao93hSM8cdgoNh3apY0Ho3knRiS
mhMSs+3QGawDhWPE2T7/SF1afkJkR0bjK+EMT2Epz9GCoz13SPYs+/cx8mlc2oTMF338ryCbVJUO
iWz1I1sEv9ZQnkemCKuqyx/gI3LaK6xzaJCVG4bfVQr+OqUDZOjSpgNNV5YGDfdw+TAd0JF4IbRW
kplqq3EUiFJ8+60MalKThw2CMHY+ebbK6tzX1bW1PQyPgdEDxQ6tUyGrO4vRtUsG7jYg7IYytLu0
DgMfnzmy02bXxSYqm0cUC3HzV47THcmKzxaIyiIzmOLGFH9BYWTPVmrToCh5S+szjZOgp8ngEEbR
ofBA30RZ2p+jXJtC6xuTSEBqE2fi8dJK70/Eg2BnaZ5Sp1pI+mHRVfDW59Y7U7iwvSHzrYn4XIkA
Y2ROzJUU+bawOCNYJrkKTZsDs3I5WwANMVFqwpPue8B4ZhF/0ns4s1H91U7PIbk8JUZz09+9INHC
H/372O1OaUL55dBlcicT4Ud5zAFWR8uMH4RRdGW0N1fOT43+PPp/7Z3c6DU9mpAHG1WswZbR2N7z
lEL0YOJyY+V5xVSGrmfEcToditrbeHF4snPWpx7hkcyYHXXdn06B3Nqk67Txt0Tkk7MHrSbRXHHq
oeUai30akzWmVxESYld1mbyMXflQCftfnbekmbfbCTs+ST0FLq/hG0IBuopwOQ75fNHWEv3pOz84
idJ48wjD/P+2ZuyrdSzUGussG4ZFme5VG8Oe6SZ1d73hXZw6uFtGAF6VP24c6ckf5p32i5/2ADeK
ydsDT5MnWleoFLMeX0CTDbtscIKLygYIXXPJDDPqJrOgzUz83CaNenuf+6CswSWA47MERywL8ltH
R51g14Ao4iz/q/Dvk9PWuBdVkQFuuS3MpMn4NBf6WLkVupvQaqFMZANjQXtBeJ24hAY4AHBV0r/E
QxjBeKQL2ZrjbzkG+WlKXZwTVW9s7Sof1tZitRtQSMNXnFcB/KRiNE4BQqZgVWCs2JfDSHKn7da0
H1B5maQa38JMZI+pSKGUgAIeTmKsxIvsaJCOUYs9O5HRjHZfyfgAqrLeOT5ThsJN0hOHMozR42Bd
jZmhNHhFzt+tP7/YpWcfupR1FCFA/2wzkqlbKlWz7GnZEeeeyAcv+gWQhJGqPRE3oVzeVaD5jrUy
gFpO3d1oH6cp2RpZRjCN1vjh0PBWtWE81+5HP9XvVfmh/wJ66VH/TZEkgIkM/6UOQdYhKGJKqXEK
RVVqFyR46n+SCX8KIDjnX+vxtXHfPUnq2xB9BXr2XyHidDcTOpbqFGbtb0zAuMXdw0quV5HEOYXt
WXto9L9J1BgOmjsfNVgYIZn0d2X10kPr6IxwhxzKwGtXyTs8MyOV8JIccygtVWTtcE3N48sERsnv
/wiK5WzyrsDdCHTjIw0D13q0bATE/tOkjH2R/PkWScTOp4dqwLY6HGbHoGm2fhfRDUHb1Np4Vhp6
FvT7R/Gsf0E+nFW0X0nVnhGd9GSAZIh8kwL8WBCtavcdTbvFL1/SDAsIF0edkvbQWjoq4Jp0CX4K
iWZr8iSfxoLE3Q4Lu1l8mGjruDs5e0mZJM+lohMdoBeIbjMfERYajzzvOB5DB0xR+RlCjsU8BK4s
RwerJViYyj8ciyTB6mRzEblwInAf+Z52CzB2BikbwBhzmj1fMIzWPp9DrYHTvxR/KBc6szqxKOHW
PNq5r7+BKbWvzGMc0p5EV19tKss2R2gIbnjbNfyH4WsiRkdfvoqEg6b8RTluz/QvGYGRO8XeCCFD
0vXWYoTxLdBKq0T3kLmh3CL+HQMapSGF8/KFJ/LA4WKt/TDaa0Vdfp9Uj5lfPXJaO8IIZaeRp6Hp
j3M/HDAcfE1pcpgqd8dd7YyLHT7XEzCB6lR3Fb4gxq7+c5+A8rpfRozpYsdvyIfVOw6hXjvLYdoD
xMqmXwFOB+l1L9awfNeSi4wBbnbKtX5RPPsnGN0nrkjFpkujaJ2Y6mF0foLKQCfTbEcT0nJ1Msdr
yeCDr2O3Jk5BckJUmBBpuLu5jTo0rPeDCE2m40eHFlrNj6nTnhP7LTSAQ1G9k+iWPbkGfPc6ZeDy
0LFT2bQleYx46dIWGX4EQIrzr/lRYXYyrN8yuHp5uY7o3AyWBVylag5D35e4jfC+Vn4zroOYxmco
U7x6nzafUb/cpnI3FtHHpKuugDCt2/JXfzqLKLkGIXkB0vPUd+WuDz9VKTc2jnyXUIa6zPeSzC1F
PgAPC/cnaI372HzR31P/ATHB7fw9Gctgh1HfMiZIFDfR0m9XV8FTsH4bSir9e+jFBaTfB+tDr3/j
RtovSwLvtBE3c2LivjxhZLVc+r4oBAI5Hzv+z7yt9/rHcJ/14sIX0dVO53ZP45RM11Y/1twNwiBh
j5mHzIEh07MH6k/c1QBw5dsgo71wkgvfYqkiPINEqbSvSkY0fXb6gQ2sBWHgCZsRvfdf/T6kVjIB
vooedTzeYYHZ3+UYAeBm1sY2zV3OaDJ+18KzJDf3Jkw9c6px6vBsOYPcT4v8tbLlNU3V15wgBXbI
l4Gi7H0apHSCMz10atkaVfGQziLc4xx2yam0Q/wkeGkSH5w36ZFmE54r2fgnhmJbjaDxiM8w6+WV
0oO3WvFt0aQQ1os+P6K5qZqXtDTRAZGeETjMECr7vYvwdOU0/SITNakzohHvzyk7PdoK+APOzzyh
M5TBMcl47Wf7K3PUNQd6XeYZDgimj5Z6IDBj5diKNjecr9mCiyn/Bg+9izG2wNUwFk/C54RZRufW
6jcEve9GNCS+UP+QuSRn5WdsPLmPVYHLT/ApR4j95GTMyrz6hQqZaXuz0Pcgz6tvSg686uJ1nEfS
JdtaiYCI1vTefhkCBszFxsHcWjamdTJqKBXG9OWCiWdrek2Iboz6ClkTbKWQjCfiDJK1NWFphlp5
ItH7ZBI6udArNR0oSTO0MgM4suRlkstF9cYz+zGsF8rMcTjKOT6MbbxVEk9kM10sg0G90R3kQL5y
KKa9u0hxHqljutQ1bxWjkzkz2J9Q4kXNrTOSH9VT+uiNtKbhjAjtVCQsR7liRsLoIvOX81Kn+2Uq
TqJfnpwFqJQXXXXoegXetzFSSCI08gI05sYCfpfV3eXCjPSWDlZnQdMC8Idntfrw+KUXuCahF67T
WZ2XJd/OJhzEoG+fHNejfaLmf3hKvu0kYPzTryECHyevfWi9/F7E1osc2q3JpJhRgo2FiZ0iqJ6D
cHh2y+GcIWE3DUYVmJpWXWTeYms8DtxKkITrKiX81wTzZHbZr2NVZxE3BFiieqyjatw1xkcPURSd
k/fWNKwCZmEq/D2Kf1wkNRlNbZfsXUDk9IXB0+a7keOvT4B0OJNGqZgzDBFbIOi+5wz47xR6Nw5Y
f6PItEsvbDl+ZecmefOjCFlrWzxGqj32ubrvrPTQtvbGVM6R244dB7fSFJ2Nob30AmEd1s9DlNMx
GDFGcNd2sdRy8uxVWMl5MeIA23BaXUIlCxBxJGS1+lk2yrI5hLb31bvBXRwTo5F2yCQzJoTOTGXY
99h8DI+zS8lttL3xVvco8rz6wO16gVsP8nZqN52QeywDq4GqtYlRXjVje65y1vC4ojuMk9xEvWJt
KTy2rpNx3Og90CL9szVOxPqMf9Ixnw0oWe5i7dGx9OuE1J0WMuq6sGbs0HN5XqbxAS80dDqjSN7D
uQbi0O+jWYs3Gih3GEBG5G0OEb3eq3C6m0Ms7EnCmBWD3xxy4oqw/0NEsWHRM9YLYOs55TsN612f
ym93jMCa8tJHDAZAVrbkjpQegp8SlS/ZwV5qI8RN7gKGXnlmS+zHOOwaJHuE/dAVwLqRRWSUOHPw
6KVdu0dqxrPrkz6PPCzHW7kkD1ZA5Th70JuGbRNOj76U14InxVJvqqvf82k+xB6wSOo02DTBMRvH
Z4FUFs/Ew5B5HFHobC3+RskJbjngY9hCE/+9d7xTaI+nNk8vg9Jy/YBse6Sp/hgcPG/YKIvWrJMa
p8hySec06lMZ2vvZd75nT4GozLIvzsaoOdXwMMfeT+gTwTSMAO4C2+ExsaOrX7pvqmdwD1xwywjj
0NXeY25P+zQJntxkPE8R4zHTfE7aaEey9h3YQToH9BIlqr/BZqivn6G4bH5Hi8joptiYPaxjO0KF
CouuRZ0azzhc6mPfNhfHn2+hL+4WV936JHwNaREXdXgaWLXHNHsxEJeYVDuE/VI3WahiE+x3C2BD
v1GvKM9ODd1tX8VrAjmYvTnnhSVy7eZOsOP+GCuLjA58KwRIeQqN+5T/laWkY2EkX4wZPoW01UFy
TB0coBJ8q4CATBZO5NPGJoutCxG/DEpyej9KfuO26e9FwlyHYK6XUKv+wS/WzykA+5VpgqxxcheA
kOSAGMnx2BrduW5RHM5pw6TCEx3uc50A1Uff3hxRBjJbx6GDB7nRySWLKP7j6DyWI8e1IPpFjAAJ
2m15p6qSl3rDkNQtegOC/uvncFZv4o1pqYoAgbyZJ/uHaUzrTdgUv6Ya/o5JfSE6SsPK2MPWdf2J
Q9j/HQpb25LDX9uxnQ1fdkQodXaeS8/A5Wo3zJ9lq2nbbJD51DTvEDtdwI692vYK77EaPIY4KR2t
wvDabUfB+hYuwXyLcoOJYlfHnPC7/j3Pa+Mc1bxDtA6ObR2etVZ7v9Y0njm7MmRzxQr5UbZgZlpU
MslCp1viQDHMiSzYuc5dDAdDuk9t9gTLVmofwOwDjWNQ3lE4+DkT9yVnwtB65WfUEKcsbfNxrjPS
ihbEYtuGS4NAa0pwc1YJa3jyuebHWfDUZBWuoqqCO6qrW2KVNua7mWRV/meeOlaWH1p7U1dqG2Xu
E0VpgDtEszKq9MuChgDCqYNyNDUaaaRhlg0QXVotZOFFfh/bc1HYN0uLvwXMgMgvHqIU2jFDgmFd
t3QENYwrRMPho5jOKmzOBB6xv+Fba/YDPe7bpu0Iv4buhZWNl47So6r9CLzgqcJS0WbFDf/Aw1xm
TMe1ijFW+cbfWY8fHouQuO7WzStqSDtCLorKU69YeOT6w659h+G4vnMPX/gPDygFj0ZDoTdbIhmP
e2sQjJ/nT8TvqxYQiyrajNbzYBGFjPXO4iduJxCvNDScjI5wqYQk5kUenb1kH/CA/BQe7wofOxUP
+1cd219xz0Q3r7vHhg68pB/+adO4Vq3qeHztCCEetKLPsJIRQZmTgqQayQXwl7XNNVAoPBJCSic2
5L+3C67dnYt1RO40bL0/NIWflMXAKw59HkVI7KBZ91THnycob8v1x/brtzTX8EkoFOp7tOU82yEU
6f041AbOByiNriGPhlaUQnD44DDB4YO0Wm3724IBUJIVjL0QM83sVXLMpH3syoF3fqf5+XPQ4afn
FsWhmyuGqyMT7Rw5zPV8XizBWziWPynGyqDsUTjSl9HQ3KG9Q95CC68M6oZQN2rp0DhMRw0TH++p
WehVXW5fwqHL95K9Gj6H8QekdLeTCbrDZCHxAjR+UZnceS6ysFNklPM2+26gclUGx0xMG3/qXhpv
ZHxQPsUmNQ6Fprt9btLX3GC7HKBqgP1nUXt0hOoKW7wLMMXGtNj7tF1Ky7X3jI6eDNHunLSP9iFn
Pnxb06Y1xJNWzaIH9IdIzg9JXN1pMnihX+Ke5PrmhdmTRZFtVxE0mRFBjanjzxeQhXy+O3ok4QoO
J+mQVlwqBwC3bwF2cw4uZlKWHV5dPIIoZX06XsB3/gn4DLSdf1azvlki/xFQoEEaw9czY97M0EgN
xmUDA0amHAZ5L8drjoK64W+PSC8LccAxbzZXix9SxPTKLh4SL36KWO6apSLZcWpHHzLOqKEwiW4k
ZADtrDosFaRJYD559nhKomBnMGE9Cu7p5EdfWzYnl3KdPqPnbHQoUTQDrM/2oXPmXxvzMY8uurTt
YvtbEBMyP5dJ/NdxyDNUTjZhD5MIeuSuWotds+9Rsx2fDA11FhhCMQ/x84gpeijc7ChiJH9QSSaP
uXlAmUavH5kO0eex0jokIjSQS/FC8KE5FZyEH95Gg9BPNeyniiXBApuShgia9ZwbHIHmDuCTOXvr
okgR+WRPP1Q1MP/EAKCsNe+GTWEC3/Wj9uAZnb21XazceMIo3NHuEo703rksMNQZ3NNAmrEcckY+
OXlKjrwHox8/fdEyevUEBvPhoY3bLeP/nWnTIN5rxrCYnTLx1hXYbJKlf252PtusLfHKYZky6Aee
0nsE+ztazpFBaowb209e4sK/Ec94LOyK38i3oXyO3IynEmUdbGG7Djh52bNK1lMkeDcaSmw8BQC+
Ard9iIsF5CuxjfA2dB1qYw3lhgdhjvk31yXyY7RwsuvaBuCOiMSkMI9ay13BegVpSO00SLaOqHac
TBdDNreiFM9qQiiZw+MYe4fYyw84BZ7xeHLjkDQD08y609yqsNDrrQPo2K/8XatwZeqBRt64f8ii
+SXmF5VdfK6bxYdCGC22kTgmvKWz+crTuE6aYtNJTUfiOLwXM4uEFohUy0Mgu63JiaKboxvgcPXc
42YgKgQDeeFyRRFpFA2MIFXVuV7SWTLMt1PDhMzJ5D03zGPihNiMvOOYhisZTLtaCINJoU0YlIwK
x35GWWmS7KeJcH9ayZFET3pdHs4qc2n9QYqacGymOSbF5S8mzOKCLxFz2FkOjF6KyN/JRvsb3c8H
1U1XXLgtrV92j22kOTOT+Ot7yWdeYL0pR+OQcoojYStR4pH0oiTTlNz6kD8aI9lGEX7SKNUM7KGb
bs0hT7nk18+CHdGmLSHN1Ii+v+CX61ba2yDymFeUKCeimCc+z/E5TabnIIkYQQ+vTem/yLk/j3An
eUnJs8U5WBn2P5c2euBMnPVSU610y31Mx+xLgfOVmxhXOktcc9vcesj4kNdXAd4tXZB/bXmd1f0T
E3PYr8HFD3x8QOYu6c39GNKL5lYKBqdrDFjOo/zsDQZDrIbJSTG7XBoL/aZLAUDWxxI+htWflDq8
YUwfey40SzfPTdr0BtMfAuxfxd4/hLzfeBF6fP7UrIz+Gh2hRS1vAWsx9edX4VfWtUxR+BlslIv1
gkbnHAdgxqixjr3fZEJTrZboqlO9MXQA/ui1KEAA2OBV72ZR7Ly8uVeuwwQKkgTXI3w3bv8EH/sd
sj/VNeLN1qxfBeK4GDnpzdGTrMeTXaXWJgsz57N2OZdFzfxg2fgYKys+j23+1tLYto56tgDlk4o3
VRkcQ6+uz3MWIK8xBVlpj7oxc1zKLIwVsgKgcssjtloVvxyFnySnO7IC/HJByaCWbNrSRkYmv4yc
4lxTzcPyHAFVmMSqqGXt6RNPtQPeTbAxzIzFuo5JQ2dRgxpDHjc4sYBAZmfgcnDLjd49cQX748rB
BHxhojKPik2zrXHZwkRyZ/mquKe40bh3W3sf4RgmLcW+OQcVt315TGuUidbJzhnfY66iD8aSqIf1
jHI7aNhBvA0kW+ZWp82HPVKtyz6UQyMtkr3bTA1duC0Ra9MDcjsTpsmDw+Cmhzr13lo44WGOOm+B
5d/0C2raisZXy5rpYDGjZnjK2S256ffbEIuw0/eUM5rQvavkH1/FEzEgeRa2OGKswfIAIPqprnJO
Jk10jMwwBPtG42qtMnEYMv9fF5geo7MZLZzKYNy27jEqzVvj61Nb4zANa0pWg745Bz0O3jTLZ/pn
MKpaw9FEAAtVgrobDr+FPwT7jHU+BxmUP/cptBiVYE9guqLxz3jGEvflggzQ/0xH0dERHqUi+HFw
IEGdotQy7Npnn0sljaQdTldx4vW+6yLcbkY8rbMYRnRvJz8ejryVJlk8LsSKJgvQPA1QPGBycjqq
Vrmr724u9iguJPMc8dvQz2mlDok/9xWP15EZuc/TxQU/SyQDoDk/GQHNQOGc3ExQG/yzeNGoiXXY
WpEoymPXk9iyClZO67+HcXGfwnyH/+dsRfEuyarL7OHRLGYbznCDBbOT/YsTY2MPG9PdMLnOgVix
XXh8Jr+FMdW8prgxJ0tcuinaY+dQ0N5L+p8r8xrlCVX0grcP9tmcU8TeZSZ6bERNgLoZH4QdwcBa
ro1p7LxQqruvrOCmovza0QcAcwQBoHdBi5UMxvYGC2Wjit6nk0rTGejSDa0T55gn6j529m+B+TxW
V0klI7YYRA2buz+vwwA7c9+FG4o81ktTV1LXz3UV8NZckpt+QmuxGXw63UdbMJd1BuagRMOjV4Mz
SdMAFxi9PWVB52SW6yIdkZSjV1yTm8Fv3se0OBejn+6HhvLG7l/R8+JYtnHr38RJzo0YbNQWy6Ws
Lh16qcfAYi7SVZLAoVBB8+WE4tCIbBsExYF+dmAgZkePUyGhFlARXnoovAbWLAPbG+gqzsiU+IAd
MR8IB6lVXvF/V+XSuOBOv6rCba+L9DqjUgWZ8cd3IJwuuG+ejq1VLIO28BZF0Z2T+nNpoDcgG5PH
NfNXk4EmrUuPzfIcScLQdBJmWbWm0fRbETV/Qyp9NWMWvOfCZLHMH6JW54442Ows0j0HlsgHJILF
z2gxH+NucbEkUEniwupqJuR/iRsblj7gwA7MsM2owZ/1BoTKo7L1vvaKixvNvznRMqaaBoMIn/M0
NWd+5ryxg3sq2w5MhIMpvi6fZVwHlzGOtlP7qiI6t/BWAhl7zGd6Wrr4Xs4TuBUT+t5yPskLE0jA
wNQALynhyf4eTPW403H1m4UFq5Da3Y6pKMVQXfpjLwZNdsmwAQKTfmJNPVeRvfU46C+XejM2NtJk
TEXlCs3ie7F4/0loRjmCNp491Z67yXjHJbL1GkLHCluRpOHSmFFten2i4nRH0PANrsjBFCHOBLKN
pDSrFtAnnldo6vZ1eSCnkqA4Z7LCEPthCP5ltWYOjKIQy6ciwPWQgOLno4njYK9bCz8xiaKMuOAw
eecxHXessL9lH/H652ZTUB7seoLyPAx3K1AP+JZ4UPrCJBK2JLRRK7WhmSNM9nNsxE+Gr8DzqKDn
xm4yZK08oEehQDIJmDbEk8KjCjwKl9mmI4LG4t5PsvxTCvYutzZuuFveOrgLm2JqkgvE7oSAvtrP
XoBDx5/nTVSYT1NdXgfwrgPdJg7wS4vM4RphFFqBBc8HA5aZJwB1PYMNEQfe2qY3fUNlq3Pobdre
GxMHIc7JP+YUPrQiRvquSvEYA1bBWkVnSAn8n5P7DXQtXRKiDDe217yWYLEETOH2tUeE9vhpiWSR
XhoedBasw2pIPrEwYFnFqRDjjlg5lsvdnw3bWbaGFlRdbT+PJbbn0YMKXL67lDVQt8z9BrgGdiCG
5hsUeMZhkmFKFd0y8TKG9FKMw5bOt3uK7sQyIa6R3eIIK1eFeGjl37Wm7z0nWy/y9JCm1Vc+mU8R
Dggs88zBFxG88RbZYniOCgZ3bI6vdtNB9/QutTuhtWFkYC9Kp2DHB7bPrH8NR/lWlh+kE9CZaRrm
P39QgXWZxx/IgKtSvARGCxjpd070ZrLDV0WRCxftq5mEHE4aBMrojU1kT5aB+L7zIH0IsqhQjD/i
VTU1tNB724KRbMYT2Uiu8uFFEuRfrl5+DWQQv4jtD0uY4W0YnXNVQm2M+mEX6mdoUVB6o/haxuqO
I5K5f4UrmSDI2MuXoAmY3tuH5RPBOXfKWWUO1E9nnneaVx/jBy6VfJ1Dgu9mBKsTY+NaW/ix12nt
LpRwVAPUjF3uGW+kNG8dPiju5+SanUuYGgs7gZ3J8PhRkRQQpDw+bqlxSJR/dKL/mj4Rz9oAiQjm
+RRA+Tj7fsX8MnL3KqSv3aIRFzN64Rs7tPEHFYtTqKlL6ClVrppXIrUICP4BMBJUYufRG92LU4J2
LOak2Mu5+ZMJV73OirZvV5A54wSdA2dBa7YScC5KWxs2vUNpMb9vGq9f8zb/AWL8p2FiTSJW3jLH
ojaFBj2dRmdM6De7zN9U6+qVlU6o7W2ntrVjPKTEFhVwKNRcxOvRC9dGK9H/QrbJSKd73qebKq93
reuKvRWyyZKSk11T75yw5tDKF+ZWsgZb3nz6kfkFJnU7RgFFR8FjGg4+kfRppfN+75TDHof4Gs4N
AzsSdVb/Ksm0JED0dFrfZYcxxOCaHF58umm92DyV5XjU8A55FJhUDVxms/mBqfpa0XKr+W/kOE21
1X+gEu/rmmYcy4te4nx8cLgF+JpenCXtHl7KMDx0y4vKwPmnjHPsDUdFgJFHMoX7ZgfZlzW/C4XF
rbe4WVU7nESriHKLWCE2Rn8iO/tbjukvgYcVZc8UzFbZshHW736+rD46OklGpbcGM6ybaFgy4pQV
DBh6+8tNFlhkrMik5cQMIaMW26oOCWFrQgq8crdznt+0mBjXU0KuUfO7DAoFdBzzSHHjSNdP72Gw
A2Ij0i9tgZI0OPNPZXwme3DWTvQTOcauU7jIMwJY7UAlddlyrJ4ubT3e6lAcHXKwCgLBOmcOz+Z7
4Y5F10DrbDPOv2OR3002oLjL3gZWx8r30mvUW1+UY4Wrlu2waOCVpRMeetqFMj6a5rsDtLXkK7jo
cOnNbVEs1Sgv7Pd8yYGKYYWAK+x4bWNtO/SAaBz+uKZ37sujjyT7SKiGHnA8GRSarcvafJWU68xT
hE4LfoBZuJmIYSu9hNqSRm87ab2ahTzMc8eeRYWIKGnfKNX0VVszbX79o4NXb9GBkf6mdc+DsHKX
YSVi6FPapr81X9qG+LC58v38JdLk8QB7oAHws3iOpjaN+c+qY7KsGvk7FDxAVYlZFFH3JXWwtPcL
va9XXF1xKrpUgsTeGX85uXaEcM47vupwJZDtYGCTrw2moVNvfmWEYBc+aZSr39anpJUBltNKANYU
p3gdCV5/N87BKWHqPDJZDt2EaUpQv5rkI6FA2p74aA1320XWr7TjX4d6wyNUyos3klyvFIrsssED
mCdePmyU3z2k1KAYzXggzEvzz6D3Zd6cKLG3tiDqOrH0eTnfhUdKo8T37MU2mjzryew4Ig8K1AvG
5eXLmMxH5n3MPUDfp+CegpmDC6PflIYAf3b+JjmkwuU6wU1tD+DqSN8dq9X68YzhM6j9fbPU3hcN
UDoOdir97NN2mzGeaaNwa4X2dcynN9MJNli3T4tqGpAqEl3LlSLkA24FPVPc/Us74H2ZcQLQLBFj
H6QBrJeSTTiy8bErJ3hQRfQ4W+4rqLZ93KLsjXb5TiyFL82Zc26h5ftE/g/598JU/BxydPThHZNh
BqFCS7gosKMOHQebpP3wBjvfWV2Jc4231DDkuGxSYWys2Pma1AQMKhxgMmc3fypvIfPeoaXlU7BW
/ELol8rPObhY7iHthj1zS4ehKD4tSf+NmsSLonY35wvdeTbxO7ytWxoEAyB8/HMdfBOYsWhpYfOa
8Ie3EJcLrx32sa7mvY2kQUJE82UOA0chGH6TuqS2hbnEmX+WYyNy19XnxRWMNWBn/YiV405N4o9j
BGs/KX4sQ924LEqd/1DU8W47/raKi1elunCnxkEfjbi7pyq+TxMTFjXQv1hCQDeCk69pSdYjUHFu
6R+9Q6opBRk1NIubc7yRqDh4xNxWTmd8Uw7EZctBE5kVbsCeST9kjra0N1arnyH90LZijQeVR5+D
Cy4zqalpMf5ZgTrIrj6aTeGAf5xDOITJLlzoE7rul/pzOl1hX8HMoaizLeuvRGX5qp0m3prdtxn6
j5p5yCos6aHN4JfieKI9SmF+9vLohY6Adj0SmTRaBGizbzGjhsaTy9BmOT4iptqfRIu3oanYzHzY
xCUO9XKIPp2FAJX5I2n0GPyncTaFvkZyfF6WfWynnyp07qFvbwc34S1Cms4JAKVkKkBW+jYyoIcJ
id4mLD+FO30NCXcEmTyaZKtwKDFMNqmXPngmgMUJvcIK5B/Y7D9LG+yyvJqY3rCBy4OZ7ZeL1HKB
qbgS73TofBp0zFSSZGbss0S5T+2HgGXZhHRoYBi4hoMHQo93B2Ts6TXSbDuUyfpYZqDFNvVZYswm
0ZXcCdmcA967smiRC3nAMLD5oOqp4jSx++OrW9k9Jkz+NxMIbk6fcSmpj37r/4YTak7Hw+HQUtc5
5kOYlC+jaD6Nwt3bXcFj7fDG9Me9CEeq49q3XOZHhtXN2pWlvIzY/6AIkyOfIBxwtUffbwrQgnWH
O9LPjE3m6iez7F65Hz01kPhEAcgkWQz4LBOXSUb2v2icbPuyAHljGyPcPwZsDY8w9dM+RilFLXtj
nAzHP1NZ1x2Eau65G+U3F+E/llglKalcWxHBCUiABGKtZpXB1lrqhuMenIeO5YX8sQeMqCNsTF/r
etkmC4JpHt3USdZfkaFfqpziy6BkLZh+sMf6ugfieq5N80uM3lWICrWuRUdpJBngUT27fKoRaevF
uGNTeNW+c+lnk+5M+GspnlL0vbtFaQ8uFhC1cfUVeuXZbWPu71X11CIR+nMEg77l1Yl3Krb+dZ71
bzl6NnZ4tQzcgGED2c2MTqLq/5oalH+FWD/YEUVm6mAVlXc0soanJ//rtdRTxzmRy8JiyTQbmFA/
UsnPIBEejI7hDlrmr2UXX2YIrp/ViMEGdd6QDAS5VQ6DiwUjWLUeL5plU8dj9QuZkEQwxFFoGdbr
crQaC/fBWSxEoL1IyjjbSrkbL+QqX5Gw6GT6UATBLprqI2L+sKIMh6bGDGRvOplM1S3rhE4IHHmp
F6PIG3veypVYL0fFSb5tmRBaWfvSO5gX7f5VhPpGL+9heYC7wEIa5SjpDGxSlJBKy1GbNGCZ6H4C
HyH8ja/1x9A1P5HM/w4dQQThQqkS3SVYfEDGmCSXXLYXAIwky+iNQSDFAMe9N+45r1eW89cUnI9T
lXwDouJHa/z3wmWoLSaFW8UHB84H16OjMOCPABqijFRspWtJx+zKnmamKsGz6RbPXudja47cx05g
x+31CDsJk2eABX5tsxGXA23I1XT3gB/GTo6ZLz7JKT+zH8P+luGTDf9u7dhtxQ4WPHcoYgUFJJvQ
SPeunnGcpNegGu5zzFU6tKL3zh6oVGGmBMKkecNR+0KE6VbU4znt8dK49oR0jRe5sdngwuloNCrC
g4tFLI85r9ix8aahBq0St/2DLx8M/mBjIB321tKw0vqXmlNGCBVhOTcaDHerlBxs3n7yrODCoSCQ
WcCcwYMpRUckTd7Rz9+zgBjg5DTURYfZbew96t2xG+bGc4YR1i4FQAiTMtNuPRXysccCFcXmuC21
B9VD8K9VPekmWtEZ8dW48wYmBEs8Um4zbvSbxLNesYGE0Nc40YZ90J0pnuwOvjWdzcD5nuBlDi4S
b0foqmFxjh3OxbR9dTIGmkObAUKNxkfE8feqp0rDzHGJjblmwG/Z+zKsPhRgp9hF2vDh/EPzWYMz
X09DzJiCOR2KxoMcvK9grm5YugAXefJl+a00DtNV5ij8zyFtFpKhWvrQ+gHqYb74Ok4en8NqwP65
sofpMMXmEYtLvUoUOI25vmF792lQCzbJnN21GV8Xa5zlxVetUaI5KBCzOUfCpLjKmfJDA2QCBwGn
9nLxBfMjnVXTvAgAQ2yd1CdQ51Dy/ZnC+mFdHfPRuC8jCg0nQ2EkCCZGlwbE0CblYNym/t1a3gP9
n6Acn0Q339xpCiD5QUFIyzdByBiaxc2sg4dxiqmgYHMorWyhxpLe5vzAGCp45h1/IBpOQ3v+x8P6
JZJhh/B6J4KK+Se5iNGHB0NBF4OTkV6DRZZbLraIIedOF/cSsbFkj1726rAhvGcN30MfnWw8Z8Sr
ttPibJzyH+mn2z6YN3FW3g2P/F4BhR8p8U8Q5xgOIu81S5HA1fKVkOB7VjORHy9DoAgh0ATKOERz
fZSO3nkcKQpPHIe2AJpXEJ5kq7R4c9WWw+5X38vaeXFa/6Or1e+yR3ZIgovKyoj30mJikk1LMwUj
N0+CaIm5EQeRdfWD+HFUzmGoMeVHI94oy3sSTvgdDtVzo6NvYUmm7zxPsgoOhT3Yay8oMuARoB36
pqcfq/cZH8APSlUBNsm68vgiOJGOlz0dWy1BC9IYdxeZn5ksWMXllDDUSjOZbrtdVRTHWnB4Sjtg
AEqHD8u1007CahspcREdI/Clg8oyfVxK5GXJNfOWyShxSuAMQBB4FJ56zHMuipF5Zq2xoSTRJpEw
OrW0dsQYibGgE8Sl+88eoYQuf8dPs11o+P/mhGu0Ew3HQPm3mG+4GnlXYJd5dlv/VITxW024vuwk
ri9oIaN4QNI4TXZ2tHKmciQIBBMutIzD8vdsJlb9hG3EjfbBQPRYz8cS/7Anu1ffDt5GNgzO2C99
xUE450gYKu6rgfHWL5pEX31H85dREvnxIoYw6lZ36S1lujFn7g+92Px7D1YVhLTeEAuPxNPkTrsE
iQxYB78N5vtAjJSdkbfECUJoOubVDtSuZO4WDf1l5qCUxYwcMMNoHo8ZOdIsSbwhYYnA5VTdnHVS
ParGuzruDLhXHpd+2GU5IoTss05e804Ay1xeig6/VnbFGwTGtDAvUHMvGTVeYMnTbc2CwjtO8K5L
5bUf8ueK5OEK8Ch1n616Lq3wYbkJ+WO/Uy4FBcLZMNL5U4ILG9kZeEW9laG3EjUTzSFTd5+m3TgJ
32GH0OYRPrVe/+jzHwBJ/jw2S9INludKLQ9SHEckSWkJCIPkGoNkWW4jZTP+zOX43XLu9ZbHvOle
EaRpUQAQU7cVB+v0UnNyQoT4sVOTxJVX7F03/0hq5jKxPOthoBvMufctVjnV3RsoMTh3twblCT3Z
xirvtn6qzobH7xgH1U5RVIPXyt0yDSIQKfxTODUBRtzmKZO8CwXXBteEFOBQPw1bvsdEPzeUgiNM
felWviGiIbOz2U9D+2wSWwXFkTxVSFXsqTwUJcCLun7Ctwcq1gCdjVwjvPNygC4bcZra8dJoWhIs
BayEeOxqgq6f6/ElyYcvnWIbdx2zPDmJ//+x4t9EUtGTdItkrBbHGi4dCUjOCXwWlfkgam7iQ6em
U52b3Gz5uQJevZENNM60LpMxnEXbvQVq2PsJNFPeAHSl8F07mXMs+aGXB1m20VM+p7wr57+9zHeB
FWHnUd378sMmLD+nEwUqLqMCErqkBuTBr8MvpYhWhdgL/bLgrgEtcUXua/d/7jJqc+LQdvQhk+g6
RuqnM+U2t/W7ZdJjbTS6ekiiLOZyUg7HInC/J62QBQYKi53uPGBRU0b/wHnzpBsOMM5cvWGo2OsF
p1a2N/Y4UhEDaXU0XijLff0QOMnVMRSWGw181iC0tAVNMXJQawfOO8kPti9eX+01cLyPOTHA5DTV
evaif13mMV1rgTx506G1uE4tt9+kNNal9E+WbR2smKmoqnaWGp91ErBJj9wpp8U1YRrBRSt/Kzvy
Z3NtceGlepu5W3MvC0KDJX4bJ6qe5zE+6a76qFT3UTbaWI1xB+TPlBbD6La8tnOcgdi2GS920WNi
Vs8M4NAQhg/XEffMxwUImf4hHotb0novHQAWLukWzgvWUu+oZ11GS9OZ/s0De5/65ONC3JuB7Xn7
EjBuSm/mRpCN3YWteBQU0lozjmMMN8j4RnXXDucbgHPYyasCun17oFkn2cy2zY24cPyN5SKK1nk6
kh4FIWeGCTnkkU4D2G3DLPedLg+cTSkc5DDT1LcerxQVLvphyujSG8WGIBMgP/nHmvJLLEG02DU+
g7FFOfJQN2Z/eMHr6DzKWlqMfmrOv+18SnAkE32LzpbLgFQZ1i3EFZrD3+wCxsURjvjZTPI1WOBv
D+tm14UfxEPxjTCRqezyoRfOxeHVMzKo9YOM73K+OZqxYV1RPNlzFsMzB28/fmrYEPTsvVBmevQa
zPsTOy3zQ0oY7VMvrD3T5z8hvjHqM/Zi4DWaDRxTKdbDfiXbDT2Tly5rt/2MmzlgD+mAZkEjACcE
ZK3EryJArgvwAbZNlHYQbbGTNftSOTe3duYm44/Jr1LGS+1nFyVFibqFEYDZQyhGGiVzgIMWzCmS
YUNpwzTiiD6yZrDdNeYq9WL4LYa1F2gWQ8EMIqI0gb7DGJdi1tIkHRMRYNNkLy5m0nvTV2njnTPS
xczBj7QyTYhMcL4Mbd0HVjM1C6++GUcPidF4K8/qrhF8JyJMTrfzoAU5qQX1mB5wBgG5bT85vJUi
JyTnkL95rve3DLgec6Tts7SG7cG3U48eYPvhXqXdzXFKTALNdJaW2nXdRLkyXj8n3qZtRFdbBbND
9prUpmTeacxxfCHhfc2nBYzVMbpMFJ634P9TyCDZsGrbeq6a7NkbBrR+B4XNViRCumKmtRI66v8b
qCzEZZDiXQ049OyRfavXTnlGq3swsujHarkUJxHinSUAtidobHlg7rRFVU8zECfNAG6t3ZigVjSp
cfEIxHc2g2HjSs0VK34XSXlz7fjUFPIbLwNGio6AsC2i6DSopt0TJd2IwEMzh556TSkopz+6BaoE
KZH0cdG6+6ikNhPFvdqWoMLuo5D+1SY8gACGC2tf5XoBYsTFri+5XhDCeZZse9qxXu1WfDE4IUiS
mfVWSjYN5qjPSW75pDhNhvQjvFSMTIe2gjc/g2EI0N4qEu5NsI0tqmuh/W9VXL8mjXvLq+ZOFtJh
/eETndL2ZBfuk+Y36EXNHjodXJZKRjlE5+E9oonIn2BsRNZWjtZmCHJEQ3FcJoetbe1xHDwEJK+j
YbxBr3sEJrw4WiviCcRECkrLI6LHqQmElBKiCmcungoZEULCTkg+Ah4Sxjgqz8u3jlfupkJYcA1v
JwJnYyTqmdPKD6LgN8IiK79cYnI5gvc0Bu+CEO3aBSANtB8cZNP5u8JIviNRLsURFcPp6AvT/zkG
xELY0n0YUntbk8ktWrSNuJVniZ29CNOLneWE/MY3X1VHhxsxEVbqQQSzhIZ2HcmC6IX3M5t1wdgi
+A5U9R5K68Ed5o+CP6CwzWxLzyrVcz44X05r8Rg82OiGI2Mnndl3KGL7OrTBXBu4k6YLTjVm85g/
qxbGtmephvg551FoIxVLr859jv225TDxGc8MydZJ3r3w+5yLOX/qc/1Gj+vJayaKb9iLA7P4geLN
m9g9ySY6131zhyYCyNYvjikTl0fPxi3TTIHDER3uncXvLXQdoPwzLiSYVbAOsj0W80Pjluepm7nC
6hqRGskTgdDe8c7+j6TzWJJUyYLoF2GGDthW6szK0rI3YSW6kQEEGr5+TrxZvbGx7qpOEoIr3I9/
eAgrC2W9rSvw0Xk2iVFVNl/itfhwe9nvvDF9TqPs1IXzowz9x8FbLnLAgWXFTEJrTQTibBF1EdsI
TqLprgqKUzOMhIlOxF7PNV4323UT+NoxaiGjElzALGG0tghwRI1kvvRqW/o6PeV5eOv5w77Jqscu
wo/ujvavXOdj3AR/vJhtdNPTxyN4eM7m/N0lMrd1WaA1U/8STDFjUOV/TbZ9sohG92bx16mHO6sX
P5OtDkXQ3i51T/QL23wWBA8aXNTGB/N2jZrIphxr7wPW/dy4JAKpIsVCnNinuRN7t2rdfT0ubMnV
XN5O6KFHHT4n+XC7arrQpVZXw89Mgua01uoYFhmUWS/fGnSplbvPoUWYhTOGhItzficyYPiLSBr1
34ur+h/8RM0mdcKfOkbIUAMVAdyzD2Vw35CsFQumT6kXwu6RP345/a1duo4unl4VJVesbHGAMZPv
ypg+OMuz30ZMHPHjU9gQy1KgYBwgEaG4jo796N9WKdVy5RsMYfI11SnOY5ZL9fjIaO+38aS1KXTz
Vc3ILR1yhJIwKV7bqaFDY0NILCZXKkiYqTXublKigJ3CUD0Yzdwzqt8zPzwFAcunyE+OSMql2VA+
TVxE7Y5H3xvObSytLVFLSEc8QJNN+4E37HXElQLqr4FoZ69HF9KCcU1utY2ncBMDuKh6Xptxn79X
pX8tu8wDkdBAFbKqS8Dlxgh5CdsQT9oSfcdrf/AaiE7JQqOaAtpsnfYxoFhFk1MgJe84zJL4vc6i
5Dlzm99BBlcx9X/6xr93FRMnBaBpXw/LfxcmSFCW9Ev2sfb6p8fXZInxNMXjH8IOT0633PEi2HKc
HAquYK9KAA3o3O9qqEk+wOcPrxIPairxI6oBMJj7IzOy5qLpUmesmJS+9xWU1Ca4WwP/17Fg7Mqs
v4QmJlbVv8j/cTk19XFQlNAkel0cR7A9q9u3xCMTm6CnvYtxZK7ET+iuAJR08Ce2GVrDRNpPNcEd
wEgfPPNHYpSWS/G3w7yDHxZ4oZ7SaVe209saG+V/O5/Rk26ceXzNRX9aEaWnqkZPMm/anIgTJB1U
QIqjdBTrtHOX/BmkoXfTMmllZsqoNEVdLmJhQsCjzdKCYLJ5uEfG5U39OE/Dk/kDwLZe0HIRQ4Di
knXktuJwlZHeDXl4TMfheY2Ts4jTHTsZuU17yKV56lBDZWT4IbtiaaOtd69YQL1CmEYy4Kdm4Ymv
At3cIUG55VcdNKYAATgGS2ZmY/LCuwJMop8I9FoZSmtkhZ6z98Oq9nc6suyCQLylkTsrWGD05w6x
aUHpZIcEJ5T1TmJCHnwiQVIKoW6hCnA0cLMtf8fhmdUvTi96eY9VkL51lKmoCI8r86RhFGTH+f0g
bDM3QIeepReQjqbtJcI2+S2QznhcT5kHFgy5KWyeuzrz1a1AwoJKMslWbfOAkfeGM79tyB5jpS6w
c/tFF6e82HzBhmMs+nmLd4cxFge/LtDQrG6xtUmNK/GGJ3VzlZMb19u2o5HdWpZCf6IFPt2tHOd8
OOsstLMv7TalMFiOgMVBkSx9/CRLLuLvkIRQlHF3GNuylJVFZHzRJEY8FFcMbbZlOeX9XbJE6Ff9
jH6N1bufi1sZzfoV1q7v//ipUwRfgZ02y8WVgcS734yVIAUogfFHzJpnpIy6K+aNg1QTOe80uwVo
k2LCRTOxv3wh2ivg3eGMCJiSKRbiDABfWATjhXZ0zN1kdJjgtypZFuC0A58uz+wZ8QD88PlYOTV3
NO141D1KqT35GVUttC+mQQOC2oYldUuWLtI39DxsIrlDiIopGT+0DSdTVVR4Uytr1LxPQe8UNzAq
SGUvKgsu1U6EDAb/1mkVz9sw9HxnPyYNFXaM5dF/7jEsVwy3uxizX1uCOT0sThaRZ1wnFUNKJA7F
z5hYCk1D7A4IEIFKCB3fFYXFJQrL1LaYIsMWg0HWBRGjz7LvX4XdBdNd21hzfMuGNOPWHnXhrJsg
4lMaNG5vyc8u6bgzvpaI5aneaE1y/U9GAXIz8SSmbSJ0vuuzvoNNE/FdjA0ui87iCCnK0mTtqsLC
+7wEIBYemhIX2U8DhZ51crI4RgsVB/bqYJ4Lk4o3wowepi8MTFDZf10pkXFsksLcbAcRASqDi8Sa
EjfC3M0J6Aor4Fdm4NdbMgU2i8WIkbWbmkLrx/VGJ7htEYE00zO8S7E0ZrPsYZL1XYLdX9ehClxM
EYuwx49x4Hx/7zs/xBjVFRYhq13CBcLqNtuT5W5LxyeGZ6M7ajsMLG692nzUHF+8xV1TN+5LuDh9
97RGY9zOSArDubvDC2slr3YN5ObIMzwDQ04g0kgUk2wc52CrPC41OC7lUMBTQqViFTfe1K6oNPFo
VRzQUQ0UZSILRjfxnwwj8orJOp3kPQ7xqn3rVe2gOeiddtFPIond6Mvvh7ankiQMDpnPaju5obul
dt39yVvGDt/zOnRELbi8Oad94FaDu7BaRn72k2Bpi96ctFH5BwW9Mz0gXddSninU8ZQmqehYjk29
W1r8lRkBa3czBDKJocX1PvvNOSvaKt6LLLbH5yXwXFpnTqvFb3cykmpGp8G8PCXyAXVGweA3I2n8
NEyQSwdaFo11ngkyf30Anmh3BVy1NpE1e/65isfXQc5+/1hUzM48qi1yEEny62fXj3HW1D5Ji5k1
4l27ydNVMW/vR8ZiBamPduGSuea5QEW2KDdS48TkrEkgDAfo/8ZtiWAZzJkuUoUdsGPD+4bU0Zse
J3cJDFcZMV3ExNyxPGbD0LUq6yOanUEeJCn25hufKm8uzrnFZyH9pKlHSFUcIYZJA2Krs4KHXsRJ
gx4OdS2kOrfruvfUBueGcxcspvhRSWhPGBWSwCM/K7HzLtvT03Hyk45bTUBdbL1IxhexAueBKGR0
2okYmtzLHOvUlQ42kV00aBjlkPSYGh2ZV6RdZ7bZvWbYmEcCuXWwYIjtU9/vfvpiktVDb48CRZlr
+zMSWhXgmo43HDp99dLkwVI9EXdVLPpUd41m+LwYytTi2x1jmCSuqvuKCQ5gwVkPIrz0mGgx+UaR
E2F6krHPcvXG6cI1bAlbiPwermdtQ41Ev5czCLH8Af7pvvWL1PSlTmZyqekRG3wOXuuGUmGlBmlJ
mAyL+MXZ+Q7DdsF5kIOKB3I49gdWeOzeQ2+Ukn2wxaTYTKLzWTzit7KhqsxlmpAmqPtiGQ8d7Smv
x9Wu/T64gRfuUeNqXitm85gL3OQ3TutaAcjLJu0ite0Tx7ZReukFvsuxIRo3WPbFIkXQ3E0iKWmu
RxUESbOZB3tp9FajbJiWg5VN8fB3xtIgmNdjL8uXZ3ueUeJcvDEERv1gpXVb6ov0RFK3+65kAHQt
Wht7zqEjmSr4B1vMDpwLGrIpAzQdWYGvrtoJooBgmBlg0b53VRY5u9UJq4rxfApxxiTjukmZ6Aet
5QIHfB9jL6tGdGshPH8UktPATI7iYO35N1MCNvRSQ+TBFIJwmtvfFkBjcYcxfY6eZqtB6Qo+hxKC
zYk1DdI7OIGf0lG7yGvH7HEkLYdnbjX20dHBPqrGRHqo63LRWcVwcDnbE4aAcR5RvEO4Qlp7w8o7
zTEQIFxe6u3odm36L/WnJGUA0mUN4yyVYLpijFZp5YoNBtbEGpjAjFnHBq6tPZZCbTcD5tux/SyS
h24oK5SetWs3U7kNtVVXAXrHklu8sEhfgWw/TqSvoqJQsG1jCgL/oGpCfTIiRLXd3AGdyrId3PKO
JoGsWaDheex489fcp+3wXcARNWkpIfUXPIBs7UHkiyXNuw8l6mT9ixtKmtylLp2t6IAwgLU60ChM
kg2raPyR/2w36qqTmBasylsvhPpRc4JVjfU+1xUJMkxLyhoGfdxgu4otsNXOvuzwYZ/HZA1azBcW
XOdVJ0nw48SE5OzAOEQAu3zyQuYwSqA4cH83VfaQ2YGy33ErLJgg2div7lPqVt4iTp3MIWZgVHOG
lmjhGeP1fLDwKzaHduhr4uUp+HqO4mCsRX2PrDKVfzhIQPgQpFh28bfHfhDTkFiyv21vjT0GTx7x
YL2EbD/a6BcbgmQlBpGVrBmUxqWEcVWKuEnfsmYYgClVYRhNZCmGiT2hx7D8vEux6y4dxjU9lG32
qGWard99qP1oPWA6cnyBycvBTb6FsZyypnBl4/n36NSzctxRwdVIUkGau8TOpuk0MCHoADUSD95I
rAxD0CGMbhly9Uc7YftlneSsauQc6ah7+S9DMCDcm5HDEPgbEzIvZSYeyWnf6KH3slPSNoEYj9QD
nmVvfMjl/bXK2KJsew0DqTxhju3EgwuNd/zUthbk2RZZMr1ZNkw6koTdaUzVzuuEQDEf6zF6lRUQ
0z955ie8kXDPJcT/NkqAFmIsXte8uMH2DNFPPDlJgdAwZqRK7QUNlZ0x7iBOMtJRtc94Wcn/rEBh
nQt1H2CzrN/z1ukdn/mFmftussURhK4JyosUPNZaDBalB66QJN7wH5bPSAqXiAMCxZhFTFg8sSak
txlse36e4YVy+jeykvkzQU+zaFhaL0OHCNcJtKh3tQjU+Eu5lWQfysmr9XvAKoSgrxYx9xmTtsTr
bkF4p9IjtjO3hA27LUIXdVpKSUBnHpGpyeKYQRfJwy7hYMunha/QDYFJsixn/L/mQaLAlcL9QY4c
VGp4cOjmBAI6O/XdL0pWV/2TLZArmOQ86DOS6sSW2NcGjIwsJlnM9gi2Jr6TwjtQcPrj33xEEzQy
1OZKfa6e7vYeolHQ58Q8Op8BO4uWnkzHMVuUGce6/2Y5go5v48igQECdgkyB+TNgMYw4veKiwapa
wmWABDvUjZJ3fNe6LDckfEuWVeG8qOpvzrQR+ASlBDOi0bU9pL9rNrsNQ5UldugtZ2SZPBUL1xLN
JI7gKCPnt3VXdV7UGvXnyAPK9eDDOcGHlChEQHeptYCVmbzVxpKe06UvPd1d3QT65KCsh//ouxRn
+F4td3TPQ6gb41GffQbj4GBUBWkn7StlvEThgk3CLXtumy1XYgq/eL8khArbi/KHa7mGPnYjWRXm
W859uWQjAKccOhqqBbqRDrxcCQYvk0nzN+wsib12cEzqnq+qOmFDhkcOP1IWLcaCmGVxrW+arKtK
h4KMMia8zKB1dH5xC+5IxOsem1D81xXqqe8kgv1DFpKfhvqbyzuNeBmYoRbnNElWkDY+vkq4CGzO
ezlwl7p0Bns+DY8BjzwhuOGOf5pd3JW6aLzoWI84TF8jbOcYOHUfOd6fpQhtarJO5A4Ezzl3U+Yu
1cTh7jTYZjd5J5f7BKZO2oFOaxF0E86IUonk+5RIuCiKGXwcVQv6XN9EKCFMnrkLMvl1otFc6dsh
2cU1zKklsQJSHQg1Y/zSIRhebquabC4YEZ1EFIn6u6r6R0AhETkRDnN+7nDmpEl88cM8Tw9L50fL
3yYShvbAk5bHxyJr8gj1cTLnRX0OpR3a17BrgTxtmC1OOZAxNrtK3qhOjdYvlmubA7BOc5/wHLqV
GvSKJCICx3aeo1G+Get08pBZe/x6TA7QF+9An1MChik96kOejLJ6TBlUzV84401rI6fQJipRZPW6
UNqTOBp9Eygx9o/sPxpN3KpaVLlN2gxt4g1fRJHP7KrKKv4dXTVglWKp4iq4xSNjnoeGV4knzHRl
SP42k878j3kEPbFgTR+n5RPdqYxei2DtBYqExg5VyGVPdHhP4u8sPpcq6xYgLlT5rf/JiSnhDNCT
eeHA8EklXQzAMWYpEngjaNobQWDj/FOEBe3plUCetUHOu4h4+svZQ0gaFME8+SknmVFQRYEsRPNM
2EPq/47S1yUJGtZIQx4lkW3fx52IRgsyZJSQ117ZftPaTPWR4MM/KoLRaFJAvxj7Nth/xjwrqiBB
ETWAKOhtb+0oNqyOlydKMZKwb0RQ2jkDvSCcVbrpnUXxzk6FrRGqlXYy6eecnrXgcu7Zj5EDEsVE
oUvExYnHwPu1dYdsAp4eAMn/sHwW/BNm8LLXyaG2nLK+92WeN49tWy76kNppB42lHuFRUaH5NSjs
hd3/VTVth5VkRv6Mm6/Am6h/NC/b/A47dmNTBdbaWR58N8xZHjDV61rSNknbQCFToloh7NVt/OSR
zUkY/LOSfsgEOU4RfRX6rmqa9K52/HButkmPA4TBVmcpssJZV7Pu3toNbwockFOJmFsNpZ1e+iR1
Uwy8KW5NMv+ml7Cgo92goSyqA2RF8lfWVQzxZs5q6kwmTk1268XC805BleJPJVDIGjY56RgUB4xR
IPzPjGrwAZTZb9lCpWwIZ/CIU67Kq+Mq77ywFr5ihIeHHRbU414RlrdUg+GDzvDuO7JNzdca1Ew7
+za8Cr8HS70K4mVvvLmtHgYFg7VJaBHwyuDK01GJgwSXG8CL3i/nfebMZAnqYLn3/cozA0GGg50P
tcUOZXfqzHt9mzLouNdNSkKFcGe+hv7cS3wEdEzrtqhrInAbv/dIUeZQOSWlW/5LgyzdezGs2Fb2
/V04SZ422gD90zGzP4w09l9lx1IblqxgReRiQS93to7iu/I/C1elwscxdOaz0ir87ib63jphq0B7
km6B2qAvHzL7tgUYeo2cuv1yMRYw+SnHUfIwuLj52AUzM56YWsRpDQi1zbrPienWy8o0bwc2qDzR
lGqI7kPeb5EWlo8+4jWYmvh3DiovX+t2kfsgmPuTB+Ya1pJCxcqi/T7taDyJBEqPyIHY+trY28jJ
tm99DhcGWqW3p7Ced1m+9tcm7zDcLhF7rVR3b0CtvAdfo96Ro5NvEFDhTBqthgRav4VZBevFzIT/
WqtSh2UdZ0SiipgEMSfWE3/NZ15gQhCKa1ogOrD9j0yhWhETvCBUdqcuBoOJOzwiTMId81vd1/i6
YxZNHBxEuq4mkTNB6gRin9Ux9k/vP8flQBVaB+4WhOrOrwW9ZY3t7BM18SVdU+xUYv6TBtHT2NJq
pD59LKhgkV0yTx0lOEQWqzjt6pca8IGRW492e8U0/FmXBHmVUXUy+9BBlwQJB/AIIb3NlOCS+M5M
FkfJ2HDIQY/gwQBawdfLmqSomntBBPTghPSSUU9Dv9xmCQtKa4Qn3pKECCRALo9ZgCMMFGuU8hma
7uCPqyn5GB3JFeifE/46esXPx3IY0ODgh1jgrK0alquPRWXNyCnmHYyk90CL8mQvsB7a2DoEiw/Y
Z9rmUv9rK8yBktQNIj9w1xXri5/FB5Pc7uYEhfkk4gVMbPp0QiRMJ5IWt33q7vqiOXKqPzvsV+CB
EKPUs92edsJyd+Sxmajr6erY9UPRztuCh2Sx/2brV6oQmIH9IF96mzrVztXFa8X+CxXzQtaxC9fS
OwZxdZB8swzo9rX7m0j0mI69dWu27iXoyAYt4/rJebxVWXsnBpQRGqh3TWKKMXjZTnSkKaXtFcOC
gx0fXfM+mRKYIHZMLwgA5vbBt/EtIcXbir48LiDpgT8ZSJzrPUORIv5wzd8twoNpwDa8fA8kGxxa
h5W9NuKg5rt2/0xpsMvb6FSQ0WS7xEDNq81DGc+/oxBq03fBlZvxmoUTgajurWMTPbSuB87BW2+O
L67l3BmNZlLyJoEOcxE9/hmX5PM+widVreE7mbefbUeyMlgJueDc997rJTv6c3/o4UarIT+gdqXS
CF48MPz15L45SfXK+QtKWBO8snxg9D7J2N6NnkD5yK3MSAyVGfJmCwYUrIEJ7pWTTJuV2dfgux/1
ULyoOHoxf9DIcyMloPl4GOGLbTr7RybKTH6+iN/YNuqLbM6jBfxYQRlJ2C2i4wd9nO1Cz75pYgQL
Ynhai6/ccs9wKQ+Nmn8ZKB4h+D0O9esa2bteTZe0yk6SlTPh2jIKtqFcLjPbqDn0PmKj1nQqcTMm
BFrFIRX+aDG6bz/tJb5ibb1kTvPTNhMiv8CEW9yGDR8m5A/PqUuyXcpmaj1WKymd5EyXtiLnB8bd
xHfmTL8hyv+G2KFSUTyiWvUKrNQ9+RYBiZ8YpHG2Z0cVKESP81e9lBx446bV8wHF10OG59QDysDd
2JDF47Qfo7nqHEAg4kDn18wLHFbChTz3GVGIRf5WITsIuvmeId+TbQd3sYp2nbZ2wUIkNwJGZi6b
Pm8OZunvAeqww+EeGdkX4TAk94lDw7M2I+9LmaqVFSeaErcZD5VBMMAqR88aXyOmxL73bcBAvhdv
0T5v4zZne9neJZhvM6+GzI/Esfq1p3UfF8GjAw0+zCJkr/125Krl9Tex7pdkwF/BpoHJ3m3YlpsW
lpAWyznJs0NKooWRakJlvDKHvBlC6+AFIO9qOOZo15osOpgDY+b41sU/r+twFPscKmjTuVcYTLCR
0MVL6+prQIaOZQdHBllbczRrErWZby79cL/ATfWycG+PDsDoasuTeq51/d/9lcEIYZv1YT77gBzO
AE0AUJItzdnI6eDKcNPW2YsDqtyeOScxFzrG+cpTaq55PutbanF4rvFJZMETfffJ41igX0AiuVwr
JzRExi06e3olZ4esZYvf58Sc99gm1p8pibd5g1mJsw+8+YsMcqwn9mYgj9dxm7NDtxSzcAJpNXyj
GrxEmfO+YhflH2lITXzZC315feK83JXkB2HNO3O998IqCOQFpR4FB/Z4yOsFOLeZvQMrVkVvxFcF
LvgpnD10Bs4xEQloWzwN/LyeQ47Mvktgu4AOCRtld2i+kwVkhPl6NQtY1yCMc3YT/g9b3VMYfa9Y
WDRWl4aRPz/hJczGR39In7Ud3VYJjHtW8pQPN2M0sVqWh9XitJnZugJhwXl0sqd4a/53NOZnm4Ok
C5s97vOOqcWcepvCp/1HTRHNcIjwriEcQZtQbTzrDT7BndDRwZxp5swqmgjSFUpWXuEUA/z2+F2I
adfSbRTRaggwn0r22xK5YMnz6Q5gJzk+zNvKqr9N/VD00Lemqj0njnfUeC3NtfY8UI455MLJrZ8c
0WJAye2Dw2zzZvBxQmteaolGLONmDWrNKXhRJYuaIbyO3bIXK8RonQ94ah1/O2aSt9/SpEfdD685
HyYql12g+LYs6ykiQ3311MGP3asCjx0At3fFHUOibUVtkUHDDiJ0rmh3B/AaVq4ODqHApu5QKtsw
vgTk6R6mpbpUXbAxD9xiLdgbU2Z0eZrQkCyhYMIe3/mNdzAKgqrortEkcVfh++atPI/LaRrrMzrM
N8v9ltTNXevwQsWaVDPIwS4YjsvZwAjqCb+vLll0clp73DTtrMhkR0rF76ZC5hBGGDqV8VdAAMLN
yBdLPsyVlQ+rmWtIwRqn474J/Yt5u/TZYNb7+J0Y8/fo0tEDVlb4uCw+eqTs5C/+R90mjyV+0pVu
IhvVeRXUKBgFLjZS97xFbG5+dSKTD5adRwdlJuOo/LO044N5q8yYBdy8u+1rc5LrXZD+scr86vKQ
Gxo3U9Ot8RuZz2bue7LyDlH+zIZnH3JzVsHwYq4wu5ar56/31PuHrrL+5D0ZtgpGfhfVT2kSPxnT
sLl1WSHddOQgODG5fKLZm9O05oSHTX0ngGaYT5auUbbRJQso7ZxKAjf8Yv6DPIjHpeelxixmApil
QJs6HEmV/YaJ7J7U333RYWxEw25DebQqiM/e8tz3C46h6qobCImycPYFdhV7wGKAxY41x7Argft4
HTniRKQZ390cIBSligzA50xi3HVIsEQZn+pofATqs58SojgieJ1NsNWoEE1FK/3waKf05JiXnFVv
jX8oSHEw2s3tmhOSXJfnhctvhUyEKRcmJnEIIkgjxuhEJkGUpTG8t/42mhgUm+8l7Ue6Q666+XEO
ypplxNwbpPFZNeNzFxHNQRllBYAqZf3dUOi2nXjMsuzZnA7mpRl48UPLVWsQfTCFeehGb9tP4zmm
4hhZezADRMARnYlepoAqXoFrn4hMhqa+boPB28+uBOkHA4oQg3l2L8pwTZDQs/7fL/jiAxo6JKoc
fe0u4/tuZHnmW3jIDVTf/TWvYFAQR+NAJA7zv1p70dWtHuEocOKyybopZ5iLptzG9CZ5ra+q//R5
PbVDdh0U8iRuKSiDsCUNKaI4CDWAus9PuSouFvJ7TcUWeN/ksUP0DO9aREx5WV+b6nPoJaYKQd9L
wg6x6HuVrp86kvuFczNW3c5mlGPKHXNuNrnBbgMj4LVO3hyEDHTuY3Q3FpTJsbfR63KIU+u5LfJr
uGYEEpGk1YocSB4B31igSs4lOXuXhVfYjC/QGClEkp9JdDp70XTOJjPISdhfMv5FdXBXmvqOaEJT
/vhxfzFfsjEsZsV8gJC2SZjlmoOyVPqxzaYPucY7lPpnXjlkT7pfIwSDIRrvaumdzHu5L8t3xAGG
+sCW5NnUJVA//rXMUIeJQnPpoDtWrzZ1v2+9lRHXJIW4HviwgMc3c5A1IFzGnt0DPxFMlfmCwz6+
NScLq9Izo5m/Nlo2tAd78y7FLkTcCUnWdDhING9VOn6NoTsdBBiUoSw/LUOM4S5lt3oyLUak6v1c
9MiMBWJBYMdeNbO9RRZDw0nc/b4tMKoAdCLakUAUmGx1AvauYRkCDog+PZLVuanxv9retackYJ0I
mzv79UeHCqpjErkeOAsSiki4TXsxeOd2MOp4pN7g8x7N4T/UpKvyX9NaDsl6qdFSQgD+73HJCHsG
mXoxjzXb4RM7TTRDLsbE1n+WvN7bfiFMJ96Zin0BjuRwypjnnanUg4ML+KaLeat5CvOP7PaJ7vcj
Dkhml9uhi27H6NrSTRmfZNIy0iZfLdRI6oviO4Ky6Yv64ED7dAQJEvNdGQbP8xqeNM+vsgkPWdU+
Gr1dGgZ70/D5y7xx6dJUX1xatkgRvR0rw9M8YkTCtOdXiJ7Livlzso8zfW8BJzBvtB548cAHFurO
lIE592mOYi+kYiwHulbCWre8ljcNR75TZP9YZu7Ni9fcLSKHZMi32qNrNPdo1r0Fqt+pgBYzFXDK
va35eS59REiXpDXuTJ5RlOi3xSyviLV5vqtjLEaGZP4xxD7IAu5WkIkUly8a6pO5FVh0vJvjouDp
F/ZjbYZtst9DXjfVz9iOe8txcDkTvYLYi5CZPro2JLPUuvshmpSiJjhkQGzSYb3wxBw65qEaYbeQ
jE44PqgJ9lU63xn4QUXJVVrl0Q4CNOXezvw5wne3CXp+O0Q9qO7NI8EvsXv37CpNKQ4cgYcL7/R9
kVrQyfNNyNK5whprgmJBrJAYVlvcOCHvsvWV+tsppwdIyLR41dZrcvaI6TYk+I3ZGbHCBiRjeFSp
EXL4s3g155rK4iP3MjdCJJ0/XTU9qD64BjmKl/pqylzzGmUxih0XfKW50lSHK0w4TE8MYC51sfAp
hMc9KZdv7CznKMXDpLiW3Bzm4/IePwVTdMeoDmCmS8Ch+abLvxODl9LhxG6f6mraWatza8ePTpUd
qAi5/QgdAuP4X5HSzSE5tT8eJb/V3pmzc+jDp9XJd6bqtzgSG+7App3eWroIgsKOpG4eUjd+IeyF
f7XLs8mrkItszmWXxoMAC9PUhN3yaZpMSy3P5keZh85URpKSpWK2ZsopKsAiA3KmhctCorujSdm3
+cRyVbLYKJOzYuTTRuqedSmmKbG1iy+E72deTBlNryX8CwKPq2mPYpeY3VBtPQN7RUi8rs5fny4e
hfGPb3UbrkpcVkdzvDpreyVvh6Mxbk+8oM8Z71qo9yxh20NENpDq7A8fS3TMKRiDa0nZMd8EjNMC
gFNNFbM/Wt2fMF6fcnQ4omXxUV9T13pI4SNmgX5SvGxZDp3M98A69E8hA5J10vPs5p8ChkaJRJAF
8kFSJRpnOHddeOUU2i2J+jAzB5rn1Ikvdi5vzYFgjmBbBMwem4dA5mSicORpU3XIdc8koYQvaAYM
LCMOOF2OoJ1OebJ8eIS0sTK6Zx36ZBqwpqRn5XuhSNi7rmYwVdz7cYW8KaJXmG8mtbz3LnpwRhqz
Wu9TNX6T1HvoJ0R6qVAXP66pw4Jz5VkXzfs21nqbrtm7qaYQrIDe6dV/3TG6WNO5h9gVbupsPAy1
eiQO+In/P+R6MY2Ox/F24t808PvQ7jx5sd5HTES4J0ALHosSqiH2AEB5wBRW+ZMbKzgPaNdSlFJw
t6oo2B8H6lGwH9GBY9+mQXxEasOiK73aWXId+uqbedQx1P8fU0gOSWPeMjPBbo3+hnQUjd1TRZf3
FOp/3VmenYiFeEaJH3fdQ9NoB665OBft+qDc0dma87aOhh8nya4oU84enAIZi+ewHs6dRK8EPvWQ
M4Ngtrj1lHVvRoumACxHdWRrA0pjZqwmJfxnVyd3hHD/RJLVPRJcDtXuTafscvqOtaQ9e/dmUuN0
wdaUU5hgSUTxeBWq4+rU6O4wAnuxh5lAgyPPL5JZ5g0j9N3C4bHULvFixR8WQOcoGp5YLd1Etveo
Y4u3evdfwTZAF25F8mbOQtdu3+MaXzaTp4kmMIU/YwqQ1AvuB9n8mjZ84n3JqubB7Yc7KHckrfGc
q7LeEdSyRR967gqW/pFVeayS+ndTHnule49g8ZbD4zpP+W9lpfcQMW75dQcmRZ8sL7chIwSgQr+C
7st3pz9VkBJ6a/v/lrx7jHiOK8/tj5g/ySokMhZ/y21vq/dqwqcZiKMulvtA/4+zM+mNm8u27F95
yHERxfaSLNSrgRS9xFAvS54QtmWz73v++lr83kTmJ0YAMUhkQkiTwdvfc/ZZe2A3wXXbNhiHbvxP
oyHOu1FyY2/jUyoHN4ZpPlShuJGi9gUxpkNG9kcHKvefO3dHwRgmZGwX02Hgn40ajid28vdynd8A
UBo2ODy9QBJ8FegFrxt1fCTKuIokjdK36EYpscQkMq9yh66RFk7hD03zceCMdy0X2gndGnHkbmqg
7tIUhGKn8sPul1LjFzfF81j/wRxENrG83EA5Psg3tkdljYkc5kozDCpv3ccgp5615vwTFohcJeC1
ibFRFG9d5UhWLP4NEtz7qhqeMTBj1HBQNfssfJBs6m8gXjhlM+FKDP1XIOm7qnGpm7SlK0oGb7M0
vXX78K1rIRbV5BR0i8dmPt5O2g1H/D0lPv8sJoIy+WkSiiJ4mW5Ucac+eoyWpMCPgjz1fd10z8B8
BeL+6jjFlCifIkbA1XS6GyFlJa8iP4KDY7YkI/F1tgBDQOiz2JfzJv3NBeKnVGKRlKXf2yHcQcaD
mluQvLQB6lGKftMJ7bZkMWvUyrzKKfsEoplvvbr9LYnqJbDrW1doR4NQUGfZm4E7nRlrD1TSbdF/
rqeRk5lAmvXKdDR5MNddpnxkInoIg3JV24mK0+l4pxFG7HyPzFyxme42kNjfA6PF/puLq65HP9K+
WZmEOrvW5k6oH3wtR/yYADFR4FpzGtFRGyqT6biiUvEIFQRGFfbkQ/CtF6qCj3b6rQiRCiFA+Il2
66aq6F4rCvEHapM3K5ZuqKl57TycvoQEmcmouu1kpACBSHt00QgpZfDSo+W78jqiJLiIUIXT1OF1
4VMLmWSVy13RxhpYCX+PdvwtTrv3xBBTTAOobEV2GfhxwO1I/23pmPZJPcY5QfaRGujaUTS8CDxR
UMBQk4S+4ypAMkCFG2URaXVbDSTb0LeBXiyy90FUSKWT10yUCIk6kpiprCIVLfBhG/0YW0yL7Py0
xpvCfhFGGe6KYKRYGnUQKQ8hTzdnw/5t5lSG+BaFNdXwQ+NOhTjZILshr8123KiD/mgq1dsUD5sO
xToiWk707a0O4lVK2xVyt8OAQ5lpR9uezYyUM8EirsNTiLkvUpY2hoWJpbSi7yFaw3mueaqJ2CZW
AaKl3jdYvVvPkIdVYCRvZRO/ihZ3XNwJKINHuCJKyCisn5hTbPnPW+jb27IEXBmxJUrkFDxgXxYl
LZTAkEuP0B6SDLYqoN4EiLiH8dtx4EyeM0XbDqb1bLdEnm1qXJUEroqpPmhwydFk7vDIIXKZ0OwV
95bUp6wthgRoYjIXjzU1Uc0BjYi7UtMCwVtUc2Xwt1iZ4xOEww0Z/uQZ8cxWYasgmMB7/ZVF8q1J
OUZl4e1g5vcqfjs1BgJRa0BDorp5JMDOHSbTSO257MVqfDtt90HX3WFFYl6hQN+3/ANb09K1lKEn
J1ycUDq2mfZVz4VhFNZ2t5mOWVNEjFqKPfqFW0+Stn1GRLG3E9Cu/r6zWmZFtJPjfqdxtJ7eyOjD
2sqI7iuO05k0UMpnHxpiHK6X/oo14Xh6v9ON9lVvtB99AknfThAIcwRpbM/xqGSe6ln9K2+kVjuR
uWMLkxV+SjqB8cIJfJfgXOZ2SN0mDlNLect1ZZBtnQrVGT3fcI65H8LWX2Ui307/UEnU9xBc1j6V
rYMNeYJIfHjnceJ2LY6tloBCQHAqFFxtCGXjhVhct/lUZshqBN2muLYqpbyFZPzalHazTQGVUe3t
32BHEV/hafQWKG7CBkhmtqKGj1gCwPBiE1ZNihgszG+VofR2iCiLRy4G4TYJfE5pje80Wn6o5OAP
65KYIsjVoxWIddUq7c6PE/Og6NVrDewZeoh0MGOM2FQzOKZe8FtpxdMoS2AfqO2eSIrY3bynbh5D
LCxuW0kF/16ZuC0ykx2ijxvfLI5S5T9MiJDSit/h/O+ConuMQWZgCnhX6O6PTOVGjCkVimdXfo0s
7XmIMf5repNrmIILyDQPQzUDFjPusMdElGNCDaJ4/7qXIZxynnnGTh0TBK63cj0+dIZ9z0GCiLCu
f4zFVOnfpI9l0Pyu/G7bjMCIA8PSVrE9dvdTLrn0iGcbRBEauoSi/bIVP+jP97gBNhsB9uLCi0e7
9IOL8cYSFa6IHP03+uDeF6N/GwbFA4vSXsmr+4ZM1xS/NckH+XKcbrEMOErqSEpQjTEWD+/YUwHJ
9lBmayKIivow1PUvKhUAlWi/5cK/rUIwilqgkeXV4hUqPRQ3FkuNP6o7LM/ZPkjd4KzxRNgNmCI+
SBGlxr0FxpIAxU7CfnqohgPlG9fTlWwaKW07bFyv5PiCY60SU7E+cFEYfPkpl8AMGNz2prQI+p70
CsOih4TUONUVL4NHgTabfdiRS0yiuNhVE7i+SdHnqZ23SVrfidRonZTNe5rGv/hlT6XgGIIHyVE1
ZFC/9aqqiz9hiBMSkQOlj/bwru+iVsNxKuecESlI9YbU1LaFhCZZyvby0D9Sx49en0818O11i4PB
f/eTW1GpbimT4Sra7vqRMBuTWO/AtfmDBF40ujVTn+NJ/SvvSOdWga9M2hlEBBDeSOaltXXvprJT
avVL0pCWQK7/JhmchXvS5Ap7NtUU2zalklGvd6mNrGpoqGdAGKbdKULxAcl7e4tDS6eCTKssG0vU
Zh9OZ4zpp/mVR/xs8keA0bZzcTy6LrxoCvDZjxg7bvwMKIfJ7SIJMe+KEsAuXci6RwXGOvX1B9ZW
UpHmZMdFgQA8oyrA5aCSucSm5g9kkdTV2D8jQkGDL9yrPp1GQweoVbQ9dhp6nO8F36xey1ZS7F1E
W6/IIzCa7/yDqkfUa8tvwRB+SJFOUCNSfrdhjPRMMvA1KQb1KsiJMEsJu9k0wyPVv9dUbafmhCkU
qycSJ0eYV4B99QmUK9pjHoofdV/8JAH7FrREwdFd3gWeKa4o3zVuWyUlwjhFljAYxPOmeM1KKkcU
q2Ex0NET1MDFRFF/H1XNv0IadJCwNExV/wEn3keCFC6FLYEBhEUquISHv6cNFLO5hHRITBQtz5Nt
PcQbozJacqrdi4Bych0ZYXHtCnjAiknpNmqgj1S33ipO0m6TOCQ435HNUWoviiNH4IcSxiHRBKme
mESIw6Yz7FgO3z1FjFOc+qHlpum3HDYN0XWrtmmOtdrcqVkLEY6qU6rSnmnlvRoUL31sEtFpMSmz
ZaLFBBhjWfmmV4iIa9IZtgkDFI2hyXEo/Raa5RM39a2gArYl1u0GLnkBKX4t1eDRl8J9E9iPA1mt
wZfWlcT9r5R01nYYpmT1oMTkVIGFurHX8VD2WCHSQn6Ka7Rmbms+xI3hgLi9T+3yIEn+nmSqM2Kz
NEk/jpCaX6lcAvjjZo4LVhPvMHGt/uOSFqzVhkgU4ru3sDJ26K6PaWrCCst+jKz/jZDfO8Mi8iff
spH+NkTzHJBVuAooMGhVMZCvEEc3DrZ9SJrZLCBwkC4LY4BhWfVSlvqff8aaFRfrWs1MsODyfa9p
B7sltYAKtr0WbYWpYehS+Jd+D5vwkMTSbWYqyBBG6jqaOCEC4WdrOOvpFVfbuwSbEJTP/bOCa/qV
3HkfRY+1q1bH15Sc8cmy9CqiNFzFg/YjwMrZsQgUwn7YeZTu92mGXoSC9G1pNu2mpbw781DMClXF
XjFNb6rM+pOmBO6SqJWJ+spUbMHHzFCw2GH33OVav20U7TWJ449cBelcG2bKwLbIfpX+mjowQaub
aI17C6R/27yRCriNTHU/DOE9hx7/HllvQ3Vw8664/Ufd5xulkvF+TvcsqwepA7uEXAWgWt6zQaUV
fk2diWITQ9L+tYGQceUniv4zN/v4LvU9iqe7kZltSZAPLVQA99gEWAffAHM4TqB3EcWEIK0uwr4o
LjHpGgtjgztD+aPLB+1PCDvmpgyK+DmGLHFbUM8VrXQQdSiTXZbpSmnoUiMi64EdTTg+p3jNrevG
w4wE0tCvMpjcJPPAGN6tKMuRwqC/MTDggHTv4X9jGcjATNd9Yt3vJicI6Y4FsXvHWocENrP5Tdf0
7DAUo/csmeAD1EICse/DxYSCE5IKLcBTo9S1s9c6K+srpWmlt6ESxhYHQW9r8EuufFvs6YxjZScw
SwVaE3T61BnCfCCXzQlPH4dfvt2Rz1dgsH4jkro17OC7XLi/e6sH2cSVjELqtU/NpaI0Nx6rNOWN
rxnJhbCr7iCOFqzm4cDuWcLBCEg/druaWlxoBxtRRHepLss7T1Q/KGX/FRIipyD1HifgV2J/3y2p
f+CYsGsV6Ydkq89NQjldXlnGjTrWyWNCQd6RXxc8tVX7iIkXeMYY64IYYJgtqFvPlfaFCZLsSk4M
lA9wNCVghDWeq+JjYQcgLonE2pzPr2Qd1iuUyQdbo5Y8yzVty/8gkRfZP2psildx13xDeYYgSoxH
Sy/fQ0ZK3UbfBqJl1L+9qi21vmqyLax0Gxviu2WxJooJTUU4HpARGs+YRAMZ63ZExc2GgEevULEK
INtsGcOtGXLT1IS87vPw2KvwsvKO+qGwte5qA2tkXIMin+tsYSTikKoyN2yRQpQR6a0XlAVuquYU
v9MKmK2EZj1Q1AEOysh7PpTGZkc377u4wLhAd2TXo8wOXQpEFOVKVPIj44Si+shYmyOXPkhSREBD
7l2mZm4DMhJuOB7KSjwFeXrbysXKAuXlWyxHctk+gVrcsirtYyN/TkT6fejrR9tX32vqoOCWKAer
qhxilQ/Ye+9d2qqzAJq0SdzfG3g/cYpO9auemPnO6pSVQcaLmImxBTxCrrKkrkROJKe2s7cU1UZN
AYGLO/BYIJ/KDX4OtfK1ZGGlxv8dnv61CchTi7VbM3Nfwdzu8iBgTYmHuzgSL6bn3zU00hVAjhEa
DQZkFHQjT5ae5cZ4Fj7gU645L0YrWxshFRha8w9y+zkrGqAxeUGWfNhYtUZiiBBHFDt9Jd9RyL1V
MuuWhCbRf0v+Ewpp16MMQyTJEEZ5R/CXMzFhyLwxbuzYtSmW8NeUCt5ZUvY7lfTxNjTSZhXVhEOs
eg9oYGuYLTA3qrLJhRTU4Lnlmynpb/rQ/bJrku1KCji7nLjvNSF6S16FUEcprJ4c17JnOfV36jDu
IAE9KAjBr7FDuh9rqCaknNIrFNCcDq0ih/doUGaYBA+DjnLR9ypir4MjFQZcT6n8iAVyxi7ZxYIi
QiJvKJxk910vuy0x2zeW0jtfahGuuTScpD5JgLIH3O0yXBIByt8MOin4KcusK6HMZTDcM27IjtQu
aSGUh2kHj0MjlAqeMSbfgZRMEIVKVTKMGGSH3kvQk+kNmvIWFLjTWCPF1jXlsFVGGiYov0NxGq/T
3npXVfGUY215RfHA/YT3yQeZWtxk3VlUEZg5Qd5BYP9hb4kUvAQJHDAE3VgHSOSzLBo2iCCdZtZ3
KqHxxMird4AhN1HUPqdBgLLUv7EK9afVV2+pbD4zhL+1CWks3TVRzkqsDIN59z8NqtIF6ZhO7JLn
cujMHcV65spU4L72evndrVKkAGEnI9jLSahQKsnCKH0bSk3CMwDcjuUC4/zPf/3v//d/f/X/x/ud
3WfxAAr5v9Imuc+CtK7++z/Gf/4LO7bpr/uP//6PpFJ+pxuGbZn8/dePR2o4+T8p/6v2OnlMcLQ/
GKXji9yxSb4WtfLj9NP1hadrfz+diLTgkl2oh4rSa6zhOG5RuHd12cPVvx8+2sQIuyFXSSGF77mo
H5tM3Fz2aOXvRweVDmolxobSpsxm52dautMoUV+ffvrUtl+1ufz30yUlgYgdlbCuY4AjLfd0OarW
vRAocl3yiRQ4nX7RQvOb9t8v8iRXdsMyUg9e1dwlne6EZXZZC5nW348Gq9iofe6rBz3m6Fi50l6K
sVU6/bvF1w1kzgalANsUqqqlHLLE/ZmrzdonbkDUZWdSCXLmHUttM73708CPJKaarZnNAWptDKIX
K1OW89O/f2FSmdPfPz1b04CpqJTNTJD331iMaKtxiOGYs7JtT79h6sEvhpA5fdWnN7QyWYu0yZRD
7FuOpoz7XO9uNdMlmJ4Rm/J306pHOeL+9OsWRqw5m8dkF7gbB8YU9gIHP0Bo5RpfSgU69QTbIv/p
9GuW+mQ2o0uFMlA5NPODJmeGvIINmyJmjEdzddnzZ9NaNw2yL1mZH4QS/YlT0HbYDp757cr0I7/q
ktms7qPGIo6BvbMR9jdWUqPqqkDhd7dpEV8Xaoi6q92ydxxiCQWvSz4iidhILvoyMZ/phUbE2oyG
A0qYO3DbsKLz6syXLXS+mE11O6ozoWvBgI4WxEaZrsqaqqc4Whf40xn3l33AbMrLLXd0TfOGg8l8
x7iiDDa1heXz6acvTEgxm+wmTLBCraT+YHpDsK0NLbhutVHbD3bdnBlbS6+Yz/m6MInHNd2hYVGk
SBmkxqC+UIobnenipRfMpjw9PBalbLcc7mvCj7iKVjCnzfp4uokW5p6YTXFLc6OqVqoWczQ0rL3d
41k3YqJy+ulLP342s4NWgSuiF/z4WvIcszayTTD4xbasOKBe9orZ5I6ssC4MrWoOYQ7Rs26VnSCF
keTR4fTzlxpoNr9Du0/KrlSagzAGSvvaWIKIBrvy9NOVhVlmzGZwCZgLs5WxPvgJiU13Mwl7wgTl
b7fK0nFNxSHaLyRL0SY3w2upHq8ZD1SnwaANkLqqKxmV4unfsvClxmzCW1QT4t8iEihr8qMmA83W
s8sOhMZsmkteZUWtVxYHMj39musUhl3acG6aL+yKxmyagzo23FZQLF27LgrlgPSd54EWo6gOWhCa
vKz7Lml4qquRZZ/puKXGms17vLFG1Yia/IC1qXmVGRBcrQ4S7WVdMb310z5vKSZaV5M93UtH60qv
kdUlaWJfn3764qCbTfq00ttQgZxxULCrzYYfFqf/hvMWV6m95T+oVX3n+k42jKsiAFxh7iFDrBKU
0ZWX7ypN3+vk/U7/loUVwpitEA1ox6Rp2ZvDsXAiK963rvKYT4TY08/XlwbHbH2wVFnWhtDIDlMB
pwzEM22G+ho8X2nd2YORYwKiCxADhJi9CIdiiuWhV44xBfF7KDXwp9M2IjKAj9lvFdALJSfFH4GM
iaCe7cVG6m4iy9XIdgWNHT7XI7vOfujGvnoBtS8TuwMqlYA5t0kbknZUc5u3DGlrw/Q2xrDfUs6s
F1sE6AZazF77CWIpEPdZnpMU7vMs38LzC0iJdCB2W+o0ZNXE+g2eGC6Ztd9PccnYo1Qswh8CJfE3
lG9BgOy3w8LQwwmBijHvepSbtP7ep2qIwHUcO92lxtUHsYWl8FC0P5ICwAQWZik6pNMt/2XPAsCb
LZwArt1+NGyiVlX9hB3yYYiMYxBrd6cfP03uf527hFBnC2cq8qyvVTU4ViXy5xI7MKHfJyhJa92/
5PjAK2YLoprTvShywmMHGrknokTFm450rNyd/oSFFlJnq6LRBG1qN2p4lBI4yZGmPOJEFaBqNd9O
v0CZBvlXjTRbGcNRoB4QAEZyW6HmzZCVY0Ux3YfpinadN0gVbdMrr0sXMsE1IDL1ulaLHF0WQdnT
P+HLdZI2nK2TkA2Z33kA4oQyUknFN0yN95c9erZIAkWysBHRwiPkbABSrdYgZ1L79emnf7lu8MNn
a2SMpyOJWzqHrAF6SrX48NLgZxxMwmjjWzcKih3k70Mcv55+39JgmC2EftcOJJMI8uql4WqrPtfa
kJh+oot10VadOPOapf6YLYedmqul1Aw0Gn5IY1RSdYh58ZmNZenhsymfeDhnQRELjv1ov+QVilvD
UKszK/lCAymzCW8OwPrDpMYpq8BHr5Nx4rJT8asrhDjzhmlWfDFblNl8t5SSih89+p8lBcrWg1za
VxwZYKKyZl/Uzf9syZ92dsXV+sYypOAIpQ1BeVpuwH/doVB8uOz507d9en7T6SN8DJfnB8ZBtu3f
WS/tDDaMyx4/mxUt8Fh1SgwdG449VBlq40ptXCr62iranH7FUi/MJoJsKJ1puLSQFTSbPm/XWqi9
Y1jvCFc5szUtjNN/lstPjYRd1wDFGrs+owHtn+lYrZ9ZcZd+/GwGaK4wRtjd/nHUuusupvB6yll0
PTYTjXTZO+TZRMj7OCEpjo1YnUw1EDWISdH0ZEckCnbcyOjOxPqmYf/FdJDn06HqCsmEAedAmiu2
UCYDbK2xjEA3mjyallGvAjvFwXmEn3S66xf6RZ5tiJQyGtxCdckhVfbkWUS17eLxskfP5kUUpWoq
9J5SLQ5Oq6IgqZIF2ffTD1/odXm2yUFDswWMQclhKX1LwGtQbZ7d+430SqHtmYm91DbT3z+NWS03
1LDQSgn/g8GdeGIKAChFubDlZ/Ma/FDUl0MqOWYByDgml4CHp12dOastLN3ybEobkD5xm+v9I7za
TVK0LdWt7fMIIfd0+0/j46uROtvUolETUeGX/tHwywPsHVjVGARPRle28krAenP6NUtdMJvcelJo
Xqt2/lEle7JrK7lZWYbVn2mkr5+OHeDfHZwlxZjICh9RZwgDG5msCcAn48zCvfT02WTWxzLOVdDe
QBmQQmM5k5CtFe6ZIMnXHWzYs4kLJVMh8xxKjhdhVs9Aus9hCK2aQT4zfb+eYYY9m76eCSHNq03X
ibz8XkqbGwl7V114gCpk70wTfT2K0P/+3QE+NlCe7ftkE5XoW+/5lBTn0G5SxAuYTublmSzB0mtm
E7lvRuyaYLIdKWne5Rrlp9Vw46VJj954UkxZweslw9WwZ3PaIo2ZZkEeHLuuw0xY0yqkeYp8YWvN
5jRZOMvQKco8esXP2vgYgp+q4ii1tQLKednvn81qSQH5XHL1PXIKvoUwsKPM68yPX7gYGfZsKuet
maBLlPwjFXTmmmukvVbkoN0klH8cIswzUUrIxX0ZI3LXzDRcC5P52LRUq130ceZsQBteWgiv9rxj
VCjxHrSrAWGA8tbTT1+Yj/NMFLjuCIMSW3JI4Au08ImFJ2DSrXIVRfbpVywsKNZsuao1T/P9wfOP
4CeoKKNiFwsWozizok/N8O8V3bBmy9UgUqVHl+QdRWwdWjL7IH9URwkpv0b8etkXzBYtSWH4gqn1
j5Yc5NB8JmH7lIU4/fSFLrBmHYwsArSPpNPBQECy9jHXm2sdiObppy+1/mytguZi9h1FSEc/QO5B
9Oeb5he3p589tfFXbT+989NJQy6yBq9Snt0b+A4a3XvOGgiQBZdPs3tFrXJjTnrR0y9b6mjt75c1
nfAj3Wq8o2eDa21YZnHCAukkhVhrdnY5XjbfrNlyFXaJ1Ed66R3NQSHRBCr7Wrfkl9MfsdQbs5Uq
AhvoqdC0sfmOxZWUg75pavz/Tj99aSTN1ipFUvMy6WmiGra7PDTfVPajVjfeLnr8v9QCmZ0UFK1I
DlijkFhjnlAE59u3AfTb/WWvmM1mS0nLLpFb75ii8B214NgGADtU6fH04xcG7Fw3kHGypFrJ4myf
jH9SDBO1UPmIDWOTjNRFYwWkjd2ZNWOhL+YJeAov7S5SVIRnJdmmNvI2+ZDdgFl+vexTZtMB1Zct
QFJ4R80AHyHre3cEUEKTPSEI3kVwEz006afftTBqzdmUUBsFe1NKsBAADbBi250FCfSyR88nhObl
IcALLkRl/zbiS7upYTOfuZcu/e7ZfICc33aRDyzBpDbuOofiC8kfS9PTP32hh+cpdbMOdLR8jeTA
fF9bkfkNOjSqPpxRTz9/4dfP0+qJGg2lnHeSI/eS+YKfgH5P/aQ0nHn8wnoqZpvaEHQm5buS62S2
N16DMJfXttVkKzzvgQpm4fqyr5jtblRVW4mUcx4fRAIEKMSZsMU36LLhI6a++bQDNTi/BnHDLKNA
xoWeKY/9Bo9FVLKnf/1CH+uz56P5lktE2baDVvHJdGEmNb1TUBdz+vEL65E+df2nn98KTSV1WuOn
nuA8QQath+aDZc/Ki/EArKwd5IQzK+vUrV/s1br296tEqFYaVTS2U6m4Y0F8an3ZqXG1SyR320jS
x2VfNFsqCpkCtGrQLEfIOfUIpnUoBvtOpHjQoGnfYKS8HeVzvb80hGfN1yHVh1Y7uhPewYngMrkB
YmhFxWq1PxfqXWi3ueyBEgUVsxPJcvRQv2ZOUmeiQ9YhJe27/r3oKZw93XJLHzNruREodtA3g+tQ
xrNJvXCFg+Ib3DwnJWN9ZrwtDGcxW22ztKjtUNZsx83NWyWsNmrnbot0fDn9CUuPn623NfwAKREh
cBq2vpKKlBE4UmH7KOWbVtPPDLGpd78YyXMhhI3ksvRVxXbauK+vM7P8bWWUkJ3+hKWHzw4gGsF8
pTEhCbnYRYuV4mu9SxFInr2efv5CE831DUqpwzfDGduJItJpLu5HuzGhNERWqvjMrrcwYuciB5X7
T1DWwnby2D7aXrCOC6p4KAS9n04GQaU9nP6UpaaaPvHT4jUYAbVCceM6VaHoONenukeRXYVj/JkP
WWqr6cWfXhDauSQyF2vVEZcQhGURXCxSX1e914rtZd8wWxWpfMGAzoftjbnZYynJb4NunDk0Lczn
uV6hG9toCAHKOyQ1d66p/8wsdz/i6gzL6+X0r19qoNl0lkLkr+AHbIdit42mFBXAOjiSrBdn1qSl
Lp5N6HF01UzLM3rApzCwzGPPyQ3lXGJ+4ef/I8T41L+Im9OoDUOWb9mcqsrkNoOQGUwoew2gRHdm
0VvaZGet5AdFBT/MsqCT5wINh7kHWsgupB4kz9uMdoUO7NyOtPRJs+XDFSDMBV6pTqSFkXbTQiMV
hH5z1z/gD0y1xkUdr09T/1PL9VKcA7+2JgpYfj+tKNSUKvdFPD6efv5Cv+vTmP70fM5s0JtMBpbH
ufZKCVpxVUEbPzOqFhYofTaqdA2nuIxALY2UXFOr+aaO3tN0yBrD7ugn1ZmlduEjtFncySoxBfXL
gqPItO/B3qmEegVKy3w+3UgL40qb9TXSvhhQNkedVo4/3FKAAYQUaSnxbVR0Pw0sn4s8PbNOLYUh
tVmPA8cb5bhMLEcFel9oybqt87UENWJQ9BelrFdjiNCaapSAkyNZ4zPvXVjEtNlAqPoRYU4V0YZt
9pO6NwEekw1lKDeQAe5Pt+NSP01z6dNgE7YNAsKyTMeiQmztx+PW0MtqdfrhSx8wvfTTw+3O62DI
5Iy1AnBaoz7lYLqvFFEVq9LQny57yWwX0Vu175E0WA7WtAZ1tVS7akPQb/oyoJoe1sqZeNtSS82O
iEkuq2qlN9MgaAgqFEXRfoySXryf/oylx88WyhY4map7uekIpA0goF97Oz+T91xYF+cSL8vEBMmn
jMtJQwh5nVbcDx5lr+BVT//0hW6ea7wE1Wt1ghjSgSh2UCP1RmKJTzPzEQ7pmf18oXXmGi9h+jVZ
JNVymj5tvmtZo9wH7nBOQbawmMwVXgKPy7GP+IDArh4iKHzYSv1R8+xxmtMUOxzhm174IbM5DStX
zV28cRw8CvGb8pMbL0yUM5vtQkfPVVwdFkkqDCTTKQxgCSSqYorvkBoYTxW0rfrMDrLUF9PfP83q
OCBSQZGg6URGYDyMrqJcxxJ3zdODaenps+lsjXEBkaudFiTsIYO0v2q83F+ffvi0YH9xe1Fnc3jE
ESdxLYiCNoeeleErW8grH0labzo1hRGTPJ5+z1JHzCZzmPklXsS5wH8e3lMscP6QO2xZuAKcfsHS
h8x2cWxl2gjqIC8I5Sezpjg6sryfE/u3gzWSGdBaT79ooTvmcq6oqQpcwoThRDpLLNUm4aNcpNmZ
JOtCO82lXDByVLWOMtOpMN+G/GZUyTv2ttkHlUD1uXq1pU+Y2vDTeG0sucKgUTMcPZZAwaLBATsc
y2eGlDI1+RdjSpnN6Ajru97qCtPBlPYGrtwfv7Gu1bAD7SoezV5zxghaWNMCbcg/TnfKdIj66pVT
c37+ojZTvWE0DScv8DV3mwymeIBl7GjqFM7Kin6jRB0JccrC1mnc+WcG3cIyqUwN/Om1seqXMgWz
zB4sJZ4oxMacZRir+qq3Gnkvu9FHXin9eiR/c+60utB3c0lK5kaYcInEcEScUrAFprbC4B1uzpnh
vTQAZ6uNj3uhalgyziva2DxSqCH9tA1YW15qaWdesdRq6t+tFmBwy+DWhUMKol6jz9rZdXI36OZG
w9nxWnfrPdX/l+0A/5LMwfgc2hGWboufQdIboDDyO6/Rn08PvIXu+GcOfB4BoEMLpVYNR64GEFfq
oO0ro8tXp5++cI6YK+aiaKxhzQ909guFYBWwGB9BnpU8GHZ3JhC70N9zsVwraYArEt1wsGyqrwzL
rDbjAMk0shAUnP6KhTaaq+MwRYWwpTCkuj6BoKeoysZuPP3MaFr6gNlqE7SBrgIGYT2WpGc3g1w9
qNvMlS/88fOVxQYtHAHhdiqBB2zuxzAoYxDFp5tm6cdPTfZp+JRF7edtNhoOLnPyyld1bW93HSbQ
mtueecVS688mtAHMZQhEb6BxIWyFo2N/nXugBE5/wMK2K8/29VhVbKPH6sYpUHMCdHTkFKYYnm/O
FMVAYXkm+PbP5vHFCi/P9nfqTspMiVJehEGM4sfRbqzSF3AWHksTsDEv3gb5cF02jcCIqtoaaEpR
0m0U4ONt6T8mlT3x7S4adOC8/u43PNxIhaWG6gDYkGB4Zsk+tgCvFEnVP5xu2a+Hhm5Pq+enoWGq
UVCrrqo6Q53/VnX9zoWj1hfVRbcr/V/Kt6oWuWKNqiPrQffemXH1rU/a9ufpH//1oNPnsjf06F2B
iFt3eg/Qa4K2F6+eYrxo0OlzwZsuR7JiJJLuiHqcWEDmBFv7bZXYVbhy+csczinrlj5j+vunPtDK
0UrkrsDpJOjqqUD2INLxojiDPle5wQiMK8nwDaeWEuzeOxHv8KxqN6c7YGn0zPdYv3QVI+TpKZ0Q
t4R6o+5Pk6bfTz9+qWFm074xDIaPyAzHlaXfZRi+R6rxdPrRS798NtFdH9OhEj9b8tjZizrER0tp
QTsql8Xh9H/pv0bXT/F7V50+nQw7fT+4SW0g3Kd//ULDzPVfset3ZqjnqgOmqrmKSr2+itT49+mH
f12zL/Q5/UTt8THF9llx0Gy3KysjIxREq4rKJL2m9KZQsecTm7HNvg2tuRn6+CASHFJOv/3rw4g+
F4a1rTqitc50UpvxQ1nXa1sNPjJYRzaCujPvWOh8a/r7pwmXN1zNsVhGMafjUBL1FCMIigIx0dDO
hQSWemg2p3GOyjtDamF6A07famWKkRsrx5nddukDZrvtCGiirGzQJb5QPrQgvpXM8Rfx9sfTfbD0
+Nm0LoPMsgl/Kw7Ike5dVukFWK3Wd4CH7SWF9Yyx2dQuVUuUnHhUJ5DllUgj+TpmjpxpnqUxNJvc
Wd0F0LpSzSlHUHfYIGMaT5yYiiLA7xdlI/R/6cJa4D2obhVHRqJCLPrGl6UX6DtnPmFh/MxJMmrb
ha5XdGiGubnAwEu7rYdl8pnj+NLTZ1fztLADe9BpFEsmjZL06Y8wzM80zNKz/z9n37YcN45t+Ssd
9XzYByBIkJw41Q/Mm5TJtGzJt/ILwnbJvN8JEuSnzev82Kz09MyRYSE5kREdUW3ZAoEN7I0NYO21
tEy5BjoAtZotxc2F+wyo3GNZOyvbjalpzW8re/IaFDLYuJifQfiZWs+NXCt6Mqx5Hbrmd92Ysmm2
zwzydltUCPfbzoHEa5q0tz0sOjpfDMpYY5Dkx+wcMOiKt/zLmA2frnusyTKaxzasQ6geJvtc96rA
o2Lrh7MicsXuBn/yNGedUYzXBX5hn10/Lj80ZexBp9CVkePaHSQf6x+3DUJz26UtvDmrpQ2oJeRa
q55RqHuvHoIMJtKRa6qd+qJcKILaANahboZUajBkKxYyNa6l0Q4DI3/WttiQca22C+TYQJyver7J
Lr+B1kiHGnlQtZz7GNq6iSPvRzV/vK3ty5S/2AqTJi09KGPAW4PUgdwe6UM3Dm67xXR0pBrOybGT
ystpeWQuxCDcH9VFxOh61y9d/P2s5vDLXLzo+ghVBL5kNsrywUNwP7D6i+sHEvpkbboh6dpbmiEu
6FCouI/TOKENObsV4FAp2zsScg3JGn/K680zvdKClFzSGGLAZ5zzcjCGZUevbI8LGGdXrGT4gJ6I
ukPCFUC/zXnivH9n9RB4bQVxIboD0YbrE/H64md6Npr5GQSY/BSqvEGH+vxAsvtUkWXlTG5qXdur
mnhcJugzVudygQDdQD8OVn2T1zI910xqsgwTycuzssv0PNcjVEwu6l/XzWJ4vmZ6mpnlYNwVqm/O
aVZ8Sil00fvku1hq0JfmX3PHQV2qA9mUiz66i4qtacWlTTOu+YWfMs+acVdw7vMUbLdDH3wbAcF6
6JHNrQzNNCda/jkBPUtGV+DxHanip4CPWLvQTmjslRX1+n0P08sRCKTnkOD69Xmq/XxjpclTXHbH
FJzwzkCjYmyTlQ+9HkOYnoZaRVDMNuRbziOUM0Kv6PYzsbc4GX6Uyl5zQYO19FTR9wgg/m5Qn7tU
WGCrBa/t2K+9SBlGoCeKeQd1B3tKm3M+C9CMU3cGabODR8hKNtteju5Nz/BMryIYbI/14AIszgsU
9VqIOEun2TMCcafb1pRe8tUh2x3npirORUEO3jA+NaP4cN0TTTa6eMqLnWLqfTtn9QSxVtT8hd3s
vincJcALbfIw+GuoEdMsa25XTyPpm5oVZ9euwN8ONcEeS3fKhvfXB2FqX/O5UhY5nnz5hTt3Gjcy
n3tcKww3sVtxplc7YNng7ny2i3MOut5DnQ31ndev1quZ+q4lkE5quUE59NU5EW2qgA3Lyv1YF6B2
vW4bQ8jztMzR7WtIpLdjdQ58CMvyoXd2DGezO1qkz9e/YBiBnj06sUsLPDiWZ1oX3zijVmi70Me8
rXEtexycarJ7gcarubbu3dkFLTpUuFYOZAbj6OkjFmOgBtJUZ5VCApLUbXFANVYXxaKaV+xvcDCd
SbAMPFZOPS3PbjPcUySpyhHfehVsHVWuLH/TKC4/f+HDkPCZU6vsi/PI4+dSzlu6jNANaVeyDMOO
oyeTfdb0XYuy17OwJBT58qjmePZ0IVTVTd/FwN9dn2nTKDQnpkPM41g1JW4mUFLRBneXrR/IxpWp
Nq1S+1cjydbql/jCPorScnC5y3KewbhY1GtYLIOVdPAqhEggIJsv6dnCO+QBAIJlRyVITjyofb+v
pZUfIRu1lj8ZBmNffv5ixpNxSi3cmcbntgtA8m6VR5GCXf36RBga14sCxhLE4IWNvDsGdcRJFhCq
CoRzY1rBtXg0+tXCFWjDzyrrn1MbT88dmPkhIBKM5U1XOEwvCGjHzE7k3CBgg81/616y+apy491N
5tHJDlVV4MUzxwBA2etvIQzg7XIgIldyCYMX6PUAECBpUVgnsVWq7A0b1Q6aMF+Dbvh6W+cvUerF
woEwczLE1VSc6/JUzqjIKZOpWYl0Bg9wtTCUVgsBRX6Tn+vU2VgJ2yaZt0/GGFsNRJic26iimKut
fTnLDGkjzc5Vm4Cxva0V9COH/XX7GKK1qwUhC+J6MvcgfwnJhnLj9m1UFJCNn60PMV1WHrRNU6xF
Im8Bs5pcaHqWUA9yoQeOaqLDwOcVAJPBfV0tobAGkTa9N6XnMvVkE9o8HYtt5jvVWvW7yUaaBwde
wCGuB7n4uCi3VdlBtqwm6WYZHYgPzd5aOaVhHI6280M5d45TNYApHyRaF1kQvu0yUh6uT7Sp9csi
fuEIgyh8VBZDF7Zy5/tS5t2O5J5zY+Oal839pJq+5PEZ7KIPjSvvBORebovOegUi5WoQTsHicwYi
yE0FKBx0CSBLft0shrWpFyDm3sirEc+3Z8EKKCbSO2U3W6gtPF1v3mR1zb08WUD8usnjc5G7H0QP
NTVWfb7etKnnmldBLbjBgQUFKcXk33Wzc++xEZKL1vfrzRswdczR3Krjixj7uI3PI52/5FUfLhwy
0/3XZv5gtVCArZyNTEAGgZ9e/6JpQJqbQeKobURtWRGQAdup7O8ZZDXiuVrJ6gxToVdD2NZE1Oij
eTCFZmGfJNBZtKB4cr3zptY154UYIpSrMuiuuUlFnqp56u5El67l1KbWNee1rFHWqR1YkUuqt6mj
zkL6u+sdvzTx+80p0wsc4goXybGyrcgCFf+m8aGLVebZe9eClKMNebptLMVKwmsaxWXiX4QgW05x
OTQJtOkcIh4Gr6yPeNCtVvJdQ5Rml6++aH22vInOtRufUy9tIaGlPjuN93fWjlsq+cpLpWGJMs2d
kxQuVzKMgPIqq0MFxu6nAYRgS5gsIOW9PiMmM2mOnffz6FM5WVE8LXLaJtgJxNZ3Bm/FUKb2NceG
nlIVwEZYTLFXQPm2RDmIjN9f77zJQpoTUzXSWPXSiiA8s784cZ/Ebz0pVzJdw2rVyxwSUbtl02CS
+7qWIQHfUBhYxWe5gM3aE5BbAoZwxaMNI9HLHRzWcwg7gos982T3AHaj5DCli7V3R+l8vW4sw0z8
VvMgZFANQ29FlaI9ZIR6FebNGmTJ1H9tT04gOpxaSWtFS56cGGjTi7w71KS9LanT6xxEMLCsHLMg
WgKO9y0B9ZTszZLNt0VrnVOWTLPiY4WN0yHzEZrDP8qgqzfXzW6IFHoFgm2rPuVtYkXzXG0tmh/B
EAl5pXY4DX61EutM1tecTOK5eHLjSURQ+LnPY36Aavx+BjTg+hBMK0dzsz7x2DDGDJvZAr1FH+9S
dxaDXORNresFB2CmLVtcSgRR28XdVomgg2hastb6z8qCV7YcveLAKbAqIQQZn3Gw2YNKB9qi+a4I
7oQkYVe34SjeUT8P5wai5uMXn8lj4MRb4T3YPhRYv3KxT0HfcNtQtZ2VBU2LW50qiHwxfxoS8RY7
5ApizbAE9KIEZxhSqFC5IsqSejj6ZTAAO5UMd0OVrB0NDSuZXj79Ys8rUGPE4xw+Tt2J4HDYsEY4
DxavCvq0VJCz2mcC6uzXTWUaz2UtvvhY4yQ9bRkTUaGqewim3i9ZD5XL/HBb89reGrcMGnllIKLF
K/Y9ROt8t/yLWN2P680H6OVri07bVRvI9uYg9hNRxYFuzcpU3klsteEMLWfoG2N140Ixg3aATzZ4
qVu7mvl5Q/X7d20dtzu6Tu9Xbi8iBTXEsn3s5s9iTLegwd9bo7UFvc0mcZN9qpqtQipdogzBLSCB
uy9RAtHNZ5J8gbb4CJ3XGKJwy/DYowBPJtvJGbfXLWOIJXq9Qq+azm0dLiLakgMofJ4mZOIr7mVa
oFqcSnkBUPHY+RFf5vcsiKERafXn1pk+ZZfryOsDMCxMvWahKH2+pAJCHwDyPY6Z/6YaSJRPy8p2
cUnhf59BptcriBF3JEXQ+9GQdwAwjadM9Q8xCjDGDECGhLEdeKq/XR+KYS70wgW/9mpCLRlEIhPi
PsmW5fM0xmrlrs0wG+Ty8xcezMuxl2WbwMVAc9RWMQ5yeZSW7LNQamVjMn1Ci0jTEow0t7gf1b68
n/zk1Kalu48rfpzAVH1bJCJaJHIJLgzzZPEjFPnt4qadt0VMii31xVqJh2ke9GBUp4OVgLviotUJ
ffgugPivch+vT7LpaK1XVLnLgMICMojIj8lnmpAqSizxA/SW3YY0gdjG4OiFiL1TnQvH6Y5DHBQr
rmJay1paUuCORnkNEdFojx+o/dadnkBMCohM9dbq6Q7ySSsfMhlQc3xAcZwuSRFu5yHoN0ok3WZm
uDm+bsHXPd7WKxV8yC+0qKrC9FS+s518UFnYC0/ugMNcq7D9mef/7va2Xq7glooDDoUkaKgyEJt2
EHVVG3s65+QQOxWkXvJdkJyVd4nVafDE2DdrmDeCjZumfHDaJOyWYIM0M7RbckQtPG0xsWW7Ldg7
a3romA/Vor96ukZz+bpSDUQ+NOfuG08CCe4iIa/fzy2eVN9cujnyYiehIltPxR11wWKRfJrn/tHr
+AH3ajhuxG8yFEZd+hesLW/71YBp68USMQRzLgINQcT8/B5d8US9dZZ3BSKy43zKab/HjkbjZeuW
kKKHnvD1RfEzf39txrSwIBPV5XOJGctRMu7Nb4AdoEu7zTG+Qu29hIbDUuxbKcIl3QUx29IuB7Ul
3/f1OW3Vm7RyNyV2JfwxmK1dTh9JvnJZ97M+87W+aQGlicFBai00iKbiaYY6Fu26ELw4m3pZtgWv
Q+z5Wb6HBvPhkhm4bN+CWHcOVk4jr3ujHVxm6kXg96yuks50SegrVoaSBXmYeFCTvW5449LTooqf
06VqsyUAkOwrNJISQjc0/yr6A2d7SC9HbfNYjSIcq+fBPxdJvm1m5P7VBqsOfLsrdzPs8rXXTKyF
HIu2MQMH0yWVx/MCoSE6EAC+WE2X675PNU2PXv7mos0EiPauXFAQrvad+zkA1wPMP4sIpw3MPc0/
K88NF/G3avdpC2aR0T9c0onLIqoWcAQ7lyWyvnANs6PD8tKZ9coaYg/I/fouaPJ+k/nJGquaqXHt
YrL3M1SupTGPIHX0IOdxb8fytiis14aoJOU1dxPI26PAIQxK7w2V/Zn3awdFU9e1iNbQhIJ+JeNR
3n8ELuIhBzfw9RVravmyr7zwh7JHtaYH6aioSOUYBja/J0719nrbr2+xuAHU2g4Wm/pzwyM2HJTv
hTzxNu18bsWXlo2417b2t31HiyhK0LIiFNZ3h+ALka3cct97UxTFmRBbQJmcHy0b72HXv2aymBZB
ihI0ot1c8oinmQUH8lAGMoBp57bWtQAioWQOPicXCR04M4pdmi8VqBLzTjYrS9XUfS02CLsvp85m
XpQNINqyBB5nAx8009e7/3rSa+ugvqmpULBOZ6gTN9N3JVBroppPDBtcE4uV2TYMQIf2VZD34BRb
bWQ5WbuXjgOp+oSz7fUBGPIpHdCXJ1nd0zh2o3Z0ngq/eiIoeQBQa+VQYGpec2RIS9RJDsErnDUg
ymYNd1Q4x0CtKcmYbKN5syXxCOtaDnpfq3SbtODi83N/jSbW1Prl5y9iRRDEvPT7FJ0f+fPoQ4vO
YbdR2wM2+WvbS5HTdh6By0ydxgr9oM1wOzSsHZNMy1L3WZt1dTFizVzkbvp70BL48RblT3MSXqA5
b6aGeGv3aKYp1jyYeT7jU1C4kaIhTvlLF6LC6vriNE2A5rs8lrWbFWiacD6FZBxwiTAX2+uNG/qt
Y/lE347ECoQdFU0dLen4QIvyELtrBPGm5rXdN03teuhm6US95Ns5kE8lPkNFfNNTka3D+fx0lhy6
OSwiY+WGVlWd2ZDxG02jeS2snUIJkdlRk8qt3cudWJy905UrzRumVa8HGRq36d1mtqNx4bulc+4T
UGXcNqmXT75w2d6B2tIQJCxyGw4WVuhvbMqlKSHwaBe7658w9V7z3BbvlsXgWHYE5e/7hfbH9aBg
WjOa29bZBNQHOHaxToYTQNCPgb2EzpSs3LO+/oRm62g3ik08UONMI4jOfczd5FQ5zq6g7d3kxzur
cFbScZOBNK8lbto0DaUz5EhmZ6NSkmxym9CV7dAwCB3xZrHGthyekGgW9bsKEE0xZ2dcomzdRd5X
9Y0Zrg5969uWFY5cFrjvuJwsENVC3aGLtw2EIleim6EyxNYBcG6hlkQ29hLRed6kCcRxE+/+J0lf
N+QbbkEgyG4eOzEcuCOeXMtbyVMNE6Sz5HZdV6Wx3y5RQrP0PQi5ZjsUZeHU25s8REfHLbj7BY/C
rKI5C57UbB1avqbEbZr9y5Be+LewSwBbIbcR1X27q2rnPhfVx4CINLTiut548tZtTYfHkQCvQ8Aw
T1HAvO3g90i9Gv43EItrteEGZ9dJcgdvXnIoAsJKspxCawgegmZ+wD3A4/VZMLWv7ctLAaQXSKhV
BIwc0DSkziOZN/0dS+zi7vonTAtJ83SL4Rkbz+4K7weDg2NzN25VkawR0Bta12HGFrEKu5nJFPHa
yz9Q5bhVyEF1d9sOqoPuRJK34J7qp2gIrP6e8MA58ZatcaebOn9ZwC8WarBIJ3HcBqaBRgXPrMOF
8u661Q0TqzPUgiC0LmoXVmdWDa7Klm/qmX5jnrwtZ9dhd21RZ6D0LFTE4+BhptbbAVIt5aDWEkaT
aS4/f2GazJZtByZAFYHl4fKgCx6SmePwept1tO25JAH1m9wfI+5X2y7tHqpcbCeRrcBQTJ3Xtuix
ZYFoIMYdJQR3qqgmQglILPuV9MWQt+vIO17JfnAa0kXK7fcJJWcqFZ465ockaW96m7Z1BmLbcflY
QHg7yuQQb1RD7mIvtcNY0JWnJoOFdLTd2DqDsmerixyrjjdO7L+zsmTZXZ9dU+NaVt16TgnOxbqP
cim/QZwqDn2OW7PbGtd81gpGggofNN5W49faHsrQSsabQDO2DrYrcqjmIjT2UZXjJjhrsWENC0J/
tfYK8Port80u0eKFVxUOBMorEffwKo9snAx6p73zSEXwNiV15HjlPgOQIyys2zjw7d9Qd6oq427E
iILFS/eUldYdCjaH2/xMx9upHJQ2gAF1UU/6t9yh36k/vrs+zYZrOqa58ILXtVmhsjQS5bgNVHMn
XWdL2v7A4GyMoB6hW6sTMPjzzwvrF5OCqzns8n7ZRaTLoip295I2m7GSf4Gh8tP10Zg8QtuDcfve
5dOAT9hecoYg2EObq9tCqQ65k65IGsA00ftEBXeDAp1EZzngzc0dspLNG3qvQ+0KaA60DSjdo4y6
xZPdpMXd5cHkNofWUXYq43XhxlYTyZk+xpW6G6zpr5vMbl9m/MXMOgQCBEUdNxGgDXKXJr0dWvCD
lY4btngdYrcsTYuXLLyf9F3yBcJdSUiJeh/UyYoLGNalXlTliSCoIHFaR1C2B05t30m140rcIee6
LVDrKD7EmhxPsqqKHLxxRA3N+xOhpbtygjHZR3PhZlouhcdTEyV+IEKvmSH0YX1h43zj7Gq5c57k
btsqp4oKovKdTBbnEHtjfqP1NZcVkLwGssNuo6kZwpShbsuNvDk9Le1tXqWj+KrRsTM8z1S4dU1Q
7gH5qZ7fuZTHa5fqphc3Hcjn5QFIwemALyR2WPgoDxD7uUg2w/x5DFjo5EfX+kj6721lb0TWHSgI
hur00KTuBkwLoU+qXdEDgqzuu2TaYAUyRkIu4w3+kVMm20F9xf+z4gzouUfYxVl7jjWsHF1a3nbL
JWPcKyKvs9A7rww5XKAB4eaK6xpOqDr2T8xLQRcrKCNgOvZ1K/aOpfa2297Tpd6kAf18U/zR8X88
JkubDnWJl0PJ7mTvbguxBCvrxxAedKphd04DWwxDicCPDEvW/D6bvC8zF3/5JF+LcSZDsV8jKEKz
39Qywwhk+cxo9na2oB8XwA8KzkAkAXD9ypQYqOxA+vrrp0bVJCX3+iqy1BtC3KPX2KGafi620v3o
BGo3Ve8Yr/FCOoa4ar7RjFoUAbrODzKVV9Ecl3jepVnM92DZzYbnVtGp+Q7W+7UyEcOM6dSoWSDw
HhjnHghExvdeJd4Ftfemo90Z5Po3PgTqrKgeKM6axI35aRgCsukgfbTJYpBtXl/Qrzsm1dGSQ5mS
ruVyPgE+jbuWqXZ2fc3vJtHcdKylOnKoc62s6D3KTpPr/dVwuqnFHLnVsLIlvZ7JUB00lBHZJCDv
YSfL4jtHkQc+pmv1Uaa2L7P+ItmgS+xzXvn2qevadqf8Jd8HWK4rln/dEcGh+2vrI+sRscA3egKN
GoqY2m9dam1Ag7PrJfkIofhvt03wZXAvBpFVXFSs5vYpbcSM4vrp5DmQIsnY2r2FgbbX1vmxiQQL
aZti21t4Gl42DSBrvCTM23zDWn/jlueJfbRZdhgdekhJHGZzFnbYoYp6Dskal9brC9nWMamJ7WUz
BXV61FvWTmTBZzfrtuOSfL/FjLaOSS2dRbU0C+ZTXh6Llj12atmxsV4Djby+GGwdhpoyf2Qit+ZT
3/nH3CnrXSpRw8AL+sFF0Q2qMBO68k5g+pS2qgOwxI6SZstpIPt8LiLQG+6H2Qpn8o3GzvNt5tIW
t3REi7eyfDnxBspprIrJGXycxT626/wmzwe88deFTWrQXMxzuZz6XrQbVUzFofecbCVZfN33baJv
k5OwkOMO88mNG+c0FXkczoktV64lTK1rOyNem3y/KV0QT+G6+xjkDYUK2TJvrxv/9dbBuv6rZRho
KErbh/avTOc+7GP3vs3tldXz+ime/mp1+z9YOdtdw3l9GpuchgyAOpvgMuU/kuHyjNa6EEEXdNhQ
DtYIt5ArsdI0Im02RMWJm6Mc4lTl3rIlNR6Dyl7Mh+v2et0jqI4ODkhQolp4lic6MBYmheMfqjmn
O6/syJ3nW+WjuvXdnuopA5uDsaagmjnNPRUPRWp1d/bgoLygzddqAEzW0g46ijhytAIqTxCClnno
slR+4xlrV3aU15sHxfevywt6Jf4EUF9/AuelH9bUAgWAmNfYdV9PqYieL3BeWmNeL90JlR0zBMvr
rDvlQloH5iftlnKHrxw2X591omcOVm1VcvHj6QR+5SbbNM40HZJxBKN9MNVbK6iXT63f3nb7TnSw
MNgRGkxKT49VPdnbREKRtqnHlctl01A0h+9wo9+qZaRH23szB2RbeOzhAoRmI//ix2vMFZfWfod7
kuCyHl5kEhNkKwEpwlfGQYXCy7+gAKR2/R/XndDwLEt0snTeMcgYUjTfOJfS9yRUpXtIJxmC8ixk
xRC1F7TUXRKP9319f/2jpqWsxeFqXsax9uzxFCwTpDEYinRPbe6tlX+YmtdOInOa8thzeHtyqqYs
N23n2wroWCFX5t3kK5qj5xak5VXJxlNdxnuAKv+WxA5du70rqvqmfZDoUNmk7ChUVnu4YxlYyx4i
OEpuRIz6gptCO9H5K728KCWUS8fTlNgPWTF85KL9en12DebR4bI5NPKGau7Hk0XVOVf1sqmW7jOL
1Unk8dP1bxicQmexzNoFDJzOMJ78ie7cuYlKN9gg07kpUSA6i+XkAjNQBe14cl3r3ZCqd4XqVg5m
hqDxG2y2SgRuUrvxxG3xd5MM57RAfHXVfazKU1aku+sGMviAr23dI7Vj7oKcBAz89ROUM9JErARw
U8ua8xYQc5WDn9BjGZQPsVA7Vga3xQWdmVJQpopqjukRGOsCqYZ7t/By5aHOUIxEfN1rg35JHIHG
M1EoEIQl7yeptkPDwsCfQtmne8tqNn2n9nmxJmxssJUOmOW0mwmIkvKTJKCo7ls/2Gd2qbbX59jg
aDpWdom9jNE6vbROdqAN2/YkeF5S8ta3xW2HcaIjZpkkViO8gBxBvPUUONYHT+YrOW3w+samk1+m
NZ8qgEBRNJQ14k3CKo6q1PZrVaXtdm7LdDsVlUJ8zbxDIeW88lXTlGibNhtIVS8eRIyKPrsDnGCL
Eu0P1+fD1PTl5y926j7veQa2O3oUlL8fWHGSzF6DTxkCno6gzSw1uxwFYEeWqW98CKK6rM5zJ9Z4
XUyToXm1JRoeVzHMUg70Xd01DwDCvyHluIGzbPMSVGi5OsRJ7a2sXVPeofOrI4RAM8XGgAaQci2k
fCuaLoZWQXBYGD84lftpKry3TplvkkUdbIg53zZJWhjohKizVrjkqBzrazLMBzkHh5ua1jG2Aeis
Sj9H007mdHgVoKB1nb9fb9sw/1yDAtSdMyJBc8gxr0FH67JHO7U+cdGsPH4adiUdYJuzBtwKPiPH
0cn2neoQ2OO7Pkkh91WfwX379rZRXCLZCw9JJxv43Q6jaFBI4ybxyc9k2PXuyigMDqhDbbuRWeDE
QfPBkmydhNzX+RrO4/UDONG5MklZ2WNBYaCKfMTrj0zmsJ4/ZNAxF9Bm7rKVaTaNQNu2QQ1gtUj3
sYS6/KNF/R/tNK2kZaYVpHm4PaNkrEthnKSsdm3sbRIC2buc765PrannWtIdzzJxnaYrT8NogSUQ
eNzdkvTZSrgwta55LbTc+STzzD5CGjkJvThINgWN5UrrBtPoKNsksaEdDQnnYyDFX9zOH5kaDrWn
VrJJQ2zV0bXSbyfFRqydAdV05ZtxeLIGsCGITzjJJel36MWvBCCDF+sQ27JOgn6csHp4y++bwD3O
wXCURfCVEPrk+8VtXqwjagOrgW4xl/XJdoMRr3xWvhvaKdgRi66B5g3upoNqi1g5BEr3GElx4ILs
aNyeYLo6SyHJuVeNXLsgME39ZcG9iEi+v6RZnS/5KUClMq7H/b/8sb9rJnXbdqMDa7PU5sKKSxyv
Bfg4UVbzlWXZmtynqfOaS1eZEqk/WtkJSqVUfAa3kloTsTPklq7mzp5dg6JEoemp6Y8Mj7kuGTet
NeFRe2WxGlza1Vza9TnkkVu5HHvUv21pX2f3+eKzla3AYBodTqssOxcuDbLTKLMzZLx+LCizDEm6
xv9g6L2Opx2cJfdSkVWnzi7LJJyLuOjDGDDkjzeFU+fi4i/WJSScxyknfXFqoGV3lzOwMvMxXish
N8yuDqpVcd4Hbp/XJ0ggfbEz9YFl7tsGVcPKU3e3DeAyMS8HYAFjD5GlBc82gI7O9khCG2ortzWu
ee3S1iOOBeVy9MSya1X2zgd8OrzetiGIOtoW3EKXsJtRjnDyqfhQuORUDpBJmG3/TZe470lR3hZF
Hc15Se/7Ncjd7COqLbxvlZP3R7fLPDskGW5Dr4/FtEo1LwYBD6Ia7YpTVwFODnYptW+8YI15zdS6
5sGqsEhHYw8+UNZRbdc/yrL/fFPHdVjtBBwkAOtBfXJRww64pfI2dj/dRAxI2GXTebE0fRSSOf7C
qlNtO39Dl+TOTsmNTWtu24EDQ1Alq9O0NMDa58V0ALhqrUzH4LY6rNYb3EwpnIpPlerrL0FdklNv
SbBWh0XALfAbgvAguM3FdIQtSySKNGCmoxT9tkDBaQiqcHfFxwzR+Tc0LUtn15lQk+VL8BYMQCeA
pCHHf6+vHlPzmgtniwM2FlrjJc5B9AyB5ncykD+2XlGkYYso7a0sU9OHNB/2wJwjq6avT14ALCcE
w5JtItz5r8we1g7+l0X5yvW/DqoVfZpnbQ9T8fLvABWtnbcfyb5W2Sbux9CRayUchrDHNGdOhxHi
UjG+w8rqHh/pqj2fPvPCOifx39enxRAvdIRtAJqcZYY6yIlPzVvXTd75lrsWtQ0zoUNr69yls3Ct
/IRn0Ts7oZuU25+X4MbtXsfW5p5lF8K3k9PgViNKuzO+A7/UmiaTwa91eG1pK69qQAhwKrK0P/dq
HLYcmPaQu8uPXkA85Lr9TTa6/PxF3GPQng9EEqQnOxv+8kCU4w380Cy3FRQQHWYriGJlAVTwKW+m
HxP2yoU6K5fmppWjOXQzgnbYStP0hHl461kkD71SrV1xmqyvOXEJPSdHNDI90Vk912N379vygD3i
TQNA5nXLm/qv7cOJk1HPKifr2GQpLj5kSre0UWs8n6Z51Vw3HkprjpcBrbtQKqy6ncfkzink3fXO
G+yj42vTInHyuMbZO7Hj+GFssn3qinBohiRic7O//hGDhXSIbW/NBU/8MTlBNe+jrFo77Lphbbsx
Na7tylIo1/GcJj5VdqK2VpWc7bhdVvYyk3kuP3/pVVXsxFBkp0fL6x7tyS43ZPD6UFTpJpn8NSiG
YY51BGzFJl5buKM9LSotcE0KDuDaFn4IreunnzPwn9/V/4if67f/Z0/p//Vf+PP3upk7SPkN2h//
dXiu33wtn/v/uvzW//tXv/7Ov97XJf6n/5NffgPt/vu726/D11/+sKuGdJjfyedufnzuZTH8bB09
vPzL/9+//Mfzz1bez83zn398r2UFkoHH5zitqz/+/Vf3f//5xyWF/8+Xzf/77y5D/POPx+fmf/3P
b0X6/es//n4u/rGpq7jWf/v5az/8+Qf1/8lZ4EAzzw4o8F8B3Hh6/vk39J/Udn2HUChUeLZ30a6o
6m5I/vyD/RMoSwTWgNg0gFaVjV/qa3n5K8v9J3FwUwIGFp8z20cTf/zfbv4yT/89b/+oZPm2Tquh
x7B+Imb+O0dwPccF/QTBcyV1fEL5b/efWVfVRdfs56btN2xZKpTagvPE9/43dd+1ZDeOLftFnCAB
ggBfabatUlmVVHpByILegCRA4utv7pqOc1t7dLpiHk90R+tBahUNuEyuXJk3cO7w4dbLDWID5J16
ofo9cEBY2DFslKuncNWa5WUwTlMKaVqRus1uVTbLbewzOgStS5y3sjjzakrpjYDd1LRD42s/+hXk
Pj5gdeaj8pz9SrCdcxoZ5eHOlOv0zVtFXcMDRhR1/VRtmFblnuAYT02QHpRbIiWd1a1t675MWwgl
hIdOQAMjNWyNynRTm1fl1WW7Iitaz8NOy9RQEE4t3K7moXSvRC5zt3O+GkCCDDbnJVbpQSRq9MD/
D3wIxWV0qar6kSwhlv97BTb+vopk1e5LtZYhlk1I6PysVFN919AAMrYLxpA6ZT0lXma1030GcSYG
tTIDEOeodWsv3P6+2vJoEnikXTO24YPeFNsOo+UuPlUOMvwqKYJuKCMwKaKqely1maNH0phyVKn0
NW3v4cxGYUDiNg2LzZDVzXlb3BA+laXHyc+q4iNUgiM61faHmAqPBMmE4OWHCQoGKz9Qf3Q64wZs
tjRYCN28VOL8NU3CnCkQIdisW++zCdwwnOeY+ZCgK7iFMEqKowEznQTKOpc1uTYYqF0TjYBS56MM
lxLEnNbBWgTyStMGNg64THCOyzt/NCt0mMHlNn3ShHpFDYrKkfUfmG65uBMb9AI/+5GuMVzzu87m
FKp87rkq237+Do9kfDOJ39ZNDJ/b1qnhQdUi8AIsNpqYpKOc/f47qBu6/S7aCO448QoK+46XRTx+
D0HebW9rOw7uKXJNWfd7hBhJ9zUlkTgxVTXLbhygpftqoqip8rBaarS9DbhkT/UAcZW9hoEE9gW3
iBwXZLNDOfl2TDivDT+Nc1WVB4ltUZkQ0Th9KPqu61K6lHK6cbqI/LylwcaP29qjp5vjpYpOYwRW
2U3ruYn+QP4lxXdbCFXvmfFgfT4XcbE9UjgHtmePsqq+XQvPg9wBIKni2EymaE8+XYQ4CvgZdvsN
huZBn/i9FhZ0WkAQez35dNq5YbJ6RzDgAAHWFjWU5xY+K/9+7ApvTEc6lp8LCr2YhEqwWvexadAi
DF7plQmH3LfOaLj43ELPkW30GGoVVOkGDJ1lEC7VC3QEq6nF6HuQ5LkU3RA0SQgrrcpLCtFE1TcH
iZHgvhW0cTiFXmvymbpNJRR+9SRfJfYNrHGeSQrPRtk6RBiNaFu7Fz1tpMsN59bPQzqKDK9s1NCm
cpB9wDBu9hPb9/WPlnB8MmITQ7jHyrH7LLsg+FYuvnlWMOLoknl08hQV4xzsKXVk3k+s8zKGlDt9
FbEYq33loHmcxrxgIuPNrIbuWS3Yr4CNuDDtOVRknF9iSEy4HNRGyRN/3DpzD0vSVhzUVjeIOMEw
hzuu604/V1U4gnsejn2IPR6Lgw9lyQr2pZ4hUF/Awt1wRMddtJhFgIySiE7SOz8Ma5tMURzzQy9l
E2SdXDp+G9i5E8dpWWHa0EcVpzkkCqEd1EIWNfrc6ZrN+BxV1aeuxUNJYUBf690SbVIc27XwP/Vy
Yb9GHrXrrnAllA6Er02Yg2aoewg9ij74FLQxc4febjZMgKUKCxefpVRY6WJje0sjZ5fUROMIjlpb
zlTe4qfSINeeX8zJzFhMEtMOdYGxK+c+ZJyrwNm0bOxa9oksm9U+4SVt7dGLN60TmCWG076o/GZI
GXgN3ud2QHVyxhqN6FKhQoj7xZu5mDkRMp/cOBF5qHpfjRhMaGa7pLLWtC9SbF2bh0vfxwm3oPYc
y045scPnbKcXb25nmswL77080KBr7pzXmfjQqHaIYLJMZJQtEu3IuRBe9RyuSBO5LRZc+ebQPh+Z
v05VOpas30BsCxvzk9VrjAyko1qdAf+z+dAB6RA76tl6+IqUx+1dW5EIoi4UhzqN2hI6ZCvecoD9
940EeVRuuGmPhM2ciqGLfsG70EY59Jljmw1ECSzVNhBxCM/rjP2rOiFmnvuXiC5EpMUSbsuL0V7l
33tyXtsMrJN4htM4Keq9D4Hw+TZ0ZKDnoOnUZz2iVUhkIy0IQghMAfSSQe05US+odSoXLL08L/FU
h2kz93h4lJWtTjWpvGWPgAA+Auyu/AKbFFXjZxZhaT73Qa9xghx0IeI0xnPYTus2zv2HCva9FVbW
vGGBN1MYBCrxxbDiew0H45Ig1lV5qqF40mOXoSbbcTSxHm5lD1HSD3CoF+Ptwjh+l8GkaroNGswE
eQIPBf5xaWc4VG9Wsl/WWwuVQ3w/oLmC9EyQB5M3lM8y8HR5tJHzlwT6clVxhHAsm37CcM8XmeFe
rHIbwv7kxkJHxPuMRn+G1XBsMa2eMUfo9wqWB3Xiw4jOnjRWhKYMxGMZvMRT5ZV5sLK1DhOGfaTx
Fu56YksvgF0DobDGkCZDmQontQxGgmNdZN1Swj24jJEVM7sNYXS7uRZ/VvmxgdGRXwxBimKg/wut
/a8q8LvhZ/c0658/59uvw/+BGju4rGb870U2isav38uvf6+r3/6Pvwrr+F8hATU9juMAYv3+hcn0
V2FN/xUKyBrHIY9j4YcXTsVfhXUY/YuhFId9eCQin2Kh838K65D8iwoeixjBNhBxiKnbf1FXX23Y
cBJAvwcEE/ywMOAM0/ffOzyjOFi+fJVJOLV5b+IGuqX9sOsdomLVwZg2Hob2iJ41SleGAF4LO5zg
KlUfqrn8HA+YnGlSDAfa2QeMaN+jJFxp7eL6GGU+6PJ4FAS/XM+iKCzIfb0KmcQQ0IZofjuevUd8
RBQSS+GKDwxlyDGazzXnB1CWmz00cdQOp7tN5km80wZfieP++2rAryd4V8zHgsAVVsN7iw0R1B0w
GvkWBMEPCg+Ph4U2dzTGF6ZINO1lr8LEa5D9TDnActSDopFbmqwZPk5jX5ywW+ayZTBhBl3Rvx27
v5qmvzdJ//kyGZwtIoFyGqcmYtf8c9Mv0CHyFy+RW67Ztu3dNGxJ5avvtYyWdKo6CUXkbUnk3CFz
NsW3hqAMpuPRRIjtYUsOmEI/mPeM5K9cQt6eG54AQf8YQ5ZEXKOjnWPd1nlapXYhLO3nMCNrcRv4
ldsxx4/90vAjjwOX4jh+c26Zc+EhOvd1eWPljMqJl5kr+vpLM437aUZ6ksq8M9a4NKt/Q6HfLhIf
AVQORYwPIbqGWZnQurQQv0jmdokTWOK0qSKmwPOxVY6IGdHbAKf0Di4g3tGXm0m34SMJtfvcKvIM
PXh97PT8s2+WIS27YHkVbS2xhBOaA8Y9T5UdtncG78HbCtr/74rfrjlEYQZDSQSXUFxLT0nCfIca
C+osoXI7mMSju0V3lMLkaK0T6sfdsQexcVrUx4I18d6L1iKfw+pOezx8XFZPHccYfSISzI/Vuv6T
quWHqPI/V6qtMzZHGscUQxKOXJf5Cya1Rdl6KS274rSWwZZ0qy2SIQz0oReyzohX9Ydp2Yq0nJj/
sGY/3arIriknl7XVUuYrFreOGOxAJZ9zCA37Zh80YN45Spt7u3ZBUsNrAFPD9Xbh3j0CYXSkvBYH
tgxDIj3YyTCvwzINHxKhHXbVt7ZIqSjPkq3BGafvoMxSnzdP0cQQVyclqIt7aEeA2LQO5A6LgqPX
uF01rEVGFSrWMehnuKHC8HBpuzOkmBaUPf2p5QwFv/H0hwF/9LTQPkXr26ALDuvjpJyFGvyy7bBc
nUKKhdxEQLa51NVZx3DDLkNrEq8e9MHA6T6u/Zeg8bEDIhqVFTOvcNcE5yWC67ey8UmxOt6j0K9O
RAzflha240G4/RQNl/umdtDYDiHgiComV03QvRSsv6nhlnGGOSF7B6W82q3+95kiUQRgB4XHf34H
el0qLFn7CrVcSjqjbxo2h/sl5Ccgbm4v16rDQ2hIZjA5yz25/uitU0lt7Hsr8W+f3NXxjpDmCI+w
0xCzaxdzDSQIDjwGY65WL8cSRObEObJmelkA0dB+ysJwPMjNj3YmVl9nbzi345S3YRfvfdV/lZfW
xaOTObQ+hyobshV6jBntSQSAwIQ08dpyR2qPZ3zydIbP/WMd2RZklu52DkeYaodl9s9R+k2V5uqm
QogqkJDGHDtC1+taQhDeKlGg+XTz0UftgLsDM9Qtu94GwRmbNgBYV4rNaTfv8DW/eGUHgwRohmBX
CRGFQJ06A9YeZoCo1w9bD1oPV6e2maIdGudfniUqV2bOi23As+ir59FZk1t0oJaPLPe3ccp6W5iM
VfSpjCqy9+x7KwAINP8ZTlEMo8dCSkKEul7z6PpiEbUHSVxqP0W9pnu6gIUUCXfL16ZKIN5wxuTj
FW1DceBo9xMANRI67W2RW3zdr9CR+b7IdrqD7EKybeBSz0tTHtzWFXc4g+k0Lfpg20ama2/RfhDx
fdHedBpEdbsawG+enGRaT+y+mMySeiVPFFZxwrV//TH06CJ8A8QZqjIv6yoeUNIndd83nwUvHkoC
xoW2WMVVRfNrEzUshha6w27Mdhu5A9Nuvhng6ZcJDX8fdIvQ+qoPvORBvsRYZBrXFBidPI3VQvLK
Da89Fu1zIft4v9alQJ21qsOwmm/BWsb7xj3hR9WnfhubvN+wLrGWjCWNBn+02obiFPrOZOi7JjTO
0c1gFLn1IeR9rIbovjLmexV06oTah+U9QnJGwMba9WwN4a1XHuxIJoyix2c+aP0sUd0rHh9AZrz1
u4IfSBSKpHSrTUplTtCZ/yTVjP2HCdDZprRDYXUfzpXB+QQsVA3Mf7Gk5BmEIe8Hz7Jsbgn5WKP8
yziN0zoSC+Q1zZTrkG9pSDc/kTDr3LWl9jPZLCKtx25XjFa+NnbOmIGfXbzwQxz3OQ3iI2y8pnzm
sJ3fVnucvSdvYOZu1u5bg6e+a/z4rhy7IO3IBc4avguYLH6MOGhiMCfOgYt+sjhMSVQv68EFw4Hh
eD0hWn2cu+BO+HNwXmR4Ww8zfi4Jy108464UFooHjoTZgptxIA5gVS2SwOW6ojJHDIwT6H9ER2Sr
LHbV13BwfQJ98DazSxskJRs58gAUB23xA2XD9HHt6WOPdJ10Uqjz6o86DdpxvdfKSIhmP0yXhyZG
9ikMzCcFttLO4G8kmv9spA+V52EeE6mn+Tbop3soTPQQw3b9ngxw36AjSluszKe4dZULuypo4np4
rgqqLUFQYQHetz8viytF7fk7j5ZgJzn/hoZcInEX2HYQ53nbdhSVcmIKpRIgrr+UT/J28/FD2ouU
iip/0lFCTZQ75LFVjIkynjqpy3qmdAtgnrSpjlDwNJCOWPtTaATL+rncshijgMxJDg+4pm0zxFZ9
5KMHRy43+6lTWj8VuGE82uDR6DHed6qApo30WSrolrVM8j1kBX/VU3HUa5PZqjeP6M3nFIqRx9pb
1nvIo4VJjM2uI6BosJThFv2ThR+gcnXXIbyjVfufbu5PZfVlSHoVsKEfGfsMDRK2R6PL7/9tCiYj
uXYbmb1ERSsc36VNVQstjrgv7wksSD5GuC/No+e6mmVWbiJOVDm7VBTDe7njT4V0hMYiJBQjmYhc
Wx0bDeoHwhAmAUBOL0wJlNTQXE50ULxir8tAjYGVgEljiwzQ9Snhw56D3rjv2um+HVyVjcLudQAQ
DuqhfurTL7LazDuNyB9L6ci/pG0WwFD+mtHfRj1zgJWgy+IDqBtWuR6WhtxiO8nlseXTbvVRh3LA
OAmLiilvRJR1Y/BzmGDm2CB9efi7sdY48f1S0iVp+fhVYYcXIHpAdzJci5swWr799+8ZZQ+NcEJF
cPnn9/cMnSU9rSNFMT1YDikJSQ7xBrhqvBkJ37Jig+NAzWovm8DRToKCHnHiOoxA1HvsY/6H5Ilm
CfB/DOQAQpdXU12sinkbb6CiRBY44NSrFgn81o3ZRghQjC6H9jPkfOZyOFuxBqnf2eG+BIfvgE6J
wiaHZV3czLAAEN8RrufnMl4/OezmJR3R1RMg00fodkPMy8p9X+JAMHLxgqim4zz0hwpGbLngwITr
GEgp1sixDQpfJFXHh34JIMYpwubQoSwbYjt/BdzlJRj8hB86ryYwDHO/oG0Q7LYQNJuggUeOWi+q
rPpD1PC8i+f7qfRNohZsea/9Ik/LarIemswn5fAnYYp3cXVpya6YG3hjNlAsbaAB0A7f7YhYAmon
ewBEXI/+kvawWvkIyvyxoeuzBvhys8YFvC3o9hWKy+/1/2/EsKtIIETAGA3RZgfiWne7tQMGZxMG
cdMlkNOmS5Y1mM6tqeeEj9GW4+u8gbrDnGs+aXSB9lfo+ryPJwqc2OWt8mjmFkgaWEryCYkF8Q4m
VKzNSYTYLsNXvqx3C9nQkURuxhyi7xNhZ5z8Fvlo7phIxgHMBEPOblhTIO88M/XQ3S61HPDhe+9V
q7/zCt66ARET/BsAohI4kb9/FFI3jSr9UqXciDBRVXiBif17X00PGjXuXbH6fTobwO4m9nm+hkud
9UVU39aoqHrEoKQGlThfSSBPFUGFYr6oujJPdbEeGjeTpOvpB68dVd4XQOrRzvWnau1RfZgqyM1l
xRYNf5hb1gExHTeSRp3/Cf7HwetoXyaMPd5hVf+h/wkpqvIQ4BrwgOB600AURd2M5eolKLvKrAyQ
RNUgykSxaElCQDyeZ8McGRwmJNSo1BNQZiN2eqIb3s47MemCKP1+4nAxBOkczRiG7de7Oe2mfaJH
Cy2VXpUPoyh2nEPmZpjK1HpQoQomewgI+TAzQGIYsGUFMum+8X62UDN8Z7307c6vLyYSvuBoj4BF
XBPPYz54ddXjYpxX2GSu6XTQrX7EWuaJmqG81+3PTgzmWBnodwiHpUeD4uAYggDzokiFts29jkER
3xce6J0lFmkyWxOT2JIW57gonz0FFKMxmIXZKYpS6dh6vxmUG3xTZF8vvt2zpg8ASkp8NMWY9630
7zdkxVtiUKlZx/dTSUliIwzgyKCDuzlUQWJFmYp2+dhjSoP5zG7Q5ZOiHvSWaZNYLTFMAhKWYxpz
lgFG0UuvVOp8cfR0cxP78K2oLex4XBcf6oKARsCN/w79600J8vrhcjxagQjjA/O94tosnjNzsxRI
6JeiaJuqCsFa+bvmEge6YpInN8WQEil03pM1SksTJoPp5pRFnXvyg0sJ70mFp72c2hX4JyuKaedX
QYuRwShPw+jj84K7VzdJtQfLD+VyVaZVja7knw/tG2Pw6lYu2DT6W375iq5V2qDi7i394nsJOKOw
cTjM8xLcqKgbE4Dk9wwDilcmQSXy2wP0/0XqBTD1ueAafYTcIHcDhoQH4wEGjPXlw6PMO41FAQf1
antQdCIvBmHImzuy86AlkGAq/mttBH2l6h1e2Bs98fpWgJAHAuQYfIDXIk0kXIPabLiVRi8thiex
3dWiYueG1q/I/XUZqzutxpd4sFCio3OmlsU826gDAgYckIWddw5l8dJpHZ+GwNsSXVR76N2Ep6p9
IwZDSxYlXbxrOj+jcWfvat6gwpfFu+uof7oZIPxEcAGwn/rX6SsavKq1C/DhEitIKWmgsy+5fAmn
VWa8au9Js5W7ruferi95ik51221BpZO5WEXiB115X68/eJW5YBm/ELLt+0oFyFETSQO/HRLUfflc
P3b1c8dnk/tQqkeZMCWoVpb7nxENoN8jp8/NAKlJxNAW0VS1R1P77JFEOLFxRdWHddYm6VcMLrfN
7AtgYYg0JPrIvDJOg+quaZvoSXoIvI5NBiMwDOSiZRA33eheTe3dYAY+3LqJfBEQ03qCuOXTpvpc
23h84tJWGSocDauwD5Fbzc2qOcu4Q3O1hhv8LQn6HmCVwkHfuUA3BMVQP50a/9XjNk6MKaHOq/3d
yBi6f+9IvanOe99v9+NePhXVcB/HVsPxwfdT2w88DS98ThC0teq2fSxokYKxwBLog5Od47XbgR1Y
ZvU4A8EF6Mcwp8ziy+AgHJ34UE5kTT0Fp5xwRYlM3NJ+8QBWNZjpHiX0kY5z+QNQeZxhPGrvUIvv
gBMnkozhl4i3gC3q1u66CYBRWWgs0odivO9k7eed0iwzxQBHCqTTbWH+6wQ9i2Rsxo+LP7NzCTS+
5bK6mdrxo2DAZzBffE8k5U1s4urzikIOiQ5kuYjh39+rCw7bX5BwEPQ4bOISMS1l5umFnaG6RbOl
5kkVo9NPAvEA6fpDMZDmGWxZcZKs2oAkbJkYhf8MJTUJ1Uxa7nzlH0MOFIC35gesa+H42ZbDES5K
GojNvGRxlc423r6UHd1Dlp08qtpHv91vuVp9aMM2pk1qv43PJdDYtIsBeI5NjIyxrr9UN1cPwRjY
pFrEfL7IZPNCHsHYisH7ofvQWJE2Br6i9TreAAE8cdjL3DboYu9UWGOSsC27WvndtwjuU3IN/GSQ
ZriH4gRLScHNTTnPUwpLae8g1/mEwcynpY/1LYsGlQe8M/lQqmfnQvo4Lpfn5eYTJKy813Vc45SV
Vu+1RYhx9RCe4G4T51UJytJWvGIYnuvGbF+iQIITJKMoKWZdZVLGzXll7kGKNrihgJXfSQWXrHX9
ghmog74IUEv510IISFtVNxECFHDYWEIpUAKlyhgBBtOCxVwO9sRfx6ICNlmcS9N4d9s0UJBnZJS3
DRsPQcPA2N/6Y2PQfpOes3s0Ti6BcbPd2dKbUt5MQ0aRzHasOtf2J1mZzL3FX97Ja3+ANEP476EY
pjTAtOXNtPRvQAAIZ6tpMVpJpgliJtVc3ZbR/Kmr+s9zKGOE/8pd3gJLQQIqATLhY3PTAsZMI79s
1Cse2DQLuKXCdbZuJ8hR8f5Oxw12Bchxurwd03D0vqz5qgIT77bZ1TlZB7vvYRbulVgUanT3amb6
jSCXdiTYDrEri0Qu/LOnOnPsBGLLCrxU2rp7pKZN55bB+FJOPXoMx54LpXdQ8q3Tbl7pAaAurH1c
+xDFC0hUYGrpja95PzU2/+dz8Mbh/f0cMHzfQBNB5Ix4dK06U8Kjo5sqTAAZYPvU2um2mtgraJV1
Vpv6mYbkBI1gsjceu4XL5cOcl5N9Dpf1S+3h4tsg3t5J7cF/lta4JMwi0c5xYO7XAHVhCmOpuVgn
0OJFb+alGC5rstYCbINuphqKIVG2bhEFrEuMVwCFi43K12bAhdn3llPeNpyuH1EUXIb7wHdQA17B
D0Z6TJXQZ0n7ADgjLnhK+7CzLwqQXf25kxdvGTn6Oe5mSV1VZK0AaDhVuOi668aDJ4vv0EXN11nU
+8jb+sQrHaiZFX3QQXR0dYweFPlvbEEfVLJFT6kFSkKPAq90SdmVfma6KdhFK0p4ImkO0lFWse5h
JvqhIXK8Bfvq6Z8PxpXu9KW/ZNFl7BpF+KqYf+1RMkc+34xAf8kw1S1HEKcEE8c4KpfdHHc+Sn24
QmxTMWLyE9YguLfNXVe4x2XpMVkYBugg1M/zxpoP8HRdkxLTG2gTlhs2AqsxNdAtPC7sS1CEmRFz
+AK4WO7qgs1pHRT7IlzCVIPHlb/dHl0/G5RP701pwfC4ioG4xQgjWgGo7dI6/Z7kAKN3Zd+AGasl
/wKeYp9ukb1bwbpMywtEuzl2G8oKyxMj0r12w8+Ygj/w9n17PdikakTa0vGy5CZyR7CG2QJK8T+/
iDcd96vjB3Y39wmEThHfrldcJmj2qtgAcmqY+QgEYl/4rDnWxIHI3CS14jUsxksM0fAlXsRNkmVb
n1VTvQSXKSsapr3XgzhbV3aF9EI4Z/DsXfOFP1Q9h8oNFk+ONvY+I6G9s3jyhw+ZI65cBmqXyAy6
yO/P11egJQ8RPuTNOXXkpQP5DqTa/bSVTRpp2921BbsVroWHNPgD+OrDPKIRGBD9iRb6vY31P9Aw
cD3Cjy7DaY6XfgXetWXDiM9QoC4x+GEtMviutmGVgViSuXoNbrwCI3fr8WdIb22oR8iXkmMQ8tam
vU2CY4fxEG92bxjQP7/nP8AbHJcH+VFwFUCzj64YP4EX2haO62DUWDjFFP5FL4qPKUaSr5JGABk3
X2YG/DXUgnF/XHZ0VB83nz3/83W8URN+P29cgGcBBhTuG79cgKe/JdNo8ytmeyRTsKhfoXh+4d4W
9sMGVvrBa+NuT6YAyC8TbVaaotpha6xLihFdmHUWQxcf/LqJzY82uIwa0LztByl24Jg3OTiQHTAK
Fu/reFwShXHL3g9eOAoe7rrzipSagKtVJXRkOgNRoYW/uv3keR7AZbbSvW7oDVRj+rM/Yd1lbie3
c20cH7s2fDKkftgulXtg1YeuFuhKqQBfUi7AaLvhWUCABx0szHUrOc1JLFmUjd4AWupEvZORjrw3
sP9PiA5PMkZk4Rc2mbgmroCWIcuixVAgAqX7KF4kJ+uJyUxPgEsBs8K5XdMU9gQn3/phWtn+XqLj
yMepkGcZ1u8pDr9NIa5eLbAzsIDRMOOo0+sPoC8jYX2OzFoZzLrqDJP6FYyaheJKMFDnpK5gwV0P
WPa5xOx66w+mgStl5VN0kWQpvwBne8R+wQ81dlhLsLF6oO7C5g3rc6WbKOPoyzBMbuQZ7jUyLcyq
D7UX3WvE0nqpT8G8kUPUg1rN6TyBk/HYMSsetmKzsNTxYGuP/LZ5vPhYegN48E3/NYz9NgunYXpo
wbFKKTFqD2fsNvOb4j0d3fgyM/r9EeFdkZhigYRcRuRXp78q12Cr9FCkW8f40XOhPM9BUJ59Fkxb
0g6IGag1Lm1I++S2CAMcGyJNr8uxGWede8UKXgzEByY+wA9live9LpscOxNrSrspjclXYZpwj9Il
Aild/AKKGRz9RnyjUB8/YTrsP/gVkmpRUj/T9fK6DGt1a2pe3cZjEO1ALkY/Xq4YNTec3MKCvdDh
fLvy6QxSUHsoapDOZdm2Z+NvEDAXa5WVuiWPJsJPrACH3s2Ve3GAl/ZcTU1WiO3HFLr9Qpb7aaLR
TukAvP0NXOJqk1kUzFFazPNrPedDgznBHJE2gWlcfw7I/DKwLhvqCHYTwkuq1IvXEx2j4YGXQ0aE
enGEhacREBDGsqDHlF2fg/lb7qqCrfsGRQStnsgcphLI1BkAFLiCYjwMvNInUn9W7ttlvQgEAN3v
4i72b/79n/g9b+Y/IDDCB9sTa1FgfKLYuRyLvwW9PhyqeCAwLDDq0S8w1RHdD9p7d6UJxpR1cWIb
651dX6RYEUQVVsKXo9/Kk0DfICqXsBK6+qAWpfPY58u0PpVrlRQLkQ9t7/ZUbcPxDT4UbbkkgmDj
qRLvmi9c8unV2UXVRgKkXNQz4KH+fhMgZhAIGEgUqkXc74G9mKNupv9H2HktSYps6fqJMEOLWyAI
lZFa32ApqhwNjnR4+vmiz82ZnrHZN9u6q2tnRoCLtX619p4ym0t+0Def6Ar/cVoJTR8LdQtj2iSL
Sa3qXERuM5lJrEFcAqdHams/0KzVN03h//zf98v/cs/Bz2A9o+5Cexj8e8hBNnAaDhPLpcHQE7ua
ehErKhQ5+c6uqMUSrjkSvhS3UFgBmu8bdhICcS0aGyjA//vD/M8Tmlh/kDdktk6Al+5fT8yVdrUG
XS3oLLRIBkPidP8p3M74n+QUR4l+vVKv5IVl/3Pk/H9rS/pV2ZaTl0U+EnPM9BCAByoNdSPzVpEQ
YMgdQ8rss9U6Is4nl40JSKLPcyjzaiWmJq3+BrNMb0pLpDd9SW1dm9UJhVXVhVnTmYfRMvYBRRyx
tmzVG7GfKXNu3FX9djmc1CgmyUnLzFiIKBMkcVl/WJ/5GSEScP0iZTh0cgmbagnOumCuvUaW+14f
4cvyAsR90rfpdV2HmLLKOpnz05CW082qxjzxmgF/z2J9LjYdijFSTTX5FhVB9eVa4GtBzwfI7TGL
0jJZKhYb8QjG0b0a/XT3VeXNhimrO5kbykUp0zhbxHRc5fJtSd04NNW9hXIstp3Cvqhq3FkIvxIO
tHTnUKZbqs5OlEnibGXP2TYgXkGsE1eB+TrgryIYofbi3BlxXmn6o1OBVNa9uIxXk2KRjeWeoQz1
fRVsD7K3L9Dw4qbp18uKhS6eSNJgvAwfvMJ6vE7IiebSv8zNosX+ape7voRdbOeS8ztvs0fhnuAg
u+Ocn+cuyG/nGlpKm9MnTel1ZKvijmQU4uHSQbsw3ccIcQH0O7u0jXOeD8ALOc+TgIXUS5yKsEU2
hXvQtuYC/WecvWUzzkvTh65ZyVOmdfrZlL4Z2pZYYgA152RRNJ16DmDh29pemaTZA+bW/2n7/mO9
/m+nzPVmZFiQ8f88pv9O8VWzapbJE1lE+/hlrSK/s7f5vfc860iL1YXGz4hT5TQXpbVPYSijymu0
m2rFTinLjddVXEWmOlxSVWjrVVNGT2h6Cva+rHZbO9xAEBeHBaHFiQVDXtzou5HtNz9DhxiNDtEn
7o1iwfXDBaPHHr3Jbcbc1Vtm5Z3d7T0gVRyNcgSM/2mMdXb0Kq8+2KN5m3u5fjAxjSxp0D9oGJf2
c3tqTMe4Ma3x0qzRVNjpSXdaQWLdH6iPcgtdfGXhguU0yTrHuEvl0fOz9GQv5XTOGI6bcC03IXwC
mcaFtO5UUNhQ5LdFr69hvmbtreH17S3emm/ROLcKlBDxjZJHQloeKmv70ge17oVdhEVRsbWdXISV
4Qx7buVQLjJPupXmLw1Q1oljQbILJ6eDKg7hzVj68cA3TGcQZnO4wnayZLIPypi4DLb5kBuiAvC+
EGMH/NhT8TndFAVirUGxgMAR9ejXAeELRH9HjL/rzIyu9x4Nv0W5a6kmqal8AAmX2OkCirreTY+k
4sWZNJxzR/N4rhEgIPc7V4tbIwERFc2AaP5Dr05C0LUb/9e6u57QIEOYoKkn/nVWe1KMa1mwnjo5
pWHRH43JiXscaINZz8k0MI5xW3+yAS2Nr3fqymGUuzynV8FZ9oomeIssjDqhH0xHaxEZm0Mm1pZ9
my2oUpcbP5418+w08cVsEditjjXeYhkqBm3blS2UeJ9pcWC2elSM8t4omRidub9Nqh6yVBCCgOJ6
m+65yPYa4OGwzGrXpQN+nW3bFVb25mKLj9IPAKvyOFYSwagDqBOw9GEJxzAdqr228haE6hkPY7dJ
VxljohbtdxigBtyNQ8NFYsT8C7RkzEVdC11L7GE4VF6ZkQ8592HnOg/Utzjn1oM/1E+L10wxbnwz
HN0NDhMfaL08t2nwx1wHMyyHdLjKkroQt/GPR9bLOrrY/Mm8y0tbRKUl6ZQ369vqMCoZTjjrPB4k
A1KimIDEdMJ8wHPStU8Ke6ZWpXVoeGmWoKC8Pkv9qxtHn4rIJGc1G8/+c47SP2kctE3TVj7S86wI
0KyZOakZlWSKk6X38a4A42WW/THUXTwYUh0dnuNIJlOs2qEAfNU/12pz9tdIBV1q7U46Tz2LI067
9Yzz1I/WINuhUEaPBnPToAXYFU6ro31z9tPq3UqvOOH4Yywrtkvir8QnWrobI9Mumi+5pDoeDtqZ
IISNO8NjnqYFQnRewRorUUQWAvylgZMgb8QiV0N75wT6WOtgCO2+sqNRobZw+bdy9SgKCy8uXPcO
mvu2sJmgnhZoWDWtui3yCqA1t/qo1bK7zNS+IC3PaWPGE8MpInq5IXQ6IqO1NsVkipx7HrIt1upw
baZjPVB6MyvX382i+hCz97R15cmW+beWmffV6lgcqvmfMvhrD+UDi+Qj8Pm2qZH0AaV/UTPXY/Ss
l3RYcMLXeIc1IX+XIZjDgePOzbK4mDEXWW6AqLR6063sUNQtoxr0uWI4eGdGk3vvj8WXUWgXbOgz
0AoPDkvuH7eYD6Wik3EFf2JUF6sIGM/WDWXYWECeuSj/Ln3LA7abl8KIBk9czIL/Oq1EATB8qYiz
TNxhGf4KtvYpT+sV2znkysBrtwaWA09+jhzvAUM9v4WSJVI++6VU6SlV1IuG46Nr3qxfs3MSnzD1
aTQ7BNrmFnkLIclGW5yzQeKz7T+zjZlGIwoOr0rvSb57FEZN8+OfS122sFf4o7XBKRMS5jC+2gdR
eC0mfiBQWW8Z56a2RSAlB29xvjeEI9SvE9SeB1dHWlPc3W2ciVdSrIq3ANCwST82iSlE31qEag2p
I32NwqLNP5UBrLzmz/9sV95gtpOeH3lZgTvIdW5SAlHCxr9u5Xz+G6RTOHk9T3z0kbJ6RAC76SOO
42c2zy2LUOy8oUPLY0+JJpjHlNu8DK0ia1eOXx06xbhXfzBaIAYzqNawqPxsDARjWefdfTv6v47V
1MCimbfDX4rlpp5icrMwRnMQ9U75oUnFa6kfsTbja+yDL41NGfB9HCq1KMM+EZYPDFzRw7apQj/T
/5ad1nDcVh91xq9V+ZZk5Yh+s8S1LIJ8P5fFLm3KB0vPNy4exCBII4k53Ej02ESsDohGarQH7RFb
JV8mVV/mwFPUzfYNp/JZ1f2XgqJj7uOboQ1f0+BbEVU5BeP8KzpOrMFcb8ki2FUtysW05EXj0Nr7
s/3H6fbK0eaoqWoOTFE+6Z1x8prsKajEk/Qt7K4Dp7yv6N+KoI+ow371Qj3W3vDabPNu9jXQ+42a
Fj3tjannDDrm2+oeT73Y6BNTZuUMhvYqO8tBPQm83/nag9l5h3XhuK1Xr44vXauxcHV/40dFrimN
mNRHljjgaTihb7MRPPJKXe6hsqkiTMSIOI3QgNHXIL0itKZjlI5xW7cT5jFO+MQLFPRzKyDlJl5v
mrd7AnYe3PJeaxe8hVoDeU2sSzdo95tTz2EnUxlrzp02OWXcM6UQh2HznRVrE4IZBvHae7vWVz9d
2R9QReMEmLMy2iYWm1HIe83v//YE0aS6Ve8Me0b5I06NXRextrJSC295SsvxuefAD2cG0BGGBEU7
ArODDf3kgXfGkJQod8Y35WjVPvffMAdj1a7Q9hETJxFZwkis1hOB3u/4paw4RebP8Kzl3Nkll0ub
rEFBnFXGmundNhK+SMOGzIl4nlEK+SpgqFeCbVqGzsLXyzxBZCRalnLmZQkp8miw37R+AK8zSQpQ
CgF3zmGabtGiz7hszMFHQimW0z//w+8yrzkh20aJclWkmgFiaIM1wFt6xtTz4/qMSXMpmCNhrDuF
pj+kSv+ZO4H7b6lutswSV1n2ihJiSxTGohBt1DEYDZKVNL0Nxzb4Cwx2WvT0OfNZTCNCFUfjLKh0
Xmoz+rdGPd0sBHQw3RzJdXZH6PxHrxOO7HikZmiz8wEIB3Jagrh6RsBl1b05jvdurDhRMCmkaHb8
jr20n4rpq22yIlIuBWCwDkvM1RWhg6DKAXYqdRfuMwDQbYPqzjEl69kQWPD9uOkBTMZxg5yzi0e7
4g3nb1UNyJi+knT52SsWoyEygmJ08yNld/vr0Mel333Z4Ela22P0wSwwB8N7y/SEUF+NU2WrLpRb
HQ01p2pHckA4SettrNfPIEvzuF7F+9KL53Xl8rebDLEYG1tPzYF7TvG6gJAWQ+8OvZsxdrwQIHO2
CDcyssjscAHD6kPaXMNU+ohpQX/dsk/DydxCs6NpdNVAhVTYkXRxpm2mPKty0ckvwM025NOd1kk3
LBTSQ8ohVKjs7mKrqNAoEVYr+O07+aEHakzS9H5g1FBUbRnNsyPuiqmlmiOuZzdWj/Xcpztaid9K
h3lHrD9HNkNfuGTO3jw4ewq+p3KyMHH0X9vCPVlV7btmE8YwDrpD2Kn/0o34idh+WGSWL3/J6nh2
nCax4JkXpBllWcW5e0dCw9MwQra1ax1my5LFwobOhe5NzJEajrSIpxEFSFRPfzrDnW/nIPs115t6
YP+lhr3XTU4zlgB58ORmFQ52A40lXML4G5nex6ln7GsWKRqdyg+Jb7Cv6zQ3gjcRaOHkzC5vlXdI
O/sK5HppSIyeyLXAc4XrnvGuQxh0/XEMcH9Is/paAmRxBt94rguqKgRd8CEOC4dLwiyqIAz4bLTo
JAkAUZYmwANzazw9Qa0NDM0o19BQjKTMa4NrKi+O09ZviUdGjjFUH57FHeqv2nNT67tMklySU1WG
jvAEtOy67EX3K7QF8bVVPhqzqXbB9mNL+ddqcz2x6iEqVxd3i9M4bGWSWLLJihodOmNrhiZalOJs
Z9LR2sWBvTrxMpIWaHSeOKrF6pMGAIe8GU40DvQQIAWwuLU/a+R1GWTRyfT7IUrzPo+YJMHACjFF
BsOfzqbxUEoGyimokp3rOKcBTH0nlsoKmTjFEMZaPzowKrk8WCDqpp7tBbk1oeU6XTKov4YuK/oc
NyH5RcU0jeOuXj67bqqQxNBRauuc1ET5IGXUC1QhP1Jk2Z3spI8zYNmQW6JrZfxqLF3biUbsFjLr
D3DejCkyzdMy+ctlVd9QxSKxGxM6qA8SwzCLg6a8OEi99uiU4jLTpYbmyqDTRWIbce3+Pd1IFMKk
0EbDth6MzWJq2lWRmpoP8OJvJIFv4DJFHQJP3RqF/gqqdnKN2uNE3gByvDHS/ex9LYi66QEjTBZd
XgXZ3szLn1qy6MHtw4AnHU76z5J63W61GjsxW+e5UfnvWGRAvVtwY5Mu4+TM11YuFXtDDtLoNnuS
Vn/phO66khTsqe5RmauSErEf3/mLTViXJD5M1XNaCZ3UqWCKXMmKaDFUEUTzrupUo393HlyRXdNs
mHFne91lFAPqMV410+jC0guetClYQmVwQEj3nGUYxAknoR5ZUYExsbyf6ilkND20ghih5BjNEVoO
sk3BKbrpwy+mvpR2sc13DYghp1lWwlSPUNhs9ufa9vpItN6nKjARMBNL1OMODDm7pFA6pA3ZsdPU
3BGze/RrJH2bI2Z2SXfU5LIeOjsPcSZ8zYHrIHSoP3udaBAQkTbKlCIlqdYjEdRR7Rh/C6athVWZ
S1Aujtt5PQJqJakBX9jO8u8wZjl3QRmj2D7orDejMpIt8HmQdf3WLEuMz3BMPN/llkvXgc7sOEqc
xuksQi/o3qs+M2kBicPGIHoviG9I2CB1Mtv251gHI/0khctmGN+TB0TlEeDEqTGWsY19C/o8e9sM
9asrLNTVmPNgDWTz8mpT4zBCIUhw1Cr+jGIdIzX7h3rbLF578cEM+YPrlJJM1KdV9o/KsXpuxzSa
nJUAMtPD2qkr7aYQHpI/WBDR42DMsv6FZtLNF3w4BoS8q+qDbjKOicCYMG/Hi9cYZZx7hOUsU9xN
3L/lMF4bsni2Oob6qLJIxDRi7AiN1fnbe1sfZl1Rx85inUtnRVFi+M5+7tR+nZeeyKk8crb+oTT4
HDNJaJXGKi1TzD6y7xbqTE3ti0u1FXo0G0Fzqk1hv3ZB8GdiaTHAu5+5QC2+V91kB95dDgu8AERt
9hL2lrPv0LyjPsBaoHMdSIVkM7cqVPr+rdYZwcW257Dpax3k+A0nJW/bKrxbxyDlevsHrmjbW/L1
HTWphFAYmn8mNe4zUiS0ogzH1dB2Eyh2bJlLSatMgJkpSZwwg2cCC1RE/u13UQ73YthezZnMrRHt
a7hl6P7TrK+hLr1bj/ILiBuSbl4Zg2076WWqTe52f0ixhQScCPVTMOgxZXnkXv/jpsKq6fez5T5q
xF9FeXEHYdgyQX0wznIdb4Nnw6IzIn+ujADCD4sth0TK6UW0MHXC8s75ukVzNXpR2wNzZmxa2eEX
zrDwHcx6ZDpgSb5DXmPk2Z5qtOLxaqxfZcW5pwvUG1lQRiS9fReVlscZLh7NAI3UZuvk26qhcMkf
ZcdPnm3OEFXuC2titGGAftYq/k52RoK77CukbWPMqMM6nOzuskgacXvV+pACSVxdPcbqI78V4mfL
gpVy2KnDvhPr2fK+Zm8ge0dLPwe6z2MKbWNrnLKEkYG+9tMDF+ZneoUkSqfNaTYcmkS73wNbPpM9
9d01X9tAsdwE2+fSpQ9U9mO4jOLEQBYvmfJneM69m7dLaG0z4oHK5fqi1PLBidOvxmKenlMupL61
ZdRPA3XOtLebHETSc6Nesy40VS+Nvi7cLy3WuoxnRulj5kiVaS6z8S7zgjwhuQuRo3n2iCZLhAMX
4xXGZWDsEMDZqytQabJM8AJl3okDEueyAA30cm4I69dmUuiMDDbOGrxAW+7eEvd2tLv6rkuN7xpP
7TiK36CF+rDHB1snKtOvdl1GezXKaHEHGdIJzdny2RLJQgybXMEK+ivPtfORExqlfW9p2wOY55TU
rfjCzLnuzSY9No12p2rvvjN6SXXtVyjyiSFq8x4YJiK34lpmx1vDq97UzheevzPS4ptUNzceCnHp
vTqyoJe4p+9HZZ/rZbYvMHOXje4CHXl57IKyPAnNx6IiLo3ygmjaYqdP+72lp7cNcwDjwUd2baUP
etaaIfVQxefcF+SCYaW66/VmPnBLQuN6vkJyWRx9e833lXhnfVVWojaDLl6StSAH+dIY6mrtlwUV
YPXrB/I3d3JWr8GZH2QKYU2DXXMYitD3vUfOsG9ZLeGsntMG9KAudYDfmZFNWzP9FtXCZBPv0NXy
E6TKvLXt8jst52/wa/0QNJAzbm9uaLJLCmwy9QxF7+/0lI9dqsuIar2JAh79Vn8g3KMF0RJ/m35o
PJfEtOdPs996/L+iO7fKas8V5SZaQPNUds6WzNY1x0L/21//tj5Of+TkFskgLV5pj7BE7yJYWtzi
Y/45VdK7ONNKdWr1HhazJoSXUDf1rH0u14AXi+w3bBOjxL00uBETfl4dBGVeXW+xa7F3NYo2Ml9J
+PN1ePLeR133ppUi3zmpne+qMVZKG5Kpk1+m3lfxuPlmIl0LxDvdGYEk+Uaz2JQEVvamLCIzvzEk
OJhyp5fRLAHEiILBueLpWKFv6bQyrAj9QocZiJiZfkQq5g3JeVOldlU+L2GnzId58rRz0VZF1Cqu
Myt1rENNol2oiulQ9iDGRRY0kcjgVlH7d5zgijaK0DFzrbhWM2pdzVSJLTUc3h7jkzr9CRxcaleL
UT/kj2bRxbbrvdiaiPQsyhZ/3rmoqKBEzTbOOw8J4TLuBSgYCWP+jTMONzna663mMEBRgum5mGlY
iCV8WBukwbrQENxANfX1J6NGJB9C4071JXNUtQ+P0BRU0MU3VbZ+cpZe1fT0+hgvip1mOMatZ8vb
Sm/GfaGjUGhdIiE2LI9FBU5BY+iFcrAvfGn/tArNO5mm/FVuUSWjVuOdxA8VQbkCpWQtQEc3uYnr
mN9OtdnREMKa1/vA1B+5Km42ggETlOvSdx8mO2eUIm4aH4lSg1gCnC9G4dOAdMCtjt126o1gX+TB
+hjY3dFjPl9MLGO9kwZI2YpzfbeWOc1dqt16JXB1Ie5WYuoTTXdkkvUVOGTTFp924xDf6FUv5VUM
NJbDO+GeWl2HpL4hf7coAZ0gyX3ngkr/6CjvZ2IwThsw79Tcim98GY9qtKfdFZ7iEulvLBxcVM+P
BpGivRJnk5sjH+32zzgv0Di7spo/SQSod/0KYxf4vnXDCbnznV5FE75X7dMU7S/xkwP8CVJ70Gv7
qirvD35ZnAeLhmhaXHuXjbvBJJB0yx2SnRSBgkCdbWbDlYwI57zaPblbdld18rRRjcCA1Evs+/3J
GufrQwYhc1p1WznGH2udPgKmkiGys91I09cD0PtrzuK5Nfv8ravcTy4IN4ZAvKstrop+YIu5GwHt
Friu79hThPAR5GsI8HVgFsqkZqCAdF/zar4gMSGCYbabXS8v+ZDtUwyaRltyFrgAJ5NGtqZ4qbyf
1NbDAD8AfDhKN6+2ceI4VBDX6eSyyQnLSYMbfbnzi3TjMG20fVHoB5tkU+osRF29pz1089BG88Bv
8Nfsp10Jy7Oktvd1CIxmwLeCdKvAat7AhU31X83C8qRrxZfQQbgbInLYBveVS05iPtjLblz0NyZz
r4lb+98DKVzUMnT65EK2kSIhKKLA+gNj++yamnlGqcPNVA67wbPxu6wfcs0p9kpuWck9PgelJOxk
NCl0AG9bD7y2Oqd98OSM883onzp7pgTmd5sa6ZOz3VIS2tinjXrnI6TqJ+9lE4I1YU/wyi/SHZ/a
8iocSR0yoQzCaJYl9zk5kdHB4EGFBvanQFq1axcvYZ+eemfSXpEYk7uATxkDWC9HolsMmAGceKEY
9cOyol7Vp0kenY7EqW6mX84rnFZOk2MCpuQMW7sAr8YNN9hmE2eWVpHFqL2sFO0iaBzi0NpqtzQG
nHfHvVZuHVHCwCWc3iY/sGbYfC1BcrnV5sVddni89waHDIkcMKF9svqEiShdxIYLF+Zco6ussTit
vSuQ5WF7U9NwDqoGZZhA1rvMRHqyFfpsSY/g4nd2Zlx0y3zPm6k7Z5pQYed4j1ov76vBnrG4eRWs
TKEnxbJxtXl1suidtuMMPs7GpRCcyoZYyazgxkS3e9GC7a3uV1D75dPRguKGsRp7fQ1EIm3YnGLR
v3tgwYNB9CPgJGabKZtOHHFfQpQ5LlDnxvCWWF25irS9qviV+vTt+X6S6xcB5pKsHALSUICFbm2n
t9gnQKOGsG/HIpmn4I0B7axc63MiETaEaNXPsPQHtxbOgUDIgye3A6l4wWkd/Z8xr55N/1Lz5y7t
at4Cn2QenZTZHfNZ3yMHPSKHljvEFudxRNlWjnsDzolICTBmUKMEMjbb2an+CMa+E1OAzedgb1Se
jfLPrrtmF23ZnoNF3oy1p+0XK3e4pRsQ5PyPMxoMsardb1m4HiXrdlum4kP1fdzS0ZDhwZbFMSyo
C5i6lzGkVbf5dJB34GYm14mPTvaABlLfkwT8kLpZUiltSQC6YBhc3UI4VNCAr3e0BwR/AF3Hw6qV
ybAsXNTDtDcIu8N1HGxJ2hU42JzpNcDn8+hV2k2g1uPQ684tsOhhMsBoHGd7I+xzpSJ0yc/kfh5W
qmc0WqdcU0j3uuqla0tvX1bGy7hJ4zyDzmrtQN+9tb92aZ3ztiNM5OojLNXnplvfQT1RNhJpQSLQ
R1ap+WADO4UNmQbuVDhwXt1XuZImQKHVwekda4JPoNAOZkc3Scw9PEazPJe+dqMV/S5Q/jPjhVdE
IBrQFtgDMWSs6YAyCEE/PhGZ3bC/OHIKSHzlm2WiAusFdx7eJfcTjQQgxFw+qYxWpWKx8GCw71A0
Ge0f36xfSb0ZubRa6ziW0z2XJ6RyBpsuU//WnTqCA8g40qihtMKPpsnhWPCnY1uXU1RZQKpmCX3q
Zm7sqGqXt399NB77rHcEbez04xalvElbEq7Iz8OyX1wpHXrO7UWVo30oxM7yIbjtCiOoZWl4XPxk
tEEYME0+TohsInu07qZu/MSNeI8GBnervoG5rQoqjDa5z/xfvf0aDe+zIjc3whyXrO3wCz0Gm0t6
g9Fb74HeTSHw418SJ24CbBkHaiCQRxODo2P6A86oo6csZ9dd8xMVxLBLuFU0250bNStYAHQrF7FM
SAp5wakXJFwgDG2pq4RoJe690r2n4Dork507+iZ+UQ4QGAp4wHElv6y54raeQfeCIYpi0986qHlx
gDojkInZFc9kFuBjHu+QToIC/ZM05j40zZWShqnciXpbd5VcXgoKBhLVZ+KIm/fORspttJOKOhPk
qw8OOkV0uM2Y62wFGIVpclcZnX2syK3xoP0jEPwY/Uriz9ZvXmgmq80kDjl9yuH8sKHKaGuvVx1D
HHwt76JarbgFLO0xH4KD4Z9yrn7CS0pC7+Ec6fwOfu18kCL6lxCeDH582PtgS4i9NwcuyPI/yY7A
GiYJ+bGqC3DWB/9v0u567e+wEWCdZ80hUFvUsttXw9l7s5jgz5mFlKVk/dn0oTKtd5airF57pCBT
xR837gu7bj/pqosgwDBsqTKxrPchG571CSC6QC8a2i20UV15H6lkTGab/W1aqT7IJz/ivH8e5Wqf
UmF+jYM4jSUkDTOYvqRF6qBXHpW8EILMoaXvClKhAIVgqgrRfFaFIhXJIJI2G+yjtT7W2vCGQO23
5d+jqt4PsFMHtyCbxbYMqChcc5xsIIKru4KOiPmguu6jQghwtPKOeGpKuOvPsPOg3Auh7V1zvvEM
DaOm/W3Yy74A9ht6Z0RC0oo4Hfn7WVH+Shvn4ZRm3K3DUx+cDf5p7IlfaHF06MsYBcN5MHQiu/N7
R2V6rOkg5Zm35uHMiAJMSdYUWkb10GsinkA5I0JQm8gjnZ1AcgtJ0Tz8col9oxyzkf1eMTzYBucT
GVBYF9puJFdw55jaPneYILYsb8pdSfoy6MymjSD48dta2NdGN5xzCzYTr7XYgdk/QeEjiPdj0rWH
G5Kr2rzAL6jbWQQlfsyD7Xmt9Z+0uTowDD/KyTV/DGrtzFFFvZcXr2SfvBf+8IM5stkP7YWcqDcG
Pz6UE3CRjqQ3LE0r2oaVEawWT8K+bri6ZxC5P5Uw7EBdEBE9Q6+zIdatH/gnA9QlvbIitMmyINjN
rWrQFXhOUliKGH7gSBdLy9NfXcypG0TLii8py5pdtvXso8Um2a0/lnoFFg6z6Q76bkK9GLpzR+S0
FUkTJMQOBNz9Zr0X2XZG0b+ErVZCYLr+g7dQR+NjALNcYA8Dq6ZpAmyeZLbj58BxW7zizlYTPgN5
sOts2m/a+oPcY3RK9G5p2SVk4ASFPx3socbbsKLvLX0AKaEwhjLg21acL0FFoom3mhzXQI/5FSOE
4z5hgFNQfC1u5n4lP7wunytjdqAkmMdkp+6DUEbsTBMAmm8NlDTWfvNdBlUsKGaZvGkR3x7hiftx
6zZB7QwkgAIotozRiWVAVvhkLbBEoJyLjQE9H+Y9L0JPhiJADTZWH8Tm+awv4h5HghOtxmHLEKU7
FQPXqY6mlskUxAL5ZCB56NxooamiTcXKKV8WqHBwLOOT/kgbc+4rlw24TBUDZ7Nqp3p4o5zBwnWe
yoTbP1wVZzXp2CIkqqsO07q801PrlfN3PxokiZXN+tkRPY8ea/NiFIAdy5PzfHHQwpo6YG/V+I+z
ReJ5imKEznRYAX1dhAVTW0AkAtIhhncep8yjz91YWp1/S2k2whdUQTIE6qJcSVZdT8W2BC/YuAgB
YTD7NuLct17lMKN8yls+akVPdPXdnodu8U9yea9xB0WsK3Yy6EjY6e6FsH99J7xrCLlmXH8Z4Pjw
YVWOtuuadt9WToemoY4JgGuQJCEonI2c44B87mHZQO8HmGu35y93b5CrgjkOMBuMCqBqeDWCtv0v
xs4rSXIszc5bGat3NKEFbbof3B2uRWj1AovIjAQugAt1offEVXBj/JBsDqe6aT00KyurrIyM9HAH
cH9xzne2FHIY8OaCuWGDnAq0+x49Khe9iZ6ycDlLWo0BlI0SrgH6v6vL/hqMoFJpsozNCFoHSXYB
DbXN1/FoMSlOOOwjXKxEOhCrgeTHdeiSotbnbuKzjbvi29Li18Hyv2VES2S0rKfqtHxSiGU2KH7f
XfYLo85ARfja1k2tNzsv3TCbmnAAFMEGXo/WJdkUKwl/KhTswTmzLIDr6JpyCCjrJOf9i+0SKFJC
4kCG3WFL/hiqRLegTR6HaIGPonxBfksIyF6Y3IORz2OmnzKqmvKWJ51csw9zmCVUD7lZMu/hrk3A
qKDPYK3a9NG1Leo3L0axEWcmS4MKBRttYIrgg0vzwOZtWtUIZLdE2aKRt2o7hO3Hq3Y8EVaDtW8G
Jokme9+IhfDm96PSFwP3fZCu+gpmdpI430Oq9r1FUnCuFF6n+ZVRi7Huik8vZ6A29MVyyhJt5FZZ
FcqMlLvGWFIaFgqmax1HHo+lxeoGwClILGE5G7AorIuGm0n7tdI9i3EDHT+Pbip/x6sPFvoMmrRu
LaKOweViAk84eU9c5hR6DOdXLkIr1LxFRVJKeSdFdm4TZzo1Wo9xOEbjYKHJKkptk0mO1axhM4be
Rdu3fcdw1ylRo5jzjoEb0jPR5ofCKJd6FiV2u0Mxn6yDBm0cnceW5X96Rhstg+yEmIEYhEI9uh2R
JwTCsEkEplz0CdMSJZobp7yxSiUgVwQqEGtyWmknL9hr40wvrC7amjEjKHfINjjdaMat+lVDu8r7
z/SiNNXPxDA/oBX08IQnfROjrXMa91B0PATGlStYDkNQFWs3Li/JmBorWSNUaE1iEkbEBKHRmbcp
ugwRtESR9BiG9FRD0dBAVkLTgVJB7XFOqE0xxp85IiypYRc1OnpYxlVvpjVZYV5QpeXLIMVnJ5X6
DUv/utnEnlauRptBa2uYbD2QqoVY7zk4S0iQyKQ3vhqbo6Pp943KmosdAP1MYppAk50/0vQ3E7Zj
6edNaPhKHTA8cy87H7M3MLbVmUy71fhUC5oO0Hm8jd54Z/djtxmROoH/bGlDrD16+gfTRM4gOEh3
rsp6zgTKcHhMEIXGLlsePa+SZJrVZLSPwRBv2ib4WoDVXRbqA4LDUbeGLQpWPMdztemjfKsLJhVJ
0TAPKvujpgU9NXJHLEgTUF0ZTFnHnu8Ht4KegmrhaRiDc87z3+y0p5ndo9MNbCSAbmQwh/yy3+sB
rjHIvTntBz0JOlyXLfYqIxESIrP7nKnstQWvsMZkoW+yIkYS5BdXDdZe7ARsNJhDU+gmO82Lcpbw
ByLTfzqkQ8E9oqF08kV6ZJQ/XTnfx9EILSqrw6HEnDzbc7Ae8S78Lm+iAMALBNB2nRb1E5fjDLeG
UU4Jw5rjykVU0Xx5anr3o1vr0nc1EvdSMd+KJg6YBLLXLXOgrFW8bkXyhL/D2OU1a4CcziJJDAYq
QmuBSfG2wi6mseRXOT6OfGqnXVGCpskDnUm3GJNt5nXUMBGLaBnVGjI3knW06j1OEO67tK0My6kA
OUhZTeX8DIxriuFZU2JvU4GG84jcIcrt9li5SbRqWGNrRHEQ82AVG3FAT2mvJyt+nBSTIG1+9ggS
2ihktTWOOU50c+u0lQOQFWp8aVhtmI+cK24GSA8R0L3ykHNIzYFDIwWVrtzlfS03NRbTvdWU3DuW
/EZoDTclEz+Ywz35CPQ7xHoXT6tu9ei90eb9gnOLkofF39rsZkyGY6WHIiNzCIngptTqZ5kYT22C
8LOzobPm0rn3RcqaNVUX1GLkQcVuTbPDyNccGT45DGtNS+0CZOILxbZb8wb25GB1D4K10B448mce
OD8911wnhXOqs+GryFO1MVlR0yBgzzGYQyOO/uTFN8cRHfqK1h5FhOkAWDN+NVWXnHMhP1xye1A2
IsclM2G+04M8bE7MPvxblYu7hICZjS9Anep+9hZNKIl7KcHca59WBO+/DTjL0nxZ12bFHUEnzpOb
FFdMEr+EyXTGwRL62fscgQ5owwLxczhow3HWqmAXOyiR2kZcayGfx1mvDx3F7eBqPxNlyDV+/TYE
msNEQFQfQ21ZJ6bRjF91/wbuwzkVsHS0dHT3tn2AZtqjeWRV2Zt9f4pVsdNnEpssxr1lagGgAQmG
LfhBOGQxccOnO9QxPEHgm2yr1L2BO8Bsv3ige6CuN6trbwMCpA1OpOcWUwMbfxRW+gI3RisR8tRK
t23jPv3+BqbTXZnNBxvgONMpaXgZLAe3XmQNB6zEVTi3JCQkuM5CjeJ29iP3ukAIypzsKtKkxMZ0
2M5KQYAZ0F2m1F2PnYmXVtactmq0r1mmzPsgMg+97LKdyRJyO5pTtp3d18yz4WkamoAmqy0qf7Qc
PlO2CJWWC71VjJI+dpkBeWo3OaUXotbY9KpgmlKBD4/pkQpfVwdp8SSVTeGS+MCYyLNeCc9xlvAc
NHT0bGwRmxCtf4pfYp43lSDtyoGyWWkyXXt8K8pozvYRQhOJaZm9aQR1s2mIZM+8mYlY9uhI3Q5z
aGnrqbeQM7TlGcr5ubVG7an81BAFh6iAouNvvGRWX7Mk9/dTMjwmTFF25ux5W7eBrCGEbh5QiV5S
PdIpw2aYAwSCYU1HSAM5lAybllMoqBsqeTUiZCxGKi/A7rGOky3zMCelaMQqoR/MBVs/CwvlVctD
LioStP9jEIB1rTciZ+eHf2G1SMdWDt6eQ2SMeuh1LWciRB5kkMBLK5PiP5lTsSNDilmJbchtXTbQ
jdL+XOpax5aFYV6lXDYJlbZ3BtLJ2N3PoW2mxVMSaOvAuGvagXtbBR8iM+APp/FLUDQWjmDjvZ+I
Efbr6qUDbH7Fpcz0x/fuMsbzyBUvg5jGR8zeDE/hncWUGC+25z/+5qLXjv8LfEOxNtnyxkzkz51p
YmqECtKPPs+EmI+VZDGDC5qBUhr/zOh/r3NJWWB2XC4tbLcwGpDmT0bEaU45+waI/JAbzZVsNXGH
wJQSeqbnyAyb9WHSpB8il5dCWyryufZPfoxcJLCqPZF97uugkjUju+jbzsY3LaWTdK1720JWomOj
Xk2NYd4Cs/iWCyGaqSny/1F21wZ7glhs2Ez8nb0nnYdWELtRM8E3qAyO3iJ95AwzbuiZHFQbSRBW
7XyG9S1feGX6lVnfzjTBS5K29dawoqVSX7HvY6+FDOdUlhSBfWa9FJ1nr8fMjLnJ+BApdtqrp/Au
mHdEQqg78g8JhiBqO0yk34aubCOisKbyVMTxFpFqxWRwMNnn20/uYPdruLsKmVh31qwBk8SgbQs/
YerX+WlolQ84FPoXKkhoel6D28AlnM1kMV0jCLcrhkLdM4AT+6b3krAKusV4tN/qjs1pBWdyVUkv
2NB+y5dZOWvPicoHgQROJZW+q02R7+q0114SaW4CmPpzioYg0tk54odhy8cAR9vjqfcf54yuvmuX
GsgLYClUnn0yEClMdII/tMU64CWSrZHSr20gxS0p0Zv0JYfDMJTxXoJdu8s7u9hErGXCeNYejFjr
Lxr+vR3ZjfkmKM6Zhwg84ow9Z3CvEIzSCRMx1YdlXKBw10y5Ma36wZvN11llV6Oo820/1sDElrs0
wP58Z6To4IZfOUPsOOiMU2x8++BNTwo139yhe/QGy9jkDg48Hl3NQcAjYDT5bgWldSQjIsz71n+T
qLIrg42mXsh6G0n7uyrG+s5re1x/nq2F41C0jK2c8aFLqaT70xAwN61yPb1jCINTPFsZTZQemUaN
e4cUjUh30weEIGcjaIcVDYkOvKt/miz7RKqnvhsbNqaw4dZmrBkvOL26fQ7gwHYHfYdIeq//5qgQ
amOzVkHTIecwmqbPGgH7BX98udd74YRJyiK/b/R3YWP5X6aJjtNn91npmSsz0eXZa+ec1kK0Wz+L
s4MJ/4o6KCp2NGB9SGZifwloxSot0HasgGhObRZXSu9PvY+ytKXzMUxtP3Av7E1E8o1yNz5pjDui
CMzQWpTs3HpbzA0I6WK/Ov+meTZO2m19dyTIIs4RpBuRRU1VJWcQUIdqrt6L/mUgcOwulv21MyAa
oYVBp0r5DDqhf+VmyBq4GZLNzCAWFOBycaVCIbwqI+Mx05It2Jtj2tbVibtv7zZdc1A2uwEnCrS7
kQ0gQUlTfAs6niCFPb5bWX8Dx3ukLwK138Iw11rH5ya6oJNS+5KR5IkB/EeapVwFQtpIExbrWfbR
RJrFupvrCd8K89+g/PJ04xkYHberzN+aSTlHEPGM4NyLa9TDBdXIGEbeMn1rUYTzaLHutKx4101O
8olsjvPMmb13JhHv0ra/Mv3LzoU/lVsRmMfJrr1zUSIA95gtdoloTtoA5BT5ZrmGBULsjSseszQn
v20wUJuORXHTv4ivQ+LIGO4cj2yIGEmxZtNwcFRmnzw2DRtmSwz3tq1lRw8O01E6bLksxbzRLnIN
YQDGqTSqGST2PRVGd+5nZAzJOMSXDqrDLuhwvFJ8rwDZdCD0i3QItknE2D7QP+pMstGos/EuJfOw
wGb/UmTYKHEALMcerpq+Sp+l1U7h75gMlbPvIaMVkpvLoi+eeiL0gjRZy6Q6J+wCVi4Dj1WBlTNT
AwVC6Rb72ZqrUyr9HyNF0yauMIfMQRpshoCsDwC31QapPTB+lzYOlu+PtsfVCAkmVHqXfQ7pS0qJ
he1KGGsAvl/KgjfbJZEdTgxh0Z0kVOdWek8gEDZFejtuJQAksWpfcJ2vutFjbpfad06gxmu3YN6q
pESJR7Hu0dd285Sy/PVHFChMX/2JET25UP1RPnd5qX2XmjiKJv0VBGZHQaIhMpXt8K5NXGZRfsx8
WCmdelV1PpKgw8oDdsy3jq2CLYlH2THJeKPh2+OuoBSeJqTp5aOnac69cEdmJCbvEDtSvEg9t7j/
YbaAt40smbe2jxqc8D+efumTY4/9zeYncOv+xqf3FDcMioyW0L7MAgVqONeGp/oKiMwXSrjNhCHz
w+bAVrH7xZbbeNYm9ZVw1uINe02wL7yOY/bU11VwdBCg4S7o2KN7/hvL+s0k0RTBuZ/fhuW/psqg
9Yii7hjnEeR+wgKx+vGHkLTyONUo2nSMHD81+pt+xr1bDH52jVX/JfKZwnjSgrBj3HmyS1jaME02
mifMD0Q4h1wrj2M+TG9A30IGuDOjoDSD2fCYmAHKfCdThzJgfVtW+ziq5JloQTxWHlgyEYPjrXrn
UjK4vJ9Zv5110DIug5qOQWJcsDFcBo0uJ24H9qqxF7W5Qx04jz9yLXMQbbI71aplXOgER5Jbk4Ps
sayII4BcTkkFVm+muFslBuEAZtu90YwnqGItIG9TXR2AS5KZmmdHfD3lrlaq3KJ4O9Pl81NLaWxN
8rhWnlcxf2dJoxUvwqlioqB4yLAfwAmWtK9pPBtnA9q4oLIp81LSSdq0+wQihjM5RzqjiU7zD2k9
BCcLnDmmEuJckvihVI771CFrQqxVkANTTAAEgvnEvfopNdc7pkimpSs03sLyIqP+sY0iKLERd2zb
DcRh2MXHbBR+iD+2iSZoGAhup0ZqR/I+AeyyceVdUNU1n3Y2Bcu9NPg4PBuOZQpAvmAssxcFA9Y4
1S/jzNKBj9LbWFmDts1wvgqzQ6IyMY0jamOlGyV2cuFj2vWyJ61mZk7viT6weiMwmHRsDmtdQLDV
ALBupc+SC4cuesHkWGTWD64L9rmM/VPTnjatKkInS7y16l59G3cp4CamDLySFVRqEki65JdPIaE3
kXN1+58mkIl1amRyD+UfPJAgzitQSJAtH9nLWD510Ah30p2eade0rYNpazOwQVlDfsfnC/B+Ow2L
4EXVSzFlnLs4qcIBvTs8F9Th9tWa1LSfS/MD3jL2FzO443hhDOM33S5uudxGY/SQx2f1yVPvHo67
q29ODGbldBTIEZcqmNBUR0PSQJ0EDXCr67pAXQIz0Uumd20Qj/60qC3akR0Zg1RpI+uQsRtarsyP
LYed3szAvQao47+P9NxjIdrp4FDaaD/rv1smykKUAi/+wEUUe0XKRcbCRXeZlCUGl+vAeGQ3SfU1
+OAlmG8efaN8siJSwPQeoi3zeCbpevzq+rRT8Nzkk0+FwiRv4bsQPRzthbTUqauU+aCXqDe6Fodz
gt6BlppnVMkWRUzKPk9OyqgUg8BIt7AZUzg4wAF+f2xNp7M50cpHkmFJVrXRnyOmcTduqnFLI586
lemwtQDtP0w6750+goEWCKPwvq2ttCvWDR/8mqiu+VETE37CZMsYqkc0eB31yT6nFfoIpKnJFd0d
qwqdXL1hTrQwMfwbyUOLjM5rnmvHWnlZ9Jw0zZXnUGAj3laCJj+hi1lXroag1YlchsUEquHxQHaN
5T2gbQqsU5UTSoF8NR1RT1lpGU6to20ihFw7Z1buWeXZoScdRqt7674hS2pdTceJpOIfPWowp/lg
Ozj9lLirF1IFOCZKXWqnlsSNCH5IksizkWn9tm5eRS3bS0QYIMlKEQeNy4I/t1BhlVnjPpQLfnky
W7BSGMkmTIwPXoYhlCQXcYZhERhvfdsWd3qVZPt8NJpFjnnXERLxOHgQCecRzVLNlPLSiJNvzSGc
X7TfSx1jukdySYwvwrSBkfIXovXT7tvl8ZHqRn2t00G9eoijQHZOzl2fcKFoLfhcUz1kJMCjazPx
iycyvtNiedTS/K0Y8uJLROaxyYHh6GN8bxQMTSongDZMlOXSqPxrENI/J7ohZzc8nUgYk57Z+B2O
9p8gRWhLhedh4FyzyWP4w74/LgKKpSQEYFYeaUWzHdkOPAgQOFTYN6ISU0IzDfvWcPcJcWNhH7xO
s04Vie6yMv1d08GZjMVE0DrXnAcaejUsaROcX5uWyvtcIcIIW6U4aWs5/Bc/kf9PUS0eQiLX8k04
NEGge/8Iu8u6wEhLxpKT3jyOpnfTApwkLDptgB/rbPQYnnJ8HzSyy3Kt2PKoFjt+tDpwUiBZen0N
SAGJitAcU/tipGhCI8GQQXTM8JWCuV3M1jMaFuuI2A7KiDZqu1iazi3u+yWJsHyF+60wUfAvzWb9
bpFtvZ5SuziTI3j0D61jlfdKxtVRWlwHBMjIE3u4Dx9x5ZHOhA1MDU6lbwMGt1Do48m9NRL/sIXk
bCM9O74k2ggOVgcHU0v9q7fzEb0qEtEchONe8CqP5mSefn+pa32o3FcHVePZZTl632TTeEXqzNa6
DNy7Gb+Jg4j/LGPUVwbIaXJQwpZu5CSd0rh4avZDeGdiTfiHfnPYT219uyALzTcP9QRVcOpQEv/r
69L6J041nyIsPtuEWGgtkbh/ZppVzHxSRpRiDfTsrrUaMtOXlD0sJGctxhURkQl6Nv1iB0Kr3bYJ
t35hWAtVEf+4rUP54cwoe7T3OWkBsCH9kedotu/w/V8jQjBiQS4tgzNS0OYEMuHwPhT2Ex6ufiu6
JtmMdvdY88xoLHilrtWi/Fdw/hTqPHuW7U03hx0cQv+/Sjv5f12+vkfike7oUN2cf7h8XTXZKRzT
5cPGI09pU+7mqu5IepksTnAes3PCbNXLbQrQIWDy7dAe/xfvfvBPiFzPAV5GRrJtuCaZR/8QfoFt
Uh/ceEDx1mQ8fGIN6CzqIyC++vOiZ0L5em7y7uyNjf7a9vMLjgsUauP4jWv8BWd48C695MdoVu5u
cdlBv64xWA+AAA+oDetVO5vY05huIwyXa3BRUKI0CvBZ616EWX66M95azyYHcoAobpNDhbcT+2mF
5g1LOXPxpfBTwYlzD9FERL5gOoAbKPpfAz18SMkLa5bZTWFj/EMJSAHWqSsKoZVyU9whgwBbNob1
NA0HK8Kw0qHSmrFjbpyaXCYnwApo1MwcTCZ0NGLuGjf6cy7epxgtrY3lc52lOHPawH71E2KSMv53
pC8eehZp7cwgyim1z+VDLMliWnXU5yv0ZRUjSKzwE5byGZtgxlOA6J2HmPIRZApM3lm/McBjYZyw
j8YEjtfV2TcKTmZn0BqxLo5KnU7Aty0mt886WqqJHyCUgrDWTiYIgyKAaYUbhH2vqQ04mCXc9RPp
cxqqhulMEgxvnUPIEwR+5vVVEOrCfcLtjWQI0otYwpqVkutMTfG2Xar5OK7OCFvPmMIepAHmXMUE
pYKHe3N8HEDLk4Vqu4VUhWqwpRr0ed53PkJOJEENALyjl+G3d0fm8KkPqsKUX5Wp3y0NdWZ2Pvge
9EWR7Y1cCj2mds09zmZxlzb+xNpn2Duz+6k3EH3ivroNHkG3TfFi6/W70HDcjQMUYQuVf9wNYm06
/L0mLh5ku9XNhM4x0wkrXAzQa4o1nNlHNRpo50wEuqNxraUcUXYmcksnOnYeb6077UgDqbZ4k5Ax
QnIdbYgAvVOzQO6Y0w5ED+HXgNRTyqTZsWBFTU3KA2dM69/K9NlpKrmTHRFRjB5D2aJU7mpemx+U
8wOt2Pzg2/hxpzxNj6CZ0UYmTwVc9H1VodKqND061Saf58j0aYvuoiTjOxrhOJpQhUS2m+M+OOEz
1a6miTPbHspD5QbyEkezvPTpfVqZ3pGLXj+1pQUAwrCoU92My7MdmWkUguFLnmRsXRzTPDiGGV+D
hMs+s6u31ADzMJSMQjtnvTxGAw4poKAunyrtd14iuarsRfsFqHWx2lHmDZjk0uBW0U7ekt57LBUa
gGhykV0vago9c1m55eoW2AgFBKKYsLDs4iRi+8kyhuRmJvJXP0n/4OcUZnFb3FpS/ZhAJmtnMq9Z
l1S7VHOBszhJsTMMRBECKMIBG+3izkbiHQCHdSMyKQoUF+zbLlOuw3lmNbllNemGvtX/xMaP7KZg
mEQUiElg43cve8QunQ1u31auv/URGRgFWSckx7v9yhyn/lQAMIBAgN2go4MwBCMVMgcelM+oYkzc
s2kuZiuUWGtXmh9D51gXoCPP2pD7x0LkSL1i0FoysZsD2su2Gg+kwC+XAkVF20/t3vcphRDOxOTM
Fh+j2xAOhGIPRgIDHzlH4q5o2L5FwjLOuNF9p3PZPdpA5aX8pTpLHESuVWs/au9Si34MRQYNmjs/
YYVvTgUqYMyVY/+ellsP3VEe9dNdFbnIuVMHo2DepicxtNMq6+rxXvfjsEU48Qgko2vS/MLp8Axh
Ud2pen6YYRLxRGwPWjnTC2MyWVznvIN+JC+ir96pK8CICiffeHr82LTpx1yWcBytD2tZjzGvxdWQ
VJsidfnAhhRIgmhIJOqNnCERY+DfUMgqGy9VRc2SkbQ2svEMPeUDAazL17Y21D2MttPUcPkWbpJu
0pHJLQk5xbobi+wgSna3KBcBaWsO06iSY0WHSLKbJ/ILexdHGgr85BXDdeg5IMn10Qr2qmJ23lcA
nwo3fS1caYVa7XFFw5IQKXoNQJ9JWJjMu7UBVWRR+/KpXuLIl1Hrvz5/lzP+z8g7Tl/Lph0KELsR
Iv/n4mdo/Ylg4T5FxA3GRJE8CcA6H/CENMYe29K9KyiBfv+d/+3H+N/j7/Luf3979bd/59c/ympi
z5i0//DLvz2Vkn/+ffkz//E1f/4Tf9t9l9dP+a3+5RddxI+mVOWv9h+/6k/fmb/9769u89l+/ukX
YdGKdrrvvpvpAbxT3v5+Ffwcy1f+//7mv33//i5PU/X91z9+lF3RLt8tFmXxx99/6/Dzr38YFjjd
/4gfXb7/339z+TH/+sf5f/6Pr8+i/Kc/8f2p2r/+Ybl/cZfgsOH796+cvxgEhfmYNciStRyDqqko
mzbhC+2/uAHZCrphOIHregEfuSq7379l/UXnaWLp5JdQdcEo+OP//LR/+tT+76f4b0Un70pRtIqX
b5jL1fGfrx5HtwMPeayLRdLRqeL+fPXAXYNUgrSVPfOM7sr0SoKFIB/yoNTSX5Ud27usdY3QAsi+
dtCjhLXVjud48K6l0e8Jio7WtOGETyx5MAlr7V1QouJcA8n+YaLzDGmK2o1eRpdKZ8UxGTGW7rL6
8pCOgxvops0wzT+MjlPZJeh91Vs2GkcsD5fUZqrQeS5DPLFI3WwK7Sm13M9p9ndTDA8q016ErM9O
H5+nzt1XNV81eWGWmXteJMmO9tEt8730OcpY7BzbpowwaxjdcTCW2IPWncgy09p3+oLpYjZ1t5EE
P2FsKPBDK7I59Dz7CYU0uHk5j5lVY+Xzuo2d576rQfjMUx2ErjvaqMCEJo9kmlVbRtnZO5s91uRG
ZfSPuI+0zUwVDzmdkT2uoORQuwtqZlZMLFww/U3qGhuVwAMif+V5aJJ2xxz5XqZzcPaCJt6zX0An
VRowPk3F4gICZLFixs1Oy9LerbI+VMI+I+VjtMjabAOonZVVmZlnOGLgP3z5niCiO6q6ZvgVmY+a
HSgAwP2vhOfToYtNB5eUzXI4qqcfc2Yfs8ygKxpR/dqpvHhDYa2rJsm2WcqrrHRytmHWBVwmU+qt
PSxUFEJJxO0ZxwjhOm0RKtcrPXHYf8j0K0VUudZbXZ1aNuXMNzTADd0Ae7POIalRre3VQH3HvRBd
HdH4G2FrT2S1Feu2ip2wH2S7U8kEOLKoBkhTcl41Tc8oNhL9Y5rz/vke7PISoe2B7T+rqLluDpqj
KBCnSkIqkfU+cYEWWGPwXGsDKdEKap2flWSRGZM8phMZ2Y1ooZ/ksXXpHGg/UGogB42TOndG1L/H
rvkaiJrYFSXs54gm5QrZ16M99+fQmuwE2IiZi++S+XXo48ANE9e4AmOAujT675o1U1EmMbBeXqBc
rCzLe6P32Ze9ZCr6vglV3eI6YzvVMkkXKFfz7mfhlC2stVHbSB7vxwlUBLcJdShOceuAn5kawiAk
oJhSNFjp/GX0pGhMSZrsWmLZQdumxYuhR90aj/2XSumBek1a6zRilcZgct8FLAhnRcBPBtpcsGm/
JbDrdzHBPRsI+94HHQceR8gPxEnzDkkv5aMLWC9gFnpOnfqzqPJvcEJM/MBr7MBb6sg7GKcVKT5k
3MUduduVcwJGCzwKrFfI9qheFwbMkZHxS1zb2SrFzhqhU5eKId5ifIr7BnpJfQqk901CwzmyqwY8
ff5gl9NR+c6WwuDEUppu0D6j9VKryApIw6CiWCMUi1YGtRXg2Wo/ut7Z67ArTDbJYISvMfLujQKI
C1J9P4ILINDcZXnzazKwes1+LW9m7Lmr0a1AOoMpXmdmpB8pWZeRDgRrznYkKJ0GFKcgLzfv0J8r
2Hmbsur5fzEGMNG7YoN9qEUNX/lbbJI+T0j0xMbURqGKC29N82bDbmG3a+TWsqYpcF52jGai7rVJ
qoy3Dq32MCAabWq6UUSjyEzNFSlvZLho9a/cj+7MtvrSaqfDiqidK7O+tDXrqFy1wbaKlzpdF/c8
sPpQRszusOyzt7B/wKZgsq1QVciR91omZN5mifgl2kBtfLced3psPboInSgrWSoigNoEFG3gW1+N
0jnQhr8P0DdXKc9TxDnnIp8e5xL6aFco+t1IO8vIubRV9BDxzRlq46+KRx/MC4hXm32knrwoCvYt
k+cHWXdy76TWk93g5WSmPKzNprm3Uu2b2Lv3jLVc2ibACCRDx1I/ao2xgLPnl6gVh5qILgXVBvym
/0wOMSY1MnoGe35OESASro5MJGaXG8e1vhIRhPipAzAbCcPewkh6K8z0rI02CwoACSCuwKoNUruH
qw6ziSD0lRTiNKf5k2YY8Rax++O8dLF8JPuSwTSe/rvBL/dDqt3lkQeommGdORJv77y3ONsBT4Ib
EegslcanUbjMlOJrLv1zjt3SSXkP9Tx9iLTygyDFDlUHUk8lrYsECIzPuIR0YxaKhrq5gwUFzTnw
7mKtZSXRHiNW+asqGz5gIv9CQvxom8lnNZNSUFruEVpU9Fw2HLyz8ujKPf3U5dp056nBebAhnm1S
bEyNA3Yq6ENsnYe+97cOtwpzT2LqPdr/rRuj+SxSzWOylz5wR5yMKoOCNZ5o064ZDTt6pZ9DFTC0
YFP9YCU27M1KxUhM+yCsAzRDbuygcmbtNM+JsRkq/cq0oqOY0FigIR1blU75lAv0w3pdf3V2fSKY
9otxzKYBXYkF+LF2sdRVEWekAGlnWgffonTPx3Kr5PjG+1+xNeP9rMBLr5Mla7DKmAq1TOSnXTvR
pTr9oQ7ks4P2YcrVQwLUbYedY48P75FwovVceOcMuV+MAQox+6YlqiRoxlC65j72Bh4P+s0fJm3t
KHVRWXVjz4kTwQDV5pi0ucjD+87C0mIgTEhQxBuoiYPs2SlgzvVl/Rgl+U438ud5RLnhDekOsze7
LoFrrPf9nVWJn1EeXLM82ph9c8cENYRdf5F+3lEeOIS7JT04Sc6EnaPACZEROxwSuzxkvvMepPFT
B1dyNaTGe9WOWIfxZet+DdMXtQTpHUob8BFoD5XV7ofc/YmiGZ8K3ptCWTaTrn5RidehmXWbhhjN
ugcrX+mXwCL8sm9fA4/tKiFnsDcApQXd/M3unqgVUT0z5sAZojOIrOjsV/XkH1QHgLssUSs4HGFg
GratX16cyAznDtBMD2yWEvzFc4rH2Gn2AbVXXWqvaaftigTvY+/iatZH796wQAPofXNEir37X+yd
x5LcSNZm32X2KIMW2wAQKrVOcgMjmUxorfH0c8CuvyoTDDHNWY3ZWC/ajEWGw9V193s/AWAEVOro
YEroSJqwNYAPAxa6DgoFyvwo3BG5bUt7pdTAXUKzVRXeTSxTmkiwB33xBFQsFMNp9XbV+/qD1pG1
0MX8RjBf/BQpH1NFvAg043qsb3ISTImFbl2c7NPcXAVohVkUsA3GKEb4Cktwku3r0Xj24/4+VCWy
ArBcgholSHnTqw/9JDhqUzzwweTA7sci3KEmey23L55lXUDSu40rEZeHFhCt192qFfiNCom9XrRH
ElCCiFrzzwDCVYJIaIUGCQJq1OYLDcWLeoOAOpzVZ9Go0Ovz7JKce9EXDgbzq6J/BqDVl5QTU1C8
KTznolv3sH+R43HQWrM18VuMe7KOVTfO3V/SivoLerBq9wWRnL1UUda3uBV7KxBa4CRRKjILUhO4
jvrfS9FE5X7nB9VuQKWDYomSkGIcJ3dAvk7lMt5CgitwVpBScCAiR9HARZGoL2JZBGTtkSHLkEhM
XuANXlta/yVHRqOa7scMTC3nY69JoEh1W+nQHQckwAHraCb8BCW7n3HJKlR9H2yPQGDxQTM3suIM
g+6oE4r2nb6WJ3UdJzIPimrbI63bh7AVSvSchGifJD8ROAClzSfFr1SHZhYpyiP6hBKeulO1nzBS
qY2Cg85ELhDyxlIoAdbRXUkwHlUow+nYkA0t96rJ1UlIHo0xekMB3OHRLzu6UNzi2QOqDuFn1Fjj
p6wCPaQojqaNG83PNzK6QgN1wAC8BzmrFy+OvubI5QAYfpT8/rrwbxIpmZUAnAIOjqVzyzKfJqQw
fEq3EX/cwcPt1HTHVXanQHE0JcnG1/ylBDtsB7j6gtb/NkXQ5UqkkstmE4zaKynxvQmKBwThLpk1
BqXC7iXBBpDEUQxLjsnS4+A1ALLsSdZjC2YSmSNKTgAHmMJOtoXcfyIDszaT5taXZiQy6K5VrbS8
SHL/RYI1BAVjq9X+1kP8oZ5F44pgHXGkJKX4LkfhN+zL9pmgX+MVTs6XxVV7YF8Sq3iJs+GVSrOB
Lq5BGbY2r3xxXMtQ8snEXQzIo4VF+apiEi5pqblvOmvXDrILYOhKxlIwrYy90BkFZ4XSIq0eYZuK
QDoqNu0vQDRKlIMPziAw43WA3j0lWejWaNbsq8raNW30JmYmUNfA22iFctWD1qxjjp86EdEZovj7
JCL5JpvNQ12LFz5+jfQ1+eEVCW/OzC1i41keq8sEHCjmfz46SiB/JX+bp8bFOAY81MjY9ZetNRvZ
gagq2FwiZbMxQqVrzIMLYfCdUW2AYj3wgLVziHAWOWMl5FpWAYYgx1cPxnoooy2yHch1cEkpn/q0
doxaoY5/gZyoa3bhptVhFMnZ1wIWRB5z086MrUFNpLKuFSVdK1H50obVJWpi8KekgOuJ+KU0eLFH
ZUFdWgELin7fmMlvlHttNDofoprybazAJjHBVouXHpdDk7s+ZBWoJiKQjJ+TOM4hL+uSO6+zCEx3
4iwQqlUbQEh70QJOqIEgTwpX6YSXTtkNdfE0iRVgJzSBA+8ZY/Mr1eexmre1E3J3V/SHLNV1V298
hK6lxnI6sXRFvO9q9NCCXkXuoneElgVTX/m+vg96tBYSvb7O4SekXXbhdQhL+aPTNiOaKjWdCXPz
quApyZkr74VEWBvgq7CaFSAcT9HPmFdub14awDWbDqx3A8mMd0xQOfi7o/iCEY6pcdFRKbx6wDjr
taS9Zhm2l5YRIgUdoNiJ4uwD1iKw8qklFFEBkVl8CvoE/qKuzRK8yiZXf4zZd2W2ddUsRzL71Sx6
EivmZhiVjRDOXosyMuuUP+rrauou0MyBrDQ+aX1y1Sg9ht0gg8ICVseA8o6NRDpXqrxCMCAJQoiM
CdMiQ+cOh6KAL9i+khoFHmKMLyVY0hsdZNXa10m9DEn6DkJuLelkUPLp3Rf7LaogW600vklK8dUL
LJGRK5yYso3bFw2Kh3lYPLYiNwAzN7K9pEuSUzAGxAxQrX0cPWXjyHMGDBElR1jzAkJIaSYlG7B7
RPm02k5Sa2uqxfIIU3h8TVluqdI99lKurkOFADtVhfniQaVDX0J/ilGAvJAshB1g9CFZZ1wVg/iu
igR7Swn3iLi9YpG36SuK9bkhYpxQayXGZLAnB5Tw32Ic0tHqqI3Z62Jc+WLw1MyaqeAQFZIhYLO9
FifHuCtZ3LgWO1U7K1tVyluFTC+bEPkE0Lfi9YfU4N/JuM/Jt99SbyTcQFNYuiHjoP0b9oDkGuxG
4Cy1i4GVk2/wdreuekd2RuDIZ7LE0tIZRaNErKq6pJDDFEVNXZh1V1j9eAFUbzvYcdN0EFrfknha
YcrqtP/JDn9KDn/s2bIePDdFl1RVm7unaIumuogknVG2oE7l1O2BVnWrl0F9rIqn2ved06M4l/Y/
5y8/t7WoPfNiyIMsoa0emqUGfJw66OkWDqRIPzexKLJjLhsQt2iCSNW6vYuY7x18Uzd28WOy2zUK
57Z0BxQbll71HF2I2/qCYtfpr5Bmc7lTHZ0H/SP2xmogJuV8BbzDnbEO90gOu+UlgE0bn99zrS2L
CvMUmobMiQ3miUzVos9d7sueOtKauEd8y87pMNdQB46Vne9kp9hUdvI1s8+1uzSn+9UsDnu47CnU
/uWF2W5tiJlXsKxskSRnhmJ5khDU4tcmvdbFnyqg1ABoxumRPdfmPPAfBxaWdYfTumwnO21db6jm
bYDsbuozUCNpXvXLCcQ5EJwGoVfWzUWm3ZCKhFw2d2/pBtk6m5t84mCmjSKrPbzra/OCa5BtPJ7u
3MFGLQ0hTFlULHUuP3zsHOQfFRA4jP1okIDB3AcDUCHhXNeUZdd01ZQ1lRawgDcohX9uBX5LUwg+
HpAo9biouTj5k+DqTr8WNjzXuL6emTLpt11PgwrIZuogElWS5TpJByFC8YPiYb8fbV5MdmnnV8Y1
1nZ7xY1vss3ZFg91UcHQjHKMyUAuZ68hzWyqc4vaCrY3W6JA2cBGPZRtz9ShSrA5PXPSb1tQnzE9
hqajIgLCZy4CfZy6vknxIik9heNBWis3xY70n9199ze1A67Xbtn6sYO825mx/Q3kp83tmuxEXTcl
LAUWe1Bq+kTyK5BoQDLxjq786m6MX/JB2MtkPKcb4QGVcI5tt/k+EfWU+GXk8ogXkiMZDtl8NDp4
NgLXQxhzSB7mbw1c40zY/z0cLr5ysWtjCD8o3JG3Mp8ax9u0G+TVm1V6iZfqOnDri9OT8VuMoDUZ
wjBnGvDZ39zmx4B8WlXr5Br2yjpbp5vCNfbNxtidbubgnH9ox1rYOwMellPk0CF6253TftPt+M64
b1bxDjT+c7cpbCSHVr2tnWv39/1E/4i4FpbOlqbo8+r/EAOVyvdzngCIjmKz9wM5X/j0K8tO3oNv
iJ3akYtgxtkp/C02zYPKAlMVk/VG6fpzowCKUQTpcVXp7Tlq4JXoOZY92Mh92OWOG7tjAaA+s7wP
9dQQFZOIyE1IXdY7JyOWm77XNXv0sivTBKGY356ZxEP9MuA0ULrVZFOTFoNpTeY0UFqkiY2+Qc1o
07TX04V6WzvCBvM7ZEZfLEc7syEOrVCwuboic7YQMha7VszlCXCepoEx4ooQtGuvJcNe49GlQjQx
bkP0XTOSb2f6Ovfl06HGHHJNEHVT51Ipq/NnfVg4PClKA2qDRiBO9ZW1nrZYx10arrEhbt1AgjnT
zd9P0c8NassdEkgqzFN0iLs1ggSJXb/724QNibBAYEsooztYPl+cbfZQMP7QT20xvF1EN/ucfsKC
eMWSC9EQZd1uYIy2WJDYvI12wJi5i4Vr89wYH27bAC2pYeL52z4ZJSOxmpS21Y2yBuL00l7D7nBS
e7rvXJzAwZ447Ta4VN5OT668RJfOJ4GhWwCQwZfIqrjoNHI0ci5kFFDQGnAQYVyTWIFu6kDzh1AS
rvKn1E4uWsYcvZQbLbo9ewYeXF4fvmAR5Wu9TKMwzFhexEOIFzbJCVw9OXUJ/Bf4Eryc7vLBAPyx
y4u9OyVlLMNunpfXPNYw7DBS2GB8E21+DLY30wNBHRGG+3x/pumDYcPQeaRJzDIGh5+3UoPMto4f
LWHDTvyNfE+mYocyGQCXVeHOhr3z6nLOrexf2OjfdvCHZhfvCqvXoJHqNIuLy7XkpPtZJMPOHHhA
GADcwpe3weiu8WyyKXzn7hyXk5/R3bkP+f2BOq+2Dx+yCCWpoUkeNkcojENQ4kAHWQa5zhlcII6b
c5Bx6eDaZk+ZM24a5Ms8Gx8CVxCY5qjFxEsEm0GLYwl65WO0FuohdIbZQ+qy0GZoyo/Ts3xokk0A
PIYE8kdisj8322rkMhSTg3bQ7s0Ww7/nIji3kOYZW87oxzYWXfMNxTQKZHF/bdt505TqKrzg3uIE
a7CAbqWvmNt1sUFY7tzt8eC9jMXL9RyP6/k18LmDlVSOOYCB+VAfnMmhhu8KrrQR1yyhjbA+PZoH
14wlK4YF8J8Xlb6IUGgukgseTIzZSGqQ+t3MSQ0sWH/dk/4v21rEoqQh+0beDWU/7uPo768nii4O
QPa1SLb73Dl3KPJ97NkiELGAROAU9AzslD1fyOqfw8Uc+qxNt6mo1p15w80Lb7loPra3WJiIvZVi
XdOe2pObRkg0F+9PD+CBG4oks+EMXVZga4iLlSFZUUO9JlHsYQ2dfRNvlF/v7LNnxoGdTTusP1kW
NUk0FstfjvDZTHqERkGu3QNy2rbr/hJBi7NprgN7WeIBqsuixJXrtxxJlcVWhnwYKeO5mClVLbqA
qY/cCqJXf7DQydzRIV0SQXqqiyita23a1QmEScbPY6XPOScwKfKaFPX5G8fBnkmkYHlEw35e3mAb
1CZJqCMmNG/iFHY0R0H8FNuNi5jrKnDjaFVtzk3cgRVIF/9tdLECPZxboimmU7r/mGaXXXUuLXmu
V4uF0ceNpZS/egXwRbDaTdZIW6EWVqfX+W/e51ybCIDc0zjHWRjLGI9Nh1oXcMGpyWzLkoeUkaJ0
vi7Ww7ZEE16A2qm6pnwJpg0dPRdaCK7FNlC+s2/5GUO63NUSrznNIitjiuLyiZUAATGzfE5zb4wf
ojsnmc1HmNoULnhkUeDznWDTb8+eAof24Md2FwkhVEcFPE07IGY7fztez3lSNOif85uzL+YDcVLh
XiwSWBQNJtTiBFA9oOEBL1viZHUJaoaa22uwLh1xnbli9no+NfrrFxeR8lOLi3Ogp55jmIBpOQf6
/EISGtRBd6WrbjiBdrKbcQrFVyEZAuFKFFHtrnfmNj6/Rw9M7afPWBwQeSePhl4nCLrvml3odt8l
B03I2p7zQ38/RYBr7c5e0+buner+YpsOMeoH1fy6Ve8GZ27T/xpu9JVkJ1vszM+cSoeee596udiz
uZh4tYp03a9jMPqC9I6LSYNdPRfv5S51so1xqdye2b8HewhbjFetQZZAXlxEE8TDckSiNDu45LXH
Kw/zF2MlbYKtepFspnPNHZzIf5tT5r304Saa1LJKHXturrzDUyDaybZqd9EapLUzTtfSffHuvfIq
2GrnWj64dz60vNg7IzI9JpakIGB4auAfXNr+Vtqm9qyKtEPaFSLkudh4rrOLzQNHLEYmhCb9cZVd
zne2aF1tKS6s8511NbhzQSo8HwcPXIkVjrL/mdIlR6JB749aM80mu2r9P5OqOuC28w3GzjY4g3Wz
QXLv/+Clca7Liw1j5JYcK7U8xwt1j+Wq7EokSZLVqm5ta4M65jqx0Z5xT6/iX5n93/bphy4vdo6W
EjR5Bmh2dOlxjk9r62FwuE6SqXbU24k8cnzFkxY3ZBco9BtMS9LJGXSwc1N+buzn8fmwvqs0DrJi
/hAulUCCnLS4b3ZI764tW/JcmYeBjwerU7qBdYkmnX16HA4dgZ+mfnHttGK5lEbE/bgOhltoVxC+
IgfxxZhiVmdPtmJ3X4X8XjibkTt0D/jU8uLOZhqBIOdzbqxwQMpcojfO/0/OtGOffe2+R8jf2/4X
6SpeUyJRinPjPu/eUwtgEcbGqrC8HjIJ6y7beRtla92rK9gL1/L23NXt0KvvY1fVRQwrQ1/rfd6k
LDTRpjqyyh4ChzByQzVmfS5Jc2ZDLQsUsYE2X4MtsC2UdwMK4XktYrK2xR55fXrtHLiRfurVIlhl
1STBnqEhSyxBCdYAYQPndBOHDziqLdBERVx6l5EJFeASHjCLRN34WwHgDPk1jGoe/UudycKRGgXI
s0mfA/UzjZfLv60uYpLet/LMlp3nyxttcCgrfd8TCcE5VU55KRH7z66Rg+vxQ5uLgNRXOXyJCtKP
uPf22brbQnN21DXoJufctWH+qeXSJ7kyv5VklST8YulLLdLoiT4vR1BpvSRuzKC+CYLy9czkHTpA
P7SzPLrLHMKyWP5a9nMFA+Cnuop5o5e7kn6hGPDlTIOHxhABDlKyFlAOfblaUOExUOOkwTkj6+2l
LU70dnANImxfbs+0dWj1f2xrsUaKbtCKuqEtvLGSHaKudnYzbaF/SyttI+yR5bw4d/WS52D828R9
6N9ijaAx3hUVSTJilrcBOzU/PCEUVMhU2OoD+PMbb9UQsuWVfJH9tBzcdHYoz9/K94gKXvy9ZP8r
luNRduIn2uNN8TN7aKqfP5urb8X/AzzGOWYepzHawbe3jxzG+W//h8IoK38h84DHngYyDQ6iyI74
D51RUv5SyeyQC1FE0gbzP/mbzci/UTVJBWkwJ38U+I7/sBmNv0h2i7qlUwfU52L+f8dmNOaA/HH5
zJ+lsjWovfE/oAH89w9XjXzSIQ5I+j4X8nHAIijqEL9DTN9SvauyDn/BVMewf27QT1dcJdQLZGQn
8KGsHV0lwKv6GEnXga/JU08eGIOUzdSUPcY9WJ8amA3zS6LQ2SJv7knZwnyR+mclKwsZZKCAkYO1
Gioo5tcqb1WvX9Um7jSPvTiKHQQ7FGQ6ET9YnX0M5E/AZoI/JCP8giOvpD6lEyfBVd3KGHJUle7p
Ckwhoxm/eEYmI02jdDlezmGiqe21mCNNSWq37sf+OZWtbnqH/J11P7PQr5QcxF2sIrVHiBwek64f
oEGXhgwBSoFXuimUoX+TAFeA6cRHoAsB2iiI2YNTHkp8rLUolB/7tuT90WdhrEWzaJ/YfQ1r/AtB
LmMrPGAYZUjZgxAjTvAYVVrZVCsJhwllXbVlUkGsNEyS0HGuV+J9GPUx1KFyRNR3NWC2CHWsVdUB
1hcyUVn/0qeBCDnJ84ugr1fIvAQ5cQatmnxyMNuSBO4u4hhbV4Khez32vgT4rz4uTf1rFKIrszEh
eWp7KdEMBORRJBFJvvRy32PjZvXZZcU9vNwZ8I4AISb4uSRfc09PhAcfV0HjRkGBENIKeR0fWnnD
tSB+l+sy1nF97mS8H5tdVSKagW9vDEPV6m7QAJsmHZ6LkIGN/iq2QpvF38uQhA94/sqfpjR4AE2L
39kKt7K+yHtWHPqMOFj0YmwBT5eRiFMw35awE5wVtXp/+go6oO7lC2zBkuYHQoRkWezCB+6CROpQ
4W6BFmBomcM7HolqMmJKAlgSuHE7sW2DdzhduFFdsRQLlKoHJUggTtRgx9vcnjldabnqJfw311XG
yUVkLSs1tnvUBFs0elCmTV0cAaDIXis9jCqWlofhgAJrURsreYWWFeKjRalkYY+ObdJAls1kvQ++
tWaneIYtl8zGtTK1VnAf4+caIPFVJOaVmFIP2XSVOXjf877N2lsdLVJ48uGgw76I1Wm6Lgdvyl7l
WMa6YwVCvS1QzJRgJVa2lLHnBzQ+c2B+dht1XYm8tQgvwJWqpg3Q/4/5RBmYeolexCrSJw1GPCna
DDbT0Kkx1FbdLPG/NjSoW7sq1oa8QwxgQs5qzWpEYQKDB4oamH4bOTa7V+h6CN43AweU7sWUfXO8
wtKnouwZNC2U618B9v8fNf9rfhYdP2rgWNftt+zbx+Nm/hd/HzfWXzDkQTMoIG+AIpo8of4+bqz5
IBIBrBgk/VTAK/+cN4Jk/GUYhC5LkoDVzoaw/xw4gqz/hcqXyA1KhkWgATv5b/jzyuKNp5Hmsyyw
HjKYGbj6lMk/nzi92fhwl9MC6ZrRB3jhFxX3lSbUUujBEeLoEKTFXLdWllab7W1fUM52tFIYJYcc
U5Q4PsepeJWOcm7u4ED2giPCnvEu0DAxjEfZh5b6Kul9Oe3DVkI6ucCTLbvMtd58G+ELGy9eD9GL
Etg3VfcBIyRJFOR2iDM0hdQmUZ71ShKrqwDNbDBrShdhfoiuzB5NStxPkKMLCrgCHOwXXmPA0ZOr
xKvWWjq15RriC6QFRAVx0TGBbLZOVMIYwm4QjTrXl2DwQWLH3nelirHw1PqFbuCPNPj6WirL6ovV
1+NP0AvBl0HLiTxNW5q9jV8fidkaiqJ8HYntILjGwLsIeXgNDkEW69geF2UWj2vc+7rKRp93NpqQ
6LID1SSnNCVl2HMMuTKgFqRODc7dUSk91H6L3lpvRHgZoefXVdwbFVRg9MxSHg0hKLoXQrq57du8
z9zEKGkCqJD4XntR82JIBDyEbatZeE5BQ3kbN61o/qwacJvf0HjXskuDiNh9m/JOE/eYssvBzypI
22y0UR23+MgmFvr2e40ubbdBddsvMRkQzIiacinJSrcLiqFH9ymHS45ZbNBE1dpPkaC5S2oYKV84
V1ZaAcXoi5XBAIeLgTqo2xaiVGzlzkcWKMxkU77xBq9OohVWX1P9HKHr+MODwdmtPKFV0pXeFLGJ
C2McPpdBPW4j9IbQDzdHXLO9fEIAwOx9qUV5tcGUxsjGRr5KrXCCDCFG9ToYvOZxTLokWUVKMn7l
P2fvKOONP2I/wKsEl7A+dSOEGesbrKbwoEKj2YJxa6rxbWeMPPAEKcDxY2hklfqRQUUYi0BItTCS
Ne9LkmDQ/lJmDdLFODoa8bVipPXkxEoum2tJDMYnSWwsQG59W3TwPUq9+hlZAt7WyWAWxTNeaMUs
w1PFPF3xDc0ZUUsZGjTXMb1fS4Lkp9tsStJ837dV0z2nXYUa7JTIEUaMDXZRnBx42gzD9yhqJ/Ot
kJIpu0yor8U3gHy0bGdGQapdZuwWGOUpSpXGKlND1P1Xih+xxtFNUvz3tAwr7UpquOE6aklmcxdn
hlbhfpEJT4PoeRjZZF7zTWmy4DXsUWqwccJUvcLWfGQ+37hYesjySPDo3TArQ/VWaoaSd3GtaMNF
2WtYexhJj1ETSn4dNCCukV6zqXQVI96iGRN9LShVF9ygE5vXj0lQ4RYXDNUg3A91VKGmK1kqHLQ4
s3CH9wYdaQy5Q8xqx5mL47xamMqwG2O9mWxmslWdNsjqr8NQmLOZdBoibt5BWt8ZnM7ybSNh5WTi
aOh74m0+mFiLhx6ftdcLAVp42aXQ6EODTbnKJxTDLidfRgTPjMNY3zVFmI6v9ZAatQQ3Ba85EKxB
oAoXZuVH3YUcBrm8H5RC+Dpl7J89kwGxMGl6U3RyU57g9Zp+s+fCnWkSNpo1YgSrEbqmv8NCaoSx
LileAbeOg3+lpimebHmUxf1eGq0Rx+GgBtqoWmmQuyIiCuWDIHKtW41Iyz30CCFYt7gFSGhZJhKc
FUrV8fQj8nElXFuxpQmbTjai6Crk1mXZPCGS0U1bdgIKZDSGQiqA1G2KcVl+lXeFl7gt8QZV+R5z
TFRyA2H6ZrUhrPS9rElhFrpZx6YpL4s05BrqDLVR+pKJK6gvJOJDWgdpgti0WQxcmInPmCbNUht1
Zz7LZTAaF4OeEL3GVgvTO2/SpZ9IZSUDzwEB0VXEJ6Hd5t4IgRsRYxSpgqmm2CexBvBRgUn5jl6M
cd+nUfnI4cbF14iStrRLiNs4EnYlSmZa0Poibq19LTi1ESpfrWBEED/EdFJ5wPbXh6lfFk+NUltA
sBOh6i4Sni8QZ4yg6B1FZ3WvYx3jnZWaVPksuhCp5taKg1Fa91oe4LQoj1aXbjghJwnjGPyiN/1o
pvImAJBvXYRcCL5hiYFZtVTwZLL//5WrGWeVol/P8uN3rvu2Dj9duH79/f/cuARJt/7S4SdQMQZM
qhvzjeefKxeoe7BLoqJouqUo5GX/fuKb0l+mpotkQxU0nfEo4x/9LVikSn/Nqc1Z5wigL5Vo9b+5
cC0SzQJsFAQxQO4uUrGtWdX4qKvRpdqbre+5eVjJteq2segnLyh0QgdHxRvSWtqVMNRzVHN4pteT
WqvNXZJlSvLdH7QeMeEC+dMfH66st/9JMHzkO33OlP37UeQ8PqYbBsTQ9ByRNHwhqviLJlbyE3IE
Z6p0n3OZ//74IpehV/IMv+zTSxy6q9pBR9KylUCC6ce10vuvMt3/NLJEQ+cC0if1KKeXQSpBSCmD
RigdLAk81s8/C+zACH1O2f/7+4sSSGq0+NBkcXrJ5ZeST+JPG3xq70perndyWZ4ZqmOtLEo8XUVo
nvo0vfR9Ob5PcvkOM9t2Lw3IaBRd/ni6L0cmBOWtT7MNjCJXJpLNlxiLtNgCy4USbr1e6VBN0Gqj
ck43c6wzixQoRlLiVPZBcpnIYyY9kGLBqs2TASejfDroUDCo6glRfq5c9Dl39u8ULV4wtSZUmR/k
3mWHB4KKh2pN5mLTeHor3ERByYXFsWrJzNPNqNRpsONv65yKhuCNw5WgTWozOqgfjqqTt22lGWck
bg/vLVgJn0d7MLwa0w5zwPMmHJ7VdDLyrWR6mrk7PcyfM85/d1tFIf7z7/dRG2BK0fdunF8MXOyi
4TYoeGxoSG0PZxCZB9vAHGfRByksB3GI0hYeMFQDF3f3dZNtJq9aqRy5p/txcFXSxmKHoY2jWJWZ
tW6LaW6vmDsdz0orhrJ6+vcPzgO/v9hbSZiniVCiNWOQj2uGZDuZ57L+xz59saFSlWROHfPp5vBk
ihepf511f7J6+OrFJtImuSWNxshjtjYqz7L0dHo05pn7N9H896rhdxebZZhqLAh87A6t4bps70vz
NvCLlVpjX6VeZ+mL19Znxv3Y4JDD+Hi2NFZSst9Yn+K0G9UXtXpNONdO9+LYb8uff7to9Wi05tFJ
p69I/6Eb+1a06pkfnxfeoSFaHIoQeiIL51qk1LKbEt8P7bYyvtTKu9aiJpRenu7BwSDJPCx2LyqD
nZ8WOTvLR2FTHhBfkx0UpND4H15PN3FkkJYBqJ19z1V/7N2uvDO9n2a9DaOb0z995OvnrNbHufXx
cvOlbt6zuveUNAVKKPhBa70jFtaX000c+/rFtoXy2cVTShMNWXk/vS/G3Ygwz+kfP/b9i40bkmiv
ecW0iArBZG3eciV4UNFkEBLz7nQLxz5//vMPhZyp7gyeGMi062J3VY/tq9kIdxlk/9M/fyQwm4tt
nCdTHgYJG6AXYPDgeaHVbyn6MlNjuPmYbk63cqwTiy3cV9RrJJVWkJe+MpDYbPoCxTrp/vTPH4nM
5mIXjzzBOtOceleTAgepb7cnK3L6p49N8HIPl0aLz3HSuohAdnVDpl9zSbTZTRqvT7dwbGwWGziy
UK0eOnYXFNd1j9tcj0ewjkjU6Z8/EqeNxcnbNpgv+aRD8J8dLqrAtAN83LsgsYN6cFH1XzUoZRpV
4pxu7shUGIsNHUkhwnpm1Lqillm2ORj5euqj/kywOxJRl1z8vhXSFDXW+Ad3iXIlaGKP2DpCEXHz
WmgIqRh96JB5PXOZPrI3jMXmnpATszLkBV3EuUsUOdVR3CbNOlMVG0GtPxywxf42u763UArlkBCR
lhPNWeHawGnwz6ZjnqYP0SPsu3C0zIl1K4c/ykm57cP+Dz98saexrOrTEeV94mq/KvuW/P30h1+9
2M9GK+n44hT8dCAiljPuzNY7Q2M+stuMxX4OU3TY5Rr7zqpq3vFre0F4GHGW7oyiybGfX2xmLfUs
39AYlDp/RicGa7+Np379o7nUFzvZLGe33Slo3YiqqmYgrj+YZ46xI7tWX+xar9daMx5EyrLG5Obi
sMZ37c/mUl8cv+pohEKlzCdkKlwr3nQVV82Zq+2R2Kwv9qfBuVWIOP64gXyZhRssBDCSuM2Mc4f7
kcnUF1tzGLWwLzGrcxtPSh0sNlu7pDSCPFskuqfn9FgTi/2Jj9Y41pXOctTkBgHCBD80pG5NOTwz
Rkdi2JLOLnbsShm8h2vldz1uvDjfKOg9qneodp1ZPMemYbFbw7H0e1EnTPqzHZJkvZpp8NZGWJO1
bXGmG8fGabFt2xgJiIiqllto1crCOCtscCyo/3AWFrsWKY+0qlt2VkByPR4j25twVz8Xg498O3XW
TzGY6mJbViLLCIDBNiG9DvhnL8vt8+kldGTvaou9G3namIGabMjCJ3ZBZbIVij8L8UsGYzeiYmwW
XE2MlNLsE0iS8bFE/iI+c/s/cpxryw1cejyjYk4naUAhLS82aIa+m/kIUCVAmLSS3VDHOuL0OC34
rv+8WJdaTGodmdiRcpPGzcwtix8xGgAmwA9hwmYOn01U8W3Kaa6JF8LpJo/sDG2xuxtZioxqpAd6
/zWlRDdVuJ3omyZ/Ov37x6Z+cQQXTVU0kSGHWGoX7QX6btqulqi0nv71I6FDW+xrZmYQrZ7ZKT11
L4jSGtHBNQ4SoNeRx49fT7dybA0sdrYcIDvh6wbGO+QPL9AwvxctnFHlMb/tEBJ1ZRyVKHdqzZle
HRuzxV7v28hSkOBnFaj6NyxzEYYUX0535chP/6YAIddyJ1cSgdCsLtDq+96g6/Fnn71kPeI+o1Vt
zC7H0ceOs9GJ0Qc8/dlzHDqQpphBiR/viKZeITA7atmb2IRbsf2RYX6OBec2z7PNMAFNRs9TBoj1
Z60t9nwSU2ypBfaEVllrRbkZpkvEfokwPiwQV89wHzln1ndkaS113nyhoLwY0dSYXgTqe5/c6v5z
Wz4q6h3ezKe7c2zO5z//cMGG9Z00caunb7kaSHbfjok7peL76R8/1oHF/ta0DGNuMIWU/se93AK9
NJFhmEw8enF+RNM3wAPsdFNHQpW62Ox4R7SDaJJkS3Pvm8zt8mZoawlhYfIxk6ZHZyLWsWYWu12J
OksN8cdwJavCnEraydh2aXK6TmLvzDX5WBOLDZ6kJXgoa8zeGg3FVr+KHwure0ewa43w35nAvlCI
+ucsmb1QPk57MqjgXvO6h7zarwr1LcaXPughX5g/O18D1lmuagutWzLFU6Hc5+1d5t+YwINIkm4Q
AXJ64WcWtbiaQkWtnmW8jNUycFOtcUxZQbf6xehUCs/iXZieqyMcGRhlXmUflioWsX4iNyN3TS+9
qDXtcsye9DZ1oO++/9EiUhaRBJdGpe8GTgxU9JN1FHp4AyuGt0PEXbetzNKf/6yduYcfegLhPR4t
q2BjD+jaIvHpT6CBpwKlYFUczoTFIztbma9zHxoptLxNp4JGCi2GiVcG3xE+08/8+PwjB2LuEiwX
9HrWg+8B1NOL74rxqBbTfdBY7unxOfbri7jRIEuNMTa/nsP/AJfRS3u/mXJQTJXu/FkTi3ihtlIs
Bv7QuZ4gbvoi2aRetO1878/e0coiTkz1kAGE7Du3DiHUjs3eF2NbbLMzWc9jA7SIERImf4mXMEA1
ehorxYxwYC2tNwB0/pnxOXKoLnk3o0CtOuoQvpUrNJZzWxm8m7b5okX/m7MrW5JTh5JfRASI/RVq
7aq+ttvt9UVxNwshQIgdvn4Sz8SNstwqYuqtoh4kpLNoy5N5piE7+PYp8Lfu0E1daXHNJGity8JD
Tq2tXdTMx0ZV72N3AAU+Hkyo+htM0tcY4tAPWf5n4cptXNiON4k5GHAjKvYWhfojMPcH5UIA8H4H
hsDTKRTjpl4cmUN/ENBp9WmIgBl96YD7LL/eb3/NEm/E3s9y0ZsBLBbq2DqgefYQ1cNtB5GHbopP
EE6HaLqbb6wQBg/7yTV004nIFuhixPCwoX2S7iWyIF7//v73/ywlfGsAWngTEAoDooa2l2ux43ue
nF+na/3KLuqYHcqUfXpx/7DfOU/7ZV+lP+zk48fmCKbv5CN+it2J/nEqnkHblEAkZMMnDEcFomWD
BYxrWd/Z+KLwqQf4qvMvlXtQYBb21caybvIKLSNMqB8BEQcGrQAHA63J09z2G7FqspWWDVqnKoRf
4uttXFmrYd7HHHB7EB/ft5eh+Z/A6RtXQIWES3uBPU8WfK+LHwWI+9tvjzWthb5dT6QaSTfsZzt8
avuTV8V4UGcbVjVM+U+GsJsPD/xSzl0x87/7WZQJ4aJPhtja+HRT42t03jYe1dTiZFgTJOXg9epR
kXMqIThgb4SJadrXjm86WIIK9TN9Pu5Vys9R6m5kJ1OzWvAxa1naYkDNx2Qd+ADUd7Ub+MYnr2Z7
I7B1aBe0eSdOojb7e2whwd7zU0D9Herlz1Cj+Sa716XyNk5hplFo0RT1DYcaPIU+ZMlJn3SWa4kf
KlMKerigKt9MVW8O6DcqxhEqRmPn4+prgB6tDMDiwLZu1Uz+s47sxrwqonUc8WXAlbWNtkucXIT4
+7Gw0hJCz+egnVUw7pcd2Xt/q41JN3yyDjGbnMxqJ0D498sIOdCiK99xWfPH/NLWUoHEqRN1XfO8
bz0ClaYaojdjMBYpF6hSe2hafqOtguZ9LCNckzZ2kAbuFzartB9+3G98jfs3fF/HlFnzvFStj4vq
DqckoCUq+SVX74Hpfax5zV1qpmjmNWiegFoeBL6z914GENMh6f32TbbVss0IjA0Qg2i/qtrjJEDD
DKj1Y01rGafjgBR7FNPeEdwkxnInhw2HNGQBm/waQz6xrHAa0TLu4BIHwr6sTRfr38c+W0sxgwXY
mkBZwb6AToX0yMGeNlzFNNdaeOZZiA1vh7mWpL6C8P47lAo3tm3xm14Y6Ti1QbpENBmaVuXFRrWG
H0Jc0vsM1Ra3OcBZJm8j1b89hkgHqwElbKECEVO/ZsYahXdDpHb3J/7tSPqNLbtx5piMTtvu43Le
FxzqPkNf77wqPJByk1vD9P1r5zfpN+jJJKvVulYHjsoQgHn5UKSCg/nXln1rQBEZWSMJ8dl7lxxC
FQ7BAXbD6U3Ts47o9stVLqexbVpgUSSkZ/DYNr/v2Ie6rTbi9e1VHGppv3YQOzXn0FLG1MzvXXrI
uktJ/0Euc4P3m+7zduRGsRa5TV9AH77E9HfLlxYP5Sz8R6B44r4DmRrXIrdBkXqxhKrdTx5kSL0n
XBzhtnEjLZga14J3ZQTMaf2/EYaPn2wYwfn60IfrQLVytJucSARV6w9P8Vgg5chdtYyH+80bfP43
sNpYTUDU2/Oe+MN3Wrsr5HnDKQ2zEmk3Z8Xih6h6wkZp7JfEW9lXZ/Dr41LrsS/XorWamyxE5Q0u
3QfIqvagMdwCTb998gMbwq/OLmNwuELKZNlnwg331Ry2F1TYQxi4aZ/GJWAHLrfWQVNXWuCW4+LO
cQHPsX28wc8HJi6r9wAqkvjul8cmSovdPggFSr+9GadMSNsG5Sms2EbGN32+FrJM4dOHFRqy5jVe
funjfyP+qXaOyAv3P/7NzAZ6Ce3jnSYOvWGS4irL9g8ICYNVCuqSu55NcxqhVnAjPbwZBuhGG0ix
2C1nURFdrDkDpQwnEJ5DX/fHYGpcyz00nDH93iCuJPN8iF8J8Qzpr0eLPLTkU0wtUQ7K+C9+u0q2
+VGVJ4XlbCF03ozikOi7Bzuk2SDD3L22YJZQf7tZN0uofeWO4PscNW5D99AsgeL116jr6pjb5azy
ayYGAVlnmpX1rnJr+//U7Y36RW+bgehYd0g0TyuhRH4Nw6KoIShddyjHdqet7fLbrgrKk18HUFXU
o45Th5e4RQFJCZXondtZXxmJISYWjht3DCZ7aMmpXK8sqnEML1VQy503K7WjHDpgvKi2zkRvRjVM
vk7gzW6iRilfw12nuMZF4yeuGl7jbqi/CtZDf7qWqzQs3+IzMxlFi28U+woUOk/FtbZwyIilYF8r
NrCNO3GTSbSwrokLJHlvFyj2ZfbemiBHbXskTJkMsINkc3m4H+Emo2gRPjhskVQO4YV4KGT2/FYc
KSAy+7Do+SOPsjCKFuag5AwLABaqK+qg84+jZ2Xv+kF8vP/9Gl/Z/739hUTfBhCojNv2FIMSs66t
CEQfNJCoP86WeHxtwjDvXBxMlOW8ZqPLuh9iaCP7W7usGqpB0fXkY6NAGg4icgtaEt94YcWEnFCn
ujjv48Cv+up4/0MNE63vKQClIEVkKftiRe2Pya7ZR6vzvoZdvjzYgRbEsRADBc2Ec5mE5VwHUozH
XDjOiygs9pgl9e0FnnEzGuYNucyl254bC9fJkSDNxgAMAaWD30G7ICpnrLqra3dgrFaz9dVfFMp0
7xvgzYMAHEWLVxVQFXVeWFwta3B8mlJaRhTbioziGJZB32v4M54LMf0DTg3bgypzjkqXLc0MQzjr
mPi4CcDnTIr+OnZ2DSXJiP1b1/EHtw3Ziwqy/HR/jKZutGiGciOqY2nZX+u8oWkwoG48CpburIT6
ZjXdFoelyVJaRKO6lGW2XQ6XccGh8wzx7tpXie8TAkWM+yMxdKED5a2lUSglb+gFJb8gAgQs5qWk
IZQkH2teW7JR4dVMkWXFl3zCMzLKLfoAMhMjLTZOEAZD6ND4mXSs70QOX+7ADvBZOV6RHTMyBFG4
98cqqv6UY4d7gQ27G5KLjo0fg57iGD0MlzJv69fF8uergoj8B7CDxBuJ1jQibfUGidgUKFtBLyhG
wdTkkyHF0trvKl5/mCEVv5EETCNZ/eFmBc987JGrxuPPtSo/Wb33GlHZgGzSfqyMlYRaGlhA91Da
kuXPA+dfIgipu369gO4JJblj0/7/mDr/W5V+EsLdDIPKDurZJcuu+RS0V6ch8ilsbAh/3nffELPx
2/VsSHTcPMuQ6t3Gsl/EghLFqqx2Y0b/6V1lpbSqsHtbtuoK3sZpoist1kfQOlBWyfy54PZnT4RJ
34BMg0nwqgwQwS7Dzw6IxIIplonqoy2SXoO36ej6Ml8qQViRXWVBIW6ZdySlcTumcz2d8CqzHO7P
oyHL6Eh7wMkXlQcFebHLqXjflnX2JYxzeyMqTa2v1rtxgmJkYLwb3ewKhKBVQBpecAhPTaTbmiVT
B+vs3XTAXKbczufuRVpx9Z0MFWaoYRbZ2LCbjKCFfJaFGUTbs+zaZ6V1dMAvB2Rux49d7zJQzMvH
MkughTyNG3ux3Cp7Bh+Ot5un+p3PGRD+kejSQYUP1UJBLE8L/DzOutANpHgG52px7HKXf5mx893I
W6a50vbrmT+FDYsoe8aCGKe8Ki7Sia3DGLBvZR+G6X1/NfWire8oGLOqmLsSpEB9GD/BLu4CbeYC
HR88t4zzDGrRjvCajVOIycG04CeoK/aU57DnAcLPqTtGzqUA1cbh/mgMretQ/Ch0cuZmxH7pWTP9
accxhwiwCDfLiQ2zpWPxIzy90cCpYRPsiiCoLL4QkQeXqi6/dnngbNjEsGLpsPwsqkPgsnP2jE1d
duxd29mDj8pLc2eW+/sTpSn+/rec6ND8CSXW7gKY46WiElohu7YXpF32BTSy5vDUdpOUeB1xXNF/
n1hbtSfIT4DK4qlq2xAQcZTIWOBUC0SheIJS/WYckyUrI652eVTMLmr0Rwhr2yNIO9+Fyg/cp7gs
RPGlyEe7fwpBxRCHCfU7zyHgNiIV/4fWVR9twMsMdvLW/2/SmFPguDXbyJPjACq1zqmfbTYVO7CF
0r3Fo/gxd9MByG1fNT3zRf3S9pBFlTScPoajwz7ft5HBmT0tiymnpTEvbPlCvEFeo7yK9qWDMuT7
ra/70jcWfE9LXrSa2mGwPEjLxXnFqt1sxa1/dt1qFD/KMfRXJruChfK45H4VzrvMlyhl3Oj8zWe4
EIoPv9pHeG40kGAontUgAY4tXkCUls5WPzx5Rfe1cKHh0ndTUlFQOd0f7tryG8PVSzVGNw8Da+bs
WdrWJw5xhh1xszCNVV1vjMnUgzahImiroBhj69rTeQFS3Mp31GrzY94s/caSYJo2bUnw+tabynou
ntvO+QGEKUvs2kr6UY2JxyAQu04ckHQodbH8YCMZGbxQl4McYzCecGB5rl7TFS/e5DpDMoS9fOxY
o4tcEuF7PM4Ye0apKQQqrPC9sGpc45Wg0SrWET5kfr10YwR7+UKdjF9BTtuUX+PMFcMfcQ4p2Cyd
FKODvdGRKazW/28yTwS7gzmHlc/rPrpnzjvKhgpQyv5DO8WfpwGXD/H6z/1hGXbtemmHqsdyxNuS
dZU1CqoC1flp6cP+dh7ZqY1rh7Sp5z/v92VwBL2CQOSLG7r5Ur9Efpt96JGdcMlB7Wlja2sIn5VV
+3bihBU60q1V/UJxcD4TEPBUad3mEFZu6MNuoO0+xOiCjQ133ZdwdgsvLUEdKY92mUF6vRU0d3cP
TZVePTDSdvHjIsBUCYnbYTkweW4rn398rHnNxwhphRBF3byAhBwsOCggESnwdShxu9++wat0mD/z
PenMhTNdhoVEuyXqo9RHlTbKPXuelL33rcLCv5HSDGZfmdZuze7luERDXZt6KePKOqyxnyXuxPLz
5A3h3/fHY+pj/f8mJkvlSzBJuvy6QGScvzoxjQD4L0Awik1L1cHd7vdjiBAd9E/dMOZw3OaFW2Te
25btqrTOS8iL3m/fNA7313HMuFzsCyIW7NlmHwxmcYdKsaFNcXIXG55r6kJbYYifjdg5xf3LPFNy
KUNKv4tudp+aDEl6w71M06RFOigbQWMZOu1LGS3zToaDdalF+RBUOSS6UIXtgdF6Zm3wNMVjhMIO
uPCoUquB9G6VtB3z6TnkZbC0O9UEtvz3vmkMK7NeDsCtIpsmvvgfFmvK+ungjDMIPRMIbIXZesa1
aKx2BPDzpT+1E498lKIuyxS+87GeB1tcQZrS7X+7el3NkIuQSr44/sX2RgVFWXccmSXxuqMqBkic
3dErCM4YGS9LMXa5SkQcTI3Y125hdXjnpayLxj1xaLVYyTBXse0caQtZkTKlPS+WtA3A+V7som5U
8aemj4MeQPOsBolsYo0xBc05IVbuH9upj/3uNATg84dyctGWOVQchWfzb/cn3OBEPwu3bmN6FBFd
WIEd5ORluMjtw1MEYoaNMFizzxu7Rb0GQgYocpqDCOJ2cKfDTMJDNGTzU45d6jCMn+4PwZBm9ToI
HjTUopPEEMqBpKxssqPEM1bK7HllIT5UoeVtLK4m91zD/Wa2vLDqalljvy1Rm57Ssn4CMTRLpMA2
Ye2KzMW3ZcqqZKDLj/ujMxlo/f+mS+kqYGmW0brQCA++Z+kMEfniqtCrNrKtIVX9PNnedFARUBt7
8+xfB2scUimAKjiAJ9nOgTV3B2cjWZmMpCXEdpjh6oOXXX0qONzbbiLVlk9RF/v9IR5y3/4XnD5R
BkoNNrrWVo7UZH//i2Rd7BG7OJ8JkP1eWVzJsNsJqXw/O1jcBb0eL0XvPmUgg3T6vWOzsRd/LI3M
+xx3qYoXX/2QtP4OJOoVizdc6O3pBtHpr/YEQwCT0vK6a5+3Cm9dQvlfGS1UkThDlm/E3dtO4+jP
gXPtLISzurmgvm3Y10hNf4MPf3x/3yXfHgIEXH4dgg3yaw7h7fqaOTmKzvMh645lE0w+KBHraGND
o6mx/Wc5vRwE3JK4yKzG+NKUqJVsT1DQVP1Hkana+yohQN7JNMgWr8Bli9f1QZ10Re6Bzl7Z2Pj2
ZzJPAf0419AkOpXzYqvmONO6Fl8nUYm6SwK7caL9Msuosw/358Xg4462n8RpmMaDqpZ3WLqE9J46
MMq7VSoL4E7EE/OsqMh2asCxxkub1ovarcvHN80NYXLNICUBT3kWOf0pcBzyJZAKj6RWSx66QPGh
X6bZGxobo4dbqRMIvf7sK2yXsj57CEGDxrVJGxeBRTNup7MQ41cSSJRCxVs4ozeXH7S9GuomtaHa
tWwLUg+n1sqbBJIp1ILuAErP3bqoUr8b1EN1quhJi2pVQcEFrOXqiYWUg2Ei5n/gMnsC0AUgv/ve
ZTCyfkkWAC5olZBzOfNJfhvBxH7suplsZCVT4+v/NzM19+EEWtB6OqsJskNBnzX73KqGjeRvsoO2
4e5jwSAL1gznviheFAlAXeiq7Egn9exL1WxcgZjGoC0x1EdpasWt5RyQMFpVMop9nNcbAIs3YxsG
1jbb1JuAsyvK4YT4tRNB+nSGMJOKliNu+N9Nk72R9kyD0EK5z3hcT20xnb2ai53NvDit1BZBtKFx
/TzNCuhSLJw5F5vTZxbOAUSH5JaRTY1rgawawRw3s/pTiRqVBMLwduoP7V8POb9+lG59IlVve8OZ
VYtojqD0p84FmgikfOQ9xbf18/Na5YXtlT+eo7pcIG5ggzxsN/R28/WxAWg7x77yOmco5hHRyxXo
NXGpVXsPVQLj41eT3EQvqSfhD7SHMgMwYymrRXvwrXLY3f90Q/TqCoLA32R4NiHj2c6kOsp2jp5p
B8GU0aEQ+XLrLYiMyYG0+CVDyMExM4znoEUZZU96loRBvzH/b+5ZMEVa/Mq+Ct2qw/y3HrMvZACG
ru+gd9Us0dZhx/T9WujiOb53wMLTniFTVacQlbF31fjQraEP8btfTSw6B2Aoub4S4cbQWep9W4FG
x34GtaNTkx8PWVo/DKqlF9jBdON5ZPm7IIvegyv0Eymrz5Zd/n2/C8Mk6SfCERTFAhIjcNXBISfa
+2Fih7hfvd/6mmt+O29ilrRl2AYJel6LsTt7rb8vywg0TEjUE46dFn9dCE2XcAs1aBqIFtCojBnr
GXSOZxACFlchwY8wjrP72DKgl8XDl4BNH7Pp3NczZNhshrr0gj9Um4tp0tZj2+VtY0H/5iyjKE5F
x9/NVtClPg9f79vBEG16nXvbNTgfx117tmewCbECeqBBUwT7YOqKjWOrISvpB7vRaiY5jzYeoiz2
nYkWh/6axqe6D8djx1V/uD8SUzdaULcQaOwdhMHZbkvMV+4En9ugj3Y8V+2xlgJFV/c7WgP5DdfV
jzul51LI0WEBWkvsw4vq8+UPG6eXGJdtQV6ksq3wRlVGJZQswrjPQUwICZiNzg320k8uXiAaLpka
z9CAhD6hcECfVJefK4XHg/vDM/Wgb8WhwxfiyIYyXuYVr9D0iz+MVVnvB4H36o1RGGz18yR5uwy6
NSEjGILPowTuitL+o5yrEcRl0XMWqYfwj9BD1gIfWz5adbbE20oz9Vcu8PwLSp0G9+33Z8qQWH4K
Md+MwhuLcPZGLCM0KNVT6Sp2tmyxEZimKdIiH2jEEJSlY3sum2k+yGXIjj/3gaVo2PMy+S/3x2Cy
Nvl1tcKha3KJ7cPakQS9E1Gi2QvImu18PFBvpEhTH/qKns1Z74Nk4MxjPOuTLH4/O53/RzY+RDgN
Q2uhL3jgVqgobDgI19h3GsTV0R+iIh2C0t7dnyeDOfRKdy8jviWzugXzU8H3NOr6Q1nTZmdPWBJH
AoWy+/0Y5kovele5LeOJt+25nzorbcs22vcQLzs3Ncq37ndhWHr1oncQe6lQ1X13LgFJSFW3FDvq
YXUPpn5JwzY4Z6phoJLBX/c7NMSJXggvm9CqvLhoz567iBRqJ18gu7nFrGwyjBbkAAy1nbCr8cxa
siTQ1ClQ3gzDMO6APX1QbP/YINbB3QR773UjJfUynKVljTtu+/neZ5CQu9+6aRRatJNiQAXMTPoT
b/LlmUCk7VSCqH3vSD9+7+I4+Hq/H5PttXCPpklyEffzBeqNSV9JIOyGAxuGT5XqU0eKF5CMvL/f
lcnqWtTPwiLZ4HdYijv2hTX5nLo+ECKPNa5F/Lx4y8TAhncGG16VMODoQeRSbclcvPnp3m/aLlwK
t6ByHs54RAoPaoaoMi6bHzp+o/XVNjeeZOe2W0DICtnKriDEqNbHfu4NW9sT08dr6/fIaY46mXI4
z4HX/kF9RzwNE/dPD0w8Pn514JuPL+vaaaZxPd1EM8yKh5ykYmJLkObN7IfWtWDG66sHGaIcEw/F
jLTMPYhG1121n+bsn8e+f521m+/nVNlWDv1mPNIMH8ViL8kk/S0ojOnztSgGuXCJouQZk4P591Hx
XDR7YAAh3AqJ1kfyEKZIi2BoVFGnp850LEu8VEJ5MbGchxiM0LYesjIHD7jKhrOAdvouGsGtJ8Yt
TILJL7WQjUaXW7Ugw9kOcZRpwmnZz8LeSqCG1vVCeUaXhs0oh+RJEANCM9ZdlpRx9/Ehr9EL5JD4
PTvnaj6DWsTbQ2c0TGbl/nu/8TdzvxfrVW24psQNnOxXrxlVnhLu5Me5aq1U2UH3JYweTWv6g1YA
zUUWARvAgT8NWNqzNjy50yYc0GQCLXhlA4Vx34FLIq+pIQkU+YI6lG/3J8kQWnphWzuXYRh2EFIF
TzpiCYLkQVpG6yN8WMWP3CzCEFr4lpAxZoOzGkJKp9uRsEHmgSTsxhpvGoIWuaQu2wr7hvmsVPha
ys5PhB1nadVyvr8/SW+eTDEALX5lPTmDHeFit43Zd+Ix+SdtKqfd9bSIGChFKTvRgoRL2rd47k+t
2C3/vd+zaWxacNsoes0pA1NjH0wytcfIBbg1H3aDP2/tjA3upVezeVVHrUYQzpNxyL5zwgCUA4f0
hnFMrWuLcgS9+bwrlvkomUN33mJl3d6NOrJsmMYQ5Hoxm7TaIkJp5nwse+ddVPOTcgmKCyF4PdP8
cN8Ipj7W/2/WtjmSfu1aCjNE41IkvK6+Rdi3fPDE8GGg+HG/m3Uj8dv9hxeHqw/cdKOIv7AKwrBH
DhXzxKvtP+fBtZ6lV1ZPNbDwaY0I3ejrzf0q+lrNddOXaDwWxwudj2zg74QXnNf3HIarQRl6+5m5
/0ICa0OQwdSVFv3ghnZmyw3mY6sEONqddwoYoBnPRT33X1Gze+iaLU0Vk7NpmcAbeZSR2Z+PNEK0
zHnHd00+bkyZIRT1ujaiIIacFQvEMFhF3bSlbkcOJYOG5eSwetw405uGoAU8c+OhnYoOIOmoYAdl
kX+xG28fa1yvXIvyZVk8B40rH6/XWMu/Yk1v0ofcV69XoxBWB5Sjd7PEjoOr57/yvv849+o8sPEA
SNCGEoQhGHWVGOKjSh6wHPtIJB7ZotK/yM678B4vGZazVURs6kSLeNKIuUFRNHxUFS8Rnz6NctyJ
2r9uh4XB0LpkzOy1uGzypXNUbvA94DimhC5gU/dtYfBVvWxNQsQcwPrGOUYlamATm6OOLeF4f/ZT
34qzh8iCvFgvWwOMI4oYFExPPBw+kjJ4XeqtaDMkw0AP5VyB4B8VhKc2n3aeEK/rY7MX/1XE5beQ
DBsxbTKC82sa7MOmruQ0NKdywJukGiWciAUb9/OGXUOghTJAjJAACoP8JMrxQHAp1y7BSyDEgec4
BPDhQxlVF2sZDvdtbuhOr1hjtLQYa2uSJWqeWPLzGCNJKl3r2zwt79ZsWyPzho89yHmxXsImpq5v
UAGdn4hTDaBLyf4JSb51YjVYRq9cC8J5hLC9g1RVx+4LpSx8Z0Vq2MhVpta1+O57YD29uURtRTF9
IE44fI2Lwft63xA/MbJvLOR6TRIbaCvqJiuflXCOBPJnCQArwZ4zwGQjmMPL8teoBaEQrqKa3Rh1
KRQU/ppAUX+ahs3HZEMO8Nex3y7xhCxWiM3RsxAh+wSaPJQpV9Bd8urK3YCEmLrQlnYiImZThooe
UXZDqsb1jjsK3LSzw3x/fzINmViXlplRIwgiy6B47qcCKsPAdH0hdUOTGcme7ZaQsq3LKVNPWi5g
YQwmjDBjz1z2f6GCcf6Ge8N5V5Xs+zTO87f74zHkNR2oplqfWlCiLjGeaqfEsO99vAdEU1CDZAoX
JgOKlzbyj8E6OmjN88GRmsWxuDJnyV45bcl+XEZ3l9X8n/uDMWztdOSaACYoX9kpn0ef5M+R7Vvf
mFwK91AVY/CdDWB6bDrXv1ihDSKL+32aRrVO7I1bj6zHPZkXiWuZDe1RWHl+Lq3S30XQq3/MrXUo
G+uCGjBnwp5xQ2kDxxMEKZTYIf1EHnu68XDn/+somIXLuMzi4rkUuNCixSjTNgOgDZct+ca+2+DP
etEn6Twx2qWP5+Gii45MhGfcOeGGvcnpvq6C18fMoaWA3q+pXdsU1m/Fyu2/tH+xzHvy802KJkPE
6NViEJspcKNWF882we0Hjy1Iu9GMr7nASQGGct19ldf9Q+wYsIyWBmYwazt2MMIy7uSoBEX5kOIa
nCbYgvWa7KJtC4KWRfjqQDwzPls4peJZtgxikqVNIeMnlGg7W3d3hpnTwW7e1MSokccKkC8desnm
j2x6bfHaBrJUN3efHZtYW2JNhhVVl4yJZB4r1tE+SzhEM+HMaxGpI14e8jId/KZKMTldzocsET72
s0q6LI3k9GfdkPGxLYEOf5vyInDKQJQnEebnoZUTtoPh1ou2IWnpCjHlFIUzA0I2S0ZHvieiZrhp
815qb3O1N83/+v9NWuQM8kt41BpxOvWcH0AyDKlb2lvgXoPP6gA4EbYOKhvj4gTK4+90DA8yQ4lE
N0CMaTjdN7FpANqGv20YE1YZ1jBxRp0/+3mwgl3dgWVz91gHWmCrqQnpHLnFKRiC744n60Tk2af7
bZvmR4tpPk1IJMIpTsQGb3gwnECl/i6qopMk0cb8vE1248W/4d+wnkuCdfYqvHE3cjxbc15fqZ+L
BPv+KWk6K8n65jnv5j+Bn93S9jO4ro6II0tVg5vOXwN7gbCALcYPsq7Dl5h4/96fPIPldUBclNeA
wOSqOM3FuJ5XmimpC/n5scZXi93EhZiVxGtgjM/Hhjs/Y6MFAReM4bHW10m7aR0ATdQc5j8nhy78
Ont40axsa+PbTVOvxTTjkPCdhgjfjloPP+29ogeIrCFpNqlx46bANPna+q2gKh11MzYjSaucIPl5
QnDgRY/NjxbUonCyvI3W1gMQnKaR4EUSL1sV/6b50SI6KttsimyClMEAE0sA6FlSyVHGWo9qS3Tb
ENm/V/pYTVk5gKgkihQvI1jGee6/5gBX5sUWVshgAx34ZjPajcLKMI5SLHOCHSHWzmELOG6YJR3Z
1oqGZAT5DiOo2zFBBU6NEhA8kHQEdSz37WzqQ9uUl4XDl7xbZykAyfLJXug/UT7RHUo3g8P9LkyT
pAWyai3OC6bQhVhC/0LLPDjXAMAc7zdvsLOOaUMJwzBg/2Udvap45QQKByH9LIV/rgGiu9+FaZK0
cG5zWTTRWGAEbQl8Agcj656imB88NzPdPdaHFs5eG7t+V3sVDMFo+HeZea46TmXrj7uulChffqwb
La5JGzRVGGQYCg2Q99q4/xopZ/jDB2p3IzGZZksLbnAKy8YCr9vByfyTO/QptMp2TrYF1jK5k7Zi
Q36Q9hR0agcVtCfS4mLMitxwwwqGxnVQW1R6eO1yBaYn8qBGx7jokpxnfGP2Tc2vx/GbVUfZEEDy
CKaGSIlr/M6qkgZVZA9+vBbLXhco1AfO86GPBlBmdEeZbWlmGGyqA9YoiI9pOzHMC/HwxCWJ/aMX
Q7ELGW823MY0N2vXN3NjOUXmAmK5HCqmdotnpyEdN+5TTE2v/9803ZcCKB23Ww6lKw7T1J5ntaU4
bcg+Oh976XY0applObhyOlrLtW2L/UoEVT1EKOHFOhM7wGmkGUsY1Q/aA3fCowqXB2dcC1SPByDC
d9VyyCmwm+RbHGyt72+XLuOrtSAdCMT3IgVjTvkh3ntJkLhp+JQnbGf56bixsX7bKX8TcvFpZTmx
3S8HGncv/mi9gKHk4FrNxoXf26b9Tb4ljiggJ1azrAoTx8kej0r0T1lbJqIpN8r+TCPQIrbuJkKz
Vi6HIHC9nVXi1r+ePCephBdvGHlt6vcr7UiHpylwtUJ1NkYXUrSJx3O+J1NB9y00HfZAIX93SME2
XvjejrPfZF1I12RZ6cNXBz7vg0EBzL6VHUzG0ELYg0Qkta16OSgIa+2XiRbHOsRzGGksmkyMbpHi
mYagLcN4gLG5My/Iocsn4UIkW4oNb40NhiC/JiHw6bhDUKwLvFxYfoEmZf+Nz72EaK5k7xidf8ge
0JAgs99lhSs2EDwmD9NiXPIgjOzMQq92iWt33jjvAkBg9ouzJWBtcjAt1Ltohph7OMwHVMrippU5
u6qpk8oO92PpvWT9QzXErqsvQVMeiikTtH3JnGAfV91z7m1d7L1pdDStLT0kQO297G00DY/q8ZjD
si0E1Zvzj6Y1v23nIlBUTM2LXPjFHcbPfClpQqL+kR0F2tf8dWpUlPl91Lz8D2dX1hwnzq5/EVUI
SSy30IvdXtPO4uSGSuwEECCEFpD49efp79x8xzNOTuVmZqqSaTa90rs8SwF8wHBHijlxZwj4qT+1
if818HCBN8t2niUdvZX6nKr0DE+C5xW0NMw7ngHP/vQXOSku8WaNNtYRyGjG87nj6/1qMV6LhvTa
tn/MSN/7vm+WqNGDGEb0hM/ejjP84NCnMKT/wzHx7z/+T0MQJ6NxDZM+G3iQl4NZv6FH+yeFgX9/
+/8wAVG1KOAYueLHzRyOUVxMVyEx7gT/JsBkmND7v/kE//ACyaN0SRqWz+dczcNSbVw2vlqhr/LC
ujkxu99f5V+3CvoPR5AWq6uY2OTOU9Tfe0JvOjAfxnm+9k1yQ5M/VeXvXeZNODeGi44oys6L5hDE
m74Oqz4pzHHJSJod/6PS7L/H9j98QYbEtMaswp9JU+wau5TzOEEj808n93s//ya0DQcTyaLHdm4M
is46YAzMMK/H+GToDr//IO8trzfBzcVkHTT85rPK5ps4HV9GOd1mEK3HGvv0+0u89xRvgjsdBpow
0fqzix7TWJXiUuHaP7W33wu+N5G9QoewH1Pjz//hLc8cCuLABPxBQfadH3+LoOaOSiIltg1Corop
E8OWT4YK84eN45038w8IdaosxCrkfJ6b6XMzDS+5lceWLNNfHQ3JWxT1OGIKbk2dnHtSg9A0sBYw
gj/++qVk/UdeSZO30Gk5qKXrdU7PjRs+DhgSL+BbUt7te5VfRehoOzqef7+E/jVzwqUuL/C/yjck
lAGyDElyFvH/omNAm6mEZt9MCthj4T7Unfw8Ib7/7nKX5fBfl1shEKAg90TPbhnOYYB/Lp1vM2vu
oTxR/efJiDsYiK7//nLvrbI3YQ6gYGG3pVbIEBSer8266cNmuPqTetV7y+xNjFtMCoGCTtTZ9tnr
OhWvyYi2Q5f3fzqj3rvAmwhnRtNZaoJ9agPtpYasiG1lhcPkT4L07+zn+Zsgt4S3SsViPltin2FN
fxLbeJw60pRSmVPWFH/oeb9znbd46giYMrrMeFMTUM+0yfYjWrnZwE+cZ/+Py7zzwbM3TaBGRnWW
JFA5HTR2c+tiVYmw/WlHfOdrvIVVd/WyQMx5nRCX6Kx7U8sSqlHdYSPQlvurFfvWF4QtEWV+XdVZ
9PrHIq3dwRKtLn//4+8cSW+x1CHldJl66c4dhnEJ9vJiXZ8UG58H+VezDZq8hVDXQ7Bk5dN0jooN
2lZk1Dfx2P0Vbh6//iae64HXFtAGd04c/8mN7foPbptC//j79/PeIn0TzjXI6ADLO3meluLqkjC7
uT+kA95Trm4Z9f4vv8ObqE4HOQYxb/YMBf3NlwMkJb/1mxMpprwi/2iGov34+yd6Lx7ehLchEABj
7bSdlwB7NajO5nB+bP8yi3qLnA5AbdVhkNM5jehadekWf4rZyEoN/9Yfv3+Ad0LuLX4aQGzDCynk
mVDhKjgMQdU+GWpAnJs/AULeiYq32Gm+wcWCci3PaBejgDc/uozvsoIfLpXS3z3F5dL/dey1AdkZ
DtrxvCIfFNN8AgTp1mX8L8+ht7BpkW0rk6Iez3QbuyqTDmppS6v2zWz+ivlMUbb/30dolkjB/whv
STXRo50NYPjNdNux3uwwuPn8+/f03qd4E9+dS2OT5Eqe4wRyab5oFNC5Tb3vQdDcJQ5+hH8XgW+B
1MBoN0hus+Fcx9NnmrurOnZPlzxE2+lPR+s7sZe+ifI5aVQqU8xH096uJaH5uGMu+hMU+L1X9Say
2QA/V4DZujM23AfR6OuWb1/ilO2V+JPJ5Dux9xY7naqtMAbOTmc4MtMvUDXtqgJSuy/gsk2733/w
9y7x5ryGO4owaZa0Z57Rm5X4vkJWXUY5/uP3F3jnI7xFTK99s0AucmvPPqYnWSzfRe8//f6nc/af
7OVfEvW3Lh+81fBqm6Nl7/uwdWIXURL401xAftntVp5nAs5OEhDtsZKcFhoSwNPaMg979FFlSYnO
ACyXy3meWNOW0M22dq4aQGHbsPdzPTWhnOACXx+jka0Z2U0uTZpzygeNbzGakJIfIeAseY0pF1Hz
IJtVRXbXKePT51SZcf4Wpm7FaCmobahfkh7iO6fZrr5Zy5aioXWCKWneYQC+cNWoqoOjlo9hDBfI
3k5Jf1rnlI+40RmmtZ+SyMlZlzSiHKSM3jGfxKV34QI3zkhW1EiKcnIxhRWYsS6PtmsiSUsIKsr8
ts7TYD9TR2AS1BMtqjWKu1cxbtPqqz7LB5oBnq8icoQMcB3F12NKdfMgcEt6A7hxkv2LXockgZ0q
z5dN38ttTmlUkcIMUb/PB6u6rSQOyOhHVGe11+WI8TWHDQ78AZgo+5Fz3Ec29vIZ5vERMtE02rrs
ed3YuvAPg6WwmKhUCvF6skvrnISlJA2k2r9Tazt9r/wgI1X1CbswWhNPtuyzXGjPlkps/ZI9mUL6
5lvMp2yW+4GOgAFX7aCnmO2XrilGs2Nc9fNYksItF9Lc6hZSl4UmG5BXa7K26bGF9jwGuqIVc59i
LlIkfVJyufH0x9SAvzCWl27kCLlrPNOwnSiEgTTO3JS19Ka1W3RX5L4QZQI4f11qSNAU5xmCLvyq
MCxmv5zJW/FSmDzo4aAEnUxf5nDkbmi1QZdhexF0ibtPUEHranuz5HTNADHH/wQKpEuX1cynfqGM
2QMsshoYiIS+zcNQBl+8ZNouAf7eq11XcZh4aBNdFoyiCA9s2ZamFFhN8TcJi8tiqgaW8+Y1i1m3
NvuGF316H5E+GYabmPecf4+ixhJxiJyi9TcltzajpSYmtE/1hlv5pBKxmQfIA0/TnUnZZNqDXjR4
ehcf0KWrknzDaKBcozHo/YLuG3kAsrTt+r0EdjIdgZud9Gx3GcwJlqeMb1PblkTxJfwIEMjV3S02
IlfcBp6ltd9psH8tgd1AlqHL2Vgl+VBmUwfr0j2F5oTfbosJRlI/XJ+C4VLJfMq3W6Xg+v0NdovN
dhrjzcBjSqiVsueCRH2eH+BokW6/1iBTd83i2WZ+5yfXuo/gsNP8K0xb2oXdqDRO2wxUUS0ZZtBB
1XcJqzP1QLGsyPUGjbzlPjUqWo7zylt7I0SIFneI4kDl7baGtfs0r0mIPtc1VKJ1qdGvKzmwZfAh
EuucrCfV8GwUu5xwwz5PIXfmOdM8qiGNkBhZPxU8UP3DR1nTFyVMEuh0NdVFgtJRgchhYUWrycqA
KFPt/KiLvOhAqxioQgxAKhDuoGUxJHbcjy6I/lWA4zPC1GeepH2SiXPk4iSt+sPArVPffWtNuIHN
Cv61Y40J/jT2PaFfodZXdGd0A020G2BsUjQHsixb+riQtWOfCrKN/iSwD0KsHDj4OP6+9L3H1DiH
BpSRCH+Au9Bw8mDggnpdW48GV0TI/AQO2NaLKlCyItPspwWepp5BHVZWcDpFZLIJGrHrSyOaYbxY
Rvkmj8tm9W6+4V2YVQNgwBJHL3yo7fJJ97ROP9uliPKdXuu4w+323VOmNVCiW6u26XE1jJy05XMB
N9uO2WaEnBfkMj/5oV+TRwcZnqkvF5D7oheQ3ImF+xMbiiVFx2mm3Tcy9FP0UIeigf7AgIHnMlfd
IDyF13SENfQYpYCkRiU2TVH8oqMY6IemzWLTlBHcdqdTnrl5+pkMdpi+ZBa39wsuPnP4llicTsl+
tE2/7TMXQRE5cOzHoVIQg7NfFio6e5gJl8xXtTHGnn0PJuBU5m0EqERJwMSeHrHdzP09On3t9iHO
DR1bsBGD9L+aznao0dkI9s9x0XqCpwo+rIkALbditN/TfFnCA6i42NxLD8u8DEslNEO3I7Il6qQN
xPDrst0Wlb5KSHTPa8Xb1qwPTZOy4QjqXVLcz1sTjV9o50l7b42cTWWSwedL1XXozj5FgNFuN3Qa
x/YrZFEK+0y6iBdXfFublZTLVqeGHXS0jeljouKcDKVf6r6vb5CkdN3DpmQes11PO42IYClLY3BW
UG/Bg6bD4QRjADHlS1+iX3PhSWcUlJnp2OB0ntUVKkCwjT/VAnJS/V1ApDTi1rQw5vE3EGO9iK4n
SskGJ03R8M6cbDQXiTwA06zMXMIF1emvRdBxdI/dEs9SxcM8RS/jKBMQz7JJ8r6sqdDjcYM2rQJ4
q+0UeUX8UpWWIomWpNyQt3wl7ZhNJ7z+gquq0cmc5ofg8mL73GfAG4US5zzDudPytvNVVEuGnZMR
znZzAsTZMd9U3u2kBdM4OxXTip5bJTIbd3GpCwADTyJjWfTFAYJ1mdMNnH0IAbnrwWuX0ukoSLxm
H7yB9clY6hiJ7FaCDbj5o+e95Qfs9W34VoxTS6si7dZuOQ2i6VBoMptjp9/V/KKgWog1yc819cs6
lxYyRh5SKLrN/FiOaZMh2gOQcT4FppMVai4Njdg8nRzqy2FCNuSVvfUAkfKtVE2+rvSAjxncY9ui
VfKjTaESk5e0XQYoeEegeO6yngOgvYfBshuPPKul+uF9MjO11zLeRhBMo57Eh6aLt695nSzfEzwo
acs2EL/Mu5FmaZIcZvyxSCuZxS07A51OpvHYRqtIj/CDncfbWg1N+9BgF5hiDDd9CFChd92kbkVX
N15XER0aBRsZig09D65ZMIWLIjHtZDyF6Zkp6oGwL5yOr2LepieCcWZRlDIXbEHu6ZRch3JB6jhu
Ve1rKBJUXixL1lwvAnTDtkrp7Mg9lMiS9IhjhRc7JJ2+pjsglF39SMTk2UNfIFHtd4VXPXspRK27
D80AS6hQtixfYX03x9mX1Sdd+iTt3G5f6QbleTiEKZF5trNNLQAFy3MXthbSk6mc7jZCmPyeZTM4
B+XEojl3ZdYscB8pl1URe+eb2JyWzluE6YjR8xJVQxJhaymRmOAg3dcNF4ncxy6Lm5+LLvj8cWx7
wa7g6gTq+nUiMpKHg7QDdJwPVmQi+tEsxRiaQ8P6UK/w3ptFfRcheZA/TVCJMuXcw89x2SUcIpZJ
VXTRlGPkmUZgFBt3se/Cm15ToIYTN/I7iYzMvmaLREZcZgukg+OrbeFj+2vcWmkkslgSA6hOBOxa
/O2Q+YbuVU6VYbsM25RfjxzmY7BdGGuTYzO3abrG/NqvXSLvBwB7o3Mi2274EoQngKFIiPCn6c6H
3km4F2HD9fNtHMMV9EM0D9tNG5tcwVpK43ueF7fl421jBagROxCWFO2vYehi6XiMW6ggqFPbFEr9
0CxBObgTa0GgbFnkMnP6pPGPfqm0xJeZrgaRULYhJUhtsuyjuGlVehw66ZzaI50xakFV4LjujxwH
yrCc85DqpNgX1LH+KhSBWXnCiFe1WyUbUrTuUNfhewSRoCpVvQTjGek1Xz7k0gpmy8Re7Psgtw2l
H7cjtEMhg64HPCu6arskQt1ObHVsTGmBpmn7w9bn8Hc99K5DdlBauW71gAxoSYEHQpak29eNa2Ww
CN0Yii8JUsDxc3JR4IuvkHvQddm3S7fMfWnXgW3AXrYZhICuc92gbLvuoZutyMFxQzMFKkhk5+UD
1LfoxtBDHKSZSjzP0rFSUk69KHnETX4jkXwsLb4KTAoeM7ka/mUjSuFzxtm8/mxFkwwB5Vuh+CGg
m5ciCewRqi/Grln3vYVDTJuXqeg0RTCTVeVzBX2fLn9RMP6jH/J2Qwq3g79KxD+TBh7pj8LBT/VB
tXFDnx2sD8Zzb1ydxECZrDkKs27TPO8BtsZwMS1hejdESC/ytciT0sHvPcl2tu76AULYUpu12cGJ
PcfkkS+THUvro8XcD6knA2RZhikdP4AwyKIW8KsFTou7xOPkk3sgpxyKqdDhJEp2A4Sr8mPNTQal
/6GOs62onHQhfV6wM2xfh9kq92WB6DSsBY0fZfxJtH0BqijcrNAIhrrN2uBMD0tw/U2TDRv7RWPH
uqncEP3TXPmRwLd9v2QQX+lL2PHUij1SYAyLFbrtYxv6ckqBecXL9FPRqyrtmsm/srSL4vZqgwsw
Tqep4HGclXh2+HqWwPFzQXBWgfLwMtvakA/E1k0EtDr25B0boFJSjiJp4IgMe2Q/610BF1gvyxFE
a97skb5128u6dXCFqlKUItMNtCq7Wr8khW5hrgpvaBniSvrOo+4KXd8xWVr0DubivsVwy5wUw0oD
Wc6lHfkYkzAaWM6MWTqgmkZCN75G0BlKYEqjlzDwSkMFSOTICyadfxQ4OoSqVItFculCrCY/ynzG
shLt1PGv8aqn5HEjA6oDCpy582VWLIO9l0zq5N5pcEYsFNlglHLXtiHEu8BBFgZCkw9c3RQecgsK
SkAd+sHIoygVL3NmsBIvBEIZHsTsBiR2DuSs6BtKoimHcVyjHcx+15ptX/olhyFzOapZSEB6V2HN
l4RBTdKVbG1yFGHDnA4QJZtiIqJv+Ril7hucoKIpue+I7aP7CLZksHiAWEU8S5ireUobXi7x+sl1
jmRPoFaJdSkVfPe2D1idK/Z3AUkIpspc5Ogl3KgELk3sINNxjKJy1Wv6s456iZoAlY0NlQbREwIS
CTpBFOXWGhlZVDRs3g8AN5LQr0jfRpW7HWzwcnszZHaYzV662cE5qtZJt/IqTO2Ui9txXHJolMFF
zTbTfqpRlV3czjfbLdWKFgzlR8pjBFNJEGTkNY2iTNhKhWyOjqlYpvAJIF+HFAeJI2gxITTd05hz
eA5Dn6d2yJjXdS3oa9OA8/XcYbF0P+tpmIJH4j4b/SAMtptPxeq27SPA2jXsklqzkexmTJg1KGQi
MqVnmMrLGFxT07YDSnriGlRUDZ3m8CX3iIO71MoYYeWxsvQZ4qiskZVXc2pvbROp5phF9UjH0ghX
d1e8wYDzYdjmyMMGNc4RvBWdAJonJQqQsb+3DBI/sGGDRHi4lcQmCcTH0QY4Uj3VWkBzWSTpE2vb
rX6gFltlu4P/LiwMygEejRDg3Uhq1fxlaqBwu1UEjtgLPQJaDAfBRMYeElXw3lmm84raotYna/2C
Xu1QZ3ooHffbdNpSGO3ysiErJO/LlPQ1ctQMaI4UOddmcnNICJT4wCFVcZhhBIHhVfw8cShqbxBn
lrRuS1mwtoYpYo3SlKL7j+zuyWSjHCycjrdp/EFiVYCiIwheki59xBLGq8seo10pmh6rHzeF1txU
sUvHiJVNYebkM2JQ94AB1zaC5PCcTWFOK43cFdMMD/nmhwn5QgeNE+LjrEGd1UUQJZ+RavYvAfv4
dprk3IuHNmUE9P5lAPcaH84x5Ia1LuZD7hJOHvNLkg3bvdzJ9hnw5nrKH+KiDqndq0h1PjpqMhZd
OEGVuBXJ3mpu+XhIgPBP/ZE56gIaSCg+xwlaoPWSyuuRQKmmwl9vPyGVxuFUzWpq53y/+klQcsxQ
dnBxtYGCCgTQmDvI1O68dwR1btsQBV9G5JDOfpSI8lh+jpXPCxxVHC3U+VoodOiaqwh0NK+fLArD
R+tB0HhIETftVFGobgm2S028tN8njYZhembF5CXqw6yDC1Ta5K7GNKUV7tosAEjuVxr6AZyLqU32
gLCIFB7ODb7LWMppVpirMWGirxB7SA55ap7WJPZ1JWg/0FfQ2ldnyk63yB/LTIHOJK+XVqNCxi5v
p+ER0kZp932Wy6BOKRZRPVc1jD4QaNCSnq3Gc0m0GQ8TAany66qR0+DyoGajS5knDYme1qVplxRj
b2sGVQJeIegBZ5+s1ZWLUVDWH0GM9NNHECFt/4IpI+S70HCfrf3V2z7BjQxQtP04Dzw2NxnHyVfs
MbcCRnE/Tn3i7xOcvIiuorCWwasLZ9oQ9jWNPW0OE0o5sVXF5EjzfVgjnuN1TFva6WvcMHbRCpZb
ITkJBruCPWdCJk9rKIAIqbzh6HfROmkRfCDfZT9iiAPADQwcM8k+Ia1dIUQzUUP1IUdnL8X8bN6m
o+qjjaL3BsFL2GcOKIBQOiUWucuIqmJ+sEPHODZDkrHmgFYDBm4VPg6DgVca++Ico3DuXpIRG+d5
juwYbJmhImjvWBRo+lnJumhe5x4uOMDGDG5dIAKH9kjxAQ2XaPmCxSrDEzJomt/5yGzTrXfCf+8X
HOR1OYtlK/bBob0HER0iiviuQYYSXzU0C8v3oec4fxLwq+tdIfpC7cDfnwWseUPLIIuP+mRpKo82
yvCIqViX+y8NR4UDja1B+fp+8iHx+5SNWYyyLZdDA2LZlAb9y+kuReO46Lr0e7xp6DQl2ERcqC5W
w+l6qpNMdJgSLsLmJ5z85GmUtsl2Bo2/UM4aOTC8xsFd21Nou0YHErs4qyKJYvK2Bp1wPmHNugPd
SIfX0lxa4S0L6aUjqjVMjlByQLgajXxTkoRMocIDj+iQw0pT7Isi2p7rWvbfoPWAD9W7mUU3/UyL
FAd9Epm4HBTN+3IotEE3DCbW14Hp7GFF7XhDGcQhQOVCLcFqJ0/NyDJWJlzbb+nq80/1NiZfUJun
LzzeQtgV8bJc6cEkh8RdzOPEROQxHVQ9Vh5bvT1CKTyL8Ubb9jP6+OFpHPkcqnrWyTfNA8SIuHO3
UHLIDWbPnvWlrj3VFWZK7kCQiBxaOqr7rVY93a+Crz/FxlnxNCDZTs+0RhZ4vcyKCLTEJ7PsZaOE
2Sleq+8WCuLXBQ0UuW/dQx9xbbYCTmnLJH+gp8PtSzu4y+hTowN8QPtQqV2PYEELoljn6QgHyUIf
t9CSDW55UUt3TZgou0oswXorXN3GJ4SdQzrLqUh2tZ3l88BD3BynrYd4h0wnVgrYxOtdEprwon0c
TpSlyAW2ZYBlvVzd/FAQCGqXUTPxz1Nn0h8ysgNB5BsmqgZnSLZ3Peue+RDnE/orDaj2lsz5eD/H
roh21DT9Yx+MWSrPeE/vCq34UwxL2q2M4Vcvr5Cj0LtaN8kPQXJsee0yQu/BIIDLLssTdLp4tPHs
CkbMUl5ptIzmPQIxJbsibPweBm8mvecL6I8VHwfuMZbR8knJILoSWnRClhTQ1FMkrEDXekDqh7TD
T5+cH/E50Wgd4aTUecGv0deuRTVARRQucNCznCviXBPts6Rxv9g2Of2wQrBWVa2G3g7qkMB2Og8G
dp2QcvxCVGa33TYSzPwsipm+gpDW3N6mpPD0aCkS72PBe+PRl8m2aMegBOdZiYK4BXgw3jwmFUto
+Q3alQ4TojwmT0hvcZ4pvC9kmG23JVfs0u3YS5Tw94bzKN7BcVdicgP5Ilf6eBHblY/Q+qvqZMW3
By4AkFw09s13+Myip9J0SzIcMGDk5nqBp/Ev9OMKcVpErM2VbmZUUjITwt810eVVoWuhe2iTSnYF
4Yy6r7JsyR4o4+Lc+2Z0h2QUWLUZfJFS7HgpnMIWZKasHFa26CrIEPkdNgH8HbA9humnyUL7MWep
mXewSdUUTEPQsKqCdh0/iJX7UM1R0bBTDmmCW2awUK5aZDjzB8M0vx/gZ5ce1i0rPoxOt5iOpCPS
+6JzX4kAvL3i89rdqIsr3XFYcfKfNu/SyyHOjdpbnNhFxeLEyareoHdbDr3NyH0uw4Zuq0V1gBOa
1MvntZjaGNXDtHL03IZ5Ru9CbeIDG8HeLmEFmdy3GJldB0+D3s1F317mXBH5hl6ubq/SNDdkz/rZ
d3h5OOVKSCHQj2Sp6cdGtdNyu7aWeXjEED0fCWauHwF3lg952vL0saErQlsBbyH2FlUgLj5DsOSo
BljDymZLt4d6GPDcyJnMx2T1sNfWKq/JFzcW5CcMuNMfvkshGIFWRpuIB5t3ut6j49HFVYc8n1Rs
Himr5Az+2w3ppe1O6GSu9VenoYhWbgqJ/0fDaP9rcEumdjLbuIMKi2Y4mmzKFRTNFtMCICWSASG/
bjH7yFmL6Skk3mP7eY2yFYemAjKuPwmVBQz1WatIBVyebXfWNu1QJhlGnTs8ZRx+KvhUbzdIRZL5
EX52EDEU2lz4bGhgQ+7ONeP32mNzPqJZoglcVzARLxUcPMNt6mlmqxFndgYFWIV2UdHMNTweke2F
q4Kia1Zq2mLoAT9yfj9S7OcowC8bP05HPl4NI/Puuon7oHb1ZfPaG9Dzv6kt7792yPL0a6+gP3MF
seH4YfMzbiuZfL2V25zTB2KXHra8wDHcMoYcMzGLSQ9IQcWzn1r3MDG/PBObS9TQRTQhNV88ZccU
1KGfo+kzVzm9WFFCIQoIhQZA5UpD+fBEuhDB5MWguoDRDzUnxjHGOliYbb1akjAQ43mSbvI4a8I9
EsF6ISc7NsPrAADTB4KsiJXxXBByMDkGuzcJUEjXDapx+TLNGK2jrubJjRGrOQeDNiZYbFuRQpev
K+IfzC2JfmbwNRgOAN3lSFLmgd5B3s62B4kDKNrp3s7DHgNWHIOx7XFyI2kDQgfzA/8CH2OUKxO2
fNRJVkfjay/XfHwdx46afT/KUJG64B96M460jLpxkueV9Do99uuairt6xoT8GGFU0V55p+v0ak5R
uVbJFoesGmxsH+JY9/NV0gJvAMcSvLm7IJJsuhqp29i1rg1+UmdFInYQyUniWxotIsNqaQAWMC4b
xp1r4PZ9W/dIW6BiG/Wd2Pcczf4j8pG0q5qEw4Mm6qR5zPu1fyGo3/JT8LWhVTcBuYKsP7T+DkI2
aKIC5JBiq6xJUTwYpOHDx2XMO7ALsqIV43rswuYKXbGEZ9vRATU3/0hIVqgj+shk+zZ5gcVjQqFC
qXRubjucQ9By07r+1mFe8RCj0wDj1s3huFigYjnvQaZuBerJuQDzRnSY0tmKNG0dMKSRs+yxL4Nn
Of2yXTLZ4ujWwennPG97o56DY5AlfPAcFIL11g5xrASQ1wWKIfpTtzlYqy0mAxCtGmBdFtb9mk1j
Bvmfjs3UwZQ2RJ1/WKdBkvuOk5xUbgZU6HVwBcnuUGj3SOjzHI3tNEQwn4NVuFlUyeMxah8AH4kK
EGHQPatEL1Go58iqsx0ymiHZWX+BvKPqbT6rpNZ+tw4F+ndpUTMc6Q1p0QhOCJU3KW2BKIjbPmK7
ZM6Nvio2XTxCp2DLjvWymfsEa77dc68COpdNHLHKYTaCBqODzXaJcT+4lBgB87EyS2rc1f9wdGbL
kSJJFP0izNgDXpMkFy2pfasXTOpSQUCwBhDA18/JeRprm+4qKRMi3K+fe91RomofG3j3cRd5cftO
u788iM3p/3IX+J92TGrzU92F9OdqHDvo3Gb1uoeZSMEJqsUJRp4XUhp3bVkVVjrUo6Cin5fxvaKS
JQOCbRghO86ayGLPqKf86w4vN9/nrIW7aa8V9W2xMbtKlAi6FyquLEtrdxD15zRGI1dplIUv0C/u
o24t5aWqFcJlG0Un4744OAz2uH912dyVjIsXTrNC2w9T41b1i95kewaVUPVDrcUgb+I+Q/kwQZ2Z
Exin0yQav8HsJVAL05w60eDqHdHEkDPUNu62BxbhrahrJPE9JaqitBKhV6ZlGObqfpQRoMg821yF
XS6JhtW557a7q6JUnbucxeU7xVdWpv5Inu9+8EnCSvOmdJpT6MGn3G5lObygX0b/1lLFd9VsK3as
LNK2H8tKhB9Y8LvqPWJA9VuSEXU/dwU753veYvvecojZ1LuOXwQBIHP168a0IYJrWr3trqkHjlWR
LZ0+1gQ0TCgM0kSfqhv87U8jMlZGJjzmeSMS4+p8S91hzB9q9tvKNjXSqpsH4svLfB+LzhJn1x4n
9UsnOccPq+2NFBVm5IxjfuxPLzANhXofhQD1aCB2CHNeZeBipZXxe2PXcXfP5Hf5UwzWvB20FebL
W7c6pvqp4lrZiNO9sMDCSKaLHJ3YtRu9Dx2ralUSuY7zHZqyeaD6M+MRxYp1fG64CEvs6y3rZya4
sS+3h4WZb0gq0jQx3FxMYbyTIc6rPdPSsONi80UhD7ryevec2Z7xjguLf1gPzDSmOPYqovhzjQ69
XddGskRgYMqe+sYe8r1Cyn6bcicXZ4awXr4nqG3+DPtZ/MeJ5FLgDpE1pnrgh0tsqxvPsAY1G5iC
JtX0q1lKF9LFZ2thW+exAIbRbTJPUQkDB/ah+ovuxLTtCY8fpruoJ0RI7gaqMHnXTHlfpt1g5UMa
sOVtfDTI1vl3TeNoPViZvKqGLTLUS7/0y63lmu4igbK+MXvZUdIaA289a38ckaW32btZvWwbz0pN
m7jntuL/DSfBg7RREd77y1o/VJ3YsnSqs+HJ9qv4xl2iOtp7pe14id9k5froD1n7tvGpyMR0ebHv
PI1+bFHn/XgUzSdnA+b/ljyV7Wmho1YpUebDdx0Z/xUwZLgDq43/xU4+vhIeGz51sDMvtaobC9Rr
sD/DktoX5bba/tLdMV2gqysejerCR59W/F+myiZHA6+791XKOPot6bq9Y98EwkkYK9KIIzfnf02z
IkNOHdkkXTMIcxXRm8vG/PkvlC1FG1tKzL6tbDqMGV7nHFFSHPIekuHErvCNgcWiw9b2DsZd2v5B
lJGePWTgWIhTJH2TOgxpl4TBTt9ysGwMrmwqLzquVVUHUpT0+xj560ce875ded58P6qZEUFXjvrI
4q6yInq9N2Yf+0v1FK199sSRat3OYVb+p7Aonf1xQWUdTW5n8MFM9Vbm/efOpirbK1uX3s3Y6mG+
yScxladlq2BJJLt1pq41bwjWfjo6XuujM0+T/TFJDsyiXMR/4+wPzgH3Nl1LtXkU15SJwXayfa+x
EwcRMd77dgeikYPTMweZc6oA5iz+O+3WVQz22W6YZrGXhwlPXAT9Uixd6pGUyCgYTeQSSDnMaU7x
RxaTUG1wGLxmKm/qeZR3hSYd9JBbiuWgKLAo/MWwrfutc/M1rUJZ5Qzvwy04oVm17zCEHuq2mWqb
mMzKbEdnaoa7zlxrQDRHcDwV0S45Fpuzk0iF5K20pDUG6ZiJ4lHHcz4n/GCFvbNtCGi/M/nfinLK
OlJZq/6uDRvX7Fd/Ud4ePE2+MMsuH9wuaooLQ2R2HA6y97IDYBSprYvopvY0VRSC+eZkCPs9tUwU
j8XrIHjw3CxeL7W5xjkip4uT29lg43lZeE8qmOcb4pKdV1c7rkkLbTFLgFax6bj0UCee5xfVztOT
uotrYtd2k87z8oT6mdtnX4SmThSb/N44GQVz+K2kDkWUahCPl/Kbrxk1W9gEr9rLRKHRtYKHrrEa
9n5f9cu915vFJIwJYiepZRPcj7YrdvjhlxNfKeoXS1geSoOEMFu5oJNACPB39SYH6zooFYYmlxby
uuCDup3h9XGCC+He6q3G2eebZ6pXQiHU30YMxVNl937qNgjfSb/E/L5tRf7aUlvDfhxK80az0AxJ
JjdGolZVVv+ojnV0HiHdhn03uOVxiWvxK+0oUic27uqUVzij/SD3U++zmtVqaawc3e1cbkzqf5cQ
Uqdm8ra3VZ2fdeZzsNoRp9BNlRkvukEsDO61W1f/WWHcayZSNicMaqc17rJKbvd1IWa9W3VYzHtk
RL4db9jiuyjwvGMdL2saFCVlcmHysNj5se4uVS6Yrwk5fUzeQOPQBNbzkgn7dTVhdSOLJn73HXQm
Cmx/TUWWDSYx6+A9y6qiVOwagD5orzC6kC7j/tSZEu6fqsxWKz/UpVPFpzz3ZutpyiFUk7oioZyu
HbX1EGgDABnWUrLelTt3PiK+0HJpr2NRTMhAud9zhDnTHWAYOE0go+Hb0RWqIF2tl/RtzyxPTlGo
bucmFkxoG9H+MZnnnQPGgwX3I5TSzm15AzRQibc3cBa3dRl0EDV1IO8Q37v/pmuEfWY14msrGbeg
vHZFfVidgDFWGKksYoU0QtGRFRDVJxmPQZRUdle9DWgK13gkBtE7zVYk/wUhOrjtAiFF4lu8J2QE
lfwSTc2I7iAzKJizndM00vkJb/vH4daVz2vQ2OHez6LS3DFgqofjDFm5G0KyNo+A1pM8Z+ug53tt
FbkHF+zguvQd3/x6BATdrP0y/okqvX4U/YLrhmfdzQ5+PFf/GjmZcGcNcnrRq9uKQzGXMubpsPIn
VYl+PtHUaXdPssHknSatDLkomZrafYcYNkGbs/eV+LMlPkSokhCGbC3eiYmTIkMs/on5jKq9WjdD
BkINK+Wosr5Es65fpswXn95MhO4up8RWCUR4MBymzvDRsmEmbhKEJu9fNKOFozOE63/xmk8f0l7K
/8hhcXuwqYamoMuz+abOyrk5dKN2FtaIqCszJIGsLwAWXuKIoBenHHv1k2+sUFO3uojL3URQzcxn
dTtHcfMxeFrE7c5b7XH+r+DFWA+itUJxuqIRt4tgjtRm/OAWOaEwvSoH/xbXSGtTmupm8rIYXly4
T1kr3NuuZa+WRyZO6vtM4U0DsTr51x+aYbM9Jv5MyyHl4kL0QoDSjZes6IxLrk1LFkemHYLSfClK
n9xfCIWw7wPzmMVb8zOOFfKdFU/+zNjFH/94sG3+sWOfDf2QqsN0tkSQRtv2bwuMw5ST/YnifFW2
1B7vtHWmPQbjnwbD5cj4zr1A7Yd/4Jc7cRgYCLzM1uL+4RnwHwK7L961G2QzWIFGk6SihRjiFB4/
tGMPn+5or81eMezfj0KhxHhgh6zorLJ0jh3om8HGL5OEulCA0qZy/rRFOUyXLqNrRLZhUX0Su5tJ
o46/GnE39H6qrVtfNsHRynHKN7kGzvxpgVQe0c4XJpfuescame62DIJre1D77Xe7jMVvRdTDn2FE
b9w5IYPu3SrbYUpUbznEhjKBPRQAOG/kz0/DwbXdbj0BqfpfOEQqQv3AV0ZKxD01HKk2SN2y2dd9
6bAZtJoCh89tDbjy6nz8cRcfEHS112xIJrfenmiQhluNEHwbrNcjH3/sfmZmCuYVtftcjWjhc9/r
52p15C0kzxAllu5Vm+LWphwMYwwWs8ucswk6Uk/BxorETIQn953OUz5l2SXNMA48oW3r/7O9Lgj3
9DYx6rQTdCencb0hdSfskzvjL8FnsBThryHM41W7y/SF60JergiH2dVe0x8MktnCKNJ1vpUD4Ulu
bPzYKtElmbNxdPVVcKo7YIZFDRl1xUTJp8rVuwnKWL9zMG8eEcUiO+aIEmcG+IY5L7TUCqQpnXfj
AarsM2squarESphExFn7q0HGxp0ee1itubPR0Bv/OiaA2urqnV807Y8/2+F0L8ZMXXCyZJzzVjj8
khoimx8wFD3sNuj9Msn42+7XTGeppUrrMFWRs++jkNB5oNv4iPcClUG22n+NZY2omeEnGHYaKCYd
nLplNkPZkCVZxZ++rD0ejW6tqBo6r5vuZlIYm12wFcOcODUh1knFbceYXcjxFYG3/A4dMHnGWmjz
Y2w3N1PXIyVw/l2qiMhdq9k4+sd8RRAsmRmlnVLjm3Sr9raQTfYYg0S8WkBvPHh2Vx8m2MUHq1GM
aKyxPJnO1URYhOFPH1/l6ixcoJCaebmTnstxtxbVeIoi3Aykgy8CmgY3zIlX1ni3+TQ4v3ZDr7Eb
OHeatPBcBMkR7pytowM6qRNWLBJbTXSmeNV1GvLa6V1lBfNf39pgIMKeTPjIGqYv0+eOm6wTN6hD
e839M6vUbiOfVORxOQWsnrPQBfPKSYhjcNOZGvy/QIzWb8yF5bEnrqyipEHmMwmWJSZ1Nsl7w26u
eogWfFX6rVS+DFLLuIqt96GV/zJKyf/5UtnPRUbDfaEr4ZWK+plToQhpSIniND/cp85x9nr/k/vd
L889v9kbKGD52Wdr9UQgfGcdtVrCHxXRx7Ld10bSjOvov6XGRnNYgqn8Gc1KCB2DrnuntWVxkNaC
zr1sGCb3ebB4Z2k4d3Yxx1KyraY9DZNrPxDNPQ2JqJf+pEHTFA7ZNrf3KqKGPmsiL2/aRUW3NgzL
WxFgh5v6Wg44LJeiYNat7M9Zg3h0nnFTberp1rPX9g1uRn0VVTA/Kt0hN+KzOsFrXPdHMZ8B2Jxa
TFoVETPDNMZ3meNF2bFlct1DdNc22FRk85kWwKE17U6VNQmYsHZ530fGNn5Du0ymsu/si6qI98tk
0A2yueXZMxyjYzSV94z2rB85GH3Fy0f3noM92veB1591bW1OYpax+te6Rf53rCOVuiHlOP0YirHh
pkBiEPoUQy8eEGqtG2QpWBfm45ZLikLTfw1bji5Y57Yfp1sca2DkNUP5bgnAic4uFigOL5TOV8rs
UQOFxMAVW1ZG0U1eUS0xPpumfR6O21+CzACjwq31E7Ybhx+zE9IN88GZe2UX4sHOGiA4hiHILB7V
Q7ULJtGWR6uHM7wdBSNSkHmmha7FglOMTONIIoMXhE99Xfce7g48OfboGf+k/F7XVA1yaJbD2PLO
4soMTHDTz+32tHme++ShgxzIow6KdG3g0XcrZdrVS9GWqKcEOd3RYOTDZ9+PHhuE2ODqfGgKyoyf
UDB9sdi7Svxf7I6v1KzLXbTSkWPfQ7XyaK/UQQrPQilp+Hz9bTZvAYo04A12rzFRmeX8+GvMYswi
tL76/1tdPCF5MCebroPZi6PyN+6p+F3KFZcNw7HWEkUSVOUVPOLc9cZ7eCq0Rxj2SeKu0lGUCp3L
6BVsudCPm2FsvhCktEDCyN50VH+ikt2Q9HXP1yZmMz+6RVa/FMiOT6K2231dx+2zIsozwXWRtyf6
/plA/ij4satudm4D4Y/F24LR4g15XIRpvfX01JMVB+6ZuHEHzx+iWbtQA+RZ4dz4chzDM8fyjKvR
dGyBt3cYZp1l21VrK55xByrvIdi4fOp0MNWydyCrWJNb9NNTmAPbEu1SPizD0t1jeODCy4CiudyK
qE2RwLzhCX5BVB4WgyqL75zNWFlKtGzrlA+UuVRQ5WZolOMMYTNpkNviXcvnrxINm+Xss0m507Gu
/E1i25xMdbRmGsHTxGTCZa5aQlf0raPzxKKiK5Mt3+rxAGTWYvHpmzgN3bK3eeMd+yz9sHnix0dh
Hjfw7V3R2PwAmctuC6H96DPYHBroVivG//Mgiogz2c7+xK1Fi1kv20U3lr6xxtj8lIOE8CGZdCVW
CBZDkqPBvwJo7Ar5FHUet7m9dNMDZrJ1Qgghh+3YxTiJdo7wcGuDF4S/eWEzoQjaYrgN5+j/LAmG
qCRoJv5wGIk53g8eGQK7weZJTmM8az1ISJVFjObcBviQZrvbeWqVMHqgFW+YDRVKNPVly/CXT+82
dBrxH9kr6kSR2j841mwxPbq+xQ3Frn3yLbamp1boTanu8GgcqtzD8Cq4CrOborDNAWCB6ZoVuU/a
uN6DZKh4kGvFo+I43XYBJxtuOWHzc1MxNdmr1h6R/wfg2MTuLHWYWWV+RDJyDyty+SWMUJm9iSNH
CajNh77wjMVYbGbs/KIm/uAbvUTqFTM4OTHbVgbFqeDrecU2Gl10HzBVq0F57pYgbl+FKfVl6qYS
eC7z+Ta8ho/BUsyMd4w8x30GxkX9x71WcpotJPnbUcieA6rrO8lk8KNFDnqMYGJhNCkIz5rdNB4o
I3ou2cfFhyCj+N7JA/fLK538PR6hbah/+bILFRRfC0/8HZLC8mfmCXD27jyP4KKMv7Cj8KSzNFlK
9ycKivXGHWI0P/A6qN1+apkNINc57zqLsO9XfvvIQxXdGpXJF4mL6RhvPTOdye2wZDJPZ1DbTdg7
E+b3wT/CO2u41bmM77o8t47kYywf0BmUZrMbfa02HdeuaDumOjwPzo+lR+agmTePf/TYxTem8MIH
Mcn61OZL9oDMHN/BiAWP9RTXlCzYlUqU6ME6dLUvX8Yhqh8Gq8uOFX6ufyOp4wIyRA6pKBHda7yS
DbyADUukPbbkYiZe/ovcgWepanBQpWZkUwkzkjypmdIc8A1X1Zfvu6N+1vaIdIRbSJ2ccMpAC8Fw
d7qIvGnvj3UAdVCpPEpb/Dm/AbN2cE6MV4cG1wHvebU91uC3F0U3nNCy8mq3nsvOahkH6hdXF8TB
MKgzcZTNMQol7JBmQVNvg8WdOsvNv9xRXUc33rX4MszxaQoKlj7AR+a3dq71tyWjtgYVsu2HAOPU
0aowN+ydea3Kbz8sx3OVs94RpYUilcsIGDAJPGwCB4XM9T7XC1bxqArdnScd/I0DXt74BrVgc56d
yF08TpqO+hIxiZ7RbTcCuGtflfMOL2Uxp9qenJjRV++pr7L0DJPsMMTSJsI1bg9VyzLnQ7tick3q
Iai+YVBZkRkRGK73YVRMHxYDUXG5CjIcznEfiT3d/OilYpyXiPW3gC7OvGimfdyC8b/eWMNyCosQ
GT3EcbYrrQEL8lZJKU6xVUg8r3FUqIuuAwp/P4yIddqGKwKaiymazyTHl/ZpZDp9U2GneGrDPpiZ
gg8bh7MTRX/LkNaMNPOKUqHqyzw7TbTGaONZCL4dlDbYUION9x583f9rVXksL5uoszh1psDjkorh
bXew3j2NUE+k/70M7KDG9RKaH2EYWOxrrXJcA1ARw2G+FgWwl4bPmLAGRKyZEs/b4Vpw9mKrI1zU
82x+uRnn+Y4JgPMu1oAOqoQEsWghs5KFnTp+XaLGpiOlQcFmsPrvYYNpl/kR7s5j0xCS0Wvf4N1f
KzoLf+6yNKpKjHZbtfg1IkdsA6N6kZW91AXZP2ZjOxHsWoAoDqU9J6so9CvlYbEcoV69Y752ONVW
JIoHTh8WITS5yFgG2No8biZfkNVyIPmC4UxZqj0K/zDgbW4LdvblE6alKFblLYNjJjoNBLTYsQ44
PM1bfxU7nWvb0kM0JK1tvD7xSAz4taKhih6KNd7Uvl/E+LACH1/CrnfXY68RNOceUp+zccnq1O1w
0SWTGWDT887JoJz4o++RBukNNxdXfU3Kn4U9TbJj0J2HkOe9X/NEUhU5KbIbadsAH82v6VCeO+r4
P+xw6U8m9sd/UTR3HC/Au989lqjwyW27+rfOpvULC0DdHf3Va9m21qtuugx5g3upUGIfu0Lfm9Hg
jSwyem9rLX2RJ3mpbA4Yj1fhwEG3oDQhap4pUVv/p2Fl4F9cJ8z4uKRjPuhq6C5TxIbQOXLYDLxw
3XDcIkv4ibZ1FXxC6QReuG9D2bcKuWMsrq7JtSdgsvHU0n+NbaFHfCOe4x9zbEjyHcsCY3Z503Km
NM49UJka8jtoC6RAvoNpue4oqL06ifA//xthT7JTS+rms4j7sL9SLENt8022E5ZKkU3ev9mdq7e+
d1Hr9La1t9lG9LW7YzOB4O4rRuvsFK6IsMyN1R8y8phaTXFVHjZ87FNDWV0xmV/LMPtYmlpHwd5V
kXuIa3+9D4dZ2e8Av6H/F1Orq7M9AKlZXq2yMsEv0TAzFxAdIU7bXS0sT1B6srRwV68YKaFdqrA/
kOMQ2zdwhFIe0BRzZoCLfWV4tq79R0crzAOOdafft0Wmb+zA5V7NItd7ViuxBzsMHz2PCXGIx1Kh
qkZuVX7y9KOAu9j1v3C+Xl9pJ+Ke1FL1f69E9HNN4iarZxhUwxTXPqC4Q+Qn8McQE48aNxMrOyNt
Wuc0+Osi9o4FjZtgN4M5a2vOcJ/ubQ1TLrm5cZPe9ssgdRhAqqfmSnNXCc75yb5dybr9hgNX7b6C
lY4uODEjtW/xP7JrrK6m4jkGbO45czNk4CLyIesaBcRGIALm8D1+Wv6uGHbljiuju4/n1a0PrcSd
uBuGmS8oxvD+bkhowY0k+aY7tPI7YyiFmMFiHzrVpeXIZznHUfkaj6XTXyp0XxAX/uEi2Itz54cW
ooqXF1WLdEKxnIC4zJeMBIPwPzMpSoG5gQDpZVTHzLbLEGkBGOCGv3+jEYkj2FV2abU3Al/muicg
RP8GS0s4QxcMuj8W3LMME+FM9G1b8rIxkKKvbnfIpTSOfTlW6Vzj9nwdrY7dRvjV4Z92W92E/vUS
Nc6Sp5Y36u6HehMxdcdyPvxvXPIecmPr5JV+KTEU6Tv0IjTfVURhedfD1cy4TDw9v0DPbuF+FvR2
ewWyMSTcT8v8mG9dTJ/AJLB7n8Aunh2nVWE66VIuxyno5ofAd0nwJpKgc1USMhQabh1bQNgwepP0
+g6caNpj9mTo22nvkQSK9Qyx3UG34lq/cVsFRzGsXX+0o8154yAe6i+b+JQ5USFS11n4cE5nkiDq
kqpHrOJ2pVfveH+rfPgTA+KcRi7Y7NRMbJLEj8lOlAsngwah0+yvK59Wy6eR6r35LMJ2bO8KFthN
vwh0fvinDYa2QLZQ7U/DOD3cb1pP5VODP5NRTxtu+VEFrd1eitqeEftIiAuXL97qSfgJGb9YNUYC
QsbfgtAn86PkCCW7c5teNp9Fg8L+iIa52ofC9dYAVjnoLCo1f4iOzLIEYxNfGI3zynbmSD07oaM2
Zx+EWKLPdcwg46mspMOiUuMz8fC5zpsbl2GU+KYbWvwRDbYFVuLyqKY8IN2lafwVLvraeSQmI3ts
TWSP+kFagdf5J/aReETIwI8O/3ykniBjksWxeu1eSuGdbPwp3U/EW6JvS6ILfOZCDGW+iLNyUefd
SBPj07DdtK53yjeGgJa8mdRjF+K2PaMsBvVlXJcgctLSgsWVADNfbQECnax5sFXnLI4YlTMli/8p
rHjhnYGsInjF6kfj/emYzV17yHnz/Sxt+z4+LHkfZjez74wEdjAoKe6scdTF7wYf4K5825TwXznm
6Rr4AHiufhvJKyvfxeC50UdJeoSX7WTG8fju5k1YTmlVudvIqFOzctKcCWNwV30qPTkNJdpeFQVW
2ptQOdmzLErj4LBzVNPdEzqDz+P67IzmmJO9W4iS1aG2KVIWHJT5ae3JzIr2S4dfeRfRXUFtD23v
Hyqn3raE7bR+x31XB5Ft4+Ff1vh9mN3ia91yUd7GI2U8aRzUzN1RzT1P+Izoo89loxeLDN5myd6u
bJaTEv9Q5M9+6TBf2GeD36A+2LY/ihtXTNi5dwMYwPg2gCiNJybyqOaZaS3/wzYTCEa+EpPP6jI3
rtOFEeX4AnEtmqeuH0bvFmKMlaiM2dfqUFhuJJ/4TLZHLGy+TDPMi+uhZJb3HKwikImsKyyWRDp4
xJwMmpLYUYzpmP3H+alD0jWHLBAVSnOwxKd6sUagFHKWHDxs3Vh/CMMPTjHY2E58ZqqRF0cdxSaD
hUcYu4QKVeoyeIQ/3bu6WtXJhj/aHows2nbYO4Fo81Qqki9OMpQZv/q8xHP3CPVWdjzmznV6Pa/b
lu18FFX+AUpZ+xzW1hCs1bERPv554gtqBkRoK4wjOa8DRx7DMdA64hIMaYhT3YAm8T9jGzoD/rLB
7caTmbq4ug/izoRATvUwiGTWodzu5iZbNgtN2WaWmoVXbYrRNPCpWD10toadWcecPb6/3YZvFAfx
nIn7oauZEzUSDo+nqod4WmOHshkD/wuOkUHsXKsF1Gcqtzya5rpLj5Ca7V708Og7LYRpD9m02A82
484tjTGcUC8N3kMzVN56tmuBp3yZXMlsy5uZLDpWbH+7TTZAE0iviXYrWluZyrrHtRkSc7JrgzF/
K3npSKgMh2eLsLNvh1qLU6e0gWjFVPVpM8xcj6viok0GvTJiK/uxOHqt6zspWQKod4QdyOqSTeSH
H5zWp41zWDJy8IUqXxjxwEUHsWdCrGyz+ijXZgJ9Mcgmu2Ia6IxYksbIjrvQ/Y+ufLrTmSAGYV0c
xFyhuvg9b6BFk7hYIEe3bfHt3VTk3XMfxFCHMTlalJe1QRTrw6F2uFyzIpUFLgvCSiGucNJj/ytn
5u/XgLUtUdVgffeWAswyfmt9R8s2yRuHicpG/rnEuoHtjDj3mRgxsDbSHNZr02zixsYJvzIE8WN5
hQyYmGS7klzRN4Km8Pc2dunMp9zq7JNCe3q5nou3q2aR6i63wTWfGQm151DldIhUDFjU4iDwnV3G
ZP+NWXh9aaEUqrSaTDegoHeKaKbB5b8mJ3MPmxVchLQRqIBrOfqaItipecrPcmy3y1JBNO4MQE8M
0slKCZyVi63b79CqRpu9D8Yel3sdjIJ1itOk45QhW6GPpuQWVEeDJzjucK87KFcVcSZDfA6CLZId
9WUjsyd7dXs5JtMK0n7YaEXUwpx1XMcjskZlH6Ih0OYr68Pcu9EMYOdDES8mpvCZZnkzxjX+two9
mpFk3fwSMuWBEWAqu8uKRXyxwc76oSjjM5m5Q9R+7bFEMku/VszSuBRNWbbQeKwbkXQ8YNoajn4I
Cn6jPCuSb93Sx8zRogajVm9NhTljBuaZKMiiOheGohakDR5i59ul/kRPpKj2N6rckxQOmXMdd4yz
pxfhVjGkVbSXrW1zt34GSsGXNtu9nauk3mwnYp9p0Swu4cMAJ8zJoIiKT/aTTMV9Fl6nsGml25gh
U+QgM2MWgZIuKno6H7cTjTFShDl5Hk5e7wkVadreNzGFLfQMi3PCPeaXej2BZw3VIRB95KA2Ty0e
WmGkMzzPFZ4MtbpUaIYxxqUDFar2c5sLSRrYDFfWrzZYBCQs3VpgcuZ5oHtUS/gFzPIB5BTgXPaB
x3aiIzJvJ/MtnG4l1OY70HihL+20mOUQq6g2L4bW964p800noi9xYkhijeJd5c69viXaBzNdndnR
eBThaOmP3O/5CGBofQ/A2PMCfVN4EwaJeaw3ymfeYhCgyuqWP2YBErnNeumuacHz2LxGihotlXA5
GBp8y//ExcEHJ7ZGwcyFDgRfHY92+zUuZXinQ1fOx8YyWh7HCT3+gaNH20uyjWrFOAu+UEMU+3F4
cKR73WxuT/nfdcxCeebfNqz1mcjiuOPBaTvGrkXrHn0S+sYvDZrxz4pQZpn2r3jkM8rvr20guOp/
HJ3ZcqU6EkW/iAghQIjXMx/PU9kuvxDlKl9mxCSmr+9FP3VE3xpc54CUuXPvldhrwtq9ZO1SrL9E
bpZ1Pw6OCojDpE4ccT/5ht3mSTPeEMNZxM2K0/LdH7os3fcRIsSlJCysoR6xDclLrP1E7aTn6Con
qImn5k15WqUZ5/NStg1JnTF67WqXcZ5FQ8uhZjGhhZaUth8MWP3/Vo2JdN+rcSWI2I5bilMy+lhi
tfyupgniC0of/rZ0k97Cwq/1Qa6JX5NFzXT2Bx1PPqs5DYe7TYPqUeVNh5ccxPB6JZzpncn0Oj/E
7NxrC+l0ugceQdi7N5hDe7kiNeITQs/MCyzVuWcrc/KZyt/0eYK7OiiTqX6IB2Nq6qaSZFcU1iGX
qp2pmHBJU5/arkcpQcNVkK/opjdMD4fgPToruUmUR76ciDz5dOXdlsHv2OCX2IWxh0ENdYkrraN7
/OzpiEhmoC4mu3WoqWzbueI/ct/m4z5pTPNAEtm8u06wvNaOcr9yJ5B/wwCt7cdRWTRec/p3cn/E
xYvpO55KyhEzAPk6b+CV7ECeMMJTW7q0bkuHS+dSOOjeuwwr7nlO0fXQ2KbbYHWqx8wJCZDOQhfe
WQIdw8/CZiSspoHwYxTjbb+cD2Xpais/Ece8kOqD9DWQTgaLrNKNsyo6pYwK5I5GlYMwp+Z/Q5sc
L0G+Zj+LzsxzCHboHkTp8p+TUxexnhDxcT9uAbhdmvhQCORQxJAhQb7c6zVYX9y2dX681GGp52yC
6DnB1fhL2ZIjn/l4cuwSJf+mTJfXHT/1Nh2F/nC3MramA+EWpOzN8ksj0x70QZscReFxMTZr0j9H
MvYeO7IotxnpQLTDvGTKmzWDrA4KqubTptFiXJG+QNIamJNHM95IL0G+cWocg2ChkvJd8X4PV+Qv
RsAD7B98Fbl+MErR3RZ9oK+FMZj781q8WGJVyxEw4lbKkNrN9nUVw3BwgVgCQJk+p55FC7hGoJxh
s0zVzNNUpr88z81ngi8ZGlyZCgLtdRL88htoDzu/ScSn1xorT1j3FruDHYybF1BdcGhb22a7wWV8
2HRN/JjxO47xXOOe5s+VPHwBS9Vv+PnnL7/ri/cU0yjD+jWYKUo6LcDbzB3kyIvJ8tA/UBWa7ja2
CT+eguqjT6qyk7OVCgiFNb7sVxMxlEeJLV74NAm3NJHj/QIiNB4Sv8KG0aeqkP+M2YbyK1jBE/DE
HCNPuOUaPaADL/Aa6EEgFS6eAyK3jE4CVR66zMqn8y6JJrOxIWkqjXc2KB+w/RDkh58lh0caq6w4
D0tR5CjsdCEPhELmgOPYNC9iAAm170HB3k35EsnjGrIU5ZgNnhCcyfgA0Om3c7+UXdWc/Knt6qd8
AJh6AzoxsagiXCkYeTS1u/CWrDyMbEDb2Hw5qqhaQ9CsmuYyjiBrnkiY6zc8WMLDdGOm5NKvGINg
ssKYoI7FHrdvPdE/VLgsoamho3h7ftZ4+of4Gs7numXJUEhn7sTueJ5Gn4n4LlFV838/INM3vfMZ
47p/HEtJcQyKcBouC+Nf8iyjrNQJw3Lwinc7SE9TBtnvhJyTtHSSPa7L94780DyeK912tGpKev9Z
Vjk8B0rF5oCxTac346ST4cXJk/yqpoARG4Pq6Vvyyka7Fofv86plft+BSP7Hf66XQ+dufrYW4wEP
w0gicEdwuCifcBNm8RvzMWK+/JFO+TxBAQnP+FPZv0aPk+NMzD0F8nAucRDEZd+f4wFi0QH6jfMN
CZj4lFvr6SsArClWZllLnTyKtCKVPRJx+Kp9mg2+sIzQ+DTMIWl/jaeC0wX7HB59al9V4A5Hfxww
Z8ICMclh1CyJxJJZ407y2VVfXy0ABYxveCaCA0RdN/yl64DhEM6WXwqy8Ckh6JkcCWsT7TYxkYUz
aEeSAWXMnUvdFT2F5CfA0KJSUsC6k7yww7e256gA3rRVJXxLBerugyxavBGLKp0X6sw4vKmwRXpX
pRP66dr0mbmpbEg2M4ljrpRdkUkFB8iWbcln3InlN1i96ALHZQEWxytLan0QgKsMuQLSHqZM7zvU
GYTYXiv3LltbhFUx4B5hNkXIDfNmwPigDRs0JgciwLILlwpZPcZK9jYjN5z1kNQCGy/Zv2OskuEt
BCq077u4beAAl3yFURUF76ns8+9qZWA3GV3qc8Eab9Bkyq9eW5uVb8bvJ/s3qRav/YPLiy6sI3zX
77ietqxO3M/DeSXcbR410qe5g9tp7zrmdUfSU1V4ntpw8y8MspGQfWv1jMhdMjKqcqLwOBXG4Gj5
JWZfjDb+mPSqr+26WRFakEUnZlaevhTJFDDplN3avULXTfSJBHebwzitsE4NybBmO98u/VOPV45b
gA+HwoEn7BzMEwH5umEkz9BbMrKxqej+bLsDLxr3FGYAGD3eHtcleoft8uXvvBJsv7bYoxmGAaM8
o/c2T7rPpvpu09jnvc5IaO+JFwf6MdewfU8hGshwisfGfVfukp9z6Rn3Dr+QRvavKspjtgn2xQnz
ChtL3AAF+S/WB0pikivqiX643NIXIq9vdKMn5Go2Wo7iKRWLPStPICoYryqyIxJX7dzOWMZvXfTm
p6Wvg/pfP9VTdFAiSOrfTjqRQ9G2CK4QZXnG63Go63NAJDK7g9vGhAaukPlq01hccSphX2FgWXj7
xjFue1p6F3uQxq9YHBg0Y3tcpW3uk37zPqZZ33ZP/lQwnSfhF5H/Mzp9SwIkfHILuMeOC/5A/8oJ
7/+nW6nwwBIHgbo8zwI7PJ0THv6iw4a4zsUZtRhkxS5JveQdY2g+niPiPFuONKz7SxUkTQv7z1Od
+icpuOCAVp37RobAf8MiQeVFG5d4D4EDgWvPRISwbtQQ1bsde9uPpzxbsbuZsBf5tcl8h9GdlxMM
SHjaR+I0i++Qy0pomeZeuuWDmliFfCqbPFcHVq1Sm3WuyS9ZkJb/EH1RnCyEeQxHeUcv73iR/KjX
CKfjSGX/OBXBNom1vvglxUCOIx5jMLomj5N7P0Ji+bbAq6IzE3JKVVvgNbgx8AhugcgwsQpV3dmL
8VYN2zAQObGuZaaEZ88l6yNgZUqACH4TMfjuWEQc7IjYsXkJT0Gf1idsd225h+QAEGMW6fCnIUyv
H8GXqeER35w4Mu2gY1Pg0NGT27k+TiRNySC2ZXgbqSLjIoGQSfCpoLPZ9q7I56UIY/c2mVj5foWU
uEVlaAYVYbRBbf7oCgaPWtIMG/EQkojuzfQDCdt/a5UkeVEkPrntlCP6Mwt8ju+yadb6UNiYK48Y
HVZZrIrJeFhyAiuswaR/nMa2HK55BgFwX+QN2kssg4zxSCN0d3KY0PBFV3N5TbwVQxyo1AW2YBGG
xyWugXzGAyzkfexxowCcqiixpEmKr5CoJTtnMck/CSRP3KDEu/aAAMiCtD0F+N6Urj3HfiGfRgZm
rJIGVgIleiaavAtiHAl8PD2u9Tqax+eGdAUuCAvaYadANSf4/wAXHtmASd9LO+9UEASG8AV9hhKC
VfblkZseA41kIcWHSzzE2RVNrP9tV6TY+f6onqDnqDsiwMS/whpsDS7FzRaKTxQHdn4uQoO5mfrJ
9469EjQFStRYEriISnMS8zCmRyFiqMzMP9PuVCVt8jihGzwnTTy9ZeFKceqPtnmYZKfvM5fTAXdg
AjDBkxsQAxWVZQx4vrMHOQLUOwG3lH90MgIHz1onea0aTCYU15I/aMGRpO6DldHuwuT1iLc3Li+c
n0XzoOSqfyVF5f32O5xkwASXTUOj0bu0OQMg0L9zSEKkS/hAponUzH4qx+Ehdp0coQrE9hWpKGiO
scvACCPRFJFy9kkpUP95xM44he750srfWS/x05Df05rXfJT3HBnEyyCt46oJDN+CjwOn2hPK2oJW
ac2224QMJdajDQwzgbucUSvn9GMZw4DAas8Bsc/mBocxlTOVEuPZnoFsneV7NvHqq/FKzsEgsbgb
KiJiPwr0UHS0uccRbYM1es3MkL5UAPU+IoDR3i7rws0WsIbZp103mIMcOn6t7nT9LUYoCvze6F0X
IWkD0ak7zZToK179yDtsglC3NyFI3V3QMoVt8QK9UuWr5pjV8PwPtLLpc2zTCCNY0xv5CmrdyS7w
bjCugSumU06U418ykUEWYEpf/oMAsYKMYTT0JfoI20df6ezVEHv/qljA0l40ZmxEaUSk/lAEOVYF
o9Cqdiq0A06sirl+xhaxCDFbdwlDugCPslNhdCPXxVveL7YkOJR5mDASANQtXRzXQ7EunHIVQHMu
6DYIqrNa+vTFdOX8iFI1ciQCakKbxhxsZ8UMQlMi5cS6gK/hQtxSgXFn+vnoo3t7R5UwMD1s++B+
U1xwtjPMIAZsOJafJ4lbFMMjP02bYBqquHPMHpGe56TFKvTlRAvtROZM2NDIm2QY/hbzN+m6OgGC
5csLoGGEwJiJMqsjgqFojktjlr9tH2ERzGBnYloXEuMESgFNWtR2t1mn6Q916Qy/Ac/ygBeBAzAu
SDd7OpZucmQ0P6QlsCz+k6tSKyec33zYHs2LnxNx8sBchYFIO3TiV1z4+bckbW12k5vlLhuLJnWT
EJldz5qnjUCs00CYnwscSYJGpEVGzZz6PHsTjka8xPBN2JU2pjeTmftwZ/PBT09pj//t2Lt1VOyY
9Y7lPe53TJLdir/rImEYTzewx4v+lPTVRHR4VWK5+lIQ68FNg0TCP87vMIeCbOoHMOJfcTbybxGD
4XgcohEBnfBUe4W9iYXQDGq9bROqnBNN1xT/aoYFaJVeNyXQDUSHutmPwXSdJ84HGk5+RopofdU5
NoFDa+hgED6cBnhHsq27CdnkcxWppuQbAFfC5MGaibtQzyq7M6H1WDrdUCkt1Iz5LSaObuH1zDP4
/7QGAdYR7DfFnZyzon7P+BayR59JXPfcqALpEsKqlvskoVyjUwka1d6qIApHi5wJpfPq+7Bfbzhn
6vSJ12DuON2pDfdwkbrokR0XOBuwevbiwrLfJuv2YP0UkJ944tukKZyASzDu/mHvm2LbGCm5DP24
sfwFwE3SdLrowa2tOFhRDetw8UGMhpw16UYiieNwpBXsWDrxYFi7sqA9RlNx0B5TfXusMBJ17R0b
p4r4ZVp4WB+t28M+ztIIGRgXKJf/dcgZqzwkMN/V7YQs7RyBKtHeUIsU3dm6sPMM8OJpqpObwucV
9FFF8EKfhGtbQrGEERm931As4YHaS0X+lyhSzjS2uyQT7vLPCn9eQtSkE/ICrqftqoNg1YH5J1aB
fiA5JovPVtbMoI+Y4jT/dgDonXwIqoGUqVpxZu2roLIrF+sMQudE+yQdPIu2JS9o+eQIfUZYrfDz
wFDiWfUxLFM8jCNfP9SjiPYDrwdQfPyaG+ZFJW4l7mQvM+YH3Vyn4W4AHBV/F3r734P0Cl2T3mAN
e47fp2iq4Es4MGfYEAE//zCqjDFAVow8x3CnpHffNiPw36SwjruTOeozLkgFq/I2notA34W40mHR
m8EHSjIpP2RTzFDmwRdsrmgzZOJ1I0DsLdjYCDM29bWr+QI2g4eRMV8SsaTrmAVNc99XW2euG0uP
uxSiBvznhqka3wHNjtXTxHS7+C9BZ0FUWeZiffRb0MOXpZGYrxncSX1PoJ5zRNRAtJ6TAVbcEyCr
Cpur6Gr/vodw7lxHzAfQiuHl+6/Kb93lKZE+cpuAhFNgqG6HZufjT2svMTwoJGWi5PMpGXMvfTNV
ouovLZrFT49F61KkwiPELYLvKbqTqYFJMArgUyFNQbfnYV2a6xyyBWK3OOGYHiaXTYVwHvzmn+U1
3eN+mcZP7k5gSVGqhwp4w0ynuoNuSGgpgwMdX22NIoeGrr3lH3ZykdoDElAroFhtpu5hNao6d2Rw
E8ba9fRiPRz9+8wTxS9EfAoM9oERIImVxKkMcqFElB6UPjAbcsw/csLB+IaS4SGZYH9izlTEwcJW
34AvXXwPqlL2Tz96Bhwyu0KH6ixXdx3AbElPPzJOcykr5VSM71VeN8UH8ohD9j53sKMcFY4OsgtW
J8rcyDkYVhLRKCqI4ZYw+E2D6lycppCQTgphbTr4OYC+TxZCDPFlBDFJG1ppelkgYl3bntowAUxP
cDehD8cyzpQP+TilplgoEslQUbDUhbG3mq5+iXnBe1A8VGVRzR5eDcinh2A4YUAYD+1iPXmO5xH1
aclkMn0shHfBAiZZm/wl85UnNyRGiVppP2YgAwaVWgRqPJEVgA3JPeOizYFIszwcDASUipu0YOHH
jnSXN19hOgbOu6wzXO4Zfbw37DVr71fmCj0Ti9QK7iqMmR3FCLYLsJ9SdxGYs9BdnntS4UwMHcPl
JNkgZ35E7tjghkOtfXS2RJvINmpHV2wFPNhYwnSVWwufibQoiuQFVkBT/7D5BsfiwiRTPNPtYrf0
w3nOT5gORv9mYYRfkwvbptloALQRHIr6DERsKBL6skUHnNpGXSveX8LTvud+Z5UQ4iEZrbMLs6ga
PhcICizIIvOQezySsNF/8N318Q011WIepJmw+pyWDucJD67hE32BESYDtoKU6cmAbRwviAZ843t8
wNgGrJsY/dzzaetw51GUDoxuPdwN/rwmM1zCMUMlaSN62l3rUWPfNkU020NTCrXUR3ToYTmw0Qil
CsVlbp4yW61Vf8dmBWWfs6kao3LPlBuyxm5uEsYnIrAzvNiV1ET6alGCmn9VH+OKAy8h4u6JlQ4b
ww/PJcRTRzP6IgLEtQvDDZkiycBPQv3JmOtL7fbdw+qvnCUSpOZysXlDeluoYHjygRaK257mvyPZ
rbv23pC4/7YDXJhrQqvSffdr5+kPI1nZedAgcvvbZcTD+exaR9cgNfz1jWi65x4n3S7uTZUCE/iU
bhPPj6kFSXLqCB6IHoOT5DBdzDJ0Fws0yAW7MZDjiGPbF/d6oXa4ZZEpIZjW9k32NTmNU3wovTjO
f1O2Ug0zuOQokBCKgp3qcl8P+DYZAB/XAFv8lftuy7LkffEDmgmIQr6Ko2TNkXlt5TquD8Cuswrv
RK0jD48R2bDyAkqKPw3aUv/Vgv9m4FPm6K19SLtJ/yFKvz+iksdAiVPk73s/WVp7moYgeKWqhvwm
JD/hXvNqyL1aUWL2MsGqfphA4WTPqkZS+6RQLDewlte0J4HA4wHqTOmfAKc0yxmwEx45GmwfL/5I
/zzvotzDPVUUXUTPI/rWQQCZDbFq6H1ewMufL6+VyCvn0XdGo+98F2GM459tBvmOcq62v/B2FYjT
GyQWCwNWD6JGS/ic5XE43RJdkPckuICBQF6RpFXQkTinEpGPeNGUSKz/hpUmHM6Lq8Hl+uyto9Ic
szZ6VNonbYSiEk5vOfMytb1CntpB/o+3AUC0fPtRMtLzmpCjuYAR2x2nUUIl8RlARTQFiLunjuzx
ShZ9uxk2n75zApPHipYDb2+5vCp+GwErTo71xpGWKELPInDnT+LIgpHwxKz4smLjRFMhvm8PsVky
/VslTOpOLsiX4DTHTNsOWkXdNkeKmuy2B3wSfhs/hyBBD8qephvSfz7mvQmuuXMkPuwenCYY2lPT
E3uGzgOs/Fq1MeqZD63J7iYMdx9t1BqWmLG15qgwN9fc3V7W/Ikn1rwsuA7x3/MYEZycfcTJbCox
4gyQog60WJUEgwhE+IwMMzdn1gBworEhzfHueF45hJO6Vf69GhumajHJdnFjQoZ1dnZidimNrp5J
zCaZ8yB1hS0JSlM0nIkwQZz2+7Dtn3WGhenW2sFNKRgi95uuoHB/tFsY92MiD8uiOFGC+qwWLEDH
qioQkkSN3+sumyZAaLFHNXOvqhzNjMt9FuR4PPh5MLBdvJtmycNDq7x2uMGBbP72FRQkxoiJWTCp
SQ6bZi1SUkNSBAFYMkjmLERaM/8hAFi3XskH6OyewUvRHjR+Bzy/aiWEQLBcZBcXrFh5puEgqUmH
PLvOB2OLofwSwCnVdWJUxDhKoKf+ahwXi3gy9938CH8geO2belJHhLW5eouhBDMzqBqukH4cqRuV
n0RYKUrTk7SpEQPf9ZrKgIhPmNTmipBULjeKone6cs7m7RN9Bw17MuDyi0lzha9sTqIFx5YFkSJG
Gz20ImcUo4tk8f7YYKjqi67nnCY23DC+i6De0TTTgsGinmhM+4ho1oEJeikvEJ2L9J5MfNw/23Fg
gfcR8Y1bdCkbZhV2ZUzJd+ngEKgwsaoL09rS/lYOo7R/ctE85wwTDVt4asyAUPSzydYnbnZiPsQR
TMTfRlDobCv+nx8FvyW8LFbzosYqAifMCJtOjtuVeJRfscPnIrUHiaFtw9X/O1iXYEDSdIC/zBIN
LGxrVx6ZkL3s97ikFvE8gDT/wuvY98e+W6hA2PKEQWi3eHZyDyX+KY1lZp3xxJo1fzTuSIe2eBPR
XstwruJt0O43xuLNuGfgWFJQV8pt9r3jxY+MCgWTVmjA3Vkvkzc/MERQ4mLxy9hDMZONvPfrVpRn
7OzikblREtymeUOpm9FQ/pvmzfTKae3Zz2Ltc/0IExaZHTWH6LzAY1VT2fdcOpW1efadxa29m5Qh
gtLl/RreFu7mxAO/QgmodAVgr3DNthHGDOjhuFmyGJTaFrVj9yFyScbCrP5o/t9e+ykD8/3k+P6b
VYpfAqm0/5XkeeK8toHk1iNGrhCFcak1d7M7zM1NNnZsoIPPJYzDvLfc7p9sRhMH+lJ6oMFQ7Ppe
HAV2F07zXEd6T+0bD5g0p/6Phz0mpBHLuWRLr5SfEZc/SW12U31Q3IPzsfEIJVEnDSmnUEwRoKSB
qJHN2a6x4yxTlDbY4IcnKh6yUtRTnjrK0YcKzcJLmt2OEsnes+2BuVhi8EkB/Ymn8Ut68bC9InM/
vLHPpxSvuSIG8lE0QziwqpEZOEt9YodRAUJiVDySW9hA1HNS3q9g2M+RiVN1G8mI6n30mMO81o0K
PKr3gbEtry0PDrIcyisMS5f9noir8W1PxbveGJWrH8I1EDpVF+T6FtNp+hMT90tPfhG6gq09NU9J
m3fCv5KRdYPnpYI29lHwY48P5ThLczPHcm0/BJk2zX4jaLL7DJRuwM4IxZywH0o2lzE3XhyuQsIa
2aEXZC9hWSGuIWxh4XplOKN56YK6XB8khX5w7q3EWCSxmGMUQ7jDz6+gMVRVGel30a5OOx5NH6v6
kfVZnftv9KZ6vR+HNPCgLDWWvU00fcOPu86Q7yyWYO8BtbSmqy4mv8LGzcQb0INtLUW/Cdp5eeyz
ZQtkwPxnXc8s2uoBxD4K0hIa6PWcm8Hy5c8+sr2GQVqeWjZ86p2qx1Bc6HC9bQVAkGHQGnwY4mGW
+P8x6VM+G5ABRgJBhVxGA+TCqf3EEyMIZYg5mC9JqKa3qiZoCPlRyp7CsMpOHrVIcSYBu0lOyKt/
GHsFw2NB5+rsKQQ5huCUSnluF0Yxm9CDtq3ZzPF/tDZpCO3L7jNxcDKkeywQsbjN+nocrzUeRPtU
jU5Q3rLtCilHuEmLxpQpGUT3W7Wa3HOYkLhNOsBSlyxnCcDFVGMBdLaJ3VcfkOLA9t0Gv+sBStJs
HnBMriUu5DXyXzM5TuWVaCluVfR+r2d5lBCuIsU5pnn4t/Bx8t9wFTK4ISGlfoRupp8M2n750LBD
wD+yPCJ/VXg30zdUcFOcktKP00fNxg1DHUzN5L/3ig1FrwXzm2/rul5fMGasXOcY07EDRahFkj26
quO8yHqxrQnIhYruBZN+vi3+suF5wmA1f6seIYu3I2Yl7IuJqdj2mr007kmzSqR5oREik4s9KBs0
dmbPBQrhIUz8N3pMrFCWXfa4NICjZiZ0Ua5fFiR90OUe523RY1NKOnYtZzu8hAyAGIwDd5KRm0Lw
COmeXggYpuZCkIYo7DAHY/N7Qe3UOKxIhq2HfsoHcStUD5MdnwsiA6jP7Sh3t4I4C9PRHvgWFqYI
+GjDl8pxt1vVet54Q6iUo2LyCj+9eDlU21exNAqEqwHcCM0Z2to/MVFKMDFYIev5JNXL45RUk/sa
LQoB0MdbFTx6lc/ZNWE2Dk95OaPBCq9FWCpjqwWhyWJBz+xlHNwwLSE/4eNHYGnl0tnksVOKIxmA
1xKe0dwrl0sy6Kv0OKmE+r31Q0SZwSMGfYBXJMShUv12nWtAmu3BXdjrsmMODoBvlzYjsRku6Xx9
hKXrz87euiwyeKgUHpzmzJ+9BHc4mZf1ZZMjea6qkB0BdmwghSM46SXdEU/g7lFFMk+XheFnf9c5
QeU+y2BROYiBJGS0pIwAe8/6veHJwoMp7+SoC2ZuBPYVLhkOFqJpfR7ON/xdYXSjoyJubwZiLS8e
JH7n7GVFfEKZBSzo8+lFP2Jxm/ogUNcmPC2jumNVCfmVXmwV2Vw5KJTNgA+6nL2xvbGp4TBhfp7f
oyNsFDXZWjR9cNOFOiosKJvxvsWujhUTncI0G85XsiQL00SYM/AwWQbZfBrcPn+iiCQPm1XjlHPT
EhHzT1nj2+oAEiHFgaSaZviyOvIb99hmtj4uY0xti4cTsjhM+cQUhyKt5uTDdHJwnnNIed6FdBxK
rpgI/R8yXL8kMwvosgzrPK5vafNyvE5zY/ElZtANviyZ+Za/n6E9oue6epF3KmBw4UTm6CP1uERj
ZY4Tu5WImzlRIV7tFEb2S5hCPVkNGOCVOtJPH0LsxbN7qSvmwY/UNbb/7Fp000uh8SbipqM02s+g
hWR7KLt8AyuIacnvVxqNBRwGvcAlHTXd5uSNkKh71lixTzIvSQb7ZDORQBRw9KSCav8NvLQ3Zyt4
4s8VM8vlhVsFPw7mti64z8qKJNhYAZBrFzMtLIZJSsarmSVLhsczWvVt7BMoO0/8s7Mrk0dStZOe
UAcYiKfeb97aIH5mEOUTgid/17+2JoJInLk+83OnmL2APrXRy4NYYy97TbbD+wiLQRf3sQ9q8maj
ROOa0CEwcAjPeXCWA4Q1VgWs2n9iiaX8irLYNG9mAMRxslaG0VM8k2Td0eWnA985A8VTUkEeeO4s
cepjVBcItboY3T8MkbGfknzCTjfBpSiveu697B43LIHnwvcn9TbO8eQ/lhLbrNuNznqO2pkrXLS9
va3dGdcaqi2y8+znlOhkOqsBSLc3suoilJCRPTbl4lxnf6PGeiENmBVWXf1/p8vcoSCNI1t18Qg1
zFWLtkdLaSiFFBmCmRSoJzF+Hyh/R4MTscKns2/55Lt9wjcFl2cgtQLvFxOShM4UQJ0jvR/Lv6Pr
GP+J4wLUrIBXmh3bsA/aI46JXh5B8TXdrc4VWVLqMi5e1uuxeWrXw2hhh3DKBvpzP29g58IEJTs6
ppyvgeGk1SxkqtryJNsgzv5WHSrbFMJIuVEc1I/Adnh87Lar6C0IWGYKcJvJ4XQV7FagmmAhevOp
kPOmH/bLMCnqOlxUx05YngSKBiexLLLsGYH57IrNXjBnqOwdbc/wYE0WTlWOpyr9FA1QDkiMFHRh
j614i6EszBMtsKHXmls3QNORQIkJbgbNsx0kBxUXgeEK7Ui9LgnfSAN3/KiwqprsPCGMYX5Y57Az
9651bfTQsjsjvocOCBctI2CLKSYcO3EMIedX0MSLXD1BlVmCM5NsmPoVpA1m/4ERAJ7yNoRhhqT+
/77HkcS0tZEUdEB2PYHA7Uy2qt59y/zB+2gLB4Z14zGVlG6FinaMCxzy0KFCzUW4YJWTbOdwW/ta
Yb7P3voC+D0UHdTWR0ALjFd2W2YeAzBDZXkYfTUDR8OG8uFZXmCKnyJ8ZFdD7p4ZYsArmNyGHiYg
+UMu0KGwegPFgz1WdmPl34spmFi0FDRl4+5QHXiz2P5GE2NZHwsaoaUquyD3RneC2nP6wKnD0Y2+
Q4QfaIr3qIkYrS3mwIAFcLjdRsBZHFnwsIbKYzs650ko2NqNWJaIISZ0aUoBHmMVDvX7SKo8/OjT
bRSesgjlXfnEyQ/rlDqMtUK20R3QyPEJBNLvhpvGeLNoME6sPJdJi4HkgAPHk4+hG8hg3AF1Zikl
LV3XXQofisHdGpU9BDQIlMfZ7xDC8NaFrPeDPoAtfl1EHRxBCiDKzoyVE4wG2/t/ScZeOFcr3OwO
iQaxKetWt73TeTX85fYq3SePwQwbecvMK/+f2maHOLZgtsfR57mEoBkjRpYUPzQ+xo45hI/gKBF9
lm9QPyq/7anaKbL0JoX2oXTjf0wGENfAjSN7dOy3zNJ0IEs9t+o5zhzwnxehfL5s3p2SxyYe/fIm
xDrg7umQyObRuCbdJQxzhZZNWCRJ2ouf9l43PG2gtOA+1ltuD7irqX8UlhFx6zhTezEw4tL/kqWS
FgY3IY5mi42449cQgffcu1ic7RU5aYCDr+cgAS4yuqV6SXL439lOa2egNk3nTVVWC9I+O39UH+96
INmbX7ny+dirbuYHu1drZ5LmRHIVZaFtAs6sLNX6F7EWX9fHaFaogrWkTPzG4yLlL88P6R7W0RYO
qqrf4UyDshtWLBGIU7b8sLoqUe9lzCx73LNaCoG7jSt/ehyxm1bXmUW9zrtrS+w2xq4EjvqQO+eZ
MBEDEaHG6kc1201XL6i9RzUiOp0HA86MyVvtFc/4l3nSGeEThx9ZS7B+swSUtS3LnE+fbKCMi7vS
TLxO/pTG4VsUBZn31pc1cA9wFe4bLg0n+mxNM7wVpF4Z6joVo7yo8piUDWtuLolokEz17Bf1Dcti
8VXRL+GuRpVivoa6NLuHLGNjECdOGdAdm3Yl5kCd4ST9G2a1rjbsEPD/R9KZbMeNY0H0i3gOCBIE
uc1JqVRqlmzLGx7JljkPIDh/fV9Wb6u77FKKSTy8iLiBDIeKSurjphnHbngCqKT5Owrjyw+V01m2
66kEZWuB9795oHWoJNAuQ+IrUNMgg1IJLQjA4gyJw6C96yuuAWjPcmvoRctCfx2YTgDJOlhTYmT1
dt9Ea4JXCl25uRR9M3q4cBYoeMcqaKPoiaeHOd/q0cgbzc5mOgWcENBBIzPgAaAYV7xn+SSbL4st
AEtVQHb+rckrCpRjH4f0gdpcVryLM4hHvLzr6LJnQ+050uQNvK2WgvPWuA5+1YBLJbpvVODWqRBQ
1/QkwEhHSB95UL83eZr/Si0bNgKZDtRLpvEegvcXEXu3+L20qHY/o3ACQnuoSzqFJbxKaoLIy9NB
N51Yd3vzXZjZqL3l7YjR/jJPrn2HobdUNIT5zkpBgmmUVzb7hOUQhhDc3qug+TuZwAalQ+ECxwNj
30IZj/wmIQI6p9zt4CVxCMZIPstzQkZp/ahUQVJOIHevTAVsdghRpeo/JOQArvSDd2TJ5AHQYhUP
NQsmbPlMJyU3MRBq2IcoZ+Krw2In937xGI/Jd4Ls2e6LiTjQTxaV7nILBnZ19kFc2xRX9ZaB4EXZ
TZ/MLSBSaMGR+UyBYM0s9x3xI1AKhNzFNI9ADhw0wC37pKDajDgbLClgBh9iGfWOcqFs+udCwKmP
vZooXt7h0tnQuUzE9RFzHBoDnN812eeBX30PSY0pLWc/qs81rum/OD8BnNGJY58U87t8ciTh1sdN
qhx3dIpiHRSYwx+8rKGQJ5lklv3gq1rl4HyUxNqKyXghNEA7QoNFaawtZVoso9m/xoTgaUabnTuN
+Zov/ezL54zTl69lx1R6HDtQoHd81PPwNyGS11x8n68EFEDJTYIuRDYxS7ytlTgRUw/8C5qu8C2/
4ZSV2LQf40H298itpj2nkO+oMJaGNTDBiji4xLwokMAtSG7yvnR4ExdewvWG9hek/mzIaMbrSLva
6xBNDnv9WfnhFRWH5FVWU52xG9WYdy94KDHGRVkifwsPkxH/uB4Cut22heZKCStEZ5LVd06fYKNL
0py/yY3GAbWp9BEwVFjD4uK821YZhHg1hMpCTY9IPoxTVQcsac91uggPSUJQBy5y37d/pUNy4jZz
sgiichUClsH2h/B1W5Argyg4NI38CryOrcqNpOAluXdMh5XJVpKvKft1XqQ4VTJ5afo5VF+mCnpR
QBgvIlI13L3Qj3d2buL8TEsX+Sl6+HgfsDZhr8zRzNVs6kecg0lLnPHctBSdrieuNNgwYgvK+ckZ
dWCpD8M6NUYXv3AmQTbdljrjPk3OePF3XlXpiFQNE0Kw01tgkH0HBQ4ptiNonOFlCtVWboEFSfY1
jJsV0xdGNyBar0Hbsdo9RDG32Atdbd6C64tdwAyFDIU//UfBcB0k54kNFmQknCiBeyRouDL1eFMT
Z+8zqKqQWzsfp0Sbb5OVdsZMmLJ+GxLOUVRF0DaJeVQF1IXvgIEXlSpnHbjdP6M2jLip1zEgX25t
w690JO17X/ZLW0bHbIy3t4bOOqpzzQwojfKxdpjPorZqpJzI9+b+3FJtFDiHhDxTBb45N2Z9YgTz
nM9AdTW1Mwm8ppLVB554HDmtdmfQlY2lPGotGo8HeuKakH4iqgA53S2pnMTPuIfLAym0GTAqFWO3
vOaQiJtrpgzBuCDU2921sgj4ijtNvI2mdSGcL8WXhc4eArjYsMByvwYdVfWIS4PXH7mH2ht+C+GH
7t3KfAbhzJ+I3vnNl9kJb2hhz/6sXrHdWYxgrSHmqji5PvbXru9x61K/qNt7jlENNgMQ9osqN8su
uXtkrGwr5hPKhDdsjLyrzU3+C4wWJjoTjzjU2Oev9pEiKt3sU7wkF/i3K1AUei4p0sNOEaLhlCyy
uagP2x5I1/B698i+lGWMaav4lxmY7LNbBHDdDgOV4+2wxyk2CZCcs5aoyZHXReT/9dojJrlbHMyH
iQIvwbhEHLioTC43DsayV02wej0gOIE8z7V249sJhSU9SvaC1OB1AjmiSVPazdC0E/ctRhBEalyb
VT8kHS5x6N2THjH3Obn8U7DdpFuH8fw5FkXUnB2f5tKjIlvsnhb2b/JNTPHyg3A54lG6dGR6mkW4
mwg4u/kABGw0CElR+JbYzGZ3A06Q8Lmy3lJfTbmo7mrGPA32Be7W8lD5aZRdgnBVGXraqv9wQDss
2ZzYr29F2W3EqHIDH8SeKd+S1bGMN/zfZ8JQG8MjO8AqjVouBAiqMQkwxUqdXgOWuSt3vr9AolgV
+Tkm2qRXWL7hDLHSFIWB0jokLEmvJCAAB8RRHXwm2pgbaCNT+9XNrrrjGXc69mO9Zw92JYRw4sgd
wUWQZVure5IPPEttO4NW7MhTQAvNc8q/YjE7937XzuktBqk2vOKD5leBZ7j/QyDUftHSzXurWh3U
NrlGOrsNU0DyD37NVmgP4SO8QeDlpw55qB6bOpD+vulDHD0s96U9g7kc7HfAFDPA3tb4gn+NmF5/
QIplLqzGnhOJ6nMgG4yu+lG1WUbFGTAR/hOXaURYkgyP8JWdOWi/G8/tqx+FL+UHGLjmTJKgaJ+X
we28rwRHU0/goRIxWyxc2AXbTXrt8+5oSrlkh2DK+t9JwdFzI7xWv0yck89DHBAW2bDEEzPsWn40
sbI5y9pKec8FsHNe5u2sww+ZAdr4gLppUCYc1tKSTqnWw4Sd5LwZKzcm1Gz0gHt7shEE7cQHTcbN
HJfvf1dRNkYYbo1v6+pvGyu2KqBnpxfXF+kL9l6mBROCID9u/kFzKRWuSjykm1LfFFtbAOFu/BSl
0Snx9/9gnWvXsXs8oCnjqugicnBfgvZSbA8NWrz42rhjE9UEEfVHwuctEnUbfSkvEqYovuPmEQpD
Mj7l7DTpwqTUdbC3UBBMeoedZyaDuVY+cyXMGZo0Clwxfb9Pk9z1njI+vBEXtcStcVg6mBh/SL+P
82ti1zZzeTWUYf5pl3hm9YBaWfmkpFQx69+br4EzFxxBWN3WzpxQsxgF2rmDyMGXk3w/wYgvKWFq
/UKTb5xbyY7ZQ9sWNhyo9ktSh+97L88uXuj7GiVTPSki9d1NX+XQO5OQNaoKvUTcgtGv0wO5LHyB
IexhYgNFGLD/iZCiu44d1dn2ORcZEJtg1SXNGoelpD6A5XJSTCftVtKccKwNH5zJGxdxSfnWDXb4
CGXHkz5vQNYrW5aEhPCK/ljdrDr1o1s35pt4zXmXNR9tq8hOhpi01EOCY+Oi00y80OLly2Pgle73
QntG+NznAb9ZAYF2mxMy1Lgl9tg6apJy2/6FfkHOfb46kqhQdkpLlM2w01l9z+wh72cNUnA7yRD6
cfNzvtQRARis67yEfb9C2sFHPJisu9FtHf2dNSG4Q+MGJK/Xde25iIyB/dQtK29s4YjNhxxDyX3W
xuBqp2iLEWh8HSewSsy+mNvQMYLFNRQdl21T8JSi3+wk00IN1WTTn6a0MJqTqGHMa5rtnZB4eL1x
Z02P/H/texjn6RlkoW1fdUpODZQ/NTd8Kk0xGaziE929q+GCvmtGsPsqnpEUhGt8giaOo5+wbeJt
VSNf2WviKy4aUZAmXAE73RvmI+jYbwOGxe6CwDBG2PAdxcofgS1mXRhj4jR0tqWUsx1xUeNEDYGW
+NyTh5VrG36wnJr7safjd58iVNWXqk/kVwdeoTthaxv8IycWd0rMo5BPed/pmtkkjWQf7qNiDP2X
vIqAR9qYjMk9zfGRPvqpS1RkGPBqCagawAhgcRW3imxtjz8nc/qTareE8YDs1pyBt/WReuqt9H2X
NlgFkvGAXDxAUvYJCO55OSTdLZMVXYzWyPgL2YapdYe3uLJ3HlaTauM2d0P84Nbb6mhJZ/qv8OtO
EOxBxaiI2JYP2OrOrin3GdgI0Cbxo40bGDBaGa0knl1z4kZUvLvYnvRFWJFNZ99Uy2vBZxqhvM2d
DPJdZ23v3iJCYjQ7E5hs6YepJv5lxfxEjpGJbjnS3Bd39+BnyvLdqRNO2DbUqXuY12yiPhrJpryS
sMW/xakyze6LGEbCQZSPNTbhN9ayGnokr+hF3xFDdBrtA7WU0UPmqxokJ2XTNtu5GN685Bz7KDbH
2DK93bMM9LuXVQzQUpHlW945ZAR5WxnYCOFdEDk5Vctev03qFbM9NxWRFKwWDgPBuRhkXpNK810x
BZf9TQgzn25yUm7rwfReyG2Dmm1yoDB55uqex54xM8hcTFVhZTnr4X1Utr6ylxnHZ1qN6ZDkjOM/
mm4LLivpDnMExfTgjY37Lymz3P5hhkTgRbQtPLTEMBNfumpiGqJHnKd3Sa/JzGd25JKVaAkukyWx
45e/K0AT/nEJ8QjoQ+KJZHyRGTn+e4P9c/nNods+hHAnEHXDOnidnCG8tyzqzuxqMAwUVDuJK6YX
ld3NCibNE7ygID+n7bRFjz3VZ8dK8w9EkCcjixo0uEuF9RO+Xw7DD5tCNesv0yMtN3RGba6MwMOs
wTaf+MSu6CBSUJNIOQjd7A3DEpoXDbU1pMs9nJXge1YCrjPlGdlH7Y/K7rGFyv5u1ZrYstLIlxy4
LZNm45J+4rRDR60Ksi0wG8n+NUOfeZAeaP/MfIn/0IwTS6RBeLisKG0uyDwSeadqIVzNZq+kjnsz
/TF0UaazsZnWhfaIwCMQsvdDb4v/GvYvVdazK69Gf/mIws3VlpfFVuloEoojR+oexHnhLLNkqiXJ
z1Ar1BFPbJd99ivTr7rJSf3XPYYo+HBsHXYiHN35RWCwrJ8ywGLTX/Ja2GEK+LbdB6nErSkFgQZ7
6rKZLzBZy/ssbwtLJ9AKqZj0BfBKayuAd8OAWrrYeLpjdY3owOxJt0WVrp2L0tdQ5ZvQsvCgyFtU
N+1/S0qhosQZTtzNE7rLl5otsyAnPhxAtkf9p18g/xBmz7jXArSdhi12ULuBw5IfcmznTU+0mYqz
RvmNT6kqAn0zxs4S3GRrSOxl4Zv6uQUEkzthtrEscqv+N+lIFBBgWf5fr3J0XewoJ+rkleNX1PcE
LJcZt8+aut9YeKf3DM9KseeD4g4fBgHnkHCGKL+iq9hvxj0+7zAgndpUvND3iVdWlkJ7p3lZpIty
2BVu9yvIchR9fxEAeFXVvhFtmizepBQpK0B5AcHnclGBWhWp11xNyHEsxcJfOKTK8LHKHPlEpNoM
mG8EyMUMgmI/npZUa85qFdW/oO00zxNbaiZ2oDFvyTThrmXVMp38qsEeWdnI809Edeqzqbp8eDWC
bjDRu/AA1jCd0DD+Kw8tXDwoVJlJ84MVCw2QZJ/jKruOarUvIQ8pcTaOgfBUCxZBUF28dTxQvM1V
ocloJFxwXwzxnqs+0K67gDsSDRus30OkK9XLRxpN6/xauFuaXePcQrDuMdfyewejuxCTYud+U89E
4MD8TXjM/crxGRfpuRx3rsr047BUeJmA5OavlPCwG53cFHba1GGWu8lqaDx/IJNirSf4SEo3w4mP
KA6BF2uliOyPjPUB7B7a7GOSp1Rs+JzEDZppXHu3TTCTwPXwUu2TstfOw5bpzW/4ORKYYrAVyAEA
l+abziJV/0OI6pyzsIFwjkILTvK9NKgF77QUpd2H6Nj4vweOgE+44/vSlCDhy7BJ4mc2VxhY4QHV
inOznN0BqlZhk38Lj4MODyn9FF5yZTHiTw9k6tjqYPGvIWmSwAvuRJ7B8cGDRmHACzJtnta3qMRl
+xBjZBhf2ar0HY3F7TbUgZmdvTs/RInFQGdQXm8J3TNP4Ch2nQfqKpxhi7m7pc8fCYdtOYTpKMan
yQBM/FZygOLNr93F+GjdhdOSAHvgLMMLb1jRmV3QdzLDCBny9ntSlEpYhjI8Y39c08ZmebPhQkp/
N7bSBExKDP3vTpKm2UtCjJvZms01Lg/4ICq9EgSt5ksPow7iLjaEbMI475fxsq9nJVf2h2MtrkzG
yKmAzXR3XhGYlxcEd/pZjQdbbD9RFQJ2GW5jMWGClIvYA5bDVSJiRe4Ss9kcnLY/FDpeEE3qxRUZ
xtUBkoe6LrPjy9+ebJefWdm7xZnhL6d6gIugau7WoOvSu76FHUEJQ9XWdwSYYMK5cpinfwVN6PUB
wg1rEX9lIVNhWtxsb1suY1hLbMZwi5iwRRTi60u8CfPVYLrgYqKIu5FW1WLuybPkHQcIAwoewg4M
HhJzu3UFxlH3nGLqJoVUVMmpIaSLL44S6y0I1Xtl9EvSuuPVvKJW5oLOTeNzuNTiVxb6ZU3dMozF
H/5aTtcZCJXcFgSq+1bQjfj5yHGj7yhBthyYp0xOxO8AWOz0zPea2H7+h0Nal3oLSOiRLA3beGQV
X9Ljjt3SC3ONDZZ3V/xcp4vuj65T+EVBhU239dEZ4eqfvG/dUz237fBQRw03Fc9zsL1CTiIBTkU8
WiRbp41xJUoiHBCwmWIsC0O2RpTLmiOrara8KaCO31W6RWzLmhg1ONM5pbqtpmwdZFFUqevUbbif
hDsqunLMYukGOIQbvfJxQjNpl5DCX1v5YXfwMuS+47CG+McrENnOriLvYaEXsSo5ORWXDrDF4hVm
LO7/opvFckoIybIR14Ua7qJiIek8xpN5Jp22DvekuOQvT3BM7XxcdndukjeEpkKXbHA4Cv8n56Ar
mVMoZHaZkQkF8XcaERtEqnk23VNACPN7RRLw4KQjgd0nioXiQzbCfzzECiFtl2P6jUBd+a45l+2Y
b2gjmh53Unr2mydWZS8gaFfzqxi5wJ6hKmB1ImbFl5slMkt/0jHGv5lU3jJkNJ5q4dHibAfmAkki
82AAhHX0ZG3nljfYHWT1ONHFqX4IWj0MB32BBg38wwmRlxELEvPD2KzD2dj7muJttBQC14XEfjdk
WpaXtcctfSpdppgXGU0Yj1K4o+ZqxwBIoXQgelw8DMDmbk2FK4+pz8Hwzbq5Fwq8ZruqvwtCQvrM
2s/n1aaqDIhK0WbjCUiJ7gg4jt1WaNos9OaSBUkvlLIwwCzKwudn98d7YxBRzZGbdjn73YCf6lSs
FTsE3n0mfsCLw1GM7rTYK44m4pbAwOaMUEDHbIZzZ9H7GDKXoJ0BeDQ7gxLPY6aiARxtZAfOmTVN
cAgZT+jPgWm83bhyQEo0KvuOLnZq1ri+gjwin8PhjStuszqDsjOXLKO97SpUDplkINWdUQ068b/y
TkEXMBH36UPRldrbJ53Xy5OwHk2ZQLxXPKmVZPVB5nMzJ0CBEexqvuhe5qsFF179kI5UD8ta8olR
lcFKCv6L6H8wA3P9NkkI5ocI2tjfbIyFj9h302+eL2bLEHP9p/Ty6SXsGh4RM2xsKRbFlLdPLEA4
mXFqOrsBvG2xL8zMlRYbGmYTuOr/3TE3gE6VCWxGDcZ+flipeDAE5UG8uTa8+C6F3vcH8COCSwHa
7VfJfsDB5JkXbCIUC6693zbd79Ca/IIClzoH8G4BzbCeRWnmpbgYVEN4QOxnF5I2B6Bv7NACsWJ+
ZIOfhD+TMLCXgWzrcpcADP6DdZ5MdRZ7BQeeoa1s8/qRrrCSCrUDJnsWrhPEyufYBYhxxK3Wtoek
kNy4KhbkVKhUuX7LMN+GB3xXZPdiaZ3f/IDhu4xgF2AE5hzD15SZ+o5wH8Y+vKlwL7BB8V9Y9A4b
V1fZH9Wk8OnhloGKDLw2+BKisj6hKlbk/m1UevxqMHhV1aWjRRacg9vC9yFCSrUGtSfbRRkQ9c5O
MFNZDeGIv3BpZrRvYqpQT5CuMQWLeEn0Q+GBk9gDLaW4C4pveSehENhbwP6sAWi8GUdwvBgliX1G
FyZRDtvYcYgPitBnsjUT9sYdIoGl360rBGIEfzqN9blhR8eL7rkVM3OTlW10ha4ofzpDS1RQM0L5
T0IiuB+EbFP1HIzgSiDEbUCTJSOeQNBzK0oCMT1foVqUBFV6vD2BtxAGZFArnuIpAzqC7cHHkk2u
9AhShh/DLuzWD9xVlvma9OAHNq11QdzaLH5Gltyc2P74Rwr/JvDsVGT1tyEWaPrmhxH2ExEepm5D
TFq++nnByBzPhuq5GLPYV1JL547vCdF8PMzBc+DOXBAbk+HnzqCmsb2rp9p/4hxiigyw/mpYly05
D1u7qt/x/Nv0tkuVk9wtkaV+p5gQMq4pliNoGPjOkj07fff3QobiYFkfsirucqJz4bwFfnjPE8lb
UB/89yFz2um9yCLoanmE/beiEfGWGOg2htBvwVyJA4r3KF2nDYBFGEl/CqyD1X4dG//dJnkkP3RN
eOIuRJx7ZV1QnOoo5xwOQxiEu8LLK//WRAJWgcTVy283ibAxx2szveS+ZMUvbOoel2XuZj79GKIZ
EA9SM/gl5/lnbzb4YdwiVmFgWm1w49OQw7RHxJ7ExzxZtWfJXPJbtuWWJAJ29VwnGOtOZuoA1/g0
THh8scqY2g04N2SFTzlrhfAnSyJaDsAoAFG2DkGVA3KiOuOjaLE1p755JSDFyS75oIrXgXq3reVp
3sA7k1n/xYQRKGIbhoJKagh3N0OzYpHPIzzcFwol7bko/8ve+dQS4NJuMdiRFgp63iDUXd5S2kci
0UHloNc4oKP2IQE5Z7hR5v1lwn7AlaBww6cSMaIHrBF4H8b1kodYD+mba7XFCOdBq9iyjsOMXt/k
X8Y3dO2q2anCHRGPjlf47EZNjcBcBI9hv7rtrjOIA7exdaInrB40z5SMNK9TAupmP4zaCalu4fRg
goqjG5KpJMup3EE9K8iWYfeoFwy4Oojc6WVl/QgbpR9g3+uud2eAQH6IXfUcxCU2K12Y7hrhOBse
5TLz4UCIyI5a4lA6Dex4/QfyhKNzktbNZqSsfMSE5MPkpmurl78J1Uwxe+pS5/u2mbfvD4ADCoNp
EJvwdrOYPymPQbPNF5Rb4DQ8KiZo509FZwiVOmWGfyIqycVTaz2Wzo6+XJSP/3ebA8wijxPThJfv
QES5P2zXmMexqjCpEEn0xJEdRG1BHI0tvXmUXPxNwsEZbpsx4LVLpg19ZG4U43UDAAd2VjPybOQk
cXgpZ1HFK8eB37Bw6t15dc3lEtOP0x8ilvPrbYh4/93NA8bftkcbP8155gZ7j3zTT72MUFPg3bvN
36jNa9auVNPqn5psCX8ivyQ2enD94hQeIEzT2yr3BSWAg9NEJ7koM+DyynAf7mMy7fbipH3LsQQA
qsc3SuSXlEYVKx/Tpmc1ZTEy60AFF1xBWU6i0rnt+xKD4MPGguPvySnIV3zN7hKVnxl9fixg2djS
2hmkNjW3FXZ3eSlDZ0Q9tVRtFI+29bZw+pyCuLjMie5lccD1HbCC8VavvMnAS9NJagnmW9yBPDis
+NH4Cq63xYWsJYCAqp0yPkq6xylGSqhiXc+2y7sW7hFNRNMThAasGkpsibmFF+R0A+mxfINqhykk
tA6WJn8Zfb7LWCnSS4YQMNNe1LFYEIyr87UZmE6PDd4w+eIXPbYu9pnI8D4vpx8VOVYiULkKkN0D
NZSvNVv46s2hsWD+HRA//dmQFl154LoJVAMNGtgt88H8MbWYPc7MrEtc1lQUHvMyW6EY/KvM1E+A
i5cSy9ht0PojRaL8arru5xCvIgh3WztyK/aaAL3YQ4ALmba7YURSxvkA4RYMQfIe96N1WeR4Zi0u
PAveY5XUU9/dEz7l+QoUrxdmGzOFmNKRshNa8phJgKnXDX7VQwUu9SQwQP7Ac0cZU2eluc19lk0l
0dKk9N4KkM/17yaKKO4Fl5lfmzRwUGANaSPpmeAyhHJ2q7PvWWoBKP9he3RMar0mt147O6Aum9yr
Po0vjD5xB46yL1xVLKNpg/fal1r1fvJe8raaPspOsyhBPe8DiKY9tjz1npbQfSACbsNqOAj+/thw
v/3HlizyLTNF37LxMCsq6b9h5CoBXMFiVwSl4fkrBMZsLEzwOnSE4DipRzDL7JOjdAHyHcqeigfd
V7+GHBrKHU/RbDM8Uw2VXPuwZHS9oIxv68dEuZR3mDJyabKJEhSAzKVM+XGYhxAgzzCY6R2rROks
RAB4fpw9rpR8i+HAcgqHc8HeZUHwUE1ANdfahbyeRrEQ9ppIV9ofqA2N866rUFcvAxgBjxiP7JMC
uQeHB7vVBH6LJCoVY5POyUk/DYEfRNQgcTNo5lsEtikTmOBs1n4AlmP5jxOpKcSL01Zup3ZNWHXO
x5p0biD3a7AkRDTo3CESwBemqb0TrWSq7g7SyrB+dii7aCATuHR7EcEpnZgvawkyHrEu1qxKjytZ
DbOc6MzBD3NdZci/tYQg5/1DGdeqwoWFK3pWu54MhcgOaaryj7wSK6wfLvGvSZ5mC36ovvkwqBjS
u1LBGrqXqnUpCKp5Vq9Fit92J7ibufhWNVFScCkAbXfWRIW54X43NtExzVYkzL1rJOGAY+vhoHvu
O8z9D6zce3qUyCpN4x/wlN7ypw4oVb0yuazRPxnCgd331DJ0dy3XTkECh/fuJSNlBA5WM1bw2JB7
vFb4WdsHS01Ld5qMmtD9bGteIn+kedtCGNMEeWrIhHuQjwuRogwb+7sbd90/EuCp/zzLfMXQacVS
PsbVSl+8nwROTmyHfshzyjqXSvR1qq5O7VR/qWay5Q29ucIjR6c03bUTm6qnEYt9cp4Np0i9zyWs
1gdlWf8ZVslVKttD7wfOJ8XSLlU6HR/hK6XoDGt7vI746UOiwhCBMWOHJ6xMOv9CaFPlPXsiQZCP
JTkTQZXkNJOz5AYBSk0Xqkpn4/mbyryS5H3JyLTKXe5RkoJtcpS0OvsJm8M9IlP3LrJ54hkcOSJY
WSFNPhRhB3tFk7fwbgmALvzKJ+qgGKRs1P0bq3x+LjxkYo3u7IbDEYU3iqi0oJApfiRH1OnfROkM
qLs4LD8pGootO+3EiabXnOdK8TAJZ5l2/dyNAbRrfl27aMQRf/X1GpuHaUHFu45D5cGYBGOvvzN0
OO+tnZlT8KXGMDqinDBMtI8cbXAsJip4jLqx0aDMZocajahvQaq5Stz0Nmqo6ZpT1jldRsP0Ji+2
kqGcvp5N3imSwsEVIin92WnonFiO8tS/tFMdfsWkTPO924kRz5p1MS/nmeMfhFtEv+pVYo7C9BSr
XcgKdLrBzEefq1CO/wbEKHwlVNCzauewboU/fbZggNPDSvUEJJAhKPzLiF3MsJLjXc1532AMJTYr
33grLPdeOMEizAHtUnFcwcMh7JMP9whA1QfbaScB6WAIMwDwrP5hH1juGhOOp4x7z88hyZonmr7V
aWQWuHcx7j44QRn9iNU0fwxcljxKAWApsFwqsuvMkvgz5PUGuj8WSXh2pN+Q3aZbkaWZkwjN9AtJ
Y79OXf+l6zbc2JohmyWuPO2J7xzlbyVK8Tfkse63LI0X7HWWFi+bi+GV4l75ig9sJiaWJeICzIkD
DTsBl6qmTx7K2tI17Fms7dwngf9kE66FiZ6Ff7LV3h0ElpI8XJfAIrdL948Q6XzHeE/Py2opa2D6
qedvxx2S4OhXbDxhSpD5eaPrO1qIE2Ec4U/mO0K+p84rHnsvZbOyuX65ideUFfBZ8mO/jxhcwMd4
yvx2U2XeqwSiB3ONSu77mKD4ea7pDzwyJBa0vQ0J/FUnQpIeCzk9kptGjwxN0Owrp1TiYe0ysBm7
Gg/L+r4wmMlsP5q1AxhuQUftTRpEf1VLOOGQ8oa7K0vD/rHpcJjtyxa0aRUqLJVNoLiYotlN+Ucd
y/Qzkaq4Vh5FG/su0m17RoGpSNHpKr0xehM72Yq2wTnKxRScaO0p9M9UDtUZDyfHO9gz/S+hIo3b
aAHD/YAqk4zIUeM6PQXSKcncJ6N/Cz4omSFiqlrsatbtnKaw6DSRNncmFFjJid7POLABDR0yzY6A
KioiYHHYXNtKLN6e7UHlH6KyVuYWVYDICskwlsf1YkAHEussXWTROFwPEeu5cj/mhXtPZ/180NAo
eecFZWhvV3x6v0dIL+pA1ztvmabTsSWoNaVvE/Go8jCgxDbvOhixOA2Wv/MPcPOCkJctdPiEOdIf
D7TRa/8clHnoHJ3C9gjoOQHnzWdEnwjVOD5QbTqsPRKGVWKb2LsxoR6rO0YH18ep5JQh1w69FPxZ
/8kYvluVv9DoYTdMdQXiWliCAp7j2/dJlUG0C/tA/PUgDn06uetAFEk89Qk2dgBTs+JDRCctqw8d
uviRCRESehyxoMJVh4RANBQGD9XZQ2uelerZWTX1gFwcyfAyd0vvX+ICx+cxUj5DTS7xYB3hMPQo
vy7+NfQw4/iPRTvJLzsFfX0lfGOz98b0zofruG1zCdRcPXCnQqgnL0zfEewOHxsXlzJK6JqFRpqu
92jEpozAecdf0/1ZJLM41bWOSK6yC3ntzY6ZM2YqnKt4e5zqU5giKphfuc7BvERNNces4lJ+RJit
3kM3NXwHKUe66rmdE24SKS/nfsoCTblzCZY5ICn6bIchvTQFt7aD00f5O4aG7l1xXbsIrkDTOaKg
iagRTogYTmIr0reoJiT9h9BHPd/XCeIZ+1xVxIdZriX2ojSRPDNJ32L7SbGcu9c88vL2vW/dar4n
CdvYtyJvPGLKbdqG5Q5h1zQ4FcGr3zCf03/LaazUXaAdIpkJ2936EwtV4byFmQcbY2ppNCL2TUpz
Dx6AdsIwqntekFDFK7Z4cy2iHKx7LtYDb2Q+f1B5zXTNRFqVRzctGwf9RwmMA87sxPd0Ezj+TYYF
FAxntsDQoluTrV2NhKNvt0tn95ETU4l80ql+XN0WsJWBjwlCnfsJigTPDr+n8Z4aoEx+TCQg7bwH
7pMpempxafwULou0Q1vBLn5zVi4qPyLi6oixxRTrDz4Y47Mhohrk7EVzsrwjfUXTySKjgdHCOC5v
CCznRHQTZul7Ai61Pq8TI8Z+akbFe5eRhOiGbnQen6zf5/7NMEdO+E6SG7fwjg37lNMfG6uftES5
VORwHulDPrGjJMhMjSWwpyQq0l2JJYuyTE2on7ExkiAhaCo/LGJOsmvEvqk+SgIUzZnGUFs+aR2E
/AlTY7T3zJZ6wbAmC7gDH63UxnD5X5p5z0zS1O+lHcrhwtuuqj7TuHH8U17lslMHDDs58bNYNN1j
ScxPPs3aXf7H2XksR64s2fZXrt3xgz1oBNre7UFKkqBmsdQExlMCWmt8/Vs4PWHFITLbclZGs0Ik
gPBAhPv2tbu7vgiL7IEuBGem0hNPFA45AbhoKdTKvWlTKkxfJjw+9T3VA/yuifZgOmAarOefECvq
E9BPPtOvOrLZcNpmponRPTuslCKuHSEl42OVm/SK0sT6mtKKZP3S2jB3Hhdu2bSf5pLHtMuhaZvI
jiYUqDurDytnTxkkS9G6BVQ79yOIroWZUldPIdFrHDKWIbaGyM1/25j2tHtlCEs+/qrlfB9HJ3ux
qOnEh9QRXb/rogSpnm2HZBCtAWosKcAJXcdYuNXXObMdMlCm09BflQwdbhwkXcFP076S7NzBqf37
KnTN+yrmbLHPKmX6CxcPgx1E3LV0MNkjTfI7XEsTumao8G0G1mkkprqrf65pOKUpPWMPSJ8FGXvS
TbRvbVU8LR5K9oOLACZsvqg43JDtpSTjlXyIerLzWvPTGAZtuA6MuIUIH7lNf6XqlLmhDQR4ZDsl
1oBw7aghQMcsWGoIHyqn6ujaaLMml0zrQBjjQRTUCfUz3EpINFMLK65KF8dJOCLkEmkggYC0b7PI
rfdTijHuNXRg9t2h2aj+tlbI8uyx2ajQRBoU2Tws5yo0kKTrsTDPloIk+2dnS5W7F5vGSKPgAOyO
xn4LrRWWYMvxdsM7NcWhsZwa7+SST8QG3qr+xfFJxuxjkStwDCkuoVVqyY1tG1HxAdZjMzVumGPF
lz5KpyMpbLvbl3Smxvu5SVXzinVLRS3F0elBK3xwzfMU6zO0Pb/+7Jh1M32ukDz2uLQrw/QjGmJ2
+HNhw6XhqQ7jFSYm4T2kGK185vwEWFxM1WRc88kIDMo3AjQJhdmm6PQNGu9quEe4qRdXtgUzB1Qe
7i4Hf3DZG1Z1ptNhUzdKdBcpdFBsqbXn7lWo1FNBp1qJweRGRL0IPTjzMRKHritCtAtm8BcQAFMH
LjuEXjxAtLyfceac79yha+0HOIlzB04Tps/OUhT7zQFXG2ysOmKHoxVVmlwlEwUsvBebePlLVN/H
yKVvCKzue+DS6Mds75OvZZCI8AEUgJtc439Xz4esspxncD7DuMdria4gVsiheJ3JjiIiotc4odOc
1YMjoD0icsNglRdhxcoXGypf6dE47OeenUXxyBNBLYASu23J9rm5b0PRqrr9zGWw2ADoq+w6BWDN
q63THQ7RCZX+gTdWz6+c4l19h01FXjKJqukNARXWlnYRaoDnwe9nj31XW+VtPNhDfFuLBHvFmYbM
Yu/OeQdGk63sD4hSyO7zrKvfZqsc+r2PDXTPjUUZgTYbOc3p/Twd7DY0nX09CWg2Ke6ixifDApzy
UytVhLDUU+PhccayZNopvWmUx6oma3UUKV+sDWtlh/XKZAixK/RscMhC9zkm6AWryQGvjvIlmfT2
N+3fUAJp/bMf/ApFEgq4DmH9YIPpv44R9QxXilCicNeTTe1+ZmTXYc2HFMGBlgy1fzTIcWs7VPXw
2dPJcT8FnYJ2UwfJkd70mdLm19Tca3VHCVnpD2iyyAtaVliUtxlNGVcWjoSCTTwAGRSYtAwNOmVY
YOC/tJKjbwVS7N6g5n2cRFZ0b1bWpUhOevFdlHiY1rleHa0mV157oxJIVkCuP6fRVD5Y+GEQ75Dw
9oQExjmuU/xqsd9deGgakrzU9xW2+o7+VJIjeGtYAw8zYvMbS+3L4pH9g3Zv+opjHg0n4bBmAM/8
ldWhiwBvbm5o1raBI+rjrqYE+8Jyph+jUNGyPV369h5obnaEuTA9lb1q0EaWg+ozGvsvsnX9Sxli
8n5Na5b1Y2I19lxtVK6r1p+/Q1uF9loIp9rS1ER+ssEC8yqu4SId1G40Lb4eqmPsyjxsXopwtG+a
hnbrbVL2SFEjysxPCqAWA75pbB9RRkX7XMNuFBS3fcAsAoFN5vY3qFo7lSN6aUf3gKC76DrXTYfZ
gGHjtlOg+pVx5F+HzTzhpInob0NnbfS1jmPQrkNpcGRWItTeG8DmqOatxgjRYBA8PU6tFHrJtLbD
F+jFYYUrbUg7umJr+nBVVFb97AcGJQV4hlAyyAhg+lfRBXU34n5RlRvaX7ufuJA5AKUbiP3QF9Tm
TiGT0OwsKhJ0D8fJhHFolc9s7prJop0Irkl3oF11AjpuaA8k+N3bMKEDmubB+ZszTMYrDq4IHThe
mgAm6VnxeMZhdI2rXkwjHuVEllWFa6mVrn4b6eVUr0AoLnsj8n4tdba+AA7QJsCNmIhBcwV9Zx5u
p9yIiy1gGvo2ILpSXrpWx5jkCJvFLD22dmY8wi2Ba9qn1VEbmtqDSGccaUIyHgRsrs9JhVUH1iD1
gR1/8xyked0cReTCuag5uLEKC7OtPT1BlEsWBZXFxoiEQmmkAAmwy/tkIvMQ1Ja+w2kPklapmfaA
xpmuhs9BCi+7qobspZga/Y68Xk2fOESbz8NcFViXVYLCoEDMrFEnsfu8uBJ0aLn7FOthWJuATjB0
75uKbWE+lHy4fRcuPebAvEJEMNSDcf/w90E5x3fdku3hK0BGqeKpwdeCKfEECXi8qktt+EqZFS7g
7KtvEVYS1745WVd0NuXXNA/F094J6EzbDemsJNcmm+bsu1JBajwYeTKgvMQw1NyqpVtDbuXUx6kg
77V4H8SUzq6QyOPrFIsMLD5JxUwTNnTLvKb/to8MBdfVaih42y2nOnws5/EY1UnfIMWOZt+jy2B2
X12B1dKnivWWbYHV4Ks5xcJPb6HWd/i2UIknm6fgFaM6wtppooz+ipmbnhO0poe6GsZ1bViPaLhG
Nmb8rSz6FKFnpdHQXFYxOcmu+zloBKqb19V0ZdhLWbmGDYFVKj2OnPhHf8awGtHzsa9n2mdLHLX8
h6IExwUhJw5+Q2JtHnOTjBcOzVF907fjC+iZ2LxX05iWkJH1HW8GY44APkEt2sUmTlOHFjYvTAQy
IAO0O6VvbhDaaU26oUOChuOozGdC1aCWE4HUpc7bvU4KZSg+CBrowOgYwzPRMAV0MQEODwLIr+4/
oAyflXGnILHsjrOhJJwMFat0s09oP7Wo3WWNaonmAJgQx1Ua9xCmDG3x6DQ0qAy5UsGSxGkRStg+
azkDt7tImxXLBB/WmGWzUzimd8UtFsdz+ooxslJ+mYam51eVrW6ON5bWUA29riuHUs9OQAap35A8
9vToFbgeU1EYArrICHL6v4OdRfZ6mXK201KsgvE4bRXXdJ8FhhrsC2BHKNONzTc7+UUBdHKgRA8m
TXKcIVJnevYry9Cv//2v//vf/+/H+F/BL7J8YNiK/F95lz0i4W2b//zb/fe/yv/56/XP//xbwfbA
MU2yTA5///H2HHE+/s+/tf8Tks4RIUztpZ2VJPkhjIVFRs6tHAitVZirv4FDiDo6lPxfvuSUVzL/
mFbgNqur0z9Bs1d+w/L3d78hhwPesvHDMRUpWv8VkSPVqo1VwuUuDoZPOvHajEs+drdDyi5+oTZG
cXzTdH1dvrJsgoPYTG0fNVSmB9H9Zj0fxp+GbWR8dZIJ4S1Eq1Hrtc3pH2yu/F7rz9/LIl7hvW6E
z0kzQWSd6pDosd3Cvr3s+su4754HZdOuKms3eSGFAVJXG9Cj50UIpP+y6+t/Xr/CB2NM8ee4RX80
6bvEtvwFnNQOj6evvzyHj+aU9uf1O0S7bhRG6UsQBRaBayAxC/qAvWZN14N3epBlgn40iPrnIAP4
D5EL8tbkeKIdlpRAUK0F8VSM00EX1X1ik+w4PZa2EiXq8vd3b8TSQ7LThYtzZ5abhnWwuqhtH32d
TaS4pnDZTwqcx5TFlkZRq8yOlAxy82cLMEq/Q91bOsjtIpfMbupQhc93fawC/d+qmQi0z2BOBlRE
7N5jq7uZUPoryX2eGsavoo260Lo5fRcr01YVf94EdghuN7dG/ILfEGLPrkLl5jmjMrhn4mIljlVp
LZmcWGsoHEa3VlCY+8JpvqDJjnZzZ74UMGnOvIy125BWC1XLG1SinespFGKPnIFKg9a/RgvPRMfa
XUjRHbiiaJFchbetDzXQsf0nMZsa3r3JtaFRsDv9MrS121j+/m5KBQZtRrAVNA9Jtok5NMCDnDpV
oTgudpE9kIPdgHy70Q7Yfc75K4TyCAFNFYVzr240Z3DT18yvgrzcA9tSKJDPjk5mM2vVWD3zIz9+
FJqQXihA0xh2UoanKqhwcrm0HljmwZg45KPQaSeIwFtDNazszMKx9kyMP59JzG6WdH0+3aIeoKqN
oJGSDRjEz6ef+cqSoUrrHmSvcSZlMd5iqeQ+tGX50hv9rxoxwIFsU7F1DPXMJ+3jB4e87M8biUpw
HPhvh6BycfCBT85p8WiRL6bRw8j60biaUTSG45nAW1lwVWktJCfaaRHkEK9G7GJtqZWiu6GiKajf
FnN17rv38fPTXGkVVIMxwYMudLxAC8d54XzgePWT45MzUhxy8e6+FhiaDU+9RqopPDMJP54Umist
W3bFRpMu1PA5WtRTX6K6qcNnsy7Gi762mitN8qwTLVsa3/UgyNYvlm+Mr3UafDo95T5+M5q7TJB3
UQ7Rvko5s7he7SjT0Y4aQAZm8UIeqz7zeJbH8M/voOZKy9WEo0JLx1rmKciC/DsDc5XyLUQI2Y2I
GLUSUUTmumG/CftAmF/yEEvl4aJ5p7nSGhYKcxynxtC8AddUVjLSxe6Gbp6oeolpEewPpx/ix9EE
8+XPh9i6mjDSgDdkVnRQkbR+FXH7aSYjiIQgeblsEGlxsDSdt06nuTcJFHef9cFACoJSOJvzb1TG
XWMPeBoQ0JnXZqzdlLREIC1ByhSp8Q3ik3b8VQofhrIo4GO/wOJvyFL3qo2GBkNf4Akghzmb4j42
loP5lpmtTrY5po/QfOohu/ef57CPBR7K5DxwWcincSh2MaFvJ9dJj7Blm1Zg7cWWZj4xPU2zEZoP
9UKCAZbdNQpfFlLaC6DUjxDU3mvk6PS/Bivpe0qw9ajk38jGdKVF06/PAY2EqnC2KJUE5wQt0Mzu
K7SLrvg6dyXpQAiPdt0DfMrt/kyYGsti9sFEF9JkQ1k3ukMg6lt64gApLSjDKLqnTjpld5CnnAkT
HSQOxi1dqw7Aa2UwsGGk0CjK7rmBgZh/bcZeU4evo512prlV6FHMn6KpUKNuY9P5Ye75sHEs7yqL
NntElQaZx2TMkKpRJx3viqxVeLhppI4vWe+o8M9goBcp/JK6bqE9Uh8ncxyOMa1TudLwePdz1OYO
UGMdc5d5f3qqasuc/OBRuNJ6n2CjgGgsqTwFbQ3AaaixBaZYNaftvTWUJV7JBbNifEtIjZfhJrQ1
27yvp7SJrnTd75CFImGevvuxRRvNmV+1sk4L+evgpA0o98jmiarBXTQ5kXbMuw6N8Om7Xru+/B3A
QaFqMs1+0hUryKgUOsPRGAzAvaevv7JUC2mVgXziDnrZtbd5Gkav5OTyrdn7EJ44gpcX3oO0yCAI
xM/L0muPj8Co/Cx0zklvdtlWP0/fw8oXWkiLCpjxeKxDZfJ82uTEnYLPavNo45ZOT2HpNhZtyGjX
KqRESEyzMw9u7cVIsxECU9pnyAZvwyKZAhg3SASaWySCQXVmbV4ZwZGmFg0hSj3MSXM7uZX20oKu
xC0uT6wfp5/a2uWlmRWL0jQEbQa3Vq19acu8uZ8tGsAuu7i0vaATSqNvdRY3EVK6Lz5Ffn0zY0dl
XvYNdpbvy7sdhhY6k7o4hntjNgX5o9XTGI4bYZBQXxzoNk7fLrsPaZ+hUi/3cfopvGEeEloCMfKy
H5GxhfXd6QFW4s9Z3s67GxnoACjJfAW3dlkFiDKdNiLDrZD12/a4jZaXLVOOHOb0szRIYv1ndMNx
s6cyS+erITRML07fx8qH3ZFiXHUsEZWREt8C0PtKdlLdzylyMCiNN3xG5uvTo6w9LSnSbY6GiL5x
wawyLM0yv8daaEYeWCQY8J0eYmVn6UhxbQIL1IO6ab0wgCWq7Sol0MSPDAifa5Gdc93+ChZtPpF1
oy72ucPIAtvv02OvhKQhRTy+KAl6PzP28HBO5yPcivBTQ1Yy311wfTp3pOv7bIZxbAi0A20j9PUF
AXnuOEkuWea5urSgQBZJ8ZZNZ1qZ+28TBSi7ObMSfji5uLK0mmjg0WLcYDE0tIria6U4B23sv4LJ
/AQk4f70s1kbY/n7u0Csuhanj9icDjG9lbkSH9Au02o/fUH/fzw9xIevl9uQFhPhxgO4wXCmnB0c
6fx4wovlTHx/GBhcWlpG8JSFaRzYE+Wy11Rtd7F640Rnco5rP1taO+j5j6lGhYg9oRdXRztDZoO9
yZlZ82G88culhQNxY5L1U6ofKehcBbHzjO3wlV63L3EbPRideROXw5npv/aKpdXDcQMLVicPaTGf
2FTZcD3MYDQHym269fuydywtH7aRhzVXnA5JW0Q/KNjWmKpnZXlmAVx5F/KeANIjIBSKo4fCnN9Q
6cxAJo3hzCT6cB9lCkcKYLdOLfS2znRoExY+ECOY8sbNtzZpQDQrSb/Ryzq9bFI5UkijOvOVyg3V
A9Z1igpcAJLSzQxepD4zr1YiQt4hoMsJgSVAnYxINt8UOvQYuqajPTm27MyytPYylqHfLRmJlRkx
tAX1IFowaepYCgD1Q3HhE1pGfXf1KGimArsOnlBf+gDeo/HNsKkpXDRP5Q1BktPOb6mYq2zsQSh3
wh/TvT4izT59+bWnL0V1NOdgkDEJOGRqC5m19PMjtg7apvfPzta1IaRonkJlLGG1qQd4K6+YCX2q
mvYlr4an03ew9nLlQDYB9lVGox70SuiPNpouYCt0iTuXfOtN+p/+fL2dnU2GtRg4bewGLtFN4yf4
Q3ez5hSPF92BLYUzTqsOzl46E8iY8b2EBX6Nrjw/84ZXFlNbCmBcaNA1Yf5MW7jzqeHTf/ifGCM3
j9gpti9b8Oxl+HdRMMRFCXZu4C0n6luVhz+B30UXvgIpfgfyHmPdMklJIOEwgc6UVkMSiKcf/8r8
tKX4xcZqgL+WcfXUB0+hJZ+CkA1XXSL3OD3CyhS1pQ/zXClhZteRdphL8DQ9TW/7WjfC/emrr/1+
KYSrJINPiMjmoKInPur4fpJxEQ1e5GV8Zg6t3YAUwlEDkR18gYoPPPgQMx6bN6vWac46fQdrl5dC
GGW+VQ+WIjzdndzPRYFt80ZrDPey+LKkCPahhA14bbpe09HpoJtdAAv9/OVXnr8lha+q4JBihbHj
mdpgdzcoiTHgjDtdHQ+thsvUJSd1U1hSHNOLFSU4Sztep5Z6d9AdSDfbBmbwt9MvYe02pADukl43
YaUIL5nsZ7+nNxCQUHWozao8s3NfG2H5+7slQm1715/A1NFtykZF5AE8xDayr42MHsjLbmKZYe+G
qBQddaQVCi/A6eiqGyH845eBatXM1N3pIVbWU0sKZniCMwqvhY2jOZ+wHLiJkvqvfja9MT631V6J
B0uK6AFZb+qPyeBlSQzaw3bIiaXlqF+dvoO1y0vRDNbIATIZCQ+ONPi71AKLHtjH0xdfe8lSLOsw
QALwbHhbp8XnKRPqtd5192MO++70ACu/3pSieRjtrELmMHi+pWgA36J6Q19xsD999ZW3a0rBnCDX
HOGCYS5mlje2wlpaaYgSS3GHpNG/7ItjSqGMD25f5YHgi2PHNFX6mfW57mv9Po8hRJ6+j7WnJEVz
Uw1p60adcTDV8vHvzzHCvjPL9fKk/5HfN+nQ/DPIIrLD8GeG3pvirnsR9F56HV05wJ/mIxyk6Hro
G3GHP9ZT3Yifp+9n7b0s9/kusId0Kgu2GPpBFFGJXqrD16wcVcCJeXi0nNgJLnxwUnjb7agONNIZ
hyEpsPesql3dUjY8fRdrb0X/8y5gJ4IGssLRU8M5qZ8b2EU0aAKoLfUz4bc2ghTbkWMiTgwTek97
PH6gYJf2vAW5d078tRLephTejZV2Ce1X87HJiuKwZHiEHhaHkn+cfkQrA8ipNex8kh6EHsbLYwHE
j7LdtTkV1c7F2vTCIaQYR/tA16BTIOEIO3j5Lj23SPLZnGXTJVomGLdSgHcu/Eg/UQewlQqvFpdX
V/VAQ9X578ue0hIm78IBlzD66kTPMrWA2Bqf08LSDeiFdaWe2W+svQgpyhG8ajQeVgZf6xj9YJ9k
h0nRvoR8jfaX3YQU03roGLbacDKh8g/rV59NNmYKUFB7A/rRUc4sVyshYUgRXZQLeT1hY2PSrfHN
z/rqmsaa8e2ym5BCevKrEeoVr7oS8Dvgmj4BWrE2QJqDz5eNIIV0gSSPDljheH5sf0ddDD6lwBJm
NpwL821/17TfzSZoVjYlYlZTCABPUcamoAj7g5MOTzQFfjl9FytvQZc+2zRq0Vcfp8ITfuBfAffD
gWmGZX/66ktgffBJ0qWQBkiTuBx6uAMcejaUNRq0F7a+yxuD/lxQkDCG4K6dHmztVqToNm2V5gJc
ZD3aZsYYvXmLo6jFtvmcoHNtACm6/R5ytVDTwUsiuqS2YmgVL4Zgm5yJiJXQ1qXQNpMZhCB0lb+3
+gXf7jtttr7T1BpftsPUlxt7N6Hop9UcjL858Jr6WyBm7QGOmX/mOLf266V4hsXF4d8hXSKm7JaO
7gnIpDHuEVKkF44gxTRgDlo9HEc9GLXCYRr2yI7M4YsfAL66bApJMR3Y9CdAHzIP+Dx/zyxQOfjC
iDPzc+0BSd9oOtXaKZ1NhHC6AQ6dShn2OsFM0xJNFHNrXXYPf6uR373kaqa3vRfzkplkCdzaka3t
EClFZybpShBoUkhPVWeT2HMGFE8FFb1Bb6sICkPLeBe9A7m3gMJXFplZbR3pHYvafZYrRfbDLVVa
Ys+MsMTrB6vS3x0F756Q2aNlB0zDyp221o7GpNtpth9xwBEbBZPny25DCmYfAxjYFHRibehpTreN
S3YstP16d/ryK5Ppb4Hwu3tIRqzx4Acvly8nbFWacYI+AWLCKlrrzHNaG0OK6MDEIR0Q1ODRXAcs
D3LxrnGm9EqpgnM777VXIYU0mmlodz4dx1OrPSAXfqYDGBqmQXtbfW5Crd2GFNSwVtqlgbb3miTB
OqJVFl5s1G56pTk3xFpQSKE9lAVUavravSCz029mZWpQCizcCM+87ZXry50ERU9bMvtUx6toa7HA
s7Zj9DB3oPTPFEtWPtSyyh97wdZU65ITY5NiHjix6HWQbq5o2+32saGnVyUCua+n5+6yVHwQf7Li
v4CkQnPQoHqVLYxnOmH7bWewSqm+PuyDDqcS3IrpydDaC3PJ6jL93kVL4Q+0gk41p5ekbR7VrhaM
g8tPQ7fdOQXH2juSAr6jrKvFpmJ5XSjSbVB0PpSD3jmznKy9oGXUd3dAb7ZTtLELpL8yi1doTS92
zMWD5Vw/uQV4Sbw6Lot7VYp7s7RGaDEqY41KnbzauY4Vut9oOmRg3lxzTu++9sSk4I90jNXVsre9
oClhJQ15c8QSsNufnmVrV5fCnqb6YWgFtgZTYn/XVWgOtESI4+mLr6wpsnYexmM4DqKwPax1IAHr
YAYSvVUPvUGd9PQQH/9+R9bND1FZprSBq57uLBXezsogQINaOHcLa9dfovPdjMK2RlvwbLYXcf7a
gCxVrmsjuGwn5cj6eHzA8WjRaLksMC20nsfKytJ7NPNFdWbF+vgNOLJGHqIN7J26sw4+SDsPGH5/
NbiRfmfh9X1RusCRRfLYNNkgzVLb0xUdF8cqUXHcizUhLsqKO7IQvgm7YJqyRIXv0MdX2C6QZjSj
Lr7rQ0iFF04jKZg7u3BYZiMb+mbkbhJa5q+dvrxIF2diVvDnJJpipVXCprG9ZtCHX3o79Ih+fFe9
8A1IMQwf2ACtqvQeTBb65EHXbfTpbFJ5bQpJX+25x93DLQPjkBdQfxpHCbf6BIezbccze/GVEWTB
mAAPYcdlbnt4kAOoQoN89JcvqpEZ4vqiZUJWjVW5nqlO1gE76uzmrimzHpEXra2nr752A9KZutOt
Msj9xvKiERSH39fNKyY00x5DDnFmiJV1SEjf5snqeprqE8sDeH3Ezha+RlJbF51WaGz/c36aVd1m
KURIr4EOX20KQJ+YRVZ9eiYbt/bjl7+/W0TZE6UdlDKeflNYN5UCA4gu6+HCXy/FruqOhshL0/Iq
DE1ALunmHppHdeYbtvbbpdhFFKj5ZS8sTyepdzdB+7oVlvl8euKsXVyK3CjF3GIUOCwB83Ke1alJ
b3tn6J9OX31tWkqRG8ygdPQiXyY9DnTbSg0Cz6XOvoVCfuHCKUvFRADdGsMptsRF9FNPmuYIRDe+
RLbM6Un6+Fa165ekkvQDVtg4C0wY1fi1oZIiqy/Lrzr/UIjp4MLd1iGuKid51QVgWKhsk3ruzPPx
jhQ02p9Tv8EOoEkxIvCKslThUrp3QHvSb5PRvtRq6Oyo/mRnltGVyeRIUVxAhQ36SDU9XbdMsDjD
rBvXTlSa0f70fFobYPn7uzDOsE3t/EyfPZpq2WXpACqVGwN0UH5ZrMlysUqYRgsy3vRA8mBv0TgL
+D9t4vlMQKzdgBTLidlgKxSooN2jyP1kT0b3k01E555ZiFbizZGiWcPLwEJZonpzA3zcD7JncJA+
TJXxTDys/X4poBfLMzGVreZ18H2+DpCBYDQ60bkTzcrlZbFYlaem0C1tZqeVY5cVlIhld2XYW9ll
HzFZKwbKLGnjrLQ8E5XG5ODZAPHnMjGgI0vFIsPGbKLxmTyE1KaJi8VkCr9NzU2Vy5ZrWSZWgG6u
Wx3oS/U3PBQNEU7WvR0a2mURZkshPPitkThKr3kCC/FtQQJ6kxsXHsccWSsGYCi0wik1PSg3Fvby
mK1qOJZv/hfHyZUQkMVi+BlZoMg1hoD2+OjPs39UMbM95E5QnplEa0NIQVwIHaZ9luiHCacQhW48
TCMBbcBsir6G9FxGl74MKZxtmMFmZfWjJ/AXCe4zGyXrhq9d7n49vZ4u34B/ZngcWwpnEWkCU56I
fJgffI+sEriyGMbvbYlbQp0nye/Twyxfyw+GkRVkkN3VysAt8CBwWTCz4YBDz7RNzP7p70KZrs4b
2j7PhMjK25H1ZDb4CDexHNNrYCdhbkYhMektYztjCfh6+n5WlilZS2aHrRkXroYSqwVHkoWQqQD6
nanFrf1+6XsdQHT2cd7DrEoJ2n1SIqFw42naaZdWjh1rGfr9Z3RESjyNrukh64L57I7J1nayeDsO
yNYue0TLo3s3RGcGFtx6Z/awOSyeJnZ/P6z2QgmCI4vIdBN3RDSaszfkjrimAyXyit7/Vgvu5PTv
X3sLUozrAouFKhq1QzBxIpxaAGZ/a3PSkbPh6SHWZpEU3X5osNMe4tmrssJ0bgsBtfAJRAjtr5cN
IEW3Ordlptb41mPR8WAqWMCis2vOHPlXlg5ZRxZZk6brqYCID85kR1cw3Nspq/FugVRhZP45LMXK
U5IVZVlKObEVqnbwnYk9JRuCaau5U/3r9DNaec+ylkyHaD7Zict79u1ndZE59rz6rXJWebX2+6Vw
tpUsVGeNt2wayrCDVzU8LEKNz5f9fCmScSoz3RID2QMC8ubgq2l16IP5DaGodSb5tfb7l7+/C+QI
oLwNvkw78IYBZTqT8Poqmc/EwMqXwZROzhOC7roPBt8zG+33ZFu/4PK9dXF37wflAPPXuAFXem53
ufaupZgGJtipZjhPXqnBToBkPIf5tDGdbkGGt52jnDuSrsWGFNmBXWBRkGvLpAq+Q3FXDnYK1jEN
+pdRP6slW3t2Ung3JnpjVNK+V5j9VzX5EeRUg8i37vCYPWig6LZjNpzT9X347Ggek/QnZEzigPqo
eAaKic0fRh9XbE0MvJ7P5jnWhlju891MQ4NvJpDp3ecKe2VsA5wFEE+/a6j156SXa0MsZ+R3QwR4
T9HzajrQZshTJm4O/hno+zZe/nU6Ij+MFx6UHO/ZiD7Exr4Bzkj3GI9d2m6Vbsgu2nxy/eXW3t1C
tAC141HQP5iiGgjAXG5Vk2NYCzn0zLfvw4nFEFLIZ2E/BQYP3UMj7760mC5EP9QCw5iD0mIV8tsc
/XD+MddWEdyxF7UvqmMzrrQYDEaP7V2v6jdurTg304AYrHSn8LrNB+VMNWJ50f/YiTKEvATYQa2O
fZvfaI4xbiekWilOkTssjKatEQyHxOrPnQbXJoK0CCTqjOk8c+1JN1vlV5HWw6veA5w4Pc3WZrIU
/PYIuyW22uy2ttw4fokTnJ+/4BenQoyd2xBz3tPj/C3n+OCJyXt3QAOZUeFh5rU17u2/+g53dY/2
atunpRFLgkcLTLeOrzPNOdhsaHiD958xvTOLB8vPIxxEk8Gu4kfRRoF9PcYQ5X9XWKWU5jYu06K7
i2u3nn1MRGwVz7LTv3rl6RjSUqLWmVVWozbc4DtBCXCb2wluEBuq5z3wD+wSrEvyISSDpIEanCnw
snJMtg44y1wnDeTADYZmuApfdCfyUUO1AepnUN+eO3OYxk+TWuXuMfDzUezjBEPm06OszFVLWrQq
KlxJynr+hFaruJ00t37K07I5XHZ1acmyxUxv4VwGtzix1tmXbood9ahiZzhcOIC0YKlaR4tHPejP
GVxFWL3YINmHMWjOqbZXCJG0zv656ApFiS3TokepnePepJ+9U+0ZUxx0ETvbsGZtO4DOHcMtSCaE
sgqs5OZYqGqbMxkMZSGo+ViStVtRzzZGYJORB9vS8lmMPleJWbvDp7JwfCXaaGmrkk4LVapFj9jM
mvC3Tr8FbfmxH0SyIS1IGKDhumkO1k0T+YX1MFicNPHfzGCMHxNfqcnINy7mBPOefbDT4C6RlxMk
ZaEP2KVYVjWW+ynScuWrFbaKCfYb6mz/fPrXrUSs3LND3aHrM8cPXrLEVe5M4Ub3gWjqrxhLTT9O
D7Gy9lvS/Zej4Sh1EEC6drJmm/ghcAJ7HG6Mquj3Lr5j+FHp/fb0YGv3I63P5ownydxjWodrOcse
pq4G7hrJeJOZ6tmz0cog8hlM2JU6YB6YvFR5lWDGjA02anbLCPGStDDWPvMNWFkd5CMYHt8h3i65
cqOB69CwVcq6bt+4Kn47px/Wssx8MDPlQ1ihUqXs/Fi5SWtjJi60X7hdVDcUX6BbZcU5EdsKlRM+
+Z9hbIPcr62pJd3VuoUFFG3CDwYHyM7RbnU9mt0rnK1dNQBIniQhCXQIaIRkR+OMvcNwDBuJbUiX
Ol1Ho6uPAsNbMAvJzgIRZqQvFz0MWRfaVfkk6riy70nGtBhst/o+GJDBGfbw6pZ05J0eZm3uLH9/
t4+0LTwGgqhNX3zyV9EuA6t2paYFjQRxUofnjncrW0lTWpnLRtMCXYnKGycsE1cAyKUv4rmx8cHL
NgOWftFf2MNF08EpQlwfWHli/DE1U8eydKMH3Rx/xftTGw7zXER9sAt0rRl2IR4YIttgdeTPe2wX
u6m9xa2lGduNShG5fJxLEXXplWmGTezfxH5n57+tKvLFrk8R6bxBtNHxwsCQNg9tzItFmR3AEg1A
Rcwu015T8j2pf1ScocqfRhPFQbpFO2tVBwHO3dKPbZ8Nw89iNHVf3GtiyPInDi0gwfd2k2jRr2hW
VU3flVAfsq+kXsLW3o9lE4Z/xXQuq0/A4qv4p+HQPXMNS87MkAwVuIc/Dn3rKPmuJLtSAEoNqvwo
WhCBZDIzPFvuS2CF1ReAQMLYWqDk/z9nX9YcKc50/YuIAAFC3FKLXV56cS/u8g3R9swDQiAQILZf
/x36vfGoreKLmpuJcESjkpSplDJPnqMggQgN1vxW8tgL26TkdUjulkWn8SfwNzXBvBu1r6F16ysN
4cD7uuOqeYEQVcpuVB94wXM0+ans9yN096AzhgUAD08ZQIbqOXcg+3fnupBwctFBBNaY+x4k8ewT
iE/99Ngrt++eO8GKGiIC0P4BJhQ0UuOw73zhEGywC3YHtYumHq2GXlY6yyP06ouc7qtqaPqveEVy
CSJL8H77cQJxJgpUlos2vmLD/iwnl9lI5MbI43RBM98zwKu7A/o2pb9PI6hBX3Yiy8H1h/7xnRNl
Q5tqX3rNN83DbIfOUHJbMRSVoIY7QFII7Y+Xx7E4q284ay+kcBZIp97FhDX0WKAMFP+SKIGOh2Ap
yquoOCLPN7y1bjity2psnpT0BUitJCjWE55x5/XyNP5wen5w0Ju9RNAI7aCrWlVPkAKNBnaqRNkJ
8lJTAdmTvWSuHPGGGF2l6hblSw01cqhJAioGraZOiRuA1aConMyCTQVEhVPG7vpGsPoLVDcgO9Mh
hngJ9JwK/xGvb50fK+hIpL8aMMx9DdJSL/cR6t4AtIKkF0opHLWVbzyaM/LD9eZsekwlxApyiE2K
JsyTIIDm154rEO9PuzocMvIyayRUQYY1oDo5thF04ldBoKaF3l/ctz+DdULfggpUYL+g4xhU4Ont
QR2+g7ImOKFPuN3R4t4HA00G+aB6HsHP2OVQBILKRjvIZT8iFvXZoaPOeuR0c983SRpTqLVAh0QX
EEghbq+gMOYUUGrz0Zl1B96XdkClDq3DPyBrWGc90AnL5D9BP8TNbhpRLHIPqTqU5Pdomg0hEtQ6
aL1JsgopvbsgamJfnlJWVWJK0E8GVn5VNhxq1i3rPecTKVsCmrOgon0FVgSkNxrn3g28FK0dDOQq
INiiUM97GodRlv/inizjL+i4ouxtVLMb9VjN2IMeMnUDBeLTTPjgS+saKLLUNxyKms2PCBcjb97n
TEQiPKQl2CS6W8C0wb8QNjOtD0DqDrpLljGEPPXD0EPHp/ni9S2aeqAL4kXDhpt92JkbeWY2ct3u
pehz964fUMS7K+Jxpr9gX3kFwhKogLCkmF2IuO3GfsbjO5EML9zy4Mu+lF8uu4jlxArIf8MyeBXQ
zAoS+XvaQCEN5Bpggp2a2lUbU7R937gEQzRJQHdvXO4B50qjXUqcAuUNL92qm9i+b9x7uR+QgEM0
8Sua4qDtDgI5iHg3oqvk7eUFsuyRbywQKZw8JDidnniBIxcaKfFOkPhRLICyuL7udmlQOzuv9T7H
fLOLwzaoMasJFH8ZhNzyhzweuk+EqAoixcLRGZSEAx4G7BZ6gEHK9+3YdMggEbqQiYLfMK6yfCOn
YVlZswMQUko1gfxHAV3YLu8fCoiJrGVHpefD5ZW1vI/MJsC44BOEdcFmXQDjQf8tey/k5wYqivJn
24W0mHFgDpFCnAO7ufx9eVDbrNYf8y6C9s4wZhA0ZPdLO7EVJiadMNFuml4D/Is8Ylz5u3LqINHt
dd/wjGCQH8ozunM8OqYbN4A/y/9BSDObAXGIhxLauPRr3UOAL3zUedR7EfRRCURbDlC3AT/orRsH
nQNyHEh+QXFxnGZA7SrIJYVQogvBu4TuL9AP8xvtNRBi3EvI3w5QUfWhoHuD7MkQvZZDODVDkiKQ
xEUCYVv314QAlIuDDHPIzh4RC4CMSkhX9d2OxRDi1tCEm9DAJtKo806BJAU/5OgVcu9qF10q0FHr
lmjZWAfLRd9sWQRJRRNJCGp+pYIhXOu0RkNswqgL3sWEkUXzO+oKKIyenA75pXsPL3yILF42Iss1
jPj/NaI0KiVDvaj7Bu3Wfgclwv40R1V28Chy4mB7kRvj2IzVOHvorPoQSMz2m+gmRMS8iR+cuCEb
lTbbLIyjmWWIJoXD6SeaNc4RdaLvaY+cjGh5CTFz+fO6tTKOslTzCWRELv2k/KneQSwc2p+kcw/g
LzshIbtFm/XhUoWQhfzvltARDE0kleqxaknu3/Eeud4Da8J5KzFtG2D9+7uDQ5cAaCNXFj9DVTFc
u+m8V1WpeatWaPu8YVJDg+NQl038XGdheRtD3fZtzB1/4yz/MJ5gdQxDqgaQ+vtdVd1x2YBCJpu+
jv4jlHpOTI8/cLdz97luH50l3wia66r/dUhhPMO0dOxWUPzj0a8A76E7PAHFHsrv488WcgEbFwvb
EIZdQRind3O3jn5B4S24bZa4PHrKwQW4kVs1j4+Z0cO/eF1plxc5eoXKO7R57LkO/2VF80WzLyBz
usP184dbhKcOV7FaslsSZkm5VOfLXmOZnYneH0atdAx1jFfUh+IeWuNVc8Bjo9jzsHec/eVBLDZn
0r+6UJHXXhfTX+hOJG+QqBw/+xHblNaxzcEIhRCr4C0VfvQsRfuWkyzfKxm9RuhAvvL3rwO/c8lA
VBRRqGDPaZHpZ924N20tmu/XLc66aO8+rnuJ0EmYeIHosH/yJt1Uq/xoumVctsU3HJ6jS5NGsy5f
AGJBXVUP/b6U+VXXbliu4fCeDluxyLl8QYoWQgRe3qEs1s4bC++tfvyBf5vM8DwHl7B2YvHidiUE
lDO5a4fxFnoWeeIv0w9ngGZVGx2HnD4UOGV6tRVNvNW9PxrZcPseygtaT6p8Ad7rBc/7W+YGn/NW
3glkLhNAO44j1BZbt3rL8MfLpmA7B0zIP1JspPCcUrxUwXCLWopOwgoZNIdA7hgYSbSLTr/zYc2I
ZznShDgdylQfKRm3KtWW89tsCyhoOoHXjYgX3bePWaN3uqSgSsvKnwFyPqE3Lbt1ndGee03UDiHF
a1i/NzW69FXwmAXOz7qsvwCDSA4pAYY/QDPu5XW1uIDZKeBmTca5W8k7paib0FSNCWgFr6oiYArG
6eB4KSCgHjaNx0juZK3DvkDob4tHxrOcbibBvFDL7CJtI17mBprmqznIZjrKcTj+8QlZ+Lu2gT8U
HR135TLcRiieI7V7Bsp2P6L7MQlBhn15IW2/xThLPPTfNY5b0dcMBih2UBPHMdV5vfd7rOutTmPb
IMaRAiEeSdio/MeuZ1BC5pne8cV3T1FVX5M9xY4Zt4aUtRCvr2PyCJWRF4W776eyQu/adWtkHBxg
ISURg1T4K/ZjzO9mMIYccycPyCHX0NnduJVYTNqELbnozFXRkgYn4pVPbgugcZ+F7pUfX99C70IS
HnXQw4KA1QlRLsBbZ/4t0t7Z+Lhle81mAoWq2+SA2ekEXGiz6wrn50jBSirJJlLJNoJxHxgLRkFZ
gxGI36QJGl7QcI+o11ai35jDh4/CkJlYJYXKGtDYNDgppz3R4I6M9HsdQTwwzT4D7vF5aIKN4vaH
uQuMtO7/u63QNQ10M4fBycX52IFJF+6W7pBT/ZFS8q9m3u6y1a5r80G4MyFK2i+GUEcV+U19ilor
sLpN4hVZsAuACf+RohFg48ZuG4j8d0J5q/weTzXxMrW6OuoFpAEDq3WiCK4Oy7zFC2izAcPF+w4p
2aWZMUyYzbeUl8eRTs1jCl6uDRuwTcTwc3eo+qinxH0t8yyMk7YEjU6HTP+OQlXpM2VQnb28NZap
mECl0Z9mlS1D+SKGdrhVvo5uCXTZk6jbZEGxnCYm2idGslGFAmEfksvZT1e0zn04DleeVSbUB1nT
Ebmq3n1Fmrs/URjv3eok162O4ewcghJuGsjyBSLE5dPUzvxE27DcXT/Cui/vXBC15DzqWqd4qSaw
0HC8X+d5UicIE3kb8cji5KHh5NC+ycdCB3joT+I4zQF6eLUHye3olC5Ok6hw/H15sWz7bMRvEkJl
ovd0/Mr54N0o5bhyJwGC22r5tJyLJtilF4ynwvfj1x4iLMe1yptI6bA75rdg8FvmdD+LYdnBGMjx
8oxszmH4uQATJwNNevCbxZQ+N/MIMccU4YSV5Zaoi20Iw9HTaY69HC7x6kxU3ky+Ex9aX8oDZrEF
Qrbsi4l3QUN7p/TisefBycRnL+s7N1nw35VvQBPoMpdgiuuBRn/FZns3HZXRE/X0lvKK7devZv3O
QQDdG2oP/EMPzCun70y5dYUU7ya01bL+JrjFEWPmO3wpXtwl/OwGoI7IwfJwImEbfL9sRLYJGB5O
wN8Pxr7ZewUL2usysHHXI7BvWKjFuU2kSOC6QxaxIniAato/aU12bof0ChEQixq67CV21Zb32aZh
ePfIZgg2oHJ/Lj3N5bECsmnZLz4LNmZi2wgjdKO+PQP2kTmvXdzGd2mEi63yvSpLhnyTCdc2huHP
8VAETaFG57UBKepn0PeWiQfugUcCKouNwG1bJsOf6RxIxscufWXDUD6xKWT/OPm0BcRe484HFymT
p3bkMvKcZXFe1dDpY96oU9vjYTY6uIGCNGsLOGEbxriiFwMteVd0zmseuWSXdjLcd7GQe9793/l6
FQVNyEygSe02QV923nTWRde6ENAs0u6rM/mbNHWWDTeRJuPQAhjAhfMK0c6voGwoHqfcafezq9nG
1day3ybGRPV+qJt6DE7jvHS/wXrA1iLNVTx4WKB11HeHX+EtUTUtLH3lHYoboTd2P/XUgoEfEmob
aSHbBAy/ZlKTOIDYPXo6wnS8ccH09S+KcfyaSiJmYLi1nqFQNk959tYWPv8FKCS96VvIwF8+W237
azj0OEEsnNRhWCSQwfX8nXIEskvoOzwBC7IldWFbIdOlh6CraTZAv3TGbQ05QQfCDo9OpOtlqyxj
udqYVWqRRaSuWxFhiGYhz4MC0VDdhQ8ZMGS34yizf2pZxHchlxuZeUsqzqxaz4CrAdcczWfkkuhD
03gF2ali0Q9a65Y/VBKpoGO2xBJImn5OW7ovBRipNg5Jy7YRI6ZzNXUNW/R8Vj3MWnbpFwc6vPf5
wLdGsOzZXwVswHtyVfrYs0yCZtNl0IhBDmvDqG3btc7rnVvqPp0owKXwGR2VwbIXK5ef8Kfydiyh
YBRCpAyQvkGGR6BeB+dw2dhte7bO9d2ocx1L7fZ8OUNM+Oiw5SZsz2XQnNCIfIQI5Z0fflek2UgN
WEKAWRxW3A27sRmyt4wV8dGNw4M7xsNjJesHiEKU+8tTshmCcTrEU8qVCJf0dfCgmQxC1GbeTz1g
UaDLq67C7IaMGIdErNFxUNFpPqOvJkwcsCgnck09EdJfeQUmxhExu4uQS+A5SF06kJEh/ih+UhdT
urxMFms2wc3QemWeEHH6qlJnEcclxxR6Pw+HDcuybIPJelstWVZ4JPPBDQMo4QE9DuVBV8gCDHP1
dnkKtiEMl0cPodu2Re28FrRnP6b1dRNEyJlkeXBdIDN5b5VIO/RCAmKW8MYfq36X6h6gjsEPHX9L
D9nign/S6O9cUEwCyIwmJA8A6n2piQDWAGV0YD19qB+hclND22THI3Vaqil/vm7lDLfvkIvtofUW
v7LCcc6r/ktXpvV3paqrGm9D9qf15d2sqiKj49y07KQnuRddeFCAFyXohzguUX5dJuVPUerdGIxV
hQcMafocIf++z6DjsGtdkEtKxaMrvcTw81rVUV/7KTmhHaHBVuDCGkWbzNCWA/FPKe/dBFzCvE6A
jPFt5tHwZdCRvy/G4KXKBugHxONm5LI4ikmG69fAgzvKYa+tBKa0CQqYVhZl+zyn3y8blOU0+YsN
t+incJ59AlH4laSBgLGvJ5tvB9vXDUeHIISDfKKmRVIL0GSMLkIjY1sFK9vqrLvzbhdUH3U0Xkj6
uvqBkHiuZ1X40HOU9S4vjm2A9e/vBgAOzXWh0ElOGdD1+8BB+ymwgvt4EU+XB7Ctz/r3dwOQaupK
EJM4r3xEOXSPnrKiORV66bYELmwDGBd6PfvoKVjTcEKGvvObTWU33We4E1/FrBcy1wjatTsIX6D6
cW4nf7xZRElunWJLlnA1kw9euK7hxDQtoC4mB/LAZfcoBhRVxhqlRpr2B98JT20X+de93EySW4Lr
dpzXDv9FeAHMe50toC6LUz0GG7fEjzfiL4pbUfAZfGJdcxZTVL9EmVh6YEHluFUj+NhUo9h4pVc8
9cBb4EQnNxL8kPpAvbESKprbyemPN+Mvmlsx19yNUew6jdDP2CN7TxIomKLfe0R9e0TjCVDqW8ov
ttUyPFswojNQMWdvyJc58RHIzzB/WNDvs9VbaAFd/EV4Cw6A0cNrkZ3W+zMok+90ClZ23jxUKGHP
Wp2qoP82oMOqTdntZWf/+KHwFweuGgNcMuMue4MeKUjT8D5O5Mg/dXLpnqq0lYel4LeDREPPxsvK
toqG8wcIU0PHK3YKFo9CkZd3SSM2qUBsXzc8XzmB5iABIee1Lgyt8H7Hg3Jrf2wfNzxfKZf70UCR
6yhZ9Q23aXnwfD/7enknbM5i3tAlFGbaOAcKWHjLb0Bd0n2g2eOSbUL5LL/fZMOlc+dPnDveWRFV
7NA1Ru/QfRQcrvr9JpSuXgCmLNBac8omYPepg45GXSDLu+TxP9eNYATuedK5hPoSNldE34NOoHkZ
grAHVXnz8boRDBdHmppTJHaR4uVAcjtzebOav5MW10Wmj/hwtdfWnS4S9Ii3/2ZTyYN4F4Mid572
l+ew/ta/41NkSqmrIEbfPB3Jue7RP4RrbJrMgct++O3yu1B+cxXOI2KGH2fowhUpn/kbuJVogqwy
2zcS9IhyFtmVu2E4c+wGdc/bipxLf8lvqlm0h6it2aFqxi3NM5tLGC5d1ehfBbds/jYKor4FbQlu
xyGt59PlvbD4NDN8egSpRuXWqX9aLbZz3f8FYZzv4hCH3uUBLJttIubGKUBfAG/JudX+S4++sF0Q
gtWxhBbhvmw3GTBtwxiBnEOn0gfTH/+lUnmu5Fjc6pY8Q56svA11yTf227IZJhhubSBjnYpZkbgs
7NhLBYVy8Zzm3dbV2RLsTCDczOTa+NsCt+JG3xUujidWxegzKnAIOsP0Y21X3aGHrn69vDu2Ca1m
8e4mDZj03MZZy99i0ah96AftviyKeiN02zZlHfXd18egnMHuVwUQAsRDgDcp+1/KHahXx2B3yHW3
xYViuWOZ3LlLyEEEE/P63IjpNirVa8YHXH/EdBzA7bRTkbyuDhxFhsMrlw5oXiD1WbcTUN5oCU+6
pd3qArTNw/D1PCa0oHzgb6ppBE9cEY6Hxg/zXaSK+JPHI+fQ9Vl6XTiMDNcHOVgb47zG+ShEeEsy
qO1CMKg7NpB12XB+y+liguAEeicXgnf9GWC+qTh2VVjeRMVUQHKDkGjr1mMbxfD9MfeKVIxFdCJ9
WOOKXep7qDKgesuhmX6Vn/yFiQudMPRU5Z/RABwlmQONhFD0fH/d11f/eecnDHdX4vM0OIdAfejf
vkuG8C4EieUmL5xtida/vxvB9Vku8wjswGAiknmQQIn6/5J83W2+lO3Gc9CCBv+LZVcwHepWCHlu
S+85GFh/RG8YiLxSKOBFGZBdo+ff+yVepJ5f6281lfMRoqf/XLeMRsDHIx19EmNfnWdZ5/uCqbsw
Jls9ipaT8i/+LjHOaT5F9FRlzU/VgsF/iKduY+Fs22M4vnImVYQNFFMB8qoSMlTpYUUPliCwuiqz
+xffrs5RLGp8Ts8KHRI71Iv9OzRAX3lJMRFwXQs+ipJLeU7dvr1He6r6dnULQ2SC30oIf0qJWtsZ
wNQZEMRhGdGcX2VXSS6HkQl/Y4zJOVzc4i31JBLCVJWDBAE76D4v26Vld02Oq1Fxv0LyKzoHZYru
cjDFhmtHvlsXGwNYbNNk1Z0aUG84oDE5M+2h2Oj4DgWXASjlby5PwPb99e/vTo/Kmad5LHA+Eeb7
1ZEAQV3cRI4bLM/XDWB4buhLPPtiUaDTTU23uRf1aHTM+w3bt4RVE/SmIyFAWxKJN/CgumnCIx9V
RxbVQ9KBOKXaORFk7IdV1fG6sGfyPcXdzKioavE2gMA/gcbfkvglWZJ0hKjp5RWzXK1CI3hnfRZB
1Y+GZ5c6zWPZZlHwqON2DvZgiBjyXVl5g9pYP4v9muA3QAaHSHiYzppZTIaR/jPzAMTNpHq6PBmL
fZnoNxcdAODz94s3hcSV2gGekU57n9fQwb48gG0Gq2W8M+CmcUDSlhN69jGZAwn0tzHO1A0b2iu3
3MTABU0w4nrmi7c6S/+papys1PFfhgzXz8tTsK3ROrV3UyCpKBeQCXKQreqwvqnLENQ7EfgNrrza
mjA4n4Fbl0LM6s1NZ/fOASj4K1vq4poWY3CgGx6eqSbyFVRM3moY5te5UPDDqpAgSMnyG9UVV8lN
YRzy32UK8fybnbAMzlWTZ+2+y7RXnyaV1eK6oyowQjXxwOO2hHnxBtaT7CCDuoF2zQw6kMvbbLNU
w6/DWoKNoGrpOfU79qT6ksgkn9j4ood53hrk4xJsZELgqKf8qASN2mnMy+9gGjmtLQuuqL+oMfqi
e/2JdY8yG79enpLFck1KTEe2ESQL5vwtbENXJnwoBxDdsDG87ig0EXCguujDwQvKNzKT7lM9UkAG
QfJfQYnktXAG93DdNIxLejH6gcCp6p//lEbbOZ7udJ8NG09l2yIZ7o2Db/JLWog3FvFl2XVTt0xJ
xsv4ujPcRMFlLqRSplL4Z39AHKwHfSzzSidRuSn09mGUDf4yKoWHaVvN3XgjVNEmxJE/Vdd/Wy/8
6AHfxXxrpT70EIxjvPbmtPJ1U9I0S1xHkvugCMkhXvzxFIME7eaKvcYYRryYZZATcAiQI2Q2TqlP
01M+hmQDFvThVuPjhiFVg0wDcJL69+5M2GP157bZlCz/cvm3f+jc+LxhSVkJBjb0EWB9FEV9Rrjz
wW3zIakkAeECHfZuFe6cLB7uHReilJcH/fA6gkHXub6LThRs9h0fUnKsFCTmWDXf8bDgx3GRN9KD
5tPlUWxbbwQRyEgVkR4CAsqRcpb7Plr+1cHiJG5EmuiaOIuZGAFk5OBpHpdpvk9Dr/tRR2I+eXnY
bx29ts03wgfeLt3EEaPuwe6AQkoXVZ44OBximBs7YRvACCA8XYUXSvDl4SnusZ0GklrtWBUVb5f3
wPJ9E2YJWZhqiAbp36NngexmcP4dXSrrjVhhsSMTU6mg8oe3e+3fZ1RmR42u3T3LwDHOA6j/Rpn3
v8uTsBiSCZ4kbadL14O4WjZJuasz+QZBY7X3XehrXh7BtkyGk2dKCyS+Gv8+1fqVFON8GFx5Fa1x
EJnMP1pWo2pzx7uv0mr5NAZc/K8ks9ooCdh++vr3d74865BJiM7jp5f1Txy34X6J02wjztlW3nDh
GRA/BoU5/74u0kf09KLJiSqyK5C834AM2EYwHBjCebVXQT7tuI6Qrb+8GcKXiXXkuhPCxEJmUeRg
TzjObzX4D3MFWRbQ1o1XGo7hvyKbltwHndGxQi8pmquFTvwM8gpXmaWJgkTpjYk4jsk97WR7EDwC
npw0emPpLZZjYiAJHdnEvYkctYihskWiKnJ3jhJTvLE4ltj2hyr+nWmCfZxoBm4cGP7wqfL9Z7C8
ZdACz29XOoSgT1lSlV2YeGm0EU0t1mQiIisFCSmZF/H9HFBS7KvOH071AqGkZCiiLUUb2yDr399N
Sxecjg74YjO8iYSf8H6Mbnnl1ftwqNTx8s7bxjC92kXXn98yeqNqJABrBpNSGYXQ7LLZ1m25AZoY
SL0Ecp4qjxyB9P8WcM+H9A9FYKujFvT8NSY1+MO8pfNkG83w85FIV6ZQiTtSfJ0O5JkqP9tlIngK
c7Bg+Cnb6keyWZ0Rs1lJF2BSdQytsjC8d+Oc71QH+55Z+STK8GnFyL5SjcIWKNo3LomWQGhCJVXc
N15byhhCWZp+qZa+Fvs0XeYjePJVeszdfgs0ZDEMEywJvmfgdurMO3IQBC9J5kFIIaFyUQ/TktU/
L1ufZTomXnIuccut3Ioc1SCn3xHCwKeGRX57P2bQ+HgcgyrcuEFYziDXuLqjeZnxafLRqhDk7CED
de0DWJR/XZ6G7ePr9N45KmiMSF5PkIRCw3R8h34TZ5eCaWMjsFgs2jWOAaGZM3cu7IzzuS3BkFny
LwzFZTdxSe4+Va6q8512SOzvL0/HtvXGmUBGAq9U2BU91kiuIx89Mqe/j/y5/nF5BNuCGeGeBASI
9RwiVyKE/iWwHr73berjqN+Yge37xiGQDs1QD7WK71mYNz9ZFxX/KzTxby7/etv6GI5PJqQtUpyb
WZKlOr8B4e4bjdAYNbXTFneAbQJGuNfVykbMIrw03bwDE3bQ7Hq8Pjbi5cdfp/F6or2zV/BaD8LV
y3JE+k0/DkXMVKL89DpfoyZ6EjBPMCrmiPdwZfAV13wmzjNaK+vuqgsFjQ1nrlEPTyH9xO7TTjjP
VATA1LcM9d3L+/sniv+FRApobPgzZaC179mY86TS3meS9q/oeQIfeBS8BFU17lNGvoEJ+dsMtuSV
3WaJ5E3MvBj8btmMfvnhmOfl0/r/yz/Itl/GCTCjbjdlzYLfU2eEJlXr1nuwv193c6XxOuw7c2BO
NugSkf++01WZkByEHjlcf+P4+jhM0j/U2++/HqMBqeEkuqeBrI5UD7c1Gjqh7g1GpCrsD2BpfxiW
7xCL3xKY/jiqUJPMMEizWAy42B+7PCh+0yD/B8wCYTLScnpw+mqLUfJj/RKYiXEO0DQec3fK2T3F
tRM8lt2edJEL2of2kc7oWsBKv8xl+B3/Ehy1fChuBojJ5YDFSg7t0cu2YZuscVJUEKboQCrkHyHk
rO9VweHK1VK/LZNqDlHhFfS6Q8MEYXaNi+xjrZYbgHaedQgiU5nxrUSRxcJNDCYE9tyOlCAETP5c
3VPWz3tHsK2y2McnNmXmgdEtA2oJMxyIgpH5hi/yrERJD7wNXq7aBrZuzzsrVxNQwSvYnSdgP79x
PXaeB1wDihg8ObnaasSyzcM4CByEfa2GpeUJxGN5EpRg7Zvkm88227As5mSCMClry2BC1MTHmaj3
VesPEEBIH8dwSL9GnthYLttEjAsAi5pANu26XHoWSAMH/HZq3Ycignrc5Q2xWZRxBagat42hCoER
1vObg2F8h1fGVaziAXoE/7vddbwsHnpB1u3u03Ff+Qx6Eku4sTq23274NGHTBDqCFF/nnFaPYuqh
7Ks3y56Wz5vYSxAjT0LPkGbHE3lSt7hrA7HdDBs3bYsFmVSEpOzcFLpywZEKPIaQq7tRUT0moF39
Ar3dw+Xd/fhOTE3EpZpl6sqyCo6zoCDI7DiakcMn0K1/FaVzHvJwYxzbZAy3rn3iTFG/jtN0j0oM
hwCiN2pSj/24iYazbYfh1LTMazcbx+BI0rQ4pCCU2bW98/PyQtkmsA767lzSnZt5TTkHxzpYfo+5
fFtfwhAT+Ow34/66IQxfrqDUg+79BWs0sGMKklhAAOqHpYma3SS618uD2BbJcGdaKKKHOgiOsK5s
3626ylC231gk28cNbx7HalygIRUcs7ZvDuBl/4eBOn1jeWwfN5y58lvH0UAUHDmaixMOOA70L7bY
DSx+YCIpR0hgaMdxgqNizUOb9jsx1V9Wpm41tK/xgnh61fJTo7oGyiRdVgxmpF0JoY5y/t1AV/nK
jxvROWA4St08hAG5+MGuDp68AWHzul9ueDBxSShRYK55kroA0QUL0kKhvPKkNgkFg3GA8sMiHKSa
OL6uCVJMSJL3Gz/etr2rTb333jxwKt5ReG84fqWAWyVuJb4DanBLmmoX9ZvxzBKPTRrBWWon1QqH
NogL3SRwHVDGgK1iX8z6qhwJNYGSGYVexDLMPggPyu+irobEKQG1um6TDQfWrZ+VI8XpwN0ZHPKg
Irr1Xee64gSlhgejLJelZFE4exzP3wPE9b2iuDy2fXxNS0pATZzkKNQEAqjFPyrZeLCk8GVeqvoh
Hyfn5vICWQzJxErOkNziXFIfLsa+jDj+OzXug3L6LdBqUXpbpH6Ws86ETNJUO8MCQs0jSn8/O9Ba
7coWYtOX52D7uOHJdRHO9aQITmkJJIHGgxtXrk1CbIsHmGDJMaR92IWIwl0KtR+EsIL1YPtayvnU
Dk7eb1wobJMwPJpDmyVwu8A/kiYcwQsT9bsr+8xgR0Ykpo7U3RRMwZHlc/wAmbvl66iyNpmKNrzu
Wm2CJrlQnddAve1IQU23m+PcTzqXbfiBbXEMNxb5VBZITPnHNGzSg1aVBkO4fLvOfAwvrqBCuSDO
4OOO6JK5BWGJ9ObfV33cxEJ20Tzzrhuw8rS+qTi6DKYATcPXfdwIvhTtyDEozREfY1CICA3ihdnh
7YZFWo4GU+typmWnsBj+UXROttfznJ0gf5PtoXJWf01xjRgGEO9cNxPDhWkrAj34fXBMoUj/yWXo
1VWN2rJNiwsH69/fRcu4VI0IJ88/Qh8Neqo0wsOM4DY9hvlVdDEBIsp/h3BRAS/Bbu0fqx4VRnT9
ZODagPLhdctj+C8fZKugD+QfQcjY48WEjXalc77u4+S/P71zg5KQ1kUD0SzHb2OeyQRsu1deEE38
40xBrQn4N2R/IvTJe2NPkpyjW/Tyb7ftrOG7WeEA4jMy+G6E3Af0meY7d72DBsWyAUS1HD0m9pFA
kjNkS4pzbajPoAHvdmG3mWC1uJiJTSNBSUdvbOBiNX3iaPBO8wbqQ/RL1hff0Wy1kbe2rJIJT+NR
3A0ph/noEqukJzQyM1m9FSV4Ky/vg22VDP/tCpdIXLX8Yza6v7ulkLuoQNfOdR833DfT2URknfnH
mo+/Rr7Q5P/jgmv75evf350NWRzkGajFgErqwU+VCfnGVLWF6rEtvOG3bMh9v5UzQVDHI8CFXFKi
OtR9nXGzFcj2+w3vdaduajM3FjlqTiTcQZgyv5HD/O91S28E3jodw9FvZJkl6LQHcG5V3cXZxjfO
tdU8Pqin+Ib76obPpSyHtaA4fCOy+X+cfdmSnDjX7RMRIYQQ4pacanS5Bo83hNt2CwFCgBDT0/8r
fc6Fm69IIjL6ptvhRqlpS9p7DQ9pXbykyKJUYiu6vW/BAdDFoqZF4C05666fwXABE1O+SU9F/Kdz
fVH/y2Qa5LsoTPOfE8T+5o9TFWT9mMBcVET5U2H8XGW7Lm6KqdnFNZlit4GvXZm2JXCNRHmurNei
5zCH3OkQDhbBsGm3vfb1c7z5e1FHLRh8IfOPDWkfi3II9iMS58er1sRS509FJCc8BhgOqKk3lP/L
QxbgdXvdxxd7PaUj4WD/+sfza4r6IVB8bnanyx9f2Y5L67dWgUisGa6RnRmGpBm6MNEW172CZPP+
chNrI7/Y8cgI48EZt/5RIK0WyDDcQX7hyvIsXex1o7PKKNiIHgvI6iWc1fRQp1JunBJrP32x113P
swFUEf8ocwDuJwtxAj/bpMKf76TvbPWlXJ+RvcJEOv/o4unIDihjP7u8fYxQLupsEsVetrGCViZ5
CVkTcTz0tgfmQqbyu+kgOjIEMCVvGx5vtLAyUEvY2vnZX5tGIPUucdebBmr2+XydHx1gqou9a4Oq
8dMzvmZwQDz60LUd43KLw7320xfntIYtMSWVxgqy5qMMQHbIvVTdXl77K9F8qdTnujH3oMOJkS8g
OjE1xYutoEQW2PixrMmWQPxaF85//ldsSznMuVvVoBXK2ScGAvy9aMfrACJ8iUmbnN/3FpyjI9H9
cPwz/LXu/rk8QGs/fbF/dYdHAvRRMLWZb3ekNewwT9cxvrBwFvtXNnTOre38IzfNQ8FhMOtD72h/
3U9fnNQWGs5TrxEcCMwzd3DzqT/MEQ02TsOVe/ASU2Zmn6UtLEDhJQmIHOO3XBCUk+lveHS9lFN0
3cm1RJVpXMVqys6hATQNl0flrh43Sfkrq38JJJPl6FOY7sbIhPtPk693tHAfjBU321SWlfVDFrtX
oOZUVG2NYZqHGXf4rmPZvozr4eXyJK91YXH4cqVlOwLkdTQWVzxd9h9oNJ/OGeWyjLYqdGudOP/5
X/sX/tlp6qUTDgKP2A8wh6rPzAyUKDYmeSX+k8UJDEGrjlRQ4zsCrVPumrNEm0rp7zFlW25Kay0s
trHiUoK8EvhIGFUtoJ1I+/oA7MPnY6PMuzYPi51sxmlEnqtCA8yFiYz5g/H7I1XICYpgTC5P9to8
LHY0qVuATQpkTUkcQ8W7V7+aCHYYlz/+/mkfLoFkQwmhG9HhGsSq8I7AV1iOePEYAziUM/ddHn6v
pqtkTiE3tMiCUdl1rgkaflSRqP2zSWxTBHFShBSeCShP1c1GKuD9eQ+X6DIqtKEeQQyEtcQnFTp+
F4PxUClv6wB9f0rCJbxMQNV+hvgMGqhV/FWEJvsCctFWFmDt64vdTfsyj3uKr0+jMkkR1/1uG5mw
NjbLXV0M1SC9GqhgCVyiQsJ2r/2za098JY8iXOLFnMtmkuoCGztmww4iKD5En/vrgJUQ+vhvWEp1
B6JgP2DPtbn6aOxZ+t2hbnp5P7y/o8MlIkwT1tkUDgJHQsJ7gcctDMqfz9X267fBYj+LdvbQA4lc
A7L9iZygvm77/rkccT293In35VoY3Hn/O0Yqmwfrhiw8Ugpv8Nj75uboyGsA987hKfZ3eRi+5DO7
6zKAIGqIAV9ueGXlLkFg6dR5RQ3f5OMweZj0GqjOrFa/rvv44r6dNszzSh3iPDq/xNUA4w0geOuN
KLuyL5bwrx4OgWU4n9MzgqP81Qvt3fdVAwvQ89X4cg/W2lhsbBXX1g8dKEBlTt5g5QIpvrq6bWl1
XRU1XGK/htyzXQw+6JFlpd6lQ+kSn5b65vLPf//yBz3O/64qY1HJBraMHQff7eQEGwbbnyka9KNH
8KraPlbXltFyi4MjbVTV1KdiLsgNycBmjcZsSwp7bRYWhzYgRkMbeg02RzE39mQ8mr0R23L1ULrM
XmW9hi242OVOjLHm6Rwe02AwDxOP2zmpiJZbENmVMVpCwEwmeoMqJMLgPFWHCVeaQm2iFtY+vjip
DfjexMtw/6atQ42QRh+HeZN1sxJil8ivCbTAlGZlfXIs+JKauXtqkNvdt51OMhJv1XlWZnkpuKdq
FuiOKEDY4+zFKRTJKYA7Xkjk4fJuWBujxWa23EVVm1pUym3421b9V3o2ALr87XdvZZG/TFwMNQ9s
Pdvm1XZFKfdQlI2ae0EbYjVcKEnQfmWgf+tDY1UtxmQOo87uLzf9brfQ9CLK0iAcBjlm7Sv1q/hf
bscp2lcQMNhid619/7wq/npVWHQi63MqnmUZidvCuPRpbq+rv+HXLyZliKDkqGzVvKqwl7eDzZpT
yUd7zb0SXz/36a/fPrTdAICTyKDPGgZPFIIXcCX0cA5VUI78eXn83123aGMRZAWy7F5nVf7Cnem+
T/HMZpgP+dO/HWFSXHMQoZFFgKUF7aLKM+PzwE0dwfe+hXMGHChkvS9xSl31jEczi0jL65mAnjJm
L7Ri4QeUDCaSBHBUfrs8VH9m9X9Slfj+IsYKN+o4g03xU9oR+O+YMfUncguJ4Q7FggFQhPqhybl9
M1OdjoAR+8aO+0i7qhwTR/KAhyivzaQ8odo2mwYu20EJYus84wHxmLGuK8aNvMnKhl7mTUQIIV8c
zvLFGThZSiW/8LGvDiweeJIamIm0JoTRwGYh/d2jOvKXCZQBN29vwEZ+mUJIp9gUx7OqGLCpfmd2
FAohSV9el89CY4uQwV1RI6OIbQHB6wr+FSV4kwnAOHW8sVzXRm8ZMzQ4YE0VkOcpULiAAMpb2Sw+
IACDpZFkPRio4jiosVF0V/EUBJu8ymhxlQwl+rcIKs7B0RgwOv8ZXLFy/DANUMPfB14QsJuqDFV5
TVYWzSyiyxQjuTLg1vNKJuV90yqcwNRQg4juzDS3JKmQbtiKwmvrYxFl4IEYWXiDsWdQYLAqmEdu
gY/+x+QDfRZD/6nrcHXf2KUrEX9pieDyueZaV9GzNlqaryiEWrMjAUrqFhDFkvb9XmhJpmfqDCzv
dlkaFBU7YZS7fM8Er4qvoOL39hjEClDcnaCgA96FFMZpG6illZj7P74KRmS1NZX/WkR1n8Dqazqg
NDQmEJreSqatNbEIVYplPZgYs3lNy8G7nWCIjXgFXt9Nq2C8d3mk328D2aD/Hk8Y1rK2aV6/Kirt
ntQItPWIxHLub9Zs3p9LskzhiLbvgp7G9NUhuD+7EEJfubcpf7HWgWUggfF5lw/h9AoOizqo0XCo
ZWp5yCO9pZOwcmaQZeoGhWV/Fj2q19qi0p8OPd2d9QZUSk6EnlXL8R/C64FTaXA64Fzf6yz4/edf
XIqjPifpbkYs3dgd716GI1iF/XfODEhAfprF02vqIDksBvdVA8SYNBmLkji8cvnBRn7RjCqhmtpw
+ko08PFSdvED3E/5vm9suUHpXJu8RUhJQ5yyQxjpV1E1ZA8PMYRH6K7gwdOnk9oyRVsbr8XNxZRx
NA/ST1+h3xDYPZ9ijybWQsgnKaLMugPe7NkWDXatS4v7C5vmxoS8Sl95N3zgBnXW1MP52VXc3lze
su/HYRIvwoKOWV00zqWvjhl11Ofkvaw6cjiXU+YG2uBzNG3R/1Z6s0wKGeGPfC5k+go2+o+Gzekp
7sERrWIYml3uzUp0WKZ/dB37ExyU09d08pifSA172l1cxHm3MVxrXVgECHiTcB6lmJA/xS0domQw
gQu9m9tNQ/a1JhZ3DRHPRMe0il9T3Xjgn6IsLaoWqXDon2z0YmUNi3PTfz0jnOiRBgCf9ZnrsfpK
ikI0cYJcjYrlroOnDPkG3WhWbWUD13q02PvA9YVtP5rizaRnxMw5vLgobyEVNmxJ6L1vHxMBL/nf
LlHtlf0EE9M32bT1W2qasT0pR7x8B10V4yWBRpxxZUkeBLSWca/piYKDXu2XG2O61slFXEh7WLoA
uK7eNGPlPcr+H4Wtm5syvsoYDD1cxAKtvGmOfareRFu0iXEiu8uDakv7bm3nLOIA8ywOopiNLyiT
178ax7oviKfZVTrkEVkmi6BDM05pqKYXY6fxu1CmPrTMZm9XbfslX1AMena0pvotjYq8SLrZpDYx
pisOl7+/MrfLhJGTQTfFQM69DeDiljs5zDhOuJ5bP8la322JnK/MwTJjBE3USZZlE78AYRvtGxFX
NzF3190xSXTu3F+bnvsp7mLaBS8OFIt/4OlsTyi+tSbJR2k2XhD0j7Du/76ISbTY6yIolTcowV8m
37f5g2FDVZ2UymAhe+gllsH3nPhN8QRN+rG8LXgXKThLp17sDmqCZt4hlUWQn4jHWLxnIwgbiVBM
8ls1ZkBFoloRwpYyb0LvCQ/aOJagU8b5ABLtPOnu1m8go88TW6f2EOtZwTmsACEvmSLqpcAMdtG3
3gcG5EbkgIRMQWHpwxDmLD0iGzSku6axTf3W5FkBKYMhJ1ObKNR2isQEZd/cTmwg9U8kwKrqAHQJ
aoegRnLU19UYgxgji/EeV/nu55RGOr2V4Vx+E4EK/AOpYxseOThk0Q4SNcZ/EDxLn2kGou4J6oMw
psYlOfrtdZIN8KJXdfHFBbaKT0hsM1wG47HhT4OD3tE/Ou7YBMF7rnG42RwlzYP2q0DvpvH8VoMP
It/xDrzJPVeR+albPdZ3jUfxoBJR2z5w3YSPFiM+vlrovbXNgaY1eg1N0DJ/Ei6dvT0H+3b6xktq
ypMpqKb9AUILaTftbFM5cSwca+ubFBwRl9BJonIH6zw5fTdR1YcfedDMz9zAFukoddPmJxkoOh6m
OAznY1HgYZkURZlLZNahUrhnMbU0EePceneFgNZn1CUkmxp1nOO6BuH+zOq47fJxehzwNmJHjcxz
XIO/08wNGHM5JdG8p1EJRpXLg1CfhAxkfyz0qEe303BUbALA1EzPHkYGf41DMxvzIxrHnt80lGAb
VyGBygFluCmcsqrI9dMkJvGp8HMAn8dA1f8K0s1YE5jvL147B959qvt5/mFcpNytgbFw8WbB23f3
SvaphxXRTV/6zM2/3Fx0LEm9ERTpPpsrkQyCed8ka1X9ZFzR1Dteeyo/QLNz0A/AI8h+X3ddSRI1
hqbe8yak8c6MLg5OWaTGe4YkdbBrqWWHbIrG+GGoSjXtAwC3yQ8OuT7A5uDhXNzhUGrIbmycGX7W
pLPdTqLMgPQPNNeLUzB7yv40RDW/4sDRnadDpcEKlNH0NPhdyHdgOkZ4/OR4LcJBffDSfesqdPHM
jPcTkON1m0yd1PGOtabf5Zrzpt/D4jBrj2EPAyAg4HukRCaP199scJalnF1XfgR5taq+ytrvyA2o
lTBa5M2Mag4BP9dLqgyUqURyb4gTz+KVcDC1hjrBRNr6Xx+h/bMoyZDdQS1rVvsUhKtfBcjP2V1q
5+yliFTVJvXAW3pfwx2C7BhsKdWuKiY0LxteyF2V4e/vlWB1oBPAX+1dO6is+NBoeJuRUcU9fhCE
1u/bsqvyQ68LV9xOkk7kOCKt+ygab1Y3gIcGGntMl/NDXXgVo0nhTBx8bePQ75NCs6J+APmrefVm
Hz4+WPJVhoqhB3+MUpPyS6PlKBNgpeAWHWeui25h7oScQqpoqBNfwknjUFg4xu0CB9zTsfFi+7lU
7ch3KbjM8V4STuzO8wfmviIx7HeffUfLL4Py5WcwtyAkNQ1nkc4MjMzmbfLLIEdeoZruxtzSL8hn
ljMuEhDnvof7Xso3DoG103JxFUtDB4XssREvLCzscODUg6xUkQ9QLo8jX4v95UN57bRcXLh0QVpY
ruXBi1W+1uDZKRgY8cq9Xvf5xXWLRZHIWNbFL2kJlh0MEMWH0PP7K8docd2yueAov1bZK3Rf1N6m
HrsRDmo2sNe+ymk0As76v+e9DZwPlEKevabt4J/I+cVdT8GVd/olm5tEDp5qzAQvI6gpr4Fz3qmL
g77auayT1z3ol9Y4HOZXNSmq4KUPaV2fsKf8qNAfPT3PW5bRK4uILx5bY9/5yJ/O4iWg3XDnvE49
DF3qNnIr56F+5zK0pHYXnKihqEfxMs11v6fqGfw+HA0VmZMBFkLJQPJDFUBsAkTUK5tc3r+sT2Hz
5cQLYaB7Y+InB4KZs4C0IcRNO4SWPUTNzS4bhi1AzMqGXzK/USg3nVR+9KLDQrkDt0MFs20hcRb0
deW2MlVrc7XY8CSARVaViwgbPqMW0syw27jxgDnc0kFaa2Cx5SeR+mknTPQidQ3ZfWsDz+x7Yudf
V4WUJQmcgTzCi6mMXtJIqBoEnBnAYVgah1vwjpVkzpIEnhIRRUxK9zb0YXmAmgD9PkyjebYUxAiA
NL1m34eR2mABrEz7khAO7nBqUogQvw0h6Cgu63tsIKkTeOluWUaK9zfQkgwOYZ8mjvrAvQl4X0AY
k9WJGlp7Yh3I/xnU7PbjUJMnn8vxyk4tAgKZxjavlHJvU2ZcMk3YJNDiD5Ls3OzlZbCSffkfmngp
J1aGBp3SrIR2WfuoRRPdpLR5LNm1mzJcBAI6aMVD+GS9KR8gLxEG9s4f+w8ztsv+cj9WotuSKi55
ycKodP4LxQkDVICod6SZEgX6I4zFASkSzD2LCTrtckvlYK3JRQgwZVW5ulH/v0kSzD/O8GnZIar+
aZG1oKprH3R1rPONiLoSFZaWOzIsq7SFIdeb4YpOd1OhlD3oHmWBjQbW9tHiLgBrCTEOZd6/yb6Y
p53Mw1HezSPMm08eqlZbInorzSz55VCDVzIXVfdGMiE/N1FYf5tm4d1VcxVvFJlXhmrptuPjncQ9
M4XP8RDM8gOdcXnf5R6cow6Xl9xKPFgSzYeqHvkYQ+qPdLh/e0124q3u98UQfw4q/lDV4Gt3dbkl
F/E+jDEiS+8dMth2ti5s3uw0tAPcP4IIl8HWE2SCW9ts+b7J4Kf5OvR9J34IEdDwqQA/EJwrCXSu
SCJmmfd0ufMr0X3JTXcasBuVOpRQsjm41b19ZHjaQmTNV/cgIX7EjXWjjrc2zIvYAT597eedpkij
W7GjsnmQBiNLQ/pbVukOGa/HlmyJfa2ty8VzwUBZYixRBnsTpEifXddE39I4nh69gYYbd/m1JhZh
A1po1I8iN7xZp/IPxFnAA4gP/wVclMyWBNFaCnrJX1c9rqoRJOjf5qj5PIMJnnDwMB5pBcYmLvhv
LE6TbsRyjfM5/NCB0nZ5XaycJ2wRP6Dm5zVGI5tftBTWLjAoLeY9B+0HxWtIZTc7rzCMf7zc2MrS
WJLcG7/y0jkqyasZdbV3PoWDLODVxPcADKMoVnpD+DIScNEut7cS8Ze8dxgWIWuDRNwrqRSQ+rkH
d218/E+N0tZgj0Pn8ZDRAe595yV6udH3ZTkjsqTBW5r2tq3i8Q11/6IiO2TaJqADVRXGzCZx5/A+
T2VHgniPSoM/P8Bl08hvyIpR7740scn6fZ42+RQdJg5nsGdIo+Kud/nX/UEEv/OsCBZ3FLDOZ11k
Mn5xvVT2TQTcKx8hG51Fj7MNkWlA9kP735GLbSK9H2rVz+mPom/xQ+76PMWtuaDO8Xk/5BUkHIAE
iTGsoTY/4OOohi+qjmtpd9XQwBTM8raCU0DoYgkEkzQDkh53XAfnUnUJU0nvVmlYi5I9b2uFbFta
ECROZJd5JoQKlOxZuYe39NR/GucCibFUpnPzlmZlafeGOAO12LzwsCEbH2aVvwqvhLR7koZ4OXhI
AuU0fgU3FuK5CXBhZ3WRSrRnUgJEc4NbvGpp82MgIq2x67qp3pN5pqxNqCAReaUTZurgiiidohsO
1io9FjCx8+2hADG5xY9NM1EVe51zOjzTKBopxMMgr2M/aV9IVBCBDp3FGz+bcb9FWRF4XyzPZV7s
dAXzkCpxTUk7l+SkD+vntAJ2IAbfoOuD+zGCOuhXZQEBhXVAU2T8xou6rOA3fPJQkdyrHvBQ/NLU
g/4q0lMx8qFtA4ejad/0g5ZPSOpKyvYQUtF0X1jWhfrocxI0J5zl1MpdwKGHe2vybuxt0lVujCA0
HNc+A3JBDC0/gKBO0t+XV91KlFma/3BSswFZhup1EgUkoBDGSNV5QKi41xqOqxtre+UGsXT7IZpP
OYUd8SsJobKQMFp2Gr6+bRFvbO21bixOG2jahRDOnZCyAAZuviknr/5o9KQfTDbm400u4LF+ecDW
urI4dIppqkB1ARyBjchoH2QRNd5dXwc932jg3VMNkk+LMNCwks1WwaYAJQYMlQfBBbz1gyTezvK8
2wc0cW76r5qRRRq6CAkhRzJ4ub+b8qrMklqBd7lx911r4PznfzUgBtRzmA+CdFGQH7pA8itsruQP
siW/D37BrGn5+dd3eXpTpNVwnN2WKuba6C+mlwUjy0IfgmsUE33QYiSf5mzwkmim5cZD8d0LH0Z/
kY+gMIewHiI5aPZ5lfAZoi9te6uYeeBddQ8ZpOfLK/XdPYF2FheIWRYc1SkF3bKMvsyj3k+meUwz
cpLxVrL2/dEKlsgwHkacFy00y4RTN81MnmpX7WePHS73YO3z59vKX8uI5RmtPA7i+FBBtQwZeRiE
idS8hUOhrolMLFhS+lAaaLI5DoC2d4I+T0M6/Yt6dr3xcnp/qoMlKEzNNclqcMxhcGIflRXHMxIa
NpbIHLZJ4LbEn9/fbsES7FVU3KM9gKNH5kCPMhSJyBlOnFdt5mCJ8RJVgOf5WWqyqDPvh6Rxi+oG
g4b45Ule+/HL0F3baoT6A4SzgKkQSNIcMtjH3lz++Pt7IFiS+kDzmVhIUGSJ/PmJueINdp93og5v
hzD4fLmJtUW62M5NF84Gds2wBqsZg0VSUNn8juWRifZtrlErutzM2jAtdvMQdnRO4ZhzpEz9gqS8
Tir4C1z+9sooLRFcAmW/UGbD/1umhJgTNCePTcA/BvPW3XtllJYQLuMDID60FAwyK/MPMK/3Pzei
pYe86MutJPlaN8678K9wQZsh13BBgphWNDxDx8mCzXzuxVlX//JArUzCkszHFAqawkEKUpR6Pmkz
xq9ZmUbX0exQofxvB1TbgJSbZghGeYPqb/QrnKvrVumSwcdbWCSjoA5yaGS+mQi7TCjQ3+IRPN3L
Y7M2w4t9zJrcRLHEcZNO9QNv/dNQsHvbi42dvDb0i4MZtSGvB7CcHdssHhITQksu7eMtQ/SVQL1E
Ycm+snpQ4MJjVE4uqx/ohEyjjquHc5Tuu7beGKW1NbrYxi7L3RBN2MbS9z6lleE/NDAlyYgU2wFZ
zuvERIP/AWalNHIdnGiOKgy+oG77y8uHjWvFykQsUVnQy4KhZgcXx4GQYscYFKsjX1Ubh83KRCwx
WZ2vVTGcFS2bWH2Lx+JpmN+KWDy6NHdwNPBvLy/WlWlYYrI4LJnUWINyCofe01hGvwMiv3dp9qvT
W7rkaz1ZbGbJcaGm557gPvQQxCBU0uzXGX9ba77Pr70jLZFZugStoo9keMTLMAPQCcUT+I/JfVsG
2eHyYK3N+GJnj9noG6T/2RHgofmQOvlLR0V2vPzxlbARLfY1TU2JJXQWQa+iD8UgftEpP8axfbv8
+bXfvjidB9J3mQgQNgwwGImTkLsdvU0OytocL3YzdC18OiO1cYTpxrdQ2fNq5dBBSHhjnmJynd5I
sKz517gUxVGM6JRn5SvY18Ct4QojMvLl8iCtzMGyIq+HzIH8CYlL0mmUeFMjTl3QPpZRuWUmuDIN
y4I8HYcKplVn69eKzgAXgT1Sk+rb5Z+/9vHFTkPyF5AXO/MjcZDlkCCh+S37fd23z23+daeYC9ia
E7+GemlI/kl9+nuIrL+7/O21YV/sKyAiU5XjTMO1fTqBdv2FNtBZhJ+ttxFMV6LcUlm9aNqosuys
Pdy4HxpkWFBLP6Sl+9Bn/LobEV/sr7P3wmANHL0Ybi/7lIVvpb9Zo1v7/Yvt5RQdTJBBFLgj7qEh
03H2Uzhv+fmxLIqN+LOyhf+nuO51OFlMCxRnHUFRTx+FqIsdpc1t7EUf5/46lftgWVYfqGp7W+Hq
yKYi2oumh45mtPVxP/iTw/6f7DELlsgd5HQ1Cy3EABM8BqOf2te82FM7iOFo86n8yIn2XgTRUQsV
fNdPkLicICE1dN34HXle8qmLGor/FjzMDzQ45x4xEnN3dAAsd1C6K/UR4FDMcQ3ddstEpndDWLt/
SRUDwgPLRPZ5qqx5UHnVV8mQgfEG/Cm/a0DTeYYiQhUfjI9nfFOA5cJK6OUXPajzu0gI8zUoa+BL
RUCS1hvjIuHEuQcTF+QrpcrcDLo0t/B2Y82piMPhUxvX9INoWP2rQo+9PRSdsyEpDc+DZ0lFkMLj
c0yDPQtl3/y0ceXkb0GrNNtJSHBPCUoPgHrbAhBC2IZAW+Qgee9OrXXRyxxU9ZumRD82LK7vVFWN
904J/x9eoMpqSFkcJZyJgqQBiHBHIONZJ1T2QGEWkUFy09b1GZVTT9AekL0vCSCsEEMhQGl1B0DP
8q+udO5VUg2lMDYUYsfLsATIUM2zQr099gDopX26L0bef5A5NOMODRCLoFhoyuYn0TKMrwfLB+DX
wmJ8k13Q/QSyGdXyogZFYif7HDrgFtebz/Ceyuok1QP/Iap4vuceo+l3OGm1xSPNwGhA2qkPD3LA
0KLgzoK7Mwj1Dt6CFMUYn30l/kSbY52hIDEFEFbcl9XcdneazOUtWJN0x+NC3htaM7fnnRr6BDI3
0pyktllxkNbC8hR/DxUCjupFeg+aSH7j5T0Q2EQS8xk6hyiITwy3bySRRs12vjdV4ec2aCRNmlF2
GFdeVvsG/npTEg8x+B1Gtg0Ij0jOJRYoS50IP4ISoFdTeLn5Y/1oJidOyreRRGlugJilbcL4WecG
Tx5SdJilikmW7wpAg6YXNZnhZXL4YVMTqfkGTPK0eRQGCZsdHVVW7SFX4SDfG5WowhA1yV+GU4gM
RDQFoLjL9LFs8c8OJZkCxQNGohtCvTlIMKrN3ubG0T3pxs6/rXoLzHUxs/ynB/VXmVBb40caP/Z/
EJayTxJbs02g+hXclUDAjzejoJS8FjYIgoPD4uMH0tOC3Yq5U8HBtt7wpHgJAnwaiPJL5lVRfhO7
iX1t2nC8sWErf0HJltcvFDmWFxrlg01sWTry00D4BmByiKJ0yTR74t9GBPjXRkZyJ+qmfbA+Vpee
mfeYRb75DaS1+z6nbfkAILA4DTzA728lzDNphwFK2rwzz7ipZOF9/KeEPdddddcFmv0SzdnDpWXi
fkKdZ+9XtUl3sumGTzJvy49S9vyfruBK3vmq909Oauf2Q9OVwQ4kbGSyUhjC4rIOaNCcxDYW/3pz
U7o9A/hNP5cwsAfgF//TPQSi6QcEA3WMKe1vySiqWzYbe0RiN4A7Y5alpwFSTwltuwmgFr/Xr9oO
YaJEkSLbDrguv6uNLf2Pqu3aAm6ENcKA2oeFbNWHmmne3MvGuH91TsFCKoIxzPaa5k4mQSf7J7/o
JrWXaTHNt5D+sRJ2CPHQnuQEjnKSAqd8p3iH0QoMxLj2phBn+59cdS9NQziAfGHVfZZhBzRZLopP
vSii6p9aFFj7UaylOEXT0NyMZhYq32WT38w7gpjyCKD6fMpoPknoe1MIGu8m+Hj9tkBw/0Pj2Hx0
gBl/1NjYLyIDAzwpvPPyG/K++Dc1CLGEBJk8ooxX4mdiLb1xiPD+4+yUn4BetTcpvLr2hMIy+TPO
ZXA54ILZh3t9ZmA8pohrb3NwXjN12lZnXNWUz7ct6knjieUtsY+oBAAmbWH/0uwzeLw20EckSG94
riLj70INwROw6B3Uc6p4ik6yF/0HIcMBHom2QeUQJbenIEu5gkITUDWAPolqQqkRi4OEvhfvNNQn
XmGo2PeJ6qhtkwq6ow+xYf0tnyF54YjSR6SITLuPQ1AbwNFl5ZdKzWF9GGqKgnpTW8/7pOLcuqeg
8wHpN8hrkx3RoFeAXdHFe8B7u+ExlTZ8LBECPk2A9nxzOPdOgC0CWc+j2iasHsuPgzL0kXFmX8Ax
B50C9ebsrZAsOPFBNd943vJnHF2AX0y+B3XaWY5vKYgx4EVEmgD88kcHYGTwEPoAyrqZ80S4nMxv
FMAl3iAYpeempJ9XPxn3cHpG00j5jpTpGeI/ieAJqTWU71HC9l4o/z/Ozqs5TqVbw7+IKmIDt8PM
KMuyJAfphrLl7SbnJv3687DPjT+2mamaO5eqDENDr17hDVmo37SaO0B6QbWwzo4eHjLVsWQ2nO3L
tjeiByGBNOSZburwLTSPWBq7/UNqWLQyTZh+7XXlN1l5pAUffWsXBJW6tv1mit/IMdHdy4C8OzfQ
ECv3uXIr5rWpXNBjYcanb0ZOza5x2/RLYdfmYxrl2ROK2/YXNbAOhyKOjPHnhC7bHZgcBAn82q3U
gHRP3eVvkq/H+FIbHr+qhDPzD3375h8tZGcD78GVy5wYOVupqg6kLsi3S6qjOwAnDa/M7KM9E/z+
UZjW5O5KPcmNRwhBBmbZpXJMfOdTLF1C2WvPUwIu6K5JJ/HeOlr83ewLZs0VysW/hD8V3/0ogVTZ
AkufAleF5nQcDWHeedqoveF7xXbMhXKaOw8PwwEJq76872pd/apkPpmBo1cMmUmlZj0IdcJhxnz+
E67QNaZl2mQmO+LBMjTnWDMC1n3hLpmh9TzMI4eRKJ3UIcluxQ88JNWL2/LNTRJGwg5NjuRG42y7
GUq7/eE4oGGCIQS5kYS53gXV7Hh7UeXQCyLXF8fKr2GiJFbYFVQFKEmVTcnp6fsRR7X0deumi22G
nEZTgEWKlWBGT68BUrTMpfhnCAkipJBh+5Bj7PqMTlT5e5IEC2vEOvAIUUm0d/MEQHWKOYh2gyVb
uZtddJKRLTXFO+pbdXVn9xnvbVDepAWANCHH7xozE7oIEGmvo3Sn65xgu1HFrDohJC0eCEl4sKEz
UuAgrMWaj5aanxHIH1pk6ru95ba8UoOx/vjY+wKCWsdPnPezXgjvJTPi+nYYm/4zSgmzvp8Z7LVX
GP22X9O5t6tdSQAHaIhd1CF1eiMNfL9KgrLX7eMCknl30jl/nO04u2c+GwdDLqIOoIBmTztpJZA6
RC1q7XrhGZU7Maou2fV0v6MgZVXTXdaOlrkvvCLMDo3p1+ZN4drezdiN05ubVdO30kkMsZeJqveS
w9GOdmEimwxEWlEfWTntLvdLf7wTREjgHeNECl4zgPhkRjFxMiXjTA8qszzWVgoOt2i8M5U1gb4q
sl+VZplPLUjuW1Qx9fvRi4zbukyqKCCIJg/oI2RPvjZY0Oz0ubbg8XM8D2EW2TsrawngvQP0OCgw
/H6XsfChYUNbzYIeNR7QDqZF0NQbm8VwUckBWlNr8g1ziFK7AsUs7Z2X9/JLFxnRM07N6WeXaKvQ
aJ3poevUMHMQVjZEqcnw4LQ4oqqCNvTCH2bVqzcR1tkPTy+rxzpUHKGy1gksbYas/7GbYMiQjM8/
6qku3CA2NBJFxUF+a4Y6uJ5Yh99FXbF8SJ7W5PUnb8zTetc7dfTZTKP4KZFLIYONEUcBeoZeEdjW
MsVB9SJzrovJDfMdImOM4guSzPd6TMQPu2iGLw6U7mMKzOWHiTrprxye5FFY8O6RdCI3jubyy6Cg
22vu1O0g8/lvceSmnymWZZAoH/yaNNEZ6MHWBxhhCrhN2sxaczUSdPRb2CGQ3r7GGfCRsujHnxQ0
FuhfL6WkyG0t/CZRg/5h9qAor4VFBgyTKInJatqKyb6ircPDJGbyEbX81LLqppskhaWdzhX8uHAC
4y2dcjiCPOm+eWPpfFUVZSA8H+3Opna7Nuokf/QcmbzIrCunfUMBG9C8UC+DiSMQqh28swJpLBUa
3j6OO+fBjXHqCKZ67G/bvCyPVokcZNzgPwKHIdzHYzHjBFOhXt9gfDDusecxvkb0L3dUDsNDNJhz
HDQWc5aSqelrNcPS8UwC3jLV3guv47+3lg77i66k+Thp4D0gYdTiyVY5UQZK53yF6aQ5HFTRto9o
YIwJPo4OgArdx4JSWX7zOa1dNr1TzfmD7ikWvZSZfp0W9fg1BD90U/uNs58qiWyC5vcPdYondW2W
9S1ZSxqg1DV/bjz08XBhSt+NRg+vgHKy2qFLBwE2bLmvVaG+Ae9p7kODqkoK3X22qyL9EGDP/CDq
jPoGYpm4LeuyuG30cvpm8k7hRHrzHdiD8JMSKCx1wOICWkPJXlZFgSQ8dHs9lurNJGsCHqgqNKhE
G87ZwQYI81Zz7iX7BtsHc5+0URyUddbdIi5bPNAx5nNTE/iwXV4QH0qHojYV5fjVD52lgWxlrN8I
h/HOtlpl0H3HcCtPE3Fl6APiZAX8jzcRC31nkO8/yTr0dkySaJ7ounczYQSDenQK6F0K2nFBaHqe
oKwyh+x66sz+e+3W6lc55C0puMzDQ1rxjdmQsa09CK/qIWSe/QRV790sJVZBbhbKa1WWOWX06Fqf
2J2JvzNNapa8ytvPUnTZPSeydS8mp7/p2D4vvS0Jz0zUImsfV87MqMKHwQyOHI21ds/5oCnninJJ
13YTJK1S32WRHluvaTRpNRTWRI+vC6MWxXtn03a6kprWppLkbnDdG8pfqg2B/va490apf08ZUty0
Ifq0KCGYyU9TbwuOtLk3njsj1Medlo73UB39lg5lzZdKnoVXmkLQ1EOYqWs0iuWas9Au827I0fBJ
bELEHGbf8tEas99qMKD+1npJfbcUQ8nOVHVUXtsNFua3VmGy2Xx9IV0mkd+GtLo9XlRdCGnfhqVB
rWI2rRH+E1Zm6lwpN49E4MEaba4teJvlXiuVVdxKdDyuNTwHFoHVPEbIv6+WbNIh125bXUUvmFom
lKVZIdP4BQx4FPc4IIS+9hutwj46xLaR8o12FB67KRpi66ujEQLsQudspBwFb1S6IcsUTlEinnKz
I/Ui9Crn1iZ0tYRopAL3qaOZn+0ydcUPfGcomwOWn5zLLKmL7hDK0eQT2YXvCg5Qo/zS9ylYwlSM
bntrCtM1btrSIKHx0kKVexx4Bu1B4GhBvwoNSv+qMfXGvR48o3Nv7XhuvC8IFS+xMpLmS4yW2+LW
k3G04w3ECoQjGfEx5KvIMGp1B9bOyCk9Q9cdAINWflp8S+OwrB58rxme8cUmOUekpjKvlkBXX7dR
N2hHFFJSuR+mdHqJZ4u0X5i2KA9iRgCVa8Gyv7LJWRowIp6vIf/H572ziih7njpSnDczc2fvKW+c
4ofpJ2yHkrw9CuJIJdExh3Wvk2YQPh9zO4dbPRrFwLyjE+YDClRZ/43tlEeHvNVFcs0+Iw2e2gLU
V+yLPr0qhlI8TRWwUnSCKEPDIUZ2IdPzpd6IyyI8aKLDcnpXV0OHCQAuGHJEKcUZzGub2WW7z/O0
H94N3kofmKIpP8w5yo0fVmQN9p2dWxG+nqFlMonWbuaeEu+mHWwgMVNDhYqXdqQj/A+/aUfbGi51
2nlXJfTpPXnmqP9SeeeWB5l7hA2QvCILEsskPe0augA7BD+9QuyU8DKkiRFDDgQkr8dWJdVXu2vp
T3kOgdlTzVA+T7HuvQKq9IKYAvtKD2P9Oi5TcbMQWmkxK0mnKAxF0x+yPpOfjFDLokMyFvJXi8Qr
nrHxOHr+LfxmmERF1hyoMtiBXupQkPYwnIK21/17B3BrQqofJdFN2FkO5G0STOMwzERDDseZpoMZ
1t2rbMr516Cb8qtrD91eax11b+mpPHZebHxOdPwWblWB4qSSLpKHQoHTnXpjxI0v9sFSkpVaO89y
rMAuONvCkaCzC1OnS4PMxa4sSrAqQU4Bbndyp0i9syvP0Imi7UjfkDoFM3E/Hf2dmisVH1qHpLQl
aiMexFj0iVrXeexry7uRaA8QNqgGDE8rqb6atglUmRhUY2KhkuuuCHcMG3iyULHzTXt0HmI9ocVg
1N5BH/XxHVxt8iMc6af6sC3uZzyaouO/Fu/t7FBJ5lkt7pWplx8RCnX3xlho87VFr/rDqzxKJ5fc
NUMZ5ujbLm4ajbIzdoHp2NlO1yhm7+xJRQjFmDIAL2/Re8Rs3PPL+clG4LbZh31Ir6XNvOY7wlX2
oc4igeBwTBscnmvb0jF1nS92S2SdvF4HDWD2t6VW0Or19FrddRMNAK/O+mutXDKQoUnb40hX45pD
vHrs6sRHtr/vtLs2kkCyRjejRpPEg9ei4h37dDcPRKP+c0goF1dRh91enkm1rCSHsla5GPB0MK5a
j+7Tbpgl+OApj/xfZjj7T15TZM/2YFPSCrqPTZMn38NZGO+qKijwaedTJ3P+Tbf0K8DXyKmh4VE7
NTW5HbbD0ehb90366cQwoCNPoB75Wgk4Q+QKCB+hCUhfkT0uP2nIWLzGHmKYgz2GEVrDlhx+GlL6
ZmCRrXzpfKd9MG03/IbhvRWIIdMxXGh1BgihHRZXIdZbgZWbkNLbpb+exqVVBqqzCL/K0mzQ5F20
G4EQfHadKS0CUFNOxVkmybStrgxxdG1TLTzg38M3XfsGFFsjS8x3RDKibwrxCxmYGlPw3dhStdnp
EF25Tgl5vJgVZJ3epPV9SKdER52SKWpF16t1+iNitF6Qo+Ng7mcvG8qDg8zMdJ/DXNGChtlAg9ad
ZmRHhijji9BTt7nB0BxFCNj7unZT45hLr2zQ/a+Dk/b51xhCWfqGcKt2TI0KfYwxS/PHNpMCcjPz
jiGLqfs7a+o+xbL0Aq1xANPLOE0/RsRQAqFQBojQNCv3kU8NAa0lPSo1F9AjHcP7YnaDGCD9kpPs
FLIRyFFaVfSZWFl2h3mclX4IO7OcrkPyuZljvOmJt9ZMJZ0eUB1wnVenNWR9wyGPukXRxXWxdKfH
kKDR21+6Im2mo5ZOtBoSE5HVZcBDJ6YwFhngwretT4jc2V/a0Canrl0vPzSeZE8Ao692UvcLeUCM
0OUMj5f2kZii+lbOzZz8brPZkEHlDVTCNOaM9oenuvaH7kt1h7BE/QYnnMM2rybqZadK1Dc1Oi0V
T6d+5RjXfsRhmD22M03ccSRhJGHXU54AN+pyppE0GiiOaZPn658iXeuse9qS8WNdIoFCu2tEqqTg
wDJ0/oXDdPvUTANfomuI99AzOOuRmvF/RQBkjyW9zYchWVIKy86/aC15567ulXfHdzvAS8EIh6TV
nH4XONfx5bkO4xhOnvKdgE9eUzsqe9UkR86eakt7LpuC3l0ztMyanLJW9y2+JF4woc6mMWuvqkOd
ojsRlGmpPyuZVM/FUCTfLbsxH80Kr5Egw136JSJ4VK8I8EPC7kjc1HWUIHvTyQ4629KxSdrDlFnT
Z1GlNJlzz9FvFjOvr6HmGO8M/+bnQflQHGtZpvuO5MO6LlCqeI3qQWS0CYsO8cGxs/TuBuW2Nnb2
9Ty5b6iac67hqIEJTJyYfU0ebXmsEBXgHhx/TGJvNG5zZ0tTXdXaxCjCZtwf7dPYTIbrKbc4Gioi
4k4VFf66UrPnO8g+rr2nM6VNu8bBmAt1leS3xVTm6yTQmtnFaYuLfEHy9YYzqQOx3Tbhq7lUsddT
lCfXuY03Ax0j54bBEHyJGm2eTyrprfwYaQ26K5oLOeeKgQjVUQWt7pyTwwbaYE1exttymqFGg1d1
S+ZrmGh0c2ydmdj/lYdlW84yCf8DbqD7rU4Ggvh3NqMFZLnZMaWFt7gr5I7lQpTqj9plUhLcbIWb
GDAFnfLEQmp/oDJlFmUN01umXIrx0wCHjfn9mqxsFxhR8OqdI6ZUv6mD94PWfreVd31+fL/1NlYY
CgoAUKQpKk1tOH4hr62CvjtrHr+FDVhhk1DCmWUyovAEhOg9V+liu0RyAj9r54rpx+DGh9MLtfUU
KxRFGxVZW0l8NfIy3qdh+83t7EuY77zkFYZi0lUd96OPulII9iNfjhjOko4hDECQM1/tBpDlPxxk
R2RZ1QOSYVSmDmLg1I/nAR3IBY12eoU2PqU1B7lE6iIqocriXUMMyf38bUH2MoO8M5R6OX2Pjbew
piFPsQyTrmJnx7Pr7lqdEkDk+hma79bFVzu7dxyUumq6yNR3XVCiEnMbN7RsLvvpq62c68zVDWN0
jrqMr8ORxHEsaPifvvjW610e6Y+gxCK39I4scQzpROxKHyZMq3Xfq1DMZ+CYW4uz2sV6Bfiv7WyB
j7mf7dKhTwOrSL6c/vlbn85qF9P0aEaUJQVHu0ERapNkA/L0J3tXQWcMTt9k6wnWO7hKvawoGV/G
bfijDulLO5l+IQNjTQVutaQQFQCAY9lPX1S/vN2xdi57u2vqb65wO9YFjKeFf5GGSbGnZ9LvHFsV
h9Nrs/EC1mTfyW9dU5bN//98j8i2IMNjVd5XURleFoLW1N6hze1qyjkH0nwhVfms0TTg8K5lZ8VI
tx5jtYNbo3KdBPrrMv986qdx3zTpLxu0KinTOfeVjRNnTccMW9dow7rHzrzNcDcwA88Nv4ZwVxBH
qIjkZ1Zr42td8zFT2/OSOIX1FNq99o+T+sWHWciLNFNtvsv/jRdt1EegX5aF8iemVcX9QjornP7p
9Oe09eNX+9kkzW+wy+DI9zN6UTpHMm3Mn5ddfLWPQ2uiCs/ZDbGDeWBKb39vLIf+ZVdfHcZtLhWW
J1xdb8fPsoLD4DbQ7E9ffCNMr32uY7+LZoyGrGMNPmVHr6ALavCYY80/Tt9h4+tce1YPfTLrMpuc
YyOGu9mizcM5jF58AGv7KtMuBAuby+3/OG8sUcrBizSIizkAIsYQ9Y7i6dzVt5ZptY3jpnJAVU7+
v8F0AZznrvGtKy99x+Zy3z9+fZy5Pa2Y2TtSDX6HRpIxhHDPqVFsxKC1gfVEOzFCk4uLF/n9FNf3
YsmEKgr7XP98+iVvrc9q92IB6k8eUMojPdJsDxB22KUhGnyMZM7hkjd28NrG2u515dLWtY7wOEEq
NnG7i+yLdDNsy1ztYDrTieeBZzzGlkdPGfl9PbrG9uvpPNx2o0pbW1kzAGU+aKNCvquk9hR61b2u
FU+RZf+q/GKvy4SOXHhmz22s1drNmshGm7VtOGGkEUfXDJja4yzS19Mve+vqyxP+8bHKbioWbxqP
wmNawIj4TBf0IY+XXX21kZMOkaDaHvntRpP2hwrVr4Mb6WdMUjeikbHayGYLaALZCGgdee4d0Wt9
sUb1pWqsA82z98xyz5w3f5cLwvpsvaPNMkpxduNGvUZXLp2uhi4/VrXxz//frLofrGHvzckni404
55fRGtauUHlS0y/MHI9jFMlP1TMTNqa0vIxPt/aDikVYzchIQnT3GeMyFnL3lVTx/rI3vzqjvWlR
y23Z4bHe/RxQId0b3qW0gLX9EwLRThU5wjomdZ/uDE9lgefYzzKysLG1z+mxbG2N1VntFJUoZ0Rm
j7jGfBE1YRDc0Tkjto2L/8e3Seod9pnOoh3dOcyHqBf64UKG3tqkSeBvM3etxA93dF9jiJPBPACk
uejNrk2ZysGh4x4qzBrryt7FgOovj936aksnjI3yebAWphbQ8rjJr7q6iAEZmLcuc7MzidLGIbqW
v6Ad7gJ4D23g99a3esmql14CRrv7aDS/XbZMy4v/I7DqjEhDX+UAgQCIHUgohysrPfsEW5/P6oxO
rLyv7XpuWaeiexqtebw3m/Kc38/W1VebN+zwQJlsxdVrw/pmTk1z12vgAi5bmdX5rE86wvQofWOI
ihPdDaO5eK+cUP96+vIbp8Ja9cJOBm1mnExTc/ZRrURqez85+J+hZvoTlacB49LqXOn894UCRv2/
L3lg0gmCzuZeMjOtfSE9/0Bt+3r6Sf7+mZprT6Qsi7uoZfzF6Zl5/7jA0IIxtUA0i3ehWWcO0b+n
MuZa/6LT5Tz7Qltu0qfpwUR6hmll+Ai4TQJGX1zdaPzbWXrRocbZ8r9LBuYFqx2hVaROwKiCeMIu
hlr3IuFf21wrYYw1NoBd0dWgJlHqs3dYHjYg5Meo+nL6pWy98uXvf+xrr8cjHSsC1qtbZNGYcoKK
L+YzTcK/i83x+1cbO5QTBWizvHPsxQ9Mi4J88I6tYd+5Uf7kk2n204NXiTuoSRf13vDY+t8nMg2J
dLgOThRwQHnF5AROiOVMh9PrtfV9rXZ72DcUXB62ejtpAioztJ9smL02VndGVC8oJfMKsM330zfb
ejmrIxtbhN7VkrT5pedq3DkRp1TNgP2iwGWuVTLsGgJB1vfNr8LvvaA3yp9wWa39RT99rY8BuijC
OMyrkcMdvtseeLrEB2t0+uJ/L+lMb5WH0xoD62oZ2kfcJeVVorCgdt00vI4q0z+XJC+fy3/5h6a3
2thZM9VarXsSTslg/NYWl7M8zo61s7RnSpRkzYSG9GR3h8HrAj+yvvlzhRWeWZ7R2tl4+WvxjD5J
/WGCIPJ7OV4C8HNgTZI0PpP2/P1YMdf6GeUIGUF3zPgDQuU+o6PCp/DIyOZ10Yc4/xBbt1nt/1QN
vo+nkf5bxe3NpKkXXfMe4knh35AHs3bWlXxrsVabHpuPiJlQM/1ENE0yxffJfRosJE5/bxsn11pN
IyvtOZ661P5o5xBtO4TrIK6BYY4+Cccvz9xk6xFWm73SJxEjveL8zHRg6ENTfCC2kJzZjhtha62f
UeLw0frK1H5OFfm5o4xA6/Nn3ymjHeNrwF1RH7S2fa6xtvEsa00NOdZNlONV+RGmsBO04Qdy3u1l
67RW1ChzXJZTaD4fArO5oRrboAODe2ZbbP3w1a7XPdszYxylPnSrQity+dV4wV3knGSDpPjfoymu
a0Mz/d76iKKcHuCCs0bb4kzE2vrpy9//OMmLZJymfuKnz3SQ3T0wfd9H8K1o44uo8aa72stKCM01
sQH+8CbDugE1i1gdsP7LTqO1bgaqVpZ0fC3/7UV+RYIG8s81LjxI3dWpnSc+rj92o39A6O5+ZMKo
HttIeGfsrjcaKqa72rpjH9nzGIXpb9/rHsiCHtA76vf/IhFhrMX4t4UPztg8qFrWuzFy3uvev+yD
XUtpiKmw9WHyxE/ZxnAnEpAbsYINfzrwbXxTaxI+gqgFXNbe/qmViY1setEHkN/OJIdbF1+d4gC8
Z28qK/sn0/segbcRZ50mPlMHbF18tZFNdAJr1ZTy95SC8d3lU2Z+s7IuurpsYVY7ufP1aQrnxscJ
Ky92/egYoO3jj8suvtrJViR8bICE+BlBBN79a0Wd1+N85p0uxdxfEhux2sZzMuPdCEvsZ8t0ZVd4
7j/CGCG2WPmbibfL9dyIm3CeAcwPo3nZ5l4Ld1QlUg69MMePCrMdkKFyrm+ahgr29IJtnG5r0Q7k
1K3S1jXxz9JTjOMiqBGgLIbhIcEYNuuqW6DtZ6LsRkKzNseovUo5STt0H2UavTeQDbOiOyA6++zT
EJ7q/kyZsZHhrlU83MaS8zDk3YePhNptA9niSs4CnI7Wg+I4vWpb91hW848DQ3N0GlLuMNLNKXaN
WpiQ7+Z02WGxRpUJFcWyUtV4MJCckPDTcR89/bM3dvYaUqYJd3AmdN4ORvrJaI5d8vWC6yKmvToj
QAQnQNHj8qW1XOOHpLRont2qVv2ZFfnrcnP91SFhMr/U7cqpP9uZDoS67qs+efSzDLW02V1QvKcf
46+5qquvp6ZQQ9WIZ1P0OhRtH3gA3eEAIBQSLf1q0JXnOuJ/3XPcZ/X11HJME0/N8jWstS4AAH+3
WISkOngLuiSLeAji0jmo39OP9deoxe1Wh4XCI2qo9Xx88UJcC/SyrQ5Y+SxO7OUHyhfMzY2pegt7
S7+BVHLhTZc1/mOH5F0c9lFsDC+TWzTBoigtMDBQVnnfYqoYwIoBAlzeMk05o5G/9ZTLt/PHDaWl
XF027fAyqIWPwg3LDKkDiajhkEngW64RuNiUOCX1x+mF3fgs1xPYss77pkjc+DWMpXvMZajfgk1T
B4gK2iUdGd7d6sQJ45x75Obwkntdcj1AaXvEjuJcR2Zrzcz/XTMUbjOvbbzhRY/LD8Qs/31HYmRK
oHfZByXU0VlcJ3A12p9esa0dtgoULRTfuB68/JUJWXJjR5BIwqqRN5nDTAXSx7n7bO2wVcDQaYAz
h6u6FwGl5acs4OCENQVJboIDAlRs3g6Rfl1Y7LjTD/bXs83V16NZc9KiIpzt4rUc6P5SjqLHsOxn
HRhk0Ajaj76i83z6ZhvfnbGKHyWyAy4ZyPgp9OZsr0cj+td2+JZ5Z1GcW4+zChmhmWfKQ7foExDx
qPgpdQDwQDidEHHHoQXdjzEEiIyFCOh5tjyziH89nljEdcxI+rFNYq96HQxPBAM8qM/zxCdyetW2
rr4KEHpNtx+iHmZWUVc9QjyLjxlSxudwVFtLttz2j/iDW3iHrl1Uv0zG3N8OM6+8np3iqm21cjcK
9eLjsnIm8Gw9yioqpLAErAR3xJfQ6fyv+QxJM+h9jA72p5dqY5saq7gw9VGRWH1avoaQKPVrtGZa
FBsmM2+gRSLNAmcZW+RRlWfKma0PehUWhrgIVY2n3Ws6lW0Z4Aii/YwtO/1V6HAzTj/T1pqtQkIY
OzGqB239Mlh9ogfKRbXkZ+Q34/h6+gYbH8B6jqtEJCByVNmrLBFDzQs1AUCEcLC4aCHxA+PdiM6m
EBsrtp7req3qtUZl/vOkd1rAkVZfIURD5y5C1/f082ws2Hq6m9o6o8rCyhgbK/E5z13VX7lx7VxU
B7r6esCrSziCBupar+low0DEvTI7YFYynBvaby3Rar9PsxwyQGPJK0iWwtiXjQcVmrY0KIqxQKjk
TDDeeu3L8v2x7yUK8UivOPKzV8/Zfe6ZEIOWGT7KL8hHZeXXokBy9PQr2diXa7sDXaP9azQDIhVt
hFDVgBRbeOtMpSvvppQO0D7qTcO7Pn2zrfe/CgJY1GK6VQr3KbcHh9YM1rgmsIczu2Xr7ay3fBe3
Yo5k8qrcWCAIQsuwHIV/DePNO/NmtlZrteM935pEZYv4ddJcbz+gc1kvbmW2Q3/MkqgnXLBOwl9P
fhXSJ7qlwugV3wVzup5QY0kfLA/PpDNv/a8vghusjns7Rbgqb4b4VcF9v2rHpLtx0Ig5c5b89UVw
9dVRr0TdmjkJ7Ct1CmKFZq+cILcGJzo0FYayl63R8or+2CQpci2D3Y3aC3lKX0MsTiDjYbcuD6ev
/9dXzUOs9rqHGJnKvJjr9wJGQmsbNx5UyZKxcj2kP0/f5K87nZss7+ePh/BqY/ZaRzavrdMlbnFo
Z79WR9H2hYAJhz/49MlKNa//R3ka3Lwz72fr7a/O+qkoOjUh7PC8SM0VgTSB0KVizs811rfe/2qb
I4Vs5AnTstcaCpi+S6PSsgOkoHxxOxdjcuaE33qK1XYX82DDdKy9Z9AqVhR4dQ7Fc9Io4E+/m63r
r/b6MBTNFLmz+1yCG/qUNqO0sd1uGP6fvv7f+9TCX0980x4Qm459xxM6QolxVfmhO8XYyVe11u7A
gPr+vYmEZ//dmOpJfbP1uLc6nDKrTqUwGCcZvia+Zp8zTt543v/MiHtkHNMss17MRQzM06Pp1qDm
3p9+2q2rr2JCipJcXqAA+mIn+RTUWGfcV85lNS1LuQoGId5WTjtI64VCHW68l47Jg1mlxffTP37j
g14Pf2PbGWzEEM0XVFDn9gE9vDAJ8rjAMs9r84/TN9kIOP+ZAWezU6JNYmG9DVtbjZWOFFD9APm1
uDUstCQuu81q8wtJr6QCYvAUZ7WeHVo7LY1vZuJD2EXmAZ2+PlOyvmRqzntZRwJLa6sy572kaLB8
98oWvnuvLzz10w+z9VWtYkAnsF6eJyV/h1KhlurasfMdn2rvnF/T1vVXMQBVzVRrkyx+jm3O+zx2
3qEOnCuJNr6q9RRYdk0emZUVvUwjjZjJCkcRxGgMt4fOQEPvohVaz35BTGBXkvfqlR5wXxzDqOne
7caokksIoMJfz39FH6J1owz/RaEvfA+P3ngXqL4cHJQlv1z2CKvNXeZYEsUI1kBtb+t9TGZ0MIxz
ziX/dtb+M4DhAZa388cRPBklzpT4lD2hRIm1jhpGjqzWyeL0DS1CN3mQUY/YUETGhDii6LxAl4vi
Q9nPvX4zpwxortyMmlLlVlohw0Id/QlISqXtpWooCz3VqinfoTFYVXhr9m56FYe1Ra9KNiMG9dZC
l0VFxzHf3SaCln/Zqi2f9B/PlVb1mEZJKJ/RehnvFaIst5VzThN/I29ZD5/x1llEM6Rcxqvovmdi
j2H016kn22uz4slYBEdOP8bWJllFkLascj8CLPEqq3EesGFFFWRX24YDeLeczrnLbMTe9URaIYhs
IIotH4apkMfFHjoPI2vXGkW9n03t7bJnWUUTuzRio8pGB06HQtHAz8i9Omv4NIrqXNa6sVz/GUB3
8SzzzHWeBmkmD/qMWI+oCy+oy/icp9nGWv1nCu2Fc1WhzfTw73aUvfpuS8of5J3dXYTo3f70Ym2E
3rVrhNcb9ZQ4pvaZcXo+3ai0zo9oAotz+ImNT3jtGVELqBQpvK9XNOimmzjyn+QibYumsrprq/54
aXNV+GIdYpLKHHTL6V5FFLsKjboCuR7TtgbCpFMnF/F4uc1qx7eurWHxUHjPbRbrd8LrvdfIOet1
9u9k7C+Bcj2pTvtitJiI+J8n083n9Ij6wthd013VfMTW7cx7NM1FSFqklsjvUiKjc43mLRqMwYDF
xdfYtyOXfWUjzq0KC71fMU2OtIOyyhBDRP9VeN7BLuTUyWMxxvGtzLwJ0rBkoH9HAaSaW+mP5V0U
Re28c0SPphoyRk5iPWB5quvVfii7oTzGbthGyBn5ufMovQ4BpdNf5MbeclbJhpc1srZiN30OTaSL
duVkpR2CRBae7ghIoZd/+jYbH/5aUiEsmp6RZBU/U6FX6TXKBMZwpWlo0Vx0/bWcwqRlDD/jskKl
LLORvVU1yUbWAD88k3JsBYh1yGYQ4zhj1D5jF+Q8lGGG2Lenfy3t5BWA0rkiduNtrFEGaSYjtICn
8DOmExnSgqgnvkvxf5xdSXekOLP9RZwDQgixzclOD1WVWR7avdFxu7oZBAgQYvr172Z9G7faJO+w
zQVKDREKRdy4V1bRt6bSw7okg40v0GCO1ICpNGehQrDehE7wXjpGrYudbFiBaDMXNJ++PMfQ/Qbx
pgS/WDDkt00cLwFL5w6TlegRTotCLQQ5zjFLo2+sB1NpkIBz9PpRmvGhNqwgLlM/BYoqPkPipwK+
M82nzn9V4BMPkJBpfPJ9HCGQ9DZQdDitQmayyEYc9AgwepAYSgxagohVlDlUEfIe+OB1BvIf4hoy
gCo/gaIDy/I4uJP/Y+1vjff39VWbsQ+bt4ZIp+zDPo5OHkueUTh0HkLPi7951M+hq60Sb8lELpv8
hccO/H+HgIB5O6EDAakz40F3BP/8caRoqOpzUPETP3+jbXfIGtQT1s3Lsnu37UQ1QlT+XOgUvM/g
KweJaFsf9YBaOdpXl/SqZs60TdZSd0445T0pwYMJiZfHsUWC/FQBojWuOwA2UwsYzp3GN2N0ojyH
nItizTRsyhSg/1ULRS8H41NoDkZL8FbWgzorjZ7bPoaGDtjnbjVBWS8L0cxwfZi5dbLCDp4MDO0q
tDibyCW3BvopD+CEO6/7+GXQT3MQYOpkHdj7znFRoHJrLlTEKBXcrvu6fXKR7IwdEIKfqRDpvYtI
/6ii7Gndx61zCqK63CNJ2PwD4q/il3HBuXbjKY7gY933rTihh+SQn6IS9WTQ/QTCJbCf0vsoLRH3
XB9g5uqzCVtSaAyVUdbEzxo09DseQpD3txRJCCbqhTt85uzYtC0gj26zLhi8E+OF9jZYIzDORoX/
en0Gc5+3riXXcUGa7DjJc+317EHFqDUaA3mmdV+/XFefzqZEXDMCKus8cdIkN1w14P2dmFjMb884
cN+yX1U1oKLPp/osIBYAgXOageFe+SRLXwJoxZtNi3xhs2BoM5ttc7aMSVMmjgn5qW548RP30p8y
8NOfkzu+X1+tuQEsS5YTHog4/uRkQnCF1yU0DEFKSg/IiSyBXGcuIpuyhaVJEkHtzwFHII+26HDY
4zwNDwp0qzd1mOgNiB6jQ9X3Sw3QX6KQUHi1TFyC4hNv7Ax023J4rnPAwjYCHFaPsvfvpsrZTBT0
6n40gZ6+QYSxYJdz07QMfySNRB961T2B2LaEpkx137v8l0FdEhhbaTYZmnkg/LKyQGFDGGkAlHua
6+6JeWhDjYOhRetQ8uv6qZixUBu4SArH9cA66p+oBMHlgY2KFTc5D+TLuu9bHqAZh0lLabJnMICn
4aNxSlH/EVdO2BXrdsPGKGrPN2kP1ZUntw7u4yC5lRLUfQzRF1qDcdM6JWPb4ZKyWjcjyyuMcSNY
1RTBqagheAI2NvLNYzCmdV+/WO8nn0YEA7M1EnhnyQe/wuszCh0T7UvwgWblyjEsT5Bqz4VPdhBS
QUXkwAJloDy6pAL+dfMpi2zcYTxVdOiQyX0EouVupNUDhfy3itWPGE1oxQVCOZLpewDGGdQi4oUp
zTg3mwumGBjUqLKJnkxeQmGwBWSGdfV4CEm2FC3OPIL+wwgDMR0ItPfO2a0bfYAglLPhCs9cOXC9
7x3xlqFutwA4m5uOlUFUoC+nXdg2Z2CWxXdoNsh/QKJb/3RchyzR58xtlA08jEH2LbRLzRPpve+6
lsHtb0RQHIzvI5QMHlBTgHcrK+AeInrniPLHqiNuYxDZRLULjR/vFPsVIFuojXvdOcjB17uA553x
aZ4VF4BvftAxBJ1O0P5ImwO7NGXtXcPJQn537vuWB+ih++LEpSEnd9BgHEeLwBTdoK3S/HN9gWZ2
32aKqSlosBuU6k4qSKYBkk4xEh9ceuh7aAJfLjVQfXmgg9C+rQvQJUBDKvGPapre4yE4xwQ823y6
MRfVqGgJDHRZlf+8TjGMdUebBlUp0gXJBzRdip8Bn6CUEbMXZwBtAzRm1mRwMIp1J9Opga5HooO3
GKhJaIX0kESA5BzI3XbXN+XLTccAlknWuWNq8OHnbw3gf0foU5GPSCTr2kKC0L6HQZURjLlTNtBn
w26oqtQ/StChTQDeL/iUL6MWjGDdxBzC4ZBidrIPBkCCDw29Njk5nvxQCbjjoJ7qHcEjHkC2JaUL
VeGZA2bfzG4e+hAU89iRyPApTpPsOI4XxaGeiTf0DGUfU+hXa2wes7Ns0lMsV8BIAHo+Jq6GHCzI
fTZtaZaMZWb7bT426HHkDAToxYeXxfV3gSw53TCj6jUuBX//Muyna5+5Iwhe8jr/QOHIgzwq9Emd
Q+nIeg2IBt/3//39zhkTBGE5fUOtENuQMPlPRep6YfG/dFj4umXiWggOtbxUfsCLe92+hYpsg44J
tDafSTcsbcGMI7EvYBYOkEo1DGTiPTSuvG00TqqX4HlPasDlZTJ5FKIHU+XG0YLJzG26ZfMgNZtq
iEenH5kQF8m/qK3rG4Z3f7tb5VTsK1jpVoEFpM0+6r6eKmSF2/5gYgeok+vfn9kY+6ptwqgMJ2gB
vUEZwDkGeCEBbhaX1Qvnw1IdI/rav9u3rUlB+uXmg0SasYnuLt6LEoixtYrtlY9+HUjHvaddee/0
S/XVmW2xwf60AtjfYwi2xka9QH4DgK0ISBe5ctEui/nJFqFeEEyjO8kPvw2eGp1VexFlB8jgLb0f
Zw6yTcmGLDBQgIMqPmhEoBFRBq9h1FSvOejhtiWU2w7rNt+yedzkQ9mPtHjz/eAVTp7cQxMK0JN+
Gm+ujzDj4G2wfx3BIpsGl24E5Zdy3wYjin0tyPRVqVgPfUvknLsyAyn89fHmNt665IvEgy4h1Jw/
iF+mDjjb2mPngxF+YePnPm+ZO8HlBJknzd7o4GXfY9UmT44Cp8WqP2+D/CmKMqiXCP+Ycki+al1G
d63IIZ6+7vP29Z4j0awrwo5FXL0QjZdVGCfRwsdn/IgN6Kd+iWixQoS+gbV7d4KHyEjukR1r+2FX
phfFn3WzsK7xeDLG1YYFxx7Ef3cM6mbVNs9HtoqEPAht0raoHoEFgIboh6tddYu2p/yHinn2T96C
uPL6FObW6nK6PrkP9PVB3sWbko/MrXV9MiwHFkDEF86njSCZv2R8c+NY5q3bEcJLdVp+aNd9B9Io
eokIe/KTPnm9PpEZN+WSf0+kcZ3EGNWkHwkY9W4oAyO2cNFjapgClryUS72zM2bnWlaNVoukb5KW
v7HKY3cMOpvwGjSC/tO6eVhm3Sio8xFQ+ryREHCcsYAUIBiyID1lGggV9U17e32crzcEKO9/r5d2
8pzmKgrepoIkN7qTT50LcE4JMOT++ghfrxRwlv8eQUD/iddO40Gcu1MKMTUKcdWuTdDfvFRL/H0J
/fe5BqCcNYYSTtU6Kn8DGBk1MSUexxEtqmJS9+Bvazd4XYG0Bnd63JQ/LozNhmbnsotuARB5oTpY
OVXLEbhBHIoUsspH5o3qAYoZEKxpRDstJYy+RmVDG+ayi5/MNK260ufFyI6QLZ4eadWiA1IlPRhE
+syR/jZJe6+GOCykWTY+1IQnQFCwDknYot6Z8YIMCzP92syY3RsgIV3IMT/vEQo5cgvO4ekGanPl
diqiX05lxKoXAHLl/56v9tFa7GWSvQ3oLwNjFjPOX03jrsq5YDktZ+EEPTwQbcuP3pCLyng0pMz8
qadLAWjhAr3szFcn0/ITxpHgz2C0/Cir8L7UZNyVJceyhah4LriKOQOzXIVu3Sp0KyHfag/KCHGb
PQXZokTCzMftPoAaxTbO0zE4CreE0l8LGAiroCZ/3TfMHCMb1k9GjQZVhdVh1PuO6LW+qXtdQ+w5
LO9IYAxfiPlmdsFmgesSIKXRhw+erNGpIFMOPV1TuqhLjClEua7PZW6lLOOPfZpNGZqt3iAQ2/U7
SIEmFRTn+HRe933L9rVfZegfa/hbL9A8BsHI1Nk6CvxKC4Hk108iZkP8GXgDkR+ekPjIqH4u+nJo
3k03QHYtGIcCJM/h6JItVFihWzVNXTN8r7IyNAtwo7nVsyzdVb7jjBRRuPFD+cy6Ph1uss4rooWT
9nXUz2ywPzhG+rQv3eAYU8g3Gxq3T3VenDUChF0WKX1whAP9letbNXesLaMHravnTpNzWUqwrqZp
9ZDGstmPyE87eb2K8DMAnbvlHFNIfqFtCWFnOL4XeN9vvRgib6umYOP/c4hjZdHU8Tc/C9x92eV0
n8AHg8kOEp269szCRTKzL/9pARBdDsXnXH3oYXoXBfTtXEL1XdsV4W50RPHot3G6kNqb8QJ2OwBH
TkE7jOI20VVyk0NH4yZvgQ3JIdGysPMzxzi0nECFt0DR9WXwBj06JHbypEnv8DwAJcj1bZmbgu0E
HCpZCCXwtz6afsbU+xMoI4iwueseZCy8zOtTgFE3YDuG/Ad7g9xCtzOuwoM44AsZt7nFsWxc91Dv
LYaJvv0WRWcgI9uYdh0BWYBV+PdfHyBHymnWXJYGpeFDpKkofohaSLmQWLsErF9c5TYOP4GgrFFj
wN7QLfYLCGaIeHYZZCfVHbrT9xCAJRuwy4wrT5Jl3dC7heat46mPMvKgKtpX1Hd+FJ7byV/Xj9LM
bthofOmCOIzk1f8S3UqVKEBUeAywdf/fRuJzJ9BpwQx7C6qctUh4xo7aNb1DVy6QjcE3JVpTM+6r
DxdHFaqtff6rIEH4tm51LEOGEMRUQo2ZHYG9qrajQOtAJIslJp2ZC8IG3XetW4A93sDrFWSCMmsL
KVi/hySuurxStSj+WDcLy5xJ2GWGlXgvyC6NNvUAljZo4ni761+fm4VlzzV6Urw+CIMjcas7WTY1
hCAMFOn5Y1Qv0mzODWKZNQVjL0iqdHisaSU2bgblESDofwmIH22B3F/gAJzxqzZg22UNhOIHLzzq
bHx2QWGwEUP9GCVtsNIcLHMWXl3IourCI9J0/4zgAN4kbKlNbMaSbai2gvjuUBZavJoJxcq0Tlof
JG1j/3x9m2fWJrAe8PCNJoGCn3gF4XtygiAwiBGCts03SE1Mp+tjzE3hEh58uncKSJwq6C5DY7tS
kDUXCRvivYf+z5fr35+bw+V0ffo+SHkTUZEMD+eMvv7eX3DO/spMuiRjOXNMbVx2WkkwqXKUDYv4
kjorujiP7n2QiEwHVpIy+OalbiQXnsVzs7HMumY9cvAo5j6yOq03ZAArPgOZPGjjVpHbBsxGZ1Pt
EyA5OQjhvElvyUXqwgu7Nd1/+Lhl0gY8FQGSNfEfCQnyHeiz0YGfk4Av/fm55bHCb0qbrHIVD+41
1MAPrCbyjtcs3qGSvBSHzZ1Xy5xJQtNaaU0eDRA7G9Jq7wb860s8ZTMTsLtgNA+gviJG8ogJtKiw
iXL6YfqmzyB+CDHsVSZhI9VVnHnxCHrPo6ouPhVidTeT16dQWA6n3fUhZlbpP1j1Cf1PUdo7rxCV
Ft+rNEFfPW+W1Mzmvm7ZtDZciigVzisCbuc4qfAeOYpgIVad24LL758cRizF6I4TC4+AXlfbVKFn
NBX0qfFAR7FucS7T+jSCAlNnV2jEX2njfRcXsiyUhVa+Dal1NTNCSIIOwgD3mXTYRnUlWsBWIxcY
tUy4lCBMyDPjvDZdWtyYNKsPbqB/Xl+Z35ihLyJtahlwalCvKVLqo2W7wYUZParSNTcC3Dx9VqgD
6NreyIDGUSbYYQjdm7ZP0AQNBprdFEPBa/C6cl8VzULcP3cULFt3tRRGd0nxK5IOAU4WmYmwb+je
SReLqzND2Ih2zX1aDVUkf41Z5oFIre2+4W1W59vcWycdBYko6xqHoEnI0yZGU0FTZKCk98ULbia+
E3Tyz17Cnq5v3sxFaKuRFoCXQ8shYUewKT8WUCRzwUuxiSvxNjnrunkwF8v0RRE2QZOU1YcOhQd6
GKZeRmncfuM4gwCdfzup7fXpzDgZG+FeR3k2tBN6JAjUqgDUwIN4KhABXf/6b8mxL066bzkBQXAN
6sr1j1SEaOdPI3Q6xts65G0KhxOBxOmFuHGdqvsmHuvmHoIlYkw2SobAj+xyDiW+v1gdFfkIQuy+
daO9kEHHFgxxbvKWF0nCHIpXfiF+ZZkEgVFvcvMWTlm8YFhzn7ecCCjpaKWkofcFpF+anUmGxtvE
DtHr8j02vK5WQBC5Xk7veejwEqDXxkzqSZu8l+FmkiMkc69v49xELA+h3TAofFLS+7oIhts+D/td
mqzSwguYDbIDTCkVkmb0nk35OW1Id0SRcwlfN/PPbXyd0Q1rCx1VwPI4IIylOFDlTVJwLz1fX5qZ
pIkNp6MTp6AM70YU4ZFZ+nEpzenUFd/HTp5V5EO+Qk1pvgmrdQqbWC/LNxhG6qkZpfd34AlyACQ1
uM3LZBUVJb5uxQW+N5V+EzHy96hN3H+LYokO68lUjby9vmBzO3L5/XNYkJXQJCoI+TAJrdmGcBXq
DXpg6ELYMXPV2KA6U+lqdKvK+wBMF61ZuePsGsfzd0Hf5wt2PTeEZddIs6O20nLvoy1chbxJFZJg
WzmNviNOWi4Y9+/z/4XrtJF1oQo6H9E3lMYH2TUglzaqEnvsfq2qDfraPPWmuyLLvdfRJ0Mf7AFh
UW52Q0oIGeFBABYU9xYpeXS+0bLp/y4GquQulm04PROvc/x70EK1HgLLDvTehI4NIHo1GALweZRg
kX7aAmaVF/0WNMyJmFAUaZr43oBimoEuVPVofLkJiGjG7qA5zdmh11XvHDwnY/7CYbmc6S/WwAZl
pbgF0dQsyD10stndmOKKQpdPcod29r1TL+J854ax7oE29CkDpL79G3B+sMuA7rmPNuMkwSy6hawS
j35QUlQvqwzAxmfJhKNgErr+PRGBN97ISOp0WxVgdFgI7X9/6atVs8JLNFAb+JtJZxsV9krWe7fP
ajihsah97u98H7Jwf5gGD5f0Vka5GcjB7VQS0yML2oaZe47cNUt3/pAnGahPVZLyw4rJs8jeUAUk
uoRiGD1x05FvoJIBTQYDpff1r3+5j/i6tY8wDIAxwiE5FyA625hMs71Iwj/RQZGcyxxk6deH+dKF
YRjL/in8C4yrBvtBe8l/xNIFMQpkgatqoVj4pYPBAPYG9uCLKgNXnWsu+hsdR78EBfXw1Lv/rJuB
daGDnddLktG4pzF2x+iWu65Pb9seupPb6wPMzMDG1Y15ncWEoGMqbhIH2FPgQmXbELUJ68L94/oY
M9tgc+aCAa4foAGhntMwotNGREkabLpg8dHyZekOpJ9Wzm6UbitV7AcfKeofTXFwQuAb842UteF3
UTCG4g9Pc3T9Hes0itgSM9nMIbZ5dDVNadtWZXjipdsOdFPWiZd/hB51/beeEpDeBoYkZOGamduo
y++frmMUSRiy24N6Rqok36VpEt+jQOZvJz4slcXmhrBufHap2rrlMJzQZFT8j3hWi1G8DyLsb9Yd
BcvwU69RzEcS5mSGnqjXggZddIoj5S80ssxNwbJ4wlyokRWZe+pJMra3KY108uLyyW/21ST4uGD3
c1tv2b0aOAt6zeVzKji5p6Xzohw0loLquj6EQL4u+K+5YSzrp2nbGZn75AQK9QkC4XEsPDfa8Ia3
apeyTnfIr3fBuApQz7iNwSMdpXiRePlzL/Im3BqTB+o+xx7Jhe2PvgoTMMAlOP90iEHX6JVEFNUz
76RTbPpQjygTMJM9iqlI7pLeZOdMp0Gp0R1IG+e2b/VSx97XR4Pb0LxauajVylScVFY8gSgrPibI
d02Rm6+JgTC5yy5+mhzpCdFoOPJOnBfygB46sesNzkIc0/RnR5Z0wS5r9Z+gAcNYjiDVRVF7VV+e
R0Q9t+MwdFpvpEPRForuFIbLTqY0+TYmhUk3GVQ+gyU0ydd+nNtYO0woncI4boCKMaD5G4Ex+BV2
YJ5aE65jZpZzEGlGAlr64DwHKccD1W0ZbN0ojG4TvzN8wabmJmF5CJdFleelrX9iBUxnXwPQWu8b
1NMX/PTc9liuoQAiKYfOEtqDcxDEx+i22PDA2ehGxlAqkd2uKtguxyWxMJ+5Y235CNFMmY6mJgYh
vQEcnkIS6Milxg0OOPsS8Htm0WzwnQkmha5kOZ2I6/lkz9zAp9MW74ewWOLk+zoYBomZ5RtYizcu
97RAZzioqs8cpWngoOIUMQkiYtN6xR2450j0d6OnJNmSNuiSHYR1eHoEqpaaXVCIKnkF0VrUHtbc
VtxG63E2NIEROPCGOs2JDsr0m5xwuYTJnFtWy2PEfu02UdVEp1o3tbOreQyKZjnE7ipNS6yp5StA
URtlTlo3z0QYdmdGSItNtRr+ur48M0fPBuppWlQG/SnoFI6pJtsYbxK1cdsahG8BZ/Gw7oRzyy2g
3GSUl8TBSU9xGT4IVTl/94XniftgoHrprTA3GcsvxDXIesZcYRSSDN/jFExyI3hQb9raWyiWzu22
5RkgQ9lQTWN6qlufjHtkoothwxLfW9iOr6MFbsPwjPDjUHpZ8+y6urvVSYpEaeAkW7cP4l2TdPlC
jDUzDxuRJ0C1UiaJh3k4dUoOaTp27JgNF5qx6+fq63ie21C8uvGhX+qH7TPpdXMPwXgk0UG/HhBc
c1M0nRIEjP1NxSiYpdeNaL0gIB8QZiLQ8dk4Hv2DgpRkg7obkjCuV+5SUYETCn2RC9ObWz/L6nGH
Crf3XHrqcy8cd4JLX+1EGLN116jN1YuHDvSLXfDNsUI1WyzZeKuGPN52uL8XhpibwuX3T6EOM0XE
KPzsM9h8vTswjzqAR/r+uivU5s2VKvP7hA7lA1L+EMFBq+2xyFFYg4Y22fOQXRx+M2xaCA4uvIJn
aDu5jdljDvS+wpBXCG0a58LXmY3JszEDmhhYXXEB/eyivoNGQ/qtRW/K49SmR5K4Ub13MpSTNqBg
jfe88vItElRyT9pOPZGII5fDesC7i75BChV4mKgGL3rHpgOIoFtwmjpZGoIVmKDw7fRh6N8Cj+8n
3wbFZfvodhlVb2hpHGsoW2bozL6pepKKhXh1bhMtfyTDGok5knbPveNEJ1AD9snRaZyBLKS3ZvyR
rTCryi7Ms5IEJ0ly9zz2wITIRPNH5Ovk/0cTcmYcGz+Y+nksIl12zy6FZs7I9K1RUBvzJ9BugIDq
x3UXMXM/2DBCCWbIokXkfSJ47XeHVOp63JoYQevGm5xg4YE0NxfLERlQpAL0WqO+4jjF9z5n/o2k
YEDWROJu9WS/VE6cm47lhFzIdvv5mJKT0k3gfHdDqsONhFhhdUMH3i91dc2cMRtfqFvkw8TUlQ99
lY9bMIWbfauXmEHnPm55IXCFDwPLjX9ShpqbtBrbZj8g4e/vr2/53PetwIMQHk/a67pnMUmUkYUD
hkZHBotMWHN7YIUcpCnauIfs2jN6qPzxQFjU9KBw5oN6mfy41qd107Ds3HR1pbKYRycks4v7xu/T
15w2euHEXk7mF89Rm/yV0Rx8xkUlzyBtHzZq6g8XktlDbLp2dxGb9P3UXXBYM+tlwwtN7BMTjW33
rIYWevYgo+4dvN6TeB3hHgSp/n2tgR6IkgG0MWcah+xPwhkavqNhSpZ6DOYmYFn3KOKSpjyRZxnk
+eYiKnEQoADetMm0CrEFxlLLrkmF8F4XYNcZQ1V8Gyf0ygO2paKHpiXqz+sHasZJ2RDDsWrLsFEG
8RnzvqepVzxqlNO2uQ9tJA/9M+vuD5sB1o06Egwa202TXoGKjBOnetWQmBxvoACajltAid1gqc91
JjVlI1+KwffyoBXmTJoGHaIB7bd1EPx90TJlvEo3tQqb3RiYW/Aof6xaRxsIU48hmhvScjj3dUI0
8uItupuYzqXe6ZSNw9aJE2eJXXDu7NnOjHs8r6psOsXciHxPQzSFuSOJ3V2MlPpCHDU3iOXRxgoE
5K474UErOqQJ/P7bmDf5sZoWlQ7mzp7lzOKMjOjIEtlPxQA77S/Au02Vefl9ChDb4+Qt81fOzcVK
rGAkMHIkSEjqFqKYAAfcKmSJjs7El2Q3Z0b4D7oySDPIvoC0UmdNMuxZCE1JVFI952aCzrxZtyc2
vBIP2zzUXuCf3CAIwLXIgns5hMPPWCfycP0gz1yUNrySpdUgwcscw2+WEsIdjuvHwxZgIHdcwrnO
XDM2GzBoADyuYuK9pyNauCEXUrD0kBlPBduuZg2aqgNXJADFFfHKbDi9bNunR470eQ32QNR/CyT4
/wRD+NS+JCAwkgsR5dyqWeGLHIZERBX37wWg+Hm/gS628B+IGw3hggedO2CWzfc9kzKp+unkhpmi
u7jpybdexSnbSUmXiIXmpmHZPFfugIY8dGqiXTloNwqdTuzYpCJp9+tOl2XyPE+ixK1M/MCzMIcI
ORATxXaADtTCPsy4FJso2HTQjU3DRtzXhOaQZOh348C9nUTO6eAES8JVM8tkwxFJ1Rct18j+qKHK
/nBd3P3o3Fp6kM/stI1DzFQrXDpVw6lzcr1FT0+zN4A3fU8d83F9F+ZGuPz+yRrqpnHKMk3RVpMB
iM8BY9vKJm8eOi5ero8wt0KWPbhJEtS0zKpnDXMwO5lP7FVRaAYv5F3mbnjLGiTkHATgE+6JZqZ5
YH4IGHuvzOD8zTvw3SG2R7lQ4hEUdTLZ6LCM09c2UjVk29dN0LIUQo1pHDCMn8wEf7bhog1fpe74
QlHyawwn4/+BGaL5pht84ZwgZ54Z0Njnrv6HJoE2t3E/yeDPYkSSbm+mYESI41ehE/5AkcLhu6DJ
Eg/BGwVh114gDY+W0bCrkm5h5jNsmdzm/6NOrzKXdP25vwjAFlHD9m4U7BV04evI/1tJYIV4Rtm2
cs3PXHhL9Foztm1jFpkMKR/12J6K1IEMCY/yret37r7mxN0M/hIP8Nww1sOhKKVT16NGWVtVpj6R
iubpTRyzxt0DhFxGj5ODEGhhn2fsxEYyclKBLyKm/L1lTrMJLnMKO7EUws1ctDZq0fVV4vvECd8L
5YubOEeZDCgzkpyhl5ScQ63G19rx2Pt1k5jxKjaKEcCNKYqK3j3JxHMPcQCv2GdpfMicfgna/JtH
74sXqs0OWAyomhddxE/cyZLxRbCky7yNb1Ck08iQj7W8q8LSBG8MyygPKfIf6dF1dG2+iTwF0G6D
PkhHgko0mwYBVca0LKpNilTWcMMB9/HyXd/kASRcAdXyX2pfojjKvWpM/iIANKLOzcOhZsPBGcG/
tZAjnTsEljPTGashTluOZ1ETCK66aZYOu0qNEVt4bM8NYDkrJ4h6XbgB/ZWMdQmCa/T/pGSjADZo
l3rU546adbFL2Q290uFwBj3zT52zCPJYWbNPSbDzIggGl2KxNj93zqxgnjpTLIinw/dGmukGDRqo
zMbqGLVLDKpz5UubjFBG6JvlkFk8a9/7p3fTW+FyF5SdkAUHjWq2qTv6KKDBUg3saaL18BBEYbZv
8iW60BkXZJMVotGB+w7Xwz04I30t97FwGygMctS342dhhDO8T8Qs4WzmRrMyGcapC+2EDX2XHfJ6
iM62uSOifZo1P+o+WkUCwNC0+O+YQ+J91LY+ygxxjqeLSp3ptjPd9GuV77GJgvseOsu89Oi7C+XS
/Zh3e0FQYOjKdF3Bz8ZQgmCMTCB/C957CC6LLZ/qtvoJeBB1Fypxc7tgOYGmnELiTRN89eV202Gd
b5Jc1JvEQX0x52YJqj3jC2wcpeKi4vnURieRRfwJjFaD2pSoki20Yc4Yp42iNKrHZ5Fxea+FDhDZ
O7/AmeXvY+Pn2+tbPTcBy/zTPPO7JC3SEyi7s7/GDjkqDX62dReyjaFMeerFAOGMZ+oREDeK3hiz
Ay93voQpmfn7NoASmGakWEHV+S6rpnloR25ua63il+uLM3OKbPgkRC+NDNtc3/cmDio0U8d6l45p
Ab26EM36folM0fWRZiJwGzFZuyPaMH3u/ECTZ75FX+O4oWWwJwqDjR7I8ZgT681QkW1Iy25h0LnF
u5y6Tw+XyIw8yhBqvw9J0w1PTcWBl3PdBPfA9VnNXGPuZeBPAyAhIIeeDfI9ojkk1qv+Wyhktik7
pI20Yj88Jc/XR5pbP8vedcZVng+e+IEefmC+pNwXefdNgP9sy31URCfoMA1F8zjh7l6wnBnbtGkM
6zjvXGCXMGQcuM9uVCaQmhzVDxTil8x/boOsMACiPFM69nF2Uk1TPXFVJE/TMC7x0c593TJ9l5se
KQ8Sn1w4LH9fdymT920bBHJ3fVO+Np/QBk3mKgH7x0DpO0PXwy7jDQioa2iD68p5ZIDsL2zE1/MI
begkk2jmMnHK3yHbnT/AHbCH/4eM+9fbHNrgSGogr1smQ3tPIIDW3nEo3t/RRsDyhWdC53B9qebm
cFnCT5aiQs+P0UZh7knoJjHe2P1YO3tglOi0kPGa2wzL2C/6en3YosJSx0iB1CP7M2WAJhUCz72y
7k/r5nGZ36d56KKT9SBEco6hbXQkUZP9FTUmXbjV5/bCsnJFBya8MBQnqNTSzt0qzwXuaRNnPOfe
MaFZtGTcl+fpf19GoU07GMfERQOJyE/YfX2Io+jR8B/aRbvOb5fsurTadq18Wrdqlp3riINBBZji
E8kU+n5TMuCCBEt0Vi5s/tzCWabOknEQYGbs0ZyKJINW0W3MqvoW3RhLRZSZA2zjIKXnhZCLi/MT
izJ2U9CO/GhSue4iARH6v48VySNToX1TnqQygA1jO1Tcn3oGrTtNohd0UPxYtRM2rhHtIxTwsdac
6IVUAwXJche6IFS8/vWZU8VtK8/A3zfETglcf/TIOhCDAEdzU2f6Lz7iklJjeROUzcKez+2IZfBC
hqLyeGWe+85V2YYNuKfuW8Aqw4WH9txsLFsHV1vjt7loTyr12IYOiFQ4KBJG35R7FWbg64NaYKbJ
khTDTKostOGONQg94v/j7NyW49S5LfxEVAkhBNzSB9ttO+4k9srhhopz4CCEEEIIePo9yH+TxQrd
u3znSqUakDSlKWnMb1RlZ+7LDqdkE0O1h7WZuS0phSIR++NJl9khb6b6APqN2kHYd40Gtfls+u8R
WHYFUAJSl++5H58Xg+/MU9WOwfdiz2XVAVc4PwHBqHbwcKn2nm6HK6vbViuv5gbAhJnMprh4zyh/
EF3h73gdPyuCY63SR6n7OGUQlSLZuTxENz90NVWYpkehCPh+T6KaCAR/dd1kNy5pWvFNQ0Y93MsZ
0P9DG1KUUFJJuHE31IoOBrRFRLS9Eipb77HWUkI52Vcg6BgM2XK6Ga2q9oL6vzLPHqYoOjMGWdkE
FBTgCJCRRXVyJWz+nrNC2fbvjqYouUvIPBXvlYPtgJufZRzhnhvoxt9LZebJ/eWW3liQ16hDHSV9
zAQu8Xuots8F7/TNVCPdx/LZ/BjzQh8uP2dj7l/zDrPJKqL9bvimQxQTSgL3qtyFD+BS+lf6amOm
Wcsq4UMcA6Cs2ycT9qTe9y7OPvVceq+XP2Dr51fzDG8rXnNS6XuRKx0KYPxQcZ3K0ODG8Xj5ERtB
ttZVMqgpR+vZ7KzaloGEYXcmB0Einhq995TdzUKdQTq95vC51SXryYQXhoK51N2TsIChGQm8JriL
kynsP3U2HoIru++/b4qiNQ1R5x3xYZIm3/Ogu8sEJK9q+I4U495WLk9/zx4+sYduSWsut+PWmF5N
HqWJGxnPXfNEJS7ryZ1ADYYA7RuVyXA0g81NGYGSAfzItXKzjU9cKxwznE4PE3ZiLxkPPtE4iL7E
bYAjK6vKFHF0gp/mxzEMcQ7cjG/NddaCR5LkLOeQ072HRUTHbkhbG3n0u5l9vtyKG1PQGpvIGFzn
fa3Fi+kANjI+TtY9Mt5mIXLDnpzCJr5m5bERWnyVkEzTWArZlPV71D/Uz3AR4O+bJvlx+TO2fnyV
gJRdw4eG0+pJoPgQiZrOaXSc6dhX+8sP2Agjvjz4X5sNAY/GkdbvMy8r4NGoZV09qQ7HvRAFJznh
b7Je4BFf7TuEiSNDfDSTrSLYwZQYcSSdgCq7Dz1wqi9/zcY5ecRXswLltIf2vVf3zoGWqRJ4upcQ
Q+9K4t5BktJgnwPVtJMEF5Gsr25U/9yr7tEb3nYRH60Ji97k0b6puuhrkMBJfC5FcdPilvDK3LDV
W6u5wYRdjFqlRr7kbETVl56DvdVd+OizXH273IQbs8FaBgngg8Fxg/DOHB5OuzLrX0017iVSapp3
d66LfMgwJQ6gcLl6+YkbY3yti5RVXEwhYL9feVYwc8cZTPX2YpLO/XP5ARutFi5zxB9jnDqY7Cjh
MnBlS2CnaNTO701ikW6hGvTatL3VbqtpAMidYGBwbTznI/x1gdY/T4WB1A94WFwDzr8YzZ9on/+o
Z/bzbZ+1fO4fn5X4vCvHNhev2u/dYQ441CuGIpWPnHclcd76qNXskBPU0o+UgcjblwrFBvERsq4+
LUGBxA6bn21LbvxefBiWXeTlr9oK4f8yGSFcZX43/ZCZzp/A5M93khTqJvegVJdtX+7hKIuyhtZl
N56TdGcMlNOZSb5E0GhfmRa3xuRqHsmEJkFZyekbcFjqJXMSncei5ubyN24NyNV+JAeJCMBaWbyi
nMAeceDeHJgo+7ShCOi3PWI1U4S1jpoKYK3XAnlq6Q/ZTR+BsWbGrL0yNjY+Yq0vBBrGkRGFWecY
2MAbYuV0kqhoTPseWLrLH7GRUq7FhSYPoqFo8+is4GGCYojmtwIcxUzYISt4CJuQHd48D611hi40
AWx1aPFqUMF7ILVu31UUXg2Xv2VjRK0lhg7F+z4q9Lozg1NKDcJv7RtsdIvsjQcja0EhHDDbBKfb
0dkE/MHN2WNMK5S2Lu0Uz+HdGJKn/0eYbvX+8pl/TD48mlXNtGvPxIdaXi5LOEetR+otTgNva7FV
xmAHkCOn0evPStfqzuJgjKQhuHC/Lv/81hesQnwqGs8LRW7OwuAgGmfswyNV4fOIMXclB90avqsw
zyBdBF6bxGc6jpgvbfTMiXmV4NfuJog1fu+IxuW45/IHbY2wVchDvdhDKqTmb71HYnFP6mHEjVGu
pqi4khtsNNlaxU4ljhD7rJX/yw2Que9hDzUden2NqrjxCWvNuolgQZ2HKjlDmu4D/xfEd4C1kivT
ydbrr/IAJwMnwbaRZ8lrWd5Ir0WA2AUd/iEMavkmYjuP1mpJLIUN0t9mOk9R8CkrqNuhFuptF07R
GtQYEz1WOTfTWVfVD8vhLQA5xrUpZMlV/nJiv8Y0wv6Xi86bpnMGcs+JRFBh5rLm5ym3ahfYq1vc
rW5eR7ZxvQ1FMp6Nr7wkJWMS/BKmoVfO37Z+fhXZsRCh8NwgXkc2fqsE7fbtiLThcpQtg+VvbbQK
asNswUvkemeTYD3SRMgU8l71kKuY7BavrS7OhiuZ8daAXUV0lgjtxpb1ZxvMw4nNFFqbYBQnLydv
op7DTWLJ/P6Yx0WPsRSazuERjZlTEEyUTIXz7fgRrELVPl9utY0vWQMYsxnGCDIpgQrw0BNxiSvT
tKcCInvqNa+Xn7HR7WvlYtZmKGtEqduZJoN6UG4033odv40t9B8TY5Q+dcrHOdZZzWA46pifxxKh
ffnVNwJvLVTUqqoA46qHs17spzRF/ZxcVtMC9n5pNefXJBJb3bA03R+9vWxSGBWxPess/OlgpJqy
of+Mw51rmqqtD1lFdgHxKJgkU/461ggHSCJg99wGH0hFy3sVRFfuMLd6ehXgEqSqEhJVfZbzcEt8
1M6H5TWLhK3fXsU3azvfxd6A364dxek4rj9Q0HLtmHcjJaCriBZzMVfgdsnvy5uzMjxVkt54gj38
ftAcD581oJJXRtXGp6xFg5nza99JoZFyGr2ny6YtS+ovl4fs1o8vX/jHUOISILIIVMZ77Xvuhswu
/Jh0gKu/7ddXSzWFbtx2idRn1fnwFTRq9EGZgEXDlWPdrbdfxu8fby/Gtujgu9Z+jTGX3uedN38I
+qulVxvb5rX2j2BiqIrGtV9VLxxgv/AJ4X53SPxxavnR0ibq72MyTP0xG3gduoUbDX5YGsRRn72p
f6A9//cXsgJ46LbX9BtKgLM0bzK+76u38WE5rm7+/eulp4KRx2X4NKE8S6I8ysNpSms6Vr0pmeXr
S+QiZmYKau1/q8BxJWdSueBhnrFWvVweYFtdtAyMPwZA4DLBA9uJ723uQ+QEY5Gj4c9ytB8rB0KL
QKXrviTl8zTqt01aayqlBdId/JRYfIfeLkg12AxH7DevneNuDejVlChsWBXWsOiJFoPHdjj0hFMr
A4Th9nJ7baQ9axWlAkGWFF4bPcUSohSb1x9+Z7Y43soOcu4/vl0G8fs284+uAbNm6GGGPd+TNrnV
EeRnSXOVDbrRTms1JYclB3ZJLX8ybZCJR+v7NsSdNwneZAjFo7WaEmDeuiwrC+9ik/eHDOLQVywo
7bVN3sYC+x85ZUlA1Oxn+x0FtzrVZSR2YskPKhZTOCt0xdsm4LWYkhQgA8ppKJ+sIaJ4VJYn9WHM
hrI6XB5QWx+ypCh/9LKbOTjr3SzOkIShOnFZxG0AgtQUQQQQROTu8mO2+nsV54p5xegZWElLeMdE
jznOv+yRyrou37bIklXGI03OFWynyie4RCHwrA0Tsp99MskrDbX1BavIlsYyksWkPpe54neG+fk/
YVFF11TkS17zl/3M2uGZ4CbMD3ocThMXlf4XBaNC+7PsxtbcFmENdpCbbZTdzgFz3mPZVt7XUSFo
jhIM30+5G1DGCB8pPbS4jvBJsHdl7s+nCRVJ+FtwVh6moUfd14yzZG8H0KSyjyjzqNubrJBlC9Od
KUh2g8fr5jEsY4YVpBWxKZ4oDpjjI2Fq8B9lGFX8Mwt+X0vFSZPgf+HgRCdP0BV2OCQQcdvegu7X
iKM2VWbeIxxcvKezz8RPhSZE7mMScOtxODLk2atXST++JmzZGsqrpI7VfZzMKhFnCkOPZ90t6tlW
PLPRqBcXDVdWrA01x388rDvAtaPKL73vfVv7B2Jotu/G/mMI1+m0wHnDDmpUsxu9KdklSbOnqC68
shgvMfnfMfIfb2sHij3qPPCBqhHh/xJuwJ8GFDZdPbz6exv+x9paFnEPZmdUvOYh/+D3dbwDjRYu
mZVKjmUbX7tA23rM8u9/zDqJqRrWOLRh5HVg9S+iJ780KS+5v1e5vHZvsvWY1eTGR9sNBVXjfTfY
apcU6iESDDeOcPuSjF2Zef6+JP/HnLqOcQIPdF32fU6y28TzdNq7YFd3/TsUvWHXklxj0G91/2qK
cxC2TwyHmU+AzifxAbiMVjzFunTiPUDpZfa2pfM/PtWmL3J4Zw4OVdLxuGuzfIQ1J/n0loUANO1/
9/zoGwA5vVK8zpMK5I4OlXwXKhv/eNvPr+eAdmQyymj5MoGo3Z7ixFH/YFuvukJF+esqEPJ1UkRH
W2QZAIJ3ZuYfsh5sslC21ZWRtPHj66QoAunZaSnFZyTdrzaEE0MNxsIbf3y1VTDUMtA0iDzpuqt2
Bha7KezOr5yQbb35Eht/xDOMW8GmBePyzs2g6mU+i/dwf7x2LLP166vZYqpJhyjj/F6ZLN/Dd2ZO
nWMfLo+Yv0ZVCKjpv19dMNsgprlGZXJ7zkZU8tU4EwDJLXljwy9f9UfbeNKH8tD59KfJh4E+TE0Z
0rsEZajztXXhr9McXEJWg97hMLKOheP3BF4GcIX1dmVrP5bC/9T4xZWNx0YzrQ8xeAznBW00v58U
oDkxCFDG5frGX6zKLnfERi+vaxtLPU/lGMJdQkIizb6ZHrjRgyzyqLnS01sPWA1SHpboWd7332HG
GKlDKZtmukV16vjGuWE1TIUcBjQTp/dmhrK7dG4CAvjqkd7W26/GaRVZ68A2V59nwPyGHjLlLq76
K22/0bvr7JkhbRpAEIjvqO5fcwmfyjhjH0KJk+HLnbv1APrvIKCBRFbOOg5fVayJqnSfhYRvURia
17c9YLWuKNkkY1PT+gRBYn4gvni2EtgYmFu85agK88QqyHK/LPqe5PVpcp6/Jx1U0RKgx8tv//fO
DdflRTSrqISATZ7iDPVkmkMi1ztg9C7/+t8bP1xXFZU9bkuUqOhPNS0MnSo8x2Hi/dM5v7ry/ltP
WIeWzQc166g4mbEvnmGTBgemjgyJTTvm3vqQVXxBmY2TyHrI4DK48LbhQYMDuxFxAOutK3Gw1Q/L
9/0xV/M2w9VqxMTJJTiqNROU6TMG7eVu2Prx5d//+HGAgEffd6M6KbgiHRh2wjvjxm+Xf3yrB1bJ
4UTc7Bk55SdLcc4Y57iMZAMKMcYGvLbLj9h6/1UMq7hvNHC8CDEUYKXKn361bXgNPr71/qv4pUHY
aBxnwkxoccCkFhtFK6N+N1TXXFa2nrAKYBLgdJk3FRKgQf1Dff5MuQUNJYAw7HL7bDxgfdQ7aRwm
Nr3Vp6lqBGANuGzmYKGmlcJIvfyIjS5Yn/dKnCxCOFm1Jy0HgFaX+2wU/Tdv/PVVFJeA4E7tFJUn
Qtvz79YfGax43/bqq+iVOmbjQML6RCZ35NBy7/xCx1dyrK2mX/79j9CyxdxaMjXyZBkEclb0YZpV
AND63vCmW5wwXHPQY6eN7/ygPpkOdg+Qhj+1A7asb2ucVfTKWUobqKE90SSK0iyw9X7m17SwW41D
/904JhOeqHM0Dow3Oqy9WN1zGT4EywR0+fW3nrAKXpNUDkcQvcT0P3zOHWPHZWkcydXkZ+sBq9g1
k5whDRmBDyqw7aL8mTCX7fsMcI3LX7ARWOsSnVzRts2dak/WXwrjozbcd/X4cvnHN95+XYeDyuc2
grobzTNhWo7jfNrNBvrNQV+1KN16/1XocuD/pfKEPIlY3di8Cff1guF92/uvQjfP4sF5MbqXVvaV
W4TUcpzWLavj5Qdsvf3ScH+EL2xG7dwXWp94oyzmfRK/dJLHny//+lbzL0/949d1CbFs13vFyY7x
kS6TjiDNTXV9+G+9/ip649jC2Dpb+hf+TUjfEGGYf4zkV9p/6/dXAewqizoUnuD3nfqOmzC6a6er
5wJbrbOK3RKYLijw+uaUT8NnJsgvEcDkqAmA973c/Ftvv4pdCoFl6FU11l2hT7aHKTqqdKL9m358
XTRjqYPZ1MCqEwsg2k1z1ujhU1A1Hr12qrzx+usKmWyAQ561mJoD13q7iEf5+7HH9vry+2+0/ro+
Jhcgg4J4KE8yRAnoouz+HV/YEHx42wNWsUsSYBFgPdueuI+8UGEgnVgbP/pUXRudyy/951QaXOzl
0/4IL4fr9FH7eXmaEsgrfxPgIXk1xwTTdG2vIqi3Wmrpnz8eY3hPUDmELYZTscOVRv+ZgdAeeOC8
XW6pZar823esorhUUvWYeuRpMvrBOipOZFnJJpJ0+woEMyDglRzeOG5XIa1QZogjoBjdkg8fte9m
7DOu+jxvNdUqpFVp+6DyKL5k2aravnvki5N0xps37YWxGV71hcVNlXa8OTmvbQ+/F4MEd0uX+2Ej
4NaVL3rUNXB3iTixCLVD8NmG1ym282/78dUpqI3CCrswXZ9iwoNFWpmAbdlcU0tsNPy6wiWDaWvY
WNTq6WAofzd8jssySDav8b+22mYVzTZLmCsmoeDygzwRdG59i7L17m2Dco38lg1kpwmPxSkj0XMO
2eyuUOObPCgBIV4+6Y/41TOsV4oxb042Q0GT0uqckVyleXGtbbYafxW/2jEINUGRPeEeGAl62+H0
x4Ao7lOp37aUhauoJVMxJwI5Cpp/AU0umVCED3nb0FxFLS75SzHhfg/GupPa/Z4TsI7987YfX0Vs
3rbwZ8jq5rQQ0H53rc+vJs8bLb8uQYEArYHQiuoT9YEcleU47aeg/9iLMkgvv/7GGrOuQJGDxNEn
heQ2y8GnRAmCPFKRex/iMXzo9VVR8UZ4rUtPsnCpTwP25WQr6D/huiZeouaq+7n/vxO3v6wx6+qT
2EEV1DfYZoCHpL7CtV23Hy3WzX/szHzvQIdY/MhNXjVHOjJza/rSVlk68zlGFSP8ZUh9GGK/H/mB
jm1dpIBDtofSom3SCg6s5ZG6RFCA5YsSV9N5TeWTD1e39qScbsVtnMN4AnVwjk4sP5R441h+klPX
jAJguWm0qWjwikfXZT3dQ1u2WLARVhZHFuXVO1USFLyCRzG3R8D56SNYyvKRdkqfDG6/3b1Dnn3n
BNjtO1l41QHWWu0XbD+Hz0QVxQxc4ex/A1iheB9REjwBr+Pvp4QGH6ZCgV8dZOXHfGjIrQ2kxNNg
BLFzg0V9W1N5JPXasvrMWB3e0tiTwGJlvT1CWDkTHPNm7NmfXHQbN4M7DiqUP7mEnwfgNvFwAwxC
RXcacJpfwBlPbsdD+N8esmQ076ygS4sVGVkIQg37YRSLHxMoRNs0STrd3KlwHr/yPLefsBHi762f
8OMUMnuAwzH6ACyN/lmDbRWkcQMDhkPOlw0wfLnfTwkMXBeD4qX0Wc4gl8wgXNRJw4MU8gj3nBdN
fqQ0mHsYXINvX2S488hi4417HS0ldqKkQ5oH6Heg10v4uvHyni4ShJQETcRwMdvZI9Eavi4Lfvd9
3hI2pYDzt0dJ5+lrZxjuhZ0VJRJAPiBEkx6zo2mND/fNHIRKAqdZ7LmysX9S7RTfcYotmOyTgO5F
BHPdGzPG7IVxB1pzzoF1ggFPxFAUYqv6VieKfVaglMxpPow+O4IpYT8laAX/FptzVHkOZDKo3qvb
MI29wo/vwbQyL8Im3hfsK/N9DKNmdd/AhG/vYAj1RZre/5n7/pifNKA7zb5WGqTVQIE6/1DDkqxL
iYnnD1XoJWDJ1k14O3JP/BBa2y92RoFgZh1qSGw7Noda1d7REgMXUDvHL8ou9Bji+8grnAvrW68f
MFRtNUPYMMdi8k+odYsfzUQYSPozrqTOcBzg3V1e5/50C75j9lN5/nIvlfRZsKc6NuqGR5gsyjGB
Hj3WlXuMEpwT7TqVxe806fEuHkyrVVpNLXQ5UxfBUogKXLnspjkpzkYyf0hNT3sYTJEh+t7MFM05
6cKwfVA4TdKsn0R7R0ofUp6E9tkjR/WqSOWczzSlqATtD7qFyfieTS4cb40PjNihCrO4efSYaytY
ypaIbah5/OmEugnyUpeuNAcqMB3s4IiHv8samsvSjy3Fa2gE7wdidCHfV1Musy9+ZZtgpzuSsR0O
CZW5ldygXoeNC+MUfO2PQMWgpD8ZMhzclkgNWUpEFTevsJ1qy12MXWsndn0J0s2tH7VZ8ShbVDcg
9e07GGFkYZB/gHUrMbtcdICG2c4Hu01inyuXYtPf/iZmTFI6hC46RKDnN4cEfurdDUrN0RZx2KGU
Icsikt/EMyyabxwKTlQ6w1jpJqhQkJtyAMBvZ5017dHTIXw+QtegbhYvCy4WqHq5ZMMuYzyj70oJ
usOO9B1Qe1EQiOZlqlsYQ0FWVoVzyuseFY8oBvGBR4fcKrFADZZ9886FssQ2l2b8xBJr249lgIMx
1Lm7sb+tiWv9h3GCVyt8wIawcmUa9VPYfYltTqGxkNSj33NwgUbcr07AiKdc5E3ymSeqwR6EeCrm
nwUmveEhn2ZjD15Z8fhuLFTVTIcwgtn2kM7UH72vOGzFWoww5849QCfW02NeziO7LxMBlP/BDawW
Q0rR/MPRm7OOfBO4Pxh+iLwu9Ann+5WiqfMqV5t0GlxjsWrYnH8kQY+iTDmRrrgt56lOcMTdifkO
jCko7aisjN0VEdxXj4MPO+4dVKqGgzweOv6lRN3jO+EWcz8xaN3dY8P1W6MVwQZDDp4eDyEmWAcf
rLLW+4LpfDjzIpJwxion+A34QwSGHBkyOHXkKOQ+Mr+db4oIw+Db1M52uHPJpO0RO56M3DlSVMGB
wI2tv5cNcLn7vu6DCPiMgXbk7M9ZMv1TddDZ3SRAwpfjIYG3qDlHeawDzIhdMGBt9dqM3MNfvkt+
FaEng3OW5Qn/RXjswaZiKAp5dPB0qfYRWInDTTUq7u68QvrNjDgSc/dzypMof8Fpk3BHGH/k04HQ
qnRpPOWVfTaMFs+42prIS5/IhVmd2IqaZhdTPkMdyUubhGkZCgANsZfQ0S4EsqF3Oyl86Z4BUZfN
bWmAFxr3rqaqhh/kqAtx6CVPim95IrGARC4ryY7rhEYvwFjCGWYaZgR9NuVee0OGsCNgqPhtu59U
Xz8PQRaHj1yLgt9WnW2KvU2qMbjJMbFMj05XqnuIfDiz7jBi6zuhfN2idBPnYBWAyCG2mYRh5ttV
utQQwIHNnsNGQGh615aMaSBN/MEBm0hkdVRN5E0fCgn1xR1Y2/43yk3I5xQ4rrp7mavKmXtqQBDf
e8OANwlFMHcyVaNOHmoR5+7AOzguVCj1H7IGsVYbRkB9z6tlCgtaA+hDblwvRjgkaW881nZI5vsw
nqrXoidZeCOhmjAHfxxA62djMegDL8fZfOG9H4Hp3g118sqSNvHdXlbRwIGcsVFw7AKT1bcDayTg
OjwMp2+a+3NysP1sIrab4qaduoPgSrpT7YLE/VKkDx4GYF78xwyDOr+Dw2LxBU04lsFNmcFbcTxq
5lwdpNjHhGN8A87NHL0vIxRBf6JRUwMaR1gOunnlYR+yZ3Hu2afY1U2zJ0lLW+yreg9qTCFcpR5i
ZHZgJFY8SA60iWFyi2BtqvGGSD8DCYg3PQgMOfKkDu/bzl39k1HopgG5Kdqp/MJwtKOBT4CPWGo9
3ruv8cSRXfAwkX6Od2TRcDOVPBAfc2yn9TvOm5zdmxH4Dz9FXLX6lWRN/z3M55idZS4LeiQ+90C1
UUuR7EEXdVgFqQo8Mt1mvLXJ3szLRKpLy+jdCJvGKdWwmUlua4ZbhqMee5W8syVcuzLUAzVkuuOC
5LCOZCrCjrIe3fQZXEVYrCHBaQmo7PM4RK89wMZYJIpW5cAmyCTszY5U0sZHVWThPYsb5t2yqh7j
PexhjQ8t/ez8Pc38AusACg1FmqGcFJwy2uljjRUmSIsBrtiHmLCGfSRSFeadDtToEjiwKPWKuvKk
uAskqz+YDFC/B4n7cH4Xo/g1vLduoSJOUEWA/gSrI9zK4xww60Cl6DwNZw9YXz75XhBkX1tDMDoN
Lzp3gFQW7C6atPXzGA7hY+4ValCpapH73PfFhEV39CqavPMM+HguaJm8tZCg0CNNcDINI2UnqwRs
O1yQYaIRohbCgroGm5g+TcZgDI4lsRMDscXFzVTs87aS7Avqyxv/ZR4KD6qWSnjVGZiTtrnXaLTw
HwMzzUqlwdxksDVuKfIk19BovsFMPJE0UqJB6IFEhrejkZfz27ysfe+b88BPPUW0LE8jhP9Tk9Yd
dPQ7Zksw41NLR53FO42CmfIuKWF8ks6kG8MX7DSD7NhXMyWHyIbqq4y7Nv8WF8CqYU5FGrAHu7Zp
ujSG69azLZoSRWQS1rg/ZRl08S/XcjCi/XoIZerBBKZ6SEzB650K+3w8lGAPFEfktkZ+4SULi4NE
nJOfwE6A94w1cM4faR0YnDWbDCaeeYUeQtl603V3k6HQ7NFGztFH6gdx9xoXAVh+QWZrdscYuBjH
uFbw/GJq6vUjDQvufqK4NAaasdNWH+pmHIYbrZwsX0DqCfKjDgg1e5QbG/MJFURZfuv5BRIhHg4d
Nh+AGLDuqOMSmegNY/34teuwBr/mQx3kPB2KGA5KSPP7/NnZhLUfgkj2831SdyY/jnWPjASflLGP
IRJ+gslr9JCWkAks+RvnR+XHbF5E4NCAI6RYHZTqs837WMdpwVVQHpqpjH/mzndIzUAs7HYTUPGd
TSnD/ukYwpfEPpcai80ur/o2fkjQ7nOeQv4LhrawrrgJpqI1D4GYdXMohoDsfC/E+pjqZOrmA8OU
Pac0G1wAcl+Sy53oG+xNSdg5u+tGGCBjzZ0HCUu1CqmWRbLi701IdX4fwsoBh2SFcOQuhGztB7Tm
6J+E9Z44eK6b/NRNDVK8Dhn9fIAnZ/sJ9YC0urHYGKPsxSFJdF40I+YwCQEBBic6/yEjNn6Zqhaz
orFN3e/iWrbynmMTfoT13yB32BSZ17zqGLsVvkk6kWIFZP8MftwP78ae158SEsHFHF44wYdoiDuF
PYiyD1Ux0uze9ztYx/YRG8SNzHPMEE5GyY4Vi6hGgrrRHdkAXwPsuBKF2yb86k5PZGx3E+6IoI7p
CHYbk+5QAEGsiz7EsOkWhwwoEnZG0oCIJqzAwgxhfASpVF3hb4U9C8omYsbj+f2k/FJgAu/CfZJn
Ub9PxiJpngelwn9U0GOjohqGhQAk9ME75hEd3sXg3kx7vGP5EZaz5tvkM3W2A1kqfIpR1O+Up4tP
WD+t+exiuFWmkVj+b6OZukF+nHfvpQej+XdqbiONNL/U+lg0mUCCCPknZuQmC7BPwvXs/DgLU7lF
/x75+2HiM0zVDQJYs9rhzC8r/V2GYaj2Ypyb5iBKLH2f+5ar5knBF6TYWWyt4ndNBKIB8cQE6xPf
IScPismUOxbF/BPtoOZ4RdCBwutYGzyINqgevYSO8cEKZFsHRBmic26gE/q9mseHzhvdz0wuq0TW
a5R9cazPeme9sSj3yiV4TcvMYv7X9/ZHBodog7VtgIN6nHd+nMqcAPyeSpgRykM+hHN2iH3soKwK
QDHHhYTyZZr7OecfDHZv8W4O5jo4jkmC4xXYf4rbgE2IKoo6mzuYcqIZyJSb6b5PiL6z8Bke0qwR
SG2zIBjMkbik1wcox4svovHkTyyzQu9bWKuOKTYn2HjVDabfr7DN6sUhigaHQA/hnRQgubpT2IyU
O5y+sA4mP6QHksjrMZxMO2KlYjUg/0eR+cudnPHB+g4n0C5nLTwg4Vsy+0Wq4hkDvyzHIj5OCEdE
42gQk7pJsp86GUfgzZvWYMgVHT4rjBSSAedJ7Oo6jFX8HbVIo5u2Cx4yJEH3SQl9Kormp/o2sahK
SakPe92wK+ZoJ6a+ekKNZ5SdMqDB9J7JEOGEvNgXuzzo+KsKSWVxVC9Bhelq+E8fEzn7w60Legew
LRaWg2lmH3uUQWoPeW6NQclGa/AiQQHb8gke5re5HJzcAX4Gy/oaOil5A3Lt8NkVAcYJ7dpR/h9n
V9bdqM5sf5HWAjGJVzC2Yydx4gzdyQur0wOTxDwIfv3d9HcfcnSCOcuP7dURIKlKparaez+DNhfX
hYiZUbyL7FnPzq4Y1OCGEWma58qu7dtIH+r0kEDmofS6pEfwOw4pjqukRXpJ0BHpvpyh94c6o33I
mjCF9nSB/FPPBATHZmQgCTmEIQgEC+ABaann3ryXX0eEkhswneJiQWyzOXQ9GI5ddCm9zVZyHKqe
3kNWHOkldLsAD8QZRG82BaET8U10YH9o6OeT0BuJk/xYaBMwwW4+NvemBrzAZkT8m52yMMKeQFhI
mxszLo3KjyCPHUCuuZ9zmJgNaJdOdwjqgZzJsyH+FtE+es3SioPFxp5PErfJXgA+qvZg1ugfJgh3
31TE7C1EBTHRjpAMscvAxmXpYEuwPhxzHLM4tkKj5xR5MChmgGYeJ/OtoxnGnQEQ83MlJjAnxmPC
f3FnrH/DVJz0Nh6BP/CaMa7mVUBQF0kJfr+sHKNXcKykH5C47J6yqBqKrd2S4UeVw2dCypWJU0Oq
qfdLYkY+0yn2Y9FRWvsOExOoDwYHXdjxTCAQm+IJ9OTiJOLafdWQ+zj0bowVyRF77iNk6ZA3yfQx
yIEvczamach33pAUwU/BHXC/RSEUam20F+OQ61LtZPdOTLw80ZqzjZrN7WCHEHQeXCO5Ny3mJJsp
m3elDdLtwA1BZXAwcAVDGoUNP2JZ1scRUh8H4LnaYoMNY/9uAXvuN0DyN0FqSrRG571R+mHcwFeg
lw3pFaAO032pwVWwxsDYMrbLN4r+48Z3w7GafI2CwNCfRnfIcAqQ2B9cDVmsDD3KP6F+3N9rqHNv
ix42recd9eE9obAsRVTsmA7ZF9jn8MLBopZ4mW5PwrOQCn3V0AN+NmK7OSQuKMq9nGvtZmxF9s5a
KX6PYzL9qeWQ/tCQskOgBkflZyGFSYVozrr9+9+nUcp35mbyQwwJMvujOezKaYhuMPHOvneqbvDs
OiUfYG4qzgV1080wwCttAKlGzsAcEaptoF3B8qCTmbhvmBFHXuE0+YGZLbKoTe4Ov8syJu8gde6O
Ea7UObr/ouHelJr5MsQ63ge23UOHKu7q73YsK80fkLwZQOtSOWer6vsDLib2N6QKskNHHO0VH2Ht
ktSRP2lZi3vQmyAppmlcPo/IU9J91rjhDxPXYu4lEF99zsy8eDShBvQ9HAp4DcQ48zEInnHgp0dm
ZF4VSce9jTiHvpWPbBmMcQJPRLopdFwZvQoeuvXCmvLCk5qDJPvUT8hXNmM3/YJ/Cne14VDTR4Wi
OyaOpNsS+yU+aYK17A5c+QWCGI2zHpU35Lhzt+BnTku7PladXf/uwGDpF6U1lhs75GkK7vls+I5U
Cza/7oS4xmekaR40m4ArtMulDSJM2j8Yjjkrk+kUIWWHY7DwiVsZt4lrsqPraN0vpN3b17JMjBjZ
ScvZcQCgkQQrdExmj6yfH/YIrMphjAUEoZKI7ViepTcRmoLCjbAFkvysjLUjqRMIZkLMKTwhm2zj
eHNiTIcz4yjCbMItdKiNdDe2LiNbLtAo4FFkY0Zgx+P0ySGJQTzAs+DY21qieje5OM/ws3YmueYy
H2AYTPhgZu59ilaqZhNxVz5hT2dbnAbtDbTXhNfnLESeLR+xYQBaxO2JWWTsfVOLSlxkwvTdQZXA
wN5h0YsNhYgbSNKFwq/zrCp9LEq4w51M3OEELlt0x+nuQ8XwoKPoW8uP4XoRARCZ7igdhjOo1Pt9
UsNF4Zw2t3rigpKzslneenSC1+N23D5rBeYLGnolOWvon90juYgELzyq8Qe59fZN6zuEg1DSRN61
6aNpV+oD0KSDM8AV1mU1wgdIWxje2GZsQG5ADHfIwFZbfXSZ5Qk554sd2lV72QOK70XcTJ7ywkoG
H+0e6alB7tNvGW68SZ/X/hwh3Nip3VtIjBFoLsX6H1Y1sAIKcKIIuIUDfcdGEgc1ImKyyzsXUyqI
w17CMMVqR3mDRLEbuzzE35TA20YOWjsAGND2ZdqkHwl3kfdLYw3pPQh0PKcFqhSFC+35WNezF83U
THcDGmp+xjdPf6BNTCIv1yNkq/UOhoSqmXHq6goBgImDBnvBpuOfwhqaM7o+8htL4DwAaJ/96eyI
/7JzPpzniGSPVUDflUPcvc1jciZOmZW3kSkQsEbELeszyHCKmWFRjsHEpuaMPDPi6BxdEr4lC7I1
QT2Xe0AuAOVeUhutqjWBQIavWcx6GilKIzUA9qduLMSWD7n9I+cWfcReRvqBkwTlLbz6GehcJE8T
wwUQJyWITsem1wavlSDI2GhDD34JLnEUGxb4cZCHdaNXO7ZRU2IowZxYYiTHuBPmr9BJyDsVbXRi
tEH+BBD9Qn+RGkSa9lbTQtGZhsgBhx0tHlCLjn/DhNKAGIgt697Ww5uoQFboUehI3XgozoVgnWtE
Sx9MsP8coYWFLU70eaOAfzWtd8LKEW0VQ+z+gop3Cu9JaZaicGTBxYxVo53cOka2u9DrZpvXVnOA
xnfWIDXStM4N7rrIaGhEL79BgayPA3QvOYgD++qp7aWz5zTDhUKXjXYLWUud7UsBXaORYGNqpZba
ntaJzp2hb1n2Xvcmu3FZggsVCCy16MZIbfO568byTaag+7epqydn0BBC/i4TZfWUM3SDuhWvpPRS
QG37TWjb2iEnwCaNHdjHM3SqAJJrttNGNpBpnJBGLncZZCcD00WF72nChf2E6ke4w+kLl8CIrJpj
TyKnPeBkHk5xM+RBiHx+AVwAI6C4H8bQ9Uz0w9geh5Qs95PW1FO/GKCEHmi2Pv7qB7d+7EqUu1hj
F+9FU0ArFIhjXBpxwz2jN5zd2wh37swiKW5wd++sTY47ToH7GMXVPuldcZr6JDY2aUWmozNlOMXK
OpyZm6wWR0OEXKert5X0a2rQR1omdUDjDkKBAL4DKi7mizksvwAcDHqmuNvE2Xsv52OPJw3ShUh6
2T9AVJrcT6iOGxucYlm0AW6z+BmliFeJTBCMurGVvaL6gttF1KeIfaUTmV6Cu+AQoGMn29pxQT54
0TVt4GqGOXllZKGLoRh60J0wJE89KwLTylaPYntXGHz6VYPbr9oT8CBC9U8XYQBqd1P3iGO38Zbh
cL+vrKjOAgopxQaSVxlSESIX6Z5lafqdErv4SaAaWfus5tE2rI1K24xh4XTHTk7lW9bh34iZkvu/
VVIEWvFzAeAjDlH0ygLA7/T3TmKX32iEfEXssmafR0My4rZq8z22Gi57c54eIKUspx+126N8K53e
abYcRNlJEDsFwPsJrjV+VJvsO2GhYe773iiyvUD3DveIiWY/v3LClntlHtPkTEKToi6DelOKpKOB
9ahGPYZbE9rZFOBV8dCqys89pBXuDYLMo9cCrdh7vZ5NvwpsseFEp1ADDZUuvmm4qz5ZjtO8lqRk
nRc7LCboO03J5CXz+YPSNw8a+BO+0RrZ7VC0aV4GLa92tVWiuhBBV2BXE0TbvJTjG2RadBBkRCh5
eU3SjjcCzRzvFIt8NviIiq8ZGcWxB+OQtklkRraIKFHcRwYdy1hZ/X05U1mhye9vISCTxWS8Ryk8
NlQ+0+4Pgqcq+lGA8Grb2holuyydiqMkyfhzgOSfGYBVpg9Tr7GZuW978KUgXnNBqtY48TvklXJ3
F/V44bIQ5Iyr/oQr6SiQgKgGUFvhJAoD3MXKb9EkEhywbofCdOX04mlMrGavN2n8hvR09QR3Er2X
to6KKOps8e8Yqqdi0zgpN/wE5cJT0eYa2KiBx31DyX48oNReQOdXN3q2Q97SGjeEo02He6G0sxcW
adVehA2SdfZAhmHfpPrkaTFuLV7Tm9gMxUhx9HHg2jeRbKpy35Qa6zeyo1qJpLabpJ7b2GheAUu5
PPVpXGZ3AkrL6TOJLX3YoRDKz2YcVewpHgkKhqLT+bcs5diQCIpDezu0pNWONCkza4MyEb3jCfSP
bsBqFXbfMYTe7o3RiSbUZTS0amhWyNmr0+byV+5kuU9KO42CsBhQZYKGeOjeIxNDc99tO/otnyaN
vxVIHRV7sP1OyYaME2rHMOli2OHehHwMMuRJdA9dN/gT3DpR+nfj0Sxbr5ywGx/QaNG9WR2IMYBp
qzqzW2lLX2o2mrupPjXEUS23x7Lrov8hngokY/YTePOu6+UzlXY7ltWFrRthcciQKN9C1R5eKHbg
alfGX+r5UrrtaMjLsElLwCHnrt/EqCy/ou2TDoaClZ6vpflRmu06YUFRE8mcAwjrquI4oulBQxoD
7UT5lSugdNwVOEkZLmAFaFKACJs/wXHS0b/csrb0+krHXQL1VyJMTJCZJiccbI33Hzo153bVL/rI
VAZYRH+Ji/sO+sgsTdvSKs5bnGEQYKKxUQiA5mSMaM7BHSQ3EtO+rkNRpYXVEomQXzKBvllg9IbC
Ln2Hr8mtLWwoQ0GwhHqD5rC0iA44GGwfHWhv8DkPrcGqlQVZeoDSOwsZbUSEQMwdABe1H0ERMwaF
xow/kLRlK4ynS4+Yf/9k0qgP9AZKiYDxGiVy9SZKSBT0kf8BqL2wq1Rq2Ey6c7nNgVGYuOi+2KRP
zUedTMUKRnWh0dJQzboScclqRz9qBhIdew1VV6Gj2QuaVF4OwdbxJ1ItE5oRLxvJ0oQpNo48OS6w
DlrtETudxhkv1k3p+T8A65YeoJi4NhBIztqE3JgjMPmDCekJSqoPNxNr6k5LT1DsvHJww7Ytjk5+
FDoKryFJ7vdR597KtODPl6dpYdVVdlgTMXmUFRE/UFfaB9ZwhNHS7pxuxTQWVl2lhY0y1Pvs1kRG
yyIetMhyXxtAZpZXSIjjFNld/oqFmVKJYSF4FFWjRPN6pZfoZjFArVQ/jANycc5manAzWetjX3iQ
SukRma3rkrYab00N0rY0BUELVHTg3VOERpe/ZWHGVDlYrQFzQZXT5lC5EEZgjkCWU6ChyuzuHXEt
3FelZbBTAsHt1MFTivQXm2UVdBPXksufsDBLVPGHUScqrZCiOGg4TBCB5m9ghoGzWoU9Lu3a+cGf
vGHRGpaM9QghSDjhkJoRR0IYv697+/mhnwZHNT7WK5LDmwOrgLt/CPpqsEzXq4jKr3m+LIsqrrAy
M6Myw7zHGRu9R1ZyMq3nSGh/0GzxhG7Yt6iK9/kwQnB9jW11aUUUb2j3kV5GBOCUxC36zYyTFuje
3PfwySv+dmlJFHeYdVCoyVvRA6kYIlCjoMPKvDjS6P7yqiyNrzhDLeQ2yrS6eaQQ4+pI81HQfCX4
WJgclYAGdahQr+rUOI4Now9sQmPWUUMpDKn01kLe7fIHLNi1SkLDaAyB3NSgxyzWtS1awyIL9UE6
1PKxrcoCPO+OVpRr6MWlb1Jinkoi+UAjQo+jAeAENOHixxBBdN2uUpcvLIiuGHkVJnBULTjikEAz
QLKGtoGYtx+XJ+tL8lbLUvl1bVz+SWkl7aFza5ByyE1D2a+IGOfBjcCqTDwkwg6c4pmXn7f0MfPv
n2weXT1jM5pFexhcDvUoCeFawtfoIZYGV8096sPJbcb20DCAtCukIDc8WyUoWPImf2V2Pr075NfT
wXaS7oDSHKoJ8OcoiD/Nk9XFWY/csXhF/+jeYfkur6+8YqpssWbdGejno0gBMt6CswC0MmjGENvL
y7EAmFS50JB5c3MSSnzSNNyDNx3Z+3yWxnOqO9zdiaevomQXrjsqMZqQZccjC98xc3R1QIqD4qEL
RF/daNCTl7gdOiN5u/xVC/vgX8SxqPlrpNTbg5mMLxUQOJt2bK/S97YslTYWJfTEMZK8OzAJzhra
1R/cAPri8psveBOVKzbS7JCg1b07ZA55RS0S3ewN5E1keC1qVdWJRxeUVqC9szkI0362dWjFomZ9
JQmAyoCaoW/O5qbRHIYYamAac1+N9dN8aW6Ug6kYwrQ3CINf5x3bAXYdorcAwoo8k9HK1enrjWOq
HE5V1fZdVY3NIeKZsylClLrnEOHy2i4NPlvGJ/eRNCRHEYi3hyjuQCidh29kHUT/9eSYqi48c6vE
Nl2CdpBZwtngEB5u02cHeP2VyH/p7ZVTaIjZ/89+x5JfBazAj43VC9jS4PNXfZqaaO7HCfMYzsGV
HIpL5K3JXHNl3pemZn7op8EzpDM7PqEWFhrw2DFEkSFF+sHRpL2ya5YeoB47EHcpoYlMj9HEnxut
HG8g7POq606zQs21ND30n1+goSO3GRhvDtoEj9DZ6Gks5yW+bl8qASW4h8AwHGY4NbvoHaze3Ed5
4TpWHNNVjLYGPW0KQuLkd47CJagAtVNThGtawgvzorI1oZ3enuYU8bEosPnBKplYrYdWP/P58sws
LKxK1aSxsp9MezSOIoZarZiJAMcRVE1yjH9d9wQlejRRjHHqvDKO2tSYqS/SbKj8zAJLARqURqDM
Lj9maaIU4x35GIHAaqDHLkOrE5qN3v4DsHdp8Hn2PtkXQ0uNlqN8G6EarPEbdDYBqIJqJ6AMl9/+
b6zz71SpqfI21Tar+ranKFBncXyWZZV5KZgx0at8MzUxR0I52XMBomPg2SrUn5AiqPphxX0sfZ5i
3VYmmZNRdP+iXbpph+PEUugNkDmt/fvy930dhIFOW5nAntSkiR1MoKU7/IZb5FdtlK9WMtk+sHXf
hUEPl580r/dXE6mYes/7FFLEbYvuiW4WlWlz7rUo69xowrrV0FBxzZyZVGUhQHO9rkdMyqC2wsEr
ePtjQIJtZTt8+REYfF6oT/ttHKjb9ZCzC4i9H4dA9olX16/F8PPyHH253hheWe9OgLGd6gCydVF5
gzruR1Q5K378bzLuX/OPsZWVFkwHRQD4nwPHy2+HwPXaTRPUm9HHlW7DNmVwb2/izfNP09N9EKRs
ZBD5tTd4r8XKwizNnbIB6hF4VTpg7rLiiEyF1zmvsf2cdGvu/kuPiQ9U3X3MJop+RSx8UZx4lx/Q
//GN5vG3y2uz8PoqSwHnUdWnYFkJ3C5H4BcCncPbexj8ZsrFWiZ1YQOoRAVxIyDirWGRpAbzAIiy
9OpkTWl2aXDF4YMZxU2YPWFhI5TWHZR86Jqs1sLcq8QEhOSNa+edBPCp7Dbo1eSPxdDRPcCxxjX+
w6SqMGZcI0wA4k4Cmfwzj++L8g6AC4SyK7tzaXLm3z9ZNghjIicpG5iHHNGcF8nfdIzCzeW9szQ9
il3n0ChqGoG9o6Nbxk56z8AzkHUKLg+/9O6KadNOQtgjwvCkei76byZ9uTzu1yK+mHPFZM20Aw2l
A5MaXvNnLdCPNPX4NxO86xt+B1XBj8vPWXp/xXJJn49mY6Ex3ElLv+9y9FasTc3CzKuVzr7OCnvK
8QVSvID+wouLj5q9XvXaaj0TfOhl4li9DMyy6v8wME7nvpXmiKIuj7/07oq9Gh3NNDkUMkB3lifc
PxYYKcN0TYJmYdJVfcuZiavlFjZN7txAGNLLtPPl1/46ZDKpKm5Z14CIoQoISwWM88O6e5B+u3vK
tsWmc1amZunl598/WWuDFiDuSExNzlIvcgt0WF5pq2oJc4qAJuzGHMYEOO1wkwwl2v/iK99bsVRA
X9GR6syDpwCtvNtXBg6GYqj1YLEwiuC9Ymcfj2eXrHjFr/OOWEvFNIE9dcsihv0YINNNOnHOdPnc
N9YNo/SnnnXbqTOe9GbyG2J6l/fPwkGrVitz04gSAD5hVum3Xgf8IwvSxEYT7nXeRq1WTnabGdHA
4W1ioNyPdbpSvf8ylAbSWTHXAu1ZOUgWZGCPye9BWGegAwNOxnszC286XNEvT8/C1lfrbmMJsPjM
mxHQ9jaRB55cd77S2Qt9MqnRrYDPc4QMNNMJaOn4qA/XXt/kTwDCDitru/Tyit26OqqQA2BMQTq6
L3OtCnuqyleMa2mzqiW3HNwmADHD8dhN6EHhGHBk4QHE5RlmeUNMdmgdHtTS8at4TQlyadEVgyZG
nqBFER/kRByAAN0DJ0ESM5DlnQbn8fKKL5wDVDFuHeLpaCKGQchh8ECHeWPZICVIxMrNYGlNFBN3
mV6mAs17AfILgA+iK1EzVtzHwpurRTfcU9EVxfHmrL01h0cw4ZThyuG74CXUSpsNTGfIGwxtJDSY
2toHCwUIYrJNTPOVRyxMjK4YdIw+Z6vUsZ1YjrP3z3AViSCIVOZP+mRpWi5yC5woiMMd6FwZ4ZPD
s5UJX3plxYglAym/ZcA5ODyEhlTvQyt7xbqWhp5///TWwD3ZrHOwTUr+rtdnaa24zaVxjX+OOwMq
ZDtvP82qAuBeNyS7qlyCiVaMswMfVy1CLKDeJTu3z9CqucYyubT9FJuU5tig8wQTDRTe1iyRaGh+
mFrsj027Mt9LtqOYZWUmghrgTQly43dpvWf8vbxKeNekaj2s7tMcwivzlJMQJIfVRkZrKixLwZ9a
/8qHTJghgUNEE/mmzF9BcrQtc9vPLfiVO05AgM7KzVQdB7fcXPaPCztIrYrJSGeCjFhmi6Dt3ACO
tV2riS0NrZhqqBsotDGYKjDRSf1YO8F1r6zY6WBOcccmjOsSA1D2yovENSoyWNv5Sz6ZKbSlAACg
8ItQ/uPyFq0I172xYqYWcPWiB78Esjf3tNsk9vm6cRUbzUCFyXCNGoJK2yc9Nvv28rhLd1e1Hjhg
f9E0wsDjQdx3u+Tut/5o+QfyAAko7/IzFpyAqulCkcecTIZI0pbvYPAI0PHjOc5ROtbu8gO+3n66
WhM0UD6iYG0CdYsByDYUAZ14TY2DzhP873ygrqq6cFAzNOCBw/z4wKT48QZkSnfxFixoz+Pp1tgZ
vh97T3sAE83zMfp23QcpR6pVd73jOJgx3tw4w61k16jymmBQ/Oeu7yRIWt0MHg2oshu4gkMISMh1
r6yY6pxK5q0ZDoHBHUBgho1jr92uvt4/uqvYag1TbUCZPgTAIN4x4XzLU2glArlBk2nNIX99jOiu
YrdGVVhmB1qoYAQXBeCcd6Ci8mm5ltRd2qGK+Q51FoP2F8fqCAo+UG00WTBERbG5bu6VU9bmoVMb
BiYIrE0RcJKT9XTdwMrhKoaqbgY6YVHd3GPOHvLqK9tl3slfmJVaF+ymhHVlgZFlWx8aYA+RqXiR
uAkiS/fTmmuol7/gb7T41YPYP7e8y0sj4yAFDOzHcpsdonfnvvd25MU4FNv0wM7FcW89X37WwiIz
xWr7zDHKOsejKhGUQCOsubeFvckUq83BCsNIDdakAQhfEE76afy9hYLe5bdeGl0xXKghOikY3pA+
s85J9rNKzpr4ft3Q80R9OmQnu2GazjF076LXq/phAj/eXaV1ZupMsViS126Zu/BlxMyDHhSV6dj5
LL7uuqerFb9WNzJR1TgXy47dO4YIjN5ZmfGlfaKYqxjQaZWG8DVUgmKvND30W66Y1d973VfbXbFY
4EwTKyKYlfr74Ifv2b7dQ04hcP3p/kHcilvLf3RufomPywv894b6xeNUQRcJGqdcm2872h1YeR4o
SB4eNHAjboHC//gT3ud35R25Se+cTfhjTSpi4ThQdV66iIAZBlxYgQvfgSqz5nrcKsHXMV8COiFX
7oizg/jq0xRrLt1wABobfPucvUTVrWDAo1ePof6SDDurWsviLfknRzFu4haa04zg6ouAsbas6QZQ
+h2dwCMLIjSX0VMJg6/c/tGI5S2YC44UfG1TXvh5TgM7g3z4SILLq7k0sYonKHRQbpEQr0K7lzQC
WfNDpD1UyZr29sJ8Ks4Awi0pQoNqCCD+ELj2sMVVeWWpll5ccQVtyhMg/AYECKAV2FTE2IhMPA7l
QdrghL48OQtu0lFO8A6sJwR8p1gnYt8C0lx5RSiO0Ke/6uKgO4pTAIrZIXyAr2QMnAw7K7oqX6k7
qkNoKK6wYN4K+nhDk30R/UhBrrXWcrYwK6owjAGoaAGe3gFqzyEQzuVpKOgWCpG7y5O+YIOqKgzw
7g0LQakS9L2vQ7PavbXAYGg3R3BU2cNKULwQiqjiMP1EhT6l88yn7QMt2+epMnd1YdxB2nJfVPrm
8rcsTZVi6CVvoHeFgmkQj0fh3CbTNklXTGtp6Pn3T+dsBv4xdPhIOH1mcU+gALZ1xgoaWHbGt5ff
fuHMshXrRRA4aj1Y1AJwJTjGHWhwL4+79OqK6ZZpDrT0HNtI8zy6r0N1V5EVi1oaWrFYg5sth+bS
EDTNLTFuePjAr8sM6bZirEA5NeARwVuPcuOS2+a66rquKr4kErKD5jzL1DA9O/zp2FdlDyGV8M8d
wllhgRoCA1sJAU90iyvIldGMNdvup80nwNg69BJDm2PAjZPGr8q3o3Hvn+MCGZfq4P9HABaJrc70
w4Sm/cubbsHiLcUU4WVDk7gxkjT0MZ1uwAVD2JszvOjdWhZ4Ye+p3VVt4QDEOyB4yLXiu5lM92ip
/NNl8srlVKzRtMLZGvEBNAz92A4B5K1XIsiluVEMUmQZyBV5iYsZEM5oPDW9tqJe0nf3Q1ptRtNe
K0MtHNpqoxUYY1OoCWd4UEq3CR93tv2iJ5PfrdWcFlyWpRhpATGNLLGxMaFV/ApBgxw8tZf3z9Lq
KmdqqOnCITXOVL1wfoEnLQItNjjLpN7xl8tPWJgctYvK7okJqhk8YQINRkAE7/ZkyuqNHeVREEth
X+fW1UYqOqZNXmUInHXqgxTNXdMyXDi4VYmXQZ/y2AQ/NrjqQRaWeEnkt9awK2jlgdfyoU9XLiAL
u1VtqGqz0k2SGPPkiPHeIuFd5JSgbncfwEe7B1R05TELW0ltqjINV9SV3iEPUrnvoD0BuTNjyUpk
uTT4/PsnB1pUFHy5Foy512MfTL5eO634uYV9aiq2HMpERo60+6A0PCPVN27/VoMu8PIWXXpt+s/X
LsEkE1KJ1y5iCaK+zEMy57qRFcPtOwvSOebs3fJj0+1ruTLR82H3xY3OVMy2ELTseQkFApqD7na6
jZGKS3uwGXfVhtMnrj9yuUarsWDAakOVXrfGwEJ8g+UMYJaDUlb27IICfa395i/674uPUbuqeC1c
N27n6X/9aHz2cB4fds7dLeiNvCdys9qJsLCFVL4IKBNr0sAKB4BH0+Z1oGDwvIoYxNTV1qqSW0Vo
JBg7024ieYjXbu4LO1NtrNKlYVh8wrhN/ROSRF5fX6WujDdWTBUMPATpMoE7rAA3kyPBvFRc54nV
fioDCdz/vfQ4nqb8ZlrrB11aQMVMQRTTJ5oD2wzHR6dogYm8cRp2nQ9Q+6lakCUSF9R6KNHH/QMU
ip4MSECsBDlLb66YqyMHg4MJCs2y5UNG9ll85vn5Kg+j9k5hQ2hGVWHo0rwtrHPYXbeIas8U2GTD
HFTuSDY3CTjawgBt9pvLr7zgvNS2qbrreJyBURWp+LTbtjONuNRBYehZQ5hveUS1jYEC8kNWZsYm
h47GNcgpUI3PDu7T6aSnxMrMEEscGuKpYG6zsR3b3EA4bWWZF45wtaGKSM4kiws8oKmBnS6aN6Cp
O1AwxNOhHUNweIrKWvmYBc9AFfsNWSY04JHwLHbftCcWrxy0S+MqBy00nAxBO1w18ybZkbTcQUVs
ZUstWMHfuuSn+c8MiFSAnwKxpvnHdiDqAlQu/355Ty29tnLQdkg1IkrGduVm/gesiPKX0PTp4/Lg
Cy+uolgtV8/qoQD6A4zXrHm3xnfGni8PvfDeas264FCaE5WOMni7B8+bNv66PO7SKysepxRZK2pb
64MuvWm73ymy5v3j5aG/fmVNLVEztOGGwN0OQTptQSIalsEV49q2WhuyWpsxCJkZP3TcME+lDcrc
2xb06msZidnM/xVmYPx5qj5tv2jkKRgsQwH2R9f1CZT0/LxIoNmXVSBlAVPw5c/4cubxmHnaPj0m
1Fq7qUlrnTLQ+PtQarG8AqinHWfaiokufYhiooiDwe/r5vkPp+Y2sk3geGxscK+npf6eleiIufwh
X64zPoT+80PQkhvZdRtbJ2gyuJmnlQ2Ie1MttvaXx1+aKMVkgd2Jh8ZJ8h9RaJ/bNjS34DPcll2j
r8zT0gMUG+hGPW8LnZsnULefBw3qtKBdTAMQt3Yr+dYv74a2rdaMYtcdI4hJ5T/yOB3OqZb9MnQO
/mUIn+W7qB7NoHHqcRMVQq7kR788YvDE+U0+7S4hmQYs8SQ+WA1Vh0j7MxrT4GcZu0sgcup1kDS5
bh878xt8fpKYoHWTtvQ0MJBVDuDw9FAVhjZxKV8ub4Clb1HO43qEVik4nsRH7kIjT8tBaSsh4Qil
AjSoNT02siGhM3r5YQu72Zk3yafPgWRWngyGYx0aqMXUflSCAMKfzGm17WLpAYrdD9KN6k528Yfu
5meJlds4qWyufHvF5KFLoQ9om44+YtkST06pcSIlFNSvmxvF0k2eQ2sqktqJmmUDwt40iZuXtAWV
0XWmrlaEIjEmVex05IfFKQ26kg4+Ovgyrx36ldBrwdbV2hANuyK30aF/KjTIy4N2WrrG1i4iVFdk
HjdrOf6FRVaLRB0XkJTrOnmKeJ+Lmf6g1mHtSGhdE9ZBH0Oxb1uCuFT23XiCeto9TSHQm0Kb7JoA
DIMrJt3IXutpK+j/jiYAD/dJ24G9PddHXOsv76WFhbAVo27aNE7KcjRP0KYADToP3ypN/wZgbrq7
/IClJVAMObJS0tV1BlULpBLrfdWDINcH6TlUGS4/YOkLFEPOdDQduNBiOmUDGhoggTtACkEbUKmG
9sHlR3xdKsdKKPacaLoFNYQe2zUXTnRqJHToXqE1nw8PkhkS5MMj9MfEg2jQO3snwAOdfxvK2LaY
b0NKTaDrmOnOdxciwf2HZstO5ptes+Lkm2AUDLaezpqRrpEuLk254h8S6OVi6Pkg1TjQw1CBPfZJ
bQaXJ2NpdCUOgPZvBdCRJn7oZncrYhdEzRSie9cNrsQAgmqSh0jJnzToq20G0UOwKYdq7lrz18LL
q9UoaEhSS2a6eerK4R58U/TOyobomroRuDAUZ0DQWl6MYy1+xEki/HKWA/bcsAW5/uXJWdjp/6pL
CWLQhLraKRqlS2/NpKN8C5J+N8m9kjSQrPg/zr6tR06difYXIRlzsXmlbzPTM+lJMpPbi7WT7Bgw
dzAGfv1Z5OhIs/0NzVG/jJSOZMB2lctVq9a6/px3L/z4DssnpJJpdHcV9KFLwHIKzd4nzoJHBWlz
dJ9AFgia7Aw/tB3/ff2Bax+2/P7msOdz5EHHajIX0Q50Bw2jE/rsnXsXCPUNV7q27svvb54AucMh
UDUxF98Dn244B+5+5OHLba9veQfI0+NaYRpE3qYqDYll5rmdhm5MB1UhMCo19VZdeTGDd+5EduWq
zAh8yzRNv8A7oUDS6nqpTtK4SEWWReckjFL1yXhQXa/3raMifZmqCgjWXQVdcfe5EjgPzT7SNINQ
cjt3AqIjHRmiJyYrjb5/v/bT+oQedOZ+HDLP8T+3OIPohaDsBwa+dIZ+eB5LGVaXyfGaRfBM4U5g
Yigel5AVhdp09rMsodshoZJyKcKWphDgxJTHs4umO2jhQRj1x4jSmJ53uDt28xhDwaOKToE3TOzz
0BDZPdVz6ZFsF0RZUX+EmErhfkhF2uRHLxW0+cMjV2f/cI9CYFQI0N/9Nk0a5YfQAf139F0Gzgi1
MtxS0Kh4AhGsH0b3BMhvtONdX+81+7A8YEURh9YymX/lZlAg3Y5eimYAqR9xT8wD3tAts98yFT0U
mhqysYEXH/LeyluOsUs4TiUezBfaoKXgXlEOPUq/HsIf0H6cg2EfsLCK2gOHNEJ5Fzlhs5X+WzEd
uyBourqQYSPDh3Qq5ycDxYR7aoKtct2K6dtlwJSGiQG/yHyp8oDfF0Myf/D7zrsfA0duFZbf7zQI
Q7smONXdxGiQ0geSpXe06oAVNNCzE8NHPwzuu6H4JUN+p7zhdQrdndMGn0DAu0VqSP+Wfd9ZO7tU
WLG5yiWwUD9SMnPxkEC1t3tBViZx8gP3HROcmq7LIUBWmLA5C55DuyIPVMlTSA6J6TmAiGL7GKkW
cg3OINA6SUN4AZRkC5C+m9Er5Cvt2Dw9yFaCcjfUJUvPBQHbIYOcapFOEDYCXbzaV33H59d0KiAS
XPTQ3QM9A7QSfkUShPoPbdKhehOOgNxAa62NmHMkmknUqZB8wXYTxoNomdIU7zGPZWC8Q6bkUPwh
umwz6L1UKYR8KZQUyo9CcdJ/MhCwMk8qHHCNaCDkNf1ULs7DD3MPVqlXKE2187eGzu70BAKruvy3
Sym8zg4CpCYIoBeblJBBRI9F6VymllPncwI6Gf+T14QSmdQ+U97HCgLZPhSSevoZEuMmg0ZZj7J4
SArqviRmTNMviaM69zEyeRK91saB4J2G4iSko3SbilMQTjPUp1yoNvL7EH+bkzckXriveTTxA8C+
ugUozgENcISQB5R4OtfZB0YoCFY1wC3jvuhc5152zqT+DWsKEaKwEp2+QA4w8h4rSgZ+hOyW15xK
CM7KxwG6WkEdKw98DncjrSIHWFIv6H6WY+7XUGNCeqg7DPBt/D5rMjU9yYEN5WM5QyYsDj3Ti5OG
5E71Bz0/A0/Rh22G9gRBYvXcliDKeNQOxHggzIiIm+x6BrEWD/J+RSl+llASDT6S3swQERJ5mvEj
CAoVi/uCC7871GL0qxkaVWxQL8wPvOAjaqKF5LtyyKbheUgCUDjtwHkPXZN9OKei/NUMBW4l0Dbx
F8H7KGL/TsFI5UcTZIH3AM2z7Cf2EQRney0ZuQwiDef+iN05eN33KtGl/zVLimw+pVD8NDtk3ntw
eddVVKMoKivqv/RV5Iq9N+UNtEJy8JEdBmhEkxM3nVvdQ9IX4hXdEDV1h7xE3z7O1BldcBvkOQS4
diVoTJuHdqLiMuqyA21iIofmIQuhI3EU2q3EriUKFaRgGvg3CMGG/T4cJYTAEvAOh3dIasLmigos
7F8lCyGRUjqykHsuoRSKhqi+9+5MV+bdMfQqcNvEFW4LB8gHQyKz8aCIvFMhq7N7MGBDETnqPaj8
dFlU6jPk0uv2FAKJTQ+BO/HmnLdp/RLKRapr0Zz61eGwNh+ROEzSIp6h8I4NBR7C8GGUiukHiBEa
AjlPQhYBNTpH5YkVdVg/VZB5ktCgZw2FOikdnaA5w9Ias8Ouq+knMXmV+cjc0AOI2S8jjTxFCkVA
vUsSn7xydF/gF+1AwGMEjfAQOZiSmoqjWzrhP7kYhvyJBVTUryqogwj6PzrSH6oi7/PPDvVxohd+
mhWXvB4q+gFx/Rx9bshYZqesT2T7A+pnNVSgB+i2mT+5R/PkpQD77vxADJTn45TxPADYGWJ7B4kJ
pvskhwbkCeLKMtxDmaRKfkoPAjYHmFSYPhDQbji7Di0uIH/0DdgflVuGEOOa86UK3jRu+ydSde88
jATyIMC+pw5LwIVdm+QBkjWe86yZn/V3ZZWVdXpELjhpv4cOhOlfHD6kgK21FBJjuTd8m4uWiTQ2
UBMSkKctdbd3XZKM3zCaRke+jyZnxY9DInEL20dihtbe9cBj7Si24mTDxOhRmbSXYjbQ1gS6SFU7
0BqoP7eNb0XJTRg4ZdET5wVNf21/LnKI0e6g0w1R1dseYEXK0g2zzkBM7hJ04dTA55QZfXC6TGyx
ybjLSO+dtdbdF1rbObQNOfDRZdbGdILXlqn8mhLsmqh67HRy5/sgHIBb1VBBZ79TT98lWXV2Ar6x
SmshjRUe+kKRBgf9ePFdJCSQxXEgsgme1l5Dme+2ebSiwUZTEIaGyXzRqYxe4dd5Dt0bBanb6+Mv
N713ZtHGkODQh4C4zoZLOCIxqlXS7TtIxe4Lopv7UQ2frz9mJZC2kSQkcNzMB0/CmbugL/aj8RXq
6c9Nl/xe4jHpS2Q49YeSIk65/sCVpbExJRVkG8IMmc2Lqht+CBl8Bu3NdMgKUO9ff8Ta1C2/v7lp
pnQuKcC0w2WeQaLHimCf9rk+Zh56Koizle1fycXbQBOUIKHGlFTji1/yQcUavOzQqCf8ZFQrP8qc
/R4Ze77+RStex4ae+BADHpNG6Qsf+goCzGHg08V4OfG2WjjXNoLlFwp8hedB3+2BkPQia3RTVf7Z
VzKKdQL9glLAeKCi1SJSv/5NaxvBchNVP0dDB8nsS9OK7FCBlCSGfCSYI8doIxn0PtcJLmeWG0Df
aCFq8JmcwwIXDp1BAGySzUOYF81RJsEjDdB/30wLR3HCn3MEsBvGuzaZlnNQHnrtc8jIfED4FhVH
z8Fqge/EKWv/rqsqH6VOXPZn3CGlH92PgkILrvaBKuUbL7CyYWyMiwnyyhGqzSES4Bp1Eh70Tu+9
hOVb5ZW1ubXRLgXCz1Kx0X0AK9lhSs0HzfizBpLU8ODx731Og8dtdIsdo9lWgXVlXm0cDLKGw+xU
JD9LbNKiayGlGIAcG4LC0E8ughd/5k9ZhMdF5RYD7IqZ2xCYtAbipp+WmWQu7nCDiztxgRMliMMs
cH941QzYsjNIqMNet4u1pbMijEoKx20kIO8Lb2u6kwmBhrRbpmqLA3LtAcvvb90jc4YcGQr9opFF
diCnWYdIO7nU2fDwa+N7/x1f0UoiNz3NMGy8s2i5u8cNbgvYvbYFLLfRhD4kmUU4XQomgEKNG4rs
+t2gWRhBDTAf/PFeiDKLgpgY0wbf0rLOwUCa6UVL8voKrXgum2uIZ/kUGMWGi+lmcoCMXbDnbYkm
pYhuNXWvPcJyIIZ4MwFXp0GeGdLTuI5nunaQPAggyfGbRUzUG/Hmyva22YfAeOr62i30RYycvxKn
zx95ITjYjSGxjBxFfnYZpLOvT9zaw5bM2pudB8lj9IpAhuGs6yjfLZIGKcK+pimyHXjAnofK33jQ
yvTZrESyycExXONsWcQMUOaMdujnBH8DgCYbe2DN//2tU735FqU85tZ9Sh785aYs+fBtgq+DpCw0
bOQddCjvIGe96MRHT64oN7LPK6Zlq4H4okDmSo7NRQCgMe3U7Chvl4Azdt54wLIS70SdruUbik47
ScVdde6WigbxcSPFCk24T6HOhIJZEj7WXnUTYjKEytV/90NRzwPxhyY9o1oG7XJVKWjCB0PLvl/f
byuB4N9k5Js1Mk2YDaxJ+wuEQ2fc0SMtGKfQhAiQWDCUinQ4lnyW5WaVcrHP9+bPijhUx50hLUt1
riAIcydAS6sj9iyD6qRmaFtWyJLECA/bGKrPr+24Vb1Z2xeWuwihppFETKN648uZpugeU01Q7ecW
F+d/r8/lyiNsPqRCBdA28TXWqum7EyC/6jhm0EK+bXTLM/isF8gPlNjY+TzvICA8I98H5d7bRl/8
0Zt9kNbIcEMICHRzZEpeFHR6vzNI9Nx23tmaIFWkgDroB4zOGxITSEIe5qRtNyoda/O+uLg37y7L
AltYyvxcRHXIoKzn0PqMBBbE4G+bHMvkjYYwrd/O2TnVSOrGnDTYuCqY0v318Vd8sS2wpohiKnS7
AaLowIDKJG2a8wTLPDidH221Mq2cLDbeVM8yT/PRT14VolHV+GfiIgqc2HzJ4ZHn9FZYkY0+BUcx
6Ay7AQ5SEOesAq9+AtH8luTd2mdYdkwqScOonpPXIuTPkvnnpg4YNI7lJVHl974ycmPPvr8ogY1I
NUoEYRtFKBAWUISngZl31dgmcRmBAeCWdQ9s7qRQo2kqA1fdhXb1Yxo2P7u8fMZWCG8y6sBWVElN
bzwVqOHiU8OamEzjogJPkfC+5QMAfrcWA/xsfqMDgN9H8ljQr130qkl+y8v7rh12pYBTiImiRa5N
0j9MR3PcR2rjDH/XY2Bsy5dCBausoBSG9xY5ZKafc3cj5nl3d2Lg5fc3rgiNzwlqnuiplPkdR7es
n/4KinNVfitltTHn757YeISVusm7HCGAwbtXKCf45sGdvmfsHiCLW/Y9xl/s4c0nzC3L5oxifLFU
XTIDdz0iA3DT1QrDW760Uk3qBQa8MbkPEe56PHG0fd1gThjaipVCjqs0RxXggKBBJb9p+C8Eyjdm
ZW1h6X9nZVLdOJkRXRi98xRAxSN36n06PUeAl6piPl7/gLVtaYVGo5MkOsrpcCAdO1Q1lrQ18632
ZNlqDco00eT4AhTv/Gfad+bU98xsYZaW7fE/YZ3v2sHPmEiKlUTPQe3PO1QGT0PC91Pgbez6lfm3
+SDzJGSauqAwgcraIF5mN991zVPBIfy9xf+49gjLdutwrqNAL10T9UeVn0ZQekX+HE+9s/PKjVBl
bZYs4/VDRssKSDHw/H6oumBXJKcw28JArA2+/P7Gct1hRhW2CcxB8+RpztVJ5fze8C1cz4rjsSkh
IRwI7VSJ3RllzXGkw4PHqhiWvIfe3v1NBmAHQklZSzZ4WGVcGlUkYzfdUsR4/+WJfdT6LTZPMmLi
Z/ZPlD2W08+k/HcYT9ff+/2ZJ/ZBG9GZGFrAZ85m3NeIFAhnSwrscH349/0CsWkJnTHIpwwV9cMk
nPDZ83oWy9wdf10ffe3lrW3jJ61B4RVTM7RPEsRNSfQoqq+3jW15e2gAJRXqS3A6pTlyne8Hzfe8
Dze88trEWB4/csYUqqsY3gVfPf9Qy41jfG1KbG/Pw5r4JcZlefLq5hwij+Vj5WcbXmDttS0/jzJy
JcJlM7qhfGTNsG8F/+f6hK8NbXn5qQYbkIlmDI2AiQYilmO5cTqtTIpNSVh3uFK1dYq1lONeu93P
cJ7vo9HfaEJZG96KySpkAQYZgqqA+t97958CeYFsS0/3b3Txv6cTrO+/rtEvJCFzL5zfUxESIAmc
L1mNNEfOvLOe8Itygvu0q76XjCe7yMzhAwIvhoQ5uZRN9TyOVXZTWEvshjSWUtZEI3iy6ro9SIh1
47Z04wJZhuykczYMy9pnrDvSsAHLV3WcUnabk7N70MY5LEs/H8AXRLNXNuUcTW7se9W5W5wAK3vX
ZiwU6K7zBx/nFyO/WZ/uhn6rD3ttb1n23FCniIKl13IIsngWeynLOMier5vcytHCLWuOZqBtSsCn
DpEXARiSn1gUntJkeMzNTYgEn3DLqhtXARuE29yBGx9hJ/0a9Pzj9bdfmXS72wyx/pRWUAQ4uL27
r6NwH4B/5PrQK7Nut5X5HjcjmPuGw+Q9QII99ppHPf68Pvbaa1sGPfkshHLx0j3Lh6cuKP6ZI7Fx
jVgbelnnN2EU+OMFL1wc5lN4HOrPavhz2ytb5gnVMmf0BozrRietfk5mqztm7YWX39+8cABiTwf9
HSCZbI9tetHVRjS2srGZdbr6I8grOeqWB+a7UNH2EagC9PeDt25+52c0f7k+L2vbxDLOkZWDmCa8
fk+/CHWmQFv7zW3xh90j5gZlEJEehtMOID0sgoOJ3Cex2Wi99uqWXaahUSBJ18UvfwCOR/nFr1SB
xB/s0be9v90aFmmZa2+57EfNU1iX8RxBr2XDPJeD9Z0z0e4KY02nHBXiJPLc8ehqgGo5FbuKdTqG
VvMR2MXvQ8azw/VVXtlMdptYMLCuoiP4GVwwwFfxGGTNGDemArVJkI/HSOhbo3G7W0wZ4noGcrOH
JOjigEanzu93PbD3179kxdzCZTO8Mbep9QIP6hgwCy8/8rEAu490bnNrNo3g1DhJly/rjSp92X2l
6vX6Oy/v9t5aW6bcyCwZ2XKx4tp5mEYASfggd0NS/r5tfNuGi7nr6AQ7A9A3rubyS8jbHatuo+cj
Np9gRfuorwD5PpiyOuCuEnfEPV5/87XVtEy4DWdA+B0MrTSLEwY0abeF41oZ2m7j6nFHDoYOEa3L
p7hpzb7zt/gA1oa2gmUFKWVZeIjFKqSQD2aYKNhNEroRE6zYqt3CxSD/4usBegFGmkcTqhNPQD83
uOgGlFtx8LsgBZ/Y7VtOD00uZ8KOLPkT4KLHzvvVJg8t++JC/aA2Z7J1BLxfhsaTLHs1KZ9bHwLr
/yYJ6rMRyuqdlOkOnY9lXFI232XKcQHkprtB0PwEOpGtWufaKi2/v/EUrSh8Cr5zJK3aY1h+ym9L
kxBb31WEfZ2zEOP6YbYDfvNuLOn+ujmsOAq7dwuioUnlC2wsr70z0WNrfrl86xa2Nh1WoIyEfg7M
OFjiOCQy4yEFtl+53efrL/5++wyW2TLkLG+AG0dL7aHVzi9aeejIQHeb7v/pQ1TMhQYHZBVr6BH3
uNf7bZ/ttA437q4rBmN3H00KlDxlg2cHQt5x5j0r5M17oe6KmW2kJFYmz25BinSTiSbEwjSFOeWU
xADmxdenbm1oK5buGZnHPIHzTr2HEAkgL72Nuo/YPUX9wOmo0DKJQuZH0X0T1QZ4ZW2+LZNWmY+m
jBk7qR/mV0eQ5zLfg20s491tcZe/TNUby+38vAOpC6KVdL6jwTNhd+0W4fSKhdmkg6zmDEDStPiF
hsLwAW16WNIFBlMM4Y1+x7dOYwMYbO4s25E5yQla3ztZRhszv/b2lg2Hgae8JIUFDRKdHvoDJ20c
BRsR6dqyWiaciKphQYVldbPXPnow5iUBnbUw/960z228eBnRrCALf7uozp3zg/kbr70yJzZAvAFi
uo3g5w8p6Ew62aJzp4jzrVzkyqTYaHDiCtI0y003Cn9GzmsAYapyyHde9c9ts7I8981Wl0R3En0U
OOzdJx85d6DCbvMrNvw76Eag/X2MDGdYN8UMZu/N/v61ObcMNGk7xLQ9ZkXlXTzUd2X6dUpuSwDY
VIODLKHcupwkNZpXi8fQPVyf6bV3tswyQFY5ZQ7sPfIg3HqZmo/JllNZceE2jLswU6JlIvqDcGYQ
OvbJN7SQb9U+13agZZZRIROwAcIsQQiKTvsxl0fhhnOsZABQv99uMUKszI+NyM5oR0TFU32IuvoO
0MF7CMQe6oncdoLacGyoN4dkTFl/gLbZ/ZyhS7W7CT3lExt0jWJwNk0DZog67OwmwNAH3gZCf2Vl
bXC1StA4FgqpD8IUMQePxZCy2+zTZhYcO+VhRrDPhUbHZkrqAV3F9Sb8fdnW79w5bTLBHv2F6PVD
xJK6Th/PeRo8Jnyonstoepr80t2Bquu1r91gX5kwQIcYOlWzidC4i+YtDOrK7NlAj0gqt+4ETE67
95V48ra4h9bGtUImMgIN3qa8PySt2qVpvQNqcn/dS6wNbfnjLvBzj+lSH6DF/NXFvTpGUv/bTWPb
yraRGgtFGS670+TV57of3W+147u3lbVsKsZWlMFowgpvPrcxi8Zdrv2NrbrmGqywAzB1p2365Spt
gu95N91lKdI6040RsI1j4m0QVAPD8ExcgLjbyVHduJrL9ffN6aqGoSZTBRsDZm0+lLDkfdRtavCs
TIuN1enyBqbDHX2YJxmT9EPp3kX6xqKJjdTp0NjdJDQBnIakPzRT3wA33Xt+EmxUwhZbecc/2HCd
yMlbtwUFGZBA5l+ObohTMVF/l4O15cDV/DJ1QbPxqDWbsk5e9NxkXReFPRrH+4Nh+lQhirrJpP4K
mL5dYKeZPRC1LGVLZDXRF+9vqZasHLt/8xlvRkYbtZdUKugPqfo8zo9A78UMEm3BRiS/Mic2YMfJ
q74MOIYfQSS8c6JuPIJoLjlcn5aVl/8fvE4K3cxSQuChHqt9n35yk68olO2DG684xHLAdR+CbG8R
DEwgfJyA1cYJN65+a/Ni+V+WVRRccnJAZYlF+xrEtWgwd/vj9XlZ2fRkseQ3i6qwDY0CGwREV8IT
QHsndN6f+hzd69m895DLu/6YtY9Yfn/zmNZIMBUsvP+uc+mIhJz4TfROPrEhOhmV1M3DDEGaA3AB
qHBiUY7HvO5+3/bmlqmqMUec9vfNXdAPnKstmrq1GbFOEFaQsR7nWR8SMgDO2NdxM4jbOpEDG6BD
nNSXUtP+glDAOapIfBFjPx3NhJb8chvP+667D4PI2jzpPDQDWIT0JaVpE09z95OCy+E5Sjzv0/XZ
X3uCtW8WdhBw3fjZ2W9TEzxkUy5/BtXozd/r2fGyjcLi+ylZfIhVjqi8ydQDbQHiBn8D4sBGAAaR
Q5BJOl+M0y1qALPzZCj7XcroKcq6n9c/791NgOdam6tJMvRkdnV6bkzdNHEK7PIUMxCcbKFbl/z7
/5xpeIC1y7gAgwjRQr4WfiUOyhm+GXRsmWD+07j038YgMbC08d/2Nda9TEgn7ZlS5YsK/DPHWh1Y
NJAND7KyE2y0jyZCptlk0Fwv6y8dOG5iSrJPpcDi3PT2fJnCNy6qEuCXcQtfvmpdNA8qN94+dZyb
7pIgubPOB91KULx3zXDpInSxNAJth1PeZycwrmzBjVc2k43k8dH6NRZY2tdOsyiDhAsJPkzDyF9v
m59lYd7MTzh0zIUkD1jYK15/JZLMRQwCo82Qeu31LVMHYCDTchjkaxrm4xkgELjzkkcbl+13z3/M
v2XhfucNQ5lnGoydTUe/AE8+lo8uxZWGGiCDj/ivbIsJcO1ZllXLaOq8zJvmV47G5z3Nsiqmbp/u
wTzI970HKcLbVsQybu30DIvuG3QxkT+VgsSFB9a2jRB1zd4sY+ag/irCgpvLCDWRO2cYvDhFU+HX
yEd7y/X3X3mEDfUxCXzECJTYaxPOEwgffHrGMfXZnW4kxw5sxE+XRwnJw2B84dqAOlUp6k53hV+z
772gCd2IXN8v9YSBzSItwS9EulpPrxNUzeVOg5hxgnh6p0WsJlrTYwFiIHWqAQ8dT35bzOShGnMl
975TVwb1PonSE0o14Va0u2JLtkgphxiDC3orfUEzktxBZLM8OWBT31i3lUPFZpkWUYLmUhA1vVCv
ao5cBg+KoIJvxPzH1CIEX9pLgq6Kjaet7RLLL3QBS92ycPAtE4pXTU+CEcwdPX+tRw0it+tbce2T
LPcg9DgARYFPShvUY1VeP6fpx7+dXJ3Kyt2kwHsDMn22v/64tW+i//Wloq1LAbax9iKcsTykE9Jo
SjvdvWdmfbr+iBUnZCONROFVoSN7eVYsQFbaTX6QFk8AVtyNszrfUoVb22mWmwg9R4/+CJoTWiww
iA4MXPVyuF3/iJXRbbhRp/QMRqoEuvcNmhOqTOXPgXDEj+ujr0yRDTiaWNkMDfK7l07r5NQ5aRRT
5Kx3lTvSj4kAdcr156x9hXX2T80I/eOiGi5qQWVVTUH2g7e5Amtfsfz+5lwmaJXVLifOAwlLuRB4
fuJNmZzk5FSAE2ySAK1YiI0yahwxVbwZxgczgJ8JSvBHP+J3HM50tzhtEIr+dNT0z/UZW7EPG3YE
+KpOomDCad2V5Q5AU3IAZBot2PW8BdV/9+ILtl7L4isnoYPnJvpiooztiS9+RxXLD2Oeejv0Yqs4
IulWFL62RJa5T1M/9ajgYgP4qWnduDAuhIBoMfgtSPTAiA0kHaHIfj9fn761DWcFBpPWTlihg/cC
mQ7vpGudf+1TZjY8y9rolsmnMnOGvuFgTVhoFLoMRcaqnv9cf/WVqbIxSt3cuuBrFmg9jkoULos+
wL0Y/mQJ9hnomg/XH7OywWzSaTH3UTFPrQtOuMG5b4pwz6uy2RsXBDjXn7D2IZbRS5c7NJ+ECz4z
ALwnRebd35skL8fgHI3NFm3QWvBhA5emBgyzrC+nhykMfqSYrN0EHuWjmV9SULeJlpwa0tM7Wnqg
a3D8RwcMheCvvzEItdFMjSpzVU6UgI0k/1RUaXNspbsFbXwXlBWCpPS/vg1cLW02cxcUrU11CnPO
94ZVp7TzWDxFKPgbV3xHH/9x+0a+lgqwsUwTawQeyTGd0j3JKHoKffeS9t29ioLHsAPvCR+8M+Bo
H0FimN24WSwHgYo3QV4+ABQyA0tRMYBGAdzbzrlnhQZNZRpuJDrWtr3tGJjxp0ERAkw2Y7E/mz1d
5hLqKvvbdr3lG1Q4hsat8ABBS41mfrSeqSziRybLX7MouuP1x6w4bxvfxCMcOVLO/88F9eGjSn3/
heSI1YAxuQOw3fl+/VEr3s7GOamBltRrNbmAZMF7DMMp+VR3CHWuj/63ovNOgsYmWTaS97UnWvYC
Ylp3rva6V0O9z0A4FqduXjY/Go3z/U5Xtay+6bb3m08iIGYCm+qkc5Lfo6wehfwAUQXP+czZSPwP
PJxoYZAMVZr8GXCJKyE3k/GwbXdRh0wyjdHCXiUETJLIJt8YCdrqkJDRIXlSE/Ew6Wr6lYJgW8Vm
HrKNuvPK1rXBG5McA0mgWHGhXlp/MnX9XACac1TJlG+kCFZW2mbsSz3l47xMQUjvDOPPJokcGicF
Eh7Xl3rtA6yAQ8ygG65yr75MXMkzaXFTT5s6fWQzNJuuP2LlC2x4GzhOvSwPG6iGzOUoYwW+4hS0
UKY83Db+8mlvQ00BksaxrOmlqIN2Ovpm6OQLtMoruVGxXZkjG+amSy/JXCHA1+7mn+QiRWKy4ePY
j/mGf1p7gLUIsg7J7GWteADfGTmCgJnuilDLmPH+xjyiDXZDpoEjWU3mS9dTMJVz43xHXSvZogFZ
W2PLhTcoc6TaLYOLgVotmEYJ/+OakW7YwMqBa0vu8gzMaDRUwaVTwXmhB8SJ7sVFCxplUEQ7EHl7
8eBUeg2GuOt7amVFbBCcGqPx/2qLFAHoy+isP2vCkufIacONTfWXieIdH2vj4QR3GtBug36wQmRc
oMGdzjly4aDs3aPDJFEfSJ2lDzUYrKedIXPJ79DcTJwPoAYNf/i9dOqXypkK9a0RptFfujIqzbcU
NCzNk1eYebN0uzYVVsg4zWIARYovPngEUmtf53YKQedQOSDt/lXPtOdbQLi1B1nhRmgYEOi0bv5v
GNBowA8BAr37//BEa0+wdikfgaZuK9pAVm96FchNHlU6eacaZGsvt+0bK9JI+VA7VLr1JRTYN4sq
gUoBa4BKxpYEwco32PAvRXsfmtCkuiBZTA9Fjw3p46K9yyTdEvtduSTYELBqbgs/H5l7kUNU76oJ
AxdpGMS+G35OKrLVbbPiM2w4GOFCgkyvcy9CTPKe6xHHAlhb+o2lWPuK5fc3xwIYxUPwA0/04rOW
A0yfTTtfanJkvCT7EjRIG65iJeqz8WHp4Doh6zxcqbxZQcEBA2sU7MA/W8z/DH093ffDpidcW/1l
Lt98VOMPham9CKtfzvk9cbV3n3KcFAME4zaCv7VlsQ4j8BESrUTeXgz41D0wxTsgsKCs616vm8hK
ysbGP01OKtopz6GEVo4QIUJD0XfoFPwI+yA8Rk31ZQSFxkPiQNPh+vPWvscy+knIwEvdCRHOPKWP
kDbFXYahuvL1tuEtiy8mbVo2ifpShSnAqjiSRlScr4+9soX/h9xJ9Z2YBtz0pMrVkSiSgVZt8D/h
Ys0PrFCbaYGVbWUDAM2YRbLspHtp+JBXe+ht5Ay656nL41EsMnW3fY91lPgAM+EcT+llIhq0t1Bl
bVjbnbqe+MdgmIMNQcKVFbe5n3wS5SMood1LJQr9x8jRg5IISbcQsmuTtfz+xga7YEAS04N015Th
CqOjIvynZ1j3WoXdxrVixafYoDJfM1KZGr6LB4huWqQX08UglhsxW/5VK+Tmr6/J2tdY5i4YQIM9
eM6xd3Gr50saOMDCzDN6dK4/YW05rHPd98u2Jihy/dWC5YkWF2/Cn9sGt6zbL4pMjwWkUmXqtdOB
JIX8nUVNUmxMz9rLW+YN/iyWNy0W21B3+Eig1fZ9SBBBX3/7lcm30WX+LLyudArvkgrjnsTgpt6X
jGYR2zu1lw6n609Z+QYbZVZAnGaaQN33kCYk+6nydoKcCm/aDYDFyma1QWbE9Ng/SYD7V4lzvHFd
iEJOlWRHYUCRtvdw4bjLBsDIj7d9jnWwF2U5t2BY8sDJW5JvQrZjuAtIRrdqVGvTZdk3BJf9ovEo
4pKkLz4Q047Z/yHtW5rr1JmufxFVXISAKfviWxLbx3G2nQmVnDggQAghcf317yLPN3B0rE3V/qYM
JCR1t6TW6rWOgBiSLVyPJaqbDFG+HLlb+23wv2cE8Ix9jeNpfF5vMAs0kzaef229GH4tdDZCM6gI
7sFNDwxB1TWTf5uFpfeW5LN/HVZlPX69bEEMBx/neJVR0+UpbzIIPTtggcmiYuuZwuYjhof7KH+N
mBCI5oyoH8rx+dtcEyDU6qrbcEObBZtO7kikAzPV3EsI4rR3UNMKUEkQgev+jYFevwHjPisCH7wO
C3i39pfMGjGZM+MARGQicb37SrTiyFuAb9PQiePf55v/eNrw6vX3LuV3dMzlCLHiPznPKsZ1asjZ
NaSH5PF8Dx/7CTHpvLJGz6LKPXbK4iICUTFexINdX5TOFh7ZNoTVtN9ttP3Q6IzHA3ZBjUrYsXLy
a187baqlLDf2po+9hJhYwbGpoehTe9j98Ewxjgm0lsR8Q6LstYWW9EXxlyTrBL4bhwLZdTG443If
4wURDOKBE+AhTzRzt2FKH9svMYGCfu9HDZRQUdy1nkjGUgWf1iM14Xhs9UI8Vulxk3rdtiiGswtB
de24IOX/o+o6Q3jzT367r8lF79/EBAdCf62QDUpi7uOgG/6kXmZv9I8tXsMg/JxtHEVtxmu4PC+q
pSwqB7YV9fNNVtAlS2uRJ1vQDUv7JjBQZm2WA5YOLcSkSL6wWfRPWtKLql8o+Q8q0PHirOur8jQn
2XhVMdD4HyGlBl21i1zbxAVKURQ1tMgQm0Bu0z/3qMYFqKWmOu9fLuvB8G0/YYOIcHI45Ugo3aLs
sWlxqnXFv+ebt/h1vFrvO5eDaGId+UWy3AfBRA+LnH6MrgZjDm7NVyEUcC6zIpPsS5V4Peq62ruf
uQQPkiAU7ICTowC3Oj8OmxkZu7hqvJJ7TqtPkFCO7yj1u8eSXAj4IbHhy8zrFuSZQ3VSnE/fCEE2
wZ9EuKt1u3EKsUSL2Ni8meReQnDsvGdzm4E0JH4Yl1xeRRHdUjmx9WA4sj/UJPd7Gd+KVrUHKZtX
nxfdIYi3LNXSgYkHhKRmHFdR1p2y2vH2GQgw8qls1sewy7YHEw44Fl0GrqW2PyF9XbOdYEPSQ3/T
TR7O25BtAOuu8c4X5p5F5RC43QnUsP41kgaf4kbUn6aZvJ3vYD1S/DeTDU6xvzsY41KO/qDQAZJF
N0T4YfFlHOqw+OqPyHLveTi70XM8VU5zVXTuViLpT/HQR/2uA343MGiuDl3dBNUPnyyNPmYU8L97
WbBqUFdugvughAbU6IC8uu1KqoKjjrye/IgJB+NaGinXje9CHgV6S/rKNtOrF7/7Ib8dJ9cpvf4E
bUg6poK19T8Qxsy+t4u8TOqCmHRjcexCB3P03PuqWySEahiqTHaN73k/zi+mJeJERkwYp7qTUCgd
TmQR6gE6xFMIXSkwW28kZyxnFRMBOA/cKzq51sr5JStuRT3MLb2FQnCIGs7C58r/5GWhT+ZjBrVb
iF9fNiwjTPRDoX3CSH9SXYwKWjdDjX0eUH1R6SUFoPnvpae0wU/zDsuCrG81NuoIwo3fMM78eNEA
TFggqoM5EltE/sh5X/+jO6d5zrD7bGxkFss1ecdY0kLiN5n0CYcNFh9nL4IuK20c91urIncD52FZ
emrECdLPUDsF3c9JrvhSEAioY18Axoqk/1GA3DVlor+I+imAV/y9Hp7QgdcBSHfwuvCmVQ8yKi9Z
iADVbX+3POYkHlC8rg/eVF4v2jtqspFI+XAR0LJxZct4nZRJgaIxybO0wJUHhQBpVmy9r33o2Wje
2AecqIQET8CWA2vCO5l4T2Gsrs4b57qC/4nEaNpYWT4yqhwh1QG3zDprUlLcxTFPBb9wZoxIP/IC
pQpQFz54PgRy9VscvA182bB927ys399F7WzI/XxCpcUBdUI7NahdHv26bFqM01sTOhB6kGAlwERE
wVvJH4cwRPOXHK4w60aobpZMTFXiaOiUPIQQwi3lA2ZpY1Zsxmic3CBa7AYtBc0EGp8quvP82wZk
uecnxjblhndmy6QSX8OHNM3SJKL7ZNj6b4spmoG4yHpeOC5MRcWnIDvO5AGq64w/nv9xW+uGi44E
f81y/PjivXnNS8vvMC+XIWSD2IzCLR98MnSwl6ZRVzgi7zct8cPQi5YNB/XYSHOUX/yZlcm5XYPL
//69uKggGD0YLioqLR1fwRibMtwtPRhym4t0ANG04aAqCHoR1DDFUb6hInE/IT9+fjktdmjCrd2h
msFRgeUkyyMnWdq1/eF8yxb3oYZvTngQYsmIlgdYuOu8KaiG5fqycGgSPdZhgzquCasJ33RrJ229
l+kimiZMtuGaxC9KyngAHd28G5+zLsdluXaa5VEMCdsqj7bMu4mn7uU80cpzZgg8zC9NP9yIqN3Y
imxNGx66BAMdBjyPHQgIeIBIemKgSTy/pramjQ20CDvNZwr39NE0q4vjdtSyNW34Z5Nr0XbSx6wr
8aLH4nFZtgKixRJNKDRE5ADjLeE9ejkF+g2bBMFecdmMrMN5t3WC6SgcGUvmQ82XmyjIn5um2zgs
2n7b2Dtx6SZuEQXtgaNSJU/j2u+HT5EnHL5DTZtD9+dHYAno/2FyhEC9NzcIW3q4gzd1IEtpxFt/
EZt1EIfGLprXmSfZhDAw+fJPVNw+ttj+3HDUCXXHYMnCumKjq6dTHJyGfkk39yJL8yaYWbHEBf0Q
msd2UQ9ZitLXdHHekmgru28xeRPC3AD50VACR12PXUjVpW24BcmxNW04KkjgQQOVYdaxYTR5B2ql
biO6fJjqCGITy0oTSiMoMOtDzK7VrRBvbqlTBy83fnbE7Jy3yfU3PzhNk9Ul3nuVhgwx7TEzs4ti
Ke+h0w9R8xCWJ+8iOl8Mw/DbEjWg3sQYmF6Cfgp2HsRBruWKKN+ICzbjMZw3Dxbh6XhUBy6gmV3L
Q9D+buL+icqNUGxbB2N7BbFDJRB61qvS3SjuluaF4OQLz/3/2AqJ4by648NMJbbZJtQ3WdLdDy3b
9Vn7cH6Z1wvjR8tsOHBXj/0QFwg9sv6Np8A4hQs32QPAd7tWOl/8sD1sns4s0dTEsyLARfU0Y+uC
pFu6BjmcLKPgdH4gltU2kax4K0eSLUDjfdCk2GII+YUwRPSGO1i82aR2nKROGs5Xd0A1yp5ADzDN
QtQJnP95W+vroN45W5NEMwfXRX/oXLqb43A/51vJe9u8mH5M+MBQEQISmP4Ul3k64soKTb10uwfb
zxt+7FXabQa1/vyc/InQlzdtuHCDrEwMAhUYf9Wmgs4r0vpwfsot8S0wnNdzmjAvIzSNO/Ew/F53
FwQ33NGQhtpf1oXhuiCm/H+pFNy8uYerMX906jfc1dzm5XwPtqk3vNeLK5/6LbIGbhtMz1RVy08k
ZMNld755S4AzYb7MqercJZgjDKCAzxZzfI27LOYpYdF1Uvw+340lLphQ37Hp+dBzNR+k9+oPA2BB
7SrQcJlvmQhfzTMJGVLa/9s2jXisGmc6iSaoNxD0lhUwOR/7Ig8iFxqqh7Yv4ukgI0cNx9iTIMM9
Pzm2Dgz/rd0+iUmIDjpfHyibU2jYXJ9v2hIaTNbHCj+ZN3U/HxbBTn3g3hfZcEVZcd0VF/HeBLHJ
YlgWfqddH3/fT9EuyOQVh5+d/3ub1RgODOn1eJkGOR8aEIgnYAEM225fjWTD9m3zbjhv20BFFuJf
8yFIpr2Km12P6ufL/tzw2tZd6iQrMCkiHG6rtt1P+fTo4+3/ouZNwG5QsiFzqmk+jGMhX6Quu+GJ
D5omdz5K2/T+fC+W+TEpAXWfsUSXFIpBOB8SsaBKe7pwAMbKojaYOf4cLIe+C1AzO5F4R90mP4hS
zBtLYIlsJhVgLByWk6nR/yKhcJ0V8pP29RckvcbUW8I37i0QNISs2fmpsliqyQ44SJ9NeJ9XOK+T
6y7r8Ba5HPtyq8zZ0ryJ36xit5xaHehDkmWpZA/clTt66e3axG1qLgqwnE7qkLve7cL5b6qXi7h4
g9gEbYLRaFigdKIOhVN8YqtwW9UAYXPRrJtC5kvXj6Lv0Xipw30OFv6G1s91134937zN/lfLendk
691qykY1i0MucZqKIxQ85w7553zjlshsahNLXoIKB4RnICcJ8ztfyQRSCOEt1237DOz6xgxZjkAm
RH3GcTkZugYJMO2lhHXpPF919bLzsyptnY2h2OZptdp38zShLrdmiiMayfBudpc9cDwbceLjgvQA
1D1/t+3IZlr6ic2HcPCGa43GifaugGM9gi73puL5TlCi7sfwm3+Zui1s1hgPpUst3B7+wCqkasUj
zkNFACTGvNvMflqmzMTmsmUWU+INCqde54DQgRB7EXsu/j4wZqzgYg5qOEWDw3TI+genCjZyZba/
NqJ2gQKUYNDAxHbd9KSI+znJNkzI4g2mSr0Pul/cgDHlSEOgkHePt7dsGg5KblwdbX9u7Meelr4q
O0xK1IQn1BilLVTHN2z043+PTIBtXpdV5zpoG9kxWEs+ijTB2RDH3MMloSIyIbbUScTE15935od2
ADrrQSa3rdp69rD9/xo73rnvkvVhC/1pdcjw1wnLdxE4Ep1bVJxv7MQfByHoLf7dQZcvBQ/XLA0L
j8CYHaAwl+KK5OAtjo3ZxiR9vMKRibDteBV5ftGrw6TLL5V0UuzHD+fn39b0+v3dBHXOogTr0PQM
Vr4Sf+yGW3m+NaT8NzcTmYjawutpOE+tOlQcolTRsRGngm/YvG1dDW9FWByKZFS4tyS3uKXukdtD
CPPVRRU9QWQCaMMyVHpuOthNoMF9Qm/IWN0Dz3nRtStKDJelI5JJiGXqMOItOyZJOgUv59fTMjEm
ZjaKhnAY4xVFMLJDO6QOTg7hAjXCcivnbLF4Eze7LEPfOB7+3SmcNbHte0e8AKYd8Babr/K2URhu
O4DI0acCVwzmPob91Rp2cGufwqfLJslw2lE2AmTRaB5Bp86K3egdA5fsc6AuzndgMX0TOhuMnXI8
l8M8PXWM+VObj1e5vminikzAbBtB2oNUBaIBxN5CCAYFXXg8/98f3ysik0vTFcno8jxXB1X/DkVz
heXNq7vR/1V14024RWJlmx3DeQG5CMH+u/zphc8i5aB83czGWAKaiZYdExCpxCTuDqQl+9GH9gYj
+/OzY2va8FrCOHiB3Kg7tKS8dsb5qJMt4kXLlJiAKBAEBRmCgjqEk77lbn6vIe4DddjXi/7cREVJ
BnnpKktwZcd0g3vgLoznDV+y/bnhql1TDUJJ/HkkWH3tJ9yDdOik9oC8zRsPFZZ5N5FRA2y9DnWm
/mC6Rj//3NaXJXjA9//39hfOhE28pHjecusxlUH1XYCf4bJJX4fzbmudWaaWJgy6wzCoNlUctDBV
m1yW4IlMDKuic45CKkVeY9GCEtjF7TNctq78thk3PNQJM+0V7UBe66QWKZjpoTTb0W+XzYuRmlJx
T+uh6MlrqQq50+H4gorTfy9r23DRqnPyltWSvEZZEqcKhQspKEGGjcOeZVpMXFTVdgXFS4rz3Qkb
6I4w3GvadhOVbPEkE50qRKuhjsWd73Hj0bRn07KbBPjKAVDb2pdsAzCclQLtLDKfzv8CXCSvKY3b
r4rn+p+LJt8ESCVF5DHVjOTVcaHZFHf9i4+6po0t1fbrhqfyvGoUwCPzzxWHlTahGlNU22/FX1vr
6/d3vgq4O4sAiSq+j31HVwo6LwEkSCxyY8+2HGhMkFQmATgnecL/bVawDui7cI2KPulcVbvJ26qz
thmQ4bXBVA9Amlft9xAIm5t4yZJrpN7lnoC2aH9+iW1dGL4bS9nWHXfb7yKvv8pgiP4N/WneB3PC
NvaT1RQ/uDWY2CkFtbWqxbPxv0NNu09jmZDjBKLA1BkYCPq6ihdpXNLD+eFYlsXEUM1lBzy7i84m
QU+dbqBJHX5SefgpkhdChiOTkHJx5AD686n8EbTzcNNDFuDoVf3z+QFY7DY0HLoZ64TXlcp/6Jxq
0EN2YQqK8nxjtW2tr9P2zivG2Fc06BDvXFJ/nZk/7ooR+d/zv245a5qYKpf2NRjHi+4FZvQ0dXwX
xO0B+TakCct/IDGw405w4TKv43s3DkS4CfwykXwhiarSYfY+lQ6SbK4sdzjPbQSo5GPD/Q+9JF08
ZDsDPFmMwanjoD6HPBVz0rxyYLH6BVw6N2O5VXRrcRMTc9UUPXMWnEFf/IHuvUhfJ4x9D3VwUGN2
nQztxnXSZgGGv7d6aZkLKsEXlC3ua6i4pyQut8D0tjEYmzV4gLMcSCD/JXDqHTajh7EID37lnSQ8
0QFd80WGZqKwkDfxfNSNti9JEb8xv/3EtLjrRfdZUv+tKotrJbZe5S3h0cRj0c7tcatXzQ+NmtLw
ahpl/Kymfqz21Oc927A0Wy+G00ccVSAhtqjXMIBoDQ/C6lG6uH6PkdtswOIt625itDowBCQI8c2P
DlJouz4UY+oWebSxIpaFN8FZQ5AHeA7Omx8uWFghbeKmfQxyr6Ttf1ZVeU3K5jKQbGSCtBIuHWxQ
vf6eeJnY5x2EB/N2a1O3JPAjU2AXSYRZJ3VZ/6g0uLnd+TnPxdVqWatV5XP5NQrZkWUMWvXhZZkj
k4MQL8ZhXY4+/5GHvt4HgB48xCiG31h2m2UZ7o46zdZ1s7b97hFO0pDX8a5CfhDyCv3WGfrjisMA
OhZ/B2O34S6AHiT5PsX1kZLbtgt+ZzR6KHx6XSCY+S3fSRaeWKYfuzC+Ph8ELAZtgrdkxFSUrL12
NW/Tumwb0KyCxOx865ZzhInegvYjsDKZv7yysM39N5C1FicSFULumGbyllAB0sHLujKcX1YKazOJ
7BUZSR6Bk82bxJwKv67aT3oQsXB3DM+GG9RAFk81qV9JF0lnmIPsJzDsdb9TqvgHqkJsX7qieO5k
PRY75W3m5Wy9rWb5bp/ORzBoOV3f/Vs44/V6HMud4VEq+bl0v7YwkfMzaDOF9fu7XiruRA73dPIT
qIJwR5yCHcIKh/7LWg/+bn2cQsmVICicGasXUE+hTrLEE9/5xm0TZJzwR4DlpZck8c+c0E+jMz72
4/AFFX/X0B96XOm/z3djM2cjDAw6iaosXuKTS+aTggJvKpPuMWBOvpd1trEMf545PzjpB0Yg4OAu
7FuSOT8nT3h1uetAZOa5OxlXJQTnyTzxxjuqEGxqTySTzgyZGuA9nbSLuzEJnlU0N/Lo9XqoxjRA
NYQI7ljgVgnCVRwy7+slc0FNIa9WNUU+BkW9b+nwjTjR14Gqx06B9TWfL5LuDKj52lCBBAaPsrze
cwf87WkFCpsdZZB73FhPi8WbQLhSZmAyCqvxpzd19GrluLiKWjZeFpFM/Fug3Riqvsv8syYQoUNd
ankVdWFwFQ8cuNxJsuP5lbCNwoh8yRJWfsbo9JP61E0DPwl2M6kvw9lFJhIuA8DFYaqsTv5YBSmN
6m7XDHyLQtuysZoEl105JXwYSud7MJfyOINXKB1ZQq5jb9lyWtv0rN/fhTW3zBKvV/X40wWv156E
4FcYRrpx7PhYiyCITCQcm5QO8fLonfqOjDs/b44hcb20q+LdxOVz0y132dAAqdK4h4CQvdPPv3Ck
31h626HBJLyM+7iue3cIf2ZOdMQN5MGj5FAk8z0f3fu4Lw9Rz67XS2NN3fsJMibnTc62bEYgFCVZ
Cdk98U12pda7onDocuTcxyUPnDTNxuhsK2cEQoq7QhPwkD4PRRGWO4ixddMudLTYWDzLzdRE1PWL
G3F/ksmzQ+hdzmYH0AkHeQKwy9HlviP0H1UV15Wa9udnzTIekwlTlLmXVwT9yThy07kQ4d7Jc7Zx
ebDkDUxwUUDyoPaLPH4el0ZFb6qM5+F1hBxiecRuknks5ZDkWuojZGeX+SVOhnFLau5DcwBBwfr9
nYsp5JSTuEqiWzcoqr0cQaA9MggTTNkmleSHc4cu1u/vuvDpxLM4ysQ969QQHlQhuhJ4iO5CKldi
ZiLjpNe6DF1+clWibvFIUX/R3iaf2YcnB/y+cUCZnbidNC3YKeZFHFxXfsWqL6ThcfiZAo/9a/L1
ZlCwrYbpnKzkg1szfcqmqb6hK9l77qopDSqRXHIfwnAMz+xRgSPbpVcnmUFVI4Y45RVIFordhA1v
w/k/PNJRYqYgQTHgO061MstotvDPvgTB9tcqAvrv6HYtV9/6TlYFyCbDatjE2FqszMxJxsNQLCXN
+amkZXZTt4F3cGX87bz7W2zAzEkq8LSImdb8pPIluJFu/zSuNBVs6ZddVMRbyUlbN+v3d57CQt17
nAFRkmt/mVI3mGS0IyS+1mXzGs6FvMwGzDwllFTzAluqOEkU2kEvrs9vwg5vM0VxISM1McVwpKq1
Vwde8z/yxx53Zjz6dEWKq/5lDJDEzE5C+ALFapo1pwoEOzQlYP98joMMh2VFCsfb2C9ta2K4/+hU
DWqS++70h6qKjdWxqhx2I/N2BPoK4MbzFmbxfLMiFIw2sa4y3ZwIE/lRocZ13w8QdE3UpnyLzUMM
zydyBmFmlcnT7Ifzay6m+DPi1xbto2UAZkrSHeax7sOmQejqGBjVvCUVpMiPYd45G9ukZQBmKtL1
NeQVVdWeKuAxa1QezUADBcS9jOGVmPI2tHXB3dK44jRPOGW6Ao9NlPJvFy2wmX6c/ShpeeBj9hVU
r5yVQ3vxUcEcqKreMFXbEqzf34WPbEJWo6YMlGQddCERoMZj1VXuHqmVrRcO2xKs3991waa5Cae+
a0/Eif3HiiTLnSCVv8FvbWvdSDRkYcuZXlRzcjnFG7TMnPCKjrybDufXwNa+4cuEBdRrwDV08h2Q
yVMeeD+76kLKd2LWheZexXztEXEaaY3askxDLynVSVdtkRdZQpGZZqxqbNY8mcsTipjHq9lBfrlP
ZHTtj/LzAlaJ/UWzZOYVY14VYwKW2Hsi2D2I+ro9no4vJD0104p9oUSEXCnupNpR12OhOzeFeARo
Hs//vGWOzKpQVxcUEbuS9zIRd6ODMmwVjz+6UjxMalMj03LAMVOIPiVjIpTgp6oos2u+EkcqFAIc
sgpg6ygO/+nqqjpeNiDDqasmZFMUT+WJuPW8Azzgl9sX822p2f0fqqzzvVhCx3/kpPDGUxRaS3DR
xuN+dhwdXENZfgAMB8oCW5JMtl4M/6buVGrwNsOAQxXvRhmNe4EtPG0ppNfOD8Ti4mYRaVzhFOAR
UKAyvFt6x9GJPUgKgDl266XK1oFxRM+1KurJWyTkMaGK6vLwUzfgCeb839us19iiXR4sXsVpdZpX
lIyPzf8zW6UQWV73KbBRW2jRD6/PlJjZM+nhoXUAHvWJr3VQO66WBW/TIZ6THBwK2igrd30ZqGtR
FvdFR7+eH53FbcysGqpAprlKXFw95gaPSKDZvRtRBId3Utxz5taZH8FHeRF9F4a4/sS7ncqnfVzV
E+M/+mWIrt2B4yVeiHpjKBYrMFNrvBRSTMItT5CRIOGOqRYaqZnvxuFGHLN1YLh9POdgwohlfZqD
Sjb3eea42U0ykGBLVNS2GGvH7+bHDT3Hyyjnpxg74FWFcIL4WB17n2UH4IZ+1fXmDdo2FsPte+Eu
SUlyEME7wfQdgn9qRxL3UpJCM5EGdnlYcu93t1kmvrFSstQnYIbW7VBvQJ1sAzB8nk191HhZoW4z
1d6NObR9Q9TBb6y0bSFMn/eBAsNDm3eCotKSVnnZJZ9cBonyQIWHJW6S29IfsstENYmZOJuXUQ5O
VdQ4QxTjkMpsIC986uO7KXSKt/N+bpkuM1kGZY884knJTgIX/HAPqva5TONFTd/Pt2/ZRsx0mS8F
B2lhMcA3Gn6kcviiSimvoxmg6/M92Eawxuf3zlHjpSZBndBt7nj1Ky0E6dJCV3zjecGy5J7h3GDy
BRNsJcZTXzFxNc/0q3CnatdPZbfjVS7TAbxpG7Zrm6x1iO+GkleqnYZs4CdWZ8vyw+27iN/EsQrZ
01QqXf+8bMYMHwemqo5nFIXdMig5M2+c96WEIuL5xm1j8P8eA/cDJCaH2T1JCUWXWBZXdVX/0zGk
YM53YFtvw8EVYEfTOEb5yZ3jZgFXPvG97M51HTZuPNbbhmB4eexxv8+zZDgxPUevvubDfpaS3k4D
5HXOD8LShVl1TGckWXHNXJ4g8vH5DyhvakBo3JSIJed7sEyTWXkMVeapyyHTtd7PeoBasDB8H+dV
/3q+fYtfmNXH0DBTNavz6oeIkl/FGH6KV0l47nm/PH948jy9VWdrG4jh36KY8znqdHUiRdurfwSv
fPDll3XPf58fiW0t1u/vvK53+zhZfLU8rS/aIE6ugSlogM9DkmrjBcQ2hPX7ux4yn88E8rgFHrMl
mPL7kA671kex1IVrbTh0xmoaxSjqPMmS1RhCUH3Da/ylm7ZruPTYL3MRCj0/cUm/S7/B8SlB9uUq
cfthI8tpmyHDqWWBIl3q0fkpj5fK3xGXzd5twL2Bbvi0rQPDp2U/obooQQdM1CrNelfsl5nSjbvA
x60HZp1qFrSOpxs9nbJAoKjA7aKkS3Hdv0wsIjDLVAGpBWHHRPITr2fcAVTWs+WqKIZoi2zHNoDV
y99ZqCsdt0zoMj+BOJJ/4UtOfuGcw98u8bDArFLFM3kkeN/NT/6Cy0vsTHrPVR7gER0X8fNd2AZg
OLFwZ+GjPiI/Cd9pyx3wlv3Rn/SF4TQwBWCQCHE7Lcf+S8YRp7mj2H5xc7Zh/utf/geLQgOzVnUc
F88F2X7/RRXZZ1pHIDJeK1YVikrPT8/Hl8jAhJHwCDernkb6C1jXVBo7fnzTJIGSaRtP/CCS/jFU
/XwUVXKvdbb5WLrG6I/GZbg17+dGlE7unegI7Qi/neu9BEvmnUjKr2GduRvTZ1t8w7npGHsl/AJH
gvVRUYkcKT0IptGf5yfPsjpmUSuex2XG5Fy85DLor0Q+PsYMHNOxyr6d78Dy/2ZNa5Y1WYsEKsW1
Yj3RxO0QRTdLPPXL8bIODPeWuQjdeHCyUxW1lHzuoWma/0hkF4uN8GqbotUA3sWPefSLCVxOGgaM
crAZBPfpn3PToDeTa7Yu1u/vuui7wXUgxTqfckkhfDcGfeccXJcJn6edzDelMCw2a9a38jogXtNG
y2lE4uAKhRivrFrEAxQnnp0aaaTzK/Lx8SkwS117sJV7MxmLFzqEgPnklHm7vHf0K+kUOUhXy5sK
h5LLHMRUiYnBU53gcSfD/qSr7yxEAVwKit3l6vxgbPZruHkPBXqnLgi2v1Z78W6G+qHel80Sb7w1
2Jbe8O+saR2nkG3xwsGviEdXpHATIZ9KzcMND7T0YBbAgj+WjLEO+y9L1slwT9qeZj/HTDnJzsUl
v/t10USZhbCx6wI96/H8xXVbKp+YH8nytR7bsLjM0U2BAF/oaUQWuHjxo1ztc69090BlPZ//e4tn
mIWwsgNND7bU/DTT5lUCLS8aPH2SpCZQYkFu8HwvFmMya2LZ0mlWd53zTeWqDA4CL7gDQEnQ5d2f
7+BDBA8FBPzvQEJcBJClz7InorzfzEFaAinBT+vTPUSfrmdUgx490m2Yrm00wd+dzWVWa+6WwSl2
+iLtc/I2OUDfnR+JrXHjYF550osKrwlO+eAtv8BXo24rJ9tCvdlaN7zazfAUCfCZ/sJ5FD9D7EsH
u6bM2i1MgG0dDK8GlNjDA25VfBWOIGnFwNDkdGk+ITPU40ZzaJzieqiHLYCixcXN6lnq5WGCZ3v/
pBTXQEUH44FwVqdlu4nXscyYWUKr6tavOqGLr6yl1S1XnXPTzWKrBNU2AGMTrzgqYgZIBL4Ahyyu
/aynt0G2uMjWsa20hMXDzRLavIIGRRjMzre8HLpPAqQA+ywZp+u5G4HZjZ2N3IFtJOv3d1t51Ts9
NDU0OYGpLuRpnHOIwApNm9QJwvjlvHNYdlgTypYx7o3+UgDNJGp2cGnepuHoh8cFNOGTzK+8Ids6
XdumzXDyqifTOIxYGSoRdb1yKHeMBvGVE6Jo1Gs3/d02b4a/EwV9rDoT7AWUS2C5nbP+sFBkFJKE
/Do/abYeDJ+X8Enh+kn/RShcAmInGu8HsGmlC6mXh8u6MNyeoxalg15yePJLvABfjcW89LsZZGTt
rqyXLU13y5KYuLa57lAPM3nFSyd5fQhgDfsZlc5h38+7CC82Gycfy3yZSDbA5SDjVCj2EoiOHSBY
Ft85Y/gP7nJb4PmPq7xoYOLZ/DppZTgJ7IdqePF9JNBB5/IZuFKAASfw5sneCW+a3Pvt5T7/rBVk
zM8vlCWahevUvvPSOPKT0K2r4Us2Bj7qyCCSDgKt5RJWDQzLiAGy7JbcdfIS9aoA8BR1MezLUm+p
0/xh4fvg5mli2nhPAXAfUZD4R/JvjBb3QLoqeF06N7iHZiy7JUO51GmWzfIGNF2AV2ZS/XALrz7k
YQ31VVXWX72RfgWLBqRWkty5DJcTmFi4MfG8fik8evJxsQAzB3TAqlTjTrMVxW0LZ4QJpjWtoeis
v9AAkuR5EnhD6kXQT7vQMIwgwcMiB/Fnx144OopStQQLCLZaOW6cAC0Hg9CIEBScSMDwBv4pr133
mAeFt6NdN6D4R/s72RS/elQc73BFKja82DJhJh7OY7kO4uH/OLuSLblVJfhFOgcJhNBWNfRkt9tt
d7ntjY6vXRfNaETD17+QV/1wU7qnNrWoBYghIcnMiMgyiAFlPtJfdKhy8CaB0X1jRJa7yKyGywFR
abVkCL+MKLiL/eGLzKruCbDGz9UcyP0SxmSjK9tY1k94Y7UkaIrEh+boKymw5wMJMbJdinrYrfPI
1r5xKgwIC45iCpyTKNUNY75+XJw4/HzVkWMic7tuyMowrYdH5rj0RgfD65/pua7xdURvZoZlWTdL
MXnfkMD9VOKlelN16rqsFDWxuHmhRqecYRNEO+lDKYKnoVbORl7QNueGQeeyBEshDuFvXa+hQTS2
7Ydsklti9pY7zKyFSxGO5VKF/kdIqFXqXxn6uXCPYZe6+XycQMDIr3yvmEVxvcjTsg5j+hMczv6t
nyTw+Dqnra/T8qVmNRwkBWSrusL7lhN/+tFk65HqTk659f0Wp+KvgjgxxokK8d5SQpL0tpQjGA+4
uyz9Xe8EebZPRiG3eJwti25Wx6XCixFmrJyXsuZQFSJFPS23oVfn3v6yPdg8C7M0bsg631v4NH/s
uNv/SkfV0DLqktmbETpfQqUBhA5xqoteUAlHoxZh6OxzxBCzcaerLNg6Hi07kBq+QBzOjWKjdr+V
bVVkewhXDvdTAWqmXRhzb8PhsC2eYf7DyMo+xZxCOheIUpmOiXsYkcKM+hI8IFE9k25LO8W2dMZ7
oCPlxEMwJHxLw5IFH1iG3MdhnvSyBUJ6d8J8ZkpjStLmfIAbIaMqzD+h6Ki4L4T7wvpqPl7eHO8O
wWdmQIyhDMGdvAI9dHlY7wbhqb2/knRe1/x69b85i6uw6oGYdXsZtRJkTWldywMB/PbK5o1LkBf9
IBew6QKS004v0H+Z9z1QvRtzY5l9Mw6ms3J0s8lH62E5fEySHN+u5sfJxSCumx7DIDI4QKMMEVJH
GgMiyIdGOEn/zDyPlVtlM7ZBGOZQOorXaVZw4H3BDOO7mTwsAS2gcuU518S+sIcMM+i7HvQADfBY
USzYdJstpPkC7yTfmCTbCIxbsWLuJKH/TBHKbjRLI2S8P3ae458X19s68W1mYLi6hXAWMZZZkES9
279Oeed8TGQpN+gNbK0bju6gdNs7IDlIUNuV/h4ylNBTWYnr5scMeKmEZoE3CLSeLoCPVUlDDl2Z
qzySvGBbmBvLGMyYV4xnVuMmE05QfyqmDw5Yd5+gHXWVX+UzU0+zQyYJhAm1wCDc4tkVSZyBsNNn
W0E12+evt8WbgwjI3laMinrYRJ3mB2i0NFHfXpeZxOeve/dN83NFk6YaNQNrWLJGocb8K/HmYmOF
bR+//v+m9bADUUlOAnw8rbyfjojLfa2TraoSi32ZUM3cz7go2xrfzhpUO8o13Z3K9q6XzZb4gm0A
hglPomJ1z7r1+m0XPxrcSuz+gyS2rXnDeuNpIGlD1wMoWIDPSmPh7kH8tVUBbpsg03xJq5xeuvHv
BLFZ5CDBx1gM4Khqkr7beM1ZujDDWGrovAzBk/g3qhz7feDG2TFARPmGqcHbuM0sk2SGsGjTO+kw
EFiY1xVPNaX+DdgstojCbK0bN3GTzlAv8FpsIkrEh7IYqj1bkFW7fE+++672mRmiogFFyjQY0HoG
3i4gFT7Kjj0MDjiDAM++KfkW5M82jHV93lia7BeI+ck/J/VaDx/qKbnhHQRPLo/Dtsxrt2+ab9Ki
IDmZcZV5zQpnywp1xMGtjn63lYiydWFcxgIYHjevhvF+HnEZDDH7QWSpo6XrrwoLYTEMYw5YplGr
GmMQXGGjRlLn3X6lc3q+PEm2NTCsWY7B7AJBGP8u0+DrmAHYCQWvrTJfW+OGLYNGePHTHCjISDvw
sYgEb1rkFQUgT5e/fr1Q/gpI+syMMbFJgx6pqtm9qtNbFDVG5VCdiPLvisb7dl0XhlMtZDDOIU0w
BtF3zX6Q4VOYJ/1Pr2o9CIg4/sZLyjJXJvYS5PdiBjUP+vlDRFB7LoKrSbUFjbQ1b1zJJG7ckTXr
kdG1azGJAybDOriunhQLYZgysCClAp2zvveo38w7VLkl31kxjvHGmWT7/PX/N7bszXnsAmKCzy/A
EBBV9VgcgNreAs1Z7NgMNJVt2HGvndk9WVr+VA5u/lKCsZQCy5bO6c3lnWQbg2HKaQwfN5+K8X6c
WfczZ7Todm1XzRsb1TYGw5LzZGm46LS+T/sJRFIdmHrH1Dk6fv71uu83rDlHIiH0l9K7VzoId1Im
885p6nkjHGf5fDPMBP44nhRdP95zqb8IhXw1IrqPdAIs4PLn2zowDTkEDABKHtiiM3iGu2Vc0qiW
qDvMeLJFnG5ZYjO8hMWMwywh+r4cOwnaS5Q9q+kqmkCfmZElICIohzSSvpcxf/YKCtwoL69JHqPt
ddLe2JcYkiQFoVF87KB8ewNLEzcpyZ79rN/Cc1mOahNgOXu1mwwu5IC7dDyOCf/Q1CU0kBCrSPyN
u+zdFAcGYdzGiuvFoZ0E/mm9Dlov/4T89Ieq1AeAAm5QaXNsl+T28m6yrbRhzH6Od7cDud00clV2
aHvxNXDC65xHalhyUHJwm47OnKBuA8UCYVEhWJFPG9gbmx0YZiw4uLZRebkkUC9Nq4gV8S2H1xKB
1X7DlC0OpAmuJEPfLb1y8f2tO38umb51SHFs8vyZ6+YOAdLD5TWwjMSEU3Z+nXm9GjESZ3Llzs/m
cZc3jO+qcuEbHoZlnU0UZVVWumajcn7PYKiD/sTQ3PcQ+Xq9bgTGrdyUtQdkFZAAkSqRWIqrsbtJ
dOc8j5pf51eYLGWMOxTUkgKT1NY+OfghimxlUnobu8lic6ZgZ1mASw8yi2i+cYdD6TnuPk0/S5Lc
Bl3lR07tP6AGcOMIty2GYeBDA1j5ygwDwwAE/aWE1OaRL+UWc7ht3xo2jesynVEN5Pxm0+REIcmG
o9u0zc0oxxeStN6Ti7fc5YW3dWWYuI/qFh+gUCy8BgfaSzeDA6OXybQXXeLttG7UUTbjVh2/rTfD
5CkHLmouYvS2zEAtzfJHwnPIY2TPk0dR7ltfF5s0sZWJ1P2IhEcuI6LIWcF2djq7NmxooirJDJ4B
/KD1fpidXbjE9W67ptByP5mYSuTHWdCvEFCkGUiUIn8BXuwEZWdIBDT7lc8g3Ti2LLvY1DgcdAbq
DKBBznIg9C6BviSEFRbH7687sv4CV06dAB6BufcgZ/jUeKB57ivcU5c3ruXMNfUNB416yDaTyRlR
uPimHsosyhPBj0hpbTFJ2+bHsPKUaKY6BkdtHAUQxyJZHuuRbYm72QZgGHnsMIcGzZScxdzqXdqg
MHmu8zxq/S29EsuRaAq5MrBjUQp4tIym2P9WZXQXKyT0qQY4IPja+9VpW8fVNleGZS+BtwZquDwn
c9fc4cRNvyhaJc+XF9vSugmonJOijpGEhwU3oIxvZIRqyaUOoyV2Qn5duN6EVLKMo4iUa3KPgvSH
sQfccaWl3NittgGsB+IbtxbuGWR65Ax4YAGMFCt6xII4gpbXTY95e+tGLGpCWBtZgeFmDKCX4cic
bHiYlo1qqnqKInAmXAaujASADR94ymZwQgcU9F4u75otB8fWzTp1b6YItSEozmZVdu7Kqtqt9F6x
H5L7akLN1nXTZNgzMHCjVFVfnQdQe0VD1XsHDfmb/XWtG/ZMuhqBsXnIzk0LWilwSxV3utskpLNt
IOOeFi4BjTQl1XkelmI/BXT+zDNniyTUNveG9YJwWCgvU+6qDubt19gVKGu/TeOwVZX//qX2F4TS
y6Fa10uRn/slFlGLIM1Dy9kDj139BBUoYE4vL8L7A/kLSsnBPFyzJnfvZYdNBEqb9IAbDeH78arq
Zp+GhiUztxkRHXPI/eDNFVSrneVWUnrvh5skmrYxGNbsKN1nfVAUZ5XFH6H1wHft7P4bAiN6lR1Q
U/Fz5h31nTBXZzxa1M+yn2lzE8wkuIpcCFNkWHKjPeFLGVTnMtbpPlWws6BR8Y2omvIqB+8vSOVa
WqkkeKTOTKmbZWrjw3/Iavx5p/8dzf0LT5m7RYvSGTbdqwYffqQKCfosAnRsRNxP5mDMvC+raVye
wdxbQIRq1FMx39Mm6Nv6kLrpIL2DC36i3L8ZQ1FDVUimIA5qdxoFds1PPeT18ugjf45sOcnc7n6E
hN6rzACcjFRR+rTeu6FXOt/TBThabyic54w0Vf7qou7BVfcE7mBy4+WzhhZ7gvphXxzAY4eC3qj0
Rrf+WmTLNIRR2fZhduzbMHA3XtSWvWmCJYc060Bsr6pzCorBXRq63lOTjXPUKxAkXWXCJlxyQKlp
1ziVC/rYgR9m6idOVLms/oj53QS9v3+cUmFYsd+PoSdnos+L8OP9SONTNadb9Tu2xg0DnqtKc+Vn
7j0k1h8H4PF2FWrvNp6ethVY/39zTeZB3hBwh7t/Mg0NreKIE8QyAvCrXZ7/P4+kd3a/CZGkgXJI
SZpCRlk4Q/0lDZ9IMpFjVvQfGwm41oD9tqdNog/ar6fIbxZ5BwLIZefw5FMFbfYdyiSBrMvFwS34
nmr/uSv0fO+i1ml/+SNts2Bc5SnEzQU2oj5P1RBH9TSJGy/RMtIkuQq17VMTVRmDSEUrZyjPDOWw
bah5lBGUigd0k9vGNgjjTp/ceWprGQzngpbyMS1hvs6S8HvdBdd5htQk/5+HeSrCpXXv07J45n/o
8arx5fIaWLZ5aDgNUEKcQjV3+Rk4yhlvVM14eswyVHdvEGtYnAazDk6UhXSdQqnzoIvpwZfVgw9o
+0NQZNkOxIvlxl6yjMMshhOotQuUhPeMkMFTvD5Tw/o6ym2fmphQDyQIFSCO+twFWRU1fpntem8T
xGHZQSYglLU90xpEHWemRb1joA5DHfSKN74Km4vPN46yQEPjiIh4ONd0pKhQmB6Lsel28zaLn20I
6/9vzrO4ZLIbQTtynkGo8eJUgfctLBPsJ4cVKGa6vFXfjzv9BQoVeTcvbj+pcx4jdcpjUDAkc8nv
kdOuAebqv4QTGX5f7su2nYyjCXSsA5FuU54n1oqHGrV3ZAcXawwO17VvvDNiLX3fc8rh3M4pGEIY
S6ZfS1bTqxIwNDAOJdKGNItFV50nlz4kSVwcqwoUQB4u+cvfb1tw49hgnqoyENlU5zyNf4N9bon4
Kll5bSgCiif/v6NSTVgdsK48Z8KvbnyfkDsgaIuby59vWV6zIs5tki4f4rk8qx7qfl6oq8Mk4y3G
1/Ub37l7/yqIiwNASELclYKArSitH8oE9ZVle8ez7FnV/p1evtL5utwRNQGhc6LLBM/g9pwKEHjU
EPmrOvr1unky7LojQR5yjWUGE/VzQPPfYCnYsDDLDjKxn6mg5Tx1U3kOnE7/KQzlZefeAD67xZtv
68GwYUQ1kCJs0/Zc5lztSYMUtm7TfdDOPy/PjuVqM6UMpGraGd5seyY6/QS54md/7B9XdULHZ9ew
QvjgU/5/MxBCBVWbes2ZBsBTeaEkeGv412VA6F/iBa6nynFahrPnet43nofz50XOzZfL02OZf7Mw
boL8HAul35xTPaZ7nvBTGEAZhsdyqwzFYmhmXRxqpUADgtvg7CTOLe6416LobuF4fRy64Xbx1e+J
9v+hPstyapgwz2Wpaz7HfnnOg2z6tNQk9KMmHetkd3nCbO0b9zRvFYdS29CcVdjVEPaY813uOmLj
yLa1btgy7516Ea1UOCec7MCwT/NdqBa+BQm0tb/+/8YHEFNFFhln1VnhqvGgwRL5apPV09a4YcsN
CdvYTfr5PoWWLYgIHOjtJFsoWttGNS7jmoglQyKwOi8Vy3ckdcguH4tfCLpfxfTnU1OOoO8qlRcL
a85T3qvbeMmfoRNebIR2bXNj3MXSFUGnGo3n/AQ0whCCXNzJNnWpLK2bRXF4/U5kIUVzdkNe/QNC
/7CI6IDA+lV73oRdjpAXAXtLW52TKn0ZoCD40LnZVaA8n5pVcPNEu4CCYuwc0NSLgiFXNyHA4NeZ
qylBEBPZyzkJmvPs+uexZ/dNulVAY3F1/yqAcyAuMcxhcy6l+j6w+n5NgXdEfw5U/QS2lY2dY+vG
MFlShcB/0LI5N4svdzxh3/KifyUcwiIs15+1nx2uW2XTfJfBn/RYeGmUhunvMUcsNKr1mG3Vwds2
qWHBIkGk0kmlOOa07Y7C78mRppDMuO7rjUvYK9shDOagPiMUTR7arig/qoS5++taN8x3Shsy+oNf
nOFFg7hF86FCxjvrryu0+wtxOeQB0Q1okM8CMijlx5KMvHtIpjD/fNX3m4jLeKmFrlUcHNMEbNpc
JcONU5B/Lzdu2aFmCdzIFz117uw98Cr4CiqYY5zq2zRv/+GBu6tHct17wCyGy9xCSVU73blIgxyF
6QDAZjs1l8iRXR6HZYP+VRHHBFy5CjwgM0jQ8j74jcjyVlryXTcUbz3DbWBx53PQvae/Brc58LD8
Xvr9AQV9N5p2G/Nj68LwHZK8C0mNTfQLfJZ7DgE9ludfETjegSdmy5l7d4owjPX/N/4D1HfjSo4T
eyGoX9lxtzz1FNH2K+YfjRsHUCx8BD/rmb3UBSbFa4A2hFbWRrDb9uXG6dMiR1/30zK+DLX/M1Fp
jgA+3SomtjVuHD7l1NWoSfPGlwYZbaQo+iier5W0/AM7fjPn/gARFLno8SWJkdHTkqhdJpst9ijL
p5sJ/2YKVrwcGV8md9B7Qdgnf1q2+FzfrYuggZnpV1BRFuB6HF/arv/S1+1J1BB1nIgHJZfhscoR
qJM+ioqv2j8mlTJSbaksOc9PAPMCOZQ4ztLtQidVP69r37BhWrsg1gIi+eUPlUbC4y6aU/1yufF3
/VtMlWG9uvX7Pli6ct+jcvUrFDfyfQAd0Ju++fdyB7aFXv9/s42cpXZnrsHfU7Il3y0hsmQRGL+D
X9c1bxhvrzvPrYoS3+8Ed3Wt1acM4vAb8WnbPjKMd+hAC1RnTblfhAvtGVnvVAz9bxGH9DAD6U69
gX5sShDvXzcYw54Xd0iyxUF/tcv6o3K89kFw/1qTM5wJgAHBJ16N5X7U+WEO1e3UXvWGQUDOiMhV
omZihGLvPgUGXJLmF53Fxu5/f4NykzvZdbwiA89B+DLWAb2f1Aj2ap/QXccg1nh52t9nUsDnrx7G
mz0qZA2+tLoM/lEI4zrVDSNO0FS7sXMT8eQzleVyl/UdqcYI3kzVQCWmklk5QG06qGl2nMqF8q0r
2zZgw9yXKiggj4a51E24DwQ9OvJI/C3+F1vrhr1DqVzPKXGLPYPShTxA5iR7KttlesragThX7WNu
1gcoFGjUbogyFqhT5Mcpy/1vU8aXu8vLZRuCYfIusgkqjatiLxuGRWIhi4olfvZqtuHR2DowDKUs
OMTddApB7SD1H+ss13s290C5kmFLo8C25cw8e+Yi4z05Qp5ahgx1dpB4/Nc0Ak4xVLvWLdKmfAgc
p67TfZ60xVLvpEKKYzfMzPHrXY6KV3HlcpkJeYJy4AF8NOyFdXMNOt66WYJhB/WggpwuL9n7lwA3
s/HMdd0kG0vxsgAJBsnnMvxSyVhsVIbbWjcsBqyy2oM+tjypbpgijpJnhLrZ+bpPNwxmRBVi0+ms
PcVxUwaH0R1XmgKXDsfL7a8f+VdCgHIzGT8XnZo6L8h/EScHroPnoyKgMU0ImFuQWC9YcVv50C3Z
KIJcj7R3ujODxj3KsBV1B//E6+JZMvAR6ap8Qnqpjhw+fy1HvXEGWHe4Yab9mPaSJUPzs+qGx6n2
UVyY3tayADd69SCDKQogxJ2ET3UfbATE37+uuZnQ9zxCSeap5mfJ8TiDw3ozjeUDl+IO6ManVaWa
NmwD7GBbNuOqjmfCxQQFpJ9knh94vXwUILUO3PQLpGM3urBta+MYCvspYD4M5xQkyCf3ioz7Pk+3
LgJL62ZSnIi2R0G4gBOTxjrB8QId8V0AKaxhCwZn68GwHA87TPRj3Z9yrxyTXepS3UWFN2zJcrwb
4QeyYO337a0diIQmQe+8SI8GjwGQ9hGEOtS+nP1/UQkR77wF2uGzQN0eQJfBhrPwBxv1jgWZtCgr
j0LIql7t43nUSXwqGYs/geslx7HjlP0qHZHWqnXS/Uz8rC33IHgYxp/jlDipj9ke3d59GPp6aX+U
STW7/4y64n0UgGTltcu9xJGRqiBIhUoxIO1zCmH6UovHyQu9vNwXEBXQUM3RbVV+D4VE2djB8apU
TbdCC5Z+QfnQnIEYsYVC848gExRGtrJB9Tsnb5OwiRxItiMMnMw8nvKt2l7bsWLsVe6QjqnKxwEv
qg9ZMuDWh+klCGBBLBgkTQmqfS+fl5ZdZWaOhCd0kbeeeMHhEkbeoufId8D/eLl1y9VvZo0WD4dW
O1PxEg7zo1sHdzikPnLqbZxQllPDzBLVXKasZ/l4Gsl8sxQ5fwCuuzuAYWE+ssDf6MU2RWvvbwyj
5H0vQfBITl45ODu1CNQnKP/H5RmyNW5YtZZuUuBTxxOc4/DY6naORkrHjTPPMv9mNU2XlHxsJj9+
QUR4+lHMTuZ86XS/wpcyMBTMV0VluFlWU4IpaYDghDwRl/w7Fw4IQv1N9ifbGIzpV5zNPM8S50Vo
WqsnsvS5+NqCOyD4t55b0m0E6C0LERiPU06z0BHtENy2v8iTPlxeXYsdm8Uhsm1V5YBW7Yea+B0Z
foH8Zl876kYMGRDqyYYTYju5jdOC9SBNJXHIX1aEbjoBhd2B021Iql0Cc+4oQvRANx95vPU+tQzL
rBiZsywDuaCTnQSGFStAdcX4ZQmKJ9Fmx6Gctt5utn5Wz+SN5Y0NZTUYkYdTR91/O8U/+ByhFN/9
JMfqqZD6OofXLCIZiOaVEzfpSaZg81+gHlmnfKvy0rKvzJoRPGUnPSFL8lKEyPV4LMujmYmvl/eX
xTZMQiWV+Xxs/Sr80Ur6MMv0vDZd6+HLdc2vY3oz/9AFKLsOPEE/SKNuvPTzGvFu3St9PpNRiU9w
k1WShz/iWhxZmrYRVCd++6V4WpJNzR3b9BtmPRYoG5fZ6J+gdxt4Z7wAZv82cJG03bgdLF6ySa2s
dDMRqLrjDqr488Tpw2rjhQvFtNR51P58I9utriyrbVIlN2p2FhUM08lbPHCFZjF0HdMI7MZ9/CWE
grp/c3nZbUMy5iycx0TUHh1PhaP3qg8+iEI9Zc70qdLh7fqkGbpmY/Ysy2Nm61NOhBgaNp1IAxh1
BWnV/5AssI3DOBfjMmycqXCmkxB6+R04avqH+MlIH0TZgeBkiuH2QH5qncoZdY7XXYZmFj8NZ0T5
Icn4IyBAJwaga4uyKtnKUVhcHjOJ34BnRqdAtv8IxXCsgmlP8vCjKAcwu1+VCKTcTOWvai+Vnqvp
NDX93coysLTl8/rccwnKQIstsgHLrfVXTl/wykXFFf2x3lrrAQ8Vwz7KnWW4qVp1kw3uDzr57Fh3
W7EHy3VipvpFMzLeDyP5AZzNo+fzfTNxVAeW9+vA5HCV/g/mzzg1UY6IgkpNxpNcHLmPmXJ2qL7b
Sm/aNoARB2DzGE9MteEJlBkornd2zaAepmp8TBNvw/7/AF7feZMx4wCIaTyH1VCEJ3eaonWTjWp8
dUP5Saf03pOYuEzd934GJE9ZHr242UgQ2MZmRAHyBKw9eY1+O90ec0L2HWH30lc/2BZJneW8MTmX
xwS6selY6JNOw5PKGtDTkeAqhDLFyfH/12U3jUESoJz5RATh0UpjkkBCLiLTtBG8t3y9mf932y4I
HPBknnpwwSMD5HW3KdQ5N5xVy/XyVwFA7vgF4ak+uUUFVhFSfpU5Ci1xH1++Viyra2b+xxpPdlXJ
/tRM+RGZk8c1zdqV/vOMRGh0uQ/bDK1je+OxAH+uWM6C7kRYMzwkOSmeEfsfNxxF2wgMywZszgOH
ay5Obut/WBxsnGL2nktaf8elf7xuBIZ9+0CWgqNmCE7UKeooheREhDrRfy43bjkBqWHYLuuySvlu
d5pYc/KYf16NWfgdHNPe/w/RStsyGIYMicuiSmLe/Ugn/sPj0FSmZNqq+bbtU+NaFzwX3qwb/6QK
H0LNOerMXmvpyG9e6Ey7yxNlGYDJhOO66dRpuNanpkEaHTkesfPiccOttjVuPGuIHpqQcdmeSD6/
ELfWOxpPV3FkUm7y3njdKOayKdvTqAkqLGup7vRY/ari+CpNa/SwWscbGxvlQsD8TtpT0AK6NriJ
ivLRSXYM6KYrp98wYzGmHi0Kvz3RaZBHParus0+8/Dqn06S+accKBQ2gATwlee8XEQDizbKboWR5
vrx5LJ6NZ5hwlxM6T2nbnmBpYNyffgrfiVJV7QWtboIs+LD6G0Oh9td1Zxh15wOXmYW0x52Wfqtj
+cnt0I2Wt6WTHUuVPTuD/1DnW5XsljPEM2w75iQghGGDrcc4FfXNXOhD7Iu7paRf3V5thK5sRmJY
+QgqgEI3nJ5SEK3v2ALcS+KJ4roNZhLeKGQzlJ8E9JR33ezd67Jr3B1wxHW50YHlkDI5b5qscKXT
uPUJBQcfB1fxg66b+kCZ/nx51S3zY9LeVGD46KRCB06j1Z10JS6LLF5uL7duWWSz0A0FYnJq1oti
3U+dlnlUdNN+3VCgka8jpOfvLndkuVJNzpuiQZktS/36tL5nvEB/Cf30uW9ywLivdSvNcjcm55IO
QrsnLtq7Yo6rqOLppx7xsavPdLPqbVYtQ2l1557EOGefulCmh0qwLcVS2ywZJj4wMYScxeSUxmDi
YMO498rm47BUD31ANqKItg1l2LVLlwVEFol7KmLAlKNRLMUt6ledn5cX2nIomvVvKTLyjLceOXU4
jaBG90lNSkcKfhPgAHu39n/QrH/MQGgSXe7QYoFmSVwqckG8wSenQfv0OQSN1nKrAtfVR3CPq62i
eouhmLVxQKdwmkyT9x1BpqPOg6Nqxs9rpmOqvftBlM+XB2MJZZhFcWLMQe8/YPaGpniewXYWlTQ4
0qD7uMZlcBvfBHwL5WabOON+T8cQKO648757pL73Rv41W/gdw3Pg8lDe3Wecmj4oE7RIyqxwTl5f
4UyJHR3cZk0dk+Pl9t/9fLRv7GMp6zQZgS55RTLCeeg8hN/6NnAOTePV1xzu6MK4mxgnLQRYhfgq
uCs+ElpxPI3jHhzJoAQcripfQ1LMeE4Wgx5azw/y13hg3dFz+/TgUCTpLk+TZRlMDkbiKAKV+DaH
emJJYqSDlmKIgia8CkmPr18N5o2X6KUh5RNRUH1xUcz2AGgjzW7kODjNxhVlG4CxTSHB4rGYUXXP
3JF+SBVTz/9BXPJdg8Pnr7vr7efruOZdKiAcxioQj9dsPgZlXx1iDekX1UDbIWdQ+g29reCUZdua
TqnM/DDneopfwMLZpg9DXfppNFPwGH12Zhz7G8tu68bwTVVcpDHAAwq68IH6QaDz+1H2Jf0gwdy/
cdLbuvD+f+qyZZZYjCl7dSSrv6ohKG6kJEsZZW22cVe9ex9idQwbF43D68ZNi9d0Av/8XEIDm3Rg
+2u0+61Afv46O/cMO59Jk7aMNcUraFFXKsGy2qei+D4s7pU9mH7oCHoSUTZ19lr0YEZc0WrUE3y3
QBnjsplbFsP0QwXzRS8Dnb26qWDD/cJRGLdDfYGKD9xJl2nj0LUsiOmNgrw1LNyeq3uvnMcHWZfT
gQ+zeIgh731oeLXxKLCNxrB5iHHVXcrD7NUjpLorh4wc9NLqW+n2WxIrtpGsXb8xfCeb3Zy5Tv4q
/DW4CszrLtMaoGZN/w3bdqvCwzaS9VR7043nLcGU6KV4FVnqaRy/OB53NfGLh5qAvujy4luOSNMp
bZYmJZMXQ1XU087dzIcvnSeSa17RnLqGmXvMS7LYaYMPcq7bvo5kNoDEsHOKxd06rGzfb5h5qWk8
SKfHHQX0HI2KvoVjCmmCbovnwnLKm04pZGNjCLsu5SOjqKYfxFOaqQfURN+qIv7OoAoVUReRjatW
w3RIc+ZId6q78tErerFLOyk/oYBu64lg2VCmIzpB0IKNU1G+olC4vwXdVPrBG9xvwq3/ufz5tg6M
C71ylmV09FS+uiT5VpeLA2UguFWoo/M2Mmfv+tIg5zOs29MiK+KKla/p7N60A8irRN3fZeTryIIP
LTi8ossjsfVjmHg/llVYV6p8BSJz+tnMndhleaF3xTR73xAaGA95l1wFh8KgDEMXxJWqAKLitUU4
Q0c0c51zmmfO8fJYbKti3OedNwcUJdvlK3NGSB9M4DokgDyH0Me53IFtsgwzJ/NAp5C19CeKY0Ct
QesPbQrsUuGC1iaUX5sx26oqeb/EFVNlmHsTZB4ZUP53aijQ1WRoVX7Mi5LOx1HJMIL8bfCrRekJ
StRQX51HWaMdgFuvq01G/+Z17/hDFS9yeJw9MRzGXtNPrr/kL5cn8v2V8kxQh+J+VkrplK/LKlsX
FH0aOXhHRIPvbgkA2bpYj7k3lwrUZtoiaOPhkQ9gf5j9/5H2Zctx68CSX8QIcAPJV/aixZJlyXa7
dV4QxxsXEADBDSS//iZ9ZyJ0YLE50fPgFzmCaCxVKFRlZZInkkXZrYzjq/TNqGe3doi5bdqGlvKs
VJc/Kxck4QGQ4pdX6H137yWW/QdV4nQViFg/ehMYgQA/7Y3rN6lyKahTrxtiWbk3KxQVJcllHotz
jwbdX3kJTiMHTBYb9aE/T7O/CqdYHsvYWVzPpoo0+deDDLTao+Momds0GeI5ntJ4jAN17vJCtf4O
LAVSeWmdL6R9pQgzoCoWhub8SBvNTHSnVa65eYAmbxD+FkkTAMEKWEmTfys8aLU86xq1uufIaTx9
TMrWPJkSKhbgInfKLLwZENxV8w3OMQgFUEUiPuf7apiN1kh6SfAZpyrEnS5fKtmBnvsHKLB0kG/4
jLWNtJySmFpnNHkizlMHrdaQttNB9P7L5S1cTsN7a2w5pMIZQjrkszypGGRUXokC6G5CnJBWNQGx
dZtsCtyumZPljxiYJbsE9cTT5NMvCEaiNNMD+of0li77+77VsxnhJtBkeqpsq9csExNIAYRzNC6v
IW8yzQkQ3rT9Uas+uybVSj27RyaY6iSrSalOegh/TXn4DxvQkrrr/ObR6Qjg3pf3Z2Xz7fYXFYKN
b6Kan4QXlwdTTzQda3+rxr729WUp3xgwmSMwx/aiOpkJvp8navzHaSb19fJvX9mQ2PJApCI+7alR
p0BCSECQ9jtD6/V3cOMGh8Vi91EdeD8uj7U2E8sV0cGbnC6ZxTkDb3AEhd9BTJ9pgZ6hjXhz5fja
rTAePE3CXL88BTFUNYiPQJYtTC7JtHmk1oawDL0oO7cofZk8/FFyh6r7x7jI5d6JNoPmtREsaw+q
2AM8jIhzGE39MULv4i2Q8ZAnUHm0v24jLDPvI3TsJsCDPPCM3XoDHqwVTZqNj6+dKCumABmBi0RL
Vp+8CZRhXIcvBGR0Y8o4YEEzLafd3Ju8u8727C4UzT1Q5NKWPNKQMPLideBQP8SOM6jD5bVacb42
oHwSdUW7pq9PheM+eUlYqRRwGpZKZL2rIbxS7tuzEeVZgcSqw/z4QeXt/AnFQGgYRoQNGy+NlVNl
0zQWHQizuMfVycOL/mAa+sBJieSOCP65vE4rxh0tA79xU9RF6yvaEPgpI46MU9NTT+9LzbZybGvf
X/7+5vuebmZmxoKfdM+LT5MGmcaubFpApi7//rUFsgybDRA5q4NEnmhHqjtqwO8pWjxaKrjEyyOs
zcA27DrP3Y7kCQTPnOIDeoGdV18O/sZdt/Z1y6bbjDui8ZcIJPIZSGi7jnWpF45mww7Wvm+ZtVIF
CQc0BZ3iIMHzUYN2odlNo7iqGAeIhZX7jyqvRbuSK87+pH9Q4idp7FQbUeqKDduMjKzKJkhUaXVq
61HfZqFzFzujOriz/5HG+c3l7V05QDamPg4cbgAhkydtYvG5z2f+HAQAwA9D/PPyCCtbYAPrg4FO
iueZRJ1Hx4egrOqPg+F64/e/nxnybGR93NfIzLpV8FiEeeGkXtbFyT3+Nks0qvHcaY+uyxt+oKFp
zKvnd5xsYRTX9meZ8BvbDhITB1k9qnMmkHDuvOSo8nHYd4Dm7aBqTK4LD/6C37dtI4a5DB5J4lWv
pKF3sZ7rnw2kPK67jWzSRkZVMjUJyU8BsisJCGzacXzwA8GuomODlVhW3oukK/xwCNCHYvrgAKL5
JN6puNkqMa0dYsvKp4wCctJF6lw4eE+jsD/twCDu3M2s2BILWdlsu/+u4JnD5lnnpxbCdAc9mAxu
irSP4NH/JNEscrzKWOxGvDY2rCfKz08ZbeW99kNyn0hEtpe/vrJOdh/epMvCkYb6j0EV+U8x4O/H
mKDinspK/rg8xEocZWsbty4EadU4qLMBvdCTjjx9R0ytbxVr1T8O4V/CJiAb53bF9sNlmm8MMPbQ
8xmXQ/LgxerDEhTqWn3oJ+3sMry/09HpPwMFqq7cGsvcTTlyJpVbnHQZqelWIzdp/i0TlvANVPVy
Z7zzYLbbRrxMhqKFWM+JJ2CLLJ5VFD6oRg63IKZ5bfgEhHf4ENHNI73imG3l4yDgXdOFWXAScVfe
/gkPYz5vMcStGYxl89NcchElRJ1VVLsyBfz+l2v0fJO4sffgBf3GJbl2pC3Tp5qNoPVn8tyGoDU8
1HnWHBwhxhPTMt5q6V4ZxG4VaR2vx7Eqw1MrlGh3Qd66EJIb0Qd98CsnELeXbWdlQ+yeER5FTKFr
LgSULm/3uqrdm3Ke/f3lr69Ypt0u4iVaYLEmdQKWR973RTx8oro+GVQLXovYbR/dudji3FnZfLtn
JKORr1k55PekoOYQN0n92DrN/MkbWbl0dcRfL89pbcUsD5BBpg4glVadUHCU8SEjFJK/VHUs21i0
FZu0e0QyAW+Z94l7Yk50DAboJIiY3FDZPKpS3sQe3EyIP5RQyL5uRlZAr91Byzac/ZOaA6TVgxjJ
7ucZmJXuykNmxfOTq3kxAm91iqeRnHFNgnEyiZPJ23DKa7Zi2X3GY/DDB2F4QgOMMHs1TxB/mbpE
jwfIh05byOO1YSy790QFJjxW1idGnG43uZU+xkPw4vdAaV/eiZUzbHeJ8BBSiIrDXiY0Nt9TyVHm
GqLxMyPQOoAwxxbZ5do4y+325hZT0Bsb66aq/xcj0VP1CgbB+VaCNTI1nL9eN5vFK7wZJa6cJvSq
GGD8mPMfooSDMRBX+d0Xjbcr+y0Yw4q9/NU7UkZmlpXnnkRG/4H8LYKM5JHDOkSFkh3xP6Aj5qWK
1MaVuXIKbA5J6lZzXocJsvVsDHdlQNBGzaOfYNj7fXnZVhyMLaqs+AicawC4aOv1yQMFjdjnPNTO
Vh5o7fdb1i56SD1Cdqg+t0WePXpFMN7JuhFPBbzOhkNZG8Ky9zZ0WKMmTk+T0/J/6JDRG+FA4z0d
ZUnvLq/S2hG2bB7EIP005aM8ZxOl35KSBF9UA/ZEarj57sOFbjz21k6XZfSsWcDaIOw6KTf7pwDq
EQyB6QSHdiya/OcSJsUyfuwYAC2XJ7ay/Ta0TxeQ3PBD5Jm9MEyqvQe0uLgHOYO4rurs2eg+E6mW
oBNVnimyINMH6HLV5U4XoeDfrpuBZfdADk21Tip6olNS7VjmhOjYpFuFzLX1WQ7EG68i3EQ1aAAo
7tsQV24xQi64KgDyuvzbV46Vje0jQsV9RkR9VoXxPhYxEU+VRwmYgKcmlaN8vjzMHyTMO4G3Demj
Eiw7KF/XZ5LIHwUzn8wo7gxHI9TSUE309K+pOPr4FLnRAIPESQ6Gmc02qbVZWj4AQmBZb2a8mCYy
TseiqB9oqId7JDaO0dUFYc9yAyDOQZU2r4v7icpX1rd30Pa4ikafejbKL4yjuVCQ2jiXfvB76IsO
1DybhYW1I2bZfNBKZyplrE591kaQ6hQTjM8dZfDz8u6vfN9G9rWD8MFEhw4ygx7QI0QVp5vI7c/X
fdy62yeox1ZNEFenICfsqWhm8TjG9Mt1H7dMG4S6E1XUqc9/kDGgSZKpH8RbuOCVe8PuLKFQvm1H
ncuz7nzcFk4u/ZTlBnJhhZeoDQtfMz27rQQcolkQxYKfjNtIGh5ojVLIA1rimugWnBBgGEO3DAnb
Mm1b0dRRCjUFhx2AlWvLh6xpJXkZqjx3PhvQQ20F/csCvuMP7D4UVK0BW3RqeY59zvwbqmXYHFtW
d+1+7L3kwek1SAgJRZR2eSdXEDWg0fuvH82gEiFEBR8APdo5JXlEvznQFK9AjxVMBz/uz3+SKDro
yhtBJX1gXbtF3rK20ZZnyBkaEUmW1+cIvMc31RQFR8lZCvH0jUB6zcKs6EBX4eiOwlPnOPdAcg88
wxdSC3cLrrf2+y0HEc5hI5Gek2cQfNUf1SCrV4VmKN2ASufy9qx4aBsQ6Mmwm0K/FyewiHoHz61e
hJ6nA+/gQUdebj2aF6fwzrGzkYEQB4sRzeb6TOeQ36uFrtlzI5TmnfbcF0F/aAXb5XKLTWfllNut
KoEeeAKp0foE84v2tAKUS3Ad78gAKNJcJ7eyB0fX5RVcOQJ/IQY1+gmiUAm0xUjn6CEL8WPOXBTc
rvv8cjTehCE5Nb0CAlyd/TDyIaszOY8B2oo2zu/KAbORgdA0RZwzxvLMjN/5O3BUJvR5BrwFqqTo
Vtuyw7U1snwAQ3I0kHHvnXqzqMtmAIair5JuTGLt65aVB6HHK64ggGxKRGoGU3E+RIkvxMYzY+37
lpFzIOGzChj5s4mTn9pVJZCH/OXy9q7Zn2Xh3thobx5999TjmX8Pmrq2f8Hpzf17Frhxe5oLULJd
Hur9abg2+C+oijbUDASwfcTHD2SpTu5qNnRbQOb3p+LatM6kHMMqdwmwHg0NP7Cu5zCHwh/q17Hy
WPs8KqClrrIK18YA0go9XXIsazhGxp4A0JQnRM/9xoH60yX9t7uC1M1/ja43vJASehMPgnvdk3CQ
d7+FTk3iP+Xo/A9+95KO4Xwzinbqv/Umo35463lB+51iBZxk13diqn4zFo1zsYt1woOvXuLipqVl
nk8Hx/GMeqYoSI3y0OuB9S72YyrUZzH2pv7iuxmadNNi9uvm3gPvZbQxsbUjYDkTcPQ0wdQjY6l9
4x3a2s1OLhHZRkfM2teXv79xVQUHkWXVafcEBJN/A4Kmip7xGp/djYjz/Seym1hexEQTHyDckTy0
LlB3JkDG0iT5UwwlqlQrUDrzOb5d2oI7sqXMszYly7W0yFrk1Cn1WSVaPzHdho8TeAz3ly3yfe/r
2kqvGWu5H7DQO02xXwYfKWUmu4V8i+tDPlzqjW1ZG8VyMbNjWrzCs+iEbJJzzFxDDjiYw11WVmbD
tawMYcP6IKYSA5RD68eB4pk8yPyXMCC4RVi7VQZ9/0Z3bUQfSQD6DcSEVE9Y+mk89+Tcxiw7eoHp
71jo1PddBIXjy/uysus2t3WYE5DOEgTJ7ohK9C3UECP6uWx1PR6uG8DyLyQkGQfFZg2KYXQypFx0
+RdHCS03JrBiKfGyT28sEfIJrQFLG9wjo92OD8GHgkTDIaBBd+sVCvdM/aGeoEM9d95VIpuARi2L
+WZM9Bkz6Y6RewIXtIpBYijH75dXa+10WXYf+gKEiD5eEBqcJa+xE4876SmVztr4Py8Psbbjtp1X
aL5oJeIgj7hx+Vv5Me2fNUgtt66UtQGsGILJugRlReahr2DyGFrnW9wMjsjLjVrh2vctIwdXpD90
o6zPiOUHbx+5USg+Oz67soDn2rA+yjjAXmqY/zd6mPKYHk21WVFd2WIb00dLIyNRh4hDlTH5fgR1
cprwOW8OIFrONoKGlaeoayP6uPZBJcOb9hE6wgTCzih7FB4uQu77/Q2E6OQ+YM2YQqZUPU+u+01O
m7rhKxZpo/1mKjrSQZHibLTLvzCZiMclyYvb5ZMEp1NqWJjsIGUDPm0j0dd01bG2IYCGCwYOKkVP
qkO178CDwuWHZmzim8vfXwn5bL7uvky8iJoigjyj/y0z5LdK/OAopHqIkDTdyCCsnQ3L/MHRn5Cu
gDcGf3C2Q1NGsvO6pL6vs2BrHu+zzVHXZt7NCGlHnuvpxAnEprWge+Z6BppgOAC8iNx08rxfhvj3
PrQouwpPScnAWHV5FVds12boLQAmhrhgiwxJFslwV/iV6xxyjVL2lQNYzgGsIHMCUQ040BiAyhSH
v4SLIGKraW7NsGyoIJR9UewxON3+1JN9tTQtigRtF4kTfoAs1JwORE2fjcteF9rO/4fU78rZsHGE
ntHDMKCZ5DxNjngialBlWvdxEIEVUOdXhs02kBBPP7dPSiTRe96iH5fq7K5M6nGj0Ley/TaIUKhe
1BBUbx9BxxWAM1lAey2FDHC4YT/v515cG0aoaQbMoOzbR4ViZcqr+lPmErbvS/mqwH17NHNo9nW/
9aJdm87y9zdxAPGIZp3AYUuklk9NnNc/SuBVDpdtZW0yljMA4rItSe+1jwtjZxAU+a3x+vNSgV00
KKYWis9jvZVGWjtd3n+nUsS5w1SAW2mKFXnqW6C74lqQD8Jvt1ob11bLigvKUfqI/gAl8sLardKZ
9HcQcJ9/X16tta9bht8hg5ctDMdn4oA9ru2Zc+u709ZvX/H+Nm4QGRfF0VvTPoItotwBL/Jz4eTM
vO6cZJuFspU9sFGDE29nwO0GMA3JUO2BfatTr0QG3eFohblqlf6CDjKIJzgl/G9Rt/2xr9DAuriq
6z5uhfp60A0POk987P3iZzChC0b3WwjtFWOwQYJ4zGuoDEfTQxt1UMlpaHubGfFDZRnKJRUwtIkc
vdthCS0uT2ZtQMu2vSDGSPWEZKSJX+aB67TV6IqNpyTf1SCyRSvRsA/nrdf32nCWsfeAWea4q9WZ
esXPSbWpAl89xefxeLpnjtg34xaSe+V9aQMGBZjYdJS44uMSlbEECGvwYCzgjj73vm1DoFbCQJtr
2p0qKiIfzjGACCmYOznCMRWkThK/6hpMhsZL4qMHBjgvi7egpCtOILScgHKSQrKuax7/uMve4IWO
subx8olYWTcbPggsR1d7lWwf0R2TpMUIIsapjY4sq03qdnJfbrK0rRwGG0G4KCVqgUzGw9QAFaUq
86zb/CdR1Q82dp8lTkYVbLXOrI21zPbNHaY71QxFCI9QzuohZKPZNSI+BdS7UUH5ZOYOxVpUyq9b
QstDEB+pcA3y70dRs/4AqbJfbQh+O9JrfdslBGWr63TVqWuzT/d9M06FEPB0ZOFwi8R0Xw/tlmzs
2qpZ3oHxIWrRrTo96KAPcRZAi7OkHhaDVcynIAINIOm2xW64cqwDyzkUU1wvfGS4fZaLQfdyb3S/
xe+69nHr5ldlJwH4ACnHxD12g37eIc1zlHcu7/iys++klwPr0gdNGkjFGUVcUUT64NJM7zpQDcCd
da1IRWnc03UD2aYfNE5mEtM+kjZOdhBxO/7fW7og5cvlMVYuaBtLCFaEmLd6WSoJSjjK5bCniSPT
2uuK/XVDLAfujTkyl5mmG5zmUaiaVrusMUvOHz3/esrmjXa8P/XodzbFpp6eGu0utLLNI4QCvf5I
VC7FvTCzi3fe2IJr4isa6kvUrWnhgP88zdosKH8QnZHuBJpkptmegECnOQg1Rc6uZCOy+tfN3/IQ
1OHhlAdGfDRTVx80yCYyX9aHa1knXBtrCEQzSjZOAqQ5HqJobAX71y85hubr5d+/ct7/QhoSCNBg
BeXZyX0CvTD2o88J+TLMeF2Pdd1vPKRW/I9veQRGeGs6MBCcSTycR+Rvd8k88mLHa8rq41KzA/FY
3O6qvJ7r4+WprTgKm0kQ7EbYco4IG/Iq7X08MTanCMn0Vm5g7WltUwlyKNFLh+OBsAC4ICl+zkv6
AURj3mNvzITUMd7a0RS+QFZuvI1ATLUR6q1NzHIdPKm003eD+Bgj95IGLgJM8DNsGNvKx23soaFV
llS1L8+oFybPXcBiJw39Apm/q3bFhh6Gus663OfyPFQy3Bc8V7cxh0rx5a+vBHE2rWDjBJxIMIae
M6n6nVPPGVKG8c/lnlvSRHmT7P6ECCogV8ZwNt81zVwvafxGnqEmV+w8A7BVFQEXft2EFtf+xr/q
zgvLWWTJQxwlPyER+hvaodMPBn7JfSDn6qaM0Wk0tXP2mMNRbFjr2hlY/v5mULTehiPpKD8PBWv+
UVHTdanKQ//28pxWrqW/CLCT2ATAa+cfTV59WaJFBQztg5N54YZTXvv9VogQV42MB1bgjLVoMAFT
vvsd2Jatjqy1n2+FCB50aV3m9PlH1FS/go+hPqi67O4gIhifr1sgy8AjQ7uYKTBQOb7rF990gL6/
7xNps/GB9S0LPl01jI1BnAojJRh78LAaeJsCCNb0yLxDxdGVvP59eYyVrbAJBkXEnDgnPT/PPuP3
JnbZHZ0J2vWv+7z1GhCdyOIokrhXOAkSsOrKovpKoZFwHcuqa+MRhdOKyoUW20cANOKDcAt2SPCa
vvzrV7yVDUNsZcgUKgz6fsmYZQV7NDRLjgEytTdI3n/q0GuyW/5L6msz9jbIEKB1k6giEme0YpRp
4dRVCiwL0sG02gqhV+zjL1RhODHI28N7tIu+veuUzS+klsMdRe/wlafKMvBIBbihEPmdh8aE2deY
DODi3IkqzKLny1uzNgnLyNu44mMHwrkzWx5MXt88ImoRj+jJuYranLp/ooo3TlYJiInWncvPyFm3
+2JWiu3QR1Z+j6O8PS+CV/K6eMEGEnIwtKluHMUZFBz+zrgzdj6rY7qRRltZKhtACM7CCDKhtDqT
UcdZOmVo7aqjytk1yhG/Lm/HihuxUYMRzaAgKaeFDSd7ARx1vvFh+RvXBX3/zWfDBAvd9V0ObrEz
7+gL52h9nFARvpO4merIVxvedm0Ky/K93W899jQT4EYby+EnD1gabbYSrO3AMuSbT9eIBrPKgPd0
pGDBAaxX3RE2AdGLuODKM2QF8JC8pV0b5fAbtQtCUh22dNjxSWyxT61NwbJowlXF5yCqgKUM20Po
Nf5rPaPDZqy13LhV1zbAMumAi1xAMAfnVIxfGz6Eux7PxJvLB3StTGmzAxYz6Itlk6FSCIcdU4h4
AtycdnOjb0YqvMO8vBGCYD/00HLpQpyvXFz5Cic2fnAOpO+6KJOeBz/s9rnLIvQmtSKSKfBY4qr1
IzaI0MNNXsuO8TOPjP7Mc7SE7yTPN5nZ43fNkNjAQWduwHXYSHV2W+dHu3BELcJ1S2ZqeR+queBp
7tfXwWuBnf2vzYAtIpZlTqqzCVx/P5ve0BQKik0KZHe94RnfP3EksUy+dYF6g6Y8oCs+EqOp53XV
t6iu1bS/fOjeNxpi8wkqEvSRT9Xy9Gg6JPxVU9+qOHRvIQZhtp65a4NYlj9FRrazCPKPpId+PfPA
oscIgXp5ILdIldeGsIxfxWRGRzAcsDegW6wKo4euC6Ybd95UCV7bCcv2y6KkhY9q7rlCJuJG4lHe
Fu0WVnDt41a4nlEnCLoeOZSil6+xicxTwqHAd3mPVz5u4/cUmJwS35dwjE55C+lttQ911B8uf3xl
4f+C7vFIlMzHQyMckaHgXrUva34oQRK5cULfj3CJDdcTcR8jz4wuiUUKOCggFbgkltTITqzTd1PY
3y76p3DL08aD4P27nNgUfSIE8AUZVdyyMv5l5oandU2yPRpdoOQUNhuucCX1Q2wUH3M55+A0geUh
ZOhHACpjJYO0AIbppDP1MHPEDqiBANLbPEQdz47XbdhySt7c9Ar75bYY5Nx2etiZ0iWnipRlvBsC
tPBvrOH7hSMSWxYvatoVuvLFuQXW7o85+tXQ3rt+rNMmDz7pcixvr5uPZfmZM/lFh38f2wQM2+0Y
mb1Javq95Jl3JbaMxJbxK5r8H/tcmgSirnwZlyoRm53q0Ula8W/oREAsqsFJc52Tk0naq6TEKHQd
/7tdoZNX7oD86jkKXIYO0j6mzR6PyODl8vKtOAcb+Uc6J4QBg42el4W6m9Fm/RqEfvjv5a+vGK+N
/GudbFYmQzJtqY/rOofSYPyza8wEFHfxo2x/TAX/Weliq597bTbWY970PvAQDuIVAaL7KK05rdkR
dJvOuHGw1waw7nwFoF0AbhhxjrtmfIAUAcq6ue6ien95wda+v7jZN9bpqwGlyQDZiJpoehNmhb6N
vGojKbdilTagD+IfKqRzjWIOG90bdG207gFgFx+UWW0bpUK0xT7Rm4jMlWgsspxAUns1j9kokT2v
fnoL0rOYZnYzwITI9A2Kchp6BHTrIlqbnOUHAt+lElJr/GOGcqvTA9g3efwfIdHyqI6eMa7LHkc8
ZEm9Q83M7YKNC3Blx2zyI9W2SdUrk9yxfDQvMVDxD67uvl91HGzgwsTBgmkSP7kT7kifOff83+OA
UsDlr68tmeXVONG57qmuwKkaJsPdxGvnGEQjRxJhUu4DGL2efRDRXbdQkeXJ5FygERUl0LMU7nCO
Zy78dFJJddUTnNgoxaJPGmiCOvzjNAfTK4CkkDuhRS6SXZ3N7Uc36tpuYyZrd7cNTBRRUHSJH2WP
rcL1ZhI0ji9c6FOsw1SV47/T3Ff7YpAf3I6/uIBOXd6vlaNmIxVNm5d9o0PkrKoo1Ids7pPqVjtS
R18uD7BisTZYkYNNhzguyR4JUIMHM39ZZuVR/d10kCISg75z5XX0nMQGLlYZheq3kOLslRCfEtqj
nwZ2Zb8CocsSvvGjEwoEAyTGq3PTTPWrjiMS3BBCynZ/eaUWf/x3PZnY3IbxIMU0+B3EMCZkWWVU
fUIvKrnDsdyKe1cPmeXQiAO69ibJ5VmAKWyXo9WjlONvpPzEsZBJ8VhBa7CtzD5hxfhvhHfu5Zmt
pCGIzXno9lNAw97DFafd3w0wf0H4hS19kVkDNBgALXy3oLPcSN2Lkv+sDWS9Lg+9dr4tD1HUDCc6
zKpzDu6MAxuj/BMg7erm8tdX4nob0Bi71LDEKcHMj3w/9HCyCvRRWt+Ab/FU53W/EV+vTMKGNDLJ
QCrjLu8VkdRoD1wqbH11XSKW2GhGljPtIOgQZ9pLjrx7Et0o49KN375i/zYHIggLeIAIB2F7zh7/
ZJ+WeE3k2U8odKQ9rURahbm/sd1rJ9xGOEINXM6NquRZYgTVqR8mzpuUAQExDG19AC5n72Tj13l0
Xo1PrgtJQ8szyKKQJXjEoM2ShQ+aqw+lr5xv0VhX+5nkt41qzDHvQEccJC7ZuDDePXo+JYsXeeON
6omDiM/X3quZ6F0eFC+9Sz9V2tuZodtoEXr3LscQ1rSSuovymHEJpj/xIJT5iHTohzlIHgujHwGs
2bhl3z3dGMaK6fSU0LmrnfnUKk99ANFYfFN2xVYT89okLJdX18yITKKJGU/6Y5yN5FDq8XkRnswZ
YHJF2D1f9gXvum9Mw4p8WNMMYEQM5hOEbcoUej3uDRv6eecYST9dHmJtpSxnpgQ3oMPp5lNQDPMn
0F44d7Xj9z8vf/39CYR2ujYJHV6jajmfmjBLcHBbdujLQR/7ydtKDb4/gdBO1uoEtOvTNGGrBzTe
e7QqjiIMzTXe2A/tVC1URCAkXpH5BDG0F90AXNYHYCky5qc/iw3s5doiLeb41uwg5ePKup9PLMnc
g2TUQEw86hZR3qv6IjENy7LjsQdWRDnqNE5h91gWGtlmwzfi87UdWP7+5vcbYYbJAQ4SbbGtSVXQ
PxdZc3f5AL1vaqHdbo3sohsQU8SvXSdfOEWq1PP+MckCjZt/g8Zpwy2tbYFl0eDojWKn5/Er+Paf
3GR6ikLzPLebDNDve9bQbrLWeOvFme9Er9FAD4sKeg0Ib9zJG1SwNk7q2kpZhhx0+RDkBclOs999
BrttDX7jaigOc++kWT9vjLIyETtJ2y+yZCDTyk4BaNXSZSZtODyjCfpJDsnGeVqZiZ2rzYTSwAhj
DH8Kfi9DwG+gUTy8W+Tit+V9V46tnbGNXEFijev8ZkwjdfDl8fKJfTc48UM7LwsAAG2zJPRfTVQA
pf3Fg979cmAVdnuYv9SxuoYRBANZNq3bIixDTv1XZugeEgWfts1hbZcti47DIKayxxzAwb6XBo0u
bZt6Y7j3MczlZVobwrqhQSxJ0fyXeK8zh1hm8TyFTeriFez658sDrJh0bJn0GKmq8FnFvtIxuasR
WbjxdI9sznWOyU61cgfAJayS92eJ8PsXWfhwoI8lNMkruoXyWzujllH3lSm5NJn/WnDvaVJANDsh
Ys/LK/Ru1hPMPcvf3/htj/i1ACPR+FriUZugHgVK+hs8qu5K6FznySfdyZ1oomvglhhtsZc3o5m6
HIdcB+LVq4c8uPek38nPZVK6WyTSKyfKbqyWjhryJMmbV0fWhVfsSq8c5xuhg6YukfR2jQLJQU9Y
+eu65Vt+x5sJgd8vays9Na8mYbsKfr1xoHUvpnQshj2QYIehx983j8KKX7HbqGlZNyHECerXBI5k
2SmOk6amEa3aw1Ei9iyT+PbyzNaGssw/c3sKzpG4flWYzTI7nG9phn0y8uPoip2b0f3lkVZcvZ17
hYqiWZRH61dDzfPkRUfwnBx9MIGK4HteeLvrRrFcQUsWAWZN6lfk1u4anOq5Lo5BHT9GHQEd11ZF
bm3ZrGg9Adq31FAXe4UMTboMNWGt+MB2XdLcVUV/ZM6162b5BYX2eQM8tnpNZrXPs69e1dwBVofU
y49yyjeOwYp/sFOVQHWTjiWVemXgLTeeumFTkA6V2nfMpMt8YviMEvO7vEsry2dnK40eAzdshHpt
O1Ai+HKPZNvOwIbIwgz9/xMr2RnKPh68yEXEdJLEu80AIVmoaJp82KPV79A6V1VJ/NDOU1YoXASV
5ydnUPR1/+YF6jzgCAqk3lixFY9n5yZbpGxbaIOWrxzXdEuC+8yRnzp3+JiIrfh75Ra1E5S9iZyi
GNz8lXlNkca5umm95AQtuI0p/IFj/pWhxBr5//WiBJ8tXKd1zl4wA92TDl4GkrBdBxhDr/aN9LJR
7/x5VvQFrqKWH4QnywS9iZ7bO0lKlQ51dQtxwL56LJ2WmXOQT6K7GxUdtsp1K4Zgw7iZB7iWX3jZ
N4lSOFr7vT+WkGTVoa+bGfw15ujLH3m/1VW2sq82l6yYu//h7Oua49SVrn8RVQKEgFuYGXtsj2M7
cTzJDZWPHSS+QSAQv/5d5Nz4Uczw1uyLU7t8dqHRR7da3avXYiyVVXGo7RAsnWDAG7xsn6BrTaWh
uu72N0lldRKWNkqc6RswyrctrXaM3rVNteMyjcCZ/iUjSKvbG8+GlTjGFJAv85CnrM+sLywlcCDV
WI/lrmgUudIhmgjvgDodWJhD62ubo3oLl76E3Xru987Yx4MTHC77qJV5mEo+VTi40vIr58zChjbI
wtkebpJ5srf0ulYuRDOrXYddm9ncIyCkFAnkcak16bGL6DRlYDPzOlZFpev0bRhPflq2GxmItWkZ
1wlyD2nT6XA650Xqeg80Y3b5RZF5ltcFf2ZSu/UA1ay4as4Ob+ofA67276ma6OtVu2Lmspnq0C5f
ePJcN1WR7mbe2vJm6DNvi5plZVfMdPaItJgfQnr9bEGLe7bt2GZ0n8DJeqVzXzG1cbpWnK2Z156p
y2e/U93ZTSox/HBGUBA9B25A8u/9BGTw58vLtTabZfh3gasTpEkINmMIIrj1/RJAINccg6Xpfokg
tntjV7ymmcEueaDKGcpB58Ukl/t8MUsh1WMJ7HRCbDTr5wew2G9EKyvhg1ngzivb1ywAiayT9D9L
1z8s8bFs6X4hUUrTV+roDS67FWsxq90hyD+SZHTFOSxk+EWOJf9Ss7l+ubw7K87f7M5v0nRm8DP8
bGHddvnUzIcmtG+dnM47OTdbRay1s2aYfAt4g9Blzs/VwOQMCgW06d4pdIHkoP3rubeB5VgZxmzN
n1J7psTugrfcD09DVhy4738beXu8vFgrW/FPP35NkHPkbfCWSWeS33CnFTzqwQFnPV0eYGU3TFGf
oYaK0+AI/0038pT6qPCE6e000yhjW42pKwfX1PLx5xrEY03F3mzG6wP4KkmUtGDjooisHVxdu35A
2rltyi2horVFM+wfcgIzG6zEe1OqHx95Ug5vBZs2iZ7WtnwZ9p17qYOMUtWBscJP5djdUEl8+z60
lZz3nE35Ft3j2iyMwDF1oAtF6oW+OZ+eHdmOS5l03AiO1rbdeDGC+Hz26gyyzSliu2Uj6m44K+rf
dUm4kXJeG8J4LQ7OZIWU5P1bUgrrzXbqNHEPU51pD0xVeAaR8SkPibW1XCu7YrangU87cHIZ8D0A
vDwax+oXGrIgQ4l/uWwpK+7eXm6bd9tuF9VAQElrfc2K6p6Pdlzgt+diiId82NtleZNUp7bsrwso
zG61oi7SrIFe4wEPxKE+pHVaVXvljVO4cUmubY/hH2vpeIwqku3zTgVPSeJUcZII+67t8/KQVtT9
c3nZVsb5h7mAhQ7I5SB0lsvii2xrMO469V0ytad5Qv/E5UFWbMVdXM+7vXFEkaUOHznACnjFtehe
irc3fu3jxsYzyPtCMIRl+0DpVzEgV1A4/VbqZm15lr+/++WTrdu2m2DlwOXuJIIFQtNPS0mDhO63
6xbHcIcu5OXd2hPFGy5c9iMbBX/rFwW6DVeytjzL39/NAJeTNQd6yN/8Ab3rh6oAbyyI+9x06yZf
WyLDEQ6W3YRCZvlb3adv7cR/s4zcuDO9czczQSvOwyQYAKNWnVGXZW85KGNPdAaB3y6vPKojJex2
i+FubSKGR1SoDvd6YsVB1PzZ4eQJ2kD73J7uApVuOfa13TDMupynykbjSHFocneM0Ok6RrNLso29
Xlknk1JggogAzaqkOExp5/30ENAP+9Ee6RcKWd4ttYSVKZi8AuiNzliJHOlhRvEqtmsx3czjpJ4v
W8PK48DkFQBnga6hOF4cEgfvzgqgwRteUUhfT6nY+ZXUSJiO3nV+yWQU8Nu0AsdDXRx0l3324FT3
tS3pzeWZrK2TYdcEyt2t5zVYp4x+4rph8VQBL3Pdxw2r7oc2FfWUY6fH1jkOGncQAz3jdefIbJeu
vKGdPI1oufXnKbYVLQ8ENN032ku3OAxXjM1sj0ZXI2tc7ReHlHf+EQgt90YWPblF300DEaDmSqM2
e6TDPEDroRXkSBbPg3tn+7MV3FJvYHFKE/5NQlCU/ry8J2tTcv6vp7Ub5Y4QKysOcgjG7wq9D49V
6I1WHBSz8zynVrilCr9iJH8xie98ui+KeZgdmR26bsxOnVO+CFbsk5byG6sBNbjvb/VOfww+c72/
f383FCoxXR2q0v/q4AWdIe9qw5GkQIB5s3UDX3Yz2MOhVeOtCrag4iuzM7uou7IoKbW77ODP2S1J
0wMuYR6xRH5CxH0zZ/5W8ndtICMsaViqHN022QLm+FwM/RRr3+WxC84xBhLNQ9KzLZjq2lDL398t
ozdYrLfcFMcwH/7DlZ9HkDi6T/zkFoxDduTz/svlQ7g20HI43w3EptF2pz7PD+Ae/gy16f8y2zpL
5dy4Giq9bpf9uTzOyqvRxOpZ6ECrQ6TCgYSf86hy56+jKo6Np26DWr2iw+C5F97h8lgrntQE7SXd
WPhd5+eH3g2Thdc7y+S+KJxK7a8bwAhhaqj/Odgc9hW04XHf5d+GXFy5H4ZTKMCnWKVWnR1Qmjuh
V19EQ1g+9qULDbVcRJ7INzIFa4tkRC9C9RmZAgu1pDGnVgx65uxU29m4Rd6+drCMyMUnbd+MkqA8
Wic3sydz3NBqX0/zcQ5ycLeJqzhxXGpi9hQutEFMIwbqXPGNuWr+JgMv3GpS+3idqInXgxyWBRo1
Jzv0TA52FDjoRIi0GCZ+1WmlJmTPcitEYDC0gzVmesfAIHTA9Xztzzfs20qZSnTawxZSTr65fe3e
WWSutsjSP44gqQnUGzLRJ4IrFBV669Erehl7HF32TrKFklhb/uXv7/yTpQfmcxQZDn3Q/fTy3v3u
E44mwcuG/LFXoiZcz3JzYskWa+/h6phy5xEJtCeHVP+VVnrbS2+vdD1vhGAfGwQNDct2PGtk2uXZ
ISDJw8SR+FN8/uqKBrwyNonGKwNJ4Kn/75I5orexZCI7cO4PuzJ35wPr+y1evbUNMew69FgwExuO
fB7KKrmdeWo9lr0CEvTyliwH898CKzURexBdEXQu4Zd0zv1DWrBbj1S3XZA3u7nPN5JZK3thQvZ6
sBZ6vpdlB1bOSJGE/QGO9UZRJC7TZjoTKK9vnLC16Sy/4N35bcWYO9rLseuWfT/N/nePqtuymg4o
VW/krNeGMEx8BHY8pzkOFojGHpBSihJtpfFEw/2k/c+Xd2XFzv8B79kO+v9Q+0aPTNHtwe0OKgOw
GjxAx3uLiXBtGoal95AJr6FZkB3CrgLrEaYRgoJHD3feLK5Kv1Ozf7qvgrwcUlyuEtiGfZUF/Z4m
89vlJVoxDBPAJyfHDhRJ+GEWg/+pDrP5thWzs4V+W/u8YdV86epKNZanyYGtl6NKY7KJql/bXsOo
E1eEvjviCOUVj9NGvoIvfg9llI0K1MrWmsg9BX1pLtCFcpCW+1O47Cuo2pwiamy7jlo6tlvy2Wvj
GAE662d38CmmQX114tX8qSQ9pmGfexBpXd7lFc9hgoyYLvw0yIQ4DP18UuhoAZukfQKqZZ+wEga+
BWZa2W4TXeR6jle4aFM/CG8EyMFi45EUpb/hlejfx9EHbtZEH3pTmfYlscUr0tE0OPoinMVNX1fO
f6Fne5/r0nKdV9aJudvVyq6tDgnfTKgXOxTdeN9pItKDlWX5d1bhnxgkLTL4XDBPkLsBj/Xkuz9o
nuz60sK/plCNSSNa14Khry51D8wHmi0dfN3suhl6FDul2RDEZU4nP3J6Dxkb3lkkvemcAHEv4FQM
LWUglUNTE6us5hAkyhcx+A+9HMQ9uW0fPDutIckAsUp314M+7zcq+ME3R2d2Gamkk+eZoiQVt8Sd
botgRNtv6ugiDuq5eSwsZRe7KRzAQxCTuSDdzquAHfJUMPfRqANtHVM03fPPTu5RlCNSadlRAVJ6
N5JFKJ/nvKX1TydRkO+zM6emh1S7/a8q73FRSo0muV0dLPkixwdWJWaNr50odbvSfmx5AlYxrcrA
euHKmb37zrZzFdMsSEB8U2SDvoc/rz7NngUWcjFSRqdH5neaDrFXWI2OAwYOv8PcTCq/sVTaBrdJ
33UUb0YiivTJbzo6/efoLref5eymXhtjz904I8XwQFNGh13YkQFkr4AZjqKewx22IPSfvQZ6v7sG
L3l6clvm0tsMHGKAFDAe9Nm3crZy+xFoSPD7zhpQAxDJ1cF4j4I9nwCOziHu2tUqhbgJCjlT5KJI
hVXjQQaMfOEL4d/MtV/dETupFY08UGXVf9CrOlqRCAUugNLOau8R1MGefxtUqSpvAqCt+irK3Ba7
7Lm5jXhz9HkI65NNM1lRRppFI9hJG5eUB6vTnH2yFAu+hqnDEAf5mexj7TqWRtFS6F+j3UJjRVvy
mE2pfJpTb2zhV9G8FoG5p88iy7fylwphNOqanHb8Ng1B+3JAq3sHfmug/V3xg2euYm+6H5P2T6VA
0/rfXLSkjqeCAO/qa+HKG+r22E4fb1MVaT3O8iZtqFRHATXXrxYSaNVL5XmzHdesGWmxU6Elh4cW
SB0GBhOKA9S7jvOLuQz0WCTzByzPyKs0Qs9q/dMKW/FAA62nhzZUNIsgvokCU50HMtnhoCPobyv9
vXEz/atirlfct2xqxxgZqGw4EuAYs5ti9qGeTCaH91HZ1jA+6MGC6yNUqWjiruHB8OoOOURaZygd
vxTlNPFdTXxnD87Q4HMF1YnpFrcr+wElau/RV70it/Zk+QQk2mPwmkrifZ114yVfxjEs5ij3m/5T
r/1O3KH0ag/7yqlsdeu2fWLfjzkP7IceQWZ+nnyAy3ZWPrX5CbyVfNhT3tX6C3L5ffdocUgy7lDD
JeeuIVTumxK65pGDLh/yDAkXPUSWowL3xiNTBR5NG0qtsQ4o7SJJWSgi0Rc+v6c8aU5oA5ZPMqnD
34mfdVOM26TTB26XHUpRWfOSzFC1jHOk5F9TaFOBqExa1Nv7VZ10T7b2AmuKfbSRDy+DgAJqHmlv
CrsmgjVWEI4O+y7A7meliPgsIIvTNxI/Y3IUHIklbe8kQSbxLCQP7RvL7hko89N8/i2xmH2UocWR
7HjdhyxirYMe1ZYm+sm2HbfdobW0lDumpZXF7oj8RGSVdfhl6ob+hwr12MoI3FPeBIeXCh6DQ3HR
AezdP1iHXu5VWrnhwUsn4e2gqTfPMbVrnB0uQXw5RF1YFPlvOK+uiJkk4INm4LXxIo82+QzOwpC7
7a0Cg4f6NFKAJvMIYnpk3kMNlxU5WONqyT6RdGjV56Dg/jdcBDh3ALWK6WEaSpnGXViPyRPEtwDr
GGZeVnHfljrch0WJooTwQS0e5750KPL5Xp7c987kpDfo4iLVHVBt0MdGlxhgv7hU5MFig5foqKOD
dA6g5gG9ES+gEQpJJySKS+G41k2G/GsAD1mDYZW6JQjrecplHxWNKIgTySZQEBawaw+Ji4TD19IM
tcI57pTjyRKXBe//wGClBIN5wr5ZPiN674Cs8MuA2+QNUX9dPIZUzuR5RL7dO47TVDfgmEmgI9VU
lHVHXUJ0+cStzhluUjsdvD0SiIN1CB3ohbz4ymr7+7CdM0DEArd68ApHJygaF25wm+at3zzTPmnt
N7poLThAkdCoCGpNooqFk4OaeToBXJTmPlwFr33nAPyE6F9oSsGoZgl3cm7Qa1C3RwtaVwDTjEUO
2nYJPvYgiezGD8SxQHdcihhNpdOADwpIUGsu/WpHwDhXvMzEGxtcqZXyIiSTcLp02Pq/KpUVADCV
SdMCeNIgIturecZ/mcD517eNA4D2vpKQII5VNvH2TmRJ84eHMzAdedO1+auXlc2L3aflf53dw8nX
EKELvg1T2L9N8AwgqAKgXB2LovakitGLw+rTNCL9EMRhxdvPNAuL5A1FrLnaL/VePQLgnufpC7rO
Enan5OCX+yQdcDt3BVQR9i7HB++w/6U8BTy07lzuBuneG235i9cCWd9Idp0IY7SFQ+DbCZdURyaY
x2/ctB38BvcatcQvOwWLzT605/rLSNuwQTEqy9I7SvJ0i3h6JVb/RxWvocBTMgTTfsqH+zQhISr9
OXseZeseLge5K8Gn2bvhpf1UDzaeMl5RayRr6/zVLZpyo2S3NoFl1HdPYp21xHaA5TrImUseQwm4
H/d9wa0cV4Iqt8oCa5MwkrRJ5vVFhuQROp6HN6dKux34jrcgz2tzMJI5wmEqz5CQPVg1KW5D1/lT
SsfaZ6W+ilDMpabAXWmzsqqkyw+kHbLbFopX8YgM59FNxVZube25ZLz6eACQeD7hjdH7lBzzHi4W
ignODVt6TvhU6ZsrjhPa9I2nq02sunb7CdwAgpQSUPh2aJAytz1/S0b7w73GCMZMmkQnDUVB4cxd
Bzc63G01RqLlVyX8wQKwgIjeHVmGEH2WChQaTcVxtcqk6tSztF2UMC4v0YfnCQMYL1cwhbWdFKIE
vXBjf579Sb/qkoCgSFfNRv/lh7uNIYxMlEx8xHDcKc4QqhAiLiTKgFAgHl7R6EGtnUed4Mt1k1l+
wfvVKhvi+JWdnjTXSHOWJCF3I94oWWwVRbpFf/lh7hbzWZby3ShlCl69pgJzpBoEoh1w+xU0ryLb
m99Y2P6kdra37S1xo5UDRpe/vxuMFQEEBpuiPEOBpotbb1B3bjFdp5yDSv///XoOgbZhUr53YtUC
2ZLluBMFwrnL27H22w1fRUA44AsUE0/Ckt5OqhZinXjqbaQS1rbBMO4Ab+SgB2D+lIvkNxr3oanm
scMgweBGG/WskvHV35b9XDvEhqHLUfN+RAfN/9i/QRfVx7yEiiWUN4oon4S1YY8ra2bC3IaiYXMW
Vvn/xiHgWt0tXLeXN2TF2E14m3aszoZTz8+6Gh/dwGc7xrv+05DJ5ppcJOhEDFsnBerSAYDfZ+37
6qn1QX6ZUez7db/fsO/WBhdPWM3ZWTZTe1vkNl6hEP+6LUv3v8sjrC2/YdtZD7JWoUGbbHtO8JhJ
1oMFFTci21/+/toOLOO+M2fkHGevH2p+yoATcw8Nuq+yZwUGluaAF+O8xVW/Ng3DrqVbo7SOtMY5
6PIuQhoJIqWNLd0tKN3a9w3LlsiJpFMF5nJKR/6MDxckKudR/7q8SmufN0y7tku0U6J8e3RA0R0J
Jat9tvDYXfd1w5TzqsxLVHOzMzov0GgKrIgdPKXVqLeAZyu+wkS3JUKnUyAgdwBxqTQqSO8cbKec
Hxf6eEQixXW2ZuLbSNuNDZ7Q2XksPfpaNqHf/NdoG3Tcl9dpbRqGLQuwCPK2ysWZ9ehfFThUO4Df
i2NgFeMxdxqv2fDkawOZZk0ahB18FGegebM4EZ0Xtx1eZ3MB2UWnKq9qf2LEMYxbF8MM2bMsOUq8
wG+Q30h++EnFN14Xa7MwTJtahetOFN0uJLT/lMoKrahu6UuGyyi2EbHJjdVaMQ6zyRIJndGtACM+
lxIvzrj2+io/hMkIjYXL+77Elv9k6LFMhnEjfVRnJfJ4Z3tWxQiFazU8Vc3YfkLe1vreIBfy5oOH
h+zQRzTuCVzMdWb/T6dlPpeFDiU/11PhfpNIw3/1uzTfXZ7W2roZZg/GfbSNVDkuD2cqHlD5TuyI
9fWWHsWKZzcbK0F1VSBpDMZyr5rqRxCXlncO94O4TtQWlnJtCCNWlwNrmnKYw6OjmyQqK++7mFw/
gjzCz8tLtHKE/2lNUEJp5HPE2Yd0mRMkloMMjP0G1iJxbNF48fXyMCs7YfYksNIKlassfkZ65ACJ
6+BGebXeCKDWFskw8rpo+tnys+xcj7m/q+AUD93AXiblbdWw1kZYpvXuDiepl4IKTPFzwGmxZ712
doli+Q51nmZ/eYXWNsK4v4NRprY7SPGXuE+HJHgl3ZISh0LBjvSQG7/OJmzD1BfxEQ0Z7vBI5uQ3
IKY6niewsV+exNo2G7c4TUsirDnh5xYchM9yGpm96xEui+vucRPxmfayQ6Ud9Kk25eEOeaMujcYk
32psWfn5JrpzmNHsgL3mZ9ZM/aeC58F5ROpgSz5ljZfTFMkpEeEMk+7USUgtHhZC7ZSg42jgVUyg
Ah8h6cIjUlfFAy1ReLcIiozgj79qb0z1HLua7bQvCnEGXo09JaSpy7jljrXhSNbWbjnX70zEoaxM
ejD/nQGcasKbah66/qFhDio/1/1+w8qXTEwoCuy9lt6E0lhXA9k323qLomSJcT64A00kp071gO8j
tipHL3+t8N546HX1wlBCeRzLsngNQ3rlVhi2PpScZu7M8zP0AsIqFnaQjvtwqLf24mNkNCPEMPKS
uYnV9MhXOEP9tQED2cTZ02Tn3s5fVBbQQXeDTMyDDbHh6PoTZli/C4j20leAuyTziqNlt6iCKG8o
NpzLioc0xXXK0PMZaly4Q0gX3mm+aNozVceodo8HIoKtrqQPnT14GZcg6d1JHupwdCn1MtAao1yQ
Lk8o4NA+hRpFkY2pfHjWMIRxrU+qrbmlRgyhRxrVVXkPYg5UX53eghdgqEL4jkBl6wrLwWhGVO8m
YvZV0vMzKr9olyis2p6OQVd6V6XHMIBp+2jNd1v0TD7U81iCYqLQUe379yP9vHRsRzQTw33Vo9/8
8nzWVs/wBCIYeZqGuCp7a7JiC42TRLrNKehoE9dO9ZSBaWojkfmxy8bUFnf37jDMvZWHbTWWZx8M
8dGcOz/CcHjmTvnFqxMnYk31tZUL80ldPGnfuRsb6xongZENJ4E+yh4NIi4/Ow2VjzVXDJUyT2/R
j64touEiqHZJSwtM7G/TKy5tQC0cp95Z0/xDszqPUJQpd5c3bFmsf1wrpmI4BuQOwM8Fdfi/cu1T
UYsdchRbp2Ht40aQD654OgaZAp9yC34kCQGPpvK2dF0/zDiCQNXwBW2JXmfL0+GpzpITBNT3om5F
VCt3IYe491P2UPT+4fIqrZ01EykKSnAvHUCBdLdwDFMFdCWQSp+HEq3buscZY+gumX3+yV6EGLJA
/1gIvC+PvbKIJuEjKSlarEMN9TuUG2dAgZJyirKcjhsm++EDE+toeAhdhlORAbzzl5FckGahNXRK
+t9YDecB3Z8L91M0De5WqLU2H8NF+AmY0wAA/N949jQHO4JM6IY//fh6xWyWUd85BQdZyEyXQ3Eu
+u6hwmVKgL6KoDr8p7HyAMJu9qeGomC3EFp2bnYV5BDDGh4BMA9JVOoEx6RB1CMS/0BzJFodC57p
r0zo5bOwrNEH1voPuNSTVTmJrHsMkMF4Qika/IqZqKw5slhHrdvLo6ztkOETkoarLG/r8DSWsC5w
naD2m1W7yx//MFTAShk+oa2S3rWsOjhCwkgFOwYE621KA7kXCtGc05Pw6fJAK7Mw0aaJrLrSaSHa
2g6BdYJMzfiShUJsWM3a140wobR8CtgnBBa6IrVeAC0oJ/QZedMWP/TKTpvAzNGvbRAIT8FxbPl3
qiD4BeSeEyOC33ptro1g2H0ykxlVgSI5QYoyU3GbBYhyhJrUU1XbxXVHyYQQsBBd6pVjFUjzJPYc
Fz4rT4BD+2rj5bE2iWV73pl73eTNoJw2ONZ1+iYgLbWToXpFX2i3cVzXBjAMGzQq9lDoxD/mSQc0
phOeaOWHt/8fD/MVg/CN2z5NJuUis+uf8t6H/4B4sZ7a9Bh4ybes1j8uG8PaIIZJA19ZJaAxHVBn
mrIIFSYwgo/NuQ2Zu7dDyBhfHmbNKgzj1oC+BTMwfI+lBptRElQ3/tWew8RcEwD8KCBt/pGoKjuL
0i7e5hBKl21ZAjE067zd8lFrt4gJuyaJAE8HVOPOlqWfu7yVz6DoSz7lDZkjvxdNlKO2/LlTOjsl
Zf5bsC3hupUFNCkeKTitBuDD1CNQd+HzXyLLyAe49ypuRy80uR2RKpskyAvZiYYLdLSSQEj2vDxc
tf0ms2M9B4DGqUT+xGOmzyMCPc1vorhOwQQ/3jD2smsdmY5aPWoGug7ZQjUHvAtbgKq1pTcsfZBu
O5KCqUdIsjagsi+yLAL8WZ0vr81KUG9y8EHDu5xnlo6P4wB0OUK5Lq7R/XADPuwj3kk8ut61m3R8
wuVUV6qSj+i0/R1oqBuKTqVgE95UBF1bLNPQQzYkUOgZHwE4vZV5Ku7mYbQ2ZDBWnJVJu5fiTVJW
YiInPSsBjCG3Y0EAq4SIhHzczq+vzMHk3yt5UuvcmbtHpw0TQMMmDqoIewKlwOUdX7k6/qHfY2An
4wO1T0kbyJ+kAjDTGcbys+K53vC3a+8Sk3uPFSzLVZ3aJxkQodSnvNBucm+jrwlNqvYcqqCPxIA6
wu1I4ZNdtDyBoBR4YmKpQNzREPw9QIGC+H1r89Zmvfz93Y2czFPQW7qzT04QPAUS2jwD78LPHRvl
xl22tm/L39+NUNug3WBeYZ9IZfe7MoQCOPcGsdFGt/Z1ww2ASTIsZYcEoBid9piOCVTfRbX1Pln7
unHZD9MYoBei1I8j2hTuC2esY8/H0/7yiVv7unHL0xysm2kn8jO1oPAjg9Y9Wsur+7qvGzbfdgR6
8U3Bfk55OcXZ7Pq3HDzlG7997c41wXVg0S+SRJUA1yEpinLxy5DK8KvXM8CzU+pHVRGeAAUH7YL2
mjtwx/y8alom5k4ynYiSCRzYqrMgL0/cT3q03y5/fMUaTLRd3XSC5Bo+RmQTxGjz6TVN/Pl+YLna
WLe1ERYn+s4aRkpg/xNjx4GpzyTM2xvRlElUAd2+4cdWEgQmwq6g0H4ustD6wQG1O2QQ3hOTfd/l
MypguNJiJBV/W35xT0hz5ZYs5/vdnBwKFpnSb5wTNNqAyk68mqX33Gm7LcTMyg1jIu3EbIMLunPI
6W9UL0b2BQj9DjLg6e9Z6S2KxLWtMYx9RKkK9YMMzrlo9Od0SMYvBDWsPupKlEg2roC1QQybd5iF
oNvuySkR0CxzlieQyF1yLBJbXfeSpobh17KSYRq45ESt8XVQSGkU03XK31DKMdJ4pMt6KLgF/SmQ
DJjaIEQ2KPIda0uWZeX0mig7JcC/nbpjfk67wIkmt6gj0BX8Tmr5U/PUjVLLAjku8e4tll0FC8ec
lhjw3fltQyvvPYHjBZ0qf/d3T2hX0b3tyquoqTGEYfZ14qEN2B7IiVHKX1rmWKc6r7ZAJyuHyl3+
/m4CUChtM3dI+hP8FP0twKPx1HLG/XjiTfHlsmtcjPmDXJZrGDnrud9VPWbQ+ujHAp3rqQYt+u66
jxu3eDlqtC4A/ngSYel8Z3L01X2l0Raz4RNXHIhJLSf8PAwt7jI0L4k20iGyo8RqrfsKdFFo2drM
lq0tkmHdtYS4IesbgjKKKh4gh1s/+wHama670l3DsoOSlo07EnZMWg/NQykgu1V/HX+jF5rIO4Lm
Q+WFFb6uEuukW9c6IS3vfb5qiw3A3eVvrJxzkzbO0Zbn+j4EsvHcp1FObXDjJ3YaFyOqr5eHWItr
TLY46Pxmekom8XO0ql9i4nU0Ql7ui7PkqKoWCreuFXZR0yJ1qBLbu3c5/ufy2Cun1ITYoXUtm0vX
8o5l776l4/T6N5GIp9SfySutw+VBVo6oY9jxoiYz+D5nR0nT9DvTc/0r5A5/ue7rhiG3FSkrPs/O
//wcynjWiSLq2NiclcvBBNc5ky6sYdT0GEzsmFvzH2KXv0gwkgPII+/6oH7I7L69dfH/XDcdw541
OLFRPCbeMWFZfYvqsvMILEu5wWeydpxNc57qkmQzET/zQgHZj3ZUC/2ilZt/mVW5CfVf2XATWwcy
C4HuCi5+MsHkKwpRzq8COMSNjPHKHEzG3yTxtSssMNHVQTLukFEkES0oi0PQbF4XMpnAuiAcmyRD
m+0R8QzaRuseXbXgF7LR7R9spXvWzN6E1bWp3SDLuqwSQRID+n9oREU/1dIeoatujAYcrjHvz4hE
x4dcFV8vH7C15Vv+/u7mTsEYl9XopTuyovkqfYvHEEX42ikWXrl4hrkTGUx2MUFuq07guxxWfU1I
iWZjsqk6uHa+DJMHxqcuRiL5T2Rnsp8AhWtwhHh+ucFCsrZCzv9dISehCnDB2cODCX2iywRIm1Vx
JvkWgnptAoaR06KtISDsYolKOUHspcyrPprU4G14rSWM/CBy+nvk3u1x77cE1DtD/pNJxyE7i07p
tCjQhGcr5PImmHLfj61av151pEzoXR5Aa9XlTv2IWGSISD4+E5cUe3vpurluBKOYpiGbEyb5XD/S
YDi34zjHYTnpCPqiWwHtypaYCDuiB8JbXQKg5CC5ixxYeuzB4ba77vcv9++7DQndrM5t5A/PKlnq
vaAQiLLCZs8oP5Zvl4f4f5x92ZLcKtPtCx1FIAkhdFtVqqHbPbjt9nRD2Pvz1oAkNKHp6f9VPje9
cVOK0I2joxwBAjIhSVauZRuA4dclymDGBVXcv0ovSF/6uv4nbMWa3IGt8evvb76fk7zwVDCqR+JB
dA5U+NXBEYu/Mju21g1/9gJgIrKpSb9JMDudQ4RADTalAswY26bGcGioz3uqCXMggEFmceY6CwHB
KMUmZYsgMtWMVQ9aBo0091dVTa9E4hLfsOrecQCUrp3Oi7cNwji6nczLZ4Xq9q/hTLMPsugdqCel
0YoLv78E3MTNzUVFlmGIoq+gPxljB2Rkz6NXJpct385NyBxnadKSgkZfr1DGGVnZPWPDmuL71cD/
3uwguW7YpgRn9ASVga96dvo93vSfizYAFirsp5Xt9Oql7/VgeG/WzMSjwxB+zWT4ecz8BTkBGD8t
0cNUpWzlyvj+GuAJ+r8DQcqvitq5DS6zA62MLGL9Hrqka9zL7w/CNQFKqK11hmZJkoueAlAYQLg3
ikNXgctkhH7lJWBk5fi0DcNYj7mrfchiecGFQeP7PE+pJ89VT0i0cZqM1XBRAu1CABWlWgFoYB5B
AYIXjCXfBkhwTQa7Esh9MYHH54IQo25f/X4p1cfB8V1n23bkmggkVjfIISciuG8cl4M/CFsK3+Ml
H8HGFndzTawRhE/cXONady7zHLkHrbIdBGL/t61xYzPtcFklzI2mZFdCKPQgaKGPuLD8u611IzJq
OlCaFImn73U9PkqV5ajU31aBF7gmsgj15WOC8kF8ejJm8qDBJoQEdfV906ebcKLRF34H/vrgghA7
OQiJwuaClNuAE+5fMrMT7wBj8JwzmV0kiEUdVD+9HoCfbR9vOO3SVIHL+hZTs0Cb/ChDAN8WRTbV
cAauyUVCaqfpCpD4JCD6IjSeFjGeggKZjm1fb8Q+KtKFFI1yzjMI3R4hMUh3zGnDlQunZUMLr7+/
CX7kpDDzY5vku3LooBKBYo+0QPR5+9vfP75cUyoWNVV8aAW+nUSVogfe+jPZC5k3xxQYy219GD6b
8QkK9qIA8lTX+fhtycJx3/LKeYga9eV2F7ZJMhzXi+ToNIsAiEAteFqcOhBrFHDdw+3mbbNkRD9K
lC4XqY/muwyv/QIAXq452V+RvLd7uFr634e8a4KHGn8Mw37J2X1Zuqcxc/Yz6okAhecPS4I6n7zX
m3Aergkdkn7vBBylFmfSBPeSiD1fxtcMj2ZuXx1CT6wsyPU4fG88hkfrWUlBw6i5SyL2YfSGo2bB
YQ6Xp5yudWFZcxMrNPusm+caMuQIfMH+RKDwmOwcp1vTdrK1b7i1Xtym6Xo53vMZiKpRw63zdPm5
bb2vnb7xarBzD6BI7Mf7RvJjxz53OfvAJN75wDjZThvfxAFm/G83c5DOoHMDsZ9qBlBe6ELsNoda
JmQIbBMKHJgcrIHlmEdgG+8cGfeL3FTYjwPAcOqZqgjVk11wlkUOXgKV1f8GKtVfb6+AbXkNn05Q
ADgpHjZ3qkfr3Ujvie+sHQkWdzYhQrLRkObMKjCAA5J59mb5kogi3xEVXMKO3vXRarbTsjWZKCHd
DsD2Ovl4T0n9zDjlBzlmxQ4Ynk1qgGBVNVzZm4fOB7VhfwJV/ocZZXT7pV0l6bCsggkQKiWuqM7i
hpemi5493TcX0HXqlU3VNjeGBwueLi6rU3JBcXJyQKU9ZKh2Vddn6oMPTsB62wltSnKKvISqXVpj
goLgt5RBckjxw7bQKDA8mGcKQnlDI85UMsAsPQHhq7Pnl6N43eQHpu6mLGeQ1BZ9cM4yYK721AGj
KnecbS+drsmqpWoSIXtDg3MyL5Hc1ah/eijcje/MrkmpNZdBkLQsae+8BeQfiddOu8BDpHF7biwG
ZGJ+hC6yEhJHIdTdCpBNlhG2jB0qGbz7uidTvbLElrPSRPhkfdMCDjP0JxIsck8Dei8YWwTqdHhy
cBcx/3t7NBZfM8E+DQF55dLk8o45yPWOWfY0y2qjnZp6mwI0+yQQxXQvZTOWe9LWLHr1IX0KXuRt
n294M+eNI2eV8GzHohza9cP4ca6HNd0D2+Rcf39zII+gUx3rPmFnNgWpOFUggzpNgrBNXD6B+xek
p4BpgoWXnZPgWrdNsUGwtvwSLoytmJFtBGaYXVZDvbgaZuQP3yQq0g9D2awVMlgONGqcxQ1LdTJk
OfsTNs6hBpWmZn0z75ui/RVRlHHunZks/spa/8l3vBM/mpieMRqCiaM64zxWc1vu8IRLi900DcwH
qyUYhQ9l2i4f87rmoKpNmoCCADtHzZlTw8BPfsXn8WPYTvTfqgk8MIkVbdrugmWavzduReSjyPBn
goDIB9Z5aRAgzV7wKQN3t4plnUfinOe4/nsZ49ULqX32SykoCB8pBDK+I3GSPYqmuvJHZ6BewAug
1+tnZ4y872zsUT2yKBStoDqf+REgQxXpHoYlVUk8KrqgXomxCvRjuySovOTQsF5muDLWadt50Pd0
RjzB44mxGc8YC02f5j7SEkigatQhSvkmB/8X83wqq8900U30mRGOHM5YNiAbL+kC3lsvhxICDKyN
OpD/Zsjz4AcQYGdgaXlmbYqfSyAJXxYJgZ3nAmTWEBpoZK4/N+7g80cqfU/tXKCop6d54UP9Payc
MDskEsVXMbDIvb8PeTX9UllQohQva76mKQi178aSjfKA9AAoeD3hoNhs8Ju03JfOoDUIYlO8bey0
YPK1CHsl9prz1IsLkrp8H9KS9iswWcueagJgvCLNK7mM4XlkEXjGr5bqRQF1dylq3wJgArYVo7m+
4RhiyCsNzo3wLCXI1rkD9GTF8uV0e8+zHEAm+gyPTrkjQsbOgqTZs4AMpegneVcH7Yriq60D42lL
NVK3IEpm5wxLtu8QirEDr4NLP+Vjerg9CMvGZMLNqKjG1m1HBqGJ6Jk3Q3+oGd7QtjV+NYA3+7aC
PnlIVaFPMkAB1MiQOcJz4LYA0sSZCQom8XwK2Flq+XmEVjzdhUFJDj6Eu9auCrbZuf7+ZgAozx2i
Bux6Z0pQIpZJvQsculaEbFteI3qUVKULzkx9yhxWfM1K6jxAayD8HkQNWfE0WxfGPUoVapj4cuW+
D/Dg3rUoZ81UJuIecrXx7TW+GuM7h8FfQK2BRmOboQtKp1coLYwxGBZ78oO0OOQUrBWwdXZMpZ+T
X7d7tCyKAd76f7wRKAVE/PX/vZr280+arsFubW0b9ynkgcESAX0DFIMT4h/wtjPv0hHiwbc/3bIe
Jp5LDZQHnUiSOzKOstlRaP59mwXVMUgwio19XPt+Y7ONV7sq6VIMgQE9sFNKPPy53zZEr0CFbJNk
eEWzNH3eDC0/zx1yqgyvOt6TkwxuurLv2do3HONKnqPzforOXav+ITNwKOEYrdGA2Bo3IrHZUSxA
HRsu/pGrxhQUvwH4U2Q7Tf3H24ts68E4dXSZZH4WhjT7EwaPKX1xGPJT2xo3PJoIdo2DFn7OHAL+
pYa5QNbmsqtWGAMsFmoCtLygpW3gEHw8AGBfvGsyG2oeXwDb2ZjVNkFaSe91EXVTHArXzJFOkEol
bdbvtif9TZCW1iQq0nSGjkhdQXYhTJqdgqbZtiUw0Vlc54ijXG+8n+vuQUfI6iDK6A+319c2/4b3
iqZRqD53x/uyYD/UBMZB6KWE3/1WrrIeW8IvUweXcxAR4+UiumTX2blicsZIiac5gdpq6nTx7YFY
vMBUwWW6jcKQ5OCfxnUBYhNhv3fajTgv6FP8d5NDAq3ytKv0SYfg8WIJWg8L9Xz7021rYDgw1Pwq
Bxz//ILcnb8TGtQgZQXKs8JfLUe1dWG4sUryRqY1dyEdklJwaWmGJ7b8lHPtUQgKOJAi2ZYAMxFY
RKsmSUuY/y6brnDzqVMfKjwybAuCTe6zDBTWyDjO6o4RPPl6XdkcE4ooMg9XKfQslmTir8bFrZto
gcLUzFsW45ZTx5HHPt9ea1vjRojKI9XPOnXSBwG46AOIRKOPdb702wAPpmStF0BpKY0K7Ka6d9yD
l07FAbjKjUt7HdObk95TSLngzkovSeLrExBAyXlIN2miQoTZOIRnbwF1LwpaQYXPgt9UAt5e1NVa
5Zlt2g3/zYYy4l3b0YtGCPHQKc4ayGuMW+fd8GA+oW5GZX8+3vO/CtI2+6oc13hbLc5rMpaRqJ5H
kUY18uItpqco9W4Gl2pcN3o+bjFLYoKuuvx6r/dljd0TXTQ1SgqQrvtyu/H3v5+YmCvEz14LDER9
8VAMqYfc/SL5rE8DW8ARtK0LI45OFGQhOEnqS4Ik8wHJB0BZx7yFnhVC0ttdvH+MEZOdbExIEDQ9
rS+dW8x7TUR7KBtIxfUBWIfBS+C83O7nfVMlpj5t6YVzF5Gyvsimfh4FYKW5vxqN2pbCcGGpHKib
eXkNDhK8Y6oGdw6poArWRnKNkML2/YYjjyDqhH4PFGRUDe0dfX3d6sdh01WARIYfK9efQ4SgyZ0s
nGrPAnVGgnONf8725YYXs0iHbeh58LNBkycuNWSk3AWSa9sW1jiDiXSvqsbwMerVUFQDJ9fc1uOK
dVq+3UTslSINnVb1sM6IsK+Q8u3/HcqxXxN3tzVvpIZIlqOIQroEewPyNqQACL33VjMTttYN7wXt
XuGFnUbrqkLiTBROcKqHoYo3TbzJGsZUGZRp5M/ZjlD33wSokJfBLdlK9GbZF0yUHmRwGM8cp7hc
0RpSqZOA8aCA88F3+f+2DeA6b28O3qRMkFapmvZSTih94wtuqKl01miD3s+oEBOj14BIb1blmD1k
VZUdm6FjMShlkC2IGIgQryk64PaCh4GvAkBt6214cRfmzpgttLjIQv3jSSx0NPRr+DHbehheLHyw
e/TQc0EQ3UDujmvsD0mVzXdl1H/yNW442xbFcGc5V9AUXOBx4NpDbS5Io8ATrdtlWom2rsb/d6KL
mCA+HuQ8LCCHCYG9AuU/XXjdrp8FTT+BFMN5GTI8CG4aiQnoS0DWrsjYYO/Il/xBiUm9Lq6D0uZt
zRveLRxW95nwCxCB+xxoyjr70I7By+3GLQeaCecbRV+XETT+Lmpa/MtYtuw5i4LuMzgou9PtLizW
avKCkdYdaQ3xBcgXZE8NpAaPdeF6x22NG66tnEX7rHKLy6xH9UGPSOgPyTbUEjEBfXPBFqRKR30e
CRIGjQ4+R0u5FlJbtg2TC6wMohxMN81wgkT81yzvLii/vpeu/lgS6POhJqCQw4or2BbZdGnUd4O4
QevzvGjvawNwYnENLNLvfVE5v28vhK0Pw51F02GHHVoNbMJ4BK1g/xna289hsXpOWMzIRPVxiImi
kiuRl4Sg9IMVKMNuBKrRbn++rfXrKr05IvCMNyz96AwX1Kp3hzLnwWmoVsNGW+uGC6uWKuiRhvqS
KaQ/KFSsYtSmrdHi21q/7uRvvl1BOb1pgzlDmZ7zpfQLuVvHUtravi73m7Z15NdJ348Z7h7OeMoK
zIs/rG0+lqPGJPnidV2Pw9RnF7DHluJ+DKA5KoBQm4Af2OvWkYrsk6VYDfIsR4KJ4MtC4JXYpMbT
NdRQYI0lDj93YfncDvJz3+tP22zJOJ6zjAqAUkN99py86o/KB1DkFI1EJ99ud2CbN8Ofadq7NZcE
C85C+vrnmYj5ZRLPU0Au4JePtp08zPBpzTjElRHZXObEyWPEGQ20vFcBQRbT+gvX55KOQv1An/Wk
HQqgNMRmkUpL55VlsOxIJppvzKoOT/HTcGnA75fshDPMMTSmp7NL6BrBra0Pw7EBZhWpx/L58if2
kw0SpoAy/K9TkFW9vda2WTKcG6nSFHR103Ciee/g7X+CwOkhCMHjvLEDw8O7gXngVCyG8yzZj4aP
qF0uptfbH2+bnuug3uweCvROA+FgUQQPi/f0J/BuvOYh9wTZtm+bkD5djm7S5stwwd0t3409ap+B
YN4kdBEQE8+n0pYDDhPg+8ck/QGqsGp33SpuT45tZQ0vxpMTaFiDYLr8gafPdQXURjP4K4V674YX
PjXZJaOEsqbvq/Q4txCjFSy6oBT9ofLJoeVpizofcEICtbLyBPjujoTeDCuVTraUy9Ckx6xg4WEm
xSOBpNQhSOtLvmwqnEEnhqWmU1gAoq7SI9N5ugsHWR3ZorvjhuVA64atNi2HKOMyZ0e8wPZnvyjL
Wu94BSDY2kOUbZL8/3rDpBsBjJXIXgM+Pbq8v4RuBxLY5gFLtCWBjUEYRw/NwYnt1112XJQjTrlP
i3OarwoMvGuxaN2wWI5km6DJDJFgV8mfaXqli4aYcrBWG25r3zhvIOPTN753FcAdKSqKSvAQhbs2
KIpN5ck+/evImTrmAhOWHoXvp4+ArOWPTpZmK2+xls83D5wlHUZfF5h8nP4LiK2gvFHvnCUqN72F
4/ON06aI5m4JoFhyVJFDIdudsMMURpvS5Gjd8GGRgFpABXV2nJxO7SO/r3/WIQOheuCtamC8G4Gh
D8OFUdQOMnNwlh6nOn1aUlrv8MB/zhJ9l4f8qVk2lX6iH8OZSx+KJ3VD0mMFjfi9IL3ayY5vSpGg
dcORhyyd0xpS1kcABp/SKXuZUL6xQ/HtMQ+qTdd+dGK48jxHkiGBkR5HsHFBvIPOIH5XK6eDbR0M
Tx4VkiPhQpKj6MbuvhTi5HTiAZWr/a4XtUQtaL2yrVrOIRNUnhKtm7DEnjFReQFdxge6xIrLH3lW
X/pa79u6+uf2Bm7pyQSY1yRFnf7VucsuukTRD8gf34Ncdt+FU+xzecxy/fF2T++GNRChuX7Bm7AG
dfWgP4Jw4nEKwwD8Btir8OBfxrkCoPp2F7bBGK4+iAZs58mELhR9KRtv75fNfqrd87Jkx2J+CLtg
JYK61qT/lSfDYAy3D1PRpFmnsSdWC2Tl/f2Uyade8GPf0Uc5eGcIKr4UQfrp9sAsm6TJMJnkfiqg
GYU9vk+Rs3RqlDPulOOw4Hy7A4tpm7rNHkQsC8CNndhx0p95FcXuQKddCCLZfV53dzlVK2A920iM
XWBCKSkAGaUTu2CsiUeA9S4iceaX28Ow2Zjh/p7jNaT2YM1T3ani4jpTi9R1EI1A+Hq4wx5ud2Mb
hLER5Emb0AyPcXF65V0l3KsPQZ5MK61bIh4Tea4SNYIrBUGoytv+NNQEmf1szF9nZFn2Ew3ladMo
TGgvBGu9vnNHEdduUX1qUE29T/KsXUGuWubIpJXUaUhBadIKyFaEezr1eueDvHbF0S1TZAJ6kQJE
+rimyZE2qbpDaO5Mw64fpgIv1chhl/3Oz0r5Y9s8Gb4udZ0CAI3jtxQItr40HKQ1j6kPgaOV0dim
yjjfFzBUltLznLhIVPER2En32HYy2LgQ117f7Lu56okzCSxEAoHMD8s8i/2ox+r19uS8T+PlQwX6
v81LgWtwR1vyZaQQrT+IUBdOd+wTqIE1ceqi0Ko8dgPuHenOqwoUSJ9YXYI6OmaQKqDB3i1Bj7Iy
VMsuZmLu+1DwviyUiCENX35wgpQ+LmnC44S2Yl95bNp74E/e5qYm7p71fpukNXFi0MdPhyUoxKnN
m/FBU+hdJoqJ+PYM26zDiO/TqE3KIW9EXKVSHQfPTXdDP69t/JYd00Q2u+AFn/oJ1sHb0bmMfd3t
fZ7QA3XdNb4Pi7OaUOawKbjrk07E01ieh542u2XSL7p35c6Z/Z+bZskkquyGLPJQhyriZXGrI0h+
l6cqoHLl/LUNwdgC3ACwkXnCWuuMsx10psXHhbN275WpOrXzkK9EmJa1NvkoheOIwcMTX9z0hQBD
mV/tkqjaREPkU5OIMgtqH1JWoxNLwYKPAYGaChV8LdFgsyRjIwCbn0ScUsFO28g5TKgtf1iYkI9T
RzelVjEA43gPsoIw2mGRg4oWzyIKXbwNiG6/zYSMU53nedQH122YOCqPJ99x8VaS8OO21g03jqI2
DK4Q1LjAbvxVB1l/SWRWr5zllsk3Ec3LQluQn+Ui9qRfnVGxm569IR/PeV9sPEdMSDNt+SI8JsXV
B3BVSAeUcSaL3IR08qkJZ06DccxRhiZAmzeBW6orzmWnLtCf/92701pq0hK2m6hmlnc8zacJ8ruD
3tdMH0FRfCdbeZZqOOLWFYfw5yhbe0K0uLN7Xa03Ry9YUyYNFADOo6H2DpNL8wN33LVyS8tpZ0Kc
qzkEy2GJ1hMSXRquP/O8zOOSzbupdd098aY1AjDbOAzXTpalahOWiJh4SbVPRt/ZuTXoWW97hm0c
hlfDH0qJTLGIqS9/1k0tdyBW+j74/gnlBb/qjK4lByy7+B+NkDfLAbIIlY8ediiYAZjeCi4/1B3v
LgQX3dhN3WRjUsjkn4TeYhuNlRPFImuzPTCg+XkOKn+flmQN8WyZNBPxXDioTYWiphOrIX32upnj
sia/R2l/ZkyoXYOK1JXo1NaTcW93aVAGTuCKeEz6rP8RVWCFvyvzllaXYhDBfh4bB9dgPm6rs/ap
iYWuWDL3XTk5cdi50z9l6NYfBZ82QR3RunGW15AObf0+imJwVkT7BK0fvDxvV+63lhSECYYGrCJd
iK/Quic/yW7K4nosAUsYxjNUX/6pwgKSX9WaerzFok3dZ5xTvh55EyHgTcVxBt7lCFW87jwmTrNv
knlNG93Wj7EBINUetAXzGDj/BLzzIpwFxbXHzl/JwFuOL1Pz2ZMiGkSJ9hPvwRk/5Aiqgufbu4ut
aeNUL0ghwMuDptMEZ3rsORCSqtZknW2NG4c6VKpV1vaoWA3zVzKdpuYfP9v03b4Jji6msgvcBE0z
+plMj7o5k23Bgm9Co72wLWoRBeA/zFl/rJgX7XPtQe1sHLelkn2TlLJZYCxeEUYx3hrDA6vCZa+X
JjzdXtP3zyPfREXjDjdNUE6M4jECl+Cu7+doB2GB9svt5t+3dlDW/ffY7oVbAJYzs0Mf9DGbihNK
6PbtUkEkTK4E+u8bjm9KMwM+NkSVN8Eq/SrWbrX3qHcsvWGledsEGf7qjKB3cPyRHSCUve+TbwPS
L7fn5v3TwDex0BVvytqT+HDBwTuuENUQCAsP6igKd4dn65VubPNjeG2SgjJPEgzAT09h3e+jNt8x
d+2q8r4qmO9Hht9ShE6FYNfmh0/VfN8lSSwK/okm/4b0iALrOCmdQ5WIA1Vrz1AWozKx0tJjfjiA
ZvwQoUqcVAvEdYt91Xn3+bK2G1lW3aQ49TQtS4icYTcqOZ7QPk7hGtzB9vFXa3gTOTUoAKxJh/lS
3Rdwg+/DaK+cJ0S2h9tWZWv/+vvb9kFgCOV4fDlHRkgH4V2Y8H09gZt/ld/OYlEmYlouNFug3coO
zTzfJb44wONOeeqv1AhY/MIkNU0J5GbKHDOU+O5dhVqNAIQkods+tHN1BKXFNsc2YdMKyghtd13i
SSwHNn1Vy5rSiW1+jCjcT1lbdUJjftyHpvhnpsnOV5uSMz43vFk1TenOAdpu3W5XI6mRypVptxmO
4ciI3qreIwQyyX1ygYcdBS5vgAs+BTr/97ZtWibmL0g0r4ZZKHx8Jz+V+segHnn1cVvTRmitWD9k
ukPTKbhYdPQljD4N0/fbbVs2A1MfuaMu+APn62dPr53mu6nQK3kSi6n/hX7OcDEH2gObQfO/YfkG
+CEKe44hnY88Slf6sKyrCX9eeD54ksDOl1bdpfTMvd8hqw6J+3J7dmyLep21NxuO0k4oSYgxuFCq
Z87HST2malNVsO+bCOgB6ufR0HZonKX7uf3WbOLPQsOGj3JXLoHgiHsgkZLepXPhnfy0TX5vmxPD
S/MmKMagwpwP5XfQju2moN5TvgLzsE244ag5axNILGPCOYBbO4R0lzac7wq1Zu6W9k2gc0JwpkvQ
yBzq8LXmdxXpD4Ruqlf3QTL/X2vxSFshtIEvCVId0uL7AoomvcYtYvty42xd6nRigGkjmC30L2Qh
/pcF3RV4kX3etKwmyizMZN5nUQtXco6d68ehuoIV15L7lm3GhJeVtcu9CNU7B6+5d8KjN60Yo61d
w0FpAoBlmKHdZu4+9rX7jJKn+PaE2Jo2gmO/x4OHLNB0SaKHtIn2EDbeZuUmkqwfKj1EGebap19a
PKAE3VFHawAam6EY/hlBpZby/LqQ/hdIt+3K4sibamXDtTVu+KePskPgmBqGqPc+qZYdmB/wELHS
uGXGTQRZFvAx6GY4fwSpnaxClVSXjj9vr6blw038mPaDHPcEfHg4fYqi7DxlD8JLjtsaN3yzDR1I
BORo3GfyVMxfCnm3iHDFDm1ffj373pxBXd63YQLlzkN7vQMOZ7FEh5GtWKJtyq+dvmk8Hfog9zka
L6viPA3Z0QvWXN5yNpswsb6PQjzgoenc/5JXAYTl810XvvDGPdye9fdzaL6JFBurItXQnsGSOuSh
CJCkw5Wpntp2h0wxOFRq+Sska2RItlUwztQkwyuMcmUUM1KKPZjC8h3PwuEUyXntYSnCnP8NFvJN
BtJhqeoxrUusRXsMOUC4lT4E0XeZ/pxrskv7aZ9tyqP5Jm5syjmV5SJhr2NzGVEamORLFY+h651u
L40l9jPhYp3fguU/yBnA9E8lny7B+Dx231T1c3T1+XYXlgUxcWKMlmEeUXTR5Zdg+TL6L6pau4Rb
LMskIGVTH9LIQdtqdu648wW8/Lui/lVkw4H0eyk3AbuB+f2v80GsNS/GEt0M6c9Q8d3VuXNcycu1
o8DigiYeDI98CC9TEJqXQ31oSfS4zMMlXdhLo5rX28tg2UBMRFgDJEXvOmkUl0kxPU2i6J/1tKwA
NWxrbBzBrF0aJlM8KI2JrvWhcdpAxs3s8ungRvlaBbNtlgzXxiNo7XhzCn3kZO5O2cTyczAn3o6U
znLEF6xR6disyjiYw7EgYVj5PM4a9kMu0XTKvWHYD2EZu7rMdhTCG/ed767kAGw+aBzVqNtQIQU5
aQw1w3OSB//wcfmWVN1poeNjJFdrXCyLZOLDZM6yEOzPYTz3qdpnnLSHsBrUbh4QrG4ysr9AYtdK
troqwjhCwcMd6PrpBQLqm8oTfdyX/uuGGdiHBKofWEzCmTxeuYH1uSmiaBt2BveC/7bf+tlYNInP
DuB82ucOA7LZOxWy23aEm9yPjLSdG4UFjT3W6iMpVXRXowr/97apv/r9mwAhK1oZeajYjHnh+uMd
qacFKU8f4mMrZmrZQExgmCITA/Z+DGLlLf0BBa7BfdiCJuL251t8zoR6eV2aTrQcgngu3NMsvmVK
3WdhcAAD8D1Ijj8MQb7RRg3vThhXDpQQg/iPrg1Noi4Oq016PzBRw5fdoJ66zotoTMEHHB15pavp
ATfjgq3stJY90MR3aWTIxsLzadzl4YWw8h8vXE5u6T6tS7baurgu0RtL0txtOTjVaMzBDS/OZNDt
h9ktnJfF8/wnUKPX9Hx70W09GQ6tczbl7YLZUm72xGp5lArVxnrJX/LrH9s6Mbx6rgdZ03KmcaNR
aET0JzGGz7nKnlI8Jq/0YfENE+eVeN6E1xmPxuDWGJ4z2kAPIJnwgnJ7CLbmDd8Gr4Lb8xDNe4Xo
fklQQ32D5ln05XbrtlUwDu8SLA0Dsmc0Zn9IoV2QXntt7YBO3Of9PuUS/27ryTjA+2gZljJpy08I
bB+6PrgTAQppy0p9AKfKyv3Rcpp6hnt3XIhZh1P5icv0hyjrO3foPiGh8eICDuQGqAvfNhbD0znw
M12B4qxPIHn6QDrcY7DeJ7fvnmXbr2TDLetuosCIRLymmfLipvTlXdP6ZOckODZuj8ASD5gAMEB6
k8Ibgv5locv0eUHQHOdOUT7gBlVsS1qbILBSTS1KR3n/IvE6dp4dD0rjDNeY2wOwLLWJ/hrbIczy
vvJi6OlEu8QlP0ecEloPxQG4wniayOl2R7aZuv7+Zkfse9K7KnP7l0hDidsZimo/Q33q4kOY/ni7
C9tSGy5O/X6mdVhML2mEfN4wcHc/RLneduaZvJaCNGOXjyMGEExshyxIvYu49/X2p1v2D5PWUtGI
J2QB6TrR8ysh6XnMh4/gV76kxdbvN5zaK1tQvKKs+UXV2XmOKrErknwN3WWbesOT+2SZRO2K4aV2
SLIvtWxBX5qu1btabMcEdomRi5m7TfeSelrEqhoq0NK3y9GfVxM4lgH8RWcJMrOJjLp7oc4HLX6H
a49xtnavfvfW7Cua87Sqw5ckcv+FcEUV51O4xqf1fqFB4PuGxatwGBbwaXS/g0H96L2A/JJ5OMYM
JP47HgTLfd6z4sScn8Oo5NHPkx+3zfXdUaFf47gDKTC4dcHC9zsKHe8oqANh7Fa/3m78XV9A48YJ
pwLoVkQlk78z1QGf5LZ05/PGu58T8oSbcLmyW7xrVOjG9IeW00GGWfPbLRWiAgjrNcGcH7pIbHo+
Rg+GUzhegLS6HJrfJe+gLBKiIucuAqFTvwvzWq+kt97HbQS+Gc3m8wIYZUK7BFCTvnVOKCXr+OsE
qXj2LaonRISDHsp0+Vo3BasSeL0rvGIvxxovHrukDrOgeIF8xZR7KyGpZWbN4gZvSmTIsk7+TlAQ
sOdF9ICHom7vrBIeWCzELGyIGl+5TFTytwQxL38NOxmiNCCcuZd9+0OJKkAKNn6+bY4WWzeBqyj0
plGpe3rPO1DiQaP9i2jD501tmxsbG5G8bWcXMEXiemeQ1eSnIVlTs7Mtw3X23mw9jTNSb1rUfCeu
bKVg4vxfkv8fZ9/WHCmuZf1XJvqdM0KAgInp80CmSdtpl12uS3f1C1EXl7gLJEDAr/8W1f3NuFQm
mSCi48QpV1lCly1t7b32WtBSSyFev+vrTY89mEZ4ty5vn6HpaB/ybOCoYNySTl1bY+Noq+q069M6
U88QULXVgVnpaB8drx2LY9EKmxy7kNMv+wZiHGcBKOzrcGyn25YwErU5ynBRcLhxnK3sH7NAo2aa
qNAZumdERJS67QPGqzhwCmVd7ft64yBrqzank11jnVECG+lEf2ChtYVyfdU/xOlinGG0L4OxZKN7
1hO7mezqIOwhzlL2vk39xzHgW2iqlc1quukZoE5e4yo893kZxhkqZQ7EhZ/VQF3l8jSt9WA8yUnS
OgkXXhhXQr9pbTB6K5W/r8d8F9TMc0xHfSocDdGQwT63XHxU4HeLPLH5VFrZRaafLsYKp7ePr+dN
F5wqW6k3XgVAwuW5WWt9mbMXR0XBBjB5jwFQf/ko71jqiqdOqC3evhVTNosyCovluhtnSAg3dVNF
NAPjGuix5VU7Vn1s91tHxspeNT10BANBKeJ10zlxusQ69hS00hoyWH8oFoJmenImPkYpzbd4ZNfG
ZTgqLAmmNul9+8x7Ks4VS70qaiAN9BepBudhHlizsXXXlse0cEGmyQKI7kzD7BswmvOh7vBYvrz2
K3Zher4Fz0iWVqy5dZGpRyWLM1tnXUvI9DqlXz1f7mRlBGb5wpRV1RgibBgX0DKCkBZoa/39Q1gW
6MX2nZTu7UaMSdyiaDgKbO88wbFDIdMWv9za5xv2kdhE6EQ1CeinCjhZVyTPh/yPsfV6tfWCWtlM
ZtlCBbI3sKz35Fy1KARGwXZ2pZBagKwe5GGd0S1P+1bCvOv8ChURHQ3iQIbNAUQpfeyl4Vaaem0z
mSahLahZy2Q6i5x+BxvL9COKUI7lFkx5rQPDFAgo6xK/zafbHvx7IED0nnQC33K3U2NyvGeW08CR
rCD3KMFTCLJF+4ho29fLk//611OzgKHpLKvpgUHIIt8fF4a3KTiXtRYHhlKP4+U+Xt+r1KxkAP0K
7comRB+Ulo+DLnKw7tKtvP3r25SaRQzJoJScvZafKh08cogkLf5A4OZXNMjjfQMwrLnylAQNcmfF
QebO1oG2cl5YhPqtRPHaBBnG7OKtw9Uk+zuoL0/HOvCeUrbpx7x+ByFL8fNRBN6OrNEj6e946Df3
TIAgkJbLRnIl1JgUsL6lj173zZRhy4RmSQi5G49DfB7uxg+B9YrKL/taN2yZeF1RdbRB60UaBDdO
OvIDaje3ILNrtmBYctC5PeQdq/YW1fZTrKtMRhXtvDf+vFOKhpolDbRscqeTrnNmVOHoHiU91BBW
vzw9K99vFi+wLOm7HLphMXXarrhnbtvLqwBAHfsNGfWwxauy1o3htrrJhKJ0i+BtkrYPiQ/iQA2S
jcZtNuIHrwJxPBosG/nF3cmSBIQtKSS9I9024AKzwTy5SKv1ufyitfu0TFjT10dr3lIv+fHy+QX7
gy4NA9daOIlo+Hym0NqZQQqeS+jsTjjYrYOVZEl6CLjDA0Qy0ulrpeahjlQ/FeJWeNBwjQWeCORd
b4fEeXYS3/OuhrIbpwdISc/iG/yMpo2KfvE0RdONfVTNCHYeBt624xGimml5P0g22LvuU2rWUFRW
i9gLkup4uGAHs4wGRxhNviuUQs0SClHK0qGzn5160ooCexjlv914bImwy4OcnJp+v7ybVw5Fs4gi
yUBomnHLinvhv1ecgSO8e3e56ZUjMTDOkcoroTlCOD8FbY+ca5ml11nhi6POkQOowGj85AhILF/u
bG0cxqkC5AHqBlA6GYMtgp00qhTeh2Wrn/a1bryGMzsJvJGHVjyJuoigPN1G1k6OU2oWVbhhl9Fe
e7j3hmaIwGH7SWc41cHbsieT5FGTXl7LGdSgYMiKq6zzjm2OZ5jL3Y2k+soqm7UVlYDGVzf7Fgp7
+ivE/+64dm8rXX5KrOo45lv0ASvHoVlo0aZaOqMN54CMKChygWpgyyM743IPRAOTtHT84jzMrDHo
tJ3WZ7gd07GooAQNSY+NeN/a1xveQSEVAPiTBui8S77phRa8spy/moUrd9cGNcssAkbqHpno/ESV
Cg5InNhHSCZvXBVrX28YspYTb2xUAcZJgcB8MYxvuTUj2zDuIkLD3BvGqxtSA8YXVudkggCGC961
v1NJ++bGMN5AeUNWlm11hkJUEwXI0EZ8yt9fbny5u16508xai6yA8Ijj5FasnfHDEmFaGMF7oBHJ
OH6+3MXK0WZWXGQ+p63DQXXWO13mRQXzwuxD4xXa3ajTX+vAcAV0kOrB1bo6E0XniChoV0q2dT6s
NW5c+oVPiWDjUJ2huiZOJOvIVaqLeN/UGEbbO7h2wXKX8Sib+vwLl95dg3r/XdkuahL6gkoNaLDU
rs6uzPM3QI5YNx5U4477vt1w4lsvUKryAxyckM84uFUp7+xp4Buw2xWbNasvIFkJRTHHqc5swIHQ
LwyTgC7KK5t0W2QYa10YVuuqRE/e6NQnZWPbVD4HgymdvndN5mycais+qkkfj0KJJgNn2XJxiY9a
Jxxc+w6ImtLBipIKdIPQQlXXTg/ObltKb2PqVm40s0IDWvZep4ZR4Klrn0AkfCv0EONx/c6Ce2SR
4e2u9TeLNUQ5JzoXszhp6CUfKjJPVzgH9135JtFvIjipUa4hTtQf3vWggTxINm7FAlZM2uT5DRDx
FvZoixP+X4ewm//NGlK5seZrjRsmTTiOt0WL8FyJSRymEaoE2zpOK1vWLNeggkMoSsOisyQTUc9w
/1Lf8SOvh07j5WVd68Iwa6Xt1oILJk6tRAzgh3gly/p3vuTZBvZobX8a1zFYVcqSTaE4MXe4JmAE
Sob+HUpnr91CH1O9L8tHzUqNvpWNB6DtfFt1cIiSFOcGSXZVb3oAKPzsbVVt6JOWFvOtchlqGiDV
ayW82beFzMIMiGRWMx62zUn3yX1ggQLI6Wa2s3HjXV7R1Es7OBInljb5gQThx3TejHKubH6zJkP1
shtoZ2U3OqzrQz9BSL0sWLCxNVd8FbMUg1VdCXhqmN0kQXPX4m3fD/XHogmubb/dksFb2f5mNQbo
7sfCtnVzIqH1UY/wdMWclZGf7UIJe9SsxSi82iYVd7G4Zf5AlsS23L9zDOOd8iGBXHXYQkda9XFB
muBUtsO7yyfD2vQbdlsNo59NuS9vdU8EPyWZgjeXpKrS9Y2sea/kjeU13T7Rduoa1zMLh1l0gGPc
9sU40WucdaAvr4vC2VU7ipUwbFh1AZzf0W8Qwan7iDCo07Wz9/7yZK1YgllwMdFaJtlMsY/m0YqK
GYeD5bkbJ+ha44YNT1YZtKyt5FmPZRdNpHiqhmKLFWatccObdkMfTqJF2rMIAzfm3OYfJR22UKEr
m8iss2CaBmVjzfIsNByUieDBB0Qf5EoP4fKu3zf5xh0MbvKGjbKT5wJO+6kaQbNdVd0Wem3l/jLB
a0VQJFlVNtnNckQULrtR7D1KMKAR5DxLshU/XVsGw5S541FRSSnPasIG6u2SPzRdQjZ20Mox9wtW
bRa5N8hU4lUzZMeiyx4qxLsOiKL+eXkJ1jowrBeK2tilSJ+d3c6i8N0Lzk5Epvwbaj3KjZDHWh+G
Abudg+sLkpM3LvgyjyJIH0Bc9EfL8qfLY1hZaBOhFrhl3YfZCA9iUPcaoLhIE+dWlsUV1KDvO74V
G1pZahN3Nrk+5UhJyXPituxKu13yAF06dwutvjJNJuqMSl+BVq6XZ+KKxx9odTWGH4cUcYTL87T2
/Yutvww9+RSaLmEtz20AZ71W9kmiBuy0r/FlVC8aF72AfEHi4KwbAAUtkjEsIjnm9hZQaO3jl5+/
aB+pcE8OTq7ORW41dcRomsXd3ALsuO/7DTsmDXQZi6SfbzOBdFHrl09ArE8bZrxympoYrcpPNEwW
VkZG7wm1LTGu5Bu//Ios/NYbdm33GIbcZkmRTZ0tz3QWHwVStHeZh5erozezXWtmZphx0NgQbKOe
PPdAKkRYkHdL6uQWQjgHeEvhHQIkO707E60FIo4RwLABFq1IDnyxjAoLWfjd7wKzroK1pc30oNoT
EzLvTnXG3e9jS/otGMHKgptYrULVde+Xer6dPCBGIF39Zy8pmKPCj0R4G8fqikWYkC0wMBAkoJz0
JpEDPUwdmOyGSrbHXfbwC49um3Qi7ef0Rpd+eeKuq49Ot4XvXtlKJmJLF81YhJqmNxUkRau5TSK4
xNeq6v7se2zauQj3xVhMyBbvBBRpizS/R0brI/fdMxjFT3ocPiRhHgMIsNHN2lIYLrcoujaYg6Y9
UZSiRhUjD9tbdW2uDMNOfEfICQxktwX4HXXU2GlgHfSYd6gAYxl/I6ysP/t0trckd1ZOkl8AyVah
Fe5UiDZmUEtbuGYdVOzMtnojJtLTt7v2lwlNTqxCBp7TqVvqTKBLAPXmI1Q3qn0LYoLOdJh0ym+0
fSPq8NsPp7sZsi0o1cpqm2AzVTeF9KAWjNrOEiHhhFnNdEhzEPVenpqVBTDZcl07kFPIenz8pNoj
VT6JWErEMRDBVrXiyqYyKXOJHojMiLJvki5fyI/yk6vmco4k5KIOXq3LOrL9XF7tG9AykS/ubgYV
sNwaFL0BNzf8/AUO1ut2inM3yza6WFsT4/quqqBUhe7smwBVsfyJlV0dnjJIae1EDZl0uRWlbRe0
YL8PmJWdExRBnLw52aq6XPt8w8hb5rksReb6hi3RSFe4zSG0trKCK5eRCTljFchVkzph58yb+T3e
cc0Bik3lsbJqdtdJhOwvL/Prg7BN9Bm0y0qS22WKh5Ytyb1gE3suplBNH/a1bzyng7ybc+A8m1st
w/ukhaRymLbecV/ji6W82KNWkdcjGWf3RqpkLo5TC0hkFMrO/3y5/R+ldr9m8GyTQLeC/0T6EUvs
NoCoEie1DxVI14/Ly1QABAPR3+AAAggHNJ/Ze9eTYxQQ5zxA7Xvjuf36PrBNjl3VzxSUD+F0q/0+
haYmRGlQi8lS59nDjXV5mGt7YPn5i2lkOR3LULTOTdB5w1ueDd54bRVUWrs8aTs07HxiKdR9Ha87
U1kjrKWAvpLWYUqs1vUiKxidHhWyGurn+94Fdmhc7TiB55yE4M3LJCAZzIHCmU+Tj/tmyzB71kIr
y1XKO/fcfihSBBk9gRzKvsYNf30SKa01E97ZGejzEPRFVIjy3eW2X91K0Hc0ljlrcyXVwL24d/sr
RHHuekfcMfqYFt7GJfjqRkIPxkLDqZnHsrTs2Eu84aCd1D/CJxF7rgu0bqwqs8TMJlT8oFAGufoJ
4csI8qDPlyfn1csVjRurmuFuSGdd2nGRcecrCDrtA7RxWMRw5T5Qqqt7SRGkuNzZcvj9cqygM2OV
E6ioUjupbSjMFnGCh/00IuUUzDrubfaovLQ+gkZ+48nhvd6ZiUKoxDDlTsZBm92B4qUacQQj9v6m
rCu90cPK3JkgBDZDba/yENcPvPpr0YOhSMqboFjIcbsrJwuvL8/ayu4yRYeVHTAVIpYdKxfs00kp
Pla23KX5A3nSxWhenIHBXDsh0JRuDEUV75pXmn71Sz7uOTPQ+rI2L1qnEI8sLdLYcaZRdqddpEbB
nLFVr782MYZhM+5S4Xgpjbk3jRDxchh46ueNU2OtccOmOfcgBIGsa9zm7Bm8pyoOvc0qoLW9aZi0
GIKsd0bPjolVeNeiFHmUpYV+CtMxP13eNSunnikrLNJCwrGc3Fj1LQ3PJBB1yyLVNtUMaokMlZzZ
obE9V8aX+1sbkmHbrK5pyippxxVfMC0AoEbBMBaHJoWJX+5iZUlMEIKeUeOt6sLFQT5nd0FphW+7
ZDPyu9a64bE1GQJRTdrTuOnIEE0Z7rZkCLakqVamxwQfMG53zeBRTA/SrreYKj9ybceNc5r5x8vT
s9aFYcqISrhjRSYb4uSQ5URlmTj2Y82vSldv4XPWulh+/sKe/Tkv2hL0A/EQTm8LcN6wUr8Xjvvp
8gjWlmD5+YvmedZbrXYbGpNSzY9MVPwBDMBbOZa11g2LduuOE5Dp0lg0pDgkAfK7fbAZBlxr3TRp
wCVsK8EtXQg1AG0IjMa4XNX7Zsa4plt7BsWwyO3YTeEtwjnWh4ZiD11ufW1ZDdt1xaLJqFo71jby
Qq2qh6NLdHdsinZLeneli1/wBxneulkKehNszr8UWLiOZFq4T6Cucbg8iJUFMHkhK0LrPi+n5iTy
Jof7GPCj7wDAf7n1te83nlwimf220tXiurj64KbqEw/DPApxG1/uYMWZMIEIrfS8HiK7uG9k078t
Rs8BDkeXRR35kP98DhgLbmc28+Pl7tbGs/z8hamxwleo1sSGSlrgn6kqIcSqoJViL8fGvi6WhXrR
hU5sypCZxYHqJurO8/1nF2wIQBBgZ13uYWnpFX/SNSy66ApPkAIOALhYh0NVtMHBG6ddqCWonRsW
XbB6ykZV2HE74UbjDgjqhjp7CMHDvbGp1r7fsOqpKsbRHeAeVe3Mbzizy6sqgMtxeXaWc/+12TGs
uh+TDkUl8LaBFyyugpCJj6wHSj9NO/vUaDJdXe5nZRQmLKGZu75UcChi0MOHsfL1B7vy3Z2NG7dy
JVnSShtePM37LyKth8OYokZw35cbRo0smhjzBjNEHY8jnoHWvWwX3BBy9sZ1DClz5FNSbcdYiPJA
e6LBwGRt3JQr5mtyP/JBen2aLV8+o5qL+vn42Z+0c2PxZks7bG1Zl5+/MN8KhPlWl+HZgQrlMCrK
trmShWw21nXluDNZc8iU+mTK8e7UdnidpM1tpqo2lrK7QzkMPcxT8G3fGptW3DldMVV5c+J5p5Jj
i1Raed+IerZ2dmAYsatp1UgfN0Nblk7EOYekG/HLnVvUMGJKWsTiJKCT4AD8ihAYmIvYZpZ0ZYlN
MAKBDuSM54CDIgZHH1D5/skiqEPaNfEmAiHrCu7zpsfhVvVflJ3Xx3HwtmB7a19uWK7uJJ3bRjtx
VeblQbPkUzlmW+7Qyt6khuXqepoyiOHClUvcM7whVDc1A2jCeBUt9KFj1mwECNdGsVj3CxODjuE0
SguPAtZa9klR5BV9tkvx2AUW7efGRWOPk0NrgAI7m1wBTx1eW9oa9iSt0Lp59YYVGJ/7Aq56M7pR
r4R1qK12K5C5cnWZGISkHUqrJ07yPfP0G3euvqq2frTt+qNM6sd929MwW92CL9JF6dF3VmffdNP9
2fVA8+5r2zDaggknoHn6z73SC6QK5ZhuYZ1Xdo0JOGBBkHHQp5JYK4TG3ZCHEQJDT5c/fWXmTbBB
ENLJTSx8OrOCRyrG+aBFcF0KqaMOYdPLnazcXibigDKRzhUdm1Ob+D7gMQ2/4lIXB9m2uyABrmcC
DqBnDzLKoAAeP6/9BCkMH08OX7bOziEYpusmqWBgwgi/V8U8RYWE6RZjhxhXAAXcy7O0cgyZwINq
hixGOkjAPQn/S3nABNrpAxP5k86GeJuMcm07GZZME8gMYsOKU2+BAjEo9VvagMvg8hjWGjdv3yqv
bb8KSRx4qONEKQyEAPgumBXW2DThUlEucx/RphAs0k2QH52x2XJQ1vaoYcOVDyY56Uo0zkrnk2IS
1dPCk84ia+d5zYa5rUTETWRBlrmhtFTXnFStY2LrY0aA+XC8ux504WM/vBnpVmZ1ZSlMmIFbSicF
P+I/6yzAI1mBKmFfYZiLOnzjutFc4B3Qhd8F/Ogo8EElFcxb8KGVxTBRBizpSncAEXlcQIbmLuvE
2a2JG7cD6qsub9S1Hgx75gQFZ3UDK9D+An+2wSPsOjq4L0nL3l7uYsWeTVYbl9SVi0RRcwL0MzjA
DYVeWVL1n3obOGs3QEkGisCTXTVDWA/DrMEmnDQ8XV6vDnqrWOsdZL+FiVqbLcOsCZDQDojVg+9t
BjxUsUAjJsfmh8Haa3/EMO4C8XFFZNWc3H7QMR/AktSHqG72MNada26YuE51WY2oNzvh5h/YPQp5
IVxejLZn3zWT6rdCXyEs4Nd3uGtCDTivCoDT2voE4tbgmAZgCRdDo2JBPfXU6+EN9dvhtu+R365K
vktqygVn7s/22Hqz+Dv1whonOCdDKq45rdsjODJ3lf2gC8PkuROqPEQE7DR5Frkh9uictstYX99i
rglBaHFpFJAAaU6Qy+KHJAzFU+0HzmHO0i3w2OsG6ZoYA7ymAEXrE7ytag8Fjf2f8BL0cbldvT6R
Rxtlsxs77fWz1/2FCccDzcccwKuaGqAoKBs8lADRbINu4PVLxDVxBklf9QtRUH1aeHWFNX1WZfG+
t9ubpWI5Te0HOQ/x5TNsbVUMw094ULpAvjWnZLBpnI0oHhiKsX1nUdBzXe5iba4Mw6+6UYT+0NUn
XbVeekRK2umu5s4H4v9yB2tjMMyeDPIfF5fbTnlqB01jexzegGxUPV3uYWVjmXQ4EFmqR6cVJOau
fhs4/I9KFk8sYXGgko9DsqU8sdaNYeJqnmF8DEWPxdRBsxZVuYp1VqQbhGpSoqc4dYps38L/Qo3T
NgXoU3GILcBUKLH3Vw2YHf0GBnN5zlaW3STCAY7JGhs6EITL7BNNrK8OAb/PvraXnfDinY04U12k
QtenvhX8gZfK/dCkC5fcvuaXIb1oXiQpECteQ2Ka4LD6mnHUMd9x1ZVbeuYrO9YkpAkmyVUzYKEh
hKSBrwwes8yXUKwft/z01599rslLAwQAL2sfrvQCY2BZGS/YY9cuv9Y4Fi/P0loXhl0zq/eAnMUp
lcnyiSbkVIn+SpTu07KR9nVhWLYbDkExzz6JhchlpDpUoyTYs3/OfEqOYUvKjQN3Za+a7DSZnN3W
bXHx8ZB715ao6oNlbeJdV1bbpKZhKMwVc4uUQ5HlxZEPuK97bxyvU9aSjdfr2gCMm7sFKWgoAAk4
TUgKJBT40FyUu0QRXdekpaFpW5c8q+pToRrxZQp8CB8FOjk5ghfHXQv9CzEN8jA2Tbz65KKcP5nJ
Q6CCazm4kALeF6NAAOVno2aygRIOggenrJsm8ERI78CHZP4TMPD0/eVRrK2C4aLjnZSCtAojKIaG
x0S0yQPqhfZFQFDv9fMAhB2KhA4ZvNtKfEp42kZSWBuGtvblhi1XvA1BBMHRNkPmIXeK+tgIuTX1
a62bZizBJhci6XmqwCmqb6ZW2fWhAJkGOe6aeBMaRgYxdgOIob8zuxkFqCdbOPv5CM6yy+2vXMwm
MAyhCjh7I6tPFfWvhEzKv2NcZIlxMT9hUdFuKeWtnKomOGyaVBqibEec5vSuzPJj4ICpxpnIX3Xm
/3F5NCvLYULEKOR8apJasOcuQ5aS8loeLKjjbVETrA3BuJ3bRjGVD75MIygFU8xX/lGk6iNV04FY
xN1YkxUn2SSuKWRZZ9mQ1qegSYujVmmJmLh1rnwQFdCFnLUv/EfG+LfLk7Y2KMO2eZ/Nnras6uS1
WXUYm+RQpI6+QjgHMERst9O+bgwjB4nW4CcFqU7ahThpqt8FuXtmyXya+RbT1dpIDFvvi74duV2D
WmMKRtBHjIei98ixlGEftSwdrvaNxDB6hXNV+QU2Mu+BhoMY+Cmh7T2esA/WZsx/ZSgmgGzSwPdb
4HWP3YD/tdQCsqIAoobLCLIJ7y+PY8VaTAqbCeEWIsZWnMTE/0gUIAlLMeXGJK01btzbCmUuXUUV
HJxwVlCVQaFNk23GQ9ZaX6bthR9b+TOVQYD7SLjDn8GIoE4dgvJt37wYVl7ZUACpesRTURmGGqEA
oRyRgcHgcusrJ65JYiM4TefZWcL9nn47STEcl/f88pQPVQKthE0w7vK5rwRzPMOuITg2pgNQsvHM
USPZWZ/acQBdaNFt1cauLYJh0W7T9qnbYf/QpPtCFfgLZG7PG9O09vWGLSeAAgZCV0sMuBmOtFP1
nxnPszhM9vrGJouNzlFabZUMQK8irRKENCGnG7Wyz4P48lKvTNAvSLLGgb70hMuVV1A8icjkc3Cz
QSdqX/LRNYFkBNSriGg6yFngtRizEXATATR/LPB490r15fIwVpbCpLVhkBhw8yYEsIX3z6oFV1Sg
hrde7yQbBrfWgWHNS5IQtHgdhsGHMWJE3RdwdI6lvRPT55q8NsKlfVHwrjox2VkHQtzyU4CUf5R5
fJNoYG21l5+/OJNqy024rvDUGvlIvRsZzk0WlWGu9wGMXBNDxnxQ7aY6dwBzmTJwZ6LIffTZLgpW
1zUxZBA/IDywO87xah8ziK0js1aTfSwJaN6wZ6tOmYYQs51GE3f/sIGaPVDLDjd20NrcG1eyQPmV
o6RNoEgeVjJKmRSxU0DO8bIFrDRv4sYmCNxTrpaZt3PZwoOphusZ6kxbHsXKnWCKB7s1SPfoMIOG
ckRaBw4MDe3DRPJ4hHSLN/n7ziNTRVhrCOaAFDH53newM1fz4TAXcGH2TZJhxVYx9sx2UNUODOWx
Tqq4cOZd6BPXxJD1onKILdE0LoOIFvVp3AwTry2tYbW0npOqDnBL8s5+ZNNSh6bCnY9/EzoWTKUP
2WbAJFUvTrKg12DSJNFCrevlmxCOldPTJLNx26EFmag3x2xC/YKWMFnGgY91VLrls6x1YRhvkNQd
cbSa49Qf2vdzBbEiHqYf/aG29m0eMydLkB0vvHleUCKS5Z+XKHTlj+Uf+7amcTxAHioFIroicVZ2
X9SIgsAu3Vefi3NzSaa9OPdBB9JWRYWMCYQgQUpBEdL2W7LlZC3W84oXZ2LT+pEiRAUfOuZ+0BwW
dFcyiSwSefrgQ8Ph8vysdWI46yj2BLGoC2c9W/iHKwRVF3+RLVfASLekRFcszcSqBbZVg4oYi0Da
qoxUAcJ4vxY7czG/qJplooUOlovItqWAEp+pOA5Sv708P2ufbhwSScG5lQYIm/NssgA8gcJVDT7W
fXvfBKj1qrO9Nif4dBk+FqNvRx4oxHc2Tn/enYgstyUIDwE8b7LimEGc8ZQ6mzq0axvHOBigzZR4
vPSdGJIfZ87n29b2HzUdPuy+tEwpM85cgBGKDA9JTFFUDEix5aRsT5dXduVkMxFqBcuhmTQj/6Uz
kNm3AYrFO7948pHE2OeamDA1OlU1G/vEhgCC9yRSgAOGFuGVy5+/sjFNeFoQuKiy0UuYoA+/TQ70
4+wC4dN9jS+L/uJggyp538yMUGA+gQZQ0srxhAdX4L7WlxV50Xrl5GOeZgveaqkVXg7mxBLBzkk3
DLaAvjk4w1Hix2e7fZehTvSBDenWmbw2687Pn04A3Sq9zMGSIkF7O4EB+mkEbOLm8sSsbUnDYnUW
EFIXnhMLC4VBUyfsU7cQQM8l20rDrw3ANFsSBAAiSxJDb/OdKIGEgeOmN0xqrXHjsk0gnze6EmcC
VKWcB2cspoPjFVspm5XWTRiaysBvk3fAaue0HA+z38egQd3FVuG6JvAM3r2iIkdhZVu4UB1nym4j
nDqt//e2/M+v43/xZ/H4972t/v3f+PNX0Uwyg2iy8cd/vxcV/vvv5Xf+59/8/Bv/Pj2LN5+rZ2X+
o59+B+3+0+/xc/f5pz9c1R1SPm/7Zzk9PStA2n60jy9c/uX/9S//4/lHK++n5vn3376Kvu6W1ngm
6t/++aubb7//tkic/OfL5v/5u+X7f/8tlp/rr9ln8xeeP6vu99/Cf3lAGgE243phyEi4vH708/I3
lvcv7LsAclUB8fwArwdYWr1IUvz+m2f/i8AQvJB4QDk5bEkaKdEvf+Xa/3I85OoClzkoTPWRBvj/
X/bT0vzvUv1H3VePIqs79ftvPyi5/tfzgvuGuIpPHAT7XII/BQZ2oWg9QHSbmkRlpafrwRnZVQJR
9Aj0YOmdzjpkMwC2jEUPrm4RXI26/svJtZVF4OpASdw8T2/GqdF3Ym62QDq/fpvnOtQGGSb1GcEs
Go4bqaymU6jijOqqQUVHD1ZgL+ke23Qib0UJKZ1sotjC2slPNQRp7iB0aV3XEtwe4RT0R0gPQ/em
94o7njv28cUS/zORLyfux6v1p4kDwC2wXQ/Lu/xnck3AIctEQoAYDJsZz03leAcyD/JNAvGuq+mT
7kj6JoduxBV4y6Yjbyz3XWF5x9r7ACUV8aaXnxucJLEVVPad9G4TjzkfBJi/j77dtjcOlFCOiVL8
ZmykfVA67a/mUgfHbCLqVIK927c0u3XGVJ6swLoZ5jq4YkMlSGQ34Z1j6/Thx/+EgKXHCKI5kYW1
3piEHzfwz5MQ2tA0ItRDwAb09sZR64gekFDuQGPoR9eEkxuULY6oEP8j9YX/RmoEiUr3PQ258yHI
7bNdtcEN0eV882M0oOrL7rsklG+LPEkh+mc/XV4mb7lPfvpCBkYGx7VdCmMKfTPdlPXMz1OJN9E0
AHN70FkfnjgX97xx53tBpRs3fgDtoqDD1KbiTVWi+G/w7PFQQsUihqCLHbUlFW/yua2OM9Ijx3Hs
p3NdTN67NKu+hJI9lO746MpMIiw2+feeVT46RWk/hU56QtBsOqc5oLjgCVYPOhm9Q+iVx1yV5ACy
FX6n8rl402S584HY9e3c+E009x294e4M1QXom3GntL+06fxBoezuocvaK3D8ZHECEaZjE3r5U1iE
6bXLSwmlT3pUTl+9d/p53mDn+ZExMabSCzGTDLCUEKeVcXW7oysqcMNArTmV3wZSdk/Ky7orBToz
MU/27dR4jyAVqR+lhDPiFoD4NIX6TtpEP/RMXZdFJ1oIFCGXn8jwqSFC3lcs/Au/y079NMn7wk+/
iLlW9/aonKt5aOX/I+xKmuTUuewvIkICxLBlyjmrMmv2hnB5QEiAAAkx/Po+6e6IL7o3vann8rPL
mSRc3XvuGdJqlkGiIt+5KFVl//k4Zg+XKAahKG+Ghb8s8AwoAuTn+b7z1JTz2eM1e67GvNmYujJI
Y8KofO2sN3xt4eqlE8L2km0pZTH3rimiaKgL2R2I5+h7GIw3a5fuaWzbl3ojcYIYqv7Kdfc7RrAS
wofpsWJT9f9wQP6Jaf5zfZE1Enmgaweo9wRWIuH/jS7okDnHttXoZATLFirIxU8hnihvE0MMR9uf
rA7rgrUkb6W/3qlnfixr/cEov3RLj/ienmNRW6uzgVb2gtJhr53rXXXr7KEmJx8bYVHiqf7/edks
/kdK+l8vPMCuzsVLDyns94A3/O+OsY3qIF6QcJXQWWzZI4E7GU18XRb3NqBZTRy6weBwZe5ORTor
XR7nznaF1q1NKnOulU9Shwbeee3pj6iNU1ba9tKzXyOCxS4lb12Ym0Gfss5bLuo4vEBvAKkTddwM
mt3vETunh9zYzwLu/uWP+rO55dcyN3kYbtNpo9RJOJM72c1YMJIV+F0fI1F4cBOPb2tain5I8KfO
yhvd09RMr9xxk3AkTropdo9E9GYFATLn/BjIFux7hTy1ZRRvoyG7qh+OHsKlkLSbM8izko6116nP
2bzmIxce/ETGe0jkpcaInVE/PPnalanjJZuv7xhvbn28Nem6DWc30E3ml17uyei7EQJ3WvMC6u0H
7AwyWifcaRARFNMeNwh903J8CenL1kMoGMRhmTaUJnybppS54tYG9qda73DH3E0bTgvcEstTy//a
ufbfKVzKIJRMCI630xbT58hxxCEmdZz2MMo6YFrkiVXMXMbOLAVvPJkKpbtb111wF4s7k09L5Jjt
GcYcYdZSFvdJi2jhnHZ4ESheNHOcOkzHICq3hK1uTqtZPbuk2vWR83NuCfTJ4/ok5eo+Qfj7P1+Y
S0Zcv/BJ9a7ah7bdPt24P4bYxGWL7/pHf6uaLK7g1ae5mPMp5v1TuFZi5w2UnanS8b6DQA2JfBEW
5Kzesakvn6PIc1IaNvqD8u0vb6Lo9xyLlDZ4mAL3qh3Ief59iU3p76Bb75OqrFKP2vJsYbfmJUHn
Bzl+QAuIqqxwmR8nheIw1lyk/8eXH72qOGgTbX+An331uy+bLxFP6gdcEmeksSn/vWzrJY18BmaA
LTO3Q0jY5Hf6SkiTLh1tXzGB0qTCIuoclkfa+OErJ/bLn/rlSm3gvrV4ehuoHsN4sc/GMdNrbWXu
BoP/IYe+qCuzFUPtDeAmVvrNCeN3vc7hzh+3Me8Hzp83tClxbNhtZGZ7siZOTLWoK7IW/NQwL86C
Ueao+tEB7vzAySK2pli3YQyJPF5Ma+++jGblKcc99IZt0M8FVOAf5eDe1ErFs+cxnVaOjY+qm2ju
m/Hvv++0iHpQth7/Y2iTsgM7dnuwWBKlPef4319c54oUqZajdjA/w9wcXoa6r49N2N0mVT+7su2e
KncazoMPT5ih4/FHXF4bGMLmBM7peRVvCGKMzZPRWJSrUsEaYunWwtMwuI3JUvVpbecxDTEVnf/7
CwuilHvpINLJqjA1w2Qu//mi3VLuLegvSTzgw7G63FWunD9LTYK9wEtJ6467R8cO5Vn63CtiCGPg
qErPknNyEwRv0IXq9uA2U3kIY/+9pjenNn/CthqLpZa3bl7Hp7AdghOTyElxOT3Tgbo/A1sorLa/
6yEqE9dsTBdI8eS70SPy3Pc+O/qQh/37ruNTmfX+ujxPHiscYTVIzjU9C8suCj/+Zgb/pGtjDrUk
PBVyrQrg0EM2Tsrd01j81bCofPRlKo0G9qFq/tKvZEk7318/+43Q1EXUZ9qUAfpKQia9a0djjpZK
c6SRXfekbbPO0aJN2DbfEdQeZZXxyW6ZMqeJ+y9i5j901N8w8dFP3EOTRVmHptclzRFwFA64vnVv
le6OPTz977IO4K487uLF1XfpZESb+N5U/b3z/CGvY2WebUXM87iCkgzBXLkXcRcfayOqoq+iPPQF
PVIMd9Ctt78UeofzIkr34M5lTtQRnjwtUnsnmzS2rj8ZA1zlBHO6+AigTsK54p8NDHV+FKNnuldm
EQe2ecrJzeNbCRgcfU4U3uO1/mMnfHrttu1ou1TwD/VfiO3X078vUxi6O6qG5h3szi3r2kmdl7Ex
0P2MOqvCeNjB0KrL7OKhH5php5+Kmsc7SI9+okdQl80xaFCD2kcV7fw8mDuyx6dcpevo27sbruo4
+qZPIMi1d0dULYJ9mw/LgumunGm6hy0mjtonMnGsIxLr8+GwlQQJ5LKrkkEAoCbomU/zaJfdynFc
x1MnTrXja5U4j1/++/7frxCaMiFGSeaLmqrnZq7r7N9bK7VszqP/MXqD/QlkweRAXQrEs6VzNbpn
1vst8DS5FIidH7Iyou7eG9Am4+mId5BDdemIrqToPZjOLQ/VfitKnZTNOp/HVY67KlgRJ/dombem
AijtrgiSWHIL7PuCBm3cbVP7PpRdeHOWLbzFTcQeJ93vf++TVP0BRIf2OcRBgpXXSNIYRO3bZmWb
+QPfUReJEcPce28cJkQJsgByr2w0PEWOLuBqbFKaORnCqDvb1aDob/boDK06u6RDgV3nFsG0vHst
h2FLaY1urTJIW4XOPk4dDi1cC8/Hl2rJVtejd4d1UbbmLWp7AgvEGo82f93A0sSRZu9i28yujeIx
ESK69UvJAcogdQXsXUwemzft4Ex5HXvS30xUnXQwTee6DfJNVP0XXIqPzOZYr76tXR8d/SUaCxOx
FszrASdx5DXILg5Z0sP/vuBmfYkx5VzwNKp71f0xcBX9kP7WZe6yNM+j2/fZ1hL94jBeZ91S/SZs
Hot/f7wd3foIaxR0H3r+niicv4bBBfwo6Q+11vaMqNDxZWqrwoti7Ch8qkA3VjeCThrOveJPtBGV
Tv6TENvyNJggqQNM9jhV+rXVvzbh/vZmxV89Ntuc+35aDRM76tVeRzsOSUj76BI2Up1HiaMLc1MD
Km1RzeFXLYxJECMmE9PZ5w4gzGnrCU021e0ab7z7OEiPaFHmq6sVT4yVZxL32ENEIuF97SaL9GDT
9SL8VHD/h7+I6oAoE/ybNVpE2KrUhY2evHmKUxViQly6OIOnbH0hMVrTZrzMXMi31diLtuqmqYOH
BetEFAuvgDBHZWqQ74JW7KwBCiSmllXCtPsSCO/dw11/wrWzWwOGS8lS0ZjT4K/18SF6EkVoewK9
2nrxhFF5xGibYDv8HePnIFYij9somSre4FNz2nyZnMIMNrUutCelc1kDJ48hB0vDqbXnYAxFjqDe
Nd/69SmI0DBjr5F1RAR7f4KZW2i6vWZw/JyHslg0O3qxw1Ea4uU6Vfd6ooiVjh00sR289TvXOUHQ
tuyUeiINSaJeV7cmbOeUDUyj3xtzb3pZKqtwb/11BPEK2xxLws/UozpVaO6yVZIs3gacAhKheWRd
fxBJxN1rd45uEmTwArsIjy4BQdBVeCkTn2/Dpoul9/qTkX0BX53oGNSPno3sYj6FCSLGnjCK4DQc
3SVDakVNbF4z2Fk2ftaBQJtCK/USdA5MGDYA6L0yWRBPP5BFEKasbf5Ma3X1A1VfFzRm0Bp3hevD
qyfusroH9RwRkdt+aX5vcZ85FSfnzttekVSt9oOKLJw1UMMMNAL12pwRD50iQEkm4Yq7/UFETkox
v1KYNOQs/oIQHjBb3bspD/1oX1L1IRr+z5ymBkkVbYwcQ2y8f4xePOM9lALn4RcAAVTJ2UksjFqK
rVn/xKtc0nkmiOmj76wN5xTpquMJlo+XiUQ3dyZO5nplv29Ee6ngkl+O9C00XpXNipW7QYsnQUOW
127wFwnVUc5dbEbnEd3aSr86z0X+mRaf2A36+EzYBO3cdvQQXVb4MP3LOh97scDMj5Hantdmftby
1xyM1zpu2qdVfjtERDv0dctL25Ef5A1UdW8fI90o5VuXdrH2CsJB3euH7XwprZst5RBlUwg/Hb8L
niC5UOdoRXyHL7bvKFr3OhjKnA46ymBlz44L7fK1b1YATRihpEkb5I8Wlg9Lzo13pysGNAlS2tp4
j/69YyiX5oDsTJl2MIxJw6YjVyGji6b9K4vtgI2Qd2X9NBwb4JyTxe3sjQgohBo/bzoKgLRbsQ40
y/kRK0mCIXH9uUnmdf0jarlzK7YcfAMeMEHc9xDGiPnxBi8Z0EwKz1EHgJNvdes/r0u/FXbySNap
+I9YYYO3Dqwguq123WvoNl7KjfujUqRPhoEHWSlQTqsV8JDWiV5pdOzXLZXWhnuyzXHiBlWQVRgx
m61/rSTebdlUaQ/d8TlupcWMK8bMMqHR6h/b1k67thdvnVPGL7Gtk0AQfXdkNadrYOI8ar/nDSR2
XUHtGXCgjcsKBkAsp8NjJhLOAD4GCfHhCzwkEsQzRsHxibhMts2p0xjlKPFo2ScUh3dQlXdh6+0U
DFAqs36BTAT1nyNubBfGzs+u6pq0C7ckZkjDbcC3BFI0bylAX5iPBDLrCVMnszhpKKOzcpoNp4F3
Kiu/vHV9cENTRVxH/Yz86LZggnNV8wGfypvQQZXA4rPKWAjN0xqhGwE3P9uE3110A/y41c2QdjOG
qY2Brz1EwDANPXM7/FLxjKMRAxXuyTWh06RSCMP7JFyUSOtwkpcgjuYcbZCnYpNF7dSjWW4gETLL
r4H4AQrCcJAhtKZb3/qZjq5MtH5S2e43oexerYol3YYWO/AqH179LeAsvPKUUTR3hGaLN6wp7hCd
GkTjbLx0UwRnnpXeUCI6CZmBaA/2gUeUAR+R9dQkteL4SUE4J0s3XKgoyX6T8iSt9A+IZYBb9LjS
vUfYkACvACGl6o6eYV8ABVTibj80XeSucZqpMJVzaNywTQcWHyBjb9PZ36a829p9z0p571SQ99OH
DKoqbWelC/gM3KISbXKFPi4Ft4NlkQvPrYXVGJUHitpIWSrnakpWrtcEWGOTuAvt047gGrS6BV5P
a5G7rUgahVracd+mTQgCtDOv6Rwte4q85B1vMaJjfM5GSPLSCXqOfFzrz5Ek3Nr+25QdnlsHq11L
h9TjKi56dOjLsrUHx9OHKJ6/rJPJiv1Z63ZI2ZSCcfLgQh8Uot/TMngJN44RZhZLSi09+F67Zn0Q
FYj6dg8T+2hcWadMtXg3ETRbBP3rxGHRMtQ2ida4LALh71wAC/ewX29wvEILK6nM2gAlwe0Ey7YS
tWyucz6JS+UPS8plibzSGZsBho0ci4jKKwHbF6M8L63AOM8DxxykxszSKx/nmE80buxJQh8d5KQb
ozRYS76HHOtAAV4GAQdwii1JHQ3lUYAc3TPevM00LEa9jWnUeHA04QM0GFxN2WYSSub+AgmaS6ku
5hZXfWnjDEOBPgEaCi5As0eLQlq7riqYBIjtk/5oIl7nIV0+1hgHfN/h2k2QkHgRRrRa1dnah3UW
IUEWriPBefPFnBFvMjlIOSqTk7vmDG3tTPFURH1U0GZkqKcQtdja2qx53JVB1y555NsfbmtPvttA
U6NNoToHr4CB4dcM/gWCs6y1WJVEwYtZKXyUIzLhgUvHDVQcV285Z4+CBqzfd3U2e5FNx9boVHwE
jH8TJ5zAHzGv7Rq+mGl4591UJp3tYLZml4yt+ITZFtJ9pSAxdCscDeXFx/lQROWyRzp7uPc7ixOT
dSoXjHy7gL6yh2NeroNHW0eAzoON+2JsWaA5DRIB3dNFGswOG/qgpGsiL+kjmY+z2eB+F1mYA6+Z
j+qA4l9h1loWQKfRluiQVplZujFpu+EcCffN4WWYNP0G04Q57C4t8dJ16tyMOhNEVWHoHC1HjYt8
imdonU564dA/wZcHbzB00tLDmdrWVR4JLVPcpwTekPg7jn3zYmGOvMJzxTaaz1TLTLcYdQeboJ8N
0hB/fw/PwaSWc4cPWNijKnWVgBzsnnWrrhrW3CjpnsUOCv/6ppwtZ8uWt6S6otMHHOijtM9wBprA
40lbFL55w0lo2L73AOD0/dID19X4F0yAUZZnfr9+DdH8THqgKxUwXSAx7IYgvSceySNEGBOGHXfI
0W/C4X/XuDxMeulfgnI6YbfBUNKk3kV1r2FhUYOQjYVaQeEmesX2Icc4+xrTaAOehrMEt9IwODvs
AMcMMR4qxbynjw4ShpNtFD3KTxUcuyZQKUzW/FSPUXei/dadWFguaMxRAMc53lebP+7nyYxoYaaM
liFGMbdccqHAPJFkjAs4fSdkFM0RioOvAZ/PBaEEB8mQ0+SAMFs73L0sckstHPSOo+6zig5fZgE/
gxpHJn3Q4qFH9Gji0CPGyPUdljksC3vqpQzjZTmhAMN633nGeFnv4dbJHz7jUWLDPHQqenU7eVDx
apMx2KYEK7DnJXiW28LgKGb+VqD4JCbgV+ZW2cTmb4eNVwwHGelztL3XOMLhx636qQmd8jHyrmg0
kmVVRWwufPI/4Xb9M5QcfLsimEuWbDoXPPy1rPgtr2n3UbAeomk+TCsqdaBep4H9Qjd2l5g9cbDb
JvhT6j3HZuCrxw2uPT8Hmf5ds5IkrArPQzsYdAp4k8PSvWIzRSEkgqHVvA7pQjaKQzn8EqsMk5Fi
Pmbiz9SKO+iwZyrSoOyufclyuzaAlWOBBaxNbA9sMvjVz/63tjBUCSuhEloq4LXdff0F8uaQts3y
Qds1ALGKvBqNsYWtBxd2LCmm+BXuEm0m0JclQYu3KWP6m/sL8ET6CggM9x3quG2HvJrLLp0d3ubw
ov4SYuUQxeEQMkOQretEUxv2ZQbQZJDkzagF+D55PBj1k/9sVdcfy1LpxDalTTzRvJrQPDntTZQ9
Ott5HBMTC1aIyLJDOZAX+Ni+N6EDKHnpr6MsdTpG9YbWD2PF5IxeQnztww7H/JKDeQ/rFvBvax+H
n4+6Yl/KTo4X5jp7Tqeg8ELm4SCx2KFQTxeT07ipZeoIVV+FEY/+jWFH+gBctoSEWTjrQmIPqMeF
YGsnsdb2wwnoN4yoZlvlJg5YUi/+N3qdpRj5N9ZJObx//Kfwl2YPpCUw/oEDls/WWkKfaEgKu7Lg
6ISP81VcJ3SxBzFjdQgiOEmWuES1b9CaN/FSXutW/TFbeUDW+MUhSyFm9m6An+P19GPSeDPkoLKM
UKrLMeXMpEurqmvJXZUTFLBbP5Qs488rUdOlqSa2Q0zr3oD+jHfbnjtFM1IPP+bSydY50k8EplgJ
8mD+zARwApE/S4ynaM6Xzx7zKUQmAVAM0AvyUvvtfgZAnsVQKApTL5cRWHhaBRjKYVcCNoG7nlpd
Oh+lJ4vQ0+jBSqc+smD+8Gd7QtAIAmgVsg2Rc6Jvg2fuq1v3hQO9QyoYJLWQSndnbd9wliOmXkUF
DNJkaL6Nrt+CxZd30mG+qir5Puh53m3uexcJ5JHxtUGvOuKQ1LgmDV84ppylLkKQV1Alpnc+YHwt
7foENLuG9PUn+M2YBEcp0xVKGg9biLAbMBOVc51hz42bzNXD2Qu8rGVtHll4HJj5mwg39QCBJE0V
B1k38pfSxYOjewEDeKKilzBsfusIFIih2T5FU54CuUVAbE+ROrqAFRNiwvPiik9YLQIOHl9MA2mk
S2Wh6sF5hk29SvSENtxfy7t2J3saVXdXLhYAsY4gah6TEU9pukJSduTLAssFg/FfgwVXKdUWTq+g
F9lmTIJyOoL0IrKB4cbyQr9NcemPcdAC9aPz1YbkGExvoVJzQeXGEj+IUDyrGMhChGbJmsyMVZig
YoliAKQSTSCLYNOdDSi/ftn/fOwZS//Tq/p67/oMMXeVLjbf+RiQlZlIF7ZYYPRnoBv9NTxW+3Z1
3twuvDaTrU7gCsxJ12FE6BrvaXQu3jQdhwncXhslQ78QMB3DvC+jomu7pMfOLwmg28og6n4tp/Kz
CfmjYy7/VoBlZhfnvDVzAnJk88rQqRJ6ay37VP6Gs0j6S6rNmMFQAhRHKdCpAz4rY1asFCkT0a1U
sZsLiiKED/e+KoDP6GO/ghC9P15xnNqyw4W4K+k1CYhInz7MmFRwobVvkmCQwMo8oFhbt4/gMZrN
68wejmCFa6IPScwvcCDfZdSDBYFACA3oKF0iV+/mun/uGpEttWmzuhSYLCy6k2WWJ2vFa1DqO3rS
tFwckwyElYXBvq6wfd495idPBrxwXSQCMQ+bvnl28050HdqRqEW2E1gbrhdCsyc67Dz9SeUqRvAZ
M4gSqnpwoCZYuD5VfQd0TGz4uBDNtUXAZDoU3QW+/WdPiysyIOoUirl0CS10TgvMBrDshX0h1oXl
0kPolvhzadMqtE0B67NsjT84D29hGdO9AiQBWGISAGYVmkyBhL94Lk8jdV/A26iOrYNNpd9UrzGG
sYyxAFSHdcxjH0s+arib1koc6sazSQX+EJ5fP7VEhxneZpMRlPkLBbDnQNCeSQ2kEVrF5bnv9K5a
yvsW9rhIQ1uIXoLcA7g6pvX24RStBkEGmB/VPEwxjty1E/4IXPMXpSFMH0LvFCmvYxK39LMBrpwy
08lciBMNsVdeaOLVLqAk8rqGdMcdQAHB6ssiaqavZrNn1sCWYV6TVqzxGUBoh6NqKzOF4woit7os
kcL67fYNLLWZ+htYV+BAI2UO0fRtQknUyAVK4rDxE2Meo0tADjxC94qNaAIOXrQLZI262R6ps+1B
gP1beTiFCcxsYaA+pzN89Joao9jCTbDfer1gcsXDP7S2Sb2tnzB1YJdSgh9eftsR+7IQwTdJF4AS
0FTbuqv0/EOQLp9mbPsiNphjs0kEQDdtHuB2OC7TclSb7x4RcFfuRAlZ7hrswrBCk7IumP3dn5Mz
4UEjzXsZlDQF4gevvyyw+jB0eCWr+QXingUuARfGmExvHE8Go+jyQnd1L67XnHmmkLXUYDP9ztvh
edDtlMyU+DsB4DIfxBJnk2dBuiHBTi41VoQhCo0M3Wul6KM3/mJgYR/sc2mkQLS6XyaLGV/R8fs4
qAOIfeHPmAY+aGC9H3pYMC34YZ1zrUj8JNmid952DjFL5lUbgynG/ypslrQbAzKA5Zsejf/S+cMp
DAXORvx32QZ0MZpn4zh+OEODSczvTWKwPnJsa45sHYNd3DUvjIubhDUFWiZsR7FlgalAT3MaG6fY
Thsg+QiO7hlufHAtBFbpE9hEYyw15iAVpKas5VG3H+igutM022PrkyULsETFwyuKbXYOath+MmXn
pCJo2rcES5ykav32U2rsgaV7xUQ/2PjSYHikQfWLIxRx5c6SlwHoBzXOvWwaaV1gi41MdB6BwNX7
uCMhmVr8Pxi5M02B4AMKUc5tCD5FRQPQHcHyMNPGnpaq2QU+LjqpyyIeGUCz4AXCXmjnw17lD/ph
bDq9JxNO8hV0EB05r6YsGxjOK5uvsDBNMaHCH6QZ//TNAChtmCCzxFYxBiKNP/5JTaRyKp1tN0XW
yXsFEoSo5yzCvvcwvvaS9xe3jw+yGcesQWp5grsJxeQnHBSfowVxDJ2dMWyNmOVlgKcNEGaOsJ4l
kZqDrdEtwY7x4QI6m3Oeo89BD9XZlSOwD/CcUjlMT80MHkcc/G51Fx7DUf+s4heutEjAho2OzRiQ
CyPt+zbivqxhywp+BrdXWO/e+AiEQ5OJfAq3fXeYuwfxW+1ig41v/wx3HGDkat4SdMu/4ZLCh+BD
O6CkID7e8yN2dPvtRCQT5wlzOp++K1ahkSvB24Nrv5Ppsv7drqmIR3giBEGPwdyecP6cmy4wGZGo
1bUeoWb0/4484gfebFWOrUc6xH3qsBpcLMb2y6CavJrm55GUIgmDdisg0qb7eCxP/TSPB79bsMoE
A8BjT51ZnZ+rBEQWQfAG3xVW3RbkU0Yo91gQk6Mca3vkY1Xm3rLkkwlPbhgf24nC1tAFMcLXH0EH
7HhTJnU2cwV3r+hb5RVgmnlZVA0EmHQXpLYDIkwjDL3EtxyIFuluFBSdhAZdkHjBbIA4OcXoYOyQ
jcdzn8cX6EhwrDvVltVtm2gdDsnUOfWhi74GrBhPZg0PHsN41bt8yZRQebA5fxtRP9OV72bc2FBK
6b3YsGdT84BnY2tywGdeYhbIaDeXDQfs69Nt3hZcxAhEPojAzXjq5fID5SpKbePeunjAOSDhHtEo
5mUInnDBfJNX2Ri8VFPAy3E/s7rBXIs2wIN8LQlKHO0CPa02DU/XRZ4FLJALIAllpt9WEbyucfO9
0konwcQuHpC8DDQnsKWAEaf2gco6EvpeXNgljMyBs/WNKMSpYDUnK9jXOMgqKqNcd2BKNsL57qjg
SF8KsInFSMeHGF3BGmngUcdF1mBENGGPB325ccc8P7ICd+4gftZb9BQDdgJEUwGtdbF7ntRd+dNF
T7LOPDKAfNIAOQ3I97KI51U5JJsx8YEPjXGQeH3CxVpnJZkum48+tIrHK2xcTkRMx5D7WF/Fbnt2
WHkFU+ru8WqnZIC2K9g+J3zQikOPFH+Gj1l2zKfBgTWq44WXLrB1BtIGbBkfoyq4hu/GbNehGTKl
gEm58/jmbEc4Yr+jTMDHeHRzgxXisdM1TEPN5OcLQbGqJ1ivjhffj4/NgrWtFiOOsfViaP9VO965
bto+x8LvdYPj6NEfxtO0iviAvJTfw38xdWbLcWpL130iImgXcAtUUb1Kpc7yDWG5oW8WPTz9P9CO
L85/UyH5+GzLrmKtzJljzjQzeDiNQrdEK/fG0lZ9AJEOMmz4EORmX0sy/7yMVTd+3c4geRF8TWyM
x0pFFk9zZcJD7YYQoVDRivmwrAtW1thb1gjxtxkOdVce1LzhTALbOtD/+hGsmZfMRrebBGiPuuDD
ZkoiPTOt75ZaHJzW/UVxtnqTaFymJCWwEUWXFxOr42ur2uxL02asp+wVUxVBWy2rN5j6X2wvyiFt
4Qtb93OSG3u2KacA69XOpHsagPIqOBguo4qJdDlwT9nKvRVaKGYwyGR1qRu5x0AITgYyEnKjcu7M
9iMmhZIfhByA0naOpI0in8DBpNZSgAJFxzSegipmyrbE1Gel2yewltbBSA5OAapYSuV3ndizV+tN
OGfWGXEnohPgRpOYAbxpqp80ZM8orVx/qK1mnyEOnFMnfefNr1C/1GSnj+ZjsoSnsSfVRyU3fQv0
gfYjiFiKAlRYZJ42F0nIcDQKGIb72SxdxucpD6lZnsvparGcMxHr3zLVrpzHSyCBM3kGfuad/dFb
KwukYuOYDPSWvZbt4k6yWWUqqQCTF8eMm8Bpqt9Oad3TxjSDsWPoJBdApNy4SSV7Hvu12btTytjR
RIUslDUPkXhKVfkXdZW4o8hq0g5LxqWFQiHdowhrY810yl+7yLo5aml57I8JWkJVMN72padkURsu
VUeBCA+lRyMPvK1fMmvKgl7Eezq4V610fq1D8ZcRTOb1SjVAkLBct9BO9FGmX0+G7atx9Ue24tWe
G2bIBh9Ahp5hkvxy8cPxALE4Zi0clsjZ8XDIhLFzNGS5tWyekMHHxZJhW5SwPUYE6Eoo+u7vYOh7
u+rMsBca0wpnMP3ByXJPR0Vk9oMY4aotV41b7bLtcTWl5G1DUhNRs4Oa5w4dIyyE/Mxm2r2JeGp3
hDZIVBZYpSl6znQN2morTk3nqzXmS7K1qy7g984e1kOttud8Lf6l0rD33dTv1/7cJdEtaSC9QVz+
VDjJmWd+UpiBKE1TMJpVRQW5ZbXK5znLvuJNK+A6KrwFoimIWsnkxb3pKX0r2A9zn3wtd+6cZij/
zUeOzKhGZrW3WuTxOB52g+EufoUfeKfpdXkwx4+oTaMdmHnNsqqJO8itDoVRs16CsrRkgNTb6hhE
MUsVykG/5GJ61KpN7mbfLl49yM8FONtrFmX2DLe/KFg+OgXdUzEofEbxLhmSMyL7kSf/2OAZH6aJ
K31MvpZurf3cxhNi2NFvHkQrjFIXgbBoFa+BdPGUJf8nG1sJklqEpTk+1Y4SgN2elUIt97M1PLgy
OOjy7e0ytUA0xu/FTqBaHB7oEXB+Nmdoj6MybrPnYX0r+2TwEjklnpUkPxaTldFN21OVaTum9M+9
nvwdEuW8Yr2BRLH/VbZntXwQhn4AMDZrWAWddn7mcggY+7LwYBOR1eq3WT2376X5F5jprZ3Ui5jQ
OObKAjR24l+M9CbiY5EZh59Lz6Yxd2ZFiylJRRWt2wXjlDPRyCIvcY08yAwBU5ufkaB2cUSaPJl/
v9yEUhMX1SFjna/vKOm13ATxvmJ11tQPLe/S/C8fCQUwo/yHU8TisLdXfmBrbl0aJcerXflF5vNn
18ZKWBkz5UXj7rIZZK0W4itneLQfxfqxSjiBGZVLKSFg2zmrqZC0X8PcP0WgiCQ1tEergbpCBmpQ
wZL3aGj3GuRToPB8dhHjl2GZ34eRMRqOmG73AHH+UWmR6xWWne/lDLtnz8iui2qe0OLTW5opD51c
EosH2lvdIfr4nod3yvKi9fPPYihtT8vsYqcO7V+m/+/8qxVBD39DdBZLn7UsyzxLrSPcGKXm+/M7
6TxPbqbdEju395WLfFc11rE2NJ2hIB9Ao1aLcBU0tIx4m4Bj96TEDLmoW7fdcDXjAJWDbR2To55n
71XOJyJxCStKHZOwHyqTsOPnoThM/GIRP9xCyf2Z068e1deqrf+MXOBBHDvPbIiJgsGd3rej1luu
jpFvwwiLW5HZjmH3H7rZJDvN6e9q5nVO/dB79LWhrD6VegAZHoc/a0vTterEz0iOmmst6/O62kTs
KuYcNMbAxbrqXlQPszcOt8yJ/4m4/UItfEyDuvLcwxa3xhp5SmkoB3lVjWyThiN2dltiZuCb7ewZ
LCnvVa6R2vyytNepFtzcdvfMRGvwy2F6pE7IyvX44jhiH9GTg2LT3uVV4kVT9Wbb813vrCR0+shv
2/Q8ETLvEXjLo6IWQWGvu1z5KKvqxak1G9V5pe9ZePojec7YsxTOxs60+Ruw367dSXmpWGEEbFmw
drvrD22cn92Worgx9IPeyAmsjJ6yc6XruXrlgxLc2eRksB8nOpEMDRImTgTEx3u3SlHZNTRfQ8q3
rjW+oMA4WhOXu7+tmL+WTI0Es4jI5VxLszJgFIR0quizN28bZcpUXkZouX5Mh6PiTtuIiBFMqz3P
ZIP7bplkoUofomXpEJIikLArXjySaka3iOghamHfK9h709SzwHRVugpXviHAo5muPNaj+JK9pJ+Y
W7A8qb3iFKDKyLKgzbMHTrJHyqeI+r1FRVxfI93YjY0Vc8GinmCuuk7MkL0xor7A7e4+yTz+IddE
7Kd5vaUNOYb5jvloccSGFK5M3c6to59w4RAmgk+BWoXLVTjyXPZZsChrSQillm2+r9RnA3oT6KQT
nusKPHZQxiei3ro90DjHn3LqJNWTpS6vOu+Las/AvLPU/Dqu4tvGQ9c25Gsr3afVUShiuAdHOqgl
Aejn2u5MY8DVzjiI4O6zWw1fmrGKcHLyyp8XsPiRKpSrvVDhrsmZ87Fz/pSkGvqZUiF757XlKzY4
QKYNRwed6SQs9WrGxIAuzO7xDQVTlnwJA7yl2RqrVu/vvUbT5TCe9KJVr4KyY2rVNxfbmD91e54O
A/a8Me6XY2XJHzIqb6Jw4906VNTNe4o9e9GujTkOe0fJ8D9m2i5bitwHFZkxqbQ/m43sh/H1h4RI
MGF1DfEGg584Q1C4y05fy+W0Vu+mwa6NMeMfGqvBXbRiDHN77AKj+tPh7sF1Vb5ZzvrSTeTW6A5/
8Kq2fkMTB9BoH8dlOtBBv/am/rKubUzaD4VO3fcf/eKGhIg+sRPBDLkSdtGkvSfW+DFKydhOVbw5
VpqjFMyXxpH1lIn9buvlv8RcP9HIEz/N+1tRT09OlPmcFOUeC1HkO3wgPWXmTZCQ76xBwZ7FlECd
KGRle4ra4cOyrfEKFeH6a4/u4dijr5n1oS5XY6e75gQZ1aV+0qWPEXaY/33ZOYVKnYq11aGE8BZz
CAQnvddQHVCSzR9UUvjcuMiamNt0VIG3M/x+YTUvYJLaPwZvHFNpDqhlfsxa6ynCyICkpoeWInYi
F1WX0nAPk3sjtJqF4gOmQfUrKapnkZts15hQGQnZ8dqlXXyFkeEuqmvFawvlQ+Bu2pt2/eUmlNeG
k10TRx4li2YvLmLKwWJ/MT6mxJu5jJGQ3NK3pUuRb16nCMy+bwcgwVL4whVUGoIPUEMVa2eaN3a0
qoPFAzbWZopOKjSULByNPSgR5eraHCpAgliZmD7BmPhgML+N3rllAx9pYW4q4xlpMfFALAHRQE8D
m3B0bCWxCIvt1sYMmftAoWgQzkT1PoFAGDma+9q5G3x8Z3qTkleU677juntX0XVv1Eq01+H3jH9u
XynNl1GOXPL/hG3mvsriH7+NEhPPb6rsMjsZ0PUpnbbyuVTolZSZScaQpSencZmDFQu6r/kbG4ty
Lbv5utC/H+D13xjcMFiyd32fAycW92TqbklvUQWqflPON8wpxXO+ps9LlZkno8leRuU2u/PDHpaa
Dig9JyzTC5YqCukZ7GNTpz8m4JbjnLc74oWuS77yMW0TdQ9vYZ/VOovCxewUr96QHsX4yHUiWCk3
w6bqd/giLwsz5aKj5W2sWwHYuLPy5G0Uucu5iiZjvVu4wsKi4Lx209h34oltENn8hGkRbpp/qRFC
s495HMUatBFgpSWyA+F37LDFXemZpeRBT8tHmVjMgjOsbIn9MyuMg5mXC0IQuNfirNd5MkZ/mOcv
m+UGwhnPcRGfJsT07bP/MAmGe0YJ4vlzjhUraMQQFqRx7iMXwWbI3uc17XbO5GW66fjx4FyMGbiq
cOrjOILZMLTcJck4XJyyC5WszEIbJxugqe07XcoXWhG/xPDki1gCNWLtAVI/4ntSnpb6LV0HhVGf
CJwqkZcFCFAbEiNQ2m+f+VMTaSRhW/xde/UM31PthMh6dL6cna4RFeiKHDs35TExqwO/hyYyG1uv
tg10mo0uljML4AuNyz5znKukWt+wGPPUbGOBZhye8wRilmHqNi2VXsoZ4I0KRgmj89MFLw5whU7t
qhneMEQ/K/gf31TEJ6YXF2h8dv/ZVmm894zXjMwO5LRYYTGAD6TrclWG9F6qJupOm6oej+HTPFje
bJSZPzrEF7p2/FIWuTgahOi2tfErTx3kBk1V9pppSpCj9FjqqthlcqfPfR2ELTaD3VRJl+dukJ5C
j5Gr7CXPTiy0vBerm3I7Ztu8kjfMEfxDYwfTbnXzS52sP4WB1zpDIlUiszjzM8FWWnp1ECj4NPkY
UhyEgFk9dOzJOkOehJVb/ZaY7I9za7CGXvtWMH/jnHj0VHj7jqvVVymwLWX41dgBGaLM1lu7A2ue
td3oKrDDMwWyhkbiLeUrczTiBbZZplzar7asgUFd2BJDUp0YZbHr06zxteXL0Wm6UrxRnoRKYJqw
fFpNWwF1tRIBLz9FQwNoYqkHi0u77nF21Ijgu85yWz9bmTNmNeWZVaTRmS2NE0kCIMCJEtRaTwfm
osACExphxRZTchJiz+0a0EGNQCilXvdrx83Q9BK7UleMjM2ITaxt/jCDkkqHN9XV+hd/mhln1CVr
TjM7H1S3w6GzTHSL/GmeZqRXvC1FA9Oo5/ofJZa130WnikOHz9oaqsa9Ru1DXxrSAIZi2jdD8ja0
4l+SyzsAhjqzWjJVxva2JoQecCooE4CpO5/lRA9BqPdomrukY6whklxlrtNf1U7/bEY+PCq/bc2G
ixYNl0XR2ycCh00EaEqxvG9/aLVj7Fo3vSIp23BTw8KdDtk4v2rUemw8pH5THPnQGTeEkWlDXuTm
K+68v5lhJkcT3xS9sB4uOuI6Yiruw2lynrLcOLvI/wccD58K6Bg4EQsDbzkyiO8smtyx1Ti/xRoj
2zlP7poSW+ZBqbC2tJtrdDUd4bkCVSXv2uSpElw1eeyG1ljzvrp59TyNeEX6Uf0aaTQRj5ITtEnj
m0MEwGvK5ylyHKqn/Lk2+2s0L/LcRH3XcMEsr4MpFab76COMak9csfKgRAqeEjihRevPRZHUJ7dS
mCDF+lrh0OtdUmrn0iIdJftb5nZ6tNx13jrK/GBY4AVVPz7oelqwgKnyMfunP4nX6711Mucngaf+
lvfGT5OxeFVc+CwXRydvf8MFxsfFmi9W5Cp3ZhhfjZix1GzfjdboL5bunuu8Ua9d6sb7EWU7YrBy
6PHhy3kCmrRY7y5bZJwE4HaHAgKhmGfLjlTI6tTXdadDcsbFASTe3TPFWHwtl/XN2F6+vxo1NT61
Y3T936+3ypZML9zikF3psroXKbD4rBD8/gD4ogHhPMwZkihX57AbTVh+ci5D9OSOBAM3OhZ9m4TS
pXqAQseiSpJFQDzycAcodLC+8vtwHjFxybNfnWvpO0p+bacgknrYbRxciml0UHtq7tmZjwQ7BDzP
5RfUP2cdAFyuVOJ1KVd4eWPrvzvbetUr92ebplv9o6/vBvsZ0Lny9EZI5vpecbqRjdY/0skWb7oT
fqN8jDfTZ5aw3L7/L7WjOZdpcXt0WaJsiGII9caqTrYFhai1lfH2/33LtXdTpP3eDvr4XLZHg/zw
h7W9AHTUR2CfLxVQwlgG8xaxhuJsLFM4xjOYmuaeWX0X34ayt2+jYZDlMUf7CgrzHFWuecx19ZWV
i4bwktI5TUkFi7/axdXtTT+VmnXW1og93abJP+zMuZsWtn3+38s85s55zBygLjtdd3gm0Cgdsz9i
yjMfVT6Im2aLgytL3a/KdjqkoireGtzteTQbj3lSizdyYG5mPhlPrlMkN6GP73LhjRfqoB0Iwp0f
FgEyz1X0kS/r/OgWq/DNcu72i57ZV0WvsfRi5uhG59FYZdRQ6Ud/NJ5exyzKk0kqzjFfc8uzpVPs
V/Jpd8JyooO1oUxEIFq7nurkkBW5/GwyLkKnLT8wmJ3q0bXCHKNHUCap9pliFvfqquSUwmbqLa7m
wtd1zK7S7rkwnN/f0R8AepvN9y3Na4yqhBTYGImR/hcX5DLXreogEy07DL2pXr5fej5E/331/a3G
CMBL0+agIYaxX9Z1QaEgkd1yfHOXJL46LtMuC/QhGMzOAt9T8z3WCGL5ejG967JNYaIHeRRmv0uG
ZjiXhiWv/3uxIz7Uldz+vtVRcwwNRuT/XuINT51c9drCDR+rb4s8ZGxHa0SagTCNxMdItdAKYLEs
pr6/wCztBtCSW54O21+3OYuYkaOn1hiJLBdiHDSqSC6i7A5Y0uODaUjrpHSJ5uy+vxzTyi/x0/qd
S2CENtX5wiHIBWGRItM13fNSgN9VzVKepi1eRhHRF+FHTaiZjnZ2plU7Z8oPvSE5YeeOU/TGxa54
PMv9Mw0bHEu2ZRyBVDUXazkvUVUFqoI4q5IY6ddWlT/ZBtrZysxB47b5niTItD+xOK7Zq0VzAawf
/rLO/GqXpniu1fVHrS+Nj6SjPhzON/B0Z1fOqxLq1s3GP/TOX27AkjFPFwstt8zIEc4HFc8q4dqL
MsAdS5RTp3J/zVOSni1s4wwXFkaFkb5nEctyHLEQUDYktDFlU28uliMJReB2s2Y+NU3lHPSSSrzE
1kc4ZQl/t/07fL/EKgjOIOd9Z7IfXd3MwqMurhD1+tHcPOBxhEabptjzNI3I+wK/yj7vP/87LArc
A+ucc8FnxTsTGHSCLbxGQhQE6krY4Pc7r67d4I1ZKngLySHZrETyzOyq7Q56q73nOJMYfhnlnUGj
uat4JKmIhAzy2cAjnlfXTMmSnTMn81nFd+NPm+LaMZ4FNXHPsL7RWdNxva5ZNQcZyZ4rOxMeAOQJ
kJkVPyDmjvMcc4G7a3mtE0XzXcVOzwpUxTTYqRe3YSNuotXa5/9eprp5Su0afLiaQADkfUIDuWft
yh5nN3XDbl0/RSOMQ29FVahT+qGU2feys0F61WGCGF6by8pqQ06y+Zg1RvHOG5WcYl1J9ngCykMh
tdNkGOp7YJa9dY5TuXpOHWWXuW4luKL5mTcTAqEgVZEciNdWxONbY7dZIFbqyt40PrS0xSvIlcr6
vDEkUqB+0SzGRkwW0l4Z3m0yc41pLGFeivKHMRsi6LqmOFp99p4aKxEQi/7SalN6K/gQxQTVfK2F
ec+Qa4+xxnTHyaf8w6TG2ilLV+3B5Px4XYuzsToFjaiDrZdgIEhzvnWkIw/r1B/M2fBrwlaO00oP
BO7Oqc26YX+oRkxUix7ktm3da2miCU9di3gr23CABL8VQJ43TCT8LIP6h+StdYcNAdCFFiFgZF5e
2qSBS7I7ndhAMrHywonvyHo4ShG6wtVarNc2nYXvONi2yqXML1Ip3bBNbUqlcj6b5IbteBwZamX9
csudd8yL07VSLcUvJjDRMle0C09hRw5wr9bKlUJ0fDXYhe3L5nlcHH2HYERtIhILU88y5Yd56DT/
+2OvFevAcK3/ZSm99WJmf6aB4tdCmG6ALgglwiunA0JyTiTY5MqMRrfOrnILeMCHqp//O3xy4heG
LWUJ4fAV0RUpMZo6aJykfjI1qPPaUD0IsOWnAPnQDbfYtVsrMQ/EW62Udic+muxWw26lMY+ZjkmZ
q/dK6f9oBVhWExvapU1rlYqxtV50mV8TnNeAWcQ2mFhXbWnh9nDn/ERsQHVfMza1KBA2kP4YDSyt
/2c3BiwWf8vrwk7VK3ma6qEtjceoYztiDyJ+oXqMzslkHFNBniE2ZIS8kTAT4aikw9QWZXzlYqIV
6W5Ksf7XMCYeFjI9+H5jI2d8GOqED16W6zkSixFiniyp0mxjx4EdYSByaYGTQbkkxlJthwMyqNot
l9mkAstEBDLRNb87nUs+pgn4PqEGzsI9FfA/XUvdIMkc4kpWG69B70RHLakUH8fRSlE8YYBYOozY
SfoZk3Dxwn6LbPNa20eb/sRXR0Mj84EXpcy2kTAndPYYgZKenM6l4eLoU1yjwCmuWYFWFOppLlDI
G8Lg5oTgCg1J8PvwXxICWq2O58Bh4zqwxqCdv19mfaH/dssKEcalTM61lDl9q1hhYk4/YDgwh7UJ
Z4hrkY6U9LDMjq6dEkaJu0XM62XaXube6U49UqcVkc5AH20vp2yT9HIjuwm0O6FQE7EvD9Y+kp03
q6I9NVn5oyBa7Yq7pDpVsD5eZwiVhzQp0erkyCULQWHh9guLrltvS72V0VN8J+zHDetYM//rfToe
0reK8IvN1PhOuIF1HTXRPVfroRVUf99Hzpx0J2vo5a7SiqdoifqjZUwIg0k739QpgyfmKAr73nFC
Be5V9Tb1GDmMUUxU5mwN0pbDEDcXCQ/wAAFX/IbfFcYGHHpbVSKspPCKhOKjG7P+4s5iohcrXkoO
ngBD0/ROQSP3RbsmqFOCLJ1xuWB2UcIm6qw9BhD7MTocEGu+9fRWSrMpkkAIPQ31QgR9NB7Mdkwe
VUT90OEurjPbX2XaXrrWTPbGln7x308+pxPRXbyX4Lv31dKpMRcaHKIjEoJ2thJPAQ+WGSa3qm3m
QN0eGQ0jx6HYvjWKMQkXJZU+qEl05gsJs54HrawyYi+gmjWrG6j4aiLXugh2s0cUTFUdTCNeQ9EA
feN8zi+MPbNjLKuP2kSonBPHOGWlyC78F2l/ZWPeVLuIAhYxz5iByncHp9wBt2BB608MjrNAzjfR
Gl8zErxcUVzG6XNaB/vJqtEvVJTKGKPe0/czZ+uNFmR2b1+jyaxOiaq/tZl+mpRZ/ZgAqvb9YL5g
om2fTJRqXQhivqhKPX60+S6KsgikrDeKF69ICYGslfHPcl3IcHKL9eCokieVBxZBMJsv3191yWUW
X5sXaBUsYcL1Je4aZeldbIuxZXWei0gD8/m/XwaPI5iJtLhiLmnjZ2uX5W15Goox99gEXgeLqoRq
Koyb6BmM0SkYh2x0jbvWyf1Cc3ZFRQs7mTWXbMstwYIQne12OJh2S8lDtkVQjSS/u0acXxUYQY6z
YDUW8arWo3PG9CP8FB37cxntgLtuV7qVeHZQpcOhxyzQiqZhXplGl8Ua5Flf2/HuZHV5dKjlPW2M
x/v3i9SMa6yWf9VifTZLm5k3xaWrzfciWqPzuHTkUFmQNu7SnFPRn+vMqs5tNrjPlpj235fBtEoZ
/PdZHWrzB9lmT7rCx0Hr8/xVWjZvRqw7ASywGRJbmh8N17KCmQAouOaFdKJ28J1mss76UJCsM/NU
r3ifznWjMTJ3O4o/Qv/AJfXqkdWr8on6yczCEnEoqjXzoxIzlWTfDvRZG9++XwR7rW99bC6nNm+P
DF3VoG5a0l2yibjS1JiBNfRMeebJo5bIo4ergehpA6xvba+SgSGe6Uxqa6DErrJTxjR/GOZrQWAc
hLfgPiQtqGdKGuq1g5jSyJwSOje186Ax8sk07uoW0WnJkjraJwt74W0ObS/ZPtN4YAluIAJjJyg7
2rjtTms6F5d5exFD8cmhMHPlpPm5sWu5d5sVczccxutC1TBYrLQXs9Ptm2lwD9hunkWnRedBpwM0
Qa9PHd5TL93+JGOD8KQtf1YEzZ0tY0heUtzmvtTL5DCOI0E2wFMhyBBkrmrjY0dq2ttEAIG+GsV9
EiYbdgtrZyXusm+jrri7mrh9B0Hl4zzs01FdzukAtFWnph32OTMBUXRkrLXVuxzkFB8tq3HgKsba
L/uiPgOJxcHorpOv0Dt5zdCP+wbltKr18laW1viM7akJt2gY0CH9GqXWMxJP92KsaBlpVvyl9J0+
Wft9mJSiIBDP5WYlTUnRFnovvZAnbXL/ZYvRXvpEssnPZW7FfHc9VhGkWdlqSaAtjrwT8m+HKv7M
UysSwi6W2EB5V3wlq8qnKrKcQMl0ArvYruV9/+gDgjYyZZEE399isOFEqxJ03h60AgApD6yKxnAQ
2Jr4ma54jpHbdZe1VpZ5zjW7xj9tgMIKBXY6Moh7tSPjxrFL9IMkI3Issdlms9Ldx55EMSPG6dH0
7rvBghJqJ+bw7CiETtiIet/QW3GhXBMXy4jS45yUL0LWhzxy0/taafGrMSVcQF2mhFoBMlhra3tm
4ZLcJ4nFPN4RwaDq6Q8oUoIpADRvy6z8ykSn7ErLqu6TnbBTjANVIS0z18SEAPHcxLF6FvaaX5RE
XEHdNz11+1ummE4s7pRA0QBD1sHoXr/TlWRxnNzZvJGUZF5gwciZsM34auops32XaTFUai+Xuyly
4yl3PiNLoXppJ9/WFXEo0uGmaSWKVc+fgYGQoQvdC5KKYZyW7tyUmSA6Uh0wWTyrw8gUdFO16Fo8
FBPlpg39i9tEOQem9aMTy3q0ElzH/BdHBuVH+too+K/R0tmPuCIU4H5x47B1io3ZZF/mQWNueZ51
h0uNcxoxmbhGY/25rMRqfMdADbp7bww1PpeRlZxEQaked+Kox8VfOYxBbGVw0iTfdjuryEcGtrX7
xM7h7OqmKgEctL6tPhLMYK6HzoXKAYyvg4nW5fSd2yYM+1OuLZNC3Ng7VtP1F4JS3xMMkLdsexGd
eCJlvDpJ8kSMeApZPGM98QBMRAxtQiY+vvIkO4HkKMUfYr2JW8in5GX5GrBz7IuK36mow3rWWBBt
j9wxDTmcS68p79JAIyPzKWYOqr1HfRnfCUlKP3wDvfksW73Y60AH+zIjOuvbilwtVXIdONeK6pdN
ukevwVb6nZY6T//7tpTmeDKJZvov+SxXRzdsGOPi5CmiMBF+NfTNm6bD3lqKsuwGQlp4Q83ON9Xe
CXWWpAZdDpZcbwXFmMuYKIIM12vavKmsXlCSDCqseNmI1RsG//T+/ZIvFAQib4wznmTlDTjIK1U+
3nbyRc4sI9i4+6vneBNHJbcOWj0js5lhMsXoR2RckSKA7S+IKryZQnHlrlZGtoQODYL7ugzjKfor
p3o8tbLvfzCh5ll1ftgdxtOmiMoX12kubF+hD2+rdR/lrgn5LduDxW7z56IK2Hax9SmL+lmrBu+X
mz6ckiG/3Y2veT4eqlUhzE6CBDiJ1Z0GR8bcO9Zype2KWVpOPFwkhugEFI4ZxybV0FDaH208jMcI
vuoppTn2i8IlPW0213OeRv9QqmDGXZekNQ5NDmP4M21MHNihobop88maVEksC/nQilIwG6IaVjzF
1C+mQqZHqYlflS3XBxsAbsSsmk8aZL9GmO9/3xUYZA2tqPcq6QQ/1uqBhGp/VpaKmDoX096YO/tz
QBsie9J6Q0/Dpmp+EIM37urFNl7KjFRDhfH5mRQDYmCZeQ5p8Wkoizy2mHiCivO9IuXnRcEHFXx/
lWYMCr+/mpD88OdOO7MHU86sVH/+fjHTFmLQhmLafmmYneK2zWVb4TCklP+PujPZblvZtuy/ZPvh
JhAIVF2xAElRtWXZ7mC4kFHXNb7+TejekUfGM8lM9bKjcSz7ACSACETsvdZczTWLxfSxSSf1nhwM
usQ1QFPe4KyWqxHgQKeiE5t/TA6AAWrRzYo1xUNvEuciY/r/cOxyJDpY8m00A0ckRtZVJEE0mH3g
7NNg0nDSsCNoep3+r9Lf5PZw1CYEnVKwHBraPZvT6FrOq4myZ9vjVPEnE+LRVxgkL/iMFRYDICpC
LWlu4pHVd09/fpdAy94aJQp2HUoKVgjrtcRic9+xlC78X5Qew4e3H7Rt5S6YP5CV6c69+nuwsHyG
it89GDqexICK/QOqZXaX86osHuCr5NpwFflR+jNGC0uNvY7vSswEa/a1P/vcLD51SrtBLQczO/Ec
6GEm8dGxfm+gPLOSrkXUnK8n1Xkd6jQ76uTNvaxly2IKwar9aDZcRDJ9w1U+D5I8Lh/YXvk/uo71
WAUHCn1C7VpGkT6XEZ17FAcaMuoQUSG4CnVqNsOgYFqoLVujzighwEwGz6kPvqAZkX8kHbjBDuXg
BvKqcRwK9OexVX6Jcbet9OC1Qs18XbFCMOrqIQOLjIWIdXCX17dAnNkAKK0jEW8VJi9KNlyq/R3b
MrJdC9UptTdv0w1qdF0OToSa3kJo3DNLd0V6zZrjmpbQFkassw/mapk2Bfnu7cVRh0hcyHCcNomS
H7qkH79INWtWderQ7mBxESsAputJHXn3o9ObpIPwHGP5AQuW4PyvagkopB+c6pOBWhKySXottFQB
Ib4xS7+/SlT0AOOYa58szEmbqKm17dsfO0FclVppT2C44CHadNONYLB/lEV3F+pd/rmvi8qtFRsZ
dtVEnwJ7/K7XmnFbx0Z6hf9M3qYj7qYMTc0un5Dsrdt8SDbxqN7QC8YZMtdFy7yuH2aQDPtGfqcY
fv0wCDM5wCYCTBZa/BO/UXZdyu1MlfYonGEELEgtNE0a47sajT9Yn5aPDapmslPvmO6KHQDPFClx
Ud/VFhOMMoUFkc3UxilE4Vie2eiyZkMGDBkX4kjluZ/sz5Gi37STmf6soWb5kpCzVqqPrNu1R8QU
yPxVlNfSoaNgwRh4qPJZBlk68Xctb92uZNGo6nQf7Cqejp20MB3Nl5VgruvOBjKkI6FDDkteRqGX
P7CF4AzM/T1Tj30IaPOu/cnqnlTqNhUm3heauAhYNCzyZOmJa0os6WbCjXs/FK82LbAVnJD+hUUA
bGrLKqVrD9zgMM/J+BB5eAPgKLyxvZxO6T9/1tvoqaJosXv71T+/f/uvPGjoqShglRwyy7bAbAzc
Tep0+88Pqwa0bZner0jxm93b7wOzG2gSaK+qaGJlN1KEvh5QL1+PZi32Xiu1Rxik3XP7vSJhmlgI
Hadm1Yz3XGm6dbaaXDGrVXdeBjLJaZzwSwceae0HMt5rM+a/auodpq+dOrC0gIhiPHqed8PLYfzS
0QhlnaEBH8udpzxCyiP0X7mOr8JXW/ksIl7wYV/vTA3019t+FUm+3LeDRRpNVDPcUM3VDiXDt6JE
qcL9GPHEPJa60jzEnqt9hk/d/ixGrVuJiGqCZubJNVIKHgcTLmRHre7tR68OcDYQ2HLBnykL7J28
dW6s+YfSqYW6Hmrxm+dSkhYgcnX977/BIe3WvYoR/P/8a3BfE7iAiWVIVxf3gzX9ouAh9m9/evtR
goze8ToseNPkWoEdCi1XZQ7Xplbla6njuuxw/iIfqPQDZfMH0sPk3duv3n4keaAx+MHtLP7C8ppn
zSzvqgL0tk3o240y6T7EleTFnsr20Kmd3HB1JxZa4ncfjeVX3EtU/yff3JdGmn4d18ncv8ylqe2t
qrhnsUpl2BLysdY7dt+TJj+jmOEJU9TiObSyx6myt3lbjN9606k3WLVpbMPr28Om2444ep+mPucd
7Y369m11HWXXqKRXRAzrhyYp0Ts2iXKVjJWn4RRlSqdW9UvaATswkTU7f0QmAUfuNxyr2XhX5dBt
9OpFVdW94gPPqrX8CSJLvdIL/gRylKY3oCZa6BOWsauokvdx5K+IqPs9mC+U/tmakvXtJg0uQNaX
SJNlpCOY76KDLpBOK2p1sGb3MS0tBx1hMs+paFQtyghV8JVtBZmGg0E5WLYWqgAdJYi3TuGhYQSd
qq0S/dDpBO/00AZ0R2cc0co6sCCpmhHuc4flpo1mjuY2ho4CmCJolvxa1et7r2+QNNVBscpHtNUN
AyTvvZkYiCTYUPSrsXSGK5rI+gq1ZAxnYbanUaVD9t48mF5JM3z+HzOQn5Qo4o2j2D+zufopW0T5
tPhXrVbB7WBjuClr1mxBwB65938N1L8N1pkr/MF0aYAUV11W3uK4gmlMec9z7kZdiQBi2vZeNeN9
KEGW0AAtDomhuzZMlZVdlSBKhiM1zO4uxbyWR7K8KoupwZhqCXSEabCZDLbWLXI0R6sBYmJ4MSMW
ULzJvvseZRuShRqkELP1U45fPeRvpLJqxc1YIFX2ZdPtGuzISY8tlALkYahl+jA1TBch/dxCUgqb
LfCOjPadlx7rNjuWft2vGtbpV5OuQ8EIeUdSf1uP5Ah5BKWwpgawm/v3raI7R5VclMJuAap07PLD
Aqc2qxkqlupwFbbYeAML2Xmb7yNNdfOBvBZp18o2N1SwPuFQMuFj6jKg0a+atPymqgAkkq4E9CIK
b+PJgn9BaVPRbkMrLlaBj4bVRCU9mLr8pqjdynPqaFVPEfBgrd6nKDl2eYhDs9PvA3q3z3Zg4rsY
W2ptSNd1C9Gi0Xj3aIUpfs9E0clTZukVbzQ2QVs17p192Yk7ajCJSzPySgHJv/fyMNx3pbKu2NOs
bXIGMHqBX5sSICCjZ38NqnTVSMLn+klau7BYB8Grh2/80YNw2bdFuJ9aWAHS5is32AMPWYNHwY+0
q2SWfeOVMRrsU0Bo111mxcceImPlN5RLMR2VYwvuxbcGwK20n8erKh8q1BME0c2rPqBuv8DYfQPC
MYJQ1JttUQ53Q4FJDoNoMnMsNZRZ69EavtoygIwYW/ascj7YRvyMYE9uIJ4xF3UsXHvjlU3URgjj
l4kmYu2YE0uagQS/WNvqXd3MTdJ4bbIJvhJtIbGSpVtV77yDVyKaTADG0ekDtwiCkFbfxCJOT59j
hdZxpvtfcahSasxfiZGRW6sX7Z2OjtSS0BKnonnFcW58Lpgoc0d3p8l7iVLMotVIo9LAiHkYQvFV
sbDR5aZx74daimkOA7YSyNfQsrjSgfLNoVC6zYZ2ZwXdQwFVmGVxso0rfBYHzXLiO4cdUjE5R41t
/zc9aNyoiayNxtwLKornTZavtd29ejFdSKJO2lXnk4lRjKULWuB7YGU/BiOZQSAzGAnq+ipAzXWT
z0PBVnVtY8CTRfTSVXtgwC8Tr+WOkIlNa30qqB/c6REEfl+AWoBivxVBLo9h6CGcrgYAKgTt8AJg
qhIFZBsd3leJTpvkWY3yWUIwZk5mRC9JMuhWtVn8INHmNtTN4h6yOjXjCMARVQ1AkVX8q57BPiZ9
RKq4WrnWKgsJtrFvVKU9tL15N2byWGjI4OkR3dsCTrl0pnDfCJP8aGyeyAhYcgAFRWnQ3bREal3F
EdJvtUsfCf7B8+4V37oSHcZYYgL1pq5cB0JspiqTB+iHiJ6j6wz0+KzmuR2s7N5pm3BTmP51XGq/
FUo/m6wvdnGfKIdqtL2DydCjqDNNawz8PZWdimVH3iP8blEjA17/rQB/BP3lXJeNHaJJV194kl7K
EG4h2rmtbcJBkbVmMdT6DDwrV6zWqnUuUPHJHEWaYsATadNfMNdgFYarrPQxU2sC3O7nugAom6Tt
U1wqzqHx7soKpzU+EaJVU8JnmbYU14lBDg69dZeUEGlGv0cDx7yz1e+VmncHNSb/sXLQSgoa8qz3
xF6vlWSPyRAXf1Ad1SRzbsmpCjeeTViDfGx9EiAgq99MgrGmVWN0owzK7yFp7grcZ26hEh8x9trv
IsteqLygi/Li30XbPWfV9KWaxK0e4GXHolNI5M+sCGfSqQ73xmGTHUMyrsqvQwOaplX7L+VoWget
xpvW83uMtXBtE1aMk8bYCfLx8OBMOY34Rs12qcX4sJodHfaN1YfaNUPrCaAPu4ykZpM1YiiAEId4
3o1GpT9ESMLsKDP34KePptXfmqj/D+gU4IJ74SF1BhIqfJwmjVJmhzYM222a8SzFuFGHkX2GV6a3
cW9uMTL8mnz1vumKO83PxY1dE7hX+TszzLQXe5aHINNJkEuH3xwn5EOFyjri7556z88oWjGto5kT
lHCvciUkKVv31FsxPo/aiLg0OBqWijgxZw4WOhYlIdGLwE9X1Ed8eHjXcUPvhjD74cDxiZTW2hhN
SjC8oNos8sa1BSuPUunVlTf66MsaY9Pibr6RBfv3DByUWQnkIkhGujx9pUTY3XYN2lZJhgIFrJUz
2/ERWa7hsz5MJvEXkxU9dJjAvOE4NT+yghCJ1JTbOlXdIvG/eWrxKzMG1ExgESi9w4XQottMlfGO
hsJVrLiK0lLgVfxkI/BfuHRaHjpFfIZSF9n5DxEV38Kh+1kMBsoaLDlbirU9Yubxpq9AxFpJ8RtH
3u9Izx5wQ+FEoCewswdWhF3j0N53wuKgDVVxYM1EC/mmxP9yVTgQfvSKfAGEiMbWplfxqRjEiwZd
GCt3Vq2pLice4O0szj0sz9Mj4loc1HG2i0PApEFnP0QJomgnd0AyAaPYCLtHBGagIDNku2qKYZ92
VGctjXwYj4XgYyXpHWgqPMthHUfYymldPYQaOISW8unKMPzrpqrlvlc616ytlVnZ07FKibzuKse8
Mwqqt9NdgEj2V9crDxjANz1xNM8NM1c1AyiF+YnHur4tkdlPCZRfs7O3/e/G15qNkEAdGlQkOUrh
pnOKfSEwq8ghOEZ1zo/Sdy3ssRN+rRuHxdVVE3fkWxTmtjJSAI2K+t32C+2uSD31Dnx3Yyv+zoEh
edCyeIuaiqXPOH0OJgijlYy/YflRnqRWN3sfscvV4JkvDW27dexpjxQQTMRoRrJDaWLsxtoGp0Ak
jsUo2dGohW5cQCbx9KG/S3G1pmmjH9gu/1fQ0xiS8YxQabItWMt+X+JFjXxSfUaVKhiMuRBTu0JB
xOgRqhMTk/rFLVY//ZOZk6RlQcMa9DXqHqEj5x20uyELol0WWnv20ts8cWiu0Mrc+TEpCvn0aMYe
G3lJzXG8kEqt/ZkuTH3I1oUJScnRLGFAvlsE0SK8ssDvYdCuJpJm7BZwThBLa2OTqEP3C12JxRsR
0aCfbWouNepmFAJZaz+J0fjh1ytbhDpNM5QncTjcns/Pk9qfUaR8PMdWTVtYlqmrqkU96s9wr6o2
YegkLQy7t84DQNf4FuM0Qi5nNI8IntJHRvl3PJnZbmKp8m9xCeAZQFuKJIIHGxodYKOnoFWNW2Ws
zENvO/WhGroNsp74kxTxJ98Z062PAJfuT0tcsdIiHEzVR7yC6mOLQ0qpgblNuJ6JgwAxoJY2tEPq
earRHdss6jHl1gKIghGsjQa2Jq4fqIqSXIA8x6fv2eER5XR67efTsC6xI7Di0DetV+b3TavVT1wA
CQGLKAWlgJhVRwVNZY1SX6Jm4XUIQHCFEM3Ag9iHzH0DcJcmCplewJ7tavhWwNgwEZWFbZPdZoA3
K/Fzs2lprrsMxE8canOnFIBl7rQbWGYMMhE7Bx9nHehW2LAcQ2AYEoob5Xp9M5l54Mpg9FdBIpst
wvTyYBQKMPv5x9sf4ZF/jhAEbv/5VRJkwZYi1GegBzSYmph6FLNtvHn7J2///9v/agUmgQAEsEhv
Cu7M+UeZ4aUVoj1OVYGXIWePp8G7XttjRp+Qfg2DSfws+9q+Rzl/Vc5Vucrv7SfKLKRkaFDDBduI
uGtGaOP8SGoADq2BxB0n2O1bDanQ9HGvdWgyfCoCm0HJEtayLZkeoWB7nmNyffthauYzwl7pYjqK
NthicpAlpbVzauVnHXUphl6QGYRe5oe3PxKhfTfS17BrdThMafrYNka5o+hJQVK5nRoCpiZd3HQO
mkpQXF80FlX7MdBBn2tFRDQAvPqhHs0HURVoIGwiE+A3eMe3H1mZQHuwavigMlCOqZqzuFQbIlhY
sDxUfaE/h5AJHSWanqYsEyjzJrH2WZRogW998x3RY4CCJaL7hN2IgZ5NU/YrMyQCJqF0TLMQqfzI
vXAmeS+Km9h27LtG5PK+Hm+tWCpbo22cgz3Qme+rBgKsbg7sTQ39QKwLuPSiGo/3A0/lEbNvhVzY
8DHi11WzpZfgtVeTFcpjwwZHmbuOeKaSw5ugkbcWpYzpelD87JZkrpI+XPUKvZMsUyttMDcUK1H2
2mHQHUyZYlQeKTvQX6SsuKLWF1HxJZcgK7VhFc/jpJlHR7ZxfDPZEYmXv3RFFl/59In0Ki0eJXw+
gBMTmQSzI5/WjHM0cBJseuZFoqlKEPOEdUGoVb/YGgQJ2Ql8TgCh7xMf2X2e5dY6MOfNQJiAvast
FGFTWq8sa6gOAt/qFREGdVqDaa1sHMkRQgX6muFhtP1fNVMtMo/xOE0SSSzQdyFKEifMfN/YUbUX
TsEalzLSThnD+jb0akyZOZIsr3RoPcy/i5hvCALDw1HVNmt+1qJIKe2y5L4q+rWlOLcktsV82iI4
Ikb46RnxQFf4hrevPHrSQAeaZF9paBvXltf7YIPIqYZ2km4qibdwZBPnzYmweiFZ56tZvSHUPnOH
NEPJoGivyBLGL8HMHXfyVALp6+mEANutjQHPLrLqFE0SgknbCX5jfxU7GoDFPgXHuO6Zblb1qADH
7NXiPtInf4f39NpKnPpODyuDVV8RP7cBQ0RpDrlMkyMqvWjb1bZ6q1jUC+zKSQ66hRxW5v2Njp0a
b6dOOkoegYgZD7EdRV/bmYQ8xq1FHoBGeQDhAL5uRBHCa3+8GWoIfJ2uIuUFbv8A7Olgj6hrALEa
7Wdks9dUrpydkw6WG6rN7y7o0ocwGcrbTFOtq0bX21ukgHIzNnp4NPp43HWi+5p3lBC6HtftYA3r
FIfj6Jn1S519CSXaV19nsV71Sc6LHpRk0t02Rju3KZTcxffQ3dmmc/AC7SYki+TO86SyHzO7Ipkj
uFI9nZcw+KlbFiW0tiaW71qfKRjJqm6b5u18Qeeen47DSyGVgEK6+asA0nOMevBLje/3h2r+ISlF
rdpOGBuwILxBrVLb0bVKP01grncWK3dCdlhz6R6Mo0QA64ExuQ8Jmlgr7Lt/KN0OVk12TdGjdFPD
m1b+iOyHYjmS5TS9kVyFl7T3IIN63nCg4yn+nfj7v8np/icwehHmvfjj/0229034s8rr/HezDPf+
Iw/c/f8nAVzTCOc+HQG+z379GQD+9u//kwBu/UuqmqYZUrNwdUjT+V//SQA37X8RXiQd25aqToSq
TnzyfwLAdeNfhqoRGG4ZUFmlMf8VSro5ANz8l2Wq/NK2hIXO22FF9v8QAP7n8k4RmrQkxcZl7rcj
wo4y4IAFnWYera9pHF8CYV5aP84R3Xky+nk256b/c/hFdHdkKfHYD5m1qeoM/3adRAY8SLWqv3XV
NDhXmdZjiUNuZwX/Tp//4wF9H8xtnDjjYhntsJK029hDNll1WnQnoOaOBDzO59VpxlX7d/f3L/nf
p67bfPqf3x9DdCekq/9XbaomgzozN8GIcfWqCKlbAWGjFHf++Kcu3Hzed8cnHFAtIlbWm1YrCC3A
oGLTK8208Qi0LIPKa02Uv9OxLC4kZZ/6Qjzn709Y2GrRocYzN13iWCBo0Qu2KwnCLdyc/0Z/7nP+
eRQWGwjw8r3aEFAJ6QLH/DMrBp2iJuYfcOqVXtqjScXLSIan86fT5tThvz16i0zywkLKYOD227Qk
pIF8wEepp7ylO7iOyte2NQcYL7IfqNSNlgKAlA1aslJ8Gxzi+Y9w6hsv8pATJuUuMXoDBq2AOlnl
v4Nu3JcUQBGB+TfnT3LivlnMKu/vW85g7e2Rys041tYXvwLrPeqACM8f/cRXsOw/j57Y2LRqvaLl
rofhq8pcf6yRQVyBboSTJhvcfOdPdOp2WYuZIsckTjwt6DnFhyXtDeZnYTQWrSVgIpMjCuA8Lew9
E5yISPtnElPW58986gLOX/3dSKuSPioKUeLjJJRkIo+misDmGMizP3iCxVQhBl+zxyQyN6bqJ7Dg
4BMjujPS0PvgCeZv9u4bCIqWWV4X0MzQVpn3DQ4o5cmCL+lfmFNPTEbWYm5g3UfJdTAYQBYknR6h
cUKkKOgRwBUUh5V+CHYB/IILpzt1RxYzhYMMNCEQyHNzVCrptq+0otsM5DZ07vlbfuIdYS2mBoDe
nt0XCqrmphXNLoOpCTMBw8mwKcKmHy4MnlOnWYz/Mu9Kilap7RYinj7FpNXeldACYZzmwd2Hvsm8
pnh/6/t4YA2sGo4rlCHcSDbq0MF6m5dFbNjkAZ4/y4kbYi5mgYBSX2xbhQ1IUo57BQHdneNrbCE/
dvjl0PfCUeUKmS4LYRwVKon3X80pLy68eE7cBnMxwNvOyi1qWyb5MdwG9LGkzjhjRkSa1hYfvELz
ud8NQUDK2ZiMke3KuovDTTLaAxxzdQTud/4anfoSizEeO4qBCmC+BTRzHALIWvRpoY3I/kDbISs/
eK0WI90SI1owBUC3B7DgRpDKeVuPjn4zdkZyoaR4YjIxF6M7xWZtRK3P4JNa2q4NHwHkQ0XseXyt
l5OjHhoSB6wH1pa6+bHFmrkY79bIJVNVw3I7eLvExhlgM9bZkCj6hZF+4jVpLkY6GliiL0VluZBB
dAskQ4sku4DfSNxIKojciFpZhRdOduICGosxT869r6Y9z5oBk8raqm2r9Ed2icSk5b4VarexQfoI
Zc5GG76ef/rmQ/9lLWUsJoBk8D0rn3rPZRcSQOZB215jppxgqlFKys2HOBKJzzyHRu0ImbUQQEUd
3Xg4f/oT84+xmCDYwbP8jRUgVxYF4UASL9Sb0CrPH/3U0sNYTBBG1wxhKSB86CpfBrWe1xFj7UfJ
nNYwtv4LPs0eROyEiO12YAeX3QggAtEXGyKDcWGAn/qOixnEJgywyPtQuoXl1QRtTs5rMQywys5/
yRNPqLGYP5JKN7VxiCxX6mHv+vB+NjghAIDY+URZyWsv7FtOfY3FBILQyKT44yOXU6foW2SXCo3+
xL8wPZ06+mLuKHU/ixTFgqyT9MS8tFTywWeHKCs+OLYWM0UdlqMhhsp2m7EnMF5atNM+l5gmRppC
LUozMZmF/7NIJ7oM5+/MiZndWMwdek/kX4zhxyUpEG3NRIMIW1zsl6/4NfriwuN14ixyMWmAfo/L
1mRzEPhJvDEbyq5Z4Yt1oBUfXLbJxSRheo6aRSUqyLpF8iOQXmBxMqzt+ct04tbLxRxgaiohGrwg
3EgQjyVoZqy9MRcfe7DkYgpgFwVQJ2Qo0DIE6x5ogHdldeEOn/ro8z15tzjQzCKTA+EvbmgpEyio
TOhrupXy0vL81PHn3787fhBhqdGrcXIVjzgVRcW+zH5AfvDSLEa0XnRG0YDOcRtPyJVMeZuNBF1c
eC5PTb5yMaTtTEw2eqXJ1WKQn32705XhJk39L9KJn2DyuUqMw7IYVkiN9ucfpRMvULkY5JGqVBBp
am52EX1VFXB/fgtBL5lleriOShJUkgunOjXsFoMbr2EwTZrSu71ivLK9jfEdkVieuSSFmhcu4Ynb
ry+Gtt5ZJHfEHu4wBvij0+TRBv9lfGGHMY/ev7z69cWobjImv34ye4g5wPYYgN+UeBb2yehKl96X
OgdL43jRhYftxK3RF6Nco8WMOiJq3dpAE5yjW0JeL3ZxAe3TyytxVQzJhS926rIthjxvfC+ONb1x
S6CY2qoyBP0j/PPB+vxTduLW6/Pv341KCAs1GTrUn2yqF4fGNCVNYkToziwbOX+KU19h/v27U1C4
VTqtjZpt1dJmfPI0P/aPGBSS1/PHP/UVFkMfxkRX+p0YNoPfosMfp0+WRaoFKZr+B5/dxeg3IiWm
Jk0US5mg6NTrVlyVDrrn85//xKJnLp6/vz7wUiXycdIFi0z56iPtuOpq566oo0NTGNHHZnd9McTj
YiIMgziJf38FKUpEnp156SucuMViObhBjbU2WZcbB7DWFY1KWJcfvkBiMbhjrMywuDh6OQHZNYrx
3od81Npxe4UCIbpwG059h8WgDqRh56pQqeEQdJLrmY0imsbx+Xt86uCLYYyHLbFDn4PbtY3TBqUE
UapmcDh/9BPzkVgM4qGh4pWMCDwHUe2kUz0NjcR8IKdtV8iX2oK48LETLYZyCskoy3UV235kuH2t
3qJzuDeG6Eeg68gF0wvV4lOvW7EY0iR+N0Ue9O0G2fFWR6Znx85OIcXWxATkV+om6ORDGhprmNkf
/Griz1GoegZeLRIqNkML7wzUrh0RGFcP4XcZa0/A87fnL+GpJ2Ex2rHV4ucLEfGD3AXjHqE3aith
XfgWJ+ZCsRjmlo51KlScZpND0t36ChlJ2VRbd8yFyYWH7cQX0BZjfWilgA3otO6EIQiJ75uMahoC
y1qfv0InnmZtMdwFLsa0LfzONeKxeHQqw9wWKUZcnmcNz6Bj3KRgldzzJzv1bRajXgNHh8A/BXME
XOLgRDUYrZn1ef7oJ27Hm5ru3auvBcuo+wBQ3MbRv9XKcI39FJwNwSgfO/5y4NdjlI6j0rhhoNwy
637VPf8BL8vD+cOfeDO9qe3efXwnDFNLy6zGpfWZklPkq0hsA8BC/sFBDfqxZ3buXb9//2VxrVQO
thaIZ8ZNWalIbkV315jDy/lvceomLEY2neyeAExb2YgKY27tPYWj9iLgkZw//KnJSluMaDskDpkl
wuiiTlNdnQQysJ8xjEHSMDY+vkHX8ip4d1WT35Cj4mM8rtIL1+7UHVqM9843WuSXVeMmLA9vR/gC
67R3BJog29oWdtJe2CGcOI+6GPQt4RJqQmKJK8PoLk6RsUuQhXohQPSXzu/zV/LUSRYDH9VjaXVh
1bp9VwDDqSaEtGQkAWO6n9lz509yYsCriwEPpUiGhZIiK9eiVzLzwgMTjnV//uAnHjV1/mbvBoxo
RFM11Rwr0vW3Wu3f6VNHVuLw+LHDL4b7JHMn8oK4ddUKwafIc7jS+bektD/48edr9u7jy16SZaZz
fFvp74kY3MKCPGhCXnhznLq/i4GOXZAICt1vePUpD51aDletjdmpyUOaEMiRzl+k+Ub+ZSuoLoa7
phWFNSlCYbXYXTcwI/wuf/Ysbe2X5W2Lhu78aU7d6sWoVwK2HPg9cbK1LOg8qMBkynu4CM8f/tRj
uhjYsuhH6BRQ1zGr7KpeXEvjwl34+wfXncVQLkYUx3nB5lXXmn1RE8nNcgG76IXp8O8fHOHPn89Q
CH4taAlE2Yj8SUX+PzivH7kiurMYuIkTVcUUc1/Bq38XXgn33Np97NCLYduWXTyMvdm4Yx1pn8Dq
CjcCILQ+f/S/P5DAxf68IjZCK+CpTuNq3l0cSDdvAI8SU2ip6oPAbPexsyzGri8aUmKkqmyYjx8m
4l4U1fwOpiNDql1eFUryoQdTdxaDmKeeUCuVNQGESWw5zlCuZGf1F2Zn7dTFWoxeu+5QnRsE+g5b
Mqb2wReJyRZ37bcKjeQdFjagN+vkoXr28vWlStupEbEYyoEflBI8d+MGcHwaNfwGJ4K4YMX7cf7W
nDr+Yiz39BFHwk9A2wTQI+hxrD0legxhWly49ydOYC+GdNW2Ku1VTmAnBm7b7AeyjRs0oh96Lej/
Q30nDdTqmCA2VarfDyL+kYjkBj78hcOfmDHsxcAG5WvpQJ8b1+l1eWvmRr3DS2leGH1/f+no9mJs
B7XswIO1ykaf2jkTsf1B0N6KIIJnLdTrD96A+ca8e3EOTiv72GECwaHShys1Ruu0NmxSgtcFEJJL
q71T93kxxos+lR7dsYaYnuK70ncvZJJ9Ub3kwnL/1OEXQxtuvlqBDVI2mQzpisyvZLIbkdK3U3Ph
bpw6xWJ4V0FnUf0f2FGI4FhNROqE/Y2X2c/nR9qpR2kxkiPCdUGj6LU7lvpNFSnhJpR26J4/+KnP
vhjGrV+hb207NlvGuJZqtbdNgp776YIO78RnX0rkoEtkoz8btLGDAx6u9G8OwumPPaBLhdwIjp/C
U1O7cuyugwRnGoG4ZZdeGMInBtlSFidoc6IYVio37r3HwDYP8P4+EVNTrkqvnDbnr/+pkyxGcm70
mYOrqyIFA8iE5xQ72/a/mnn6S8HNd/4cb5vO/7l61K355r8byW0h6jjAyu+CyXNJwXLge4iRPCjj
l95rx7LzHHKIgz3NmXjVB0GxJurnSSoNEndPvbRJOfGoWYuB3uMFV0vZcrsC/L+N8ahI61Pt6J/P
f8tTh18MdMBfNTb6nPAZRccgYtwApNqrSPLPH/7EO9xaDPLOs2MzSmTl9hjQMQVABPHqB1/H6yPs
8KY2qguzyakhsxju4SS9uhri2nXAksRyvE3tD66SrcVg7xXQguhWKjdIO4CnlWXCPDeL4aqPBAXC
8xfqxH1Y6uKMOBvw6hpcqLG5J/R+nQTyRSniT+cPf+LyLAVxA0LYxKT2wIzS1WTzqM0Knap+4eKf
+vCL17YvAoO1jKjcRGovfRQ9ot7fSKW48Iye+vCL0R4MZRFXalC7pO7JfiNicMs4JqE0Xvj884H+
MtLN+Xu9G+kyIO61tZPKnQblIUzFp6QEiJTl7pC1m/M34NQlmr/bu1MkIYBh0XCK2utuStu/IfJ1
1+AX/tjhF8M4sUcvLbuxciud3OjOZs1vi+ZBw3x24Z106gssRrKwZsdqyAMK+7MmYRTMewnlAc3/
B7/CYgSng6c0Q00sUCV94r9McecF6l1QOb8+dokWw7jBp9ZKMqpdJlRo0uKaTDrX9v5jNDpp4zjx
DC1Fbk7vJy0u9MoF6fQZtfljWRVPZucDirvUlzh1isV+miZ/pbLmrlyVXqARQ3rTyuNgp8ceTtKH
LtJSuEbZlcS5Xind2rRJ0TSPI61/SFtfPnb4xUj2BgnXqoh4pXKtrpyZC+gbtg9BoP7YPGrMj++7
cdboEZE2JGa7sTM8D8P0UIn4oVWc5/Nf4MRUtFSlqSqbw8xQS9e2E2gtAVzulTLk6dP5w2vzaPrL
TGQsxnEUOeRJwjtz47J4nqwUDl15Eyr1Dx3qxQYDLywz0f43Z2fWHKfOff1PRJUGxlvowd0eYzt2
khsqThwECCHEIMGnf1c/VW9VDv+0u8p3p1w50GjYkrbWXj+Yp/AANNVohA0BapJlV33y+1azfKqC
MG9QGblfEuAWTt6KkwU+4eOvO9d4qxk+eipuUe7Z7YGkEEBERnB7hsdgAs7g516wmuI+OA4Jbs27
/az7Acgk2gEJgZpIuLd9/ILTKPpH9/BV90A/Al5wJ/VehtWPyan7hBbHPCo/Nz34uvWRMHOS8XYf
jPm+R8lqBBzFEiebj3/9mfZfS+pQ2jqC9ZXrfRAUBO4pLtIjzD8iay508JkAtRbUUVA0AUHwNEi0
9jfyruAYDH3WwTGFGKJ3H3/FmT5Y6+pQMe1iAqfDPdzLvwYlvLgJvJbgU5d88gi/1tYNEsrTniuk
5ZZFvU+Lm48Ungc/a3j8XdKRnPuK09//ilOuNCGKiNFUrajgyBCaDYzvH52knxILcf80Bv56vmSt
Be1l1HujYg2LEtLvUEQsLqzV50bSah5MfOKzlvbU0cHyCqNwgM6iGBDjj7v43ONX84BjjQjYjC5O
YNHYA5YSwwQ8yNvw0hn43EBdRSLc7datginuPo5UhZk27OFA87VV6mdQ+J/cFfuraBTVDYPI3mAY
+cNTWfRfxLC8JnF/IQdxppHWKroiny2Xsuj2EdCMcL2A+4qP2vtP9cBaRNc1cxR7Y6NR8wAuuhdS
dhjrZvrc8FmL5vQwiCoCmWSfkyBDPppsjAzD7ed++mqPYWYPihGJh8dw5UgLFYC5cVGCd0qj/msB
WE3bDl5OYEiwFoTLufS+FtFCO5h3wnaZP4LfyM21J/KQZGMexfMDTIEj4NoTBrIA9UH0OIxwcAFh
x09yO+9RpcTtxtq5Mj9dHDawa0K2Hst8PQCIg3L4whwLh/K+vQeIVfDA+xr3xgln4fQDbjZ1+ZTk
bQB73ABu0zClCMm8gwMzLQF85L367iLfzx/AtYbVJynCevwtVQSjGF0P8PsKkeCgqSmraL4e+KDs
1mrjZlCUaRI8Jq5h8Jef887sqAJo8wpJZBgv2GRq4O8W6ZAcrMqr5AAKdJI/js4JIKW6nIBc5o88
Vp/szlUggz/8iF+ONdHDzX3aWoVk6txmH4+VU7f9qztXcSCYIPShJ44Zg/E8iOpJnTpX/UYF+4Uw
fO4FqxhgSMHDGveQSK1UsERDEODW+xFW5vlTH7BW21WogIZvJcF4JCSB8tiTO5QDllctH5rPTda1
5E6EJRkVg4lnhGuewwJfc5z+jP/48QecSRCxVerAwKJtmvSE2epA0oFwt7rGlnfZdg4Ax5mX3Q3A
EBeSUWc6g60iQwcILIqCEjQWqrbToO5eDBxg4LcxXviYcy84/f2vRZeUBmYKsW73ZuiCYpPMQXuA
t+D4HfkRQMs+brFzL1lNCKpKusBUQ+/DogncVnilfgfR2v2OPHzS5uOXnB72j4mxVt3BE9bmnhjQ
Lb78A+30MQBS/MKkO7P4MvbfVtKjNVM3Ry1Oym34rHQzfqsXr/3d+LP9Pre8/fPxN5wbWqvJPQXd
wif4ee5ll8BWlxclrNKhg2M3Hfi/XTqVHnDpDvPl58cvPNdoq8lutZIULkBY8OP2x9iOdl+W5SfX
zLXWTkdwR1kKLGt8HkwGzB7ITzBC/NxmYi20swTF+EGJjJdqpTyKWNXXACiRl081zP9ueP+aF32l
ihoeRzjXgFdyBHKZ/MAhd74wrc80+1pZF7mmg5USNnN1LuVhVHGF+/ThkgTxzGilqznNuByT8nTk
i4GLhtX/HbZBP3g5v4xDc+ky79wXnP7+V/tQQ93ocDjee7Pi7wIFBe9LA4D1hQl37vGr3XoAh7tK
VDXOfWE0eYc6UTC1zWE5fEHncUb2xv+Xzfjr96MYOs9DGas9FFtDDQz5PMdZHimmN7Zvveeib+68
OJrYLhywnhwBSzXzUXhB0F4YA2eCIll9oo1gNgXcNn7B3C43BaFus4A7+AyDdrb7eBCfe8UqbIHX
q1pf0WaPNesumk5YT7YX46X86plOIqtoVTjc8oQGlllJ5fmAcoAXIrX+5FmErENTHZbxVMPfym/7
cj+D9PQM2/PpSkSj+pyRDXZM/x3FfuJQAK1Ig42Cggd1El/llD118/L14w74dwuxtZzIaFUUAIqh
hXwB28QhIRvMRfbwmafztXTTRCCEjkBH4QKmE0B5gIsKuxqhQJT63AtWXRASvuBAiGUv56ZqbmoH
21BcOADQtPnUC9bCzIWM8IYGTWXPYV2JjaytrI8koT8ln9t5kPi/HRz2C2YYwwuAn/jWgwonlvEV
JT2/Pvf7V1tBOTTzkIyL2muj+swV/M8C1syF3/7vwcPXcsyiW2jfw7FsP50wY6w+MtZf2OOfWSHI
aoVoPI/ATXJQ+8VCGg07Dvh6sy8h2PVewT419jk5fdZfEXYQ0hQUhZj7JIg5bDMmwFYKoy4sEP8O
bWytp0vgRQfvPaz+FRcoIk4CP1gOAgyReQOL8Db685kOBmX2vx8Bw6Q8DnmBKRZ6nk6dSmILsBBJ
2gsz4Nx3/J+eKPtuSsoGXNvxUbZ0Mw4EoK98+/Hv/18s+L+7YjAx/vsBsEcZYmLwAYEEz9pLrqia
HkA62hIB5BxAmW3g3848/0MAQEM98YX3nvus1eKmqjj2amgpt/3CKawPh2I3wQ7xSYlAXQhO516x
WtwkLLxHwnq5L8dc72gPjJBueLAfSrAnP269c69YLXB68RqSN0rup0X+ajt5DYN7QBXy5ULy/9zz
V/F1nOHtNM4n/tGEArQMleiw3o4Cc79IACEuhJEzL1nL62CNlOdwxJH7xURvYCgeYLP5pKv5wk7q
NJD+McDW8jp/IrhKR0kpCqNbuESbjovnCJawF5ro3ycitpbXlaxXSuSnLuBVjtoD3R1nMXyrLG+3
svbCNFeNf2FEnSb1vz5lNdlbVo1uMfgU7G5vqxLo5rExJ/w6nLFg9HPpMHmuxU4d9VdgBCYjmoMe
W35qBzrDIxfa1zQOWdcfPjVs49Wcjyebw6pW4DtEOG9ozf37XjMAOmFE8MleX83vOSyRq7egnBS0
cO2xAtftjjEdXKrY+F/56L/6YjW7Qx8YvhA0372HKocG9aQdCeBKAu9HFKrQYNoJp9t+g/t3Uu8r
4GZQV1XFon2lAarfNExhT6RU7zEqXIzLohnKwGEbicST33TLqN1ZbUUHHHDlfvHG968nXQ3HuRQT
KvZAUEuWRJTwI21Kf3kWFKVKX0wOd9x7QSCIvau08JYNbzzR3/KWmyTjsMSdLmwrzkzZtYCK5LBi
ZoCrbXvHa/B0JJjyf3ofvJ+r0qLm60In/u+o/I9GXtcuBahpEIYrHzYV8TuTNvgNZxEAP/I8eWz7
6Ru3sJjV5i40oG07MY1XnRrqxxpS9u3YCAISA2yAqRynDPD6LzwJwd9N6kvVbWeaIV6F32AJO3aq
7t+CX1TdTUmd3NiwOlmNk+r1c1NlFYGFV/FpmaZ6P1TBS5+TDabhl9qbPzcT16pInOnnxgstwLJL
D8Ig8w/dMnxLuktnyDPRcS2MhCtRUyy9q5G1UWCnyHY2wxa4Z2E2S9N5yzFC6Xp86OGX/TnRCKza
/xu9aJcEoT8FNZLbHlDrALLsiq7ZhSG0BQMqxS7E/TOxOFrFYoEMJ+WG1/tOw9R8WUBewv3aEVyT
XWj7S7e/Z0bYWi9JSVGOtRnrfSjH8gnSff8+FoX76SrqXchFn/uQVaSElgMI2RDuPEWJ+4/dGIA6
YysUNJTNErMsni5eUZ3JabC1crEQyCvlRtZ70vzJ42+QcW+Hhf/RFd8Ax3GoabyFRuluMJcSfP++
WmJrjz/PaYqUiar3i/KuxIkMHjdwayfZ0g0APTRb8MR3Lv5sb60ma8TzOl5klGxg3BMNh0T2wa6N
E0glwmKS5MLIOzMm/o+sEc8OS7jIbAD60jfAqvrg5rbqQeIEcGFfeWYHsJY2wu2tK0sAQPdRFAy7
sKRFVnrkUlLj3NNXM3QqkdAF+FHsw5nHO1OCXFTJ4s/HAfPcw1fzkoSaShnJfEOn8gi3bpCSwgsN
f+7Rpw75a190clTtUV2Ub+AZj5IunBjgvP3xrz7Xp6dX/v1oOB2WPVxwN2AfXBswPpPuwVSfW63D
1QyHzpOA6AGnUV3Z7oj6STCESu+xAMr8c79+tRfKA+DJwAhMNm6EGXKsgJsFfigA91a8f/yGc6Fj
7d4Hh2CTg1hV7pUy76wE21fld7B8+GIc3+UeEOnwhk9RZfTeAOv48UvPRMa1oV8Rgn4zsbHcyxkg
9KmFizrtEB17XtAMF0XxhQh8JkqtZY7e7HDF1ZgSTqT82nAfGIL8xnK7DThHNbsGZqsHtnP8nJMn
Wxv5uYp08OVvkw2yHZ7dqVNlDbww42XzcbudmSdrwaOAlBjsdZXgqju8KaZgNwfd9889ejW7Z+Fc
0RTYcclhRKX/qBDKZfD48cPP9cNqfk+o4FjaAuz5RkcvuY0yb/oW9z8a5FK4Yo/TPGZlc0kuc66R
VjN+gZtWPw26RG60IJsBWMc/AMeDhfDxt5wJKGvRYwI5uh/VQbIBanRhwL6Ibue19M845Yt34R3n
PmE17cdQ5cDD8wQ18Uvq6i+0vXQfe0azyYLVztoPFwojuULs6ezx6bqpq4b/jEIHGQgUEuYo5gCq
Yw9W67AiXhxJvtjBtN02QuHw8FMsAIHtB+yczYW7kHOfulrZnddRuNeAUw3H26E41JMC57ICacy7
EGvOvGCtI1RlCW4sFeBsJ4sXHONazW4Hl3dU0X88IM7sxNc6QjPU4zIBXL0dWxh21vn0UOYA1OXm
HfzS3QgGzcfvORM011JCbBlBmecN3qPBhHYQGgDBq9IegI3Gjy4I58+9ZBUGdDT5fT7gJdNo69Rr
6B0D7HFe6CvYsr8+9yGraOCLEe4xI4oVKrbslFoe+mL6BvrWO5I9bx+/4lynn/7+16rf1nFMCM+H
7cREk8aeB8cd55Pd557O//v0Ip5rAuwlzGpQQJy2tSnuZMSHl4+ffibArC37fKQCOQ27YTuQXp0Q
vFCdga6Xidi/VKZ1rnlWQaA0lgLyI4dtDleGr7o0cBwLyRJd2HOdrlj+kVxYawmXQNhuGCcYQRsM
0LGHez4JblkZXynA3VQRv4roUnHjmU9ZCwtRns4XHgcg+CS02QVEqQz550v+iWfm9lpZyC3ji6xB
qu7aYhvQ4M7nkIInffdnpKinq+bfH/f5ufec/v7XeB1tB0O7aO63OZWPZVg8NBGYaLq79/v56VSw
dGFhOfee1fQO6jH0eIeesZTeA/G2wxXxo7RenUYq38zlJfHSuV5ZTXFv0U0H6DV8sFBrtUlQb5gh
yF/yhDszQ/jprX+11oLSmLycTL+NNHsrpf8FVhx/Wl1c2DWe+/Gr6S0a0bQtwELbIBFR6jEftQVL
3m4/7upTU/9jcqxl85LWUFW2OJ61+TiK7WzGGT6xY1M2uzlk0ux8o9klK/5z/b2a6PnEc59W+BQA
JX6BLnCLfCZgvUGB7EN80O5SJca5j1qt4lrk0TCEeI/XINvVBfbOaQcIqIivYkj9PtVya/lgXSGw
gO1ptrF2BlzACQuU6aY0HthD3+QXLkjPDK61gjCBF8XQBIHZTvUI7pSIWVp6kbwpACH/3Cxcywjn
hodg2gMrS5ELANFO/1qAlm0KcW/D6Y0CbHdhy3Cm+9cawkU0/tIinbxNEiBKa08fm5pUqGIq7qNB
/gHS/sIB/kz/r438VDRHQxTnelvWk0i1HwD2umhAucPJpMaRC3PnzMxkq4mf+740tArxmqETGaDl
wIY21XihtVYwzv/P0GFrHeFI5yUfTYHMCVTDUY3b2Bm8vKK1GQyMb6xFVXvtudfAdwC69ndJ6XeA
mI4mpV2wGwDe/eT4YP+NbznHq0bowreiG/6EPC5ht6efio7ealgYht3nXAcYW0UHXKng4mJOkp3v
Aaw4eb9aqZ4/nqtntgBrP7+aMprXvIt2XTg2md9ZlSY2yK/yvhmvp6UYX6AJB/K7ycXu4zeeGRtr
ySGV0GIucNnbLbmTQdZTOrTXIZUqvhAYzr3g9Kl/rTq6j0ecVTTw4SLetn0HcOAnN5RrySGs9rph
Znj0xNh+KYdNEvWbzzXLacb+9asBrylzEXVolpMlWVyg+KjpxujCSD0TLNd6Q9gDoUxkbv2NQz1A
oOobZfQDCaMLM/Jck5/+/tePJwFkSLxpfJAG850L2L2vyi8ft8uZiLVWASpNu0qObYQ7BVV9k53E
veBCFyiUaXf0YSjy9Ln3rOZY6dUakPk83DXa669Q1jurdzai9uWqaBYrbgfsLC4e7sP/Zbb+sbv4
X5bvrxaLZparqerkVvTOKpdRWUqmt22A0iSwj2VAMQpEh+K3TBhoa/yU18uMXTrRfs6gJBs6UDVa
qUPR7DQtqhp+rF3e06telmH3g3MLaSYO0dVQpzPAtMaiKqPk9DoR4FXdTX1uaXhw8H3ooOoKrJZf
fZTntM8tVcalEwM9CX5FBL6kvGpIp7OJDp3TQI1rGhWbuZsskHV+0mIjn5fAbbooro685kMGPYD+
GkQAZEm5mO+mXfw/wBWgwjtaOi+6hkN3k6cVjpJLmihH2yPsyMRR25DczioB0lXNpcOhqkkar9+r
IPfLHzam2jsqVfnFmEatKY+QH4Z7q3y5H4kw96yfcY0GsnA6L7GoAa1oOBxr2wgsZWRPxyKrnC12
gbf4aemXBymS5ZtAIcCroqCWumInQ3VoYxOchnDCM1la5zZ5zpssrEicxiPJZOhvOUvKA4yvpn2s
eraDLHVT6+D3CTsrUGOT0cjdctvtghYlB/lk9/Mk9x2YlhsyGZqVcZT1pMJd3CwfRcgy0/1m/XXV
2i5tXZ/5ME8GA+4azrCgIuySTuz7Th7d/Ahnm0zRCtUk102LFQ2O1KJOyxGGlrbFyjDCurv+4S9y
D4psn439mPb9W4GY3hj8X91wb/zlLRx/97T6DZzDG/feUDZ1u3TszsU61bXKZkt2g0RbwThshCZJ
/5im3zixhe7RsiczmyP8lFJjykPJ0GLapOH8tU/0Riz9TTy92ELcoc1vUTRyCFzzZuo+SBvQ6YWZ
gT4ulwdUr3TpSTafDRBsONmWj9D5wuErD9srl6AQ2XlTf0eHwQcoOG/vBCvyPQTYXKZhLc3B1wGf
NxibqGEuKuz6kOQzw5yg4XsNSH2X3KFpSWqxquAbcC/Ztv4vPrNDr9xTVY1hamxwbIy8yWc/iyp+
Nwm5I3N8y/Lpu5mKr5WY3nkYAMes9AY1dzUqWi3KWj3xyubieRz6B/C772FVxtMYl1BbJcVbuwQ/
qfJe/cR/65fkVkZl1s72eiQO/GT2FVhfeD83c0aIINuoE99iGOagJHpTs+FOljXGRTP98mzVpyCv
bf2y2+TjUxMX2J/tCg3fpylAbfvMr0jZv9QJfeIl3/jaROnc6ke+wMg2cbcBe6VhtAPLYeuq4Eax
CBc1fvJ1svI2IfKxAJJkrtyNjOJtoCdQNrqN19RI6B94mOw8Su+kaDQctvu7HvZDojebQpBDS6or
GFpsyzG+stTt4VZyXQiVdhW97orhHoVCxaYt2+0oigNAillZl98x3dJF5vdFMb/mpAcNlmcL/Z7M
yUM9uZ0XRin0dNmM9RRhUEDypvDfVZLcaTxaW5tSde+37dWwAJNY6y00zA9j7+3GUN8VGFKlVltA
f7YWoAraJ9XGjPK+KM3VKN+j8Bfj9QvKpPaqjFGcg11ZHQCN3Geh8V9ZKXBiFClvDjopn1jMDkSD
dlPg2AIowp75ptqg1u+GcbIDBnoC5ht9GoOce9PbQKQji99mWu3iqX3gI2r29MTfYJWNJFb8xrS+
W04sDTcdC6pu5qTcGQAK0oYoe4oYzwBxAZa7XBU5e2ocxBpiRhkfqjuxXWZJsfVJ9IDVCJ4wNuBp
ywO9C0eSX0UCJNEkRK2GBiqZd3LBoBg3E86mGxdOZVoM8JcbPd//vtS5egIyLtGpGtySb8eRqeex
wn1OCilN9DCw2H+qnEuAebdqfFK0nDedaNH9tZHZUKLMes5/B7MxmYLdSJjh347t09TM3oNPR/gm
l10L/XTlUczrhvSojhdxDVyxz8Wr3wAnkrEgaQEtEDLq0jBA47wkFqzTFEUJ8BEvKz9qUFGv8yGN
+TA++9OkXpqkgMct9RFSQbpXXptOQjfbsCelBJrCLMO1QZL/IYc1Lt/OOfREx6AN5c8Yl87f4ghZ
rNYYfuf7g3fLXOtnuZXYokydK9Sud6Pxtg1NIJgJTrT2xguGn9yDljea/fI7bHxZkUFu235rlRhP
Vf9+JoBYv8ltGWdz06iDYHjihjmAqQ9cdmOwaXI4nB7Cap6SG93ktH4PvaAfH2nV+E+uSCDAYNKT
PB20p3/2Trifec7US1wPBGFC+weHe8lbGPrNbqux6r/PUk900/U6uUVN27e6SbzrIQIEcDv0XYAp
NnnJuJF9jApMaLH40adtsMuHUZldJYcEsXxkLyWLq+9LLlpMG4kF82noe2C+I1o+mSUgv4oCBhQg
PgnHb6Ym6f4UTc/JFkio8Tsqwdx72VRmA0J3vVmk4gfjhf5dXTr2m7PJ1+hH3l4VlMzAhOv8Rw29
DmzjBnM3gSP6Kyd28B8WJZN9j4XpofHD7hGeHeppbrruCmRogznoh7HKhjZEDi13hlzlrYsPiyho
OvlN/FriUZilkcG+we+Xrz10DdUxZmF06Kqu3ICL88NQv1fb2vEyfGwTU34/IdZYSpB3/DV4bNz1
Y9Kzw9CD53APDnrlNnLCQtzNfov55ScKC9Psy/vQtf3WA8Xsi7CB/dbE1H31ATB/bgfaHJFhD3al
UnavB1Hu4MDNrpIgmu8QMKef4eSZHigKW23qYYiv/AK/aZ6hXzsBkbMkib0vwYySgDmsIOiN0IqI
H543Z1jmpq/GUVVt2moOJly1RAm/WYD8DrIIlPY/ltDmIaj6Gd7ok7hW1kbfIsDjM08ImkFmyTMb
UIW3dFjBcMISMWihNYdb1nuwwK0ZPHXw2eDEYbvOmLsy9sGqX5RB6J2d5PoRLiHOy1A9172NbooJ
T7F3jL+ZJPFfZZkTcdsBVlygQBdstzcFX+pyAwgijbKYFHQ61K5kwdYpbHDy1C0Ai1w51DbP2wVV
Wl66TE4/BND/9ikFmbyfszCAU9gONum4zRQ1KYo00sLmfyQGqvVSIhfZFfCdjMZp3M6NRsrvIH07
jGarGdxYGmmhPkoEAsRDCcuxJqvDOtmF8OHJ2tDZxmQA3Xn9lHXaE2Pq+wFj2PAq/lhWFfshefEU
wCUoG4rOy3Gg6/IncK2mKQ14HiL2WQDJnWOFwgYwLoruUORQ6C6hCLCByb2SbqNgHryMYIstr7ni
Rm9GRMFHZYq8vLFVHWSJW5zZNbPTcwbEMPF+YsMzzrekKRK2T+IgYlWGChHl38SRTcb3cQQ18cnW
HoqPLO2H5KiYpcaHdAcWyks2sSYpr0s51tGX1ge0t011O4z9jZ3YfIsYE887VlZUbm3ZeMmxG23g
bUCX5OTRdsLCyQyN/V0jVRdjj8gmAtTawL8CHFBNWVFzi+y5bKqfhTuJBW3E4mTvN51qUyDhcRdP
FFOvpMbWYuNEDrZ0I90SbHofG8aGYCMPeaYqk7sEnnXzRuU6WG4rA97Ww1T5btz6M6DY2xiD0aHN
XeG2dRPP0UZYbuorlcPjdzO3qnxHCdZYXemGVt0r+maGdwx4kmPGS0HGLMeEnzLSWRipASKPDRaF
NBA6WoAna9whTmG+Q7lv1GcoXW75tc+GWF4pFF2NG+DZFv8ObMfoTfYKwUfPlWi3Sodek04aZeg7
a6cpgF6kroefHeuJJmlhOU0AywlC+as0HZyNQFNpZvWEiux2vkXNWB9nHWs9H2RAQZNDiUpt81wv
gKJnJ+9R9TZS1ZlDUbPlDuVGBTJXfl4/k7jU4jHRKPt4IFYtALvlowsGf9Nj9NJj0ZmK/64h7hHX
Vdjxea/DZvKuCHd2/lr53GffIVH2k9/U1vkdbSfvCI3R8iuRFGYCFqXDBfFziKYA6bZHYPym5Qqe
ovybRIIMV9hAfYVfVOTkcleUuhuvyhzKoQdGyJK8VMXc0+DECo1Y1ka0dmFakaSv06QJ++lIgVxs
EcV1iIMkbpP85E61JaJJ5umZxNitY0hhe9tC17tEcAm4qdp5YU/CEdNnqD/xl63C4hljIuGt03VZ
90m+wRKZiwyVXzD0rrxG0yM5OeVc6arS84sQSaWzQsHBoErr2ehoLyvt60Mvm37YTGMYY4MoYx6J
BdAYMGJ/BYhS36LYITrg8ACVIuNd6K4hMo3gUjjIxdvOZeM/F7Dc50iMz1CG5IhAEY66BXFZgQYe
X+D+GWCdQspDllD61AvuXi3sVuzzDFa4yXFyHyKnUrpoC/mtDfNyqdMKD8IEsuPEgxdQDQ1OuMA5
1/VjRcaegu2rT2Ft9LqBjLsgYfnwk3gDq1w6WL+rr63rCyFTBzRwcgVLBOS1HKyDirsAMVM+JsVo
w1vrc9d/6SXG9WEaFpvsxwZWw5vOsny+4UCLPsBltOifW61zJJlnXFpyeGZgAf4lSr8Jr5epjckd
UgIm3ynfY92xK0ZfxjhGycFWqXU8xugui1LeU44a7oODIM/ctjYcSlRAg3mJnWwyp501CT1QnvTD
fdB3nvrJShfLm1DyHlkHJRopfmtrTHsz4sZcQrk9F8tL7tFq+CLrJhB3KAqr+AHWKqG8HQ0DA3lb
j0SGqDPweP6+gOHicN4w0/g2Ac5cYnsQU786imqYT8Ok4axIISafyLbXsMFIp2FW7El5SXzkrOHd
AReEE7slugRaOTPUq7H6QspuN10TwaQK9Av7jiNjg4gISOSg0wY1zBxxtWTyV82a1n7xdQwqZxGX
kj4FSE2TP5gygh0Cz8f5bDCIDG9FDMl4lUZ1W5dvE7SzHhY33tXOZn0X+eZAvYksb/AlFsMh12Jg
92qxPd2DceseonZQhx4Z5ukG27dQ/OBTG+avxAR8eCVuhnoVjHBvRKNbXizIdehFw0o0FSFdDEk7
pbzmPo6Gxf32QCfk0CNQhWLWTZ6oMpBZZIsxvC5zxea32kS6OA48RvEAkm9wRU0L9FW9U7Is4vdg
GHP6jNNN7nYTtkHTA6Fe7D2TnsX5sWtkZW6TMqiXTTQJor5I1Mljfw85F7geaR+iHCC+rZYxIjaF
ZadcNq0liwuyuE9QL+Bo7pHDkPekkbiYIjEI6zFW2AknXQDesB/kSFn5V0VgQ3XlIC71N6EQXr1R
JNb5mwy1xRmUO9J0OEN2giUpMA9OQygXDmENJVCl6XVAS3+6p4rA93vRIk6enWawk4ppLYZnj7cx
hl1EPGjRylBUMJ4N+IKEVh31y7WWbes5ZF0CI3GNUtQV/kHg9+Z2KA1+y0n8Vxe3HWi7+hmbBlbo
1K+iPjnCB60acDutTpGgMMhThRlAiCHfGpIznYFFMdavVY278eZGjbmZk5TEGHgvGhONv5jKzBzJ
FoI1gWeR5C15hUfSLPmmGKIAmaMonCSqIwjRSDh5k2mmfe0wG74HxNhpx6Ja0gyrbO+OXlsM1TZA
lv8mwVbGDimnqpmOsbRx2WZN2OA+zUKFNGx4TOl45fXzElzj6i0KvhKe6JGko8zp9Ajb2mpoMtvD
OeTG97oTFw83jOH8WlvsgmzW5LLCDR2fATXfY+XGgqMGXADcdyzM+a3gRWIfKBjuFYQaQS8khA4c
AbVPJ6XrYpdUAtEd9T/F8CNvZD9Uu6BRZaXSHNY0OITGbaOCNpWimhVY7H1Yx2k4+LYjmd+HXk/T
ZkE6F2f2eqTRa740PD5idW/IHbg5/bBr2mCs0ScMGquniJOIvY3/j7QvW5Lbxrb9lRN+Zx8OAAFE
HPcDh5xrniS9MKpUJU4AAYIzv/6stH1vS2XZdbuvwxEOuVSZySQB7L2m7QwoICOyWLd5FWPBqyau
KvSyWUTVjHiMuEHULX22EGaQKcoCJwBGhY9B6iKCoW6Qe7a6RfmKWapnRXzRc0qbSHaoA8C+BlWz
bgpvpd4GQ2jL6mZyuJAYLBda4cZBNy79I9rfdbiEwybwEk/MVOw9GHDnbyWsXOrKr4QOkZxSd2T+
1BgnM3aDtSvXYwBgtkdNyKn9FmbwRCKyrsc63RUNm7wLXTncfZy1I9hjTWuxJ3poMHhOTexzgU58
fK5tU7KkmjWFuWa2a4VqmmWATrNhrDF9zQ4zAAc8wU/hhHTiRz5hqX7iBpJRmThAgHtM3xBynG6g
5az14zoiKjbq4T9QscgC6V8uQHddjSoPcdcbXs1lfpsrAKrHfmah2s/KLVrgt6FCJ0N8lfsP4ZQv
hkSiXjJCo7mTchIoSUydba0fGA7PT9UNXryOBrcggcNxdo6moVUbL6M5Hw5e6RfBAw25luUWfqKM
5NFIS9kmc6XqcE9tXwRpW6xiskkLwFvlUQDDOVLQKz+HxtZo3W0Wl4XNpkEv+xXhk84BW0KVfW1U
XRTp2i7ZzKOG2UY+ipB5ar/oNjvp3EfXhR/dWn8BTYnOBujyzSKljCzm10ewEOcD0ERXWT+1OXqk
Q2tmDHoGqOGDou2Hfupu/ABIYnFcjAhKjJ7EDcwOHRe2YjHGELFug9kbc/FS4u1dpND7w5DdTgUG
JIJMnqr2AIOSWXZIXwweggYG0wtCtcy/DK1r1KMNeLVuZuHWQ5ILwty96wNcxTDewisvy862CN12
K11cWOZl/hUsZR58sa7GpofJTWsF/0RUDwXJgxSPL/X3c+a74SfqVhicmofuMly6NZmdT9rrx7aM
ZwZw89vkGblgHs8oSbFl00iLT/M0tuupLnTdJ95soMSIVFgOZRfnZT2RA5bFFKYtDKwyHjWbcbDq
zCuTFnNGyJfZ12qIJ20xrQKbMuzxUYFNvLgf15YPjxkSbvib7oupxsuiWnBfnMA0eomFRve1AB3G
nG0oI84KblHN1rmAa6YDCGysNuoTX3VQXGVg6MUDa/SclZjlQEE/JPPUY//cIc5oUFstC4yZWky+
TjdV4PriBr6wVe9AJDH2mRciV2XqhG2dHafVCXWR1ks+qTF1kIcfnvoJXgq+wWazrDZ2qVR2X1Xw
1EVLQPndwikGMkTNFA7swanGbtrkGXxxNxMfmvqzj4ArEWdlIeurFhNr+QPwyhyPEZ1Wjlo0Q281
34RV79g70wVB8402HeadzF4u3RgSf9VVEcqmrHldIUILT83KKv+blesAk7KL0TePpJ4HfVr8SXkP
4xjW7mE1/dzvjIaWEs+3Ia05ouNEwngg3SF/9Nes6dImczH5cwDk4V8TNIOaRcBXAnaEjXcxmylA
cuSm0Bhr1UbOyJtmD3YnRK1AR1BSLCIyq8t91fXh8nUcRRl2kWbd7N07Xa6HXUEmBrkBevsQj3JT
5NluIQ2rcLY5yFV7QKyLaIBxU1IfdBHMI/AnrKwHwV2pTOyI0M2bPQgLlQG/XkR/yMqABVGwUtgT
iwyw8w11tUF133KVBUAUqM9KzBomddX4aQedZ0cv5eBOYrpYRA6Cb9MVyAYkG8pKOT85aoHJMSq8
PtDDBtXViANZr6FXfymKTlbgxMc8qC+qJcvzq0V53bQA1EaSBIZi1ShoGegoLZYwFXbNJUgVlAxQ
8wC41QYAe2Eq+OBRSw38SgpRTWwPys7oMF6DitkuyUcxuEsEYI8PVToxMvB7OCeVwjFryVA/Gges
yTWKA9veVLbK+JvXh2K8o3UZ0IfCo417b5ah9m652/vOjLhJhH+8IE8xm2c4DhUOOAwwxSoLEpeG
PT9OZpxzrOeahyePrGV745oBWT0Sm9WUStnJFs2j62ZuXDdm6I5LyZfqgvmAum8yaqb5aRlMUQFr
6gjgtEFxoFddD6eRoi4b71cJoWd8FmPQU1GQ1X3l3ll7tiug+2UAE7PFAkCWDjgl7g9m1wYlJRsf
Q8CmF9FNpNr0jcjIsc3qEQCzCTo6jXvA4rkod0vo0izqkTLvoRcAAGZja7p8jq1cYIXAwwHu6gCQ
lwwXCwL+m/yqgWysPiGKfuCPrfUQDUZmtei0Hfp+SpGH1DRpUy/uCdire1thr5CRsCCZktJz5i/K
6dG6zhPaSfTFof+WOWt+FwDdwzCCRQGXEuWtkxM1oqXw/Qk8WuMFkQ+esjnmJR3Bkol2QT7VQOrt
hOe8Bc8CMfIBpV0gj4vP6+6ATTjA3hhmfp+EywQic/aNgw5P5pQm9bnau7Y+9pxLgT5WXBvlltmI
ggrxrvnVSnNm1QkZJOGCMQXGXVY3xjCD0Hnwp3x+MRLPWRgXPY6hS4e6XMYcZYBOwMVMWeSw0mAO
xfk5xSaOSP8T18UanDcfjhJ7qFzA3SGCUmNX4BoxNKQJX0cpcvcGtTspNhLk0ZOQMNVd5YC69IaC
5pgSIMUNeEW7NCRCLr3vI68x8wE3RxrKfwOkgJYeqnY5T+yLoEW9PgAQQTPTLRB0kkVM433uBeY8
pUdfi1zgM5GuYtNltbKG7wJocstLMNisjscGH2e7Bl3WbeuKtfRUh7ieKJhQ5N0WjecsUabWzt2B
1DUYk1R2DYtyOU2fjEMyeVG3mfdkJQvRv1Wd00aVnw3+lad7V55aW5DmWrsBq7ZwoFnAvgq46GUm
iiCLbVdq81oj/Rid0YwQgZ1uyxpOirZ1lgvgWkZuWZ/T8NqZUWrEtGUTWJQALahJNEUqdAwBnYJ/
Mws8bMI1De+IYe5nwImqQoVnwiySE8rlZHAg6YvGunZxxI6rqGJY5Jc7wnWr45UFax1nHeqjaMFT
6u4XkdEnwPQIlyiIgxoe5bfnbGgdojhzW2/81LAO9WFhQGywKOyWAidxpyrqbwc96+muRiJMHpVS
IpqStGi2NgVML+yGNrxwtsiGxHot5woTk9cyKF/WdZ5NijYtcyMKo5S7a2Rv1q/YtqosDgmuOEVl
J8YjAsI8P81rDAC8yHSH/+8srfocLn1XpxnFupGuAgwLiYML2pU5DnjRosPcZxf1o0hxbMwsQfzt
gLK67ckF7lpdxAon8yuRHhJ3wVNidnoV0tqPkUm3NDG2twyyKoW6PvZ9ZqvDIujAvs1T6x+HsGA4
V5oSEABkH0t4w0fshklLJr9IOPCF8UjncM6TTqPwTfVSkiNB2jxQs1qvwwXSqDEpZAjcUAOD9+uW
x7JZ1YQPjJZ0zzwZzhFDed7d4+Dxq6SwoSRXxoLziKWAytWNFH7BBTjfBfdrZwmLla+mfEe1475w
qbvPOAsCb0MkeOEYgYRDnQZ9bo7DDI1BontnljGwCHEFsk450eSt1dtgmFZRXRgwvSto01eMGplU
wsIOUWFxj7LThXcfpcS2EAzZoHrsXFB2Dmvd20DBbgTdCm3B73vWxSAwOSFd4jT44eJCZYTtLyVr
Nsok6HuPJLa1/Ze+yOpqEwTYFbcsdPzXYsZwGNDPUxdW26FHbxkjTEDIo0UWMxzFE2RKSZ4Pjp+q
aVrRoKHVO8IpO+q9lzvLi20IyoBlaSsw1KBZiyvs8TI/aK/A0TZ5vmKJE4BkikI+yx7PC2vmK2cq
kVSmnBqcHGaZjRfCIiBQJbao7PqlYDV8+EgneAvzGXKAqIUoV8UexJj98wDwj58zbDASZMZ0B2i9
hxHsGOLGc3s/1sIND1m9auA/q3JiW3VsBOrOg/AOOm5gahozhhsMjmn5aubPzoxzKXJQQ3ZLlIdl
l51m07XmcW6h9eYRgH4xpZ6iaC0jy8O1dNA0A16pIorDuF8jAMadaiLoVgZorCd30K1Im5mExeeO
Dgs0ldrTXtki8gHb85rYHORahrEybHS8xAZFPS4fKOR+U/b+RDP1PooqRB2ndNPJtN/kOwg+d2Lj
P7qpH8Yk9beo+SISQau7rZMxzo7+ke/Q8KXkq4nxhCMz7gOx219o6d4HVlEZjHPX4WNk+SeX4wso
jiMoqL+Xof2VttU9S4S/E4ZpRLWLrGRs42GdpSG4Uky30SXoSczligon7J5A03p77rVDiqoBTUkD
GfqEtBUdMTDpu76GEBbBbB9/prM6/Gdf/DttIiJOMfxvgUgUXbHfbWTPSXGtcUCgo/VRwkeTaFe6
Q6ohYuDGPmdDDMi3EDFAMv3RCPi/EAK+D8TK57UHN27ZRmM3lklZhPMFy6BTwHlMdiBFQ77/+3vw
Vzf4nZrRtt3SkSAIN2tetOwOCTCVSjwFGHdXl9pOH1i4/kI0+T5dECBkK9Tk003Icz/pEZWVtqUp
/8OLeKdNNpaOHcJU6GZkCoiu98jbXEXMLB/4Af/qS3qnl+xbREqYPIO1FbORIoi79pmoLpGV9FGU
wF99Pe+sCj10wWDpQrrhpE0hD4YsAIr7D5bZz1/ce58qmM1jiRS4EqoqAKkRt2MWYUsfP9gh/urV
3ymQ/doEoJzx3firCiPWC8yfXfUHQtWfewW897FqofXUBEMIHpuCCf+1a8rzWR8uSA/yUC5AxTfA
T7CDO5Cay79fEH91Pe/Wf8HziSE7im4wRZs+kdZ2l5UXfjRP1wt+ur0gB/zHLY9VSxCOS042Q5W1
LO3cVugYIei0fg1Vg4M2a3neR7UwnX/lFOVaffa61c2QBFMF+bEglcnvCT5WmZBCT07++2387x+m
73T//B/8+as2iy3zon/3x3/ea4V//+f8O//37/z4G//cvunLZ/XWvf9LP/wOXveP902e++cf/pA2
fdkvN8ObXW7fukH2v71+/qbPf/P/9Yf/9fbbq9wv5u3XX74CtO3Pr5aDJf/ljx/tX3/9xT9/9//9
/ev/8cPzBfz6y135Zu3zf53edPP8p197e+76X39xPPcfiC8BasVZyFwuzhFW09vvPwr+gVY9xNPn
hpyAbsMNbTTq619/Ef8Q+CcUhPvE9/g5zaXTw/kn4T+E71G8DgXWI1DA01/+z+e7/v0M+v2W4Pv4
48//1QzqGsqyvvv1F88jPz5NcCsBhGUcYllKSUgJO//8u4OUIeEsJ8hUawA3fLa88l+FaMgBgBNQ
fvTDY1pLxXYu6sGN2zHIWFhgPuUtJaeMaQpSEWoRQ8aXpevc/TqsOgKOjUqvqipoRju7swALY6AZ
e+v52x510mZei1MxZterITLOpRWRaSeZDr70o1wU6Bdl3iRStn3sByM6FnR5CS1kCTnD+JJr5caF
mupUturJ04LuiB6fwUIBnwSXtygwG67G8EZvaLczX/IIqkGkcWb0YZjOeB3HFLyqvHGhS4RYjXBE
DKGxQut9RLUAOLjyQRtDYuMR14lY6z2iIryrB7LXWQbVjqv9pxF13xaME6iOwV+XEdWji/nTre88
WlrzLcYHwfgdDBX0OqUH93tc2oVHEBdRQD5+cdVTx4NCMUcyPadGPOcAqvuoK3xySWtmh2uwdOTb
qgHSUU8th/Ycc6iVKC5p4ZunhfZ92gJ0SZZ+6T+7LsYJ9CuH8p3X0AilHvgiEOsAFTZM+9OVBynj
V0bOefvQd47Fc9uhO97mcMBvm2qGJHEAounFlnX6fglnehuSfn1py7HMo5z3y3nU5uocMENI3k4q
bI9KCtSSUMH6kc0cfU/aWYaRwEjUSzUsJowmiO5g0YDcNe6HSVzla49060oUEHj7Ti9AdS51qvPJ
S/qhwhNYFkALFc1EHnG2TguaGY5AOXjhxrQEf/Fa5cHYbpZmwtAqbOHQ9uXyNgwWpPUpb/T3Mpdq
jyhcm7b10F/TXOCYbZX/xBQJ7iYDAgcYJP0sXMxxiKzTe0CUGH2cyna9cNA+XdABZyfo3XYPPQ97
w9rpUwLWLrYEt7cludiR1iU9UKrOuXU6CL3AC8AWpMfyyqJNi6F0OdRUZ08Q97Nj1zhF0jM13mMH
ajC6jVdLvGAi/e0iJ32QBro74E885Q5dHxQl69a2kJ1gZCrduN4ybAayQMyMFB/y1GYrj0kAQQ3i
kTakClSBB8otx7gpp+Cllu741gPxjFXnmFevxYCF2LM1i6BfKzaLqWBjOyvIy5hIPyexOadOxnDK
BlGb5VM6MjYi5Eix49CiPdYY6XkNRHpXjgCdAqkwfzOwZXtlV44s43lxtm5GW2gocvp1nYIBmIfr
bL22CzJEva/LhgamPEhpKMAmb73LQI8ky5IXcQ3J88ZiQMPO4KO/FlCOnCRGuR7BqU0nAq97yrrc
v8LZbZ7IghQVhjTJxCP+fNHJHqwpjMwa+O7Mr7uKTzQysOx9M0PTvoGpWGIPCDQKxmFKYIJpkoqa
/GUVWQ45eQkFsBX6MIejeA08d2qTATXrBtKBBXmJvj1WROQ3mAcJFhR5xCyuoN9Kq4rRbQFw6SB9
Om6DcJhvIYq8H5vqcw2IS3a+vK15zVNM6xtPWkxml0OFm3a6sXYHDV1wbFc73ldI378tTAahBCLN
tB/surryACHphmwRhIIxJ1FNvPIG2O4r5mHDxq4g0blZoe4OLqDkgB63qYSLoLdW4o6MMx4D3jBI
V5TLtlDK1U8IHIfqK1xZecD4eoFQcD6/6MBtITACAjRhbx+jqbHgKclI5q3xQnWHXlcq6NHGb4UL
lmKo3SXGByRzhAElwSEfRpVAr9KelOxhBlE9ueHNZJ0IeH64CwalktKZSbK6kMJokO17f3Cma6dV
ItHNCCNlHyL/Q2Gi63UXUgfK6rmcLwXFsPeIQoeDNhEbXSc9/6WFmu0YCAXwNwjKTVnOZIuhUHAW
G83iCQzOHjoJBcQGJgG4Bki4t8hnvWoV/je6+0y8SNEN19Pq51jFFcCsSpb9VcBh7Opbx6YAVdlm
0m1+zZgAhoxpX4A+qSkgXM3yZY0B/5v7FUqsSxgLUbtjOnLTJT7H1FuoRsLq0KLrvIUAroEfQUqf
4YSCoL/J1vzSchvO2yKQ9Kb3QXzEZdDwMkU0qs1Ta800pmBpZhe65Mq9nil3X/JaOBdYZOWxqYx8
buH/lvGEQzlxzVg70YhK6FiCQYeAwSuPvmyKU1m5kEqLocKcm8x2eyOrb0MZrElG5huEXRxGVe8c
BFE3mHWp+mUfuvMVKLCXYmyOkzcdTHmn3fagxv7Q8zHRufw2rFVUzBdDPiWVNkdEF15kposb/SSm
EOEQ6Fz99nYdRhNh3G9kgvItbNZk6fq4nYpHy7skQ6ZA136eFE0wUDVx5IhHxE1MAAdOsUCyYL3g
OaznHnL0pxwwTDbNse6KeIGkt+xzcey6aoco4RpHVYCbT5MKZyc3Yzz09gSxFuJbDFQUbQL/UcKK
/tBMdQxiP2qR20g1Ppb3JQMnbCRWL63TxerDQP2DAnxX42ZT+ZQJzO8rpwg4J1TCJrKQ3aLaiiXa
qArcHhKrt+VqYuMiQwhKZR8Xi8ThyBb1HlB4XWYpIN7Y5mM8At2d8jdM54k07+LJaVLj8JPw+1gR
s0FdlPgNyBWioD0GGVI+VFYDBA6CV2wVexB1G6cM474msZYqUXm1DQiHgBt6kLLaYa4F5NZQHg/f
alTztX/PEZ/Jm+rgeebr2NO7sWhvVAnxTFe6UUWeBzbHUK5HtZkx7ai86ipUcdVL4C9HTEmBoeq6
hIil89x9V4iIAN7Hhoso7Yu8DZF/uKa6aCucVXLfuvB9QM7CNkzgJFtntlfQBa96uAqt9CIXRwrn
RVRRduLD8M1ZsrRR4QFhpTHD/beFwH5AX2zbX+J6LhrZ7YcQT3/TwfSTN7GP0okK+22AWgmpzSir
EgjXSsSoa7Ebs7J9mZFUnJS+QRxka6oLYZT/talFd1Koo1IYiyH15v0A/U+ZhaexuC+30B9W7s5A
gpmxdRN0ax5NGLwrlxi73R67ZgOhp9kQml1bZPwGwxFLMtWeiIcwiwPm7wYYliBOA8u2CBS1GiZz
37vzGYtN5uzsgFvtOhKzfOFSCm4hkEwbp7mZ8WQu1o/CMH+27NmQLimnOk+gApa3viSpde7Oe4Rn
qrQBD150FDOdhqjpPkG9cFmYLg3HAGDwFNWqfcAQimNW4YEuw8dx6B5hg9p0reKxwcoExpXfNh1U
XYqdnT1IberfmhEjrQq4ZrCY3KyEyh3GCyUOC4emxHxrZrn3ayeZ2M2UAVHlNoEwpQUy1VIV5QTu
yQrFwWAObIWTFLMj2LJRIccy4xH28tTL2gSIb4oB75t+NPFATLyS8drCCgQFq351+DWkkekwuRct
CW4JXJdOcwCnHue2jdbmtTSorzwcjydPX4L6Q43eR6HCAVDUSYkbNWa3bXdelrfQ5CSuZxONb6jP
wBxP3sGHVDIZSov0s+HocyhN5pLsaSfujPYPxrsZtXzyJpMoUUEEXp8G6iVhjcA3t06Vn+3CjjyM
fMFCzIDwm8eWOnGVn3xIwfJgbxYQ51XfRQOfUazNLzVoNagFEW1cbjo+XthQ3eQ+Gp7ApiR/Kmq6
5cEco8m6Apd3oAV8sA657vPHkSB0ObirvQsZ3C1VDS1aj5gSeVMHuEL62QlAhZnhPivFkWUAztCm
jGH1aYJfwqXgvd0Z12PTQLUoNpxNjdgOwwLIXAB5EyeR/X0hSFznCoPLgpj79a61EuMAYZEUQTTj
gMeOcD0ClTYQmjqlvCtDXI2tAHUz9GbO/IhcnqMbGljk5CVfvM1YIYe47VFhZ5/g3nzUAjrvQp8Y
L16nQTEYacURcSUl6EuqEujFgCg7EIVJxxLk+3jt5Ug0fUVg1BHmgxgP7bQBVwlnqKb8oWvn3Tq2
LgRU1MUWrfdckS+Is7JHMNGo6SGXSehcwAvBIS+dTDFvPON9KvLBv6QLvW15nccaxyGsq5pDIJbB
Bw7yComkGqtiAoPidxgrJCZxt04DeGsYPyHDzq6ZlFmcwVIfrXPFriYcyhelh5AwKdqbFS6RCLfI
2XeipdtKFWZXCsuPI3J/Di7P5MYvxvs5hIwqJyicS/QzcAv7wWZGsONQEWw70GtVEgTzSgS/81tv
gZwWpI/f47lHw6nQRpdfjPAuQRTterZcBHzsNyuI5LTFLPNtNShEgLaIFEK6ichs0nnjPSTq91By
x7m3fOVZWGygHZIRZCJRWUuYoWFeLap4JkglgRIVjQDpdNLVzo7SIkF1EA/eLYTJ8H2QiHXw5aHq
iulYALMt7DVEkddClM6d7y7FjjPn1lLZxyOkWnVjd1DILp8EkZClw+pV3JaWhpiolQnEKo/6ji7S
ScYRLD3F8xh7FNtQA7EhltOs43F2mygsMpxwHj62XPvYNvQtd4DE+9zSyHebb16wPLE6fB5F+zxR
55tc4TrEFv1G6YCvDTJtiOdaLDcQhBCoox+lPbpgF4QzVNF6hkluvMWmO8VcBVeInklgSbmEbwIk
6qqfJqylCJrS7SpD6NNykniMThuHN7Cpa0ziAzkzTSjOSIVpI3CkYNmjzlDZJcTk0bDWD7lllwAS
KAxX9L737Slrgkc0mGhroUvAUto4wEbYGm6BZKJw01uIPndqmpOgotuuvFobDZePvSAL+thFH7N8
vsiwdHp42KT7MmdeSmGzk/lnDd+O4M2+gjjOBOt4bxwqd76ZvmLy6cHJVuitRnQyAnN8mNtH5bzs
B+6gMwr4FQWugT7SgSbm3CSAQXNi33vRpjp62fRo5bQboS5tnQLCpnDjOl/ncdiPUOBPPS5MfMo0
7yMHw7IDOgVJDetMZusahDY25ryLKx5KdAqzxBFtw9sAaZAxnef7ZsHQy2IsTpAwzEmn3Cp1S7an
63xhfKT3SnXvr2zvBPUS6VVis6BROGKmWXuUpah3/iwelE+zZOznDPvUM9rc2Ne3oNFvAKVs+nK4
X5315EG5jcZ4eGRW7/hcf/JcmPIx7wg3pl83/jJsy6zFOAt8zLkuIGUPCig54cZL3R7W3sG/LUh4
EbRPVmSg7D8tcPTEejR3naPbZILPSiBCcyHVrq3gXulrCKnO2siiCxiWO3uDAegMJWAgN9KatohT
wk63wHHar7CjYqFEbatfSy6vZeU+wFv9TPGERHCxPWP+05ORyBwdkBEKczwUQ4V9ys2AQXUKQmZ9
Ir6DDbC4yTJ3k+efCapNxPcnSC2Itce2ICNQDngnlw2PKlP5xWxZCnY0hig7oXkVigjZVMEBs6vZ
hocsvOnLfL0riERrmVlsBjlDk2ZYkyzCJmf7HJwfjfhU5TjyUdgO3MCHTEs9pF5hu3OpQEhzU8L4
B+cE9JvqoOD22QrM90DEPK02OVMeFmTZE/5BfsVvERv/Is/OeOR5wgkXYI6IoJS+wyND7Y0N4dWO
RmOyJh1IvZ2c3kSc78fU3PpRkcfNaiL/A8z+x2CXP7/tGdP/DgYF3KdM0Fc7UlQvlac6GFAFZCa1
Cb9KNVQPg0H0OBSPc/VvpT/9+Y3fofroLyEpx3NXl9Ld1t3QbzoxhttqZisi8lXZ/1tUzh/vF/oB
wGM/CAAm/3ihfM3H3NH1jmJCdK+8eF6yL9+B4D8Blc+f+P0dpMCt/ZDjP7iZP74DoKiSkVDttBve
hu10sGx4q0X5wQ376F3ekS2EjcPQ5s2OqCMNoTAXRxdY4d9fyY8c6u/fFQUEJDh3XQ/Gpx+vJANe
vmqhdm7Y2DQTy72DCpIhDW63mo+mjvw2Ke9PXxtuC3OR+MHd96E5FTBKdEr1bopRZycSEjMRW5hT
b7ukuM2gH4isUZFeTiuKjOv/5EL/9d7vmLhKkBKusnoHyQoaYIi+YF+CySoOP8oJ/+ld++4iz4m6
3y0z2F1akAh4+gh6MC8rkCfcl86Ol/w/2kjov97qfWSThVkVEvF6Z772QeyrhMTBrr6QRzkl1G7Q
Xu+WnYyR9/L/9VW+X1+t9At3DerdCii+LG5EiYIMwReBtR/Muvjgq/T9H79KOpf1iNSanWrpF8Rp
97EnUNnnELl8cEU/Mqh/rAJCOPFDbM3s/Y5cmJqQXMtd5t9XKDNWSp6ERk3IlyuMRv5g//+RO/3z
m73bh8EwIymnlTsKnX1Ic5XmcHPFf3+LfvrNfXdB559/9xDCKy+IX8hdzSXyeVjKR8TWgXv49wYb
//la3m1RiMBUDRqPnQdXTQFJoW4v2PiBbuGdAOaPN8FGRDmFnVC8zztfmcVou1UCf43605qYu9mL
RTrGcEogvyVqDk0M88bff4E/vUnfvee7Rw9sGTD4RcKyPr14PiZhu+EHu/tH7/CuCrBrMTBI8nbQ
06HX3n84lvanO/t3V/DuMVNrD3EQvjWnqI9I3ohyrNbegyi0/k921u/e6N2zBtk9CIIRhXwnoP0r
++vRFHVaoa1F5PF/tHgYjnWX8NAL32seQHIQbZUC5AufI4D7y1W6d39/63/2xYVwq4a+x5Cw95s4
4bu1M/mezmAb2tWuOSAm81oF4ptT5vvS8se/f6efrdLQh4MsBEdO8Xj/uEr9gPquh+oPMpFLCtwQ
ykIVxi0zH9yhn75PwHBRguNBfT9VDO5rJD4tGlieQ0+2l9126dHZDsjI+beS9n5fquG/3km8k+pw
6ExrsDi7oWpP2vtf5q5rOW5lSX4RbsCbx2007AzGG5IvCFp4O/BfvwmdE/dQIJezuvuyEZKCkshp
dKO7uiqrKrPeaENz/Q/WTORYEcUDvMZKsyn/9HbQIxZIKKC2xwGFilIILgP5VphViea3nwf67nyi
KQu5fvQWiKA7WgwUomMEN5yN2swagadyGoPqTsXUd0MoqqpoMhrPVXXpfLXgMqiYpkT5gLoGDIhe
HAYcST9P47t3/3mMhSED0pliT5T20EQWOnP20yi5ihLS/9soC2OWVMBAWqW0gYQoqE5ANJUGoHmV
8oefx/nubH6ezcKoMTH4CHr0bITB7doU9UFguhU6vI4icOT/YCSN5wX4xLADSxJ6UQUfAlj0bRRE
v6CU9wq28M4A8diHP3utP4/17Tv6ZyxpcWpgh0BwUld2NJYfKtr20FnJ6RWb1Hfe0nf7TVXQQoX6
GkUWl3OamhGgU5jbddUdoml8V/vSvzOVO0Msp3K7IX4YlcxOhAgJrybMHSgX9HfOzXfr9WkeS0UE
H8SErJjl9oScV9/6T0LQOUybv/38Vu5NZXFyElT1F8OQ27AtNXAXpIIU4R7L872ZLM5NxAldrUqZ
jWKERxRJrXOmeUUxgfkfzETl0MzKCRzKsBY285aXFWhrCri38lwo68hcdYdF+Nt5qKixYllF475A
GlKOYvABwNU45nYho7ql5ZHh0cr0zvn/9ajLEBKlYeBHYlFYJi/Nf9oGQ5tpuZ0P4BaUjdLOpz2b
eSVqLUA02jPoRylLnYfqTo8gr1I4pA9yMlW3vQpUUBmsn1f225D28/MswkoRfAES0+X2zegoIJWA
fYJMOaPavLrKaWgq+miOyCRFJUnMe7iKMO+OnxZjcUUBbPOHDDuUnW7ZfhBBD8dGVXQUfeF9bGIV
rPc8ur3LgWcVyqIhCIxKol+Bl6PJOwib3ZBpQhO8gHaHPh9AzoZayuwFvc7oEMPVNMo0QZ9eoTc9
3xxacH/meuXHaIpmkdZXgiA+oWs+P4N5AvSBkOJUwAdYJoAJRTHZIEvVyR/IPykseNQaGWXrmXBz
+Qr498/vYF7i31aBQ4smLlBAGAqLIr/F7haSoZNRMIB+T+QOB0CF+CsJw9rIRHQ/JgN6ELqB/jzm
L7LZ5aCSqLEqYCZB+HI9oMsvgYQla0sJvGuwd3ZsSmK5oQOKV28Sug7yAARfYIFSRyv20V4zsfe2
3gzNfHkEGSWUKs/Jgricd6remFjjeBuagZN2UnuF+OClR/scOt7cTgY1KlMjmSEa1Tj+qVOBJZcU
gRNESM+glng2B5+csBxCj6AC5Gy5HZUVOrHA2Nkn2jWQuez880J/ufB/jYRzznKyyHLawkAKE5Jv
UsXbgoS6n36bFIHeNMi93Atifnn1X1ZTExR0s+B94vfvU1JFdHkW4Pi9GYlMOidyNT1aK1Yc4OCq
xs+T+mrF5llpCqfKsJcs5vX7YGjwn7QpFO3OVB4mcKieQHBavonGYCt6Z2iJM+RGoCc0oPd6JrjZ
l/g6z3+GXtxqU8kqAqRP7Ai9DDqnlAYyru4tCE5cUdBpdISc42hcogBCCu2fpz0fxMXQCHNUBPLY
r7i/F7smRbEAtJkFMLuKEtg3/ccqhDEqOLAroaLzHAAavLfQX+5wDvymsgrggJ3Bg2XkU42QCQ3w
VlVUZYUS0kMFYO5TC7qlmD0KDRpX9bG8gISLxN0bMzkRN905pt9sYFlBHAknGzxNX6yTH4AbBZXr
Nhh2yI3V1WiXSys1/fNjgiprWAEWRdisuty9NejkUEgq2ZIWj46qZcoGRHfxNQZhBKt37NDc8cAW
nVd/BXoaKm5VQVNEiV1aACHpwWWRFTguvgV6zKre1NCV3eWmiiwgCQZaHXovPYZHAekmr+Y3KH5O
Tc1IyaT3Dm7wFWiUGXpPX2Shjvv1uebX8dkyCeyUNxXSz3TmTXGqS/kgPAQ2OF/czEMu6gw+gkY8
iTZIWvSft/dXE4K8zuc1WVxEEhNODSpEfsHbqrKaj3OE44zG36zTpXNElTu30HxgfjtQ84AC0HtF
EVC/JCwG7MDYrIDdxY5r5tFX1JGWIdJ8Nd8LdxzIewMtvBz0DKIQvkPYxSctuLzaQz9M21H0772+
78cBliQoyEUoy86uAUWqKDAu7SLOTuLIXm7qhIq54o4d+mYUnBEcSlkChKQuMaRcAvXBJFe237zI
vXNTXrr+8eet8MXssCCHAE+EAAgWl8nSvnM+QrAAI0hZMLpyrJUgGm6Texjld/PgcNhFXoSAHbdc
LV+DNl9SgqI+TUErfAPrgm9VqWz8PJd7oyxOFLgRZV+VZ/qEwdYmf68p6jVT7mmTfzGTWDFU1Eg8
2p4FpEbnp/h8busORcP1zfb9prHCIm5BRe/jhvLHoC3BQoA+6J+n9e2AoEcR4FRIWL+F7wx0VGTL
FBrdYDOO82ofZqhdKcVdKffnn0f6dgFVjIAbT+K/2OaM7SRwwLX2IOeheRMy2ebRcfsuRwxj/OFI
uO3A08rOd52E9VzYAzXOUlEuZRvF+IU5dswj04LkQ9K6O3jiV0u3GGhhDxgV5X1iI9uspVpow7Ty
goJChoB41uht1Kiyd7DyrykAYDCayM54KOBFQVnMLIBgO5P2MkwrSngPyaq1YjPRwT9DWMgHEHAR
/Cn8w3EqizOlKgCZJWGZc+DAUgYmWd8WxO6xbLk1X4PWS2pQISuz4Z2E0JetuBhr4ZKFKOefuNa3
0/ipno5K81HzqIJp1D932hEpIEXG46whVF/sePzLwICQ0b5l7xE61MGTjcKX8M4g37m2GEWFVWJB
oMstnbyoadoq7nwbzAesPqybt2oPFjADrFNg9c2o4KINwG481DgNd4zud5vkt6EXlorntIrjat9W
K1N0J4dbQfkBBHyo39QVF5pQFIWvbz+fuK/xPxaUF2WEQUgVKPj1u91q5SGMWwHvrkA9Iqk2gHK8
yBV3nds+9FRxix3Ykt/Ve67GvCV+u/k5NNxxaJBDzhLQ9DIsmnoZfJoSkJw90+pdBNcq83y7vvhE
bGzWvt05Db+keH4ab77wPpnnKITuxoDxkkt8AlFnh0RzbLKPUKEL0falWYqbG5qDyptQ5zfgzv5j
T2eeryQLQHxmiZNlwz/4DFBex5dOhOa3spJJOp1UVb5zJcyTWE5SAK4ko/tQUb9gSxKTS2BxbJwb
qoRBv0T64E5/9zd2k2dFDvcAcj5z5Le45QbEffLU1Y5ylC0UdtuMnq5uFMCLAQFXKt2Zz93hFgfi
lnYISDDcbDVFfU4vkeTJd9CcZg5W3Ru3P3Ws8JYkcNBIsixKGgKe33cJH6DnexgKB1zMICTzY/QG
gcppeJym+J6+0Ldzw3WgCbKEc4AY5PexKmUYlVtYOsNrcFDM8Ry4vonm/MHoLJSZYRf+fNC/2xuf
h1sspchJHZcEpaNoebpGwSU6KZjGv/w8yPwhyw34eZCFMckLGbS5mJPS3kqSZtULL922A6rFIPug
XX8ea16f5VgKJwgS/EZAHsuSh6zwi/iWg7BXzPUe2gnMczDe0+D8bj64PxV48jwC/mWhCNyUrkKQ
4rRsRiZ0ibcz7W3oVuIfJ7mw8T4PtLhBK8g+4sa7OTJ/GiBZhNI/kol3Qt5vbjYMwiusBtUWYAnL
kJdFYezYVI3TmbI1GrIOMhYka/XM8s0bHSmq4N30CbXB92z9t6v4adz5/z/b3gru97yKvldtmGuy
B9N2dq7t12w9U1Q76Z6hN/gOxs/749fLWW4QFaAb+AhxxLDBfx+WZToZmdXBYa1gA+4C9WNa14+o
2SKJLh79E7jWzfJw64j/EK9YW91ELz8/wNcNKgHRgBOrAbeZfZbfx4+GnA9ucQ/iNbZ9qlqOtdtA
1LZ+7v85eIKRYJFxnQrIKS9lmn0A21oy9Y6PGuIsGRP0R/Rb9LI+ckV9bxN9MyuEhZwoAxDiZnf2
91nxIqSutHTAVRnrEplMUZdKGhgZfNmesqKOsncqOT+v5NcNhO46tOChyECVUR27gDZHH9dRlQ+O
lLUiSX3/VR37F6m/7QYGXQE/j/Xt/FCaIfLAoQBtLuYHuv7bUJWD04wz3XVsynVohkJm/jzK9zP6
Z5TFee9ErpfAWumEDKdQnHZXZcbS6DI1g8pTeOcAfjslrB7MGFD2L75HDlkX6JYNDogtoZLmbztJ
XrPSdPl5St+OMpdosBL2IcgPft8Y4Gjq87QbnQmdPHz8HuY1YeL0zlS+sWHAX1VIOc7gCsDCxShp
JIQCIws41NEzV5DbpnCBdB/S6w2U3gSdCev6KffUDXPnhX29PgF+SqKMWEpRxC+HuRwguiC1qhOy
9QGi7pzO1Orw51sPY6i4z7CCAFoXt2fRgJkK7eOOwIgDiA2EvGlJjeaORz+R/+a6+SMiEC96rcEL
99EsaT5+YwbZlu/5sanf3xvvuVx+5/9DQpA50/U/84H8V3tr6uc0ev5MBjL/yF9cILjrQesxGzgA
azyqirEP/qICAUfCTOuBuh1RQPKDnxWg/2YCYbR/oat9ju9hEpHHQVn1v7lAGFH4F9x9CTXzv7Iy
eK9/QgbySw/2n0sN9xja+JANABDDqjjLCkb6fJeOs3xL6efRtaOjkdIAsWm0uukhZfQILfukf6zg
jgs63GMvoHVDTVUHpfCnJdv9NdxvlCTzTvzyFMBn5JkcBfmWhZGUwf/BiHUWXZu17855H3Q2reqM
CE+3dWOxduoFL9GWX93zzxdO89/T/zTwYvpiCCo7VY6ja3QJH9l3f4ciaOY9WPeBAZJ+MNAl0MrL
7k13ns5P013cP02plBoqlaNrsskbkkHUikCLxVJNdVP9LxyX323N10nO///JXyqZrO1QYRtdB3NY
DzShqefryFO4HUrOmU327tP4hXVayukzFtEeZ2CguwdGzO7JT5NeWNogbCsAtJh0vmat0qztyZLf
Co95ZjZzqIL+aQ/tkOom9UAAf8/c/qqM/mn0+QL9tAYxn4CngA+ja+w85A50BWVLe0UahOZA69Ba
AzYJI7ywtN1KH2CguX7kd24aYd5KyyfAcQY4DW4fXhQW7htovGVIuPTRVTpW2GzJpXphN/Ke1bND
9hQeeYb4jrY5aIawyW3J4/atKdLGnfRkV0AczyrflR1zupd51X4JaH95LsgoSChUQTbyVwLp08qA
oTDAZsRzgWbUEF6LYsW8VhsI0pDAGMB96sUmUjd67WhbsE/7TxzoTpObKY+kcUK9cAMDSgMQjQDl
YGKjF6sCqyRN7FAPkVMMCQqSLFBuHXKTW003PfO0Q0hTM9QFszWkbXBAww9G8mFwwAHkYspE24DA
loKjht6s8CitprXyUDvtHmSrz/mu2aGvUNTbZ/aDt9CxrUPeYTVQaJWVtKHNq7SNdfnQ6pCG0ysr
xaen2Oa3DaJ7A6QCFljTd9OWM0cjQn82aTeCyVH1o8ZHXuaRRD0zWi8y5loVPJOn6Irh72TqUxXs
v++s0eq81TnFJj1B+wGaNUZr1BRddr0+f8FvhJ18BV00bfWaduaoQ3rhtkmM6dp6aMuUde0hO/SG
v78Z6A3UQysw+QPqE7xkG+9ncQQTalQQdUA6jlmBXHsbHSBkuGVWrV5dJTApk9Jl7fo9PTM7qF5J
YIDQpW3pjJfbjSQr1SkO7QaJx12zHRzFGbasrzcMkXbAHkD0iB5wu4KSqglJIpbkRmzgtKOvy+Bf
UNRNqyvnZFfxyq61Pdj7H9M9eHZ2scG89Xvt2Ov5q7AV3SinxXN4kt3kAMokHnw44EIi5Tp7zg71
Orv0ePQQDZMSHl/igH6rB4WKXvcarv2n/gIOj5s3PiMHeeZ3wqaxOxfs5aXtm9omcpnN4CYedtAj
umjNzG6fa6rqyk6jPPlVAWAjC7LJsW7MWvTg7hog+q4u2E+b0syP1bk4D1d5B8sKeVMQcGyG+bAf
k+dihar42Otf4ifxAHWmY2vcLqMHUy/rt80IfAvnUq5JdGjeoAJTnlSFtohnD5OTWegZaOzkrIGX
weAf21feiWE7WIM1emOad1tvYNa0wW+FoshINQsfZEY6uxm2yWUwkw2H7+bQ3VZZhcUY8MjaFqEj
m+vQp5tAwqIXrwzr8ltQK7DbyW0MxJLgvE4O+a40y20ZEoSaZ9T25qDqxbeLjyCQYHfiI+v5+xy8
ksfbZXDUdac3IAxxQLS+BQ/cromBqQn74NRAI/aBX+ebxkC7KF7bVtuDULXQIZK46fSeouGICvqj
SiBvS+U37ZCIBI3JJpArC/SlzmRiW+HsBgaj5ys4B52Biqi1v0UPboVPKSd9MriP2Ix9KhzSlbwG
jddaphps2j6XiX/UnjAO2ktzN3hUPPkE1Rh15++q99gMt+pOOWSArYBVcNd4W1kBdJBQu3NN1yGq
GYH/YJnAZypa3bzjcZlRGScU2rMdWnmtCqvjnkA4LGyLDxBJQT/EUffYrU+qV/agydDzx/4QPOUr
cHSEmdVhc1rKHuKC/tE/xpt8A0q1nXR5hireivHSrbq+aUQywqt04A7RSSRNqMcf6jHaaRkd1wr+
KIi0D9YVVQ5g1T7BduxTp78IL8U+2ceUObC7HKQMO/UUnFHHrEEvZQc2ETuy1LWI1esMHqrVNNo1
RroKLP8ECxPti/fozG3kV9TM2Y1Iim1oZydQimWn6dJsarfW0z3a0tzQZtcokY4PmcNvgzW7k53i
nG/7Q+HBar6wRn4qT5Cp1dMjSH8P0kFAhI1H4o/SXkZJy4alg5fv2VV0bF8CkIxsuf34JmJXQE6X
G41X6L6BFNeVH6rjAOcPliM5PtcX7FDqPwqHAWzKqJPDH/IWLetreYVuGoBZR7zdnsirYhtRMLLu
EsIewAem7MRDAXVeIh+h6xHoodE9QkfAxJF2oNwl7VsqoIHe5KALTcrDSOND/wAuBHcyKlN4Z6l6
rNZoXQUecLNv6DQkgRm6iam8SyJhklVGi2O5b84+at3eg6MAQBLkKNj8qCI3cg9yTgcUPoJNVK83
+SW9DB6U+LpDWutY4XNtclt0kO8S01+1nV662VbY9a64L54hsLxL7OYEDRbWgXmA3QCaWtjcLlMJ
tys4XT00nrgWV+VTec7PMQyzfy3w8xjcrj3GgWfj3BwUasGNDm35FQxVzxz+ltFAB2XEYODYQAf5
AM1nJO9W4kzQ+4ImddRDVaR+7xviKzBczLoGuxxpzGKlvbV2gEirA8d4hdZlHFlw7HBebWFOFRqb
CBjec9AigewL6k9AOfS7ofO3Dg1gOAAoiJ0B3vzuUkV8Dxau7BZd/XcWBGcoY0lIDS2JidxeS7zh
GKkX0DLccZ5/xQJf/ZV/hl14cmxy63po2URX4UG1sgN4x2C7YcjjTE9PxQbSjyR6ys4lKEbWkC2T
H0BoBvohN953HmNlJ+aDt5NjZMqHn4MY1It/5+EBWULADRSZl+YF++RJlXIKMXgRHu6DswUBG3k4
ei8XM9ogyWDYPJDRYVWQF8d7UcgKzeeEg89j8MQ47iBcQnYHeB76lkeWULIzssqdJ8h3WJl1Imgl
Mw9GottrRt+CIAmf51yJgiitI9uM6Bo9ZmTrOylqfFaI0uDzCMQLMMSNeCtPNFaF9bRPyBZMXPhp
E7zysKIs2UPkdT2Y3rbD7QXXgOoisXeC/vpu7h4Pr7gmYLIkczIjQl/wWAT6hmTVUdnd4kOfoFgG
pwe8NZird/Ew6ulS4evXmo76FuPLDpyNgpxSYq4efDhrD6bvJNawesnIA2dC/4BuwbqEj53I+/YJ
zibZF/RiuyN5854mTIGuImo4Jnle90SBr0PNN/cCn4t4mM7H82i79ltgzsghdCmIfS6pRi8P+P2E
UiNS6LsZUgyofZnwly0Bq8Z+9kFfCNRySI4LNcW/M8SRyN470o56TkNOVqY/afbTSn8DpwP+6WnA
fKCVpTf0qVkleGrO3j5xRKVYYt3MdKvQQaSyashBAXAJ2+1EeJUidQbdxOc3BL15sFHzFztDMgxL
JfrgPsbkaLgbmSSW82oO5NE++/pR0K2KOjeyAz0ZaqWs6+a46smG7NYTfn5towwTIrSG7q5d47BW
iavRh4qs7JYca8ORjDW+SZcc3LYomPx4hrykfoiQ8C2JVRIQQFFyfIW7bavknOteSzY5MdB4D+o/
vIZW3xx5Yhvnt8mUsJyC+xpSC5xda8GFaX4mmzMYjA4DeYJ7b8pYN+PdkklJjgFeW0wuoCXQcwKX
hvjEeld0wwUTh2e4nI7nMt4L3cQWRfJbZ7zNeuMS3ddL3cMbMj4MW7fedz7JTOPNE4gLagxy3vgG
3J4DbgBrQKGcalaG17r7Ufc6+H0d5cxepwmxvYSsIJjhXjxVHxG6eNiyHYXzPcIlP188fPVgK9iv
HVWtxtwgUlDIxVvtS+KGBo2JUeK5Q7Jqje0loXCHPwRyfNh7ETFCHTsTQaFhny+6scPmTPWN9XgO
aEY+VvZDT7C8uK42z+ua4IU8BvrjaA54tZw3oiBjwj3PWCkmEq/m2gzQEBMLNxFJLRuLrdohCSha
NufPa/GnRLGjiXE2zni6xnBT/bh/eOnJhUfQruEYzLETqtqc7QpkL7pswTmme7h8R0gB2OUmhglw
7yElC87Yv0AEaI3+27gtMAuRUeVIrGDcIFeoP/Dew0RfvJQWWMWS4rQeQp1yFI9IJvJywp7JnNd1
a1bOVSVrH6FGN1/j2N937gPpW6srcyKYbMG1+wXlHGsIU0JnKrpego3oho+RAdkECqqQQ0dOUJ6h
gatScDUSdVXDhuKoEmUFQjT35oUmiDX2+cvVfWWPqRGZKZJVCF5ao7qGYNChuEfbVXFVTorTIxGx
7Vf3yo/l+br6cp2h3Y0D/CYjn79odQqrsoMiGR4/I1B8ttSRwOMvDuIz5DQjElOVvg+g7Tqrj5EL
t9qTH9U3xoCikDOJHgt5vBW34Y8sRdhCxyu8NAPwHHwgPLehntkNoG3Uwb+D++mxJWh4QFFkwhk2
OhxO7Vt8qAm+Wo3kWZNIsHvuYQh+vhYXlRJ/b5xPE1xge+w4TrmItv+rZsfr0eVwKV06p7VUpyno
TCPHWZHDufUmdMUDsx7ZOw8gzH7ITyu8uJbzsOLYJmTC6/xiEbrT1sMmhYGowEaJiKw/MCwAjGAv
w/hXowkeHLiJmdm8D/CdwifwwOkxGVCu2mJLtHceb9E48ff6AHfRUPaO3KK4KB0r0SA4DiwfXsEf
Bl8QZH4NgT9L6ufwKXuBtuCdmoRfH/hlPVQkv9BOywGbXvhtTdF3clNx4bWkymto3ezQSSI9ddL1
ZOLo8LqwlkwWanWox0h/4WMg9MLKoEiCf1U5MrmtqcAvBwMdHc34MpryQ3kITIWixqG3VbgWQDGt
CN1Gia7cSd0t6ov+Xq5PT79w/0QQPEhQpw6vstWDFgt81WaN+DgzYrM2FKu5NM+lpvNUu1Oqwn+x
M0ik8HOtGGqMBWTaFgPXDN9LpV9yZx/+zqUpgE0UQLUqD1EyKK/gT+1yjSIUbXqqebc1BFugjwPK
Xh0iAwCTIuPngyXMG+O394gHEkRkj6AThnT0r431yd2cOMhVoQyJPStgtQQnxHOzLg6CjfBZI7Ej
UOZa6JFXvPKgdCLj9vZQGmAxBSWayUAmp6IZQkqHsSYZKND44td6WZiTAOZH2rbmRbzdMdTCfEN8
eV4JdYsy3GPI6i1g6K7I/LgTJvbcvc6c35fogk4he4Kpzt4nVwMsoWykg283qJGxEotx25holkpv
69SKD4gzzwk6uB6HR+6Nu1O/+RWcndcSq4iaP2nuTlikymJQ3Bbgu2bPjC3vx4t/4XJIT+qBRERQ
HLusBsTAhDjSXt7JpwqFe4eep/5DBFMLbxQgCBRGRpycQk8EaNda/AYUzNW9yoevKPbiMRe2AsKA
XJWrWELhNXpmewpIZNQjkHXvQUyNYIE1sn1kZXjvaEAS9MpME0cuKQecSKM/b7+vqZPFsyzw7Ehr
O4VtsWTqOXkGi6lEESz4nKkpINkC+zct0Hr4Jh5+HvYrXP37sMLivlSKQGSrlmXPwUWObWULFBjc
lG8g6+XsAngFB35zGqyjzlZSCN4U8D1A3otaG37FwraepdPdYptfhaJfdvY/u2eZvhpCSG2LUs+e
q0tu+nvAfECnNJKfQBZoBhpsK2uNbrmWCOtmrvAqrG7n2yMCfaqZ0mrGvOZgJFuzDqQj6c3BI1uC
DqRXDI3YzuhzTPKnatdt7sWsv9LbPz354m5kOqnipvlMyikIhM2gNrubAbZR8IjGvTmzMIcuH286
d4DdAFGvBzSxBWmrAWY0xEPwXKHwumrAPGfcnm8KTVS9Xj9As6kBzALKTBaSh3oxmqLvCvD5GVVn
3ENQO+VqIuCXvT6UldEiKoVOInBv0RzAQNzRQTU48MjiAuq9B7TvMYmZqDQDka0RlDaXrGJ+BU2P
4jm2OK8Fod2pekkLHQSbjvTO2rNeNZT7dOVRku7c1l+MmDz3+ClzP5yELgNBXpzAWYqXF8WRPyNP
UDvFy7DlXdUFNWyOGH6j2IGMZAMyH+X1tYTfBQkej39tGAQA9QSoDwSJMGJQwRvtiIbnSDXLO+fy
7hMuziWjsNVNlCYesXD+0NBSRN6DdTXwIbE2qBWRszGBRNiRB7J0xS7t5EnRp5RswoO8nhC72RDg
7SJYFVoi/p4efz6/8tIbWyygsji/I3ig+7TF46XDRnqIan06JSiGBmczQtZ1iJYpXOsd8zwAhN6k
NDsLGzD8Auv4mPWVwcBJQfaJ9tWe8o7iW8Ox2IcUJXto9X2D9XUzvVw1uIRzK9+I64JHl63O6aAT
0duIJg/Ja2d1nrILrekxQ9IP8dQRVPK1eYGFTDnzzmyXTsNfs4Vfr6HFD+Roi5cRVIPY+0XDw0jG
aw1UosDxdrETIcWU3giyfx+eeGEAsmxuJoBx0K5T/iOzzRGE3CDUJk+5gyQLDgvUowKv0EWn30G/
F5kBDSS1LzxBkRYRX4HFFzeHd0CSj7oVAs1U9PnS/Iz0DpGx7a4QfgEFMAk+preMvXOxf6khWExy
yXEiq3wwZj0miXWk2hHtzUixcVsOthnLa98sIQCpN1EGg31gTf1ZtdPzvdJe8Px+8YdQyoBiBg0Z
VlChoEIP/scnf2gM6hhk+Fp4XYGaMXquAyuBZl9I4eZ30y5JSVruu1eNOzaPfOymp0pArThgJRTF
RITDk0PmDyQ34KQFNp/oUWokqxCq0xYIgrFoMrpD0S+5Agl6BpZTFJmjfF9v0ctWEySum5iWPeGO
I4w8fonmiL3MEx/CBwfob4QgdkeskRnlztdn6K9DrDy6ArY60QAUh+f03BLw+NpcT6a3CuRU6BAA
no5v7FH5tIrxMkN4aiygQtEuATQgMWeOCBrTU/xQ7iCP4rBEcwqkD2UEdKk+A4W5E9jQjT2wSHBB
Who5dgRcRNBrvbPKp8REu0OEH2hXKEiF5iDSMUDrn4Ryxm0VtBkBOEXSs55L+YcGKFvX46iAx+DU
u90D4klAPdL89F4M4AJ+G2CmHqWfQLfxq3yuseikAAx2Q2QzEnl3Q5ehnQG24s1AZ8lc5B17la2F
UNMkIowB1ENCD210CpB2HQKDjJk6GmztDCs0qyqmwgaZs/IFHNcowXRvBpyME+jrFTqAI3nHHoZc
7xDo4VkhGArCgWgNmmtwTAc99Ol13gFDBpehoAzIXb/rsY5vyMTPCI8iG0jXRf5KeRvmHLGUHmCe
+YMSbkJoyD6Km0HSOYA5hcnFK2bGBkKX5Q3IInigKD8FL5otbPM1zNeAd4uKv21gMddsxR6KK/PW
rkAznJ/ZK1I6wMWbhDaWuqp2w7NmlSv/BK4A2C5211Y0AGDKPuKxEyB+czSKRItemCGwUET3DAmQ
f9hVNL3AuiUP2q61EW9JSHpDsTmComtpiAgfUz36KPINCNHxf1lB+dHo0W5bm0VPhdT0O6rdDMgG
y0iEI//Q6aBox63NIEt+M/p8/scJYRSUuxV8/7G4GaLBPuehBZph5qFuDIjAoFW7mgwFCf/oAB1Q
GUleGGcKfnmkSUhDoQIABlaHoSNMHJj7SfmA4AkuBLataImhrrzGTgNxQivDooGo3FK2DbJoFWLI
Hm6TRAAagMcUsGqsC05L4hjJn1mxVCAgBGXA405aiFgC7ciBgoeeaqQPEUsUx59IHcxpY0eZM/PF
ZT6XOu9JOBTSm6oHKHhCdu8BYZveAFUUYLpUA8Cl14IhMEKJjESgZOv6bribwd9y3YAaQs8ZgNC1
KQEJ2I6uBPCdtTQbJ+0RWalVbA1mhYaPA05T7I04zpqDE9YiXcXYzR6s8j3JX0d3QDd9dw3ww552
BfuytukQe/ter4tPEDeY2SCbtba9uQipjcCEHCtyy39Ro4o6s63Pc2kBnDRgp3MxD7RAGln3cRQC
Kq7aLaS6AYNj7jO4jpwt1J8hBmq2YDc/TDvZ6111D8kmvDL47YDEjZDWq3IV6fUl0VVUBKEiZjU4
o9FQ2DZ+z29q6u8nyoFrjjOVbXjCTwOzR/o1polXr/pH9G2Y3VrEZ0GcG4G/Ppd/6OBZD/X+GceQ
lqu0Rl4IGtyv7C7yojMuvcCA6HpYUhWKMyQ/tr2TQgh+PzAriCtkCa2QMQuJthLPWUAU3HWg7zsU
EQRSjb7SS0h+u/EJOw0k8HMP80EIqHDsKpBgH7vBFL38rKIYo0GWMTCjrUbB9stvAppDBZOh4qYw
ok1wRLJe7+c4fcOsFSxbsm3OuZvaoQEHiLaG/AHSXYpkLiQ+vW7H0QIVJKGDK0ZwGq/pSWiItt2j
dVvVtXWNRMq8MtC1MGAB1g2qHuA5I9MHWj6b03nSYHOpRgn0WtvG1nQEWrfHi+8/QGg9V9aVMPgj
MOf6vwk7k2VHsSRMv0uvW2ZiFCx6wzxoQPOwkWm6SAgJgQQCnr4/YlV5K63CMrMiwiquEHCOH3f/
B2fQErQbpmzAL3m7b6KKo0zUUceQrn3VzX4gXUiGuiwDfnJK0gwN5mvH4x4S9O4jsCyfxhz7s3gk
G80JU/Mt7Aq74+kUkWrGIcvf+QzZfw7hIj7m9pPJ9JxN+Kt3LIXx1yxoiGqxMe9ZMLb8fCza31GP
dZPzguvpZ92yZgT3QduMyU/Rw9QW39HHP74vghGH4D1D2kdX4/iGPZD6Tz6gY/RI1g1yEC7MBief
8R3H3mcI9YhedhMyGWzcAS1MXPUyl5mt8rId9nkInAr8wM27h3H3c4KRYuwx5KOMdtiw3LV1Npen
YiCb30sWtPwF3XlMs0CCtsBWomBpDdS6NEAa58UJSII++brKMTObZTrhniCKSJ5sXjkcKwhDPH2B
/DPuaExR84OFV8CAJlPY5h9Ds2trdZ/JGEkWTK02+g1TEg28bl7ncid5WEBXTOQTnGTCUBKkKm/R
YapJvmMcH73p1vjuvhdWP/yUd2KLvmg3trgiFL5N5fgdyczTcpgtf+qUBbedtK69e5AvP14hspni
MI36towxty0MORP3tL8ynY4dVpM8mdRnPgQI+ew11NzbmMGQ8lQeiS4G8srkPu5Wcg4ja7CoFLMP
Ilm5VEjiwFS1OaNkksGoRbfG4JcPQ0m8Hjr63oapqdpzWk4Yh3E9kqJqYJDPkH6guOUghrRicpzG
tjYSvxbgOBbRCrSVHV2o2+hOTwJVBkjwffiFXUhW2lELqc5i5zHsTZNZaTFIB8pXeZLhm/Rl4zVn
iYaD8dXSZ3+IXU4d1Q6bCnJqRjOIIGV/gpqUPpvkDiA6jLGOqqr6pBbx8CLP1Uka6l0Ymt+YSGO0
R6H7JZeNO+SrqAVFBMnsOphd1OuN+4xd4AvEmOWPxYhDl9vR/CJk8I5s1OFnnpm80fyyR+pBZ+rj
PUZqFI+ExGSICRAnCU/tKu/x9ajbDUMxjOJYhW2fz8hPb4IsK/cHuk5RGBWUG3gouUE/v9xWTJ04
z4qX/e6eI7i5fOY675PeMpbAyG8r2daJRpXHfUF9V4fYlNHnJ+cauPz5nTIbxmBcMwtpTRZ7YiyU
GmL9VBt0FfB057luB8+AzId+ciXY2ssY/Lk5hhRV3Efuvhu3B+jbsNJVeRwvxdt4YKcfIyMVyY1H
TkkbxPJc/hrct0CE5jGwI3MD1VyqMVvXkBmhw1KvjU/PeqQ2y56r7L9mc4EKINAypolcG83X1o8S
+lqO/rdRMwILbyrS0M3gxkK5Qw4aIpn01ODpv1cfvwM9Bibsp9YuZ+mE71Fu8xOPup85fXZu+D7t
J++HeVuesL3BspjVR2ltc9ahfHtSDgVsXZcJGoUnEnUjLekeQTtGb0s+2gzzrb4sSfo9NRIjljWY
kFu66eIKCh17X5tJE0wI7JL7ashsF7seinbOOq8olnm/FKFYZggmbdPxmGFAxn3P6jKlFVOPoW48
IiF4Mdnekf3r0X2t9RnRcctWtvNlCodwS3eOYbk2p//1XNEo60g6hyKC+uGfBPeLS3FfMgdTcYIt
nce4A6YDdIff67z/keA4UqecnhMetejXpAVbmGM5k6IoDaAOAn0lbByNbKG1HmDQLJ4/KnQyc92V
rSMS8SXUTlM9fGuj8sj+rHVqDNzrLF8IdmZh2b9lHxt9/3n8GBAfHTlidrp/neemRH5PVMY0dfVl
O9fBlw+fd4//uA/6PfsalcwKIFNnPRj0Q19gyv5r9R4y7dC4n1XjpIzJfX3trMPLMx67ylPGmt/f
Dsay/yDm8zJBDXWXWUR+OUQd56ShNvx4A5A8qG7XykFatmCLwqViTkOgD5gqYnKzasK+LI4kFeae
r+tL6/tS3ipjtpv65axiFImpbVsuwFipW92lJ9Z7SYj3WHiBfnxaHEUOvLQwXxIIlLEanQTOIZYG
+/dlCzPmDnqf8MWgiGntsbD9ZjG4pDYTrp3OOpujq3Zrm0awfxsmP6JunMTJy8NMwS3CylgD3I31
5WAUM9hnBPnRTSY8g8G4SMjwX0ciiS25J2LE00t/rsfYj5Fpzz5Bjx4BxK4e2PdUGr+t/vZSHZM5
DScqKOa6sIusfEkzJzfi3IChxrQpEnmiYWHrZBGzu6/voIeJDPvOLApapzioFLtLSFpcSdu0AfSD
4TOUdoIrzN7ORXnzXfYsJTgGJT68jPdgChrrofD6vmxc0iMIwmAmxLxIXv2IaWGMiLmwPxjANUdh
bn9daZ0hZjeyj1XShgB5VXC5gZ1jlMx+YmSYpZvCLF4S6TQ/dm8ggfR/ZifNFzSnXeMv67brwZop
hQ6DtWZPADp1lXG8ts7r4fRX1DH2y1n02OQcmB3DF4LNJTX2ljAT3FeJ1ZxVnF9b+hHrzN0zr50C
kPqCSCm7A66tWs+fig4Mk8l6dnoAwaIaHH8hdfZGLaH6R3AVW3wZp+f6atG7OKk+UcepDO46vsAF
HBGR6BF8ugOg3MJmE2+GdHja9eXD8ao7HWHr0dHPwFtpDQAFKAZFs1d6P/sP2ccgBXVV6QCWnIex
s8x9zbiO8XCe3vZGoRq1buor2vfMUPMkiCrNFg+stGN1gaHrwWuVzDQnpRWgOX1eLXzFQSDYn0MO
jkr0WclsOEAKHvsPv8TbG8OzjOuSb3Mdlr5k7+mKIQPQvGrEEALJ+IyV1HgvFPMKIUH2xPAKUdqw
9uHHrVyVoFZOnkES0DvDnZlzhJmsut0f7ks2uGBXK3T97iOCywZvgWrVEDcCeZYUMF1FmrbjS3Nm
Oa31T3eE8LxoTvx00hKZCZ/UwmbvIFL0RFVjgi5KisGxWf+8xvQj1jxGiH70JWI6yaUhzSmvnpvu
RjhgqNdoRXOonYHkSMRi0RVHZUghYCiLzE7gRthlUHpNWJFQBqqTO9UYKoIj2SlS79JMXM1WR4Wj
DzUIJKnZYzYlPiEy6Gcg76NbO7p/ZhCwx8/hB5IRR+7xva6mxdMqZkRkHv++68jsjX2oXLTwoF9U
PlsyFZM33KX6KmOhTTkzirFovYLOmfszvZ3+vDIPNotB8kXw6BNFbue0tkq/3UHM9rUNbEcjiwZB
4n2HDDusV6V/q5hdh5rP0MiSH2YOhHaGUDKjTUMpLDHA1RpQPkABzCYqrJODBOXhpLgyJwBrKWIG
LmPaDHFYTEn+huhzba61eI2r0Xv+hG9aAvDeFsQubbOfcHP8xoAM++QfaORMLKOKoYhiUADwojaS
Ryn/T59VjM++ww5YJnbJilE5wbLhtmMcJcaPOhZ8qFmm6H0n2bY+vIzsrG7wofJlmJ6aQTSqe7Y2
uc7EE9xgEgNSOsV+2Z3bnDYvqXQPhbFFQm8s5XDgS2cdoejT5XeykRN6L9q4q/UxaOR1iF5mcUot
C45lRg67B0g20KAKdgcNDes2/1LcxxbNrd62GBXTjFqZQUprRowEJbRrr9g1xpfTyqmmpU/ny39h
RXB4zZ4z8p9LYr9gnWfzvGcdWrZO7nD6R/TLs8VdsR8LVsOhOLRsjTKSbHmoOtVBIOVgAlUDy/O2
UAJ+r1GKbZpN4XVuLdA2NoTnQdD7oWcGiLVibm9t4BqJ3un4pFh8LWG6Thoe/90iFbt6NHbNYrnH
vcCAqow5nt2EScCLHz1NfERsfpaOALRQ8W6KV174087nNF3bFddJO2gpINm9QnuWAjwhF9WKP8RR
7rM+beiqi/u6OPV3+rCda3S3HvMmpEuIt/xIsHP/s2pt1biupR0zHB3S0Br203tI6KHX3K0Vddyf
vemnNEGB0yeEgDxU/Dttmpd5qEe8EcYX/fRJCmArEZU8MsbJPepbudM30l0f1r6/HwMjtabyk52l
Q7ypL43Xo5FN2ix5uG1OXq7UXSt15THdHdFtpqKrLcUpPc+5dHefweBSjUSOJ6vxHpMkd+6nz/g7
VILczyI6CgHDnQ6vg3x6D/uF398gY11dZ29f9njo3rJwicwh9qTGa/y1eiPW7LDPq1aCbnPAf2AM
Gb++/bVgnjjS46E+qgL0W8bNT3+Yxgx1ZLC3G9lmw/ZqRksar1XBqVvjNFoyvJnxiY7I3d7d7phY
YFhy+kJ9po50SfGYOFpE2YzC1Xms3x5ABuS0HBJgMmW9j7RZFoIxQ83gxLdzQxnGYdcNonnE86gn
kn8dJuaNOImL4FR16XC5KYqmPg82IcO+ivQoju8VJSmboYAlX9D/GtDXpfltMJejMKXoesFNXk/Y
aokb0y3RxoNtPXmdyFdOGW80P96PbZQdpZurGGApZ2A8u3ISwPCpcNbPNLGbdXH5uAJ9kgYXVuJv
w6huo9rCzOfgjXJaP1N9q9C7o+tslt7XHAyFqOt46X5DQwUpDbIX+qkBmdjotqLj0vFKr8MGAp8U
vT2oJpSqZhIkUOxik9Po8PaXTBezUlQ1dNK8grPfj2lisDEuN+cxh4A9EjlU4SovnjYbyWVRXXe0
muay1xiEgKutctLExGUhN4iLNHcO4AKjz64X9FyKheh7MyhZaKev8k3jCD/6T8IRf5Iu2Vz9MH/Q
KGE9n6U5ohT6/30aYM+wI213Z0jh9CKGmJ77Q8ZqQT81ByNh1wa13Z3fonU7wRrfCUUXvC/QuJ9L
vp4CCZDFv0PgdBWNjjIOvK46JPyussXnYIkQi6j0WQJq2an5OH4J4474N0cJ4d9Eiwyo74b8IFv9
Ly+t/jW5lWrR0YaAD4ZteB/lJ3UOOSN4h3+T6wkd7vwPXBoIh/nl6PMxI+vDjPonltNqjCUeSBUs
n4I5DYZ8IHmg+GMn8XS6A5X42DOrv5EJhd/oJHLYf1z3F1ntdtWe6SD5XNfCibmvCMKzHRgMA+uM
dkapqI8Y4qnZbzK/8/9GCoXfSOHvK/9C4gtJb/VU/V7XxUY46ZmRbsmfu4qdWn/xjerl/fg+Evb+
92XFf3mrWOLCAsOKE+vc3/r3vVJoZZ0213UZqC6ySGry9/Rp9ZdvN7vodul8bLI5mo+HdySGhfti
StVfMPV/fdn/+R1+Mavqunhf44Rb/wbxjNrGYaDmbu8MVvlCpYP+v+/43/iI/7jjX1QfVSj6j8GA
O06HDD/yisXDaxEKGO/dc34fMW6UuhnF5V4jW0uC+C/zIP6NjfiPy/8iELze76b/lOrruuc9xjGQ
jZEj2/P2QdMaam2IBHVfCpSAxpbfm2VDlChnkaTaufsvrLSqsPQ54BPF6offMCMj0qP7X77jv3Hs
kHN01tF9rLQgpv5z9+XpR1JKJb+utV2rG0UkW/k4p/NhfTnWI/L3x2IA5ZmjF63n3zbCv8C4/7j4
r9UgpmWzF3Uu3kzV3Xfan72I74vBKfuhjis3MEavq95OPvfP9YFQ+79Xx7+S6rAGkfBTx1ePGST/
vPW22r+/enoXlh3N+ebd7CRCJR09pioko5ezD5jY6snWWhgywNBkdpy1lUnPBYwikNh4y+m89DFm
QbEuenv7f3857AJ+h0XIT//57X49m7aJ068g8+1aZ/IOGb3sPf3WAJiy9zvlhK+Q3cIfoFFuN+ZK
cFq6X3SbkK4OnI/FSl/psDSfUEAqCPAKbE9wE1jbdCRMnWzB7TryI47n7q835g40wFGndMX5O53o
j5nboLmyoe+CeSs7BURHV1j1N7TE3s8JgAXNWXuN7a3xHj6GAkm4Yr5mzCTi/P8U5seVads66F2P
inX1Eje8Aphlx9LeJQFaSEP4y14XMa78lyeGd+pAx5ZcE1X1V1hlqPtTeDWwNotNLaCIMhBQqWDD
ZBw0TEmCf6SufcrZop0LsqLRlap9WZ3xAvxs+od0XiySyWOWLcWf/cPOfjQXqttUXBXIC/dGrcxq
C2GZvtKoE59nh1H2EJcWoBNNPu4fmpCrwDzozVsvlWfgLGTX89522AyVc38q/tAh7R++q/1IDJqQ
v7XZYxgJOgmCsfkzz7mDcvXzG9TfRBtcbG4rrn6R7cp/ou37RBpcP09yvj37CxC7gRBYDJsfsfUq
WqAHTXEGvcOHUcyiZt4O+apafIbxI/gelHhMqqkGGd2xFakKo9/jsRbcQv2YbLLpCzwUKcYgROn7
hBmsWBq6Y9lILh3bi1yxnfdnLVgtuODmhZL7dWyP4DpnWBHzwfwdfIa9CVjusPy5HTI88jrB9HdF
vIOpgj75Gj0nKoUZ+nAgJSdDFq2itYlJrA2VxOvjiJw5fyjaYHvlDwALOHWzeqDjGRc3OBAfiHYv
C2FqqLoI94xjCvx4dbSK2z2XB3CWCUwbzbu/DegXEkZCH+cKReD8CGjymi2pU2Gp03MJtFoM00gN
RJA72damxxwefhLJq4GnFC40nA9w29tLAshQL/Jh/bzhccxQmlRIrbJQnKrL3IMQwIFBO2euesnl
7pTewGrcq90bpjsN5sYg6koWiYZPLRnJ3bYoV+BX9fwgHWV2V7gyBBx2eeNt0uEm8wpTngGWjJVO
e4SVDyyNDjcXx2PSLc+RfHlaDzP6f0iJQ+OzrkPE7n0j0iYi8IEBMvGnuqw8OrVhOun+XPlMJKad
tGOYJ/PS766CAgK9OAI1ut6gWiyD6cNUErP1Cjo1KkK0F3HPghZG1u5frUvp3NzhbVR7UYfc1N57
pMrGm3n349SXMOQaOJV1dHWn9vZgiEQV2sE5XfqrUxFFINDavbF2bib7Sb4B8HduUzgZFPN9M0cN
n9vJ6DncPXYw8X16RYxkHrMoEP6nc5aqmY3wifKBCoDtMvM7ZvTZsD2hMn/vbWH+CD8mfS5v35VC
43byteGf97YVz33TIhIeBU2wt/cjaqWUxn7fLoYAWECD0onB0+gCaMlD2nUhawG49e0L1RqRFHxo
wghIxMxePP0uJQv0TQxIkaDvyPaMNqVZ+bEdd3JlAaN8EDCSVn0uupDSIo3UXKHssRhpSjMhTMzl
1WXaKmLqxQc3Aljyh9u8HzbeGXG9r9qqSx8ogGcAHE2BBQHamb8sXNnDT2fX2TlkrbpiD0jLzsOM
9vHyQ9Motr7+zXoakq34ZuFKrDXmSgNZ0thA7adSElx9cGnIgPx0WM6TEqHRbVU+LDYwe7xG0AOp
ffJEU3gbfv0K6BO4/4aOTDKQBmDQJTjwuIDs8nFp90HBeyew+zGKmcIaQbICemk3PdUroX9RI010
Jw5hx5tHMZJfLyAKM0Okzvqrh/3G5l9pI65QMLm5/UClXAaNfbzOhQAmqqWJZjwCCtrpLM38R1Sc
uOUwSqJ7oEYETYldwV/GnAJO6nYN2jgiRCB8Nm/udTxcI5s3s+HNRNdlFHbembNZc7pKdXAN9aCB
YMO05K7HTWPmqplKQavWejXQEJHr+QSY/IEai+IZQF0G+XmbsDIo6Xl1LWQAJjkBjtCjt3rzyXVS
rZnnfgLvZ3ot1vqwJySvXEqIzqSv8XI1r+enrGjamj7sWk+lIn/6o/r0AKldAV9vAOMgh2UubUob
ybN7Gx4HE2HeOllAbH5BpivmHyDdhNcH5t/pDbtDnf8tUAvlptLJwhB+0lR1MaTGLeA6KdnS7GM0
4S2fCyZrxTweJB5GG9bGmryTc3qA7P9Gb41JxZ1iTZjpLmQz6+vdfdlKftIV/WN8Asz1ePz5WaIx
YzDpWLfpcRBpCDKyMQfM5cc7EaBuVubxPZP7zG/jIorL5uEauY+DyNjYCiEe91Do1/vtC/OEat6D
SCdZz/nep+/R3Q6YHQeX+UmN5Zvq2Zb9jib29RqHPAK4RaZdBtbiSpBi0hVtyenAps9sR5cWUWRi
GaeHj47ct6GL0nFV6Qt8XJpy6Cj3HBnviBhKDSdNk/XzZfcmhE/zGeVTOdoH9wOjqQO8+ruIPwNK
k8aC1XqSlcyz2UY0K0cYpgASN3cPfvGMJA+SM/teDeKdMh2nDueXWdO2zCFpYnobkn75Fn0p95hY
s5Zvpwafif9AIUtLwHyME+ft1EQMmE4wq67Oh9/HeJ6IozBsCIpIk8K9Q3OKQkCwQHS9+xRMscPH
Z48NHXDUTCweeuEh6IJNlkI8jtKJHCWONFamhefLZncwEr/Hr8knrHG7qayXX4WJVTrw8ze1KY1v
vsaDUq2HP9uz9RjaE1B+hd8AzoONetai+02kaHBFeeDqgVUK355RycF3LAawFoiDaie55NsI1mAz
2o8Sl4B1n2w6SalkvXGUyujV9GFHDZDLiwEBOfXp8kxU/qNz5d5jR6DDSI/Qxnac79aG8TD5c2J8
5sI6Xd+Wb/M021s5YNH4BCPNg99h0z71aYfTCjfIQjA2qiY8e3OGa0jYIUAlj7C8XOHLtB46PxdT
QSiy2uRufkfP7T3Yb+9uenh6vWmFb0pige5A3YF7UNl0KZHDmB8zgnHAAUjmOKmBsrStxKHp52Qo
s85ZBkXpn6w5tbi+B7eaQ+8UQ9jNXaIoL06ZqcZacdu7qaAu7FnZ8hGUF7FrkgbNobTJSQcnZot7
vckd55SP05CS1zCsXhtUWeOYdu1EmjeBPoHuYXN8e22Ym3BqR8LblDivdtTnT1MozN6u1wW/ymaC
+GumuHAP7Rh5DxtYcjH191NQMvaROoEsDW9iyUztnxxm5jgnjCQT1UBA5UE0oS/VBbjBiENsl4MY
/lzHKHF4PeoZSxkerU5x3vbxsvhe9DEUI9lPDnf3+PGU6R5gGFsPOAgxO/+iH+5m6ejmK7pNm2W+
lP3bgsBDs45kpPbWr/X+/AbSbw2uTUMJolgFcgjeBikjdplV1X03tlbMX+nCTnm64zlCgUPgV6lt
9gug+Q/h+eGq57qi36aaOOV/dfsDBJbDR1gyCauGznSP+CNingGvn3oHt5I5E5FS5LZNCH3qhC6R
Zssk/pGJzQM0BXTbWzc9set5Gi3aDdG+CKwG8G2C/IvJHnCZhnAVHFJwdwtjjC7+3cGVA84mOUfw
MdFyXx7Lb21SPzIbG1kqK1SzPh/IBzV46sP9cCcyElUa4fcJ51pc2yLIKafiMg+EU1fJPbxboDhw
3DmCbFRG9s0WCOLMDiHw1n7GaqBJyNEsDBdvY8Jg04TSDjNq4gfKcIhy0SgOoQebA+O6iQV0McP6
Y+slIiX4EpDKRPZhFuAgpLKck0nqH1uIB5DARntSQri3eCAhYjFuEUOwjedRmY5gCHKPML+8bqDJ
3TWeDmGTAyksvC15gNls1IXg7oc9FuIDDU6M5rthnPsTHIEVRqNpyt60HlOc3oxDZZOoTz6IXTKf
9r7RJ7aih+n4HW8L9TS/6m5pidYJmBfWcW7dwUWXrYE4IOroIiSow4epB1+jDnqjga1uwXT3OI1r
cFNMRCbA03uFZD3FboYT2JaDfPSCBPKYpj3zMf0inCPhvN9dtkS+q+YxnrbF5N4B9UZvTHELbYU7
MLPw3vBI9tbHa8dPbNUhqx1LgnmLpdpWZP4aJnpLFVL2i+OiDZ8TohNsPuJccEOgBCFjsNMP4qQ/
Is9DAdDCm0Q3Tfy+bskOKWZ4ZXsobLGL2wIhjHhLUXKlvBZtTNM61wF/v2CJAUjXALDYf4S4KphS
kCBGxJjF24nw/4DALLiRsdf6xK7wgfwaHK6xYMEAWVxJdVzFvNNIv9pLyVUtvLlUskokFHya6uNq
wxOO9OC5UtjOX1Pc3joWNzHtsVjLGwhjs5q3VjiqbtT0ZOe4/CREdRjC+A3VAI3krAmPM5B7hvY1
rrS4BbOCx9W3kr1zUxgFDtRmUWbCHVGIUlwP6y7RJDkg8xzprP0+E2P6KDsbygYMRooz0lRSy65O
UZwbDnaYN5DmcCrbUE7MTHL2d/vJm+PNfjwcnbRpf6qARYLT0Xd4w+nUpg3LulzS6tiEzMvz4QDu
MPSlKiRx94nnPEfQbVMKLzdgrdY8DQ8F/ISXcamClxE9jWiYWRnooNejElBsTEYgBPWAs6plMbBO
3Wk6GCmcT3IkuQIf940KJC5fjng4/X7XJyH/xA7pMxVAi2uSExWKLnE46O0e3zV8C/nr9nNPInvG
AImapD/J2IKNs758jEs/KoAER/DJnH5UG70D+Q7lHO5p5EHaB1BBN7cxsUW1oIEQNe/mZGBDPoWi
KS8qAggtK7YU/PTKs7EeAiCGyZSGMLjZbQPzhq9DMr6zq6oAY4NDCpgUvqgdocGE+QZkzv5gPiFw
0pQOTMdKmjRRHYD1aAP/hikSJEc0qTD72nFvVlCjJKYWFaEKr6TnyFJnfjUYJ7m992mqP493YPit
SG3MG0BdgYdVMgb9JhWFLiFyWt7NR89KG6IBvVGqCG3YrplfhHGOQe0Zmwr3mnFMXCeDt0GsQX+7
1QxNNOrRd9I4MXozBiGS17CVerhLIfUo3vMBdI7gsSvC/UTb2PpUnd/99m0IYzKB+w7bgNJjgF1h
i5NmQe/DCh8vqwHLVN1XYeYCGWUM3jLpfTvTRAsmXn76Oj33iuDCjwZ8ZeOOXsFNx4QzUbRSeud9
m6+5/kLjZRRDx9qHt+MB1cIbud6BHSsI7JxOQNEYKt2ieFvN9mz00TMGg+qHndJAnNUv3NyUjoku
jgoU2OCHwK+FXX/d4iT23ftKOdHcIxfS3PZEe3m/qhGbUPIeBpXRrHrzTDE+QJMku1ABJez6LvGl
5aZxvWqWN+8pDx/CqIVqxv3dvWfjXAdeo4R0YpMl2HLJAZaZxehG+dG30i5lIQ9bqzQZWiP/RFAS
yqMG4y9xsMBYJCZtNxtsl3bG1y9BkzvU/fA91lT+tmhglzSrpti7QT87F+5PPn/MQbaXy55PWx6u
4u1clRP1HTb8e6wubOSQDpMFMxceMiZ7w+xpldhEUWGnw35uPh/mvvUStlXP3lMdVUZ/hYwGgBQ1
RD8ZpZTSlP+YMSUh9BIVzxLAtq8NyH3bfoiqErujsscdQYfyLHw4ZaRzYjVkJ3YDCQKYk3z32LkP
Vg6sVhApeXiffxfvnqmtB6t7xNBJB23dQnVIpwys/Qx9GtytjJJ/8rKu5PzquMIprrZ+XrR19DkE
l57/DF6Uu1hx+arTAF6/w5sDr58w0VBGwdadi1ShvQAolMWizhJjCyeUFjA+criwEd0dFVqGPH2v
r4YU4SaHDglrNDKbKEm62y2yYZUd7iqZ3aIhDVTNeztkVvC7D1+8Gmf7bR+1OmqydXu97B+bK5Mt
lReV2peU+G7DvwKGDPOJjFtgkpn5O3zAHup5X8R6yttKFZIscOD7qQWvVTNvUE+Vq/cuCTmLUx0c
fpb9zFgykMP6mAlcLDuBL6HSJ44BRxPCSvAy44XmVLZiBrH/oDaVCvZXf/PwD7dFYz1XopNjtILX
/KklttXAv2lwh9UECcPXoARrPHA2i0WKB//uviCPnarhmHnsDs0AeDnQXhwOmzmM5mmKBIu5ZBQJ
TPAks0NB0oc2AbcT7ZY5VY9DnQYd81PCjuYzhy1HvKY4BkJG2+TBhPBwigCe/xGR3lFIM8xNDekn
IMyjJ0Yr1xIat8zt19Ur7lYBHRbYxCOc9J7mvOHYcISXo4noASff8wAXsMzuXadXPkDxqlmJDyUs
x8Nz9pKgiCiH6uEBUN3JkmFDewU2gamdvV21Mh8fs7+o40W+hfuA0pnTGTYgsrtVORS+VjHeH/No
f+pDD2c60M3SV/fc2h/TqfoKSJQM1rVdUh9jt35W32YxVcnaKOpdEVOeZ6CsVMXupQE+fgD6pe5m
dQiInWkezLT0YXx2Jbqg3R3kkpIfA10Xd2tJccpk2UKNxUPb/q7Nm+reMYVIXHH95A1L9ttXIBA8
oDQ7LVnE6Tu8hjhT9gJxs49RQj1uM/hOd3xxosFPNX0XgcgKbGNTUqzybrZ3OxsEmmA+tlDYZAQ6
OSaB9q1xqHsKcYol4T1Cop+gLWrXMtpPKUjFUcXwQ7x6kKfAv2nDhP0B56Ywb6f4Y14pN5ggwJcA
pbj6CelWZvVgWcFtAYGCcyCPX6pZXb4TfvB7dUUspm4WD7Z6M2TKeGwzyC67B1raS3/WD/KD7OLR
iSVD59H43CA4RLqR9yINR7eycAvNhgwh3C0iaxH/3K0keLo4jkeJ9zqs24clgrpcjWYW/w3tEju8
6D9hdlXqJh9hJN3NKcaI+hcYiSdtKhSMPFjq1BDhYIIiyRyRafpuO4tYE3cKMck0A9Ozzn/D2rXf
fhB/Ls601G5KIyPFlV9Ye/YWqv014eIrhfu2sakPN7td6y8S1fWPudHbYICGUQ+tAQNVZjbSNRom
yaTknZvQZ+kHSPOe/TzqAyf6RvIf15TKXINGQWja1jZ7naY8VAEpM384L/E1JmOZmticojCcnj2s
o6ximZKt86btabnWra9gX5dnmIbGu7HYPBZx+S8Ip/jb7fr3jf/CpMp4r32bVJSXFKo0UxTaCDjS
VNFiMfPdk20MPzmP/Gr8zK3p6n9DiNJvvP/3tbuXcjrMbs/4/f/+j/B/pUEVf/ZI2JddkwnUqRPX
7HaUpbh2WvvInbnajWZTp9oEtOgb3o+Ox5ZxfvxlgNJ/EQ8QDfehHIgMDFZVleG5//wir5v8vIlV
rgC0Wk73nh1/5kauOV4uuW3vL/ct//d9C32tz+DTAXA2o1F+rXSxblNVeD0UnnkfgT4zS7pmv+ZO
JjjxacaETp4/GM9k/wTv2ZFph9iv3NxeZ3DyzCVBgWzvOWJhoEGENPW/34qi/fdG5OsJ0oAZuLqI
4fsvnXj/db29P+VLWdLkMUZ/Ehst0FrzuindnoCSa3EzJjdvt6MrzdLVfXhPaLtALTOoalI0XX3N
EJkyprzV1RZhZAbFcGBUjkLzfzXt+XD4sBjT/QE2CjEbTvDb7UrtVmCAfIfhqNEHNKzjf535/J/C
DaQ7G8bxwi40kDqxUl66z/lEu81JJ5OHPWrs3Sa3Lcnn+/BY3BUix82DsEs78n0gUyEWV/QKZfS1
uhGOQqv0vJAQCjpdWOfzE8IiVdNFoR95/HktyaNH5zNasEB0+RiEX53U7A7HgJaJ/0XuRBa7W0DJ
GdHUpkymiM5RfuzQGvibMN08FF4P8k8gif9P2Hk1uY0Ey/oXMQKGBnhteIAgCEMSxAtjOPTege7X
36/nxImjHc3VhGKNtFrBdVdXZWVm8RZjw7CnR/6E5toCUQFHT3RMvEjWrGl7Xk1C8vPomBYIJwrm
1uBpVzw48XtDXdixe3KBVMxs4xZShFdpaMAudpQ+BBoQazFLo7JcZ9jdXd0VaAJFsvsCrYmWdBLm
gAouKFSjE1LTbRmo6wIA1gjNUGaAzoAX0Voih8WQkrJta0FevyzenpcpD6qmVf4GZk20hSnOIgFl
WocolKbAFBbSpTN0bVgidhsNnOifNyLLngBBBWpWhb5WRadvP89atHou9Oi9vVUELbeK46iD36gA
yHan8rdYmbds8CeBU/KYyNf9T/4sVEhiM6Rzn9tm/zGlNyI+SHqdZr42RTYB8ho/+q22rSG5sbbF
wx53YDWf3dBfGJjhpSFi5e5YhQe+B+9hSpPdM5Ab8G/Obu8g6ei03NMXqbJjUxF9NA8ibE8593Lc
pAaIBWgrHpcedHfNvQa9V36rbpYkMgOmnTkHCOevs3MbrJxcjfU2DOtHAjBDzpw0u4Om6/B/ji9Q
ME1vHD4BlHm7+ca5WGEP3qbVPZZIz50e2wbmsdszyvFqTaugttHr3MRu1Hecbb+3irYlGWCYLx7+
bLgKyni9JjmMhtHMDDZpDjMw35K7LVpIsyxMZTdzFj90cgtC5eIyb6I9hEc6uWNn4tR0Y6y7FLu3
/V4XljtFUtcDJu31jrb1wjkxn9VHO+XPyiUzWyZFJwv56cFL8aBjT6Qr3jBqetxUglfZgR2IW0cd
fNxSIMdVSs1kIEMAM4NBMfn4d2T6ovr8N0OQgakDC69DlDa0b2fVYfVgBFdz1Ro0sJjDLTTCyfqj
il06FpaGQCYsWDtTcA0W+Eb0aSuPGvF4KVn2fIWYD88LP9oDWMRQgWmLzN793zIJ/TvJQ54lzFck
fLYZl/EXyePcWJuv456bPCJZRkUA65V24S4oE3daD4ogm2dK0G/mh0V3vGbVfqjW4OwiG8VBePDL
C5Mv5K8XBtcEiqSceat/Yy62G/Wp3Xx30Cwj+th/ieHj5KK4xc4uSFmyebNw7uG62xaeQ/58gmIv
Qj9/+QcWwy1e4GtuLzr2OcJJ/pdb+/EMxCfR0DluNawc/3vk3rf31el+5+wfXp0LprA3TDvlKXi3
K+bkosQWm1m1vaC7Yc8K+kTzV7+/GT5KNBlPyirl3Ru/HXQuA6x+rbzxC1vn58/4x/19W2vnx2lX
G1e9ObCHcUdajNZpm2YOSlJ+FFjgyng1niQTgHYUHPoSQcIKWj+Efhvut0za/v3GNMn2+utjtplK
j6cIjm9fWcUf2VJ7fX8fm8ZLZmqRe+ckYDqKE4BY9ZfeyHtb6CjIjamDcec0/X9fHAbkL1f/9j5q
9t3hqLz5XkiXggRVcOKuszg+fNZWCWmqyWk4rSrYBtgK6/bZKuiiFu41La5eURQXFSNOIQ8HPZvT
HpgyDwFGx6plvemNWGcMerdgplY2P25sz+sSDbtXG7tO+q8oUW3Hubytvelteth8g2p6Jto/3OW7
NH97H8cxqxbBCY6RDqfiPs/NjYf5w/x4sttThAv5QxLwd4OUYogEcmZks0dHzHxCG6ktXyy9hv9+
Y/+fF8ZUKsnfU5v6N/Ie03S07W7HC4tYP6TUTfqGraigv0JF03IUetXsN06Pl7+4zWU6ZMMh+uUm
vvMXv4JR+/9uQqZ6f6wZpVPjib1S5Jqxy85npVmgJ06yc4u+0RXonrrjfdHrceYdPD9CIfFbZv3z
ov2/G/iWWV87e21/OvMWjk4UJ1Uhtau0P9BFZn0HEURvoBFxNvJs+eXSf9mJfX/2b1l287rfG5q8
NCdRRbahLGTDqrqcxLQh3ndRFa2RjC1PWkziiTEdG/t5s/jJ8RFs5VJlse5F9tm0u/0GLaZNsO92
Pbz5UV5Si/aWjCeoOQrpIEYgRbBn1jbIYauf5rBi83Rpk8Dxd7YkciVDQrSM7bBmM0QGD2nhk85+
Gwf+c5Aga2cysqmYf03LOz4md6Y1HZoDxbPLI+vOKlZ21p+gXgUuFCFx3U87AQX0b96qHXmY/BWf
/rj0t/f9Pu+5qzuXVnM8jhMYVzQLrIDWrJdB9iq27HGPttyoCykGWQJdtXfvWJqWlwnKGpRFC4Cg
/kPQkx9Cv1KqMqZhVdm2H7JIqBgWD7DmpTujFv73Pmn9Xf7Db+V8xBkLr3RmDf53nyzrJ3PXWuvm
oLQhClVlhNdIS5RUpUR+VbBil2K+jrPi4RVIoFfunAZIv39zyJ1etqSWoubwgELpK674Gw4wO6vz
4DMv/Oi3u23/drffYrF6Yuyx+to3sV6Rc3JuZaT0sKCnVtktnVvts9e09FaWJehJskn4/F3Ohy5k
2BHh0rvwHd5hv7vFAEAXn5mkEwgmAfJpgL269Kd6IdgqK5hN+Qve0PwpPTKVdktmSW1d/+7PVSuP
Rn08TPQBzBn4vnfXZrqKZlE20aoB89Hhb1VNpwiOcRaspp9qOuo6JrfUA98Ke6SbjpVzxO289JeA
0fkpJWEoUpN1wN/U1reI3Xotl+8t62AAZsywAu/2KV2yYMLD34LBiSwcBTKyKoYZAMnSSAeXF0jN
sVdpe9hbPD9RbsIRpLe/ctvsuzVJgResPRPpOvAeVJ27dbTJ8oGbcemhnlllK+wnZkiCrPcHjMuo
VZwjZbqLqYohO1r/XuZfwML3LfrnE347Dpg9tlSWGMQREjHhspbVawA5QTAg+pGEee3Xwp/9ljp8
JZl/XZTpglgV4lfb+u4pTAa4P+0M9haZA4lLn2ZqonOmi2q/ptJNWt1iRB+wv3naH9T5FBj5FmzM
/u0s/HHlYRreQUegc/x+S4ZP9y1oU72TBzLUwqQQwbzviZEztizfX0Tprwmb3IZ/PTiPx1xPlXGO
zW/wlmIwxldff73tqCSvjRNtzlWVAEPyzjAMly6E0+G/P/GPUJaEUf/3ovIt/HHik4pc6vrV0nlK
NhaHGekGbveUmr0bG4fUdPbLvmn+DSEyOVBBhNXU5VzRr3D1xyXr1m7S0O+a/gXcgqjAkBQTOkMJ
PW+3Uu1VSb7xjmBs9TCdwJkHNs3VhcIRoAmuu/IAvVcb/zm8DC3K4QO9rrEm8hy5hdb75WZ/yutV
hQHYjBk0NOl0/t/3855cN63NpdYHq27rkHQYl/MJ2YaM1Dfsu7/Lt94rOeOH9NHKlun7EEM/Z35A
QzxRGy6Z9OxNciwh7CcI1qm7ZEYXLE5GA82b2b8/5E97VVVQfrBWWTrN70eS8r4rN52pxgNi5HnI
ZnVwLICeRG+tK731DGc9sl/ZL7tE/WGX/Oey386Wh9ZeHk39iGzZrYdnEZ9DbBGQ6HoIpNH5TX4L
ST+cZVzP0BkcT52Kwu6/32M9WW5e2prHvML5linYJOAcetm0vXjG3672Qzr659W0bzHgcnzuGP7L
1d5JtF08nIOdZGrVhGR8DAaLXx/ux8sxH1nvIF3qKN9DznKvve/L3VkflHp3NXGX6Wp0l/I1ZJ/C
BG8cPPyV9/L+vXJ+gNXZj39c9Vsyoz8uj3a7c9Lx+ZRzqQxPCRXv2W/Spbgy/qwON0H1ikHZ0doY
toqMHlcHCA/e9u68ZochBBL2ZElSftj8cm/aDwXJf+7t+/K67+vTpcMbaYnjBz1/q47PXst/OVAA
km2KhwWsH9OBNAVE1sQkAV0ZvXh1/sRWh3Y+HmP/flvqj9Hrj7f1LUq/t5f14XLmjpRwiS4fLtwt
WkJakUxApG/oruG0L93fVKXajxvtj+t+C9S360p7tZcXHc80sofxGwOxA+NbZI4wSR6ER8BXuD9P
y0G0jRrjOuXpG+Nfnv6n7yHVdUZLk6Mgv3oBf8bu13233DfZEE/3ldHFtEoXnyyrPUPvQKo1SUi7
f0tDvnbZt4ORFtv/XVR+kj8uemror8fE4KISJbzbYD13xMT+ycUVi7lj3cZHM8HneYgF0NTcOEvg
vF8Cwa+38O0YMA+mUW/a3MLNlWP93kf7TGupD+v+gDvBMm/hkt1EmuVg5mHv4XONjs6/X/2Pt6Ch
ElNpPEll47dbYAyydtrdd9pguffqi6h3ItasdXQ5iElfmfVVKk2xpeOSTkSIw8pZ/Pv6Px4wtHdU
Q5H+tZ3Ot4V/Ol8ZmbUlPVE8LBU9JDUqnEOxb+IrgzkSrLJbiklAmxZGSuwwi39fv/XT0tPQELLy
ON5a3+2Ide2+0RrmW8fmfjjE6B4SC7Q7Jk2d3KS62/FemtkO+YfhMV6GJkSQaf0lxvJHCkn6DNmW
DBwRoOT/X4MPp857sNfQSYWa26NitPKDldr/vum/JJmACuofN/29fLmvGrfj5kmuE5Ud8djb5fuz
IzUQIk7ItVS/UIsAyqSdIcnoilGPTr1DKwHBkU+N+BYfvv1LxvdTN/E/t/Qt3K8328Z9eVZIFGie
DUsjpe3VBnMqYxfglBFXsgkTZEa3y2w8h+VNeeev7VwW1T6sn9m/X9FPtTQj0qn1W3xWOvnfTvTl
rrl/NnctbWDH8WV2pq7b9yp3ZSVffc1kqn0UcIXFHMO4kQTkabvhF4JzgKUPNuLD8roT3+s6vYGf
YzjKDf425ubHhPWPO2x9ywLoeOumuTQ1Vn4UUY5URXtrJ/Q15ybrCrI3dPmvthQCoY3z6fVC7o43
hl3L0U8XtwEDeRf5jnIfLcFsQhH+71f4Q1NeVZn/rpIW0ehQvx7gjwDZeJjr2+H9lLbppR1fuswf
K1xotXuESJ930e1a4SSiQ+blMp//5eJy33+Pzn9e/Ftc6mjbx3Gtc3EN1CyO3cDdn2nswQ7vdrtP
x7lZLJtU/yUc6D9eVlMBkPBzIGWSudQfz7ytD63Hc3nXBkwuXdGsYHwu/Nin3RHYSYIoB96cdmN/
2+13IXVjWE54HFn3mF0e/cpM+Clxa/5xM98K5Y52OzJmsNY4oZoyENGVPgo3KTLY91i+IVc8qNZc
733SRtwWzrguelae+9FV2oeY919OK11Tv06Dv76KTqhksJSuU8P+9/Xo6OAnnZWhD5pxhFrRPdjs
IhUITbxipB5P0jeFybgY963sYgtlW86VuneSHZ2ISE6jAF6/Nnz1EIhiYgeIh0y3ITmF1z0OLqhf
kGiJI47FJYTChJZ6mqBZpeMtIevAhQJzRJ9YrpixhdCEXhFeo6FsKhkcGSI+BfH0RKvmSLSBA07R
efaSvZ8AuKLI6ZFubgU1YAZiQmsXBj1kamik1Ienbrki7QCbhechyg16Uy6UxCCG+G8KeHzFRbJu
nvRWwRNX7pvegYrRpZDdtBXj0TC1y4LAdTUL1R+fadpmvKqdqFNooc2A88La5VAWABzs6mGVYB9Z
WvtR9E7Ksh0ycLnlB1AuMtnAnqOoyq4IOjojlf9DghSIRsHMmcwdZAeF6AB2naDWIkmWgnX5L3Gy
k9B6ZX7G6GXhbwWpTSsUZipG6+J9s2f+Apxf2H7MEZ9grIrcjWfbhwXedPj+GQ343GLNEFZeDCqK
wnWrhxOXLRFfd6CdysZvQf7cf5SdEunXWRSv+RrDp/GzAD25gk6hKnIyrw2uGohgmlTHt4N6XgZd
PQoYAcGUvY3T6pBUoq7jak9RQDM80iNxdRhg9rCMFauSIsKC1QOJM/NWkiGeTYJgVZ6SAI0NEkiS
Q/Pm691EBkmvYXnBPpbkh/opDjWkEImau0mDkXcRU9n4ku7eCQDOspXhzl/0HiCQB1tHC8uhUs3W
JyAu1KGfEc3cDm0ll2WdZRrqRsQ3XE6HBj896AhJUCaBnygDVJjHHrBmgXMlM48P2C/awcr1MkBN
Rh7SWnpjxw6lGsIEX9K0MtR9AXaaYD4HGLzyR32yhq+wrOLpWnSmRWBm84v/+Tlm7C5rFwmICLDL
Zf5f0wbhHXm0a+ULQ77B2p43Z1xkZYiiYE/EZAHvAzZCw8h4CgAurP1KzmF0GSXqthiY6T7KeEOk
LCt0M4n7zOEWwenGFdYze09yPVmIvSXro6rObd7etJjgMu6uQ5Tl86SJsGDplyWOPTZjKqv4wOPQ
J7tw44kZTU3WxRYBejSDDuTnPhZG09RwcDCg09DBpOt6E4sZTBHlyE8OdMU4yPhNo1lqoOzBGrzD
ETskFAxb/8N3iRkMusxi+G4F3pWO5KLMlv4dTZvqQrFBewQw/yL1waautiI8BWcIztOI414aIL5p
b2VqL2OT7LNqurIClZ0uczYiAm4PsG++KNpMHnWxBcMUPI75HHBsnr1Nl5Hp4rggtTIsNH/W8OaC
CHrwcB7WcN27gQ0XQcMSkoEkGxvSTDUrWCnnsMKaB5mvbM+yxjJ6iNtAeJ8ZoajAEtZ0p9WtS2p0
4K+ywjt4jlMoWn/+4oMNW7aNp9mAzjfCl4jOg8Qi5PYcca2tX517UzPiklTMfCP0MkNVFbHtusXa
WYugYfDb9RGQkQjacrHJJd4eQO6W7v9EHXRafNpNOX3JUQDHB8b2dEClXGRaKhbLaIgJ1n6URvGl
iO04msx1qaV8IfORPtikl1MCQxbQLgmE6zavbsLQl8StqhVooijLu7tk/bHlmPb6IQPzrhzi9agj
fERTndKRSFO17xuAWBA0iPlyamLVQI5RtKb0upwl9yW9UBHZOtP4DuOpY7JnlHACGp0P207LnqFf
wZZec+FPjBbbZOGbNjiGwahUQLCXgLUo2x3vGRIdGmY4GconuDD5pcanXpJWUhpf/O5Ui+2vj65j
/M3UkyGjsjGSsR7sTmrCN40AFgkm74buPpGOUiKy2eCDEr2jNM23SS4bADVJrtSfKY7Lx+H1ZO/M
o3PAgnh4UMJKrhzFbiy9uVuo9tY8ZNaSjT1ibFLFvDTi0BlSM26OUVwl+kqG/BZvscW0+PhIomPa
izUoBE8Mq2w2OzrDs7PecWHiZfLqMcFm15cvvYwNMFdWM1+KtU6MRk7L7jnuUczhXtBtW8UeIaKr
NOW5ly29uVybuo9Qrukk+JvE9tkBgm8FKZU+KWazwVWxPtPe9l1z2bTSSkzDK1EXs/QV5XC3o0u8
YL3KIokQV716iO6enEml5kWGZafSnA8zt2hQqwDrstUdpM0eH/+VlmRWak3l8v7k/Jb0LpzHMXmv
Xo4dgwXI8aOGV+puuTolPKtmUIFJODkzCItws06Lz6v7zDhw3Om0/lCsyQM1/pJp816pSg24zJiu
bI0elgt5AJ2Rs9WVO2WnCqrcHUi/5d7zotgzi/UcE6Sn8hNDXpCxtEYWzBufOAs0bldrsRvMZtHR
H7KkTFWU+xdL3K6WfvxwOp8a9FGnoncEH/B/TtUoy/pasYbQdvGzjLCwgY0nCB6kCuyapIzvzAG+
jbckbFvD3avWbBVHj5SIRrqp0VfjfVT1EJaDKDp+ksTy/3hZEsgnr7nQCUxYcUmiOFMoDsRpE2R7
juBOHPnoCNtlMc05elMtzkQ6oAPi0zRxt73/SRKGz34ED44REmn07PO6dxRKlJLl4epzTgOP41Fr
HfFBfPb4Xop1nFgQFmALQGCAx4C6JZ0tUaoHTZwQWvAwbRqOmD1jRGGtOK4sugtkIr4f5ta490HN
56b8ElsMbwjGJ8a6aDBGBR2uiJRqaDh+vrdzGcr5068Y+VPcutCe+bJUk0/5r1/mHIRm4hGdRcTa
GYnKvjdBkqYPgQvvKOZaOJmE0EFWMOVJlTmvZRCqYEAYTUFqAE2ThEfSRAjE6wXvkz/t2qsYois7
gFEFW4KzcOKxPodlgwLt7cZngSmW3NTYystTf/qKK5iEWAgEYAVYjxCi7Mhf2rDjycPfm8jIFrST
73PUPURG9/q2F0t7htJmV0KplPFRL4gl10UURYumn+c7CKCvEdtu1upzcKZ+6JieY/knKNr9RQ3y
HdXWUG+4Zo2yjKC+C86qtwsgBwEgJae8UHApvEGSxBeHF6ZYewQamcl4nRs+HRjjkFph9FB0oKII
JkrIIpijq0ks2tj7J436vEjWrDBqH56IHgqPykTsN4cDhrC6tR4q9KRLBEWNT8YChk0rCQogMxKB
eE19QsswvdlbnC7l47GGaLIEKI0k6RbLGC9CHr/qy0AhI9RxULhJx0VSKvfcRbWJlUfk3OT4gbq0
MQ9y8IVAs5sx9oF4V3JfNJZhzBDnfW4IXxgW1zXxrfSZpH6TtQmzhhM7ZkAHQdl04ZkwNGsODOG6
UUxo2xDkgSXi4ED2W2/FlGHfMTuOUwFiQosXEWr8KbCJDwPLsrpQgITjhBsnh10sPTYfUeTrhZ++
+F328PQ5/CoWSFUMBnYtrenBLXTe3R15HO6WQHcpdCwIbczbZYyG6lhybtElDt/V0rJIlhjyYBb+
0jUDpA4ny3r2rNTfxD48Kn8iLOoOIEg/bQXmbGf5mOJwapYJafX+KdjyJOmE0ZzhtoCkWLGLTZuE
f2epzNE4eYudMzj2n14OUKCMctw+QoSwVr7FtTxeibDTdgcGK+8QN+yQrQeRdCXeqEEEmUi6dC3J
e8hrEC5HjZfWq/txuNsD9AM8whN0y8k5E86jNOQ6YQ8ujXV0rwmz0sJmhE8qsrWWNegxKVsT29Jv
bPtb2zoyf5xtAt2pvNgsLJ0XaKuJD296oZEjcF17qB1JCTFTyCSLrRlDNe4IaPFxfB5CZdQetrEd
lSXlT1m2ao4t31o4uCur8D7t8FzzAMiQltjF8qTbJq/Xj+7jIZZk/Ji1JE0rZ1fN5Awd+UuT3iJV
/MVO+l/yXQGCBqozGMjtCAeRL/+QlFteYiNY3Oc8MyxV5H2L/JSix3vCZj1gzMGvQr/hzZON8vrT
5oZRJ1Rf5D1s6Ii0hCXhlsN95POMi5Swu+niWdERHFJuto0Dl320zapHj3LjOixtxvmQGPpo6ENG
5g0scmso4xc3xmgqHkYEmo0I34QIwg6PAaMcFx5KgA8oDSx142JpPBA04fDWW+3FYF3CEtJGKNrQ
Z/GanrGcn3VCufgY8dyaH+pOz9TC8aCHEc6ZqePwif1TzKphtTq34UEMLoL39ACOlpXlIZaLbTuF
9AZM/sUxQptDSvDw0423aECc2Yie6Jp327vD7BhfgSvezmAlHZ5aQwRVl5ANd/JyPkGuRYtFO4MS
J5h66G9dbeQv0nTI6YB1DMvk+qZbT6YFe9QgZiE5HUwJ7ioR3MDIrajqHlg6FW7KBHfyCrD8BXE7
w2T4QWhnVAPHB+rS7qbghFWu0LBGkyHpVrwlcVW8YVlh4crcOwL9FwG+qow5AEJM4IEDRPcn37o5
Oix3dp4ubfaRzGmI7zBVqHxS+H8sI5Y+zGxY8SvRmvPX1skXS5cXYqAcECmr53x3F7s5L3zReMpy
CB/mCbWGjALy58huZKznyPXqMEq1r587PltSUr1mcE7PmPGmfqSC64qLLh5awOdGNu+9XihodNHp
7kdkw08n4l5z3i7X5Ywe+jwjutwFZNwOPkNlfPwoKe5rIUG8l1fWKquHM5cMrHoQcZ+6RTl5sd8u
xrzoiDBMtsookgUMGRvWamdKg5j/IqvjxmeDj3MFqThbhENmuMhygVCFX9U2m3ibu6e6fCdTTB8e
dH0X95b5/MD8N9ITarWKFBBNmMxBLuzp6jYD7VrZnnntzbMMwbJXP6QQdSmgvVzIrlZJcclNq3nA
v8vEjoUhCDLnOfLHSUJ/u4sGSkIGVLHVtAiWwhgX6jTjX/p3WHUAraSHipMUMh2/qQ5OX8jSMcMG
5VzP7/5yGc7lfwJz4+KN3nyyZkjXkIr+RceGAaBcbe3sEqozhytHG2l9wZCaFvDQE1nfyXaTbYsx
PfU+NBHWCR2pnuk1D8hd70vveHCWftWEooa2qzmstmugmTO5zrWFAxxCY/xyr3yqjjgjX0YTceW1
I+nYe6Rkw43JyBHrRulDpU1OnWMmCNwDX2rDSbAf4VM1piCPo+HQJlzDNhCkH1+FV8OPSHWqLwEN
ybcbR3LLAT1AfUDmiR6XoLA1xIK56VKHQrgiepo+whkqwqMPKFS+80gmGeWOnTTx0sHAMiJC6klq
EeTRwvRIwgLu6ISkm1tG2N+J52dH6qwpU8Lq1L8eQmXLEUbWpsTyIwUAKiQS2Lb4U6A33ibfMwPi
9IDhgiI7XS055iCpyfyIl5Usu2T1IxPepWigBMqfwiWK8tMa9Ia0mZEJfD0ErLPPlypg+R2xINm2
4PgaQUZVfbWCIMtQjmBY0us63sn3AtAqMNbzAyBOQkwNKzv4N4i+4Q6yYNYHOFnHagYac3rzn8Eb
KwruPWMs4BB73P20Yv+4iRswARv0KnMD7mF60lF0YQAic38e+8SUM3d5IYPlsAXp+V8RH3r0hujj
D3BhTBuVRNtK2BXsOyyTaaOTk8oXLt0k+EVq/PfeAt0siid8ut68v4XnWKD3FA0FjHVYuHNE/UrH
edzsOTlfF8Zya4X8ZHRyvIAEnUALStXe8P7cICCTZWKyzwumemT0BTYSZw8zeVAs8FpaX9mTN9MM
+p8Hv++BUK1yMb9E5lugEpM2lxq4CzU8VBueWX7Sgj2WzdsgauxwnEfYJf494oO8+lrt1LWAgYtP
zxgd/EdPX/QafFHcHrqhM76u7HGvfRQ9xaW5xmwLb28ExtXp1u5S66oTh8khTbeJBSpkTvgCcszn
umm1y2Nwd7rjO03sZvG5v6fLeA1MSHu1Y9rsY2bzbkTN3LbeG1f9XvPoZtBtrRZVMDhcR/BBgvXW
4RcJJUhRrYdMj7cn9xkVZ28f438JMuYcl/nZCl61DZ+4xh1YjVYbt56vmXAV33CNOxNtVjnOZ3ar
u93Ep7WzxSPP2bzzg9o/9taG/QYQIG4JHZoJP+T5xhlw4Tvf7Qb0fYcKdntw4s14w4iMOj8LWfxI
6KqkNON337qdC5QuaY9IAo1HMiRAQ2ItUo5/2lTDR0uQXTRydt1F4hA40bGSrmDmZ3IcLBs8rgPP
kJ1J1QqkGktZ14TyB/+ODqN/SomvaykhaOKqT2bzvrwZDO0jvPUZE+2Tpfs/VclweLMfSIBAisoK
wxYh5W4mk4fi8ul2chqClEfxgVRcuh6xLGLwpfUIT0L5f7Q9ZK5dzvE7m0lUW78hLkEMoNDCjQjd
W8MU9WMg7clIjd58YsTZzq7Ao1Gh9DGJ4bxsbhrzAZTNmFy4j4uI7jaTv/Y8ZpNkgNNLPlNJpUFC
EJ+z6gvcZldtgpIzpywpfYG6v+o8qYSjbblBFxYAi3BdRmoj3wvpRFt7/yoluDe+PlBspvQFHimg
0ol54WAjiQjl24urRyzXT5U8KCsv8hW/Fsbry69IykkwpgGShu4CA/k18zK0JY8NJ5gMOIDFU8a8
zFQ5V5IgH6yZtUL20g6fwO5ER44Gwcm6fMqhVJNxUBzsK/b4VMrSGvRlTWJzSedKvhrZPqEVsWRi
/BIAqpC9kblRsBuTV9VqsHLBE/lTVrhK7RImD9feNZ0qBB6yKBjHQ9Lum8RiyaDC6YWDxm2MaIMc
7Da48daW594xlrhCoNJLgMdePUksQRnuSQt/FGZm07Tjh3vfxwj59qK/31keVbsxliELyYX17olR
W4y7gy2l/4I51SSQFs4ykx3+BOHhgHVWaxDevCfzJgb7z955j6lIm8mC9hpLlTUbvxFfnA5uWdel
DcHYYdCKYa2w4zkWg/14cGI0Gim812kIKh2zf5hvbcXPUWXmV3wQWwTIGw1yaL0YV6CYFzCVvU9P
C9CUrTQP9yWSOf7bx3OBs+JO4HGQ7ffuu415wiMPc021NnPyq93RfXD8ourKKSPxA4OqFpnDgdPj
Se4OdgDdK7r9i92tbV0OlVqvMKhEMzgpe4MtMFkGr9/0Ordu8+WOH1ff7Nh6iPQPRoJw2kB5X24x
jMOyH0CozMRhrhGn097buAFnBaguIZtwraCMI8X0T5B1EFsOtgzD7Gdz+fI/11bXe5Wj/qc2W87X
nnof3vz6GZq9Iw2hhO9uhHzAI4LTbI3P081XDFt5W8k6mp5DoINMwd+5ZuYNKvLqma4tBJOSXZwt
3yXtsKV/XPoaay9j3jz+WnamHsOJDefy2Bxlz+hx/HjhfDHpONm8gc+3xWm3nCNx2LS8JuAfjzhf
w76aRA2nM7FYmXIWfAfjs7AmRwBsKaZY0YaxMgFZ3ezJPYG1wbOIa6J6Uk2C2zvELmMZ39Dnaez/
Rie4AJ5SZRHtgCTEasXe0K+obleBzI74drLEqBoJukYO12ETl5AV8Mp9Z12ZvIrXq2vSBEkZ6VCW
RmyXD2d3ZVsKsD+J/JyHiF8JSlZseDF94qJQ/QChDXe+sTgBLxF2VIpF7lg1bRZ/n3aRfDSiDJsd
DNYpDq6LBbHitNwWTUSwK2aH0qoD76kB1bpb6h/xQEeKDWSXmEoCgNNo0ErqPci7cYiaHubNUkjc
wLsDIkv7wBO3Pp+ukXaS4XoR3YHsYLsz2kKm7gTKNYyIHcPZgUYq961Bv7lp+HW20AXX4QktFdi3
HQOlabw0KvT7V/KJU87ZWcmq4MVf6x4oGs0x2dkMXJkqLVMBrLxlZfY/W7HiMl8It/x9MNofRRep
aR1gJ9i9OX0a6U0cNs4PqHYmyYJl4nPX7Rv2YWqcRLaWryeYECTwI3u/aemoI/cML4cmJ26qlwCh
8a7tPKG6i0l4Iic6f8i86NA9X9AjADM9SXDJIomVZ0LmU3coBGjIbSQoTq/w6kGSoRXpiz4uYp5D
WtTtjjDrQrNJQsTfMnVjkTQxItmpwf1IJjv2ptelqMDUZJDECgEj4NwmCy2ZKVmSnW05HJQ5o7kA
82114uH0deYcZEeZZHPDG51bJWhdHWPivD8PEwBOoA28i3eWPvYVmp0k6S8cB63O2CR372DwZ0V3
6Wo6nOjuUK8phL3orAeIOhREZdSbGmfxYV5HewIOH+QmUspElLNEAEPUK0yjQXQkjnGw6tEDE5yO
LavGg28qNvUhqmz3LOkjept/vzwspcdeKGNcfnlr78hNohrRL+dQe8FaSPRucUxJ1Zl30aS7yU9I
PTmIYvrS2A+SQwqcBrF/E9JWk+WPBOFEWaS2kg5dUW1pFW9M29pN2RF1iyvyBtoiIJdFdlPEW7X2
A4LGV9+3zaAP3yBLBZNL1iECGDqBFg1B/PxwOFRoqRScX2/k6vgFwjYYXasmQ5B4DMTN4j3CoXLQ
b2Wfb8X5nD9rl7OPS56tFzch0372Yve9GHXxF+s74/Epk145k8TpyindmJ54pPrSywzhxIUZd/O3
T+pAJy0sqTBuYlS7/XlRV3dcvEj+mdOgtPnKLvdAfTK4zhuqE2hNe95w6g1GqBteM4v9wn2tVnQo
dVncLJ3NQRTbdIcAhvoG1huNy6sONTecQEbrrWr3FLEYt36QcECjwqdyK0vZZ6MuqIiJsslMqSoK
shK0ZBGB5U6OfY86dEmMhmdS/PDgJBawyOm3m5axQPXQ+Nwzq+rxse7Fp0/Q2ufFb5sjvCDU/PQp
Rz6qtSz93WY8w2dldh5tJ3aKN5N1wuhqW4v8ES02Dkh9OwMnzDVZND4rIEQGQk3sAzkzwBH/AciV
XLZjYaPgP0Yv6szngFOYFWwW+CSkwGLYMlHtP7wHjgCylPKK41PwivEyGcEaC2R3s4D+zmarwe35
3YAHTM0zxPTc2/ShM0iWxxM+wzu6j6jLZwxEvPg7efxNcCdmbIQXUAIwtW8kiXocxBAc3YOk20vx
jK1iWksiw+RAWQo9WTx4IHADWbabrr1nFGwp8UjaUjqEL1uDGwwpYB/SXOH3rBgkJjWNt4IRkz0c
EFIS2kaNj2177ymc8xOnbfZ0ogBTx47R49Sn7leYbax3n5q9VwMgesWvTHGTzBHpUmFfFe9B4h0D
fidwoLIIr2uyMFwMnWoyJB89NxiIXTGbpMHC6ETNOYlzelPsK2+GOaQkXPIhtiHv6f+RdGZdiipB
EP5FniMuqK8UxY6Iu7543PcVAfXXz5c9L/fO9HTbWlRlZUZGRrAV+aJYarx6j+HLL6t+QWZC9QDh
AbEVJAO46RppJyNx/aBshrkl0MSkiuLfAAFz+zulQEPeOVjW7NFiNcjfYLRBjaaWVSvUn32iZE5v
RmAdvJ9Q2wpfH2uXh+lC0bGV6TCwi48DiDSQvdBB1axo2i1Aj/tqQQZowB1Aa/ljWkv8cIeTTlza
0I2RFEDCaY/EhXWay1Bzk/ztiPCUwLsFCAPsXFqyB41AmGWgcVBnE5c2stpR0MHcrhGBQyKXQGYH
G9IyeW/Q1dQdVK1Qx2kxBxtlN+K59YqNUVDne5g/1wGLEyBUUUBRLOLyATMd9IRhyivci4eNpjgo
vVsaalfgxMrRt1FVPw4YquzYj9HgMQdqkQmidzx4gI0aFS8lsCNLgoyMF7yXI9QXKFEa1hVtqd8T
dz3mscqkhXpJbmdNv/GgCXD6CEXijXj713o1mNkkK340e9c7OC9SS5e97yHAhGvW5jC6qA+fi024
OZme8aTNbdVohnEtR61M35tOWxrg7SppTK5Pw9ZhWUSdOq11assOJ0pXBm/7iQB5cF0uUjqZF+dD
ZfqFtk86CBp4euvfPWmnpeHeooIdxM1gUl5hnIU6Mr5mTcPuIG1A0x6BQkbRkNG2GrhtNjeVwZQ+
DkLukfF1cggpj8z7oLBaIm9//aqi4p7zbSN3gAAj8+HmYR1F71W22ifg5x4KFxdtAgdcnW9dn9ph
86gee2t0dTp7/3UJBztQy5xBTVJA4rLQpO/e4sutY7VGz6YyLh49PrtZsuSL8IWL1LJxsJcv6wTj
ZPv6aFD7FEeCGXIw1ointrAOP/5j6KsdHJDxt80fx5fnsWAU1CrSbitzzrOTV1s4tahq+pdXVJN4
VlZUhhq+Yd3mmFngqH5mDn/0Tq/sYjpVQGEAo18YLmGT/0P/WoKgwTAcU+0Lotehl3VFaMktSrdA
dQDbYYSJq/r7jV8Y+4n3m+48ldanp5qgNfJtJ82nA4Dy/nOAOijTanSsmmHr7KBnQlyf3X4aYwtS
muvURbWnpNKYmIY1Af9hIVSEKiWiksau5hhIwZ9PlhI16HUmNo6LsJjrLFrqIn138x6EM+uEOdgj
xmWHD0ef4TjZ0Nm8pLiHAR0u9N3Q9PnpkXn0PL3C9byN4U9vPmghRmL8QHqf2N4pPcUgiqW0hbrd
rwPaaNLbhGCwvalFw/UG+zXCnVoPPnEwkufAJmDHb4zNxnsycNTzaJ4hwjP+zJ5eTnOFB9sZBwNk
RpobQTYH0ieJIiChSKCj5cgEind2nBX6Ch4fBcj+AsAu/QkrrTjh3h586PLwFyFP/QwL1hylW9Xq
XnvYf1pVgH0RcenSxhK7OZX3vCCtntRONX5OdzTg1KtBtaYE4c+9dCB9wl6AwAeHWBNJGtCdZckJ
SMHLtILCRYlrpwMzDLpIStVV5Wt1nzcnQGCUE31lKnOQPnMnpdFzQk92dN2Mdt8qIaA5G7yVNzi4
6UPtPGPWOUrn0N4niBI9vaY9ClBNu9qq+1guuy/yHxMNYOTksFD+5hbptnuOmWsYAwG+GW2RHN1e
97gJ4T9X7REE6AFhnpJ6Nmotu5Sc1n3NaHEk49Jn/wrrVI0CVppm/lKREM9uvGH+31UB24UPIxO7
WUKbqOpMyhmplXo8VTfzg8D0bDsDsk69QRdKFPa5jrQV1X2VIvgyu4xbyFiENR72KU6DcniwaI/l
EFBYQPW19eQWaiJzW4QIUygEUJ8EzrHpRCB5gZbZLD0PAsS5aMKkAyjJHpSbCuNVVojO+p0W1mUP
kkByTVtwTT/qa7trCB/9SRQFddMaBSLsJHSkfAx8Nh6nIOUvF388U7F/AxUZLhdUPJqd+sjqdVtj
XgrvL/VwaS9yN8DklIzM5j4ZfOBqP/2oQMlpx/otEpEKMcZHPArVLI80TcSrM0BuPB++mDD0aCOm
5WqX8aMdKJtuFe8DYHVJBpqWvbuNSKGIIjtp0LxU6NGBkuOT8Up3p3v7qRknKBjdk4ZHf04FXKxB
V5cOcipidd1VHL/rZMNCPNy7jXbkxb/V3a9vikPLcxCMMh/H0S62GmlOLaHUrOW2Ec88YFPkPCx0
Itn2lV6LXp+qhh9wBv7AYFZKxbHzArb2eykWr+Xmy9VnqjZhs2of13gdxkgwcoy5q8WjE2AkvDHw
RXuUXjeH0EVCxbGirGO53e6I38FNr3/xiKuamnHBgBrRdY96O93jwSEdjALUd0Uf5uNyIF76llZD
9E4cjD7nGS3qAB42zbMZ7VzdpLwEvrAJCxWu3kvQAEUWlLitZhzH2WuJ+qp1Bp0ldOOAGJQMgZ5k
UAKyEhpEXtAO1RN9zdYNxwRpi3hPQ9EBrLAAfB6n2NI3HZkT7t4+Lgx8UaOg6PAGrh0nMBoWK3OC
AWktkWECmzbc17gjvxitaSLux0Uyl0d+z+lV8OR5VexxM/cRtO7iUrpcko5o2tzWZfnWqGTMIlGa
Ea1MOqUS666rOhycyQBJS9KFl3tJR7+YXdQ8BAeNMm8FN8ebupMynNXuntCeR6/c4twFsrtTJHW8
ardD2mQ9vl2ueSARfNa5ujteBcbj7kGcZIN1W18CMac+Czf7CZyGjxPP64Lx4RI0vOB04TJ70oaA
p08ALnVVfxL2L1S0xoAWFVDB/mo/MUsY/xwQ25+eAySW/VU+8guIkxhN9aVf56wKf448L3iHvnOU
PuvwN3jPDObRmpyDy8vLG07hPF7e9JOgeEHuViWOkGZxNMoJMxDPlTEzekcuL6punbcJx/LshabR
Xnleiw5pW+WqDpsN7szBB0NvoOU6rB96xqH3OLrXg2rMv2i+HWgsldG7pW8lVIwAdwCxRcFcgyAw
gqTDy0bpXeN1xIb1WwPAZW8c7p1HQ9pm9mCkNLwp5zqd6IDsb29tUDEaDEiXlkFbKCq001oI6H/W
8MzkPQ4+W8RPvtiHELZ7YcnLEPlQqGYABVEWT810dY329sLiZiF+KO8v3BR2tWUDBskt63W77bVW
amdL1JtWErsahOF4FxCyeOpyR7oHF34I7wajJYi6POrZjiLty+/D+FnB/URdhBgMZHPpdsk6UpWe
Yail+0mujgtdM+2SN745G0SUcUeI+1A2UvRLxU37YxFpS8eQbDl/2I1Js4GiiXPHCLXh45FIu4Tz
MwgwKOny/tGe13ehDcNwaFm/k5VNNoPXHkIMTB6q0MV2cxI7qNkuvXu3NXnTkYZ2vhfqJQf0buvm
rgu14B2TeGy+LQs24o7bI60WNrwHvYE+RDR5c8xOerdrolVKpTGDxIvCDWO3qnp1X4d+gSf2y3lQ
9TFPwJBXROo7r+oaFefT9Rc4Fk2kpSw8mx/axPelQXH3bNGWeOTqV4vuFBzr9sVuwiJ6UZExn2FQ
FL7pKzpYhHXNalC2J6gLa5hUp6iBTeeqSeLX/iRNJKBp8IDYEZ6mY9wX6dW8phh0UyQRc1/KWHIh
qg0/hCwmvxHcKM6Ce3iIIVQT6PBP2icsPA6qNf37qMfHapnE6NeTMKeFczk4hN1jQQl096ttv3vw
RkTSB1q5Cq4sPGMDR4GYkD5g61aoxXH+AQedytCBA94CpA971GGDQHFAQflMroEa86LfMHQZstPb
JNig16YnVr6H9EjQkeNR742p+FObTGp58PJXPKP25+bCc5g4zzXw5aa7Ka8mFV+xkzRBwyBCLBqD
b7KK2UQap68JROMuKR2BNmZXdbW5HkGsgGXyTgMUk0oLAmMp/ETodJ4aVeBX8WdOTX3kkefRCq9x
TlNPBUjK50wsUS/8HhY7Y+e1Cn2Y3wgjnxFSdKFBhYwtGkrX7emhf0IC7xOgZyWURokaEpAQxaeW
HfOb0NohYW1B/4HTtWyRUX3XJLPK29lpA04jh3rQ3A6uxPfgZPj67s9eL2vStjha0IgGg90mrKI9
EnqBR1H9UlD+nrADyXeQ9+tWbdoA3GdgHdZhOTujjlS48HbEgZk8azZpzqMv2sp7LhOU5W7gjZLr
PfbOsgbSuBsNEEzb1azRjAtPc2e8IKrwXvKBpP5Nl+RvfaTLHEWFxii4W0l1PZ28A9Ge79g9WhyT
6p3Ugb2NA8ZVkRuQd2o4KRqa/ie568bXOzMuao1pd0AQ3iN6Pr+5O7sS2VBX72OIXTmh8znAAEB9
h9RBo1vKTcX+8Jq0SUJDODEd+tKgQHQVCfrTBJcY+nrl+NBLTlOIhWGbOSwh2DotmlFTJM7HOE+C
/Y9vlE8nQXvHd8oP76KXl591OSp2t3C3FgtVK8Qfjm6p3ehDl4Lw1wnpFAk0AoRMQx0IvyT6/FHR
sz0bKK2XiqQTOPTl1FJ7mo3zqg/kbcI35Lr5uDWyhE8XBhgeX9BUHeg33JoGHdhppqX6rEQAIwNy
zJdFOdCaeWlafvtt9NJD5xwkpnLo0PKBuOLQ0T3FRsM+NKx2n8NMMQX7riuGygHFSMmrmRpRZJDY
Siikvr0j5KwS/yOOrbvj4ueFaDaqcgxBHiEp6CMfuwlDsmSVdmyV1zyAXabGUyYfm87e49t8Wr3X
bmmSWdInxf2y3LUILaDGkyYHlF3rUZ6dODc7tsstxjmOSwGmGc1LXUS/AqKHoFBxuEOBPzBJ36zG
JEvYXjDceD5XuCQ0XuaXDd3kAyp6GCgsV7cN1ywr+R9wMkcVOMDlJH2LShwAIJlax85WUoRt8LLn
t7PJsDGvQM+Gal+nKtLZ0+X9segXalKAbNaH2Z0CxxWeAXZ3bMElIwKFwYOUsRonKSBYM9Mgw9Om
ToFPjsAxl+2DtoKzG5M9WYw8dMhimrQPJ/hTkfwjniOdYiLGmxkjsKWHzlgUKb92FO9cukJb5+qE
1Fxx5c1dImMtarC8cfp3Lvys7r3GOGmbQ/FHJ9yMC/Qhw6mBh0d1oYCwyBAGA9Cmry1CugMhyNWs
7rlB1CK1BMZZLpu7CxbnnOguOSgsReYcAP7zP6BukfI5L5L/ScEb1lbgDY55ZyyiZJ3+yK3S6wbV
JcKM70hqMhyKsSIl0LbFnJPKw9014ZRQCdkUwfbDDtsxUAzuAR+7KKxL75AHOEXCnt7soTFc/O+4
w2kh2VBQoyHygrBcJ+8ZD3SN8x5aursH0vRkfcsqlVsRU6l4tC3iF0MT7beDWQl9LHOUbkrvmJBw
gCe01C8u3+pY160t3ErQ2NLpmMoAGcdkWr3mYAIKDd+ARsTLBpdy44dTD5+wlWm6HXqM/2nMESE8
UgpKIBAK24EraATzaYEJF59scLbRtyl5xWvCXt58+1MGBmsn/8zkm38BHWNHHkk1S1K+86qCSfwd
jIGsueoFe4X2Av5WOH6oSCONRNV7hECFfN8G9mbI9MeO31da1RvmOee7PRZYYaCWNaCzoEJncfwL
8qhoOPWHIvArr60r4PmQqEqUz6FMvZx9t1SQpDzK+gDc6bOElrIZ7ek3WwwBAJrR5ILhs0g/Qu+Q
3Vou64xwIFjhvmG1Mpx1DIllC5fcnfYjXOQNhM+2AsGHiD6A1KPuvZEUj+T7HoKsxFkwuN/ehjrE
CXUgKuG5kDA9fvJvoOu1HblPnI3jkGqdeS78KdLp9Cxir8ic/ry3U6rLAqzhQ+rg59fwSPOKtSdB
gFK7t8eUr9MF566KdCfQYPWhrmN72hySnHeaZI3yaO4hgwTMz3jGXxH9l//uiIHPyQZBfFJdN5tp
vQSA44rPPXX0S+c1ni0GXFYa/ARA58xt5BE6/pZJJiKqu9gQ3zMMyiljrDFn400yfnQGuIdQZkFH
2xaZRfHbUUwhsDtS3l7TgiHSGfAHdFFW5pkvSAZ8uCqEEDCTA4mFVWt2cfHpgUdWQ9jETsMjMYuD
S9vuNsfUc83gQPLS9nT0vchWISclsforuSXRO/lftTcJmtIwJXfdwR9lvxMruKAuDVm3iq/M0AT8
Eq2+BwxJ3ewZJ0LiSfJsLE0qTuPV5wFPRZ4cK1xUjRiA4pNOm9Ovdr5dhlIZbW0WTjYSrkXel0nZ
MYashxiAaHBMSm+3ua42HTaV2mS0ZKj7RMiXJpLM2DFQKLLHPp3MKhQ76FkcRPhg8dwWXqzpxszO
Y6H1sZocte0J47mhsHykWpyOawWjm8ae+zRMkXAMqpFH1DS7nMiIn5ZbCo4OtrPTSsMrQJ96sQwX
wCViygN2CHrBD663CgYmJAALhmDck8LPhNkYLnt+0Cd1Bo6FGILKkQPHQei5yfxMPiYPkTyKfJ/p
r78M5Ulp8XKwDCXC47KB2wBt1j6LAr+BrsieSkQ6lMOMls2L3pHwaqihwkOEmexLmSN6LVNIitIg
YSeRLj4AsE/R+d6tQzM2mw5ELYkaPJoLvfQbV6mPTj+935UMWXYWqg2/sNL6G2dDfDSp3uzKJJ+/
m36+hWmGx9CRRtNjEbY0uo7voJoFT/ttrf8YrFAOTzaNpR/Eh0qfThOMVLQIkIN6aNPu4W7U9/ln
FPUq/H3huBnI7guLF6Sser1XuG3qyXfdwydPXVYdxR9wxjoiuzjZyuz+WSHsHLRoLD6xPIqkNrzO
ul1XQ6hdNbvrhaMjEnBE7mKlEU1ktKN/nPPfx2TbK5QVNaYR76RqWOwX6neT9uzBMSb9fm8duYFG
07lLa9TdN6xGU7W+dsagbzuCMMIwEUsKBZO+MdShzdGEiQfRNn5XLXwHDY3MQcPvHwZCoX2mDPYU
1pvfQQd2X3q1itVsO5Wun5Qu3efC6u0rtGihtGxpPrsLzPP6MuGGx2TyR4Y0I1k5rIxsWs0M52J5
M3CjqPlFh4y13t4bqICdR82Obc46usSRljZzQbFnrPbBUbdJi3CnUXBY3iz8THrcd7g116AYQHZA
gpy2q7+9lmrbZ1MJxYDeNNM3TNHS/ZwALg4X8DJLsI0Uzum58CraoC1iH6MX6ADzvH1eu7W3succ
qvHET+p2QmOGIrS1JnxOIZBCpJi04nWv32c8oOWt+ODbjDljf7hK3oTrfEwL9wM/A067vJ+/Fq8D
q4f17UEKK7uvAntu7JpVgWEqezo+j/AhNpwtbGuhhomwZLtN6/MX/rw2bka2/z2F9TsNZWg90uB/
3vrMt/I5TSposJoGa18dcCkq1WavuHA/b16EYk1ET8yaUFvUX2jlXtHUfMAJZVeParTaP5OWzKB9
Jv21e/QnDRs/HJZ8kdm13rZDPsXZ+Xsjw7bf6rd4rDx9i/CYug3+0AMjGtK2r3NBM7BtH+ikUJLd
7ccErzRk0ZgMd87binqEnSVjgQR6S2byIaR80B0YDskHmVKHkjO8cva2DdJEZCfXTUpn6Ml6Utn2
jq7LKD99XkTq0fLWrz/6xvZEcN0rGvyNvTeEFwpzTkYqGfNf7Bj+Euay0GUrzFGDZfFA3csDclOn
ZfWhyto3gvjkzfQU1BhALgaPKBRgXhCeCvwLHTQGmAhN7y7NevYrP35V/qpiOZ31fC782Q6jiy7H
8qc+Yx310NGs+Vt4JGw4gwL9ss6Y57xAmXBkpJtwCtOX4pkR/QOZAk1s0y+BRU88/FMbti570G92
F/xDtUE0pT9M0ow2JHaJybAe5n/kBfrK1AsLmbWXITuzx5v68Tn9Pt5l2iV4DvcWT4nFSKBy3ndX
i/oGMWjwDU4+nQ+bOAhjHxmnQt/VdbuX4ottnDDMhzmUXjlwPYZ4lstURuniiY1gw9YsA1I8OWJH
rMye7Gv+JXNLXtbKWOkr1u74FzTJKfMbJck7emXeO4Kb6Wbd2pGeOtXYATIQtxqn777nFMI9Xgxb
GgmGIfy2Pc6i8BmXnC+OKo8jRGTTJod8+3OWAlPYLfxmsHOMQSN+Cl7Fx3/2Ww5zmAKLCDv4HTJ8
gHwFawSBd/5dnv8+FzMP8IRTyJApo1nQfzkubds3MQAtYJPafoYtJccbgu1TQzclbWk68c/O+wj8
Oc4PXxtgp8P6oHiHj6Yms9vN70uyM/czvf1Ieg+FDCxSeYfxlLWx8u6j94ro4GLm12VMWi3aan5j
P1HtHVshROP63jVraQe+FOwC4SrtP4zJ1HA55WJiZ7vH9DI42bnbCYWDTCoZT2mEQRQTLFiyqcaO
fi5emC37gQlRy5arW1znyUJolTQT+V++RCniPM4RVYiffIibJpOcC0miPhmKQcbfQDAi9MvP9OKf
x5SUUPcW0NRuEYy241fT8vjurt3WQVchXEP8IBxb4XP84R9OQzQM4LuaJXP2TOX8FaFQnH/Y0Leg
VRxhL9+whrYWNcGjDViwwgW+S7YPRoxzdXmDyiPWkTua7XfNdt/D7Olny0svW2KLxouZLGcbobq7
e7oJmcNvf3na5nieLytWYwntQzQ4Ghcq7WXMgDGqJN6cVjmMjNOMJJyxxQvv8x4kaEPwjmSMhKcO
oxZe85REQpRNRc1mGl96jBvxWOsOnA/mMSHgJyuKGlQX4OhMuNBEGkWcTf4/iTUTfwySO7kLIRlN
iIoqexaSIe9eHfoehQM0KSQ7ElZgv0RbfwYrqHset6xKppkLZUWt1eonXBG2fJ+gig+4D2f0mCY3
ZK5YKat6UJR40+RSMFCeqc/qhICLlskDiIY/Gm1/mRgxY9veWHKMYtKe6dNk0hwZfyE5MoQLoYOZ
+eNBIV1Q5RLn3Q77ptys/IFjS8JWlwlOmuHTaYW0+2UzU8Vs0giK/4y0GfHDE0AzqLOgg6B7N5LL
lFqls54yosmQUqXnbR6APxAPOgz0YsbsiSRBh7uAPAExLpko8GU5v5wEDhIUfUaiN1ze7pDRDIdh
JUSJbYfQehSSIEAVe6UWCIufTIbxciDcO050NrlrTtOihTyEPT1gb0dpeFGIgeJ+wayEKEkPh6t4
OjZKtzkEzpHRXHJdAjuwLtYYBiPy0ADfoEzpJqdEeoKnhAy1DZiAlqnGqgvvBtqgYA5Tsl0GZEEt
NcWz1aRo9zxVtRQ4Wr2ub+ygTbtrS1Zcc2UiqLVmm7ehvcp5ZKJZThkr4TPTg9zMsKGbBY/gO+Iv
+Pjw5LhLCo+PyIgMD1HyE0G6pTYB3YGoLckvoAJt7N0fYGYgVMMOyEhlld8/Bn7/UWWVEfxgN45f
a6gMHcRrMgCWx8epcOXzPMFUKJ3eUdkK50nu7uc+SRmUXaA3yOWiscyo/BRlAJleeYrCti0yYCOG
3pw6kGekBynZdsj5oKbFrYVlqnFjTt+k6LQJ+C524unqXDvsWob8zQeItcBZ+U8JgANgJmErefWG
CBzEYuOQ/TjIoDwfn33bgpov4zGcGihzvDm28p+ZCSv546efOrWlN390gEbSp/6b/MYz1oZKigoN
45kH9SGkXdY3zt5twAwbCpJdwBKK8iH1hcwBwRu9kthC7Utkqo09B4oZ2l4NVAg6SDr+U/99joaA
GYkT77syf4xjQ5wCbK1S7wYjQbiazxD4LeadsVuxyjnJ/pRrmnTNGyLD0lnHBle0NoduHxo/6WGH
wVDCTEz9e2rQPncvDYR/DvPBpoXPJI0T4JcHPh9luPkWY3h7KXA09AbMP+TAPcEa03EjZppjyg1y
BHSYhsL75cExSl1iKdlf2fHJH4+lq0j5psKQB8rbBG8wJ1VhEtBrAmzSo1c/wMVjd2LAky63vZFd
xTUr3GsG+afzTzRHYoQPKDobfBmP9/Th34Ycb57hvj/P+g11ldkudHh66x4o+gT9o37yMmD85n02
FW4rXKoOLZkrQiVPwpTQO/v9N8N9bHo/bjB66A8ZTUBnQ1pNrejgAgjydjmlNGwFOno7ucnmRfTp
uoRRScBk4gAZPUyy/WGHW36e00c/cqMUGTuYHUS6Aa8IVSCbgPqoMAJPpGE2+SmXiBExxNf4WvhQ
jH82OVTtwv5LqGgIQqTA+IolZomG1Ici7piavfPI77WHlFLQTj/B9QQjo3qwu2AG6oVvT3bQRqC7
D0D+pY7Wp1XPmkFfW2pN/dPUPao4YPzlH3a4nEHTEE9pBdvaPSrSSTAsnxXATM0/j3CR9lqUdTfL
hM+LD5U90QAY0kcDwnVxBYqo+T4T4shXuLZFm8Lm5Fzdx5tSAG2oN6n9bVxQTdZjmI/OEBOQBHk/
FyqtmZwXSevsLQ+QNazakHrWhMjNZpVWmmgAxhQUHirw1JDk576fpf7w4zVIk3hgRp/pTCgZWZx8
Wa/hwidXR4OdpNhrD9drFucLvhLwRiGq6Kj2cUR38e5H8Odol2HoBf6mWy7dig9RdEb39AXiI3jj
oLqiKRvRv53U0wbFl+vDGPbXW+NnuXxZBZCUrOh1hRV6fsTXdMgUgsWB/r2hEF9Vr8yR90I04f4k
jnKn8KmsniTC6FShI32ANxgZu2i9h7OhxfuHWLl139ZhLB/54TE4F/YJzYmPBXx/e41lZodGOFcm
k4bspbpg1iKbhksBO1jE1FZ7jy1+Ek2xGEGDjsVVS/Z5ZYkgYtwoPGk1Eo0ZBE+G/mlldLnZO2lk
uVIUFVadKdcrQ4yEIglGfGtIPw9iPtc1ozcHyMbUidwZp4c9RKjE3zpOlgEpDhlt9RvDCmVTBaux
1fATEtGa/W2vV48fetJHzYRSLvTRN3riRtFSZMny1mEfH+QS6lAO6VZ3MdwLeqCqL118Vc9iC/mr
c+jwHZCSM6eeEpRvFOUPYacVY3hIjAFcmDhcsAIitdZezts7w0afqEn3Zi/jivKbzsroAJgco4lP
MuL7/sLbQvHtf3s8z/zN9lYwZL5369BRXfjcFP99BpBIDGQoEPUO3xcKXK+pW3UGfe4vf7aEkhZg
VD2Qc8jOXWyuJ/eNktm6N8tt9v1hwmfeW6uDGpLRCyf5ziriEvYOeigyteCtiXYXAA34xlV9Zyz9
xTLcXmXci64+Z1Rl08o8mn3t7skzHbGEgmtSwvSoGPEHhsgMs2X1GLMWXeyY6jp4DmnBHdjRYurK
bC6uexo1Cty7u6/AGKljRgvhD/opp5Ct7j4OYY2IDz7lYPS7QnMRl6zPcrn/OTWnzmvAI+GSDX53
ulnYFl173RuiAE21hIq2COlOnmouVN+DikxYIdb7qrP1FVy4rs9l2Ky70UfhIvuUf25g73ruUA0y
zPHZTSbMlnb0ce+9bx7QVvPbxyse7slW6O4tHAfs34So+nRpjSPv2sDhnjqqvlAGrPhRVtlJ3Uep
/sVmumHjfsltKq06klrGz6doyNnNMMF2riqhFv0y6n9fRHuG/HUfXmYMcQdXpg2SCsVOPNzP2eMc
vKxjnaDmnq31cdSg2WzVAKZHFZ4lNur8tECJeVr4pKdmYLbwfhShpvqKOx7tJRlzJnfH3WKOUtXr
waQBmILgpG2XmyFxzD8vHRCBFRcXOCDtsZpFO4WypUVt/ECbR5Gpytjm6oteh2RqvZtPpXRQx2XD
fTX0JTpFC7iH6K4wailc3ZNvzq+Mtla51lgBYiRpBEnXYjQmwXqAcO2RQHDIXWO5gVarOqskg03N
hDcg1DF0ud54zDBwnpEFAjvkdFJQtqPkQ5fPOgy58BZbdG2qqOUQfwKfM9v3V6hxYYh0dG6rP6xm
P+LAegxsvCdEa0ZaJB4l5ng1vMfDPF2hpgg3Iu8TuoAq8SIJXN9ynkFCvol55dfR6x7RX+UkMHwH
EYFRJ4adzkyA8B0wCWav8EW0WtiMRKgeG8z4skOBfGhVCCh6MYLIhBb0cvA56TIjBq8GzzhAjWKC
8iTi4XTMFpxE9haLkOmshJvRdsHwP/aCJpwqoPcfdMGkoEjsEy/JFVF5lB5Qpj/rt92BAZ827es5
hoHctL/vEcQHeq5o3SAKWR889QfKshHx37ezOAV7+FCDb2GfW8Mcsx5hwdCJ+/UhaY++J1WDYAOj
AxsLDJ4Y2i4DxHzg5EC0Z3aqWacTw4Q8vU6+Bgp/8El3Pjw1Mdu4h5sbtUMck/1U9RTSU4EyJI/2
BeBjob2Dy2LtDHmGOqtlOQDbmmQqZ1ZMpH1Eye4p5TCVWG1MO33ltzJOhOBCfT+mDzxHwl/mqmCX
B0NGeRrjZMUgq3XZ/OEMdNWueiHOdjkzpJl+r+MpFRtElWkcP3qH3jSuJ/Yc3EKx+Z2nWrG7KZ/j
O9ynOvdYvmQW/XJTq45lZP4fhTEWdSI+6p3UcvPXkBfaYPDOrBFe9tDZAOtUQM9PlDJKJK8tca/B
EBvxlf5eBYPTfBB0zz3oIcHO25Ae5964A6XB4QXh4aJLkLa7Ian6e830BJW3k+NHClMSlXlSeGFp
ZnBIKOpn6aZg3SGL0bdr+uO48CUrlNbhgmNVscLdPknHWBMzd0zS/SUdjO1wf+AVD4ZtMrKcXK+U
suh/sogr4BNYSSpx+6hvyJifP69pZygwMS0pVGspoWmqfEtJdQSJWyAd7fNwiCslAy9cazFkN44n
aVqDq082PKgocZLYJ5KTUqcQACRG+VYPCw2ovSeP7Ivr7Jmiypnm7snuQ7Fw+FcQ2xG/IPlFeZqc
AyBjlE2H7WDh5mBJgDA+yuag6RrtlP62mvR9TPm4unum7zZqasv1TEECDgYPT8Ig0nLogUP3Q38X
A2QXt57C0i4aBqRPZN4JAgwy4y2sAgbKsRqsDGj0JCBd5J49plz5ZoDHL+U3+MCDridtE2G8i7YN
gJflH7ciIbgYoyT7kc/u1BmIpeb80UdOMjbTkWhkL3YQQo4XXY0BRr8msfTImJ1CStFkXoEX+6MD
L6lTpBUEOZJHqkjwo2l9LeZJyVCwwwTgyBljuoCxq8twYNmnKJAOFk95MaLMciSGMy7Os3MevWQO
vZ5wykBsctbOwl8AtTBb0wfMK1pc9P2LkO97fNLXRC6ejJRxMeYBNEpaIlf3qBGW64Srhin1OZpN
N8MGIGBNxe4D7KSm8i68FpEd5YtTqXYz056+BHkDSItPgDEvdJerum7f7OZktfoUQFMM1l9Y94ol
qfe23u/1MLK5W5O3BcjqvxIfkL0AlJ8Qfk3bdZyqbkn7zjdWbCuq4Nz9bimFkRThggURWvg0/GoP
MkW3v4hIQgsw02bX4qVkbgqdMd3UgOqe27oiuJpJTi9amuaG1F1+Ezt3CkbP6FovalvuJ627DNut
+bYm4p0CwLYjzLPfbAfuOfRRZGCtwhUP2p2V1rFj0bCSYO77gPSck1lC9LoliQMeKX3k+1JQKSCb
gAE4CV/97eHqwx4lmi14HtQrc2LO1G7PW9aDJkoCsiUvRPWwGJZMdAZRdB42yW3a1mThNY525MJS
d78blDYKC7gIVMJEU5R9wWhgnRPtMg8BB8OWdlF/e8xpF10VTYu/VgT6spSKjfHqyPXGDegizdu/
0nEj/Yu3nBQ6a6R/ODi0OfckrsRLei0La/5ACoANh6Bxf3ub0LeiOOIKr/8ntEOWtN4VTgidRpEg
RpsmT/1OlXKU1gef6OQU/A4aQ019jGrJpJFp7kR2AfchBeXg9XIzapTglnzFWQQpME7KsoP6IXNz
rBB1Vi7ltQAjsRQEX6K/80OejlXllSaTekDd8te7RIqf+uvoWv1kXndIuR6GpuYj8iVOJTkdbDss
INNVAdpmMDzGYGMgcwaZyWfAsOxE6oMIV8Q/UpRm2vbOPd133dnD0m8lggGU5wBD/b6rrSyyetsa
HJbePpZtcFBzGa4tl8kKVV9i7gA5e+VGTVcqjOuXDhw9uQku1SAo01p6BShJVn7fnJm9G7UBj4Pt
NUxWMVmABIEf0sySv+BvYN1htyNJ0xpuACLBpufvHo+pPePV+mSLhbWVmWziUwfwcPyaSR3IXj3y
+z+7yELEBRmQ2GEUXMCmeCUJKb2ebbvH/CZ7vE+DJHdzF/Sb40B55HIETgDoUnhtDRecgLqpqd13
SN0EZjw/myQtPBIUbvr+wplMrj6euHUqCU6RiNfuv2p4lbub7XbozcGKaa3R6kLIk0kOgOaGcvIR
Y8q8Coyrt3/0bkf7E1HR0Qfi2Oe8TdIDqTnfnJBOps2XNWX270mG0fFS+JngjpaRFGtioIsekYPA
GKyiYyKSbGFnkHGt4iWL0ebea6jaMu+iZgsA6tkwCwfM6cBVkEYK8SyEbCNLA1DeqRFqMbzm2bTp
eeq8tHoEJzHVpCY6UpshzvxRhfib0W9li1Ey6plGXV53I24bx/S3WwbqOWlAanK9SX8ob+tHm36l
PDbutFjahff1fUowobyXXhpJz1WDQv4UnQi5sM3ZP5LObElRLAjDT0SE7HArOy64l9aNUdYCiAiy
CTz9fPTczMRE9FSXeMiT+W8ZxEtlzwFCUNhwuT7YyAs8MY3DkwuUVWlX2GqK2m8H2GCLIJq360Rk
FZZSf0qSW68OL9MZHt/qorZkO7HyynpQA4N/8rrcgouJt6mf+bL/Wgnrxr8/fZ02N1+JoiXeKpaI
aFbcRYWCFWH5jAxbJ8ShX6TbQl4UmnXfx9ra4N/fojvpGhKvcTUv899UW936KPm+82MejoFyeq/E
FK3dPsXfLqRujZTxK98VX9PswRX73Mjkk3M3EliS+tOwqjO5UZwdgZ4kYwzGBrzBJfyRe6/jWHlP
V3KuXofLH+ev/XRhIJU/4FGywdNVAh9RBYhluKxfbNOSLCkkNTQ01ikj3ohCtnCI6l3Iy2rfJ/Ni
IEpgAo+mCm/Y2hLsx0nD6apAWeJnnhL0iwdScWqOBtNKNptsF+Eh9x63+JPgBpgPkih1jN4kKCFY
fewET93qpfX8eiySq12JR7qYlnpHNbVEL4YsQ6HMYRD5qJ/Z1kAJUfHSTIwuKgVznXnqZDVApNID
1ZYAdmlIfMaSIQMfyWhVjmJnnkZniPriuuuLMEOOEhnoMxO/YLo35v1srq+7KXl/8iCz6zxihhsq
FmM9UDfIkFDSw+4jA5lcHYkl8aX82SjjQ9I+XkR3CIVFRusIkTAfD3UaZhqhlut0QeusLiSnID7T
jAjPXI/uazJwaiRETf3dVMYJsxvm78HXgXD4nplgVjMHWmpheG94g3KSzqG7DsZzsaO9fJaHMrgF
asYTlqy383it0mI9Gxx5cBXBIdmtJqeIwpICD/5W+86n1tC4TuZRmjoXRr7+NAIleG+AtAb6VrpJ
JtNTIlD6zcX1Pdf6ULlIgRRpPCd9USNcUXf3G8Gg3Frgn+g/03hu4kPXflhj5Bn70vmtIswCpi2v
Y+c2Auiz9gVrjUdUs5NRbzX66FSYlxMa2F+JAkByBGvYr1zjNHNGWjAN/Hoh7GruzMxvdww7cbPL
zQ+tuc0cFhI7A75SVKjy8mlPuTQTq2w6xAk87mE1UPUJb9281jwLPAIPBxTEeqFNrLRj8y2fQXfx
hKuzf207vtgnYXfonCzd+XeYiOMV53rqoOjiaHX+NdQproCbd8gDGjJauMacBEFKGNWrX0I59jp/
dFh1i8x/Bo07Yi4nIpFXVHCqDVEULUnWfLuz8NF4xd/bmdHcLooREPtu84yFXUVED8sonOjNqD4i
/pPFCV6LeVyp09N9ITbZ9/Pv2u6dx7qZUqvIR7mGHT0JgimmY5mHaQK+XMVJBFP6qWhf7Vu862Ci
oz4hIR4XereJP02r4lsX3el8s3LSFfdZtir4sCPZsklDHsiURV4t4kDGukLLmB81Kl7xJ0SqCz9K
DALRTsBC2BAzSPmksoUIKPw4oAAgXRaD8y5GXc2Az4yOkmpenSR3Zne73rvLbrdVBewSdhEN+OhR
+VMLeKqoFuzsl9dO24/o09OUWJ1j0n8i8Shmf5vS/6gFknSw/HPUaP70dv4kFtY83Zk8eIT3zlUf
qyzbAOZVsg9eU+mTsKoCE0WSMi7UZ8DowXN+I/nnQnkUfpat63fwSsI306xgy9jaEk86IpVo34HB
F0gjk2HbcGPZrT/V5WsatZ5gQbBrQ+m2OjI24mM72KAwTv3C2Iy195rB1aENQMsgFV5iAqe8Ip2e
scZAHiT1SpMPY+eZIMiDS5RxE3uEWaut1d2P6VdBdShP9RhAcOvTl8Y11yxLI8iovfhvvySr+WlJ
H9Blq5RoINFrMp+QrTa/pgg2MSElq9Z/HA0lylUPM1Tp0GgKqtULGHD4nVFdo5I2G7uM/cUD+WHp
JchX0EbAQhd/cPrtiTZQil1Zud3NKfWCBAQSP8hEwwxgxbQma5K5uqXoJte5TfgBMb+6EFbLEqYF
WawIxaMVp5mClXTcXGeeQFV7zF+j34bvbTyby12AAhfdyLJo3YYA6OsEvcha0HIZRnwePrKI+Xjd
npoNzcyKfrFD9UBRTKepEPXD48Kz/eh96YvLtkIZYRnL5u9KHka8qCZxM+KHcGT8OnFmQdqVTe+z
9evQmpZAzBJ9BWPRn/7kaegbvJ2UVZgzS4/Ki44ngb+QTRQfMQIWA1EGuceGXU43zdSqeTw+4l0H
z/Srp/XEW7I70c4z50lWCVqCvY7ImKtX5m4Wu+pE26o+lz/ph8NX/AyR8aDiuy7rT/r8j5JPkTuZ
r4VmhPjvO/EQOF4dkKr3dgjN4qIv4rCMnuhSHcqgMq7KWpxL2ByR7rIB5OGjoUjXhADZ7Z4Vf6T2
bIgTO0t/5UZeaML8uZfv7jtjgXsMjp2+uQnokhbDaHWb12p2GX0Bb4lde2RhvI40s4TMq+eeuqK6
9wN3dkv2g9WrTnn1rl6+FlF14Iwive47SwNMhDOXxex3X/9+HGYGf/pNstGKk6U1x7x1n+lJb4Or
Ghr6RZTX5oHFL8EUS7BIpN9XYsXmGofezCsWhXs958SYgpdFqEukEM09gnU0KpdUt5UeDAzxb0+8
RGG4Le+47CcrcRN/pKeHhEKgCuz2xIskSBRmwdeRhy5qZ/bX2+Qwkj5viR9396l6JcTRgtgnNkDL
NpH8HLp9+hXfrVuHELj4uK/kYtneZBANKpMIXyyfS1yaS9F+hbU1HKcQteQbI5ircWH60Iyj26Q2
3S+p5NN3NGD5tJoptXjY9TL1aKlWPveF8ckglXTOH/5vZZlFQjBbc0jJfSsNf1yWHSXH4YjTkkAV
YZxiy/JBlWyuWQxoPAEp9945KVsew87wJ0YxYFtl36ttz5nHU35uFtI+Rw9A67Hu/TFgPmCF54mG
LSqOTQoZmYa5T3LWokGnDY4dxp/XDSDGMfMEq1hNl81104kOyPmdUJjfjoUAPC9Ywd55kXZWQ9cg
EzWBeUb0JBWH2+3SOYfxsRx/lJ1uo3Qm9Ui1hKdVo55wnyujwYIIEAf6wbM+EC5//aJmFDkB6SW5
UD4N1AOzpm2sCL9i2dQW0y8Xw6/hGKWnPBzhgJOVtzQjdObq5B9pdpZogPXBBfJVVacKXjPfJMv/
V1+wIwOZyDUwLm9Ag03N8eOKSd4LoQq5tQcyWeFr4W8PBE7Jy/yLL4AcMbLC8txWzP2IdayfgtfT
9f3w+jLCnIjbr9fnuEA6lX2STKx9zXqL6TvPPAkio1wOwkl+ORqisEU6OlPo56EkukRyYNzINSKQ
UgrM9Qxj9Yd0UGJ7egeh4WO/pmxXivdKvXJRIo9d5d5IRpJ2Ao6C68aLim+D809xDxKCntCCaevM
KYi5gDLeUy6xFYo/dObi3UuZhvkWBnwoKQiTpX4kLjq9cSGsTcxttCTIFVBG+KgaDpU7AwcH6Pq+
H+LFdKvJDbfwNCNfe6dnAcszUA9kkdPzS6tZOMmuxKWkzRk4KF4PL94K68Jr9vQy02PF08HuJ7Om
Dahh0c/xevjT3ZuxGSJJu6UH1jW0YXHRFsMelgQGvAk7n+4nStxMmPzax8faiHC3RcyNksokNhRu
WrC/t1+oK9juyhnXOanx8m58L5WgXIxA4+vi7lXthicM0z7rtr3hMgUk0ejj1Fw08sagDtOHwNSe
lIeHHT1xJtTw+T3bkmm84tqmLk6TMlOKmy0e+NuQv6PrI4tlpTrDebBJFNg3v7GLG8AardTSNqh/
p2wqTtlwd6ZP0W2ESd3ICMASEcrwMfs0kJahJ/5h9vK5EhEDwPajIEE7A+wuvVx5r2wzOvQTmDpP
NP9Vdw393hHdjjE39RV/if7x8q4XcBm5Z2qNQ3AU1Qah6D/46TPVYgRWt71TH3SPQRgls06qG8Fk
hmcQXfK2IRNQtExxyAfj8vLk+YhtJqW4VGwCEdZImf2Clsp/AnjqdELzfHV7nQT9+ICRi710V00m
bboM4w9GTCXu9EcJNfpEgLgvLvqa5QyCex/XBO9xncqMIz/XB4tc5zXknWT1y5hGgYvidcolzxQe
c4E61C9mufP+d0khjLVmXjMppBiEDAKnEvsNP/RixFIZG70K8SCCz5j9mNok7eHk2vkWMODtvMLi
6b2+Rog9IAXF4dk6MlMVk5ifcWr/DRx/XJCKGDQJs4WdPvw0D43p2ksdGRRNYeN6uUlNAGYUlSvC
i54BbzARUZIjmNT7Z77kY9nSFEhW4GIjyctLLtOrzXTjKmxPd2T3qrrPS7Zl7xUuYqIMh+P98P7L
RwtAe0REkNuq4tRPL0Z6AsjiDyyXPaKRHbXwbsw73vrwEdMaEo6HqLTqQMDE0YY9ffXWBEeh6cYE
/PuKAwFxRhfJndVcbbp9bSlvB2keH974WYuw95kzRj/dsqUqfWyafJVnTkXSGcwws5HpxMcpHws0
ob/V8Kk5X+X26eoVfviwv0dZxq3WvH9fzJptJHbutTzy2ymKPcq++vLeCvMETK9Ey41Jo7dMogho
RLDf6ht2u2vEd9uM5exl4gDf+gDxKOmmCfngiLjubSgjytNy8tsXs96+n+Nj/1ETbz5lRpZ7gVVh
xzEoyCvj8EUxU+5KOcqjWyPJRSNQ+sJXMjh3+g7HioN7NVcnyGGaX4/YMABNwd1k8NJmPotkL776
ADsxIuD48m7BNqsP6isiCKIIyQSqFpJsGwcAj327fijg8F1rvcLEZZZ46Dgs9BwV0pds5bhCOESM
QejEiYhTXZb2fqjOt4Qr3OJLAiiuyB2lmQ81bsFIOVyXBq3W6E9f2bxjXuNwnYdQIXK2+GLEYP4l
83Iad2jF4VGYbOEhP38Vp2cuGVmXTF5ROKmGV5oY8D+k2wonlTtk7pUYVj129HJrwnb/XE/i4sku
No5p9sl4+TNh7JovrO6LztEABbFPLzfIJb3kTw0faAAvzVd+UKJ0qZtW8QSUU3eA8S3b+nY9v05v
N/t4zp2BYIIHHN7dGfmAk1aLD8pO9X82hWaIxnDmflGjqSiWdH67DckLZOX/dAPJWdC6vW7J7J1n
W0IgPYl9Hb4Z59WBUj7xJrmlfwpfPSX67XDxEyn/VfFGejsgTiv96UBoKANe5pCc7F1Z6Y5E4XQH
Sj0roH2mgyCAugvzAjI3A44ibgJT0Xl2EU73zFcHQqwWbzsn9vU8hsMP90TjE+Ne3mKuE7CTEuQg
TLebJyd/8HivGlTagOYvZ7xuq6f7NsFHUtmrTIbqxGlYQlJNLZ2s+flE1yhsSzmazcH0Nd0FJagH
20AnzPCFpNUgIWGZBEU1T/8YaLRPCq6yrSpbe3rkaL2LX3NcF6OvHYnqIfXRr1zsWSB5BGI0blgv
cMM+A51vtQFDY8ziULgNLYmbHK6lpeGbJgXKJGTWMsjosUriHwxPPXOIi11hscfITq1bvkaPRhMi
2dTvw4sNjfQb8BIuMcyeRFP787bS3TMS1vGqYNAy53GAsnj0k3O/byHQ6fLc2V+1jE/d071Lc/m7
R/XT8zJcXWwYxNzusSHH9HB/07GhRl6ecFXj2+thMbGQJBHjkLKC+NYbqOExaIGoBFtEjjnutHnO
mMEXfpIlOwP0bnEtcNUIfjOhRLiLIRHAk0rgoXj5PMnkBl39Qw76Zdekml1Fb7q1co/WgYFgWrbl
TyE6Q0i4otssivCuWicdlUl/S1dA+8vHQvoW8Xavr24hoNZ57oqIwLAJdEbeCRM5gse8PNNqz8kI
DBQ8NuXEfBCFuzcOopflVskhj8avS4qzSt3lv2ko0q8qTBmRuq7P2K3miMWYp6EgqUiUI3WZn+Lb
A53et+KhLYwRAO80xiquqln1PS5zysR38tUJm9qOPVZz/ZkRTfWzDvTvawjta70v4rY9o3DiE6Ov
jR36Hq+jAJqrivpD9qUyB2j55pMu9QXNPZ9IXzEA6HTH3lDZqK8Wil0VG+MakjOgky4xVz1+oHYm
TW8AYZgIJzBn9EXZskbfS6jHvDQs3NK5o82dQvCS0dHBtySYa1rc6aVWnHflm6g1kFogrlw0xJ3P
c+YUJg/ijD3Bo0VyZslchyCsz4xcX53mPgqnf/jv5evQkUiHugJU1Z5958t4ScHZXTlhw5FWZHe3
uYCd1CJUmuRll3nVUxHfrVuOqoQSUJrfj3+XIUqDAXCfHQ9zhTZJm7mo+tgaC9i3uns5WU73xErW
ee20drf2sbLPs4Bqff9gu8MFbD7WsRjdSxI1Q0qYHKKs2iTO9kdg841V0lx/womyFLvjbmi/bnfb
WMreRdgOOTHP3177Cfx8QTZJ8Gai2w+oHffuiW/UXvbbXHkJe3I4/6sUbND4TezZ3lyREPWrzZdc
2aR+tnQS1nUv4oRYcslAGNNf3r8FizGNC/HBEsd+V5veKxgIkAxw+i1qsP12KUI1002JqHlcqWZc
9cRhnhek8czlbYWpSZybx2cadAQybPTcl9rDE8yY+fnp31t+G9TWwo8sHguWV3Eg+qX0hpZhz6xa
Og8laj7YrdFjNgBkmd2MJno3EQgIngkBdMWFTJAWDBRQDNnaE8adJPhXrpyLerUw1c3OyCev0907
p8aS6ft8bBsGqrI/PdkSkW3U/sdUPRkA7pOFCL8DRHqn+DpZT+JZePGeCtNKjQJwC8ePFraO+k3c
IAb1MWC8p3Al6By0Lw3NpUdqM984mYf/Uqsl7oPuEjN6xJ9T5i9OJQZU0UWpz+YYL15wAXDQ/cmd
g+MT6XlIzOgRhdEEtnI3A35QS+0nvOxsNfvlt5bC0jU2fJZE4AdyAe0YoiIGYK5oLy8pWhOCzy9P
hXsDGyEcf62nKBfHNVA5UvFusgmTMsXwQqc8L0CRO/aars1+XoMJbaaNnG+PUjqnQSpOkvfaMU3f
Up5njLije9kpuy/irSz5gjmhxUqLsBHmiu22/NwIVKylCpe4QmmmJd6K9BIHsQz3M13zwvzOHFm5
be2Molcva5YJkNOcB7WdElGMdfJVTJBmd4vjAMnLfV//okBFA0YrMP0mmrCUWSwp2TEdRDUfyFme
aILuAM72/kO0J5F0+qUBSTh3IYy1hXkNScMJKwBF1sAGbGP8uXstYiLUHtwVsa2E0D9KoCMv6mE5
jYhlM+QD2xNP/fK4ph831uNyW0NMmF/ZUVxgIw3y5WX8A3aex9tI8R7LJzqTsra1v8dP/3MNvqN7
YWPh8maKrUAu1yr5sMFrPUxmb5Xdgm+L9Xf72ZJ0UAzqO3GT3grCBdQ9iUDKl4BP2KHfjcPhyfsq
K1xy2kZ3Sh+Bp3BSMmSsoximsbfuBqcsNxIIzR/99xWOHuMUdbO22bJV5og+8RFuMOM2J6Odro7a
VvJIwRCq74XrmZ//xnW6yn+fcKECLzw+LOSGa/dWoR/qfb4yXtnw7Q1vrjAFw6KOs5iFJ6BAc9hI
F0w5oCDjF/x+eZh0z1Iw6wKkciyClzQ6h3EhomtEgEGXMMz7n3uEIOj3cXVfq913sZHDIaJ6XYNZ
YDBAICmaBSnkBZuTEXgPkYjCk9/JlnS727OQQ7SgrtGrwctZgv/6UpcAmLeSnQk9mj6J3Gw5zH8Q
JqEWH4k4QOSqsnM5ASbVzyM5v8PLRjqdBVPtGmv31XlVOEOrFb4uAyqb0XoR6OJClrIJ6kB/lxTB
NSjf7mi4zxtX0rO7T4zGfaJq6SPFJNro3XerLelczHtoHof8giQ4Q5OAnrrCP99FsUO//viinecJ
/sZoHnoCU1srCyAkyICKUL+WUJlhmyKlZzHA6M84pK6BzA5zGVm1q5xW9n3Q8H57wuZZuLFdUJku
xjrf59+N1YwEf7omXxFVXNyQFKBK23sWmFs55M02oiKdV/mfxhXQCq7WWCM2QR15pESXQ6v+ywjT
tH/PDwgr0/qd6NfCm9YRlTcYDrimWphSJSqHyykOyLsVQ/qgqAiyTboxzjU3BE0BLSL0ihqKf/If
Z6780s7pBvtzdYo3498VSyCIdIgKOT8Q9tM7InRY7pZeas/IJ6xW3UpCnCeTsFkRf4GP2C9cUmVW
+T4JZx9ZxI4fNHnGRxkWUUpYYuYOHzKoMshe5lKIA93WHDadLMhPWOuBuTE3j5WxYx/anRAI3CPk
kR2JwGnpj1ggmZKsl06UhFi4peSWmV0bAKTuQ1k8YRh1bMVrkXBvt3d4qkSMuTL65HDgxiUr8AUm
g7ZjnXHlK47Wwq24HQGMWJEv7UXE7B4vpX3yJ27lLZcgzgqncoTPLkQY/FhUPvdufUG47Eu8VchR
D9LlUVvSRagsfacF1Ye+Vi7KpizsDjAHmHypLVkQIf3UpJfAgurWLJIiJcqW+qfKQlvECMKxDydv
vumV63LNuMlmn+UV/VEezM7mtl7+a3PQaMukRRKndUh8BTZsdIbl6DBEEVkoBGpAzAZMJdHCXuLU
UePlEGSJU7jVNj432zaqPpWFsmhWWRRH5Wq2kD7y/XNbhcqyW4tf+cWqdoC2oRCOX/VhPFUQvmfj
XGrzPrd5ZNkBBnpTPULpzPMEj0NNR0M/zO9fw1kCFv1OTiltmGldl0weK30HwlDSPUsbAcgrO3JD
xHRMv9KGYrMnKYSu+vmhA0Ns4NuV4PFxvyW3jv9G69CF4xb3Oxr3kXPFWXP5lecdYZSFPbOFkIIp
uelPfkh27VI7GxHEGCzWySAjfvVYaHY1ySkO8loKpjUceDsDzTXcZNGsNdekTzO39y8VtZdI6Cnf
wrjNUKfTEJ+KQ0p5S9b3NYmcuEIa3OuDLVt3/yighScmzqtW5a+5uf9eeceOws/DEwg9V3/MpRg8
zuL+cU7/nufyPPOMI/Bseb4eZ562Ah+u/xIKw3d2SnErxidxj86XAUcF6Wrn1bn7LvnfHueXP170
n+I2oDgkanKVHCUmfZxepKSr72lHdrx//Mb7pzKF6aXRcIvJFbsJSB4X5iWdgt6egE239uNx1Dd6
wLym2hILYfNFzHJkNRpCVnDQoC6zLyF6HrQ/6YVqg70wbHWoYaCK7bSpKHVK9rHDjtUrQkPqY2nQ
zz73KPUQjWGVQyykkKOA3OMAW6WEzVI9M/BNkgPDewbvP7ZU8Fr93YP0FJ+G7eP8xKk52yn11Dkp
wKHlXOLr3hUI/a/2m7iqKYEkju6eenl9mLZKrgak1Z077l/ajhCkNhkgeZRHKILz/WwhAC93Orue
754ZpBSTwW9v04+gZABUB6R7bmZIThfSToCmfp6rM9OvREn8butl+qRi+LkaqkIgkgVKnVYKW3kG
PE4dsrN01NniVa8Na9QdPcVtgozQe9NC0dcO82vu0N0pOWE3sEuG6ZwbpiKPcL7tZOAkSpjlfUa7
5pjwTVKwzOdScNObkfsCv1Dt/8yQ4tfTRknyZ0bKE6z1jcibq4PiwBMuDXHUrc3TMa9+O8PGTMqO
cHfgrRnDrBysEcERuaMgJoX13JIunkHTEbkd4PLmeRqWfNQaOpH58AYYermJuRB6u1O3bYfeL8qU
24tUD14O98FTB8sXAcoZWIA+hO0LQA0YpaX5qB42N1EWZIktaAvBqwPmB9HpX24dtLZ0fmDLrZf5
lYGsDWpwG6dZv1ObLRiE5cHdMChTRkaHEaW1xz+4/KVMAEjyWVM6e5RCnUvkbmwRomsaTjWEbREM
xvxd+iZU+29D2hVhkehxHNbFHx/HKr/BrikfpKy3cUx4MOgbkK7LP4c5IbtdtmA4Sz8BSTm+Q+KL
opW+nVhls+W2Rzjee+CRBLx0Nzbe3KP67Y+3BMk+e1xWj3pxhTGB4XmvRj/esiAOrUIHB4PLm1B3
n5XC6D/gHHb8JZOfgMqGFIzNDQM4IopJIKKPK9uUZlFTMhHc9RDt5Ay6Z5UXgAtM/lutZS2S9Xo4
abZhpOEkXYGng99shYXqGXSd+9gjaKmTEDpAbNdJRPgIK1KdqV5dvzPU4Ad5S+jUsOkRny0gfqxm
Mev8ipko8Ukk4QOa/TdbzK7xaUbyezV/UQf0bar791PGPT74Oemo6CcYDLxhypdBIpg3F3V950xC
sB+RNvTaylQiOGDiT9J03TVrSXQp47XINui1XO0TjvhFnM29kcANycFG0K76/cDXHbBnYdpzB/bK
VFc2c1RcaeygNNIYR250J3q+YN7Ml4AJz6czzNaSXYZla7fkXe5I/4S0IVe4t/PZh3ElgnWeCYvy
eHfI4Ua5SsXkQsijV3/qj82uRNNiBCaIx6ovfAFmzldZJ4Q1jODawcp1v7U/VF7+s9DZD4QroD1R
6V+XyQeooJWS6u93SGi8d7qWE5ehdtLJj3PWDWXes1nPdAdEBqSVfpvIuz3fGgyeKjpFF+Tacnpm
waQbm2QjbokR8QpJ/knbW0Y90ibjRwkEBnfJff0UkFHZnrfQTltPaee54HWKp8P6cd2AtFvCGvoI
th1ZyPFZ0PYBkYkOV6n591ItBThaRUVBwPRfZ9EZ9zTN6qJD3iY8vH4IXvK3fhTuIU1/lYN3iqWX
d3vAsGlJjlG47EyahEGJbXQ+5zXqSsdlfO8Y3tHTMd+SvusxHu5m3wnjHTi/bCnQWtWJ/pbvK6ud
F/7qt13OfC7JxOalZnvF/JeBhRFTnQagSp/Dw6QAXtseNShsyjDXHtYg2tUA/mzNgGWZqqjEQB3n
9o5cV4vypb7i5vdmgXa4HpSNEhg/2ka7QLZDqsm3KiH7CVwfxJvhDs32rcGFd5GIebGBg5FPYloc
NgNS+0nsB85ED8HaI2jiFE+uK55qOkfoEyyDsVX/VL1dS7ZYzZ9/cTDudDyBF4Bm6aBViKZHomRF
W1jp24ZOkoE4UD9VbhRs5GyHMqEM+Kct7u5/SkSI27YLO8AxByEn42e1SFdtB9gOs2JDwQhrTk9O
NedZYRTxX8r8LgByjlOlKn5rNlgDWB8YkgZH8xQWuMFfcRmrfhai+/Zh4o7XDTpDgmw/TH1i0DmL
xVFEP5pyXfN/f7YlVSOGhDAA/ioUe9/jNl424ZN+qHSYNc58JeYXOr25IVkPxGkCBlhqsw0uNrXC
nrBqHPNzDHEJ3E8P7r1QYK2eQVqIp3vkFRpsUZhScF7L5Mk/HjlkikgY8rfuScSMVl/xxgAdpFKf
qCV4Pl/LdhlbX/h0IFEZ/syNurmD7ax1FArH5KjRz/pCUB3ziM4STGmKz6TvklxAe6S9e/bjThlp
iZd+gHUx9RLBinvjogdcgUwR3J/6Rtad67r+MHavW724/96P6uX++1hR4UBcaJI+zcJFTCDRskw0
wvZN030o2Smg2QLJcC+oAHUuoYtjddfDGUKkUyRiJIccLQJJnzosDi8RIlttZ3ZBzYxPBeBwz6ti
h9bG7Fap/vksdtxShR6WmtVwgT8kqzoqpisygwPxRYxgEWqqm3nQbYkripQ4Yl+7wTNEC7gxsxVI
uczpCPX2YyyhO8kFOUUwFMighDiU8WbSlNfA/ijNjgZTDMMgUVKprUlOA4yb+Jm+4gMqrDT0eJRG
GXL5Ds1HX31laA6SeVxsp+0VHbfyWXKZW9/fsEIkfx2NOQdfiYTZCruDMPp9ag37mf/8VQny60Nz
U7jT2s02kFIScoWtSBOouu/WY0SAZuluQtiwtZLoSfvt9oAv8C0wKXKxSA8GMhjnqS7GdXykvKhK
0HIfSm4GAMUxgeWB8L17Eq57x/wyGuRYX/pRCQYWsmz13NPJHGQyIpLeu3toZbZJqA/hrPDHzJuC
/whVfN8InD+anFd47JTP4owzTLIzCbUj/60eu5gv0TYDhV6Y0v5r8O9A+VRyDyjdExZkZtw5MAU7
ARoPZc3l3TjPtYFAZTkzva/nOvuZLZl/ng51T1mSFN1sr+DEuABWzCGJ/XDuv3yfb1QXkX6pDdYX
E+/g1DCxv+3MLn8bIvW+Y4Rnld2DqUDXSIZV6wtdYpCCQBztTPJ6fmRnES8zqYEDZGndRiJdLLaG
VRmgBnq8P9Bs1GH/nrZ/TWGIU1BiH5n+FQcQelJoD2meyBQ10oJEPBbGJzbE2c5sD/psUV136B3g
OaV9e3seezogbV1p5HWBP3AKOdfAVM5FerAUp0xYnbLmr5HluZFuUR+Bc6GdpUNsuSWxCGCGwY4g
qfMkdq71umxsOnzUNjPCsnihPGQAyPYG2HqIC/KfPxu6yJ2Op63yROd6fnwxNfIzAvS1bAnz39rn
E5H9fVsw9GtrEGlgc96y7bDPNzE2vQOE2gSSuhLhgBbpuQqc4mPXdEvFjdtQA1GVLa6Ty/UHMT5e
dColiI900FeysabZoKqEcAd0FrwvD+79PmRdG62v3O1ejf8OeN1ZkOb90DGtRKtBdbLMVEcCZj0I
m7sV6zbPfOZ3PXE0GovMCAytF/9LdSHqstrtIRCmyBkWZ83+ZAQWMoFo3mcXiB2WCtYM8nXQt/O4
7oVbf9Dg38PmtZMhRpBPob+gsPDIAw3E7uU/DC9T3MeyHaL7e6+jKZLC18tqUH/BN+jB8FefivXI
7fBVKy7fxDULdfRTsmi/CZS8OmyJwmy2vaYBEtBGD4wtYwuSTzGsTwIJajWkf1ApFhHGL77SpyNy
Liv3GSSb4TQux2TNS9zS8jhCFQwhUHF5VrZt5s+41dsjQy2azc9OsmfilrIpnxsj4L+a0W1zuz93
7p3tiUgLe5d6SzB7UBLIZTMvUE7nwk/+Yk0JW3gyYy70YaMS+8xvX5HFgvdTP7ESfvvwZgvRtOLM
7dEGLsGjnggOCT9gYn2Rh6mUDu/Aht1ZO+p6C4O65sA+vzFM1851JePdJap7wKQ7A3yBCp2ql2Fx
m3FzVSdSM7TYy3/ElfmeX3dXORoIznp/C0vDqT8QjyFj4rxmCxUsnRxjZmRlrvfekyr/H0nnteSo
kkXRLyICARLiFe8E8qZeCEktA8ghg/v6WXknbvREdU9VSYIk85x9tplUKRds/WSEyL57nRVdiH/9
uPIeHuWpyOb7RGwDGPkk2eJy4YMDnYAsyaAkD8Ufkg6FJ3J0EiUTuwPv/hKqEP4KS6XWf9Jz4ui6
KanIAL1gLIzAvoWzxCVkgoD/GA4NDMcRNFCT6EybrrbxdnN1zTENuAUoc7mKUxqdhLLsqb8I6YIM
HQA8V0TKwjkY3f9U2R8wntvfF3pjPg+XsXlOXnNMBfjrB8PNLihuzm3V1Gv1EmblTAIFrxg8IBAe
sx2B4G9epzKtV+VWUsP+T6NAowlvaHrnFSOnGBNR93fMqfGHuD1m89uhebgZU40+vQcP7gaWbTkg
jRS8fq4+1x7WMBnZ2rLMOL6Jq7KUBwkLS0GDHs60JaeE0OyomjeGfQDAdnFUpNbK+neU9YCBzmLc
T6+yz7yP7Ndt7TCj1YNBl94kp4Ktp61/JFbC+NMjwo54VxU1xTSnJAfntiiENpWtSLM8vuQURD8b
YPneu6q0eeASdoO7h5RbgIGj+FIHXfpF6EReF755g0id514zFQWnRd2tJhAkmiP1bQc12eMbDVgZ
W8GjAebOg3ZeKIyymWF8NISPtJmPgwbco7nda9K+LDh9I1vg/B5yo6GvD1dwYxhPwHQnCYnQwNfT
z7/pXY6YQn4jOrYaC1quD7u7/0Gls/gcMQNllDtm8jTlo1KOBf26W2hvr/o54a+0no2nHZ5dXCpO
PUyUzaOlHg9UefuY6IWd6+HzFY5uBPfdSvf3jiQXO2fuvyxu/4fjFExTDS65W2sJjrHdMJWJTIAn
WFlKfDs1md1t6tIp09GB1UdB4meb0r67lRxnTIAU/wfvLrM+uXtbEf9ArLFLXdTnoUz0NolVDmxN
Y5op/psPx+RATzlI4LEPdf9BlAtluRSqJUsulilVqt2bArwsg+/tL5sZZBunhNVRhbkl3DCUCRD0
nrARuytc22kV9Q2hqyZn9v2HGoh4oN+G17lRpVK18XYeJ4qyMv3BGuusbhziXS88qf2W4o6QyRQ4
leb3CyRYMpf6zmRGdOuRWyRaauA+zsJgom3263IL2wnyHm60IklgfACmJr+CXIA5ZHYAC5zYoTtC
7mD/fttwwgEToDBgIP7wZXhZ+H7eJhl9RfWHTfyzjfNPNNSmylx7eVnGTPU3yd5ANojdqVXb0tWv
yfvrqTdEF9llAguhxBMScsXirnllEY5WSiJvfwNbJSqdko25u3ykx2sZNFCbZ6ZMHzV08ER55VY+
bWy6wM/HLxIFXno1oeqvfriY/AiDQfrfoTtYXB6p8Ydag5l5yMj9E79Fq/sL1NUjZAyCM8IJANjF
MdRiW9LSz1Zn6DrY1Pd/meq8IJMOUBTx4E166OjJY69sadDLodVpU/aNL/mIQMYvfSlPjXf0egQD
Ir+AFBKuyh9LnKn+l/OGudEngEY1WH9J+2VjQVn2Cg0my4ZN4Tgcp/feL9f1UfJZsf+MXUMsEMlg
p35Ejq/5JY2ttAniA3Y1AtKA3BeYf6iRgsVO+CeRFIQVSEq+wqIovR7sZwvofG6YIc1q53KLeQ/K
BR7vklLjw0yEuXyqMpicvMPf8iun+gN/JoKuJC879ueC6Rn1xsNtrd3bAjVqQs4gVpTULXknZhPp
U5zLP4X/GYQMoDWEK48YFPHW/hdBo7lN+DjeOWAOPSeNrdLa72g9hppNKta7iKqDUljX1YukTtnr
SWOA1EDNAlIDdbvzeAA+QJ5zDMnZIpwChZ2PaT7EaXXa+BzCYKmySTVCvQJ2lNsDDGAapLiQLyiM
OOghQpR/7z4dnBvKQ50zpLc+ZN4G+lrfk7+Ivdfpw4lMZEYOSAe55EHdbpeHUvbgOv36SV/ZGN9l
QMKwPJlBA6XBLvovo3Bga+/oAX1MQBNmPfI5MKIxpdqSSMBzDnIVt6mSSEsDuIFBz7sJb7C0qm1N
v0ixY1+QeD2nzfhmywANw2ryyRLtMuG5+LxRvLSVXwRZ5rx+FiTPEiFHR1F3wbWfqrqz38DNjJra
sCtSokxekv/ImI+t3w1CsMHQUjTPuM+HDLIav25ARC3lMIaC9R9HUWEuElwDeaZU7tA24h/GtTsq
x+vffbgCocyS4RBrpuCzaQs443YrBfdvQjMTUWw0G+6MSIkEbTagk6npPU+1ckLAQfZkKTuG6qjX
BJcAReTiPJ2INTA0/gnhAfWksfNFkJXOFHwFqQS1C9qIIsSaJG1Qrwb3iEi4Hdds8gTGZPqGIYdD
kX5/u7ACP2cGEAOn87Q/IbcD0h6MV9WZuKY8GfYg3aZ+EO7AIuKWb5i1OxyfSO/ieLvYakDADwbo
VACbO1K6LQz97+4rQfRxmG1gvycSniCkgcLrOkqT+p6W/YQaEdI8m+mqiHvmJiMHMtySwecKjST1
qIfW0Yxs5hpYuT83X6RH9hWC5o9N0oFhpsRvQojUeZWRwU2TNB1DaRsh96PLgpdh34uwIvAQjzhT
T8FoqOavVvanIMVrsCmw0dRp92n3SD6h8tfe56Qm0MI8ju3QAraXZWdQL7pxUn33GqDJx+Uh9MW9
ItDoQ9sEMiISaagLfzRp71jqrX4/Om7UkT0GpYQO9nDAgLGTMcwvpc3PuTCW24x2J8NpOHzgjCpT
AMR8ov3DgVfUe9s3pN72b0j0EGxkWhBLRkY7tCAfgb59XCWQrMF8OFHvHrZSgFs0x75haTjDbEli
iWVUzuyh6my0+FQ2AxlyTuNcs28Hnbipwq6VoMip7ExoP7Uj0fPTKgPeNNETF5wODYqQhGrX5LnV
J4B2w85qBjayXLgM/bz+TmWGDjyuOC7cCEja9YU/QFsxDh5322vPGpvVcfRx8uXAui/bdf4vX/76
6fCPcXszHaIBAw332kWV3JMRRtlIZNBWc0khIgMKt+mbYrey+5DU5er29zpfNMxJ/XtsQB/5D6qm
gcNpmhrMzCq7aRPEoINiJorByfDHfR3ZchP1mcNnUW/2h5ftpkh4n0goIhiB1Jtcxo9jrO7AS+VW
Vz19foMDTPgeTIh7sf7UxFHZBmyggtmB9ehoqec0qwrUjwV19Uj7B1hC65Dj9Z87v3LO8Vm0dhMr
uP5hUjYgx20vhXdqQs0qvxT/otrcfzhb3Q92XKPFk/g8FzIJ05Ae3CT7wBC2f1TlBiVbZ9N0Xqaa
fmhf67yNAOvVGVU0ptbE2j3Cn8tIBkT1Bc/tX+WK3VoMwJQIfhsA2mUKJAk1EfKAtu2Z1nzM7h3m
dF1jO6PJskCwPA6076pNMtX6zjvTYH5IQys9LSDnDP5CsWJHluzPcjAhhSeb04pUi1HyONGDc8ul
hBwhgujec8bDOaiGs9d8cuSw73avLJ7o64GyInUk4A5nEchtw3XxQtTmv3Fn7h2oLfe7ixPg5Hoe
etbXy+GrHlBO0QzKB9Fa6esH3MrlxbpYvxr9I7msgEwt3Jahf4PkEb0SQVzoabeQ1GPDS10FH+oW
NWTJIWP58Bz3U0ZZWHpAVmQL2938p/1cUO8uiPyaKfZ+r1q3vfSHadRgxnJ+ofDCzsGFzVV6d2sA
jI0NI38Otwg6PQSH63UBJRQbqBZ/uGcL3WYEvZA/PtLux27ErWztVltjBHkLMhx1etdY1BkCGMCd
7DzMgB05Rc0v/lmlBcY/PAD2YIGEe8Xr5b8AueyWWLGwBY8vlp8LOX/2rUgZsnTYkbt1HRbQ3eD/
L4uhQ/QHpd+9tfvx4Q0w++SpQtyRzy40ISm6H2JqG+HcAlLews+pl433YxiY290fIzFNcTECwYdn
OPSepye6D1Od01V9pEDLEzYjOfMRQNHf5EIhsrszEsNTBjb3GDI8lRjUNcxOwfMYpEEDfy/Qd6Eg
EFP8w3NWQ2+UDs9Qz4K7ji7YuuH5A3T/7u1Od04aHK8mlnJfx93gZX1v6PXDK2wNeO+hGnJIm+PS
qqaKMGvgpT4YLL9WX2oSYWkENqbCj7k6j87lvIXA3Gm74RZFiYwCHkh8X3IAjNEvYYEeArzDOWIs
NwRmRhQNJDsZRM0c168aZOYKF5yagd4OVBQWTo0jJFMjmtE5ArbTD7VOE1/wYwTRH9uetvyhpKYB
3lMIxDBfPAFiX53QOIHRUktnCwDQCseiYxVLzyn7FLVpCx2jdHnOZAnWJM5u5H/5SGo8RvccNAT7
kaMoLzXNkiToRLARcu0ExfbHuPSScho9CT/BkhPejhy0RP8lFOIyw7y6D16gQusHBPwqgSryoN9K
QekhlbGLYtu6kG2HeRn+O0wQQffpd7CzJL+YiC2QJAciDSEwfJCT8Zoz/5ZUG+6NeyttGW+B0US6
+JdnoO9+h/HPbXE3qgfuB5QqIRoQz2xsUpzry6WZG6AVfsQAiVfmw+aICfO20Sej3FVeoaL6hVAA
Wka+KCDovJOHbj3+3isDPIVn/7l71h6B26JhoBrNFUfbNOmAC+XkPDbYHSFPU5c6IrAnVP8+LElH
giRpwmFij4Oz1LY2jJUmeM35OAH8H1czHa0mrG03IDvDWAn0Rw8B/EQWWmUBF9Z3WwK2c8TuzCi9
gUk47b52oXmD7/SUTUvRdFsBxka4f8H2NiFfVRcfg3/YcYxzmThOi/0lrnB/tfqAVstgvIYBgeSJ
Sa9QRTZThnsygyn12KUc4TfZq99W/IJJMHLgET0+EYAPxzsIIH4FAVNDFSEZJE2URFDhFzd4fmzY
GgxuHjKNCD7kRC76sYFwNsk0u2FHFo5CXZq0X3flGGEV52iUL3M930BsATFIy9aCbQPN/PxADoVv
nf1NxvBRHAD/lZyOl9qynYG+Z6BrGOhd2BJhiMlA/EwKOS23d2LlqGv7oNneRe3Aa/u/QKPjBRSp
4qFVDM16L/JF8BtqRBg8cbEG7K6j8af/XQZxdcRTQFn+aHWSihk8bSXkbkbhVtG7Xe+0kMmWTyX9
prdb2twc+P7ADnAH8V8cB3D8GcF3jdke7jPEu2JU11G5Le+1z3RWFDa60+LPFmlPF6Up5o0Odqah
drpyX6j+GP60mYd3/gg3EfSGkfQKVabKOF/Av32F1YT98uHWkp2tsRPuITkzlheeHbiBTm8MGSGS
w+W+yZMGbur2QpHdW+p/4zEexAbZHK0FnBeYgPpfZZAP5DGaTaCTLlFQ6awWjCxgRdLxdr5gKcFD
7HYSjA88Ncgk0cMSRQsUH7Rit7TqUTgKEpUvNDmwj39w7lm2YN+XV6A3kyd78CEDxVFtCYYC13FM
A1impUuVvYP/Slac5kIfzZDIXOexqrlQvEcUV4dxDdLEKI26Eth1QzddbyTIFy5tmjRn3l9OpLkK
O4P0zRVnlIHoK0LhTs4Zhkqs8zY2dOhVBQXCapRKMyof9Xf4/LZMSQBwR0tKnE463HwDzh1eOqBx
FlsnVktOPtMI8MNDZC5NnldHY7gMjUEbQRu7T5QVcsZm/uG1iBT5e6AypbiYtWSO8LwBONvgpV2K
3j5k9+0dQAPDY0wzJsbHOL7qeIx2THHvx9EXicSkmO/ypckADAksI9zrmgTpAY8/Zo9WiV0w9/sx
dSRx9oBKINOAsqCinK3OlNsQvS9c/YHHJhUZjrKro7fiDJ7+b8IGuDRQsykO9AbIsgeChxRLBpuj
PgGGSeCRC4eDF3tGqL/hVb0XFX7iFW6QI4EVyvWEM0XMYCfj6ZgY2RMnDJSXlqaX7WWC4lRn7cEv
4sSnb8SfVXBVhm+ctJzHB+ooij+71SfVTGPc+vHokBdPHJ76UKXxsh+p3Dgc9AQhvQCSBn6NN/wA
p7amcepXMBiuEMP0MMSuUX4LRif8eHWGZpCWv8HoFuQMbtllMGLC7MOnqtLQjoJHpdI4+aFEh353
fOwzlMhLir/bK2mJi3xFH7oKUL4ZshEpJtkXP4TlKIGp6gI1TJPrHPBZteIO4gk4nO4DFTESp6Ag
pgrkAMUVE5wtzCM0swQma/CsiSlzoaoh4Uq6x/IJnY+TlzbV3nziL6jf6wxlGv778hqx5AaTevam
3EP7afXrgQVpBnZr4Rsnxe7sMu5ZNcJQl54Pj3hGuDBfmC3MEICykJXF46xjXDycm1PGxnBTvt4o
c+l1dEDK6FGS2YSG7HqoSCagDUfVshwFxSMYqdBCcChbwCvZINTVVV/RbKogkrZGGrI1YUk1ML+N
ezHnkjPCBnQlgl/UDaKxJ49X9KNrY9IBT6+c/ibdHykJGc7LAalrRyWkzUdsmyUdzh9gzzgvjAXF
/roohn8wOMpmqUNewDaVgrcNUSl66Cf9mkGGdbq66jD9jJ1H+vE+FlMLcJzllyiPYcRK5U2rICze
9x/hxlAJRkCPCOYo1tnWQgVXh7/yDxsT3bkQctJGzxXGvAQfYc7wtL4D006lT/AYnktB+AenDMiw
Giuuuul9aDKqr7sYzBKVMPSLLwbhhf059USnkMCDdkRdMA5mIzjkHI+K+y0tDjz6Ogz0YOxT7J2U
9aVksTr5OHrvBqKURU5ankaSXxjIUPG4Ku1fS2PvsMoxRcFjCwOaMpQg3Pl3uLYt3A/QuU+suIPx
lnHF/RN0ODyx6Wwhsk0/Qda5Bp/V3EP4LFCuTYdnsqt2G1BF+euhF2VIiusSsB67zmWaEHqFwu5u
m86Rm46RobMfu+TEj832zEZbiwExrRyLGPZZaw9xW0igNzFSlTnM0Ac6LCdkNtYVXaEFE6CbhBf4
wxynJdSHAh7qhqW3URa1hbV7Y+PYHO+YyUJddD5xpkFTZdhzublMqM0CtxVYPjZPUPNxwEzf+UYz
PfJoSZXsNp0PLsYzNIWb3BUesgZP+O7YOJakxW/Pp8MO5YNZcx5QRg6NDatLWo8JAvYbKWCMn8EO
HNjHRonzEBu42mb6B/A1AMP5OCC0Z8QcQxNSPDYCAU+8yJ1Au9jAUP7Msz8mAmElsoKZ4dgZKRbU
1MzoUE3gRfNxNNkbpPLTaaz1ePK2u5eFEwS1ACl9WCSX5trvxJx7pttRJM8IwWm34FH8+QKsx2So
uAEeet3ucpp+zc3bgYblOl6s2VPDObWbYEnLgdyjsw+vdID4+zvtbbX2yoEYo7TL/y9O45XKzvfL
BXDANq8gGg56+kwRiUfwyUposEvYgiFFneBPiUe9/c/UfN5Np/owPDECMM0YGj1NCHTzL9qF09un
kxxYmV1vePatZvWxEN8Ri8Ki3E37p+NhHQfJDGYYv9R7Yr+OdxYO/HOEQgSYzWn+oQOVUY8/37vG
BJYTASOYhb1t7ZT5qOkuceQMApiHHKurOYxcY4PCrPxbpkVhHvDBQ5ByWOLEhH7f86ChCxcovg7w
SHUNUDIyYZ0ClqdjLPQF64eC0GZUACo62FZrmoQpBbx1WA7pOjgJn6tsaAXZPww4xfTNRinIwUqB
XWOohnPhifEjIidS6TjcW3/Z9mRPwWCEBMghNOZtGpulGqeSyUFINAUidIoBZ7BZjqz0NsUG7Dpt
nM7aTipH/hNR1lusqB9CquTztisPj9HLZD6Yw65ToKo5jz3PnIPxZsjMCX+i/Z5jYscLLWPY3NAW
0KJs+pC9THM28eZ3LM41T53H3m6ACdlxfd6wP2Aka8e3NTlO5vBmY1/qwIWkNhPWntiM4dszQBFj
zA2VxfZt1nUEBxIlNSmDggrIFiaUX+DjzGQ5FTR7h9LhYa5GPkyZOEvjWDOnn92UfWiipXTrTwwk
yvNljVdy53CU8d8yfXpLfiPXzxWJA1/QwJLf+fxbwsD7h9ljANEVH4Zljcu2GYwYNzikNUhP+zGa
9GAImP1RJ1V8naa4xQ6323bLPbUqtFq8Yt1G2FcxkkBVCzeA7yU6r9OwnKDiuS20jqguI+YfQxZX
/Z61+H0EEFRQymGWHHwSGueYoZ/VnUpeqcNAku768NUsXL3rKb5K5hdqtnPFqrhzLvOxp3QOpcyE
12Ri/w/urMEJeQ+pw/30OZedzpGOcDuzxRuN3l+PBhIBG74i4voMjhgsbVuxmbAfRfmmsGb/9GkT
nb+0hXjnmGco8NardpgmzMBNbIZ8OGRvgSPQSVxtAn8OeEj8jRDDcXmHkp0u9a/JJJVkAM4ZrioS
V1jBnJfWCDapePejzuNvkKJkR8JQcXp/2B2cMIuH5UorgFYQQ/Qyrt84mQoP8e/yzyBvSKQvOcJm
G+cr0HETlTVYM4Ob9TD4HCB1n38bhozpeQb9nfiRib79Q5etfFz6CvRnrlAYfoEQ5xd/NLauXy4N
Nln9h1s++8rTav05M/aoUOS4cBxm3E45kPxLusYENiwsCbL360+fElfFLBFYDIYevFIPhTjU+cUd
Hxrh3ysIlCAgwaHZv3bymRovoQ5E3shRLtx5pcSrOdgR0FHEuNXbwhcWrrRYhuBFwZhELByOKgtD
2sr7S3FFaf6q3jEUZjvYFrHDY8DHI/S2s/A67VPpHzoofMy3MoA5xsAi76k8q0XsRnADcLL7rC8j
2ziUf2C4U2GiKjRqQGGwttmFgQoQguczWKmF+0Ycfl1490kZXm1BrIUwjTM0/OYrDD2GFYMXZHXr
dXPVn3XYcn9UUk/pCogkc9gN20B173sGobxBBlVIDUP5LJPigKALUhCuydAql/r2ReWJmcNRtrDA
giMNW8cABMLvRERv5AnTEMzFxOl3VFnVmhAA1KSXFkQjO8zaYD1cPYZlUI6GjBJg+/QQOj0YZ01n
E/LafeLu/CRlAd2jYo3PFdzOgV8yJ2DvOBDVoXIWXhxaxwHKlRPRluVKAN0Y+89pTOIXV2EobAha
E/6HcFGCsqp7dxWRwXqoRdShIHgcURSdFwyHsoCOPebW1+wg9QHd7ZKqM+WavhTHAHlPaxx0OSE4
i8g7/CkRzC7vu5TP/TPFr11BrzkdrauePUM+P9mtYD+QYz7h6icICaf6oljWtVd/AqL2etz2IdYQ
VrCdILdl+4eBZrg43D1DEEpt1QYc74O3f5lDkdp+gwH2YLVqqVuCcDi/YGoNHdq9nhkty/Jt4rxg
JIwKAjoRyUqzIKASlZ4+esLRy80IIBQrhgX+oPgcNO7t5wvSeQnjglVNsUkeAgZOJ8LLsl1DesyY
XJIOngoqVd01jpCJ3xiQXNwq1DcQ2HFI7Wk9bDz4ABxgDMLFBMF2mT7v4EPfTXnB1Jz5DEGlIJKA
bHfwDGOipJIWmvpfBgPLenPOoRXrnCsGQDNAetmAsxA8scJRRYszNrwaq7ctcDOdXut2+Z+KWwKk
8QjA+T4hC5HtGWMhZ3C4HvIYpIbfcEFjY8HhEXSOI/Oknima95o8cGixbn+S/cKdeaZhB1MBIyqb
wrEspNtQPH7Ten0dmSUEzgf2C3RneyFzQBUvMjMpJHmHl+uchohnazDjlPq5V4nxzHVVNqFyTYw7
QoFJ5uI551M/wKKxjIMxoCq6OOPdMHp6TQNWTmPOCGc+WkhrUg8PTDmmmEY1mBedRvio4yk5gGlX
b0ZfcfSzHF2Wb5HqmybBpfxBYVAl14stt/YotMlkq9Z4r+7YyhXqhzdVGIgfCCoWeOMT6D9mUXaG
XdpSC3uS2eBKXyFWczJ+FYxpsJAk+vYLqRVHU7dctVhE4PfKnTFZeS5UVHPOnS8dcj6LY8f+P8Nn
JnfwlU2bCi+r0i9E+/abYLbCzyK9MObQXGmoBvEHM1j4uQyWdBOo/S1Zo9YkXuvjqW8v54Kelvyz
C5eepgmZiDs+PnxAw3pDeCKmxzxU/hDVl9/7jWYuD5jxJulcnagRFQRd952dDxVBSgP3hkh92zs0
uzqoOObqFFivTZeCtxXUzyhtdR4MbYoRaU7+uaVMcVU1MAx/DSwE+G6AuZD1gvcrPGkllJBXl7Aq
CEv5hOdiRUU7dakoDG6yKXHxBDYBfssuBizGXaUTq0HPqRzvK206HkGmGuBo0NlzwCM8yzlR4wpj
AQ+uy9vx5H/qXMdJEU+E9M7pYc4B8n3U4WxK9xXwOs6N7ApglRalisem93ABMprTUBcHEB8EIX/7
8FH8eJxJ6Fr0lbkRbE1wq0EoFOfja4TWpMPIgMdR7ezRz5dOkFNos97E0sW3c580EtF+FMUET2HR
YzEiOiNcVdm9JhJeCi+ipbmnPOogpuF4+nF7y7n8Y+Qok9oAEKClUJKfZnxdj9/2zvxth2F77q0N
rqIvYeEo/VngFONWpDnpsPRmnOSQKgEi6OIYseUfBnD1+gItcIammlUCAYgZ7/Z9Hh159B4cPPDm
7tYQwtAFTP5fdmwTOdbe9h76eAIaymxKYlSJPDODH7l/dav7VObRd0l+8RcdBCxh5R/cwueiUSz4
Sfnx/bQqKJXBEOvXJvhRcYhKx3yFHNRQu2Mlpvt9z6BkTMjENTPIkN56tGoL01BNOPmwuga1//ua
66Ee5zDTgU5W48Liy+IkvrDAY0K1dlZ6Y4YZmubVojiF/OTq5jGfcy0cUS3UpXZ3aCIFTpcSwYaH
k3lxLSYKFnLFfKEQC+thpSfhJUal5SMRZmwZWs1oYjFaxikhd+VIw0qHVF4IldbvHzoj68oOv2YA
+O3hoZrZsRiZGyKTAEbfMH8/Ifwf+Wc93z4dbZIrtj7LOLOLuEIYgqeNenOIvJKPYP3AVaCGEF4v
Xrtu/sn4aVx9Qf1kKM0128jojsFqmWib3eYl/u3pEGwXqbuOHkQNLucfbezNu28uLnQwobgcJdjC
zW4nhmRwg14eHAjozLawQzd2EQHt52hmMFjicfdq/Al9NususqCDRD4/rujAXD8fzjN3jAuDRJwR
kYrAVExRN9fwNoPdhHr3csxTMN/bLE/PYx1Qz7kVDkSfE/fgZy5+PvQ9RrfN4n6x2Z+pXHL7RUvt
DU5E+U2/O90GeGLnYch3gnOC/wZ0G4J9kBG+cGGxcht6pvfzIcPIM+jMzzvRKZ/NADbGz8EYVm1M
fFqFmrFAMMqIY8cWqKOnCQDFUYxcpop5w9PQcMtF/Zrnmavm/irkVhZoYsQ7URgXd5MSoxUcXwx7
zGTc8GV7cMFXdg5zyADnM2XbOJfg08xCxjaCxFeV6KH6OnNywtoMsfG8269kVArF4Rf8I8NmzKft
ey8vxqG9hepZ7VP99a9IaoVB0i38jSpQS17N0YmCpXZhci6In4gbcbS4X2WS8cqL93UgMKjeY7CT
BIjCrIM9cOjgLM4kD2ut70Z02qK0YFtjWWNwwzDIRv89xiCMZAwat+43GyZje/4dONiPz8H2760H
UJic3nSkLUzW2d06KbuRARLA/8tkluEvLQC9xo3BBOrb5fNEk14DXxFUxQxnRqgKwIK5aWxSDRxE
aVge4uw0x6ynePH3u2Uk7LR4dDsDvp2jUDW/snvQN1TKZJUfROM/eNovBKSMME6QGsA8W+9TgGmD
aEh8FG8cb+iVmbxXk+Y6lyHihI1yosTxPMaxhlVh10pCnYYpkwk1lukPQwUB3d/6SR4wD4Rp8MNw
EeSU1nk6tkd8MGJiZocARIPrw1tVE9oEgpoL4kaESQHbPi+/FLY0smofrwfEmggbOD5I0pj2ic6j
28pkQ8QDmfh6nmTA4ycD3HgoBxgtIGnkVMQ07AvIJ6160dSPCWMe2fGxpYFJN5wb11EEtZZlhfo/
M3fc+4e5uQA1XxxphebxGrXzU83Ns6e6INBId7+dK4tW8HVRMpX/B6Xd7ILFAy4U0OEl8DIZ6ALh
ht2WC/DBztz8cNpWYBCXXAt2/uz4i4tkTLEWO84zvikzfug/teN7DuIg/gOkgG6smbtngGESA9mh
QxQhkUpCds7S5tscoh+OkgV6wP23rMXDQlrsW9bLhGiM+LSzNsl4i3AqPJMDK8X/rmwIBxhsANbw
d74v6+jELzNcLXyDSIMjcMY3s07IA6dxRyoi871d7ySU9525S5KVEoUPGBQmvFtW/nSW2/BEwpCr
KzLwjl9OZtPbPPY11mzMVJggj9ARdbWZjKOFn9u3kx86Viyt4lgw/BPnZfkLNlQKR0rH3PKA6HaE
eoShHFmmo0+4CMvdXmDzwpHB2VzX3u65dEiZ/KfNZ41/5r0UPm8w3gwKn7chsulifku8Y9oL9wo0
ts6tHYNhXg52xh16cWln8PXMnSenJN6o4Y4DhF0FGy9uB7bH5s2/2yGuRSz3zOTqLcAScnumgssQ
BhREd3PNTsfrfrky1p69KNuG9PGNGQFELJI9R6MIzNsnq1/KpbXJ6QV5j95WEYWMMb3Vgy17AWHD
POMMPzSj/4K7RALuG6SCM1gxk0cC+6Va7nkrZ2htN2uX4LdHneE0tI3OY07Wbbg4S0vBBZTtBHuT
NEZaHUL14q4I/w0yqmaXL/8j2bPQ2fEEq0wv9Emc8OoXO1KnUajA9YGHlVih3wiSAdzIVWNym3ZA
xk7tVAE9cBw6F8XeITLDARLij0NDMVkk42Oyf4WLBz+AWr3e+X6YtDwgjrN/m+HiZc1ehXOzfCtx
HEkHJjcdwO2Ea7KQZVbdjfGwEvOM8n7J6/ZbKn5BMeZvqCOggHfmAmfayPdJkx2vVHMycCfESj2C
N20T/j938x5Fs3O7+i+z0wH5/rkxH2WRu761SqrACkPJht5aWP/ODaHIb+6lFa3XQ8LtoMDZQ9Aj
VFXjgModG4Cb9XRDFW+dyg19oGvYE15pWpxRSX/Op721K6djUq+XNEWETA4mSODOtwlvT3IjsG+M
oMmSEjm3L3vt+z7rlNTIBC5S6EChhT89M2Zjkxm4Ee6tm7PwZyIpt0UGbhJmrNtPaIyRFQ72Iuxm
vd7aSKpgRT6c4fFubgU0MdFZsssC6RFYo1UOKObMc2f6XK3rLH/BSaacH4BLcFUNlmdvoW1FcE/U
IiM0yp8Ke1yg/Myht4OETdtJNcRMIV+yMX3DGH6LmGHEu52YgOwEQ+t+XKFww2lDgJYLVsEVC+WC
ZG2RLvwbk/MsBWdWOd6kMDAXFlevCpIHHy+HFoNq5k61Z0X/PuGaK4P2iSsvLvjMh122csYGUk7K
zHXoxEh/48YeWIJIZYJh/dNthKcYt3OFZwuWlMWFJKt2js69H5qbXWPvv9Zixqv7eI69LXX6rxpY
N4tH7kdFEjTmDOWKdV7dnCSJ48yPPYcVci5K8bySA8f4wF/AIGv+rXyKywWV86Jy959/iWN4O10k
VeIb6V3iF+QUhLPPozBSi5m6iC1MxZlJkCSdZF974ZkMcu2AATGZmd5ms3mOELd4kGeSi7Uq7cUs
S3itsct9LybYEG8WvuOQ6blTZ2zm7ETtWmzue51xZPUvoTj74joBW3TV7kPmVpVdmPu+t6QK5xo7
vEZo6Tjqo8V3Reou2iMwQPwOuC8U9dGXGaUjTXMedWioxk7XBAMAmIDuVCwb8V24O4SXnxmW6WJm
r9nZcDOCQ0lyJOMVyY9ms3+zxZNQZ9YKXSWbK1MrMwkXlv+PjLSR94i3rPU1ew0rdpGw/Q7ZosmH
MBl78ehz/Wd8JzYZxN+16Qfn/kScHmDzXKJ9Z4pUQow8zDG0wALD14kObm5gzbd7rZ0wWWCVYdjR
k72xCBrrvy/U6Y/Vg706q8NngtVPlFhevueFyeKISebd7D4xkn3kl3v8aWm4gjETmCs+hkAEHMab
K5D+EHXDrgX+h86t/Jd9bJEmtcBi5DYT50rpnlnfX6L/sOog0Sj4H2Fn1uM6kmTpv1Ko5xZaXLQN
pueB7lzETaIoUsuLoAgGRe27ROrXz+dRL11ZiUwgE7i4cUOL093c7Jxjx14L/R0aKXQ568eUosba
oWDve8S0lubGtg6VprT/dK+jlWL26kJRcclHiNjve9l9yH1/4OxzM9qLaiJiYOrBOPW5Qxj42sEe
at5zF3YVrBf2jGCO98Z0AW/uKocCdlx3NBMMWl0gpXHPwwUxn89FHnDARfH3vDxJzyy/7/i8L969
XL/xtrgwvpKF4KH11vjvj/BViehKsykXcfGxTOf1sXghrs5ozGacxq94u1hzez3lAntid0bUiI2j
fMPlz/oan+ORE8TV5dNYkkPH+M+3lWYZ5KOtPofHRcLSLHGXR5b9ZLD3a46kOn+LIqBbj+flxcrq
w852FpsOrTbxEu7vqLYfTKHFXeftyC3KysrimHqOEeA+l+DYCzry/hs4KtvzRfxkiXAAEqQGrKoa
1NwpSR8axzqUs0UVC/vEv2MIqfDyMx5+XCREZDumoWU3iZG58r0vtFyYzvo5Yqde6NJTt6odKpUt
Wj9b3f9csrk+KRKerWBqLhbz0ckbd6fQqPbCjnlFr/ESsgOG0F9pZRztmCRBioCE0sqIHncZZ9iT
eDE3OZWZz2kissQ2w6ZT7mArWG4munDkXDauTBilfhKX2kpJAexw1kkW/KovWFMCYddOSjNY0+NI
mspURHsjmNijrjX76diYQjEIGJEyYaU/8VLfjheGa4f8lApfiMU687zWWJherDJezZ3ZdHmNMwwr
fd5WlMK/+PE9jP2XKxY1rHJMWPZIUspdRvBlsHWXXJtLgfnX9mZIKOAFfC8hupCE7GnO9AikZKn+
ImTpU0rdrFp63cBXTFd4sVl8zk2akjKG97ltq3nhrCrpiTF+Y/FLqhLkxkhduh0yDJSdTjs12Zuc
MMp6CPZPSVY/PI/Xm4LK3L5M4oNN7RvyOlYLzQi74VlJErr3CIhiL6UIGhdKBZtrolqP/C14+tgh
DwvvEfkCbdvCZ3MlCUV94nkvlzPZkMfwkKRUycWWRhsiu20hysefdDsM4fJjnvpZEnPx4kluIrUB
vhb1wRL8XtqekRKUbfY53LqftaXavd7ekYxXSnJmipJ18EFa9vxu5yRoshTkVBVtoJ7H1qdsCory
kpWJamrAJnJAz59gLF5ArEN7geKal5HbnPx9ESR8Bp8Ulc90iO0FdhWcYBOvBd3K2JRJ0PJU0oo3
NC80UgmTNfDynM6wvk3nDid398OtdRDpK8veI9K79eKiiuxriEbg7YmUFjzsBo/jNdvc4pu1+Ag3
kaGj6l5k+jrYGx4keQPZgZ9y5XDYjs4DnwZCCPOwyCRmR3ZN2+Fj3SZrUlQRCuImdYwsijbeI7Nu
nCSrFbfW05Op99srazVfXnGRfE01Q44unFuoSBNrbowC+vGdneCjA0x0xrezY/KlJJZOljcYl9wJ
gzZsX00nh1qkPMeVP22Ck5vkQRXOoa5f4YBZhoqyYcjNcmBB05n+/EGnU4h7PiH9FgLRJIqsYzqC
YOhsO1b9PxqDX5GArkigfDrA3xebwQh0Fw3kvg2x07c1LArC+0DSnDNVVyzHoq3ZADHvq8s/WTWT
ogsBuKJbA83T6aesnrJIGi4U7CdE6nmrCZALwt0+GfZrH2MK6GqUxwPJnc73IyiA1ydZzHNWd5VK
kz3G7QkkD8xTmc8xmuqFFCeHqNg6jx8CUE083wgfQ75IQW2y6BTnr+L9dfnhWteyrnMex26oDwnz
j5y53XHGsd3Vw53tkc+hAoVPfAzYNiivoHCcedfOcbkkzWj4ComX73Y2FlrJ/avcj8ixMbcNukuv
6C287aglm6tdXiLVrUZcbbkZd8YeVMwyv1RYThM1CvduQQnPg7wHqzfEqWvcIpLQGNh1bA1IilIN
ncwaIzuRUsZOEr1teZRS1sn2D5P7NFsF9MLNWB3GP7FJLE+7OCx24MexhpmU7eNskWkIi7kdrwsE
h/HF59N7sSCCxS1XAIHuiZYdKkGFMflAr9lzDLcpSzpASQTS4Ewq1FnwoJ02LmuDYdG3d8z57YxW
2fw0ZG7l12usSO/3xInOzA+tRxzNlE6ngrTtm89WcvN5J8RhUdc2phqTeAZecffYWwaDTfKkqNVu
ec6o2eiRtfS4YIgST+Bsk/gzjU9lY08icapTV0gA2kCq1DifP0IY+dsT8wDmcT/RpMFz1yMM2bw7
lSd6z77VcHLf4JHkaDk9uhSZPTW3iFFISm5zz4H42Ox4WYjV3jNLR8+Xc5TBipzktHTJEtfQKJcN
Dqtmeb7zVmihdYqVhl+FssPoBg9yGqcUh3lZEXEqdYDcw1PkDbH8wKWuuuuVR8tTUaBEnQhbF54h
yC4XXdwhiHW/StDf8pWlZZkwWSeImOpkMSRQzlXlLV8yyDtSgj14hI/1ddyWa1biJVduLSMuUtZc
GxfFKj7QgkgJ0BsThYnIa5JA5WtJ1PayPjUnl4XvB3Ns8/UESQDpRz1SkXHL8Nw5QeYNfxA2aogT
X7G8ocGSDaYj6A92N/m6M8+tOcerZd6NusvBVeruniPM7O9BeOWpjLsoCbGWEvU5a3C2YkQGYfUZ
XYMNLb47LOc+L09rYa5+Ab1ltBrIDM2kB+7hzSPon2VzF0eAGCaIo/+/eG3sk1knUkQlxDoyDfmE
QeV1CECB5TfKNGwtFgcwkMZhNpvFz1+5fVP34g81QyeD4FgsEMRzKfrvdB0DTsRCl8/xnplSItlO
Ajgga91Ze9wTy7kMuDTGXhKsanLyoglSGvxFMidMbm7WSEoVfJOkw5ChFiZy74Bx5cs0fbjreAOc
AvbCZANBxsIWZf5G+bu+uUyAO3YcP6yr+MhtxALq2AmZNG4hSbcP9vo+JHvM0q3cSK6ogHd85/u4
Jvm32Ek9bOuv690YkRPblgdRO0gq7s4qme8pK3dD5ARsM5QQ+gQ8IgCov35xopCkoBWl5THwCL/s
jiRIziAmGxbX8sSNFGTnKThtQwJ0AhxgbCtnBIeMakhVn7RCBoXT6as+m90paZ0CKqGkAux5La5e
QXtDeXN9DZfT9XaBtK0ghmTKvtU/xEJQAqcUWdAEI/beWnfU1yYS2lk/IPaoBEs2CWABySp5PxhV
QkZVyAhlJ+/gcMZrJgd6xXbmpRl1WH+ERNWngsRgYxIEhzCqt1YUqdbwlpcQmoV/H5LTMDhJMPSA
5r9ZiGc5oT3jLHiJGmj9knU9m0vKKXIeQUFhc/4SuZ3lDBvryf2MyJGmKXafHFGCV4IyRRveEEE4
Aey9gW3Jd/eNjIIL0gE0/AFeHnFWI0ZiX77zSAkl6NR2EAO+DrwfAQGiUwRRW0SSWg+1zJQUDz6F
YIXnDUEIJ2C5SvY0/DEsZ8ilXI2VJvDZCYL525bkSuoKeuZsp/yMmHDEqX2B3h6x9SeIwqAMPfpx
E3Cf32YVsCkSEq8I5qRQfT/KTZZIhTiUTzzeDlojSw3Kpvwgn/J2fiq9gJ12ccjEMfsuX05eqUfP
s+eefVtzeg+cedRnLNRFOemIy8JBCMQu7fMyD7zLRGMPkWSAai9HTC0SLNNpPOBNe1Y0x3w1Y2k6
Vq5Cm+eV8VpBe2nDdQKT+pWogrJtPWBuBXCKwmiDYEfS0+UCpshaqwCFypeBbBYryIq6SQkBBPJS
AKyw8EbLedoVHRm0bMoNXJgRRnrZFu2cKTIhbjyvMNquWeUfLgub9WpmhEoddVCjjHRzCnDEifcR
pnvowvovydyvgVU0KFNkNeCmWXVlDoQDQhghW8doNRjQBp7UH1SwomacUG2lmOwmJfxVqq58+gDh
GF2lORDbFDaMJPf7xOnh4IGUGsVxVhTcsF7KIgA07GfkqpXIeykZsmr4/TxoMX6WJO4byWMkxeFS
+v6McobXlb2hTIDNFJREWziJPdKbAJ0pV599wXhAzpHvRB8mF0osUYjxBTZr1nnyVXXEF9ZEtJYi
/n4yBF10k6iXAr1+V5rMsfRSr7lTekqDi45OcfZZEUV5Q5FqraJ5sJkFKpJ4PMtoRfcJ18ZDBsy5
5DCDwRe5lNE7XtKswS14k8aUZnbUXhuHkjZ9jk5tGxg4JppT7q9TUbKBT3eFZ5YKgKEJml42OgzY
rkCCVzE/EgWj0ZFJUHt6w4cw5TMIJugcb4oLiRw5hvPrJKQOj5nD9gEyb5XbkF4uu3ck1hu4SfSa
fFB19x/ctLLTVQDySsPMlBbT13r9yNsOOhDoiV8EcE265atnRv4A1v/GU5bHlXSzvD4IPlrOEfD3
k9MYZdIWCxRCQSvls2rckEa4G7h1pabDMvNILSbTsJy735HAdOLgk5SqqjlJcJ1VbdfW6dsoGuZH
Xe35vLEdB8kjilaAqNYTIbO1b08NpORc2HSfMF8Mybg8EmmZprjD8EcMiIqiOymAz6HRl6oIt/oR
c9/U4YuQCr+wO+YPyy1vZVhL0tizkuE1iJHeSHvRjtSVvNMxRrcIN80nfoAQMN+xn+hv+QR6OnaA
Iix8TxCUqrByoE4HJ/S4vtt37LkdTsKeipPUNiDTGnnAkCWVrrch/Ml0xzgq65zSu0g89fbQCZC7
lF3iXmTcHcTVCXDnmSvybfU2im5+W1XWks+2VVAPnrw+HkYKMXztCHY9+raAAi7cQaK/xKfyRh2X
5PuvmsYphe3R1jwutBSu4jd+oO6UZl/Qzu8fg0YHLPIHuTqYeyT1HNMjCgGwj3tFfoxE6Oa+R779
DBezlwi/jRjHWAHYwA+gcRwtytgTJ6uEVG4tUO/qdnORtAoxscqHTj062Jjf/AZfNGs161c0P76o
n+ACuf7vDw/IBeQPSIJqmVv0syBis0JUPtS+5nG4UhZ+G8a62gJXvrTyL8Kvl373au/pXUTXSdlQ
sLqtocpqsVh6O/6AK5kdrVaN4kC81B9ohey9uOGpuQk1Df6EAGbrx6S7tRA41VwOYlOAbldMkRD8
d3VWsx0MjfazZRVRTb3wwMaKnDfZ/VDJJYwQZSiQe8KPAQcmyYs3SKn8h0sPFRaOmPvvRtM2p0xu
kgkmoX35btEKCgdO3BbWhQZxfItwkG8xL6m29qY1MVsWbuwWvux7OkywK+lO6Uu/0BtrDieTdotp
XN7Evb6F4nD3P9DC2ECpX6bDaiVb4v4WXLxqNvYtRcd9/FEDaJnQ5Z+XmwTB1Ufqr+GNVj2LiVlX
d3pJP9b0Gd0RSX0tW5haiArUBNHTE4P8KyOAzErc7fNvENL9iIY8a/rOpsPJMbrMusPv767Sl11K
On1IXu0L7Xxw3N5993U+TlAnmtvgBzdOa4ARmo/TPDiLhju08XVCesecZyWjZbv5JzXGSzUbnaOX
pjww+4QXi47JI4LqZGTI3a9AnTZJwtYlm+z6DuLgCY39T3zC7HbbMeVPJ/6hkQV33qHbs1HXv+dd
Um7RTW83a4/sbjRuBoB472t0K1fv9MBBnp80/wHkacET6zfvYa9ws3NX1+GuQSzVtQ757NGQLuF8
hYnNYhxqZzrxhHtAASdnN3Rp/uyCJwLTqWwB7eDbgGvoCwC939eETokELqAvKKFVNW8DsNjb8exi
L1TYWM0xG4BWMR0hMtLRBE2oULnmHHHsZoZFOBROS5b6TMCy7Kx4P14AbCI3AgE73eBVFz4dvk6X
jI2UU3GE7zQlZwFBBIwAVLh+pFeeRyWZRHIMeiPNWW6D0XKOq/U8aKji9l7PwrR0xUe2X86j75od
HP4txlJyrQIi9FJkVGgenBsXxbnkn7ovSsx23JkGK4GRdqLe7Mr+CJpJnkDKqTS4SkpZbFFjjosk
gelh6vL7SzeHpwvNzNQISFJ8helAjFC2XaAIbLVAIOtlig7+4rbkwJSkmFTH8Fm76MQxv8GWbHD9
waPE/OKgiQFMTn6cceNuKlGRp82vDdiOluakLopj2kUUJdSK8wjNOfmWzT2nlPQ9nYwgp4C48zed
by7qyzy/UwB7RfVDLvPENRtspugLpqpbT/fjEFGFylHz5ggg2WZgjeidnVIRJtuby324YrjpnuhZ
2Vi1XAfwtVU9fCruLd08A7OL89/WqnQvw0GRvSYPF1fHXoDWQPcEdLZjgh9EFYNnff0yWj9fLr5J
LewEdbKU/fSyrnWf5rW703uDfnTb4xbSNPSHjFLUrSvq8u/jZbrTsKSv35RwnWC2HT6A1WjwpO/h
I6dbSDv62lGlWH2GQ5lEBCQWtLGCLTGvZ9OMX+gDmbSEs6vm1NapbdGcUfE1RnRbWdON1Zkh5F7l
qHEtNSF9hwMWUoxzNtkjLT66HDuJkyR1KEo+tIgaMsCjGT8CuskGDEmxpmQpNf4fHh62bbqRfzaY
16K3tW40neDniSoFyUnPqZGEiA1OHZsMcQVubrjS3o+j8DnnvDJrAUWsZCjKIKoxMgEBvtl3rEOs
44FcVYz3dMyEPXPeMLPT/a7bCGZsJqAyV1s02/zVs8a9bLbFYJGm1hmS4T0Q9I7+jhOqbv7yPjct
pStpZfzNCUeS1YhbD242ml3OgQlXRL9WiBmIv9OiPuX/xzlUEenwv5ykPuUd5yyTQ/tab+gMEjiY
34fkLLSK6lYnf9+lBjoKe9fgQrlYaHTdDtdIy059eYIdQkXjfHBvQRUNeVH7H1oi1Zc+axI/KxXQ
Xqr55GUDsutAzrhnGbnaEbWNLoPXNGFqaRf75HhUvJEJvoTPBPM2aqS7JLFbb8fMyloMksXDhktj
Q9ALc+HvmdfYstWHgr4s2R984ZO1YOJeI3dcJ3QgOfRzP9SILtRO9MlfpYnbOZoRs2B0A4rNU4h+
hNGgXQkZStyLEC0iQWY6gonWgnC4mNE+Y9uwLL/SgpTDc/hR0YM5P5ZK74Miec5KilFjmifJM2gx
QkzQCNEbJ6jhoZYBClNJznkgRl5BlPrZgGSKIpcMPOEQn+HNkYDA3VJQeAqRIOr15Lbv0Aiiim4w
ooOnAi3pFcLPhQARf0Xq6s+8FznM9ULsAhTez4pkB1KKouNpHb/QqfQDaGs8o62+Urqo2t1G5uWS
NqWbEeRApksBWIiEmhTAO/BGILZL8BzCiEq/dj9gA9Sd4PyNizcmuUMcEOzn80sYUWYVcDkK2lel
LPS7AlnJeJiK8oZvuMig/jaB46opCACw1JsVay/z+9PxWB9gyDulDDkQBSfd1vD/OC84kr2DTAuI
RZy98sN0uLgAR2Fbi13GzQC+ggrUZ126d+F/Ih87Izrhat+IlH2aOnhmOliGNKjfILeBIp7KZpk0
3ThJ0lLKVKBvBeJ4KG+AUOjs7cPsctEDJlveloRwP/pcrfcoY1wQMIYeKopUFowuJ2d7w3dA85DY
biQ0D9shfXFXfykJDMmkxygSa4M3TBFDguONdre7GDiQJob27OUDaj6REDLRjzv6KmY9NF9tLG3Q
NQBckczSh0j/7xokkY2+wN9+yIuTrsc2T12gBXARybsPIrtHirAZapA2FM5gIj6qVAEgRVIvKKsV
3xIAVHjC7/nKXhpxRQ+IHukJoP7TktGVPyHwjAKv/mGu9A3BtgJfAlAEfcZlx0Bm2rHtUsCoJTAs
ffuG8QEjVmVBSorA5OKX4EF9pquU/YCC/2fzjZcpl+QpIUuW2Qq40V2wCFoSwueSb1lZRpsjkCnY
Dph35YUXlEUUEky+yYH7ZRT1vpcyoAwKaJWA/4DkEvnOfSSpd3BL8QB67rHb2QbszKQzVHiHegYn
MOqDmxxHHtcv8Cq3KdzrXsb2x1+8YDchc5OzgivOpOhlATAkvYrF4fcwAPLj7hwtRVp6O88HzIhJ
srtIs9A4sOySnQ5Yoi5VESA+9TFDwFsBejYMO8vZrBWpZ3we2iVHCcZ6ESK5C/lDHNcxr2nTqUkv
OPk6xh7InhbovGM/YwwmpBwfyNaRsWBlYn383nJL7RDO7t8zZt/dQ1YPlROFxoLDqbkuMe6WzxSD
dysXSFPAdFTydg4VwflCWSzjhRAFNnNKC0KFtGYO33h8/p7x8uqk973zwvehZSsfp2ga+GHK1s8h
zYSDhPejczdc6+GDDbXAF2PgYnAiPz0ZmqOFTexmmy7GvWhmPsQM7wuF9DVyjSgOJmNvFUUJhQu9
w1MGn/OKq6cVkicY+IpsB0QknNHiqnrYFCoopeloPBpwnqj0EIx17UB4a9Px41sSx0jTlf5KV2Wq
SIhQxL86v48yP0Uwh2JCsa9norO/goRpKMrYljz29Cbg79ciOREeeMwWrw06pli0PEBeg4CGfJfL
jUOpWF+Txn1m8yLAs70yUDozr0hPNreHzVnyCEZBn/CFiy+7pYMDjOU3w/ewMyD9TYPk2bNKhuNw
qPZfSs4BdXaj0Xe1zlvhRukKT9xRSkdygPwZ4EpD0GUKBJeboA7WHAbnTbxfzJftCTlt2NSTjkqc
YXQ8L7h832RecfCBk38/ZGYzoEjEvHJSQgVydE/ffe6NX55erFErRsyacG45974oCXpqU9qZSN8k
v+A3QS8lbJfbFL/T+wyUK2I6gcv+SaDViYGwPWuBipD5GOw83E1iBB6gHFKxeyoRtQ6qdxGRw+Cm
uN8ek//moJjIZySUhzoyEKnoIuw6juPjdI2Sj4y5IWQCm+Tk4Bxc5dUIFwLISUnOMyzZMIBOMMCI
5NSnaCMKdV/WT09weuy1QqpLVhlsRBue5jnp8UfOOZIWvosFI3LSkrD71aH7GtvCD+AV9JL6JGhK
OCjWFZGBKvidC02xw1L5Lb7IBKT+sXIFyCyZRriEaQWHNf3W98CK2mta2kBUumB18yqkfiiJP/gg
CYSsKlsAjK4mCkbn6yEhI7ad2EWyqB/ydxmhUrm2KOWDN5w8XopXiRCOaYfR0SP8UtW06IFxQMRo
SoE1ZH3BP6O5BtYjG8j9HJ4MDhqWPJdLJ5pu7dHo65cbU7jPHMZGQcnKl1oNVa9h7wDGFHr4ZiwF
GiMmdyjM89ioS7bECo0EH3mbJ3FS5H5gOjBTaYGUHk7TTp7+v/pP2c5X7/GiVkDQz23u3dzV7JE8
8MG1lMHQVqwRop4Z48IgrWfRfSTkap+rc9lYrC+cq3cA3zmRiJDoExeuKNEGjjnDLMWnK3WyHyMH
UjqX0NyQ62+xRPSJO3caxqw3gZFwjST7HM5iJfuJfVEWRhH8yhDa1gkDdeAXzYYJwympxfy441Dz
TUSlbQd/PxrNhrEZ+kq2l50w2gUPqkWanR2st6UKe4QTE49a1R5AHuWjAFn4JjGPFHR9OCoBUQUa
YyFlf6Jm7INjtPIxsg0oWiIJVDGvKNIDQYdESmni4jVUD/IfxcOUStZAbBmfvNDSv0P37rgkbJvF
GqYW+tXXTvwDYap+Cy5LZAj4FRO0gMip0nBtRG1zYFMD5EPFENzRkhzZA1TCaam+zDr2oVVsGzHm
fRgy+NUd1sEE35aQFFWsDZtzdkIEkegx5Kp/H8PFc8q587QM+ojMckdTSolRApqaX23QbHZVhQhK
IXyN7ikntxYI8Bc2+puMVBTMSc43gPbkc55UnPHBvZOywiYJ7le88LoeGk+3JGfFHGmHMYJhvRyI
DSyrQET5XmhSrNJPdy+igL11WotdUoFwngUj70gwwN/Kwy54Btdq8YTrxaK/R1D87KhZIeO54IER
/Jjvh3WEEy+63+TjsPDYy67h4r1bBCWdaChfFVyKuIRvmVRRArXua4CcGalDwuU9D/pu5HD0IHgC
Siy4EOQG+TK6rECOWtYzBgFyp7uLnNKoDxtCi6c1V0g5NxtfoUq4INKG1EUkwcCT0OUR3kW0oQNZ
bd6YGJj2EjMcHXBXm8JlK8gdultTDE1E52d09unMg1UHFLfrb+jwatwt2/aKDl0aClxQLjVsoIWL
jqKijYY5TwJ0d67R9zxgJREAvZCXhmSrwsSl03p6jOlAylLgp99GjyF2NfcE2jS4RwGzj4yJjHJu
Zy83ZcgW5J/7VirupKKjFvN+foMJGuRuFHddHiebB2+0H4wosVGh3bKufy8VVBy/YsuiMD9WoVjv
FcWLkoK3QkCLGxoirq7ChP36KgrIYSQtb/7vjAFBkZrSQgZcs1r20tPh103jhPfpixFhyjADljrp
L5W6bnsXBa9uYEsnaGcx+CEJQcIJQJ1h3nkTKhAUqr8GJQNwGmyehm8mImTNMMZFLlY6EqDVrdN+
EHgHY4oLNvuBW5q2my8mXxSfcT64sUGN0RGvBmUG0cKOkfybJlsMpCTOlHpYO1uaA24ACR0bV0PK
m5yEmmxSACajQdkQDbimII1nCCg5bUWhkzkfyxyTwo7iz5gewCOH4AWEZFcy1H4eUc4kQiDKRqpH
uoiHQLgIO3skhMC41GMktDusReCqzooQAA+RfWRCwJnLJTqGWu7jeW80SD+MCuVtQ5y0wI/C1wu6
pgjeHsoO9jgQectXqr1VVC+UCCsotxIxk+7RA0MEvlni9LEeNCmDkAmE3Iw1+55tmW1ndTVJGvjb
1YedHtMyHCbbM0aiPpAbZCSueBhtpR6udDk4+NdDuIYFqKPOIcc0k0S2fMIlsUUDlLTXX6eT2kqK
3U9SJRAASqDl5hs2xCwPWlhIudqCRKo1rpL3zcUt0z1gW+UfsD2gq4H2OprkjLcSDFEWyqJhhm0b
eozVHkhmw22c33F/JoPTnzbhswpzJcY2QE6dLSQTnum6+ISXcZub9jF12ob79ajctr1heAvs0FZ1
8rdSym8aDWn8sZm4JVFdI0wkfBxnZJe7DGyPuxCO17s2Fj9/Jw/61XZ2QQYbsNR6SdZDbQwtiQ6d
wGVYt3ZAq4AxVK1rh4xKcye8gadKX+hm6NNoE3BU6cha65iSINZqBIkpTx4h22f8FE2yLUmYEVbR
esVUZgGap8eUXSyfQL1IkkPnncCwiFYYbL1JYoat2k0OT7QHK4mT4MZZCWB9CtWLrwr4yoTiqKE4
VMdixTQpcVHzWX9LqM7FKnbRAF8EAfuvbqLrGWHPr8yaq4cYbm2/0KM84f9a3qWXnd5kfTpBLdfG
jJXZWNTtuDoCGG5GJxeoU2dcAq5AwemHSprHN4Zry28vLozPgvD0U5bqH1n9gIEXJQm7ek8QhZsD
gEKHesRih3nRnSSthUogXkvILStFrvSZIJO7Yhy5VdzjUfaD7FEj+T5A+L+6FM91NPghN9O9dP+d
6l/gIEr39GBrArTCZiFxhJNUQwRVckh20yOoFcRTvmROMd/DeXvM8E0SC3lYKq3kZUAqy3pYV7Je
Z+vsoFjQTRFkemshBeMX0xSou+SvUK6DXagDSF6FoohrgxvOUdX5284+HwsxGl1NP/zuwOXYRyE1
CHoNXhcCkweHSzVnyfc7rjtbOXDfi/FK3maKOJjeRtOV/Flh3XhDnL+Mf4tVWmcidMGLcCBO9Au5
8XmKvAzYwsc/TqaHrLwHdz5QUA07Vj2Hgf+XMQWxFM27fco564LqQLISjIRMTgj+g8FPhiEZNr42
YQAlSQw1QAtKqlb6gMzsZJGUT27ez8lzKaBI1S7r9cHzSa3YBAfXWFAAci/HPje2vWh1aLYS/Dk1
6YblG6p7HHFaeGcy147SYAxjuxGm0tStV09VLxNqfocIgA87bcl8hYYeSYB2HooS2tCdqgo8Shpy
RIrhzdhXnxHrSNZyTQ8DUuNWRunBUoAIkJJDa/XKtRnG3d8EU4YhUlm+FXugKGD5iLAwwKfpYXqG
mO2L3IMJ82jVt9ZnDWAgblcS/T9Xy7LsXlhaVKsZyVN4d5rCtbDbUvQ3KFocUmlACFCnnqLkaVGo
tBseAOaingHlx9ZtcV7BrKgLSOUIikWgDWtUcwLRZG8I8sUQj+HjBUFA2N7LDMU/uTBGjKFNIwnw
D9cYzKlVyJO7S/bckUn5VL71ZXJAmhDtUJW3BCQkuZXStqbodeuTfb4TFwnsPsvmdZQsk5/6SqWL
pHheD7irkCCZNvISdGqDp8uY1qPAYTVskSpR5f3eZk4nXP7KGzku3d+sjZ5muAKq95XtARupChsS
6FYhgVRalEyl9aARaHcV2IkI4AX3v7kpoSouwMuvUYUdtsVHpReF+YnTo+2M1OydJwBxTz5ookA2
2mEyxX7Unt1nAzip8WGOJ+qMi/dLhBMmjACl9dyKeUYP95TAt/TGVaSNVz+0QEXlhV1zgXDp28QW
OBR6jsK7dcXpiMkqAUZHk5X80JDadfF6nDG8fYyXOwpXdEqw0nIz68enqO0Rpno0nzwJIWsj2gxX
wUMcEoWWYo4qKKqJnjnFQgun0seIOWmK3t0ld5B4pN1XghUtqYQxcsgCOYyYv0W1UgmDhTItv5Og
3wFqlSkuApN0M2dj9ymMz85vqUE1TL5HJ8KGkHKlm3nMDqCA3pAoqLX95z/++//93+/6/2x+zuPz
odmcT/84PY/j8/b0uP/PP/XeP/9x+ddfD4v/+We30zU0zTR03ei0+4bRa6uff68nZDz8a+2/Wtq7
WTX7t54F5Ldny/kyxRDCAd6lGm1gb78tkWXX1MhSvs3fvHnf/LM377XbRrs36HR6Zv/f37yq9edj
vzP0rOV177jzBs8eUpKWYT+ctgsq2M2ql/fAVb+N+PycD3TZGvWjT8FMhQ+wC9ArE4fbpelHENJB
g6OPrykDK/mOMDd5SlxSI0ZKdrfBJmrhsv0Ot28fphRLM3gLkJ31uz/UOY9dxoo69NbAvOI216sw
w5dXnFF6EhsnhoM5VfBZ3iC/weazp8elQvO8M6+hS1JteKcE3iUmVKj3109HUwvwH0+n3zaMfk/r
tQda+98X6LG5GP3d66VnsJ30/XGMDPmYUaWG++Fq1EEwt9gFzGelMqhHf/3exuBv3lv79/cetFab
ezWo9QwrNPczR6Hbm1eGNX+ub+Eh7E5anjGqINqc0+IkB2JGc562fFkDyMqJy6yP9QGjUMbkjX1m
gHw9IoT3iMFphvzrz/nnO/h/rZH+75/zfGn2r37DGhkjPMxw7Loz6+WMUVttuVB24w0dG4ogM2gV
YGJ7Y/XILJBJMTCcCQd/98T+7Dx19L5pqhPVGwz+sKWN1vlWvd9HPbu8rCUjY3EC7tjDT6Azwgmx
69nRz3R/hX+9Bn21D/64TzqG1u/1Dd3sGr0/rEGvvbnvO/sKk9nGOnTv1oDI8mbWNT0/aOayK4LB
BnchS2NOLZztR7wnB8xgG/eC8QnNUcydw/9d4MWPFmGQAAJjVrwBORHPltc/hQYZ3hfTAu7klx95
YKg5Q2Qr53OxMXDdzd5MHmyEagNnKBUtCgwSvNHlkTw2Sdd5JZeItOnFdL7C6NpXCHnGk0PfCY9C
pdk5+EK0mCV5kafGZUrkIXlh3zYq4VxA9z6LT/rXi6XpajX+Y7U6A6Pb1bSOYfzxVO06/YthGKbG
XqT93n7QbDi689mZFLS1BoOMihz/t/ohzvXwpNtG3/nGuLhOtaM4Ir48CzWAV/bzU9FCnPd8jbCx
1ocN7lSLyx6LczFQXqk1ix5tLo4BKNJG/bLPVovLedhiNMJPjyEnsOoYjj1Gvb73Ko7+fi/7jJSi
GekRb2jcrMNnR1wxfrrKpzOImodPCcdAhj7YX2W/3nKPTP5mHcgHT/L4XX0SbZuaGMbh+lH5H1we
uYmgcXrOvuujA+r3nSeTRFcxCXXvZ3eS70KjTgzMT3hDp4EjIua71+y6dbQOA94uCMS8yh6gAB9j
qWLSxXicoDLEEg5JLI0T9+e4fv/NWe6qmPIfT6Y76PbMttHtm/of4p32NM6ba/PiyeDmN3rNdw+f
uvxKwcAsgC2+vgJ3Mf9zl9WCp2bQzNxxTkU95bl1nK1XfRvtcLe4jCq5Fa0fY3mXzbhZnIJmxGWA
UQZmv8qflFl8QwyvOm7/u1VFNxToGKIZTCm1bpMj7LfA2XSiy4PfWrCKnz0m9dtH/Hfb8E++a1fX
dM3omqYx6PwhUlTbfvNsd2otY1ArFp7KF4M5JkEtFhWKrb9Z2Y5p/EmM0M0+N/yg3dH0rtnh8/yv
m1477zv/n68zW1ZVTYLwExEhM9zKjIDzeEM4LEVRAUFEn74/9mVHR0efOGf3XoMK/DVkZWU+B5oh
Lo3wEStbbWqEt7E5+/lfeHdClLLfoeOho8+vieIUIeK/WBBdEpiOo4quAmdL9NsfMXl6lIft4bLL
5nlSzOTx8+bg/TrPzyljnq066Y5XvHbSl6VH+sRclCwrgD9VKBv+JvnBdBv3HuJ5CUlRgfHE7K6+
gBVgsBwoYe9Ao8TIuE/1sRZLU7iu3ss1ppxUUjEiAWJwXZnwIL+zLEDTAi6vzAL+j2mgsZOcAvbQ
S4I1R9krTMolfJdNte+i5zx1L7EWapjfNpEetC7ONntCDxkCOb5RN1Igp9I6LYRI8bACG+vACumy
m0ixPpZ9NFRCI+SJwQUZPySIYGjS2qp7Dz5ekeT7YvU+A+f+xnIA+TJ8zMQNfzH7rAZTGo1Emqob
fnFI2owx8YV8MgWtim58MNWtnDKQPEQsA/48+zBHe7m/8X2pjRqqCsFXwYikwkLYXcKMoaJupRA0
pibD76CjHgnkY+4YEYJySwD89W9rLhrWwtpRSdK5r9NIAulX4vzQs7+NcBDf7MLKYzH5+TLORGKg
2vc5V6IZa+HoguVIB1xWjx4jLfyGpPpARWIN8dtZO6qtwrCk2W/MQr85TjEf0hFCbr7uFR4FFYoE
RAI3mdtanvQNWgfvA4thC22JJtiBdbDMxZ1qch3pNXbAw0KaQnRVkL9FOugWXf0i/iyzyWMvHKGC
CxvUIH+DiUQV0ZLGrAYtP3Oe/nzJYJtHO0tfgpst6H76guXMsk9v05ntJQycKFXuLqAq7hdAcvwy
vlc48pLa+bqXsVDCfgi6mImCLqzBBiYDL4KG6AZXVz6aDOdvdz2bi+/0takZt7FPQxGI7feqZBJ7
hePM0GUAPP0a6kd+4AM3BGdtMAhQxbPGJgeuyb0mMGgjQCNf5rf532mzlWYoXfpC+JpiC83+Srt6
B799tWjjenEP0TVGkJmgXI0HB+0AovH8I5Irh2pOxSLNLqv0bI7UzXdlzkHSUGtZCyfZzafYmkYq
ZYU6Z7FPBpDvcSuopJgQ0R9tjURL7lMh+EzF+RUo5xaRD2ItZgXqAUnq9I7FQzV9x7JsCccfyokf
zuuyXl6nKLNPqJdMft9WmORQok7Pv2aLkhAp/w+eCVhLtgOL7ragQ/n89Uf3lC3bv2Isbnkqir0G
v743WDxoYGEtsopilHN2+Tn4E4RWJWpn6r6Y87m12XOpoOS3e2KbDQfkvqF6+SBJspFWNZbzVXhD
51iYidiZuDL8T6wTGS6NnwgyVwkrG4A7QRn8mPcAWfG2r4NDI/iwAwF0bw5f81oM6vKTcahGNQPk
vbBR/h5LZLXH2Zz6NfXNDc+MuuaD4z3B81/NyvngYWMPCvb19+M0keG7NXD6SQkfYTU1VqR67UY9
kHe9jPeFiMjeI05NK6qi9JTynhbyGsYrZoSssqnIjAx/vEAL7jGVDxjhrIR1/lep9jXk7QR6WLnG
6IvQvfT32KEZ+qCcdYXU6kX0ltWuf8rn1br5+00eB3VLihcWt8BctyN1Zibd+j5PJ4/lbX5dvsbN
lXFu30l2W1ZM8GQbc6fEibBQdt8VVpvdkNAzg+d1qB0kO88pkzwjZOMrRMuOT/xZvr3rH5e7WfyO
hWPgKDv8HGjMCSjwXhvgLHGixKjt/93iQVL+gd0Dr4ljEaCyQmZ82CRvHlGji75T/k5t/QInFeBu
4HpEXWNa65Xma9RCN08/vZm6w70DoJhVq3xN0uCftHQaGu3FC62yAbx345z7Emii4WMEl0X1Hh9g
40+LH+Pu70l9PeB5GoDt4rLgF/s0vB8xYXnxZkAqx4Urn6s5XXyB8eS+5fk5NfQEl02nO7BcWLU5
3vvFnDq1B9Ni/B4DQ7AR+sFCI4vYiDXHtHytq58KnycUwHF0XV0OAvH7Hv/G5LKoXRehSvcKrYCs
xWr+kjGJvEj/EA8nQwzOOhx6pFZZf/y8kQnFac9vovJIH5ugTFIN2aNTn73URY5TD2uzq3bcbN4r
FnIgO5xeJ5GQj8LjTjr9gg4yNSoTfnN878s5gRuJpwj5z5v1UF0ecHlD7Huf2TVA1EQP8r2GfAfm
KMkNgVPu1QsVSCTbDj/c0Knz7psSddk+bkDHt36603yG3bEZM8UqDuDgHFFzS5J/zGT3Pqq9cgHh
43jxjdjE7ZhinnulJQpBmb3uKSKXo0eonmqYk9HAq9AieJCj0i3K3nWs+xQAicnhYgXJfcf8ZfFn
/mxR9V5z8fBa38e/6DapmVQd5HUzFjffM40mnD99+GQ4tvlBTz09o1KyUD7uaz4hQdrSHSRS2M1r
cv1rQVWPHhOr/Oj2jzMM6Lrhhfmc/5w08w8gD1p9t1FO94FeIXFEGIGdS3E1E9fl/LVBLXyOMILz
vrrpsk7E9XdZcXsQTOu3JN+hevildq9S7n/i1DP9ZwRtPny6WFQtuzWh4EpijX5sO47aQ9ueO9Eq
1o8DPysH4qGse2+7CzKbODLy0JcO0vu3mZoQHvTDL6KSWQigWKgQ46fb78ey8s1a1c9SpmksBLc/
NtHO3G3uGKiWyr7R7W0LLFgBvVK0j6tkQ/KeiEdjRs20RwHzOh0Iw3ypfXopTTwB3XKu2G1qKejC
jK9TFdmiG1IOyLIP2AbPD9cE7e18Mei8dPsal0GRlBO+0X+fiV3PSb1n4YE/SYk2RTMvwwY3HjDY
WGKwOGU3dyZvWUdflYumsUrBqlQmrsaiO3zEQFiL6wds9kReE90kcBvcDv7uim+w9f8NzdkHK+pn
wB/ravm+9ILA9KiD7TVKJ+hqPvr3+hwJoTEy4zoexBdWeJEfKSaqjyjoc/siB3H+KYdmrzJUeELx
U8a+bdZsuIh/WST7BU9r2K21LswiPvanDcrWxS5GJKXpvRIgo5/+gCOQym1qx2a30qXe5kRvwi7v
KcT5/oc3H0A+dQnN7hy7izfcEMq0m/3evRQLocFLacusF+wIBFLyAqNd/xZ6hDQhDJHfuMO2QrXe
GEfQ9mlwiWDHXiyDAMoBNP6VHcj57d7rbFuyVi9YnezTNPLMvYJHjT4San22cR8CqAqE2mfwwJx+
ilxqAYX67uTLz18+5YnPVA8FOQRjdSs9vdaqf13SFRbWkwaIxJjg5uNxPZrDz8tmXWhEnw1GGAns
jAuKs4AJQwnntxFX5+G07HvYVYhz2Y5GzEeVCxqmAwzKYgX4ZW7lb3uAICZi7oi9uKJnLq8o6VN6
QRJhxANGU8cZh5ZYiAFVi6o5MJwx/tBuKZ606DKX91QvCy/vv8hpKI6Q5dJrJGB2STqCWfVyMdlV
KarypdxEzzrSTQtPiXpc9JXifXP5+EYXtsb02Yz0byTqodJN5Y40qMfSd9tJlval0Lus2tquyXrV
X9n4XMf7TyD+8CmIOu+VJsGUkfF5HPgpVsHogldslQ0+NOmodA56XnuHoH7Onm5xYq+6xJsPsVZo
tJ9+Cp7BvCCUoyz47QeNuIHWgMIQmfFFZAP0mO/l3P117k0Y9twk4g9qCz0t9cduhxjpGCgs5QWj
cfIhZdBjxX/BQUmbd9AB4J2BXaFWwa7zgadMRCtqqEKgwHitfAXF09Mw+IDDe4cA5Ui40taWrFpN
Y3foDU+Q/UTNykc2Pe+szzlbfg8K8mstFs1OweieWvCFExNcKG5RwNaWADMhvk/hINwmpUteUqlN
IyF6BcYHqUFLdV+YwlL7PyeSbr3wUENHjkdn+li0U5bJIRgxajSWDekTk725fjJ2dIh0EtCKwJXY
6dd8PGgX0lTRaQpZyDM3AFbG2pj+gmr2DSFq3Rb0xTKmWnAX+iNopYl5AgS4RebikRShjLQ0MPkm
T34jPJVKJ53+aqsrHdkV5+3H4ijma3lsjvUNvISk21CJIFuhHRj01PVIWb/2bDGE5R+bcJSYR3LA
H6xWkw0lw60qj1oLqOQysJl6/vYddn/u7cEuX5UYThdTzjILoMq5RS0VOIMayhlaATxtftZjBXe2
HlP471CvHgxF9OfyuXKoJRZMs2lxkBKR3YAzziIYB/ME28VehTnCzTp27BIedOw5trfdbZbBrZ13
5zyztfFlAsu0XGkb2HfQocu9sZEhUM5v69sZXVAzzpCuZjmc7N+GQiyEyqiIxAS3d2n8XGX7QfTN
LVSYIFNoru7dEniLj+g5uxpDJJmeYHGQfN8j6KXX5M1bzFfyWFtWB3AC+NpriNPbgruKl22IgYlD
VZfGsl0eBpPd+8u+rknZdwuYxKRMP+JqeVvIqPnzeFasZOiuGVEbabtvSF0wYgV4gXvAlRGoX3UW
YtYREbVmhM8a5LbxBiNG2N32uTGmBG4ugse6PNxzVK9itm/SGSn85WaT96rwcWSdPFxzJRE4nAfi
ZBXDJeyUPG1tLn7LCqY6y7IMHWbqWArLceuyKY+KZgAjyDdRC0N8f5jCow9Fn5ATpjw7bheUGLMI
yeXveWhG8AeelniCl+F+vF/Q0Pdn3mPUuEL02Bdnyis2VKEoeWUkbAbgGlizrG/MqR4rcnoT4RH6
xxGPq8R0b3OR6ZQywZsMPyICrX3xnwFyPwdxkkWA60nlSecsGCBaBgbgAi3r5vC2wRNzwmXwIJm5
RtAtntu7fZ3d7XYwfCR4dMbfyrpPSpYjKNHYpEaF0Jx/kzyBKBhWozICx+FRRIvfTJDSmFE6VKM2
GCwfox7FIHdAoFu8qPFvkzw0IU6w6+sWveHGCPgnUEBCvrRnc+TR1magXm0Fh4R+8OYQlmEqHoEN
1V6pjjatODBmw7TU11lfGlTeoHVbCYlN98OsT3a6P6Bf8eO0S3VC2+VwusrpvecxoM/0oMpwnyFg
JB+eTcufgoiuVYyyWHAVPCQz9oaoIFhojalR05k0FDydS6Ml1Zi8EpdTw03xqOSMg+VASXtT11UM
lzUdXwGr98v+gcXi67kg37HGBw52X/IrX9/w2kJhyjwpYXeB2P08mnM1eDpmIOM9jmLJduAUU3ya
ihHI180GyyLCEtavRNFbwG8H+xYidfyDP7IvWVL+w/UJIj+jps5XfXFdTDE0415nEU/FC2+1AjUx
R10onswSZufrfr7Dqw46F9OsdAGhZPvojbQf6I9OMw+WVEBmp+RfXuiWoAkRc7A66NYClJivJy4y
C91JvgdxetL4pCBheTg9NIzXgF66UZVIZ7pKDp84uo7a6B0zYppUU6YJ3tepYjKjKtkABZV/BfnH
t4dB7mX3jQUO5MHgocs84cQ4FULc+++yu04p2A+6PuQl6vi5SENtWofmgu8BDiTrj2Hc0ihyLR+j
OnwCjQkTDkfEtuWYynmibfXZDVzMgA2TnTo/naT4NtDcNNEX1SWGbdTpQIQ9QIVjTfDAEKr4V39f
Q8kC+Hhwyq7OZSrMPh66fRaTbaabeUJI9FHqiX4gmeaYpfyjGD1PFwZZeN+F0oyOVrUZp1F0xELy
iUV/kHRYYZaL69QcFbPSbRc3SuxQ9vNDHVPwKE7n/6J3byuepDNSlziudtcegfpOhd5p6D27z0EL
E9V/7HMfuWYni+/0i1KCzmHQuRpS2DugpO7OYcI2mr4XWIPpJvGD/DcItZ08NxL+yJj8o9uyW6zY
8L8tBtPLWjrTJyfdXJ1XXo2fE1BfDoTRuAww46fNuLmeah7GR+PXiRW9Jng7acjDva6XTfBjtSTh
o9K9HR8JUuOsiFqvjZJck1dEi3pdSQnDGth+N09F10GKH+7Nv42kUT7GLxVKrS/4GM8DTE2L/TfG
X7tXvXLqobyuvPZAo8Ap48iIE/afMuu1oH0AbITt7SssLIOF2KKrDqs1plmrl81hpbGXZn0hExAw
9AUtg4KJxhsRKAorV1iUSIFp3h2ZtwGyubTrSgxpwJdWfQhnTX/MrTyq44cD9tdFBgo+tQ/ajEgE
L7N/n7n//N6t4dD7qq4xqT32l5dX/EFcamnaeltYCC7/G78Wr4k5YhGUe1KF3ei6fNK3udfwTqqZ
KNufB2eHPd4U+0zNfromL+jXbuZ3o9Kv7YFLKLVZQQ/MEK/x4DZ7IfWtWwDvvTqE35PrbsRq0Rej
i9c6N2x9EAlwNKezL3HtIiKNaWOvDacF+gxp/0M7N8at81oLM+wW/efchKF7GPAdK9lRS2SZjdP9
UPopbhsCN7rxZeTeSmjNL6flbxkhJUaQRlCesI0oF0WNRcGdzc+OAS7zFaoo3QdNftAtzJv5ZUrT
RQPRhA2VlEwQw+AXpwQ1wcKBDsl7u3oi47+i2VmCSLXzc8SQWuSY0Yaj/MP4habk5+3rMTrGNQKg
Q2Zaehe91rL3QZwRxf4ROFl7s6TFy6E0p0257C5LlY2F4O1h3DDLCFD2Z4tcN4KP0yJA2puA1K7N
RJ/Vbuc/8AMkViAojld5TMFKMZq5jd/2nvQg9YiJRyZk84ICe/Qc0baBA9t1xBtpRr/RndogKqYX
qL8z7u7hsvywf+UwPK4QEdWc2pfQpEZhwNUh3lICYhVyIfE6eciOKnY+Ne84uUMl0ULdz8YNUyPi
Qf+WyBJM6dVZHt3G178P3aWFzfhW9LM/oB1xW61h+xkY5CjIrJHTHO4wbh7eAFR2m4fE8ldk4C1t
ZYweel+ndb5LJ8zegE4cIrw6k2dE++ULn5K7a+w+oWzjokXbLujDzz4ba5PnuKLrGmkTtv0xzuF9
8VXmJXR07FhSVjEfs+4oQCHZFDcjcabYaYQppsMyf0KjHRfeA+ljFtwtbVtgXHaLYUbCUCvXdMHw
TdGyW5TBbZ7Bq2f5xcVPeFks21FnQ9RMipjFbIRbrWtsAguHJTvCfLgF1e6qs2urSlq78CVPdRUn
nxZ/YHPgt5JHUYLjTe1J/K0+SqF69HCi3SAeuG6hCD2AuGCofDWrRa1N5ZpceQxJSefLuUAE8TqG
OuOIh09IDHbAwyHDYXky51VgJW/phLxifU1+9Hjgz/53dZ+8uEWtPpV0h3nrJWCZv0OESJhiHDi9
Lo0I9tsjqMZ59NiICc+x4tSzT9weuJ7tHGdKkjRh9TvTporD5ab84PnNl9zX2hqE8lhfaDGTA6xR
ECL+jPJAQr3Z/8aMhdtDOW+QrqAHXzNN2ojjy6yX6g2NbTNWlmlI9RyJUR1LIdOwrbHgWaDRF1se
E6bQ5OXi74EfOAgrU59xnUh73b/0D5w6K5a8XnCdPfC0RapgpMwA8C6zX/CcM6UG2ODtVszeQCNA
sesZ/Vy6452ORQAhttv2IBQKgoARdsSny18d304ywzVGI31WweC59IjA4rYby9tyYo6LNdjcF0lD
F+LiQST5M/NunfSE/QoK+YqTLu6whfHV7meKTjvK40JwSMFJP2kT52zd1CAyT2hxBp/67dW8ZpHA
0mBuha3u8gkmAubMqv1o4OgnE9CblYF0+XbwWxpB4yF/ZqhwO4wJuUaPIdvZzRdBCqa3ITX7XvHV
iTDBsxjI7o8rCZfhdtDRR86XmMUNPg4uYBmcs+uQH7RB13hQOFdLmuQ26CZvWmbK6hurEHMpqQcA
OtkEMpKMZpw6RoYF1sBlpQdPatJH8gnvAdXCvArTyetwH8trnOoZj8X64qagHsN0jVG7VU1/bGIx
6SjtX/CKGHHEaWPf8Vwthx9yeTn/hmRQhUEkW0bySUGAcHUL2NMKiAOiDWLeg82iC5qGj+WkWwPZ
je5rHSz0NcrOKWIVawC/n6PD4UwnGQxIJDhO6k7Y6XdbXr5WPL3xj/GnNs8jVINU3iRl5MqYiKFG
W3PZcZbRg7ao5KgKhadfEBIiPY8lqJtjDqJNbxGgk6sGJFwnCxAoGgljFRMsMKUxZQe2mr4RYn1U
a8OKt8e90Qq3pIyf1viRgwTa1+WhCgGubq0rJ6+zcsQFUSZI/y6shQfFzXsd8ikYLCXT1ZdH7QQP
v7CmfgOHMybEvjYCV79crbcGvsvGfEngBwXkiGNbnohe6ZanCgHOiuwkeoM4ZdhaJHKU/TXY06AH
qKzqJC+hinFoSeY61RJ2t0keKRNsyfLgd0a+KKqPH1fMsL+50g1tpSlAiOAQYDXvwzgJ3iOTdBdD
iVcAzRJFiiL5QCzEMNCBU2lh+wOv2ipikef5s7wv8D2HD/m9JQWs3NIio7Sj37Q3rep8xTEA8IFL
FqlvzN+EQ+5jgf+mMZanOU2xQcnX9xqc7a3cF6F4h9NRRjLIjF+u4Ny2IYv+xdtG7cg1nla9REej
9/ZpQMBxbUUspH9vv8h0kWchTkuTNkxXbxZn0QXa0AtfacNBEb3s9KTefOyrpNhhjQV5anKL6QvZ
JAlJ3Dy6rfXpAITu2xtzbMV5jtpQsX9e6merC1aRcswnl2ucd8HKeZ7Jknmk+R+79WlvXdN9OO/k
s88ZLED942IhW0g7kBJ5rpABH8NdPcyd2gLEspnWoyclIg5lsHgzKmIMOULBkSk5ERKkXcfZCnun
oTLp/Ov05kIdsJ4uyxlsyBHc0ZR4M/HvzwnG6p68vo4efTgOVCYaZAlwveuO6oqLOmvWT1+PhZ1K
wfGIOEQx4lVRlrzdj63TaGcUUMtynWMa+ojFmTFRJpJNqxs3/iWQjtqYVDJCxmZqkrFpvxQbvxe4
CRCAfWoemZ/RZ9opB5a/JU9fsZ9rCktCY8kL91m49H9h7RLDloOtmJRrI0Al2n+tCbQXyK+g4Ifs
MDjdzygsOlvTe3gK++bGXDpms8aDvkPxpyZm8hxl8CTK4W1+319IabcDyhQekhzf8QUKQnPUcI8y
5vi73UZXBImO35PJS74Ob5mbxWwzERyKy8k1KGzRqY+C83HUdX0h0eizPLgvVSrVoTjjKFOaoJfB
t8F+kgI9zmDgsjTJbp3bxZ1jkB3R1KkuYJGMXPDBg5TDac9PzdXSwy4sqSkbq4qkefcaatF3bLAY
hLEu1jYmDlXYkdx0+5I52Pp22Km7xhupG1Ys/InZ2hqgrGzry/YbvG/DiuhyDe7Y8bB/Qm2oRtSU
pN+CyIXPS0A2T7lg1wAzYCUQYskWwzeULs5enRR85RJR7oOS99XhE8P4pjdvfsLuLUO98u6q9/ft
QvD70mmpEbfkUA0Qyhji4fz+eiZAFMOY1k07HiyngZt1ugn2j6f9grWalQLVEsQXt8ljypyOEErZ
SFUQGKdP6/S5VGRy1NOeiDIPtz0JiRlflmjz8OhvqtM9efmwHKOL/2beImTOt0YVnLgkJ49IgdGf
exxXTAIvj36WUMKUYoAFgxZ1V69kA7wHP+wXETSSgfaL4SV+jaTF7QzIQANRfPgyRXlZ2kyq+H0l
1j+l3eP4FJBdCDj07iySl3mfFjyPMcU2x2Yw0hZy3BHNNuD2xpHdeLB+aYOhc/f1TSkw8aIWPFOz
5dv6+/LxDTNZmxmxfaFlTnV6GbaOaLscXbXjtw6gVDMk/hNy77J5THT2QZpNC7nwzbhyj2bRM5F8
WCaKx+zObGzh/GEzo3LMIy7OGPzaKQoSnYV6zY11BDO4bjPNVS4eTmQl/Mgfa4bKRpxmold93Tt1
f+4a7Yh5Qn0ki/Ap0ncwYHhz4r0XDMn1oHyOMI4umT4sWsPCvP1tMZPQ2BxBWXFVV4uBgdvqiOdV
/tjquX64V6ghsAhBjtnmZ2CTue97/C7IiG4lWBdMqDT3G4DkZ6X1SL38w57db9fQ2mcoQnbetxw+
z6nuYUj1Za8mYT/ghlo4GYgJWG7pu99q0Fo5qcLr50yZ82qiLA9VgMCzKeDeY38ZTVht7ujFyAD5
yfAlAoDJp+qU9Y9nmKGwE2UeuHVUr5QZfmYtoQhA7cRXCvRhcETf4c1YbEgqXQyh5YM4gcpRiGUq
ZWTSmiUzCAnrvJOgOWBe2kHGsosRVWd9g0qBVeoOXvanG70p1ORVyjBxouDhiEkKQwKeqGmmYsF1
sSBYl78wBdMPxVWZSEdRtzBAYu60+gaDzQ0hOHMhsl64zCf6WTw/EJNS8DsSwb8YOkcmFXL0BCD4
oaDFMw/wMOMH4SZlMY2ylUfZ07nUfjbgXrDAfSbkwfsWdgYxKXNuWYxWTbsq+LUbJnKfTbl/lcnH
xbXiucdTy0CwCrnK42BebYhPAxaJJvAudk0T5XVwyZe9Og3iOa+w/bsD3lCCQMCgxl9LKAotjbW6
ShFCwo/Y9PRbUEphw4KD4enqCE0vheoa1HlBlfs+XrihiGdwPJb39fNQqRbH63ngWN7X2ToPqkCD
d14m6pQGHyX/JuY7PGigU2jyE3Y6Q4mN6jwqAmCesN2msza+brq9Cs7HisIiPWYJzTW6Ae2q89p9
ufrxcnuSktcPC7Sx6d1XXxCwwTSLbn/KoVnW4x8vKOM6f8XaT+XHbjtlVkHu7jztCMzBZg4zEh86
5f63apI2bvbNNFes+/6Gdg0YCBQpcFDDu/YKRA5TPQ19plkaaBOSyetufzbdSgjz0ycYHLIlGPJ1
f9lfV+qpOmB8cmMWKpxKIFjAIcEiDNCpnb8bbYHyISywpJ7rDIXlAOpgfO9n2OXxcb4wqoFHwb8G
04bQjw4x8wcK+K8NNUYdV9SjTrkxIHEdYaP1mBh0kJLX+5ShUL6Dqgjkj88pUOj5WC+8WOx68BCm
Bx1eySIn1G5RH8IokUmNaNc4KiMCypLBqvkrDm+G7brTbn8noLSef1Wf38wFWqT+DiINOWdAZ3I0
RElFzvWhxOD8EzxAkTSPpXXkST80IP3xZfA3un2DchAabCfg5fnmpLtVa0ns7aBvROg48ZyqH1Sd
Vo9yKxs4fcV6u0+r6VUIU+yx4XdfCOIrTfOJYPqsPNxXwIpkHsmTa/fNNAumXL6+166oE4QtfM8k
ES7TnUd4oe8YD++RHP4aQWUEP9DIr9Pl4Vdw78jh9M/nh10VlD4799KNntJCz+dZu7xDyctmL6Yk
mWXuX5nbKh7s6PTjvbc3fSiYjryrIOB8eita2jNAqYwx/shkcjg22LGFoKWOvh8m0AuBzu2ujj6D
EUm7CL5RNX6+bZ0x+sDSGPaI3sWw3l/LQOL26j2eAWJDdyX56lOmf6B/NG5ME1IWhnfMUQk9X7AH
iKCoTAECIv1KobK8gg0VznXd4MRyvOtO3UXFId3rW8qcbqsu6M6u6wuqJzPaP0DjQvZNTGHT34EZ
FTGP+/YhkE1/eyVi6BfUB3ORwS6/2DIl01w8qnMpLjd3mKjStD9eetRwoSGZOfz/77DARP13fEXZ
5AXfsBeM+z6cf2vLaBOD/pqdO3g4Ctqhuq2d34QUiHYg5MUKKdMzeDJdNu8RlEmlwNgyeIGE2W9r
12v+U43UEy85htmIstBCSfg+ubFhDjKohb+TSDtz3kVqdDu243pfsnqDee7q97DuW/UI5hzqG4iY
u8f+jrF66g7GNALZoEdpmvmA2Hz4Lt/TcovD8pmtW/HIm4cLCb6KI5Joa8Cz/UcydvkZ5TqWvx7w
NJA3zUe3Yz37dnY7Vku7AyTgn3E5UXk8T4Auu7qMYN6bBxiKmxw9njOUqLKKIWYaU043NtgwrAQx
yha/2kdtj88lsVd/Sk1LfjuybFeS/xI89eN170CV7YIujln84/DSnUrWWeFjhNU+eYoJLibl5u/J
p/q0kEnYtCzf3hPB4aealF/PgC6qyUvjEd+/i2yXS07JFOcXScyGruHrxsLd8zMWuHBa6ZeAXUVs
/jytCW5S8ESN/uF2j3Vxj/LG/2aEdSHp5Gk72KHgb36pj8bNPby8pmSqW+5rgqs+PNyjP+ZYzOfP
YvKBHPocG8ZYZOzyGF3o9QDUP1PQqJzQ9e49jZ+AH/alscE5ykNzoKWhB2MY3oL+V7sHZpi2REmg
BBSpDA/aNTCNUDiYMJpgntQFdHewkkqHCvuHcfih2MCZZyEu+m5wdMWL5kvlJKxaVEU297U5Iw1F
v5k0Z4ukZJ+PrIq68vQ5kmc1+g1Tcy/v+JIi2r+PfZlIPPAvCiQpKhNxVU/eQbq5k8TgWBR9mqE0
sfD95DRxNom9H/69M+jMOR6IZiFJktkD2cLJzoAbzLiCxAtbZi/8AvJYu6oMX+Hqzd6blsl4Xwdg
ems+bAqD9xh55vEANSp+iLLtG33GbLjPhcJ6zzWEk5Qh9LDB+jk1ifazzuHbZEcaveIWxiLORWS0
Lw8b6yDpsNese9pojEiCnQqUO6YG4j3Mt+kmxwnT08bY7mQM3KndM+e9+aWUyQ6FlDDNj61XLN4R
Hc6Ac8KmkNH/gez5pORgHzDMQmiNSP8NvwFZBtpJY1ikzubrGHNt/j5St8zLhy1R36W4xyKPp1OT
/lj8sMrZc1a5XLXPqI0/UZ9KqiG0iReMOnhwc2Wt9h2khUa/ijrZjN1b9neLSNvg3KuzhzehbqNQ
uJoedSh3DWvU3zmfKDhgg/S11i9+hd0en7YmQemI1PL82LcPKmKWsniCSQC6r/gZnGpb3uFG2AFb
LC7bb1SwuXG3m3O/YOfoPCYfm48FAeiy/e3Lmc4Zpp2v3ZwZKzKSF+eVOpK+B7BXrrbZORfc7RQH
r2R9V9xZr3Fug0CpYs7H60xNpxwB+o1jIzg39NtQ/40BKqUYBWIdXVIX8xO1cLH1JW30M+jc7qAq
ydPuvv6aXvEOU6m/odVEPUMwNQG+sHFlgzRz7q8VeVGCu672k4D7s9/bfJy4Y8oonWmiJS4zoIap
vJcv1hWSEZf8498/vcXdfVrOur8XwtqShXm5uqoWsHcKwktum/g6YqwpDRExfJwei9eq93pgbhID
cKJXNAAefR677e0Pa4ULxFDTR4sKj7xHRCnyhkulosI9LCbNLCPiL3nbHZyOhKo/X9AIu8+9Nnot
SwAUsjhDl+2N+dl7TTD7/yst5v9aMVFVSdYkVVVETfuvlZamu6XpQ8vEpTr/D2Fn1uSo1WXR/9Lv
RCBmXpkRQqB5eCGkTCVCQgKNCH59L6of2i47XOGO6PrsrBSCyx3O2XvtE/KD6+i8O+G0Fr6apfGD
4IY1BYAKLXYxNjGRPBb0RybUg+4rKaVgTiH2UNBlyr4pye/pLdCiJQc+EEhHLOjxlHtMnMwzpPZU
TD3Qbq/L+/Lzk32hMtpVKUL69M12v5nX02aEMXJynrG9EtLX/rZ6Rf1OfI8nhHLdWJx2VOSiTgXB
oc8psbKyP1ZqKofXrz95AuV/sblKmi5h9tFkQ1GV39x5508tP+rrfbCgEbT2tqd1Us/A/4YHQD6r
+49B6aS2MM73uYS5RyKQTYpKMGmjP/htZfl//mGvknRTMgxRlyRd+WWM+/p/s+/nWmelcX4OFn20
kt4jT97OVg86ywvp6eGBoNiUit8pKVl9fGZu7yBUHiD9AEP876Hyy230m9NLMqTe5aUOZEXRfnMj
PY/qWX1W9WCxXtOsNS3KulT0kuYwp9f2f2xoFIpTRoVfRiuXXeCIc+81gjMd9oA8iDjwmSAfwNsq
aCzJYUSAz39fpPwvZs6/XaTG/fzL/So1uTo2FQ+ODaEDqQsKrzbcvqY3e17F2Fmc0E+/6ou10mO8
75K3y+3FxcMRMfnpsb9/en4Do78r/3XXfnNrV/e3mZcXLugYxo2LiBrDPsor7l/2I9mZX4zX0Fi2
t/G2DiFTbOPEOEcPG5kJbZ4toRV9B2xNmsVadHH82fOHTw8XUydTFaU49ggc+CHlisJUEiyguXlM
9ePo1FUw9/kJVKtRiKlgj57Wmn6omuUnoiVpBaiVAxEcpej8i+y3nnejrLPS242hQeBV+RkObSIv
xz48PBCc8LQ5Zxyh1EFq2L2XO5t6ATpjywBeNHMMaFYzbR/QsYGbTOW4D3aQocu8VpzbyhxOyqnP
ZsBggCpzYLdyAJSqIf4FxdCkv/W/9rsgjc6AUV4rYsfYT1pwoG5udPInASGwUGZwtP9pyPxxXP82
BUr3a6GKV8b18sh+vGTU0FrfX4KE3tXk4rdvdzBYfLShYEsb/21bfbiYBQ6DyNfdYpaNYVyv7JlE
JNgsR7l0MeYUx+w/vH3Sv0wEiornHlv5QDeMXwP/rwNbKo3Tsxu0sGlF6j7NkEYw6CIu8kMHjb3P
DH/vUCG3bjP+6aE0//1iKf/yYimqIYuSjKld/79x/pfPH5yOUp3JfP4TXcnWDIAvkMoyAdA01Gd6
km0l5GbbwjpMdUo2Mmhdm7zyEL68daGwN5Hj2xdR21be1/r9OnhCWjZjPSbb1EIZhRoo35vvP1z1
QP2X9e1vl/3bfGAWktDhTgWDPYLTRXLUrJt9Uh60OIHihGtx29LEVjDzwfRDROu2WP4gDny1rd3w
zYrd7YcTnZrISecl6ctrv67IDgeWSE4zKgf4cbqrujenL8C8KXy9PHyrVBe/8vBN2+Zsf1FLDF/r
2/q4vPVUiyBz8C/yJheR5H7mat9KQblxQ/QDx96HkGnS4rmGaEmvGSIcg7DxbJbPhcmAngkmYBZY
NTja++eoI5HoPD4RIIHKIcl352W2ffzgdHL7veuj34hVI9KU2Ws3a0oDWvL8MbfH8ZGNJhveKr15
EuV1XMS9dI/kX2oh1iJzVVYPwXsEBHmbCHXl8L/H0uDfIAl/eyq/TYo3g/V1cJbbBdskkneuRNkM
xp9pPkK9MjwzSdCsto40n75zQtrYoWHN2RyT0wyfDBXuagEygBkUgd1SmnAIj/BsVEHr56unB2CC
fqZVNA4g9sqaUjn+efRSd3qgyreyKQ5ZesPwU4Zmko85xBc75J1HRMMz2Ajonp6mdf8Co3njbxDw
YeVLI/54HuNaSh65y3aWOoYBmFXw+nriF22sIWPiSOkTQ8hRsyj19iXyo0167gQyRbnr00NxcwUn
vHm9QYppHZNyY2Na4ADfVkM0kEhx+83j3RZF97/v9y8P9m9rkKKJoiRKpibiJf5t5Taa6qYW565d
0Cb3TjBDaAUBq/R9QLEfQl+JiYZ28ydr+L9OWX/92N/eveLeHsum5GMlnyP7jUi3eA4c/qDG6Qg+
4gZ8EQQce+L899f9BWz4r6/72+jSlIcsZ0c+d7mOdQ/sJmCbOyFr+bK119uKoZPMD6abOcDjH+Tz
9PdDskmCwgDKA8XlHIMNhHjzsabTw1f/hk+nlLdOySc4M53RqeTVtlAAWR1iFdqGD/xQaAnmxVwk
DzNDtHQHbAMUi3eJmMFH9Ij0EOgmJQ4Od8j8UeixPubjHjEDnzwbf5d/mPrkftn6+12QTNHUVJ3/
M2RQLX/fCaml/noI2vOzGDBZoQxqPeni1HrAi6HX8wtlbCzSnAkzGDhuYYzUE8W8bnpqRwY9USai
0/CDdPjlw6JvCqeScPR7BeUfbKkfzHK2gYBC9S6Fy/GZ0iqnKQkx5esPg/fX4Pz9ewzYbhoiznt2
wb8BBs6n+7vWr1qzyJcf7z1CdRMgM4mxsvsHtqGejGyrXg3AAa7yuMRAzeywPyZSCDR+OBhyhPXP
JISY48PhHFahNWDB0YKnr0WXmRTlHr0Pg9Oe7kr4rqek7DQrtK3Bf49JrvRfHsdAHXDWGqimrmi/
sVnEQtWlqlabBQIUD62m4VO/m3aec0zXAuLQIsj8irjQOrymn1EzNcPKVXyihJEAicN3WKZ9mChG
6GGMOADn6SAqE3w5bF0TI+2FwoEc6OwlBcZ32K0uCwXJ8APNLp71kDqR/7QvPoqI+TWAxB4YBBSY
MUHrYMO06OrefSEFFuYqIdkpYd9ivS+l9X2prHWEj9OGHeWuCU+B5GjREdNKMRNXDZCBkhgeMbJZ
RCh9EFI9EffXRe1DS9yXsfmnlUOS/m1YS+w/BgNJATmh/nYfs/ugupZ52SwevQnflhMUPElfmK3A
OWK5m6nJ2xGHx9CAMvUYdl6Mbpl5u3fiCB5iYuw5X6d5CzkxOY9R+SIe30JSmDAn+zmH3/v8tqtc
LUIW/IMOmt8gzOpFFc1UR4mF+X00SKqotJefTZegHomFmZC8YqSWvjgtoRAbW6KQZiyfIAMd87ud
vtcDciMHMzltfwSIdO8FANYv3cOFcrT7TLbCMzdKzNDev+zbSmHpJT7QnCmTYtX6bPSGdci4YIkn
juwVwnr5bgGTzk/o4TNODdfRh4/F436dPz1tLCFYvqbnHdbtSB5VU4YVykgoOiMjaFdK9JiRDjkd
JAUQhAJd3CumEw7nJNRD/CH7T/JOeY/28E7CfFejd1YTcXhe9jPVOpsgoMKQeqXOrUw6LJXv0Zkh
ekoyHBWvGF0mb+Rt+AywKIxpGbqM9YCt3bh3AVwQPWKHwHCQc2XSkEw/DybfiTPQOymQhbTxi/Ft
+NmwHhXjq/+KHnvSMeI3ae6YxCMNKTs5BQT3DQLZP3qlZVE4Kvz76jMZgDfQvXqkr6mQUlMZt0wB
NSr6LhTG99UvgS4FjjsIB+KDiuEFZwYisHU2PM54cVB7UK0YKVtt8gzNsRxgV41uKFfUFTrP6QkJ
HkmaVqKCPDgPUQciWsLebWxuB8hb9E82tEDOE2gskHAm4CYdOUCu6ygb5NV9bC5P0q0BBxbxBem5
7giwbhlmlDXqkTlFiUyf9DTPhwU8BZkzK/md3nOUE1FvYOPE1YeY6z3CkuOTXzIWltCJMOzlwSU2
5oiE6VONJdTCA6QjZ1/YZYGWIizB3aIhC1U2Iv6FKWoL0Nl8V6QSdYhSBS0fAJMldrkpyVO97hsn
jb9QQqz0SJF7RIWOKLnhquF0cZIX7GeEY2WI2YnvwzBwLjQUwNYMDeeOxgdJCjKtGi0CIn4fXYSP
KMOWYsm+HHQP6Ybf+AjzvXKGFpixDVEvJvoX0MIRloeQXFN8ntxgVOGjM6xfXjCoVTnPm25KjwYL
gYWN61E+7QWWeE8cR4dHASeDr4QugxFXj4CHYOkVpojRUJF9uBNPBtdnpY5zkCHqlCcXC+4DyY9i
04lGDwNQwGfMBve9QvHtjHbtGQjTT/RGh9/L6S6+jrBvENUzJPsIlukXOB2beTYQZYLn6TzJ0k9U
zmj1JFh8ghpJ+Y36qcgSr/myd/TaFKm5s4SeeXPv8HYfrocreRBwqigxavbSJSSEPMTB8BgB7OEU
Af3UHviSpyLdRlsUtpSl0d2FsktSX6CxszDYg9xR+Uhh3p/SvaEyfgR47rcl51Rkld6TCT3zqlHp
vwJ4e/4tUIZIN73CUclH+LhtxN9vPc1CxmNvFv0hnP4z+JBADzEbW3T7jxM6Z7zY+bYLzoujd42+
znY908dNeh2DRORIfkay2flSKEF8ZVZMkYaSHYmKH5++mYoBeL+xYfepwlBmiWt2tOlp8VrReBPS
0+TmZJ6RtAl3LDTdCp1fr2000nOosU6bNkyUFM2n34TvGIQpyw2yZq+YlUN5gxB2rCeKr4/u/iVt
vNMYLUtO/+xFh897x2ziGeL5wvi+/xwncK+WEuXVy4zdd99VA6/LH3BwgqUjem5mUrA9eyOi02xU
1IJuXQ6UWZhNRLRvHdU2c0skanJOtbXi0dndijxpxtLkGWPoQ7+YJcICKBSEFrby9LIKD3VVXI14
nUZtpJFVnq+K3jy1Ub9hxh5Ow9ZDGO/eMFi86Kizho+N0Y0mAZQRj/E3fHAkmetxNRe/eJRDtI5J
xhryGTK9zanIFPNTcB3fd8KkZAk3xtmO+/8tYzNN1BRP1tocPX9BQR9fIjffDF4jdC53t3OeYe9H
HGXwNwGbWO2KjuTotSJr2TnFsn9alcBOdL+Y0R3wQE6kGkEYfWvkvTT9u7sSPawSqTkyxmdMkgYQ
+pJNRhHSFXbI8oGSwnggLEmfCOmOqlOYzW4AOM1tuy5xVpSkQJ5iaVrHGr8IDyuPq0LZoLradxUy
8N7xzSk4FquxAP8WQ4tveK0vJwbfElbs5DosEu5sn7E8YccRKamGrsOYXVJkVetT0I40D3jxma7M
1ZfJExmQgS0l3UTeDoY+goBV6TI2QgzMwypUeBpkFPLv34hyn0Sy4IhIGEsP3B1Mqv7HF4EgsSI5
ajzgpRI9YgEnzZAzJl9dtYtRuVSJ2swYxjeWNcAWPZSSTfRQnDHhfr2HenwlFmLgK2ygGl5j+Ls0
qpxBohDvkCUcHgCiqxvWhJUYKNELVghauEgYA3IbXRfVKmPnJmybER3Q20rdICFJhGX9o8ZI3dMj
s1oenzjcm77kYKb2S+pqgl8vAH0ECgW0gknijVyx3Jc0mF6exFyRTfFgz7TQnLYJS2AqRRrpku1e
4E/v4HxQUlG2uqkZZ7TFxRXePsoLYeOpcOXhIqVySntC3UhYisb49ZXp+Qd5xh7AyR/OM4N/wg3h
Xkq6JFMAU03R+O0cUJ71x7Vr1cECYVxRYG/xBcZj2mCu2Cpfp856zS6J8LHrhepAycF1OWpXf9jF
/3MT//dr+G3zeXw+Li+14hrQLRsfuwt0LF8+LxYSBYwSfzjIDuR/nBn+/nG/dSH0qmvkj87HEX96
Gb4e1omKEc1WG4lpqo3YimOt+vxpj/1PohufKouaLosGJxXpt2N7fpMHn1cmDiiZoXIKFGxy3+K6
yX1jYHc35/r809eUBvI/q+R//8zfjuzCvT6rrVRJi+KaDkyL5/ecy3h8Y1w7+uyBAes0lmfvu1Mb
VjsGV8G9mGP8I/7Oeu3poZ1JzJC/igv+f+uKEJsqTE8XZ4EiFf7Y5z8DT1yR8Ls058hoROdcDB9N
cAlOL/uIhTqiOngjzDSkjdwdGEbtiqA9GIon99QrPbAK3L9xchgons9R2R4wIDy2Zar2mYO0Jl+C
3WB2rHytj3rFR9KT0i5jY6muYEa0DaeM55plkd48SF3EQCwOrrrVp5KCadDtImQTODa1tYHk/yL2
ygjKV6rUY/yegjd4IIY4+yAAPkheq+Q9ehfuh8YzTFr3aoZKF7y64HGNSMOFma7tO84crX3MIRd9
oo/hl/NXYYNQOFMKu5Qz4ePdSmdw649Mzy8ySGoxOr75jRPAk3IRldlP4T17paQJU35+qcLnQjiD
Q1LT5uI+iQiF7zo7q06GcyXilPBl4lwlzQb3OmQwog+WbxyxBm7SO+3jyQ0LIyJP7N3AAMFzaDbU
fFhHzRZPIwiIIzK6GIufaenEjOFPeLPr2AEJqTjNcH4BSBPI7Bf6Ug2ArwC7uxazF1esT0YAKOeo
H3SE6Lbwjz8syQ11Jt++ySLAnRuCEy/GukKOXPiYQhUAjRZ3GB0LT2MXmrMooYyIVZ7uEEIHyv+V
CSXDRRumj60B370OziyvgJ14WJVTTK5qIB6Dq4zWAn/i8NUDWJyi2n8K95RZ5Qau7RGxSm2LizeK
ZC28mgFjjvjfblTyDrOkLp7KAghl+RoXSGMFyTOzTXcbak0syp5azo12Ug6+bkZ6KSbnZiSXo5Ka
TOHor4hCzbujioglFasERybEo6z47eljPTO4M+HjyJovMvDokH4c1QgQ+SMzbSd554uHQrcKags/
xHQeX35+G3evYXV1jJ2GvEQZDgTnLizkPqE1bjAe4co/OlhsMorPxrS82gbj4OzoZ5sg1ppaxfHl
8r7eq6R5eFW7AOffuOXXGbA6Gj73/cIjHuGuPX0/rs65udvIoyUtegD16VYPo09BVlvvYtgtOgEg
2JysoLsB3z/aMsKxl7VHhY9FVfe2yHuo2fOEMf6EjyoFPdNTGxrTeaNIR43V/w/K9pT6di0trrBa
9lR8eE+8/0fOIpyE/PWl6qN1IPVgGPHgr+CZEr7b6HQwpmqYkcCMNg6vPqSLQVKOfjU7Ozpak0Da
N8E3GQO4Pvv2PQEKJIhTP0iQ2lD1m7BftNbStpnot4Bo6i/CVZbwmTWao1SnEOVanvcguR73IZPa
GtPrnN7cOzrkMQIx8MTW4cCJguBw/uljCwgrAEUT3501uQR01sO+2TP9Er/h1zhTpo3Pr0Kkblsb
id26vLuOO3v+GX1CKbcZA2hyZycnnF5X09zCL7uN6ad92OFbABz4DNJWQLnYvCsdHcMDhXbSI635
fBtvj5jZtxotneR0BhdMofCeWWJHC/KZPqw9vzX0a3dVzI+F7aeHcI7BaXgVEmCRcyOcHnoHjJ9O
p/M5meHZEBWBtaWEoZxCImBmlEaetPL6RuF5eYT69DQ59j5H26QvWBXulD6tGKbFyPLpX1qEvUAU
sY4bajdEKM17p6JllA6p07Rs1w7Ha8hYDpSbHyZf3gBru/Xmg6B3UOYWQjeUjqgWqQ4Bofm45Nyy
s3N7Nj3GnZBGgYV+GveJQHU6d72HvTVKnhUMwQWEA8CKNlhdJCCi27dXqf5GdFfDDtM/QojggLum
WEyn5sA9fZbEH3PTyUDmrzK/xQ1Yu/377lMXaKj5W+ZeFpw9TqneP1uR9sohEsgiJ+LzcA6EaHO0
b9NqWqZ6TtwMTaA6VHANXcM1CETGPr4lDoUDH5neq+T56EcmIUuHyRfe4RG5TERgLMaKLVIupO6N
JJkjcp+8o2lOLduDL5YWxWf4Z5wbcvf96RdWz7yFTH10uo6PgFe2ayLqZo+liYIVhtmNSZUSjdUx
odvlF9+DmzDiGRBh2xGQcZqbzLVMSUPWtUSNmC2WexF3CN7ph1PIccyyxQMs3Hq+vY/69JPok1BT
ImGuH+zq3Tk+nMuUx8/+hpuk+rjnc3v+BjFM4d1hjsw2pIVi9eA/l84+UT6cwL37aBu1NjMIuB1r
3bjbz5zLRNZY+YQCwPaz9mCO9tcZAjpbDmqvtW+C+wYugC0UQ20/80twaxpaqZ338bqvBkWqJUAy
CYIfe3wd70THDsCtTghqiEtOR5QbMIqMJoIz64jQCrBILvuwr2bJCndkqqo93tPMCe+RyXb+bh8E
1wtJh9FpxvPXizG/4mZvTwT9jU2rmuKOvXLQ6XGWDGxmDcCaLaQHDRWsI6f40+Y0jLJrIEiE0Niz
YTPv4zWCnlOFGvnTQEz5HtI3wpJBhkUf6zNZCkHs9H561Mk0X+AREVkNvmnwcKTljTt+Hjsq0mbU
1CTQBH1M5CxiJ22t42MKjIcXswRcwnuFsHD0cNeedxnObwt8Rbwf1ulEqxdqAFRXxuHjh90/P4td
MKKUztVAEwFijdbbaUBU87WY0u+Ss212sOvGV28+DWnwcZtCj6YL79HdWoNYaK2YX56E2SaMGaXA
OBNP9+YeeqN3xE/rWEStL5GtgX3gczaHFN4ojjVc/WEour2ygvk2BhvPP2F6WvnT8DgLw/1No2tA
JZwdmED6EzAvMWT3wev08ZrB8NdnvR3cnDAIShbNwtbE8FEGPB7JP30XBsb/1j1h2ci9zjmxJCJo
sy91ylK64/KJiFmzr+G16Bc9dA5zo6/aimxLWvvhLsmXsY4HtlQzbMkElNTxxHQmzMag6+6Iyri1
OAwLur3xc4S2dHQMl49hH+H13VjiXgyebCisyeS7v5flfKu20bbC8tvXsFkl9PnrMSbS+kaZqAfz
kgm3GJJqD7+SLRP5xegnZ0GAfTOdkMuKs6Rzd8JPL0pH80zuAckHJPh895m5RBbxWg76bKR+/2Qg
B+QP9JgpYTMhWn3MJiwaoj03S9F3+M4jz2Q3xo8xVWwbf953zhQ4E069Ul8UyyiP0YNDyOioe6Rk
WLX6lhzNwGZIinbEe0Fu3qRgwtUmjDOvz5lgFaKzMVcWe8neVjuYs3BbsaWWo/fXEgzlyaKLBvFQ
+Na/hav34ktzcyHjLECJIBqj8gJDgiQSNgSQiEF8vRnSzA/b5Bwk7LnnXMW0CHK6LsxfUbZzwBmx
4MlezKq4ZjCLhM+Yzs/R1Z5Wbk5a3t4AjQciPAIFJH6yp2yQbEhP9xWSLfECkAZVCdjinVnZOnf2
WlFxHv+aM8x1TrFxfp4g3NofeXAKfX+gD1u+YelcZzn9UcY27dEzWwC8eJeYOUMbAujPhrHM+i/Z
GO89ooJnSHf4kahfmdhSZLjkWLd+sU4tpr4keYblyYoFq0y3ayEiDpXcqagZ9lHjiI58fJnGcj8X
WBQnxGpZ+aI3dvQfncS3nWCxNlFzmnCqX8GheWPsY97QWotGKjI4FmOO3RWqRotePCdRJuNkvyUm
KXpuyBCCPI3js8/yHTHql2pCeMtW+yFLAxAaw50hzj7m5ByUfnIuvX075jjv8jaHU9M+dGNh4U/P
CJfCzpIDdn9yQGODQidL25566tppJ4YdMQeDyIljZZHQm+eUwk5QE3kWUs+mYvmnQ2ZBRIWW28+s
qDPx5BGeguPAv/Picy3GEAPzA2e8jYsd+IW95fhm3S7IakAGV0vN3+rrItgO5nhb2U6tZedCW6Ni
DwYRR7PB8yComj6t1XG3ksJD5swZu5YyZF+Njusebt+zwtX3rF+vBd/Bqdh52PRKClbC6mKRxODQ
q+tw9pXJzU+8Le4ABD1Xnb7dbdo5zIyFZsUMIjLiUYwxrz1k/wYlj2fkJKyk7LXgALOztXhZ4ICU
DlRO93S1ZVCGJV1CE1E8/Dec3db8xnRNtZNbQAFlLa/79fpoJ6U3B7j4wXcb0oPp3/V8yi4AW12/
ov4KGJGdOb7aKXZO2wPqQi/fOqaMRt50ToCfgF/gzFnF2OJhUH5b/c6W7Y07PVywydr6lIGNxiUm
Ho3l1+V9324fdhJ2GfvNaxVU9hwfJq+Bd2fVj0VW6Q/wSap/R/sctRrjlXb8jTGB+ZFdFQIbQsjd
KXZU1s3PnH9bTDC8vXkg/OPODVAovSpuYG0Zc5Lf/mpecQdpItAOPXrkA1zrIXclXos+zf6c7a+y
yUmmZ6riTWjYs3O02BdQzWjUAxAFhoaKrhjCsGKLTHX4ucIRzKaevuhK6Jd5IffuAT5VefrRbf9N
0Zz0GnqpDFyuY6tzZ7HVM/Ntk/4tyq0U16y1ggJAJ1Ybpdyl3C3gK+yTZLsm0LFvkBXTm7V/B9MT
Ddt5HTE3hGyGt+jrZhmd5IvlJXMe/5SOEBtUvARU6770BRa0tE0Oh2ln3WcJDU5lGHMCh70Qsy+Z
FVZisuAyDOKtnFkgc+a6TivD8w4459lxr5iNQy6iciMWFN0xWMSpQzjkmd5Y7LMD8/Q8FC79WzrP
X87hGWRYdwCPTKfvCPn3Hoc9G+bOqtUhSzW3joNPv6JgayNDWmFrXC20jSC68GQebB5Vy9h3cRlI
bwth3UNymizBoMyWtPcOsO313lM2gm4+sJ4T2b1bEll5sP9A9GF2CTenj1Nb5a6zBz/FxTOsTTUi
NKCzybYgan5ajy/fine72KPCxI5LREwXPjAhuJLgyW2iKFP1TqPFvLj3OsXVxexMUOmFDWBnDe+a
I43elHQv1s6ktWMN6xyxHz/Qb3Lsa+ngjycX9UGINsbZjNDUalwaCMp/HrKNRAS7omEOa/olpdt+
m5yAI/lhpVSCeiOBrnoySn7682QaNpyynEUJRifZERWBk6F+ICkxh6RkPicUGYF+RGBJdhVrO0WA
m+O/uTvW260kB5LgOcxpTRlj6/Qgw8xvXmRWrDLzWwkr3W2yoCHHqkZmxplIf3k3eZXD40OJMrpX
S5TE6T3SgCEEzcdX8DVi/BVDkAI3D7NKalw99P8ZFgMrbVK6Upg3LNQBYzoKxdywOjJULXJP2xaI
KB4uxCX0zt/OoGWfCN59y+VajG9ezfgAk5uXLvSSdUaQURLT2PtwmDpzLchJUhbWCfMoykaaArzf
zxQv4S3E4Jdb3yV9ObqCCAehlKkzXgOOObrVnx7n85PDjpSr6ihK8DUgGF3loDmN9SPTQ2UfsiKt
X6kBGcSuM3p4BRBJKnR8xgEfLeqHCi4brxxXg8+MCeUdHFB90SXiz6DLGM0Kqjr3dLbNa3jypHf8
66BxIejVOqCA/jDFcDB/2OE85N2sfCzcgzflFK7ntqgNq56BylyZK+oaC0Ri4Do5XmOZ6hiO2Dwh
aKlv7lRMHZRNOkcl3LlTujn8f0UKhaiP8Vn3swOKRQjreGaBic3ZJMOew5Y4gRXDWyWzV2RbcYpY
A8b0h7EVc217CJEe6y0t3LMjS8yHABRYUYp+N35Z4CxhdtuAnJl/9vmwBLIuY/qPsZuxL7jZibYb
WICuEKDnWwzmWPvMfQ4bDF3TK/kI4JGXBdmLIkZ10VW/8AtqKa55ElZQbLySC96gT2Cs87k5vias
TeoADzlkF1BT0GtCLbmObyneX+c2YbWSvzry/0j5gCCQnsrI3Dwd6hAU1j7ALtG/vJ1OSk8EbD4c
kpY6OqswelFisUrnVX9GFnc8p2bR4QjZF4RX8romEgEMmH+OgQxlKR/WsxdEOJZqdJQZriynuXvU
XiVxXqHUalc6Mw1gbB1g84JPEAmjmlcTSNIU0spmSYewVUCaqMz7XnW4Jo+pxsF83eyUbkF9S1Ln
GcRkdlGQ84Xpo8ZoaRFtmqvOPcm7AJUza3aSfb9zq+aed2EefG5xU9vn3fFtH5WDzFFol0F9PftK
599ot+ImC8yIU+KpG4PWtDRSMvKdBhVlzKbn3a8ysOIVCwYxfJwPqgO/5lzrV1Nq3dIBoO6eqbcV
QuBAR/I4oHNj4beuEJCAUjuDPs1BOdToANgjeCxut4/fTCvTvqfPm9sSecKe+PDA6k6RgI3/VwOh
KymubplSUjxHDRxt6l2okisQrthf+vH+PjTnSFjlJyIhwxoy1cOpSNcbGeL2ZkQZrq6S+aY8+k8V
2ptjGkFXsbk+TQcCpFZa8PdJ+5oekZMPvPcjzMqVwikO8K94pORY2MVnR3Wwkb2relBfKr7R8C1D
yTCC/NK5x4oq/5NTMt/iXUyPd7AcH0BDyDYuvRVHp8MxQQN8hws0wDAuFCQdaaCLlSMr0Oyyu59H
H14jhXNXd1q8MU+/DUdkygYSpIA5BFp1Ae3CX3vxL28Vp7nn2uDUc9Se7lH+OaqC3b3VcfbYN+22
qtI3tHoKktV43XS0HahGyKhnBO98eTqvdguZeF0boQiM+P6ErQr31bhGl1Z124Zs2No7tl4DMel0
3byfLIw56IbB8EZR95b5b+WrylbNXbZaJBPvikQNbAQSFU+TBgS9BAupEwa2mcRi1+Ney6ebR9UC
3s95jBWbc4hBW4+qMqpiBGLk/MJOOTp40vBjU6/zamB8ddqJlicy4aWnl2+cghunNKgTwJwpL2IN
b13oNeCTXAHIL6LIErED1tIaXGrldGJ0qenTPP3HE6iOezZmJZFJiGDY81dDsMmDZoLfi8BjRZy+
OX4AyC58+UcgDWh3h4AAM/zmqYsX7ZS7q4gWN7kkXqbtptdf6VSqwlHeOVMWY/Xdve7Yy7BQJef1
+5xC467ovCvfRXhJ6pfzRPnG3Kd49YFUdQSaBNTMsxdowTu9F3gOyMfolSwGnOQ54gGEsEgHGVHJ
0etN+2POKreMK9zklJNScdxQf2abzJwKpYAB6L9gen74lehtHJOJ+/tmZz+f8AKxFDEpcFwi3of0
s/Ztb2ANPyf/fPOF+zCLLzuR7N03smekTFkvjRlrNkksxLWghdidNl0EKgjOhPZCDkUyjGpif42V
1oWu90WdE3jN9BJwljDJsRpAAbOOwvA5kiNNjPRF+/RPgCCC2w/5TK+FEV69hjK8SWUWKBYFORUW
kjA92s81wS5MrK/FVQtbcNbgqyY5fZZE+Tm+Z2R0yy+b91BhaAAA0HIs8xRpkQkRGUulgcYcVBmY
iaC4eVsfnkxMTte3s/gPPiIt1hK0G/jJF+ePw+kol4Lb9kbXSxty1V1N4NKRIBVlim8Xmylfngcx
eqiWOf9Qe8SiaGcgL7b5RN8XWwA6XK5P2sC1IJOM4sULTKCnbt9wCNmAsn0bm1jU7fMWfKzaV/On
r6vbHihsPX6oSNaeSuEqyGJ86ijEHyzN4zMSIFop0Oyybzmilvr10uzrw35hzKTMxnxo5zTnSW4A
FXZeCuDiuUlM48wfqS4Hr5j+BreW4tGQmcc4MNGnLVPQB9gL6KiWuuXbptOb5V49Z49aRpwfPysx
VLdtj3uRA0G2DYKf0VFxg1lOSf1q8BP6UOAgh1OHxA/y4hgqaiQEUUN9s00Cl8B/fJ7t9ptlFk39
w6/YWP/APYYRuz0mbQ9J1JwHJs2ItRIKPTEyAcU7HowRFATW8J29bKNjGgYPV/n6istXDp85s995
qMgzOGDNhlUwYksAU2wu6jZ5VT88IgqOFH1KNFxTkYFF6zUHUmDXGPccDSQVlcUyFU7gKS9nvwUy
sy7Td9JyECFH+WxTUWYLwhmvNjb6vbcCPATKqydYqJuT9wLEZbGItlQ7SVWatqXTUU3XpeBIJDO7
ENS0bUp9sXXr9ErrdQUJ5XICpiWTz4KJn9o9M3Vn42pVY+m1Yf3MvOOyOmgTFkcVlN97bz49RiaK
u6RlnqHq5vO21cvP5EKYuHOvoich6Ry1BowejqsArOhB8rSgRovxSxpxKDPZvuLQfaJYuNdBa9qn
Howlr15fpttn0d05yvYYhqZP8KOJJ3C0imq6ohuAJRrMyHZMoVCC/DDOtw3AZdmiDgRo9Lpjm0rT
4cEcPxl49eax+IjWPbqtn7SYD8Q0XDhZDyz6EDTFGWKnPgPzAcqB0spjTDqF6XFKHyqCRZcaTDsZ
JrINtvYDHEcZZaBHOodtwEDYw9NXOI9wzrg55hGIMd3TD4yyawdiCIH1Z27mLi+V/r8cndeS4tYW
hp9IVcrhFkVybGD6RtXQjYRAWSg9vT/5xmX7zPH0gLT3Wn+c9WDNO36opz+8J7935b63L2MlokaR
A7biW4Qj7VBsAYFL0y2JBVZxDW1Itzy9XAENojVvSC6tn1OeW43XzaaYBEZs3QbimhhmeVfxuPnv
YYlkk8YoeUYByJJ09TW71zGBDwFce35ZBHyOZFdSRfV/DqJ0Fmemq0UuEXPYMkDAvtsV64ZOnxpX
61QTq81Vvyihkj5MY/NpSPgpuCyn5r92kbB8sXCSzvnvs9bPAD0az9GUNc3thGW5+deSG1z6HbH9
NCWx7wY0s3/DTBNfIu97sMTR7q/dUuTWRScK9YYdftcwGMwTPm7AyulatWxUVGh1zLly41aPfyvO
VZ5TXDy88ov2CPrMph9jeKlvZGFnVOV+viCm24eEicftn078i3BCCvSMiZ+CHNLpLuRMidtmydgI
Vrh/YmIu3bd4VxsK98aNuEOgsOIwiTbp8nUe2ALWmsebSk+IeIzWDSWDpPJD308Ze0PmjeSxpS6k
PTHkWL1IPKXmg9wjNKAypIZ+gHZfMXsTEUg6aommF0n25sPGBZUExb4iX4tXEVK/NlxehhCzFfn/
tTGh30Sn2HwBfE3NltPVwAQteTxP1bSW2nALsp37xOdSEsNqwOmwGzIbsCkjHtW4k/VIGogPLdd8
PMZTcoDZcvlePUI7ExQN0LUOeQ/m/8XGEP+502wJO8U/WbduPcyq7aebVbfSL3Zgcsa4y4yp3pD8
CeH3w2ul/8kkUa05QVQIhY1QXCZJAwgUI8iSF0hajYixpm5N12AQ4uYmVD2bd5QACb9aATU7I5Kw
xLJf9gtiVHpl3iFfM3B3wWvb1ndHRsk+BHBwPlj5VlY618lMw7XPeSdK0AsEvb3pKa3YfLUZWIZ+
KnGIW49adYBl43aj/rF+l5b9Pvb0HOEsazPeqoXSuKSCPw8a88H3W5g111fwcQlRgbHmIXvQ6OYX
EFXNlDg4sAhrzFhb8Zcg3KlulKRXTv/n8rl58p3+SHg/GLl/BuJcLs2kDr9zZjI/JGQHu8BDwuCQ
gruEfikIUbSzz0wSSZvZk3cKEAHkne9FHhiWUJQpbqTOcuYSMmGg4yg8EFzcHUxzJOCGR7JEly9S
7gkmG1yVf/fDdEkpuDQTHz15h3PuRSa1/EedxlFWob7mf+423ZdGwynkuMmG6YNjozYZNvUfX4zw
o5PjVtT+aCzC4lCp86z2s9IpnkCPEbruFiXKAhhBks8dHX4oQr4LezwLwJUemcAQQrNRJamVJ5DU
Tnkmo8Z5jBJA63MtH2t0aMS4F4Qgp3HAnsK+ZKlcqiSaODzSAgcKcirGmEUxDQEBp01+YFWp0BrB
l6FyIDRC3qJE+qopNZrYpHJ0PxZE9CzXZxRuNDQlA3z705hWsNeSJP6eqnmmMFI+9A7xNWXi4Gi/
H8eaoh9hv4aZrKFAWpDB0przZ7KQ336x7W+6Y+1pemLQMLfcauhzWtAN6aAwIAvQNsiJCnnV+WVm
l6xJO1bEBoQC+gEzp+R//EFwQ7+/8GP1c5Zi5fB+RF91N2dBBbRnpSgI91tFMAbUL0No8VxOH1Xt
dxuOW3sa8G25xyHAH4EfiVeBmS0rtxo5Z3CdWB7rRW4RkcvTOd4wHu9GerzdsUAB3UOYOnDpvPMS
tgL4yJ/2Ej/G4f7s2JcCFDyx8E/cxUfrJtFcvxdoYJDoJKGWqrmn54iZkNMIS8GST+yzunNymXP2
Oc577kT79uFcHg9geeQVSouKELb0+orcD4rRFfNFN9PKS4wOVJ1L+jrs1g0gFV15Xr1RlnHhfBK3
WWqenvl8bOEX1/2I0BXX9lQyWyxHtFj8FztXuJQIxssHsMIJVc6SeN91uCdZD8JlDUBAHBMJLcvM
088YFKhdW44AV3wTJOPKk/D92EPxU42KNndZss9OzVBpGDR8bvsiQU8OpDoeTI1MtABBk0BjIqNz
T6kKKEl/TNdGyLipcaODiQB2oDw4EpyoUJ9FoMt3fLdSWwowHJHSU1w4vvpLJiyzkLbc5picmm5Z
NyuJSCvVZtEmP9RMXNJqyJtHSzcXzxETGmkqawbOBJOnTbfA5cO3ELs0TEoEZhOuf4i4ENlo9mrq
RxlzW3sD9SXndxu62d7YFch3sgbFrLUGy8pc/jP8MhFOcU0Or3wNg3zRnoijILUdpvCNCzk+fGoX
QJMn2SQUlR4RvnH+bJVbEkjYTHrBF3G7bDdkIpMZGSjw1ugrUb8iCP5Aph1jnrPXhKrRU3kgUTeK
3Poas1RxSDt1tm1iqjFw1wUdmwRnHf1ZlQ1xNLj6GvmTAs8NdbR8csnYxUlBtC89IBnED2nU/b5Z
0qn+wnlwbDi1pHkGg8PcMU6SNzT7j3LBLwzPZKgeKO/ABFzdFK/18h++bE4o4A5UPCFyuKByReZH
p153m2fmiIylwinD68EQQiaOM+bc99PIu5XZCbRAIKQHBdtr9jrk63wvrbRD/a0wQWyzlgUL3dZF
7jBLGXbVOaTqYH0VFoQc5WzOpt/TLcu0CPtpPaBJBjTctmZ6YnLvCd++vVNyGmcvpgPJFkSboGQO
XnAYmwpQn/82Ykll1tz4JtJ+zUPHlaH+SaibBPdpLAmMYj1EBGaaboQEnC0K5h4oh8tKd5N/jDXa
NTdJUXLYWNW9QeZdQncF8/Sw4aSvz0PqW50dr8F0kt8MrzWDuJNuf88dAnjNY5Pr1uBx7o5lHhUQ
rWxYO9BRfqcH+pg+hHwcU8OOZTvq3RTcqMZVxoErspyxmJzVn2IVr+mS3eT7DCATI4FtHKv7C+gz
4HbDKuI1k725xRbKeHji6aY8x5bIckjpFmD3YihBOT5TnZg59dqjTyHy6Piepy7SHKoEiHDbMFQj
eQOUnAPL2Ma6cLt/7ZJiA4exPrIZodqnJ6KNp6qjdaO8t6V+FdIQTsiQZBE9dOe1CHnuDk3AV1Wv
IV/Oipf+fWhUm6u/6RoI58MmaDL9TLH/x85YfRJnjC+m4jz1QMxPmUB+UUEu3nhjABJ4ddgXPwAX
JMBW3wLyqND+VXZcPdDvja89A9CxOBD8ep6fqGs2XlPGM0xDoS+Jt6wyF2SGt6c7kZDzIrQRyQaC
KpGaKvIhVuNCshe/KO34YhBQKLMFudf4WA4CuobiHG6TjSo7FxhAIXtkfhLEh3fB5h6k/6xk2kaU
lo5hoDtJB+h1shBmoqRPoNgUqjrtZsLjp1mk5XoKBC02DeVbSCG5gCOU/o8egGmYlhhrir2irAxz
jRNu8/hH4qhlj5xyJXv9KjAhfXxB9WprLdZEcf1G5dp4zuUjE1BI+cyNXSEUp/hOZZiJ1jqTADev
gLfPxKVHLqbMzmM8HOgU5Piv0Zw2nzPDUUk3kr74IMgFQ4q9FIiGy/6QjacB8yqUBLozrAfaAidA
kbhZG/RCQA94iFdoXEmUg+/DIvgcK94XwLFT97lGw3L8KOhZQAkd5ZuQ1CqIAFIrm6VfvupLfLBF
b8cBwCYVSehcTEaGLTrzm5D4wxxHe/0b9V616dcVeDcPgUdO09ryh7u40vOA/uawsht7/GIXZ99m
MJSdoiQ9bEaS34+ITSw+8LGC3lWo/P6G4E21xVds2IlIKRS/bPCSclNrLmFNhXUktyr5edGhtZCg
zygXJ3bqoQFqPYyzWk85V/lJ1dzwolFTYMtYfXbaQpH91iJN2fKls/Lg+6d+nf8ptOYEfTHZse36
bbghBFG9E8nFQxzX03oe8h5wFwieDHn5nA88Nk0J8TH2MwVVuOYZldetxnEGlqt98fPSJgq/KRFJ
NRfrjfB0a5we1l+NE4qY/2X7Tdxv7PRnaa0zFXzFNPyVjsr/+dGdlMKrGavX6pu18qSRrvZrUpyr
gxo9mXjncunV+b1BtkIJAuIc4s1fXtX4Cs3VD60uHfEB6PHulr3890kCQGT8EN2iJzBPs+mN1YH8
0TWBl13DYauTwDPMibMQiVvyEC3wFBJhPAwuWVtbIkY9riZwXd2L5jxu8om1mERQxkg6rcH2QH8c
gjUF8t/5MP56sClkEtVa5ZZpuVOoDv3XiFT/FGsttuMN/1IZochm6W/95uk+GD/U3SfPoJ7j2gVD
5VH+DMfiLOJbrj3yP8jMXcnBO+ggbv61jPaGn/7jtLAo/0oi2wwGArcorhVUp4rmBkHL+MMwZUl2
MwFG3x+El9jk/jEE8bkWKmzbtEeGaIbBqoeFBmHGNRMGH6qKLRlRAUHwGNLITTtw2byW2TGnImcJ
WaM1c+GzEMUgixyTpw2lwJaJWQtfM0t5FCPVfNNWFRHimU/6+zHywQVjhp3cZzWZkH/EYir2TvIk
XVYydAH0AhAHOs7UgKJYevS21lU4imSgTGfDVyhcKcXg/F8UwF2KFx3LS2rMUvHUfIIqP8kHgHDw
6eljhYI/V4fRtKs9zaHGi+Vh9kbtGbz/9HQq/1OTL4E04p0KsUayVr1ls0sBIfZPkKT/e+NCAkJD
n8g5vr7sNSvnLek+s1Y5jJWrEHtJEOLMHOyG1ORrvM7+ZFKHKCwbgg+vQ4Qlk6DnM1dhMiwt1UXx
rVsbdmSE6HWNxdqt21WGTE5ZiOop7G5MHSyHJsTvD8uMdJ8wERQvcdAAZnE45tqJUE79f2hk0ns7
Bp3IJtCh/1QWA1F2zYp/Uu4dUD6TTkcGJyWyFI6/qznEdezgp1qP5gr4mvS196IbKHlz9ITTC7W6
m1TfMp0y4r83siOkGTxbfzHTQTe1bkUrFanPz8BMkx5LzkVCvCKfv8k28D59GmiRXaxBmzmh0kNF
vtu+R6VuBHo1f4Vsk3vzZvxwXknyQg3qpQBuWpHL76hvB735yLbzJxPUSyogZnufoyTbND/61ryH
ZKErbrnja+jU8xvZqMjrM+dLGj8OwbEaNj8uQsMJryZC2y/8ibJJUIGXbkMm7W5hCl6bHkUFvkJe
qdfm/MJnjZOvms5BEuasf5wmMQ/VX7LvCZuOdqRKEpjnJrlLdHfe+sRBhpFD7CKCgzq1651Fhdsy
Cu38UhB815xzI+B6U395Dz8r8XVQmdBT12QpZZfOLqlO9QSnfOtKhFyPQJCCo60gsa1wBh0Qzqcn
wmT3yBxN2lWr8NskWOO7E9y3OQefjg4YBzChfpYpjofEz8M/ge3LKxglD2iAyBwWDu/LC1SyWDe8
Tymsfeq6U/w4Qq+mXsUR5hU7C3fJuCU5MDwy1BYN6HRA/I7wHSVur1J0jwMkIIrWevsSzzFZpvFM
PSL2YK01kkCnAeb6BB6DeCR8GyiQTJ1roZzKaCeIwZuWaFGgNfQCXiOgEK2WhfSjfKtIOD9ee2Na
ohqg2yXntp+/02UczwkVrdB+H9s04FCtx9WU7ai59XzArlI7SWF/TPRD5wblGchrvDCgASwWZofW
Q5wffBpzeoTMFR0G4EMfTsENH8anAh64M5DhZixdQXLRLryn6QfHCEjAzCQasZ/3o8Pfq4nfS7ZR
4bQWzFOcz9/4k0CZXusPegiuMVAWGic4oUYfGWC/ZCcQGCpfd1k5CuUxAp193xK28c7OX65yeysu
5TuTOTVm/pmH5qaJHd796hfq/rWQ7ioC/89X8fynQvyikccXxB000KgayIy3JPWZSJ+rOR2WDI2G
POdH5zFu0P5Q9cbusxrEQCOcYoEuUqduTXelePlCAqicCY6BS8m6Y4l7cY73hm0S8jixP91C4mwI
eSacPnvog2esGyY3gY+Ca25a44Xhm1xTslan52gHJgUk/6aGBAqFVwpnEUy5dg31oM+WxB8T9CmW
jlyjYnfGDzqnmpPPk62ZbtxEFB9QdiAeBgvH8iP4zCRJeHz9vnRXJAwSy0i+6Qe34wnlslUPKHDA
5yToW/5LLItsS3sQbrQ6F3NFAH2JRxv3yRNRFCnDAN040eRFhbwU6bszYh87cWv0fySAKmf9GhvO
qwrIGzWEnb7slppCJ4v7MbgHv4g2Jk61c6waTS/iC0eWFibhVroDn9J2fmKtoUA4SXsFDcqRTtu0
OsgEGlU2dihLWo7EECVQw9o2+8uTEyVyBpgg2snEfpGQimoC+KbjHznfvJxJKZwLo/s6kcsfNYvK
BInyWJnNetE/0l/yrq2/pxVU31waGQ2NVIRZNjtqgfy72TT/qruq+ovwVqGNWxPVOQDjX+MNn2hM
sRkAAlgTV9RWyxf94QOwpy07eFRkbQApugwtwM+uz5moKwOk3uXLaQo/k9xXv2DJFOIOMGVGwrWS
+uQQMosKDLj6gcOaPNCSKlnZef3WNcLXcyKtS+GnIg4GIVnkSyZ3GwwPZwHniJEhudiU5YmVgFGy
Kb3CRo0SHkyoLJ1EzGxeGrych7JgEJinNzTJuKhW7x9wckyzb1sn9OvO93Wpj5EZENKOxrzxVISp
ZiD9WH/hRqCyiGq7h2FNo8ZLOFbob3EJA2EybPyQFUP31g0RRnOBW1NdoD/BmMck+ZyheTFvgP3Y
VABPKf7wDO3U31E3VwZuTLESCsTQYyZlkIq5QwGpcWARQDr6lGU2AlYErzY38D3md/SAOUYrGQku
gwfHiyOmS0H6EytKw9G9sKS4cENt5qnaPieFDhSJSAmMER/6WcBzExvHwhgF+S1ho+ns/i5P7CV8
DQwdLLfsZP+AmxDCkABBR8ibInMez0VBHrzklhI6ill9kki1ZNB+rYgtw+LUOt1x0sd1Dt9X/92S
cFK6YesNxfxFXKA0j+s/AvL7HGFeXa1f+qNrZ5RRfKxbzmWSMRCirsIzMM7l17Ev9m3kxNmqfR+k
56rTaAAyUDkoW01xRdE3iPAzv6qrnAYKPLkRQN7wQSBa4IXQzB8gqnEL7guWHJd73qgUov//ltdh
VhQnEfpSBrDY8zdNRmv7+j2hcFty35Mv4upHkhTfRxFxCBE1k06HNKraK2JXZJWFfTYp1wbwaIUF
3whaED73XPJDlDuMCsml7Y+gJjGrADFI5ZwJ0mTABFaPO27gCfXNeV8M9EAOYvTxqt3RJwj4Sn+4
O19ggsJdeU5cxKG+dNmV/mPU2j3T0F8O/Vm7WP6YZU2fjmStW6IJGRbmQVy1kG74o7zqYKo24wWf
6+u3ZSRXtzz3+QMPROeUeNXRPKpu+xBPGlkb8MdH0uCbz/RFPo0gMyHiQN2BfONzWDpatCY/SmU7
PzC7xINDfD646lPctBti7TUOQLCvfNuAzfHwsAgN0N7E+uKtnEtpQPEHGdtod8J7iPLWCTe0ckdH
izzWhXpl92B0eT+pbmP0Zrg1uAFIZpP+KMsojSOB7OlSyj2l22fWivuf6OenDKvL0ULEA0WA/ChH
4SRhrOSHFuh/7i4x7wshmRxkPF8QEDDrU9I69QZPh6+kLU/mt5i7mjDHApyTCpIGrOeJMVc1tl+4
sIWZ/fHyNtkWXZZY2ClVek+vuzETvIY7v/z5IOOXYAp+w4ZU+ngl3tpkx8JNd/artvEDyv8/DOxs
+Vld83Q+mdlQ14cXHVc0tF0W8FYnOVhYzuEkIadEFOQU99Cwa+YoXmaJ8sOWBdpO+HH5KD5coRlF
eQxsV2xVIvwjaBxxoOd2vPSvVWbOMQ/hl+FCzvmUzSA9QIqiWUO5SKR/YefpMWXy8oA7MXn2Tyb6
92qpldqse/8JgtNS24ZfWQB2ZALB4IgubY93Q7hLVJfSQHHH2jFvURdz+xHY19ntB9wyYH0C3JV+
IzLkV4oCOmJzj2VIDrDeo9ntfPybzZyXgPWlunaPF7FmLJ0YQKlbO3ZUl1xZIli/6EDvIz9Nrdnn
xT47LBqECBV1pvV3vZ3ms1MHJ6ttlJ56AV73dQrjUvltvHjKN4tOaGVN4jNzxZMc9ZNp+eWT6bz8
x5fEW/QEnsDcenyXHhhBHF0q+fpSVTtOl/lvy6bL7+V/dv3Pu5xixf0nx9GOPnAmA8Y3dJTKvvpB
xkQv8uHV+DRLn5Kz4PcsaBfllA4zkxKeXS25b9/sNrnICRGh5WfcJrMdQlHe8Y896OD3k1ap1FN5
hrYFcj2ydzl5XWA5/tXLC5dDtGn9hqqNSRJ956NQeDcb1+CvtFANR/3FMQUAv+DdYwp6D4cBaaxk
cCQ7lFshMIYO4/fk109x2UE5rLjUpX5eIa1jpoE2bFcJfB9fyRlvaCYvEsafy+i+f3rrWHCFjMgh
zdDjMydg0/Ca50mSXOm9j+GfOMHE4kdBAPadFXOIk14NjGhVflmv7fO9pLooZ6XL93p3VLlDjfJe
MP0/MkDqZpEcQhkGyIFXbeQFIAQcaSWsmP3GaolIhnsQCj2cEEZjz0H1Ti41wjBt8cIaDOOzf3OB
QcfnzvvpaeNBxVmVsTaBZVSb8IKrhbueJnIqdKrNAKl8q3p+ZMbBTfH36v4Ujh9papzmRX0T0XCT
uxVgnYzXecYyMQAi8KS1IYTKvSVBHWELnqRddq7/JfoiUX1UlgmedAg7M0cDjqvJOBncKBOP8Cv8
cDKFR0ne12Yghz+vf9yWT2094X9kkV66SZyAmtmTKXdnfiOAJmi+zMNLcnOKVbGBPH9LNchZvOMV
J3h0x9hEonnXHCXLVa05Z2+Dcgd9g0fcOygLjkN2ZupXuvlTB5tFmafDiXJCM1lc+53RLTNx1xYn
fn8OdhmLQ3c2cUa9dhocXhKumhr8Id5oYsgmsyjLLetuljMKUn+t+ARoMiVpSM7lo6b4eeLQUdXl
Xwf+bU5hGALE/UD5s46Zhe6iQEV6youJBt549NWOdV9DPO3m8/ZbFWcfid1VotvI4qg6hPvqg1bA
BTlLim9B9LJ+8Xx6veo0ydkQHurr1JJ9JnKDmtjif43X71uonYJjT6oeZnJ4jbU/DEvZuhXVr0CA
YsxgJvu8uxxkL/AnxHbpMZeoqCC+oDrH1ACPXqWc2tp7tgjfPIk0ijFf1s8frrcn+LhiOBqkg8FN
Z/kazDznXGZcRYp/GK915TEIpqt8DomxHN5ehhplJbMRK/8k0I+Xfih5/HVxV01yVU79lNe/dcm0
FwDE6dQYoMr0q4xGtesv1kifYW13IRFYn48dSVwp9c3E9tQt1Uaa6cW+Cd0Ql6mOOvF/kRHvM1l6
b66rSeJS3WCA4IyO5d/kEhNcgqd5YDmZRIId/OJcnQeoi6yi39SzfrodGx5ppwvdk2d7iMMDLPku
s49fy199PfjIdWA2KLMhtir2DeexcBmgHXnilgsXDgwChpzBGb+j//a7oOK0ejlPsvGeXmZ/baAq
yXkgPPdfTy6NvjN/o6/XmqFktiFMIUiPiVvZK1zc0nL4Kzz0Cp5KWlFFar/JIAzzthnh5NlsR3Bu
bOEvB6MDzCT7HqwgSdYamSrkODGZoTfFulwsXkx34XUEIaTOmSKyn+ZeBshSNCx2ZYRPnc8KIdU5
p+XN43wBBanHq8wTqW5gPss/M/LelS/CpJDuy59DQGGLVxKy88nYxlpJaJ5JEtDTqytYVTQ22RHg
UbvlAxXKQXkwfxDpfPh0Bl8UzmpkN7HfT3pm+LZVzwysIuVE3+j1N6SA/JnicTXIHkQ0gmxyyaD1
yg9dCOgK6j0CoK44WLhAb+oXAXOP+gc9+DXZQjjkXwg4fknWc6UlNyx3/Ri7ERVsMGQxc/N08lZq
oHSepE//fgD42zNivkyMWhNgyNgIUzmeYoGjn7wO9GbBiw4G/jra5YMeHV6hiL4iiis06v+WYYVc
UrohzpDzVYgXQQ1E1Iwarm0QBz5K6ml05ZJ/fZDNG26qcgl5T/LrCqh23yqcpp0xiBHfEh3S95xf
DV5UL9GXlN844AiZwDxYs/FQewr1RUTdH626Lw3Q3pUHXyKjTmTvdOPM66UDTsBZeUAyo8FNFTOL
bwY7VYT9Rb9MBwEmDuKcdESRtGnLXPlYw3Dc+Gw13GYSqXEwe5mr/6jxAl8DSWScC9hN6CPO+00f
um96PiiHzXwBuFOefea5sDXKM50ZNLw1h1ZzYjxNE0fifNCHcpPOUdgtFMpztwZJQz/m/xNp1Qdx
NEHKch5Yf+KKijbtfdFJWKPZhM8d8mdtPF7qKtlExHs5tDXYz1+WIGMn4/iJgqL7B9RNkCopiXxE
7B/SywEriTHdk33bX2ojSPulthd/Yw1Luld8A1ANq6q0Y8JegX2YPfhhudMpOp6ImIp5+wxXRhkK
gWuIQk0gOwibQ3UAnG1WUIQWs3trF9XP8HSHlcbV95oqwjuM7xhYlwpGrdRhzM9Tu3k8oftiGz9X
zf1ngho52eNTOuCN/HFuKSw4lyr4hcMnKaAPn7EZCuCx8vP7maySn4lNetOu6/bFndedxGsUjU+a
Wr/ppDTY0ngnfvtJi+mC2dTVXOevdcDPOJY7+CYF1chMW0iUpNKcpfHb2jo7ES3XU6iL3/3G46n4
E2Ovxpdd7yTsa5BuniVQ8L4A3gvVrYRDfmId4giIC+CHQi6bJpz7SAcuf2ww8VuBANY6DxegXuPB
wILjoBt2fPtp+IU+XbfT1mNl/7DsPANN8YzRHkhVQOF8B5moNE8QfZCjjDEg24usyf+A+g3MhCIL
uAfRVLZLcVwy13E9Tf4sPgl0oD9G7clXhayU0olNJ8uRVRILToEi0hY2qxbQYQxEPQDUFQ1EwkGG
wcV9NytgVBM9rAxmKwc14MoFuXCy/NTb1lpG7Vz8VZEJmN2Vz7xjk6SG+tgbDC5u+barYYuQgmuz
Gb8VEefWRWQY4oknNumSoJBobG1fNQfV3IbY4Qm9qHf5x0aW8j4yrIKZZO+FIK2L2jNXDQ60PTwm
fUuvFgWCZ+3TwZspixLjX7X/TKF5jlWds3je1z88qTV4FX/Kp1tmi3GjhnMFZeRmVG35Z8Lpd/Hf
Gw8LyMgfhjod6Hr2jDft004q+40OSIMjGvQ5ZvkIxJCWzRQpmbz4RD5wEWRqeKMrUqDWFkPYX5b7
xCAZL5eGFw3slLZOUhDBjdgqugu1PIXg5icLRdTo6XUg7Pm42Dy5tNuLdKAnByUT+YKUHJ2Us0il
j7WIPgttL33TMJjflSQoKJUCPwdAuk6UxvcElKGjCl0o5F5bPFcSssxh11mT5thEVsmnPBwnbm3O
hmB9T0QsUzae/s7JESc8OFHbB9+AxPuOPmkF+74vLjoqHsKnvlNyfchE0lClod9wa8xpyj8KlVJ2
L/VM8VynAqTRNjSD09agDnS6iW+TKmmrLjPsGZZb7zQSRnHsYI/cp0gL08O72eqFO3Dhda5hum+s
FHFAC45MuhHm7NEu2hu+zwRJQEaTM/rcLax2BJKUekCgygMEhdEjrIPPb/uVfeFkyviG55N7OVtF
tDagQO1uAiKnP0lZQr2JDvilEC1KWovJh/4DdeumH4YpSzjJpEgqiDc96d5ZF4wnc5XHZnQAtZh/
MzIYZuHmecN6FMfURGLzaDo3Zt41Z+lRYXaJZxVDx5pR43OEVovjoBNs84BvhAUg+X5dGQmje0JT
LtdvByfm0SzKJMuWtgab4sCoyk3xI38YfMsLkZQ6Gm4eyoDn3HokLnpcddkShwW8PrlKYnkv3/nC
TRO5ADpEz5TK2TM6oC6S6fCByQonK+Wz2GvhVRj/seeAkdLB1EKEITMGm7sxWpjK8Y3Fu/fH8vK+
WRZPnxPBkSRuis1krVb+6/7+P917goC/IANRHIIpcDJxjJr4ynO7vlGIFHVUBs/LwqkWOGbfhT2d
5uSJAEcSmL6FDKmGE+qEghsUtbm6nVja9fNfAtZZYvdC+DVL0YTv+epFVDapJwhuZHNFxcVyiH2d
2fE0gZfgvmz/vEbWJowPHSh5gcwWRzulUjhgP3RO4ORJvVdr1+GavsMIDBWKSztr4pxLOJdXuWLH
1C9L52exllmlIwNzGKJRZYsOw7TO6MLfr3Vsntp03iGJxw/b/qaJn35lW/HNCDc8z8jK0z9EcX3p
4m8bCi8V3RDiTg0iHBv/iIOqfzQef9dSsZUwPwqq+7wlpHiTXj6ZYEn6wZkExISVm2y6F9uWg2xu
1B6vHwEjzNZAiPL2rHuZHXVpW7z3A68XQ38PFkuql2sRKaQ7jPXVRThnZygRecd4RHIOOmIi56h0
Rk0l/0skuyR6iJUhmvp/iRKa5hJiH3jGFuk5u4uZ3+wmkXWIygmBmLnAHZTWUzyOhDQWKR5SKaIa
LpyIdT5DwoCkrPDD9yHKDq8/5iTrUF5FyIuLMq3S4DRzLOE4EQ/Ntm1m0uH5BW794cyhL9RytL02
tcWq1qKlORkJNcJrdldm1vK1M0mT1i8pKlvVVh+G6bep/ZLW6dla8cLI3wZbF2MdLD/c8aW5x6jf
Viks+A4FGBYrDIMidYzbiWd+B1V9Qn4W4/Pe8hOhRcQ3Op9hXMEVuLJ4AVnGkWb6nzWrlIfst/7D
/5iv382xi3lhELulzbygLbu56VuAmaLyejS+aANIDxs9NDEpvTYbo3f+meRPyYucfOEBfvkI19RZ
i4EOLADbqpn1gv3c82Ql03TBfQYbLCEK7ryhIaWPfZ+lbckMokq7mJ8SGc5w141ZIi0RsBkMPdD1
h7Cav7nLVS+8gC+2mFXyAHBrJFnFcuPKLiIIxflg7ZXeli+5GqgwjJFdmgeTdBpIKn4l2AzbkMHB
mpAILE3wbGjeBu2QAgkSksGq57TFV4gyzWdkfDL11FTQiVfttfkkdGEbu5e5GNpNdLX+NA7qzw3G
HS0CMBBcUqvZqkFSACtVHq3qGtsY5DcNJnxlb/9Vkb81S6t/ubYSFj1XNqFL74X6At/UBj9GCR6b
H7e3Nt0brxIhAsjaaT7/4l1mNCkIpU990N+wPSlEt6IhiYm7cLJ3gJyhKhnCXLCW/OnAZelWoOO6
Dj0jvrY0VJbeJH1tVpwGiYgTd2H8iQULvwPvEJO//WvRBwD/z8WSzC9heS1XUmT3Gy5S/Q7NRP1v
84DZe5c3Y8P1xvgz7NlXCHydqiGdxh/Dc7e1mJYEF/r+Wf3rKDWO5xHXXhyMaDNlD1kNKpbyVtxH
9v6JHTdRWaAAQ8AD+k9Afwl6Sd059jqcCs9lg6gRIeFam5xeW2H0n46OvnKZvV1AAeUZiEHyFd0s
KvH8TvRAd14QTmBSMZCw10hzTuE4p1jVbi1XNmlXrASU+T6gISzkvQd5GxgDA/Uf2eEHgQDFXQo3
MtOYtEDDD/1GXcpPr+1R3nJ4S1GAEChCrcwmEXT6Ftg+rPf5FrxaiY65hc6R4LwOZh2bByZKyQuN
vflhPeYevbNaGrwwiDR+sRVnActoZK3kfkKWkdJo6J2gENAs+fkmU5x2xYb3whIBGPHx8YnDFwHP
nrMTVkrtKBPl4qO5WCb9Qg2XYaThe04dunkBdsUiEHRP+qPlGgNpxuK4FAivG/yS47bzamrRzUX5
S4G5WvuCfhGg2vOtYVzIuoy5S2OUVG+sPSs55+l2sz8J9xl6b3boQOGsxibyRquN8nv42ERJcKv8
R9iZ9SyOZ2n+q7Tqeqzxiu3RdF94XzA2+3KDWM1mwBjbwKefn6NamuzqUpdSmVJERryA+S/nPOdZ
9OmvGvxwkJpjMowCDLHX3TP2l9cYx/n26p3LYU0GMBwJwBlYSL0RVQFgJDDlA5UQNC6ka/mwawJ+
2Xmd1pf+szgI2uJ3CT5X5nyOQI9IoxvBV4ScQXojEK22EhJwzfPyuiDVnSIGneUhF1hknYyA41Ea
g12QANtalDPoShnM8ekg0JwBgOjXXvGbU+bhrSXXNJisZZ/b7LOqzvCl3VpxiUN/u69qBFz93Nx7
nrEVlia9OQPhpHpTdDF/YZptij70rwe3lk605rKgPv+lHGgS7BEZ0h8BoNfAxKGmtc5QFPC7RsGm
B+D0P7un2F/5+JuBd5M5/2L+cHZuxYAaTBoX5Y7MWCHWYQIy1QXINr37QfzBGVdhGbi1lgB1fjL4
ZhUtwSg3xpSCr4/d+/av417pF613mir7H0wKiT+nwPLnCNLCHBSUmfIeRt9ddNtySfYZFKCyonSP
MorLK7iNyRFpa67JGBlerH0LSs41hwmlzPmeU7pSPTYbQRrWfAk/m+m3WlSOec8MZASaMTh/Bxo8
OIb+ere3w5xyjm++gmTg3h67tXG8GZyAC9gcJ1uZn8Hz1lQWt7sFstTQboyYB4MXfRll97Z5D5NW
bh7ZF2HLrXAbrKlbGD8ka4+q/06npZ6hUjAIqJAXgtpf3w+ARfAcTD74G+JM+2WMjj5yVuk2kqNu
CmeViaEyUub5HrRtjUP5ZVH05vXNbYEK/Pu8XVYc4FlvT9QKcXPEcE9gB4NXywtaULDCEt3PaL00
ucdCqhtcAoW1g+CmYmP7GM6+YhjeeLWSkM0uufnKyTN55Ci07EvHLnBqUB7sHduEpYG6o0KZHciG
K5BdAWfB9Jqei9GsxLNvqW9tCtX3Fm3aiYuIARRml2iHkaK/vn3xMlMfHs5CCoTxnbF2m8l7rEGH
6yB5B6YnCqkPPB0AWaYlvdxeX10RecsDGTA2GF8DGoylxy0mC5BqS//yc8pDlYAB5JRH6KodCa7X
KRCZYVDVNV7vY1+ezkPoChwMNCm+TMoaLNARspGE/KCP4BZZIzlZN4w+oBjYLVAd08ifi+XqRtjq
eNWr2NBb5FHzdx+H37YcfrFxuHfOToYKIob3yIeRBDpjXg0MUmMbhd8DRM5bjckBC3ivzXWAhR55
yyZ0XyfXbeEzezUZEKfKwO0yeP5IiciuzKsoAihsEJ88PXF6jc5R7n40nyIFNhclJC/X+RudPZnR
1J6Oon5gyBRB68/bhLfRu/hr3RWpmiubp8gwBnEjb6fu4FTEn7xpZcvCJKir8yDRPeEgF0uoLmyb
+hvTf0Kje8PKAhDsiDgDWYw/BCzjpy5DAlYGSBJlZbD+PK3Ds4ob3dIaYt/da4Xr6iPrkItLAAh9
gaVKnculpCIPRdUHHYz1xf32FMZ0vUKirYANjRMaGfhUkDDr+LV7GTO9CYXGBVfLbeAYk4O04ty1
esDlsdBM6NLoW+g0HqTc5QvYRTcRlbZ3J/3invKY1v0L7HBp+DrZaOWukkdVy3/rLjoBkAZJgwLt
vUyZHsRolVHPcTCSNkkpdh+Zww9o6YBPmsuOjm8+FMOL/R4+N3CEmD4W2zVkfgRefG8MpaXJb9EO
wSdeqyKEt3jF2/rPx3w4ZqbTdp6nV7J6B/IW2t5MSai05YxB+S9RAQD8qyeNqcG+857XG0Ojg4Yu
Bx25c1fNCVTQnWfdfzgtOhlreqOy7YrlbsYcvDdPBBRfXJdA+zok7xxSrktRvhMcdcCJfD4W89v0
NeRL5ePRmyCNoJnDAM+lbFxvcVpd9XafoYrh4cWXxrhNKRPuIIRfOkTX6d3NmYfqth6/5/AwGNWD
wK699egNGWp3yT7pCYo4DI/Ox+hDkMg5+mb5BFiuOaqxMcq3T86SDHls4ULrO2dkNIT1ZE0pRMk0
wdH0QixEs8AFWsNXJ5Ips/zb9DlkGPMa6stTcDpCXjxgMHHyKTknF78bIu2rVDx7xuC+eKNg9N62
Eik4JIZXGg2EdyHnqeE+/TekAXuNAjDR09OeAu7Z54hC4hlyH363Wga3wLTU5HYwPA0kKFJmjX+d
nz1IDUtaVUY1SU14DrSSm33KyHO0nV5nG4AaHiXArOfypVIMs7N8YVfFAq4i8yq6bt4MEKvotnhg
Q+kyNTKXSnavSTaSoQQmEPHZQYtq33VI5G9SbaSNez8yBc9UMjI6jn7bv+fuYwtL6/AgGuSHRGDx
8FAvgzJ4Tw0DJ3hTb7uOCWBHsbeeqkNld1tCw7tlOTke551AYz+hE8tH4PwkGs31hYkfq/s45tDm
Fbt82gaox9WRNii4HykQytp9L5rlHV+S4S9h9O/pVNUrYwiI/4FSNzb81wIfiAtQVH+dkEOU1nm/
N8KHuYxBQ9ZTHFYHRg94Mzi5mHNcuWIwfjl7p0QI9PRL9sRlYJCQnB87DtXwnsmkQOFbEyN7oA5j
fC6E5VzsupoqA75CDmAiHDnDfHRkh/rpw3lYDy4BQBaUlNfoNaQynL96WUdAQuyTXo0EntS4pOX6
9SlFJCwTCGEAdwG6KkO4I+YMeUg55oa9eWpy8Y3SBSBSeGewsFSvWDxXL7J58gC5CjRBov8cDKSB
0Lk/ZhfyFdoJf/B2AM6FxwUtp9OoOzBuMDtwTgkCINUGN5jIOEzMTom0qGIow+JWyVCaKRhxxEpa
cml1tHcYTF1QAgPceyjgS+4zM3iXlvDsELc7TFaMIYY/F2rUhyvj6txW/NEqXkNbIpm8ClFwoIqe
6lCBnA8ALNNqu91WrOYl4Arw70ydq0+Kva8FruFeEBZe+uWk3NcUe1Jk+jeacnoZ5ruZEYv+D8NU
qNCdhxwY3YAQKDZcGf8aYphY5c2O+u4ScXZDqDgDnbnnzQVPJ5SiD0ZHsKvrCLbM5A1Z0bkGWCGs
pzDVzx0t/oo4sAek494x48+7s/OSQHZA26wWrjYpvyO0thRd+PownCTZhi8SGckE0UR1vCe8twks
toFAHDpQOel4Wl+CpQIn2fTbBim69Q2LsAG2EOfIEgun6SBtnAGCzyBPtfCBs9JYiE/4iQmIHCCQ
XzMa6A3uJRgthOstvRh9EKjOnXO5HarctSvs5FSBxjWj4FWuEZdivuT+fk0hncNTxOi28LHluUSG
h5IJPA9W7RiCnbo9EZUCKohzzgn6lrY7rUAZv9UADXn/e8q04RqoiRKUhgd37uCVgDfeFVvoA0qC
UpcZILoZfabiPSy82+zncrZ0U23LiOeUV63HZ88Y8TPI65FDjjPfPcgPDfo4rG7YH7t6ImTfjhzb
L2P6IdIVjEB5ZspzsIYChXLY8HX4myMZyXZ46/9q/xQicEC6ke8eaqjnIcQFbmMjpfOm3W5DnQUA
rQ1mYAypQ8PikUUPXWooe0CJsLBwIJaP4NwUte51r7DlRu9V0y7Vbec0sW938JIZA/2YLBHH/cLT
LxSyKs4h6VGkgWpwzl5o62bdTWwEr5Ge3aP36Fl2WCo9k7qtnpStXdP4QeaakgAEZrZ8HIpL/7GX
A3Wg93UysvBjIXP8BKceUUy1aGZlKoQGWU0CtJCjnJYTyH/8ym4PlEK+OXv7+lLkGX0h6tofsJHg
B9P8wM78qukPTZsYIo4j688TOG903HC/iCkSpkN3X0rur0xDnIZb3HHNEMlgEBSx12yp9tdHqUrK
uyszsFmzoaRlFX089bhOJAbqtcNzwzOI6Ba4gcj29QAn8Vzq/ktLDZsRm9/1jTflad1xcuc9d7EN
HNY9zFRD1jxgNGg7pVeIQ2sgRgB183p8pveHP4kY3m13t8HFbah6BQ9KHWjbDEUBY5cDbSj2KHRg
awoJXCo8CUR1wwhBiT6Fz629ZDhi3oLfkQqz9Yy5GQEkjPWt7irDOuW+RGOgD6D6zdugYmpl2rpf
p/LiPf8h9bX5wmiBWYE7aWPAzTuuQbThoi4+h7yyaQZtbfRYoMxm4I3fCbMHpc/tl9z83rAnT4jG
QEHM/sCddwJeJa5trPlUCg+wbEqYLydplyMGueBwXjHJRii/5Bu7cDAOKL8glXSeTSdqdg4CDEJM
bkvq9q1YZ8BmRRn9bgOBRDpw3kzlCBiDzmDKAxqSvN6eFNbZbVjPG4XC1z5BjvSE9IKlRe08OJG6
URCK7KQdofhD2OQBLONjO2g/mG/5b2IZaAVhI4bXmTztzSQce9BP4QYIBsbtI/ndJfHK7kzGcElt
nQsN4AhNmZ8HdD3V4cOhUXrgxneUhLBfaP0lGyeMD0cq1Oj14JPHQuVelJmCDvwFCxbscV796Biu
sL1szUx6HeHPF0Aummb8A2JBma9AkfhEjoJyWkf9yct670ssTRlwd54rDyacJI5BZxF8k/1tUOvx
NPV99yAnxfz6tuH53WymDogaMCHsDjA5YHff8EUKr2yx35IDH03bhhK46MPjT+AIli+qt6tT4TFm
YQuijhi4if1ODrI1988BBu1bbWl8LbwEQjVAfPbdcmPlu/YZwWha/0FL2uDD/OjW6bfUPEHhP+8l
NPAtDsGVa/Kox1f2bP+yO28oXtdu5VYIUAgtyBUX06Gzgzz5PCD4xCmGMnwxwVkf2WTy16byNrjQ
yfllthDnDlyxG3MjvA5xXwlZO+8BZ3lgvpzLFBo2HrSB7qBN93uYYoQ0qEwF0SATdNUsTeghuJPD
UWck7JMgv+3WJacW1m/U22+vLse14X2JVkcjDCLsM3dGfYgmhlx3QJSlhIo7+sNqPRtez+swq/CE
oSZuSa3F/bUBwbQhJqS58UdjuqxhYUevYbsFfB+UkYqgDceOOdDb08WwxqTIWXNwPPHT57MI8ZuL
ZJK/vDfgE0gORpeptDP38ictwQwAkdmBtxASKNYc6LkbxJuX8Hyn1BTiin4wQKzOD6Ty15xfz+ag
BSfvuv5PzHMtMXNTfBp0Wiog/Gda4N05qEljPqrTJ2HOyliibfXOGyonJW1gRAkY/bhiD+/hemp6
kFMI0uQz73TcQr3zwNigsv+CGr0m6jVi50spphg9TGtXcOG6q23cG5z6GKc9G4dwEEv92ZfkueKO
ErH8dW6yJU578Gknz7G87B1ASRi5tFNcUzr1N6EDK3nWdBXlOrs9kY0Bg3kGODCAKEZpQHhd20hZ
gj2RB2EI9wEpFnK+EcQ58RU7m618iU+0PDnjUo4F7j2DGonlVOHMgAjH+uxfe830C8Ly5IghDzM9
hevghz1uhEuQ+Xbr54C5En9GZOFUtO/GIyuaDdotU/SUcRvxKdDUXzdKGepUa8/VG8ETH6NrQW0K
ZmwE+fagKAUvPcR8k93U3YKUBS+HIEveFhNxLn0H6hwsxr44MnGQonw4L5vhxZUH+QZH3tf0s8Ps
C4PAX5aP6RPETS9pnNI3+r0DU7Ffl8+zLlzRNbd8K09sXUhID57cQIJdMQ7ARix/oV1XNwx27pgM
ThKtHJ4mTchj8VpXpMvKWhcQFVzINo2wVif4TAoGn84mcsK/rgfoFiHJ3Zv4U3iFMmyWgIFq0ij2
ncfjXpOWmyx+lW7n2laDkeeM9eEC4zwAc5iDXghuEaodZoavhKJOHMnD67sPjk/fIqEGWharJvzs
ci4QWJLffomoAXDn27/LXhmLUDxnuOQ97uPbaVuj3cFpTsj7IqFCyEV53RvPvTuT1wHE4BKCqua9
I2kkQgJ69gUt7Zn9s7Kojc41r7OVL9yCfgwaD+6dXPJlhfuUNGkPGJ5cvHL6BXxTkOUwH8WTvnN6
ILeowW2GdgavwdeLCt1l6bID8liHcS8kj1f/9EpxCcKWR2WX3esFA8i62l1vjlINBe4p7ew2nDgY
0BlXFMgIY7t53W0dVmKkVcnrvsrLo/RKMGAo1h2r/I4OGvUaZk1XxGZdRlcFIAhWL/Wbt6OfM/O8
zQ0i07mpvqsrM4EzTCl+QToiVQqQKUfpRRuR9dKboodGolG3wGpfjr9E/CVf2s0iKJDWl+H7uVqf
h6LOB2RsFelXrywg9pjRdftswofqXxkQfhEnWlfUzD3VpzmUk+o5bxl8n7wzYLzh33ekGtJk0k8A
cJ+CogooSHPqe24wNCzoNfHITsQtQxlzT/Ru5dLpBZ+P33FwNnR674ApdEMK5Ad9oA9BnJaZ2wqp
AN9WizbIb7DcrG2Us7+azIEL+/Q6f2he8/XefF4oG/RfFNtfm1Qd8g3UpQ7HC3EIMMTE1H1dDFsR
32UsrgZIPn8fRjBPEF3Vr6HWOHf803mksua/p4AEpRkWOyZw1yZrppe2/1yJHSuygCnKsDyPoS/l
u2LJOA1ICjMNPGLBwikVdzJZJHK/hGx1xZMT94CxqfidsOpdb66MiWG56k6l7+7E2jKppRmTMQaQ
JieCOdhAH1dau4jZGiTLUnKDLys7J3l5NraNObggC7nplU1Np5ckjehhjZHvN8Aw4USxIG1eDchw
6zft6slVJFQ9PJ7w5b0z+JjhT6jg101ttS0/gObhVfrh1lesWD6M8XtaH5xQr0Yq5p/UgSBEQExQ
3E8cCVIoAZ/TgteovGLj661r/wPO0nHgx3LjX75Tred94cNuqaSJfTBriAK2eI/WJ9NuHzOpDH8C
gtrT1OTAzyn+KmR2Ys/6lEGhrH4oiU5z+dU4F30mvdAXd+0nWGiOX/EJjYSR9/D8GpRQyBcw6btW
7ku0dhtKik/3c5sW208WgFbWDt1Vvb2Aq4E4wgnGLfOyaTfXZvSrglLz+JK5ry73zQlHSiHGITVC
q09RfFIGrMjUVAZIU87k0flrjkHE35fxExYuPue7h27xJh7v7AdBMCZTT8Qq1PmubWIoYQkITlE6
n256jJf16vrt10h6FXX+fGre+tv/kKtzo1dFx1qXrko6Txnlz7C94MB2334AFn5MD9A9wBLVDvd7
VBAYSg5KnnFMvUHlfuTl+C7mgHmZfnD7qu0LhxmSej2GPP3Bt4vAWY1x5Ryu348rhynYGjNPbO5g
7SbFz7//iWlVIO0/ceOO0Ofev45YT1TUXUyF5OkX67T5Kyzu8GxVVE75CAmnyMw9hE9yu81rxhUE
ePu/1Qu6ioe3Bt4Us+sSe649l9T2yvyGhJicHeS2asDojQ60mssDDQqoYX8yITtPqj7r20cu7IO8
/Cqv6MwdINMR+ZXUE5LTC49hOyRDmh5oroIFbQ1H6RlCESoy4fg5IlHFmOKMQnZ/S3RprIUvnqtd
47jGtUcrNLyg6AM7ScyIpgJIFsE56CT95ZNBrvXYFDwdCH4MdsqQRh97XUJVZ7c9J8oDPzF6bBpn
eJDYWgBtF3jMugyRLu8uYxAYxsA/CE622jpr5KUc/xBvfBYCd1xn8XHlzDOcUgtOiL3Sb/CQWCKo
F2k93d6c8wVV42nwlCZGqs9w6TZi2ZPDHPYiQTCOuNAjzkFxnqvBJ2HYdrV74RVvL/Ck30HX7Ev0
HICeAbPeEfOUkPtuciCPGbl30cF5g7fZmZxSOVb7+URr+93M8wK2D4wKxeI06F1tdE/3hPatsZ4+
OMyJIIstTus2q4IzCQqg7nPD3n0oRie3QRlHzgSG7pw5AfxSDBwOv6TekiXb55vk7KFCP1kXnHiQ
+/HHhRpXwTq6NG7L1c40xWPUeYOb9BjT6b4NZ11gpIbBwzkViXBasbPU0TmFd2qhNb2qCGV4Y/i3
G37BRNbFFJPkAjJg37IPwWRd2wjYPjg0e9R6bIHH5PPwqTKQp70OXWeD45td3O28YfGgxhC/Dr01
ygh6M5foWXpTOPs7RiwwFom97948iFhM1i7r3G045wMl1Je44LpMAKoJi+AC7hvLeAVGbQqGX465
pb50mzED86ZhOsr43jl9OlVHriZnzrgn0VZrS8JTCNpE9ltAnrv3RUyb9jggiVxUvx31ky2PsECg
pV6dQHLPH+fWN/e9Ie2MTqI5SpEceSdK8KE8UPFPxnQs1P5YlnG7vdijq2qDUTWbJ+cDfsCJwzOG
iTiWiCQQaZgcky1S4JtuY4shXeKChKE3mOWogy1H+EM1fW0nD0XiKRescCantDyEMnYZTxho3hHe
WFUA1ISdSKTmjj4sgX83HQckquZvJoec0lZ9lMY0RciTCenC/7gPhgMPWCS0QPHAta6m94FllZHl
sj7I5oAuFu5PgJgSloHmQTUZrKfVlr+C0uvmqoMeCj1enRgieFLQUEArRjhThNAEhOGF8VHKpvrB
PsXRIGJ+y7qTE1IJIfpjfP4Gw3IEv138NA8p9F0H+xdQj58xQUAwwiKz0A1inzAlOAjRJuEjvYDB
i2wBbMOEa/fvG35D7roeM2Wp8r4Rf53uTeILgOWBhKefcx1RkuAJwA172t+Yk87aiDKPq4M3wRle
xuiCWlqIPVWQWmPYEGLfBP1aOUDx4xCo3sF1IQeXBD+R8jHPgdWVI8NwKLmwPjmmWnwlww+yWSDU
S/LhkFrHvWlxCTW+nYxakmyajTxU30e98hkuJdB0v413vqQ04cWYc6ix70NiGi9BFdEi6oc2Bnsm
8s6CMcy8/RbDNVdwbeJ9BTBUzmCmaw9V3uF3s48V+Wi+sN7ALQnKMeRxea6O7poNEC/MZb9kneMK
GtUnDlbloHLikKh1dlREPYyztIzBO24Q91Tgjo/50fioAQZ5evblzHktanhV3VHjsbUQIssrsgQY
phV5AnzzXv4Kojc4gSD1MFSjiyrtNrksv9G90wC5aMbJDV33YQkxWqgDflqpo56IqAPZFdSVLKTn
7Fcx4GElaEdx9+CWQAsAOQuWDoO+GnpfhyDR5Lz6bDIMWzcaxwWHnxLDiV/bvcEFFlF6Ry84P7cH
JgJ3RvygbHqGc1OeFugQO7Ym4wHVY0Z7AeepnA4+Rf+R9I7GD4UgSwt1dcTwm9kaUMSUQSnzkfO+
OYhDIe39sN5DfJcZT5fyhcYfc6pu7IRrw6g8mgplGwfPw5M9zLC+DOcYhd3cDhmhewYLCM1v+Ag7
Wny0Dtj3jMavU1XBJDno7Z4DgDQ+8XpgnNAZiSViCR/yLSJeWGd/+7f//R//d/f5P/nhkT1u3/xx
/7d7XWSP8/1d/fvflH+WgyzLPcMQFU2XdO0f0pcvr/Ii9ARBnNbofTFlnt4mbU76TpOBmaFPEWyV
G5coIWkEG1k5SjNiYV6JgcMcGBuiiOf0O/nSXeORYXoVsG1rmcH//Calfxac/Nc32UVI7zbYPud8
JOl/mUYjfdsil6alObgB+A1+QZ5UwGdvD5KvkHCh3FcM4OD9CP1/8doGP/vvzy3c//vfelpPUaS/
vrb6X1/7vP5KN+nLaxcz8QgX6vACP8A/ZYY2wvsdYTnCtaMLwvYg0/va8l+8/D/9fhRRkbr3IUri
P2RGnx/mSSzfT17+S9Hy3bT4U9Q2Wjgu+RFrfPAvXq/7vv/bx/3L63WP4y+P+ndRRbOQeL3XAq9Z
XXOhy2qDE0ZOM2S/rGdYF96/eM1/+vUqCotPEVVD1bv//5fXFHRTfJ2fd2laad4H0SCukJ4OK8s+
T5Tp9LmpxoZiX8f6v4zk/qef9f+/7j9kgEunntkTew9pKvo5dQ78Odj+nQM6joPOc2VgNfd0/+fP
quj6f/9GJdmQFUNUVUOXdbGLgP/rp1UexlsQCmlK+9EFcjpeF6Lzm2M5bG3N7mpakVGG7BccgUnE
n2y47wBUrJ8sYL2j1rVgefW1cCiiiBGs/Z7fiZ3rsTcN9jdfcOotzUioO43gF4BKw1kXodXFvgE5
B8/0gmzJ615ssoh7LvGL+z0y9JvtHJ8+y9k5vg6UmV7nt1EG2ECuFFyyE/JHN0lCU/WyoVNTwIHr
kl1ZzrxtM96W1kq0FxBikWy5Dh/K428kXb4OTmGYn8J/X6X1EEwzKMnHupIOungvOL+LLoIRTDoB
ktasPbcANdjw4u850K0u9XHBL44QCy1pyTjSQb1awS7gfwKj8YIEoEQzLcQV4oJWzoWneEuOz+Rr
Re5AipZPxJZ2EAwd7nnRd6TsSSAvcycxgC54s2MyI22YxxAbCmthkiGIU25CaOvVIhaMPDNCcqXF
IiUD55tMSv9xtRjDpjARKue1y+dXojyV/mrVgkhYpDwufl6sWEytXx5PIorphUhUPt4Pw6G2B0MK
zHEdoWWw4984GJ7T7nPxLoYms9Mm5uOmheW0GEMTOUvIjyXbPHcgoIXTxSD9nISf/ohjspWxBrf+
/vxIR1sRxkohax+K6Y+mEYuDq5Xif9bfK8vh0cCzsuKLLHg7iy4f7enEMX0XKtTuQenLFsKwA3CP
OMgenyzb1fy7NbDto+Dg+Hu3jyeZ1RDvF0kqzKHYWyyD43qgklFldgtoePYCxr7R+DgcfrLh8OoN
Z1dQnKc1rLfjACoqzbmD3tUy94zCYjOk5+uISKy34az7RobjhxcNEE3yj+v2PHf5Pkr2wFX5uWeP
UcNgeErim2ZXT3vWLfEZ6zJKzqPVtrJAUZVnAPttgm1UODnZ4mB/Uy3uZTjecOAf9hd0YY8luQVb
Lqktkptam2chpK9Qkp2KsgGyLIv5R+oq2Yq0BiCmKgx4tgAuzSaxLflMHlZut+5YrrY6Oy3T7dOb
VNN1ODkTNgT0robn6NTFUUsnK3XUhNlPbxp/o8WKI5u09pIgulkcDE/D2xSfrotzS9pgqH1Qz3Wt
gJIprJYq6vYBWzVVdkkCNSqm1OpFK8kpXA/moCVPuX+wSH2LVmNNdHjI2Kv+5vwGlzWQEil11LOH
j/WK/XfkLylf+9ahM8bqomRHIlodxbJ2jZ25key4PlysBN901DguDvE1AZ5ZRd09a+x+7cxxa+K0
6ffnv8HNWiLhmhd9ujyLXsZ1XebRfii4B1Xw8ykW+NktRu6cA1DYvqt6G6C3yGU86UEqttz5O5r3
dX8+h2ma9HeqY+reGj9+bGFBPNTJYUSQ39mqrDQxLbxZVuQM80Gx+iKzD+bkhM/2pT1MfN3unMrm
vub6hx5qFme01vvwMg9UJuwbH57uzxrxDB7T61CJ8dXePg5nYnilvh6EH6t9eD14Jw7UV+iLhOjC
z8H7wSJFt8syUS3vY/2JQuuSfF5GNPnPUN4wTZ8h4ZXblMoIsqI1qSyHBaVpLBNx4CwWq9XJTm9p
6JtuY4WFf+6AAKzRousQKjjvsEED4nQZoMoqm99mNV2Se/s4/WW56Lsftw4H/eVbszLfCMk6VC3L
lyf+1SeGC2EYwkMLaSKt/xhFUvIcwzvyle06m0hEJLJMMSKxVp5kTSaTp7fCfGUFzz89owQhNRjI
dUXEODqefkjI6mrtJ+mEQDoesR+mhNetrPAZZAZR6mE7RemHH4jsTgp3630cvgQtSL3u48szPmP3
6Ul/vjtbjqzvMFmkIb/j4z2YjZh8YincJqaXeNAaZTvu9g1Xwva9J6gRhD7VZWv7zlYm7CrsgGN6
P4JpuQlWW8Y9t50+/21zXHvxokJUAlhmkTsXEiZgJa2bsH+hdtNvOJzRkscXAgMm3nqNswDnTBDI
0IgWluETQs+tzk8knn31dRNGTFtOJTYbRDD+S5/NJbxg5NiFAIPW8XygpKZp0+9eZMhw9OFQE3fV
PI7/FzeWxusV3apbMxv62bjXhNvex0I7aMs2LQOqVLd2u3R2bFh6qMY7KDstI+alMdJj9hesUofI
D87VIqjezqELwcW8xh7lie5220dNsdRqHXduhVd3ovW7GLso5xzYlozl05QdkbPjoC5h2P4McGtR
HWVEg5rUpjXnKWlgzR1ppokF2xdmWeUsTX9wirGqg6PlZ6btjz7B38uKeiTPiBPEiISRGBF7Jrpy
FvZ7S3bi7ptmAG4RSp45Bugj/6Bma0dwu7/7CXgbL8nmu77wrptOm+n3rMq5M2yx+/2L6glTWHKu
6S83G9mKinTcBqJkjx+O7fpYznJzE9EaZD1r6UZSgojnbkWoyomVOpKyZ1gdCcOwjlG0xNg2mLM3
sKuf86yI+/T9+debN2SLZrv5nKlU4WzOi5cd4Zf8cpZv9+0ua2dwH202RjxuSuv4nWMp+Y2vXuNH
9wE/sgv8YB7c5R36pn2zfG3YRy3KLeD1+zsxzDBigChC7gXqtajkkZY+hGTi1Z0tvtnoe53v2xOT
LRu4+0eyzxFxP0xM2KbEA9hoZzjK2HghzjLMSTEnoWhylaBwJwyNzcViIYVw1gVLB83gFr7Zs5c3
Sybdw/XS1nX4YtKTc/M4btTjijMQaN8iislXAnatkeURezN8+ESW8bVwFFEHhN36UJcnJ5yodvIb
dwVKk4WwPjjeDhxzVjjhynSIo1wk3jaciIzmic8g32B0Y8s9bM641X2y4sXCsF2yWKyBbLmsmZA0
gm6tJowmDsKMpFMoGd6fJHo4OrDU+ejnLpM4TPi09hbXBoyUMMq2IWdQyw0WsExqvAY2OAbZEv7w
FNwcPukDzSFqHXvtXIevLJ3AFE8lgo621ZAzrdvfakQOOOiu0+X6PsNV4VbJJF1hi842Jyh8RZoX
f4vyGY9yC4IITpLswqZyz4Irdc6/qCZKi4OwpopriXMloREm/dl6wTmo7VlOOh3s0pmW1fOzw77f
x/Hie1w8vla3mVMt8Ph6re90m5txumpnTI3y5BViigAzHB3DY1gd4KQmP+cz4ZDiOElXyZn4ct6K
0d3ov5SU4VdFWPp6SJyJ06Weo/AGJ5+quTU0ptAn7K6gMUAprXc20eKziy+iNflzU5U6+iEfNqcL
7WGqjjNWGTN0rpKz33OK1mqiHRcbqzS3ad5XSVeKz77+L9O6gpKTjQJCtNF4b0m29MI/C1/9+Eyz
ukTu0dX2b7GwkggyW/h+xtXJ8ZuFaRd4bi5gscqRxPFAB/H0to/hqPBf8UGePAR/PWGngLbb6yCT
hqa9gwIwQdhtJYJESW1Rw6QkbIx64QfyCJmq4ngnp7+ob3mTK09mPsn/c+3KXDI/imy4O93tMkJj
+XAzP7cm0CKsx2DlcSCeHPBba1fu/Na02gVGihAmvIyFRnQW92FokuGbFMmHgywU5pMfI4qgezDF
dLR7o1mwmOF17CMmaLgskJuBemN60Nz5Ou33v6l/MCC2r20Egp1IYVKs5MPdm/CIzpQV1VJL2Ll8
p3zFlCf8/pvSq4D3aHe3ezG9cDMaWVhe3JDNfyYGPrw4of8Znd8ckP3bz17uRgLZ31mWcYj5qhXy
3unFRGo7JQDXYFXq8c0ZjfSXPZpcZ69wC+dm9OtTQdIXQ1Dm3yZIV+VmRe2CXIOq4LU9KANfW83B
/rsXwQ2+n8l7erQIxxrmDnPgXPutE8cbjiaTreeRTP+N+IjdriBxmvPJv9p8pT713X2z7PdH1C9c
mHwTlB5h+tpfOZce9gTxSs5Da6/d8txSxXoYrXDReaBmnsdu/kB2dkx3NCmikQV9LGXqM/HnB15i
dLY5nQnUZVodkdQEclihjLJYcAFJHChFXQliK94wdxrf7szCBkF7+ofnlpV60LBnIjEj83HOx/uj
t3ha8HtdN/uMRuKSupbK0KLE3JiR28/+H2Fnttu4dkXbf7nvBNg3r2wkqrcsS5b9IrgTO7Hv+fV3
MLjAPXEKpxIEOalUlWiK3HvtteYck+qXuJEnbjGfKX8pS3Li3KfXt7cCWn7Lb+Sg7756bYgre7/X
IBthnkHBvAejxG+wn1S3s5//8yDwDFZPCeEm8tuzvl163uiyH1XedlzsQ99r7Gd89fPrSLhr4my9
dps8eXzwM+ulvUR25n8BBOATIRNxdx0vdznZJKdz6u6VuzB7hW1U5O6a6dm52SUnGpAC5y4bScla
9lnQqlnnFx389focMsCRHM97FX7s7Rua2o4AaMrkt72y3kIEaV1lvZc+Pt6yD75Kw4V4gCCxuL9i
mCgeeL/tN8lxGPlzALxD8rxDC8HzY3MUXR6/83xWlCur+TA2fhMHgqV3l5wD/AVoLOHLlDvWbEqs
eV2siElxOeM/yDsFW9IKPC3hYkVDd4lrRuNRjhtnJird3p4Fb8m7b3N6qBfbV9V9Sh3zKeImbV8f
IAEceqPPnEjW1H9Hlbysw34/3RHEOchsa3BO0RZf3da0t+vcXZuv0m6t09VtnceePzyt32YM2zM5
AGTgOtWlWylbgDnaAvyPfSXd0NsxenmXnUadwzVE72AsXuK5u3JzSswDr62+hYRGkLDOhoHfzeOp
v7ksvgS4vK2QI8ULlkqWCmqxn9jFl0WVdeKYRTGzDEzvhbVAeOZd50Dyw047Pr3OsXCoXjAPNaif
Fl+MQRp1kY2H2v1CXD4cmRF+kx3mYT3qBdvy5oAZZx5y4XOwVXBjLokqR7Q11/5pGkmqWGBGiqnj
2/EaCTT/36TkKGPBy11zWL/kTkey7n8OLix7LHHkY7zIUBqzD8xHqWALP1qOMG/XSicgWIUnDZ7Y
nSD2ly7GTgHxCy4TMoo8KqHuMro9USriKoDnDCYE5SWva7Ltp32sizZTSkw+1r52ZaJNW8eUbA1Z
PXIY8amBvp8tXzMqQvRUSMnvr6wBdLIll2EUnwapEutzxUrQKw7Cs2kVgfgRtj08m8nvknVdvLQj
r2HnUd6RadsDZj19SDJyPx+bM1PJj+o5fUI9YQ8fTDhf+ApnRgKkmOIQIPegx/TUrmSsd3b6JUg+
Qv2BkQEDs9xr4FDwF4BwUJihNE4VrWngv8uvEHEA1sxaAF9YBXPzY8X5OkOaabngVNcj7pFw5nc1
Fum6Di3+A/+8PM11q9E7fuydRfejFXYd1zUjEgl6QdmAJ0pagXyo8fSf2sM5UFzrJ7RPgXs8ope5
1JsjKSE0UEhJ3Z3u/jGRGJwdB7DmR2xCM2TkkdA9iWduCxlGtL5sX/5cTzteFvnVR8Sfokvs30Kq
pBI4A2ZgRE0OYwn/hEt0ST4fRxnvQmNOUXhve4d+IJLMS+3fQ6IIV9aKBcckH8LhSuiW+K19x5Dy
n8sqjut7v/F5N8g32si7DSdn02t9BJ71ZuhIglhQvMqL1MRt6JjaEpQy9pGUi8BIvW7psclor+m4
4M3oVshXpQ9dP9b5GswPmib7O15qoK2di+VfuoVU+ShvScm9vTO4D93EcEfsOj/TE3dP8qIGEfgN
yBoNwB36OxKVPWpo5c00F/So6OINW32df0yLa+31NHkoA9EAMcPtHelUEEJRc5iUvAl3HLkCNQph
57E83Z4j14cG+J2gupjrswcNQXJPkNigT10hu8L0b/H3VKXbtS8y3cr5Jmbgwz4CgHecboWKsAwf
8QkJjrIziiBMfWbSRmGr+w04h5j6ESsG3IR0idcl4DixoD5Cgzja13B1eVxbkPMOY1HGkmvCThUi
YZA2kyYEBnT+KLgBwQf5q3ZJEADnz7lv+k6CGXJlxMLYq3n57OuCc7V854fO4afwkbez4Pt+dVQ3
IXLF+8Z0NrsdeQd2ySrNSZ7uFEfa0tv4vX1MDuPn/cgZOYQBu//Ou0Wl7uPdBM2kXNafAHRs0hvm
aA/Z862nanl/7I7oJ3gQj+bz6TSuzilcxTvYm3gZAHf68S2Xo1/8E7lYVtTXNa/gA7mtujk5Vm+f
nPLptiGd5ZSt177gfpveHWlPaPsiPkVcCGbFyft44uGiCZxGi1Pxc6d4Dj7Lzc3hcaJQB+1Cgy6M
+WVeF1QNAx5c0i88OpfI0qZnDBzkHMtL1MpzKS7u1efv6oukLL5Ej2xLrQGPSYwwt9a3tiDXaTLO
jb/y4V6u+vqKeebCNJU2aoCI2DmyY9BObdebmJFfKVHPh9tvYavYPs/B7Ie70B64UqssFXh9+aK1
xxlpyE+Fmcv9SL+QqFz23LXl0Vd5lc/rPfKs4tJyfK44PjucmE+n7HyvHMcRr+jqyEBCLHd9QjqC
4zVzyb6AJ2jtXrX1h6DbxP7gPP/g1caLb38geuM4nPIiw/p4ZT9d3i3emZtz4VQTPu02F2X1rb1d
vmHfQwFZFsSoOCbRpAQ+X4wXpuD9pa439StLiErxQV/4Pqv70G9/KzZyK7KPcn7qhiY3HissYae5
Fa3Zj6vLCBrVpEMEhLk4+TfHxxThOfvtKyUfgXraMl1h74/SmfO1V+Hs2R/aR+bRin5HzkHzV9kh
QjAWBkq02H42OJrPxQ5n0NhmPvEgpo7MPNX2+Qw73Nv7+bby4NxvPHCoXYgHPlMOd94RaRKLX3A4
frfOjpUveeZEZjrX1tncLTrgG16+wyO2D5Tz5f1K1De9stPLeFZ8HnWakMhs7V53Ly3N/yWYDfrn
B4NT73ywJ6b+THHDJLB2kvmwRAeOswYdHvQJ9KzJeWyjNRZoZfMyt4MPoxc+de7tnbZS5X7T/+ZH
5qlg1T/CTLV9o/PvjJuo/kmssI85gAZXH93jkC861gKehV1orxHvybZzik6+m3sXBs2+u/HD99ue
viB/igdmv9VxO8xbIU0fNqzehomHe+Qll7zjffTZo5LTkY/obV/9PB2tJ0yuCDqM2W6h88uv69Oe
CpY+vLgo7DWOHJ6ut213wxtL6kbKMxrznZio7EnIuVGBhh9b1DXtar3GZ3ZUnpB39faab71efTTO
OnJPj13rb4ankDfs/R0agh0dS+ewuF41johX5vl2Xts7+iGXwOUGubuDfKFbPs88OMaqiX0JpYW1
ZePRHTi/6HnkPcOM4MJyV213xYsc8VvTPVJrXhAKEWrrWX2C7MqkivHvDaARNkT0Osvgk9d1xWGc
1qG7u5CrRh6TPdrBgVt8R3Rbne7BomU4gY8w9o7WS7hMLXdS9iyC1GfSXwaC8jzu+++BK+NAXRMV
XTIY8Zq/hp9mbKm3Wu/Fc8MPzkP3/smDOJ/9MevnzrP9ShNtz2qRLEQ/Yk+1njZ/Ga/r8wz53y7h
1xx0GDtZv/VcApD7K5RgW78P7q6Q2T29BadfCsvXl5fEz40FrjsujlqXzDmns7fQOjjD5CuvXdDL
fgWqRiFG5OTTvjwwd7vy3QY8pCwEp+KdSRBiyoIhU2L78wr7f/5dy/DHn8OQLNGUZNGy/iMj+Mdk
dTQetz6oBvG8I/qOjvcLfSCi527rBQ391Q8HYNvcMov8Wb8yw6BVXS3N19jx8wWCLcbLD+ffL0ie
dQn/c2P/cUG/buyjnqZMUkfxvNl9docX8gFsO3KW3DVnTd04MpBiInb5/veP1f78sZqiMqtXTVn7
JVmoOkFMm14SzxTsc8f8XSQIcJe5L6uOrilnNr4+x3yzf9jNvVdlCat5yXl/bl5O9suzt9w76/u4
wfUQL49u8HpR92x6wJiYVf77parzpfzPHTJlWdJFVdZE6dcwvDJvYd4NfGUuldoVqwQc1blVd6At
NLdCePqen5kMJY736r3W7lZZv61l1k2SpBxgW7y5Ibqiwjke//3KlP8VQvBe/v8rk0Wu/B8PU5Ok
VqIlfHc8RIC0Hltj7uvVH9zM2pE9yAY8P1Smfu1+3L7eHOeMLAztKz443bv/5WL+V4TCxViWYmmI
MXVT+XUxoRiFxSQQpMXutdvRGV70c99uoPlkOc+Q8FI6VksWORDCVA+OgzZmRZ3y+S24vl/yshGe
8ZeVS/vDHVIMSZRNzeC/dfPXY5ZXWYkCmosqPYpUCoDWST6CD/P9saxoKC3R+J7qu3EamJrhRVzk
9xLPyimCM5ShV3cYUigBB2UZywM5NsJsCQJwwb4vfxM+ukXv1rOs5/QrvOEH6Vh9an7QUMm+gvub
+dP+Ly+O/IcFRDFMS5H4t6bK4izd+Md3Hhdl2sqIVM4R/W1GT59AJcjjHVAl/L85Vk1/Y8IqzC7U
kzyzWireuMG47loQe8n6Uf6ypsl/UIv81yXNX8I/LinvirQuIy7JspNj8yrsyzNnLpd6q7ZXUbdS
GcbSVF7oG3SZSuBPuMNQ7q7+/QGU/vhd/+PO/FJgZUrYdVbBZTSLwxj4zSabwFrTeNrMaSyN8hcZ
kvLHb8KSDdWSREvWpF8P/BAGUVXXsni+ulhCl3Q5aa1gpH4m3hVNvpCjJCFG+Ixp7o3Hv3SlZYQs
4yJSoA5eKLHUQ/rfDOfGJHB3IctnCofydbxtjL8IxP7z7v1awlRlXrxUS+a5sX5dalwFTSJX5nS2
qP93zK4Ph3aXHtk1n5/tryUEEFI5V/t141C26c8c+P/9u1H+sIaqqqpppioprPbmrzU0zvKxE/Rh
Ol/fD7nzSZEKLYKRyyf/a7C/nrBbeHhWlk9LmikVYzY7cIMD+vLVMf7bjveH5+Sf1/L7ZphGJdWl
xbVQuJU2o6bHIl4goqWViqhk/vgKPQ4yvRXU8L98+J+W7P/68F+vb5l34pjG03S+uDs8amDU3j9p
redL+1l1l69kB9l7WowcNpz1dD7R4PnLdqbMG/rvZ+EfX4X16201kq6JNWWczuFKO4l41Tmss4sN
NA7NVfOaLL8stBWa175p3pe2ZGbm0YBAfsUBzHtw4kUSY7mlL+//Vhypf3ij/uvm/HqDUymwhFzl
0qSTdIi3iM4PbLcMZ56/8LVfrJ16UO2vr7k+mAd5OntcShr5ipEgo4p9ZXe7ubVKMC2774nZ6bb0
w+VfbuCfquH/uspfe0qYNlqQRVzlhV6tzE5bo6FgNLC5PRHGhaxkTc+cnNBltcTKwobH3sFBX3D/
sv3Lf3qQNf6laAqqS1n5VZa3mpnr2aCN58qtPXfHQELyS4f5x3L59ta77Srz7sdv8y+P8F8/9lfF
SHTL//vYzWJ+dlnsZj2LbzFU3+LF5BAzK/trnzbOv68i0n+269/PrmbokiZJFI6q+msZueVT3neV
Mp7D7UDNcyk/LOa4BlU+PuSFvn6sGHivA91WjwOcE6y11uwkpkfXVKsCD9M2/6i2/LO4hhK6oLly
164NJ334btOKiS4R0eSkrMY1f3pZetrBVQ63HcwBGlvS122nhg5E0/lrfyw6RFgFmqdu1R3iw4Nx
cORnh8CT36Rnap1N8B4eaoYMFnlG/o3jm0+42Me400i4s/W39MeElLyKgWf54evYok22tR0y/dPc
a8YY/d5eawDcwKG31rFDrAT/tPlgPov3A0zOctwq5NFcI2BM8uF1mHmmCuy6Nd1fwEjos/Pv4TIs
Vf9xlHZQjF4x2vnNEtgplfV1XKRb8WTsrKMK3eRZIQ8HNzVmhBYcRnvCfzU46SIg/xONGqK0JRVG
SbckoJCl6OZYDUTz8lE5BCjQef7bQqn+oZxU//FVa7+2rCCtGzU21ZHWIEBD1gHL/iQUwZZeoXAs
ZHK9J/QEbeAwcXRzdIXMJUCM/EjPy6ctA7YBOUbBkkD6ig2eKD1Uy+K9W57vSPxckZX/LyfUP2lm
uWBLMw1JMkzzP+vuP6qgoMl1fRzF8ZyD7x4WN57I2dPgTCfzjMk7xNRRe5Lup3SZeCSxnTJqeG8W
w0HeYUFeE39FO+AFldhWc4Hc06ximLNOlzqjHAZ7cEwQDL3FJ6Ir9kRu9k5COwT50Vo+CO/qoV3c
/GkfOToud2vH6LkBbPSlHBm3VvdmZMDmZRcYa+qXfJ15ZIH772+nbP6qA3XJsiyTn18WNcvQRfPX
VxZVo2CZyaPfNfIdsaIYgEyReaH6fithW7zJTFojcomSwS8Z4KVlvyDBMhgTA5d8sR7nuPiYolbI
vCgvD2ob8JYKUu3e5hi1xrRDiyM8NL1EN5/4+EWp66TStiujCWg+5CrU7IvR6rYVpa+T9BwGHWz1
q2yJK7UtnsTcODfqsLNa7it4A80EIkHMUBbhtERso8YN17VrUX0mqbmocLjqhLhNtMOU+DmSIJa2
lRNHLTRP08k14azczjKcWtI+VLK51o3VOXLpRwGTfoE1meDx8QZ7g1xZ/YbwBrV4CL6jN8jGDK5A
rlSGmgWDou6xSWWWTSJ15Wge7F6r7KvPIS3V+9A8ZskD7vgc65Rh2IzcLnyRLLhUzeAZfXLUU40Y
Dpg5JiVMwVLcb9v6OOYkIGGkNPOrzHRCVTEyicpa7ehk5pXTd0zoGed26VqsMHDiJqH9zY+e3juB
QXw5t5GELQ+8GwzSSje/Y1Hga6JBr7lBZ+yChHeICV76YIyKlkBqcR0w64m2Bvg/tcEMKlug7AMv
hZeaPjbaDZT2IktRB+SQE0bdqfTAC+H3lLezAdnC6peCzJSeK2y1ddWpm0y5TgmZ5yUYSlKyFVTA
MYC1+poY37E1bG4QWqvsYQejujTybUdAQ/Pckss6QEBsMO6RuiXc86lzGr6PzoxgI+egqZCjgM1m
NUH0pEYbpd6aOv4vRpO8MwNNJYWvzmgQeSBIqeWvsXodo9GRRBxH6tlM843I2S7BNG5JBpSAd6kC
32FBZi/2OriaSYeiqMqLTiMxmp+vuCQy2JbgYBEdLJeXIKnJvjqJpL3rEFcfczQSmO2RQb6heKpI
rxwet1KfFhNBn4KBJBIXlQ5PM2T16MfQHRVjV6bvMW7ksa3WRabzE+ernBuiGjBOQ0IKA3zexTGO
wcbzVonBHEFPq9sgDpQvSqg/bvG7CK4gga9qGBuCb5t0nxweOnD24hp0imPFr8w6zcbrZ5piipM3
YohDeGuxmvA4YSgz2Bpzo/IlWAj4j6YcgCBY5/BvHiBJ+s/q8Y+9X5dFUTRUydBZYRRd135VzsYw
NJYuPNpdRx9ZRd1TkURRDL4wc8utgej5ymT/tqjnMfrEaAH0GUwoGnY54pwOYiSSwHdGw+478CXT
uS+/I1VzJGVbrEreFh0yIiXJzhgYeEP4ilpSz6p6qdTyMpHAZE2QKAXPbJ5zvPllj8+YJ+E2drzp
x3QgdLlk1kI1IWOgN1pfZTyfkBaqlWTe4luMGFd2mDisrtxUEsgiOIaNfGmnhJpEZ+wdgWAxcfxp
WLmbiPgn33xgSKYkaCI3qO+TNG3kZM6ZZDadfyfl1xTCCuWoLyH7X8v8fUFnuukYkSyFnp2cPL2e
4FWFgxt22Z4l0+lHHBY6Ar3mqrML3sAtGMZPq7LBMEQ3lXWSf0c1n8MjPDyyfV3BT2ZSqFfYIgKm
u/nTYwAJk0DIgWw/ScRnwlMtES/HeFo1kMYPJoQQKyoeoMWggQXrgQxVNzsZ6OA/+GcBrNKkeYMU
76eo9Sy4FKEWkAxBWh1xeMAv2h9TMrl5mS8i55cl3zCSdTgSRSOUbj0ALI56Zq8Vhrqb0DxXBYYr
4rFymH4AvgHVdEidAmBjtQTP9yb7Os9pQ+6SMD5IIQQiG1+HekRpQR5lfxpo77T3qg9dsYN3+NUY
i47FKxaOlS6uRb0D36G7VXMKY7ppMzkwXPBex325EBjR97lfM7kXzA8KGiLqyeGVWYX6ixa9NOWF
oNum2qbVtK1FuCpdvJrEJ5WNIMzwe7Ov9xjwyhuJgmwv2UjLLMFiaPQUX1BtQ8WLHreFGmhesmyy
I5iKYdsxXnr07F8a/yANaPzSjyEmGm1Cy3IDEhsuyi6w5RiQIOlqCsv2A2JeSNKIXF+amwE/l/l0
3aEIxmQJy+rhBwAGC0aUtUQ4Trjqk4s+eYbUvMc4FYRKQ08iwEO3kIp0XpV9WND7qjdZO0i0GHVQ
MUKE8JJiN0uey0eGdrX2WlNYGgL0NeEMbcEYf1R0Jgx9jdX8AE2ysChqMKE3FAhx4QU8LH002QTD
ie3PQ2AbVS5Ruq+H4MlSTL6jUboIaYgFkZ2OF7oFBa+QiBkLiVfWHYKSZSBegUcx9we69RDZ1oZP
lfcBb3m2H3hb+nwf4ahlZi6Xm9RwxIEfGh8LLFa4IRvpOhPimGUy6G5nW8VoLqLkkKBiPhTHSXM7
awvZKQDQ5+KuFonEHoiZRzWwDvjiEI4hJYGSQMYOBuLYVUe3Yarfz3kIlHwpiXcLaeCpYY4ZpGTN
OwVxiTIpOTxeaD/cfmdMbnXiNTG05cNa9CZkNwoge1oF2RxEW/rTSUXZXLnoJGhFcw6ywg+136bM
ugbkT706g+Zf4sdFkAE8cN9FESiU0i2olPrpPVaw6faZW8QZRt4Pk3Gs9BjQZuBBTa91sbpZaKQQ
sVngikSNpZPBdL01AKVDzRjSh0sPjgwqaOHdNpJWD0IWFVPZPG4H7YYxmfq6XbUipuNBBL2CpCab
W4CcdFDm3GLwRGQfdqh3DGQE+rvOIgiVRI0uTX+VRNWZaGPLP4ohOCHd17K4GyqSZkAf2L8x2FYz
OgR2yLz1D/TdnjtmbCW7J/Tlikl2bH1POsWWpWyl9J2ighklOu0Hxui4pyNubOTuM0kIGE8ZgsYp
WPLKDUlPQgtPhXu0hE9z6vYDSOdpZG4MwqkR+dpZxytAdOARa2jDvFCKMaynUN7f8m4lSchDKuhf
4js9ecdIIdjwO2NytMyCHLcPISIZbcj2JhWCMZXgl8JlNaDPSANPLbHAG7s2vUyj4eoFJAP+4Jue
qPumvWadZJvN11Dki7rctyA3ZNbSCFhhtepEbZXi5i56dTEl/SHkRoaSZd/k26Jk47Mm0OGR/zDQ
xXTvDW3YUveM7vLgTNDdNplaOQZmudro2QhQ/wWzKZwHFa9qefMZYoGjIH+EW2EWVH09rQzrPA3z
Nsi+c/sOR7C00Zbkik413RyLj+FvV0MOOkKkw1kAsY+GTV4rjiKceGAkU3kVszc9+hwJATPdgkpH
n06NcDFK39BZBfALZ5ex+xnq2jNbUA10bq1hFQmBFxUs4+ReGEDiVLIkGD5TyPW802V1vVUMy4ZD
RNddeazmciVgwmrMHDNEifhDhZzggVHBEUDa1ANjAmtqFF+m7NrTyoK8itxEvVD78PQOGNUKj6pQ
VikixtItqGkSxJz8lbpwVNOzqYJGKFYCT5fVYOyT3h/5D22J8rtqFSg/60F7C5CS3b7NbBsD503T
q67tJh3xLAFmdDYQW2iLnhutlZgHsCVX0jbQDi3eDu0WHvLR71TgGxVvbqPybfRLg6j0TDKcqq4W
oYlDMn7rH9c+3c3/f9SvGgYaeos3vlKfxRhKJCFRacj2yoagxRlIKG09eIlIOJ4yAdToj3KyZzfo
jZmQ1vb88l7hdldgLCV61DFypaG7oLimSDIU8rwxols6W4C0k43lfLqZJqZzIUJbAUz6Nkz2N+W9
EuCoZQ01MHItgvBux6L84V6V/VcNOUM3xeNtPBTk3CTZsgkvKitFiWkxod+iHgYR33bw3vZ0HK1l
x9OuAbhteUyIlVCYFo1fUnhPKPAoXHr2zq5dlQJAC8qiHrf3IF8fZCLkRvQaOKlSEncRLQ2Mi1Xz
06toHqSFusLhC/n/ILEAVCj1ggIVKNnII6KRJJdfOmuOL8nUN5HSLtNPo1JAlN4qNYFo8VfYmO4I
nG9iP9OVnai4WdhDrOFKNdhZMAoDyCaoFzrKSB1+BRuH6onFT6w895wHVAITOrKjGvYzWbIAW12n
ijpoNdAPKEjWCMM7N1Mpnsm1Eecki2lLXc6RAmwo+tfZ09NSj/WdOw2iw/xvnWnAXepdopjb1jw0
VL49LVBtFpeBV0G2ltDdmbeGW/0U5wIYEdI5mVllEP6D6mQxwTIRuRldeDRj2bd6P1Q2AsvaI/4p
4HJ26loIaAjJxuWWKceCc7xkVG5vfDYtaWYihmDqG5bzgmOQWsROBVh8AhCWPdLtWJtOYlkvyoPs
rygmtIwwX3nVCeNXUwceffiP2Gr8ukrJnUK42o47VUWhVqTrFl14m1xUZKFd8SXpRwV9QzV9JvDF
JgXx4+39NhBgrZLEQe3YJsEySOk9GssKol+mjX4GAEzQr6NIA5DiPCWlJom8sYVfcQPdUrcAoc2T
GPerLCM/sB0dQTsaaBfFKFiL+WcpRoh5PiTrJW2uAIJndKrZb4PYRI8M/d0AH4UFPTeKnVKOy9ri
M/DyJJwBi27aSqxv4yYyDo9c3PeCtFctyORWNzjFrdgaabpSxXtD2EP0onNIqIwjZyidqsVgy9Fn
2ggyRlkrN0mXPelCwoED4lddV9+RcR8hOYzjq6TU+5rQqzFM32TsP9lAclNauxyGW/6magaWsqEU
+JrTciO0nwUDwJtVnEJ52VJIlMjoIg3wFRTHnsNTQ9KIRvRCnr0U8dODJDYLpgritkCBQijcOG/8
ZEDWje8ipturvGbiexkNCxP/LtgITVoXFjPoVOTtfZ4XuFCGf5ZmnkWmRlN8aCC8DKx2A+q5cAK0
hJCakGIe6h+yMjxD3I3sM1FEaky0rudHLd4buGYB3COilM1wKwHCi83kVQFHFd+8rKfFIpzFgLe7
ps5VzrdBcxsJ4lIdP8GB0jHrz09/YXyUvO7qbSvkyaJXxU0kyksru5oUanz8YzrX4xb5Vio/P+iW
BcG+plIuiR22CH7M461Rfwk3sIPmj51pO3Ho6T68Z9n1Zv4kys9483XxKUVXyHzAqdr3lGN4bs77
weT2Q7mI4fWU8rCbNMhCCW3kbikkFGMGAQDzdxRcFayT7XSal44UiWjIBlwoT2LTEqtzKKRdpVgk
xlfLOJucVHg3yh76Tr8rDNUNiIeYI1NQ+cshLKcK30d01+Vzit+MKn1eRCNTtwWRqFpaOQKcyyEi
gxqGdbiduzlxfKkbVrvMVcOXWn+30Hn28LlqIfLmnVBTCrfVewTinyXonJBU6vopAi9cJcdxmjBR
p/RnGIFb/uNxKQYc9D2T4LOo0vG0OFtL4DWlA/VH0l2lTuXkrTkjJYpm0DfjA7hHbsUOLhJUndDI
W3XjMc6/ZJXypE0ckfKbHaQWIW/VyrYVlgkvTRCyB7ckAy2acf3A5mJ1/GIi+lrxpUDanGudqCmp
XpDF4hwkESQliznoKhxDZ5nQ2L6931T0ukhKp+xNlTmE0fqpKBJEc9FM2IYMcRvL1INGCA6tJ2su
/8vsmqHxPKz51d6A4SGbIkITxEHmr9lXkvRVLIyWsJPVq4aIUiByT6YdJo88KPjy6mKjzEJwaa91
yzZ5bAi+MWUvQg5Obl5B5qMsCzCIMDRyhEoJKja0amsQqjMB4hrM757DxtjpyyzWlqHcLisZICyw
AGhkVXUeKUEG/WkMYp8t1QiWt5R02nsE012Z6F6HCIHG/aNhIPEYVimHhvDGsYcNZhSIRWK9h1LU
dp4Vo4esEV2O50xZTPG+rwAvs26HPF2EvOWcrBK6NQqBJWklgRoGkGMmbwrn6NR6qeu9PKvwGbM0
mAfCS19/6W3kSdGG+KBAeh2Cj7Ek/6Fqt1b/VXX7PPrSxdHR5Z/RBEpEWAytIw53N2diw9ajC15i
K6MVLl5LrXNKOq8JXEBTPnZEltXlokORnv2k4kf2rf6He3vm/O3OdXA9mK4wgOKibcJtzi2eCkiO
A6sKHEGVjSzq7qZggul6QH5dS/1ejIG0Fkc95ukajhVJhAY0bDFxc8Yq3VdH9EBKih/xfAZAH43+
24fGLdawwEeSsZE4Siqw3zsVw1X2MUzb7FbDMCqXepRuOt4cKCNtaoCQIwE0vCgWHbh3kbqW2pZA
c4GQQxPBrII5XPsya41sFrJ0GpLMp0WK6UoSdhbKcvHtQZySEbw1EueJ27BosvLYxmAIJLCcfefH
hgTJFC0dsStC6FWUgJnUr9Xh2sM6oTdjVjHbm7pocs0R9C+lu6T88dAyF7kB5U8BFvaR5583ni4B
KlZB+7StVlP3VsnrOsXVzElewn0/OHGquIE27mpFdh7Cm0zen3Z80LJu6uxo9uYbJ4AKZXrPkjw/
ZDcom/lO7y9Sxpqp0H/U3uPyowqPo4D+fniKrll6yTvOopx76VeV7ecIWzdiUTY41mYsR1JfrTUk
WtqwE9J6qbFRyuG9BVug6jWMQ3rUcUBVJIUAflSnk+9GugsGql3QTyQRjZG2SHWUwk3+2lUbkcWc
PTyIJ1CSPyaHW67S0Uu/oB1SJrS82AFUmN0lps62onnBIx2Qeq6/ULMUD5MUs7lVwQWykstID2/J
AIx/QGjLUE7ltNWq+M5w1zQWtAflW+xdNYJNLqi2qD02IvT+HE/JkILdr68S73WutfdcwM8JhTJ8
koJmo4GQL6BkU1caNQmv5p1Dj8UsMuOF7glGQlMcV35tvIuUkCIPni40Hv2Bl/Tlplw6gfDDskDp
DYd1AoCO9xiykaKzeMcQWZ8zJXUfmCvUMfeVqlpIwcK8Gd/GRHVKknVDxLFEggV96bBpX5TgmGJd
zyfB1eXgO6blH1UvAtVLKsf8Bzww5vNA61/LFrKpDJc8eQ0TVmQzQIzQoGTWgsCt0xl9mXnlLfoQ
BfXdlI11lYmOliN2amCzMjGNIy+PNI9D/kIE+Zw/9xXBnhEg6uFbql4Li9enTYD8E8zdLZTWeK4E
xZML2U0YwD6qAewaQSmKvHnMAUWl+tJF9P/IC+K0oBOMSUAbW19GGGnjKi0/ObfYzBOevgKJt5HF
ftTddiULjfQ+5ruDKPaenH/w6zJlZUH6h3YfKPAtjnthHW/iFPUjnuwu2EXpueZHyUTkaxj2m2Zw
RTZfdUIiTGzf9CoEb1b3VdEDNHLKeQJAYUrCpeyBhsrGe2xxymrxvUjPXfNe97UrwVHcj7ngm7fP
McMEwUEkollo6Rbv2CUgUlYEHfwQ/aHZFiRZ9v+XtPNYbhtp2/YRoQqxAWzFAGaRlKjADcqSJeSc
Gjj674JX82r+Gi/+xbg8tixSIND99B1D1rzS3QuOC1rzbbUHlVmiIlwtBMLiKAMBsPCNfhtx29gB
/fCA250BLEFcsjvsEmDGsdtz/tW0Rx2bWqq9pRF0ZoB0gPQ9A440OSsx9swu+mbBW6j4cXBkE+wV
g4rF2e8AMCfe2rpDaeMaBCFGyFvT/ZEpYqFw0RIbHUB6mdwno9cXZePTjqk+TFW3MDpzyyEfeMCO
cDJXYpHT4WQIyKvRE1A2fiCvgQubUxn7kOboEsiucMeDPbyMTeOV0QCPtOwHYzUpeJSA0wYL14Jl
/JLue5Gca50Br47eM8vyIIjIBX1KKolH5mvs4lsc1FeOhxGZiyZ3MGFtVQY4IAmls0nvlWuJfkyr
I2+gsMBsDzXTeIvly9dwCQQvRYaojLyQogA6796clkiAIN2kJYfBxNO0fNNDFCAXPJt0B9s+5v04
3wZD/q728r2lT7wezk0bLGFI31NDvNpJfGmcVUxGXcVM4T8JhrsCYWROtuhUHlP1LahfovZlyFs2
UJqg3xjhtI984sQ9M7D+ZZREwrF4Cn86TAYkdcx+FY3kQb75obGcqHwTqad258lcxSm1Mn66UfiL
sQGY8r9M47M21ykF9mXGQTsW72jWnQz/ZLl0o6uu4EdVcZBQ1ua44RFuqQ5fRPjGrEt5TAfGaoP5
4ndA4q8GdEtkSFxxSaqtZ1a4qIvj2HEL6LSRWWKvimFlGET/db8NamNB0c5J0C+y9tLb1rrrm0eY
1qZ7MYHBnDw78a2WhgUgEnIbd/R6htahJkKXh4OEOyBlhYWcqBSjfbWJFh85OrfEp4Rs9BVfrtJ5
7lpybSXytykYtPtkb4n+FpBdldfWomhpu+BMBJ4azET3L22MbiW1QANSWaCVBiingXhoFHbhD8sQ
q2BobwTgLVUf4LfEKkHHXVm71C7XwC5QtgntapPXieSxZQzI2nBVxQb+2HalZL/cEvMzLR2+eUGC
jRFo11n7WtSbNow8o1Cf64oOvlLZRmhDG6K8jB4jfYWuOSGNgFNZGZtLY2rgsFSm7HdTSe9++QRu
OGQEkI3LrjvYgPMBSfYcECrfc0knm/jmMykhCTOsCTlMJOd8SATXwKxtE0nrcriziHTXlkV98p0D
W4IPTFAb0aPzNDcljr0GYeA5QPMTCHTUYLF2KVAhm0ohX0hArTrGSUsmCtZx6NTOvuMRruNi2Vhu
tWiJRh+G93iIzoYOopyB43c5e0W+KXOVGFu/efOlfjRt5z3wnT1I460JOb7pw7dDyveYaNuAOmm3
sm4xnFjPma7H+Aax4PUBIh0JI1Up/JnLiRekupS+l5YENIaBkDT70segWo8GC0UBhSemwjNVuubx
TMYkS+gPfmWqxDLnp7CrvARi2NduJW1dw6VX9U0uie9vGTrl3Bu1L8kOicGWBmtYalNBuQ76EN8k
hCCYbUYty8xY28ewvLgaHVNWuI802AniiAo9WLbtW0vTpaNCBqZMrYPJvjhtxggMsFLOlo3FMKBa
vBjSkxGYj3pmneNxzth1KGSZMJha1VbQp6enzzIZwNYgsZCZ3oYhPeoLbWQpqAxnH06EDGe5SmVT
d9LbbKu5zbqfOorTq281Q02UGyivbFplaDNq5bME7NYBGkTRH/uqYVx4adABgNhO6B+KFNPuvRzE
L1SBq0LwfKj3Ds5+1Bip6pveIex16axTFsYm9jHn9f1jEBQUlEvgaRr0Bv2UJtRlRe1+Soe96JF9
WAipWMRaHsb6wXS+NZ5bpB8LX9MWmeocnO6impy9SGuNRbrMImCYFslMeIKrOyXFIaO3PrwVFFjs
BTE7irG0yKuf7z3B6YBPaT3gBR80G7UJw2iPydrMiUUrSVYbbiXL+VBdSvOoml/AnJGKDZ2mFhKG
SxVNeVlER8tuX6aULNURQnBSSKS/1SUoh0ivusQ+aQbTd5KQ48y2N/nFvvW5Ujr4CcKATNkqJvW2
MWaiSp/LZQgRCitOjjqlR6xHxkBCdbiJUstrbIxdbr4UYeBNTX0f6A4w+Dj8Ol+UQKz5KsvkagBI
02l17lLXK9EdOG1AePgcd16+9jQxAU3h/ItabSPD/NJlEGOugA1wX6wGP28K19QzFtpcyA6JilXA
YdESauglVRqgI913wHLYkYdk6FR9uLnxENCLxkxLOvS27Alz4ufIBEViWXDIo+l5KhsqHubG2XSn
q0/yNDYxdY3VRiDjEQndPWr7ZKcF6TpBne9ly0P5sjo0S/HgkehFrpj36j08fHnR4vN84M+irXd4
OB/ah9f04fWVfKLDa7Pm1wNa5PPh/Hrw5l/yB4+GNnwxB5jXhxXZYQ/RlgDlxflAUBl/4fFX/eLV
O5PVvvBIcO1QeizrcEGANrm19Ld9q0/5RrvqZwjkq7P8ah/mMCL/UV1r34rXPc8xExB2pKIFhL96
klAw2FivfYKHAd3dzcEbxXE2NUUL3mu7sr1pVa0xRy5QdwGb5CQSyC9CtBG9xXtlR6fnQ7btOram
RTCu9ScwX+fwiWdhujJiRe5D92kTMVstx9/aHWoB9z/4qftrMPjF/N3EQMVLe3rokP6BVnNjkDoA
IcRDLQ4W3nR0aygBD/neWvHFAO0PYLVlvmmYJX1QanUgKqPovBkji4Pt3KDCzW/E2bYqA7oTyks1
MXEjLY5TQh3YeG1ymUKDyXlGtLYmnYox6y42V1kmOz+fVXTjtDf9cO1zH1nq71DlhzeO5QSyFDT7
TiXhHLg5goJFar03SZvR0lcNat3sdDQHx1mrY3W3bFA3HdluWf9eEFMDl7B2KrkVWf2gW4ic8UWL
woXFDrZOic4yYygLuZMh3WPgCTlV7FeMjeTmS9ZXslF37eAxcgEY5Gs94UAvjxoVoqJNrk5ueIac
3jNiolPsD+nUeaaf7cLuYvEYjIgFq5J5ZFgRcFA36w5/cEAGSCHkQoL76jQUKjSmlDE0lXZsEHRk
vCnLv9N4OVD77ibvekT1uU6wIguCqZB7L+8dCHPFOXaYfs9TRzRjsvk2oTxJVU5Fqe+DETID8VcL
3hCSEGmEFNnGtRc53x1ZFL3a7oShLB2k4ezPtlqv5UQpRP3Ztcf5ynbUnsBVLut6X0OLzhtNNOwi
/mYg/W4y4E6L7055V8KLQjg3l2/01wxJDwH1GznzZkR4iqv6q6lTj45MjuQU9Q5NE03iVYO9sihI
H3Kx7aInhtqlX+uPDgoXDdc83t6AsEWc2G6fHVrpH0IQG6UHku7X85wfivC1y6NVM1kXXSGWmcRw
jUb4fsRmrX374DB2Q2CJQ3A84hPjZpGqQXalzpHPAjMc/EPRou5tqMXzk0dBy3RHcKA9xKcunjcf
2CbFpDPw1Aa/G9Vr1wbO6zp6cTmzV9ErOMgDCodFlSL9CZ6TklgBOgV15guTwEwC4qGyfU0s/fYK
soh2StlAgs1Ko0Cjjwzp2VSq19GkjI2Sphlemce5FmTERqhoBrtmFhoCbjfzym6EpBZsa3cdYTEe
spfUIDNsHsZKLClMroZDYzd1vMj16u4EnwIqwOt4iqI8VEB+Zn9txhtZs9uaxHcdx7BGqPUwvbnM
uRVTuVZSzLV1jCc5Mbs3p1wcLRRTPtEIOttaR1CPefHtlzz4NOP9oD0pyUFax1a8teW2zc/8JtA+
jRalAzxB5hzj2W9NT4hAVkP29kAfNAorhyERAaSlWgu0tg+5flT6apVMNImR5AQW1QquJ5y9a5Vb
w78orHwwiVKh27k5t91LzgihBogUPgbqO/tlN16l9TSr4hyCEBKdmx+DFpU/72GlLZtq3k6MfaLd
Ynb6vt2ieLTT5wwsKA09k0ucIq4o9fc0eR1BWKyndqImQI2vsHJqDExlzMynppJL1xWHWDwj4Vkn
LA0qjjE4BB8gpS6+RtRgEQqjQCOwSqXKHn4OA+QmlB+SRsp5LJ6oQbWJ9nY/CvHCJr4e0bs/cNal
quUxQxSkI8GznjUOaPW2cIGfRugCfW+T3Yeij7sSqQJdD78Sm92gbp9NkgxiexnY3gjON+lvjpV9
2TiPLBc/lk1hsPRXCd0UJfVcOZ9zPYqtbpPfhYZEy7xJ3pFhPnTityKznSOhPioyAQUCyelXyNpR
hsDnSK1SS0Uzif+SY3kvlo7GkShBmB9tgg4ktL0J2heRO6Q99mAeV3DEsepQF80aBXJXuPbfGZV3
ZSbOYfo4UKQbRcllUt77eteaLz3UbejfXA4UEhGHIzr8eYRPtPzUYHdxu1PIOejoka7ZolQrXxZ5
tp0fF4WiFtQ2owMcUEQcS08ZOFYqVtGmr19bfl+Oj9JAIKFQ7pB9yeQpilhAGbCm8qkSIXJRhg3z
lXs8S1BB0qeHZDRh3VFAIgOAOOuP4DvZ+/q9i198O181kb7wQzhCejADHsw02xtwPzpATjySzehS
0vsWdic3/sUNKznRh0hxFbbpJj7V/hOsEkE1NiXzLDhlsY9I7g90JiPCZ1UgwE+jenY4RmTt56QM
6/nj1lPJXAspeHR7PIvs4CnCkH685z6MXD3tnaQ+GybdUlZxQ7ChTt/I8IJgH1X61lF9L5EvOWhs
WSBqLeqdSL6LLt4NKumKTbPQJnEap2zZ5HcHfrWprRtf5dV0OCecl6ZqPtkNC39grB6f6vLqR8PD
KL9opJnxpRrENxu/ew2bf8KsYBotdXUs4hgZ6o7Te/Qq1XITl+6byjAcWsqqwtEuph41lXMxdbIY
NfcYqMAOinMV+bHm9hqhW8PyS4njQ+s+qVq1N9jakCdS0Mg+MsH7vrdhh6IKAoN0ipLguphlOCNE
vh9w2qfdqlbDjZ9SwhcR2zBzwA5bKvXoBcNOHmwn+hAz8eVAM+uZshrbjRPsXe6KFIFu3TJtkrgk
cmPp8G+l3NaEB9VjtdLQZ5l9/bvge5UxzS8aQgwQX50CucgK2Ummsx2kX8UYbdWSBBQ/3w22sxL2
eFEFIgBCDXqdyCLL5b/M02ttmaOdGmhYSBYDfMasHbc7jsqc9MvsM47e2lRDEd+vmoQfq+73PWKW
ya63+qg9W+67a2xsfvCWEWpwKNCBXLfZI/R+W01vNgqNwpbUDpBHUD2XPdk1cL1KEewG1KgZAmsr
AxsEuJfhUgfKniao8Rjzk/qtzyETSIEgfcH1zzJNaQOkPGNl/m6tnQKHW+TDo4YoyUppZOVwFI8K
8U89+73dnsyczOyIBCICNLTfZXiviDgjAs/Cc2JTxqEYe6enZFL6+ymiXLjKd7AUrVly5vzQhoOR
UC/Rv7KuELsA25HBrjKx8smvA6VZN46664KcPr/FFE20ZaqebF5ino5p7FaGes8DhdSKaNGl6Urj
BFS646YSv0fzxarzJyTiRRRtRQWIqebXsAnPErwsQ3c0BFe7NRsqFZSlmid7JXnqqaErlbe6PdhY
QOv6QJWSHp8Kzjtpjo+IduxmX9s8mVlDRg2rUqCEuzDlMI6O1wLBHRg6Q6ddi5w3VwegV9sZWSoM
Z2dYphdMrNwKuCRteCW5wxTHjUlN7+sRSdXQM6vBYVcUYSKmQytgzIqM5ugX5HVlFmIQSjHoEeyM
ZThfOY6/DR2afnNPlXhTMWJkOwTsHAp5Wrh1Z9hBTa0dag26BiEL9V9T/9Vq5YcdiF2V6sfAzJZa
aT1O6q7U5UXHgaQ79YGJ0R4f/YFJXSKzy7IPpyOWPJgzp2gLYtdPDOzUl5L+0nq0kTNHWz+/+0Qj
CwTXCQpKhg9eQ3fDi48aSyiaZ0SFpwHbGgwOSrJv833GzTgRqjfEhzDtj0F7EGCvTk0HZXWL9T0E
LoXP1IkARRNVwqrTx9W9TM5BH1I/1kMbkrdQKtDtgbGIRyCyhLYPNdgkmbWZZUxqn3gdJ9Kighf2
TbEICLcaBo6whJGwg5rTsB2k/y3ophAGa0CVLCOagZrEPbizOrKwDzInTsmhiA1IJs+QqiY8RlZ1
7Hzr1CFO/vMf0KYLDwV5qnkuc9BQsNcvm9pTKDScxFIk8/k8vAfvWUHNi6PDm9I+ZrX+ye+LJ332
iIzhNuQjERoo7CKS0CjZBfHfvSC9TaGhNXDarVbEO9PyqSuvEto9cCyazYsqu0MltmGKG6Qi/43p
z9ckS/pNdC3VP5QS32TAfpHoYLlUIqU3q7bQIgN0x/2LtFWvc6hyK5Ktnk7XLMkuoU5PDZ8Oe1Yy
J2pwtnOAVZIO2KI/DvV4GEHW1Gnddv5HmVNmhfeij2MboQmjjjOSmj4NZK1pFKkpzGc0tpnqPSal
S6vD56qn2RqPR0Ew5E0PbpwYOHtKRqxdGNQU3omlwlVLyAPv2w9V5qvCTbZh3FOSPZZPvoT0oOCk
veb06Zh0l/LqQ3pp6KfWXvR05SarEQhaylujfzW5chZVuuMSUIADEOh0x7a9jP0x5PnK4ujXAGFO
Kok5gc4OyIphLN/DgEAuR9tbIRqmnFtfCQOY6w73iU5OdB9TDziC4iQcKXNUPKZ8ippuN0UIC9MB
KLZuliVl2v6AlY+zfZW9Gv3dHMCXiqMruR2s59a2HoxZLOGU324V79QRwC4mM49tzDYerY7EZ7bi
RWG6W7otG7hABVd1qoXrSnHID2NxDiskckhgMjfkxtL5gKIhpvyyv43D+BwIcALUZiyDcXvQsO2U
XX8r2/gqGuuNqfQTBRGNf3p+jKfwM8iRxurWvWIcnq6szFo6nTTk1lXjnws66VoyV+3yI5RHRPJP
aaH9GRUUkYGjJW9TmKxtLT8FlXGdb7Y+mQ5R2bylAfqD0l1l+6w2DlK468A9GZa7s7E09ssxmdac
FlYoobP6HH73xT2Q0Sco6XZsRpyf6qNZqUfidYo3VcBFqMEeFipS5XdX2F4HberGFY3SeygcL+2e
HRvMm9430Uf7wSd5a0R14gcEVE/uSsL8bjBxv9DuHn5F3fdk+WRWUorAHiNwlrXyrdLRZdDFLEoP
VlrQ9uT6/iq0X4r4rUJjhEutJMrzFzzmYNKUkCQs6eimWEb66TJwH6rA75aVfqTWdJnxs5E0BzTH
K5mjgK4C5MPMYeasaaxeEzbDqJo2Q60cOBthcwiWAjWN5PnOOFAZWB+C/pTW/pp7JM23zogmSiVU
xS2+U8bHAqXyPF+YcyWpf+kc3tZ4cHjrFpoIqB2TI9VIpMHA6F3TaZ5G01lEMJflsA7Dl7KIzyVV
gYp1KrIcLSM22ETGDxovHE0SRfShb0r2Eq5itteQjhTaXTZiEUO8sKcRvIU5EvjAKsMvbWyRi0br
fnztRoY5XzYPNrH6paUc84wUSDKsnEl/DLqXjH49U7yZaH6KCl2+SwECYrCkKhZ+lR7j1sxXQYRE
t/Bfp/GUcGg1UZ8I1kdIa8Qoaz6cRtvo/muFBdeKdRSjXGsi5fjkgpQ9YePTCV1fAvHLn7tMwqUt
OUDoL2oSemGCCdYcL5YBqAo4W80rUhustN5YSlNZWxGa3ca9Juz2JUrKbCg9So4WPb6G+MnHdqAr
5TkV9SWcmo8gxGeLBk40YoXhrseqhNBn2ZOdFWD9nBJ6PVVEneWK7MnebPZFu3PtN81slmHSLAdC
ohxL37vJuOYcCUxF3jA3Dj6hgvyNjnuwEjouqX5JvOgRiCPazVOGpNk7xdcRqM6jzJS161N4nIar
zJ1L/6CYuHylZtNGPdCAjncm1dA3IO+hF4zpcCFIO3bac9xm1FGSGkg4owvbd5Xt1lXeJFSr/dEg
u7RRfYlpXUFjOMNnlMabybzENn1kvkcvr6CKIZzLixNaUu729Jbw+NT+iPCEZFf9Cdc5Rr8vN71G
CY7L/sKfg2qsBqpBM+jJmPlknuBFhe4WfYM1OIssBorzsdNpGBsFGfLtS6berQ7NAQs3d7eGUFvk
9kltWk9BuGKNBHe5YAn9FbAiK3FCApxVqTy0BTMzQJE1XgRAuMkIVt8lh/AkrRZdw3HfYQruSN3t
ONv0iFzz37OiL38CIUK3IovpME7vtoE0RV90CQBvD1KIN8pCd6wDe+b0ndiFF0F9BEAvMpRbsJ68
3kwJYc966U3TKUMpjQwvm+XO2rEMQQIoH6+J76PmM1jXACmM2YomPwoTUil//G+Prz1beP+lUkOa
7toEiai69kOlNlqdXliiEkcl+KVUu55gyLbUty7RoccQzhWb2DrrABE6bV0uLWFtK1Y4pXaXGgfo
2s15qPPXulOe+Ap+ILAbBhgopQWGRt9SN0bJCmFJEjGhYXS5SkFYisx+dSsTE2qx1A0eS5RbEahD
Q8KfgB/rOfSVNHpS9zlrEBv1ZAXgaen3EL7kKrxfctc0uWgw79UxSKT+Xk73vNW82Mp2ZN3aafXc
OL9lYXiNRF8lsGzda1ZnYfpLDsFW0Cz6uAYAGdlM85VfiYf/vq7aj+SL2dxIoI+rEoZlO7r5M2HN
tJVQwM9jEbAQPaiEC/Sk1obfgfosZ/eG0xyyTTteY5VDHGh0gNeT47hqcxmmcp3IvyTG/ImO+vlB
G6iNdKT+hmn/dLNzoLdNe7KtozFmGyuV6wpE1lyBVqnKbkRFzybLOqAXBByPwapiVOUUyFHZdO/s
2cKYDXhkC6TeX67UfIf9fGPm7LBXqa0iTuZH+kQ0aVHBsmodS7BXJrSaQ+egOkuQz6baqlgbAnIV
zNn90dNOhQq95cj/tzfx0+pO7hK1a6rruKbm6IRe8S7/YfbvlFpk5RQPxyz0DzWH7lEhEhzWJ8GR
j+JhPSpEyXJF1DZB0xxSiJgshyE8NSOZdI67bn20T2QSVSMBOMbXzC6Mys5vqo2LCDtycQVtWeV1
3J+pjqryasEuo1egAOxY2E8QqA9ahEMte4OC70Ai0W+MhFQg0BjUZ716yYyjQ4R+gwdMCiKscMij
opgmKGPKYN3fVnHS8qcQoZGGpuTDtXCMRJ8Oe1Ovoxxm0sHuNI6XKDmZEb/rKB3Fy4B3fSzCfVC/
ZRq8m3jzOY30uFx98aTP2jfaD5xPm/UQJ0s46VSMhruuvwek1ur58/CmcLatgadAhPE2C/YpG+lA
8qhIOlUdKFoV5CJ+NnJWcKAOlHIMbbgufdzHx8l46wod7fYnhiRsBY+o3NMAy+uQUdCzrO21msaL
bIqJxv9EAY4IupafcrpjWu8rqsPleXL9nZvpy4ha3Np5nfW9YvbUW81f7tQfjzQREKbObeI4QhCJ
gL/+f2+RWpF+KCMjfmxRM4k9Zz0zwoJ/Mou/JE/8SMr41wv9CPQJ4kJTlV6LH9k4WOKsgBLf/aiu
gajH5um/7/wf4UH/eq0f638y+KUZB1b86Bvr0P5se7wACDLiv+0z//uQ/+tlfkTs6CE+0bHl26aw
G90jvKQ94pxdh9pfwnz+9iH9iNDRRkNRw45rp453KMK2O4fTo1/tnL9laP7thX4sW0bZu63S8xP1
HBOnFUtSJzY1UsryLzEcf3uh+e//sTKNClIe3zHjx7i8DNMCTjLxv3X3o+7+Pz+j+bb8xwvFPXBU
oXLpkonBmTRQedAJFKje0/7y3zfd/+tHsmzXMSkkdOkl/PEkxb0Z561fxo9hcqi1K7c2Zmin2o1/
2/WsH8u67ZLKoIu5ZtQyLbJMfrxSWmfCdK0kfUzinU7vWpT9zue0gbTd8GTN3G8/Ds+cHrd+AclT
OhxDEUFR3aKF5QI2kK/i2MrEcMKyMqmXzt7gfnTcx4J2Xv88/17/RrzIb7rqeaieY/9JD0/S2LTV
DAo+te1NQ9vpC/uXlASsIsMe7g1hQrjpG9AuDTQuVc585ehfiuT5v6/0n9jNf+yufy4A2z7pC2xv
pmH/eL6D1i1F0E1cAOxagYE4X2s4zsl0ZQcf5WAsIwFMqdKx6dxCYih29hQfm4GKryg/Nj5u31JX
rkaGHVaftoxh69BtVxraxzSnsREasQQPjMHSotrZRHjGgkC+JthnC6MgGcbepA7KZ2/SyYPjDK6X
1knn8R9bJJLFsalpFuGbd5N1sGEc9braFnid0cuGVfsegT10DbuwRrhwJf1HbeCsLOq/bf8/puA/
V8nUTEJuDOGIf80gqm+IqCn69LFNEBx7VkE2Mu9RXfvmqh2PrLpx9PLfn8yfuebHJ2OolqkKm8ur
O/aPiaMYJyfRhjF+zMKja/7OGxBlHGJjQ+5Vvs+RiJO1s5ih6arzvSg5xFnooaJc1/i3YDD/++38
fCR5UP75bv6Edfzj4Q+QmiqZwrthc7MjspfEc5gcp8xcpOIvOYuoeP93N/gzHNsqHnLHMm1X/ByO
o0APjWacrGMI+aIFywT2ORLz4KPnn8hVS/0Q18NHj42vSEF8FX+rcT0SzvXM1J9SKivXPqQcr/D3
ONnzHAahlLeZ55mzOeri2WEgSZDpuK3XopcwQK/a6FdMsJvzErrRwoHtaaA8DcL0IUQDvHKNW1JO
DxxmmHQOHQrkD7RlKz6nRfiDGrgIRfM+7gNEnyhc090s2jCwQeVtuE9GpkS6IidbgzH+Us1LEouj
E/920EWnk7OQ5WM/kgc2fQkbKhFn0nTqAW2T6TamLwVaHROJiDSgRD9q6+5jbxOmhH/DN2JbC7OJ
wI9mqSpAP5qrZvwCMH3o+F+jdR/0sqQkgnyIDkpWOg9acreri9l9x9a1g1cq8REWQ3h1u26nSlwb
SMVsLCgrN3tzInUVc1pV+skzbfUbJd0msbpl4isrtfoK+wclfw+VW49dO5NbR3EPSfBs9BxzgTkB
sQF+IoOW93yvBt0yltRAxRbBBJxjOdkg83mIRnmMxEdo+UsXSadeYubM8aHUJ2PPYDnHV4wSBMlB
juJP6yadXg3C38mMWWsG5fBdtUmxdoacAVDgPRmhvkigp0JypbpRUnOBtBiTdwv2kaV1gyQbBSea
BGekKAVZh39FD1HRHsRhdFli3yjj62BQlE7OPJPu7BYZI4fMBskG0YETsuxkyZca03NUym2emSsy
kJY2+g4RRaCtt1I/+xm1FcXBoT7bLaNr0KZ0mJ/8Jlu3bDKY7uI4WSp2sOqLXYFsytfeUO02kOpd
shMId0mm7opbXXCSHr1wCBA5cI81Z2fY+lLFe8upR39ywt86SqgiXs5qEHE3Y2zm6JWGYDr7KLBd
P6MkBm0DFmoyOJbcPIFNpBx9xmQfwGjH7p1HSpC4lhBXekBePYmvkHRcO11wDA/Oeg/G6oPSJohd
Ti6MUt7uK/eGrLxzLXBta6FqOLiPBErg0kmgEovqpKBENHHSmve0IXHAnJZVelU5nFiJsbQzbeFE
xFeQV2d+GXxuYbifA0ggP3Evoh9JrP6g4fMG+UmL08PQOKif78nZdhYKhJIRU/Rbd1Cp8GfqulAR
fXXVbgjKHXmXz91UvQNnPMYzy+7guIl3iatzzeidNfGeNTew8IXJ9t5W4bVOCKYAorXLUz/6B4Fp
eUKJ4jX5LdK/lQj9cI1z193gUAxnLW5EaoK6BvweQdGm9N1FLBfCRaApauzHXLtjDXHNObfK0vWl
4GTcEV7i55AmmCBmesOrGg3IrF83o3klC4ebgcpfw19rHZ+1pDoieh+UdTBkm9ptLqbrEYoAwZ10
3yMKsJhNsnuqk2GBS6E/MAOuBJo6Jb8mir0xhlklontZ+GvmdCtkU2aqovHAIJ4QokLuAsnqixxt
Ta6/JTzsxRyBUEMGWK9MrD6gWloQS4QOPG0xVGcYYTh41Y17MUb9FhbGqo/ig0VZRqzj2jSmVTsB
diPHlxgrzUSctOKlwDNXkdVUuI03tFQFDQeuEzzbWpmwrTW/zGx2s6LmKMmQtPN1JKjCpNakLL2R
iBSDPCo5bOZQHHafJbIK2c2ZZvhd83Ft+R/WOOKUPM8JUAGDSxOCLPNkWvIK1RkTUyBTmAK3XllM
+qPAEDWHoRANUeP7x7HSBccWXRH++ZtE1kjMFvkgtIooFf86vSoOVV/Zq62oiCRZv8L0WdQe6Ppu
yqO1rn7GWPomfF8+WVI9x22r8NdzxAD5Rg+6pMMjwSyPHH3s0ifNtlYioZhuvI8oQJ0PiCqNFIL8
W3PxzkEx6dGAh/tNBERDDKA9tbvP5m/sK+eWJqIWU51Zm8+GTLfCHDzZyWeB/3IG3AWBc4FWL6Mq
3E7O0VXbfTDFOzKtyKxptkFLrlVA4m6m7lNVQcJdblRN2eu0QhS1WI/6s4WqzJ58z494/3G8In/G
LuPLRKhD/W6HA+oimtbTb7yLK9WHzcjIY8ULkliEt8xqCJBhRWCo0QoEe7RDpXIRYBe3AINbsTLz
sz2d/BoliLWwiKpys43M3kb4V5ooZg14jmUNHWSClCqbokMMEuCYn0QkLHrsknGSb7Xu3GJnzgNQ
Z4YQo36WzMy2u6sJftsPKEd0B1gbxSt31+RjqAhDT74pWwt/lbOR1m8dib6ZNXstcbYa9mmyD3CF
2RhcEJoNBNaxkmQ1i4sg5JUAbZVcJX8lg+9g+lI6TH3PPNcjhE0qh7WlnAw6uSp8yh1xIz6279js
8GFUZ9kOd03WC3dkRjrNmqUCRm9qTaz0b36DlKNjae93Etdx3EEkosjDHg4kwUVznaVjI3yZVh1A
dIaZtkIdK929rWzamCCscocORzU37f9xdl69cSNb1/5FBFgsxlt1s5O6WzlYN4QlS8w589e/T+l8
F7bGsIBvBgMc4HimU7Fq195rPavkV9rSBmb6F7HlkgzEHXNYOeWK/np7nWzjYEPtomMS+xHlfv5C
V4dQ4/QtRFoyMflhcbJfrSGxL5tSY837TfxG88Y+jVfDu3jW2DfGjfMhH82n5N7RKBsubAIHkUmu
aOSGhu8gY23WZ5Kr6l+hpyil7iX93OUaopAYfNvci3HX6m80fpjlpU63b3i3DZ4/T42FTYJCe+sm
nFHce5gkRneX1ecFCpjgj6UjvhqwiZGukABWBLC07k5F5x1L4Fv/Lm/Flwr//5WcjoFP21CXoS8N
CL2KI6+sa+vkzJVfoypKl8O4IMiWh8A7VOlb7nIz3Pz7VVUJ/1uJ//mirqHbNr1Fmkdfm+tcu1qz
jiSx3Pl8GwcMeGukAKeYdqLBaStdfr16++/X/Hrl/d+LIiMyLWGrFvSXDkhY5kZPP4bi2tlPOd47
M1kjbJnHvYyVOeLMKHgWN5E8Lv1lUpxE6ZvuHodZqRkb7MJIenEviHptxrASWgpsq2EM5aC9wIji
Themg19Q55j+mfQPsviww5eq3jQR8dA96h7Ig/WEGCN+d2yIj1S2feub42WpcTKd1lrrHGZ1lJfB
ldoi50Hucxbcv78F+eU+879vwbMNSMquQXbBl9tV1zBvNFolV2U0acrnGuQL22FffojiRinN4YYW
mBJGKz0nzmnQfjjWyzC+ONZyTpfrYeFCOz+7drwlqpxScjKE7yIPMxBSBjRwO+QJScIdwP4x1Q/d
ku37udhkSAvbetzFTfoqBAGzbv3NB/vrQvYYfXs2TiedG+ufXZoxCp3eWCrrREGaF8joeqYGw33a
7j3J1nrOx20NaeDfX+dXFL/6Oj875ILQDHC47pdX5fpt1VNf8nXG1j7aN6JGnUo8FDKoBOQHLcMZ
UgYqCHArjfv8zav/BaVg6CYaVYuYBGJr1I/92+W0TaNRcznCTpF5LElpWvQzOrgtFSamElKQ0Vlw
D6N7cyG1J8zPjba34dEWQeT/+50YqvX65Yk2gDlABbYdJjxfv/0ydo1UDybzNFhoGZp1XX/ky0tE
VVGqA4QT0+TiMrGXGqBU7fSyzWCCDfupfUNuvai5uIyOsdNx5D2q0bfggfrmPf5lqzOkZdsOXS+b
R+BL+9gCpFqjhDNP7g1KfrB5LRN/CL45DS5ysyWyc/vEOa0cpq0HdvOIzpoZ+TLcDzBcuIx924by
/vI4GrShyBMxgQq7X3dCaE5uoc8tLE7wgK5xVQKlmWmHWR0m6cVW1JALYwnXU/TWIZ5AP132zEBx
wWvNswOoxuUGhdkSGRn5uT8DdZ3V4U7QB4iYZRMTitzHS10sKL4Bl0/mp1y+Rd4mRUZpXWUV2kV8
cRFj2Cx4dZL7qH8ekQP8EvNbOAEDtN50G2d+cptfIxLcqJre6l9KJsf1cB0zJ8TKtRIBebjpj5xp
aXYNBSs2HhftGZlw2nAeosBxHxaGx87Zhu/RJVgvEKfPiA5SaMEV0wJvUNj9Y1jd1wTdZPA6PQNs
YLoypveAjM3FegoYPyPBhgTcX7mRWONCVIWP5/g1l/tBe9GwKxTXFVo3LrX/Xjqm+7f1zfPl0is0
LMf5/B1/e9K6zDY1sxbyhK8l8nZacRU45mXW+VZ5CgNf+SuGhM8RX9v8YgNyUdCwm4F5VGC7iAjY
EuYfHGsldts0hsqBZN8pnk1IX5HxalKYx8R4ezwmUfAWLRO6NtRD4jaGmJUqmxiekPqdq+lFFG/K
4NQ4L2H73kdcfQ2beZXGr+9c4DLE4+yuBVCQiGbC2MIBoc3jcTNLrycTv41+b2bJJk9u4qcegJ8Z
nOnXr0w72zfBAyejPvyMUX9LD+BTtRcolrmOKzpUS0k1EkLch7eLJCD0PI2odxGNVswnU/d5zB4L
s1iVOVJCB5zSQxw/ZoJgr7aD6Sz3CmrKNV20PxvtKdbH1YIm9JNMJqtVg/epN88mF7jEOhnIQB1k
cUO3rGVQ7e1m2I212OQx4oN8VwC9G7g6OXDkW3qwqo8FJQeGHivIvUlJMRzuG+Tm4zHzXhJgaU4D
g5kaOiuYmeGRehM9vJY28FuiGbldGsVzCErR5TYiJ54GA/RNo9rcBMMaLZRfqkfGwjPmbg0mAfTH
utpbXKEqON1g2qzxoYSlVYxM9uZrL9i4iY0zBhFrqENBXHs0K0ftTX2uUnbHZW4Ose5d5XqP8wjR
flyVq15OV0qnrSt7ZfZoG2+L4mYm91XB0w0JBev5JQSfIaCQzMJTWmI+Jfwv+SkGfDLtVi918mDJ
rQvSTT1V1wXX3ZL2GbRj/CPepspvpp4SxAdakMoN0lxvWGeAl7KVhAFlAvr2u0c7w/a4nRCjgIFu
VtjbaEbkA1fsbdRtAmdnd1sv8FlcePJ12DZDhOwkRlHjZM+eBSSax7qoDhYRmsMpuRNWK/2wLN9h
VaIdz3Zu6UEm4eZKwa8FlDxvXoHvS0GthO5Hhrk1WQgtXh7N2qVodhOm7/D31gLIyWDQETOfpro/
jnWxHhB4jdF8qYElS1jWAjyXB/kxrL2dCLrz3BU7Kdr7CrJc/4hEmEY6l4XGwippCb8px3dW4nqy
xD5FJZ7ON9JC4jfYwYl70kk4GfeMmzDcKaK2qJqfKXASe8RWGGmwkJH5Q0Dl+TZpxuXALkX1mEwT
GX7OQYD71tDcNu01JCk9uY7rF9F9dMDHNSD5ok/9hMGxYhm22bEQqR9IeaUXqDW5AlWjNl7k7gh2
OPuFNn1bhvl5KIfzaNVPaEjX5Yz6durgck6PjQU2qqSI0yYwU2OBaaE8DBCv4LHRHaxC7CZedOlO
H2nCBY9iV6baCnk7DUY8bnQA5s/xNfBmaNMEk2wopIgdJj8xsrEljDdLtsXteiim9mQJzFHzeZ5p
ssFCCslGLqGOVzQpPLq5InwaFuPWpf9ql2AZ55G7WX7v4HMJEL0lXOjTEIZCEgxIX4kYDkC3FCFD
9HYPdgCCeHkw5uLcQPhKVGog/1dLm6xE747FSNH7Jm0f0TJQa0hvfxqUz3oFxddLrrSYkI72h4wn
avXab5QJssnflE5K9i8pngDHDJExeVwgh3XeK7L8m5e+NfqlM0LMEvqzy46V9CRkZC+5uK8XNgUo
zyHaIxTrtXKQueA+5HAuTA0Sa3FQALsiL307mbYCzUr2hF16Jp7AqU/DAIIPSTAHZrKUfjlx0xYb
h+TUEEVD5dy53quDmbs/L0l4zLsZ/uEaYf26w26mx3ca5X9tHFNutdnDPJ97+qytA3oKbAR4SzRj
qC+lAuB5pfsGto6rKWrHnCzQCuAUnhy7u/GsclsFI+3dCJVDuk478wj7NuUgF3CWuUFDB5N69U1l
7KiL49eKkMgWz9YRUZn8/WdtGgcs1Xa25Qk6RgNVD52clcx4Nu7K5WUO8U2xArj/Xbrsax1+RHde
2FNgAmsmvT8OMdoZFe26HNsmLVKgz6YBxCV9ns2BTtqtNTxaOOQSGvbIKzttujbE6FcDqOfM2kTL
fgwQZMkbBpgrjyZSNphrSioElSg/paA/yvu6LYuSVpnDCv7Zl/iETQ8fhruqteiY1fq5o3PsApjJ
lmcOx9ztfQ2XmwlfAQOdYgeP4r5RfcY4OFbPRWT5c9zvuEcdUyOhDUiESYPGHEZeyzNl0bP6d2Xy
t/qRL5njGPWS+uvPb7mSZD4EgU5dgkIIvtUFqB2Muj1nYiLv/v1a4m/XDX5OG2whzTnH/NIraCwz
qqpmkKce122vPeVoS7NrXNNTg+uq9ctCzYDynY6AkFwDddpFlBHgQL55I+pTfV1bjhQCDRlxZP+b
o/1WjRVL6lRdiEzGisuN0aEsJ3UgE3culpc4lXgZ7ov21nElKbTtLiMLJIK2982b0P+ywiUZKB7D
eukikPqiC9AD/MWGopB5DE+M9yKffbuK8fe/zlx9LPaTcDVj8UkEaRAwIMy5guZbqfK0w1XX0jDS
MTeoMt9tDerp8U6WKFVNsHTxS2yeqDlWqDbQrv9cUPvIBsK9F6zgpxjxOU8+KgBqozPciRg8e0Xg
QuwoXDVasGrbURtM+m06n+JR6dyPqtxmm151AdAka8Mc985kCwoBdUVjfl1ZzZbuFGByTSmkzQf8
8jM+6tpaGP0fGucMEd2PYGDNPAA5JyYtRx+P1SoxQWURPBNi2+ZYMAm/TmH0FQ8ohcBW2ntCPwpz
3blYuZNdllxH2nvCv8cUzkXJxMAsTB/u0rw+F0XozzyAMRXvXMDCSsmnLt4rwCKBikO58Npbm11c
PbPf/Jh/WVHSoytke6woXX6qBH9bUZ1mVbZj6MZpajB6Rw8O10Lq+YrGtwXHtmdi4iwEc0wEnFMY
WnfJ8M0dw/jL02VaJimX/GO6pq6ur7+9BWeyzBAEkjypxeC573MibkyrUv3xVVjcdUZzoUpds1IZ
BZRfXOR7kz6RfAuY8yX4HjySGtqIPhaaelvdBs4eF0VGHcHosRK/UwdYf7kUkU/FZVrn1q+yAf98
x3FZ2H3Wx+Blimtwax0Na48O0PCcVtexdoRj3ok3E5l04bzDv5lDSOpceAJZbguZbJLSvaAdcVdX
DpWIe4/VFDZKimE4oo2AMbwvNrqEjTAk/O9fsXsbZzituQzkHA0smEu7drZOHVzABVyjrBDti1sz
gfkxJFQ7+F84s+kzrgYoqG4f7ur41UMNHTmr2SIUACjcN6voL1+IjWLBNOjg2chrvuwIbSNQSi6B
OMkBVORxVFBHoT/F80EDUGtW2PYPHS7RnnP+3y/9KVP9siXaxB1aOjoNIe3Pvt9vq8cOqgmH5ixO
scGT6eDXALAYTdviyu66qzJOLpl303GsfZ0mwkSDMaUxo0CqrRo5UV9HS7Zyp4Tn0mcg2FCpOfGz
07ubmhZCCaBI4lyQLpFGsGXry87UdvPswhi+zun91SI9uK28HSlq//3RPnsgf340YbmGYVikOkr5
nx7JgIB+EUkznXJnPphRuzG1I/4XJzoOJapd5h+CKpQBWIYx8pOknfbfNKzFf5UZcC0sQearLkye
0C8PJ3yWIo6KeDy54n5kzjMQpzCiwzccX+GJ4wz+/UWGlZniGp7ZJuAodJPbFr+NCnIpvxPmGqqx
+OVL4Q2ZqoPrurprqw3tt997ls2g6VU4EtSWrhMUBzlhgiHoXVIuoIQRJqHXz6IAPJUxAKOsAsDs
McQwbVC8jCCsJ4tfmNYlKvJwl2+Gc45Zj23ZdoFHFN8sT/aEv7xfXLa2KgeRNFtf3m9JWwpjlDWc
uqlcZ2G5cYdhD8vayC8nWv4zE0urYf6Wnpom3aRFDd8f3wR+7ZI/FYM/NotfYNyy5H7Rj237Qtd9
ZwHa6BUytnjDnNw8Dkjv+wnNGh7nJYVEon8sAdsDgpjAaf2ZNBuE+VnEHkBMhZvdV8G7NaF5b42j
ShRxWqY7DGjIjMGZ3hkklwpx1lKyLeSx6Mjb5mwrxXbOPzJo/t4EyOEOKQ2JEBOSMYcEA3KXNhh/
lAZE9vU+Gyq/sN69fjgWsGN5itCfZI5yuaQJ8Y7kULV4qVw9u7QjOgzWIQcV0NrADWPSpqCRULHj
8Ria/ViD86z1y44cp+peAN0HqPjh2EhJmDoUNaR9rBbW+5x9IBKCIXiEhIFhlLKzMfaCBiHcY1Hc
u4iCvOXce6u0iRlxkPBj4mOIzK3Gf9Oke50HeG0DcdVw4jvS4dg+2SwWTX2VzOW5ZxjuwzTRbRjO
unRWJRbzOr9NwJNHPTBYxsA0GYO5YWDt7nXGSHQctGE3ePaFXs5X6XhsINP3ycdAj8Jj80644iEc
B+LNmBQ5xSL6MxMa+47N1i9nz+cRR/IbwJp/sT46eUMO70VMMPzgHCpakRBPQyavg+XtJmiJmdg2
EQayVdqTTmRmG90uqCqsTfFqMI2cDD9tH2Im84gvjLu2Yt15WIi1fi9x+hl3Ku4rWG5NJElS22T9
M+PMQLPvUmvNZT6Atb2ayU9oz5qN84zpFartVVRuiK4QjEQ6pBsrr+h2XXUG+QtO5xoYCUQtpO6B
+1q6wCIsULg3Bs9n/QSufLXgpcFTMHcu3tv3Er5V/QMRfT7/GofrkhrQbult8lvOILKDSPPV/c0z
72i2FgggYIKtCnqqqC1yuHlmf7M4ObEAb0srN7zQiMsf/l/O9Tmfpq2cm01Zt+v2WHEedpSDed77
S9psBZ6tlLEkbG4dQqOyOmCYj2Ya5XH45MkGInLkOy+LWriLPKhLWxlRGGot1lmfMYO73GkuHibl
cS/Q/r62Jjsz2IzJPsXRPbYZ3X7oBu3XPLgXeQStib4DynZDkh6qnGmAbaqjCRDaDV0qeblb7PEU
6cG+MFkzcuPN147ZHD2YlRMQQOKytjZsyMZONog31mpl5USCjJj96DcaiixdHfUQzyQcdp2gA/hj
Mv9VLhu8bCXfSODts5qnBFN4O0J40qER8DSnhbsNahLTrLtxlj7mOxld4hC2bNxd0s+qc80A0EIL
IcZXe0aVcgaCyQBz8vHArkIaBar/KmMHwYjzAyRomPzASlDXT80IqDpEWC7gCDCnmnF1TRzDVkqu
3Rk4321DuoYeHJL6TQyv/XSniYL0nABtGVOIkvQDyB7ZLrFpIOJgDJEXjdW1kb3BCldgqLgjqy55
M4e955x6dvWiQ3ITftjuVTIQqgScpATYRAOWFC6zv7NQb8V0KnRETjaCKaN4idnd8vbzDqJmldgT
eImW5wrEMyAtmAJXWfcmgseYtwVXDcKPs4UI47eglLzDrLcbZ1pWuWk9GIt5tUT9Lusg4ZLHiEG7
UOUZPXDeb+6B/u9QDO2FRWO8ZT9i9rPoy2qIsGLAvs7upvqcajSAUbwkebsf+d1F/W4v8fWQ4slx
bpzW2iXhr1hP2IzZfiJiRY07oQ/bxTp7GP1znheC61T0SBQUPsMCPFdFRlLUowoGYEMjQ3Gp3hXT
iHUXc2Kqq0YFMCP5UfJm7PFd+SG16uzJ+TKM5jMis7TZ8Yq0AiS2YXOmLb0ea47iaK2F7R5HiWPR
fR4eK9zPHpIQtjy17FXyihXgl2E+oDJosLWYtNcdeQIrwBNAu6hXhGr0ZFfCRJ4kblysNZigIDgj
ISTaopA/B2LWtJmWHCvdDJgClB4OexsEzE1El5pzImzBhe6H7rDpIIdH4jhpjzExUgPHJFaQlq8g
X8BZeohFKEsdbnGBTg7T8ty02Ni7wdgmiX4b8mdmHM451Y4X/kycxjewUzvY+bJWP8zGdJ0jYcYF
grzIwlj/NCRbm88lZfuZ0ieFuyIUiDkHYCyqfJXgp+KYvikU/1pjOLqFfpZgeCrFP2siUuOKwhmb
AcM1iquGCzO59ibSxPqgldF6mtfBVeRB1KhvQ0ugT0P7g5YU2dOQPv5/vBePeyS6Cs9g5qiuCr/V
Z6KfhNaDFyA3xbwwDyZCh5ImH1Ora88FiUVT241fsmy6Ns3XqXM3DjtoVRuX4NvsbwwM9l+qV4fL
rbQFS0TNq/98M4ku03CO2hEaI9pDMlSL5K5X2v6F4LH1RK6JltDE9+cFGhIrqLtKEC8FjQc040KK
fjfSySyjxaegKtVQMYdkzE9cMjQgPi/L+nWb1UcLJ7UDT8QK9xbpYiM43qo94xM/6lq4g8XTGm+g
d3xNYp0gwg4f6TKbv3Db9Y6zHpZT1b/mrYSD26hsBZXwOYFDyTtc+8wL7ffeK1/iSN+oxTqg7cTp
neLJBWUr0gR4Ks++wU0PaRARQmR84df+5mf97yVdOI6acSPsQu/8NVN8kkVcBKkxnGaoVu0I2RCd
YJwHfkxYkTU8iLFC5kqAEgEvMYufgZOwdNqHD2HxTcNA/u1XZRJJ84+/LPl1JinLcOL9wJiACuZZ
7zkj/uBnE5OVO6g9caMxjZEV8Grx1qgAvuSjmcpjADUp1JCplIztTCgP3GZSlGkFobtL+SzpuXCO
LA4ujm6XI/JLj5krXjgNEiPGtl6GjwGZJwHzrlkCvwFANDJX+fbjCfu/t2nMjyC0eZw9eiL2l/YC
EsUiHXqmSKNxb9PgM0lobHh7PeppoXRYMGm98jmFWN0y24O7a4gTzxiq4WZ47y04VAiVZyP1idsx
8RnP2mZKbqN9zB2OZG3zSFuZ70lg3w/W+W0XIBInu5UNyoNz34WPjoIjBdVGp30cNiF7fcu1+Ziq
vTL8CQgxxHbXVr7Q7C16PkNREfqjpb1BItUYd+DgC7gyTBwkk3Y1gilKh+M433RBQgYQXRrCkjRF
urmwp4PGD1AT3qaaPCkD4dB+cot+j2o9J3nygSM/YHCUudmmp/0/PSpVdB+dxjreuR58F/g3+TUc
BPrXr5EnfY3kooqYFcHhVbne0yACn7kMNd25bp6lY62MfreE40WBSpSwJzJGHx2q2Z7ymFCm0SSn
UACiPzvhbUVFFhA6DcC/M6DOVeJoc6IUiodPSBuPtqG/ZQPp2NAxS+/Q5w/S07YNGy2ZB4SMxpD6
iLR2nvJ52tKCA1fKw0+iBTMPPms2PZBisqR7s3vWi5xalWlLOG1m7EP0r1rizzhBXFIun/rrsUdA
OhwwyiXzKSeTUitoRWuwGdMNxsrVN4/8X6zg6HpMG82UJR2DtvOfu2eRI6zMAS6eSiYIOdW2KX54
KWHbwlqRzAblpWZkbPrTvEmRiRrL4i92cV4oIzxUHTA87nt5AK2Ct/SttrRd4J4ipZ68ISR1X2XG
HlxWJbgUvOfJTGoqFp9NTB9lwoxBm/tiGCtfX/IrkwBmTa8vymHy3RToQv6DLDmgjVeetjxC38RI
6Ku8wBgFjhnelzrkh2h+TRK4NsZ0dAgq4mI1J0dRRRDeM9/uCDCED2DB2ueuV9jqguUQt1zCLOM4
2YS0zkgstKA+c7ntl8M0jzvcKZsSXE5D1nCV3ZaM5bnSefq485ANOhyzwWmw9TXoQ0Ox8Iptrn8I
NG/2qafaN10SD26nEbeJS+YHVX0SUozAIW2AOAy2i+olojLdWflAf9hYhSTqVRW8FHQhZFuvVbpP
a5NRYW90JrXGlZkRhtLvYrFRQW1p9sjj3WNgoP3GgAKx8UrlrJFzcKcNLFPnoqDyqzXuIxTvAZBH
HJe1t5FEKZbBNm80kBCvKSpiz+Wmx+9oAuXIppcsfZ64PU+qBlQMTuSjxbQzqvuxenESHDKtc6Hx
bQQ0qKsetzr/mmbBFVK6V/oUFp7o2LMeI+J6RueXq/0IcP+7+ryeE6JNLW2PSnHdWM71v9fw37ZS
j/aVrqRZyI2+jonkkoXkFSzdqUV7gUlF+aSSdjiCDWV+O29aONoZjhPn1kZC1KbQU5hOuP1brN3h
N1cBDPJhsI6ginCJcNiMrb4vU4Md96qN84PwSIaLfjbtezI9dOpbyBs/NaLdOD1D4Byi5zKZNwxw
Bck0LhrKaFLJpeNVdzLgufPzT1lMPq9Fasa9MYE5cI3PJpCIYt9iDpwBthyZ8aCz0aqQUEMAOiA5
IdxHgCv//W19KkG/9NYYb9GEx4NlmlROfz7wetGHthELvi2LCTRxsg4wyLxh2QxAgymfuNgOBhkb
1sYan6PpqThyM5Jgz4aD+ZhWHRrvHy4IwLqAn/iJ2Ek60GT9hqntxRTS06fJNGg3PQfqRPvQGs+p
PPTGnTHtDYgakvNBMqIsI36E6mfUE19COQ1QAk/U0pKWYt9l8b3Z9X4FAFZz7gyM3ouE9MaTEwm8
xMk57Ug0KpGljgd7zCC4oF7X6xVXZCVFNXEmjgq4UMONYWvBYQenyQ8n7DZZvwu9h65GySP1Q15m
B1kgMQfMWKPj1GP3wir0s1e8lzOSLOcVuknlEErbbPHEBXa8qvJ5m6Bx78cIV8izRC2iuo2EFX7z
U33Kk//zUyE6tBnmQY34dNT9VmajJ4gx5+lAelMgOMv8XDGdMhT31y1PLlb/iW0rpU61p3BTVdpO
mhO3qhSqdrB2SRVLHeuqCm8jgsi8Ljp6qHU0rkdhdj0iwcMTxmKvwXVwUeXeyHUftQGdFbo4IcqG
QJzniOYXBXBNRyogd2siz3gGfBgSgKvREiEl+rqvog0evNzeeuMOD/2qZ4Mw8mdtvl/qYS91UmIY
7FU2CVjtvhmBw1SEcs1PqmfDwR6RM9WTRSA53Yzom9vB58P/9TukleUa0lBOfvvr+RaPvT4Msj3V
HqQAkb3N6JKQts1VQKXY3C1l+5knBEFgB6P+KVLCdHqN8XDKGoDb8aPOERdB85oquSFqBLq574b9
Xc5VAtJHr/8QVwSmx9a4K8V8MxKbRsKQctoMUGj+/fDKvxBG0HZDbKE1zszA+wr0CKuAkdCS9KeU
QpDLjlZYAFI9st7QHUr6AlH70xkSvyHTkDxGqqUp+mnw0a0xgfFs0Gd6U5cLzyJ4tyS2qQbvXT42
c+JjzbqsZnuTWgFaxRgZ4zqMWV8O5yyBuKz4RjxOcNDhj4+0IBqLL0AYByTQ5NuN5BwcM+oeAwZW
MdRb16UHw/i8kRjviF0H4ZGgzgmlA1pmi3wjkldeH+zj+CMuxMbG1BWVyGZWdZGrJCl6yesOjOkS
A/vuZ3828m2oU2XA1SCjHLqmR8pFieDKpn/t3vTBsFONsIGbSZoPJ6GRBUL5P44dPpn2mi8Lwwm7
UXwgA2i7YBdxaRssC84PcScQBPWyYtOFg+BG67ExP9WnAc9JBo7Rmbepsp11Er1MhscRBWeX4Pt6
zVz7MDicuOZNvzQbzwSrW59gLI9kNBBi8WuOkasg7UxYWWAqBtSlSmYRoBCcbfLTrUeDbyMLLfR+
PNkPJOOqYF6ZA8VwE2ruVbAoWs0VRDy+RtJLckoq8nDVI6vZN+hPa+89GX+y8QHGjUJmOPA5g9ep
Cp/cILw0m2eQd/cl6C+oj+GtDiRxoj01sT7V3Nxhlf9Iu/2nIgdvgINIB7fMj6S1rwQY75gIJc/c
RoQXwYOm/KGi8q4H8rGaCF289T4pfxHSeBs9tsYXONbDBRw+0p7zogRDaFwAttjZGXIGLb5htoHb
lrfgsb9OHoMt6LEtH7+jgFD7bwcyTWVwau27U18rARj3M9PFOMDqwoNOgAJsqRweZU/zKN54xvNn
fNyENn8TlB81bd9AgVvoQ0vEQKoLiKHLST8M0fheGbC8tE2nPY0EfObKYuyFF0WVwZ7TV3HI9kpL
OrOsW5mfZR2v6VPBcOmyBtUjgU/tukHjGtoIXt7aDsZ/dGsu70ZHUhV5idVHiTDOSj40z750SXgh
4FRbWwbWYCTsZACMxf1ME6+hF12H1Q7Hl59mmyC7TaFJeKPr6xGGM3xLeJCb6JzWSFbPUen62fTY
Ok92rK0c9y2yX2pxLHNuE7fOCKNU5gcHTDaF7ghxV5AMWfzgeF6oKUbuXjSul5oQvWfCNHwDLzRu
/w0MqFUZvtRVc98rGGf1DuB1SIHwTGA9p2ON6n7qCUSLdkn8XSEi/nsDNiRyddOyGCabtvtlnmym
aZEGdtqedOBo3b6lbOwwU/PnodBsbIKzehkCdre5MNZMwcZvOmp/gSOhThcCSQS6CNv5inZxULSW
Sew1JwO+cvEycvFFRuqEL+GyRVIaMuyhXjB/gYENrrL0Xcbv81ONZTdwXmS2beXDv3f3v+iwDcsG
RCRs/EqMPr+cVQm2cWHKpDr187zpP7I0D3ATfMCaZiZw48HPKeBWN4x7PGRfrrR3qs/VNM6rVpSH
yXjXo2432sF6joxdH5O7hqY3A1G0lO5tAnbPLN6lbT7UKf263DggytkwayA2fpi1NZdMKzZJzXkV
DoUQfttaXtY22lsn4SxZfkyTs7eCgDFgG/60CMhivgoqm7XaWMahZKXhdl7m4U6LlyfPsNiT4A4H
u9plsoTONzCdSzVg6Qt35czWVZAHq2SBMmWM+86emX0ECASNQzXJHzFrctBR1BGZzQarLqZhhbnW
DAjGpA2OeHcjcd4ajCC+aYOpfuGfFYNSOLguNgr8NuZnVfZb1dWPqO1CUVbkM2DqU7sPjQxnHXUv
//655X8lVuSEOnTI6LohNPla3s0FWpHFbcuTGHu+J32NNGiFhfmyJoxuwTKveZ4v6NDAiHyHbkZr
HKS1qLdTVa9MBShH0ifrG5pYxPwOiLEavBIpTR+vIdXDcl89kZG84svCwz7cckI32z57rtH9lDho
OOT9BMb5Nx/rv8+17dFBNMA88B2Kr6t4ThOWmlsPZ0AKIt9MqOgL8VoT9sNYEq6tOOnW5WxeJtVN
xwo2dpTgk7sTxkPSv+OnGKuHuHrpvCdPuw7YAfL8JbF+pPI67Z5gkc/4kSP5BOX1m/etOm5//u42
Mh9kJkJK6KFf3U4DlybsSMiQZfIwrLXmBoOvLW/m9sXEBkxVbYZ3IJbd6iGP7bUpn7QASLF1nSc+
XmPszZp4cNIb2zzjEjLEtYjeE5B+gJZWdX+nsZAc68lhnNrnUFCbqxEkHRB3zsssvMun96T8Zj+x
/+sJ4hOh6AC3YxnCdL44qAyjWhj8F8O5a3eBfojLvVY/FzSY+vaoc/nH/L+1GsaEKzLo9lIupE4E
IIpbUPLmOvbWPQJuTqOKToaNL8COd2P8oYPETmMKHlyNCfAJtMsqIIlEL7NWDbmZYvQhKO+fULhd
SPcO/TodwKfR/OXdBGazcygopYOh3Mk2S9ww7OF2Z97HHTkamIUFuqa52hc6s1FQqlmF5A/NYH6l
jYegoqL95hj4iwKHS7Bl8qB/6j4N9Zj+9rynk1bBYnawSFY3CeBrlqPFVbgStFexmoHRlLDWnP5h
kcm2txBj0ez499r775ajuEgMMfAQqKWnGvO/vQVrcMpFj43mnCM117rLfLleopvJ+qZTgm/uP2uc
l1CSGo5euEifMr3fXgj9Rj/Ns9Gd9CE/Bt1IKU6tAykHij56NTOBasXG3N+6EEP7mMSosrrMAGVW
kf00wXZICndXK4mbC+78RgagYh8QPs4U2jz1eD0vCUu9COTNKB4i7VGrXkC0eMalPhpQ7h5zZoIe
l4TRfCmDyzIzdpN8AxIqQQ7hbmlpD+DnoB1AZ8nZVbSEY3ophe27BBGrHp2T+8Gy6+XWi6Ofi0QT
gjd8DshKYeS3uKA9gquwOU7QIWjyqQCeyVgn3H2K6UzPleQD7v0mPS+a6iHSAObl9I+19Yg9WvlS
pe8h4C7uGdxgaTGYRRtEFYGqkldMEKanGKgRazY7UzV7+2G8QQ4zGn4GNCEnWHNlQZqu9zRwVVWN
YR8CHwi80D1jjfZr7zwsdzGYI4UBsRBPAJb+ZS7GOuMoHWy2B4IxS1+bxcpgslbQqC8j60n11sMJ
s1lp7d0a5UUOKKZKypdEfyyYYCAwwCygLdcGABxajgByIrQUDR65s8pZ+T/Czmu5cWvruk+EKuRw
CyIwB1FUukFJagkZRE5P/w30/18cq13uU7aPy5ZFEgT23mutOcdMIgXfn+VXoIHDu7zNqgpzmrnp
OSVEvMy8x0BnDIYdCxf8SxP0morUk6ADvWpus+mmmv4gXDLJ1ajTK3I+yvOSJ19qL0O4noJvy3w1
VOREPDAzdqf3ruUI3KMYf5eJ/L23D2QBd8kLUTHuHUYiw4GMYJYh/zIBpUbfeXlUVNmLwd3E4i1p
HhWcOwADVvK0MXgMNc5+xeyNM1RXYNPkPDX90UIi8zD0DDhaUAmJh90FZ6zLpFmNX3ssNlSFM347
zlqeLnWrrEJOcFd3S985IjAj94OPuWy5chtwF6ulzIjNdpuy7EkxrQu4ExoanDH5NFjFy5hUL81n
IzBFbtN3WcP333S/FgiRrkx+qc+njozhgvZf2FKKfUQEdCnyse1eBHGf6qhs+MTxi1VzrL0UqbAO
68G/d3yzyok5vWxclq9ZpKsjcZgT7xFvi3TogK+rbqkEZyIRMlz2/oDdrH4ZWI8wsNFQ3itYPLTp
2lbKtgKQb52audnrRXSpqDEstXazxyGmZCofp0FHcfYWWEv1vZ9TbaNE8CnSYBuN7bUKCCLoZG6G
F6Z86dIajNcce1SEQORpTQBCCkhHEXnRRZucx3HCTG6B8BCgyeSbSb9WEzSWEuXd2HlWGG0yyAj1
caiOqtb6NQl6uZqui/xRglsNfTRhxg//tqLYV1n4mjpmDEfIB96JhJAEafiKJO4T3MUFwx68RDRj
FzUN7SooLENPT8cGlb00Eg1ji2ZraRBC69WpP8WBjCHO73FBmc2pUbYlojizJ7XbdqqByyt3BVI+
mqg4z8V9TRNjJRGpGyS/7+wEyAeCCngUv0beQaGBy1hPA+iK8QkZJYC4A06YFpWDaH7NrCdlRYrq
Je8t6OMHlDMIYnqk1YpwzS2fBFNgfgibCUjjwWdygC+nZBksRFTXQItWpUL+2PCUCM8QYSggt5X0
oBUfkiU4VXgEiNkyrGwILmR81wBrpfAmVICspgpQi0WaFKDvJnKz7GXMeRTueyHdzDztYofZmCqu
iZAH9V9N+4ItGVo0aurcgZDsTMb+XjLLyl/05Hy/f5TQHhYETwenZbB6T11AJMjC6u6Iem0I4Fld
SJdtmJNy91XFm8JNoyMTAusQEUYpkiwq7gtmCMZ1RDkr5ZtweQhrqDTiG3mLTYa2bNV2N7V/YQa6
qph1LiQUoceAcomaz9eJQJxroF9E5T0kI6eW3Lt+G8bvgoZQPADl0CU4/+8D7RgpPUsV7mKmbSLE
/Olq5a8NcTU68KIG5MSmD/3FloLvV6uZ0GGhmoAbAuFbKM1y/aIjW5HIOcMzFBHrEHdX9AC5+aKi
+6Nd0yOC7ZCWKxxy5uH1e6jwJIPxKjMX+ePIAJWQ9VgUyfFyjZGOduGyGYzpOheLpxLFyNK1XpAo
AOzS4BSHhp0i1EvHx6UjFn3e4axiReCWlXKkfCwun5CmE4MowklzRQJgFTfGaSIzDA5Sa80UYlSv
M5stsKNRPIhUACIrdZnvppJpKqkXEykYUbltrJPOjbZt0Bk0wQUBI4wtGpuXQjHZnms7DSFlDz6a
zQ5461Cdw6Zw8ujbbBWKX0z38lMlnpaF05Rjb0zJGG6tdduEu9aCCt++ldcMalOFVmJbf6Usa4p0
spIrgPlcXISgoBQI2AxfRmzXTLXIq2FGs0LuRIYrGBEm7oKfyd8i5qy6o+nfkE0/fsugnOfdHFL4
RIUjYhY3pp1BFkqPkwklaNReefpheBynuPdTGVZw4+sapLaTCS3L0NGPslMmzPxL7JR7Ne9tqaaP
JOzmFOwiG/99mxp48dRnVuOlwuqtylVIfCDSy+2jxwHgftmi+c4fsuqTbbwbMOsSB7rYnXTmiTrG
lEbmoFLhzg1doai9kg5Mlg0vBV21yaDhGY5uMylbqQk3NOY4idld0fiYPZ0RMQyw/IxnoxhYJSNq
OEwEkHiN+bKMDUeF0shdlB/s8Pacwt/uSXAOP4f5w1COIuOQ4Skrf92XTEd3CQ+WoeRoGDfIqln3
xbeI1rDi6D01KcmNEgbElQlpJ0aNuggxDfYwwvem8Zm8JEBWuYBngCt2GhYfd8y2Fn2aJrne8kOI
kq/BQiqZ3lQpv7OwBhDhscq4Ony00sfCjHfkeGsNp5mJdFNkE/fkV0FZkE0cpAC/0xXsEOtPGChW
S6zTEL412APD5MabH2l4pvxwE9xYPzu0hYHaQrNxAiy57S8e+6IL1rApkO0lS/8uqq9ygjNEJmS6
91p6ViVyIzLFR5P5hLRvYrqGdBKDnGFR/xkT+RxzwIEkvJJ4J2ZzoF8aM1PTSderAnI2nmvz2Iqv
gg6gR772FNZwS5awhMVQh92M/inA5QWeQATm8KZJtwAf5XsIY65Ub+IMmccsd8mQEzsyufNytGsf
+TJriYzrmridBSyVkKcMewR3cirfhulp2QTGghBwsXYnTsSDvkeIAUwD+qNIUBdd6kIAy7cKxo0x
eaNFONY+y3aRVfI0uhX+vHRJpV5PJqz2nqhQruxUAPJsycV+CecNTRHFdCMSmOoDY5aKweuQSvsp
MxAS7GcYWBpmJym/SjhXqtLuQQct17gSke7OrAc5GnbUr7/lFJotASGITAtA0bHuMSv5SYcw2zBZ
DP1c8M0SV0X6S2jf2wLYmXRqVbzl42YsvuLkqdBJ9gnfrSg/3XNPVJ8aaWEXQsTOdvd8Vy5qPmNT
lzeMNiWMfH3clyzU6A9kTkaECtVcfgszMB9buv534aUqfxREsigSOqaYtMswHCz//n8KImvKSaCN
ZJqQ4O5FOF+C/kmhGbf7pot8RS4w7qI6Zdw5xg9oN6YKZTloAdD3c77v4HxYaYTgGkRvRhYrgwzE
AvP4ubQukbqw/yJMb90uhStOBmkm6n59RztLnnbXoy1NFk1KKnoAJuq5ZFwNsk1EH5//1gEgIPnL
5/2zySGLqkxjS6MOZKK4VKL/83mRJCWlApT5oM5LFSa+GHGH0TDYqUhADMyjHWXAdD/OWAgK8nx/
Y4NotcffCtvTko2HPqkBbUdquKTA8d1r9BN6qqQlPlKnhVojL8dCkMRfISY3gUumkaf1MlcKfWfQ
O6V1SGuDRNaYEC9OHkXiV/GHXlFnm4Rl1qXyFJWI8aqzEBt0MfF2E/8Vmt5/Xwnrz+YIV8Kkn6ox
YIXu8uNK9Hzt7DkMVxHjOkPQbWINNTXL9GZqhWMgRczpE9tAbsRxQWHtz7R0q+E9sJB1m/BMGESR
aa0L8MlJCy8DxK08fDK5IQJbwCyRLmEQI9cTf2YwIRTW0D+2iQaHd0q8lkseVh8yWxggUonNQP3s
6NqbA77m+EmQ3xYH9z05hj3HkEXOqi2TxxYomCPq4N+50rG6N6Po1IXdLlNlpxrrfZmUu5S57ZKo
lWe9N5gbi3RpyzD9bC63Q6Z84XdjfVHgSVaIHYrvWWJ0lh8SaSYBjYG6Qv8xwPkfri3aOkX/uvRd
m7p2awGDzThjeZA2HPxEOXmgbcJQj+ZQcU7RvmQ1NYvo//cXRZ/qX55R+oi4IXhQAf78aIvTb5rD
rmfxnpoHZdHsN4FTYfq+68GqCM937UpW3sNgsD6uBQVvjXJ/SYbmJJXCplSKjcqg2ujrW98x/hQ6
0o8qEjumVRzcL6qw2Btekvt7o9LE4riWWH4SyDy5gydrvV+G9weN0fpM+RxmF0EzHyTLp23yJZUH
0UCqPnk6xqhl1FjdawCWVAMNPiNdOIcpNm3Dm5/rqLroCEbmOyMv/VmH5ZqhUenL96wngjWMziIs
VSXBt00fjmwKa1BXmjju8zLwCmWjEhY0NwNgYtYbUXsZm2Rj0Gs09XUY5SsxJcPcoXhvajAx5QPq
3JuSY14mT2eZ4EdC5c8gMc1GcLpeONW9fCsjdU281qFXxJeKLF25DvDLky37JpvFvkfKkZXSpSEV
RI4gaRaJ7qGZoF1zf42B4rWWnyG0F0MM0Ul8YYB4rx/Mol3V0IZk821IsdRxai15x1VnPLT3wq4Q
EcGQoeg+Bfd5bUWkbIX9W1MSmjgCIOaIMZW5X6Zvd7m3+0cR4LbpQ4/AClrRMViP7IzhPCA3FAFu
6e7AgVKmCo0TJJpg6XrjL8ul8q+3nmwxk8HPCz9uWUT+Z7lMaDanemsQvQfaNUTuBxI3Km7aeO4T
uL/t3ftd1mNknYaT0X8vLaay8xmFs2NTnzMExedgqUd8x9iMHrSKoA0SGZgjM3WcfUuJXhr8MA3h
2vgQCKeJrdfZ2GdRvKOtC4DyK44VWi5/Wf1+dxT/2exGvU0bkCkTwi9J/tEaToVgQhrFB4PPBHU0
+Sj0GoQyOZ8FBKaWmgkkpgch2GYKjJCGtqhG10y8RAWwaBTMNc/D0Lgp98SgDHRxI9npibEykECW
GXq5q0C7opkrf2Bw2vZbvT+YaOpzEigi+VWYprWYY+ihaSZPlR+0jhXsCvnWq6WXYOy9i0d5Cbz1
2u6oFEBxpdwRBM0Vsk9ja9aOND1QElTdqyZtTcbOjWdm5Hbg0jVpQI7N5Cj9o2a+ZLPw1sV0WwYc
dWFJnlUIs1Z2cCtpCfGIRufM0ETmQtxbIa2mbk9tfmf/DUOTSTv+p1zGWZMQ22u+yeIHLZ3/Xt8w
P/+5vikMIrmdNQy2xJD88yZTVC5gOvTNQSXprqRgNrvNPdk04v3V1BuyxIP4i/w/LlDuaGPpZhOY
PsxgGa44MZF85GofYQEiHB00vTxmqV2FhyL2O/0lvc/bSlRQ6o7MgEH7KaBDmLsR5WYZKGCg7ori
5Cs5jZsA5fEEp1RSPQkh5lAgYU9wq4gDYyNpMf9gbmg0p4rKpxplPSWKFFpvojVRskdgqoB4aC+p
1qyY+zrkgDvp/ZMB8E1SajccNDju1UHJJidicG8GroiyqqFBmz+xKtyplu916uYKTYhWcwIE+UkQ
2wwDaQp1vnB/GyIGFKm0LlVKbfhGoQgdIEt3swCvXGmYoftJjv634kALNh1biL7VoZUUjI9VxGep
Kl0SmpQiqa6adZmwCkMbWOJWlHR151TW0Rwu8uxUGMTekhx+uMfwMumvkIDYq9kr1bwvptpLqVhb
oFmPkla/RsOljO6u2Fyj6BtkVyjhjooRV6C5gts1JZi5JQ7MmeaPg4iVF7NYJT9qo/gUwfAuQPc2
ZqAxU1Uuc0Lzj/cyvA8BJ6oJcrBScRrvxurUF8p5ztGPtBL9ZSwVZqvtakVzCkpqsRL36h0SeCrv
JsquxdIVr+NuXg1DjHjrK+TEVo0ymaODPeufMFHpzxpOQDYY+qz1Xfx/+tsSRT+6/72gWrc7IK4h
Jnw1GnuWsexB5itOIChVurKZKvhG8/neBntZ2lrclHeR/rTy1Jr1wlgf9pGEuo+7OCZtvtLul4Xt
0CMQUla6DhA1bFf4WlHaIQ0xQfZ0TmDSV+nWBthYcIOru7kkGL8EorZV7wOjTaH0dTyM43QMDd2J
YnRL+kth1u4s443rESVZEDZHjrB3bSfg1cZqKk2EUdacFMwrBTXR0iO8KMwbLVd+aYwXde8GkB4U
jXr3rsL6RfwVYVeStk0+XyOLQSmVXgLXa4jX3aysMSSjMQcqheq40Iy3FFsWswuDcPNFGzeLv+vn
iZ5hrs9vy/C2JfEnuMuPaDcQ7v7WpBjMFOrnkd2SlYgZGLCm6mOQqQTvcvVZA/2Z8/xs6stMnipN
PUmPAuqRWgSgM04biwXbZlntQeb1ULoo5pr2Ne8adM7RVQtrX5+Jn+r2IBdYwnonNdvVSEU5YieT
QJgtimjO979BnOY2rTsEI7QSmmFF9oObxqi9o+ZSlpk/J42j95BbzcJV6BSYYX9TEoWlJiVwLncj
cx/FKVIeWmj07Jv4aaLWroIvPT8RS3GMSL42uUGV9pMOKA1x8U1UwqUepROKGszA1E7HE6Pn3Sge
gcpAP0g8rGIlIpqQPvBYkZdhOelYHZL3RpRwPyYeOBhXGpqtOb+Ucb/KAwOinLpIjd3a5EsoNjSi
VwE+RQ6pTlyKjqnvVfOhrW6N9Lm4owgENYC7Jd+5Sf88ua8tHMmLLCYze3KZM2eeMhLrSSEz3IZL
JUTTQ8DRk7gAwL6900qJL9Kmn1i5Ca+eAZH1OEtotOL1xS6GiprjI5zvTmVwFGH87MxtUTWHMsh2
XahhRo9HFwGCKy0jr2olhOWFMvrOmWKv4/ZFbwpVSBRoeJE3AOq5Qo4UW35R1lcwyn4iNthPlVOV
m3CVSIzW8lua4zANou4Q6c2W38NnATWRpCAxGyAbb6SSdnJIHq20C1EgITDQWhWf0/vcVCtLK3cS
7tKKeXRO3mGDKsPWyuysdkTozvkWNN5ArGeTL1N9wYuLBtApG0tx37GR30oQiCrSSItvtO2mR8PK
cAtyXkvT3TAAnIaiaHHGSMIvSc3Ye6uthXYvRnYpkObWKo9jbxwrGR5jaBFZnyyIynmE/wizbAGe
R5wBU5XqyWD7ivLs0JXJG6/6beCHtWTrnKBuoFQggG9+lZpjT+OFMAd2G3hW5C/mbLAm6ybJJa6B
GopRQRMfZQbftIA0/b7rKsCSkwZtmvlE59H1OUu5eEgRa4sUYVlH1dXt5PI7NyCbs/+x0A3XCk90
2tBBmd60ltRbQi+tnMQ0JMeyskciFnEnc38nbKCc0I1iphvdrO5IyAWhdUzllnJsFCYyx4Gm5RGa
Iy+WTDC1YLWL/mKGGhmNxVonEVWzuo2Wj24cdD688ena0YItivYsqm4Vf2pK8KDTS2hHxaMNLZZX
Wmq0kMeDSmHN5AxQdYyVCSkRhe6mtsE5uLUd2M1GWpUYL2xlq22bPQ0/mhO2tbW2whbSz4oksVXh
3uitbQN+3OCnBKSIHVfX1l94SN3SfpeeZOfuEGd9iWwRK5Otrk0POZcXQtDZDnvBZ323o4fBUVai
k9i3YEeX3pldhie8MLWov/zy6pfuscrzG4/Jenlz5VGCOmFtFd4Gwz8XneaG+QXMwc2wGX0us507
N9FWMReSOemzCp04jtvWJvGbNTJmu3YQUNm6b/DXBDuKZsu+dgIGbScHkOP27L08xV6x+tb4wSfB
6+zBlneEU7qFP9nfuYfq3BbX4hqFGmoVDw4Fn7B/yxE62NNG3Su8W+70jWq7INsdbghv4j+JveU3
ECLAG2xXy6chu9wVHcDdvz9Z/QC7a3sTtsiMPJ4Me3mlcgUgbMW0zeGazu5tW/gZn0Zc81L8xm+8
Fid2+Jl+JZNHntUzqSJPmJSfGCQd62PQLX45L6QB3GNmSqp5tUzyYkT3nN85cWcyqeSMtu5xjje2
X3doHYbsMSiB1EdkguwyhYYcMpWKWPFyQX4i8qh10l6/koStJlzPgbXXknbVSbEf9KjMTQzEpNbo
/XeK8/O/j8dI3f84Hpsi6gzoL5auWTRs/nk8TlT4hEjm6mPt9S/JijnTCo7Bk3GtFWSPq1li8kBC
9Hp8YbfnXCt9HvrGZdiobAyncnW/9xR7dKAUn8Jj5UY+pMcDmKHtSIGPn8YuX+pP9aAeyGfYECCw
I1l7HW0xZMi7ZC2vMWm+JKgX6OZBB3Ssa0IAAJJVL/Kt10ZaCY/SVdwqn1ntZAyWXrjpdtGXluBF
tYeLBTaIqvhFubYv5Jmf5MuwvT9VT80xd6tD6oLGOhoex4SN4hCrualzXKd8IVgkVvoFCYMNC8LG
qOPOXrsPZ5uUKngsBLuO3arbMjg7md/NcWFufGlrGAIX5gxev0682dE8y+O8tkoPHAt29SnedfVT
nm4oUmc03G69l33shJ51okmxS++r6mshclAFrZtjO3u95qYkGr5NvuAVe3EbnZFpvoOhczqX5pdD
vuW1uxWnjpp9pT3LKDVnu0Tgh1HgZZEOEVPPvO6ovN53+rFaq0f5WH1Mz/GHds02wRvGQ82y6QbP
XvYo7esTG9Mb8vHhNj6SdpbZKKs9gx6AvNW3hlPyHZrnfgcMkmMWH/SYvUr74WF41wBBBVhklz84
cN/fBYw7K/U7+RVx6POrC+MBbVcdCIWmDXEZfN5qwkZPLtan9Zn8QtOzGw7tLwgh3BfTSl+RC3vS
n9LQa4kdAEHarKsjI9cVUUnP8pnQQQoXJgoYNnP3fgteqTlRLXPsG47EMTrztngSDu2WAfT8UO9i
3zpIF062AGA+5o/xufuabsMDheUj8NR+z9fmD+TA2tH1zret2ufI4Z1yXDjx1jy+mJW1kvz7Y3gG
X8vCS4LDtJgT7DZn4GFPN2knvtZPrIqIqfVNu4NqRA+dhGUMsaVkF2cSlhXGSY/NQ/4m3rqH7NE4
jRtth4K7eKXR2XBn+aojHWlcT4m/yKo/ulv+VoOihTRocPSnL0xSqA0d4vJ6w0i1Lg7qrvwqL4o7
7fOz8lQ/NI/tUdxPFAzkMYJ53JcP8n56lL3XL2EVr77G1U1aifYrmrHV8ifrnP3qdw4zSXvZK3AV
/F4HJ2dc0Udg1zH894U6xIzD7m2W4/Lwi//3V9fv79sVXJzDoMupHuv3AGmF3aHU7fbVBh1ZJK61
yZWQE/AA7CePOGgn3WT2pnZ1r1ylZ/IN+gd6Dgh1EPJ/C/6seW3z8ZxQ4Gn2cLbem1dogJ/Vi3BQ
tsmT5s6+cMh2yGh5KD9b6AbPXHvz0Tqmt/BiPGhsA6Mfn3Bsi4QyfMaPzQtfF3DG7wwrFKo3jAAl
3E633TIXfIJvQW+nqxwDD4PuSiJ+SFv9RSoKqpBOW40PFe10hBsBxhWXkwx3z3PyzHH7wb3vycWE
DWi99S7w6m/hwOK/Vd47anrSeMxV+a5csl34GJ+bM/+QzZ2vDodvOTqkrC+Tod6uvNRrv4YTNlmG
6WhGy8ZmuMqF0tf6B8rQ7twv3lZyv8FirDDNeImbHCaISumJXXCd2cmuuVrbvnCMp+o03+QcVs6K
ezCUbfN0d4wzjrpytLtnyqj+lsIKpN3NyfZDg78SOPFV3RGFdEvemhYzGKl7K/Gj9fsDJrxNfmZr
5MTrzXBpGY3d0pNJQhw04R1JQ+FVfIYXdKt99dl8lg7job8BHkR6+ZyfOEw/62sGER7hHZ8Nrkb3
e/SSx/AobpONeNE2xmbg3svetq+vyXZYxR6mew/b8yV9Uv3KxXRxnPhF2aW41G/9rfXZDO2zfg3W
9w3BOAdxXfu1Px+66+VFcVSXRO9V+Rl+s+yhVhouk7xRSYtf5ztlQwOe1wPB64m79ArK7i8Aqj+7
lAtzSkOyiugWUv8PL3kWTaAcmbgfQ0Rjc3YZBr9V3tQA/Uj0l+1Y+lNByGuZimpa1jI1+6kpTRsh
7so+qo9LojKaQYxEkEUAbbUIXgSWHxp5uFbG8Bqp0+q/zwKy/OdRAJunjqbVQKUr/W7X/k87dh60
Ci10UuHDQz8qv5KjoqRvY4Q6YzxL3W6qyYEDZ6tFXmEwgO2/1IzEdBPfKsEfsOryQxUjFHBi8ddo
/Y3B/y+OBhMyFRB1WZdp5Kk/Rkpi0QfVVKTVcawjr6OuNSOSZohUxFv9GcYvIaS0pUjowWMPaoyY
2zTe/3KJ/rgXlokW+ZcMS0T1T2xhpPWoTCJlOLbjMYseUnPVNm4nb4XRhR3VlwvLalQ2SkZElDsW
m6IGq/Wuv4cXOVtpBkJ99uw1cHoyJ1bIuSQBffDfYCb/9iaxhlnQHRi8qT/hB0Y/NqMuSMMxUw26
E9/LnaOiTu4GWobb/74if4JduSK6rCgiwdwKOvsf50fy4tIuHrvhGPQjKCrOJEwoB+1CJ/rLUsrd
nV1bY/wuRBdtQC8vSBgZNzTfKLAv//1elD+enuW9GAAwJfzK9N9/eF7usppNPB7DUccKHzlVvxB1
xgKyDHwcd1EdzQdFehLayiZAqrw7un6rwjUhAlXsV+VlQiVAH7D26oeRQ0p7jFWumgPQqYcdhWMm
/Mvz/qdJgXdswgdQRQChmvqzOa2K+aDoUQtBr9gJJ7x4LUI/T10p6wIgmldWPrlnjVeFfjY4wrve
uf266k95f2rhn9j6GhMZIUIz3YHY3mrsdB+T9WgCBD/o+d9a6T+Xh+W9aqKI64BMT5bCf1YKVino
6ggi55jPpNB7uvyWQISsDllFtMvjf3+V0p8rIa+G79wyMDARO6ct3/X/LEZ1r9R1IjQ8afvsc0GD
Wh65jaSI5tG6R5fKmZ3YJXOvM0KNtvdoHW7H/lubGSe6ouTFw0bfYLhFHId2mEHSqV7TLbs3a7L+
ZsknPb6r1wVTGXnN3Yngw6JZ+hyvZTRC0JxMAjtsNPLgnDpgtitVtePKFq9zAOdjOTPQTC5y3wQc
HB/pKj7BTvbV5FFVTzIVdf3O+QxKCq5cpKw1s0lQTxtFWLW9HWPsnNYz3k/ap8oxv2+Tg/YrOyCR
vUP8A0fHOWzYBW9SvZzirfMsXacQWr8Dm1QkyUIK1wKH/ZE0AdWB2KSiZ05O4akYL+UXiqb7HP/l
PpX/MNMs34auqDrWcQUUwI9JXSzIuQXpBSosoW7nfoMg75lS4cM6UpvQS9MTAEQrzS/IOlwNGyZI
tArWGo50Z3yN/2bU/W0r/sd8DXIV7l1U9osDxhJ/3IpVISizWEXd0bqGR8WTHHgJl+Gg7eItDSDR
qS4E/kFl2Zvb7mJ4xgsUvQ3y4cfuKQVPalt25IVuvUPwtZl943Df3x8p9SFKLFFdw4t8St6Ld5HR
hZsdyR/mIJvKq+/yQAgmrBhGdiqwldKmUv/bjf+HhEQC/4ozimdskc78HMfHeZmmXZA1RwwsBCWj
EDQosLj9VPlQcRfEnlZsaxhMcWHXIuNjR5luWnDtn/R6J+V/GdFKf7QHeDt885IiG5B0tJ/tgVxA
t9bhHz8KWuaVQe/i3Cnox2j7eDyM4g0uJljoIxK4A01rMfrLJFX+Y3rH66tLrjWbC0K+n9vLNN3j
OpIhAMsBAXclgwovGZCRUsF1idvIb2L+MBuvCYiDID5G1Wdy34Wyw9CfPEoaZffGrjjQjl9/WZ/+
ZY/VcXggmOCoxg34Y3nKYr205DSrj+WkvTaVdUnfxS5ekyXM8M9yleB1mM6QiBk5yt4YjecOl7Go
f8K73Snao0b79y/v6F8eUV3Da8MGqEGb/flMTKSnTHOpVkfk8oTAEdHVmdcevgw2Z5vAaoaIj5n0
aISFZxWp07Ug9Bvnv9/E75TxHw+mjgcbg6XOtfnjsjQQFZusaKpjRrOmLGghyd9V8lzNiPAznBGy
m+svzXCrSnJRH6bacjvtY4y7xzh5y43g+c5IvIYYuNic/3pU+bfvjBtJRoimSkyEfxzkwV2VdKDD
6hhSqYEBBKox5O48PMsVMQBU1eF3YBarQryJ4lmtNZw7ePQfoF708d/oE38AuH4fspfWG7UFbbcf
K1hzHwgFKu8tPCVSOOc3ZSGopBch/5pRShvC3+7Xf3mOoJLgw+V/pH79ZMpNSTCEhUTGrFybu7v8
yvqoND2QsVsTqvBEwhXJ4ctU8b9vCMlaPsiPO8IAMczcnSXN0M2fD0qgq7kxCyXKGcY3tjR6zQT1
1JHIKGpB7Lnon6JutQR5WjaY2hZI4HyU5Uc12dTjbh539OOMT2LjQwSviIjoKP7+K24kUl0MYFs0
kOjrgJZ6WjpMNP62g194HUz6AUYA4/cP66P5In+IKX3E6PDLfEXVHX6FtwjI9yY9oD+cGe++IphV
z8mzuc+o+K1L9m5d9Ct7wz7fl67BfhHfQjfYCC5Iea9fhXR0VJpR5KgaB/hTzmfnGH68qRziU33C
brezP/vjNt6A5t1jntmWu2JdObBcNnQR3MqxVr5J3yFxwn3JTP8EtZVjA390K/6mw1aTEwHr0Dop
3pOj4N8Kn6p7w5jlWDwAyvCmffjKNsX9PC3iEORiK1TYZKx/Nnu6Kg/dvjwSIUtBYt/Puldvq6u8
k3etTgKmjWWGEqQ4cJd7iV8cMr/blf6wY9hzMB+aZ+sx/6ieRa4MIlqmdMSEBX+pOakT/uX+YAFl
zdDJimfR+Oc5T6gzSyysrjrqN6zzh27LUrFf2qYo14V1sxUv1tq8RZsW51ayRwpwabat13qCx/EJ
zjD/uNlaa/ENRdCp/KxAy/nSNdpMvngcT9b6vsYIJm2sdfgs7ISdtYbTf5au46l9pb/r9a/NtkFM
+izQxubB22MD8JVrsx1PErcnXekLZgzEzW/1i3ipX4KDdYUkfhGupt/ul6MHghvMmuMOZswZFRKD
gA3er139bDyIzPiOxkN4CB5TX3yNffmsHdVN7Ndr5Rjsl85l9hw8BnCVPfk1Xp3Dg7pRN9Or9jCd
9Q0pp2t5oxzpiPracTjXO3WTPIvcX+XaWoGO8/utua+c2Tf3lNvlOlifuRVXjVeuVSf04fquNbdY
l2twvV67LdbIv9f//9/yW2AMOsE63CMyuc5UGct/me5nn//CjZ6LddDS2qPPKW50R/JbN9732+XP
dB+sFT/eiyftbbzEfmt3XuMw43ftdme5I3+DOuP9/RU/gEMb0P788j9p6btn8tVsOlH76ex/WqtP
eZPStkRFvjJWxY7He60dYx4rlFur+ajv5c7ONynUEkASjFeSFVF6smiba+uVYJBqHR1MF60sVBNh
L/rao+BZ+6ULvnTUCeJ2MJTuOPD7kZ9+6C7fq12tS0faoIxzas/YR76wu7u5rbu1J22W265/XX4O
ycKjsQfKyM9yN23+sib+yz6EMtZUMX5y1pPlH/tQPcIsC1OWxBSJVFe49+EgL5wxo/L69EKCNtxs
i1CnAYQZZOphLQ0X4vpk+WZEu7+8l38pmZFlc2QwKezYt3+UzEYpREoe0FQpMs+wfMrcgLuCMmly
stFZVCb537aEf31Jzu80KKh4EYj/84mnlWb0pAkRdy4gyDyFxm7ZjOqVbGyMGmyfa9HTHf+y0PyZ
8ckVVzBpc/oiZoGD0j9fNZJ1Qcyw+R+LzpfFdZP51Wcxu//H2Zntto1tW/SLCLBvXkVSvWTJttzo
hbBjmX3f8+vvYF5u4jJi4AAVnDqVqkhms/faa805ZpIzb3eGWxf9bz/m/3+g/PcHjlYueVGY0U1j
IoqkYDaO2QVjI7Y/VOlMkCKCsdc/3M9v6nWTetnAdmZJmvK74fDHsTmLgqGMu6lAxhOv64ZQg4ac
5ksq3JSjXsDqbzl6GpB4sL5VvKnh6t9f4JvjCz0CMhd4mjRZ/a0L/+PzqwLVVpdXONSaVdCv4gGd
M8nVDj5zGS9N4f77437XLV/Ki9lprQPKZfOQfxekf3yeGCp5SYoc5UUcMLGZIDAw44hGF5XFb0HJ
QlA+o+SKtCtUzxAc7KLcJvVKiBixEECTHTQqr0J4lDl1D2LsFIKTyz5O09hJ4rMkWCfYCuTb0n+Y
waGDNpBTfvEYvoUASzCe6DoUkGhbDuouNRPXR0A47HVcb5OgrHNKYLWtbkNAfTDLLNJtDXaxUGKX
PKRlzWEyrFsnrOMVVkvCb/soWusZvCdNAq/jhVuyWT8K8SVFtmzi64TeA/4mP5bCYyyls15uQU4r
Ig9wNqZ/+PfV/S/7j5dmrt04eEHQoPv69zMsC3EOTgHDQlUljGSoFxSKGE+vHbS7dpk9WU25bOIA
fUCJGA0RRie8xtpr6W+L/jKFiZs2SBQotcutqX40REc2JKhBxkqwVTYXgZ7cfEWVfqbTmEdGOfFD
Q1Q3PIhUz5cWXNFKUJ2KJJZpVJ6m3gdVBIc923WTv42kcRdE2q4urmGbrEJzU3rQiPgfbabgmcxI
cDxVHN0D8jUEnEmqGjv1zBsoLjrtbY4Ey9bLyfCuf3gwQSpxbb4+mQYlDf1I3SCuev79P57Mrs5N
OZCC/DgwRU+wette4gBnIpHVO9/Vx/Ez6Mh8X0wfyi/5LH3UxCm+m+dhH1/jdbnmPpfPGUnedoFW
8ZNluN3i6X2INsiz4ycM9vQEuEzgsMe3AHZn647ZGlAoMC//OToJ76BhaX+Ck5jAYFpugl8z3xjC
rvIcDyUTXSz8wci9tZUhs9m4gG/Q4TJwqFAHoUvtltiF8J/WKNf3nryqGcpQigeubNqzaYMmCjSv
J/WNfuRB20sbAyfEIhFsYqF8dKzoz9b5zeJDYKSzCVMTTM7824hf0bZeu08SCwJyMD6VVbXzXuNV
cOwRw9CAezKewhdGCS5E2P08h91K90yv11gwHhWnpEoCsGISbQkU17XKFe4I/Hfspnnj0NaFXNtm
djCi3MMmabdzvwLrhdMZIHlJFIXN5baIXuMt1nT44iragjfNc7WrfCdbKOPs/mNk+LINnpgZQgBm
fEtf0EDbx7wQA8KZk0R5Mxukjy5R4KbheqhtPjCQwZgRe7uWl6iHaY0lDxhvWPeRiakb/aFvQXAt
qGjSX/6v6pI/8/+f1efpUD8MF3MNnX4Z2umqdqxtvkyQVlQbVJ17jL6b6BKVSMcXKP21S36nv0+3
DonNFrsfOhkUte1jd1a2nK735ppLcNTX/RIwN/Vx+pl+Mqi4FMzvnutn4YQArogdEsKCKzlKBr1P
n8CHhcEhYd9S73G+2oiPGKzBlp6F12xgGG/jXhkIfLiB0x5uxRUSAGLN4oDZ4wBwfhvs5XtgSmfx
ntZY+h4/Wx/ls//evVofbbpQPuheIb6Z8OwuoktCZVUysWTVUvH2GYvwWZMW3g04SXRTn9OnaskD
HzJlfxc+6gd9jd6jByP5wpGFYly+l9Ec/TQ2+a5EsKiCOBzj8pjHTH+/sQahmajck/Y4YKdvtwJT
yscgAnBu0ZV1I+25y97+vcASO/ffVYLIRYuWH04pCqIvVQKistgKqrY5DrWrE4G8NGrs9hIHuYX/
SZsLqD74MQ7L3iyVMN9C4E4SrN87TBDEsJBp0Ra7bibn1GCkkkNVs3DuDGk55Hb4psl2pLk8uiIV
JO9dYj1yHo7aTQl9urDCRQCYAxKHtZX7cyy/KCFDjooTlcWyoN4PxvsouEmdO330gUedyZI7sUBE
8mSbYzyPIAig9YWtrvDKlPHJO1l4AOR9DcQXtaVEfx2i1cHfen7sKrCXGjFdKfFoxwxbRs0xBpFA
ht4JK2kbwXoY03FP1vW5l7s9UTA2eJLlWCEH0ZHQyfqqDjF3RD6dktitSSwioMhfGQET5ylxFIXK
6kNIICAJ3lHrxlsM8g7WFKrW99EgdVdAl0l8acWzTqIp+09EU8Ca2o0XX6aiuK9GQgowVyYoA56K
i/Gq/VD6/5e7LjE1NGVEk1Sg/2WQyZFBJGXi1UdVPvv1ZUivmviphZdKmXOyVpCpePYa7VaYNwQQ
er2Rw7MAo4Pmb5ppAP7K5Yh8PzSVGwGozJHBcSSzUC4bQZWjaBEiZ5RR5QivVlQta50zHb9AzrkF
mauBHG6S/DL8GNL028/3ZbezdBMUEohgQuW/zhwTsukqumSMzIpbh36r626a94o1apFvwmotaDv5
uQiZ1lxpE5sDow4ihYUfLu93w0hIP7Iq0ameK+8vRwsh7XwOV3Srm3oL3zzKLZeLqTILxPfm6v5T
V0QrFSOWNK1yfaOJPsTMTf5DEW5+c8CzqJsg3MK7Ivj7a9lE+1LqTDR1A1bMCnqrCA8lGnFOh4dK
eMz7xJFF8N3qoUXo1CD/KWbrGvPKTruBVXdi2Dnm7OdWDgCx4okUUN4GCFij2DqDjOu7iR0ZSjSK
aVugQDQPPhFtsXSjBgoQ0LwR6cZdJxGpou3VC27YV8eE17cVkYPSDYoQco/1wvCsB5UuGQVuEig7
aQCXENh9XK9A2duGXkO2lW2tk5l9Ivpj6Y30XRDe6kJz4kTfiXSSNJMoyBECpykdklQ895VblERl
Kaw3mIi8FK1eNtgSBXYFQaVlI9FoV/QkLVGGwfkbs3KZ/spq3oV4IycqOiH1p9PYvI5+fT7xOOLJ
4mSiq1+1DXVojjSno/rYjmdwHDGH6rZaplARksVifMRLVxmoXPofjkNz9+rrx1rAwVTyRnVR+loE
kiZb9LWCDVwXV02/8ooDl/bfe8h3D5tFT5tkeYmH/6vneGq8XPej6fdHZPElBNesXHVUEeUPo/7/
blUMfxlLcWYnv0L9erRM9KmtpJ7nyEDvrc8rJztKaWyk4VJqWMi8V+Lq/v2z/bdL/vdHfmkOMuPy
2rTpqnm5zEZOX5SuxUH3yfy+hOUPJft/LyQfRvwLy4aGakL5shVbFk5EMapQwpYc7jgwtBUSE8RW
ECkE8/bDT/btp2G5VQxRhE32NeNYqCUZECJXUwMbHCgVPomENQskk6jc9SWRHPlyYOszSOiYN4tk
3MQNUZ5w39EakoamhOKdilxLhBcCq6olkD0XD30UP0ZYsFhqspWAbUMqed2YjlEfgwe0dG+NLpMO
iRORCGBkKz9OXDG5IEMAVjq6BJo5xL06GVamjNE1U4GM5Sowpg3T+oWW0jIEIh5R44vJZ4gWPvOu
uXqw0C+veOp4nWFaxjPlE9VjtbLqq0ghKRGuUpmnMkgICW9nWO9+Kn8pyivBCU4XHLLqJqIdmfcL
URjWfsOwICUZBoxqyww/oQyRWKbEMYGPjmab0kzqfhhefX9HTA66HNos47e65M8Dm9RPeWhGrJMc
uvp6sI18S4Q2F8cYX/99978Zq/KsMa7TwGZDp9Tn7/LHZ3mRpAdJOeu80k+AmG5VHYzZoo+U3Lrp
4QXeCFfFLPMFbrsfRTv6f5el+eOpRNiWRQu6xt8fH3R+CbDGr45ZcbCCVRQgvJaOQ/Y6DccmeNMg
Xhnr1NuZHUC5aDdKQHJWbfQoTr8kCf3doDpzVZKTqytxd/3wZuSBXZVkmmE6FS03Ai0/InmmmO1n
g8ehVOUFFbcrz8NjDhqDfJ+nr0JK/Mp9I64FWSUjlA7OuM4UAimze3UOp3KG1TASuao8mdVjFGO8
oHnDAUyNth6PxcSWGvug5jS6xsp9EFAzRYdA3Rrxrx9u2LcPxx9X7MuWnia+lcZh+HuVVSbatqnb
6hgMqnOg1svBu5TtFYRjea1KnnazsMOx2vc9fkAFOnj1036m/be7QNQwZF3uIsZW4+tZJR1IOcj9
iVmmuvQIBUD8nK64VCGKLyxNENcQBoCpm+DuA85woEFiSEV1FeLjsOy8XHqcrou1wQwpclVpWXE8
R1HwipabQBvd9lGQJrbsu4AMV1W8Fps16cEVKYLmWldInSbCHJbTWgMmTPIGUntrWRpbHRG4iQj3
Bx3AN3Kgv3/ery9MIht0esTyyPFDkmFFW+0bQUOFhTb8prbxDtMF6+SJUe7/cOf/vNJfO+RSlsRl
L5VHOjg04Qx54eW24jmg5CxChfgqMrxReP6L6YoWtyeQJ4J3Z//wNf5bwHABUGWCF0GHg1n+71d2
9PNQ00JUqCXHfiMYkfy4SAdXvoGbTYgdi6ZahRkzCXlfxLcB0PYP3+C/kzq+AfNqAhPkOTnqyytg
4iAbkS2ig82fElx6rc8uE7tae2s9+qbiQNCKnfY/bJTfLpV/fuyXbVlP0HBkER87/+Akw7kWc8n4
ZmhXsz1rxU2GjJL5OhvlLbd0mDrnf//c35U9DM41FI7onuTfZ44/lmoxTEojawzGFdU5Vg4hgH0b
9UbfHJqRXsZPk3owKdzJv2tGqgLa2QjffusovtzpnvOx1QxoKIL8UY6xN8HqDa9y/CBKZy1eskEH
HKj0NRSdBvVddchn++AS8rjPsZ0+t+gOilsnOwOjjYAW7SGUSKZ0pxGo9WLsNzm0fWs/dEvhqSap
GQcxIBUPzeCJnnMrO0SEFtE67h6gxGKHePT9G7zAlFYhaM7CDbXTpK6a5Dwpb1CqIJqiAywJfXQN
RpDBRmlcQls7cV+KW6hngXFHo0LtQUEuY4l2+1pR7U48wq7JKkx4zsBIjpE3UxKKElo9wVFoXkmH
MndtalO5EJChq6vJPLQRv+lUgkMT1wKJo7md7gbSUS1tEZ8IgzTLTpkmVYdmOiL8IR+HqOUB1iC7
KU3UmtrC1UpHHAEAnFUFspKbv8q73nvWP/NLQLqfiStnVWiMSBbVaPuGG5QrjlNCuk6UO9CWxNMC
qMuqcyq/YtYNs2NpnNH8NcWbAeFnWFXF3gi26a/2WXqop7WpE3rFT7CYiAyRdqX6oPSfGckCkp+4
zbuSO6aFOffJwo0ZbQLx0OId05iF4oYdurdJDncxEp6m+pWGb11w9uRTGpxyOje6+StnHpFKz55X
LwIIqYZ89ZRx0VJ+WVfPODTtNUc32CGAHFndK6DC43wZWgLP8pSZx30bn9XmRPjsv9+YbxppCNcQ
zKOYNwyZbsffa1WqQUX3Al4ZenRz9wGAhIye0tHIZYDCj6Zh+mFx+n34+PrS/PmRXxanaFBgAYgW
++G0iTNEX7W07ullBvBl+vMQ7YR6m+NC1ZYGELa+uXTWFhWmHx7G+V7PsZd3PjAXGZdbEG3IhSG2
8n3M9wmM2a45EXNsIR6G+tpiWI7aXwon1vgHhe2PF+7LWheL5GFmpcmrD7w5cCLF5S010GSUh6FZ
QkgVjR/ulfndasPR1Jhj0rEd/C4V/1je/FHOhjiRCUldMEFAr7XINqO4zh61lzkht3abwJFosrW2
IBzGt/oN1p24xuyU1U7AKb9cW+njWO7AH9AxGPsFzYW6syuGx2Q37gsSEx78pXYKVjrX+dCcJSYX
aFtkFp5FcBy21kHA4tSshE36UNnGZ/EU3aO6fdQftOv4obkGiXV7crOX+KPEfIE1tjhqdrDrH7Jz
+dA+0ByhC0kSEpbCCEdo+0M357vSA7EWfBp91iKKXw/YZkO8myxSACDTEgHVJrBMcS0Ogw1JtPZX
hBXMm2/InvzDe/RN0ckns9fSWOODfzfd/rg3cqDIaV+NlB7TQYivlJ8gojw4fMlzAeJMDj9TupWj
fCvz7DRboAWS+TzOyUTpbecVAe39v7/S79bVf94zk1MrdcDccPjyamdKk5VTzFfqYpCI+q1A8BiG
JGMg4ArwFxvsxk3V0xpO6UwpAXDHgOQzKNEpYwbrIvH7o4I1qyEglMlDDjFVUW+q1ywV48PqbyFZ
Iia20VkQp3Go7ainCyheZFnAhk43Vjmttewzy7NlXTK+kacbpm3iBeUDg8TewNhn+N5ay4ezF4gr
xcyPaQ95rr9T5V+dLBKZiMLF/6E3on73GtHgmfXR6NU52v295AVBruS56hXHwBycktF+wTthxSiF
R870WYlPtT9Kdf1Z+tPBVGiHEUeq+XYksvH6+THvaewZ6Upg8lb/io1N6nmnXoncoJ8OWaE7Gbnb
EVOmxsfTHdHQwxlfpxdA/V5pupD7zRzmVgRLGTxCqy4UahQrZbxInIPJkX9SMWlyMivD6YcX5JsC
SZplLLNpiZ/d+FIg657iKU2pIjQbD1rwFo5AZzxHCmxFwp4KOUu9/Psh/KbZrHGl0Zmyw9Ba+4pX
IqTIEhnb4hk1LuDntsoL6SIY7y6slgPjm+lVpogQD7n2UTL8E+CFitVWj3+oDH9/zteX4c/v8eUn
14TMGgWZ78EUpVogjUe/iInb/DRe8MxGr9mdcq8C5PVsAUQmmW6/cEvyl0YY0R2zL84KpWCzkECs
7N9/uEjflOsS6D0UpkwbVEX58kT2KIzMSpqVPQ2HhdKwrWi0c6wviXBiYMCUHAU1sNr0fzgw/fXB
X8ZontWYjRTywWklrUs/OHOwX3dR4sTBoSvgEoTuUGyh9ZF6QoQfJMSoX0V1uC6r6dyYPfNM7Ydl
69s13FB4MQnWROn0W+jwx0oa0tZMmMUXRycLw43aXSuAGh2iH6G/ZAUihPJSdK/OD7dgvv9fn48/
P3U+xP/xqYpWCzlZ1fDXq22g3uJSWvbxJha3ALvEaMV5dtFwyDYpNQskQdZG7/BgV6vI/1SgNPw0
Hpkv/H++Dh0niadCwm705ca0wEOMsBRJiYdn6p9RY2DSrfoferYojb75HMaZ8yGRLhrTzS8/dlbn
5aChyYkht+VhvVNMmDmbkHgEW9R6KuLAzvpz1il3USvtjY2VX2gVqgjU1QQgrLCvAtGVBO+Uh/L9
vMOk5LfKTK07r3PMGO4S2od5ES1qVOb80hUQu5K45SRAKubWm84gQE/A8yzQT8JjwCmCCanU00cN
b0qqUdCfGzQBU0Z6Sk4DtJuOCiB5DbB+6+/y+oomJYz383gmT7xjXbKSDZYLXccua/88WXiaWW87
8T73N0LM4NaZsh39TGO61HXvatAdprpY6l3kRNkqbl4j6pi8KBZ17fpZtsrz5qGTxE2F5GWZFc4E
6eCe4wD+IpX6gkYWCYLIR/mbyWGgxz/UP9DZ8NfMzeF3akzUyfirCUWidFxzOiEDSgrmoqP0PkoC
xRY75zDHLMkQhkpedTp2qbfxRc2J5vBgw9XZk71yGyUWI2d0BcSS+Ao4WKMAANDFOzKU3am5zpOc
eUuJArTVBue7we0gqdblaDdwxRieWsTP6STPImBSymsQt9SCwm5s7IT0yK5LAJd/RiorcawzDzpX
Y+Lg25TZ4nURlvM0uAo+aCnHvOMry8H/ZDDkc9NoKIg1sKWiRuTr5emp86ki6+mntKzv3gymGpJh
Yu+lzfKl7i7TSinglxVsw5c4/owYmpX5WfipSpC+WxCY1cyFJCpE+r9/vxlFLE9KofEGcj3mAqpn
SK7COJrnbgGnzZzzyURDtcqldUv/u6OBX0ANZ07l5VTXVbLUGLzEPzZZfr/7X9YGxlRQ8qAQoQL9
Ko/s5WjIxETOj8ncS6pdREfKA9rpq4/HihDfBQFyjrzqr8IvZc/hSCe9Bz2TkGGkYrmO1f7Uh8Gj
IZ7gmvEm+K6Ijp3A7WQhEIKHXx2kzbXm7ItS3S46W5OZEQMnhBwT44J/w3TH1snhusSFFdo6Mmfo
gOQKKPaskyK1FzQ2/InUVjk/wjCSgTnatAFU1rByzaR3ZNCvwSWHRrqcEDVJzJlXaPCknbfRjuae
l6p6Th4EN0MCAOO9dNOzuVHu6xdvk71bh2aRHpr3++I9kmB60FEyuRCL0H7WF+biVf9A7oz4v7xh
F+TfYHqCaTDipLJNV/GqWGtwH14RGLCpdp+DMLowEDOtdhXF34w+cBO1e1J9pDwiQ1RyE3l9DbrY
0MTFaN2aqwhTTj3G80w0Nx4jpsbUdvPdFllsunjlR690AqaCxrNnj+2P1vNvKljkmkyXLKCVaP2+
VvaTJ5t9HKXHJr7WwbTSixv1vW/dYsprpm4SIY1zx8uicGF0xc1YddUPoV3fVVR/fYkvx3gSAAy5
tOL0qE0nX96qIpLZDi7waNfSIZaoIeC8jmlAziN+B2Uzsa4cxd6YD5MMaoYOsB6HgW5c9wYYIVKo
vToAnXOdo4fMOFqHxuO/N3n5m048E1FVZviqyQze5uv6xybfm1NZ9UGQHkNov3m+1KxL0BJqwOLm
VyoyJXUpRAkjL2PF8x4w4EhvjMj8Zlr7BQ2c6V4If1kRt1V4RSLkFpdsyDf//pLfNVH/+pJfisGq
FFtcOGpyhKkstKuomiP/tl21kmg5RfcIrfBRdle/Bje0/Pdnf3OI/eujv1QduR8mZm0ayVFXQnqM
jBeKw6wkmOWYVAH//rD/0j4lNOWIazTMiha/vjzFCCeUWA2tdG49VTnmX2fUYdIUpStrzkRIG9sz
Kr5FodoymH7WeVJaBcJJlmDqAjZh+D+f/UtkLHIJ/q6rIdgkUgfOHkFv8lKFi4/QBu6Rgg+bwdYy
0Bx20qb/4eyPvfa/VRTNZsbRCLkVjFNfnqvUT+uykXuKx5oQdPyMfkHrw2vPQX6HHS0R3pQQ2eN0
SRGKCODxQa/RgQ82lZaAEqdblKyoh1JQIMgmtQ8kRAqHb62G3zSs5wNTMhaIOlGmFGfFf4r602Sd
Q5PEIoGMWXiNvHIqTYVaGDalPFJc+AdKy1cCdvqRlmJ5J4M6SOt8VjZQ0ec3KnsFOtFUHvLh2iKm
PltDZ5fNjYRqq3idf4jOWPnMzqxbMsxxyNDPflE/DLiRUjY5pseMji1FXFEl9MiHO9IrqYs5r2Ca
VDny9uNnFo/w2ezR21FWG3A25QB1U48+mvOGMkd0cuby9BPtEQquUzc+JyWtXeB2RjjTU6Au4Jhm
UO70yWmc7U1atNLS0WYDyfWWnJFPRDcRGEwvISnmTFdxITJmm2fecynEKYMg2daJkdMIGJ8zNu25
POoyiaAfLnJPmLMALU2HYAjmwTM8QDnqArtDmvrLTL9UKJC75pDDJUC/xi0kW8I1+aPrkb/tUcqN
CyoRPdoKNX4aYqOqQzaATRN1B3zhMpCtGQNCeiVgfGrn9DOoDz02tKogsaDJCQ8CouQvjY5H1w0R
fXWAzUe/uW/DbUSdlpnpSiM5z8/zo5S2+xj9XmBcO5Goi657RyG5lCoRYq5FAC3LJ70mGZIvbu4Q
IUs00nDIYbs+YUS1p5biAHp4hEkoLpf+yOh+oMWK5KdGtplNh5IfIvWJtKB1k7AGa/TvPYmufiZu
hskZ9KtQbsfywnLkj71bqenOJAOwr646usCu6xw/zU85erY21YigHWyLF3cYvXWmskv2rya75BCj
eRI2Fgyn/k4md6wFhy0IixT1dwqvuEFabFA8Btm5ZdBpJOqdReIeWhAGoMB+5mJZG1eagd1OqPc1
Z5Rgit2sDoDoPwxkf4wewWflnmTISPe3stCRN7FItfuq9/YwVRxaHWyIJTJdzy/I0emcNB/WXq6c
gcfarW+c5VDeeAw6gvbm+SbP7bYzeapRwqKsjZOrSP7z/F5UVbimROcPFEuV+JNDP97k9dzxUfhK
SdS+pwl+vAQakek9yAW6R2qwlEyI+ckK+QOl7DZ/e3KyHyOFIl9BcE2iIC91RlRRe8tBHFaRo9C5
S7TXOXIvxW2kt/MobVuwBkg07dvA5+SS7z3+W07IN7XM91kAnTq+Gpyg2VjbccCqw/FZuhp0IvM+
2PHvVbN2XfVWQn/GuW0PusnL+hh1wapVOMMBx/OWCR6LhvNwNK83EHWE4DaClsm5egMPsh/Ca4uO
Q4ravSK5Jt3pI+lmBVTsQ4wzMOVlmY/vCTdjkE7hmB771jwq8+MT4srzsIRp3AiI7Hpujz6sV54D
zg3RdJamZKUEG7D8C/+kJvjJqyWh14WtSz0NkhEDMEqMjls2BYBqX7DbLAqd0ReK9tgHszgay3nz
8qebDy9WVNNVloxrFVrkVNDtkYUHlcZllATLTiKYpBX2zXhoY143kB1at5kLZtF7bfWDSBwAkhht
Eq8S8QQWq0+jvna9jhDwFDSjm/jptpjhCnQAy1jHL1svQxPersDhtU6IpmodRVR3xE3SA2Y+jZpb
Sx1DDTdR+UNxJn2jXtX+2pK+VBGS0haVqg75MW4MILrLoF1jgJmjhOcGsFuwdkbroXzJwLXWGrti
gYWDOPviVGgukzlRX0bQWq1nlSjqBM/Ba+4/i8HDeCeJe/NS1KuUDpC38tOjNzjttLCE957zQKbe
19Od2tzH3bs3vMr+ts7VrZS7nvcmzDdLhOOhpAtrBO9f4/74iIonX8IHgH+t38JPDfV7T1/L1ISl
daFWjApAb76zLzl8t/vGcznDkwalA5IToSs8BxJm6FXNxC5yqRqknAwq0p9pODqDtjOaN8FzGxSc
7VIrtlN8l/hOG31AJ8H+UzzHtdt9RtNdld9CoP7JkxktyTupzXUhuNBddQXceLaTwL2IAHAdA6hB
4OQZk1GH2j9mkiCGoI0DOLFXisedhYsj9x5HDcYQ7ypp6maKc/xdJM9P2Ejt2de3FQBhq4dJEZxq
XOQUPxoGTil4+neFJaFM/64yMeilqcwlWNm+FOkS7QFVznkMml/e1X9L8GzICHoYVNsl8DeQweTj
ykgE8TVxUJz/wqCNcRt+ofoEw7L5aOuFyhzoSXa7O6wnXbRvt8Yv9UYIBv8N6WmsA9ojB7/kg/bG
oj1zIrgbTsE1fZDX+rMAB/ohdpRXPZ/5IvgyIpdUZdoWZOLQSz13v5QH8yg9KC+cMI09Qz0BN+8m
2+jA1N+0u2zf7MMj9Pc52p5hApu3bTx6V6Ic8akrdybs2yXvPD/V1fzkKye/EsLJWFG22WN1InLP
HTY4A17IUXBHV97Cr9SsRftkJtAAw7W/lu3RxsG1aBfJyjzyoiwiGI/zXZkNBYv6s+iZjS7gDNHb
ArgmsHd9YJ2QTtnLbFA2L+mnfgk/662xLxzUo0vW6B00Y7zPwy86ZWceeuGu2zOKs16ykwJw7lht
8MpsvNXomqtq06+UXegmS9HVuPyudceGIQEXshajvQODt6ufmQ+bh/CNqyJhpN/wBSG1mra4HV7k
c3/G/X3UHkOu2acF6/UzfTNeso1wp7zE92y9My8dw/39sIesuaFlJ6+Z5/fFKl+Yq2GpbrMNKJro
MSZwBlLfSXRRC6+VHSFLR2qmPRzKFczRHH5ouLgHPudES2Fh0Gm4PqY2JD7khzYAgIfhOd7ml3Cb
3VXNwSAZz1hmS+x00qNnOsVrywyEZrqbQZuddh3fBK6jM/8a3ZnS2R9QGWx0jEWPTAc+tL3+5K/D
tfhW3uN4gs65t/gKEyxIybEWBRzO+AjTC4rm3POYXlTE+QvZTh7N7eB0e67Tk7cF9bg2lvxc+la1
DS5ruXj33ZktY/Fv7+IFP0S0jO6iBwiJa29LBt6rlc/P/BNpdLa/0/bdXX+5Ew/+rqBcm/EFy5yf
XrbrBbDAZg0JKnkFCOvw/x1QmE/NXnIyh7SR9TvEw328S+9V/FfVCb8GFVz1SoDjU/smY5AXV6xB
/EDT7/8gX02LJSavVc6f4W3LbXrudtmyoHLC67toiN8BBUwuHpIKqKR4socdShJ6LFNrl/G6gpY8
OOa0VtEXfFq/eOa4JuVT7hp30X723AOyKLYKpivd7hdxbafP8fNwMjbZS7B58h2CW2xpo3A9azCw
0X5Yosrg+8BcvRe3JLXO135BQIotOf3lXVmGgDpZd3mmwf/ZYEPWmcNbCMSV4zy4VsCmTnvWcbA+
A/aEyXBMHvBWHjDfPxr3/jm561f9zT9Xz7U9vUyb4C4Ft6k8NzvzpL2n6+jB47YNYBOf/XN9CO66
pYU7jehHdow19Rqt0ea9dHTEFwH1rZ1fmCxmsY2ctsSAcaZ3z992+LpuLXksi+hXdUKsca+t04Py
bJHNvAuW+sk85bfyhmzEwB//XF/63h1v1JpUrNN7fiOWZl1eBYhRgEDXypr02Xdj3sttqVlgXaPM
SOr5L/iW6od2kO/6U8T29c4/atW5P0V22MgJr7Y99DnvERzPZjHM3j86tOWFljUoI0QXxTG8ZjvM
bZD8vYdiV+5NIl5V23vRSATgXoLrbWzrjT9x4iL1B+EYyS6ULUpGhKm0k9OL+SEdk934kgeO/jK8
ZcfgWD3Fj/0j7k3xnWEWWby4w2hqMHuOQGbycUA0p0/1RboXH1C2ZJ9oiKfP5Al0xmnYyi/oKUFP
oiAFUcPmEPI9mYQIaEnBYbQL+J7yL9FC/7vg8ItzGqinhTgXbSMF3riwTBuUNrhNLHsjwryXwLJl
b/apKTeo7BxBGKeyK4ioOSDe06wzoQd099ITDUjXONDlcvqTeAdso6MT2awmw6HCkwUbRWll2f20
7B11gv+7HDKqg0uPEQKBFJSNzMXXoEGJg5vLc0ChgRpyIT7HH1nOeku9PP9DBs/lc3mS4bqyD4kb
vrP0BP36gV2qfBjeps/oDc7BZjpOR7ieFsW1RxmzsEqbSQgd8PZRhFaA51gEwgg7f2F+QAE1DFfB
Us7ZktcGNm7Dn02fcIGdmKhjncxaXonsJEBrWnh7WmUNDl20Exv6yM/pplux7gvomEAop4vsCBsV
wLQIYG1hfAK+5j5E5K0vmmmhfQZvDPFpN3I9+T7Vm/BEI19e0t2tN/4FzBl3K97P7wrAkWdSDoNT
dFe49T5cSc/xQbPN9UwLHXcpTsU19wM7YQR1wnhvngk2phG74x0AYnqFBBy9tJfBzu4RiXBXq7ea
C1dAZJXusTUuWke9g4K7yR6Ku9QF3bNudsApNpy4Ddt8DG/mo34K7XIbb/EAQ1epb+WFc8kA/iW/
1uVCuPf33iM0YfRQarSAxVxyxCMjBxfpSAVHhDEyZIeSMuf0tagv5mvzrp7gDOPRGXYB6lNbOqQb
5SwZDqF+YeiKjTsnMVo25mwuHU8Pz3K08z9IyWX65LFofY7SoqsWtO+dAdd0R8YlrHXzmSZcci2Y
3mBAkT71B38DShWVS/qqfXZ00RfVmcvLzSgfFQ7yrNAMCU+kXi313XwRt9UzYyFOJ/yIPAXNu85C
sEPO5NNsgKdQLBr0fC/+Xvk/ys5zuVFta9dXRBVBpL9klGVZTn9UTg1IRJEEV/89+Ks6p1vLx66z
w9p7re62EEzmHOMdb9jxg5sH3OfZVhNLmo8P6gM2whq6KAObJveqWbw2iAryCxwxW8BqWpqUpvUb
FDmdVTLhgrCmrBS2B17sTrTJHvPV+EfbaM5WWXSLLNQQFn19dExiNEEiqyx2YAcS9TPDTNTKFIeF
S+roCTJyAvUPxjb6UhokaBvgFMhwRVjLYmhAOaq9jsQMKEMMvJgRle4wUDBPks/sD5LpdjEeyLjQ
WlutGKpZfedH3AhQhSPjU+JvLVrEI6q5l/RJeR7e2jeACB3V7aN4dzog3Y9Kx/DyFWw/TG8A9P5c
Pod9vZ+9wbV46TfKQ3XP+s7RDNsp9PLjlwPJ+8A7y0PhghgQ7MsVW0pA2ACBoOpz+5YWNiYeAA/a
i8kiuHjjO1bHjC729cLcayv96bjrF/U83149cTEs8MrfJncz1eqeij/qMtp1gbHE56XwyfCVQoaU
48fR1RVokVYkMP9BOYX9tkXAKM1Bij1BxB4xbQmXi51tTisEF1TCp1B5z2XMCm0Bb34icN5lSk+2
J7zpZ/Sw0CDtFPcBqCdT7w6HnhA2WCUk4NoNtuMs0AzGHmHEVv4C+7R4I0+VIO/LyU11V7z7uZtQ
psnaf+ZOOpaq6OTwGfjyf/sLPdeavpIuGjBUy0mR4FkhavCKjpsyghMqj5s6Iggi0tE45uO85N43
0F4H7RxCi3LVXnWlc7436MynaWQinwJFMLb4AUSAf7Ty0/Alvxx0kqPPRGa0prQDY+yPPp4SpNv9
wgKSvsG6GevJGlreia19+22MVOzPeQVmW2UO5XmMeP0ILAnlwtF0t1ReDQT7o2OkdmmuhdEHh1RK
7AR/GcF/M86EGqPI8IhNRVHkG16KIB2FS4HbGeqSCe0vhYNwfamLX7D27wBqCDiagQ8jfiNfnIu/
Hp1ywWRWruBUAJNeyyxoOO8Gtd908qQNOlwhHBn688/r5Tvqz8T6+T8fejOpRaSYGMQBQQHck6CW
modEfBEwe8gisu7P/pn6AqbuRVXtYVyIJ3qA8Z6QQT/6TRfwxZ+5WbnTE+b+qoaB28lNFxxdx6GS
ohpvDHMF8AjiLeLcJraI+UkzEhPDbWcQAaYzXIdlUJ+cWugdPcZDuiX+AApGdUDRCZqD/XZCRl9u
F2kWGK0yjyvcFbaNdg17hsTMZSYcaejAyNVqeRzGr+GRpLKm9F/GDt8MqCeDTw0HXbgRmCzzuv71
TNP+ol86plisHGTiO3hchvSJEqkv5wDN///PUkF+xMOcVLI81n8/7GieRaXoBD7suK2kFSBw1s0W
qK7InMKu/HBMi8WQPyv1QSNdehI29IB5GuiI2vTuzxfz9c1uHyeqP1GBCYt78Nfo/q9vrimwERM+
kYKU5qsKUwOZBVGWzEAH9stSzxZySwFZtjzLOJSM5ywcqdPN4xRVMKWO05a0htv1vqSdOJDBaYbz
1T/ONEjF198u95tXnERdc6az1RiT0fO/9y7qJSIxayFfp0ciJXto8ATFg6Sc8UmLvFlSehv5/MES
0/PVJNG6nDKS7FI3hSUip+cgwqgMMkiubaOMFJ7ZQS3eOPMvV/InGPD+fHO/YxfMcKI2tEm7Ar3g
5l25QG4d1AtP+npmn4jEO4Fmo8zVB1iQPRl6ot5CcjnNJePlSFEmNlidUzk0BKe2uwTW4jQPIKmy
v0Ltx2q7uB4K2XRnKYowXg2dOcho4tpb0J4qH0xXJ4bJORU9tYb3El+RK9HnJ8NmogKmRbO84K5a
lTuNAORj9FAcK491LmDgOZYP3VV9QkmkXWHlIbJ8yS/KHiOnIDvpT9P8R2NEgBzTghD0+PN9+o6m
hre4ATULByeRffXfpyrEZjIIZQWyZrAxQOJk98gB5nmOiAK7YTWi8r6wWTBb+/mjv9nMYVKq2qQl
Qzx/yw27mMRGnZouX+dkz+IegdW1OABeG8h7d8UJSOeX7/p1CN28cOCHOhNzfVJH356VfZ2VDel4
2VoUioWCi0FvQnZBD9mhb2cmprR8fN0whDu6XZ5jtHpeSPKhRdgkadGuGlWnTVo3qnfMFVGryB4U
wzwxN2OLZx83bgTVKntobp/TU/v5dn03nSXeWOSQRb6p67d7Vy6XTXY5VdnaQAJJ5NI5mKFlTJDK
29evTBNUFnwPrF8upaMjFTvaSEAiBmdCgGNM+pj/oTXARLrnb0anE+3TMPWILY2s5hqwQvugJ9RD
DTVtFVHxt9tLdx8Vvzz27yqWKaZZxkl5Mh3+4jX/te116fUcq5f6i72Qj3GIdwO+9SllFZxECeYy
2xtjR5uEVph28CzYhRWytFo4/koMGhsdprnNz3f3/3FVui5ija4g67iZ4nfosEthyLN1N5yCTliN
Bbi7dGUUQlGvnxyJDfWMecM0NNGJGBkEg5RweRIAwuQ0qyHAYnn780Xp09n3nwULSQzmu6JzWt1s
YuWx6rKoPedrUVxhAQapZJoAx/phYiNW5glbsTH8Uufl5C1ePtm6CiqjpcDcTgTIlHtQa21bSKCz
OCe1RPlNM9jZBRWFOAbnkXyTgnaJ36ZVp7nYvBhkpk2jwVRI/Yki1jer8vKptWe/LXK/jHd1PPMy
7dAxKa6Y/M30D7HvQ9KT1dPDjCCbjlEa4/MTlOz8Ch8fy6EcKgy8JZzGYI4frzZc0LHwp5EXOoZj
mTGVXXUF0Eb+Z+JOm8zp4uplomxOb5HaoOktdgTa//LIvyk88Odj/RmcZ9g93xQeEspvrbyo2XpI
4XnNUkcFQ2FanXEMj1U/xzXk58f5pdv7z+OcMq+n/W4SePy7116bmdzGNftPhXJRTCIM/k1XwCjr
CJlR6Ck4+s84OlCOSBgnMZ1VmfCIJZZm8m/0w+82X9oGVpUiU09+sXf+egnVs6AIktlnU71+ZO7P
42ryORNghoFa/3k9/fLdv/bW/3x3+i0WMS+YelvspJncxIPOW3/huV5GukjSlgq+d8FY/gTpamIv
SRIv1YyQNr3wztVLpX2M2owsdw5JapsS1nSSTPlz+BWVh58fDn7M37xs5iQwwXIcSxlz6rT+uiW9
mA2YgbPtTypTcxqtDqdVlqyi+pBqn0qnPE3EFjMFHCI14Yz4ueclkCv7onyec3dSp2twcOtTR8n9
CpdNjst1hnp0sparToZLpTNtdjTPq7wxJ9JbBekyLsAVL7uBQiIGBKZSb0a4i59nTIeOcGihzlid
9D6oJtYQEx2nc/vq3dC1pZCViDOyaHVivFipT2hTQIfv0gHVpb6INEITDckqxPhOZtQ4OKeT08cM
uadYZbVbGNFTNrw22BDXpEdVmxxIjT96xjFsZiOVFPoPCVLHuDvhgXwtCQBI+Wf8ElJv0XwgWbZ0
te4xPQX66AFq6frES7DwUcAiSs6RjWK0lfWhedkzVy2QLFVzqf/DxHJGxNGZuDs7w6Acb+HMBfMW
ChcbvuGFrp9KSuw4VLfMWxr8V5nNbdTByxoPGgXzPnSf4+RquZevYZn1KERDPBRrgexE3NvQ3vW4
KVJIZ3C+VOxmSGvBAYBJPHPxa7qroVhH3QzSr7qLUD0CM6Uq4uYXgd8/FWaycQ26/jxPLhjcqPWb
GUEwtq81ObgR3ALK8niugffgKNjrEA+kLZubfOanJnjC1q/xufTEuFjQEfuADM654URjdF7MZI9Y
gwXgHrYLXHLbzbDb+yiicm6oEDdMDa++ncrLeMGdoE7TfdRyOKY7URsDPF28HimuyTcxEYFLxuTe
gEHTsFRVeAY9atcY7VHekcJJEOWFQrQuLh8zIJ/BRNQ7+5h4nYJUUqAOiR9zCgxJ704sqEjH8TFx
Gix8pDL3JnIUyIZrJrHdvLLr6wmSb1wnc+5kpa4GBc9D8MDrNXGizu9oLXXhA+MNXsuh2kkR0RQX
/wihFc5RA/rRrAjh2pLnu5DTA4gbvlFfZBEQYQwZpBHg87Ka2CaZHr0PGIP0+YgcFRs0dsG0PYyN
5phCF0jx6BAOEB4xGsQuk0Jtm2EoOH3y1Z+8K8/wSRRETlIcwROzqcQUHXvsI4hitGnLxsWFBT4p
5rvts5I86PCMUPUAxa84xfNCmhck/GbZLuGY5JiT4vnk73iC7I/eaczWuQjQRiScvp3Vr0W9uK7q
Zl92K9x84saZEvx0R7gykKP6n8RmMVS+Lok/s0sy0a3tMeFwEVI31/P1SfwzqN1rakj3s7zBft5g
xQqeSNK8UqZ+ea3f5KzaYn8WdNJsIVb9a5dkOCewFaYku/FjEBhB29Dxuft5N/yuN1VJZAJUksAZ
6Pr+3QzjqlXPfTbL1sqeeWqLkyQ36mV8ShlnNtCYEUJI9inxxNwe7yqYBBMrelJKivgrNxOXgDv/
2yEifQPdqaJMLJYiYu6Ore6/V9Wf5GYc5StFmnHQ1OehzPYal4KsBIVRnOw07IEm4KKijPy9Av/2
4yfj1xnpMGywys0JkTdCZSQdVGG99mHA6fAG+8+sudrx8Rn6E6hJna2uRc+M5LfT6btvzuFJ34Ij
wAQZ/PvNT5JQ9rHZpkRAueOHsEcKa2aewU4gueXF71H3JZ5ieP3M0RKHgL/xD6MAHHhEBnGor2ur
UOB8MVvDhcopDRc3Rt4PRZkCNMi3w5D85xVkTAXzzYGvThZRnKcaYr3b8uo6K848LCFdX54SzOQZ
le16thIr3defLXzFZ6GZ9PFEjfJXSF0wOJoPnY4aMgWRTvviwBR0diDJEDpOxlnIHFyw88STdTc5
uzPV4T/XRe3h3dxuR6xhWvhJFrMO0P3jHfjzjB0Eqx9Ydi+z5fkeC5FppgGfgRmTZmE52W6l3Jk9
Aj7MdAxh7UJ0zMkYAJ7IiWB3N14xKtRGJ6rcfHeEYUAgnvCc/daWqtPD+8+tmtjDEwSGR/XNw73m
1KFNm2Zrub+rKyJgoldV/0gE7FnPLQnosDRJW0JinlwIluS/ZMKC0Rt2JnRwKADZO2E+yyAncAZ1
2EWIffxUYM+HxqgtP3rqGYSSyuSDq3tqD+bxOVYp8BZjp7UxMshSgPcbnNCoeXtGN81hZJBq5Li2
YJ55RTBao+xP52cxgU+0q6eBadL56WVwlabwspMUW7w2VtYOVt6UQQX55pRguMkYBU/UK7onNWhn
dTDG+X0tyAirNadUPivOm5rfIIiceCaNFWK0qkoXzV4X+4XcpwvJaIMZRrsVazcWkUXQhKCemuRV
Ay6pR2ZXChTQnJL1PL9oinc6745wIYvzdMwYJzkUlGiek+oaYcOgFw1WqCc30TQb09c83+NpSJhm
ToQgBy3WaXZ2IZEYZq9wTTbtmQCk7nMUVxg3FrBfhR43i4/h9MDJTxZ1qUa7E9BM15PpYzxf9GLd
j8KWrJP52P5RdRZkXkPXGv3+dDjqL+0FwG463MwunIS2J+H82qMkGPJhxTnXNkxQkCzXExU45r2I
k5CivEWnVBd3Wf2Cx3EL4nA9EfRWfbLjNJzZyP32pDWIKI+vdIV5QC0ySRo5l1Foqalml/JzMxym
o7ssmfMgUIBJEEdwx6AQAnOi1zWLzJ20URNLXs1yxrKr3JA2zFlnoHYo5arhTDBJdxfrcTDLV/w6
vocHVlVC5GpJBPmVvClMBeHdMvyIuxexHmDHoYArVQurOPxjencyzJ4GLkUqrgbj2ZwhrIh9BKKe
oZSemaymJm9qfZrqGFwW/FpV2zOqTB3HG3MrCBgtKH2QIsqook7n6X8anPeTZAlRAduv2BuYcryI
5q4589ThNiLsKkjL7RHlYRg3dAea55aU8zbXiPZY6WRlAtxfYlRRo07hXjHXFQ3Y315UpN5EK62r
+KFrG28IYJz8vEd+996r9F8GjhW8+rcImKq1WlN2Vbo+jisOk6n/hDRdmdMo/5cD5NuzSwXWwMKJ
dCNZV/89QEY5vxS0XGgiQGZjt4RkkaVzcQRkR+eHPjbaDUR51sKzcfpNC/sNcqyqk04d+1HOLmNq
Rv/qrMpCRWzAa7tWy91x9BMVT+atYP4SHPVNP//3p9z6BJzUbMwZDqWAJTupRSnZrJLqpSR7hVpM
/C2O6dtnhy8RhHR1Opdv0fC2V2t4uOmaKQyQMjU6DQTQVK39Mln77oM0EcBAxgRJJHbr35tnRnU/
diofxMvGFpxHL6O2k6sNr/nPq/EbY2Du31+fdLNEpO5kSoi9WI7nORZePSiXQecyCOEktSh9qp5T
54tEF1NmpTBEoKYq8ktKXC8deaJmi5P5awTnd2XE3xd1g09nI06GsV6m6ytkrXJzqv1ju1IuGBUu
x1dD9ybY9ef78NsNn379r9UqaGadDRrriKpaT1+I+hNKn7aMruDnD/oGg/nnft8sIQEDu0xVuN8Y
9Dpx7BzjAMb8NOHR49Wx3h9b7+cP/A7k5BOBNjAxmKqNm/r5mEXXfjilvIjsAoxpL+lAw+lLRLCM
i5xpH5xkHmrbnm0JvztZsjvoRDSH6FI7Q3V+uZxpQd3WPZhesiURSoKH782+IDTHNp6Z5nk9qe1O
6ElwQBS0CKbBPW7NtNVMSIzIr0SGnLjF4s4v9HMGNT9fBjmlP1/HrYIrrk/CZaYnFNfwmZb9bhBd
qB+qZ7CJEPTnmNv4Mz0cL3aBau3PRClEvQFV43C+0+l7/gwP8dN1ovfeFQ/Z62x35eAEh3Agg5AE
SWn5Uc6c9CkNVYeu2NXc2j3O042xNSa+6MPpI5vLdrKIFu26PfQao+x1nPg1udcESkS5U9zlJIrO
ATcGZBDYLVkT9fJjyJ0jyCXkltjtZR/ys/CU3SGOGmOUoDZi1nhmJ2kQG4Go3AvXxQk2eEtshBOL
6wJiz+hGaWBw3ZAWz8vT6F3rwISvV3uivLtUua/5dLSdHpSD18HKRB37cURZFLmxdZWYSFliEF+c
sV9MoQr08JFVPFaPI2fos+BQMNii04apSyT0ZrZobNUu+KemY9wJXuWC1thwUnwYyIQuqdYwL4nD
UTZpMsnoxid9kz308zQciGKWQeTeZw9QZ9MPxnl7fYHwZJN69YrnQECWo3uXpearHswpcheH3mHG
8UopHd3P3nsCMZxrcN6dXQhmYQFXFuWVffUASXxj3oUbSn53dFoXd31LggZK4LBnPgnv2V1sn5wX
0A0rCep1slAXSm41jydPcdp17mWuHsBX9E8bKYCJucDFazmG9apdXTbwOwOUFM/QLqWg/iREPrc6
Aj91y1znwWwD58k1bWKL8FF0kaBY2yTc4oNok/IVQjrh30AH1vT3sPAcaQ78Jobw7kwi6BuYqldW
IcXdppjrEJBhq3qCXTvCKrqPAO9WEK+ij4IfRpiRQQnuaMifaQOnCAq8GJwqt5EOQ9dquKLcgcqv
OZcg848ERnULfV2tjr7Gh1Tcgav9vn0j6tJFThmm+2aTcN33klVuxkW2GoMxIHiAKSqsiAQGInxA
bP375eXB2KD/fNCeju/jnK/rVsvzNl4rO1yV5D0FdTEvdpBPEapwdxBKY9sfQTVt3o7kWZHkFBLd
6wpudagPF4CX4OxendROV0RSWjP45hC6LdXH1s0z4ONe77vwdK96XZh7IgEBo5eHTMacxcNmym2z
wC2sYp24mpP4Rqiv0by4oqPbWlj46JwDYXCKq385EnZt1c8AmfEjVNUiBXW2sJ/fXASX2FtSFa+k
13eveKpB4WSR1e/mHbMQhpf9Z/ucw8KVt+K+f0//KHfiljgQVyS9Tdopu/bp9EdjCDdYxpbErPvh
7ElcRvqQB+dPsoDNV2PfP0nr/BHBuzQ4KrUwmxA21jhsvp7wlk+cE+xxfVHVAcjZmXgdaXeFLD5t
6ElgwOGffcgJYA2xcKflLHIn94eGHArvRKPxnhGTmjmyY4ayA1oDNHBe1pDayIluXE3zE22Tpg8S
HQ4tF3RQGDUnOJoxr5ne1cE5g67eOCO5GDKywrU++kK3rLRQG5dyv50ND+j4Ety4ocxlw0OmuFFr
4b592o2yx6kSPVWoE3CYgB7zXG/xXa22nY9mJnpiRATaBizRAUni7ocaZQZ/z+p3oINQWKTnn7f9
r+r6v6ePOkUhKxht3R6GqQbYBiHlvNYh2V2sfKnNEVh4w2o41LhM00njOfBcLvSVtEuW5u64KZb6
CvoX6WoGK0h34aU65Iu5jX2x1YfCid0pAgwKneYWwTAnzyEQ/WHe87/xylibz/kOKp3wcX77+atI
Uw3401dRbkqW3lQ7deCrYK6b1J4GcTZKdvAwpj55koRrk5wdrA512sQSOY0tYaa/FKrfWU1Q5f/f
G3pbqebGKKs5VzGNdtorLf1l9CUcoi8KHDSkZCkC2Cb1Rc7z/hhO3SrHuo5SbeTViXiDxBkCLFJe
frk939aQf13YTWF7JoKzIrzqvJ7qZ9M3m/CaMGsmhXF4QeQLJYipzS/F3bdVJK2OSDQA/hbazc0Y
ByGKipGbQZkFsYgOC8sUFvivH/SVl/afhw8kqRjkepNSf1OvSrNeGXBhO69Lp3L7ubY73SMyfj0v
ip25KJ8lB63M/XivLJVHNp23eA84gGm7L4eqf1onYfH0vk18LSyD1plO6MKrNsbiuJADnJq3xDt7
Zw8U32fPmx/vsk2yzw/iW7qqfwuG+66B4ztMFtGgYFAE/l3F5AToUmlieKw0fn58VdT3RnhVRTrW
sIgfy2JXGEskcskRQw/zSPu6YTKquGb/2sDa/3nNfMcVUbFL0chRMiAbqjezWuaYxy6uMZSMS6yH
cyTbmmGpCFaU6uRk56OrTEyKK7TW050OPq5E6bJCJ4HLkUBETnJ3yZw8BiPiXVShzhYkG3WyCkOv
cLrStIGk3ArDRRkaitL9lvX6baXPbYQ0gO02GMNNb5GOjTTWMhmXhYyFNp5YK6mxe/YgE7Pqzyp7
BL0xervSA12aT9ZBUfqiwR8dj78lZxO5+s3uBGEMNhYxsOR03LRwo2aWUTX5PSKIOyl2j7tij0eC
U/+R8TAiWzOl+HcN6DgwAPk/STioFilm0HKPcDGesLauOWcpM1jLKMkIUSg+qiIJdNLN84tTUe2F
/EUVPCR0V3nJjzoNnkasGfWa4GW9w8+pCamKVrhcVpAhSiSkZHzCw4ICjFiKI3Gnh2fvtBLXmXva
8Ipc3vK39FH8YFgHKUFCGkAXKNpmgRralj/qyVbFBg+EL2TCfP9QTMwzNya/L8agfqLCtzi49M++
fpCZluEyg3r+AxMWKhzN0fGNRf+HV+0jni/MUDijhdxhbseP7ESbgMsSloQrVd5l4mM6WTqlS80a
+7rT1+Xj7L50CebsreSToknb9s8q0cvtaweOJznEjYje7OypEivRUtZEcB03cm3jNtQR1YqH4Tl2
YxGcdioiqtmnOm6M60LNfRy2yzTAWdrIPCV3zpGDMuWUzEEtS3Kr+OF2wj5TBGayQMAokhFW+bDf
W5TZaBx+jZieTq7bzQ2HUIUIHqL92OX+3RP6tuovtYLf3YwJXXkvVSu5XcpJ0M025XDXHufduDnT
QTTqPkl/2cK/HYLBCIB8g2e9jHf9vx9+FEU9bmPyFEeyURVESBuhucczzErauwaDCAORVVGjmho3
JyyzhPBMYi7iL9kt1fn58lSe9wzgBUJ1W+UPLlCwxavfBnXf9K4E0rNTTWaqhC/e9NBsH82p0WAn
n6OVXOrkFHXkDRq4qlKV4ECDzQsQDpt+tmlmtB/k9sqnt8uMrDHSUMwmcauz4BZR7+QwmyTSzYfP
ofnzy276DdRBh09KOD4p2MDdXmXdnMzcrI9IwsiejlkmRsWbg98BMlklRXOLfk9KKLmMo0UgTU4q
sfFgkEgUGxj5ihQsk61vmNc0YkeiZHj7uskY+bgfxxbDaOBuwY+HbSPtR2n/y8V/U13hKSxN/nX8
Cyutf5fBQIpnNsQjk/UWmkKFta+T3EXCEYyEQyrzPQmKDsRR2KJXPD3S0UtG5vkIq3F+MLS7Dlql
mowLQ6O4PSFY07YTDeqXq/xvkcOQDVUDeyxUTvk2VlXKa2U2NhWsxVay1B5ADolgClInz3p7FuGg
j7wlc3t0R5djOIX7wLQkIKO4Xl01wuSi2wLHoNhg5iFLvxyns2mP//c9Jp2dnDNsSlFcSMrNexwd
BwW3APhGCpw5ncRzZjSlPiX4HC7DmYxApjcIodXMpkIGpsfXZTiFvSDaujE+UEONl4s7hWXW7X1c
4a+DNd5MgFAMzcNAk0Lw0GI0LozA8s8UXUw6pqwxmU4J4978j+DjtevKsysrnuITUX6OJqdUJ7tu
UJXknnwsnIFGXVycmGj8/Gj+F6P969tTFRMUqkuGJMnITvAp/HcFwSzsjLSN+0M7R75nDzvZNzfa
XPbzUAqv3uBeH4e5FJJDS9twftR8bYeVwJyWZN0uiLmbR+tihaD1sebv0q02z1yiyyo/u0NhtwGg
uledhzwED/HNhUSIsBDO3vpHYansSYwGSdFeLr7iKttxWzrCMnchYXjpPNoIS8Ov3DOZ1vKdcF8H
8F6X9Js+etQgX7Z+65sOIY4eOUJ+ubLBrfzmSd0Qlr0ELQpPmy4sdvAzxyUSqlUfNgd5MQT6dpir
nhoAjqxq8p+sxhcXxUK2ixWKaUCXGYnHYDVhtGKK0z4QM7kRXUZ/1ugN8yaMXNO7eopXrE6e4agb
icI252xWgRsuC4Ok9TQ0/G5hep1XvKlow8vlzPcI6APaOS1j4rXyZeIaW8ESw2N4fpF9ZVs8nt/i
ZT83VrF9XELQ4SG8Je4lOC+NvbISLGgySBd9hL2HaCnv2UyWwuayUNfx/eDPTEffmPzwLhC31FPo
g9GauUYob3P+iXkHbIQ4PhCCcgli8ogczTPXIoCDGmIm5MtzJFg7SCgr5PEhoysCtbWPI7pk/oRi
Y1wxx7oRwAUDBh/FsB/zY7RQYcItOUZYA3IhlppfAsp7NPPTfYrW0+/rFoq//ITN8zau9YOGKF73
tDkP5lHeNo86SRyrJhDW/R8hwH2fG0aN5YWZ33rYCIXVK5SWZR56ZCv4kQtg4gh32eeF+eCeP6ve
dXN8kXdVaK6yZezpLkBgcJfsFK+yy6WHChbsLfKxfLdAmmxlHYUjgn8dVXu2Oh9KdI5bbQmCN5/5
oluGjKRB3cxFi1CTFf0oLYoDzsl3+QJnHZ+a3hF8ey3Mu+D4od4d78UwWkahNM9CMizdz3d1Ps47
Vwu41e7g5IfGN2zIX0RCxouzR/iqA27sFSG6K99cl1610ucX0sXTR4kse3mZbfpHzauC3j5vGl8P
60APoT2t+uB4J/D7GgvrmSVi0wADugBHv8PZEbzIERHvXdzjUuCea0tQo+ASXNyDaF0PFFqLeF7s
xUV0nvC3uyZIXG7JvPWPy9ZjNhoqtrnuAt3GoMI6c12Vww3dElHr6aAI6N4X2P0sGCV5cGQXMy/+
VNCc9wHvnhd5mQNlbYGV/bxFiJ/tzvPeu/pr8GdPdHCK5wNIjbL/EEbg4hu6yG17dC+LZtF6cRB5
/dsB3IX8UtV9l/zRjT3csxYZmZ+tB9fROXrKPF/lq9N8cFy/dCW/WMHM8wgW5Y+kOAFkhMd3rm4D
N60uxMAj4FgRu+DV3BJyO7EaUAJSTIN4x5TdBwldXV20ykvBwzLLSQ8of69bVL9kaK77nbGGzrfW
uST5eVwTfeCucTYN49VUffdzfe+cltK2DsoHmJ42ENNS35+W6Qq+ypI9PxQeZOSoqmvuyHwNz77k
5wsiYqxk2tj8KhCW1UJ3+oAABpcel+e06Ah711imvYc/zrwBjRtt3bcULAowjZwer4cLyxzHvPnZ
tlJrzTLiJ+Wu7JWL0ScyImTxLHLgy8o776++PocWytISeHuTzSk8YSYvzUt2GTztwuGx8Rsb8onL
2450tzxkjuHqS/JsJ9D7cLyjyAb6li3xyQzZu8NZIOOToG60NaaH3LN2ITtykK5k31hJ4cW2JRum
ZJCvLr7sFEuiXkPJ7R4TLqFmI4m2JKTxaMXFeT2bm+wjuY/MPWCBBHUA33BpeqdtGwzLq5/+hvrc
6hK+DjeTwhNKMxyW/1SgQ0On3A2JfLhuktf24fQMyaekR2CiD4bJJMl6WV2fVmwtI9A6ILGj38Fc
sAT7LvE7a3v0LG40h/+RDEHLtdiYar9s7GaPNPnz/BJZkbVNHzuLfMo7L9+8wcgfrZMTGuFnufAb
y10iNOdPzucwSZw/HOx/dtwzl2mW9bhsHkrr9bqei5a923eHfWz9iTZ7LJBtxbo4yQOEB2sXRIhr
ed9E0drzOlvwH7vCxr+J9NeaDGBA/Nln78/mwn2PHe4ZGz872+cv+SH+5X7eVMrcTWb0MxwpVUXF
yvh2FpUIVXk99hfpoLdWEZTIpWFHYZa7Y8r6C+DyhQz9W5bwWYgwCAaFWPbfRCexoSUoDekQLzNr
I7/W9pto2vfti/rou8SfGk5/nz1frPN2/mpzd1IMNT5+ro3+N4/wPxcxZUGYkiwRJngDX11mwnk8
VjDmIGa9l4X1lLOnpNbLW23d3+Ov+slLWjERcu4K3/N064nxk271rsPUBk9Li93KCmP7PiTIlIwT
C2gW5zNn2XvP9dJe4xBsrZvX16BfBLG1Xj5e796XsL88XLX4BXsefHw8Lcqwc54aRn0PHw48bJcx
u7We1+H6UHlBsLh456/ryqwn2ReCQHD2AKv8UcP9+XZ8TfN/uhs3LecsigWtLbkbgw+NcPW0GvBt
siRocbVTTW5GMOYe8CF9U95gPz3f0c6H79kS3163tObqQ3t/GhzNo/dbExC1hUsHvzmY7yPnz2/A
zlfv/d9rNaf0Qjh+hjJ1JH8NykdF6cbhbE5P7ilZr1ZqMBzCz/tlWdnP9vywD3ru7S/r5SsS7z8f
ih2jiPU/HdkX2PTXh4rl1ayTXpIOxovyHgV5/5BwNhXzk+qrxRwDRwulXwjWkuWb49XT+gUBvu2y
Wxf7ZHQKbafjsMJ8N14CiImcyVkzRZlFpcus9ueHeas0/993GXtWXudJiWjclP1l15xnhDNIh2nw
tDKt1RsLultMqM3M4tGxd9XOc85CZOuTnT2bF8N3sAw79i+/zP4Rlf7bgn1djTzFPCGBA1C51Y8l
YpPrp6aUDw/SpnvK2JUpqu7bO+8+2VHNbV54ufAQGnxn5W08wb3b6O/MYd9zJqYv9V1lvWDFI1Kk
04CPzmkydVKeOmd8N3ZPm/tkXtihV1tv7atgvehPpoWg8p45ClMdVu7w+kKtOtkzxx9Mol+0cuGZ
hjWz0zaQLOmNbgZnDLvbQ3CUV9229MIQwj0+dIzizov76Rg49lY4zCYLjZEXgAHo/uz+D2fntqQo
1q3tKyICEBFOJ3sQEfd6YmhmKu4FVMSr/x9qHawsO//KiNUd8VV3f5WFwmTOMd7xblwKeQI/+jus
bvgSqjNilvslj3fsZ3d+dp+MBpJCOpwFs32KJdGoPVV4iUyXdwlTnoTHcHW8KWYbDJIfYl7i82wZ
Jt4wDF1hEnN4OHOSYFxHFeVwjNGGsCRiQaxm/9j1u7V7t89sJ7170IM5I3pqt4fZBg9U6z7BWvg+
Ab4ivfFj0XOmRU154XTP/MaxdV5kwir74WGEu0tvr4seC+EirCoZMwn0ekq8jMJevRNNhRSeF5Y/
fgx28xVF3Wb48DbneLi9WXwknGOgON0s/yCipxun6c4mL92D8g/gSgzJXvi2YfmWFS5nlpXehT1T
wwiPBis6x8wWvfCe9Kpu2HLG7JGb+3RrD09uuE85CEXv6Yguo2kOBG4B4ytuwLgKQq54dCxtLUeb
ZW9r6z1SFT5KFjp2XSru2rMJJk17VjK5Wo/K+jztrUnKNqROmz9heMSFYmD5vv9/eOfUNjkAnJ4o
rTpv71x+lUwVRZoyhsHBpm1gTBYjkxRBcMhFwGKKg8weaDbeLo/cMmZsk8NhLT731mve+mUDeJ+I
/XnlmuEiCCLYB9vV3zvkQzmWuysI/bhKaQSpXaoqlV5C/mQabF3Dyk8J7gvvRNfsm7f+l1vxR7v7
vleCN8jApojctM4b8F6+pF2lZh15fOxqlMRZPOJ4RfapWYfB5WVl+APK/uPmHHrQiPUQx/MDLIJi
Lq90K8k9hqFEaWR11OTAB4rQn8yXacQbb7NieJ1n81dwb+byELUBGsVp8Go7xSfc7Mp60eJtxXnv
dnwgxv3NfwTPG9DHc73jGYBIMvLNhStd7JOnNxANLz92WbzkWPhhqPD5+Nzb/DlFghGOBVcBnc02
ME1rOYKF8IVkBWqEV9JNr6E7OwkNcuguA5eYpGNy8Z5MPBp7qusVikFu7eAQICSrv8zp3v5CUaba
oUIxnVEnOtOtJ/XIphhunUfLv07hULfWz3VH89qGu/TN2ODVmkOlp8qs0HQvLOc0YnuoP8+E2btm
WITPybGB5negxOwLd04U7HY+ry9niTvjOYIQcQlkezk89l4r2taaioq4vK6siGoGNaB7DwzaP8Kk
Cl5ZtpPz4G7XffrviJ3OmsouqC2hYGQx+enDMzd1UEZ70S354XLkhcbHdrabY1Jw9HnZ6ebuGBCW
k90AyMgzHIV+FRLCol5XzKhFFgK/geZo68u8BCrUxWZTjPFiyVK4tSH5oZXgt6kRrkS+v7XvPiG+
94bcwxq6IsO1lpxbVKeJ8RCH5Oy0wnE9OiXqWhlL/SKGNojWhT8HBydMcF7zKoUkZKTKBycuQ4K2
3qWUvHQR00mj9u1PKg1f/WlBan/izfO1jJrShQ6KSRpeVrcxZGt8V2McZUFPSwg4i70zbkAA9KQ9
A/1ikvu3jvP6BfhV2g0q+Z8XCHk6fzHWYoL19/trHAp++6uSx2yWbGyTz7Yo3Jjq07rZUbSIeZ2S
xGWxsbKTJI7ss5emETubHcPZF6ZIRpk7WructrKVgJnkXqKIJOFQdFH1W3iFNHvS1oER4VLG5rwz
Lf8SDzCZc07WQOoR7TPq94+QgzAnbDhBU84amBqitxpaW9sfjuFYhTzRUyIFMifDHZMkIix8whQs
sHSHZETRMyhmx8M0mjStjt+bz/f8p1UhADA2yOesT44HtO3itwHK2+Tvz/6nN4C/2m5UIO+TvxpR
8VnTHvJ4u8rm8MDHUnJIr/7jszV9nrGLA2JYzh/B8hMj1KxnksHQu+AtRUogsjONaba/XP17U2zq
5/cn+v0TvXUbhvqQ2/nxKY/lEAPGLr5cD4zIxPKXvfenLu77Zd7K+E51rF67kst0EgxZSJsc4CCN
g/r4t4bhnfrx5xYznOiYKjxKRqxvS1R+LqVDDe4+NlL1KG7UNuNi+hoc8FXzEBMwrDIGqPt/k/e0
/jSi73fS4LpY3nfk5vH+/W5cjFZ13ck8W0ayqJFehXdVBF6kj4QUqtHrDAurgy/g3tqGeBx291Zr
qFrZHq9Jc3iz8ZIO9uG4tLFEu4sWbuj9s2JnbEtliHcnJL4Ez3X564yDI2g9yS6xMdHDtl+Obydr
3y36nbXxcFpLCx9OPEJtdrirfVkd+6+RiiUdCmHD3Xo13C0g8YOnrtR2k4CxG5dfW9DWdV6L2rB4
cRW3hm8rblhqDanXdlEekyp3PFp3rHLFLbkG+eIy0S6O2XI6HwCyyF2F/qCkMJZ9ky8OtgIdEtsx
jEJw9NxOanjuePa51+EufWnJ7onx33II13ME6d4gVsQrpuCpWPhYxJiaGDLhiHf1MZF+ljbuxlsK
3Jb/kizZcJh/aY5xCgpuXJpPihHC3Af8h7j6Mo4BNfMxD7cE7wDxPWP0hSQXIaBiJExkyBG26lhq
x+fEyPk20hfWTGexxvL07uZsPlj4Le1C86QvfPyMZciccncd7a7xnaMGFS+VOWF41Ud+7p4eU+kU
nWCT8dace9Iz6VwcPpXGXnTGpvDjMoJvePrEr4wTYbCdleA+gKxY0cFgwxyVRh7zYbJDnW3S+coJ
PcL1hTDrmy2/bFQe14df+5kvjU1vT1TAw21fidym+/XU6aVlXVRbc88nrNkCUyPNKdLqj2wfta6C
aQOeG8BsrjnXGBTq+EFyvq9Qglr67AhRt7dftKwDMPMlKBb4XchrbbD7QC3HgB2m2kNsN0SFBrvZ
CcszvGRvIoOFipfpXWxdqm/UJdkKp0S+yXY7P1ZsrsWE3G8CUi72Fn9DrL6raQUOiKkoQDSCXdVt
j+tzQNSToXnnvS0BIGeDluHsruH2xrPBNAevDgRnmB5ggyYwm7tby8bx7jYOdWoGXPbH9B6AUEqy
0xdMuKGsDrb8/93lQhvwSvx7X1R/6g4NlJ7QpJq/jLch56Hq3O/P/CLTzFdW7LpQIt21IkYDMeh2
QzwirHC48X9BoN69tf7sXt+v+lYgF7dtfju3TvKYdrSyHvbtwekYeKi6mubrZfV+7cnfxqT/uWJz
5H/DD+53QwFd+HPFu9OGEnoO7pBKW1BFTY5s+K6iZSeD7pTwAQD7+QfGlnjv9RUn3Pz7lr/rLf7z
Ud74Tlflbu6qNh9ltgDWiuMkGPRpPoEELByfrMm/L/cHjvnPhv3tCb+x4Mx9dshfJU+YAmaRLC6i
dBbJMXDXL+F53dWc3rU7PYo56Lef2v++uPJTJfD9Qb+dFubxll2Pdy4OELyGnmNTyjjjMy3t0P8F
IsJP4odDvknGQSAMTAR74+9n/Ky13UG/L1/jwr5vKou5I2ThcmN4yEOZEB550tfAdRk9iIChIot9
8AH9lwHi5GhNqFAJpKVYe/oM6ru3aODObu4iB1hyLsL1vLkDIr0OvgJODldAhLaxDWCkZKRXXIfB
eOKdx98WJupj2swerfT8CSTGCz4cz7vdh0VNdpyYVrfXbdwH9hFHgDVm1DYxhrWLsTylr+wfkkpQ
RAtkniJ2H2IQ/2nvN4xORXy0KOUckdvOZkOp3fzpaYsalXrGtiPU8b/sDz8VNCYYraqzgjoIev++
peVOPcvby/k1xsacBFQLezL/2fQxv2q8m43mfZmaMNcgAOowWv7UHd9e0Jb00Mq2cnqNK/yrlSmn
52XxQbMen87IYX+p097tr5p3UJEb+zXk3KZCcuLf3+u+q3Z6Z1lg8mTpDNX7C6autvyRrdQZTpT/
fgm0H/bYvy72tvcYO/PS6Wy5mIrcZXQ/M28tccM+IPG0Ef0TVKauXhr2tG0Kl169MAjFoSe6iQdW
zEMUocXqLkf4gOHskM/2k/PqBCkep1eItFrwGmekXZYu9GrpOaofPdI4OMykYIn94wn+NF6m//5C
PwGcf32htx3s2YaG8TqW6rgirkXDff0QXYfVwJy1P6TIDCpIRnbxsIza0SeHsMOYcITHknh27MvJ
pfeE7y2J52zfJ2PRooJrE2ns/Pszqs0TfFtPikzv0W7p2AyyeP9+wkvj8mqbT246Fdw5eW49cwft
faIwos/xNw3JRycn7iMrXRWUHbE4WgwPT1LSH3q/HrM/let/fZq3ral9e9aP3ZY7ZhDPttqtdTLo
qVgspfesbAPYXqex34+r4reF3qytf92G5gX/9lplxmO318/n5jao1vYUAaQS+xFuRwYx1hivpmSv
PX679z8u+P+99+/v8v2mKbdnkavjY4DpzGXn7k42kIDqUXUplZDTEy6rdxuGWhGdZkqoTJCk6Ane
vE/0QHbr5aDH7/97Qfw0Qfj+CN6ZvYq6PCpPlQVB3YVh7S3oYHTd1YFefGV6Cx5UwaV7JddgdXWP
SZ0AMy2WgdbXrvGltKutc1lCYUMaSIth72b5Ggvcf39E5aeHhTcTGD0qfnK43h7WVX21Xzfz1Fh1
WvJLHJNb/3aFCmJ0peYeYfM8b/1mR/njy/ztou8PS3rpj/NR2StjaMEDiG4CS32Hi9tU/eQDlIOr
+4qkQeGfIxApGRHJzYPuozH3r9byHwN2Ufm/3ImfVpAKpc3UmyBdxsx/L9szumF9d9TlsZlcwMPQ
V3xoL4uGz+30WrQE0EAIbNxZ8lovf3kK+g81i0JLreJR2NEpCt92Du26NzEw5NpQjCkNX2CjdDCO
5qjO+XPnS4whtrA3XlHHJwOLXvLgAdcAFl5cnFltxYJPz62jhKen3IYHT7MLh/5GnD2zDzFD6IOr
o/ZP8TLAiw2hk85PExtlHdzOfD/WOc1Ly5xXU5CybFz+cmt/mNtj+/Xt671tRVnnlL2k5uuhruRE
b6Ghu/ew6fT3/WUoE+IBWQIuR0YlhJE2X7tFqqVOVYyBXKSt1QhTH1zi+TsP8pHaXa4vyS8A0v8g
5O/blqaqHQxXoLgivf/7+Wfa9UpbcpfH7a19hLQyae/sMzwZkgRKt5oU/TLGgrxzd49LW1naeIqc
jyuUgQyoDJG1MKoRejUy296z6hcSObMNCFBfumDOndp+Fk3QAS4P2DGV3GQwgRlG1MbHcpidI0i/
2EL12ZWzS59E2WsRNQFAQKOKjesD6rYi7bAqZUZIOPp8teeP0yBvBQ98l2+2RqjIzdZh7CgY1BAm
YGeBUVi76RNYWsJgD39/S4diTZ+49DUwOzSUd5+u9D5FW70d0m/DgEzpEXfJOTVJ9T0J7d44viPI
kk8uOVQxI5Z/v3Cdn7YeWBw6PFdkufIfH7dv58Txmqn7qjZerIqXK/mzfRyBetKebf1WN6d6vpOz
cCBspVn+QNTxZGkxMDzaceHOzAibqMAEqCSsE4bPLvZED2LgmBkbarK+Bx4pIG7RWzmaAIYUsr93
0ize2Cj/oPD8H8pWUF1GnvC3WUDv1N2jmePXds+U8banmB5uvx65CwcNkLn+5XV6N/f7U0l+v1RT
h3y7cVX1UvZ1vlXGhyMW/74Gx8fwNWfv7sZGx5/vd5Z2c1DtkQkX/PuZKT/0tH99y+aZfrv0/tLG
90Dn0seyQXhwVbv6hJ13kHOELF7v35f7CSr463Jve7KK3iiXHhwUu57K/sZAqWFjBoT3IaLVoIyx
cUSZf7GLXt013LYld4sBc8jfwIPfvnZzdnz72geyY+Ws5uG+hvA3EvwuzV6dPPFNEcXd/veX/uPN
+L4RfX+8bw2QvHtV++eFi7U6AZ3CwbC3A2A1mTJq1ZpR1CAPAqXZMk6lQwoJ+mEAxQOYbzeEDOOH
cyGypm2rY+mFe9hAOjWJQtdPXJAHSmEB+bT3Ia8I+Z9LyIaoPDlznwGWKEp6Nm1pfNvciyY8vU3s
DB4rui3NMwYo2MgtXrCanx5GrWe8NYCTGNAMCms/wAepQBxeWWf/MswRfPxW3v10QOIpArGb9Gb9
P8Ke0zG733SVzRnqjv20sVDxnz4RNBY8Ukil1eCRIXbuwD2UE7iZycUQedIEEVxjRP6/LMvmJPjP
A/r2Yd5O69dtuTeLBx9G9xRSHfoVK26mL0Xrt7ftpx0S/12IbroBytB+K85UTNhzstT51gDfQU5W
HOShS+gdrP1K23pZ9Ns3+4m5wTndZltuMYki9/fvhX416+rFvZbHGGHi3oJInYzrZcfej+Rwxskh
tQbRIl8tSAoZjV4Cdi/WfCchTfql7Twc5oR96K8v8aXCdYc+27ZOUE/PfntvDZBlPsXA6Ha9yu4p
VrhDXu2UCUY5Irz0x9WQf7gy0PO3iby0ZT3eHD2idrwKWZT173eMqfQPzxCuPDECuKzh//z2RY/5
+blvvfJmXj6pQ1jSZE7ZjSMB6tzamuApiR9PIeJZifXAn4mzaiX3C1h8DU2MSVoBcVmxCipXYjGY
qj0jXB9tkGl/sWi5iAk+9iq053JDYd3ZOlVlz66wFZ7dRbub5AssGuPn+mK1tWDnXHZQso8fSaxt
mowsDRMsGvZshFx+lg9uLZixxMwdBucRMSykcy1qjsEE42JYLvFiuSmQpZfBCchJW6nWA1YbyWBG
uNAajHFdw5MGjIc3k1tbYQ4G1CUvj5lulyweckMeZIGclvEOCLLO7OtqhQsUrGHvEjC4P3uXbvd4
DE/kZkxe8BTFXOPIrXddpL6idsHyxo+G/yGh2iIhjQQ7Cf8scbAhZUWfuLsyS63IOhSbw5CIz8ry
tQGxtLmPTSi/bgjtyFWnoDIUtGtdXE0DuCm30ADx6emuxp9/6BcrbabNCOyiSSAw1RSwYu6jkni2
Pskxc0g0GW00unlCXiDAXMMhbjIw0nCHwBZj/fnv1fMT20HRO1gW4sjDPMp4Ow7MdnaTjjepAY5K
Z3J3OiJO4jwEuOvMFkxdGamqQ0IqGX126xlDdjGv7dXYYgKa5v5u+u+Pw4T4p8X87fO8nRj6sz6r
585WHstjdxHbLRHlUwxzRDTDQHBG5o5gBhWp8WcdRT7ZZBYi9DYFVjbKV7mQVzE8eiE3tRdh9+Kz
xO5bfBb2pEm6ixPYj1SEBkXY0R6gSO9QdB26/S+9f7D+bACJSvTdCMrsshuIJFZmC/YHd/BMvWCk
TIMBRIObyD88CZ2luPrNTyOZEfedmPLPpsiREcpebjMD6vyZBQ2maLBa1nNjJEot5nv/MBtrUZ6E
PZZmL9wLVhKjvL6J38KEm2/i19Bkvwh3MYl8f3jzhqnspTAvrHEWQbw8e376mjNlmU6QJYBxVl4S
N+AsfLOk3V27s46YdOzUuq83kc54X06Zw0tDJvFoLaJU6lfiUx+kwzzJhL89CxpxDuJ/P0dF/vE5
GpBoEHO3UDG9VVdZrbW3sqK/xsT7qB5CudJp0hzbkOKbvSleMC40mdVcYKbZlARkvA2JGx7pK5l6
KDaJKcRrpEbBdspxihTsRN2RUHFWF8cO8LFpfWX02CB9kD1YKZqHCy8w+SgQX1Dbe0yesODxGcB5
ep5eQegVPboEd/hoUkw0mVa7JSYsJ0f+gPFmeuqdrby1IfAT2yv0VNYyYg8fFvCb5ylzpzt2Kyws
067h4/9ys/7cjPdTGPEZERsUxPzydrOW0iMvXsujPFav1nl0dVtr5rNmkULqbVJ0MItTxWGlhfhL
cSswmkJRTazj9fMQwrthPSvI0KFnTtsPS+deYlFxdI9SQnaOck2MCVSj4hYVuacoVkZlqWMCRxQ5
R6BzgrGHLyGz2750sI7spyoutudQImFw66kIDy4vu4OUN+GpHXwTj4SzXfegEz7bi2tO+Ejf2PpV
nJGKEu9xLuw4BUQXDZdqcevfVU8ZtdvBoR7tjbCR12X+SZrUlf8oGyPULcqxzCLgter4OxSAYAVN
srGVu7Wt8nQddG24WOS3iCDxSiNSUtTrc9oeE051W3SM7iWRR9vS1j/uLauNFcvBfzB50m3DjHXV
upFBiiXl3SqTC+QItHMgBaq4Go6+RMjn7mtP8nY4vBg2ObFn1eN00NB2dcavV4zRx27p3ugvD1He
9h73BGyhDfXHNudEbpFihefGzdK77fh+I5fWUR8uH71iqAzw/gWNcTkttIbzc0yVvZPVIbUqpQiJ
ZppfYe9rpo9XeDDdgnwrYOrj+Pjw0wrB+fR1to7F4lfk+X94vv9ZaJhZwXpQeTnltyYEK/Gr/Nyp
rzE7ZL7J8QB1FLc5jJ/2fq5NXpyf8+uniYhZyDD3+ffDYDuY1QxTmlazw4fjH7EKsthT2gCv6Lu2
kxNlh+7BBI8WlbO4dm0YrbB86E5jFGKos6x2hKlxwELGsHc/MjZkntdOxlW1ST2hGKxixb8/RTar
YKMDZq4UfEXOIw7HQFonhkfOJJmpjwQmRDavndsQS8STIE2z3aWxj2uAIpJDcRO69DAbd0nOQm4s
XhHDJwYBNx/JzAIunJZsd0KKid5rkfjuvCZIKfFy4MCVFjjSnAI4o3ScH06X7Txkqtjt4irjq/1+
d9pJDfaQleG2kLr09A9Swo9W3tWg7KYtr+OdVyCc2xEjbwoL+uXbBkU+xJLcfh4bHfojZGUWTtsD
OFcaM3e/Zl4pDriEQ9xyT90X9jbJgULlgfBlBs2oSE+NhQSvEhznzMu+JHufbsqoXWEZZFVr4DC7
jLDYchrbKCqKxRlitkgP9g4tjNlHMQTvDcPtFKVVU4fyUyUV6dGTopbIgknpc4REz7nxEpMWqeDT
w7rVzwm4PFtaL4+WL2b6OsTDdTvo9DEnAWNZWpdf+qH/QQT/syhxjGDUANtTl5uO9VtHSiT6UT6V
JSUIgb4toTuFTaaaq8zuGxysoD8vvUdX+jDvFgvI8F6uOWQnhlJNE4FkTpptTSTEgHHsjaTjtj8q
bHR0/HAb7y0JbyqebMm6WdR4R3DgtGcnPLncpeSok/Nny70G9OBFIIl290nnY+fhfXBf5IuMGQPw
3gK56ew0kfmRNTtazxScsIXNWeMGeBIwYhy1IvLMd422Md0PQdPyFBVxmcLjcLcpfGxCZAFQHGnK
RnyBfTIsvXq8xNYkJrwYq6W8Ryx6I049BmotDvBrNojRsf50ECF7F4phZB17O+NizNmCF5q7gySu
ERYIHbEdQ9OgBFei21RCmbnsdvCYf1p7NBBxKy3QpuUfpdlYIrH6O3H90Wi5yL3uyW4nPDGjL6zC
M6aNvOqI2rdBXDobHY3ECZdvWJW6q7ploxaS7ULMGbqlcothCAZbSChcHSupwwjGB/xt9B/laGw9
kG7Vgdw9fBYDHBwCfPbR4+XzZ7yP9AineLtl5aM8oFynNB8pjtyl6+aH5S7hossZnr1SSMfh3JMK
pgiR6s/4OVb9ENK/0/F0AudgUUvodWv/CvnpMUYF6ZRRBYsvxNnZysK9U37uEhlJItt9ug8zRwpQ
ViwHHd6kT16lzyxu98lKofrx64Hp7y2qWZ4c6UG/NWg/9WckdJGgw5bb6bTfNt39Trs9JJUpcER9
d/JfGhsi1KKDA3WW5wkJtsEm6fL7zzE2/pHUUHvQY9n/LjP0Hz8H2LWidNooqt95hdfd9dwpt9fX
WElIVTehg2V2cbfM3K44MNEYm4Oy7ClqryQO8+Joi8OK0IL9w2pOfohbbF/4YBFwvgKVMQnF1Z7h
SwtwFNBRhW8jbKyI4bz42XX4bC0upL5hpFG7L0arnML3IqAOvuni1hqdX4kquYcjYRHYulhL/sxt
JOHjujAUp5ye0Qoi+uUY2vpKxbhpJD1+eSg/8ToUcAhAcroeraO+PZRyaT7y00Gqyd3iZY5mqkHT
HCONoK/Pba+rWL0Vasnpx1KFcRAO08/fHKx/HB19/whvrdc2v0CqVLPXGFxew5kNEAymmgmjrpat
w0b5oFEu5u1pTpbSV8EtXzw2YFlIHjh59mhyFmaKSEKGR4dVgm6Z2xAuF6OP31aw8lMx//2TvjVl
j11LvTzPu9cYey5CsQ+hBpgxxUIORgYt9PzfC7XVfPH3A8Fom7LZhIooWI39fSC81Ite3PY8m+sH
AczI02xbthQ3TtZIlJFCzpuNEKQKTjrpuJYuupdRD11wmEp2Wvqf11/eHO3HN+fbB3pDybby4frS
qk49bgt0ZRdBG4lBTKMlw3lQ3fpLwmhDY/5QVlSYr17LQ66ibJzrQIlxQ5v6MHbo3WEO2tnFLbY+
gclrAsN0//pBfhdm4b9pKP4/a+t/b+HbBKhDvNEjN5Y1A4l20zuvmhKuNYQvVVojtu5G8/dVzR+W
cJYCjIOtVITFwLfS/8uzxMVcxmBDYz7ytsj37Di51to3h3uTpdSGlHpzM3T+T3uh2FTWVgCBMMAD
EbHB/IsZCLBaM/JrlMDXnjEjs4ucaGez9z7//dF+ROQhOqHkxKKkhQb372WWGZ12pkqtGtysCfqg
w4pRRARBEX1po2ZXPnSvtZj2IAml6hY04d/X/xGg/H79t1vzOKnKNnu263FG08+xrwJTYreew5di
biuAYHYR5/4uRApiDxpB7ykukU4zZbY6VxIt3K8GqRs8oi+oLoR+KNEdl8HB9RTgUCsrUxLBaZ9O
Qf9hoXV0LMMdNmo5aM1pLYaQPk07Rc0SPbb+Ay/Ml33Kvd3OzTwaEfPsoq2pcAh1//21/0hT//N2
f7vtb2932an0rZ7zMt1cOJO8TKVInusREfKNgjUXybrl81XBxYV7Sw4L4HDFf4nHsinwDwIniCTH
80IkmRUviLYXT1iIMYuJ3j8YaJ8cK/2OztzPwdCpn4OyA7EF7bjr+AUr3Uqzr47iSk/voFjkn7T7
zIvB8l40Dn3/4ILU5lMOnQevbHFxf1l0P86Pvz/0t62kJZdEo5haDfpP7T1bBIPdVxE9O6Ol7Bq6
U1P/2gfJKz/48Ef6g5VlDdPloLFI3CrWZyXDUQIOa98d7eRPpFH0G9f/R+rP90/4tnVgbGQYnT2f
8DxrF84kTkYNqW+JdyO2+ljli0ZXt7W3dsduf/52e37a+jF9gU4Kb4HUqzckpKryS0vNM5mt/9Y9
Pe0bNTX8cmI7lbhWQIGxLWIdZAj5McFQJECHXPI6afmwlh/QlAsi0JfBCSKhe2BXxkpyehsczKDG
jm7Ng/73Wv6RFWM2cYzosCkm3rViu6LYLa8P5r43atqWRWl3Hu0DXuarKnSZZHdCarAU/Op0sPRQ
cWfpwTA3RtsREd+YwuysB1jvRj9ZCo5qiJvwR4Hzrf42Zf1p5gfrwuSOAsf9h9pZ3pcHc1sBqkL2
F2SDtKJDTNnTYxg5/PcdIWMPMsd/z28mx8gb0Fa0qHvfNtbbslNW5d4k9iMqZsculnIAtSEGmkcO
ofYQT4twsaSnz8V9EMeTdnDHr3RG6Lpig/Dq3sI9RFDlIdMAItzZfc3gaKWT13CioQg0UuSzDdhp
rBZkOYXxzC7ciHE4wdmziC94IFlecmazlkg3m6Eq/OEm86LaAwGtnAesdTGj3MJLN8z68cyApBNG
GGicVrjfSg79JidlEp2b2mPaBmF+8rHxc9nadYjxtxsvUAFEyG/tYoThCLaca/PmFFT1LT5xjOw9
vfup6dOuhvjsQT+Io9bcHH1WhCn5nxdngqbCYXe/96jxZ1fbrwWNydnax/7wugAPTjsIDHi9Pj8n
sofoVLZ4E2T4uDMJKg2tcbxgXODjrKNuUEslpeWi6CdIq/FE9jImN9JgYCD9t4w55WyWBIFiw1+e
7SV+XPfibcR45fnn/l5WHcZEPJZMTGZ7Bi8s3srCEmiFirnbiJfbdMwE1VpgO7ENopxCBRHQDtFN
DTeGsyd9iukE/1WN/NR/JvhndW3utJvNl7pYN+osfGvhRY0W4NX4lEB8yCzIOyOQdR7yB9fsASrh
50PgijBwUsLsiJa3t9BIUPLwGIiiCX/+pPaiGSFRQumq/N5GRg0ytUNXXdAnY8lsF82zAxcKJ+gF
qojo12h17Y2tZlrxaCRb5U2kk+arGs7nZge+axnRMN3HaFmHVq98CEsVQxu7qJPY9YgvFsowSv2h
ao+xEF49F+EfbR/f+r63Pu+YO0wIsQUl8WEvWeOnY4UbM1g6V0QcAiN86rwpaxta+vCWohrbDlNl
F11tNQaUtzfDOhgO8dKJcDh3S0eFvcf6gvcp4xkVzxpn7YnW4VPg1PRsDLjbsychdyGcGysZlVg4
HJgVsBgQ8li1c+cZFabXTEl2wB/Oo8YPigyZA4yUCbYyg90Q+7BwnLF7b5r1aNp3ka9TP3Scrhk7
zL8slqJ/mV4i6gle2onCc9RUjJNYgiyLtjCg/NK5iZzZhNU1x+RSIjrAuEDzh4wmPifXWTSTax5C
lfEj/Dj18kBeIeC7wBImduolpDVW7ED8IIHNPOdm8j8PWyftREg3r7iIyBg/5p+88o1AbxjxJjWI
EL0o80RvEtnIreshziRU+59q3AbKAtdloYqbG5k2nkKbY9yxJzoOAkXhl47eFL8FnvQAc5Nb4UfK
cNLJ+hFx2UJTHAg0srh6w8ee1vuQ5EM1YjpspymxcXyEvRM6235vDPJ2jrf858KdZF3I6xslYIux
0LGGyNKtDSPCu3Nl8oKxtD3mPf7kPd6LCRod3qlGN551ZwxlM3CdSGHTg5/MPFjIixN4YIsCsx2k
voVjLGeHCHnSF7HKxJj2gZHN3cJno8b9rJU0ukiqaN8PV9lgpQqriDeMhU52eJs44/tw1dlgjIC8
ETkUF/ZZm07Lmzd6xmsa9jqhQz8S+eMCAwexCjcYc6RpHQ0v7qOHuPH2bJSsm+aAxwDMoZQM7cnQ
cuaN8+2qt3qkvCQZd6ZBIVlAvA28J4Ud70dYs7JCzZbFlyw3YMLbAYoJEDg8mWC5bBYLsoE5fnYp
IzZ11B+crJGbrNmb+PveyKwXgLdkCArELc6htpM9kDOp7DR/GrtvYdtmFxEtA1ZLd2bxiw2kcUto
seedk10obYUbsKvGBs8egC6pmaOsR3gtgalgeLA+u6M9G6ZIQDN0KyA0gj7oNQ3WyaJqPEMWZY9Q
gRLXhjFBUnilMIcrHvwrWu7RE6sqwLx18bnO03UcI1hlN05mMyBJzL591cpXd5nBVS6qVbw/8+sz
c5g6Bkb/KUaKHwTor2dfZo8Ri8DaZ1022goSCvYtR898cD9s4QRD7nvame4WR3dd9Uj44pS7eMtJ
43mLLTG2NrPLi0XNPQNOp7Iou+c8lgtXxsYU6VedHO+eVPjtpNwHhBE8hzfscJ5uwwLktrVD/+5v
7onPXh3xgsZsYmyHV5iVTo3pl1XgRS4meMrmDp3piDW+j5cDWobjV8qSZnjClAdHXxRxPBDCqzqC
fDUeXcnEnsi/BXM8tGnzbQGzIrMu6Wj0kDmc1koW6Svz2O1w8oPIXgz7dk2OUozFZ++w4t0/GDjA
WniNkNVn+yzCsB6FPh8p/TxX4npi5eODyAG4SB48xNMi0C32EQ4pzsbSmRHPVe0C9O8uAhDuokjZ
4zdn0Bt4kFaxx17J+Uwbj4cwi4YbBtgvyWtVnuTWbBAQGv8fSWfWrCi2BeFfZAQCMrwyCg444PhC
6FERFEVEAX99f7s6um9H3apT5yjCXmtl5sqUKGcvd10Qac6JU95toN4fWO8genYWH/Oepfk7iy+p
bwVU4Y6YMAbFdMINDD7MGrvK9jYHjo/u4eu8flGpnh5Ylb3dR+flr3m/xhm+jKUW7FT4u/FXJPuD
JRikmwQ6gJbee749fmjPq1svZ4uRIqcvKXV81I9eSIB9pzu69b6wrAh5ifVAADAO8cx9W1Cz22oo
VZTCbS/a1ty4GAdQIkxy5CidWyDmRIcccao3KPs1IFpKX7JiHFN6SWblSdf88jc1sBQgF+Kvk/n/
fDW9ki5qLaUZImPbW1apz4tJBuIWHIOwjyfrFuieK6RTwK0fJl20K+t0vd3mBcc2mxsdf9S4zwMH
IB+WGHAjecV/v44UghwHTyY51d4jV31aVbCvdscHVlb4kthc9Qu/8woxMYCkX0i7YCH8izJ+LnYp
DuWG46F3RB8i2gkvKtwjT3aMY4WywffAijVuS5xYRE9jLkkzgE3mi4QXpIRYBWu3VjBFJgC+vCMF
glk7c73oF0dxzCop8pizqo1LdULaqkRngX5kczuTGH614utWbKzXAatwM9lO0MIWTuu8AbMzVMF9
H2MC2WqBW8nCiKQJ8y4vFxxYcrF72aepVX79qGcla3QtMapx67vx4mhfjzlabhfwGu8ooHXvCWSc
AQfCauFqhGas7Nnsr3ZngiDgaRR3YHqxwpQWgqA7TBnJjMNtEylXWjBk2IQijMvbWO25r8N1pt2G
3DpJ5aWQ65xJFvEhWEXnHHgXqXEgBrMfNLJXV05n9xUUxK/17+PLoPiWtO7gj31YFdO67z4Lj51b
zHD0Ter2h/cIFi9CC0StcLCSQAb9MCw0hjRUq3MCqku950lAFv0+c7AToIPAhqeBU5zTkjlfzkep
WzS7d+l9WEvlHqDHLmY/Whz0QORwBPdZvzf5Eqlr/eK9/EPHFOkbAnKFURo0Yywsq62Uy+TovOQf
9xN9JLdb4Q42PES5FdOTkiDNdSK6w5aDmTL5/EGnd4I5xn28tpCV189wQfs8zOZMZCpXvY8LxqsR
bgMih5ekjdZSg2TczAZ7pB89ML/BnKEKPx0SJB3CLlp3KgCHS7Mp7aUxnBYzKGiwXWv4ij6R3bDG
ps+hHdV3uMmn08Nvj/+SLKxpir/ua0+hQfSLYd2R3rD7I/+Rr8jnUk6unUtoheY0sIsPL61xw/5C
A4n7lIednWXuBwxCaPqnuC7qduWOqf2PKSuKIS8nWdCasLxxBhsi4jCGILGa8WGwamIaDtkTa7SD
ylPgeghX6Z1NRkW4cNcMpzje5G61rya94MLhisJEGoYvD2sfJPg8xFwBZd4S4IHR6dNtm/Fv2mdP
Uo5qdzDHMT9/T/HNnRHIYbVHX3M2453kWb85oYL0828LLYC534jtv6myMo6SpbhT07CFEV0RkbOG
r9xSHRqeLXvaH1YItAk44LUbtYxlw8eyatC5RAk+AwOVx4FdaE+WYfyLGMXPhddAtmfqmJqjKi7J
6Sb5BfiDqnSZdnYGheH0nc64WmK9kP/9HXI6zdeyWx7qNxfpcTBYs4FbZIZGddawReaLLe/Wr1lC
zh3pAYfroBZknyF3e4vzNapH54QQkzFORwN7xUojmwxjRNzt3ISFNd3e6q9qEHbDAm/4saSO/Hhe
qA2egunKPw0LMnkZBVk247biALB6Pz+16ynyAhpm/kBWRJYGGlLbnPxS6JU2Sj82zhcL/DDiyNtz
9sr0xt8/BeMUm0rG8YPyPCBLnnuWH2Is+/77EXWEpzw/6EO8TW3YD2u822W4vCJpQxLTrhmA6Bdz
C8cmcX35R3ULDsw7rKzd/WGG7T+sxqsqb3YfzVBHtVaxit/+1dbW2trk5LWeD9yHZwKLrjlSOLkZ
anRxMF9t2M1FOaIZ2bbe6Le8Halpw7UxwWVAdck0tGWEjai8Tq+fjXDl66i+2g81VAyGfQOIsgCX
29Z7F36XuAO8BKx6i4SXfWDhDfY+nvTTiNlENAlquGdXufT6VkuruN8Xh4keDf4oWIenZvUIcxI/
SFQt1e+bVnX3DEpjH6PsZQafzBdy/sn2YHujaUmn78qrzAlDVg4r4ZBpoLObV/8NZHvN4Rmun+7o
6l9SVl2RLpIt5ZyUp5ek9OWgi8Y0h0Rxv72g/kcQKIrF7AXkULkf0e2SfoVdvhuRSGVdvYVeWC1h
UH7Whqm5xpLAM3bvNESuhO+JjktAyOAPCvASE7dm5951+dskOEi+P05/lLEbbpk/J5bPopb8RuXX
Sxv0n/96U0xW1BVbkVekcZOI+oArGU68tGn0ajjdtl7DspfVRr/dHI1AcZwPxGUfj3Cx49iw0XUK
+yOW37moQoSH6R8DLcePYy6/HnJuOpjJPuKsZv7z9imt78/WGFtRiIrRsvPJXsHLBBQFQzXZ3+69
FODbq5cSW8RoPfOIdg9zgJD7haJ+vp2pONaVGdYul/F3edxPFHGbRR3tYTGPsUl6TYgy8q4zMA5Z
tFaWAp3/ZW18EH2d/ra7DeVQ8Xi3QMBDTnWQk9oSdnP8Vxz0gYkaYgRna732udM/1pKl6u5AnwO+
a4HRWAoWaYyCMj3Ea1ViyOP0Xv69dATwkvR8i08jiKnB0Y/0MQ91IRFZZJ8Vh3vgaDCfpb1Wbl5K
kNDeHGruyGy4MeaJmMwFxMAMNnv4IC1RdYbnY+5lUWqJmVC1mnOKL8njvEVLllmZuGWXldULWeWD
2SnbdD4+Xj9Pvg37jEF0Tlg9AhYg3hKKHMyeeHMMD/zWCxgqW+zx++Kithb3WG9KKXVjoa1520Hu
qSAYXB5AHE/83iKY/aYWgV0v+3gbHbuMwkyHSZva2fuj6XEJjQPbIt57TV/844S+hXcQFeZmhan3
7ucrojRXGZlmpw+nKXA2EBmTyD7Sh0c6JPAMIYM8vhkMUmYvXphgP3htNN4zH4fK3aZBxXC3NpEH
4JvZ++uMplJOXLlDwdqS5eOKUeFjP15BhokKvD78LpWSCEYb6KC23RBtPyUCq6XJ6tDzQ2baZcOo
/QSxkSdrusQ+DXGvtrcVHS7/IPwwfHGArHVG0FMzvNy8q/WJwvHPnrXzDaKK8dSG7G5IWCnt+szy
0anEx8VmuMDKl/kdgRhuZjYQW5nyrvu4Rjz5czQ2ms7HJjS+l9IOH+4BwfAqZLpurBHoJGiKgFRo
+W+gBBgN4svmx0hHomIRNdNjSbQb0N5Cs/uWVxpAfk7iiIiLheiSBUiUcqrJFx1YCWHvl8e1Hpcc
LaP2z5TtatvXAwzo9hgB3vACfLJ99+KsULhX2Ptt2cDBO/4NZXcbMkHnzm+4KPyzHPAB3IKNRGIv
rlLWDI8i21f8GdKparRohzEN1OIvIeyJWmsomIzOmpk//mxNCrFl9K0/fKoZbsea0zI3kJnMPwD6
9meV7Re8DHWnBrOZSs2d0dAf9/eZ58U69k7aeNbamE2MpejtUDifCELWUvTk4F6rcX9x1qcpcgJc
Ahzaz9cN+U3m/uuFAyaIWTfzb+ONgctx4e4+mYWEf/eFcVTpVeIzWvj7fXJOOJHtgbjtcKhJWdBp
Bk52DerrON4PmGD1P+75wZvhhbmwB421iosznyQ9hehkcw/lWYbnrbiWSslEzPzeLDzZvnOvAmJ+
7H3ksXgg3rQRZ3aGklifU8AH3njc6IGxJCmNpjLczcrK2tzXyly1MruZ9QuWxTpcyhSIEdsY30A2
R3/vbQUlSDLMWFbFLzaPQ+PYB+GEiMfpAXQOxBmbZFbHvrjaT3d3uviI7XjdeRl+fy5y2axux60T
80yBvk/ijx8vzupp1t//cEl7YntdX3aI56rv4YUab7AlTh37YjMqxhrVdGCZHRlyqWGD5WJWJK8L
9AiDiAeSvqYa1h/4RKfGp9wh1BEfTHmMdyaSEg3f1g57CwHwoe8+PGIQ6ii+heLiq7tzu3nSMUZU
bYaOzqUKXwfgDVRtYmrQrF/fQwo1F+Sf7Js5mHbnwwyB5rixm8e6uXrgcE/wDNoJrHB5JnJ8K4Vp
GGfa7VzgH/+0NR5MgCcWsey9AMg/X+fIQFoZw/1jVy8jgQPdZ5jq7uL4sQyOk+ga7/f0VCtxOKGU
xFhpwSwFuV4ff8BRD3YdCGdn/1Jjkre/P6+QImAC0nacZM4ySsmiq8atUMfEIqbOA2ALsx77cTo2
rsSo9RI9CDBExu87TPVfB9YA6FfB4A6Fbcp6RjbdXtGvOgP1xOwtGiPRUyliGRumZPJy73qwpi+p
PaC4HngNECgjKiebSc/wYizKZ/s6OH44KeL+KEhvPuvKia21oZKM6iP0gbg6KZkQFo/Tl46BK9S3
joA7lHFxKZ97CubicaTA65Z//m5SC2w67igrzeG9mOwRkAqHYoLErH0bHPvMUgmj+bSW7POZnU3L
7Ls9VGdOjwGckPof6J6n19AqIxISKKzTzi0+x4fYQUEXrrTUmecLMEKrvMHf3fQlsj85oZloxTu6
W82lknjG5CcprPdhajhfaaoo4zqQ3Fq84qrnmD0bwfckd2L9Rny4XUkeMmihBeyZlnRffqQJbWbt
6NTue7uslFNBT1w5lJhCiKsHOOQeDKR5nJml9/Cwj3rhdGRlc+ZKzk++M4kVePs7VFkE2u9V8J4j
sJZWaklRnmHl33NwE/j3ctAJOiqDNeMuCfU3X+zk1fDgqrs3wowVMUKTpn0BsTWGvZVCef5M3I9A
eXqPaBCtb5d1rfsyXqKg0dbYzIbmCgHF3SJLcveKw1Ab0iw0NV3C8i1RAU+kstJgWHkNPYXb5/7F
oGrvR9vR3Mm8JZjzC2WPuxwCAhM8Ou3PTt+d5t6u0U3y1xShJzgHHwAIVHqjjBgD767SBQDEiVCv
j5UAbWlDmSW8Se2ppc3P2MLsZ26/pjWNzxzOPZ4T7qjs3w2QYltlyTsFE47OuU1eT0/OZkUafknx
yCmjl+WDzQf71GFqOLBztmp3vwaPcTZ/Zy/cOr7BD3nkBK9iFrHOmdMh/BMe1mKyxWmRh/3qqHgf
unfDdjdkOrqDyU/d/gbWpvMQHdq74u0kVvNGlMsYM2ZSFBuh0dOcMObJwV9yUnL7TOGJNWr+K0ix
dtUsMc+X/kD2hs3x6iosBnHt6vndpcPArfNm43I5fbQOrNLXr31lNdWRdFlCvQgniVyXOSBzMj70
4fDF0+8Qs8J+0lI6Zg4KuM660O/54JfwMdKUcUgMTcV0P2pJndiWYohSCUqdGbZxd2/W+j2aXx7n
eeIyQjWCGWMWBDFZU57HzOc/oInbbJcsd6Zfir2jQ6baU9Z6i8FwVeTWIUV7a6U3r8Dh+zs/JFZ9
wMX3ehiwksl4yUz8sXf5gbkbJeZhV08P/Un2h77SFW/Xws+27+bcKdOTvDDsGsUAQw/b4LrYfjbm
lysxauI9tV1I8AD0/JlsQ3rYfN9Zkti6Evr5UcW+k4tTQ7LR0Hiys2eZA0/pLLa6bgHbNLe90jgC
FSmn12EHfpG7OvapPUioq2UQ5/qxVr0Q9T7mdHaijsmP+/ctTL/PKROac4M5Vd9T7FuJ4PuxofFx
3tfkxg48V5+guhjSVNAO4AU5Ej9mvdGWLyDUh/WHsxFSCDwVah72K2LBnj1Lhi9xbdnZ4m+k9qqe
f8mFuPK4WBf6+c+QsYYSPek2F3YpTs8+gZfDAZ+P9z2HFWbaMPHCF7kF6aj+kTliWZDPsgQHbyC+
rFLweL3v6OXCXd7vPYvV+Mdnkh4bWkLF7ylCVyaIxicSEW06h++DNi4DE/5CGdNyiNkZEPuxFZZ8
aM9gbxUhrbwMob6Gwy44jHOcVDfZk7F/EE7LMCQWAUN0Y8RLU7cayvUHjso1MRQtix0rTlbMrDGq
MRYfNIeMK7wUeO9ldXMLwCBx1HxbnIqXnVWtLqzPJfap9rr5Gkm5Cu/Gl4KLsdF6Ss5PmIi1IIW9
c+HHRxAKMaqJ+tXZTOv/xj2msT2tLGAc0C/oYd+qEu+KU7Pzpqd3PuDByfo4IOEClLlNDv8a5k8/
/DxP394+2T/oNSClGuDPKj62S/N4Z+fDwTDRfe8/zBhEh5h2ZjJgfuZiRi3ZrMe1z8pMJ44bQc60
rKxcKV5FCIWFAaZLDVTdNIfCusFnIc4iGllxFtiQFlYMrimgSwWvXTgoqyNlQ8AGknt8z7+ziPWH
q5/VfDZlwYRf9Fubym3cl+mdMEqw38e5t/yCTa+BMn4zeqMBKdp0Ngl5NCgGb8eE3N2jDhlPKESA
ZAC319tGZ1Rf1+vXeDA3IiX8iXWml/BJH0/fQZjaSxvBZnV+XZFbs58qQxoasisAQTaDkCqSyef0
wsMO+BIDhgNQz/8PvgmTZBXjfP1mprJyNOgs0zh1J4J8uXHIw3sQ1mpincrR+eQxQPjBpgV2BcJi
v4X5nRnWascekTtdqQ+LG4gdGk7IdnqQZPy/0aOt1ppbe9S1rXG1fwXo3zd3S1VjEg4gh94AiqNW
tBK/ZnnXh/cy1gpfNyfEcDUDtAtvbrUacVyfV5rMtPpQ9hj82migYAE4leY3wSgSpUPyNsL6iwSE
kyE8uMEcL4UEUwlOpoIzlP06Ji6j1+iyvCMdp6YdU++1uT7HkLCjiaA0JZc0KStbsw14BSFvPWPy
W44GgZDWZR7DH+8P+lX7eLcBYVDrHD0A5O36hFXwcjgSfCmygvv8f555pERrYzUS4pabNZ8vuTLL
1BsuheyLMsd4jOfOMLsKlzVRAcCyyfTmMaGqbvPxfFh4U1v4IR+wKR+uhWYWyuXCXcWvcAal0r+O
LBky1/6wanuHTN3H3Adgq53JhMW6/c/Zg85oc3HlmUStezNa0zILmpuBV7f6W3rVAZwlP/oVWmQ6
g8CI/oQ5fSF0CtpjCmNGPkjhgqcIOlZQvEnQwQIEBR3yywdg6qZJCBtF66tB44Hq4eKVToGGxIAN
jVWosXzpI2pk2t6LzAZezej696nsskY5QXQUjSXTVdySkUKf2bc+KTsauRZgGINqx3mK5xdzkePb
p0a92MmAFbZqViRftqnyDNcaY01r353vEkzx7qtE5WxqPCXtfFmQtVuKBhS7ZJ+dHbdl4jjK0EpF
xyigWuXLkc4RY9zrFxZ7hIg48rX0qu2xPyQ8zcus7+k4IUS+fDuEqmnp3IQKgwxy71U8uLqPL3Yl
WwxLa3FK3WkDjGGn4XPwIV3hviya1VuafKCOxOen+S9sOJ2BGV1p/blknT0ZVMENNfSdongnmIdM
LAG78OXbqh0V8AUGvBDwdJNOTNVl3fuFWPylCk1V+hwpzaioF1x1HObFcVJ5quQaK5Tnpd1uNVxJ
HZVVjcP7UBiObBs83+SVpQ93S0/9uqAk0YbtH483tyD0yj6Zi99fY8l8QSPUwsXJD4cENqEUEmHx
GANqtCsW96vQejXTfYZqE5oK2Z56rqJ4IMAzV6nB/UU+gQDc4ufeQP/7cZQh/PsH9BgQQtwdSEMl
bSQZ6MD77+FjxvztcfQ2fm+jimvPd/kdOaEF006+jdhYfo8JDHjHH0QZEGAuC189ebfrVd6DAFNM
2p3+b3KnR+rc/DDguN6AaetHFa5clcecaNVr3Uq0gSwdsu3yWLd2r9u/U//J3+w46b4selXJ9F6T
OU9qZaBcvsmSbPFe42TSNFdCSXaKMkqsq2kXX/u+qO+bjMVNZi74uQZv036zknmqErJRjSrIf0+/
etnVh/Utlbi1uy1ve5jFt5vaTWo/+VgaLrPkVlEVqd9o4I34+sanYrbbvQKOUFQsdifERgeYCtdn
JmfhDgMZtcSrYEer6XJr+YXtA8kw9bjnlAQUqxr6A3f8C63NY3TWAtB7q8b/IIvpgxMQndlMO2H3
KjTG3QkT3L7v7nALsA6kHdCNDKffHr1Bn0x6jgQoQVZQgdH5yJOBx2Mc3UZsVy1hSSnw26eVAv/D
fzINkFVh/angLU7AofJc4CAfbnSbVWxi6YG0F+Cp7JDwlKNYL6vlWcyH6T64sfz/XYJNpsBdiCiq
ry9uR24s/hjN8DFJFlCgjh+rX95x7vF0hmwkTkAWAkYUCVEZ7vfi1sqsBn9fTrFq3P/7uBNG2uA3
iqNo//MGy3+MA58D76Y2/f2kIUMvzynrR/OIG/lE4MpfaAZj34k0V427bHd62NgASBtI3tnaHPJo
PoLrrDmAoynGkN3uh6O21hEV67Vye5wdoE43/+6ZXpbjnNDgR6DZNQOj3U2OumwhmIkZzBeomGGR
xtPnrNdZz5jW1Jq+ZzKKBktpneKP+TMi/Wm/wuAI6VkAt/DGFMt1kwheaQt3drdNROLn3gLwAPuK
UcsW9atH1Bd33zW3fTr4kuY3S+GnKhc1mTX+sAv9T6ND+N2ChFSVBLE/NVgAEgWCo44msWdhbPbe
1taMoR708If5LQvlmvOgAbf9RTG5RoKHQGYzuwEnMv/NwQ3iOt5rjM/Y/jS/yUMgP9kUCn2CKYWg
I0R3TY9JmK/Dh2q49UgNXiA8urvINwJkkb9DpkX1HZXHX+mecczOS1cpfZP8DT7lWfodpsqURJsS
xWMsz/w8UKLybw28vG/8zHRbPBX0TfWx9tKhjFsQoPqYEihmUVI54bbbL8cmlotUQ9oDxe2YYmsz
Ivd4sg+g48/pJD/y/XXmWAGNcwg5wvPL2/MtnE846u9Gjncb1oGBmOtyEvM2NkPtjM8hYEuFGjzq
R8nebEaNIfbgYUD/qKD51UUCya33wNB3VI/7HhS353GoLQBWvpQzrLaXcUzsFNjZWpyNSc1zJ68R
zXLjHD39PRRieNkOAorKKorzLQAFlgazxcNgZIGZmMWgEt578uazeE95Stt4T6YhOjqdtkLuaFiF
rKraweVU0vTnJID84lBHwHFHLLJFQjdCmyAYNPXOVw8+No90ybFMRMZtmsePMebmIh0KuKmkFAD/
bOky2G0fFTcLbiFSgBuh7llyoj6QKTalKXtO4QPX4ocLbKlE46NgDk5P94e2ZU3k7g1VZgtBd7e2
+6M+UoZHeXWEJAB7uLQfmgrNRwXVii4yaV0l4sD50m3NzMzp75hDTwnpesIgerlkPGPpQnIe4Srr
+V+f/bPXsmyt0HyRtEKoJ3iOimjqBOGlYl8SXFJvjmkoOigG1MlJyCB5X4C/E907GgLmNTrajkgH
8O6xOGpA2D9QKdRUacoX2PQAALITDAXNVmuu3qxJ2h39bvcYcaHWnOtzXZC05neErzt3CwKNNiqp
P6r/GmkoIGAXUBGDMrCLxStBgdvQ29WtP2f5ETBizqKa2GjzUAqz9SOA5itEC3GhQmxZg4gSq/wv
uW1JFzrZShfOYi4o9FglbnUgVJYL2Af6IOrr5uVWT50thgPYWfBma+SLN8sczrmHmd9BLzprfsJ2
Jpn0/+gb8bl4D4EeW+cx+6m2husE9yxTGpQQco6pkdlv5NKiFhzRtbE6jYHsnZB4jB5YcCXW4eqc
2UwyUUNFOLYSUG9OTPa24Q9aK6BlgFRQ6DBqElhJ1nYHfFCIrYfC6+MJEeu8ihFQyG8J5zscDW2l
hdURQ3jistxpkJI+1D+s2Tz+oKO44jfgpcpR0OkCiXYccC5T1kG0zWlnoYYp1kh4EEBe2I//Ag/e
tQWRrhgVLJBXmR9BqlsGLaAtiK010d6kykpI1rU90qdWASK7rT92X/L4tjTvcoiOSqjLgXmSYdZ3
OyA9En5gpvUPLwhbEw1bK3iZlJRniLC7O696+AZ9Rv3vMM9HbAec5gjVgPDeb0CFAXX6ihCMT6EY
5VBAzoNd3mX2DNrr+d5MKp5HRlgWwq+uuOEfmK2zwmEvL78GbUP7cTKWyvdXArBdjG/fTHJOnl2M
jYxjhGWGrduKgFGVKxEbbLcz3On4ZBQxe9J264uW47kMV08FWUBu2qGMNpdUyU8NyjMMjU0evkhI
saq5Pc1mLgKFUI4UfzcuBkyF5bQ9HG6a++R5mX8hmlEUgtggXdpOQ/2geeFHdg5Y0NmHT6BCGf7c
fNFK+/TEKwCKY6vUqelFwMjWqDMIQBVrxqsvSYbNJnPQuTSWqvAgAzr1dbcB7sdF3k14PgxUT+Tr
ONjxg69vX0gp9EBP3QqKuhyj3GPzjNYPG6U7t6b94NkBVBcPAee/TO4vHp9/Wj/ECkmmOYdbxG1I
bPI7AoNnUvXa64E9buxOWoNTtRVdAroT1eMvGTxjkH4YY/SdbxJW6uLb87BU73lwcSPDJlRp2Q/K
ZCixFUQuHfa6Ze72VdjBN88g+DSlldURmlvTVQqvYfk/sTFlKAQ/EAmA3vM4oYN/hvR2to9Nz5sk
/v4Yp2iMNzGnLvROMkHBSl8WFze3MsKUcYJ96Z5f0ShyTHBqJjaY9jMZtwonnRzlvWOXbm8MHfUQ
xJd8Iyzdajp2LQ1reVWoTpa7mXTprQv8iRl5vxMjn1XfaT+F9yZRGOdPlD7tKMNxrh6z6pbHpFjj
casyeRFKTGnSXFM8Cp8zAFtdUgUGuogPKo1lr3U7Gtqjufjk04EcNVB7jyFsvKy4ZoehxuwxCF9I
tOTGqiVacsy6nsPPeyUbbvuZAq5Xz+G3Z0PmFVRYq/ElYtLm9+uYMYLXwPNdzKFMzUHYL93kM8ye
4xdvRNe9zLg5ryunKnDrd95q8Y81RYvOtNK94mOrio19WTmGhv/EfUKCpOB999SbV/bGku4/m7D7
DHmthGZonHp3DqLT4kohZkRdYp1l6bTltnaCz4NDMUcz2gGARdFSvAfTJ+4B+KUyVPbtwUNs//HT
/9Vu/1oO1WrVk90OgtfKoMsePecDRfRyyXTjBeN2YFfYSWNfIxy9ftWSZJ1rs34AmYOwWPen09TO
RyiWMtMi6XX8xhQLmdGDodr6FcOysg+MlbeZhocKHkdgMX8V8AawvX9Hc4anWrr4+XkWVPybhzln
NuhI7fuD+c5EzeWz4C37u+RPtf6QopV4a/ubnQnt6isZ/HGKNAnvHaDTXPZB6kUsnJKweP0MIC6/
hKjp9nmGEQEEHUAfrQuJlRnZvK2lXHcBb+SlMIHxBr5Dbqz51TFh487yrKfNGXtuNjePVLl/zBSo
8z0J1Ze4rr8frT/dxX7PWftP17L9t48KZycI0Cqhv+ULJh96HpIzqZxjFKY0JIEQaD5tRr6afURr
oS84iBxGpjE2Mk8hgdtNFVtxwyXk09VtJ+EU79rpZtPObzZSrg0fLOCg3reDhWlzAZTJ2J8mf89g
jBjr7c1MmzlrNrPGr4CMLT4JLoKLB66/wBHzNECc4bYbOnifPsHfq3YdCCb/GkPxATOJBSuE73JY
oFbAMCkusIbwxB4V6KegC9hqcRXUiWKo9ljJEdSlDBQtbqAA4WbjBr7/8wEjbdXkiM3XVuKJfluk
Ld3cRfDXRYO9K9RoDB5rl0GRmnF3brjg6CufIMuoWYgtJPETOQD/iW2ln71nB8rSaYLl/aiBVysQ
V1z0v8/L3n+D90LJnBiFjUBX42wUVcpY3wJsgFYhMYLgE7shGaMCWi+u3/ieO0owuI7SDd9R39EH
Xa0cyybRHSV2cZQrWyyo5O4ytUPY/KmmwHPIVrjMsGKhe2ET0CCUC2daD++BzZqwrYCq//AZD38M
5KFmNws0O3o9yu4+sYmr//lhrpJAHQRhB+CAizE+ucw9z+9EU7lDi8nnNsPxg6vJIHRFKfF9IcoK
6o0R8OCh1wJmSNZfJBdLIOM9QqPNYrbIOqwHA0KTF+rS52Ky017T9F0xXvlNkleQN04C7+F0iJPl
HOrXyXTX6PkaVS+LQJ2JvTIXA/VDARpfL2rlzkhLy1ios7Ne+El9HK+SWWKiL2gjLWq2OF2F6ApS
+yNs5+oDpjdQKpU5pab+QZaU00P7sw6IC7fj1jaWUgDdMbn5JUeXg16ye9gzOe7PsajjQ3F2h4G9
0l8WXAk/t4vSMfNfzqzwtDaY6QAu3EVuVp/S/mKrJZL1wOUXauXstL87uEr7Huv71zOWdf+KvnL8
RNLBdAz7ASor42iSoK+6k4BOO/nYofxNj0LQIl20+Q18WgCG4LDCmEj7BdfK6aEL0FmjBZhM4Abc
LdTwNb5/rfcaDQkuLn2rBrLYJCxm9BbGSSVWSbIktoLtqls8qdV8XCYatYeDaIb+XNx/D4hO+cK8
9ba4odPhTYrqOIIKf0+QmYNV6UN8Syzj0oHuoe6AFn2PeSglFoZ6Xn934ialNZKs0w2kK3FOlYc8
iq74FdbLsvGkp32b94+cP9w63HuGPoZuXwhZqt/fb7jS6Cud6W13cH8XTs5xZptPl7NxkTPd6Zgi
7hGS4IogVCiJODOFYnTa5VYfN7Tmbv+ZByIQ0glH/g/AKbhBwnLTI2P3MMcaXlm5dLrvUKo5wd9U
DclO2dOwf3fKOM2wp7OXPW+fhPNx76c3sJZaIKwcIe0wzcICrE9y3+hS7+Oj2JYRk0Y3n2z7zwjc
eKKBWzwIjWm/1mvBmI90go6/arzeF+SUBKdbyHoYpj1kfnn4N+Uym95CXgBbE31jhH8p/mRTGVg7
ZOOxOdDr3D1cVPbvVa8elfCyq6/ma4b7soFRFNQKHjgnGwsqIvOg+oX9xjWeARHtmo8acy7UIrj4
YBdFvZvrI7BUGPTLEtzxM0qaaVivhqilGQTmPLWlkwB6J17ZxQnJI13YUmjd9zOQibZu7RAUI7UO
/fvwAMuIRuYethLtR1BJqGXFeYl0N1zp65T2xNbPK6MesY6Ht5i0Sa67pTjBILLs1yb3X33XcGW9
CAbZCCaCye2G5/9EBRZ2nptEslU9/lCw37jvrEYCaJ14hRsAfzFWWrdVi/oZDmr4BfqAo1kYQery
JtWwGnOo4saHR1U+FMEnLJKsJwzYU69DsfDD5BnDdjIsseFShCWCWM4QQPFpzvzQLYlTxTPQnJ0g
JbiTnGLgP8jTI1n1s2HO0h5BN7qfL7ee/Tg/QbR4T/Pqacub5Q3xWxM38NpL+EN19NTZuZQcBayL
QZbcw9EpJ4CRYWd+91nAU1RrCf195w+xqYufI3nKSIQ6BjSfIVYObxpFbb/ndjOtAmXJl00kFmrk
zhZ1DqaH8896lstaGCpwD9xASnQT5BUMQ8msXyJoAqGMYzqvJmxuLRhLe5sfihmHGbX01J+vmq7K
EcqeEWo4jDx6PCP3PCpfmwxrhdf4nTAa8rCSO6us6/hljD8Dp7wvEt7y06YFM1kOfsguHnkZfZDp
PVgEKQerZ7osZP/xGb5uTlsjEwkGODrkbAKunk9bagnu8uUUW7wwb05G8KTl0wIKdvFzHx//+R5T
otolMAoN7vUZaLepdgBsYfzsyPT9XgzpP5LObElRJArDT0QEKAjesoO44e4NUZYWICgoAurTz5c9
MdPdM12bQpJ5zr8d6917Wk443/xmrNsFVV2aIGZAHw8rYjb5OmmZIsqApi+wNdvAubqJTqgTEiT8
JJ9wmIYaWIs6Hxfeo2GqZF9bKc64lpxB07jbd8kr4Ne/NNt8Qbcx0DfgZBu6nRpqX+utucm+fTof
/HJYyhA2KpRhVtczlm4x+kTtG1DapuOkRy0+kUppS+ZH53C8q1f/xqy7lycxLGGSjW1mNL7sXNDn
BjIbq4koMwlspbTz8xNCiGezz4aWBNpJ/8uAeUr/6xTRyL1zBsVUVhw1sVUlbhjFqkYfQONKjKen
spIP9A0ktSWQMSPnNlefKxru1odU/lhMNNbRGPEQwAq8ZqNX6SZYRRP23HWmOjWhuqe7p7zNK5Qp
coqX+9X3V0TkEl4Wj4mb13JGvv0VqyyHJo/sP9FMVa40NX5qcXFDwT4q7cE1rDjYOPIA6r/qAhZ9
ACnbUaLbyjh8fdwXuV1o5qBk5MekMezmSSe5YPLdnShCqgHkTPNeCUZKIA04ftr76lFnnpysEAAw
5KGeXl/hM5mXgGy0FQM7fU4KLAec01AfSaAPxOMw0HDgl52THW9E6H3HeA5sQ3U7sMUngKzNKTtA
y1eOTvWDcKih2w+AL9iOwV1SBdz1+Gai22DT9ctE80bZ4dU719qqzjVKc2XxKdcfuHIdBdUSyZJa
2kBM2eM4gE5irqxfvtdsoY+hfacd1Cgd7G8a1HhwNmkF9WsbHztH2U9zRi81QBOpWewUrRzmvJOb
/QVgWtE7i3TOkQ1VVoV3t0ES0rg9iIf8/BsQ6DKKP9/5h1KKW542p44S7eGPHzAqdlFt+7dzo3RE
YdYdJGq6ytarONVDFBtko4C7QJmj5wACXA4X20EfaWsS9O7RnmhpQMJg8jidxcj76X6geBx170i9
MKqTYE28f2RTLmqEBadPnL1CCuShO+4WZMQl3vf3ygaGf2TwoyAePxRXqObB8UkVQFne2y9AJjZz
RPG6I3My7bIIku5Dlt3TNWJEOw+/D5m+okTGBF04TyoSDRZbe5J4mBp8XzXT8rAwmI/Dxx++rWxJ
rj8ISGFpVwprkRgIxx11H5O0Yq69iPKyjFinK+frT3LM68vtKhhy3+eDqOQQJicurLCq99ZIOMEz
ROi7VvbG50/Q5+KBSHYVMXL+ffr22qiIRtR6Dbqb989nopwZ1MAsviz47lHYGSGp7z74gr74eGNF
CJwp3l9MdWL+B1g0zXgg3d377w2pQY3AzB7DdHBirDF2DdF1bRr0ZWIQzoxXxMEmrRT/CYU/ZRF/
vD40wivt8vwdkXRmLHGeeq8T6SE367E0wtvfi557X/h5OArkQGddzoYDcvq+eDgZjrylFGpusLc2
A4eWZVTNaKqVSP57YI2eJ8su6KmQtvLs1tHvmwiywHbG+27RNdiweqq9LYAqFnoHcelwgofOVg8l
tOrgG6RxDReIC5lNANVm64NT1/c58fRf1VZnXAgW4ptBxJStNzLV7Lsrh9+hA238KH0tGu4kw60V
87vvfl+C6covYFV/OEU4LqBdOMEMcYX6v9aT0dsss6FfcsGAVi9XZlnTWBEEolgG5L1qXgvrO3A6
GMS54lYMfQOxwQqbmvosj4qjfM6nfIq0k3OyYB4q4sbW4SWO541HgamqdjIk7HA8l5eQCG4uMj+V
vWK/x3aVhoOagR2AO92MGV0qOYgJWhd7DMbQupocpsgAb4Wbq7ZytV6KRSnYAIrUPnu19D09iW4t
wW2ueIvCQW6RtHEbhCUTM+opoQGf0r/e3Cdqzqdbi0Gfch0NHBoFvCCCMEintc6Y1+cCo+QjHtIW
B8CTaG+2HXoCCmDpVM0ahtRtEwi44LsmZ6AQHAUxBSIn11FoF6kqouGEe+fKf4OrP8ade+gomObl
GhcUR8qyDlDtTD4nhRkZjK/MImkl/1yBY+7oRbnsMTXItzZflXvb5X8aFMbIfnhvGuVlsmxC7Xzf
JyCVsLoR9iGEUbunMmEOSrYpmNYapyd6EFJSdTNbMZ3lg31immKMQCLBTDTSu0h60ir7q4cvINmr
PWp9Y/06ydouqSJWifFHQs0jbj3k6d9i/RRBMwFrYYwlQRFpmRXRkYd0HFFk33P78bbRm2rD7aCm
/FUWox4TD83Wdly43csDHB/fN/Lxtc+pVmpmPz05dcnC5HImJBTxUoExUYTWk2cHkuXkX4agY9MT
Gidt0lw9yqlmRg33ZQjGA81hY4HKgody7kCU+sTQ0yQrdtmKiTpfe3S1b4w+VUxdc6BVXrX9CMuF
zLo9IOJxRgOrJdebPOxLTbpGZX2Ow5czYLvHx5TRBDvqx3ogacIuhC4DqQGRi1NgWx0l5+zaCLz3
uf4MvY5mxpGdNhyxS0PpvBaEGiJm/7h9Zr0g57STFDCqW1oUu5TvN7RG0+wyYvicKWwwAqxn35F+
ywatcr/UFi9XY4GgLXPY7x1WXwuxD4rFpCCeWNQWIEBUIHenwmkkExmc+Uh7kkuj4i/0DHQvsJ/W
E8qP/IfrJi99rvYD6fMyYfIZDxm4DNYBhjtdg6KNsdTfhgzUsRiTQSQqH3rJQF/crhupw6bSWPwA
3Kwj5iy6Ovv7Rf377rV+pX+QMHUk/vIKiWqge/UKRFFjUrv3X1GBcrXxoAJ+I5lX/A+doYEIRZqT
mPoaOIPUBWA1tHWKYZe2gmbpG9JEEBuDSsvT5wqWc3t4bp2x+5Is6aS4Guw7yPqiO7OeB6qNaKBD
wIM2vJ6V62wwk3oXuf9QshUaLJrpgzbBMPZcIBkitnlHKdPgUUZsj4N2A4fevgGjMWCnz1+qQur+
N+OJTs/Uuj1DBl3F4zlanI5GPLeNxMzdfonbHQNkdD8OhXZMmXNUMhqk3FekSJeMFWKMemGALynB
mAMkQ8X5M54P56+eB5J6hdpOBXEK6SlGPxLtDlLmqXIkVb62R39idVXiSHiv63nx8a6jcMSIo/k3
4zjIL5QtD4QIf/Qtws8ontGy4IzogiosNuPXHzA2bTdqpPL05D7HynDDrOR7KCfxGz8Q0M/fqF/d
IInIoLYx88lmUUz0cjpoVPPVWNowGEgBI9FIt3bfzDOGrhqrQbe7vUPixkbZxOBp/Yw2FSzJ3cL2
NaS+rX7YnJMrlbOTbqTbIjNmWWKlb6/Kvbr/HSg7Dsn7T9OGD6WwivOQuOSnl+zSAA+atjAkUwYZ
f8zvozOUcS0zfg2eHPZ0dkfSobNSeWS/CA9BtbEjctYqDmCE1P/mLFZ56NQAL63bp2HC5X2dCHy7
6sfulFGPHRHrjDfF8bXKYyrTL032meEwKDJe0VCx5Sk+8ucOFB2U9OpKeAeYt6kOaZPnMugcJ/UR
x16PJUSd5Ut84EhV0UUwQyxhjKI9rr1WhMXVGH8KFamgW/AEjYP88B47n5eTqtZYDpTUFeUM6Thw
05KTgr8SSdGdFMYH/bQCKFGmdzkYGR7MBWOwVhrYC/iTq7FagrriglRLog4J3JFJPKK9N37yxn7/
ddXimTh66SgMMj092cVpBavo+pp0zQpbhvQ+51mIQYB3dLvHg8TPTlWk4d7JIUsNYPM4pfN/7+IL
xZMnBwsV+U+rOu8Q7dgZsIhs4IuxiLniANd9b15QL3iqYi4GL2s3mkfQLUiKTEY9UK+Yo5WHIPhN
AOJNcjsLHzcYu5gWMnenlC0idwX4C5yntEGRUSmR0sf+jNOqmvLquXRedbci5+ukhMy0i59hiGob
m1YefZ4OAJJq17UHtoXSY/4GdmBfeIOZUnKwHsDKk+hX5C++nNfNLre8P2kRvZxL7AbrKnzifTeP
0zx+ZQ5jQ3IgWc4VC00K6osS2RrKO3s8sDEfSfh0gAp0H3UYBRCBBCPvWdsgfMLAf/nMF7v732Kh
OwusjjGFGuB/uiwKmx/xJjXAZ1yTkBVOp7efvT5//9rT45Qn0oesjiGcLm/z+WWaxBNlgRS8iz1+
E2AYAQ6vxzv8lpArHGmQX07M80e4/uaXoRoHocVK2YE5DRbkDZSTR+H+xpRAl9y7QAY42OCtED/B
BRjFDG+J6XR/u/TjPtnj1ruZV3OYYFpgThSIUrHvChAKexYWCzKS7+ATtrjzXWkvdkZrLlghWM8j
TMLim1rLZX7CKPAQQ28573GmmIYfSn8zNbOH1g8VeYh6btxvgAxueAgYlMJscFaEUVoY1RgCfAlA
P+HiQfQy54gBLnhYay/QHAyAoM9E4iMn2GPw1/5YAdfGxJlGGjD96noUFgDQBjNkRLCZkEUn9aKC
beVso9gdjYQfnKfyiwqQZ9nWZOxUX0rUzFx/J92p7REEAPh6bFbdwCkcNEMZAyT61DqxKwDUQsb+
L3+9C0pfmpyxjUw+HuNDsT7Bx75QNDyJTHdVpqx6CReXLP/obetjryj9Am8ytzxmgd/F6oaVibwC
O/d+PF3o1q9KTDPFs0gwGgH2G0iJWCx9mLgeo6g8r5x45K+9BXnJb8W0sHgkqS30xiRZHnly5njO
7yIOShcdj/pA6yIZ/IamDew2x4PVsL6eMPdOYBaeNvsdv9xR6wxnkJbmJbd2XsTEAOICrhzWlgzK
6Tx/ij08/scbaQH3y9nIrI0ClVj7tFUV0wtvFCvIaz6ekNhvfthzJxQQ0i/6VnfsoqTTRAR/s0HE
hIfC5DgFJDu+JCxrku4LLNCd0xDgRcdEfRT6ift+j5GN+M2hJVykAHBQ39/PrHH0tyt7GphPybF/
+0PfhXcKs18JdvxGvk6EUCfUppZhafpcIhdId6FVVgKRPNaBkMg8HH29TNtZtuEcnmjrF0SleQZq
TFszlGU7HZJbjjPaRp6J6cdqR5xv0fNBq0Y0UdWDr2RBo5EYN6cdly376VKkoRnOF+cl7i27RzrJ
qs/FwYu3BPdJyQHO4APKjUuXBk8GzJtZYf7dXIaymdX5hweE/Wgqf9G+jA/4VjBbf4Rl21cTC2gg
KxydbLY3Aos7Smj+kCtfQi1s9+aqAu3tR9NQ0+zkxXcGqyB0jMkXk/P54VeTRzObLJsdJhmHEDYk
8bMydmYZxqFuyqv6e6AY60RImE4540kocWlM9kP1n6fRQK7MhwgPFZeUrDcivCbbf1lJhOfR0KCB
Rn+2Hb4g1EC9ZQu+BPGiyy8iCAcRgyLJ3H9Nyfu2JNKn1imKgtaiHEw2zAJQg8Hps4JAQhdSkqZD
c8vbQ3T2DSjiVFgfqtjrXGUoN8JFjJDsdxWGepNc/N4TXuL35MTMWOTjVNgE2nbmb2P/XsgnQA94
RziXBG+RPcAueVRg1vxOpK0gqzCRSV5/1Q0T8zZjwywm3Up1HuGbb7H4TF+L14JO4FAh5od9+Ubv
IGWlBtSg4wEKYf5inabETIr/y4ngSSd0zGZmH4/SyvCIYHLQYKyvuaO7iddA6+HyFw1CjKsHS+f0
jUU0GMfZyGvrCFv6ueVow99SWPWmWS2biRFzHDO8jDw2XFiO5NZcSKGnf8N5kL7G7UGz4aZ/hBpg
ytcwp4MRvACl+TrRh/Z8nLLYpIhmK9X2ZPEyVEPM6RqKrD9QOml/XxtespSZFFAHDHKtZjRNDE4F
9lapeZ/rLxFD/BsBL18XrwHRiHmc+uU6RzGzLgPF7XKgiDTOCev7yxYf4c1CKUcuSP9XBg9oshZl
HQx46jOT0P7+lsHXLdeibzDVLZLVV9A66axGyYKo/M2mjyYALJoMzO8/kXiJ4oHp8PO1TpbK/Ljd
9ji+ALXYJN4ukhmA8uGvuhTzmt6wUo4BawDsZ1WT7oosa2wL9RpMMn/dck0S0m55mgNQFvRVJHKB
xBxaaGN93ocy2Zq45ClZ12Nfjh++TgAsQCrREflJj9SpgrGRlpQhwF6915DSfJZAYRrBZdJZnWHH
p/gvGRjAz3FIFSPg75DNmPgodFQfX/bpeM1PJPOMXrFB2SvL/ystpgaktnhecV7ypG17AJCv2+Ip
BuKH9XP+6ouwSo4DyX5NgdlxIcosFPYm9GAsDaudbJHV8AVwMIrLDYb1aqf6iacEb/hkdBFDUuCv
QPYQcLoi8wLWfS1YxX+MojjYXgFTdG0GrnkFByUgM4EC5ppOxs+WUsB2JNkf/zmtPSRBvIufR4D6
PE4XzJ36WRFliCDt6e6zxRvNAIp8jj5jCaBUzNIZFTSR8txcYefQVqqHfO2NxFH16qj5K36wu8+x
iySgm5j90W5+RGPPOgIIwl0lh3KIwmlPI9VrJhsUwcSDGVPRVB5pks8x98MYKXA5Q8ijQ7VrcDtK
zGhn9hU17ERYf4q/O9p4bC3T5g9XwrQnNoIsBw8y1aBZA/brfjUKMFrg9um+JXLE27DjdU87iDCx
cAin9HvrS2xK575HvnGUMMUTBsi2xrc95lvVI24jYxTB9DvyUfxdoxZNnsWn5diAEFA/AHXwosty
WO5hRKqxTT5cJWahiO5wPcazyb2sOJ/8K/scIgjGzu3IcdnUm2IO3jPRFwIVv/GOwO7wWDGUZSJG
shhDpIo68l/MezrL6N/d+qPOt1e527w4LQSD4vV+4z8mBnlTqS8TI1JFBjUsATFpCG41AI6uESSB
blmP8RJGU9uUWzoPKlsthOSlG9DDx8gZPJzs0hk8pHZSLD/6OkOUwLgPwtYpRS4vKz9/N2WxUCs7
fYTpfZq7GmLVANWbAZajnBIqDRZwSiSLFKowCZeSiUfIQhLrVWzlE1+otjDaHbWSvuSEqsky88YH
dQLiwNt5FQ6vt39tBkDysoXAFBsbuwR71fW5Tv0Byx4ZHiAROxnVPwlO1ngidlu8ydNyQdJd4pGd
zNzkn2Y7RKpFb9oQ2GYNyVyot0U1Y/+6TfhR14jERiX1kq8FWHM/NOhOOAdDMJPU12fKaC2DqTTz
DOcmhI0REkw20iNRubHdT2BU+ktOB+vjTvpaPf/OGrLebHUwYY/j9Ykx7Ixz/HpfX39HCpUc5suP
zbRz6hvVqp5WOnIxqt2Gy1ez/I49hIBG4z45yhu3fk+UwbauECLlu5RsPfv9+yCahgNbJ1DCkpgW
t4fU4HQb0w9AH20bgKHtUN0O3vbzgC4gKdhLxPAaZNYacoO7iPEBvs2s580af4FKJgJH+G3iAW7Q
2s+P5AJNOQTvmVeQGAojWrEMiKzACgX/jtvhTHoRYWvkCiiePklIQwcM5Gyj2HtOS9jREIiOd98D
Dd6dfjQhGrnsPM7RZIs9J/u9n3kZYKpfjsY/KqxvgNZFRayq+g0GKzHalewFmmRs+x3eB48SYwAQ
RshlTHn77Fy4EZAq3lKK0ea7oKVXFNzNA9pLV243zX02fDqagixSWubYiD9UWs8yNgZwEdZtwvdr
GQbbMn3LTLUA3I+TETwHJIAbioC+QX92/p6ByMiEuzQxJhH8YSBRUmZnawiFmt24dwofxoiUKoxF
aBZVsx1MpGHw3unUhhxgPAwAZydjQdqergU9AzfCJ28lBE9qQwO8xISa7TFO/Dzk4M3A74cvre5n
Ug13WuMUEzR53cmInh8LeIGmpujNN0LKAJAcNVBO3qXmPZM1C4w2Zwg0HsD+0t1cB5uWHCWqg57Q
Oqvpgnvla8xMq13jTIellV6zr6HyEZZnFnIg4zlvWm4uGSRECuFeoATAVE2AoQIsgbQmm5EBAVdG
Vgc76JKPZA+7/6E0b7xB/pvCc9399OVlxC7TmmnWa0JHxaT2eEjBKFsdBXcbwCPIZ6wgQDIIkJAp
Mg7kYqiiSaNZA3NSao8XW3W+3kejaoPsbvzzJjpyZB+KTcoOAtiHyLCAEHD7xwbq4s70RSR1ZWJJ
WnhXrLa1r1Xwuk1hwW93u529083VTcq4eIfQG4qClQVxkXIcLbTd6OexhOPRMRQC6Ezv0gSUhf9j
5yjeDjkStepfSV2pbUnh4uMdbr+IdiyQNcgc8/qr+dhspywLKzkPAhowwltsNCbo/7APEOt1D4ZC
HiiZz1VJozSgaoRcck4fyurFh6DPdKZiT33u2Zj+bn/vPVxTGt9mU+IjUYW56P+l+dEFb0iQajW6
8+GOcvVaP1m/JsbBCKD3HebZT2AK6PrEpCd85bu35S0uBYPuU4eBQIj1oJhWTEEGoQBWQ8aI6zF8
r97rgbAXgXeBuCXUFoan/+LhjB4Ouvw54nBkdL0IK+jpCuTZZGpPA8w6gcvghE+IEBBUR7iBoKVB
JPif1muWbzq63G5muX9SkL2he0Q8jUQEOYSDETROSORZcyVl57NlnhYbGOj9uY3nQXsRDmmkiWsR
Vd3PuvndfQhjz+zUeAXbPsIDh/D+yXVV8B8XlqMJejla4O4ZI0jy8mWJoglJbHDnrw8CNKl3V3g/
Yi8Db2FatRlF4GmKt+MgDMufwa/QQ6Fzs67z61yqw2CdXwysBLPGvWFGDj7z5qCuUT/J5xFa+Myq
febHfOA4zzo+BN65RCcwe4Xo7LpQWfa/6upNU43C20bdgTI220rHKsKTNzKHuAtf4eVCRlEce/T8
AT/KiDD3TeudjrKXx6C6fP27S7goWzUuR288pKNh6d4BZpF03ZgnbKPeGv8wpkJY8FDWAb/ymmke
r3PFcOMLMziuxN4QogRS6V0K1U6naHZjxF12Chkarbl6b/MyFBqu35rEbutS7wYwG1xiDxjOqjag
6aThJqymhyRyCz7eUGOlF15MZKG6MOz4tmFo7wNLLXqxIPaupxq9WX2KF+ra271DgCQCEEbmwWls
WXIFDkfs4WI2ICqdNMTfKCJAsIjaJnwY3o3sAFy1zFIKeKa37MVbanqNQtwVg2NHK/KLRHYim9du
l/gK/jEhqb8GLFZhPtE5mKZuuzwh7SvF/BOQXrO/rPUJGAx67gzrqM8D3RuO0L+OrAEEks0+QKs1
pKqGaRMaV6E5VUXO2i0WSemEjwn2kUd6Klfu5XUqYCft5B3GlYj1rIkjtV+nbiKprJ/ccFDDabaa
XtZDLKUsdyRAHTMdOQwg7IrMF5wvXS5oF5NZKATWop8MMLtFSqgtFw+7hPQU31lXfZ6R4FKAciKi
tdQVQRTuJRPgKKo91AGEr8p2Q5IsFrLpBSEnP2caB8EQVI6UP0FT8WSeIEMhKn1U3N0EJTOLFaWW
CK1UeXKupNMWm5hIooelQTyQJmadxB6mgwJfhjH7H3UAUNx8gXMPKQzuQ97PYwkXtJ0fB8S2CCP5
485gvWMScmaiC4bV+5qQhA90r2zMtOa+EF4HInN+3coiRQx5J5ESq70Yy7SOpfiGpVRA06izL0Yf
SpYANjUr1mb93brEOqsbm3Vv4T9NN8Y9uiA+53Q6kZLkAYJd0Qi5j6E3eExuDpHReFyEfv1t8FsQ
jBaY/S61XzsLr/Mvnm5FI+IowpD6mqkuM8eYq/u3w3TlrYiyj1p8ppkdgVV6jc3i/B2s37HuqLk3
OJCcBc4DQ8CIa7GTKfaJ5Gr4chENFlzYJAiESh0Bziq71DTRvi5Qwf7K+B4pAL8MpzEWl3h0BtOj
Q2ODejOMyuEuxsWRtB+uP7prgeOZ83pxWq/XZmw+bJHgFUFYUinJtMm680rNX67LlZvPbeLLK48d
JUA5m1i5tdCW0eHBdzEWgPK27vw6t8hcaADglYfSuCCzGHWkdMoBLShsPB7k++kF02Kxi+nzX+/R
sTskB7GTLsHpT0xz6B3uGPAPQVLHYxvfbQ1altTeJuMZgZgv3SsGeIdqGHOzFQT5xvPEwR6C/o9s
3JX8NvV2us6UWUDuxF3kXsUrV8C6aUhJU/rM5jjfCeodezmbGVnw/7I8pmRMc3AQe2xNia17WEG2
ip8nibKFW9GBDrOcB4qbLtsepPztg5SzQXcQM2BpzYxH6oZe5+OniPAn1BjcSdREk/HPw2bbGezx
JyDKtH4I2lnOcH7/S7vZ4R+DcTBmBIq3UBxg2HnpIqTNZgoVNkk/22gH0o5gmhE8/7gHqpI1VfhA
MgOPmzD0KOqDh0DjEvEblmgJEis4HGbaz8/QYhiiPDW4u41JC0IBaoQGZqAbhJ40popL0Qpb+m9P
mjDvHkP8GJcJiiCk7exZ4301m9aHU3M80U1wixSDo9f4GUbIlS30Qsj0zTkR0yjEuEZo1w27Nnw0
cpDItfVECu1RnuTMjqwDfhQqxpw5EH0DeIBSDNemBs7AVqgWO4QsDUGYMrULU6XQnyOCMqHgYJnu
KthbVUWwUtVGQuhFENdHIX88woqAIpqqGEnucmQnkXxghxJegexfBXLhPKJNLKYtZDbnSlasNdxK
md3lFDvx2Im9liGnN2/EGW+Vut3Y5V+rAgTUSxYRIkp2cfN7DXbYaBpb8xjTs5MVWzdQLBOY3rgH
pHr2jr6WJG2TkYIcSVGENfkwtL5bYvuGJAOF3zCP9A3ZrNv2gEk4n96mQkaMAhjiZUfDAR1O3Jd4
x9c5NQ7UKtMth6acsH9joqPhvHIeU1ookDX3SUvPa8sHySrFsoTPHK8rK8feLsw7VnVkDkBqasge
xZ+P6Zo4GBuS1ptnQMUi7BtlScFtAhyZdgNbw2ttH+/nAe5g48KP3FAWBi6tBtX+JYarpSul6Pp3
XVdMQhMRQ+xSrS4eYBpfNqLJcILUWQR2KuZ4gqu4ZrsM1i0nPPJoLJFOk7oQlAbW337GkSR4pfcO
6uA5tmO2MrY0BDowNOz/xJ2dEQnZlGeoaJikA+9AzieCTLNYclg62V7z2RsL9r7xoTCcf6fvGpPg
kmhJKmcOXhF1XMLVQtTFdwBxS4/zqWDw0qUwIkmzl8BP397lkoaZ/cBfxEEtHgJ620Z1B/KS50GY
YgVBhzq8iaFaPht8FZNmQ23rkaAHtLX+rr8RfnosmMKUfVOBeJrb5Evfglm2AlVz6HzpIY9sOyz9
ZKaGEMOtowMLeTSe09HNPhU+xyNhsvx6WJBWQBZsTPA/PDGG/a/aaHEj2iqzm+JX9CQDnkR0O50M
wJQ5hjAPm5qPZQDykC9W2fYxdJqBUKnbik+uybzA12+BzJAey9V2SQ5J/k64nB9c9yukJkPaXhNY
ZnEfMLhSAxQsJ4PMwZaLN9B40K67EYpqLqgh0sXX6xMJvE84sox5rZVLcDbBbiU2itni8pqfdNwM
M5bbcyDCijmQh6rV/hHUjlDOuZLfIrgUoLp/ySHQBBh6BXQ7L4mR2jLo5+9LXLJI9G0c7DX76gfm
hVnMZh9Td1j4xNYpFlFOA25GmPuiyiKoBTT7yvRnsbLxfR8J/f0R1dfbFX+3Adtm+E302EpseUeZ
70Z7i6KMKoxqjqGWs2eEQZs9CmkVpJ+ngdQhD0HEMqOdZn+iHmGcEaEgAlgOSDmnzvKuIqHfz9wc
a8NNFFNExMHkpyFnDq9wk7kcIzTKomNI7Mz98rozNwlQrEEk8IXZvONUmfMIc8QVRz5GPISoujAu
mNQB19WD/vK9y9xqkxzYFcFVV19f8Wk6qMYn5eo6v3ki7Ivay4GLx4P1mHacegp5OGYeizfHdMqY
T2GMAMtnNjqI16GIE28MNRrEtCi96415ThLKTZQND4qq3wWnUsPjZ/du4j7sC2EwcXoZMgr38PLr
SeqJc648yYeOvoh1ssAdfRkRkaEGKoXJd8bcMxd/G0XmQl5RHFLCbsYxV8IG89KtCgKHEtzJeWjR
3TidUP/cSEnhchWktN7o8cV2c2NsVBoKtoOYe1f46EQLqh4Y0XF67kRvwK7d6hwj89L+1wL6JFmN
rJvT88zeyOCHSjKmA0+42L/ucC9EP8gabY4lLg4f509qShFWLW6SeZoOAUd+WIMA6D0lKHXY0fY3
YVgzDWszgok6A5QKwuvfQvZ4I4gSG7pPsUMhlqbBEY3NBSJJte+1U+5S7+nfd3RJ8eecBr+Jy4ca
m8Lb1jldGheDnf3bETF/ixTPWBHytnvDsj+d3pV/jfkNzOWHM8jtnM/+SVlAxPDoN8PVRJAq2nqT
iLeDCPvFy6hPd5RX1ohke2IWI/HfSkjRjIHx5SCa+IZkwpXbl5PNcjLr8O0wlZhelYfY+5nh8cJJ
aX/GqBs48vg+pIeYSYtyxREL4oltyWrtKiFyj9Uh/375jh8+5ZDA48l0OwZ4EAMyZ0ymGs4UdH2v
uc6mg+oW3xHovIycd9uzZ8rWKOTBH88LSKMuymP+XErzwd8zarbi4Ruv4GfKAL32uo5Qe+t75KnW
cy0chHRSIOaozabCs9dbJHpzUzNm26EexXJoMKlnVqKq4mhk1pS0gtt1k+Uzyn+Gv1ANlDjz1hH9
Xcc0q3RGtMOccSIg+sQmNNs8hqP/ebNKuujLEUYty3bpJAeOL2tkzQFZoCs7l3SQiDbW3vYhiD8s
mwZ9pq8gnM0zBHC9+VtOQGrIIaUhIngXd6BPSEtPYKaYN6d6fEwyp0womsYXrsV0fExFVc9jwoxJ
Zl6KwSEv5LUioxk+DoE5Cw+IzEK+J6q1OTskphP4KyWQ41rg2RPJFRzVFv37bDthjjR0brESeZlr
PBQkmG6kBdlAYHyXK+q5TbsrpxrevZ3SOYlz9cgr8Ubx1dPP8ArC8135TKuCLVeX45XI/xiB53GR
Udhu6+Ao0qev6zHP0rwnFIkTUze3ZOldecUTHGpsr4K9hOJcPtDCQJH+e2yIJZvDeiN2eNsuZT/B
6i1ZBcoh89QZKeXc1yEc3RipLfTwMFBntNaTYTBy8p3BPAbrjBQ+FgNzCpv8TSbP2EyaQkRl8p22
ZEssiHeit/SukbFpwiGsCD+OM/rK51Y7wyGa3wZ4m7yQB+8H7JfnweyDLclpoGnhhBYZIkeYIZA/
+LW/jCFyEG8BEvDNShiLSo9f1nWqBY0/iO9XXoASaHY1OWdTuCPtLEVqPFw0UCtwsNvlza7sG183
tvkRhCwtroAXsBS84vP5vUCMQMnBqKIC4xDsK5sn3WwvSO87M0sshbSOzmEs0OpM5hiPvFAWjGbV
KfP09TAAsPGNTblvQ/X4cJpwRF+DnGTOEAhyPdk4cLRrvwU1SMJTI8p8kD94WSOkimfmwt3tzgo7
2JAksvtcn+i+6og49hdHJIJrF0v/qSeW9rV6UanTJ1EELZQImflMZBXdSVASn54DuT5XAmJ7zIw/
dJgcQfQJySEPSfkXMU8kJIk8/m9UxdI+8a4LNcTej4CLL52RWwTHy/GquZpLq0YBhNyEo4yfZgNw
2uRHO1UIoc5DyN5AfpKCQh5RKRE3Xx5RtntkeJSjYRKseT9LbUIBLL7DcAI4ki+pXLiQa55nRteS
4i/sjCidPQxNJOcAKZzoYL1sJT6G0o/DmDrUEYefxRiO8Ux4qp/+YHERWBcHkwghflNuUWs9eE38
XAK5g3+V8MRWQxU4FsBoKhyaJyEwOLIfEeMMsoHdGddmWAaD8INsYnQUh0kdqTwR/MOZVcJp9w7o
pOijVet0okFkzBbFSSgeqTVNA1W4Qd0mBupkK4Ph08pkXQKSwFK5OR8UuxXFIHQtbdT0sREvmKqS
QiCupjFwyO+CTCbS5W3mHXAEddbi6TM6hg76YoCqqKRdcdoSuv8gfJmihJMZ9GfDiSv6AkrMnJMZ
GATVvo9EV1wNpIS7+67wbp5hP09jJ4lqP51yBQ17ZDcdJQhJSZ2fU6ogIDRHgXqgVzOC++55Atmg
hsns74kSiTLp+0+dVnk0ObwBfjXT25JgzLB0W48APJJ/RsgralcQ0TWbEPHnXGsoUPP0dTuXtIE9
2X08WBJLAPgjd2jhuXNgak5KH4IQ7jQXQNObUt4IGX30tf8j6byWFEeTKPxEihACSehW3oMQ/obA
NN4KYcTTz5c1O7O9Oz3VRYF+k3nymLaP5USIUUwE+gQGfcrrFLX9GIIEV8U5AqigpARZf3mEYNb+
ZmO52y3jKmSHh96ZKewH1gW3JIN9xJxW5O6DZ1gB6nI+t6AJwPoK7xZmNe3yyff7I11M99Gx7YBE
7KMbLjA4O5F9qRbIRmrfCjetPkYumzawFh0cFYl0zxS8gkz2IDAwYI7UgNReeg5Xfv+KvBfbDefD
V339TlCzpiDO+20qYjxilrT+fwdANQRGTwDKPbiIfcqh8SLABD43iLUy4vNQFtpKsa9DYVa4l8Eb
o2o56sX9SM3aqeUzgmaJvCnXSEDApjTgUwUYSg6jgeiybzxNhNng5NJePHBy3nA8Z9inmuK+R/Hl
4GXADdo4WZ3C8sCeB+AV7dIGVgLxAiRG2mCsisdyoRpk2dEorRiMwD/iLS0C7mLLhwMpb1bvPb0u
Jx8jFtuI5TU4/WCHpKSL6dwmQrQi5BLaVigOtnopzuu3sGahLAh/SMF63z7eK5zDagM/RnJCvj60
XKdaQ9HLfxvDE/8ehnB9IU6QizYyIwaAf9QLjmL0CF4zsICi/1bJ14e7zIPGxsPZcSvL5Up9xNsJ
jTnLc/ueingB/g6ZwuImxQBnydnE4le8IRgsh2obS5+W34mpyDhE5L0J94Hz/Y+8wQXBY/5NW8S1
xbhznSMyT56wP4jNwsHsy8HPx+SP5TiRn4U37wC1s15MSiIJUKSWIhzvm2KOSXsTI82GvihDPjDl
M3MCukeubEho9OOITSJ0AQRiHNlkcBn5iTiuN3oKDS/EZdFbXbg4kMPG+gR0oEtVLw2PyMBRMNEz
6T6tK7NvDsX/fzIYHeh+KeAyZuXQUMQXit5JJgShtEgyTqKsTuS7NtkDqIOuFcCcYHb3HcoZgpEN
zHzWl6w1zilW2Y2gKZlN8U+ClL/Aio8cY0f/MhduK4tWvg0eB4SUH1g+AK3y3uUNr8TZkSOBrok8
kfeEqo3/w8yCQ3cOgPKBDGVQy0ptKI65/PmjUCXb4NsisZdbEK9JewVRCiucLw+1DfxxSFoc+/jN
/UiaYRf/cd3knJIpgYAP8mDfMJaoioPjEJKYTcwbZxXnexD58zEOxfwb6HEGmacmX8zTlT//1999
o2fO2SWfHRfMmXBJPsczso4pfHzIRn/7SPb/a9n2Vx2HsCvYyJS4SGsixV4Ne89suLIkmuyDDp7c
G0ofgGoszazeMZqu2u5i/MpR+/Gzct6QWICCzemyc2u2VNcpkIYnJsQ+tiFUMcAthhyyQvbRYfz1
z9EX5y05heUuO9PALvr0tkx7cDDhE0REr3o0UY6eynXHb7TpuIWKhHKaA+ztN/GCyIBpqzSYG+pk
QEa8JwIaJJYZpxRIVMjgDgOZtNAEqDF2+2rD6GUHiAcSkR6Hxz7Dx7/dbDLXaejrLD58UmB7N7qN
8Vh8R/lrzTGE+1mdHnUhnoFj41bSSlvuDqjJqcvP6Orup1YXT3+AF65j8rdmh+QAQ4NyLWe3MKfP
btz87AJup5XJme5cff6zYjArV5XqCaNO28obbYc9Iom+PHbpCajIeJJwqlC5MLzCeMqQEdJr0Nz7
JzjxvNfPuHo786/727v1nY5xkala3PKpsg+Yy64+3lX35ljeGzDOozk6pdkvRZbmdcfn2X32LHqk
WrsJryneb0yj6EA47jj2yaqxptwD6/2mw1qHnsKXsMbH1z6v5t75JlzHGiWZNYUbA4+QOhA10jtl
VLulPdOc7rbtc8fQQU03YioouLI48ynr+5trRwh/oGTUnh/+ux82DkV6XkVVdI9atBdxF8EZDxyN
1t/y7cbGtuVfGd8MTL7NmG9yE5kL2+nH7kOF5QOjdaCqDFizY/j2dVqnylqfGvFhIINxFbkgvw0F
Ag9BWVBtqspTjpsGjDULNqaQCDm2kAJ9XeqxcYsGMl7RplEzecyDGCQDqmHrcOBiavmNR3mGJpnT
gY/2kct2WgQ0iawjeT1FLjROll3hnwiZaKVgwBx4LReBfR9Uaj97pxdZVItCftTn0oRWvlR6RlBD
kqTUwBbvTmCj8Iz5lLmQmcuCINg8c4VbFpYddcmQiTbKza2FfBJPEt7OnptC+lOASmTomFbZ580h
MZMV0zuuXT+T2hIocw4f5Nw3SBf/P5x2ThEZZRnp2JvEAW+Y5Zhg7223yNpTzHJXeLRxfpzshJ4Y
g/IphGBxQLanbpjEMeFuQAy7KJ11/K69czzACCd0Xcb6YbhsSBlcejA1HCZjAwotjhjGVEgaGLjG
xBPkjygehTRjJJsWjL5jiUZW6f1g9wqH5XH7t8gEGSDerDql7R3RpTkCU06J3wQC+OMStym+gU+6
yY141Flnud8nV+rei7/b+QwlznWoqmFL92AB7NHI3gI248sQOigtD1aqPJKvkrF2P+NLjug271Gj
U6rWyC+0aD3wub8Tyi7AXHr7u9vGl5B+/SEhk67QUhExT19jfRfcsYdmkwCpL3qLQOmdBqd9dq09
OmVzemIX711WIUwlmWhS57PoeVkg+Bs5Be0Yod+evp6HO4P0E6y4KCcGU110rJN7+cn2zCDxQQTK
YOIPU40WSTKf5u+U+4iCUg2EBX9nqwjo0ThUFKXUgqbEXLc40PU1mHO04KW5ZPgCOROhpTjSaAjp
U34oQFSjeHUdVvgNH1sYvaR7n4ewSenPBSykiLj1jIKvO1DLoOkvNalQteANt+hl/8xIvnWG8fdi
Tv2xG3NHWbBaP/gZdosWkn0s7WDGQVos2LmceDEKU+yTW8H5PEc2eDlF+02Xzryd7jcwwPgjbBYm
SIws3i6AJRjsfM7G5S4xUYNM78MFGZxqeLrEGmocR2Xlz9owG+/R6Rs2OQ+byQdsuAE7ZX65skuZ
f4mT/e75dx7th981KrfHFtKoUfwQVALg6Damlz+e/WXMB4CDMxLxcgfexHuPunMEl0IYJvMC45tu
QN2uBRBMzRIB+A679Hptlud0N65c2rlW/G7y/9GsRYbe4Alj+LvGu1LsTO/RBQdTSOT/ZBQk1B6B
dsWv9eb8dIrnQwx+fMouI5hJh3/8ooEzwNoO6cI48f9R97zRjTP3tBcbVLYGujz6MzyhJ9WkS4Pa
lvmKtG31BC8yjQpl9mXe/e/H+fZOqgkDktNIp5oYdZgxdze3rA53/xZ9bJUZAuGjQxl3YKBL1s1f
TUiunSi+D8Wg6zIJ3/t3RC4jMkvhPdxG9eQhkjVU02/Ktu8KlgC5rx6iKwo1gj3/WkjByekW9n5L
/p1Ar77vZklC4AKQDpVQHwDdHdMkCPuHHQNOfyQWGAbNd0JXTtmCOUkCKm6vrb8pGAVm763aD2DX
CH8k4GL4B5Vw9dFghpCRF7twcWUWfKKr1bURVS7EGErDTv874Rs/R5KHWSdK/iUvNQatyJRcikEa
2jflsPT0u+K9QsW3YPL8DXHS4Gnh2ig2RfothI/xGC362o2u+1ZgKD9qCysIEh1UxR/Rs/ASEWj/
gyB5chZMeBhoDT8DiKZInG/FFzkNAMkjhmT1xGbg7jOCkX69VQUM825YGVDmaT45fqihOBtoWehb
5miqO/sQFo9GD6Y7JyaqPOrB4ud9BsxcagzLrn2drYInM02GUbTXe7ioBSLaC0mqLGxuDnhaYXfW
ppYEcRu055dXsTOjHRNk5qPhcYWMsmfO9wo+WGjpoTJZ4N5Tte2aD/+FYPDsYbvX/nqfRwSVzsIs
yz5EEBsw2qo44dC+gUeqAcaNdSvGVK8mxJvGb0ro7y+DovMVaz79ED1buGtIgukTnLV22nfnMa0P
0R2wBPQG40uGY/7dO06OlX2v7K8am6PbnXhLiKChgnD6iWVT5V804OvrKebFKrwueCj3oh0wVMeg
hVGudkbK6Wj0GWcfv/Xd3nuQL6Jhj7dc9F7cwPuw1XKY/exypYqAp9/udMx/gKo47emrbmM05IeL
W+0hWp5yabcFf+5kWiFo41gqniOlwu+veOUANPh93H5lmFDTSsJo9Kzy1EJIBcddDuW3a1DAIcOm
E3p6naKetnvk3vVUNGFmCuAOt86yIYMTDbBzT9tqCkzwXX8t7i6/muLF+wEfagd0tGj/4MXunen4
6IwNyFa0r2CVt/EV0fBtiF77WIXY9NM9cnSfm5zv9PpF5gsgtomfcGDjz8XroDfiy+4Zr1xhMXCF
0OrVU5KVLAYSf2fffQop/cHjtmIFPiafCDKkY8wPoGF4eUmIO981sNhEUU7kGjp6OO+drBYjCQiy
TfFCcN+jET4dS1V1WmDnAqXsUySyLtR8ffOHvL4SK9q5KlEgJJxOP9E3wHchsPBaYG6BpRtb3r5e
XB0MPL1FaAsJlYv2iRIQLPIen6/eYv2D4BAYPhet++otktsM3zrV/mYtHkdgYhznVMW5uMZVQKJP
X4nE0mEf37p2Z3XqIbkOlOGx60E3lBCgBqQZKQVWb0xdVHv0DeK9XQXXQOkXC+fmsb4CywjNnob7
g0PzJXDzEUTomBUvqPWAQ0ioSlYPzHuQZAcO63LnMOv0ydAiy89XXIHef0DfqE/+Gq0jl+pHjXRM
XsGIl7uu24zr9IAdNa/FlSyiiH2kFaSPwJ39WbQwp6W+iPmHTG5y6L/uPWhXkqc7uY6tX1TDq4ZV
bLeJyeKBbPXg496GncY/543b8SUAoLOGn8pubKcfZn/w+4LO8O7tgmsIQVRwnUumHB29RaNvog0x
6WpeASZsMGcZRQIwOrqHbsC+MYwnu8qDfe4ZtpDtvqg8b1g47AkhnZ1QpMyrfzcMNDDH8m8ff0e+
hYkg0bl8/KvmH3X3rIkE4f4gCwLjD2+Rmx/7zHG4cI1HoFNwrBaDB7RbV4mMTk/HmuLmbg+wdPnQ
z9kV75a++SW4LDz/U7v+oVRD5D0y8OBfav4V3cwOK6rimF0DE5pbbReHrq+FrM8meD68T4J94wNB
3txChYyzMYoKCyCnQZUKbLnDCQy44t/xH94oxsK5kqlyBPy7vX18yOT/79znBAffiIFK/wkwSKt8
DtqwT/n8XEI4f7rTrt07Ic23WNk8Vt+br5vesYPDDfY1r+SxUrjkUdrJb6MofE46z+SK5wnkoODm
X4tOUmdciNmrxHNHTfchklEVmNnRY6U4Q5JHIbF3dpWrrs+4JPROxJ76OBgwFOS0VbJ28GWiJ6EU
vy1CDc4W063UrCG2OsK7A/ILpyqDPYhSECcVtEDAWjWYPGVzh1Sq55QmJOr0rmO02AHEicjhietB
O16UP2efz2Sg+PaU7F6n5/HbO+earwTP4c3tdu0TWkkmPyXe0j4rPnz2NXurJhe3/bUrkOlNGcKl
QQMbLUMn7HqhE/8lTHc6KcxxZj/xUvzrDL9CeM/pEJ+9i/vcYHdj54w1mYv++NN4/hyTizJSO06X
zsfc7E3/NHsOTQ6W1KGwJlz851mnCL17500yu69jmV57V/wVtGDf6p0thz97OkB2pBLBVc/9jvWn
v9uoVAfrFiPNvadUdneNv080+5l4WWXNLiBv4waHdryY6vGhT3q5uvd2lIakhB/D3/jI1MlrUiV+
RnuYF3ENrOphD28/ohEmt57qHvHpc9s4sg1aKJzzkkZNiiQmdODBbbG6q5Aj4yXJkYSnGp7ZpO5e
g/Lkk5AHCP0PVJMDaFx/kIlVCFll+vWmTIGpnaO7YWlBToF2LPR/SqS2MB8F2seA2B6cnLVhIwCv
OsG/ASUQZdvb7gd5HnLanZ1tnE/+DWgxGf//Y9pCm5tUCpQhB2COQQPYH5JLKFUwxU9Zp99x11d7
2fEJjaOLxHc6IRSQWPGPGwDSBUF+zatD9hmO6oDjAMGd2UdIEbLNPgkG0+QdR7DTGX1xTKKOCw7+
yS15s/FInrZq4+IW3IiBx9xv1+MIiPOUZjOIVlBlAPv4kYDyvArixFREgswCQjIgqoAKECIGJqhS
1gmaLUkk634/za34PjjNsIbDxWSGgeITrwVOLzbhAqJMj0Rdk2eHVSkuy4PP8DjYh8cBhi2chojM
qX4Mu0PeGykkTNVshvfubMQZm0uwvYlxTcBWvd/zU9/sYvzrPDsOdmKze95qxyaK97bH1RldB7un
e+rfdslhdhuqxwEfknpxXvw9zNU072Ca+kmxGBkvVZdlgmjp4rQxtQL6ihGeRGzqyj0NrQLGd/BM
YQYGBiQ1QARXnTKyh7RGxiTt+hX64cvNvWOYQ+nUAwnImnU5Scyg2bs60sFcv2Br5uwZ4U2VgIy+
w6ZxuY05auTOveZY3dr8DAfn0FcoANI8hZg4++LcWtMEk9v19+VH5jWuHu+IKvP56uVl+Ez17QXJ
DXXalmqsu7aCx1DzrcDkcjLvYAW7DeKlseHfJTonekQY823F6Hf2cWe680l3s0tfwyDgC5fWhj6n
0Q269/w5rAZIDK95x1fdE2qpvsqntQ8xeNd5bPK9mpRy03tu5Ox89PfhCybk3f4tn0O+/sBGXKqp
mmJxj4wMYurYGi/g4nla2kT6yOiCZegQwoM91bQd76hPvo76kbUZhuRgZC0/y1w3xMoA/QRehmFj
V1lZZ8B5bmusuiP9ay/lvUDuSXj/y05nnJ8ZRZ/U/FZ7+RJMxoMIYthmcAyvzCROYbV8WNHz4t/P
Ud2V9WQu4VPtA5Rhe1tU4mXsOJ5S5F7Lq84RkqcwLplFuUViptSoem8KjCtjYLMUbMjPYPEBBAMh
T7NxiDLwHqBp5D24TEoUn3sr3BwdRuxsvzjPP65H/RNyp7PwPCe++DFb8Ow5bOefE8fWDE6KFjo5
mZaKAaXkbM+o0LzYia9OESbNIGRt/ZzDCQ1hmB6iNJ/tw/wMjeWWTvqtApOJ2ptQu1D58s5x14EQ
C8OyY1FVCK8fz/lR33JeutNXxutJi7xMiWA8slOrovMt4cZA78+bhkcM4/eF2XL9HRnPqAZkubrL
U9uOO7p3ZiV3eK68qfbJLr+jhhMUTo3n5I/h7GYFs87NzlvjPCeK886qxSgLSxbnwZgkPCxIIOiG
Fkm5OGFgI5jGsmF1nRoqH2lv5/gm+uy1uUHoJBYjhBPzPWDywRoGFvo5y/uXBSvLMCZCXbMb9K7k
wTpnHI4P7/JcpT/h88GddLnaT4fgpZZ7LYyPZwh3MadQSTDe29lf7FzfkhMaHfotFv3hwHbbUye6
B5haUHJd4xnSknOl8eHRLig+K1SKAfyqmLJsHzQZ4LUuQcrKYVJ5f1mWLI4AWwbot3ZqQHFiuBkR
oi2UI1xT6MEK1tSlb/iGv+NFWx47greJbsytg7JJ1BWdQFiMOBUgzEIwsoKGhZCuuVBM5uit/ADf
Cl2NY+ZSMJrODyLtZ8oDjFS/GjOThpHUAuzylrfNa3jr43UwEEMRkptH6MMjWjV2+yV6ooRYH5eq
f4sukYRXPaJX2rjP4c/rsumtcRNhTzq4DE/9BXacHIEkCob7UGMDnsOb+xfJqdolzmUsfL1v9RdQ
TSyXjXpwy2MANsnDpVQfc3FTdMTH+Aydw1id/Jv/6BkJhhby1ql0k0+IjJjEDTbKN6t4tpVDpRm+
iyM1PqYNyKCRa8LIsT4YNDRovNljilueuZdfdhznhj3h+Em/se5VHocnVwAnXXxdfr0WpxwXPt8S
/aPHr+Gt5Ex2FPoKMDM6JeTl3MvFrteIg++LuxBUhOSJs6dx6Nd5DGn54y6xxcNMguKJq5Svo8v5
p0TYQdD9kDtJ9XoE7/zEScGmkZrwlSKogSYNSd3Rokkw2fW/3jM1YKa9oLFZ87unUPzRyzvYkfFK
v+0jatzjYEbpNXyPq6WFWmfRU32sXqOuzWdZ8b7vIy1EE04bJJ8e8kFfzC+w20MpzuVPfQdF1i6E
MnPgL1A+/xwTOutx4PIAr/lieudY/zAO4LMxg1N0v1Boflw6Bo4l1a24jnCF4OvPoULEpBK0t0Kr
Y+/+CHZ0pf8SgQYmeBiSDGlNZpxs9IzUwz80Vl9Pj885gC5r0KK4pB5LpOrEVtSRoJEP6wpmDgfD
YKn5pye3rxmr/mwCfLYGTI+LD+3smHVEUeJafXn+Gi7F4YkYR8hMMxUDKz5wrIlH19EHBMwAYg0+
ScNbffWpDYggmBj2gcxM2P4p20/secTD5+KsWiLDh0fqkG5/cPSML8Smdti1l3yup+k5vhc3v3aq
gaxzTWx0xFCAOUPwphzaPPv6Eq6v3wmlhaVgvGc119iINJOgCs4xu8xZcMnXqIn69ViPT7X36zrY
oi8bvx1UcvbzHCm44zjuhOUDJRfn0WLBnyPAl5o87CTltkmOxd2Jm4jCgI7S6LJDrR3sQc1fvgvp
fa9oF/bYP7ic7S+YSnVqkJXrn5Bb+y+3W050GkLHQCdpBy+XloOF+Exf07v3oIPPLoynYVFaiISp
TuH8C5l0UIUnpzVvzsv1kSqt3jv8uMovpOndI7fgCdNTjZfLd94R55Tj18Ynmk4ttDbj1ic2vIfQ
vs7IEl8Jj0+dlB1U6zY5uWyWbOd+yb66sfTTC0EvttZDhcMeUX2WY47afIQy7+nH5ljk6csFi6Zh
45eFpTt0r9eOXXZW5aeHLffRHmElbLdGJxdxe/wOckrLZb6DCMvTz69eXNB/yjkRCwgyYsNrGFIc
Tk4YE4XL22htLSiPsHcYhdFCsd4LQImb68UPEBGCg7kvjQSsi52BOqFxF9P4PWBf1P+osXtFvHND
jANMzrrQCEdUIhzuXX/EyYS3S2eFuNGH7hcSXZs77xzLCXKcmIRQ2nzwnmS6MB1r2bhCu9QHgvr2
rlccb2BAvBA+E4dwgCXtPG9f+7C6PuYXdDMD+B4PuBi/L4pq1DF9GG4HP7z1kFQKEkA4wnaLC/r4
0sCcgGr7QsLi7O4xZhzSwUgnYxqebni7F6Ymb069ZyxhJ/y+QgXrvEghhnQjUVA7Dtf6O2zYWw6J
wOH4Lrb3ahO+/e63N93lB+iL1wX0833fhd5DbszvNoPzwcEKyHTxvuYImTZWE4/CLGvLHv/MALYI
qo0GiA33ULuCcvix33Cxccpm9NUhYgiI7caRBUgANtr11ERgJmTUL4yjO5y8vZPmbR9dDvMnoFTs
zShvdnsX+/x8VuWM4BqCaEGvOEPYRNAPNxgab7oedE7FDUMapKAsebVNZ0CkueXUH9AiWa4mzCo/
lFsipybIRzd/VGL+MFO4w67zu7P9hDXmW06734rqGb48YKt/QayPkMYSq1uc81mqn1pMzt8nO8SQ
aAvysRFEUft6pDnVttUP1aTEOI1m+hnlJXcnqJBfJPI4AQgNV51vtAHB5F57hkCm/7ITgcbuL0fY
16YIUFg1ipqGytHebrUQ6uZ+fh81NsAb5WtWCtn687aXcSi3lDVjPZhsTzwPoPcc8cDD2/jCuN7F
WXnzannEkPP8YYWKx0V5zcrOhJxwHZcCQGGu4LbhxHJp5F2saN3lb0lVcfy6sxZlaOdtx61Rqa6u
wZZNWB5t0ruxWqbO8diR7ISY8msEFMLg8h6jc/BGv3mcPy9yrsU0NnE35Gevd0CE4DKAg+xwpR8+
uaeDjRURlwkUaF8hEvEuMFPekb7pdbjbin1ByWlvlWi7+c7o6W2A0U/RQD3d4OvyQQZvb8k+nLc6
9l9+1RYgTJkV1+LkLmuHbgp8gcOsS9FUQ/d28tgJeRsMLRU8agqj5W3a/WI8xhqVeOGdizPSCZUW
k/wNpu53b1MASsdk3I3HOpITRl9vM2JnF0fnMjliWQLoFmHO0riyvoAL6AJA3Gm1Z8ltUoB/gRs4
YzyZYDzvEU7zvw/qPE/fHK4Ru53s52PwsfHkYAHvYYkURxxlnv9wT0SwAST/T0WpRfzdq7V83lxu
RF5BVT0+Cbs1e6w6DX/QMO3ybTh3wOR5+eCceLIQQIewLLc7oaq4P46X6YiH2vhYwP2wY0bS0Nx6
TEupBOu8bVAzctBzzSUFlZajMT47Q9pOAah5feHMdd6cat/++2OPFwB3zr49eQGvJFBaXk5hQRPG
sl2eb/3vnoExqMm50CbHOdEsRgygtw/uOu8ep8T+dbTwjLyTv0LeQgIzF9bXmToL8wNf74MxYkHk
saRPAI0k1wZGQtoLkwMqaWOKmjg+gTF8xySZntxTSQY9dSU/y7QmrgMvko0ZwUcmz4HICAIBKS3I
S49/3ujgqza1VkOB+/by0pjsYRcXMsF/eTAh3rhuixz+sYRg8hmjdbHhJWFg9wgWTLVhR179z8E5
zqq++scgZRLTZ+LHwLvlVylGKQRpsIB7GbRK8gHVgIlnQ3P/r4bllkLSHrBGInmjLrkzq2pO0lTQ
rCwYhMGxwKdcW3XZE4WRdJ7ub258+o9SJUyDxRA3Xft5R6dnX0ev5AdE5Z5HZycxgudYRtYyf4ZC
NCbEcVHA7tEq21VK5rCEx7fLw3i3nD6EMS/MYLINa4poBER51W+nj0JPsYd78eSwoUuw1/yMYDKz
n+ev0Zc1j35vR7CyifoQng90SH26gsoBFkQEiUhvnOEda6XwVWCqkL2x+sPWdSm8mhUiboTakO6Y
c/+m7XWbn1IGPA1qI6zlGPEyDpLtxfREhuMiaUaOMhdulEjAJTxGhzL3J8hsryuGZ8D+MLsLvcfg
RVNJsLKZpqdNDIe8m+vuFLLjE4dwhe8AqQN21YszjiV9WAn39B5cetvNBt5Ct3iQ9qbbTB7GUCMZ
SCg9RvpM4bPH9svE/xrBlAmQro27wR3KNTKqvhF0A0z0Djl2ZaGELOP2G390m9fgb6ETClkGRkFR
9QELTPin8oQIk3nFOMpBBgMv7b944QZ6zrH/go1ov5baVt7so+BjRAu2/CwXMSHJ4c5yoPc08Haq
IbMKmLs9FAHr3XIf7RF/FXh2IxpkEngUYxPMrDrQt0UpwDF6DLQc1j3Lblj7NT+nhvUatJ4fr1y5
xpzx13vd5ReGdt0CEzTcoALoilMIjHeM0vniK5bOcKyWSCwgMoovxn4mROET1HBRaUH9lpAatDyD
eoKOHM07s89MGfDbbCrnnrwg+udYfAjd2RzAKnbayAstr9tnUH8KusCr0a7AMWMHC7oKwU/RMZ2y
Q6DRImB4faKjerjt4g1xFpvNNVczwhsaGY+KljlKP3jQM7/8H/U2tplPV1s3007vy1yPHqX29AxH
Xe/GmXdOTqi8gyCY0SziP9HG2lFUmnfmFLPFDOfYh0Tryoxf7yI7ezBe1rTk9I2EYaKOhHYAZ97P
pLTzp8Jksgi1gP6G/QRkfaiB16HEeX1d7g9YY++0SrVYBeSEZmXCyYCbqMUGp43M8NBE5Ip/wzrr
zV+EVeYLlqNSykKEewLpHbqT5KUolHhK+sJIiCcLCIH1Wtf7o1A7FGo/PELmEBNWAPexOZ2j++f1
II5B4IPjjbqft4hILTMTOIUu8DU2rTiTJVVfQlr3vv9eMTtv8W4YH3PEsdcjDPC+ED5BuSMCxWp6
qZ0NF6gQSrWFiSwSWP4OgskCp40JADdH4Oo2Gl5AwPmIGTUz8fEBK3O47uEeSi+U+n9RD7mLmxDb
w+TeGdKB/BskOBzClcSGcV9g+ZxwqcHXhfjdg204VFKckybaoJubM+JkwkOvCowJ06mA6RQzoefC
vY4UUmCPnnSJlFEhTQdI3K7HENLZbWs+YDVXSLwFNYLUKBQVguFgnSAPiZTSXN8uMEaiO7bAMdQ8
1HCtEA2huJjgyzPWiSpqYDlKgq1SPsEl/yg6nK7XZygUIEaCEP5g/K2FrAvXOCVqgRhKTKdhv3XG
KvTR9gEiJYhtoTVYeriSwiuOGVqxQNaEw1ayo3tZGyOMtyl/6PL5X30o+AJE8GfIL9N5Nqwn4kez
qkuEqiF2ga61xi8QmWXV54fuYqNEBA2Z5NyHxREZIF7wvXO5w9oXcx6X4ObgBfP3t2onkEX8U3xE
tvKPWaI/QCuswI7pX4IFShcmHV9AKrgjO/bhxekzsAr+FyCi4xQ3jjPCWOHTESo8qPstDTbvtXf5
YLXYmdUJypBee9IOzcmzGF7gvjMRDEgoTTB/BeNDe2lSnRC4JT4XR/deIgpcqydoeS/JKoYZ9lga
MiUXwcvbXWSiSrtGx+g8xFMMbT0jcVh/EE1F7mC4hGIL4Z1gMVHMynHM6RfLGXZOFWoASB3dQsh8
ItIRm8YfWje4iR2u8h0yTlgq3PDfCE+s9DJoxp0tohQHs5IDMkDn2JXj7A96MzmLlPyStUIgbn8R
XwYiybeEipk/+NEfuBif4mZkoS4ZaSN43s/BITxgiSHCbPD8nJGjHHC04bd1O7uHi9BwLcK8doFG
lPe/0z80nMQRQE9k63LfJdCEb4PVxePjuR/ELPvnQtRjW+99jtjBJXj8g0b0T+5fzHiChTCfUBFl
orBcdUEMsIkAycjOLku1Lz7Gj9GwZ2yNGNYdFpMDHSWHsHAfc3WEnEmj2nlHGJpDohQVjbw52L/Q
NfBmJx9nyVNhiO6uOFUGPTiTnYx7mxMQyygI81DCOOJ6UHphPOTvFBK7ZyzvvukzLP3y0HFscuEG
edgQGP3v3TP6OJNkmBOxRn/JIzvNn8HzS7mFPOiPWF+VIk8SrdMubCg6LnnbP/e1sQnDdYF3qBx6
FmRWYYfAz/Fgg/jMBDhUK1cGK093x02hbtbtAPRhcQOWDS6+DJcsupRzWOfvgNoAXMBgzDKrSaR1
BBMDD4vJY8e1wX3jx9iEL2Ize6BPLWrXx2Ss21OORy4AoRjCQh9mU+lf5NY1XXrq3q4846G50XEk
/POL4BT5QCHWYia87P7pH6t4aaKQTZgL6LG2d8meml6YvdBIVcE9EB6FySH2AHtQ6JTpcSmch1BW
vHG480UjLpToxntg89R2G/mEL95r8Bn8og55EDgNsC3aE5TBCa4YMmD8cgHs5hwJQw7gf89/FQgK
yAo7A1soAtt6VgpfBugwptXMTuUZzgeRU9fsE1oRAw9HmeHrOaPHWaD8d8sbaErZTBrwsZpPSU0A
5W5lyayID/BoEzOE7AbURJwVZeTPm6W4QqW1Ej4/raicdywsAMgSm06AI4cGhCP94AsuywzB707u
f11pbIG04uqOe0eXKRluIVTJAPwMMsFEP6CkDMQBNJ+9E90QvxeeesSygSUp7pYBqxMbKy3k+/mt
7JiAk4OnADP7HxqNF4nNDH4WXhsKgsgWGcuFhR5hxpvQClZ+Z055t8UfDY206ITw3mTFiSjWRNhp
NOwIkjB3SeNdctEEabCvGfUKPT3LpplLnC9GePS0ZIG4NJUDXOaGnfwBHrJ9k9nDp7DjWePx1/bq
tfCjhOfULo8pcihRmMo46pgKJ/ULJ7Vyj9HH2XCZUEjgGpRd1y/Hwjz1mL79cYJwE12lSEStEEkP
UgorfK+TosSgxNUzNWJfzLSQYQRjh3JGPuMbq/cczohjRgunLJc5iCm2WMB5Bxeg1HXyyS8PZnzW
IAl0cRu6bp5ZQd28cFAZyE987RPPjRc1ZFN4WgaHsNTa14whgeEVJbNdhGwI7Ok7g9myuyKc9hk9
I/rzPOadU6N7N/jDuqtRwcvsPO2TuIDUDuCWP9Dybq7MssHjCPFw9pmy6TpqTmXBvQ6w5stW4sqk
y5s92erp80+D/6Rz7Cs5p0yw6FNzyJFPHI2tlRMcchh5B/2U9Ax7uQSiUcPYThHoSyYsKbQm/Jxg
xrcEhsAtqK+4RTlj4Pb3FXIlUJJSgmrDteUxEnMmjKy6Gp8MaBcr3UD+oRoutpErBT/RZzJWfHxx
ef4KcqouPCeTKUpL3ssjaQ/VvPtlqdG7ur+ymmoFCib/Ml1gxOw3WPVgdGK4XdccYJKCTn70FD+0
E/oci2zILzJ2r7JHUjmwGFDUiYDLjMg+hIIiDbf7mhRlZU9McGUwc0dz74PvuD1mGuYz3cZ5lOA3
5wom3OGLAg/MtUkOPdmON/8zhD+OkXbbqZb3J3+aUT5NCeMLOtteq8JVzSwudNpQ3PxvoEIZ+fKd
K3zEFk2+z+/jj/vGUSx/b1VfMd0v48nhfclEO6iZvz9S7HqQ4QthLY8hcDBPTVkMmK9ayQMS0Kxt
dxCD7ZaywLW4Pb1CPvwIFsP7hQtnDAx+wUQN1fab3CoQdqaOthIsekr2BH6u7cGQFeLjEsOwXWd4
yfDzweLzT32oS+7tP6LOa0lxbFnDT0QEQiDELfLeIOwNUVjhQYAwT7+/pOfEmY7p6akuKCStlSvN
b9KSPtFUZhiaDAScj9vlssfn9YOZn/9xN23gTsCaVh+8rWhR0RHESAjkW0WV0+zLl7xG2gxa7jei
w2+oxftlfAHyKVYLUDT4vWmjQMmRjjmBnf6JLlq+D/aJiApLUi25DpLsh755wLoOLFp493HRg9hd
KINWhCI7HQrhlD3MPSlN0zmCCKTjQjeBQpoz50XHkR6I2wtX9FHpduZn45Lg/EeMeyKOTNPtsa7o
atMf27KR9tbmGAHY69N0N929v2GVTDtpO3606ZYAq7qPRZScCjnteJfgQh0iCHqi3dG7jA4xn16+
coXdHxAVmJJtdINZFT0M+lOoFtKF9S0nptP/NeJBtiI2ZZ8+bbMVAdnlJSN4Sgl3h37lMbxvIIz+
CZ1QSIm6c/hrg9gnwgj1sWNqQ+EYNOzVgWPghHSAhTpNy5uvruPKrQjNxX/Gx0v1x7pAParj7P+Y
v0zbifNEZuOyXGpgmpG/MhGMQpYnbgPuwSBXdTrR3daKrpECE7H7OS5aiSd6HVtrnTpgPMa1jycQ
q5sJOVMS52c9LQQbeG8w5sjoamIKfAMPcZKDgUwBfhwn6iMoTUD4rQkA2Wd/O5bSDiVJjuStpZvE
BtBgDF0yFQiKCvyJoSuTHlrtVpefRZH6CtsTQh9Nb61LZdN/sktoYh7jME05B7sOg09n7srPG41F
9/BmngNMM81W8i6ZBmlU2OuOpc7m7i5Uj1btX2GB502vOWgNvqiTkORD85Zh2boLILHk5EsVKrg1
UnhdY85QcU8UVJ3l1dLDh48Wl6cnzLgAf9ofu7d+zx4O0HVKrj0N2QqiEIg/5BA+mRbhGU3PBf4b
av4Y+TnHSTdkqa0edHE5bVkgSAt0ne3iwpFVRipnD7G/WJ10m/4fcR0EoPsaA2Nk6MzI7wlVGEqn
4LP2Bj1HjpkAThq6zmZ3urMrhA5oLwOu8znYfMQ8DDKKuZWNSk+USH4Rd/pacO471+g8ew5o+NIx
HfovT3QHDsub3fM7IzAs778yqOKGfwM54O7SKf1A8vSds/zmmrk8hK3kkxDcGNsztQWNoIKoq6Nf
8+48u3CqBswwgvcMxrNLKsew8fcDKOwanoCySDfuDPLZk9dZl4x/oGDQATN6yzbueizv3eKd9sIa
Yh2NwgUpLWlHJ9Gzj6FTGfm7P2rCp6FZaG/fpYdOptmOpeGjehMzMyxrag1OyYslyy14gYVkJ+rc
k2bwjg6TJ0PZPQvtaX9IWI0ve9ZkrTBfHJ5MnAtkVn8yfcAxNxAEl9WXv/KUkSimXbxb8dY4mfYB
RriacaclOThjMMukfsyBQTckLdd3xQDyuTMZ4+jMSx+R5oLm4ADIAStQUHlYMHvlBvFboJNgKJlZ
moi464tmn0Pg4/2gV10wuLi4yjjyYeF6FXZ5kWBtd/gdIwcI1l1l2sm5cv0DgWUdSDj79+Rk48p5
IMwxWTpzIB6Bm97dDoF1kiSF3QuAojE4+aOm76uwm+d/5d660aUrOEiYKWztzUoDqJIr6ao9Uwet
2XVS0ojhgyQPuxVvx9q3z+yVnj0+v5zxhETszA6QADbdCeQ3aCsy99sbu3GLlmo/iCScUR5I2ibt
jS7u0STD8OHPBolCh4be0xit5og/yjBjzql2H6PGTR6LB4Pz4avOu22WwCV5uxeO1EG2I500dHtA
34REdfBbX6W1s5/AA4bHGGtfGa5zlNIXJu9QSV7oFDdx1ahsEzCB2443gIC/6ZkEGTgGc2TOB8A1
HBYZjDvGdYziecNzNAd0zS9U3vPqYXJ+sXpFRERqE93i0atUCLNrplgPhi4A443gCd/qGgauwSLr
ZLeQaWvDXHFmudQFvLIondNCeOHM+F3MveSUI5EVRjsTEI23ePIonv1JZcKUFKbuA7R6qEwo2gAR
Cv4TcEXYXI5RdxZFVuLYBb0JtOq8tUbHCdVOtxrXF/O8gI2BjoEIHA5OP/EoNM+kI1gDN5xaR58J
M+AFA1/RymoM5/bOcJiHTNWXKdG1AcqQKS2Bn/m1/BWDxwaJ6Dv+FDptZ/Le+Bh3natABdlroIjQ
h2mEHVNNJYlteKX0piatEqQ4kIKKYkZU/QVFXmVDBUfcDiqXY63gRGp5LYYEpJSC7CItM7t0iDMF
SPnjp9TnkJPf7daKKX5QonFXuXuR96sWQvpH2tLKU2YGsR6+ppgfp/UYnDkiKTWJ3d3uyneiOXBB
4qL5dhpGnjrgapmFPK5AOj4TgSBDGGn8KTEysixX1t3mOXlOdt4bpXTUfbHYMj6TTgZyj0bZ5DL5
XiymvPRd2JPSgVWcu61kd7tjXQNR0oJubtdcFid0gDzaC+8/Tl80nRTEXfA0UpxDWNMIGxxefRq2
r9fgwJA66WRl3KGVbnV9dXRPAQe4AvS4ogtYmm+OqOULdIn4SyEH2U40aLRhOSpHNbqQk7eht8J5
AnyzAYMcu/KQKELTbsm0EpxXqdnP8AoWpUfYF4jQdtlb6wGeqIzJabrQqDa/EQbBA6lBAY6DusZx
DoT1YQVwlYWwTUEdEF7Im3SrTaZDucjkmIetSmY/VRlm4s5DpUcHS6Y8Z/+99smC3iD/GrNudh6V
ORHPhrDptJcAzwVqAbrHzFj+BzI/yjDypGBEW44gq5J4vemGUjeE7Ti4ADTsoHUBAMNCD5TcG4t7
g76pzJfYPpKzKQnz95nUQ5nJnKPcCRX+MaHf/4KmJ2+F3VW/uRhwkaekdiglQCsaftbjBx/soTWW
T9eYtQfXjTjXQ/+x754Mh6WEVOi4fyWRVhBvbENqhAhgXC1BEvcyubD7hArzYfWBVDV1zmQF/Iub
bf4d3Gqq52CxkVji/ghvhRkt396xQnGbgsJj97LX5LwJLSNjygstpxt+k6t5oYw0YUVOalo7X/pD
aKEHCvHQl5kw1+NKnKf0CSU4vQL6FyDbdjVTTjWbI20idUoFFXOyTWFcCBII4L9nuaA3V0TNVvBw
HgaPCZusMUqcywf19aA9YIk1J2BCOkCndVvKCpk2hFNgSUNkkZ+ws2pjHBrGQJIMlburJJ9MiPIf
X4/O0FCYuwgHVLvZH0fsURhMGlNaTSFNjy3l9mY16jxE8qJGFUgekTQZDrxZh3SgRaEsADy0spkj
cIgDfYeqE5N9oIyNf9RU2ldHQFZP7EKm1thxutbamYYWsKO/DyBC6jTVAvY9aAOyATkZP/5YiZsP
8eVmgocPrT/fkCh1Bv815/k+zTZZYJoqfpetzgN++BxupLhaOG4mYxaA/wqbNhgBsSUBfQ4OCELO
tGGP5NbTF2cXgO8DLbMpiYU9DJI6JYfYhYnHmeLrIU0N2SYZKPzyh16Tc/o1hr8ChpJihH15u5lS
SYLB/kN+jZNsbmSNRh9M/pApAY0aKNEP50NsBtsLTPNNuhvGQ6nih3fvDFeDef+HR3WfLLEBMDUa
jafhLpN+6cFRc61QYkD5norAhYgDh2NWabPvT/XkblohmdDVGfpNSlLVAAB0uJOctvM5H5Dnd/X/
lFH1Nhv+NQYPzgJzuWccof3pOwLtSQuCBB5qL3wx8/j3MjWk6ASISZ09dlRwnfBUV22vG4t2OCn4
sMvpFWnwYSzde2OhQ+sDwWk6YGa7QBhv0QbjU7ttZLwQeaE38WMPNQEXPsmCKNz50RcA3wjkSPeQ
035INp2fgtMCaBGJ89kw4qZ9I/O7rySRoxPESO3tX8It/vLe7reWCG+sMIFT1laXg4cdfedcYJWR
n/mDDVEGetfBpngk/3+GX3oOf2MU8EjBuk4vExS2z8Z49nHiabtaoL65VWTANNpICCEQGcOzxYBC
4ItUhGc0MVgtuqXlVIOrzlSZHsYN21whXsk0iECByRDCMfzpTuDDqhkPI18RFjGd/RrQyA5ZCs5a
2W3GiT9CjQSgEJzZZrpBuuZI5IRdWXRN6VpScyDWVvHtNWrXIAkbtFyqJSxlprLx3cfribYqTV0m
ADdaeTatVNrtopcENmdJsqSLsBqCf7me74e9twOFZMsa5sCg1L4OH1wcqgu0sLMesh2TZnGxVeuM
MmrLadv6BLO1H2RYWkeoQcIVGXNqyXTzk6rxE85GoMRzTsii6X3qYL/5Zr2oM+O8vSzPLq/yWkgf
4swHdkG03NCNJX0Ci3R29Bgrsr1jBoEWSX9p76zOzoW1OlTJd5waLJskbSdSO4BpWCfbbax33glb
8zv4XdZlsY9IbgaXHwOs9IElpHPufDvWcvUKbgvVO6xIjOxi1TYnyigAlUPaips5GifJ7WWisTfo
he9UajlKmZTCLSL9sY9Daaw28M/ZUwrKZL82TYTgRjfrSarIQxH2F34wfi8k8m32oTqQ0XwVIm/2
928GsXWx+g720xdqqO/lRNSZjqlMOpGwAli3GzfCMpKeYK/omO9rPzj1TJ5yLYY9twXttABNkCZT
gtocXSeTCL5qb6n7TFdEqmaH5o7IySAoA0Mb/WNaUtdAmzIbe5NOynzl5F4J8RQJvkLmJ3oUJKTJ
aVQzvsUqK0U7mSEIFi7ENu6n2v9CUi1Dltsp2Icth+KNOVbTmPVQ16kQcapNIBHCdm9n4o0FXOSn
mZG9xQJtUeyAlbSRA+qx/kAQWBBQO7RjHvaRtrAU1moyas2Et5ocFb7UzNHQotfjs7QD7iePe5sA
KQLUYR6Y0iCzY0K0ANcwe/KaHXU7d2wL2voK4UBOUREvQmqWXUJifzX4R6FzQxLx4GFZATOOuCwa
Ay2Tgp5ttwJN6LYyFUnAL+vjYG5WfJ+JZQUqX5FAcnDUAuOGw9bFDeh56x+YEhcULe4MNSjupZ6H
rtcBFpkxJTDZyR/fjKh7GVjd1reDJSEx3raJi50Y5SyMk1CUBSIArRJy/b5yGNbCahOm/gLFZ51r
R+XjjQLy2dbAqiBUFmBjhxLQsgGrr+lh+MvQd6TB10E52nt+sBvov0gl6a2DTCFkcDnv5ILQ2t5t
/jAST7czt9sggchJ0zk5b/HswsG/u6semPILWvzxBw8T2r2LytktfaqePVxp1Rf8NKB3QP5l1MXy
HKgsxfqvNN4D066MBngdeImSPva8jcxXGkwmqL03T9lbezredHB5H2TZ7T9ch1dDjkIRAyEGH40V
zUfq0Ia9AexPbcjwLVidjcp5DM+0GfUcGZuZaFOhQmXNqKY0QGM0Ibin3j240o6iUG0D1tQQGGHd
ygCr6WxHk5WYKPCdTFaAhZbASrG8CntFL6TJELVjEFrSbDcmGNv5d/ZfzZTiYrHrjtyF/JML2vTc
NttxPW3ToP/AXCadvQXKivqXGlDyoy+7RlwjajAOl1FZoihbsYGQwLkTX0QgE2Qci6ed14wXxzA/
A6ry6YN6o2c2QeMyRnY/9P0flLDUzjpTkrbZYN9h5P3qgx+8Lm37zuJAoe3hqWBxoCI6VfguzSdE
QyRAyrRCZOYAx2SHqs0214jFSyjtov4CNooEFY1UhGtkAspvKE7ZBcCHRY+PKbAevv8RguxgfXVQ
TYbssmkh1kQQcTnQRVtwb8699RsCESp/qETf6ROm48dmzCy5ZgJeyLOZZ1GCfgOP1fUpNDr+yfNd
Whbcqp/A1JOnfHN1kDnQa2izAb2LeqnOFXPnORwjNP5xsAmbCJPQAvk75V+zWukjDHWf8FNI3PjF
zFFY+POZTm+Dl9G7UNE+8ib2ZPL8Qy6EWRYiUL8pjhK+YjS60kdht0b71TltgBxTaArFvUlVkLNR
fV9z8KEyNH16cNUg/tIq2rvGpzgtEaAh63+Fh1Rf9nxQ12XedcaIbFoQau4T5+uXkDhUR832cf+a
C/uMnjv1kXGyb/aV5d7wEW1wyqBpCkUO5erwVvxRdO2hUf01Mka31ptukBPv6At8sSmu+VVRrWpJ
L/r6B4yuEspFqL3ViMQkYsbgzZODh8PJrtj/fY3nvI8hEbsKZSeoSFuYIKpF8n/HtnHZBILyh0Wr
2ukjFQwAVjqy2+Ky65PKARafNvwTvI0v9dBU71EG4ShAvgix0j+TYJBFUlaSSqv+LZwPDnB1eG54
AAgRavS1Gg6gxNH+j79cMjK591/FPX15cgvuRYek4ey/VpDq6kwILJ/FPBbu6vrANA6B6ATWPdUC
87Q1t4GOjUm6u3cVGJzRNXsxk62HNP7ewxJsfA5Z1niDlgAPIsUFTf96KANVWJLMdR403VCsB+5i
Dwx/2NH4jPeBFBNnngnT8Qxpc+dVUDDsijLf5xBdSIhv6SlV/whcM54yjx2OeH5ZbY2ef/H2sdA7
m2YNaR/uRALvzh+SzdvXrOLGMFMm/6M1J8oBBD2JRJxB9oYPRv8WrjkpJ23wDJNWYo6OpC0rHZVf
wI7NvroGJgJWCLgrW2wveUwvafutjSghi4gxmwHvdGYx+yGyBN4+q0jCTORt/AOMFlRhjKNFVT8G
ogrUHD1LSiJIKuYt3BZI+y7vHpMg96oTbxVWCuunpvWI4ceQBj/pO4muhTK+cxgCjq3GxxqFFuMx
7pFNWS/adYwEFbogW0f+qyXQfCmdkLhjct11RDsAriFXoUQALZAyYBxs75LSarq4154dYlh3+nLP
EbCmPQ4SC/AG8XdK2+8F9xlSTDPTZx30CBAlyx4c6JSmdPlBin3Rw5KRiegeCuT7TQ8gbefCCVDd
ywLocdDoGERH7q0spuGOLizGxs6ZyfniWdu96RVTd/MY8XP5HvAGA9ax+4b1PmstGtPtoLWgqUHj
/sW5c3Ro/lk8AE4BGnUNOxtFtOLJrSDBI8YI95vIji8NEZP4/AcMcucynUYTS5J1zoKRdE5Rgj7J
gfEsbSagzHesdtPQ91lnNcctDzHm7/TmVop9WOigsdPy7atpXWenscL3YhMH02ErUzgt70w5rhrF
hZRmVTdAfwlxrMIVxMevkhH/kGsCAdxSWE2vBXoBkAQ4q9YflDTbJkw8d4uT8GxrMurlbtRvo7s+
0v3cXk0oQixVBt4Oki/2Zww8AsLexxycOILhFzDEZd4hCLYO+jkvI1vpQ5GcbOKtLIC9yQmhuNYG
l49wG78nX9CaIsK5Ie/Vh8hg1tPzcsekDWMv20R7NIjQ/th7u02NoNh18kGwEoNfDsRq12cs2OXX
6a8ySwzCgM8i8dLX4JMtAUil6uT0d4rJS8sCmaYOPY/sZeF4bGy/BmAxGLmwfxg1HpfKHIDhIWbL
oOl2LAS2uAN+iPgUOoTLpk9y38pOG22mDEZzmAQkGtFEFFsEBa4m0pyAUoJKg5RcAmOV4xLpvRbG
AWAjeN5bMkU+WobIlWhW0pGiOQe+9YRMyjkskaCx+EDYT3NVdIupWWTK+exDh9nT60bhmkkSx73g
M7Sc5SFJpOhByLH4NAKUmwelx9PygdgwK9nvaUeDS+h5pEfdUDfYMipi04F8QiC5TncA9MROmNYl
dmMy65F+dGlS/yeuCdKuNXtlilfSdxesy8gcIekl+oqzRB+1LZwCsOtcNpLTiTY+Unx8N1mieyUW
WYcFmqZPe0VUYnQACBdoPBkyhBSpFYVyAQh2el/snZFuAXcMBBDQCG/udvEVpchmDPu83/w1jTC1
EJAlaTF9Pw4ig5qIXjWl287SgOK6bVbgqiYIEs6gTF4t9kF3RXbVIGUIuA/kRXxph3PZGC9SyjPS
eWaofAeFkEuT0m4UgAqDgFJgMlH7o1NwAUeB4ynVkg3ODkWdCwn73oFVNAawjrQUGFcAOw4tOOke
BlkGJcrNstWdXF7euQzFuzWAVOEBanFRwWsDbs0C15Uu6Y+1wS3psGyZChiwvkF90p7t83xWXCrv
gr63DTeCtr+ooiO/6gDAyQW7oFswa+DWCIJohRW44Q5WlHMyG+H9wR7xSe6AYktSIyhoMsswYGQQ
o6h0GVtTIuPQTZ9B8BebvVMOZeBAq1TYQNI3fRkjPo5gai9CkomlcS+fREYQ3C4uhqFIxqSfJXki
xNCtvTmEEI1ZZ64Ahwa5PVRFfkGjUqZTMYawVfRAr6rFhd7tjT2SA+pYIkR0nuzByg7mR9q3W+Rj
KhLufQiCXU0abrUEya3gJ88Q+K81awR6dKXUhKdKJgqQ40OvyDqGerQd7WmKdqi3KTnpAtPFIKJO
jiGYMGfHHJ5cktF5BpDCpaHxtkn9yLE5MEBWtj9WmW4hhE6aoPlGeoRIqY/qMlfLTeEF4BB+wPWH
ydQLfZfsk41WG3rT1JV0C8RwWozldSAIEaqaUY+trxD2e0sVPDuocXyvTzFpdHMjAHwASKNRlm0o
735apDi4GUkUAWMJr2EnCVBjgmGT7cbzNd0bljxXgbEBwlJgOR+T95Lrfm7AcaIFhbgcaE5S+Ekb
ua45f275B3CYVbGfaiN99C7mCG620ECfO7ovUrq9yT49pr0JF1wzb2R4ThEAOaDmwGz7ZlXc/hC+
+4wwlvVRB/NRHeTnPEJ1QpGYnUaCt7+GDawQavscyu7Qaa8g1UULRYpxeXywPFqEfDak2c47Zj2t
yJoyiipqSXY320ZaUXQsqPLPE2nwQqNjWvhEU/FY1KBAxIKSY9zcuYdANDEr7xYjJvoN56CS5SZ2
kzn4a+EMoFMfSl0wAwCC1pSoZZ0BhJyJ53gz8EruPhh/E3MuV/MvbDEWupCPQK2b0czeMfIX0dyd
k/c9e5Hk6JEICoCauxug14q44s3HHyk5QPYgeoscvXNOrngXnKSSklcnC4WXiM1jv4/mCrMQ8ked
5qeFlA1TWfuzEuiWlvZinJJK6mGkbFUkgiBVrz/RK3+iFrMzToBiRw/vCyKWMghxiBWH1xMIOosA
cxPmjzvKtC+KnLTxNw+2AtkTymNyXrUshGKz9rq3+JKRYvqCsxqC6Xie9J1U+RjUG4/+0qH364hG
uzZlSIZcMm1WCsK9jTj2EXMY7NPgw0DfAQd9BIIsLgziXS94XRFteoJTVs03XcAeRyfA212/UOBp
VAm4Xhfpf0zT3oM60f6AtoJ9Q1TKK9GT/YbHlMuqAC0jKIhspnCJHiib7mKu6T7SMBmoEBiOSmDL
CdWVaEmKoz1jcybU19UBxguOU5vam/v0nFQRx2PNiXi34Ek/FnkWKHCV530sOhN1gi84j1yg7RS2
UDx2WIXIgcJBCZRYMLrsfESsP9CcCFnm2bxiSpUkJgnKaMUS2Xx40tJx6hGXJWKwV+bZNt/lbV8S
OuC/vJEIT6vcHFg98g4nVotg/hhBUfgbkaxgBFEtwePOaaLyGXnhGYcS5CZZn/Jf0Yhj5Vq9/jY4
5NjREw+kBce+QyoXF/vNPT+n8K/mTttAbV5u2xd5fyHL7HK5czTOMBxC7js8xHwoX6IbJTiVALrZ
ql1zC3a8sWjkdpmndPtya4ovirOC+aferpCrb9L3+yelXDA6FgFY1M1DsRSQRDaKZmDEAVtzHRkN
g19voLNsER8k3PED4oiOEaBvvKr4lJ4C4hNxGp6L/PukfgYfTCZMNAINqmPQCEPrIzH8NHrTLiT7
4EkSvcEHywekoXkZEedJjWhIkTZ94O2jf0eHk3jxIu+azIBF//shIi8vCcmxEK95u9EnAZsxBeTk
xKcP/Lp/LSj+R41kJ3G4LLYx8aUiADUGOoFTz+QRiACfYmuEvY8104mah/wZ785ma1Sz9P5e+dXe
ksaPlOI9eKERji4zchjSEG+RU6JHQdaHFLNoXp+9imh8+aOJ4rJgCNgjdSKmNMew9EqPs5pliPI6
N+T7b/Xgg7bd4oPWs9tE64OLE8Zx1d5gcK3QwXMfHrbbxRPu1ltaGkJFQhOTAkeax1JlqPbX1ECT
OD1WpSyE3pJbIStO6T9n2sX40O90Hy8bPHxG3LkmJx/0J1BvWqqtkcZaxyri6zXQBxh0wmbUGC8W
kTx2sVRLOKAqmmYHkWxnbd65lTgjLU0Rv+cY5bdRxfO3wTYJhg/8HnHiTORAdQSyIH6HV/+2RlhT
GpN7UGFDhNp/YRZB4SLvr1MPcg0sg4N1QBhUmIX4ChFvH4MKRgRMjuhk9WwiroDpYbQSjjr27Jhu
3Q5o+BbLlzsQ3tkZx1SWA/ULWqFn/DBFA5auBKfIvzWJZjPLdPElSgrLp2lxqjhiISAhre03YKpc
MGvLl0xyvkzRxg7Aup1zDoC841XRtXKvSGgcC4BVkyyxEFwxiELWJEg8Fqa8ESVeLAcVGcMv1nRd
Pj2OH5wgfAULAjYBW4HqAznHSEpWiaf8nWHzzlI90H3lgzBtIZ7UKzQX3a578a8D+X/RChd/JNJw
CRRIa//+j3CsoD7/ps7F9OLGtClRuaPcMw27jc8ML2RCueJiiWFL2C4Rq6ZzfLULcb669xMS+6dT
eGsPXpewGDh/3XeBkaDKYSAML+wHaTlzbjB2+zL8MPWUoya6RdAVnFuEyCpfEysA7DdN4bggre+U
CTwxnFNMToAApS8EXHv4nHNcikEDZ61/mVUDVE6vkHSHJ59f7AECPzGTCcVEpXUtgfafir5ocLfY
oosuD142W4tIK7+DOid4y2MgYasx5C2Kfyc5d0UeaI40K60MwCE5/qm5LD8lgODzAykKYvnB2P3N
cQ6b5GfHJbIZ9JF4JhDGcGMpQEwzyOBMJGMj02Mm0S9YtwXsEhRl2EEcAywCS8N4Vn5foK1tyKtE
Y1sIQnINP8VtQ9gwnKMWEcbduRK+5BJmiwWWfvy3iGayzGfo8vM7oZXeG2uiTLnCyYzSbYJOs6wy
mllyA6wZhqhNY8JfB5PZz89W4jLLQjYD6evXTHi+1HmzBR63wubic//uDxeAABhMtS1bBuAQ84K9
XeCkzLYXZqOsWK6dbxfPAi6Uyy0SZkP8PW/Jy///V1Ggkl14SVEIBZYrP1i/n8HePvhFXsCVY2kR
D/jZXv6fba2V/3tM2BkSJ/gwOCtYHZfEQmKCXbDIf0+Qn7ywv+Qj8u12URSydsQfYevzMJ2ShEb+
hj/Loy14V9xo6YOwYcUP6PdBJPES357fp8aGx0v+78Ov5UX/fbkby1vnHi7UvJr1sl7mdNj40EUS
cQEfrIN/t0X5fTIe9IKbIvdOyISlyUaA1YMNOjYncKYIgwxqxDGOpYXJxY+a9EZbrmABLQiPv/ci
HhMx5UqP5iM5MLARshL99Quv5Nq5DcnRLk7uiVQPlw0bJ4A7MYCoHS5givmfEU9aVpGsJRzoZjNJ
JxDjb/1WiDi5kDDKspBdU3siS/7gd3kB5wt7iAUzSWi+25EdTX5tDp0i1kR7r0nmTPNkBv4smkUJ
gUmMKXsc1i/OzVmXBLzDKSAeY2D45kMAKtTZQtkXIB3l6Yj5CI07Y4se/xXqRo8T4uZTncOE2/qX
qJeDXB7PwxuUXXgRDAOiJh2qdDv80jdhyh7pzGqcO2TRWM2Pi2aqsokFMfxKu1Yn14vOtl+5arSH
ceF9s7Z5xecDoUHCP71jV3uhKsgPYTpVNKz+drgdttIXTJhhFczrjL4l6DD4uCqTH/I94hJs3vSw
hhtqN/8k7G19fdrlZ1cgEZQZkLrgsaDtqU0VxRLxwjfqdv16Ic6LqivP9IQY/lrScH3qFdgcrs9j
8Vgu2tYnFioYAtDmvJiHmNHatf/wOxFYWmcJ3VQ8OKBHwyCbBOTBQIafvow20Gy6MqVshEfaKTKp
pB9g0G6gKCBvYTNKnOraVfHByB7F00h2ElmLbFkUfy3JloQYKEYI1KhkqdBqmDdTOfPgiCzyMPVM
8lJZR9A48WJokqp3yCVYf2x7iTMfg6pJdhlekBAijWkIBIrxkvXwG39n9xTqA0xsoROLps7D1VN2
gie3oUz4M+yTBsbkeGYl2+FxLH6M+vTARBn+IhrduN5zTvAtOU6WMDRPxgllgRvmLpcIA/hjcsru
OZI+3jPuko3AS8xKrvnkfrHs4KKgrD5wvnN6wSu+5bf8gNlTN7jaNUYcHeiScpiQa7nzze3O4blP
5WbMnvBShbEq93oV0BBxP3AJRuJNIqe5LHM5YGRQL2Ak1N5JugnJ7YyZvZhUzCPJe9rOmzz8zfdg
DKTPruTVH7w7oMfah+w8gAc6Pg8QHzeP5hXrBSkV5G1Vzv0D9kmUqhR6u7gzubJn/ddGWthNX4ZT
O2DbL+HTd5M22SrJq0ja02to/gnyHpcXJJXjy0iZ7GIcUnd/kLGSekLboDdQEzk9pMEHZepDS6Sy
6bQKSkTgurwVxQO4NXAeGe08WRTC5IKlzQpgsbCC5JSRFdXgcJO8ioBk3aFYEtcQv0Q+CQ3kRRdx
0vjOZiOPtR6lfYVgzhwYjlPFbm5BQNoO/7l9vcCZ4G55XCCbLmwBtry+qsW/WImxlj1wFnesGzrO
kBUhHPAN3Vg3lbjCRrQbb51e3ABOqebE7PV7AUcd2YVchzzJEnLBttbjecoQgtLW/wbgnIC/cspP
Dy9vzxGzzh3HYvgCQ2Mghd5GdNYQEbOvjGh83/oLQ8eDGiXoBzlUSGT6cGJJZU7WIuFwlXuyDWaS
lIgHdZu4uyDRuiE7L2ISFQwP9gcZ5T/HBNlZtJZ/njYt4qjoLzd9aZ3cN5CUM5FT5NFYzGQpX2fQ
fIVXTnf27CETzLUpRnRGKIwJC+UA0pCQxNvCK3BpGPJtNhu8YdlaKrR0z7MxNAsj2/QKz3M8B1lg
00kdsh+PA/jfuSVeb1L5y0m4Jr4yq6nGDbbf1nquvWJxN2YtxqWpOMOJ7ClhBbIQJxHhTFoIeGij
wSfJm1jPSpJ3d2qaeYSFxYsJe9N6oplYGwduDCPib8DiJ+H8tVowmsX+jcxoF5DWSOF7iM7oa/PV
s32hJjlZhUeGtoNpjVyW4+A3YotnJxEKnoPAPjNp3ICZteTK7TwpZhyP334dwP2X2rEJiOEE4vNE
p/1Br1sZbL/ey7+w6QiinUHT+Q6AoWjRfKZ1+iXLz6GpqCyxYKbWbLAVkBRA3BQEJBEz07IeqI7e
4LGsliAs0R14PJxv8piM7vQXM+wiI1Lw8DNsggUEejT4DK+DewRbmnvjopWC0P8lEoGIXg69OcTb
zDjw79xmmwSPcT1GJ4ITBC44jgh6ijGE9aI0gVxy8O72awrRBKoF2+s5VWLNq+QBAHLDW8D9rCr3
4T4CqOj2zVivl2wEbsWuD4YP2KaTw7mhrpawdoiBPTjwIy3c55g4mnuGNEDLf2tNbKWgse9gvkp+
i7IDi14qFVZyjWzJvf9yFhIJcfCg3fMkbsBcBXbap2MYKyakaPFdxS01/1hU73QqWf8XOTRo6CjF
lzr3xYR4BZF6cy1+PkmCNmDosdX6kegJ0NEV9wwUIRwxX90CFG07279uIj3fGaSVwTc5L1F/CM+h
SH1U9pV+Pzi4XtENgRT9MFMN6Ff7EI37QYvqhvMjqIN5irwl5l/iU1GNyc/sanGiYLmsD3T5p0Bq
5oCyiGtdF9GXzh1U1I2YbMNh4Op3qJATHv4ELQApdSR6DTa5JRZbwjfuJs+NePzx6Xd/u9FutN8J
uriabDfMKdSi9NBQamccB1tmsQMleSNoEileK/+mFzitmH5gY8Ad37CK6EMOEVIKHxOaujS32hkj
ri9OAHNEGn4dk4x+K1kVOQFuhXhMvRwI4cGT3B+6PQNmFLoR7XDJhWoICITdXhWo+X7xoa3PwvpM
tdW8uAadvJW2iReyLK/JjSnpuLnGExxBduGDBlgqsvXBD62lSJSOlKgWaNit0/Iks/GxhSIi5Evi
QH+br7IgkI7GvsAqgjYNhwpHh06vtlzVtPXedPPY5zECDfRqJc+svG2OkgEd2okywUwXmfBBN5Fp
294TcBjbs/Qa7t2CPMG4I1jBNUaUCp9xCLfhE7dSGfAwaPEEFw7BML0qARzDznRurVZgvC5YmpYh
6EZLuv8/ySlgitZ3dSO7S78DwNJYoMq4FmDoltHaahXQ+aPylrMSOzCCNmmYv8cXkPkC5+gxnEfS
l5aFAHcllF+tcyqxWyzQWmQWFwQEriux0pLbRhuVE0MaGtTcAQUwtpRycJ4ySmVuKH7TjnyntFPp
aWoGdtQLqpS0B8z14d9tRu1RDZT8Dh0JNC8uFX3auMc+EZjKpMnW10x8rx1HJGCQAeXraFSgkXr4
WWW++/Ig95wcObDaJnUTef54/cPVtl4kVnS6rYugbNvTKujOsTF9LA5RaSrsczJ1sp9mJBeBySlH
bGkmzhyhCgD+FbkevZEPBtJMzQMUUfDX9vTwIOcwCRBTQuYglFbrfAkSl9Hy7of/UMBNt7kAIS2J
EqVwoLEXsZeCVoYNEJNGAECAjNtvLXFqwOR6ufPkFaJNj/iv1wDOsqX5tbnDr3hSp6PAYfBy/Qd4
xsz6IBm2vZgVttN3oAGHnZk6+3IKfn2ohfxEvuMUbWlggMP5HfH0imh9IOFh7sHwI22Dg9uYbDH+
xKIc8IqlUJ9FJq0F5he3n5BcZJNsI0DuWJb4kTdGcAUJm0krk+6yeJtGLFASaipkRJKlscahwPHG
c9/yCVPL18ZH+PqHdEgLjg+W5pSaThjGf+3w7wkcBc1VZEfA10PGCRFrtN/+FZTPkV6cTJxYkEIT
FZkrfsByD3sTIX00Uj44OolbPcJTSDJJb0SSN40eqGS37D72GRJNwKRw/ySDhPZdSOW65yS/8Px0
s3PqS7JGI5A1wkGMDMqa+4b5jfk8w5NZE/ySBfEBYz5yQTHD3Zuf9clfLP51OETfRGYloqEub8nx
RIKCqMeJtwR6Qz787a/v0+bgTZ12MgqgWOjzOE9Mq6VxzjBzLDqnL5dJYzAJoighe+BElI4XXYGE
3oINdALkBYTGDQBBwcGAOTY/CG6KDjzDvs+WGADYOfiQ7srUGcA92QMWoSMx8WYIh2WGyOE4JQPe
Fqg/mMS/vxC6Wolrk4zygRDqSBe1iAdiffeg0y7WTA2swxF5s5rM6iUeECdCMSMhH8i1IRhqsHzz
4Zf5VmV+qNVgCtsEJ0KXBn94j31Jw0b0gEoO5CeA4Ff/BRVet0RBFDgbFhAi6gOWeiDiusgMQCnG
7+TjyCVdgsP4EnSLOUj2vXMP5JeAMUQFFwhL9HTnOec6OPI3JT4SQ92VLsBIotYvLnJ2algjyicS
KOLxYOs9A2lERtn/Y+mslhzHgiD6RY4ww6sYLAss44uj5TZDm+nr96RnYyJ2Zxpk6eregqysrODe
wmLWgP6FsIuB+/lOsIVis+/WU/jRThPxFO0+WmoIhCC8rrvHcdmFQgtrVTaX5MILRXK4AUbV4gf8
XNSsXZINiNISJNGqo1VuNIHoFbBdKYhb1L+tX1gAjlADLDG/q2ZqfV//Csfl3r47pA5vNwfonalv
mlz4N0WeU2kMkmMmbxrzzS9it0yiuG+C9I0/UJ3Y+ohKcUkrRHgMAofBXIQ/ezi2UFsXOjaN1FrH
K72o85xfReOL0wH3VtUhlXqEtZFfMvGHIksHxrOSY/m5QhAbKB0syETJX+cbo9OHpN5HETMk48bO
YCepwCDEvk1tZ/0LaZqK1czFGoX1IVgmON10rGq/ZTlITbVMl6j7Cz4qNFPMjhFnVPUe5EhTBov8
DhIlmLwAOj/1CXCxXvz3W9WshMSe0+uOMeuoHjFuBXmrb0WrbCLNR/40hh75HJL/dh8x8TkKP1hW
wCpuQ04QiE8HtoOppm/Oeo22igmMnFC1BKqLkwGVYY7vgHqlfRvdwgo2DKcCxsXRVzLyh4l4UYA4
2Kir9lG3sYh/icMklNboVX1xx4ggBtLh3bkz2HUkktW8RqInTV4WYF6907GE3ztBPFsQuqjV9Rck
EsBSJpfhYy17hYuAcGugVU1AMscOdpO9UskSLk14b6JgW/pmpJLeKkVWyEXWit+fb8y/cfX3Rqka
C4X/Y+AXfiCmyuuiPUdILXAU4CAU8g7TmhAd2SDv2Jf0n7J2etKME1UbxlqHa/C5O1eukQQ4VAUZ
xrbt/023fcbShk1EK5JuMEDgwrBxPh0bjKPpM22MIL1nS7/aUpepxFn6bXOI4EebW2fQ7AIxd+wo
rgNZplZYXWwYx920/s3LmUwI8/mrPUBYVBHCm5542oNZZU3SJXF6EuMMESfolwM8AZepdV8chTsm
QTXKJ3knZntCHMJbA7ENASFZonayiZK5LHXJbtGf00Apk0bhOdxR4TNg0dzVxlwRgGyYrfvx9E6o
75DXP8wnPTLob6Akh0ClQdbJVcxE8wi6kJGdM/4Jn0ihX8Js6nK4YTTgmICSQxK5ozjCQBz7NalG
t0lzgNGAHEGbgxXNqBdmLwE1dH2vepDClh35QxMVQEcdZ/IbNG04hz46knBvxLZBLU4gVx9CB7yY
+6idNZI7/fNHGnBoy4BaWYdStY62/Nk4sx6/xcipD25SLuLD0YHT95nQWh4SKtZ8eHh4H/GSFJVf
rHDwN0H/eImOxfBfM0dLQmViAxHIwNtiDPRsQMYC1wERM070UkqFok2g8gKrQdSMp1tmCCygL7jQ
Oa2RhGAsQOg0x1bOaxs1ktak3VM7LU0DuLIZDJ0vSCvrwnhYszosYfswuti5llEUR+c+oKZPwE5N
YdgZK/iuw7sAwePi5CxBo9+Ij6RchAnDlJY381et3CcsG816Iv/faNIj7/YfgF3IsBxpR2ESHf2U
4+iB4R3SbGNcBm+DTnc6HFAt79PuxJvEP+HGXvJrKaG8gdBBh25/lI9wS+oKbuONLrxHqQeJLUfc
jdoyosNTMflhLHrraeWJ+2pAiF2K34/KbCTmRoke/zrZE69ija+DwQi5EZUjZq0ghc6nSGhhBab5
+812e/AyEVpFXKGJwkwjadsbQCmLfAinM3rBskUwD3LsgU47cgCvbCwlVwPregX/mluGPCuRnZIv
GZSS//bQ0+dvknjYstnW03VwZyyRc1k0YUOiuas12QefwQ+q7zZ6EPwSCYm4c9In0VsjIPHUE0tP
gtrRzqGIadcAclrv7LHn8Rcdpig/nM2QLhdI9eBFTxtyp7MeS6LO//hYmgGphXdKGs4mPKMuxqhk
4M2Nd4EssQtbFK/80oaKMuwL5sD+ZU9XzuoFI6HS3TF8uyNr7tYQE210VyHsGsrHSl3u6SN59Xeq
VwaAP3BfFNVdmYHYCsuDRpfiEaky42nvw858qlqFan2SaqvgKyH/Q1jjKH/ZPjDo0EB7L+vskB5p
NOwh5kAAZPefB3ffJe2riXl4zP96VfhR2Bbjg67om0J/iwbijji9r3GpIs+ogbmgYWVdrO0yfZWd
/JUyJTi5ozFLWjmkRWE3XINOAEDIXrztI/yK6pvPOHV3Z/wemTILicirc4LnCV3BATgFp1h5Z3Rs
oUahowHLiCqETedQXo9qfWhoGgVP6xwNcV8m67xFEA3FuuVRW4G1Mztn1VPCTGYGPVnNhvNC6pGA
6B7A+GqZN1RI6vat5TWQB2XP19FBclprhANQMbdLfzjt2t1t051mtJ9WZ23VB2+aB7BWO/cCkeps
X5FBWJkPOh1RmuiXHsMb+XHbqm6SRyOimN+49SrHLwJ0wCXXSxr3aTaTYwG4bnWAjJq/HwDDfJaX
Jy/O/wvp0bb/8Ij0H6N1v5S96ISnE3SqKu4urYXPqOHdoxbNmLg6mAPHPpmieQPM8x1jlLiz7pws
QFM55+RTG2IBgbTAWviDG3UXzcCswyakWkf1ht5EUrerw/7ylVOohnc2c5UWAXDr/mft1HOwsC2Z
QqmHT67337E0OC42zm0fbsrhDUwZhE+UcnzbEaePWn9v5kgjtYUbuloSQuuN5lIQlI5pY+/S1yo3
uNjjhpgqLH8I3VW33fZV4u2oAt18EqWgcTqpb93bDSQI4b2Kl8+orExeH4saxOAasf5b3HlndIGT
j6V+L8iWIDWgXv2Nx4iIyKIbPdX/lC6vrRN9Kz3ughn3P0LodFtomhwwKqh5kMVVUqSYuvfumuFE
jCZY+TSRZw+D6GNm1X9bMOVrUeXCxB2DwatXY8GLHYAegg2a7jwhw19FKMqC8NR5GsrViPMw1nXG
OPvq4jmQ216RRhGisT72fbIxa5GmbRz80Xw0ohcEgb1NQofHTyVIbsYIpBWNnkmd9ExBJjfyMqia
YlsaRmX9zeTIT2H6o4l1xKAvNwiRwY9wK7gb1G3BUJPN4FTcRlS0JtLJFJwGEeGNS0qE28+c7XKE
5TWzfwkh1AHCG8WIIP4qFDGrjuu90g+AQNPiuouW/cnqiI/BWQPdGCkLRs9h584JpJ7O6OS9slW3
RubL3LSf89MooT42px3UOXSvlkCT0mLlbkct+8CuAfTvzqs+4x5meTNnB396hh1QD3Vt14/B8qhw
rdhfs1/FqG1Ekbiq/YDwQ6/0iVdYJXxVjPtOGA89Lv00oguqGbVs5uxpaDZs1u8PslKFQSCzmGAU
iaThzWbG0MVe9x6of+0FY9BTgj4GPfPzjwfSLzTsZbXfzBBg+CtZxzbHTFGNudt04B19NX9BK31T
j1Mmwj5EY7MonELUB59yNUU91GZj8FfJ5MIFsB+wDVDItqr2Lc7JlIuYOJawhWlBeP2VhllDNglo
RCBbkmG7LwEhyYDBKOs05ULnJJx4k+BQ5yDGkcAWTRXI9DbVLAYw+ibOaMJgqKE6GR08kdUeMLg+
GEf6riz0FWihG9Ri+tasBsGUCyTchdQgoSy6CbDNQ7I0DZcbrnkq7wDdHZHbi3fHQ/AUU0vPKo6H
+AzNiNoxoGvOltzxaoTwaH9nWI/8i0Ko0N/0Ba292gaFG2J39xod6XXjeAa7dO1URq2ZVSkq4V90
ZDcjF8J3uMoecdhrtI+PFAf/UvRf+Rraj6RQ2r6dsDqgDYTaLpShCk5UDJhWKFIk7AAZkhd69Cb/
AEMx/MWGkXUqjWDReuiuzCzVpxBZRjzARdfEHSEQjAAI7bSbAQf6i6g8kxG5yhF4CmpW0AWoojuZ
kczMB7booHfr8eOCJNaL+WxXSRHMWwhwVaSQYf2gjQFGVPVuO+Oro2K2PcmpnBEBAHRDT8dgugjS
kEGN3zj4R/ie9x57hltf8AEYApQBJ3yP2aP9jnvvog/S7DcIPsTvLxNJ3tSQgJT4sk3uUB28ukeq
OVjNrIKtKvcfpvTjuBmbMh01JqakRxAHldLvu2AE4zCd2aC0AN79kFiWpPzN6N4vsMDBwomrXKAU
/duMy61BtWA1QY/Iz1TDcBH2YrgLfUd/XcQCWCeAwCf6SB8k65yL0aP4jPgXojZty82Su+NTEWZA
fQSKwPZmk/eA6wGeYDRyRqZbGII1R/TaNrrlH04cLK222wDnaaHubRBFbGBFRrMvGZEN+MfNvkBK
HnOxnVc/YMSrpZQZJdMsaEfVPRWA+S+FIIE8JdpfNPOAigQRZaqkDtHIvkCpBv3mouqXumGJUybx
0k5/Cx+wwd9DfuAaKlmhUmCVe/8kI0XlpzfMXa7t08tkEuzBgWC8cvgbIh+Idi0FeP3dDAtZ/yWG
w0i/8X/8cv49xM0H4lCwBFOalVFRv0F9EHRCbEp4apkMTVS1iej3fmP+z4qIQXehnEnZpwDMrS7L
5Iq8uaD8RcoE1O2xIyoSs6wfS4SGKVGaeN0HrgcBi4r4PxYbvKQvH5Y1IgEBiVRhWZoC4oo6pM55
8f0QIS4c+DGIPqmFcgKWP0Z8TiAiNV+Q7WqC8Biu4oigDmVi4hjACXv+PVTgDgHuE0MgsPCewmEk
oAXaOflCbgpAET+O+GvT4IkgyJwNKJtPyNJq/6k4kGPe4FqQNilgRaBOIW3NvJc1Xb67mzFsSoIR
uQDaLtS2okyIPGh8Hn7vmtSPNwfAqO4oy9rnh6xq6lIR0bETnXz4avfsasb+IxTv5x8XA6RGaGih
oij0H5xvDjby52bUY+3MrWPt6gkngdpflDNDPRMegzOjtOdn+iUKVPwiuXfYCTvwIGU3SRT4bwFf
Q98VMaltlSh7w29D7rJpvJYvEnqWs2Zs8NTr+INlPKS7YDf9S1v8/QrTmN7pFh1MQK5tiHWiVxI4
h6wZ6n1i9bSYO9zwfyWyU8+InXC/zpCWdvNJoRr7DTcSnI3d6IVDnt8nJpVbdf2pGOBUhakndwAy
Ovb7kSkOF0VfLPO1OX3BaJjO4M6Wf869U7IKnTxzWz0cr2FL+4SrIsKKYgz+HdOqeYJpivAKH4jK
3evH6N4oPewWUEraEFNWvgQPL7bgkaZBAGb3Rt0EM6zIr8bc+b8IXNqKYbkqLaaidaWo9WbLT28+
e3pMoRhZMrb8dBrB0Y+Y2Y4TenmdTP/PHXA1+BFwuXUYVliUFwUvJiU0xjwHpByKOtktxLKtLSHn
0yftFa8uL4iSgZ9v+5BdHaruBptz14tviSpm0Ln9jliF0/zPBQV0oC358EXOAhpVTntQBZD0wLWF
GPY3r290SLBof6Cvgw4zmkiCFz0938p5WEa0xetrdBf2goFUSnvXdbos1dHOHKswTAHESTWAbRHX
xYtXceonXwdjlSmLaswvNEKBcZaBPQR/qxi2EhCsXJp83uHIMmYAOruc+BeQoMeSnUlFPy/1WIe1
iUVhfiBLvljg9hA66qESaywgYlEi6JUygm7cC8v1XNz652mJzbhJBSfu4ca1PKgVm7BAcQIpjApp
Y4eSI3Ar6/sByZ79DPddWpyq6ODuqINgR+GclTHSj5V9WxGanKxqdAHh4GzjIyJMS6WApXgko90Y
beG4RDQyFi24/v/4QHtqrUrE64zd+CIrMmKqBiCtzsqjDI4RQY+tbG888u3j5J5twhwYkK1M5wLZ
wnYs2ueNodq/hBHk6QwA+XRv/pUGDeME8EYMh4a6Km04V5zzn1KXL4dRfC6yQUinXQZL+c/eo49r
hKh9LXPS9xNNNzhkMnM0YLAzprDoiWPv6fdiKxtiAZWd+KgC3cYVTUa0LcyC6rjFVBC03N9apCNR
VGbTKiA/s5h5RhH/aWIyyFdVsS0zReXSPRNV+Hro9hJPmWmhVP1+1Gi93FZx+GEa/qKP12dTOXsz
/YUPeLfpM1wpteI4cup5QniU3Ko2y4rmHk4YPmTlwdktKrxJemRe3gcF0YXbsN3VopFlx5BYimkZ
9oVK5M490kemJ7NIURX3gUVSsYbW6XOKuIaMGe01lMerA7i/K0JkKvse9B8IGrDQIBoVoLUbp0KD
20R2qWMq4lqjQJy2BhoUOq2k83nGvWYGPdvV8ba3yRXX9yQX/NMYtL0TAlEUXN5Gv2HWwag1ZjSB
4Kz/KVB5O80xPfXEL+DSyDJSKCR5Y8Iuc7Sv3QkFPgTByBrohkdQAVzW3Q5XZAsM77NrUedotZk0
5dfp4Km4pfRpIdRlVhiv+BhOPmargbzT3bd/AL3/0HZ6dwzCoNOoZM5JwYM50n9N6+SRPxKSkn9K
Se/vaCbiWokQGbYhZtkJldiZJ5Ir69jj117BXHGcU7xt+cZT+Ok+IdTY7SsdNCvaDxDLDYmfxNwJ
G8B6OVaDugtxztqWoI00bBDRUeXcr+Lw/+xK0gYR0pnjwBHiqZK8yhrjPzSsPbEcqv/CEKM+EP21
mRDFGUdSwhkvNS9o5nEqVrTONd9pSdursfMV/z5cafniiv5sOuoIFarD0EqD/tYDdgaei5bBNXlh
XdbeYOMg4qheDDVb7Ox3tPOKUz6lTR4WES2H5oHbAsBcocd4ZdxgeV5K90OSNKQPH2B9TJ0Ma8nW
pox9j3f902A7wMu9aIWjadgn6Ti1jVK2sx0oh4QSEM87vRjFOgKvNwctJv7EZ2d5HnmUM0Apf3+Z
UiIRinSA1ns6ngWKfX5TVMCbkOSNI235iiNoqsA4w9ykYWAMIxfyCcOBhZd+nHXCinLa/jEWommx
4SNm3exhFTC9yNQJeb8DRhqGJU7vn9lS4QZuPz4crgZ2DVcsfrtOD4QAmp9omIHcGReQLak2FGNW
tuyOIw4VrMy2v1lgo03XvTrzFkFY00pIIJTTMhIDR0V8RcK5MgAo4XkSp/09DbehN46dldsST5Uo
ix5IKGwSu4fIVfsWlTT2Io6sd/ot+0GEI1Ai7EFveLT9oayvvEn8a3zmdNzp19kydIlVCBnkeK+M
EsAZjBX4/AOTJbjyDNrTm9Mc4JZ2wzH5MrGQ5aN5rAJVTqrHRKHt1/ze4WFU2OUlGmmIDvd5252l
BAJzUfVUWuSOp6QRonDABfTkyWSRi7rZ4qLg92zRK8+/ayi01INWAzIdqqY5FYuVV7QY2/DlQjEf
QflHKb7gwuvBLAXSvDNOiYocyX45OF5pYnwCcnOEYGLCiZISmJ8OwxX9Yq/xGM6t744464uFX0DI
5hU9OQPldBxN/TgDzIEF4pcGSWK4Weyz6jQLqWmNvrEfnDe1Y3ie47hqcxs71Fy0ZA2ir7+N2T4Q
dtyvzo22uO9K/qgpU8XRw09Nk6r+MerepkWR4rsNBVLDcTUrCjTK7mywhWBHysTpsJi+Q+hDV2W3
FIEPqryK8DNVkZmZXhlviAP5RNWoHv3Zq2XHGx67JPqiPh+pPq/9GWPU3tTdVc8o0SJOazLt6LUJ
hWPKx9iNTh/1c3cNmchqUODvUo9+UJuiIFPF69T6uhRws3iuyC11aMy2IsI3ACk7in1YyL321oCl
p/SdWufKZpMWKC2MLn12h9NcbrIKHeHIQHjlLjmyxMHXQQnt2DvGnrkM6EK0s/2CcFTo/e+OQbc7
s2v0rvkM9bkAkUsyNDSjY1THkPy4TdfGOa+hhbKbaFLDM0SU+GIOJm+nFzS9Z9ww+RWXMZ8rE4mR
svPQbGz7gse5Qgd2NGK2h7pfDWUWUr7fISmKkjVhJHZ6De9FjbWjAmEMUJi9IDglKSvVE3/WzKXw
CPc6/sbZORr4vW8YSDbAL3FmXJGpyNLyRBoRyzo5+Bq+LQkj0LGGa08GP3p25gMmz5vh9e/xn9NG
AZSrokFjLB/UVPov5tlazGXrdxJ03hk70e9LPvPSYGQCI00nkJQI1IOALy2eJSm2eLT/0Uhu9i+B
PhZJGi52Se22kbQimDAVu8mP8McrTWaZpH2HTxPLRYTzxs522FE6n6JrvEGpmCwqUVy4P1S87DOF
caFlaoC5p8ALzoNYVi2RVDrI/aIpbeP0IrwoDBB8TK+mBXGAKiyjLNGrOTGLnHjFupmni8nU9QXx
8mQdMGLOlXpyCS2vfgAm0Z2gYvLnb/IXVQvrLWEqi8V/G5v4hjrLDSeF+CCqYnsk+JQ6ChQQEe2K
UAPlzguFWaeagYRRydsjofzGRnfXbgpjzSal0gxjq+n8sChv5wWIeEG9vNq/M9JLZfE/v753Jr2f
4Ai14mOvmK679hDZytvONTlwbhD6AkYXgoLID7q6RgJCPieLKufVLkI03CjPe6ZKsCUXoLhq4Q6p
8/60w6bz/T4zrhHi1iwM3hRSXP2fn2DANGvetgRqnqOSv+kvUwZ4DkkYSUq+xIkGKUj4hDj7NMGB
avT5nyiYIniAKAESBszAo0SnwcUXRqcFou6wpZwe0xct5m2WnSepGiCukDEGvU+C4KfKfBMRom5U
5djdzKIpIRnTXrHWGgdD3ZZmeeJcviwed9k7orSKnmfTPYEbOjwokcPRQIxNpVscKGoOLA0pvLAa
cnopF745GcwW0gzPtvMZ3nPkNK/KUtBsnYUcyo4L7NTn8nxAiuCDuJgkE1XGL9Td9vQa1HwEnP0D
iWZ4doLrlYtJVafGQeYdAtldskNSdxDSdG5EG/ugytjjo0aho+TQDHdWpc5QLXPjaB82JmS6b7fi
v7M7JYYBYh9UfZm+MzohUbocDpVv0tJOAM3utUwGVlpAcUqIveWaxSpz+HmxNkVNnVSKm32O3JGh
rmivoa5oAipRlsBFxW0afqdbXkZlQRGtbTAZkpkxJ5OC7tqGlqSy7T1k2rEkt6SYi/Qow6BrtsxH
FXDZegw/wwtLP2Cu9dqrIQfVZGY6WzBAexVknJ3MGBsPS2pC3mVM7DblUbyyXlrf04baODdmp18o
mZa52zPr9IPpwilZGLXvfuNmwcNK/t5F74kditrF01u+6TEiLItQXudhv2N4jm6fuesed/8OeXZU
5Ng1TBZFgQM9eORp92aAzbODNRKmMEuR1k5DJgbyaEOCSnBdSrJtOyxn+A+WPaRObX07J5jBxl6m
8VMCHIj2ebyukwnfYHrFmt+TSnTvl9vI1EGA6A8qzHR/0dzC20V+qcF0ePtAo8EfP8qY1gBSY4CF
UFbuokNXHaHVLrsdXGQpJYP3exi1sQTPmtdK1oNZ71z8Xc0GkqPUvq8VfQd9fSzxYf5GM4uXjqDU
w2Xi/Jupu0dK8ze3CdfHXKNWhYJ9d4s7se0fk7HdFxMkESIVhXFY4V+gUiV8aMQcBIXQ7BKj8Vvu
od/xex+t2gbC00HQv484cY7HIUHLNGJQJ4JqmC0EPu4mYxMp4zmkBuESH3AzVxCxBv2zczHPcdB2
AsSjgwMO5BWhvLUSA9LWjGrpoS6wQOEBEVxea5tbIKN4ao4Jh/yM+BOq+nJcqFBzaLzjDm/GTS7W
QSsReebVwMD+rri7DRJ9dfQVfZiB7HdIco0JEfxxwR7HDcK3w/GCqfKukUXxUYeBKAeCygb1qPvZ
6CbNWBLk9tbumqGR6MpUo073D8mpkiMlG/W3rbsiEEMHHQ7RX71jQ5DUByo3CUiAUSD+feHzLuNr
TcJcujSsIWTB+VB1jxWz0q1GFcykHj3pjjt76T9ihHgBPB2L/By1/Brnf1gKNyPrzKxxtKmMtAos
vFs+VBPH7rBxTLjXmqFJMPAZUzQvB5cN/OV2Cth+MJzplEDZpvccMIcO+AdtAC3UkZQ0SFkGRh8G
UfkaEYzg6ANEbOIuQIm0KeBDEpuUg5gFfKPEY0lc7yauP3NK/TFK/fZ1+XLqKbk/tzOs+Byk1c8b
rQIidee9jIaUAHoh0IkIhfVgj0JbD/I308sigETG58bInkqdtm1+JrUTL0S7HcOgnVxKlupxW6ap
KH9nyH+QbxJ0D3vAfXhZbymuBZsHfgzkwuGZo7IqwnJqwTfZmsht0r5YD5qoNY2HNweKTwcN1hTR
H/rUGaLjcuoJcMkpYtqDE3HMLrZBiZemCThFoNZSY8Uc8IZsIlRIfIFCUubz2mEtJiFjjvkYdqpB
117cJLmNoqGoJ6Q3EZF+xMhqL0QFYkzyAMAFGmmgVG2Qh1B/Vsk8dsiMLYe6tLqMyEmImxFaYGf4
+0Sz+Ui+TYZcnLrUUlAUxUpMfpdDfimKcmPuZw7rjLTDsLrkZ3mjMILfAdaVPhmMmXgz0IYs/BR4
PwNKnYKoX/3DaiIb67PZMQgk8afFjCEUu+PxiUIHwT3ouKPOY/Ad5EaQsIAoaHE/aDPCfqZpGlAO
ArVBbGHz5FyX4svGzFwyRPntumFjcLvzNakjGMzWiWvdqRoJZy6d3nRP0KOIiAF1mLRlsJ2fTEeP
hh53DX6eEtSyZknm0HF423ATWx9RF4Rd+MnZ1HKAo9xVpo7n4RBCkAB5sWEliQU6LdTTguWtZBC9
olCYFjtYoN2Y9al8l5V05B2I0ysa9Qk9Hb2oNzsmTEsTXuLZbgP+1r8cNVaEZ3Uc0ii2TsTyesOI
rhc3R57ZGrPDdsY0mxvoJFi/vHwnNrh3PuY5pAdboerDn16HFS5AB+1wWPNVQNiiWvY2OTsvDT9y
HCqCIESZY0Uc1NcchJIc2HWPBjMP+HBkhaXZJWkE3yUevBlGDGlUHDLSth5CXjaFAYMCoU3nFy9E
vZ4br2rH/g78uG5L4UptoepbE1rWVsHubkd0aDlTogjIQaEP+6FQjnQnqb4QG7PL2fgdSgrsfFkN
guQVLixc+2M4s9yBg388e1YURsUf3FS6xsioQCm76AW4H88YsfPh4ldgaTAa16eODnuEHv8syXy1
pVIgWVt5XLPyI7oBFEzhpHf0nHHbFfObWhwQu3WGdehieHJVgteOPggyOHiia/TsnzkZXLCxfUqb
SJsTVVqAsGprF6Pi5YFJwFosVM9QMy8UlNhxaG2mNEELu+0IKSmhDxsBBe8dA1DOcLkNKOwDdW75
TITr96lybumra5o5/3tQ0aDuhDg1ZyA3UIrvZmuLUxIpRyFB1oDcR7F2GFOx2JjE3bfA79DcFtNq
xdghMP2jdelTg4j864IWV5cLU7LPp4UvuFQ46RqKhJMDPfARPCSrmEFd4Un54/Aw04h41kohyG+C
LOv2yP0Ns+4xKmlkUCtwhJ8uMgZMTl/et0AOuAy+M8U3hfh7K3QKZ5F90CkncjDtvWF7tsFy8NKy
kZTk3eOoba0GHfu6tZpMibQf0EHbVh14p0R/0cPbDOg7dHkhMwwcFozVyh0Kh+DfEhLqhDnMCw49
hlZ2MhsRdBkVmgBpNENcSc1mOZIHDiUqzAnvE6zp5e8nf5kqr0zvafbAPhwHgIj++PjQI4MHG7KI
XmmW+XgOKlqMKyBgJJj9jtFKhU/Gca1Q84GK/BrTmjGlDvkjwxVx+mMV0jSJLt1VVg2EepNBBmGL
MSVhqrxOPhXGwR4JQsCzYSVhWuAaQE7Z6DeVXvUBEwDaZRLwindTRHHfp+rku3bPMKDnvYAYOa5W
SAyypAjmTEtGLpEN4Bu3azIc9WCDC0Jw4dDbcAMyPy+ozmL47ubwNRcJMYwACR+jqJ5y7qlJQZpl
ZwD80I+Cv+en+Xrd9n27C6zBwqjyCbkBu20N2ddwa2zepwjiqHBQS4Tp0zRcl62wwmtQ/shXKeJP
fU4l6AxXRLPICr2+R3nnxfGAZ48HttJQ3wiH7LxFx6bgBQeFwiUbmZ9eq8IvJ0bCjTmkeKcubJmA
T7jB0G8ord2jY5/G1FBxvPf1jhFlF7fLcDGsBr3gHPiQE422iQgS8pFspw1Y7Y6ORMzTHQQTPBpH
zF4vOL8F71HUeNHfC7Ut7mwoCdg0w7B/EK/Yx0CIPkYgh5vNi6JHtQZFWeWPBdCYXxQOfXVO4bN1
FxcPOzu9UreCLG+Nf1NsP09kocCwswEhKQIk+FoAPKfAh7ISrD6dB1bLEBKmyhwm6g+Qi1fbJYKA
68G9dPg47Ko4Njd2qcdWneK1s7qR+JRE3KxL/mGSjmQ+TxT6dEqqswW6poXKhME14GB5HJ66C5K2
MRZzACG2mMNStOKI51LJmGWNIDoT59K9jDnAqEVUsfQeUwIPLZKabymCzNh5E4MVcNF4NXwQScrr
VIoMfpa3gItGEObloXKxtVAJMzCguo0uYsI1lM2edEWveR66NSjag7FQaMkWRtfoQnWhTuHTxyYC
JBzBNkZ5pK3Hm8ihhiTZx6O2BaOL/nDw/TmkfSwwuikgy3WTTQ3KZLAODvBpfnV5uSp95WIUYDvw
N8vQYhFJcmMkKugPntPYykhxdm3DGDuEJOx5hE3WZvSy2Ne3EN1ZCl5sOrTTOSZEgE3EEK0pDQwA
9cRpvN4m9gHHZHBwYlaxnAEQiiwifR/cokj9GHlnehP2PoycKQsGM4hVYr9kic/b2fexAcTYKQgz
fNkAXg9REZOF8TB9dEOgnO1DGHN0yfF0tDkhS9kPSVfCXU+QstEFM3RBZ/wpjU5jIfAUv9U6YvDS
nIg9Kix8Kp0V/JFDmLrCqicuDgG/qJg4HOtJBPDHhGv8WJ0qOxEsUW7kJP7RyfxFlnS7hqOKQMmz
ANoRsR+ikhPlvHoLFVAaxTk4mWsbA8wz3tUBoueG1OgG7h2sjBiShkPLwtqR1459KkbuJuK3ujgl
tr2dgCqZowlfeXAppqRCieMgZGDt8Hgyavf8bRcc+zv6HtnwnEyk3VT5V/iCz2ywd6KQgQrAwChZ
oo6rQ+OZA43zgawS/YYO7pHp0dp97H2+GyiF7ZPZ20zUSTHbW3/qFLxdNDioqQumtgjQQpGZMNE8
DBWKDUaEgpEiuod+amUX3A9WAvPBNiLy1KmAm5sjg8LUFk6uw5opUpDVK3gVC583wJal4kHzjeKE
a6T4vcAa5O7CHvENhHB4SQA75sVFptcCFyTBDExbJ9uemFCwWLYfuwubk653vD7LxNcwDVGEceEm
xN1gf6j1LllQQiLusWDp8mFM1b5A/PW246JMF5KKt3JYbEysqk/tBOLbgJLoADsrGQ11hLv2j14O
Jooo8YW7hTg4DVlsNASjnMALLgXWy80eI6LFQTEFgcfHTH1MFTsq50zggRGUIv5kv9gmc4xwdtgs
v4DZwOZiM7EpWdnvG8IA+9yMfpJiJ2aRDbxJ2RPExjMCt9dIlh7HRFONqMYqmeNSrhgvkqeYtWb3
fUWVggXGfWMumIJ0MW3IoCyK0qeDqLslnJKZlUyoQAsjg+OHoghqI3i/OxINHP7BIcq0Alf3kObn
4OnGVYoaahBHQkAnp8KfKZJXHLoIEW3clAlrji2IwQFPZiHgA7EvzhiBqb+AiFoxkytRrMu5QG4B
i+wb7P+TMfLxGRETM6HKID7osyJ9LhLzLnEbHE/WiDgFT+Bg57XXRCogf5DzljKUDK6ROWDVMbEx
ip9RTAJBjM3maCsmhcLFm8KUCHjkehBpsEB4apSAFGOwUTUziBdh4TmY8ZezdC67nlCPzUSASPH9
4iOYUtQQ0OLJ2ADYUB6d84C8GR+glL9QCZb4RGcC1Ysae1JTK8NhihYwiDlOiACC/2KIxwR3jgHF
5+tF2TJiBjw5cpSa3HKgiAAns4ZaiezTi2gORwppGZ2oFsurmKPGwigow0nkFPqJnDMfqwVbZuPB
X6VUGw0pFxIKKjFkcCH9pwQNY0YyYCVYcOUGsTN2/C1t6Wh5rpQvReB21/C3xHITngT7vuIVEMAl
zAQLq0kGwanhGDglGmFziDZri5KjHdhZWymWbfa9wGBWOFTO7Opw3Y2rXmnoCO5bRGIq521e2NHL
uNdOT6VO1hDfOesSv+SzxG+MClGa8GcrY3rLRcyF+7D+pU+ClBrJF9oNRMitB2w+7TdxmIh5yULV
ltjgBnmhgmyXPCluiNTyPijYTJa1FNBFdQQMZBhVKb2HFnFCidlpWGmShz72J3kgwq4nMSleBHhx
l0eDDsmXTkT8VYvzzl1nEv3KyBohoM7bFnu57Bj0Np8t2tYWbjd5cRESmS6CLMyAdcs4GSygSA/4
DKxWs5tgUjjgZEYuu2xx8+aL+cgtTRGupVZchn6K2xI5FuY+5UE6D178MGEAcyAoT+Ay6WSA7kMG
KQIusn9BDct6cmptZLCxA7BpkqIgdUKLrYijdsAza2VbIfszmkr/TCVcmrU/3WnLK85sujfiRTca
YCQSSFY7Pf/U2HxTNAo0aIMDg9wq6bcUV9mrgWbSl+bSvH1DWjnge61fvCDbPVrBMIIPs8to4ajx
+0hYWGoDviDHyWdv8wgVkJkLVVt1XfIrXtfMBAygOudqA1rpEoJmGp17+iwCCSzBxTQtBIbTsmGR
PyPhAKNanMuckzsmqgDzoTE4Wf5S7MNbEylFY04gkV0f85Riu8kSREhSP+oxkSJEkza8AgSB4E9s
AauQHEuMtunZJF5HqYPsSB+PA6yrZszuRikmLqYE7oo8BfrRGhVBXevwxDShWSQhhHrIyWQZsTN1
PGZp3n2GpEPXZYQg4Q5GAKsSKd+JwFA98h3OFV6W22bLjgGcpiIoCDlC+I39hnhXxiZQIgs3IR7j
NihuQwskR7wZGRbOpZHRRYmHEHKHKEnLwdNyuCqo7SJBhhmg6tyn5EsNmH8wCY8g1uIBqm7ExUQ/
QwSHOTp8dI3n9lF3dXg73BdpAblqmMVFjMghZUNkPEhQPetA29mRN4JBOajnSdiKjGh+CBhZRdJ6
jmRsnaLIYx/a3pR4k6h5NSWrNBEGetrgRxFxU6oxXUaKCVbMQdgWy/KkHjTjKcDXFJug7Pi1Nm7k
PDu7U4gSKhZbqQc/zvOzBYeMs5aR8GeVwo9YXEeyfFyQEAZTx7/l/pAlkw/C947fKWb4SzfEwmBv
i2L3f3MAewmuoNvipVOkY0+KkdkMxJxTwsGbj+Js/YVyiJ4dwEyRTBy82t8AiIivkbpzrAnz7haI
ArAjuwlOCu9hDM8Qej7JPY3hWL/XCOoVklxqBQPtrQbnltWI0U/Z0MYGOix2QBthZgY5kR6qObFk
FCL9Lf4g+onVBSGl//HoOjqTwL/Qb1J6V4CLUtg9TLcxts0WkQ1Ngm9qJkUXtSd9afi4l++eAgLI
D3BG1ZUGAf9jujNeOx6/Rz83vpKDoG6dpj9vs4nBbqH20PbyCF8oPQliaIS8+IgsHGZNhVwF3ahF
d0QYY9Ojo4FK90highqu9BgxUxWCEwNF0Q20nRqiMziSnVlrM5spI8ij/jMgz0uSObCvNC+loEX+
qvxmTODOcG6UjhZQtZISj6w+J9qqMJtrC/kqQp1KD8sJbWvE5whO3aUnQH+72TRmCHW3j/bsbLaX
Ett9D5/DTduitftOf8MMDlfvvayBDK/R6//QpLHrPYADfo5+bfyC1vc26nAk5muEeHqnbide5+dh
qd9hkJemHyC8+3Iq8GCkqv2G0yXhKiYu92hnRKEwp1GoaT2YdsqETL9ufIDDaql4bjwArd3i6+3c
enLzaKrx9zMLeb1bcWVWgLHh3Z7s8vp3+6BzqPTznG9/3sSH1EpJHgTnvL+QjoqY1M5sKjaRuBQr
iIWahEdZgDrsgCLfpGvU6Plu2HsGS7a9OjgmPduW6AyHXHNGoMuJTKHGgTadBHerlV4IIv+141yt
EeE1fzQA8yHlFYLtI0KCdJKvXCaGm/h8kB2skliU/7F0XsuJq1sQfiKqACHCrbIEIsjkG8rCIERO
Ij39/prZ5XP2zHg8Nki/VujVq5sb2HJJ+wphKskBG+GzfStRdu0gPY1YfvIPSKQC4EkDkvvJSdW5
piAAEER2qwkHCQlcSMf81VcGVyLcEtMiCxOa9Dtm1n7Oz9HHo31gw44H9D5JvgGXeSIr11/lbgGm
xEdBPKz5RJ/wxNLmBVkfRE5cnoXokZ7g7LnUwZcYaFc7L5Kfgeqi3+auMdHkYUFPk9SpWfQIiiyp
ziMRE5eUPuQBAI8lLUsIDIjpy6jkZUqnkS8jffTa0wAiMQO4OuvTGiesf37PFuNHNWUSydD8Rtyg
3Vh4Ncfzhe58hWREeQsvuDLZyzVrcMZj8vTXqawXy2O3PNUYwRwUXsHy4GQGNwWHxVG0DtZ/G5+h
9JYR5dtaMwYKaKwC0hYDL4X+b0PZ5umFa9EdBDaZZPnVMAHi7Lij0e+vJswaKa9rd/ko9aAIBKqm
pKHBCAeHrQxFDaiE6ZF59NnOvat/94/u3r3D5WGSzPj0ipuOeAg53n6b1aJ7S2WIWTuwnlHIokOy
Q5nKtDJwpdgfC0DEteZVxQSPR+ZTuBIGeDDwTvycDaUtCyCaZWpbugVDosV4Rrogsi/UpvBrtvHF
NkI7RCIa7U0HvY1lGSJt5m+KiNLk/PEOR3dTJyD0K0MzuABCElHphUBk/8nysvREFapZU5kVWTot
7oACIrMCIp/EkRHsZrG9GoEvCKFhOEqJMX4zU3mx8XHnxoGOzCmw9PmHx2X+GzfwJ8IiA57VE06J
/NY0JshwzN7xCDEv3gxkoVNm/ooTOcPXzNvzRQyJmbm2nEu6Ybt7G+uC6c9MWL6XwDv6/H3GN1+4
XDaLq0fHzzkTdQgfBvw6uIb8i1kBPWEL00YerGuG0yK3ZE6T4yi1f30oaPAvBRlpTw0DIV92BQ/m
l0LooNfRRT9Ym0EfB5FxLajjbIIK2cPbhHX0YO7MS0Fvqr75c+cLL1iSmEw9VYVpFwQH4p7Zg1B6
+4bLOnYMBbvK+ncMmcKXp11+E5EgpBxtiXqxAf0/UR8WSmfMF/DSxJ9l34isakitZj6nqjL54Mfo
GOxZj9eES6/tAddNy+Ji4AkxgtDKY8Uwk+xC6ofmjTKmHoYzm/9s2nMD+T/fWa4lfwEXcs26vsY7
0oJgoEX5AGTJ3Eldfxw6duCMeXpJBWMRwpu+VA01DgY8QoEg4G78O9i6APoR9HK2o04FgT6OlrTe
ebiB84YKOj3VgKpzlO9ZfIPGuEpAhQwUS8TkFBCkd6KPBlVZ7fskZ8FcnXGrLd+2V8i30FiHjRgf
cdw685CLLSVQXSddKQ8PFTizXLkW4pjUQPD7nRTmPT9ZFSgyKkRvCRfC26c63M+AnbA60DwFHv0N
UOUGmxgN1A2SoAaTxunYCV6+WuqKM2jU7R/JPFQRedq5L+S4aWMrllaCqVTQs2RTOYg9XBMRK+uJ
BdDgZYl4jMSUDbCBFB6z9DF9aMSy3oJ41mB8EeyJHFfu7sJG6odxHrd07FS1zAWtCpF2LgzVY4ur
L80O+tWGx17A039REbM8nYA+Upu+LIOvniGRRNVtMBKVvahGfmkxeo8I8jXqaR7o7wyJ2iigNl2I
po3fj06SCnXq/vYa1owGKjjHcbglqPN9B7SClDrcQBpwSl0wSgIG30O+sFSTm4WlWbUqPdqU9voe
n+Nb7/ATqIxiyEt/Q+evVQcuErW+RE2YeMVBG+DiQm7U9oNCU+EbR/5DV1/+rSGYBpMfeA3BWNjU
jLUkL9VktYGC8BQV8YOeELCOEbLPLr7/+K57Mb5nVEQ3gsoW5sWsDTnz9EndHzB/nfaGuduavGAd
8w6kZBWCOs05LDppFVJpxTIEu2g3EV+B8O4x8NbkCGxWTwvyIdyJiueA60EnuNHyvRmzUrX36dBE
Y4URDLoZxU+6sQ1wGOW89ezYCaLZg5Tbc6G1YjIEDUQHpEtrl6xWFszoP+4Btb1uFe3n1QNyKon/
3fb0SDjtNW5BLHpRhbPKMp9D8wd+AoCm3+AfyqeENc0/hvVcKZYrhnkiV6MvYaJpt2FIQdYDRy/b
lAtgxGpPGDzxyK6DiDsFBK4+6/tJkAeQMMY/DArjkP5Ue9KxOnD+2aNDI43VfRsQhWF7FcawR4c6
L6lhEDFtB+k4a2+H6gQ+jsFUiIdcJT8KzW5rSsW6n+3oAQBeUy4sZe7whn/CQTWtWouyZvgtKz17
qWaBMXgqB48hDH2/MtaliyFBwq5Wie53nv/qkaETf+K41eTp5TFZcxq5XTJcoCFH3VjfR/xi7XJd
nRxZHAKoV483YS2+yAeZuIqMF4oPg1LAPvR+uqFEhiJASv8FpIEL0B5/fgy+EgNazv++82Qxh6Sg
1c8N+ppEbjpeUUT43bIK/xbHh3xtWtkYC7Ql31MuOW9qa36HsL/XQJ4XoWeevSeSe1fIOidXZGeU
vqKL8gGCiEyXePZNTMwQuqHJIlXrYKIhz30Acj6x78PklZCm9f2h9pmRi4q+3OYK+8qHQfXCKU+1
bFTA1Mfv7JBkaIeo9Dq4h2C7fHcf3Kh0SPtyo7HQAuELvy+u6fsb1lvTeX38wALihSkAjr3dJ5x5
PGtOTcKF8GcWkahC0d6FvC/7IARRkZnZ9KtNLpMhF1HAlWjeRPNKy7fIKnJctQqKy4nzXtNvsmv3
BJBONZ2k5q1DxXJOMRUsZfdqmbOxpzJ745S60onegzxeRq27RaNIaKDGcIeKh9pHxyRFs6huWh2/
eMkVdEAurD1y2aRDWuFvOW8dgUX3vpIKE6eeN2czoclKMgZ7iQ4YxAk7az+Yykn7S2QKDrF3NamZ
jhCJD1/JFT6FOehnWNXm2BarY6+5NuFGDSuURoAs3c3fLpHLDEokw/cYwKpf8bBRkSnKdWiQnOtR
/W1RspXt9zpLaM2uGxKEvPHI5rJZUoUGMgXChFYm9bJ244miClrDLKJXAElPJIN/Q+CL9brwTYt7
H+oKCHzA2gG1+EagDXY4GaDOuLmyVDlH9wVHCXwlmJClLdUKTDLgfXEPP055nHEdhb1zxGyTEJ8y
pa+vvl9Ars2D459e/zVsScxz269HvG12q6d4p0D4IeyRMOroDopVMgdLDK0eF0RiaruAw9hNjQ7g
b4pIESPu3jMxUMN+Js9EoqNpSmjRNQfYAHMSPkWk67Um7zhrcGBPkfwINoqY1T7z2xU4xVenua3K
hw+zjQpAVFs9k5a33fLaBf5rIewSvUniHw6EVjRVLSHd6zw6OYQ03oss+9KDWwwYTaHbzUSbukAj
WFYEWxOAyIJUVGal7LsB6qqB29loqtDh3eHa8pLAU1R8nQbKUaVJ3u7df7T+1/C0+SdNgxPnwSQS
olQefIZ3oGvFW/lm7FQ9gCeoIdvCByEwmh2DU4sx7Z9Sp7amm9G2f/uF+sH1fuDWO/0q4AHf0/tr
S1clF1dv3tB5VxkgaCYkLCTZKIslzVJCx0Md6VW6JGEZujs7dQJTlksXtnUj6rrW7Ok1Yv9KNraW
WQi9hf4JENktjbbrJZ32JAMKb9HcqpttAb8Re4BvcaN2XhcXjYVitXdK6aPJmwPsqpK3Bfc8sOHV
6dUxrK+r6xZvTRYFUsHb/uVJzqajhx4ZDx9zmaERPCEO7Et4X2e0MC2GPAAi/il+lC1kYMLVYiY0
pdm/piUXJspM/JQ7+8dBNTy+ndvFqTmfgTE/uzui7XLPtm98j+pVNFW3EGORPZl9/BxtL781WtDy
l0PDQHTOiD9JaZz5zU413EwAXoakOb90AwBv0uLv4t2I7hv1ftCPBKw76yy8Fe0lfgT+PQBf52L2
T8tXUh+WWbgDL0ClDgCn5RqMEHTpVyAHfbg1CtgMLFJG3UMdJh2kLG4k/RJn64TuPU+F2u1wdcZQ
gnLJR2XuR2XeV1bfLtilxkFgx1VHRgju+mhFPHaT1SnmokwQxaBQ7e8nDCuuiOSiq5fHzRDJ6bYJ
ZgwyzRwe1Kbi5ivqRu5kgjx/nyUnJHMIv09CwpAQWbcQicdSDQ+3wjUM8Lsn1HnyIZLnFFtpKr4F
dWUPZbH16XfOYH+vEaQlgMSI921r0316B4pM7AsQx+tfmu5mH9+gmVWs+9utjHZQ/GjiBtcGnP8w
udghM70n1YlX6W7SaliwdcmGg3Wt2MPHjqA0BIBBgqJ/4Ay8MLTJ2eAiVa9BX9iJ9d47Nn5aFleb
k12DHWVSozAbmEj1itDcvYOrAKIB6jins7vZ+AeaV/s5qB4o8GpD3oEwEtw+oDbMF75Jz3P16Cty
bw9zGltkLxioJUL4l7Rn0pukWO2B6nIreGR82gGEs7hPvQs/m5RIxaFv0bQrqH7RgDWcDc0urGKY
JlpnYyJBH3T7BgCpz1y4/ojbHIPsu7erCES+7+KiZm7kcVTnMaI0JkZlLsMC9rY5KiY9EFJjvTpe
nYVFldGMWz/N+YtPEwLnMhl60wBWflDlJNpV7RSxMURhAmie2oEgM6FBACESkIi9GfCGrezQ2Qk+
0QJQ4a42wK+HVbNvkB3ZDseMira8xbVdLsAGQWOgnYMrlOkaDvzdY6pOteZ/lvXBE/IUrmNN1sbl
ENWyKN2EvEtrS7t7PPvOs0uywiWNclygP/ybAe5AMdAXsFy/ATv5wAiZ2znJf2tUT7wbOMMswFPa
Ia2JSEfNz8cPBtpSZP50HhiRlV1SAPoIB95b+WLdgTNellmlePubM9QoH+3qz3W39xbojlinUpX6
lNpmTJkL+G5xYL1b8kGPZ8YX+AkoHsyZzDcQK150thMGtspO4uBewyOQMD14gpqBaasOmORJ+TMv
difQ/6kTvw8A7164t1Ee2b07FdbszaBWA41gvdLOJ3evlt07UIrx3eqZOeuA6qJvVdI6VvTqeTKr
+gSgPE0Rgh7vs3gT1fd4P7ibNf66Gdgxa+4ppiUQMZ1PsHeeUJdza/HACI/D3iJ+IvwE/GoSuzeQ
1CqAjnwJZWHIYI/1ogXkHVQzZ6CGBqN0WAOsLE9WzDcLxqDM6r+NhdG584h80JPejWimOzjeWP0P
YxsaLHVw8b/19xc5D7yQMF4bNakNfx59+dYcBiZIk9qTxlStD3J0vGI6ZyaM/8hldPY5d51cyJx3
X3IOUQuHNBPN8w/zmrdkOu6dFsqxhFf+DMqyQdwtS+T0eA+301MkJGsufZNebUWjXHXPf68OTiFb
eqd6tIUaom4k2A9bvJAPbiI3TFmwwvn9ACMw2zOmNahTlCrPrsFQ7Ul5nc9RkMP6wd2tXiD9Io61
CfaTDaUokh2kWAqS5VKEnn54WG02jDP5pII6/LGPX+8Qa19oZ3+6i2A/ecp/5rS1Xslj7/QnZ+iX
h87kiEgmxI7oEn4Q2HoBkzRsOWnAlHYIiTQJ6Axxi7harQry3WY75e6t6jtGCkAaI01gRQvT3RET
Am212besSD8TMjR5+Uf47gWFN9Uel/luLmjmQAuxdZ6oSP9cm9Yj3UBQP8g65yshh8LX/eIv/hrJ
tQyALZj4X4DnzYNK1x/BPX0j5OQzCtsz092NNIy5MVaWohnaI8xCkpWgcF4SfNFHqhe3/9ntrGyO
7GykQ0NmEG1XphT/ciGjheVqAp/l6dzhoE1QKetf9rBh4LRKCQWtILL1zYNOgrvO6kBqa2hCeQyg
Ha3CF9+Pn0mSZtGdRAT9Xt4JzTCPXwu0ZCC28i80SaKvzAdn9vcBUcSV2y5bVFuqoFkMFwj16Bik
beeIib1nUKJDz8AfICktW7KBJvhBR79q0bYYl3omn2sU9mfPUF+dsExjHo45hdQFjibtIMgakqiw
KiHq9pgQ5+mgPjoutfh7o5ukXQceWthrdPVB57RtMm4Nm9oR3K0ltywE4tC+RdXuO6HaklbqCfmT
kvekzR1D0sBrFRaVBUguuHDMbh7/RjgUBmOYwOHNTWdwv1OXoi/hPnijoDGiQN30G8pdqNTckcK/
wqCSvAyY23zYmDTAAeDEgk/WYyFSaMSz6MLYUdjARuNJjTXPP5K3TxmvUnZCHepPCq+fhWj5SdsK
UffpEqQH7y3ANl1o1qeRQA4WLGc+OrguECVZ2iAnCmcG9LAxVDB/WO8loSnPQcafQkhhDqvK+WIP
VSchD4Ik74UeiBj/dW9N8XezGnfrgZ8RikLQi/Shydrju0h5W15d6ouBOV94N05Yw6/YI3Y246sf
sHZvd1+MilDKIVbWePSgKTjSCTNRR2y0xc3inNt9iEt1Z7suvM347JqxcbZbYG4N24zRN7YNJKq2
zLGuo0fcnFx61e+Y6ewa28icT/bW74Z1sIPHhqn9QN3d8Mu9s4t6TcNmxxuRRUauk9pPI67xmT4H
PoQU1LvNH/T3B5i7xJvJxXlF7971ai3udmNeLBvxZbpfP/dICNaoVgmkbsGCI08lbKV+zra+6beu
nol62K8RlZcPtzX4SFJL8jjH8bZLvnDvElHmWxO5kIok2uxZEmFYjsihmZiZ9QYKt/osGs5O/Y/b
iuxT/3nwkMEwP/YxeTutaNutG7ynyi6o36OH+3buk3MIQFjq1UAElozKjcLXhnWdTPZ3D99YBKxB
lTiLm9l9SCymjos1po4ZjusOn5G+45xkPH7CEGhS4zvaQDyPQAidqtsIFmOpClMG8QE4j4TvlqJm
LJKVAG75xd7c05taTi6o8hppWAtRCfQVd/B8cN2DBYOUdQ0eWUiD3X8aTiQc6X1/d3NeEPchwQVv
8gKewOg9P3qycMgTtZFV90DyuI3LY3KKTw6GeY1QJJYZiPvyIMFGbj9xFEZAwMMTF/js3T2wzSyv
WgwyOmegJg1ZQIAK++/W1uIXErQxA6l2jemGvCyowpkANbtFWSpMxJNnhKkLKusYabAnc6fUrSNg
wPP+W5mefhGowkWFBCnlFiB8772+jJsDTd/KxJvbuFijBn7kopZ6h98rlxa8HcCAp4ho/MMp/6Ki
6l3hK61VWAkUkClXNjiMLj6+P/QmKSmUh+LVhl8Llw9i5ZMGpjHhX//QPXu3rrrAf9a+0Gd+Adtc
WYSoD8ZVynvBr4DMQwT5pq7RA6ssGOSwtnaocdNSPul/GIYz2Wjn7pMKQzkEcWr3GLTcO7ujrAcf
LfVllPZc0QwyxcGqPIleHMp6TpnDGLIiLpy+BAmLi9OK6yzSaO2rhUoK1idf4XF0Lkc78kXLpUf+
OljVCVwtxtrNDu5TcJgQGfXF/VIzpRx7R04c+rSTraRSwxfoy5Dlpvlr8FzfiSQVFP5gLpr+zTH8
S0fTAFEc9iQ8EB9NUyGMKxuJtcHF5QKTCKFFyYHppEabJ3mjxM9/xV1Qo3bg8xRO35+NDhooGOnx
8VXTbCUHXqSe3ZrFvNMuai7Biq6dgTZiq5aMoQoW1jsZxENNSWijeM+w2EVQGCk/VtENlcneB8WP
i3Pzbh7bLs4Hy70Hn1t4EupEDJP3QOXB3xDgCZRnriWlG/XK3So8NNyb8CQ01Z48meO+7DwsnOeS
QezFuTizbmdbxcnIvoT7LuwSg8tzdU0G/sgrhDXmPLNGuHAPaeb8aND6Dp4TRoyMGTfxhl1BPQ8O
klZHnwVgm1jqwGawz5Eg/z0j2o0WnL2zfR+dfq7+4Tu41fr2j814kAXV0dszWTo3mOs22Uk1/cK5
oC9zCstTIzIIXNlfEx0AfStDE19/P7j616jKWi3qCj5TyFvQ4lWh/2ybfMuzv2UVeu/qdeCl1ql6
b69it/xT2ES4hoTDu5PHSRMKKTjLKgc2ZesJncqHrFHdf8cLAiEp6YHkY723g3O3Q+9Uv4pFV8VL
vNGVgmWlI39X7XW82iffDM4zJGWINpz8C7ip0d72qhdSXpnnTs8KhgAemK87p1Mm7gL1MYSBHAYv
hnKxYgHOMl9y57CkzYB+ceeHBowy3CZ7p8ECFVezWw7zTrEsxQf41+vmT2meXZ2GX59WuHqboMzm
/qnzshs+O1E6a1YlCUEozG69ZGUq6yDM4IFigvotsHcnvLKoioQ6Ngin8YZwaDLIwwMt7EPXYIsw
s1LNHIfQD42IDO2+BpwhCrAxdi69G3SOG1emgBCbxef2Mcj9SmJ2UTIGoGGc3jUxKZMdDldl8JFd
KctFHYIzs4NdF0E+UeHMHpuyqjfEUdAE4ISRxEEuvnTt4LYvvI3ZDhy0em/wqh0TihwhWsgjkN1A
V/zq/J00nCeEgB0DbxazKeykwChLaabDzngdDDiC5TT3OLZhs5v9NBNYm+GzvRYjYMzyUbtBFjMX
vYVz/t06kyU3kNpMFQaUDB5hvwD40TbCFWIRIG+KqTUNFNgRNI9BKdlirKghk/xaTz7UGrV5KsJq
q7JA8WOFaRoLc/QFgIspEQMXUn4X0PvBkgKV8gWk/gP0BNxsvB01ecqwRfOPA8j43q/FG1BwxOi3
9qVdtHkaN9auxwq4f16hhh4X7Q0icxooV/poBWztY805TCr9EyQE/7x8nvG/euDvtBl+5+iMoLjk
Uu/fh7vfPXoviAPB0MFA+gX+rdn4eVkwPwHJMEmCwR0t+v2WdPf5K0OwY6CoOag4oOlJltafYAcX
rhJU0hNVYB7xcEzOeJL4W6heUMLlrzQ8xXnUmuwGhCs0odPdqj4jalsIpenp28UAjYDpEGx8ujna
3733AB31kNM6t2EEPRhcuh82u8F+iLTl8N1r0EpId6varxqseRzbAIfOcQKcBX9aW1cuJg/bNAFz
S5ILmi4ocTtmQnuLT6wYx4r88sHksW06teE2JW6PwDP9y9NG2njpT+7Q5E/h25u4RefpbMfIjsCF
OVqLn1rvPH568t40BggiH0DUzvzcLK73ASrRRGPePdCqbkbGvkRQSLnmmbbP2XTiRmdB6UglV+3X
HYD1qVLizWmgbJxVtak8248XvfpSUVECtQ+3NKdUvLvZQ2YbLxY6iVEePezk42fhrlPrbcdXF5SC
EbC1pEK0HlFGOcv6I3pUK3jH/YuzfPaJ/jmpqk+Za+Wdz4AvLo37pdG+XUdoZVyFXbw8E8h9Ek01
nChV8W17Epw+kzYQn+Jf59wUAiaBTc0mU0ItT7N+xDYQF/0EUGQNK+0iIzVJarwgMmoh42VP9KLB
hgvIfLY9QhDhF/OM6zyi4j9/Y/PLvnS4wt3utl12Ki6qHQTzDOWK36rz8p+hUfXt6OJ1d3+Vpt39
dffIXXwQVahCKjphGmH9dnkUfrr1nuiy3C23e7ejictb31vMN3swmU6OuGu0+ogyPLQw/bKPFjho
Piw8M35EebiASTVtvG0K8sKwUYjjv6gB397eprsD+PCrHhyrDOUed8Fj2nmRf72Pyy9dG5Fx3064
7TDpV6RvlnZYcIBny4aAJiRDzvy3esgApzNAbDT37A4kK8JAKHQeUJCYHTBtvyP6zOoLTbLaEWvm
Rke3ewKPYOzaeyJ6U5uiT9RxZ7DKyRheCZFICnoIrckhZnCgvqJwfHaSk9WixBSfvVFr1cnCj09j
yIyIJZnZDKG8GYsVk8nb++hq1NWrnAMQ42tQUad1JroXwruR4qY2oK8HR4B+xrpaSJwaqrkbHmIp
iq6AkBNltCH7mJwtiCadxOdiaH7cY4aPCzXoMZgAyYoff3F8fmxnqfbUh5LSZJUNOWHFU5FiU+ZC
Gkndw1Q+6JolaZtwuCXxgv7P9xumrywGGWDBstqaw7mmH9b0CJdBP9EDTmyhvFsu+xIZeNh7rsgC
bhqXvX+a1ngE1Zci+EcY4Gu5uDN8bcVqaKTqvrVNm6ZfoUeF5Aa9t5ocCMaQdLUP3QyFzqBunnBn
lWn1jfSrmDKKcNzyXo+hChCXpXUTGMLay6hD/wIGlp83IyeboTGDm70DsYKqEo0sggiXvo3U20qh
kTPEqKbXS/k94DZBcHmH9elb+I7G7IQApyBMlrB6RMXHCWAJipEyFjerZGJ1LPuH9Seq0FfSGBER
joGc2QpPaCYqOzp+GUTcBw83FQ+KhnrMQWyca2adg1qfiAKK5IKASkohI0SHwE0ULlpz4Xzq3eqH
NgJuGS8mGyDuSwgU4KVfT7QPNBBkNi4S/EldJVExGZooyeKDQJW6apS5T9yXFZZ2zjXQ38g6gF6D
QEMseXG3r8y6WIxhS4DSH/MbanUEJx8/rzpDOLWgMCy0UsNuD95V2uWYUih979t0qgpBSIb4CGo4
t+EY+0rWW2jHrJQVjss8px6HpUsGB+ZSJ9EEIczhCAMsMH1T8Lx5PHIEKalm/XZRFmK/7OcrDg2v
y2ZfOUBbTMJaH9d6uUaEuHeJZaPI9OUn98U14kVA191huII3QGQwLJHrwhHBfcWDfl+gRz3sr0x3
CzkCr8zFEXyIBZtEA0Puev9Kc+Pv20wJeXRx22PLMANHJtjw9DOeJqfpkhNpEu4P/0t0GbUyUJks
aC4F36Q95OeYc5axGAHMUa/A7ZGZe8n2mE+AOPEzuVmA9c3xmXNWjdgmYC0IvkEkmo0JQs/sk/k2
CaBTXlPcRnMp6snpqtQ7V60Gk30LGEmMuSJqsGjSL3kNmJZGiPqIWFcqa0DMBpmHbI4v/rHahJMT
MZ2XfhAcZLRnDh7bNQgiQVJsy5rtr9KXFLJIW0xQ4KRK2OEPtTrsz4EW4J50Logc2XhWMgcpIu33
NG1InBkQ35TdhYEgCdlGa1oiCX/ZbxfjGuGXxz1nPp+qdsOVCcf3Rz+9+UIRGijMgvTq4zQvIOzQ
buupDTz8jqMKzuqwIi5zpve+WFHHEstVogOkXFi1ZoQDiL/m5DOpccMvSF52Dbv7dB5uQ/pfPIrI
v9GkGHbpzagkWhDqPYMUz/ru2ejdGaZYXjE+DaaMnzKY6c7uw+y5CfdqP3wNRSn4QLzQjv9zR1Ff
zzDu3rAkF+JHbS+JAH1wYW0zogpbmQwJJ2HCPmnYjTjIo+Ln1C/6NG/WZfbkXsUfch90xzVFCDMv
eDCIKbwdRpocyAfUNnU8mX14WemXXUjQ5YC1m894C1bRsE8tQNi84k8HfwNqfNRwEPyYHvsAtuay
3nCyfWQsD+M9d8Bp/L25RyYzueIrfHNge7vkaV7HjZYk16EJ2RQsocRIRWal47HTjsGKuERrDiKF
CJ0TShRHL221m+MHAQfF41b3ZaCKWfibH9oR+lvvzuFwilHN3U7v/d0hKsZm5u+6rT2b98wVvQJT
CErpmkt7wkCOQQpq/z4DtQbY1h7VSPfNV+rQvP36SAZ7kmRHfyiEKSoVlCcHE10UEkXZB/SipYnz
78btqdvw2AVSP9CDYUJbxD5Tkx3l4a0E75c+jHkhYNaR3kcRisfpioIJLC7PeHvboblUF4SzD9sE
eVe/Pissl6DHSD5hzAkdGaY0gipsuzB13AUpDvITZd+V0vZSY40JFeMCT419ukm3zAwh2ofvP35p
bqwOxin0eqvlikRM2gHZB9jZg04eObdbztPjZw9dpMYEEqVNEhqEOqIM5cmKVLjxrKTDxgcyvOAZ
TWeftuxKAneA1eQZOaYUG4OOlXMUlbqwD82pltlHkkdLCTxF6bpJ5tukx6CvQLejEwOScaoryHJB
3s6xSCMWMftnIQZ1OjkQoIBat7CgMe2mV3G71JQzxeN/7PCzD+P8SM9Puad1OFEGtGggOb85zC4Y
YOKiCodkXsVuNZnGTzCiAdE+ARXCG1WnOvXY0n2xwtdffhV3PDgyrF6ymg6EyaCV9ScyDzeCvS2c
Dgyg9Z6V+BNeDmJk7qxDwtSCIx4pRG0KosZAC3x1JV4eyQnrlvwcxhRIblIp9nqaKW17QxqF1bc4
0OM1L+p4PmufWhTlr/IDi61wbUvgDO/xHPZwrwHMcCUSGNPTOEfu6YHt0nt97uRdQMclClJOhnUb
nbb72KIcI162ZOik9STOu1AeBBiR+vvB+8BHBQo5xFOa3a3T5BS8YZtA8RYMekKjzewjx+gd2qWg
zronSlLJRV7Q/UaI7KK360E7H5zloECMx+o3OWH8ezesT3N1CrYK238XfkW0b1jvlrDnFFkcFeg+
Y3qF9AYD3UZYQWwbwjqOm+yTtoYVgiN/i0MVkih/+JxBuILWEgiQepO6CBMhA2AjNCnPKzabAJ+a
sx1tV/tVwWaYiaUYikxXrxRA9oZzvuV6noelaZUQLfI2K+pgftSZ1G46eumXMMqdXZAOxeV8fxn0
YA5wxPWAP4kEzNTxJr1Pb0RsnvgMXIHmF567CKbPhlONnuvvkj2pRkzpOfdM+sQn9hHnFND/1ib0
3wYH55OzncZpEn3rya1Ts/22ITkykaFlj8tzwAA0V/UZuxWgioReOltdRADYl+DnrOW9/XyCIuIQ
az8iZbFGmgxDTwNfvRpbwYDUyJj+as6j2CJ1qU/4Twb9QuUKwATNVBm9HlWjclQf4Fs7eEcG9s3y
Ez0u77MScspNYnaJO64TscEftYUhqSRBXx4e4L7HtYGMUEDh3YcIoBG1pqRBCuLowP7WB/xeNZ1m
KRkivlg/YR0DiYmG2T3EJbBNWpCQsEXpqQodDLhLkwq8q/6z2hc62sDoKacsq9HT1p1X0uywHTvc
tzWY2YXN3sM9hAp5qvtvDnXVonNurzYIndB4h9opXqribfF/smNc7+VYW525a/Gugx53vXOabqj4
vkw/T+ZrMOopwFr66sHbA2HsyLzlhUGjGlUkGJ0TCrQY2HdLfsM/jzfdm2P/sJBTYQ9qV2X+cwhl
qHLoVHuNuNy7Tem1sZinTTT8D9vMr8SIXwnUp1+mSYuN9RnIfPhK5y0b4mNwZyoKzUi7SVhmBdjS
+0I13/0bkDDON6Vv/6Eyg8mI4rOAblBGsOicBq3eb3W1nq/VRZhGQrUzanIGwqzOUf4FeQTGLTcP
RtWYCzNeF+ItHijFOKg8Pk/hktCsbwgerueFSkhPi2BRaBwMIfXT2TIjAyS8jPTAS4bo+mCxk5PN
d7pO9F3EtMlHzf6DVXfteVVn8KCyGOO1Cd7pXeEwJbf8tPZgGEgI4avmU2tcJxSj6jdpkTDeAuMZ
4dfR1e/0QnNsSLTPBTeA7UV8noKETpC8pInBPw+vi8PSHPAlfp3OoU+l5SGiiSroNUH6O7jb1+Tl
3+0Rszm/idWPFDxBvvyTd4x+XjFrlRYLuAIlqhZ1qlZqVKsa3y/LsUO+21IUlS59BSQAeREU46NS
VPW6VecORN3VqK/i550bw48X41DB+sfgNhN8hefITMf9TJ/OJJ7bAQmSkYTaXpk9zeFrc6013IKL
A1MNhgMgma5hNkroJCnzmUyGQyVmtdyaO6NTXLg0nULs1D5CDRPWvfDU4S3QMkMfPwRPYsxfs0DQ
dK10v7Gf/qN5Bsr6Fwt1j3O3RCLjaXTJu+d1ja6QNA5epXUxf9Z1+x8GqbJQ17gZh7Mlo9Y9+Psu
FA7PsJefCPkCOgLTE3pcfs4SjDkPfTRNVH0gJcEBom0U/WEXITRFHHbUh6vQEHKScMTgvjVV5DC2
7PO3KDrB4IKEJX4p1Rv9SBXycZVRn+yFxIlXhN/BtqK++hpfEu/J4QpQoqxDT4+msM0Qg0N0sGnX
MvKMEo92pbT2Y9JpbOJaV+ZDqv1enkTx/n2zF6FSP0Id5YMY/+WMt8gdop8eoQjzaOhDs7sdfDUB
GXp/Agj08Olx4UmhqqKAVTetw/wFTGIale93g0RJcaEfRw36TRgnix6H4oMbqzvM1ockM/HdsAa5
l/8cY7a2GJJoIewZZIja5vo/O1r/1pik6D1W9aI083GKrrwtACn0yk5f8KL3pIPRH0mL4Dm7Acvm
8b8nXm8G21l2HTU4xMySD2pZ8bTVgwuL+UdmpnDFfgyT6rMDNY7Z7xCiCv/k7aYfsT2+bvQagrT4
pLix8Jy+JBR/mejqCCYQ7UksomIgaxxae2ovrYCop+flQ9ony3HL1FHmqcE6lFTjtSa0iI5DcUhk
tKERcsVpePehpqnNSICOLqTevOpZ4W0H3KDfiA10G8HZe3drbEHpA5ISj+CX7iCinLZUBBGkH/Z/
EMRho69Cxjy4N9+AQKw/CTfig3gnOiOPL99huBpyIVHCIsdBvmmleN7nL6sYbdHCSBU3KdNdaKaT
24UDoBArABG7JcLjSquoIlhzVEA8div9TobJNJMBL6U9vbiyFNa7EX+vuPBTuUuMbmPopI8zLwtL
Hj1FQ0l8gHdzzDh9XzaF1lkF47LLM7jv4Jwfwe8rE7yJ+FnFt+2FUQ1ZqxFUKTuhC+K+rMXU1Jg8
gF3GhwQu+ubBaS8zRIVOUkJXpYjfOMEd5h9e4IkkgxnKj+x+MCGE/izMXxj9CqRp4dWcOqASZscA
gi8M0+6kvAnW0UEZd8bMvzhGzMSY518CRN+oF+CiyWXSUU1Q1BDOWbFfY5X6yvbgsSGc6zaTrM6C
1Hx0G4BvQZ1gP3s6bkHffQhnBrhv4d3ZDr8GtXCl2CS8hx6AqThLuzr65MegDCY7f0EzZyQOQwce
mhyeQ2jZcFU+lBZ3CgolyXq4OnB/8d7e2Sfti19iI+V+ZoRqvW+95ET8HgTlsBZmys714sVCNCOf
m3G9kzEgpBvf4g5ZdO7jN/mkTDlecaseZQUdA/krUsoXLwVRw4VT3jp1bAvcwwpu9ocq6gRCClf+
wzacyaIcueDSfX78O09z8OnwQDD23P4c5hvvMGK4jwTcqExB+3MgFstNEsxX+C+vl9Ryx0DyRTDs
NIefpNwnPo9AqlIRghnYb3IPSBCfICTgAInLM0zEZ7vvEvbGg/M12fHCiBHf0628QTZ4tBf9y0iM
yfTI0TcnF7uM/i0rY1nwdHGCY+XdMkitzBZb5Ecyk+LA4A2RZH6AsfZl9cHksJurx98pyZsOsoXO
YXWRbGT6TCod0SeECgIYZqxwtSgmdeZ5iNsNoiswOBAIJyiLWMRgpNTmYcgGbLTkmX2Krzm6EoeY
a0K10gUr425B2ktz/MQzUhXbhe1K2Srm0AfYTVNjXUNhsmGXrja5dTu5BvU+Va1gX8E+yapzZ6bq
dkBqiV1f5NcPmx1Bzdom/6pM/ZyWpiug/UVU8xFD0EIeHbusQ2HT+VD9+s3wsm3rqlaRKxAciWIM
nHmuFhbCzvFtn/jjxSGxs/i/g6rI2bY2p2BzdmCVAnzwYhhk3q0bG3xSZUA47zao/yojHWcfla9v
nqKy15pf3YpN0QoPiw51EVR8HAw4o3KuufFmA4NlyBko7dAEBphRGwISwsvkqLJFMjNpFP94oaJS
87f43VKi7aC9idt+LNk5l7e+5SEiFs2bjEt5o1QNksh6Wed0u65hoIOS3Wr1nDH844cy6GPRAGon
xhFSMQGvh5vM44/0vM+kLVpAQKwREpazYwLn5PudpJNZBxeHtd2TvZU4IxWe5E+A7M3pZXNcgKJV
foK37uxi67wB/uZ3kiAPPgwYTFk3XKlL/KYaZbLnrLYUxz70MvAU955SRnO0NCeWCyLgOxa8AOX9
VRXfUq6nyqyd/0k5dHqlKRtcVNVa2gg/N2oZeU292ly1Rb810ZoMuZHlNas+vAZH/CX7TF0WncaI
mgj4732kydkzonK3kDYoYz+RxgCELiaS7azmlP+oIInTC/vRsArwOX6QaCN36GgtwgEM45e9GRs6
JDUoazo1/5F0ZkuKckEQfiIiFBXhlh0EFG3XG8KlEXdwQ3z6+aon5l9meroV4Zw6VVlZmSw5/sQe
sx5LLvdkjopNFj3l6tXgtuisHjdzRAeA3uECMT351q/VBceAIMGbd+I3n1I8bj8l5sFPSuwVnklE
8mE2IVyd8WLCpAHyGUuMQyyH90b8S172kUT4YcNIcWlT7s36hXfKyz0E6lZZ/RVJwX19TMR5qeM1
23Peepm8RbMr0PA+OlwbwMBGPnnbYcbi9mYas+/so69HO+NqKvRNa7dedOUC2rV9+DmMas6hwEjh
wtDrq90DNSAVvHcKeqmxYkwFMIxBCWUKJ/jCvM/Tqra97oBysFe56hB64N18bbsvfrSfsn6iK2TJ
7YvxrQVtM21rpKfg8eIwqBl/iW8QIUkcIJuld34OnezGeWwV2g+rMz480310iAoSY9q1F+d5N+ku
KrGQHrXJHXoM5zs6DYimoMNwYxqS9KZnam27VmdK15Xf4wsAmf02oifJI/oA5KFnfLE/oMgA80yc
4UW7dzpdeO0ODZ2TnCwXkrzK7Xyct2ZzHxnH+QDef5yCYfLKVqbNTrq8os5xNacXJBrW+5EDoYYO
ooJE3duJxsFGsjCZqJCMl+0iaQvykhb04BvzCGtuls4pTJa1A1Cs4aQaNgunt/oyCsmFmdWimJ1x
poCuGesv7FzCqmM1HYveCD60HWsPcQioEIqryiLpLqC2YEhDfpG0w5MSvnUqKrhkzcviBpezdmM+
gH1VTLp4wN/89tDx+HqgeRzJx+ij81+Mi3GlArbvl6rbCx/Re6aTJ5AtfJ0exCFTuvxMEFp1kGiL
KlC8w7KOqtEbvE0zi/FphEdKtO9a2aIfYgkTXZP711Jv5vrof5x2rroovdjPWZeZ7QU0zGxRJpq7
BzS2+3mGL8nNbslA92XEBoKt9AS3p0Wk2jg01MNiYJxNnRUZtelmX3EmSb6z2wg/CY2lZjq3n6+j
YdGhuVjKIuK/t/RBOT5fbQWBFRDEOc3+EfG5dh8oE5zNYk3X+ryWPcZSh5YXXOnuUWBR8brf/PBz
Crj9jQvHJ5jX9u2vSzzvxw9+i8GXpw0xcXY1fu4JteE8e9j7iFc4UImyOD6WsmLdPhasahYav63/
IxWs4df221hsocdCn7xcoviEb1IuA2i67J0DO8Vs961v0lkZhnNmfU6IkwPYQ3RfrtaT4omBGO9L
lW8gAHu0mPsqB3tG82D6SqzqEeE7SYvjRosYNFtqNj/fZ1q74NyhMXs0SZfLAV1EYoFBj7OmqO6d
nTdWMmYGGmJ3h91hAU9i/yb2KNM5RmOg391hf7V/UYMe1wZ7MBuyfidKLMW5cBRZe8jW5LTF95GH
q/RRcTogfd4n7KX8N8fqJGDF9lK2ZWtxgVwCgva3ggkCRXJTzT33vGL7BeWMtXqjrRHzPfCAWbHZ
kJ/Qzeh9ZX99MG0AzW6rqbbFhcUdmW5lIStKCe1EVaQcg7LUrJr6lJdGHP60ptOJqPUVr0iG7h36
EvQNRE5XDK66obJtrMP6Yz+j2/q0fvHIky7PiVrhCK6ICOlYcqMhNaZ4Palj8fNh9lMsyBgCF0NO
Ke9kpPEalUDJjxmNhguIhkFIM5UtJDKvjxS57snYj5TRYjuwd+moYmdGcT1Tw6e0erC8TUvaglIq
i9kt7FAXky36byWNEy1tweFfvPJzdJldpFeIzIfdlouHef/3RbML6Y8eHXIwM+Gvgq3e7nDAMtyE
WoTDQ/Deosey6hUYG9CyOR5t3HziTlAKVnvERKI77oy6CaZIseZoTntZzcGQ95tdH8GZ3qg8Oh0t
Olrv2uuONbF6wHGAviEwr0YCi5rDzL6jWn+MgLuhmeOBkHaGUnV1yQeJcqDDWtxB/B/I9TA7kuf1
aEF2Y1E10VO8iVHzkM9dAjEIFSib4uibtjzQ2wUT6deoh7eacN3E9+yRo4CxoN1nP3JUTfDS6u/t
g47FBIxhZFMaMVizX7ngz62UplT03b7dI+5dqD+itoZAZExJyG4EMUB2CsPSh9PhEe8gi9FWE46c
GBZ0MC1FnWwr1gU8CoT5xJ0AHG686AOPXLCmJJxe1ieY0rIeSn69bWUCbiIqA3c8nfvbbthfNLPD
+IuBEO8u3PGfX3N+NVXsMFwxqQPenEcfzhXI6HTFrYLYxJxNdGPS5mWXVG0dopNuZlvC9C0yVnMw
oM2G9UOgAk9WU2mtiGG02F9AjGG0liGLs8dTkWWGeAikQ2Ryua5zcOQ1TJAhhu/uKCVUVLaKaOnT
30iR7KNbiNogVOtv9ImqB/L9DyE/g6PIiBMfmQJeSnEMBWgwwruzagpe9gFQjdQoHDqoNT+DmmMI
DucBz+WRjJo8HJzqqPMhdlobDsYB05UUq6SfyzYgCET2tkqjpgs5cHZKmHVmBIOn0xMFxc0l3EhP
4DJmKNptb6V/LpDPg5oFmU5H+gLyZFEBA7VoEB3zilFvcUn0sBydR88Iu9BtMfqovKR7GMskMrOA
XJTst8zT8oaxP6HV054SooOA/gKLGUOhgF4Deb8PP4J1tPQE2mxorh7+kUD4fNsCp9LRCamUn2KU
AZcJVb23MLYl4/hfUCnVFp+79ksmQXlmp/WJnP7vt3fOxFQrLP7/cdtZ+IR8YZ1mx6CzfeSHs9nK
nO+TuUQZlKQReo++C0KNcENp0FO3swipddPjPVBThWScL22vPesD5Z7DqDVoeXjANFb/ZZZH+96z
3hD+a/uzbZVeRhuOKvoxzhh77duHq3emqoeryERqFVfK6IOeJHlHbZ906/oZqBcgEUaAsrDSBlir
eHdRE0FCoWN1tvsePmDWxyBQdu/ES6OMv33EI3jhBSFVDYVGqZ1RgMX4SzYsn+EMb9fUH5yWTgEj
0VROrh7fLh79YpwN4wFNFUuXPUr5zjmNkDuCv+AKY2ik1H/UnSsFbxlB6sFeJxcuKAHVZgCMduzR
OkPOe1iTtF/TNhPLFcYrNgeYsJiK4cqEIRP+RoL2deGFB/bO8Lm2Wk8U9oV9uLtQO/czFfWb2Xtb
i48go7bpux09DXPw7Tiz3uSW60f/lrNnqoWaNnS5iTDHjvXsOrd1RkCngy9qE8NaPN9EoVHaxlv1
54kcx9nyasnqbrq3VLlvwfy8fiPUJ+R72bRAsrkhseJnDKOlJsc6r6HZMCSTUFcAltIfzxChHAtG
DCceb2Yaa6Cz/Z/Kv/mEK6Jzy9Pi+6KDEsLBRGISaI0MomuY9eKTGkgQ4t01MukVP51J34N86MU/
yO9ShWMaAmsk6pk7UWV6QspsQibEWohWiX5Y48n2E5VdRqWgsFLdaTtyq6T6o93zdEQRg4YLOnUH
JdjWrMeYZtLbmmvDd/5YHB9Rc2DqcPtEc2VyzO+OOpT0Xh86GAqKLmvFloJJS2uvCYmonaHwHVAL
XKDG7bLUr+JtAOdnT7NckPrb4uHWo+2W5ol1yNWPUxmDLzA0RQLaIix0WsK3AERqAgaMJj2EGBXh
YIGkIUHtZ49c45RmztZETeTjdiIgziGmpouFDMuhuco3osqyeAMKQ5Dg1B5+iSaoQVc2It3UefBM
QGl+pPlCLPTocccx8mpKsKfbKUhyh1Nbw+pEhozZuHw2YnGGG8yXshJI8wvoR8Xrlw+wJdxWqT0v
C2AYujeg/fRzfqAa9DYKGB4UAaZ49jE9EB9NtSuIr0CnzKXe5/roO88gqzEkOAZ1fBzERx4hD7Sf
n0ON6SpmanC95AkyJV/YJfU7DRtqtB5MCdb5i0JvpgDT5v1hZyvjOvvxZZ19AwZayVaMYZ0L1UIl
1hR25yVajsi/EMHIuMq32dmqlHWGuacnQzdVR2u1PywjXEIb67nYQzC8m/u8XfltgtLicnGyvrhh
Is50me2Tm8QHY1IRFXJJdRZHvi6R8EgAqe6S54jqjDwNEp0LDIP2EGvPJ32FO77Elkq/Xr4srCbZ
iqxe5o852k+kHn1OUeuFC9FzaURgLwD/tLtL9HbKxXfZHtH6Jk95mWpSePTCrfYIKb9dx9Sn/ei7
xB0XzamWafzsEH2zbhvDzhJpGGQJNRyOmpOpCMgxpc4Kk0YI+cSA/Ik44lLghlibl7ESlFY+OeL3
VpoTWD8YhTEIJrtJhKkHeXcwnagDfVx6hYOT3pUfMEZT7Nfgs6t+YU65zeHxZoljumPApMHmEtAI
wAA0biTtGDK6LvgGn41XziwMhoXZJRqVKNRNz+FpmCW9wBDn1lk1uHpMcrYD7Knc+xQrsxBns8vw
YJfeYaL5NGyDe0Kt6CQ9a4rlnURNaEm2svTztEYJ7zq9cv0zjWa3bqXpJG3mXcwCMYiTzgob7TR/
sAlAQXHd5EpvG+z1whLvYgxBG/OrWeVvN9nBaBichoTqEou10sJ5cHX/bSBdIJSXWfdffrKMa+6L
DDTkkztd4/y1KW743Bmjk24qKDQeu2ax2ukWYgggIYNyekbHQKgSiFRzp+S5vFgGlViSZo4oFXaC
VGdUXBEyhaVEMwjw9/9LvLGuDHOw3hfQCOC5HAh5lT/Y7Yf+bX6M06OnjWX5iTmmlWP8Fxl+Z9Qb
vfxBQXdnLPyH9CUvrSbqasBw9PqG3v1/ijMGVkADyHGl3AF0/2YM1S/E+my2wzV6IMGCygJtNx9y
32RAxKt5OeG07Ljn+YDrxF1KAhqMEnparErIFgj9+WibqWmbSxLmyiRtB5eBHAN8BtNa1y4nIpBn
B+VrUKAStJx5ERfCNpuNevctfcrx2ynGZbiGY64uVGQmz3Gnw2la4jvVjw6bvEjlNt5dhlGwsN/D
O0MHEqqFsE74GzEnZIt9RowGC5n0RmY9UyIs4uY1xn1fEvIBPoNeUzq4A4acV4/BcVX7LBFOqwVb
RgOzbLNen7Td48YPQyec/l8JBrTIHjNXomVJs45Y2LVfA87y4WHY8PYMFXus8fDmZuxSWmoqIorf
7XPRn3zYvU9SXe9cByxbsD4GtIRNJyqCOlOYhB4KsKibkfBfZvrXr3vMevz1E7/I2n3cFhWAljnC
97gvWBKdYSvd0/sdwhWq2WAkHFa75om0qXSSLEEQkc5ozzaojXqMnVQ+DpxIahg2a/GcSiLCqBhm
kzqEOJ8d/ZhnDhye0Z7kBboO7cpod9pUpDDsGG6WRJbXhqSe1o2769sGDSUnm4r2fWvFBtq9oPlA
HGLPUDAcbcw+Nw8ZxJRZ6/T4K1GAUOb0lywNdsRIIzW/Rbe5uLuKAaryA4logwvy3rwwiBF0/sKJ
smM5HXoeFnbjo/fFfNeR+yb+cxpek9Wgv9sZdEsRAKPBSgyODXxooTQlIkyqYrV5ZXDUYwRt8kk6
02LQBM80m1/s6+oyKYgEVJZ7q/+rD85+b/Zd0dmA4JlbSbQWW84ShlVBIincp2Os2CWjphVj5Gyr
sURZERWRT5U5uYwzH2AzEVK90gobtwpaNnPTCqEuflMZnUwiEbG3EPFCbOHD5TeMQlRPHCVoBrSF
XRWNVfJggm7Op/YJIyzMu5UNhMpAoEMRZQxkat6IhPD5uNCLe/a77pXxjDaVHCPVbNCDrQ6wE2TY
bm/l9Sad7YjlPmrBOB8r9hHlBhYiWdQRrEI8RvXxAZXXAv9UWtHDmviCe7N3YJccJg2qNKzbXwaV
/q5LteuCTt1l+Ef15UB4WiCFo5wpQGsZ+mkX14T/NG5KFlccfqQIF15SZ2iwR8lbKiroyulPXlTg
wRkVOANVZYTI1hk9oQLNi/cP7UmP8VaaQ7Bc3LIgpdE5SKGuAt2yLxlkoVc3YaIrvKEofKRZ/cej
4RtDRpi8ShqstPY8RMjfdH2Rp6AzSIeFiVyqR2mlIef5RSZHYwYJpjtaQcyuJrBe0J/IRvQh6MrQ
sDtteh2zmtFUeqOGSt9j95pWv3d6c8mJ2JlA88qP2w4Y0tFS6WJ2idt2BgbonX/KAFIfeVbyAOmE
5XUH0+kvRCDhGVVXxwBLTYztR5z0KKhQjXw51exNExh5hFcOkzQnWeIFRJ/8GnwXADvwiCmZ23/l
YZ+OPdVitRci6XknFvKaVyUVsiEHP2ONjO8j7uqYgfEZTHAUX2Dc3saiLNByzru2fQ+qpAMGQN54
oZe+9xnjgKtIto2KGay9mUBGLYhhDQPYF4itzVpagEKmU4w/sOTChZBPUjA4XLdM9ZX49JDngjuL
DChi55SmSJGQZ14jMin4tgQWMSqnvplUyPeS5UOHk1xFRlbZvtZ3xO7yDvkrrNNHyJw69ARoBaJY
3IM7gOKO89w+3SLq7CkkgUO26EzQs6XjzZsKYw55LNr+Ex795hC3OF3HKIT3cK6davCZuhRTN1t9
+/qSxcVGYs74KyynWIhI0olExqRiiLlw25vLVNZYf8PY1Oq2KijL5wqCzPT14Z3XUwP9uOMCxXYg
h1U3NIAVVmcqf/gSrGShnJyh1olGKMUPOICyfa1BHSCAjw1O7ws6kaAjBvgMXFAYJz7swhPL0kFn
00ZzSLWeP9cScTWmuiE9kMGGNGJIpLINjefoG2vUNOPT8ru+JxpOwrS5NfO71pHqGYhtOpg5o7Zf
pwpe8NY7+eUiVuZhlxHelnsEOQdhtz4rAgVc+pNVwWhjjsO9DLsb0p0H3MGDKwHRJ83jXGyY6C1j
IzBs/qCNVbLgLcP4RslDhMTt6IkQRAmTOxKlgEzogDcrx5BX7K3sSHAUvWiSFYVk6v17c7u+iEXr
ru7TJYouP4rXtnRIurDtDoFMg7W2jwWQ96QXgzgF5vIp5hzMaDD/24Of10mAiIVNwIcOT5EOaxlN
CEvaN8f8tihh8rAU735/ZZ7zj/UgBAvaS1/pibBL8NGtcv0I9C3B0T7svk6dmdYFlnJjT4EzTSO8
j6eFD+UMb+snSg5YbNuARPYjEBmMq6Pkun9n3Kxl1wE9hqj9FUf5q9eHeutbkcSVERJhbmmqJI0+
nRHYAjf+GJ2s5SsSPRtoWnTD1rRYiAHhftfYSroEsLA/zmEk0/G6WRd2S7U7D1c3vKfqFWhCvwbt
OiBTlWS4NQBYmKNX3ONAvDk7oQlrMqbRX044aY4W58Eesm6W9IMHT+NKwMaaOBYBaMldzr8Hl/Od
ZSWnqXiFasl3WeEJKxsuW9/tPrgPIgzkUqC93mFzJLlGvfsykXsxnYiPKtZnNWmzo/xILobeMzFA
diznnWiB793rL4Pg8Dw4vCh8zMneRX4WyoYtaZPUR7yibvlTJOk/TqiCRRYQ+1iPqIprrBrJPlhS
zmvQO1JcZMnZ+xyJGXd8h9V4V7NIOVhT3o22WMnh18advsPw/Hr+ERrbz8GrWT4f67hW0rb1TJqA
qxc3dPJFUjEOYfqycHFqBusLPOl7S7KnHZRmRKnsxUrKNNE6O83ukZ4CxIMR94eHmeAcHZIqKM+c
zvKxCYmoZtgIpUKLlsKshd01Wu+ko+RGhTktTbBW+k6cx2EHdvfba8kly1qQka6rv6WZKwRWZ9qm
EwYP6a9VDCrBIjdo1d3pQ/MtlX2roZZ2xl9gax/yfkirEADB7ky/WDHPsQ3f9imF6EGHr+GHnlev
E6oqy42mXOs41bZgLk6B3sLYCLuRTobAj5Byk8gwy6/6CAdg/V5tzu+0s8wSJZClgxM6vwigrHm4
tDRUpXEluftTuCBWO2Uydcf8VKAuynUnbzgKdP8VcWW9hiZfLzz8dE3Gs45kLFgPtFBagNbJH15C
BQpfrOoV/0F0HgV7nSpTsatJa7CfYAN+9VTSeKaQBpIYcWv/AgjZD6sD9wOnA2ddiW6DXse+DapN
324vFZtd8I2toy8Qdr2Q1qJYsCPW5749xGfIrSaN2cx5k3m5ak+p/PCff5LJi4U309191hUJFJzS
b6z6N5sFTYTk4OAjnIiqrNBP3I7Vk/WmAEfUXmzLpwRNLpFbydMlSqTNRKchhBd577cdC2voHk+b
gsmp3u87nqDDwPexTiSnTBtAG1IZOy+t6RP1hD2/5A79B+F1IorqKri8664kttmgntDVHeg+qzpq
ohdp594ikro9VldNd6RD/n9GJZ9ynJ3CHrnHOHebGjuSrE04sMu1RsuTO0FtYPkT+RhsSDpF/gF7
CZ58zO+AG/au5KQKyX2Nq4Ese+FhCpOREQDybsMX2ZUWIk6iPyEcfFY9KamCTr0RvLgKrMX5l60S
tCkEJBMVawEKMBzvDRtHenSYZTynz7wYxEFWuMnd4YuUeeMiJt+nrkD0nyBLCkv84EFNmeJgqCTt
B9QzvIfMnSlstv1EpiZ6uKDLTiSAkMb37Mbr2TKFJjxEQToZ8fEEYTcAQYR/KOM80gL630FX2NIi
XC2oTmPRoBgM+nxJDFCk5ORfqnwptES/CoUZV8pdGVTCA5vEjQ4CUUEAIokgUisbNuem3DlJvI/c
ubNVTuVz3PBbiPnlSW2okwtV5EEvgqrwRql0q4ES9ZB7tD/DCxdEa4sZuf7kHIEyemBbfL907ARC
IrvihsttEC0toVwKhA88yxbhYmYshoEAJqRRgRh4t4cNP4cMY4dLfzIR8XYJar7MTiFJQOeB7scf
c7GHAqHw7OELQrsSAuqfzArpzgbl1RpLKWlKHJJ9gvxh0CdVlK7kF8hR3v4FIgecjiP509Wchgh5
I4AL3hBv0GKnuyntB7pDCzwFZDpDHkGPGSz5JU5+4r7AgKOAl3eEoZH1phUEKQmFTSFQyyRfiS5x
OVIRrRV+/YZLRANGKKoPpnv3g1dy8r9/w1ti7i5TGnfUE6heU4Va/uxRHkutxxLK3943/iBPtWZU
HyjAGJXTZtPaUHs9hrr/8W5DNn7Sjt9el9qxWl7DEyoqujv9EH03l6OrDfTBc9qCrN22juHVewy+
BL2Ax0LiC5wRVH4veAwuIFRnaixrmsGMM8PW4In+PQHkPlXslACQ5+dfakIowpzbeHDIZm7A115z
HDkmR+82L2CMzVlJTORk49ef7Tc7gHd6cZzThegtudcymmmMilj0Y17ASK+5wQbi2ImBgaZf5LwI
ABLoCPKmMdPd149KIoJgDLXfMeyCm92nd27iRJ2zYokLAF/ltFxd2Z4y4I+MpVPGF4R/B6IVdg01
Hz4F+eiR/+tzXjR/Qfz4OKcMVs4z3yJfSq/9nNOepykAQ8Q+/fS9IkFGJUJ+JizXb+c0aoeNrbrn
JNveZ/f1vYKKYO+hoHLS6dA1uE+8u0B+0lA5uKBhecsME9NDxACwCLt3zFDywnlPQWCQHuQnCRf3
yrRCSE5rNOWDgDJ4KmwDjXQsQ3PBeSLnJwMVTjcY004QZT1SUOoIkXpE4BbKHCQ271fGAVSEVLbQ
PPCItHLLUbwGtj7xF8FCyd/+E3aggjBwJtKFd1Rr0G4QYYi7Iykekgpz6P2IH9nM4zeQQqj0SHNH
iDyIlNg6QTdhGfFC/CEEOjtY2zmJ5RcZsSvu117kJaHlY36WjY8pEw5mO+1yyDK9T8cGI1KEGJLt
O0Q3ADJjuKVpw0cZtUYPCKEalfTX68Pl9FAdQPioRjYGfq4JHQSZGhQbP8zTCPlrz7RwukzWJ3c9
nZCivYL96EKL2PD4WBXjA5JYtVxouxl3kaUxPrI3gSRCxrGnSfv3Dlbkyzn3BnQ5k0XIMSggy5Nz
CgG4VTtmp7H0xU5G9S82oHOq+sAQnETZmPgINMQjBtktgE3OYCzkAkDGhHYMULD74wzJKx2XGaRL
KV1OzMu1BochK0CiIZKBuzMSLUYkdjOCSOM0EU7UjKSULTl+cezh/LFTIonCzzYAtiDNnCBLeQNB
spjJA3Ri124mk4m1KyAu7Dhi6ebw1wYgKb8awWSRrymiVqrHakpijo1kYwEuyovcyKwzhzkAgXw0
ZNr5SOy/o0nyIFn43k51B+w2Pc3bAayP5MZxkMFv9/s7ydDPnsrkKUg2GlrEkP/nCPcE0SUjQDyH
TiOYPf9Kbpslfye6HLrkn1Ji05PXHYO06GSf3BMxSrIddhCr7oMzbROtUbHQ/vAjCHQkYbeJePk0
jCqcp8roYANuS7pFBchMIWeTNiaY/QgW72PvNkgJK4H2p+IoiB9vx435kXKiBD75hK3xCwu5yO+R
nNwnh5Y5a+/tzs/547X6cDEWVMBqz8VmhBNP0QKNwberVc37R7tNjAxRcxYFpQynVrbDNARatGd3
e5Zy0gek7zxUgiLPn4KIQKA7n1HjafiYt1YtT/FrxuTknjIyeQbDJyESSLczKj0ihTaWP5zaYPMa
uOaD87Yg1fXr9LnsRxUn/p1TvrMrKYady6aVHDbPJSwVf6YLNFzBU8mSGjwTGJVYe5rQiYBj56tg
sx4AKqEb3O3tMCFPIEJ6JwE4e0kaebHRCKS10rEOI4llxDAgQmataeKCEb8sf6Zy0pEk0LPCK/nu
ct3kvqdhTfpKBRmX/FfqQdbpOZCEgxzMy/+klzgEqMCd68dsbUj8+XV1erPLUrUbhKKjd5KZ4WXU
gQAxa9mvICFflnTubM1A/htL1N9PPOwQ94zl3u+4e+iySSVjP82sO5OpRjhNoGsZSBUihkx1cJKH
RVAEl667uDldVNBgNVmzdiDqOju7m9zmwKrkh/BsrAMk6PjMMGtDI9XdD4+/pO0jJerC/K7ZrQq5
jDbVYvC2PXtKcN4eR+BjLn0jXsXp4HAkdzwV+AH8mlVmPn9ZLSe7T1+KJcIqnigenSruH2nrTiLD
ncpDbjfT8csW0mYMAP5AhH3DKUMzCCkI8FsId0/8Pi8/EMHOyRd27Jv+jyv8/nkVIbpKW5TeMxPC
JvNoKtMLlK3AN6TfEg8NDwGdz7qXaxDNILYPwvONAXWzmdwkN3jy2N+r/q8ChpG+HnZ4WRYgfY71
5exn4fgqMnEcH1aKefOlLxZLiAdTgwvaXPOZ8CmlxOAGQAxoD6UDwyBUUCGMiBKD+ZleWCzWZfhX
xiC6S3pdTGVzcJ53WSosiqkg/Y9wRgu0m+pnG0taeF/FD2LmWw29KRQfmbqCayYrCkqPDCoJZKO5
1K/uUTPDjqOR3EJsdSwjrHYfrzApj4guw2aQVhtyDrMffK4WhY1YgR3pa4IXjB6DDtkPqD1VxRGY
eg8u1UNEjmfsGsv+qJorEfLzEy0+zNQVSyAg3CnQSSoy3K+LB9/kTqZN1Je0iSP746CT0yOUofkB
wcRJ1nt+K4v9TKCVkAXkgMOjDImxQUmL/gtUCERROMDmwfprQRomPZAfU5Y4cpmnSbM5DdV5sznv
rSK9QwwFOvhtzY9pd/D8fXrq5jR5UKJ/6PwVoepLhlTGZUNNQ5OJcJmNi1+NGPQC8ZaB5gxrGmgE
tHHgCgF7nuHtVYAIKrFJWF8AwLC/mvCStxh4Yu2z3MMSTlQMeM4/t6v3XXy2p9nlAk3vKC5XR/Ie
GRLXB1JRAyN1GUXphHX05Nimiz/7zC4jfXsQY1olhkKKCl3ttsPlC5HHDkon7RQmM7TeW5Spszb8
W4UJS22g/b2eEG77RN1s/kYkUP49p13/E/OpL1eTHunmynw6NE0aet79d8/6kJshGaIqjdYpC2Fz
R2OwRVys54A3j8ErPEdPVzw8oFYMDHT40g8n5hrOHXron0W2euWq111pKy2GYQRKPnxAD0ADoj75
yhDCHFVBx2rlqL2vhed0DZgZY7lmcXshfTIdWp/UH8YQoVxYi924G3+HdXjK9zNeEJomLblHrqAz
hJ3NI8ymdfpliPqwzhrIRELR5EwpGZ8m+BPA4bYPH31zNjvAk82l74qqlJCpOkC8QDgwLgnWUisx
3w2bU+pKeZpvd8GF97Z1vsCaZwETC+dl5whx+kcLu/ktWf1UVoAaMPZFNoCjlUwubmg9gl7+nKm8
PBn1w20x/YhRFmmdBhi0hJlHD/4LM++e739qcDb4FPBdl0lCZW9bttisYt8jzWFZ3VfLKtNp4tBR
pUY+h2FCPp1MfStlMPwyR5bdzkOmGcxwjd5W/swLsmKmuyK4Mx6gDgTcCeKc2qTtRSrE4TcZfarC
9H24wulHuRtGDPkidO9TsP9ptsXszTiUkp+Wn6RafuOzAy2aT7O/WK0F8M8Iz0kwt+ScoOknKC+k
WzLvYYfzbqgN9clBNWH/8xEh7x5gHTaI/9XR2S/8288reAXN5D1+DGEwJNfxZXT2DaCQflhQhAkO
c2B81buvtI1+wFqPrFCoEaSILlmZLz1GKdrlF5sL3Br12ER+9+CIW7PjpNxWk/NCEAzjB+8DTBCm
/RE122tD135TzbOXK1AFNVcRi5zCY8M7EGnvZLWEXH2AENqQ6mQ57VJtMFeDYgNnKryLnGoLl6rU
91OJSBd7MqFeycZknRLHsz7/4+osn/ayn+5239Ft0Bprzv+mNpeM+DXHuhSP2CUAkPCErVN+XXQm
n+FModN782ddsMo9h+NnCFKwbFFC85wJlGScOxa8w5Hbt6XZWwG/TnLQlw06PmdQry44q6DJ0vu7
o1U3KTiWaO79NdZBJGZYMIkf+seGctPMHgY0SzG6XZAZ9exdKggN2diMpQdAEvfwQIdlUHOmoICw
0Fkfa4FOWjOVyv2PxiTywnAOZh1zsEMQEr1skem4M7grvRzK95+rDXuUKj1Gyl6mbYfK8pXjxSS+
yMYErh/dJclSZLBXDRecEEKYkrPLmAh6AEUrthexdNHiDdrYBxIY3I5+qj6iVMdFTSHkiI6QSG7D
OxMfLNk4UINXIsMBeXjUZpjJJ/P2SWC7iZo8ly8ixqWh8yvmVtBYzkLLqfwWvCwpNRGhCN+genQ7
vHv8ptVBupFCJFguPxbjIjI+EtD63V79aL7UTcYEIP1Def9Q0DGCd4BOhtqrx18tpbZFKjuJuttv
3l3IzjV+OXTdK21Mkpv76s1Tt9VICqdiTDWWLovx4QclqwcKRtS6DgDfM69kSKBxqY1GjasNeyC/
AjjPt1vS6GUVJUnrR2BiurtPr2KqxWUiw90v6kl/Nv3GN/s5rtl8nfWTdFEwVEYHQjRd/PY0XF9G
p1HGuAk0H/72S2uFir7jPRbSmzkAEVM+Lh4GE+llbYtbaWYmImmXMPMxWq8TAf2scIn0gkqlX0cl
lB8Z4Xk7CR8g4f9Lp00Ag4Kse6DICuD4h8GjzJ9zAx0Z1QiP48JfT0WM6glfeH2njQUK20SJxDZY
HC2br3Wcv42oBIIatlDMpRku1Rdfvdk+kIAUbrn/nKqb61SKHjaGI1JhIPa90NGHiOHNKxs5x/mc
iUDG23H4Fak+VM/4QPyNk3BX5IG9nfX6Ymtz6ZmxneJyT4V0pOC986LHkBIXz0qqV7gkvaCbXLpe
m7R+d4VfwHYS1A3sTPiyRdB4n1F7BP0P6RDY1nhlqrQaxReNnI9DfwJ/JBl0hk0oQBsFTqBEjRBv
hftFnQYXa3gCOxfxmD0fph1m2ytZ6pEGA12sFjqFQvFGpmcusmW6ucYceMbiSZZtVmQx1ofktqxq
Fgy52ro0w5TxV8NrXAEM+DlaX44U9YpNmIHFBZwEocx9esDbVm+2JtR9flsDMCFHipzTqLHPyfpG
di3yA91gGyU1GcqLsbXSuUBn4X7asIXgpRHggk5tc34IdhIxlGE7+XvcimiJ/b4mxq8gT21nXe/O
DvGdkh4c4Vf1pYyCSDYsPZX39aeqzacHhYvxUJ6LLoRqW6A1d8D/QeGcMbqlB1oynF/QI1rh8sgA
5Oo9vrkTQZ9bKGL2vCSBT0HSjUYyE1jgDi1YMRwre1eCsjBUhNmVcYLcHJ4mQGw6IE6tsAQgUEWo
9L9dPEzNGXwuemRtHjPMte+kJuZAPNTgSNwg9uIiQLEe23DeFUbXhzF12GzWswfQ+cGo+2IRDkbd
upO+vF0bUgn6RjFteMIcEwkDnBCxGe3i87jA3BGJSpmvl5iLbSGFgS/fjfPYGIlEZJMQlr1HeK+c
LL4gMgZM5JNN6SE2jPbk75VdE5Q1oBh4wodnYdI5C5vwIJX7K9xDWQLwZFZebsUA8Dhj1EVE/EQZ
fgUH1bYHE9/mbWHgo5MUNxb1hkgdwQH94H3F5QzS2GZWpg5JkuDVjyvRXNbvJukT8PPwkNQX+4B+
/EKcBgUo/l+La0TlAwRgQHUh9MnuhZw17C3rQU29LUWsnH2AEAgAQTspAk4rt0qfFMtWn6PIEbVl
kRmAVcFt/XIRgxhiiIutGuZgBqR+wGnkgkL8aSpwZsYDeCgrRohAwRWUkK8jSBkAyvhajAy+7y6U
O7Cal9+3QempyFienO5jaUt0qQI9PSl+YRqef7lICvLuHO08nJvAlJGaAxCUPUc1SV+J2Q6bU7pJ
61NYbqW9ICUP0JBkdYWDRfBkOk0YpCOk3s0gwK0VyUrM7RjoFgo0crFAgQ/hM1uAj6SXU06hr/MI
pJ+UMEkcInAnhKQu09/wR1AamrHRb4X95U5GJ90pYXBNocOU9MTp7/VQSdRNEpoQ7R6HTlr+l31y
upAp9tJvmBTrntcLX3aRzL/4UwugCkHf6a2PglR+MUXK6XoeBwI7iDQ2dCyLvPTuTYhN35hCkE5k
wqEYTlt+KPXcxZ5K8+sfS+e1pbiSRNEvYi1A2Fd5hwAJ/8LCFN6DcF9/96Hv9ExPd3UZkFKZEXHc
Do8y07HJrKbhg+3vJtbTu7NxMwfglRzp4Eu8K1DD4QlWJzwOqhzmYPiKaMO9/O0wvGLD5aU7lrKV
1eEdQrXKO1hZ3SNDI0aI1GG+9Wj5jhWzdmDBdaEw9AuBuPvZSjiViKB7qGO+pf2Q/FTdEttnOGv6
q/scGuiBunBDFQaWcKbQ0lqFrPhu7+DBOV3ECwhbl5g+xAaxyOUQGgWHZ/sNjaXOlqAaifUvOolc
UZjp2K2TPeE5mjqsKFlosyZZoKOHi6SNvQNHKXUXlDDttvK0PlaLIueEOyQPSxjZVGbdiCJLkApi
DL4Y4bJXCymwWtRv+qthN8K9L1+MNFW8Knoc6O3gJvBYcEJ3keATW9Ki+pPZGjqa9hyl6ezWu6ZK
nYDF9AlbT0SmuPkrk+kyomttQJsqQfjyN2unzp06RuXWAd+X1g7UEtSG55tT0dfn2AbhDahnjuY6
d19dNCRM/oqnsAogfYPY6G3nb2Zc4IUvrt2VOeZcRmRIN9fmSxVtE/k1zzo1rfvxb62H92BhM/xk
v84U3BePLSsDUKRZ7iL9tvoxlg5xR0thj3HYlUML5OLI+IkD2J4Q8EqxTmZ7n+FrevASlpPIsd3c
p0WH3rVUy8kZTGO/BqdmBzr8ycFM80VFTnzAuj5h0x+94f4o2o/tl23cBuzM8EU8m3MX0zxcKjFF
kFsO+hLaNrZxYqCEq2GA0/yHf5mNSbnb6I8afL1hDrornnvIeIyFuBtCAatgkpj986VbbFft0YA6
vxosBy37gq0YPSf83rLjsoAGDaRz0M+RuOH76JNou3p18Wfh/lOGQwBujdA7QfzdmZCpXwhuOrXE
WPIH1i8z0++Y2XFcXVZ7jTvSGfN7MYspvx25A70ImnEeRvRXU4c6Gdv/XqHoGhB2vmyJjPkKuV9O
K2khJj3t6QzuO4vvyn5ZSe7+Z+PWyv6VcWDRhNjx3jk/Huu95AArs4PCVvSa/CAKw3dcKvhnhkzx
AWCknwnXgi3A0V2+07/cWuXoggf19qSJKg+3U/RJWv9kr4yhxrARrYHlozzYQDp6oTWmz3x8EGB/
uxVIgWkwaXKrthN4hfg6LWJ2131QuFhvxMGQ+oFrqPPYP6m5GZ2vqWXYS9mM1wwtp86HoRGTL9Ei
7+1bi52HgduJRUh8MMQQ23ox6XduoVrZmnumOsHbDxxATBhhwbxTa9YH6GNQh4sAs/wtxPsK3zBb
+e+XaQDnAxcWQZB7X7aLEw8c0V18nGnyCZwOP31wPOIV6Dc1cDaWfO6PK/2Cffj7dIN7+sFbEYKW
GL+vqNA5w/mH+wG+eAJsKcAvYJSFhOoqzihIYyNduxrUodMQFjDUCy61OJyyam4/3+ahGX/3iNdB
7J1bvzi//T2pJPbO7c3lf7D9F1av4Nm9cq2oqUG8HmaJLqwAM/kVic3DvP7E3FAMsR0KAWARGnfm
drwA5rgnE7yHUpkb6fLP7oUirja8eUA9CrBQkEX/AFWX1hX09PK3b+9C3pKfU9aeLdV/m8leFNcJ
RfBQBf8xW4N6wCx6t0SVKvrl+SdSs7tDKCDtA3eRk7laY7DGV5J99PBotEp/jbnwEpFAnq0X85Yy
w97FI/1C6Qjrs3wJq4LeKAT45ezm58PCBU9Zoz9Cvp736vRFCNDzIK65e8heXxw8jj151CFKUWV9
oifapeeghj0hrmTV1blXWuGKMS66jUXTezvnoLLA2mA3OwYbBseEM2lIfQyYlGChz9kdFwjrqBOk
gm9oxbnV7TfsFvdZ8sSsIlUdPE43eQ+4wwyRev5jA9oxcKl60+x9JE+MNouus1+GEfIKVLFf0rJ7
mzW9TXqPGQ7lGN3D0EPOT3Jbza5Bmr35CJ8aCKqGYpNcA8ZX0J9f9j0GMqTDRL4hW/eaz42LslWX
M/PqYDDcSFkEO4sw7amZ+YbpM26nR0qSTSLaGIIA4OruxqvbuitIClYRZZjwf2yBkV5osy/PRbgB
zMowtQRC+N1f8k6e3ad3AxU7Z6tj+9DNstDBxx4DUoA2aNkq6veuD76OS3zEgAzL86flxbfBy+4n
R1vsSS6NqID7Ni9iwPb4o7er7Gd841E/wE46a3Xw0pKdDwtFg3HizDHhOAc4GNEBqsbYIA9HesaP
/nHOWBTqKT6syyM9Eg0jQGmJnl6Mqif15YHP+9zx1y/bFUqkhGwDizaWIRNvhq1oAqGIq8Q01qb6
oaW0jgDhbDigslW64a+DZfGJMZwyXPbBO6zIZ4M5tcknMMLsqZVyEpqak4kHCvI7VpdWhhpeqLL0
iGzsbkaJVoJItEtVXn5phPU7g/W8o1UhftFDvZGPnRk9NAguT8GLKC+2gv63//ZYROsRgwpoBPHZ
vnYakNVvqdCWN8sMKSFuBhpJV+kkhy+7OMJSwR6vrTGz6X1QazK8fvHJ3DEN858tHj3v0eL87ubl
H2rJzL/Q1bOj0eY1u/NAHvYglXDZubj1M0O2hwdhA0sH3lwAgUyXMWL1s+EJ1qRza4HVUcBVkmvE
GdhwiA0WFUasFAxImSHfoUDnzrRL9AYambtT8JlDMUO3bosCSoDtHGgEes1iijiXWS951K9fCMrX
lQ/ykxR1WvE34q46FmiVpJbcow9FBbVC9ygYcnXo01WqT6naP0CDgIQi23GIdxXAvyZAVqhlLfyP
toYt9OBQcqDSsTn7FRZ+nA0YGkj6wsASz092KqCTq4P+Erh68AWehnvTQoARlBNATxoVgOzcN8a1
I9UqHC92K60h4GCWiIiXYMj8OJ6s0F9WNQv3jfaN32/uFNsncNBXiKWqI9NSqFJh3dz11EWR2k0k
d+PGX/dJDeUiWu7e8wlDfOoZqA09As0INdUnidKj3+eUrZOadynTbMG8ou+UcLtOLypaesWaKI7r
mOSDf/HjTbk0ISonHV2p31V8KxjOCJVc+7JgpKB6teZz6aWJTk3m9Gw4lx6gL7XXURlTaeWE0yPh
enan7FWS5Qe2kJToW5/KFikBTbDo9PukQZmEYw//K6G6llb7whCbClqy92mrIGNnGT3Xue3HZIs8
XLbLCknX9PI6KLlTUnwQE57QH34g+MODQsHIDyQQTQ1ofYMCHMrUqsg40ZVji2Er0PodT8M2Gyw0
K7hNZVGr+Pkx4m64/AgrHQhXT1ptxpxU/HqRb/LKFd/OFeHrK0jKyyES8WDqlbjKb6LZf3GLmFnQ
lfOPfBHR0r1tcgnwVSc8EFQZntg/1pXIcPSx1pnoz589eu5NEN6TcJAPJrTL5HT/LpIMBfANdAij
e9O3NDwDiT+XSjFKZIweAhkbnCDM6hnC/wIbiR+HC2ZXiL5gJONZBKgDcJ6RFJMfYDDgxHFulX92
GXQbaNZ0q+SdKWexpvPErKmHSl5d+6H3WSFcm0nyrsVwZ8nABNPNUx+16yGoF3GtRtd+x6SQiLkJ
3rno/VmN7hlNA5Z8vJVG+Ju1XBRXWwnR1LKY8G6TzvvgNh8sqFe/hMagzmqq+k1c9zZWpV/3c0zo
9L25OAX+MK8rws5894iuc9AGcPlRTAygFwKJt3Y9xnODzwoPhtkXY4ailbMPI83/kN5HBBzexmRA
sVJV/CtjvffP3pUwIt56wzbSBwlqRzg8MJA4Ty2lBFQ5X+xrV0lzd15UndtVm2nIbbi78ZcRgLOO
yKfH51KqBSwLjbUCKt4srdLwTUpIfW1eSByQr2NpznSDzzzxCginaCAYJ5Iqkrni2SLfGMtS6jm+
DfbxNoG63XN/Z6tX0QNy41pfeoXcemKUFtRHqPsRkLw5yLRIeK8DOo6oPcm9q9dD24hR+dZhov90
QfUnkA0MWt+d3EZYjQQefRwcCwAOvi7aGQfos+IZTL24x8Bq9exKeeadxHfc4uAMLAwI8IHP+G0T
EizDTUmPKmyB1bpXZj7j7Mjrsh+Yi7svurJGE1kJ/gFkhV5xZW9/0ukMu2b0pqQjnk7WbWd+l+/O
Y8x81aALOkfsemyDVOjW9I/YArRmO4iGNg0sTiPs3Pr1SZ/jChc22A+LGBVbEB1IYfTeuF4yhRje
62YNVRTaX/F4tvNiuqvAKaqiXrvSGdFfnUGCjyAJhbicShKnzztHz51TSTctBL+93NzOkfiRPl2H
CdqB3zmnK4CZ1L+DY5XGSO5oBQvxHbsE/v1NHmnSSGvJda5uYvnT5Io6y1QYVR1QEH0ihw/YkDj4
SO0gGOr7fcd35lf0bNchY7MdgnT8SnQgSow09bS1GL/NuxyegnUqRwoeHc3DLsF9pg1be2yVwQKH
Adwh9sj7oAQrhb3zyR0AgsXNRNsm1wTQt+wZRJJmiLXpaButegZYS9kKLg4LhC1rBO92inaEfvYQ
l3G7xhTAvbm68AWopDmJ7YwCEUXDG37xJczg//mOX5EXT3n4w3Lrkw5kq3OK5f19GYGQjRtM0Dm7
y92RzHFk3yHs6AKj9sYEpAYZVZDuOm1tky1mKxWPRBJOWYfx7InckqtzZbijJbsBUi61iwwETrGG
AtPJLii1HwtSCNrX1S7AN3GdHPHVYL8jgnOAm0b37UaImLjbXHLGUSDO+ouIvbugHAocV2vPJMEr
pgTaQtA1eC/orSgqgAeecS3ELGDw6bIGIfxy4dAPc/RvAg2JyimmrsEmLkSvsACe38qr1AA3Lpao
wVolov/modGul8zmmokAXha/d5jT6TqQphhj0+2r6rCMMSSbqM7/YOC9ommikUihY9N54t7eZ/r6
0ycCFFJNrTJ4dN1/2uJ/2Ci9nb6LdOkUH8uVPG8PIGXwfvjQlqoerpImmsXoR9tSNWT8KiLWAN2x
SHGo36Gd813E8pEGgOka8AZdAYZGVExQVCcMcHbhU1TaOy0jGbKoCD4UtDU3E68VkEn9zI7y6WHN
xGBRSYxowdn2jkEMTsZBrdSw1cMhwK+nPgc2pM2ocVUDV9kOuAliC7MCqghDGPMsz34TWyJAZd6S
JUI4HPie+Ex6vH4NtUWvg/Lz6ALfO7RbR9qFB/3HzfoE2A7QWk3NfqL+zhzvTKbYUFq4CrTZCPpV
t1LPt8pIGF42pXcRX7ESkE0C/1BsVxi7lNtqQC4Ua6oOyxHIIx+lGyGdDhvt2iLRHGS15FFANOt2
ajaz4BD4Qvy37irsw6WwP/wiOK3NKJmJ7cCAzvOhA3nAGe0U7UPaXE1HoHujtwMZ6sTsuM6Y9xgY
Htk4ozppoSIowDFAVJAeoUFHp25leNsLS3z8kbtj7ceie5Z9Eh/q4azfz5dvVAjJpWbO+vc2rTIj
CFSl26zAbLxP61dAKUVtxv2r+JUhUlwLug2aMVo3ZgCifuYIAajZ5QYlJBk6+BP2N25NAWOsOkUk
lWGJLQvYQtsKmx1FOCb4BlP4jVfE5WpHEczsjr00qKX/6EpGRz//Poejhw682dmV3XXWZLSFl2in
yfHnFl4U0C9cXPrMd/gYbkLgqu3NFk4Gb0O9FiG/tMklD9/tJrzKPTadJ5RntOIc+bR3VH6eSbsM
JycuhWoOiwvi23DAuPy+SVxvPSjzzTiVdy1OwjIyxdge73zJ6LkpHmaaDzOtBVvS5/8kHCL+i6Mq
vXGg46spI/fO37CO2L4aSmn/lAyKT8IG1wb0nbp8gzckZywzu0+OntY7esy3GDGEGzf96wAHdoZ/
R+vYKlETtC/t69skaCcj9w9o1vrOESERcFtnZpy3CLPtYstINtM+pFw6uVfPGPZu7fOkPlehUeBC
zmV5vA9rDefTr85x4C3Me9cWhsZHh0hF/w6Dm0LjOLm33mXUm0cMrY+Tz9+DERrFKvgMcTalCNYk
d5Jyo2hWxnh+BjlN3bCAPUk9JW8WEjKumhj2pPXkym2yuBrF9meJ+guuuyc/zOasvCQV/T6euvXW
cIFBjAdjyU1NZ9ini8zQXhNJUu0y39h+lAqAS+RnUcsacERsIj35HYI2jA03P0uO6DiNrN49AHvI
ZB1++xDyjJQ6hZYk2TOiTwDbefbHwmDicXFxYI+p8Qml1Xr5Ypx4GMRj5/e4grcSK4hxZPhZXG7u
6WOyCvCiy2mFneMI1z7c8TTv4WdVsU5kFjMi/bP1gbzKkKfW5gUgg/zY/KgH9xzS+bjpxTEaOFKx
GG2A3mSNrNkqgZ3jqSkzZ2ZDBzNprqQSfaEQ7uQ9BiTaMfYu+2WpdXL2o120gfZkZ7T57Eg/aD3L
flsV25mVsOLXS3izHSSTkHTv7Bjn8ZsgTrg5G3g7RbgJyNQrYPtN3PYLKzn3h+DIECHd8NbadGnH
Xbr3m2fNVuF1/EiY4IpHiZdCtIk2vv50zuijvVqk3U2qwP5sPJ4hJEuwIWUGMNt26p5hQUZndwNB
uklbOStzB0YF6HC7tOiihh29raEDQ/AD4s2lm2BTlRKqc6ezqNJkxNUJBKdGu9GuYIii0UOpZTiM
MkCQ4Vg8pa29JMQH7Hs8Bug1Bh2epbgzPMaLdUAOlD28DYocGgxYDlDvG1xjki3g0nul8E1YhPcN
sREMAMyc4TjGxbR37E3b/HXfc+KFbp7b7OL7SJ/Jyx166ARK7LFDbR9k6gBq1HzxHfoQHTwBgPtx
2L9NPln/wSkxxaLXS/g3LuUfiAbIilWONW2GdkweOOeb4eWuJAmOVwzim4Mj60+EUFuA64WaVTEZ
0pjbicNahH/24BX04brj2imvuBh2SUJmI8yM5IFhunMKOcv6SDF8H3Z4xkSNMdc1cBL/l3lahw80
2gVMJwCw8bynEPhEEFuhTDZ4hNmM0K31UcmYIRPcsM6WKHNTt1/hVYd5pxYZyAEowp36X5XOjtMw
5DVCRmD+Jvo+sy5xqzQPO2dP/GWOMCENJ882EZSLGyJlxJ4S+x17M4OB/yNJxm+HWRasMjNhLyYH
YlCXEkRvrooSYLFLmZzZBVq47pMnkIv1MYfcwfjFqciPWu0G7/DbZVNHCJUw97Sb6Z7INU+5HcA5
NO5YOZ+VhyDrZHwiF8UxLrxs5H8KweZjSEbYwjt1K23Y06DTtNYe5sQp1OMO2hMT4QfRe024MwDl
P2wCacibhTM+w98kDYNnkffJ9EiVTMnRxlUGWeKhqTCN8zLi7mhVmJ1afsMNqRSg1qIPqTk+LIis
IRnFBQaKeOZMwjLcQSjYKCnoBYyOKo/ch2B8g7uXoZyBcRP4IcnTE85nu0tdKS+RpTj/BcZGtr+i
VOQYXg/EgrxQAa8HEvfvh8slFAEm7pWp/aTkgdjiMdt/trjPTNAB4u5Zg+Us2Fb2GRvzQHWMtvFs
87jz8DEN/QR7Aw9Z+/BwK2C0J7sGN/Bk5zBRqet70m1/0dzckvegwldWpBviwVehdFxC3erd4Qtj
lNG7YX7LZBM7FYaLbJZs5A0jXQcv98WY9IGhbtm7sF0XWpLfVEZYDw3qBEFREe1SxY3EQ6N7pxpk
Lcjgu2D9HTHMD1IjQSiUNJY13CTwlx5qrin1DCbUHfQ72sr+7Y3ouwCsLmHDLSJdqBBncnUf3bNb
qtpwi3eYsvA2vVsjzqEfNTv5vA6BGJeOksxcRGSEVss1YoYLQvHoN4bZjcHrlA9SYLcRvEiYqfmg
JuU/TmHCcM/Oaj5IU3e7qPjA3ewJ1JMMljGuBMcCdHf64GG9ov1ETMrwGo7NFVZlzb33nskOPzN7
PUaivvPzoOEmevhfQflpYoX7nEGdz+MqO+CCcDzcgLll5Xg2u8fbjt72J54uDjXTKIcbnqnpAu4O
LCr2mYKHepUj8BrDPJOJ7xEmGJX2z1L4Gs9OlMUbf+eXuFnI+mFZOZyNcLN9zdB1V3Hb1dj82QXl
Za37RXi6TXsZodBEFWnS/1/sqJkBejFvmzBNsO7JPTFcPPqceYGPgTs6VdewJ/lsm246Ui3Wug/b
rk2ArQeExZUnpeCspumMnx1pAVYXhTd1IAtdRaQYtvwa4EfmtOCl6CeVyAiD2rhZShNRp12Ww0Pd
ZuozOLEEky0TR1o/b+0Xeczj6gJbNFGGmVzArNnz+CidigoGgstAHLAvQ63KiuDv9ocJ1QRSjlOZ
VTE5s5UewOzFmU+go/wmokL2pYuk7IHQ8WlN/5CgJvew8ASJvcB3SMvpNQJiRQM1rMsl6DivBgW3
mDA2Rr3bSIkB0zi4ro5PaVLBe3ylYcYwg8L5QSrXw/2ke8ohpgV2BBqSm9/M6F3xGuCsWX0UXcVb
wKABJuUM0wA52vJewKkBIV8I5svMCa+zMqQCtCRk7pWt6pk546TJJECTTLSn8nXER5S6H0/JRwmW
xJOvh/4pZmZU5Sfe3NKSWQoesld/j3oE1yEBSpgW+PezXSP1fH6DQnPB06sMMRvCxMPkD1g+FXjX
jPYqOBhJ8FU727hl1Uv/ux6dqfZ5lM7W4W+1xLQL9TtmwS787/nuap76dASHvQOWvM5g9Y0LnUMf
b5wDGsaXeavx2OEwVhx+ni4PYLhB5nNpfebqDgrWa7iZPCpmkTSfPz6VP37hqOzt6dY9vBlX2Luu
SPL7gi3uGpCrkAlvtbJCoCO8hkP+U55DrS/T4R26uwnAMdFZdAFv4rGD79oyoPr8gQbx33u2Cwv8
ENrA6t+X0i8r9fuFEOm51WQ66R3KAUf3A06V+8YUAMe7VTVMKm5CmuQ12HaenP4S/Xl/6BqV4Fdv
fcPNjOq3BUkt0J7m+Af6x2lqIRlbEGPaIUkojgEYnZizqxzc3SbF99/iET7Nzl+PCHaCxad2I9gR
BmsaKZEmcuZnGyUhDJZoUKW8DCSzYUsQ23vnJ7t03Sl0v1g2cizKG0Gyx5haCadImKvfMMfyWnA8
SpSU3nNWRda/8VVrU+z6Z8gy/jS6UlXWZwihIHhMYXnC0MYQqshxPzf6z8n37+3tQW23LHknD8pY
YWOXoKJWiCWQyOTANnQdY7ayD07p7O1QD+R2hRiHBV7yHByXAZBn+AwfbGzUjMURdecxOPeo4QC2
murB8+DA3ihgVdb5J+x1K/oU8FE21MvswSyCMLzwkhgDsJ6ns0srdJBfp+I+Zsbg/LQOvphRVbBK
Gtbs/UZffAPqf0D9hUKA9sTcdQ9h8wyb893fODTeFsXPwcHhilVh9KfRE0lS+8i1KEdHakxsDI5j
Dh915NEDmFRnOQe2Kqtr23hzMN05NsQJaHaeWFodKQqYS+RRV7x1gWcnb9+W5FKKSuzF5jyEaFhW
kiJhARpBak013Vkd4Cjrm/Kzevw+yds5LwOHCkjSYt9uJnjuAcshgOQsH9wAHeHyUqxfQbboej2m
HU+oZyStQ7/4YpoFaskNPs2McEsHNKOg5RP2HR0iX84uaugEC16gxHXPCGmzYNPte1dA1COnhow2
7iDe3JgqRjjiIhuQVE80Lke3hGwZLggnLWR/ILrCyXqBLoOSu9ik3SpUnZp9GWxTCVMsRlA2Vqfs
m8jK1C/lc5yz+jmy7p90tPNCAFUe8k3Meq8eN+CXrSAqXDvvpBivx5hHNBie0yBb5dGJZURx53yB
aqhOd9JltnKkeMSaZQjX1m7O5oFydG2ze2wRf9cRAGj4BDZdNFmucrUvPs07HvRU4BRGWNPj4Auc
R25ew3rCoFBHuA5AV7nB9jBm4pPcA2pvqK9bOA6or2xjjHeJRp8IIl8slK376N/BdjOeGroLVeI1
hvq2sTpWUSz4fOdPhff+JGOBRvI0a2L3vYBUU1k0Kg6OrHHz6JQX5AHUFkdyxo40Kfj6FEfrp1n6
OI9VDV/sW4ANCUXZ3am11z3aKlhko+eKTtgQveFl4/8WNzIw4XYTn92XPc3oyi8rg6bqeXQ+oy2J
XNpD9oThIr0g3aF7Ghwo0+UjfzBvKwIvfDIUWlo6m5nyeR4sgyrxfF+v0MfUes84hdYRVnolO8Z1
Otqpy8LCIpaQ6w7tV2dByErr5px8sn0mhiZefPdyr95nshLUW8VlnZ3sarMX8F0OyT5GLkBo99aK
NSRTTOAxzkdTv5LdXXHzpzFSGV7TYBvn7qLukPNmbblMLNxhlYjDBdGGcfomUVUC8xreKkqbGZLw
66+9U1RB0NWwq4SolAnXwKjfiWdDoB2i4+xpvCOHg0+a+jX+UnfIvwHPSkv21SrveKjK48q4RGWU
VsZGWmRslKAmdmo23Ovb0TRaWMqchqW0lFaC2pY4D0yVrIWBRzIkj8Zy3brAPLsQWdLoGUl5zHc+
s60fvbTGBas6m3nN5ouT4lJK3c1cUZE3/w9VOamCCkWp9DS2iXLDfEL48/LxtOiSmzL/fWgHqe/C
R291IlbolGTFhXEwFaf/ZBiWbh2q7K1XSpRskhIgc4m2vNVG7+ZvW7gTJyQYOje/OJZ5/rb1xzm0
JTevwt+3rYcihpqpDh9QKJeEXxndkpyUKNTvNCdlZnO3PgyY/Fv0KmEI1iCJ8hZBUm/+sqfIaFzL
TOwxlzNuBa56hyC8XyTQlVR7DOn41lVodxGWyEB6OuQCYDJ/O+FXiG0GIYiYihFhBYa7Bn12e+6u
nXe3Pja+c/Kh42sCPJ0wyqSGxAxjYzVdsY0Zw2V0l6xtYsEq1jX9B7DczbwLugcASKhRqMy3Awhe
DY/m51J8TjLY+emH7NwXmnxtMbVrX7Lq/OjUI4MAKuBF5+1PAwPuHSbrvgEdxiYQ3mviZo0NwtVT
0Ns0mJLHZAzXOPIRIg1Kvo/47uCy8taQbZw0CUxgjfgbQGgEQcc77uMcKhIGT2/UqPtoXnVViNeE
x1og8i2ugn3/pbPJmwPknr/wXtF82+eUbwA8Cgw/A6omggUCOJ3c7JuDvR+AQFBRrrZJcSWDez4T
APhrq6QnCAQQloEhF2Hyttuflr6bMF0F923sP6xUMDApgHYqVfVOIFuVKebVOsAhsUoEbZZ4UxXn
6BPQCMyqaLedzWqho299Izp4dsJg3d2w6/2RDzRfdwmLWzskks2BZBlRwpuFSPCONnz91eMysQr+
Bedxk2QbviZSSMllrAruWgE7VjoZrJO1LJUEdcVGnKhs4iX3zmYk08K8n/MxxgthKTLYsPGn1q1Q
0B+fjmedGItERin97O3r/U07XE6Mv2kvgOGCwAtwl27rU1gUNWtr8hTByVQVhoXi3w3z59tcI4s1
oZIaXjRIX3oOmU/YjXEzIQQwZTWQIgV0zDTaSXcu2mcB5SmZYewpae9sBQH/wPBjk/2dPZ4y5Qke
rfSrH5bCdeAW0DFfrVQ/l3Anj+A2Lu7a3JPCRivN2ETvq6V7BUHYocGONiTfQUoumTxvOxsiMtaN
vaMFOu2y3Sknr6ekPWVcIackbYq7xw8k3w9I/GoRlMgLO9nY59F2TOZTui+Z/Fyw1f84NeLFoZ3Y
07DslHrE+9prHzbAxoLevIUuoo9sxghwvUuvPoLVkEPqYKRvv2MRKdY+8HRrgic9MQMQPIuwUqQi
a1dgeCB0mDQGdTYZlgELSX7nWgqC3ZVCx9lvzduC6gmGRpsm1F+miYySzNsSGQS/KjzH17BdnvH0
KNawzap8ESTtl+y5WCoTHATnp878npJokKyjO7nYd77+zc1uum1A7yWyhhjStfUMeBr4WSM9p0Dp
ME8mJXgmNevZg2ICd2cG8h99eM01q6cov5e3/wUYHtheyGHnqvSUJXmymfFLYwCxhhe4sR4Zf+bF
5WxJX0hAMM9/SQZ5l6vIuwldWBzvoDgTl+Tov7wcdwXr2zCLPKfIZ7079t3WZnEkQ8/GS7wwL/cr
/Yuba8vKtN3VsFCEyIFQrxSBOZxDPkSd0uKVsXi0gO4tUu63QAnsdozFeeVztiwew9zrkXCGaxEv
nY2LJcP8TcjLzef8uOK3dqO6JC54pGrAaFU54e+MwVIjfYKkkBvIHkesQKeaXhjeKSWQw3rqrjnf
cR60d3MdiITiWofhiT+TW4xxzC36ckQWzMP84VcpxfWkcaT4d/Jk0YQkfzfOj4J1QFkxXNNEwmsO
OHVoiDgQ+/jM8NwZZuniTOG1B9A0oGfzuDSTxxDoY2qv2UKpWjjCeTKfEQckAxP3yFNUJWJ3De20
YJVweuB3aNvmnQ7TvjXM15/BcXBpP7LnBsdHs12zqmjef/tu3T/6eVqeXdPrHQLSo9ccye6B0L+q
xDzdJ4odXKnlM5VbPxUtvDl/MHi6ByB1ZiZXdKpX54UmoXuAzqNolTK6apyYR9hLE8CBmURc2dDd
S78jKcs0kXZCwoSPVWqimEbD3d30YM4RRcNgAz5PuK+ykxcd+mvINldBTsMTkYJV4D0DUtYluJrT
wW7EwrmiFf3axztPJdmhPLoGJwKZFoHBw39Sfia7pvw9m+mW2dzbX4cELLLdsBcpdnPrVOHvVGNs
wIKt/65Yt+VuXHYuYw5b9BnEtucYuT62ZoN9w9ueEXLUjs7r8+MJ3hZn/01Bjx7U5n69dnaNgoOF
4U17jQt77C0CTaPg6lywFyDq+elPx9PO8Y/kvXtLUYsl2kN4QNIjEXXCLgZ5TDOPDZcOC19PHD5N
SEQxM9hU2Dx0sh+x4bba8wIWM47sXTmZw0AGusy5Ktb80SYQgCfkaN3m9VRR3cVg86C8adJ712KU
dsX2omK/8EEktclIy0EOYRfskuKW8ratqvQOIf9odooBPkGERCLMo3xFHc5vJpldKArBjqaMXPFQ
YPhDGczHmSw2oj3Tk0b6MTHLFrtbNG78AnbMkisRKbioEb1s24bB2r234ZxD17Qu6QzwBkozyVeQ
UsGu0STipTkcHoMyNfqLzBrIzjPDmhXw3LgDoocYzePog3bP7NrRwx4t5aC/BKT1l0vkUk3a2FX/
xgRE8857IA2ruNe8QtiDEJUvvPCP/WJqWbTRHOGBgEL1Tvx0EzAFlSvzW8WU/gCQrRzzBNqf0qo1
uzArQF5yB8BRV8meAI0YYA79ZwGQbhvwnRiw+qwLtD9wEsS3rrg1ctMEy1Y9wyNnuvtpl7w3zSxA
BHIsB+oxli/Y2fPNxxeLLh1Ypu/wsp1+A2ZrIsk70sWTlTEqrbhl93Fy7gxGBzLQ2tIEMlVbfJRE
V148GcrE4JJNYMjPqNB6hy/Us/lCDdGXip3qvFPGSTShfvbqjiJtVT/f/EekxGtGMmRJMfm5OaW6
tY7XoNVEiJjpHjvdlNjJaLG7mQyBpix7RIQLNM7x0JvanQXCXY8AR1bNOywuSmjHNLRh9O9csWfg
k2vty4oAQEbQ4KgxrfiYL0Ce5SORP7IsTiEWT+isLhH0dIf+yqSeTwuDb4o+9MH1QwfsrDtohtnA
n04oHSi3sbn3mK1VIKMEVcIH0eACXMJnWq6QbgJjgf9hbCWyt2VhgyK+ME6PGkasf6kBXaOH2hLT
JiYQVoTVPVwU5Uurqbd8KBrLBh8uQn1SoTuKYE4BwMK+ka2T7kkBqWiJ8VuW4YnIbPjpMjDVs8yB
3RoN5FakIT2KiqwLl6jejgbdDEPUksX0RoN73IRga+BrVIOIPJowxWw/3SJEBpTycluN1nC3sHJc
MYUQ10R/AfBhtLvFzVXeiHUZXhFYsPnDcEOeRP67wIC8PpY57+k34+WlImcqVPkquUDch9Uxc841
sTzWHcmBi5FtME2Y+2AAiTPeGPKDiDcboIVmB2J+n7mnIIu1vD+27gfrAB7yDK1F9hkifRcRh2vb
hQKy6V7EBJE+5WxjC9GpxNuFxH34D6W4uHHr8XUA752O9GcgHcZgwLhZd4mDFwIN6CwEQAAtOkMn
42m6+oxaC/ZjckhPPDJFszFneHUDiwQaxNCeG2ldWug42Gy2CEbE9gdvRNgkSj7TnlA58juTyR6A
U5j8fMeK0P1RkjPkKEij6I/r4SOZXZIiRBgJp4U0sdZiPINH45fwQ16QPDSFJYLkM9pnunQxx80P
MYQQ2hHyxZfBjs1gkxwDWdu98NmSVPwcr3u082EtAwt+WvT6YEh0s2vTqyeAuLS5XtOh9FjwNFJI
w7gw/5gBHFEceh7t7K8O5thv4ZFOsU5Bra/at1Ka3XTvAU55FZvHM91a/CV4UPDgKcAcgxltHyUE
MA6jSWnRohFHCv+HIZYUBtvMx3PNyvqIq7CVy4D5ugwCn1xCTQf/+bYhVGUPF+gKPQOWfcaFMqzn
wAktAF8UyTJFWDGzNyNW2YcAAeBqK2tyV4oA2CvMwqDlYz9sYxmW44tvYRtBJt2hz9oBGuQZyw6T
o1uJGsMvcHANGFOyGxQFD3CnNMw5b0oMbIHrPC54ciJeohQiOv1no1vqvkrm8LF6W5jqUexJncok
aQPWJDgJxSzJkPwfqBX3a6YbzAgSqOtoW4RF6nszFsNNoNtn/38FIW8RIA/tzDisDLGbUqBLtBwM
IOyZyzOw6qoc4WfESQMkqmGqEfjZw/txK1GHItFji+CtCbctc3Ro4iv4axzP5OrALMWrh7LPq7Lw
JX8dxqyecQmf7qfD4SK7BjQdfBoLjwmn94fyB4LO1GYPBFGTE64PAZJRIEs3RKbqh4DYuBBgDGiD
i9lZKDs8HCNAEKXswBmCW6ZxaNhH/6H7ydGXxImoSvBR+ri2sDU40EzQIMzOPQW3iuIi8cjJNOGU
IOIA1EFs1PT4bh5HndQvM8a5Gbi8pCOh7vDv/nZtC75Tzu9rk2/DAxeG0Dzg53HBzRUDa4uHNmNH
vLQU7QKk5/Pq0LLZfW27YRMWABZelrXtIRHBQqWOF1jXIkXBAp2rIlSvmwN2BpaTLE2VyAMn1wSl
Yv++s2syuWVWit80GDbLC0YgbmFYZnK7IFHzgHOgoo7XJr4Kq1ZOsSAKHZw83x+w6ztFtrcV5QRT
3JWKMXbxiLSUET+dXzC8X9Scra9LAScW/K89Ex3t67YLpgsmqb/IVB+7Evs+I5gRR6CY0QWEWE4B
VXhUemzGFhTWmiNXGmhpOKpz/rCbF7AtXGIbauPikpJZg/HXjoOiluTgVwhPdybHEk/bUvP4Db7U
ymcZ8I0LPssV+zAARQieYr+SORWJ98vR4CN78QH88Ap0KpwznQa0OC4tURz18eYPxqeDovkO1cCb
pgiu2li7v0yAtF0fsvBVIRLNoMH5M69DgS85nADUfHesSQud/I42ESTrI8O7f9aE0xRqI0U3SD/R
gi0oI66oP8zYWxcEGBg2FOeihwKxodTBqGET8ofifONwou84RXbdIg8m2nDAsG/DAcxAK+O+bt6b
h7x1mPzH0nltKYpFYfiJXEuMcEsOIoIYihtXmRATYgSffr5dPVPT3dVdioQTdviDaG2cjvbVP8dX
YIE2u45QsIRqdScypfx+hht4B0ZEe8Ruo5lmPaLB4h1ebPon+bLjPp6MejyMaTSzBghXSwVSSdv8
an2mwKC+YYWzDk2lYnl2zxbsPmIMc0W9gOL4/AD4hML+gxo/NvZph5VFsaD9veg90P8/BIpV2v5s
3CHsOU1EK7NtqhT6/OGeljbQQNAIhNCXUT8+qgZ17ZddEYgLikhxRC2mZM17EhIjNoKWTAl5iw5Y
l4j7j3nv9B16G87DA7VA6d1BlM+GuXeaiBrpx2RjEj6VhEt9VMDAZrIvMB1vxMPCQJNV9gztrPip
thDjathv+pkAE+Mru8MdIdz+/V0tZaMcj/P0PhfJtKFDy4uQXI1a1P45OZo0oib5WgKdwZT2jsWr
Fj7s9rQyTyOuxj7sh7K3iSP456ZPaFHS3pFgH6V9ZMeE7l9MHt4jrVK5S7fxgRojsqqa84vOTEWk
0Ji/ohiuOYOl3Mn3HJ1x/hXtsppYUkwCqNTrwGU+rIGiK4KtNL23n99XSiONr9lBn33Y19hcWKLi
uSwfaHYx00jggKn/VUmE3SJz+2MIRaAL5rc3ViE3dyc5MZLboRIM3xtS9AmZBA96bfenXPRA14zk
QBW746w1ykVsgPiJpjOcVLA04KAGCbq8a8Fhi7CvgIdJX1iIYiY8uvwa06IAoSMKvwKAJn1qr9ha
UCjg7jBPwPgU0TFj7E7drdFC3UZliwDETIuK3VAoeGzVBIVxKdge1E7pa02B1BECvejm/AIJoqfY
8O1MMX5m7A1ET/oRCxzhPZZpbaE5Vo1o0yD0arY3I6r2k8XQWYzevkbVhWEDZRoImcCTxC9vsTh5
KhZEgNz60shgvL79yhyk9I8ln1Sniv+3C/+8EeD7uESycSDbhGzYK/dHmJEgjNCsNMq77k5/zqzD
qDpOe+vZKMf4ePT7dGowRM4TiwpAMGsjltX0jT+mlBPY+OIYgECzxuJg16D44cA4CQ4zFcTGa69g
AYfZZzleQYDfKNF1hByoLXB7Udh72gMrX99hDRBkwyEg+u6bl6CflkO9WBwU+8ke8bKh7XWkLYgD
xuTDqsTCc40NNHbB8rB9EeMjx/FXTmj9lfoSFVIvDedV0ICPQPyVzqKvLrrCS2yZc6yBpb79sMz9
xez++owBtwNCihRANF3YA8Dkz3GKszpI3ZUAWrggyiWe5l49LGtHFXquoqx6nBGv/7UHRWYaiLwB
QCI4zvowS0gGfo67Y/ggUBHTX3iL3DbvHXWsZS+m5F5Y+OuUxo6OjEp1vDSGK33YMbNsu6duc+FR
uABRMK/TM7uGK5RyXojaSFVT70ZzMDdz5koIoeBF5sKTIPNezYCBjMVnEOtUUHjujTabKDaJtYez
k7Lc2s6WuAEVvzhzxnR6fGSYN0RvBWFxO3rZyctSxOPvSG9+zFAcD2kttJbnyXpgXPzsMma3J/Q6
k1NLsPBi8rL4OGdalBOu6rt4hGCRKRJh9IkoA7reHvs9qgh/fjVGua9thfNGSgdS1nkLPMS/kaLh
wrp/WcEcp7UtgjWSAN492ztHQyDSlDw/9C+EfhyQgbmDINbMgIIvTQfLZl82TdofZn/ZZatPb1Ed
CP8l1GDHgH+hJYHO2DKipm9ncEXR15BaNhXbv/rTLqVzIRWu+qmnlHNECU3IL8Ue13q/h9LYEyAl
hCkMxVaZEKdQTqxwIlYz7iOCDjBKcxTj89+H9ezyYmHW9EHR8OIl+pFT6nRwxJeDeDjFwnD62K8y
wRxBTKSCa+J++lxWYHjOozumc8LCEhUf4XY2VD5QjLcOFKLOXo8R9E/c4uwVQmTjIxofW1iRmnhS
C5QXIFhB9VuS19qWeh5FMt7Zs+GWiDTje1OjYXn2KCd+N/3oiNJV28ElbQOMCqfL86gfCZ8WGf2o
totfpNxQpF8OHDJpOKcq8xwHtLeNBycWa9zYu376CFAI5+UThQpyN6766PUVzu3vCzNlPgsjKtJo
7gJgk/17w8l8/K6iNwgPnrFWhpgEa2x5ukDxVWcfTJxfaKn42vTIOCWbw4fobg6nT/u5Efc1bKGR
rbzshzTN6ThUHqJP0SB8QlGjBX2x2txoYEyrTEHl5TRXw0GGb2iH7hz+rPvuyV5l2GnvEaQs90wX
fDg83nvLEQU9eKX7QmKJA/E/l/fcFHNwTHgK4SdKQRSKD/YF04pPvNV2L0OpErtI7wUq0W3H5jmH
wINsENoeLVd5Atj6bt+sQ7M+khzmdzoc3TbDEdK8GXxLv4eQxyRnk7cvwN1ots1KquV46EGEe1Cz
qOw3AY2/+n3+ySS2M1bFI2LxkK2XlSa0Ovvht0Gq2kMqrBYf9I3UWh8QFx/0L21vuHrhZX8YqTM+
CmGDKQTr8L5pYq6GWwxxKuZ2QLkCasTtxRjAfRyMI+zi6SBWs1XWnR4ovVJ73qgh6lL7N2Io9bLX
GLh2cuMAhx3QFcMrtIvpj6VtaBeexjURiaMsH/MrJgTMN2FXiTZAbg894ZUhOzAb+TFoMwLvN1ff
10O6q4coIqKXQpCICTyssDQyXG2Z3YKQQRaJNZiY313OP8SHo9+YhVq6KcT5OD73/GWd0srMcmol
QbikAs0xERPR2x71MXoH9IoXwjXDRqIQFcTG4LBMNMLzTFaJh/5HuXS9PKA3cmKFoGBPV5d8IiNk
YnuRXrtnR2jIzEkqAYCMxNbvg2hhjarqks2kTZ7pT/coHug7ffSLChiJkAu+lJAg+CXo8+lb86hk
MxsC15VrI3GhjYz+hav+inOs2xNAMWurwZkC0bu4SBBJSdLe8w9t4zp5xLiDiUf31Rwu3lTzDCWl
HePThWH7+9K2QU/KHPhoqvIcUfSGwtb2ASiCExSzbIa2mqki8XoRRTSy/4PJWoPXOqIGBrcG2z1C
QWzWDyl8zzbwjjkPnNfn8+/mbeOEKJv3ezPk/NGaG2nTg3faDyuzcwA/WWOYvexiueO1AOow8S97
1g/qdVDrmD0yshhVHac/veKbrMDS+pgtiuUEraxBS4bbcMrKEMJTZhq/2S3ndxu9HYdzHWTtuCdv
Z7ETpqJQI1mu96I0Lt0Qooz3RpConZhvrxopaf5138s2Sw7gaDGnvy0PoysEWFFO8zuORn7vd9mj
W3dLDbnWp12RAvZoocgYkRh0tZMEEZbk7DgqWfj5XA7en36jlrti44o7MSsnE+zFVnYjUeSTWcqX
NRpxQlRUM2nTYBZkinN248sxW24nFG4bFGygp37bKUCvsZuwuwrklTWDHV3gn31dxC5bAbDU82gQ
C1P8vhGF2T+wbHfKqcGxPJQw3UTJiNqkYVAdM0CsUUj49aeuG9AAOntLMSoAAbZ3xwaDljrF2CfB
ppyyNANSbd5moeyxJ56gdEGxwiUk3Ir70j9uepFk0SNeZ+wOfDSTELsaIidYr/ydaU79aWUszVCa
Nh+LzuN7wsBkUtEIPE69m/0Jb8iA0h7lS5YGAe72HNYe3AgLLv51Nrmzxb7NGiGy/vjQELVDbxht
ka5GDoCkOLf3wjr4kC8fdtMpVQVtiyFagqEu5fspYcF+qkGX5OxIds3uB6NgUeqaS0DGnMKoAD28
kCvmpVK4lbsWhhEGyqGNLbRQoZfzeD6kPvZi77uQ21uQKF7+No5jJBqk8CZw57u55MDZ2pMCoW2z
6Q/1cE6UyIsDJJFIvIM5YUwQoudEfh1Dj6aPFpV62LMiZlkQnL6cgWoA5DNRDOO/ZRig5aS7EAaN
0AzXYFAoDOjLLLtP3tiqCLQZOrC5FUlF0SaKXZSq+RApZ2QcE3XumvM6eLzOVkYDDAVoD7u5K31n
iZ6WZrw3jQC275+terT+hGkWhdmSUpUruj8GekksR2Bkb7qNjKGE11R4LmMA1QItydbt2Wfc50cV
IQoKZim4Jw8dCcSuOk5YGUM4+mc7DUMQ3bTjoa5/3eQaVY5XzOgEgg/QyVBZXJMSpVv+Bl1KOsKT
u+XAyTg5oE2ldbHgR0B0pH1/cbyN51jkphbvJRq0GZOEhkECkidCZdbmIWC3YYx1SrTgHTAo92DS
6SToo5GegF1INicKkpzoQqh9KvGPrY1h0vuRHd5Gc0qxIR8GVuMzoeE0AjyR3KaP+DMuuFMIra18
TT9PtGX1CzDoOGFHEMGIrrlmfV45SGLQNmWSDafsbinbQzyU8i7P+oEZeLDcUpvcx0RQ7AZUtLin
mDBz+6hamSFjkHvORpNAhRs7DhJvNo+eZVjUxRhQjK2LSEwupZxIBoArkjQ1Ap4Yg5xKMkqUFusO
GPjgb/EprTklvW0QaLRxRTaCnTJkb3VJu9uUhC8IjSFWTSlNh/0rvlP8VcYQ95JcCnVKwF0RzzbM
8JVAziwMRZouoEsTsLUi0OglTz/hkcs4IlPhtJgLdE4XVNY4TeT+YjJqGR82Pp/ewWYD9jgGKtwm
zWq536HdDwYGhQhPT+01CzW9UsEyhJkA+y9jdDMgmy8Z/EwifCYEGC46ci6tJBmSYZYSxgNHWaOk
F2+nqADx8zhmcmuMu8rh04Ib94ZPQrVCSoDlr8ZwoYszl1WZq+K+mzaulfS1qRMGcC0Nr6W/vUjE
P6kr2naadkc9i35vC4TYxxnMnx5b9DzmkYX22jZDmdYI86HQx5KC6ijanjnu8FrEcsCQ4nu5JcSv
QbgO75w2swvNCSIT1kIe6tnj30VhUC7J9lpjuUuENH9kWkIAlgVdd+RAKTKAHCowVSt2bTNHNTRk
HoReymxrgMAYMudEXYQRpxrcfKIvk1XUDNijQIsQyPDAZIGWpPZlhWFXlrylicogk4rwS1YSxl13
06aQ2rbAD4Ro2NleNUt52KQaPA7pvF09xRbVgQMZYcoAg6YfRk+FKSFPS5YphpdA6Rkzf0OXO8Ft
8XaiIQL1Q8KT6MEaRzPtL9lT0A8BXBEVehV3gxQN1a9pM44QKOUM7NRjlCCZ5NlpxAaUfVkqeW0X
JFwoKTEoF5xpAR7RhCcw5UuaM5GXce9BHz30M5qiIRezVnSCQWCTPPQ0PUwrgwOuU4HDnaceqfnV
LH1Q87n4WmUKp0DpR57MOuRCljbDrTJ4IDQzeCrycBUzZBlg2nB4qs1Avxxks62QJejIjZXTMzMb
eJieGBa/gRK0PVYgTg4hGgKMBlRBWs64eaCTgKdL15aolUtlXM/ZmsjZqdzb8oh5FIJl+jC2eUyM
DGCuTCtG5BKZVFZeEU95AOJKEmdEMc4ZJUnq2XST+xZt413L+AI9XpxoEq9Yio9md/FixObuOgTV
JeAeRgmbkAxuPhY8E5+WUHJK+PHFSrmvY/B4PI+ERyngRD4UuVtb3w0tno5gghLN2nGV8mSIgzjQ
agLgg6MsEp5SbdoeOB3QIIB8OL+J4yVeZMsd0p0T18XPPUcHsT/i3I+AZ8BPBDoTjfO0V2ByE91Z
yJsEXQEcdGPrsgPKPQYCx/NJRvqYCSP3KRoGUTUTD2JGiiUaKw/nHKV6ciY69wpQa6w6DaArBuLV
2VL22tJ8ZtdldU8ZNADFUpBcUfqapRE7N/kW5wFeC/RXw/EYRw6K4TLehH34NsGEaTYH24tmWkAa
QmBBdNCxMmauxgZDo9DYbHSaQ1y5vI+7mSb8YTOCeIJSlygdmWwKV+AA9FhIa5IbjxgPgDXmjWis
LIUDRNZkR3yFYYs12wyyNKHziBmWw+MHsNYdkbX63E4P2gjD1UuBupXjZWiy30mNgu2JBwTcjEuz
7aRleRHFoZCQ9f85u2R9EcXMULSdHg63KxPN0f7mRr6AJ/KRZYQFQ2TmGY5v8rglING2L/CZp1nu
818UQwi+7sStUl6gwSEBPoUP40/VhG/ILuj1FHrN7ikmI5VF+F8j4NXsZddjO0X6i2PNJRCSlKHa
UxKpbRXGWDHHuZ1dYkC8KFqsfRZT0RyoKTNKuUbqIVLLeEr0T61FDRXSMEJt6iZkRKK91HK/yIzl
49O83D8gQ3pqCNtRHQ/IdUl3VNL0fC7Fg5hawF/i1HNUChzkVGdTneEisnwDkroZbzD45BfArjQp
Ttw1Hd2bL2WQUdFIxsXtmqErEuLGTJYiZZDDqCEluxM7UxpCraQY07r8bu+UcurNA8Y2jEOWQ0pE
mwEIMMrX5EDDaRMPQq5gJM6BA3YxTnDRuiI/7YtP7MdHIwO5BUmvyHwWuNNAt5hSQieLuJk5YGZs
uWiZKtZUwAt7KA/gHlbjd5jbswpTvPgJeVXuJ00s1nHRS9vT96F7/TtjguyHB/jVFoK+NPOEr7Fl
8kVXm4FDzB+l7KO1CeY2Ws4p7V3tlo7GiAWRGKLs7xlVE+gebZrdKi7x0vnqwB88EC4QqlNM7LjT
Ld58JgU2qQtQR5biHdtjwKCsl6dfSR2qseqvfHV+AiPH2o5PeaFL1U4qCODAWWsqMuIjiwVQsInH
JDBAHgNUZMQyy8RKV6AnVIInxUnkY0lgSorYKiI2Yn6DLNES3mTaJ76HWWhCBATZST5NXtOznmwM
tS0yO484eiKjxV73JjlNKFEzXdo+NgNMVWJfckdwfBf/GgnIrAs2YNOT3QfY7AVUf+msa3TNqPYZ
N2YqCZSAs2Wt7wvby9y1/nwXuCxAuo6AGytIBxOWzZrlgmn/IZeuya/YsVmLan33QEqKTVGf/80Y
PidHc4vXowMFWesLuoECcAq+IYk40+OIdftgDsc3a1OEk9rHHYFv5T5dDJo4k1oPG0Czm8nJg6RB
wxvQQ3yZPVg0wduzG8i5Jgkke+4iL6SYZf4NgkuceA6tcn7M3pSFYJYwANaVjNcZtzWbUHDKPrOP
c8nxpOgZDa48FAVxddPH7vZDfRGFoqWnT2gmXTxa8HxKBNzVlE0P/V7uCFIZFLSQDWImBVJAWgJF
3hAhIOT1B+OVLYqdj3oKqZRUlyoYw8nb8NIn2PAWYhvkGkZi3+wGdXPVqU1gOEDmUBCXKivap+4X
WV/9D2lNnb7gpjwE3MHmLACS3HJIFH4m0FQEYSqW5qXxmRVEJBElijdOM90C8PI5VX3q5333naId
BwWWGWhQU8cLE4Q80UYswmNp7T5mB5uDD8DONidzx46YeZ6evqzoxAi5U89zFf0ccbsPZgp2OTxT
fJIIHrto0oQuhcsHjjpERuhWsfQ1Pks8WYsYHrGcZ2tk4ajgOqJIxuxidNzY9wWcKSyCmyfadv9v
ZFJUf6cnoVJU/hBM+8BMgGWK5jpBA3h6B1YE39N+YHd7EW4MCWyubF5S6Q1Te1e7RGcFFXuURbxU
9WT7PZJiH2wp5ou/4y73O15tUJS7KozdKpM7c0LJj84DOMt5hvAViQuYHZ74XwWfRWn5njLpzZfD
gUGm/hEDoOmXHEBB1+ltd1nUeFnfPm+79hPIPWcRlAkVMz7BJjymcOndvcNPnYJvdRnDK/MPr14H
2lgB8K6aidiSyJwbeJfwaEerCUGIPUw8L8rW6cpjHyaSBfhLfAHU0zhMHwBbQ0of6Egtr9MWsU8y
ANF5s4bg9cUZpu2EBI43sPoQt8z10WZO/YUXZJSYClCZ89bg58lBNCuRozFAjYouigjhHeGsIBgX
IKOyW0tAtiIE/AvLcMFEvVRnyZ00Py2jhSDCwJO+YG/Ssm4sg18oMgRisx5EGR0WDVr3kG6QN+CV
t+C5WE1g0ugnKPTgrZnABXQfiCwmafhByAfewXz0CBLpTVFavJpvgPYKS1ab9hKdv3GJTKMoaGNc
hlonWQCrUnJzvX6Q66goAEzk/E9i1QmMmvFCLAcnA0rEKbzsuI9QQSBRScGydAQ3LsOPuQ6O3rmE
VZjPSuLUP4bPoshWBN7cG/0yY1VJ2VfmBP3Eo8YpxM4F/CSj5qc9AfNr3lFyMyGJ3vfDWNV/3rA0
pzRkj450h1E5ZMsVnCMCCEIvPQa5Uf9S79+WE3h2WMtSLY6RqE7PbjOtfr441bfN1zY3XnjNa07p
tcLjHKUB8J1FD5o8MDW77xwqoxeB3N3w7fhptUJBW9bA0ZY3a3eztPCVW0p23LdmHWS/uCGMYO96
13Miq6USa7Pc61F9jbTZw24BihldlrdGoJajJ52AiWbBZf4IHr5ltT/Gc/EOoJ704QfIIP+IAYHV
YqckKAzDb/qKqQZLXrSU3iWVn7uhFfoZw0JqxlUsm2a5O6r6kYxX7nE/GVp9sN7pc9Eg+AoJjdUj
7fwMGLKoK6HZgHn48jn/sui1QQM0qMPS7KEWdrAGsHKSvAWiGAnYTtCDJEM3cYoRwJOtsjQG6y9b
xkFXFxh5W+9xx1Q7libAtgFk5hx6Kt2Bzrq3ppf+51wGbBB1klcEufoGLfxm9HdEYMEFouSBli5s
0Rm4jgGICTRmzadxQcaCtnrjIrfntrMv/PlWKkYzgkbEVFS8gQBA8oI8ooIYifdePyVQdWi80a9B
LZCV82lfR1p0mZ9xWxXFMTSFiSgRH1v0t12B+XhDiO0qresyGG4bZP2eep8o4Kl3QXE/6W4cZoAS
hn1jSJ0Rnu7LvYY4QIbFtFl3mJVtYDItzoTrBWoTo8JSRpC5PW5NHd59BTwCCBeUuO6EXthZ2Qi5
o7zQBR0ynLfOuoZHK61iJCzOmvFivX6Y5QS+MrC8+Y2+w8uD0bpa5lvozEAJ+gBbGlO9mw+voZU7
uY5bhMDLwRKzxVbc3yO6AXZ8gyWw6FwPNs/581ceKnod8+9e8fkemu5gozkFOjkKyjs5Fml/BTaU
a8Sm4TzXaIaHit9jPYAJivlddTfPF9ie/Mu7sQpKgUjfArUe0kKg0WAXHlNyCscdOaVy1IZmGoOL
boChoGwdn+fXPSiHrKYI74Pmhm/ezQbomcNA7IdK/PQf9nW/YjBMV7j/AGuhtbQ5g1GWtQZa67gL
G4R+epfO0JhNfjYwr/AzndWkBeyYrYtfsDQUM5lY/thjsSWrmSBJGUEJGfCTi3MKD/ZwDHGE+JFl
CerSQfeutI4h0junGQQi9jFZgbsue6H5DFZe8TLB9bdpfZMx+sfowchXdW3x2ZW5kX4JPpraUCgy
9Rev3clvZg80ycPKuU075PuxFnSYHzzzrO8iunWzzwxsKAlxq/SGiIC+6ABRisyKyu4GSsvoL3qU
Z8EiUYi2P2x9xAbeF+UJ4zvqmtriklWoptLgdW/Recr+ZZ9tKC/jfJeHrJMAz99u34J5mQwTQjrj
yb53ZFMVMtsasMGA2JaaJrxAaEdd92iqENpOzsGE8NDeFf5rdp5eI9qM7A9fwgJHyW7uhcNoCff9
C5Pso1csIkNDyXLnA4of/oatNWYxU69GT4ibraGu/tRMgJ5e7g7T44nt7rO7cIeF0EeqOSSOqmbd
tbK4TqEXgQF4zDTFaD2M+uZ+auOo6HfYGpPDRt019HEI61n0k3qEMyq8xMPkdLWuRL4pAIDfmu47
uVxcXswrG1tMNghiohhL96n1IhDu0LtvGpruJHk0scjPyB9phPJXkkLSvyZ+2sqUjuk3Go4UOgJA
HRdQw+HhH+nSlP8Y6uDm3GMsU/3P2M05zwob4RyUs8UF7xVU4vsNVkmlfZHbrN3GcdSGDaprG8U+
Jd0lJ/r6PQBkPZi9ec3DzF1h3/QMYCPee/sYywPuu/3FCTwINCKntWDfhK5YUxEZjVrxqaNf8MhC
tSH4JkQMq1E/1+HRksnlugajxSZao0gCwymfye58iFbEHaQd61P2mH1mJQkl58/rg/v0CPCX7VVN
r8FkR84QNFhlndaENGwjL6eMVyVn9wphND1mg5PFmx+c2Mn4QN5zH4CzLDh0xJYdlH1xiIA8Q3IM
E+4xZi+iXHdkzqqeZlAEOfyEFDW2SHNLMRxSqv5eE22a2t28ptUvjNY5wfR2aPdHQFhoSAf2EjEA
2lrSGhQFE5beCJ0Tmp213Zpe9kePztJNYwV/ICdAq7+Yg0gY4fe4AFCE2x/n0hjFiMWm8PBwpFkA
sPaXHPduKhsWNvfTkFwBp6Bfp5DxA3PYIDRK/QDMh2AzUJn5hzIAt+GjzsKHifTnmedKN9lvHARc
BvSXlSmtx9+We6PckK8/cWesbemgXYHRvn8GYls1G3otse9INBOxrmQOKgNgeNyy5/uPO7Bu5ndy
AC/7ECAs/vGUVk9TZFEEItlCvgvDT737K7JN1ba6AUED24kFHqIqwgUQ8PjKyKddMDEAT//8dioi
yfVjfSEkZb8aIrNQ3mg5s3HnERro4EZngi7fq2P8J+w2pqrILXqH3XH2ofA06R+twThn0cNafpQv
gDuMeqUFlmG9wp4EKPv6DCa1bbxoz05EXxixVioTstX2tyjHoPz4AywPw6LJJxBBl2PckK7D78ef
fKbB3nMeC/RGidW2bLBDWnfQ5CdX3I1y8Q9HoxLKHqKjJPPxodYboKtHdnlUtV4GmHapDfVCjci7
D/pG2TxpXlOyJrEhhhwuGHmkbJwhtf6KGDPf1VeC0pWnjTvo3nm5ar3x35lCvBY+7DGCKqa4JcRQ
Fv7wLArKcV/2DlmiPrMzzYYSXKjBinyVOjRrf2vRD+4M+sGunp4RhxmSCg0h9bCWQcwGc8gO8/P5
fXpAN/QWWTsr13fUsVASH2l6a5O7qPhYF6wDjTy5XpDHldoAhmKoOkvlvfYwlvkga/6hWztMHwuS
fnLFtCK74vOtwQ9FPbIdOs5HUBbUNJlkcHWNgqQho0EL2AqtWgdsHEWcOJCKzxAQTT4mXExqqiZV
xpWT563M2xoG/gj6LPfihcJ7a/mke1sUiH2rcWVRAOrSDXjMtaWsWYX1ct7QG1cO0/RoE6/D8qYm
s4OBy2bSggr42Skks8J5TS5096jUC9EUgSj2SIny2+HLSahHkt0Mg5OluI+dcK5vazJNNiXyCLKU
2j1jKMYS4qanoAm7VCQ+ydXswsRdzV/j9wS8WPL0DpPDirVe5PHvI+o14qNJLhJRqVD9PsRimntO
g02eqYwuSd9+Tto0n7ggcrojdd6IQrONqJV90dMTUUaafk3AFnjnAnDjhN5f0sOL5TFEYHiCaZI+
1oGqMVV9Yfi3xnIbvwvI4rLcSoupdl/woqenrNydp1LcERZ1GcJJr/U8VuH8LTjqe12vWUWJ1EVc
M2GPJF+CBbtDJsmuZoVPhuS/3RqSfH99jYghbtREKKq4/eA2PcWAcPwOLuFdrrBLRt9mVqgxTk+z
daTpA9woSJxbCbC3gDGNcOgtKvx71MAzoATdXd+mfIh1j+4E8z6ZGETeNq+Dq1/4XQyyd+WJjFXo
lSsS7XOUx8rivV5NoNCy3xzsmmkGaZ95ZPd+YNFS2J5dwtUHej65wppZ5+cZTMztfXGj5ERK+EWb
YApNPn5DEEXvKb74lcD0LpzFKWvvBozso33y+4RDXWKwFscn93H6jARh17PHNVjdI0ZxpaaGjARc
yzGJTfPRhfpbpPlM4wZ+h/rnbUmaDoTWuC4+P92wk1ZLRCL3SH4qCAqVo69/nOfe4GlcXfbRp35Z
djwomw/qumew32rUXsIKgQuadHn911ecGwAat4Bh3B2rZtXSGxZQhK+MM+MxVVRbQxiE4s30qbCy
XODOfowL86Be8IinQA9vGJfESjAkitiVWbuCumwM1y+HAcWoChto2c+n0VpcWAmEzo3ikSFdE1Qy
+I3AyNOC9xTMxe+1cDpP+wCAfFLQ+VyXGUKxboU87VZEERib6xutLmVUJgOjw4L68/bKsag2EOfG
B6YgYR23Lp91aVS9PpIM1lidIBRN1aNrPJaLrvOm2s4VF97VPbBPskA6K7sN5+elN5sPFXCLHz82
KotV194o8R26llPcwdNrA5Pt93lxHigYmbXfmRYszwdaVOjjtiPEVUaF8fSPK6CrUlsTflYOP/Lu
nowzFF5jdwkHkyIUTRHNEh/4AdF776dRbOJPYluCS0+UE1bm5a9q+SVVFkV/ChoyTqhyvBeErmvk
ABYUMrl9/BT9iC+FTRGGQGxi/ZgRY4miB7oeiy5R+JGYV1k/QmXRKY0XiFJGJuxhIhGVePU5bXZf
ROnxQLEeO6Hwr4UQjP/WTv4UOYmbvZpjNUC9hURAZbKSje1eDN6r3aEHMBm6WnDEDx283Nu4/5yp
LBMHsVTTLU6qpDfvHxx2DerbbuEqo5aeB7gmUgihujWWtpAIbxTuM21b9/TGKgbDxSLp74Cjbc8H
UGO3oIs7c5WVUEQH2tbhp6Fm0P7tGCK9IN4SHcrcSORBhf6ggeMrEA94pbY8bj9wHSjU9qgl/+JA
/FvW5gN1IwpH6XFyS+9oR237ufNczV5K2EOqHd2jjl5jmP20TrWJFMn5YvQb+w6qHZwXIAo4Sx8c
OPKgYOU+E4uWKFeI+PDBrnYXX+l7TXhkS79xyff0kjzTPpN93rxGvZb1+L17n3k5PlGXTXBmPY0f
cwQimBMA5P0uTsTYmQyXvf3KxwNhXyRtWu5nM2Ll+2tlMb0OdMTFR++SvEdg2be9eZmcn24zp3z/
7Y4qtnOxtlgOCNdvmHU0ZLKo1YeZR7U2zTL659j4dV1idmRjNF0s0LlZfZDPtckdYH/svgxgkC3r
6gGnJY4FFWln6zDiMa/DDFNSegtlIsicYlyPMuHhLzO8UoyBf0reXoGBhHzfcGZfNqi3KWYbKh0G
Cjr7K6BDul1vFAf1zESdLgBlDr6OfIIj9YybHdGto4+YoT6hbd6jcizqG/TRNtX8nF5T+PrKSN3z
SCseLlnTFa6PR8WYIXJOQZB3rNV+sMfY8owW/pgsZCQ2Hk1IznkFXfQiild7zBkqeIv+utth4wfI
uGHLYI+gBdKgIsG9EqGU3PKki0xD9yRKOcEl1K5e8aHSyb5Suu/gHqDUsDLJopmZvJtj8qvBWSYo
w5RqrQCBjqY2JGEcMCrg/KPyghaLnuSzJ5NYg966+LI80G7kIIQtLLXEX0R5P8OkmJEI3QifWXcn
5awKydJJdqyzqksy26UU/Izyo9FTzSGMRfs4Ic4Se5A+/Ge7jZUOudmDL/GwoJx+Grc29D/TcxpS
d6Zb0YqUZYH+XUXMaxJxtO5e3Z2v4pdV0pWmyEZ9GS0PRi4kq5NLbnpFMhU6EC5NPWDeq3DQSQ8X
o345K3S5HzYh6/BOO1Oj1bd5qcYXbGP8JlFKj7z3YJ3K4PodH3j8X+/OkTEQIpBEdIE5cLFqGgz2
rUOYV53c/Da5qV6nHGN1iwpE9zg65M6xDlaN0UJ5QCOSdou+fXv6amMsO2hBNfqxjOquMbylpWoc
qEICOuRpKz8cW32MlE/Qhc/XYTO0H3sG3TUA+jQ01VAbem/tF5x8gxvtE99aGp+oVJICHO7m6iy4
0uPdpIWLOc3N+G5osnbR1AESvwo/MJBpa6yyYv7gDBACy0CbAvHdYJPwJMf6Ak1fZU+qTVggCdoT
JDiwyVXGUfio84g/+afGz+dA7AWq/ly+lxyWt3xA6Ve8pD+lIXvtGvwQaDnf8wEgT/Ew4fc+pX/o
8USSfR2MKT+ltZvP+ZYf8vsdeDeZJjAJoOwV2rHWge7x3zt4Ie/++PxD0cghePMdVjgL5t+x/v5d
DndG9N/hb/SNP1TReSFWuwo5v0DdzyM5KdpLf+cir+Ls5hyY//lM/CTkdzI6QJlwuhr5/rk87fnj
/x97nFSHUpa8qTvlDHgPr5NTaXStY5z2NcULkMdIoJCPviuT/8HA4tXCN4INb/eCpgnPy3ZWT24I
cUKv16zP3XhQ9CWfi+qbrr2N9nj1++aC20a+VrbPnzp6w2VrGyR+ddROGoeXfXK9Eypb5ExhhsHN
7ZpPHEhQXIWc/jTv4rAhR5x8CX4xfQEQ7XS9HiWIN/2setJO2lRm6QuTOP5pfHC8UjJouoBEJJN6
csatcvud1lHfLBbFQsO9pZNcFpi6jOsrvsAohUzqn36KEaqDX2nfG6baqAGCS3tbwQdsuP306ApU
wRBBwaOD5SY8sx4cz8G4tR2M++iyk1OKt/EjUK1y0UrbQ/1LnzqhFiyvJxX2+JqUi0PYwn7iSDOu
WsgXLxwkwPjdVqpth17/Z8WLVesQHsIHNFHMwmb9n2p9nH2PJmrDEEwnx5lYbEg/74N2Qi+hUjZ+
LXhX0p0ccaEBBOsNJy9sS6pF96da1Dj4hWpSLb5YruDI0P+Ri9A8FAonFfa3OFvih6vC+lLHmtny
hIoGXtbEBxkZgn/HUrH5hBVGPQoqTwC9eiIXsUWm1eijBWdCPEBnER1XsvaCMvG4Neo15h1G648y
admE1V4fGP130hnaB6fFL0i0hOKj+uW1x01yIBCGENHAiqXgnj03HTQZBBwnvtAv+pFikyUhEppg
J5b4A9hDQZoYZ0IrSArIDpFzkPCRoSDppVB3KiyUuBbKogpLsiBJVY62h9gaeF/rHJEnnaMyRM0K
Rg+9RueCzAetLtkXvmwtJOshNS901kJRCWuN1Qnf0ayilSeZnPF2n8S+l79+3Gl2mSE1trjMWtZq
wt9CJAGoJtM2h4w1+Y+k81pSHVuC6BcRAQgjXuW9xb8QjRHCe4T4+rOKE3PvTBsaZLZ2VWVlZarJ
IUSVzDyET/7oAH+Jj6PQoUTjX0gLbWmwlEYjevuSTJIUCo+HAvcwJyck5ZHPlKY4qqZB12xFd18F
sFYy+jDOG10wUltcEu6gqyJK3jMY3VSpoHGTYIQTNDdU3QXpOlmqEWfUplzJIR1k44Q4wXNyskXu
SsYWpE/oYmJFkw+pO5GVky+lX7sTMsIWUR5qVMHkqAn5c9gTcukorY85xC96rA0KWfmBvLNcJyng
JeFk1IB3+0hAzxrZCWE59KroaHe5KaTCiGgJgkwCQAcRzNyn4OEjRLxuy98JukI7m6od8zWwGS4S
YZ+sYLgcZvJBQO2o3iHwRlpOOelIKk+IRWKnIzp+MI0puvkg6b7/ym3KJ1SYKEtR1jNO3DD+oZvY
MNuMaVh8M/r4B6jp9M/eXGKpI+4TFbqryJ1xqbi5avKcAA69/SdlH8UG134RNLgsGUfGUAqXwRc8
XdqaW+68SsnZ0JN+1OCuN7inGS4XmVz23Qb01GXpcJJvak24X6ha8Sq5xLwrPxZwgBtA37OdbDas
2XDz0fhOWNHtpG8mW5sOHAQ+qWav/P/JZ70d3oHOJyviLt/y1r9GHUXScVnPdtDAer911aQ4xIE3
SWi5R5uei/AQB3v231cbkYs6ud/9JoLTfY3u6XXSByPmJDAI4Z8vk/RZx6X4lQ7B3ec60SM/T3ru
3f/sOZwee/pEftpxnzRWoDKKIcid4l6ObRcyimJ/EXesYBc4V2q3A1U/LBh+LS+Sf7aodfFeLOOh
NJzlR2hmRTzBQIv8Tf+hrRaW/O0ulCrcvzpgh8MW3AWoZBFKlxnog6WE9IGQe7JETFP5QkiXD/t/
hTgGjuLLL6lgF9apZShzeXgW1sOq4zrm80g1o9uqZROGdWnIuhSuHWSI6SlwmnXytXv5vrgzdMCS
XyW7gbaAlkAGw4DY6jAIvzb1MdPUqOPYcoDNlzR1T1NeDsPdlSp3dZp2dgZveiIB53FnMCy+rXhL
/ndmGgQwDLYbVGwGItZPbV/wdZ0gdWZzZj2EXoC4zwafwc3ra48Z78FF4NXlEpeKOcfDt1ytAz1w
uYrQO2w8EpQQyOKKyObVacFJ+Nr7ohnL19x5hwN6zb5RY1wn3DxWUFDHypwjv1GE31ZIkYqUhyxt
uZIdfBOUkCvz8RYM38Ltcctxi/pcHZK3W1sXE44Pg+fqxzrRGK4MYJLyKGBJY74fv6Y9mn7A7b28
w6v5/wEJaX5/LD56TYxZnYJTwAQ7p941O/k3RZXJ407QQ39Z5fhhHYKW3WJ8IOVytuat9Jvuix6v
7uTcho7Gn0S8YM5LVxw/0zMckrwL96kZt+bIIMX7Yuty2F+7k7dYE/viWNQxuMNTq2OcWp86l5GL
9k0bA5CHq8NxkjrBN9saDwX20mna2HDRuDAR38vvuQ38ktsA4+Ag+Ah3qzHmwVgASYDXRXXSYd/+
8gyyzgCaEa/dGf9v6WvG7ewAXEjDUXYN5D55LIQhc3deaOQnrw+KNANzKBwkiCF2Q+9nGQEHtk3f
BJF1Fzw17DZs3sQKPYO24LiqO5TX+L2ZS/cTIVRCjES8BFRE5uDYu9DAJCjAIolpttHX9Cljpez/
GMK4HK8x4cPpYnTVvT8RaUY9Zlr/Rk+4FIRkKNPkogz2ED5MjROwulGHfUbkcWHzv53r0kXSagKx
P8vAj+CYSfw+CJEJZTQqR/Z4123PXIKjoJcgnPIl0RqlTPbYDDirNNwF1L24tKC+Ej1ApaQelEoT
KyJeScwg+TxoNCgf/PhIp/M7yfYxL4fwClwDU1hiEXUooLLEG/cFlXpJDJbGLcQukWMVvlwGH5uv
JDJSIhLuQPGHQ/eFNuLRuqSuvBx8ekjrTMLl0Yo5/Ht+javf93V4Np5InQJKEuyGHfTyYMGLTGQc
P7KDL1xAAHlr2QLqaGL/iSqkcXDmOFc+Qd0WNtU59Tosx9osk5AZjC90NPhdFvuM3fMgKJvTUPpm
DDaEYceD7E1t80AKsNZhHTFt9AH8QYwSZLnU46W0byWhunhX2PJyqjzS3K4zyQGYJ3ivZg+/AE4c
BIQ9+WhWGzMiNQc3tcLH2J//PirswaajN8g+1DeFMCYqoEcuxc+eEv07UwAz4Y9JKgOTSKD7yobY
Q+9Zy1wNoqEUzdJb3hOrNxwfUomy7QPto5YwMDtwE/U/ZiWpQnj4gyY2Ztpkp29gvsE/hOVNSIQH
OBphhqy1NeavnkjAXRlsS5JIdzz+PjHRoZO5kBFEYn2Hq5FmYqSmiwqcvkvQyNN1JDncMkNaAb0y
FK6wANomQRPdoiC4BAghmBOkKtScryg6XzhMQcaJj8XV7CBggb4cR0ZTdTBqulCr8CuCW2DZw9+k
5RBW1u/aIBMFqctOTJw2OnHXnOxc+2W94Vw9jBuab9/ov9QU2oQ2UeS3S/PEcJaIyWbSpN8B6AlO
ddNhYz4RoPpDH3AjXp+HkJSSe5lZGQ/cnZQju05cMgUR8pCthr0BlJRHkBi2ItD3EMqnURTPUBuH
yjl566LEZKK32dcxJzPFyoOgocMMNyfRRHS0vT8uMt+afwEFHopLORfUi/4UROJegQgWYR4SRCaX
O+JHlSteR6gG6h/7D9101drqomvFLWIEdrQ30YOx2UQaLlSrgjBnQvTByAlXZTRMVOyntkgCytfE
FDs/m/nFKGlgWiP5ZJTF6F77fzXsla2OVjpiKgrcI7YjfsVLerCVregofttIIYl0imbyVkwtige1
xsStp5hyLBaa6Roe5OgKcrqRxglg167joIdOGH8awFqZBThZvQzUwkz59m3Ozn+zT6Gip95Id+gv
sXDu45PLIjEZLjADrttMvkIwnDcVBRC6x7sh79i3GymSf4GJEd3K5Ae3wNwNeedBah7/GulM5bor
HvopdlSLFv59/DueCCeyAGUpk2W5Hc5MVLNmv3fFkH03fAR8eHsqCnridDfjiIIZGlVXLTADkdoP
ZlrElybHgmKJZfJKPuTicjtFY0bxTLymzuO+rSPUYv/ZXAVGWJC7QsIL/Dr4mDMxOEJxqm/zpvK+
kIS+ulySfTRRMVvjAPkAztvkw/n7CReC7/YIV/1+xedzWJqOshY/5zTkIPHU4xAObmXMBun+j6vQ
8uQwI/ttqjG6KZGtanZ0QsxGzkaNj+Mv6Aly9eUfPZYV/RieRzV+VgbEBloU4ulW6out0U93rpK2
mBOO2zF+bWoeTBbOWzeV+Td7TsqLeyTLfhoKBIiL9WRaftIHNIAWsWPm2Xp87AvGR+dI6evlBI30
t75wVhsKuIRnsz/qMwoK8MG2JL0EqVSEGE1RkmUtJ8uYuyHyImntdrP2mQSZ3Bl+MXGGaEEVa6Ay
u9d2HQ2ssgdtH8SCffdm08pDDtxh4GiXiio5zYMrz7XURHDCo83CdUn83aHrIh5PhUHd4FzC7wTe
o85HSKVA2EXAmqEattnXjXh0j19sEdv50biftSXKo0RPIqLRHtXzi6c4EtNodTiNCMYNbUO27HtM
HJemcCiTJTSnmaOcnxizY+T2N3C1Y9f+wvyFqU0OS8m1rE1pNlkQLcLw/UbpVWIMDsjs6VTEUsOE
XMWMg2TvQXSeLS6wXSLJPvAhNfhj5uEYMtlkbO8341q048lMz3WNrHTCQm3Ye+yKvLaIVXp/lzXf
O6/k5XbHzSGedRf7yPbdRIGUHpGJd9GWLegYTSRnXyVMrzDY9ram96BdoE5LPNxmcFBcmV150Kdl
sC5bNXMR8idpxN69B0OUTUsLmCmD2DtlHBxIzCyHTJYAW1JdWLedPmeggbGkRFwIglnLjGa26Wat
5dFaigQ8uC8tdpE/OWhrvzhjwQp7nf4yED3RMHpSVSIzUxVvCtboCbQu4DzcSkJ3DffnbTFUL866
0JCsdSr2rmrWYb3qNPNpx/PyFkOCMMYJMF/62me6zxnTQMyXDbSYrGgYw4hvWHTwmajkAjMxB3vF
R98HwqvDu8iALsxZThION8xhcsxsw1XDc5Xd1GTBa7aOMiD7AzYIAfu/CIgKRw7onHYVC9Fe7Zxp
OI/LqaxsKPUDDZa2+HYPQeZjqOgxn2HcXYNRQQb3hNoj6AtTCuQ9fkXjoAH7CqGd6ZyMiYutrH7z
RpbMxomwCZ2ArAFdYd5gQcoXisUsY8fmjJiiZ6SSYYcvrxZlYbBfnelK2l7SBYG+6YeA4iSoTEGR
50B056QZw7CRbJmOfUZHkT1A5eHLW94DsQOnxGJaX53vWozf1KyY8JuoIBCM78NfglVYxoNhf/1B
onKPoXMfVbcKnML+Po1O11NNlQmgaL9Z6OWoxTv7jSHWnZD/aNvD++Tm6x04MJIWlVCdUIDYRm8k
JngA3PTm3M+CmLkNRORKoBZ97U+NOQOGMhLM6Muhw1BPldZMk5CKT5FCyr0/9PmYlRkZDvN/9YiR
BogJfiiDcrCll1mWrDIY0UzubVyLSVgjb8NvThndkklj3EQc0ipde1mBfljtfQQBfBnMPcrEIBOG
7fmYiV6mDMH4vNuoK237yTXex8qTobHEzLjWsbC1umxt38nOy2BsyYYlKvkMczN2zXQZRxAvSZs3
b5gOgthcKEJ2lfNcghmxq0IyHknNgm2qzb6Z2cnm3tK75K+/Xi5AV0LXOoG7+aJrwHUwZAUpmCWz
jb6A62glWdbc6B0csTffgxlrLyhhW9pnMnXHwigTmnA0PPulKUwaOp7iAb9zXvS9mE62qkjmCLQV
idwNP0mFlCESwUdzNCLejZ46Ye8z/tv7KNvqI8k1ROEXfWLajgSeY/Qt+jAHt/an6A20yfXg9NPe
wuund5LQyUpgkq3dHl6mP+EtpFejL0K5cFiDyuqHkMH5Y+tqPumUD8ILJpeWidgws9OwlHjcyfEZ
v/Z7pqigiWQBNHXkue2nhW4GqoEGftl3TLdLNgzWNa+e+hfTRzmBfsHTuphGyjNPdH0WIvb78WDY
QkgzT4DP4fdKeEsSQQZ2VLgJonUc3eVnkNLAERLikpNQj/M/6mklvXasySCc9Kldme5Z2V0kTI8E
2bu5oxDnz8wVZWqH2n8ldMOHtdMFKaKb7A6gOIlwtRLtbJpuCoP4SAZr4GiHUbaBAuWK3nWSdOJV
AptFDQYmXf2DniRvHaBidSd24fMCbENJmWRSl7m2i5po0teVaANQlGwSpi45mbvgkj23Ay7iHzg1
8XHoRgMUJqi3r2YzrlaceDvuXvXjEfpB66oP2LQBtq7ORoRaJ0HGYYELMV4VKn2YnCw7oQYIgMtc
hWz8DE5iVhKTqPeSRiTMX1fLAOvguTw6xrllCi2qNCjPwX4VVUBE9kCBL1X3uYRLMCGMCuCobVbb
oM3NsOWseEZEFJ8ZJIalJhqhXWPd8Mjt0APvGM3kk+2XXya5HIZcifqQYtQZweipJfwFb2o/kb7R
uz6MGGRBySMI8/RH4BHbLWgHIr3xUbWb98mbJoXuUgmkzY4SA3qGkGYGIBI+4z+xJQZ3C6/JU8WG
yoCcDE+2YrZf5qZcl+GRYBsqlPJSZUMeDQdEKOJ9b3icNJiYe2htVyUsMQJkJzaX9TgBifB/CgvA
py6HS8FHmwclS/CGVPFh697Sk3NPBAqn/0VKRGOQZeMoTjO84k93Z3gDvl7PDl20/0usd0BC+3qX
DSjiXw8K0nLCfQa8vE5kFHkDLA/mC8SrJhv+RQMFpLa7vHiUvfoSOX06/DChTvqX3AWsbKoWd/fq
WsPsCr8wKltmAtDH8+tm2GPYdhIQMbUAJ1mbZaglnXzhCBqVPKwJ1rMTSghRE2ZsBqK6kOUjNJNr
56WgMjsj7muuQNbQvLAUuelMARu/Odphy8ejAfhiCeziAU/gmlDT8BJ5B+rImClAq8JBWwgFb+Ma
oNoyl/2Xgtxim+v8WAwt382SxLZRBUw6HAI56lV7UvqBfZMUSlhQgXoPiBU3E/wRIuHHrHhkZF45
MfUIp1JSL4RhKOpMvTS9EUWATLXhevQDh5bM1uw8YdpZFoRdg+wqBGnnUj5ISwbsVkckRiR/LPU5
fIMFnAQyw1pHvY/SCx2EZroYdcL3CytnSLFdYwzLFlorKTVFq7wdX9nkbMit9OxyKGnUFeUShrg5
hbAfCeuIZxojTzLzDTSf4O6zvBhNyjgRIQfam462aSNUG2E+BKblbl9CKZMZKmGrbZmewhuU1H0P
GQ67gWsuCgFfeSS+bnUxmeOE41DqDC7dAakexiGDDNgGCLsKaXC4Hy5atjI9D9vo4jHKdoRIzzPI
sEamcBWgI+0nFN1IFStO271cGYOXbHEH5ARZA7WWnk03HfVd4vd0Gj4ZVqS4z6Dn0TrhQaWP0MZR
G8nrPvS+EyU8xHy8tWWMYWHdjDam8YxxKdGR5X/34ZVlBNBhb9h0V2JEPmDDE2Cwr9czIAC7564S
CUK0jShXYAbCptEXa2kNyN64G72dAebcvZl80H0iY+XS7RnSXpJOhpQUb4DB8DA/bd1LSnucxXbw
acW5Fn6Rm5ZPPhfPr8krU6wbqNai2M8OPIxRFbVIJaTAERHS4kQGyPEJHmjzuaHkge5lwzbAI0qe
IPP+cLzJY3u6rFUScCVANYFUltkl4CMBCKWDN+RJMSUIMt7J8oMBAz4CugVGFg8z4s+THg/i90vw
E/ope66qEEVAB0+jm0yrf4wlOx9aEZ+fLAkk17cl2ohT8kUKJYoTHzESaAsMvLOK6Tgu53IUsAnI
1xBLQh+5eNEzHZMZmuMxrWgqA/ckovG5dFPTcXfNU0RFK4LJ1NKCseTFUd5T51FAX2kPB1cwOktU
W6StKgLWQv3pk4wsgV8prhazrcfhCutFTcqcCV2JD8CiUGYJDKukMxOUGNopIJNKcg6yaUt7lNIR
kUcfYx/uDBRcATutiwdlkNbpF4ZtjQDNI3qu7+uOqajoktR63H9rMKGPzETGv3FU0u0Yb4+a5HxI
K415lxNZHHu4RmCV0RoyOFZbJgwcnqZXhHIOeZt92HQ6xttvMgkoifCyw0MocjU/3Zu5BQLJjlVl
F1hRaTN85gqeVy2NkIKCQyKTwQrZerzsL/cM9EPuIetCIH7egWze4RiM7/xiiRMiijXQx/2Bu+vg
7leGvahHK3+2QIBNFG7mc+insne6t9BlhSJFxI01pgz45S9ghRFzY5s7Wv9M5cyvXpvJoTUCwuYx
fTLlqzLAdsr5xOCOcHHpVcs7BD2UlfcjFP7RMEtzMmiKAYKwcRwhQRo8nD3+BrclpqMp64RVtV2S
9M/vKB40vWbKf5khvpmd9FSJ5JoFy9prMKUMJeEDj5/W/RLHFi6aRtd+84I6gFRKfN5It73AxfSK
o/jZZmBeL3RPzzv0q3ADPBm1BociyTEGDGtGTRoJYlg/nA3mex/V84slq7K46yxbPBdQdvFjyoK+
Vf31aklhcEVnnMtEWAPYtzt9Ipn5TOZNnVxahoN5MOL674G0JJygJkqOsJf2rky4G1Dd3saCNPUP
4rCIolFTs3pinqsyQfcC8RhIzCRnsiA3SUC9QUIkexHNXrI0dnuKTxmOuqjmzoNdaT6fPP0bEGVs
hZohZeKf8luUUjQuQzbde1AVfchJ0RYBpttYqGlEGxg/UV2c8GcYEDaFzwZP6adHa6hyWFPFgm2E
dzD2OBKiBOagKKMcOgZtceqtTJlXbUJDQErN+M97R/kOvVfuGhP1sAlFP04ink1GykLlfdC2OOod
+cPOHEmGTyx+m+iuMQqiiPTkTIyKmRb8CXzCxGe5fGalXdvItwawa+DoQ+77sE1apAYu5HMUZYiB
0xfvdXEWf+i/jdu27A032CG3CRo/1aTHH01EuJuZwBBxrpumA5Qi2KiPmkYbL1JKuTunICR+SgJK
Tta9HIk/pW8SUsjHbKkGg4+s4Yu/TpFOAqTTWSAluRLa3L3JaPQFsXaYm7gbUlqsxwozKWt0oWjz
oYecNikmWeMG+uzjMbd9OQcgISfhw8IbM1NGquPhbpZOdAlmyNtH2mq1GO5sKPubLOE3UemAc0bi
Ho9cBDXLf12365wayyv67vg5O8MKNZV4kIdHtzWFIHrCXo5i3Ry04SgO4MEqzo2x4Jut+PUFcUbU
elpNzd3hO3uQSQ6QtieOqh/vvWydXYWZckrL82C4x+Fzb9T0vd1zHwJpekdS8WNvDxFDSJbfXQNB
WCocTNTMrsbxPrnf7Q/9mW6uHpP7wq3+1Fa8RZo4PcCTvjhl3+vgCHDzdkfzc2NxL978awkDVBEy
LIhPiw4hFh19OOiTEwDf3XyAwn3h4u4cMLSvBlKMbXp61tAHgsXOvo7KcQA7dmHD2B2rkFUHqv0a
M/VnPdtaiYPlWy+HcPe2f9cpAUjJfQCbG53tP/1RtO5uH/+x47Qxx5K1BLKvLbu6GfX00jYODZhf
Ud3Wdy+tBfa+1XuTa3oe1X4vamdnG1ITgrHmehe3J59QXQ52+q5hH6Gy7ZmZg/XzhN9/8LvgBl2j
aLnhVP2a82bYRKyYfnATsZ8MUHCXPaLl/kUblCexDVlq2dFmfHRJjCOGNj72fc8mbjb9vPnUe8iJ
EPemCj+unOqhr98oSSEyr72J/Yyua5/oy/LUGnCXxnXWxRQWRgf13LzyQhRGkQjoXFZT0YS59Kwu
morjmJkTfD+B9/4q06+uJk7Ng4pd89w1quVrYJUYQ5MrV86FPBnfq6TS0LLetvRjTx/3yS1wXNj7
9QmlpKavDC9V0Jt3vBoLJkQ9/xqayjQbRnbCz3Y2/RF+OuZThSWtnZA/uHy9DDZ6GxzK60CUx+5c
uwYXbXHT6O5h5ubN2ch4mD1odFdm57xq4Rc3RGRZAm6qMEaXe4MZMFMK3fCl42r0R17Z0fRbci/D
u3Z0lKt1UbX9pk0CNEy3qoZ4IC/2bm8tesNUyHvL5lDG14Gs8Utmls0sm86gGp3/PpwBeG50gXuC
uAJ75cnA9Vif9e2mdf/r1tqHCrXArPZ4Zi7bOT+sRdxmNs0EfeeNPNo/A/v410VIuivSJFqXWHbw
vh7wdqzGrbv1BWxAftymiXByWXl958Psy3AQPml+tFdoxryL/RnMvzLalvTdmlbbCuxs+HZlNihD
yiDBdcrcuQ+DOUa6FAgfUZpoeGB8cbMwrUyj2/DH7fo7RoFnOqxrDZVKZwrBtGP7hqdr5yOdOluz
2Ljnc4sGMZ1z8492xduzKXqiUvPQS0SCzYlMOjTX8SLmFC+cDygQTRkgjjqe0OyjirS1TbC6TbFu
oVmhj+66R0sD3LSLidMiH8yln4YDLQ1MmpWCqiiA9VKAYvOJasSHDl253KigpwKiocZlUkduBFtw
V5sfPi+Ch5+UWea7SR0ZzDynRFF71LP03E9LO32JvHjYYsQeZj/CB1aj0pl7wxqdesk8U2WJaVID
Wl8hmp57u8h7UPRyBuOOYdGG1CDQEiqTyBJZuVMiMa87A7dmCL1gki9NEWgHO6Ymig+xOP0U6+qH
YBJyGGUPi6IJiHg10sZwYQqjkCHF2Xp98VEEwnW50p4X/I5uTCfuoRReYDIkzqCr70dba8dY7IOJ
POIVcafrIgILt3Ef9sBT+bjXpKIlt2WcvLFGrFdj2B8eN2JCbWdHjvO292a97Fak3SQxnCJtGp5c
myeDEy5+Sv41kWTgVlo53+JaUpJ7E6UapIRr9JzHY+TJGXgU8X4CTjMrUnR+Xr7oA5JyNXGLZ4Nm
BtcHGSYp7yddMqkGcw+8HPsWJBUdRa4inh8PLt8DGwvmONO+q5oyK5fy/ik+LymfbyNK3A98DEnW
Y7QXcP1gX5lcfP7DBzeshnO3VGokr9kkXSU5ZrlSdFychqVonfl4Tbhl0vS6ere0HcqypaugKSua
qyj16qSNyA2MtzX6U8Rnq4nFd4PxRgrGWDRk1+OFiY0PQM0PnzrpSQZgQX2sTXieAumsU9BrbgBS
gFg+aAxwkzRLau/CtuxUvKtqfnPeZrBOcZRHxA32O3Cu4JLjMRjQWGUGE5H/vkFe63A1fFwNHvBb
B2hFbeNqed2cQyRZvY/Z8ErnNuxYDdxsjuZ/26JPG4eR8w2bGaqlQcVdz3NJs5Fh5ef6JS4qv+C6
4/DF/Carag2I/riaqMCL0dbzbXayVgVxt5N9k7V/tE+Tb3Iz16qOzfyY0LX/zw1GydV+AZMP0L9c
mEe9drg5IcuXZCotcGA464heNYzr/BZfUaqosbXS3iOMRXik6GGTYPEoY2PHGpF5V+Q6uegOjCyb
ACEitykL1oCbSxqUUviJmCxrYb3X0y403M15g5AUq6HY5kfcr0SK9gV1md6MvPrmsLAdXizoyN50
oP9WOHg5i6i4TAZGWsob8j0pmlFwoHm6Xvs1OddYjmOQ9OAF+2PQ3pS/KCU0GueQ9VoUBmXqNczX
KfL/LjdrHyLmyd0ynJEj3Tx2iPzhNFmuKH+zQLtDmBJy6X20McdpQX1apQrREETIW2Chkkvqxz4p
3H0Uw7UxXR26hbExF8VFujC+4pIO+j/5OH7BujVjMBQZR2vkrET3p9VHPYbY3K9UgJR/GKOKa/hA
3FTBuiSiOodH0kr6JWAQszRPA+wLZU201JH9lBVOz5R0GKMFs4tyOnkszyppvKAEPrzqNQXODUQc
VOmJCCEjVCjzy69FFumk3WUOgJmJeYPZ0hQxewRFK4KXd8o6zM9dmdl8UENLM0/6mF3aa10K1Ec4
wNKMVfsEowQPkImoGr9LBYfji4ceEY2dEKapIMFMgTokAIIkiXNkz1NRgmWYY8DOBXwHnLmldhKC
jdTjLCO6N0J0/YBioKB3pVC8RKeaYuNlvqcXNKyBJ1C/YogAu4GmTVinpsC7U25DiTa9SMzv2SEY
GkBYSEUefsXke2Vc/hrxNuthgctZI8JP9+k73UMp+2sSHPvSTzP3YDhUqR4+DUf3MK4Z3t1FcP4p
HxCiFQ31ptfh3ZkfeRTKih6afDRSqq1fZ7Spd6fvttb9yRgu4WIDdS3py2GiRE3wBM3AfwBRYuT3
dn9n1HA7zPOS/qBaiUsDcxF8RNjTySUdsnkKvflgxXBVW2cWV+7Bw7b6HCUXevqgBxEwXg9kbLE8
zgnKTa8xzCcOh6ZYbRssZIBCmLQuXdCGhmEqV5nKEJm8yBCvBcOgKajCFdReBQWi0UChnjwR4Ohl
8t4cUsiZQLfCqNTqeFKZYVrwk4JIX7XOxX2ccDsQkIYObMb0FGgLWlxizUDVmItsIPcG5FD2RoIc
cr7W1HovaP2CHvUqDsBgNqcfl65gpeRc9KXuRq94Mm08FZW0+bL31zQrE9vicY2hYW3eohOSSqwN
2fr3wX2F6P6oDL75YkDkJ5dj5pLkz++7lbMAdBAh2waC0d3891CI8CsC0kZzDg9Ap3fZXe/fZn9N
35KvYfKZKlspMei0ZGviXPHG2wiagkiOivDAwGiitl9pKlnKyxg0SL/JJoz9vOlcPxol4zNs+6rT
8PSo693H97H29YRnReok7JYZtCtz8tG3O40SkyQ92GvkazBWKuuGO05fDzTIPzUjC46nz+h+QSha
TLpkPPBwcBNDCRKHJ7zgFpQ36SCh3rWLLrVrUVHgOhLhcagxeyY35ZKx8BAbmte2w06HROua7Y39
Dl6ImP5glki2gPKtqq/pn5A3iKlAZ4L/Dv5PwvIy90BKnQx5HgxfFLQNdOyIVgde+VMKcnM+jnii
74xCjE0NgG3ZbrqoWVBQy7bEdcI0zziaxEp0QamZB8QGsi38B3a5c8r18xwmZaRB2YFLQ6qYkOaZ
IzoHuimOdCOSWAERSwQbGPolHohXorCgnJxwiydNOuZcaucuskpiivdHof2ptRmtSP3niSfudS2c
rLoQsbwmlKkRqWzXjugrgh4FUcN7uNheGR5Eqj9PPE1rw/MkGP4ksY42vmt54bCTpkXujUQpQmJ0
UQCKATgRDIucyII0X1GIYFNbjlCSNJrVPq2i9RrKA/85aHlKNCGsSFgD/1yjri45mFEvG7NDfjBQ
gOQEulwrOVFSJz75gSNG+BfhJzujzzaZkKTPTBCDGfd6jz4PLqYR+kYOhDAiOEd3ZRVK6ldrr+W6
q60domian4yb9eflSD+wXxIOudFOd/ShuTqqibANl48EejC5eDMukqi0nAxC+9bw3unR2fuLndYo
tnofVuEhETvTymIm0lhBogqEbWbCEqE7vaE/R7N7FkAawo1wlHMWO67RyXqmOQFfkTX1S1QrlhUJ
q53jUpYXhP0XBoEi2Y/asajOc3l5IWuL0E/K6BT5nl0kJRWs2OyZ4+TOcyKCmBT8eEy2yUFfQxIM
8qFyJDCrBAfSG59fySJaC2Yz4M6A/YEG4rgq2QyQiCG0uVllfPXKKqNt22hOhRGm8965uPKMkThJ
GcnDAqLN4OyULZb5KPZaFnuMkmkf+lXYQ7ma3rN/hrG/NcbrtNyIeijg+Qs8m/EpjhwZ+zXyatpg
SBrPCwbDLg/jmq3GabiCkkr0J4cROLzLz8HFn8hZ3WVciN3IHo/56A8xXD3+XiO4O3Kty9cPUL4Q
pe4YREs0heIqYmdNuv5M2B6TT7AEuh4KOi0ApHBOl5KOwPg4Wg20DEm6eWPa6I28xhLFbuFhISKx
54d3MRFNJdMQSVa6DAIPyix1R0c/wsSWO8UaiAZYy/hPmAJfFHCwpmMvpgihSHG84fkuiT4/vY2A
H9ZEfQmd8aPoVBp94q83of22olWqorcpxIav/9oglgx2xKAQ/XdjQP+H/BzcXz+kMqAiM6z0M35i
N6hj0ydEuWSp+CiIoDIBsB6pCE4eUCRlwJ/LIipv8l9BPEVemwFvLgDi9ru/thwqkbxpDh+09Njf
811P380RFqTj2qOX8yOtMRvLxD/NU/e0Ae0SnUehePR9xTjOzskrUgyaCT8GGmh9Lp3wLvTtXXqj
301nltOiOfGGGS8uJIgZ4kOJescR+VOkphmjv9mvUEhMyPbx0o4BjfYLWww+Bu16QYsR8KPRgQqm
iM6B09B7AFUOVezed9TYg+iICqt72NyX7T2c94W7oHsW0fxDWMTSNoi9iphIxnclY8JuC9XJK22H
wQRtCjjlOjkfyccr2zkWwggCsHFv4SKBbtewxND86FqXuw6RCK1m9ARrribRX7qEiIAsgekYaL8O
B0yZJgsPBbYvcpJkHkuEuS6eCFS0jFt2YGx7zhy69GNonu3RHKg30lsp9S2LR+O2ShMH4pVmiqab
I/ahbHLs4zNUr3eYPDPNIswAwZYQRwzh3ICQLCysDCzAA94V0WvGqWnXCYeg527K2N15yBucmDfi
Inz8DVQt7gjdTi76cIiMtab+AfXT0IU4xvUnl6d/y6pAFDqUKa4t8s+oP/c8UUuFK656KJskTzee
4jtv0IbmyAXdp6AU+VlhqLDWYasTis8B2U/LIF2z8Glqez+nmQ/zaCSJkg/ZxiH6Wh/+ge0UkrIh
fc6HkHvZks7z+QezT7+ca8y94G3Axcf4Rg9owym5caHMg2/lOWiJyWyNcFfZw0QOj6snMV8IUmzq
WJ7qyCPr5JLhTzCdGpK9qQwd3QteFg6q5p9AD6WpPol0KbrLLjJ9uOKpmWypbAEcglA/4DOmjBGw
aKTnaI3Z/rDIEAMbK4z73MphlsCd62n9FFK1nWwR90ZXY+HNmRmXM5628bOj+GO0C8tOXQT+8afF
QlxCLOpTpGGVBl2ZmNixZri6bgPNnCGwlxtEXITBbLJcSEJ6qMpxgbPLxOQJ6IDYeUApkbTBSvWx
Dy2IGWv7PGx1saFXGbjBkcloUJdQvpCn73NLNOtZo7RxKWtQKhI21WK2j1vObX5IPwTHp76EDsb5
wQGxaMGyxLZ0pZXlLmVRgWux6miuiQZexja1WaFnREaIxlENQ6KdK4jR4miD9FbTAwQ9FUretvFZ
XdjS5XjKxio39plAIdghZv9zy8AGaUMRSs8X7syl4scZGu9P/JdaBtIkcDSRdCOhfoxRu0149HbO
LbuumcWQE2D9UHaKxIF0toAyyaqUsca9o6TY+X0ntqhKa/P0dcYQ8wjVjFvZz47WXFaYZI8wNWbJ
XO1zWHq3vNPQ9TuuqOSfR7PnX+JH3HEuloTJs50vJiQOd/s+v4fNCUiVQjLyyPVXgmClSb4nIBZ/
2cass3L1K1Th5K7f8FEv8ZAHU2py33cWmUKh86zTi3F8jGF5MlBg1jugW7HLRV82VlQ5V5ow2Fbw
XAAU2zwrPCaAlvIEHEEukHPClBdwgj4O7HoO2KnyCNa6PiKL0KM/k1wQR2iScPJybWB3PY+Ojwe1
ExI5eahWBYfhYhrNHsEhaVOZALhHVVAHqtMORroCsLkEGeGoeb88pwH7DPd4Wjn9RC9OliPaYLUP
/KUXOwP7Q9CdigzrwEOFl6WHO2ZagTAImKPDPyxOD30wNAqGkU1QiL4h4Z46EY8xgr7kBbB8fk0s
bNSEm0kjS6WKrLwO/mMUYh7CbiSmULgo8KZ7Auw12P41CypkBEmEQFICtd9+jkL0wFoIfrXTazD1
pxWpDavvoIHB4bdEExmGyq44+R/ecl2lrUTwRH2mJeDDevGrM8bOd41vGy8gTaEwVjRnEDALjZPh
02JgPSsBm6d01dkqQ8FBuCdGdw37Ey20ToSOm+Fgz8bzLaeGngfbht9KBJI5LE9LNftuqb0Eu2Jz
q30+U5CvLcZFQ0qviJQSsJN+98E6OjnXTGdt4erM2sxJdO9UUGSkn/Bjd8eDcWm2A6DpJquP2QzE
QuGaAGtCJkaQnoInLdK1IK6VJLylLZKoKAgZ6QM/+gMj/6Sn7eBjX/tScwUXHLL3Jiv2FN/1NgR+
Oucs5cOq+Y+lM1tSFAvC8BMZgcgit+yL4r7eGG6F4oKoiPr086U9MTHT091VlsLhnMx/S3tirlez
1hTDmr9iajvzXxG1jACKnNErYLhp54uJYRJyk0e3QJ6USS4GkrXqOo4VMJu4vyh2LeeJP1Z2QRsQ
qI2X3IyOmAd5R6xp/4MPvbkAZEXs5hroeFyi5loLk4HQDGOVQargyW9GXN+cpmbTn8Vpk0HbEF5n
MlIhvcMaG38rOgIsE6QrBwsb0LQ7fcRSiJYhOCwdmuUAfLWdpkB7VbhzrY4ybDuAvTRZ1KAC0u54
+K5Rlzd54/VeNPx9MD0GyzF3mSGfpGAO4cxAA2NS63nHQGwl7QxPhrxLOkO6908gkFQiehM2cdIL
f3JlwldYjvLva3FzD/yZRzTBhBKbkheEhM2X2nNC7CG0t3jyQHCmul/GH9SHlBu2teJAXYKVgbPh
4OOkvgBBEXAPq4z2gVzQXU78NfFlzpw0HGEW3x2LvLala4LQCIJRwO/fGMtIqKGMoVrK5BSMCT1m
oPjRjQBA70RkGwf3UrTqQglLYSwmsaU7lyGoZVLyDLqkPATPhYbmhEyF7GkncBXgyG5jcWVFJ1do
1wDPP+EXkSBJhkShgMx0u+0AMGTuE9jDu2kzOqbNTxKMDAMbjrului9hzK4UmF+kw8iKZq9NY4gm
fdJI7xgdUVti72via6gCK6G2/CbyW/xTFL4tCnUQOSlU+IePMea4kNL0vYEOB7cSc4aVitdbKuEW
OhdO6JB6iPzxjUVi6L8BnNkvg8McVTEjJ2gOPvHURecDyQVcfLehiWYqcc8y2x670IT9kmZ6QPIh
CEJ7CFMx4rkNaP1+R48PAfE7Jag0WLjrFbUL2Uo0/uSFsnmGxc29d7XZb8w5kQzJYe8OWMBiuaDi
ogRc1fyP+O2u7gUbZTWkFAddQ6U0mrwC+nIGuLME5SDa8eQIniB/QAPFuFq9D91D+42vM8Q7RVcJ
HWQzelh6UMaD8035wGQNIi9g/Vd00UxIYkqIDDCWlxo5aSNAZuF+J+0QXTSFVAeq/xw+2ZCYUF9F
Mi/6y6mDhjDqR71xEPBV/Vnfw9sBDfP3HSg7tWW3IWCEy6dMR7kLKNXJMKtLoY9QNOgsbvYnOs4f
RHMX7EUUS8h+mIPu7EQgiE71N/RA3qHsmwqoA7XS1BzxnFJjkdDMLLj2sA3kFpikaigX0psrlrFG
FKddE+Kqj1qgw7Ss4bSK7zSTnLU1E4L9q+ndmE7N/OrJFTxfZ3Li6pK84LR1BCxus7aB3CyMcblX
bCDPUxQdAA1E8iX3OVkyMo+k8C6b09F/N/2qDEpUO8MvAA05S05F9dqlFLTGxvAcNBY8KmZuM0Kd
8/NEMsamASWNmDjvv1+hSgjoGGyRoaPNu3fbWh0kZ2SbFExAZ2IrqaZqoC6ffk4MK7nV7746vJle
zlOcWDtz/NX6BdnRjeHjAJOecwzz4uynocrwSHrfOl49uIDEdfbMEQ4TIou/RtwghT85X6IW84G+
ePGzLDZzhzbwnPt3xMXMhMG+uyd3SWVko2JTNFbTmmkXlz0qpw8P/snPptah05IZLx9ag4fHmEhm
gmZBoUvLBPheFemXPbmJm474ygzuVEcXbzGgAIDwBGE3PFDDShzRE9EHqvDWnXy+W3usovBoe2/F
vuD7IdAgvREWMSgrlz5WgbbX3bMVHzOyyRjWjJ+kjb0mQsLQHBV5XMfuFdHvOfpY3oMcttqv2Cd7
2lpFpnj1GvWoYFsYXpBfjm+qzfei9fnSIjAwRUJjXCO4R8+XcwS7vgxQfdwPdhN+1eh/X07G+CZS
3LCp5fTl3ssYGwSE31nmlBBp9nYeAYU0UHgeNIaIf1ngKToWtrgL01OgE0bIowzyP0iSFp0dprW6
WuRUaEbnkidHtOTJijgnLw8KjgXCXQksZX9knviHMeZttE4w0un15Gl677M5n/omgzCdZp5yu9sk
2FwBZzvXLUgOIVLZevUJm2zipQQEHcS0Ummh9fKynjJDIfFmu3iV9khq5ZzgNKgQEgP90TkuEBzd
wmpkhBqxqs9Q6ZDLXt/cK9mzXlbB2k5uD3YWIeJWQ+Fk712kdudboBHnsCQMviRMouldnqlFCCeT
L3enS/QExcl4ko3KB6X94EOlsVGJOfGuXtunnGZLaydF6bXDc3hASZdPWkX/cvY7T+/1xF2p+k+K
/ee8gfnfwerr6W82sw/o3gMPPjk3L9AXSqMxpZnuUG2oxETPuBYztmPKiprMfg3abvdgxIGCtnMA
m92pD/5cSW9zQhQB0Iro5q2OnsWzXnirOj4WnZcWoCx6NEKLraYIiauo+9X8YNivtOwdfSjrw548
H+e4aReeYrKie21l+z71Lz3zvBWzalGQiJia+5vh5nyClW3gbGL0xCl8MJnIChZ3VMfgOH/fqTpv
ly7B6pdVV3/TE2wr/9jAWMxJpJO7VbvnYQHn/kiub/9BhUHANE86025K7/sdX8DYwgaaxtLXGE7q
xOo9qEimoIg/uk/d1SlvkS/V+IibzufrioqgaHlA/jCiFy1qHTifONEzJzO7Kh1NHb4Ahz4RqhLw
xWL0qtzq2zk1t+Tyf+I2mYxMVAAWIUnpyNBzzX9VTqknare6eSXzJevYHH3i+tNrHDsr07ltUes0
wVzRPZ6CD0niLbt4hCtr3eheopfudy5jrlCxInt/86aSpONgod053i4N54NyQ/VPbnm16ejVmRKi
Lip8xFigv/EI/kIwY7LRwFnIZWOBgn2DikJQ4HZuA59fUKxgIq7dF5bbE/oT9FZkTiBtwR69gt/g
XuFkfgZidtapi79rgXkFuwXu51jgwISShmc+dxlnZFK8QkWT0MwEhEnWM0VIsEqzHrSCz1vm/ci6
k1imFd8t7wgumHaKqOZATdBUcPJdKWdPrnz9j0NZp3IHqkRH7wjCwZFDdwGrLJ+D2kHwD84pmCjR
AbZTjYOKBGj5qKKYyD11dkM9eJ00SIbKu60F0SWc+4LVQwxR4aLR6LM9dUiEopZtRCRF8fUW2AmZ
Uv3HDATFjPjF5Twtw0cooVetaOWUSaMj5eChu4KY2UmtQQfIFsA3yrcu5C94Z5SaJ/6U4aTyFn8Y
McMRTF5BS9sQOqV36CiDQ4foa890nfYwn5z32ei6r4iZ3VgNOxvlS9RanxkdwJ18XSipBte/ESm/
65yNMqLwI4QyBoV79zNrLPhCPnFwJWCAjFp5JGlIyWPvobOllP8kIPI0oNSnFkyJFGLCa3C9Ywoi
NqVQS9SQuz5hfXdvg1tc9R83OK1DeFmwCFykdf1Ln7AY59ttTrTQ2GhJjNV3IxTKgZe5DtCzJE9w
gr8/4BqpZi4AB9RgptNOyNxe01rRyS05quPSP8vG1Zrc+TmfiL85JOXNLhS/3MVNjwEO7mped27p
p/NhhMZNDb5nIDDFF+s36zZW5geCE1pB7W9/s5ZYAT8wHO04wS/u055ptgQcELjCoftGvHSeUuBG
R3RWOvDrFlCHdAeqTYMkHVBpqZOBHDFuW79qj9TWbsVDwj5FSjoqfxuqr4JUIBLXnV0ibHQyhQOH
m9RwmbPmc4NTtcMvGGifje7rZc/otGthw3Lu6alPA+Z9PQ1d2rCMVP8y1uMbKZQ+1Bb1DeqwFUcW
6boGkQ1HEa2ZHxzsRk8PsvGFXBgCI/gcnc5Cg857O5fOFvOUNxPdy8yjmgh+LsOX3d9K7g0+jfUe
FGtMR8BgbxKLVQ3slNAFF7bA0fbSIYhTggFMXC0Fz9sR/XIbdwIGj+uMsQneaowbKyMXpu3iE2oN
32gMQhM7HwFeTJjwsTf9Lo4Y6D3ibCh72YIQLyHapWegTVaROF693HuiZcKjeYuv6ESkEqfBRjeL
AxEyiUXC7uIr4Hu/xl54P4gc99FJ1zS98EEJvl6UELLSRgjC3cZOFC7XgUCL/DqB4Uio8um/BTES
TqmAtmZ6NqZX+HMBkkA7Z4LbiPKGp4HYDnagY4/e+ta5dVGDIVgYoIVEGbaByOp+oHSMDY+HJyRj
2c/bLgNGHH4KO+xlNFE7WsfhKZg9RjwovUm9a66rscg5vcafTi5IxI23Ageu74Sp++Mqfu2Kn/tK
88C9ZjF/uI9lRAJC5X4Yp3OJ9ID1jLtwFR4hfwj0kRwsDV8Tt0Hbtbqr8NQ5QdHZ+E3I8kFH1+i+
vDc9CNc/VViqxGp6KU8g14kci0m4Ezm9RCOQ97/ggkNld2YLb819mEALc7DY9VyW9QIzF9AVOsGr
LazhlzCRPExh0fh9LHeT/fHkjzhMuQ7kSmjg9mkqhPFoDULDrRu4gy73Cf8W5l4ZrQ3KD6I05f+9
RbqY4BZj42Y730HAEdyaTB3OWbmd6PZkJ/2b5mCqJtiBDvI+fie9Jrg4AFlg0Yrf/M1mM2afIOSV
Jn4+nTLTKPNZHHCCLj0hRzTMLqcQo37leBD6WvjZP8y/IqwRwY509j4oFUtC0vlkODp/Ihp5IZLE
DmiCYq3AmJP5b8ijO5XGC8gUOAapFkjJIOSQBdBitUorVsEH8qlBv9El7AQvB/1irfJDao93QYIN
sDgvDhf3gzt+vpsHqhxJtZ1fIVP4Be4M8wGiEplXj1zcUdPTTH4yh5qHs0HGb0w5VL448PGdAcYt
uxAvvCzfPG2gnJnj5hEarA42wBarQOQVKHIA8T9xC3sj/TyhhCdqPQVosAINSFq7YxGDTaISZ4gi
YEnuTm/8+Htyrok3bO2oJO+8JQrupxs2KcSvofIB1Ju6Dz6xR5+YuN8W0ZCnzbHVy1+DT70tw88z
Q4zIaKSmrw75QVbnVRPQSm/IqYoLxLsTkGiOW7RqjLOo/C9S6OCrOwUPKYFljfnL9ChMqeKLGd2p
jqRsvFLoJvnyFqDDy6MVWIHXaQFNZsnQsegDaAiilCJRSwhRRiRysx+JRWOGTIA8wBldxLWZiGcn
pDXkdzIQsQoPXX3RIkKylKDJPrAccGfhFk3niMuK/tHlgLUinTVKhUBJ41oLOu0GwIQ7/bfEpLNm
AXCPWyNMybSpXHkW9x0GSeRmWnc1mQuXoQUSfQz3pMJjdsHBXywVenuQpoYMq38T5eCr6U/Lx2q7
d2+TP0SvwbnLZ77TXFEjUQyBSVCLNT16COGKWuhxC6kLgDwtEX1A/tA5o1ItXISLVdhccPE1S3hn
/mj1pSxpjSlNQOpE7iacMaNOJb+oGnAykFlFn0dEB0gbxwOjc+4JtBzxIA663eaSoTR+PlNBhqEi
H4CTsy88Sba06PbdEooCbo7k1L5F1h8pIpGkdzAMHVsmo2+FZJI4BVKWhapNrHAqFK5l9zB5wpEw
tBzQ7e2iNuEJytnJ4eIjAYXE+H9wIY357yOAGRwGbwdjHUQIWwGnknv3iYAYgLOypYxEZMhQFVGJ
qg4KOzajkdSTcI4/Zt1NfruTK/7yOd+FSYTjSe6qAC9SwE2THVgH0lZuJPG7rkxcFWkU9w/p20bh
k4IhFhgaJXZZOFusDaCRQOS/2WOyjczZOlqSzMCDT8wIr4r6r/UDyQHReW7ZMcIpP3ZUs7MKFixi
hzcGSaHn2d2AUpnJ45Hyi2FUcFQeFxRysuRg8dzTjF1MsFkWP1EagnCdaIouoxihZxw+A4UjDMZv
MBUnlnyXXCh+tMjHV8sbLyZSOFkCTeZqCPbaQkYOEynxHDIR12KKC28flkLCTHl4QQWFWK+5f+wy
cL4yhZtdDSkArMNHNsJpEYoPEM10zUGsgkmz8Ykc4Ucbq0x+5iqOLOJQjcHDS7gBcsGWyyVRCsAj
/MPVZRIl70YeF/lhMuCWC8C3gAFf1pfUCAzIFHkvdFBMKGYtU3SgR16hyyYulgudiSZqJPXB4I/5
pqwPOBE2UItG7MwA3XL6cjXGY3yPLLhr9GJOhIjfLNZdJDvxmUFJT19ED3LJflMUGbx76Ct8DlAC
PgQxPLhdud1CschFZPsFhnYfIo9EeYg5lkHnsM1yp7l44uiUQwhgWkST1VTCx2jrnI2ZbHqiZjgs
CKgXI32PpJwYCFcIFzSgaHqZ+IlCTpaSUCxONoPZCU4rdmlZrzvibJN/Am/hT3KkxUcfLVKzj2+T
MbLIZPnuR5zNHvENPsli4l9lPzNPYhjQykFCCWI/5x7KDF1tIDcZ7YooT3ryeZpAmKelqEzIeBPM
Xi7Jv/gQdqExFzg6sDILVCLfntx3kbM+CYJpB/+uz5nk9pe/6jb5W2EDkpdb/z1l7BQcE4pxl3O4
BeH0CYT8EmGKPGsSz8dyZD2ipW34PI2/OcJT+VORwjT9y5CVxxhlMuDn2oAzkN++SZCX92jajREf
WwmS+Ys7P+fZQ78jry5XEoObK9k0Mv1FdISvTu09O9Bw3GbZk7JQwv9Ft0qUvWTsS3EgpJssV66p
ZOC8uUE9EvbwXxI/H0vevcwf5YZjWbITmE0XxRgCOl675m7LGCieL3kVoSugcrFII2YRLQkhfhmB
dXrYk/B6ZKQi0BBWhKkDGAEhNhjc8uzIoY42Q6BwwoEZzdMMdTv8+8C20lhTq0rv/nRSJHfUbgy6
cz4S8vUBYuynqbM+h5N3AI+Fot/hyeNHUGIBNvOwXK72n7ubJ+dIb+Hk/r8YaYyUGLUUw6C04AvP
rR54sPE2Cg0/X242XHMpqqYJXfpgKnef24EKudU7To3uy5dHpzViDycph3spu5VsL5x4UsXJRui1
KvKz0X9GGL6QgkJ3Iul1AVK4TdzmLQjl9UGwDJfFa0b1ChrtUDuDA4I8lkLtTNn8anqG0QqkGRzF
U9nVVuABOEWRSeS/wgFY2m0Y3gFZ03Fy4WdBDC5gBbE3UdhdKZWe7P46JRQi0aWCgrPhjEZN1KpB
1W+uNf8Oi/zJgoxej6g4y1PCs44knWFVv3LjCegAI54yUnmmloFOTDejuJ0vFGcDOfDYOkpkzrkO
Vaic7qV3YKaWz20xUS9gWP065zBWbu7x5r72kNyofHbaptrkr6j17LaXJZnvyiBbl1NGSNTehTgK
Fq7OBrmtvavq6oSL3TyVR1Ql0UWDbiYlq3Q+F/+uhGVHJ9C1avhai3avpKQ3dZoanPMsZpQ9ODcP
TC95suOzC7180me+q4SRUHi1aENuvvVIgKGVvflwG+UCvVBxdPLtqg8KeKb4oMMfFBBSBKNP9vgS
FdO7kh5ORIhOtQSjhsPQVgv/huKJtodH4bRvjr+opk52ZG3QTRFyAOpNihI4JRntb/sB6rd4DwnY
NYetoeaaE4ncoA+SX5BSNYiFZr4r2RXGrnWjvjBl0qvzcp440w9TptXcpil2r5KYtQcfGPZGD6p5
S+YrDs52ULrHTkeJ1LE27jfo+/kJgGCNibXOiAl+033hDaN/W9SII7P+sZ+n6yp6EDMCrAG4KxIm
a4FxIus9u48eylUEtw5A8gUft1/R69ajM5Bu44/JqNi0aPyaf2u639D8U/2SgC+JqCs677+P2/QI
mzuDP4BtuXiWELfGOMOgSkilhm9CBxAc9hAobXDtZr+CIMpGf2BBN+fZfTJsc0QHDd/9Xn7GeFtP
NiYPZ4GFrOhnTsvjqffWgInZC/Tv6yjbVnDs1P1j7QTbZ7xV+nx6u7DsvtI3qfO29JPO88O74yW+
IC0wzt/pOVT9Nya9w9FRfDKBNF8rbK/wcRgycjR40KmxfYXN4OEK1tLZqsxldAKlx4X1tsMAkkW5
4dunduO/1xmjebtc6GwyLF2tV/sdD5GT0uPHB4eN5t49dQv94OjD0/40YRU0cyciKo5qKyLIAdSG
+Ce81Pt+v/NwLxG67CkzahlL0CEZxjbjcwqY1K9d3iprgX5Z3Zm8Xr3Vl1rv1DG7hl3NCUGMVTtd
v+nBa1/gCxsgmHVwJgP5nKw6Cr1CBlM3FFHaaxMVE8RA5IUQMnsicpK/uydZl7fXEpwENutu92tg
kW3/FPSJ6Qu2wRlv8JF0lVnAwD0BYdeIUkAOtt/Y6r6dFtvKvDjaN8Cp558eyKRQfaBsG109QL9K
uCLMUTNgBUFU+GZgDQT8as+LqDqyWkTt/EaIsE7Xqh0jp9rzb9OR1bXAeXifKv5r/aW/l6Q5hkkG
zWkZPblMEQtSgIPzMIWepRxe2AEubfR2HXuxQKUM1NTkZ+NPFIfj2PG+DEttUy0FRjhxnsMWMM6N
jhvBOINRg7vH51s0p+QdEgd56pdjY97SfU/1JdOR8wigwU3jNMXpAPTBLQoWLCSm6p4AtwSTRvsE
1/zxz/bsG5PqTID3d3boPdlHtiKNJC5Joj77M4Jb+HRMgs0Zu0lSM4EeItGTp5jw0K3O08tEnV9m
PKX5JIvxnWwOvXakyeS0UyCiSwmuRw6GCuASm6FOnIbk3WtRvnks+sM9eTr7fcAPO1HZk+Dq7kn8
ToQ3ZzRZD0tshjjAayBXdCKZynRTiP9hsjSPPyTvUMLxma1HBjyjzaG4ujlvbiZZRm13/wxvs+CZ
aC02Ma/tksVtuI/aNmmkcufwRzATOdjNjNCuHGSOfKUhu56ZXrpYywk7IayGX/vwMf6Rc+XqVi37
GPz2q4ev9GbVXBK4O/RHM2/Vg07wDL8RvNcERkFfe8jor2B2xz6znO+sqXYvh+fmYVmA+sgCu04P
Q9RRwFb8IWp0Ak5xOQSzbYeMT1T2UqkNXER7VBjAmeyQDuBP5uNkQJOCsR5TpywnT3GR3WfuBVRe
C6+8C7Iu7ZS9iloscQd/8YhtqupPwhcCLm/WJzgF56mk8ziCuHXYloedjhm0WTgZjAZ60QB91SMq
AdLaFDZeLNIssBmxrWFzICW3xd5JJ+BMasZbssgEGGvbzoKpyiSbpajdHdUeIQgCRAaUHRZg4Af7
NTTRUsXG5rZ0XqhtSshAMb5hdGAb7J9ppIzZGdWCAr7OGR46ZUSHxdBIIRvoNJjpXLi3YT0GeRsh
SMIb+Rez2ZJkQRTdiHQxdARvCEJBcyTk9RWgbLohtBs0OqGzqHx5REDKkaHtmdg8UXlXgxDXGXBH
jOUPbS9NPiJxVDuI6sA6cg9J0+CO6QGhIqyK6OAhMD3HXAhB4IsKQ9msHO6W1LoSZsBzjtEQddOM
+k+iNTJ/R7Ek4h0LpZiov6SRkS/2AfAwG4vioOHffVoOD1mPnWR0RG8fSRFByZUnE5UoRTBqTUCK
cqQxkhiCjxCR1OGH744gjCb05YCE+NIH1Gd8BKZ1UMyHA3peAGG8uVXS6AtDdGd4LC1baFAJcQGw
JfZCNFswGC5+IzMCeLojumXCN94t/ocOhA4YjRIMBkYAev8/DWpDbt2UQSqD1/ZBNb7Z9GhlkMnN
+W5pmGFtHK4wD/FPcEKj0ule0lMo5T19hvSPkl2RR3eXqAt7R6Agpytl4pVIDpHGfn1MgEhJ6VVR
MGLhertYzMTZdOsYGE1peXs0S79ZHOAfMtFKvHSHOZk/9rcDxvHLH3l4Svzl0xBouli+GDj8xZC3
afqvSJGZEt6SvLu3n7RBP4905of+xc7HktSB/C/SuLGw9YiGd2cmm7SQHImz7e3LdO8Kc1bo/oUj
rDG4rI9E6O2kJ3O76I1Et88948PT2CJNoM6nYdkIxEpmF5+I8Ff2OfpYbfoYktmVMrwj3rf7Y2nO
CRcSGRE74p5cI9r24t8YrxVXWiVuknqvx72Zz7PhLVqe+9qfmAk/TD0RGxn9sm4bS1Rn/A5Y0ugy
tkhktIAt397d16StZQjRnYKZiTiV4rCw1KE2VFM4OPcF5gCDFbb6g8vMSDVGvDQbtpFWZDtYrjFE
YUySeEozw/warBlo/iwX70iKIwNQ9xxA4uGs4o8zvs6jkBpnrg4FWMx+IjwMvpvmO7BcDQ1EbYO0
IcWRoecVA2ityHq65mI1ZJbM3hjy84gu5TvC1js+7wsgyVRfIPcEIhySVNAi5oVOvIFmn8KI4Xmz
ozz/599gZH4vFOngpxnFxW31RbFIIETm3wL5Q3mC4jo5jhR4/UOsopWHOUuvHsD9xZffCBGnuI1g
QWka2jH75uISYWILMKUxCHp4vDgPggPn+hRzJHNoXMUl0yAu+5N1RYnKLnkiikTynhSJhXjtJWMH
gtjw8+EhVNmM2AR7gEiJAzt4C9zrYBQKh9OePXq6Y+3X1YWjhFMDtsAKsh2BC0TUwoIJ5QdN8q/3
pMolgMFnIX7ZECG1GAU5/KKQhPqAlsAKRYMlhqIjjvnHDNlp3wTC+LXpV5rOA2rd3mdYeIBKWHl/
3bf0fAIyNBKe77COP0CEL18MKKZdTtHdBSSp/nPD0HHKNGNp7WVnA1AD7UC7lKXtLljPe2tx6g0+
QTZ9+pfk2/9rwlKbYxOXEJrXJn4B7IVYwn6Gr0RmbN23VYyMj2dGwKlbpI/wtidqxn6d26G701mf
Yo4swhJ0QYZAgw6QyOti8wXylmFEsu7wM3osUFZjgg/thQlw9Ifa/u6KV0j49Dp8JPwdEVA+7e3O
jERoCcg3KnrI6FzOPsgnhiBzeMYv7hKyEXZZTjdh3YWPBgc9exjfgj9+CmvVQ9w5IHEXQkTgMTlM
/2gt6GD4HSFTbHUfWu7aYUMA9Bh3kWKCThHwX5CRykAb9C0j5PPOa/QFtYAxnhJWg/AcvwvRO0jv
e0Z8HF5SkA0UlmOCE1HbRwSV4kGRKQRHj82nDq7+HSSZVxaoF6m7IF8FrvQzfp0eOArq+bUkiQgq
CUqAdnKJG1HvHVPx9QpYwwRgEDisn4hCARc//Kb8e0BFBgmCIEcbmD/k6IOvmPvKnRJRNPPXEKWs
Wz2+JDYGZ0yqrJQu62u1Z/kATHAqdbh9CTquv8p7gkGwmz28kqnVyWqiw7eHFcPSe6RCdfOojuF7
QFfFlHblehR2hnwi83CukuLYFrvWTPHOPI+4j3M+bjV48dzxcIhRx8C7ETQ3VdcoyKN89QHZSHy6
A6k7RAFloAHHYV4Fre0JBVPWLZE95WH57WaP4buMFCXImNT3XDOXyrjG1ipsq6Fx8KG9mgtRHF2j
PDhMDAgSpvl5rAOqON7g/OhfIFZyz1w0CuRH3ndxQh6OLTxjDnZ0ffbaXln5pYmgHCtvRtok8/JQ
hikuwrpsSIqzwcnHfOVIdnMLhHD+oUseWQ/vytiJk/9ALW1RBSenDSKtO4TlzTMmqzxWEOFQNYM8
1/yKpA/HNJ7tM5ozzVc/drmuLMICKwLvgHqIEX165cOvp0RUGHY7j84ayQgEeK0GBZc7SxnQtxqo
68v6tT1b9nXbIpzPyRtb9dM9/b2fwSOfvXm34JvIWdmqL+RttKBqEMAZ+rIusKYzE4WAIHje0bnt
PU9evcIOzDAtNOpNXPHIDMT8yXaaLVQ2UIElvM4Z1nW6RqQFfV12as3LyTZ64HOgBbcogWonOxCh
fCZxFDlB98QQHLvq34Oi4TQ56hc5R3/Jptd0ygsaSRL0+aBSjOQDakuGrH+jt3snLTvW8eUyBP3u
NnpPRjswPtZlPuCbNFyAz5b9HRVrLVDjCvwUX7cVHPq/jPLW/DvSebpNJJ1gnySyrTUmY3XOnZ/r
T+ypjxFHVfRiM6KdwxKv42jkJc6dA5PZ0dw56C11Egm/DafGDd5/8WTcvWYjerPXEiYFqkc2GRKc
fK9xrA7yjOoQoPVDngdEHeJP9Rp+GdBWuBAZD4jFQnY9i/cf8Mdvo6Msc6qf5XeRkVqFfObgcBO1
FF7L4QtWMN0pMgGjv+IJJs8CjZ9HmkoA6selDU7i9Whz/kmesUiG7pNS9RT6rWXdu/Qv6AzQVSBU
vNk5lEf8SXI4lKC5F0XR7jqv8/BSd+4+hncD+c2J+rbVO9y6JTDBnTC0O1qedmroXWqBkueF4LYc
AkFdPrzl/ePz1k3s3g27BUZVxCZSWc09kFTaSDLFRVnYYh/Ve1YzeR5ha4C9QAuIent1VyALyEqY
ZwCe02BXo30dMMeVLhBgzmJidZXeIwo+3I7EiWyt0dfqfYHn7gdPz4JXlM+vvpX3TPat0mXgCuMf
zO55i8vJnBfrA+OxU4OJktwZwiHZuxv4QupvVz/5molx/l6FBno+9lum3aIRaD7dXWtXPA/26pGy
phg3jxOjcG6E+vReafvgvSgpietTOFyNwUX4lt/Rx5BYrEk8q7pXIu8YV17TCA/HlK/gn16dKieZ
bhY/knypInvFfo4woIyQJttXzS2bky9TXeEMa896IcZeeX8nVs2pS/5WzbD0l38pR7vma9w4IiN1
KAsb4XP78N6W/WQqnkIch2EfThPcVowvf3pv5NQhSRVNy69OyQmJ3+YCXsJDPnqCGZP723BKUgGf
kK/BkX1/r0yeI4UQC0nl6+md95hJxWR++9cRib0FORckXVALV+m3oyPK5Bh8kA+qOtf+ZVhPr2Ox
bG2adm8jMP2Ne/YG1S9pDeTMxFtIrsaVQAgVm5r614avMlCsO5c2Z1Lecr499GUQJFJggGuDeEtE
n8IQz5tlf09wVUK6PWJjKaTdCyWCbk/fvWZUhLnRaY13lLgDZSbx+0baXDxF8c6jZnAM0eHU5APy
lBqTB41bxnMFBWyYPiRyUbgPBHBjVVh8dcilrQgYmB0mO5g7idOXHNgTBjQjzsd3Qk3x1RF0O2Wa
K93F0YazwcYyOKb5weUk4CuA7EucRgSqFrbG88RRi/2BoL7uFRIB6L+Xdzg1YW6w9t3tgsGpd0J+
PoOKhdK0OVjrwbciF0jrtiBcBkcGa5M1UQ+UwADSpYSiprO7UY8MTRnztc8wiA7HksJYN4M8em/Z
J9kl1qJw0Ejnw+ERMIvZodaCIxevtxacprSpab77oFYdv6NW50V42hNQ2K671VJH5FzDTHPRJ4/g
YaveKyLY7kMALgZg36xI+7R6DQqQyhNikNQSZNIlYHnY7INXh2dcxCPq/RXR+KgVSkIbhGEXGsPa
ysDHimNsFRNCel2o69dOtWSelFRMfArqD440ypmBxJFI02kgJhBOsfKOKc8dDZ9QTuJGsfzf1CrO
sIoK4ekR6RzcO1n6a62GBkk9Uy6ipCEKdY5dHQkDWQ+EDIt/E0KgxcuKgATCteZakKH66dZMc9I7
V+x4ve5yThx7Ql3aNmmTKDo8i9yhfykQsITYQr69xLXCOxqEjImXhfdk49eCNhf+TmX9piRTA2PJ
/hRhqI8PnRry8ovxDEfMiVRQMfCjSOFtHOkP3y7shsr7aLKZSV3UzbwvqcVXn5xcnjgk6QS6ogf3
qJTIy2a+Ba7n06CcyIhlmbmAPj5b6kdmM568F5NePXWygTkTekxZn5HuxcI3S8vOJvX39g+0FCvD
ZcVlf8IyioH9jduQ7YTxF3SwddCwTf9C9OKrd0pe/efo6lLqehSudaBO6/Te/8cuwhl3NOJnpO3A
AupY1IXADOQC3yHrhB4W3EXDvGJSEP8ETFGL8pa7yJsDvyZaSHNKBBdiyunBqnJZWAgejDGVMZPJ
H0Mstzjm8T17vwrywcYi2xLGH7e5yf3mrJqYsybDJr+bEsiACxKLa//j0QwJaS6NPiSbLEREQ+Ie
lYGTQ4m09k+JxKXLqmqIYWhzG4031Nqvu0tZp+BvoMgTEQsAw48eRJ3ghHNeBO8/kIaQw3w1gIPe
ay+zaXuS/R0geZ+oWoTykwq9HciuRtAlM3+h2ym/h28kA3L95LGWjBjFE6pfPI1f/0OFI2MsSoxh
L/yfT3RKVqftCPddsRWIsUqSbDg2cXQBDTA0TMAqwAzswgnBpsmXreMXVEK7KKKpFYNsD2yS1P6o
e8C6EPeKnw27CcRSlNEoPSDZkEnQFknalUS0kYH7+++VTpzq0L92b93Gz2N39PkdSmIJk+L/R3w/
+Vxn5s/Kn0jkhnTmdYToKEUwCxer0l1r4SsAn6TNhjqirPEa/GDUvryUaKEPyCDvINqZg8Cbr1Js
A85nzTFuI7sejf7ICyXdC+yA/BQR7ormFLhTvhKYDEDtHtx+b0raOPQ//Fe+XoaHyTAoMTzxM/kX
+Z4g9vIaZP/yKumKLMMKGTh1pbAF/NFEnJVUt2m6WPVo7+XLX3syX2LBF//9RIEM5EVEHK64+Ib4
5w4Z8UHfqPo602xEWm4Naj+QFAPLuUGSnERcClV4hPWBzwPccSHjoC7a/NQMfPTkkt/BRwB+yWFx
qfYCA76rjW6hRa5Gm48GlOMJfkPcJpiM0GCgmPJPHoN92njMQLenohCWsMfMmSBb/Mm+LSouudr/
5OHovDptBDRtr+Eb3nF2oTNGBtfw214rKrCb6wBmHxQvshKV4L6V/xNTHxDVb2VyLCGfQJYjzxVS
mI0MBRqffR0AT8HDDMoHg/9mXQM5HHkETebaXVKLU/7WeSG7op/B2S55YgIjyAMv/5WtRDQRbczB
5kjEHqLOkF5YLEQyzkVwTAEMRR+J1Yd/oTCc8yj3cV8FTFjiz0juQN8rwhIJ/OLJfvCEb0RooPtZ
eCcRlpJjFdwikxeVl5SWWtQQ8uiukIDIduGTCIAQ2GMusCeUxr+JmBa/MgwVDkWYC2t4Co4Tmc5I
f5HAk+DoEQPVpEFKg7Ggh2PIvYij8B66Eub9Fgbll/8h/y26iJJ/0imMjveHw3cxN/bgM1F4cmEM
n1BuRGiE/+DGzHszB5dxiUL1FMLKuMw7RILFeB+GGjPO+DfNFpyC0b/eN3n/ZrLIGF5JYEbmzcHC
a3qZ16DXZcwuGCajFi+04RKgQaQ6w3Avzm+08eTgousSuVmfqcgBMbX07+7w4DMfdyZarwtfsYcV
1PpICcgweYek2QfWb+Yxf4tyrsFHhjdipEwx4V2W6K4hqQiRkMJFLvFNftHQVIDBPgFu5S53yYnA
0Skiui9EkwyVodZhxhZcFa8qrysElFwY+Ypx6ciwR16WtcvAXbkuoiMBeZadHZz2N9aIk4bxOSiy
RH5EdSnFhmybc9f/adk4FobE/PRlaAXfLXMk5fthTB3gVpJ66ymI9WZzYGyAZ7LwNgyCD/+j6byW
E9eWMPxEVAlQ4lY5ACKnG8rYWCSBUASe/nzt2adc4/F4sAGFtbr/1HxiVJLEEWwuC1HJvNgS2Guo
YlneeS/I5JA6niayA+99uWjROEkyAs8sV5uUIS+6CUm52Yj6SFJuuRqBkdHF0jxaO56AyLGRBOkR
9YfNTnbUn0CiAECyVj8yvUh8tqXbk7tzQ8I+L8/jCK/AujdI7OTZZCPG2lmhFMNUtdQcsHKwLtkm
4Nuw4yM3RAIJUKeO4p+fwlsh8pVUK6zSP8FKhCgiHOMLZn7PRZ4kmqKeXzBAS+5k+SPSJrYhVIt/
QjwEx45DYaTHL9ZTYZEuqPNc8gbFGBGpwVwh8CqKQG2hRE9QSSCwLeuYrODC3MgbBt8MiESjXJKn
f9sbJE5ATmCjmPEpiFFBpFM55yRUwN9Lbgr/eIwoJyT0Rq4joAd/wYlIOFv9v3HSBOxgQuQq4Ubg
GiIER6YwygQ3+TEkKvz58xXjjDhTmZAXyONuHuIvUD6WGrnrqD6AAZlwyuCU4P6HCVKY/Hfl8tTY
XWOZnsQjmNCW/01S4oF0V7ysCCssduU7wOHNgUPhpcl6pcUGwTlXV4ul7crQwfWgQIrJJ2wm3SE1
WVD7J+IKWz4z+PNwEKnciLpMBjMgd5YL7CAsC09PeSILJMo6CkbnjJBLlmO5pERzRToxkCFCTtqK
f+vuAF/nbpe8UTXK2n3ZaswukUVWajVR6UHY8H9QBr58LYXiTkGbJb8NKbPL03e+7yGXu7SCaiQF
54vRDXJbSNmDNJAnA/pGwURmCYvv3n8z5ywPe78jfko0Xi96wZz5L/J0MD2UkbAp1OdyL0lhmTNL
47T4r3anduKeE8LlIHrE87iTCB/X/D0fzUggt+KZXECEjjegupJMe5pnT7Rc8iHM04um8oYnXvqM
10YpuA0VtOfsasP7EBhqcwubDVkQ8tOiQ0UsCpAB9wQEIBIwXgPwKKZAfrPU81LxAlpxH0rsvOS3
5AjZgd4kNmAuWgE26nWH/b3lMk89SrCJ7PRS3Fx88S0Sxecgzx7+DIaIyEVgbuKNMvlMg7nAgh/3
6LkWdCWUAmXQhTPn57WJlHi9FMQb7xWcDtWPLxm21AdOuU6dJ6QCWQZHkBzInz2vm1AxrFZSUlE+
iFxH7CbR15fYKU3r62tZQWQgk4MhxAAHUxLx7wF+CkqMvr0cR3d85Cqk7y0Sw/mdlF0pjv4i13hy
WVdQ6IL5S5XLyWfpvNPM1KPaR15N8d6S/oND5G+bZjGN39hpD0Rt29pQYmwY5sSplSvCAHTtJD1o
wpRWUOoDORXSIP5DYHv+jRj/gpoBakTOlLQQBDixjsuOUDAsBP1E2MQZaoTOv0FGyLWn/4Q0+y1b
Hi0XZnucurKHplPZmWXrY9dF9sCeHUjygCwO7J7TC1vmn2kKKP88lQKERFGZZwBswmfWihhFYiwZ
WiwA06v8Tc4lc4e5H/vOneZE+h1ZK/AjEwQj7YzgJDpHgxsKazZAHh80hAQaaQQs/UEvtGU1Hzfv
7wgSAGZ4+6j9OjHfSO7TvwbSuwaCoKnua/4KcUGw5JEb0HMPMkOo7/BZPuAsGP3EfSz7DjvPTtAa
STz6cHMKkyBKTbmpZIf6V5gVw0FSOYM53Rxxp4LlNDJ6gF5ROh3ac1zHBEeBX/E00ivyNDwJ8kYE
ept/deDHyRftSkSf7VcaqEwtlrXFoJ+RoFbpdhQI0uuvbC2F90rEpIdd/Ue6ZewF0E9kxY3IeDhR
8Rz/FnqqATb+F34YRFGQgzFVQUx/zOhrOWFdBQK69DWmT5fTf53j079B1tCQBnKQP04ivV8aVBjT
5TjLnw49qfSnkL4vR1YpNSIUjHWtw+mRFU9OThO+V3KwuiyTfU7SC1WqSGUbGg72euY7S50qmltZ
FkRm+/8aVxVSW5ZFhNcewBb/9V8Fyr2iANeLUFyS+GQChyiA/5XFTJlg05X6VHTfUAgY3Fu6bgEz
5LGCrsnRVliHKlht+GxUtPe/rfk+pDiQflSAGFkh5SHMJ3T+YIKzNfueiFmhI958EuckZ072oSah
3WcHkiZZ5b5ko7p5BymQHjYN8IH5CRyRfwdMmnzC5YhwUjlSXYpqKbTk+El5I5Yd+e7jn/SXg/kr
O8iegdfN0IyaUI58yQZ3dmdnnpllgYlJskOJ5kA0sMLHgWlws8hwHCnnQV6dPKyGXWJPZHyyNpQz
TJXJhkpqHvOeDFoReSQsPrut5LORI2cry2f0N8aTWU0HIBIuVc2rSR2dfhLcK6QBH9lk5+2Hn/J2
H6/yoDLfiFqCs2kNjuUa1PenQnLRTQg0UUAAUaqc5X7N7OJHoLPk9H0ix2FqHgn0I6XDiIsGw8sT
PZfhNqSWPOnp4uxsV9yUG4KJ3Q6OYw/N9YqiAPHCyIyKCwdtwEXtdNflCG4fpJgm+ITA3GtWJYsj
DSicgnbEHkrpODw93IaaVbPWb29cEUKKrTRbm6gnreummXYBLJb3nVKRa3WbFrPn3qqmt+Nnrk+N
ISNvXvgjSbg5wKRh+SYY6Maqjl+EGICc4HkhVG/LO5/xx9LyajxGQbT5cPoMeM5QOGG08DrhYGJs
69jYGpL8vkRQMGMM4eR0xIjEvlbHJTG2EtiNRCZs4wGSlzThM9GXxBAACyDeIYPUKeyHJ25b1TsF
97ERGSZyow9zg/uMEHhBHPU8IyIhKGzDxs+j7rKa5tNnosZ51D+aODqDYip/il09LxM9IOwoKueP
yt6v6xMRXuZaHtyMdP4u55+U0K6by25m2L34vnuKiYQoMEJxMGCaBJOT+UM4U2dCbMu6vHJwTxAq
qSPstLwPRvIk+zEfLGYAJQ8kA1AXPlLmaqQEBcHg1egzugQDXwYlVG6fEcvoCzl0PpkF2Czl7WPU
5te8iUSc3NGzdiYc76VyQIeNsbk9gL7MO6FoLzBtMh2mjfsTPP//DmcHp/6yDp7xZcTmfwRcgand
EmFubNO5KqoPIJ61ZJTzscQ4nXDKuaJ4WIqPFeh8Ql0SDjCqivva2JLGdDryF9Ki+W3J+aFqOQlR
+IfYIClH3yRmQIFk5Lyj18BwRGpEmpyxXQu6JAMI6gP5oNjikYhgQUdVgLIAAUtJtgUmFTRQ6ph2
gX2b8A3Kfdoi2W5I/eDjweIu49Gk4VssrkEfb9FhJqs/vjR2Z76b0M05qx+EUYBJIg1AgNz+ARy/
hNGSQiovcXrxBehgF2GHMRYc4PxlG7x8zdZzezCXmvFCRfr6AQCHOanZnYnt6QQn7D7MJ7TLmufL
mGwqPTa9OCBOgxFZDdFDBkzMWp+nsr1/+LrXuAUJDFgWMaVTOhEnsB2MFdxn2+vyfFThizNLMn0w
kB/ynpujdCBrhfmIKdNtrOuOb7BjjboHraFqaKGhTOqLB4+Zt9f46b/hzbiAl++rX6d2vQSwL+4W
Gxw3q8r3W6p5YCH0vwmZTgoei/gJ3sz/Pi2jkv+D6HovS6YuHrTDY8cX9TKfvzkih6dEME2VkRYY
a0JGleN7OVjz8HZZj+5JMZdvPGAKIA0G6zsmnnkL9PrYEVLVWbejx/S9zHnYY8rD52SLhjUlD20T
7YiUQnQ7fKCjYkfJXPRd7chgEuUjAqKJNMbjPSKNlonaMKGS8komasjMn6grpeEyY6Ij/CDFkMHf
79EJFrA93pMsei/bUUkxkcaS/jcgkZNBk4JC0TolbPUg6SXAUDmqj6XfD2STkIzEOx0+ADuNyG3y
F0DOftRQBWjEgbLlHas5G9B4QEsGw+k/IoHDac+CzOX4BBV2PWU0iHOZqamM3uPO2uChGeWXETQJ
D+X9nzbN5D2C0PTh42L5u/Xl+xmVY5Xwo0bQjg2mYDH9Eiw6Q0lC2pdrxC0BV+0u99pZ7tU7VBQY
E5GSA2X1HcbKBPyPv19dedztOwsyXs+VtFaqvjDj/7oOvy0LPsBlt6VeTC5ouDpX3nbKU8RvmsKb
XWxvcOXX2alDL5ns1WnyJsuCnhgN5fhdfeet/5jlZ0dd9c72q2JKcFhAhzbR84nemxoX2mxXjvfK
Lo13ryf3Q7lqb8EZJTENt+m86TBNJ2+iLvbt0srZ38zvqwHuwi6oBBd1uL+GA/Btprd+PO0dN2ls
osfE01nZFXk4lGCdUUHW1NntpQuGaofXga2xpl7DMwI9gubV7VOnghipSvCAIIH4qmhOAfft7Dig
IjNSv36OdRA+3Ks0bWms0w/4A5UoWPLPo+w5eWRRhm5RGWNt6hjBrfH7BUY4WrwVHBxRhG+L9roe
P6JifgP+pGitgUOJviC/AhsGSJFtIoVfwvKukG0gczG4xjPpvquQ2VDv3ybk4rPJK0ojGfgJ1Xly
n19Vz3nKeCZSxJyYouOOXMn+dK2m2Oi6cwdfQ9zAnMeITFrRDVK+FR16ako8SiFy8rDVSWl4Ja+1
9NCl1CgwhiWFJVqVAMqzoKq8/RibnhAi/r1Lm8K9xJjTgWGvDQC/m5d7n2FOjB+LQ51PLmQ7UqgJ
V9ve/UzBbYnEKEL5FxB3Q9aJR32FGzYoQvSJEgjSgwY8hSWlA5olhBZ3uzssv1RbSe3m5wrAAh+N
Nvo1v+YTvZo9V5fFgFZO6UVXZrjfdqe99cgndyClEkJjj0GJrNpRb2oUiFVgc2sUD46ku3TRkFzg
UGhzmaCNIZS2emJYNbQQzCa9PDc/ReMR/0HFO0dq/qG0o8RlL1nlE/FRyfDGyzAdzDegbQXH1G4A
ieeQsimilTG3Kk7d7ri6OQNAI7RL0z4HLItvQ/1r75voN68B9FPbsIp9cKh9AsZF1Dt6MIQ4baQg
l+N6uCxN1B4H+Ps3QMFdta8gb56x2bPElTO6oxUAQZKuylfSURx0S4+Yvy+t/QRSujj6fmjo5KKk
B5zhJwBRD6K5+m6MLz2LGYJFkzXszvuEyaJHfmJJZ4BOnIHfUd2kTi9DqqtWnkb1G8JLk3hNxFXZ
GX66jmI4sO7PPtguVeZzJaB6i+pjfmF6EdncmswAAFzcGBscqomRaC9v09u7H5VpCGicG2KuwDxU
g583rCLk6kxnH2y5MPh9MA4kNlxSKlo3HFkyRBXAv8eglb794o7E9tpDouV2YAcv4fnLuHlPxB+T
rJnVJDQ39mOAynWXUvL2QF9qoBmEBAoE9ugyFLEFiRXMSKDHgjV92rhVr6SRFCQmQfCnB+OPdiJX
rR+SiTYFQm28joeqi3gD1Un3dJN0YQCpr5hq3zaXBcsfK0UzZ7uhk2c77swUBMfvTYYgIt/qKxkR
jM4VWAOjiaMinoRHDLQtI8eYQqojZIXGuk9v3sDNg73XuWKUEky89SsKldLX+9aLVskkoAg0/USy
0mjQTu6v1X4y4FKaAiNExnqQLVj66YruQ6yFozp6QVnhKoreLgu7d0/OrftCI8WEGpDJUx5mYDZc
cGRjuh0S1ljyiEqZoG9gTNENqoYGnTZelplZ84hOCdgkAW7PI5aPal76BpF+p4gS4EmcrzAN8CW7
27ZedTeIj+oV+sHfU+X34QTX94dHZCY65T3a9iL1mQF5+lGi98kuV3tmS9/IoaJfvwaoTrp7K7vT
/xgxN33Y0rtNn9Ndj56eHr+1mvniW6kpmQ4sUmbUoxyo4Sk5qehsvA7h76STezrScslEY2Q8DREu
KT36kA7WD0uJWLXfzLP4Wj80e08WH4gQwhb8eThcjkTSnDB04OPwH4wdZuJTcl2wymEk0z/j17jj
1AHa2Tdrq3MKH5fgXXsAZy9flArC10v0EVmi3a+C7CuuDy8b0ufhwsRmH95n+s3m1w+A5YaDkfoH
haEFmKjm4YW1kFFNOE68cnOmgy0s/bsw4r0RnL4UTsWKhYC+urTQkj3QPgn4+qVkiNk409IeGxYX
s/522eSeVk4IIdpA+41FFxltOcl3zGWbDvvTblQyel1JmgJr2kmxqugKv+FoLP7kURy7HQT2hrtO
JzewEPdGJJBuDUYyQK2DC57AMudbcuY7YHIIX6DU/sJFwDkE0MDcCTyrMr4G+ZDQ0KZIRWjyE+R6
Iv3WJih1KipmT6dBhH5gWGjK4Y4HKMBOecQE4YYCzPDYAbSgz0W2U9A5Q6QOyUO1Xwvj+xWCiIPQ
TC5w56DRsFAHNrUDjZa2RTmizAQzRdTqn+aX9YAtvHI6wf7ujPpOiiB8+pp9AuVqDQ5P8qPIhbuN
ID+NUMVYkKONBmAIKV6es3RGgHRhdVjcBWu4mMF7SrPbskaB0rL/fIY9wGUUCOxYcld9WPeglWR6
82N6xlpy99Qlp3DLeEkKO67eIK2dki3tluxN51LZ6rI7PHeDzPCu4CideRoYxrcg1cotkh7+U+RW
ByXCF7vNTWz0NDYYycxQJ7kEGenVe2bo9CbKW7RS7ap5z5VVk9zB7Rg9roTGy90HdJ4Yo07zjihV
UakP+3uLaqcZZrNydZnkIbsbKzHiJCgbM6ImjdsZmQFnJDYi9ujMBZET4EjMDOpfrgS8CJUIEs8Z
wjSWdEYRESpDiz561EtO8aLM3V963tzHZUljqOGWOpJoyRQmoV+6PydiOUtY5J5TLAbxSxoL+rMx
vi6t9h6jzC8q/KhdwLYXNdyCleE8Q9H8AZE1WHGNt2fQ8qUjdJqNo1+Dy3Y/fU8LAGvdvY7Zt+QI
cQsTy8vGgeZzwfXG5ZiO2abAWfgFJCVg96A/rWUGFGHpraWw/BOw04DwUQiEcHxFZPJ0XfC3B/LC
LP5FuBrpLjJSjzEVe+/Bgfwhc++AqvYKGiOqt5SpAL1dOut75lfPpdhtSQHYs8LThQbnXTe+mNYd
KUQzLMcAfSbR98puxDDEIXqi3seq2enR9mOqxBz1m55DBIadeJdOn9AUTwGz6yhQMDQxcxJUl2h0
qTkWO8krHliL65HxSwDXWdAB7yoDgbGVqcFbYOitDpmUHnV7V7u9XZeBUSl74SDurbIZqNb0sXsg
Qup5ysXNyX5Ax3n2PnSUfoPX6RTWpovrmD4xfERpTFGGjhKs0zOnyGnzMGUOUwY6J1EGFYQPmB9C
MSIG5gRqciWfXGqKPbVjkLyGaGVLdjquttO8Bwvdd3qPeED8xiqN73CTF5vSogGSpM6hsWJUrrvp
MMQC8oloH/zS7999amezC65Fti6oWzTI7cC9J3fTumFYbdhRB4p71yK9Fk6dXDe6WPrl3dMuPiil
rROqJZcGuyHzgUAYzemCrjJO9YFd3X1OaZwRGcfcs/f2p1KskoQIdmfk6fiP1ufaeTLQU7XqzrG/
t0nZJAxsngOd6mOtoX7tg83A9vY9WpDy637yDTO8Z97jizsZYBe0g+Tm8W1ivq16P9c0dqpJBmCC
VK5Pb/BytfU5Ygw9tCeJn8hKctAIjHmo3lzjFLQoiHFQd3yd+ArUqUmJZvwTdkY97/nDHqkhBiH5
DOEMZKkanx1QO9ItMcqmi9LBkh3T5zPjHZNxGsLUjDUbN+QpKSFy2THsq+m2JwzlzK2l4fuQbeey
6Z8ReqbuswkH52DAwcaW+Z5UqqeN2i14YTq8H2pvMM0ZAY7wHnU7RzxK0XHnJDYn++FnnN8n3Ut0
DR9h3yV+dNb5+ek4j/lgbOQu8hYixT3B7CR86xmCs+7RFPLsgzHjMe3OcTC6jJswH446FbLHfyaD
hyvjyM5fDXjx1S26Nk94p8FhjtixP079AveSZ5b+rSBt5xXpSYm4E+jv2bNSptZ85Yt7SE0Lk3+Z
1F/VAp57PPgGKU7aS8RFN2sQ6NmnuTqpL06vpfvRuNXPcptgqj2ZVgfBHKGrxz5HlOshUB/emxGe
Wj+4QZJ9MJMiJ466uctBJfX2SXIxEhdktGnEZfmErkO6ygZOYhlqH8q4X21levv1DVnlVWa85Ots
aTqmw3Y9kR15XVmTNHTH0ZKyJ4H/F7bqHz0gLAy5XwdPb9xz7t0gklIqmOl+0jajhzbRtwZ6HcT/
rKAiNOHFtaxM/I6Eu1BjCWG6TGqJdA0uQCajOynDtp/xlcHw1xVzvfImNLrejVAlKh/Qwms5zzlR
6vjVSgxyqTusSLSEGW9znHG6DmkWvsLr7sJWir7QTV+L0yX5YJDCtDTK53qxLBp8WZCApgTXKxeP
gT8cS6+BBvg4JFu367v4y/Zv5yfD8YRDTydshXPMevY6dCA3gBJQUWGnK8BdDsqx9ZP6KXKqrwKn
qUnqGzA/tuSrnQNfiff/Ar+ArpKMtN+SZb67vRDJpsbF03ulicRq/zLTI7VI1CJ0Cx2qsbjfCaFp
YMAfpxA8CJwtblfF9n11yuOHGFgIga8HiN9kP6bLsnOgcy+bPpaM/QX74mSMlNIuCM853neaahUD
90O7VM27OeI3ANPP9ok/4E4KdQ8A4sATaEFvuaOFJZz0eqjJeAJETYyWALGELTa/uCXHjXOQd0jt
I52efK4BTBilHAFIBkpRkmuero4cYffh7mdfOQd4KW5YVQgbtqslktY3tBppYVTISKgap8fYOaZY
6G6JhiwLVXROHb9pFtRWqNl7BMAu33HFKsE1d8eAA/OAGAOZ9ohwrt70TQIKeLZ3QndI7fS+oOUm
Irn+umzOoHonpz8q0NuSeuc+E5a7iPqkZ61xmccnVIAIlpjuc52CyM2uM0poCmEwQetG/EDNSA9A
GrpRxR8E2Rrt+5KZyzOl9lPkpFZX3Dd1/NVjSC1DZVvikz42bUb6oT39mTeII5MLDF3XxuhGQ7iA
uqFGMUYFAre1clRu6F8HVp9Z2diJ+uBrZkoONHDfiVHxT4gn5GhpcGUzrLVJXuoMPUHT1GsCs0bm
9/q+tD9nrtua3dNYXPax3uOYXRZ9yAJuvlvXrmJQXe2exsVgS6ljstoZ7jONBs9197Z5A79W9Tjl
SQerC9yNPulp61NnkeU2GSEd9vHM79e0I3S8pe5pJDncLAoak3M933/CO0ps+mtdBEtIQIa3CTci
SSc00WQQW6MzOrm+rULA3hexKiSfzIfR33xiTqsaDSwv38J3+X0RndSCi79kkfqDXJ17kphfVDEA
oAe2hEe02Lfh4Yn8nCmXGALen+gA7nJrooyg2wV0XA+4xJifpNUVhvC5ym4RNgqAq7O1qxrIzyLU
MROy+GRvmsOBBcIJ5qc5h+6iHKO8kC67Z1Bcxk+B9TfFELkrfojDgmOFQ+6fYIRGdgJafLYWJxIJ
jhlTKa0Z9Tweeuu6JFhitlBJNeBbBjEs1p6xRqzfPBMq7jvlNpAig1ELYQiJ5LHLzH1PtbuHbVYI
w4aXB+qhRzQXXzRYix0SXGoO5APRHZlZerZH0NI6jRk2GTsFlUVnrQ0fDEDgXrQ4R3tENn6WgR3Q
vnmk1AEr8BASc0A/mJ6M9RIfA9Awb3f/troFZ2uXpri4drTMm9GGMHMrz7z73telDz4wHCoCzKX7
GQAFI0POt4C57uJ5TK3qYBqwr8mODQ3l4YupDkZpexXH556AMDqzlyEyuHABLMBy/LIm5D4cq/XV
NtxuYR9VfOWSD3E5KLVLU3xUt7rTWxj28ztljh35TEK4hgim1HByItrBr9b3rj3b7wNSrTn00OeL
6+65xKaE7CTUCls/O030etsTQiawAlysIyO2mrUxa6wXZ8XuDOzjwA0fPmIoKrnoAOzmeu9Vz74g
Nf/hwvyEizBTkfwd7lvdXkDVH59kATkEmTTEWPi3FbZhZmgL+XxD+GoNcGIg39pPOOE575cTz+7z
GFGy3aE7TZBiR5SAKBU/VrZbcKl9rBHt873vXCveIC5Cmp1uIKIAfoJoCgQWyafnmIR5Wol8u4rZ
/0HxYLBL7C6LD/F9cCdnC4mIzuBvsAdr6TK2OxSZhhcOtZE1Y0ddHA6o6jb73QgnyMNKDuL5fI8w
ZRjjl4UbPp+kwWsu9FX6r+u6fTNdA9EHgHxuHQjCCPP1jAVMoQVN9qsDuG1yOMxm4c0a7pOxj/ow
hKf5WMXeOXbsSZFZ35e3tfZp4XVo1sZv53vmCyii85yDORkk4b4oCRUV2pg5DP7kovgzdYtJUBvN
Zm9zZTrUuWArRGikVs5mi5wFE+uz5z24U92aTx+kn+xanCfMev1Avx2Ed1NrbKGBiluQSKhhTnFI
ukOgQmB3CTfUQ04P/xijCx1e7c6XQUir4erO3rvHZ//K8zVBxz2PjJk2HpBQpDvHwbiKiwPFynWZ
IYS9RsQN+68g3QkaJnoNBK8ulfrjAa/1BBKC+sbpQH4SSzdXBWU8pI1kwzE2DDaIiRiBCmUC8ALd
cxh4/SFLg73gtDjwIC13nTxQ5Am6nYgTi/sTgVwGDo4sEA0IKyCrJRJAqxyxgqEMwaisuKgeRCd8
RTMnEwGxrozKJTwa1yyTVh7YYYgjsw5wOBEZOKIdBL5BdYqYD4aGJcrtrrlSUB5wnc3M8MULFlGF
XBQHJuO6XWtGLDMZL1SE5K+TNjwxHdY3yrqB7cu/35Ojux7yn8A6zBrDKN566/XZ7o+18VFdkMhP
i+7ncQ+saPHvaM8uSca7EKHibc7cQHgIUP8AUwhw1egVXJdmCK354j2dWe2UEWul2x5ljB9iLLw6
S+DCB2nUHG2ot27cj7UYIvExzaaADDKDRIPse/pgEl3YtRu3ENJGrx8zBgHJxpPZClRF/HKhYHp4
GgbIMlT3GpO3wMBkxiiLTIqDIAWWix6MTjjOIjRgf/4QUYBA14m2BIpueOJ1ioZkwdBHQDGkjRTw
olICgeQ4mlt+ob0Q2TJKS85kuxTFB7DEjzzg8GF0o4ESSlg+OfJQxwSIEwKxEVUjCknuUhHxHNqx
rKfyiD9tJ5AoF5hcYgeh3eSJu6wZpNewCsvHn+RaXjNLB+Jd1EDywllj8jmsGC8eWvpkh5z0lPKK
GWocOF5kysUgt1URy9mq1jJ6hqnswO98W8TUAs+d/SqAxOiyqdoVAd3fxdoqcpf+V5OfF0E49fl+
KzeLXJF/ipu/i+vpdw/cShwSlN7c4ii8udtUshvQbrOypzvqsRnbxkFE1Oaii2cOquPpgOjbLPKk
VUmGwcfWSbNmLplr2O9td2agcJchLTP01/7k72o98iVi7pSmeybHnkGVck6YNIjdHVRSFM5ImT2L
MClinwgP+kZYLXFa8kdJnsRabSX9CKOCZMJ0+ZDcI40J9DoBPOQsIy14W4QnZI7rvrBG5NZWXCGR
RGKTSi1WDrQvEuuPPmWE4hD7R4bTBHkCWRD1sBzu+Rn55QiP1ZjuBXS4R+8oTot+1Nt0o3RxGruP
YUrqFyn404zQJRXkaagkMpnkE6XMflAdfchiZmscDIOw9N5Elay3D4LPsD82OGQFv2+f4ELjq6fT
3UHAe3lQvJ0mtVoO+gjg/xucxGcnnky+1wwMDEPZBPcLNfxQAFGJIsTewz1pDwfJQHM4eUwC0amp
lwQ4WQcOpsaadpCccg7/ULX+hFonj6sBT4lGzWQw1AhXSTiT8yOGhZmkpE/EHCAqRh6GeYH93nAZ
z7mUs+l/H4+ZbxJ4frO2gHwWv9awlfByaLc6+A3QIW+n9lrCsd4eqJ3PQSM/6TYTz7FEZrVew97D
aj80h6THkUb3ZlyOlA1XDgsrFjAGHe83WVWUNtZ3GqpEOQV5rBOHqxtucWji5tChCpAdqWHwTCiS
veeyv84ZG4J2hVImYqF5wCQUWzTwyAiQR0zRl0QmuWJE17N8ymXUcQG6kJCJULlJiiShf2fnuM27
BxFOZVFxsszaoag3ei4zZMCPbpA7yf7JjBPrsrkCgOBEoPmC2weoI5YXWwmWsTOKrers9FZ3Zn6K
aDEbI/eign9ltgKtiK+lZE5XNhsVJFuKWlNWeZTgVjtj9QOakx3NmJ2J0Hp73Sj/qs9WZwQsRJIT
Cejjj7t8hm8S12C0gVAqtzPNFhLe9D5bMENe5bYbatO+ffvqeSZhc18m79e0TsSNSK4I3nwCxUpn
mOPIt9BEtaBN6wm5dRz6xs1XpEN96V4hU4CrX0ke0eyXr3EvMFODNMA+d1yLW+k6Oc3M7/tXw8Dq
rdz9k3KrhP2dOgd29vv+ddjrWgVMadhuwK8Icxtw6Z1HrEkvDM08WW7h1EJ5xWsn46RyGTBgX7j/
QBWjirXVr2tLCT8zgiNHAylEuMC5WnoTVhi7s2ppE1n6ohRLHMqNm9sf9dk5KBD1v3j4eijDB65k
3Ek2no5/Cknu4WX5VxrJmBvPZx1bfmbdmRpqMyU8ralCAngjs7EHd+fDry6/70EfINxKsUT17cfm
SUpal5t47/USJcw297jd7j3W2uRMsgNvkWWgj9XuN6MR4rQj5SSPZ3oad1k/slDWkJK5LCe7+iUN
IRu2la8md0gm+4w7MPpMaRN5Jwo3vxpC2dwPf0s797bh7imZP5SDOG0h1COUOvN/m6cOsUhDUHWt
enbavldMp4iZFhTpzAbpY7ZjhJTzYl4Idn8mUlbL3C9QEI9uUyZdJJLNfVmeRiAA6piMz+GLcTtY
Ui/EMRVOb6ruzN2fwLZ06YPA1FO/wn2JzlQ4XTWqhtkYrJbgP2nd4fbhFV2pdFcYoMXH2nhMYR8Z
7HliDJetTJYoiBp05sZkhY3fV2atvWED9c3tC4dDHZluppBBrzn95AU3onIjMePTMncnKregjvps
nzBbhp0ViBDsAaEoT4cXjgZALWHRO3Fv/IJ/Kt/2+ffxdjQjyTdN6vS/B9/gyxHZxPgIlbXOVTYn
0XdA9gD4BsYJ3UmpMGqrYRDJ0zFhTg+93d9BwY2NOgLwGdmFINq9v/gSCc7CfTf9EUSu+UZn/F4e
JAxY1Z0CdxJbmijYE77Mnf2LwBx0Fm4X1Rn+AX5LAQC56m/gOwbollm1d0SkELVMkbATObFoYcmE
MqeiyMWYAFAC3oYbNg8vP3Bw8E+W9n1afL57JLMwempImAuk+7cyNUcansapkdDCSiBMNqtCIipE
tALZTcqBRkiCTpwyBYedeJspJuxVvtHmwCgtRD82h5qgFmckXTyhPydUwyA8oyfpr5sSJo/fTg9l
Vd+EwvgVfTLIAu248yO5d5IIKdbGK55QlGcJ2lAqhT7b+3lCwDwGxoqFQ3FMz0QZOm9BqB7xT4un
IIjAEj4IVXFsOlOk2/pvNr7j+lOnvE/U/BlsAez3hImF2TgdQAwALvxAkJfW/veBT2TyIoLdpIsX
2nLTR5zQrk7ycJ0MGsYLUbpCEmDCLTkPPYejATBfEBtpHjpVdNHc9pcabr9WZr0RUNpre10Dq9UG
7n88/yqKDT876G4nyIlb0raIK8HmTMTX4jwiJA1VJenzODFRKCYnJyHoGjcImeMUaQCtJIXYqzZi
8BkghBgZGZEFXYY+BsvFQPTxG24iqwyM4cknkN7mVUz6CLnIej6vtKSf1JH8QC8Vm74+fgYokcYo
NiYm53mrj8lCn6Gv1P0beXw5plBzdvdriyk4WDv4zdPGfxPPhYXE/pGhEyUOL919xG8f8QSBXx08
JuU91GfcTK+kFJdERSJ3z3n/qpF4cNRIEoUubDirDraDzM35khDO0r0NldxWpoOAAzYI9mizMbqr
CDLuPDWTRU4+gG74AQYH3aQ9CV4Pz9g+0R4GL9JLgEOZUSC2eY34mE1vRGyDZBx/EhkXvGeyfB21
09dEpr0TT7ZrAzEjTzrhNZErCOT2Q6zAE8qH+J5ncANMBP78YZkAg0HkAjlYs7BgVLvg7+FWYc4J
TlS2cJIphFj/Jyd9uzKsFXP/rl6ZBAqwmFPVN8P6S49uC+RdBAnfw/20/r3QMHHdE+uADT4jgeQ+
gWIQWbbh7eDLv/FErPoUuCySfYdOwzqQIkiwJoAVVGjPY0/b/zDFrwW/YFAbaojqh+QMh+QMlgIi
TFBJGd8g9sch2wY7NPt0x23WA6AOJNoqvwzAYj+URgAIfnmZp26JLtD8wmrgcqmLEwHXIqMA+3OV
TJ/rl9gEQLYhLS/bnvuYctvgfZcyRNqY1gcQpOOSVoUJyuP74jyrhsqv8V2bWAG6FExoAUVUWI9A
Him/5IFyZaupbQR0s9/Ftruox+qq61zjAe2GiO95MOPs+IIaTbSV3aAiRxJl4ZtiS2xzn+D8sh5L
cO0ACOs2Z669S/c8gsWP4VLFZ4ojlIYFgapo4w4o/8d9CDTvtO2ji+OY9QljQHrrS2c28RE2XcO7
wUrTel2fnbb2TismMfRHlNuu8qO5FBuUmgakuRkWh84eznbfkWPaBE1wPjLWEFLuARMoUoKgQl7A
w+VvVChiuIUozEtcvXpYYupy3xNOA9CAL2Mqz74202Y0ZPiIqLO32YifPNDc0ViFp/nzCDfspaKC
CPcAmeqkCNRQ2aphx+7h/9XgehleSq+HDWlNjV8I44EOAnPh4qDaFwpJrMmkhJXkchykgb8QvuJD
n33WaYT1iAwxMs53C0gTrhEMuB8HGC6+jvKDtIln+y/tl2y5lTRLmk+pfbbBZFxaVa+/lqZ1cqbJ
+34C4FQRMpLoHCrf628yic80x5JaISuDRDiIdeo6fsOj9whikvg2xG3TDf3H8ZgC65jMUDUBK87+
bQ325zOHzqXSqb0hRf+N5kP/H0nntaSqFoThJ7JKRQFvyUFEERW9sYyIEcH89Pvr2WeqTthnxlFY
rNX99x9wOu5QtX2dk48dLrnezF5UnipBgjl5/TejeaJqSiv/YgTOftB0M8eXzhUKCXTgq6PNGuuL
fSMaxKUgUq7CLMSZhxq/Si+JPAM8t5dB6Z84orIpNlts1rIDI0HCbEHssdiNMcQHPBezCRVPelGp
iJqy65yHh63K3qdl55TDenlhDtlxPxsm1TjVCY9DD2AuqIGodpmK2IsFmCmA6qa0kxSWBzYawqwA
NbivhLGOVRosdDHGR/w6VeZTMljEGk3MGvgSG3vuqqi9aOZ6yH04393bFHO+PWSvEl3V1YfscIUY
9zVbmxqdLKJDXK0oN/rPvQJ7L2BXvgnglC4EvxZBzRohKe9LMAPac1aIi4jNiDGeMsJzBPm9k2z/
OzJUrviBEgGRczDJhvwUouk5q4Oa+tFB1Js14kNa9W+4kdG+M0gMQC1x4wnO/d6YgANH4n0qXC6w
hQr4kEcMVY8y6+dUlAyEkrQA3hg+mGCoAnWIPPu/UzAFpu2nN4E8PDBUByDh5ErZqITrSMXNIoPw
X3N1BCXJ7VbI9HQiAB6A1A+np67H6JXtw3tOzuN7JGMM0DUgj/YEKDAT0ayyZreNBFEErCVVXa67
+UZeic8sjgi5taVSI4ZbDk7eMMJMCjBJj8X0EgtZLojAFWBlgmUIFMkeZUCIIAPA1DlUzW24YKsX
DIgLjIqc84QbKpeJh5PWvaKrrTx9yzaCTvAQN5KG3bOBuNsMBREtPawOHStYDKMBDEqa0cePz+QN
+nEvbDyM9Fv2YT1ZFQf9h+0yXeLOPP4OCBZpQJej0CP0vCZ1EWrJmaNpabxWiokFJgUBioxWG5rA
F02Dqf+s44kwSGP8HN/nATbVzYuJEigYf3FB5J7NNaudtKFW2BVe4sPOE68HZqX6oJHKpZBwlK7h
pHJ2YEADbx95/fE/qNM2HRWYcMECQ6kng47FGvUUF4zRxHA3gzFn990hcHvCCIesautNDYBkj6ub
tc1ouiUelORD4niyaC0aAIFMIcD4i4jvErsOwXSCtoWYCMHR2d1vEb76SDjERUhuGgtbvvEGYCQO
aBJb+PYeTH+xWhM9CYNTPmDunOJygs8ZY22IcjyFUGJSbftk7Aw6h53wHbcSADWowQhHIVELW555
PkyTVCEJVlLoiUvF21dTRLHKLddd/Gj7SybX0iuxUbKSjm6xoizQR1TOUKVVtxFfBj9aHGGwdsfL
BTMV5zRtjGVnOe3vAFD4HMixPW1H9EryiRYRk0zgSVwaBIXtelUMbwcz6+SRanCHPGpXYIWmqLhl
6gOoKbOmG/wcGjVUeWvFiXww0IPloONmLGjDzuOrB0X3xtRLwjYEm7xarzE8m0Q0fOKHUY6Ba9Gr
YK3ANIp9EQLUz8L/t4cSEiIsAu4mjxG+DFNclaDj0gj7WW1f9hxmkAXbAZwbmhiRAMKrVdhepSxq
Wa+4wUb1geBIrIwP71/2XXSWUYtc346EXcgXRfGB2wmR+MBmKOFfa4HTsT8QMBV2/qQHHeQPLE3W
WOuiIcxGb7awzqyw8I6FlYS0OGkn0lgiDH0iE4RtORemPjsbiHS8zjIpAG8smalF0WNitdiHUP3F
3LPDkPs1b8I7HeruWtA4J/EZJLGrQuLC3gmyOJ+Cp4//yazrZFZwqtgJQOdzo94pyELaK5wQaYsh
hx+G6CxAm7+2WDKeeLuHoT7ShofBKb2lPSCBaU9Hr9YBqpt2Qh3x1p2G5MocjPbhCZ+xQTBuwxrb
K3GPwZDmYg3qF88TkzFXQNNOrIyeJArAHbD/7NgZl25qvheJAk/Z2whwzwb7mUBPwsaUQCwW25OP
v/dovs2WffS65jdFrgcQS1QW4NBcYB1G4fR3PRDTkrAF1ZmIH3YhNkBuORlfLG1V/uUYNh1S83Tn
v+APnCO8xzdrguENsZL2aXzCvGbHYb44tWmWBKBVZwAeGATljiR4YdCGfbgOcwDAMQRwBvgp17p1
MmfdaAN/aUiyLeerNgAO7f+SwnR7gVjxdF0oVm41XcaPqeq8MP4lZhT7omL9wx/3SwD5kLbTK7Jj
iK375rzS2fr71eCdfgYI6wBgVsVQjx+kMqqbzz5PMfIFFgZAdgYFU73DqrOhDvqCW3GgYBN/K4we
XV38dJi6KdEjeJmKOPS/+zoMU/trdTJ1o7NVrbj6tBJ4EF/tln0d5EPiBKC4hB9QvTbyAv/ofcx2
LFb+FGXEfFYQo1a071YPZ6D5rX+vvOEGrPbkJnVNMGID/RoGAcGqFOzPUp3e9IXgHgTJuC4e0SEY
j+9Ou99mN/gzGxpwGvAFq8LhUHhbIOSil9SdDuelgw5uLAI84spZIvuvJ24aOJbTasEtscYTkm/t
sUgPlwlp9XfvMb97XRLX5d436MLyuGTDENfmPRCo9/mYx4BoT3g++zM+8m5zXTgnzlfesvd4+8j8
6EexamebPcD6FYpXqCb4V4d4h4+hZD9QWH7DsTgxfT1COyZldH371DpBFV3GnXV7vWQkUTGApEbh
XWJOgCx0jfU7Pgd3D0yOX/DmC0doTxyNHhPVuzunIwZMB3YkvOBhh+0erhoiwZCzBGdME46buZKE
V4Jj5yTFnljc9Jt+fuOxgwQ+p8+svRd+bYPPfAm1j4tADC2/CvU5j1aNnpBUOec8UtcwF3lKy4h3
TDuuhmI3laNh7Pn7F2kvOCBcCPC9O/X2ZrXpbCD/oJW9OfiywzSEr4Anoe2Vx83XIG6ZbJvnOnf2
3Q4npX5wahhdRm+7PUI9KLFG/OIJcXW9IJg/cZuGwIh4xb34LdwCDGXUxvP56L2tt5UjvMUOiYAX
UEhRV1mtQN0w13ijBuEsy8TzmkVFxCZgsWTFXvoNqOH7mycnfld++4AlEoxteKzAzP0577xbGocJ
QlLoYnudSylW+5eNJBt0A8TGvaCOXy6vWvuDTh9DiG5QFebthUZXzS7D58tg/7qRulDDrw9ZMM+b
VUH12cLeeqrAO33kAPOCyBfNuZVALsun03rZELxax7ChjFlbJcnu/SZuYQQVfNzVPZ3bRTrvogIy
LswwCNZY4QUM8FzjEDY5e+PzYoz0VpX0mdJ8/qz9Xm0CPJWmqWMU/XKDPVwtHpdwKXvTcTFqK1ho
7RtINS2+M6hgypNCY3I1+/3+mWBDTEhzq28TRzsQ+3hykXuCCBXWZKkbX8ViXQFrS3x2Yw4KQ1c8
IYA1eCQIpydNL/j9DJ6ZdgjKRvQvVFTdwCwNTawHx3IQkkMJMAFmcd6KXwoWAAAaWFRSGuD22HXe
ZvghSwA0ZNKwPEE6IvVNARAp5EkgwTN+VM42hoKaodQ2rcStFRRTuoYfoiFsq2RW7cCEFSIF9nnp
gn2/srB68P0TVcPZWq858FZyousUj1DP3WJ/Jfsclv+vOQXizGfhBYzsN+9uEemeI1kmdKVE63Dh
ex+re3Pf+HCPryf5YM9we8cEHG7M7Ddu96xGwTl01frNmwXI03KKmsdFmIhPq0NeieSNi4FcHucO
cX/chr/s24d7XbArnOw9VD7CaikLy0XBQ0guJqjpFTui7xr97n6vDbejmxe+zfMNbnXonSejsOVb
nzroYrG0oHwWnn+4XIQfaADGnctEXGkaNsLbDF1M1oozvM2bJmpSJ61pL9IosqTOyC3uTBahWD1a
8XqRZeBCGX6Aywj3IehRoif70p2a3IzjkmxTaEgjcW45GdYRtVkUkjvQDsej6aE/Jdt0EbVSh0YV
N745n8IWGycctqPTYFEbqdwNVaHh95lWE1rK74rCYk1R/HIy1Y3oyCCKM0Fm2i6OmbSSGxyhmITh
/6m72WmKvbvTmUIVN3ALrBy9MrcP9koT8xqqGIdGkTXg7yrFL1yoBSfgEAaQAgvwkqP1h6ZPaq8s
q+XCMe+2gBqE+I7E1aHfoVKhagX4BzBiwpskh3VCw7TGggCupgnARpWFkm7Jes7E60PIgMnS8lM9
cBwftgiROssgBe1KMC2NSFtAJ4br5p7cOFCSnSvL85k4BiyRxHdyojd2V48506U/hPYIn6QJBxJG
7c7vUuhCW19EaW36DQwkHR+b9ec0iskbFKMlyIsD6mQQvullxXPRKEcfWnsIomAcOIUuYscR9Gmx
qEAxDSYgRPM2SFeHM7bErUahGax8Z12Ir4iKKJyJ/m/NcHtxGcQYcLJIxJsuiuD7+L7fGCT6ljhP
vl1cNMOmGH4cSDxEiAL4u49AjCN4Q5A7fFxbhRUQYJqmb5Me9acBo40rCi9pUa96gr2JO1N14Y2t
y6ED1UvYEDC2EKFA3YLFgri2MxW3FrlD/NnD2xFiZQ7Bv5deA5AJ8dCOVjv5rMGpZmI9t7T4VdKo
oV0RQw8xa8L3jlr31v0LAkWoauD8iE6KU1uSCbMI8uUCa5SEQTCqkilbKvBFmh4c0sZUn4gkpgxZ
2ZPXYLph0+DzXqRVEilRbat3h/kJ7494DG4Ya0up7Lwb6l8/c9ZCWa5AOi0ucxTxANf/hZzMB2TO
Gy9AbJc7Hi7hz6350NB5uHw+7jym6x5mw8IfNv2NmxSTbgL6wcWPH7inyuvCt9mhDOD0eRt4vjnM
b2i9eG4jJxWfO95nkpImme8Fn2FCM1Lxc0b+j1jonaTpbQKbxEsT4eAwLxz6YsRFmCK0UT6HG5ex
QBiEUcO/SRLeUG0iGgE5yx4bnh6uhlwp3weEtLmzd65OwHvQZGvPwFuWFM+QFeDComGV1D0cDxQa
5EtCu50uLWFRCEb0tjtMabJMGwNuqYhX8eN+cDz60AWA5v7cP40Ha7ADHAUHdPxpWdGNUswY/cYM
F344gN5sYds2kO92GK7Z3yAjMVmRaxnHPKRIY27sRXfPYo2yVy646bJ5SWHAcpBCx+PBDiPGV7Es
uBSGWA7kCwoS38SUd29lR8I3iceRYQkUcD4UWxYTEsVgH5XUjv3Rnb5HU4QlFNSM9QAXi2TxolIw
bm15hnB+mnFP4CeQATV0/JRd+V2aDIt4VsuhXD7JadW5iBm9LF0wuNdhA6XoHP88bs/6daF//aDn
LAZLzjFXKJ8vYQQpYdqeFMiceNdCJDy5SCCI66gBY/n1MGUSnXk4XRuqjj90FhjGSVNxBnre3E7t
vAuzKMOXCtqTdM/OUgihDzh/pjrC6Z/pGurj0WHpwQnl83+Jiz1B5OV0RjJ7oD/mYLIhgjFwQ+20
dKVLrHmeeJN0wGfno5gnjQfmvf+IGHDBTREuIY9FDMaCfqgFtRZ6yxb7JLYXNvsPGOUb/i19MlQd
UExBI1XsFIwHQ7CzTcbADVcljaH8N1IblcPIVMXMTRn8UGezj1NBh0RcPk6WQulHiWo9dt+WBNUT
mnkyAwg15pk+cpmQ2AS1BvI4JT5RVh0Cl0h2GVMpKabJnR2ZD8aBTXgalkJjg1SWZHptl5tdnhbF
OnZh7NhlkpsUvh5l5J5ZFqU87qKs4iyCSnEaYB5IrTH+YE+Qvg0VGcaMeoxWkpeaHEMa1x+JVhpE
MEZe4GeMuRQ0hvP9Jd5TRuxpdTZjcY253O0xljFWIMAkf4yu8BhQ2Sq8UcYydDFt9j/ztwWb5Wn0
AZUoCkZEMn1nJND85lswpf2bbzmDZ9u9LeULQynig55rAa2Y2qXP3OjVtNXXv3QD9sqQAAFoRtJa
VU7IudGEM/jjpjtONWanLx+GmArHRSL8FCAOKG3ge34cEQokABiKZIlG3Y8L6znT/JKj489gXAz5
mMQQ/o65ocwI5LEU0b1/oMzHgBDdP/vJa5aw6y4ifgynWHaCNyLSCxjsPeAArvx1HNeT9VpjB2aU
6mfZ4QZYbU1x2Hac2k3/zk8fU2wsryFjNJF9ZgvFWiwUJxP6NAca7Gi2c7ZP/CQpQNKLd4D/Ddqy
uQ4XC4627Ny/C5RtKOC4PJycBJ9QKE6NQdmEv+v57IJs5RpNM16pD9yuMR78Q3ku9gsVAVMUIu4Y
1yXqnPzo+IKRM3wmIfVAuqUkEhNWfFOtx89KdhRKS1xUT+6xhfU3ByhubZxt7E1obEMoPmJgAP8c
YM5t/+nPGWsfqbYe1H7aVmx1sctDD8Cdpijl4hMwM5JsLxjkQGggiabDLn72pwLytb+cifc1Ig5Z
Ll2DYbpY0sqj+LGogMqxTIRvU/b2ac87AzYQJLZn/dEqk8TddjP+d2fP7Xvuib/dX6YHCVI+GR1g
KdbhhnPeSZMGRwpHoZQOGtSIyso+uHhKfVF5RhovJF9afsqaNvoh2KH4DsI/5qbJzJmCBpIJFVms
YdLAXeZOi6W+pAK/G8M7xBvnMBQDvRZHFLN+8GvxG1sGjCUz/qxkb52yNgC/eAGH6o0DdZFFzNUx
ZwTk+3MVYSYh3ANpVcB/f2bUnILVBRGgmoyOFj2wPuauYKY+cTS8FrbE2C+CGrJ06yAcaf6IIrXA
nwRnc5xiWdyoV1PW54Jk7i14zmi7lWwzxubE5H7SBZT7EhdLbiDZxZjcAYmLkxgaHTZ31hs1vuat
2TZ7WYOjNi1ZyVRdxFgwCC/7H97PDSrWQmO0hocn8zTM/ix1eC2hNcJf+VmoDD5PpyrdAtb9phcp
qKcN0lF/CUwlmI6XiVQ2Jyq2zlWmbzveMmXN3yKnnOM/E8FlmRsHhCCnlxGfK417YnP7mBGXmKRn
jsuEYNX+HdLCH9o2XzX7g8Fv/7YMGE1nQ1f9IWqQre7vlMQlSZZpI7EzVOmdDiVSnOdSePjUxkvL
jbte6usiXYYcSFDa4j5gZoWHGEsW5HdDkV4bvivUHNiifBv1e9hNQ0oqQlCMYiDqAojvvsPzlvrM
tuP2h2yrK+XbDtUiFRQ0YjNlk4rafCbHx5CN05J3tENC/nA2icQPUIj1mARcjOGy21/2q6fTJNSF
aVST4HYu7YOoXBOOIRPTgWwcz2itT4GGEyTnWZHAc4Fn5B+H8OTs9LNm/X9a0I4uruxoUJWl6k6w
Dx6nPnm7HtLX26Cjs13Cb+GbEyh19WaWu9yrMKFbkcqPzQNEnD04gq38RySWY79nH29QWNHiMbql
UIcNeIf5Y7fPg/fPrc92jeXXZYAg5nH39I+fH4NLJ1TyKaxfojTYjVqhcHXbEFnrZ7oEToEn6s/P
wqc7CQ2PmNHkwLqg95i83MbJXmJNiQAV1zAwqA+ZvpVZQ+gAHIK7r+Kwe7fbXie8ODjQWMvW4I1F
HqGU17aL0cmNM9Xp7b/MQdoAGSfwshIjvknhTN5jcnRfrehzde8osg6EFUNUG/ZWmzLcsbcWTlKe
R9x0xncq58vPbVQYMDUnau44pD7QDtPlvFfFT/T/j+AHrkpGD/Tq3CvnlK0M9KWgLcJy+HrY1cFd
tC9W7xa/+kycC7vCGBQ6OG6qSxbZ+msvS9Q+9YAhRmOmhDyTcBKHSR41h22/RShOf9cAjnHVj7t7
AIExtYlf2fSc5XdXZk/460FPO1C4fYnWCYhNoXoyR1vvDJp8tDEDAQ+l/XfHcLOE0vaat8ZaZTPD
wyL461C5a+RG/JxF5deDWiRnvXxQtFnemrp/kUgM+ygs9W1PKos8LQu7+6OHvTEN6NJ04cfCkgZ+
wWiokXWdJ+5p844SLOG/HPhk31V9ZXzLkPgGM2Kvy/Dna8Kdw6nnaUy/JsImbJ+dzkgfiddtF3lC
Yd1VB7IFj6yfKiGPUeuLaTlHKU3Uo2UcK/tMGbNpAOmRRQy+gDSIk+dy9r6F2WBTYwOjVs6y10FU
5l16A3Y2UD+HigKyMCdFi/JAMAjaJgR9MquYiq2uuIAe3gZNKg0KHmZsV/CzUQTIDL4rlJgIAhh0
NKqAV8Z5R63CRvoXQGAeHzZ7SDFl/6UaKzmkOgRyHFM1wFdUX4m/aHtPKJfs7EyopwAWmsHWjwLN
cdRdC6PP6Zqqo8nR7Nw/pkNeGqrJLcIv8rBJx1FwguhWXq/FVZge2zlnjdhbHtPi7JVwuOJMHXWh
Q5HYYveQid6h+Ew97U8W+VyaHwY+dmvMOIrKeQhIoU8XWkY/kKaE23KS1OzF7AUdCMg9SLwiofjb
zawU6yozfU6SFNu25jxhWHZSTT/+MBG7JcCPtCDPif9Zi0FSYRQvK33ujk4bKmaOtuPm0rh3E+QZ
MLfXDdANblD029BtcRuWqEuyCHJll5mY2CctejwGVjlf94xOg3LsgH6zzdkEj+EFnsK6yHnCniNQ
DIwl/TUiIA1zQRPlbctC6TDNvdsA1AfzA4cQMqlQOM/f9gJ8Q1j3gf7yIau4KcUYVmY4dlC1qEFz
j9atuFjkxz9pxN4fu81uH2F/cTcKOjhZLlGeABtaUfQeOAvnvuKUlfYTRtU7ELfxlhOtT/iIpRrq
QSOFnM0lFfoyNRqT7xoXGf9BoDzkOGjhb6xwVXZzoIUQJVGznDQ0FifkFafU+QdCQ2nunkmrDyfL
eDO4hlHS9HG84irFHfy7kDtaLWolquIvUg6cLuWocFqiEVSQd7VmIrNQDpSdaBU1XgXlILVQ0AQj
HbNcKfbAXbnAVnzTMfdk0OlwYUC1FqUkpPASRgmXlmeAZ2fYTU7mB/oMx8wD7x2sKi6mumUq1/Z/
JeVm92So/aIho6imwsmGfKEmR3ij/AwmVFBlNsO6AVH+CUka8tYF4ftSYPfTzZht9MIaVkevBJuQ
QLT5uevMPsHM/VYQlDZtBmysocPP0ohE/matB8IhTUac+ptlp90sruUSG6cmf7SEF7V8ppsu+xdc
mnnHgUptmzYqvoSPt8ZbDrxPaoAi2J0gVKvWpoNvFCOWB+3soMM95TY5EHJWr6m2vyYdMVlj8tV8
gOAX2yPrporm+A0c4Og6Sscpe7NNfXW+LeP9dkvSN3ccsFb/tecI5GOWYcJu8qcPo99Dh4W66B2l
Pdj0lIcXFCcctUb7bexAiFpGcyIgX6YuMoejmIDyL1IjeFQ3k1ADEylAX0f3EbyZFN+ng0HjSnL3
a3rEtkZ+HRigEVewrwk98N3asklhbq1aH8sETPeYZI0A6zwMSAfzctUjasnofJ15ZX8f7udsqSR1
MLE9dXB1o1fIqS+w2dMFuKRui6g60SHkCB50RkXYLWEtQO7iOaUGVkdH9mmN50cpGcaM3usP4mXd
2O+9fc+HQVJ7uHC1v/6B1TiGGbP57sF/ezzcDwoBq4JIKsPvj3WspMLGiIyHLPcW7Is+xC/AJ5vC
kMK+xUz35y44WzysN05WAX8SBIWSIbiEJBofUeVZh8lf5tffllfxJAnXmBwn8t1N3JNKm3aeEhs7
TyFLdhL8xbdQMb3eFjJUOK1aloKlXdxmvf7ZmrMP65Bg2BfNm07WpEtl3ssR6SLyfeLRxUnaeMpJ
d8RgnX8798HVy0wp39AtG2AVxl2YFM3WpPu4Gdv76yDK/CU0T7Prb+F28m0A6FTl72T9OfHsnzXw
2Dv2+FBcMBmxnOtL3PlqY/FrG4K6twzqNpyce+B1m5rH7SXTLfeS7c6zBlidPvTRJbJwD8KgUvqx
4iz4AIRF/c0ruhVsV+7/ElN3rg1+ZlhZQwyGHfEbqAH2a/E7QQ6i9KhtVJpgVgGvJ2A4wtdSG/Wu
nu4vuUzmTtg9CdY9Lhy+jzDgRSAqyjFsQ1rGa8u7ld3k/BQHZCf181GyQxArZfhJqGq1eVuwPx8t
HRNqPD/VOY4WkBB9UbKiDKSvfVJSYBP8hBThi/gEOMrkST8hgLtan23HXP446s9pnkCu4Hhumo+2
nIsS0SlJDTf071PacsT0OPHJ00+tB8S662yBWZEoGOoK7PBDaeiI5bFWC1qmhC122NcwD3sweDg4
29PvAIggAlyQSQCV0YGt2mqg44WVMkDay4vif3rhpIvYbp5uy7ho8piPEO/Jtmxca7cBsdNaf3/w
gOT9CgKQJ9ICxghi/2S7ya4DDWG4q3iLtPhSmxl/EqV+12UnG/rLhtx+v8SBaq6hkgS11thmSkZC
I5B96lhAGuOx7iVcRea+lqsMGLIvXFLryzUb+ny309BM/r3hA0Ws4Q+fb8PnNeDE2HGKnBcE4TGM
U1A9I9l8YBY0Jq7LRpxs0EoZh9XVQJtWK5K5rmZzY5b7w/cQHStFhNkFRGeqZ1Pasy3N2NZOGIdz
dWx/V858uaio/ADmb0HMo3yg3FeeFNNXoDpgEY7c/sKBt8jJha6UEzQPUpC9CrRdsdI33FSaLsY+
nELPhpE81vRYlddtmmSxyMdnQeWcUf7Pkx+L7ysnFlSzKsmpwAT3YPgtjauyHKZYEYrg2Xebc/6u
oJllCYJPCxMrN2LdpRLGNT1dDiEM8gleHhgwCNB1nOrTmDpCrhQTQ+Zr7nIr9+pOaGDXxXyaTy+H
ehNIFclyE9s5q3xglv5FzJ9eTJ5anlk06MkaeGuJvYTdfMEpykka/FhlbR2QMR0GF+8Bc7JQnfbP
bOtW7+AesWO6LLR6VOXrc2OilXGtBPQihJ58x7dmrJP4WkQ1ZIqrXUK4PNi5d/6GvYN1T/44obWB
OqyHclSqhZo5tlb+5aCD6xdTNiieIeivILfLcviros6+pWPtA3JDnXZpQxgPOrddo4dRzXvVbI8W
d6xsK//3mWlsxgAcU/Xnv5CJXuwONImWKgjvi/YaKn76sxYCpHNn0drLQya1JE/0l7AX5DS4Jxpf
QWwuLRbBOTlV4XLHHwVQzLArp1iinqZxwhGoORQ8jBlk9LQbY3nX+QC6oOD7gMlwxMhx4LDJ2EJl
SXCR8dkcMlVg9sZSg0bAecOWy8godtJ4DUMTUxrccRXs1iykwCBsI2jEKPAXOA3eXV5E9ixCmm67
j7eroA9HqAOpvMQZTJzC2ohiH/7LdyJI30meRIeUBL4Yw4rG12FCpZSeCgMDU2zUcxDCb6MrkQZ/
0QIEEmABqU8deZ24LKnXINxKmkE9KLz36uE7PWhWeoCHlNBs+YcoPr42Nq8S9KEHetDLehSmFaPD
+0roa6UftTH+5MYFb/dFFUw9J8y9wxDzNft9sdgkMSKEqA9mhJ+s2E5h3xlwIn/tw/BB0hRkNEbw
/ap/GrzxGZNICYXv4N8TIcSLbf/TXrzAStr704B7xhlTTyWFhHReZDalf0Y9j9MGWbNB2Qfbx8pI
nN3Eo//jCM0XPRGSCJl7HNwGnQsZrSRdC/tRRj3k7hAIqI8ijL+g1St/Vwv+GIugaVoYe6zBkNBd
2OsG8kPZcMUy+cew8wIVjSrTPQ4PQwh9exzPzCNWm4NHXww2Hn3cOiUTdwocLVNM0um0/ihj0sJE
wBFiZVpaDfQGAl5WBg7BMf0vJUs2/Y5A3ULru3c4Y7JDnzxn+gxx27/z986ozQaXgeaoFmtTE+as
TGCgXfPw4xkdOV22xIRNm5kFPWZahBIY852KH7/wnh8Z1dTvbqkL5k9Rc1DlllXsK+QpXf9o0mpL
yINFogQvm2Ney7yjA7MZU1HdLGkWtZbFABtgmK+QaUF03dZcsP++SW9opNIlDevoRdyDCBc446ml
NbS3FzldiAZ6hN3oCpnjamz6kOIb045inffNltHXRi23310U5m+Uu4xP9b5m764w5SUvBGDwYSiV
afSw6mf3Q5xBIcopcKDu9V93tAyEdUzQdG06EMS1GP/YiJ0FqqVxx0q7BMqNpqRiQhCIekZEjqKP
Cp0ghc5qIYGCmWwd8lkkgqoxjliwffwvLY6iXcqznX0DuAGRrAQ8D7DExJ6BEKAFi6iih6cF8RCr
CyuVoRb9/HZ02L02ljwJT1S3KwaWWWZ5+wsMLTWkZN5ucS11nnsRW2HwMnwiDFlodP7WOe1unKi5
AkMFNe/sOa8i50vM0dKnIGLnp9xwns6z3+yvbBuKAmNpFYZmBeUvxl90dHAgIi7jt3Ukhx0GMMAl
ZdN3goPSk6lxC806aQqMNeWnMKo47Tgy6ecaiGN/RC3wAVtNA8OCNrRPDGSrYTU+dS1Gvo91+XKK
iUjiOz6lFgxMmvrjun3k0NsVuzvme4KdYFBNzXoE4GWL5PK1nDXDgD8smrmvSf6OwYikSYPLAcYY
nMlJy0ydzLK853pkhXAQbrhO4g3bJpuNsQXcFEzelfBEKiUe3zZHXx89At12xFFdgqwydLDhvU7u
YAkvMjj5pOI/jlMEW0QxUCTijsn1d9JE1CP6Y6lz6GRc/y85CrgKScB53pySH9yZ4oKAJ3nBzAZp
km60d+V4eRrixALPDvSLzROLOujh0s6AwlK5sBUzrpS6Uo4heU3eeHKIi9E17nSMLtLSlIq2Z1LR
4lUMjgnNSnCLtwmLY4GPbspGY8ZcDlp3QHMCT71RMWYABiEAYANQilGOTF1Oo2LkRNAjZvDgYQYI
fZethIV7xX9NhiApcG3ApYfMgAyE6orKhbYdDxTgCWo/SvsXVywtuJi8sc/6PnnuWmvq8TYnwWHL
/BKmNN04DL9DJIXudGGRF9A12CAtZge0MxxyzKG4wMxO5dRDrGQeYx5MZV3hBcU8kwoNtwpmYyRr
KV57d7XWC/nIGj8sM+4wWzDDRl2CmIYTxFVm2gy7i3x04hi87fJRDdC/4BGvIyVcS8zVe8r+PxR1
DiPlUZcdFZQSL/yAyLPNL2fDP6NkhDqA+5xCCUA81zNpkm70ZubcYHKyDH5sSW4rKwmnxVE1OKB7
/GTg8aN3WDhMxhV/BG2SU+aLWQbTNHbZ3Nlu1RGjtA6FGbqdL8KalFab2fiuw+0nn1aOfryRRb61
fu/EaaP5YfUDwSFqcRpEBdFUcO2JSQkbdN9+zPQEdNJZy51pmKj1sZuQTKSCJ/yGK6IE9TiEILnD
0t6B2bvD/tOSZnxe+7o3mGM16L4RE/dL70MPmOSLV1hM9Lk63A0Nt+saXMckMfo/U3O/FhOU2hk+
7M7mywFg6lB4jwNIdN2K/zpPCx9owbltlOg3uFuFf+lDhu1fVz2Em0bD/Tpdd86AGWoeYoD6ZVI/
DYVKePKRTGAL5mPSgFP3i42eedfXOrA/4gtldqwu9jPYVfChNfs462wZT5yhYcjAEPtQvwPhmNK/
SwWEfUB9Re4lvghS7h7XbPqzYqfOO0Pd0lN+Gmsbuji6wcea4wA9XtSwr2tkHv0qvOHCNqNenihR
BQMAHuWix3gWhhFGN127BKLcH/dKdJw1xx18FL6occbQiY0hvyy8YzUEX0o1f7PPz2J7x6PwZR8L
B3Bk8rl5QGpfPGVzA8XIcogQzOvCsr9ITsN1TNElUxWVr7vVf9iaC5eyDcBhvvt3Xn3ageUHqEM1
ga3A8J59Rq+gf0mrwQFhH8Gk18ENaycEWrRS7mf0HeZ9AHOnsdP7QCeckpp53fdKnCi/zt+r5Knm
toILiElrBOs502MdMqmyP1N0mw+CVtpGqzCfQwn4K93r5Otd4g4SN1iy97hLQzsqHMkA0eZn2lgp
n9GjUhKpCDaUOQzTqOD3rgurwqQhLB5/wS8yV8GaACr2C5K4+7a0gJwChIZWY//s45Pgf7AT0UxM
UvCOwhGJLwlx7QZPVqH8AA3+4Nv/7F82ehH7zgJiYtPpGccB1pGY/Ud3a4P3gI0Ck9TH/nywqkwI
DxDmUTZ5ijnnB6b9+eQT5SYOCnx83GxdjfWHHU+U+02+OvRKNCTYQRlQYy5smotUDvCvzc56dNj6
uKRdrDTE80Q8G2zQB0ycvjCDc6qJGHfl5D5745l4WOTjeqbNDwj49UEdksjK0LmHbd8J+UH0GMEz
haEBXFSN2n3c85y737TuTjM9evkGy2W+t/b4y7C72JWo9PNDI4DOsRwcjBUOH1fjE3B0sMRzOLIS
ksWeUTqK+PIAtZyAYA6MusR4CZxqorKWm3HpDYetQHxO0F+ufvDeOzTNvUiLOsYN1WFt5f0KblFt
F34v6k3wPyiYS/BpMbTwrt5nlD/hpalWm6gU3e8wQNp2254glmLrOQc+PR7M0mv6j0CL7uB8IyZa
hQ8md7BYfXn6sYE/c/M+V/noUNCDr/f0VGJker64wAQTUuvsDjrO+Gg/JgcquCHpQ/7RveMlKPV3
qDENzldafFq1gyX77ztoECpGrB7JOT0rj8uoYC7AoqWVMIv5wWuZdf8DGXrQGM1V9O1DMUGRXOAj
i4Mv+LxtbmA5KWCpg0tEh4k2RHZkfWcSfdzC16aFFdePbF+3L1gkJ4x4tYhpZw7yYmkIPVmveFPg
IRM3Fg+7QPUKT+FiSQxx3T8krf9OGo3RIZFBsXC4SUEuiAeeDOYspV70McuusVFjLDoWAKpcyMGx
MOuHXQ6U6WOAgxn89N3BriRE+WuJb4gKRHk22hsleB+seYtljV/6xSkg4PJ4Wlh1UiYexQ1UlFLQ
WdfQyR44dZC60Ou3/CPMQbfFQAPTuqVZOY955VDgL5nNg1Mj8Fa22rYByQIe99mFVXQhcmfXKZx2
iKg7PDkVhCGUCRzXbcaaHKeIeVAqYmoJpyYsLX2iAsPqozDreaPLEpnB2J7NSvsNTEkAGaXotctD
2IJdgpywdwuW889a8QCCeIYRnotjCqxB3Ah45P7RdFZLqmtbGH4iqohAyG3ccOcmhTQQNAIk8PTn
G2vXqWW9WpBkzjGH/AJGBoYGMyxigd+iO83xH5wuDmuNh3oy7WQ0ZxubTr9BXVxDqVZfAzoJ7n90
7syBOfn7GyXYc9ACR8aIHAY9PZhdwN4AijpycIqPHI2VT/J32+XxP4JoM5HD7ReZ/TcJy9uHdIK2
OKeohYmVv8bQhEDtVbwIdZgGlZeFD1bW8apaItDSEpqQQRjdFrhEAfaPXq7Zvya/iEN0LBq4X08E
jAbcvNq5DaDzqJ6C6JH8AZENsQBSELuIOCNEujZ0kWz96lrXWWvc9uRMV4f6tIAGLCdljy2Jko4r
omPyLzMu3BGZ30NkjBHW8uV/4rp7BpGDTvK/DihtXXjpqO/RZcoQ9LojkU2mQb8Ud8VQ6JN8xZHO
qUBZMQEkF4RZT8UjKackb9IlRIjw4hjIXMmQn8cWPTGxQyWbg+Q5B+aUriXXRuYHORbuKHpDafDz
ZQ8hKB7BY4D7TbED0ot3JdTj5+rtPRYifMM+UCJYTeGWesMRyP8lUuMbYhS3gEGCi6rmweAb4PU4
hn8NhQjFuNslmoXfvSg5ydOIINYZmkzz7+kbZPShnd8RxOlAw5Az5jQzxxecAfRVap0O29/86X1w
/erYVSi2AeXgMWkhm9T1fm4JTagbgCwgSpX+HVoIkHkOSx9oP45pJj10mJguTSwHtBkuVhh1I/WC
txgUqnPUDtS4aDufsZ6UkebqSTV6h+eAl+TWiYlkdMtv+FOhK10g0fxFBIvvwiDNiH6LctAs5BXJ
1xW+S2NZ6F4rqkPVuYuaTPTFqr3tfBP5jnxAHjFTYTyJ81oVRhDx+KKsKfklvm/PkUKQwdDDq0P5
vAbnpQ5LVhxgSujtcJZgemGl4IPx33Ge4iT3ZVQhHvEnJHMfpAK4lw+6YITWrVmFZdm/L3gmFAsx
OxVibs+uIEG8oFkyLUd+QwL6cwd8cCAeYjVuadxZgrYa61Bsbm5vV5Iudr3n6CbOdhWaKJGoirVX
bwce3cvyyWbRurKn4wCKQjyeTqdP72W77kW+nzdM5O1aiQ8dreWyMpnTYOeTZBgpUCHJ8EhKnJxU
cFIgUVmxwAEVUZhDN0RjT0Sn8O0VgWh8RBkbI4oLuzJCjQ1tADqRQ1SjAalMpX9MzhEbA+zDyOLS
WYZAUBdCfcvVwEXzhVcM/K0v2/AElPuD0TijxrkksrJHhUndBcnPCMkhc0Ms4Wxv/oEIpChCBpam
nPR2vTsEWy240kWoUKMQO5HnBiEsRhFjyiUY1VQ6D1QYEY5dik2XFvN9lE+PYdWnLMeoFdFwJO34
BNJ4dLAhWrOVxRD5R6WFcoMvNq6MWbElu28Y+/vXsVwJJXgzTmFEKOIOXS6VFMepL903ExUg6aAh
LxIK2h6x78XzKHbvt6RGdOAF/SRj4oXAN11dvg1ugwB+5NcMJBxyfKIPiqbef31pCcPcGQaQ/70g
YY5L9+xJUi91OicvNY784laALiHq8OM2YDD3jh8okg/8oYeJmmTBoAkKOt96JxcS2TthKEpklMTv
w5FN9t5e95I9V5604BMVzsfOSAhLV5LRt8PpQ1ZNksUS4iE4kZBCwIyBjOw3+aF0pc6o3UmarsSP
J6o6orYnnKx1D1pm20uHHwwO5XHkCFsS0KmmVE8SiZ7otNFet+aoUxPALhAJhY8o4Z89iCobU9BV
uYBDRd7+RVPs7cg505qj7keezDQD5mjlYVrn7Lu8bk4rsh5y2H/6f0zdlgDReDE4Vjl12IL2SWYF
n4361pV9conF7PEF0Uti5ptEpeGH9rD9/xNO/HHXRf5Q3Ow5LmiQCIFE9gHwOU7V/RK118mEPggA
dymvIQNLISvD0w1dCnrXMkqWVr7sNCnKBLSFTjWBGALW1yEjQk3IAhg8PX6tQCiAJeLjL//Vl+qh
Bb9fzAmFrQc9EbrV1QHTJVpFAyZx7jtkCgqkSiOCIerC+cmvf9cWFIwFjwwmva1x4MpZILpqCqKI
P3JfBXExuWlyegqAT75DrhVfZR3AgLXUKeMpc1rTh8XcCep4KuYfA/rEmEi3phkfNZ446Ur3Vtr1
NBaYIdCeZvnxtu8u7TeVbnYPhDiSxPZFlCTpK/0CUC2cpyxWrof8ESnFHseSEp3JJ7hno9Go9kby
aW6hJJ0iALL2U4R2IinhKgfxMhL2MSJtX16/Rg3X3nc4xCTVFDG/Z5gOZRkyIqC7OtvRocdQFuMh
wTpZ2l4a3e0Iz5dIRKPakQ5MGHb8WD5nDBu6G4JtReUak210po74eQl2Xd6p9IAE1cLskH0piGeW
CyKVWC6BZbxMMUOiIKdB9POhsK4EVSHXWkfrVNYXGyVpbTRat3QU+PybWb3stp+fw6Z1iNSGC0I2
v1BOoJ3s/yY9yjQeIaIwjKhJEYsp2UkVK7bhwshGKv51Ntgc3E+5l7Wjrj5HKTVGl0Hby5CFRPue
XdTdr2svSXrTenUnuyYH/5ctvNzHQnYnEuXIIMqrpJoPWQPD5YgXRKiw9+gtS7YCWIpwIC+ctorE
jzShbJ+dlzqbUKRyJbqI2I/IyoiinvxfWns92oV3n8+zL6gXOGn+O3woJzkwJLzQN5EdrAJ2EgEQ
/EiXr0DOkc7gvCS5+7da5KFNVHlbbnctUjVI4BDqcDzkj9goZv/ujeqCOtrq/J2B7WaeBu1NkOoK
+hQybRL8llAEMQ8WuwGVRUvc5EhBv4HjQhQEWgPhZpkTUCACaueHBPlTcKyIhC/TKXJA1rzMpOWR
6RvQZhbrZeXfFEaw2rfRF+RTk6TRiVGhCKrmsy9dqZ/TPZYYwvf8ljnvnPCdlhEe/2xuL5dxYeO8
tzo8MeSa0JBkTHIZiaXw/x9YpFV+nlgjy588QeIO4HIO4JyqnBnVuesiKLPIACMdgTTLDGLFKCXI
KZyunh5MwWZcHTPnw87PxwL4EhXD3J4qpDlQycX33P4v0Dw9m7qPCt/NieWIYZQomkb8qxwHAz6T
kwFCnn78kdUtL+hTkOPBr4adwA0ZiRDKxUayyyUFcg7EMjsI6MYCagCGwhQYoQDkMETlojeB+PiF
MytG8R2w7GYiTvD8WHDBZ7UWPQD4pWRN/WLZMOxZPhXX4THaA+2fzAadS0sUCH6jQ+loRC1puTo8
eW0hyqOjrPsDamfMwHtgm9VC+4WBZEj5GpgkLmB6JaQ39NXIWsJ8B+oXuZKANn+/NYFyFj9FPpwy
iv+2Bn9SKQG9Ea3djvijkyzdI5FaBpmwlNzk4eVTOTr+1RWREKdM0qThaQMEwZLQJ3K8oOAOaBLR
mGeETUZEx8LvjQgkoEdIefiOdz+kbODggVBHQxklKiAoM8wHZIRxsmjUX8h8mJLT/c3BgfBT884S
DwiyowYYOsmPjdmEHeJ16g/RC3owlACorkv6xHbBKoShKQuLmSVgSE4iCGe0fb+uDDEHvUhdtFYY
BSID0hF0Jovdfr2Rmsg8/KdgudDUQ0LPWjChm0a2u0yDl7WsPdeU5tI9SdxnuK5mHW4DahJucaY6
ocvGgTUWcSZziObPor+yB1luZSlfqGffaR49170AbLGXYu31D128TOOmdnOC0vTd8XEjhFZ9chZx
n4peWjvuHd6ZVwIH4T28GPQa0iXX4MewOFYbusncbjln6YZFemp9qFYe7m97AW3n3aLL5j7M/7Lp
d3edlnjT/rWX5fyNPw2bGVwYBShtGsWeI1AZqcvrNPjGN0nVaQtCKQM0SxPSE5kP4UYRThayJqn/
kWo5ibZdX8oIKPqUCi0ma+zZDHTrh1r6qOxhutISm7aj3woQbrbFo2GPvQOQKy+n67kv9+oGDqro
yxXHM23GPDyP0rG2f1MDMql7L3A2wilG3YIEVhc/MrzjE4zdDJiBsQKR3i6Jt2enM+B8wW+Gpj5d
62O60jNLXWVcFcbItIEWZzQeAcGZ4hJjYvFAs49O72+iz36DH9h7HVJrKo3ma7+D+PqL8vkUMVh8
OxlmTeauQ7HQWv5ChAChp4UG0Dvaoum4ZEPuAcHSBw/0sTK8HkUgsAueE0SOb4bG2hxJ9wvKUesD
mekZ041hu94hhUGKeGAJduKtItJW7Jq1tu6Msp06+Z5o25x1h4IqI9n4WrhJCDnjiwyUw4wWVMMU
qBeamTcibQk8oOVheABX8x43Xpv5KzhzoM1JSh6J6BqzLy7LKoufmBsTYPr0RMr4wbF2Qq9opo4A
O576sHNe8RszK3zm/5QlZB8Ors25ZTdLfV3ii1dbKoJ/EAdG1cXRD2ivBjgWrfCHaXunF5Z/KCi5
SPs8tUAnvuXYvwzq3IXHhi2cwdQHGb/G1yd3xe7U9hXoOQUjcifrN3CkxgVo3NtAdmEU/lmdFuW+
ioqvrfpYVvBm8WGr2I4lKLfKPS0QewArM+0UDvycFpUmTtFiuSE2HQXeW4Pq2B50RkqY/rFYeQJt
Bt0ngQPIMxTHDzwUYIcUHkf8PxB8STSEgGCMX2GffEZFRKTqn5IGofRqAkrmvkDPszMEHbjIzy5W
H0A6toC9S5pMAGqSlEEgJFA0HODx+Q2yq+nkSe0kxkCYDKP/mYc/du002xqJNtRudgP5TLS8mHym
oTnBtISGdPdCCdk95KbTxVkQ+hw9x8Knu3WDeDbhLnFveqGCVCP9o6tfwl7EXXB/m3F/gbuPv0JL
bA0zyoSe3VX8Dtq0jMxpaYr7MTo6IeDWFwwYYNj98zvCV2nCYLOWQWyznNQGeliA7UCsMOoFuDTc
NV1Xc75/7Om/CTLUt3jUm6qaba42iJhCX5nGiJ3a6oSLinUZRjHX6bS3O1tpjH5VjIubf2dgDpGm
ZxN7tURLmFoDY89AM3zwIxh3mTHhybqvIxQ3kxPY3G21LROk/Os5Xm1xb01pzyTGvcW4pg3KhOWe
kZCg2EoqCxIkty+UpyWBEZoa2luKY3pXkpVrpEyAXe11jF5fa9hsDATN6YWYwME1qrbN8uS+MEh7
o/X0dU2v6AL/ui74qhrl2KU8RtcJ5Gsm+VeHUU4nTmFR8HjaVAlho9Wg6lHBJKLQVshFCYLf8hiH
asB5eHFqEEN9LiUj9E5srLJtFwUULNVYSC/Tqs72+2juTY9JxBcHcrYa+RzgObS0QXKq9hnbQi1G
eqTfZbuxKESskrYrat2cZom6fY6ZBKcjEBQAy7rhbcnUbM7MftA5qPgo0fXhnD9bpsamsyqKlYBX
3Z5UkTaDXfmrLVKNi/R8blFauFjdb0ofOVifk+jC0PHQs28r4tprlQ1+pkQg4tAXtWxkW/cELHZe
w2G3aU1zxhjv+DIvaATTb+E1dmySEmN23aXUhhBouA3DxrTePRqrwuXo/VXA4fa/WQYP8md9aFDw
LlY6QkFnN+Xw5vlV7+UruFu8HbMOnheP86ra/daEzJ82+RQOysE5SdNRgaBCYOyBuuf9tLwa6OXL
N05uB4U9sny6rjhS5zDSkKYA9kum/ffrdxZdwihDJSbjqwcA1BywiP1Chv3w+Htj7GKp7IO/b1Qf
uVOGaqd4q+AZs0XxuENbGkUa3BIBGOY21pCXs0OWqqPgtL02jDxdDFXmTP814lsB+AlIJ7cT1tZn
+t0Alq+YiS9K1le10Ol1e6cYLgH6kB32CpTVXe+EkPmvcl78fgXtbZdEl3KEbBUBNrRpOEoBdWKW
ykSQAHSHvTsu7zbI5nr7OZRggplnwnM98KUnIauKEdEV7T7Ot5JYBjYHpT10gzpOF8YRnBROsxAT
dMwiqvFtjSfEEpCrqLeLddjY3DWpyCtSz+7f0W/60/BErhZfFFd47vEn7B6LxYMioJ4gjPzPnwfY
Hwc1IDDCRKnCYkPYgSSAeYmB3geYIWAqcBepI0BXIk6DIQErDC1faCYwe60OA6UlbO0caW1bwzjw
0KPn9KfPKxQRZ/pQZfR4BHGGnwITUFopiy+iYxTTldc5u9xyVtr3Z7cL24CyfQ1bxRiRFTT5uqhq
Z0eKX9xThz2KSVTSB8a0iq60LglXXbiSp20PASP2x9lH7Zc16p4m9RZQRg3Ocoy8YTNDaukqoq1/
L4QaN3X/C1Isn70LiOLK2xYW7lacNNj8t+EzAoTXWygqXk4f+HNs24etr0E0qxekOGFMujXtsNRp
cxofajoTk2aZuUiM99nk+Nk5PPV53+5/DlgxVqCG6Xw9of4okCZPgb74JLptLMnOI4RNpw/ncrhB
A3ox6jwg6nZ2BChXFeQa/6aTXqBZcJSgPC2KAJDyl2OXlxz12OwMmW0MyEzkIU/BI2n2+ByPNBy0
IcHsusi5weHX3XykBF8YIrikBAoaWi27+svi2wEUngFEfdjhjTNw42L0SXfwTVw8EgQ2wfP0T4yR
6oAIOuYGgMELzu4j6g1U5HxPW2hKN+Si8UGegrD24LgB67MMECE4De9afGi/95TpEKGIiAmjuYb8
julLcEFNcddzGPPrU74wfgumBvQ43CCdtheSU/g2WuXodaipX/5FBoOHGPxIUgqgiCgWfP3O+r5T
4VDiyj4n96GjqlZoGFP8knkDjuXkOj39LwpOGawUh+jS9c8HFfFpdoEcwDoEv7dPTtilyGBQDSfC
+TBs5stIsxFEq4CPC/Jn9MuYxJVw9DjvlCFx8/11rnrfPADUtPPNlVtVBeArsIvU4xtLbUPz/b58
ea/EgBlqJlX0wVYTy+OIA29iTq/b9vi1ei6aWF+b7iMuSP9ImEgMeuNPwv2CIxZTTgxOk55/ps+H
xkB4QqB2/8bwXgnK+BanszYWVZYJfj947UA6DImsCBjsQYA6yqRA3HD0wisWc4UAl9+gXuhHE4Do
i4K9GNChoA3+w35AlOBagxcqn5xVBDYUiGK4KGRT8Ho0mmpINTtZX5mUwWNJjqPERvDtZ3G9uSC4
2+Zuxd11I1rFXQ4C67JuraQ6y0mlgP8aQQa5KAfjPufYTNfQgH6IKTj1yNw8tt/VefGEguzqB9NF
hIbE6vp36UYCbUfcaNmGOYWx4m6WweW0MtoCGbWYlTHlv487yw+ymhjs1DzxjtZmP9twlgKQw5AS
UyXGjWlSrbG8KnenuYkVAYND/7SXKVWV3ENz03CpkorpDPJ9YFpSp6SK6NpwDHitwlAwgueGonZz
3Xw46smgxWrojDG506W0paVpEVhMEOOpx8XLNdSeU7Ik0EBA7ROgpSwshV4N9eq3sl4f+0QpgSZ0
L1Dag7eCqivA61ugNfGHCUsTk88o0KjA8ZTjL6rLM3JcuvHO4+WivV5L9RogkSFpdNr/oOUkCCzU
RV6HfCRELYuTRyWckRx9HKCxCFgD9mzbN1BgCFeJuuXmh6SBCfLrjeEfwYWqMmKJCpx7M5z8wXKH
744dGlD/rI9ucCY6K8OC2/CZPQ7izbpho2vXzT8BfTI13Zfg8Bsp07jjgIR9k1nGcddH1+DjbB4H
DnoCEQNA1PkQgwoISYIizNiWyFqMoL7ymunTrj4zfT5UF9xksBEGvSJS5OhdJYilFz80hE1M5/en
BYd6d3OHJMgJiiTTCumwI+2beNUxAvb6xruyAqxswlFCx7XdHxJQwWD2UUXhNuweUEx29wmAySFR
EeFnq5pgbRXsOiDH33SgC3sDRnlzCQGJojVRT8CbAH/FgBluGKZLgsMX8iqcBC6ESbnPQEf4c7sb
71VXwvoOOqy9RS2B7NQ2Mah4uD0AJJqdq7xiTjN81UNSrEtIyhZTf2ocD197BRUULYK4N1+g/PAK
UcvigI3BlpmsK9Bnqz5oy/gNR4lUZUFg+Q2FzA8uFckJwMUk7ov3Fo2rIhp2duAi4TPEiOvQChCJ
re9R9UHYIXtFz/BCkjW6b40Va1MIlNwG5z4A1Yyu5x1hAVAn/3wrCJUIpQzJDXoYslgsPLi5Db2t
C/AP+lgPzgVeCD8Fx31hcEyvHkgSyErjWWTiAHXEFMhf97jh9jDqgybMbpWLlAWbPrKhkqYRAOEY
LXhqUPlYY1QLgVG/Qn3RmIFHF4Wxtnff9nkuzB8APge9DZIaCyO52JiDsgCU8OsjzlLuWSlvEZ4C
5z4UrQWmBzN6AXrP+aKwT3+pywzLXGKxIVQcIteTZhdq3ijIrWWApNwcceTbP5bEJCic4u8ET2cu
bTWl5eBxo1jpglwuK2LVNTruGdyW6jOJooKyb/Ra2Gjs1abov3L4Veb2Jz7tiBgQ6JFr39YdNBaK
LRB6Ec9exUbltw1hlhpTHdred1i2Adrk/W6KlMftPIE6V3qaEbzdrLDVL1LRmJx3+2fkKsnBDOYB
D3OLkGztFEeVfhZqD50Ds9xJN0Xe8QJGd8Hq4Xboi9vhk5j7DU7t0C2cFmH58U8+4km/kjIdEsY7
GmNPzo8gwQWzl6Ir3GFiysDSjpHT29DZBn2l7Ga7jSfRJ+3EtH46fPxIaBO9JeRwkxyNPYRCx8K5
toU4QhZDOIChZYNU9eBJ91ci8UNVirjYPzws/l7cMjrEXzv2dkBZQUMLmJ69kPXsFakxu6mLwu4O
L3YfOgjK9j+g8eR0UK+BdN5ZTQSG4mvB6frxgjYbUoJdGW4kHp4Jjqv6GtCH/gCp8/rlSvZGH8Uu
YbVyxGxmnQDUM4MRXXqqbOjd9RbxKtM5R7eAZD0wrr9lMZ995xp2YBBLFVfA1+IEt2lgOpwPpB0N
eoeQaU/xUL1aO7LBdp8O/WCDvtBKthcqaSRtMToXxR9ub/Q4L0jNifnaA3z+K9w05IL2kGGpkPPE
uWa2450XNmtXVg7LzCSSfaZD0Ss+V2gJ3wcbqqaNaRFkiy0u9ZqjzND4cJwViyF1DwsuCTUUFtvo
y7QQObNzESwkjDZ7kQgChkSKI11QGmYFTLrbGqwrBy0TiXKdGXab+kITNjeHDOcayGr4a9gGOcQ0
zeQO8NjEmM+eMl/Yj8CCtzLousx4bWCD6Zy03W5kWM+Kt/BcGOg/gHa+zGQnNP/kjdE547CBzOlh
pzJO3VgLgS11x7DYUWwToADX5ow4nbRIMvaTHI9sNRrQA2CiusdMW467tEqu1yjN9/UHnIH++ed5
v6QrH4zj7yQeZ8hV9pks0PsXKkafnJCML6awQsR7itwpY4jj4ZA7McFxCApHFGv6nSl//xunQhai
iBdXAvS1vA2JNqtpVe6pvVdo9Tl9xEpOpd3Hjp3ir3q6yuzhdXbIMXwA8iCqRdcorAk1r2aXQsU/
fMiZIWOi0VX8/eOd4zAIvZoA3om/LKHnxiAFIJzjojC9DYvGxsHAhLrB2W+42R/kboC75YQjzey4
t1vy6cC5qdMB9B3uCTWeKTRZojCcLlZwSGoc4+tJeQ+5iD0yLAZQe3iOESzpBacwFJiJIOwHOxoj
rMH5rLDLYdmjU0IwJOurJWfqDIxqdH4fSNUmvTVOokvYjr+otWvfXNjimixSg4CvLWfXuf/Xnu61
MWCpMCXsWTWVCVAgAi0wUW1z2XXoo3UY0N1295XOIBUJX+dq+qXMj81om7U9PlgnS0jaHtIHkIGR
B5A17ejoaIUgSfCKFT4LqTdC/wdkRAr/87APyA8hH4CPNeLgBQcu7dQM6XZu/fN4x7pLFCg2FNaN
TpnlccFp6wBmQDB8Sea63lwweQf1fSZ2nfcUsM2BBM/wKGEzxorf5e+aNJzmbIy8cjb0zohZADU7
VM16u9/XMQB64mBDc52OgeaiIRCukEUnIIsqtz/L8V8Dgn6N6Zht0rEEuv4XvQ0QIYwC8dJk6dTz
GQfVGXKgdab5aLcmf5fKTjP/3sYhgqMLOoKwEQA0gyr5BXesra4cc7nX6jCHbGa3g4ZbZHux4fCH
hS1M6lPQO2YBsHq6cEhmqbaIIIjFCfse/IoJLMeldN7JHKiwQcsz4+QkzT00cp5zGowAEKZ3VAAY
Uoozm0euTyH3jO5BB3dQmUf/sL0lh7xu8qFoLU4+rBDaGi5fH5Qjuh60SyiJNt0I0gRka14ad89a
xfFY4FrxQRlJhsomRSknROane2jBuhh6iFKCdZiYFaDDFBQo4h0hfRsGsNW48ocIaZpLGYdSOVfo
MJBQj7CXQ7QSbgimZ24+kynJrpzuVk4cCC5K/JuQiMoG51GerLpQpZqvRxn48/KT74igI5P5rQRI
SQ5naHXkCe5dfEG+h5tcJnz0CGvFJ/cQJ4fnAruMY2v6T6qOvP+o+z8v275oj3v8RUeFig7iDIA7
VEZVmQ9w2NxQuBcn1bgfOIwMY4hhHviFgiuPapDnOQww0VUL0LVDeET+m9qBF0uIIhHjH44pUTxJ
e/aQtJW7Sgjok9PTSRZ4CGwTZOH6KHx6yCHyU3HlOl7LFhUTsisRmNwMETmbTcKJYf9xy7uQHP7+
wtmsj8yjYEPBQ9DrI1XikOb2kuiemEjSGxFkzx6WLboWeLzkbLAViBhm9N0h8AkmPMa4ubuaf15o
pJghXINQnyr+I3jdGeyTTEOPxsjWmADRIiCiZ6oz9IY3JFxvGTF+xHbmXLB6mYXjt2n99WYmuu34
1gGPPh/N7b0GCcAj0NBjWW6A/z+mInYhHfKdFpdTAUrkU/FK5WQmk6Hh9yD9R+iQSPXrUQE/BVpl
q380r2jn0wQUnKWnW74fkh3CVWMcz6PmXtVXdvBjb3DpkeVbSkVajc9geg80R6khgVrYqIA5MctV
XAdE+8w5xgtwLBbMntPYuuwmXHdAWbHnZfafaBf8WIYeFQsrN0bpxiMPmlgu9noYXorrzdWnMit3
gBfibGOAgSpc/a9c42lAU52eGsUWYelEZ5LBJgvRaW/vkCK/c5krZ/PbxdbbHlCItnvXHfgde50e
JVWbh6LFGUSSxaDJkx0m0snlzXuVLP2NBw/+vvrYYH4vPXAZBrGQrg8qK4HpN3fnB4z3WwHrQQk7
ye52onWs/O5XLUobuw0Fy8WXUJDp5j0ArH6YCKXelVE1Xqveh3Y4J+CBWTJDi/z7H956vS0Yvb4G
gxyY8BbI1GusUm/biC7Z37gC9bb5WtMysu8jeqmOhmQ9mxN+Au57Xy9tBuevOB2i3qF23cs9/Ms+
48sjyOxuGgCLAWALdpjkxzIIFecOOVfdV4JJRosSzPy+sQsQrZyRs22rHehgT00kzVy1F/zctBWV
29MI8kTx5ipogIwX629ShyZ8EeBqBdvQbsG987X+tYru+Tgx0VKgxWCnsxfPjDBae/2IK2+J6RLT
I4eODyO7T2q39ZFQBbDqqWlkkIxMa1AH7/iQf2Y9e1G4vX7J29Q3F/si4AI569B63tZjM2DEhmBm
dTzhlEGSJZqqOwqRJ96dZYhnOJUTJB5gapLhne7i1yvG9BMKRzrNIkmx4uZanRHtqw5Q7h3Xd66B
b1smWztSkHigyWGDs6itS7+KX2lwBbN6YFjamj1j3IZu3aDVo83z4VR90iN8o/dbUBV+wLd0pQTq
+SYCC0MAlf8wn+lar8moZ5eUwwOuNUjf4N0OKFVUGEekuS+4Xf8GGwhRVIyW6Ko1MMPsJyxCCHso
Mb+cx2UH8eXm3l5+wSTuefzRCM2o3SWxpATdYXEd+h33+Ri2bu4ezQKKj9Oi94E0rOpeZ2jAxFaj
VjY/v6Lve3sOUc3KqJPTAuEWwlxufWC+rqGIgEUCzIZWvx40/g/H8KuH1r7d8zRQuU/xzgjui4L2
oQgdN87l5bapn+utrkYao0AQ4YajQh57+C8tEZ9AbjRDqV5oFuMsnaLWNGDmRSvm9Npx/Jx+9hWV
I3wUQTchsnjddPYl0CuIYFhC6oANpCNOUfgIgYXVJrf/hDmd3ZrWACzMu+qV1aqdum2eqcJuBJDR
ZXl7IVR4r3btKrlgY3I/KlV0qnbFUf+CanmqbqtSGFkEGTNo8Kqnj9cqTOdFaLk9KEiAHrxQi3zO
DPZ2r8js63PBmlPxPYU8dX29/It289rtsWIiAcBSIWVRShoyKTz0ZvBIN6+r98zCDh01ZSpfvXxH
zSt37+jVPxH4UouP0ysh451HFeeCke6780pB7Pw0L99hJ913zobbtKg91IFeJ8pp/zMaXMvoGN+h
imVA1SoQci3w9UxkMr/TDRUMKj5f2hZq55V0Hm2PR6ARrA47t8mTO3Q7L+joFq1Vtz3/cTTVYMc7
Zw9yOMVlq/Z7lTWOX0ymEQn50O9/B/zHqKM3icN59nmtb+d9lkPoRu9WL+N7Mb1RY2U5qhXa4AN/
sqS70WI2PknV4fkT1C8GJw2hEn+St1dDJbOulwjbzUL3zIJjvObFohhFAsJ8k/KKsUYX0J3zoYzD
DodOsaT0RFYbYj6S81qCKJgo+4V+ZtPUjapkkDKqs3urtVjRYqTMsTihuHiNSMrRielaZ0bFxQB2
46JzBzSmz+kVY5LGQI4snxSb3Km17x55I8AYVh0UJ4jWpHd2gcT6l5n7mTR505rQBZb0E4QM6ACA
CoWffiGxPKTMwUsTl6ZE+U7eJ06O07qX+Rpnsor75Xf3I91QQCUy+jlrQU6CXDf+9xO0qEn7/Fue
GIuBgjOSGoFuQjVT1eITmF3Y+OcFc9avgoKbGhjXHyjH9ujaCnV4/HAA7mF6Ri4K7JcaqiVhpJnk
7VnxmP/uYdmJfm9iCxOr1L5Ug3MZl4C9TIe/f+flI2bRtZ5uLbXI23ANRqO2Cviv657ocZTW0rgd
bzWMGRzWmAp42t3HNcKk65H238buF31Xv9S9m+AGuJ97jartZMx1pwDfeUHN2C5uk/y1/VyPmV3D
tqkGV8W7PrYpsA7d+mEN/ghuz6DG+hrVquAFRq+Jengd02E2e54BGNw3B1QDVxsxE2PQYlCYZiPm
0n/3p6eDBwEilnLYv+HmKa7+GrZsplg8wFzp+ICzrhEZC1o6F0+wjwwHliFju/Tik8uQW1HxKcsn
rCqRPjxh8A6l3YEyr0et/UYE2ei/IEN79xGAesFisk3myGScTjNhFsH9Blig2L/UhkcEzT+PK8j/
rExEyKkgGl42/sfLFhS3uwmbbswcd2n2i3ysEcKBoian0XqLG7nU519Y9AC65uvkmkCjKbxlT7FG
hUaWaZ8Jpd3Ab21h0Lxg3ombT8lj+ajhF+hkRytCaTbYUAuEfsOskOExmCOAuuQlDqQzuL+k3jen
AYkMNcGkHUv1OVmjadB0rORW2MuuRfaqOMt/hpLG/Y9UdsTenaBA/mS/oZnziBN5wdHLDgAF4uDA
iW3DMfuntSV0I38p1spLXllNDtkOUeLB2O+PQzIYnRcPxlKCPY8KD2hjMGqs7A/M7p4upZO00bDY
rM+DWzvgx5kj0+zSvRcNUhzYgwcx1LCVtrsHTpskFlOa0Ddo/NOK3VQUxj17vfwygevBCmoDT1+q
ipPSpTTsUTukclKZckOUsEWtzYV4sYDnpkTJUuv7fgPCpOgA5m/iyR8Jio8Q2t+TQfoDT/KR4v/s
9QDNtGQNFLcunA9u24MRP0VjQkNMZ+WQ9JBRqPxdjzGIC51Ym3bn6OPuF6cz6hLQBokmEPmpbXIi
IdFGPTJ7RwoTK1G6gPQS2W6hiCXjneysNCyXM3ivxpwxl2C9KcM4VeKh6BlTMQRgnlgbUl/O7kQn
0iwhCOSYClkqPXNLnXFWsV9oYDzt11JhafU8IS6fWhYpV75s0K2ELGczOUMIgRYDCn0UvSORRbjY
LzzwOraWJqa2qg3/0eWAtRvDriFuTxMW1qfj3R6Qhb5eC/g4OQAMPmCkybUM8+eowH71Wa5qQkX3
OUuDC0ukCHvTnAGljrAEfbfWSDeCvOPl3bgDVAZbs5t3VxfdKlIuAesUA4Lf+pKF2WUHJK4CIKSN
1Hb8h/gtsnOJa6GHTWfW8SbG628v5IMbaFLSZvpwDGz6JyM5XXeXKibYZn3gDlRW34uvmwsdkj0E
jjkDsB+7lHnsvW8CE3WK9sr4HD/IDZzQYAOp65p4uZ/Xqrmg7CNbBYMaZl8fLMwXj3uq+wslVVW7
zS9B8KaxNSwugahgx2Oj/oA4BIeGTGs5lN6Dlqu2LC44AYIXWEK4Kekvjj+Mtl3gHqZQISAFQN6y
fscbMnnABMWVSfVMjrjedEmhyfQOVDcI6id476vPXQX9g5cWd47B33mKk2rT8W8Ml+HV3Jw2hP6S
O2Z/AJN2uVgUae+X1zt5b3p2aAULxOXceG/gEGDTAH9EfO68oh4+RTm4LsvEi4eykCOPyw0Ul+LP
piJD12p0+g5KJVJ0aCAYX3p/6mh0oeEJRN9q7yWAwQWfPQI+OuYLLLPeEI1z636YU8PQrOkKZRNw
/vASDK7776wKU+s8OQ8ono/doawNZgpfOmMUFicNgLrIBbfxo4AAAi2EBs2Maaj45TLVQBjiYo8+
pb2/9vwUZTXAtk9GiGimIGdtaZOJt/P6AGaznRlwDkvzlBQbLDSqRmI4cKwDCA2pw+Bq/QALfUO2
hRZpho8zJGQvq51evwUN5eS3pqT2aFKLNQDNpUkWdJLP7Mr+p6o26KFJf6hiRPbevAePEflWw/hn
q6BIigMDUEjlSnYP8fMI3so6c4CBzocvDNExaQVXyHQxZOIZk0YOaIDF/9RttQtmUhcbtxAK+/A+
l/qe+n0GThhRfXsohq+YT0RvKja6oLdgVWgz0BHSAQd6BjfeFTc2uiv4QzBDky46E0O62V/Fv3Y8
wMUfnfGLwlztUYVUJPR6h+/+/1g6s2VFkS0MP5ERKip4m8kkIAo43xgOW0BFVETFpz9fVp/o6K7q
qtq7FHNY61//cIkwxWKDXIBIri8J08K425nh8fcrBdR7DyOVJf0HCLc/m/2ey8vKXd3H6S2bcMW/
l7MyRdZ2roXuA4EeCZgYta4zYxiUm1Hxx02Wo7pHOq1P08nR70+12kw7ojN+yZqzdgJp/q/oKF78
42Mj1MF6o5EYUwBigJlcYAs0G1q7rfcadRGsTZW4AKdXbATm4TmmogK/PxQ0PAh8vjAWnTPxA3c+
ItnMPAgelOppC/6Z3uPxXKF5i8HyYlfoIOxeC5JxNpB3xp+i15t3uJC6+36thOJ4SYxC1MF38UXj
aHZJJXrS9pgaZgmEV/Yh8MAGNcwfzbNYI/fg+VrDiK8ouqbR2LvLcdenwY4yaCP0+Hj+SwNNNVQm
G1HWlYQOI84vdo70GO0r9KitQyQb8qu2RUgeAWSNSJPk+x7z5Mz32cKrqT+F8yS68e0AG+5lUken
zHcdpu0MJ9XMomaiyWpuTZ9PRg1dUlG/EyaaGXUkFTlWOHy41ql8WHfH0Fz3ydSgZVi3r3TrfWry
26lZc+0sSeD6QcK+mEYPQsgpYp9gquQmhjsf0EP3MNoxq7vXgjxmPstgUHr1nYE+few2vMrkAmzC
auOh3mR3fwbeR32OBgxtqO5pZ+fdctv9zeUXV88kf9vdytehSpzD3tDsdt0KYIiunf6H9oLZNHKF
wjXUqLkKX/9ypmAV967mMI1fJuS3fgkeZ9wFneUWvQMIx28oeneZtoLeBpa3DmfrDankN/0+3Vwn
hKzDicNdrLv6eVMi9tZHBhd5OVEZPCnmdYTMdt+mr/YjS/bBhPrNgUOx0W9B5Zcvm5wM7Hteu2zr
6TTUekojA945cODyX7smBrtKjEImSBGOV8a4kQqvpBodCe605fpBdeNgqb7fkBqqAjktCjwWt5qx
7XvWe4IJ5fCfYU9bzJ59ypA/QxMcyn/P5d83dg5GQqrZaM0KDFAw6WPyGN9WEEypXAN9jA4JOwRq
0GVo4XpqGSI46HNmTNKYKSG8ktXx4DlVz4YY7fcd5bo6GcX5/I/x4xuLZEcPY6xxJjNV3GF56P8n
XGtduQfu2GfKAOriep0e0cSt1pcuHVkPRPTadoDjkO71fWUBU9/F8rz4VFYHDrVIR4Fzd//evnB4
BhC2sd2KX8uvcFSxVh6cQIVY3oW1VP64pBW2YSdN8S6Hc4MJYQtJzLrjIfQeuE9rOuvipFYjRr2y
7IlaMk5QEIdUaz9EnD1Yccyl2yNadKAC2m9+lL/DliAJWH1b76tm/O2+yuAoUJnSh6qUA6K3BgTC
AqerofQ/tgTNwXijtAemsSmozxhlbKMuMJzGrzGz+zc/u5Eo0pNgzS/Tb8edic8RC2LPwPJMxCja
kJq4HKrdmK/q2NlRDRFhr9Duvp+Ii0CxyGJh0gMT2XDGmKLtoXEqQSvfkWHtnZlydXFpksEpWKA0
+vLMkAj5j1NhLqLoOEYDJDVWaS+9i6uYMin0a9QT5+TYiw15P5BiuGARLzIHa6bIT/eVexwiqS/t
IreTNjvTPv9FD384A+GIPjK/Csbn/nEQmtceBYQ4P0SkNAUgZOKoUn6gZdxH9gZnsFeAQztPudtQ
4VY8ImyjVzzafaN8/b4mzENRwxzj1xlXwdwoxIJcFRlFzT4iKO4/y6bVSiN9ycUUHAteql4PrzLl
ksh8n7SE1erJXMP1ZMiyCL3CjhYrGDUw4EEQNOGi3WQs5TQvOQ936xoF3suyrISDyx8mjOsXp9YI
BN0MseAPrODg4GXA7BJGSemNYmdq8eXWENH3YGLtXA8aGliJ6MVAkuUeO/k7uYaA5PIcJc/NJ4Go
LKPaPWrTU2onZythFtuZIoci1AjXEa7sj3xp4vMGAoDW+Y/LghzoFWDe6KGQ4O7DTp0El0817XfD
BwmEXjsfdQsfikHv7BYn2GLERW59GB5cHcie07CHJ6T8pXFv08k2fej86mR5qnlxbWUEx9rwj+DW
DIUaewyJoJts6G/3VH547cMADSYfzZvgoKiIeMyZHwZ4S2vCmu/gz1BO2B4s5Vsed7YTdAY0ySw5
4lujRrIOWX9kQlFxccfc0b7wT5dwI7VvFDcBphGTVVgGh+tbwNyA5NS/z85MIW0D6rn5Ww3ScdYs
v+e5/sDdupzw2REtob2ZGeKcVs1jClAUYP3Se7m/m5vpUY6QjzAy+pXYcaiNOSZa9Jz9LmcZ01or
VjJ3pje/t+lweunx4ENBS+WC8+zV7CFftKlsKB6RFTBkZgiSM1JTAiyIbEWSAaHCZbVvmVmdaM/w
1oJ1/sJFDCw+ItfIIV+zBS1JhUkxZKV9UGk9jTIfvDyZhBRxoUUlnAvYRGA+PYwAnhAT9RoDVbxL
rUEvejzlg7tnsCibUUl4BOS6URl9xsob1qNwQpiOUvcP5/1byUTo72XMjGnvjWWip2+pxIcZ2Ta9
t9vfIvQn86Lqmbd0DZ5/XbUsMPZ/qA7KiRgM6uNkSK4bk4rL+XxEypFfv5hD3DhsS1MNefT47+5a
Yk060wcbAKV+p+ePgVmgklXicaNh7NMPMFToJgO0dNBM5bIADEYT/E/lfJntPkFIa/gx18ZqK4rp
zmuLJE3Y+0mbeF9mHKkkfYLpvhXSUkYGowz21lqJ1wtqZvPGkPGxWGdxfrQGtkddJZuhfWov62Wz
xWsaso8OQc48PS9WZn1wu/dU6qabUKRsZTcVi9JtHI443kJwP7BDNXoXZiUmUOUHFywSnG5/DO8Q
JmDMSLcmHrYXqkTQW2WjhuaNjnb6T4b613xF3mD/3KgkKgZcBO3svTd7eGszAprfI7Dr6GvgpnMr
nfmN8+tI3PLlDf9QyC3Vtdg+zR62LRaeFyVTmwZ6vB0Wx12vFGuif1ViS9BBsvcxi+vmXKEQHsDl
siraFwwK/84XbjQ9KroqRxixASYaamSlDXwwzotnpDiZUL8weEtNp7VwnD5j6u3L/OrRVllH57SF
7A6UO7HSNsYzOtKc2p0l15KzSR3pNuc0I2N8WZFK+afb/MPJC7nXYcSwWV1hnMCN0cxPyfj4F9xn
MAqfVOcmAdwKsOCw/nHLjSnHldTtX64gEwgmp4SWFfQTKw4SNWtXZp5wCML9Y8NYzppl9lfEudMe
OdbaQ/ea3P7c39gjVhZ+hIMsVI3brxMIwyXEoZzTnrm7B6ZmOUagJnPnBpMsXFauraATFRwwPBd6
NGNU52JZ283k6mf7K7RrSBa0rQg1XQacOGwMzRxVoKW7M2WivB2J68OpaPVk5xsY5qeF/M366YwM
W8rRjVaOhh5O3DFXiehKU4shFD5jbeZRsvSLofmbfkBkzKj/to6X9wJ2XuVHzVK5E7EBNTPBosRl
nIedA+4qofIvgd39EqdIGbU0/+Kj+rP3+rbKcABE3r+4TmFuyxVVhvYY9b/27TZ5DT1EJRoWtgw9
6CFVRse4ZwFWg+6ANIi4fLvsfpx2FJ+XCxKlazUvLAQBV7LHOvxSLpSIVYP3+Zqp3AkC+uhCrU3u
AgLgHokxcLWgI+1CMFqpkI3pF+4+KiB3z596wul7afL7cjTMkypqKPAj0ZkC8HbYUtnm8+Ce4zKM
IDJ0x4vLghrq1MZzF5rAEQB+k1OosEGletFbqOTVstO1uhdkbAiZkOySlsNLkb+nN/nOEE9bmJF2
1BpT+fAU7YwG1ByAminhGyC+V8ejiowAmpxVkcZTYAIOUykXaMg28E0YDx83WlBFPRxTqbBwRSb+
arBQvbNi7wD/KMsJqOeKZGRWKsYe/ib3PmG8XFPMbM/8NXh7CAhhe/7Ou40Syt9QUKnwG4sKslGF
ea6+f6k5k4bH2G6j9uofVoN6/o8YutnAO2TXKbeWv9xxpi/PEX+QE2Z7+Au3gHRZDErtGYpX9O37
icbQgfQKqhxSL0bb9WjyCbEfh9f5ExMqR2gOowIoSsZYgGMc/mLIfzPf0wkVFzGZ7Bf21gx8dAgY
QVP+M3Or9cDkpOCdVVwl+EFcrAlMR81mbsrNrUb+FpSVh2I/ldHkvgYpwihVeT/mYCnQMOcTe7iC
lK0wj81t/TqWP0UAb1ugY6rOyo7jSW8OvmXCdmqYoCuX/NlvSdImGiW3hZrJqmLcVSUDWcDPG1ME
66lmnlhoUzyXuvlBe7CCNELfqviH3TFTp+tq0aXA6B8wQV0oS3il7uI3KQ3qcPLCXt7sDaA4bbmD
UQoRCg1H+BKyWNRdDDtRETywHSZLlvWYh5Q/X91FT/Ry2p5i4z27aJwQZd4r98MkDZESBBLUJvQC
DMYQQDENQjmipk+APSFY6fSBLV8Jc83GeWRCGoPN1Edtwcn7DbGKdII/NghDgglYwAUuxgVeUG61
7zZ2OfjJqEeqXHWhSG5ySGtKEARuUbCMtg6TYijcJf00z+BfIFFfbAvn19jgRLt/wzKGzcq2+fj/
l6lBeVUpDMzM/hGxoEYTLQt6wwKb8OOGb4oEDQdcugaKFA3ie84WuZlgzT+bTW1ut1PK84u7WrUu
yt6AiLQR5bgq1amEeG4DPoLr1nvbGdbYOR2wwpAU7FLG3BH/WPdQx/2HVTayOEHLqdgGQ9ASFJM1
543iV36Vvl1lv+L4ChNy/OqYtNV6soCtxhWmiXT572PF42EU9zEg23+ncMW7lLLq18cw09Fw7e7E
1zR8HtvIHn8cymQBsM4bRya5YZbLTxULFDLj6RjVhOk8sdbGHOvgUwP4Tdv6NJgcvB5U/sPZUc31
/Rv8r7Zg5vnwj7VKXvaHULtdpvtehGGW2Vc+3OgHh3dxavuuv1hxl1HS/uyzdSdZ8pRPlPhY1upL
Uncbn+7zBN7G1aJUuHnXxvyl8oZDmr0L77kMHwS6G643uJtbfz70buGa+92gtcVwbT3sOKC/cCyM
mjHRgLmN6qVhqZQ9muT2Yc1kxFqWVKN20Futw3YAMsbfV7XFUbGOvziUyCc6KVBkdppoAw+p9JFt
6Cbbu5VPMg7piZcfw09m7W4WJzd6/gyXM2cAuGvexmXinYemF1KB0SZdG7GE2LTE801gH3uc1vYa
bwGcr26W5/F06EB8HyboNVhU3sCKkixyF8x6zzLBl+BjSowGo+OXIuvF2QOsesbSE1b+ODn7TRAy
Pmpcbw6XUOCOp67wKrNCSAckdWpz4CTlj3iTQ5XofY5a09NWF8gfHpR6t6+D7Nq/jU+peezRquA1
Io9Ja+qSW31bLX5r/4xIrC86B5TpEDRokp2PbDoeaM5dANvkPWVHcbPRxrpHwmVv4w9jCVG5w9GJ
TodeGIWVySoxznSj6MRL69Yz0z26tD0dHZLVaonxOEQNoHdnG4IhP8cAcREtdR8M+YHiRHlCni7m
iedsH/Xj8UgZi39hBrtnnrl0BErpiTFAaLWF5P0VNm/nw2vQwLf4xrCSLi5rG5Z47bnR9w9fdlpy
SUM6B7qLw13SMlGiqHxvHLgBkGnKzEFIOxphb6kcngjDkZ576o8oBeb3+V12wT3rmwAjLdep3CHX
pmkOH3bCJ7XotG2a/1N0trA7kq9d6H03YY27W4If0kXiYQJwx9H9B0FUpAd4PHyCCirsjMFgsnjd
Wbx2z132s+rMDKX1cpIc/OdnJpkw/FD3vNKe41RCc7xoCqj3tKLlYpjAy2+5mXO8jl0eF+sZBwer
Vvj4ZRmxMZP7OILhOuzLmqnwLHN0bdo3t0CViKfpPP1oQDnHQW3W36B9WbUb85lPNaX5pejteGAL
w4G7HT8Yswg4JpvrFFSNYrWIs+NmkvuYLc8LbLO56Z/JXqP02XC/kKkA56B3JRWIkwtaT3QevWyU
qttK+NBfRG87fVxcml4kooJOnXaZNFs+DsRS/xTmtPsLYzNAOZdaKvGNP7UAZAeiAp3nXkTsUolO
8O8WHUNofyuLFLQQgDWKQtSagOIoG6eP054DxD3CZ+XSRBO7R3n08lpgTeHmPerCQebQXa0msLs5
BZmn0VORrypJ62xBeVE8G5IosHrWR5hgIH95QnfdDsS+wxSb7E1uce5SZTby5jvtyajBxWCpRuYz
jWZJIliSGcwgaHqkyGH+xOu+UvnJTU0PdLMgW9HpdrUZyl5eFRws6KO6Ced4TGFJl3HDIhBgQmD4
BBR1wa8SBvnTBLfxpFHLEEoFy/qTsFJOH0FvraFFoDFhvIFGaxTbI8itFBfj68jXOwJYuzXpGqS3
a8iGigl895ZdCN7BheE3HYjxD5nA2cDe5BSKEEFERxH5r2T/TZ7J12dIiE0QTQDMOCo92C9Qvz/z
Tw2Ob9UwCK3O8vHHAK9wGnqogjHHv3ETTGlrBFsZQBH7Csl0DH+Ku+swdz6c1Z9+aW5M67Vn9FTN
O+I9oKqxSVDEze8iJl8U9FgdZMpq/AxVEUh6NKHs0FYmkE3jLbTkhesMmRRX6nPKdBQn1vhycbVD
x3CAugkhSd0u1bdf9CnuajDKh/U3g2u/Hf11MUH5BMaMEByz/SY8xUWTLsqbPBhHPErIJojjAoY7
yxnNJlcbXEho4gqSo9uDR/ZBe+qenmOCpMwcquSSrjkm3lsTR7/zkZFej3qNCarfx3yFW7PFOjT3
rIR30v5S3aMD3n/YWIOb1VFatzflkZlNGQ1SptTq8h4rzJSF/0Kti/+EhcTgE9/3sASuftqyM5W4
TmQQFj0pTGs7LpzRH/QKMhDb8FFjWG+gIo492+9tqpNWcOT6Vf5HQG3sUpcjmMvspF748QsV3cRL
cRRfaCvp+GaQUtH2qNOCa5JHQPY2uOxxEPf78njshcdGG8G1oGOevGHtKVb8cw39uqKC/lzwnvhR
6+FtgE0+DN5CwlhRXXazPkB2gdzPa8/HcFk+chYj4fzSR/AfRQWn+MfBKBsRRdhZ8zSVOoPjigu8
xx2noreO4J2fSIVpjM3JBEf52dDefwNeBhQUEMnvflR4dyqEfyl0qOf6JjWKayCuGGcWP4UnZx6x
rhPz7k2lXao50ekFhRGlk6v1zFNClYKzCyxgSKVJ222LwkxJU8a5t+H4ogCA3vi+0exVtPx0j6pX
YkNgXfRQCX8+9w/n/9XytB3qV+GVLTO5o6oDb5BKejO4ja4O70OxHz4eNg3iRg/yMqPny7yeHXRX
IJbMXMa4hVy8fNdJLR+fDHDCnsermg1FX5MaBXzD0hl2zedoSDDaqobEHiDr5M8QGsQeZvKjSJwc
5/V2CjxX8ROkD2K8jYYir4GF4QX3Tvl1Wf8msDDV8Q0YASRxzhm0YfxMzYzjdQjbr2aGKbaZfW25
lVszJTUbLINwzXAfjSTg+mFrRJA/0UI0qzb58bX9wL70ZSLTfn6doj8mNy3KLAhYqc2for5pEi+6
qVqgFSxaLg3KOxiv+InbWjfCe8VMzYbB0EyeX27Rts+d794Mi6wq0404zdAcTFaqLva3cVR9WHy6
l2wRQ4BVzbGEnUHOmyK8+8ttcCxMv4ZYq1UyMZ5O/Q5VCByB5zz/yZcXhE5D7Az3ptTAhbQ4YUdz
vmjjNjgt5TajA0etgu8G2+hj/XZy8Ndc/mhc7th/yB9+rz98OMTwhE/U29FxyiUM6Lr8WVlqP3Jz
oKo3MHXNWw91zGLDjnWz5pRuGFjzExBBpm+ZtX4tQhq6QuC9jrkKynsmo8oN+crGjun7IS5NHRat
//TIqqCU0L7QaXAi1uTce0WhtZ3AYOpETrAmFmD+G0MDWVvB9mszcb1dcEVWTu7/iNl6eXw3Aoq3
Mlf8fUz4SVCo4CyQiXz4RoflusrMwLhHr4KLAVjpaS6fOMmWfxBqZ+GuL3e97fx7GX3MFiMhfHfD
pidbUDGKAmPHDvOUE0SmIdaLQstkYHlXC5ddNYsdqhx59caltV4GjkMo1zg+pI6z7tYyCJzl35+h
pAYObw1v8NnQWV9xcLX+VWFbsTu7kFDl3GpFPxmQAJxQKnUYAXOMcVhg2s340/XWlGwPLQh2+VoB
j20z7GpBG9SQf+DPiny2/lq/hwzP+iqkkFPWWYnXxdJ2Xk85F5hi4zBs7p4CM0treYeDHkr3Ond7
7nUzL6j/f/K52G1X+mmXoL9IPC9Mp9g69pLAUpCdKyOfKsiPonmH8t1i6secLmP6a1r0DVSOACIT
rzBDK3isiJAYBYNVON+5rWky93ikLEQJ4yyw+K7rHw7FgME/nq0VzmWyDRP1pUGggjADmG7rCvN8
WZgKVesFmJY7PTGFVT7Vxo4V1l1zvewyYvzy6Racs+PBGkIPbfeX//T9CU278if5HvezGsMZeV4p
wAZ55lTdRMTX6ihw7U0fN5YpsWizSpkOgaZ24gtcF+UVCbm+trvMFzpm7wBGfma0jk9zmGsiHLY3
Zebc4yaojkj1mzGeoMxP2T0mfE/aL0YlJmfOCqA4xnO0EKGxanNrgnmnb0Re1P93Mc/4MFioATCm
yNoT7UQYtLbQPGs6nC+X63wGrS6TpF0y4eJcnpyj04JQoFXXw2VQdtZHPr6Ej0I4bZwj5o5YFyPU
BLH3ddQtYKph02L1D1HzX7aqum4wjBipapJlJX0qZTP5OnI9dKwmUHNhqIHp9Gs1aEmtu2H+W0cP
HG7HycXsCnrEANmwz93Ho28RjvSD4SlCyW3icgPQF9E7uVJ6anGwh7l6ju+PPKa2eZccY8F6qrxk
r3vCURVpJwAf3bGUhVUz78UzFUYO/qOBMtDn+PHoCx/8MgzDg/GWwdcLrHPbpcecezfZGnHslg9z
593DHSeXaiL59xvO2VqProlmAjMGVG6nlxaFd9xYBKOGBiJxMm23bK3jadD8BuSqwt0GnUcYIq6/
8dY9DGagwMyNFVEM+2XYSFz3/ZDXDj8+gPy45dN7wRmTDNgIrBPlNFwv2VDF1Fj1QQpZOjh8Dsd8
ytYH0t5wDD1/qgLf+R6BCFPJpcp8QRq5kGFAqsIIkFDwOxbvqQvBMhD8lcBpPsNI8hnVT6bN9ECa
qWKORvRSNPiqX2OqCfEKxihsrHQcEy5Yz0nRmQpL9vgkMHilivkh9JnFl3kPCYI4/El2kPSS5zih
V+Qjt4hmoVysW6OG6t6wh+Bg8L4ITjSLcX6xCv5fdqcHZ+s6RGGQMbTSy6mjRUsyEeMBGkee1WAa
w3O71n/GXcSqFAbiBcXHjEiOcuLeL2LqDKYFkdGgZ3+9oxH8YQfZpQVkyuX+QKud9kcp6NpQXAgg
2F8wDGPYRUX1T3Y1IBYZTCuFvOqhgbmRvcjP3j0sag2KD3EmX+JHQCnjk+G4W87wOK28ZQ/GvGPx
2R/WH+xBdJVJWwZvmHAXO/jCl8hQQLOMf5yK4SvcIVVZ4euqTtR3OkahaZyD62KAGXMfkvmSzB/W
44ABzANmh3A4xrmvkCtQu3Dm9Z+YupbZXULjxTY2aDG2F9A7FEH9JqxBixf7fe7fMg8GAT7K162E
TLG8LoD+NrpsJyngdtxonHT5nPqXlfUPaGyUTI2npuI1eyNIhD/2R5cpnAaPN+tGbOsaWNccIp/u
mum6SP0f4FGTtApzN5dzXpFKVGn8bJPT+MH3pnsHEGP8MWICP5RevrpH4ERgDLvfAqRoXfMbLHAv
7Qjv6YU3AioyZ1eaXm5fEsgBPbG1WkeiK8z3RzzBauQVrYjd6OKILrZl9mdU6RTl3JBvN7c/XBVR
i84ctbgPlwhooG32dx0u3mr25er5MW1vZ7jkIq4aXjzoLK9T8DDbiQP9ZyhvSlt1WxIYbPaAZ8x+
fDj8QtbVC6reqDepVhQKIdRoxPfgiYxH4psrlpeRUEPHPh9ZdnFV1YDxLhC8eDBAginlVEg+dMzI
JlNYsoo/253GMIF1a1qZCCUGSQWI+ZX9Ri7XDaM8rTVlg2MZWPogOZdZxyPnBelynjrLTl8MmTwr
qoGiDzMKvTxMBoGtE+NBozK9c+ncUfNh84riq2wI0fhVNuIrvPX7P6lxN8h3iSGoqdPItc0cT0OE
HkSlyW/o3eKQ5GBR9Ed3qv1UPcck2UFK8wgGIKUjLN8cH7sfwMzpsVeH8M+i/NIZ/kQe3IRBeP1L
PCoJ/cQddf5ZX4aq9nqgSYvrHJORy8SDm0Z9SqFPUErJ3wA7yHGv7u5GHogne4GhxrNJ+0Uv4V4w
9C7j5xfrKalwp9SOcAK8yQ5iOxUkrNE/fmaXu4KBMo/H3BDqQZfPlUB/AF5lYckHtW/lHxWT7diN
F8zWLufoAs/+fsW6MVXY3AcNg+yA3r2+9qWhx++O8cESuoYd1qLtQL/SMJx0AGHW0QVEzPl+MEld
QQIhy+xr+UAq2x5dglLCd0aLXnysPCYHhCOK2tOx6hDfw2L7V/og2cilmZHhTWOOb+TO6BKoqsIx
WSMelN77eE7xDI7vT/ebWrBhtNERjVY6wUIv9bCb+IAJRnx+3utwDvAlWHSgK8kLXQfRhLy1JeNk
gtmVRQLyEPocNVqBScCAT6deYgtFH5Emp+Q1h0US4c5LFweww6sH8C+Rr/WTtOAV8x1Bb4iWxGvF
939HlfFOhz34AF2fKh3W1KgH46KWxg/yD0IRctepfQrdh5XQxvMJYyRlEQHKaKYxKBHdOm0c55O1
ydAsW5PzYej3WzIjEhz6Jq5THRXsqQC0532NbFJ9CQ0ZkxbFtyoWGG1ARSknNeVwgrkJ+hAA+2rB
BBWR3Il3/AOZy0+gUMxZGH4vahLm6VfAzaD+4JHg3g7+2+6LN1xV+EpknRUwLb5MgeSiZRMrw2Pl
txlGKAorFCj/dZsbuYuLKQnkRz13WBbp+tPZtdGGgMFyJLFOGsenzWRWRI/l6qOWeSS8p82lrdtq
lACpqnv2GB5kzkdoLaGtB2GxpyN/H8ijXreCGiC9xAPQ5DUuXijcobKdjqAhVDt75AJg8I+nzzDj
PvRgV7VcnWykp5Uhgofa9ZEpzAqUT9fdHRyN8AxRocPyG6CUs/XVrajeJ+0uGAZY8VZGKVvnLJun
WvCDEBA/PmVq4xgqoOk2T0r2ElSkt9WGsW5+/4j/u4n6eAaPxSAsZp+qoDRVMHnLfkU9sbZ2c3X6
CixPMuAtO+rtIbPW074Mu30AQ/tRueDwnxVFqGCC4Sbt3qj7thU68cH8GRRBvVdY9Kv2FYIIzRM0
ZYuQQ1VtM2GEkoUqzpqV478/VYXCPFnG3I+OCkdeo5zl+9IiONNRryXiiu14baFNgWgsB9MrcUh4
5bcF+cEjwY/wiN5ANihmKdkTVMc//PaWzGoRNyv7EwjdVJgA9dFigd2KPSF/ApB1/5fhB/9YMiRl
hjqHtficzCrok8KYPpclRvXc5kpBU9lIOdsO9FMl8uWOL8ws3kIFGRxg8TypPb9n6pucIDY0o/hV
YcSDp6J9F8XsXwtLhaq+DhriY8TTg/jbgZBYjXq290FKykQRz3LotFcvuc8ZD2BUw2zgJr8fB4zr
I7L5Nm6Naj9POAnd46CBnQhRjkcc9TkZuzEhEy8bDTOf/hAhHQsDodGZrOegF1eGzRdwLPQ9fB+y
/PC5ueUrvGik3QFjXKJuabY1Aq62b8bdrSNwXWpq9bqH0ciZndTblP7gHGHrm08q//r1ULUuz6X9
awBteB1F33m13E/OpgWjgM4/4KYZjqI+3b57HXN3Q6g+8fQvbaFjK4FVOLFN4Er5hAWLPFavZ8Vv
/07RZOiBbvLNKp57mnTK4HSG5m1vwyPAi2Eda05jKJ1siCPwyJxBgsYy52YspzRGw78SHw5UjOIF
UaEXbGsPUIPxvWi4w2sTAikupQVvdqG1iWGyltYlML42qoE3YidggN5keVtQkFUBhdcaAVM4sHe3
ZlRX0FBH6Cgvbx+hMwG3eXK1vuPqTABXp0viqXfHa/oYcbs8LAhtZs0jwOWc1veubgJD0tGwCZG7
nHIb+h957ShldYdycNkhlIXU19KsITWL7cxpJs6yNteWxMPabY0AjRgY3vLF0Gz14adHiJD1aQGa
LO9ns6bpdDRGeh/RfIPX13u84WPDZjE/y5SGrRHfP/J2xI3pAW0AUJaAVP1DdCVa3PL86kK/ih3o
QOcrs69F6XYiJyiFrozcD0jg6qlzpLcHdcLdmMVNY/oU2nzAyO3MFX5i5Ujt46UP55ghW6KFZhl2
1joCiQL1yS+4ZW46tMnlUrlIScUqobpI5fUdZD4MPEBaczBw8iHsF70H20wOgIRyxlv/bEqUtKL8
jdLF/eU0EQfeAr0zLRzX2Q/fCqJZoDtcgT4U+VlhzJpyLFEkSa42nYuGz4ITm4tZ6wR6JobfaY2c
23jyn0grOeYIAzP4pkMm2z8b8gLoOnAx+cRMFiI87gcWbhAtAL/BWDFOe1w0Djf5gvH35MnV0vKY
63AvM/4ZMtuf8MIY/KKghjBlOK+gqJg2q8B6CgXFX5CYTRtwLudcw5OeM3CQFjCIjWuY9fJ4O7w7
AfeImYbdxtpumOz/LVRiUYpTfj9Bx0who6qVxXfNBufx5Dj0Q3qLbjI5pVSrMuJRg8/z2pRv8U2V
ARsMjkglE3vAeyb2OvgPbtGgplAxGobaYnsq459Zv83Ji2Ei4xOAeCKMqHj/m6Nj1HX69z246jHt
m1cTNtoc0RE7UeamrwQeFCPlOSqBCEwEM7j26g5bwnUpFW/+nRv+i9o/hh0YDsx63YZw+grT8aFY
PVY/DzXjLKxmuzo3izUakkkCIzoCROa1Wf0RI9UnFpofObCoE75B5T9e4RUbYI6VYRHjjPLbnqiX
msM1/ctI43qdw5T8vxTxIXuBu8zMtkNinYC3lcKg5pYajnhWuDJRQnzk78oliE+r0Kd4PwAuWVCb
M++Rc62ldmVEhDfVSrPQhcjEkT1pu6+/O74L5aQNiM6TQGSCnTAF1GELcY+ITFOjrm/bfW/ISQRu
M/8YxCNusXe/x9Vb4DrvwQU2lhwWLZGcWf+QzufDn+zP55jjQC4zt2rzPbmUFLYG45A5OZ9HizXb
Cs7K/hOlxEt614EIEc/yUWAK8lDQigIEH5hFHVtt6IRWi8XNh0pRCCWBuquR0MPwhVJGn5J6ET/b
ZNEKNDadqoASEAXmMkS6ebCSoRRxdo3QKkPBXQPMNH7RpkS3wG0isg3hUNs5dp2108ZbQTMhc6uN
B0lbhbJA6cAe7YvzFh4FzBsXffYorq87IG9uZhjSZ1n4C0hO2goJA0OMQglzCfsQGNcRhg6NBODo
YWLveMUoCB40gg7KvAORfeKf3yGjWqtijIf6imVLoQxf/jLnPtNxuwbFQm35QhrFyd3LJwhOuCEn
N1l+TpG+/lBE/ztRhP26iRl7IaWY3cBCpkzNd6Cmjm9GiftSUBDcCrACgOldPUrlcMH1zdNhPf1E
ZITa26IlqnOb71xyGmSWigQyXn5XmyPf+Skqas7HgT1o5xqmGhMO5qYWzKQvP3QW5HWErBogAlr1
B1pyoEoZ5IC/DFGeCn5LE0q7M+f4LuDOAnOrxRO21cWmogYrLuaxWDqtCGBufXmBLRTBshNv7SVk
04VS5LITJQ01L0aRzTHPXRGlo+MBQPqZOm/bS03m0zVoOzfGv39Cb07nPjSvc1xcDX/eo51FZUh/
7ChUKTfxJKMeBaUF+Q3aL0dlBbUiYyXDTLwvpgcDxNoeMIE1ShF2VULkZZJIoHOFoPQOw93fcw81
L0ti9CIFf2wLj/hM7OgMVcr9BFAjbojmxWNVmVkBoAuN89tYwedqn3cIihurrLi+vyAy646cU7Li
NMv7BO7l0q8UWfhp8bqU9pj6LAjatQhynudD7phbhNUIABSYlgkUEKymM0mgdSdjfBjrsa5mjHEJ
y9R4Q3LGth4oTJfpyGqN+1Fr/IHex/APcgPI4U59gvyvpUUQYsjsyeCzynNo8LuAfvJ/LJ3Xsqra
EoafyCoj6C05CiIqcmMZETEn1KffX8+1a9c5O6ypU4ExRvfff2CzuZjMqfNznDPd9JFGiFjKwTqF
n1lYmrk0IfkEnuc4x4Z2i8aMrqhsbq5KSQlirAFBzdA5HvBVumuIWWPxBOJUAfMD1czTw5hSe6gO
1495fN5VKKO5cBAsGs3w8bL7hXnfKYVx3hEvBQJOemQXzY+m9PQ2PQY2AmBIH0RgM7Cq3RUDDY3U
I8pgTnF8Yplr9ahXkKoiuimYsSjRBY6adqn9O0TuIzDqkKnBfSrA2OzNvAOdzQBNETCHjG+gIAt3
Z35lzsTQwtzvunKRJB5yJlk1pzkjg/hG92wE3CjzPVwePoZ5P7pDSdPijWb7KV0SEqlUsxV4dqqA
M/M6AGGCQwuiwMxj+TWYahR76m207NxL8Ax/CHWaw+xuzUniZRzUNPYO/CZ5YuunXWfP3Xlnzrn3
FbNmCvNCL1liPRAPkOGHa84/O3URvwxQG7Px5QfQSclIAYH7WFlhfULsqfcdE8YDXn+kVy5s5Q9b
A14JtFZumz0VlOp+NodwLBjra78lP85HgUSPWJL56u2s7U4XF+5MYR/IAoU2S8hSH1yISzzreSaT
DmXVpxFb+DzcgrvjyhBv96R8YM24iLdbVRffHOMho4GMqQEXo97cmTzb6PMYijCc+U2rHi+FYx5c
cFYAkB6xIL/a9cL/QfihLO1Nb3ubbiaeY0G1xn9uezX5/QNvzuQu5q6nyd20591MHvmWqUAepark
VCqM3UY1untrN3CBa9lg2Tc2I+cHpmtg4885pQ8XayYJ7An0pI2YYSuMtokwmZRCDNwnlNhPbSRN
vChCShzO/H0w6iYAsk+9tyHmlc+on+ZjfUy3UYw54mACvSewmxqGACEotTsOmFJFbCaVUxN7ff91
sjOoMDiby2D3T8sVPvGlxDnCom2JmlBkRDp1DhDVaFMgl4gKWNprRzX+TFFGDvlLoGC7nQ/+cEVG
NHA2L8TV2hcsYgBxV/OhBn7tPqfYHsBD2EIq5mcG9gk6OE3LPS+SXw96WlFaVOecGCpEk/DTBWBz
xogakZaCEzqj8Qdax2X5WBW0lXRA1Puopr7O7epBVSjHbxTXlfmt0t57fhlY+0vyEFC2HrUq1D42
wc3f0vrSJkrmJX/3x7sG2cPkb584RI0BTflxpD7yBsOV+1a+5G1gNb9Bc1Yi/fH3XuMQK7hroP+w
rhKxQ+JAGZ2/NqyBgt1K7Y651xDTMDhTYiF//Nr+8+s9K/8e9nvE86BOcoS8d917ZXsF6eBuv49D
ipPLC6yymtP04R/FTiDV0XE45ID41SZPIbhRVG+gwMtWwv7SZqNmwAnhR4PWNR6U/EP7akzoWy7G
l9irBhg2eeKodPjJoLVbDmsXOGOO88OsRPdMUaZfjMmYtvm2QpnGtyEJixbVuIZPliGM4ae1bxLA
DCoF4wn+q1Ubynq2YJPkOECTeBUrit5VEPe4INWIM0mOCU5FaVF4r92YhsqeHJxlu6Too+QeQd8/
Q0xcoCrdiRqMwjCorfcvlC+M6mUR1bcQRBdYuXsH8V889Uf25vwOnrAx2aagrfNbf6ANSnInaOTh
lj+r4yHtgPdjESnOeHluMgpj75QBQh6vJWU+Zt6OBZvQ3S8hwP8ijdcUu1oN4sDmwzs23bcZPAZa
ML/KcYhz5ZSd0dz7TaIXEvh3GelQ8M6vxG5RpMi+/9bXj0XIPnvncPsGlCmcP0ySr0OPXtRjY9Y5
2M725rLCIwvNmi5Ib/j1XwiljF2roaluJcNAUpfHTIyZ76/Xzys5eyqPl/YjAnkrEyLUL8OPQM+Q
HDkdZpwWgUnZw/ZEGcU9i3Zd2sLT+jEAt+oKmYD522EoI95vtP0UTIrMJ8TZKuU5Ry6dKRw3cq6Y
dXpNUHhbypHzYHmKu1bVd/iT4XLY9+lgKcqMseriX6RiHsWpx3iV3PILjAH2Sn2pOIzbONQ7YZIc
K0z34E9pdhy8TQTcQ5gSC//M7vyxh8Dii2iQz4ZMyydHLtCkzTz9nize2lJmOaoeJ+qFudd5xend
RYLCc3ZKhwwicawiRgEUSyp3ajOHhoftjuoUGvAjZfbk8MgJXYJdk/JtN7hYrzbLRuXo09CSDA7C
gPjcrC6T1qfZ24fnxrBttSnKn9l7WmxOCICYlbwYOKjG8KdQw8Y4n3a1SW8CYsJpxDzzpXd2De9t
K5j+no1V6X+gyFxPulUTs/mG4N/S3GJkuz3oADcyA3ttbd8w5/A/9G4vgSB8Mq7wdYITYXrma0Dx
dWG6fIvPwz2WpS0Cuo3HOWp+cIPgNc30PDDWizThFNOignEQJFucLT8w4T/Y7fRh4x1hSdmtRC63
NnyGMHD8pSz84JHNnozyBya3RKsmB7HSQNGAqapbx3i/UEbtR/r4gG6LUoKCmlEHLda46mtj+DFD
Dt92Nn9joo7O3Xr84jdU/liyEBfu+RtgHdTQWy/rp2rMdvbUQlr1geOrwefi44ZPSHLU1fK2iInm
SK4KbOQYQdV3h/XLPJBLAeHlb3KD+4bO/FE2FK0H77Fln8DGT/qEhg+qwqxku9HZ/ncVAYrCkXr4
zZs9PtD/3o8mHtyy27B7z9mNHUwn7HFPZ3dTOE2HTHgKXed0ptRp2PrkCdscfvMgHp8sipeA3lCG
z4+0FJuDu0dO2nNytSvUdU99+eY5gJwUnXlatblWsu+a88npZmBxh7ffEl2ePI9lRLj6imORBhVN
HlvcrAhikjx1ffeYkS53xhQZYOdb6fX463rFxpTGIdpRR3X04Zjce6kQRt7TnuyZQS1OmgOwJEra
4eQMCRgmkjOctzv6HDD6ySiM7WrEo1HqAeRlPoOA6lyO/o8xIGfEXDwNu9nQ86A2CfkbE0F6fS4m
J4++O05Gv4P5apm0/BNQVRp5xX4r+hPc6qjKiSIYFQNrd6cPfzthAUB++uRidEyXzpHh7NoUElCL
+Mqe956aE915+KBs9PoOrdgffc7bO3zZyuLd9hV5iT8ycekc4h136BGNx3wMBgt4Y3CJjvmnRzT9
8eOW/I0vhI1Fe2/hGzbDMr6Ejs7P2w6tlIddDqU+9TCYA/A7shRDBBakEzikNDKl44hj4yi1rkYi
63BJbVSCmHh8rPEx9Fvn4I0nMfYgjMOwA9w1HQje1+Rjk+oN2MAluaxumC3owmW/b8FNLvDun3Tz
3KI2rpoaJMEuOw3w3kjmGQ2fX59lpyUMGKY0/CtgDAUQN6Ve4yaBiuFDhnIFcg8RSruj1xFv9DuY
rmAVD3RFgg79NrwKwBwRMMoxTMcHWogXNtSal1ePqKBAeFFZiHCaZ798cSeZtAuMyCmgddmMwfJu
nLlXD7jE2XHm+I4+/rdtOgV9/QZsWm+5fpgd4ryP206CZeiQSc640uDZCXTBW0Cq72leM3hSHoz1
nd9ASm+1gSpi6MD502h6Mi3rIkcVcp2jyJXgojycqUqNePvyX1suDK7cA7IfEJ++tw0qv5Z1Zudk
eeMgqL3dV3KM6X8KOyRe4huuckVEYKtzR8vDaikZgV37LnzwHpp65RQrF/N19/uN7HF2PsAVN7tu
TfaD6aGRlN8Adwuhqu6Oetnnmyyew+7ZlWGBM4JXOGZcO5gDs3eh1enFIN2NxjtQLZicr9n4fOGM
bpyTHZtIvGMU1H0Nqwg+6aLrSoDWBG7g3tubihJenv69sq9QM1Z32GQ9HlmmgX7FJLpvjburJuDt
hG30gxZowRbypYLXu6sGAYp7XEZ241+oL9XvvxEHzcHSfNtPvXjqIpy/JmxbO04qEC2ypbraGLkL
2Dx0IHMw9Xgv8INBcBLrD4iKdFqUKDD+CdBiW9xNIcnfnL96mAK36ctYip7vZpZwAW9uUWtX6BFO
SYnJXnaiS+veSKMG2IMyND/Ffz0MbaxHY4ejgzSoD/4Hs4aOBO1/6KFOIAc7YD5tYR7Bzvo1OLg4
4qu1N3xSmoDjNZEqWOeJM/HoZsTva8gJ7o33bLsYB9A0DuHjgc6zWVFSK8AmCrAf2M0ZWO0BMwKO
P2at7PalMYiFx2nkyOpDaLPO6NXURpfZaMcnuYAMsBI2zu484sY60NZh7OdfbFSwLdey6XQEy4qd
jh0CQiuCptD36avYANnmbQYNI+wABeV+1qMR+W5SKNwcZKgiYAK4ccTAQryCYD5gRbU30PrlxrRP
d8JeAOjKh8QCS6awGIdohcxnP+TSEJbzRNKDlWeIN5khiQeEYLnn4FcQ6eGg6TWbLBiCG5DTkF6l
YeV7NQbkWe91YsfwLRphB3HU2X2Dvnno6VPMfZ4HuqkLL4aY3/UwmOecdZMrXRLzPZdcBfKNeutQ
xHTuz9kuIP0TtM7QbsU39/vhG7ukfX5fv62LRGPpD9DcFFEbEkVqCli9fvimQGVwrowEOuey8+Vz
3o7uzYMmiTJt7/LL2ZIg91s5dkxMFlrp3Zi+5wxEkE6hIFKZm3Mh0KTIzlANjewGSGl07c76PWAA
/WR6nAwcI6uGRLqkGNsBgzt4VD/H2Be7pzCBZR619XOMPlQEFIgcGEkCOA60ahj6JFHyY5FLTvVB
w7r8hBGw259vv7W2TS7YRaE7wdyJJJmsHvX4MFXTBnzsxaKCuRuHUpsit+JR28CkmYAYAzyNnaM9
Uoabbgh9n0b4omEl7o+cprPPGdWuVFd1Gcjt7YupYAZ2NDoRgxB+1yO3DL+SuQWMi3y1p03XLfeN
PfNfJMsFd0gYcdpU5fKGTTNNB+Ct2iPcj90UOmWY0bz/RaI859g7d2381PNPip8mnbgAvScnSgpt
/+cqIMFCcCrxtcPMxgX/sy0LsQOBbdyFFT7nZyLG0CzAXatdgHKfAODZB39L5Ope4SUUka7V0Cr/
iH83zoqUqxIUen/KVSxHKM/hlanDeL9bY0dDiXzVXGKkLWsfYz8SHawkeeBdCvTZYn0enJsRb6Gy
pe5x7YosOkmI/O4k7t5K3drOQrEYxVUOOjLyEBhXkhhMio66+iIufkyOaHWfUZ1w0xOmey3VOnZc
qHbuLXyYPNQFPIwCFbLFMG3t52fxGc8hZGS56qwYHoFso5J1c4gXok1tjsKQtIGCL5VaHzfC0gyW
oom4JBX7NhQ6eS5yRoCKm4YIjZkaKxs/eFqVNC+TKEzPLa6424+5LFDrZjM6QXvL5V8NrDekZaih
1pmgOxwEGZmZXdtwxp9wvJNSwPpzbgrfpZZXCXeVX6ACHBCVypwaYjwEeBN3EdlVYWpIxo16kQVl
VdsjfkUf4pkRKaChbqA2rUkMgt35Y+D2iA4fhFnfD6+uOQfzO3cayORy8HA7u5ibDsQGjt3ZmVZS
aPD0VHRZwkJq1FTSkDil+ewyraG8mozw3dTUFnVKbQ7A8KuzgW/4PcB3RK5hscwsK01wCf3T5NY2
qxMOpag9RAz+4K+/iGBqHKGTHF2qBvAoxmBGuaIwAoq5itivxfj5AFJFbeVTTOBxYlfGGBmpjxaL
4JqXvgHNIikDlhAZrShAUb22cFI3wmqWsYW/GMD11q9daL1sy8jUgIhXrAQgq2TybBwfLtOZJTev
5USIfGuTaYImCVSwjS96sr0vdNcN3yhmUxwSvgct6fy0mEdrkrz97Ue1Dm1n3Y15Zl3SW3GXwsUF
jO2rZRI3DAmItcqg8ju85dA0e4bbRThohoxj4GxwXiiUjI3A4FbyjPIruaBfZkJwqibUHzu6E2Rn
c0y5kXJMLxwKPmJ42S2N35p9Iy+cH0umfdEj3Ic3q5P3P6tifsKckQ/l/lwLw5CrU2Oh6SY/ET+D
Y57BJXFp6WKw2qUPoboN6K9rgxbh5OJLtXXh6NX/Iih+xMxg+qQY8ewUlAgC7OSjIWOOPntgvTfl
l0w5oxbX6L4XQ5XFiAcA3sbe5FKE8imRHqWlkE6/tD+8GR1ewV8Mfdp63lit8ryTtRG9P4MzgF49
TI8WYTiVib+QdqHg2zBHYsaGKWBj05Xbd4LnLjXgQLMwHb3Yqf1g03b5l5WVdzHrg9U60Ff3+epj
1HCKzWfaCziAWLfT2+rviOX0OFBgstsukMNTamcHVm+h5bWZse58ULUymzAdCHFetvhtDQxyNDZ9
GUBLnprq5Hy36wsJoqzka8qZhD0nf9JrG4QE4NMALMNchv+j1+ap31ZXi+Vp90nHk+3gYLAvw3NK
VAvBXytl5o+Xwd/o+CXJUNwhex3Au2T85Q1RLjAWYWj2IKFB70qmytUdZCj25fRr+Snn9TWuHCs9
j1eN2Xl8sGogBH51Gp1C96nZLyNQvbnZyIPYdTk0ULgNGaFPriJfIo69GkUAtPkR0wsqbC4mFgdG
m5PoYCY16IjeNWC9U4iJHUjqcrxwF72PRhbTXifrZzFC9jkYfqmadaWUbLG8b+eymHDaZ+mnqwHX
uzs6u6GiEwNT6dSd7EXsPmqM1Ip/4p7yAmJASvn+nHF4jgA+E0Kn/5yb3dIaK/wz5yvuZQ+XLnxS
mFEhVOEr4MpGcA9uPeDDol56I1HHOogho/fQOkj0bEiHxTTLrPzk8HBVo9sEP9H0T0eVf3sWVnzj
YxCSu9F3/9YYFbD2jLlxHAZlzvnCzpL3PfzSUU/mlvrgNjcF2hZTDLJ6n9ZGd7zfg/mySTlJCcMk
dMNaz0IMm3I2iPQWXnSWDrRChbwoRGPSl0XHtbUvzYVXqxkGUCjUOkbURxBbDbNM9Jaui69EihUE
lIcimYpGbddu0oijVdOmPmInzC9gP3B4sQOdcZEAHGTwyeejOZLtQo466iQG0kY0AI+O2N8+MzcW
rYDtrlxluyrz04RgTq0T/JERV1Kr8VR9oKJaWAOQWb3Qd1dg7F292vzmu6MNdq/3mDkZsN0gUwkl
EtLHFGE0l75Xavs3XiOF8455mhgrf/Xp3UK0DP4mXNg/NRyXaTR6edMs7HB3SKWgVFo15qOpnFFh
3w4xY2qbXdZyW4IlcnIw/tzGPthaNulhgeMZhjPAGeYZgInsn5BT4EcaeJFZpNJd7lprDBoOvZr+
etcdbhq4evLON4XoPhrV0TN0aqiHxoU0oNVg3qY1d/xavoOMa6Gwqsxd/9h2f+cMO8AedqVFkG+n
surS7RQkX9JM9wwk/k3FuK6FspoRQfXLIMPgfchbdcQ1JSxBvE8mLI+e1lf5glmZnLRRMR5NT4it
8RjmEWSQxhaQ8nhZONn+fCvFeJEXY+tDjgu+/rw8gyDKSQM44LRiCDJfVX9a1MR4eL0kS/Wr74/5
izEUNgy0EEZY7/Jzyr9MkXiioC618j7tNUhZauAxm/zd767JE0SPycybbYkRcTG51PgPJ+YMe3jw
X/uE8AbVNQ4GWnDDkqbLlN42ceFYbgUWlNSfxH1kPXNLSYkbx89JyTAJb2QFEYrd7BrJQ9GJ1wpf
S/UlcmU2zDTbs+NRVkbsDThJtL1QgnVQ8FJMpq0zC4578KKDcdqOg9wfRX1eOcgvOXLFk+iJf7It
miKONF6FfYyFf83wg8ctjwv8gp6FShpi4ZmFWjhWTa2dohK+6USMSP2VDfBC4u+U3nwiakEsBGWl
/2bnqMU/AfxM5N9xgGFJEz21kAQqINRzYbSgMZ7y34rnQbuFqcIQXRbWhQ+ElERGBLRsf2k7lCJ/
gRC4NeIJc6GaaJiuuyK6kWrguyNxBSrknIgbtlHGmtI4XIb1hwXcghCpfQIaGDLlGszOLQRb4l40
weV0SatP2QhAJEq040XfbV4oinI8UCI6zb7hSl5e1uDRaBv9Hc6dGrtkGDa/lKxWCQ6s7S20vA8N
U5IDogmtuHMiR39l3P1NcJktdoC3JGffAYVgdynwdCWntkE0kUcT+sBSqkPyWMKGjMNMiolbumqa
f+kZlCoVS6hIsCeRczOjK+QR533Z14WyQuvTsYgF+05oYEhWn7J4xWgpRChPic7HWVC7+we3TRz1
BcH1MNuT4YNcn6oOYfu0q/fAFXio9hp1OW7JIjMHjQJM/7tnE8qO1ZOz9UepwCuoU87Zl+OEFUiQ
AfN4m4hQrlZajUjRm5fadxvRFj122LdTXECwuekJpye3KU8RLrTwl6nNMKLnSkP5cFlnze56ZXGF
3RE3KWeF+SK0Zp31t40nMmEo8QR459gSQeN+uBIKElXOKr1NiLISx0Xus7T17AeSl67KiPMe3Jb/
TGH4pZROEEvokLSI9im/P01yPbhKbTP9XnRMrrEmunFsWGUiNKDLlGqaIlRKyiRsGeKCjEAlWQTb
PVuK+25xYD4mLtZyCd44R/P70Z6yelgWKXuCeIqlhdmmhizgE4tNFQ0NZzgNRipOKxKwSd2f08xR
XG7tGa7tyhgVJ4UxYbFaTeNN5m6TpVbQkQ/MkuAkMAQqgMpLi5Gr9cKHsWXV0p0+Be1nBKF15wsa
phRJlzyU2+MKL1NuSwnopNGPbZ8rXv0ZM8+E44cdhN+cLCq/lLiAfU3RjwsrLb4tVjOw0b8jEAZi
DymqBHKBWVGiJZHaE++ko7WYrj7sDyy1NMs+lj+gHlfaTonHHlGoYhrKqBJvg8xQA/oKLqoGk2SF
R1lpFuit8Ppjy2Eb6hLbLVw9ufDhn4YhfniAyFjfyALEnERGGWl6J9DoZ0gnfuRVUqr8LDZwmWl/
9TOrBN+KPMx4MPhQMiFvFMbt4C4gcp32Omx1WUDV8GuuKj/6XQ1QGiytNITIcKZY8PgVZGFfh+G1
n7AZ9IGTsRYBRsfLOf7TsDfY58YqinHz+jThKBJXyemkeg9CJ9jfJB1BqblAb+c5ky4iwd+BoFKk
aeuXxWDWg08B+tsgBhL+DcPIoDNCiEk8DfsM0IF90SWSkC8dizynh+E/3PcA8VvZEK2vIh74TEXh
HxmNpMcQEYABQaWh2691j3PkA5+GhUxFx7XlTbal3sr3542y12Z385PEoiGDGQ4xR0bajS6fyhxQ
THjLKhuaNC5vD7HmUp0u38vh0dRhKuzAOXdUHNMAIoU4QiBA8k65NPfJL7H/vMYSO2C48l4ug1fB
NBvRVr4Ohko25wU8hTzSbjIzUUEGy1cw/Ni3s7X04B4NzdaDXbiIa2PRsO5kWatmMdkqBfFKIHna
vc8pI20493yt6J+Gjn/kwShwItHOszgRl0uCFvesyD9i/TwWl3/+MCknybaw1zMWFWIdeMvBkFmt
adt7wz2PWxhknEJGzihKZ70ejBUz/qgaciu829eMaLHxfa0L13YloCxuDde0rvwqyvmTztDtlmEN
jxAxtaIPT8J1s6pz7j/4Sjna7zUSJWJBdE6jQuty9CACf41Y5xigJX2DtAvelG0rYhdz3UXc0MFu
5oWGRNFOqhC2U3w8O3+H36UyLgrn7CosqDyPaUgRKokfL44Z4mVZ81tgpgQTBQdjWjkWs8ddIyuO
eIruU49tl9xxffUYioMaPaxtLofQbmAwLZeTkto39pj04qI8TPYz22T8pwMq6zxxCR97P2bzf+Vo
h1sl323VnqSkrPKLD7qLmt+1km9MAZGmld8COXqv3FWXquVmM5Ws5wMz+cl1xn75NMHCMUguutZY
xoQcxp1QkuyOFjuo2bNBwPWyRhIax0QiVNRMb+c7dxMZkcZIBRnAJ2m6kgTjcPUFxpW2QopYM9k/
dPxScYcyVIUZ7WDAtZTtVorwB9BcaVcH+8ljgiaTzA6RwAUdfCAytJMIFFtoeHqSZiCvSUuHroJO
PIxW6SGyk4cVw1Og7ZNRucajk0QXHvyEq8IzB9xWscahBDfd2QMUCZyD+9rQooxYKAqjLDyZbLts
X1uXc91NGlOgOpFJPoJZ4CYY41Gicec6/Ii+hb9UW+2+/SHpCa5B3dIgozhbhiEG5YZeDKk3zhbK
e2qNkMPUAo4c0cyGMr8BLNv2zDU6v5pGGX/p7vzDJ6SEXHGE4I6C9DYIel7AQVhQ9A8v4WMrhsML
lzqrxEFKiwnV6nt59LJ/XK/7jMf8gF4w3h9mDwMqCY8+0tu0cl7LllHbF1IjkaKzC7ANxHYVwIgm
P214hanDwqbV/s2SpKtpPFRYhGGSSrEbHMlawRxKeDSPyOS/zI6+DTtTxjUK1B6IAw0I/sOjiHZv
Bk/2c8WGqnVTwU7+Z0gGVIfVRMxe96uzw4hEF+cCaDDtLrJEnESRuzCb/bVHbctkHioIBGxhfGej
vs4khpkrcdUnI5gP2O/R616HZXqdngLIEE8UkcpEWViND91QGb0Xfl0Cl9jbVstcwHury6vRd3st
AGQXFAaDw+ueJqPsDW+fEfojuJhNJKdsVTbMAJj+4WtLuv27bZ6tAYSv7+jN0fKOiiMpW/iuTqi/
ogPDbh4ZOpSzyyyAXDDQuZFCdcSNRptGQxvw0P/02wK28Pdh5auDEGO57y0KJAzTC36Runpg5dcK
fngfTfteJI1WB88TlebN62kVB9rC6d29a0MGGH39Fxe7cgoQ2KDtIi3z6x07ev9LKrvTH+Aqh9Yx
IqhlPW2HnJIMJqCQIBiRsxVlH9RZ8liJXXJHMItQAUaLpMB3nIYaTeC19lAFqeamyfn7aViMWsTP
MEexwDQAh9vgeDCx/5ID/0Mb8Qb4QlxDJoGFaU+DQiQvpewLw2lfAeOH943NkRSAOB7dlqwHfPdx
01lIZDLt2ErQa3VGu72K8uaOHiht8RjTwzKL6dNFt0nydal5KNnznIgp6tdKNQhe+8Jb7evU0vid
k1icXQUWXiDDarmK2cH2QPfxpe648P4eP4Nvh1YSey/WN6sFcDA5kuYKOE+rQjmg6K/R6jBGBvtj
9bG64JlHEesXg317rzhq8ENqcyAeHbSMD2HdFKuBcXgvSM+gClZj1sWUKvr9aLpwEjWvFo9LSztQ
1/es9o3P/YG5oFMo3Y2vjK/Y7ymCdh0Unf50VEQONzbzF6N+mOEUrB9Br/Fj3UzVs8yQcgzaOSck
mgeLypw3DaQFU7a/Or4P8hrxIm7k4OxsKJXUkZxT7/hoRN8+cTxjMOq2HtHkpqftFgaNxvkC4qXn
byYChI0LygSBUosaMi+44appuBEg9lYaPoxImdbczBt1shGln83VOvDLGZr2tSQCnOGRkvrwczOZ
YQzMI7th0CktnD1HzL14N1wt6Qf3UvHu13+SucNLAkDlUCK048CPUk/SxeR0okDS4oarUNrjj5Rn
lPM4w/t+SKVLi3li+6CEGgxZqZywQH+gmOz8ruZCIVXzWanbiRz/LRBfNUHeMG1GQL0dvXqYNZUX
jYig4+82DzWdjgwVX5J++6FGvV+pXzlM0FWxgAyLMzTKih2tG43PbSunDeakyLFpNw5tUJTkMewF
D00SgqnxhbhEc3OwQAUt/ydxcrRsSzn2esGKgV/B5vv27zPpLYD6AAmRnw5CdUzfA+cuQCMhKt0N
zB6VOSqiu1E3JFSK7hEMfDMwNp2U8ctOaTK7rpmObG4O5ISxMkPENXL8asfzeQ1IX8dTtd7yMaLQ
v1uZQbcJy5Wo3bNMRn1QICp9LzQ2my/vBJ/mbn+dr7bZb0fIhVgnagQoUw2ZxETNjg1OfUhBs/Xe
Ci2BEQJNnBjIoej4K2/Ib9FgvLYp6QnJ1KdopmungQ0QWp8ZGmofcEysjOLNpsOclpYi+nJVBrwB
82jsmGy4FseRMFRRluqMmDLEHtF3qLC58tTDl7040x3kSi4EmBLjjiBnMfkyMdjskCRB7TnnQtCp
AUwYknDmVv57DGrKLNvkNY6SkPinf9/GdMOHE1n4ok14yTMUuw6JDaF1YUrd83mU6Y/OLgs/rIR8
guUjRkl/OpRGCiLz8n7iJc9vIXVyxHQ0DGVfyqZgagVMCN6JgANMfxfc9zA3ULg70MEarnw31Ij8
epwq30yr5RWEbqKF68G4gd3Ah+9B5dIhynu40QEK5fnTBctZ3YD52IcfQh5mE2AnRqo4OJhwTbRB
fGf7Iith4NAzgYL+jFapZQ1ryiTlGhoOH8iX7Tmih2Pcs2JzhtwBiaIpRh8+oO0hh71kNuICQs+X
QX+Wf5hqXPkcAzO9U6h/HGl2rk4/sCEuzrDAIe4wsU9bkufYMFs3k8XNYrepiyjAxNgAXYl3pYQB
dTkHuQEDgAVrt+80kawk2lPBj69ED1NRu1Z6sTHbkMIkFWygwaMlWh9WPD1CUjwxFTd5VRTmXRTF
zLoowjEwQzCofXwrqk8GX/AYZGiqhXTdNQFRdBmFA3Wk3806kd4K/99wAFDC8A6pPTNxromVPuEh
xHwe1QEyH/7pirrIK5X8cTSm8oOguO8gh+u711bff4jsQvsxNEP/xTycrhnHizm7CvjDNfgAuGAP
sedWMK3pSzmiTbOjK5kt4NWUC8xc2nZxtw43FxjVVz6cmTiqAygxVFn0NJ8M0PPT6wmV4EzTDXWJ
LYk04LWYNV5hSOpl284ffUaP3V27r/O4HTc3mi0QoZ92HINEYB6Yg4QfqeLi/cDp/cbtJRiCfhth
Ha2q3m10Mp9wgsG62bJOod1u2MQ3uw8wv0N28lzszd11exMrHeYnL5ojYLq3Q21vSh9/tp7jzwaS
wBOtPuATswvmM7pbjk5dLfk3+sZFBdikwzhJO4zfM60lzecihvNLk0R3mNZsLOWPww0Z+4yHiNQE
hbvUlAMM7AClNQAQxdqHxAC9wifQTqO2uerLAxD9/pocYKnCYR9t3J1QbL6nvu7AZ9IOOUyt0fQC
usxuVps8L6VW0+X0mV90uadUJ1n4W0Qnpr1tI2xlcgxqLi3knUcdqTy1Y/L0t5QjADpHDqiWRleB
NbItdJAWKEb45Rnj5lsrgRBSejeGQ8AT4Bs9WalwmBnvMvrPiXLnjKOB6uIZNusa9I5JUsLcqBMc
7GmXKMfbLoMCDlujtPlVXbgOO5UDcTnQlF172lxKhcKwyqjsNbCCrEYBX1/bfV+zUtDWMwpdvqM7
IL8QdjcnXZLQNZMFz2JgNGcBt/3I/nVohh76k4kOGN1tIujr9gYNgAgXUgjoYDASGkA+RyYJzqph
LXN1FEPaD2gGYcWtzisfB14SF7omaYm2+tcGfRBsmOYhmajgGcv5eyr0WTVvTGPaJGASxj+lp7kz
e44JQAF8msGYaloDNOp0DpPOwGRwinUaqG4LGp4QR7uBh2Spm7HhqOFnxBGrmgv44xq0RTiwL7Ik
pevvg2l3jYauXs0L5kb01IJzqT8D4Jrq54Oj6l22YoYmNtaQHNbc3qQzXFcFYZAOpR7769WyCA0m
EczIr4ih+K6dGezGGjQjbZygNPDsD4YXuwIRLRPGtvwiceWkT+a6xSf2HsRVW+6rzPvq0P3IEBNw
YrsgFPM8j2iakzZa8kID/qOsEuwcUi9OlTziRuJ2iPlidMoQeJkry4amQDyVKnq60A2vWmNjBRsK
L0b2Iub13qENnFBhQO6odzsFW9H2kHqx38T0ccC9kj1g/9TxKeAb0yhbMMLfDrNxI8YybTL2TPbv
ga4YqN7iaiLEGEATxs/UDLL7NhVNmZ6cTl+jpGc4VwphhFXDGURxwVyTHlRxGw9ADAeYp4CwKHzq
o5FTzi7a0IdhV56wuhhRv2HHrivbe81EseWDrvEx4iS+8rws32i0VdoDM8AQjxXXrd100TU6PAMN
vSr0a4OV+AgjdpHoksiJkfmfuMMGwMBEPglzZhoxSyQ8Phs6PDFPkNgbcHHHauq4bEDq2FADhWFn
T+Ql7wGs+rAHLTwj8MVNXuRq8t9erB0uVePH32k+GBw09WO8En9/5hqsCv7CYd3NRCwdHhGa7g9c
J6aX+1pj2B76FGBCZhHsbUPqgBi5cf6Dd3/JPkC3w/b+ZCuBHKFaq1IGJq3ZCZxAISTlLQMmLOdM
yApcpXpYOW0TRq/d7RliEddT7MWUWoZSO38zw04aJg8N42IHJF2g5qRnSse+94dwqwVLaQUuFhvm
UYML8UCDtJIq9Lhmpmsn4vknyB+P43QZAEDaQF0wCK4x7Yzb8j9sxmlzezQek4t+YouA4AMhnYcH
fnxQ6mzfacc/tnVgEv67sPoeXS0FNbQR85ro1ga6ECW4zpRwP5cfZouDTTFIuvOeCsyHjdgS7zyN
l3B53dOI478SDI6NcNtFKXsgMId1Mv/xzDKohfM+9+r0qWPhZzP+StLLiDG2Tu9lcWwFUDFVD8M+
Ujxi4WKljAtKh20XeAigGJeKdMVt3ILkJWvywAItpvU+jlPARChdkeJZ7iFKnqB5UAG5QgSdabag
hfwhBJN0cDcgeqQW215gtgOyWrcarCiSCyTWMKcrkG2Exc0EMGHtWxF8RCqHBtFtOKtosNKeLt0Q
PwYweuGUKwktA/NmIEgBdDbOlsZd4ZRFDDTTEstahdRGuQV9R6A5zFd5mMISJeR/LJ1bk6pYEoV/
ERGiIPDKHRHxruWLUagH74KIiL9+vqyeODHT1actRdg7d+bKtVZCLOK+y/lDvkqJsttsnpCY2Qm0
1vr7QwQv5jWmFSWJMn6CScqJJDUjYJ904Tm9MzdxeyjJlhQC5DWM9na27nRsLA4SrbnjmLudDXvc
rGl7EqZub+qJaqOvju6FU52uLGFwk3QDsinNy/wKoNh0p6IZJbWLIHARUPEAnsup2Yz4hHwyrZiD
DBQ1j6ASBJz59EQAWo/+FAo+gzaX6No5tLhFPjY8bF4pD+7Uar4vs1YOU3V0YD6QQkI31c6BQGPl
Ogj8TgKgA7sEigBNIg7481+ZOLhSi/2RO/6yRvjqUdjYsZYgPhEYgOKX5TllkeKTyzQ7yScfTvAN
Wt+OmBEG9AdguU6BeeatuMucWOGSCzyAbGx/bS7cNV/jE5FTswN6hk3dzSAGH07XunHiPeb90D+l
rqSftyFsb7KSno6aUR5C/BwyZ29q7qeRwaAnqhUb1j85OaqKf/uQ3N9lpAqeukhTUJyLUpHmGxmW
XAO3eGqws+EWB/ffoX0PpwfuNfPNtAGnw2NAIQv2fIOvCLr45ERQnBfLPzAcG7n9z0/l/igB2hoW
KppwBlBLCnJ2e9xRRyygjw7BntUzo59Pp4Si3tl0krU1X7pwtwGCYBpQacoMR/T2V1JtYhD3nZac
95Z0T94pdxQlZuC1n/3RPkB+/tYuakhB3OPeFoGK89LIKGl/eMXfxXByP2eQGx+TeYSRDzDvVN0M
rUSZ/HQQ1qBlQ33Ct/viWLf2VnmQv+FXklPyTAJpPtMLx9mY9sCPN1BAL0fQpkkfan98aQBFn6Gp
RIc+CehjPZ2eZ9zJY+q/mGjyCclzOdC8K6pS5xlXDfB1QKuC44cOG4kzcYLo0vgf56fCGR25rnP9
xyyreQdYfDV8Lb3nCC9NkZZp65piwakgGc8Ag5kwCSnFedSJ+oytll3QaRyDfCtmydA/d95ZPtBl
KoqQOyLjHs1z3eXoZtF5enZ+MWEIsjVJ0YbcJde4Ms/qRS256h05YfQO3xmQTquA1NOnr5xH8nxD
6G2IyyxNbmXBaY3hFt/llDuQ8ao20EHgyfqgdMiH4HYEh6ALUW90x0PgwUj4wdPyDRTyqC7fmIQM
+l1ffwbbS3D5JGRGNWzWKrim3QvP/cIwEdo+2oKnr3/xQXk4Nc8fdyDtEmyhPKFMxNqg8Xp1fOcH
0uBywJPugBYpk4aJMSbtWqM7viuTvnPvuZ+vj69XdjLscz3jVcywpIfkf9+OmTvlcfWmGXke9MF8
7RO19D7HvZ+Dv+drFzczOvDAsVd3qumzH72Y92FOr7f01awLc/99/jRlfL74fEr/EZRIl5+edsha
VKbei8GTGmVM7zPmRbcWxjKcbBwipy2I5ZYBL6fkZsVguHekNH38oWbmMu94/Ns3H/PDw3JMRg4r
o0vud97TDoS3PC7NuKJ5i/N/tCn6XhfHvwI6Etb0xOenqzdxeZ1V3Ylln8cyLQiK9rqdwCNltx8i
6QeDhUF2ew03hAAGviQc1ikbkSEpoZCoFSqAG2UJJ4JCo5MYkHFeg77vx8S0KTwvymEk58RqY9Ww
e5+RFBcJ4GmB8QzA7xl65UaizF9YnEeRQWz4w/uoE4RfQDr0z9gZYL78D2QCSpNwGuLX8O1S/gEu
LWN8+nC4E65mAm2/mKfmL4cv5Tt51ZTGX7sfdwD7yRNw1pQjUAjGj757iuFe8Cxh4AtHNsMKDrpT
dvfbEuac5rE+PmaCjbv24cEGVj1okfeX1f6+P+W+8ZImtAl6VyA8sQKKXd7AstU6UHab7nN/V9IL
Q3bDXp4Vx6BjsSy2X6f+uLcXPcjg+AMbLTHL5bkqMOtGcWesFbicGE4lZe/H7GNaV0U8/hfVBCEP
j73zsHqM22e2NkhHFcKDX8A4Q2vMHIsQss6EEj4h3K312QlVh0zB6EIbfgGCoZhGsG54aGraDL7x
D1ph+tR72FZUkgIkZO/07ptLwNB6CT7Stat/7x0Nhw0TXFBrLhExOQnzPymCvx5pKiNAhcbZRbUW
dJ4+PXUkNszp+Cf84kdLDsAxBUGFBiQNEcqQrJ5QDtJbBiVZZBDp0yluZ6xUWIaYW1H4S8LBRDYZ
5GBW8B7IcaiLIDDNyTsPhJ3dlqTAevAQ1befS9SJrqmPJ6tzz8jOiFvMmHpBm7qVQx6o7qcJPZJm
6eNjB1xqkV9+V9H9Tag1o+5j0YVeLMDuMaVK3JxdDTE50dyixyBlCWGaEF+7BZYFxFFH5TCjXmIU
Y+Ff+6n+stvGowzoLDIofvXmY1J+u8qKmVajnDXDN02Pd+ZVwB0Puk56ie+QS76QOOgdprDSN4n5
e/dvGwAq1aDYI6+nopp/ZvpKyKVnmDn8UlrMXqg17RepbVXGJQkxi5aJwtA9ZPg6TYu0/08H8k9k
ZEcC8wiEFLz0MjnPeLsHx387SsDmaBwcKffo+Zcl8b9ecJOOuO3YRU7CVUJ2+IJJvOuAZiSNScBj
HcEUcV3tUFaOs8eIthO6t21w3KJ7Hz7z2LgMG3FGDtube4L8KSqwmJK2P22K8asHNxEnKeQrFq0b
GdH5hHmBckVI1HNlytAyJ/WxH5NejlGSHHY3dB9EGvyIvx3/zOyZ3MWk/R+Y63qtoiSYf3DeWGrL
d3Sbwnc6umfyRpmjBCEw7c0eTDJlaQ6EYNw46gzw+l8T77fOA+I3zm1gNYhQ/kB/akrW9q5TOCXa
kOAsOF7rJGyuWkFkY9gyYWMNxkVDCCMW+CbrdgCjdSUtMEgoTkdQNd1XrKjvULOSzEht3WBVa2fZ
fVwDFozeXXez3uK6Reol2V+Sc3mJ9KRhfM9VCNFrJTW4+H4Cwv5KJv/ivRWSKiaPXxhauG4yleIX
JxvwXHu/XML07TxJr18IEzAYmrSiKJzs/+RT0tAnYaLpD6VFvVKGblKqRRwWGJtLHreWwVSiQHoN
UQmBjJNJWuhtfGTJbFR+CSrjJski/0Mxwk6icUO8ZNWzxJD2Czwhk91x1maIQ07FSNEXAahlaTnV
fdCO6lcrxs8b/WF4pM7rQ2lMewEiDAIA0M+3SJGYn8hoX/Ycb5uhMrkI4W2TCe+3XZyhLcIfnsO/
jTI/qan2mZIAtOzLEC/YjNf08d+Jw5RykBXe2JitmUvMsdLxSKZPTINljonOVlfB9agTOzK7kwz+
BiugF89vOI9Q7WVIJOZoeXwrrhdZA8FeSkVSMZDkaS+jF9cG0SUEEPnHVgHC8afmz3TOUAIBPaZB
f8+7+HNGzvFVAD1SyOfTi8Hqh54v66LLtsp4xlPAigPrwdpZbEpWvRQ6AntsVf/xGJ6AbQReqzbw
E2hLAcocrMq+ZwfgDRm8wYPosM23UbAbe9BhcLIWvBoGiHfaqBCzUsq/qTkkE+u5yC9TgR/QW/3S
4rky/QsckGF2fzRBujPS/WSxISKbyJpsPWpDKu+tqxWgkCJKEmQxuXAie6dyVKO8PSXViK6emXyj
nsZp4hdG8NAghhFIUo5YwVYJlICCOg5c/tFv8TFTAhJf3WO69RWX4Z9F6yPgXpQ0NG7++8BsDlwH
hgF2N9UpbvcrZaGlONjcTUbm+ABH6BfFdZjnBaxsSlOOFelMZYVIcXXk7ulOFFHQAMF8/ITBfSeb
ESXR9BlHlFG8DJvwIsTzm2H33vBgTQO4PgeAWFIYoeKQXTAUmxKJUv2EHJWlAgDDwR9BKuL7TE+e
fXgNxv//en+c9fqX18NOAmjTbMGrRC7R2UBw95sgxYJun8IKu6f61oV4RLOQt+m1Ljk4aBxV0BDj
aHsEbhAJEEeCTvJKXe7c1iQ9yKDYr+iHouAJnXAE5IFF6PTK6BcSFH+T6GlCZgYGA5IBwOrzmNal
B6mUJPsVTxlgHrAVa2Gibrr/rrSGklifkRSR288vATeP2hgIjA3Lu6HG+cu6+MrUYEBZgBYGGqi/
oIgGMIZdh8KKZB7WLHKSr8sExs1pRPROONqfVGAQfeQIYopeUsw33LgXynWFSbYfZO2jLoUT8JoG
V2XKsRnmA+ozqIxIHfz3mC7FAF7Ygrq5YTd9R+MhdTissy5N0zNsBpo4/TKknjvbuyOewmixeUSP
yV+mZoQRQ4A5/9kx1PpoxpBv23/NJW0VunsGRSTmP7oVXJyUaBzoUVRtUiDTAFqXacsECC9YgfCw
vtL64/TCDEEaPeUBSp9+Av+c1hzhkfjetVPphDEImDIN2o0XDE9jgGAtDcYaYGt+QN9jPoACmOHZ
g9pEDTZnn/21C3Sb+VME94pjj+HmZxwl5m8Ghh9UrHNspOwWu/FP0AmDAdcZTqbznlyRNuOalrwZ
JGxQqq/vFKcTIKYofe65mjahLCudrJxmkq32MjahYgfBl2IxJQIIwXZ+6tMpu9NKACaBneVOD58J
AA+j17MU9Nk+6MCoPBsI/oSZw1wSLVncIKupL31qSTLm06nFXjyutuE9VAinAq3Q1Xi6KPTcMsHs
0K38igiJjqOmZ8/R6hlE3I+M0yIkGc5l8IpgENF87AbYE4f4nKEaJBXytUDmVwOijz7hK8TedtAE
MExDc1D+5tP2n5X2J751dR595qdex9t/l+ll9F2fhxhVz5WhMrxlDzEaYEME16QMj8PvjzZ5usym
DbRBHlpphwF5twgvuVBHo4nkyQIY6UreumGITXD1OblHOMw6xZAqlJG4d4ojg/GR/aCGPHJ1+7g8
I712jjJjHH/KWY/7TrsE5VuXf2Iw6SV0FXwjePPb39hgxq3on2ANYNrhQtqCwJUzdOTr8TRyjqaz
+wQZpdhzP8zdxOr4X40oOZ+qboOy4yRuX7grA9t6/xZPLr/rMfXXHsuErFUd/VoMhcq9u/gODrVF
ndw4wnucjypNubOvxkacTyzn5XTjH9PtkXF+wk/IgQiw24MlzFFPpwwi9dJIOy359QvpkWe44Ydq
BveW8elfL+oGCn2rEVM7/Sto4tNVo9Oyg9L2KgXiObQAm4ugH3S900TxKJOZ224OCk7H6+wTP4LW
+/h4UNIllzID99X4tvnMXnzZBAYGHVtEoxSdPUqFCM01SXceHQT/waUF5wtEs+wvIcmogLdIXfhy
r+GLxYSIiB0L3HUiH2sGl+WWawBzp4EeoueBrT9+h89Y5fvLlOhvgCGYmw9Yt7ECjAwowMo7TQD2
eLkN0Y8psPAFIEZiEcExr1JaSGiCr0zbghMW/5ULE61g5AdscvfF6dkBIN99ON0togt9IEY1OdJS
glLmwkkNdSiUcloBY/P3eORJ9zMIXh7nTJeVoXC4mfxWzjureC4/eOdPTDAM8uCn72JoFFXUGJdB
BbPuDhjPtZjB133HKrDQI4AuHEO/HjQglbWHNI736TiS4JHRc4U37xJqky4ErVuwk5WihlefiQOO
xf4Ed5Thtw7AKjNtXYPX9PynqM8eo9ewHJn/LOcyZEpmVPsnuJIVlYYaW46xOI4eUTlssWriCtNH
VPPzqljalzE+PH4PASmvhwQ9urN6c2yWyVIdK3gwDYk75BXBOcAZwL4E8FZb97V4QkTWk+9AnNZw
A3N0IjORZjSD6eAY6dtf6rhv3wdFYEQ3WAfM5cJroXT7rtdDWAeo5mH2HfNZLt5Nrjgw0Bx3On7r
HvE0sIJbBMfYMybfgZVo6Sn6MN1E9JQ5f9TgBcY4qH2xv97NM1oUrjxfMDGmKrD26FHV7i+TK/0f
bgh/Bni2LH7g+vKn4TlXfh7hv8AtqvlsclbXcs7pkXjCwyM1EFn5machONvZ3fVCRnOyuHKZDLSi
kqXHzLahxsc2rAO/mtYhDRewIGy7WRI5h6j8KrUmKGrlLna/GpD49OHQdKNrU8IhA2ohwXK3fAr3
1Rkr9vzFAezgN+DxYm7/1zkgiQV4wVqcgLz6HbR+69PbtFdlUDG8eakTz6+84ds5gIBTOBPdKwp4
2lFsDIUl/fJWFd8Jc2uqTG5QCURAOuaMCYE8sKc3LSmNoYjf/u7TGK4GFjbkcFBXS3ySLL4zHxYg
GeOWiPCn8vp8U9qIKMR69vLjI0l05np6jWTGI8Rod11DwKlgXmh8gmxcQGd+UapaSFC8DWCwKxVa
w9+u464/o1gjtaTnDrjOfy2Du4uFpr8dX4I+W76LKrzwzBkDJeA2ivqj4sy7cKsaAsmZ5yhg8O6U
0GQaV+51eV422FtSQ2Ak/PVzjwY8AJ07T4nrNOSjAMqvm81N2N60Ep7eL0+kQ5hAUQo95MJ6Zkps
g+fU3xIRm6RFh7Wg8JZbdwcdxh7zDJyDyZIl4eGAGf4ySO/wsncXckA4i4Tmv9fSnWNfrS6kZ3yy
jEg+/fddv24mhwmeeDZ86Z+ZSMJk7TKaZXcgTJH9SMXxEcYj/Bh+oHoDEpZtqqIUkDdTWOUN6/fm
jkE/MLSCWW//wsLnxw93R/Ayfo0pdNSQqMf49C3RnUGbYEqMGGRpSdGJlPQLpsFbavySWGT2wYWp
kAHpeB58UkCld/LeoVi5khmAjWhsADm7pIRjQCIPgY0CV4lmoiezYrGzJfawDge3RCWQisC3pIcC
KwUuCLXX0QcIsZsgH2yjF4vNIs5wsnABBUbWgN/OTnhGTxyS6cOxxOQG7TBt/f3HIJe/L37zG7af
6jyil/cZvAb5sBuZc33Um2o9SrDt/Blv9x0FpYw1ooI8sw3CS3JLvrEa27eNGlJ2TMqAhzAoQGmq
RY+h6YNq0TRevSggPDzTNnkM2qSAdUdMIKjffT2uAhwb4jzGjHp6Cd/Rc36b5mExJxMZ6RCJ3sN3
pIbSD92OX6s+NejPJTFG+UKHPn5fbYfPuDPWxgrJRHcglkSUMM4YFzt7cQk4Rji+6qCktSaPkckB
sTWSMTFXl2OGVrmd/fGcOOxuBCqLxcZxJjCCyYq4kQqL5pCdAhWidfasTVbvyZHEhjYYXVuG30EW
uQQUn7BBObTdnpudvN2PiIOh+RL5Zwo7vOuJXqv1lnBbeGwVd0CAgCfQDzA5nyBvjNxAQAGmX2Rl
wJnKBfSdA2rh3S/mO1z/75OBcFwagCahFmWZewqRu3GuQTDh+klY2wTCHcdPw4OGGMWvncnbKNU6
7lCW7PwgRY544XDMC7RxEa5K8LMjH6CwBPJcYr6BcYlsPDBGPLpYWQtWIr/EkAMudVhx4hi8AGyJ
P+ieJpvd285kgVM5EqIohLn2LmuMlBp9pkRgAR3Y0ofDXDDKNyttcLSHPDdfloOGt4pYskhIo44R
S9odw5H+mCZUj9qAzRSRTnOjqVJoMP2FBJHQcbMbdixZEI3w8INvopyiNWkTrXU6orKTSlKD457P
Qf1u8IqvpzrMmWvdC35pEsjhT3GwUPpQIndS5lndyCXbtDs7rl7xiWSkTyRDMDapA/LKENpLoLOu
ZD3dfWPVR7aGPzt+80xix6eVhI6dZvJEJM0R9kKKkpmKVXX3SnTh+k4MbshlkgPfG/WsW8JoIAoM
/rRigyvEP4lW28EpMTysNu1fjBTXqCRJ4Hwcenzyeu42PUOP9cfDPnpAtxAEYzkKteAMYCKR/IeU
Eckrm4NqjwDvH1lRZaKxep48o5J3gcXgmz9bHjCH7ts3Hab02k9fG1GgePTxiCFYM7sXZtJQn7Pk
P47pGyMzKsIrydAuq7we6LsCl7IkmPUZKIuIgoOOAMfKe8edn9fqeHF6SOeJz8eBVQklpuWUT3tZ
tTDIDFP+j55XTQRlOTpX5qzbLSFYs7vUYwJk01SktmOzdNxmITyQD7PHvOrjXOh9aU2orzqscrh0
/REN6NIDlDh5rc7JeiochcNN4ccutnDgDO9RX3dbS8WM/ed6n/QuyES2CCFEVGvlw/Yb9OuL/41u
tziH+G81o149O7FYTus3wLGxpZ3mP66RsiXp5Y210+FeRNuLWzSjppyeLfpZ9axNQNO+AUIDM4+U
7Nlx8+9Ee6e+YSTb76DZDm+UYtf4jp3CJzS/82ZUFyQEzM5gMqvzpH4kRzvOe1u/U9HOa6STZUHk
z+fX/rKPI+hzv72Gz210fg/qvn97D88nt7kN+mqklD/Xvdq1LYZylKNSGalHT6+D5u7l4RW0uo21
vv8ijegy0T0Gs1blLG031eY7R1p11Rw15zii5RRDUGsTyo4eTU33y8bVOfsM3avNtUl5paZft7qG
lynv5jeXqN+JHgVD3kZP+qr13XuoQEFKSjMHMRf1Ff2SInpqOf3KaItI/TvT/XOHOTOUEtzbY5E2
3s1cn42p2sZGPSig9CspDJ8rOZgVXF+hifuY/bqwQ453X60CepQtlqkNgeq6qHqDr/us5put6XRL
nI6N9Usd9/SDiuChBK2/ov2/fIh0z8lFp165d7ymO7DKSf8x6qhB1Z33ntG3C0Jx3Q5Uxb9a6Uvx
X7lXv2D1ftYdGEnvqGB+LZLnf1/IUSxcuwu1+Ii3M8ZnhNVHIM61+MXDRQoW0LDcHr5+2F0I3riO
C9cNCTPYGzNslV6tU+Gi6Axms70y35feEuV9SBGXPuc6yZvt0w2F2kLuhYGUP4EyvJiFgN8IcEkx
0FPH0Fufa6UfyiQJySorWl9wVdM1syOgY4FkJVjBxD07Fj9mPhQO9hQQOgQbion0AtMCGavpGsiY
A2J8pScKGsLMkUV0CSKkYHEqfkgIxMUbKEl9gaTPO2JxeGJwi30Z4AKCECdh6pMF1PZ09y6lAf4G
D2/tfo4uJIojnmHOBB80upOuX/g8RRRkgKz0AWpuDXxN2hUNmbAY6pB7r+8oPZ7+pNfj75bmIk6w
WorsbRhI5g/eiCa2CbqHdiOskWmg2QGG2B5ZI0yYOfA4BkhjwMQEJyLcL6TNcZ+LUxKgJq/0VxxG
U3hRbtZ1CnFOucA7Xz0+ZPBgz5gH8R9BCdGGKc4US4Lv09kBvYEWlRA9CUHSLiVn+900I9LK22jJ
k8WzfzbpbKgloM/TBC4HAjJx8ynC6dBunj/XHxB+ueF/XRxYJx7svvtcBGrgSxpmVNCD4JEAXLEZ
ez5Qv2T72gQgdJZAo10Lwxq6dopaX7L8drJERAz26YnkYgdrgkSfLuDWRZ9mdbwDgFcOywe6Ykob
cIOYJt5wFvlRV+PE/9Ie5kZxNN/WfDjNPgBWSuDSWdNwRI5n8en3Mc5cZ8hSMf0ZcI94DcdPyFAo
GxLXB3v34ecJjpYHj7WMtZ6OdThoymTVt5XF6mrLmEOQG2WpzXeBlg5/utjgb8PiZiNNG+ojhk4i
miW3VSc4umIVThYmNDZzBjluDEkx6Ga4Qtt4Bnuc4uhTSSCamTM6373tLFi14zHMDk1HXgC5ncna
9xs0XJVBIU75ADUA9gSGePtPIRdGF1m15BmdM8Jh3PPBVikMaT3O+Uutcd41iOr2hzUghzf0Z0xP
G/uVEUSYOEIH8P118dMB1jYoTIU+c5rA8OTURcX8Uh0IYNx0W3ioT5U0CGTUU3ippKAofbznk8YN
p2C9eOjMEAoAna/+/480GzY/vdS27ThwIeDRcdI3MBac8kZL8JPcJsorvs+uZ1/5DosUBGluKM5T
cckCITx7ONtQNz69Z0uULX3a9vw12iMNXKH0PvDnAU1hS6BkO2UdNdKtiIad5txLCM23wRbZsN17
O5vzdXgy4+tP//f99Orp+ac6JZsaDSlCm/uRGsZ4O+UpVCihf3XMgzPeo9gGWj7pKjOVgZtuD6KA
FVW53y3I8O/qqENv0TaO3r2/V+o1jICGetnuGSHl4j8LP6pCiswTfGujR5VtIMWQIW+PI0xUNBu1
vz8nDQxpGyJu7sd7/HTUnqOJkRIyseQLAeEUP4idDPhhT3zp/vSgjELYAGaNMnigNLd5SJUtYz+U
FtSolK5Rgq4OLrTTyLCUYpjQwsiglwP5/y2IjdnCHIP+6gNFVze0Nxll3MZHdkTGbY6rD/vt0qUK
i8YnEmBvWHft1fHf+CAD4b9b8DaWHVAjhHp2qSr5D6ROiTPzOYPja4DXPLoMzmn3MzcbGFj1dXwr
fZKT7ncAreeSnjAHLn/rAMGAahfoDa/I2zoY/lvhDa0fHmHHubpFAAtrdgdlp+vpmGterPjxWp7r
6NhfWs+fwqTOr3ftx1VOYDJqapUpiYTFqsWZ9z19fWdF5faLmLP6i3u918WB3OAQQoffXZraPCe9
LdP3sOe/e4Wn1oM7/8ZuK0dVb/KiXDLDvIiv72DL0escdbxoVabLvNankoLYf5+mNKmi85zoeJrq
t8rRyqUGuWOtzLbJmZ7I7L17LEXBiMaAugetCJ5QSUEI3iY6vlzXUGGUV2tXy7WJ756rUX9LT4Hu
6llQkf6k3qLuS6oltOMlxAn4PHPaLO/dy41fP53R60dLXkVSWEmlx4yaQYFCK6L+h66ZQSiqC1nw
XQd9RPsAMAYsQTUDUu25LVm199nrww9//4pIL8p6KgIZMcAyKOH7hBGoXRNZXM0ou0D3ES+gvzGI
DzSXL6hCEAwZ8yVCJ9pGnIp0H8+rdrC2RIKzoVzakkN5sEiEhUKvg6KBrqxwijhUEXlMejM4iI77
9Vmb9I0Fqg3hfKItzkjbzrS5LIEe6N3qI05oOrFsdUjOmAhQWKymc6meUEUr8VwSZJa+Lz1oIcCK
6vO9IjDMeibkNh4Agd8M1jWNh7d7nr+GBUDgWqeCIJwwwhhpEMhRyauqUXornIw+61QapqK06IU6
0ZDmXIfOp3RR6A7Q7XgymeXQjujMauwE0gaKvQknME+BvALwa7A0ug5+TJcRPZ9mkNDMXifbxbIz
+A8K6IqhVO2RK8DsbYbg96jXrliX6MhfJ1ARWDo0TISFKkoVI4SC+3Uthsd6GaaNabKdtA7zEWDl
sB43WUpRARYRynfRdwZxpFEBix86OFwvJWVZkhgJmyTtYAnzU/JSzsZXl9MeBtdPJrossSvobcEg
ozlVCuMX5GBhuBaLSExc/rvlH+gxbHfgEmS6lA1AIaAAlHzt8glfCrWbfMYVbhjwPYU6fKiz5hxF
ZqTgI5CRdYigKLPiNHvNYfamvRVnFeaJzuUABGMbmRixdQG10vTCygTFFbYDiQVIF0qiDWcVvDOy
nU31Sxd/0AFrTeha2e0vG7n+Mr+T2Iv3T99O8t/lenvA4IPobIjSEur8iC9L+/ITl4ygoOvp7qBd
znYmM13laJXc48Rao6DkQKCuFSMRjTF5sNTwNcMQFEN4ev0vm5HRORUd5x/Ja72EbeeTaHGEbsd/
FB0urHvQhMcKfizeaSnyAGiSL2oAW5gaIuw7he2oV/F1ridErf0vuk/8cs/c7AKwE1UImSz6flIn
WZIZWgn2BU7sDuGs6/gNRGAMqbDMw40MQ4JjakE22LJjjiq/RyecsJZxs4jp2CavDvMO1GOUqCTT
afkETzmFNyp0TG5GRYNhV8fh1m1QYBEurrOTR9mH24y0tuk3qVRvXl/UDRZp6ImOZoaHTOvlJGFH
UYvl+GjCr+b4o58lHhFIEv6OBzX2WcM0NX34NcK9QCNDf6I7gEFSyV6Do4dYjnXGwpAmJ9FCYcnB
T7yUrJjbpIIu6l4hZlwOPCq6s5gHsegJx/NOnya0+ZtpX4fr6blkB3efjQmK5rPoriFJLWUmefMn
4kiR/QpUEHV11rpConiegSRwdHnsdcHmeQDfkwg5VDDW+TsjacbUTf5VY5c5770onHg3cfyQd8Ul
G493x/xl7T/f7DO/mfIjZ0e91H0dncYvNT1kKaSmsoC4/XKrSD9gWohjbrTr/Dl4cPsysljBs07w
x7YGgVHSrzKIYKSB7U9RVbAN0IElMGhi9jX7HxqNsu7fg43uZ9ePD1cdPYXbFMO5+VMDYyZ086ZH
fwuGQu+c9fSeaSBV8hTEcKAiNKz7G8Clp984HwotmYC2kTQerZxk1kSgLHtGdOPhWXU5pQwA4oRv
MxcuJ9zIjeUDJnHlWTRHoUG2+cEOJn/LhFbmkEirpXfDPOOaTGF2M7wahhj5KHTi5vCa0QTljHU2
Bkx6HakwlLGYpIUPEA0aALM4B3Zh4kfc/T5XfQu7DicVSBMOrmteBx7IVyNLFFfbKscaB7L69UVC
5oNuAg4a6OF0bwrcGthOP2auD12Wbro7wdsQbip89tXwghicZpaqDPMhTjqBoiWk1V2FtVy8lzcZ
9xkaH8g9/YZJOHxb6Iof8loTyr+tfdfoZNABUYiQSbfH8EMH0hhERcftEr62PmULF3eRRUsj0MMW
2fDVrZg1uIbf9H0YwbripigqcRFQyavgbueeZU4YPnvawJS41iOFZu7XLbSwBwZ2CcrFtd0TtuOK
bXZ4ZdPOz8H6xYGPBjO9a6fe1QKfvz21g9XP9x8iOmZpJFejsC3QQnimOTfIcu4rBID0V0Nl9A7R
PwT6KjMPlqC2tz7puKo4BRk3lB37mvXdB+62Z7dNxysrGR5/z7Qnaie/+fXQOEfedzI+XEgn75zD
nMU424zbdHerEBmcnN2RIRvISAHDUMA62mFZedvW+e7WT/pDxce/MXB6f8v6Mh8RajBLYgNfCdO1
GygcOSXXQDfty5jWIDc9nCf/yOirt/icnBUHXtGDBUJFM1BXOexPA04bHNS2P8Y9Tx4Omw5rK8BQ
vs5l1BzD2mSbO3ck7mc96ubRq4D2eHLufudwPg7VrX+iLaUL+afgVjL2AjBwuyz2ctR2qJnYgZzl
yuzjf9aPCrIhqc2//7wK6aWhqxtog/PJg6x9RqAYfIeEteZAEQWNIGsTfQWyKF+LXQuflVgc6SGf
lLNbvc8cIiQpLH9tQLutkvN7bIzUt9sbndOLnHQ8fMszCCcL6mQiClZzgM5H8gaIvP51/44+EYNz
aZZkF2aZ+J+VdI7zkndrf08hBzQ0wayGw/HmVCFRBphukjl3qtr0D72h3Hz8lsjV/Ut4y30Oxbdp
670Q3POrL0zorzPO6lXBWMlgOy60CE+GcnCu3Pc4P0bmddxJNELsY6Io81czIjYTgk0MEiqoVQB9
r/lHHRtKCsqn7x6t/Z1ZHf/hmYtOkC9VTEmc9xBIbXifXQ73Z0zQ7tJRBflty8j62HhcU0RjssJu
z8qB9nHN5QvewNutJxy56tFG5iSo+HtFigeejswA3cJx1ovBoL1XTEDajk+JZKAciQa7dxuODwWl
72mR0xARXq1jxZg8ki5TvxFo6Of+nH1r1P/hIX1oG108yy94FnPIBYRpGBQW6wKvwV+VPjzh1F9a
boV8WLptEHvJzjg2+EPqK5zMOx25m/S4AMHJhBJl2of1IBe2dfu0hHS25Y1LJBJgST36hhcED9WE
bzj8Djv4YItjET1N0gq4whLckf0RdPjyG3UFGk3MAVaGJqKjYzvuePMBjKE/hvxmKdqye0QxhMiQ
VYmXM0WhEwgMksPa6SMFPaxqnybBiQYNHlAfTgjxolKcOc7b4OxUn1yYBeoAQuD0ib8Zkv3hEs+B
ho4zoTIUZiiVw3+QGDU2RQNfWbqZPW66xNiXTMYaHARhYEPa171F07iEJ3J0xBVZJqE1lNHGkLYS
7TT3Pr/Ov7QG5gCzLo9PukU0KQo44VUAvzfoSjlNAulMpUEpB7aY6ZAUcSSmYmxA5uYc6PkHPfSr
2wggiAvCgBdIg0jNoQW4Jv1FsoOXA8ddOWgnLlt5QFjBx8RHWTRFCzU4Yet8j+9hTiRwLMPBHwS1
cuP3aaiqbiftBe16OzuPmqHpv6dd94gKdV5HddqDyDrsANvALY16QEb/zFTnVIvKtbK4Db8o/mu7
XZ8iNC6BsmzcdkgXPihXF79L1wP1HBJJmBbQTj6QIlYwbt7OVOh+b+oh2grcNRktwGlKferMYSc4
QfH78nZ9tNg8s+UJTtQb7lLPpzTk9TTLnO1MZYgi057cb/CkOuPTS1Cm2nu5b/88TD84Q5h0WISN
io0NVHP/OKT3syv/3X5rvCxrxvmBfPKcTqNPj2kmBXt7ra8fozcPB6BB2jAslxKSGMMDGULk5gtw
Lc64ctGL0VpkVWBJGwZOz+SYojVikz0ONNr55cgEH56w8shGacAJWf4h7TAeijn8Bg8uF5Ov90Ao
NSYbSx57g5/IEolihqceqs4Djynp7zjwj7iHMUmn3DKXTEuPv8Wy41cR0oCg6wuFhSah7qmDCyQM
GvGkPRkuq6gnDKDwBwOUpnTFhnnY/GsHXco2gBqM7/x31FlaPqWPtvwO+x/3E4mWaYWfwUGDkRWc
UwyfSYsaJu1e9sXv1zPD86Ab40hFi+yJKYI4NgosC9ZMW4wMcrDFFx7AQGM9yoC0N+O+nBZa3jXq
/4+k81pSHcmi6BcRIS/xKm/wnnpRAFUgARIggxBf3ytvR8xM37ldhZFSmefssw1sH8aspnjKfJRZ
YZnkTpM8k3fyufI0sot0QnUMHxnYpQb5zT1qFk6JHe16F/x9qecSKUrD+0qr7B32S0RcINKCyHcp
XQoV+F0p7J+HN9xhVdQFfTq6l2hx+08krS+mM7Tiy9178MmmQm9tri558u3dnneUfQAWcMfXH3Ow
b4MjbWQiAgw7VAm89x2my2uc+WI8KKKT8LqIBH/pX1cdWCCftzGD7j+Gajk+yiCDHOZXX9/ep9Uy
hxGJDOWzLdkjUHK4A469GaiPhwCYWS3HtaC2B/pYmkJ9iL/zN8uNMW4Ty5MmNKIqFKP1P/FzU3Z6
ewSpRw9OfIipoAGdGtwXIQcEGCtCBWJkCNvM+cID6eFUkKIGK+IDYekBF7EkPPcgmEhUXOb8HTM7
Tlq2PqpkXgAvSGEhMIQSMRDjXVgqRfAas7zY7igHhZu5GE+eZtRcTHxnT+HD1/pkYrIbXKIZ7CP3
jVa4cvYoy2Ycn1wFKnnG7pZLBCqxdwnWAYJac4W0Kmauf+Oni5tXVGw4C0EDGZGNDOHWRcQbWSQI
KShdFveVICbqDC8om+yNTMM0YP8FVWCnFDU1qSQ27NYCtNVh2wBa5abMas4p8N+5aKBEiFhw5EKz
fqAPwkAqGIOwwZ7oc1ErzfuYrmRUju7REy5iH1AiTdjYob9YUHhkQTKT9m8TGhl7LWy+bEk/i38Q
DBaiipw+sSbvzpYWja9PL2fdHa5AWCb5zyfRvHzR4Zgru0rlY+VVnSwHeDuYf3wRAMOhy/EjqCwk
6/L4Iv8KJIgeOIgkFIf+UfC9/0RDxUMsxhdkQcCnI0iJI1DmqETVD3mUgTIDb8HvUYG33SKGlPVl
LcK/46DKnOZoekwKcII1WV/P8ClDlBC7EuVTYCZYD8HTo696eW8XhUtYzpqReson8FgpJojAPN9H
zGelH8tLF5ZTbJ9jcYMgutiIJJ3fz7gj3MwOrwk4qvti7n6FASOom9eYmRI8Onx9MWQq18SwxfOK
S2BgytYT83iTiTask4GrTIajIT7X2sRc9ZzzETSZEMuzcRUM4iViNS40Q4ty/PDJh/CzoHDJZ2N2
8eQNrrbhC97dhVQLqnQnTSzGfusBgW7FaG0xzTgorkqsBL0OZIS7Z/FsyOMsrJx1717Dwu3dWF5L
7gcSn+HDmsLJeqT49egFSeeyyhYqOy57MO9GthFUI8kFcg9q/wTZkBy29SN6B7l/AyxnlEl6hfjq
9/ETXzPnGZWRFL9PH0Bypq/OxoKPQiNxbnAtqr3nTo6ycXNlTPiAyDMduPrsSnBrWtj5Ujpe4z68
TQnVTgiV4Upm4ywYRsKpPJtX4/tf9ffkjT9/uX/3VO9KPvYAmR08VD5AQ9Bj6nFtQ/SePIFr0mnm
Knjkid/EBuJK5HmPjo6RsMq0H37AiTL42P5o62Z2SfRQHvWTNC5n70hsiI+JEVuxuTN3GOEDVPJ4
++aIGQ5Yau89f7UDCPk3ykM8uRGTQD3MHM4V44Vpb55om/upWbInT8BywdSrmWDYUgc5yqFlP1hJ
DE+vEZ57kbmTNi1BZV4WX2MthPbrZHHlfMfN5OXD+RzEVWz+aRmmKf2qnD9jZVQ8kTmQHXfbfSZV
3CzuIQPidpkmOnEM9jXU/MvsuxnEw/OVe5vZ78nVOxg2K8FnrPwOqnHMEjGWpxcbbgsTktZ+zu4d
q+FnXiaiWkrt+wEbl8eoYW+YKCMGJ9hYvSJ5XM3L+fun+THC58NROFhvexmKL/thubMYQNGxEPYc
VvOMITFnJqvwaF6iO500AmAijv5IECdSysCUBkzvuM7dmv6IPFJSZNxq/LxEyrFZl/Mvpo/kCPfu
4EzDP1M961heHIPOGHkj3IH5Y1qOUzXsQGgeiIpdedYCTSykxSu8BjWDcj7NbsjMfBA8Hct7hENs
8i8LomaYSh4H/stLf/IN0mWBoOkJeBOEEdrW+iXq9W5Ne6n84SUpH6vZcMtkDJX042eQui3uPMCJ
EJkJMsW85qcASftEQ239bbaPfm8hXsxGyhWtNPGSEKYzoPc140BpfWeZ7q6nDu6Ene1eMcZTxl8P
xjBCNs2BPNUAWnieOeEYbdkXxjSrdr6ybm5hklDoGBcH8N06sHyJSmBNp3YPm5TgcCqnpz2AvSWh
dOoCPrz2l52yE6/a/hi0AsSt3Wgb+XV+HJN8A1TcZjFahxS70Qm9pALZnWt7IY7FlcZvI2pfPoDy
LZFqm8KJf65Z0PTRlGpwnzn7RRivy9RHgWm6SzfqiJdufj8rWuUOs6n3kt/sJ0PeFqXywdqYGOMM
QTnVEQPB8hfpXJMFNJ/vSPt6vDL/voYwJwqhW1gHoAd4UrDzZCBapmUL+sz8kxjunQqJgPWJuR70
UIdAlfQCfuEItOkYwQcCE0rQ3ouGcOg9E3N9i+wT5EIIWOPbmHqLCozRqA0fhfKR6qRCeXFbw5cM
EUHAvzyu6H00m9F/PttiUTKiQBOETmaNjBcWachxaR9KaF6CyCxITqC8b0ZyVM5ahz3h5Y+Ciypl
jQMfNMfUpVHzZ5Z9wlGUegCRrVeF+VjBldf09AU1eDAT1aVOM00DBBRmuZAEIGC6MylSOOZTHwKU
6dzZwcjq8gb4jQvC7GwGLk+ZjRcCtDrRJP9VoVRymmu4IcAipBihIJ/wXHtDj1rH4C0HkBVv+OcO
qfNUzvo157x/C4SVUPLASaTaYt4bcobisih6LopefJG2ArZ4kxYgKFs3rMVojkUPIPoGYw9gBTvL
iqptdfxQ/NIy41+Q/Blu6hNW4G4/jnJq3YzRXfxihl9tsoVEQuJKjYtVT3GyqQ40AbRfnbtX7Lhz
20icRJgkeEBdXhNUQYUbMrQWnSMpxbT3eniMBmP8ojTozGQ3hERkvvmF4ZcaowmAfJML3Fvosnoi
g2Z4D7fwiXTF09DPxuec2+XeUXE7n3UzZjv5aWhdgzLGk8HuoyG2XassBHBJ+gg7i+BBhNSD4Eze
o4+APlwdxo2CMIU0LFhE9t4iwplSca2Q5lv4N3qnTU8d4/KdrKkxvRAywGdytalMWgZl2GD0XRht
2F1tgtJRMVouyNNtrKk4BoOY5uuBGkmkjTQTjDyKgDbiOAD3Xf9Dzoa5ryYw1yqL8Suhr8Ku5wI1
bsvD8gosht7cGyiuZGJPb6KjA8hHmN1ewkr/AQEevgIGTBoaFi26iLUKpwWbqA9XA3lu+NmKEUNZ
B9eGrR/IhsK886Xb7x2K3tPFbmAsjwa74XX9XBnP85DytHJqeh2gR8sdfH3G/MVrAlGgVX7uw9Ay
fGUw0ZVZpRKuYt/FkOCWaM8EHKuAAdOO+N9hwoBBGkT4f4zaoVgLkj95TuTBEsfibjSkFFUZR1Kk
Rr1McvVb84Gdrph1XN0/rIW6QXijzEZopCSpPrtXwTf3s4K2VRmEXNYUYQhk3R8N7xVSNBAhj2jy
fii7ZL8jpMUglP0R4jFrTS6cm0jOnjHJmSTSZxDIX7/AA3o8KBPWrUIJjyuP6qTEjFAvTVP4mZu6
cp9n/Umfvr11dga7Oaxd1jsDrtEDOGr3nRftfHjQmcOTZPozHL8hXgclIMEFeDciCRr2K5DJui7t
a3L5vX9czFH61gEYbaGGWEE5iNuNdeYSwhK+mmAtXDch7W5J+kI6UzEycTEQS6EZySFOW0CZ4S2U
2VQPrxcNQV8hFrdb9pH5pYWLZisv3/rRiHhEAQ9LE4ukLw/5B7akOpMn3dX7DCm76Z6Gk4/sXfVA
m73JfDW9r+S0+xYD3s+0lOOr5RhmZF3cN4R3qOtmlLY28Ev/W+uO3rsm2WMUfX0sKX47hoCGZEko
qqZqApfyuWzHHJEPhqjMt2Kp99PdjXSDTU31uvl6ClvFc6obSb4y2et7G3/oqMa//+thSTm6obJI
vXvvYCXXWX8SbNFsOpik7hNis4z5DI4HvfBxbsuglYOX5VzrkAij6rUaIt4BLKrDVxncV/kLZp9n
QiUADaujAZnuB3nEca0ILhpDgXp+i9/bKuz2Ru7et2YR3bc3uA1lDKFBWqZG9DAjoBqe8VflbvdF
7z84R/j8r5HXXMbIThaCUHxbDYnEBJvOhXPqkBhcmvxiMc4X1Uibk6MIAyVH9gbOgdBR3g2t4DJh
ysyNyyJ5qlyXeR7hXsxW0ZFqEt5xoVHd9/5CTZ4uyr8rdFi7mNZTctF5+PcFngJF/GU+oLgi5b5z
32ZS30bvR3KlgtxApsgQn4wujVemE6XCGWPJxf1MDImtxSXid7i6ihAm9N92XyT6ZwKJkTXz9bPG
w7XidY9rUrojnZDCGuV1hguTCacffq3iNDMmmwrjRnw3OzD8Saa5aekWVPoS6N7A7cPmTwlf0y9N
nBdaZUREa6jTvmZ2asT34HO1QbeUn83Qmpajz+6mxErv3MpAl10DUVe1KGge9Ljk9MWYRqNDMIMO
TczxJTvPv9zCTRVeFsMOxjYcnxm7i8NV/+wKwtcxzTUJSSZySvg65VBMJ7BiP8z663E+hxMRmgU6
1Oq94ViXst/HmvMyLNAXoqswF5iIQfjIGTXBw4fGEN/qiRzBdi5sLBHIWn/kPj4Cd2DcKuiS+pgR
m/b2nzjvDGx9f8cV4xm3YQH+EnaMrmZp5ehuN9+8zgooETCW7LJGrwxjQYu5y5Q1L1fmlOKj3V0L
1vlMSBCUjrpQWN7J0mh4RIam+HlPLtSMmpaplw9AQWDFHx7nkD2wNSWK7+IThnlxOfnwGtaj681j
IJWNH4k0r3ZZ9MVVi95HRbrJJNYYbNo8rkhuwfiHyQjAvcphn84eYwQwWsTMg6uluwyoGGVgquXp
WwF0vwJF8QM//2N7v8SZW//JYREP4W8xJm436fwe3Tadnmg/X2QmoSnbFeCvFTUEDkHsonu6S+4r
aI7qYvEi0Xn3DZSltnyojrHMzvKPvMgaW2MUQY0BgMNIUokb1BWl911rWzKAP9fgWzrNvuE4JhUQ
ItG8i99gCNMnsnYgvQA/+s4u9KgJDjFB3lSp+4Y5NSOKg3FSkZr906S5Ctvw6eMYp4EpjnUmethb
Kkl/7EjX6WjJta2KGcvPRfHMDn16eMGyhKYNQB0QEzIvLcOL3lkkBn/HPFzha8kDVgIh/fDArPBQ
OmojLeQvUlrnJ6IwnrYAtaeD1nM1QL7qaglvYVDvUE0vG+bj8q6XIOtbk19lnEXm9GbYj4HXjBh6
s2p4RE15BJ/XHGkU1ysWJA34wFGf/venb8I7jA/SZWqyp/0ehNJW3Emjz6vu2P1+smhQzbLkY/jP
SU9dNClakC/1cEGgwaBNjRvDf6VB1zgyXcTo9lu8g04btVhtPZP2kjxSBoA2J1qZxzdznL8zdiVF
sgcwGvXJsJm+MQTUg4bn8WOOIMvhX+/qjUs/R1uoP1C5frWJzg5YdlHqtanDX9+fI1XnOccHa2wZ
cxWyfgo7/s2M2VMY/y4+My2ft//oV8/R97HH0vs5GOMeJGHi7zAFvppTYec9+KdD+HjDuGBcYYW3
WQ34k+T4a7TOl8g+lbwWtB1Soi/UK7wzz4KynsD2rn7y8b2d1YyW0U5R3UfsRw/vlbFhy4Kb4b7v
4xY/arehXu4g5Nn1HyRK5P7SOxxITvr71YIM+2qQnHmDicfyRVTnj8UecgtZlNpcz0dicXLjq+OX
OSwUtnzRRA0SZhNZyJP+fOiSojp0h6rdfRelOWqTuvrYc+fhN+A2ra+hw3xhmcpCHToPpMKzD7Qr
ik+++NMvLNtKXQnaIycnYvg70zE4ZaOLYcvwMkiTAmruY310g4WzKCO5imDuYny7Yre/fGF6egit
0WdYDnnszahaVXsFw2u3muXM0fAESW2tItidKYQHJQkuC9Xb4JT9yn596DxzCmpPKaLFSiyOuJM2
FsuAgSMk5CsixjFMCDyXMYTRVyS+Flt1ZsCMcfRIjfS9gGM+vHoWXTb58R48x+X6hZPHXx+qVxfM
p0TYmpo2K2VIN8rg3r2ve7CybH4fD2YCzSz/2sTc0xCYMxkRGuXV4hroAHAgBMwwdee7N7BtL3fZ
KP3r5jW9s68gy278Ze2iPuycThzawFlCdgkw6zFqIwoZqQh+7224SbQYNrV7d9DMb345AYIXEE8L
S9tE3w1e5d/XNCC4BJLJ7oCKBK9E5ejDZN/nM729jMFC2IZX5L1dWAbZnzG5woa1H0eBcHRsDTpP
fhfWkPORizCKayKQX4rK5e0ApQywGeyqPkjeZaJPv9h7fX2U92cwuUMawA5drppocEKWAJ8OQXag
zNIRsJ/urLk3TrbY4kP6WlgQb6nPsV6PPiMyv2aMDZILivc0hum2yENlg6ZuesW560tXoByEsV7N
3NpBwoEQNbSCBlwto/wU6m5ym/zeU3mlW/gZGSDdzDogbrJtq6QEFswUH5Ag81B2yRdGKaAQGAFK
BcgBRg+xV0QAyhH+pCD+7ErE+OrE6gJ0SmEvUqLWlOAIED/eNQQUEFDp1T4Ql0hsfdAnhnfel6Ea
I2NMXtM7eol7WEfVAhjte5DPIGijYdyhf3dfPuW0+548AThiI5FGt1m+GowlX3LL2PIrckq61XVB
Xw9zNdZj2VlQEDHdEcPQE2etb6CZwvS4cG8zRr21fdp/0F71fEMh00OIQkfRbHr0qDMluZFHTwTi
L0tQ4JowlVePbY9sgeXE0SrkeTDehQrvBgTKGX82wNoGEcZgfhHJJDp9JlaSzRVxHdyOrh1gUX6H
5gzwrZ4yTCOBRdtqibxp5tfYJEbjl2qOAaG0Ud92ZXhDBGuI3jiconQD2Q8WxOKz5Nbro2b2gKmL
ecKCZk9Dwh1WswuruxYCIoAlVgE/B19bBae57ss9HEkyFUN+mm6v3EPknrUT3WchSFCTcTlDAQAS
dGe8fP29JHyAZmVseMkXp++XObSxSblK2CpAWtyXMyvGuALpJOLXkuGyGB9Lm/uvtukODzZGuBpM
DxayK9inuq9s+NPkkvQHxZM2r8VgdwtVv8WAl7HChDdED8rgDcwXU65RLxb4Qnx2sTKBpKAKiBS0
HeYFzg36JNwBvAsm31ELt5k3aJDfCs5WBQLnEZaXO1ceCvqZ3x/x7mmA0J//+2OceXmGutgCOkL9
j/caCAfPHsYKTvVPzzjq0XFi/AMzZnNbpAFqoBUDoIPQ974O4M+8YhXxtEJviouJFacMGWU/X5A8
w2/Wm2x2ZYrB58RfjGeeLXOn+oJlF2ezfGGeqhECj9bDCyPGk2OOzVaD+cQ1ggY06uOMJB5SA4iP
+FX3QiTzA/NPEOwEqn3HEYLJzBOKirJmZDMx8ZgY7Kh8Idh6UM7BjEpC0ZgGfBxZC8FGKfWQDzyX
UFWKmPBN2OWzVxEarwnrix6qGzrDAc9TNf0yakGdm0vExkQcMjoSMsg+1bRQppblIkR7r6q30ynB
XWV/uEdYAH54YPdmutaY/DQetP8eEZqj0Nhabtf4QytslYCLAHFcF8ReofEqebvnQ7RaTPBv0aCJ
b/ew/HJw5ocbmONVnvVMEQr8+06YZb2ZIioBbGw2T5mLSQt72Q1AUr3bjflG6701bzjNJ8NpcUB3
xqOLJejmK00q7PR4Z6Yj4luZtpXHDyuRgUgrGNPYkNZ4qy7wgO5dhldwzPLkZi4rfVS9Sfqx7xdX
Z6BoLTCtxT8PN0l4ZpJPnrLKtJBtKksGg2l5OxTanCoAFAVut/H1DKCVOzyp+PEISt688QeZm304
9lg6T8T1EMu+Puu24F1bbfU/cks/1t4i4bB24F+Bv2KouLdEvuMn6Qj5u+LAVR7hHL5BzeATIWQR
cnbwRJsGtg+zDYDG8DJOH3vlNS765ceT6vCbIotvqQoRs3jpqQDCxGiFqV8ZWEMxTzgPWFIjxs3h
R2Wnu4PMd6xKAkbQWCTFkfKuTuRflWIPsRcH4QAek539fOidbv7gfOUhuPvDMmB3U3z2TZI8ANEx
MGIXjy+YnwSIHyTIwEAjnMzIwYvkNCvDfmZICaBGkYZou41RI7MPw8/9JOXQl0u47JCpaas6Ox8j
93lobraVMJjki4CY+QoTbTR5SyUqt0bnkLMDL0xNzC2QN0uPNXz/zQG+dvXkPuvPfeH9a9honoC7
XZogefvZMmYdY121fo0FqSyPdaAZpJovMWH/X5z6g9S6xOX5Hxd4UsBYPRGNzWzevygi41xNbgkj
MdMGtxQSfpx15k0qzng2ccrcz4h+cV0th/6A+3910X1QUBSJqKMo865d9GqS4T5bM8SVn7aEqnRP
oPDjXPIKcvD2pYCp1IBqhhIQ0oEIokJzhgmH7humCz2QMekr9Z6wXkiQ0hKJiiMPVLg+5LMg/KZ7
FK6Aqn68FZ7EDNf53jHws4cn+Ojd5rliSDA1mVC/j4iELd+IoDsCMz/CjCyAl9deIqsPChT+ts7Z
286V2dPye5o3SLqLKzUvwxxSsSgbp0QTEOlQrMlKwKqgwzU3aRLoddZbcCrQVqFQxknVctTZmY66
SAjGHSTmL2O8E+lVY0avkLTY6557HacBYgzxn4axxCGFspOSpINIvDZds1ycUw/TWz2qjwP3hisQ
nFkuIMyMi0062ZimEq6WFNBl1bH8a03uYyv33zBS4Rz8gWrw9zOGeS4FarfNnyFrFtQxos3hrDdx
H3Ulk+lhUN3cbknNUPCUxbr3DGvTg6NJrV/WvsFjHXZTRmgRuEGfJl8+kss03vIbqAJQ9ShDLyh/
cHacsQeSEMzpYTwSQi2yw6ffwu4G/gKnByx8oXIpPGp9KvhHfZLO7ALy6BGbfMJx+/OAKMah9XGH
U/Y57B5qfgtHTSvuyTuH9YVsHpoL7BhPdqnKSpQsQAoDcW4sYUgKtzhO8DPqHXUHGY6VNef6kOVx
tSLRnfIFVdRn/1YsRk6E0QvFdFzCNOID2mjkGdozkfFyycv2nJR0sx9XxCxv2Ge1WG0x8qK2YFQX
Pzxp8WHySNSda3KCaXEHqQGmTQHd/yFHcuZKvf3YvAdxT/up+aSzpD/pvIraibF5+kfkeFCXuOwL
g24uI12eFu0fezi+XGxAnvKS8CXAeRrUz99h8CYGGM3GJal0r1xJiID5jMJa7F5TPFeuYkju4/Un
Vb/S53C5g4xEaA1e9dU2S1LSatyGaQSPBdzOQgn6DbsxUmg5d8scaP7r48xavp28cghOV97He7Mi
wgJdjgZtWH1h22kjUYZgWS8wzjXfAecqx4NUxBXVG95VMOwWn3fwYSpDffzGRD0wOLyasJUj8Pn3
25ZKcmYn4uA4DGVckScNz2e1eadA0Uiww1xbZZcEDaupuG/Sz3jQ7mHxTJRb9OyTBpkWVNjDEBSV
jQIazb/DmDXEDbd0/2mFAgRUAq0M2DdoEfma9zb+wJKsOXv9po64l3LrNNjIIFCAh2Y5luki3uM8
1xAjSDScbnGLXrWPGKoeeEB0TeZdsIlID5U6umXj7pHUBPDVIbon+k11l0K0ZV2k9i13Hge61YwW
qAxY6KBJX2y22CEzQk49llB75qXA1pRmgQrMfM0fxPkdVNgylOzDYHDxKsbuWR3mlE1UGbBOnowU
aOxpqJ1P5Q4HvtYh7vfqDZ0KumIeEYzIftIHHe9lCywLygzazOzEObvPeebNLz79n//CxhGYo6PI
J1gCfb1NbyliZX7z6SsBN44V9k2B+WAu7LZHy8PZO4bvFxGQS/6ADM9F/IRQMguHhyHaSfgHCvt4
z3nAswe/FBIWoDtoiMaBzrSVWtGiMf1MM3rPX3YbTAsgJbwckxZ5wUAv+GJYr3jtgdntuFiABZwz
Ljc/sCSnTFwX0Dj/HuVg8Bvl53V1Gg7MkRyJ81tyiDrgEJtDpvdu3MMp+Url5HPqzgaA9e+LyvlL
B3gRDs7MmIYkggWkpyEZgcJ9x0Lr6t+fcTGHo+k9R5kCd/vnSIcQMtjAKIvObAsxGtaQ6aPa+PgN
5Bf8zyA0WufMiGTjHxeNkS8PL+pGNDyzzmszB2zR8N7L1sIa5obYDo+WI33RiPSWHFtkLx0RFJEt
83gwGXrainxx2Ah7IdAVk12oWpuP8/QwutBxn8VNitiKBi0lmaCu4ByGBbF4ImGSTwhNyY1gYBF4
e3UUZrL6OCdqCB6N7nzo8ClwYx3jrJ/vhBJ48UywiVu+oixUN4+Z5FcU7PgGBSepY0wrL7gh2zrA
nQpK1Mef4ucCQQupgfuaUSHwWQQDmLhwHLEYyDLEhvtPUCmpz/YhTWBw8CpcNlYT35vRtBL1UMXy
yj00cw7pXedSoYEgHnJobgNvganaEr0UpmU0KLvnBs8xRxvJHv6akKEHHrPRjC05hXX75hfZ150H
007yOCPIsD4X6ekoiBng6fEBSya4U1304PE3gB5Z/4nXri8uHsQ4Blzjy1QpI+bUiZSO8Y1apr48
Mdw/WGjswwD4gStsW8Rg8sWgmxmY+168J5VzcYutOaNTAK17biisLRyGquDFF7Qhm/jGSToJaiEp
t1RN4kbimsk0NzZO5fkLiZW4da7+2x7t73yMwr84JTzkRU2lp9vq02l32K/uDbtjSOgxO4hx5EA8
6zexNZIX5RGo+QNveYXDHQw/+H4FccnCNg2HMAjX09eOm1y7HS4h0YnkLWb49nVyg4fpanX49pjV
j+72qPEwvoFY01LH3p2y8LrW7loPQnPXoAwNhovvfVc/RiCH9FjKdfMa8iaICNFOlDiJQ5fgqKiZ
oTB2r/1b9OZOMQXXv15G+BsNBCsEsx4YaNMbZksedJoaMrk1lhpHhZtSij8MIHPzcIsq5T3RfPnc
unqQLW6ze22n6XTQrWXYbDuGG+gDHDOwhLgEo36yLv0hsZz4++F7ZDm9ttD+/VlDQ5KO88ZTLRBU
t1yoPEOLBqa1AZYiA7td/BuxYKWjLJ4uR5/H3IlJHbR6WHw05043qSK6/rm+bM8pnPXL5O1/8Zns
sfr8yc9AiVQcBMu66gnLdC/7hdrMLj5Hyxp0scjPoxQQ+xIHqR0VzmIqtFLzyTkJWcz2c8xkqhl3
bKAMCJ5OM28m3VJeswzs5fOvgsOdwzaOr4t89Zhpu1qx0yGcC/xwmoPk88WCW8TokU2k5w7wwDmM
gwtQoK8HYBb2oweAeTX5EC5eTYYxxUZkJUCJXunBRmLwG5frLB5EApOCkEe0xOfcjUC3E8nvcI8b
xsNYdx7uMM5nEqS8y8yM05O1uxPgnU5bX4fRx7R8pvi3WXr39d6mv8oVdzg3ECYfWE8NgCyOc+e+
FlRYa8k0lqr5xpAKbN4zptq0OwFtm1BI1ECdK8hcL24Fe0/H5kLZP5OeeSbUf/wAaP8xW2IWDVxG
LgaqIXVCLYphwice/kzUs7Y74P5hwAGaAP0G8Nc0+3wHlRQMyi8V4AR0GoQemZJ/tde4EQrLQD7O
O2bB40fb7q9HFZepe4KghO2DdedXyXMrzZRImursJl+2F/geB8bKPv91O/yVzLgF1qtnnPSz+8EM
7hMxg99fZncINht1ji0eyeU3Z8uIyG9Xxa+GIkqPlR1cE65puegU1zxz4zQsohiNs4H1uN3Y5YFs
aYOdT1zd7BHI8Czl8fuHuOTnRHeMkGLoACFyoviWHcPbA+1l0A8Cu3z40LGjOuqW73E7hYLtP/bV
oh6xHWYIa3XFgwXHyd3DIaI3dd/CoYnrDKEZOhA7O35qIzOQIN9RYgr7pdBKbr6gRA5mg/0VAui2
xki9dtIqUJ6hrtkPim2smkret307xK19H8HgrG8k6F2QAWfl4rqATp/uZGh8iIcq90q3dQ8bPO+U
WG5G8BeMz3I4F8tAnjM+l6ashopamb1trnZuEbG+LzM9vsyuE5MnTxrTylcAI5dxERWKPaAA0TxG
Yb3qjPjHBd5h77R0/Ifm/IT4Y0Vt61Smq5yuBzBVIACPwSUT/t0LZ7rep6W7bt7QBzpwge9cWnZ7
KZJexEkojWP+5C1OS3ZZcXWeqacs+Y6Gq//oRDx2JLRT7Z5giqjlpPI4tFAWVgJruAwDPuybtp1E
RnRfUL2LgH/LH15myB+YzkPv2zXnDi9MRqcXVo+JdPGTpFWUr8RCe+hItj09Vl+bV/RFhMLcXAwE
zcrmmkArnhAyGDW9iMQsRvAeGvi0U1yloTHKAQMk41Rk3oszPW68CrtJnDLhfGCbea99uf93k4dz
htTMWki7lnb3w2DOnvLE6PBC/k95eBr2ZabGdR3eBPU27X0WrACZuTHAKnXm8X3eZ/hNpstP8PiX
m9b993f8uTk3DBk2kDCYe50yi9NaRoULdO5JXSK8OV9ufbrw/Z2rFEhM6VDQzzpzBMeI/9y40bZ+
BNwjH1iENkBF5ykXOq8C4hOR0zrMkYjlogZczctKPuezLCxmvQY9q4+6KVvaDpaqMIzrRnz8qR4M
xxfO9DNhf9HLwFJQDtihmT2IwKgB7gKiBxNlHsw93k+4qZRLORH1LvHyN2xlDaejBUdfhIncILk/
3OttawJKMeliu19wJ5kwI7cR4ixY8eH3iCUYFUIsHNZyfOHkBG4h1POh384Z14TNtFKcL0w+OJDi
XUBq+DH3vpS3aviImVUccBn5FeT0fo1pys39ooB5w2vwzdTBfoNW0TMn+ZoyujrmyF5g/TdAma4+
gRwKD3HL9Lt1IeWoA6pwbE/AONP4sQDVFc0uCBQVCnIGriMP3nCMQoIGmb8r8SmZ3+HtVaHpLcaE
5TauCrKLkBw+hpOPYXhdkIad9ir+xX+c+LPFhdjE/YMcN9QmFT6D1jSdsvIIPpq9WL7XyQdU0xms
2e3L1PsokeF+UJyFi8+RjyHhep9NYb/CbhhjQBOiWpOPFByIeXFFPUJPI5joedTwMGnQOIxwxoqt
Uz6MMjPRkPUH6XIAgoTGC6NPQUrcis1NZNrRYZNrqaEWL9bpfghsMhCRYlqeqEXETh00t5V81ODp
Ijog100muzW6IPZClCLYiXLYEOJ3/K5o+fsNKIQBuk67SYM9rrCEf1FkIVJYD7kNEn6SObKpxuMw
rDYvpGNCttVgQFkixSE6aCtE9AjMWSl/wHI+I4EDMNpXRbKG9HoHH8sFBEI4QOW8EF/4mXy15Fst
rpAuVBtwcUBoZIsLKnzyk3zzG78DrUeW9WwdpmzDZU39k07pJZlD97GMkagGP4AcYnqGR5IZCwlG
Aca9y/SgMMDSRFkbvbYQ1TvCnEtobagivfc3Xl8xJenHKSifU/hX3K7q7WCEMNPCgM42THtYOvXW
mEDHnz3M+FzOX4rTLquFNroOoZOffzf0UspmXADovfHA5g83O7yvyTPM/q7jGsDHhoXvMALNgpbB
5XeajI+Wez+CHqDOfDiU0dCvNsWGzCimtPCs56UDJcpe0tG2oTpjOAvossFl23+Ob9MmUEUSFNhs
FfMpCG5tHNofSHSBEC3AZ/iPpDPbVhXL0vATMQYCgtxKj4iKvTcOm62AIoqKwNPHt06MrMqqjIw4
e9uw1px/C/5J2BF60QsLNjksHQdwSHES+RQlOc8c4n3nridPxprbrny7rHGpA0IWDsAouRJGT0Yk
oLzeubf9UOUMQfqwvhiqseY7emuVnS82Vw2GA4yBzRXPXQgB5ONuxAi6976H9wriku0guJ+vAFan
1+q2ejkIt4lETrgtQeG+gSn7PRhf0ALcbf7ri/oTFfWk+V+eIcwpDKzD1UgkGWBDQQhckQyEvG7Y
or2v0bFLQWXVM0RHfNcwPPASfR4zR8YD8g3vVj5Tl/8CNYeY2Mgk0A9CrwdldWgiQkhIzAKt6BhA
rQ+R8L2N7r25Ak2w3UhvoYVS3AwrtCewYYIqggP26gBfDLMaF8G7HnLPnJ5+B0NXLTQgNM77uUZF
k6OSmo7tACiihI56RuUKPQXqJJGxVvqDGJRCnUrEJ9v17vKz2NJ4pXlYMhz1Z51VQbuSN+391n3C
JtsLiFV5MOB0LK7c8PVig+P7zu7vCRGLOddJkRVuVLQ8hEyiVRUyWl/ZW0iewPQaFE4imUkJgaq7
5xBokzWBH29OBcPZgHnqMX8da0ZCQzB/hvc0j6qIcUMMM8v46LrJC5u6Hz5Zg6dXbx23Q93hVRAt
EjQwWxPJaqfg+0ly3FC3TZo+QifyNOldQqBGJpAQiJMXIo4RUQpbeAsAB/AK4DjgBMH4KeGVH4Qa
iO/lJA+02aiBVGtDMgU37R5DAQJKSnImafR2EDpaK8NeiX+aUwUblnAdtXx/kQJynTRu7fZFVfjA
I7iB0kSvJHeBB4nmd57Y/Qwu062i2+GIiARgG5sijyNadngYHLzcaBN3Nxqd51hmpvB3N4D3ihig
HCVBNv8C+58RDQxX4xbRoCOHxaGKngHZHhxr5EPopL/siI+gqgpywq2jdoWcE4xo9y+lBzgNDptE
BDKgLbQNaKSc46QnDxdEwfC+mXCfijU6gz5TYyu0Vnx4rK+TIsa/jDVV8Sp8v4T18FJpnTpS984j
wl1w80yH0epk3IbqWB330bRfwAXqPKSHl5tj/sbNt1M8edadqW6gsBt1GFo1njHiCkcqu103z9b/
nMdCRCKQIN0RqT2r1OuTqZWIZFSbUK4j4Ui5pw5XDyxe8uVZI+IkaUec0pNjNluAqS70bUOzIq/x
js0I4IXHUOyNx2woyizBNY9XbGYi5OWaYO5B5p+6hWVwqzX+VKcURiDQAGuUjNNEBl6eByK/w5yL
1M0URX9tNYCSM2kn4ztGKHl6kr+f9Kw+cy//Bz9rkK6u6PEDCVgGGHdY8Q2OpjRiEAM1de7xbdqs
4tC0l/rk5xpjbMjKJj0wdXmFamEGqPmyoAUeiJBnIJ8lCAxv1ei+t/I13EGJgBlX341MSPS0rY1U
AdtkghMAnTWEGAyfpc4yS5aRXiAXo8kNSVucXZgE0UujO9ujkzdsBj3eps5lm+4TNOLouOqAOR+n
NHraqAXd0ieQEwXDLg1UiqI68IwZZD4Yzk6V3D3L0t2FPXpEaY25r7aPOyB4KMp3zIeymut+6P/Q
wlxhpptTdxIGcf4VPwjl6GGXPvJQiAOXc5Tvkah3aImtIy13fcVTqlHPAEbE9ob/kzPP2BEwOwwz
ex5HN2IvIOsYkhBHbsrAhCPDlSBYtwdnUQAytbguyRWfMhNIiOJRkuceaXzNWsdOgpm8sSr3GaE/
ea0IIAIlRQfFewrAB1lh4lDjBx7vbvUYlrMXofpkm6PcckpIzav7Zi88KKp4qRRi8M9JmMugQH5y
AKumcY3L0748ld+nvBfXg3MuefmmhxTIIuq1mUMtVttPhe/E1Cfk1qaqoxEO5WPxfYoorvQb/FB1
4ddunO4z66ARBB2DBVf1RXTYDY9jw9OsJxAW7drEMUHsbvFCKhl+gJhT6PfXouX0zHj+rwdqvdjP
hCJn87oh5FCjapI14xQA8mb35bkGZHd3kPHjB7jJTn8gsG//t3zM675HfM8/yFJogximl+jPRbpN
HeRT2UFvPEYR/BblK/mCu4vj/EBIFLd8FhfxF7KJ9Bu03wJqhh1C4IubFGJt1J+1LtJaVlOkGMse
rxzicgbMRjc6yovkNS2R2Cij+8276+tPGt5nH0+j/JLsYfKQ1UBP7pU2lCSkDAqC5K9vPNyrWgw/
25bfC+3jrjdvNh9Q55rjGvds1H/O+iC6SGab4ShHlm5wlf1Ku78gImOLN9Tpww5EXBZBLyQ5IHqG
3ORxDpETv89b1u4ap8ihWEiXR8xaR0Cffd9VeDxJ2UsGbnaSI9SR5eLuKOt0h8kFlLJ3KM4InvlQ
uZgfQEMDOgqZOWhmgOfC1yavf6NyjWwM/o9fQdXsbC35tPxCKSyb/eoKPTlRfODm3/n6EENXFb9r
+BT7o3hkHfRY1AEcU7s6vDqXBTNNPrLPWlmvPisFGbRKNC4drPXqCg4GR1NhzCFLLLkfXpB47VBU
OwgkRZr1wifeJQwa36mAiQH7ussTdymr/wpXg8Kh8L+wlaMZkDXb1nHmDpASuiTajnPnPSlcULdq
qKJbwh4QNs4bPJQjzd4eECWiiHMEaoRqDgNQZS3BSmskXldL83U39RW35/ybiIcAMnksi5IMsE4j
/MQDNUoZIYlzutrpiHeQTwV0vGX6Kib93/Drg01tby2nmxEIN2nu3LA3MwdwgZjMI4r3iBSc0nn0
m903smF9Q8mv3BU04/Y7zMdarNOXoY+VmeT35hoxtwOUt9+wNyfXd5vCu/N5QDsRqk2UGGVHXLPB
Zc/Pk0b6WPPg02zBYaSBPmaM8CBYylXFgLfn8GxOvck75NvVnVO0RDYMPq8fZr64cA9yHYlTEjO1
r+1IAVicJfvM2cIqIKgVelwq9qyQZDQUNRJX2T14F/Sz8s8Ibr9y939IE4fvUd/u5upE0OP9c+t9
Q50CLCSXYzG+bRomU5Yh+1YNV4hWLsbkGnMiUA2EqZh4BRDXO3nGg5mMFDQeeA0hJ05vk8UwYjRC
KqjwgEYRdkpzyLfeBh05/+mSL3i4f5cKscGMdCuyKtLoRUpFusgOMvlj3ZliZJp3iliirUIOXxfh
VP8R7yw79ULUO95mWDJbxJ12CR5ZeaynMyQjhJ6KXAq6j3aP+QN/yRMhF/FYBBWl7udI/xHxqjDM
8z5+Z3CEH945/hCs/FfLJDusnggpW9SWjo4SzACQc3uRSaQbxtB1iTqFyBxiiOpJteV5nCF+8vkL
Cp4YsF9uI8Q0unufNoGuCjaZXApmCl4qeLQQhn4PwG2bKmKxkSbwdFeiCJHLxZiCoz3fuY89GDNB
huLv7VwYQEYUEhxRo8GjKcSL3eKemy42CIKf8PpUC925GokNyGKVAqH4E2RJAdMKvmP4vBAOTUZW
ajVuM43p7R7sZw8Y74JJRRVX6+wZXQ98lOVK5HH0IQ0RSwNpAK3Ft7E6Yt9ek2LHe0jgD4Fq2h9f
r1BDywWCQgrUXfR4ITIFG0yyGKXLPRA51Ngd2uFI1HR0LrmHfGyEh9wJgqgCkXHR+G/63dhyhLzM
rhZI3fhGKHyvmeOIVn0dSLjx+HqhlBil2KM/2xf9M8SZBOA5DB+tp8XNlB7YmTF/Iik9cV8lRKZw
KKOJ1WK8E8Xo+RsqvKh0zBO0X/KEREbE//vCcN8P2ClqFeoz42kjJJdjBe+EC/IyANFDxIGkGt8+
0zJvDrE2AfIJwZuq/N2Y7Rkg+66a2qj99AuLH5tAyt/CpypfpPk9GowLGMclWWTcsD+EAUiF7W84
wpqFYLFPHpD8QmAtX5iuuYDZ15gcSTQ6gTb8U/kTqBsaE4l7Z9JMBo4RlU7JV0EAxayovMvizyE4
D/MXJRRij8K9h8kJMKvmlCchgURA+e82ahbKSgQsHl5ou3gMixWPPtmmBMdEENnJLeGHP6Ie3Ag1
CDytPGwFMULfS2utLkvFDUX2pU7JV4PrjJmP17miTrfCJaPzhSXnBwLjanc44UhkEjEagpQEcBrK
U2iHaSp6G3EI8ApLh4owMVGn9gSeuBxDoFmRDmcpxUSIkNjUd4ukIwB2z74AFUUIoHhlf5zfPtIV
lxCNBEvgUFCsqr2fFksRxZKQYSyPj2WCiRkRkg3qzGy4ILJE/BbakK9sPoVx9mukkQrzLboVBMfs
YYJRHWWuLZo6e5hkkbUxXInVM3jyPUZEwxolVtFFZq0LMB7toiG6HBCWkQesI0imdSLh+ychuezD
VoZoQQxXO4jgp/SfTpWOKs5jIVQWi8nba5cmMOYXm73ERrRZ8ZCSagmoSaY21s43CsvjQrSGNOwa
xJMMNxer56CBGq64m+1xNsKyA+drQkZ7fezU4o/ek9rokvIs6ipvy2N7KRCAHgt/wU92jrvVl7dd
JFKJW6BaYH2x9B0EgmOQ/fFyxB6LpyiYiFxDsccIOZQcito1wtQuq0vL4yDii4FLqHoDDeCY4iT6
Z0zZ1PZZZFs8rPMXZcL/K5DIExJeqczZHY0hmfR47XlP0IoO7+Mr94g0eTIIitzGo+D4diyVREQ4
7DYfegsXSBVjdbLraELsgs7vJac1uPOioArz7VEAqR6P5II8o4E3FjmefBk5YdcyxRSiBYUaN0ue
er1wjVDdWZRWQN78REQzmjaiCp0tO/N5Avm28XyNSAUbTjhDbGPeEOoADum2YCzlurafW9N92Al1
7nNWhwarEo8YHKsUEwffusRvoUUbnihSq52EVPAS8iaCCu97dIuQsdj4CPxcar1BwDiLCA8FldEY
4HmfiVsR3y5UtmBq1pSFDdw2wvpOtn5nb3iqDoq1qezmwadA2h+5Y3+InjEm8cVIbdqcXa70zd3T
EwhEDzQHEIi1NPgCaw+C31TAxfAbVs8b0IXDpciTVHgsGXCmlBzTekNmqvMaaV69UTgwuMrGj+ML
go2QHibaiRJkAcL12roR6fM9EH5AIcmefLIr3zJhAs0c8UThwoc2G0CUELjuvPkqcOKrBFffeRL7
Ir0D+Vjnf4GrKfhAP/D00ZoFRtjf5lAk5o1RssEHWTJQXqNbYIzXb8osyWbkF72GBuhtbfUTcl+S
r8dCM4S8RQggWfWCUootkirAVLccIyrAMNB3M9QkLLaEriPNyBcINEiA6eGlTyc9PkqMObhyU9HE
m06Qlm1a5kXD+qMwiJOaBHBH4nHOKZ/FCuzQssHLvI6vKNB0fJec2r7oCaNXrA4e4qeq7P+g2Khi
gdybtRmLH8Yfj/Ge0FKuU7Ehsl0rZ0JnZz+h/zQT5Qfs8lx/gbtr6/XmJebx6wzHY73nRQCg6tee
CfOsjb6TCtAcb68jvOytj+EdKJ5hfBQrI7xEUKAVpvXcH/jb3+aTwkY9D2/7Pe7892xPx13jfOKW
xwIa2SSdMVBO/TG0y2ME6YK7Qx9JM/Hu82cjquLVZRGEiSOWWn7KF4OdIVIC5uhrIxL5ivHH/3A+
8JEM+G7VdDGyBgBX+MoctyEbtzA9lJuf+yWx4z5aKxA+aGfTw2uTH8zZh7ym/RkKjm/BICAVa8XI
DyjP9kSqCJuFPnlDaWcLMEspwG0YqDM8+ivyZsgDElFPi2JB4hJUFhIHaUZed+b0WWeoetKDvkde
RlL8kblFJxMWYtbokJ+PppeanbGIMOL0IJ9dFFng4BGKf/sL3WO4r7EQ2ew6zkjuOYUj4ylD6ezt
/p400dKa7MD7OIKJ5eBZLC3aB0dY1EFDGeiw7YgZTMASxx+VU/CHQwRzH5wC12RzdUcI9ckbY9kN
IHxZKB4i1kP0BljQjWueMGtBuiuDBJM7twGc+tNPCufrTTYjYHUOBbyxoreQi2/yR+/YggbbHhia
iGjGoj08/ZAMoEDhd2U7Gw6l2ZTtjT9p71c0OyJ5BwnT+W8hqlQBAvN2JOTQiwO+syfJydE2HfQQ
rDCBgmRuDAODLwMMCR9tBpWVcQCLWxxfOPMSqwK1R+Tfi1oAirgIhOOTF2XJCyHRadC2CJD3b+qE
SBL5KxovFdKIgeXY2Ew60rzm+XoNJxNkRAh7BFkv+FSmAW8fNQRZUCZTcwfzzbW+LVjSWFR2iEbR
By93asxQkzjkLUBmc/7wyoM3/yylG6K0eqyFMJTc0gj2kKlWjA7iBF5d7TP2qGusXMTQvGFgYaIA
RefLLrIFUxduDEQFswOJjrz85zHJXWI0tOH28J2CRQPiUW8IjYm+6BuwKLtXAKX78DCArCcVx1le
7lY4EL2DMe2DDUPl1YoiDiGTb9XfKToQWMoq2w6XPau7iDSdykudu8cde3fQ7FnzOXuwdfc7hwHq
tBbaLVLWXuSF8MdWQ5HVJNIPM4IfP0CyH0qZeVdIYXzwUXAgkfuhUZqohgViLKIzULgOQ6KgyPrm
lI2WYs7lyOAj+i6alTnbYl6yIvHxKAtpJQedFV5mOfrclzNqAIQJjOzNS/C4h0Ut5VcEIxphDY0N
32jwfXsjuU5d4s5QxpFnESMg+Fe2sUWqx5lrjBGbUhG5H6orxdai8AflAatlLYW0hQf2ARNh5Qfl
xJF06HsVB0t+yS9feJMzSm8l6BKhAOZe1Tn6Saeiauw97TgN+ZpZ2vyHV2JMJM5jKJ8FktlPHmx3
a7JeHI1zCNPIqTdrwh9r8lh8MaWZMcum+qZv7TcKUNL3/EyaOPXF7aPGnxEnc7a886aHGTu2SIfh
iaIg9M1aK4QaLLQZ+HmFxJE6HDFC8rigkQmRmYy5wxFu6JtXhO5BE1GGMO4kTSJIj7XNK8jj+sJn
gl03giR9U7vH5hVAJ207p45TqGKRsRWj8rIH/O2chIv9hO+Bi4Ig+FzuEFmzPZonVBM6grbo6r2w
/LPMcZLykGOzEWMCN+OIBWXxIVvvifUfoYW5Q3/Hh4HoIKLcCJkQEV/rdlNEW/QA5NoB03Dfv+wM
osP+CBaZJpxu1p7oWQ37d4+roXZQNQl7YixcbEI8c1vwYlCCk58ZKNuGANQS9cbQPLKLLz++6Txo
Mn5xBxEqjGxts/dRKQCbizOKBA/CJva762E/K2K0xByicW8Cm9dM9xynl1LY5yUoReK6kkfwWtVR
EaMgd0FHWIw14HwlZBGjjHXF3qmH7YV4gCljAufy4JL5nFSRTPwCNQw8WGMxzraxMcJ0yz8jKPdm
lOIqRBrI0D0gT1SKZbzE6L4+Nl7exwuXj8gWb5cNTeS1w/UUSTvEgKDv4G6sepOcxxNkzGVpRFqF
/OR1kucGwF8qhKDKVlFFP0G57DEzGBvmn5gzZVTxgYEPc5956cXkTMZRizQFy5absnzQ3yxjLW0d
fHEDrzevTtlqz1YYgitRbWGyl+Cr4/VvTeanPVK6cvRjplmn3gMdHuBkeQB5eVAjcAA5ONHqPJiB
K9FxMW+T/nmP8gryUx72eMxj82ycTbIehqMf9sIcg/wwYy5Y4JBIOe+piL1oM9wMVw3tXdWzH0BL
YivN6YXnEYDYgTwjIWFzjXciD5FEhfFNGWbRdwttTHbu9DPStwamVBbuo3QVbTgVCVsJzNUsR1eW
jZ5bDdSJ1LBdMxG/0nWyd1jPjaC35bfB76snfbSPWzX3HsvLay4T5qMnHefHsav9fUKOmIQfwwAJ
9fNdzRC+fO4eszehI19kdsUWWaeGWCD4/FONclNztzyn1TtgaX2TgyH2XoDmsueVF8XLUktGwvYe
abRyzszta41YEb8Uu66vhBXtyHzDlrdx5X+3ZunkvB4mUjbqJqyfTlv7skbSKuby4a92eNXXv33P
5e4zEzlnw7tzyGGIjBXuUvhopiWiU5GREH7IMNxzCuKbbnDfVoNOjsSsxir/sp/TSCP+G1JsCLV5
o+pmOwbA6tvXPnltHcAKoaNkjsI7CfeFCgwJGBRlLP3cqpfr6N/OipitIsSxQ0AupgqxM5jcjI1L
kAiMNa3PHAH0k1ZOpNtC6TLgP5uzHAWXBF2oCGORCs6l01AhO/lGdL4T5cEE96NnqeKZ5shv/HJJ
iASMGLf3hecVrAK+yUkdYiaWYuqCHt7kDBpFxEDIIP8We2YIs8jcPV187W16qJFKmTuu1kMTJq8V
DskFJPieFZy8Wesdkac2vmImJpEKyQ/TjI/Wv+8atDZ/QhRwfDV76MPBX11tS+Z6Njxp2wS0Zp5h
yvsiLWHWiZ5HmRbrm6OAksc5jEPHecJyctDboXIBqoQW4fwA67iQDALWulbJ3qg3+xlkZqyz8bRi
IGRmhM/mmrZIqMeSNNGQ8WRk6qV4pdm0GPwZeL/IbtSHw8Vr9xmAIcQBzwhlc9NDBxOqEZil5Txn
It7/htryNrrT1MuT0xJw8XTbm1MT053Oc9xYRvjCtPUh0K9dgWAimLlLlo7YkHAmRC94nqYK+6cy
KaMX+Y2U7L5O0IUc/NwjHX4ASLCSRRF92/W8x7UeNizDF5mXzwWmesWm4U5FiI2fqb6CgtWARRUx
WS6VoKsBc2dMU1FWYAQa3lPh3QeN1D8ReCAJmuAApq+TC4ApXwCZGD7PsBYA5aLG0lzokN8PisL2
Y04+F/kH2m28vBbyLydFj0VMB0qtu/18+jJ7JqmJVJ7DQvjGiHojMu2if9jpExYxeB0wpKRnEhiH
EmcK5NSVuRf5NbDVWeiNwHuvuNQs3rzmabdLoh47hEnwq3Qmc0T46RbQRpaDf7+97oGsqm0sU9IN
KHHBozNAV4uFmNAstEcioNTkB2QBTqyK6fPKSio5pJKkG8BiDXPBe6wSvTWwFb70vKDHtCT1mBiu
bqRwEbz4X954zlpSvr42qkkx/ROI7D1oVBmTq+xn3jujdpYhhgOIkoYRZqSQt1VAxgL+1Q5cdLhP
79EvlHel//JR1nJcQUWwduv2i5V3ky94IAyY9/BBEEjvMeEhJ60XhJwIBwhp9kiQq3vQnxsRtpTK
hfFHp8DFOgZvLpyyBa8lu+T0nBp+36fNPb4jOBVhFQ0g4FqeyxOGC2aMuCLTOeM7jskhs9gqQzTI
NdgbRX9Q+71ZThdJwPuL1YVR42c3B25XQAYoaoeE+uuuWbdaXP0T+tbhe6NPZDpUSyS9APsjlSF3
ROGQh0yty+fyK2jP+boSTbswypPHXMc2whhPWrzmgUWsioEYcoKcPAoOIHXVXAxwdACu1R3A5bmQ
Nw90oYsXtCIZb9OBx3sJrNc8J98Uu0uz4IPoFOs9U/0P5cWIa5el4vJY3f70qZHcsSrSFVyvC1YK
j4QuhEYiZR9gaE8a8/DRBars7a/4HWTUcQMWUi58GkxmCvbyIskLlwbMO/vziuDHWY/9rE/RZ0UX
pvvi+R/TDiJv26lcOfrCjGvCeGz+p2QKi8oEggW1yOodGjjEUOGAvMHagc81CEztpWiEf4dwMtJI
u3uPkzlvlLOp+7fL4zSAr1g3P8Jj0j8ChjQaKWjXZMHls0LoB5uG0nDX9gkRYI4AQ624FmoXhkFc
78Zcnd8/BJX826vUTb68L9GngLan+Ui/Dt/EQgXSdFD6Cg/0RBmRXDbB+zVVOZGTl/ua5HDwe6Jc
1SfS26GBvBls19OFAOhF0R9oObVqFYASDM+UOiW65FroAQL3NB/l5gOuvQwI9tG+k2tvgzbx1zIa
QzaR7A9Kb/2a4eAVDbBaQk1gJKV24ZmQ1olZBblgOvzmOGuRdVDQTJhde3mlQYXc52OJREwzvLVB
tf2WTk2mgM4I9MEtJM+VgU2J3QD2i9Ya+p+u8U8N9cP95X/m+yk5bWs1brfKYi2xm2mLKlEdlG6I
zRm6kVpYg60WsB4WcyKfssmDONom/pHYowz595xZk5S8Bclmqkx91bwFdgHrGuDgslFkA8AwSiHX
FxvnqQ5VYCg6cAPS7dDlmiPsXiYgxa4bFSg+0OMj5v2R//DGey77UJ2ayw/KsHjiziExCCXVViQZ
NqvBKY/1CSMowoVIX3A68oQ3x8+R9ef3s/A8ZqjWf0DSIrPxkJr292wi/dYmb3OYttzLF8oG48GX
raDdPC/Skt8NqSqhAPPvqeQrPX6MMOwCh9U+KCjLyfhzzMbX8W+r6I4X75maQJ96TIy3SFMdnnsW
FCTTKdyvObujjusT2y7Ea5Z2DrSwf3pEfckVPBUewsHA2ndsEOy9UKndlrB7DkRSEzi/AGG4sOG7
QTfvpPFcCYab3EBPSGA3bNx7N2kqw19Bg6gLLX6vDVtE8+NoThdV9H27ChIXZPLfDQ2pSKZSCHyW
3oE3SC0GRgnV29snCfjuvgybEletXBWAhwhMsaNPulNBtjhy98sbMwzhU+Y+0KiznutgRSw+MOG1
w1jbTI10KDKmuQSjPuXLANp1UE9lguqxaBbhD8npmTbG5EXCA8GkBOLg+ibzBypgEOfjR0t+L4tN
8pSCYq0naOi5avvgGi2BxBMND9YMr8rMPBOehJvZ0bzeBnNmJ411AkzKUYkduE8RLsl/XiPsshWf
ptubSC7EuDqVPaR0UF6tJVLRFMxEC6OdVqf+gqc9n8kMVenQv6LF5dJxzHR4fYw26nBekpTKmtjj
VxF8FYpEURqHC5F5Bsb8jGEXGU+0mOTuAC4QDxODp08CCika7+R9uELAgcx8k54J69jbGDf3uyJB
mRR1+BOSNuA6Qe0+AVOo6HTC/kNn6ctRYrXnDpaEeCOBd0BkCyHdu+0oZEE8AB82QGm0u4IRfa1+
HvUg1r984hk0NW+oha3I+gSaMCn25zon4HvOtMCcDQnIPtryBVRR31297+nqYXyCe8FvFX0IZwP4
4xcSJml0dyyo6G1G++2Ui/i0B5MAuYGHsgHeMB6CBHK7rkz6d+sAzc57zAUzQGMkKhWB2p4+WDPR
0Y+zdIIYvELAthPWCK5MRgWBj6z30CpXPoJq1ik2KY/wGJgnaUwFFQKoILbEG7Bhxu/wGf3GCJng
yeXxdSRNfpSlWYSgVdB46DRtiQmHyGEoSHqGJ8VysPgZXp26v2kZZZs0SVdkrCE+D3ALgeexyr7+
dAqrqtE381pSdrY9/9cQNhd0hIRKScZMRBuKrFtfdfS6eTdCifYjs7RfywX1inRzrx8INRy+2nVA
5UA1VnRMi8aaF4ronPHwaT9F5/rvGuivSB5zwT+Ht16AB934J9L+jEo17qnBO7d1/PA9N0fxwvFN
AHJl3bUgR6BNzCRGqs9h4COnQRnzQdCR/xVzlq9An2wHLA1fwgLDdQ04EPKM49JmSXpGfM0h5sNm
kTBdWFIxLSFI0WQKo0tGYo7JyVIOIGb3HrkasHNA/5PmdCu4vQOdkMZ4IByuoj/hTS/M7Q9OoPOf
ikOuhJyfOnOhwHD2/fppCxsFSsEN41w2JPhGhxgKc1o+PKZNfpniwuW+F4mLGrm797hsuWfNSP/G
HzgK+OiQ8K5i3kO6+6XnXUdZzHTPocYweqLq22NXLPHxgmAUfHbXsODLgZuBz6CzebAqSDBpa0g8
Rg+aPcf4ckMYhhJvJ7f3gVMNWw3JTveJTI8JD+bNkwYCKiEyKoFf2UjAyRQKYCkH4XSUKzMtFqRp
wxP/PvBudMLObW4EET34CSidBxKp9494ntbB7gk4Qc1JvXjMm7fVx/aAbE6i0JJzYMk3Y1iOzKk6
rU/mRERW8flTb87vXaLY6O1n+WD3HIS32k6rsEDklpGHiyaBag8uSiFi+HnXm8NMYODrqJw9Qxg2
2B457R/mcBQlW4m62FfcT8Gwd8RskioXSdghTtpfPhDDsbTm4eR72kuP95IEmeu0tz/u3y4B3+1S
du7G+YFN/5duGh1sS7XLJwgQsz419oWtwxCXh/xM1bi0LzB7uu9b8Oaq1ujgy0jQ49fYPtXoJ4vw
D3QANNQh0+g+IrTna2CCJxxG9kVaTWawud+Rcx6U/ggIC2kjclGyl3ApXm0Vb2vP7ys2JevIB80N
iSMrjSRCSBjwdx4rNKV8q3BHfOh/es1I+sOCRNI6kUqmZJcYpzFa89V72zkNiKYIWmQnmHywVd4t
Ffn6RdDhJEWUxqjpYvzx78wS0kUccR+QDmDaK/LE9/D2obGsJlvO4RW/H5StVGez7zTfUG3nXNc9
GYAFX6fh8vpAttRqIeHer2b1/tCkiYYcBN0e97MwgncwQb58995MtcgWeUCetUcBb9qOTHSQpJO2
YioFirhd3XzDN41vF18iZNINQcqBRsVNz2GkhgJX/80yyU2LNZqar76miWMmZ0V1jORJWc0Nky3q
XhBT6nUrBySaL5HwPQ6+E6rditR/lH7x83ul/0GiRLlu5pN9/LJqtlJ5hQK9aHwWTDgQO1vus9EX
C4pOGPZtfMNcRQTfsYQQBGXMnz40Se/h9xNUnvB66C4ZIUhbAX4FWMWOmoe/04BPhO1QRxCu+9LL
fbT2i+GASK1EtwkRDzIUZTS6cKEP3I9fHeV8KlEFrJBCUiRqz0ndL7MYMfNQctLu6zZJemFb5WTB
9JlFmJiNi3q5nbdb4AcIwQYNMs0oCvtfB21fDseb3fE9VhaIvt0yQQ4qEB8IFOho3Qlvww0TE9zq
g84E5vBrqGBmJjMOdB7eBHXK0UAdnVsyMGnhpMC1mJPBuXI+kvJUF8Imxmx7T2gqIIWR0Gf8Cp11
/y2F6ZiKJW8rLesw52/hIO6wF9Yz8nt6eL6z6ZNkEs68I6G7WoqWi6RfjHptrL18FTtilkV3AhpF
Lnzv0P9MOWbHpH0J5TvfaKmJ28fq9hj1OGjGQDvsyqDDN2RZhdDjc6Ubgf42CC2eU+HbzWXTptL3
lJL/ylR+IZ3jOa2RSSPzBTmj/5pFI3PTgajV5CYvZn3/yp7Ov96x4rxi9rzxV6c8eCMRVNE5N23R
k8JrIsqj+yfebWnvntkVqRVK8DZbrUHnKNlvRB+0ZvxInY7w8DlTC0/eLSa/y0BJYb6dAa5LxDzP
af71niqSfPzgcuUicoCEpJAbn/Ynue3XNpkVSjcuVjhFciVS0IVRbn285ZZQN94jVGfIGpKHSTyk
QJu/5I11gdLs9vm837j0HTe6nzPRXBlubpinkDPzz3m599SodxlpiQoXrIzKTux2lJJwZSOI3fZo
JbBbj5mDgb12ibcavh6+xA0gNG83k5ysFxKHnncTronB3UPG9rsUnVPs49rwM4Tzp281RKCBlIBh
3C2lOafQQ2R7FFhPpZA7CsGVTtDb7UG+EPIsfv8iHt901wTXB9zk3hnzcK9711CMqS1h2tv9hPNv
aBzowDiqh8GknfbjDFQiBSjFaoo1tUYqM68KuLMuHe9B+4HAM6/DFA1vlqNgfXrf7/RBxiSz0Zi4
3pZdUbRrgDT/PGTJiLbRT2POHlBXPUFnq4DA3amYe0C9Hu7F2uTb07aj2iTCcDuQxoocvzE5wa2Z
x+IbFu+AYIRDd8cZWxFnRqLJwGaD07EaIkjIVtIZqFs56mvl5z4eYV8jAchlF8YTrA3cgmyG76i8
0aV9oEijVqnEGMpGmL6XmrEDQ2+vEeUZjIEp+e7HrLP1nvNsPZ1b+ReUg5kBc4HUNfsNP1ICPqCV
BGTicBwJV4ly0ZaYIhFujX5P93eLJWXZxy7zTDrABF4KeUjoJOgoewYtNLPsUEtFhNttgGWYZutX
Yr7H7Wd1A2M0R6qIruFwJ21zS2f89zHPi2X2OVV05aIQBx0tk0Lb6sj4nhfDSH6HD0oJNusXHiiM
c9dZX43abtfPknzKNSvvkVoItxQbGj9QDtUJanafT9B/QaCvlbE8Kwje8H/oD06aR3tvLI9RghJ0
cw9L3f1EzIMCz31Dy1yd15hW3quPJBFy9TMlxY8MK54hKr95wMCeq5MesqRAqa6EM+Q+fXNTDo27
Vf9GkhL1iK30OyJBRMSqOcVMRRo1XDZY2+UHvw/wvXtM9Kvf74mQImX7N+6Sdpv9vf5qOp4/EYJR
hCRi/NVSwGMUk5+NJjkDZaawGdOfzsSTEK5lQAptGBN4ivpEZM5NhaS/ntuPeuBrdwe4kUM8S/i5
MHYrdj6geGuf2G8hZKsXtJjU1F3cwe1sROSoDKYIlP09M12BgAmlG3OJp/+owTTxWLEP3RdQQq5y
FH4cIfckz2A2+AkbLFx1Z19jfbkZs2EIPQV2mA0fBYaM6AmYDk5PTp8+MvkLAPEzPeMTuUV7YrSf
Mb21qWLLl7bnsadJv1GlnX9EkAC1P/6aL42XakSYkN5NHqwjTO4IMl9Pkdqngf6fDMxpmB/Zbui9
LqoTFrlB4RknDlCJo43D5spHzLD1mmFuun2OYMikwH+hyskAABUXco63POYAxsH2JlOb2DP17dwO
30tHgQ+LMFhixRAUyPDpe//1tPYQ9yGNfEP9jLPY5yCun7Mv2td+uE/dHOKVzXdMEu2LhDqxnif8
Q91JjumSJ8/8P5LObFlVJAvDT0SECAreMoPiiOONoVtlUARFBHz6+vJUnO6q6uq9HYDMXOtf/1Dh
RLLqSN7za9hv18SNtwOhsKkNKFWYiJvyjNNLgYd25IxW/zAKgy+s2gnwgccxsik2FOQOgTBQQRdC
fPSdPC5gmGlr9FrhM9w+PW4KPmrwTbat198ToHtXqDl7iFCZoTqURAyiWv9Mb4DT0lSmWyvhbJF1
5Q3x1MN3f8+APTbgltXrrMLjiZwGq5vyYNbYzLeOxDRxmnLsreGhTF4X6gFMMr9mAjRO3RJgEV1u
dNy83476MQdT+FDwBYbohJmpbupGRKacZWxc0UE3SwQ3NUT3M/XYTzgShGW3bObKgvl3UxtyJ2an
b65haz9u+FrUaPkTSzaDoZP1/aSDpaC5TNE2b7tE3SlvktugOlGx6Tf1sWzwOl0qndBFUzDlCb7m
gJ2YT4dImXlys79nN4kJ+mVeEncB+mCGfVzs52Pxg98IFQ4WXjEVce1kOXkiEvqOCRpjUZEJLrTl
5YUyYsuQ8zFylD6s3IKOkF/TrcEWbtI4L9cxvr+Kx0sqoyiuZxVtqrJ+YbkOpR9+HQMK5Yxt5v2D
xgqpHOulj9Xn26f+6G8GKPERZf9gCr1GfEUybxwZvR0Ny7IAH+RjUd2ya0ffMzFG7RbR9RqTI711
OxQ4pR8HbDb6HF8hSCr9I2yWvfS17vKEsu2PBJIX0roTJx74W4pHO2x8ODTQUh72oGenoVQ7MtRy
T559nIW1SC2NAewkLe1iRLbTmRZZVthWBqu35oPDfdgBOuO7a6aVSB/pCucLIiPfF3VxQihPjiUX
m+qWqq6Og1q1GJsmHCOFpZUYi956FdtrCUQ38NXG01TvDWBz7KIq37xCJjHIsraQYzAH2h3POsES
YPewQTDYAQG+FgdSyg9IBL6ciwdGGQx0YK7oXFcXTAm/UsKFqr7zQvcPyJF4PTpzTPqY1vWMz/nz
ddI7TOOOI0FhVMOTh8fCC+8ndpTUwA9RxdRs8f4DIZbnPXZOAEmZDCw/nRWyib0/k0RPhRy1VgE7
n0aKZQcHed/pnd8vY3V3SlhkY34Irn5/iik4bLJYw2B5iFUSg4tRd7k/xrJOuMm2VWDiwhvEx/25
0AlCZl9oWfwVYV/zZ0TvNWJ41V9WpDIOABXwxEGQ5vC8JpchkCQiTrRipNHbfdS8ZDxJeKygjYDh
R7vzG1AjmC+snF4u/dQDM5cCXnx/neVhvzhh5X9vbaWCqCZgRrBn/QL1h/maO5xodrZlhl1cSaBR
4XP9w7SUekpYOrAQMSQiWtuuF3qAw+FkRaHCGe0cQTNd+ENiCr6rXKLNx4zVx/Jo3N/jwYjrVju7
Z7Y0CH6FJZd2NjzcQW7sDw7RsKe/e27dHfLoebSU2GF54udMSj75rjzuh6wLFStQfXAMeo3/JD9k
ME3y8AV0FreL8jPOXjb/UJHOyvytC6RRpNGiIQ2+j5m3U8zHQSXvclyjbRkiJTmIeG4looMD8wBc
2WbZ/t23O4oh3ArueAeAe2nzHJ+L7L6P09tHOXecvdWcbRIHZUh1H2eQLSVsJKT1E85mPKfT+GF+
1JAgYfIEsiz/hSpNGQ3yBfvbFJcK1dIAf7BE7QKaTBeKrTWkWSSOF4OhDu+vKXKuzhm49cclMkXq
+xV8A/h6uGZeGC4CTFNIwAas7AJ618i9qyZl6vMIxiexx6BJoJOndhjyirAhcDQf2TgN+BTbgAp0
MOjx7vDGYF2Yj7ddvZwP6ShTIM8ciVxxevrtruLJfPsvnN02j10GRPuZpmc4I0C2TJAtwu1Etjqq
hs6Q3qig0YTjuMQgHRNj3pepKltsIplvNOI5fD2sA0ove8xAb7hqJcmAG+g5/RWXAg4Jy/k3/gdI
fsZJiU3jAA86D0SSMK1OkC+yc0xSy6AHi8cd4acEPYsqPTGYEb1Z+iHf1jCbC30nw3D8UjlHwJwg
PgjtLDtFBfELPuUZ5gaUfehddoySki5A3JdaneIMO3/99fVTrWH8AmWZSvyk/EwbHmIN0R26zgfM
sMKlbj0iVw2SBKzY2EvayQgbNawztlJnvXGB/f6WLDnwzOdxHIc8S0OY9Wv96yepUxb01MJi5K2w
0qvxcT6q56ym3xk3Y0fZ6nNeFSNZeN0446ye1XaQ75AyxY8pn350fs8wKGVmPb57SWMQTs2pgbh1
okEnX6qXUfOXg9PAY6Yw3Q8JYoAPUJ5azvIUnIg4CbNIbtUdX8UVhsIaOSvunWxW7tQQD45XEuQc
IR6iKBUQtxka9/slHjC/gieg02tvj6PJA0GyKUEVhqRDIt53FcPSB7Xs+6/3vGTPQnj+3pdAvvQB
Rb82Pgo8dB1I77F9fBlGKVGHLoYB/SnbOc2VmNAv48ixvuduA4xQgeHOhgVBtsVpBBRxXQkiTaQJ
DWwPjSOgY/rCurEld11b6DxB8lo6jmHfpL8dF6PFmHL5I9kXP5pX6/bmyZlx7YhJTYZzkJU2i/S5
fFBo1tlGrqHr0W0Vy2z1KQgZO8SNr++FevS1Uj9W9ZkpulM9seIEch/M7/gVOw+m7KrfbxaZOntn
s+9onyYB5yDVV1M49zV7KHYsM9TGeK2AGi8kopVW/Cqni0lrciSsBoCGcwg3AsBJsoSZj60U0iZW
BZlkjRP1baECEwBNCreLiwCuT3/lJXQkf7k3Og/h7hEu9i6Du7rSVLHjDYdG9qfv4zUr6oghCwlR
i5+H5UEBb+XnvVyRpc0ki9kqZ7GH6QtqBv6AuBAPAMUUCGfKn6U+wfTY1cx2geCI+wdhnwuC0ACn
FDxlAiplApWhdO/lzXOpHo1yIRzzFbsNR+UEyxKxSXu/TXNJo3KaaGYTxQxHhuNhM+7BKznairv/
IpX/wDp8HlqgRqLXELtDOGIiicPauuox1bUfYbodKLbONdy+SKftnp6azuj8XwhQ4c6GnLu9bXef
fYfTI9XgM0pS/MduMlZZ2FUplsZjh7tHTwruc0m4O0FbRYbaGaW2G2BmZeOhBMsPbemISTNt0lpg
BfPfVAm0Fr4PY2dPf+EqAfdjrvHMwpt8wcSo4BUGOU6hnDwuVUTWO2lYxFDpUa1SIA2fDnMWPT2r
BJ7BX3Q5F7/wtXm6/eOlz7xnzRgVqpYJyy9k9Y3QWG3zXWXBlwdWvTOYs++THA3h7Ye+5Q+bkexh
DyHBiKGJiI5gqI/sgwMBKbuMnNe84JDxNwxrdr0Hxg8F7NsQDOd+7pGJxkwL3GP6cIszCap4GNn/
8kp4VtZtaSrA7BAE4MkG/2TxEmMrtTRwbnic22WxJnMQBpzcs8kFp+8AiEdyQTGMu7NT9tB01IiT
kFHm00Hz95R2bd8bDidDH9ftl2p1lB4Znc8dqWbCsrxPsQuafagPv5gNpeMPZH+6f+X7l+MAfofO
MDL1iEqenR0lSzthPth89z8kyXg6j/skqjWZlRVg1dNvGTTS8ih5Nf0yzKxmaH5Sh6EesUtPs0mF
lkAR3lwaoYToi7/4WcA8fCxGiZc+zaxb42VOpCqt95xSiFa/8kGKtLC7cDcr7DHodarxmyke1jVG
uiPn54VtAEQRSAePeQ5jtx7HxKhj7gzNCpR+DyPhNZziwkj9oIxHR+u9kj5joepDGmLUe3kwbtsl
QWtbid3gHyuddik7a1zU3AfG/rQT1lt57rMfbvWGEsAtZbN7TuIwgxjSM5I0eqlznRDF/oxBP9UK
H3QrvGlGDCv1tzDlLvGFPMLJhVaIOAiOW4vQZi7k+miJwTcRUPrdHsk/vjep8cXw5dYu8YNvEHQJ
l0Egc23J0UzMB26regD87NOC4l6wZVMhy+gkJcv3XNn2TvlJeZj3E6j83YN5A3ffH50jsLDqytBK
8RhEjUnFwPVD8hrIS6X/mNfLuLN6a045SNnf81Pgy/qFJ4FLiIPny00XYMfQohE1vbcjCABj8XzS
4np8Vv7zLCxaOgAMEGNq359mXDHwAEAE04aBtVORf3Xk8Ea/HUxhKA6oG/qhdvl+7fsPHTPTRqMv
cLAONy2sSNGreLgzuZ34W7ZujGILlew2/pbhG/7ZWhrH2p6RnBrmR3sY0mSqONPcNdwyMS8SRjBC
/SYMWSOn9XzHH6oID0hIKQgE8GhIkSj/YIxRBaNfizKLIlQYjnAGhP7MZ41csZbloFL5M2F88MSX
luHdcQ9rwGjP9DCvgzpnVHCI6jDiX3pYJWAlCUyBmxZnS0S7iK2IEJ6KowOzjy++h0aCCyLJGtAF
XjauYzNMov8R9kEcQdHGOSUwD5ul3iHDcobtKr7Oe3J4wu87f1cRY8aXyW0UWhGttL7M/ttxypdM
vZfBaD1HZ894DuoztNNsr254DJ3a7dNAk3pj3JJghWHU48CNUg0vGO1vC5USksorswn7uRS1M75Y
NK+ZCPEJ8SMh3RSkk5+VsLiHE2XeQU1op/rrwANwlUSuZ2m+Vh/WGbQgrLOSoUXSmVOuVw+3gzZu
LEBrjMUAzCUMz4PxLAyxi0ErAisOjJd7IQC8m2SJSOaPO2gJrvDojMyC7o21vaJ6fxq33HnaAY5D
DKeg85j2d5GCd5gnvEgQ0TJgtINTMzpj8v4yM6OGIzE89wyTLGebQ57eieGe01D8WMEHP2LzeeCa
az4Eb/gcAyLaEfkjgo9Jm1AfHhjnrspEid70ZsXDe/X8ARaObtMZlsKuBQa5/zg1zIbwN+cKuYvb
01ywecMkCd/kzmxLU1W90ixohHSyHMkTIxOa6TLfhZyyYhY3BlnN7xZvJ8lS6MJITvvSguHvf26/
2PftsZrg67OBkofHVHrNwwE1BAOzAT+d/GWweYaLx9f7pZCmfE4XLK2PHnwv2U63z9Z9aHb6hhSy
eOH4M2GWnZ9xTpqO0Jq4vaM5yJdlhvWm2VKZNmb5nGTYXrAIpzW8L1bdk10RBnwGjGgX93DwMWPE
n2jwqftGk89xmT4BXN1Wvg4bnIulv0JeZ1iUyKi4+PaK26/mdx3rJZ4wsuKQE8KteRGBs8j6CBR8
WDzQW3G4f1gZfCui/OIclghOgPP7ur8GpMotGTx6jpU8KGMJdFnMfnDlWyyhYDszw/lonjRjKuk3
gMVPeJ0m78GcX3443eZzRK94lMB1SXPgpPZ5UnJHovfjAdIsguV0DXOLvDfXgXZzPOvYawkBdD41
tFIIR31IWve314+t93Pe75GAhD8EBXeWEvXnfSvmiZ1fHb3BcSdlYcuzIarAtvlrYd5gfQdXK9HE
nqOiA2zdgkeQR049AMSVzEMf+j6h7Iy9j+IxEP2M23TWKhimMMchq3aaP5cVrXD+OKvcGHlM7csB
qH2vSJC+fi4hXKWaYTmrvpaz7dxf62G5fj9CQdwkfwdeko4ihnwtRMGUwDlS0RW74JY6ydAG4WPI
ViONi+vM0GOPLocuDGPI45yGQHci9rGDWkzigHsD0ftxj6Jaugl/QloZfrTx2CmZgoq6maMJLyyM
x9hEV+khmTmOf3wf2AznWCTCHfbBFED8qRU2JHpgtez4PhcJxXt03EciE4AbJTYzGn9e8Th3UN6F
YrOFcCwYolTvCNodqvWIFiHGvRD8lZY+aj0ZN5xZeoDnCn5owuh9f+c1VS/fGTPABzAECa0Zds68
Gp6SbN+/Mecc+tzxk2yIbiKTHkcbF3wQkS3eeJlnlnymQMCx4rGQt4PCewDfchgygXmsaCMWNAYv
01e8fIFclwObPB5wNpIxJtkMrjgKHCHO/o1fIf9bvBnz60zgMMKfMbYfK2YfV35ozOrrGT6f2olA
MfnMtjyGmC3AYK5JFOFdwD/yRuJC8BftzGGDGvYAPBHyeoU54ku78J5Zunxuijdwar6fMcuwg/gB
XnEkCRfLUueHMSniN+9wUcSPVSFbJd9GnIQvU/k6DTjLoVS9NLmlNgsJMpx4yce/7OMApzkglML8
CsekUhAecnvkqJsfVsTm7D4+40MEDQ04lhKYw7ebZn8Vb0nesa9jY+j4kfhggzMqyXA54jgVd1ix
cDITrl68D+PIc1gKYYOjeRzM0PbBSlEwcNGC6IwJAQ9HAO/HYb0kznLWRueH1V/PYqLCJ5T+8xwz
Uigs40hPzXOErsi/6k0Qh+Il8jWowHR5D5RxzSFz5SRx48DnuBaP00uQsKgFKuMw2BXGjPuLSDVv
jDnKY0igKCtr7kj7jwsau838j/jZeXf56/ZdY2hTlCgSZEwMf1JnSZzGkLtxP0QQaCH38FfBYOD1
/WoNHsvKKcLcPPvfc8SKpIxtxHiH0oZOsrSvR4t/xzyA2mXm52tukMcvQ2oibNlnwfB7vEjE4udZ
UI1lv0DZzjMk8P0YUj6SFYTCXx5ivP7TJuKLXJewxEDAt+fj5px6BwZWZw1RSrYS8lufV/FnYNbi
FWcwDf69r8+DnLCG4oNMbAupiszNZWZ3MFKuotBhlatY1xnPswxBxGuX3Qzz0zeECIB1ZWQ9z0/2
3asQVLKFpWIz5vEVzz1XntIrOqqWj0wsMZZ8iJBKGP4xSw8/K4XPzg/B9xf3nseJMxVZThfgl7IF
HcFxlhuKBgKYzPsgfPtjguJObIBXEx0NHyc1e28kIVTPtZheHI1ifxoyJzFGmkXz2UAlj8NOhhSz
BnzXpcKkbjVfd7x/FyQM18n8WEA6a1GYFHaCU4a2KfNx3Btrr3G9z/n3/dp7YgBFc/nQonzwsuQ0
AjbhWvzAK/Y5zH9P3VeSR+s1IBqYvDSzx4IaHBKL+Y/82n69IQZXfo8CiZBOcO572KujEShyh1jy
My3eByauRjeYA7p1xURLZ+Cz7yOzKoI9zIhNg7suqsEEhTVPL88qnjTUvIjzx8b5yOptt/AZhSw+
cyQE3GaFjSO4Lmt1yb7scySBJ9nznr/dAus7Uxt7f6MkUnBWr1KMRqkGYS8ZhJaKURMbAJeQyZA2
PpX4dn6XPQJtV0Cp1HOex5kDRCtDk8cKHfUFRacyVy5kJayhsI4T3E8Xt3jlsT0zlBL5UdS9F0Fx
PZq31e8bVo/wB/36gtvFP8CFqIzDZxJCM2URmstGBhFYVk5tzTEGFC0ylFq+LOQ4bO5exm6XTTYY
fFIGkXBanGkwLppqrbCn02Ifzi5axEPplpS3o/1ikZ5BVEh9xJiYT9oYpmnatOOVZKgXpbD/aod8
Lfs1mU6Ddvo+dIiHwTKKHJbauKqsD/F1hStGAcrkuTwNvYLYw3yGRnkxxjJEGO9IeLTYgUaiE2zx
NVmCFM/deEXSuXXTGuMymBdHi1qL04f+3Mvo0BUfxaCWCDbQE4o1ilEkvVCx8OWJU1/8DY2stbgM
6Us3oxTZ18u73byp7fYvzfzH2E+EfUk1aasf9IODAO4mTXx5mPNY44fQmihGzRL9BgPbibwACjPn
0mgMJnKU/CeZnaR+Pj3musvsaPWxqQcqIXoKGO6MNJyeFOB6P0KMxaAn3Pq+MzJCalUKAXZuts5m
OqvXPIpfftz3MRZha3zZ0WOVOfh5eGLHzTnRS+IGXjThmBBLZuQPqEuoYYwHPbfMXklLxqYv5nDw
S9i/WDk97JtKfpcKk1Ro2ZhVbk0JINLzOAs5ZgH2AmwogNNgY+I7OFverz7VRExWFyRoLj5doSAS
wdjkp53qGsParGBy9gQg+AqY6N5tCL2va0VoJ98iZ9NlmgnlMtwJPwNFeNyIiKShZrXtGPfv6GWI
ZOXwGJbwEv5SiEqBwoOYMCc/wITkmuBbBNsT4RYceQuSKyP7rjJmYY94UL3nKkSvkKQy29GIcPSg
eOsbM0flBI4x9Ig4E0Q9EYktLzUa18HyaveCB4H1TYSvDcww5hegMqGsLagQ2XPfeCvuv+dlO+Y2
iIJJPr/YKQB5eLD5L1d86s/I1shxXvCXHBhcLmowKyruNrcHYib4tJfFExJmRg4IvXqtEbX7YtiF
MZLFnAHGEQbOtAa0uLF3vntndKuc7rIXHV+GfwUHEEuUM6vhgGHLR4VFObaKF5FP9eIuxRbEQ8iA
CNtoosGYn8HSfQFdIEcGWuaidQYkB0bzyjZO+Ja4UkexEQkzTcrnF1r82F5Sj3GkOjwbasMWoUfL
gT3ZcwjczKd9+kxzpEA7iekQxjEVcSXwB6BB5vYQ8wiIvJ1DUktCbfNxX6qdq8ve3ZFr7kRr64/9
MN6w478TR1IOELGwfL20unNHVmO5XE6eSxA4JtiCfw39laeLWibFdAanC6aMxvG0C6FZU+2KKvrp
cPwV5hXdbimb7pKiGcY9E+2Z+P7CVu7ohiR3pVPnQcevWJgwct1QHTLgW0o22NsXZVSMGZoVUWHj
XYoNN2mBPRh5yRZ/ItSbHLslrk2N7PQkIQWmzMKa5WVGQooa/wzJmGljFpc7wh1D3CHRPOBjDMMu
cUriqrccfqGQXS0wDv1MYP/vdkQBEWHE0R8R9EERG8q5//b4tfAqRsQVslYBkqDIn9ROf6atJXgL
g0BspDwGiq/O6X6gjS3ZVbAw5A0pvw24OYhiocQtYdEWy0p4V2XO8ru98oz6yRGBD2CThPBTCb8B
ajXICJZam3a7OaUctBtO+znm+W7tdJLTSyeIVRUomNZv+iCp7hm8CJSGKAgJTZ2r34VyHKP+qj8z
aWSxLyrLHgdPz6n2qXytcZqJJ4PRXH45X/qjaq711jKuXg0M7XVMB6ahiU2s45ea7N+hS7VFzaqL
snWMBMOIyIM/66cZ8qOHcbhj8vVDQCOtMAz+rfCSXdYgOz3X0t3qZx5mWG79WxfL1sAC426S3qPL
xoSxYj96YoLUh6Gymkw+Gx2DCSv4J+/SjBUhtMRhcEIHp/eUUeMg0Mm7tBUhDkZrsoGLDAkEFioh
hOQeX9EMsVww8I9fh9EgGPZXz/7pB4/NZF8RJXgkb8lq8gHrGnK58JxbnKOo3TKUWwOjX7/w0lFP
Q+bCwQl9fbulKQFR9CuK9/z6WEXnvo2TD4lhw+CA+YvCQoXYVa5E5xJJ5lUzK6fZvXG33GsPY9pY
29+CXB7ZNAKzDQPaWOwPrY6cvnzVGfGMLgi0BGyqv10Fr/0JfVFHzUGsDZakunP6bU4wALHBpL57
I+kbGnZvdycvYtHbVRhC4UX0cCYtdT6G8EicRGhQ9cH7SMOek4/DEqA25qwCKbHUlbT+2Md0PRTA
QmPJfLyB25DIVAVYFzp99mZtjWiYvKzKHhDgffe0RUvOGZSkbtpkkKEuPT/BWrIylu5zEHR7KDBS
7ut1+N4ynaL1GTAsMa+cvvPSTvF+g67nN0TujqaVlReQ0P2H8e2TWuKAH/Dos65jGyfeJuwzjvH6
J6EVp5f7WU7H/oKsB9PBI+YuNLbL47xEWEid7bI93dFEu66Bj+dr9eYLuVgYkegn1HCP6XsDmjAZ
roT/FHnrLFzVYu/3xd7lqGa3mQ0mM4w5bDY1YF/ve6Zj83FqIuKPERZ4pzWPUQj8u+Mt5nbsXfjM
jQRR/OCICk34ZrlCqD1nNIcVp2ZqrZ3CaYOpxkTAuy6BIyjvKUNpP83zjK/C+UhcouH0+cbUChK+
tevU7q7MCvCYAqiDzXklHFehZHRBQOGImJwC+RpY9zgnG0Iij4GTYC2+PmJ1BV0eMUJkLaSki+Kf
tDTm0xMVoLd66HZnrOy98ecyTRAeHi/rr7JsxcR5A4e1RacZteGtbNtFqzH/BVtRDz/RuhnTPJoK
+1N8lNKPuULhasVwcpeX1WNB6bFbmauH6SWhNyY9HHzUWuPYKgxQcFKZlLfJ/h6BH44TQ92uxHsh
vjRKOGUHr97iMYKbChWU+XSpTQ+rm+RDqtTtPo5GJsNVENnvmjAvxZwSjg3sdM1aI3jYBEkpN5tO
ZvK2B4e/XxbOh+SLmwSlDBaMnJiwyabNzG68ZuZ+N1fN9tbPDZLRQWitW7P1YtkkCqEyFjcUgQYZ
SpM9g97tgydFnJfTCveJ8UlZs9jAU4n1fmKCQZoeQXtAlcI7FicJea/jfjeHRcXJAVXpwtUBJa5g
GFmjwvFyJ8hwL9+zXn92Oa3xZmN2YUxHN5J+Sq4uRrPm7bMebm89AyCYzXJkLcwALJIf4+paT7o/
YObeOE0MLl9hrUGAf7fp2vQum8/T+TD1Mwth+/rFtelta9im2cIMdvG4rlDfMm8rrU0XoH8l8v55
ETUL7oB6OH7+0RrNF30gua8NJr1gC4IDpxg3YNLAw/GXmAlsQURSNNBJRDEp5HaCDj0S6qkDxDRK
OsELhywJk4AieGCEzmxG8x5F4ayBoUKBnM1R0P4wlSx9AI6Q2Rl+HB/nsXtnBrpFJV/GrAzKbUHL
4lAy39htEMjXwyNxyHbgIBeBIzXuzs+1NIddvBqUSznmsnzWqxKhYnmgK+Cq1+cFQ5RNpYG3P/9K
K0eIC8fx42iVGxfW5SeOPHIOh0iFk5B561ng+ZLV//A3WdrwSm7fq+hUueCJTX5Ua37CAUrhNZxG
mFYicOm4BcrC3Ke28325lNwfNmMjIkY3jcjuSZ74lElhvdsO8TQTvmGZSf96B9jNtnPVqnfwG48+
eU2K+7lB+XIhV9NjPbzpKiaDxiZW3vU+pjmlSdkHmRfwbqQ8PM3RHhavZlSiYxMCT3mGFygCEQ7W
l+fxULIy7fX05U/2X4oDBiJ/MbzF+yQDFshsFNjdxwCBf14TQyxb5wYZd8FFQ9AN6Qo7D8aZppgH
XGgHZZNReGnmIoN+/aLrheMbT2Gm0QN/QIxUzOGGzg/pJu3VrrUD4fSARAJ96RviiSlr433Q6N6w
b0lwX2G4nwCRf0+bH8IfwevVGFQli1z/+z7tBzOrn91Av03sAQwdiMT8+SDnN6uGzny7fwpPJvaS
V0CHQxUZXyEfigIQeA9UNDYxT0AKKCCtCIf1/0vDFmAB2g+sHQScVNjaKt8BXmtiqotLoYZysrd/
jKw5cTmrvzm4Gl5dpJVN8IIi0IqlxjCF6aoR72DcMN0x6r4NoZbNajRfkAw0YQxC54wJtnEr2GWh
6jPzebrH5dGG2r5aMcHz2LJc2AUi48tuwQ3ucxQdiflkr8LVxEYyEHgZ1SkEXvIovnuNzT/acGMa
Y8WvTJGITeuIeN5pH9ayOw3WoqMXOQJSNJrfejyOnHZsGLG5nsILnhGPupjQ1Jp/8WQ+mU4CniY0
8+50Sis+/OM6bo/O9Xi59nwKSNmc6s6654mVEDOLRcjOn+C0F0kBNimwCHFnC2Y4+EJvbvWYbxU7
RF0aDL/6+F7AWcF4MwmzK0MdBoFuEnzDt1lESrCFVgskSYiyMOo6zmCAvTfmFJ2NyHPoVqug8xpv
kZm3W2JMGZLzYdan/3MeQCgqgKH9C2du8lxut4aADl7c1jLKpYYVcXc8DqVpNeEBOeI1TQJ0WPia
G2BJxjaNC+K0Ht9WnBQcHQSbG9y4x5VBkj5l7pqF/IrYJZHn8mn7Xn95YcCHRRoaVhONCtM9JIvU
WniL5ZGdEGo0qXbbnhjHSxvR/f+CScxXSbyHhzhlkc7YSvxhad/uzs0sZtLLCNrTiWOonL5P7evy
qxyt5z96s/Zpf9j6+ve1TKJi9aeI8UxPGJkRiPiVQzh3unF6LFUnnfNLJMSxywyYrol/V3kqtXd9
Pr4X6Pnj3NGwFxirUnjcvU+Jx2TnjRIQ0/fPafhkq5DDaSCBAyJGlkm0dkdPN58PklDjvJDsQVCy
hHGVwgHSSZbxpfKr6F0ZAXR4zH0cEEOK67eRRgN3yyJsrDcT4WzZ2vnXVWO3GKIEMhS+Fvq2O1Fi
lyFoTW86hc1Wcgk2LPo0pxjgbYa/KRUJRXs6R+eOEzs3fMRSx1FAglDll1iwNDBO+rE7guWha1yi
ypM+Z6kY3+ugqoOPsj8OSD82Ms4di7+TVI0AppyOqDWGgnHF86qNnxquETQcWKGxGdMiIHAoEIWN
uPyU08OaPbf/NaavPRGDexg3W33W6qXZ6edjSuMVaf3FmzkhPmtYWbWfNxFyqypdKsfVsZhhmH80
gtFmWorYG+1hbUmsBPz61XSqkxgt1wcTjg/CrM9nUuhnXqlUUH3i+m9L39rcPwxbeawG7qdZM3/7
4Q2T2DoIJiYsTefAKcvxLugTt5cYpthP8DKw7dTvIGMv0CR9dkp/L1HhqwzouUZTuCqKmTDpML7L
1atxbs87fjqb5ry4G9au5PAejUWE61nTgfbxleTMwJOFGotNBjJZRMA3/kdoHs1REp5GP5vEA2LA
6TJ0KFefsyLNydok/bAX9pxX5bNdH43fRmISwg2/k/dc4SrXre6YB7+cIRsnqrMPwkmzZxSsivKa
OyvQx/ZuS7pN5UfHo3MSGxWGN6MJg+yOR58a3wyCJKC2agtHymyyjHG2eJqcWSu+5+JH0roErkBD
iR9Bj3A9rH8B8zonacd1BRhgwDMi90EJus0IdAox/qy5rwDnHgAqDKzRV3QeOsOhhcwkGy1RI/Xc
wXcsPyOM6vf9JewlYjm0hdIGR/MN+T/BAqxPJegM0ZfiG8R7cGy4jgxahPGESWSuNRIGRffPBA8H
wm0YMhvPkQf1mVkQXEMvUQwExJj8gJbC48V1xBxxtb5Qa9AHgz3QYE5gKcKEfUfZG5kdNkFU6JQn
RAIYlEYLVTMulGIWo1oeoPrGOyG3QZ34Olea8+YEkqIFFfR6BQqbO+Qa3Gi2xxpQjGxRpRF7YR/u
HgiW9SFR3awyqyXjc7WRxjqX10sKZ+DnGo9DD6a9/8Pylg0ONoXF6AQI3rFN4FvEeuz17MXf9bqZ
scUuRtHNK+ZvUaIE3iKuzIVkBaY96UcPYzshT5R2L4Pma8AfI5wwKCZ4SMHoMeodY/QTw64lBEUB
aOkRaKlomkNtFoKMRIBFkEhQomIMNPcxaYSkz6zFBQTHbnJm71VSZHAV3Q7NGcplRlR+fr0yaWAK
xnwmc/zln6YGW6jp1tBIgcXuiYu162H9Wq0lDHsND0c0jDxyadLrQjQxOFu4zK3RXHrY+knOcPU0
JqQovjmzB71ZjBDNSApb0cdEMGLaiP3jhbVy361/iJHQYY/8L3RFmHO52cWuTmDljzGlqSeHEQ7z
ptzHnpa2HPdX0GRDEd7GvynzIW3f/vY9iHq4Do6Cdjkfacj9qEUmreq82cHYupLh+BW7rD3ESuxX
BE0iFYAb2Bn7Fw8XEMhu+t18iccwyXg0JE3gRTAP/SOsOOEGNo/R9TUY7v4SR+FdsV4oPu4f/KVk
W26v7Lfvwppj5EN3SBdh/n2VA9oXuBHn9JoylDsyUKTJlRiJDXAkta6ZcH9wlsz3lSWGkIZaRLWF
pgMZ+duaTDAxRDqBkQoYTaqyLoyAOiPdC9xmxH4v2adXlJYz1JEoeeKUsdaZIXACoqSvd90NqVvt
ArZyQhIclrjn6mc01Ge0xYhBcKh1RBtDELlREvaWebue7PZ/vmY0PGA+zfVMQtRgMZjtD/Cuh3yA
TR/VpVUXY4RPf/QINWj0+wvyKFgbPb+P7SKKqxWx7hDkN7gJPAVfrQSPZnhLe08hbUThTpiMo+pX
QcSd3+S4OW5Yr2sG6K2BFV+mRxADmCrKOlDQe/UbO7LhWON2Bo8kcW/qkR5vDC+I/QlrmJ0ahOEs
B+8WY85BYRVrwq+E1XnYdwfGRoku+RnC85yiZ7xaLertZbhEYTs5XlGDHJi06B0A+z80Ak4BSq6X
GarEzBEFrHK1FAvLs/QAcslUS2Kgmxlzyk78OQeZ96hIhwlKKgMkpEacTdRZR09nPoa7mAOJeqxa
yvXJTUsdahOqqHvwIBBqwElo91S70P0BlBYktdUOydabIi/OzdrCCXovo3zDvhO3MxRx90DDuert
9IGCRoyqk57fVbuyBvmx+3/8H+/uoFWTVL3Ula0MuDJoWa/tsESQ5bXBq0+J28MGTWUYIS90lbKc
IL9Z2/5H0nk1q4p0YfgXWaVkb8kiJtRtuKGMBBMCCvjr5+kzNV84c3ZQge5ea71JsgsOYAkiZTHY
vbDgHM43/YGtDyBuXJpmeYsD7YUvAupj4M0E/QZ5kBc48mL6SZqVcoxlvIvsYshirJXtnO0l0R0u
klFbwwP9Ekbdu5RxFz0vlgmx5iPhsi5PecSiAN5hTLMShMfPgsbYGnmFv8GnEtsgLJusvhgJsxLH
aLTR0Gs98xdb/a+jfZilAoKCVxRjUtgJs7cATpXcuTz5hr7LxPJSHCFUMlRafTBR9C/qVDqfohfM
OEF7uVxOurVh9LfBLO3Eat8glEFdhTHA+pJMhlYdSLN57GLugE2KFV2SUPB7wl+HVVnN7GcO0RNH
SV7u/fXzLooJo9390g2UXF+hFaDAtvSX4zHAY9wP+AhAmz5HQ6ebF/43KDEJd/pVkNOCdyOVTKEy
+tXrxyBMYqzKhjFyp3uES07SLHrF5rnhxpdDaJA2R49md1pY9nhov6sWhbuU3swL5L/5F+KmtGwa
ppPv3FOZCMJcpH229SYsoajBe2A/763BHNGVHWDhdf7iCny5iCOmJ0vmImzZzL6Yez48hVbL+nx2
0tfX71vts2ufzMfGsaCYgfesqmbUPiYI4pHzuSBi4D5ATPrXXWGpvDdUdz97BwzbhMYtfloFBjnI
9tL7Ak9N5BZ6sdH7DIeBTEPHqS0mbLiDeRSB7Qn8t7Z7KxluRMNI7YpQsxEDjrvnW8Fc3XsM2YEU
lYHbcy4G3i7ntFwK2lKzuCEngcZmVpOVAnMxSZguDse8jWQfxTbgSQ1E8VDtNyq/zEWkxLJW7JRR
Sd/iWj0RcWCwg+zgK4gU5ogdqTbcTnfeSQAUX+O6S0hi7vA6MhltYscyFLw/ZzXP3KCN5B/nq7oH
YY4ElRO47Qt0Yc6AxggjYDIGjaZioRdXxsrpH+4WeMvCV0adPMGEuDKnrQfA/J1YzicEb9rhrbQW
5wj+mOEGKYuJy/NuLTsWs0L/XNT2+bro+zSTBudJsC6fNgPHeJt8AnLfmdl+zR3HR5wwZ2FNZX7Q
p7xJXEkeUfFc4QmKGnaRYNRmK4Njh30+daYZfKf8GuNlomWd3Kex2bH9/xIsqU8ARhoqHiIYPQxO
usRVEAmVVg4ZrxUYY+N8DcZP9lPx0f8wz4dN7KF9A7MZcoy8adGoHvFMGMYwFUHoR9geEuBlNWv4
ISJZ5GFBCDmFeACRkQDsrDOFyDOErNxXGCbHLw44e+EC+DYhyWatPaECxBN3nhBIqNuT9sT4avuH
phcubEt4V4IB/O0PPXXlM2xMPMTIhKlgQ87+jQGD2aXW9inZLQMW/F6GhkmM8c+kNAVBZKBT+r+B
Dbi6nz0pW2muwJoF5Lua2PctMwdmfrC+YHJAW7iWl/vlWlh5YMXjNfghg4VlNrtC6rcnnJP7V+3u
ewzVW7Cfrl0od9lclUv0qYklq6Psdp6hu+FsqDECwroKVenn6fyb24vFFM+juerkN/AFFbo1GJ6V
G+6LchtbteBhedrHl3CRjXHJcJCrc1j0LqdQulub91a3hkqglcEvG817h04l5vc9qnuh3A/mo2wh
WDlkkp8Jmvaa4YSa04D6j2TjbZpR/zzfNFuFh5tjgNliqKLfZhbA81iYLAAC59/NOOzcG25mJqkD
DzEk/+QOy4B7BuEcphp6ijmYH/R0cy8Fk5k6HkXyNAo3iCkNwatksuM5wTNYNsfre+AsEnv5W69x
Ez5baWbt3vqRlaNuu+FkWjsJom+8bzrzbRx+uV88PLXvVd30+xtVzVhWx2UVtVbc26f4LtyUiFlK
Plj0+kGKWOtrvwckPTl1xiyxJu61YLNJhua7h/iGvaWsLx8y72E/9NcqONmHW46YdvHDT0cnhQyj
au45cGRsYWfDLnD5RdVJFN1wsVL74kKB1KwRpTeH5ezflrRadd9J/+XCXUAbUKoeuyJ0SCyt+VUY
sLTCwZQVAxYiQI6XJ28iwa4KBiJgAB9hga2z8QoeIFRC2xXkMsF5RGApoPp/xJ3axPCESw4m/7KA
/mGdCYGQ2PS8ET5i/1PB2rE7ul2Q6Oa2IGvCvkAh045n6PeAmzE7Vkmimlf5uBNaB56s+8sHe4Ut
iub6sV4ZjYgLGLH970nwKIIk4bUEHaI9vi3e6WD8aSYiwlQe94FogxFJCJSCS1B8RHy5y18mzmgF
VsThyGcVDKRccBHHLK4yd7sJuD02XsU32GP7accMSqjRBIhMUeVnKK8oEaNh6sKCYjabT3v0WZq8
HEVUmSM4fVx2MB44JC01QBLA4f/5INkQGZ7odV0KUfZ+dhsJ+xKvgePKz6Dcg6VJU4M2jy9OqZup
h7XO2ibR0LxFCUR5PA2eBjJ+wrBoh6m08R344L9XhhBZ8DgWdaJ0LioWGM2rV+VTUOOHcJzmYYGv
0vOjUTx6eBhJOb0H74S3IinTNycS6lY7IV8Px4uZLmKSCB9axXakiVYMm7vZJQMfMx6iLkAHnCFn
uoDgiWcOGF6i5NBD6DfDxOzfQd8IhOE6waqNd2LIy2O1x848n6XsGjCCS7AyZaoj9nwehgnDgDci
2mmfbnsQi7fLGZeqnrF7WP8eXkbCjF+hD3zZ/diIyNMUL8zXsgsTpumlF0VcQSEvAOC+QVu3xfOX
cCRwSmamoN0ZmGITwTSw6UMafKNJorNfzkPYKOBlavahagtkBPH+nFMiGTfYPZsdXD8e/OMKnuhk
3yaeLM7TAXGT7hHnMJ6R+b4jkdbc/gSB6AcWnbQ2gAsEH0Q8VAiGfRJ1T7X1nkDlKm8zEXuaeEri
NhAXaM4o3AFcoDja13ezL1vvu6uVI4Bx9Iu3AV/I/zo3nr0omEHJSSm9LzM1wra2sQsSLhPMTNEV
Dfc/i5oVh1DMdOCfR4Sb23rsSPqotXZs+qGYCJZPNvDRQFowPJx+D5g80+CFtL8xL0pAJNqbQ+/h
KJ2LgOlpTtlUf+SD0o7OJTCkESuPZAxXkG5MdlPmZGiY3FgbfU4izR2PTiQNIoeh1NyHTDlQwEZn
/P0BQrMG12mobOs/hH8eLYOABRQEBfPf01OyKMZ7hDM/REo2WNT5JuuwaLWGDHtwjBKcnD7PQ8/R
pylpHn15rswxHkboSkjwifKe/zCmsHbGNjvf7z6YBV5yLtjrUQylQd5S/wCOvzTwsGCevatpv3dM
ZX9mUAYWGgf8cv3lOhhozPQXun1dko6hPuzd/bBj3jJp3kTZ/HP5fwOI8lnxCPRMi5ELfVPnwreL
NyGJNoz6YJRcIedQi4hxiQ07YrhQIFLglcQEXztppb0z6RvgXFL6c2I9Z8N2Vmn+r7A239K9ydYm
JK/HfPIqV8QVUwELNKdm8EeygOoRVHmnGHtj+mv1JrgW060xSC9uwYaQe3QPVnPqgW0zPVmiwAor
kbnphb8y6rXQdK1Q/IqdYEG2U2OMc9G+toKfs8tWvF33BAVGok0rRYdDUA7KAaNtSciMqm15ba1E
sl8hzCfk5PbGWPIG4GUyqNCYqE7D53XDD3Y8LRuNHhlXJwqb2Pm4cuenVwlcEEsJ5huVrXo/gg4Y
zRdXCWMTUmAbk0HH8Pk3vGNpftQFgxA/u4aiIz2qzuPm4unQHWmsMnfwZhdrEV+seTCanmgYhP32
5+nKk8rdWBzpolaVtht9j5SM5sucDyl7zM2LAnh6dw58ft3bfMEK/36lO/ByUfE5O56aIHVKy9ql
URgOqB1qpi28AA4NPgbyhwQiDjwP4zDAgoReRhJ+JV/4Jijd5qxjJ7CCxVi1ge0FAtiMcVBObKsE
At+ZG31NM8evntLN7TaO1fhLAEMeOG16O2IMG/X3fe8T/MUWuES5D+4+xM5fNJdm75MIlXBMyKp/
BW2ubo790gumEDZMXtNfZDIcyxae6XAeY/9xt/58vwJ05uEH4kIdOr9PhiNGETRbLyuAksJy7dzN
A/O3WRhYC4kjgWh4qxpTqPNTLuydA6DB347BAksxfIwcKyiB+kvv4PAg7mH5cEWN5e4HATVYfMaZ
LVRB00193U39q746Iy+fZO658vX5wg/qSQoueT1LESsNWOY1mgJ8Wv5fO1eZz1HM2iUxrn8yN4A6
bLyAK4CG23zM60N9AJn8Vu57BB1u1Q+TM//eMRey9YfN3cevlVGkGc6ZjpF0yMO4mxZTHF90yAX2
5nSSH/5p4JmjIxKNKDrN2SwccHyY12EbsBlZAK339bUb48c4thcv32aIDf4GVCBPPOdg+VdpaFfH
xXJ6AA2bJ+EX1bftgc3OnAOd4vWzuQZTy5mzGuyoOIoTk687prNcfo74NnqLN5YDcGeBzp0eUFjg
MHGB0FaRGqZb4jUAEgtR1MPJgNWbmuvpfRqG3Yxrr8ycqW/Rk6JsspcWcCE8BxgNsDbW+tu0ptPw
EYbOAeSFe85l7bgdiNCCBV6I1lkCNLtby4fNvoJSVXrtMi2KFdo0B6oHp80v+AzZQgkqcUgd2OEX
CPYNH49hA4AQJKoIQg4nfjSn5t4gKP7yI8oyJdOE0t1YwXAdytgbKtjqehDaVrzITAxw86k1pcgF
rx77bKpTblLN6UGRGkDDg+nSmnDCL3DB7ejTMyPdgs/czKYkiZkkELFPqpZOBrZg/UUjAP3QHZn5
Y0QvQv1tbzSCqU0GXuxpt5UTlLTzOSvCyVYWbJTfUl322Cwd7GcKkyfx6kNLg5sFkLQJ0feyKUCe
XbEuuzMkJ8+Bm6CuxlbwHq19n9lfYccMoJzBkqtu7YgmgmRSmNaZW0kzu/hTQD9GUMhZqezyTI0C
knrW/tB+HR/QW+EF9P2gsw/B2v9p3NMa1Naktyaf6O5A/U99M8w3ofN1LGYRwTK3Fs0Gvs8H7KTw
2EW4Q8bsaXJn18vHDKdo+uQMVMZ0LM/TzlF3/rgbw5yymBozWDss6qFHopTFI3y3yic86yEYNAk9
AFKHwNnN2wU/e1ha/t1TR5DcHWMIXJG9vY/OeBTpvTWuyMFikMu4+7R9rqD4ajSrWinY3SrhP0vu
JmAzMK80fjTud53ZtXdlsUOBY0JBZHKVCuoOyJwpcFkNEJc/SfzfA0LPv94/7tO2VuNKhyuSrxH0
q9b1uYbu7tAKYj5OluVjPM+h07gcb1OsIPto6bBaBN9XqclX+tM7YNEDABW9VQcUVu/7w6v+tp7T
2/wueYPffgj/2wYyFajcc6AAfoELN6H8Gmcl1uQzuT6q2L0JlvvAAUcbXsmQgk/IsF7hmO7byS47
158IHFNt1u3rWpWrgs6cUr9/WysQqlkcIYCq5IJ9lv3RDRdIjMjxhQrqP6oQcqjNNRgaAA/UHKbH
gHeWGiMv/CSIZkct8zSsiFepgK3gEhjRrQYjDR4o6rg12ZE9FCbQ07LZEeLpv9DoRvFSj7FuYy1e
BeGpH04RsY+xJyNwMD1P9XZThbVY3G140zndcHtbYFsxN0KVUfwuRvUt4BYaIyTDyWTOma0QBHhg
yMox3J29G1sc11wPDgqHmOkb0dIK2IW+joNV/dT5bKFZZcxmXNjHN5w4gTkwTalgmOCUppJZCBee
cSp79WM+jWcOm8ttxEn5sEv8UKYSMpbDZsjAp6HC5XTtpkNEAh9Kq01SikUN+JQBEOu2SSELey6F
ljGT8GW77+v3X4c5OV4tu7u8q4pdUnKDeTK+B8o/xOtoIoGLPSi3A3T4BCZW/anRY56MpfWsq0b1
oec1fHxsigbYfVpdKBl+LLN0tYzHC6eNpz29Id19IyplQG3g1bEC9hjUIW+cmjn1VNC3VQxj4yUA
+1eHMZO502++tgU5A9TXIlAuAXdHw+DFVpXRzY9qfay+EESCxRNlOHqFxowZ15say7QEMZib2HeB
QKnukm7TN46UFxJxPwxHf5jbH5+DyeeJl7M3reZAW1yB1uk+2HetjCEOJ6aUHp4g+fILaFjSrGze
gT+JJ/u9C57TnmpCQ5FfFyD3WDvd9a22ze9+icUhwWJ87p42nup0QgKoxnZSDnlnN+Uan9oD1RR/
KuRdCpmBAhbgXiVJnH8xYO++z8MC3xj7owAz3f26mFf86RlPQ0yInOmByopJTQmLAbRaJhGT3B+S
ZV5Aw4VwSRwgE7R4Kzg61SGfA0ssThenCQuNPdW7H6hARKFpyPSPVKeU9UDBGJfADS2eHtwGmWYC
VsDtYeXJFs5in9/aueEGPIs4Smp7RohohT25IZXoLZlx5SQYRmKdTGfFC96XYZJF4Q6ELi5JWMuf
zoc5u6yNpc7tMPYTJkiVQ73Td/u87RLKABmqVzgY1r0/4vZwkOY/yytVV5Et3eORZCVAG8BvtfLZ
v3oV0gS+6xbPSp1uSO7M+NRb4EjHdhPqt00vmRR/oaBFQqJKpx9I/lmEEIwSy0HxC/tHt2tnoI0f
ibdpbG1o3rF6HfHxHO7dD+9Hvsn88E7v7reO+Pl0umm5EI94plK+0Ra+iGOq0NWfypv/hWBnwzuW
c1yVMYQYlZCbS7QiBKDEEwyI+1vwH74nZKizgkfyAhgt/UFjs8gzHGj5cPypiSf9apsZo1xakK2i
YAP4vu3v2pi5Wu0wz/54T3A5cbswtZ2n+GqqHLgQw0Li31jhZDq0NFCyCOal36Ht1QkhWSXM7hHH
AMYMJzuG9xqZHmMskG+d23z48fD5HFc0yx8Y1U6iRj1CLWYczrxvwyvhDSRptONHsMglQBn/R0li
Q1MXSeq8Oxcbwnce0qR1oF9ckY7HgQFtHko1B/ZtQ7/KZ5WqbUMOMT5pDCeiJ5VZR9Q3vjubYRUK
DA5cbYiK52/A68ntvn2O84QFR4GXE1qbHDbfK4UJY3QiN9lYkkmNlZ/d/ohCC6mggGIqCR7ouIQQ
DLGBfK2mnpzezDoZWVxfPIfaFlalu1wOoTC8fHnJG0tUR42EtMmqAcvzpS7N+meZwA7l5rYP70Yi
xTCA/60r208VAHWjRgRqxHe3Cn4NfvB2ioFPh8X8RvZA7JpTjUMOGWulO+x8ppP9lgkhvAsWsDNE
g4+tp+Lip8Tf0KF22Ah8xXtlBtrDLxeabom9loUIESnjZxB2iU1hU93c1wl7W06W3t3jL9Lc72YP
Oaqk6U8a9RtPk22Ibs0uQx/WWD/kM9wnX3oikiUqxyJxD08sJRs3tQ08BsaBkuGHVyajMLCa3Iu/
CwDsAahxLRjh9yMY6av1KCG13miIqf8cLy00gv88HWs/VsHH5NSlPk0uCZqDb4T6Bo+3Wb5IyB2K
rQRfrcy9saxHbMrET7ReK5syIds7fZW5n3E+KRtLRlxj/nbJpvMGc23aj9Ji37DtUcdyvsfjLrbu
kw7GG+3QsmB2xvLZfiP50lLPRJCyM35hJqjEeNDol3pfTwxUiEM7nfQ5ZrEj3ulzhg2Tm6nP1JWx
rgifU5fZptNsPYTwlhxJmqdRoBHpIyh0NJeGywzXnXlV7UVCycU42X6M3z7GDfZimYiGVGSBbmeZ
o7tPF8wS7534zOCxD2n0L/eS4+0IY0Vd1XzSZsEa4IP2SOsirr6/77A2poftI2+U9v2otOsToKz7
CTCoGec95mtuS1Tr8nfuIijQK/lc5E6z+O7SUF9h3UASn9M7Gy1s4Bs8zGP9ombjXlv1rrxbOsxv
t7niBa8zderPm2uND4g+Sle3P2UijyqmcFLqviDVo/SW/WxWTsbFBbJeTQTl+jXP5h+mJbIHNN7f
vlcfKJa0sko1p0CHlvyCCgqDR3Fb4cDrKlQbAaY2mEH0r+8/HGyJ3Vji8+cn108wzLhwGoEN8LAB
cOpdb9QgH15249x7jHVBxxm4bUjLbN1+XsOkFrIXVotMJH5Cy/fxmJePk/FrWgHKT3H8n/ywZcxw
YoA5IewreK6GaGmxHmTSjQXuXMffcUABO+ZU0Xv4LfG2v1v8F2CWlYjWup+JXTSDwvicy6OSKe9w
miFo36WzFcP4xv1gC5wZjPD105NS8Az5l8gl6vBqYJWUx4bJb4aMtknsxWD3IFjOi6fY0+wZejVn
4pK1CibQOht5QF/pBnlJ5+XEp0SPbAr8IKOvEp55IP/Ynjm8EnIa4K2ne+uZBu3M9feX+7/JfX/L
dvm+ELVqvtCOdNPBDZt8E8fLFCMuswuHKoWNuuhcNhmM36WcloN4NoQQ8Faw3Y9XKjHZVY6gCdkU
lKN0mswxrYt0bprEeQtfkePwPk2nNKzaTJ8YWSgtuxmbDJg1iHiBC6RvYIbH9Xr2rPcE5/XNQDAp
IgKA/nrbOADnZttdfISTGUuzWRSFI537M03YZ47l4IeMkoJNUIeoI5D3iP7w+VdzejEoETmpGQ25
kHVh9QmRFPNzRmSQTXX8wpVljS+w+VtUWyZvREz4Q9oY0NwNrTP4BIczNsjI5hIn0pEAvi/kCdjZ
RI/UKeUGbQ/DgG6nrRTCzND9rAg6m3xczj+aH6LQP/YUXo4Qi7N5KG4Xyn8/eJktYl3+yoygAKGH
MYJyPoDMhKuC+YowgrJ5Ui4KBXg+ZUQIP5N/gGyZQaaud6GQck4GSIE0F9HwKJxCAdWgVeG9azZ+
baPbmozSccvfAmSPFfux5VzZcsbQmQ+dLHeSsHLhhTk1qSOr+0aj30R5YWOk6XYnWhufq8JoUjkn
3uBBLSTMupSzESLMMmd7w9tX5miORaIc3EabEy+/Jmv1e4zZVcca+zq8DcwkVoCYK6hnCrEYYBQ/
XyedubZuCzFrzybPjc68kjIlVFbYZcPeUJZPXLdKsvOEVHAe+7pDBANOAyS4Yb0JWnbDzyDDsAHu
REFKNLzAG+Ek2BeCGxeoilirG9KCgjemE5WJDfRwuaUYFZI/DC/YUYVZx/f4mgi5kYiITpzY7k0F
IMavGb+Aoj5rfokvnLrEQCj2MUog6wJRKd9A/+VFpyiadc4IlSk2XwN/8A9qEpgR2551PLYr3YUa
xCYgHAWEQ9e2721b90+4JoEZJQDG2NtY9eyzfy/SLXN3+KYh+anWbzUI6xX2N0zzV+BY+x/x2q39
c/cpJk+AJKBY49hOLsocK4ijeAwrvK28emxwiTB8wX23D8vRV4SjJMaEX19le/IR+CJu7iF5ZAWj
JrTRpyOMAt4gctsi2pWLOxEEBb4blwPyTcVbx1PCAS2ySGwELOGt8OxTwuCE0JveZyjvgN2EzPjr
7l0oa7L9s6WgEZJdUBfAfNxA3Yw4QcShcBJUbCty2Gwgx37CFb1d2iOXC+0pglFqePP4JARE/KsA
BjFvyGcYZkyYO+FwcufWitBDuGYEt/MwoU2uCH3glRBCCj4J2l94FN7I3W951I58NAfPSsVyhfqX
+TvgGU0zkizwvAL9YI31BKCUE12OR5RjHmYg4DvYyPB8YaGGn48be+kcIowlLtc7GPDJP2vMGHEP
YYUKmbNQIosE5AGqMt1FBhs+SUn9OCJamjtvwTz4cpDv+UDExI14EGejeeOemERaTMSJeVIu3Zr4
VZE18ZzrHCO6+bfoGOPgLGi2CPs1ru8fw2HdnGl/ib8n4dB+RxiZmFvNgRvBBSBPJxqa6VyBysnO
fHO6wyDEahP3L0p3W+KvIx4C8yIUkgzlqCNcqjCEROIb/k+/5pUlOMzXNfMO6Lj2Q9Al0hHR67wP
mMD/AjFZtewwYpcCQ55fRHQ7oCeTJ6YQ8CC4snxO5+EcOU6BXnt8DB5sm49d8Q/2EAGkWlPniaOg
WQ42aEnEgsXKB0sf3aUBWvac8vg156Ea0EkBSbPGeFFnDZlVbF1roGzZxqcmIL4KE5TVGymzIF3j
eB27kUAPGR6zcxJUR2m9BrhF3Syecx7dGU/x/5fBYHGgtdxq5qnla9i2UAY4BG97TEUxdyJQit2c
2G9c7cSSF88g1ockPStokvFO9b780gAU3nny+KkuDv2olIVOmS1P5poexToRK+vnf7gutPoMXQkZ
cbBBH0QXqK5Qp5QlekdLwbRu4IIwii0cxgBFIFkZTmn3gwnPufA/GOnTzSDw7ptyA1FC5rw9RYKX
jOk/0ySoH7yae9FGpPZGny2HHwyLVQVLGoAcEz0FoLbwKMr7uHV9zwWlcwX7X0iNi++fskOE1VCl
PMCwNv2vDzycTepqjOYRZgjIs8KPqV6fvy+VGccgCjJPIy/9bqUPgIU2OqWwKxombILYm/T2DzTb
g7D4jeAFko5DFwJFNdZnff1Q6ssaV2KuSIulw3x4yJCIVgA6m8KwNvQ0zqZgYJuLUfFNFYdxmMfs
bnD7TE8YhzBG8ZYJEXSEgpovcKnBZAgahuvF28WLdeO/DDe/ME9f/lrrA2tjn+IcAssmgUZ9XWgv
BvnFhOF+bwUfIxszZf42HuqaE8ByOAy1oX1m8I779yJf/5jhOTIvuUvhJDD99HshrhfRHdgkmy3z
4OEq/k07wt1WmD6QizsdQnyF6M3J0Z8xRPs+nEf4GppznIlTXIytIp0Z50tF6jGR2RvYFMkioswA
cM+ouE1qjfzk6hxXjYdbM+ZKwuYJsgXPxno0+84Rx7EoE8gcNl90yV69scGx29zMmXGYoK/Fr43n
KGXZi2h0on+mMxKzGORydL8XH3h4D39PVBQUpWp/5AqwRaCp7jPgmODyBH2fJiLn8U3h6i2AAMvG
LE7SohkEkGhJJac5cVQJKJvWRIGRwcHV2rinMHx2z9f+cdnU/4rKhN2RKXLJIoVvuxvOIbFU1hXm
09/HmhDZlbKjq1APWsbQ4gMcyQsVBCfIDFD+MXTAhxzWujCg2lPu+TXqxi9b+rBxE6ako2I3e+9X
YpdABNmbsjNhLxTj/AXyHduwa6BgZQtiZb3PBarJYz/7LkVB90GCY0EKdY8rISMH1udMMnYRLhS1
6X4WQ1cSZsVwAsfGBSMrbD0MgjQ5YZI0EFZB7DxsZ5zGAl/PSO4k1pkT8yUsU7MLS4aNB1o9IuMh
M/XaUgStDXtv9nSel0CQXap1IfzH4WHTikCK4bi0b8zVqDG6Bh4EieEc1O6RP/0CrMuEtZQwSVrd
wafh6HAXkZQe8VqirhmYDWb33HNu9leyZffBkQi3soWf9i44i4T1Q32OgyHdlNBVfF3A2BiuW3Io
MpQAlYO4NHwf8BzxkjFcF9TNl89+OK7nxTkZ66nT3EhGFKcJR03tl+Ih/DFZ7ey77GCxIJvCocSt
eSafmFZnbosgxRIEoyBdcmlumMC4v80AIy3svT77hBSCm3Vsbna1/lehYC/loXiE2V2OYYlEXODc
xWNrQ32PAQrVf8oaaH1gLYweMn4ong/Gx4fDDD6Q2PD49NwE2N3lD8ME9CJuMW+XlcUpz9rpMTfH
dUy8FGC5AMZ+PjxyFIwfikjc7WbQiXCvwBQCuWOO7JEiYkbysqASPXk89dqkRilSPBgcUSWshZeX
1pEZzCkBBwb/LioqbkRk/GGCz/JZ5Ha8e/PlNwWf3hdVl3eHkCscn733JBPZH/IRFv8G7Xk+w7sb
OB1uEtHEF9IQT9BMT7HP7hFmAHZ5yNC0+MEWYRp20ZQTwzxjBmeBWEOE2FgF1Fgx/MWzNGrs51RS
naQbt5/og1BKizQaMPABEG1ca4NUWuzAEof35VeCz4nDAaFBa0b7CimZCiPNnXKCpPBmmge9+zcy
CnwRMKxUTz0GadgEGRaJdP1R/8RIrmBO2blMLB3Q20J1WwpAMHgykZ9j5oi/oF/6Rs/tRBNZQ+aS
rm/lVN+WxWDVwnIsnud0uPl+1jppdKteGd1ITHsYh2fuM8nqeosfSV/MmIeyV/VGSj0p6VZJZX+t
lT6xYuqQVOnyy7nf87LvIsaFbS3rHJIbPSKjQoVH+B3BQtf5Fv1z/XydJieD2jbmnCmxBTFhoAVg
Bt9xv3dRekRUmCryJtjY0fdIyc9/ISYRAdnyVD4u75QaFlodezJbDnpY7ObcHA+9uuRG392G5waj
PlEtsm8sOrLE9nXPwvGclQ3Z9XOHKWtlnVUv2zMbrwNUL1HMMuwgC0n6uzPitFp3+6yD2r5/rG1O
rUh1/LWhEntfNOEyG8pzsnqwR1SCMH67SLtqMH5D6MKVRJifEwQhuthX5kFj3GD8kKwQ4W1BEZIz
erIMEtFrhazPiEFh7rdRe2WmTfvyuiBGqFg/tOwQbDsQ/26rd9YtD7+fwsadiwAWM3m5NVP93UXH
M8LSUPOg5aTQSVFduaRAZFhdWnDZ6Vkp7eyo9CGXsL4Es8bsLcA910GBi8H6jMhs8AoXyEaDAwr8
KPkgVKwqkXvcWumB4SbJc5vWMcx4u4MSA2nKyw2BR2EKf8UY5lp0CLrcfuJQSnqvcJMhaWBAH+K/
o5mvsMRPm2PKfhn8K5oepoYzDDay96IeLCob2hISICO8Hy/ZmjDm75FyzDAjjN7M04bZNGgNiCDI
oZmjG55oMIHf5rI/Xq6NcTDtwh3jBubFg86qbPhMcy0cWlLPK0mF95gnM7xaAvE9/NcAls4fhVJQ
Ox5DZGgzN8YmzmD6xjNkU1w3Dt72j9QRYeemGFAMYBY1hTkfdFD4heJn4LVMMPhoKikv1kF2UONb
ORvIfUF0EUEE/D5XoRLADsfsyHpIvdxPKceUVYEnPGMyXSKk0ulR/EyVjPRi5gm8Nxtw9HVbZ3wr
zO14+4iJfo2eEMJMzfCbsHXifK0Rdadg3Ii4bIX0E5M7/gcJ0PYm2cpW4tIrf0+VIfhPUOIAJAoK
kg/MMoWvMxwkSsUu+AJKCe6ixHAvHPIc7hjxG+Wi6PsSsBfJuCnecwLNQnCa2b2a542oygVPZHHQ
hmtYYPlg8lixt5HDBUz7Vcm+KuAuaDIiX4Y78axhH5CR3poEF8hefpC2z3TS9uaDK8pZS9Cnau/z
dk4xgRqIqZgq6wk/lkoeBjj48U9V3QZtQitTsC4etgef5ukAE3cAKEAzvHl1DUaP5CDsTVoGPtwh
tGa+uq9KO9gdUq5uHqpSYFRbY3Y/oDf1FBfzmHHsvOTRD7WTTAf0xht4Ub/mieDADEoXXAfIKJkn
wKRWCGYj/yjtBbR17znAPUbigJw8Kqe88iM8A8POAlIDLYN6+ALENkUmiLJNdkr4m8CMdCi4e52v
40yLJF4C98UIRsehAce8P1AcXfijv8gPfLwnd2jDpfu9DvDHAPeC+YkRqfVTx8+/0oHBZrxtCYaY
7mWK06+9UiiTgo/hKe+RDAzR2GoHNLu+hfcrXpXvYoXWKT+glZOQn10aH4u9g7QYyLYxqZExbV9P
L/1C4UaHkI1+KEFoZahJaFL6YylSIsNRpkz1WW4lOwRLNxvJe8rnFjkd2ygrt3Hz6W2V+2jwsGBH
4KDjSkM2FvYKT+i1+HaOOnBdhhq2ttlh86s6AGIEN+APoK5lD/CGp+qjppBd8scS7QSSYX0y2AMt
wq8iRgxUZKxsdweFdJXkPpOgAT9mNyh+hv3dN0eC5yRG/xTG8oguxCG34XkymJVMKpIL7DZknJzT
/t3BJpjHwl1eA1c9zAQ+23Cisj/fPE6gj0DkpG3f3UEl/ybWC6KLGjCrXBih6LtG5WNEGmr1QgBh
PRaMCX54bylW1jpvzX4aQbptPBC41VeFDOH1Ei9FHqth+I1KfsK2vW1I7hppAZPw6kqG90k/qSIP
PfZE2yzDDCVvFxTvg+E7UcFi1i641DeHCpVCVLOkF6neo3YpU7VKF+Wiu9TrtO2XhEAU+ssHJCao
rEHh4Iay+A48nlee0PQJqPVPoYYhEkeb+ToxRuQglcc3efy+sDUS7FvY9ZFy51jCXWqCbz/oZn2s
3UByYbkKBRNH2w9DS6va/TyUSMum9P+j6cy6FMWWKPyLWEtQFF6ZB8F5fHE5lIADTijor79fZK97
81Z1V3aWIpwTJ2LH3jtK3Ys6F4Y8uZ9W8t0XYRMxcIo6i7eG3tmXgYS+m8GpSuHIVsy/Q0VHGCkJ
V7AeHg+aUGOaoBfmvITEbxp0NJgxGO5X4PQ4fjBhp/IbWv4vxDbf9r9rPn6RywCTnCfKmnD/oIlK
D51g+HLVER8WGZqZ0KRcNaCZ5B75gmHavyEAxrHFbHI1MiYgqh49RbuYFUp429PVO80RxvL2D6ce
0r2zmKdW0Mv2vkTllwUpDnxi8PJAPQSpAEahYbgJ6iG28gknA/AsBsQ4DDMMDgVaT6zyw6sLNq9N
e2OqHkBVPc3WL8TFePucEOQIWRuRBTMonrH2XnU2SAvtagcCzIHVAvYZoKuwOfaCzhD/OmvxvLoE
id+X0MxmxrtOhTkGTatxu/s7slL6uCsV8mxJ8d2UDhwVwO06ZIbfooe7IW7EuElQpjudgHr9ywDR
5DZov53rII+yyemftF1nxhi+TPJY5AlFo5D5sFSPn+M6POP4gj9C2mxNHiLsGYCYwz0t0y7mC3Tx
+b9K8kuXiyoSo1wKZgrHLZ+ChwPzdKse+YcOq6dhwsP0Om05BoEUptMJNdMcLAi48gFU87ai8xI3
DlpIuiUs/h40MczU2JmUmJuoZGBkFTYgauBwZfQaNinzsu1qdscXBOv6/ryb9hx92p621sXuxETR
y7/XznAZYWaDq2+m38phJHtp8/kOv/Q7yHz0OHJktAZ7mZPLslSjPC2mpt9damRcRCUovwOV0dhC
n/AYiBeLeVFDjRPdZ4ws5U1Q12PRcca1bvKcnT0wB9QIuCYJo7Oc5fRA+MPJZYy1dxvigoEHWicI
QBLFof+ZXJngjl/AyAwxG69j7EjK2WltMCRiBEvMXNGvey2MMR0uA97TorXrMQgHRodq4zUA20O1
mWhakKFnvf1nDrOlX6CKOoVt3xzVnOvASyT3p+mT58IKetPacszu/kp4aBwUEfsGTJZdyoi/BOAj
HzChkjt262t4weNdwapcnP9Y+OPCfWHqe7Oz0ScuJ2AoKXGOSvg6apOR05AJc/wemwBnQYqx+D5h
sgOrHUvX0nnQSHjGgE04V4tm5LcDV0a58UDEAhSe4fN7S6pFNsoHHxj/9aoMmDEHyxK+n79oYa4k
TtyVSCDoOWD1FvTIbKnsGZ1ZjLvRvf9Ap39sRfAr91+wWe5XJOvqZlAsl/2Hy+RSQYQJymT7NUbd
7NHeDI/9AYN26K8hA+hnJM9k6cWUwmkz0fbCorqGkopnCW68vrHv7DeDn9u2AWN804G82PKo5Pyf
+zgUqycCvMrevkID9kHX6uOD4jIEp0mV8OKPDnQz7S0Ea5iNjwEtAR+28IUZszJJATbj+bBlEIh/
j8o5lLDS1/9lTOC6OmcjyLKY0TnnadVbVi4xkZX6xpnaCB94WW57Pn/W9k3POYdEe9gv3V6g/oLX
L22OSOMZBL5vnp45MuoYE1v3YQ42j7D7mSC8qm5zZMJt8RiArsFAjXzcPXuMJjx3hngxQrVHblLA
xGjZJo6UaHKQYL6hqOrWL+Go18HLOSJoqBaxdk7UEAL175viXOCdHonGrkYUIcsP64IH7IU1/J+q
u6vRnUdLY2QOzH3j9IDz2uQejv5ImMJ6gTXjxPU8Nvdz/ZcWeP7x11sAeFZPy3AtcDAfZI5ae8Nd
IMEaaF0OOvs13kSb43crrcpy1XGbSYmeBEhAgjMoMqqoR5LvmT7gvLzHqGBCATa+HmjN9DVnUEN6
mZ6GaMjbXjVhgkaUpXlIZtJeEnMnt39tgSWuoyJq75iFhqQX6IIbZDOAK+xE77lxrN2uLwNPGDC9
/S1xOacluaWXAm6yKGiEAdiED0qBAfPLEMyG53mWKoN8+MVltuU+Q8SLt6gdmOQyJ0x/fWNdGLbc
uAGpFLYc0nu/DLlZxEN28/xB7j5uy5zaa8rgXfhATotRMG83S1/He/+eg1xv8Kl9fd3b16KIJTvK
Q/zusdDi3VNKWoO+Bc0dghOf4jfQ/DueIAiGx4SYwiPimCuDKzvDCKByS4uxqrsqWez8g2u0YWep
xgRC6nY/S4U6lIpBwBu8vwogpbAUlwVtTpg7TgloVc9oX2JmQjxzb7HZb+gL3fzzGkwK35C4WKvx
dVR6AHrrKuiGxmHT7/bff1JFTDJDow9nmiMXxuqEU5hqnAPHFDJQztKdo5E+ZgYjplyKtg5c8sxB
OQL9hiOV3i3DSxlJkmB9pVOagpIBSEzbyJA5nZPNwcCXHGDLjCEouO0F/WBLdXRPm1+Z2fXHTogK
xsuIQoqYhmcBbSfQOTJbuTKO+ufOYHZZMULl9ospv7sYoNHPQH/MNC+aFvTaGJ8y1tE/wiqq3O1i
4+zZOYOiz2wlNBg9jMH/qWm9Yos9vIfTOjBwlNxzqPx1vI1+I4moOYbD8CMo73gDJS0aGaAInPkZ
/Fr9tw+6TMOPiWx4JML5wRf4waxm1tUz7K1P2Li8A3b6TfF6SDI6oT7uQPfJXCNkICcQPw2HETP6
YAP1qmHxmWJpTs9By/ebqfYOy4UYX8CoglyOSs5XmCRbBh8G7eEdxmMKK0Zz9lwMsXbPQLkzodD9
CeBDiiR3DnnfZZGLLoc9LMzUpeEUM0BAzuW8Hbw+IoPbhKjj6Rz73elDwULAxzIa4Rwersy+BD66
Joze2TFKsqYhdAPEB9V2GfUADP3ijVfq1W6/GIMU1ZSLMNe+Mb+/YVjOG+cT1uB+j9nfcEQaTMq/
TeOVv/C7wbuuicDFfi23Bg2ma9BbfzYukA1VG+lXkY8XJgSTjnWCiiH9JyJghngngxL3HcJEa8rh
AoMJJDvId+r9V/2XPcm27BOWVBNtScctbnYsmw/cCH6/MY6EJYGvL236k8vdK3cGDt8OSl0Nhj6k
tAkqny/z34h+3+Fp1wk7B6Ix3qx4fqL7PNuXue6/kEzccQH+BDjARGDn6Dt/dIUVV0mZO+Ex+Irn
0cWPt7MqZlVsusDX+HGKjzzxPL0mkD5mIucEDeU4VYMBm4pdOaa5BpgEoESVDLCHw4HqP6A/5ICr
9NzcTWgCZG5x0AMeR7aYSOu74xAeRlkI1ANFVxk1LtwdRr9r/W9YMUaN31NMNccbiBgZozPTJwcp
hHtjSf7a8XS4q+1j+4ht7RLfyPDbf1BN47ACriMvSCoGXZUqdATxGbDrbG+832jxdkjWmHxMeU1Z
YEy0wXuJeKw90kc8QbjSlEZJPv/uQS6dIjQmhIZzn5qFomCujopQKVO404IV5fMTAWyPRIvIcsUV
dtKhEOo6j+WDVrp/WzJpFIjEz0JaSaitsTv9iNmF9NXuX/uxp8hixiO0FmWeUScwAU2bGn2eYQXO
/9dFKzvJZQflRhtWgYlkJPM3BxwioNsZIRUD5t9UA/HZpzNaM1jAhxOxA7kHxG5DcHdKjFNUOu/S
nKF5MXpEAK8f1J+0vavD86B71bTFT7T7jKr9pkXcC0o6uvfJo8HqmfSNOSvXWbO7zihsqToWCFth
AMAj4hHCIrQh/1U0xLgAHyoKnUpW/ZOnBFsHHeSOlcYswpNqV+8hsQ5sERxXcNsFo20l81MCXOhB
fM+w+vkuwmSpfTT3BdODBHMTMnm2htj2klqnm8fcn89E2UKm0B3an3iEnExvo1hkofg+nOx7gREV
NBXeGO5HJbhI58r2WIBvYy10e0Wgj+Q+YGUQXI22DWy5UR02Liq6vIvYlRCj6+Ty76vd2ZuJgqmL
ranHHyf6iSfPUWqiFQPbS9UW004cal/ByCGo038H3Sw4VVpOZTKG8C6BXJm3R7wPzFswLzWlTXB+
IGKGH0mn/eUquB039kL9ODnQLVnwAoktoxiYXBPfaw/Dhn+5aomnN2PK8LgoaYBh6A1vEgvOwvt+
3M0BMxLQb1TQdLzwC4d68kgbzGRn59GZAaCpLlO8nKoFL58xDX31MkL9jbU35ne00UZ9Y9mdQLpa
Ml3aLbLwUtmlhspNsa/wJOUWkhapaHs6sJNtTEI2rbiFdgJdpPtLoRPjW4TiECY85u+YwS/aKBEp
mYq483YfMGEEDlVgjNbkh1cJSsq84RazCUjf6IlNb1N0EESEroOBxs+m8xbc15fk6tjp4hILCN1y
PnT2MelBAcugOkaBiR00n8hZCeWAhrcrPuBvBT8oE+yuTZ0edLGDvM+zxxRw8HkKN/ckK1c0N+Ah
o4Ew12h7YdI25sIgtzarGTolpedlM1rl5wa1bDpmDDVNXJVzyWPerjEHeukC2Mg3FXhdmNOBInG+
Mh8BkfPNxeRJNLKSTQBuYCZ/daBCm4mgwzhW6S6G0c5m8qn6vc0iGzYA8xS7fGK3O+kx2XlEAQj4
DKGXVYHkVNneQUKP5bx/Ys1uG1A1LlVNXnerDjvXq133f/Pzx0cO0OnMVcV99/msNSXKFcNxX4+e
t+OjNezumVQJsf1DAobfHDlXew4Zv4OVlO494bahfbKaOVVDt6otSPXoJbRmYmJ5TFFRotkHxSav
p1CvItjrbB1xrfqgsoDkHNKO0ph8sXJLrPocY3/qgo+i4YLLZ/yG+SVCtHB/efdzUBTjjjYH9geD
1vYfLIN+IWA/mwye4S9EjfLAMhIh7x72fvV1+QmDpr7Q17mh3JSO1scMC758a3ntP4/fDFI0bc8I
fcyNlgmyqVH+Q6/b8/NxD4f39NsGI0aBAeJAKDyeNhP+cmH6/P7mnnAFX7c58pqAPlo+bn1TIsUV
+iE2aUhiX9ZFDa9TuhcMCaBe/sJknZ5EWMqHZPkiSUCLIG0OTPbG7HNQ3s3gPH3OL1smgtnvi0eD
jppQY9SHKAu+0gHEuJXLLvoPOoVYUHYc0oCKR3Dni/oNN+5TyuEEDZIbveY8YJ+iYR4gKdRBiKPW
joz7sr7Yt7hGB+y3BypdKVZN7mjUSrr1+lrdNeUIZICmZh7bzdUnlLxlP3+SL4K/esaojr6jTvId
GTOsCWKIw2Vpf1Yqrp/REyqr/9PSvLYvwCBI7yrxGW5nAVPpMppKxoiRwmd8y5Ao350THfbZeXYl
OUaD1uvnk5cW/9g6jP3iICAVbG2Cm/kP3KGW3kmBV/EKvEwLzZmMA5CAcP8GWdiOoFkjuoA2tNj/
2+9BCN/emYMNc7ib20Wo4P/85suhru0vP/uUGgOwrtP8R08I/WSWtKVTTHsNxlx0Xt9Gz8mNO3fU
MJJbancAZ08JzIDPKrQ4NWhoH9IUw0/l2kRgloQmlJg3heDe68Qc4hwWnB5s5S8WsgEmqv/HEjHQ
6g5qFf9HH6wdaQX5/x3djfM8AqkmRheSu/D4P3LeaGTZmWuun8Sobl8FCIGzSby+CdNhT25GNV25
JRlaLaCoLI3w97VREqBnEJie2gcWC3xouQAGmqGy9OlUmBGYKygjIgfcXHpBvewOWOU5M15K2qoW
JmQbgHo6MTn6BHzOPPSd+ATlHuVDG1k3nx5kA095TMTf7j3uQE0l72+vN7dEh2ksO+6/7c776x0P
y/bLDyui6M5hyZ4+QhnSGu8HHxMN6RMGoV0kwhd8+NMqJk/Bdz2umMB0F94Ukd30hV372iPA0G/u
D558ILC6PoZQAxkqtzWIaPBIhEJ49jnXemOukbJIk4eEg4XMk+CacDe0hsLHo7VKr/c0gBoQXGeG
YtEMZlvHZD81bwjBlHRlcSk80gFyTurBr6PjE6WM74uM88TNyV8w+ws61gJb3EjBs0HUwrDWhLAK
+fHsi0CfpXuJ6xUNlZCsojXskYmp44Jt8TeO4emiVUYqAtx0DzIGzdo8R5hUrT1Ic88nyQDmfDCu
cEzkQH1DDEA/dKUYb98p2uea2s81ZhYz/VCPsQLok1dAu5kaFNbElqebH2E/Y5MaIF+KBWCmG9QZ
qCP2RLkgOTj/2+AvHsPA9T4RzfslegwoyyLwbKA6UV22Vkw4Znhr+iGhPzG+h8zqbnjPRdNFmRa/
/sF1OAF8Yby4cW7MFG/RCdc5Yde3deczIAl5n1njEQAFPBEZUh7/GMqAd54uHpRQXcY35vvi/jDC
/lC63DevaKbUdAxNh5Pky9WRx5GpUcKZY4O+D/XFHX8q1ep8YjbL8PPFxvV9sWu6OUttT0etcqnb
Qe2xtJzCjZDae0ixynQ+NdaRC8PUu8KjJQ1lmlV8Took81uDFkJeIOXlefjqQ5SgTwnqBceq3ccK
9vMZK1E13uDZUjp5NgCqjiq6KUgVLut8fJ/T0kWC2CawPPc0HM5oc6KK3Z/hqDTuZFvlMzudgwx8
zeHgavuc8Fw4/T5KiuYX6HQoeDAaOs5Xj1mlNDRbJmaqNEWZYA3pAxiuCBmEhjbqMu8gp6J70RuZ
etz2P9Elhuf9pCh5kz9YvXW9J8IVU4xCQBlJJ9oRqrAXbX02dC/R9nnKQYRl8tc5pZxp/DDHJhrE
z7Gz1KPbVD9y+JA80Mll6eW4mgDyKF5pphdtijYMzTNKMMWDDELeSVX3mfXOgJnmmjyX636+duTN
uA7Sq31xwSRjX1K7GcFBU+c/cwE88O0G2Hjem8GTOdOL9pgobAxzJjLW/5hOw3Q4r9ChY9WGq0C1
9DkSLPXfj0wxbv59fIaARpy5nT0axN/xssWt4hdoUIuxmmLsBl0bbqPyxK4l0Pac3JBZGFBe3AZs
Ip4syfpzfgvpraFnAkgY1h30Jn772IEQt+T2I0ZUjw26VqtMf/OGLrwRVP5t8PnXwCGanPcsELeH
7JTTvaCHP8wx1YQe7fZU//xyzsMNlmYh2lMc2FE/X1Lygs2yEveTS5ptrB7XAGbG7N4CERbMxqkx
UM8BXQA6SXssHXotv4beqYyyHx3Q9m9wIyPt57Q5iOIaZpDBRxm2QayVxSklWNA+gPWiTutm0huR
D003E46E75LPqySiwYSQQJGKgzrHo/yx9uhuneZPV4p8yR9HSBnafmt/7eeqT0bEt2j2IPYowu7k
E/US1svbWsi5ow0qEhFCF+1LBYbrndod2IkhdnBsCUBTLPoRJ0CGAfNBEmeOcWqkphM7JjhSVPcv
WNJCpi5DLcJizxGvTTjeI6ZKgZs3sHKoDuH9sve/B2haH0gnIPgwc+FPwRVj6i45TPoSirKP1UQK
CDpQOBUWElXLLUZzlliivJ1Hv7W/u18UKfjRk/VnvjYcousL2mPzZ1FvgQNCC3ZxsEnxIctGjxlo
oeCwNA44bYXUBiC0uNKIuNo9PoGxOs8+AT5/JPSkSnQVTjCcT0yNEzYi126PSXCji3fmJbA4HVBf
xwrKZRhy1JhFIhCJAegGg4Zzq/ZRFtB/pc2JjgDtjugWGAAkL4gKGp0CY7OYv3dNAK8qTsZncOsh
yTHfVB2I55xKKmnIs4qtgKkgHwGDMckPMYzZfyygUqFi/8PsF0QDhbINUUqxhx2HtRYI/nnby9Nc
/IPrfBUWMj9xtaQl0x3KeVbAxn4SPTBx0DyYHH+99qevIepjfMYX8wxlmI9IBnaFh0eAd0nojpc2
LhdiJ88E5g7Tw/x7cp6cHWpPqw6yiWigztgSdALmJ02k4UVbC/sS+lm0rGTYnI726hG8AiPFkz8o
k+vgN6sPtCsatsBWiXr4Nnz8Ks1qKw96RLPxgkExBvtLFJozxaGtS6EH+tGl1XmKGB+AhACWEK9+
A2ug6EoLfsPBqGfph/YhZxjcmBEWLKYxjFhjfLrZTNHxtbicaTtlePfLf624tl7Bb0WKi1VrAE/0
8MAbH/9FEmwsI6E9IZv2O9gxIFcYPpMXJ2ljG951eAv1I6VlG++K57zaYtxL8YPpXoJiWp2d4l9y
ijLnFjN33Dcg/JLRTG7I62Zq4TQy3N3wpX9ppFeSFIj6EA4ZcwSG/NpWtGrm4krGL9gP6CpAkF1B
iE7effBBa7XW3J9Hvl/5lQf0frXyUYtD2jPnb9AvwOIeZCTAf2gVm39t9ItHmNL8whFgdse+/zfD
SI+Sdo6uyTMmC8JF7cxq3Ck+ewQrcPDsAycfHx1tJZTTwYZUtcTSy/BLyoi3xVTuA4Z2mEoUzpy+
TuZQLdziXnga1fxldV9HxhpwCwkfjbRjNn8ceRDYDGXbx/w+JQqHml8us0Ub1efwtcshC7sZJDOH
uSWl7pyhEeER+nRrhH4Yik0Yo2lVtF7jPEhXUllKKBDXZz5uWM5F2Y2Y1I6eFh/wzmKl7HFuLFYZ
CaM4GTOrDzzrmD46phAGvz/iw5Fu8tOnk5pb2FGlJkZdz/+8P/ieKDtPvswRAWFCboHheP/jQGVx
1tm4hnNbu8DeCG3AgL2WrS9rt3aXsAMdziKn8h7u12d9MHVGD2XsjB4i5zuICPGN9hSJr39hQlDN
CHv5Eo8a6frKpePq8nfhlJeudIGf9iU6uZ/k7LSsTjChk+TO5DcZsyKmQ1dISh0INfmTEedYdNIc
BMePHp6wUjYxUBbIKZJcft0cjj3+CZHLo0y1lUi+X9ltV35Gfop5nCGsUkcHOlGOmrdtXJyJ8F+A
SnC3ZjMAF27kQTrRdcDml4kcqFUfgcGcdob5sOFNbndtIXVlHjxSaAJK7uYukzWDnBX1xY6WXJAe
e+WDs4cZs6cwAiEr7kWrXvSbyzd4/CtMbpg2tFXtVFR3K+EgLlYY4kPte4RQr+za6TMlYNhfpdyT
I/ePu0cinZCzcs9Ae8BVVLfl9LBVuE1xenZLHniXUxrCJoIZWQ2l+2P2z5yZktgcoyklmxj0Mkcd
3ILrQqaWMN6UKJd5dbDhoWX8W+aYQ2Uljwn4jvFGvSHfcUpfPmwhCgVf5uKQR7P/aENyIZjuanHu
yt0iFLImWH8IdZQAa22X0fCyHvl1Z0Od8Ow/YGfPbSy85+w2kQk7ZyeS582idomtcvNYBic3iPiv
/HexnDocL6yeDV/iPXRbdNKAR8AD6Tlz1M0ODwSHG/nhp896cqPZdjub4LwpiyxgphLCibaVzOGv
nq0lx4VD3Ykc5unRAmNHz7lMH/YwHWxskOLCIz/9WznIN4iwDq4I9iqH+6AtG3tY4QgV8VDsCK+k
LeZJrJvJIZ5frSQ+nK03jj2lz8VPgug3Y35CYECUkAlBX/bx70gZxUNlhAtfX2vCmCUCTddlQqp9
4SQ4Rd3FB6MXWeAaNjPnoW5vTxYsiW6gOWDt7gYrDwTtS5npO1NBtmSehrBR3/2v42peXzgyCzfg
HsWEGetqOZwlnCdkqIivcJ715EN38IDha3bx8+QV62Hut4dNaeP+tYOjmSCcXj/9ze6RWxoTrF6T
98DwHsObc3VweuP55brD85H9B6KDJFRIOuIpdLEPwIVeI3ZAuX/bsZX47tVjOixb+eRWCYp+nI/8
CxZL9fTqzFoBrzdgDkzMIog4dQNwl2+gcVyrML04beUuKqSyHkN5K8gj5Zolw8a6DnMoB2CMecwY
c7cXNXPBsxgIw64OTyRWjEATNlU+/sy/OLj0jt2C/af1sTr02GT9D1gqeBafQlYysdRDVxOa/Qfb
h+v22XkSUvAJs2cQFUZsbDzYoK34zAN2CzT/5VqLCTG/JE1l5NgCThMJzL8p1A2PXJBMEFnbz0E4
Q7Y1dFdMJHOHVPaFvceRY7VKtzdHXpO45nGfQZxYzpB+xgqhiDfo2nJf5B7Jqoy2OFz3V2gweBnG
ALHngUBsc9p1m+EBszgG/QSjjUxok6grceg9gWFLJ4mJDYdT3Pj14D5q/AcGUBX4M3E3OEXnwZ2Z
U9ru2DC3B7c0WXvk3a7cM+4lBFNrgR+ZiGKfME0AUVDZcfniYLU9BRpHjAR2tpzhEkAnE84qPimq
W9blU3Iaa4ZPGSN58M3a6tF2gi2bqMshV5GISfR0OzE1OgQXKEUSYS7sDsKxEyewwOjbz+ejUTCZ
tKzoypyRyi9Hsg5bsI1OI7FmFL8yXN8il9vrkzL63B+emAWMZ4bmsN5xApvDyVG+h5TflQyO2Ec4
fy9wTPLVkxWzcB32cW3j5GmjERY+w8v9RvrgTYk6D6JM9mLLwtDLiWMn8RJs4WNFLLIRKj6dC3RG
HACU4NSHns7Oa4bgtbk1z0PmbJh9MVwgYoFLRm3eRWIj5saxEuMhwkLz8rDiMH67rahnwb2HznAP
Ve/nmYNLeAovfTGAhmDrGv5l2qEUgZ+RasAty3zKXeKV9fBH99TO/8knesUSj/junFymb6zJUHoD
RDdpGQJSR/mwdbyHXxf7nXDtIRVoSk88ACXwMhLCJaL6zMhTwswruNOnNd/kjMTKioVBRuh/HY7h
C6R50DxSZcR0kbFomBIiC1oIQbOPj6EVz39DhFChviF+v+JBZo6AHqjxQP3Fs+ZNtt4gbTRQxV9x
maSrzKtxwIUwkMJecj8C/0mXE+ywiVRdrJnLWGaEyjaQ6T48lNQlHh+D4BCMDiOnHrStz3DOQTOZ
iO+Z7dgspNrlZhwkfYpWqo/rpoUblsMQuKPGoji5Ucfif2wgx2EYyiTSyAFUdFlI204BLUs+FEHg
7HGDJPM/4gKnwcEZvoIRgYFTkCWIY3aLeIJw4LPu8Jdkh3GoWdWaIMfAKi2o8OdoZvf1c/2YENpg
yH18SAXOtkVmktmwDK2PPyNNoUksqxklI3Viz8YsE/t+/AjlE6NZ+qMDS6KwwUydbglRASLWO5wB
4DsXl2a/ewngrOP2Jg+IE52zLeeglRP9TbXyCnKf1MaNuSsP9+60rTkH5YgdUsG64rPPJhEWcz2f
827b4Q1PY1kf4nEGw8vGAFAiP1A2xlqbiTAG/5y5jr0RXvfem6dju8GELIJQVBCauLDt9s55mhIO
OEAlO9XYt2m6us/pCF1DTBbhqFIKVhB3s7DigbzF0YdH7uHziZ0pp6+F1/5sZrsrsqafvRkIK64/
VBloUiTU4FSEOHI5Br4WIkwfiE6K8b04qtpdqhJkyVaD0TFTq0luFZxL6I44yp/YO7d3esBhgsha
ZNYFtQmxexqO/aFU6ryTVOr8Kx3BnGgvH18Sx3RWupPu7oRp3kqSOBh0FB3mSPcrJt6cZUnDsUXO
sdddX+rbHAEKSK7U8Vf7nwwMhe/i7vcNjX1Z0x+iJkegs93CCmVpAoEiEv1yBvwX0mWL4XAv2TMp
sfsh6+HeIh/jbMOwrw7xnMA8t+PJ8aixcAmO5EFyPB+pFtzuOE/eAal6ekqMlOyPulVxYOUlZQdS
ZQ6Q4BipKXkV6ZeQODlC3b/qWdJeT2qOgtq5F6o0E3bKNPd7UzUkHaOykMvFug8LT1nxEvLNkDe1
D4fDET0l5bR8GLaPZGfyySTrvBCtek533JY8hF+i9pZ1SvmXDcpEUjlKcsKQpI5SjrOkuAxmdpBw
6OFt102l6pDUUiIRNPO/CoLl5V5lj/lnkttL8o55qyT/J5l9mSgrZZid/96Hnr37W1HMED0zXpza
iQORMprMt0wuvokNj5HmiR6efHxdSGzbKMgfbuVpPjQyzacQHpXIof44aN553PYwvUoZfOKYVMPK
HtLpxj9Nq34xpunX/8BQRKnIUJw0x+6hQnMFfT7oFSxPvFpYkrWLyD6qXcqwr/uFVHYP63nbe6VZ
XASaq/NvHRbqTsjAz+kt1RlEkwXyoxg3UV+z5nGQVlnaG+ifIuDXOZBimdIpl647aviOanL0VooL
EHVgbX88Ha6unFCksZY+lFpHHs8FacmGzFCOr//k+dh4WsuCrgv0KsS0yGWZDzyn/+3SSUIp9vO6
OPtgJ56gL5FzfIbb6d16hIr/Cp9/xYtGJfdQrQibvL8ojgksaMgTNCb4DqEn2mYi1oG0WV8sZ8kh
JD5KFn23KJIrV9g+174+YtLmX4G8Bb4Nn+ntUIcYjnqQX6S4pMR8eOyJDvm0fJXui8yHQsOT1YS/
XSwltGABbLC4TPBaYnwuHu1eK5ZZg2RGHZJV+XH5asUsqMFltEFFKtxmr2WRs3xmJUXsZjebUaLP
mgRFDtNqiXdM3fz7sM8x85nIEqVmk6//PsrTQktIPC3HHU9A2FfYizQP+PXKWXnF1u8Xtf2Hk4UM
5oYn104Zk0uDQ3wBgBxpQ0k3AFqVf11KgOm5hZ8lPcxiGPhMBBa8W6KITLLkhSnnoR4Z2NTasC6A
VM/wkoi2mLBiaiB/1EcEtvtcAmrKzoxJ5OVrY+sOnmGWEuApTDF3jbXkFtwC3TGDr68E4gmAj7xd
eZUnoADQAnac+lByEAZGEyX0IbNchgbaFKk6WEqr10KW1wbkTMHC8ulogD15n44dlQkO3A7DBfiu
LNab+4rkXT+8Nuze8HzUsVr/7LsMR6qjDu2JwRMz0U2CK0Sk4DA0ab8pc+CqsuAbKryO/1l2fHUv
a5acru2tgf3xv/g4GTPRvhA272RrLxd1JZuEdf21aUtA3iz7Lei6jce3nPl8TjpOtk3sCinaCurk
MkE+Xu/ei4zDbYJXK0dacuR3og4pMauDKCQlrsSr518+LoElJ/WcSP4g9avp9ABQeo4e6oTPCxWZ
iPkNexRPeL952zrMBcUTjOUiSSpk1M6457wCEJ7DUZQKf1WxFFkKMbabyi/DPchffrOJXwgY8qST
MpX4v1uLwkNeidcz+/I6hDJfamHJR2kPc9cgZvEXGXPD9wEcecAtH7kxD1m+Kk+ihe7w6nI+ZM7x
OLH7aZROgjiOmTDydJbyWu2BRAp5BhUPU+49yS3BYV8tT/3WCF23X3PT5Vc27yao8mCUJK00W2y2
lKdWa8z4NbfCx9j5Da+x4Var9vSN6/EJEIC60u31qxXiBuvQ5v4oQfuATII7cNu9MMMCiwCBUkhz
sslmDFTo4H5A++s7JO+DnO7Fm8furqwf14K0m1wxYclljoimWGmsLWOt8fErr8tYOINfH28ui//j
Se4uy5D5Lw9XHcjNqaM8hN4d1pHsALlJH08W4KlfwbTvYnfSijo+Nczo3sf59k2Cj6oLfxJZb7Rh
HKbR+GBv3hPeBMvyEpLMY72RkLDe+8ikRl0fPjK2H54yMAfqMoME6KpLcB4KC3IjHMikJbGmVTz1
8Ef5eW+3Pl7CS0hb3S9SKR6wSfIR6/qXcDmfB3EZet5SfgJuWtQZlbzN+9i6uoxP08H2+0mJ9OTm
wuw+c8XX+EPy63dQxn2Tio+qBLejYIYNJUt70Lr6eN7UvSgDK1UDOtMlxjNiLCBOJHfvv5OO9jTJ
W4YoH0Wc22Y//vasEXYowUNnv51CuBVg3rIMa/fUV/fFVh9gA8BW5BzNgsa5QkkMT6Z1jWmYjxjq
zAKAGg4JCI8IHchhdOW6QGhtzrau8xvQz+Mp5FM5/cQS7+40UKEJHcy8MIN5tWz27whnZsaA54Qg
yNix0gdnEiwV2xj6Aeu2hZS18ERSt3HfuOl2ODCVGJ9xoFyceDk5QN6xo6CCRDosOcKdmRDGumab
CJqgD9+Ax9eFLphyHwvJ0cc5j8HNvS8jh9gpD/canzrObYE2LsEIBKPtiAADDPcHspEiB9D5g3fc
xvFu0dnYjvJf8JwaiGG6+K0nH6LEjnBwmZmdtETcSOLEf2DeFq0UsFqCNRs2zAaZJ/HnPWlAXEuk
QuBYnFmCLwp0YwpPhlMeoq5gdWA5F/7uxaexQcT4DwU9xHGS4HdkklE3HtJP7oLs2Bub9BFI5JA/
w0K25gSieJkscdL1y5D7xTZ6chMkv5C4RaGa0GHmfss7k23gjUiiFQBL2b/J4UAyxkxyheip7YCM
GkBx/KELhrBvxsyghNkkSeCJmTZU9u+YkwbLQ6lsGOD6d0nYVnPIcO1EKwGu5XyROC4Ay8alYWJL
pim5nFyQfGSYbex2+bN8iQvRx2u8BhVD5chmMidyIpiDfJqlJlbE23yqTNRli4xnCbIoL1MwwpwF
JV+SZgnEzsRBTjBgRkFCb65cDWtdli7XQ9m1XCbrXS+AWG3tXuIMhDsGnOK3eGINkhvAojMisz7K
8QGcecw8cucRfSKMrn0FAxNJygUjlewXnAVkLZ2hZ5c/cI8G8okPACiSxUP/JTeSkmC73a6koBSb
e1RV3stj48YdZ9h3U2YJHEYjhrGmqz7c+4FwFBeuZAVaICjL5Hicz/H8tBGkySMX+JM5gLY4A5HC
godwYD4WjDFj3RmUgceJ1AJcAGivgDVt17WsMMMGfg8VipIunW170WUM7Re0tXYEvAMgY7M6Q9EU
CO9a0hoaewZNtC92vFL700vj+i8WvUPhPw+ZosLcCtIYqmQZN0L5LIPRQYAonwrqcMphScuArQTD
PU4YN0stSlUsgJlsZCkwKBJmkA/C627jqrL1/utnHI9nTvqDgNBsBVeSYik/eCr/qLB5NsAgJI3/
4eNSHVM4y51ivVJo8QjYUgc59UcB6DAoBSY+NU7dUoi9AJ9AzAM1lHRIDhxEuFSoXf/ZR1/EaFmO
CDk2BJqSbsyPRhiYtpzXUtmiMOLokJ/v+lLTtqgt/njPf0YhUvV+yc1VwSE5KZKlM8LffoZ56F8+
Skpuz2h5khMDiv0H/bNIndEBfJFr75GcPECTM8z4UvCgP4CnYCrAYyephDr5Kx84s4yISTMwzzru
K4WX+D+azmtLcWwJol/EWnjzKu8ACWHrhQWFEd7br58dqp5bt6e7HMgc5cmMjIj0j/2mq13sO+Zk
2DyJ3e/4k7Ctdl90KsYKExQR9GMQgkUwkmcSBBbD+jwzZvXxYHWbq5PBnk5EufFChe6DiIMOiJwv
o5KGJEQi8e3Wbbw/CJcuAXnLoi8Lh2Eudr9akXpfjgllbj/3ilSfkhT2uHUZKR7SlCvOQXoJq/wL
DY+yEqU406tuMHq+ufakT3ADyGJGYLdB5U/zs9yrWYtC/Jg3fNIoKnCK6lcDO1V7VO1X/RMJHoJZ
ZLE0+pz6A5eFWlLCvAFOH3pNtfLUxEAyTL06aLFwA8ivHwuGBnxfPC4q0LjRC8gI/EZ7XGJaeI3B
ZwzvpwsTQvSwnfvGaT8uv4wq4RvmAKduXrHww8Hw7m0GkJGZeUQrXkAD/IbsBk2hPAHDtRl81m24
098iJBJHyBHz55ChfukgcGPMetic7+17T7A4vZ35vl0+YYvhNOLGBBJ5gbEnk9aEuhxqI+7vdB+e
RKAKDoXMDls2wFsLFg79GKtsz6yXLV0dQQIYt+YR6kMrgwEpZ1ouzc4JYSfXnlYOfnebmVqSJaoF
tp+zef/hMt1CQpyMTYlyXLHK4jsha0XOyBxLfueAwxVJIE+qEsPj7wuY4PeDJ22o1LEVeYutyyNn
R5Q+kIT4o8DxQeSIqYFm7kDQVQ05iTRIHmMBI4piN3ajqDPpMJSEdItu3KQIPHrxKTMDm3GKjOZO
scpdKfHeEY/58IAm8FgOBma6UuOMgiHlfyvsVNVyXemHiQIEkNCjv7VKzDRITX5UlsA5JOEqjLPr
cvL6UeI73FYL1IKQBFGBv5yWry9p/iH/jlcZ9DQiz9ragmjxc4nHgADl5DR9ucD8ZXtmkmiD5q33
XEylMtoA814mr7vhpcg2eDD2bbAW88zwBeUDBbAVJT2FqGmTZ9AiutFSWlu3uQAjmhKYlWl3Zo/+
AxfzO8s1UcFDxS+YnRsIYuWtVhgObHEQJFyBLpCwsPEJfJyaXBcuk3W3wiF7pNqvusPJYqgMzyUt
HF7sOsNstDxIxW0l6PoouocVTN4he2lGI5sWdL7XgrHzAguVlkRtM4cyhuMHqTb/+av6HjbFJi0x
DaVgy6YdSDtbzUC1LKkyeJuw7LKvfdxwGIbDZMXdqqB2ZweECBsw1ZrxyZBaWyYapyokxUoCKrhn
0QgOVFtuNugwHoPlpAL8bIxK5oSgwAuwo4nfyQg0bDELPKZNaDrxcpkP6ozBGaHA/MbPIBohptAr
xsw+sNnVtGTp6tXxK2cySFvfspnTAFrnEFJsWop2YJppgomZdhXOHjiNvYaYrTRnb4Zs58B5bHks
KcFx+lBJqQ6dwDlujfZspaxcVtYoiyXhLzVdV2wDiZIaLfY9G9zi/4a0KDNrnmuSDq/D/CG1fxIW
vIJakM46OVitMVc2PdOU9ZOEC/UhKSStcThst7nvZNwkaqTQ3RVrkY9tW5kgU9TZjnG2eYXqU7Pf
ugvWN3zgDuVn4lGM671IA2mj4lGj/TzIx5XQY/LMwBxUSG0ZHUCfrMNQE9Njy/XaJK9jTlQJfp4F
EoTbt/l2sAUR1XOUh6fUZgQVGG8d9FtgLHNagsAT4A8QwKLRjvu0hBjcbNUvD/o5Qy5YgzxD0Gmi
0GDxnCcsaIGdCSvJoqJDAUGUIz0aj0mXXNbnkMdMV3vL1W752tmcId3kIXdO92y14toseGlSZZo7
hl5wRffJGobeau0omPAiPFbCA7gWiUfzous4lJBlVZ45TWOYJ8Kgtrr/tDC2tJHp5Yi1MBicyYDw
2yGxhJnhqj02YPmSAAarVQPkVg8UJ6DntNnRY6UrN+QRE3ah20XWwzOvD0V4pXmKTmj3u485NxBG
VMHijVPwcdoxCoQ8maTp3NZH/mJan0IsdEO2pvJKEg9uryIoIZBLSQAXDALawGvpNNOU+KJejG7X
ak2Gu+cn8otY8ZsKJFoz5AIcyYaXIalxV2wgOjq1TB8eC9Ea3rhv2ItymXk75cbg3/yn/Qlf/CpG
TyyJnC6TELq4Enm8EihKDM47r+RGuLpb3IVDuJtTGhFmxtydJGFJFg2LB+zz+X15Wl9Zu46HzCWE
ybVDN8We3bmE3FLs0Vh7Gdqn/IXhbU2tMw4QfE4iKsSe1d/buoz/JFx6gqg5v2T1IqFlsA/Rvt5r
9dmTHYIh2TZvsiDUgmMhvgIQM8jNlSz+/MydDVwsH39FY+7PEfWaGewsJrzBeWUdZz7RjpFRVnIw
pgM4TaJHKPCSmuqCWvScaYVcCElIAj6/d5KQQjuCzKBuEY8pyTPlBpgjiwgpQ5smFonl1aUE4WZ4
VbQLoMxsh2XvFNIz+AtDYFY88xRhH7cVlSEFoMOIWXHqTQgPI8PmIjWMDT7LwLk5BYo6sIQHMuUh
2TTDcII6DaxTSN6glAr/tEkhYsdp2lfwRqbjUCQuMuZS41p4A8HbJoC4mS+niiLrPt0UrOeAf5Xn
U0D8tfdF5GRhjyP7CXc/eOLqfrFbr0mZO4P+Fnd1ZBOMGvXvLMPPHCQQM2ot1kt3GpawPkdgBq8N
ZVgVPSDGnF/2O/x0fxv4MB4NGvqHq7vaIDewr+1tMu1wHHif0y6sQmPat6e9x+hdNZ7wxcxCdKD9
ydQ2MPAUK5wjPlZ0cpX2PNJ6Ce8yBndbg8rgIAoVTbMrjBCETtkMIRIDTyBCM7rhhUuBWWWqwgKd
As4aJ7NK2mbjQ0Fjs2GUDh6asGe4TtxjOl07Glo/fbsbxnpANUWfu4HwuQduREOtmbF45Kwxx0Xa
FqBdIuUvi/7XYmX/aIaqX+ggTmZCTF2GA/WayZhg3BKRiFCnGBhcNPHQZJCsuf5hjOVhHdQq3hR7
7gGCCpvG3QVRgMlQ6inRE+PZ+eVpXxr2jc/YNZEOQ7DFqhD1sg7gK9XcMo5pDDJWaDRyzzaJntI7
pr7wpwQhRvh4i99F8WDTa4MlWo/KxBcOPsMXrtBB7e1kw2z0qpn40Z/DaSQxah1JAW26NyaNWNfU
2Z4x/JPhr4l/hz5BEkH9Gkv9hv4QUkeLVp689oJKiGbE6Pf8nJPacyGltn4a7RqJRMPsLZeYQlPd
39ryfuz1YhXB5A/bDhT7B+A9g4uG6n4yoP1jZvP9HBE0arxS7+iVaYd4pc4xJJvY57ZsqgZeYjuS
FtwsfVV18Rtb5Ser4eY0zG/nCq8hbiDpu4YF+47o4z4SN6Uvaf9x8vQdvxev8fYzfqMGo1SZU/O0
Edn5jHPURCYGzdCAfWBKREfm4ZdW4tjchzgrkvPQ2jDVl8GVn5an1Izib1e7dbRQtCbWQAise9Ke
nQm1l1Ed5tlDwC2hFNV6JVE7RyMuYZlMog69b7V7kCSCXiQH/+OoE3Kiuwxj3S2jUobMrTdRByjv
Ef1+8QcysH2XXZZbHGOTZjAkoLGn0lcvvBp+no4ZMfbthL8KPGWcN40el6/RplEyxjmsTnq8R8t0
vRqHu8tn14P7Rbgq4eXdQPAdukAMJGI48xuX8dRD6RSNfq+834CzsdE54xOJ4RrZGqmhGxni4HcO
KbTAgXgEZWoc7utfbDwPoFWBQ4hNYJ3b0/AQF/vMw6S9pfqLPxbzlAwYgn/cLnwFTfz1Oh8L3nx9
zLgsa3aWKDWDz0MnihaXeD177+0O2GPz7U2JNFmdl5AMkRh5ICG0yTGX5Hww9xth3Hyjmy2S6cGf
0rJ+8vQcyZeYYQi/iDSTN4WsX+LOQqcDLqo7M3r+GpyIG1uCjTOdfzWUQJD4RVK8nRlFjPOCMwBv
QYVTZLhuz7BZS7agEGb3pdQN7CjUg2QdYDGDO/EuMy7d56AOefPO2fw1hdMHQZJ9lpQRa9t01xVj
cEsvMbPZ9qg6tSuqvIJ/mCXpxlmtVGuQhZDdQC8gLq8YVgEr48KPwL9IIClBHgLQplzD6MkCDRM6
hmTW0bVSFqze7tQm5dK31k4qLicdSsAaNmEBPkUEYOQ9XkgWQ2aSwgRZkUAGZCQHUpw9FReUE6VE
aw6ImRVOQk5L3g1hCYQlM7yUOXw6UG+lhG+xVmbExe2U2dfSRAn3zgiBG9tUHuTuVkiCQvUIwwQC
S9get0HJZ0wcWdFq+ftQCfMJ9F/GlrNzN/h9qpdip+CI5miR7hZNctaaEeKizDZ5Y7N8d9dzTGWE
Gq15vBFUg5E4+mV+cqgfFqKjF936sk9Wzs4IRNLMzBfgjluNCEqksfw8L3Sz22S4/Lv9oJEW5jmH
Cj1Qz8XZWlipBWPDpiL6BjYLRx963DHfQUSkcKG6G+AurhrUPVTeLCBzMMjZFbPODFdLAD9WlM2T
jWXC7BCfDa3AVpvfFwmmeYLyoK9RIjF5Yo8Zo1Y8//N7fteR08rFaP887JPhOF2/v+wRkul9QrDm
CZjA5uDVKeL0RPD7Z9YQ4+koArS+YWuydKDqlkyGbekrilSAMx04KJORHgPInXgWwUQfQsXBAAgL
xxqo2oV4JC5iA6Uys8Lw8ftgkLTuvwml+K5YxDHevWTOuDZ3uyqkx9oOs5lKJuTFCZNoomxWc4Uh
aVIwsjeYMAIvQCqqSGA4WoqTDpMhPbJVUmzYgW5EEYncr8ZoWXFW9GS3oGv9EXYgWvFsQ7qhNmOI
ypgXEmnFQJYqNyR83bC0pqRo49bJeF6ZxDVTAuUYrQLSzzc96WegWR+3FtZ3YLIOE2zwGC36aLm9
Zp/BGLgIolhDRXNos1G3ManFuR1gip2nYKI68fr9bhd6QhdX5hI5hdyqcW7B/R7dov23yV4x0UX0
gXspLhuiyCxx3ZMLh5QtOHvEmcWkiymZxtIH5g1mAXkRcykJm1NFsfzCRJNoFOf/nkRQsq7GHir5
Ns9PV6lHSWiaQQdp2+9y+fR65BBc2snZmIzUDmfuNdFP9TwzCOGKyqoTPvCX+w75Lfrb9B58uci/
Cy7fxBMNfqbeh9GzhmYDCyAQnK6MWMkxAkPxvbVFxzrPf1oXUR/ebIVafSKEY+PUAZML6r+V1a5/
YvloGb2gekFeBZ0TzeDq3uH2EBMHor7vxXchWkGHDLbBc6lirOzlsVYNnwx+grirakmLkAaLF0UL
jFxI+PwKabV4l0h9qYH+ajkxjUi1wWJF4Qc0oiRaO83O2qIYaxAECZkUYwy6osBSIULVr2pLpTv1
FqWMinlycbsGALHQl1Xf8AG+pICrhgs9CfXBGVqUww6lmKFVUFllTrlIHh7RsELYeQnH8UK2MU/l
oxQ36toIRKLcUv09FJRKOxu2CSQfXlGgsSpWHOJNAVE5WAfaThNtzbGT1FOrMKGSClI7Dg8PGn1r
BdGHY2zahFwhQh+9saCzCxWrAj+SIU7q4+0Hqk45PUoBKlyPDYONipD9MSGCagqGAqplhYu/rUUH
wh6RV8rGIJgN2AU6FXPAfsp+DZjCJX6wQDjFVcpkWWbAuojKwCBHIzJD22awct7NEVDCxwrYmhOY
miugAqIusxYc8W5EVlX7WSCDGgU/8vykKQADqEhTQKND6kGFhuyLKK3+o2AMxXrh3U2uaJNN7oIs
ZHi1QBDY7fiAZMRQFqNsq4/7dc4+QXSo15c4ZN3DGoRADwYLBQSZOS+GyzYISZGPv7d80xhooIo5
M4ak0K1e2WkeqxorwBedlfYaH3eOXu028QX+/g0wREU/hViwUr9Mdxuu4h9PYes3xGpVM5FTphuu
5rY+5Ax2j87+NXrZVLVsZzq7c44ug6lwc0T+aNEMUZtcrSrwc943gJbgV1it+INVoE0QKRi7SVed
ZsPfb4PHUJOm6WIB2AjT7QEGQpFPH0mhlMwwFkdanSyTpUC6ALiBKMb6a4ge4Bjn/b9S+mU5gcuI
VEFvkasQiTH8CbYRYzPo+jSTh51hVe02YGVB5jr66Im48uj44STv/cNMrWO1Id8ObcmxyAeVNMPS
T0+CrucGGzKth5Yxr1Lfc+9XRz+Lj1zuvd9KT0P1j6CqMTTBcH668CT7XWeui9GdE1NpQYo21jL2
8dXfxiyeMqNAYUgy3sHbx7Ci+d3xe1xNcHpLtkifaLKXkz+WR4PeftPVnX/Zu44uNCa2xg3J4MGW
Xf1WtgQY16Nj55zK5qHzEtlt1cxv4BcPvMrvnmcRzb9T+m3Ad8AqzSkHolG8Ha0tNVMLnvpedEb1
EsI29OnFZlUK6sCQnKdPaqU7nTR9i3VA16sMTw1iJ3pM6Tnv/qHHgzB7W01iHefEJaVZ9nONkDyt
fmih2RdDKijdgm0fi7n3hgcNAgUZUihkDnx1QaZVJuliYYmorcuqY9AjaSQMSic+kiCCX8Az4+HO
cz1Sd8SVfRpesL6OhACMqPkKm7RS8TtjcL8o3EgL7KDDl7QvPBxlJjcrihkDri+adkDOS3IK+KKW
ivrCHgbmBoGFNFOwrBA99gPCuCLcIYfBCHGK69AhcxWH0Jk0FaS7dgAuHUjyXUhwjPw+L4+Ydx5d
jFICmPL0jJmLAFQkqQJFVf4WAzoMncg1XFOSLdGd9siQ2FPYSUia78uqwhkoh/qu++TeHggSo0NC
+p//OMfH9oPAA9HPwZEGjLZ2/nZcp1y5ZXKtSFMYaMl+3pnhLk6Tlt1Gp8z2lLCJmedAlQNLFI/X
QpB5N0iGBeYoXzCgrgXyWjn4B39HGVlxUReTRpUCobq0gKHMKhtPOWOe2Jb1mQv0E1aYvaFSfEYH
QGCmULN7bABXVFpIdtakztK7iQhfcFsBPUtxGlWW6W8xdgcceNHBuvyPBEgxh9OlSifesshPKa94
MmEbvWXeJRZerpMigWNvp2vskaExeBaFEWnoCHifZNQluqA20kWlqrgCeKpsYX2x/XKzyTHYI0R+
JRlgVeQ3n5SBd3g5I15o8rQnwsQ5BgoXtatfxmWuQCXmrFqjqU4y/xayENHVdfOe7WrI62uzzzMH
mMdiNeKhjsxOKhElXrl7/gGSJcdfy1mPggXqYoqTCtX0rjP8P/NkqkM25b9JX8i/iJXbtpcibCHJ
NoND36ZvULDojEE1iCTUOENJ54fYsRV/ywxuTEn2+Db1EvGXlAA4eMXnA96kaCEEiCIXTcBgsPnl
YdAbI990BlzfdO1g8rKF8b94jAQQCyoUqlvzLxrRfp+c2PvUfQPpT8BQK8bZCgX8DhPEkhzAArBx
2IL01TRDZDZUkTVGQS1FHlBGwKMk4gA3hgu6wDYP2nDDXwEmg5RDq272anHNB0pllOlEu8RjzsVf
7uEPoDKFcUyOgJQNwTKQQV4g50x53dWi9wGSRiezr7PrkxmdwoKzUH+H9CkZTpe41FDwb02+BMsp
ztCy0mEppfV29ecVPAL2HWzZE7Udyj9AirCOjHIwLDNbhxoPnTvbAjHcuULIvHmNCXQkM2tjjdPw
hYpzUCrH0UOC5GbkPywQkEKDJ4UHxqxQy3AWTXg99uNs40vaWHwhn0PmglrRYugqjqVcelI3ko3r
mAElXqX/PTMbU81FmslbpHNklv4R+fXxR33FQ5H2Y90u/pTSD832zK1MmkXhoaFMOS9zstDoge8t
vuytCm2hkl9uZxC5mx0Ip/RR1sNyMv2pw1gTy5HMD5XTcblvI2eRM7FLApxKIHGGd9x+L7/Li1N1
imILM2aWsypMTmcle8vziTNv+fUeR86mLa7oG07TlPXGlrjxmHDdO8a1AjORNB0ms1r2EdfenVvo
NWuYa0uOfzFf7YqFc2jVVB6ED0l8hlWpjK0YMIj8YBfSI86pX7bGU5CZTzIYEimalaD49GDIAe5+
kQTlPW5QM/l196fmFNnQPyZ3Ej3NopSW0otdThrpB1P5pInRqflc28otbrj7MDcoaaXymN1iEbxf
FMnP2qfhusN3oDa1WR8IrsmmROIuGIyTwbIEU4uzwyA7eCVlptia74cpD0Kmr7TPM1WSKnbg2idn
EHkJEFCwj+JKG19Ls5Y8KNoJA3bFnr2p9KfdlkudTi1aIQLLoD0bxszBdi7RJdr0D3m1XSKwUuQ4
CpS01LdLmARxS7bxbVou626zc3R36WO+4q6tUEoSTNkjikCARHTu3AF/KVUubBIJoL1YP3fm6J66
R3RtZavFFPcXGnQ44sV+jZOp45VYoyK/U8Sr6lfsrI4QJwJFNVE+CnO6n8wn3ulzHdCGAAn6Xxog
UPOOg4IPCaFUgC3PjFqiMTm84B6iIDWi/0oB5UNtzxIPlOKC0+qf5jXIgCIS8pDQR2Khq79ScMSk
QspH5qj4oCZu3optj6mU+905mchYGR5EbGc4LLqkpr961NGTkRp/WJnqa4uN9zITerZ597vY+euI
vwwCysdAAo7GHOoTEUR1hCLY399qB2s/ockqSa2OqIXWQYWLyiRFI3G/tuwwwFXa7K5sdxIsnTGb
YWIEaA3RVjuptuY8I/HYqmb/2BCUKmwuV3NFLAcY01aq16RfDb8h72mpomzgUWuIcCA5h+KjmoJr
2NEQPFSvAaMpnWHJhZJscY4qMCkIO+xkRARFc9ArYVc0ZSlHEKjnLVXVNErbG0QR8aGlxaNjJ7m8
XaehJjribaSozfEpf7pqDyM50tvngZpro056zoGM1K0qhOph8fLwjhs0njK2lcuIUdecEcqUWFd3
oXJFjOC/NrFu39+x1RPxyvmMnHPqSpDEjEqS5iuPuWQdGm+o7w+5TTQ48xwOXjkYpnZnrhyrUmlT
XnrzeZmD5WprG1EJPu2xjFhdBK2cdMc1QwJk8WGQOeiWosbRqZHz0VVV/teIVYVDtEJ9o9MimH5Z
XeJV4SQYFZzNHDdLm98CaUXDS2ZIx/dARgBhdaxEbACMpMxVIMaLhPXM8A+Ba38qPbRrnQGrJE/o
1FPvaBn9Cab4BciIrFC4J6QcAlF1YlS5eqCADnguCPqLd0w1Rcv2jwyim0BfMj046R/9jgullUXK
pY9b9+lKBieNlHQayvUU1yVjVKap9SSiqKpWXB18OqrkqwK6OUTNkPyNlGVwGOyy/BwLhmdPeICg
B7UZ85peq10fWtFY3ZCIliOefj0fgwDfAkAXfRHlKJ775H1KlTqzyYvQqKyftHZAqKPXruRYMLJg
As7eOSPJEvAilo0SFhH6F8AfLHtwa+7rJk85Fn99dNqdenx1s3RCPL98/JXkW7MUn0YVrp0wEh50
lqhoP1os4Nr6RM+QHhBdiTs0vYt9gQQnAPivzhdYUA02vW1cYKGCBVBJaWBdMccEhHUIbRCY0KbU
QmWvF9NFUoDRPSRoGqcxyTc4WuZhM2RVSJ33vanRWAmazHoohZ29V4GbXwEGU7nz8G+LQvABYMPz
0S8jrWT9OjD6HHWWScNpepTaKeMOPITZ3nm5d6+ISDKXiQHJqXvqav5AFqADiM/t6wDm6Vv0U9xV
hGSxtsJGgUHzNg+KJkuj8iTNpeO7+0ZbPHRH5fC1eEX7Oiq6N6Z8g+qcHCUbVD9Qir/MBOanr0te
cGfw9RudmskDK+Onv2c6Ay5gjFEEKkLKa+1GK+0mZ4O57WD1JBE7b3uJ33b2tc8U2+3iqMWQE6pL
Godn+7u4wXdiky2AihxWb3IktMJuNig97TWK8uB4YZRMsSzRulXXdApy0ErvOGceztMIbvegaLWW
pxRG2BPjxd6Vapn+J6O4T9HaKhMjeZAh8127REU8tZBHzDE7o1UaPuk0tczXkyVbR3df6DOSgVVb
S9YlungMrWQ+9H7wQH4SVWEaRPewAfp4cO5iaXAdsTi0kJQOtJcofd2Gs028ZXoPI4lAtmGNlcMr
qs5WDoHT4MYjCMrTRwolF3l7S3F0cKPrhh5m9XblgDDQ5n90qzeUjgdnNmlQUWyNydpnBBfMzsmg
Hs5ASoGKqz6P0IyLZLIPveZ4CbC0RcQ7uyVG3TGSmaPAu45iEHs587k1MVuq7hl0cLHevXuAh6u5
WzJDqsdsUuy3e++SXY+bi53LHEaOtdLZ03YHftZIx7rZf9OOprUa7KDLNyxcCKtpYfgUPr6qYVhq
XKZBGVQP0LyZ3q/GbbxfFX6OGIFBYTy4ha3XTG8YGtaBt6j+hhWGW5p3qBdOhtcYqvcUv8ik9vMk
2YI8FhYG36TaxeSKBzf+mmtO4kKzTg1eTMRh8hZcZjMxtd1u4iWLlSdBeMVYE5+uA5Dy8BUVnQ3D
HDb9++oSlYIWzNSNpjlgvvpgVAz/tjgieHHRw9F49SKtiqOmMiF9/RhYqXGiGxDwJipBtmDaFLjx
4JemUzKw8PE3fgOIiRki67za3tCGP/AHLzgczJgH7b+sJ0MTGK7XaTpN7/q0jnYuI55dJo9+yZTS
zzahHj17GLgEqHbOM6x1WT0TWjPaU0YHZM4HF7Nq4BgTx2rQUZrldM0ixpxDBX846szesd/c0IWl
QzThAED19b13UrXcKIYfkeBnjtYWSfWfCO71q06yti5MPkglvyrL8W3hkTWwJCXTUV9WHZSp9BLv
m3HtnRb7zkSx682PYX6IscOMg/csOENhgkhiDCiEEws4PAq/80ZGzJi1Fdq0nFaFdgmPs9u42C25
5S4SYVgEL6aurPs17LGa/o4Tw1c9yHqP6D3ESSrzFPpO9LpOuCOZx7xb86IFTkfcqf/i6uQ1fsoo
xBvtyy9uihiHPu0Dkj5kyKQZOTBBN3eNX+AjKjvMTyNBfUXnDj65ZgvZYcud8iYVswyZ5OYfezCP
HVTvXoG+Cidv1JEq8q/Vpq+fReuDlLKaP7dvu4assRFMgV5NWnaiD3+ivfdAjdnErYf4zVb8dt+d
L47q7buGweGXIWEtrXaHq4KS8hxUo1dawTLgZEEnWjseHQtGOLSP9jN54iNA5udtbflTVOdbWskl
joksffn8uZM0FMPqSNyz8xIaUhtvibgaSh5NKjEgpL9g2DNkQXLDCEGOj60vqv1bmC1xXokKoMoV
eK4X7xs3om96pq7MqKcrsbR20tM1+C7VH+lUY4L8uV/vPODDkqh2RLuC9x0eukKg3h3aLN72p+C3
JqtWrF3myDcfI/rY4YcCFHxN0pw1BcyHg9Q3C5O9q9Rr1y0gBaz33siIJi9aDAX/M1fxQ9sEzrrO
itJ4iUqNZL/CXs+rk54BS1NxIMoywRJIgh9m+edDEVyLETOt6VycvHrnEFb6J1tSSwHpFSwdWrDk
ip2KT3hM0RWCf+S1OTkj1obme1Lyb8ELhRV+QsLYa13UbWiSBRswXWDYbGdkWGf3vencN2Hl1i0c
netYdL66/UpIijsi7CcFcBSodhC81TOqxWrQFPo1KMxn9zJqYkIjGajy99KkEl88TNQC3Z9Wn2Po
3n8P0MqoeB4M6hEjLcoi1AO9L1l55uouNFEcqaqq051eFMI67DppThnehDOUaCSDxfhtdRlVBoW5
ALRxn7Cd1tt7v/nDRBA+Nh20dxKZScBdpBQ/RwKdGQlSaVFlAx2YMvGoJghJew/aFVUYIsY2Oo53
pFQaa0QSPQMEP/4eRnX76tA0kDjk4a/4lV0Pr1lQpyHQ/q+K9BRFJWKzIvViJS7F5V7OeKt+QS92
I5UkJb/aRkwHRpPso/OYott5Aatw5ODz6T56/qJBeNAs+KA6VJZeOxugNAj41867aR9S+Q9BrAyz
NlxBjw5/iKcpNdXJK3ZuQbHD+Csri8qdlndAIsiUEroMSeZLx7ePZLXy/QUQ2NAQ5BBQg/VK9Gfn
n7rxjLAGMxtMpIK+O0Yp/oHjxjGV8bTV0ba4BH/eYOrzPdugqnpsBHNcUck3uq+trwKIDFrzBklo
3FfCscpJjvQZxh2PpgCWuzVNaMg4FZXJlBz7qI7MLZ93zWlBertjZLEfNCYPpnLxctyToNWlpwTk
U0dIU5sUoiLA1KAWFxbNXjagCOJOkZ7wuHkZsePKMAUcZKiban6J5+Q4hl9XpINxY3T5bvj+fTql
7rtb8uHcbUaHEK+9m/FSXVn/2UYtaojfq4M02RNVkUfn5tV7pckl3I2ekwNLfGpWkd91TiO9fAnl
Sa+CGrqwoNJ3UfoiX8BiyWQlNov2N81/gFli4YcFdhh98FK4eLt5VfdRaptbuEEgs5x26r3DCMwL
KBExNUQVea+Rt2PfhM8eHNAFpSc1jokLGV1OoLdafAFfBK5btpgMeaS4XxNk4FHuUN+4F8aWz0Ew
JnvwkY/Hr3JZgdS/s8Hi6VRXbxohmT3DNVTzKS7+B5LDh574GyIR9v0mxAOmSjolW+ygjdUxInx3
WqCv2sM9cIgxDTCpBdWmKTmqF5z2OPSwwBYALvS8ZOslBRLR7lCteF+J8I4ig2SznrbaFRdinfFb
hVmn7CxeniH4TWLbpTeKUy78MQZi2TGJvbympXN5G7+Qg3zXxg5FFhjMajMqM3misBGrt0GRqY6G
uuHatw4US8Y5OAeq+YE0FU25qIRkQauF6JzrCvbmYS4uqoolYbb/ct2Wr/JU6O8adwla5Oxpawc+
suzQVuoli/zdiAncwPIqmIFHyA+ubbnFqPcgXFVQO1sXP1HiT9l7NClQUemFko1XvSp4Fl6y5wAL
R+eRnrDSUkkJk+BEalEGdlOBOeBa9iv24Nk58R0+huTqQPD67JNmoXr/IlhV2K2FyAERRmXr5Q8o
yj/WbsFt3PfEP5OhlzbxWZmf/+DWkPPogcv0ZvlefekCvtuBiFGQDroCSnIcwDmbJwfTGxJ5eTiB
R5DWUssLvtaV0FVaEJsgPp9CClptFrhQ8IUt/2Jb6yGp9kGGc4xYFajMBc40YAven+ocxe0ITEVl
6oNfUVH+Mu/jfcTuNG6k73GNYdAGWKqmSZ0I3TQpW+luWE1Kv9N2K+WbRLytz0hHJNmfAJE3TWLQ
VYL+1r+s1FOVOvuBI6LEdkw+DC78V21i9dcFKwHK0OZXvat1/TNXX1auF6/VtGYUAFiftJKnbb2g
NKPH6Hkiqra6EpY1ukc00w+7hYpt66876tbq/aDJOgeRsBWCXiaHZx59XhDld9Gs/D6tJv8qszf9
tcZ1EMg1noRKtS0J41GR7Rl5eVJl5NYW3fcNGKFpfn/PD3P6M/35BJSXvMOXamcoQ6uyyy9rF6GH
LtuE654N90Gb4IhZAj3vFm2CgldFmL9ZTQcF7zgWWq1QXgjVIZDNA9dXViLcMJ4V5R4Cixr9J90a
SASfHunHYVTueB9ABGbwGXemY1ilRclvcVu3UZWMvf1xccwC8LuERWQd5d71ZfCTmXtgaLIZfoRY
HHhd2U0C1bBxF2ExlJy1d4aIUEVVf4TteYvePOmP7oXAcuofyRs/PMNF8ju8pAZkSmljskeUBsLX
3g+K89cIQeiWdt+Wzs02KUPcRauAiI3G35qi/lo3YRi2yFIGTz4fZD+7FAHyGt4jQRLYAw55XKTy
hjEOnzX/f3HelIJindanVrHmgk5jLQNpcfkaXZnIejLRGeLABEWb30clKsxIPpU8X1lyXZ4ZY4LU
kHcAS2b8jfXC9zUFWyBbBGGuFEjz8pBdn1/fRgkxffvSRVUX0nOlAXpxmiEJdHfdMjbjctQaQlgB
x01pLlD7bTBsrgSqr1TGHGGeoIVkinLZaazWC8ppTwSxN3+eQ/zBoZ7h/HrsKM2HfEsXVVSoG2Mm
jrMtH61k2i0yee+gIQUwimY7f5oWfyEHjz/YQGez8q8aAwzNs/APk60K8XTP0zBcqZd7wklf+qdN
UMCGmTXSzpwp5Gm4dl3mCaYU1D6NWrwW6R/Aebsw0pgxCBSEHLO1hP1lMJujhTyn4W45yE18oCbR
eW0Wp7hoFYIye9g5oDXcw4L3Z++BFdvcuZSra945sufPM6FpDPt/JeDAbIa7MeMjy6KJnoP0wzJ9
mZdhFhd+s0kWT5MDxO5u7fcc7S7EhjqpGZkpphP4C2SkkpV0Opguiz+kqGjCR2zoJ8Av5Ivsi6M1
aSHusQRVMg2Equ2xVKya3PmNSoxxYf4ADm6bWSF9rEjyjv5tdf19JWDUCzZ5afiFOWYRqNjDeZuD
1xzcyWURo5UHGvUYlIFSAbx5cBtd5tgMxOw4wNMRqjjSS5K/N4Ok6KYw/psmRauP+KTOVIJ4PSq7
hbT1YMqJgZT2bS3oHrl8XuES1butnx1zExhfaNY+5iRYk49VJtUG6OPk4L63moV49JZlJr3jQjPt
vxvG5WU2mdLGuIlJrXeeN880nawqD32nONm0mTG7fIbTyTS+1jRwq2mc3uYuqZJTduqLss8EDFzE
GVWUdYrj87BBX6cDIPClp1sLzrN1v9yt/MQfuhE188mMgy+TiY0NGJj/qhjvpIQUgKDVvTCT6vL7
6T5+n2Tq8PJvctUeC3FiWsAYxGg6fts71snbLqOtrbhFxqr0P34Vc7Sre+tWvT1/l9r1UT2scpDs
aO9Bc/5dnhOcJ13evI33YLqzKsuyV/bOuEOQS+BmWh3dwcQxXgGHZ5hsFTxbIiZEVmpCYULFPgmW
RUM7s4M9CqGJILIDPI4CDQSp3GAqRfj/sclAFbWh7lfIXUw432Ir3MGCHyP6v8ExuAZHcomymxTZ
wyv2PTmlmy7BiI1WmLk01XoKSKvt4nxrN0fTURM882qqvK6OwGBVHf1UGTu+TZpeZUlMwRVy8Bw8
L0Z9dGPnfmN3b5aqst2CnK3uNMNZaaASkorz+igLyKkH9FPbG9D+Ecw2zWo9t88EWIbAjtZUPaS8
eGOACXYbkw94rfkIiO0vSU+BWsL6YjviXWgf0uDjx3hG/f2AkNzGmsungiNpoqXYkfEEMmHSBPV8
SLSWjxHJKg31RO+yTjEvk3AfM1N6hLEwSNXVG/XhswFwIvSGjUMx0FeZrWoarbeMPvW8NCbU8BiB
89GldCBHe0Ed5LZxSwrQCGUpgfjxgTyfHglb4NP5vNjWP+C6pxjzwogwyuXELo1e/xmi5ZFqjCdo
oM5/SzQbFggZIuuW+lwOMZAEbO/sNjlCvujhR8YFbPmnESgvFkhUOPBJDxwmXJgB5g0hOOYL77cd
TSXcaaHQY2YGHx4/qhSeB5N3sZd2LnNEVMETxEUEd2BhLc5yCBMU203ait7bqcAr30YJa5o32MTl
aD05cnBlDnubyPQTHAhM5TX60F2jQkJ8zfyL9AE6XIBRwcwv2jLHRAZahy4JIaSmOzdck+sw2PIU
UQ8pSkWYL6SPtGDHIhpdWWqPbokpv+egyI8gHupIqXC06+DGJQAelmLwSl/04mVYWMmd204OL0bn
dofim2o/wrEFQ5jMP2Eqy7gyyLnk90x9PpC8tgLNcq7Ocxcv0JRp58b6EwefHKVX70mEqP5xtsSU
iqaqzDeUy62aNHy4Xb3HvEWJzBriLtb0jLZPzJZDVnw+RYLQT0GDgqtZ8d/vgCWBSSdidPSoJe7Y
8jbn6sYUBPy43DuZZ37sH4yUSzCZ2Yy+QkHhQO/qzNKAdm9sEQ6IDI+56gyyYGXE0hNg3RILGuqu
IPSgw4Y21i9EIvfQ81NrT4UDqQEgkpWKwMo4UiB+eGj07/h3DcoeeUN4GWFoisWfKLAqODm9EQ8N
r8ebqSdzCQW7ZG3oIlKOwq5ltCwwzEUmMXAl4SnCa1EN1DS9B+lHePO4HlSeFpmcGl93Eo/ewxiS
M1LXSsjXssr6Fr0oiiRl/KmapxzwBscaeBxczNFi79aBTngWdROUl7UWcimlNPAl5ETF6dV5FVkT
8m56e917Yt5SV4NNjouNMSwRZs0DwSmvqCh4hggYZFtHmFA4HA6g4i54wLGtWLIBURsNyKT+Y+nM
mhPXkiD8i4hgX161L4DYsXkhjBsLIYQAgRD8+vmSO+G50223AenoLFWZWVkf036WkCOeCDVAakIV
svYqMi0EX6nDtzA0WD65p43KOuRPrHP2nZvzT7pIWmNdiRDhtoJqn9HJvrlmYQOnaKMkV2PdoY9y
urs+RYI0ViBvYbnUWJQs2j7qYjJL77HjkUHBIhMIw7sj+bOsWMQTijhnFjB+Ym9ProRF1HsySUTY
db67M9RE/MZVPj9yAUAO9ffPk8crVcT8KlsYCdZHSU30x3PesRERS++B9mB/eGd0ODFzF/QFUATa
nf0QT6OnB1oh25z26B8DaCwZEqpAn3ChDL98HrHQgURjD8S7jYESu1186mPRoIGJiqNEHYS25rVG
MM5hIPHFYYqCLkTLwxnx2CKdrn3HEYJpVkr3iCOLEBz27n2/xyOOI04AQNT6+rJ8oUJkqr6ASP7G
+N71TKocxvPPj5QFTOd/yx9dBcU7JLiikfsYonI0EPZTpOF5Ul/OD3YXsT9PnGNv2eKbfliw58ki
FTz9NXwBfmPMTeJQI86VDbS0kug1xZNjX0zzE2r9aMjAvwkEb9Jx7mXBvATHH1rhwJvQDHE1mPYC
QdG8AIoCElCZMw2EeMJT5DGVWafOjb4+PoQFdVYc5+AcYBuwUAN6aFfQOG+cbwebK/Ug9d/Dz4vA
GmUgdhQ3e0v5391uubjeuqKXcPoiqIRHkXXHi9IrNXHALhaggzpuNdOG9ehT1Xd00qBtN+3dQtFy
l1obCEyIqYdT2zy/nnSWq41K+8Y7qYqOtjgjVYBdKUGRhcHLqY1e0ABnSDm9toVapxXkfh3gPyaJ
oLfcpziwCZ3bHJpQFQAWk94f5ouTriPzxX5IQoJHBnbhaMNYSCiH3K50OdM7kfcpuM5bMDKj+xLH
9uVtfyIOaHNA1nheiBrYIHqQds3wOCV56Koqm81vBF17Sdl2H8AkKSuUyIPpTPImG+kaoBj+pUsk
Qx1muZT5bBrqpXFm6weNyTgyH0BDVn5FMMbCeq3R6fzQ3pblf6SLbEAk3SydGl2doP0Bx+jrChvM
X8j0CGLiOcULVERQ/0uwRWKTwK2V9tjLUdKBzR+m6MTqXsCPxmjESaxpF82bQE7voJ4pYaOAeRpQ
ajT8mbOvE6hJtkuiDi1wsutU8JMrHTa8P0c5MDbnHnD/v4PNVvcxG2Q7/Cx+YoPXGsJVODMI/2AB
S2HfW0Yd5F9+dPjq/MVjsOyb1aTh1Bjz0dfLKPF3IS/eGnf/SnfbwhhFra8z7s/toBvEs8pvITGS
VQbGcmAc6pJC1cUUn7l4nGLDcXNuvzC/KPqoyGaoNjHADtKB3G5vwISrSR/9XIGt2tWmdlwSObAZ
KOyBsQFT+AL+bjQ4bW5WHT6CqH/+cW78pQF3+QuwYPURs2+xZsPhDWjkiV6cmi5KOH9EQGCzOuyA
oTxpKg6UgY8p/nFcGmxlZj3+BvMzJo6HxWmBFAH8XoUJdKyiE/gG1XKgPtwIbOwejWpO1mv5GD32
qb1Q1dERZV6+RG8PxXvx/DexjRtvjlQrWRuHjHxJkRHSEefqZt55khiJMWNzhz726Ztjd0KG0Zre
sFhJjc3WldS9YeTTYkozxcwsxhjYm3Uantz88+T1k83StzFqrvpB4p3/DQAETSxf39Zx8kYw4pMU
8mttns6kadOQJHjAUvuxd/N3V3MGyhlJMI/OCAAMDSLVHPn47necymeNONm0MFTNi/T+Dz07PdQH
X1vclxrOk9q0yXHC0285RdfIVczRAZBFjViM74utW6zumMc+f8qhlB2L1PVHXx0rpI0LfV+G9SdO
gw0Oe+C1/ibHsDELe0NM8tcxnvmLHmLL1a4+oiLFrTBbHmVz9BRZ1F/3w/hK0Jg75Sev6uxh+oKS
VtfqKW3cOJUBUuhX6m7xTEOLERbg2wrRZVjZUNOVnPKMcWuR3AgB7w7I++ULRqozLweGTNlIyoHo
pimd2G+ZmdP2/b5ogh7Tpak089io5q9Ny9oCHyNkvM9Pv919vTDuE3Qr9m0RhxdGJR1nPw3qiOh6
jY4qaDh1kzShhxUkFRURchr5LRAtir1oGd2B1VtkCL/qTPCj1WGNg4l9dHTwDDBp3xym9YYNxTOY
sI9wSk0wp9sBBtXQ02D/RIeDM4UBsupk6aNCwSiJjAAb2kmTkPoNEShJPKENIWypne+BHS0Bwjbs
O/QKf22NfIJ+kZZXHFB/2AqQ0P7QLHXIjksaTwOZjk2bgxgUYqIC4Wp53hDnE6k/2dHmsuWgTx4R
E6mFwGtg68Jk06EDA+1M1NDktpRcn3xxmc2bu3JfgrtytkItTsUZ3p3tBjyfOfO0kx8Vk1xZl9jh
xbM6DNkTO64bYCllHF33sbrBstUDCl2IjmlQCctKmS0Tj8/mrjBZZzyoif9GouoejCnfmXMQGZys
grpV0MNunE6yCSQ3PhX+wx8ENTf+t0Vl9fMcnlG1d1Z97xygQsHCgcS1KeOqaXdH6DWpr8t9c1cR
Pt4xn5Xxw6DGkCvhOdgcQPAW2/BFuzRqFu7kVxfztU4tPhvQmgQQ11IJfvoKgTNejfAYPfAUTu63
AMLFDZClS9Nrj9asb+P5c/MTDJj7YLkAbyZQES5tGELLdhzV9eZMm895CxqRWByrRxpvbB47nCAi
WcbdCfHTqL1+zM8bzqkd0M3kuCcKJgxvTLoHh9gd39T+6GkmCLOpte3a3t8UWpVAkGzyZch5/xA2
iGdoNGNnWOxRj26gdk2MMfIp6Fq/kdnpMp1ls/uipJBy0vvqoP0d4nMeG6nXMC7ze9Rd+ZTHZq5v
7E+hepIubmoLecRrLB6p/3nf6oHZIV8xT3Oaho2wkoiDq9msTHkWJimt0PvW44hQBlGF8DswwZ+6
U9LCTj5vIHJjMJRZ6aI0uqGMkJf807laPfPaMhK3AeJld7DTME/rpp/QxrGPSbfNZ3axsvbj4BTF
wZ2QPjhGyK2nLa777T/oxNCtjNe+5RX7x6hWpylaWpnVuoHNyWmebc6UoMxbu5bXWqtZWst7UnFJ
Scb0tS/Mct5fsRcmXhxugy6mJkblUzeFfx3wHI/QL0HrGpnZXKkMq4e998ve0dNt98ZCo+8DcdFz
dIboxGpN1f/4YdGA+7JSdW4NdhTVzYleGlSeSPP8/IpxVrFTSqF/D393vCYSfDYG4wON1Aq3tctG
VzOx6elWGVuO8wctzpMgmeKJcSM4yYz3rgzB0dR2bX2cbyd91ltI87fKuI4aRsEgjAaAvuQzVGZA
PaxOkwEueattUHJUvFZ1O/MaVoZD+cChITf1Xad/3OiQtltW+48ToAv7a1T/Hps7Ss4o2RznPTR/
e67nSM+3o0MPTS7mvfZjqleeWHj0jy6uIPyv+TTPBdomo/3d6BlNmsOwF/LAkQ9SnU6awwpwH7/t
D8RLA3LQk9s4+y03B8LFXY+IcIPomp4ChUWInqP+qxChvNnl0klFA2OwuwhITCAxgiQqkzvG5e/x
izXeyXbzxK2DKJU04qDh8GQwa9+tOk3gvZq9tQ4IQyNAR0g3RKrMQ9w7gO2d0phFFKwFu9ROcVKj
pe4NSDCst43nvuM93SI1FjeAkGgQHn+3q/qIh94JmVD7DDsQVsVrwiqZInyaVtR5420ySf4hkUro
Esr2+7Yfi9ofPhD/RLCdaYb9D4vLu41U5jb+EZz1IpXzsCp8E3Wj6QKYV4efp4VSm3BZyI3cM2Py
iiVSJAqDjXWCfQjIrPWdUe+OVp7CCb/tPIf3MYoeq8lbkr6TvQ1P4VoZ8N2kz1SJ3BYIZ3Ghel7k
nz6nDSzRdpIJ5gMn9JcX0mQi4gvo5QWwR5wsL/pbdtBgKvBXdepy4JK335w5VzOetK212pUFU4bV
ZmX3oA2oZc+J/IM69bpAnSlkB2E/AhZiXNLkOUAlu6rgCLSFrqpdXmuKmYic13WDcw9hrqxp0fzw
PtVy/pc5ZG/c6qf0+sqd5j6HAalICR3RCtq/0rLRLFs6NpXPUToHaUxeZq8RvzHzAXnVnqg7b86f
zu0Gio5mTW3hEoSAtLWXlRH9RikPezjHFdFJLjc3PFTmz9+Wqz9hNtB2oxADDvX7uFui6jMa0/58
sHn99jZ1fq00zy+rdneyr9jtLbf0prdqA/NOCDI7/FWIlmgGabe/sXa/7p6v+WBQN49XRrKH4wq9
kAH3gXrRN6bW/A8GObGg5t2sRrU0AxS2mcHgruvXGhbpdbUfpGaY6HgJE9B/Ll7zJfu9bV+txngY
Pw2+KSJvWhv+vPBooVcqck1G5QSk/temnp90msd8plmRVQwMd7wk8TbwOlwfVsiejf0hYodnq5dT
Du429eiGnGKl/e1uAARqZjysNgKz3pS3RglATqshZS7czY8Qj50VeQCsvYpAGGUf/YhdkU1jssB+
f+HNzGW8UHYthSCdANkrVQC5NWjyuJahCGV632S0aDNR8SlVbTCIMhhZYfTCYYNbAS90cwwgWgFr
hgzc5rmpOEUK9G9eZf/8N2nHhj3k2U0KB1cE3gLVJBf7cuISvV9FYINzzIi0jAMoJsfMcG4ie2m7
6rsjVRCiZiIZm4poCEg0L1Hf3YwahDgADfxHvSfCZ7zlR4cJf4FYhiTa8tuy5JDtYEThhlqOOJvW
16cdVzTbbegWJvn5FwW4yHx66jY0oqjnQdbytfrXN1fNABnhSm5x1H8s2Nqxpuf3VA9MHc8BhviM
N4dMh1nvD7Nn1CLJs+Tp0fnkBynaJtUqqZxnpLhZJDZFwVEiuQSXfnJX8NHcPPmSmlcg8fE48bqB
fGSbGJb33SYNJeAeyYJOznW6i3pGf6oLqhZSgbeDbEALC8IJTobrlG64pEzb7yTIU7u8Y/99dBJa
2iBaBp2xO4Cqc0whluzBcWwuUiQg60bIeQxvRrdlKo4gYPYHOox2HL3hqBXGm+u+8t7eOSqWDe+i
EymLzWxzci5MNpR6hfnqmo/962q01pxW06N1nkPSuXdO+3zToJe3fpvTPzojQ/Y4Jc0suMbmQ82z
r0t5U2RoS/xOatJreUdSN6Wfb3SKdJE0z54NcD5y935ibHjqLSuKpyXRBeEzgsIuThR0MB0PZrhe
FERFby8iiX4hDRjtaKmk+KCxnu3ZRdb7mZyxlG7yp0yIvHJHqhlgfOHkozjI+nY8jaFurHS5/aaf
K9FVQmB1slJwHFo/o+dbFsuz81+RWY6hBiNsLHZ1HhC9WSk9O5hHqzLcSU4odnTOzgOHrK2fjWLC
CQw3KP71IO4tHBBfzDWzy3tf3cLtmgNSyNP32bkGLevi9LxyktkV0SxIAV1GunQo2bXg3N8W7aJ8
lYOprlyREFNpMcNMCZOrMdmMhRCFGrChosS7MfllxPEuYPsETZKrlWRD6pGOmRGwEq4mrNOea/7g
XYnadz3ZY/zyjYWGPFTk6SRnM9q8v76oeJbF1NOSCWsLvxeZU6nhHTVI/OThYxBT4Q7VcQmyALWw
NWG9o/f225NkWYYpCR9BDJbI6SwfKyt+/Q2iYpWRMtbJhdVpRUb8qsGhNBwHgfuw/aeCOz1LdcR8
oDZ5UZX/tm70VhEMoXL5t7ELKSNiY3iTTy8OFsIOASjbqdY7S1p1+jj+y9j036qktu9FPi7jfcrv
7A0YBummFCajl2ltNjJFqRB7tEE76u52hFtCUDlqH3BHmcLes9pOpaTasg98UdvE/lKqtih6mTsy
YgvRCMYGJUoQMSVsLgMA/hcGyZvC2AyM50qfjYaEt0MzAzpTUsYICe2oLL7gDQj8uFzhp4KKwamR
Nx4oq8BaCBBFtgPdac+IMrz4VXco24gOXLk6PWijY27Lh5vuydgI5FQvbSXQpJ+eAAuSRfJDtYWR
9ao8G5oB4xDAeK/aQRMBy5f2KuCihYAXpGSAB8bM5b1ODFyP4VelCb4AjNmXJZ21rCEtkwljAsWD
weCaaSLOUdmKmjXX5kd/EG2n0O3DFk3SmnxWOyDhH9eirdumpQ59aFGyT5JZF4SoRfYMalJf9VA6
rVrDHjtSbNP/Gb+Cu5ING2cch0pZei0nQRY8RufoMn/lZmtXjNQmuuNlAb2d+RW6ZHuFG7MBoHNA
ac65pJGZceWqmmkNW7R3z0fZ8sCGKGecOxH9wcxNjlfW0zl6Y3LX/aYX9YwKCW8wvqyJqPlj16FA
AAUUZY5+6pIJrLPR1ufL+gWsxigHGIQtLQE9/pyCy2DoslUnHs2tALkwd/9WURT9cT5s3sEmB5ZQ
DrksZLGMYXJrfuVf2wC5ZL+U9lMA3ybDRtviQBqAOlKhFVSjcnboOb0V6jHK7vtew6a/MSKxG6A6
FB7mZ42fQ/j0D6E05G/7PHugKu86hJ+ow/VbDQoWyD1V8CoLunZQDhMPbAphBENEM3s79tpUwyVh
MRMKFpO2NG3m6WxLfWzHIQFr2m1wspbVIPz6bg07w4aVhk83N2f4/pzZilCDuPA/tG+m56FKWV7W
97fM8dpG08cYb4rOZXajTv9iuAuOjSm4CfknqcuAIpBjVLj1pevSPbe1qg8HgTptKW6WSu7pt2Au
dYu0ks1ERHj1YZsKYlGYhJ1OtTqzKz2I0FHQFQwSLAOQBpJE/0D7ycJXG9qGTVrOe8o/iC6STKI7
JYBy2qiG2mTvi2r4+rmyTbWcK02eMm4+n3U6uFMcJyW4n9CHAdihjukGaEQDx5eUmmS6QYU6RS09
+gdm7M/xk9dLiRl7qddz2qjWcIkPADH8N2EBCTQdqPgUQwcKw8wkzt2T0+IDrsHAOXAK1H+oOaYx
1WvFQNupnQSFm0+1dezY+zixqW4uzFtUfDpAf0w5jF0D30dK38k/JodIBo41OIn93fjV3+SVaM96
5n7m73Y7JzY4SckX94suzlBXlwM77DE6cqFUx7RxbOx/XcK74UJ7FiYn7LK7lGMyNynBCDn3rAW5
/lUnIO6QxZUoQl3RaTXAWRW1OSNJsvm9hqfj+UjYcc3Nw/y95rB38IJkNaJitbk8ypG/G+b9pxga
RG4bWsh1HAU9OiOYlza3ToM5rfH+U5EFBlY0Sc/NbOmzNkcVhzMpouQtUjsBm9hd6xL2rUZMUtqe
pG6b/sRYYl3WrOnL+gSHQavlcXtyCc87naBd/+bJsDJxz+sH2mNrn5inMOH65IiVmr/2r+iZJiv1
QfmBGEwAUkkuQfH+0JyCp6HupCzz5Xx3cGYsLKlpVdsoz8Liu+5TNGX99sxLyMUtblyYcdg9aTOv
a41dTDGHbf/GP968DnmrhQcmJZBmvGyBQ9aMrp+MOuPEdX9/6Tk7id27sW+D2SRu7GJOzyXOCLhV
VnOhjReFfLYTVdbm7u82YEwKvAb2gMnAyyh4MRqzrnXcEW/NYt4gMdclvFdvxDWqUMxw22iEqOJB
F3O1Lt6v4KjE7PFFNZffjsQUXrzD7uKdw7fLColyQLDxaZ1wXRev9qZArIRJZS+VTEkjfd5xqcvL
Olm2v5Pl1j84NWYBj7Ncl14ZDma12Ch3/GQCB1ABzTALkasQR3ulB2jDHeIOaau4qIt2DZzrq4dr
JG6eunkVYm2d7vDmdf27N7AxER3YM03VCh1U6WUuHzDr+0R/NhYBTrYc9IyDo4lziLYsFlRxckVz
0bz1xoNxGRIpmjMqqCa1WT56e+D9zPSGVzAbW9AF2jF3WrcLzcsZu/2k5W7n7QgxI8Ok7gMl+bGS
pjflX2/3FbVG8bA5N45/Z4+ktTcSgBUPQWkoJYIthNahpCr1K9I0tVzL6ND5n6FcBonUDo6LXtSL
moFUq9sRZRQFTuxUAgwHkVgk+bbfsZlqkodgoOvJlKLV4MdtGi7JnRrRGOtHS2+Ac4/LrbgZe3oc
ApuZt0WDfuTh4Rv7AfiNt7FnspDegYIIG5avCQzce9rBbaE9R+dFKzNyxBKYMNsTpPMHPnQVFq/G
FgPbNm7HJ6LnK1F6YqebYoS9QcAmxpgf5gnNem+4ksYjeCC51JZMz8xk1vAQ/e13tryzBpg0foeU
oMPBnI0yV5K2Gzhlj0yBJ8f7dnbvdc7nNLxrxTlOAsQeyY5EyH9gl+CJE9hQZ4gphK5v699DsgB7
dnBkpIuojatZaEB4TWN34LNz8xIBCI4SWyPVWYMpsHc93IKfZMsrk6lDem5dR7nLFLcfbp1WAAT1
iddkIAtG7gkBQi5xQqnFL+VuYg+YbPjThgQwURmdCbAyF4tWxoInMj79FvtWeGgYGbnQFu64oDnM
KXxOKnYITCFeqij23nS/Sv6w0zexc+KMxSmCbMLMAzKWackWctzViJ365oG6EuWgt4iPgYO7bi5O
Z60bphlbNi3nb7/Bo4YptXpUVhLneFTa2G+WY46o5MUnnC5Ga5jPmpw7JYe8bqzBAVDMijGfamLA
m5iTBZrot1NQkEjq0nA2Ha9llf51Vg4PF+MxVphx96NidCYLQ89Cxq+y0wGFdhXhEjwGrR/cGiQr
ZlDsxCQFK7oXckye+cBinLHe2ma5KMaF8Yk07BPofuZdg+rfe3HBctbpr87fDSarqCefCJAziJnN
QlSmdnIWW3zL+sh9cJWRj3rJYfoaE9ugwtl0hoevnlcnyzOuQf/nGjzHDS/HlrgM6vO3i3sawuwv
SFJoVTLwGJ7xOcupMyGiTML66E1ihngPAxGG0kACb729rU/UykenDGY5pLYDWRmqDlIFdNTnyW3B
OHHKvr0dIEXJ/ItWEMoE8hg626n3mN2p8XCOv8DhQTnveOTO9onMvL3MyGVLSi04KON9ue4Pu/4B
SrbhH4bqGq/chHRgXJi99XV6RSUzz4Ji1AgH4PFv7xKlwQRPbr7Jlwo+djqsdxVULXN82gpfS/hT
EvAgc1vj2nJr7HMWDYcO1Cf0st8jMXoPwVmDh4vrdDatbpzqxODuDeviyrhEWdAj62twfwrTgQcU
Fp/XUTfIg3PU2TF6bD1hBNXB8shxnkRSwLq6E30yJtRihHGQVrg/C5waT2K7bQFv4Ak9YYvgtNfm
nJujjrHqkVQDpsDG4yQEHJOp04/86iCOWLHsCWHLyzbwFVEukPm6P7HU0mkavOlXu5AdOz8wYPnA
TdjQWewsUhj6EToO9u3EBHZ5EpTtnm45FwBwZh1lAWgCiVKDtFPC5hkj58EfW3mQb9jZOFAPvPPL
FnnRsvgUQrMLL02Zl0+Xhxn0+O8MfwWzje82oc/Y//rKvZ7BBqR1KHlYbuwgqbeuYsrT921ynggH
6DmNoaABJhyRVssDtlLieFq8rbufj/tBuaV0QsUTlN/xcNnkuI3K/K04ifqgLbw3FL6jgeNTkC+s
5NamSgpSbjAnpcmVJYZxk4/ljdEm924CcoGusJPLW3sLhAKaxEG7UQ0JkJmKsgqkAlq+DdJE3NvI
7ptmOktmmMjxxnjh2f3TJ4gbfEFvQ1Y2vujOSl52ocfc1oUQ4xube5Y1PgItWmfIVY/6Dlnm8fVY
8bq/zm+bmyOxsp2vJ6lrwf0fF6rsuKHuphKDGj5yWvVqIvHucVlKxEOe459qDIURZumnk2Dyh3df
x2iO3tHl90lJStOlRuUyvA37CJvo5NoPNKAdZxtIKzDE0BE+qjF8upWfhm9/4KR2Znf3eXCLOt4J
GUAaZFPwMk7TfJoSpp6J4anzc7OgE+bTjMxVMN3R4SF7+f4YpQTAmNljY4C3OljJErKtP+l/9yc4
tZdevCeQoOm7ImxETDRX5mcg4ct03yVPio1bXfEQKSwv8vFv5al8/gv7OuA4WXK+L71OTiiTjtIR
UwG7VWhCfj0mxWEpbS2FzARhLC31NcVkHjzTJm4Kk1EbvTAB1M1DUX6+i1HqQjFyDOM4rVj4vAPm
4Z928DEElDanq9unxGCAYXpnTOLdGvfs/oIQiCPpl+M91DcNAld5kr/+tYG5uxZR2r/mpD7pWtDn
BOsyysbdHVsEnIAxrsFla760QborE20YRQQMhqIUkh1O5bGUJAwpC1EGtzqhY1vHMlRNap4JoS9e
E2eBxkyVbF24mdekO8xQFIFhRYXTGb3pDqVQt0HsVdA+++EI4n7j0t2Nnp/vrl+x353fiMvknVx+
+pJsv45Mwn+X8X2MnwBGeEfvp0kxhIq8ZHWLZY9S/I/9iJxl7yuE759MuObKfZDychurgCOLk7Cq
svso5dUPauDqz8tPZT/RT49VSy76Q0gGedFdP7cgpDCxq03jCczccZxjuDeYHn90mKLsh1yhlh2B
VPmnXrYA/MgVNumwCkq6exOLevWGITeGMkCxD5YPMAhZoCxFX72p/qabpUJ+zuBMCwakmpa8O73j
XwZvd/vbzvsoBZ3KvPORD6f5MJCU66omV8vmr3doV/0TtvY8iK619WArfn4w0xMEgLqGPKgBeSNq
QjUrMl9X+VsNURw7GN9TVkdWf/DQkS5vpo1660POjRGOCdPcRpyQfL0wKEHgz0todI/5tDzvlI4d
DeZMF5/qAk8G+UaL6KMQAV/qSIidCOUdc4Uv91fu6d/2cDIByymZScoblUT0yJL+S0u1+mZMEzry
kflBd5AaMKE/GQhUqKMM7xexITemtn6kJXzkx234l+54bbKodFh2+DlD/CWLAWYWQy/Keq0YH4+F
VVcW3GCnrqb+A3xVrdf/exccp0nHGgC3HPz2bXVGSs6f0hHy0Tcug/Ia/vZwNLizaLNjkfaVYepV
v6z3CcwlwLCC6xrUOU4VBlcmo32uN9LM0CvVGOAXmjwdQld9DITWKAiYck+L9siLTtChmknTWd2N
5ZL/wlVGADHQ8fhHz4FKRcwlWAXmfZyIzhTlCS2GIoYy7NVr+PDVYgDMGCasgfYdyM+otSHGxgKd
n1ZtCqxMyqrPuduTPZgaWygbJ2ucGtNf1gHj+9FLysZGQuMYFcf4e+1XuJwKwCTu4tCDbPtPh/wj
rznKhsDR0PWBpaH3pVZBXj/yC1DBKCUVSPv4pYxST8RAwq+w+de1yseRKq2/g3fwkkm+APaOYPDc
HvAAmx0jCThAOJuDfrPeqNYdo2J0ahM1L8epmfogTAVQAMvU6yRl8kSehfNuWAejwm7DrNE28urA
uzNWsnLTaIJlErpTYW0qqHy6FycFh5MgAhyFL7IahzRJacwaGUTC7q4dfQfjALFQEJqiPqN5uaBp
Gbm2IZUqJ8d0QRW2FD0TzKIUAFl+Ko+YCL3qOJzQdbtAktIaOgRqGs1DBFbKf1eCOYJiJcYOB4VL
8AlyikTEPs4RQZCSCYfhqOLc0+ta3n/gEGnPJ/l7LkFxEe5RtgSHlNhn59ME5/Nv5IkNMVY2QgEn
A2X3eVei6E/SSChPZMaJH11l7yrnYg72HXihnYH1HB1aS4AKJ1PO3fCBBuXEpxOpOU/yDdmcJ0G0
U/ywiWYpNyCcFqyK1/FvZFq4455BMgV7MXAf3O1OdUJ0mr+9I4cOykWCHVdyhorNIplyvHDUHiyx
T/8dtLrvN/HjiaRDgVFN+SuJJe41HMU6EzkZPxuJ3uk/5okIMkJ5Qvinw2oL4ld5uUswAPrgl3wY
MNU3sIgZ72Xfno4AS0acwPyTmfPYGSEGTGNzBr8mmHS6P5JAalQPTBvUj59sSnRIxMrogc2TA30T
cMy2E5JnxQ5qR7JdxO7Nu4T1bzrW8kWvQ/Y59W1h9/scxd2hEG5yKeILpc+wis4l90hfuGeNcDkR
rsnE5PNPFjOSfOJDSRyit9cKE+ODfvLUUkiSzaz0fO2MscHcc9hHZ/gQcbRxsJ/ADhgRrg+GlmG7
e3f8JD2QJPM1GdBERnEDOAlAFyqnU6hYezDW5E+ZZvJ6hEpjsuQMUYURvhJ97dOp+XZ/M9KYBJov
unZZPppqBzaVLTP4ai4Wb1/LquCyhUTToUXQiGLdMhTeUIGWnLUDkYox2Zipxzk4GvFVj6oNZgQf
tFfApfSQwICRAS8C9yKYSojFBjwqoRbxvqZpGxIAAj4cmI212f5ADkbqw0jC43zml7Iy1dYr1JYm
qTAX9NoBk2QCCyljtQcxWUwSMFr8ztuDcHXewkLhNLPpCcC0a6bMbb2TPpD/QFpp2UMCxOJ7uE8A
H4dGQrpRsFhuuw1Hy7VnnuBIgEGIEZ66UB1lYzVeLMBMya1GQw+f4pcQ/PmDufFkJtqAOyRnIEa/
+/V6eO/TOMI2Zg3jC+IPJeeb3tcw3ET4CTOlbd78AVJhyG9HekXMNYGnoONhHADLjxN4znzcg+TH
OpsEtG5+rr7HjTATeYA18020Os6XyfQBASeilifMFAoeNE2Yd9aIzgA6SEbDM4xrYlfsSqzgacmS
Ig4G5+UmneMBCAxp1WneI6u2L2Ks/4ve+csVvC/tmv3Jbd3GPPs7HQ0AEEitQFGYcGudC7I4pnoW
CdBvZRZfoHeNTWNzRyV1oDVNGZz/Lv+XTXG2br3OqKKWgWqGwi5+EcLwi1tClCE4rN/+Zg9AY4dY
mnQBNPK+bqnm06pTFb07nkakwYC0swd8/+Li1aOOfVgj8Tqsq2kMDjCmae8Z+nU77C1jkJfvHlWZ
rQ2NJa4Do8CvCEcwwtRW8HR6m94m5hcJvMd7sekp6yoZISbLlimzgi2ChOSyvsl8i49ojXPqigjg
qMJIFw/rsHoHdSgQ4kH6EWHo9NtevMcxOwo9qMhQyI7f3nPUC1s0P4oeqZFvGM83xBkodtfntlg7
FbpvXD4BSiV9qdmDGV+c3irAgIn+20Z0JwEhQ1DGMlYOqw0cAsF6LE9kYFqx/wF4KAeshZAbAAev
NiOfYnXSuEKZ0McLlicL0Q5lgjzdWFFQ78i082WOFswYamnRPILPC9emzxF3e0Mg2J4ow0qXsChb
n3s6c7lsNDp3TpwgOhFTXpb/amdCV8m8uofN73t4CwkPlTpZM5gJ8GcwjrHATS3i3uctFld2aglV
n/buSrzJnn4gN2TmgTK0+XqMG4pR0XlOSeCWOmZ0wzrg3mwOOoC1/LVrK+xsjC/ef3tih4mkuwY/
5THwMl0rAazSq1Po3oOUDZ3rHbOXsMj5AC0o9QzR/XAf/Ef4WHG5+ObyAXsd+P1PgIWiQfmXzksK
31iTuv66uYMkIqxGHvPETBM6jElcgQFr18UhhFFnD+PI49AT5cP2C5xE5IAYHL2G4NYaSkxAmymh
D7coDqxi4Bl17CI5QIU3MG8uYYthpJ8Vc8oTWfPf5qOjVBwRqAf0FOCTFJaEPa5Ofked7d/AljLD
R58KMsQUgmTuMKfYK7WS2zYW/GzwQvp1BZBaYAyVNwNJEy48gOQogwfObELoT6Qjd86wIdgVsyRF
E5Jy5rCBGyAysPKWDB5EWSFTBvqBdebwU4NmMDxoQ1FoAwAPFEX8P4UDH7kSAY7gCiFOqCb8h6sx
HRgXOMbSouaixDCa1gFPm+krql3GOHLMEDIJ/34FvcVammNYFhkKApIQUpHNdlMSDkrxQImEK4Lu
NFfcwSqaI14R1M3xifKFOOrNWYKchv2ZHZNI+oNhfo69RQusjIGxH8hdYbVFyvH2I6YxYYyGi8nC
hJXkf6EQTKUusq1EJeOV/mZUgTde9e+AchCH5O9McrChdsBYCCQeALvcKCdRF4064SnCBAkd1JVE
1k7hCESLR7QhDAxRbnANeIpwRiqM0b6gqDFBhgsXCmD8hqLkAIloLwMHCT7OcrgT5qTkQzQvZyGC
oirp6TN3mKCCA2NPk0TgGe9OE4+b30d/lv0IjqOHqJA5NGmIOloofw8Qhe2JDhKpWulId/0gGFpX
7BFOivWh9qnT/DxHV/A5z9ssId9foOPYaRYeLHfSo26JtrNMY4StgJ6iweNlh804HnFjJgQW+CiC
ObhAOD5TNnrkifdgqAwEKejVImcUsRtqEmojUM5InkSIBJeJFylDRC9BycJY0Z7YlXi0V+yREvlp
kSt415mjy/Vn4MlgSigdKqP+RGiVCTpSWMuWoMRqwBtk5gIhXVihgWUrtXi2EL2EWkC/D3zOkGjh
06byVPmJy7Ekx56s4QPZXr327I1T1Md0zCvxmgHUAUakm7l/o8eN2Zqo3LEIZahFLers6OK1gIfG
Otth+IsnldxVD8ObU589OUfsFtWZ8oSi9htPJtWw1pyXO13laxWw47Bmr7ouhp4qIqGvJbVVatgo
3Yos61RuK4807Fr2jyCkegKF0IVlKTfgtr3Q9ssuiYb5pB7uRDv/gWrMHo2IIiQius9CiQNhyRlz
XfsQWRV7zp13erP/dDDTacO6sSE5o50Cvi6/Iz3SCxxW5q8H2onQhMX56gcyIBY4i+AHRQZ45tvZ
0pykYGOBjeZeqNnClLOhFgBIR6gUxb5dvq8YBnu8m6ESXp7KiuGmUs3rWf9yLGS4RWqs5VVb+/jG
hEUgK1+sZFhvFb0+0Mg4wn7V0OUyJGEEl8Vrh+vRJaibDFyNfVio/4zSxgH7ZhrCnJTz7mfJST7R
cqoCqFtZSPMnCTknyE/YyL5qOJlZ3aAJwdNxdji9sPD1nq3f2vzNyI3lwszdmtvpxe9hhVYYj5WA
6cZXw1Gg2HfvlEn1nNcYWRzI/FdKPi1n4BP2PGArFoFig/eWVEK80Y5d1mrBWimu5gs8NuHw53DR
Nqx0RU+4wQmrmHjBduVSrDRpEirxdQJvZ4NepOPTAmQaIRGwNvI0v0doqrT6zXc3xqrh7FTVFXvo
2YYHmn1Sffa2nivtaW//DPYxUxY/4MO1U4pkUKLRrLi6Gh+EytOOCR/GZxRicLPm9UefXy1IeAHf
g+O3oAAiZsZUChFlWS2v48FTnqwzh9d/KeQCBcv86FThFYoBLSVpF/rLqAZHvSQMRn8h0FTzmvqz
oOXBHHa8x4jSk9SsiAeaznXT82rrJmUKCZj56B5V//p75JycYNF7mPWt9l/RRcvGFGGPh334wpY4
4qS5MJhQpUG2vO0UJlzWh7rRYNKPOzPCy39FFTQ75pZSIfcSPZ7+pc/Wsp3oFEZb0qQf6v5JabQC
vLxtDW7ER8DEOsnsOzaCCI3IlpBl+bDEw/q/OrgfNVzYKBVmtTXfW+LVwfi2Rt9R57wcZ6OPYiVl
b59CJF0O0E2oYVPRW6PW8PALwWm2UGx5g7fz9uu5ee4bGWregD6so8YuQ+XUczL7fzSdWZeq2rKE
f5FjlL2+0goKIqKoLw57se9d+uvPF7jPrXv2XrtWleJkkjMzMiLyfTbf+a+DB0DOfdvXwatbmlVo
/R4R7Qb0vKL3pEBSt9xAHatIUni0b9E5/pfcot3ykdw8iX7oH4yYacMW/OLs1kT38Krad9ySMnNX
QVe4xRJ08Ry+IaTHh+gQQQ1aPM/tF7gXU3eBN7dWmSFnVE/XoNYMGzRpPkjd3NfWuninpLFWj/9p
FxZVlCW02jmMdazuw/1sE9+897Aw+hs+kiPUpH8QLNXEUdlJTu9E+0ER3pbaueewsOCKeHw7uyW/
AaWhaEQXtAVNLIiQIvt37xhVfWxZQVnDzRhpiF0ZATCjUq4ymk4D6wCbh1MIGY3utF/GK4uzHGo0
tqnrKQ/hqIjX6Q2p7h/C3jnmUGiqume8TMuTQ5tcDmJ9AYoEaADwOLa1wgDYJZvWc/j82rRMLUZo
+YKuCDR+Gc08m+7RqlmlLpT+T1SBt5cN0GG79btMamrLxrIec5A90mn0L932D+psPuD/Zb1Tn678
iebo1T8bMEnfaII/uW4dFQUxhWJJ6cngrYGzqYrdowgL3SP05TnFEjNeASEgAAoU0sEbwwvqoPsQ
sA/3H3B+j2fMrLbg48w+TrO3T8D7D7NpV8z5N6I6UhVYlR+jDn043IbUUXwX4cTzaSKrwJyIRxbS
ChVjH11FQIfCp/LaDTui+30YEXuFSz4qa8XKOPPgFv1a86JFhPbSjPPHBxILUOTMK7vjsbj93BUX
kn96ATsGwscwpIYbRNVAEdA/dnAabvCvTTLtbqLyWlhmkSYGo4VEXJTJF2ZfgPKDs+wM6KNziGK4
efeu+BKWXSZAShgDY8C/DLnSTfJilB4EPPdEj+LaqdGPg4FsFIYlACAh/6qbS/0z+wLonAm6QNnc
NfpHdTuirl2rJVPpMo64hW+SDQ+pYn1DDUhsmv/gKp1SKtZBbQybjWZUm3qg1VhC6aQa2nilpGrv
Umkptulf2VjdUjAME3oSsYfoI0oV2cxK/CBhmNQq0I6yVY1UrkSYEULFBZ1RQCilUg+DtpcLE2wT
mUwFXWuE4XhsQLnuIOfouMBiUep2FgBakMNJbqnsOjonkFwPwZj3Tr/HqLo90+o2cTf5oUx0DO1J
o2GWSOg8wr1db136V3fbp9HNrlJ3gu400UcM8ArseiIeCYmgy7sBQQUkkooIAR50YAoJHg+72MH9
2v7SJb5FRBfKyQ1+X5uA/mD7qKYxCQqBaeryfFsPWgcQSQd7oAY4MwjhAgiwgCACPJoQtaoIycbT
pOGdvlY2uBGiaegDdIPK9+6Ds7ufIDIogzqRRHdVvQqCO7YYY61p5+7V3fSoPq0nJys9dRmORbD8
nYvD0+yQSZRI9DmR9PRAOQO3qHJfvzQvNsGpvZs/cPSMwMzCbFC92Duu8cX4zVyiXbL/9f9tqTXu
vCpsBTzvIzAcjiWrLPaq6mSwG073OsrDOyZwHCNAuqB+hZi50+E0EUWd+45y8dIvS+MAJ0HZHYA6
N7H9hYhwDg797d7cdc+9y96EwsKh2y1hSTER7Lo1yQ+nFNWwdOC11AcPH6BR+XFGb4vTLC9+IYJw
4GzawOpWRtX162iTT6lGES+UpAgamQgEQsZByNkGRTifl4jzynoP6m1ij33tQQo5jOG9wKjZH40C
vT+ach55UpN6MWsJ8KW7j/IfkJyoScddcveIpQYEV+OXljNUasgP4Q8lATrhU0z9469e+nZ4IQ4k
5q2Ja3BAorgPlRBO3Qe8UEn4D85mUm6f/evd2HEM0zcQAAPD6v5xDwADAtCPrFmzCDmbbAT9Nfv1
Rcg99c89yVm+f8at/540G8YLrkiRNflweDETkXjPsUhctBYgpg+rMd73gC+EftHuiW7zAy4fwEIp
JE4P4ldh9q9u3seHtIbVwY6nZOdcgEL+eL/MvvWf4IOqb2pRaXxCSZsFvAwoODguG7NOs2XOtppU
yD5AWhvGGblLgcWHXtMmjdjSiyQwlIFVH0zPOjvbLqLbAZ+UVEL5ItKY/oH1ZBp6Hx46q1AUtTxP
GDa9R+swLy0hO4HPCPupm9UA7O9F7jn5khRtgmnn0noDKM0rUY1jmI6/kGwYPRHz3+GWi2iRt+mo
qohRwPEx0F9QjrkyNm8keu05AB4eZAHd/3AfAGryT3A0FsAXy30HfEgyxFzYDKLmMQ/STASHKNqk
R8koWVRjhxYKPWMFgY3dqrjyYvjgdXhItD2hP4LW8+C2mMXXuY2mAAlZDDCFGoas2f/Cv99M0AUp
flQuzhHo4mITP76AIyxpDuwRS5ohSR55XdOElluJSmWjsrxR00LMRLBcDcF1binD5ftTL+uJEBGr
C4uu1dviGhVIK5hW/MNLln0iWpU78yoxJgceaI3UY1i/CltH8gX6EzQ4gLGUiILWEfj4F1jZ8pEK
FQRmAiiECEsW3e7CdG5riwZPcBE1hgiBZrPdBK8RPRHIniIc8ImOCyAQUMLXnepusPictPCaabOD
Ie8UU1guYcpkHEDKeXtlXmK4HveUbgHvydMxoKP0zfUHlNt9wiknFk1KKveadUh1yGTmc4x+EdqO
IK1ySxogjQ9V3n/l6RTqA89pSbyvGsEkUVMUbqobLWJlIhOVDhOecSp59UQEiSD52gBjc9b4ex9e
LV8xacy/lPYIKdaWAjafD6/OPIMD4BsIHjFYP9Wp6K+onfHHilHp+Lto8vBeL5UjxkqHIc1qxblE
BHi2sEOhA+qSNymBw5ptqgc4pRm4iuoWVdNI3JM/WEZzUeU4jri4FQ8K4ZKgqaBrZxNd+NY5cBSq
7SLeDHG9TfC90wkv8qzV02q7+wYpfQ8U6EGrUELyPHLkDHZdOjYMP4YdQhmSKut/uvVWY1Un2JCl
O9VWk8L8Ba+RgwJmAJe8jVTMAo9NqAUu8CXLULT27cP4MNYIVxwpcDRjhhpzbDW4SIt/NiYVeF3I
EoEp8AX7bwJtS6z+KQv18I5hsyuybc1uLvGMxGAuLYzxprjUzMuqiWb7TD2OFQ3MhdUJN+JNd9/H
DY35M6UWZhTpjUmO124tffSe3fDGFw6i64KbjZ/eBaoD/quenPbxiLKyLgISrNtKMsTHRw6jrdx0
YVfDUGFq1nGx+sM4ALuoTKAKBr9FiuBuEcOIcrJZ4wHsb6EUv0Y3+cV8l6Wb+QQx0Uxe2WzjhUlb
/OVWc6W0xB0FuCyN1pebiuYCkwJLloNY94GqH9sYdGNEjC5Z9ridChqvv2GZWnrCfNP0ZH2Cewx8
Tm5DX/vsv+N7DGsTetUtATXhf68ObjlSRAg9uKlTpUS8Zj6WsP/ZRKsmpWOuLwC7hMHdJyvZr648
wl/vQ5H2iMpsFZKfKn2fapty2/UmoCrY4zNxZ/WzA29iDKZRm00s5mr44L8IxgWgJXzhZAqNhKpq
/RsDq3QQa97wbq/jvYMvb7UrF9831C/I1dkQySogjl/ulvvwV+WL/hphoKMBVIKS9MzKLxhnHtx+
Idj6tQCnc+extaS8wnnYElA5HZZQlpSo0v/sdzip+fdhFjI57m1B6D4bNWyIi6MjdiunBDiYCasX
oCCaaloitdM0ULViil36grfEMhQ7TWc6VBZ24Sg8ghfU57RibaHy9DyBPI690qDpPCltQvREZBVV
Cs7Ze9jAqyihGK0xgWANou9uUG1l8QZ6Yt1YCm95oFIVNpqhZ+FE0NBX2vNfayK91wGTlwwF/8VB
RAqwL5ZZknCWGn90JH04zzfyhGsg2L3Og6gYoMDLicqd1aH3SpPkDtLmUGZhxfXpSgFedQsBpYmX
+z2o+tJwlzusG8REdKnL8b5iKfUHBPiMG0k5zIWh5fCUSlLxk2gtmjZJwQF2BAMO0wTDB4SuF3Yi
+Q6vcYWKRv3BCWngcbgL70ynwqb2ZbJYNFXNN/yNov0eR7ePpf74yhnt17JP2gxxqOnemU+yqPXy
ocF0aUgzQ3q8yNoHHKqdks/QYQdDKEbtutyv9ePIzDyo9vxju9xmVpWg+fXmUwyXm7mhXeYUgT7b
NbqxjJkZyMgGQw4e5SpwFANrdvadRuS4wkwU5zTa4tEwOEAc8dA0E4xvYFOVj7Fbkqldlmfsvodl
aoXxR6JhD2sjjgGnDLh3IbzNbxj/OeDdBQItZrkN2VmAC92Q2ZFwfyafkPIiuraL47v/6SEj6DXk
FhZvA763LHCoYRAwuSxqXMzi0NkM67L8LuE8tXiuyxC52e2EFcSPDYA6qJ5PcxNfXogRv6Nbp+YX
oGTRFwDoK5IHFxMsijkPYLG7+3aGGI2iI/5bH8HVCNEsLUR7EGXG/4D/4dSC3524NkztsuqrG0PV
wJQxsia1hQANMgDAycQ+JjZvhswwdm47LgC/87df693XTMNGn3+zrrDxJPQEe501FzwFNZoO7t/w
HW5AMQvzw+I2LqSUHP8oFtRuZ42+FW8/eZIQ/mMHq7C5isIhmcO5V8LZJ6jYr+7FuUN54USm9IDB
GZT/6BN+d2ZpZ2cB2RHEnS9GmhFlR42iq1BxxRFAeOyTcTJsh17JJ+BF3CNubXiWsmlvMFR4ZnNW
sU3bmv3cfgZHXz93JGmlK0IXlx55YXjgIaqMAUE2A/EnfgyxTLQIBBQN2oSYCC9F8qzaJaovKZ+m
SZkqDBBOLYekgRTpPq4tM5LpiiXk4LQWl7A4mbbuzjtibFKawY9RHa5cSc2QvftIax6lMO0M5UUq
hPRwc6qSYmZ2madNur+vQQEFkYFIAf2FG3sE5zJW+pUGaQkmRFTtm8GNBk9lnIt5aK2Q59A6BNGh
dIvdNGIkAfX/L01TM0sdjVN6a9P/WMAamTqLlH4I7DfayCQsaqconyYLEg4QIz414piCPEk0RFQF
GOwgIiTCAYUkikIkN0mSUG/zVLS8JkU37wPLQCmrvqmWIckKNciZpo/wZaQY3Lakm9ArUuKz5TAi
XaSQ5+Lh/qBDj8kYXZpB8Mh5P/WTyaLpaIunkJOh2FLlOdIQmyRPaV4cq7yGOZK3v/nLNhfMbwsf
IGyZWe/bjmNvsfLimKZFfGQHUDrT+GFP7lcSUXHBUNaUCOujqzsLd4s7tkX8pFuQt7q9WvTA62bT
815z8YPp/cBcYV0RTzWQT6nrUZYUSzrYBrehQB9Z/zWlImTd1SUiLyToXubiUm5c6doWi7uDi6uD
n+LNxgUCd0UYpXcrvayhTnTwoCak14PnqB4gkaOT9vAXiskZRhQiN4ofBBelA7TMS0KHgqEM7Auo
88xJV8cVfIPzgEwAMWAFpK7xFqsDI/q+ckoWg90JXQjrcy0MYAg3jubdEpITlyxQSAXQNVAzEx42
xGceHzhflCmLigU1FFY0lCLafkIDdbP1c8I8RKOmwNGPqm1+aYv3889Y0ZcTwTKDfbQDO+Nj0Cbk
5fSK/C+ejNrL4bI9aiNA73bZtzyUBkgNF8bFwA8qpuoyqqg4mhAhpZOrvNl7BZO9SEFBy07XQdFN
vxyYgU8Qr+JaJ+ZS4HOImSMiK7EUZbjgLz1EGygkHDzcKJqOddQVwt2LPPD0selkQwOhXKx1Tq2I
vr94r3yxBwrUw78lgYBm8hkQj06dcvDEXNkXJYV2ZMAKAZJpi/CbZZ5V8COts9pk9ZANT31mrlZ0
HPJGJN8o2HX4Hj+yumhWekMJACUDroe6Y3UeN/2cVh5GdypKkpr+YEXhH8+3/qwvgga/z0dn2avk
DXwIkJmah75TF6SdeEj1z/2gQB3KO+m99M+Kh8RzAXrbSbFCuLW4Pj57FPEU8YzndyUPEhs9a/NE
q2v8QzpKqKwRDbIB+jjQ3wXghCGKLZ8+clN8UDo52/kOk7pCbbX43fuI1ixcaZ+gBK7o629Itox0
nLPbc3HdLoQQbsCnZXb4joliOKqMIchCiHnYoqDnvxqNO+O6/48hDCUHlx7+x5BHa59AdMa4Xdju
nUuAnh9i484M9NfskrNs0e+RVcL41hvKOkb/1g8WzbPHH6FCf23otODL/P7bGjeME1pcjSa4erO/
zgxareaJTw0fgvvN5DI5baOCq16BuKtTPGA6zWCs1/UxR2NaPe6wvKzGq4Ob2vbZk8mpCOO2jUsS
aQJmXQ3DD/mBD+Ttvu/z87NwcLIZZqKZ6h88LvQ3g1wyXqbzGTLuZuF2mNCOgxvW3ozsAV/FRynn
ipPCSf4KE13gt+6mPcarFdcjDSz3beSUqIztsjkb8wdh0TjGOh39TtNtGIu0broMvAnDQb/fx9d/
h9fLmstizvmWy+itsZBumbTun5Y5nnEjMGqV7p+1QtbPZx2nLqzFFRdo2zjj0nU29ZlkZ3v1RPPP
b428e9KIOKfCX2RtWPIQ0Vk4uPI3g+Vk/RkbUfBZB59V/GePS864Y7gQDV3X0OdnfjsO9K2BH850
D7KoAdedmxbODoyRYwUZ69ZnyilXP6v76AnUCBiPOxzwUYonj2/3mRHT75s+y8L1hObAZ6nt9ZpK
SG5RrMDJ7vfWuE1hUcycVg3PYD4kdrss/brV0g32Tb+vWTPYS2OyyNQns4rlPF89fn2GQxCHdBR1
0hATOkwKaBycbDC4nKvfR1RgbtBSRZo9a2GTyO3EqbnfH8xmvm6QNr4aQ9I+yDOghC8xnpaY2+pa
L/hRfIxlb/k0rZ6lhbbHGn8rjj3DGywRtvWVfhmoce100sWLxeaJJccgrrYStVoDdWKFCtGoIrrT
D0QY1504CLMY4F1yGziFIJWFGiJ2jZw0oKHw/0gK26Mg6HadxEs4oS8p/+4C5gPFyFQDLZQxwpMI
UxBrRPM/cJIYJI8Q31qRHNlEE0VInSUqe0Sy6XLgb/MTKUYSHhFKxW4hkseEMUit4mzplIJr63mu
6xK4aiJ88P+p5OZi7vPH2IgRI68ITup06MB5kC/R//EhLhWClP3TsFz3gG+MyXZw05qBykbDcT/4
kump/uSxYp9oO1b1nOIBw8hCQtNsUGv/C3ai2IuwPhuwPyFUMCVgjbSG+8FNCDu2SxCl6HJdu2Ob
Ic9BZrX6/mAWmmZfYxOYUy3Gex50uD9CniTFUaJGC2gVxwv4o/wsarBeq8Urcp1p7BKYOV4JsnyQ
TkiAWfdFeujx2sTNjttxYz4ujwfeXP0+inwqKgYbDrDaYoIJ0Ua+X9pVktZcsLpeRCROXW6cFxsu
T2HMNNjwLgVoTlW+2f+9EaoSPjHkr/GYoZM8RIL9O+k4JRJr4SQA4C8JUnZ49BgROZIEfwaYgXL6
J4/Ijaq/+GbZft9cs1qtVt9kMvFMoWPHSytWd7CbeynMp7L4GuO4+Vuk0IbPx0jIGjadAybYDHwp
G/BLN/P5xXzKC20pLlEfkgtlnYmmWHSWWszrxWWEgZCQP2POxFvrSV3tlYv2N51SL4Atn9rGbzNy
ukvJwvlveBBm833ENrNZUY5vUjsWXqcWRm+7cBf+VCr/9Bu+qmd8x8jnpGevB0XSvCfdykIvixT0
JcWp5Df5G6N20TcUCXV88UnZkzwPtJWUyugWAyXTsltwvpOASGOmM5tslSSYR3cRoUJQWrg3c77j
ZkASCs+6AYNeWQtkt4Hg1jNtHrJWqgt11W5kAzEEJjLvD5Jipc8ypoAi9o4hMjjFLU+hyCENf7u8
YjaE8AENeEtZmShUuirt0F/EfhnKOiKkesrQLIHJfEMpwiJKo4h8h3eFdOXGPJ6sKGtLWr6CLnax
NQ23SndAvUiBFNr7EYvKZNV8mZ5OTiCukErGZHwsjTJr4gGJvj5004xiXRHtKZPHHHE8lLALK0Kh
x/tn7kpc1kUklluJ5iksE0LJhe41yZKJP5WvlEpp6R8pUBW1nvJXkcqokkrkVsqg+EU6BqR+gKqU
aqxWdy7e5x2Gi1RUwCm6WdQOzTCGMCysfOMrXkX6uAXWHDWeXBgIcUqdEXjyJVkFBQlyrJM1xzlh
EmThxIFqSTiUyFA3ml4GjHVuETJKhWWFxZMY8EeTNEuZdTUs8HPKj0W1bZCrgrdT3rEYNvcjG2wG
Sv5EEtByKTdTki28WTUg+HfAJUM75je0EldrUeDvp5Tj4uORi6LIpPcpgqHaJrrFooAJxoaRAj2O
2gTdIRfErogiJRCaPIGCjS8NmmOMxJ9GozOKlr9RzkOf/MfPI1ykPONKXqXL0mvrRLrB+NOlaccq
/dVOU2rJnVz8Xv0Ub8Y6+DSunfkHHIQ7Q+OT9N+7f4oIuZ2w3HYZTGNpgAWteqIyWHBMlgTBgQl3
DFDIv/kxiCIDrA/5NtPPNRVPHv+agj5lwIkG2ZfaBKqNZuXgQrkcNswhucGU4/4w4EcwJ3pCwMNW
7800KeAXhgwE1bdRfpO1nVymxjDiIz8XZDOZH/bkCcxRQpF1AJTWnIyMI79pNWDzTc3lxSobUNSm
4Dvgryi8oQBjrkL7/OMuGWchkLyH1ltcN5xy7Qb8QV4IZ0eN7WLsZP42g6uDiRJLr0xBOcKFiS8S
d23z28I7TphqYb/ck38F3dZyaG4CpvQwHv4FiPYdJrlwE4V6M0qDaRElAnmLSRf6DJDuIrEUmY05
2HHC0OMvWH8MGeFD8Z86BpUqKnfFF4a1wl+zL2T5/8LQnZGNDja37dP+aIcQz/3+WkMnsLlu2Pgh
GHgVg3DON0yYQDKmKywZM00XlDGp0idRGblp3PeLqzkXLKsytvxE4K8uukW8ed+nkUrSfEVwdoTU
8/uS36hmLmv6AKnujSqj89dNicP4NEoxqQNNNpJpaIeDWV8jlGSQrekfVabzSEGnWViaxggjiU3F
DAH+buPwjnygXIfJEAJOqp8F1D8yf+YO0XbMTjiujkOyDkUG+Lh6cIq84R8mTmUyw1K+CxHl4Waq
1+ZDS0+bVwIMmGGrMGDmyXjhe8pUyJhhnLQpGqGmDmysQ7AusaYacCJb7csEY1NuB6SVfCznHRxT
G6bJQPkD0y7urStTBUgxitGyHmkXNpC0n9XzEQ+VsXVsqNYdJrOFmzdz6RiOwB1m+/Idnm9mruhL
H1+PW74cDAJlmAAQoGqTSV+F0mC9xvKbXfg2GkzToZtkwM/kLgMfP5m7KhJ3TmLlycLagCmz+mvu
PYOWGGTk/eHcrZ3A+BT2Os8cF8ksGT3OfGR+Rc+JiiSIUbY2Hvtx4wCLQnTN3b37eSEWMuf7zUOi
FeHx5ILzt+HjaNPyEVxl5fIlk7Azn6qhF2PDm8sqj/rB/MUCnj1tUn7JXffg7S6XfB9juB4DgTXu
Rr4My+HOHXKFPW5hq1/ATJ1JR/0Tv1TPl0/vlz8aZh5+toxM0obSWFTek1Fbex4PfkWzWvr5vefJ
9u1BSN1lm7Y5MKllKIFIAfkFSpgLz5C/JsRRcHEtxAw+q6b8tEghgdO5ep7T/poXezCUC8MqorNW
S/GBbypU/EKEBnvwLegEzr1baxEhuX9rLS+ounEda02IfK1tcES1RmdQA1106XJ/Yvdbvj1GbExD
EsgOXwl1NAnufMFtUaf3hpIhD/P090lVONx+R1zGoYw8ggyf3wPl+bYSDkNVCDv6objNqNdNMg9p
RiRuN16tYsDlriSU6pJCCOXU1DG6Wiib4vBdRNHLjHTGkBoIHBTeF0dgok+HJ1ClmZckeG0xIs8K
mjR44ClyxE8wBlSFwyxW2lniUIvL/DHrRiCuMG6ADyvg0O5ShzjORH4LAcynnLDEm6m7nGdrbak7
8NTDPA8FI6kY15aRJan3y2WRq4u0IHIO0kYWSVR2JJb9H/zGBfIBhYBK85HR+9l4ET5XUGwiEsgx
XvRhh0gSsxoCppTPUIhthEFlnOnyz5UuPl0s5DZQx7WI5EjvDqIK+iz4U8svfq7yjBzdqlkufymo
VdVWrBOayxSSzcopMVJJpquV72cev7BAGhE1hepoOu6vm47zhkTlQtdF3we7ItlTosJLYVOm5mUO
vuqzKdcVFsfVczmIDH9JsHYMMgN+XPikkEySNl6Dumqqlyl5K5SHv6wIfDECWTBpI8ua/kPHOS/l
fycAhfsulrKaCC8L3w83rFe4mO/RHgH6iySDcoNjQKWD0pS3k+F7sMM+INh4dWyrNB34tm4Gsl3W
yv4/Z9WLyaGAtEZJbL4cMhH9x4GzzV0I4a/iHV3DoLqEvh//WRCQP5ifb0qDC7cQCEMBlMkzPNxc
5x8KtSa60HOngXl0ukjHchiuqkbVG9W4cNzrBSIBVali0tmhCgobbMpRuSQ0qKY+aOLB9NIHYULl
J+2fMz4l/Os3UbaOv7C2s/6N/+VZPkYQHCTcwVd4+CAPYQAFUZm2sIxT8mGofEN+jNf0SiDmDCEz
ofnNUaDAzIlj+hG7NWZ7aY9JBnykbFJBT8nC3vntJeX85O8LuUKrRJKlVt3NEon+FdEGNnAflkqQ
JE/cVcOlrq3zjatVxBZKEHk9gHgIwAUMGwlH/OtX6Eu+chcI7oQeBCNNcXKwxnZIEMWDiNmcFKMl
xw8H4GCEamVxyt7WawVcjunjQrHWHxB3Nf2MP1LY/gPRmukXTuaSOVTcLM3c2to3t8TQRs1vIDAq
sgL2DA7I2Qdl4B0CbE+5Sg4W6dB/EFo5PoOjc3Su3QpjljV/q5IeyD+PBHYdMjovN7wgwZ//psrV
29J4JfkjnmO7zemmMa463bW1dSGaCYQL6dDCelvn8Rbsa3yhCr5hrs1eb+QQA+ifGc74IANzID/J
o9Uf9JUH7/wcFRQasbVLbcZvuH1/fXNb8iQQWHgwMKlMxDYpt2mQAr2Jv4nRGFrzHHmnLaPShOiM
x5KMzRAoZPR8AIHYUw8LKGiOAg5wKXm6CjMKZgrGKsMo3+goCHeaOIHVznE2zqu2FTjYgWdGafWE
Ni9CjxqIIP7otJDrcJrUYI7BfJNLWgNnutucTgEueZi2qGmgmIBhAhWEaky+XoDO+b6oeACnJ6aF
93oyyGXldAZzY7XgHPhFHr/ZmCdODF0eHIacMNfanIXU/3BbcTaD9YcxLIq6gvr+4vZQFf6aZXn/
j8JPsTsGWcug03CM8VFw1rMSMXqgXMHf0AOhE6+LHwd5EqDahFNFrZCE+KeArFqTZRPPUuTrYMLx
coZzNYA+RP9TXD3J1vSjuDEHmh0hj9tJtyZlGMxQbsEbsuQ/Skh9ZXgmx15STee8pZQlmrQu8aIK
WbEwsASZ8CYT+fI20d3piBPmh0Ow+E0iWkD34X9zJBET6R1L2IbW1h/7AtXjwyt9nZortpTscv84
MRVBdHaOCB96zobS7QlAlB0vuhFJ1dCxJYkqaN1TlZac/Xw4HXmUgN2teGJUwtCaXCT8mAZtSAZ8
ekPotlnIgTrLOpZ0lqgpJBMr3Qu1Dqkpx3SSWOYDLykHOjVgVYXrJ+Ahq/uYJFvzE849khAvwSAd
zCOnRJCvqDfmgbxQkitXkTpUh2pE2SrI/ANQwR8FFRH5aX+ZC+0znQT6J47+ok9vPNE0ODyoA6hm
K5bhAabuGDcl+8KbdbbzZUHRg1CTQayaLvUg5Tih61F81p8ZQ2Q1+5I+Ye1OQK4zIP5unzqawb1F
Ny7PU7jKPUX2Ql8KKr3ySOO5EaIYteCOM/wbv0QRWNpgiTiGAJMTDlSn4AhCMscURbBrhcQp2au+
eg3eSknjcqkbSORf3v3hiExHxFlZ/EF4oO2Y9/eFb/ySOD2sdO+0faHv7VtHeD38OBsRP0VLRlCS
nMJqYtdNodJIdPgX1CH7VWDjamDIpvXqQPcJK35l/cY1oW21W1Y7oJuMwhJxUAfKDjKnPyw+av51
9siZu1dedGvisLyJ2ZxH6ETSDz1wtLp1UDFig/0PslEVqdIHL1nRsvbhC4a6tF5ZuImlRP3w1Pzz
RLGWAK6UQ924lj+sLKzDj7jD1NXOLiEU+SBklcGWGEAShukZgkOHg12Zt4CyuJBTHHgPLdK8Xdnb
FRQI2L1wfZRpzfGpGG5aJURfo3bAqXw0yDhHxAz10LV+SngKMbtf5FzmT8eKmbKpUvSMVik2p2qr
8eT8evV3yIBQCpQrEaLxYtRDT+ghh1PUdebyRejibP1f55T4wA/wqOnR45nAnY4ArRfQNWf2nMsA
C/x5oUw92V/oCZWI7EqMUgzTlQhbWkRuJ2RwhwpyppeXyHLAq4FBJbh42Cl7bcMRyAlMc6Y0qvQX
6lmS+PnVlj4q12cr3iMiyo3h5EyyzT/AP06dvIZYIXJmA0GCywE0vb+y7FsbJjtronifEz51TWKx
Qxnm4VU7VLifiMagSvljqr6UznkS5w7XIQrV4uf8sfg54KpR2qRLUqETX7f/xmCAMIkVYnQruXUw
vpoqA+62QjdM1DiO6mbHtUke1bhUb1GZjfyXqva/uPFiChfUC/Cy5AYLRtLy38el+TJxEgzHZcMU
Yikf2uRsmutDJk8UScdHz7Zdj58nnunWcgDL88RLVgQkKF0yYmnGeRZP2g+vJIPkneREECqLZJ7v
gZyywS9rpXkt3TT+8osKTjaTZVRuh7GD9Zxm8Y2aec/mjdlMnUgusR/xHWHylfhBx2eELI1RXAGX
oedaDqcIeu8mqzIJ8lkVnCF0hIRSy1xTLJs98KGIDLILkv+TSgT9t0uXdUzPlDR4ZndgO4iFi5BK
3yHf8Z4R1mKCnpQa0VizYQCwyW7gP4Mf+XLGYf5xUAMRXT15DGe8EQEb0LYKM9jmDf4wzFYmprui
DFM5nYCfMrqdK3eozm8Adcqshhb+g+EKlB1oG5IDxa2lO+XUWPatE3eMTsgL2aHBOHkVLYvFjeQC
HoEeBeTOPC5qpwUIpSVMq/SkatTalVG3otrFA3/rZTOduzdOjAWcOJ3bxI4OG4HBSRzHTU7rvBPH
QcbQJohVCqHS1ODhjoN2sSNR+SM3387Pdg61OdFEHOksluh8m0sbJLwkKqLUvHjiTkq8CHsO6e3N
C9qWenIM6OC0xg+UL8RvBEgd8E1InbouHYWJqNs07iyaiyRleMUQ1lFOkvDMu3MB4MFkdKfWIjYW
UPfJcb8OlU3iTm1T+goBm46vubT/WSxjVSHn2ja5QxEHtYQZkoUqsURUD3dIi467ZH4m6+efQzIG
GIIcPgrcwWQuGF3Pu9ZIPx1TciTzuRKyfPEgsyDUyf8mWhixw+LSp+SlpUX9/YqClwe9SWp0Rb0j
XH2xjHJnTL7za0NyqpHW4oSABFWRH29EJjk0KJn0lbXkMsD8R85ZpTfQoiU01Z1Um5RlZHh3xedw
f4wODJQGNHd+aRCrC3Tg8uRTplH7pmjZ6WjThEblQ+/rZNCtzHdzTKG7EqMFjbzEQgp7lPorVgfj
GrsbsCrbaDKfF3lJvfMocDxPlZbSKGmoyHfk3kvKzrOa31iyjGA0ejmW43ixi00a76ECXxtOq+Ot
INN0f8FDK/OLVljqQA4jkJLcTkqYY2oJJjrppcli21qXqMq9V/av4/OXiuz1QJCNugirZvt2MT+F
4f2x3eA32nKFLzEYTgfrT3q+ad3DCVtTuY802kof29aISmLCZ1Rqp/kkqj7okBDjuIc4VnFXlTKf
e5ndBYgRlNOpMV6XFdfYCN0M7WqtEok1YREyFqdtdzIhN+L+WEGbWheY3NrZ+6Nd2PobVNlFWrwn
hEoH61IL65MD1BUgmINdIXIYDRRwC+7ED54Qe27Xx5yI01NZJtY8E+KyW+J5BbMAETIXVbswVGzX
4UJTo2keUuoFaFi4HahNI2oPAJmkFKqqdNYLRWLZCe5UPyx/Y/zDZp5YSSMfgNrGj8iYUgWVSFqy
JIM4R0Od7BZMjBSs3lYcgV1K4fK7XSQZ9P30qLxYBJ3BRbID8cbJf3RqiJPMX7Nv9HCSJnMp+hA6
UxXM/7AUsCRWnuI1DrEzVGuNR4gfEMZVQwuCZgWmmU4BqVuOAcHDY7c6DlqShVuhfcwBp37fP5Pd
TmbdMTaY+qWwFtUDVPGqZvX4Y9FkVhZBfxdEl//T4UqCXYPXqFcAJEBAbG7kjudDeumVgWS2Q8Vm
HQklHoaSF6mHJeQBRqVuhLFyiIbaEhjDE0DUtmzIT2LqVKzDfOWdBz/BCCzPJp8LKaYji6G6DeE6
/5zKOmDW4aWt383Pg4s9bYmvhx6HZZAllch2at/C0SSJg75HpMF+i6RM83OUTP3KW5U9+o52jlZc
5aH2tALd709IsWlI04X0PBixPNTaZuxiHRe6X9r/imaqT3VgcAwYzLHgn9iXNIb/PPTeeFhv2pqu
0+QVpEyE1FVTvCUUMQJa7egxxCCmT6OaZenTSrfYk7sgK8Tr/BakQ5v2d9PUseenNknnj0lyDUPk
JhG/UtI8TnbAEuCRdY6Cr0GN0I+ojmC6Ka7FalzRKGAg6IdW2Q4c5C/HSWrM/TjZQCuLg/1w9b0z
4zHpoyiv/OdenZOtfhGjK0z6LPRFBNqoOyL7S7Kvq8PIjLzncAZhQRailExkrj+muKnl87ZEuRrT
oHdhfbxxdxzPGJGtT9Igl0BDAMVhxqe/wSbRRhQUIMdKyXz3XmHy+57amW+0j5AVRB/U072ItJtT
MvNyIApeSVZU4KHCuD7OuNLFpZIvVizHC19stYz9xBRKfCzLKMl/7JUK7/x77zpT/u7wjtnl6pcu
MIotjdUvv9jX0XvxgnKQPyGzRgtsq0HLKuexkEqJTIVxCD0vAY1P0iCUNnzClMmFv44TnxU4ssG+
VSYo2q42mmT82jyK7CWTA5VyTknni20b6wd/R7PECdBU2c+ouCKoOUQfCNWRjlydH9qVAEU2jkRF
FFyCF4QfjNrtJbebebRgVRurdQHHYoLOyJmwCQE+gHfY0l2nPaQgGi6HbzOwsCbaWTydiedYo+Gy
DvyoFosOhWWv5Zs/omHaQZk81FkBGga01e/1Wh/DYkIyl+EnXYpk0CJk7hwlXaCZbhC0m61hEHgi
FpkieuMGGEACb2M4z9PuXdqlSLj11PkjsQRKXDyR8Ayuozus0UUzjwJFwq4oFUKchDlmKHnvOOle
aKmXvAud95qnMoS7jBkapGx9gzgEoVPvKmInzYEjvXqa33xDsV6BFhamzHsXcrjRVmEDsS+3QwGc
GuyO5B+qSUdycMVJac1f4M26yUXw5Y2JSQEDXvTvEuIbdwaF6WYcWuDDuJXGTMZhSgyP+t0bM5cu
HNuQqFJiKJk3qMDFEGvyZjTpDWuCY4VRWDmlRgVeTkLUXlIE0C5V8H7B6WEoZKviYOzZQaTZ09/+
y6Uq+nv9F48G897l7ipsN3eKZe/BYuZ8SII5572SJP4VOK5CqJoI8NeMA0MruWo15ES4+uXxKU+d
QBcwPSb78e0c3BS0SSe5gnUu34GWxX+ii9hSNjS9JjItQFz1sA6iVq77v5aq1VOO8aIFOQL9URvo
DXoiM/WysTRNG4wHLqd2akaHC27gYDD7I4TwjxKDi+7dHLCl+6k2mZgJ696zvVz31QHmBvCUKa5Q
Hk8NWuDqqE7Jyh60J07B2WFsDyEj4tEbIIpsXzRXoQbVHPI2zKQvzUiNc7C/cmLkeBUE0PD4GTQG
2LOxZ8gLmjyebeTC6qTpAQWDbQEFdOckvRaYTk7Sw/WE80cFGPaAnKuQK685FXWTbJImA0QUz2Sd
vOdRX9fdbUzMhHpF5RRXcM07e5WFNoVJNcrZobLlYwLTOp6bCgwr+9xuqxqUg+reqE/2mfHpbsjg
gkKQJVjmvYwavjYYcMT19b/Z136TD6ETf7TKHN3LDwGDO/q2SmfjMquzV2e17m5YxnR3i0r36DWD
wuS2xhniYTd729kdqnzpaVT6xfA9/sZf95//vRkv9uwkIy/o1/ofBGpJvbdJ3hmfoyqXWf8SfADe
5TsrFupfR0fLAwVhnXljDDNka9ARr3rX9gGCSAh4h+yDhhnWHjuIxFX/Nayu99GZ2Y90Z5gIWuH2
VXF5KEKk+Gud6I3v7CujkKs0l6c2Pk8pPfr2Nd0FyBu7F2iVqwbb3d8FlbDZWT/sIyVvo4Pd3hzE
YveHxWK1Lp891M7ugV2ty7sNHqsDDZjBzn9djVcAA845Ls9LLmVMm4lUTHKMQ/c6wKwKn4hTe9rS
c/nFSWPPytdd/CjemJU0L2aN5PsDl7I2LjaNXYlp3pqYzf/vMaJ8u7uLVWDISDksMZkG4cQWMdRE
lgrg/lgokNCgumKqANL8zidDdlejUZaRu2dhob/1Cn1mwdWMEqdk+9Vn7Efv7N+ZjwNs4FQRiGe4
mz7QBdAVqlxQkyBhH7HbGFd8TLbUJxbttiOE34t5JrTVkg1MZZ1/uAwARDDopdD6xDcHkVf3frTe
6wvaaG+XPHgwwgs8LiIviUNSHJUpiJJdggZ1McXXg0K0xADNLL4wewIhLBKQS6tKklhLGHRG92xn
nBtSbyNMaobf+G5lSY0148gvjWU1WlrdoukaH4DZblHu7OMRQuzON6HU2JgY+D7/x9N5LSmuNUv4
iYiQAIG4lUUI75sbYjCNEE54oac/X9L7P3tiZs/Q3SAtLVOVlZk1eXfs1n2Y/hwQ9SH2jPLA8io/
12ajaXeO4LQV/JOU9E9xr7mrs0LmLYHzTYeq6PDb1OIZrJkZPUj/8KmKmEIDORGrWSUMxZZ/6eie
066rSEaCEc1PuYnsIhbbc2512DVB09TuD/QM+hS+nHz1m14LZzFbLCe31vxnzy9RqVMbFR83Z9VK
Y4IBJ+6VdTe5EOWCK5MbvZ3d7DinI+Aix2KFUgZNAa5cCwggT6O+Lv9m4+NGrkwF/rEI5SfLviwQ
tkKuSATYIvDkxJHq3cVRE9fwNXpxdCj4/RIO42AS2+0PrPDheYUdAUcoGScGC9VeSgieOaV/mOhc
56xmJGrmuvF0ksjsXZu14VdOvO9Bs+J4XF1n1ts5EYlAXJkm4AODmxDyS1yJakPLM2ht8PDoDYT3
iAtRnLZ9EKXjWLaI8lO2qGziknZwNrZ/b7L6vVMcx8BJ7UVE3UZKFBVkgt58qgbH4r1Y/S/VBFp4
POW4WpBsb4XoYfNHRm3hcxZPiU0aHq0BZVN4+q40BqM2+Lix58H+4AL4UoJe8dFwyMEBEEGZ2K4/
oM1K4XP+nM9ptyjGhiJjGOlXqCXwSd4EPpLasqrmN2oCcjDDPA2iwiOY2p3yQE5qOtCq2PfJrkwl
XiXSBwzjphk/8Qpkp3b3U3ffEx9lcMUm7eAMdtC5H0HGXyucflN6UMxhkIinBt0tIF4nYkcanGBR
p8qpDshqR/Vh8Y9kVYdYOrK79UjcIC5ctuLoB9heN7rkz1APJQmvzSSsda2o1E5QjiNKhmqn0oN0
4r0SlLO3o87N4sCJt6KPgljKL2H8mLrQVkee1eKoHvsnxLnC9QViqfkGroWtrH+Vr66X/sg9IO3r
zwRrKZS7DEpjtFyc27t/abTsnNtW78hx2UtZssKw5MFGiWulR0/boq9vN0ojYezinAvgA4N2y6AW
qqmpkCSETKsOaIXYmON477O059OL/wiujLNajjyA/pKIcop7ibGqZFR0jxmOvZwUcAenTcQhzIxO
b7yiBkgIiLGL3qkSnxbyXEbxCBB+5rbvZHryMAZbI0C/jQXqS0kuERQlEmJ2gphOPC21ZT54bcrv
vD6u+fdYKZfsCW1eP8Kt0lxesmpQYRH4yDPzIfNSrFhkZaCSH+1Q9ljP1XHISyM6irKDGVRVcmxL
VO47TeWMZ+Fno2xBSu8cnW+dv9393T/Z/WltaYJUxPOqs+Tq2hUi4FGtPXz3WJvv1oELhoCumhxD
OTY6eMpRD6KCEVdJWw/NF3YH9OaJli15rtDjSJmoFowm9s3j4L5R6dJM/4DJl0N7gQtx9Blo1inN
JAACI/v8KzANo/LpXf6dcR+kOwseL7vhbqgWpimv5PT20yTKPRS6Ualno2jWhSKTbX1aV1wI9fvZ
0lrCTRtzg/3sEz5bFz9tLyfYCSCzv+DxqBsW4vsJtUKM8DO4clU3j23GpEeq1pjZi/XXJxpkTL0G
x3kO+QafyLxfQtH8GRS96oKtjLdc/gM4Xnz4MNuXr+QTRwIb7t5zpdz52SSm/b1B/PtlHuFZ0EV9
4jWwiEzaDXqfCXKmVwzRrYilrOhG78yd1cJqWNCH9fZ1KKi1ztgiqQSmnUfP3QyuNTq+2hToZD5I
o+Z2xnlaPuFieOp+zRL3Tjq2sVFpy70PLTXWD6Yne7mCmtifOaCWyV/rIJULbwm5JWr8IN2A8LFm
WCYgpsB6VVno5qwrPvFXbWdYBMyGBHBS/oJNpAlDABWYX3CtmNvsgweCAZUo0DTH5U7NZwMXJ4+O
tyLH8vfNDjodlIgAfilpgJtPymBH+yDxDdLOxN9ByRN10O5COCA38DYw/FL3FJv9r/+kV+IMOazk
e1Hvw3B7BmxFrBZthmlIkNi0/WoXs8/miQtY/sP5wc+xlNDeWwrgJ7Ix/yG9byrkr6/bAXyayAjN
nhFm82xdivfYDGTMFdXKH96uK3OFMs4K+fppsVdkrB69HTawfW2aWrQqgxhxebXvibJw9GuxSb+8
8MG5fvF2RLmiEp08MhxgEq+Ge1nFH7WgZ3KGqNp78EBMAFOUHekVsVCUErEZJM6yDpuvNBazh63B
TXAHrcAJTTp/8+7eNPuYUnVvGNl0MTZlNOptRpqhVsH4SdjML9abRqnOYGrjprx9otiDLxObYk4k
p0NOC1XHXGmObx97Z4M6xZ7iq7fAAjNUKUKVCovv/1AAVkMj2HZ3v9aZTmFV8hGcSxyhc2rchFqO
ju8aXOjKl6aURDJMR6wfpm0mScvuaBsmvfv7bFpqsp9l7fsvnZOYgJruX8so9jbg4TuQejQOI1hT
TgiJMTKhclwIaACaAdtWwtoWCypl4MYc5lJecRIKyrK7DY+z6938m3WJw0X+r5jeGEMQ53s0tBob
wLDZZjBlcOK5ij4sAqJUUG3Kv8ipi6/F7h8WAEEf7BrGPToOKiJ02eKbQAm/hBsOKByl//hV9aGp
HoJ7kCjqbVh4k0vsr5xPghTpxoTU/LItsN8vZsUsXyUjujvy/X0QoWWgIhhNNVF/2rAzjbfcedAW
0Pa3hCyC+GZJWzA4iJh7S4KMzXfzNlMCqoZKktLXSeQBMQT/8n28bQgaa9CYDo4gsAeaD1XZlL9i
EC55MctZRVVJujhsqZ5h0yNDalLXexg8v60HlfriFgTvaI/XWYqfB7aH7Bwn36CXOGbPNIzTSSxO
EtbgKraHQ93A1x+cI0LjNabFXG+hKgklW3Wq1jzoKNcv0UVS5wF2OE42FkQl3ErHPE+Z01dCM9WM
vxA8IYGS6/8VnERdApynQ5Uwfn7zSXyNZ6MZsoIFJWYDvhIiC+gRq7CmjVUbKMeqNlbtpCpTqA2Y
fhkuneKMJjvhx6m27BB3vFNXJjK1FpXCLJInWcY+reoKRYxnSPNn/9XPAgOvNMxQ/PNPmkJhKGjS
JbeY90JosPA4Xdm1c+UGGc2/eCYHUlCON0qCU4d5AooAcI8R+rcwz1MUWq2as6Ia3V3OyAhj/pZO
iDJW3MJc1CFGVsEZV6QyENkcRTGFEywlfn/XDD6bVNC+dRcNsSggdZ4cpCMBCUoiaBP8BR71KK/E
0tykRkyHA+654/OPfJSqFOB21D4LGo9qAA1fBXR9/AuL4SpN2LSeOTYiOR6shQ85FP+Gjj8TKbL9
cqH8flcLyBsHCrQjVXgj8bCoh1ED0o1QZ+VGcdmn956YEzvsB0Iq9NT1wcx89x9qsPA7LGhvlJw1
XGhG+Axg6SZSFsYzHa5rpXaz+jAqaXik4lerwdDaBa+hrjLUgpF8BxV2Xwcb/x2j05R85/lbGl2m
z9/aIJ+f2CTYRrVX1BmQxWJ1VnEdRBRRqaBcFNJC52gd5NGf6o5r8foCnic67rq/pjilZYBhYWc3
SOnxjT8at/2dsl+4FXYVJSMkXuwO+0OIQ/3CXKUj8torBgKoq3aDccC4nEhIOr2OqFSsREW8isAr
5LtaTQJsT7EsqvHFJkfvypHdjGp4L6sp/GbTdGEzomQcaLPceHBeCuU4J23eRV9hseXVZJ3t7Wel
IAktDiDhvE+mZUD8T24WC9IVwR0uGTHrfK6CHVs9aoWoygdeZqUNmaAVKZ/QPjuCDmnHVzSzbWuy
jEde05vGKcdDik0LDSiIaC/TA4JXJ6aLe3yP3yQwGYskuDnJNu0cvwnM74cTUvRAlRjKNEe6R9a0
FoCgAnoi7qvO62E2vZCD00CsjMUp4ukfMKbEGf0OyNnUk1FHFSdbwfrHBPfX5rkq98SjxYJ2QwM+
zK07OuK0N1UZ1Q9LYrWSyQlMJP8dPgd09RkWmKDhjUJbCWxWHui1lx6+amyP7D94fx141nirQQO5
YHhx+vbUQ9x2CPtUviivISht4hTDkOocSjv16InEQ4qhfVArvBOBwOzQSweQeDqHkncNismky6zv
EjOIPqr6CdpauIwitYOc7LecTTY5JC50h85xqU4ddh/eRNVybUE8JZe+PdWffWh267hwOfa4tsHZ
bmUO7xBisCa0x5kA9xy71aHRvyM04vDuVoaNO8iAyouq2e3CF4Zc4FJqhatD5gRUwsYFwLpQMxjg
KVAamIATDrkZL/85WUg78Mf/FxpWc16/QjiTrnTCt9+k2xh0Wy2QXc5rGwF2MjhkCDqoR8WliMws
QRZ/d3cjJGQX97NCgjL6rEoEnXzDecI/4nOn9CPvL8TbAVFlx3DyxW5+Cg5etTnZfXFpFZsanef6
6LR9yNyCtYXAVr/FAmnuCqDX9ZYixNb2sNnwvoKAv6OErqUU4jl7pVaQX0LmmwN8hBP+oRIs7UYC
gTY6WOFgrUWvRszn32ICAcqUXQyhtLto+1dlRweBajmR3Dnk1JHF27V2MAUN6z57xofu9Dlnz/ca
oUn9/DizrU7u/sMHMb1E3+Je1Xn/qBLa4AgfwkFgrwMGpkgYaoohoad6QHs0KoKzvxKByE1VjJMl
/RVR/Sd3GQn4TbFY3YKeTxGQtMoX+bcGKcUvBGZaK6ucRhmEjrS+BDnI2ljTTLgI0yNEdATmBIPU
dRyv6/cRcwAz9/G1HaK+qMAKxfFQBRVWw/DlINPoLDpRMIzWa4Zii7iXIioiFQlHOHHEwVVsKsgG
Kt6igzYe7IeytUZvLHosex3wgLgO7OYcbiT9d1i2OpXEXvij1nLyw4Va0H8BnYrQI0EE4IlhYyn0
T8cJwaT20DE9UHk4FFepb6n8RuMJukPzAbJx1bGoE3CFJ9+CE0qUikWP041r3w75k5iJLVwRR2+1
EgWRlqUtQg4dyleuYaVgBXELHIf/0jaPHuiKab4CEdq7SDOh+Yh2sVmFVKhjLA0itP/wLtmcvSDa
Mq9oDEOxD8uErv8P+hV1jdYk77R8eQ2oNbdqPYw+lGvEt+5sZuO2oaLsiZRkQnFVpRuk79QoaUjH
RqLna/r/KM1+xXnyhsinz6igMx72zp4kDI8pTb/hwumRyntFjentTcNXmS3cIlJNCVcegKUU14e3
GZpVrpK26Cwg8RDE1fuevSeEMoji8TMG5hShRhU1zSvdNipsbpjqHT+hN5YMhVvY9okNiE6/Z+dW
y6qPSp5V0gHcRJJNoYyCvuqhO45Y9PPwiogw6w6gHhVFqncq/wm45eL13sChPn/FLRJw9ulU6OrB
cXaCHaQ8r+Yru49RfYIAwccZKsn9eiZ05pyOwG6AcaCBtHUF4REVnHkAZAKXYgENBx664i1dDDIL
X//XouxB7ok5fppoF3WCIQ7ArWLijv5hZvCP9JDzqTmgO8K3pLoZDMAzuTQn3rwdcsHfzYALrDjl
UH3TUUEBCyodRRjCcaY3FrQzf+P0l2MUMTVC8jFpSXR1inNBvKeq+2o6ik1rtwjUYG6tTvBzgDr1
LvUvEtoJAuJ85mXkhOGsL9rI4U/2NMZTnoBfb6M5nUBbEC6UuD1muZI3ClxEAkuISAzHXiwGhB9t
nAS0zaimicsUaB5Wga2Ar59ZLALOVouCq1JLBUKQu/C6ABiXCxD8BhzbYz1dCXkBIkQM73V6BBuo
vxDRxQNKeF8AD7jSI5HjCCftxGyNQVJ5WiiCopICMODdKjWnyCFRh8TfFFRpL4EUhW3COaG2yVg7
zjcKiun8HTeVy06/EkeFOSxBYVyKAO8AUE/gLQNQCSTRKbVBgPlcfbo+X09OIr2y01pSifw6h2AM
yi/VpXVKlCYHyGaVsB8OCTZt5hHxj9P57tyhYw5gB8wgb2h5iASx5t8KabCj51X5DV4pRy+DZVPl
cIhqbdcFAte00N0LDhbCJBKVYiyJ5cThSmhtIowv79HQBtTGcmBa3eFjCTG7ebtpEmG7SYpOlDcV
ZKpWP+AkbKcCAb4EHSQIIifh/UwSoF/a3zSpmP7Cfr/5H3PohGED+QWE8gQ1hRabDBoFMwleedAV
ZHqKdyupRzkdnLgTdCInCNfLdpWGYhxGMk4TnQsti6QDcI4nY9bSX72TsXp4GFYtNCVdkxDs2SHE
J4tgDxeZllxzWH7TMQodfolqNnQq9pGvoXErQXaofBK9PF3V5Psm1iEHgDyV5IKLwbqUcJAAxrUz
/4JVRKdFCALs9tpF0EOIHQAnii0dRY6SCSWfonztGA15nCOP1KX/1Sz4IjypGVE9rKH7lu5S8IJ7
Kw4eBRb4s3F04In7F/1fJ8eeZBJ/7G5wOo6hF8V3PCpP/qdzxjgWi73JYzTWWADTGC6npVLRv0ch
aqa8Cldqj6UW0Q88JZToybddNDMRR/9+6V9ihdZnHE76JoaOgDYb6ckxqvz7T6YxjvhYuup8e5dw
POorcDf0P/5BXUstpvXLZOw1HBjIsWiVupFjtYgNIaJ9aXSQz/QcCI99pUMqQREVEDUzpD2V0PVL
5zSJlR7lefQdle8HKenlNTI7Ufe/nw4owdATFxSr/1hY+rd+VMV3bpycV29DU0FXsDaWiPC8DhQS
dGWaXhdQEHHA5DNMkApfThjLX2grow+hJI8YBwmMxahRYiqIMpJbYBYMt4/mVuLSBz3Qav36UE7V
JdVlmW27Sb2rrB1kQhzo+NXcQdu3PRkUYlNHdk91n8/B4X745xRM1ZH8v0wuB/kZzweEVPJaa4ho
SPw0/JtLYDITuGUD7oeHJmnufSJM4Y8epPIw1QrGXeOvp6xH+Ecn0ndx30wt4vNvwqmRkhSqQntR
QV0ad72m44tW7f6WdaCx0QIUtY77ZhcPBPxujqBolJOmHBkRz0qPgPsmFRjpsNfPMbK4gmgsyFEY
yS1ezqwgPb8hkRfDHmhwtJrUWE4nplpksI54BaCHN+ABuVwDV0RWAU+PP4XrfNUV3PsdlYTujoXA
nf79TTNS0giNw5gPRyvAR+NVrmfB6DD6sj/Rg1OkIoI6phrfxuMYl3M9/8/05Ao0iEPKASJE//ex
4H/8vAJ9zZEG76cYA4/ImHZWIsLseVEU0i+iV+evuHMqNOI31negeHyPPOW4Z17QXRPPfN+QL0Pg
0lTRtGOyEA3xdd5cQ3rh/0wD9iM+GH87u1/7agu+k5Yv8SPkaECEhDhDOPTcymump6ao7cSH6sY0
pEAPKzAonvs1FPWUqhtRt+aIVjHD+jeVeDrfsWMbhN8ixrOMQRSCKT47N9WlOfPF9JRhGES7QW1k
QmCWMnYPH+lrmwhXs+4e8DLm2KvSHeM0r3ToQPh9uYZOFE0Zb6gh0aB9B89dCwO9B/ngDv3z71vl
7Lf7kkYxEmVsOUG5WcGgjLabfDmeLuIGfts8QBmm6I65d4rcRXMIM4aQEq9eKVelNKAaTxP2vqxu
RNwiPqmHdbgldTKrT2C6lZZJ+xD1D1dPcivcjZUZXTi0n9T7b5KQiQemX+JFSAGrjuD18A1j4cRb
vHyzJQ6P1MEwAZVSPb07VJwAMk+gt7zSgOWvPbpi9p8PrVTqoYifu/HxnxFYuKgpoH+jyRVnUrZ6
Ji1a1N78FCmsgkzoXaJlz/yQrellG/bXFRaZ/OAkUyZkgMm47OmNdVtqyl5wYxBQBudptQGF8h18
5lZo90od8TH/qIl3AhbxGhThDy10py8idTTN4Ynu7fWODbRIvxe1f/sOAFHILqp0iEfo7BKUJuWe
xHf6GT09SDs8+soiH8J2jN/9xr+ie5bBcTKzkMDXeYDrOk+0RtNQ+Jew9Yx+uoKNUOWFLM5SfQ2k
4cSz5omHFpbK4ngux3rEF5p//GFo8hYFAVGvX+19OlDTwMTRVURrckPppzgOwUMrQeGlNJWACTJ/
+ssBjY7I7cokfGCGuMUL05ZWcxfncBX2XTvs3NnBvmox9hTtoiLQH4l/TWjz5WlBtY3zld+i8irb
u6KsU3la9HidRSKLyxSeo3LMvIS+8+JMEcag3/Vuyjr9CyDYJzsyWMvj14y2IJyS+4X2a7WWfnbI
R9WzUA1/Dyxs6J6MCD3gxFcnhRT9EX8gFEXSpmmDou2rK1dTVgtjm8GhLEcFUhu6+NDURpaQ4gPC
YvTwRT3jatBw05n2tJKrKsKLZQ738TwjE9tHFpMJ6IZ8yuAHoHfzYPVZ/Pwe8gv8KfbSepcmphyR
2pAUaA31oDJfH6NnfWdKJt13UIRw1gXByFEvZzlWyeYU8GrWqo+JSLs7rpuyhoeFobzPQGeYKuSE
bMC8svvycTQ7HrHFsVtmlpDWsWex4+OZimkv3Hf1yKas8T1RThx6NFRhUAXUcQp9A7E7z1sBLIwF
spDFocWRxP2TgijaYEMUHd/wJW7sNWbaImlmNq00Kfyrp2a7OjnTkOQb7LWWP8UMsjodDgqntJLo
UA6uNc60K8FXzZUIgHNSJxl9F/Fh1ikLY+VK3KlxY3/lTq6I6q/s8S8KTbKRqmlLixCUqPseU5J9
reYZvXPTQKEgM4cGT0tRzIveQ3UfrzJcEqpjkBr6fdQxSC52Trn/2Dl6XdvoKxZlETCQphV0o+Bn
xJUv93kkQGOWb/T6Z3xBPnSptIZl4AOe1OzFm5RgO+6YXXRxxub3Mjjgvb5HR1KnDYmaqNDgBgX0
uDHDuFD1ZSt4URoFG+FQQfHyvhJunpoZzT0e0blv4Q7/iO5Dq313IrrIqdgGyo3e4gFu2be6Jhxg
VMMA5mnPFpjEugBU5QShcwl03jJFfTKQSVpyTY6bCxC1S2Ul8Up0auoihmgXg/vdz3BjEvqZm25C
wInh+qW1HNN1e1w017MnzL+Tex7luE/LiLYS4nSm06NdC/z1rgN4AKr/YmfvP9cnSBnGb/3iH0GT
3cowN/wzHvwwz7xs+jyy6TYsx741L/NSaDfpMVbGgKB9D97eJBksvx4vOMNgqATL8Y7WZddfOmkz
GTT6S59WBccwn9gwfekJAMRm4Vs6wUT8i3ljsLnDihzmeHjb0iNspOZX72a1iVvUECouFenycKNW
Amb/M1tSWz/jy47RD05BjR8+HDlLZ5IDQDxn2cRgSKLy6jgpn5xWdc555p7D+yr1bT7Z6qctHKzA
VNvZ4BPfwtdELjZbMFhsZSpBDYx6dX047/gU87/jlm4Sb/6fBe84gU6KT9Chd168YBr32gc8EPJp
XlHfsbKB+17uJ7tBXvTK85qTdGvrC6f++L4LLw1y12W3Spen5cgqSs6NzI7mmdXNES7hJXGKUv+5
tH0D1igSYLieOMXSoQ3vgeqjZa+TYnE2IlNeHvn598HLbvFxKh889Kvre6n1UBsyNTa7DkK+a3aq
4AT+qDgNc1CCo/EPmAJVIrzVj3u4diBnpofm+dHOYU3tCB2jM1H3pXdtO9fE4z1KSc0xbs3H27sB
BN+imh2an54BM4BSFZVya50ShFr+FWV5uyg6jc6JFM4C1q1irYbn2fRmBZdEV4sjQmVAZAHFoeib
0N92gRGbnay77JUpab+90qdZNmf0VY52tivynXENanV3t/T3R6eyhrJPmnOhJIxRJCyZyyChrq1h
avLziB4+7uP4m/1ayNHX+XCvtWDX/dOlnaEzPDnlt/t+/tBQiyRMrtVHe3y2gyfN6LBlxLSy8367
jxltsjNDlNjr2wXVZucC9Akv2zOjhjXdgJYllwkdkuLDWx6g6CIgLP+WsOwP82HfHu/ow5F2h4lX
+8xRsbxsAqP+WodMXnfWF0SmTycfmF32mQ+WdbCkae1WRndtgmVh1PV2bqRzJJbckCLWVfQqvB3h
meE0rmH1FVH9uMVHgg8Ojz1hKYNsrPFoca3CybgTGLOzwwCK6W123vc+fXx/TT81XHf3Y/67lcMc
UwDCjD72om6jpX54+GpOeNddGhaYuJQmd3K33aQG6YKNsLmtUc4aHz9+Qg/xbHQnSPZAaiCiQrKl
UZXfakyxOTOah9ug2iuGL5iORsheYflsThT3XjH+4ZRJOZJNDE3rldZl84+WKkXdy3jOCryMXqXT
aCCRvbdP/eopsEvek35avaPrPc/NWndj1x0Xn6r3zD1e3MF79lx94p0VHVvne9+cXIy2ZXmP7bMa
XehIYDuf5q3qfCCx5vTP8W5hjnqrSjRNSc0vA5L0jhRLOsc8Gn2cZraolAPz0yq/gtshfL6D3c47
nFEzTC7wClvv9v3mlQb/oIWXnazrngkObLewR8udd4IvRTjMUYfBLgFAzbHLnn+x/Muy90nbDWwB
nm6ZoxTey22e+W+sNGavVUI5GbtDjEGN0S5Cj/xvv3626+Hp6TJdjB9js3u6dNLrv2HuzZMhliAt
PemzZ/CYttJ1I5II3kiQMyYN6LZB4kZyhgEb9Fcyi+XGpvZ8GMM1Do6tZeYfqCViIPMY/Hv3KJWB
Jz1QNy3ZfNk9nK7vcPkVyNW9Y6s623ult3NAm1V1CjSUq+yJ117OkIHk/x7vTnqbkjsUi9dp9KiM
U0g2LfPfmXkYn6F/tK7927+8Fu+icdlfXP+lZeTe40a3Qbel8wxzo7SZI9i4U79tZxflCk8KRTS8
LHvl+aG2Nj5B0n2q1WmX3eaaYrhH3x22pdo6e7QLMzzkcf26vl87n1t0WXZq5fa5Ftu9an0F3fz1
GBpr8+TvTjTvrrg2PW0aXeNFFvBoVc89PpU9726ta8vW/Q542BiVG73XpX/miC87/CBpijmwwqTU
twbVo3tta4s5hbffLJ1ZQJan6+DzoGWtGVrZ+lz3drDakaGsjYb6pixQzkB2PX8YvJdj3uuUXIO3
6aXUOitFx0QVZA7sK7Kpj/3vSCMctzJ4VFjL+8m9ui4aM+uUBdXRGUVro5MaPxV4nNk6u0vVtauu
G+e9RxKCS/l5bID4vfsHbpDy88SI7pBol67x9D+kH0fKVCTh+8EFEkNUDO0xUiHwsy5ZJMwamu2u
4F3P6lCiaEfWr/bvFIQxH6VhizL6LRsWkZZyzBxNplolCGWRAv/2U/HUQM9qEuQAf0bREAAca2G8
ElucoKJ7jYCFRxM4YhzyFZ/CSVhGBdHC5Y1iDsaKfwXuEYqV1tGXCVwLDQ0K/KZqmOqRxnEzpWwn
+1qpPKQ5QiZI3mr7HhKs0QDjXZyRMxyDONQdjMW7lBd2gYc7GcWSH7HNVLYb/TaB0afxgCL+hyI0
pClfrF958MD6H8lEUHodfI1UsQgemFiqs4kukHuQekektaWqifo4yTiqc5LcdgPpkk55ZaOn13+Z
K4dvpVX8sqhw9eHV2zSl6Aso6idDg2TZ5th1avM7Q3z2c5CIo6NGUwZrb3psdl/d5+YxzECqpk+k
LXv3hM37tDCbDVgpaWDBb6JzUSMo3k2ClJSE4uARMXycdJC5+dXZwdKvudlkBwzPDCVEJE3jCe44
iR3Lcg1CzjS8m9hCsRtWeRZAWLzp6gPS0TFZ8zMCGPw32g8Wz9XNXk5q+SeqhHBeMVDsZe0jjRD5
Gv1mOlbiXD58pndbL3F84eeyhrMjx0G3jgz65tQPwdMIeYXGTYgsUeOkERKKWvj87aUvxzs3QmuO
2RCaolq7glECljvcDytwdj2jOI8/MCNiS7Tfnf+gVeV8TxEG8s3RedpuDuHolw43y8fQPLQb1jDp
Y2BTQCO+OYfhjY3xSs9a4KROUXcqVZR2rxUtlD4lH2qT3aFDej8ht/05zKzxckJY430WjT058n54
5cnMsbdhk3Q2pfajHhrx5DGsBZipE2V+SMAxvgkaY4usAIzddOv78PoEjm4uTT9OOwd6xGys8aV5
ISvYR4xRFXLUiSLKL2Ic58p8arMhPBaoVXejpHPOw9rHuxBrNjE1M6ADvERqsSlYHJDlWDj1wCDB
oKx9594xv2uBwLunf7VDsxqWoVUg9XmvzJ/jfE89hl1tna+heiSPsPKkRVZyb9YsB0kFXgTkzhbg
8YR6BRxQQLFH64GYatxoH6uO/fmSCtn3bVxAUSY0ejUWCPwgZz/Kay7hcolQsuKYP0s/5yyihRZC
w7rLI0H6Xv3N+u/hc4J/CiV7CnPXk/dYtor5obtETOuuKsGNUyqoNO9VgD4C6bA0/+CvcGYDnGag
DkHVz6tNK/OK2OkdtpgCb151pwSNtOoEtCGG1SmOD+FApZ+DZDGb4GVVWANdoRQkXlQMN8cJh9d7
taw0P4bj1tPQ3Yld4eDUR/4AUcT/hVY6TML63ssz501xdFuPktSrV73asEj9SinK637aaUT1/uZO
5IUfEj2PkFSJ9vpkD4Pns0p37qNjUXmNc7rXbd0nrbFIambNz+p09Y0Yoi8K6uBExA16GMKdhcH3
9l+zM1cTUCuhISJksT09sTOfgK0G0KWmp9WDd+9Q4nk4wWu1IhY0L94ZVod7y8g4AzPvlSY1Agak
tmWnipzqxC7y4gnsvCuBxt17oz46zo7l8LS5Fb75a31ohsk5S1vgnrn0y8tOcUEEjNi4RytkhKb3
NeLTTa3dyH18Y2zF47v+FUiLlhdJl5O0CD8me3H5GaZQ/sGz19m0evWgWdTiGv7m7hMjDkgiV7dc
9vAbtN3d5nWHDNz6OKde4lcODpQX3D1Nxo3F8WGXfwL7htXZGUH6hK0tBxpyeEg7iMYpSsxmHWqz
Ov8V41d7Ce0wMEelYEkh6OJVT07146WQfAdVZr7WBxzwUs8MXrRBad8g2CCpScefVkaPRJPOWwUr
qbskfRzCy6dv+D3MV+bYKjsFDhRre/FGhZO0a5MGzJqHfHdr0JCrDs+uOvs0YyZ+XH94SxTenbwi
xSfD77MJx62aHbRIC23Q2eBE56uBTfmZijaUMmNxa1CkTx4gL7Vprtau7XrFvQzfMLcPV/xSX5PR
a/COqu1qXH0RB2HNjDEjUDN81brTy5vYkIK5ZsgUaZJrc7ZdKN+v65wb9M5AaWiZ4+c8Q7A0OJRC
YPf91dmWATSwDwf7NnIwgHLuPHPHYBpRbRiB/qOEOjfbh2g/Flrylv8kXaRbj0m1/e9I34slHhkf
Yn23cWZSmoBXldby6f6UBp9bszIwYbOjW3PtihqzmDf3TR323j+gN8Z1CUZH+JqZM8v0M447lA40
nu9fEYm96RvcavyDJvwMOJTICAgM6lKXeLeNMV2G98K5RclPvpHnntFLa07GacnzWuf4ZqLEeoS1
PGgsrAIN5zfuAnINwZcrLQPqZsjkpSHLraDnvZvjZW00UyMKW5SNgYiPo9q8uguz7hlRC6QdJt+x
uedQfratGgd8Ny+HRwQR98G74uWd9yghdGNtNdxz4Wdda1ughRy+/tHzDJ83Vty2diV4yBeuK+le
20BgxmjQo3u0HFYyp9G/jky0M5hJlA7NdHjx6mA4Zye5uJSUDBwg+fZLD0dxj9h832PL3z436TAj
nrh9iBzu4L7R4d4k+MX/g32vVW2ni0enMiFqIN9Iu+V687NsJecQjLuunrMscguE0vJNjMWzDgc8
E1M0+Ul1xY4HCrBHBozxGqlOQhbOhEbclrQqxJZ0ToQb5Jk/yYS7G71XL5zPSs5xcupt7rSQb75B
QNFYIeh6eNfpbpiPC2RG5eE5LJ+JnMyfvVedcY3dXeYwf6St9SHupBikvp3yjiOETLvDvY4uhlfc
nda/n9u/wi3PE0rAJQoA+CF0u9Ug3cHZecLkwR2STARsg36THtnFzeFL9sXpWu9/2T+DSv6hfXni
W2ovCTqYJkHpdnCWYoADWuDSxGNhL7pHk/fm5BGZ7vFz3s9Q6D+CZQca4YD7X+wOrepidwuu0PKC
K2BlyhoKnxevwPrB9E1YJc4VgewFTgWCBUgGTpPT5MRRWm89bD8tBwOcMLlFyf3THM3GcrjBpjh1
DUACHaOMNwPoAGoBYm1h8gWE6bww2gfv1ZkaolOiPtOpFuwCtZLXKgMv0axiqyD02vswOScWyNxo
ZMwOBHNsk78lrxlvoHpAL1uJRyLAHr7YvA5vV5eT+qgz6tvJkz15+4yWkLnZMWA9oGp0HjlwWRXO
aU6Ae8W7IF3wIUMEcRoaqgUxb/OV5yn+3RHGQ9UM6lseXdbZBfTnkbYLGUyIkFeskvgalzYQMU/O
AKDt6TQui4flFhiYLskYeYRX8uziE/42+tN7Ex+XSRIRDoIL0nbzgDofrAfrjmvA5vPDJC6d8MvK
QcPLPXH2KgVA8OeH9lbkI/3CeVfVsJIaKx2pzsDx1K3HvRfeUUN52TzukJShDSYd0nS5X2S/KuLc
oL8uKh83sV1OuVer5pB6/ix7538EnZxYv2WPuVpCQO/umX1r00Zr/6iTP3c/UqVXxsUUbpkdK1Ew
Vs13/CvrdSLsWvc0wxo/dc958Hb3NELFi4s4twAfpZloCUT7PCZqNYG1IOe/6WWKTJ3PcHazKSE5
Gi1yJPd08TalzSAlanXPFicQUfxgtO/l7PpaAfjds+kcepiwBkAv8lq3ecbwTHq/o9oKo++0Q8Nc
OrcfPOTbmVueHSDsikU8SrdH/EdLHKcwqiCoIIc5okZwbi8XpdsqAtw6DGTFZECucR7jRfX33Eem
AOGD762GlnpOisH88uCM8weC5AvS/s21cMqUVB2jodbJIk69YRQjKW/fSbfacaUmms1vgsuHVN+8
2wjVI9penAz+NZxs3OHjG3QSlcmcmPl2mI5NJBJzs+IuPv6qeBCnRlwtvKmLGWbtB/yOrEsWMM/n
3uHmTJOwmW5hRRkOETduL3u+UWrad7f37FRmBFrEEx4yMRNeN/I1K3qiSy13pqQyBAQ8hWnjhbmP
B7tpMroS4v1i7U/9b2LY2MHvvRtyrvfDnaR+2lLPAi3LETFXqxqPmklrlDxJSZuNEjsrOi0oUTSK
wSGoDdDHRHxMv4vv5WdTtOU/xS9wD2FRMy4FYM9Ro2chNyq+y6DUqyPN8h+EXMotS2H3vrkC4RQn
j4KnqFUop1tQKGkJeIdWQKmaJvWG+ArB+CMFAEW8BzxvaSIzmSZEw11Ivp/I+Hu3xYXEOMJb+9LW
tvuHx2opdWsl+CI0lINwSSag875fHr9/7vJE+jxdsrcouVFjeWcd2P7q9bX+aeW5935gVJwMb3Qz
UaOtA012di7O76HbxB/H92/TLp4gLUBz9bEqe10W29rsEilRsnF+rN/9uL2EVdaxqDkcxicwyfv/
0XRmS4piWxh+IiKcwVvmUZynG0PTWVBEEfDp+1tWdNTp012VlabCZu+1/vUPPIiAbLh+TAmEAHN6
MjSnT6dgRBlPSIHA/+ye1udjddWwDqAYfjUrg8ZkVqClh3tCmsR3rfiKavah+VrbwhN3ZdpUk32O
DU+eHhpnzuLEqBih4oxlaiiSS+iKDx5X3eosq5a/4ozd5hjdY+6y14yH2/QXJwJs+hRaypr64vd3
HwCCQjxumTdqpGNZ+MnXWl1WOJM8uBjfub/tsTRwqxcR34dRUxUSELDjcQVbmAHkOhwpQQ7jXVuu
QMHw1kn0xl/FYU8BENI2UtekZuHR0v75MgyZ9DhmrCZ12YB+Mkc2pehBS7M1odhTHP9EgUtib5dP
vRk2rHV55Fm5Ddo8FOj9ZNdR4fEBnZIEcsygcQ1pRDPNOvvflv3WQvCEArI2m5nxIOf6spxtlWOj
pT+HbTExmdS7/LCB8OYqQ2UoamrCaZtWV0LIeAiBiC9Oa/Bw+0Q4T+kTJWNhtBnQP1fObMWMFlCJ
84oYYOsaw5fxmDBBTQD7RCsJ6bfZ9YGpHlfLScHvzXdmQUcbx1NGjowpmazlZzYLWvtMdXpIN0h4
xz2HhxiqRAcCeoqXmYyAr8APxgUfAQNnjr/82COzTiorqhWi6lv4QGHwoL+/1hkkC57J2Sk9pmqY
0RTTgYgaXS6Bs28PNzkykONke6FEbANoURb675ve2T3h7huAyWwJzg1G4p0Q34AyalJK9EKXQBTq
ytPF/NCBWQXNAAVO2Xes13DGkpA6iralDb+S7Ui8hQodHd993h05VLv1X5fWuk8V01qS1cY3U+JH
cvi8SZY6+6+L/TQbHtyYDwAcH37gDaFIrtp+WwOtNB/T92e84ilot2jhHsgPNHNQDCct9zN6G4Oz
2z2KM/wJPxLuKcL5IwyE2qQ4pXDzjuf1IyaMged2cILkMGcN0gA88kgB19TV905jx3cw5YG/Ag7x
0VdPJRJf+EwzcTz4jCf30aTzYicFWHKuPV61lLCW+FiyHvb7YHOK24U1R9jZn+5rzX7sunKlr0yn
OyLen3/3y5rCQgiwLMihPIcgGZcAsU8B8VNWcI/W5u5hAkC+rzXSjB5KVL0SWECEuRMA7xt9PpEK
EncHeYScUqvVGL9PCFZrDrxlN/U/GJQZtANU6tnoO2vfLL+lsPWc9XRyLHa98ca6LaohcFc3+NgN
P533MdMo2RTpI6tV5WwFt3zPKVrUG0yYCjcG/YIHFUrH+4557UOm7LI8iwPnK6jEySg58LHwEHIk
mha9LHWaXnRyhNm+YVFc/JQearrxyg839gPrW1zabnAiHyeUOdqxuFvrx1ePrsu2+cVvNkQBHZ7w
x2xZthAtHzA5hfrdfVjMYsjwRDlAcTbNUS0wETM7CHu6hnN3F+UyTDhLR+cBO5mmn1EB2IMOuMLT
dLpwVMRsC76mLeSS6wqu5fTlTCFdyaOp9xRHITJYqFdQCMizoKRWYYiXDgzmusTJpFf6lcyPsd9I
da/JiTV9C6L8PPkM1UgU/WsMeyGOqUQGAv7GV9MuZ0Lqu4yYYU/vE/K9vnq6pjTA8UO/f+DjlvOs
8NeQPr3pM+JQt98hWODHxA6AkuJulV9i0dtnfl9ckJYLUVsDiFo+j0Jsvg3WcT1AbsA7BgTrQS70
H0AT3JC2Ga+fkPUFtwpwP9i1F9kkmSQgiNmEd0GohbArvwr0MYTDEw7bm9cHZBiWVru2+3qO7xnW
2TgOJKivBZZCUDimvCpGYBCIgFtm9jL7DAZ7+rorpVI/sB8nY4dHMpUIn9EExNJjD2kToJAe/cIM
hU4sLqmsT5HzNWbcAciCGtshlAGjnLGacHfi3aDZZFrCy/58qYX4Ac/0MK6C8U7WV1Pnb05F18pH
+S3FxLTHTAsP0AjRvv4YQeBaRhaz1tYp2crNHVMlCSjHVN5JRxkZAz1k8u0G3KAPMbb6HcLUm39/
9qIFxT+GSaHxwHgAvWSZ+psjteTFwsQGwxS38cVZn6VTX+F8aKVhe3bFNDexM+5+/Do0HkZZ6R25
rkJPchlGR9lOuHzC1MT6Jujr3Ng1s6Rkwo43lpWZmB9WB7DtZ/9FU9vAAcR4I6tESCDSgva0a+aY
H4hbQ8O/bJOzde5aVFvr86rB7pzDbdK2DFdeY2DKD+9+U5mPscIg6ONsMJ95W3Gb5+v6pwBJNkyA
SPiRcHWpKWlAQC8S/pwi28jgTuhvMCCAO97NTtYN1AvzeeUgezBShzoKI5SmpRqTqMIW0QY4bRmX
rnHoeJ0VNKJYYkjKw+76t3ushbdNjntpMKLGWAfnYshzQpHzK7wGP4fWgnMwmjE5GPyiVIfpEiRG
tarC5k0oPL4fmWDLkPhB3x1cd+PToZ8H1IrqxoCWDaAqnvYFaQAMETj6uPV4pULeoL0zWgwORCrI
H3tPf4e36cm9nXQuklkq1lpZ5h4wdNZ3+tQZHeKr+Gm6iscu+g1EV/6uBUVmVoxwKVkpevz0W+wt
Fq3N8MGdcYRrv2Yv29I50Iisp3G6Fi5Zg8f/pxo+CSEXEy8FxRBwtSi2Xw9WWgWWOmGeSquiYo3B
Z+Fqw+s108MLe9JbH73RGDrN8HKyGhM4lHtkuVTh8BNhc+VmeBq+51YdXvX+HB8D5WFsdpfEaEN7
NB92eQF7a8GaYkmPNLsR3oY41+nZnPF6FOrbCQdJX8BHWmDUhIg1aaZHg3TfTIh/1NzJC0/OntHb
3Ux/ozHOui3p/wEjKVzvzod0L47uW8/55S9d7FvMwPQEZmCACyHlc+gMzNtyplLxdRiEtY81aRQU
mJQOL0mKqBRrgAHGoE9dXXga9W2GIRtW1f69YX1Gr7jjFuhQjA4sSgCo4/67AqhHu6Z46Y0zmPgN
a/aNfPVrXF4m9ukncelrwiNo88EBIWpvW5Mlvc0H3dOyj0K6zaD3rtMhc+DX9ml4Gmp/ElMGnbKm
oFJTXCTVkbhHfhhCRsyJl3eFSya+e5y3JVW4ucheY7Yc0gQpZppGb1l/bYZptee7T3fkvh0wYhpp
C+cM8x/d5XtMUU2CCzXh5FoQUShq2ikTRGr6h4wJZR4HUPY1zmP8xkB5YK+gABAhieqfVpu/hwc4
JPrCG3SyjrDq+BnaAClWUA9PV6tDlgRvsAn7qOlchtTfrEvKoVvGjTgtJw3kIQfyzWRYJv4nNx6q
RZt5Btpf3FTwE9Bv2N20jFdGkespbtPrTrv75t2Yv3yAERrs42X7MZd2M4xJm78gJVpHeZiFDJ+P
3Qk+or3loDnfvo3ubJI7tJxSGT0BR1rrDOnV3eOgwjIA5c4oGE1ShqpXMoGpOAPGbjbNxVbdii7u
JXXc055QtPsPJsB6H3YiU3jk9cbsznhVPcWMERkmPlZ+/9gEob/oFIAzc1/WZqHqZGrtHgvaZ2p3
s+/W4GOt0dMbXLfWgPywBxNvQvokMgYPTVqF39ZCQj3lCgwkXDIhWqNMA3XuDJPdlXSZjzUshy87
VNZh/YD7YK7OL7SZ8GGYpi9Y1oxyFX9LLO4jHKzQMnM3wVC3L7qMl9vVWPoMEkhXJlEBzGqQjTdQ
5dySMrNmJ+haBawyrNh0mCufzGAqT749cINekK1EiKcQqtNSl6ArpI6SsCUNcRQ1cddgRDNGWHjC
3LAJ5gJPHJIfO8j0kurTmzV2lOsSUTA0aj8MRT56oQZm6PvCux8KnFj/tlUzhFx6MQoFRWwJ2rSy
LP+HrB1PmXlM/Gb0NtrzN4Rr2/+sb0u/CdpkfkbWLBkX0ERoMvbtedomp5IPJWG118SsafJQrLd7
xhduDd5Zu9TMRTqX0OD4K3gIbGRtPi661BXLpg82d7MF6QGz4SZRW8qY4ti8Wknk0p2kMCgbPNXk
krGm9ZJZu33zqbBG7O4xhx7sHq8CLjltCzzyrfu0ttbQGQn1g9x36PWN+qXXyCv028OqkeU9nI+X
Tz/eq2crul0PUAvcRm0X4jlK6oWQkAD27cOQ0xrn9osKWZj9vT1NNFf5u+BhOG88DSXHdyKpJ2XD
65RmC48s9HBabie52Wr6OKUwt7AKtgsEi1lJ1R/QO4gh2QcYhgp/qeKS1XcrB1T5+HL3p8wCiwNk
dTADmCMQ/C5zHrKaIbS/7LJl6JTGnw7/rk5Ol2LqA5TU8cXJrzbWaAS5CkNWcOV6/cFUDu+EQbYN
k5pScLuMELr13SjG4cLqhnF0n3LtsAfCPTo5dmhgs0TYpQ2jjaBctVspRv1a+LzuvniC6EWh34/N
XFdGK/+FIrVpDNAsp2ShFTORTXI4WfpWlJG1zqNKZGDbX+UWTDLEE+MxZfMYR1gzZ+x6oJaH+H+D
thHqg5GfmhI9LFxxXB1Ww9a+YGkSJUR2H/32aGIM4NCH4vdbuVQfiJBT5DmCFp0s7CcS5BOMyXeV
13Zt+TSWpYxQ4+WJWY0WzF1gKq+fJpujsIsxx9MRxKBso8/h25TlZYxe95UZrJRI4bi0nzyL5kVl
izBag3Snko5kIFBMMfP/7CmAdXX5mguamFOniYxr3YDoje1fTrUnBORyHCs6SD6lMh0O4uIphegD
iBquGdsds/wpf0Vq4f7yuo/AGc2Rm5ou7mZziuSkY1yHDUqM3U7kUM3gdhPHcXBTIukIG24CFhof
nmdXbYRP/cuKoLTguMfx5JzasB3Wa1ruKO4GEhv1Ge5SZJuXIC5nVKPBm4KvHcbq8vQVid8dZ4UP
jARbjZvIDJs52Tqy66uEkrF8QlVX4iqHgL+pWW61gfdrAIavmdtNQK576e57gwZq8odPCquCQ11j
oCVOKzFLTiS+4wP3V+NBKXs6nIdk2sanBixuqvlaMW7XlMIgUXbDUAF/nKA324/I3Jaj3QXGDKJK
LrSKkgqPsifE7/iOjA5itsgCdje2ffyGsakX+8LupDgb3biwOtinnSnPj3Ip8mk92AG1YMrhxcnk
hqHxZxi3CJseFPNivk64pZ891/UAlVms43Q4ezqADay220gqNoyvzP4GSU8K/Cdoj027Nd2QfXjB
gJSIXaQBj4/Xge+cIPhoi0d6UTqNIZgQ+7b7NDYFhOVTBHWQoyZOXe1uqS93nYfU8k5AAJzra3Bm
LhKANnHdUXfCdlG7AFh4Jrikr/mtlj5goHlcDdzJCF2oCh5DZFFu/uYnNx3XNVmJnz15jiDUT3SO
XdxUvqiFbv7zY8YRSQrdWHPWTzwAJUyI3utSyR5hqovbmsZ2QzQB4wkqW5skH6PDiubBxj4EIpaZ
d2OuIRdDEGjREZ6X7DRM/YMvUsRfCASCE/29sde4AUGhMdmQ+KQX/a5GKpXXlTaPVG1+YAdMUE+Z
JeKQ+msIb5q5btN28j1E+jBgll+qzW/Y0ar9bseK/W1ncGZ52JammM3ghY8tDPcji3cFNgJNvY52
vF5o72IP8rxnY4YczVssBX6Z5pLFZOJhgPLRlPUTt7HJk1y2bjAVJRW9126cSifB88Z98yUgG/Vc
3xjSvjlE/4gS63BfiLqUGRWfjOuMXIR3hqEG8ILIFlhfN7oqJCAT+S6+oc93wUilb2WIjWuBHW98
nmzJ7qH54+futO1OXktEgRi+oWlp7mSN/a419s5lhDMogMITBhHoidyUZw02whaDDNWe0krzd9EE
2FFhmJGJbCXDAkrUfShajQNSANEJiKzrg3WEVS+VCAbmMAm8qOEjjF9WdsSqeHHRY7nMjGFxNmII
d/4T16AqhKkEsC86YB7pmjHD+jrN2dWxZZGzhxZ0veZMYY+hSaZIAVWyWn5ErkYMjsO0ozbQTMf4
S2J0hxMt/RVSnHWUTCN2HV6anoyhEsod0RsnQ/lvlX+WKcJtiedaRrhHEHWB8bgEq61jbKm+XHVl
IGXR2BPVJ7K7sZxDAg+86K65opxtSPGi4dh5+2OQHBFJym1izbrelKwGBvYYTdRWFBeOOIiyrh7H
f6YBvx/LVcG/V+ekhGblCFzWnxTHe7hJzDczP04IzcBxCErZF+b0RX/MuUx/52HTvkDh+meIURvm
EjNTk+QyGF6SK6ZOzljdQf9JPF5FfB3bDDsrW2HaOPnYJyQ29nxPHTBvT+CERVkoYneucsRbpOZm
f9bWZ6+A8Kw3J9fweTYUt4ovR0ZIbb1msEy4GGRFfCOR3gMC0LTKZw/k02umtgeGzne/nHdGKUhV
L5GYo7V3XA9fiuF28PBFHYPkRY/hrI1hzbEFfhZPxe0o7uZjJQQf7foN1uwdtx0pSvMQfQgGZGcz
371357haPGfP9WeqAIKt3nsVAmEGcqIGPARvgs+a7itCRYJm+clybURfj9MsaCDUEgEWWbW7zerK
po32tQpKGG079ppFOkpHObsKpysaMFklmE7+kb25IzyGmMPJM5pCxRoTlzZcr7GhxKtH53M9jeiG
+8B8ybMyxggRjp80PwwS6kFfD8QM8WvHP74XsMc5Ln32V/yIgTaQcCeMp152d5DRfHWptiVPsRm8
MB0n6CMgkRaK6fg5myLDwkHmIPhH+6RnrlxU+nl492TjXPw7jRdhIAyE0YIVTn+8odRBBkTl3ZgI
T7d5/PqoMsHHXIyow5TgLB7epnPdPWnSj8qoEYCX0D+Ov1w48BvMwmnKQCTI1GkMSiMjgK2Hsq9p
blapfwqau+/uMeuD2LJ9qNZ5V+/zXYkEp8soOjt+R99x5b9QPKGLinNmjBgjYXWJk8euxeQKRLNY
1cy4Q8ZpC9kPk+cEpnd/0GI3AQmewe8mRNVsjz7+eXvy+E3Pa5T668AbfGJATyOIPgofJgPXfXzA
a6P8eydmq21m8Ab2bUzbIKLu0kNLtRqKh5GA9YWht+JSoSm6PrxL7ZzWWGs/0ANjUPLXW6o8Hiio
IJSubktIEt9t5w+TbnXU500gW2YDmzFyGvf9N19JwxME1eNp+go/xw/Ts2UyzyCn3obv4wlA0L9M
mdpZvX1FLiwsi4I0Tx4RhmcVjXtlhV3HYvSX6cbTUwA1KiznK6uDTznJF6IUFVekEl3pX8gIP9kN
h2EDx//BoGdDtTZaOnOximj4ZP05PCepqS0YKJJVbryIK6PE3WZEjZInCMMd56uGTTcLhZ6OFxY6
WwpfpBanmRcveQb2wgQ+W1k0oWaWvLgzbOPZa0i3JVZTUNiYcmpsUzV+viVxUuyWAwbuuMWB3XL6
QAZlQWKJi02fEKDx4ekYuSe1VBvYW3YKdnzJq5TzmKAyGHJWhxM5Zq//mJojTAdIyG/s9kprbVJm
pi4HDrUsZxrwFfRqzi9KhCYn69NhjkAVkfInO3yE5XV3YstzGXDq4Pf8tJrx2xaXWTHBkMzcN16f
QAuoEfFC53QRW4SMZq5hnIeUjKRHFXPx8tvwTjBQbS8zjh/gG9xW4cE7YhmNwsFVAnE47eq1L7Xs
EoSO0xJ4kCqSfLUbqLc4Dsln4PBhuggLQOCQeUJ+gbhsvCA+yAeWBolUGUSgsXi5g8IjKZRr8q9c
Yf8Aj8/J/eW/+A7IEDD0/rkhy9ia98k3lQN8MOWEp52n8pEj1vIwvI449v4ddAC9dBfQfjhs4l/h
T04oELBxG6QDeXnx6JPDFsYgNocSMCqlYy23ZFSZl8F1KqmMwlaA7MbpK35p8vehNxs/oxmKayxS
jLlYi3ztZeQGfXMfyL2M2DmXEazymsZ0ZOKdAxNHks/Fx5R+RPxrApyrBSAE4nKNCVkhhU4s+sns
g6TA2P4RzwERgeWOcLMeOzA23E2W3EvuIDB2gYMvbEP4BFB9AmZiTKn5erB3J6RTYk03MY4j7O0m
7sRnLEhwDVVt5jAoo2U1S+Ac0zW2BjHp7oSpnXEEYSokNNku+Dn/XFODwth/h2eHvvnl73uwUMRp
+MEfd/kYl8WcT1YwVQugfojxCsM4hmviMoylXuLsH4t0V+qq1x7yOzhPCu6sOOJiHO7QnYnG68gl
kmtwjiSfoMQ5i6iVmpOC1xdvhSPoJRck5zIgI9Q7bk6kRn8OPgbXSHyEQAVd8bPZY6RyxeaVv6x4
uG8xWNI7I7E/L3Sx/oPB7LYcWEWV3ZIQLtRiX5P6dI3XDnSma7g/jtq6/Rr/e1RB7kO+8vMMUYOY
KlpdSh3doiIDs5oLa0cWzi9yjHw5WcQdyZ7DC5ibIIWFF9M78PMglkpW6Dq6Am5HEBSpoce64yB1
YXg3FccVOJFDVOZMnRiamH2cJ18sbXHoYAOh0IiXphk8dqPMwBEJaijOhwBWy8CdzAaYCjJoPk5y
g32vsla+wVhVn1ircPjWQ93C8082A7lNFPhi44Wr0Zh2nfoviqa7iFaZ9xVjAzZ96Zv5jr2FGkW6
GQpjLELKA2YbzICk0hsOsU89SLP9ZVIh/mr+3Qdk9GBmFeaTzXK1XTUhJj7DyqosuA9QNlYaGLUV
Ogx3ZNJEt5M6h78FWN/G5UWkuHzylUOiwxg5sc+HY28chgyfPcQXvhUOkQriFtj5XaEdpf7g579z
csVkPf78quOo7VHave3qjwa75Rc8uOyp+yVctYi1tHdB8DNj4hvufo6y6Hfz6nn6q45lq/gsH3MZ
pincsngnO6zsK6jqfeAq3t1DxkwI38WPY8rAM9hJuZwylRUTEQlEoQijNeB4Jvl3whivRC7/YaaD
Bl3qY4rqNns2DRjbokz3ZY7NIxf0V0wAbDYHfJ/POnaUI+btUEIgEom5Mu/997UiKEFYIazLvOBu
JEhdVOzSr5BPxItrPl+6LniHROJAD1RwmxQ3dUmolCcC03zoxG0kjrBNxIoSB/LplFpmIQ26hEBD
LKcHp04T6xLFuO9OB0jlqdNb8QGCjQekmzKrEvlxUwbWEvIqnSObtYwyYyRV/JmCkjqTaoYZs1vx
6YWWQSvo4PbpV7pcGIUdcjZmyrehgJbIRCY2PgaJONbyCvT0kpz8df/NVmUodqHJoyfh4spXzrRt
tMqSFSanIZ2VXfH2JIZGQuvEbU1sSeS/xLhLM4cND5LuQsbVCP9XmnmaaRh44AXJzZQpmnh/9GjN
W1bTLAbvPU+Ap28thmobvACkWEQaRkUm3qZid0HBuiZmS/7on79D19JChKSMssdT6Ja6bvlOSC/H
9/Zxi+zQS+XuBce4L+JzYi1aQ/6fmLw+mnZFvsu2d7atO7CiLOdveGChf1Bl9a2fFB77yRNuBuB4
VMH/x9nd/n37SrFULGT6INVXGnCQOPlFW8Ecnw/5c4kgQJSPClDYN8bq4BK1U1oWMEksBbBG4C+p
40t0mp1t7JcDaa9PGPwJ1w6eOv/AEVrHHcMmUvbPIjVoIQClWCxDlnI6UlUSmYTrcr5gaQz64z5d
sxjYkb21E3ehsdjmXPQpR3PKgSkJPfZUrpHl8JMuuKr/EtQlK+hkjaUR+LrSOkmzfp2kM1Yoq0Ec
Lc7i8ROIQw8rImJJlWiDJBaQLbTJ1k3/TgPL80kfL4Nu7iNECkRokirbDTtWyq+vR2IDmyDhyHSr
UgqBiOyoSJbgzFcKm+6vGuM8l6GA/JKqRkqxF68mtsGyX4HpME20MnACBEVWFzMNOQEQb1BzVLYY
p/44O1jpEVwh1l7UTTREy3bcGn36HC4bmqelnJ5zHl4pLiiafgayASjMvzID/hav06IAquzToKAf
kZIlCvYm5RUJqEvWDIeMlB5cUc8ZcoBYjzX9JZ5xY9zqrybxDRIe3bCwkRNKwVSQbPF+kIpLHMvO
RiR5phVBBD2qGx5muCwQn/GDExpkIXdM8FgwLq4SGWWFsVyTgDYFD+qYTug4Y6gX2vw9lBUDC92m
KFxSOo6kKlrGNqcXkJlACFhGYRDFFmGNpza4BbWuHDrALD3QoDNLRYAsOWUOOCqKz+ZiyDqSXeG2
Pk9uLKPEHv++DkgoHpVyp8Xk5LcTr6nD2V8BKoyX0w7ENlvMMKXlZLPHy5qnmxXBy/nsFyuxkeK7
2UUkuZN9hPqaJXgQ6xHZFGSzEZslOjS2IHb4tRhOyZEshuC7Drsdx7bs69N/5AjZycSLSTy//uVi
iE2YLDFAOylKhWCSmzX273K7cUVmFTZkFk6RIXdkyr2iNBafFH6I4FJcEsGq7/K+BcMSPzkU1nxG
KbzFF5pGnK/Rc/EP3yk+oMwrAAXAYYqxFNXCvCAEgSqMDcluchkEhRQwsE+ewlrSFZJpYSFpK62c
H0PqBPeNmy8u8hujN35YlLQPMYSHYiN53twwmVDgLylFaMMHkgGZFFRLXnW9k4XgTccU45wNfd7m
ToJ5p1PPgkMU6jo8GcKhQAfl6siq5Ln91fGcu3JH8E03+TQ8loKcich0LDaI3CTDI7+JO/Uvd7t3
MWq2Qx1AAUkeSoFtLzW7zLcZLzM6aE6VJXDudViF8sTnhd7dgMr2tvdhbX3R0ISdUW+UTLvA8N5t
zro/HdtefXffK5qgb/j+8LmSDZo4XE2qHTSghwNhAx0WAxP/sziF6rok6vtxuP4xCojLQZOOnJg2
s3d4MweDwvyBjWmdekaOtPzO2USc0VyZK7i0Lph7t2E+A1X1mUWyc2tAAivgYmgvKUwGeIoP+744
Eyb6PTY8DYtS8HxU51fDazJGA5sNCrK2cPBRudWW6j4P59hW8Zh5s63jgQBq1bAvePZldsbfqsz6
uInq1HnO+8GUnZZkp4Y+VaxkkTONMMYcGnvYZ3GqAkw9IhhcQCEdcyVjxXrIoF0xKkCmJsd+tjq5
VzS+zEEn6RrVGn+kmEBQl57xFpSjqZJWfW/Hn9w4kfYSXecMepup2fe7Qkm5o6fFzxgk/uOg80eH
jknEy9Rbb4MUNSg36gzyvX5p4aQSXr/GhparZTatQf9wgdyJ9fbXQTLRolyaJADKB8iVsFT7OPDE
F5NJ9zVAY/IK/9RZdsf+JHx62Si1oaxmsFq/XaMkrkIpWTnT941QlEeA4nd9m/QWBUYk2VY9vlWD
EazRWb4t7KtIARveWZpeQuKuJC6ehqvCY2CHV0L6cSA2YhrV91D+QzUwku0mmz6Xt2aIXn+4KmGF
xhnMM4aWHeujmhUZAzGsjLeBlwicGSOZvQ9dWMKMAVMv7Tv8nS5+Ecowm8PyRM1+hXzy9hEr8cLY
ZXzvB5XsrP4gmWOBfNGVjdVjwpQRiWM2/eIZvb9iyHGjCGgdm1+v9R32ILMjzrqckXg3V8+ahfSF
QMg9bzraXbwInuEmG32wjUomm3xZXCH6IsAddO/B8xo2aaLbxq1wSjQLTHWv4RmU6A74Ez84zd5Y
dWrG+TGoGD/pCbYk91X5YstpTjWIA91uQIRak14+weOD73/netiJa5tkXKfpVIBTy8p/k5de2JWf
QHHtR724H70tHEEwUhP3z7dF7cX/QySBVyK20DnUkl6sxRLkyHiNMMcvHDk/RSmcHbuj7mgzkeTd
ppPXQFLygy44lynRy6SRKG1xPGP2abQg/sbtUeWXGIPJKxLsx3pVo68PkOWVy4uXswZg5kVt8svO
21BVE7PXnLdefgO+STffKQoiD6ytFdXIasT+qfFkzkO1YibpsTAvoCpxS7G/Vxd68xzmPO/xcjNP
5eS6sVJ2yEuY5Lv+a9vYrHP2WriTTBYecNj5xUyXUOdOPbw2RveW+x2kbHdNu7VxSyFrwtisidpq
GsLUI3LxiZKP9EPpSnrkd+NtMoBc0IZ6KsLAyX2LVcwR2zTwRef59+i5jKDbJbSlt/14O9f+4vVc
/mUwYZohqsFe+y+5D0/w3apir53mSbtBqPE919N+lOBwcZ5lbGJem/vcNHF86X69zYTb8L4Hr+W3
mPH6mwbFaB54p9nG7uFYRSbAKcTekGoVpJ1UhperluYm7sHQPIq1Q2ukotm6bh/VosjRtToJD4Jq
po2h+tj3OmPWYpVa7/6kw+6Jmquhep/c7iPDFju67DHQ+jpKwOdfLxtdQQ6S4+LrVN2gda3gLkgi
wYeUm7+2I+4z6Bn0BQTqdQVpftQ6WWqUWygabvIoGYPZEQt+Gip6asvaxK8Qo/D8bFxIf3yZPKuF
Ae1DnOaGQiBAxxMCMCCQus1zbGK5TEBFV2/5kdJrPRWrMgqvCyf/F5MF/P3WrTgRRy+n+OOiYgjn
innXxVi8QEExL3hC5BlswTIlX5rFaGNBscGkgkeCp6YH60yZiTtLOyrQPeJzZamzU/gEikCRC8Ud
icnFaNYeKi/28otJrc7hi0bhFC5k7S2dA6uN/5XDIezG6XfU/AX8LkgNgE0Z/cGR78Ia7E09h3ZI
/OyyYzhsTCSgrz1IdtoesaNA0tTpwevgfYGdaSB4uNzWw652GE3i8fLsmG3qNg4F6P4m1jrg3P2B
eDpqnI8MoJ0W5cPqNPs5jVqoVjADnbWAHkr9i3VegfLV6WQ6A2S8KLBwZFS+4PfkXifGuxv0nwGB
2uyn3DmkOoqTuWRk17GKkasF0+fDx2AaZuS7v6E+TMNNrOkqvPeuz7+dN7SZOr5qRrlsAkKv0yU5
yO51jpqIUGHU0vxqGvRFksCSYrC2qHxxk8NRx5HtSJwuN8Kk8LQJTOkQhQ4zCbZloB/N6fBf3G0e
AhXB2ouoxI7dtFq08oQ5uJD87Nx4w+BjFq36L2wj+qPLNEPBuW2zxYlq80GSYmuizDpmZ9KZZEdl
Bsj+/KvjNscuktJBf3tiAIaBwEr6QJSvGTyF56h08rhSTHxvR3DD/fekEV2CS0AIJe5P29bdsin9
b3CVGeqDAJVW0vfeXatk3rZGUJW+4A+QP0Zrz5KFvKqaQq/imOJyPA1oWLXmIgm4mx9s1E8v/sVi
3dBzGeU0tR92C1euIs5H3+i01IK7/51lI3hPhxakrVEveE3ydfdQTJqHKpo9bPl7veDtoOvUtwBG
zoeCzLuhiSrsTnwJcVRs4lZJHvuyMzmFDU/Zirfn2FloHMwYepmXobhu3Ka1Xdtd/0EIqmZXjmaX
3mP4Hit+Mc1fkCPlt61wW4fnoBUWXgv1DBbv03PQcxMrtd/QJBVCF+1O8KmkxLBEuqKBnjUwHn8b
SWXl35E6bOH+HJCa2SW/FW4/CHd2cdF3vxkwrFZQC8PNCb0y4KaIklCB9q96QioaRJ4u3mcjFOo0
dtIkHqmXcNXcIm/wk3UeXUeNRT7DTYF8WCcZ3eJ0cl43xKpAojDyCDlJXAetIIUeepvkhwvSPwAd
F74XhzLWZwbqBfFR4WiYdg+IclruCQOsRcvli6NWgBUTAgYZdaR2mwnKjE/lbitr4LulPhJQauLO
ZsCIIxBX+NvoUxI3Xakiu60Y3PCcvdBNNuwN0lP5hAJY47oCUDdsgNWpaMUUQ8fNSfw5M10ELr+U
ZhkByR9tqdtGfQ8QivCxfTkqgEVMlUBkkj7MDvM4tlus0nmKRecGuY9rinIMiNowwoUDEgL8Mfi4
4wMgTE2S7HmbzKkCah0Tu8WHcqHCxhP+MVMhouObBpqTZAxTznK3mAiZma/Z6aqYfi1RprHaJCae
d8k8SuxlVgOGRqUJpCkb7z/vcfFLza2mw8588rAA+l2Djo7n5NfhTTgMmjBC+wlUNX1BDcJm7Lyx
Kln5gxtREKE2WYT+xni5BRfZ2OrWaghEJPFTfQMwZPDm3cLIgipNCcMRyg+jFHpb9DNsDGzlocb0
a6MTA7/AAEV0dqC9W3YSmJmQUaEGQo+0Z0LyEnYth8qfs1oNZtywf1Y4gs5yp4IZRwof8mdHX/lY
80D2BBkVmHaRWYuQB2oFjvu12GUdpDAuSmQZSNQ6aKzyE4ZhkcMyywyohbK+SU8vgSUTR4DFHqlj
4JZO5uTR2b/PkoMyPF4dbdBGneH2iW8TXJKcO2P/8kWs9lwkDno7ogMRohMhuNgMSiD9F3A+nv7u
d1gNJblHsYFREPwIV/8aalFnFHT1XoQLHIzU+eg75BndAY8vFfe0PQ1a/nMuwDZeLPi9d3WM8DeD
AjKYwBojQcNzO7ij3VLlvXsMEDYGYTskJh+Y4nQ9XmmEehsQdYRNEDg7QhhnwD/cJp/Lo9msSi7B
ZATL8MXcAnE3H4YHfPEvcxR3CGjg5aK/Ep4wsjxi1jzSgFDhunzhxDN8sZltoHu60g/dHZcEF73g
NNVsZZhDTGGvkGebZgUHomr2iaDrjmh1eHoerOITJNnPCApuZuxlXEOUpvEKlDuGd/pmUAflruQn
nEdp3MKCUbJPc+Pufwa1J8F8PRdHB2g1MHffzoNIhtwgR3ybIWJDan3kHpGpt2Hr4r1EdGoEyqDs
uzsaozCOrQsS8gtqwZg+Dk8hDEzus9ZCEsfxRLBkj8kcmrynJYrY3NGCaoBk037E6NnZ4k7w3Rl1
4ZlS0xuvMlbLhi6Uuppd72q94tSGsyq7L30eY7OhNr7IilurmIzg+pjGL8XgGt2RNF+xSl10O6b4
fkCR3inMmvoZGvT9eYaxDRKtxOlSxQwLF3MakrRnt0nGMHbV4WzYJQf49WeLn3b7j6XzWlIcW6Lo
FxGBN6/yEpKQhOeFAArvvfn6WVs90Xfu9HRXFSAdnZO5XXZe0S1F6v8EisYu/VdBH3+IWgX38Obm
UejOD2BNBeNGTuqaq/AmyQeEBDUqSSqrHRlz3IVSUvO5E6hl/K000wXnNdYEhtIbPot8AWILjly9
aayJMZjTWO3Kmpn+jMf45lQnFxKo9I7roJ/urmqt5683P6vE7Per3d70G38k0fSbNvMXoxYP0oYU
pz5u30jTILHoo2TwQe9AbVjG0INrR6tox19vXJTTIoR1DhEx8Jc2s8bFKPQqCfMrsay2vwqmmNro
1BNkhxhBf0mZuYr1rJqls5Nhc6i4qeSHHwvucyDGAmfg/WGstg4XbO1clv1ZsCKZZd1Zc8T0UTIT
AFhEIY7ajgccMYBade4k+QBcC8h2e8X9cC79r8d/EbPVLi3PVg3fofaokGywWJW4crTqi3VveAzL
C21vFbeg/pCt/k525Bimiw37YT7cvRMwskUjqZtGjZnp9s5rOjxY0D+oKgftgXYuBlLAkPDg5rPV
zSu0Bn4EOITsYwCOFyAHABoBuij6XO3RzEKoxehG6v6SfHOiohhwn+3N97gS14H+b95iyEAqOK5s
uXGEoKOLzXF5UHdZVRndUiep9V0zKYSP/DiS8tkD6NKUyqvxCz5wfw6TgjMAPcq81fv255LlzOdX
QXUMMgjAZyGrwYGdd4yywCHfCVZ6UkNpUA+qgDx8QaH7/uK0u9tfENgzONePScIamFvrRGijSOVg
ADiBD1DgLYpUzbD4+fOOUMxzoHDm/SSn/lIifEGzaFvOyykkUDM5mosMtThILvIcYuyXhGgClNDJ
VCJVPEyvWXJcJbbpecyP8SyTeCXtj2lqdU2WBWQXD/1fZYx/Hg2y164YHsfBjg1We6kFuny34VCJ
EGi3Yf44bRGLEK9gh2+HKBdi0DnWRO7oKgPROswG4k6JXHMc5hWn3FbGY5lfDN3akOvoumqQm76P
6/djAHJBOaQI1dFt1bILsK8LK/RXJideeuw6qv1T21hUorU/dZ4O1SbYAkPflRmAwK5jLJTz3ug/
UPiw5WE3of1zIVObaH2B4TMNJtKK0CyrMt4cJoRtwMXcKowTMXgByQEcJ0WjO2PxcnyHDVrIqYqO
gM3uYsZdz2SZclaMoaNTz6ZRhCqBCfcCgxaGFpfqqOKTtoaOFU2GZGwkA3GzrwjjIcGh4cV6s9+P
foFOclJxiXGkSiZEwCcjzBgyPQtkbyH4xXA1xwBi5uM0o41Pt8v8Guk0rEgA/tPWTFJ99jmLE8L3
4t1pAx9YeFB8C6MzQ7OCRxY2x/Xl0NyYhmMQa8DrsC9bY+oMsg6oRrIMFZwxhyT/WB3nDf2OltDF
G2HaAYHyY0wOjMVjRJPTL7J3bCCuMfMTzrnqktsHM2vleoXuaQl2l7w50HIQUfXwiuKRE6t7tFYr
TrkIJtMmOMfZcchHBYvDrasTq+wxaz4MCesWu3TorEHq4adg4u2iZedDuw4E/a4dDtDVgIv5l66o
nqnXcjVDy0K3EO36WNopCzrIsOIaklqOFfbSdcczAyK8qeLGMzPYO90bi9ZlXIbx4uGidTEUvWQk
RkCmhEOHRi1GkAer4W3Us39yi6aNxPCHPlG4wQE+mxf2HqbePDFAZZ2fVt+2SV8zhuwgECn4BbFw
YgGOskWDuQ1sTAsXOa1JNDgMH8knLUHoG6RDfFkvu0KnSPeKR9XddY7BcQKHbWbJw7TdnogU2NZ+
069lhk213cxzCbxVl1laG4eNUKtHtjJuE9lNaSE9zE6DK1FRuArtIW6FhIoaJbJLc8yW8DFZ3lse
XcEZJZPOuEZ6fp17PkNdVTJnatEYALXaWiuVjn9UmrwRTQrRDom6W5cN1qHEryJUBuwSTNeyYWJs
X/LhoYEqc10DDduiWa8y4+oBVHIjTr1Cc87KC18EJdB9uS1sFjQr2W3QCAijGM90mmHdgnpPdy4n
GRvQ3uGtCFb+4irZW3QbrHrDCOzu42OY65GydRATpDyBAUmvevdnzpab2wW51SRL9foKwhRf0xMl
Mpmj5GhvTFJJGJi4t7HJdltY5yFQshxQYd+K2Dicnpgujht+/XztymWzkTflvY9VYfWjbWX3P/Wm
N9QnaK9eDCTaxj8GDhMlgzJL/GLVvdot78T2dzOfRfObbkisiMChNL8IJexntCO0GS1Y02WwNdH/
aFmIDVvXkINqTVyIyCFUDppQ41F6T4LBolP3AvW6h9w6omZZKl/n5DCPpbeFRrtGvzl2VxwYQeba
wBndzd4w+2+LxQ/m4Y777MV491IaN2R19L6GzUzcfcp83p74uTJ6up+TJcgaDbGE5MND871gKEVc
MnwO6tHplYbIAtB2Ynxeshfycyg0b2Z3bZmU4uB0uT+mjAIQ+eAzjHliNd04CKgaEvZMLmsgzzsi
EhKZjYCwEeBkdnL2YDnITmzggIawn1wk5B8nKFOoJyrT6OgnBgwrBBN0H3pTPFPYnXCXTzoXniN2
RJQ79vBo+sCCmjmTJ8s/2trxF4DTdjhcLvnEZp3TU4n7axsAKxlT5No2l9pUcGrURC3WccTuM+BD
RUGHkYjhd/QeXQYal7VwMfYerZOtKgvxh9Yqy9eYIa5hJqG287y1JpHI/Pbe/tEJ+nXnEpA6zEe1
E0ONrjEjWo4J3JjrQEVMDynSX5tTqx2YxCpdeFhUM+k+jYdEq9Hb152mwzeNN0Z9fjNNzpAyYkrD
SjkNW8Y8okEpk+XlDt2e9nubL3jZzKh2nOus5KCBE03pQ/aH+s5//4Da8XKH+OgjrtwntN8le+PF
s27QFShiYWKk+U9cRvsVXKaDtiztgEz2W9gMctSYuKvDfx9YBhe3G/R3BIXFLjr2jdlBMeCjQpfq
fOKzvYsJ/1nOEWliJypo2rLVyZZhyDhU9fn0w/pX2SmkZYePoaIxFHrzJLf1GuJCtPk8TeNrhbsZ
oS2MnKyxvxfD898n3nlA6SRvERjDFnKi9d1FKQGLw0bS+uOQyO7txljzx1tJXZlXFPGKQ4mZ56nW
iP0cWJkEDY65FQ0dwIui/RQexknF/yHp4vxjT8QgPr97+htFidIWe+e25e10LJE+QoZkLUHaI2tg
XoKjDGLpcwySTHSKVnmQzc7l6MT6wzy/tM2rrfR8XNspbXEbDR6nm6oG8jmNaofV5vrbqC5BjcXN
g3T1KXr5Xcbhkm+6KD9Ypfu+9g5c6RDpPP7ydVAwLxIumCS97AAkvrV6JXCKw3Dd39rz70CRBdga
evwENkrUKk0mnmTICSTnRoDsIUAx+RtERJrqUUTeQrns+hsrQx/e2XXQjhFHAB2P8BaFkM4G9qIp
1jyGPrRblNz1pMVEqqaVSSKAwH4Km0z9nSx3ONxMJCyB2dU9CIkhNG6U+irAN86xz9tHD8RcBQQl
B1YSinFnTmhAPA002QGRA4FB4QtJ/sV/Do7ZK5SYtYKU0ycw0t8kR0ZhS5LWgJBurpytt6Y4l4ZG
Z5fUrYgI7+jNIG/wf5Rhpr/27g97kX+N9V1VGPhOZ99uOFv+mf82nCGHLupf/r/HN6Np8TnsGKLB
8TLJ+XjYeJdOw+cVO34SArIdvDrQFYEyT3O8NjmBiZOykwIEBTeW3c8+UaxpkjxiHXM4lIX34T7c
1bNNUYrldjAUYieoMbBftgLCpzylt0HdSO4Ol7aZC5aSPaf4B/H5cAHAzkydJ+7TcYAEkVEGxgKt
O/tq1SFuBhLj5HZte1i3huwyffKTBZDQTaKmAlPLiPHVqcdxiZOCEjzMk5MNOi2p7XbOCfsBe6TL
lESz1GagxomwCUkh1imSPKQapCiQYca+qtuIeMiYEwgGaN1jGnU+pSgfA3QaqCrA/p3Sp+zzK6b2
R1qFf9oMaY0HBNQBiWgQ5ujgFwPO37iXLS/th0cqZUZV/3fxil1AP+BwT6Pi95jYVa2Y/AGx/Wzt
ZNIK/5RWzEUcc/MSLj1nhLfQv1UDZ9kyY3r3yRgPDdo/ShccIwEPFw+AOs41FwMdE3I4+HyDgynC
ZsU7QuSzXJzaBSo0ZikzNxyAL6OU/aDKtN0YFsE2x4CYapX5VaWE88z06/6t+mU2G0pq4gNuAOzK
9EFXacbBmBFIoWK3PamxGGAWcBeSBEZsGCYXOyH4shO6oSGgMuMkZVJVwCwRhy6HNy0XFlULEjw5
qN4I1vNHF0IEButHgt60o3XAPq/pHvbYRezKytWZDp/MQftP+A54Qr/B/jxpoWvViE+wjh34YJvC
d3UAHCGcrksRH6Bv5oT4WBw/qKicL6D7GzE6fFss+Y78YnSFRJiwLzjsKuh0EGYR6jyZVKHZEg3q
hBmFJNEQVhgU7tk/F7gkZgx02Uat+IydhHdS6OB/QbbboyzmAJcc6GOg+jB89GRIEXk5dq2MhijL
frjhmimfYZ5fAjVKjHgNAeBNG8ZQw8/HMYZD2w65YCTvs/ilpQvYo03aOlYKHRCNM1nOTtIwP5kK
bTg+ntWL4TIbbckw20rAqgrx57JRLemBDygH2RpZ8RQUFAg5TVh0xh9UtDPOZTthcN6R+0TUD0LD
pVbWfoIsjEl9xgLTGm9LU6moptm4BTvkHZ4dz67OLB4LZR6HZhCYnEMEqTH/xgAZ/OKXCGQtHoeL
BUftiTnFAAdux+fGOvMrE/0k5uI6TSbiOKSuZlCxM0FB9kWChTzJAciydKRzoAILGenV27mok0d4
bORBnfxY9Pkw9gnCNeoq9ocOo2M50wRSlq1+F/MHpmjWQzRiug7nPSK1Gr/ewSh62qfwiyXshUaa
46bjq6vJ7wjUrx2GSrwL9VxReI0iViSWtvyAK0mcG10HYCieeadmwTXSl3+YfC+2GNWvHk35w6JC
RpHNBFREfoju5bRAopu229SqaOTAMdSvckpzdyHFvECSezYXrfM6iUP6dMA6iPgi65oLlSfqFS5S
E3pIrU1nzoYOvMPpy7GgpoJeJ8mq1tLPfAfl8BnQMUKR/fIompEj6pxE0f3GdZflF7+D2PIN3EcP
qaGmPDFMxFYrWMgFdZCExtJloVA/UUvHXBX2LoJk1HExX4tgCYtdQs1pOrIIKcIOx40Ujk6zi8oe
zT9yY2pwj3sQ/Sy+PL24nipupDegfeA2RceMPY93gO5RtpBRlLa91WqFAQLM3cMh5lkr/YDDSCOF
b7j3vmQTXkJcLOwDRSSRrCEb0SG1Dr4FpNy4HiWjmzCgl+ohK5BUE40scPwDv9qD9tfc9VgK/DWC
YZIHEBfzOxx7nBum6iyQF6mn0z/dDdkkS8zdRQsazikXsge7+NpFuQxbC4V1ZAAWtmNeyI8Ux9ae
2meWw84948cmYkxqTPVhODN5I3qyKzGdAIJAadRq2ISh/OlclourlTCxSz93EYbbHl0BZ0Omh0UH
R17gkJLtLbMOR9ckd++00al75LiqSsPqmPLWuQzW4Gmv4y8XSwRFi6vOR3tYA3IV07+/AuUzDg/4
AtYloQT4adE0Mo4VkfS6f2N37HXKJnNVeWLYqnoJz4LOCqE3PRURNDfRUokXmeHaY3VJZGJQftyB
hVKZ6VOLW8l3D6RGd1ZpwfnL4ZH0D6KEixp1eh/kuXMNEmNDIBgJ48OoZnE/MTJo4CmHoUbmLVhv
GYtWSxs1WgKqi3EgtBGxomIt4ZGwrK76ujYhmByBmjiMxih6t8X7cEkYTuyx9OZzSv6reQw61JZ7
PFAOKf6SgWqj106EbJpqkA+bNS32q3Uslb9Ofg1FvzjXVOpL9r40l2ZAu/AEMrjMqwwPHTTnVLkM
xANp1PAxmQHwLVF2YcJFfTkq23PFafV4aPETb9Ofx0wTtLgahKXMxrPfcgsp4TgOXSpTLhwlfzIF
hymG46NfdHgAici1PrQRfUDpj32IKeJ+dgzuJA4GiT9wIX0V48s53aWBQoqAQo+blhf8UChG14Q+
nhrhIpmGtLjgTjejO2jxYBHzYOP1YHRCnfxr0EerHQkokEtFvoD+lO6Znzp+BTxI0u9+HCua9Ngp
XGmuFpwMfo/ONM43EDSDQl3ZJ1UzVQiLrVnn9gAd8t1l1Do3lRPJ4OgSxig3C02E00NTBQ6T040x
R6IdGCEPA6UpCSzJ2GblYlWKz/6MtmS16gbxmKeDB2VIikls62xKMqMH1I0RnQNXj0vnbTcDOnIe
WoSmdAccEA2eRt4lf8of6iRTTyHVxScFjVxUmKv4Saso9sXKahIkN4JzmMXIGx9S8vzMXQYHGlZH
P4Xhvy3kPuSyACSNEU1RWL2oH7/ELX4hvhna+KKgbEU8JWC2XISXA7eibRG6L6JzzGiLgANcINbd
gIZ6bMeopfk0nYijEL8N4CdXhUg0lsTTcRPU/UBxSzhvkpcofWB3SD9sgIudoi/U/eoCvXFJP/1v
0/j1T5NLeu08orHLFQLUs2pt8jBKBlCjvENkpneRvWJP5KnW41HxlHA7V+/ErYKavuPQGeuU54qS
22rVbLBvogq5+po2Kg8FoxRj1RdCY9BSIx1nXq1xaANomxp2+eJyKHQW5TnUyQLNdrwdyb8D+31q
35AzqVIGTEKnIe0QklmokiVs9yXbeYTYosTTV1wETvqcqjrpWN17kwDFsNFnEhVvjUJ53wMeMhdE
WF/84qrF1l1275rdvQk1ZxzL2wEOOqWJBcnGjoJTC/UwenWgbG30g7XV4FDOwXIRwmewXY6UCBcc
Nhp52WoceJP5F3+UDqFo0OAbUh2gFpHCloA1pc4MbpzXb7PoFuHS9AihV4DdslSMoCbjD5qkzXC0
4cixfpACLzzpdxvLPd/8xHb/oWi9MUKR86LXlChq+nfkQGZedHsPtoSjHwP16GVRDxTY9BCYkIky
QvvccSYWRzqPrn5ofVKcyMREhaNqQjJ6il8aqTvrv4xluYmWv0SJM4mIXXYIpGEmuBL7yC3hrC35
qgowRon/Kdv4TYM6nlPIOQ4uzRBWeTClgGbBsNdTXUn8zbkqR+UDf2CN859ozg6j00lUt/84CfPI
9D3TsgCQdCMezp3IEDny3xKQo66C2vnQxnKItx/WiMNBNQ9coiMvHZ9lNOKEIJSWYeKISOh1rTac
K2klo8mIXYsgud6ZzAOOYRILYCVkhDzDS5S8OVY2uctzVIr2e1iM2EBa9sOA9jHonv45QTXsxWwx
EHH5EHkHj8NwJQZIGsNZf2brWV8kdTbEMihazEx6nR88vtovhg1QRFiC/hiEMaZhgmaiGmbwbMVV
t6TpQmUvtgtEnA0vbNZU/mHCcGXMN+zZ7CVsPJ+0+LdoMUhbdUWP2o6Rpt3PkFmShorcc8QbEgvF
/CWqdnYDhC6PdhNkeGNhpOcjo4mnqK6xzag4ZDu+DTncaX2uJpeOlfK1R4AP7pEMS0X7XWx68bV7
d5aSGkEnBE/jx13jd2ZLpkh+xwj58+AQ2Z5pgb8N2nhOgiLlOJVOgD6n6BIX0X4GJI57ur6TAaum
CJpx8z9T411nwQmshG7wKVeJENiweujdNzn2oj2Q0rUzwih6Hh5MXGpRHQmH3KoQTdGDoQCAwNcb
CZ5k9T2oYUnTDaCUvt1qSIh2OSyH5ErGpdkOzEs9LFxBm0qQ1ZtX3QeYHhUeLNIjW9wcaIndv1fn
gl7dHotK7DzVEkn4IM60AYunk+THGitbNfLTJLmVn8Z426opX7A/rEUJG3VvrlGj2F4K/PAG15xk
ANy5uo4yBJecOnHjivLRMqxRp/d6TDSFuWAGNna4/Jm/OaoyVW2cEqcDANWwXQVvqxzvbSd0lJR/
Ss3+5F0zBRFHmR5h9jDMxzJ3E4Beczo+6PO/iqaVZb0aFc/OyvRCEDZ8gxYHP/bR1R7N8AzOaVpE
9ZmUWcsei2PqAjutj6BNgC3k7WTuQpQN3HQ+yhv1Z/fuXGHWNYkRHhtzNtangPSOPWqaF7tZ3kBA
AR8Mo4Ra+4IWu+QyeoIXmXaBg5jeeFiHd3s0TY+zckCePj70ilGM/5X2PN5kOMKDRFfhNthIh8Y1
DJdL7KTy35GzmXc6Mg5yMtKeDt0lTwGfxE8SJNJcJeaxln5GEUU2ItZgiJpbAjE1auJ4msaBGqsI
xC2BVxmgWQKvTfsTHa3qHFT1bWyocKSxAtV6+1J8lSnBZt1j90JlAhDC0WS/LYOaVA+/ykiQJ7Cl
VxvpLlCd0Jfo1sauQdXxwA5BooeQAHxNFJrK+3q0G9o7gR1pPGQhUg2q+dsPrwmuSuSkhcWExpvp
NyWj2NEUYrQnYGhNsOgiypxDrrPoMwGRkw/EDmTgbSFLRcw9FLuoTEbOTo0MxkJ8J89z8U9xpz1D
/RtxSuAfAFcc6N6hXe6iZv0iCC65zPLqPEdPh7yGo3213sjtpSp+O/gM7jwOqE2lbSv0Nf0VYbFZ
/mP0MRrXu9VgfApbpK4eky7dN2vl5zZyDYbsvdfeN0RS6RFGV7JfaH36EgWKdW0CJlo3s9InMpP5
bTG3CEcEwmaKHCkbBYEkzMskGYM0Hdkoa7SgJrEVzLPhlj8QXjfcFjkR154uDqozCCWEkO65Ax26
BmFiIoR57EMbmovQjothEc3gFwyfDIgP7gAyJ1ZET4NfEH1Hb/r2nz4XcgrIJQ/nDei/uaDma8p/
HCNmpWwnZpx6T9X6g4lqPBQVSn9k/jceJLnwcOOl5UAE3RQeTVaqC/KB4D27+RUVobce2C+c0Dsu
Aw4ft+a5btxnh79LrzUCi9Lh1xzM72ZjeGVq1ZX9o8XPegIGfIOiCLt6euS54sxt8MVsH05tKFpq
SpWQnxwbS1Bsk0pd9Zl6GHVS2m9RFBbNGnC6mlfKX+7YPVRrNVyyq8nDy3Vi5FAkkSQ8rKikIiGG
0NX5qdMv2HWAd3ltOxWcbqbAbzIXMI7xOKQ8vfx6eU0sKwW2mL35fPBS+ZYnouOFxsW4s7PyzpIa
NmdURgmCN5R1geb7VtcG/1P5JFv+Jnw4L/ySVcLRAGsYJMIKbr8YjNwMbv6OEcklQi7IguVakRYF
KwzE7xvkSFMFEVBxjEF7Kw7zk5EWLI8MXy6FQtrvNrgDkr98Wl+5fWK5SEWnHEAADAI9zDvvg3qx
XZ6cPbUx1biAFeiXcO7xrt50QpsXGz0MavDlttRd8isQ1ZRvVBP7QZXCclBPC13tjRot9eIjPKjH
bmEVR5x2/Ep4SW6J0qx0yX5kLIIY1blQIiWI0Ecn8kI883a0g94dH9Tirs5Kr5QXXYqo0GnfpPBj
IUSKqFCXw/GJz5SV537xv88vY4XeCWvTsVQNCotdUoIY3yLxWXtN3v0xK6LnjuGTm6uKQ4r1e3aN
194civVn3QgJotyEPqPwYg3Zvdrw6b7dd0ScTpvUq8ndfGbEzWCKl7PxjaT9QjdWN1vO/D4Ra3wg
GgvGuIPpl1HuP1IJC7NLG7SKk7+DPSis4XDFRazNiRXTorwf4u9Hr30g0BD4waUJq9n0YYLobwPR
iBo9dhkMcV/ZZ5/Idot8SOfMf30t0lvsXXvaPtjX5EHg7RsiD80/m+XsBdj/MZtdtC5bttQSP7zk
tiZ0GkWnTEunfQEdRbI2nyF2HEJg7j6QAw3Oxnz5tfAE8s7i5k1uhkJzyggKaEh+7tSTM0QD3qtI
cCT+r/CmX0gdXoG2StoVnjW0zx6IyJHO5BBeiUOSOucUVt3KYjt7mz/akTuDyq52sz9g+J99oZ1Q
01gznkgTfPKYATF4dOzn6kXjQe1MM1Knii50lR74RtfFTJB3Dp5vvZdCSevmJVmzlHn7L/8923ol
i0vOMlK0uWimvVfkTysAjg74zc0MUKxKCijJSct6k8lRjZ95JTRok/TR8m4c2iCp5mchsO1LK4U1
AFsoS75Gy18hQ7/eVzoHwbc+4i06qCfPc8UHCD24645CRKj0mggox8Txl9cMXrEIPGjTybbbdX4A
WZy0BK9/HUjeB1Ak4vo+0uZroU96V9QpzTG1EEgTahvUkoko1rf3HCJwBRbxEdyiTmH+KjLh1061
GV00/RojB2HT1QgqMqbQwYhsaxuhJFYhxgAB2i/x0iLi6vRSmgpXKnMdEcGJDoKcMP81L5ewRV7Y
Zzxo62mTYZZeGrBYOrHvmDM3XizJMxUk0pu8wvvsASXYoGa8Pc1Cl91DW7rIQhXLJecBGEFSSA0n
3gGk6kEE3Dnm1ChCYNQoym9Oga0HVFRgaBFSBLBTt7tBQV8i3Cx8Mzo82McNTLrkldFNPr8G4o8b
+q8cFD3Hz9kxrhP0XjTvA/YKNgISiCgnwarw/vZaMItbQpT57AJXNXVInZGM7lM3d/vDbyKC8O7B
gK1ssiXRv8P++rHy4DVbYQCSI/ZKsG6UqjqsgQTW9gfvqo5H+jA0rP+2Ky5m3sUSwp0vIrIFGex4
A0umPgcsZe4B28U52kdNJh048wltHgZVMsNof8kH+BACNV4MXXb2zXjtEclpfcJH75LAj9KNMmnQ
uvYrQ+DGTwk5V2nOzCc4ZZR8DUqbrSAEk8KoFuPMa9iqLgq8WcBJDNzwOaiUhgRIo3tB9uRc+xBI
zj6FnJN2r2oBSBCPoZM1UvoJwV8Na1dFn7HDvsWcxObUqR68dcQwXnRJ6zaemmt2Sq7ZmV+FvB1o
OA1H/usSACGVA150zk8dBgquyM3puppU74Jk6N31TtR8o8JRCCPnvNBS5SJIrnbq1obn9N3HYXwk
fX9Dimj3mBKxV8+bFtLpgOs7ZE5O7ph9qrKd75JjtktqRDru6fG1+wc3xmv2Ss4+ro0OvUNv6nJY
ra4s3KnbGK2xEA2+DNojjTfbZ4fk4Yv//ryoXPg7zhRWicNOfs6K/HyKG3eD4FnTf0mmJ+5MF2py
TjGfU6kcgN4vvLsHLdW2fes++4BPczUrlD5N/hhQwW84xQGxqVIUyxLfoHCgGLokTcKo9E7KhEpe
gLTIpMkZ8mf8nZXNw91qrr52BTqz957tkudRYEtaZxv9sppLNMrMgNDd21g+gRpn+jN33cPRCReH
ca55oLYr1FhiFdhzqRpgW6Fij/1GTFQvT3TTn/6dhruhmyU7cq+JXDYWWQ2/1U5im6ToLxpKX3td
zHpY/Ktae9DU5NKuxNMexmesQfaDyRdsaM1xAwAKPTHWNQUDSr1ApC7VmgeXvenSKHchbJY4v8lD
wVzOKysG7lUi9+4YTWkzdhRXzOJjBgnLgEVytQ8AQnfzQaX8pFEE9qwJ/QxfZHrpGpYhv6YT8CqP
k6VD/Ja9rRvr7AaOrr55mnLbzQqiVo57ML6MM0dZNChArBp71s+aBhBZpOQf3Vo238OIIh6g46K0
D7d2EdppDzr8pW7ZUHh8V5P5QmV20qCHvYUva35mQC/Q5hUKbZjMqaBcBgyhDBWrTfME4pd1KiPi
UQsIC59OMyzFBXNeo0vVQFeIbYQ1SfWPP8ez+7CfjjANaZiJXGW/AcDRFnxCWmACnyf7aO8mSXK3
yPu+1AzGqPPWQBYTqlycrRFNMMZH20XgRLNV94F8afSYxNiLSfDuiAEDYa93XsR5x30NFoRlvPvU
sfQW5NGhQC9EY6EPjGZiHCM6m50L/NNdUz6jc6G6WADePkACtZgS9Ze0aP2AcTp0OCCTjAZjAABZ
SLKCY9iAhEcBKRnU1Qdu/hrDytFGTSyl5JsyiFDl8Evn3oR6Dq59tle/TIhNKWMdNkFq73zdYo8/
HdwWtIilW+wDebcXFXOxJ2S1yYq6DFGYFxjnWwSV/Kv/tezNHMtw3R+qgkGlsViyBWeKgblaixtu
6ivqa6vcSU7Attg0l4WY65yAEL+tZMEeRT+oJuncuzKUZfgKGBKKkmpGE0aGl51eUJcRylVtczk3
9FG0SpqxWB6BfZeCDfn8+LqRL78XgAZsibzs90r/Wq4zj+lZcI84BSp8PN4kkunTkPbFZU7Mvs/z
hM5iy5vhk97V3fCE7qNrVBt++wfnzsIl9ZYN553v4iLr9yZRrFuTx1JebywHPWb6DarOhwQ8p7Zi
Rv02kaeg1MDGe8Dtvb+zwClLlTmPIbQ6KuXmr6f1Cz5BtfsK7lYpBeujQ6SFRUIkTRojNqkpxWyg
NcWUi8uaablA4uE2fDoY3TcxQjPSDRsoLX55xVhza9SyRab7MvDsRDLhNrnTjJISt89rfIIVkrdd
TwGIOCajzgTiC1RORaLUwMi+wc4Oksw6+AAtjGElLVKn5I4J6C4FqMO76V/ONo8O4Xo2eILPrp09
2uggqC2ZEuaBdc6KziHm3uQdbwiZf0XsVmOWIel/rHrz66ANgB2Ibaj+4OoUrdhEtdyfwRbFJnMV
tn9gFr2psWkz5Q6vBjV6jI2jbEhxFAKUxvyAQv8VPOlMqGcWn8Adh7UAaOlkoBcMh1t8mk1j21sn
MnHgQ/tgLZ52P+AibLCki9tV65L/w9yqoc0U1zsPr5ug/1+wQYQMdK9Rvgcbm4kn/f4z+fDmbGSn
rsFB5Dz+wLJtf+mzaBWIVLBf3hIlz4W4dFERyoXkjrO4c27qMttkUpLihaNBGDUXjwESwN6NrhhG
yEDdJIXzmTu1y3gZqaJawWeGNhLMl1hwOpMvjZVBzgGozLbH9FEchTzQW8x78ayCG5FtgmcnJHX/
NFNPDqWkfoSYDdjaumOmNfLKq/A8DDi20ykSCbbllALd42mCs66DOcNg83kxQuOmgIj3jlxB58Iu
gIWuYOGg2nYPfQx2DgkRuHO8d8ncN9Fyla6ociH77tyxO83VMzz7jyZwIBKTqy9N9M8kckLb5fBG
9TR13gmXnyu2GL6tECx8ZwkIX7BxIuziF6IzgvJHAMwtE60mqAuEZ8zNHVYiYuLLTmJkjlNyRiIV
J3mMniPUWARFy9iQhCca9p9rnlKTLCT+ioJnuUxayFUKgxeZijdzS9Wtfefn1pl7TXL+4u5c7BrQ
BU8Xr/ZZcU/yuWv9aXvntZZ4YIEzqhs8oyi0dYdqGv57Zy+lyLB/toZ5FFZf64EPrkLoqB3Hyh7l
bgknYYkx0lOBC7SRmE8EduFzbXhCGVtA2yBgP/Szl6y2rLgNiEQyoOpLKh8KFCAIVXuq/v5FZwHX
twyS9E9MlNO/fwpp39Fd0sBDhTg3Sx2iKKppWnen6FOLZDEhTIlr+HuK9unvZ9GkBMWjxegF9F/o
GiKok8KGUvw5w/lFP07YL3z1kwxurDAL7AAi0A1/uaA/xdVvuo5hUZerGxIThYqCHaRJgDItGMYY
/UiIA8g30ADOarhJ/jNvKRi7Smcwuq9+9Bdw+G+z/Vug0ijSt97B0jsPNiRNyKR3sSof2lqB3g/r
4BcYssVrQsZZnm1CLDzN6oQkqSin3m/k6yOWmjiQU09IKUpdqEtDGcI0fLki2unBHDudURRR7G8A
GDade8SGSIEPhIDcbQFVCiINX2ZxSRAn4BEhGIuUA6Lfu17ZCOChPPhuXnEEhiWX0zLrAbBQZQCg
Td/E+ADFOK+5DA/sKyd8NdiVbMyyLKiSPEzoRFaaPIOYKuQF13Zpzhsgbdwh2+gFtTXh3QmsBOOl
9xDu2utwDXOkHGkOn4AArDVdharM0zDL1C/xumCJyAb7VKf+mUFca+O5RkDScZpL8X7HLFp7x/gO
dqGc6FnTLXSfdtTqHDZWo/MN6lxvlrQ9jUoMqXQYXu68V4qqf2DrmowgwaeTbazlRdP9JdtQXenk
SkA9o4soqFmUfAeI0OxHUtedJpKoF/+ypVtV+cgMB8ZVLBq0ztt4P2t0tnE9bXTW8SXEbICbTMu3
6moBV9NioDdwCd+rApKoASmccI60b0oh385kS3pZmx5jD0qjSsV8r5rpLbzhibEGSFeY2cKJ9utK
3lgMhKN9nBN06y2UQrAjsppsP99VWtzTsn3d/IpHpWRdGLYwKQ7OyGlFiz6xKznI8VhBXPMJH5Ch
DWMEuz/rxzA6RpfUAxqaP9GGnRLR1rT/mdrSKgOrrgErsQyvOIBdFZ2Kooy8Ozxj1HMUIzD9Egky
/aVz6zbmbw1IdWg/ixYGAGnTEEtkHJbmrEtZYF4oDVfIjExpALScGb/invtXt4eSQmgNVjvjms+m
406V4OswOjhU/TngqiV9NLYH+fxAcXkjvrFAIKjVMdn9TQEsuOwuWF9wbprVFGlXwTsqrJx4F7Sr
bxJ3fyUo0jnckodLBvV2jik1Jz9iQdzXQoXExr8HN4tpPki53oyil9mlzFEErVAkWudFdCfKFFny
iJ4FtdH33BiQsJ6pgdhvGSjYmm9pXR5sdPZlSH0JpUb4IxDndlLICLv/eL+SuVmond02wAyYziBQ
tMEtefSmwTMW2bbNvqspAM3bPiUPul4eL2AFOFe0wpjb2WXNW3zIQPh/Jrrgr0VOBt6SMMkk8ID/
5Pmle/OhtspMGtBE17EbJmfzNmxa9fC4s1r/t1Fq5wUb1PRMEhS5JAZQulVoNQVPvrhcKI6jlixV
d0P6dClpEF/W+f2yQxQGGcRDROjWhXSP6EIXQxnb6DOkLRResFBRoWP9Q2Fbs5fvGirO1oyxxzF4
EcJmeKBeCd5nuMzgZMXKilkB7wQ+dJPieO1Kik4qigf0AECytitYaxx4HNFjbPEpmJiEFPrbQrbr
8huRyfwoJvOSALmlM4WplsRk6SZbyqUi9I7cC7oojCWi7tTtXfc4Os9heRQ+Vipdvw71LkfkGB57
urbKC7oXos2AQGhZOf+REaMPNJTeanCkUMxPCeDGToK71k6Yt0CYO2mDGVmwPyoqBVRmH3xnaEg4
feAfgJQ5Tdkl0bbozEapSh7C1bL7TMVKqWIwRGhemRlQoVwZuuI2O4p+EmX+VYDNg+9lMh28RXRE
Qa0bmVPjqGYImuHhO/Kp4cooTjFpmDe3r7OceFk0PZAbTzhQ3q+/dnlPPt2nh0aPkwaK2AMkUKRf
pX2l0WKGLPxeJSagTcc/A67QKF28SraGiBR2zdb+5riDMFcVw80oJnRoH+4ONxfypEHJgNHNfvug
0jF25APG/rXDJ1mwHC1eVgmCPW1nOPGDuOFK6dM1iReibGUbcbk4rUh8GhEx2EFszKGNSQLrwRQM
9rcktLuBrIaoupa+S+VvDPXGHkAkjnxDhOi3bJq5LXn2DfT9X1DvEzB1TLB9h4QOyJ9lQim46k5j
CFFoz0NwY8NCFEk6EHkNJjeWWk7KtF1MQftZYc0qWYcBLg4oxMYJju45rgKPSG4idRhFDhezxXJ0
q9Ruv/hBx0S/jLGzT4qKw+Dml73JrgmuIwN4/0dQ8Gb2pNK62bWUonJYxyDRIk0M572joUKF5c99
rMkkUuzp0BjWDejJcouvb0xo8Z/s7tQpV2szUNAHQ+ReAfrK85q2GACCkaY71Edk4VdJEz47iIso
hdrVLuUc9dyGkI0tlu6JoB/x7nrVzwHm4bTzrtYLvYNT7HyCUg0GgdcpdysR9WdWyYp/POzOPpzy
VQGhPIwlaNhPwlviD+e7UZnIKfylPOXqn0enr3X+OPTUHquCbL+NMSU0BdT4d4E8WBMOlCZXCwr4
W2K1sUD/o+nMthTFui38RI6hgIq39I0I2IbeOGwRG0RsUJ++vmWOOnn+rKrMCENhs/dac83mnb4+
iGubNe/rIC14A0+EpgNoyTgBk50iUFDjHo1ujcmU1Tum5xlVxWtT4rfCim3SDUXnJv0z47jKW6pW
Z7zsFzPNB//UwavLEIxC9w0ga4N16OMcVhcYD3b8fKfNlUQejQvWeCpLHpgLAfOsmLWHvQHbAA6x
uwx9HK+UZAGhP8Xo7oJE4uBIuZpBaRsbDkP7VgDFzWAn02oDVUavKysk7uJp+A2BeN8W1abD7uCM
waKZRUZ4w9riKOxCipdbB/MLRuo8n5S/dR1jPCuBjUP36xrsyRVIQISotQvcJBI1m9IM/SXqFZaw
DDBFnY4oYYHYx5codDZvWBm8BrvXkHzzGAnYn2XuP+Fl5KEX/4s4g8GtY0gJsHYhqUR6wrDfHwKe
XKAL6WONYyHZcP/uTmf05PZy79QFllJw2cIGx4toJz+RjM740XACqib+Y1gmcw20NnQBjUBBLkkW
LcfKtrFipB5yv9SeVZb2AUI9fF03OSxNLnp1NNvDbAK9oG02+XYJP+KWbptzNTMIjRAP457dJuaM
vYz/FiKeRteiuo89U6lUJ1j65rQhPonzMF+gYFB5AR46jJBGAVHRIbK8MpytZJj1QrtTW9cxI7X+
x+ps8jG9Dd5qU8ZyuollI3PjPV2sBvILFwZfO78XNG7mB3zuPFTNm4jLL0mlY57TDUiyP5uHwb2y
eFabqsm/tAJtg68Q2QvntIkviO60J238vrAcaeL19EonABgZWYUfik/egkBuqv0YXvCkx7uejgE2
qnj0UtEBhEwhtJ5TMZc54n2Bf1aI5JTuWVyK8Ir0v6tWVBPofhKbKVxNYMIR5WD36OLs1+IB66B9
A5nDsDzDz4MG4QRgZXYg/oRkbhnmK1JCGni0eQ+ogTQ35jcOp2mqD9BpMz/+SOR1CLth3gP79F6r
O5l8mXlz0AZUYHoKl6NlfyA06lQqtX/L7ceguTTwnxr0OIq7FVe0tuo+SRaFje9XhJ+Lgx0KpIQq
CE58sPMO1oRVpPr6QUUCdQK6qXcMDkFPs+5fNIbqHKRYNVo8vdjWHBYcnQ/z6FXGDY1C7ZM4v9Cw
tsLGEgHWCkeMXQUup9pL8WXhFGBvJwXnEzYBkEmxAJp8ZeZrkW1eWJca6q5cjJSQVHIBFS4xV1L4
FuWb+GvYpqbuneatlbrnhW+xwJ83rL9e3LWBSnihV9IEGW0spei+ZdTa+SsB2o4Dygvl7/Kwj8Pu
/pQ8CYMdc1pzZN98JTeqwf3ifPrtr9ns19xtcKXVHNBlyOnCQMRoMtzArvhr6cFjzByIb19BCt+c
hu8+bUI+lMnEvu3o0/NWiE73KZJpp0py79FvxJ2UnhRKJb0UIHTD6ILSGKdQGBNU+OxW9tzsgUJX
yJ3gK79Ar798BQP9vzPnn3NkDEsBi7UBBtF/aziIUkcyTSUMGFz7OtVhAXxJe4JP7v7IEZD+pNag
EZdWUWZt0EZUh55Bqg3it9k62I4Y0TuL2j4kNyMWTaQc/6BDAI2wczkoM0wSuYvgp7QJIG6PFfwg
3tHU1v80vAaxKOf5M/EMAj7BXJTCmA7L6qXI7HHxA+8VuZN13K5Vsko0s9wKhcJfO86CTU/6LXqo
xd3WUcGIgbRBp+EC/xps2RoAA3RP6JcSjlz0jwyNGsZn8mMZ0nMfCUfE0JsHk26Fxq2ix6z86x2R
1ds6DXsO6kWqqJXQSi+2Bn2UwC1c82np2MaRO73A3hA8fd0Nk/m5HlbuY3IT8AawCk1KIHQU3415
fagGbe+U3iMyULxyhA8v7Twz1L302SL5XUNp+Ndyywa8EY58sdKw+Mtk4U9KCFE8t5qjCwBUAl9D
LrTOXmF/Fy0evQk/i6YHSNJ1OTfxaUvBxcA+8Qzz6pGAjDzV5PIpfR0t5ByZuf3F0S+8OcR3NvbF
UJ0CfkFpViwwKKPBwTRcsshc8T07VOCqZWE1++2O0RFjRu5sjVId7TFMqIZ79/PtwYNVCiI45yex
dTEWOHgZtSzD89y6zTshz6YK+ywqFmxQhNhPzukSE4EYA4PRBNyN+TfKPuGwnYNrnBMTD0W1xg6R
+dl68j1ZZbpvet/obPNtzbCKmqFOh8U3RZf4M8NiLq6ATmbPjotTnDIrECOT0uAcgzvmUbrTNLDv
e0M/J/f2Gh/5GcegNVG6lPu7ogieW6afpXHAjJBBdNOqkt4SN1QYlcoFAoy20zvm9Y0jJLM8iOqz
o4KLpvGs7c/kuujNarcH+McvRBTyCEFPTFueGvI1ooVse7hVcMrhd/WQcCzo7MS3mbcIOWhQjIg4
j4TpTpOdtqnnL/b4GVHQU2ljt+BdA7HhpodKb1CX1PANZErLR1fe8uhdkG/gXvUwn+kd9vM1FXih
PbubSziVd1K22HT2j/GHHaXJyFIz+TSMPpd7ea46QChD6Fz7TnDAYVkIBRpP1V+Irc3U+UO8xlfc
mFT/C1YkWsA/HGE3PTo23tXPYc1+BFOM51/2JUxBSRIXJ/u7sYYIxQzVjhYti9Dt8alp52EWXrz3
gwk00ZcX+xp8OVC8Rwz95ilb5Cvhm2ppzb9WOS6XvKAgawyO6Dt2wweI+i5h8pabTR51UD/CCxHW
NGZEGbrUYvgQCMiGalKGktSdDJFQLyRA7X1MXK4+CzKgoPeaBgchBOdbf1Kkh4ATlPvkHKLLjKEI
fY/p2nQC6oDq1KQH6vBMgF/C3h3AorZXH3xTmKLpYN1M3qwbUwDdmPT8gzFpf3B7whQd5iBuBRB6
XmiQ2f0mDDQEu5xO37FuA4NjGMWpdCl+hL5gZUPPc/sboXzjiQKOQhuEgER8bzntpUDcPzn6Rpi8
dQZpPXuugXKHw6Rr794owNnwCe94e0wIeCtt885HgtePDQghEDt8fCOpCEHsXOpgtwgp/JiffR7u
m+JLz+hkmD7u6Oo3s747QDGYjYDsZXCg4RdkbZ6bHLGJCOPELJFW66hxdMN79FY/SehvCCHDR5kF
3Vld7PFsIJV4MWizYuIFE8aEDGFwjIA+LIzqi1ktOUWkn7hxXkDPJOmeYSqDVbZ3hHoKq7WzEp4w
vJrhBeiALtHr9EtxmOV2f2c8jGSKy0qAWnJMlP2RNQwVBv6NhEIRt8eQbKjtXwhDhgcKviX8ARSc
TmPTUpg2n4YFEum6EmukCKoINTZ5lwNfXN/ZaWH1F751ATZ6ItFV4yUnzcsp6SX4FS0Us9jyfPHc
gz7XewelbXwl2KrAlAZ4YoE/fHRBjwt6Fb36y0BfvXxoAotvA5OrW9PrBLhr9p4cwYrZ2PBHU9Sn
/J/kPyH5NBj72/A6Zab3HjbjDQU4i7mVcpeE5EhbIPwEONQsA6aZwYSO+ocuEnYnGHsDdFyYl59F
N5ToLW0O89fcZVFz/uVZ4nRH8YTw6CVbnvQKEb+J/lz1nvVQQhdjhgF45EP5+gP4dtjKOK1iClqE
exh8+9u9N5LCVUwoVqsAT1Bc8Wrv7I5GLJFTzGoVX5qQ/GA/Z8iH1hQSkCO8HyEBysMrRPwWwaEC
PIsU+6f8BKSAOAQgTy7xjyePac5iUQ/BrCNESnCNuD3YgFFN/SQDZ/hkf18raiHUIeIOcCVeCN4/
bVNYWBwEMm9E8ZmKasSa/qNqRljH/i54FlxNyhYuKBIgRGNzaUiUeCOoDY3nhtYzB5ZYbpXagFxh
lnwSP590pSfdqcOkNWSbIXgIkBTXGgfFY1/kOGyg6TYdNawv7wnTTEKra08fNPm2nwSzCaXfUtwp
8pAjtnqzJ9cm5L2JJqRprhuYxMOXEwg1884vEOBz8lyJDdjQ4AhG/GRRbPk9fPopb/CTxHyXiNsj
0QciilCG3tX7xvm0Bjynh+Vhh4n3F7HBClFSY5fu/VwY2DrZPUSqz4NExnk5y926JjY+FDOmzFUH
+paSEuzv5yqBHJ1ra4lyduKNYOM1ESO5RxfQXIh2b0ux1dDhAGlbrBPadCH/gAfAOz/HSwElZd9G
xwTTrpssf5OXBWgyzTXLyvLOO8aG2y2TwYxW4mBfRqeRLKOf7WjoTUNJ6Vqik5WAKmo3CilyUoXD
Y6wPtaHsUArhbeO79owija693S+dmEqPDw5/CSWyp/YJlSAQSig561hZ1cMmfmN4UnJVUHJMv0xF
SPAiXQgpDyf63QXWZU1d3Qaw5YDf+AeEPsYqCGPf6+uOKMIRWEEOAWokmQctwNsqVIc9zimSC11g
GUyJGROU7HmM/ppYPN83eT/jsgQtzDEogJ0OyoLNfdM4Gfw/hnQH44tdr3xPq+QYqihBfbbJh8vf
lHCQ5W+KA2v027Hai1P/vFfiVio6QJjyF81+0snCKp+8NczARod7/9wOHwE/ku9/BBToHz6CgQd7
Zj1LmU82x/TeeR/Dc/6ZAWoErZd1pxXvWPf5EQs2SPQviPX66DhVD8CTrrMmKiN6r7OgUxvDM5wh
WAuSDLQc6z4smQRy2RqEwby3QvxNOgkQwBtQa97qGj4AO+SiLCAEYkIuoHHNzDwQHp5MuhVMgqLO
+AFuRN3jKskXzB6e3TDZJRrv5MS5xJ8PUTPYxO6inI3g3TH/2DIWxBFIgXAq9w/cpGUgrxJrFTKT
aI5OZNEKy6WC3EQgmM3a5uxDT++w0sEosVmaHE4cp1eTSmKE9HguX8wDD2BhDzv+rQa0tk88JAIm
gZ6YPC7P2sRdUfObybUNwnZhbexf5uErNxojPP5IGxfhYU1J4S77ldfkinNd30Oszjn1HmLn/m0b
rQ8MC/IaoFfHreBNOIEhXC+0fSUQH9BiemKwe+XOooSkXYG9B9krd7t2D347VF7aPvLSzeNMvRud
cc5fwegakquE6TcepAM+X4SRt3eG5cxG5ItzCSvYfELQN7trSHALboHHGoecD382JFs1+s5gF6Y9
YFCaWApYto6wnEN/kSsEJPw2AOJE74WFpXBtrpCmMMBHFJFuRT9HOonZtbClwyPVDLQ+hOXWvhss
Y0DMTgzdxMn77+FhtstdskE40htoxqSvNfpUFALH8cRRBgpxWx7Sr0UDfExK/4XC6M3oXSLP1mOp
gAq2EgkA0yFo6czaqSV5hmrntT/5OBLLT3un4I1Mx3/+mxkSM8X4bHqLG/3Mvrco9wpMYm4KnIuD
+YZMxkTKUFHLTZZeb3IjA8FdKiaBCPgBthcXHhODJ2YD8JehJ474YclJ/vCz1UnHYVlR3Aw/8e1v
6b3TqoQbQryq+x3wT1cZnQGf/j5xm6kOaiRQNXgW+NJnfZGyKltgGLYLZfyJf1vF68OjIZBe7lbh
cQ29oWuQvPIdlN6LseLgjqkWDGFa2CufHaBVcH+eoRIZaxHuMvcDTUcccMaQsJ7gCHYb5i6G9BZd
ifMwdiSc2RyC2aRcE0AbKvM7ZN+hggzhI0b2yhwg9eSqQyUB/utY56XJC7y7hj6WAQeaRDkqCV6b
Lbcdq6kC7RETY754TzbOo+qQDJgzcG7HutbmYa2N38gMzObonxw371PZQJA4YE4J62npFN7lr/AS
WPWFx10UlBAL/7EsONV78WAfW/wLrRdyEadE0hb1nCvvZ9xZ1ayVgTZ9+2XyHt9gbAzKbU+xiqTc
HuZNuMRlIjZ8WAMYiGVaK1AfqDLG0+8416Qe38dYEPnP8WOgrnTn6L0H+sG91W4ZvAdF8EiXHfcY
qITRvzB8X87UCS4SyN+vcVNEtBPFuNJvPlzFeNDpRqX0HDiY3ICvWvivL9dFcAwf6IfbtLvAXcYK
OlbDovMQ6A+T8BzXyNoYTXCWEBr4x6SSORlbnP0Q1JviM7hXwIsFNhSHtAcG2RUAgXl/2N1WSoF/
Y6Q/y3Eno/CHQOcx+oroK9yEqSTkEZJB8IVDFk6D+ycskQLsFd4edNCA+QO4qkKsu5n5nRGKK4H4
u2YrZZ5E5+PVsOserKkO9JkLbjPguexwN3h+kBiZY8VCTV8zwvsfxC1pNxRfh7zcQzLyJDsEohSH
CRMHkHJLlGhypkoMmjQGzIi+pHrWobe6+MELNdzkbI8ynN6FtLgc0Dzt2eZ7HrFk4pF3mYmMWRzl
MOcLBswvXljKYSTA3ue7atMsyS3C7ZWCTvFpZkStOJvt/HGL94n9xRrOjsz1APkIEuYt6Vjzi7zt
p+Ew6Phexkz8Hj5OIlQ6uEVeb6XxWMvwDmCWYqwZY/T/E8BBphtW3FRuse19SPuc0AUytJndaLJk
VInDOpCxe6D/BMoRaRiMspe4y8Pb5EPA2Ci5+dj9Tva110jo/eQ+rzSHcczlZ+rSxpe+zyHI4S9M
VLi+c7HSBIrCUYe0DLq6BwQvOGxLyJ9Mq9gg0+Pw3q+mF1/srcCtAOKccoCJHf5YbVNwEVDaHFsW
fMvlbRf0sFexRMawQ8QUonxmq4VZjSSjBYVaykph/4h0QhT+Es4o9pM016MVA9IVnwYQtT2VKaDi
eZ8ZdC4xbfOkNoap9Ufpq/o9lBWixRZlQxNxLWUffssaUq+ZzciRA7c9lNP51OOOEMIxeDD7pI7A
NYqpt/ultTlBWwJqQFh2SBq0fqLd3SQQetns4QEuf6NYuW+Yiio+K0G2UFyH0JFFWDwwBx2w5nAK
QCN5wtPkQUO9k7iLp1VN+SQCkIOae+L6p3O7ackY6sp1P03cjQuzTiUvmjHeAM7fQl1oMiKGtese
hneYUnDkZEj9qpjUYZhbQNY6jZuO4OyPoUDMb/Fq4CWYGwckxsHLlnE8M0PQ5QCTvsFpLPRUxJ1z
+fGqq4+UOPfbkWZdN6XdmHRY092hiDvhebDMNx2YtmeeOibZ9ouAOKavaoGA/h1Scr3DG2YLDfM2
+VK9tbA6oXZGF01vKkepBlytgliJ6kuYPagszQwSyAHtuTwx8lUC19bYwBOGlLA1ST+8BvJRuRkc
suh4GEszTWJSizmK9BebK1CxS37P15wJ75CxZsLAJEs6myw5FrZCBw0DmJGt0JFlE/1gf5yifkMK
00Afg9jHxRi5ZN+lSJVt0KYBFd9ZQITkGeJYIfCxK/LIis2wRTIKVOgn0OyPN+BQC4t8nUeEJwQM
Ca2HkLlxzkMPfOJYPkxn5ylkWRNYH8jaarg4zAP8AE6KX4bYXPSCUyI2xPCCWeSjAx7nNd2cvLsr
miD+OWQ1Y2Mjyb1TTJxoxqYAP39QxWQ/b/n4HonKjf4ZG2nZzmo+DFQvxjrmBDmo5W0bZPzi94yw
WlgvkNcsPHG2KTxREaPKuaAm6rYOb+FtTWnJj9Pp72JyUjFShAhlajPmRtjUa6HivcjlEl+JPdFe
LlwlDJobPpjppIoQt4phnoRjvFfXhN/ZApazpoEuFdCAFyIyyW3D+oQmSh1G6eDM+WLVNMTl+ziK
70B7LIodqC8ussQ9p0KcLpC3jsCOAgwdAcxMDJJINA/YSUZY5vWNCWxOi90JUy5Lh6GmApPbq1E5
Cch1ANrlguzT3hjDNLPPQwbPgB3w440eLkfkhRl/ZXrTAqZS5VrntJqM9luUmWy1skt+QLwu4L6y
QvbnYNTwWS7LkPnWRKJDTiPYpSABmFuyD6n+3eP3RBm2/aPbgavkt+b0522UWb051sj0+363JN9W
pw9BJ5axzcHmmDEqYCKDsj+gW3//qZvTtDcSd9sOLhIE5tR2NT7MBRn9+qJ8ZW5jqBux0Sgphe/e
VgVocTH2Th9wmUrrKaJTjjK2XokRkIzoB7M4FsWKlOgW3E7NGTDBzLb4C3gFGolzopjOeQ7laMug
wn9Q9gokTB4RpwJ7QNO//UlVRbGnJU0qf47eDvpzLEtFNCD5CVCm71juqAFcbpyLHgxSDytRzmt0
n20BBjdSIdxB9Te0sKFm7IpZxz+hnRC6UUZH/5jlEyr2bFfNhNherVE0rDW/wpcR6jqlGjuQ3R7q
foEPrU33PzuO7ruKNBCaCBxgZtcbJ744IcrASraZn22ufJqz01rfJkJJfBKTmgfs9N5th3soRcLT
VTDnEKsY7xaJAkPejbwG/TwCQk4DJCbQWdmRfjGMYxBoOK5lrIbsQrwEwfQOlTNnWiQam595iViL
SQ0ivsDQGUAyxEJog7bA99dYTxl1BLBA08OWCBiGARWJ7IXPXySb/myzq8IxWjwBGu6/7XIJ24WM
UcoZHA4E29rNWecPKOk3v58w0B9DhBIicS6GiS9U+9i20lP4zPdbRgRKyfbpjvlrkXPuaK1Mvnvp
+JD4ckLITJqsyhBTSsY/kxVEirOBddIOnIBTg3JpfzAG88rGxbRvbza8gYYpzo2wmvC1o+Qx5pTs
gIhjH1YVI3+KpEMMQmiTuNjlPObGiQ3DTLD0G+Nmymu1f2uanwXxihcVtsHNpYUGBLnhC3Pug8gN
v/6Z3TKhIaDtux34cwU3mKOvue0NrnEojUvFOKDZY6YIASCLLiaYI0LvLf6AX85VSdCTVASw8FkC
wY0Ok7uRe2OMFQBV1zTvaLEqFH5a+sCYpg409wkjM2r9lf3nXtkDpALvwGqEOwRdS5z8UMYKI7lC
K5C+/zrwPb9YKozv0wfvJSkAikFz4SJysqG6+t1imH9c+NLJ0lzYdMKS+cx7VA3cs+sESgUUBvoa
TpSMk/rHF4OPx1yibasLQHR0J1C9zGSzyfxi/6X0EJuBF3+pppyE0MKCXqoxWUZ/x5xu6T0Lk449
84nOkQi0n2wGQwGxqic1IAJ9IfCMNG4cm5ajGugTZQr49AJweP9Opay8UBBSE6SSKniezvB7Uv6k
u/Xng6c/g/0ZHOIeZx3DRvyEc+hnxFwxXPni1jITa9EZaPDVXS8AzHkYswAuH+3Y9pMwYp8+geOA
Kx/9l18xnGk5r75o5dgLruAkXDeB/+DN3o2/2mQSy3JPhqIFlFRrxg0UWEMABofvSM+YUTxdQFPQ
XkcNucl4u3uS4J2nSyg7pVha6nOBgXa/EO712yhnono8BUDrIA7sLMBC90J4RdeNNuoQrXV3GlNa
d7Q4I2XEhXC77mv6WhXMQPPtE6MMEBcqgnKVbVv7GrisY+TbdqDhQYRlhE4wRz5u7XUKNcLPqBtb
QTf9UvA9ffwgFBlOkvA1uPeDUY19pEa0+9PPTI0BqhyNAnjov/25WjWobiiA8/GgTaPB7eO/JX5q
yQGKVYWlOMeQB08ebIDqFur1EtHlpclT5pRjnBWqpRE3o7Vid9dsHQFORjZp45foGMf6rpivc2iY
7FVSuaArEtUfpB0A2reHvzhunsy9kgMqM2EbSrXcgTtDo9Az+QIb1Z6gCrCBN1SYWSJGFjQW/nGg
b26cB6vvYs5wRXjqN8pG9iBXi7XRbL462xQF0YTqaHUZ11YjbQeq+YyVvpRrQGoOY99fuBPvHJku
OzLKEYcp5BoBBUMXMRaAeY37MFN99uKr2Q0BZEu0uTzGTORzfAigabMs1y/IEg1GA4vCiSvMiZts
6s+JA4GVASZmFZCcxWjzjlEq2yyfb9e14aEvUE3fPIYGiJ4jhvcm/pic2YwCDqaYQTasycTsBpOG
D2vQ3CLVcv8wq3AbRMvrHM4FWXzwyC8DqlkRCEuhPLqSC1hSUqTQK9FX4sn44AR8rXck29jL+ZAj
UVrEU3rg/D04fE7Aa0fmHpeZV0TUf9QBPFrErVB9X5ljidnKFb7+YTBLEj+OJK6C7G5jTZeOfpLF
jtkKjc+gZystZ0eBSlBqFbf8kqnA4EVH4ZU7Ioys5XBJDCElIOk79jPcN6grAiWsZ1Qt+IURdKUP
0y4WFmQTqEnDoUHbplf7WhnRuDc4QWhwFtsTZVOPhBxlcJ1VRyoR8TI9uPl6W5M9YR0o5G5ea4T4
ET4FYja+grrcnjaDnsT2Kq4Ee0sDF3oTeEErzystj61NxofPPhXetNig1zX2jUSI7jg+HtwGGnGg
PtpHgtzS15+YH+HEEbfJFwDJYoOxvMmenD4DhARLFsq6jzetaAdqGlL199Vlsgi9V+ohAnK2zFXp
AJUJVh+GdSZwALvHJ6WVCYBBsl4/SO0Bwbg03qlO2S2mBpY1QV16AiznvVf+2x+zd+EY1bOerIJF
ToJ2A4oLzODciEI8B8JiLC8fwvFSEAYGBcr9ng/OHDUkeaS/uAY/FneYdjxagIfDEiQGpjZDxsTM
METZkQ/OlCNNrmKbglIy+ZQUpwL7MkBJgkQ7OMbdrrHDxYiHGha6RVhkWF2t5lw8HTjT+gCSV4S4
psu4FUGX0OA6oOFdlyxRvAvFWXlH77ziS3QjEalGdHCM/kYaHkogqzN9+Eihe39vvzXGu8WEAD8u
0ICrmL2BqfbZfhDhrjrBjWMA2N8RkzPZ3VGTpGi5blKmWt7qNjZpfMJw8YVI7VTb9W2BHrhmpxx1
TGwdEOG8IJ1j2sH3TtOgx/Z7g2Cte1WqeI/oNNpb0z+R9PLSZ/OOmeEJ/d4BaBLqBf2f+TAv1mtX
uRokOQlvKwgfbFstjCRueyUo/IbX+gD1X6fLqN6/+53g31hLsRfQ/RkZ9eYiHTzy5jvoO4TcwEfB
kUr4CbAyoxd2BXLxMw/6lQ4pHup1IwDqhNxySySWLnOInIgljoaxTH/C3IGrrKb94hs/c2PGWewM
bpj1vGyIxr0IAonM6L0aFTjXSbmQWGPxu8agQKVXRYAfvWsju7m97ZM1TTbryakxk9AGH/RvnqXG
PBe+zDJV4xbu2z6ZzwzbA+k7OkTjsFLv9mHMeqED19G4GBCYmHxYGQY3lJtvC6kVFhwY0DKxNq5h
y5/WRnjoh2kgMdUPyhYKc6sK7cMAyl7hTj5Wk+cZgAOSXSI6zGe/r23abmcjVp/lgM9JnxCDT+0F
m8H/Zoj5PFtCqIovnZq00ZdANqiN+7rrb9GxIHtjbz4m0z0wFytGek9xvNCG6paNSfVbieqzA6Ql
EXovqz1i0PBXbA7+wW9tGjF8OGG3UY/Rm3G7/Z7XTMMvaoKnUXPSLCpYbIcxbE6Cqsd/YBFrccTp
Eb7IoJlYsje3nbnnB12PzoyM4+My/Ngaevy/EPUFjIt/iQfSS/dYUO/4ZjfdlwPGKqG3VJXgUGcQ
iJymld4bn45BHZLz5mmE0dGGn2JAXsprYUeJm4ugFkDANNdZfF8XE/Yj3eYdNAN2i6uNgmua6twf
IsO2sJKCgjl4xFDPhSvmNDEVImqOH0TiGNnfOfeDLFEgAbAHtj1WR/oEjivdEAcSjqzhHeRzufq4
JXIWcZAkGJtthIpbPWPa0YuRQclB+rJ6MdxBPrTKj86sHinI0DEK906THtXAoJqRNua1151zityh
I336kuxobcH5YKehLFq2xet8PabzEcwskZqC/8YXl2rF8C3MIQ7zFgzGj63sFTJYmUn1K4zYmNHo
QT5sQKZrcpM++Jf05DXxQ9CCs3/0X0iwxD3lumeoJErKz4cHUfweab0QtoDur6uDoYaXBTE/FkUi
rVRuLICaMAqo+jTko7fzMe9MvDtYOmhYhogtSkzTRoYnXxrxE3hbVAtCSaLY9W5umyIS1I/qq203
55IfQEFME4KlxIwweeNBg1uFYm3ELIOSVeaSUnPQJN6AGjHmV8FkxOJKhEBj/xqNeUdvZGTSOzz8
+EAPyjw3hpglftbQAhaYeb//yLiR78LphHfOjcJmZBRq6RscFacnWXOidGOOj2MZ26EY3LaYWuMP
dRj/4dhZGfkH45p78MzYB7YcHNnsu+1M7ty4zLgIAlUV5mve804MEcy0QXhZB+qlle8PzMr85YJn
RsAJSCbTD8cb7isYtCguOzOkWfPFoqe0YJBJ2ONycDiRV4hletxcE9TqZYWxZ10WCHTFGTYfnQ6y
0ZF2B6gCGRfox2xSFTeBzc5IR4QtBe/X4TmRMDtwm1FAAgsnf2ZtxZbl2MfGMcj2F80p/t5xB9Mr
X1xwxNSKd94dC225BBuhcpMxrtQNesTTyZX7Yf77bYMdGQTGPfcJq77cWKwV9jWZl3t6GQJKOO+R
Pj0cDYuOZdx2njCBwpsQfaZfn93fF7+P59XEbwQ44Lh5MXXy3qMjw4iTBfNT2X2i4+bwhxGIoAmj
I0BXD+zUo0LzX17FYQETVdyp64gGk8X5z6JZHPup6dsvY9EJZBAiY1LWJDNxHCeQW0nJC74BiGJR
ZL779aqHyVWX9vjMw4wz6FT/5XDyxDpe+PNe/ZhR+BmDaDID4HSsgi4+nyRp3eJDwKnZhPB95pzY
R4h7oSYKr+Hr1ZM8qGDWkZgM+AR3ljP5ap/wOGNWjktN17hNi9w4rU6cKjVrs/IrvFLKsYgGr2My
cmCTnkNwH1/f5jR6F1f3L2651v0bVzlifo7UjNJ3eIJbxmM04fJ05si45Eu7wxdd26+NJSv7NMFr
LXm0zCvFCWCNTQoKQ2ry+gTbEIOQGxcqPsc/+Q+6AzU8jEgUXPBa+A5SFTPyJPLuGcHBpejnwkl7
IBsOxi+MgSHPUv3niye9KiRAxI2wligMeOB6HEYH+gCBjqQnhyzxi7oWp74+SV6x5Hk1otxHL+Nq
I2nhZ/IvM6Zc3ShZempUwN4ovByymuK3hqVXeBoUJIojkfjwas6mayeVvSGiHKY3X9KVQZe3a6wy
oabTejV9zT+u6/kRsJq/YQglAzNAs9bgwcruM9cYqoMvnsNPp5XKrElMvxgq9XkN1A7iFbJZjq/w
l9umts3cpJUWexnaNnH3ylwSTDiCCYTAtNjbdawsgooAJUMAo56ZCI2bLEYaiYbZlfkud63DKMUF
3XNdGd02/SJcyosN3hkkp2TTHBVh4R3WiADVzNBKo67xOK680stdcfAgi1D4Dg/v5IIZMWGQVSDt
onhfnlwd/07YBo5Oc6Qn8C6EpWGzFJhQeOCECWNDbvuvo2I9SN+UB2g8nDdVt5j8FpCT6Jrg1zC0
AACkeKU/EsBeqH/SO8MWQOCDwaLQPHH7IJICbwQm0GzrROk04IbQa2Fofv/JkxustSFpTHvigtGH
yYBGaNYaoEtuugDTCZkZjtunkx3thZEsPmwPqImCx/CLHk+YFVB+oNBhjSH/u4GbyfySm9O2z2Gb
rxagVfCbHn45G3giVajgBNzFsVdM/06YhrJrgG/QW8jall8nLHLkCBJSnzTdwDBgYxA0+EFcAKn7
JZCakStUImZD1qYZy8RHlipLEaeDErI+8d3cB7T8LNYPGS8CvdI+tk2wArCAXSLrBKEUmB03jUkt
bQZiRJ4LUE14L0CtoSCxYt8EEguaSmAaAzbBen9vlw9W/VJksh+oIKDDTtZlSXC9vH3M5XkZiBcz
6TRkjLsTpvw/G12hLdCm8z08g78DGNuWATvG0ifEkA8twX3Cd4b3zORJbKbAtcfiIqBDYtL6NBjj
zxcfyudqGdwz5wVQ9+TJfzv5DJkbuyJMTgWe4dWrodarTun45zCzK+JRa/sUtAEebviVIQcxljst
bf0BCpfm7Q3TuwaFPvFJ8r4QSyFkYynYskpxKJOQVwBKv06BCegjMu+xfWMeOmvQTcbimQc5Y95C
3j/r1OZtd/Je6ERgLd8hC6HzQ7iKSZM2kmuXSUJJ/B4hBHjbvcp9rGGPaPSYnEJYYdlHTHd47D9G
RzHm8Lho4Co5cb5UInNGtKwA3bpOqGYSlCRcSOR7kR5XsJQ3lDTe8LiRCUB3qLM1QtlgxAHLYtRd
v7cdkw/YnkFqf9LbUbXBiFrzMGP/gh0O4+67ZevoFz9CHmFn6IL/XWFlvSo4Uu3ZqWdpb+t4t7Lc
xF5r0HtwrMHdZHcFyWD1Nzkdlbkyznjwh5ACGtDfXiZD50fHqHCNsVH+WacEFWmy+aJu9Jh3m+VQ
o4lGK9NOgS7dxrB3cIDb8ffhqQStw/vZVDLmSQypX8b3K2amf3fLOPXvbOV/fLjvAJPE1uK8DNmj
XniL5SVcYQyybVx9x5WdudUsTxsD5Qe8gZraZJ69BgV7MP+ux5eeAZ/uCx+kcOipUYZ+rzY3pZ6X
zHuJ3UHiroObl3YLxilKw55xLkI0jpnuoozMtURfem0eUvPdskuangac3BE+6PwR5qNLFao69UOD
lN2BAki7QJqHcp25AIzD22SY2eV8AVTNMpmClTAmxsaIN9LjbMFSl5iAl5GhYvUw/koZgPM59G3B
Fd92zQ9FBrPWERiAd16/AC+H0tbJTqFwJojdI+dWBPLMrqFZ3yFXFcLGie0FepXHbyceWfEjR+Ej
TFhy5gyoxNhQ/fTRwuqV5NNZ/yS8HN7JjtFBg3XcLPitPaBOhkliJmwCbAN9CcNQ5h1AaxkBUUwz
TmdnYRsXPQMKesaZ7L9MLcQLUw5c3qKjsIPvwOmBenewfHJ2KM47NnZISmJQ7DQGcph0Weu46XCK
4sgfFtTqDWlkOS1fwamf/V6K2EHEL7IVClzP38OJFTSJnUdG/fwUsRg+Q0XjHxzdQGxy8Ayh/+V8
ip7pJnaf2W8TeAeAs41Xp3gSlZzvsnVqbJ0V/seydVLN/E4+eYNQWqHkbhQMnrlED/iIypwPQJUh
WzYXZyccO5npW7mf+60ATTJwMuXGmwBeyaHidlGQjhUfo4b2oAjP/EJUlPn86kMcRMPw6nK2ZVFF
YJfcN6Y/ySbhLVFUeWUT/gJnbMIHxm1tnlHY3ul4YAjS8ahhB5+0Csj1zCztaoI/ku0iMy85V0Da
TeGfPBEffF0ehzp5D1uDF5SjeXuwk3Ob0GSfahdql98YcMd7g1+KCPs6LwG/HZct3KQFzG8MXqEc
3sKqxJCbg/ztcX5wsjCalD9ntiT/Q2BnMVhZIJxdMJWAawrjEHI/pl8ShgbnAL0nxwa3R15Gfodc
K2eQHJ7yx0z10hbdGF0ZtR7JA95PTYPFIVuALGkp9nZSf7JveA3KBakfpGiQ1SiFo8J8T4KBoVsz
ur/a2f4Z3ACAJSPhTjFM9sLi228YF0/0bvwkLLJp51gvctQJu3Bzw09JSgAZmIrhkMYvaiaejDZr
NptIoVXNOE9I0MWMmDKX8kh45L/zX45dGXr+8z5fBsjLUPP/R9N5LSmuLUH0ixSBleBVXkJ4zwvR
ommscMJ//V2pOTf6zJkZphsj7V27KiszSz6LGmZQpWGpE3HLd5FvNEkodEYTFiBfplSj+jx8TCKJ
TlgdvDRF/v1CftvgUMH6jh81nEIJzO6DwCxdsbz2wZOVL0hhW4ymQNv6AykoWPFCIvCpu1XpqUrW
63OxC4ydRhpeFWqzQrMnAxcqiNCFCvvf5dQj/zlEUja3SDgBjrg5pG266lsn1UgLDRzUeArJCyhB
+IIlybMUnDHqIqwlNmK2cPgxVU40TeXKF2BOLPTYK12qCSdY6x+msjq6wSNDx8wY8/OLz9Nkp3LW
ohBRfl9zj60PhusKKCsxpU5sItNtjMjSvA2mnZUemzSswyli4DCcSqsDB2ew/EW6TZIjk3SYNHTQ
cUTvUNvwyCU1o9qcp4/MHgGaE4BkG17kHLa3xwa2xC4h+m4n1fZ59iWn3/GI5ax4F/yDSCgoXdqP
mWILYuzZMz7+6TGx8Ez6SExWMmHFymTACjL0zS+XGYWwvbGoqvh0lqAyYHYGo0wLTyS6IqyRvS+h
ape6n+6XmAUzaFb3vn36ke3cR+s8GIBj8KXknLgxWq+ZRvtvHDwfQ3kPB8RxqmvGKvg3JLH4Xj4g
eghOkR7UgnE9s3djOSRfpiXDJvSIlH0nG2L45JTOKAGBtJt1LdCmSBAHohLvvCx+kMQb8MeAexGN
peLWPwIQFcnloNjv2GtXel0kHVMqBb4ulOaX4WWIjo5dqKSSJ25hI+q/AhWA4BqENCowfJwRrrIz
9AGpR1jEmlqxI9kG8OLPJkJisnzRs/HQaDdOVClNjsumd0LtcCCzxbASHmO1o2yeSIsIREn8cVru
ELY5AaHnDwvsF/J8NXjN6L++YROTsQGpAqoyM4PZdS/SvYbIfjUW4mNewpDgmA5uoYwPLVIci8qz
Ce17B91Iefs+tXivHGT8y43DT0cU85+Lo40q7jil4Cv1PvPGCII1tQRQPgg5LQGTk77Wq/U0ZFoF
GOaRfGbIXjXCttkz/sUoGoH6k04/NZQKtjpOUT1jsIwaL+dyZlYpPnQ9O3pxt4wO1v7o13WKPKen
YQWGNKVhXIZqAb1axbYMUy0fVRZ2TbgtJefJjlEGhFLc0YIu/QM3mHrJz/nXi5hcc+uOZJTKAVsZ
keA5U6MPpzZBxYqIldkIVS8WoQfikzxdyjgPcpW5Ghn3GR4GxSmxHXN/+huEVij5Hc7JjPsRXBo+
0INT4sQ1iFKUTQS7g0MiTvFKfCs8GfZ+mfxfF7tnr/3BGQAEdicOle/4GW8/kIyXPpUzn5qAcsJ9
Bj/zNBtrNVyrbCwTsowSMh3Rxynlb/HMcjii482T7X+zMIoC+qY+pFPeCqfkG1ImAV+R+hGAW4ET
Ynt1grJAM8ptYwPhi/JRi9vRaB1MIQUiwp/USUfYeLbqUYz+CQRQokvkiRwOHOVslQUOpSCbHuR9
RoXt4cFXJuA5dqRTCVTm3iIralUX5f4DEfh6MxYjhgbvP5obuTFBE4EDuhfE7ORJMv4gceG7+uZc
KgA7YAbMD/MVOsvkfEo2QYmmOpVsB+I36oH3vVNB3zKmITU8UzLXbP5fbVVwEkVM2gBFfPomY1Uw
x6CUhV+g5ILrGYIoAE2PsKMLK/PHJiRHqebOs7eLCTd1r0xgpMIFs0FIcG4vNzFFaIu3Oakn2fi1
p5YHSd1eYnNOSgDq8AUN0sGpsqY8bdIQpjpFhg8vEqecsAH+pJSDEtY+wrHZxaOKx/Qy+fCI4kI6
g1HXuBo+UE2qOd4A9XzZu5fH5zlgOXwIIfYnt1mNuSjWik8jyxsSdtd8ev6CSZEfx5f3zXRDshjY
g2g/vAaAvxxscXdNNso6wKWCNAyhrrvnahOghJlz9uE0gGn2T8b1KlrTyNzL7F3cN8RXuYU1Wj9D
eE8kOWTjI3Re0+n88sMQMy7lusztvGFERwMOdowc6X7HTzjb8nCvt1eq/zsyhwOex0SPB+fzAzzq
RxG9CS7txi93howwXeBr5idTmoNKB2CGLjnjlejg6LWBpk3bm6VFZpusoEELYLI8KUiI0/pVdR8d
IjO1fesNqPEOL7mDLIDNyBIWJ0nAyo2upJQX+NRSQjQ5zxHvtmGkxaVIgiKEQa1nyWkwdh3CArqG
/RT05MV2lumPOVIM1CHLMcy8b85pOayQCRLpcOVHEPwkF4GVBUTR6Cm5VJaSO7Q3ixVB+FUGXiF2
GGM8eoID7OwHG/nA4sDCWX7laOyUEskOqoHrgGj4TLwjndBRISq76oODVw8FRQn8XP6S1PG+Tqgp
7rhhyY/zHBx9pW1HFyLYQHOUFNwg+tBFrGBcpAkcemWY9KQGxkSGNpQorDzhmncQsyVbo0kCIoTU
6CgJNgbmnJMV9+XxuyVazJO7xzBpDlcqDy1GwSOkW57mMlUR96M0xhLo4zO8DK7kxjUA6zWe+0xw
fXvvyYVOlbzRblBAURzzP7w7xGYuYx2EnyYdOmzw/b9h1n23d/5muPGPbYZ/0xNYMrltCQBo2ds2
XG9YE8xFkcnBC3AM1yECzsnij/gP7AdV50MNe/tAvE6MPl0xunEhwTRfVYZoXliUuYt9aEHOsQIx
bTIhaeR7oKjh9q++sMYUeqiUdGuZk2H3IORip907Y+7aQPHlRKS7+fgNxguHyCRZxhbCa5sgR6mm
278Jb2viGwVjcGU0w5IjGvMXzgyEODMzkfamin+tjmgWrOWtzuP1U99ADYTOKuNgRxC0Ge0nn9nj
hvsH8M0FtxAc3GaH34rRtoxpM4O078XDpeOE/OkImJijfiCBIfjBs+TIKAcv//3xcOnWhPVmQDsb
VGfbsvCHDo9x7RLv1x9oMzfbiMt4g2DaasRGUKOTx2D2w6xijE7szhQYgt7KCS/R6/iaDc5vKpFl
IwEQBcKh2PHuwwcUM7hYQDwtLAvU6WLzclAfQiafFO2L7nF46uZ0g6o2QBN/MH/yfhmntChj1nd9
hhneMnM3g2VwgtTuqzm0PeLHeKc/B1XOatrXk/eq9E/w6ERoBVL31c2CqeMzIDy+3xllSC+DmbSj
kS8rPKbK/h0Ta3bZektGeTMfEiArqeMoO7nGmz7OlZs1Nb9qbmW/hDc6ZXD76CSKDsTGvALdi3Pw
csw+jWIXT6uY0D21fmswXuZPOqjjG1Mr2s3fJVgYjEOoBzT5D5Ndh5EH94djdbcjOosm7P2vU7lA
x2D9eldAkSqfyj6+Y+YsvI9OlSNePbNtxDM4M1rav2WfkfUXRtQJXyyvuCmdNzbhhNYR8Xkq1hE2
D1TUjFem2T1kIERkJbSkrESDtUrEe+JlwUPdsYyVcaO8Ml34l3AKiWL/weEkuZrNVMNhf0sVJA2D
mIr65LoJZqApLDn5M3PkIxNNmCBiFbxkBDpEIF8CCJm/yC1/iSst6g/TLXe2aXlQ71Q7/PWfGLNC
azDkAKe0gVSnuIUoE4BFMY4iq1WmLYG5EqA+oi99NSKBGPxEDRmNmKH1DggIg7AocDo010jR2o25
CUePfk/HjGgnRKU5SJgQAwbfz98YrwuB51V6W/eZYhQ6VO+MPJQyGGSIbioNG0Y67rxPG40/unnl
92rOKnsiyQEQYKBpH5j8wGENj5CWb0eAgDK0L7hsZzknG6Ig0Ohu3CUo70n22dO87zUnLe/yH9Ku
nhwG/9TVZSpU2X1BJ9WoNDWHYQpNNBpMWADIZGIMCx0zxBWJ06VJkZGnylYZ26JsIOPAyY6oUrgl
40K4OjUoAt5kPGtZ4wvABxbj5EPXo1pUljzKWWDcqVpFTOCWqe406QUOIotfkA6NKWSHAthWCkV8
EUl5Tr4RV1dNrtJxoiHkeJNwXDWDalyO8b7yD4C3TFNNkYAQzV+IKBpkr3UOYA7aUamXcxd/q50P
5cKmjTEXXvOFoZrVQdJKtcaNae0PzojbwyGnMgJL4L4qGHoFrBvABSwjxTA0+TcsAM4aIswE24h5
lHDO4LEEEDMgZukSpYpEyAcIAl//y1Vk06TAUb6CVcpusdggavIL5KCKWwMSODkFqNYllUpR8pOu
FaIZiygqJ3lBEVcHWENlVOMfIAV7kIWntJb5hKwiIHjcRmqIVgSxaFnSTIKDyJgBAiJdeRpMX6bg
asVTkkdTji9eBqJ7TF8Fuuc7fgDHPVZy4tO1FJr47xWFSApxXJIaKR2lbgQDtHtY73EIq7otY3fy
oategUUiWbomWQ2gWCdbhgPp/K+xcYFTqJDoGKEuJeIJhBTOCcbJ0pG0WqBGTxNFBLuU4UhDCxRR
TRFFE2ws4gJ6tYU9AGwt3qVmf6leUBIjw0iNaXx6F6ywqV+GO5zru4JO9BEzkAZlYWpcg1+Rbyi7
EkBFAspeVAqFCgq6uAy1zgxxu+Ejgj6A3x/DU3wjy8DKlCyi4pa9R3SNrgkFWm21fNjbq4O49oWS
sMwZL2FU1mbbAnswpuAPOTuq2Nnxr9QtdSuj2mgZ5iuG30E7R3HHDqgxfG9D952xN0Oz+0CJwyC/
uUpB5AV0dlp4+q2AUjpXg7f/DaisQdExME/4LtxZiIcuqxyQFC3rrq06paOs+p8KqjQsdcHO0di/
ym5WdbLcM9pSvz0wc7egCR/IzYzFATfNB0Qtr7Q6Wm5lGTfbxgLBUmlV7S8BARE+4uR9PviPR5hD
Q+No4B3+CPPjrxgjVsEF7u1Gks0u+d/tEryqaCRLSDCZcmHf9/0cvIQ46xklD3wVwjeuefWbw8Pn
lwMsjY3E6M2Rx4nn8vvLiNY3TlianQ5ZEFkExND+t022cIS4tXRMdHe/qF6wt9i4cDgZ5wmT6BbA
CHijWfbMMB+W2xUX87bH6Ivxe51bO8IskhEizeDQ29M/vEFBNXGK/MbVRb6yxjSzKPc3vHGYywYh
Bi/PIMcZiYWsn/p62DOF7yZssU+UrSw4wc92PqyleuGMgfY5qhxIX4t/jISMJIMRV3oX1142f3aO
XuabaTa849FWS+8onszpY4sZFA+HFTQ8hvuYPtINZNU8rHS2Qf5/sSBEiP3oXQyM/S21cMHZYTpX
4SM2WmPMPrGsS+4/u989+226xQk+mJZW9b/7D4lXtb0BCLDgTlS8XUelqqZV1Rlv+aGjh9nRx6kw
r+wTVwJ8xJR0GAxJmzHv60aw5wDQMVD1jz1C2aK7kOcIhqGkXKMII1eq70jjPnpsQLRKSJacHmiH
eibGBCTuGa/osEfiYcqzUq1sch26XIc4v9pZv54+gqxvIOTd2saTCWTKL6xWbYxXM57twQikAQsn
3GbocHqL7hP2ig+mOuIkYso4DHLpVAbdEV4X7A7ki90ulMAUcgXebaCuQDMjBn6DlrlIR/610nVW
7ryuD7PrC4uMboFP/QI5pTzKQgvtKDysgpeNZTtGOBCUzvam0xzC3InefhsQgzfx8Wa+5v5hV4Mz
HBCRjGxKBHN99wczBjmswcLAUgvyYlvmy+LYtSrBcgwBiG9onRByiDK2gSMKZS0WDVjcKl1zAPjf
rDM7YQiOKQ7Gbri6tbG41vc0nHY78te+j8VN04ZmyzcEA3sR8U5HhiabS9dDWoD3sBAsaUdgtIc5
Y+o1JqeLzpjTACihaAmAODCNb2EhfXmSrX2MIvRnQW2+oeIERrzBbFLr4RvS+gRWirN2vdr9AGe6
ZEO79fIXZTsmEZW9t1sXDcFlNqAniSVG/Z3cRKSvkZvNYc+4p/QAIVeZgkDM9EtrewOqin4HU8DJ
lhOwAmUFKPydHvqAZ14CQvZuY2uqCbwxDbQGQCokxJF0o+SKkWBgOrKp8bOf1npkP6pLd+MSLv4c
GQinmmfN46kQaShXtz5+UNvhCDlWuFvzyWpEVZR/hBd1EIwaqnVKKyhof1/0P6WUxGu3uACWdSp0
HJpOBSdXn1D6xpjmPBFvSYQ+4I3y6kHHHGFiZXquULbsIKb/apKHyKqt31Yens4+RhCQ8/vt3OO2
jbqDKLADuwd8MTg/weIHA6WABZGEA5OCjh6FJkeBhkKr28TRdb31pRKLYGStD5hNBFZjUE9hcFEf
2rebHT0vVT8nYTAQ+B/BAxCLVTn4v+HRbfwwihYmwYvxJDgjzvoaIzDhzYmaBzts02m0LUiQp8A6
G665cUptKEWQ9Z2AGwx4JmmF3iDjJ2HVQA/nQI3Vdji0zaia2Wvy86D0ste13nqNnY4s1zF8fYNZ
Ez9po4/yY4klxryNCUOiyEmWPZLpXfdx8rBJodI+g+8+XuG7EXI99iNIDTHsNkPT17LH+pDbH2hW
fyDX1iMoW8l3/46+DbiqGKa4+aMHwc5ynzTJtug1/+4WGfBhO/7+LXPknVa5LQpV7cUM1dPf5/dI
ZxkcbR8ljS46lf49vu7t62pHyrG3N2+8fwbXvcs65oPW5aWNUZQwZfqQpCxspU18m0qA1yCPARSh
DJbkmlYSnU+f1DrVtlOOJhcS8XMM78SC660l8cGCnEtDtryu4B48JV96po092d36ZMc2vBfo9HQF
NuScRdcJZSomtdDnpNKalR8ExDtqEM5D6qZ3iMKJ16KUwo4mugxx+IWDQi+CHbwBL4Qdg1eBXk7N
DXk/422hfjhIK/URaw58bEDjguCjgKeBlI1Yof+WgOTKpRGpd0+ibEx7xRLaowEg1cai69CbC35T
Hq8mD/YIzNu5/F3+zGFpWEe5sidrMfqf5PZTb4AIHAfmbDuBu9BYXX6O2BLQ2UHUhe2IwWQIuggO
V3GFNu8SQp6gEc8g7mBKhaZCgsVDmkzLddQgYcN75UXGJdRBKXrmYGJFgbmJB6pPM+8bfZnVdR6L
j/Ntgfu7PGen2hevTOpwwA8wskVZpiaWMlCck7Bcp+jjVKGvDdSIrQBtBH4F9f7TWWlA2BNQLtoF
R8vGldoN1kwf68rdQe40OXQkskAGlqEa5QIheV+twHn3f1fy1Gwmh3ENP1b7SgObk4D0W38F9xPi
N17toh7dD2oikuzNGE4DEjUFbD41H1Bp/QmmoGpo3uUAuf9u/ExpX6gwJtCj0GSHqpARiof8kjK7
S3OJG1unQrlHDFEATvdJ5IPkTPJn2gUUxtEp1nrXR0uRM+vIXjEexul230yux6S8Z/tEZt0go9/z
EQ4u8St/7WySKDwC2Dc+8mbEffIqL0yNAZ0o/ToZHRrAeFlNMHtyYqDvfCfCKUXhEUurxOape1Aj
aIfE404zKBPqLxPZSgimQgoCmkeAJMzHqwgyHY0IdCHzQxCsplMsHN4NNGzU3gH0nG9i+eCgGYGS
taJGeREldfO/069tlezXGniX7jLItYPrFfsEig+aVXR5NHFKDuUI9QdnJFPxCjoWT2eBdDC7dbH9
fTGPst6NMDECaXeWlCuDCEEfTywQGBoouJQqbaa/4JUnlDXrvEEA6KXrE0fcPJFurwR/JRF4GZOo
iGOm0dOrKQJYsaY34pvQCF4N8KMZIJSiCMxhJ6wq3eYY76NlOLXa+C583G1Y9m7xzX4Otmj132j2
P4kFkuZhfzE1ZV0ROvHPWEOeUDMwiDUhPP2bPE2Ke5exB5oUjCA90HzhwYOLR8BD0EUZ7Hhjb36I
GkycuXqtP0agtUz/y2QJVdmVB5U5bolQ6+BtTpnPjAOvPIHu1GxxaUgFfQwoEGw0dn3xLL/hYFXG
/3JQZcq5jVUTrjbH6YUM6PfS4mx5kOISHOda7iz6lDDNXne/cD+mtah3ZyVkCcWkm2tGUSViflnh
UGQd1/ePrFlgDm0SXIiop8JdcgKgE6ROLcH0QxQVsGzAenYszl7RqN5EvG9hn4paCJiJ38vwG2jY
3AoPLwq0b5/LU3NfvcuNK7JaJmXEIvQy1/kLczJntaLqEofKB+VfEjaa+MocKQC95jei0QadDK6W
u3s4aJZ2mBpRg+3/qm0KwvJCXYBPb7nzajQf0atRYxf9d+rVKYjTG36ivxwxAS7i0jQMNhGuQg8Q
ML4wRD1hC0LP8zWH0g8Lma5ndH3TBxPLcrmjYbAJvvRIL6qnGqMV59q3byzAdEmiQEYYLICrE0SE
mbUox2DWfGXuu1Ojw44Ghm9iZgCo+r0ff71t+GA8rzryXzbhy0/mXswBgF+7I78ZOayUuRMM+5wm
c2T18ClU9gzDv0k9QmY4NF7I8thnw1KoH5OZJ85J0R/2icOYF2DggsM9TTg2mVXxg/ftOvNv8Y8R
ZHfPCOqs52x0+D1TctdmVW50lCd5wtSrE8tcrppo5KQoYZraDYcG0/8puVmP2HSyWfAGOtZq7GFv
/Q5otSZBQhM5EV0192WpqjFlrFrQKRrGNDZYKSv5q5VpE0IUWZ1nhtokNHeGTLCZ/6B1IVcMsOiY
oljBydI+44F1p+/QdK153lo6ZaJhiKdCe49gC+WKo3mDr3SILYTqUv0qt/Pu0Rv/wxg+bjLnBSvd
csALWh3dPfjVepvwvcI6C/cz36e8xe0ULMBkKVVGOQnLfnKc6J1Z4zJjFhtD5jswn23/o6mYFPR6
sAq9m6l2nIXA4j9PS8bKs+3OMfE8eLkQCzUfr0wFrJ/UrdToios9PqNkkLD15FjUvGvNkEFd43+7
aETLADj2abaNbozbNnx91uu0gW4N2R+fecuel1yCrAxZLEPr8L9gVVRcytz3uDbd9+9riSWwNcIw
I6ykGB3jV46/BJczb+W4gzzn355AtTpzbg5YFBOXqZOQylExcKgXXIhDu0nPgcxzS7EAyblwCT75
uANn3juq+xqZS6GqIWV3jh7qsUJ1+AHU1/3ZpfKcwOVijm7KMUY5jiQAGR3dMSRn/cvbKYUU6vSM
SqEGbGBVz6chzW/rzb9xMMLgfh/8sohZWLpSGMHbDKXbd84szz0zJ3V+rSDphEHC7Lw5PqE756fs
sX7GABNYrNT82wDnYlygP+HNwfaiPf4Mj9QO+CC1jWi/1mXE0qT1BCvYYqlU0u66YJRzRknNngkg
HmLuqzmdzY6BAebbpYRvoSVptRCGgNK4bUa3nWCKpNCQQkbQd08gDnTe7qng9BHUuE/nNMfmGxgP
tREtlCy89+DIYheGOSl/11klq3QkRpEmDlew6FyAFv9/pGE9QnBWdA9eOvC+JJA+/XoLD4jhY40o
qMrNEAx58nNOX5ih1JJ794BFdLaop0fqm81CWPpmbDDOAmfJATtA1GDdXrqEI05D5kowPIWrSIQp
ez/lNtpIrK9luXIHmxsO+7qXun9afDeEN2cagEaMv5kWtY4+ERCbY27JJthODw71iviMlDcA19+W
RSwxnUf7xBDh8+LevQ8zVtAtQjACfgAOxzAkWqIUADI34G3dQtApxY83HpUBbWgCCg6UzJfI/VWT
c0bfpi8VdPD89CLfkLuReVW3xJ2yViKD7SYn/OkpHb0mjvVviNdMukJSvOnocTo4Hy4+XdYSV71J
nYYDLCgARzCM7JqzQMkipd3lzFY5f2wG239ifX2boPlE+HjTgSDOa7CPqPnuqOJkhUoDyS9T0w0w
C2+Xgru/TR624e/xhbkBEGlclJVUBob/rvIwG197xvBvvLa6RLeI7hp1uOQoJx/KL8ODcSlpb7lp
OqPKHS6yWhAG14C7x4GPbROjYDlPxcPXw4f1tktVOtzFxUVnhWRhBV0db3zUXKG+6zO+uytfGWu4
jUpBKXhxsT4xeOqitig+JUy6u8tHPyU3tNnYiP7pM5OscJlYoyAyE6zsse+t2i0eEMdQrwIb/rfu
M2AATwLvQudtE1ZBcOqU9RUcTLRv1BvRyGqDN4N6Nlp0R3vMR7r3SLpe8mjJ8ysefh9lF7uo1gfA
isYYXrq6CP8uA8SawUj1mjChdmsCIBTrvurHUdwqntFSQQe4gQ24KFAlWu19IPt2Pj42yOS3Fxed
Ao2J+W4NmEKNeC5TRLIhNGaE+AfIYeEiAfqf0s0yIhpWuLN5yFa2uUNx88YbDm4TyMKzSvFDMrSp
QSj4PKLPPJ/DP/iAkFfNIq1BVEE32c1QwUFxJq6Ciox4AalVNlyjq7272vu6/MNgSZXO4v6C9Jed
6t0GazDhBWErq4Kh9Ne0U3LJlWmrAy3UnbYOTQDZRub0FBePF0N6vp0yRYFX/fIukBZ1XssQr7xT
/KzHUMJA3JHbMvZ7QCongkAGbrTjF2QM6DTMWe7BN/qQ8yLEEkUUhdr0Cbsm3B06EFs2OJKyA52P
EWXo70nyLnCSLy2leVRHwQZHU/qG9EvE6T1Lv4V3HCfO5EN3F8MTKAkuPhvkX02u321qdbBi4zGg
EP0sqdZcBegaTg3JJas9oGwL7KTT+XlE88QGh4RZXnFSgsd6XR+Qaxbs7grMTgRSKZ8JOEFkWlAT
p6d/5mPTW4GxRx9RvAjAHigSvT2G+WJ5ED8JxZoFyID1M50luiSXOdb7rOp/JEAFcbFqRRWG/h1j
/qsf0QpvQj7U5mK2YIBPMTQl5rqDYIosrfni4h6qEtHqFS9GGIeY7dX2juTkhdtKwd/kItEOIh9G
90XxAAt4E/VW8utUKORbafGQxCKu2NG1VUUtHutpWulVPy6rlCqXK7U6TpeJ5ek1MoEPhA31lQaq
06l+IpsDjQqZZ1/pCVciw3DduTY0N7I1co7rWJ+PYvdgj7QOSXdAuYRSikUNHThqzHVLTaq0Z0pJ
jFUSyMGYKMz3qbWq/ig9U/8MXw4sBzolTGsgQJ6Fjh9fuhjghQM5ZHMLVZfhw62pvkKzNfWPvlsX
FhCkUn01984aBUAJAPKWigoPzZJmMaQ1gMRQX2qXbTipM+zjB29RntSJoqC9t2r0k7npLXWiVfuz
Psjl4d2h5uIarUFhUwp9KOa4nPAJpSREXiCciKYwIcIdiOMcvtNmjhjW/lA6Q81hr/BsH8iuO6oE
XFBPrWBANMZvlhYey7C1Aq+oMWzUdNf22nD0HxRgEQtxzBysB4L01vBjMaNZ38N1tF6zBdw1EF+t
FxFiLuQR/IO+ncgg2K+pbdKDJUcLEJv1O65LPCqPdZ4M+Z094CYQ1QoKHj0BkJocMJDz5EQsTdUa
FaEVVJodxP9pO6CH1sJWH1O3ASaBavidB6rNXwf6TaA+G0LLvRh6igcAmHrAEevJ8tvXM+znV5Ct
El4PzZmoBv8o2VhkJvivlHBxkhRfbRFGSPLaZqGc3rK7gFaK1bLvMpdqY/cGnGjqV67ol/7rXMrt
U2o50D+oeFTUFB9vWEZS0s1BSKiTVLhSdQvT6GlJIySkzkclyjXlyoAecMV28Hhief0TW0KF/giE
ThDjc/oPGFbqpDfzTzKmzw0kBAEUqQiZBquUQwII6Mg75drSiFSDpGxHcNBXqQ602+hLmlH231ty
EPrUxAKFKFAVnkfkDH6MC7AJP1ync2cX3qIF7Q1aLXqxlBsDCSOLvwCPYEswtp5QtEBxC3I/70BL
h455S1Qt8JCW6Pqp7qzlXzjy6hzE+96Cjs43uQ6YIzY6dk/DA+iletNimGkbCMX7JyH/JxVgB3qk
gTzIHtT8Tu3dfyEqQA9yJBuD9AZfEQ7SgM0idQ910wZPSy3iHjFXPdftRIQoXCZZmCvLQyuDuoR6
f0USjeYKnsFlmo5olRMx6E8hxyNWpyWToPGcGpy5HLC/m/VuLDJ82eIggDOAjSnbt04nhK3OLra0
1K2Ld993bwzamh9xNjy0eCB6sfBbpU18qPg73uPbOWLfGZYmJvN/YdsF2xTQbO9ZDJvCV54UNc3h
9PRpy9xJ+sPPeKSjQg2PKwyfxX3r3DKPBjDIAmdrtV9hZGy9dSbIUzZkNvPIdsG57J8RK/wCxOan
xCy1mhhEnt2XIbou7pg3+O8cptip1BhdeUfuJU14+7p4rAGqggrfpwNFXZRv+mh/r96WyeGcufsp
qcJr/pmjiCJXaOLq4hyrXBduhBGVgHPgeTR8MV/QxiZ46f69VHNGeIicEQDAxCMZlkrnzmaaEiwh
Vt9tjnDAn56JZms7pTEMQkQjuJDdVnogRERLiDXyEgK7K9sDz5yhJ+y/SCfu+7gODR5/ZoAfpHyk
O/spUp4BI9yQMjxDAHwQfeSorRItdMCIO+MJYHi5JDfS8Nym8OIxVmvVzzIIN+fHenDKW7u11fCh
+S8J5qQ+5bLUWb3tUOQe1DoVjguCELqSVe5+ZvTRz4lo8SDL7Spy5podsLdJqteUBZTewwPGUQXH
4wEf0Aoasw8t38sLw5f1e9izwsPP6R50axY+t8SS+7gRruIxLArXTJ6ZvSpjeC3eEzR4jlQpEZZz
Ep4DCRZlHAv/m2Z9WMTOk3FmkTH70A9HkXnFTKR1bTN5FDJQ3s9i/gy1EfycewYNmBtITx5kneOq
GIZM3wfoMqQ1JhrMF8W7hKrKDnQc000As0aGvF4hLls/STtJXkjNuIRyL+s86XLQ0eB/3Ci4Hwx1
HTF1iTGz7+EjwKx8KC4Y66u4jGuu924Nzs2+vm9pub0ZfmQfh9Z0NGBPS0vP1cMwfIvjW4KxXw9C
Kb7h+IW7jV+wP2RsNDkC+gH6rbeeKjKvWEc7kG074nDkLNEYadrIlAe3AhPAeGpBe+MdKUdilNce
X7wqob+IdyliDOhWSnZ2NGWHS9TG736lm4OFIGGD5rvFNH2buYK9J7e/RneJndnfFvzlyRioP7j7
QIDR9ebemFwAhralWAVUCZjVFBjEm38FEnGye4gx2iL7oIsAMEg/KD79ocxOTvQhu/mMPQ/uyHYz
JoLM6wPWdw/AufaLhTh7/RRuImOM6CaYcpE4Uxw6gScmIjx8gsHj6l5X0AxJ5TaJJNPGz2OOYsuG
qctwXu5Hp4I72MVpwAkQB4E5QhtciI+IF1qRdaY7xR0lmh/9Zsv8eQzkQUaN/y2YihxFZARsKzLc
FsHkOa3NFR/3SxdpDSkOK4w73N0zYoLV3Dr0L100Kz8Zd5qbkjufsfhpZ3JdE7aWqxkc+Ce0qmdX
P8m4VjK9fA1awLnDFKH1DYSnX1p/xjr6xWjC028LVKHa7oJT/2uMxJiM1zuict9yTnJGTcupeqH6
YjDa6BkZNO2XwZIhOS/mDeA3SaHHGNx/6nSyKM4WNZWMCXD2vymlL/dB/wOf8ajs7Ds3kYy83eiD
aUmE6uWcnJjDCF1iKG6cEuNtajmbqDK6wRMmUajAYKzceUSuk7nD84sO3vxB44hARiQl2Y2SS8DD
wt2AbHYXW9A0thEq8X4dJy1fVTteJ+Xog4kZE6NveK74D6xUsVDFMOTd/QwmTzj3N+bG7P5eKPoa
xVQICuNm9/CD4QVkggqoHIS9pNZgoLfJDPASAu0AE1fqTCZPG63qqNIxErNTGljRC+epYZy5gFan
L9MIr1E9fkGlzpn1+JzgzVwgryBUl+D+cPGI7V7Gr/A0NlxsdbClpS27j0/9S78R5qRQoDWNEs77
TnjWNriNtx4Y2xhHoPaGcbbbdX2eT7eYGOFCW+ncwJElQAeSHjR7rxBuzQHBDGZgjJCWb6/QU4P+
dAosFxy6J9PBBxjYH0cpTOLxSvfqPebunKeNevykA5Ae0mvLvDnVEbBlC8bsIy51GLsN8+UFEge3
+++++uDODxwO0vHuwZB9VeS/NKiOavwchyliycsMM5pK/8uLDE9YgONZ022WocpW4u1oO6qgjYIA
Elf6BzziOEywnmEk+tne/SCAyF9ujckjiwdts3YVCHKxm9wv2Ok22i+c+Eod+AINzxyYnX2A69He
28DK9o8L4KzuAS8srqwtsz5zsLnbv1UsyCfyywFfaNNTShl89ItxCu5xcmheOn93gGrnYTcTGq/Y
+e6xnauPWEZT0JzRvg1wJx+6C5QGcRNnC1rOg1sKPYNGFIAcIdhvt8OGZyH/HoCdmp1fnFVP8SUA
7Xb/MOGzOCUgzR3jyhTGgzjJy4HMqBg7FBZzj74YTgEEp/X5dfpE9zWo06YHZg1KDX9H5U185ama
SR7WkGKMcSioRg/QZN70NqhxhLebfObxCViZkXP0zIfNCCts4FaTxVMCLpaT9G4Ik6qO2pfgTQXH
2fhwHy18dRBcYTLcZAKvfasCeJ3B+TAM6pQofMfvOcOHLJkpOOePY1YDVLB0boF4Ku5nknUe5QCX
GO7TA3csxEqv1sNIDgyY493dvOzvzI3APcuphzUMU/Z/RyB05o8iZJ3QTELks2l4G+j5SzeHmAg4
gYIS8nHndU62ww0jEffDbKFCbke/DOJwg2mvx5RD7QMe8GSjObVSa/mrNKoYqQcjhGLTBKJeN+aw
DBEDVMND6x0t6S2HZFP2uZ87Ix1cMA0Qj+R7r5jl+wyr+AsRC9f7IUPeNxpqT6K6Zx9WvNNwB3Ug
BfDa9mQaiViMvQc9SIP3Dq370Aqhss3xvKFUo+DuptA8OSsCcrCom1JfaAQKNjZOQz+jEmwTlsDt
bXcZ7Ee1yWNwHlgoF69Bd5ECRJ/cOojmOaBco9h7gT9nRb6vQybrH2LeVja+pyqbqR2XCUkGuACU
JQ6Anf2i5wpUwYcB9ZDzjQqFaAQL9Zl0TdMZHaj1D4vbkEyRJiD9NpAfoWEkacDPGi4lXpuo/uwb
vwv4zBw6homRF3Sr4acNbQNCNvMqqSbTitMI0jI/y7Qy4KNdG34Ll0YbRAIiBpy93g4EtmbZ4XZ2
319GcKntjVbFNXsIuQvwRir4EVcTs+reAybR/XdH9UAwZ64mkRWtXMtqvQafDrRs2Yk5zGt7Ju+i
eKXaYcrnj7IS1cXgcECDkmVLLUVaQ1X3r+ZtclOOkbQJC7BLRCEcr3yR4JgAj6R3fLV5OWbRF9Ke
B0QcLoYAJYtwVHhNpc0WtQpoqGrAN+Dk13/i6a2S0bCf5ElCjijePgDWKB9lLvWMvu52zpiu3gZo
FebI7OPJg7LGQIIaogT9LlIctLpVI4CCgAEAzQo65DhcQvMXtZe6MKlxCHO1OfY4izrN1SUS7/yJ
I2mNtG90nhSytK78NsWvq+HfBaXAuxO6XnEOgf1Nx/3p7n6yiYnV8duX+vCIMcoxgoodKyqDszOl
Cy5Xo49t1k8tLs++zLmrc/p98X/c9oSNf4rrcYFyJO47iDAfp1fmnwWblSiY33D17kmJCyH1ttSQ
L9YYSyfry+1BPRNlGikXXsTlRtAAeZMXFrYYJKCCE8TWEHUHas/iPoS1Q07lmj/UtmY86wJ4iDpU
nioAjw4tXXnWoFIY5bAylK3y1nRJsXxqXdBQ6HFlt5B3fnTD3q5esulboRo4bLMwgwnI3oPrwFMr
wakVzHyBZykpMIsNpNynyEcQeZKPV5q2yYORvMmUAIa0fpwPlHHo5Lw2JgGAM6rCgYyAxnT8FO22
RQoih2m3T5R4cE8BF54guFGU5kyqYfEC+TDjsK03KG66RsMe2PWPtvwLsK6q031AMOryEbiE+vbz
eKSfoKskksI/MrmSP+aBY8ZHc1BwqDYpqPMAZjU1fhLwLv6hplxLb4SxOQtl8rDbXEXwCYyVGOsG
kLfGvNxnkdfhkgroGxyJc1Jp3FJQLLiVvH9hqsJnGGbI1vBppwmvQTALUleYP6j2cNbEBAJcAVFJ
CY78Q0AqLAb5nf2Ta4s1ojxfJc0a9w+ck0gWJQ6TCotKg7xTYnrZBEkMMmI0INgALSjJYWUfIdB5
qxIMLpM5gjREvUq9haxFOeu6Z/Dm//0srwEwpIJAtRm6wZ4AcSDrbVc1HC2aorYBXNKrqZyDvct4
lGT1mjMQM+kM/zAmbdHDh7Qkae3cpDsspj0l7QpAneoI2Tj1NtAiJA25rzCdHLUAoAqUFZcaR2oP
AWL8OGaqHvkBllM4jUClHo87qEgrzI7JXWOh5jPjMRgSgirqfyyd2ZLiyBJEvwgzQKyv2iWEEEIg
4AUDin3fl6+f4/Tcmu5rU1MFQsqMjPBw96AtjarKHNEaxykFfk8Vr653CONzfkIzp3ZSjdtG2kwp
lkNmkJAYRiZaA8FylR5itlxkrJInJWYJgbF6+uWO0d0F9e55AIHFxYt6KI+XHTpJKR8TjI25c0BF
wNcHMx/Fmjzq90fM0WIQlXMbiSySao1o68reaRFEJjz6Bo5acYnLLLpNDOePtBhhGYiBlXJjxUs7
w5IE0oEyCLYHJ5I4QXfp40yIh4dY+jEJpjjWOmubbSl4SfoTTkCdPMBygG2SWNMQkcpJN3L0QtFZ
peRWF4PCkeXCuEEAZWDyxq+CVyAiZuAr4mGbl6fAplw6O1kbsuokorfXTDOFzC0ldUoZry0j5zBO
f28y4mpYzJhga10m3qQ3irdODFEDmxkt4APNv5dXlfAPCopN14RO/xtv1afTr6o+4mcYWnvNsY2D
OYsVGC4KbbYdsiUWJqWuIANeie97c+BoKi7uKvRd0gHuLrYLPN5dQP3E8a1KD0Kpm85lWMY4jhH1
ElpYDj1oeJoJBySRbigkpR/Rpk2jnDa8d/QdusZ9zUdCojpnKqGPSx09E3wEfsoWuJyEh9n4mMGd
pscLZU/9C+5GyXx5AhuBkDbkGRsO4RSbDFypQDSQaIANlLoeAO8LasDKMqy4B3sAxmI+ZwuoiT04
zeeaCZYCcAZEvyxJ3xj0vaxxBnOe3A5kXkeyojKMPoS/WRE+Je+egtMQHX0eARvVG8GMMawR24dx
QNw0MR9kDehYfc16hpA5nZ5NSC8MCdS5wWNGs4OXPA80Vb6Gz38H1zkaTRiDAGWYbuccuPRogKoD
kokUWF8g6QjgiXeSnLVqYfCt8EW6QzuDM+MPYxzi/c9V4t5a3MMklfcK9kUmugy67ZxZ+jDIG1NB
4acA/ua61YSahgoXpkuNFaFg0wRYMdrVNksZNInv9PXECMdJ8rYS7AC4uz/kkUiCvRCqPLtBUjx3
kKvwuqVQPEEmt2jyVzmaRkkVuE3hYM4u2II/M81tDOo9Lkrrn97NMo7i9DzoLKETNSNweGHCORb1
Na6y6EZs/PwSjYBszVEppJwPIgC+bWc2lCqCw07g1wpJ3yI5mvG0bDJZZsrYCX7v6hOUM6QMThbM
GTRCX0xWA7u2KO9faMN8ZCmd1LuVaR77CaIPKxVnJi7ty9ixJNUR1yL5ZLWpY8Vn4EWhq4l6tAdv
IFJlUZSyBmUQRKgCg9cd4gBmj9E7Xc/YC2yhq1XgzdI6/0I8uM+aKbC84lEtYsn7H44I2T5AOWPf
gdxzaYtFgnHHnpukgOOKSBoQG/D1gJu14gCF8sjlKvf4cqxzM+T1uuaD5BF3tIq9stbMKHISXZJs
k6B3xvJRgs4Hs4oDjq5IwPVzhK+HN5jITF4QGZEgXwO8RsiNtnqk3wfbh7Ya4Oph9msMgHr+KLKG
+qtiEyjeiwpMqI4AAe44CceToUMk52Cav6DjHaJ6W7rqr1eDkjvnUNE8A/0XXl3LTEEQry+0hRJ8
nftQs9atMgRJ1M+MjwBhJ+oZfvozKPRI5/sYdHmiib/gd7xTbk0DHs604ep8i7AmmMMMpnk+pJtz
oH/L7QZ9LHm8H7x9Bwss4OGJLxiy6WpM457VwHqDZ0tcYzCdeNVMhrE4ojmZX8m2buKdg8vHKC0Q
kARDJsx2e2OcKSswICM5TPFRzrBdlfdIvAjObeaAMr0t5K2aS1AAFrYhDcHq4tU0eHGxkJJPOKvy
qjRAvmNGvzFRPKHc87I0JdykKWxmK80odAKSHogPQVrlsGZYEUe5TYQ/YGPG2mAjrdocnHM+AMZp
nM2jPE8Zyx39nL2ouyZuI/I4WiT0FLlOG4G3CH7V1kI2/0rnKhS+6mnNYIV7WCKmPGa5BV0daSDX
8Sprdo2QyXm48BGxCK50fTgOaWBKp6hbRDgjX72ZgMypl+bOSH5BfKZkfm3x8zqNa5BZVCt23IG2
tGxcMHN2A7ja5YfJQ9VexivSoacNcqzcCQFrxl5llFeg8dV1UxM3GYCDgwkbU0mRwxxWXhaWlxnf
HWZU5x6PVVGGUHWHLFsikJbdBkRFVpn5MgnUGhVRJ22Ac8crHMCSzybLnHNExkas15ESoJdreG+M
DSCHtyGSRl7RsOEZ1IAMix0RyhHt9zALpPUoEaT8BW72HNMKnFPp72KzU/IuZJUbFs16WbHBgckc
GLUJBiwLTUjz3XIwv8Ptly5zQeNGUUskB53MclQ64mFCt4lfxIgDFZ16EneSD30PnwivllUCfqnO
rAZsVeMVxhZyouM9MZVB68eqZcftfpvu0afuIYU9tdnezGMh+rEmiklR4nB0JJxQPxvR9UyuGJB0
VaDQfUC5pYaxOA5lpPZ6xvQTORvJi3X2II5O7/lmsXmoIflzTeO31CzfecQ5Ps+O6Y/lFwlHusAS
LcaA0SosnlcSXkVB7/OXsuGVzsBCy1W4K7yqO0F9wOwlId/gDbR5Us+JYfGGazzUryYpH0FHKS27
hYAmawrDztKE+QNkG4KodraFPwLJMjwzoQIcAUStaNpb+nEEO1iTDmhcTOfQTFQAiGOhOMyW4rZK
oQ5CRhlA9PjSShqNcKzUsleqpIm8zbgME54yg3BLlGB1yMuvjPUSnUQEWTwZVQbUAW0lnoZalmIC
7HNNItWQKnMDlw2A3r3wE2QUgAXb3wEjnb/OIHEh/hUhCNU9Wkga4cFl/+v3qMcq8sg7CFK2MZcB
eYUWrI6Uec7H0M5TycbG4phSds7yw97Iia1+D2Is3tgj9B2k1UCPQcrkI4ckqse0u17PKrtvB3J6
FSswiLsLTsi1pfcxIZt77FXF8hm139OVrLqIXCFIyZzIWM9+Mnqys+IpsX3jkvthJs8zE38Su/7p
FMcQpBY4ZWKfKK8U0iQyDajgWvw0ofn6pctAEkjfQ0EhcjL6Uj1Ku0aZbHoxwoeYJfDk4Bw2zEiB
kpq1I14EU0f5L06MlTTKzpW97O3ssqQsNwLiLx49MX3gExDKiPiOE/d8f9DtxkSNhO8RA1PdLSqZ
Fw2ERiR3vVKRcUJQk/gl2kSZLlT+tzhYRDR56TFknwRauSuf5nOL/qf66awSa050hzZ/d/JKj4G7
Y+1ouaPh7kgL/F8err9lE6dMVPgFH9FLPB2xFrRpb06a01IpyTnDOv7X81d5yyPHiosO4oZB1Gjc
afCLqgjizsCxXx7K8bRYkFs6Ym/2nen2YLMyOAA5hpFp/7iYlNcwDwRjfCABkr+TiLNmvFybQgFH
kVGM/TP5kgl3AqPNERNqivDbaD23kW98qck4tmP6VwArB49SCVvS1cfbYR+y2O3s2wJNH25Jt35z
th4KBiwj1WiEa7KJxTrnMhEULZCF1KDb9Iy1+f67pFBSxrooyGsZjXhMEsueei1nu0LYsqk+LE6T
cYGPShEhZ9gzyk8dFQ+zShvixDQORlqAUvASEEw6p2URHW4d024McTX4ZRO/MP6YeCIGkljxUJ+h
kpW5TJfxlyWhURdNcKNOfMO+J0GaNLsKFKr1X6NCn3RaXnlY0+ggRrFQnh/oCoXVEM02vJQP8+7s
yhB/F3B5ZjeisnQuQdldWdP+PsTmWk2tAxyVfYqFAj6DmHLjWDSJWESwkHRsAmQidoFq3T3CG2OW
PJSEtZUhveGylE9oB8L+4zMIpaEvvEjK9Ls2ZDQ1SBI5LV44JnzAPX/j+MTQUeEQ5DOmB2Ig9z3W
yC9F0ww68CaRQISsUCJSFRaczKUnhq//2oPl69ZSbvwQriFMVNbSSipFEg4fH7BhrWNQJfRGB9Ja
8c8BuhkxaVaGlyivmZR3MPaZfC7llag82iMXm8wdqyWxUKg/2LswvP/+/rbWH44pNFM4ilDAlJmF
Wt6gjhihNHGhJ1Qy0oSWIJs0mY/iabjsVuIG9Pdw+mbzQHkom/W9je6irRayClmSV++1IixXEqVj
MOIoeqK5WtjFO+XWXqDT3ScOoPRRovM0oQHhvyiDbwB6bJEYSgyt+glot7YIOsJ+GZTMDWl0xzM0
rits04A6T3xH7hQCNTs44Oo0gJBGmslr36Eqb6cPex7MgHCTTrry0gInEO67H3Ote5Mj9lhZ5Dh1
EBzqAZft+kvZVfHGpJdVhnpuLd8avWzm90WWtXQcDAGVjeSIYJTD6YAkXZZ6BNu08ao/sS/9kk2l
QYoniIBLPSFjZgrJ8AYmWAXEZqw7iwjrrwhvgmAOsEa/wDqS7fMMO0aVkmgXacQPeVOfjtQf80Xh
15vbWGgB7xpWHUVJ2axn49N0HCRmo6OUh4NGE9t2caXboLTXlpL2R0PkNJ2Ywz7xZD6JNZS7SBUJ
yUnriAGDWVNwZOrN9QZnsrM535u5KLQ8Pn1TRakXAf54aEMtYidolvIgWCuz4uh157xWxdX4g+rH
gwU9cCZ/TUIVhypB4ExPGiyIkQqpNBmkISmvIG2M/q6YzWlzqnEEE+zpZMROJVHCp7ujYlTOiwI9
CY4zKFesiB2uFoI367hHHpw7eojmUGirklZql44R3iKPxs1Nx9jDrnM8pEF7zJhDh9Gr2nIy45cP
yRfdgJVzQGeyOH1NG6Ew/woHF3lO3DAZ2QhJ/lf0zGm5IQ1Djg95TtWVuPdeOlsA8glnyp6mOZ4h
EnMSRgLYNHNo8sNd7oH6nqY0jG7TF54wSv5lMphlaQRrYoI4ianQpMfc2awsILTO0dxpK3kHYKtg
+SnlZR2Kv+GtMsODDYRycWzMi/gcNnl4q3SXPqPZKpwBFtMv7Qkdp6g1UyzEe7/5toM6qPMPKOTs
p16TcYp4DqD8/Omg76SoueaM+ATNy4IOLwQJFxYMj02vRPyDWGtwAhEEGHbI56bNYqWdWRrgiADz
mJgih0FGG7OBHvhfFtgl4o6+AYo7yG29WboQBAvciEVl5zR1Yf8S8NT3LzoURXeTJ6wqpNNuv6xB
sYEoQ50YWljE23Mr7SBEZ59/LI5g4XaqG3myMpRhlB+skrco6XD4AUW4zfjLQDimwVtnxWRJTkIC
B8bNFBsS5cZ4dyYL8RVVXsyDHU8gIupRyyodp0ISF+XaQuz99D0vQU6F+y9ASFXNBtok6h1N2pLv
VM3VQCFoll5s6ZIU0lPo0WwtCONvG/+dlJVpAw7ceCqyLxZ9HHM7eo00rc62zaLKgiSom61uS09E
+JrgTEDBXysBbpfTNPG16Mxoih38GTeqyryocZ1HU7FkqaVj+cxh1qraPXuI2RWzrbbBIyz4dXP8
dLlr4+zpL5DFqtAHIgsrvI03Rc+NvoMuA0xGtOsWCMjbHc5mXGUDSGU9Q8jHxoryER5Gc2zEcaUA
3FOkh/j6BIdEuUKcmD+t9UCzNHiMO2exIR6bgQwLAx7C0OZj8GypwhtQgMiZ2eecRf37L4pyOICv
KwPiSX5wMMR2Y74A4MKVh49HVwKdLjAeBW/AHSm5rhSClDwpOQNNIHc81IQddsOTwUXcjjLybqBF
lgnCcfCeTrvmqSOKkUaaCDIDByIu61sTj7PkRptOye3N4p5ozO4KYJUPkG7MIEmDzEtUjiaiG3Qt
LeIKCy+KHdR4wKEUglRXT/ZY5FjhBHzCIj/fESQqZn2MbPLhQgfEe4jDr4WbIucY7VMwO45V0sv+
jlMDNqxsvqnrdmR3KfEUXB4x93i1d+sfa91QDtQ0t3X7zMZvn3AuI736sNjeIe5QYRFlGTkG8+Iy
ik36FaSze2K0MqfSkod+tS8YWknCj1eVCF+4x7NhywFMs6ZVR4MGXgwGOfF1Rt7s11AQGYW2XetJ
1M0zAu6uc/KcgqmjzKNT6DMjlYHlkpMehlukutZhb62XV+aGowRc82mBephfwqO9Wofh62FeER6/
vHe6ilD2HVt384Nx1xpx6/pDwmHgg05vxcXpONZ1yEHuMqS5UuwgiC11DU6N4vBrFbpN7wwkU+Md
qwAaHNxy0lxTv3xQzYjw0ejWoUHdYskA1OrHuys/1ax7yQJjhLzVTFf9CjY9sAQN84X6jPSS6KdK
SQqQFykdLC/4ghmd8QlNC6ptZD0MQCCnQcd6so85mtlJBvm/0jbWLvhLWT5pRLwYVas5AZ7qN+Mm
tNovXV/ervBh1t8TeSgye1KdnAce/xvV0TafRXJMyg2J2qGw8C6IC7wyqdlfOdnPeOW0Tjnln3ED
KQD/AgIUn+1dfwMTHQYbVLIVeWp4BvZ1Dc6RSiPaOK9z+iTlYWqfjs3JYNWafZy3veK8uMQwlDmX
n2h1Nuyb88PaNKw1iwRlGHKkSfswKH+casM7MizPGnfgsSGl4Az4X2iEPAEncNeXerJ78knQluNT
PLukHZIQwAT33ANu0xpn69T7jGG/U9TBI9cUBDaMHLkWTRDan7EbEtuoigdDQs1HSQ7tHzTlfMSb
4eO0Gew7JCgeNAZUHSczGNbaaP/cRQWCJYX+gv5IUnuFhSZn+2P+RSbaZDzCjxg5NjiAD5TxGdA5
wV8Od0UG6KW1v3kly8twBQ+dx8NcgELmQWa0SE451Q5DuBkJ9UjOXS9yZJ8L1mNRo5AHkORkJ9F8
mZcVymTr1L3QsMY319q9/B3d5p+RPuUWtVzLqPPz697v26+d85wtoAE2SGA1xVWtkQ8A2MbN9mUr
O5w5DqgYn3ZFReLBH3+OzodeoMZM1BbHLZYy9jcSPxFPGZxc6ojDWivkiXXYRLCYuoOTf7Wh8wwP
RMygaNDDc2EHtAr+EO0fvW8chMY2tMW9M3hqeKoCIO3wVCGvmDDYiHjrtnF0RL5Hoz4TuouF4CSA
gfpwyf/OAxP083a0vFoHLNF0EcvBdA/oBrFNKx2ISAM6muHZ/NIpyMAN8oMBjl4k0Jr1JTkV/ppJ
tY1U3DqdAMlYCp9Ofkf5SsILC3EyjAvdU5Tjxk3zBj9VUDg7+szhO05zBxVxQ4bMQWCQO5qLlCkd
NAkNWf2ubeOgZMUp5VmDIDCr4tUA9SIj3B+NAOPjoASbD9iWXCM49gIY9QUdfxyyF5rzWDgjLGMI
9P7MAQXFHtDvRHrJE92YB8JxJpoDJULv1A3OZxxu2Knpwfp0EgTI+IHmuFvcRmoSy3kNQKrymzWN
0G3RVABMFvWYO6rMzGIaCa0mjlBq/Q4vIgwcaAcCMoUYJgbIqUxjZnC2VTFABlUPVo2IPEyoQucd
kHV89tAJgJX/NTEPBVIeVwjN84Aui1k05O5XzhMTCVdK4KvjjVW1DbxT25fFv57cmhqecAgaIETk
OkL1o1BASJh8LKPg3m8OqkpEkd311v5r45WBIbI9NEqMuNO0uxiCxLZDXscDVxuI+3jsZTWOX1g0
YmqU5tug7JW7JcNeDfCEOg1g7xPBl7AEWWSlToOCOfp4A4Znen67PcYz0jwsAO/lqLAB38XH9WwF
bnFtDccZn3SxuFWt7QzD2UqP0+y7ZGDPwck5Esnc6v3F5Ogmn7/rmkSCNiDmlXB0myUH2HxjFv9x
U3YUArODf+2xLjaYkWMsvB8VB2V69+kLQht34AabRUS5SliEh4mZfbjejNllFxtWKVkMdqbJy+u0
izAO/2Dt7S8m1kiDB/LN4WUwZGijUpFCB/4VMEjhZAcGrHXuDCXWY4A/yY7uFn0WO8EfwIxrbmyy
/4hjQH7cAaNgMUTdtI9Re9Z0WQiLxyg3PMpUwh9R3oExcu19lOWTSCmydcY/9Wy5O6QQwviLiacs
YQIQMJtGryAE4Chh4UlZgqlCSz/extb775L/ccnC/IPgA1xmslR4Q5rPZPm0Sk7tNC2Ab5ENEpYt
4uPBR8oKHAIQNujsWrNa2PCYcExKzpe8e7ZBq74W97JaSZhJBJZUPFvbJo/fHFf2Zod0DeiDNV8m
2tfu7cIrUmIEpzuPsMqhr3DmyRfakVHHKDNv3CUIwTSn2ANHWSj2zpT1MRJ1xjhze5ugNibTfi2/
cx0TM24tSfbZv3Jzi+4pIPtCS0n5PCO58FIOWEyj7sm4vUqHjfbtY7VYqS6kLJ7Z18VdjXt0ICPT
xkGgsyPYYOBH6cs6hCDlCtfkLE4xv2fKqo8+bIGuA+IzFDYLJiJPkYnmwMsltj/pxYj2St2v4LfW
unysq72PgJFIxzuM5crI4+1Xt818vwwazARfKYGZH4qDnCbBFXNHwMiMSNb82vQ7N/10Nc5oxrLo
GGBKydo02UkDI9mZgzoGf7byfJJu9KWL4HUhqJHbWfMfP2XOFSOCAGXCz6hwgAyLa546msi/iZ/n
koWE3q1Zr5Q2RDymwGwDSbPrEIdgxtrhPCZ7GxvYZ1mdM2XTk5JjzZLE+3f7d9pY6z/QaoWQwR7I
Zgmf8Wq22EkF9+RPUGQyIHMftDiv/sorrHgDAw/94fCAQviajZuChfRptyXyehYi8i4onyGzfLGS
K2DnxYsNT4ya/WPYITytKvN73aHhtoOSn+6PQWNLZvYGxpdpLCfoGUnWMWAI+NUevA7IvjkX9wdr
2C74dwwcUpTm9G07sAO99r1iUaNcYZwbd/uv9WFFQwD8OCWm9fYGJ6eYftjqW+s43G7MAVNlRVUf
IKyD0SI50Iqx2vb3SGVBpIfgum+JRxl0vmwr2n9VC6qO0S2FnlcbSfJPDgQExYPhjEZR/kSfGLiz
7ag9vq7g7RsuTDkYrMGgQu3EUrlx0JKItApk6YtvfBqWPhZ8XFCsIoXCNteGQMAwJmwAiV356zKQ
q8R4FqDmEadBUicK0Obs8S+3EImE+SmcObBBf/GGaablsO1iODyHPzJXWbymI0MNsQAB0ZEBIe30
ddqDb+9ltbh5uqmPOrGydYjHx5s9rvr0KKhiOJCJFx23Q43VOuOo8UF26BMd4XFTgiu7K7Xm2xz0
F3+sgje1mBK6sv019ls5PgOXAIoBRYP52sTAmbchoSibGTavjoMCRXgmu99/UNfYft6955CHWMYW
kfBoehCD+bz4j0bQiPZ2nqSQ8trbjCkN9f4FyY+Ji9jvR93hEXtIy52p9Sh5eBFZCTYwD1KdKlgO
HWVq/iqtNVzqWgFbGwYw73y0O9mbAWRM2XiMEom+5h7FCLgZvv1J8Y92uuxM4HSV0K7uRx3MGNLf
YEjsZB527n2SBU7//auFHcbfYbZksDTzC0NH7lRxfLXgfu/crQkRpOm9qNyEZiB14i3Qs4Q+Qge/
f+uEjeHZHB0vmGJy0aUuHZ5alpJR7xxSulrkRCWLuWghg1MdyRV6Jzd0GkMGtsoBZWXv+7ebtewV
+dcY/w5j8DP5eDvep8NQDgCIUXReOjGPB9t4iOityo5R8FjGht2Xz3bY7y3b37jH/oWX8ffju3fv
w9+GRO99zP6zy1yEilU9eo1LtsdltHqFBfRhaY1UrYnHR15Mg2jiJlTTRzO01k6vi4l394hByTK8
uPELis0JgCNogLLiy3SgqsVqlSbCntZRoyQfkuEt+pRNQ6YhkO6Y7DlfjSUY68sMSe/zkUaeptnN
dpyJ+apYzn1A/TrPq06QrglwMKNYXJjLMWOPeU85rA+yro3llIeXNYdQmVHgSb0UvKcksE1mC9or
LLu/0D/Wgq8PQyey+v2d2y+b57TpVT756ZvXveK7NXouYf1V6ViAoRDUQcheQ8FlqK488ILr4BI4
Yb8yA4meQjzQEHKM6vOGuU5/XbO6fXJj1lVpQg0OzAwLC1i4bFqWVkzD7zuXpzlaXyzcWZyQgSWX
jsOayC8rsF7HWALQrEl1vSNIKVvK44DaYBcI22EKA9APryy3FSXR3CiFDyjaGEta1wrTMi9vV67S
apdCOwjg3QfUsXjzso7r+KE61on25iaBuRWi0vJ8nEpCHkB4Dsv+SrMH3vYajBijBqvZ3Q8eQ4CQ
6t7+7CE+QFr8+BFawcrFLjY6EBTux+QJHRLq4cop1zC5Mg6oOaMndSeW9x+zBLtny1D4oFimF9WI
jfFl/ukcN0EdFXSnylTjNwMtQBgeK7t48e+MDYUmcreKKFCv4e4SfIsh/9T7lZpz3Ia3t2tgtkvL
EZr1yqYA3EHquyW7gocuE9nZvlV6O+/uBz8g+Nt7h3c4A4+VbEyRKxhL3NyHy4MqYIfLShx+hvRJ
D9na/7Y/rVKXq2322bDV8QMLVUD/waRz5s+bn4Xagi9odjOs2xD2EZ/wMr/g1G9eoP/bhvOKCmyj
q3dmIAHyoBqHHyQCkE/Mi9rFfP9gGGGn1F2BQn2xin7jOgiNgoW9j59LmSzvguOgGspVWHqiTVLw
WCIEFt4bvkYsTpF6acVWEWZSEWO6or8Oi8ihmsywrwaNdNPBEMi/+SubxA07oJr/9O4ePrb9Te/l
n3HrKfrUbi6OVO2d/YQqgNvK72vr9LlWGgh0nmS9DQWJ1jR0zmidbvFK0tRVWrPkRVHJ206r3ilo
Yj2sCRbnf8ZAST3Z9xsrhlTvyRKJbWaB0g6Bae/Mkd4n5jBKWsOiEcB3a14xnLQrXSJjRAK0t6g7
1QhHIdw/trHG9x6du7d3MCfuHb1VhzrDYsw6A+ubmA9JSTWxptxHjYw1NLPLLc5XGYbImuAHQqoe
JZAYiDab2W3QYcQjG9bRlQYYHW/YR38GfG7gLv5U7YYzcY5tmSrtw5OLL/LfDXJ4zdxiePXEqKsx
Nz7mlZp/WJUhNkJKo8JgmRtc3beTqy4FNodmWEK8jYS7jcPkmFUWMk6RGNTT3JNiCYoBrSJ26QP7
rquTvxmTiM1z9zYHSrsiLguQRpNWvLmHtLwhwXmAin2ArwkTHL/xY3QFsX+yCeF4WToFPqaVk46L
V0mO0AHKlWujaNwKhhq7uALjxDnSaG+XSAFZ8OcqifWI02dwPrWKDPtCLnjfU/s/B80u3VkcnBhA
4uyy2nCyhwcUYbyNc1fVpEAm6z/PSMM5xgXMlRcl30yLAaZtHsNQw+l072+OVnzL0IpH8XT67OI6
gZyuuYsxTUF9hWqshXv3fkmWQ+5bxHLbfMjiyj0uPj4DzDmReEDbsH+52PGzxiqHO+BcYhpR9NFG
ZEE0YNY94/7L8xcGZyWOLR7wavVD/sEmgEwjswx+YkMLkN76lVc1XyhYXlM2JcJp1P7Q90/O7EJb
6RmV3OrDAngc1vp/peTcXjsveB744W49BFnUiQUgsgteez2Ni8f29Xax6sNaqGQMfXb4juRIiqXK
R7KRUIoMqVoqoKLdD22aEorO6rDQOQFiDA10r06pCUpTqVsnZBcoS9qlHlK/8NWttC9Mg3+7m2Vt
zBvifRTWIylJ7m6psybKsHTNwd8AEyS+ZB/2Yj9VaFEypOjXTJX7FWZIdhFJYIGsbaAUSYZl+hK+
qrlXSjTVld1Ny+Fuqn+72u85g3LlDUlKiDKQGhQglhyd5F0bRL9aBssNaSt76nSTiLvbqNy9LD8I
Oj/WMdKHrXU5rtM6QMvfN6gBX9asM3UI+pz0nHyj/R+2Pcwqo5tK6rqnHNtizDP+3Tz6RU2XAhAD
LqBU6geJ6aHPifwkWZNkCguQPo4lklq5MpC1UxDTemdeTe65+HHouUpZ9Grv7WyGv6h0KQ9PXxu4
QPxB2/3/L9I0vAbbbJtdI+7IYDctDe+IR9aWmrx3AFZM2pAw0YB491a0iFxe7x/1ajJCQn7oc7Qy
v5sf26Wro03tPmNLwPKiGCxXwHaws+ZjYsUCwUISpEu8Hj2jM6Kks1sA3zQjxyRpIbukfyAzHwoo
uXCIbtBkA4uTu1/DoqHvwLSnM35juKUs3k/vk+rpic3CnBhcdqoUfjBg3effhvcFhQw1LFp4wQqF
oUvaIFiW1qW3c64dJd/qy7/gdojZMf4CJIKLyFP860qLRRmKEwkSM9yzZNGmOpPXHUAWIkDijScT
6Z3L0cPUAQMqgc4KJvcSX4uAysg5UWFOYuSxWE03g4/PkcSXgutZvnWkx2vM5Ars+ldObCey15jy
KTPyiwPuZVe8criJd9MKm069bTQIVIYQ4DGngU9Bfc6kUcxlTv1Tn3Ejo20PSPGftwhSp4uDaC2v
OOiDwldajWTcsmk9uP0sTJACti55h9XsnAav5Wpa7VW8nXmfGyiWW1rnw7as1LMv9LzzzUL1HWue
ZNO5U9XNCM3P35wAA7cDovU3XTFsANypapWu1oneAXqph4/Lg0I55JYqkfhj0NXRJIFJVGZaLpAJ
35FG5l0NISFTljBw6nW0TnVni0lRzsT0E/qVSnbZOigYYcZvvMfdJiXeeG+8l2B+NjJm7l1Yw/cE
DssZIXSOMY9NTvt40Vy2+TX41lC8r639jFEwxKOjdaPJRN9k0sKNoLrSP8UXjjw4T/D/pSMf2KDn
hlouvpPn/mbMN8EIHdBOkf7eYAkEntTgBmCwDBYDZCvWN/MacXG+55UC9lYTKjjaCFDsmSR7BJ88
OE2QJxzKGh4PtNCTqg65pXy4PXh12wEVIiKoSnhkO2klZ4U6K7dET71kM7R55UOsFDJEtY0lMpmQ
KAJYFiEuAQlBgfBxd9k2pgkRieJeYaoVBk208tlOcBe9JNj10wVk1DkoVCq5KCTdeYI9rMZzIUwo
9+ZJsrjOYFB4mKhIxUQmrUbZGfYt9LMfFw56ShAw+ibWzsqMiNYk+DIAFqspbA0B6u2h286ADX4c
NAv1Bn1ZZgWc4B2W4mLgURpMOsXhCIQdE55Jh7qJGojSsNk32ohK6GBhoPTOWec0vS79jQOOPLv2
rgzylugG2jz8J0pwNBbQM0hNHIPJfKVZNX+MxbqAaUZUGAsDJlXCcK7Npi6q/fxPYRGITc//ApR3
AcGH85PBPBCXd7BY5GgD1OqMbxYg8QDpMXFCgOJOjAw3w4u/gizoTbhoj2cSpYk+J6HCd0kCAX0g
Z3JeH3LOTSbArpPntB7wEJIizgC6wwqcSQeHt/mq2kAZeA8S+fDdg+vLtGIamDzACRQv6AnorPsK
UwAb3F+3RE9jnZUA8YqOQvw/HSIcGsyiF2Ll0kqzTuTSVGo3iNlyuI4ifVB+VlhUwLhDfFNzptPm
3pPUG/xmkYgX2R5XwicfG+hbIHMGtgAEKVSfopqhpLzeK4EOixyrQftUyboTWr2H/2I+myWvWSeK
AP7mKTIVmMp2CvJKwAV3rdEzg275gqEcOUVbxKwEwkr5RYJGuwtKNsTxTXBUr5YXKUGkrXEqNEyc
k60RMiIZSmUp+1sLD51uBw56m6eVwhQnWGMkRc8cWieKnSApeSh+xD2FHyzER5JKJSh193tHlgmb
ogOeY3By0B0KcC/R/X64CWxd7hpPD5yLv+MpNgOUiFjFXMEPivaETRDlYkSp3aJDF3roT/blX9R9
atjsEdMzf2ZlEHC00mD3xg0b1Du9vVASOIivkGfB+IAzTr1tdRtWw+n2fAnt8qQwGE23VNKvTDa/
tc5tQ6+qAjVHNHaajVDUzktRm/C+bUNOLgEgcLk3qIgjqOlTQxIeCqZm5Vex1O2/ZdcPMaY3DecZ
U3N/0GS9bKdGa1xusmfzBXR1Cr5Lw+pv8TBY9rr+n+/7PWvv9yf8YrjHXeJq+T0utG7r1RjTZTmw
hwsc0qWYGwYyvTQ8yBWjCWOB8whd1jd9jRDMzHMItrD8nzzJencFEoYTJMvRY68Z0B7yLTJHEhtr
Ia4CKwcHkqkUJz9hoeRaK2sP6DagDtRy45R1QwusBndj359A8V5aYbFCmV5YxmUZGIeb4fQLsSHi
8jX7pZbvu2vz1VlZo1vZvCazxqKxYzLZ0f7E76w0gZeR3bwPPmzm8cp039mMzkGrAkOL6QX4YQFG
95jRgSIhxfpdq1CefE0XatNwx2MZjHH7rJHlFpjybWpqyMm54sQQH/K/BzyLQ95wsKBtDYawIC+/
KW2wTkkqdySwyxokIX6D7BQHGg7ip6tslkTkEUPi9E5IaYiYWyhLvCtqxCrpkrTc12CT0mPwcI5l
o3JZKkZEIxZ9bn71V1goOTr0yNgJTQCVTgBbODiLyLLymhj4iCIB6Cp+MoMhRGXkFJPyQziJ0nkC
4KyDQSe2lz/1H3v6H1Vc4k/CtUW24xBX1HglEzAjch/HTKRKoa3LaKk7TGY2AzBl5s7atN4lyUXS
w/8mPSQ5jieRKHI2qrZzvoVDgy/hjBkUZfErpYARn1TrA4M9H6S/EdReDA545idcLlkp7vpCVrzt
8eXuC9YFoTUldIfpi2Wnmn8WSvLoDlb60n+XkTnXrE2rZNMWSDEG9LEFdV+Da4C409vFUpogPVcG
H1a6n3AyPlJw4RCyDaAUNNr7B06t9BYJI3gT3d2aU3OWEKpdbFXQGrjbEKthaFI8IHoveGZB94Ia
SH0I+Ro6Nrks25ZimVHM7rpuf6Bfj9ngtuFBmDwuvyE8kPzCBhc102Bs5Wv+r3yHb4cw9sEPiudV
5+7CMsJKDrYNJwpJGSQLHYdz2LWcomvi/5FRVpwDIeKUEFTqDOjWYEVjSC2iGA8gpd2TEHTFEoFE
nq4WqAp4OspvWSsdEt5f/zOQ+b2kpw6sA9RcvJ5OSA4GuhVSN+2A7WHc5SnL6eYW+tslU6gDwtJg
Hb/cCTyYqpPD1orE6eW3/42n+Fl+n+irC7C4Oiei3JJbA9nVoMxelTWwS9M7V8E8oaNcSYgQ9EcO
0JpVbLMRaedYpDBJnoB4wJ9J58RwVDmAWbSxeSRTGEP9lRX+rP1qJBaipntncmqq5Jz1S+bkUimJ
dsYJHgQLseMkT66wOaBVuxwg5AVq0GXBETkqxX2LlT9CMBAKu+4BdvaddSoiah2ihsIX7vU6vYXf
8+UQ1kTS40KJbxwYYNHtS/uJG4sjN1CRt8Rc3Q0wdmlheDV0aU+7XEwKmR91mvTUdc5e1FLpCTqV
tcjfjLhIFlB4vBXkFcS2yumLU1dDfz/E8xUeZZOWQj7HiOahgU66UxheOlBGHBnCtdbLnPNNWKv8
DiEy3OwqsEXsWN3l359vxZwvKCMioiancTTn8v/pHaA1w/paVLJvfAYvAkLWDq7cdU9xViNrZMQr
iAwMYx1nJCSsS+lhSIpISobMsLOrXYA8UctYE6jpwLOlCk3wnfGZBT8qaZJjYDCKJkG5AqoQcEzY
pdkvIMmIQoVa6+YIrqJT6tJIXJi0Wr/dxJMkhCw4Qdan3eIQowDjr6wCh11kvdObwbWUe0gVmPjU
2w7KHV3cPKFSwGGTwbkOU+kCA7to5rDCroUucnbYOoQ8jM2Mdu4Bquee1WWw6shBR+YBTJMs7pzW
oGENWvZwFbdd15S6kPNtJg8SbZPG3+LLAqrYcrSHQR85U7/ngyHj3QtKtiEJgmfDreRp8LChgJMM
myyff7ouqe3fzsbFKYhULkHlZ5I5PwIwy01GjzmC10uwla7sP5rObFlRJQvDT2SEICrcMg/OON8Q
DlsQRJRBxKfvL+tER3X3qa59ygHIzLX+9Q8ifMJOzkOLfR0WGC/hCFUmEJrRDA1qkOFMvaqjSeaU
58gcRugyave1o4261sEAcmjtIoDFMVWmgfunUV8/aHyFWEi8YrrTUANzLeLJQiwimbCByRebshwT
AGGWB0v78mRaIC6e5PTneCDypagzL8NpOUTaRaw5CTQBLVZtllqg3i0QZvIhZReeyh2Tz8VlbNE9
1mhZ4dihXZjc6cvaiXAvwHCHL7kAEiSFfoCExomh4DT5SnjW9gx++Gxmrx30tN477ClT+roHFBvC
6O6LQUOz+SGUaj9UD3D139gFpfJp8HQfjz3DlZIUrPfxo9q/z7Z8Elok5OPd6ikZjMLdWMdmDeXo
VJXsBE4G+yY+Sgvm8L7tSclhtY5Qq/yVjymGegldCvwbMIehoyo4EKKsAEBLF7kUGyPF7KQgYj5a
z/JY9LTv2mQcdFGHkwU+kRPGEQfa/YcL6Kf9rA/aITGGUPZPtMxAkO2eUi++bpQJBl4vtxp5Askt
gH+NFHSZfLsK2tEYX1ns8LHzus9r1WK/qo+vr6H21tgOfb0ORqMe3mvWx4vZ+aYPKYtWBRP9HE5r
2OnfP/Dq118o0Z7oX4QUHzuewwascPxq6UTugTy26x7WUIPGzQozBvedVIW53PJ/K6PVqx8vF7Gv
rGLZvv/1DHloNAz78QNXnN4peYVo27oU+RzqlfzjcqMKZfYshBTOUD94HHJ5h7AVX4JEGPWEw1BC
0qsC3Q/uRcMBB8WQgiJlc+mIorPTLQXHeg5MImxifpjIjBwARoCTuRZoZwLsXilW6IkB596sAMxr
K0kcDmLG521i7LPZEQ0DVDc8pQmX0nim1EnVuAsySyhN80l62mXsPMdPHgyn4ig75WZXOinBcRnS
UcB4LLDMoq8v275+azW7dAYwERLmFNySRL+RrIFFFiNSA4JPxRJhfJeiUcNUniV+eLFwXtu4MR4y
BY8Ls7BmRL8arRmaPcxxb1K37N/Wrz/lqBuhScjEeQ9btbe9QH5W74GwcQZxSXYquNQnTPmusDuI
zXUzWhaGiGg2QZgsBdqBMRlJ7Pvvys0ifZaSmrZiGCsmGD3mCpEhA24EoaifWSx2tD+kswkklqQ1
M5KEjQ9veIU2xW3AeRTqxbii2imDPhm1bCpUsiUdAsOp9wM4mgEVkmp2UZuhY0bHO78AQgyXvemL
a4gazVHuq2HfK0Xoj1Nv20l/EvOcc2hx4H2Xf3/jsU7IlxAEJSd03qVJVcQsDhFs6a7w0orMTp11
fGqy0zLVaDqrgTluwTCEZVxd7iTT8FfX+basrIZanQnddIhLHbDud/ahrW5uxe3OK2KbBavDYw+5
DhfvyLgORtZ4YGVCLjb28ogYEWU1vopoNoX6+20S5EDJ9s+N/j4EoMGuDah3MKlm0xwv+V/tS8KM
ZxzCHgNZv2ZAU3jIFcEzn0My6tGgpG4eWWifsYct3db4F+DxfjlPYHqrt37f7cZVV701w57J261i
2GyDsNSm8XcOVbIzpqk3nu+/pTnGLVNan6tZt+W5pi/iF5jHT4RIbKrND3tRIdsZaO6Q7EZRhAxg
fE8qgZTwFY6Q8gGnjjAciGVspmNVbzfNw3oKHVk3i5nG0PP0b7JPeO5/VoVGvgWPi6xx+LOZCGjk
MFaqwbJ7TEbL5qaxtpAK4RAxDtLXXIIbOTazSof4x01XrPamTrcpvKqAtxWiD2GS9O1z/cbxZEwv
AYSd2p1Mm/GYZ7HXqlYj6IM9lJfcp9+lyLZstjh0xkI9mIZxa703MU8YZvk+45ER6/n9miBmfpm4
lv2oX1tPAgJjU0KrjzksROTq74vsUBFOqvzVNHzg7b8p8Dwq35ZELcWxSqID1N2NdBbwOx0ImM9w
zj8BumUbW1fmKwmnRKFOUrOhn9xJCFHV5U+wE9vWJeSwv3pvxj9zULhVS6TUq+Xf3vBJUrt5b0pY
V3w0DErO0BuhP/dxIrQkl22uy2aREvZhuPCu5KOy4eTLf1at2nf7YgHyPWKrflulZnfZQlJcTDVj
bdK107Lw6ue+ZfYwJGXt+3LpdDskXhhkkmiiMgloYuPL1tRgZfXGwc/l84A3Mc1qpiPhozNkbAWA
mQF1bBi7xAbkbDmzahlUdNZXLYZQvBvKzZ/i8rUrcW/6mFChkIJqaBVDszjelw0OQp3zw6t3hF2g
qn/VJX5V9HsvH/O7lNHGC0q4mVG4C9+IkfDxyPDoxR6PE6awKmoFaFc4/vRtQPYtYykOthuIuTj1
pNemgjsSfGBJvewI06/IDCW0bAy+zLaA6uGUjXkPU3pxdAmylSxfnBHsW2TZVkH2WZSq9UwA5Qse
OIB3GMKwIzuH3w+UWRymmHA3jJHbpx5fiLzno3SkBNXq4sFMvWECUCkYLd5VpsTfNzwUTSiJo3jx
/Tlv4hQJR+qZec/MzCeAxjK1OJqb7BDTTdZGRs4M+wUxEX7HnJWj/PdXb1pOYZPPaWip8+Vict9n
GXPy2CidglX58knpQdCEV2Igc0EzfTY0ZsXPfq+Z5ZuDLYftyAIbOam1N4DV9jRfTEGMF6+Ip69s
jEGYd4+jXLjM4nNi14RzI2SDXU68MjuP07DrPz1tIWw9salnw9SrxbNvNF5+NxXkldViUzuKW3Is
D5DRdy5H29MwNrMZHgc7ARQvxHpijkVG4v3IUPdjefbx1zjIaD7rec7iGMUuDhMZjYQgOjJ1fQCW
QrUHPUTadA/6ZC0vRIDDakVoxF/kDcc6iabIFIA8mActaBtbe8d4VmjsinL6u31vgIi3ZERqPC85
STkwT2QMv8hRm+zk0hogbho6HxwyhCNU9yEVeek/fkB9Q+M3pVyqQZhKRxsar4+3vM/bQHob0T6B
Ra0ZG1V/naBI/5wXFXYZ0D+PBRmfaUAtWbhBArmI1C+m2EJHiuC0vtsrplWOtGqA0FsWKsNtBwLk
IxS7WCAmAnhDQuYVGzMbD2tCwtsICwABnoum0VOsNwM+N1vlqwcdJNRKaKjx0+J4IV6C2R6jBffY
nnIEgLAK7ITJi2oWqyGDaQb11qCkaRq8p1LpfrvZ/RHuzR5efgjYhuikGAr2FiMa5xkYAKqzNXRA
IYNEtfL2ejzgH5MeZSUwa5z2V3NetSQC50PyicuA8Dfr52hch3bmghzRplKmGxftWFvfUqeqEZjF
k+QgWvZVTMj6fz4RPH24TNL7AachlPS+5xXkYXQ6KoQuflOya9fmX4LboyAX5mkAG1ioUxYyd/If
MQA0uJd7UuFnjnJQr5nxocJhqEM3W8JQsKDsKz2wR0SoGCzxM/iFwRvSEs9kn1OCUo/dDaAmz8zB
7gHpH+7+X6tOCBbEe1+fr3/UsVwTByZmYa9SClQaHczYnoqXzMszpyGbARLAH8S0nwkW8woWUIpY
ZYYvAF2odxhp6O8jyDv5JREPCg/vKmrZ42qqQ3SNm5qZla2czuqIFDojGpoRVMiBzqxD/qOXk1wQ
ihVlxlpKQL0M+43DsvGZf6mEQfuYLEs4ioI4sX+GND+cY7QdYs5fNpYWoRzoSFKDIkuKIt94KZxE
G6f/ZmZTEaC1QWskJnze+XjUGgMXS2rfLSXAft85JKVlH1tb3LCJvZqNn+tkH2HjJ4Tl4x1XiL/K
bs/XDXlH0jsPXBHQfIJiFj9GB3+qV/Cm51bITZnuO0i6nP2PcHJ9f4epjGifH83HeHQirwzO03Qh
Hqk3asLWuAkn7iEfUQ9pbcIGA1BdZuOZfNlv9E/idrsUQM++jzAdBrh+/C1p4lcpZgN3swjgat53
2vXhsIfifbuspwoQIZtEAjFeT6zRmcILV1v2kmmACBspAPUMtIgGvzwI++6Y2Unpj1W/Y/PSOTex
8flaCmMKvaGcX9aLHnyBGdaXjojZIuv84RARnu0bbCTqKVbA8DfcQIVx8ID6e18dj9BNWm6lhlNM
8K70TPLy2j5XMuKMDzFEA3OMAQ1NOu22Ub7QO0ZnWZ6+ZzkGcTPWdp0DVknZpDnl76sy3ieL1nqM
4TZVVgVID2XXilTjqF2emvOpvAYJGuwlgPXF6+MUtV0QDinrMdES0AHTlZxhPR81qw8T8+A1Bzk1
pEl1olatJwMWyT+DWOKdquA5FSYJ7xtybJfOeJ8R2CdMpk3pZ9e53dtrMlb+Rr56/ezkbpbcpJ+t
3FQqvbuRIf/4TfKVBnRNkZleR7duqxK0gtTymsGGgHPNrvW4DvaPBf/CCFNqkMCZ4hfEjGMF3ffu
mOksPvh5gqEL+FU4Ux6F9afqFzgzqH4k++325WHJCt0Zw3XG91yOkaNdlI6hZORQhzOSB8jFQRQ/
8VkB2/SSAidAeshPNdQGdKeQovg0W6myshOPamKoy5ScSLsHhaz0lGVx6yhLJf1zeZd6tIFFGixv
Ic0AEKv5Qhy+4rlb9fo2SANzPZ6JJeeSsYzQNFEHAVk1ZNwJp2eeOwdjlbAw/ZBlzTFPDyCKFTfG
d+3wNG4EL6o2FwN11KY58wf0c8KdyPLdWUdkHyZ2DGlgP2EcdXxLOvzCAjJM3zPc5RLejn7NhMDl
a6YHrqnqyJT66FeXPKX4KXtLN9w8rQ0xj34IV0u2D/4M/xUCF/RbsJwGgq/N6H9g4rbnAlNCcNe3
qCEad7Qaw267LsVXgVVD2AQeojhU86QXqHbHwhj0Cjue0uooGG6Fi4U116klVPI+T/zasMQECjIu
a29oxrsikFfK7LoMjcJu59JUtV98kg342NIMgunR5mBJMCT+XhFPctIJzQryanOvbqSQ8MyNMJmF
vc1IxpyavCj35cH/cP2hBC2hVgQuTAZQgSN/q2O1mvD394GbGq5rhBsD7mhthFGtU7oYWBCAxQvw
PJsMj9rxA8UHbaaYR4qJpB8y7dwu97y8FW8FUUidpsSlkBYf7qGMiPj5++k+u0OmeLKhQNejutUf
5Elgdh60Ftex5w50mBn6vmUcjS7Q4tMVyAdEEFp+6ggGdJfwQ3gcCeBkcqTVnmlqbhBAcw0ZSa42
NYRGQPJgI/bIWxCYlAM4a2WYCchiVhyxTqGOWxDF3qvcRTFZ+NJ6xBhECMFSVoCKsz4ZZ3aDv+VR
DJ2obkw4Ca3whJawCC5mA9hb4s6T5kaqfXUDmmP7ob00BWWdTy5WGcKJkU8TRHiVxhba3gZ7GSlN
uiB6QMjuC1+4ZopPE/kajeC/rwzGnW/WsM/Z6EL8poQ9yFtHObrMlhRANFycB8Lb5i7G3+f1wKQk
EYj/miE2NcZasK3RgJxFcPGKnHdZZkQHJ+lORZkQv4TUA4XjETNrVIa2zexCWXDor/CtFrM8uISg
BZATZVR5IIyadWfSRHqYmGNhN0nIKF3VaIhjCaf99SOoR8JyRID4AtrPLPEa+d8/UytErgJo/S0l
R9uUuLfgI8+TA5ArpmuANybQl7B9KjD5wGxvtMBlU3EobuC7EFMC7EUDNMKmxhC+Ic6zdJ7oX1WS
NahVBjthhvOHuJIKArSH2MB8OvjXc71bi/Ilwmk+cekeNSbsEHdhW12ICMex2lC2GuovRoftVKhe
5g9m9yduBXG3F+X2NfNTL+z8GtIwxautjMWUq7Ki41DI71lRYvkLXpqQVnDLRSgQHI8LxwcuWozX
cLfg0XlB5Dpys/ABgCdGpoz32e/7HPUyJyXAnYdxwtO7n3iUmIivuaGCcjXGf58J5g3BzA+vZsbC
Ht2unS6E7p2nTKwHYetwhrAQ64uiCF6IpVUXXSBHkC1xVOGeAbjOXl8zzBP0gPuqyYmOqq8PRIDT
Oz431lmxGNFj+pNN4enAdXEOWcJAiowtYRR8jFEPwRsQVS9KFzwAGWgvvhHyh0rMgUACGRi5MdPu
zznm1gsjLcjIDIHVLS7T0IWLoARVg4xBAf+iose4ncfuaSf7dcFlodSj+qfTTOmlRYYGCpe5ehJ8
hOK4PicpVeaTextbZYBYXwxW3x4Ka/vgjPEugrpfb8cOP8GKYXNew6lb/YEJCgEKbkpI/8Ah/jVZ
CLhWPUoEWoZ889OBDcSsZgzdhjAtmEsrWDOH2BIZ25Le/6tfqMzLeUfJT1UBVMRFx9waUs+aILxV
5IJ3jjvjBYKbQPGfrZDmCB90WCZitutL05nRCdROtpvcnt0XSGNxLWHaqj9wih8YMOPzcv8226/9
4nUkH/AfuexW5NCVha8JJlh1QJ/TmP10c2eFXsaRBZQrhyycMWCkWIyadPqxJ9ztnFE+COM/BgiM
Lof1In+8OzNV8GiiT/INZj3MiLNNmzoIR0at0aMTa5cRbVgtRIQJkA6kv8GJpYUiOjlApcyCx9gH
ovjhvUFldR7jDifAl2poVk5NQ8DKtd7TtvUGuwKI4P+jAAIdgW2EJX0u7O5TFHTsV33wdrev6HOK
2if+dfyG5XbmFZxcZct4gGFROLtHFW6WTk/2aHyZoumYtnpB0Y7n/Dx/+ud4bJxHp+5rjrZfTxiV
t5sPQETpAEZBaCFfYRqtyZBmNyFIi0XA4sax0SGk2+Oh7YzFC/Ir6rivatOcQnqMxqQSfN22I9Ln
+dTxwpfOWMGlgfTyP7iC0lAIKR55U+jjK/FhxnZ6+N5NPhnTSh5Pv0/azA9SVv2xkYvzpQWDQqzk
5nRsBCtq1faEAxL/+fJLtALCRBMIkuI5Ns7f6/m9/LkQN5nqYZj0Xda6iEBmYNs2Rn0jObqzx4kx
mjPhKCWnQISyJdB1VZ+kW7/2D33miNWeLNcVpD84dtBCx4yh2Weulz58/KXA458/o42dYgjfRMLm
udpLdNyIGHYxFZ4vJlSEUrv1kqaWxMSEYtoMHzGQy8Mg6GJc2GH5NSAv2mWfLi6jlB0HcI5e874s
kmUQ6fBtMKiCu4avaKTHLx02fRAB9uiz+vSWTVVPH26lMNm7c0ZTsUl/FFVnWIZeEO/QUnxtlHgI
Pcz2HP4yp6/zSd7zellg0xxTBj6s5mWGTwYBiAZSsx8oLr3V1D8BUUS9aaSX1AZ6fBgYPejtXwyA
+x/99MEDiFHsFqHYQ++zvy5fPeugFPqpm5R6F+YmmRvPZdhjJkMGi5FMUUJBjSsZ1kBSuSYK/YvR
X402I6YHjmolm4ZUO7M4B4Fo/MhsZRStfy+kbECrvuP/gFKQooYekXyQRrIklif8cWJ2jNefssOd
6stsqaI+JK2UMqV821UTgIvt3mOfYivkEudcnzDMBWwUz5dlYbuucs5o4LgOo7el7OppIekoOzJb
OyQI8GD4DP8yGJh7JtxwZ3WMYaOxfnscw41Cn899CMLSuCXL2KY7DG+Pzd0G5btl8w61nh6+pnIQ
slwhmNAh672H/4O2cIOtn77t7JIw/XgZOZlvJigqILIfh/3gS6lMXqsb7dtJZ6I82dzn6aYKehPU
EsQalUaZWoOrTOYP6BQ5cAOzW7XLb2O9O9B5jz9tSyOdbCtGvt3qLZhLdkkOz2hTWe8tCT9O5SZH
7cCONSNSOnwcOzdZEsTN9s7FOXIBX8fC/k7fYS4bT/+OBcmyID7sEeRwjJhl07HGBlc0e9qfJ02y
PBmTgHXAWWWgPzXxiNwhVjvspsTzQELxT/GVTc/LzTz8oTLj/vjVfOQmpd4k+oCT46/1EJ34m8E2
1d8qTTgNrXzuYCyLROceke+8IQI3gq8NbTuwOua9p97bOOmfkc264P2yaznrJmMeze39boLBKbmt
+ZpfLVSGDqcXEB7EzchJGBBQqV6fT1N7G7LZrFl5kfjnKLHyD/+WdefV34Yimx9+X5kFHi3XFxUI
gbBPs103i/ygQUT42SyKfCGN4LV1kC/E/0EB91zxzCRAfLPxk/R5GiV5Ip3eQPcvPR+YA+YOi26i
3ao1iywJclBLowHbRbWmBG2Pt9ZHspWTY2+18x5o0YZHVDrFoJDbr2a064er2pGwSJasF7xQjjg9
S/XfaWQ3d/NBnpipYuzCTNV9khjOsDa82yqDa7Yp1Ha1QcRXyraDOyBAL6PZEAHFrjoPF62YQzW7
bK5B4Wv1bytk+oDeD23yWkbZPB5YrBAFIy8cXE7c6Xvt9hEjndiwnj9KQ+vdO8lY9urt5623lSur
3mC0lwdGpCBsifE5LJePmUoHp9fYACLJ0/7dvg5WHUd6ief/94Yj+JI9r7ds8cm78dLDtzFKTPgm
K207+9FAQvoAXv1PrH6SsBzQP8cBhCyzah0eN8pIfbzltsBIWUF6sJPglF9bANJD4rbXDXQ+FC/9
gGuxrLlPT7OH57/YP9lvbKKqPJXc8C4YcmpgG8em773ophFsXUt3MYLsDIlqgGKBqWa1v5BbzC9G
eVNSCBq9ore/Kei/gFWEAPHTmrJkxok1/LnJSP/95lpvoRV/OatQ9tlHm4d9iHBljFeNbb22Q8Qp
pT2p2kCDxYZBkCVnpCH0S4YLqBlH85bNlLjq3/Q5Nu+JyaCUHzi7GM+QHnPibGBMOsV6Zr42JVtw
IuRIdVAHK8oSDATIef6u0AT2tqxSrJTIrWTAJ3iPdByNoHfBbfgr9jtEvzFipgbe63MY1HrZmYDn
jD7//svawUQB6ghdE0Qr2LqT+3U2AELQZbyfOeIgX0DVKkzo+DGgNxDxbSC72DpTk8eAgtC1L6PJ
buCouJRwxFwPA/+AcdsFTkneQs9bxDDSIpfLLthsaij5gkcqzyFwwMWWhW1+72WNDhSUHXwTyFPE
U+Kf/vlO/tIziP7LSSNDfEkgPEFGDjAV++pA5pTZ0ZWPQZIcgGojnBXu0wUjnwv6cCR2kep0e25j
f48b1RxzSBceo7XWgCjGlUflx7FMazjcrRku0SkKx0s+8nvkOhDtUHTJnQ2/XEwJfjer4HkV1Pkx
/Hb6S4afqj/cf0rzKZtCuS6yU1Rk8fgWbeIGLCNuza+kb80p3SRQC5YH0DJHZoU9QU5QShwUs5Ik
dNRCvbfX/rzeiGO6dJlH16WblecHN7Qce/zRb7yJFYHxLxEY0csDIVLyLp8Su8QS4yLxw9rshe8W
OugrdgYCNH3yIm+jH1kciU7bB+74XHC9oaHqrLfkKI40MOCjcDa/f1NxVvce/yAwMH0gs1BetsRW
ePigeNNhZcmsx7DCIAkEH5RHRZi6lkmsmiUe6yox3jclB53ogQwzQrekjuA1G4QMNkWEvCl7glqk
13w26PnY7koACR8KdczK+tQJKsP23v67FiACEjA+PBP1XN8D5tHUrQSp8GcHTWJM31v2y6HV8etn
D/bNDQsDskCY53cIU5QbMGBZLo+j27vvqiS2mVFuHft9L6onRRSW91UPQ/pmpWa7GHofmpgKlbzR
h4KXuUM8YfSonLwTY0tEnDa5n2PV1nhuGVUzAjaTj/XEo8F4j1G/mb/FUDaq1NVqI8Cw4PiZ2Odx
IIi1Sfg5v6iW2YXhoWaw0RYIRshnVbS/d0uNItSFo7V2X9YaJmT5/olrKA2cdHtFVhkJuowlf+1f
6iocpqn3el9eP68iTYt+I08nz23T2Y/uqD2vbBC5PGEDSVJPQuZspVsAp4Eafp/Bm1tdumkVW59O
+Kf9MJ7jL5NCyJaSUbD9UFa2wVdCJvUTc49nj/lm5g8791Ot7vIt6SwZJW7qv9swBTeJIBZqQon/
HTIldaB0SMui8j+p2w7PUtuwz2yyNrz3jj0EzCqeY9yUh/WLgHoGRjHKIKvFPTv5opDlFT6EwpfG
PV4Vb29cTtQcormkJ7d8eFbH819+7Q/Msr/OmmXZd0Ykk+aLr+x1MBkep9/XenxwvlGn/Ry0XqJQ
eLt5zykarx8q1T8Zcw4RoI+xQz0dKrJRyvMfWWWjESprasLFsAJLT8+vD1JhAYbPZAxTep7zk70+
UafVodBWz97+0utvokmiOB1Ew6dfK3RsYpOtZoVGl0xlRiGFbYeabCWW2xMpxDvHi+l+ybJzOZin
30v/i4zp40rK8YNLe2N/sykCo7rwv8o0nqpIsJLLsFsVn3WZ4vAiplbV15FqRmXJ/K7dPkQSprn3
yKYjswVeMt53Z/gK4543gFRuaODXl+Fxx9wMTAsUGsBpka4qj3JnM6Qo7gyfAfAts+UaipFL9k+x
G7b6oOd2kLoa88YkpDZGjEwSzAcekEOPVHZNZoRf2a6IazXLvx99wNfwU+sWic6CMfB3s1FRWogg
QqademThd7PsdwY521XmjjpSR3nowleHVNxN0skIco/XXyoICn2IKq3xpJbO0mUEL6XPUF8e4uNn
vwu/P9Z/Qo456swMpIqgYOvb82RglQf18nMyXouyWLIrNrMDuX6XMX/0aPXlUjssTZU9rQI77c9Q
JK+IVOQGQeBC1nlN/uhgHAG383zEfSwV7GF0/fb4CdN3Q6U/h+e0GiwGXn82soZeo7eSVbkfUhfg
hhjRilERr06aocNyXjCq2ZRQT84JBhPg0s5yoG+VZWtUPntEEM0E3ZfsFGFTjJ2Fu9S85dh8TDkU
v4ZL5mWYQqMAuMJ5Ol/WL3GtqeCQA8HeENJxZfcyhpmpylYz98OakaOJuGJT2Cfkgg+CBRw4FILK
QNPFW0l/t/DhLK+M4Cprr4zNfMyQH1vLuzsHRKj+5sC4eWFJeOEYGmFuwLbjS21qEgMDI+asJ9cx
YfKkdYv27mX6F2edlnYusf7NGEztmn7QGVb+tgONIZwNqhe6uBmxntc+ukUw68pI02DIqUu2ZMTB
Pd42Y1pXBcqFp2gm/hYZLJLxZMTR9qE8G0DS5JmbxhAtJECdIKRzYQdFEh+2AX4a+HybAxyV0xkt
4y5+WQHP6PilL5tdeAsRRLuf1hBPNTxX0eppXkR2Y0aJJCFyr1sDLYu863OR7vaYK2/AxHowRbnl
vBMfmOKZHqihv1dsv12fVGHW5g8sg1r7JqW8Hj0psLliDwx/qBmpRTfMfKUNWBbG0DhRFOdez9kA
s8MsoZ1lF2NEQRbmc5rTPz5F/C6hpbS+lQ+OLySj9xWgZ+IxA2GmSfpZc1SsO0qN++o+6/yvfaxm
PZuuD6/8nHZ1aBDAshARtLh44JAwe9ubW29Bs0p7WDzMbQUblatD6VIZ97AuWPCOP8sWlCzdJHU/
M5h2Qdg/c+XEo5tO6X7TPx7GPAjQax7Rd+rrCtMexZof909vOpjvuVOJEVBtwNo0jzC77vCiPi5x
6IsxSmKE9Qz81y+yhtbjCygvZQDrclubWEq9Js81FmC1acrM9jkxmWn1DsIvlBn9KrryAK4vMAnj
q7yPvb6XnodY0z0AJE5WyMgHn46XdV1CWkmsnveudeG8wC5FDwppxco8YZGnEYBn7iAR+/7DuoF7
4PHCauO4dmCr51S8/7LB8B69gK7/qG3HRDucQmasZnNO/h7TG6CD8XVm/kQgPUITxQI0fYG/dLr8
M3stj+GI3HNqTE5eqCio0wQbn/TU12Len2JuhRmGgoin7wgnjN70A55/zNAojGLn5PfXnV5lYmj1
cK4jsb9YIy7G+TkV+BGP1csN+zt++ucCsfAbsYt956zAcHjBP3eAcqcPh5e6TIzQxzyJhZ3txfOa
0yUfoouQbmJq+zFa4bD31TMIgpsqIXNvBIJogPSK0O5/TBOR5OGIh4heBC3ayrMVy6N9YKzxz3X6
N5ljDEB9DY5nOflEwRkG+J0aGg0L43cqLxD/yfHupvj0tYDoULxA9ACfVF0D5dH/hrNF3Zli/MFD
JkpqLMdWMhqSA6RdhiSA71RDMHMjMp+ElcpuuPyJUZm+1hmIEKD3lwIU09baVPlzDekXelAMPv9B
pj9QalpVVANqeAA5nsVGe/Vx9YjXgM7C6PuLfEO2T36831hjGuJFSdBQUDBo5RGJwYTe+ApddCEs
PQpUVX3jnT4Qg6N2wzyE8u2O5FpzYUDkFt+OKE6BY64W6kQx5RBYkKutaDpcI1qjHRLN2NiIDjRB
7oZcwFp8fIKfCqf6W2mARYSorHBj+bIBgCbToCK4wYLOkgIIfjuAfWcYwBIijUo4OmPiDuceeZwg
A+FWzfSkM5ORLx80vFpwsJnSMyLwUEyVOAiw6VssnJ5aG/BZ5zKqcwhKW5nHHjGvYhfrCrWlME6n
NPFTTGgEz16IWrDfhY2v7/DQDyfq/OdfEP6QQ8OxcxF6Xua6P+S77702bW1V0x+nj7VbcNeu9NAw
+ReEINKOPYOMhg4Y7zKGVZVvRofUFnoLoObAQ1ni9KbKfCE84hasKzte+Jtk2Vu8jGox3JwsvDj+
iSbe+zuOM/BzkIiIGAERGCa5aNEYetOY5tAcMNJG5iWUBCqtFyMKrO7HtKVDa9FdLn/ieRFm+2Nj
cogXGsYnpIDsdiJcAjebIQGvXNAeA510Lp0hnJirvwuE4AGwwG8VTVAwrefoalCuIg1dXBYi5+lu
rUjKQTogHN0zo1sshs73JnxcUMigBA+qYLyGO4II058RBSNeTmDJKRJ+ptWRmMlgZC90SAfULOhx
cKiqXVpWsG7Ad65UycqZK2C8q78OIQv+vvECJyScZWBmgtXFRo6DC3ZQOp4g/ckXRLNHOgLQT7EY
8SCXFGy6G8rmD7ANd8+NGO8io+GZfPjNPIRO5LdeO6/CcgpixynPQ7jpLUDtgMv8Nng5hf3i6O27
3w1Apx3bif90XjSL+vMvC1M0MIU5m7HFklg0pLp8CUnJAYsut+dhj2NtTlhOfdi4hZ0n2l22QBUb
VJHKcCc2fLDoyEoAF8ALzM49ACVW7Vi435+esyEUC2voHECQjE1mpsdE92cpw3IwmQdPFqjAzFmJ
1c5uro9/QE2SgVnfhfNPmvIl6SjYZyl555a1UV2jmgjjFRphy3qcEIel29eNkp6n+ukudjse/fnH
glxpDblXLFzxLcw3hya8nHW7xgJpKi5gybv1bb4WUR3iq5wAnyBVwgOBac9NRoOM1IRRMjKXtcSw
s2LcyCxROD6wTPGuR85ukRbqXLCv9QY+rZpewwt4bDu7mnA1OMNkO5rXRL+J2C86qgFW/RIiXOEB
ATLEkgbzAvIcWKzj5p9mGkWzErxA+W6dfuUMMUb4ATV6ADODUYVJHco15MPzKJYncSX+JY0sRALO
AvcxYu8Wi93E8Oujz2gY5pe/o8V+YKOUEH+4LvCtzT3kAZwP8EbFlK66diZ4h0jOo1/FXQidNZK7
O/mPDZ5ASPF1yK+8qSBSdfpp0zGXMWg6kYtw3T6nO8se3e9nKiA50tgAAfQSiyB5l9dC3vAgK5T6
2iMLwN8wuRnhPjU6jxgrTqMQZn9jRJe75j2KgE0r3eXtrvcwP5HlyFhbEUaUfawiJfZqrPEEZhPU
f0IRlQkpzfvvRdaBxTwzElFHf+weC5CdithT2A3fasUZOMKa6Y4WHVNVMWt4Lkd8XMVmMZ8IfhOx
pf3OHmMRYw+XVeXTJAKsaGZL+FhkDCIjbt363PtHt4yubzSmrBdYAZmQfb1uHZhT8vD7mIU24Eda
5h/UcIf0gh0T+mOLk/Cg7ytYdgnC4wd5Ni2xdLynltj5Z8XXeYKCsa9qJ0eIFcVnhRIO9smm8rO4
JYeC/+aeqveZh/aIJC/wKyS1DQqtQuyTly3Xa8WapoD8+7yCqzbPXI/xcUo4YWF8djlsMaxCpdml
2lvcUjBNJlHAt7QWoP74n62j2kll4Lqaxn8hrRYIKt/T/7F0ZkuqoksUfiIjBFTklhlEQMTxxlC3
4jygIPr058vqE31OdHV37SpF+DNz5Rry7mCjrnV3NdX8TfG1gdOsM/ZxA8klV5AbNllDSFzPeYfe
aTpb1KjMjSuLV/PCxJ0/nry/7HYbRNwqveS2dqjjUHfGN+tjKospwe1Gk/7YA1BZ2NFMXvdg9YAu
j3AWtjTLHPS79vnjGt4TpeV1Ao9/3PDcDI5LSB3KnVTj+j1YYaXB2Y2x7BFGCcbIBEjzaBJId4VG
KWIdELzeFOJXNf2RKX2cvkr3okb1y6ltSLIIL+aQf1rorP6cRvW5bggqhVjCCK9t74ABDPtSHAyL
8b4cjq3veNKnoyBGpmw7jTdmTGA3NviNIaKSfKyXfuWc20GFIyAi7j6i37dKZ41n7n1/w9vzpZuX
u9uLDxPjw9AAsH1yMBuccN00C8Tow83AAGiNC3vEoCm8sGY7v6lmHwaz2TkHq3ZAr3gFLbvGP5GI
noKPNS3du0M/gVzLfc0U3Tlos64NgDVd7eBZJV190ry9AUwe80Bd2TNTu1+6BphQjLp9y8BHFuSw
K/aqzfzXD/RTVNvgfaeSMOrXFD9miDrwOiWzfdmF7QVWsVvhJQCDjUmZyb0L+rGy/qhsjBYarm82
W00/1Bp57FrCXmOblxRuyx5dN9P3Yq5yzoUH3e+jbccCD1xVUpSWmzrJ8yM+xQ4xIH9k1ZdVIlIR
xyJIBaCFX4b/L07ESmBE//qxkfN78WH9YEqjJ61EfaQi18aWlbFE9cBQvxYwYNtiUnnup8y+nSFQ
wRMofYGX/9n5KYNjd3gYlrRc3VC3vzQfgwcunMBUAX3ry9GIw3g5t8LrVgqyNeZ2Xrrkk5/Xhxw1
Gbym2r7GQh8E7zxnTQSdRYtgfaBJJm5pcEnQnSzvn+CJaJz8tasV0HgW8O25V4ef7L6Fbh2d/fJo
vzLSXzg/6pDsRTz06U3Bn46j29M/ITRi+sNWQqFzxY1AbGDasLQMWF29UIP0uPpLK5dg847Frc/3
ijjGhbYwbNi7KHDtdcRLQip54cSfs4UHJkDC4AJGeqXN8jmqTBa8OJtAXPw3+gwKmLBAHqX7x97i
rsM/Bb+ZjnNHZCzdzbia1LCjh9pMDKR+G8LqkGhAizF7bCMgbABm8YYLh52/sFmf+A1zLA3Qwa7w
GHxDTNnRUWdk5rQDMRVhOUC9FSYNn5UT7BoMQSoXcTw2oQYhcDwpAUVKAptXyWr8+1Ln2DVQUpYP
5vi47tMm6Cql7mW3Sf1kOXANzjnAA7PD8Z/B91vxuoXhHVAvBa6QRmm9ZlOUVnR2AYF+aOhW49mb
rrDhUoms52TzXjPD8mbUVWToXU8LZ+ksK8CuzS+o3HZeOTyRdWTroNqY6e5Py69ZuKMBt6IInWgK
j4jM2rA/DhacCqLB38mBJChUh3zwZVD3/V/UIkWpZ23oMzh7MJ8qA0wJ2CsAZwa52N9yDHjqEtwc
Pbhk5Z6dDtwqmFaY1xIqwvVeUsQXLNxmUECYRJBD8YFQKsgjlNkqTXXc6SlhK0T4T8ZrYylS4utc
DB84fziTWMDckhf+YFqUkaS9pkJQ3dnmglwNYJrSQa1owRaEZa2sF0aK/mSNncc5UBktYqjQ7jNi
LYgXDQ8iewmcVZhzWYGYuXT4/MU9LpslIudwHGdvbVcTmSo0/8Ib+ngd65afUgQlWC58LD26Y7om
nFoVOyWQv5OK81p3ewl63iWQ7UJBJhtXK1K25+kl4D+/OMSjFT9HdcrxS3zJOeER9eYrfpti30NK
W9jaXlIJX7nxkGgDVWg+JxdKEFdqoZFyfTybpK2/duKy05JsAizs5rcVtEMWaZEkAP3dIkbGg4rd
Adc+hZjl7wixk0iQgvBNZSnCbRrCxQJFOCa/4sbGIoWXI8dx5TT/f/KeDm4fA/AYkNPSNfyDpzxM
++/MPiKlgLPk64BnEMzNV/iwn4Nepiz6Fie/33NW1g1tfzuaTG4j0eh8mRQ+pv8Prh7PNqQ8wxXb
I6HRwQwkVOE+fUQSBdyiRPYWj02XxRhcRd3KxFYENw7xb4eZiEu4EfcBFzCuQnqLh2KoxWditpSZ
Bukr38CpIzXvio1YORai02/Dh2gf+L5Wlp/DxsxwBhFoRbE3yc+Hiclac1vhAPPztgXIAZej4JdJ
fZF8YjKtN8oGNaIEDxg4RMiMALcd+7dcRy8htE5XSjbuRgp/Vk4JSKKYt3Jy0EqhiBGDOQQpxDwM
WdgMJVCIbf6wIDsNgpv/HuMH9XRuY83XSWfZlbjd9XHjocxAtN7JgQl/kASvv8zbjTxg1+UxDHbb
HxfnL/9toseknIe8HijnFnIH1FEQ9Xbqv+zegZljZeUmuw6DvOvrg4T9JpDH0+PhP5n4swU7FWoQ
A2o/xdmJkHHmx8gIU1o6sdQmEMHfVNmLt0JU5oWcSvHyRasv/wygSscJYXQYdDTzuMuIgNqazngM
OMzD2d+c55O4u2cqBcv4iqm+uWh5ixmu0KzhxD6EJWNwea/MFHgDp1fCBR7FULvSfPbJruHkiD5z
LEFMLYRx9cOcGW7FWbXfGF/KqXLOIQdcsmvOcAPsKJ6s1xww1P45eCGnbWYGlv1WHMKlCcusia/2
bYTVMTM0ruhTwWYPowvepacOEjsT1LSVW3DWf1OUe7XFFNpPhANuAqJ4Jjmja8QE/t2+JzLDKie7
m77856ZPD25flnX2HD+88c1BajZR/fbsxu4568Vaep21jp54PKLPxa+yl72EWY0vDKw0ZMpo+1Cn
V341OyZtvxx+/beFSIyBATcFjg7R1eNTq4U4huA4a5+OFvUCZFL1VbNKntBhmiUxL955/vb6PoO3
+6RQm7iijtXZY+J/kkk1O+Eb/Bowrv0spkpkKbZm4R8r5hvvGFoRzrOque640HznTow4jgbYZhgN
gZkvDFXnuepjDMW5ge0FrBKLYycFBsJCG7MmxdqaGXfFfUdgJvGsjS/34mYjTkCvuMeZyt2Ez1bh
7bA/QKi5o0GGiIoXIgiw+JjdeaBRLL1wUeylEliATORkXja4BJmEmK3+EWiIKd+/YngS6p447zTc
t482ATBAVQ3+F0ErRk3rg17xZJNZZx4A1EgOZWgWsb20C9SlS/IY87g+0o0YosmC/C+llqYBhy0B
DCWTrMDNDbGuzZmQ8tETspbIkAwGpuZp+nHb7gUyTv5z1h/4H4BmbL8OgxVjDEAWTmZ45OC/8gXk
x4oXT1THASWEqWdrTttlTmU8pocFSlyB35woYqh80vH3v3+AFeD3B5OQLIO8PalQTcErx6TvVLul
ZFetmHX9ZoMmz9L+qL//pfuyrYNowkg+Ix73ijJOXNRxO5h0ksMaTI6X2HNZuF4clSn4mb9y/LUX
s8sUXy1wgZojDr9CSWoWn5Fip6YtOWQhVZJLKEh1FO1gcLB5lt39h4YdbXkx/qfn/F1fDBBIDOnR
h5I2Iq3B4V+XCRLv9pzPoUGrduE0oQvEq+fB1/elAvcnr6ad/TlD39e6iKtrkdX2a3pdo+hMivgE
0YbctzYIHqVCPFBlVf/ml4jtZ1S7st2Q39XI1IQuXKVebxhE/+r3wdwQ27OpQM8lTvmXi6pJrDef
YY9edSnLD1HnNNGyF0q7/1ebl7f8kbcQAaEEC1chgK0+wLGTPbuKgqc95QIudHfTHYDgvTK6eWHG
dcKjCBropagADLykwGaedxSMH00ilUJoJp0TLjHlDPjbYcFwsTpjfCBu/soVM0nsXSjhrOLEuhjc
CJYSoJ1PtCNsVmBOmAWyyMHVY8FqmVasoYSiYFCl4XuUdk32Qhu/k1hMZsVUtjeZYjfX3nNR72tW
o1LiaQ+TDQ4NbpVV3mf4GconA5b24wizbpAmrMc9xLryMCMCrY3pTEeksaC3N3NShqHixHjcdR2Q
EN6rvft84MbC/MwLryaKQ4t7i5InpIP8liLR6dht/odeoxXA9gJfrdzeyXlCFm15PMSyBbiiD5dS
TR9i7x5oVTM9q8Gqn3C49U2SYa0h6wH0pUmA1V85g/jNlMTpAhObPlCiD4ow19soM2c7rUNEt/qv
13Mk9AEQFb8JwdTeV7uKMO40axZZb0HXuIQWhDLnup1A+YN6p13pCd3zz417SM9g1bUpYOGeZfUD
jSebE1zX2Rqu4ufP5pPTpWDcrOf44rxSfzKJF46AMOwkMv4uKpzD+hCDZDUOvFxQsvOcVjYcTzjN
XwETu2iUj34J9naUZE7tg8OFBKMf1qcpyJRgcthQs2XpYPWD77miQwmOQwdk84Mln0hPH3573AUM
PYKiVTbDyJU0NRYG2P1wTnWBXBffE44apX+ZqXCz3uZsdg3ITIapynkD+pocobmqA1lJTuQU+1le
BH6tpn2wO1hoWGHgbLHtzfk/X53/Ly/6Jq95B35YJwH0RH40YjXRscGBsETZHXucqUb2HHRTIxCE
5b65ziSV4hScmGB/20cEwz4hoqiAOqQrbJ5+DNKKS1pIN8HckXgbtunTEoaaxcZ9PuXAgf/jEpmI
pxZSfkZkZ7ORLhhdxHkqXsltyutnhKoLdrbNbv1kjZgaV8O+VxK1Za1G/wk3+gjr8Hxw+YE9D9Na
FEAJ3HB3g/aDzKkLTT7fLMHLmG290+PghS7ZfIYP930bLt8oXOGBDrBi7Kd1+uyMWzLUXJEweAHS
E6/NzvJk/zYiXVDEEoJtDuZcEMqROOHie2aVnw0/L/dzBbC9x0uamhwlba7QTErJg4eG7SZD8oOC
qFI1AZlmcvSTj8ecLCucZlaJFwOhNMR/wOpnau5ZdXrPaELf6CKoXH3ywlYVjwD+pS0GXtYp5hnK
FpvNX8AnNmMreZIECpzWo4eTeg/FkcCEKKatWlOb5dQ6Y9S+lRL7HhQOLhfJsDmaTJVF1p3L4Hz2
6WTNfDWFOkeyzo1CjrBLXJXLxbK/78JD3y43DJQzlnFZ0g9rWujtcvhOZdx4QhKpSdnWXC3aBERB
QJbnSmEIDN0akQDChxm8ue4gvw6lr5Y+nhgQuuffQLj0OpAfy7ALPjTnoGcer9Ztilw+xf4TDzhm
Yp4vsxwr5gnOPZ8GnxYG13TqpZ0wIVBiEKGJluSStrb8C38TiACa4knTYHPCvCWx5ODu4M/8xbHk
3UiIgKhSmPVxUspwihNnK8fc4Sy4lVOffS3QhoXs78nm1gkqqAyT/HiWH8cmZJdUnGlFCNPHrpM3
e1XrzCqBwwzCgQwPvGw00rx2kwXU0XkOKzZTIxqRJe9G3X075g92LLpeh/0hEvcD9wNeA0eofao6
PsJJKa2nBLQhurBbca7QOEmzxUIIY6l68OqyMkEiNCYgVe44uFF+zrYTEUTwpd5xzP+DdclOkMcX
RBsIPm45acq0aMXPyoydclpBqdu/0KvbktOZu8Nzzxw+EN8Ji0AeUjfwdmRI6cstXQTf4taBy5Ge
FeElaXNMZfRhnL0qtWuuGAyYrHnlaHhUVj2nljUuGedGbZ1xOaCKzYtMc6u4inlAdZwnHWRAqVyi
HysqueLnsBi5+T2EoJm1F7yVlLYFu/sMXlMbakSJiOOqRx+m4JbJYLlrZvIxytYPg2a0ef6O964c
3NYxf7FArc3HrI2ncyd43ECJ+jU2AMqMFCiDlAWT1dl/kpE8V08DNC18liqSwaDNNNW6+b2UVC8W
f6SZ4nXdDNgjawoFvGqZ5Qqv512T4duqsRqByExSC8xn/cSddMd5CLGXHPrVtmPCy40V551NFtzY
51SWFoYTttkU/agkFIv9gzZ+XZLyCXGg/7JIgrEOwDrwtVEBUJqxx2qldwj82/ielll8o5r8rVfo
Tmfvg+X9sm1HeLAQeOmO8mIEmlQTRMwsyORY3dyso455d1yyJ1CkzaMpxkwt8rZQi53Di9tHWGFq
G7aWV8CzLzsrNrW0NOcyYJS7rGU5Zpx9lgX2D+/km1O+zPWiS9Z3hw/Q6rNOFF4XpOoyXleRoWMc
tljNC5xAnnkVMeORwuxxZSKnJG9lfWVqYeyp8JVh9FP2K3LTS2x9RSe8+mGzOu7N/D30cz0YlBoV
ACpLaU3Yq6fwg9no4a+gax7nnBNxKVVXC+nSD1PqabrzuAlkCn4PdvcW/dmOGEbkQYOnBzSac1vw
4Is3dCky0II86RMnPF4579l1yDbA1vz+Hp340f/lV/znOYWBmmW4OLnYqJEQJzdOY9IkeVzl7c97
n3zaLciF55ODiKyHEVoor+WPMgJG7TVrPux+y2YLFtEY0v7k58bEmIgqb+P5ihlQEKwWnUWF66XJ
YYDDOpWKZ0u4Vpx5K3N5jdvWQYvQ0H7sqso+z6nyh9lpR3N5ftPsABBqc6ymzAFw++1DzgMBfocI
g0c6R9CKm5tkQfZdcAQ2f9Un31D+OLyXSfMvaaKf5MEdzY9u977mMHlmddKfAnNZL+63s/+ZwpFl
K8JJex7og/6Uh/+ses+L/AsIzc/RN+7fLSrjXfF1cWu4ApUw7gE5R9wptcPzAACANKrAOuAZQOJr
YbbJHAyI9ViDnJbWuAVfiiE2PKZxaDzNibNYwAVPm8rNuNZdQjUgu85ay5mQsnE1bsFji3H69Lbb
LCDKdoymkoqz4XDQ6cvTtDXBD4O6jmP3a0g5/TDZwoI8kYZi8qPA8NOXffbZs+GihImN29BQwGFe
UdOxeP4D+U9Rl/xCAsK3bVT0wGtPaML0O60Ei6kHM/JDhP5L/QiyKtTp+Qd0DNKNRD3AP5Zd0PPm
Pa/2BW6QXNHWXKtDuDmgZghG96+rPfxaHVEGsbH4ucfsBeiBiDZGmsZiAxnzJTXMzh6EV15oGwYd
S5XxF+v36G0rvLSHdEZPtHEq+eQOKkJupBCjOhVPjG3B6TqvWwVifavDuvdiN1+n8xm0ruwZI4U3
8g1YcMH0p8m+BtsusLCpJjMihFDKmGujimJynIoHTy1bZsKdGo67+HgFqVkdaGU5BFZoa1DtZMj6
50SQ+gSivgfelvSt+pEuulfQB2mqt6yjOHkA96D2eqev+UNlj4ojBjuPjZE0yZxXQErGdcDAhf8d
ylnAdg4hU5yAeXC9lcvX+8Ur4jhcIFE0e5p1iD2HTNVMMmYpIEwcsoJg3Ft5zx6xfmYgS0gQKN6U
mQHAOmTGgpVTrEfBphjQfvKJi7f6YQHHm07C/MYJn8GGTQvxVjLt0q+0Teo/yJu0PR3xHbshQeFq
0ZHgMNalKTNF7P7koOVDA6XomcV9z4PToxcEeV/V69aHv11fIP3514jV22D1C5oOA90xBkbmxzJ5
HO1EIuYhAwvFj4yPjmuMcZnjAYT1Y3734I/3798QSFh3zwL/ZPHRxY3/ttk+/G0XwH14g8saEfDM
XrciEYG9CMnt9A+fFnGpGGwstnT6K5iTLKAkt5oPA1ocJoDi+Pvrx63l4mp473XDWkRZT0pC3lhm
xLSZ3pHdTiIJaYLPHQbUrlD0WZAK90bUKSEWGLbvl5bshSNnEmIxtYPLcXPWa7bOwPk5D69V7lcJ
PxuxmNObL5wd/kROIFLQdsHp/ALWpP1a4nmtjtDYsjp7DQY98TJ4mq7uu1kry26z1b+dijYF/fxh
zOeq+ZI5cqODNUGGMlF6vH0A0EKxdxx7jY9pGkEWVpcG3esd7do6gQku6mnbvv/7YowMP93pkyBl
lT0LIm3VguPH2lixxioF7pvzgk/PlA26XeEoGi+OHW5gnpxDhnmgfRqs2bX+LN2Ly70+ahNSiLci
sVMwJRB4E4GlMHjBO9xuaUi4Q/PzoPKy+w5dsJUYbish9MRlEiB1T7OHc+iQdx8/Dz39Di6Tf4MW
DRXtGQFOHB9adLNzpgqgW+k6b2PO3gRlb2Mjl1hhO2zVUeEbeOfgtWdtANWRxXyleGXBdYSL99EH
5yBKAKm+4N5QV0dI5P8GLBJIIJUmeBfggHfAZ2Qg/SuvsflHxCKcQna7JkpuBgbIUwsaox3YPnGd
VzFnpOc9/EUM2M0MEJBOlSn/Yn92ryHcPSqcSx1CS2sdZZdObT2HdwC7Fb6uC4c+nEQnFEwv9DWu
g2BGjIj5Pt7AA4kff2HjxhqJ+UjW9LTa58FyeUplJzRvWq621c0Cdyiu+baLTRjjI5Y4yF9ZVetP
XzJO0JXKYocV+p3VktXDCouFaR0cFn9pQZr1wQDcXBpsmxnDxQGHqbY/AlZqkNvjfJ2lT3GIyton
r42bVGH2gJzZhT15nasUogOJH2fMzvlgGfiYiYph2mfsgfB5d7lX7a5u3uAAJdwDiUuZZ3xk5ca8
XbAU6M6uzmm+KqwfraCGQTUgSoc8vw7UQla098ZXuv53lx+X7F65fLgMQpTFRXt5H/IjjjteEDw4
uJLY0jENkED684FVChz8sCtn5MRC9ss8SR/AVm7DPKTxxOQs9BRK58FVYRwTYREc2jgQWoZhMZNw
2TlKkAfAmnKqCKwU9j6pePHxFH8XN4i9nCxiBQAKi+vVgQsFh4RnbqbIvCsTL9RQErFhH/BKW3Hm
dWxiQ+D+GPu/ntYxWO/kp+ltOqvmUFKQrDklTe3fXI9SEEMYMkQPYMkW3pc/90NBTIhbJRjZMOeq
V2/nrJKBxSSl4kAH8m2A8H4cyEywG64Lt37A0iTLjsssYJbqQXTpKuDLmF+0ufTo6sFnn9CV+9Pv
0UouW1xsebCUzZ2Rk97iiWtDTUdmaeJEnmUgYsAoM6zFaT/74wv5InzBpcLwy2qtcS1kbvr5jL6g
z/yazWnDtAskOIO/mtECKlYqCyTAgMGX+V8ZyLay42y+nF8o6zgjwGGY/WQzY71a/ucEFPCLvZkx
6iWEHLBMYBWDqSvixEwCN18YhMBS5DPPepiJi/OBA0q9+BIqJ9uXqJobjTP7hYQsUqkBPInkMlsj
ksjKlxsynlhXjjry7ZwQ8WoHtyL/0diwImmzX85sUbKSCD7z917FR57EwIvOcltu/mZ2pc2mPv5Z
lxGtfGDFrUOqIs3OcpTGnCwUuDwKShFtb3Wnkz8htvDoewMA9b8tL1byW4HRCaMYh/GVL+42DNkb
7D6dadFi43F++wvexm1PjhvdmzQ3M9VAbfdgELldTZbEjndW7GvPT8sv6TS0kqXwxe62ZIc8WcbT
hhi/yZagxFHEH6USOa1GdgHws04zAJRfDPuTXUjb1eAALhx85qGS7ljRYWVndYUtrIyOn8H57XVv
qfoKIRC/YXg9X06v5aqP0eW6U7wzHXjPL76YelR9RLPWkZcJY/xiH3gaf0Pw4tb09bFUPN7JpeNO
f1V+tlvJdqUmIwQ4FZgFBP8Af4CwReZ1g7NQ8BvdxT3ecFjbf/f04e0hJh2BSTc7q5GaYuKR6s/B
9szHq86V/ccub44VG0fYoX1b6wNYMk0xbO17MUKINzaKcqFZA3XQ7itDDeN74ASmpYuLiyI3qAkI
UVr00S16DIz88X1XrEjz+uyQdsXkb2YhWUn4bSfeBbx2NpGMm7Lz5YhiCiiG8NZKw9ZAH/wtEHU7
mNVWpI+iH62vWV/s9MvhjlP4ZUb+6tFOj0HpqBXhJoizoHPxTe8L23CYysIHTSN4Bg29hHYK2nNY
YUBdd9OhY71NFx9uZuiwBnd2bzzj+NoCVgMMUJkv0EdpMlOh/TJoBXwdsXukO21HbFCuQbVivoyq
ZvD3bd/UI1rgJLMc6bLGdM0ryRdQ+XhPvxkHQHDa9BnbIxBZn5/XmE8sX9L6YXGf6aMZfxIaSps7
Nf1swYYJdEQVjrBCsZD/A5sP1dnRPXXtxxDNgInyWOXJowRemJZs5MCzB+8WkajZm/+ewuIy6Mn/
0fPiv6DvD/TSngrLHk/bo8mojt4UAndtLjRkduS30VGLdMH42ODJNNoYOAz74/PBLq/Sv61V24Ij
Bz94MMb2Dg36FwIyDga7j/m9252VtWfpaH031qT6B7m4SvuqOanSYo5dp3Uatexrsjfolc1xjXE3
3gd4gOGHB3ugO37YdO01ZLBXOITBlsjGB3iIcdF8gaETRfhpW/gYiGLhw7TlNgH/TQkOlsBC93DT
UJqXOrYu5ryb9KGHiTacHdGBgxjYkNxKbfFPY0EfENJ7GNGuXThSL+nB6SDPwmHda3Ynpz3Y47EB
UayDo0NYjtbveEVawtEqZH7piQhd46ZA05HBzXxav761aNarrfGFw0MTDMiBtPBH89p3x+N/p93+
FH5miLP0xTnA1xPxNFhTQamB1hL8YCHd49MC/tyKcbArAzye1SXo15pzQ3SnQ0WAVcQJN6d4MbX/
7NePwc4rg27hNXbrYIuBcg/zouyVAZsTzE1XcT879wK/DbFMoU6DL1JgwUQVesVez9I24phPxsrZ
orzf8X2nBaP1FfLyNWJYWpz/iVmr4S0OMXclgA4bdCQso3DisKjgZogxJijNex4Zo7ok+qf9tDV4
4VQQotXAroYZr1mBYu0gCOLa8BCCVnatXYleDXiOsmppVB4hFAR8mHgskUYEoglKySsrSWNxkXuw
DxIiyBnbLNBRjwDdj0kzTF9HF9f8yaGp2JtND8UTjTCtHivmQx+jD+dTO/TKeU5kTpXptbXR3Xr8
GwSNH+xoVXY7Ms9MnKN2uTrRN8Lg+OUSjLB9uZ4DxBtbk84ghMHsOOmjNLfx4xJGYOPfNKMjys7L
IyJ7+6CYmxY8O6AipoWcsCeWFlMM0vYDfEv+8ul0Bg0atzq/+vnTI647TxjJ5v0h39lKNDBUmcUN
eir3HOb3CT5IJ6nuLo6pj1yY3sceOIKeyLqzjpbLd5oETKLCz4KbEXzS1Fk9GUwONyemblfYPdmL
j8uRYAyZ2FlNN3/JG7eXiaqc2FVCPVn7mikppDd76NYHh7qABZWT7bS2lZbOQvuy82XZJCJ0VUMw
la5yDkESb4Cy6Vjg/e1diPqOreMIh1bn6x5yHUCjW3kMXV08coI5IvGpWB1qgnWwe/mycT2DcDAz
d+fLd+CW6WZFlBcaDuwdF4zCMc5TfCTmDUIYi1comAQWm4QZYyz24JatS4+x4g3Lk6ZK2nwsV1kT
3kP5QCk4GOGBzsmd0gbRsOo7Yhd82Jgd6FHzdp0j7lgNbjzU/5i8+vibMmK8UX7C20En282UYkGn
1WyK8EgkOQM/EMF10tCxEJfBOpIHpliwfqyOzIkQqB/n4QeTjV1XfB9A9FJFwcXJ+LfFxhdC+GGw
5WiXjk8qF00IbgsSe/c5u78jzaDQks0eViuO962cXtSz6Y4QavckE5DfiGOauxVvv45mGypkFFUD
pr/MPHrv5TG6ddyj1TlS6Dr/oKfXbJl6kc7+1Cp1ori/C8pJk50tfiiEgVjVpz998YZ2bVjg47i8
+ceP9WTErzTD5KnEhkVc3ozsrLqB+jFBAN6Db+2DBoOH0q1jFsb0whaedcKD0svgAvKLQ4+F0f62
Lq20n2OGabHA3HqPDe1/TtJzk111B07yh204ixZ6+qLvCBdziE7r4CJWT394YbQmlKERcPjiJHXX
k56N7utH0owW0+LIifXyYMyAyHCYQUY0fwqdLu/3aqboyBbnPELPke5uMwRQMyAO9C/ctcJP7Lb5
03/HH8qjM5sbO4PTehhjF3YG9mXl1UCa43CnNz49HJoTJaMfXfmrWqj+PzJobvbWsLqnEb7Fd3cH
Xug1pftfn2CWJCRBn7pgO81PoQNIr/xeKULLX27Mng9YfN6lL3hjzk6BmbcVv0WnVZ/yDtMtw3ZA
78N7DN7i4bXTNJIJOy12MX/7B+iAQXbsS6omk/Odg/Cm+bvibnlV43V6EVzGW0i87pESwzKe5NgB
DX2GvGvHwr4xu2IB3bC7fnDrtLCqBIBADSN3CXICPidyE/zVyvV03QJQ40NwPrDdmnFFAnAFr+Uu
oxxtkbLAR+QLYbZTCdHF2ONQXUXXAK/q6Qy/FmcRn/+B/1nfPKaXjw5TIkK+1qyCH8KEaZW0nQLr
kzpIiyq1hoc5oJ4smj3ZP/htpSuJlciuk8z0tvcW+J2jQ0UShFflKMPw5YFCtuPi5OUAFqkbsbG9
kB+CblNXB+id/3zO97cdylvEp5DEn+bIgplmEiuxdcwQBUDJf/ywsjOVFHD3Y61ApXzBnW6jeqjt
kKSnsRHGzy7wqPPI4PMowwMi6bHPn/P7BAi4T1DJD0yAw/LBD38hKXqEmBsdEIz7qA/ixfM7ZoZR
3WfOE1cIdFXg0WTeEyB/cPN1PQZVYUvrtOhhrYO1LHxgYFKm7R/1DettojNGB8TzzOtMsmOIdhTq
HYWVofZf6gUkiWA4Gn1jKMpdMhd4EvAJdJIVDKwBpKZiJBu+9w3pwkruMZGVwv3mMSgYymUFBL8R
wRhv0nwVzAJ4C76FPEWuCWNFnsA1rRj62DOTtYCHW05OGeM4HA34UrMA9DBdAZGWA54F55g6tHwx
tCZAGyHp08jPCpJCcHcRpV9cRW3OrrgbPh6xCiJ/hVuCwhBC1gY2DkM5gqYtqxFGcgvHRmb1OTA3
rV6XSlhl7J7x11Xmc41ocoQTdyTMhnnPIC1rWBht+x8nx2MRqzvM+/pcMZKf26abQPfBX3zOScX6
GjnpXxm9WGPkTaOnX5n1okmmg+Gj8iTu9AAkYVKY+YpoRMCDpWF+VU8Q1kfXGYIOREuVwEZ2LHSV
KhfnnebfXQJeC+0aen9Xih07S6SvNo6/WJTzb79d9+fC+AVbXwOfHbBkCaCH8mAqZtLfk20NU66L
bSTlH9KUtbz2gQHNVhUSNcEyOzkdvc1btQqoCwTLnCG+0ueooC0Z4AynYn7DMsxWoBn6bKuPIzqI
I3zWm/sZUl7JVvq4X1K1gZ8F2eDkzNkUNP/AkVyPrTpJlP9RGY5Xc5N8sQImiAlNbzl+JB9WtXnC
HgLzbdhPEjLMKUUNFDZ6ftlC3o1uBw8TRxtF68u8an+YpBAUavvjGei6kQHUELzhHl2wTYKA38M1
GzcKKz898V7WZ9LfnVrcv69hdkh22AJ2WcEf7HpGyQVocQra+yb/Tp47cqrfSRu9F0S2j9XAC+s5
jTKhuuU10TvuXREAtdq+H94Rc6xc81ZJd3l6xZ0EzRfbCm3YrgePj0xJkMexgcAqQtlrBqudKjq/
fOHrc7CvCjJRe2OwmS7l6eQXQReuehsd6H0uQlh64ANp5hQqStXP03iW5eRkyvzYOKW0lt/PmPGQ
lcWrP3nhn08yzv3iHrruEcqW9cCRE2FdPziqtvELvi4m6zBXW+F6ccjQrtOEevQbqbhJ9cdIsux4
3fd9dpv7fjxioGB89DhrSsXXrLjg+dvK2h6tfCnTZBPO+CNAEnCOGFnWnQgTiLFYRxRud0ET/3Wt
ePIeht01PBCG9AEpZgjYeGhpMuiYnB3kSFhaXtYLsLv0RBXGwYt8Csz/be4LLAf+vTYjAxwywZCO
cdUz+u4XDzjOnMKhbT+OACVOUI3RHrM8ZS8KkYFb8o575APml6CdNuQLp1QduMvB7kkguSWUAZae
4LRh0u1YdIAw1VgVKrLwQkLBqIt/IBie0ErMCtKc+8wothsVscRU2H0HLiVWBlQB/7IK+tcQr1kO
GeDWimaAJnJFXmAAuXvzWraLoCfJGqyOQiZybcNNSWCIpljXfuSKdvs4Ejht9Fq+JvBTNdg63aPb
uvsCuJw8HCcJUP6cnX7Lp0AT6CxeoFDR+DBP0tlRKPMr3H4t4NZ72R2AD3QoQ9BP9bCFYeN1O96P
mHb4RqD9JDoYNi3RY0Dn0iaMcNHuWoCq37QnAhPIymsg8fA2XqERsbtx+0bwzLj9j9U7Wy82LUrG
h/ds/RMiQgeNljzc3XdaafFjJQ8Lt2lPc/qrADevdnLE9JlzC30LJEu2ViNsLfWr81VswosgYN+c
sxG828Fbn/e/4x8QATmfP/eCTiK5XRyla9fLZonFTneC89+iE1UMenltWCeU231MHV/pK6c95rw3
VZz+0d5BQEIE2ya4AwSAUJMvcAC1E9Yyz+MLUsPVfQ976FJGE1W14NgBPj2W0DV2I8jl4jTHtyQn
P+5TpbiG3JOnu/cGynDBJ25O+Ol5D4MgDB6vMUZ4cA3egcq9sK1YTsNqfis+T9yu9jqD8ox1W9N3
AKeZUPstJqYKEN+pRRJa4+2pVdHPuf97phOj7Vuwr7v3wfmYOfdnjXSnhDyNeM/kN163J39d0Jwg
Pr3iFmPBseqVo8LgY7F+OmdNgdcfbVCqnEJYYG75ReXeQIsWnYdkyBuOuX3aXvTbL+hwFiVCxXb+
dBGU5bEegnge4sWsxuDzz2HsaRNMiHG9dG5QoxdUcW/lpyzjbskKcZhgO30DYCdkjj3/W184KEwB
VE/xbIbyBgrdlO8GHaIGX9bd8OS/DB9h1xx+Wt8cv1TeV28GrUT7H0nntayqtq3hJ7LKLN7SCZ0g
goiIN5ZhgBkw49Ovr8919tmnzgpzDIUeWvvbH/TNfcjh9IUDBGkJajEpnSrUiqKZlHE6Qk7olYqT
w520tntIENulScVY4t6Ci6HtQbib4DICuH6zWqhA5B3nN9GjWOVauN5DLu9P0kvvWkQ6T/P3Y/DY
RgfTJED58OqwHUCFQ2H01plwDaYFimp9TBC7MW5btcQqq1gbUcO5BYj4zydmACeZm7W1gH6rkkK4
6bhgzYnHNHQFsOQtO5BqT3Om619j1SbxhX8Jx2+aa6OzYyKvnJ5bO1yrmOhy45/oTI+o937Rb2gP
gE7IEiLxWwCszEv+X3FA9PJHU5xsObD6gmEA1cBl/sSDlU6bX07lShWsYRL/mkGKK/jq2/ZkutLU
VJhJ1EKRqbbWAafM/MH8E76vKlgwiB7/41BUVlkBCBvbq8njaVTLw7XC9PgsiWSANsgJWqhOeU76
0hEzbFxClF/GdFYoMOUf5gN4FA8YDX2hbqDFw4x7zAIv5XygWchFmFaDX/QpQUEoOvzFgH/tFr8m
9xb8RvWREaDyW+nFoVvLE7o8q1k94+sFqiTHbzuHBMah7FsX6lxUj+LVc6lgF5riJFTzO+zyeRlU
DtKleedOBJ0Df4SciJ7boaD1yalg71RwT0kIe9VhoXnH2nvN2vDBnk67ZVZZe3EY25f5YGB+fuK9
v4WQW/oJnuPa4svhghBEM26sjdr8OgfF0/g+7E7rX5qUyk7B45cvNXiIikakdNAi+e/w1sUK2sNx
+IxyCxpfZVgwv+hw2ZdH8MdHPO9h9m+MBkT1XpBTyXpVY6g+DkaNQSrj5Rxhnr1lGXCD4ZIO4tDp
yX6P6k/8omandX3mVD/w4toB4v+558L+4XGo+qkOb/FqHO+yveu4uPkf/UcGjtGOxxDhbkaBv5nU
vjR0B0S1e23kd99Sc8YjIkLezp3UAlKRvmoadeLigoS5JkxGYSGnr8+twSgV4Xj3GA7fEf3xLe2g
/UOL7WmYG+BiATRC4s4ExLhcro8mLSMNLsD5R1HCh35v4FHKbB5d/dgXv01JQEk3xZ4Jy1xKMVrc
glriuB3zYZpJA5sJlWKhuyNSi1ysUa/63aZFcjTvPKU3u8Z3d+hXnuZjIK3Gyk+cyIN+/AmhqyKW
b/b3U/wF3T1Y6z3+ZK2uJOzy+cMiUVZ3+5rA8EOcrx83NbL/ttl8FR+Sad+ZybrBvikZySR1BLzW
8sjWHDHynjl2B9+To8fuAzD8yTV2nnNmLek73Wono7nN3m/sgN2r/UtfuCP87Bt2wvekVZs0EWwS
LBsU+ZJYOmTIAIw9i6i5UnTmw82Aar6dN1ezs3xsNPe7h9FJ/E1vObqIzto9dNn/5azv8lSBhVxu
U8rjYtUo9cL9YGqNAyg9ng9wc6XvDgi46gNEYTRBsw5/Vdd2X8SUhENbV78FTRWFE9h0y7mQ53CY
f6fdxsDheBh08DYrrWGhX0g2qzH6TX/Au8CSq154IqUvux/x/P0sXvBAcT3BTQwWO0i95t3sNdil
1rdl7bmH5EJtMW95Ho+cMf7YWttEsAwYH11VXcS+6NS0lj95RlkmSIwit639AqTDcH511kyriNgi
t3fQx+FfB4pFNs2hsf6YTWlelGsdleUnOUMH4I9X0oEl3R4Y/bPBD20xzeaB1+7h5XWGdtMGkKdY
AgVmkOyOOKbeVreQ/IpKgrXyseHFcvqybYsIFIeulFnmSs2s2eP0LWRc8ggY92CYzZmFa2x8nAPK
QGxpzZAQqAP4krGJusZxhofypPP1Xvj65mOvJv4XHV0fjkjn5lIx9TFuauvV5688yD7NUwRo/qkT
GKhdKkDMeFZVTG171xi6R72bM+1Qf25Zum99ygCMj7cu3Om7rU+vMIx4fHSMUFhRsHdPIVN9rOAt
kv564FOEuxnf0mmG4Sv5PmL1MQfp+jU9WM+7zXrHEv8nmfnawPufobjfbet+FsiaarYDijGI5xEP
Z9QS96y1vAaDl+hqRodhrnND+q3+SO3C3vxiiWGeAAR4vyFelHQyNYPks9d9T/t8QFfxwjb3h1Fv
2t2IlvAFQ54BRU/cnRKqsWb0N1g4cyC+vDHPCXFv2vsZ5O7VyZWLEPD9RD7HHzfR6rBk3sDPA9EA
hQJnEGPrMgfumF68kRbgfdE5u5/15rFsFwbjZnK4usZpM+Qd0xg0uJpURNVAjurpz6H1/ZkfMnAe
8jxvMXdAK4deajqMEcs1O1XFoPt7CXyI5pdZfTCZa3UGlrbk/DqaX3xOEOD7z4H1eOuvffMvr4nZ
GrU31RIypI/R9YcpjsjghE4X1y/7ODArl3Ly0TP61olMyLvxXWCwHH68Rn9HVWlry0LB7SPegM9U
rTUBxy2dAC3gtpw+9mtY6BOaiT1CZboSMr9G9m02GrLFn4sn0pxx/CV4kfkuthCoOc4vnH/4LWiE
RxTzawth5qSENfh0jwUOs21mH4zlmL1xdKew5i0UYJLlDYPyw6Hu0lhcgegpE2r7uwWzRQyTnCGO
Eut9/rukh60KsqPMPS0O6esDKkj8+bnwLmYftEPe3WJ/8loZpGa2GNg02rvtPv6k9HwtiulfTo2e
cv2WJi7Zfon+CiEvBpvh9WxuWf4QJQB/mx2zsTOH4Dhok+w2+H9CCZA9Nui8r3cJkROR4dFpphBf
3tgbbFDkTBXFGWZuXi2+5mjDfLk3MlqMcGkRKCX5ziPYMfCX7l57z0imeZjMMgNbDCHhyTsnU3ih
GsA/GCeuI/RIBQXibMHGH+4Z7LaxnzrOT7ODPAWtv3ve/SFq/a6DU2fStSrqqSHdx5ksxh+K/D4M
AhiQmMXjFGM+lxXq7zzpkpij5wcMU4CSDEIQGZcuzvviZzUX635yuv0ZAXGaPWrMCuOhNbf84r7h
EGRA25/W1+l4AgIKtRI0gJwPwDVCxUHTV2tgcHIsjUtjfDVRv/UH4cld+9a1n7VIjggZ7Gu4htBH
2tla/PbrVethrmC6G03et0vsy0Vv2VU+HU+SW4OPzh1d0/Djl1hXouWPw2rytc/7m6keEQaEDIp4
UJOCrhDRPRVLe8pKfqnogN3wIV8Hhj5EgOJ/gZdBgNO7zjCZQTPfs5wfUUAwFgZbveEIiQMq6pA2
NTNemHa+vtusnEs0zr7A/mht+3o8yH7gbn23YDMvn7thQr3QTrtto73T6J1eYZ8LqVRr7Gr900DF
ylasDwIEu47BTPj760z6Fjus8HtYdL0r5hFWsbLestn3Y4Re4qrGthQ60GzSV/y1P3qR9rK7VTd4
dOxf2A+IJqou4hMNg1bYx6mwvXa66YmaqGMV5Frg/Efz/YEaYAwY7k7623wBcW7Jld2Z9tgcAwMQ
cP4+wsRFfVgbT/AH8UnR8VZf+8Vci5HoRx/O1n+jfWtkvlvygHsRjC/UrDBdfrvLQT6gEx7cN4xP
rASe6atyjsvXFCv21g0+gmwIN4eEMZ4oj+99Kz+eONmFfZ5jWbTlH1sIs35aXPDXhVVuu9CE1nKM
fh/bKgOP8hFO+Qg43m69Ju3Dh9hw4mxT/uID+4qZQqk/n/4TqPetqCXNtAXut1qH/WyU9PI6PGHH
u6Bl7VMBqmkBJyOECpKYOWof5oj28whJJIW9ojT4jHlRFAucPLBcetov9DhYAvsOeK3rUGsXrrKZ
w4ow8I9QmJ5M7MZmxifHR0yb9qcDl/ayU3Ar8bRzzDeJcIh6NHnItL99kPOOSyiqCk0sfW6BvtS4
JCf1vHuxOvYvuI/0T3aTcDeWxfwwq/FI15OL/Lpf84F7yAr/AphABsVRO8DPuQ0byzqmJLIaXakR
QKVCFrB9fEdnvgzW1/oRXH0Jr0I/7gbiCBzIauviM/adUe8yM5AMtM8TTrgv83Sm5ohsgXeIPM27
cXd+PHpM3YFqnnd2TDPt2A9QPdhmJL/j7tETGRkNPK6P88ufovXRD+Z91XjjsDX/HOc46KtMJfNz
jhhX3Cb99IaKu7MYL447bVthCWw8VLvC9Wi2YVkQaNC1afGrkVE4N0Zz4GTT9Xx49fkiBf1Vnzt4
UuMWJs4JJRSVDNGkW0D8ElEAVwvHUCUP017KcBSaAGGj97zHo6MiHbkozuGJ6EQReLhSR69Sv1MJ
Qp3dFuaW/mfNEby7vgQhC6Q1KPXhossyvkCeuiTX7TfsQs11P9F4ThgAkbUgPNe21T2YGD8deSqb
p2BY8yF+Ax1IDHWsDF/4oCz4ScBZBtuhipijcJ32oo8PihQ+8YPXXzGeWRq3fgY/vMSe8LF87Uw/
qDQDOzfpcmgfrehkR3HkQj3ZXGYBQhmQ/o/ecqCdmdEv89iQ+PWA+6sEcZCDLWAqfrtxHOfqydv5
G5s8593TIy+uEkMuFhPvhFMyNjzInDWxr79+hAa07V0ibO8OIwY/fJH8SAbkyU2SjrmBDYYAdPOa
881eVCg8SkiK2Q0qgTteJC7ncqROD9zSJ3vC6PjLU9Qt5QE8SpPupjFMO+3B+fo8bRvy1HOz+dox
Zn816RSB+4oTV7kA+CObu9sPdyHMHhiSujCv2YZhHRq/RdoRip/nqWxwDvcXJgRE4HmT6wbZ1Wsk
lgYq6OWSzkS0Z/tIG2Ev2N7C8Xg8RHS2OLThx8QU1yDOjYw8TSzgwMKRRam9XXj42TUyLixsinHk
HUuqLh+uprfImy3wHTQ8/rum2RZQZlxgY5hCvBOKCrsAPCvV3YdtIcss85XmaVPpiqk3Xg3B0zWl
1lAP42Cqp3pjYNf2SGEQwsCGjni8ygfG8RZG/DzzGV02E+BomnwD+H/JWnnpBNUmAPXesAZ6OAsq
E8jA1F78cFwLyIWAlUImVAC5zThMIlxKyEXEh8I5cTzgpizb4JTw4Kog4+72r3Ah6rv0TbEhTiLz
ydY1n8J93HTxHIkk5oUa0QA/K8/ANyxOnj89+X8mSPWu/ygW9AE62+5RdxsyEZlOvewURoCiiimf
vo8fDBY40kK6UVgo6DoXOA2T/lAhgMfShZ7MmfsziIfhOqOFWKmzc9M2fNgc6bOBVjpwcTuesVC+
Nr9bPT1MzIhwVH6CzQGFjJuhe6gYk2cZD7zAco9ftyEUKNjcTERzKKnWJtmBLBPo+A32sGxwfy9j
qPy8neGOXoTPOxh6EOC4CH6LPnf13YWYlrjJCY9oE8cNdGggxZLJKJ9U8AeZnD90Qmc3rIVG5nx4
GCkTrhX9O0mYHPDsHh3B2peFpudiTfBOUu+lMHpOhApACu8kjLjmOTb6Mc7dlqs27Mvhm8XICOTT
jvEu9AOT5a7J5GzJZQeUFHs0ZpFm9oVPKnDC0M8EVvY2yZtVfa0MASCqZvZXJ8Bcsk2WJu9IyEcq
3fNO5DW0a1OdB1DUPpEXubihQQX6l0BJhipzYuqLly751WrXGnGU79ukz0a5FD0GxoJnGUR5iSlz
zJSYhzm8ORgn5/wFuse3Rc8v6tru3mTx8NTfKzCxVClBGDvHBnuQf5zucxyE7+IGUQ0syuV9RtQq
nDoNhSonpxNwGlJqkhKitkyl401piueCr8Xe4pzkvJGsAah1oDVRWfE7bvbi2aIWim4ck9rWLbOg
BfUxTc+anXJCuYkbHS2JM7EU+47D1rj9/bNJ3i+ALFqyfQuWP4tZJ2PSYXSY48HetRGN/RMbDe1W
y/qfcM0/fpjjacNYCDsdvJVC5CqLqaUGjbPnFhcQBsyTldduxHJSHAW+eIPpxCCgabm6zibL926h
LNn4sZia6W9+6mj6bzjMXFW5AyO2gm/0kwCzNxvxy3JVgqLzq6BWtd2S4Rdn9N2qjGGCVUCPcQyu
2DVEBZWqQCrSjRzOsnRj9hhQqIGLUVcCHBk9JjPK4hqs722Ow9PkU/Ju1sxzYcuKS8n5/xCSkrql
H439gGtCrYaEyzy5Wqj1Pwh09F/FzviuWIzKL5xxJGtF1eXCGwZ7ITcjEHThspkvnB1i0zA0v4sh
lpUuRU6FdobN/WSei0toPNy6UZ5HBWQ+qAex+7ZFkXGW6N9AbaEmLnb0BtP4zkYfuZyr7+CNzBAP
a7VK86iUhkzgfgIqEUtkmFUgEPSy9Y9Lt4McQBejzeYgRyxvNfVRxOcBJ+YXHIairj9wWApdI6gd
LGJcfEz5SFx7N5PhhEKq6tpw10t6g0AlluBBwJwwO4fMK32o5pwAbNN4RMPPvPIzLQS2yb5OSbfj
2DOFgMHBK/j3EtBxbk99T9NWeCefGfnonaHuUs4edCLqcaEAHlts8GoohmYHY2Y+FNpRqpQf7FZy
FaEnqYGQ8lyAsKkcWYiauCEYgArb1bEED5Kbmwyv2CRkGc4GOuz07PuwODZLO1jvYCOYx4cMzGuJ
WBZNLtEPkCYmBNt3509G0PHd7DRCDXypq7kWysJOh7p9uGJxbKJbzXzfxreTYcytMf5xhc2Ag0Ne
kmKKcwQIMwdBjMN68DQzoAko2GsLBgYTfIv5wxefxumWCWVHOGRzoo+APsnESsQHU3rfFn9c/aey
RQJLN/NbKxMqPF9UsBBIB+MqQ+TmokoSm9OM52ynTJScGQKaOSohhk3U0sx8/I7r7/jFNgmNgv34
9xdePG6GhWn7hy2TZPO9CA6eS/MM4SUZLAImK26G+zi+sibnnelmlMZMlk64sBGCy9rOFkbbxWB+
r5mq3PA4ECarnj+dLA0P574c/xsh8V5Shg2eR83DqQShPJdXzqiRnWKuHIY9aFw/AnhMUkWhYF4C
loc0+hN+hMszW1QUOLGUQ7pbJf1U/EpvpHuvgt9nvCh1pHRdbFVd+odFY+PUFkkh1HpjIcJEFezQ
OJIv+kEPRjsXV/7xjLXpdYOFRIKmuyZ2VCqdCNYqAA3//UypPZ42h3I0cPZqo8PHOel5JeSit4+i
RmInIlnBXJTNdh8dbG9CO04Ar7H/6DF2aNwEHNuL5Tr6WdbIsibeZbk3+PpUgnyZ0pOxSS3Ea2Gf
CeVeoZncfngB0o1iwck1po5wAyMmc+ByPMfHab4v070q55QQcGnsT0nE9z83olqSs3ubG0ujlPse
VU3sCuErV2CExIs0IFeAHWyQSTGgCjQoBkt94o0O+r4XYrFYxHjqSfzLOSGu82+epowZQ2JhTwcr
TLlMqJGjyPuFe/WVBga6ParDfM0LwUNUJi6LjlJ3tEqxRdb0N/wIFjCfPOAei8mlCL4bSv8Pd3mc
70cUOXC2pHG3jAkpw+7Ea+yFl3uYcy56FNz/LhI+YMPK4p/Afriz6pRJFaPehGN13NPVYigs1iTx
b1xkBH1Ra0rvQoHY0wcGS03mkmGzW2cFxKy3GabfyMa1KhhaGwQeTKalAALvUI+56IREJhDV8wTM
sa0qA0ptEyhMw1yaN/lI94ICQ3iEGciY1y5ZZwbvzFso04IJwmm8JsipcGEqUKFSnbLbu8vANR7S
q/DnYY+8zOWoMJaLKzozVTBwApsj9jLnYfAMNl/cyoMh8gQReS93wRyQfBMo8fzAsVzEDOT5DYxX
lHsUpSj2QWgChR4yYWKD4OulCqVimi8ejB34dUD5q6WxeEk2LEQ0vgtHHGtJGTXY/Eo6MfYgc6Ce
W86put1bkrujhQvXX5DRSP3DiAK+1IH6qs8uaixI0N8opMkJxHHnmv7ApjzutO1w6Nt/bOKzCH3b
pJxX8VvqmGfRRd4zk6iLulC2nIyVlN+SAlfKbsAjaCQPgf0QZKBSGW04YvgVglNCM83WAsR8zKKG
OIkde4GLfvjJOMxmsLAE892Z/jc0OC4odaKRI9H+2yrGIugvfdPGCAV3EcbULtxqa8ZhB6HEcWys
daiQgmDjciBEx5SNcptR5Pq2PWMaHIY6uyZj80j2fUQnmrw3UPpdFhPhw9KL+NSCAM6MkokuTF1j
R7UO1LJV9GdFVGOAS4NFMc13K+iCwALM5OUUtHNsijIDY3rPELlaY9hQ+mWlpSpaRQXcjA1WNmic
b98ALdwfKubZzNlOe+DWM6BbxfVqJlwVigL9ThFSwYpWrn1o2NX9CrPgwrbz3Iyj3twdclv3uRlZ
6yrpJPKAyTwSL4SLMifC/cXFIe5u83ZCHvpbsXefumlr9GqcTAO+Hn+QEmSxUP48XoPi/2t9xOL9
UovZMNQ2+7V0Gblngnn0o8bRbJScJYJmNqMRE3krk163TTEEjEZkY993GdcaEEQxdFjh3c19Jjgn
kvg+wW7pj/XW7ph7YsO5RybYEemrtrDYQI8RJ+0L8B3o5sUcN6pcoiQhf3QBagygUjBHA04uQD/Q
HGchNwkQLV7egtRfWPJ4oyPeOkI+Rt/L2OwJcKI7iBfhPMKKU8PyB7I+S9f17N9uSYjbDMQ5hAJx
FIFuIz/QYdjp83e4qsKPbc1qIzR95rmAEmjO2YtOaKdVjl82VQbMUYgmLuuDU8rzsPw9g0lxcKrz
nK1hX3Lfb1uBKV3MA2OXV8atx07jOx4i+p0KUTJxKPQYnMvKH5/C3h76u9lT/lMwXPm0Ba3n9CHm
nVQtdf4pIXb4MdKvbCqXOUf1L8TFyCkf1I2AmAdCeieHIuBQ8W/U9kRwTKg7IJdS5rS38ZPS8yJd
HgFdu0vYJ01ewrVAeqrO581EcH6Z/As4rPPGET4noK9gA95EGS/z4KnDR/rtqNe5t2hmj3ZSrsX+
imef0SnpTJneYaR7tGhl8qbD/z1PqxVtGNJqA7GQySoQaP6TQRjtR/7CU+iCasQIqtlfWCNSadAU
CHIzk/dkkCgzvpHt+6O3QWaLz1mVxOcpG1dpRmn2+QuiUfa9St9jY09ZcNI3DHQ2Nac5QjS9TCMU
P7RzmyGZ1jSPzFt1SleWfVcVbsW0vT0a7i0CV1LTHA4q/DkGkX8KEHY/1V+ZIPa6pMX19us/Sg+g
i5z73YjiazyUvx9UHqZAG/wdcyIdxe8Ok4YoNQZuLQsqIniOcsO/LzKwANKvcCpDrxtip/qOWC1M
+m1Q5JbBKhluyf8V7+j50Gv81ZQQvUuVXK1iFQ8xsikuG2W3v46x21cuZC1bHVaffc1yt6gMSKga
tewGmgwUNgpHevAIT8ktbKwzpVoy2DxnBax3nvDb5u7mbMv3rfke11s0iS9TE8ctkRn7RwqqVhq0
GRRyBVddxtJAqctpHKgfyk4GGDB9LQY6iXmlUSejCvzc6Yh6IRe4MzYod6LKAFxqvTDCwJ18wSmR
//s2R2M4U3lLbPY2M9Ppo/FfyjpmuKWwghbFucF98cs1ypsqR6btc/xZGWI5VKkxJUlecEdzC3OI
TLan5UFMYPlMKEAhxNJODYNv2DpyfnWvknYwGjKvFd2+fSZaCqNylhwmRRQP4M45IPWXvN5eX3d/
ao9UHGrGumBpyChmusAXmZ3sEcXYyGSVUiGNjTzubj84Pw9tQKrC2mtIwMXLu9gN3Ty3AjEPSEPA
wCDBm8ErBDeyHzXYE3HLNRMW3mlnwsLhpAaKbNG9U1PeV+/gSANYw5wwfhOOQAUQsML4cU9GSeI9
o+moY+7BctphMi3gnKtsV7YEman8lgtdYtvj72lS+dGd91QbDBXZ6FXjuCdGNPhKCfj2B4IYFYXu
+eWTrJ+y7oXgqRwMjXF3b2Thjfih/ELyWLEPJB0w+E6Y1aqgY6JrNyxLJFRJdywL9Dx3Uzyu1klh
vZueqWDTlsuADTJeDuLLxBGEeM2Yg1QtRVVrDDJxj9D7GIjhUEDLj+7tSPdFX1YvaN5a3B6tM13r
447iTnSXP9Gh8xsZX8GY40XEoL5Gntkxegdx2HzFy3osTxCYACwZrx7ywxU/w0e26zu7kuRP+Mad
K4sfFytiHBBsrUN0svjEAPQ7DLnBf5F8MIcsSt3uT5mBFiGxVyeJ4+tBj6jVAf5OiUAhkOSlVSrM
bMDK5LgeTeomhM2tFD8FkhcO8YEqlBUfEewYfxgEBwBMCh1H/kx5OZrD5mT36wvC5tA+rQhZe+Qj
HetuLPT0EtXjGYo0/8IHwVP2IhLvQQ940FsZh8NzdXEp1T8VJ+m/7HAq+2lE4PTaHOBwNTn/yCcQ
r9I4f/1Fh3NWMHE5/dEvjAE9EXDCE8Yl72WgdQB8PqPejFmMcdffdEC2VXT45wlb8Pe0ANHeGAfy
/h9vdcLwqm9WZ/IM+l2dV90l7d5/9BmkNgebgS3GiFbwj7RJ6gNJzBpZA/hG87ChQrmXMc1sOeYk
71zkk3/P5srdaK1N2Wca5Y1cwoIheDydTU1vDyNG40OwBJheoMNkZgr8IU8AO2jbzbbRZZwD4mNd
W0yGzC9qiK79wYJR/ba2vwG4ZR/1hLZ0nxQ4QMzcjRtWEIY1NOGCcu06L/ui6jgdcb+ZI46hCNvU
+8UtndZPKvNGOgMcJF+n2VgTP+ph1OBdu8JxbNL+eiNMXtw3lgmfF1nUvGrqR8B5uAr3zUPZ4GCO
M0QtwEIpzz6chBaNVCcs+k+hPaT4LbIhFk4v8smm1TWuAkCjDUuHX/3jOeEj2zU6nIvhZ7CnuKzC
1slpjYMDkq6s2+fy57Nys3fMbpzeqeN+/Llmih4U8gxU6adN1VmoSWCf9nB8dEYkKHVYML8JuiZ9
HRdnKnylAdSvY7jta2wDwgGajgMCA1V1ronQ4q9/pTHqT9BtGqfpV+9tZ+jN/kYMDhn7AzfwJ9HO
K6AD7auv3QgM2WtG84FmDvdlMoS8BBvMGw/clknlDT+mFH/sx9E/p+8xVRrlj3Xs6zMEUnrxVcU8
RqpHyvp2/K9wpKegcdfNlB+ukGb7bqZfTHTif7+UjwC9CI8NRVFVbosf8r3EVw4ZE5KGxBJhMsnm
5CJhc8IwEzZ6tL/eSfzBIyP4ao3C7UR5XjJJQ2qgUVwzGGVIZn71Iy4pf9SMMz42hFNx6UmlfAeI
oppENsx8TfFjUelMGbz62HZg415D/1YEt91hWy6Lp4Hc8omzrypNXyjYsSBTwtSfDska5YM+XKDe
NaijSszHiEmDX7ogY+CfjkO5ede0RBbuD19Gskr3RnlaT5wZBF3fzwI6mEZ3k4Cq7Q6sYtdQje1u
BqNfyRB5z2CVNi5ojkpj+0PPw9PLfDo0tIA2HQXDcfSMAiokJw+Wb6ghEe3d0j9aKWxZMVWGQju9
Euvs9Gb2TEl/5leTFaJ82nlf/Oeu8WVm2Dz+zX7Yl0AMAjp+W9BFgYjVI3Fmiis/EinVpYHbxCy0
VDigo89+GO+QXDGzXwwEvRDxHJU3/hdlwiL5G1Z8ZVjHJ97xaHbZ4iqbhrSBnFSKg/hJ89g1hf2n
sur+LaRi8gfjg++N1QGbl75ZCSYqSUdABBa+u9zCnKFx1DmprC3yt3Qf1z7UWQbVV0e85Z/u2xnr
TVDKFMyJxaw1Nv54FJChaZ+YgjBA0QS40D+MqzByrBM4tDCOxRx/QlXj4qPLG9+Fs5n24cGoXOwZ
8+WQNwRa+G+USO3jCmCek50LJrIq21MyxyaHAEAbzrpiQLc8MGUqD2ZkOuZ35LQsvkRoaiua0z35
i/grGZEIyMz6WKBZB8516Y0MSSmZ0MKrBhwQTsWXRJHc1GHQQS4F1MFhpBAEagpRMNyj+WUYCKLg
MEyBI4XBFwUhs4SRcd4CsPXixTuLsOBLuIjX08zdgOjkSFRiqbqbN4lZhNCy2PwMPOVOueDGjxQc
nV2Y4rSz6E5wjf4IzzMAwk0iBonUAtEUDGwwhpp7uCV2xRlHV5VsmNNTwgIilzKC8M/VqoTpdLUx
7QPIFMjeegxKIxJBHBoReYDrapK29zTEJ9yT4/0+oiw1SVED4c1seC+q9FKzY7B4yu0YrK4hi3TB
uIWRgtdHhWcZNP28cgn0pZBNCkiKVek9Uia3P4wLpOS9UezKPbDVy2ScjwmjQjzdd8SE7iJfR2Nz
3mfrnsI/kDgwIcvHmbqtwzgGT29B3cMDw3Cf2Bb+MN1A7r1J4Ng0/MGKQpwLtje0sOMY0zZjfvZ5
AquRb4YEbIcm00ai+qSm6dnp4QjQcJsxKwi++dOkTtkhWxoqMjFA3i5UmiK15N9gnCk8NROk3w1S
SqZlCMiAf/vsy/Yixuq2pRhK2IzsKEHn2PIjPrEQQAMKvbdZrAIwamww/81ZiRHPKpKmqdhaKRQ4
sYkZIClsMQL6DfASCFygb1MnK+DvzAhID3WA5SQGoIulK4JWpMYBuEREwnWDNwOFk27EKuv3YBv8
6gGsFMJcjB1Z8WDY9KIsJpYJMbRc3wSydHGE+tfyw0s1ULhfMf8UKQpDyCxE1l9JAw1RUnJ+IGMe
BfjtOOqghRM/VLLmkBNP8D+8u9dWYV5Sjfc3ZqpGpnc9eyqIyZWXv5h6gfNIDQj3NYoUvZnR40nh
Mor1d5XX3ysD3hTcARSRdREB8ynEOi6nMXip3F+3RBLhsw/dzE/xj2ZGZyyKNGLiFohsfREmrT4/
36Wae9quGWBYCRnYnilwAY8VDluuKVpwhtQm9TkoY2kBFv1dEwTEGKPq2LuIgFzWHEoxjdOSXinL
VFweEUsgiyEJgEe7RWHLER05KJL+Lh6jjLS7NO2Q6OqQC/ObcrOhF/BaQlnwU0HpwGm7o+PrM0K9
ZrqpZ/AcOxOXRGeAA2atuEwvw5AJCNJYHntKPc5ExK/aNhaK49PkAUX8N2uJL7criuRnqkRiUFrx
wpgzS+JJclRwhThOePP0mQJoOirf42XPsSHFP4UcSJRlFGe++ihKf8Jdyq2V8o51v+YMvTQmqwCC
PXbYAHwmiLc6rq4erd2LbCY65QmJWk43WtytBQeoy31XK6c/zgv1fvc1Z2QuAmwJkSpDonBzIx8Y
6uWYto0qwD6l4JxKAnjB4h2+uzJvHU3OHDmXg7jl6elBSACm/wHQ/b9ln7TlDUgnKqaSebsZItGb
2Qq45GYBvi18k0qLJ3WXqNjTF5awIIXwL+Atav5ubA6dNOMsOwEisaIwOKMnUW4yPbTwCVf5cP7v
/tQnnwsQNJxth5ubuTuhaI7zwhPjwoX8hz3uGNmhQTEGJgvKdNcTKan4ZaJgHf4exnx8SSotZa1n
zf8wLjNts3bwqmWu8hSEIJMtu+dwRPp6tpipmgv1tJBWBwoX6rWpKZEv4sFJjksYAqFxMkpFyInc
2DTpfcCJ2Rf4vYJemBTDDAuw1Ply5PcWjPpPE0noBKfEy+Arq40xCBsAgwM/get2Cb2Iy4l8BZgi
Cdnz7A2SFgDDFZif2SECfQdnjrWB7N8BwMw2AZOC5ySGrcKOhTvTGBtOD5/xGne2PtMA/chVkriE
HFWpCUnXq2RaL1GjTeEO8L+U9Zw05r8XsgNPts+OYqqA/bADBXdOtTvrBT6rotNjeXH9iEy/IVwu
eYMN83vgD94bRzuTCYhwNHmsztNdZ+rFaGfxrXQIACAluJ2JShnenAYwTmEkHThhawuZPpMvICyu
5FYGNtKagyhZpsCQH6K7z0I3uZdpG1nnKIgAspiGsKxPTGCrAUd1jQrUCHurHYGXDPnsu/fWHdRm
dMEbdhNQ/cZdm0CSAe+C1cFV70aAb/wnZkaJIMvrO//j/UIg7ZASoprkYDHNHQTX2d+AUx1sEoCB
IgOWFQVBwktklpxCTE65pVXwHrnZ0/j/UxKISEV72LNfENZjPYRoTLsSUKZAnxFqRMqy4sZ+CnW7
CvwFeAsuYzA1Q/xOPcz5WIX0xpBwqYvOKQN+VF+VjlJGtIOx8drGXVj7XMJkZHEUMunx2Vg+baEq
LZgTmgCp+Ie2LN6Tqr1cSR8MfEOYHJMtrzZ/ocdsCx6JFP9QLWXOBOl0FOBTdRN8ZHS6jEmpjQAH
/5FkuHT5HkfMagk7IR9CkHzwN6Y6ffOLG/o9tZzerqqvA66sEm5yG5j3A/vlbtcWdztmCr6fMoay
ldnHDLsVOLiowkH6kfvzEji40xRiOj6ZMQ6aygYKiJOFrtYCRhkUxBznbo36ej4jhyvEE5eBPdQ2
zpMJg5auLDo6+AvV2XpqdwZ6yr1/JLOCytodbQtUPFJ5ZJ8w8YIczifh1sF6ve8Udnh27JSl42xJ
0GIiwQ63YTdyTBZz2qkDZR4mNDM6XQg5GKvZuuX0DBzTdyivd1DaWVssBYYhlHGuQqyuCJ6DQOG2
qlnbzdoArfq8x8egb0hnY9M+HESoLhoJTmio1waRmpNEDYYVN6mw8htR7FI0/kAkAwimoFaM/JU/
3ReACNodSx9DT8XgtKCAh/+RdGZLiipRFP0iIxRF8ZVkRlTE+cXQQlGcUUT9+l7HvhXdUbfLUkgy
z7jP3gfXsEgkfMhu9omDA3wJ5dj4uhRiPcMfwa48OGQkWMzwz5cbRvUp6A82oKCHEWaP+cFl4z8Z
2B91cGwJiZ60jBD7kPqQJWGvwNCoayMyBMaGnfbbaq3EXIBG6J+dXfyY7UACTDCWsvNXiSjLgsgd
DbfGsEmOzWO37hEzlWSubR/JJ90mE3cX9AZ//NnrI5THE2NG96o7ZBmtSTmmQTHFMNmPvWiqktMT
BDXMGdV6NjjHGNY6uOVIBsQnTogrmA61h5lPz590Xe4CDYdvh13OwLE4HfIahgEtGG1NCO1G4IfV
8BW4vcsUbiE8ZtedEV+SM6mdF15zFXrWegGdmFQe6PImiVTC92g+aO57rpvRvge7dOevC0GX2Uno
Hz0XulVpwKoJL/GMEyy++1kMoQFpooXOnm7Pzz3OZoXeNYYyzP2DoRj4d6W3e5pT1lVqIm0WYtE2
pxQ8H5CEdXDq9/uADUOi0YZCN440aIZJpyf0B22OO6NNJG2U7lIQHxIiKIL+ONbHgPecGHhQGNFW
B74EtuntRNOr7aU/+GOLTzbYBecQh/aizUjrICU5Qajm/afT/bj9obhHc5+mNi32vTlNuym1N+pw
dHJoodBUwZVIePIHu037FmmoSVHRc5uF02PpFg/rsuvNFjhbeiGeon4tHXncbiX1wBgYEhglqsC8
6cFJwNLJRrtRwX9FwWRRslgElQeRIoKlS5tffdJHBQM78xH4ymzYM2fuR2TrF8NvPGOlSUeBGiSt
DXZIkBwVBWqsKC0XAtpAuW+2b0HYv4vTcFqAxJobLmO0OnX0/XBON5DTh3PG3hZkNzSywOEHLGuv
IkUgejKcCbcAgDT+4uRUZ3Eh8ADBRK+g7oAVaOBP7/4f7SBzZgjkGwNId86UugkcPaNfa5c9lgsl
Y0MF6jqQO4HPWerazwjAKsjLcbq7RIKBCK15tftBdQWY5SWS3uw8uuGUt7EZ9DqAbn24kJMyQODF
Df8zgmEOWMoSRLDknJ1efXm3CxqQMVgKOAegCeWxt8m7qb0+QN6Jvo4EkjdrpQQTR/PiQPu/czGn
RJkojyC1w/gmhazVmARDmoUyAvwre6CEY2br++6V2dMaunyDec0J4x2NhzQDV57brdH0SnXdeksv
GYG9InzWXDKGtAqTy9vcXbZxADw0c5ovSq3mDnCsgYxLRX1Hve+St/9wXyqhHKxtEoz9nmYWZdr+
CfJ1AE93AxBEtjLftP/qLQKtjoCY0GJ84KgXwo1Dl9C8b2L6B7/v8cMg5SgVFNTwWYTCMfDKWGJs
H5UTZFwO/s/Fk47h+ac1XvpyLkwcyMqQ2WH1HpZUFhnjsXrUghVbDMTQ56bCg6i/AlJg0PkzreyI
X0huxIyZBTJ7NA/fbLErOFnYimCor/dB2JiTAPPWSihvkdXgO+iO3+nUBDNavgYl30VgA6wR8EVk
xAyvgYfn8aDkC1sHhoBmMKfMJKQiWEF6dlmp53zvT4ETx7QzMSq0CblP+QEfCaEEex1Qg3kQZYoc
nM2usHKfKszTmhqT8GGzFf5uFpx9+x6gFqoCnZ4VC8KHQm4IxBUAHBDaFjhnYmP0CKhWoHNQoSz2
sOjQ4xRkfql/oz5CcQX8Zyz4EuAeYCVM66Oef08LqY0nUO0pSGuzm67AGarusKL3aqwsElGqCKTI
pcFQQR1Xt6R9dIqLCNho0A41w6xrJJT58mDtxJTE4bQEAN5wljBTfMPHSObzGB8cFItGT2blC6y4
K9TIx3XUZRKTQfnOH6JTuHiUPUlDClL3Vw3LgIRDqzehGUnIwFLTNAWb8qbEkf3dWiGNIOo1U+Ng
rkVSXWMIQnPujkrymLkq3BG7lOIWSUhmdZ9Wx290EAolVs+c/Gh5WdK8Ohe2IbeHtCQtsYTYlFo8
5f0zG+nESWfUjY+8Q7XJoGaQn+yaYT8n1+RV2XvCcue9LdThzsynBVND3WowEwaVyMcNdFoJDtDs
9713T4IylVxNqkI/mQiHzJa6kiZIg4mXQjFQinTgC4oHew9+prQWrcSVuJDR3FxQTmuYLhF5a/FL
8JXD/6QdgAtPiAToC0kf+s2BMSnHABIYafA4QeHW/6PcajNsqN6ugOl3wOfoGwtU6gxeUWHVCyxY
Odzfw0nZtPIr9aN3v0VF9WFOqALdJXUEsLbdUvYdU7OFMo3ElEIctTy3lfyqivsRXBVqUnmp7jep
gImzfSr7AhoMr0D4xFgBAdXX5tnSh4HxzKT2BDoefuLuEifRU8SQVVoIArr9q5MAl4D2ZEuoQmeQ
slEd1KCgoyeYpn10hMHMsqh74iBZGGy9MGQJ3WdJGanVT9OSjIdTUUjf+gq6tGDcbYr5LyyINIle
SgVlMcM4NKBJq/h6+Gg59ihOdvDuAhiEgOc8xivsu/zypzd5u7eYPG9X0tti/u+OIaAp5+Mwd/lb
gTAoror+7c3leHh58Nzme0YSzkyx4kYkhDRvXHzC5AgcRiFd4H6rfwMHe6P+RGWLpaOZa+pXe1g6
HOCOC28BN8cFhEyugFf9+4DKsZ/uuQxJOqwmDcOsch9PH7YU9myb7AZfdB4I3qFONajJyCEZ3a1l
thqkKTp6gaB5KQaCqqVX2nnTaWVXry8jnsmtq8qnve7vMUeWhroWPWEzK+0jrSOGES9W3Vq1U5Jd
jaz+26ZIO0rKmzUBMTI7dayTgVjSbZpTwwEOiQUidZog6PC0sZnm7IFQhjfU+9QX+yOd/OZ5lqSQ
yAkGVLJfaKApzZE27a4UxnZ4+qD/sYA/gPYtbi6xJWEvCRSlO1m6Rsb4BBXhzrQhI218mCR3dwHo
SDTCsUoQqbHikGRXMtkAl6+hOHdkYjOoA74jH1uTnkCMor5IYfRsXTpWteiAku0NXKYpkSjsdiM/
H4wpwhPQk8SPRhDBzygI38HqPKdmb/vBjDPeKt2ds12DGsksW4xlk67OOOQSgzBTs3tNKJ9z3VFC
ISPAtHyV7rr1QUc2t1FR7GJBpOAp9X0qam1FJCcKBuTzFEcotT4c7AaR0uzvk5JiCP8wGnRDXeJ+
HfU2w3ujaaOVipoByd3F20pqJXkH1bYZmGJp1E3iW5R8o754NDg8nZd6nkMIgV4mkrLKWPjj76bc
Hhig/izHJEiI0TSFKZCq3Pbh/Mlb8zho50FgqPl76m1M50mhDj55SkIALCEcjaCQD7YtGtx0q4j1
u4q8vU523gaJVNguJdc+hQ5JsTgWjDXsEqom4OKwKD0Sxc/F+aMbONP8P38k7R0U2cz3xdx8zYuB
D2EwVNWwxkL7ZI5uM2lNeQCTsBE0X6CZGHaWQ4I93Itv8CiQP+SaQW5QIiFt1CnWxZ1cogsSvR6V
6z9iEltRVgBNQaRNFMbQD+Mf5oLtV/71+ou+1hNUKMyDQcAExe4+Y/AU+EcAFx2xgNQEpRIISK//
AHgA4IxoB6Ja18VkZrb06YpQbsVveD4XBetjj2CUfUTJLjnQlZisv9O+6Q59X7QlG+PBmMzWBeUO
fHAyAZhBYL/konbxPCwsEij6WkY0tWgng5x3Fk/EZynScxsenaFwWgVzBiuoJ4JhsVcD8FfeJQLy
St7RJL2EL8dZwqgiOsQSS5IeCOkNoYrW91JB60z4RcjNSXgplsTtjFP0dInJwno/lHdVlMJtmyv6
mFZMtYTIcZt4j5BxtygfIwmi5uEjIFRJV1BtUZj54AQJHZGuAGQkMIHVaIePpll1HvMoiP3hRiIG
+gTTsOuF9zB9BITAgGrOI039GnkFIG1CcZJ67RsWCqcO7+IkjK+ofUHZfGpYUAEB9XUB5NSYm/DB
zM4jgbwvH6JC8R8xRkSVyx0/gqv3XpBC+SkomkNS3wD6CelcndZSLqd8sExi5ngtEHJdDUEpjUaJ
uI9mwOEB3O5yjGxxjCPhx3N9CEYBvwcHRAnelHQptsCICz7U2LON6BsUU9WfTLya73mtPr137BSf
Amo1vMxptjl3HNZjw5IGQW8406HUUBePfJ3ZIi9+i2Pbb09qCuqakgRnhv7OkVcTatXGsmeFBhfp
jA06ERYDbAY9TBg5NwS5DfYE730Ndmfc3JdHUM0u6oifeE1ebgfveR12d29Yhka94UkwY9xjgL9T
6cq2sqsluagcW7Cr9YQikK0kJS0DLSLIo00HCEqOTNtblz6V8d6QKdaZq2zG9+gQkJiRqh7Ze7Fq
e2h5UbUmB2A3EyZMOwfiHsMOceAAgARbfVgExbr9t3C1AXH9gsCGTiuoqVx9h90eKHrZNntvnVMY
gxuc6erdPgBYMpTFOEVAvmTskiukMTStjywCbiCPu8XkMaD91wN/33Pp7QBf4cEz7ETyjXw4O/bY
B6TkRFYVp09Z7wIePWD+1OoBNOLX0C4EsMFEVJrmcOKSyupWSvYhEAYpwFLZ767o6cgjVrQzMVcA
bBl2Igs8t9zSBA1Xkl+5FKBt9v2a8VsKnRNWmeQ/R16vA/BXc+EchKkblUqH9uduV7hk+1StGiql
03ME2X4fMDJBkAgwhIfHcyJF5RFnlE1lIoAyDWUyxhJgCadYGT+YacYP0nVqzzgbDGo1gMURHieU
dRK6wEnSdvg1vjiIIINShg5+NXXvGQdh2THZPhmzw3whMc1tSxU67Y7jPW/CADqnGx+bKXLmRa+C
mIravQkmTyXxdTYFUgveixFFi4mjRYj73uG765Co8YEcO6ELeEYyaEScreESPmQXCQQttA1h8gQd
3EMBoUcyRksZFCl7bipTogx2+9Nuj3H4PqH98D9dEM0wjxqIXQ2k9lm4YD7dXWbIQFGSDTBIOEsG
XXwycsyHMRJRt4NVbHc7AEoJcLWr892SWOVb4nZJBF998pAeqR/ThR6bPS6cFpvfiy9RksC/wLgw
wUpSiUO5rCVgezKtgTKSf9vWua/kUEnyBV/IAhi7rY/okCpCK2rVTLmwd8xhgRWyy0WLKZI39jrw
6CV4ccp9Hs4ud5lOATCWLHJlBgq7ojlXnzUWksiHcOiZV5C4BKo/OL18MpxxrNt3R6OdwFXaclSl
cWSzg89K8EZMBESMnXERoC9lgJGkRIOMPgjaMwE00Pie4YDESUOrR0OdDdDaO4y0cA/xr1yT7B6E
uYJ/tFYPM5UGKaJcCgvPdmecksqGThUnmhYX1RStRfJMiIrMq32cpXuA+VQYuM8uxmWqLXVsdcnm
ZZ85HzMlA6X43ravNOcZgZHOJ9E9dkR64x2MPadjSp4x/R3cC5MYuDYqS0AkT24NL0HDch/QtyQl
lU4qrVueIuFmMJFVxPAk4CTEqfPPhGMoHPzgbPyM57ju03iWmTpmaqTQ8OEGpiVHt+TsiCRgyn/s
gWnkRBsQMwNnAP8rLnkegsndARNg2NnmNXHMuY5T0MtWEgQCcv5NonGfOOmQSteSTv8VLwUumoBX
EbvSj+I+AdADhKdeQErIK6P5nJchrQWxq3xMxP8to9AC+A+aYMc66BSKYhTUrJSrk4VId1zIBIk3
8GuTFdVtxjiYPDAF4iRDCqORlFZmzLSu1WTCbgGFN6UDIttPxZQ2KA5wO561I8xmscCsgE7YAcAP
Tt6E0AD8loiv8dXvT9j7EsvJy+jQTPps+LVkrDTHWEtKJaQ8giDkoiYJKcNkTZKNcecSei5VYaq/
RKH0Geml/7kuVp/HQXaVshJTvA8NL8w1vjJNr8zqYt1jUoHdjq3mWQRObo/6IceO9hTnhtY3PUzY
i4/gg1pPaztk/Az67ohuLQG5xWZOU3YBfwhQUplTSnPMMwcOg8sWYFuDysYsPzzqIChe8UquA60r
FkVikYZDmZlaXCoPlzwjpggEYiPihx+7a7YDiTpoGvU/6rC+UJ+WsqaUt6SHlE5PmGYZeOFJUZ42
pzsxozjEC0ltxkL9n+a8MuVWcG2F9ZRqnSMgFnkXdl6q9WFA5NTtDpRpxS5zS9P0S1mIaVRbdkNq
7eKAd+WxcfFpyIbV4Rd4OVCrx6Ut0HmZI+EZy95MOMbsd9An3AVBvKDg2cZ7l2IzFVjuq2tCGm3J
nAybVtQHQ05oiNeMlo4jLPqM2jLoxhOTrVOB32SoSA7J/6fHRlMkxXESsvqYPnaK7BnBJRDk/bIH
BtD494QcWGFOxRbwuFlVLEm0RPQgsrgn5pXBwqwFXiPvyMsEjMSJcNAoXg6WUcREm9efrOXOCRgj
uWb5Ew06psV/HG/CByq2nhxAeYzzustffBPOuVjdX6mHt3dBBVlU5DlPMT7RCjnrzgZ5sjsLJ6sh
y8cqMEVWYh727t3TfYOxrL5hG/yq/LIcXjn74tFkuzFvLSeaJeVbwiExKI8AJ8Y2kGCVW9WZ6AII
T+vmg95qAYqbFg8PgqoN+3M61Sk5y9bkzGPDWC5ecOE0TKeyNWXoA1MDTOlLpUwcPdsJk8jukC95
U/G5Up4mo6Blx3kRnDhQEZCja7HmhEQCtUpwT2wp+S2QCmiz022RQhMJqTizdcD3VB2x1RUHhoI7
ewhgMoNOaY1dzcVxCwmbiOVLmTAB8pLIS0AsYGloJQeJ3FYcQwnKduaOsTGyTiCgJFAE20WnBmAn
4COA/jaFdU77PczdlOsC6mYz8yG2WVYMS8uMAcstH3dhzfhoWRm5PPwGVyLrcFIyBS8Ohg+Wpb+H
hrrOAF9aD4/3JTbgeokjfv9Ald7S/X30CI3+yu5yoADVs54/efYOe+S3rGw/PrwJ7Z3dgOV97zaG
bfuM02pFV/sOR6mM7H3Uwz75pd34ezsMbnEwjjvK/z+LIJZBvNkKwc0OY+gVB3NFRiZCnBoUajd/
Pyx6+fhlyU8bDqdPqEZFseV3FOscsvLoXfwCTvdj/zL+2GJ8KvviH/vNebsQe/VRuW9Ed7hpHrYE
uh3+PK1Lb+9T7eWIQk+vUhlslfOY7LgjYjbaHJpCqFX2+HTOf4VV2qX9tLSgNtAC2f7izjmf8iVX
rO0MV66T3lsZ1N27DT0LC1APWm49CN8YnlbMMBeuq67o7iyl9Cx3ddH4i0F7FyEzjuoADnEE2Wly
cLPOhvl9Jtx4T27Uhp613LOc7PWl01IOpkhWQH4k6/rEvhYMrdJGsKc4Sn78hX6VG/5/lbLSWvx7
LonEj20sqtjUvS929umUSiJVzq5uZRvd6vb2bKt9JAsifZcnsUoqDQu2YMrBR+/n9zgJRrDFIjL5
IIhhE7oru4Mt1Gh12/qwNDWCk3AFRlMHhOp3/VMkxzJzLuyijGgF7mBL3FnIhHXA1gWFYaXiCHg6
dGCwV5x0Diublz98CC063ZcN2hy2+nuXT7HEVGt9iYmbEKmzBQuWgTSQW3zYYvfv9qn3CR48wXrA
IDXgtenr5wpWsRZcfA0iyYv/ghcW5us/2NymH5tH1EReUVObJUyvG6IOHt+07X4dIxaA8LtpGRTu
6WaD8arRS+/aR1dw2oCuaHWDxd0MWH5hvRVBJYhuNxs8xa/IkVEPkWoOr1mypy3HwhxgBnBZNDWY
cYAth28nmAwxOFC4UMHCXXicN1YeYvOl5kbw7C6jZktV38nnHn4QiKN+9e466OPlCVqQwrQI/nXw
DaXP/PZqAokVznGDtre7XTnD7RO8hXTswZ9RMqPVgTqkNMcP6FCLcroAaLNAVNAyO+fvJsqRR1v3
tO3NgfF2uFc3UMJeBwdUQbG/KV24/ejns3jLASsDhnkJoYR2Zo8XPdZeGS5OBPZLC07Zzp5T3RDe
sqLk9ByfvZOP+4QKySx4ROTw81bdhuq4qjN9DrVDZr1e0cPrMmUGhoTo4I8HDfcLv4pN6+Y2hpDw
mY2MVSf7TjwS5IN1EuMKBoRuTkMZB4dNFq9mEiHL6NVtK1srgeehzubj1WDPzPgmKTkb7zQhUGI2
DtN5Ie91iPhzXMpOH06/TSHMZuTEaSGMw/QQxSP2rtFP24QgKSS9zMhPpzCVdCwwWrubmwQicyHm
mY5tx3o2nPTNLAvyONaXFTRXI7mAM0muZsPjL9Tvt17dozd3HORQvzBtSFoNf4gE+RjmPFrZBlJR
9gXbIAwY9eXTORdinhqI17I9nav00aLPrq6eAGswnOevuayQHsjcqJaw0JbsJYhapfi3mnwHsJHR
Rae4lF5b/mOTlxaUWKRN8WrFtTVfES1CK/nfWdrlmsPVxdcTeKZmy9JWaj8x7ALOZbMGVfDQS8g5
v8Or9wK33c/Vnebl6mKBwOJiEZSSll+B8XO/R6eDArdZS07+60TWsdfMjEOOlIefTd+4t/lrsXer
jvnGj62IIKhCdOJV6ZxUUcUdpEKZJAkr1M9diHpHGB20zOglR5/VELcCLWyvW7rt4Nd6Y8tJjNYm
QWJjzpHwlkl9rJyetKCM+nVNL1JSW7X5C0jUkGmuXyEG63YdtGfZ2zkimc0gJUhVMGQqR8GicmRu
HKakBlOA/PCmXixee4APhrKJNskBLKld09XrZePHr1xy/pmvUHAwa4+Fvg+nnSf8s/PzFN3rhjnP
x3OonV+qomSISsrTK8YEojAG9/OxKKY+CEDUec+vXPnKayDjwctyFHgK25X6FVw6VsX4Zenkh2Ha
6loiyEF9bK5Jn71F54+SPEoyIAzlCTeHnKw2q3rx4laDnVU1GIiEao92OJWG0vm9pSDqDGyzs3tF
lKNc6aw/NFx6CFMfdUWqa2b+GKxWc71ttyOkWW9xrbBzCB5Xa61QaQbo6wNLbli8A3xANd1nFPeI
2oglHnTNOYXCrIRSbPM5IPrIFt2OLcWuoy2bjWYlMnK73bnGPJRDJ4qfcGRpJb5oBnuUmHg5wZhQ
jd15L4JIsB0cWfaxhE/1ksMLrJDc45JbdfjvrRT+Xl71tQj6Lg0gdhek8lzQtEKNSF+SIUaoLGTI
oJLDT/hELZGX6Sg2oIQG36+dq8+I6eMQrZvltJIc7TkhOv3vsQ5XmJ3pHQO72bSfGACQdfRPAxAH
UhLmMNUsDQZF+/B3iTnjr7Z6Y9QcGXa9A+fvBDBE8+9iqHZC1E/lGd+YVBsv8bqLXRPIgZPwWzWL
UtVFdlrm/OwWN1TzCYshKQr1xaFBEeezd64ez0GjGmFWJxAdKtd6LQbSVMv95B7hht41v38Pgrh2
9G6Q6l1njIvrNLNVxVW+BQYR00Gb1KW794oZaaRTfVDXMUMcDE0qhKm1jkfjZU/no8poebQ19RQB
KICbEKzOfhNQi7fu2AuEBaoBbcoBQGqHahjJMrWV5MAAGv27kKysvAQwUHspVqMiuGwi8Ttlzxnq
sTkjzUWzvmM/NszJfhD+Zmm6jZCmJBfbHe4g6phynOBRxQNar+8M8ZgCrwMF+pnJgTVEkXfVePp6
r4z36jMpIZnv4dn8u2FFOHcI/YCMglZCuMu0njxgBIs/1GsCyZxbI8poGftBA2Cyz62c8bFet4kt
fslphBJOapDYU0IWIBQ5cdEnVzsIKykpwRiIEav1YL0rgB5EJQPIY2e5uQCVbc7GGyiML+MahKi2
Md1U32A/R1fKRy3oDmZihZC6VELqAWLImoqEyn9z/Uk3lmBjTSMmZpUAT1oeqKARViNEfV1LoHkW
5v2337CWUTbqmlETTMJyhdrhV1BHV2apCDHM9Lk4m4cdiIgjKQ0m5R3kklM5oJQnZIXNlJpfDN9B
1zqKcsQ3C0pPf+LK2hwJMoiiknNH7e6SQXyGEcxlaogdjCNnIhvqPr5eE+woWxSPe29yZtVOGAqq
sOPnWzgsttQJMQUQNlgdBq1VM6Ve/sbs5VeT/Slc/khLlx9T/yt6p/F9rSnIlDdl/xjuEaBjreDf
pKl0sNA0u1j3ZVd6eoMjugbxpvnCR5pLwBnh5vNWmyeDZE1GURmxIgoRll8KvwRABxt62KROxzjW
EZ0vnqpIeFE+oEX3AWng36PxoBzRW1gvqwdqPg2YvdHdw6V0W3brbLfdUncAuzFeGlU2qcWyGC6j
2h+Aiw+haqM9keoEnA/ilFi13IMEA8ZVvCGEq359h2CVpgbNHjuU8QQoh4MT43Zv7oLY8x5puBnT
r/UNEb8kVItzp+E1EHlkIzF+sSeeYK6PRg3CQu+QGYYMwSoi0JgI9NhBGOm8hE4YHSKzYfrN3oGp
BBpGgj+bUrQ3SCGi1xxNxaKX9WtsD+fJNkTkO5SNy1MhKCWRfc5J7BycA93+cmWmOOpY534oAnzQ
yyXSwh4AAvO6PobuSZUOPjYMdnexZ8Li5hqb1qaY5Hg+rBfU6XRizWLv68JtBYgBmFXQmBZmLoQf
p/gLCMbjNTeleZih9yR4gkMQSMmkqMNd59xoG1Rhqks/hNEAgq/c1jPUpOHflrSiBsCgVQuYaq6s
B1iS9cEHU9djPITSXGnpMCU2XWgEnoJeZqAzs0BkaoTz/IbqHH0Zqm7YaHpo/Qx7pKt706bDswYg
MJX5oJt5GAsyi4nqHeRfD/9UHzSRZAGtUFEuDp5N9165nbcJoyW1uet4va7SCeiENaO6fb5va1QZ
NQQluGUKikUnbFxsoD6HZ6xZsGa0mf5aCbFeXVP4BkEpDfEyN7Dj7Q2B5rpfntXiBgdy14f3ec7A
7QJO5Guv/A7f4BeluXAxS6bS4fe4MR+CKsJscotXtN4n1/RLB4+2WJs08q4evZYBRhwivMoqa3SU
mFodwq1i3R0IG45WEVF7EbwFPg4OjF1WU4k0HeCDMloDJHU/mH4Gy7F7dOym2Sx8kqbCI0cxyQgG
50JlHlnxx94PXxZxD1x0EM+dzGmXaYarrZN9w7vu6s1+h7dRpR5pRDrfkUHehyP2WlDV26AZa97K
7/aR1Gg4t022rV4v83aMDat4Amg4I2YZZ4wc5lMQEHS4BRFW1O3A5iZz0Jv5uhZ94z+mXEV2rb6o
52DEGYGRQ3WmKHazcJBoyZEuU7cbPEwsPgkTXW7rCD6ZEV64GvliNIfV1UIoOI4J6gT0v+mAk1h9
vfukvj2+vWOGGbq6/DtzUyvyCGu8uv20FDmXD0xPMWiY76TqVwbKFxYuaITs19tqBd2mykaUNiCJ
uIRtVwu6HNQuNPr2KsDYERWaz6RpLc8H5bxSdMs7G1/uYFwA1zJ/nytmofdR0XEtxZDVN0KOo+Nd
Ol7H3GsWxPVvC2mUZxnIO76GG7F2jdm4ZiBN1twMsEM1E2FcqhVfqMj7z2FL1eaoluC7aivRFcjw
4aIsw6UtWuoY3kVub9lB+m2UZWZ7VzCW/raKb7Ks+poIp5zgQEibZ9XQbW5lqmXOIPNwVG/rYw/y
xT4nb2nvumbjrPB5b3L7AvJ8TRl33jIfarvXS5GR6+hQK/2oHuqV1o2wpVCKWNSwf+5p2DKU0SG9
r7DEtQTBiXpU2k1UM+3zXZ3qQ43uGMVMJ/OMKTlsjEEMvoyMU0U/ukxq6RtEXxhuJXttqGrrM1h+
s06a0o5heXMQuRojw7DJASwBLkPlrQ35BfQSuo/uE3sfjERSTjRellsy4c3IwU8NjKnj4uU0m15u
CU/dY3uPePnJubvH5eXGczC/m/MWs46x5/l1oVFAZEG0KMsbUo4gZdAiw8jA0/Hkj173mwF7b706
mK9RHgq164GMkPyKfuATFEIEIirJiAfv+YBMjvik6e2EmMFKmhRg8pubKSSWV1fsAT3cMU1fQXQg
oIxuOrnkXpGQOPWueSdLc9ocYsNfPF5mv/ZwkCtnQveaJK0bWBFtBqXV2zvXfyOZHw5l7uhvuuBY
NIgJ4DA/zlkr/BzUDF3m2/rvvre/j57uV+eG3FUI3BygHz0X8CY0soRNleZuHyTdqD+DAZik4kR7
Uj3Q6d4tXjsalSJwCc35xZo1Yn72ZDDr6Y1wec2ZrB/8fBvD4v9Za+o2HGB8+FZLt4idUSZjEJsy
B4ue2TWbTYov/s5powwZ2gQPVYScxrO5rZVMcKz8ESOPRu7W+AzkbBxYrs0zonqZzMAfo5rqUnpT
N/x3jhK7tW10rb9PiosBFgY9RRMUhIEU1Xs9aYNxDCc1F6y9CQOiDMsByQYPMGnSUgUFxwzaX3u+
oIvWou8PmHBhb6H3rHHYHd/0uWOX12ECzNcaRTD1XgISwjEQOgGvBL0y+TZRYec3azt6T3WnuPPG
MKHzdykTa0JWze0AWzrzdjBqK+0GhIkcVqY3/grgTvaWWWzAPN4J2JnZ6Jhb94RWHVq6gjR6vXur
ChtYgAYBIvnHvNufnSmdOVvAdkcXQks+C4KJ/o15OURPvFYRHV4KJ5fBaKhgkIDnh6yL8bGZcbfy
qb7CLV6mtsAuABdVPvgFqMtqMrpQi8UJi/k2XrjyrOMGr9GJR3qi4xl0jrZ0HsDrUueXqvqKKErd
MrV7HBzoqaWC/iKj/F7JkQhOpWypE6MKwTyp3T25oy/nUorXLh4ZHsONrYiUjkJBl+AHiSVT39vY
2iyGmwO6lBeV3Ie9ikAkclJIrLs4K5KGaNANB0UPZDHZQ61hXiuoteg9qw8Kbf1fL6i+gdmdGNP8
Lj8C6KBan5QzMlZAVkQ/NBrug0/y7h8QGRRc4WP8sYCR8mziVcueNQLILh49lC0QoQeDxQj06W3t
NbR9rbzuIQo7q0V6DiYHLYyWiYDCwa93gPmddvXk71YHAUmPfU9Q4+gZzk2/LC4nRxdYVGnjCyjd
fU4m2gerJqWHEkOJStiLBFHoUcz334cieaGhGBhIMJs9iXqpBzI2CWxNfKOfCbsLZUdKi+LvMvOS
0O7C3G8Gt2QsartbIzVKDzYLyFsqZwaKDwTlfVwRN3XP9qzP8c7OcsJX5uodSqhC/MSYPBCs1WBm
voKOPXQBBN6XXzi+hxrlBmqczau1stA7rNmo/7rHCQb29GLghuvhqIM7fNnvTWY2vQdVd/CpCrue
MdgL0cORSjZyLM6rtDc355KTGlE8Wx1nDeexPqUbYzq4DfA7WwxFW41aWXp2b3J7w30yOkbbFgGn
aF4DawQrWIouIeCGVoMzhm7lW+Z2y8Vf48MZa3ZM8KAcpZHMSY/HVfRK9zxb8434eDPcdKixShze
hGKbb4ieDqQObCgaBi1aCtplqLn3HX1RPPkJ8XaIE6UKKJ2HDkcBbiW3skEiyO9e0mX3D60+1XFe
Tfuh7kuWYzlCt3uL3sBQK03sfOsePTvW7F6KzOYD6nshl0YeevglCNP8tvXtWgcGHNt+C9PN/JT4
stNgNRwZVvVkzZ8eJpK5YqbqSKSJNO48dHQeNWdltV+e/z+covad3Zw8eR2ccY6va5jPmnUSir3x
yKhhazsPNNgINoXxnyTnPhEplmv8xZuZML5w0pe4ZkCpPMNTZPjb24xBQIYRiLpV787IYzV00Rwf
tTrY8ZLS9WGYvTwdP2o4bXCIZdRF2oBxRks/MwrYWhgXNWJidY8yuFBeXK+944RqPlb9k22RqPzv
gZlvZzo3um9RqCTRInrED+TOkzoUzCrQhWTxpTu+vZxt82PJ0N+eVIM7G39FJpaN114cWn2eVO5e
T5stzC4vr53bAuWMkJL5O3V+Tv2vW3RMbTC8wcxMW3X8KqfvS+C2od5zGk0MDChQBtdgCumY9eFo
eL86/KsxRB70A+aQaTIq/V2UA9T1O280vcPdPFbxOe+zAEJj0qkzL5gr5J6ajm63rTK33RxeLqQK
BFYjLPFXn7Hh8xjq3ptZtTCrfAH/8HDBd7ASb8IAvT5+P0HMEp2qxhWnkM9WIpCdEUOB5+Im7RFj
6G/vefVWi9dm9G6oa0Q2mhPKkpJ+bxah060LRUd3ZQG45TACbW2QqDcebkUaCaN0xaCSNDSsMfez
t+pXnshJEK4I9aVQYiZ4fAJkRMZUd6/0oP0OH8Qd/VpBeFKiNwKSnqNXUGe+zgCjst3LmneiINhi
eT7X3mhLED7ejq8TjMPLK47x0+uOYJixOMktiJAQaSfk5H5bEBQjylAIz/3xGcB+0Mrsdg1hoU7U
+2OSUsssaGbI/gHgsB+7PCPrckAl0PTbQqbyPAwOkwrZ0ZdXf3lnt3af1fok2x7qF4cAjTVOZNCc
7S0kVI/b4uCs/GJDZKL00RBFHqgSdqy7SMYsjp+ksjCQq8HqMHkrPdZvDCGfdg+KhTAs8bnepWvd
vM8ClPa1Y99m2kVtV/zJuAe8kX2OrhlT/3faIBb0xfrLOTGozX79mihpwXKjmqJ0VGtjJ9jhK+v0
wko1vSfKLYzpYmhmTRK6vOWvcp4Rv/GmGmHyzqhE79Gf5V2u7vh4dJuzC8xHoqy8b9MQKiNRpy2F
/IYISYhsanpAWnwgRcsNx7hMDL1XW+svGIFeH3XbzYoOoPpc/B+wUUqc0krUF/SmAeVK7IJ6BEhU
IzeP0dNzCYaIHBbCWLFnvjVu2A37LQk0EW0O6WLTvg/r8LjJlhaAV8ur0y1Hztiph0dQWdhM7xMC
RwGoS7vSLWcnlyq0rfvI9nh89LvV1y5+5oCeE8DZwbpKT4fouVCXjjoe3AAe5AMI05wJv6Jf7yGF
Yxqzfyyd2ZaiyhKGn8i1EHG6JUlAwAFREW9ctpYozuLI058v3Gf3Wb336a6yFJLMiD/+YVlTu1La
7DbT6obTcgncyqzSL00slyqlzTWFoTxZH7VmrAFJ+r9fPH+OaD5pO5wsS0drCN4j5L6kEAsrc7cS
Pw7uPVLjh43EtUU5xmZIZ0B7/5AiyqZQ53f5FvBSKZCfbnvxCfa9krAqXo3vqUFnF0o7DgwQ8jAb
69Xj3xf/yTnWocFFscxeen7Yf0DZzo5UT0HI2BH5Jf++sB+zkOv/CndSp5+RmSFfxdd9eAXUzC3n
v9caSWG549X2U3GPeoSUylLP9oY4HfUmLCR2sIf/CB+hlYlS1szyfpM5JZPKqBXt0s5LGb0ltSea
24qsCOKh+6/gyruGu2enWYSeFbo2mFSM30LEiuBDZ1AoB7C50O4j7cemDkuiD1iPiCdaXErsOeoB
jswebk08h/wae+JSmhHugqRU7oBcRL7iv9uCVvi/b5Vb9kVruZ9QkIjwtSNZzi8JAQMsoY55YpnX
9Dj5YSIiwpTvkhKcShc3ybfD41zxPlJ59QF2ORlOSfJehY+WwRPjA6TrUd2rQzaD24OiFAiD3ob/
scxhySMhhd7GwpAb/N/bkx8rC0n+5OnyjkteWPik8jHk/VcKoxGALl4NrRU/BVubX1qt/P6hBcFQ
MsAFVCFceAQjZAL8w9cLlQxq9gO7D/GdtPnAkM9Q+m3tEYsr4jKL0QBfjBRQyCs0oIxBAIIYaDPS
/sB1ZbgNx/OAcvXiNPQHoj3pvgOkViKjHg00DR4Eu4uNawJPS13DMs0GET9d6liub5qWzouYX4vz
UrT/lIj8KFhzwpND2YBPNR0wzQFWAPzzUyEP4PWJdcRAYsH5FHKPbfxOwPi6fQhybDV8IvTlLIMU
EXtXe2txNYdLh/2YGq/XSElEKwGhG7YIqwonNOwLe1AKx38juONpZHt2z4UPxnZPJYGVM+4cmMmy
jiDxaqb6kLp8iHr+Fi/MGHKRzHHhHMWzDbTGNlXaHP5TgJnPEpIWM0RgwgF+eGQt0bWg+QE9nVbi
ONNkxwAVPQyri4JYBJSF6fzR5jmXzjHjmj+Eo5RDJoshJImTMNMq+ILch5cFVEgugl9MIbEmMbM/
rVP064BiUCXFSILbQ4RR1nauBVyOmEka5pfkC0yD7NbLEFFLe4qCL5mCcSnmcQk3FXOpHU8JIh66
GDgiRtvOK7ZNDN0tZxPXh9SmLaidDO65EYgUl/MVSguZZRXBgQhRuN1N9MMyHX+CmPQTYF1gzUXi
mwDAzFZBd3NqM/k33o0bNPYwK2NmLgyf42Rq+d9e+6Pu/EqYEjpwmpiJk8PAyEodZCLP/N+fXkYN
+OkEMkEC4Ed/1BU9GczAnX9rB/cDiOyENwCfjWLlzJJ9HXRLRG94csCqYi8Nt1xCwOSrYijMB2+3
RifwZgxwZYW/rm7jypv9SFd3mJcjbBiSHfjsM8XuK/dBXmB3hyY3sIuuQNSIJGUx6ne/ZLnykEiy
RP1AEDGBfTtdx8WXsswFoTkT7wKx4EfCelicgssB9PMa68iiYeFZB1NkfjwsuTpXOGe/EZOQJYVl
Vofzs1wsgfogRnnXXq0B1kUb26WfhRoAHDg/zGZLqC/q7sIoexVcPIb2aG8B33QNpRXn5fZotz7u
+sXD8szGrXI4Gt9pfF544QI+1WKwf0uRyv2RzU9XdzutLLfd37NdA8SmVsbRgU8k81SgxBalPZXF
+O6LGTh+8HTfE6h2h3nLL7g5rddgephz7wkNrNu7hguEZFSR5XeAcqVrfnh31BvY0/wxI7ircuk+
vNouOO56e2gv+vt221e4HgUI3J9x9e8fijtmrMgUt9UfRmHdMEDWvzVShgZBvbQJlfRrT1xGkQ4Q
fEk6N8EqIJ29G5fCM879HdQhJgFvN1/vS24T1rX3g2OF1c3m7iQbJsWwGQmZhqwYcyufuCn3nxwF
mJNkyzm2mCcCcb2qPTDqbE/A/60mnHvecP4kiYOdUhaJz5S9M84dH9HQFrwcKgPkSPi4XFIOuzZH
NNaytGFGTbamLpu8HB0d+xl9H9wpj+6YPM7psr2uZg8gGfuJMZCIiSu9KqiDg0H58gBeaKNPWa6+
iXj+ohTYoY4V/qBsNJ1/MAPQ/xov9d2FHaxCS1av+1Ddeq+q9+64J07w+7wOAF7aFeBcY6+eEGD+
vs85np9NzSoQhIu9neeAp+SHRcG6l1EiXJAxD0Ov0eOV8DlqDIl/hJQLwmoLA8i8qpD98LZaDF8j
IGimTQInN15wh6DGCZ0qnKNwF673cszAN8N5BdEo/sFYN2zEMg5nsaxC+Lcbmy7OoSzMjO1wR7A4
YO1sp4amchkAm2rvf3r/3n2q3ZTihXp3PPbaap1yhGsloVJN1d0ytEbIMMCADMAzirqGJwFAKCd5
gldEvh8adE5tNT5446WI/7w3T476a2HheZpiXkmPvBNojRLVbg4wn8GR5WBy017B6PiObnLq/ESZ
UQqcASjy8D9wuHghsANJy2C/ZFc1/uEz2xncyF/gQnKveE4QRKCSfh5xxNKvj8i08k2F9wDiUTQS
uJ40+jiWgkDsLU10ZkL1wXBfNZmVYwfxrHCEuPSKQbFKz3hFYCfE030OPR61bHxSr3+Qw9ocgrDQ
MKlgPNtFb8oNZMFA2idMQURBIrz2qrHXk8qQhpc4dVxdxObGG68j1DifAcER0CtjkLbahHNwzy3i
mw8jJPkx2TegfGtvzCgF33dJVu8RmX5RB7YKwV3tVA4mkD0eNIGsa5INtOXJhw0iZuVPu3VXEAXg
RQInDHt9oH0HBVH4qvWazgwi4V6onrWJsFTzfyGXMnko3pKIsegoejjGYEZ0nsL9F2oq2Uc8cYy9
YYeTJ8chhK6FuoJNLRM7WWqQQ5Ti/xTRlqVS8OAkJWemUEMIyOScZ/zN+3QRNxOFByUloe0YKC2J
DY244kLTsIzpkP7+gKPLd7AmIMaWT8PzzzJEXsNRo1BpDLDi6kdwAqE8i2MEtRSKkJXWI4M6HiSP
elEkG4lPBgAFFUIBGNMksNAocbWJUoDos/iMDAPfhSVqMc4t5nKxmdscmwm7g2aNweMw7D/ehLjj
M3f34ELnkNZw6izlyOkyoJdHzIQoywchrqZYcUu+PT04zjIqRaQfuGhApX1THS1DqQjxtrzoL/gi
0KJIX+hDoRIYuRh637kgmyV8pHS7e/vCKmEGvCUj9E6q2ZuEpk5QDp8E1q54+M7gw3fqkgs9HQyr
BcpTIu3woojSEqRHzNCD6XlBcbDBqWQjchLu6+AzG6BO4mTmL6ScQS/AnnwO3klADsj3Zb+jB6CB
V+Ixn5EBjOsv9YI+b0n1sWwmUTAir/9edJPeGyccLouQecilmOq0dD320yDZO90sT7g+m80tJDF8
Zo2pMnxJD2sjnG6PDRAH+931llgmgT05g2oBcR+yII9S7n7/cZet1+hKciqnO1g1L4cpe+G1ivj5
mjWZIsKUgmUSInXxkzpyWOw/N0KDOInC4O7snvAETBKC2XMcsx536zZzU7Hz5+A24ce2nUZTWD+5
bbUmxqLpzIXn8/iRPd6c/+09hWeXA0aMeGI0IZxzcUJpyI+xN/MCfZEwNPvCeX0OdhyOEGmOHZ+h
nn8bd+3ToN9vDqGiNyizYHraG7nZkGVqw8UCqomJtBKGr91kvOdccrttRCeabT4W4IOhzjfo3Lun
xlGZGtRuQkbeK1rpSUstOZJlCj0gIF41oSzSCzThio5Pu/BMQO1R128hs5OvST/fIa5qcOlJxyXm
TOtPzNGo/87+GksBuqFGh/Q+0gHE/vzL/39Jg02jUyIhuznVy8Gs5/AFxtOQ7rFugnjbycOGpi44
Mar0Tii9mG63yKuGc/Bho9MJaWUHltTBoVK9qnt/2ZX7juUFqDgTRtguL9WmBcOBCzQbBQ4BYJUS
ThQrzRJ3EimkTYSyUSMmNYJFxqnLzEY9hbCWJDmlOcaJaIz+Y3T5TcxggwQHetZKMf0ZqqEAnovM
tx517Xy86Jv638QA7nV2agGfxwpkIiGsdFYLaolCofSZMbBgGIqzgwqlOZjBfL7dFAPW9VP3+9xo
Lv2ovzDauA/fFmBEz34TTL/tmyvGvF+WHMRJCVkboNhHMv2aFhxHTQA0D4n/DBfuDp5su5y28qOb
kCy6lR8d2C8xsEzxxHuvufTdOErpq8DavHErWmOSQ6+t4e36lEIJnpurIMONtYNNUHAogatC8ozL
CVXJsa0wHCkQMTCMqBh7mUwA1ak+stzdvk89sgqqxRQtDaRZNhYpIfF5Silu/m3Z8hTvW7rCMyA9
x3Zb50zie7epRJSM90iwfA8GiCwjjSwLF2N2WlwDVlGKzplbSYsqzEnJMPJa9hr4vIpzumaZ1RnO
N8Hvscefi8Nlhz8K6lMUHJAMgeWbCQotjhW0p8i54Woerlp0ZZwlBB6j+0BneUMCwozPh1FPOUM1
r1AsOuwQtEYMhFxO0zpClNNLLLlQnXLYf4K7/jJ1UnhnYgMeGaPlhGIEt7WLJwZjAvt2KRwfdnqJ
Usv++SP3cJ2LIlRhwF2/3gUZzI3DPHuvec2BOqPQtPUf0jRwGqvnMZ9pej8b2YTiI7c5wxOORX78
qFlR73CS8K7RQFIEQ2c/IX3zS38T74dnjhB2FmGe9htOH5K9bB6wjELYfKGCwzJdfVYscylpLHvL
KcUL4yEgnufi0MAdodKAW7jn0DapKOnD7w6UujXHdOhQZCod3an3GgE4QKBqDnNmzsRAkdKzs3+c
S84PeYzIO8E9aKcl8yzLCIgJATtEvOlvvuOZtJKQhmyDWj4u+nEHfgQGxyAhOtPpuoOf6N6rE/Sp
lbzbLc9xbm+Ug4niS/0ivMh6gdPUg047y7fUIAXd6O+9YQxHvhhRVWiUPlII2zR10DWh0Im0higO
lWDOKTgNeCGyU4w9Zw7yLkP3IfOFM6wnc5xwDdYzk3FW8EpabZ5o35kqoSLxgUULvSHjg8C2rchG
RKYCRR2zBI4+fUum2z2EWWlU92v6jXepEn4oZQYUGOIi5BTa8cH/Ns3N90yhBiMvT7aXZL8u6JjN
lE50WADqMN+kS3XUKaMeMlztRcUW8K1p80C0mbwzOcowkOFAx016tTZHZBg/3XUbDwx2LyTKHTBX
+msgEKCI6SrLR9j9exV8auTBv16fKooD9ZkDmpghlV4XSG+54mlGuRNKQhtc2G/K221gVclNpoPG
iUyEhDDVpShk7YWNycmus8FJ+bFD50T27PaQXNmycvmO3G1L1cYtY22+0fM9j4hqKP4Q0jgEZwEO
swtTPiy/QBn1GjJOeJtIxJnVmrjwoUBnv0qSGCyY6sAvcjy6zt6VeTfviOaeXBuu9Zuesjnbl3B4
J7RjlsLUKZETQ36A5aMBAkDVJzhXVNdQvX/7yGUjGt3sN+7d+RdEBfZUl6ajTyOyZpsdhf+GHIkC
MHCgOlOaga/sg/yEhsOI+UelZtv4mWCyMo4K8qnPeJl1Z4EReGKOTfAMlxi6547SM5Spswl3oOW9
ExHGIqTucFtweV3BwQCGycC22UZDPi+HCfsXsrHlYNPoca7MJBVu/iCZAZkyOqWvfrgXkjT7RCSf
4EgLedpkUKlgf6OCrs5jqOV+0qzx3u4tBc5xkqRz7qNNHLcsxNY/pozSQNY7xKKgwgN16YtqnSKX
ORfSu+07FaS9+2aNsybiGpRzzd7Ex9n97SQLN8bjOkazAVTPh+MJoP9lEwkoDTE9SdrCxW9dUP7R
wRfwJqRLedqEFlfJ7G25DNuidpxeGPYAEr6x5bIZCo3HeTC5BFAVA8k76HJu/NnwwCxQb1ghWCYz
8E0p3NmhV41ZnbPV8DkwS25/6wUPo5Rj4Q9LIiZzbhE0vkGDgQgMx9IuN/gibR57tfPp3r89Pv9H
TzGBXmJkROLMZM+sxCVACmi8I801qeS/1I735uIcA5Aol4wUH7uLW4oSy1CNPSri9kd8PSj8hTwZ
nLJXPKWgLTla6KKKx2IXv//xIHBz+PWNQ6vAEbLmUpWTvONq5O2IpHHiudu7kPNu+n6L6mHBrYKt
bdhI500GGxx/Ox++4GpwNnRVx8mLrAMh5WRg3oCy6D4EENByPItCEQCKxoK9hH5s+sFYCSgMJzLY
SLj1cE/Fgc/yryuKMnONy8sxYT1CBjjW+8+o24S2uN497yqLihVEc6d1dEHTOUsFNT3OaNHhT+rW
/DbpBiuL2F4hliLLuLDDXBvUBJBCyqtjVhE0l3m9DzdlUPVp+IoFEIipC0hTbIBDMjHZrrEYP8c3
KK/zpjyZH5ol7tLqhxwBN9lB9wnphGwxBuddPlMpRQKQJs0IpAhoB/r+HL/3Ep3WIfTDq6G5sZng
MJ086fUHSam6313EFG5tVeuCslNBfBTZTuIlS5O5guGyAhcfdDjaCHYE65ONeHWnVs26zJX4McGV
6SK3YufjVjnAv0reKZsGmNBVikuDkuKdikZJQN3HAAMo+EXid4Z1M7rZZvSeoGJPLhA4j1MC/8o0
H9YcI6Xm/VMEy+HUbsEXkWEcaUIrPiinSWlq/Bz893BFvH1eOmILvcruOEKsWi7Joh2wJKLqpkvY
Szug2e4od0z2IvALpa8rUBQlec5UqC4oMQpJDHBr6fBXvl5m+OBQNLFf4t3Hrfmx1ojZK9E+m32+
Hk51fyFcxXwshMYaScf2ZQaFWwknp9Vf/olkbkPnCa+moG+5cLC901yEh2SNXhIYrxykuQOVP07Y
dzjpeLgAmntBiWnEUjAfaBvncFT8sxDWS40lRxz+rFDh1pGGzCX+sd8N7mVRF3LSe87m60piJC0s
2AFjJ8Hepzhvuwdea3Rt4r0EcDdMGxbDOaDKOy5KTKWeQj6+N90PgUrpuhqQoIBZALMibBgjjMI5
KL3ouuNvo2yFKweM3y2HjWYuHEW1KefrCVNi70+CSu68Ijzx03Q8Wka2rVqseHncBZ/3k04ofiMc
TjiTdgZychK/RVeLSRVHHhqZDUclzF706NjN4UftsLy4jSa9B1cp4QU44gBPkuU/NlfnjGpH2OBv
DMn4rcWNPPvt3obHZ8sklNoFVcBPSefUMmj+wP1YUXGSku4cWCkCm21sDdCfTsDq2bp5enA6Ck5r
yGKDNs/66qUFa5KZ5W2NzYraIwd2vHfXxikYzx5it5iFFOQhBiwn6i7eZ62H0TcfA9Si5U797U/B
lzsiIt2wooI9QB2ncg+cYChVORvdHCOyE/nM2EZ5W76MxhvLcdnEdCSIffI765ENJoI/IqO+UJTR
sfDTcH/cyNISLfUG3IfzZRsAymgSf1kFhPltO22+SQwhANe3YtvDuSz2eHJ1KCb5/OWXGnWHlY9T
qHoPf1uX8oQpzvJPxAHzt17sNg23NiQkclZ/qNCMn/VAtNZ3wt2Y1iAD+voMNR6EwO+HB9eiGanT
CfHoXF2SMKx/JummWnx0uoqLzC34/Qgq6dtVzeRQF2XGcnXBAoM9WNaMHPrJ3t1Sp87K3J5RSjVH
AlWniVDvZQyOmeJ268iJUQOS5z+wKAya0PRMN4O4Dloijr4/Ry4ZGProYMRrwm/jgkdDRo0c1T3m
mcSWSWp4zFJBeTDZOG8IjH+U2hSxG3DPDRDM1cM1TLbFJMo+Pwpo06N5OnOm8ojw+G6xTG5p8dil
f6bK3LCogwRbLCZBdhnE9IBJXEx5yVOSkFeInJT1uRXCnUkHQz9E8d0hwA6CIA5ESG+7I1kzcmHu
LuwqQlsiVChqb3nsNJQ9F3uR+9ADpbeRflvEVZgdSCn9xrHTq0XnV8xFe6ENMzru96rlB3K4Jfwb
XOyVzRrgLTV3g4JzixM2zH5lBK+GataxQzW9zoIb9MKh0ZkBO+U7EN3JIKM2awZRKrCVl5XRCoqE
Qdm9gnXAcuO55GlUb9hvXtL6x4dzWPR0J3FjtPkM6b36/YUYoS3a9kI2TMNAm7+cmoj+nFVQwnMR
Y2DReXGrvkjsdgfN/ttlsbKRPinZR8lyn3Weg+8jPOa9pGQkdvXfbxnsNXBDJJut9IBEzlRmTG2W
NQpTah6pfA9Oftd8QO+boGA4Yzqt4ThKtSetRnLg6GXYcve6clrf3BvDa7davWoYrOjpL8GjsfPl
S7+91eH1O8YkrAAdRFsqSr6Z+Yy4rmFd/DtaZl9VX895qsy7OuHQxko1VQVcVWUouHIuVYPl7nbq
FKU+kCTYHC8zFUnu9nSi1nMwspThHWSg02x6NZTJ/BpsiiJjcHJe4uQEsMlCdXwgTORiTtt+tp1j
7ytIC7CK644/IPvws1wY7uGicq1//Aj1BJZYhtiqyxT+1IsOvSLvg48wNxbLrbdzmZC9fHNPbNdU
7ttg2gAqIDGFkrS6i2VRRIFFsQ4Uggtfk9BghtnH0HIsw8Wkvtm0AVvohWEUnAkBjznNDPJ718SX
w9YRHmZ7wNiDEXLDS/nYYOOV1nQUPkDujU8BwCtnhjjP0YOy7eEYjv3oz/+PEQgZoQqUi0dNmCua
pArALUodAGwaOoxgeV4o2ukwQnBLkQuFMT013pdpZ/dzmGKYIl48oNbsuaU8EE0K0Y2PZwksAnAa
PqPECPDg/o4vnE8kXUlCMjjyb440ul8vpD1hSoMn5RYqBNcICANkuhtdCii3NIEPOuJ3wLTzdkLi
BNqPVQndPZU3YYMDWOukd/bCRCzfNHAiaQHFSY/Et1bg3i0kYZ4J+w5BWWRFQMFQCdqqMmiA64rt
TiTnfQI3sUuAKcn8W3UJ76GiDTAkTl9MRMFXAo4CCADxDtgVg6eTM2Avi+5bIIYpOyMHqQ2gwCn+
5qwH/kMieeG5obTnaWYoKO6+4iauQj7DMr6tEJUhxfoZJX0icNTF4hHhq41l93YrTwiTVJ56bKnI
0+azkyALwXOCp9LBb6dD5HCMw/ovZ04TDJxCkiEOo+z60xqxAVDKJfCz0D4e610HfzmwnJqdhCHW
cQYtswG6R+inQz8uS+SopWPeNjNyZAHbILYnXfKsIljDe5mryG0CKBY/xj5zgTjMUYax3+PJjNWG
CBVr9muykC6cbRVptOtwhaCCXPfivcKJLgZNzeRkf9zK4ub/3jS4jZ9YdCYfr6Ek1nD18+46e9j4
/ORpjOxs57jDF4K9GVYCQhJ6F5UPxCEDTPNdMWN8eqeGW7dbK4aNgP+UKLQqz82OhOFpq+u++mCK
5egbvWawsZjH4hG2/kj4cengpM+jRWBh9o2UxN5i88YpM8hOiLWo82UB1wdQ3LxqKYF5qD9uavwn
5Bob3r8izxVaSAsLSgX4p1hXJDcTa+E0sNc/k4dyZ9DOiwO1kLCeRkLmkSaWvQnngw3EEhp2jccy
Pp1ioRHH+ApCNN90QIQgGbAzaK9OFa88eZGATYtNNndx0OeA4jGhxTowTfGI+UkZ6JNgPFXcagHu
0N2zkYqJl3Bx2H197LBA531KB9wwM8bbYHe4ziYJfwFBQjR32A/h642rILHSISf2to73gEv3reQB
9Zp9DzyM0d9gcOTdxAxXOPlkx0R+yjAV3WMYzvwtRJHBWboNEFHaX0Z/7DuEtcAXkvcLv+dKmyEb
X4tZHqBq7DvccKHss1EptujzgOKP8ZwT1zc8OOItxDFfx/p5j9DHpZ0NqWkpfVXWWS9xbqZm5wcw
UGM5T9EtaKOh2juV5j32Alh38Z7sPogLQJ7au+U4pP+Ne6U3GS+zj90ajX8MRJ5l1j69kRmCFAWs
De111bhXJI1/DKIT7MikmIbBkNC+Mc572KC0H4iuSI6BEyANQaa5jjEM471Tjfz229eAj8iJxGDv
S9NCjt3giHOzgMR0/TxFMyxIo3nfbbtDLj9GNgjRfUVna5c9DFwl6Ev20zq/4b/IRkNBJz40cy4Z
NpY9Mb+nSwrxneHEwsKjzTT2EE+GXZc95bTqU4Q4Dps0j0WQ3IBLtmzsVOiw8PO+BBXRJEiluDn8
2/wybBRcO9LgswvNkOmwh0mljIoYbwEmi/0E1FFHULkwDpbAKSa+fz3ytTAKXrVnSXLCBgPwdYAw
QK867rQAV2P34xDspPJKZ/Ba3C5ZNa2jPbwn7r++83BDf8tqBF7xVq0dkSjY+2jw6ODdSyS9B+w2
a3/tVZ29kei/2V2oggwuT4CEZBJTb2C31qfUhhrTWzwQ687ChENiOmCkMViGWFtzTxyMF8TXpUCR
7rZNHE9O2iVbi+N4NKL9knE2SQXcidpwvqdMvGly7f2pQbngK0ZtxNCC3WK5x0mJW9zdFkTKBzE+
takdabkYzrbWMA5hVkNrZ5DOnTbxQKDPkFPyH/h82kpShkjKgfvfBRG37jQNkPUx9frw7sTggzLe
p/dTATu0eG/dpK+Y3XR9+Mu7laQFvL8o5gDuw9DtiwD9FP/gre9B39TE0pQuHySPoTPbmHgiMSfN
KJETn0nvlsRrcbTFq68W4tY/n19zj1WzMoJjNCflOcZAH8ol/WnpeM2AbZPnHq9ex++HyxjyI9ZQ
bMoz/BWYnYJKShPZvtqMScQiNGyC8NroZrZbU/KcNVI9cjajXQfSZD4ChkC1ZicB7RN0Ngp+sSN+
Qnd8YAg+bbHg6R2SmFd/ZZzEd5sNrh0LD1LoxHfO25iIlLjft1CjYkCG7YL0xAIgH4gE8TGzZYGy
JUqOvPwozm6IMpx+31hqCSOg0fU4Wjc+FwHnXkahAoSee/PFY7Jw52171qbXJcmWl69GM4mUCb+4
ihS9+W5S6rBKIFxtRR79+iMi0iPjgzqPTy62TOF8KeM2uUkbA4GDTWnh0zIIn/L7D3XpAcwPMFYD
D4350DXQYxiVdCw4hTdROmGJQlcx64eIyeH/SneyRL0GXYq/LP8J4PeQbSDkqRWIhc/dhihAFcIB
RqjCqjOfAsnDjHD74QVNO9+/kNGCeFTdBn00LZsa8vTdyHhyu6RywKCOPB2mMSv4P1NYFSCqnAfi
rjd89RaUDMqZSycmeLxQEoRzNH2NB1BR4Ft6cConB22PR5Aoswb1JHa3TNAAZrFKkTIHhOip27Yz
A7altkqS5QBw60chK0dEE+oaN1jwRsVW5jiz8quwrJJxlRw+Gb04HT2Gqlt/M8vRvjnMROWmym0X
/8c5LoC9IW64FClM0CNjLNSF2Td4zPlKxuQbDkaP5oP6dpp5NTY+hXssPW3IwBybajcGApDKruZQ
KOECMYN6wbWZDjSVHrTsO4W+TDulGWtjmSselCvLVUe9ResY2NBnZcVJp8zDhb+IOJAdfJ5DtnW8
NtmwJItLUqeZMkiLztZGmURIOeBHTM4WHgJh/2w6HMOaZ7ae4TXh1txOw4OqgJMCXm+nl0s+Dn+B
SGM0K++2w0erj5qUYwYto2qOtsYSXGeT19UWHAU/f5i3dgeXciygySoSUvqS6Syg7pdR8GcmrAzh
xTT7KfDlwYP9MLr/Q+M1YoJn1SlmKXM4hQBYhEPbnnqaJ3WlEZH7+yElQHeynfHj2QYPDsWW1lfx
E9k30Q2K8X659AwH9lqtw5HPsAOiYTH+EjoNMI3HVPxB2Qa+1uCYhhayYnNypG/ZBVLPM0mnI3Wf
7+QGiaw7hFoJdeTjUXBJj0g9PzuFlKlHOvumneMDx7kQ1jP2TDyFyPMmt+ft3Sjwi+kWgxHGDgJ6
2WVdH71SqDs5bkRqewB/UK2Q+Qtx6ylsGrVxbj4TECaPEpEjBe/Po4XpFStfVJ5qYM15bukxFMUb
yBC+/Rz7vPX4vBYjUmAW78ulIqL9Om5++XQp8156og89V54NlDda1+AUdRXpt0/Qx0xzBeMNBtYy
EYlBH/2EcPDV23nc1HK4G6Q7SkxPqhTItZKKEuKv/vyyR91domsp+BMiU1CLHim1KGmWFIXeSAi+
zSlzGEewV1nQ9S88HB0ZawlXz0dc9Dvmxv4buQJNDjU9JiMLVN1HegRjHM4tgGqM6PCPm3Da9jey
GhqUb9WMh0mKSFJrgSXuvcVhgOQyBMfBYF0T6b0iuIb7hFFPyZJ0E7ZJHqchTR5tY08KVB5uMmhA
Zim1vHFzTE6c9oy5kFEl5VdoXvEWQhBYs0+/gT0c3rtvTiLc7+FJCdOlP2yE+IcssJ1ljNpsOGJ+
Nz+tOh5fPceeHSPGzZM56PYCYZl1C5U/arC7C68OZWq/Jf2dpCbdXTqOtr2byBT2uqai+jjL4P+f
ambAC2NFQAO6Qis5xnhIb2FwcbzQ6VOvWlQ3D5YFwYsw5Jj6cVeFacaWrLjQ5G2NmmdnfdfSFdc8
TqmEjN3Ymc0klIcJJlggPLGPxliiw/RX0wMcBfz6gj3OwPiMNhhbNPsR3pCo7n+5XxjE3/Thbuep
QUAHE2h099At6K2mH0YikpYCVYFBTPyLrf0RkbBk5+pVI26M8vVgZCVpugJC2cYOcD5GD6JXRIO1
hGV0WmGv+lm/pQCxxirGU2j39eBHn/+Ym1/FVB/TFzhkqBdNVuuUu0YyExUB5ZQLEM0RdaYD5txW
0ZLAVXYOSkq+CJckZ59yr84NPuVxLilhP/wH87etrESpW/uL76rL2ziLFVrYp/ritFKrJkNfp/Af
Yyo7amhoa7MTDwIwxSTe4DqFVzRn88cmciOgPoNEPedsDh1wd84Q/pMjMe5jO+jQb1PCyNaQO6E1
oBPiDMGq4GLPygCIMSEziiMGuBGLyUOlnvqFD0b4yPhZvUsKynvETYPp3ke4+t0MF3MmFCx07BEV
tf0b1ZzrzO8uocnLK346RzDMJ0cjrcYXrh9pV7TQBChzUFLtxV3rB/AzwueRvslBQeUgY793SDoL
hnIOxuAJDGNm7V06AcrTrQqA2qQ7pKPYlinqAdzmIPbBJAScKtxk+3k6DfRAN90Zd6Oi7ZezzlmX
fXwoEnPQzq6Ys2srPM3gLVfzJV753QhsE8crpk/prs4Z1LvmeL8WEUb9z1J1LsHOdDvAe4VHzbW8
epDNT7N75bab+thwmsNn0Bi2+i8ipuC9DKp5p2/1aW5ndfZWSVkAx95bYogLZNQ9RRRj+YNptpOu
jTd7122+h9SKqD1Djbpkn2Yu8uH3k2fiyYSAvTlGawAuVgX7h24NTRilw/Ley0e3zdKEdORbGJQd
nYaha223M6r2brnzP2kFIe0S5P3K8upntHO9V8DgDhFk6wxBKXilneiKjHtW9tC3HxrQFGrZkR7n
4NVNt5H7hwSLENBZ8+Z9X24xrRXencWzd9uvXnnxuy+/4Aw1XUIk6jV/DxZKxFsET/pQ+bXQHBdT
3BtODBNN3AJwvbP69V5tdO9fLP/N9rG4TrvRM/iAZoxOO7c2KvlEz17HfbRV40xj3IiN0RtSw8c7
5b3z3csXBtbfhfs03QfhaG/duHkdmIRhyVa9ekfQxU3V2ruHrtsuPNQM+P+dTfdFedLRL3ROT6c6
eDkJgqZGU1H8PbDuNfUFA0GgUctmbs0M4mb59bffKDymE6Yy0i49b58L0m2pjgGZ+9Cxq6vb/npN
0/2mTxqVaQkm+dYYSDE7zK5fz/JbpsYk8Y68mffK1Xcq7Ng+6nD1MdIviQX/ICflS1QX/QZyAxF2
KNNSj4X1coEikAaApL5x8Ul4p7zkaXh5Mho/1Byriz2Yvi9amGwYjFCcRq/VL3CoNJna4jfj1p9q
ya4dfYZWic+CasXF5LF3qjl/VHe6bvNhFx1sXHYTbpXFSdcTl7ma39K18OV2k9usOfwyEXim8JRW
et0i9/E6e3xJzG6MUc2+UpYUuBR219EOGII3jYvMbNdG9mRMIPm3hh1TMYatjRoTnjx2s3uvAd1O
tWeNt7693QovXWZ7PmVZe4YGPSCbY7qPLZSNV/fJmkq/qMxj6N7W8IzQ5DxlMH6pOa8mrB77yvJA
13DT75qDxVIB47HLTcjX16Oumk6187tNB4O65kHvAej2SAjew/OC+3Y/0Im80XoEKCmb6hm13CsD
yOzeP6UyV0qxXEBoJezbjnurOcXLaWEMYqonnwdZIE8DhoMw6djmMWdsc7UdhgN4SLxNdcVJFXtX
MV508pvDtyyRDd31uat3R71ndvmCxehcoNOXzqUhIsvGxzmDJObO7uYWRXA0gqWl6jB7n7qqZNLw
dQj40/mqwoFurx4TwNO9obGTsWanMYjCfrz3i1ExaRzdU+kCGZqF/8I15hAUGBvXHeuoC0xl8Xn1
b6deA7Tt02SvtC8QqzZHi55DzBwoaEcvhB5eC0y0WPjTJavFrv+7qAfaYvvNYNOrYeqIzvJx1Z3e
8d/pjTGL02VAl55gHrAp4H261AUODvj0FH4nMebHgTG/VS7qjsKHFlD/OAbcVguQoOiqHJHOTdVO
ur49Y7HTwV9QlyQmmM4dSUjLLR7uteW+ztpAAG46JwYoHRgLHn/SMPxW1zsQfJXPL13vyURoeKe2
q9wz2sBDr07l7Vw6PsFMz6Y2ju4yuZ+9C9rQmQX9xyFP+avzyYGhVOm21sbXbVdsPGbbvzbJnfP3
pf+qel0+cj344jXxdWuWu396nZqbt/3lwa0XPqGHz4d3PXnnffpmtX7cq+V+DKA4bbY0WbNN0z/U
3cPHO+RB9xJ06u777V+x3dSn8eLf6evkWBur3dt+JJOzIGpi71AXpTXZ2/i5DUWhjLOnfeh33vbf
3mMkQ6uOzXLf7bl4HpQM3pknKymyK9JhtKZ8FuCM4RMzYHo28a0BRdKr54grGZOabY8gs5K9RIhv
BYR35cgBK6wCcGIQ+F8VEwPfJE0Av/0Ewv8ANGv63gChMgMAIzaSUdT2Inv9zEaZxHZXesDKtbtQ
1ukASNicyuDsyvjzPph2ZwOIH7Bokbfs0KgOCIaBY0GFllXEHmYQCakfX3GTLK5vxNvkgaQLqvUx
OUtTIZqQO2Bl/EYcPCwU3eWZs7vTvz+CyszR/1g6s25VtWQJ/yLGUGyAV/pWRcRmvTh0q6CiYoPd
r68vPXXPrV2n1napwJw5MyMjIhlPjKnWsOdjfyR3b+KenHWBqHvcO5ljZMP0fygohtJapXueoSua
0Baqtrtdd11Dm9lBn9QdzF8Rv0fUnMySqchZoPownHTQ8xbMvrJqGDa49FJ6i3vurkozRooLnts0
3AglB3Clc0LQPUUzaPnejPHPtFmHV2gAor24UiWSHq+gu4QDSca9+9x7j73tG3E50oYRDkkgRTDp
2rxu8N+cQH4+/iy2r9r8x/xiKcQhjZJ8gqvtcXcbYZapxQYmljS6jjP283Isyj3qMf5aMALAcJu+
XPFwWPfikvSbC0sJhNerCcFDybuIsD14FyfU+32A4Q9m1S6cXH0jkudxkRbmuhfRVTQnSEh74zOO
lnYDG6qGazyLSzAUGFtSnoVQX0NrF8lAZqHMAK7E2y00syI5WksfyS1T19Gp+KCiXINg+d54q4yD
7Yzf5P+OQ8ZOkfq5gvOQ/VPVzm2Ay6NPk54mu60t0k1rDH4BHoHbfrTLLkNuJpyRf6Pt24fyYjjw
T0Db6S+gHAQykZQrQ3HpA+xMI7YNkjeQQKAAfoLkJMGZvsrtqW5RUVNBfaRJhAkjcOJyQc+xbdIs
n27us5dPveznHCRgH7etjvTT2g93yxPlmqg2f7tGnMjTdFrG0fztAuY05Pj0tKHqMpdCjtQaeUK0
UY/JdLPcUsr/h/uVbK8WxJevNXByKNfAzpeZ7lB8nZBIQK6F4SsCEaZpdyCuLizyfJG6bB6MDEqB
ienK0WQFW7Pofb0kkHehLe3ovRgew8lgF/pXss5MRvjAH/QZmjLvH33MKWnCqRV0ZzJyrsChqZw9
t1IT1Qw8yeiIC7uRGZy2jsQWwuKURsto9/OHFgR4nrymuGGY++iP+3Tk+8L2aMJNugmLQrphAg5c
1giGmMIxptybK2Yywa5ygr+Om2xAGSHmiHIJ3/YEMd1QMdsExKs3xByOVF2IU9PPmKtBwrvj3uDy
Tl3+Mb9uKzwEyZTUhntvAUfJyjFGBm7T4oArxu8UiVMOHDGWQQngRsBh2ogqjpqFQcRAspYglCxa
2h4iOVs8ZcU49AJF9ZIe13BjdqD6DvydGMASuKY15D5bMEl82Jf6nYW6b+EpuZhHFSNEavubgatq
gGlqMk2b6DKB6l084YtAUh0wWEE4OxkEFMok+pKUdT69qttg4InazjEJ5KwXhmPEHVqqotaSWcpQ
PYSeQ5t7R4GkjiGem8oVLGonVDBoqncBYT8I1QQl4DmIv9P8EIAOnRz9NGjA6R920TJPaxbNlbLK
BCrrjbBP3rsQmvZuFy9oOyPTpGnlfjLWI8WdV2GHhanjGzvLB2aDNBvtxRPOVxtdoFbZ4oSk48Cy
WNHOzi/YwIEjIvL1w5Xg6DKcc4YEilke0AGi0vkRFZoW9wxTbJqtQvg+bNULS4QCXrpF19kS9xQa
113zhG3dVh1zUa+P/zy6y6t7Vtzq4alX99L1rlg+I+TUHO3sltjKLH39FNye/rfwKVjI5+9dQBh9
aZ0u/r2P6WbY6gT6+NrxqUCKjD+Ut3f4eLdXoF0s+TwdY3bvQW/n43GHlpfQoNx4urCBcAyG+1oN
DhC8lbgTdIYKMrk+hhKTZVyM7k8cOQz/Mn3H/VSNqFrPznd7zB5PRyrC/uAenKf4+mRNeJgcx4iX
O6OCWa6kvPvsPjtFpGstLF1Hjw+AcJl2+KV9hg/1tJuSlR+2EFHKlNqLyvSNxKXrPz2NmVf67Lnt
rh9oGK8wUiy+N/8PPfc4XFI6YXP7dLnjz5wkmIS4nZzzawQpagkfYb43LK3w+iklg3vFyn2PGmYl
JIgWYE7LFhrskd67SddS+j0/hTk1z5YbAWhwO+LjjDjMpZUDRIvzh9kAfhGVMMROxDaYYHOPHgd7
A3ORjbn/Rx2S7jQU9rueUNAhnikmqCcUbwCxN2x5CDGlA6pPQnoUXfrf6knkkuE5gBRArhx5MmGt
M+IE9lL/NAyxi8OfD6sUYqYL/4802ZSMfYAmD2Nm+8f9xtEkyiwy+C1khUI3mdSWIZYU6tZhC2cq
0qTZmmIH6OpIUTFwQOlj6gtR1wLrA3lCRYddIknUloFbKGyY1csctYwgq/y6lssoT3uLHd04R9iN
jP5cbHt30g70U8OFHPM0CUWCawnzIJpCp4BPoNkqwBV9gfyBtCW9z6QLCY6J+AgIkzaayK5kbJnq
7/ZnCC68AR3YFQ0P4flIbKWgcuJ/R1DwIcLEg+WBlGJzseObEdkYJJAhTdE4GPho6Ub6aWuQbuhh
AffR9AlAEe05Kwya3LRUTCCw6XeIM/hPV0r0BLfnLjGdG5sLSCQZWtQFtEPDo7dO/zSng+IDWWk1
0wOkUSS4JAbHNiJWRmvdgbp88GHVvE5W+RfnVYLuZtqb0PnO20y7ZGZPxWQBAgEjMmtUuuSBZBEs
HRvp3/eng2ADNuihzjl4lQqP88bzhut1G0vvW+aDR1MuYAMgBT7LRDrC22kNEzIMR9ez9Q+x0oKx
xTfe18fCIv3SDiR5A4wjk8UXZUbFAtPlGCwE3gcly+RA56K9TfQAs9llTWDtWNC0YHzgr4iTQxz7
2gU47m/mAtMnyQxcgsOV6cRwGbPlGCCjnz6Dg1RpxVjJyqVZjfArfVJwbvrIW6Z6UuyWmtuU7nJM
BIKjwGdw9j7ZNqHs/POmxl6ppHmUPN2XpfZtFH/k94Rb8jiswgLKFloJry4JOkKNA4Y901bwmJ3y
qucdnq6KcxdLmom6lGCY1cUXF05CGyQZPOPmHfueckSKw5nZhl7xL89u5GVkkLXTfgbvtkt8lbll
Hx/ZHJ0BzhkOWVgzuHLwIKzwMQ4fiSSXkELokoKHIgPbKI0jHVCyDfJsoepmFR8BTOceBjPnANP9
p1cXhvQu7dmdySaCTtuSdAxwGJWKuGyCNO9sDRaQ82khh/Ej4QLyUfih0LK5AOsirWIxS171YNPD
vkp/nyTiY0keWQ4bGnnFCkrHclsycJSX8g11oGRJLNUWf7CiYXuE4VvYKZI8pAYdFGA9SU/3tgCg
f493cEOxgmT/xxM27Bd6ogf5zOPtLcHSFkbM4ADk023Yf2a/5+oK3uXv+fJvj6SEWmBegK4zKLXc
Nn4LqMi+4rHuG4mWauGDWhd7DeRuUHpOroGuF3CPDAK7KxXzrAALMWziuhaPl4r4undeSKyNvJo9
8LlVQAsCSkkV7OnlN2ADaZEvGdEMOnQZElbV6PBXA2UagindUhCWojHPiDdo94ghNRPaJaMljlq3
MYmiPl/OoR5bBatfesdp39mw6ZBLz6B6eRlpC2R+1gt2+q6k+ycbXGoDNI14yccWyuXhESyFvMUt
73E6wNCyRdAFO5ueyXGP0SZUvYw9xLHhMJaEx2Ub4A1+TmU4Wl0WdIFgirNkfkoqSXKxYV5arRKi
Bilf14QOhPoPWRkkcNoQkO6gnzXuSJ00TJWm58RGyHV6DPLWJe3t6En6Puc7EeV/cLzjsNsZP80u
Ji0mIYzBZWlSfockT5rZBv1UqPspZVVOOJ6TdicTunDwd3tO5+7uM8YkRnXyCjv/rj33AcY2NuAs
+6qPfO+MZY3u3gPO78l3DiITFw+zpzlP3AIj5o2QuTC9Inx9oNe35lqojPrpK+7DDAmrVemTBiBw
O4cnKBsR6UJ8xZsxuq/7mow9OZBfEB5whbNezPTw74GS3htLSYFRY4LC05NXNFC9/UvhFXwOhglp
OzitOsPL9IKkHwxkTDrT3YN8kf9qWXG1nrGeqKxJ2EMgJRUguDZsvAoo3KpyBeYv0urpIVYyvsFx
Slg6ibk6HSwkyJB4e6SIYpyiJeVgUYxoacKyeYafysUDXI2qPDzGTXDOH4Degy+U1JBjq/RBStkL
1bBPx/U8rfxiDgB29otxmdUggSRUC/KXfqqHAmzp7hNE0y9T3G+AWHPIJRTsaMGvitNaHfJyTDZ2
3Dw9Ndo9GOoA4bs3usDh5JKtxivGHZDywXmgpbTAyq/1SD4lVHMtLNMmvrqk8ABhSnbI+UA8Wf3L
m4TXKukm4sngl/P9+B72Rmenjak2BiZhe/7JlFE9rUJ9LP2ByyG48rxwIO3CV+q6atQf9NMlv8Pj
JL9iao4Sg21O9nFFFtZATR6rwWsGMXSFUUyiTx8BHjCjHgumZrbW9JDXjC5h5DC2IgwRS7r+lRSz
DyB73dSJnhgxBZ4R94bfxjIwzq0GTbCf9N0mJoP0gd9ZG3eziJmnOCgyDUjgbvHnxWdsTcxYEZRV
nEMRjRCiPglcZ1hNesMKHKaSL50afhXyK53gAw0xYoXjKzvqD7AAguGGStlnwLOvvaymHxJQtIv7
5nzh6whc3O16NURyzKliCA399IuhjGE1TKf/OkbhLTFQb1fuQfdZS4ZLCtAmOeYJPwPe8GwxlqEJ
lWx5M6/AFWevA/CnuWe/y9djSR0wpFs9kKKo3JbPBp/jfscscAKa0QEwK91Vg7bGeQUFQO1Y7ba3
HwEd6q7AjtAfN7gzQO3WbRLd/bAKmwC5mhZek2MRHPM+63GJa9nwFD5adjs6HsBWHIwiD4279HtE
gz3UJRAQ9jhWaR+Pdd2z2a2VCsboYQ9F8bFHeXNhmkRAdwF2eLt2HziFvhzWGsk+u2iZAAPcZWYL
OVJ434BTfEvQGf67k1+Gr9ny6rWuHoqv/tURq74hPjR0aHOqAP+TGeEz5TscD9Jv+ejua0angmYA
64L5HW2Xiod6hgZGBYO1sEAqig7u4Uhk+H3K45wai1AFQI1c8butapec4DhscaS4hxT1IeYVfWtP
iTkq0ycTmR+E/VtSe60I/Tw5ejGkxM6p51xIXFhpE0gRyMm4m5Yo7ETELjw/ieLUcnWOYgyB7Zap
UTJenAS2sBkWhU2sT1qx1MAIeNnH53gm0eVfj0PjZb7WpLmMiFX+O37rvNrCVB6itfHYrXY/UvGh
aq0xCt9K2dmaddcERRj4Wf333J7cOr2Lhqjlt2YcWjaHIUfiB7orRKQU//vtwVEj5DBHWBV3X4ag
0Nl0nu77H74QkO0Kl18MeTWSO+vwtuuB2CPSH7FqdEAiyaXjTC2jj5EUUb3mjy20+yo8ERgMUYWi
aJV/+BIpNy/n0s4ej+0M93Jd/ZVI9rgrnMCifhFqEZWSOjtmHHKC0UjWIRaSBozIiOYq40k8PoZ3
+fjaCJSMF5D0h/ybfDpUhnoriqlWJIbafATx40F52MfdvD8j4NyHjExYP7eMFI9uye9zeYM64Tnj
4AYOikILa4/1GaOa81ax5ecckVELdMCw26Nidg8xnZk2jrp7x3cH186EHoiYSi5ny6ghCMmTwYhq
lzP/YlBiLEqZhL5XFoetD97IqpiywmgZtOlud3bD+SDCCzna2weowNXf3n0WAZfjIW9d89ncThU9
3wmuBW0Wj5+zGkbV381CicSTY4CT3YpKbiV/0VrLk71xh+iy18g2WF8sJXbezSshn8mj4M8tK4Z/
k1/lHeilIbphaEv5B9VlW3v1n/A41ZkacVnd9RGsCC9U+5wLZbEMHvYn7P5RbePeBC2NshKW7rCz
xVp6gsQZEZE+F7c0euNdapPCZu5Pn3FiZaLE8urCrimEKF+oqVEbDAGfXXT58soq7Edon3zKj4qU
k3Fd6ETbVklmTRrCC2TFGbayEfYbv8fPgHBBWa8Boimzy43iVfKKGOe12SO98u703T3uGNagTGgj
jIg4Eh9VmMV8R9XW55+4R0ZVpxXrr8uD3td8UjND1Uaij22IEfDBWeWdt1TmbAfJkzGBByjsBKy5
t2ywdeUdkoIBWGxCbq6APYTuyWnDNXCj5XtVMv8NOQXULWY44LjCjfTUwYPQASn6bjdz8YsVDysW
S/jmx98pZHZ20y1RRoQH1sYx05nzA0zwxx8drJkoxPT1E0OdYsjeBXojE7Ow47dkBYia4Ga9govd
ZMsZke+PyyAQ4VU7Fm3EZW1wpcrmkO8JYvfRc3DavALYBA6qZUvbMEJoTa2UCXMSqzmKTg5weXy/
AnTTTJjPA6S3/CfEMqlFyXqcs3eHFWCxxrlxhLAD+DqYWHdNqLSZ8xDztEiHS+eRPHLySJ4WrWUS
0dpa0nE8Yul6IViTGy+ZZyazKEWtqAJ31+TPaLxh+BNweNSfGfwsipLC5Zms+wB7TEQnyiSY1Q8L
F6TcbtMvHxeZXLBa8OV1q5iJGIRsGsIO2nvc++kRDEqqahwGmd/VGSkTY1QnErl5rkRwdUaVwD/1
H4PzCG5/JYxiHjEh2n3kYoO0JSDiOcNfk/d1Cf1EnzahtUvRXpH+L8cXPrUTvBHnyq3jHkQtFhBJ
FhcHKONzrMiTGr6GFXeJBoDLDCfWixEQEGX5sNogEi3N92rVMu8ZdgSgk8y7sOvJIxYjQBlvWCb6
gAFPcrtgzCrwyBGEePcMSMtnbxKFiZeRMpJBv+wK7oI2Wg74BIBHQ3S+w+usvSAzM4WQ2Di3CR1c
MfgKhglwiCwDUSnojFODb/jftCDI7l2AabERaqyrI+jHt3LBViDMVJMbAnwYty4ZSIduq0MbnHD/
5A91WOxp+WgWXHIxgcdEOceLLCntfkBaj8UtHnVUM4aHsn56R7H7T3xySZYQ+Y91iIoao7gJr9YT
mQSorDzRnMmLaTfq4unEgWKXmAduWAKdBcW46H0c9SK8bDYnT4j+iegFzNH26Y9GYtzms0v9leV5
3vgE/kUvEU4ntTCrOPRzx+TnpTs2R/itgkrD0IKjGjqjf1uYkmf6fQMoyph0YuOId8qXyQPwuZd5
SeM5aQByhCnJmYbyAaWJuNh6rQBHsV/jC5kwLEC+VJrhEYqQbDGj+YdrBO2OBo60tCStzfTio7zL
XhY8u82P5J5R+r2t70dQSjzPaATxWryZrHGJC7A3fuK2egkGIfifoFQ+i5Yg0aZ/0yZctGmMol2K
YeEqR2C04ySmEYa4AXAf5j1eMDngl7Cx0N0hTbQEOkX4ePdBmqhZ4T5CpAKZCaeMHhPqcKjP2NL8
9YSVTa/lED7JargsIjixe6MFMLUh/lyFh32rLCJBN94v0Ltg1kCrzEhmOHw51N/Q6XGENVCDu0Kl
Q8eyY+r32aWlMRKc60ZbFlaqYmDwZQu1kpYiKxyylN8bpeWF75mmdS4gLN8Gmx5y9Z/9iJyZwIDU
5WtAM/R/2WAQz9p/iMMG3HJQFYu2f53kPWztFmLNuRFkl/OTIX4EBZQ1DIAavDXbKceLAaITfgpR
6Gb5ssRkeP1DpgN1D8wukSUUXjDf2SmyQ7+8GR5r/BPVe/pARgx5TtCBmve0xecUJRLO7UJMAHgE
OfAH2MdVJr7ojCJZEAdEdlAl4saGdyJ9Ib2yuZMup3FjZjbnrjPozzF+pwSjpfSaMQFOVDEsfD4G
NDS3hNVcThcsWglxPlg3fVYMcTHCWJ7dx8n0RnBN4N9i1SYzWQVXsnBakCCNVBeSNgLaZNi2MXhk
Tjm1k4xjZ/j5fjAXNl9jwSWDMUjsz/lPaDUTIQSfbANqOnT3PBPFEy1Mmy8gYptvKGsUPOu6sIAt
oym08Y/jlos/6CAr+pH2JfrEg9OJziCo5SNBS0PmgD4G6AMbqIt3sBk0EIxpgf46VBxQnKEk3WQD
v8dNJZuwEDYRGgfTrTrmWjER31iQYqWRcF3IbpaTRDr+hWLTn3KcD6p9FiaGJskAygb/8kVklqM8
wnnu18bdSp+SrU+iziJJIc1TKPIPs35L63hi6t/vpiT3FbYINAphwPuwqGihoruKNLa7RRjG7066
ASzq3TNnreyHKUigfPzbQojIY1DClV7aK+GGtkgDsZcjIyaVvGHJAhGVPlzfh94+dd5hPPogLCAY
gDMRo0iP6PS4BEExc2Qh04PkBtbChdyhsULGwQkqG1owQ1nBLJ9/C4e2v5AaJZbRvCXOOaZTfgh9
0nunTylqMh/dFdEMDgNwMjoJn5QF82eOJjIFyJXgVlBZLZGNie8O09t9lKiWJd5H5OiogqQ/uCPJ
oiEAAA/MyxhF/O1IOCBFbnbKCP4vfgQyiQyDQmgc2FypZxflKyxmGgZ3HsdnbyNIp7cwghY43lvS
vJTb+f+7+h/g5Vj6EPY0DGDpe5/FjhNAEl3/2QXVYWdGuXXEaAZavJfdsEVz8Ee2aDR8RH4mdqgS
1FKcK0HqoermjkPxjaJtQKQ82v01O4No6QHF+zd4tEqfQE10xbdS7LliPZtBQFjRX6ER/4PM8X0i
Fp+8l1XoRFBtGH3SOwj86SZ9JxTBBpMBxKgXlnYodgtLiwGoZydcOZBPPFr9z2g8PqzFAp6K2Tub
F5VjdUB5FrIiASvoisNhZzoGmMl0zuRFkYNtNKQEFt9/dnNuH+zXxRRuI41TVmPENyZok1TzdEVL
TqTA5d4TxzB6MbMOehxh1GRniwRAR+qgxQ0j7rjX2kKqNQ4LptPxNRyzdsYes5QgVIghm4nMEpq5
2G2lOzY9UJc1UH1pc0hFy/KUNOlCEULuR6P3RdSdgp2KNucebvriwcArYCDTF2Ho+3zKF46hekKn
DHToMCokmYXm4ZBbWDB9qS7CnPSnsVYVhgWrLDwOd9VWWuyUhKJErmKG5jxNjJTnHF3wxm0H4bB4
rX9xIi9wNse0CThxEXtw77nEttwCsRvk+JYzJYJ7TdLDGeNBEWLboDqM0a5RSXMAsXh5+nyZ1UDc
3F/2l+ZXHx+Oaar43fRmv+ca4/xCpk54CIWYe87lopcxRuqD89IILDLw9Jzs/MrBzQyR1BzNMmo2
xI4WDGF/8ypMH+weSiJabjyFd+IrTKvtvRLj+KovR2bPqmhgSI+emcPL/Onaf7onyjemN/t/JM8Q
CMRJ4H21OZA33GFpMLGCmraZ73ZYg8gnhLofHke5zvEpikOMMODXYkaFBg/xEEIN7ozmvCjPF9jI
ExhrfBHZ6LwdfshXTdzTkCjgkQcPez53cZWTCe2cEaVnpxaJRsc5+DfES7RvPrCvfvz4jCgHGgGR
QEfB1L5D8+ZIZxmkbL9QDhQLj1xhgrx3JLse5ycPFxsNigKmEcOo+OC3FZLgo6/fieT+ikoYAx5k
C+AdUh0BUnPuvmzs4UkiCxNC1wyFxpJTimwpuq4RXkFR6CewCTo8L9vm0Er3NgGCeWenERJU9p2m
WdDAOEOT3IFZhLXcaNmy/4mflOzHVUY9lk61SeTvkI9I8kn6YZNU0Z2ZV/H0IpSbSP0guYBpTrhj
6EFrwtGYIu+5i4osMmjPcpSCX+gkLxhP02nNsvuQ/GP/pMPqaYl4I3YhR48wQUTf/mHsSOxh5raI
77gGksTKupTupdDiFqRYKxVuV8ghgJrs5tK7RDAhPmroB6Rqgekp0NVtm9GWwqGCMhxHqUHFyEsY
WFdwVqAc0/i7tu3aead3d6s52P/NqBW6yLVN0RYmbgM/r3T14M3MQ6sbyCCYpTtr/bvu+WWeDB2I
EHQKETVTiGOqATKnej3+5z05AKvB4uDnGY02yTNFFDCd8iR4Fi5mDIn0xqT1TJ5DeoVXAcNx5zCb
Nniv0ifjQcZfKBrwvhANcDFgEUssQjRGTTmk4pTuoDXSSem775WV0zJi7siKBhWMLprghimj3XCy
Zf1g/ezRs4sJNAVJdVCEsKwCRF84J6AdJqXBXQ/7/+4/yIvWQGwXV1D8M/y2M9rqudAPsYGAgffU
qWouzHGnumC2MstlPxL1HbwLaSjnfEkyAnVMowZbGOo1mcW2Wjjnabw4jHWz8yEEv/7FI2U7Epku
pzVCWRaFVHOVVfegetg9+0HjmtYyO5ZnvIJzc5taaLBrp3a2I0YqmeM3NTY+kyiguwEIvyvilBgB
UZjbeMTRamRunTihHgMEoCRt3MADR7+QhGJsdpkuM5sEWKkxKMeHlc6PltCvRAZN0kgSRyYsbfx/
uCJRL9FoFsSEWMbq9olfKSEyozB1MFdGSDweadboFHscFYaD5RpcPB9LJZ4hREnKGqmOeyW/DDbH
zkY48PESO1GtYdCBljc+DGE8rv8SnBQgnKEh9NETCMTRmN/hdNMfbzaS7dMinaUILMlg62DOfYrK
nHx8msyhFJMbimz7kT7HgCHikJNx6iA3TLBpHdo02TkXM0gZecaC3KS0046IJBHjQCTopqSpGmsz
6a/ggFWTbgi3K5hUGd64QP3oQFAtUnh46QbBdkQG/bzZtOUOKmjQEtkfRVbaonZBogwEIHguRq2c
tGAgA5R2UpO3/pb5POne8O0j1ZRSDgoFRZasLqxnRBiD+DKnBNSHGFz8entyG+5ylFjI1IBxdz66
QQgPIXqnqxOlpJAbPPeglRASaast55IaCnfiI0CJbnXvUgCK8dsZrgIvLeNiN02Og/pk/XHRF3/P
aXsn61LS27RPatw3+2yefTz6p9tFgnzVxiR95M04B+lZgta1dFNjS7bsgbai2QLh9ITxkFC7xBqy
ByuC6ybh+Rm5NaQC54QG/AUvS7gfTHjBneFpfYbMzKHL5YrQnGahXfmkyYvOTsAAB53RjqsgTdYW
lSdAiwS10mxGeE2TVZFaVxj08Mdh2iW1HyzwlWJwIZUknDPMUSi0MjI+dbxJ8TQCKRgAvXChuFDB
55lw2+2HqJ93Pnguzpse9YhsfSy5euTdLyIu8BBpweDhzITGhtyMRjvUinGWCaeYVnGIZFqsw7lY
xoo8XIzTOCpqS/x18CbBXxpdPGwR6rwoUXfo7GzRkpYeJyvo5MG7+0rM/zT8LwV9XGHLL0Ogl+nH
OnJaChOPYl2UyKD0O6y9YKgRkvrUUOcCKnQbT9qJDiUvXsz6trfVRwFKeA+KsdgwQ2ltJ1wtyS+E
DD+KStz+RW54sJ7ka8jUn95z/IA3wHmJ36tDIY4nxdXGOQFI5WkyA4hDiYyJqhr9binJA5k+sOIL
LijnDEedGH+gYMOwRXfxDgTSrZLD1iJ5unmclWcHL0BJ5rrU+6fhhz/xoaFT5HkLnkSWkdEjDpY5
N54JdiqYnhZKpkWCcJosJHqSMEzBY6KnzeFADNDsHlkF2S71i/B1sfC54x8M2UtqHuFkCBFakNSo
W9mciVRHlEanIUbvAuPvuIxfdqES0Uh+iFkj4qk5rmZwjxyH5UuSRAudD2Z9kI3uNju5az8nHZxb
NLGyQeevjDbcDr7by2JshfOfKfcBWqAQNBE5PokysAS3GXaPvBO1E4dzg1v9Bt8vsof2cPqA5NFh
6iV3c0dhU6U6kCOrmpaYef4T78/yBY5jPxOMNHFm+1UW/YzDl6VOnuiHsikIS8lm83ND32PiiGGA
IpiHIL1ir3mKqNQtcCIAGhE6s2UHsx6iQhBX28I+wbB+8FkIRQauhLFI0ysZdaISY1ivfgR2/aOa
5aT+B6ePMxWVgLSbivXmhGw/4lWEo/mLLUlgA2kSS60/Y07hN1j/YWYw53alGcI5YUmQPnE7hMPC
YUpOCDn4HCDzmc/ZQlBmxO1VViSpkZKSBbMGqKAA39izNDCEeAaEib0ACmMiSahZtaNO4Ks3mL8Q
xrwFEXTWcjnDM4k+VOccpVmYgZDh1MQoyMFoBFyIRxq6aNju/0ZihnGyNBnid7Jao9HpbI3kLJWv
GkHDxEOVmMH6DpkGCzvbR0kS/tv2N17P8aiycAqBh0F05dErwD82x60Ac+ygUevssrZFN8vpIUkx
wDBGcgkcNWzG2OBRE8EHvpj6jTOMrHrKquH0yEC7AJQsTlxLdwurB4wMZs41sYzZ1DtAG0k93y5Z
KPqLmAUE2Z9tLPO2ZFwBiS2lHF9FOkdAbjYoGjfeS1PFPf+bgvBlpDY4BvlTklQKiRCSCXPAWxWZ
fo3nBvLEkKrKWd3YZ7yVh0oKr0/uIxdMVGH1Hn48QG4TNRt2EHYci5v/HRiyPcbDsYHHbi1CriOT
KhyCGLIEZ3UerFYfICNnBm45I8UlkDjZAfxx9aLBAOxAFYBR4tQXdw0sAobD4Oub7hVJPm7ByBAd
6i3WXOP8AToMSR9OOSkEWHfXwfUAk8okKqac6IdRy+K4JYAoZ65sAPVbzAIqLAyufTI/4nRF2d8L
iMSbYsdHyYTvN3M/dc/GwIjyC3+jesXZx0tBVKYtSII4QMWo3bAi6ZTm+s+VoDBVE6Frqx5yNvlq
CUQKHidP2RJeoRhLYJ6JIt1H52v1VzAbNIuqtGd+A8U8b5I/hTdEGdxu22c5ClZ1kNzNdZNPhgma
J3N+deaUfz/HpgQBlWGuT/7w72n/aRmXSG/9ZOGlMEVZzp7c8BW+7nXJ+G1I1KATIlQGPHO5XRMx
mUnQCoAIt8abqczhECPPt0F/sIMnBUvGtAEGWGIAvTdeN5+2A7wMgNwuqLnZ50/xwccTkvHm647r
dsMHHdJr8irJ6o4GUwUYKK5af+2uxQwD7PLfoAThI9Y/jgyctw4TCPA77nJlrl8DfFvDDw67VotX
G/PLAAFzy9rf3WX6grhmfg3zTMH/bnhBn/LabFb3aTcsO3GXYARkFLwgNV0HqsWw8gKGBtTV7s29
f/1DBxcpp9f3X5bxsKoYWyy4brwf45mWzGs7QxjVNRCc2mZyC2mQ3ZTDiwYMWjDh0jzPwdo5Nkn3
bKXiIXTVsOBYlPbId/562SfNfu/zWt2e6eHs80MFcX3KjT34H6uBnhN0OpvvK+oMy/Pi9f5rbu5z
/gl7ijtvnFZYQzBKG2UEaUCb8/5qqLVtuTnK8AAb+qpFzZcPvV8xALm88pdzaELk/S+7B2PG/Djq
2XkW3D0Fl9vdh0KIiSN3nxSCtuMG/SztG+sZYK/FtIG9TK3945GcR8RlhwqMHPTFpxU9+jsMk3BI
aufqIXgvh289IAc52Yoan/XgwNtwM5mpaz3n7WFnSCNMsfFt/zD2toYFhq8uQCmImvN48twAJa5Q
Zt7zwy14uyyfshzPSZTnesnf6dLwMgyz//X7Hldm/C7l66jWfdw/he34QZsMkmnwNBit7H+/sO7Q
zZj1MlRv6555VeIjnVgcSYlz6XPevGz+fv8ZlkEVVHrA/zAyvqOW81qE5nfmGcQt77GP90j5uiHY
0cHZr2m3nt23vnvD0oofC/WQsPo02hMvNdgrMS1eLegxL68g86e+SxvH6Gyx+GhZ1cPRbrYGWavq
wy9BDNZnGxwIRR+2dwv7MdJhq+2yNHuMP8Mh3YEklPxVwfLDEvZY229bu/uXs6N7e3wXdL6drQ2f
BPLv4HoZtOnOkQ/uS+QVOwaOUDBwNvz9XQeGKPsZI9RYMsPp7e51i/X+sjtDjbG+gFLsyxuPtKN7
xJsKii+PqbP8u1S2Wjm3ctRtFCxFwt6eKNq8h7gPfB/J/T44vMJ+Z359D1/CtdNPlBoaHBxbuj0d
TOS+mtftpbXdesVfpeTYhviIQtK6HpOaZl+8xNuBrkGlgPwaOLlowc2uu+PWZVoVzivUT9GxtE6H
UCkj5RYqPn0P9KZIsv712rbgeMtUZWW/nP24ZdWls0zb71m5H1+u8Miu/cgonHs7PekWy7R3Y4qa
wabWA603NtiZzG0uaYejCHNVlso/bnZS9LFuYT+JKgEsVy6E5iaWSBi5U5VFyzenJ1+CLHsvjqIa
rO9zz7nWg7rnPHSfKMZA6LFqPdAfua0y+B6QMr43/Ofgfmlvmo8RsQrRqiFKHr7X8u/5rycSZOAY
Y6IDUqi01EmJM/IqElNaMT6tmONrS4pGWnIe62OEqp2X1e8EUqxJF0gFTvxynjBIGscffLG9davj
oQsGqDWDs24Gx6vJ0NxbtFyCbKuZig0fQ5+/JqVqK68Xd6SW0M4ZFOB0dJ8G89JTrRcaP+9AN9nu
PsZ3OvSr0wrF3u+qTQJ+bTMvvRvXTOlBmVjc7PiE3KeGNKrMdLPPDvVeqBR8rU/ObGzz8L4kXbEX
YrGu7UnDpTTF3ZUiJe3TYlw8HrpZLG37U7pkavf1yzz+bE2feQURo6CgEVlw+LEN5qzi5L2iVbJ0
RwiycZbC9kbDULntjLdHGfysX9zCPDMz6YkiEnmk+YRHYk4C/vIZMRVSBym2+wv9YG4DY2mNTc0Z
xepcZX68ucDo/IzdJJOyhHguJlTvNzlVu+M+OmhnrBW05NKvVW/xQ4u75NZYC2JphAG8GJ1SbaoV
QzEF0ToGcae2rjZp0Gne6Xi9ckKCJw6f9Q6wCV0oSGbKjHhogaLCWjWl0xRwtbFKt/u34KHZuOjS
C1Tf+Jh4PQ9/Lvh9i5jkqoBosWiTUz+cDjWAeVTCC201Olg/+3xjcWO0XXM3yyK8zsrXpEN6QSXT
6Q5w3GDA2Il839Ac9TGA14InYO3hRn98DNo9y9DfZvNdM1VXc0p4DwhQFt8H6fSGIXM5LCrYmdQb
NDLhv4EnthlYxNThQD8m6li+kUmw7AfT09Ihae0nCglGewS+APvkKhLN/VCYaTfIvU9AXNYBvWP4
Ipmhxax9Yd/Q9hJ5TG+L0btMHVw9QOZ4ABi6Pgxr1bRcWiNS/EDgArwAzH6/oCmwK74k+zd3ueIA
cmR/vd32x4U7jFURAkfzg0wJhcG8A/FAs7+Ues5n97QTTmy1y0QE93reTK8f63WzvoisOjjB3DtB
Rf3wPngaBoe7Q9+qqRwsY3G6kZ8rdEJI0rMagK+Iq/RWw1U6Dm/e7qlG19rmtVDI9QOMqs4rONJB
K9FRcAQHsDpE5NLiKoR4xZh6hZFFEJCy+n8kndmSqly2hZ+ICFEUvGXRo9hgf2Okad8LIuDT72/m
joo6deqvvTMVVjPnmKOZCu7eYNZzUXk1a0KJct8VRb5WBg0jYPgMhQuD/712diH1Z9AxxPg5h0xk
O2LbxvXtbE52O34xmM7W6NmPgO1P5wg1x67uUkIZqjHjUq1tELSKuvNFS97lp70Y2oz3x6gWUxVe
0o4uDwM6OrAvXWJ30poUvNK3xxjLwkfgQB1pkimDXjt9PkdHbdWCAWZ3B1xTPhMHL7fLyh5Qm9gd
DmzQM9CJEfUQMjsrXI+ov9BdwP3IbfiyGzO+O9nT3tyHXOnvpvMBbTODD3Vc5pmA8g1KwPJn1ans
TXPXbDtdTXVU8Z2+u8FzeQFVqx0zGByCVdZbvBfSL2OftWxLLl6+OQyEm8P8hrhQJo37E9TJTYAr
/jd4kKZtGU44mRATAVbKocmRsnuTwz5/07+IQWJyW0L0q9Q9E4MOgP2G+364GU7D9psN03QrAPGk
u1+emz5XbIQ2v8rsrhhSR6dhQu6iTrr1owSE5gy5bDMAmeLg38sp2/owYZ63FtXQ90LvI+a8gLjs
eABw5C5ZUHexSmnuHpSU2Fg8VfHsU5r2m5PW2HI61N2Kz8xsvC9f5YUnyQbLS1gJw4/9HUu80zJv
2kuUAmdmcVYwpcN6Vmpf6wqKENcOjhDoA4EQIMoxt3iPkwxPd8R+uGRwqBHu3v/9RhBVsBniPGwZ
yDbRQ307ML+fiWEFl6+ncRBdqKmcB1xr6h39Rg4UAd/I16FQ2W6RTdY49oeXw5DoV4a8UFlI6iTz
FHKyq0Fs1EI2dAY9aXh5wjCdZpznFgfB/npJ9imbAl0S0F4JpsAONHsVTce5lV5Va6lhJ09WubZ4
BRVtv389xZ9i0iHpwi4pPFnmHW7b2sXqr9O/1CprxM3j4HUUMvbr6a4v/TME5PTs33JavtYh2sPO
/Y5xCcqmqIiKavalDXu5/F/tELIdn7AM0MbD5ftysJlDcyj27GCoX7uRZF7mPW7+MwsoM6/4ybgl
uY5JoS+PYdOSku1rhli8fcP7afXp9qkbuzra2p6ljyjKTvaq/rqr7hFHWjvvsItaDmkBB/vQtwoX
9OkDMA3tpyZ5JfjExH/LTXci3j3L+VO3aFKFg9V90qecpG6H0W9dmT13VrlrsjW/ckR8bt7tLqD6
pWNTN9HQDWhg8ugOkwn8tHaaqH1M93Sn2Oi4RUPxI2bZoku/Z9/WabPRb7BY7CcOJ3ZGt7W+Otqp
R43OMNv+ZqMGm3nyPfiNDhJ0DfQGAwNIqpHetRvU4OuU+0bS1qBIzm7StrzWzhqpeOngtd0Imcde
m9jMRCZKvMEJT/VGtw9Xlmy4S1TtP5Cvw7zrt/Zkj92gy//O237X8AzLz74DqCftm2OIOwaNF91N
7Wauho7NcGGn9sxiy/Gyjq0ixB765eS600nZ2TbmCwdKFaSD8ek3QltMfBkXbqVeDNigzd7APd/7
BnMfODawxDinmVL7XBHnPvLM745oEo9NDwm4gFPLBPKpfo5fkeeIb9Yo1lOaYe9r8cVoaxoQ3TSP
Qp4CWktnx0JdztFbC4va6dAXnamYzzQ4y9n3rtrhi49e/T7y2AyfnxApXfNgn+EjUyROX0ugGXP4
50IPZtyGVUEf0BelI8jh08Y5YM/1JVRIi9nDnfU3tAwoh1kzfBSB5q6X1/Q8gAfXKMk66TbUuoMx
uubvsjkHC6Gnu0bYax8J5YOPUY1/O1udjiKwIDRg+cH2sMNqw9wvJNHU/zwJAyRXkc/3dI0izHWy
fJzmwalUbrh3Buxu+9tv0KW3MUg59M/NyYdl82CXmOH7FPInLSp455C7ZL01d3Abv0H3tnvkbs4n
H+n++7XJ795LAzhqH+yL2euENWkCj2B82lX21Znoc/6xq+XkGH9jPbhVqiiDvI2k0K5uo5fCM2ZV
GOwt9aY4L12cD0IuJ6iIBjcA8iXb+oy+6E0oBFA4b9/NQXtV5FHhtVdXglvobTFWRKHkWdjS+u+G
MjAM6zo33eu8nfuHKehYa6gDZyhCA4z37Zr/nY+bo/do9+tzjDOKge60/3xGk5uc3d5hdJua+DMs
TygOHTb76M8HhY989F4qPBG72FZQ6c8kGb0whHqo/Ol9g+MzKPqT9SzHHDbIlhs0Z3iCcI7G7w3i
cJQdrWDS6mnkq3YmTZdAxxpdiHsZM7rtsnn7hy6UwvREHiQByk73HZlV/LiJGuXUFlHFYO0/zd9y
hsb87RIb+dLD9RctuKr7XXycVKPpnb1yd1m9FKK8W2W/an79hQouZQUMKL+5kvrU4TK3k97jNX30
xWkiR475RuIWdm6bAxEXO/nWrCb6F+dQKb7lxfnOHweFztRHtXX2yIuGnMt0iFc0P3FzT9qbyQkq
fB091FqTkGAmIRaduschCVGVMfSzdnQaN46nVbHGA7B1DgstylB9rdODPsQE/H0JhE7B5fpRxe/Q
uuMxU8NJXVNXQ1HV4FS5bIExhuAEqM16BXugxJ/kY/i4hT8Jwj2m15d7gGiRpRPrpDIGVtLlV6EG
3exL2el0mxRla5r6NjXYbdXO1ePFxz1eFBYuJtQEvNZIw9HGtxaFsL076+rJ/OEePvF1YKYXXBnm
1pX/kT13HuBRfrBPWtA8xd0vdjGIuXWvXjOHaS6t8J3H7ZdfYHNWQPJTtDrETG8OOHw0y4n1Ce8w
6niOTCLafcu5cm0VoekWnd7zFmol7UonWAc5gU2TuiL6S5+1we9ucd1MqoZ60SJ08EmN76iIxi1e
KCT1/u7DT3HYjNdNlSeH29jquLdi1Oy0nQtYNPSX46/ecB8vTgOKpy5eMfW7D3J+3FjdbfsWtMy0
aCbPfNg+p8ZhXOv0iy3G51cUv8Qz+leLLKxxC5a0ZDOZbwBBM9C76f07YAR5VUsYOY/QuHoIpZrZ
aL1Al4AW7sVFjRbNbe8P2NtYDKZvODG1XcOYZfgltb2Pi71DN/NqL6PfKlOkYarZjfSrYxwYGcBd
EIjGZdhD5+Y8u/E9T26af3uFYnXkHjtAGRxFjE/cdmOiY5hVHtxOJ+iY0zuBOK+3TsBpYuk7i3mY
7mS3HWXP2j1hQGpr3eTIOjyjZyA9Mbu7ZosW+XaZlo1h9/X7ORBMShTV+eZk1/RTgskCIDcJPKuf
E661r8J/x+oOYMx2R1b3p/aa7fE5+RDmQYCKPrx2gBdNlttreTuPSZ8zJkYenM2Ya83LSQH/ulxO
V5MAwEZI+8q1We3P9yNBd75luMY7Kl8TmtIGLVNmE6n0jp5HwusGHNP8+qKJOpu+p1Afw6tbJ8Rp
x7vPSWv56zLOc7ducac2D+6RV+jAUZEkdAkr0/ZQUFvRMUEC1m3Htyzsdem5ID7fiX7Ao+E7bJmc
mF6GlO0dfetBhUi028/AZspYO6dvMKX7wNJ7R93v6LjQNtpjC2pKefKuPwnP0xrAuqgy78RRegsL
TIn47dAv7tegMmP67sdHPs3And+lNCCyxaQ6bClq1eSyZVoNRRCvNrQ9QHZMucFwo7JpGwCn3Fq2
tqIRhYVNvQy+qjvW4HBTiE+xrvW/+2VtuHC0OeW3nPcGHJ23M9SmhZc73+iN74+oZorJOWgxrDpB
zvIoxaWHqPd3Mzk//SbUY+Mljnqcv0h9RncEXCBrBjUSZluoF3KZ9mO4ykhFo8kGi/ZL+tgrWO1n
+OLewCPw6tUHFd6XA45LGxT1xH/Uqo46KwD773DLMG1p3YR/d0dHwUvfjWK8hnHQbCiZkuQc2RgM
3b2T3V8BH6sFc8xqWVJ0FF8H4hpy1eCBVbzLEJBKHY1Kd8gI9DHvTrIzPYXoDOBwwUXfN5hBic5n
r/VGGlMsKhTRDlTCC6P7LNV1QQbYFjDoVvcggu7vB1Ji5DtOU5SWT0HDaiALapiDd5EKfZvT9acM
iQEAaM2h3zWDabdSaQftBnI9SQmCUGXSxKsPVS3zH6xh5rlpH3IFSxY+O7KfOA9yRpIU8nVwLrFr
wK7jqbrDIwk4AldsMHmQUQwKd8bTDPv2j+F5vC785DkjdACmtsrim6J3fFBSXDDd41juaMHfNXYD
Jzja47XzDtbYyO26rbBFUsQL/OvgGpA2cBqIcIrNsG+xxzKRwp1wolu2gcm2N+4wnf/arTgcly3m
kP74MjX4q4rzX7fD20NKG86N6ANBy+daLApuzy70LNt645pJhRsNe6gv3ONsCPKMjxplBtfj0dH5
NZcdfM3d6eM2NX4m/5iP/z8afrzeal/h/Nz6B/eyquZ8Gm5xaJ1GKJkn4Hc4lIyqXdTxXALuGwNq
8hiylw/CxgeeI+8YjodA+6GwjEgIFKez8frpROjS3LQSZvlbneM3lNvPT3nwZV52Gya0hFFy2Ha8
H30aPVJQINAgDdNmDAxRrcTuUrL2bpMfYdWBZiIKIp4Tzh2+EEJDrT1z9IAf+pNvE5eU4+oGv8NU
fvhgJVvAhCBTVJXGoMl8SR2JPTZ+YbeR/6lgAadThuTL4leq0+tP7pzCl6SHeE8UGTcODk5bHiYS
FWhMeBesAQAG8FvoTkDxQO+SAsrm37ECoOdnhnfQ7F07oQzBas5y4PDOe/Q3y/m1tue4XkXTNKAs
h9xBdjiUlRR+pfQeDEW1lVw1FwQwu1v/obxbdHXOzpF/WY4Jpa6j2/ej+tBojDhV0cuXmHnbTXDX
p+KCvPBUTIbbWKpQ8gcMYiDo3H8s+81XwKifv8Blw0rcWSGzhyfaBck/mWtPhYe4qnW73adSLxRh
JIyDGcS+Nrjzq6i35CTXRk/wAf45TmDyHqPlCyr/TVU/EKg/vqhFhT+NbAFT8/M60GDZixM8hy4M
vapWDxAku7RCSoj9o4edEjp1Hi6NV8c+zjo83Z5KRNb+J40QJdUWKta+PnukqPB0IJAXQple3v94
KImaBrBH4Z4Ky8ohDl3OllqYV38pL2vQQ0QI5UaoDy6nHUsQ2j2g+nonMHoRY2zHrQp9FPoQHDht
ZdnnZJrZBCchSvkdnnbwWvj4LEvRGUDVXKvbfI/NNWG4aabQm5JmgQgweITfTmzJZcMIXIl19ex0
wx/+NDPt7MQRypiDYTn0HTgvAIBG0CbKVR2EFCRGE4i8YomJvW2Nen4nRHbaROfzgQLDTgKOTizo
Dii4QG94BTSosGWmWGZv78wrJ0S7kzj3gu9q3zJhSoRAHvce/eFnBNh0/aq8JxG09QRmHQG8HOcm
DselQi2TXt0SRtRh0mPKffhVgC3pjPkMhI59I4axqZZiZYLxyc85kF/chNkOk7RtH4mFt/WUnATO
/mxKS7z9LHn2wi+zJWNUbExOwMfcBfAZTkD/5gwrfGZjsJScquRhlELFq8MhYSQfN0qEvTKOMGex
mSFhGw1fAdiQhA4W4XSJZQ6O9BaXA+JXuA5A3gTxMoHQ+rdQBH5QxGDpp3+NN5wmuMC33vw4hpuL
rtljLBtDJOXpT3+gkzXhXkFz6MIRoJ1DfwNSKnud1w1FQeGskL5StMJ+ekfxmWNXArsMqnSKLkWY
NAgfAbJh+zxcbpraR8cD//kvNTVJXk0HhvMxxuOen4548M430Lnp5dPDLRJIEgYUAdM4H2wujKoD
VJ1n7Nz2HAcvLzIt6ATTAI7mX+yVZWNhI+49TCrYhZjeSohggJVJ3WtZ6plEJBGLKpORmyi1AGs+
WOnw4SD2/BnCiMixyYFXO+WaDFc1rYACwe1QZx5RD8rXNxn9uDkccecE+Xa0zGZJ0kWlBn1NAwoX
niXmf5AbUj6A7OoqwoyJVRxSYGHdtuSD/2BsSrywA2OIQOIP0QL3Eb61T46NfbkhUTvRPBmhv1ym
whl8C/z7UX+WmzRnc7KQxA9dcGUDNmIH6cEIx5z0DMWFhYyv5jlBV4KS6vHn0oOnGxfuFGsqBCrs
C7fNSa7Y9nylKeywnyYDYiY0GEiLCwoRcme074DdLjPtmXArm1+GFkCFzPj68ipnORSkKZXflIvl
B9J5xv0CbfA+5t/2vGK6g3MPa1yoWlDcSL0CbWHk2oeRQ8Sceq4IF+gTVQOEjCkLGVCoZIA926hm
rAfpF1IQzVpY646xhKvJuGGxpx3y6wKAf14IZwPxBz+30PXf+KIOxmNwCTXHUs9+DVm0WR9qTyAa
FdGUMUQ5eNtC9eFiexs6E8qQwSsixYX3dfD2UTZiDAGXX9uy1plZPDbEDvIZ2K1bEslRB4DUr1rB
xnC5HB35GrOt8G/g4EmQkdB8SeyiboMmQgl8U/JHIMgcUg7PtIUChydxGqQvrBOI6NxVVJRPhVSI
g/mp2ZImGpk7SZNF5nD/YHirpHqtOPz7eCLBs5cDcCpxaHIi3PB4WEOOe7gCmZGPQu22RTPFY4Tu
lZLNjtxTwOojdEHCdxPF29F9eFxEjN77Yq7EVQHFfNylEvo1nOYAx+8haOmcWxXfwdwpvQ7+Uj7u
2sEzxoScu9cSNQBGQND5UEOzYyGDVF4GKZlKoXXlwwezbeZ1VjwbYjxQpaR4ussQFkQtxu199Cd+
/PNp6gYLeVLUjR2Ycdgj4lXH8yzREVd+ovkN72fKKoBCB2OP1NUOs6YRf+lvyOEcQ0g8/dUphsME
JalUM/Qaqfg6sLn+AgdhnAdQG1mtsGFyu2bgT6YXf7YPg5TVBJ8YNueMu4cF390l1zFHg+D+5GVu
hUss8+4uQS1bVB/Hv8N62fyFtYuUTCRebUkKK6gdnC2e8fxdufskdUDS56mfNT76qJxjRyqAPNfp
Nn/CfvfRvEHthcc5TqbtqSowp+OcSDnJZ4sbmw3aEQzqzkragC13wqhaPugw503YlwyyW2JKmpGF
3cd7dkRWlR17ugP721KQvI+GEBYzeBeAOC7gtVf6g3NTbbowvc4UHhrbWhjfk7szsH5W8C9rhaem
ogvf9C10aPzyC3kXbJNVvcphdGNQxEOYBfuv9FokiIz4YKLlJQEIXSJpNvECpRRU6MPGuaRsU4T8
jjM4qs3ZGfBTXK4oTRqJmFc8w8+TNusn//EGV4e5M16vg82qteiTyTl+kWzQPmK95G+hqgH1CT9r
AH7Eihx3hg8o5NXRDidAOztG1o3dhB4gA1ediM4CASaiDYaaBX8Vl1TFsI7XwNYDrZRg8EYEN4Jt
yWm2WOQz7xPmYKEYF4K6TSY0Da++PJcuAL3USPHWQbckCaf9Qa4GmN/b3WQy8Bat3weGP9B7Vl2v
ORVKJgpNFjFhpNffvufE3MWoMVGmbFGb5a6WfgVIlJQmDwzO0Z3B2QsPfmhrNqO4y8+LABhOWvho
g9IHh6rs8yOwGu4B65qXxxvrYTQ3O8Os6PhwV5AGfhZ9KEdrf7AJ6UE9KPsHV9SWpaVus8WHYZm/
6oI48Euh7fHgYzDyZ5s81ZWRrLE0ws3SNe5A/1p4/4UwzS04oQOcEXzVoSoSps1j9iQQqBuQxcBD
8KJ2xQpH7v+273iXWcZKH1rdWNMobIhBWLOGvOLar3UQKKbUMMxZbxhp8fyBDoPsLGtAn16otAil
cfG5wUYOV5lyTnsxZfIrHgJN19AVrvr75pxbjr+4YVhluvpSshYHe/G5sF6u/EdGfARnNTnnlc8U
el5+HbK8mZDZvPMTTAj2H0nKHKIM6M9Jp00dUR2ICIjzDY6grFdsZhobvEkrJkcvJrpoUacaAAGU
E6b0DJWZ5XfLCaVN10kvnRUHPLV+viaNj8E+VfpUsjZo0AsZ6axre6UXvmnLwLwUkh8xBKyJnr7E
9FWbwPM2pewgzsgYnNteY1FS+NZxy3TghBjuwwxA6daGi7QmD1EYnRSyXrEvgJxKEiROg4vuoD1o
/XIAdINtSwuhjM4Zo8h9WF6YOvJdiG4/4xpBODxPtsbtqueg/OJdYN9xIGYJz4Vmw17LuXpeGRtK
fgJS0JzSjlR2Wh0UZqEUcQfPZCBnko3GL5eypuTJMsJWFNddhjmdpB5z1y0Wl9wzQORgS8UX5l72
g4m5pLdBO1qzHK8TgTBuDlPFV81UlDEfq7iJgas6Qwo7YNlTB09cw9oU/9pbyaNk2NUdrI9OfbKZ
LHVS7OPzBVhjgQOk3aJA+9Xbdq8JObKgGyHHXPAt/vhD6o6KIgmc7E/9aUImJFO5w8Tp2YAp3+n6
DYcVH0x5jevkTf3HYPjhAKUVNtflV0CZAuuFwb79wc20sKFjH6eQySkmMqUBY8tjq6TANUSg/OcN
yCu94fRlbqkcrv2gAWilSnkl0EAyKqe3vT8WkIPx1zNOHoe25ZrD/G1vWUS5RI53wxqkXz3E9jQl
MYH4B43r6bqjaPgjn2gTS3SDFRYUr/AIZFmr2Q0m2zd3OVcKefw32l2qM6eJZHQjhx4vHaeRC3R8
FnnIwvsFLO7YYug2A8qjp+QpMy21T1v0iUbP3JG6Xdn7qgzP7v5E5QZTo4WgJC4eDJ0pJVhBz2cP
3zJ8KDB60h9KjFrb1KwEQrXr6Lgq47RTrfm6Lh8Af16HnrFfhD+nxRRzNZiGrM5s9QWroDfAy1e/
+N8LdT/fFjirBgnb6svMgylaKKIpFt3ffvNnUFaqxQn/8D2fahaexd/kSrfx5LJmQHfEdCJ0g38D
lU2OMUwGW9DwuOeMBvMyXq1c5jnEtFmlMveItqPQbHD6jHn+EL758Qf9y54SLsnGlHwUTP17H+rI
6E/3u2J4R2F9bfn6TIrL0pFE++tsbq4aeq9cPKHJKNbeMukCJEy4yeWepBA/KKjzx4RGPHfMyr2x
GWawv9GvY06rdyhtWC/+Ax4R7W3Av1PMjajwqF3zP3dHuveW7vOGhr3HECV2iVxATJGme+DuEQGG
49GsOIjkCZxBQM+KMgWu0Ft0oW37LTP1p3hhYv+zG6Vs5IeXRBd8cbEaMnpw4Wk2UF0EM879guqB
81TN3h4XMKao4C6knZUbGjD1RTmrjJdvkBkTNhoKP1WEADXFVloM+T/8UvqnmLH4DNm7qGPR/SKd
2EoTsYDxAl/bj7edhA2zoS8CtU0j/gAfHdYM7V3ZY5Jfwi9ljHsRM2jpgY4YDN15TK2pdEuSE5hK
qhCtjHhdI64nO1VdX5JvQA/DRhKZNGWWSQ14gyJutuib8GjBnKlPbIDz7rI66Mid/OhJphWFDwmZ
LQFF3jw01UYqZPjXjP9m3RPIznX0cru0QqRJUelTuqYfKCFco7E9Zqb2UjeSBY60Eu4FFtsJ+9Wo
DXdhDf0MW9Ik0d2f0xCdlMXhQj9qInMUDfswo9x9uOfMPmfe7wnk+OW0RkBeT3Jgr+C04DgcT6xO
JMWfJNL32Go8hPY4wvGkZVevkKNWZ2gNL4MTzHhIShTqKJsLlJP9Qr5JsrfeOCIFxtPJ7zZn+me1
npOv8EO2RpIRhe3QpsGS6+GhF5p3B+sZHD+aXQa3ALBFkNU4pdQengkogM6qbtBq0DwqBveqJ6y9
Vh1Cmkm4hrYfYCGmAKS6+kDVWrpwkMhsuU69I/NfgIcYrP7wW24bvQcxMtEPB3vnlxEVw8rOEpGL
6gEk7AsJCHBZQtVATyHrYjzkwOcC+Gjap9IWEwsepN0UFwqUn9Jwvm19NTz5WsPt8qlofdTeoGwz
J5db2MGjJY2h2zn5htic2v6unlDjbr/p+g2/MjrGBIUT18Da5YiGowKSLt2S+RMdb9ED6Tw+iAH8
H/zZYGYwr11MyR9aLCtexw+nlezegk52Tz6Q+LKxA9rbN+skCOjAuj4KOkUKKG9VKZT8V5ZefIZm
3Dmqe+8toB/tOsBbSizXFUYNWoGOfyGPgM7+SEll8kIRLMkdQhnyEhWHbCqS8AQNRXMVb58wlSn6
KFAR17PoMFd3AU653fA1RvVCBAG9r9hQ8YUR7g47W6MNaqqpXx0Ee75MkhQDwv/AQZL8F/sRC03y
od9YmtLEI8Hl2R2o2QCh0v3ZsGmqOg2lC/miNeF+o7mTQDiYRjib0cGhadFAebQJ1gkhZvY4DnsE
8S3d4QtXgvkxuYTzJetIwj46iyd6Ff98FGkNgrOAS4DSZB7wv0teAyAYu1w8DVroOjCilOYLS19m
JXj5bi7AUiMsgjS/QP1S7U8MHHAR8j+m/fvFwog/G+FhTCLGcIZcdJbDX6+8h4uMs4HMWxx7eKJ3
1eJ835EigWnkjCiGaomtEwpTRLKIBSkJ8DGHE4K580ONQK5uOqfPh0MUQImBWYtQCWBuyYyfw7yA
0MZWaoS/7a5DINJOT4gqFEUl+il+hlV4dIVSE7dDINa39+Fnlfy6/MDFLtAKrkBywFnBbSjQO7Ax
jFafEeL5ikOF9SsA/qTNyqlzzsdR3FzF4py43eLeykJjgaDDGo4tBvREiLR8MEmkygGQAMNk0ety
rGMgOCqIGBE9PY0j3ixEasTYz88fbSfEd2TQjBYLq3JrdWxybLYHPBjqZ9A3zSeP3uTzY9QoJQxp
XkKvR0PrkbnsyphmsBmsaBy4BfnxYAUSt5swfAYJA5YGgLyyq8X0Zds0EWxVg/WOjyGOgIzbcFIR
3iyu09weJjIwPNn7Jy+1NlPJgiYnBm0ilECsBtrxGxXed28hF2eGYmFEfypsjLCxl3jAiCqx1ASw
N5yTOurq1yfVldrDj+T4AybfXYFa3TkG8WIUhNYW6C2dqrmejN/zsX2NfcBStwnwCoAoti0jvisd
OuN8biQc/0gFiPf7VAE5PBPKdsOec6r3RMK2FF8X0CPhrbdadMQzWupOtHoW7qDq4UNo0GgDdott
hrBw1wzn+cHSdpIvyA6mfbxwPtLmoHdsUC0i7C/nIBFuSyi0p8EXqnIalCCvxOBRPLJ15q0SJJn6
EeDqQqgNIE/Re85YMJyedDRcXbu95DK8x+puOT8PIOb02qfK3QryjNNnBm9PgcNivjPb/onK+3XS
/9NLxbOtegFWxzwlamCwslFruG3Z91+BeV6WemCvAhL9TUc4vdON7bmbtn08JH295EBgHTRp9//M
XPl+gRj4z6ypAzB+8GbNZOEZajV5qRNRHwPLr1mASNIFXcfOgFyMrAdPGgYkazc470aAOIsuqi7K
qgdMByVlCYs/4Irmp7OF8K3vx1AbeNhfb1EN2NyI8QyfhfqXcgtQUXCc8h9ftj9oyp7/yu1+sGz6
Ps5dH6SVXuG0xAoQGzD1GYEOiU2iuuJttmzVDMJamXe8BNxkheNXe+yAMv6m5HwHYuVg7pNDyW4N
P4wGDhOfDXzpPXJ8ZImHAnuDjNKCeZLR5XNYNtTv2ICDYZLw42NIfBct7W8YniHEnP6IMyHWIngH
EBg8kRnHhzvqdOf/uTiuPzymEJIBR8ZHzCeUDyK1nBbbKSBsjAEcnnojbAOoZqmRNkx5zm7joiKR
U4cPex2tfe3XZPmNqBHLHkJhYSBwdyEgwLPBiRfo07jdDzNp7TYkYbL/n6ztx4ajjB9OFSiOKGTv
AN51sXt2lyKBNnQMGnCzqkPqNyBS7F3xvuRQeFIuDgGSZPUjo7s7E5g+4S16DgaVCA47dNPaCcuo
xRafJLlGBnxhPr44WLIR9uJnKlrdkQj4sboAjbnYbBmYhIw+N8ACHDr0YXCaKVq38Wzl1V8wLn7n
iEomrSm6OQl5/9v4yYgcqshf2Xzs9akM2axAz27Og3+MPLAljJhIxV6QhUBmxahNaAVXgwlVjLYe
eSB3OxI+ExjgNgZvxG1fxvbIAAdwwo87bvNDsDephu9onAGkOd+zFZYrL2okce5y71zqJa4es5gw
7w06xRWCwxjHtv21vwVikDxusEu4LsjO2R3Et4tCmlr/zz2hv9J7g8VRQ9ht+LXAeFAScN5yYPf2
X+qxmmwkf3nWGFOKjzBYgo6jMfng4OGrNtTK+/YEDHTadml4M6wgOHfBvIWw25DDfit2Qc0NP5l6
HACTEQq7BDQASJsHjihb/K5cq+cDG9MkLVsKQDQNZg3/RgHJkAIxCtYvNCtgPS9ekT2NumwXslRY
wfu9to1JdNgDL/6xNziqfLTiSRuTjSjlmJGjEqJs1+4XPvzdI1Q5nZn8xhCjFm4/3jG2DdKLip1a
d0toqNzbhNNO66ZNVDK0B6mkTJAR/iX6e+qn+Jmz/B2puRjZyEnOQMM1/XnhMRYj2J5eDSM/3jXi
DpnZcX+A9xc0aQzFU2x2Kfs4P0jt4Ccy5Otzxm0x5BBfpw7VW1rPqcSn15uNc0t0+yWhBB8FGhPe
KaG6XLvY/0CK02MSyvpELqFfpjp4s6holJ4rMGQZoNHnxQF18FJyf3D+K+BcSO/7noA5NpljENAK
jP1hAFt1xEkBT5rlVDTO1NWorePZ91dk0UAJCZ0bbxeckPdeo5lbzZpi17HyLoFQHNlyM52ykk6K
r4z0Yi+rACk2eZiU95MYqrOEeQQYNgf7LfaDMmxkDCWAvFcng0s0ye0VG/Im40keazkXJfwX/AB8
I9x+hyxjBtE+LvzN/mnDW1PIsRMe1nbLvAZAJXp7DUA9ZoVdJmoM/HDMfSiSCuh1TsJu2acd6k2Q
dcg5GG7/4YzEbEFE3/L1THt0jALmt4sY77lXhLvNlMEZB2WaUsUc4fEBcjC8Nl9x+fZ7XN29CO8E
/JkBFXMSwzljyGj8uwb6qb4TTGAvDSteivj7dbfAnLZFz6CoqnDVYKK5J+UnBnSZw0JiT99teDYN
YUjxCakgS74864/vWsaNzX2XvwgMfosjZKqzIle0bTSSWO3iE/8HIJD9i7O6qF/4p1UTqsddBDZw
hBpPKCaw7J3tcUfu1o12F1zKsqeMvFuK+TVTXCq8q5q9niqgx5Z1wS8u0CBdq4iQsUJhCTMyh9K2
pJCTSN550ybRgcN5Dq59ZtsGm3d/28jOLZEt8ya+D0/sOpnHyB8odJeBtkwlM40BJIb3bf5oK5Wd
hHUCvqvhh6pe+gxc8loRn+xHov3wK3Ex8GvQeH3QSLxI4HtWNg7IP89xcuWkf6vl86WWFPTvkRii
gUjZYpOZswV5t6gAcR9z5tq0R8gelDsGMsxjqEZSoc3gUyXBMYBbpB1mNhOedYuKkvd+xlC0S9Bh
hwGY64fr3kn5EFLIO4nwRqbolPkcw7wAdzmqk1cgo7n4/TuigXIFq2F651ElYQIhz/arIfUnOfCz
AmHsjdvuqQ+DxV0mKSAFTJXXlouXqBQsRhq9pLV3sb1ksjyHEUJ3MD9u/F/IgYQ0witTKQ3JeLQP
PswEGflTI8kuxxfoT93PHJpP/FAwfMfWEm7KhJSQiXgR/NwoW0GlpSTKvMWBqLUZfXo3hBuE9yAj
fZVcfqWU2eNuSLRX5cO5hHLkcisnhDJm2N0BkDfGMacMxzjxGdMWDbD93F088E1+Mh2dYDpc4vi2
yAzQTR0MhLD+IdAF5l8EQsWRmf55OvsEKAKT0BnwvBMe8e7SNzEmNTwXb5UlYelSQZEuL+P+vQWw
IDc4w9mM+go/2l/351HY2NpwZP9cXVK45A8wQwi27Qk+EFGCUy6/MOFcFsBnzixiz2UsllnKPm92
FD+hzHOq+aQVezLZxBcKeHPK29ybwEG2cKtGmJ7NU8VCOGBeu0xkDLvvgtBTROLmEMIIToKfHtDd
B86ZSyGU8Nv2nPN8M4faZXYNhROCKcs3B5eaMjI8cqTCGmEBSWeHn0Mipj9zRrFY1Nm6b6uLF4sL
KDcFxk8QrIZDfTwUthjLPE6NAG8M9o4vs6OoHET+sDXewfgO5VUJmsI4g7slfgugiQXKaAsuxd+m
18MgqqaV9XvMzZn184+p4pj2gjUNxXIIblo4Fh/bOzZ4XA5Yz3hySDJUhiMJ7jbHEIksQbYlDzZV
XBhyaeDKAtsxPs1jFMCDSQhnHxkVXLGN16cihx85NDWKmQf9Q8edIRNkkNh3OCuooavpOXr67AXu
EWoA20FkjHye2h76BvoD5osMzZjzBWvquKvc3SNwIwxImdQXQR5805nsSB6WZFVAWKw5VnkIB0o2
h4ulVIzLOtF18oghXxETNeYPwljkVbJ/nI5LLeNcPFKHmOEf9hjbEq5GWhtGnNvsbG+Fm8m8WkG6
cpc/kgemxG9pe3nQtjG3xdbuD6ARApy8RbyTuedlLMwXBVhymApw4GghSAssyFmJlIiJlz8CBhnR
yJY2VQMYD6i72T9oHgsRhZsY/2gYTlP5PKHbQqnBIixji6F+eXtGn2HdAi05nAlfhIYnBymjMKkM
gFgMoLiXcHsVX56Y81tIEygw+HiYpfy00mP4R6PiHl7gUUOXEBH1iHnf6LKBqoQ3I9Qw/gXHdBRJ
yCrtCMw38Xfiq1IrjOTkQflH/83vJ/dUpr+L+LAvo2tfZLGNOevC4Kr3JpU90JkON0fisQGaAtGp
/yc15RI5ErHNAIQSLKfX0gZU5pKayIHK4BrzIDUl9RMyTUWSIC5yG7apoD1TA1tphIR/n0Wc0bDC
EcSMglq0Ov9ZOhoDLXDC6UXAjAbctOkWLgQPLKBJiBRnm7gOQRpjxsC3+mnNZINxvlMk8tWwcI4N
WFFsMmb68mfhQ+AxC6zp18NrzNnM8SLaJWFXMvPg0mwz8+JCPeQqnump2P2uWmhGJx4yETWbmWEq
gW3TElvK1MA1jW6fLn4hQ1fwN8vkhwEvScFVugZWXJLscGMVsy7/kXRmTapiSxT+RUQgAsorsyjO
U/liaHkExIFBEf31/WV1nL63u6urLIa9c2euXLmW+5mhXKEhiEMNJTWdByVdYiFSvRMgEBImtJ3p
55GlqrTrafcDLw4XYCZc0WyB5s6qhY7NUCyq/ojr8OqZWJnoXmzZwDrmbntP8QX+QDso4gUea5AG
yY27vN89aQ4DfljQMdXHiQZ01/Fo9VJVkb1GyOTYP0EbSXKkIubFb6DjMOQcnuVsB4p7hquWazYE
7WgZoZFpGaEqC0frdBIv0qH+JVTShoSf1MlglS1QzhWYhInvNrG1peh8YzZN2F1zZiZTxGpEkpF0
wVnTz5p1fpqfGWTw7xrVwgVB+7yG5sKEHZqb2tz04u1luaV1gZkWx5iCCCkDfBDGz2uGdYEl4PrQ
H3AmpCi8knX51zg9zXry7FEfeg9Wmn8nJEqWhhVCgBIlbJ/vLyOB9EHAbJl38xdIo9sbbRF4SGE7
M06RV2icQCU4/HllvEyCKN59BSyMaqA58CuxaOEC+ZUi+rR+Ybx3c8cfeYx+KP0JknciOmpXJBEk
xeQeoMjO16sHDDAF0mYa0S9iaRI9Ldhus+wIvSjmeXBKfAZAmhtRM+R8XCDdi4YMGbUm2NF66Cyo
vM8E+vEYpglVNo/DFrWZGloXGwIh6z46bF1vDCB7sZEo7aIQRlEThrDL2bxOO6WyFarX3XBQyrVj
naAOmAcdg/BnheydhUzhksxQq1XEIAWZpyS6wOP+ZQYPZO4ngmLoYDxAM49QImYJ4LTo9S6Adzlo
HJjR9mUTiKQkxycwhithnYgGyl3MyA3wvSDtQ9zZfh/R7VVYy417H+ywQLd7x44tRzzHyI3xo044
8SmoTsRhXuyNgVNBh3ujxznelvdAWj85MNHWIjnNNrSYgIdIbWaABTOkekDZ6QlnMJnuUlNvTQig
kB+AjyjtIaujWPebU4R4v3TzyFwwrYhuIyMovgMyOAQZvx7Z7AP50CJqpZ5fFDGE2zubuYChI+xT
0PCwNwmhSX2dyHFDVvDFkeAdYc3kRUQ6Emo7TGOc2D2M/mBdvOhjQrCfgQ5/AGupvewTeUS5zZA+
B9X7oQJ9LcbF/AnH+s/0UPFlAdw5Avb/hsDUzxUWUAJbQ6LEDlVWGV23iqRa8qmzPn/c4dise5ME
iT7mvSgbQFkoki4JexKG2d7FFvglNRBHBmAfIZixI8TZOLVPnNNQZM9FxKubnTqc/xhmPfmg5bDG
E0bwBR45XX5J9FwUPElrY0jiPx//AjrrwZam4KGIekAUWRC3sdDUSWF69CVsarGIFIL/4B04DziV
VRJirISA6yAvMMxofVxMCVobUfl/9xBV0ze5fJczrew6+0UpPSIdmDMA5yLWG646++Z+LV3BNxmS
M8Z1C1jb17djuLLCMXVP1mioLBj0DSMhsoFVEWvTQTK+D6xJ+vUR8AGm3fbcegH1GVHxm8ulCazw
5H/q0Nxosnhpl8B0O9HQSRnKEiGWGAoWJDUm7vtzNbiPaElnImoHXZbVXUdqQbv7REPCcJMzlZmE
HI0TKAW17QaKKQ7LQwFMI8d7ytl2c+EvxESG2cMrPSh1oeB7lAtd40/bkjgP75RlO/2d54GJjEfu
MJ3KaAIhAQoeTxckMECpi6aetuP2GR+nErQGdXgCChuinjkuoaU5QG2zU5+L8K3XkmaFUx2IIPRn
OV8pXkDGgY+DfUoz62SBEdHONWgTuvo20+DXI03BOmq4yURygTBaIaY+Yt7+3wWzJXuqrBPZQozy
O1UA8jJ7D0Fx1vSsu63fX/Wl58hBBOMnlJlhXJPbc+niaFngSUEwhkYZP8W3TXCoZPKkRybYSUuN
zWZCyILUq89EQS8aI0wfrhEom6xn4TlCFVTzEx140wPpz+KpN2bdM1r/TMVWAQCeYEDiYVmI7Q9d
MlCIc6NzeCBt0aQRbA00jkEqE1jD9kZZk1tTGEUusfH8tlN2JuxplZdgjz4IAo6ZbRB+7WEhReXt
yAFGdAKJcMEoyXbIg8YX5rEnqk+jjsF6HtnmovlPmk0ESBvdu3/3MlCcAHFOsVngkWFuoUx5WckG
2rfjcE4TS/ksYIE66ixiF2qZCxeCnGxOS4hMtXBOnS769S0Dmf7qTEA50fgnKECW9hp0I4WIHkD/
rGmyD3hRNDCktiwpuAH4BKeUo+7MGAgequjuug5VFxDDGdt1egXb2wHMcx2iR33FfEJ+VNxQyOzt
4Dr8BmwaRncmtKPPh8oWwbtwyAXUzBehj8eZq6PUKejs2T2ALtjImOIMEpAjb6yZQQG1Cg2ILUXw
AFW5BwgeE6zj2P8OJxMIcEBkW6RpY2Tjhvq4R3ucSLSOX6TYs3I5Hl0OiAaeWTTjQBvYNnkYZ+c1
PkdYQHiMwTCHtOfdUW/xJCC4LDhkKdg470SzyWVPRTNz3E5hNMR9EDd1nHDlxDWQKGC294b+/rjv
SAWYH5URWD8bDooy0LzIIP5DIxGSKBWAyCBisjzj8FyIqmHl2bxQHphzUUgK+jRWRVyJRnZIp4Hg
J3XhZUTRR8fsEqz/UsZ4LU8KEFNQazVY0wRBSpwR7cRj0mox8HcTXgY/wwjX5kKfCn1NSnPiiAjR
nU/Wz0LKF5DRA2AmuS8aILZ1CDASGAvH4bxi7aqLyhMYlPcMMPE6zhDNIeFD6ldyG/r+xoL+6GA7
YeYZyRGqwu90NjMQY3qL0YJcWtaOUBmWXB2qu9cJetDgBaxAsiTYz4bAFSRY9MsZMqVXhwwHYw2y
f0ukAIbc1JtnAecE3NWjE8x+Tu1ANJU5LyXN2kN7hR8OMcEZZfy0YBeL66o7RSmpX4snAzOMBCqg
DfcPSC1+BXoFDCM+SWceBVppRywatgMt+eg5pohkVMYM1hbmHm/J3SkSsUew5CwBoAoXfbm102PD
AdFCAJ4TGb1QP57pbSAw8IO+HdqCpMeOUtjqnpkngDMkEhu0VEFhpALL6X1l2JZMz8AoH1vERnlC
hEebZROgS8pUhPDwJa2UOYXKfZ+fMHVpesl1vo+8SlhToUOMQXJhk3WdDfGWRj9fny5AiiVseOpi
w8SNh0SXHT5Cwx6WsOt4pGjGO5yWOUK3gOvn2Y2sSN0JrQyihHMbIxTG99UeIzk94Y7CWp7N7v8Q
VF2EgDa8MTAEz4jooUoOrwTiqcM6FdiRZuKZHH4UjP4pzvM4z5wRenajyAlxUqebJKhyGs249T0E
SXd7XVLxDtcsGNCgHsyHPXf5CxCMkCInAafcLPcpRUy7Ik0j/CFa77o91CcdwgzS9AIcwNRjTEd0
dYDDu66fechYub49+UukTmK8sl4jeMPEE8USTQtaBB10JHi0Nci2MhI+oEyc6EOpQD1izohzFhiB
TsjTxwSbxZPGw/8vCFJKiKdPuDZguwh1CneXGQFjDB3szxBhCGgGSEGx7v1QMyyotwbKMPY1b+dS
HdBe0ccnSfxftDSJreKOiCyvlI088kZwlxntAhpNfe8zf7Jk+bO8OORXrrxbrz/RJ71d928nDGcl
CtbK4q/y6a/W/T3sZ5gh9qXnWaO1YDwOqyY7ksUNUDkFr28DxJrlJNqceJDS3d8+biyvbZ+hBSpc
w4Vo9BiS0YHtK6xMlFx/zBVJpZTcC5i4Lu2N14RUiqlU+nlDOtHeyNj9gCx8f4DKHI/pz9LdOA5q
feLdsBCCigjM3sON5zonNiev9hrzdU/nMIEA9CF3YveGXe8jXgG/sFWAjvWRtJHYMlAjVJLQdecn
edpDNiagJCAvb5MwzlAU7JeXK8dG+K4dCmN9USVAXiTZxGaW1/h1XITPlaQscbpCpE0cu0Bp+8PV
4ed6ALnltBV+E5fJ3oFs4xL9p2eBFToQOnyPo1yMmUiLfMABjjd2Z7kR93gX2WsQuQXtKg8zIVvS
QAsrMy7uhSkDM6ECZcNInNPc2FA6SyXMkmaC3UZNiUR2/5O6/7rzHnxEijHwAQIuk4q2uRKW1+kM
k5mDFRDxiRUPuTw4mEASlFu0A53PnE8n/YQCeOidV0xoGNNyaM5fQ7gBC47/rvj7Ak9SpEpZ/PKk
QRmvgep4kPvty+1Eo4M4yz+WHEWi23K6SZ/2LINnckRRLuIELWys1xEjOzEmqdEusVxxD4mLQfaF
cZ7Mt+IlQ+aqUADyvWcuBMMKciX3LP0NLrnhseEOxnvy7gf9dwQNyhmSELuzSFRkUd09YX3Oueqf
GXEAtSL6ju0H2DoriD+nziDbyOmYjD+43bIQDshrZM4B3DEGatpqaLMAp3NkQxkQnPIi2sinDmGP
EabJiVOUZtQ/Ds7Oz+OYBuwApHRYC87NB3uQW6Xu/gvURB6iiwBe1MHbHSFGqgmeC5k9FSPkGapm
HKTlJCHAAuFJEw43IRJo3resVjbV7rVmW/XjdX6AL20PwZCp6sOWsAJAEF9GxBhrSV92zvw3N0uo
DAt06Bk/ZGN+5gbnTocAcCpDEEA5LFmft/+7B5woGKgE9J9Pghayf6K/SooxRck2GN0LTVYRPV75
1SfBLsi2CPSXAVciSHL3h2OMNNDZ9wigxpObY1n8zUuemCZBlhqGsphWUho4J060v1fY9+gAOafe
suey8DN3CEmaKccM9DoNQirsFh6zUFWpW2QGr6HPIaNdjTX6rsyLL45U4UmwakjdtU0qPKPN0psx
lHsLuLUejWHvYXAP9cCDvOJcRE6bZ08TqjtWjagzTZlqP31gST7c5PP7adZsKzyRpI2ORSJM44DG
65X5FsBlGdQimgER8a9CP5bSk95BKv1NlZSt64GMhW53ueZ2yFv/iJQq9GXvi+IBO2ONs5lD3GfV
SLuhClAToi1F46j9t1KXMIrwnRnpOOry++zfeWu3w0FgjvBEWsnQb0Zd/Y9GONFfREgRXcbjVF4k
MoVeiCO2uKU1a5JutJrgkjhBv3Gmnn2IgEJIGXAYanseTzsd3beQFeD1Nh6g+5YEmJEVtphke0wA
kdGmBD1sFXn/FOdczr9L/NiQq0yYefmc0a18ezwW8KkSV2UDgOb5dGd0FRE4g8oBTAqdmNakMuBU
BsNkCLH0PtGVgaILOqSi5IWh5kQaPkwTyVyGXwU8b6AgDoidGNuBlO+99YufRDaLIaG39/LYNJK8
1BuQAADwgh9RMd9VKKg1+kHEPEYZjmIt+zmS27CWZ4+KAh65M9Ch7RVGjdgZVQ6h8ROCzJb4bfrK
oEtT1EtjslpYijUzxQCuPAbsWcGe7tInhdhk8q0s/jp8Qv2W6U+mYaAiwwm4EDdYVwykKAN8BGa8
+qJ1mn8PtG8QLsG7+LprHg4MFxQG/XQl59nTvwy+vhn4jQtvxrYwnXE078Ofry9emlWgwmIU7glX
w42jsxXDLOZnKs22emFL4nFz+8/j7es1TCTRdu8Nu4g++WWJVnNQLW/3BaRWO0fCd/F1L0gA373W
RbwNCXguCzyd+4fDZV8ZHGghx1dVUMdX993aHfu7LOnjv9b9gGmgdosq8teYp5qrofrFZBNYVi8s
RkguY1nuPGvv1pkZE92A1faJYM7w2NF/RivQbx2UZTSIpBpnYj7Q9lHvO/jgbvucfy+DUtqn3t0T
+08ZbDAU9CGemo/9suE2cO0dMyxID+zeV0ziDMiNggoogXKNkoLZB8Jm18mwpsy8O31irTPlkDIU
794b0iLGwYhZ4L6zeW/vtvGG1Iw+bwh3mIFNmNIyBt5jZmySbyFXPB2I9ysq+GSBLTkAlwEzERER
VTp2FvR13m9/TvMcfTz091s6wjRWCqdeiJVzB84q6d7Nx343YG3JamHDatyOvHkRrEy9d5+4cfW+
uztZGjfHBJJD6Sfe8wwvgDfAu+OD+f/MZaLIrBkgwlFnWOJMxM7o8Nty1j1fz+jx/83r5JQuv/uN
Lh1/yAHfuaYExVFRicqN/zLcz3X9bKY6Dc37sX7uuppnQABnYjldGFzbsf4EjTo3YUagoWP5Tygn
aFBtsjxQP8FDByphTDktgx4SnRP932XxhvlTBahoaG2YM295pGxL3mGnDC4TBJFMqHizx8u9QDgG
nsd1phd1M4RDHqrbImRTBcg4fjScwtwGscNJAgZsrJoYsoAZ0s4vPkG1QvUEyXa0ViIIEphYxBfl
HwkYbVeU/zc62kDDd3+WTwAQO9DWcWnP1/yEpS96BY7smEKG5XPYMljSTIy3pza+dt++Gr/UvAJB
4178tvykITHuZbG5x282H757UaKvyov/jBM6JWWkf93Hl0nYr2vkv59ez+41pP0Ig2V7cETWkNLO
tO+ozQMNWQDqlHbwKVwu4W0MnkSZCtUcL3kgKTcsCr8p/FoP1c8IpdGv5mckmv3orbpGO2DJkB1P
CBr0oveop4X33pSVBZpEMoNMMWMCfcFVeStPZFBCzkpSN0UMrSB4XGjDRgty0vbl6scO4n8vN2vG
CoeXWjNrFZBDzZTugped0zqvBYzFdzEL1dfQHBa7iq1PANC8604kWgDBZGQI7INc3w27aMREXUIG
gzcT6CgVb6gVduSZa+KQyIdIyLwL909K1cQpGMb7qvzBeqzLcc3CloqIZygklBd38Rg83tPmX96M
zxk36twmeukhLm0ti07BN+ubR5/Yxws0koGSRg3+5zxukdDUkBZh0k+l60JQdojp7+cwAeEu6De+
FMfQhnJvsLfYB/ynupl+3/Ht7V/qlVKMUtSpvXxRW/7nNf5TirXy4fc6ffSj9BvIXSgOjBp+llVY
rXgHBSpybq6gvATbqUFvLY2iohzds/Deelbh48Z9LDSflduyzJh/SwZAFGygI/s6GaAs+0dFT2GX
OiwQTOYNCIi8UqTqR7rmLa6tp/V5GeblB9gXPhy5OllBxrgz5qiMXwwRc1HWbTJg+uLiKddpYY3K
70gN+Z103frMmUk2cjfhiJIP0YZgSHrcbZdSwu8fks3nE372za5/TfSNGiqIfXnvrvd+gmJ1c/dl
BldkZrqdbW4wozVgGaGTV4SsYKLRV4wJFz2UGKrVNY3yXmTk02sX+T3RY80uP33L/6ahhSqi6nY1
lvgqey7yy0/nzZyZ/TLjTF89OvOqmeiWv29R6lhqKs1j/TZst+Y9uKHpZ3lPpO2uw/t9ZtSL53VZ
U8qkUUVB3h0qmmftOTfH+9x75ME9+ymA1vN8/S09LQ3367sZWDVTm4NX3y0y73V308r7vL0CVWMQ
lPa0V7fmJyC07Qn13fe4MUad2jW1OEGBHXl8NMSB0XvjvJi/viigRQ27EktknRNcdbP7b4Vy/H5m
WGHK2CjtrSzWCshpr7vX9dFGLx3DCuhalqengX7R0yu1wEQ39unpSIrcmChGgLEjumjRp2Zwt5/M
EnREa0qoN3qMjO1FNESQytJsbAw0pM85178Iwzjo+Pdv/+46DRM3LiuK5C61XOektRSynGCcDiu1
D8eGOf/MZ14OgWP270KZph6ErIQE2jNlbIU0u878E8lOUe2sFzPabu/EoNSFgV1RIv/Ren6R/rav
gRXeED36qB7TOjRPLaocJP1hzG8Y8FE7qf17t4aPPhqPStD2WOWoNji19Q9JxgYnRRp4HEzoMDmm
qDW1IaqQLDiIyza0YksP8RZQhondfN2KCeDasSB5MZAXdeeiUfqTOR/Q8HNT+e+uY+0IzOWaBIGk
mqFuRfdoM1EvubSv3ejrVTe3Rlof4S3F+6p4KiwIE0ixfQ+9u9e5RZ9RqwWp6Ws+2iVIdyiI2tEz
wR+AoS/Y+Nbg0rpZMTEiiyTqUqNHbh+KZvRKxJQvfY1Azw/3OV2t5RMnGqdoXE7b+2tXWaPahEWf
fNaFyOua5Kqfx/bZ9dvuUA7oGwI4pB74iTwHGtHtQhxEFmb8dMqcSaf+6Pv2OAwvu0vhy2Guujps
D/MxWHAS7TmtOKcsoS498T9H/dhA1cg30NrElfcdEvOU9F9VHD715sk5z0kuNP9xps3Vzlwfdq7j
pDOH4q/IYRj397MsmaKnVV53H+XwNP2cem57zQdG8vslvqMI8PZqHnZr1wTf/yd/CQ2FJBrPuMOQ
pDClbyqhIyduSLBNoxqF+gnKasUMZMd9cNdc78OtQUKh4vVhxkC1afhI0CFiaNzMjMSpn86bydpF
pjlIVL2Y7sAXJ8aCNndKGZAB1IQs0WVAELkkz7pS0aRhOSWBeH7t8qfdiTdWt7WrGWPG338GL2UG
7ysmsbq0g/6G061D/KK327HrCW/rGXOHf0MQ/F5z2MQqMVX+Tv0gRywA4NzgM2+u5j54Wn+mWe3q
CuSlcXq6V8ZuAY5II3HM8sFB6VKDqJc++R5jUAGz6D5X8cczIz9DFSom3vIXN8OQmH5MIxK5y4wT
jKKG3j1IFF3DZcfZb0ka+bAO0sCMsfKLb67hvBcvTlAySZ98Dr8Rc/glH8RVBG2ukpID3vRNVmE5
4dHCvn8wT0h9wdHKL9Q294ByKkwhIYgKjub2EWX5MlL6hBxrhh2WOGc+b4ZPkBbcQ+MU4HyHTYHj
eyHvDAeynY6rAG+MRMrcSJKaemlEjnCbkCDcgxTdNk4zhsWDPr46Xxi0KyZnpFvaPTeoybIpe2y+
Pk5kowx+uZPKwHQXYrQ8Y37Ha8FNMafH4oHLzAhCGxvgesOeLAaVo68HfFh7eqAHQqEwSLdRTfTK
QXLqEzARtzj3ZZuncCBoYrfx3zTVw5dV5Lck2FcZLdY3ORr5rKt97WhH/EmPn+N7s59T8zNw+vMY
mSCg+8kVnRChvzympPgoPsizeU04Kx6s5Liz4qLUvnyRSoIrJVvCQoGkRhJWrBkgpeKO51BLtBmS
xiKdkv0qyIS87HZHIgSNro/kyRC2A925vqyQgGV28+/AW+3uGUhgmV3+NvsOYgMjA5ypOkvuGRSA
R+UkAZ3Hemv5cfOp6j6RIRn0fYPXyzVpvMQLZUeFHgxXl7kkZ+TIN8pc1IfcXsBAGXKJnn7Db29P
s9XteNdQqiIWawI6CXhAQGSSWHMMWfwXwNvYZMuq/h8t0dJtsy+cOQIDVz2pWqf3ovCmwgkeWOBq
ES1WBCfv494smRb09VpG5krdyX7ey8/ScDpgfrpfTx8/cALQcLt7N8ZPv3aBXKw8bwwd5J++MdMW
O0owl0X63XU9Vm4nLidayG8mWpDt/NXQoDD9eQ+4i0Uns5dKUI4YB1zWDWiak+mOcW5ADjV3P6xm
rDLN5k3y9Ok0ckdMjiLJ1DmYKLZnBKuMJum0RfnbcurTNaQq02z+6tDt6XolZoPYk1PwOuyhdoxB
hnGw1lcMSewnJ+RAYU6Fq7UgFhXY6fFKZwQ7MsnPZj/GqyGzqRKSU7m3b1gurbulw1/5CW14nBlZ
IqhIyKpinfGCfGQFvjwNNAJKLuD9DL/ei2v1mkC+nb0z4uhQkY5b8neoIuO+zzNKE8aweYzsMxVu
jNzBiCWSONB6uU5t1Pe5RG3UOVRza41ylel/BmYaqC5LyfkMWLZf+xKqzLzwffIonGbMt73l8q/h
e9HEBpxHLi3/kUdH9yys5XMbPpXNkgB0hez0h4QaeCQVO5Cv8eFflibf2ZVrkq9+lgVDcqlF9ExD
NP2+NlH9MuyHeI+8B1e+pO0p7NWRPHmdytkFAIbCK0tIw1nC0bGVZYARkpOFqmukILU21UcN/BUk
n9iGzZgPrOas8lSW+Q3NvdHtx7qzAP+eLY/K9Hnz3XXn0FgOP//Z2wzcs2+1m/OuRS1DnuQvMZ3z
nipKBUx6/iui10CbmCflX0V6jUQyfjagvX23boLHzb88gkvfNXAqr2ca+zGdfVBztkhVneYa3p6h
iiDi0iJqY6tOwocrBBOHQB43R09ReLav3Hvis6bywUOZ9F9BZdrWd6dVLp+rcjS9Io0mGhSegVpM
vtdI89s15vW5NbhNC7t9H8yr3wELEnOVVz5KPkODBffSiOFQxKycuI8SajKr3oe2ON0SelzNoeYR
czMdspsSBVy6FU0e6vW2Of8kNwfF3EtJobrMX8ELRywcSJDIgNX0cmosaoJgfC3XKdwvo+S0u3ld
i17hG5KlfYc6M3hgc3NlnNf7FI2j5jcuZM39dPONdoE/yvi9Wbkaheuvpo41XU4JC8AbMWxkF3ZX
j8Nd2pBqRWHvqY9QSaJbvgT0Oz2QWlHsRB+IdpE+Zm5CGChffn4pHVWTGfdF4kM+4GjYu6dCd5kG
0ZgXe3w4y5fqXNcGuRa27RjgUiDrDor3nejZcbMcOTUFIarXJ8yu5y7soxoTcTUAC3qivzxZr5FP
ev62lKy3aQO7xHIsbdxgGJ8Flwsp6iM/Z/U4e7j75z+8mrisHwCE/Ov2fmZfRQah+GeuCj7nPTQA
9vOecO3xVFmVm4pLwTTHIbDRJL8//BMMWoRDnLJ2qsco8Y0EXBp9sRsdVEAonQ3LyC+8gX8yJAm0
+xjRjwC6ZlQDOku2ILckTm+qFcojb0bOyGPgiIcUrgK5vFzqZWabzlUa4VR77iHtHp/oUFbkZ8y0
MkuOerxLHwUhxjK4667VX1t0kh/DhEuEYjADyAf9hHL3AxuS6czbht6MBa0SJUn6RnZTT4BIk8KD
Z0QzhTgylXmwzR2mitM1UauxU+R+GP0ouBjnhXpLxj/ShD2/nXaiwoQwsiAhSD+GtBnQeFCFnHR6
eFstUCOZLsZOFMw6RavZaesfGc9MoLOgeCH0u7bjDlOTnjUzyOWVF9SZ9Hc0UyrKtEHtXbpO3nOZ
1v5Me0WMDP75fgWUvTF/7fY/EyPxqqvfg7eE9jCkqWc1AJBKAkXxu1B7KNM4GezUWl1SEOrMtOuS
Ebi7W3TtST96EJedPWLtTIofvm9cKBi9QG7Yru1+zkRdJ/zSqEKOGgi2PRJdo0fQA0ou3My7uCWs
O2eJuxwJUe5cJ2zl10cwt5p0nfPQ2xejDqruYbGoV3PQtmxHlgfqPsPpBAVjJ+3FShUUXU+N8yIg
ZTjoyL25CVN6LxFN73KW+YZOcbpXcaS6YXnWyMyhBc/fa8B+r1ND5Juw5MPKa9c/o+qgubt9lIfH
EuV42JLYkTPodTR1lGvdC1qz3JVyhJT/tHzQYtvgVuzjQ3UuvxOLKddG4O1DSvco4z3bvuY0oo4U
F+hMMRmJwA9uab84Tf3Z6zQW9g34lXGFE+xmzBdk6Zxk2b4BrdkJEkVpmANBML7nl6tltSjj1woV
e74x9zomyrrLd+K85qlzQ4P/cMMrEG1C+xPTcmPzOCkdnD3Da7DyKMVe2JKsVYrdLeS9d4Fmtvu+
e3HeCbH5ST1EeJYTY1Q6S4HK+eyMlN4f8CD85YdZ9XZDVcBo2qYUo6yKM4Qs1U2TGF31uvaQwxca
WXn1W5YNzanr/YTV2mOGWm3E4PyGGamOn2MCAsIM7sx6B/Wg3fQKbwZchpsZ1ZvT7RFheMqGh6hW
/YMhsSgZN+D0Xl3n2Sn5QR720ZD+wC5zFuwz2h9uRSAgg6MQ6SvO5ToEoDTR6/AaDmeERxyOXhnG
ZvKJHIS2lLT2RErotqB725sypPQP/KcKKBBWjEdg2tV6mf7PMJDS9/sfH11/KWTQGz/fBtrv53fD
GWBQZtt/Er7QSg/9ycbqwXztrUDRfi/o3kzR/CXLWd+H1oEV7VaMYnVIEV0DtYhRtf7ZZM6vxRJH
Mzl7Ryjb097IphltmiKontPiAhXquSdyM+s/v+nuh7ExIMo9Orhej7dBugXgcIOPyKyhVzZeHnTL
II95QKvOpgV/SD6BNe/znJ3yX/Zyl7xHfmZuNH7a54tZRM31/of28zFB/8vji8nbu5LGUwoiSaTM
8bRoQ2X/N1V9hX8R7BHE93Y74B/zXDGT3QMJhj2IVK5soh5iaOuX17GEm6EkXpGgeI0d42V0AWXp
YEB090CZkHP28kcQf5Voh8FSzxYrwsbPIIlsHwfmPHuNfdwH726kM+3VCXZNvsJObgAyojpP16Lk
EMcbIYwyAY0aHRrUmX33k8qe7PJ5aaeOv0xmk8EtxCvqShx4HLb30deXOV9tvZsQvUr3WEPFsj/r
/XPEvI3uVVzsG78heD/rbdJ3EOHiFjBNIOsTm0sLjNy5/uyaEbHj4xnwgG/ODllb6IPstoh8fkBK
6+7Y5SpiKrX82KRHs/EDnSgb00fEq855ed+taQ73M0w38UnEekA8GLWgx3GZyt1uW/9jMChg/OKa
IeQi4aupTrm+E6/M9Y7HqGHCCKgGFwgprXaCHfyfbyP5IYoudoL/4NsZIh0aLFqcp9EnhsbG7CKH
y1HEBdy1uXuTKXjWYrg/QJiDD0NMkL7o83fb/b2tTQZOX0wpNRUSnQ+7PDyw+ryfIOyj1tm64kbx
mDdUD74Jksq/swhkwjj5IF1e7o5YDG2z+a6ei5oAA024aRJeb7yaj+i/7TCf5c+S+AiiyMunt+bX
kTCOu5M/2oUQNhan2RqyPi9nIYKArbBusAamcQ1cDKsRUpcx7Q608VoJi/di/UYelGYvU+yJLYzR
7hKgPOOTQo3dQkHlCWvojaTMtvjt2Zfly9sODVfGgWFtremtv1C8/Lq7IaTIdPWmTwWxBZq/R9uf
qfVKXsYaFsXpuu2hbDui8cfRbauzpww64UsEUwSJR5r7A77rrIHXQ97KfH4BcwkLeucXKUOecxgd
dwducRdcRJByqCgFYsjUHCA1SgDqh6DQDzoaB9GpMo/vhcATdGddurNUIoG5qly9gIykRrHfHU1E
CkL3jrt+h6ONLfWJv4Mjik05CYQjuwsVd3reL3LINXR+BlGS+XWpOZnlaNwzXlaGSD58OH69nG+v
Uve1Xxip202CCo8LT7FAQDm59JSKYKCYx3T5RHLgvme01ykRCANM6Mb4QJmHLmiXuzMyWz0Xo3Xl
qqr3slj7ttqzQXDprPTpmFdORMMzolB1IdSaLs5yBCzLydANH20+I/i5zcxpmF7ZQWk6muMTfnwf
bAtN53F1vwUHuMsUg95ldJ3ss5cFXUaPoH5M880jVAPO19hC5Fy2UM9uf1111/i7nt8rvU4+adF6
2h2f045mYxwFoWs/a7nZm8Px/WYZrpYZo4AMob6d71Gltws0hRMhSPTka6d3e3nbff51QoX6lIZr
x9H4ln9WDe4c5P8U2ulIr939ZbO4/3w1uwYx4UhPnX1UDAy/DlDEuq0oDMNSdPQf8XXSDrWfZ6Qj
yt6fKl4XcUCnE6YLVBiuU/w+weSpeNmUxyQqo0dER9sGdmdWh09Owjy8ZyhlGv5leTnpBKccv1ZU
UmZ4BRKdObjxuTrq6EocP2Sq9n3RA42NlDEjBPehyeBj6VSD2m6mBSGstm9BXwYHvNTndfudDVfv
60HrEjAjdrmIslzc5vgI2g1Sv55c2JULv/jN0ZxynIT1Cls7CVLe18VZY2pGMn+YHLovp8Ha+rrV
AxxGz/vAmij8QVg8Im6FsK1wdn/DpwwpbC7/HkfFNTfZJCVGwT68gPapwBTkjw/nXMQGewv0yOkf
M7cHf1ty8j+iYTp4w3rBO4/T5jXuR3f3snwOrONlYr7xMkqCLOgP+gBKcbniohedsHY6rnogpu5q
m/dDGMdPclCNNK/Pw849TW7Ebjb6tDpiuujdh9kIjfvS1aDuYU/rPQnzUxUmZU5eC8lhZMxgfA6K
YYp5xn6axZ3ETt1qqHh0J9mtijdnrnNPtmzNe2N8qzbyuK3j8vbv4rfDbthMn5jNtlvl98njlmff
xWnpfqp+IEX0bVZO/A1fuPo5paNwIphO5jVhFX4Dy7sFWd+jt3Pdu30G0eNneD8Wmx4JIZUThcyc
LqJXhbcgXTxDw+s5e7eh1QUsF1fhfYizzZSntGpYhgwYBEZcM7j0tX/VQYsECZO3dpahwO/Q5p71
bXIbcvHcLyALH6/uxRebj+9yYp4RAgEgGECl7SWg3KzhdXJsp8JGjlMMmst1Mo8NX9nbWeH4Zdwd
Iq2rkYeSQKTuUw7e4edP7QfZSk7+S+WSWOgRFrWtr3Tc8tzgMH6heGWaLeLwYP08GKQky5s+PJop
IRPEIp40o5h6wYTcXGJh5O3BdHEOdiS6I9wgE0PMXKUcHdJmDKOxQ4Fv5wOP6Mzw8JCQ/vdhMBHP
TgR3DElU6Gf4yTNdWRHGo/9IOrMlRZEoDD8RESKyeMu+uOGuN0RZlqC4sIs+/XzZExPT3dNTZSkk
mef85182cLRoS2Mo33HEF3BIxCxFLPWQNaZuDSeJ4TUCfvOHyitAHBFCHfwnmrOz8Gqj37yId4CP
DlxXJOgRYgod8ejpeERY2tnDzCI0d/hwrrM75mdEqyez1D4IxYNgzx9mzIuBJeTQQCrLDdp1TjZT
wiGEEMBYgVgY5mHsCe9tn9fe77mEYo98W/v9kedQ2OXqJjUALSgOqkhr0GxgZhPhBLyN+EsomzAR
eYdUyqvG24AReZTWwn2cVnwAqw8J6j8vmOk0iqM4FLy13B0gwWRW3P9VXEt4q3xlWAcYH0K15ejj
KO9IRQTs4bSFf2VxUPI6qtAPCVo1cJ83nA5opIUIk1s48DpXQwgaaiSH9nM8vefDKX33bBttezfC
wQb/mgoDlIGnMZrYQKtivbVhv7DhF50pFVDYlE7jKitB/N2WznaIlgxT+5R7LPlj/zvfUqjyjzhH
8Y6R7THrMZpy4UiORawn9EYAD3Ohpklt+QAE6sgLyZUmwhqfwR6kSgiONf8KwpcgeXLgK2gWrR/I
AgVrBbcKRvtisd351DmkMDyH4kvBaFvkpT49SEKeKNxYUdi2gXdbl8sZ51QEAYZDbcoPAjeALyV+
YOXKKxUV98v5xANGh/DScVQNHsydSfkmyJF4VOcD7SitXY41tof8h8nJO8K7sepEvPqAdKg+QjtO
y//5+mn8UazH5t0sr++N/F7h2TSMur0ifINu1hnbcskndD5AUGBteXyUAz5TcNZezllewBGDrd64
bVhWXOk9VRKcUC3O2BU5Q3C7DR4//0o+IBAQhZ9qAlK3GoSdrewLnG5HWKwU9nexhaDBjv/kMq9W
yHhUMk2YTHgKsDXrB75tjHu0vBBCRUzK0EvAssWygegPaKmCRXzzUOsSxkkxxrN1w6bj4rOiE1Y9
W5Hv0MfZPW5/M6451/ocnwUBeMw6Z5XDwbIvVFv+ajYTLhk8ur2nkRYMX5Cv+fC8wcxiF0SbLSJj
mLsJPTbkfrEsqCnhfW80wHWDJIiP3TkGL9Jciq0cPtj/px83m+EPa+3UqbYiJ8ZsXcXDGROzyMek
dpn+s8fCK1pMdq39mIzmjKkwgByuNO65C7fnV2RAZbMRJErVo/tj2Fbxg0CrOmY1oOfXw4ssWKYj
hFaRQZ2uk7nIlGIuLMWvtXypfkb7ZP6aZD/qwyOcLEszLu/PDFicRKn8cIsG9g/yI2P3ZUSRu/gq
wMRMXvg/SotUOPrg//F3+/v446D105UGZ+zwRsHy9rGgwYENhxi0qicYZTPohzybgmD/QhRoieGD
4Srbn8ri2QeiF0/EY+UT7fCyhoZ5DyvsAW0ZCN0ZUQQwyXzZGVjXCOMFxi45iMlZzEqoBEhzYMLa
LW9+P3ucHaf4KVPvwEziegZ8fgfK9i3mXDIkSp+Jk/YVZBd6BJ5Ordw1r0l/s1Xu8EFYxI6Rv+gE
WHtX1R3PRe1IDwSjEC7D/QD7cDpuLYlupvrtlcltobsJYPxqQEGGBnp+NZWJ9gUptp5U8yOzhoLJ
TKWyC/KeIA/6qW+I0+sZKL9IaV9gv171qzOhuJPskAVIsZElPGFdWtcTRTP1DypKLH6GXjoTu6G6
GC1LjOMWSgGoJlQOLcGS62zToHzBPu98h7RJl/EEboWILNS0g1jbJJs0c/OLsRkdvwsJMxzoC9Cr
IHK6xLt8V2yAu3LXRtlGpolclKAvPAAy7st3vnT1vxcaew5AIJYpjJshrdKRMJVHQYRZlTQZ2wRH
3ONhpBoTLi9DZ0idhYi7xSb5c4LEo/gPI4YihGcIc1jY6ufxQpXdO6ZZmGCsUfCDHIPmgJV8SPIl
79qO4bW6szazrQ03C9ELuMHJP5MKUIVOi7pDWL0i2LKhcWBSgScfw+GTxNGnLaTFh9HvUQxnpQvT
F5QKG5FRXPVWuxp0qMFRnsfMA7XnNMHFG2v2JmAi+Lx7xW06YLLXhXV1QAAp/0GWEhwwfILBOh1i
RZheTjL/OfC1vcNQdWOB3z/jTVgvZsy+rvAq4WZmS+0XOmhueIQXvlB3IjrGYvCxHrlhEjFPv83e
tzXRuI9mNlRDCV3wIxh8Dw0soCGt2s3JQdo4llqiE5mMfki2/cB9V8PByKv4v1+7yCEAueiMjOGP
pgQjZMpPuE/A8MF3ZN9ZlbTB0D2SMjLqP33AbUAa8pkmYDCf56JmIyuDMaVTt+mMk4F38Lf18mW3
VtxnIBbo08l/ikkFQCCbN1wZFa8hwomUCx4ZdmqaEhYJ8fBGnGXh/eMl2CJgFgrhvCK69JdWLakm
18x6hzVQ9XjXZgRfD60vqVO/37P+Dqubfdcn2IlDT//Co1MZoz2LTW2s72S1dbEkrwZ4UCT772uq
l35BvjFQNwMo0m6h514l5436fd7i/r1Sq/Db+k0OKJtht09r/vkAWNJyNJk95JQDo3YlonUSY1J9
/mj0QIxw4aZXkuZ94xjQyag8eYdzWhdcuPEiNuQQP4Tt12Xpd3BpZok06cZoDBsabaAiKOKDEcHw
i9GUQzib9QeezOg2fQ83eudnb39IfivN1pzP9igdqLIqM49O8nP4sJc7kI7ahuSoNm9vcPcL9yQz
7v1ijNBakKMa5lAZ8D1UX+91yrVQ0Z0ROSzOu/R47JKhHzN3gN9EOJ3WHfOR193APwpvdIvRRWhL
rCN9mIZXm5i9YoN2uZ/CfPDUbdhpiGk9nHu/9qOdKTIr4VgaLjXA44UNmd9g8l7gv0H/xSNazst6
OhwH3VLbwe6movv+DRqG890fOC1k06a1mdZcIX6iwEBc7TMJWTe/RPJgva5WQUqPCklDdcDXABmG
rxlB1qUcYkX+gjjGX72+/l3ByD0aUa6W9YRx1fCoD5Fdk2gNUmYQDGcEpEyN2xJsQR0nUEEtfd6N
HL13a5WbbmKikZEHAyFV9Xi8ujT8N05KQADe09fbNQbLit5VnV3VoGIwhzG4NqNO5G0CzMuVbVyK
85Uz9Pz5+QzmreDVW9JJNokuhWYHyjgnD+dFB8iChy/wh8995zbgj30TvT9A5kACSrUKcjoGv5p3
qw/Cc/P1pYp8jia9SkPKOAAqF50besU8VOdNEhoIOkFfLqlhE4t7vfsDODIfF7sTQEgx8+mF07v2
Nc8de3wX5+3i008eKiM9Nn/9/JRM1v5WyZnrlBg2YAyh/dYyaFfaTAomoI+tbr5pO+HrteaLVAxj
em1dsYfAvE/gPYsN+Z/rASye5zHtNQIOSCDE0GNENGJ824CxMPxLd/Iqm+jsXbLd74fN8iNGxYC0
HhR54E0+yJAQprHZVsCTmlf+uN3IunPoK27A1auVqIT/IllfyWKcksGAPa0D6fRdn+5X+9gP7bxj
Us1w8s0qtrCjuObhs/KHMefy47Z/jNyhwmgbt4KHrcv2vcOxtKTroDJAHeMb0XOr9bjFhRIVbxP2
ZK5uemN2Jxy9wmnOSomwfjkk9xETJzktDPnVKHd1zMcYe7EGgbskqrkbKMDCOG3gcKuF+/hu+ywY
5+e2dZ5sLhez/aXZHSn2jhqtbUqb4On0Ne9hCXGaso6/c/5we9vK9K6bJeo5CYqfJzm9SQDwOg0H
Qzfvg2/ha5q15j8QwKxpv1Mz39yE0MKCfjhUnO8j0nWLCxJ21JTg+jWXmhihYovCAIc6BtJTtC9q
jQhdHk2bwvmMbL2Z6QLtVMyn7Chfc7TiS8t3VGHCim85wO7XvaYRmn7m6SNQ7SKeNF//NRn+zpS3
3UmkajCzh2zacUx9VsLV21KKze3tpCN/PLL5g0CU288vWF4rcZLuUiQuJJEIWr/p99ewTXCyLpb1
d3dr3DtN2vZ+DyRPA7VEfsu1eSgUsqAK6VRvXTLn2fRzS4l0yHZ5lPGgvpatQDbkV1AxNZWtbryW
dFOGLPf0ZQQiL7ulGkKMkFnDuRpP1Pvq+bow2/+OV/JgyvJrP+59i+HxLymDjHpIHdGCO/wd7BTx
RRnBkw3qZFrijaJFZTmVksUQEZdRrEfvaFg7jUMA46ykArQW7/04D+XMUkF8xgIAGZLGmiNdR5Ko
h1IBLZOA6q62ymkG+RPu+JOWyoK1e8UiMcgTTlvF+xxHpSmGFWOdkA3zroVjHulxP+HOB2wdeoEU
Nyj/gkfcEbRajazq8AhlvtJed+dAiV5ToB11bN6VIDvdsTvJE8YeGGTsFOIPjW17s98j+32LdO7b
zanfArEZriaUPj/puRAtAXtBdXcKQGHQUgJsr3jOWzUFuGFxsk4Tdxh8UYQ8/YHsqoycuQeekTvr
V2k2YLe7+oVRa4s0YtPHC40hqBwz9vpiT18hEbgoR7kQYZItyHa5pqvQY2kkwpD1ysXRJNV9fu1p
PGCN1NK8HVm4t6VAo4K0jgbicztog2VKyGIGJEzd74YpJJ6MIIm3jWJDZLZrVw6sKZyMr2bf2s14
bKXQRZW5UpveF7Hhtrn03Q9rDI8InOTriXzdybewwyCHquO2h8/biuLZ/yw0Cu9FClEuPWQ1Z/11
IY284uqyred/SCE6nsg/DZxQWfVEyb0tMrQrBCIvG1xMPQ5vN6tMpnRzilhOXv37+q1SvisDOQZ3
u81quj4CE4AsgucJ3hkSfShLTLvJjS2Pxam4T+UkehpuTezuetdjXAheOINlMyrmWj65LhJm8N3V
ubZeMZ719AlWjgcxawzh9VyfVsD6sj1a1yj+UsiVAzgsoF+axPidqeAoHA9pyiBpKL76CoddwK1N
gj5aiyxuEO1n0NHOjaZlAiZYAeWM7JqmjUgQifHiLFcXb/QR/FSFIMrheggzexw2xW9JDfQeXggN
NTwwQS4ut2V0VpfX6bKcFvB7obKFqXNbvaj4deDsBDocfrvoLbpoQvDD6HdgBCo3fwGtWQbD+y6Q
9Nfup/avnfctojbxknKubL/bAu9EeM8G5FiLyq/tYNBALiJ8+9qG0scRO+PkAVBNtVc7g3leh5hd
8vgaex4QvVpoD1d6IMhiO7TYg9gG4fK0X2pEM1velwwiNF/KGL40f+/GtEv/o7uE3SQgha07piJV
FlFr9ZVDZjH8Do5LSm4iXR5Dpsbw22AyOb0XQvSE4IpMEhX5a1eHUbPnVNpvo1X1lywFiZRWksfO
ghCyOL6xtH07+24/VeFf4A3R6QHVEjcYphkm3RDjOdLkOCEcuvYBAT95kHGYrgt6dlPfd7Tpy/X6
uWIXGi00wllRcL2tgBerOV/tjz4rIdh+aNgRt9nTZnIfIrl0mVk9molxt8eQba1OIrKVXVta5CsI
vhfKVIZp/mXD1H2ABc73QFmlC2MsIPQJNCeGkvs9xZbdHfoFQthMohuVF9/nJBlYdwkm2MzAwVey
jaGD8EXIcxFO56pHqWHooo4p9lJpUw8WybSizQnGRczEmGo3k6Zy7Yy+uMhNaD46N58RSwNWd6eg
CO0CxB9lprrG5n7V/BnRZ8LNpN+6zyga3nf3XQVsNeVrbjCigRE6dEvXuv9J9Ty+/5H9bJH8AXzW
H0aKV7ljP70MdIsGG9QRw+bKGW+ukjvU8BgBTbXgodMSRZ+gMmwtszPfqrb45BAYubySHjxhQ2f+
dJ1wlBRw9lbPLbZMZZAoTr2fIAZ8fNwK4RHdSQEBGgdWi8uM1y4ZV9GIgSKUi/MT2Y8ItMbCuRd5
UehAi4kwq/bfc+SZ4M4SegI/UgKSDvDSoLHUivChTdHY4TPTW6gfmFNy7DpDyNpCub4pQKDyOcK8
Zw5LGnY3kdwb+tPR6fX5y/HCh/dk33r/lgXdBvPdQQEMWRvHEonM12uKpZ751RHjUU3d6LfLTdln
iJoPXzQhxoNajvQgF34khu2YIaJFVCAejef6eMbJOzA8Qw+ufTQY/4yACdgZBuHtwqUSzL3JbUuG
q/M4OMm82oks487yHNwMX7alne6+I8WTvEW5MNobfKAhBGR7Z8zf5HteUsxcFcv0Xm+zZNyAivyJ
Fx0eI9lXpKqHdNuTLyZi2F5cF46yHQ04JXzoEu85P8F87XfQGvA3QOPILBGSEU7305MbsF+5hMNN
QRLR370j5YkLU/yQrC4NYBhnhTuqo+ucECtWls73xkOfuBJ8uSgeJ9YPKCPfMrbrHTvH5/N/6BNJ
eKx224KunzMrAK+By7fyV5gPzoY4dPgoVpCxEbOyqbAyRNnqYbXJy4O5r2BdoxmwGiSTkGx0VKd/
uuZ+NXf8Zc8Pimc4YOACmygD6vvCgbrv1GTFxRnpuEsTV1/CdrW0pRzwrNGMMRZYDnbwz2P2aDDN
sDhu+ILP5DZmHxVgaoG9zuf0OF0zdzCTERY0WLXwiIumZK+FEAaN7bewT/1qXqwfWJazf/4igF9h
ShqP17zpL+aPbzPaT93qPN4zdOU7h16EQFlzosd2Gg2XLHkGK1w3iNiwXnepG+GEPLGnDGCxi+fg
Jm8L5lLIjw1fOzwJbGgczQ4KNVwPoBMz3Q3p1ab2d8UUesgTTI9gzh4Z8zcctn4sBj/GNKP3Abp/
2yTOpbCHJPiKyMeQ4Eyev/LKQMQJ0FiDikQwDm8qVrcATYN4NBXO5aMb0zHdQWspmQwdUVzS30zJ
icAU9201b789IWzOvYaxr5STJ3Sq2Hw2aCgvkAv5XpIsa2vFJhomJ5yJDXNFxjwG2Qu/IFp6HFys
VMfq7/6HnUkEZqFaJf78UT7gGaSxfJMr0aC0xHYBP8A5YyAAHF42iP3hKSPUFUEp4tgspgG/EEOd
OD3ba1Rm7nDJGX04v7C/I0KCUT+YECjiG+IIHkknMefymergEIbJHeVwbqFR5MNx67GgOeCrGlps
9+cMGyq8LIDdvexoIPs3C8VFW6LnzgPyGxrGdHWBkbTEI2kFRLK6lviF4dMe6SyiJVYq3lk/4IzJ
UAbafNw6PRC64EuuVpcWVgaOqsI1WsSPPq+8nc/YraxLiIwHvwzV1wlmszcHygRW9z9/jTMaseWd
lUMGhzihUYrSk/bdP5dVjKcK7wpqZ40DEHsf74+EqsUzlrcpiBIjoxPvcgVYjXJ5lsBehxka4IwN
EeSfBBSYo8cMDRkDytN5bvNoBhAdpa24B5hognZfbnE7djGNO2ebkjnfigXPz7kYy1h4BQyExztO
4OIGUsryEoQvMhTB+yJlGCjshwGxL/wmfOHxDYVHRWEtjBGKmDEaJDjEMCGkM3JfbAv5p1C1vEkB
wKxVTAiBRceBGH7pOMLj+0IU5L8jQ9KxkIHDytcw1YrGGhNNFWE+MHz+mWB5LD1d3X4Y6zHfl/0J
y0cu0Tjgwh/RfOZeOo6Hp9d8LNJvM7D5y4sOwAFTGFXYkJ41PgFvBlXk6IQeRDuhmJoyiLpvGHQy
5Kosda0N55if3NopmJOBKs3sO7JpYn1kk5lOHYCGHJNiFve/9LrVbRPXwMhQOXDwy1xUeUBWhpUP
NrS87N1GhZjP1P/xexnq4w4pJCho5LkX/CPG/6z8q/3Zof5tNgjERoxs83TCM/YwWLYMCQF77Fju
w++b4BSGXoi76Pttv7nZZ2pQzD4H+LtU5iZXeSLVtb7dcEVCRCXQdGBYATMz0SRPe8V3wr5hoXZk
ywB3s74keNrcYpUKkCfITNWNXP0khjmA+R6qY+vN+zVxskznZ9Y8xmr/Ps2Fxpj3MI+VQ4bZgqAu
AZCvaJV6PtVKf2Ow6X4RJDKsVX2NjmweMhx+A/f7wtRv5KNyaJ1BwhPRxGOo5SumHyjpaNxwpKSH
EowoLNQxwBCJ2W9EeCqqA+j2qUt2NtoNJlzi+ol0a67/ciV2PtYr4lP7LuT5Q8kqjuRaCr4U8XVw
sD+ni0jKozjeCNEH7oJwNYuWBA6gJKQOt3BYOoiaQN2ALBjT4b0M9ZosKHhmr5A56BXWd8Vjlk9r
fV1T+WoOjjPx9qliNOcoaxxNdI7VVwPV481181vVu9TRWQmoS7MFvmfLD5j+TRB9btO7+JpQQAyh
2M2EL6hqU32KDd7ZDo7ImBSmEmdOeDErFkN95cmXMeh3DJglV5eNNnOEOpvN9RO9sRK5YmTHQt9s
XwmEgW35wj+GQKvYxnvaD9nQ/c3Mor04IPZxfAa2/jkB24Q0Ln5uC8AsTcDnvjKER9bx8zl5NQvD
eSWYoCkDLPF47tQueO949NlIhMiYwQc+gCp9Om82VtVFag/FRlWlZ3UhA++OPDUoIxB88QnIiW1k
qAFAmnhzJpxLXjk+KMFV+7fDYBbKxATwZYVJAuwwRhRcHwTt3CC6wQbeRTD0yZQbFIGCcs74RsqP
CmYChZamZcABiteaUD/H+N7+o4gBDfBt3v3nSbDN7Hr4wdApgXRjsYnHKhLZF9eUFISFsJuc+qQs
EkifV3A9EZU+eUHSkr7UYBSHO2cBNIWZpmxZCPouqsTmyZrkWZCh4Yu0gMoTqGN9ujCroE7iAj1Z
qXf+jSWbxgRfXsSVlrCqMW2WBmQO3CoZDJacv6gxeeSKYYDeLgmUn/v3Z4wC9r1EFPTsJjeSIq1N
Y62YElrxfSP2rGYW5+wTvrFD4w+0BoFjnPnX1tzIipepzIh1aILMPYQWlAk9jv6Emn+WFSbOzuAY
vaKsixuiM4xyNZA3TA7xdN+15rbCltZS0QtM/3EC37jqDrF3JmQqWQjbKUOFdScvxOjMLhIOa4B2
+kuajw4L3pqLkLIjMB9NOZVfalAcX/mB7QEItjhiPKCiu9dmmTywUqYecPwN+7FA1Dhl8Ap8QNgT
BwchpPWqls1Rh3bILRGqAVNBj37sRshxJsxNpQ+D1yLUouexLMH2jYjX6ig4rnOOGZxAPgTuTq8n
PXh6Vj0Qgs0aOBRt7oRdZezRiuMeRCIg8kPMCu8bY6ke+Ci54bLbDWdkR3ENQKwhUAyCfHZfo5CH
F8DGntodPvdnspJnTWB4whQqD68/2MDERkzSbQbn8OFAciH177V9/FyXj2U9686lBr/0c0WUzv7o
dMETmsYViYkJYsP0pWSojhfuvqzNonFuDVYD+BuQ7EzfDNcfTP9dWikGPlDcMEDe6yMnl5wrqh/F
elbBLZnC2mTRm81JnWUnbW1MBlBgWjfnaPkBbDFWLeprKGHhN+T/jESjt9W5BElE0wKDGs3dc4tZ
Z3Q7yRUwjorsnbwP+3bKdmPrcx6DwaJYQvID80TIv1MPdOX5DwfM5ne3QClKOnbqv37yH4VmGqIU
1Y+tLQtYuj6+Q/P28uA9a3Blaz164e+HtAN2FEX2w+Fy3VEyrevL6It1sj4fkVCl2MVc9rtoTCQn
hHfI9qxsCH75tL05b7yH+cSbFNXyH4g8Z9vqegwGI3s5Wvy2cL22cNfmO+n43CpxsdXj0tYE/IXe
3fzCMMphwF2931eAB4XfUoffl+C0Do1ZAGVwDpvNTo8Al6kj5AJ8tN4sN2C8AU7wgzSEeYeCnyGR
sf1bEihtXhGMIJV4HjDjUcJv4zwXivumLSKFGH4x/GfY3vB2zhwtnBaJpdtP2YXVqzQ8QcMZNeNU
7WAN/XMaKyEuk1Q6QcuxYLDB6I8gZfsNC4usoL2xPdWQmYn6vQjScxZAeUpPuEWJM6jGMAaqFmU5
p+/AjCkTqakkNh+OGzJlPHya7jajTICI3+fkWcaC3w0iuwZGsYztnHxzAJLjMdnSoljFyHoujm4d
r6Gj8yxPg4Vuea3bXcjLMPDtI6dx8Tn/jZHcAjVysRI76MCSXZYsoCsijxhKwmnN0OlqfqZQc1d7
W/DXT9MjOb6ClsaBBOkMJtN+Ou8Cd/ovoSgCSDiLVKT7kdaMCtmmQL2cCaKO8q0gCBl5CCuPkawQ
9wzjJ8f2+nU6c05SG4tfKIPEcYvfIi4aK87m55T9X5oYXzOmgX6nJkkRHJAUELuInwSvpjnwbui0
zlT50GvKC7/gieWTLEEeh3Xevj64XE33MtwzlE2kpUdn/B2oMpkob8mwF0HgTJrZKNz7e4UYAMwK
JQ+M1CVkDC5zfkV6NHLWGXyRgb0WLk7XmNlJkNkJ6fYY8TSRZH1IkuVEtdvb7N9kAYjixPai+v3I
5/c9F2T9RS+HeyTgLVa6cBob6/WItjlTBRNETFuW92lCDx1hKM3mnl72QGCMmertkRvaLfIIlnvQ
m2YgrMeWf92J6LlyCppPmwoah9WDZA3eFhMfLuahwx3AvUcAkvaScQKbyt3U7N+rRyr0TrKk5TJI
Fik4fz2te3P95TWMG7IQLaj8v8/5C1HCubVuY04MAX6gMbF1a2wtGTBDNYZpPRVBLoEKlCtWxn19
PD4cNpbVWu/cNeOD3C/NI3RoKjPzjuCLMaPH9R3PjbeNsRWrAEgOmBOxl7V191z0enmUkQwlcLE+
IYNuJq2Me+2KiAfzHW+VM6auME8or6lrIuTK9YmpNCFZilB8ceZ5a0A4bgpgM59sYC57n6p/95pm
zHv6gvfbMzN5Wfpt3ssWOwOz08QKgns7k3fsxpCs+VbmDqnjzp8HuIk4FvKIY7uHdY2L1CQAVp4d
ZfsVrhUZfjWAnyOoo+gSUGxBQOV21Owu4p+x+IFkoVWL55nkN8PjxidHBqxTl1eY83ya3EXd/IOP
zVyaO6k+eU+wp8WDdzwxYWRqC9nU3mYTH6hEtraDGTRKNiAY0OwAi6PBM3/KsJdizG+28ZyFuydW
S8K62Zye9Ah5GhuPxDtMwJJMHta1i+0mUJPJFDZ1flkmknmH2+E3ibUEqeBnK76h8Vv99zXnD38+
1ffCRhgG7YcHN+MPg2Nc+jHuWHaNEJQiI7Jb5zhNwvn6EQdrHU2ED+ObrsS+24PNKXuTRsLxgakl
wk+uALq+zhaKvnU5BUuf3cAlWhOxZO/hFXndh7BfRIEYo5E862dYQbc/aDy0i1h70AxezjDvmRCz
XVA5UTZRjT7/MvxQLGzErIbN3hL5LBcioKgoVBhlBIRqv857z5hoMnB/NrQ4NKY2oHp4aXdXGLHY
P7iotFNrNmtq92ccbnBUcMkB5K9CJlkJrr04mSKJoHejl3SpH/0z6JwhRLKsTdi0wtRBRUGGrJ6u
jJIyza2VVcuUnzcPiWchSurzOXnaZyq6UnYg9V6kAFlpAUn3X+ZLbStoYXHV7hzBmgOzBnmc4TpK
pYYgQ1jXUjOdAVt4sngeRB7z4BMo1wl84X+CkhuuJ+b1RI7ggCdOnXOQ2Q9K8jvXuPYjmoAl8C5M
MHwmmboQgIq8BDxR6r34XANg1ZiQOJexSBRLOJUKwZjCmZ7xxL8v9V5XF16dm4PKLNihHxSjSbGi
zmzX/wiu9OBIiZ5wLKlu8e8FZQnVNSa7E5LHkBnzWrQ9LWTVVXak9EZv3PTr1WvOZMN5zoRLNO/i
cilP7PJvkgO66bj3UOXNV8U0HtsyeQ0kvQlVsn8RMRYf0B2OELiX/5+jt79/1F6gEdGC0qKwPoqY
17x7IjSrfdmU+rgs8+N663DY4LIsEh7DyrQmNR7BtKcQBlePOW630Dubuw3N87N4/+4ON4iZwnDm
8ArMHc0R1a5q/V6tHVEAhBsHf0bw8Jg+LQFS/V/OXmZ/bKIOl2ZTYNhJA85hQJqXJlImVyTPPLAq
waaTRTylAR+LhhKnkS/QAMU6WGLK5A+Duyd6QSwxAI4q4Y+Fjv6ft8mP/POzAcvBDxIvVFTcDUfm
4cJwYeiAAZg01PyKxqed/7RrA8QLCSMXHTuFdD/eYprAEQg+g1UWkzUzK5ZAHQxRgGFEW0u+uNYt
oDLCcYOAB0u2RQ2V0MPgJUCn/uZ9tTsNaAvdh8iMG+40Pg/kNoAX9WZzpmv4YlD8kDwjR2+AET4+
1OvrClDpQy4Dl6PMrWHUzwYUDDBDgGKyGMOKDVA7IRepAKO6acsiWgxdBr1MBStuGyRhc8CE67NT
Dp/IWL52TAGgANxn2cyYg5SnODe1/mgmr/QAP6JjTSDKLSYXgsv7olkGFH4H0AnqM1QlzLHZwrkk
r8V7PozSfWP1WGh/Aj3MF8Vy0JmvtR5Wy09w7SzMtjqrUDA3g+EubccQ5A6Jm8imkwfl4qZjizT2
kt+B+/xaeeYMfplAG611/2kuyVyPqe119P7UFtTTnCBzNK3aqrsUILCMGt2MmXZN7QGRDdyOrRtP
fjZyZLXN4gu3g51EN9HzZAipzSeeKY1dnDSOxav3pWvizGSL1vy88jsqQuIGNLtumIV5ny4inKEZ
2wX2OSNOHUhNh+eOcSx/MphyQBFJA/nE4Xj9eDrHFR4IwCWv8C5bKnYji4a53QnVq/lxOyu79H5z
0mevxn4f0KfA5OWJQu3CdpHBchmjVt13X9EAYhodPeYGFvG7gue14f5WPTRFnnPMV4V9ENzPkypH
6dBhpYDlfU7pnB1CxYkAam+sEWdXY5Qygu00gfbBXq/gLAoZUAv1hfqm9WNhoGq2+5sDFYXqcsDp
e0LOM0EH1kbo9SOFubKbTcYTJhXUTn62AeYD3qP9VQ60LLwKRgJMab7ugAgAuOzCMqWfdQyEmyVH
T7JLUHEx61phF0UB8jhRlPIen78Uks1npt387olzk/d5RjSWGWA4jKLekWF/PNG9Wj1UV5pffnjp
9b3Xll6lLobM+Q33S5OURGkDyb6RsL6gRM4+bjGcqKsKWTLaNETgfg6/w2Ri+ebYw4C6ZGbr0JYh
1WByW9LFOsX+kbkYBL+cjs+BjiOAeMl4JF/2tLA/aFl5jpfM4U3ZhaIExItuFwuxipuBAozhB/w3
xB4P/728+u3XqrfZQtmXUNzpfH+kvcobWJdUpK+xBbWhtm+dVf58dLtjkpjZD4xPr6awokWvN0li
JjdN0AeDv8FUZs8ZhNWqZ7vZ36/e83DHl+HryA+rWhjbz0/5U2/L3FfQP6T2cyJjb8qsu0OZ0TJn
+SAZnEsrHf+ysQkL87vPYaxfqrHZ/EKoQ+E1q0/DlF1BirpfaZUt0K1qcEEqG0Hw/M4k/KLFw7ed
zrT48XNPhK/A66dTLC7PYzZGRNSOTPWkcNAuOkxde5t3dn3a2HxMEhRnM2n1EHkVyXE8R7tHcyz0
MQwc+TCiM64mtzMa1fPTfXg1EKqTXidDLaCoolQH6vASP9upMwgPMDS6nRzp/meGPpgb89gC93AW
v60TPApnvK7BQe+AjU63Fc7IkFmd1scMbTirw2EMsa7l/g6x2hh5GibT6ak5oKIe2UWUUNKDviHI
o93C1gEiBPCY11fmc5uulRhyVtBE2uFGJ+C2s24yDB+zIdNsR181iF+WPH/mHMMx7xXWRAbiYQZi
2vRuRnMxwRlDbTuekmxRmxIgpN2GzNn4vlQ8QG27gBTcj7dQsRXsvI5Me4uwXPcoDB0CB1Fzsf3m
//BCdjaMFcWId1ZryCYpNKKnuqhhQczQ59BxV3QH7EKzHOojEuu/rvOx4eaUgo/3cV/bft/sKXny
E/t7ONihz8TvSQM57DYUaeVcxpbIewSwdhpKKfhilTs+JjBjdNxUYQi205rw1NX3kp7zPSfNEHFF
694uWeaSkbVUFqWQ7qgA5aWN4JdZAGX9GqKcxDCde7wvLuhDUNpCiIJvLeojm/5dOcBPDpnZPdAu
5k5z5PPeQ8W6zRQVJRYKzo0UaCMAN7ziXt4g9QpzDF6H7+/X4qx4Yc+jMzrHBGAiJbsv1gWrHhcc
2abI0OEdonAXLLTOKdFXJKU99vJFFWsnPJjf3s8TOxsMrTYT+SKxOIdrBtkMap/FAsoVC9xTYige
GA72SAU0sUJzBadBM/24SpwE9+gPs8cZ0s2eNbvLnfd/JJ3XcqPoGkWfiCok8q3IKCcr3FCWLZNF
Egjp6WfRUyfN9Jlu2wh+vrD32l8JutJKn3XH16phcrSSnJxpSW/Vq9q8J366KokKeyk2r0n1rAXs
CCBSIWyHCo1qd6DTGwG6DxxHBm/7S41xDJlBZhsvlLhHoSS8vW9HAlNNEckNa6Vz3tNLdppMRStU
bTsupsDHSs38WoDktN7zel2MJED+s4enVFofHII/rDg63P6DKYt7iEBQm0gugp+lYXjXzYTxPsYn
FsvMWXOvnSK1pg+6k3uV2r8vFhEUHEAHPx/EgpaoI9w1469oAeicUNcCXxufIyQXW/j9ne7KuWbp
FMi6jcaZGhOsUXNMeUFVBLXmQcbmggQYwU8pnjRaDW1Kp/hPfT6WruXEZks60UmtcF97Y6Pu3kgM
3f6uySOd61A7woWil/5m8WYIwHCUezNkNaR8JezTpm5ITY7TuZxJ+SxFBo2IHo7Zt8hrXsPRAyTo
u7KRn8a0xgNbe3kZ6fY0+mWmJvO0JnMJciSqHb6JzimW7WMXHScEjfAGnTfrfN33TAnNCNjb4PZI
v1/Ydp+x8wxgLtFHh46yLPxsU/zIUC9ECPMTv8M1wkiWL2/xvvGRqXvMbt9m+qW5RmB8ZRb8zDse
MC+cpSukK6AKg8s4qkFDxi5ly6iBe9BuvhS2FDwpta+fuwWTX9rvbdXOYhB7T5dXklMRLjHWGuE3
7d4Sk8HL/2BzmJ7HxytaHwFaX8fsqsThlU69QClbEPRCCyyTfYoFAyKVESSHhi4ttcEUIm/ackWm
G2bayKn6ZXKWMsxtwzk7AeST7oxfv3lkGawn7LYe2+RHdjRX4l9KEHsCJDjoqxTS7YKTbyesjJ3E
g34LOfgHDhbDT9ak+gjbI5i8mRJUrojmpCQj60VuQE7V9D/QAgaAthnP0gsv6YuIlMqmNnafdr0w
0MZSTthdBKyGUQKwrA1FOUtInhLm9jw8w8NCwTHJvcnXYEtue0lQYvJZOC92kYjwZY6rxIb4DXGt
RG5r+DwEDQ8K/+ZTwEsMX2ZeLFVftqRt+nBL3k6s3Pm5xl5QdCeM2o+0rzgNx/i66IyYw1HRbjii
tU+XPa8IS5+/DkrQm8miOFPX2p0/Mv35HmHQfw9/nwCWtPnEfIzAbjlFOoixjQ+Qd0gX8CL95RUO
KcWbenAls5/JUgax9tzF0SwDJNY6Urh6km4sLJ950IZroWD87sfdTi7X03Ktve2J4uBlIab6+Vkn
AGSpipD2vB10wMYHqrU1EZdoozJoGvnsM4HlbKPkKqbsee1enScA0EL7Q+eoeRF7efbZCy6DROeG
7OgB4csafyrxIA0zg6aMBfuJTNX2luwHVwsgCrrK9eV866vOo8AnQ5MXz0Wl9V9RLVJWIu78t6in
unlDA7bK10LcaT7LJ/ZUnBMLgSOOTdexval29FWNwgZOCc7oBV6i0ekGzEbkvbiDVsxlitak+uAm
rC/VCKKj2utnCG2i38LnxAMyS3eB1e7xnfUzA/fJ19uH/ofaAbcUi4SKyx1MAloPpGaiIyZsyKiz
2c9axaHHFzq1uFrpt3huOO50ZPCmhjsfpw6il1EYOlFm8o98rlbD14QRUWwu8m+wZklsCegIGfn+
8LIxlsTOYQBsOauxamMqXiQ+gjn+PprOkoO65gL5yRaJlqvYFZ0U5EH/fWh2nOOSPRz7HQ3ZtvRh
XgbdLQ5gXgUvTIar53ftv5zaypYDqhvC2Ea/E1IjZlXzfPdAcfT9WJUcKxrafMMs3Il3hxFOzTW1
pD/JLp1s/UYHzDnJJJWiCLoy68iLRJ5IaX6e6/BtlTeqfVr0cIffCZ8a46esnTM86lM3Cy0Z3W45
purSu1oNnwFOuHRNM36aYP1OAy5ndQ9xFBOSaaXsX2Q0iCRssZ9/3HXc6id9V935qvouGStYDlFU
H127D7muxaKjN+UFo9+qsZzKHPrUA9fsMX45FHrt7eWhHmtv7Y2ee3DRj4ytzMR84fljeoV676Zt
JjhJtdE7xTSNLSdtCE1Coc2ivxizJh0w/i1ogAUaoBGUNBdnF7BCvCysBVuVvfBYsKJAcoHFj/FS
T9ODwCw063lyyxekcYL/pWdlKgDdYSkRWHsO3erw2KgcsSNXwI6+8RMyhMaxAFvl7wm78WE9D9VG
QGdHIY/q6vD+EtVZu2LA+jGLBOHhJvnYwzAHolutmB8WClOyJ7p4KJ5f7FH4I/PciXOnT0bqTiot
WsHmK0oNrAWvOUcUJw3APLNUHCc+MIDbwKAJm92n9tt0X9GD01RoLhLYPnc6Dqif9OnGuvtRPYxc
/Bn8Wj6xYjqSkA3BCP1gbiagjmw0m8vW0wG0w6LlymoO9Sd9nd7MO22LXRHtwfAc3zzIf4Joz3Ep
bEYDzrJmmoRoqJgFr1PiIPokjW0uXJor/+x0ZST2dNgxsEO+oIqmyt1H+Idh0SZy5xWyHxhIpOdS
SjgFRMqnxfRRkVYqd3RdDWMjLFgVOR+0TNsWSQo1OWf8PwxxmDpobCe24grfof/GEK+6ylyBRDFm
sfwND4j4y66lXIw3J1Qej6X1ZNYGYC9flmQbdDqkn3FiR1yYij6iU5aM85QBrkrwpuvuqGtEZguU
8uqCQKzSeSeH/Exf+oTuzDQoAn2HuFeJjgVpXcD0HcQhTefVZAJpNMiH+uHTwJe3QnajCvc8btOC
ybPsPHt6Ohw4U8xRXv8M5tVCfZvT1KtFV1r3Z/qxDG5mEeTwfRPrYw3hG7ecNxQmzgbz5bItC4rG
0Zda42FxKh5zjbZKdiKUaWjHUAIVt7amyKZ8dCfaAlEdgzNxMqZMkzAigLoGUq147T4BUPjEOQwT
PKbFuauSx4PIYY/6XbKwxT0xOGr8Gb4mXNuPF5eXgZzP+UR3WQcb677eiuZjQa/8EDdq/y2W8+k0
sqRk1mxGzAYMuZKI1hmPRXVkzvOWVzhVckeiHN9Nf7MlKwa9tys0LJQabBTn4cDEXQQCMjHXMW7R
ezsFGD8bvO61jNi2uuuOpBWEVfRdIuWQk9WOCG3r5U8+1mMNRTwvlg0QHZomNhj/nIsJgO9sQXO8
tlT32ZlnSBhCY6fJYqLBp22DVDExZmZ83jEYpM5SS4+mj+kCjlct3VT3aB8gjCqQOiKOo0p98tCu
pZfH8BxpFirAaYJ+Pkgqa3TKZm6jbYp+Vezr96JJ8apt6+eqvqGfEHJ6rHQMBhfgrJnJF/26ZgT9
iBsM/9LfbCW/sNHJnPiHgltsY0h3Zw7dKpu4rdyjCEOxxtAcATodqyE4L3WurZ25A2lqcJQ1N0IF
XvTJ3UZd9cdOP88WurgcyvW8mAZS9M18RWYZP70X4pLbrg+DTnoTumFrPwYvJPf53nSJP66rSECd
eg3V6k/Mx+8wAsLGFukM3h9nOR1b5ZAZDR30M/kSim/hg1FjlQs7BT02QwEmV8ZuMnru2A8M9XVE
XE7AQC0UHMYDG3hHvPEsp8iwM9uEbRRYH20hNVdeRIpf5Muxy6iAOQO/ld1Y3ryG3YSpnYrKrdjl
SE+KRQM8jHvHZY3GSy+1wRRGoyIRwR3k3Q9q+PkzCXrgc2A8PHRnfe4+8pGwXD62WbxAYiwa21zZ
e116aRKimxZZz2qzlLCRAuN7uQY4SNEyEOzfBdZLdkrPGplMdNEro92iPCG+ekvHttVPHSjY2gaz
/sntpAkyptzG+bGLDRPsnmj4ER7Gjx317qtZ6uJq6Hd1fw4fVzHGoI80dM2PFi9RQ68Bib9G79xk
2X/Dp7WwXVNBKtEa2VrdWuHIGOg2z2YTUvwkvOsR2cpbpPYjMPd7mFzbfGHQ8Wmj6BwJSj0dUbX1
wzEG+kaz5tHcMw9s94jPUqq+/QNp4uceKh7f94N9krbGnRECdt+GvEhh0n7s2oAEhjvBNO5ApOPo
JJ+6TTlShntAi6X/uu1ZbHFdupBoWU1eHTUOTWD7Nx3RjMvgXXQYM331V/VUgn1k1Qd79rWkSME2
2UE2oWJJ0K8CZ97Ve0TeGin2wx9SLDUzh2WNj7TwchZ4wFnj1WeC4Iktwpcgei9A2wX1m+7iQuxD
O29ukjtR58xJaE9WKNzD91w8aPlX1AQYbwEQR8as5DWbxOwm9StLLuO11BW3un6u2O08j0CmtzT2
/tGlmiyfgyWH60jdSfleY1gmsQqRs+ML+Q3VaGMaGMg8uULNufuUc1la0IRRk+Ggegi2cU3Rhb4d
fIEDyXOW7nDcsghCFT+WNUhxKxtFW6DXbqlcJWxoGKDwteOtBtfaMPNS3MjKr0xrq+1Q4fEhVJPb
ocptk3nOlEUInKEIuHpsiYtyA1if1Ugj0+LvcxTP7HcunXWi974gDKbzbtArg9OgUYL1oc5GGyYI
Iu1IaOoyJ1doB44ow1wxGpMqg9p6sosWvXkaA9ezqcWjRKWgMI8ilxUwhsmdNOYUZaStDbPGJbKQ
eC4UapEjvn8MJHovL0ucfyNpgq9enlffMjZYiOD6zvqLuNLjD7zmLdksgcfvsWXg/0IzjKZrHLpx
MhMc8McvexjdvAbYP8d8vomgR6Cvht4NlWDE6u9RWEMEJNQdKJzwRzsP4x2cPeOB93exKcPZN5/X
BxpJS2Fsf5jX2t/KwCLPEq0onY34gW9E5ardyWaAMJXZP6+aAYKK7hzr0TkF6aBfRfjkp35Jesao
JPvWaOJ3CHJ+Y82pNxWLC7pQqkeH0IFrPPtDCZuMbCSq6xFoA3aADlSjxabz/KXI4crA7Rg4XgQf
AWOWML85pbh28FVjKcXsuQ3v2sHSALQdel4UqxRyOx9PZrHZfOXblkD4tDPD9+JR7cInjBPyjonW
Mt8pDnhuvDGkjXSzLJh2MpEGvw/IMeKsLj2V17H48BrBqz8Wml9OIBC6CuEo4jae3DNmkU90Ifzf
2lbPtlLqsquI1gTfMshH5/Ihfd00es+IvDCEOMtSpdyVTGXeVGoP3ZZhq5Q7trAjL+LFCfg9eV3e
xrZWlw8QECAlx2gMjmspm5M6EzO9TuzogqMQDNzTVMG0ESnTvhcitUsnNebjnzSZr/hJfnivig+w
Df4EkuHTCpP1Z+JMfvnuM57JoQ3a1Jcg7YDX2RjDnhKq63YdzuwXo6EmW3waq/17GjBXGS5rPLHQ
BYHYOZg0YFlyOoTbh8xhgmcH9TBUDk8CC9OacvfH88o7JyeBp1pgjheLpfZmB2Kr6C9iT5aOzTuo
u9WYWNReS9mn1lXDeYdou1lLB4FOk2mt7H80u+delsTtK2WI5u4Kt8ciYUVH98F6LHGpQLlT+R/E
ar5Lu7piBLmjqZFnhx0/xRWtk38YNQoOSy6VibS5w0T/4XADUYfwaSyNNXi15ZGhwzW6plaHIggW
MJy5WPE5vaZ2F3uS4r54QZhxN8d8CKrvEV4o2xiq5Uu5dHYZapqMQi00fxDCFWchdzen9IsQrYY/
DdNRyy6FscVL+SVGRv7iREYnDlW8pBRh6s1B+dNm43FsPNxPvKSjSxBCW+2iHebjwzzrg9qq3uZP
M5/5juKsnd0uSsnoCd5wq+c0jguIr7tZP7/fZWuMmP/eQ+hE2g2BSF8X7GQLT7WmmzuTgWR9r+hp
wSLytqIMRz/Hcuu94HH12CA7hUkZVZ14NQp3QiqO92npPLHqUKgf6+ea6xpufKF2Q+veDYHUbUap
TWM4pYwg52aE5jDLW/PAbHkrqS70tX6vIBp1JlaLREZCcWJMbUH+xj4Jky2THApSIAbzlA9GkNmg
dPcsoFRNgsMH44QLhbYEppcEBkNb1Cy2gXAR+9SYE04bxHNjQwRCSRSI5feAws1SX2huMt1G5GKH
fC7ZAULtW1vIz3XXL1Vhlh353TAc0PulNjeFLlv8hvj3RaVhPSUe/MUdaWU/U2xj4HjEIn7a/NTR
zxsiFsjJWXdGIMoA/sQHs0Qs1h4P4UbfhBY7VlI9KvvuvrTFzrBV3NxVu4KFyRrM+6xoqiWzsTXK
rNnUAG/3AQKCo2bxoLJFZ7Qo5Z/KZvSkEUfnbgrB/VEoh03c2XfkVmihZop3OMCGWO+mmi2gdmwS
Z5g9T7sdDs3yHm5oDJh5bA/Mbg6F3ZriYHIj74faLq9AnpOgpd1JXaIxgQ5ySTHbzgdkCHwwXATm
2vanskvmLfO3Zn/0S0ZbInmdMLs/gbRYOc86ylPQt/wIDMtOGSPrULZrN0GTNV+/+F8uf+yMKjVU
aXrn86RWdiegKBN0HnkTXhBOQd6MZBVZ3TIy7O5YVM5hXTEXvg7ximX5sb7yFB4w2Y2w7QqlMRST
JR8dGSL0l6RpbFj11NA4Zi3KgeMNJmbBeJy57ZfRO+v1lYAkbnC0kxFCPDObLq996wOrZkyP4Mz+
LLpvRL+NP7xPBratEc8oSu6Dxh0comShav6+jjFXbM801aWfqG2BhLveajOmp3RZ9OHMk4k/tBvF
J/7vEGZfB+SurBu5oYUJMSIclWThOQd/BA70J7zfTNQvu4Pa27sd5tpodtAvA0IfU9G4cfXSEWz5
xV+Fk7mRbfn+SwutGJ+mSqU+bLKHNag22xHdmhKRM/vASTZTw1c6l8JLddGMEUJLsDEMf0QNKOMt
7x837ozMG62udT53LHAtZQ04wvzEKc0IATEa6xFO+0JxVOLg2aaKXDjxwRcC7DFH5ZdaIvmys1fG
wwk2nLyLbF1mX9Fr+RlfPbwbInQGgn7RJ07zsTik31RY9ONIcm/D6XVvniAY2LqKx6mB7dDiqScF
g1rDcBnmDE/OTNN5B4+YB8IyIMVVq4RZZtLdAFM2B5EsWkrObVdy7nKftrg28M1Orbj1XyLQ2F0L
ToinzJ4s+t+CpQqle4H2FBaGN2hBTctDWY7/5NizbOI5EKLFlGoxItWKN4wVJZ4+ML2gbzI/hxdu
G1II7A+jVnhbfks6EzPRZXSKOSn+OGvgGHGZ5PAUJ7vXg/ekq8MVI42UTaSCy3klSk6K3+bjlh+3
yHn7LXIe3IqgPRLSJrMWhmTlwXxHx/x2ndLN1yJOoNRpjwjzQLGCx+YEM5RlvB5OHw+FMyctr54X
WTcP1BAEbvywwH7GbikFGbuuwoR12T+g8z421e8gWZ9FvVLm7PrrQOXeoMNgRLpmCKQo7mQO/p6D
VZvaMpynfbKVbgpgdhaYnUG2gp0yypesJ2weWEeAC5HT9YLAjOYyfZwG0SoRiZ4UQOhOifsxdKp1
a9iKim+ZodaspWL4sHOefgmsLMni2DOrg+W8E++4nMFDucmJgZ+qWdkO1s4jdt+ov6MNuuymN1PO
ddHiWRRzV+I98F5qLT8oBbf1/JXJABBNkdcx/SqL8H4dD85EDxhpTBnSqOBzlu9hKUFmnYJfytbG
LdQ2UrFNWzeCiNivNbKMmHiOUoWHHmi4JRl72I/LRL1XvctcUivwN+A0cPhEXuOLJ9xoq+6C1/q1
iSUfAeVnV5xfCaExv/lcZ5hXt2ujXcFRz8cibGJC2A83BmA+T6cHtz9EyY2vx5RorRO3IjrWFwY1
O9/zcYcMnNkyEM+xDJnxsXh4aQBUe8MSQ09adREHQ8PT+nhb0RDUjER4Gb94MvWL+HD6N15k34C4
Agss0whzRe4QA5fP9xh2Zdl+vq89XBcWIvnrO+e5YZYuMLolFYODiv5u+mVcJ9eEM3ZeeWzNCShA
kPuGZ7IZggerItmW2ISyYP4QfMeCc+QyKKhRGKSxZ3264nokuYr2ANKgmhVLzvbkWrgiflUF7vic
6kOKHdbwjLDS0oNPkfEA8XZG6Jluos66Pye8uKbT+YSJ4YJnoqntQjUP/e1WLEGOFEs3YYfcrV6v
Jex4jRoqW01uY3HAl9ryX864EcjcEG8A+GMoTLQm6eww/ieuLBL0gKPokccnQxn5LnlfIndSD6it
Su5r0A4bwc299+jEl5mO8ciMWZ04QnkkXVRrjWoSKYesL6IodKolCaTEhPk0U8KlugPBEi6tsi7Y
iyinPAZks2enOBD+CjaBdCO0y8RRSHt0cnC6AoRzSOqaI100swo2dETlFaRJgCtw3SmqmwS1nnrO
P+QCDG9bN2bTztX+PoPVSlbdw+S3zZOpDqeGHRCf7YpWsxv2VMqxObvQLNra414yifwEIeuYzIkY
OWbw5g1LPfSdU0qnDr0QRDz03jdwUgMhXPxd7yXTOTStWQKFi+w8xS369WSRDRblK9y2RVyDtq6Q
jDiUXq/SkdGiXZgjMtRlGvgaTSgpJJc5pRPa9QKOE/rvn1r9mUbEB3A+ERg82RAnlEOwU2cZxe0X
owiU9pGdjzcje2HRWWFzjczFGzDEMZ8/UT/5Cks6GA44fEtbGyUMHVh7ForKTLhLu4EOktvNzVJX
ph/P/M+qgCG3Q52EpIriJ3XYZ9OqTvDmoNZEIxMAEUIJGXrD3EBIxKWiky/8CJksUy2OnWGt5e6U
cuTFLHf9Ec4ixiANOSO60FHxQjQ3Y9Vxbd7QqJyybIUknaI4uUdwKspFxxYGtBKf9HNdl4sUmJYO
syGQhp86XSnDQmR+J7ytiQR85CI9PENhJIaQFvxm/yvg8xG0gx6zn6IX0hBlCd3XE+ss9+DkEaSF
ryqLlrMqaTSCnfxnu0seayPx46+SdSOft9Tu3m1A66CGQal5+eQyUj6THuYkXZO6BjlEKtGgmypC
6b7aPCjjHjZKR3HBZndnYK6mT0WDu3nPVnw4MFs4ymRccRaGgRWQnSeFGXNU5CA4mHTEBF9ROCv7
kZZRseZBs+BI5tvS1yggqW4fcP5pNwsXygsL1o6jAlMM2F+0vAzcJfN1ebFCRVNMqB5SBJZo7111
K0uHjkOCg4QYGZ8MollghAIqOVtlkfwy696jPMXyBEZHZ0Nn83z3twnzoUlpyVBxqJUxmd5FfpkT
4+1WnC7AuwDe4Dv/p4fkD+XN2oL0phzlVKIwbpHwkePGboNlnVXGrPJRFtANpfiQkrGdZHwLoke2
OIor+FudE0G108dvlhsEYXB2r05d5BXHbMnduVfptooj9wuHkMhIIHZyBdKQG1MOi7MP6kjBf/+C
+cGfwCrqT/h6Je4EyYE4W3N5LbBgdrIU7BnHMWnI1ocHrbJ4hUvg41SbAUaIYhf5ZmjRHCUEDMYB
vQxTFXTkJUAWTwrNCQJ7ulas1LCIyJwsHeJW3pe+cp/sNMCQcmsDL2Lgf6Il3hor2lkBRIMwfptc
4uQYOyXUIqu8RzZnQMikAAvW7LnXPII1dN3iNUyFHP8LmeFEVkB/PwivUPkBKAMK1ItjhTXhL6hd
1o89E5biyNXUL1z1fA82nKZ+I+yKI983TyscH3sI3j/5X+Xpv0UP9ZzH38htcTITf2teMMxBEBqS
W2fHbwbQM7BkylLef1bhr2LDT2L3z32p4SBnFv/h3HFgPoktDxw+Vo9nAGUEWjL+O8Pgx8NzRrSr
MGqB1Yj0SnE4l0jx4m/t9BtMVHeOv4Xcgt7V1z8DiPBvbauOOCjjsfmwMnx+y1Oaw4fbybZCm8fC
+j1QjLrCsdBdNP9odJvYRKmE0ly7crjBvfxL9HD2nB6Yyb5/qkmgkd3EFIp/EqXAEXmwvJZGLlVt
vRyRR8VB3oVWBu6u4ZYjl2PB++GbtFZ7eiY/ZR/WHv8/BeZJWk195cpAxieSZZ4tIxdxRVBuOsNl
2881AXUko0lkg0J9P+queVwbdmUcIc0sXHeLatdfuwMpbxCj1vkXssK1eC5QgEFfPqBVmdWosdnR
c/R+4K7w29+oczofB+6RaSyGbk0grhxdDrykGX/eYDWt81pARfXJr77KqI/27c049Ex9WgQxbA/5
ffGxvIFEOnzW0239J6xDV7TbLVA7IqA8+Y8uIB33l9Q9TKx9Fs7ZCm6hF7r6Vt6KyKA5Mj1joWlf
GQXbBilG9aPqkNTAjn6om+Zvfkj02ls8iuGFDVu25L2/rNY6gmnM5Zthka1SH+/YXF093Gw9pW5k
vxQQzPw4Kpd4yUBhOd1icPr8MF+MSF86T9YFzmwQueLuQ1LWx6nSXf2w5SvACPRivSsENfe+6gBd
5S+ZgUYO68T+UohudNIfQVh4k720/pxrNMk/08ZB+qpe1SMU2mnlYmnLuwtX5Vfdpcd4293qWwHU
9gESk8USq9VoTcb4nMfip2Hky3lnQ4dHd82Ho7mnXcZE57QaocqV+f12WufBggZ9VXJdTJAvpwS4
268fiG++7AguBcCi/fngbQC4vv90R87taAGNqwaSiHZZdorM4bdP95qtrFSyHhjaI4p/2Ii/WTG2
1AAkrzkvnO9s0VByjMCYDn0+yqtqK4Gwji7JhQjFeUMGzB1hBdJt9sLaITuBxiGUhH9KGRc86XX0
E9DDzB/1Al8D89n3ItvTc207X6dyOIuooy38NUuBqcMY88BOHrk/iihhk+wzou3ZDMOTuKNNQzHC
9uezHFU10MexI6lO0lpCjlJulm1ir1tX1/HyljfszwzeH+DoET2iUZqnRNaPwlYVlQhTZgkQ1MQm
kpAvzpl66/kn0G1tHgGGlbXGN1SO3/y1Ww9UgrxIQx40pkpW0QeM4LekgJoI12FsbGBgoIXjC+Gq
5FJULmoy+J12qNgx/PWnP1k+ts2RWvPEOPwNB8FrIi8VdjrTUGHOzjDfvn6L34ayAJg35NPQZbjN
VqvbCESVT5btgQzFPUYNMCdk1UNA9uC9rCf3JigZxZ2fK9Vwa7DeiKt08/lFYKDuISWiMsAjwVp4
RiX2sf+ij6VcyhvzcETxQ76LmjlM3E52Xm8mcZgKRhF7ipW9vwi/LCpCLDweewOF5F6svVPEeNWy
2TYB6SimvuK+ZXqfupMl2rTV7xhek2/Jj2QAQUAYBMrGGr4LmC0rhnmgtKDvnUewEY/jlHu9XmQ+
UvwNRtfPLvGTQ/+H0wIe8jf3hOhkqIZEJ9+hRrRTdLozyDabci4cGgzf7vSWs6Dbczvw4bwKMwSg
qltGzJhwOSEFFiYIwlRAWMA1yE172hXuNS4mrrKSlOBwV64lu/+LVw3vgea73LSbBE1pYkOzIm13
IzooG5wGLh+jrMzsMnA3RMwCmpzBPqeZZ4JsoQNSfrnPTBprv0EQzXhjRm0mry8wvkZpEfaT1nr7
T7c4/ZL4iddUWD0J+NjKXCvCzstVBKuUWTOiDc0ytgNza/eNyaleoMux4yuKWbS4/S48a5k3vhAz
bxxAH6QvtlSrdgPf6vg+jQCSFl4NW9RzTN3/QOVi0VxO/rLf6YLvxUKPBuLo9U/HIYPMfI06quaO
3yN4LbID9wziNiQ/PhODx1f/RWCuV97QOpnKdnpubF31EZPRYkruSt3lLiV+gv4T8VfH8q3YD8c3
GlqEtO2tgaWrU7+y3jdTwVOpqWAn8NeAA+jGjvRdMqZqzr8T4k/cwSzREwU1AwYLQuN4AnggusqK
JhCF2diOCkPWzbyK+q+YUhFJ8dN77ozIBGogI7T6pT4gDxTj0N/raccRaiOeepe/CM/tQWIqAlr7
haWIVwIq/ZFaL57Ydl0Ua/Qk1ZeHCE8FnebbE1D5T3wCRpJvZR0vak/mULiJN/rCCkEGY5fKognk
ncKuK72jMFMEvFIodbbpVeXgdZolAczPJeuuIYeYPDP+nruW2Em6U0mHs8CO85nglmnufABY2ISX
nxr2c/mUZ/K8CbSvfvUkbui3jAlfsGkr6wPwXzSFKMIQfjXmHi3mrXLry2D/RNuHVyyG7WAqvJGO
4GHN8mzYY7C8WSE6pLEOkFeuVLM1+3lxp9bVdvKhsbnBDtp3yh7CTCI3J7DTHfMG2DPoixfuqM6i
JTtV3hAglUJZDITR4RGrUB/MDNswRR9NOZj8XXYkkZCetDk1kHCQqEY+7cqm9FuHZptYi8+uluYC
ZSimuWM2z+bDnlEev0C1fqMVYAxQYpYGgtndCSEC0oycLZsX1/Iar+O1vmlO1NLJy0yoH1l6EFlt
zEtG5hOH/i+599wz7BEgmc+qNUNB5plMGpLr86TStvqfeeuCvYTVP5nOHPkr/xFit931yF/5ZFek
VZUwEBBjER2C7I9Rhjj+UfmIvrRe9/rYHQc/BK+wLgezBM09CnIMkIDYc4ipJc5IWjx/9b/nL/Oz
5jLyXkOal/uHBd5JuEkV2asgHhzjRETTTnLEAPsS5h31jymaHmTzhFF/yoRuBBwsNDTd43w6QNKG
YXjpx+ga3HZJx4+rnUdIHzmyBpf7tzpEu3KVec2eUp6RNNZyoxiDqHCXwGCY2v0tX5fb1+p5ePIl
KQshX1BokVrLPPeN3effBxGfn3uGA1TwDB7qCZlT9GwR8AVmVP/GtwxXcLV8TEbWBBgQkKk6E1Rt
DKFJQ0n9z094zf2p2SJoCfjo0EOhg2IfyIrEIoSoYCAfBbQLCSt1rxzpvNiOoXzt+434reMV4bVF
FoOVL9raDBl2c8RI2H6efgPqNrnqvrGLtoCn54TTzfKDGOCaRfDJs1DPlQNq5+XHiS+Ypc4i0mEn
/IJtf5hQMdtMGwuv2hQUmCKa+DEfL+kWz4Wwf+J+Zatq5fuOPdGFzCXdrL+KXQoOl8wlaBSMF3iG
apkJzywMim95y+Iace1gSQvjJo6fB9eaNMx8zR8xHPJfnMAOU/bBxHnOMIb9wPxFJBdP3Fz9Kne5
jOFoMqfDZDRpLBjfdNW4jZAJOd9Lp6cnfJdnaMKVPXBUH5k++vWOLze1s7kyr+8SgWQYt7CUKWdi
91An/LKUo0X5WN0X0BP2u4wQ9b9YmsFNW48zycThW2k4bzZaMlMcZaFzBp1SfsF7eHwitnpv9q+7
cqoDI7ZJV/zCH9XO1D/NGbwC5+WyDN7QkU1lYdAHeP9gxhbZUfPhlGyJNhs/oG15ZA46wRp6bZfK
/OP3frZjzZzlZC0W22HsX7m1oiBdFywmcE8FvR9D4d2jDLmX93ZZOU8fAvrjwABs3h0fo5FFmSfz
vA8mi5fL2kunIzUcqQ5YD9DuV3t+7LK3XrSMXmSzhxnD0VKnIJGLTC56R79cxRsZHmDMvYJ83Cbk
ODBQsOskxpl4XJZMGNRLy+Z/l3O4nRB+sFrO3uw9HeDN4zNXOQrOtkWhn+sdmh6KcTOaEwj2HbXY
7QuSMzBv7ztbNhELrAT7gM6IYbC6yZafU+t2KwIip3brUjWaTBlc0txOzMtoq/5N8Jg1l0edUXNi
vzli2hW7+oaoG2n/JtiKapPFlkmQK4eZ5IWDlQVjeqrfz4XdxEOlTM5Iu2TJdcg8vEOj/Sfew41g
HMIInMEDflT2gAw6nqd4z5aARDgOwYHWZpNe9D/MQfYb81m4GeO+okV5FmE4zQ34FAL5QOJx4oUj
36U/DSfpxObjsa/2sg3AxDfW4BTHlLZ8w55yObkBoWZTOubD9fPcisZ5MBZCaa59LKbm5TJZSqvy
Jz3lN/mSLUd9NWdbQwxbuWK5QFTNOeZnLF0BbjdqakdFJk5gHELwfv5hacVo1Yo3hHHGm943kEuS
mnYqjhPMI8fe08BI/EfSeS2pjmxb9IuIQAin10ylvJdAwAsBFN578/U9cnecE/f26a7eBVKateaa
Zpuf7HNBmPCuZCD3CQ0P3we5HjQzS+2cc44yCyj07553GNE8PGZ+O1b/sBn36vPevQMovTFD9r50
kh+vtXf3h4TwljYSf1xdCgDDPkcOEFTJeiCNt3irRvljxHhK96oDFVWcg20AHLJzLOdRPWfm6D4E
NORdE3AQNSmPV1/OgC6Og5IJD9M/S7YHGDh30/XHbwN13bBOE5cGNNLLVvU/HssbhAh0i1xN+Msg
E9xUzN06CqGo3/GOZrBOOuXBv/gP/5l8briC201KuhImKQ9Y+3GuC3oPLFA9pjQXh7RlLRiGmyKO
BB0zv3kznu8DBOuUc7F5cunsRj/4YYvNYm+pdde+jTGY4QEeuTM+wJk5x2iH4wNKIFdIzMXw7Es4
4OFpfOODXKLdNOji+xxv8Fx2IRJ3J+eVscDdZbb2rkF/yCFOWDFCyIPTXH6TRwYdlCRitx+bC7B+
zLePyctBQdgKIG4jWIWKTvUyPGGHj4S2umCJBIJAmyN2aYvrP4B/CZJBweQeg+uykcAE8lHoSdxP
vE/11MYsHOhrLlkwPdijMFPJaD66a2XaJ//ktxQ0hkfZXh7KX9grzi4wwi96EVB44D2yJ3fU76Bp
DLXtxgISfGvQVG19dW/ZY9xS5oMMbCY7ySvF8tB/eQ1u7HOOGTfJBTmn8Snbz/bd0CLm4emeC4y3
bdBcICD8pFzqyNUjO0vAWAdH4fXLf2SmvaaCg6hjSg1inuwlknZJc2s3ls2shWkUwZnEvidnl/mM
vY0A7WmcGvHT+XHWCvQDDrdvfh9D4FGAan7rTeWG8prijxU3Hd/6mLpPo+Z+bh399jY7nmHYmt72
7YGvaOaHh9QEFqiuXRrzXt2bM1Jb59sJ9wFFPBSSBeHHzKFsEgMH9+VUB0KnXJmXOfu9eJTQDY4c
fvvAgqXNuaWhemYN1IPkSJ6BH2jWFgaYA3D0X2OOT/3H7tOicDq2hoZYmsGSzeXAH4kp7vhD/pmG
nwdsbhDGrE/E1hSVOwMXJCPw3Fj3e7kpOSs/tUGtCVLw5Ib+sqa4g7cTKqL75FBOx73ETHqDPskR
EaKpwgigmU/69jpevLDoEyR3n/lDPSM8uhd4DzDW1ZnkFHGcdFeUSdVHf7Hd35dvtLLKY9c5jH8I
w35OC6LA3sV13YFvSfzX2ufEw54MlIBnOGS0AhQP5sxDOpvanxvGUhfUk9ipA8fbqZVtFdhc2nTI
/uaL3RjbUzWya/tjo9537Sa1r7zMGwX3CeNCp5Gs8zcj23wfdDME67QG6dWF+oLerSe13uvuP4YP
1aLaf6OEOxXU73T9g5ZnBbchilVqLdpN7sRqG+uD+4f5ckZYOicnsy1ByjhBljqGlRknemVLbKq+
2+ZGM3mNMjNdS3Yz/S8y5e/ouNGNs2WSY7o9t7vQhgkm3s5vBwS7aKiD3V1aW0gUVyZ3wXt0HrX/
frqD5p+0f5J/1J4RAkSL4VM1whLCaD/q2g1On72aDtcfweaBo8etRkCBTjHVrjwM5oK3y7z8BXNj
ajd9i9PtR810lot+uUnWfyCl9wwY5h1RHAYweDju2ApzqGQPHIQrY8AUZL0V3H47SOSIbGhXB3QL
4pVeHPr8mqFrts473m5khadyjctZJ1mreVNiXEE5A1gGMajPJ4UM4DDoS66z5qD9im7pKd2Vr5rE
CrgttxLODCvQf3j46dvnlmAieI+66T5qVR8QEHTMvEJQ/rXoJagLKOahNz3bSZ/ffrB7YZtFoYmS
xKocqfuPwcNyfvNXDaUk+zQlKkaaH5DJW7x21tgmMJ8X2jt7w0zCTLYD6npUo942nkYbIEtatWnU
zqziPDhr4rouFCkcx/qeSdry1eby3fKKkQW6bVw7TrMXqRJWclxu42Z2USZ2IFfK1z8gHGemkwsJ
HmNT9R2wFCYf5dG/+x91JqUOGh4bFgUC/jZUDvFD7zrZJNqe0YN7Kd4Q4R4BTn14rLe8wZsAcWf6
QLkJKsJ/ja1PVBbt3w2eOPyGwHAxzugy5FuchoyzSVr44hf/uNi7m9O4Ok+yaAgkPUbfk3PBig5t
/gn/v0nrYW+X58HU5kEfXsv++B9HDcYaE2kuDpbyVcZrYnJPjg7aPQ525a6kGbAtBW8R+oR3dS8O
oQhrlaKMxSls6lJm5Kf0xPZvE+SLFX93iIREYcYVf/JW1vd/HoNXRrU4mHNzW6bcF6aNoBo+WoON
ghGL4qoiZTt7YbFgVJvFMaeH2rtGYcat9G6/R40P8S5ys5H9LbYyZAlJhEDMq3ZzomFsklVDNHvx
3u1Rl4Js8i1uJe206VHqhBgZ/vUSkhY4cmhYmmp6VG+2+1ZiH7VmDFhQecmMBMi/a4STyQk1Lf5T
H8nMgCWieX10pMTiHjDpYr3o47flm8Wt7mab0ZT1H9PEkCpLp8peTOAGPXPAfshmsFxxPTxTwvTR
qeKkQUvDhL8/JGXnrT/n12Vet//3B+7mDKXxYhSHDCIa/DhuPmTypGrY8LGGm1mv+M0fXo8RCtxL
Vbf/1jEDOkW4C3cP2iLWKSkM3JFP5xIy8QKHYJElp7CdTr33eNob9qg4d/xmxm45V5d4k2B+p7a8
u1SxYuu9EcszHePl8OHJqaADoNF/ZEynQPYuO3L59sPzEM+M4GDzwXfYznUokiEL2szJ45f8BaQq
MoPnj9G/4JShNmBqK+FAU77T67JKuBMZJHjwP62ZJlrNOfScJ2YQzRUuD3gDEguUEUw8eg+pM3hV
eKnYjzm8Bp4nNGGpN8sn+AR8R9SSYDHqvrNbYyo73YTQrVPscMZhWrfha6FH4Bo7ysULuuIU8lmL
T0Okm9ho8mbPmVNIoczc2JiwUXbo5dQadKItfwU1Q6NC+lxZ4PHqgX3/ZD99c3qhbhH69zfHTGt4
+vr2Z1Sv3zcmewiguMq2OPl307v/Gh6zmzAkmmYGDszW0XmeK3BV/mACwnjNvcCQl9kab0Z+hLaU
zn2v3Q/5S37iCRC6C83hiyWht94+OMsuM1cHCTPMV9AtfiVtOLT/FOJiBzYArI+vulPIy/eQ4TeH
9HsIQsHD+LE5qOR8mPID6r4LwO6k4z1K/B/BGYVB44WbFwYs+krQv4/5Ejc05Da5XtKs6W+lKSqa
JYkpkq+/Ojc7r5X2ooTPwOyWxx92aoMe8+ge+am9hO3M1/jx/7ECMhohgBP4OZ4Usg+bj3GHuvCJ
NlN29A6xlf0uaI0Ktg0aOioRfmU/cgVyB2JJe0Mm/oZ7CDlgwAq6EWgB6NEElItTDVYo3ofYjLiA
92kkLLmEV10hGicHGE6uX7h3J+uL18qNRGYUJy9yLffN6A+ui8nj75ZtsYBk0fDgQTaIsL8/ojP0
cDHZP5xjw4fbdlhguwol74AU17Q7NS+KMuSZbgM4fhfbr6yiIduZpiRvnOrq+qjW3YyPpF4KrcZn
BlsAxYyI0BEvX2JpFLV7UzX8JijTInu2+RLGfMcsCAIQrViLQTVHlbj9/lGfqfqxNjVYYcXyLH2H
+UeY+tz+frGkMGZYKddudFPaN1tt/k0wOfZudhRd+ok1WyINANmn+WcLa06hiPezOKZQZN/4DR7+
J+CMuOEhAnHe41fZjP95mRwzB2TMHVRlvv5AfMgruwQuKNvtqD9k9akBIt9KUwEBvFgc3fFyR4uB
oFy+5hqhMFpz0L24mPoZhO9aRC+SmvnWoOhP/oIaJQk4aMQK8fBX3OKgJZInBd/deQ1QWgB532KM
9xCboScHT2dqEFAyI1eaXasZeWzEWZzhA5begMnInQLhGxgxMylYBnIGk0Vj5gnaqV1BXkmtaBx6
aq2qRm1imbncuyzwRd1FWjyiPaR3ZbB1EfXCXfgUYDAx7QITNfcXqN/ZHbxIXEj2L5now8DltoPl
BBpjAKcSlD7+tOWcrQb9nh1SmRRCbBDa2Ut72Wkp5w0KLunUiq7fxZhTLHmdn2fS84BnBAX2xKGz
m/NYMUAVxTfN6ElIuSgxvlwuT/WypxZP5zmKmhZiHwhx1t/zFN3CyzbtYH+NofFbQdUhZxXbEoEf
oynhVFFN2LuG28e1DO6VRhamYxxgrqwUe0tXebJfmp9MneLCd4Cro0FY/IFAAzXXnF5kimdir4Yz
Qp36syf4drZsS3QDzEMcx2Q3kKvUvY+bT6/bdLbTpa4nZcGpLAq2IfpLyVfaBnAx4Bqu28kNCwr9
P04pLwBGCsynzbYyu2RDEtTc8qbVpu9s0dRyfMN9auoweTjfZ7mkagNpfdLrdAOdl1SBQ4b3TdD8
jaymMKfOdpvPmWTAz2B7wProqdchPsKkf/lHuWRLgXBCfQ+XezT27uZnL1HnR3K8835qHxfV3a3W
4kMg24Zxr7u71sUWKzqsOrHv9NOJA2t5lKawpFtc2vPJqboWeH7RP2ujTv42wfV64/5oXNAr7TiB
3hheU92nE8TjsWm/OPpFh6KvQ+mWpmYI+1FUL+7ANcP9dU7UD7xuSx49gH14MqbHIV7NJ7dqctIc
cdOZIMaNOtg0TYxnwBEezQ1CqaHyyHQN0iquCZ+oLzvbgggTH0YeY8SO3ZjDcP5UVp0aNm0YmrEX
HupyThNFottVpWBrwkKqIieYpvEm1BcwjtBGS05SaD1cHYZwoMQ6pz8TCidLds8jO4SdF0k8+NI+
dZnFaFJ/QsMG973jCRe3KCXBecXko8/U5CxC1OtHMbrO8MsyUsBnvfQt7Vb67+sdi98UMMLC+AFn
oTQ9ZfxzeiUutHZDjXa+NnC8Ebti98QFoycFpwHrVgASOj0cMZwHMS+zeAOnL7me3H+f58xvmJwe
LN7L0Xn50P7xPqsZzpz4PmDdPE/ac/8sJoQBfmy6uu3DmWAhZmDZbKNcws6YlMU7geiTOdZbqtIz
pkozr6j0ltq2mYqDnDvabh7LbuN+7EYjaAd8np73VObc7cEuxTN720MAfqNdjHpuolC26g7cZiCA
gP2F1EE85KsIfl0xG7DEUZcBMeuAApBFNUCSaCV9CPhdscaCfHg7lLgy9d6ECQ5hxmlKVRD1tTDP
ruHGfOR4auGo0X+6yfRToxqse8jW+1yTbUQE5GPdnPPBAWWDUYQMxwoCE9Mgfhd6LSbD2dF/G/ab
/yRJC22cqwBM6zo6wcQQ+A9lbX9hxhk6VETNnHGBS1i05E/HKDRa3CzbukUQsuAGwSqXR1cXZU0c
z8SD0DMd9k07TJdIeWTFax84fXVk+tX172OUOsETVsdDTR2ahYmVtLIrVr/0MJjwOfusO2qmveKB
UV9tFvy8PPv77KPHdPIxv9TT6FL3ElyEujYsCV2E9bj9APfpeHwIfK8rINN6ohv+JyZRqAG9xxzZ
za7eEZn6ir9/Fpap/6jXDEsold/Jvik1mpo90ku6zm/86/lzYAjO27OLoY7fqSHCT7oZqHwXvUqT
HQ4zByooxkDJxX8fbSg8F9hbFaa3+LjBHu8xdK6QtrdnVDHdWXvABYH+pb23+5qdh5jN/eo29U2t
QqqdBF5mFGAiZ986tBSUZ3dmPTDcRLOn6NR4ODT/kPzGD/waMZ3Ev69oZbu6jYcUTQ5MPWyPVtiv
kIj6KpGyxR+PZvfGAJXGk/iw9uixsgbQuIDJoOWAFlfMEznMefDc5Xo40phzNADmeTC1ChrTNoqq
hsqQPFD6kn26OK7d72h/9xiU20YN504ZsiSEFHLDLbHc07A3aZZrot2he9LslfAsd0lrQYA8lilX
0sTWEXwxOK9k4jrX0aZ+Z0/msKDA6qaao27amTSGfertJfniAeifaylg/44yc1Z3DxManMtBl4L1
nzHcZ090GUd69HP2Krao7e92j4IPWhmaaWJlS5PqhflB2ltuUN4A0d9x13wMW4vN7Pp1dn3tr9Nx
yZZ2ehaeOyx11iyJpsjXOzkyWjwwUaAsNhjtfeWe6bCVT51/TRhQuW8kJMlgiWJJriH0S6e6VUGf
vC/oba2Hs7U2mlUKH/0MZXVnm4StPjWb/kz1pLVg+c4A16WxtrCOCOFwmp+ItTfNIJXiEn25ud/l
tq8aR4GBPeQBAgd40TjDqRd9TEt9v+6vgX/iFpSOyuAboHTpzXdX+1bSBjCsoE63pJ6eXYijFkDm
/Vausee11w7aOdwu7b7X8DApeC3Mc2ykHYA9lj3lQnpOmLP6zBen7sc/MUf+OcfhZ4Hz38b+0IYU
yJ/oL1uj76Q5+/k6w5b5yKu84P1fWCCtj1yrIwZcQJdNiKyhPTTBUE4uPg3kEeBYD2IP4e07W2P+
dcW5jnH5YDNiivL+2K+/GymdSy6a1XFGTOnYilpJO94PW8Ev6g9fjOTgJWseaieBBAyZyeFwqB8h
blrV70wWc/ihu78IY+PcTK/9jDcd99RGusJ/p6guEN1xXoAvbOa8o8Mcyi4Zx6gFOVfw8e6/xdpE
IuqwCfpRL+n//boVniiG9h/6dxyeAUVeNjTxzaq7SUAwAEONSw0Zu/lx2+NXTVlkFTdv3RBmDkbU
yyFC/d0d4GHcdwZHqDc0RpYD75fGdcsgg/NtK1q0xFGHqTn4O8K2xMS3DK0Qm2bOTxpw56inXg6D
cw4ETnPsmrydqZ4uYymTT0/5dLF58Qb1ebRvB6zgAcM03M5uyZfi9g8i66q1YraMCwUpuYrc9mQC
y7Atp8Hky0TFTn+o+jDaotuhC7bnMO/1B2DIoau0yR6UEvhkx8TrG9NSotP5CNzbbqUmLLMGkMUs
SXnFqop1/Y+/7FEqwxJmzk8OwtpnbKqR3+ZVzL/09WPKK9r4/t7jFL75nTse5Bd8SC3UHP5T9SgO
KCA26viMvuo9Y5orq/OSKrwxv6TVGfmgu5mqG71ivWSuhQaADoZS8qHvb4OPA5rDL4Tu6r4nWlmo
/0PJHf3uWs5qfuMm2MKviMT4sxq3HDMY140Bg5vr6CCS2dkZfDhDMS0kBOJpRM3erI3nIhTKqXQX
jeGCvYwSAhnkcmdrzS/dedJFnCTZ5y9uHATrdHibZ1bAVmGe5qevv/QYUD4fMG9v81Y5coHuutQ4
6bVILcEQVKPHFOvAJf/mwt9lxYjpLFPKTb9Ccdmne6FA6YVmPe/K+LJRbV5qZ6Mmp7e7Dk+YrQCK
NLgX6erABwDNwAm8Jo5FY6z//weEdIdZ3OnWOZ9kQdMEOs/cGQqcvMBoDc4Uv+cLlS4F1nPYxbeM
Ke4GVBxehe5nmng2RyBCLksidPSwd9Jyhzfwd/W3LnOIJ1g8rXS61/Bihx3GwA97DdbLIqa+43vG
3dnPbsoPx3jRWbuUbtXGYa8i9WuDcxypLnHm0mNCIrdEe0jFXcEueLoV9rEs0IuNFuSojt4cKoL0
GcnTQ/XUVnZiM8Zhnoq6AL7g+eK7jySbdizkDT15D3hmF7cwIzz2uA1vTJ0wPdRqLGfe34Kb0Cik
E53xN5m8KhRt8/bs9MdUB3tNU6SNGjNechaAUUuoJ+DbJ//QCJ/n6NsG6nU5RBqYM7GDGDMCbum1
eNEjhoZkkv2me611E748xvThLs02TcM30Q2V2/JfWt2FOpoWGyoEjHxRFAuUxi+wIqbBiGrX/Dio
qmqd4KMwbCGwEFoG2BgEH+x1TxDR5QP/+I+6fiCee6yhXdd/FsAKlmD10TjgO0JRTpv30zmrLUU5
TQ2udbMBeL77Ctx1RQ0IPsS6QLVO2IfO+uDVmDYCV/0iwEE0QIu1afKDU1s8nUOYLRv8tMZNxDur
ofxFShPHwXDZIQU95zHg/xTuFGgtSpBkoF0eJ19QgjEjtR447axwnwBj9CbyHlfzj2/oVhVuA9OT
AZ1bwMS0QtSOLcYYpTmfT4diXHmQNLe84qPrM/q4i7kFYPUpjWrdw6ba6+L3sxOpNU8N6EkQwk+O
NiK+21g1NeXlkx0+DgLl5at8H7O0N8d/XU+uO2e/+WbIAMSJS3NohLpXfQ+q04kDDAa44TkCqIO6
QAUoAURr3nplHSzCcV9r3UgkuchWN4an7ZFaQZf98XGb2Zuq34zwqj0eioYVBWSCUh9TEGH3bAXn
c9WkrOrkb22wPeViRjlnt8pXgLmM88HbGmAYa2TtsnfBljXqSd5C669vuJObn3Ka6RNFozV4dp/A
LunkcGxggBTvtKETNB2wRSb9N4PjRsCPQZ6iQSN0ddvoZutEE2rCUTxxLmODuf6Myhi8KUZX/Cpx
DoP2/rO5l9pyYo2aKxbFnske/gU34u67H/8A5mvvJ1ywnLovvX4NKF062FzfDxB/wBQrwGr9ov4d
xRR4z/EaVK2pyAp2HBbLHfv7l3DhQewcFA6SoT1dZm9kOKNTNJrchcbHlv3K91n5F3q74YWmRx+g
WCr/S7MYHFW1bouieWFh9JJDvXguMq7pzH/VtO/0K5ybdPrMK25r4UZJ0Pdkwjnfky5XCqcDh/Zy
5xRmwcnDtLn+CN8/qhSgwb2CvZ1mbGxJPjYOYtSRwaHum+L61iAGvA+NMnDm+usoW/L3N3woCiGu
K9xrBwXn7J1lrfyl/gm2DSEnmBg0bv/AzXnP44sVuPtTeBVsMiRojguKyTyCI0HTg95UdLI1fo5/
+daPfislasqYqJk+RAbcwq4g58IHGSWzGVe1YCzAQCt97IGKFa6Rr6Po6Nd7udTEODakq8ZRxjP1
fWBUUsjBq30mPUxc+Db6qkcFD+4R+q5QQgYwNq/42exLVr2SNKaJKQOsRUOj9jmCC9/fMQXgT1ts
/ZpgtBmKYaleE2uIZQzUUvmcH+RKegOlrDxZywQdl1j7fPriHxYk/KIthDpXZJ7ebTDW2T1jzkmQ
nV34txKShNhy48gKYF9wjrMOet4cKowqlp1kWbG+OOq+K6T3adVICu4Pnj/XDP8aal0Ov3nF3QeE
Wx9mgIHL5ZavB4TU8ptlrQ6JyvgIc9Pmq+OdsHF8xgY19GRTBeNnlER47ouFaI7qp3OPsoP+IW6a
jV1VVzJJOOK6FU3MfQzyyCnFmqjS4mD7RRapYKWNLhOLMyJJxiwrvS04s+JK+C2/vtug1S71MAwI
aAuFT1Wvr4DTXK8pxnSdaP5e+sXiE9D5uskMu2El3IxTUNdkKak94NccU3q25F4j13AXFKFH2R7D
MqjfDj3xOPnMaBi9wXrcF5EPUrxDKDKEZhJdj5I/MTCUUu5Sn9V65mrkmeId/AsHXGlMVoniHBdL
Bev2NEvAdKXtmf6wlEc7iRqx+eVc75B18Vj1xbhlB97KRjm0F3+dcSeOzvg0WHs2HQI0e3C0Pf0v
28QGXyP1U4nn2Z80T97sSWMQfMlsuA0wJwpPmG81a7ySfkvsmSSREXDTWbdbv7l4HmRUsFSxO018
akOf1cJSTQ4/AajCKnI/eS3GViBFQb2tKUNUP2QqsTGpawOmf/xPHpjSOyZ5pooF+cCrVKngFATj
CBpA12R+1CuyPWBVtmBXXkSUMYDQsTXnvIIIwJbrSTXehQ9ZtsLVupQs8G01DroeR8u6ciE2a+cT
mkE4CLyTS8hyBn6jMKl9oMr6I6MoYbEby4jvUjFpZ2ZEocj0jdp154jlKcyYsYPQ3JQ5oaaMOZ9a
fwsBw57565hvTTg6R3bKmmV9m65wK07aV6ZpuM8rPKWCu1eo2dsfR+xQzFdTBg0CZDxgWSrXZbX6
Tkv5wn2PKEp99vaYVeIbleMXWx6RfBS8WygSrhkkyrNJZBkOb6O+DHOFBzBzCTEeED3MCbFi6FGS
SCkGOHSjpiBu0ZBKZKKq2jIFi2RVVy43wNSuXhvB+YhHR8GH8h/zIttwQhU1S5THSnmQJ0FnpqJp
pMR01EeemyGGYVog7b0YhoTOePIHslauy7JE1ER29k3LTsj18hBjk6UUmw7NTAocd7RXeUhClB3a
5dlOWluRPDiHTLUe4S/1YHe0ooGX98+oVFb5cHSqtvR+9sY/O6V3o0oOJ3hfiPvsnnwFq17/jj+i
oeM7dMxkI68JxfSRjbUVEzrol5i8C+K9nDnMPe+5JOUo/sr4CGIK4hx+sp37DGXZFF0veAyIS191
C9KEbsvXko8XbO0bqiTJt53p7/rOc+haBdF5+PoXpwGZmKDtmFc1tYlYMpCefZ17XhIgYZ7px6Mt
lG2sgdfyksw+rlytwmMP8yqTNOum5O6PO/zMNKFk3zuBybsasGzJLE9ueeChsBbmHyIOaNS25M3r
ECekmXp+y7OSZfmdH9wprbP6s3ZCrqYJqpF8xbapfwGrenGpia90Evkgl9kBtr+L/O8Qe2W/vrmE
Go83weroBK/kidfuaxJsHa+fIGrYQe4UIJccLzlpumEc993J5D2Dsz76OaEdlv1w8J6KAFM6L3yK
UfjEQYlMohizkUHSjALbDlsTktp6du/vLTyCZkjUoN3ey1XYTo4XNSSfbTSNRy2SnP+FOHneAS1Q
oJNxg2fqoU8rOWSsXCbGQB7T3Pu78vJH2H+JrzvElBbvOFnemA2C7q7lPlM9l+oMkngKVFD38ggr
Yu3IBta/mkm9J3QaOm9lzOxZHIY1VFW0jzFDIz1ZbQwBYRNMmcC2+qJGm0OD7USKR8dnyqFZg64z
XvM/o2+A8k3mW1JLuFJYtnokjQMAY1TcFeqXmgUyf4tzfXBXNzd4JNg5j5kjvlYW/nFj4ysUm+fv
Sk0oPllOSo8n0UadFrj0AuaDnONos5GjuLMA33dS/Do8Z5ciMnAZwsRv1ZRhK/8sEKF4nne0JQV9
wmmO1C3c1qBW6quHCx+vMuyJ3bH/CB0Kwy9of0zrH4dPmfO38p0chTFpf5PYbpzEsMfDkyi3Zk/1
/qWNNX8IfeU5odlUeHUfZ/ACnSE+2azKrgqRUOuks1GT++wph9umSxJf8K3KMgfuweX2y5siD6rD
jjWdGGOa4Wlh+qR086JXKPTK26T8YhNKBOMekyokHhw0kaLpJB+3sRMH1xs+pR2e9XgE5KZy4nia
9+BO/OVWRkDtk6i2Lrt5msOYY7gx0SaO8jtk+r9Ro6EFSV22QP1YoPlqQ2Y6NkcC32PpWfZfVwHT
K0Kr/C8I209PJG4Vk4xsDSynBxeJOeoJBkDYPeFyL+7BcCf/LD+nox6RduPCqZp0BCFYLJ/VdTVs
OHZ+inNyAlgoo/fqYWMT413DnGjEpsf2bMI+WTbsNwlkrblxFUHQGf7UuJGP6Sc2kruFmQMDoqh+
AfoWbp+ipW0zfO4+SQimRNT5g65IzlkgNzmvXfHECKjnJ/YRCI8/PuGDIAaSPXEJBscyaASPgtjm
P8BFbxgDxN7gCarpVD3sj67aSaxhTzWTTjfqq/P8LTYIaGCUiyeqFWLZPssr74+GhVFvWO52zJM3
uOAPrXVOkApSV4lmi7C0ry2BeXEeDgLF1KNupq6roxLB0FHTVaewNlxFggHYD7SHAbNFQsD1P1se
QgYbbA6KqfHgs+QhRJmy3GRgDrQzo+afSY904ERQQi0eVC4sEhTEzLKl9IbGQ5JxVpY4jkLvir0d
GbdO2Z5LLGiaXHtNe3bG5Vpe/9DtMXdik274fNhFPokWOM0OBIhgWu6fVB+rKlCTaznoDcHTo6tN
TLYp3FptimQaztC+2dgL/X8dPMMcYFUMcdk6iLiptwnKiYS/OvJUWfVO6HGlXMdkjS3znCjEyXdo
gNPYwz9OjEm3KQb3lMT6oVE+A1Pk33nTu3M6LnTSNpckXnc6Va5VlwMcbBLUlVISL+HlpmjHN7tX
GoAIC4hpTXV5y7zRkcYb3S+C2xUxxB0QCOgcxXOeM9Tv2O+9LLdpIzuy3XZrfwU4762wpGZP/Bgz
cSKixV01Mm/wG7RrdDejm5jdgsGdkYToDYMnCMD4BztF7f/eUV/b0o2/dns05jGTrXfmujhnU7Th
yU4MVhfXC7oO0Wmv4TWqo310EOzthOw9rtZviK422Xhfezzup6fhQ/XikxDcTyjGqEzvlH2Se6+H
f4CTE6suA5Wd+2kU3BLq4oKOIjPjOsISnmjoU0w2HC5Xgd4kuDspUI+vHXC2fnE1B/5yd3GJvlcX
6j9ZG/QuMlJjReUbqKReLHvFUs+yao58ys0dpUTe2vz/e1lhncBVEAQKpto92hI16OIITZ2w8x49
KmBWw2bCk+vPuQxl0mAlw/8LqMtpm6jCGEzW1BCDi+C7NQY1Nf7b1uwn7s3PZJbA18Bn1FvljYr7
kCPtzWHY9AYtriwTU2iax8swUUbmsRRY4eWV1Yt61lZJ9OHz83e36RuD7t9b/F0Gq7JPV4fw8Mzt
8tuLWbLNEIHKuibTzh2PmzZXWUn0/EBGi4vyC25OJ8Mo8MC7Ci48tK3DqUtgPFJYQR4eRQ/nTuS+
x0U0NiR3PSwnScn5R7I6wd65x3Oud22d8Y1LaqROIdZzdC6GKOjbP3Sw9yt1rlhE6kbGY86vYAp7
oK4hsLxn5+/wK/InDnA1ObA8QwJQsE2nSsFoOzfG4Zu7Ve4PsWmKZ71alXsSGrnzATjPNLGc/ToO
6M8iOIh/bYVV5PMhVriuc06TxkIF4dlhU76VhkrPYsQttUN6xH+oTO5cnJIQh0Gyg30pYLhYILSc
YM/KpGS1Wy9ZeuXf31WNcNAMYhKUmdknWAa9QVBHB/9N4wWANIMaqwIu3j+rQqhl8Xe/nn7rOAN2
4brNPklwTFc5dTrXpyVG74Br5Q47FK6VgyNAlPO8g7bTHQ3Y4aVkgRQJ37KPIDpbp39/ALij3VGm
j2rSd+M7t+6N4oP650keJPWDfhK3RcPpK85vVPLkDZVr6k6qTtI4OpT+CZBdMjvaA31Gll8fx1+U
1BBkFcmHF3fFJcvdwEz/ZtjhaxyypdggqJkZUIvfAD8KOr6/g9tXw5AKhSNv8vHn8a6CKRPAwvDz
VcnRq0nvsPOYDt4rKnpSO1c572BIobsjMvbBjx8qeB4P5xz+6UoVW5/5lfObigKCEovt7DPypAQY
r/9mzUhSufx7W0Hc5n7v8wGJ0DG4fOOLnWOg+/gID992K8MRQPY62WXZGLN0X65UH8XCfQAv6aMl
aPJL/tY1lUh8nvXEsM8b7ojtnLMSOa3dtJPe7CZPrM+md4v3dlNvtItcEV+zFiu1y+loSrI3iMzk
zrnaw76yVwNcLxErg161xOw3hDFVEj35Djnl+kV7oqXX27/TISCAqACh2S8CQ4IdctXaW9nLp+KR
P8gJfdevj9tB5nlVJibDDM7UhyvJuaxaKaREppJRD/uTk4c6wd2FjL+dNe/a8G8OICdrkZeQd7EG
IHelBcMws7Jv2AkewRfCPZ0qMvAO+mxceKiSISHGOm3Myo8orcmi81AmxU1CPXK0yHXD6fnPsK/4
1hopOeNLwuzV3zTlN2IG7nMPKBBGGosf+AEeTjHi+ggTJY8npWhsGl7b7VAe9yC1+NrPoEty2Tq5
kSGK4cTykByoSLqow3lnVO19DkzNRdJRIBhL0iUxDAwOg8Nks7zW+ERPcKv2EcswLttFuld717cn
aZls4eDlNJx7+A7P6StvO1e4cEgCRne/keMJPcQyLP3Ffe+3vA0uy+N/JJ3XrupYFkW/CAlsjPGr
c8IBk18Qh2SSwQkDX19j35Ja6urqe88xZoe15poBSwz/TeSJhi2CjkTduPq3jIvhpfehjaKJLuYE
LrTBBRX1y7+tvuDTzj2FFndNEaDjbK7SjMEwhhq6kZbPntlIdosCHZky9UOlA0ydYc2+grC0L60+
CnKf6KY53DtMOvQyAZLOrnjp9+EZJDlTOFuGhnK2S/wBYaScEzWVVthauN3WPu+rzWU/JlISu4Mx
CnP8K8Ie/dSXeQf4o1lu2do3UE6z8smh2shDU7D8XiCyUOvALXomFWdyq3nPrYdsAZOwNu4H9HtW
FxM+qC/w+QdyPhBxZ59nqgNa81iTI0kSFzGgDJrSu/+h0uTnT3pC2W7uIMKMM1qXczLkJHPuuEIf
1B2BXvefc+mb/OcWY1kx3BIoS0uww03nfjFqGMyUszRmcH18vDNRaa9rb7kFIH1PwaMWNwi8o8Nj
9fGl/Xuh+V0Mc0Bxhvtlw0wVKA26MWvu6fyCjztMhrM3NrbCmhu1vg27aXqnu1SSrUWGY7ZmmRov
QlaRa4agBpCFRXZ0NdnduHzpGfnai7NR/SMK3Z2cGbCF2YJRLIs/+Lm1/WO/Vsbp+acl8zM0SKs3
iRiMi4NgFL0MfB9QNuJdaWBSz7Saak/EOnljXcirKGsHwQekiK+3SMf2DuqoO4ZGDYufNrQDtv4J
0ZCB2R+G3S9MR+5W52IRx6PgeCK2M+jtDKgR1xYlwWL8eDbl2e00BqzkEOOEt34Tedc7aRziLcMo
9+re3S4WRjpvUlW/IccZ5gkD7qeaZOQr6a1D+2f1MJZnKMJ0zCYCa97jn/ggBxUvUGifmLVMafjR
WGDol7DpPfwkOcU7VjsGIcxRoXDcWR0IM5DA9v0Dw3nStqwzuB7+dUWKOYbTomnOMUv9McomC4Uv
gfsm3VpamPMU7xshfR1nJWFCZNO+DBKsiJXjFjRbluSBPJXdx6a3x1+h8n/WeHV1BxMIqL21tBwC
bOGKZmxb2hzZmJecgYO1emgDCRcuiMBMn9e4uIzwLtgKKkeOLUB0niCWosUJh9iqtn5BymGDaZp1
neLeQVLQxXjMbkhuW59KiU70B8eS1v8eSatrVONk0YYdBCyV7BKdhQXHrO88Tl+Kyi/RZADri+1+
fEQx6kCiOVVwVXDhgEYAOQp5FQSw6Y1K8KU7oDajsFwpGyZyF9JrYrkiBum7gsTQEJ7FqsCfZwd3
kdyv8T4XsUbDgQnboYIQMqmBLacUi6M9nQ+HnOJcH+ZF0/siTPYbd2v47XgOfxPBOCJH6Wy+rdIb
WGObVcpEk+G5WUTtgWSFhsjlz260wqKtR2sQ9ZFj6r2UNmi0wrEJkJStwF7e5ObLhfpgqKiCKbTc
q0+QLjFF/Bq8curZNdpmss81GVySigi3IUdeY4icQpqz1U14v8IqklMJEy7o7XN5is7n7xfAu7Kf
mFCNkq1bWRidEMTXuRxcb+c5Zt329d3Alydf1BJb7zIZUJd4S9aMaA+A9Tmi4CA5VDls7JE9sses
+IfJ/Q7UdA1B0ixuvo/oDURUF9WNISe5j3dlpgLOK/w4KsEeIImom7Hyti+La4jDEkDDcKp5mOnP
tfScPJm72Hgi6cPpY/m0JBI5ezZPF/T/EH06o5j+leqXkxymWxefzlwCxBjWHl9/tbhw6PbRey/O
a/SJ9nf2W5AQyGYiI1EOrzzVTkjzHiz8IWHEqimD1FICYXBnyFT1GPJZsKIy9iP3tnenYcDM0iph
GlEBkWsDbPGzG6pHyhXnzKWNkdqmAL3jg57YzRebIAbuXn8/guEIzYqILLcCZC5IE3sSI/pjmLcF
05NtVU/PwDl3vFiUhdpgWYLib4suRMIuShizCX3pujEumcYd6H2nKrv6BjqNJRmRB29LHLc1KgKK
E5ffzA8g7E6vOC719440dgcVhLONyGq3KHr2GGGFMAFdWQS9WsElBqPbs+LMCy0qTlIOpM25xlvJ
raizf+nb4vwm8nQLyIqt0uZpsq8A6y+z2jw+U9g7kEPE+znHL4fzVsV7kuG0VZD1JZRrisery+bb
Zc8bG/LM/7CJ6VdPlblFNrYhgr70buDWco/auLgxULbG6+1M4lKqKLV66y88u7sK6/Pucq7QVnN8
fTCh8nrC+MdU8McacGf0ZwQ4/PV4bR/mA1+ODYssFEcNpZT4L0MOSbR6Lq4zDdGaPkjuDoR8KJsn
aSUb/ZCchCuzI/vuaLOvPkfNC85RJ8JpZov5WBH+oHCg4uaJKCBex7v/ngpm6tnZHvYQVB3uWkfC
HdbGygIE56vqHbEjnLoKJsGifOmIKsawklXfpbUFp80Ud4mo8r54FHEzLQYgYzRA3BI4nZknMwB4
Y7wNyQSeiL3ArtGqwMEY4RDQ8bN214Bs76Bb4pqJSxrutDz/OSNVwVXNVQ/Y75fQkriY7vnYsiFS
2VojATzZmlu7NXcnG0ZNBmuxYLjMPfYxPjgHqNL8XfDw681M64C9AL0tYQEZbwxPiL8Cm7b8OiCG
kgU9irlWDwzxnT3UERClz7QfbzMqbT4dT0i9q4VA7Pg+jabqLMND/+23Jn//S3LwyFJYHSLGEGjQ
hoH4JrlWhK1jVjZVMN3s9EvWLrEzwlG0DyLE4cMbY4dabFh0znyqFrOPGnj+ZmakT8QfPvSX+HLW
ABUkl7pZmZI/dv5/5/QsvCe8HNwrpmzwKrNiVYowqdsf3m0Splxz/NeMfKo5TUTQjNO6OEyFSnwh
u/fsXpa9swteQ4F5tlGcEs7acjDhTbf/wt9OzmP96hcE5CAPY5VgX5tyXNGT8WsJSMebBjMBJGgE
2XEtNQt+Ex5GigmZAXZfm+ZIiC4VFS2YHoJbW/OABa2Uebtkv533vLDQZTB98iE63xc1Y7GpTImU
b5R1uaTmMrZBxWTuav+Y6TXB1ka2tVfBS/BftO5o5X8Qg4bMBcWs5RKXNiDj3Xn+DTwF6U0UfIND
balxbREyicdYz+Enslb7/pdqQQVOTQtLZtuwOBwa3jm+p5zjDiJ1Tn54GmqqOZW+bwJsiPim/sXM
O7JXI82SLGl6i9kkEdml3CeygP2AcSRTCnpXU+so9N8f8sD0b5YzIDSvm9Ie2gyJyarL7jE86ymN
ilVCbxa6ZHZ47pJgJfoVoyLAmkcOhoHCn/+A+5w5yV7pXeUFv3y23eHrd1hC8YcojlAdf8IBJ7Mr
lvovbn2F/QjscKchlf/9kXRw/OG4WLCWKOJoHweWLKZN4PMQFQuPLdgPW9Lrpb9rWtrIs1nFKlmv
IL91iPWBfcmKOQkJ5LwgIl/sxBfNHhBWachqvzqQilXvticYZe30Ejz6BnLo1pGXyM8CFMG84XJZ
9uCNjZ3RJP1gMa4/bJzQxsvXBCgA0zJgFvEP8HOpp3BI17IUMuah5Ke3eHpIpHWtROwhXmI+zQJi
WBlsFHc4qxdfPRIt+YpIH5oCvql+7/Tb4NfOSSM4abDzuGEgwince0UKGPo53ig91ETDJYmhnqi7
ad7AiDcPG89cusrgxpGGrxXXWnMoDjXWtFaTYqT8iR42caVmx7/B+gtMiWa578pHkVHdCxVPrNw8
eE1f4gZlC7xC6aToB5zt3H44coupsvg40rINbnTf5tUKlcnA2cYDeqkfDlHUIl67BAl+vfSaYknQ
7ExaLVD4yQ+Tvm9IRjD1u11EhHaavQNoEZn0hIBxSjFkB7PlWNP5oxnCcVZ6+8cFHnyROypQxcUl
S06u0dENQTZb9ms6byQ9t33jDFlEFwpYqyhIz9FZuNWUVq7DKx2zB2zbEb/y0xJpJdUWRec4/pz6
4QvYVFZI0NLPf6MvkdYtJzIPZgJDIXxcK1bja3OJQAC4NUPiTIVlVrl1+R+y3kApgwwL9UM1SrOH
8BR98M0hMUEIGYmDMOYq0tHhIkfICZML/SNGRM7DhH8+MObi8m0mXz24Apf1PGGqiIWAAKBHYBsj
soaXu57Zo3Bi9AofBqKo/gVz/vlU61BxIBXZWyBqG5zPcBtLSfMIz3uArK3xXlOqU1Y9ki5kfysV
wmjRlg25X+BOUCFRatc2Y5i0H6wrCxmE6CUdbvLsAQ9kz4n2/mKwiu3GcWuWHHUyRM/fjLwR5GLn
RLbAPwPePs0rD0aF3XFM0S/gcIaFZWGkN5tbEY89zKOGzhc+7YfpAz2vwDaG4NDsSxvDX9KfX/7T
E9uQSK5wJcqdDquegc01Ny/23I5ME1UHQj0Y+8sZEQjHwrh7iqhJg8LhGjeGjoZxZDUhFdSyD/jQ
0QfLHIfiPBcbqWEUqzl8OSYwCdXD6MS+6sUPrquvo2WDrD/VVEvujEEyhmlKeznHG1cHDkTKYXJD
oYDVoYyHFDARKYDYsAiK2jaS9U2VoKXg99TWwO4Whdf37wkHiGqjBzYrHBQ4HmdDapba14jNgNKL
nxjOEkxvqeD6/FanF+a9KXgz1yntddCkwi9Pcokyq9kCCbiMSuI6/qjONX3RTA8WXfyev+a03VuL
K1OKcui1K7KG706NP+vwTA3IzlZ5kcvPUQJampAbx+a/+6LI5knMR8wWArsx7tObjAoUIlAXfqKa
IA0LvMLfGiUvl0aSa4Ag2mObXfYEPhPvt8svk8uBSxOahaghsYSQXyLxVptcZo/ktn7Ak9kW7n1y
TYfuVUVNg1UmAOxOWmGvi/5RhTfIZHn12mnpDxAZv9HbXp43EROo1y5vptsMG4IYT/OWmuyd4q0B
6Il87iEh3CjJ0x1Yd5cfAeVzM5gz8aK/G7kjmO96xySbvAFo6GTninncOUGOibcR3Kk8GNJsCKDt
bJVIU8LH+uVzmS5r9zRCcvQRUl3cHkZ2y9boDqc6eFJ1fv+65dWQgKzE+f2Lm70ayytt3/HoNHsO
EvSP3XeuZ5dCqUFo26NqMMesD1UnofY9f6caEnPRKt1dkaYKbM1lzq3BsWxeHfymoYcyI3tssb3X
FS5VYD4+Ci4v+LemI75xkoY+W0Ic9T489b8zVN2gDUDA6iWGncRClRnffrEZkQilIIMw+n8FBl4M
vEBvOY/IgkAYGeWORB04w9TsHQpjPDwF6DeBy17uhWyOj96B7GPIyL+k2vXZZLFE7T8dmMofx7uu
8UdD7FoaFw78Ypz2sRKxaxeUiQoc4TQt7C0jTd3HWQgnOALzNJfjyKXT/0wQ3RkY8JvqdLQu7HpR
6sdfJMXSHvM4KrwyQ1xqA7HyrfE+rkaDrfmV6u5wpbVZklg8uyWc7CWNVe5pC4qLHnGA2AOSHI5a
KsPXk1v9w/RpHBMsqm3eqjmsLTwLQmmP7Snq5ONxtK9J6ea2dR4e1pejPWvF6PzLQomR+aE9yb3z
4jD/GeRFaCnIh1eA/BeT0UMXadQUXFHOLiNcfMYuec5YsaPVNq4WtV0F/ezLGfel6i+DbQT6zFHH
7QSPwiSVjIUnnAVoWvTLSjQ4SnIxrS8+9KBwQEQylrfomHbYzBo9b2CQZg9eLY4CKnNajXu6g2Ym
k+OnUcXfTLCrBGPWKcacxx8GTeZ3NgzvHFagfwLuzJlLXcxtRHEBt3eUDXzeDDYiTXqLtwZe0J6S
qB7SVfs3Oa/xwwT4xGq19umsgtblXJ7QsjKYuM7JUedy6ozvmMqNM+s+f03eRypQ8nlCsDCv/GNJ
E9NmwRNgoJWBDHESVVxwFOdF2E/vq9GG449h7W3HEWOOL2In/FjtSZ6ySEmydPubQfYemDIUBhbd
ooEYHvP3EMrNBlmz+mmwXT4OsM/Z65PGAiP78MSsCuRnsFDwsChNmWPM1aZNLrRoZxJqwALbsG/T
k8/H4cWp/oY4eqbPCQN51H5Qy/FLOXsf/wq/DKN98JkVGZqMm8UEvGC0igQOK6in93GaCZULJADK
kXA84EIENOO+jl4OgKhCg4ovrvBikf0SGxIYfbxH+hCIZ8WT75N5OVRNXNQThTVx9nYC+ccIddLL
4CL8ZEMgkvTMMA7XNbzYHGj1zanBzgXAccfcaKr5tEqoJy1mVAkD7sHNfGb0svf5EKIL4bkzDoRy
+QUboKEhzV6OzoxHc3KZZKOn8OvFuXpf3pf9IiyWVSDjGVMizcKCUaetMYZebSo+0jPEyaJSqLgg
tlOq6eTFCqVEcea9BUZyFHCEiE5ojljFNSckYW4uexUbQNFwAb4BNm3UiRi04M8MaXK8RO0HGPKz
8PZ1wIatPjTyItBV94Mdd8vlDmbEXokLeIqFv/4AW1RzKYAOl+bLV4DS21ex9aIgEaapNDe0hPjE
ojmhCaQyvDiX+dk5ewN/Kbx43m4J0nBOeyDaAwdYEON8g+oEY1ZTIS4GlK1CwU/VZJ2pLbbUz/w8
ZkntUp3lx6c1mqgQSZagqYRk27KIFFeS8ineBx190o/ee2mieFiHU8R7Q1AGDmxM1mBsMjX7y/Gm
WHJtPA1C1sn6vb9EhzdGlM4yCcAlwMn602r+8AA+cGik37QvHkYnhTVYb49cA5Smx/NKXny4oAwA
fpN/912OcWI84bZ/SxDABtyS3Hz47NAUVfZ7v50/Qbzm43jX6aWLzo2e52w0VkvmM5oibmkHNCC6
LuTNh+/58z8OHlCwf/bwmob0GBvcdI03yTJG6f4SzuDh9A4I0neZhzHPTj7xqBcOoUFHr0kZE7Eq
YVzCIfq3Zb6Q3prgmT0zJgvC89Gk8MfUudm8JxBx+sQ0HPHehrB5yc1CsXeYJCBgxA8r/PmSfWP/
GuPVe8duY2s27m2uoTEacm6iZiO6V4cX/3CekyZ+OjfxHRvzh51zwVxAJciwMA1OERLFW7cf0UjG
GKhOemH9xw0rfF9Hlpxcj5RFXya02m7gvKgOfr6cIuZ8W7B7S1clOuIIflADl2zZLzwrBW6GlDj+
sEmZVRIwkHwcEmKXzYTG00ZBypOe08ecSnkyNhWL84g2k15G89SjGKS9JgLxA1nj3KYpQ+2ZvISb
8dmWkwuysOXn7cnr/OqMEAh1BkjLYF1Cx1QJc/9HGjzH0sW+HznUQTUqDtZl/S+fm3r1On8sWZll
oz//qGEZUniXm3dlxsV+As28It42hk9/8HbvR0JTH4i7hS2iTvuFwRSghLn1ns5b3wPDUqgCLTeY
A52pJSx85B/exRh7iD9F0U8LYDUbansdVrAAFaAYE4oqMU0Kt6ZwVEG05Ixpe0Qhq3lkv7OjGrNg
PlsgTFxD9qLKnIvcc/01L0jppeu7W2AROEm4wloLdP70g93JcMX7JcNNH8Twagir8tJtg0GiJFga
hDn/HxPAqTQFUHKI5HYwCwdzVX3OehqkdvVlvnU2zwieELvXyZd505NfTqa8OQqoRDmwvl4EH4eE
BuHddQ9ayj9hzs2xejOjEvuh23zMQTgGYsPVlXpjS4vF5uYZb4lEgitmgJ3Zzj5ORTclA1YhRzd/
69ofOpK/nTQhrDgwC1TVCGwF3Gw8mQCj0ZacYo/PvEkznj3XolVXzNuCCBL+fvvPTP9N2KJIlHot
OItPKJFY2LzJVj+kL0e8J3ngXLyXJSyZUDd/V6Ji+lgA525vpkJch3Bp0yg6pK/8qYgXsBUMTlT5
4IssYDCD2dXN4PD66dhVvJex1jZ0oz6FK1Xrb9I7fcPn4b4oD3hkEGHDwZPU2KgzjnlPSB7gP/LZ
f7XkEXyzZ3yOuQE5W5DOK9HrbwyRGliND+4ihVQwxn6shsKVjM0+FR7ZigG8JHEiIQ0xm0Cx6n2f
QE+3j2O4/vrD8WT2SS+hgl3228DhfvKyHs6H6WFt9+ZoosOh/bEyyIVYuhLQpnOVUrhMmn864gmo
kb4DBWv3t+S3AFFhDhdK8Ti+zUiAYr3d0/OKlGngbsTUw1XunvFxiVExwF7+a91vcGYwiMvkbBs3
u1vCYMtmL4FvCriMNRzSxtqNw8LyUEad3vhaMeXgpy8GiyEXNTUC3xIjXmUOlU4KpZAvw6Vy3ZI+
7BeVMVh8ompCZ/DZbPd9BvCBfHppRjnrs6bO1HjnWbfKp6/d2Ba3Un5U1y+gBAfWXvRj7o3WZQBn
rz0gIYOyzeav/3rmW6OJx5h4Wnrv0y2UJ/e/G4ITDIXf8ZUXvcRkPFTmPCOb83gGb6KtpkJ6uwTJ
0vYoxmWvYtuBEWOU7xQsCpSIDKlR630qjIeEpg7wkMQVQdso541LvRB/k4ZMYs6ZP5nTAUUd/DaU
qos2vKOoewCkiDIBeTTUCFYNIxr4PJ3LMK59oWWx8L/yZaLYIdcwi71ThTEudmtzJw6Q5x/FD7xV
+4VcMsuDwY9PDukyIrSXLAGGkDlj8xHqeCYzlmivmqhjyeBlANAhCpnaxg+LSRGIj6/5uw8VGmAP
RR30Av1UBgq4A7XMDAZgm4mgpzLIRJMi+8jF/WUfBOUKdPgFZPmJKQosi8ruDNnD4ZickyI8R61B
0zdIeoeqgF8D5efA6ozy9HWkKztnfDkAqpBJOex6Jonta2z0DKTQsEW+MDQpp6dj8Izt/E6pBKcC
1AvnUyFfpeg2cpxRw7dzwmjCaa0VU+SH/sFMA9VGhKN9+j5izzYl64MLATd1RpNgeDEdiDeawz7w
x9F3yUgb2bUAsmlWaCMgSdHn9AA5Mhp71mKP9c+0/Wfe/ZJQ6ib6Zi88tG6nyi75vDcGRqgKdVEW
M5EmWYyFd93U8WBRJnd/CEkeODVSTQ4oCF2KqXn3I24wwdks5qonewwUfdzCV5h8I/nLQW6wivQ2
fCZ4y2LyJnTgFwZI8Yho+Qdw4I1D8rG47V4hGS9dcMvgDCvo74vV41StCtn4ZWAc3epz4jB7eky2
W1kwewjiK8N2BYX4RgG0/4EXvqg0xQSki0sPr7CMasW6HO7RO70u+CJaASqhelcMWWEKXKQSdgBB
A7hEKwvjF1JLeMW272YoprwCl2be2rJ4KOYahzvFhFML9+jKDJERCsMZHpJTaWuo4RVh47+Zvzyy
sDWIB6uaEUSs7iW/84l/TgtJ4AZpARGsCi+acZnevb7Tc+8e3DrrvATb+QPd834HBjMEYfwEMIO3
z4RRK3DZFxtYlgqJFFRnX24AsTlpTGEvtYaW9Z3C24Ko0bCHI5xi0LQjn62ZPHU5xvxXDkZf8dQE
bPcftJ57t8U3JS41aYNewlAGExyHmZneC38yjvMQD0k5jQdzIahWUV5gLzeRAqZsnP65/4yh8pYA
XDfruWaWyBxP2FMqm4E/pq9k8Impgbv8pDfGhWKYUbpXYOcufhxIo3pQJrgIPM1m8ppryXPZmynr
QrZHBGZ6cvr07tOOv4dPno2ZGT4t03HYXwuvTcEn2Y1h5Y0YWpcx44Hd27nZuzFLXXhp8j7OaA6o
UKeivmIGCsJDbhbezTwWT6+aWUOKCqNDP+MsC/IJbFqrZ9ZLmqzTKyxmb5MrnTcDzcLDA2tDn0JT
d6yXqqmGt0qXvXwie/hhAmLGL5x9dDkD9l//EgVPfoBsyEuG5kF6r5huMPiY8Sk50mg7NHf+DLFl
sBjgiAGclbOuIES/iZE1qVDdPiSnhRjAAre6A2jcKCJoGl+gsWFvVi/HL2scidEUWxpufo8MNOZW
OGAbDcq9+fhmdBmTnLqzvxQ4L7JWDAGnsN3/2jVNspLSf7TGGYZWO9U4Mbf6h4S3iyUXprQl0xDA
GzEEbk8kXjqPPqYmMRfIFSYnVT9Pe47fzIvxtSwrouAMcHcV6Fq/Pi3GuNI/4hMnz30qwQLA2jDM
VaTAusTWIgwj4O1oR45LaviLNSTh52GSXWSKIbD+mWtDHQwHx5eW4LkdYvCSn7fIF/nyy2GrMo9C
4O5hrU259mIdCDoSjj77od16nJw0ifB5G8CP2itxmSGuSLaW2P4lsFGpbLj682kVqdwpQ/3i3I6a
JYDuweKNIIjdbDL3qDF1Y3ithdc5nFmsJqAc0IrRzN480gEYAdNmMfpysZDE/blyt4B/eEN/psP4
GcIsoSidCWnWFffiLWjw5n2kLJ4Op8Oo/jtnQMtxyXBLjEJ/q5FDzLx7od6Q8f4X+NYYqE1fbZ0e
Ii00xJyuv/WL9fjcYaP1LKwyKpIvVTvGWivGYffZd4ch0CUaOjluJZ17Naq9ahbHhz0MhpxLkeoV
iHeZAUyYJjcyA1Do4ZhRTt9DU0vUQ6/Do4Qh0mP/iK+bNtAYLR0BFCjnJr/NWIe7/RVcO8xUs97h
8cd9xcrUPM7jnkf6C40CSxJ7/K2dcNcByxHdC0iq7mtr1Y9oruh6bCZAVDZKQvHuPTm3IXpo60ss
ZplbricuqQsv+us0KykqmZwxlgLyBcpSTWlaOGVWwX+kOLGK8M30g6aOs5fT5GeeV1WEooQLYzwF
/5t8nQO3bqgdlE6v8KZJflwvKt6Xw8rh+gKkHwHZfE54bhglVWj0WVxmkq0uJPvhbbNLI3hU+yZi
/ZL7NFxpfptAaYSxDTIumnkahj01BJ5+VDto9d7pa3pZtew2sw+g/oAxIi7+Lx5yuvjIcLLhuJOA
NqdgjkEh+Wx3q5ne7BxfJhY+VM1PxNM2nV6DcUXwxyd9V9Qm4jVgyJriC4xvVxRdj8r6CyEjbuyO
qxQ0jWPWwgM1G1m1i1sJ4azgqPZ7oI9hUM2Vo0R7hDjsy9ysAeQtuTMYE1jv4B1IxJBwuT0yxBMc
mfweEp/AyiEQ17FQnzxsQXnS1mgDmdzLfJgHzM2XyKnyUqEfqsLFhf6K+vrfdLZcVIDbt7gH03+7
+oaV32zg7X/mTxt3jKdz2Vyx2HRG3p5W0qWPmpwzBovmYCJgNzoEs8te8AZ6EzIdadTG7NlRIB8/
T+MJoEJDBRVJNjQ3VbgaZWbk7+nDZqpRbV7H7u9fQsUYbBeP2dPIfcKz47ymjEclBCNBXQjYhNVv
9DJsFRtTRQTYwEF+Zp+FxHCz/INp3PEmmsmbucvV+gbyWl4XTtQBu5uUiAyx6N1gHN1hasJupnjm
AvmZdOdffX0RDhwC7hVnt+CShudwfbWsITwNCjt4GkRQzElC5TbkuC7ctSBXlvSszmMP+3+G5Jjx
Mmh+rK75uR7Us1Sj1sBvOdguGB8z8PiCM+cTDoxsPYIYmAcSyAST2Pecr5fi24JHZCixssI1Lu0s
ZY8V+DjNqffTatXwSpS5S8LtdHTqG0r2Mk9V+syK42vTBag7mZzhaxCRGrBCwba8zleEaXsvCJAh
h4cy82szF3CfCu/gbtV/HIfNqj+trTq4E++o8yqZSBLlSmfLOcJIA+CD7ye90mVa+zMGpZWoDVhQ
H0uEag3t/hMywQDKEqAV028P2rYPbUNJS5O58ZyJmN0jsQxc6P132eAaGdwI03VYvBy+4FOEJcb4
FlPRscY6XONxouKicJpTCQ4MnO71vLu/7uiUxvabP1MF++F+S5UgBWVWTK7H679EWM6nHtSkYcSd
y1nyXL5U6/H3VsPtNpCmQ7xm4V9WerH/rNl2SI7yI3NkLWH0cmY5H1GDQIevZy3NttcqU4JyKTiu
gWQDBwDzUbtaA5l5KwxIeGGCbSQmUEKEiWdwBpYIuMTu2oy4DO7Orgw7D90mlVoP+OITXdZdDAmM
Bo+rl5aH3ktdfkjE1XtiN4sFanycj6WdePkQcQbeUKhLxQBWJZSsQ/UB0Ad7FHkQ3fSIiK4thIuC
rxu6gEqBeWLSPr26J6zOPXkGxS4dYvP51Een8eYDk5/Z6uqyfsT5XOL4jiRsBBtUKtaZg5tOoL/B
Y50iJxhNGyxL+CwCbRTAaWWfd4PVNZGZizz83+wnhUqGEydgJtPvq9GphKba/RHsPdhlHwceOwOy
Lmj/iiMs9LczAoZxqD/gzt3nlSOZ1O2gSC+fvmcNj7mYg9SD8XBNQ9KuQ4lD++rSxzLatXO/RYtK
gQyI7OYTCWyBUQtQb9a7EE3ItukzG8po4hlPG61fns67suJIvRFddg1VuPfILvoQtmLJaXJTOkm+
Ql7B1qnC1hpkzwVeQd8FxoRZY/+S99fu/KdCotDfd8rAOqxnlBYEc6zq3ddqObXVUAuF+gFwDkJt
B+EmkGPLBYA49E2GzBoaVqGMpsuiBxlkHHsokAwIkpZhpG5A31kwmQGtHk6RqyCARUf+T6SRkWq+
7PQT07GTuu50xJ90KvCVOn/RV4W2LC2cLBsc0cKRvMgKoGbXxzRsrrZGGheS4kpvpafyAfERzEiC
oO28Z8uzJ0b1snlAHf5Au/dxoojBLiqaf9opiL10yjkSh6NmTKef2pjOhtaQ4ZGJBYQ7m10sfC8u
WLE7275JDl4XQG804CiUY5erQq/uTLmg6o/1uppQ8oVLOU2coYclvYdsDW2/DEn4hWTsAoSPUcTF
zPwrPDzDf20y1DcGkFf4T2k3ZO6/yINo3SyEJE2bCLDS8Ov4tvJThB6r1jJRX+lCyUbSIxxyIdDO
gnTyiwPTNBCz4SMQAv7CQrzNHjO0feB+KOKMChVYJsGv5uJ33YFnmtloOc+DNoc7OHYzqiIzxRNg
ck1QO5qrw6Hd6kaw6LlIjd/QIRJBogl63DxJ7+Ok3AG5JFgUxwEaCqHp5MsNgomqm6uFi5JdIueP
d8K88gISjdA8SA1/t1t37BtILsD2Q/QssMDmp6/+FmqM3fwpUJKxfl6f91yspT5n7IGHBoKJaOeK
p8NM0jFhDAeuwSlsoWdAiIdO3w2Q7jbgq0RsWm8Etlt9rux2oqDuavet2B1Uy2guROQAWekBcHEv
eO4nBpMp7A/+el8Q20eULzSOmauNWbRoEUxgADTyMENcbn0DyhjStJe5kBz6b8jSUIauxkLopi+/
8AE4xlwc+T0aMtUhxOhxN/bLcJsV+hJDEfVpcREYHTx5awkjnq2O2dTshTsMNGMfvddVDSJERxTK
eO/NhVZfkCnG4A4wasJxPNJpLs5jJ8RGfbV+6bxlemkX9tmTj5DenTRjKkua6RT/EC2BH+IyqvLy
6MfkzAB94NlAzlr9wYth41kZfmT6icdmyByNJQFqh1IP4FE7yT7Dxnnh7rLMdUn6nJ74/K/dE57n
oVmM8VkTbqfOINCPasS4sqcvKdci13CHEnJMHovpGd4YHXNUbBGE68SHRQOXGpI2DinUGhhz3P+u
cA/5bx0pom3pb5q3eLtExBoVUYQxA2y4zI8o8JCjapMl+2TN6t9F+dSibsnStD81UwFN6XOxC/Fq
oOPPSNwlk2jCN4hTio95qmHypece9by+QFXegidBT9UXKzoVb4KnxeFQGAi/ybUcpwPOL8AHbH9b
TzvcWSjF/IQYt5Tg5LhoptCww5+DhAuaqw/GfD07OAHZa8O5bnR/1OxxhplE2EApLlB1skh9F8iO
3ypEjvWSs+sy1t1TmQ1vtConvizON0zgupRFrmY5zESyj+xVZadB2kyiCIHoZbYckmTs//oQ6T9G
iJYXViBlsz9/ZkgCWA9P07DCF1YFFl4OEQ4qQl+La+d1EUbjvcXjVDDwDAqQDzZgZA49n5jwTPHe
wc9nTqDLyNQdCxMYN9KdcSjOEQuVKA8vKlg5STXPNSQ2LjiCBXuaHSgsy5aCr5UkjX4kKgIDj39u
U8xKvbLDPYYgK4YtrPIuNixhkcZEBu9KrJWm+iUEsi81SqbQxzgQB9shmxTZQBTquOn0SBwnCoVA
cAbHf0WwJYzy05lQ0QlUdKlwdWwTZKvskhE6T7uC4h6K5FIIKtW04Yzv1y4LnaQVJRV2Mn2ZWIDo
DgMZK+K7/1NsfCO0yv5COo4QuucPzGi9EZRkW0A2FbFobyPHFhC9lSZ+DNGiANhnUwFlPmi71mZ6
RHlY6yp97OEx6yooqbB4rj8jj6oTw534h0/FFj0BTgcuWTUEP1QBkyf48GfjDf+jDTFT3XVc6kLG
KG5SxHQWmGcPodwYmEMnqJSmIn1PPzv67DN8waj56sOzmQh+62B6E0lWxLJIkIeYg8P5x14Xhsv9
BEjQcvghWcP/h4/6NEvojzdBvE4vuIox60dNnwc/joDKeP/iL9qPPe57HMMKKaQ7AlRMBbSA3Hef
yy/DyPEeyNPb5I0OMCAEp8HWtYdr5z0Q0w5qZsa8YhgEljC5wYmYdsBx6y2I5eM/ls5sV1VsC8NP
ZCIKirf0jSCIYnNjdNmAiB0oyNPXN3cqlZPaqbNXI8xmjH/8jUZsPRRfjIJVhv03PAT1Lh4ZP4TD
kYINETYJK8I+NzmTd+cLG7ldkYRmZUmLmXRf+GcSlNnTGZBNRWCKwtD8BNsezkQW5m65vmN+3Ev7
MJLZZoNjhhY9/Kb3OSh0D+sNmDT5gtvq18OQlimRhJ8LZDj/ZmGFeP6ZQ1IbxmCXYNbQ+CBRm4SG
MEPRDZUw9ZhOSScD7WqpeE4RsgFMS7zAZhIqYQ2JyC2wbO7MqNQLxvg3X05Q6DDCmTF7aVyWFfZj
FPrM7+yPtWHoMtKv6ACs8JbCzMBqvTipkST8WZ8+k/C+Lzv2HeqBRkiqUzuoehgKkXL8TxVEFg8d
BEPk6bJyKHESfEqtfzQPMcxEmOXCUqRvo0TXw5GjQo28cB0JRieqNb/BQmBKYlYCkkKRR+m4fPnD
BRXi+vfT5e1HT8IChSjbEaCE3xX7YPrCf6xbGLJRzbiZ3eRCbqmpg6bNhnfO+hEcBdEgimFIAd/2
DjIVlXd9JXD8ipno0N3tMWOcQ0/8QzuzfAgNVRMVwvFFiGiYoJg3b2/XzoiO9Kv34n3hQjoA3via
3BMBw7u7AyMiNwh5e4Nb8/X0NV4oT6G064DcDJVPrwVKgO0DSSgDUpmxtOsVCzJjte7A9BjGhUgU
HQs7KCKEZn80X+4HwsvAr1BficZ78DMmfCDm32g9BXsqjLp5ZaxYB7riApUcBaEV+UMwNoqr7qD1
ErWeeJwDolEU7xEJG4EaLim0u902vYaXkgiVt3YczlIuwq26glTulGBqH42TQvLovFdIgc0csAs7
BSQOP1vofVS7x3H6w4GW7+UhD+QHv2nKIIEwhHmYu+CRvtKBXgK+pB1x04x61qp+VvQrk5bGR6KI
KIcZEGyKZyBWS7+v1yywc3WuzCO8HHPDZBMeoTBuuSBaRU0a9fkN+EvX4Dzl/h4HJTMVuM1heeDJ
P01iMdCbAa3d4LAxbDR7aDav8ShEatau87QxR3qzVKwxRpnAe8JPvko/rFmkUybEDEHsAlJjTewF
2C3IDC+ccHoBab0A62CTFpP7gO6I30FMecfbZ0iRBWvnzby2tnRc5L7UjThKmsCjNaPzj5PzQmjp
lM3NLv0WsQBKdWSaNxh4HJo6RzPsCT9HyjKX7Gvax24mRZ4HDkw1jzhP9CVJD75XYYFx4zWC6SbE
E1ju/IEdtFAlACbkO/QuZ0l/TMXkchzTF8dvHhWZyar4fXGGaiOK2t6ipcg4PDLLmyLn+h3rfd/5
/HUl3wJkjGp0WsHp4aS97QWfi1wiRw6VDS0WePNsRzkgwUJ3uB2WUiz4TQzoVhmrAEGRMaaa6cek
3mIr6c3K/cC+ktYJQfACbJSvIOxkNpw5NzNxPPwgCWekSbkIdcweE8KuxEgoYDfBii1dbssPzMEH
/ChWOBNp5gr2l+bG7DaQuEw5lm0gFApeUsHwMeiLOUQGqD7hB7BLWG6yD+8QdY4MI98mdA27EXjN
9TKD74Bojzn1GDZEzxl4r32NKRhAEfpBuFjOKDjv7/uB0Z2/ZwFf3ykXAZdYyAi/Pgf+h/KiIPkR
MVZC2R7IjIkuZEj34XgyjEOhwAa5zYRyqT/votFS3g7J/bVHy4Gdh0NMdl0M5YdW+zZ6a0nW78fb
27hl5nBd7mtImJQyNwuQaZJ0E0869qa308OQCX0RcJTZ865e4/MiRrSy/gOdfLYgwGdGl9wdi8Nw
w7jbplcRDAEoA97lr9skCsx4+s/o5atziFWOzNWBVcbVyYRksuQKfh2kMxMgHu0TDppgejOYgDsH
V+WhKy0w9wPcbopc21/9QMMRocSsMiK13ZFFGwICYb2nb+w1S4+EF2w+UUkw1zsBlqt4C2nVYrAi
2Q40VOCGaqvRt1s3tzfrI6f7u7kyCpAbVElffWlpylXol1QDE051oXu+WiXYVX8G4cQnK5hqrbEx
cmaz6BQxpPHJ++s6959JEX+T+/Hif2I8oxWu/6fR2N30sX9DyV+3fx/aeGxSpyN7sIWRDM0ajtos
vdm1rNGO5sk4ajeXw9gtoR4KQQ5QH1z6XqTOxeBgQJrHxy7jBn3CQfKJssYVrk26RRlK63ZdT2XY
mS/7suUulkgX7Ym0XoIY7dZ4UiHO3+4Fv11kSH1mFRKcMfMjIgRqUkigvoJH+V+sD/F+Nie4k5OM
NvmD3ygYSZOwgtIPgBSDIHZ/OWhsPn2uaQrkLYAaTOs+YEg7y9wav5r1d03T0Rh9ZELMcoFK2mM1
v7Oeo0qyH40BpWjACDks+26eym/rAWH8SXpgvQHwlZLbUB+glaL7mfTTTDah3w+2HF7Vz2lfDlvx
PpQ04/kn0YpMwPGUvqLVQMAknq7oKOi4OmitzBDhlHHfLfB+u8P6QRwi+8XTGRwwrqJiWsJkrEzw
pgwi0o3mYj3CkHe8AyTBogDbAU7cPOlkTT1UYBYnZDW+MtHvpy9ZEW7ldLNdCxRQHhiwvr/ub4yB
OwHz9BP6GJoiwM/OAJO6zMbRdaTf4mfAlGVVQ/6vUC7yXmEHc44sLzPoYZwin4mh5Ab4HKjk6wCL
Cg8P1exm2fR5NXNarAtUA8LB+Yj8RC4kKbrD3BA8YwXm17G2eS3uD2yID8QI4Q1JBYl1AgSK7O9u
wjyHeg1vg0FdmHCyrVEUEEcxG7tj92181+SM87GYGR9HIH1MzH5xs6q8B9X1zbsxn1NMiWXhQaQn
n5MIu7fVURJScvAjx6aMETKxOV8LBn1vbHKc+c+/n/cqDYKVMVfQJMB+UHeupeXdfmASxLRKEHNr
nAxA6BvOAghmWERwt7HFGToH72VBx8waDVsuGTEdFvRn0Dl0ITh/eSq76M4o+5N8wxGnzqKFRQkF
7ISgaKwaz5rgJVvaqz4tDRO5ChNRstLQGrnZ0JUIFInGvC0sP/qkNQ9DrHZHkLM65GU/oMtLNClN
dZZxL/8s6G1Etam4tE50aU+2w9Pr9mir4H2wNGdDBh+TYAJVnp3MyfWYcf3Lg8OT78yTZNuc+xO3
Ig6HQQvELMAFIm4hRKP7UYmL2DmkaNmtt0sgQwzW77HRX2f73wRJ4GCdRygmniL5x+mQKp+up+Hm
i+ol+nhk3JhdbjyQKnuTmWzLNwNwWwbzq7SaG5MpItwuwJ5A7MUDuhCnSa6OMCbgqQuqzmoC858J
hTN8MT1neIWQfIiED8nb6CDDizWqCILhbn1zGAAZ+LHd5hX+AxBJIe8E0Clo14r1nbiGae/cQDR4
ctm+HIrG37zbZIEacpWCrWvspbstbWCeXgaGaN6gdYF/EPnpirp1sALqZE4KyADVzmCYCy+GYqY3
beL2Ynw46UH5TQwjaHI3L5iDHnPp3ZrHqeQ6t0MnHihCBCjOrCkGBpWP6cMaX8PzGG7yLWa05II7
Ia4j1HZ3Fgoj3hIkgOnP29lj6xM/kRSi8+1ZbcS5aZGSTkqPhqlGS8T4P60QX+SqdhX20xaf0S9x
66TdAX1JsLFZkygtGHkT306IUAvH8WnA2nCEaUqD0fzYhy/JCTwTwQgAiQb5kPFzJiEaI5KoCKvK
EvKOtwtRPL8b0rRNhtMB2AtN4voDvzIzMc1OUV96I1O+O58fQzQlugUMn2Am9zjh6rhdgtcf0Q0j
vO0iYHnCQNBxXn2SBzk+pi2yFQFaS0Q1G59DfyX7cBpoljp8jzoYD7F84I1ZraUK61G178CZ10ab
2ZNfAhedc/fX/TWcyaX41tyu0SR9zG6Q7DISrxvzcjdG+6HFsOoD9wmT0tYgkmLV2N9eUL70K81U
ppMaUpQmJzc6nMHVKUIkOF9dsZgy0www2aRt+nCwIrEn4Z0sso+lGAIwH5t1ozfgLzV1iXCSecDs
BtZrQfVc/vwC4M7D5zD8KZ7CBLznsKZ+cqDAAmUQ9LIhwIxCzpic18mrRc8l7SkUOniueTQGGGsW
O9LLCdcTo9zh1Sw74RpxPTFPgqrPwYvP5Pjt3KdAY2IwA9EFfcuutAAmbiMdTnDJ4pV5zqrf4bPT
2iPIQB00ZVjBvwXCDnNE3UiZQfiMNVoge0LUSAeFmHpD31ShgE2gCZoDwQ8CvZsv0fQBWTjh6uZL
29yFhIYEj9dqXPY4xGDm6O1IhJ/f96LUgncxv9pAEm+4vj3ieSuSEuvwsbnHYhb/WIysH1N4FR0o
TnxMFR0pbmYjnBJgae9o5wWnsMdwGNp3TxwaQ7Pz2jne8fEXYmNBTY0bJWTZxx6HTzBX+lTQmP6i
3nandis7N6GCuXpo7NB4MM2io+AfmpLe9AyN1RNkwTYok27AThX8wRHNIKILuiiYDCHNP1bKgvEn
1jDzxyPD9AopQgl/9xI1669J+Y/ga2wiGMFbR1BSGaYl4ofs5nBiFdggUJfgM3DJUp1PWWSUGcgd
eIWAOJ/ZRBy1ljTH+d+bQBOG8LfJ/GaGDMalKwTjfp/orzm5kMQtZFmvjsr5x/wObs7NE0fQskd6
JefnYKwtG2sS59FrMxyimFbcm76/hei5c/ORxD9EybTNrwUJgpAsbw4DO8Y0iINSaQknD5olqsqp
fOgCZqto+OugsD4cCGIYnJk0LfyxgbGJ1Yz5Dsvo4e5mWLVA86aI9qhucW4S5Mw9c7rgu8y+Bl9Y
i1l7/3CNYe+jNrJHLCnCyTllkebPIFwJAet4n28KmABeFmLWoLtIyEoGP/gHAT6wTPGC8ia5zsV4
gy8OwOkUlKjNQfbBjzBURnEq4o+E4xJzp+PYvZ4guwHIjTGfIkyNdwQpAKPGPoaQcQEkDDdGFyNU
qLg9UPahTdXbatfk7Q8SBEHQ0l/azr+ab7iJT2GktQEpoA82mj+CuyH1vzbtEuuj/u+4MzkeyKei
HBRF3PtUJjhfDA4QtX5wHnML0uozeMzepFfZAFTF9vHQh6ufar5OLaR7SIGgSYfiRAPeIHxA/vFG
miL7v4qJZXYSXw7PqdI/SP3g561YwNMvCu0XALuADgbxh/SckngMfbwa4Dm6pWzieMcKkL6R0SY6
2hv8dnhbo68lMA0tp5VAB3CK++y9AQrPMWLfl4P96loyxk55Er6w8hxdtYrA8GsUnIvNecAhKSEJ
L9J+7Pesx4FlLBnlSthFPf/yBCHPAbYcstITbmRrajAECxRmzCQvRi6UpUPm4bdYqIHGVALmqLMQ
neg5JRgjWV8+QMlx8UMQp8pfxRAArHysh7JT/mE1NRs4OK4S4daF9ELgNQcZ5MG5cWTB6uBWhR7I
9+QvKUytL+hn7aLUgYdf0Brgwy2LGec5iNfqeRKaG234NvNMH5AYikTl8OGmRBrgUegBBIQ8Huig
gqSpLFvAgWZRJZhFUPYwnB9vKNNCJClzGhaIg0JjCCnWQJWN5gMECsCozy6nWBYeDnAM4EaP8H/P
mExRI4cPpv/HwmRSDHEpB//N1yo3HG0xNN/Dx1O3z3h8hM4HoefHeIYo9pxellZEKKehnnjtHjCb
WeOYe30yjV8AjxAZmHqyY0OvgDeJ4oUxBrFzLPoRfHMkljZgJ3nI9N/6DiOOPeJ353GqlhkzVOGi
JS2bxcv6YlL2cRja/fXMSDAqv/plWdiraiHDtoEA8Hc+YiG32OIV6eNEx+1wMYQdQx6OPEpbr3YH
JoxRfDHgvFAk4L6E2HTgxP0dA8adT59RB1nQ879YETLtn5xv5oC0V4nVZXY08vBfS2vDZqesCIZx
/09eQDTsoUAGFoUUX8Pby/UBNTSStQ33C6lrx3KKg5EgvASZzdFy4UVkB3Ekw4vgHfVXQj93TScB
dv00VD3suuEEWIPF3RnayHAWTDpWaPb9Kum2YtfBmsITbIKzJGJugl35gKhRkaShMqWQJ1l9Ua5y
OLZDwNSrttoLdfg1wC8CUxqR0GyyGoYYHqq+sO4p4KY9rB2WU6NVO2PnXOEkYA2Gvk7wezB4WTJd
16HgpC1n0jeUsTrFoAw+RIJ25R/kSxg7rhr6Pb5YI2i4SD3HSyh7zg2nHhsuZDJJP4cXPR0akvnl
oL51NewdJ1NYoSDHlXUVebb6iCNYGAVLwFtoxBlvENj65Fftr6Ayg+28zAqTpo6qpdHvf+jYtNwZ
oKmHqWPfvOFdl5h643vNGTt/0OGxB6Gh5dMLwmxUNCTo4VTA3daHsZWZA1icNIEWHbjGiNMF/qM1
XO7pcAPKDVBkshTZ+UeI8fFNsIvyuQjXbI0Kl5Dvqm+OhZHJZJbPvwvZKzgDFjsWFyUBLE3U3O4L
QVUbDHo6lf0zhj0G9x+rGEApV6Y3zs1bdAmLtATMyGfDViv+nphwlLMdyKmChebE+aQKFTZHjpE+
GPGOuHpg/pu/xQRSjRQw7a6mQyQFDZBaNWXYqn9PDwtgDg0iHPEOXZ1g8GZAOFghFenLdFAPWDwH
4fuIDiYaYfENXkmZlpZ8R77kA5IkjPnzVZ4AloJWZVu6Ba9yx3ZOvEXm930qD3j0PefuQuzg9jaz
aXXmDxSscIrxCrhN7+7o3PMTbidGAxh0m/8MnOOaZ9TCP8E5IC4xlAT5hvwBAnQ5sCq03sggKRDf
k9rmAp9lIOOcVvbjZ77hTyEH8F5zMmj8KmCG1+n19IvB95EHK0Vv8GLycSxScpmYzepp7qh2vqfg
9jHQpK35mDVJer+Itm+OseSMtDvySAnEMgg0ejnYHEyHuL8AqxmlCVsofBIpsIv73nhGJI/R+fij
Y3Aix1/AQdq5+P4nB/IWjSGEgEEMFAPi8f64Q+L40Dndce8qU3Cwal4nuxSzEzxhZGXzIfcLsJta
iAuSoSACWmA3/BjaAVHIWkM9VEBcUrUJTG6EKgJl5ZV2hBi19g6QHn4W33MHC/4yhxsPFZNyweb7
wLR1MLdbX3SVEwmYssFXGz48tx5aNi3NFio4uOV3RKqra2QVw/0TzHYBTZfFy516A3bEb5I5meAJ
cowTFcW7eHdwMhnsGfUcKo39jtbM/2yoRa/ZcIJeo06/lERH7oJO/zGKJrRBMRqaUBmfwZIZhP2F
31hGklNQIoCPTvhOwKVEtUougNaa3ApoxRRwv0XPy6E9kOXl1ZWWPLCrTpsFmOO39AAFWN/2+UJ9
XQnLzGvwgDS+ZwlghHmxIPT36NQHK+KCMIGDODBGJUWRS1shlHEGZT1oEK2NM9HWlxu981oGprxb
YCVs2jcVIXZr5L1FAq/LcSJWltSyDUY3Tdpa8Og/x56nWoNKgK8/DzQ7GP81Oj6UzEQ+9DXPUxb8
I6Txc3CR0Ck/d3Pl+N1wuin4coDy5Xxwy/itJhHTJoGEMIVC7uRR2g7A0nAchLr6mw0VckdQgnPF
EUH8Maxye4lvNaM8BWtWMTdq7bEtnB1oXuZngIQtrG0KC1Qi7VwxFSz5MryrcBlfMrrcbUqbfJ/F
GKRhmSUMmJmciogJFlDUr1F3wvrGQaBnj1PosnaxrvGf2LQ6+jj2A70EcSw7QzYn1nf25smyGgqT
OGzrvbluCuebjDF6h69eMKFSAOZ/FCZCH7oZ2lxC8olqkugqUq4Ksn6JxNQwE8dU1oJrhE0CixhF
SwQDe8/4D6tafQij3OcQM92Xfbo0fEpAOmdPCw+EMN3BAwPhhsMqFCN9ZDjskxolO7MYptfTLmwP
OTqypyfhXZy2KWShLr3v/xi+4xGoLhRL9vqmIoCL08e4zmluIL7yCmfPgLQCn6Z5PcKWpE83aFcE
NT4PX78I7vjOhdQWOG9CcJW11U7jEqxMxP+a8B08/hx+4JXrsIw4w6jCIDJ+sPt2V23YnmR43tDc
eriuScYAZORlg9BCDWfcBGCWebLbuDtTDi8GOM2G+Igjoh3Xb8x3BBldxydAjOYoARGZYm7DtbW4
6pcwcxmdMb3SFGtC3Qav5YtkS9R08rnFaRRFDpQkWdzy+M0KDULfPHazlq4bUYrRD/v2c9rCeDkL
/YoCItnhYIOtymwS0cAhxRA6PMaUTgfa6fajitL0+PbVaEK+BhwGsmdxo5xvCq4Lqw6hNBPKYUkO
KsHFF/5y5TbGa5qbdfSDl44fD8IjXv7Fes/FY1QRS+8c3KC8wVosy9zMiIfLZp0/gSFC2CYWQOIi
QYUjIeyrCjBugtYxQbDe+xqkzSodMd25MPmHjLC6Joge3NcXxS5PgvA3COuPzG+hSRInTqvco/T2
X2hKhQK8mz/9nTta7Lhdv2F36uO1StNtAWQPLxa1M0G5jwXDlAy8xVCcT0FQloBBK6Ngvn+Jid68
shJwqtCfjPxHC6b2L/xY6IDdlBsxoBsDUcGdcA7y7NPjrdkivhQyVz+KMmtDKaupKan0MmOhpyOM
cyt8J4ecaiXFvxqK040ny9MWbarsq6HQvyv2FO9U0pZaB4BZE58Pr7+ZZFfrv7F+3UtUlquCqMan
iTIZcb1i474rBEIA9RZzHqjoGHDor7jidCiE1Q1KMn7kB5BSdvpoQEb2Lz2it4YlcoAJfnocBM24
mX1yTV7k7tVBrjfHdaUPVlNNM58Tj6g+GkhxxnLNs0IvRotV55yuCJBW/H0wF9W9cTS6T4fr4eHS
Z0fS/ufmlkAHRo6p8E5noxnvEqDyebqfsN5AD2k8rKh2yiA7Mx+2EJxytnNqIpKAvK/D69gwiqCx
TL5EGo2oBfoBTTvAcEegYE84KUQ7rEExwMVueRcIbA5V6Dfgqy4zIkWpVCq0DEz1O+sRqng3UmBh
u21OSItlRkmOkK7GRFKn1f7CB8TSa6941bEOjkMXsBBH2M4a5/pRKCt/LiZqTDDMFfmXGE0hZGRE
QeEEV8eooAQ4T+a6vwhLAJogzA61Trj4lf9KPznO/Qn3+Zt7lHRg4EiMjdhZOdyRes+/UXFlQYnH
PtAZ3A5M6HRkUXqX6X8cfHx3shk8ZMYpEiCcLoW3BaJPiwYXHQN8aNjIDv62M5SUVNBlyuzr5qZv
u4dzd+xd1qUhLHn8PvIFJPoU38354hT+EED34v/2koWboMVZ3HMElf7uHssEXLVvkLsjAsW/e8y5
yk0pJIqVoxgjO0WNc6KWXN1EX8RdxcAUOA5YFF2MbN8XM5wmRKQCHdHLVP3Lqr/HuJzW9MJBPsHh
rkawgSgRhI3iEHDvKH61KySLH34yxQAoe8eKQRWXYJZoo3ylUW6orgDVo9082/Zf8ELuF21VPPT3
4TFtsF73YCYySMlIixgfS4UTSPEuFCCLD4UA+Kp+vtMsfxyVqaCI88UIDxwSKQmzJKY0PFFaMhSl
ACgsfL7EVaAdcYJhxkpdF72XbYBrKlIffBS5UP6xa4Rpk6CUyLDzp/1oPrEgC/DqZTz+kNLt6blh
iUzhIqHBAZYwSpyq+764jfhppYTHwER4VgjEDlHkEDifUAdBmxkgT7gGUK05Z7yPj2KBFvNN3hwn
DdvhD9d0TD1jjJvmwpoaWvy0Q2eUgu5cqKKkY1xBtkBbAw3DbZnCPxzqEKzIog6fqUXnFnjDK/8m
6RDqz1eXDHfkUfQnQj2Mt7LzM2vA2PhFAfq2+Fr9QhMiwP208XZ3RMeCkZ4Dzy53yS2k2IiFz87H
GWvy+UV1LYYoxJj8VrFCcTHYM0swBWNpDDENsA3h9Vo9X9gbMQZfMXIZjKmM4ZSHw7gMX7dZa1eJ
vBr4NS5KLpMdJmsvp8HhtCIOTPSKiAuY7GGOvkMiU87UFc44DhsVQK222aJS+gOU/c6fmEMKoq+Y
LSvwKVq6wh3afd6znS25sXFNJFoIEBNN483uY0rOyxOQN/UkToRYOEZ3K99WmJqLR8bADns43FOj
QajSrfMTgxqTmR7c2wm+Sve/ZPXgfOHuQWu1ZE422SgIeS9a8AmgmWGAwcem1wUDQHCQZncGK2kD
LajA5+gFDsW9dixX0kLCMCqGMfRv8VBSPY8pluBes0JZaQyg+KTlnMTSuKDomj2T3YYaV2CbknZf
jNeXMwsP5DXigUJh4pmd78FuXoDQWY03sj9hwyTMxn8NIc6mQdS3r7XVS5j2wYbyB7QFgqyd4Zb5
xr/5OceHVWd4jreKrsg4Q+IJaOwO7OxXQv1BGs7xizhDsT62nH4XZBdxBrIgOaoYG1nf3Ojfmbc/
sEsu/tTVKxkcSvB5xEkAApNk4D2c4ew2verLTBgzI9aHKHPRMmMl5HxCH1Uy0eM0FnZGmJP7AG6M
+ydUYsCvAEAAkeOIvh2DVMLVnrSRb3pEkGcM4iotWyuQGkA3aQ+WyLstMpNAhtfd9jUrYSMJxRNi
AiNobN7ICzaKdkQt8MX8DxSTv72zR3CxnQejIZMjlisGslkNmCXO9SZVbez3ovgxYzRPn4Ny3FTW
tVuQDjo0+uf7H+o4q2J+hKDCSGCD4OHQ2gxzxc7E6Bq06xDaf6cNDhM27RFL9sDScq9HWe9l5m0j
Ci4A+lSGRRXJpJr1PdUbzOseqQVY9VCtMoJDm59tuHAoixCOuyjt3MG8WsEwjUpDpuDd8eZQ1Ysx
Zw/crOV+ZI0jjz5WZwl5J+cwcsW7WxMqnk1FC2PQgnJ/Y0iQqlSlkUJLi1j/n8QU7ZL23VZED6jr
2sQIx8+oli5R5k8wpMoNTxQTE1GLIFY0YrzksFjtgqd9WxbamH9igGaJFffWVm+ndW6M0FotD4R7
5M9S0sw5AxXafBUuiixbeNgN7BJ+cbIzFtzRFuMsgiL7OCB9rctcpUOFV+Y8AMg2F4PuPmU8CIqJ
ay0Lg48mvDOtn31zGXNe/Gt0dQdxb1Z14j7gHL190RLThgjqkz7Ckjq6iFb7N9b9iYPak6nYgs0M
dA1OK89hVbKfLozC7wSNTPRrbfxAGSv717dkt7gaj6u5Q3+l3w/l2AQLPHcch1AhGy4O+K93v+NC
HAgenqkeFGwCu/i3pu/VcCVhli6oxZhQFe44VmIIhVHPm47nF/hbjDLxgdDzpcyYAb8SvcYqnjZS
JHTwbYDOzGwJajoLx+YGIRkAGGiuKzhc+PTXuMFw+FA1sOchJwsJ5aLCRYyrSxwAuVXrxBlYuLhh
hdDYT+tnYkUc/BPFo6SXAjHeGmgcfngPIEx81RqExHwLaPs41BaInoZph/+yZVbhOOlmUF4wGqJb
aPxhlMGIWApl49cYo7aAZaRjrECJNACR15QEIjTGFiN+jWrV9ztwJViB+h3rak4g6gbMppIr9JTO
vo4MNUJHxzpsnOrQ+PW2RpEp2B8EFyEnYZgMc40w8Iq6WqO6ZACILVHOkfIPqLVeq6eOw9PQho8Z
AkA99z2iW14WZn4IN0S3DS5k5fowxHGYOhgL9wWNnbV8m9cVcO26mL6d2heS8i6A361VUG2owTtq
8i/ZZHQEHGBPr8Zcy1RNrAOsPWYx/kqlU6zta1wOsKVSGdm1gGjM1TD7xYkGYek/QihEOCFfZnpg
M9ZiLf/OVFUm9QO/uI1rI6q2VLAjjgU2NwL6w2jBwCcUakJOqYsptdkTBe+B+Q7CtwtJKsIoijhU
4wY0IDZWDXD1BTCFONMTs1jhpsWC4sLPmaNP7DrM/J6XUVVxU0DOxpHybcGAkyksP/yicC4RRzND
pEKYWCoEa5fqgjfG48x5ojiownNHpc5b9K6wSM2ag4/J7pxiq2GK5Vx9fhKcG2gZOAAWMzGGgnSC
VVZ/8Zti6z7cXLe9acGexc2C2Tf+qjaxpYb6J3zsRcnCusHaoDeTQ99YS+tSSycs3rftsbZD8xvv
v3synlFkRGeuqzOKKpJN/cAiDW4bkDhlpPciotggEepixKmwP6aSYLy83ZVYkFbuxN7k+RyRDuNm
4UuAOF3ET955a2972aD+EN5lNZpkRKtQoEDnzBzGvbDnnxjDoYYkbjUMCPEyPYCFXa15Z2AGwKd5
38GEDC4cjBGLYocJtPCJ0aYnZf7VTjuCLYkPPTfOkZRKgTXxy7MSb1jTMBbUzNUFwas2ZQFtiJDm
uroygRRyZmpbd40yVojI1ql/BqXXYPK8darJMxyA2NEJ8CVQdGIuuLVdegtrowM5MNhOqIH2IeIS
Tkzfqa0eKiiOAN33a2PN4A5RzM3b+Vhr5lb8xCIZMlgsCfYQ493NztmEy4RYJsoPnVEj4d/L9zJZ
qhafhKqSOhfHPjJm7t4kIlcL8bv4pa7mUnixIfdrNfBBEMLD+QxP1tRX0/lChOBGqIhMzOQRPeUj
4SLB2KXleWdTSE0mH/FFPoOTxIKzUGh+Z62JbzXip52Qing+kqN5xFYGPQvGzomPZJjbmIVqlTlj
GDFSgw7UMT/oIrSQAHtzrgEF297sYUHCgCbxpAbttCM4QO01MOF4f8c7vn+L22pkkE0+Mec7RiFd
aM9JxfDKE3kmbgv4wf+HRbcGNz6az19IsbEtc3M8zmTLnE50BDKPgBTJqLJQ4wigZTqtJGM1vUQo
R/7g3U9X40L7iwr79De1UYKFQrTVIWIZzGCTm/uKW39GGsuSP/BaeISJtzdNezTVCDL+gjRUMwaM
UmF/hfbNEC0GI3V8AO4MZz6rI9zdn3Y/sUxETpaiJ7DcScriz80M6SQhbUgI0egzNzQTFFH8mwU1
JmfaEVhbQkkHf99r9alk85o2DMcoSvwuEGPCq4W9CAMUGe25/dm+Cc7DAoAcBz2hbf+hwYPh6orM
3tg5l6x2AucMZ6gF69uiMRukcu85MIiPBwrDhCbTEuRmRzZwa2yBKHxeMx+aScdQCAtpzmMvIbOD
XbA7M8Ngl5Ljty8XP+MVSbjCNTODyq1vboNgTdmkxWT4eoOciFCqG88xUsA92VuvieOOHbIE394e
zIEZDceeBw9P2k9Sdk5Bhe317dQXGs2hdgyCQDYtydr6wphI478myZ3D3cnipDQSCJGiPX697Hgc
sQTfwbnqa/FOd87cpeeG9NgwP8nwAXZGlswZpzAUN1ufu0uZn8Z6HkEoExeTNK9pLACL0BoQzsCI
i237IwuEay6m4MfoVYTalccLOnU3mWwwl7ATz6Srl4gGZ5iDC7B52dxNJXcS0ux4oE+PSUEDpQRw
Krq4fyb8/GpWI7cowGibRJ04UKAAfMO8WCIYMMAhP67XJB4bluPwxLEu5kCwNz4LM1SgzJDy0aMk
t17roX3bR6OFvVqRwLtH5klUL5lzx55FBxz7554hopA5U4ueFpksHY9nd2ygSXDx3XxclL4wduBn
oF0v8Y/7jOGJVj6tCncUpCRss5lvf7V1kOIKBT307HgtIjoFfPmfHPflcuqq1CBQnZIzdWUcH/sQ
lJE+A5VhgR30TbzxKUdo8tYKMIYaE3r8AMJ8GzAT6Gy54VAQLj6ItezjhLL5fF/2D0xLuZ43Z1Yt
WfF/TH+Np+hhuxO3witiPDJBQ0TEDGA0tXFve6UowCBzMQW409yHPrdrtgv1QjLCPIGG2LwILf63
RwS9FHjO522fhccqcwTjZzuQx3k8UAi689RbortUdZSqXC8xdCU+jaAwl/uxNvuE28Zcf630o6eX
RO1r58SIJ9OjzzRXjw0/7XOas0Z1TzRbSsmvR46YwdiKrcX7+C6x0diF54LLRxwWcJL5yAnkSKZT
GRmcfsKof6IYyRnfRyEhiP2+7SPnDNg2TzZEzEGxJJiaMNSoSs4/W5k9RLoc1UtSRGM9s0rvhVDw
nap/kpcDf10PBNKby2WSoBRo3CVzaIp1AUDCtJr3DNaL//OQHTtg4UlR684T/7aftqQP5bVwB7HN
kIkaGxLUaf/TUKcMSGGceAFIkkGlhZBY5MyLbE7iLTU/va8/HB4cbeCjnnfOvESca2Y4tjd6SDyR
A4hFGCzJc8BDxnLI132m4e2fLtYNHbaxcVR1P9htfVH1GCyIxLmZvCEOwpUWcntzeaYVJkhIos9O
S0PkJ8i46UxBVCUzoSgdACqGMTYlKKrXN0Bnz6qYLvCktO0V+d8GIo0uEhFxxeBiw7kDXBKH7anv
sNKbGVpblM7J+wQf10G+S30MEy9ExQtKCLPMDwh0RNjsG+J+dM6GI8of0B8xi9g6Z1YYtGWuT67O
I1cg9NQ3Bq9cALmhE47KjuNhUaQxV2ULikBRfNAccF1l6SFwdxzCEmJIS4KxcgvizFaOZD+7oM/f
UyKSQ/HjaZz4yPXC+T2j9OP4aBDMqbr8NzXfTLuFIoxIoK101blECRDGC8bz+DC4nEPbjogBfeve
v6DTiz2IOmIENJe/aPLlGhJqnS3pD7kCGLjseM/iAoIr8X/aKzcqyMJqg37cYa+QkUEIOknXihHH
AFJDTNLtInrD6mXGKj2145nffalz7zaRbaK0d+IX5QOh2AnZNBYVWr5Ao8wlIJS6U7t763/zeoXj
9GLIjroKJfOZUrKELABqxJvXqak8DOAQzzIbY+YnpsM27Hb4bF61+pCt9kX6TKoJj4hVdEybGB7E
TWdhI/Iet/xnxx/wUjkbG5Za7K/XeUixy7KJY7YsR258W2K2HScYFSLTp6Bb2asREFKcr/8j6by2
FMeyIPpFrIUT5lXeW+R4YeEECI9Qgvj63rd6eqamqiuTBOnqmDhxIkDMSY1UTtj/UV5V3HBcjEKT
RRU87ooZWrmbNmBUBXmrHtGVilxKeRsj/AflaPHVJ50IsCP5r0QjguiA26E1FTxRNAjYNhTLilzi
m0x5gt4d7kiBXd0MM0OqwBvpjMt0cQKrCg4buzC7/lHn0AgY0aQnJOowEZHH2zFXk0JHiWuIKpCw
QoOSaI0vrXkk3iU8vyshNVAqXChGczZ564nRtsOyzlnBi2jspD6hk2KGA43s7oiFEOtgH5aWHO9X
7lZEW/yPbbYVFHIvKhERLkoUgQFp7Gi8tjwxGj3sulNwcEaFRr0QIo5IhkM414htxZDrUAw9YW5+
Ih4faTSXNhXJSUVQL+GIwwuExv8LUZjv+2NE93rEBtyFClisxMaplrF7Rq1DFOvnpqnueP7ZQ+D8
DtH8rckzmVo819zaCeSdoT41pH1fZSrva0ZoDEfMXfUwd2+mHF+N+Am+Rqnwx7yGfvOcQmnU5i8H
IzcEUfvK9phdnDk7gBwUzM22F2f/2sQMGMJ/m+M3eleNSpx6XfHdk7J/5Pt96MpXnn0eeMxZ5dhq
eNGVuh/5MCU1jM3VFOCP42jWqcnuqIYLd+5qfrvwy76OLTpsRtbAnWk8wbdYPMfdAgQ3oAnSQoOk
ZxlbTUbixpddl55IIZPRdHAvZyYdkyU/rvIt/9pMf1Rr31ujqeET7IfMMdagCM1iXWqARDFjZZ2i
GB7vnIPdp2isHtxpQhMS17KilZDmDMs4pz1lv6fpXYRWfLbxOdYIA8RM9MmRhBgkqD1wH4VgBrF/
ro/2Y/ozFuu3eCSfDrzb2CUvUTu8z0ZHsdjKw3gnFA/YlMcjG8UEGsfVhqOgoV13RBaYTLz+IRgn
B3+L5W3x9Ck0C0i6ET8HSBdD0QTZLXkFIkyUYuecYHDDpRhbuj4qPP1ky82hDAALTM2K4Q21nrzL
eNLZfvtoy5W9PMf62REFLJGMQKp7AGK652TRM/8lgkczJcaJVo17RQ9LLtNseh2T2Fd4Hy2oa3mJ
dxiiTYTrlpfv0e4Runx4JMxYrqHwbvyVO/RAxFanl4n3zsPsQTGUC4nKATmG35lG9uPsKCQ88F3P
a+Il5AvHGaJ069RMo1kDc2fJRAQF36bqMyX0Ij9cAXIIY3HfxXgcunI5BMhCgoPK5KMUnwrhhhnt
64FqKSdG+j6l74tQC1tSFQs+awomcvOYrMnBNUEcVG+5pHbLMtWswIqbBSmY6TESgYsHg5KRKAqF
UAUVgcqWLXM+8Ub5g0oJXONdj+85miNPcycs4bFUnhS+JnyEvsG3gKZEXcU/neHAUQNBoACxh9QJ
q2LNQIyrkKTr1rXJE+IncE86gRpGoL1gzVC0d1DqOGHMxsCYvvgyJLnx4Ul2j+YEHjfYUlJBnEU0
iGp+4kox9Em0iGuJEQ9tOycS/h5cRzkZD6mDGZdK8D9gTjioZyjci3Tl8BEQN6ETeXFYIiIbNRlE
focmhuK/zJ8FtKwruBrmD9pVC+6yA/ShRhWRjyOJpcy35VSyXOaZaiXuu1dkPE1qNHUjDkpCxR2Z
CW3lN3YNn75lgjkpVZhQ66nTyqTTdnazhkpBVZDpLXlq6RxFnVkgmUoF5ijmnUgp3iZLUrTbmgdO
6zEAysx//SCUZ4daS7EZzaMAMk1zVgTqOc18OfarqM2j3aBkJb2q3mO52rGFxsEVpWm9r+hxiFqK
/7ToYXKS39rvrFSpOp5MolXFKJHzSvmvShaZR3zeVmYZY4anu0VmYYUtSgYYaSoNlCdV4ci6Wkgs
i2Udvs5gWSPzbgpCHWQ7gSnesNgkHrSmCV/0t/9VvsZhEAlcmy+OmCYoON5fMsgVtn8IGvOC04/9
8AkkXAL2PitQkRZJzyaPkppkgNouZn6aUNXheW7kpXjW7/JmWVs99cN2XR0NkpbUj8iF3G4oVnGG
Skwl90sOHhf0iFAPhd1QKbxTlnnHBcGB4hTreu4S4lQD6jiJePBNQbfX1P2sO9jTCvcXGfKO+8i0
51YuCUI+Z1tkNJ0P8+/dCs0YSBga3WxCe5AkpOFtz9Bo8ZP3WUPaAM8NcdIjxnX9zSdBBHjW6Q+m
QJBAcNQZKrV5qFWySe8gx+HJhQmhoDutVomYU/ELP9LHehKEhx+b2tptTQXO19AdQicK0TSkwuE+
4pyHWRnyKUImGL4clLow+5W0DLQngdBK0iDVjGdWOdZp2ek8ZJWvY9WSA7/ksWQQqL7ZgHdZVwYP
E3biCSeyutMkdYCRCuU7zfSXWpPZlwkNLHLYRN8d+H9anGLK6zzQQoPCd3ElmEt/tMIaFEL2lNSz
bvrgaiyHcwI/Kjpqyt9N1C/opySdE0GidIo/CGxfHbElJ8PZKZov/t1U2/GAuE9KUUyJOvqQdhil
Wepy+QSx4UUMG/P7uwpFZA3C96PGQt5ETicixIvlUFGTye2D/Q6hz4jNFYpTRIiAG44hGRuzE7Yw
2MNBxkaIQKFOxrVpnR0lr7SbLkYQQesL40gcC+W2Kp5Vb+COheaRlLC5DCNWOQpePNUXcrPhrN2J
qTZ48IA+Hb0Y7fywV0g+8E6wP+uFlK+ZlNA93+u8hYeh974+wb0XvKwZI7MPGeriFnAjyOvgWQ+Z
Hl1BGSeS6PlOYgpLuEFz/gjR3WQjIaoN08Gfiu2HA385F489DkP/0D2TVhVj0kScQXq4lZM+GkR4
xGkxP3kn20PACQPwE7s92CRgRcsRV+2o/bGrLrfUMh30kWqq7g5AwB1/QmgLDVni7rmvUlle9q99
w0EhF7ENZdMqVhHlHA0vN57EjK6UUWE0QR0PeRIOFYxO4J9TktAzi9vz2SRU+P6xoSMW7qm8MkF7
Bjn6GNt+Yk5DmI1fwzadqyP6RTELEDUzyZbJuyz9UzMihnLF0CniDqkco+UTjhYAm5riJFwqIoVW
q1j9Ukq2SjPLR0efcPxj6PyA4EsfZotMH/HxmHdXPdQhK+kO+FmjGwojCLR0yi4OHwZQL2qoSOGy
RyaDoz0gWQ8i0ddl5FicTR3Ifet5B3PpSQR3eyov4VJTgNAACsQ4I3eAzHkqoKu0AJAfBQXI/J1n
hs0ETUeBySTQds5g9zeXf8gvKjwTf4XgZjy2fHzP68kbr1AbzemM/tJhQRgKaPQPYEAfuOOFhG3b
SA/0m/rNX5tnykY67pHMlT62NNLGbG5HI+jIc+OD9HRdjTwaLwx2oUZAcReTfNE9JB/Lf62Bq9wf
sphwqqGSVNvVyx4t7wwcsVwt8FRYTBoqNAoRqpYEx5wfDF8PUssYgPMRzwDh1YvJsJsltq/9vhA7
KM+RYTtsbeWGp2qxfurvPfBZwSd1oekOmCNTjDcH6GcDRUnTCgkpBg6K7+O2QuDjoRcRkSrU4MUI
1f6TAdZ6lNUOyyggpfDAC/wll0FD8X/QuA50+D3gWzbuuWSRI4U82AcklqlTa1EEUHImX9RrWWH7
LT9DDTAD5PgH4UkuvySBS4Z8LryZcE9bcVQtrAPsBfB1zICBSoeeSUR+EqPivi8UxGTXl5K28L+A
9VsTTJizAaokZLdgbFrqH2UIBniCwB79ed8f6zRa/jNyg/isncl3AjpwsqObiZad16YFTKrHHsE0
dMqoZljhAjSg5jFfS0iDynr6JOB1X2e9ZsEHedyyZMGQKwk/itbTLVnqeiiXJSsgMnaS/lqqyOGH
Rd57KAw4Rfb6krNoM1vFNdqS5mN80V3sBWWDsXNPlvdvoYcF8jOE+sP6tnhsFYW7IIeA+/xVAvbF
T7HRdQ0jOC5EhOzijfUP9B9G3cSfeikeeeoO0+kR2BtbsD45+VDN9B77BRTIX4h30ZNs0bzkYmBl
ETWnwu3gOjoSFRkFAM68l91cHlbUPt5dy6IjVbUzXoocAwAAWl5rYOfUjcra/2VrW5TjPonLOHYa
TXhf9xX+UuWZvptUAR7jEEp/XocddGTUnIzTM0eglsVi1iH6IBf47CSiyh17znJliEdViDfgLgkH
6OpQdwEIIiIKj5A6yNhR4Eu0TiiW8VM25BCw15b+hWVOlm4okcXwAKRhYM0ib0nHMGQ2JhcvOBCs
ACDGImnLP4YY6hxK/oSfNxR554kvkMSDfXFF6XJHpZDNL1LwREXtis2cLcMut/Rrkw28mdxHvX+b
l6vAfyKlIxb4mPOlFKQTJrvJgeBrTnkIVELvUMaKj+1jiwM/tdE+4aMIacFiKntZRuduAm3wh1FR
cL05xemuqvgmdkDQkLK44RHoBTCz6xVzU6w1lC1kf15y8ZK/c44bBHLzqlOumFxdb2J4Hos47DAr
LxdurpcoKFyvKDgSNgzNbLqYMY4yI+HOIis8myiYQE086e0OfhuEbrHgI2YxyRtYaF3erRJMBq7Y
jDnSm9eil8qy5VT3lqK3dMzk7SUDxu/oKN3pejXMbhhbKgQR8CSqoyjr+xHVPAidQUPw9VLOkWNK
iOI93KmcHSruDpjYP5089O+hr7qajdpi5TwkZcezL7COWZ6wdG6jxs87iHbZW8xe+BiTeJAi5tKq
6J9CD/sJrx3krBQEKVGXI2ryqLPgDtYoMjL16zlnILdHhwFE0RtE4QVxCf9hfuAzUHJv3/YW/JR5
35q5FEjylRr6flV8RlxfihpaKdSmjEj9obBE/3vHeewq47kOFnlX+SrwJ2rij2OaL6RIzwuiNwmZ
YQVNLFNUmg/rF2mkBpv+saqNSNwFoUK3Mo19z/9C5oMJbGLj5JaSvR5jfDbZlqLepcBFjhR1YGIg
tx+qi/DW4O1Uu8MG6Ka22HRAZW47l6dDeYnY4IMT8eEyznCGALym6DLZ2FPW6Lwzn2iBEkGb/bHu
jzDSRIxaUOJfis/wWmMmEltnO+h+ciBbYCW3iV5PdH99u2tESESXRUWo+Ihl+9Bg4foUDUqfYowt
WZFJikro2w1H6AFAFIQHoDKl2hyV51kOIGAHX9UTApcRiHRt8yHIFs6Booe49dSEYzbnY6bQnbGV
sf6tKRxFGUvDaw95vxoxhh1A8EqhJsrGt3jEv1ARHmtWP64L36bjUjAiJA5f/wCCRK++A0ToWLDm
Gc96TkaQBcOjqHpl+Ucvwe5t3EPsDo6h1RQNPbUY3LCUPA2vjudQaehnM6AzBYNonYjGh8khnbGR
XWbGYYDwy0t9QiYCxivOayIp3aXK+zzSXlCYY3jo8jCBDDO0cJVUPI9i0kGu4rtIoBS8a6KVCEbU
KHaqsexL0uBKcsrZkmTqaQ0CAjo9AMXZAFoz86HLAmb2v6g1Rad4Kvp/4Fk0G5CnW8+L5abzT/KR
pT8lWK4wS8fzgm8GVEW6ZlrcEQxyHoLbWIOiwxTeAehSqMH5O7H9gyi5beKVorCvzLOGQdngqh0D
1jp3e0SV98eVEg6t7UO79WlU4VUHpxOkKoEzc0iZxnPyh46tNCFrRUfteWW7WAd71/L3UeEA9tDg
kdkx6lQEMlyoBCEkBxLqlRb84IYWKKPRUNfK+yk0BR6Mkc/v6eO2NeIb0MqD697oZbFszTcWoFkc
Pky+neN9CEmyw8B113CMLL+UXTQg5VvyBgD/kVcxYJcB0zV5+w8X3JJ+aUR5y3Ru4CXKjxGY89Yp
ddFuceAscD/86wKqgJLeiAPptdWo43/8L1Ej7lhfWY4zb0B96oEkMdmhyJQVheEv4jziUYl2da2N
NGadLmZGORSXMoUxuv4AuIkugfZV1TRgKYVPKgtFTF9LPwnnAgSGzlMX7NO7iz+QYclWI8sWezAu
4yZg0D9qJWthiQH4X+byIqOlga7KsLCMcIyQIgSzvhxKGqXCKHJ9BBo7dd0BZ7oywHRsBU1f0a0Y
uHL7M4xJIqj87hF60VajE2YkS0AwYsuCZ202smX9gDcJUKgJs3yJ+O9HHpJgRGs3zmmmGCOu6Txt
MfEg33vssf2PecEep3t2aHpBVcVE75utMS7XFKCXS5SswCZxMVEfVvBlqI+pKWXCkzn7G8AQay7d
ftKwyvc3OgF0TmJyf8ip9I5AQMnbX3PfRMeDig8yTO7y6T8F9k/9nwhWHpogQ/VlIbNDZ+kUEXPl
ROXdcOtAND39FIuvgYwnSibkqvl6wHnKH1XlFPBc86RjssMcDPcE4qqYC2nMOmwC/ivlHvGeNO0q
JJYJkdMFNp0agntMKDCudN1xgpoukAwmjmXqj0BCbsRQ2DjASKaZilJP0OIMw81zqn84BG+vdiDd
Ee/F41R+VHDZT8CpdXO8thlXUL/bIrs9c7NCA+hJqCHPMNqnrmfgba8TULDGqSpKSc3o8yZ4a4pJ
yxdlQ3IyRRJoIieSs37nYzKhFOq3S0YpLL8I51R9wv4oxx3ejTK/KYQFILVp8FaHnHkSJxe3GLQy
7VMv+RfvRMCjAIwpiNBpT6cWffMTfwjzCDgxMEIYTBcAfoVMDU/z9dJRj0VQFwRPoWWS3TCULVqA
PTquIfuiM9lep8w6zV0zhY/PjklJhrXhYLDHTM4zmR2cLZLlm1cD8f+x0uiPtyXBm1JYIEkJx7ix
auPGkvJC7CWSu1IMQH5P2fZpmWj/O5RhLXYPyi8A1AN8CQxW90sXOkLOxfHt9DOD4LOYAoEQeoZW
TL/CgyppJZc4MSsQNiXrYlKCrZVkk7IpXEJ3fqIaGuqa9tZIAGgWP2mG2c6NXB5+IemdKuciudgV
4HOh9ggckIYYkoEu0KWS8PyLv1bNoU/fdTF2pBsHrR6KXfYHdQ2qE/VeT8+oaRDvEsPzlu2gIOUC
0bmdIFbxXnxafApRPeHZ8A2kdvdKTtJfczAQl8uIUzZDG26ZqARN5iRl3ughIUn7A2hlaoi+53om
tAupQRLIOITCWvYPjMHU6EQZO4d8iv4pkizVWD+7BBPdOhJMjKkYleTui1EwO1TUQApHsjws3EGU
g8iboCoTHxoAMc8w3ld5nw8TnEgeCjp0PlgFAGcfDncpOpmzTFmLwzLQHStNymkiC/HvKxNvkGGH
W83LMSIgXns4q1908ht2C1p2pMQfMrJTbNhwotSoVCATioVB0i846pPEAGsT3+z0l5c5eRf4V3P7
vBGNv+E8rEVtYmrKT5jOYjVjvDMeLInL5QguH6vdoO1MISLumukUTxgYwZ0HliQL9reLqAPnvGOK
ERPvvrM8j2jFkcTrG28XazFrTN9GMfgnxD/LtTlIOwvGtk1KLohEU4qCYdSw3Hd3eNejxVUnDZUg
Bj944409QZcCH8/tL8SNmPkzIh2eQw1BEgouegCOC/9A7LsLHIchyRqg77f9FsfFvZoYvS0zvzET
Otw+KHq0F0s7B672gdkc6nPzHcM2XDaGpl2SjFgJejHzRiGd1lgIMmGmibFFa7MuEklUyyqxrQcb
NZSWQm61RsaBQTX96NyKEvQdlBssFZ5puxO8H0Cgo1cbHM50vvfLVSsjn344qihD9xThp/OqhAi3
T3fDU3yTo3+gBC+QS5FBBlwuPX2sWEFscajzI+UGh5b7QqU1ivKSVi1RwOm563Bz6ebJOwyFLirT
bbgoZp+n6275teM3lmS7sgYZDuAh/pFXT8qbiDsOBCcEurxCIcYFsDUR3l33Bb7DD4IGQJpDz6tA
JJ7FH/4jjliW/QIIPFOCk5BROCfEGVI0q7tv5M7aC0tUFscK3VjwbZ58Z7qI4A3TI+g+pZ640rOE
qk/hYeOqBBrPmWBGmLukRqJeO2Y5Bxa8koN6Qzlj+6cYpH5dZOU4FJQel3EeJSN69xQxAjiZODhx
k5xboiOqpfJQ4KNohrBmNyKw89gnSnm1ZM4gGR3oG89Hjj/j+5ArCb0bxbACvaRA1KoUoixAwOLx
Kc3JKxAjZqzbafxGgJ2CISRKL3FS6HyV3QliqAI+AxL3LbLGzlhHsmBl6LRSC7sElrH5Slht/ipA
4EOTePzcE0VJT4tJhq67uoic5I7VsdV5W4bqjFavlhAL1zAMLOmeNFY8GSCHyF/HW/G1LtNLQn8v
JDvYnQ4hJuIGQ51XB47QNALNpkgcLA38ENwJFnXoXMkMH8vrwtVQTTb+pVrSOp59jFjYu7MJ8Du4
ndC6WEidpy7qOMAM0ZDH5WYy/UhMjJTzyQI2/kveivTA/C/kl5blvSeewCoXRDTWfplTZ955jsRr
mmRLTSFck7xAuv695uhfxKOENlZLTBXJcVXCUPhqkR4ZWVJaNPjZIC4Hpq+kGgLbOSffJ63uKRyf
3sKIvwdoLHnJl6a0vBWgBCk00Wz4EuLGvH0ifjfmiIE1U4bBXOV+OlAiiGRiXgZjoNFEOw5DzooE
77bwrmuPLJ+BAA+NM3TBo06k33getdmpAgEUgDFAKmDgzNA3A47jVeKR0pdSseT2s8EqLw9xASt4
TOlAMGsJbvalRFeE72R3JZpdtQ6TdCgyovXTnOS4PKgUaCigOqonBs36VTvIdfBl+0GzgpvgYP4d
VbYPiXM0X/1NdTH4CIDixRzLIYXpMdAT05NGiOTsBpbAURB/WFBixEGgkyw8GNsgxTtSLI+MuRv7
s7jnzKK+0q6DibJgPZeVObwqOuSkPZTVRoWkL26JzpsWU1wWQ+bwrLyv22QThfXwQ7TQg6EWLF+w
nIi+gFPZk3ko/a+KXL1+0hZj+J/wMa6bnuvciNYsZyGbwDq9TkSkAl00fpMVePySwTCtwv2R/Mmt
JNM4xU9fBk9lEzAkleR71WjjJY8kipdH2SH3vawOAyjUtWvrBxlGYF4/fdWJKyufpxSxkyXB6QJS
WluATs2TktcRN3uK5wCGAB1/pnS+UKnIb5iD5hytEfH6vbfRvxofEloENE9K4/MEQbAYmFYgsKCZ
8T9XEZBR9TYHVnTcA8to4t50lYQ3JZ3RaonuwdP83hc9s+lUCQbgVK8l5dmDSA3P8DEnbIIv3PRs
d0OoqQ/lvvmynZWR1obsTw4lNElXbJvWjFKnyHmOQXZA2VglYLFNgTAoaobdRKwHHCb2pSuAFE75
HI1R+PrANVxsNFHADe3r1UAsCQJpy0tiDNbClhrJB+SpFXzRWpRovkDm/PN5aNlo8bsgvtqwCPTB
2wqyGiNNKlAU9BiVKxI7nn3lKYoIp4C/G3zpz7qDEkgugAdHZ05rPjH+VJEY0HDAckpumITL3MSB
3jayxCRj9VC+yEpsa5Y18Tth8KYLRlD70jv+y7oawk49M2NqIcnn6oogr3zwC6REp1zilSgh1B8D
Mou1ousPdysBDjzodj4Izsmzk7Jcjq/sH60yvZefHQDQLxTrqndg/NF0yurE8ITFufdMY4OFiTRo
0x8+lwfm7MwnO+PIXKdTaII69AumlPzOdU0DoNNiXZU/Gns8S6nLACEAUCmyHoKc345ZDM0clDKp
ePwHdGB9kmZsfAmQFzEQBFMQVeBtjo1Lwc+6a3yeQ3zl1KyvbKJn/ZtxvdhYVPAy9HlsuzALCHfO
/I/W8h91QLj0RKdADIt24vkAcBZaJsQN6uWTGpGV7I/19RHtMavZSqnY0GcRiEb0yNYnq5NRNplr
l1F8qg7xJ3uHQW8jvHhWPTlYfGt9USdfdtmVExtf/P4He1B5KoupA71LCdjfraBDOBv0Ck6ITvzk
y1vZbGaN/kJOQ+YDKJcxm2zY6VBVgYF6b/T4EblaUi8ySZfKGcIJhGGosgTvHAdTZpBZn2c6my1F
VMSgdB50Rx7fk894g8VoWf0TAZO4S50Z/cY87TKEWwdt0swr2up1MPqsrILhrxuDGLb0DjGhiIUy
3tHNWt4EvI+LGXvs2nTbp3MTDxcctB5PH9V6iCnMCKodurPgr1PoTQONjh0GJ821lvo90S6IvpKR
QQFllNcS74fz20ryCCMBTuYVNQ7lM9aLcVRchrznTmL8PcF5TQBUCHzfXILbbXuHbSIMf6DY0QmD
loO9wOiN7gTlh1pMi3oxwa3+kBCgeYGLO8R0CtEqSkI2wT/MSGV2tXvWfSa4/GO151Kg3E3SFxcI
GwqsR5tjcHXeyM4tRttrT8jsStv+R2UwPA3A0CZTavFL8eZs/iHixEpIVfU394MLVUKsAzD/wPcp
AZ04LiubgW0vfHw0sVOAf09jnlbK7o7dO6ZY8o4XmWkMMn9Bb7SFhEciSU8v53r2HhTWq8fmg7yD
ZCOgeUNSk9GF1CMxw9Hhu0fBTINAA1drVOjBx5fcFzHY5lDJTbqIZ1hNS1xXhXMJOczGAfmudF9g
vVsp3VlUNvuo+tObgF8BkDPAimatztJZxU8QBB/wieUtOrEKSjcnv/pa+uJumz/UvJ23dyeMbvs5
8+2P2aKrijGOLRyrRUmCkuKo/HBOdBYnZIkQLOe8NYvK/Kqiw9+KKcds85qAAtPZel+lLP0J1DAh
EJNUghQAGJasNWRYCo3a1ca2BrIckC/xFbHq+MKyGdMdgd0IgoWgnWe7DgtLSYYT8NbvMAkuS+4F
eVzUjif15lV0gjaCLb7oJecq5exps4OVzGy7doAScoG3irkMEum8+LRk45d7FX29hzfd4VRtz1Pk
ZRz2pxjK1AbKOyz+o17BbPqfGg8S0ewiOtSvqC33+BEs/eunZOhDLdl8QxwU01M+Xg4QUrq5/Zjp
SAdzig+B7An88KPHd4XTcO52jP+nER4GXs8UKmRzq8b3kJ1WeyZ2OUfhWT+Hd8aEfevg/fw/dqk+
myYf6WePrTb2NlAjvFnn6GgdwaU84RB80SScIG604TQ3DgaceLadVN68/dYn8crHASN5bQfBNHhm
E/ORjbk6yPfSPbsPH4044yV633o9X/b8FUpLP3+6FMpp090p+HkAWWhEThFfm/mTaLq7b5A4CFfJ
Ma6Xg7DbIPzI6PoN9OeO/aN7QRHq49LUrIKRdzFf3tDsodnf0kThWIOO4GaK2udnM2RQwPuv04N/
cqSckd23kAh4CU/zoZo08rckBUgPebo757diZn/La360fnmPT4GFsDsKPvY57q/nAQLKRID1Dao1
cB0vJBShL6gBTJgJsx69nBqPPZG1H2Pdw+w1aKA/ZoPw4aGNakH5rrPLulMnLB9hRvzYD0EjD4sH
LsswxGfmOz7v6viFv88JPz00EVBxbZFP9WZJV+KM9eVzRSf8ihEqsX5YcX5C9DJcZEDSUziyEe8E
FWc8G9VsnY1cFNtYVEcGFg7aeDPR3i5X1Mbh2EY8lDUkt0HQbz2Fi55gut7KM3xmHjRGP7srmgU+
1Bbmx+SgfIyf4JC9lCnHZBAhq+X5X/PMKNT54tvdWhhd4mLz4MKzGMby1il8U6z9sGuVv9tJNArY
a/XuWJmfkIU+I5N2R8emde76BJ60GJa3zjB/6zf685v/1Ofu0AZT6dvHxVE7hZNCqlggx4M5H5Rk
JecKAvvdMzbfjNjD23OdEDVsi543Vn/5jU2htGEG/o47+NWwYhDqcU/ObzP1b1waGBjZ0Hkx4pgy
p6X2wYpgHjTxWEMO3xjnbw8tpicL9h0pHFemSfIAQ2oXQ+e4HIWw5xBy8j4elVZ8IH19rHswSl8I
sM5SJKejp4aOrfXB0uKK1zqG1CwwvW2E6/CfRhDZueACLiWsplLf86+mQYcvT21ApfjCpqhW1WV3
2TUTBFkohOvyHv3y2kWWufpchN2jhFXiliofI21WIgEQRxzC9Wv5Nj5Drt1X6xdDTGvwokUWL+6I
lITlKW7tMCLe22oSTAqsa9mJDQm5oi6i0yP4sSZsXXOCAjvfZLenMw4ebJHsXhRzaI4f5ONRmXMl
wUS218XR7pyHM7b+DMYzaEG4L27shBUiOCagDuWB2+ip0wVi9tsu+pWDnjzaUdUe0296XTwhZX/k
AQuC+1f2SqfGSIxafvEvPiMX5Dw3p+0pELUgTONehDGKDVDdObeId0z83k3084Zn/Bz04zYZF+Pi
u175dfyHYEm9br3f5pGhi7gcWR9gReaxqLjhPYkI7MkaYxOCc6n18Q7eC72DvvNB5XNlCvW+Byfj
z2sXk6OKmkd+z8nvXY4ANyq3eHuu1giUjOOe9cmxBNGZuKHFc7Mw30QJ41u2Nt0YsgyOWPOsnamF
B7zVOeO8ZhFi4vMc6sflLO6iv/DrDpAj7vE1/2xh8QFmPZsKeGA9Fv11591CRLwhJ7WcrLfRmSd/
piCz5bDFx4LzUIgVSZaQHW8c9pvzZ37bfkPoZ1YnwDrW814evhj+h+GaKEqGMfI8PJIu28P2bflF
U/e7PzJGmPMUHQKuLUfj6vzCL/h6L3hvpcUqHcbPgG0H9klQk4Zfb41sAnTJJWAfG2VSCVUBvDmi
eYAUNwTsIRVCn4TxWVxSmFf9mB1g72x1m5rF9R24cW0NhPiLFHIH81fREg/GOWoJKdH8HIxKnLAN
cKBv9k2ZNBtPouqeAEr1MvF+WynBxYKafxZd11SbPYcSSyJ34lIcD7xBekLTlvmqPjuhmMuZPOkP
p44hxaSjYO4QYmz0zvyH20x4uXc5XB4y2rEfqifbT8RzN/FRYtz3zF9BSAEgY3sXddGgdUnQmPb0
VVafR6yae7wfUd1l2Myytt1zsZKCs5v0Fn8p0TS4eV1y11sMFvoU9ZdwtJH02VIilM6cBqIzs3R2
/0fb6fa+JrM/WBK6i92gWyoEbdk6Q/ljZD3CL3pqK6dhjsOCtNWi93ANx+4RfQrMcZ4WrEOfJRVA
ng0Oq4ZkXqOO8SrsYpNVlgmwS4fACuqCZhsdiJZNNCMPQJv2ZhtOM01p2gqHPjI6o6MTlYN4ZLGC
smu2Mk6gM/PwuRn77YY9lTYfxxyjc4JvJDQY++jNbMkRZHJJRfUdyVP2ERHn+CB5PDT4B/45pDNT
Csc+K8YkqSELC7z+PJwn8wDY1u5HFKy9xXR3KXq7fnzOpRHBcO625pvFDPYBvM7umY8F2yjeALmZ
adnFcDXjafmEG4KWwfoSUVfBeqJZ/IYzFKjU/nqIMsJLphWkyJ4zvruqL1YZad5I1keVX9uqrX4B
NIgOLwq1B4rB30xkSpK2+BBXz7aEsAJhFKBqsMYW6W+NWDjMJQr9xTf4BdewzqbpNyZ8HVk+2R7X
PW/uSM4jn5V1ctvU+Tt5Iv3/2c/K4wYcs9tivwQN4JdBzB9VU44Qk/4ZlMAFA9azesZoEitc1m2/
Hg8bNiQ4FYvnswk+9A9c9CY4lzjp8uWn4uvBhkkf+bvq2F7lxKkP5xwN8kH057chwri4J2OsHPK3
Ph1a8spW2iCcl0P/Dz4OIr7jeFT88SAe/IN/8y5RfzN0sJH35qG0RRZkPTcvC2ETwkpn/NSv8Kg+
m2fwlw2qIxkjFRIw6UyV8ksiaafilU426ESFMPNv6YB0eEum5h1JaORoojdWwbi/FW9+f2TUsOcX
jD+SZtMEncvVWPGTZ/4cPapDQEdiv12+okemroXlNToPw/yYzpxLPNkiAXemofLAkus1jyHOP+IV
LrGUwUEyJ8UESccM7wpkh4M2T1aBpHHRm4WUcXpQOIIwjB42uFLKjPKe9YiM/s/95LPNqUBJOBxX
78UYJqDb4QICZTehQ0lxrrdn+d25LA7+j5aqaGfqSD+Ix7W3eJGdecsTxHrJ/HN37B2Sn4egQptM
NnwF1iTyPH7kTVAvL0uGZJdIWkiLSdRPP2P5jCrXaHtCAWi+fcad96yu1Y/+FZllxPzxN6NtQM8t
vMX3snak/SeZczKI+1Bw4r/luUQ5aXeMV9tVgSB3s7iXp+IZorMVjexJcA/n4ZGOchQekrFfszj5
CfCn3qGftT+t27ih4E1OoAjxIKHPtZudlJ637/0vhbpygc3CCnPyt1zlyPXx+J2SPgJHM84xyY8L
aX7sOahRm3SLN6gzwnLvxcf/mM/gnbb2a3Er5xv8LbLGE2Gec8CjL3oc1s2WbS7xkV+FINrONCLQ
LOa2PNmEBFv+UEjU+1tx2UkFRN6izY7RkSAV1JTud5rbBHimjX4UytE1rss6PEed1/qn7BD3thev
CVgEsho06J5Rv7pml+IKLtbaf8Et7BWT9Bt08RyQFwH9dwxzAHEsC3h4mN3jV/kKu/Q/ks6sSVGs
W8O/yAhFRbxNlXkWnG4MZ0BBkUn99f3s6ohz+qvqqs5MFTZrvWMZ9knhmxr9MDtn25Zk1lN1QCxY
bL/vv2JTIqOjMuWqQEusftS2CpkWVR19cUG9z02Q3v447RWUOVTH538oin887CaQWu59OQqrw50J
yuSdr3mF7al7zcD197muuCXki54BfLM9V8cxsFlYR1XwEkXW77/E/OxqluF6V+xuDQtpI84GkabJ
aW/uncxItg9DsSiL5xQ/3qls6mt8YM/w6SHPLBeT5x8n9PETl+xKPGTPEjJ1hj8Gqv663rH5jLf3
pWQX6CpJonfvVKYHfDDD7XdJbIpfmfsTkdB6X52aPU6lcGT+Lj1/RDUtWJxxO43xfhcXXnN+UK7K
dYhno9HpdiFHyqovRFZukfCKaSL+HXomzBTnOSf0je9QravrK3oe9lYTYclHYfqK4fjdEbmL6OIC
CtLPJE/hA+EkntiN0a4eO5CY94b2NadcD5bF5R181z8nv6ZrCWQZUTSjyFI5ytSgiNFRI6Wew9wY
b4YEN3BYNBFPFKNCq87XvB/gO98YGIsda9mqibjPehFBzG7CYxMsN5AsxrZNQ6rbaP1d15uxPvEm
m9aGg62nf+8TiBDjg6OoU0Pml7Z4Gj915oTMv71ntVf7HC4jBNxXZpf94TNkGtbH/9wHsBrvU9HB
fY6c+1VKZnw8ey3b5np2zZYt8hngysueWRk6zL9Xs/5uSBZb7XCTFsSdv4+E4g5qiiCeGxjsH66L
6/iQL7HGvLM5h8jtNychHgUF7U3DH7auObmoPSIgiIcdz4Fn2hFI9Fyq/9rnjGKEuyJ+C6aAqGNM
NiPX5HNWsSsqf1+SlDgaiA0t1cHl2ROuB1Tl48uo0bhYuFX36BnO/AWeFlg2OoT1/Ifpgn9SrURw
4VDmz6n3UZgRkCFgFiUoBN0HGalb4tv444+sjn+zIfowAKdTEtaUzmLaSWbD36w6P0HlGV4+f8gi
iKthIxyPZ/xfO5qT7zIubOUnMPZeOWe0a1jtiBmbzAD3FSjswZxczAeZYjmFtrN3MpeTGf/mjbDn
JI+DcoukvUhnlTSXmz+0GzSYI7Uu2QZI7C5n73ImM2U0NC7S7PRAyz79I7cSDcKPp8ZjnoAHE0/J
SMlvIdW3Pd4dAkHDSdAnuPL4Jkfs8sAbQ6PPhLrd+RjWoz/LXvMxsy4+JcB40k65JXjbbrMPDrjR
X9b8+3A/fzKtmHy2ZAbztWoKImcNf7S+IcjH2IIthp/n+IsBGPh9vSRyeXQaX9vD+8AlMV69A3Ix
h6vnRh7+JUd+nlv5114XA6I0DrJY2PsQIKRBfP947S1MLc874LbrQJnxoFWaWUbHAhD8+XliHXxd
p8mM8QgRWf76u22/J8xFdEThCK0dtqZslwW/S0ci/HcjU/XeQyV/afTX7m1Od4hcP6tFRVWWVy7f
wStOHMl9OHTgaF1E8CWRRexlerWs/JytIIlu+tMj8XQtgiEzZ+Q+TLFU5UuaqB2etEN/aBAi6O7V
zn64053s/SisJZl3WRx+NPqOyI97OtVW3CH9TeEyXlhd8NVqlZjo09gpT50vLalg1QgzpJFgCkhV
L6j2dW42+WA0GVIlbBXLKh4EIjPsSRHUkJpm2esFr9VHo8E9pvQQTl/ZdIZk065C2mTliqn7Cajw
029+ou/1Z1SEdKzolAzUpNL3tvQ7HWNGY/cXKB5XjFQtug0fBZPLK+QR5RCFY37o85yCaX1IQwME
8cFNYxSwuwFRWE+vCNoLgAVuWio/3LfDG8px9cO484oZoi6yO4wefhmmLhstEhYBD47cEYl0uT02
t3ePQWbD7rMtgZRF02dDuxYVz2zPfbvyuc3xS5gcaciFaPmNQZlW3TXZjha3A+d7REDhOrdyZJoE
1/o3m4Qqpq4KIKww2RoLVs23UwccqzNp/Yq/69S96z36T3pWYYqZtyLvOWA0wD6QkSCTRKn7oP9M
CUcB3ML9UF1H4ePCaUcRRE8lTuOaW6RFemSO45xgsMguLMBGFrKdHAdkfxJeGyrqO2h32SIhW6kI
JgfJpkEM5WFB6OXYnxgNFUHirolGHqjXqV2VUbu6U23N9vjkosPQFN6i21bheuEitItD4daHl9nw
8Hg5A7PQR/POGVsfi/5UvaG46Wam2tMugiJG1toYZMWxptOmEEwd4DQrjbm2fdn/hDcnv4z8/Xav
jl2kphb/jt1N4kRxPkGzqVePVSYq1B6o6U41ct3TDRbTv19uFuurpbBxyHZ6+TrT48MrCKmNle7v
c2y0l65sayvd5n69ukVJ2B7AoDC0xwlWW6GYFSFVH2a58TZVh9prvT9nqEr36jNonBcTlS/6Jdc1
Jlu6yHvBl0ivvUc7ilGqlIh5jdNotZc7VMTRFyQSeGqydTJqcRP20ZbaJcmbLBj5LBR4ZgE+ud+N
mcfeDuFmFDCkdo/LoFh8VmJ37ZvTqDKf4d2qeFTe/iGVX73dtcGExoh0S571DgO9fffLZWU8AK6V
EGEzbIPFrAa+gYTI62vTzXTzIJEg90r9FsqgwXkEHvAQp2EJa1Ts+H82V0/WEh7XTI3LiVHb38Pb
f6TaZD08dhRCjw0eKK0D8FwE5bIIpCNQt9XbQG484eUU5wYpGL6jjpBXUssQiT/Mt2iCsihUj2gh
DGo1Oyd+figiMLrM/6mKPlxR/QLUvclCZdHXELmfRFg0PTZL2mXifNk6T7K2f9aQZvmf04lbRku0
e/ixRZhojyc8WXD6nUlUuabWPXxQTMB5Wy6eKhFxZD1NV60zMURebk9NfIHPj5CFvX3AA/WxaJn5
O9z6XcRcR4isQqrkTYUodRsIHoUzjhXN6etnHO+qfJBMRaMhzh5ceAcQEC0f8SRKw1TPzTveEgZ0
EU/LO3yqVt1qYHda3xpe9sTPjzZ4zZdsRYdPnASMTpANAChAp7NW/xx/XGgNAAD+4ZgrQzQteRx9
AB1UedrEzUeEy9LNl+rnF/IhclUpFy6RJlI34g9t5GJhuXpsS7OJ5VlKAGm261sfu/AU/obMkgW0
vfiohKcxfL3dR1yuS65hsP8lI0kLX5FSCjZxJQOjWi9oWOErMgFv3CgiF7xbF445DeE77J+J5pSP
hCoTQpb4X4e4NxE7A6nr/UB3hgeWcvbx30UU0zaHOlJWbz7LxmOEESGRnNmEYMi0sjGU4wlLzntO
slYr0cu1m+mpTf/e0l8b9RnJd3d4o4ENGXHp4kdv/tyN1Zcj1+yJwDP58nFp7c+52X3xMC8H0Z7X
gsPJ6cetT3ULLTVsdcBDO8BrvaOG/BZSIay/fE5n7WvSEdL+EURt780frzelgrONpPirveIBfeqZ
uBiWgucnsTV4L+tz7d9DaTYFni7OZZhtJmvA/WeYRKJCskdqNtGHDCT0TBYE3b7rxdj+3ueD9Z5U
TSLOWrXnMVkNPbLIGQFTYk8fRDTXdoHL8u4zGRYBWb7wyc3qZdduETaAl2hxZ2zVYeWiZnAYBYh0
Ta3RqnOLSKLQkhWNknevMFlg/2Bc1VzrYXVPgFItErW9UdCs0kWhZkZK5/zbVu9halVhF7fGx5a3
rXHTOdQSb7CuHGkl2h4G9oR6Zdn5wlp97Cek2Is2n0/8Dri8+cSk6xgDxUgjj3mVb9ugYRlk2Vsj
IbFS63P+RMmWBHHn46an2+Z2gqJYTVSKrjHPiVr0gi3mteubNbH/mDfT8A3ZLMLmRzYxfzAanEa3
E4ifAHvB/A2alv1yx+OjnHF0sF2iMNl+3dHlE2WIQFxJey45G7SHjagF5gHUM/17RQ9jvBqvehip
FJe2sS3bTXcoAymWWOBBxJZfJ3eZlsw6QAPAqlChU+GQu7CQsdMJTJg2D0D+cOR2qnL+8r1OALHw
RrvnEVgSPI7dEJuw+rWYufApwTw9beCqmGGuWvNw7+DoyvmDjEd5MxW4soNWsh8+YYJKo38s17c1
MbQ+kSAB3UQzEmzPcsiNWZHnPETFidLkjHSIQb3Dqz/QpMEfTz2m1dHmTfhlb3njMXFmGEqjkm67
CcZDeS7T1LDNjo8VOXdWt36Zk+jFzzOdo6WisA+C9jg839j+jqxz1uso+0BywO9IRNfpnM1g/tAy
J5btPRfGamw26+TSM+g7Jd81cft4EKC6i7US9WEdCfX1cTLHUPYbPr5jT536lExqA33qTQXELIi+
8gh9BcbB/EHEp/7m/fiJx2ixHoaNwYSihHJ443F/MwjG3iIT8DoLxJlabU43oKMtqVXqSwSfUxz3
tXL025IOVteYI+Q6oGvrJcmzVucTQAfZwvem1JTaJ84ovFAFtbG35Z5TZqSz+GZOM8/WE0fEzpIP
DcuR8LgmPjpE4IVsueeP/Z9P8c4VUsUvV2zYw1PnPt3v9bYC3BcYIQz8G2ihb/dP3zW0WziyX2Y+
j6fhB8sxwbDXvdcyyr7IgSVmN4aXtt6n56pcjX1l8fTGHgS73R54mcxcdrlmpvIrbwJLv37YnU7j
7AKcYuL3dGW2d6dbAa8SGMQb6MkMWPAyTg/ej3hzqoIlPVnJ/l0EpnxmQyTavBb4JjLNH9cG1pVT
Hi4o2TFaW4GJvMbczx4+dxJgzDtKrT6dK5PrlISFEY0l3Rywl99s3mF1fvE4QBFtyqvCT/yGf748
GRKwd/q6H6KsvyanKdHiCPi/YWPi0cVZMJnfAZt6c0LCtc+GV1iuerQ58zZHE8D7zPxSJ9G605UC
9/NcPsSKkoN6QvhALPMtzkO7cinjQN/XxFX88MB/CIjmySmt+buN1fC0/x72qAM+bnl++uCu/m0j
WUQi0FFbxFDFXkMHFSroxWdez7kl1dJ62cqMWVrR5XVL88ST5PK3z3ujvbz+ZWzJoKwQYqvndDal
68jLzQ+BC7TiLuUD79TrPJHE0fJgLTugvgPDW/OvqzB33+gCgVc3o0U/gDUC0yYOkkH4omxQkxbi
NZPdJdDcnKP6a7QhOKj2pRFP7CLASxpT+GJEGL6o+5JR97+EDeiJEIdi47UYCnvMyR+NfHumovsS
A4hq+gpL1hhy9RG+zUaHyFVLWwQ7k0HJp16TI90Z0OCWxIDyLdFM0sC+qsmFf5qjGQogNq2Hfife
/2NTHIGJNKV/geVde2mQnsZoMdELj0qlZY9LRGLoEM2Oe8jCMU0BijZUX/zpjbFvdAWP0VL97Q3T
P/naIduUtInNl1nSzYJmuVx0q97mFnIR8MlQb6b23R6WzIythwRkOqkARyt6/NhsnLHbo7urC3vr
zs22dVT4fe6+TpseywuZU7vaIGsjJAzf7niYdYfGaZfUty3pQ9tKXOJyeOepLx+pS4RL/X/SlkxQ
psLvVoRZkCc1WZGSvMmA03Je0HORLPJlN2N98Av/qykLUC0icZ4MkqIdbW99qR3s6Xk4USuXejJU
tqRRBAoVg0Nf1tGE/GKGYv0L6HUPQRWH9sB+i3bD5Wf3YRvPiMHH24+I8+WPZJVyYx45y9r7LMmG
p+DmZ38YUAt/Ar2Yh7k+Dd9GwgPn+tt8aBBW/If3XCV+RilaEjzM1B3BLR0Ykh52z4eP4qa5W/li
rCOVpv9vPN+bz7jhvoXqREOAaJGQeWoSnAJhLlwpxXv0dHuo7kOgOD3bVu7bZ3hv51QDbTPzoVE9
tP0Z/VVpdlD4U6uNWuNNW1pitvPM7w79+BlkXrvmzx2Jb8/PbO3R6fCAg+uAD3Ofeuu0Tuq2xs94
YSNttZs6VKdMpgIZ/NjjE7IHd8IGLeullbttNLQLMPFk08TNrqR6rz4/w19UirXmb7IZXYszb+1Y
mqe40VdvBjIwZbaOat4cviQwQz8uO1qR+g5jMfy+ECv2QXZO/Elz7RBKFMw5U2wrayKr7eZYXKDu
YPbecQX4Pzp9NzWgHDD2oXWpMVgz1rZBARA+AdiPWFUmASRxtgKAkOxXODgMYjAH9sYNsIb3Ev7i
sIUBaqBYXpd3XMc3lqk9XbqvMNGoWQGpEadhyL60bDUSy20UmVEuk8XxN4BTA+7cO4zAlEZ4pfVc
1dGTAifKxQRMusP57wFO/zb59eMncbGpT9Pz8HwHEAUmI1CFY3vKX5QDuBE6m3vDPwT+PLGEFjeb
DzroPsReG5wk+xB2jicyYymAMykxIIO1wAf5LwFSP8VMSINosVLUDwEyGLJAzEjLRxTW/yN8hV9M
0Z9SRk1dFKk1KH6p68lmA5QSlMDxxTErBzyLyfWKkyjzKc0c/RW7+wmobMz23gDPwQMxcEF+UJR2
GzD0UdkLyI8Ebn9sd4CpynHCTL8Tf2nHocpMGefeGzSDqHoEZi14jcSHOKpEMTXiyyEFB9snwjms
12vaSaA5f6x7ilFI864UQKaUz3HfotoERZa/M4w8CkCetkFoYEqnBv8gYh9llkNr4CbYMhXCchG0
1R6e//C/T7DHqLFCL3PbSuTrbTHNoqQTD8zXDFQiAWJkIgd8JM36mEbZoesh5/sDgJZJo70MGR+2
I4o/EQMxpMK+v93yJFHP8pynUKDiyxdhZgGd8ltG5RO/kr3aHGjyhk0QJJ4aaC5RhAvZKt+8Sak9
DsBD9QFXv3Uza2vi5obkgd2kTko1Zmp8t0QBhwMz0b9z4V8BCuL+JD9M7dQpWzcw1+K1GCDooRca
MfsQ4VMS912MhBspAKDQM9RY4wAbBn0P/Hwr9huirrkPVXJ1Cd9P2SufdEmkqrKhyIfOHsRqzg/n
VH+OqFRVwpf2nfeMenaL+cEqlcezyiymgkfqA5q3cR+5NBEw+EgWStuK5LYopXwCLY8UTJfVFTXA
Bp9qAtLC+1Yi66Jm1KZHco7iNOjbLMghc0MkOT2/ZxNYGY4vX2rvcvumfTcTDkGFJpXE+s4HRwZQ
tzO+Nlqlf4tbOucTTM9NxArGpfnjI2njnFCNfcwL07pTL05WucE3hYYm/JhyvuECHgisIFfHJtEj
pZqqk+XeUYLhhsmKfAZahlHjf7WKAelLM9eDHIR2xpdwXiaBpmuqKlmdmVH0FPKSTXBHoGQ0Xj5s
1DbRvw8aIKPzmuX99OaT4TkJjkLpgzlBJUgZklccnv5DT6OKjsfKzq5y9D42l9x5oyWgJ8LkeeWn
TM6ZXqwE4As5/AnGwqBRBrUlWronZroYLR6gLTeNYJAnCjjguEW33eOGzeM9esfMnWqDxd5oNNaA
+dcoFqgOhFZrRaE8dR6UF89B9miTKD3WmGBvDu2PPbpmUWEDU9NNMVihVeCtHpK3TeSHwwtE14Y7
CsspEjn3Yz6jesZOYqQ+zewqpgQeh1TW2S+DTgOQsUrnCPVQLFrpqrZFIVHBA0S6vrEpQO5hmhqQ
0UoXiYNPwL4ZI324RD2hQbNr76gPWCLpSiCbU0++ctaG+0B20RKGN5+P/XV4w6ccfg5vtC+urOiu
slaLtCrmKZqo7cG8p9Lbxwu765kPx4uGZgoui8l8Mt+T79EYA3r1IB7dPiqkh59sX3wXGqW4zJ7n
F12ezYG9Wi1dHpsaEjomrEAkKPD+QbPxGW65R9DliJr3zJgqRu+rymN1vGG2XgO4uUU5Axx3a4bD
qd03hf5+QQYr0wexIUgn54V50zoUYimgJs+hRUKdLHQfjuXx+hnTKnnOkBJ1yxE4UBmgXP5x5Tb+
yBp4FKOSXnZ3B7Z4fE/mwBE+P6dVbl9BpgNro7yAw89VHoE11rsZgVkx/XE6t8jyZQ/0dl4daYaJ
0ViwPyKEbI4d/WUTb6gWm3wF+f+zpWsJA9pDaJnZ3ZHchnipqFmQRYn/Tv921t3NAGfg/0rzbiHr
mdXanuIWplQQiwIlD8P0sjkLlUvF5965DZgqPCKf8nQJMVnABhgkJRhDlVfUzFS6O++UsqKaOtwR
vAhavlV5YK8AuSFqQD8HvUV6fh86VGotCMP9kIbqO3pTAnzH3oPdJ8tnyZlHMV+nPChBhQW7uICZ
cgR/Dp/Ve5XDWMzwoNFbvhiDKvZ8riIMrw/6e0uD7tRHWKCookLGyw9s1fRdk4SPSfxBCRTeQ0a3
N7VKOZrJ0gNnQ8yTRWKraY3MV1Dh9Cwsu/6ISySkMvWgbN6ujPAS2ZoDaMFQud+0moJdEDMMS9zQ
zndw4Y54OtIT4k5sZGU/P78+3XyFmgCxw89Mo0P+T+r80no6gAnNHUOQX7Jb9BcT9E99e0+6c6kB
Js4YFHrGWGbTlKiLdHhJg+g1xEoimZTxLmTUX+/Vl/y3UKh1ENe0HLGM9iaycfXHEEWunEMrERti
Ygw3qQBu7Sm6mZyKyFNnK5u7T8csTc1Ddp0GmuR3ZtDnYpRWisn7MPs4iClYFhEum+TnqpNT4leH
3H0ZffyYdOiypzdQWhULzMS7AeECm7NDvmyUZeBKMNQqqzWjVdjZGJoWDxvrhI+rlpZrlDVol5kR
TRDHA81L4PN5NDUTvojwY3AVA+U23KsjfYR/h8qhJBqDa7a0CfOA4mB6ODW3fmVhVuAGqkJ2TFOC
4mmuySIJvxRe01o7F2Vy32VfrS2FA3YI2gX4PcvUlAe25ImyzJJQT+YplQgiD2Gf3ufOFpn19Os4
GWLIkZkvecpshbQko8KjoKsWmXfAsqMr1oDZuo9dNIPaKYLxTJlXqE2BJcSqCehRBM9ouGD53A6c
Ieg1FxCFd8z2Ye19dzDvgKM/ZwhKu7eG8Z6VHJ32Be3oUXZRiw1OezjcK6w7N0pIFin2q8zHLLTJ
I4qJdFDc6AYqvOftJmLW6JDqTnVa2IIer5KqOUW/i8M258P+Gg8Kvd8Eb+RRE6V+Czsoce5TV60r
a4Ij7JfNGWrf3NztnQru8sJNt69D/ySdkKS9XZ7twYgn54TT5HtAPUiLFPqpkKUekJ/ULNK3CPgh
Sw0Hc0dTVK7dgoE7IDXZH0W5LQTPCF783MMR/LUAkv6qI/WBZmJgGhCvYVYZt2W3YM1BivTUuZqd
ntGYP4/HACvrA9OxHnPpYVyRTFiD6/PwMJ5qu8rPU/RRbrvq7T7m53iPPgtqll3Fauzs8IZyGuFY
YU8ncH4MTYpWd36/SMbPrDj9b5z/fHoahafMUlQKkh+KVNpE5TQfqdOAa4rnEfLzGXlJ6FlQ7ZkD
HsquovYYwCj1AYYk1tyZ+LTx2CUGmiVgLT3pjXWge5TYjxsE8t0Yu5CYsyHfFA5XLbg8gE7/WsYE
nAEESAx5Do9nDSdITx0tWgtZgdGqe7PFQ9k5A5gIpCr2KHjOuYU5H5lCSD6xcIhqlFyMzNL9d/tZ
bKCCtSJOfIZuG4XZnAbi+ZTDkKmuPLDMauAWImPvFlWM0lFxmOKDpjJ4pBOzuWA540mNVtxKFg1H
AFY+Jyfc42PAz3CbiLIg7ITf8HWa2PKu2PSD7/VHV+dHHZ+6XWaDK1K/xFMYbgtUvdJ/9vOfWCUF
xQZUZCkDfxI2GUreaI4fGyASKnuLq2z2RxqhaRtqLyTqm5mWMxVkOwATpK59fR9KgPNjg142ED5m
XcTI6DOj6blnPwzeMJTPwJ43jx1vnjnT+cSv0JR+2VWymNVJ3LVotxPnERPv7BAnLEhG2AoaOBYy
V9gb0mUsiP34SQbaxMa+OYHWIl7CLuZ3JspujQkIdVFl7UlqgIpCRETmpJcIASG/oQk0ZgsD4lUV
cwA72MsWyHKHkwU7W0fdx+uvBr4OqarmqutOfTKTFcaiyuvbHJTX0aZk6EJkqnFYctG3iwR2+Rc0
TLqPuFIhTud9ttzMzA0UvbskGCGJfREwQ0Or89oJCmui9bSaFHvqzD1uJ+aFIp6gKAO/I2oAWhoZ
0whI8LXab0hMXLBh1ebbarAoDbWBJc9zY7J4qE1cUrj9mINm+AP3pg1REeT2T0tjVKXrvYGFdEZM
3Zyl6CYWpM+VihF6in9Gb/alQZ2SQGMADJstn3aFAIw2K26nIWD2I1z2NMWSCT0uDIruDdEpCEDJ
g1Y0eSfc1PmpiXj+6FRo4474RHuTYRgx4W83FR1t3HwPl/F2zpmN0gJB2Yw7DhKdjj3Qjw7bI2Jz
xQFDW4/1ewCVFUz0vrM3ex5yvyOpjWHp7081kN7bEZMHGbThvzOS6ky+OHFaXD3Es3Xq59oZL6oH
FZ3G4yUgVjgCXMlXFNzZCXwmwHWQR1nIC1C/kAs3D8k8eSTkMFF/x/S9URCGfxggcQlpy2nQc8az
6Xkk6h8HEAGil7RdUR6k0QyK9uEZwT6ijqcDBBlzsoC9YefBoLV7ekt29NyruL5pJyNpE3+wM4KY
ZCGcfx1pscfljHkX/vSjiUd3YokBFC71+BWTWvhTkwXdPSZUgy1ypQV2BhqCBxddAYfcG//HE70T
9WT0hLN3aBJQW679dCRYUNt3j0QMJ5mPEb/ynsxSwseEkgPjsjnwHg7RxfYUnOzl0MOKfgSPFTq4
HP6KhD8sDHVM1qouNhjIOpNOV0CssVWo7WKIJBedeRGQ67rcr/FYoMsFT5OQbo9pnE1nP7BZcXn/
ay0MKhQ9ML/wEn5Ndausy0vo/eUzpszYvHFDiy9eETPQn/sDaJ8bDX2lk3iPOd9TFT+PwL9rgm4b
3n2JMVEyJHU8+ywSFYJK7xEAN5wJ3A6WOUiDJlbgiRkp6DzCMBbJVs5PgJMJDc5v0ednJOMU9ycO
JgjijrhK+rIJ3KPo2H0SqTDgRFQs+EqTGEHGjS/o9J2zMaFzmqw1lyPPeWgfOuMH7tRNY1qddQoD
yMWs9ZHB12BHth7eiM46ac2ZaIkPQCIejzwrimFjpGj8glOV/Dck1F8LLVodpxmHXX/9iHH1Lvp2
sWMaYeIYWcUu2xWXfXib3Zz99sYbQaOnSAndTL2X8dSLGKKc3Q/J1rq+oBajGc3F4eQjbvxeB6hl
CWFaTrbD5Z3Y7H2IFxkyziIU+8enCM7sjY4U+eJglEyG+YHfPyJdxs7C2nve278rtz90DkwSzqo8
7NwHsCDYFXTJa/T3Et8REpiJ5G7BMvdjOJOSvWp7h2Ph3DQ52S4NWgCkENP1tGaBoaf8goAaKfWu
vM/Yh8ha5bAb++nqQyoEp3/y4U87MH9EXFhUhtboQmP2dC075eHlUwev71Gh9tdv3sgH7cnfQ/lD
Wa3gUav8DN/GST6my+tbZRDG0XyWhPz2C9UuL15wG2yxvavM7fQ1P4xPmDPiB0sdvDgmfK8j+QCe
GsH7VwMjxSYWS3jJLcVpt8MNnE7UQ75rMpUpyI9eztQrtvKlXVaX1kqZpNr1gPGjjbLty2/RjA2P
7XrovpctKpXaz4MBEjXkSxzlkcRhtkfcjV8Ie0XpTvSRWUdT664DFWj0xTtdLGg1YRt8LGWW47u1
txPk1qxfiQEeZOwhh/sx1jQdEu4etsC3vbBy+ofkzHL3yMHw/r4Irz92Y0KN8Uz5zN47oX0UhNJ9
ObiA1KDNqI3an+gfm4nQApQshX/lBS9c2B+E62JmmkCr5Usutu9aWHUp3d2vOwb6HzQ5Z7NgwRjb
cBYKcbEMGiCQAFLu+riO2lhZvEEseNBpMpGailb+WRi9qH8dWgD0agV/QwhBUNvjDTO6j3tYpfyO
g4iJAiJmtO7D6wEMuHc2ZAyVbu2PjXSzt9qA+vNYtG6SdxoPjcSXtXnHSlT5U2RoEOMmGZBjveXf
K2s2AdiVwiCJKf6SQk+MKkdCw7iDdR9YvAy6uO94/QXMifONQQHEwEAIl0k2Id4/HCtmsn2aE9w5
0ygXmZaJsQ+qEA5sMy7nicgk6L5/CMeRJe1NMGbGnH/el1hhUxmeCqBkjmbhPtrHSriPB8vHBq+c
FO53KZLn/eW37Z25eYHBJaY9/uLmEx0h7VC9vIR5Ef8D4llx28MkwNYOAaR5jxoVNJpx706S2j9k
GjQbTBrfzx+/+mxHu/uKm/+3AQtAyUeL2gdsnnMDC2Ebo/ZjJhDDCWskgxs7bDCkJo60kOlGFiEQ
s/0ON/iaGQl0/I08AIB694EFi7mquIVHEyx/MzG+oN6rhaQX7n+ILNaerNItOuBX8HrOGhbkkfjz
jiBJGmhQtYf59w+Iohsjaq4Y4o73ZQzDoPc5CNZfDN8Itr+oSGmlIQ4T2a38p0yp2JkDUjSJJvVm
jd+xv66Qqw7ZjZNkgS71B45czLhzFT9TBai8wWwc48Pj86BCoI3HsXTkjcJxQigtP0p9m8En98ye
8/CSTRXnPJ7X/IdoLuEgs5glkfiyv0lYbhC4UkyG56qMxlhZO43Ja07TiHoBXplL24nTrjo8LKIi
72k8Vj0eorigl8gocRdOfXwpsy9d409jGjCU7b3HqtBTMiZBS2dUIm7HYXaoMXgXrqz/tPb2l6yq
uaySssDD9hXMZE7w0ue5Kp6tdBGuXzzab3Bvr4hAErRsPcDY+sBf8h7MmJih/Rq11XsuE0JSQpB9
TbEd1Ui8heF5aBZH8GK1htVjA0OQNzUxRqG0zGLOAc5/MRkvBxsCPqYerNRG5qjfQSmkB86XH+SA
UDkgx5yNlk8yoohKOP2urxWtAOr4nAPVcGBx/e+mSyX+krKwJGBBMj9Gb/lCeEN0yu2qOKMZUKIP
cb1+QflB8os7CQXHekKxrno35HJOgN6D3G1Ov3LWXqUNv6cq72mjb5zuus0weAL9CrQzweFd2XAF
qBhgfH+4DCRHbue3VRo2GqjGFUa6o/NA+N8Hc5mTp1k9DM5gIrGeFnfWPvyukV3bE7vd3lb1phbm
ndJ9hmk4XQr1PKZHrbKTULJbyOnHQkiRxjF2y7nsJYfU7jaT4AfV0Nh9tqce7/I0GDujZWtOEQmz
yATDoAPlZmSc8YHj078RBfZYJObN6LnFeux+fZKAUWCQTLEp7WL1WvQp0UNJ48iP+aT5wzmBrWJq
JFo1uwUQW5Dn0y2372k8T4/Fhgzq/a6/w+6AAQkZk0dujvAPJP5vozCVY7MMsRbF9Ul2OuzVSvzD
a4KoAKxgHP3o82Oj3grgK1n8AyZATlJot3ye259gEMjeNEZBQWFDfy3wlSToIVMr1sk6c+H0HIa1
3dBVeJJYIAaM0pj1XsIFKnzKudVdp0vygr5hisCTu9CFAVx//PL6vdJ+DAtiwuWlIf8DcIiXAJ87
vitwFyQAE+ISMDwoMe6J24GDMnefx2KH9Sg982hjghheukhZ4zyAn2pD0NodXFUbcBBxm6MIo1Zb
uCwTgEv2YnN6+ixhi7NNT8JY88JlfMoGFKAXZ9JKcKskxnzzhBvHG1AzDmC+iPjZQVHxGURQhAiZ
qfCrkFNKNOhhglhzIEIg4nXggMVKgZPrnDnn+QyTKwc4U57HO5NUsw9JlD9O0L8BWQ2MOSR/4D0n
gOc8iaspLnSIs/rK5l8QT4NNm0J1bFj7NY/ZYUzFWHmmEw6Tdgvs+jzfz/ydyleORGgw9ZmjMwWo
o42CKMzvXbMw3VK9mSygcRp2tDaGVyE6RQj7E3qNWx5dSywF3FQSZyzIaoW1H+wS6+G5i8rz5IpB
bn/TAF0TOGbQDfpKkDEBT+QzFjv+mWORbGblZopGnfvyuYHy49VNEBHdFhLoSkr+HOfq8K8xAK3t
L9cHbobfX5+n1Q4Hdigd6x11MfiXYGOogeTZwRspEpJYJIQqvR8WLB99vKUkLojR/okCSzoC53KQ
c7pz+/LYZo9WrCcYdnpiqcWgfMjP4vW4sEVYlbrgffptP0JBv6z+I+m8lhXVtjD8RFQpSbklizmH
G0qWCgZARElPv7/Zu07X6XO6ey1dOMMY//jDvoHSF66+y3JRTb9XIHroRAvuinLP54UiOxquSsoH
vqc8YbRNr96uKY0P7aHjnOWNDqeY4QB0Kuvur89I7z57bELNZAk30GqRf2Ipw6HHXbdBKcUKoAbu
RRgm7pu5uko3DN822gH5K4OpLz3oM2rmSSXCVyJm1I1qP7aiwsHTgcm2RNGAdzy1MxVdTEX3fbtw
f2A+j55nRpKL91Ln26MufVrw9WjCuikDke8qYTC6zkUynbLlWSi7+x9MXZVyWY0yJj4Zk+StcUTk
RhuDnPbfmDyEDEHs4ndJgusUnxrme4/TnXYeKxYoWIzh4Ldry+5WXN4rBgivM4Yd4Rpu4ZEM1cnv
oGB2M+taE08T2HkM2j5CBfJADUpfgXIPlT41xKmKvvskGqyUfX+lLHvUQCuFKvHIakmoaqg8+LXn
Ouxm8ea54Ew5qPuQ6JAwYpZERssAy4tqJZ5JI3a5HjEvpzpJdEuwETHqYuyc2xw+9FzNrr7okiUy
+hh5oA3l8UBbsTnh0ogziSVJ8YBBAEWBZmWq+LySxmquOT8UiADSasxyVQ4K8LkKKY51h6QDhRKK
wF7um+k/uSlqKn5crTPZ5W9cLP/9SrfS7LtjQC0f9D8N/sVJhdcdTvg30pIzQznicnBHV/pc847b
FVgUXL/k+l3WqqUfKpKuuZZRk+FtiZ3VHn7zrJoPonT1Pbymg52yQ+nra+vnrh7fN7qrTL80s3nE
V/wpcw2vuwFoOlM7K1zL8++Nt1BPtOM/JedEXuX+ELcE3GD2Ndw6hYsa+qkBRY1Ivs2AVfYwnyBV
2QmEPVAZcKD/qDkPuWtAXlAg/MnIC9EI4ji4QVELl6m6vc8VLQOsISbdqOytZi9xDpJpMhosC3gl
YFtvLzwbC2xQkDgM1yVdBexc9vc0HrVwglOJGB2zw1Tltxew5jJmSDX6/rXIR9QVTyzd48QSLtll
2ULe9Ud1pCzk2dCw2r085Z6AnsWRMZX+Hus3KtrnPiVc5++HL/WSOhVV2ymbf+eMqKmsWnASNPK3
fIcWL54pGOtR7mQHtuJwRtnYLNpoMGmoDKjeadMrzMBHfRRSpOQk0McpyhGi0w2tsRF7cyhxmp7q
1oKQAhYSm7xd+cQFxrPkiTaLbt3Hfgl+qzT9/f04UDHfOmYYQV+yAUdyTTP/B4v1g09aIuqfZ4Uy
uw8z48Bon3+L4OdyP7KVUctw7PnUiU8yd82cfydiTFLy219X9jlCfX6Ek/TXW/X2HKewKSHmHjku
df7gji3cqVwMaluclyAhjO4n0kn/YyQDZIfePtnCp2QOA8AyH8JcUxP7g5c/BEp+yFWJR4EcNQQq
/rMkwp9k/UL8wzA9sYYvC4IQm62/y9/mBydMfDrgZKCuqpzPuYVoWrvxwgiqVQXM1TdVoqBGBAF7
iG/Q3PkIU9232b+hpZrmdjGKWYxsB6gm1Ux+uPWI2fTXgSQMosY1vOcW0HGQ6PHXLe5HwzUmy1zU
LqOwlc6znNWlX2yGLsZSjlCNfmJLgZNEku+ogPSBSoqSDKPDwRx7eca6L7/eEDGhgjnQIkOYXGCS
xA4RFlhMU/4kpgOQLkaipc8IdsJo1IGH5tEJMft7MUJ6TZmceRIxgwplEBIR8kWpUy6CQVru4znc
G5bWmeyHnKGZYWu27rygcAr+fKpaIXmu/woA+hG+22CEu8jszigKzBMPAtQQSA6ZpUC2AfcSNHGG
kq6ybBm36i73/NAFmpUhmHMQF//zeHAmzfYyPmkWs35uWA7HlyD5zjlFf74MNP+0BWWw8DkT7d+i
5aG6stu6vXkDapbbfXyx1PmXgWHAmQ181/PfuvXzFcAp0DVWGGwUblzns60BWQfQHD4E17ycl2PA
HEAjw9F2Kt7YGA14jFhzW6e+vbu7nNEyJxBFoQUHDKzvLoKYsPDrrUBt2W4v/jGSegSYVElQDm02
iY9Z2waqzA5dmKfvu60Aeb/u1709NxosCgh2Jt6kgXRQcJ3gm5VMnIxAWFYBPLXjDzwPkORlwyqC
dWHHqHuJ/2KiZMmeQCpwJgge8J2REvAGP8Qg5BsRngOpm4yIluTlx2Yg/ppVgmmg1e703QvNQWKX
TB+/0KZgi5ZMWRFx5OdSN2FdNhhyMH129HNhiq9Fw+OQe0Sf63MmOspIW9fLVDP7QrOBnRiUGZx7
+We8rMce4KOU3e2F8ceMGDT4hC6Vsb+O7Q4N/wNdxT9or4B6cdjd1zHfgDBbUrOwfDrqONmG1sdG
O9A/wAHdiRDOHnaXPecZDKIvHPUdvj5Q2ADZp9m0xDUPI0uAHo1n0thEo5EcJY3/v6NEws2VBwlt
Dg1bSGAN2UyAFm+7eTpAhVDRBJPe1Bx1pMxQHNbu+W7jr7gm3nldu1BdnB79IJnGWpBi9/6EIs3V
7fxRMrkoUPbnCTbMFDVMgdDnWoIfYqqLxZDxON4kGEVd6ZcwFhIroWUsUhGVAMAP8NjDOkTeiwVQ
W2gCyjmB3GuOYSG//7F1L5kltMnWfjjqODMA0t9sedKyX0HLrInismKg0Zgf6ksKHyoLSeCWD1Yh
Vw6kOaZ2YCsVJ0bMhEq2X7jPPcnggxVoXkCw/ItwjGgd/DRS2UHhxBnJp2MDGWyrNWNanFRQL45e
sDRAkTuySMkmxyFoquHo/1vhNeGgubXvPXRKwrTQMAc8b5tPKHRIQrYgDzH5FsovIGcMba6UL7yS
yqzca0cpsbQiEjmZMlRwOOvgByQOpz8DVFN1nro9GGsQYsYwb6tRjdNbCntnEQuUJHY/XvaxEgTQ
BQ0V5nfIvsnzugNig4aj+4aSgh04Rq28RVKw6bLWWoyj3j52gPmdPVct1GgGbsxodQ97iEn5sWI8
gdxiCiGxRX/OstsRDbyuyURgEV4Yq7n0LXx6Y2MhkZlVMn/iihv6tZ3s8KjiE6fAcRWHZgoKOPfa
6qd62BlKNqUYmHwLBNbaqn0U3Sl1iI3ZXMCS5FeHf8bHkQnxs5JFn/wX2Hz9OS4wDuj1iqupZVKU
L35wWDg3WPqaXaFguncmPMLkkl1+q+RPwqERDzKn78YPC2OHhLDSbUNBS9nIxQ7vFdLaNaPx4fcL
mO/AhaYsvogv6YBDh0s5yGd0m60Dc2AHRbVe3ndvm2kxCpIpqvrHKWRQD6FrjRbn3NslrFrolJce
TGlwnH8LhmLb4mwaIxNg+aWObHV2HhwK/6RV1mn89XQsEtWIDPgfR2gzxpbgi1pg1DdPGLQ6GIAG
MZCmCheaGf9SmqCqIEuHaQt6QKGKyfeF00OMBZw/EgKIHwcyF2J3NjI+7vAqTWroGASurxSYSSyX
hew28OKwpVnl9u3fMa0y2xaBP9UuviQgzm873WmKlXCWYOzpDEgNkzhRUAlU9sANYZj0ltnkM3kc
h17rVOvKlpf1Ul0J4jSSp9OPaBuqvY79/MJoSXgjfabvxmJjvkUgS+t8b42jcXR3a+DVfztRDFw+
bJHXRAS31liLnwmUgywITwPHR+XG3VHi//J0xWnSs9WJFEB/M1Cw23dONW6Yhl15QQWw4loM7ceV
ixyFFVsQFyzCHYGT8H6G0IggMvV5pZEiTh72i5kwJb4LdrjXTlKCKr2M2nropeYSFgpjKmR7OL/U
ksV+HZZWxrBm6Mhw4R6wj4DlWOk0QZyLGoKXj12PSmTr0JBRFn3ND8AmEGQA+IpXxd2merO0Ga2Z
Tpo1pxVIMpQQDEXsz01f9wOgtHHlx0sJdxnV3osPGi+HASARpx4IlVP5kgMjOoodwadET8UOvlsf
50xVhWmp8NHsPB2wh5aG16b6Y5aBpWYxAZKDX6OaZyHN/hDgtdXJzaSxru1rN869B0YF5pH7bQkD
iNhaMFH2IXSqY0hAt12Z+60uOg8BlPLY9vG0PytdCJGrxtmbz+C3LKy/0OfEJ3zn7YhhMj5FOC2Y
wC5iuPwHaguH/Qlpg3A+/LLquWLtJehEufcHjvrjq+glbGWfTof226F4NshPpBIKR/2+ldbYa3/8
dFpMY4ebhsfXnyLFm3z9l1ueBlFjTh5jeOH8lPrx4X7fZrlMl02UldZnj2ZL0ADBkZe4Jux6bp9m
p4IGTgWJMcAq9ehmQXfelE3/1w3SiMLNLlzqIDKMOCfNcMRI9vjYZ+PeHM52IA4gAwAAt74Eg9Pa
nDHSnxogSPnfk0SC9FKgGuRjg7uCGIP6n7qVD9L5uZCNbfCnsrTK/ffhvAYOSWfz3NndDGi/2e4P
7uNCmLzvz3es5Uphoig8vR5XMfJDe9IzL29umNrZkbTmw9lHsM3hiogdjBn1EDRlJA/4xDPv5q5j
NiAxPkCczQeRYuyu/r+rJz8TN0VUYDxM7Gtwgqd3JmCeSe0BJ0lUvg/7NX+4CwaPwaxZGgCa8ODB
xYS1Ru2BybuGJSY91mK4GMB/4G3QfsIeoUI6V1SvwkY0pSy8gUEfPn5ow4yYvtfYWLgLVJiA1VZ8
RegOZFFc0ynLsJRYJAMYE8QKYffPbrwMF8ZMc7QT2LV7fc9zz3C6mU55NeTLoUjRohcERWxjmxb0
dqwXolDUsboazhBEaj8HQIp2qw/1iUMRDOVuk39iDjwMKW2m3UfNgTnJf45/Rmz+IdYIFpKlj2Kv
Cxp2JuQmK7OZZmITwgb7jKVz5gsyMBiaxdMkIRPyGODDkNfkYk6WZ9W+j8RaYipPg6I4d+gIj9GS
CJ9b5gDbADy2nBvAWvRp8KCof5NFa92GPsCFy3tsl7TvmsLhtm4nOUcHxutkA0F1tmb32sKA7D1g
MTVE6mBkAVo0FoZsNYWfYXJzQ+GgUxb1IE55bMd2zn7/V9QZqFY0O8YxT3O5NbOFitK2Gj+4ohp7
N+COL6FbMMtD2wOo+iLwQaF/GwSkW63ohNQJqnzzOwqDAUUKZxg8LLQpJefbjtMazBF2rwOBh3ri
kkO8QVwxzKnZQddiegkFSV3pkB7JRXHr2y+sRS0GjuwFTuiWL4r6YxZjEC4jyUHysZStzE0Q3FL7
Om7jA/VOituPSC8mMxLNCukJdGYQDFFz79UocfRZCaVDGh1kR9K91N9xwz1NDSFBhFm9TV1lydcM
I756NqBSjN1/Nzowj/lyhdCIGRNCpAM3QGzv0OUyXKY6+PH/3kuOdyyDoB1hdA118TXiWfOBwT+z
D8xAbeKXgtDp1qpHUcjHSrHtYPxSraUoRCqmmvm1ojzEcqScxlu9NueEdUDlMfOZav08JurZ08LP
BYhRD5hMB7j1uh1r72mlFtHU7p0SFGkQ1DGQbpGwCM+eFM2Eqe7bLnciE8+gMROT64aGNqPhxZfL
LCyorxDbDsDIG2bMrLfo4c5Rn/RdsBBXc+9+NZEdsRTCEc2BlVDYgmClbh9Roww3/jN6rpA6jXYq
keuMFGHZmqmPI846FGUH9d4ruIiHq7gVdq/N5u3GDht6rvHsYHmZhnNlQgJ9dFNakiVvvn7j19fU
Jw9ASIVwzLY4StEesb6izqcbZiXnmCt+t6JtQwkw0kCrDa7BOTuecHFRgpfCjMCvvdzCu9p5cLnD
YuNDlX3YPnAVpm9QwgjPmTk9VoRbOnuPpzKGofexI7dAeH56EYyAmyC+YqCg1MMJUHERSZdkZKwv
6ITRTAjvPEaX/uvEiT9E1v7j1SHmXhkOUJS8g+1e3IhHxkI+UHI1cNQV45I1vSR5IJwTryVu2cyC
+lv0r5h75/Z6Rl/oPVHfGmS6VRb6K4LHMe7jet1K1p4TidLR01QEyQmRd2/sOH6wtgp64Ex4alOb
E0e2MswL7CNYQhB9G7bF9w+yHDwPvjpHGoNnjSnIdZjEx+6BIMNlZkMnu7/9HH1bY/ahAVxp6VYK
El+qF3S2/NYhnFBH1OSPp5fUfkcRsv2N39fXVMGAuuYSAu24MkBpoThSQ0FfyixuNI4/7dLMQ1bj
NLc2rAeM3WjH0HX54cCSZ/oUSR+EqqGola16m9LtWAx1aFux2YAqgNklVxhzFIIuB8sa/iXmyUtA
4zaizMGqmIHob4xsZw7yyJsRlqQPj7oPuExj6xz7i9dBhGr8PajzeBxw1reimskgbiVbumw3p9qZ
Aslh7MVtcIQDXzPTU6DeAuHiRgnXIhTasao2GTmkZFscWs9Al2aHY3ATkzFOmPna8QMFQ13l1MoS
hk9IsMwmklasRJEIkTsdQnBY58sajTq5IZWtEtWA0DpSuO4bO7EwEGow+I+XFP+Q2AGWwhljAr6c
ho7cBrtzS/H3TjPiZEi3xixFsoY/88POTXUqNlXVM8mgj752xTPcvu2DOMZRP40VlW2A4gLN7M8r
As5QFxdFDDUY3lOpDFHriUr3i0Dk6byA3r/mIDU3nYt2L0AMx5qbhxsMwsxnyTn3scOOvdG5hvs8
PZ7WkKMZ/9ij4UScLjcRtnFgi89Cm1hgDgDJHWzwYTrwYcOmHXBS/KbFNQ4AU+b04i68z9q8sT3O
tLscNqQLAJA5zyXHo7E6wYfHbovvwgdSjPvrrw1jJ1wwlPhg+9uwXLiD2JTSRV61nsR4GtULT/Tu
FJYCyHF84MPAqU3+Bh8NHyptfIhcnwxg8+mUENO4BHg0pZdYz1lESoSnL3DVp2GeA4CLBBN01rXV
HYkOAQzAzQtP1K+NFYdTTPkXQKc4/Pc8TlEKeir9/r6KZNyDVCoAizqHTwgsmupg9nIeW1I2R+kN
hAPmD6ANWmmeEymgqwbR7MYwwy22SzwWQpahprADIo78ZUFVLYpiw00DPLjnff/pRX0XHsipcytC
diW/YSkJlLPl2H2ef7RsgjYGZMcRnO5k/vQFQfgxKTnp92DXOsobLIvD03MWLl/oD4BAAUNQYGLz
Co6JNq4cc9CoDLjD1TO0YWcwcV+gLtzxmhyvdNwzbYPs2IyDSKw1EA8o1ACoZCIKvyldKGG4Jf0y
AnHXRqBQXIlUZ88oPGPS6hju8EYMY32GsABJgdn1uMY69oPXVE3hyHhMJ42H5du4BHRgeWoh4Ay6
NYM7Wr3eBxQC4xaGdhaJyQFQm/U8YeFmVWNadVFLb/h25IiscaiHrIj9iIk2nt6A9B5xltLQEZYM
EMuZ8+VlBqAIPwLI6VMsQDJx1WjQXVsCaPAxgWlIDU0M0WUcu+MMcXFl77Z3ZM5kExMBp89yp7zB
dZ5DibJa7F8uH6x1TfH9hz9bYSFwoyzrp9DwzziCYE+2PvU/7kLWG8CYyh5iztemYcHU97fNuMjh
i8c+PlmCOw8EPa9OkKHJPtkbo6cM6E/SD/e7MYYORXyCZH3Wig0tS+5brxOT1b20wIXXDy1ehmsA
2z+slZjR1hEcJXBlCYdB+jhL9aLCup8+KI/3Gd9F8I9PtUmzyyipYKYMYsTH8SJfZCt2bAfItP3S
DDJ0A6TFhShG0gDFguIpc7vxy85Git9x3IkDAYRzNMYClqUENuZASDGHV8R2h7uvbt/rwoMvYlNv
7pmL8Hl/PXH3JMGQB3qhDUWCcscOrIAbissGW5DAAlFtUaDxtMltesFR5A5E6cvpyrB3oXNl2tqk
Gz+3OGZ5aMYH5vXIR/U2YX69Kfle6ziIl+m042zYdUc8/62b6Ky4xgB3ONelDUbwHlEzU24XsGuw
kI540sZFbhZRpFtx0KMmIzeXXc5UEZrqwy4AZZO1MZMXTNqdvp/ZH+rIw9ACp+E9xzOQje3SWOR7
XuHlkVas6xYWO2CvtIFbau9Ty0krzh1AC0VBDS/WkuKnDj6UdnckjlPYLzHevfI2w9mFjUBFOEW+
RjMMzRSTA5ejd3YPDBfeSfAMuhFWULQPzKMNPg/YAuMvp/yaKmDZu3KGLZn/J2vObHZVR+kL0sAu
g2UNsSyzi6mxGi7up2qfB+U0YXny77wYEOJJEoHktEfJYdDjsUBxgCDUnCq2dE7Q3vkRcoqfwmFP
lhYK0QOPkFo+Bf+2c69P5WTgs3B6AtZyMQw5HblJXd0p9gO2ozgY+atkja3ZY8z/6u9hffUxfiGB
/L7KJjg9MPcCZfQFsKZaA1DxgQ+E5rIONYuN/xsjILUO7A7Meef5FOSay7lksXB9uHjSoJdD/bbP
XJ62QRBMj/3y3r5Rh+4Sw4X3lrhZlFtR595v/1bAmNcvWeXo07iPcMsC97efJ55gBRiDVyXV6+lh
Z/auHN9pyQU8yPiSmAHct9gOPDjGmHv9bWYcp3YEhSGgcrYLut8p4X6Yn3FFvSycilDBoT1bJpwa
Vu1gHZnh88fJS+Ueo5W59y3uQ8WUXOB7eOg/NAbpFNTkR5PALqCKR1RhUfSSOcXn+JqTMNpFEb6U
EyoYzuaQec3LPbXQPYVgrPS+HPIeD92ksoVWhqHMFdUqTbu4tDTzhM0SuwW6jRrs3qIcJfIFCTCe
IwEQIW5ymF6ZfT+9DqJ8G+tW6qES+Lg9qrpnoEQl4a7IC/N5D2pqAmTLuhiROLMRpg9iOgNWB9nx
DYfq474mXwoUcS7ma8MW3jYG0iuNY/0+/sw16jbqINXswYyxIy4WlXbQ5WdDI089GVI2npKDbI0/
BbO8PmOtGv4beCgTO9w/zFPflGburqKNglbOA+p5or2qofALIf46+5OYRj2mTHdGQz7v+f0k0Vgx
x6K2tAFiVL6tKGx+Ts8JvQOJYIJF3xKXRfkEUReOylh0JgccWvlDTg/OPLIE+jYF2JqPysdXjCxO
uAo98FpK294YGgMMEY6avpmBClKPaAIkycw5+SQfBkNcj7h9IxODkkf1cJGnBOYBRvJJ/BDpZNsP
6GYEf/Pf/GHf2Zdw1lL4L0JETxBFWzo5jlgg6PEvGtLoTkAGHl6PMZCYkA/AjDi2XW2SBq+1NBML
GimWj41YTF0ziu2tQLLWtf/g5Woxqx6MmGFtwXw3pGRY3NEIqlKGhXxzPq8t3iTmh8/3UvGxP+fD
FUUY55bKjJBbjQ+pJiFBjKzYn1S4oA50DihQM/H7jnQeZmLfaxvVJNKQzlA4VKVUnwvN/12hKzUB
njuDDUwG+wbYSrtFH6Jhxfa1MX0ehOaYVU5xjJ0fJRZcSd7VW/hKdAq2tNDpRa+v0JmCCpPNlMBz
a1d8FxpEG6mb+aaQlC1cDNnzz8Y6XcLVL7S/NO9QaB2N9dbHAJ8Tj+sxyiOwNU4yjBJUdFgNrBYn
Q7PCeQ7iz9sZ8eaYV1MPVIwU6PQVf4DlvIbZ0x2D6TzAo1HbS7hWTFXZVfZaJA49/zFX8PtQXGrO
RTHm2l50sK6W3PD5Oj6wW5gQuH1oHGjoxokHykLrpRv2qxoNFikFEp9B6UV3FlNm9yHMZ9A+03+u
DluouKCqnJmEddkYCKu426JkBWogTHYxILJd1HTKGJvz9T2A+ZZu4SCIq5oRSb6KfR6gzWQeuDwA
3xVJUKcbK5Ofb8WSyR2BDPT41MSyfwlKXV7gfwb6lpI7RCnJ83/Z3z0evNyeYH9cChb5ezxQAjgo
mKBTJGa+5T7nrYr7l/VkG5wNMBOxhVMAB1rmuARVzVG4O/fgn1OFaGA6oICCRolzNg7SKX8SP7xT
xUlPKQ1hllHuTFslXDKYBs+hBNKu9IQH74NJLeKl2voO3a/fLvTLDxqRLX5uouTAqUOUrsehgjIn
3d63KAyZyPnaikKDGTJGUeItvTGD6YbmZ/2Yc2US1IfzeENJgLWQibNnj2uHGZMN/jErrBObwqsO
tSM7WB7SlDSc7YWZeu/xa09NGOTU782ovQ5w4ggqnGC5mJgjCjnz/ZbRMdLaXWUxo55+0PbWhXis
I4M26pOJrrAf5dN0C7RNCz9/nnj5Foys84Y7jekzNiN9WcwYA47o346Rh19dwbj47CuETJQAnn5M
XGhaZm/2tU8UGFg33a0B+Hu8fHAmsqahILCpFOBoPmA0Q/RCqcd/DRkZxFP1SCXi/GaFLuynUsJF
HvyGvYmN5MLGGeOH3SjFtiBnmkXHFc4nzOwfvwpi7ZnbAHG6lDeFvqAaGekbngogD7FhRF+qgAcK
wop4WbJbRT1Y5kBkVFYJmr/9k2HquL/5MjQVwYuiSQdZhMgpre5cObkjrziXRs1c5gpg8vtHJdVj
CoqYjTQ5dHXIIh5cGthMUVuprNlk2q4ocbizgwenVuhV64c7ZCrxHqdcJvcZdnWglVxDwEdQNExs
g3idcCWQsg7PHG4SPKoox90vd1/QYRZRof394l9WO3377YIuUwHppHKJVwUdgWHJT+9JKy48nmrS
iVuluGIdtXgw/bjlulnB+4SRzU3UWQVjWSwT8epdEtUpkD81KM/FqnVyKNYhflop9SHym9+O0biK
Rg7jIK7CzurdROAbapinbxA72IxjbFiYEi+bNWaq1CysrHXq9M6ivI0ZLIzK49BOIUnv+xtJc34n
toMQZb8uCmMw+qoMUriHpc3jMX8hxSvsEjFG48iM0xlYA+KorrT9tFaaWTlneE9QbmERtvOknNVv
M6f3xmuBA7e22gcuM6McJ3DS5/gAE1dRvY4IbAg5hGiQdtkcckpC1Su+9uM5VXJnKFuwtbSlklgQ
6Z6hqTLVpKtnmdkDyPQJeYGWTv4v69mrXTwDKwLVeDADB//uV9/Sm+AJ8BYUXjrV7WZVIRmluXKg
b/64kFMqGWg+mkfAH5l4rTqPJSvHE4sgR8FwxeLDTEcg7ljoo3F8Le/0/DUDPVRuEHLdN/k2qHIZ
eLbjpGLQxCuuZ7h4/JvQHFGaEsgxWLy9D0O0cMNNzyTngbGfYLwiTCQ41XzNyEgbSVQ6QSMmEQmW
gnBmCMRTsV93f9i+teZ9gR0PDCQAYGjvKFRhPQaak9Gjp6ZyUpZCSn7HXnHo45CuWdjgonHUCOrD
Zmyk3RSnYKMBiG7iTf+G7ENbxgxGsB0uXSK5Qo4DOEo4n1GvImxMfESTfrOrnHgkZpKDEZxNWVQF
Pf950NGdCi7SiwQcChhm/sw4ARsUwAlhU8Uc0NYIof4gjWTAYULeBB6CLYSQnYEGOWyonjuGOyUs
E4zzF08sZrCpwVFnAVUNOhHBUnyiACzFVOY2/16Hbp/QZ3YWIA3TPYiwWenyuIT/O/SsWeuWrjFt
D/cFf9ghQN5hp+XwJvDzgWpqa9T3hgM5OhjOX7PhvLkNulEtT+CQJp3fgG1jMg6U6qkj9SijWNkP
VYYaOKvbLFM/xn3gj4aR3fG0tOmHBe6SUrWUOESLQ7avYO2RGxTFDDIu1VJ2BaWG/YuuumcXjMBI
iL/wpvFlxH+hoJOdsZh/z0n8dfhlKmhgyZ9szQro4h/NO0fW2BdeiL2B/yumxcutFavJF8qPfBUr
Hvj3btHh+oRwYTBwc/hV8waC1XxoP+Zf/3fM9lA9x/SlL9mqn9gYh3YWxVu6CJ07MWeMxtF50W0J
onLi9rD7jGh8Ycjh41PA9He+aO/uhqXYV06mUbso3cft17iS4rXHGtLunis9vn7oCCtKBS4oRKJ0
zMS2bvVNQksUBtiCgOnfHZ4bqgg8kkailODn2ebXFzUZNBFc3N56EKvYd9m6JG47Ki5Av8KDdL0K
b18q/QO3Msp6iTf1mFMJNGMAtLFoyCghmIUeufy1FXPfV8S9bjysDBIAJInOBg/N2+BtuErEM2AK
uh4uIK30jhkw81rrbP58msFSvuaAGO2W7+cO0SpZykpyOmYgLchGMxpE/aGpTRiKtZ2TXP6N28o7
KW8UDFRIoR1fefsN13TRmMU/BKD0+hus4YjcPQ9w0cV7iCuC3rzhkWTrzmdFOvJcQ0AEzdPFyYDM
ghKO083YavwgHAMZ7kfaFkssFzfz0YZ9iQqlusS+wqkQQGz9aagzqpcbr9odCb04T74hkahTbZRs
qZap4TFiIV2IqnZWAlS+QaeBoobTZNTesATk5uRWmyrYuEIbOgGP0xaLSMSaehhqIENqOH2CJ8lq
eU3CZU2MseiosEvB9wpzLS+PfoxiMDnB7COmsGNAK3o8sNajwYEJQdiCYwOd8jtFmLuvI/gT1Ljr
xoVBgihowO+dq60/4LrM8KcXamwdwM2RZ5lFIC+H6lYFDxPt7My49GYCIcK6nyIFVOfabln5Z4aP
XHV4Ca+4yqlfQCNmELdeLpLbXtBCsAZR3gAJCEsnT0SIgo06b7ckp/zpXXNLm5RehzLs7gnF2XDz
HcfgMBxc3NlB32cVEGhYIGK8O1iKEN7buzHrUP/due2tHrJKnjs10D39RPoDCFZ85WzAyeHtFNgI
cKTi26fBMiV5VnVzBiIMTrlo3SE45wLf2WWKQ8FYXugaIHE3ftMBXgBB0XbCUGf2uu0Qnof2Z0+9
AlwCOkOHx5hmVqIZ7rvtTpQg+d0SdTooQo7KDsgTIs8UapGVz0jaViYyPe+evqq+Wy0WAdyjvwBK
Xf+PxsIVlpz4T7qP+Wf8pnAeD4/yAvYqEjs4MTfdXEUNrN7N6XN8H0tUKl7jYlsCfNkSG4yLXeh9
NzzmScFkQm9NjiBo+xbk3joQz+Q3U1wZZtnHbuh/10PG8JlLWDfk6GtLPhkE6AXtB2OTEcRtIAm/
hlVIcB7Df7T3ZFK61RJinW1sxGAW4h46V1hLDGKefh4gmpzE53DKN1epulIaCubs/2xRiTuX8IRl
IIvcbx2eYy3ooD5VjkpniQF76dOXEdXJ69URmKwY6jemjNxRFalHTOggW2rHtwAWsoPsUeEqpSMB
G0H5fB+Zej8OiGDx1qLDgVb4xELCGH9GhHXdGEMO+qSq98BVISUdNOhIECcxtGOzo6g2TIPIUQk7
cwIjsIAmiZ58bytkpPOw8UKk1c28avXuWfKYvvHhdRw3SEQkkvAoYB7QPsmC9F4iP5qJtnHtO6CE
pETCkmg9ADQIZKAvVDEC7YjJ66rHP/4NFRrV2MCMoeoJlSbPq0eRTHdvwMYGUBDoG/HL3UXye/TQ
wYfrVoaJ8GMzDUnGAjZbDFlUIwYDQCC/gdkJzQPEWztm3g1CaBEfhJKvFzR/TKADaQ3cb8S2ANMg
UCDcYZE8V3c8epkEcGvE4GPNx4bmGd5gfA4YjYeeMuldH5S/kzejxJ5Tz3qC1cVUseNQpkMzGHtp
QnMbkygX6FMCS4FZVbqHwT7cgbmRb56AeXBuI5G89c7Ds2pYame1+Onw/ClX0IkARcOXR1KBRy1s
FHqcIwa8Iio0X4bHdPkol6FyfOMC2zuFcmBolwFvlB2Nhu+F3RzfgP4H4y/e/5e/+YweH5vFl/Pn
ZHMbZkJlhmdx32QtGn3TwHSWyc25RG2tT3Uyd+9EUgBG0MAb9vdhgyjRzL+wodkWx4r4tk6E3yqU
agwJAUlEEiCWu5E25+dW/niyNAQr3JFHoNvyqr5li3BXzmAz/pjOFhYaKV4/JhArBOgDGz/KEV3T
lrEouotUqDV5l70TnySAUnXgHz/xn6QVivh7GcLMpQ+54K8g7QKuGz5ICN5aob4agqOjiPuYjKXY
t6xhZq4gB1CV9RPKjO+xD6tvAd7C4FihLWKSd+BkDTOr2P7OzOrvN42DdtOqQsb2KS3oZfk1hvBy
N/E+49Fy27UonKD5XPq0E1G9zG8ScswDUMSdCoRdOuXbyrcf/+dEcIL4HyDyQAHSFW0EredQdF+0
n6+fKUUKr+6lqza1MQq8KH/dn7L/zgk045Q+lWcKpuLEA0HJeoanMMFilkQ+7AQYdEgHKOJYvi1o
ywdjbheiKXnWxbJ3NDozix5zHo+0/k0f68fmsabRQ3nFT8a0bQHYCW3uu8f9+PzFtoF5LxwlTnpq
l8H4t/ruC/i7W3nbbITxhrytp8Dl9yVf942MFT+sek0u9NxYX29FPym8qX+Ua6im0esgrmfqvmhw
TnwvXptq0+1hxGXa/LNWt7yWEgkghjndlGPqE5VHyHVzXBUAg3e/ZUIUk+CzfKP+/r7CB2JSrbWI
lyi36s44ZKm47MQgl7WMJHQnn/rCL2BnRO30RSwUlRCDR/j399l7nuz/f09AaKAgPIH0+uGcAamM
fpLZHkvJrJkDUu6BlIOgUGWIIQrojYpHSTchReEHBM1v7wt9LDjfpo/J3mWIuelOIsZRP9anBiS2
d67g0gCsh3z68HvIR3B4YFfeAB16hLwPUtBJGghSWoKGHtvhrZKZ3UY+fy81mQb67rNQsfsB8dl9
94OtzlnNmI47igERm5e5JOKwFV2ssVU3vbWK7hph2buwhn8P2g2hEOJyVz4m/VS8udNYUe7jXUSw
yBRBnH2fUgkIX84/6i7GER1JVRh+YRvKf4M/wHpTBLNd4UT7B5/IWGFt+FAef9+1jC/ANT3ljUmK
TC3KHTaOBvYDYBPlp+/QVLjdofgAwKoCT2ecnl8lAOkrf8oSLa8kRLSn3lY/P2O6bVs9k5EEmzJ2
TGZ8EkgID4ZYCSRT8HYq2eSK51zDNFFl+iPkhOP0bvGrz9cyb2bUC1uOhotZY+Z8IHkCL8Y2d+sd
oTqaIkbJt1dtQstgPvGk+aW5ra2scWVY9lyGJcEm4OHFkqodGVNMh2fK6LQGprRjtwCOiAE8FM5O
iFgVzqKbwchtz58SynOt5tqkvmpf8UDu9Mm47l5hoff4DtFrn3Dm/MfSfe02diVRAP0iAczhlTnn
/EIwiDmTYvp6r9szgMdjd7slirynTtWuHS76qcdcDdkMXqNX6zDf/uJDTHsf4cXVnt6odMUYz8Tn
394uLITrbbb9/Vtnf4aOwKf/FsQ8+7hL8uuSvMHu1oM5PxjdW1toDwTFG/vq3wKc9zhRKSCq5Ih6
AHOXs5gYQ3w98F7hpz9lDOK5jQxCcId9f/8L2twLpf6bhJ9ZTPfgN8xZwcIxXPrMdktxOW3y9+rf
5DsE9KxYaxW2szMErpUOnn9nfwvgQTdUqRya2Xo42GWT9td+yUqMUySpwqUdRJ0sw7MvSCng+ZGD
8dKfWBLoJvh6KdQzDlIE3JHai9OLjAF2mBe7u5/afQWK6uxGN6aICHK/kb5q+dd2Z2p0lt4YVVmb
mVhFXGcoW9K4kddU50WMfBj3zEx/yEKiPG+P5l/fe38BDqhSGgSdp53bK3MEr/kH9wHG9F/ev95M
Kv71G3zun/F1dItndquTYbb7Wf5MYl0fqy9zCz5XXyjU+vS5PA3+Gsnzv8d1k2U9fXbN0QGv3Nwu
xav4Mymi3j6aHr/SYWady50b91ngLvrpHXm34N1SeWyyURrFbpjV6CDJLmJE1PdcUQNeXfCQu8Am
WWt1+9Ur+esdz7qHn4eslu4WzboRI0SoypvWCS9yZbu2SQcCxIMLE+uIrsKqzSrRevvfDR9P5u17
rqnMi0i5tx+vCSkAz99A2b3bZn13AsQIJd5kOtry0rFGWp6nmTtVlIka7LVMztBEb5PU0G4s0dB6
pwgKkaIP2bNGjfpNWjZZpbPIDUke5uLHVZnVJGjY4hz8/v3e5pn1zKxLicp+pj05v3KahA3G8cfN
nk1zRrb2K/8dMyT5N/j2J/f0seGjnTXw7EvxcHNnWJecEuOa0e03gkYaysS5oeAd0Cv8RokIh76t
apEiGiCx3+Rg1T+2u+INMHGX32P2skwNxKEo9s/mn24rPnR+bOWf8+3Ervb8u8N0/t0iqGW3bVPe
XZc82UTz6fm7O7VzeU3+2jssroEH1FLWg7JkV2TEwULafzMXeK8x/prV3ukFWXDr+fx9nc6CXDVI
aT9ysursbO0mEvYiAIpHsK1NzGDAr7ybVmrX/F73stKnspqpJtiD+MvtjZP+byHtCY9Y5d6yHvIY
MoCdnvnhVPK0RpY0pp9leHJ+BTsQ+MRnDLxe/37/3Us964oDlr1nR+kAPV5gkL60QqLC2EB4nqjA
qbLA0N5eXcPw7DuPX/dMhF8TSIJaBuAHLdKOXbOKtx/lNg2OaqDCy++Wp/EDAXXP0gtgUBjtS282
p0f5auQ/ELxBGkzRSs30DrA1e5h3996JVykB6J6lAvR0wZVzG7ksWFBXpbDmt6U4H6Vpe/SthWz/
q4nBk81wehEOuuDQyt80blw77QSUBM+hEiUurhgdUfclnLJ6dHSseBI/KxYUdWagQ+Z1waDBgdjZ
SmU11C5Ij04omVNpgp7zmE1Gs99o8LUSJE6AcgdlosNWGM+rywLRLphHg34Si0xPvIo1nuPtKrk8
qz7LO9aRLa52xHC42HtaGfhtcweWob6E/UUk8+J1icD3NPrko/H8oxxBp2Ro9oU35x+kJafcoxcy
vUQqTDEOqWLKXvxWug4+2na+TNGiA3PelQ4/hecDG3zdOnSEWK1SvXCH7C48caAB2fDK24oM+Rgc
8CTvH9e7YrqIhIMAyTcwAVnEdLTJraf0vJy4k6vYYo19VY0P1umMXxDw0Y4S1PNLSGklehe7mBng
80T/88erqjVtXgZ/9JATkpu/Hj38+AbBnPkW8KXJn4jJIVwdLPFHR2U2VkVI8deFj/3qTCX2ci0G
qPy7254AuaJXmp55oQ+PkFYhVghbkvlQPpn4BTsqMI55MI7ZZjcWKnoaS3gYFi4s44yBH8O/xU0P
YEGrqmj2DpnxkHCyALCqlymZnployuY182FtuMm9NEvfbJIjzT8p82vqTnt8M9fxexJzVkZbpNng
/5NIwT+5bz9MUfXOJAO/fr+0XWxHZ8KtYcTH7Qocfwi7QGwuq2kmFHh5vLUwS2Exg2srPnBLrp1g
nOURy6a9GhmIt9+xTEL/wqwjnKXGY+JhItumMjFbcSQBdB6NrJUQEiZ0Jh5QY/E5zL7mHxzLM5vl
SzFllJ5mDVrp3qfDNqBlalt+W/ypxGcnmlF760x6Gd7ldr4b25R/9k3EQrT0RoOQfSwh7LMvDHlL
iXIecwasP3k/Tmv7f4bwr9oek/hSuQOa7/5pVxL4ItvQRqW3mW04IfBtb51lKCbb+5YLLs2Ul7PI
e+D9iM+oscZ++vhgmi4JSmk8itgGsepP5dRmW1pKzM9BjPGzznBl7tuODpkiy6R8pcupVqDvIRaM
fIRViaH+wmu2/NYVmVWSGddEouqN4s6JD4X20+RpSZ91oa88t27tNfoP+Wfx3UIJ3IKWJCa41AfJ
dObG02ORsjx307ps8JK9IbUUOKdt//8i66QEAEz2Ip1ILtTadE6dRyCBFH4xhCkdRtElX0D7lGIi
6PxMBDmaGITAxd9IoyHIShyRWWiXNbny5+P8TcdhjaJXaU1HGwdOQMt0GMK9QBY2lPo75ZVng+ca
g4tNkAAe/vdJh+zEbOORQFWUZEacb8rU0XNOvCTo/aNDT974wM6CuHcThiMTnezTmbVBQrUAkGlf
p1nXRmr5DeVPKwdjN9P2xpO2DVm+Lfpbc9JueBlQlnOsmQSyK1i/1C0398iZjnSNXOffKQoHVIiV
xhBiex2xiXC8Pyh9c7eLUa35apWNTKwFNTOcCRAHnfdb1s9uXP5iLCXhlNkDC27EnHBWM/YTfPvP
KZtYviwqlzu/qJ0zOoSzprndsHWo0t4Uv43LJhsD1cQzxwACyZyQxpis5dLdMDnA4AeP0hVc03Ip
Fd6LV++L1t5jX2KAc3Ol1Z374koJMf5Z8SP7aAG1ROfeznp7wKCHB4gN4CfCA+8l1/wgzlbTO/7Q
iU9S849l3fz9m3Kz6uFR67g7zJ+YUUMn9t3fjh1wpmRDZEgoW5urKYrh5GnTEVArdWS7ycomy6Hj
jDtlT4JHNQ+Pt90zAj6H6eKhH2+5PABrHECzb5Fgeh8OsgJS4uUlu7x5vDed3Yi4KfN1ESjgdTkC
C+3RD6R2qQAKDy2+5bMoF3+h7NMz5bU3vn3GL5+Mz1MtDA2PXoRG0Y7UI6VL1EeYQYOAK6j8Y/FP
9LHAdFR8fpaeSydLcSLc1YTtA9cmwxzE5u4Zdq20nQKQ+l2XUv/nwqBGr9Lt08CQhf/w+yooJ/xE
U4VUwc6sdJG/eZk8i8fWnsPMo/FFIZyIDXbR9JJohqvAZ2J21Te344qSmyhcT8WCdWxokYam1Qnm
XSoX+sV15g/xL+hsTPjbiSZnOv6ZGYLWCpfRObR06Exvj3A2Oo/0Y79msOa+H4Z9K8ft6fI5X09M
DOF2qjtd4OuzRFy3nqtI190U6f4UHaSvbUbVUyH65LTirHSbu4R2w83qMPgqCOZyWLtb0AbkaP/G
931318W6S2IOJPxyJkKQ9w760jsL9X15eSEfwPCttR7e5wg5HDVG+sTrIFcHcRjU9dm7Tf6tyWYQ
QP+65tz7XFxMwpEsxIsjyZ58kUQbjIHa2fV5aD3gaT4bUwCzNzifhyzlKQA8uIGHPssrmss+mzam
9sNyFhtZoaWT5wIs3SU9a/Mk1/qbNpn8WoQEgeuvNiSo6Mt5JNmW9z6TW9e66/57LBb0afZo+X3j
VXfY7/V4EJlYebe2q2fv0AvpMGbfhbbp2XoBjnRZUnkF1+Mz9FKzayM9hFXA+N4Lt9+Vua3oruap
9dWHoZ+p8gEcp9VJ3LJoWzhKH1eiqgOjwMV7WdXYGVXDbQ2Ce9yPuA/Sat4NU9d+6Vfe/cuEmuM5
SQz9MaQloScTilW+zeoqqNNPuvt1Tn/GLpDo2B0Zqa4EaFWYmc83/S9oT7msPjrfOnw+3Jd71Cam
dhrmyKdONj7Q3FhrDu9eCB90w6tn/We8kpbXlYPIP+S0iC5dy+wHatJGA/8zh+o1v/cS828r1I5L
dj2zm7Lo2hMQXX7fs0PHE75fPjvv32dd0YhqGdrb6t/g1U4u0614Nz4yI9e/5URbNt6vgxli4LGu
fGxHh6yHUciW6TKYofrphNo2HT8mY/0tPoqK4N5Cg5RG7h3wiSbj2T+9/r/bZz+8jWJ1pWVyWGe/
kQJPqiNw7J8Tl6BWZTQw89g247/h+nohtTnoBMODLVuXqkjf0U/9kb93A2bsqYJEHsUEUtJTis25
y/2fHl7TvHyOQdCuV3Uk1AHVGmC5FlVjfMAcAmBnov0sJ2avweuTAWJ7oBXA00QN89vKk1Ez0Se1
igT/AhMIN5/aQnA+lrcjNvbUuCJvljuucJs973Yy2B34lskxJxC7tvl5GB9FS+d+cphc7KQiLL5c
3S5anmjrEQTwpEd8BGG99QMCG7BOgnaqmuq8KsnRdqAcOmEYa3cMEZOBenmpH9qP/rZrL9COUAlo
ceffn+y0La8MXh5/FNe3AhhboOcAlvVlJxErbAVawdwOWX+9odf85qt/9og8sGQ6oeS6T5HN5Bxw
pkE8eqJ0GreDpvAWrgJZSMK8Bh++fQrDjrEUUUvU4yAN9nVCk0P8JgD1q/+abCvRUrxk3g1fi6ZC
C/AIBhse3fDYt5xuXd2yBOHnnAqe8PE88Dazxmz1KVz3sb/8rP8+f6bBaso9XQjY/smMe9AJiczD
8KoubxrXwO0ckIn3KR1t7k5lSetqnvzJfE9ZJSqBMNgN/cNFIU0gHkn2PC80Oj7Zzq4us2GbPc2c
5fsxKwRhEp9NI7nU0IxxGEBQnuahwaX/+A3VuNeWP8w3NSuxkjN9D+YujZaJ7dTbd3zle/vaUXQ8
RQDl9zWQPP2IJ3J3T7N3D9ULDIh4FLRaHpntPNbhicMyPqikfjELMnrw76Eu3ebuOEfoPp5badfY
WJhaLZZ9x7GWIcJ5xXjDhGSdSRv3DefGz2N2Z4ByCeBtYnQahdTQa/Y7+8CxgSPKFYHGiJNnNbm6
DSKjSyO+2lR1G4eO9iXciC0Pc/btpfdqvwzEZ/3w76vLkuLe+4zuhcq0BECYB49gOK8XDNi96+xe
44f4vUilMslfo9x7mzWCsGxKX2nvudGEoKOb3HMVdXJsLPH70sGb+l4BmL3JqAFe2Luz89uT+0iY
wyjgRRnbFu+V+codzfn+2npogX1HZtRD00PKm9kO/3pEopQcBshQ4N5n5QekjZb/eV3/r5DptM/z
4CH5pc97Mq9d85ZFZH4HU1Zsm98bqMxNLtJHY88WYZAe3BpBfMZ2KcxdKNfqs4yUBUdVfa8HYE5a
Amkih2uMqWaDE0EXQ7o0xUv0Ah6/68WrG2EDOo++tW8hdJ9T6aePmDm8i1hl+EnBtIKzM7TyiTIQ
MCFG4OTueTtj/frUvCuKpj1dBFlfGz6rMWku99FGYvqjc24lLJq+WR1AZPxt//SnyxgiT7hNiyIW
+2f8rsdnidF7peNkODJhV1PV3mm1a3+9ZyfYMUblQ4ht9fbEtBt1AbE9GSICJaGU9fXyMjj2jKY+
mXdH760nTrExPwuF2OgyN7/JMeOu1Q9tRtbtpSJCISOd9L857+aJmDxXsbnT51ZQ819tw4Rvvx5+
IBskuYhWFNr/ppTzfCqyPgCnGAw7qe4Eh+nbfYzVT6AbqW1szgw9nCV+RCZW21/W2dqYW3Hf1Igo
AHqxIOF5O/70buxcFucRYCB/7yVfuWeR9HHO5tHH0v5bHsffQWzx9N7qlB4zc8t0tF46HqnF/gki
lRbXvC/WgaHHbRBeieNta+Om99wlSDbkVtpc1zaDYzkpNuAuUC2I80g5t8MkfGx5Fw7EdreBznHr
H5eXWdCZPQMYwsblZwIDuLY2yezfkklM7TsLLKhFT1EOXXviZHjl91N4ddFqqP7XkTbWDs28M7Dm
qx87GcBuCW8O34BtCwUQ4JZkC7UpXBex5iuX6KbFm4cH16arRp9dO81D4+vih/JJAnntwgM/tHgt
TB01++GRASzc4Ya0/o1OPMf4ZfvabfgtRrOWOoEJ2G31rDwrn+YzafL6NE7N2xBOnabJQ4OpYFSV
L9VU8y+XkMJz4uQQWmBM/X5Ppd1Q/K8lQnbd9thshgm3Uv1SfFT8gzNuRDytgh7agrVW6fPZFnbx
rkSolwUokRmvizI6Crv5t+O/TgcuoLtBGBoNI/p4yDzVL0a3f9ytvhVOvZIGQpJdw1mDlGS9Cioi
P7J1O5a7l1NN4Q8DNm1NtDjwRLqE5oC5ixOZuZTS9TPFWpD5Na1LI6kJC8B3vBRZ/gvdIRWqHNkC
uATrEfGyd269JxmUx9q+dzYwrZnZC0KenEtYvKy0GGoVf3L5LCtBXlOJRiyIDcWujOEonWf7ga5U
1wDfY+f5lzc0ehkTXn/d9YArZn3dTQM/rsyGraT/4hkdygtpj+kf+UCGfsGRoTt04ypAqmcZ5rRi
h9Oy2+iERrvOBysKMvPtrldYU96o4sDywa13DnYFziHKhWkL/cPz8af3XGpOlEpX6VUM3qWtN18H
ImREzS2Ue3JcXMz2acYq8QkiIGfDY/M7A6u4Z1QVYCDy0nui2KucYRYq9uiQesm9BuCVZWF/aCfc
YKdhZo4ENtw+IdQ+5q4WI66TV2YbsOQOJrx/qy1QQKIsWZKHJcRhKEavSpZIf5EsTpFZaTmIyyND
BYC9cu5QiQ293xXb9brtRffQD2YFPF6mExYB+luGD4xUjkHwagv/ph9uB04fl0Gk9imrd00ZhUON
Vz9dCps0pOV4mKaTdUP58aXUnZuAlVctVFtn7yM+25X3QNCSDK6DeKg7AdOFVUma8fFL+oaU9tm6
+ugluypBaKLomUs1vdch9V5304PLW04k+hSprmkVNWOmvUwiuuiqQ1u79c/DH01q6dVO8Er3H73H
j39zk9bn9gusiw1NTA3Qw6uc5Ks8Ra6bdnYSsIC4RR5OFJpPEX0pHLePyLlEA8b3rXNlZagcCqAp
ajTKy0a07NvvSvvaZfhE+g45fEhriLQhTn2HPF+ySbohr7IUGu5QYahpSi/k1H1TDs5knevKQGnv
Vtv6k4Q80dvW3529UBvQKr+jQ/unQDhfuvIwZL9fWZemDuSDK4J/bkY6xnZNT5iS/dQODU+VY1PK
2mCn2UhU38WnAIuIhDNHNH9lRfgUBnQunZuf4rrDpmPJWap8qiOko6OjllMXR5trNh3hxSZ/LyME
ybg8By+3jG5cloHHIOg1JPwX/GqYlU7AlakQkt+BZdUWiysX69Q3h236cU4Y1F3F1zwwYUrbC7wX
+8Kxdy9zLS3zbq5ch7u6fD127foaQXjpUjddfBb3MuES9UA8HXf05bcUP5n2Ord8ZUp/mWVga7ar
J8uBE6qziJnxrB1FOdnTTr5lMnsB7NvGqZdshuVKmd6CkO6SChFafYgG0l1HN/gTiQHNNDyg+6zZ
yQa8vcG3+ZkH++ffUz80ebdEeC6us3UpMrmNCJTvRhESU7PWM2+PpT2KMkf8BqCJM+IRfXs69WGL
9Ijc/MiTFTNKBx6n8TRVDiUvzQF3wCutml0daHBpFHXdXt5ZNYRvD73tI26h4MEEoxylj0Kkw1lP
9PudxeqhwTIHpIJJ7PRG08mzvPv+bkeJqvPVUzZSzdtq1+Ddeu9R8ZZ2c0FrTLTCnW8lJoQ+PYm1
NsNkxc7gPoL9MnX4zNfjM07jtMXvr6nhO8SzYZ1ReLXW+DYJOfwv1IrkhAxJ2IOSIHIZ5+jte+eF
aNjlFgy0aegQtKOjMb+DEt2vCv1y/SWzrUdm+JWdEgkYe1ylHnkGpq1UJ9581MQXUqBhHHJ4x/1s
PrJXkXeyq3Ip3lK8K5v78k6RenFW6b88Z9HGqWqJT3cmNq0qJmhd+CtsZOnZNbro/gqxggWDIrNv
4lbni68cAyJW8MeuWlCIltfzKPOsIMbpM4+Pn+ONb3JwYlxScq5+esSgtVg1kB4KlqrtSiEM8T1P
pOAavGVThWhLFVNHONIW4nVE+t0g3gbs14PDEYT+7GrfrkODIYVyp5McHRqXxlRWKD56cdsM2uji
H7Q9xkxXyYh1fqos083KC8Pxeh5paLi5eQpbKKfrAlNz4db/Xdq5wQoMEqFDRhCnm99UL42gbB76
+2GkE9gUXmRtBcqSeI7VrpbY9XavQiS92ZxUqnh4cmtRU4X1xSoMIzu7HilFDvVIbfjjVcn3kJ53
VxcqULoPHoX7UN/bSjXWjW0nUtwPQyX1qBg4DFoy5lMLqtKaUMFBXObPk7ZvP4hLTIx3tWogFb7x
t1EkYHSFActSF0SxtqntvBl/NQfTE4BZW2GHEHR7++FjdJZEEiqtZbeDzdelePO4eo50sPHFq3ip
gVVOo1RfvZA7iYrYvgLxwLkr62zneI34T34zc8PjQcxcDG8NUS3e3M73cx8KDK0JDnj1v3Ozs+5P
5wXx2sw1/J8Wzt7vtR8fXprrTqK/HvAwtXbUWfgOm9+4491LG28kdVRlQ2pkF0Fku9wBxjjXyaMn
54ErRyVU/XRP7eT4WnUBtl7DABvpCAkG1PI/TrIEXM8BrCNAGXVwX2zVWCbPHKpSuEgjiK5+PDNi
9rwhIrRrm/azCHtym7UeC06g+IG4/aTIE+8K8CG9eHaT82gNGwk1UoOChOamxTpdzzQI9oFzkJIG
J+hNjBRFyxd+TIBuM8Zun4vjRSL7m9jmm45N12N2WfEDP49YUPd/tKrYcAPA0E/FC9oIFQPlnnNi
7vrh5Xqe6Dzq4n0mn+5GPIbsUPaan3kkM2ZtU3tUGM69eI2RzYgv48o1c90WiqnydHkrBU61sVrg
YBwfYzkxgPe5Q4UyFI66yb951C+HaTbOrdM3sznlQjX5c+3jrQiSryRyaR5wATyYP7GdFLI6icId
8pEgoytrCDkNtrUaHnp23QpXog04wLf4AVe/+8/6p/aJ5PLmss+hcK49iIGsnaP5PVyntgeUXAK+
iT+hm4ohbQaJJUkbO/Ky4rY4Ld1zqQwHuXqoO41k0xOr2K+GKFHYUW9PO9GxdlH+w2RdQEw/D8Hy
W8GAlA8oScGmAe5+n98Dkuzzn43gwWFkWGExM/tyob3Vggf7UI5ULBTzn/auhqyauZbgm4nGT/XF
DhgFpK122gJ3p/1Y+zq4r2KwEqEdtWnlVk4wRDlXlRZeGv/eDpqGH2ERf2Ly7q0zVt63cb2Xj0+J
0OtsSpnEwBPU2A1c5Fglh/PETLJ7aG7iyiM0QR2/jwHwFdtC5sy7/E/5LwhH7j8XH8vx5rv2KO8b
D7wBj90/t4TKpvWUdcnUq5PshTp4vdqDOK3brhxbSfSoJlFPAUZW/fIaQOoRTzJtxL5zmWZubvzy
Mf9pxC304t3lqQ1zEsP1K5tHXTFddV0VOdPm3ZQUqoVXqdHPtdW4deRUAwMCo+t0yQluxwwKn4A6
wNyDOu4i7vOTB08lhSteiJR0LRwLR89OGFuNWR2GCd03WVXCYMIejo3UNC+HDuq8OB7zsfa+sZ8Z
yzFQX9k2PDdwBe1PvQ9BGwHo74a7hxrRLdXKXvnkr1IEhL6yxzkpVDNNXsmExkKLia0R6JLT8HRv
jOo2XrDVeBludijH2t+/DAYsMrBQk2juOPTH2suUzs6DtAHJGIyY6AZCgHWNfHw1O7lpTrMg3o9v
CyHFdBJUwizZWckw/pyFBSKcKrqKbXfasTgwuDzGZ+w61m5sAz7YttNZNXevBIys/Lc1/UXpWQ+j
vU9R0crlH2RZ1NFy9YjWOw8+zmyUi5sNqeHgpC3ZSW37qYkYc5h4Q3MIVi+XdtunEdp9C77K3J0d
/ycTaseKdnrfxRoHPXsgO/GbMug6rumALXThBCxQe1eKEWJF0NTYTHICyV3FHTgp66GNY32crm/L
4cpPhZ9pMf5LWFb6N4y5y81QW0aGtogne2kBKBP2T17zdfgw4cwOazl/IcMlX0bx7sdetMKapruv
EVR5u0g9+od/kURe2y6HxiSr5ZFFDnHwbiODo9648WBo3g2n4TflC8kew9MvjQ6LyDxSEuXE4Est
i4zHmaZx6f0sUO8kM3NrRdnypyqBhwUfsLf/JXOh9qH2pn+W4/wyY1oX/XRl2McJJO4zZ+qP04Y/
7N6aJeP59TpzaG0722kjyuuJq2zzONBxFB61Z+5BW6GhDz43vlTe1u9Y242ebqOFSVM5d+g44rUQ
Dtw+fyYGifXP2QcdkhceqnOq6azRZsVWXmQZrktcNYiX29H5X5EZSe6m4WxOWA7Y1sTLDGezAWjc
WH2zs8QQMw2Exw3CBt/pHU/zjqxWx7SWfGWu9juKKjexRJYxlcvn0gcnVCKIRbjrShXfnUTn3/Jm
3X3o/sEDbz/H/Zwb/Cm9MpVbsUmQkHQiXxxHW7Y7ZTfpIDAl/sukxzB8X2VTfzejeod/uKSMhn8G
d9YJtSO3o+fI5RmqQNSizVQg8MF87kV5C+5/k/qzSz7BPX1dfJRYeNl+Fem7hCFtculFEKZMieAt
5OYlC7bxrX3yJk+IfiGaw0Jw8sN8Q4h272aFUws9LEzlbXsemMFQLBtLawexRed5IJmedrbNwCjk
5o7gR47hlJScJhJodcFxqTxMuvbyyuWaO+ymGhNkvmezjRrBQMiQB3OEwr5Kx3moMf2NyTALj5jj
WBVn2SnlRejlorUUTnCNfXhRxDhtFpnRkfEFF4yckiufdE91Lq288S5fi1xnGWclLYuL35qFRynd
oPDrYzW/WgHNqPAeMKctXYYpl+K5YFb62jBYHLRlhBZIke+zv1kgI66cat4XpGS3gPspTY6RtPSx
KilfkznK5EjFSujeCNVvvSM7Q7pJIcbnmVNkWKikOV3vSxHbZq8BPfZcjDMyfOjSSvf2J/Ck3rav
XAu21RNfl59OvBPPE6Bag5VDrOj3pDTV62+iJfUxw5Qv886e8cvZMtdvwz2TziGH8+IU1l9bR7Nr
VbA1XSYt2JIZrrPlvdn7XT3Xz/1U677LAUzew5Mfjxj8hC3pax8nG0C8BdHcqIZ6qmctRsomqegk
Kn7y0IlghqEom6KRsR/Z6DxZisyesexhjKZCaiKZOb60rpDlwuTr0nsvn7WJ9rERzpCeZbXULzGZ
b18r0Yx1PzYdFVpP17Ngy8N8/ctyKBoQy2VOWnjjbcAi0L1xvnGCY6zfAGB6wERRK4pF/KipJoEB
WKQRKSa7oUlUZF2cK/6OLP6Qu7PUCReg/DxJ3jn8vcl2gtV8nCTss//89mbxJxtx12SgwFsFyseE
KXedPGV77xuRSryQi7Ul3Y+ThXVJ78sfeht0AerfItJ+8AOzE2WfQjJeOeRUldc9s/E+Pkj3rSGL
4U6ygUby08GtPnV3XTSSq10T9n+XkVAgVXvDRGkTbY5ZPD9q0dq2dOglF69ZqngPzt86f8FRqNLr
MoWVOtqyk+YjGC3cGwxGUTffZeXYY4cI0q3z3OByU3Y6H9BQnaor7pjbOxaxOg87K+Hmo/BtAge+
zZ9q1NhzqDMD0cfsO/ffwAnhL/+USfRtbocBcFg+Nk95MeE8Y9x4OWGBg1T7jS+f8j6QCuqp1nx6
QnxN/9jFnAS+CewjEmipDha3U54InxUBTktQdYyZ41p3yABx3djVbgsNQLTnBk0a6cFqXDD5+fmg
7EbjbDA0IfD5Z+kpQnX+Ctb153P2QOD0BBUycGeHNYatH+vrOh1xsRitbicbasp3JdZKtF4tdAnN
LPHzq5DI/RLhMkgTEiR5ddPdsyOgdWnES2Fh7/tfGpvEONU7lSznIt2r8Pq/snwMOx9tR1RS7Psf
nN/jGVw997mIBWbf6Ezcfdso0WbnWOAabwNzGyQWAgW22XsLuitP/Du7lo9lpAw6ZHXp3phy2G1u
Kxta8Ev++cnIgK0jp2Xs9nnUfhrTPyOqjjFgbJfitXOFI0jwpIuQiWmgDsuPrUcjkFr9U1ZFiZkF
INM9c7zf5T78o5/DdfvWvTWVU+0hblvmhkW4zlfNemtk/0fBNajwpzjQ2Sa7gQd7lyGsvJDm3MKe
fYXoYEoGSmgQAj/b7Sw64mqRpxna5uPVeMGlcP/yA5FpUTjF82EX/UJZvJWPs/3svUDxWReFauaC
ywBF0D6QLwDvoNLWgnziGqA1dDec+q9hhDP2GAAS9PMuunIMNr7JzGIWjLvqsxOE2x3aVvyGpzvc
Ajn1rL+UMIhS+evFDhLXbOSbDbj1qM4/OTBXMP32k8/C5SebZFNTXU+ipVA/9LvlrGz+3zKvyiXu
3ccrn4oXrz9ZMSAyKyzPR7jwjYgynMx+91n1mKokXOVw+9efluM2OU19BOpOunT85B7dLRu7ifOc
ThX+isnS1DKq5WZQMgQxzUKNWy5WxOJl6eKNO1ZCdcTxrJTDP0ad19IVWADhG0MYLKsmbpGIUcuY
h/va995kzQyrTzdcvwdbp+M9h/d5b5meM3sLXhzY2ffLz1TG5af8hz10ytO987/CxAH2niqfSwnL
M1bACQMrDZjk+8GaUOmARJr/DvbjNI+LVnJ1qTz6kunbcWunnp3S+M4Rq3UsK8xx7Gbb27TR0Hqx
1nrPb0M+1zCyRyW0fAZC+33Z5G0xqLe4yzFxXGoJ9vkj+89r7Ssn2s9VvpSelShUreIbAOSD4Fag
nzCzAoB/v4xWPqNwO9L9tJ4cbWon/Nl8KveuHsm8XM/IHbbH6/J5AVYE1sFXIXiURJ/WZ7mvCasL
PMf5vXL3wclzC3ijQUMl4uSyQhof8VlG9D1mCTGHckwaa8Jw8TGjdIQ5J+VzwLsNIL8wc9hcbHQv
J3/f+dhI+s2L2sAppebW4n2q0wg7Wa18RdfCE2rf3JV0eTngOW36bXAYBBge/3OuUPAYPLhwnqL0
n/A0MCwU0w6IxQgKEGohsOmWCHc3LWQVkXb0KFxq9X2JFj6Xpjpsc/nXUrdeq2/hWeMtnHb4jqXU
7FbeMnfm3qJI22t/LDNUq69c6QL3uGIaTWaOigucPb1Kdp6OoOXppnLM9V/L+O9j8o0WvrBnmild
TneXt8/eL34CijCs9lNdhorH1al86t1nX51+NtL+tJHzZA11Nr+Yp05pHfyk3/e2gb78LIkGc/D+
J3ez7Ti3qAqLZM8UIa6kZFfQZvHbtfUvHvKo6sjOBVNitvoo4HigpJlhyei0qkxIoCNNGzCBSnow
IFIuTCRvg7ttOrUO64HDrmAHvBRqVA/KaNMjuc5OG8ch2FLXmNsvIDhsAq61u/QikSPX5jevLm+R
7H5+L9XEiUHRd57KoaZgjydFB6Uylz7ACESK4yshvozUEkPw+ATrf6UrjELdRzMrfaoXHgTmrW3h
8Hued+25PgUL4BpEs2INlgoHBiAkcBjVOAX95G+Y0tHOpnLGC4ARlv69uorlMgYBk3fzLhT6yLKp
+GxYopk0h+yZC9cepxL7IZwgLifnAldrZtjPbTY6M9DnQ0j/qyh7dOb1VlaB+psw1zRvQ36+Og3R
7KdAxhWg6dZRPNjZohPialq7DFOzr/kFC89Dcepj+E1j8sdjtVM6mzzmHoNILB9vB1h38Pafza0i
mu1zGWPD6eo/q+3SrdVP+M1D3nMXpI1Ttt0B4vEcpk+iIcXlU7wRToUXh1oooOPJ24mO/6rcgpKZ
GCYgv66SeLD2rfIAXocKOKK8NrlZlMnaC6pYEBXH5Y2xOl0Ej3VlLTb/ZzNTMZizR/zMA3YPn0/E
wh+JUSGy/Hc7bhV9bwKae8BlHb2omRw6i+xk8JsyESn4btV7ENQ1ZaYQyv1gXM+RZHovN3nh8SuU
gjD8wOOIcZyZHw9va2XBmGnoqWgYoOsOMVtzSmiEOVgjhpG09dK3/gmsGWs8mEVrJWcB+Bd4LCFr
KR4eDcn3v+bIB8N5ezSmNSxuWVRPHo4d/pEp/pZ71sANPJxx6H6q79a9ivoeUSrIznCdfwPpP1Az
XcaYK3Gd4EHKSKgljyB7LgV/2vRdtPyVYRK4bP7UbqDp5qvyzV1qkY/GjPEwZ45z+11KyL0Il6LO
066wWRwYnSyfrVAfDN37ltMXTuah7FL+HU/w9n0YuInjzJaocHTiOyK2Tz25z+4rlz1z1mQ1bWI5
/l4I0Odu3Lv0ZhPiqRzxSRHj8Yu4uTnX9nM0+/3dSKYtmmU5MkhkMQSaROnhiaaEM8iVq+EhM+dI
dstvRgGOtr4Fd/vT4qR97V/rFMagENx6eiD42b2IrVl8Uf42v7V0YTrYjUEJmsj+uQcZ0kH4LH8E
cwXKExZ5hSCHAL/v3LtkGjba+hwdKxMtqQAhz5ifOJlj8Fkk9+2leHblUBPtvxPZx++tAkfV9rJy
qKg8b/wdLOxngOnWQ7X9PfccQJgNZmaJTfGSM6nssjYuSMdgpWsz2sfiINHYYELe557DYxZxqw5+
gRS8qilM40cj+ntvRmoskCbn5qmfbHUZ4NYxGXPpczaQEey71mbYjQjdYbG59UPlVtdQvLWNkPm7
j0PLYvqxkW8Zu3OJul1BP6lXv6BKwhf7rRsPnHDjEfit577FYSj3POWm3HVswPz5VPX7zoDNUfa1
E93xDex2HV95gXgDkpXvLJrOJ4ZH/IGA9Rl3wKpBhHNq6PrxnL5+YKHW7rXnFQXiHv6PpDNbUhXL
wvATGaGCILcyI4OK8w3hkIrigKBMT1/fPhUdURHdfepkpgl7r/WPNo3BNjDvjVywO+F+tETtoNsn
iCjivtCyiuDKgpCMITeaDOKDSl1PoeGQ4AeVCfxEZ7qQa3w2IDCl8+NxUi1+Yf/Om7FO+0wSkqsI
FTlTQqwz62xylqfIvKh+C9FsxuSMx5pPoIB4h/kOOY2VkqhzxLo4eVAYx9JOKI9ZTgi+9rARmLcI
bwXnYn18ojfkHZqJjBViA1oAYE2v12+UPCcoDpYlWhBEvt9tdhu7H3y8JgKor35uLB6ryRBOu0Kt
8tmQPrG7HqHABk+/ZZfWJvm22j5cnJYOIZxofQzRVHA1Owfz8nXSD18kD3eRsnptEXe+zTmRWs6n
A0xVl88jgBC0GKH/dc7shZ/MyHvsStMBWbNcuc32A3VE9gu8ST7DpQ9XvxvwAgCEQ0J494DJM+LP
vC8ltAq6DBxzu8oHXuP8NMGkmErGZm6LlrLLd85JyaucMfeMj7dtE2Bidkt6ZkpLBQ+fN15/O46I
77gz/wzMJ0muHHwxDDbyKnpb7kFS0Ir0MBUr2RZrMEwU6QXHZio6XxBM3479hUqnC9/0YQiNQXXW
ZNcsRLMAol7BHGM62ck4QzBB9oTI+Hm8He9Y0VXcpNN25PF/UDidWlfwmVgD0GB7Q1zFFUh10wD0
FyPcl2AF1WgvJD16H5ONlk6OklC8n/ny35c7yg8hshHpOxLxgD1dIvKYlOD5z/4tiC5h92EwpjpE
BsFDaU0Vx+jMCTsOmTSd0iTkzf3xKtmsV07NyUOp3t/LboKvKCvoobSpgPFCaVmK6rruzHrgDYk6
JxXQQbeL+WFWkaNG9xKKheexEEf70B5FnfUj4oP3whQc1Z80A2EBe7yCQJ4LgmNhfZnMgixEsyvA
aW4oLwm5PkUsiQhsE9Mo/Cg/MV0cHEUZqvRgngaDGVLQA4nn1CKWGw+3nI4mk+E1Da5j6zkV50a7
Aem8xiOXTDi/SrxB4ahfMvn0p2pIstkWkwpJpvU58ODganyOyPLl+yCA7/kyoew+B+mEVoE6MRJQ
eH1HFsgEIXq5/+M3Bbb4FNlFTEsw4kg0Mu8eJ3g8kEoar0jbyPLkva+D2xTbasqnIYKaMxPEydWA
BCQD0ywZM7YoTkHTZ/bhzY/dhAhLQKK7O9zfNohH7oi1xvbA6Jzv5h2gJJsN0gmgGB+JCEfEe5tz
ip/JUUDYZ4NwAuxa3xmQVQjEMPZG/sBBb3Tdw2L73ZKYQrZirltC/4zH8g6I84VaGES9uJyoTgPF
2i2/xKfzW+MyGhigPbCCsLGI5LwfeQQMA3GzEcGOzLWkFj7tx6ZkTLHfqx543YI/KgIICQ0zEcNR
UIWpj1Kgeqch4heRE71oYCQCsYEDBUjFQKdDjMJ/s1NgOgY2FfXiQ69j1PZgVP8FPurPU8XIwn/2
YNY894n9C392RRdLb8tkKNpVhtQb6hVMG3iNzdYZZrQxJK7AJobABOW83ssmYYvYmsDHEKQwW0Cr
W2SP017zFhmTOq8LIUAkcRMtN3bv1kgEoV0DjJsTGjQcAhIWissxRwBSQTKSRNKyGlV+L07mfKuC
uB8R0Xi3WFrmhKX6ouOvWb52Dws5IzwEIUsgYOz1IoQKQJ4EMay3lQB4VUu1xjwDb4eLAlrdb5n+
STe9zZdUtj71PUjUTHKsCr3k5jnPOVsMBg9tW1EPyTij8Lcbd4LAMEfnLvhJSnnSUl4nhKIMyX57
e9h/fWVg96Jm22us8RylHL0snP84cuk/QuCZcj60BGnV/BNmRBGihB0+RTN37262Fp/V07nhkCIN
HP2JjcdXLEaEcQ5pyDGFJJbmg9IRtQo9EclFKRVwZ2owbVBrIPpfw2SBYIZoIp5idftc1IDiotSx
tIkmwYf8Wo5O5QWY3AC7SHfcZRFwbxZ0RK5/XR7ZhCdIi2XvGWJR5kT7HJi6+EK/NRdGtujxSIwZ
RzF5OBCwJkD5Jg1wcwq6EwEga6CZbZHboFIXLCKZ//iG6pgIR+gPRGTSOdFfzEwrtNIALXin3lYJ
SiFuBu4WC6qDO4d5uXVethIiJNFxsrLqsCO6jc838/UxSPdKgYqSoujWh++y/liDJbhY5wKDbrrp
aFrFXG0DFAutWbg56R0geSqpGDxCr1kbAAXlURWJTGro5nXjslpve6TN8xsDXImRNaEyKKznpjcF
3QXDfJCYyvnFLA0T6uSYVn46ob6ApKDszmsw4T++ehJ7J+dQWIcEiJGq1Of0CcmA1cg9BmmDMRNx
p/RtoOUJwI1ktx//GGg64XQHKsmdNmLdTYjivQFxcLSAUm/kPxmHDnWWxENtK6MzeCVXvPoj/zHT
tjJjrZ9cgaJJUaV73M39PrgFa3qzzeCCwTkolY7yUwuDQN+S/dV4NQq/JfH1OR8dq6m0KHcVIEwo
wwVwHhkfEaSIbQ39/pd7GxD5aX7c1FHt0fwn5Mw0xKZGjnmMW+PSU/WEH3+eLF/HW0Bs+pTv7fXF
xKB/FKMbC+B7BLuNiIQpzpPh6tCnPBdKQ31US6hMQoIvqBpX6chXyVjgAhgYdaAhcEnm2WLEWXUR
HUfwzRb7/QNuKuZj/oLIjHXwWnQDb5AQmiQNFlhuWCWkUYsXkdUGMQ9Hxaw+iCGKNIx5EggFCm8W
egDSCqWIVvtDYtcLpnG9QOLEY8Ot+WXQ8cYlNnuq497ECWTHMekUXm6M0CkdPg9j/LGYIrrGyi4Q
a7REs2n/dGUO3w6u+oZn1fjg1TiDRSPqzS2u9nsNJVld4dMhUbPDYyl+eon7giKTRQp2M9oS+J2x
8IBluy011ewUpEGM4o+5vh4Bjsjx90hH9/lhR1ap6r0jeW68p9lBjdSYU1KKhoEoRxHsWInOUFnd
KEXATIwkeTOiBxmU6yWIaEaa/uWt6aQkYTPU+dMECjxtRdXHwdcX2CQE/CLnfs4uXJUS307fLHmy
vxEkqq0u0uPwnBpBq6ea0IXd0Xgp0+upjFKRFVcfqaRGb4sFZ0cr1BP1JhdRn6LJO0tBz5B2mZFh
o0DfbKyVFU3Isx8mFfAhXnYY96m0Q9W0QmaGfGSfnZDqJgZ84H0iiH5peYEcsxsPmcz/4o0wpSe6
CX5o37MtszUpkTmGbrwQyNzAbLaASz9X9j+VDkyC/X6Nh7Z8WuUSPchPs2X2h8szwi3Ny69F96Gh
XulUIeCLfheRmaaMrAY/Pq5+bud68WZ06UjDUCZMNizSGHZhTiA+SKAAE6oJTUz9s+hwiYtAzG1v
BD0P8x3VMZuQ9ic7YN1kp32IISHEgG+wB3llYxEd8hnMaZS2AdAwxKjIBYIbGlZ8y06emd+ALm1y
hQgoiR9h6WYNENCQbWU8ARMAuGmnyKBc5I7MM5zdprSQjZ8lcvMKL9kg5LugYUcsACzra17H8UwR
Fb4AC/926nVADGyEaFv5Im+/b8k+abTQc0o0QElfODxi+ns3ukjYeT4uccHuG6FiG7NUAztz/qxI
FWHe5LaiiXZS0ax5jTFlgc9+UKykDlYFCi6JIm4ZYiyVatY6Bj+7AfmVyM+RBhuIpV82qhq/4qGq
N/mK5mORKex4Q6uPMli7AJgdsPoAYT+XBAK69YkVKyw8GbvaUfqjQJ2y2H8ZfhNcBkHKyorVRXAG
/ePrX5kI71LQ2G+a6mWLFAbxtehO4yq6Y+vV1l8I6E6ZqDjeZyRCzLGQif7r5IBItrUrNIcsGXlm
kb+/wakVwGqzsJMl3OcpBcw08wUea557dh8PNM7DsSRd+luOUCrE8PTTXtdzs2gQ1P80zOcbBCqB
jeyyQ2rKUrakK6HOPPuIQMDBk1iOVbtALULNEVWs2aGmXYa2Voc/poOPkR2pnpn5RAGm+7awFnGx
GznQLxKFAFWnTSmq/j2xE6BS6V1qHoraQrK9JRRj+ps1A/fjvv0RjG4CLPqxRhkw1c/Jjr9jeeRu
R/cUQHNzBogQ0jFoK1HUXs2KS4eXyy1E3vi+9pCGWe+5OFori2UW5QjMokg6FcWxFNyThJyaiIIR
gIhjSJ5rYCI853f+QomCdPR6Kfqt3Mv4ScHHvwaxMij9RSNMygnfmo/ZddpwBXDs2GMAHvfm/OwB
QbEF5HPcHe8GMxrEy2ADBfOgPerp0LnkjI7AQHxuA1LNU+tOwjsN0XzvyOx9MTY2jhqOZ287/1f4
2xjFroo6t7dVnQG8v9uuVaiucpHvvsuUwCHw3f3Vwd/JyYu3Od8+19S3OeRH2r8LgnK9u60zkm2Q
awsgDr8ImHxFgeJrBYBD90J3/lr7e0QXrJFNqS8R2UQ3cpfuvnTGqim6aG2MVdHdH7i343BPq3L8
W8tz2SuWDyOZoRMYwqD9PW5W5bymBGoNZ4WYqAHipE29unlw9wW1YZlJIJ5s4JDQtfApWOZXVDOt
sj4WwkVQWDCuYAp4KfTvNLXYvfixS7jmcYCm7oQHnOj1bPp1B4wNzBYf1DtC9ARh3CB3Tvdsghp3
2Av8/F+PCLAvqsAcEZj45b5N5OIWSAMbwYJf+cCCvHh9zQIkETswhU7MJBYexi7+TMmFN1gTRXru
hVvCRcNx+1kNaekbJZtjGk1MiOERPeYzojAcHvL6yHWjuYWN0JDKPBrFeYVsCYCZEpEp5Mx7DD1x
A1b6wTP2cdqgOUQaACVhNVZ7QcaHXKPyC/RoASoUPJ6kaNSTUeXU6M83VaA4ZIy7bw5yIkTBqbGM
3FOneeuKk4dY+hzAojGrs/eAeeFfESke+X6E76+54BTi84TInwPfWaR+AtxzqRA6/AdOA1yCJXPy
cF5m6nHSw1IBZ72tB5AOZaYQrXOEa9QuDr0xyAzPkzbjoOd8HHcGglOqC8oo3wOF/MSnMFyAkgZq
RJMdsIPQNNMUNB8GcKhcbPxMpVMfXxw8Naol4k2LzGzF9321Xn9d8IlgPL501veE4H7A/wcYJ2d6
MoW5QZqahEOA9h5ft0fpyDDs+Bj+2NkF7RHerBbJNE0tQAma8SMaBP4D1A90r/TmKB/o4pXQ9VL5
QPvOx+GWxaQr9D8j6mrGZkoH4HBBTy3wtXjNMRyTFIBSb8C/q98O92UvIhPJk2bS5L5E1pXYR0Lu
LfQ/REtQAVq3aOuYlTTCJCu/pg58r3GzwgiE/T+yGeHPqzMoDAoJQpc6vVz0H7aEppWHjQtzgUyj
eaJG0xIPTDLZp4DUNxbY/roRgC2pRWuFcRTGSnyccpARl3afFf62NIdYVPK/cjOmARVcgQ//eSSc
h3YDcaoMwaSCB8dNYkM0kmaIUxg5w4yFfcghOaB0RlkoGkK/2nnpyaY1XmtgKwxsQiipRhKGlX/z
FTlmr/2r0CtlMrb4tRPgECCpIsIeMSiLoCielvkhkPcocXHBgJgVLpEVlyEz84e6Epc/JUetJSRC
X5jUXoC36sbv9sX9znaEBoxdAj0g/eGCYrujUQBOskZUgyFxckcCBcs5lpG0GrDUXoPwjjyD50ZD
lX7HdsLxLSp4dXBbKpokuBDNzxE/sTyK/j7OmMm5tcf756U5UUs+S32VBMn1D/XqHgVA77HDxA5X
ASWxvC16jGwi1nPACbdJY0zHxtiWR5DPfLiC+MGq7OAwHVvyEePN9O28ToiEcxJwgIyDkrrdnG0I
tM8HuWdj42kE73/9DR3YiwBV7QLTB385WyZ9dHq9EVXzRDWuEjZP9og3roQqh3MpYVL99PxYJgHb
E3qaeXt5zL4w4bbWWkh3ybzgoUNwcAEbABiCwbuwZ3wpkV23OLSxgff6LgjwiLtJpM8RItQdrqCu
jE3rH1OItmbycfPagLWuMagIFBQSlBkMtavMPqRNrvDuSGBOLwK5mX3W3Rwa/oZkka3Uzx9GdjVH
6MVZ/hGpMjz6KPOQCZcQ7jQnUaqyqhY9W/Ik3cSS1wUv6BNS3sDrJaDZhym+GE/EwOORwcb6g4ZA
TBfm3G7MGkRNI0gtDsWh9fslAnpDEcyYKMNhLtJ/5PXyrHDYN8ACPBCiRL6m0w99x5gz2Gv2Hws4
b/tzGwg2rg604UOmF1QdAKJPBBp/n+j31TF+43WuCxPfyD2oYY9RI5xx2dAVA7eeTAd/1Srdj8O7
h7daEmWK7Oz2dffcKeWcmS1vCM4ztYtYFfjNT+98chYiiD3y19rk7Bw6EgYvJlQy2U3ZGSK75QKD
1UOQjg90aEgMILXRP1EpwcNB/ojdW74TveDAs+97yLn4Fw8r/Xoa/T13o05PFasH4yBys7qr1QXD
Y9sZ3FFwqB70zNNQOaZvvHaNMJRTn178wfthwoPoaKC6bMx6/L4IC9o8o75m8T9jPlsSk2NctyMi
zayKvRmQcc08ei0ddWC39L47Msr71Cu8nq0h/+B2eXhw5CvWX9jNYdw/sRMwSXMoehBQAw5ZCH8A
ccTtXrLtp8iAwdsHOvmDi/yvuzORhieOCYiN8Or/DM3uecXisUiIwxrwb0geksiFukjO6Yb8GDki
MevQ2CSYMfg263cvKIcT9CFus/hw1dH2seit3sAsLZzNiKnPaGjJ5jZbphtmKqqSFGOI2O9y2N0A
z1hb8Nb4UmvIs+FIr0f6SLWUZTdX93D0LDfLB1c5vpLzCHGUGtQnEgT+RaM1eBosyUYF0rdGNocZ
DuLPkS0sOxJdLlo46in3o2AaYElnQ0fmKbCuyzFO7z7ZX5gQjEfAhZSvGJy9sXk7XjdcHbSLX7GU
/pHconf8qzzfeEsLvc/ScoR9+PHKsC7uXlyeiKgX8oIwchQmWQzXznhPwARZSSt0F48VflviTT43
MoTauEO7wAX/995VcPQ00uDaF5Fv0t1laXuphoJzvEEyg8xE8CYIpXIYNQd4H7edzO0QlEdmm2f0
oDzySegMUAdTSFgOTHJLPew67/XD/+Qgnqwa8duE9+iHLPIfp8HJx1QVdwr8Mx1bdwp6CwOq4pht
ehbNjcKNknCv33m4hHiZn1Xd3SxsgB5DqflEpA9lDu27Ii3metYIH9VfuTD7IrW5GUOfxIsVQWgE
eyyf52b9cPrGPQRS6mA0SZO4czzFeHBv5Dmx7ZZR32Gi+IrATIltzf9MP0d2gN3Twr3gAjEB+v+p
d+EudTip7QOzXgDJn0E0870Elf3hdcXBQCQE59cQX7pq9kkyeEyRDfWoi+5NimO1uccg0TaRubp6
qGOGHY2PlNROfQMzBy7wp35EguXVnMGrPqzRiG4VSmEO+eJ7ADLgr+6hU0H4kSziTXIGsl8huvEU
chjP5eJJ3xjxHkvQUlBT5Gx2uqTDA7w7Nf5Ko0Z6QhAd9g15OjDfPic4qsLRvrVoncWf0qzl7ZPw
uVrgahrnus7rRSc4U0LcW6ebjvagyb/NnUc+hUI5ZZqtYiJOpwT3MAFCUorR8F8k/5fVlrO79Zu9
qBhkn5DiLyV0QxzEABdqfMNpnDPLkWwBUUVm26syvwOrlrgGMfBMTNichRTe7O/me3wdc4TFP3cC
8WnfLZlhnLMNnRGomD+OevaXA33NbshGyEVJ0kUagh6SzeaWtUCXAeQ5W47JeoDacvYLRBY5YfyY
CXmqYhWygGCCBpE/4fbrp5kaQ5diELsOBtPM7lN3yGVxn4LoTBTjuhobBN7bfJqT6q+xB/pJdq+r
4fJ3UqLvGgEK/MLPpsrpr7NJpXTIh2n4jYc1YATfSLvvloOlSpYq/lLqdKjHdX9Bd/ytvmeaGn6N
UYd3uP2Msq6KSZ6NY6m4yG1JN3hXEEVUra1GUxUzwIb8GnOIRGtKfHQKZ1HCBHYOc7c3sAgbNT6r
X1DaQuFcM3E5TySmiLZfnUGU3JBQviO8RYWQd9M4afwO6ErUVSdT9TwSOlZCxxL3Ov/xkK5aJHrm
iP8BL4eL/jrJJ3eK3AZCsjF9REDLfND0cxFKzgeQGLc93yKd8wyg0ES/VQ23faDD2kTALvGzWMUs
czDdSESXf1B+l6vORU2NbgPkvFq+BJz+Inz1wNpW7zv/TkrUD2LtOzQHm5Ye6ZH/WZQLaYouukSV
W7j8hUyeJLMcynUvGsWUiC7eHlV/Ir8WzfSJ4uifc7xO34e6NkZxBh8pIQj/TB+qOXBTum6eiw4C
AN8N1z8EGIxQ71/Q39dQSBPAChUTaorRlauyZs8diJ/OzxZ9j/ONnHLYnCl2k2zxdNTpK37ao3AQ
SgFTk4rk64vWKCpRA1WX4vLe3i+19TsLOMm/uciBIejC76aaNk4dJIZKOcGkQj8/wMUW8Bjw+yei
bejazbzcCrkvwyiP03g5CEf7eguixWyD7J4Ubb5QeiwlNGVPF02kTIuW7CYGW7Se6ZREhI8pkShu
e9ZG80IoGUW73P2imi0ITtifNZQogqYPXbpOKkNbFRc1AMtDOEkTEwri8fYuCFnUxS4fC2J42qh6
ucmcXBIcNWPCWTN5oknFefEzG5+qO94oTS+N4VaJcrPeVXq6FiagD8kSZN3rG83kWVNNFTkagSqL
lHtwKi7Z3NTmeF1tDaT1feJ+tcdEnJK3ClJ+LKYU04Gavk0U6QFWY0FrWATU8K6TSMWzfAV7fAuT
BWkdSYw3makPyFD/7Sqv8zqOyFhtRGeZopg/Snt3Y5/bPWHHmPb+iGSU3S+kaXVUQykcharOIKDT
L4UF4jvtuwVAbDSO5cmipyOk/0ZXOrE1ngHJwhaK4Q4AwCf4nianypFrWgvpP5DdJ+8jaxHM8NVE
OA6nTyAffWcVV4MCeW/I0dUd8pVFrTN/jYHI2iuc2yriUZgsbj5v35j5pSEt5GNowGVjHxX+HM23
rS3k5UaYe4Rw1Erijjrj6IOkWxNQrBKPKLjp9BqgDbuIxYP55c/Fiq8uChxqqBz7W27J9pRwZM3z
KWjNisZE2ZDPV59Mh3X/hAtINOHc6Fh/e913xrvAWcJvTzYq8wRuYz4232IqS4ayzDBzntMjDEbK
/KXq8tXILyPa0xuzeK+1PY/Zi4QNm0YsGS+5EjOmzxAukVmKHneGxvVxICLo0FwSkEQgCZ4RwEPW
xQVpPuRbNNTHzr4hBV0+Djym7Yd924grQPOQxo5BEX8uuaohmbf9iFHQvO7HbrurpnhSZpWTnF+M
T6vMU3FhwImvhyYAlDMyJZsxMg2JGvD5VZx/1vDEu2gjQgxyU55d/xBqaleOXRpqw3KteAT2wfOP
jUon9NPl0+Md7BYDvIKonLkzeE9kt8CqjTMpW6XpZPlsJmmcuDk+2+eyWkOg6hXHeUlp5YNyQ4m5
JqhaI0ucG8K4rez2wp7JAjdZYbJfJZIzeFukCXUyO4qBdQ/dxnDfEldBEMJzU6YWg8wVtfnLAepE
NzEHEfJItSpxWI6PTTg6fGbaCyPqMyaBDtXiY4XAltEC+halptgSdkqouU0gemSZ+spjb0fugUKe
RSv6eNkXNBepBtMbSnogdz33GNQcWfySanoiEONi8VwAVxOXJy05Ye3f8ZWZWY5sHuzgXbAX8MN4
JRJxBQwKMxo/BNQiM1u+QFYjRNy9fd96E1pFFiGNW88likyhvurMak6sKHqu3lLD39UusK0PYqzh
D6PGXDBXVs8pyuU3ws/aYU57RmOHVOIuUI7EdDLKEip1t0dcWpzILHoinW3AVvIiMwAmofU/jMeA
G4bCeJSRRJKTXZvFPeIijVCJ8/UT4+LHhWRE1Y9hicHfQez1OQLf8dGTlIIjLqoF+FwCye5x2OPn
nWXoBEyQohdSYeBHYdthmHIrDdIXCxFghISlDWFGgWbixxy/uSO/TPDoIa3BWsjsatcbfp/YdYzm
wYlp4C51riD/QMj/l87X7n3V7UY7EmQcYU+AA2LWNTK2UBdLJ3gDP3Y6wZZVGixZFnJcotksdIjo
F6fkTPm3pWQ/plfCWFIRmaEsWekTq8HgaBfHFKlE+NaEdn7aY0GadCrhQze4lJdF3NlNQDzMlqOB
zRz5A6zYK/7jbfzqyW1FwGiyK6Y31ay/Rh/NEd9IhJeqHRnXOW9UAZLCtLXsIUXhajmnVMKxpy2u
vrqv2E+w4NoKHxi96WESqTmnW0sEtY/v4LUY2Qz3DmcLX9a/7ljvbVXlTAth6LbaXI5UXmCg6Xll
ViJsu79la1Ptx7rccrOk9H/dXBCMmw+CyjsGMPmheVJ80NhTZiy+Px/qKGj+rpRUH/vTJxvX8Pi1
W/d2Zv3tbz+sjQof6pvHRY7YNfSGqEjwnMZEQ22Tv2F35pD05yvZMxnE1suDZwhb/0tLqsEi3Au0
PSjDjcB7xnAUuQDIKKUiQsgH8+JhjEIFowMfOWNbl3spatdH1G2K49Xuu2+kMPa7pl8d/SuqjgCX
wp4eXMYOqv44eG7BTTYI34NCS4zurnOuj8z39rcjOOsrpuRjyVjcIKLN46tXvFyGP/PtvQyiGKvC
1sgu1AUAj9yAjsWPnT1MTXYekkmbzar+w53yr3oY3dLPFsay6F8xheq0BFyAs/H/Zl7bzLHDEIBA
yJRL/D+gZ+JRzqZcinOzrBfqUUzLOAzsDOEln/yGAkS8iVOwS9gB2uxtigZI6mk231LHiNVSx2Ne
Wc7dTqR3gjkNI567cXyTzQFmyj6qZeZaIgQIzGFicG84bvEq7Hn0PsSSLHgt6p1C/WNAESC8hHAQ
Xuc5DU9XUeemyIa4b/3xGX7juX1sSCrDoLmE+Q7y9X2BOBsLNFJ+0hC8wV5a0KYIGMaaBbeV6nTS
5EJlkUbMatQ+TDLZ5HfMU6YXm9zhK/tYfRFH+bVL3sGCsZw29vqiRp9W2DdRlK9ekKHauU+CElMt
VhKDEOQxR01MGrlHIhvTGE968PT7WyDYHzxrpz8uX565hwOWNfgZBS41KG8G2PA6YzES7CuNGqiA
Q6Vw2PGJcwCFPjWHcgbIy05bcd9yRLNCU8RTAsrfYqFq0AyoI5vlPTNWj1Cadyyyb9hoSM8Ef5PD
tyqSNME2CRgb05lj9v+pw6dQCncb8vTpEpWWkEEx/ndkkubcN0i6rI+Az1MxnPV97EBzzucHoQM1
GSuIXTmaX7a2vIIQQhYaGcG9Vy48Sy4yPZWAMxKU3eQ8gSXk7MfNqpNxs0N1p8h/aIbFTUK0/Aa1
tHBS6GzTtNzTsYbtJd3fg/7bA2MpITgYW0F3e86YPfKDcJK29EvrPC3JPIQMKv9iHZmjbn5KXU5N
9Mz38jq81hgSWqu7sKHfsPLB1Vwx+/ZgESRIdDAbDBGql+0UZgomUOe7JpYzDxsC1m4IQnUk3IK6
Ra20qf7ecXvsH0kc4vsu/h5zcTm3ok8RjnJPz8IUHZY+FPpx5fjyuDbxCATwQSWmJUTG3VaZ37lV
7w6/XcCAq17MgU/V9RNc5cmI1j9xtBDZM9zy7KAA5SsAPQvonymNRcqSoxeJ05Sf+s8zeQCeFKDh
NtV1tVA9GRQTowBPRkbc3C8q8VhiD0T2yBVwt5FhqT8TDTH8BSg9KoEYpquJxD0G6IFUFwkhE675
MbnkrMpCEX1fXWNZmB5kUVr70yuic4fh1UIceou43afYt6yC0s1voX/ntZuiXr1D5yCSH8cEmVgV
5a4kDXNNW3hhRA+wdZsBzcAo3ZG6Qy82iMQEeQDeEZaXFFwTFXM305ZoqytFVzY4TDJdasQEwier
WLAYBqQJ0UH+26+RTQDzDp0GA8OxdEoVdx9aXhlIml/4OiXIga+xTQLEOB+Wb6YU1RgQ/6DqUEeo
lRkHiLzg8yEkGPJO3fWW0hIhcHbhlkeTMgDAHxpVKjwwQivFyZ+JwoqURiwkIp3bnXK3MRKySSpq
FGwMkCxZGAaWpPEQLiS4gmeOaB+aQaytFd6IXBj73nPJf5zvZ8Vr/BvjasJ2Ro3H7IM89RN2rKXb
+yybxJ0+WHNydCZnkI0QvwgKPMCG+tElIj39sUNdwGYAjBxNp/TpnToy0ZK9Fqlb2cP/idMS1TuS
3lFKL/SEnwWz+UnmIUGaw1aFnQ31yLRCpnz8mATXIm8euANM/Pif+ht8YUFqf8yKDLqEWR5C0rnw
04d4bHhbURSf60kD7IeFaAkrip6G84v3DvFKh2JjiFDvveEZE5KrFBAdfHIlSCTGMlyFFuMhoTBI
El1cFrEC0o4eeInG/ogMQif6MmijYVyfUtAxImQP3z1Y5qaEaez2ty2Wg+eAyFHiJQSm55ILOMlY
WndDt9LD4TRhJvqaeJ2oS8YRwRIWEOxAVE0GedFiNCxYJu9sSCG8AEgm1hvQJM7LXRaAvRPIxdOB
PiM32d7C6z7ZKS5VwIw5S2IsvYHXwpURRfhcht7D+zKfizg4gcomhFUywLnIc3MGRP6wL/cmwcNv
4bGm0rmB3OIGQaxF9xp5OyvpCNzioIVjwXCLzdAdzBnuntvaGnlPonJCTJnY0Sj742d625lXBr3w
FtiqznJyC4QRmTkPMpmDg5BExBu/rYg4+4pievx/6gbhQ4AonUfwY476Eyujt3GgP0GyRMD5/ciE
CHBXvZzbXwcOQBQsX470D+v+BzXSggrrgFDxB6QdsYJZ6S/eRoZ2/amP6T6qdXzUoKmwSx+cpNj8
xDb5bbHpmS8C9zoHlD5FLzhngmQd81sGjA2oBuMShXL/d/VQIfYYTKrZd4kMGaR7iSXntvjO2v1o
0zOF9FA+1VCqmPo99i5W5pIkvM1r0ydE+jh2tcUjUjd9hP+afkcoymM+pdyQ4HVPQujywX0rZ0IX
fY+kgcmSzJjV7voxaAGRxxle8saqvIJh1gZD5axJATIABh4sPCF5B6RjEVn7r2evYDtV2DtVctNo
LwbMGO4+gXZUN9f9d1MwoBuwbAwy17H/AQkuojcIgAZ0Cj8SMR3+dUtMSup2jy6Y8JIpSNnYowcV
KV3hZtP+Xx3SnlP5d/dnDjmTu1ONBATZKQFz2C/05oQIGH1wue/YBzc08jVOhpGbLTVEcIleyhaC
ydHxPadwF7H4a9NjjQVXBRPgM4PNxX8+KQF/Guf3x2f1nN/21VQjzsD5GTvKko2SBFGzP+uEujyB
aG8m5aogkMat10+kYWE2mmgchLRvcDSLj5j20cy7CXdzN+VjpyExBDuHquV3MtpI0yL+zfNZuX6R
jT9Ccy3yzEIV0fXh05mic3i8LucjYPNi9qJg+t04ow3yyjHAzMBJ1h/c0K+z5GNzvQkHvrAC0JRm
IoStmSL5JyjlHAAZ/HhT2u/g5rFVh8zcvwDQdCfPCrIoqwlyWEILLGELIAIZsPS257v9kuH9EOVU
Oc47iGsM/0d+41+8QutPmLtq9HLJkUOi7yW7DqhXpAOA+5euhLdJ2DaYKaDLiErCSBDdsGdxFhL3
GyuqDZiD7o4tqP7BCIIGAkTk/A4EWZ9tx5t8fn+YBGIymX/1PvKmQF4pnKLn9wIluPEm9paWJu5u
3qjakJDlWHsuoT5LOsQ5DhgIbHZyDW13BHr1N+DGgbigMJzEGhqqroD7XBgI9CCekaef5cPDSg2g
pWyfRyrz+vQ9OZO5RJa5I5EujH4MVYrwWZZLSOnr7jejlzoWRiKKT6O7i/0oWu97m4Sioi3uv6ud
oLLwwYQLrE17YnKqqRqSaTaldsj7HPrmED6Zw6kBvBXRKunp7b2B8onKzngGWzSElNSAy/DYpVim
fJl8NMCrmdYaYzxvaL+i0YJ3EQgS5AvvPHV6JO+syoCVBCi7JnB/kkvOcsugbtDizNYWU82AUaRY
ooe2miOgEp8MDMI8XQN5UbhSgyp92EKGh3ZFDxdFyAw5pA8VP5t6Cu30dauoXnQEAC35vKFGTn2z
7WA7VJMoWl5QPAQCQ81sOITHNPNJPhZ54s/tC4yuOnabX9DEwi5gkSUwr6aQJ4S8aMdG3DR9g6PU
oYsNb6KuTcvVYCpTmPhZ04vRnUaQ+8EgIltLOn3RjJcB3IWB/oVAKR5dE6cIXdkPEsSYfAi9PODP
MMF76MwSqq1xOA6HQX/OkPXYEqloQIUTC2yCMK0qu+finFVejoS4HGf2z+RxIXAAJTmAPJc1o5G0
zC7Xy/1q9pi3Lv0FQ+QIyF/VW9AhEL0HzX8mSzAumczDPsOVuxNGf64kcgSvHsA4EPZDyPKELx91
mZUhWHaAo7tjRvqytEitcgU2vyII1Pp6qs1wrRNvDiN2QgJ/P/Z3We2Arg5mHf8kfdAQlNF7Lxk8
0XhhyV55QWzhhvXalfLXBvWK5wAE76NwL3k3+Pv+8TZ/rzRo0YjX+irOpuYo/ms6GR1FO0DGiLSi
VOWJ+pAtGrQhFrQFKAh+lS9wsIZ1hPCYISKrNKCr8/ugTbLbvtepK9wzlHqRpyjROfnZKOZ320X1
XES5thi/E5NKC2P9sFuIddUYBkPGqew/ks5rx1VkC8NPhIQJBm7JyRhnu2+Qc8Q4gI15+vlqj45G
OrNnd7ebUFXrj2SIqf+c8NyuqZBtX6GUldET+cqkH2DlGyje1xMqRs2phy1hphtNw8ceXnj0ZU4t
3UgQaGyk1skHmylhRhbVyKjtDZQKYm8uDiUjPlqZ5/pN3JbqC6eNgtBKdgBy+qQSGGTDHK8eoNGE
st1A2TdI2GGCsLC8SWezmbWJ6vE/yNXJQ2KT6c8r8IEhSZGk4bcBO+OspT+K2cD5+md2ChTBFZHr
bhGOwfHxOU7IGY00fIgR2WP+fvglGIDHa/3aFcHvcM00KlwckPVIc0/zMwQHoIEkvIxBM0NgnTxC
ZaePTVEVCBD1ScCbOOWkiJO8576IzgMYAV75F5xMCSuhrIroPaCYNuygzHjcBPM2AazPTvM+jsuA
EjU9Pk7VUd/9HxuXc9EBpTFTe0QuEIl6yoQSmqGWEmrgKbQJHOMCgAyBVcw4LT0H9UbLwcj8G1QR
vy/ok1Ps3oYHCxuowcogKpzYLDBhSGJ6tzFrwvkiV1OCPi0AvMddSsEFhzhfA062Mk6UU22iDszp
kajFdqTsDLT09PkCqGFjD3somK2Y/ubhL1cH3xysA8r64Z2yt3tZ6Blsn+G93VNGpsXVDnApPLzV
k5V00BLysKjwoq7U1VkPUCfoFJ+z/Ium06fI/GCpIBaUtl3mZ4GH/yay+04Rh/2vCqNHzX0tjiNk
sz5rL+ix4evZi32SmdffYCM7yCPKLUHbea3gKR1ObTyefjW4ucr6GVsYagF5CX/ivD+CLkluPaCf
bkSFGGIVRohvQkxuKFhcACAw4YBjcGTOWdDJ4XmBKCtutn1tCObhRhvjX87JWyik7h6zPLCfC898
OTRLUMG9UBUC73C8g40Jioh3x9excHCKNPwh2R0HWu19xlt+TLu4ejqZHujAsEoC6gYl+DjHUaT4
IBSWzwnqOirjZsBL9cswjr8Qi4pjggKDRe/8AuxIznnuzKk2pde2ZnDqBsY9u5hO0dgV9kB25XlL
vV/WAyRVb+4dzSSi9oGZYunD2wkoRpaQmTPPcnIbnPwKawTSn4isd9RJw3PGkY/t/ZgphyeeTNol
PbRk+A3u0Rdgafm+cwQknMHrTz+xAiIIycb7cT8ApZKBzweGWSe3H2CbuF41UInnVMgOVnwrgMkZ
NedAHkp/nNIbkG92GZHlopD36JHeMrAEurC+YHLIgEcKCKnRjTyQo22hWqN/Q59/h1af6A1RGveL
frCnA7Vi9W6JfCPmZKa8nYzH8Q3etoIiYCle0InNodyDRCZa+bS4b/hH3H2yk55sp3EXdGOsHDPW
b2FqPP+pG9ENvGGN0y7JeUDW18nlxEb81Gv6SMHzw/cprvigJLsEOEG905ATHJLOThwcn/Sz7N+O
GaiiXFO7Bn3cRJtrfBvWSYkbSctNDar05Op8+UAn1wAwFuW+Yzbud29ZokCUYZ2C5M+GW/3c8zYM
epkMtcix1oN3XIgoqE/I4UTL3z5R1iEHKFdLGXmg5pN7sKaNxV0jmaUBQGH9mllIdHD4o2XJmYbR
1BBHqSTwOleTMkibxIAZwLTI4LzHVDFRHojS/0akY58DEL+r5Pz/F4kfgRUysH8iyEmOPRGIXaKQ
4/dMyBIBDPReBMhyy6pd31+UwXNPPWhuMpgKmpGaVofT1aNNMaleZ93iPVA4kjD34rGsqNhtqcgB
JUROAj8o3vgzqFcVIhenzSj78dteX0J42Lg2lLN3JAwCpAdDV2DR0mw5fTD5Fv3S7JSdStZ3dVDH
leaBWXF2DaDUOO20aND8wlWxebIN6MxRD9BXmj0mDCKWK3a22c2lQjPnRJ8hOs0f/hDJBJJlxpGg
TLUhhwavTXhz+7DqwTmiBDOKdFZjDn/ED5kRwDNUQtykOZlNCyJNYwR0mUFSaMXk1htfFg35Q+Br
PNlH0Iw5LEDAxIK2ak7+rV+6zRRXjbqWp+QXiOz6qDSDO6n1E7zmUcnR9TkoVp/FTcXKuiGfGOvr
CVr5DR8FwW/DW+I9GDIUKSjTkdD8vf49UsqXRI02UpMzETX7kgKjMwtuxIFwQSrG5vTxEYNolAK+
EqoL+HIebDqPKPbF1Z0aFOLwrS3is56CoU4YNznX85vyOi2/L2YE2yDVo/TupXd8IQ6Lv5zLV0rO
e9Vx3ldDkw+45/uyU2KdppJXGJ35Q7VwuePHP/68Xkg/BlnXGGMAzJUcZJWFw3mRtC+5a+mvxGBF
9soE2SHHHUJPfULpSB8v3R/WHxH1gkx3aCESUAPI7KhileOjovIbWl6RH2e698056Q9v69orCNu9
he/JWhOwQk4YFSZW59Vnk2hJRRg/Q8hmIXi7uiuUHkMdvIZDCiw30Zq3EdtSjILQ7pNPw8Ua1B9c
BD+BGQONTwpHRNm0bm/6Q0jU4aDW4t72kv4CFIAbDaGN6Uk1OtPLn/IvcL5UPFPEkCHSC+8zK3/T
3vUd6RNj+FLsbikfzuN/0m9mX5LMQOxopBd+85XMHkHq4GfZxzHwZv2LRTCnnhcZB6yCbG6nhcij
RG9lzOv19eP0Cd7bdrgVpyYx0BbeNS6WL8VFQrvbnmpQJIdsajOq2BDCPbl3PFwA/+ypEKvH8PhL
iXL4VfEbynrT6SJc31hRPnacQJTRcjApOdy66hwMEZ2r5RIdqu/ILf97Jl+KIaqh5Bo7dfoDKXbP
8yYGGMX5b0wJSbiSpEcRTNwOTQ+BXd+5kN3bTfSdlAg2dcW6RckwpxwMpPYMiPadf5AqNy48tStN
iV7jAeXj8PkdJJRWLiSNgLvqxRU3jph7k5WF1TeRkvPL5sOxulk5f9JcHFJP0BqaIs8BphhGYICl
Q4R9SultUG7uwU5D0cih9uKB+HKasFwo9i8EQOf2WRPhshmZkTQWTJoUn9wGZClYu5OG6cnIqZEg
OkKN64zt4weeRSXJ7AQXhxm5/aIO7ibCVtPHlPBIcfvxBCF6GpkCEx01G24JV1fC5rPh6heZJM5W
ko+LETCTRCn4GfgYaXfG39YRu0Wcv0zqucxaCruPGwjlKJo5QGIEeFwHkHN8WIUnue/JG+ptU62q
yGAlOk+gNr0S4pFLLP/1VlzUqYlNTEvU/ezoIA33IU9gdxqYJ0ReM1KHcjByYlDs00KaMejK25IT
0kGIfm/hZUTdBscmzt6TZlgKjT/Fm3z6Ix00qmcEWwv0z+tzNHNy7N0zlUkIAwzxKeyBSCARawzu
7Cj4pKMKy/PVY4h/koXFcquP5cknpg4qraaCb7lhLavJB2AIqE2clepcPyhogiHpWfbZbtifWMiW
aKqQPF4O8hDKRtteU5ichbKqK9ae6+yJrbRPAFchYM5IuBR4OXDy0TnIyqOMUYofiY49sQgEZwZK
NBhnpuxiZ2UX/+H/9vLMXAONOUWoDx6hYcC01qXNWbpeoGhm7TRQnJPbPmELeI2V9EH/i+RqGTJr
kkXq+deHVv94txD+BofGF7ml+wuktMhierF0pCJ6rMfoMqdHzjffjAS/WOSQk83Bfvai2BVH4uvw
swQXncKOW39wyGAtNDIQNkzUwd/NR4manlAd/Txoio6hE4L4xWuEXjf+skgHddJlCiGon7g/kQbX
KdVCRJsddWKKxLWgnYXOh2t0js65NKhAp4H3PAalWXsPf6suUw3AaCCPe+V243Ip5+eBxpq3UHYd
DBHwxW/VF/vDEfkQJ/x+ZHjbvntPRP4lm5PB0iFwGI7ilvfjKPHd//qOgnAwZPMmnZaCl4hD2OhO
LMctvywbLJhE6rE7kYkCnsBiSNe9xumZcyFSMTbw7YfD/Jrj1lId5Sba2siMOtBLpz9Hj+NYztnG
YDzmtF1CUrQBHG87QhWVkW0BLUac5CWvyEfAt+cWKTuXPVXZdaI6OcN1E9mXtip9eC6Ayg+LDrUI
N3wzMkUf2Cy20rZPPig/gIBSJI2KiKnGF2JNOqJVRt2WCPmWgL0n1RJia3sf2FdzPFOk1moIRC7T
fiCwJuGJNpgUw/4Pqz8HANh7yr38owhDxj6mENKsEDioOvqWgiYEKGebEnYJOCe954b/mAhtXs0w
ciTN9BVZyZdwZQFFHL1rQCLvFH8eKg050mgITnUlslpah8GvrFkRvjhOetVgzMSzui86zjavSgy4
oB2ci9jKmTRuklM2rjQGKQcvjT8JYm8MO6+UvHmFN4VkL/9JBDdmQXajHWC+Kt6R+6Jgz0RKiY93
cp6pWbFDUQhk7CDaoKhIsyNp+2GgPf7dP/6REhZ6hDSBpFxBrT9p6xM8PeRSEzgRElbMl5qTFjks
RkFwJ9nhqSiiZi/BzbMYKFM0XUhtSJQTmI6VnalwEvPTa2Gg8nu7KPvESijy7wLGptNQJRu5iGmh
jDqcnSf/ldQxfE5+jCtAE8urY5TDezrrCHrjrbEZZy6JFeu4mV9O+ttqPaGtcxBZQHCAjxDdgq5w
3BLRyliLGJDiDl9NusUDMpXdFuW2whODwEHHJiplcu1qoptX5fmc8ZufJibiJefzT3f3xQCLUVAC
dnP6vGJo3Xg581uGHAGu++ZClSh53UO39gDcYuD/uFAnv/y1oZGKk3UqKiD6Yctxxg44iIM5x82Y
bGQStYmlRnA8FbVHkOQhBCUOCiSy/B8VLW8bcl6LtnV8TglUWT02FofVe4jk0BVLriMsZ4yGvNDA
kV9XmcLxtACt4ug6bIlhI6xnfs6K4JHjrdm3CQkOi2p5xTTGur0x4Yrzht+M8XAjUnDbcZFqU/VP
aJNcrv/+gpg5bLYkVhxJjWDov9FFg1jUoREz5/gOa4PpIZPYIMg8+Qi58oCMCAZTaV4/ULA4KCS/
S24nVr7g6NA/Y6/AWsISXdTLY9lo3OAOEsbiTaoo1K/f2nd3SrBT/okZuMGe/yVYo0qhrzOB9mA+
+PLoYjZ13ktpxJpMo4GE9EHYKtY6zSlQTLR0sMEVqDi7EagRCp+4nmM44mlzqxGfcVh6ZqymBPIm
7ZSoOfAv4+b9GhEN0X95zy3M3XGgrXgkCrdOlEg4T0S3XcNByl80JgPSVfIf4RMdCsqiEwqTyxpZ
lgockjM1dKOttjN3v9WLbYWz1Oq7UibV8r1CTo7QuJ8qbfYIzR0IdCyrjoWShuxUtkzh+EIJKbPy
lM6GiwozQ89sGcM9sSpoE35Pw3lj+f8Hlb+SIhVRAWl/10fVzPb78goXKbueNSt1QPyDeyLWRwMd
BSEfPiGwjPH/T/YVM2iHpqkLuESXgzivflOkCSDMI4Ez/Agi4sbTZ9FNK76P6f6GXVCkfPzCR1v6
AAWqQ4K34leCvFof75HpM8F1AAw8NSvEu+ixmfACxv8GlwQvtuYafyhRp8aLqU2ofFSaHXAm2PfF
x4FtobSDVBKOSqr4CKIwQbxlbDQycwa7VzUwCECp8HiT6u9ooGCePPwyGaeMWIiZyQtAvPaaA/pZ
A34xxji0wQKa+rnnXI8fc2N0Ti9zjCMsqU4XPoZQAcKuCfvFJn9yNVfmKQgeiQ54QmUmYZkXjxsC
I1UGhnhE+hFysCE3uiRvm6NxSDZ0YCwEwIzjOpYDoBqm4Hpx8k9LKA33JYFr8FeShiMFSf8Rz5bX
AzbH0R7p23aJoJ4VvQxgtpjNxu24C+TteQqGh5rnmvb5WCJWUUQxC9wL+OUJq3vzPkKS31Klu0Tm
QBPIeW083esBHkmBXSAWCqUmJwLGO2ZMIrTICNHxQGOvLA+UDHBwy9UJsSY/gAVsKQChDPkK0hHN
OcbguE3PL1SXAfi7YpWTITEf0Kls3ai8qJvYCccFJwwm4w1A1RU8me7qMV/C548onLkt+AONOoIF
30xAWQhL2bMISHh4r6Rr/AJEltyojnQDcqFvjjnr8X4BTKYthkgMzte4GrCoswue9/D+/tOVQArq
RKO46jjdcluCdsO6SPjBTB2XyJEgad7sQW9GsD+OhizfAiBjK787vJCTO9KBrTRmlW8XDMQoZ4EN
TTNF2FcjrDO9ipzkUTXCB44yr+FIGJ7DmmvCe7Sylm9UBjlN4gGmtn9JWWWAoNzmoDW8OiiRQxwP
SNjpMneN+OcTdw+mXUJJmAeDDjrx0XtZyyPYR65cfm0DswvkGvoxgK9/yTcdYQEwaueRBM/My+pp
9qpzGgsUmWdKtiPALZVcSqRZHJ1OdungBrZn2Ydt+bHYwubv+4mciohHNl2W6neUPl1cIx9PaFI3
1gov19qzdNuA+ZWD99b6Q3lacLb8kD/MaM+LTXT6smGjVqY9VgXGE/Y8EHZzAgbgoWHJ1FywHd3w
heyMmkGUzbOa3xxJq6T6rbO6OzNym+G+cR+W7nkKyA5tJdJKLnOsx9y73oEmVRH6gauO9hOfsM+8
3IHbZAVSkWJyJDr6CZCtuOUQUBghRhtLI4Q0opIFjQu6TyoxH9vGngH6PBDe1QfYAQZIxFy6k/4P
462vNE3o+x9OX3Ul1zZYNqukRIoU8BHjIjVNONorWr9FhO1B5DvrMFgomDlZsnKrpOKJlidp9Dmw
sCImRE4ym4FJ0coQCIzjCpnGE0CLssggdfPWO++uO4quvDM9SZJ/CoA3uDSng5rJO87fwZYWBdpf
9IBwl58otruS2/HyZZKb7hEsSfBwPmhokWcjk4KmYNDAXDRC0ZA/w0sK3y6Cw+BpMSD2mX/xJ+GU
pnYBT85QHjPtTB4zsk+Foh8FzMe7hzqsLM5o7iOkDjYfpgolAWMYItX1nkt4hehlHy5ksuGARe8r
I9omR5hAX2wx3nlKlA7rMsV5zuSEXRYBzKjLKs4KOFz9mnIOPYKw47tiKZ3h3OQ+gBMwkgKfY6Jo
WFSpoZVJ7j+z3aujH89UNcTGHf22Ev3YogLr7OKjnH5Hc1GgItOFSMbaiYAEiRxoQmtWwrEKOQJa
yP2AJg8O3ArRFQQAgBTpl8gIgM5OMe0y6CXQqsol/3RHyu+249FHhAdiMm3i4kaeCsZrD3Twtv4t
14e+p2U8xqiVHtfovv4c1qi+qaNDou4KTw48ZrNqsHCCYgT52Ms5w/omHbrI5EjwuCGGQwiDb1rz
L+izxpcxnUXOcUHGIk1PjT3BDhgxuEciKLbMn6uL15BwgejS5MHve0a6PuYkYMePsQkudnPgECmD
wzbcB0uRUKSS3E/RReWFk857za2YH4/qgMADDF2f5GOPhTxJGll03UNrxFZOnwpO7Z8dx2D7mK8B
rd1+8PWS5/wyJT/7IgwsfGvitLw5cBAJA3iyqCJDtbA4hSKWuLUJhnjZXjMlTeafqrAk7vGT/pwd
eRlQpiQg73QyPxQHQ7o76WO7lMk3Jzsgens77kaAVSSQeqQtaTHBc78DXPWMJAhAZVAiIvEyIbNr
efkkvoYgRSJy2Js4/LJlPdei7kNEblL5hEKfAJkIgMI5feCqEB/FJJ05zCJQ3rcp2QOomL9kmDCX
nXIwjjVBiUsT0zRiAJSJ8sF4udJNdNkUNKKKsbGBFyREmcIJLGy138v55SB8XGEA9r4wqMaSKCg5
uG5+oZXT3hfok96QXoPsUNMHLPiXnz1nbGP7g7NBKeLM4X4OxJH1ljXJJl/UokVgDZdLki34oc4y
uW/bFdDD13aSt7DpKu8kHBWc03kDH8RvNuHIQbMUSho4Fkz2yKJurwrVHuxj4iZyFtrff1XMPCDY
Mm8hyQaDkttGRZvdl0Sl5vk+OJKDIrtnLjy7fRiekDBzTGH1Zb2zhTVF5wF/ApREZshrQsY4fngS
5C9BlRze9AcT6QVwREYRH+cWV1zvzv6eAuMA4qk6NXhWSZ9wHzky9aXRW2w1fOwH1g4PvYDwCV/C
z7yb46wdaQsUusxQb/eZA1vFCrkSCxzIcgigeZlJyLIXsJ/rkh9Pfo5IYWoSLey/ebfOGPV5pJLf
P+87LyipGt1kd4ol5j+UiPctIir5Jtwcd2y2P/uI0orFKdz1yWzqVh1xG0hYhfLVIjYJ2J/qW4Di
TeXLBSi7GuBR+7prfFPuGW+ZOWgIcGdfQA/BuwwWvP7OEXV9csxcA2v9AOWh9mj9iX6CAbuiBcHc
D6pAWGLW5ggBcjI4CUSnKG9FNeobF4Pl0hVDFjIq/WD5EDXOKI7gN1uyFhrR5+UrOxH/yVH8gySq
co7sKogyUbhMAd6l1WvADWhZiAvvvoW7ITrtNyEmjfrADFU5J104nKL1oQi6c4RQ3bQ5wWNAsCuy
95l4ZmSG0Xw+ePomUrzVcYWVY2btLxzjOTUyyfnInE/Jy3Q7wqqAaqYyD8Q9xt3CzEr6QJUrBGyK
BYMQiSPmjc/8m77GzdBctHCFZ/+l2T2ToAW6qxMcT7tv9Pm7JKDiOgLcXnBntxKuFTFhCL1htkBH
SBoAIr0P8WLS6Eaqlo+5HVqrGD7mCOWdOhZpJ0zV7JNyJMhmayQFRU2ybKJ9Avns1X+YnMi6AVnn
ehdacMNPFiqIVHUUrqDqzYa2VtSgOlXMPMAAtU9f+9icFeTlg07HJjcgR/AzzgisBJHHivIjoJ47
im/+ZGsMJSMndLBmRTqR2fIZxAD23H0iwCXLuD1Ygea/MoLXBvqIHZJLxx0J0JgD4V1CCqdpuUCu
8EIVEVewUSS+PBfEcQcX28Zeji0EHLQiigXNKX9aUS+MqvxJwfsH3uvpExUBYDGquGiX8XnakDVK
mMgBKfFjTAsF2/mAzVn8XXTQ1F+hIy/Z+XoYY77gDIPftEmL4Q++Drcfu/2CRQXIT1jV4RhnhIdx
LPzt1JHQKEwahII8TqZzjpgjUaq4aFE1Nv7lKftu8VrQ0kHPSoilUJmUuvPhqJJc5o1veIhNFUkk
XMofKjAZEu4bsi45YyHVibsEJQ8iF9CZRTVDr/rtO/p5BR9b5OUAoh47iokhHAse/O1vQEKvjNEW
64kHFqLEBvZKqCiRQQudWbhH3W2hG9lfOFg9XHOv1X7ZzdTSeY5f07+BCVX2Fi+vOQLJY9mv1m8e
AJ/6dU6wo5azPHmTEHqFTToi7QZ2nwKlFvdW1iCt88+IOOlCmL5Hz/gDdITTnw2TPeQIXf9yDQaL
JdAfe8iTuFYiwZDpvN0eTXJ3+zVUBarCfBeSbUwZGbFa4QO3dTc9kUQU8HWPqRYTFO09bV+3l/yC
B0K4Cc36LEWzx3LJCoakzCGDomZzCtQJn5raK59onJGCcJDui+Aa1tPLrmuCK9hahq9eOfDJzuEX
QBUYLyGAdv+MGS/xZkCIoqAFNkc9qQI9vSbliHapUAaCFnSdPHnTqgQ1R9bEB9yWLwpqAJGB5nRp
E3yDI3NghjkoBiImm/c26W308IS2ZWdgTieLDCU71xBP+zd4MhfRmPXGdo6mNWKb5jtehuQcj15R
TZjwcQ/YhIxphzfpNWxGSFDVmpnLrkY38pgRnughQCYosBm1ibkGsdAEZlcyJKIG1TxMTlm1NllO
r3RiQ6VSYeDy5F1JYFJJ6iDB6O8Ei7r8rtudnvAXuI97k3croEItuO/4Wc8R+icS6McPBGwtAxc4
pyR0vqCRWs8XCivvihAr49yqY07l3FbbdgvNzdUEVEjlVb0BB+ffGMh+1vzBYKE7ZfD+Q5csLXqs
7qzvpDx4LGRzI74hSz8l5bSLiyEKixmKp4lCOkHtFB8HzO5Zu1UbELvAN0IU66HGbd0/AvEiRmmS
e688MTwBYATnpBxfw/76jp8PIxv4LNIRjkE3n/srHPWEnwvPHWvngpHbGZLUPIVct/t7AqIcZdqN
X1B7tdNMHiLO0JbmeDfhnnOOAPnTvw/U9dV/b7jiU375P9HxU5HGC8UCM6Q45DJTpdyzx3viNK40
WGKL8V/wNSgqpD3DLtu3HEJZsVs9FxRirwhHJFe/5yyIxtr3U+pf+04P68G/D0q1F7EQSGxQlUMe
acMellQs1MFjrhvO4yDIGvKeMJZb+Zp5w61RqYPbNEKeSIYshmJmqcVaCddspODrBeW8RQThNKzd
qeXxK2BNF55sEojZOElXT6QUYBEUl7l2Sa0CpfKutcrw3vJTGJfRIw0vo5gGNzVD/eEKh4DiEt6W
j+BCTzHFC141va+NEXMOX5D4ADlECyJlaENAKXylS6DKhRBPdJz7pcCJnbj0zxOZ0/Q7TdlmuUu5
hD9/UYcLPAGzxx+uH2SvPDTGSLQeNWJvJ8mKQzh7sCm4VwcOsgp7GJrws9I6mPWorag8KbnBa0op
nR//ou/r1Yctf08IZkyjzUDa6QiywP6/QizWf9sJI/MJWd+fNAHLTQTOfMyw77w9jA3B13ZDxg+c
iF+PoMrmJY6XQ06VVNoQMfXp7BNaVepfy9joDZ4oAYHsmuCFcwJchn2pc44crKCSwDIk74ddQXHV
x5x4qyqtyN4E/GWtOaPfkj0g7PtCBDKK2EA8/ext4IxslkQRXcixemTKEsbTGkiz9xITLRlQGuxi
9olrEoFfHgBzx3CPXOCLq9ftGXAN5Z4X+zYsR1MwngEwSoA2qZi+1LBveJaBhIO3pByV3lT2LPAy
aBp4zPy0u3oGLAQZ7ilrNN1XIQywX8VXxL4cf/FcogjgP0yApQbfQE0Il97pKUrYL7qXt7s//gG/
8iT8ss5+LE7DEoUrGxTN89HJJ9mVeOcWmIggF9SuGB5dExsumjLoFEF6VE6OKIxX+eh9Qbp5eFCC
IdzBkInwbsaGhz4JWRLZS0yiqJUdDouUb2UFPJW5K8L+5HTgqweoepjtgeloOWTpAJWwMpMvyGF8
HRRhmQ5fk1fOH0GP/NS9NVCGWwaHP2tcesD3+8+m3N9pNgSVCs6jYyzYYEJQ8uuAcQUg6+JHyE2u
e2XF/bslrMuQLeYUHoChyuF4Ded4MSGEBHJFxf0dT6EG7Q0ohbNlTUKbcx9/Qe2R29BUpI+uEd7z
7nAZozYtV7nFTtXiFCGhg9bwHzVTyPERD0CG16MzSqszBPc7fPHMKxe+6/tfTh4/6eS1q0ONcgZN
gsERJO4haHvsEWkxuvs4rNncve21JafNgTFYqYE+tghsZXAYVn7FOfs2Y6nAWMviOTv6TTKp7dAc
qyvev3uwOkeUoXF2X5nwzOQEXAaT1gNWc9jjdGdP/4pnImnktODsZVZbS5htiAUBK6BsimrOGU5b
fJnXtIzsDXiY//57cl+mrIzisAMX5Ros501Ausu/9urOe08IZBujwGIMStkZwJlYomhFY9a+2ByR
YZVnj0kV5AtKgYl8vYXNtJ1jwcmIl8P0I0UNJ9kU/QjPoAu6GyP2wLpOj8XJw2xX2hO0URFyjRGi
q/zMzrGWw4xzIM8iwaog3v10cbKfSVxNRUYkxUYD0j0syksQjMZUknK9fnbKHeeXbyLiVsCAhAXK
fXMQ+n8wxIuzZYf6wzwCZgngiYuFe88IuSGhd3glK0qcAQmpdvf0DPFNhDWpiYwfWNTFRnx9hdJt
hxogiApfBUSFNgXBixha429U5ke3tyKigbWv2pBH2JEEdvHMTbm9hQoHGYYczJqEACvMyuXEy452
fnX+QVpXxT1eU6OLOF638TESwJ5knx6eOKZAZykA7xxyykDLr/v72T/urwMsLTASK2X35vArgUFz
7dx37dZMmSjRvukCZH+FeSU4UzgKpM8WsrO85pxAEd4XquED6pY+eyc1RBh9/rSpCK0ybbYmAMwm
cVJpzQRIZa9DE5ytT4Vm44zUrAIFp7ws5PQB/aZnD8A9ODvCm3kSAgnhnbJluySyb1WEK0u1J8L5
Q36SgSpP8vYFdXqtR5lgXA3XwcnlLtorbMygSRe27e19cprAz7i1Fx3Bvy9g1pDHyQcVx2dD13qi
j/tACe0fIihrDqwgOtZZgTdCIgJD7a0XazG0/PUXKxxhA85fPcUrW0ceyH0nGp6cb1CGGJU4SLrk
5KMhZNtKLuEdvPLpI8IgLsd+Uq5WEFKtpFLAf+LNZYWKEdHblGsi8QDTWrDABWdO0WJt5ewOWP6k
XoItiEq89cub8Ch8bc+YcaWhEWOCTVJj1zij1Z33EuqMvyi6F0QFYCr26lNIXbZwlbdIvO6D2aLO
biK01ANeXWLi7Hkm8N8SzM7TpxOWAdRXPtUuPLnFrnWyhzNDFEY6tIEPexGX0T80LMkaH0z1RSX7
5kI6zj9onDYdgDfDtcLLgJ07Aw7cxLRYeFjZHsk9JIqNNey9UXcP4FgsOlwaquGId/Za1N4Mb714
RYmfGJoPT3f7YMzifYXFhahsfNqtkJNK+WW05hQChcDrnE7u+0nPiVEJLwSElZknXs746Kq7C9HW
t8EdVb01ohYKWw/oBRbEn/92G0Y9oeBA3Mjv5RR8jTFANFQnCxEZA8bvHXjtwFIFOkE8jJlVWJ2t
UBmfRLBkNhtxcnORflF/l79TcSQWRMWWp5/TVT/6LEjtQSW+5w1i+7jtuWuEjlxdlJ5cL57qDEEM
sP3p4fNASWAWq2uw/UDbdHbeuLdMij+BWIOACrCc3D0WTIfD4BSTUPBgHWeRwG0Ysgx2+xTdJ5ym
P2aPokaEOQ3rsoD86PqUvC1rH5W0SGWuAdXZghPOvhueQhv4k9VeDZ7/csuWsphyIE8T1jnkYHaM
hizO78mCCLgYIRrbPOh3JsGOdky+dfIhVlF2n9NfbqCG0KEVL/Ya794K1txn7GaqPvl7RPG1vVDg
GNaspiwR65e97fFDZB5wFNPhlQ8gdv09DWl8ks5mH91y/bjHvA1gowTmhAUrcuesHEd78KDoTq7j
VBigAhYkYoBIkXcd2gN4yz4Ps6uzIGpHZPNhpOE6glDbY/5a54j38Brlm3byII+JjCT+/eF4KCsR
MoMp2/mTjWrbc9J9iTn1SJjSGXftXo0Votozop09ItMDefqaEVHJ25ZH4z0ycAz8Kttmj3XuxwdE
sMBckTwQWDMjIBtHWLA5shDZ2aEaYn+1c9Mec9jh1Vb8Gv77veoCD7j/japrhaMUZdSKgT75bbTk
Qy47ke0OIQufAWcz5IUK2BdHa+ebfqfW/BR/Q9ET/Tji5ijnJGBT1vWvoJCEE1B4XGZcs88Y6tk2
F58ZGr/ExEXE2I0PwRVicMs9wLTmpMgzHSxIW/PEFnQSHuWYkurtOzZYR3gQfVwqvPK78/y6fj8d
0bGFWBVjMa2FIPjdATQS8321OMVZl6HGARci9hB0DaycJ/Nwz5C4eGLFecJR/+ZviQ4XVHFoeXou
eBPOGz7VA+TFM4Eeb3s6CjhIWIhIAJMhlf6VK1iRlf82IkgelaYePVwqRojqhUr2QR5+Iu2bVEkq
HJWgNzGdPv1RKM89I+J9HhRe5dWro49kuqO2ZHjOv9whsmxIvcfT8K8HlAxD6AgyluAujBw5ZaBh
umbNYUqLCL9If9OL12HK5hNpgdtRxRo+54iwojfqxBMbh+pIKzlBKv+nLd6pjmEZuSRFoGR1EobP
TEyai8JDK7nseWiTL31njomi5/ZJBHsy+Z/D/vwckuUcH+cIw+DGtmiYIUkpdLtRK3masYJA1Nyc
SUeX7vRJgkHNeYzLzEca3cKWqq6Cnysv2BIGhMA60uTk/PVja0gLUPByyfMeNNwUtLhhkbwnGmEf
/K3adwdFAERE2iIAB/7IH10m94jCRe4V85FDRWlLaccJJSrx+ttu2xv2Bx885zCL392HkavvUbh5
ENHJnNm4rCTE5838OK7/r9mORUIAuRsO85hHe8iPQd4eMfLY53Gzfs6pEroiJBJuTOqQMnlk2ATG
BEJWTg/c3ESfigUOVRxqPjqTY/qdEHbdpy8GaPiJekp72ZBCAmqFv1Py1ff/MkFuzhzKmX9E8Qfc
HsjMadem0hCALFETdEyA1oRpfdw5BYZjAFefYg/+xwE/+PH379MekNSYwQ9xKRdizfMf9w+wMZOa
prRzgpaGdNNmckjO49b/TM1Y9mhlh/bfHUT7OA2f/MqdfydqGiOsiznWO/JVgKjecV3NBWyGNHH+
SPu6X2XNuMaQAlCBqQOPZ/hzoKGQ7KGOs3cyIQ6XoBcJ8Xido9TDR0TVyZw4h/AJ0h68lubgHh2J
qse6R75IJ3pouc4GcYeP1TFRZjSxQVZRgDX6QNnJ8fwbzhkkCBAnogxnF0mIwg9dBPAfgN0UOTGp
Hzds2OpO8KDNriIJe3t050qwQ17vIBgKRaCXDlkHtLxe7zCIul8W4h5b+x1M94Qs++3xG6/MoB8I
e2eD8KU/6oFFdiSYL4tDKep+/GJ93Vx4WT7kH3E2FsXt1N+ewktCoyEHYYJqfVJWqUwxaBkVau5q
3Lnz3e7rcaMwkpjQyIQT4s0wiMrXRNsOXYC8KQcl6Oja84zlCYFMcF7XW+VfuHfBO6EE9601vRqE
fZQLEApwA5mDnMrCNoN+mcjx1WZ5Ze0aEYHLjIGoWujbUMclX3tOMFGEmdk8UBLkCVeo4e050yGb
vKciiOdLr5QWksoLn3C0bJNUetHj2cwlNA/OzrBpB+WbAwhqPBoiMPyAucNenzj8Q7vCsYoD3fKU
0xbq7OjWjje4yVKuMkE2r61Ywb78O3+XNIVpfwa+wVj0H0dntqwoukThJzJCEARvmUVRnIcbQt0K
igOCiPr09WXFOdGnT3dVbYV/yFy5htSB6QXrSYE86AmP3ksWOkjzPN+3RxMy986URyigGfWBJAa5
YleGhSlbb8ispR40+5T5w/eKP81Sd/4GA6KEMcAlG4BRr2krWJnwsOoBRmf36APDEVRn9dyTDY5U
nQiT1Y3t638ZTN5ZK9ifzcj/NZHG90vihL/hN3EutEiQ6XpeC5KANjoXMHdY8/1zN2q3rVft3CmZ
aNEffVNx+Tnpo/9Q3fTiQUHE2uj1DQk30Cox+Ul+Tpk7uuoxSrmNFZC5wuvAtKDZ4KJ+E1PmUOOb
OVFPbnveQ43ZdjtUSKi6wALgYD7eKO3tN9nAjN04i+HvcgwczihGkAJ/rNsWy1IqlB/yJKwykabt
hPKRUWHisONldxZ+R8yjS6whelOpoJ+0YPSAEKyjLg7DFUgZLBKxJDklXr35T/OG/DLDSsImJSso
IGIcYPhBMGRyK//BSIN3NBHYj5sfh6CvBeTacldhQV//dGVlUVQR0sC7R3HkZE8L/kwLbjoVnfWi
gO7YJzTV3DSstJ+zZaw663DNZpN0zJClT1yLxVrjAiASAwYLRn41AXw16cDdqRHXXA4w5tw7ZY5o
KHok1UwUYIl5gcfGQokfe12WmUvIExRlzNkcOZ0SRMU/0GVudYAAVFTETcJB/aOdLRi5d4Ok517o
c0ixZCRNffUV750f+oLokgS4wfwwx/7/X+MV1SBifU4f4+y8k+Dy2jwQqb2WlTE7g1du7i+n7A4v
jHkIEIJuojkKkjBkWRsSj5u2dUEiQWOt9TsSbZJxnGkwPD/9sut2ye9zr9DdzU3ycsDTyGJh9oR6
9piyzF+TYtoMO6dnDGKIe/tzXGBID5CXMv9Vh+XoqzpcwjomNiftMKTk/s6rvoJUIUNWwUxWBEE8
eUbD1Uw4JDm+VEYIrU8cN3U/w8/9Rl3BFhgyU+HSrGdcWS7lmEc+vUU7deeqhgDPXJ+HzNWhBVUu
Ebp4W1JpdnbVX04QER/ML6npeMkS+0XvzucE6rX+KGvu/QL2nTV5OKAtxCcAma4vmH8jgUBlTGtZ
HGAOMVAPmb1x/DNxNXv2H3krJNiuBPd4epQU+9v4W9nni6cOhgAFFEEU1nRT85+LS4JG2VqEtzgL
bhWtTNv5HN/HHc6Z0NL8lIXfzBSYQy4kum3hnPCEhVG1xFyHwhDdgYWW/UTcIwkVX25geE9PtOrQ
cLYN3JW76A6RmiGgUnl1qtsJDOASZ01B2ExSr4Xf92tS4pEllC6hB4DM8FcqPVqn9lr1FGgOGdgk
rqUqE2Ew8A0OGW4dtKePfU/2sTDDPvZnemW3p+xiKBEEPrUdvlbEgddYyRpnDfG7TTkR+OUSTYyC
BJc7qhseHndL+DnkuwsBDhfh/JRrQfxeJwGLKZCo6S8TwB1m7MR6xh9Pvgxpo/fhRO6snmRfO9ry
+7MxWjF44a3Zi1u0Bti9zPNlO5Tr3MAKI9/rcbO/xZ0TaVIeQe/OBEARBnmxMJgokNxVRlhu5gfs
0SL8ZXjxPWeGrdSIztX5U8NgxvRcW8ud3XJMkUvR1Q5ql6LT/sNtb3n+e08ZzVL72h/fJN8QoVHY
A07/bZn8cvpzSchg5b1VwlbiAo7aNwYGK2Q1POrRexAD7nKcIu7JAlYZDRI/XzUCvIpwRktYWfFB
xc+4N5kagznZfNN085q2hx3udyAZQBLWIjwVTLcskhvQcSVCnDujJ8bVN3j2VUfhBGeOhSkI4462
tSoGw9vh4WVhlwLPsK70O/SlBUCmLuWouDftLmjGCCZ3StwmaksqqCwWxysYNx4Ro1O4zlgfKivK
ZdYpNB0il5BzTFP8+Ihx+nga/iy0uKL+e62dwOWb4Nv9UCDiIRWGttRBcD4UBkhiE5bQ2iBqIkpy
Wq+KiObJoPKjGGBll5S8pz/EBkzLOSPQgXX62GiAAnsYP5ELREwY4KoyEeIAHQO+/zdcpAQ7Om9f
XAnAPGjymDOt1TW6RnQ7Fx8z9AHhlEAI2n82AU8IPic9OUAxLlLPr48s+S34u2CSwka8sX012umQ
Uic0ZHGLX2oNU7H8f9ajfXCebkF5PYbK2hlT7iBfHv3VUGWZLTMG8IglZCgAPMjzxJwwqPc5jkSD
9oS+zFsSqwgEKgQbkG7aT/Huou5xi6G+ptXIhOy+Q4qEEmyMPXzwnaGc8/6E7NKGtmM4JQo2uWR3
wn1B2je6DM0FDUZIW+PsCuz3/JR4PuLqF+RLPOwvp9B7erc60RvgqkXP3JsAE0CV5aGBNVSMtsS7
CaBayOY4cCJqwHqLJZSOL8TeZyHF1omB+6R0Tl9HOZ3nNH4M33DyR6VG+2mh2k2RDf/A7toDaDAu
Bm9m1OmJOL43xiHqT3qNPyhV9z6ymhyod4nzBbAkgCg+KbDCLijYsZzrTiuKrv15xovCp5EMqr//
tijwxSGROrhlgc4y87S72PSMTCauVISYgAPCwjqSx1GH52WXYMOaUG4idb0TdK4D5xaiKwVhOdj5
GaXcAzOW8kFSVb0c4IjHZWYBBDrKTPOLvpDeWIYL3Ht5fyKdpSxLZ9eIzGvKd86BfrGCOO1pnjbc
qOiUtfXPvdLNdxrrRBQSevHUw+2ICpxwarnxkD/7rUMDCfrjSUGMsHiA07kD4l2vOhttRKE3hEeX
T98wyGmpfINBMydQ/KXRR5LZcZ+Y3aNRf2PX374QSVEeXwvEon0yZdkmyRQeLARb4bUDaqFmJOSL
tOVF6aeHyySjCrDU1dV9xsoiWbW6EF8wcwmxNyfOZcwCAL/TCSSQpL0zGIVzxjQeeOVWiHPv5uw0
3LImhyka3Ikxx2RoVe9xJR78ABnpgewStC45MAGHfGTXhZMxJD8i0/xSJk245qmBvn6X9x2mq4a2
zCCIISPxhKuZLud34I7woVi56Ab9YtHy1OhJog+mS/UYzlmLQhTC0kQuH1IaSb0H6O7IxsRVOx2m
kRBU/j5AiKxCgVj4RTzbb3AeY9XHvholingzwYbpOucFUROeMsxgriImAvro+asfVgUpE8EzlSZG
iMiT4JqE730Ms0YNGIvAkkfuGJauXN6YKhC33prXe/oQqlNhEmALx0QQ3NNqWc3y08fYCYoM3tOj
WrSBBmXoCyMQTNNhAaacA08v91CFYurExYxtEqgD9WGvD6dLhdqBjjgGfSS8jBaCCDS2CwF8OCK4
nUzEIJcT2oluH6OVEjJIj6o1ZI6fhznjF9XzJQP0FxxN6wPkuHrYn9nxJdpRsjA4YcFiSYNISGMQ
I0gTkAcTQ6sNCQouQgveee6/waCLKSU7/dmBQBH2RIrPJt1BvobzsL27vfA7ND01gOoK3ci+EhL0
GV1H2e5MehEpwlZ65OAFczeolL0Hx15zIABDHhaTi+5QmzUp4zb+MdQop+feFoarUgZeRh+3AX58
TXKHGxt7yjzG9/PMaKPg1OW1N6gFeu5q2CXmx4RZoC81pELliHmVR0uEt/DTQ0UW0sXIUJF8x6uv
TbkBcRafUFxSpO4WzALcHl8TUBW+Poqsg3AJJPBEC3AtKAfZqGSosYaGpYf3qcS8kQSDJ0SsAj6i
9h0+/65uETFNhxrInrTDT7hhMMwAKfjO2wOKDpWRNXmBWGhPaUqB47twZDnjbY6KDnOuuQwh3g4m
XWiuvR8qENWubV0E3g1XhDYy3VMD7/Y20KLnSZs05HYxYUdYCbSzllwCQp3DkuDyVqCPG2aMb0mm
LmgW4Q5fgMJJ6QPkVKef+IWhmpOuWrQ7UscgnMUP4Ek0YrO7steZVLaBA86nl8eR2Ayp6oZw6veA
rlTqcrCjcXRbGLXQAcOXZ6Zv4RDEBd6JK7L5zktU5mTTzvH1QqBGibRIIWwgIHIVvlvSwGISNhBF
yowo53kNQNLgUVqgXv7MawobH1Z4rOD7n8U5BvUW0zH6iWE9afC82tLBrlQXiq/QZID3gQXAx24j
HR+faoEB0X3GzYtZMrhnd5HuSkbJT5zX1X3PeSHkIia3WHNw7Xtxe3+NnkErOC9TGLZAojBaAEt7
gxy2PnQKwzIfLr67d8O9A7wpLp7kFZAicAinL1N29NZIq1cJiPLcYNwCL0oC/i6L9VjkVLwDc/Oz
lNW22hs47rN5vwGscLB4Xi2fhEcNxxuLhPu0k4b40UMUfrSnoAG0+WlBVqyVlmGbzbt9zDh338fy
iIfv4gahQHHRs98o91WvPIrImrEniT+7Lw9sQrAYlxxcCsiK/pNWCv9tZkvvjYGLAsawSnS+kyVG
+V71ezxKXiL30S4VW5kzbe/IRPYK+xHyRzZK54+5plqdk+p8FjdeqMPu1el+epM7QDbibkeIkTiJ
zCGtAva/Rw1dzC6FpjKgqcv/YJPCFyXcMbF7PHnx4p109/UY1xMlQiQ+fhGujjd6nCdWumlBxeRz
lPjQLbHa7XcW2gCdvhaY4ltgK0xAPX5g1S+nZdfpQJnA4G2qU0rMsQiGnhPjaMtIHSpzKwxvG+B7
l92HUByRwftY+CTtvBc4tUCaOeo0t5Mb5IDW6TptxhqB6OPX9JSF7whofgr9kyodE2MFx7PSZfRb
XiFONU66MTESrqFu12HZsU2eLxVqQKZCaHLmsEogFqSz1vweIV2oOFgjKPo1kn9cmidNgJbG/Zyy
kQQFygyAiTdXm0wr4RiPW+OH+yHFXeEkyAVmfDnRlVamzfYcXyK0GIighj9QBj5DXMUaI7kLX9hq
Ex/5HLS5WHB2FSpaqy8JZtewvfoyBXMuASb1EB/wLwJJBoWjOf4GmFDwmDnYWJw5Lhxnh5unO/of
rgll7+VUXee96f29ARAozkcJviN/t/gDEayGF53hIO68FsyL3XIvgj+gHCzFI+prktjO4++quy99
qEVvX8NBmkPl7Xf331XCUKIVtLyEI0AdSCYVbPZVwiPFeQU7Z2qf1AaJAkXCrj5oB+rq5Td/WA0T
e5dVrHPygMEUhYcCROJITcN4b/zoi8vx+Q+JgcPELrWPN853Jp2wrnjxAFAb6qHZc2UydA+M4X1o
jMGJIZxfAPJ5ix9iUrhiuZgpbTGNtKuAXK156SVbDKQD7Lbvx6tPp4zNaop7F8+jEv9cHTn62wE4
LBymQDo7blcsvxSnOSRCiwdkrqG78HRq2BSapw5V77r7wNZDUzTS8OERMVJvk0zp1rcseYLubuM3
8yiGNhHi+IXJ4Vv0tzBU7/MvmIZMoYwwjYsRhOmBvFp9I4jnNX7HXWy2A11KzzE7r4W1CQNzoGjB
EPg7LH1d/SgTG7BP/DxYHD2AisuAunX1Ob4mmgcWIYzGV6j+cYFzloBvQzjZLPDAEuLSSufjQqWG
vv+y3ieJB3ksPj0MK7m12Zyg0Q/vtYCpDDflOhFyTwU6IzFknTiFD8EBwVPkzCA4C8IOZPFdjfJA
/Z9UrWyVie5iKroQlTWGbUw/l6is2bkpdxHGLW7rD8BuaMzoxFTA4R5he0A3YN2o2eb3aS+sOdjc
YvkjCzmPW5gEowjY9RiRYt5eLunFpX7AWQ8rqZhr/wpEpXmwlPQJTPExqSP/BzaF/5y198kej3Ea
/USqILe1MSm42VrJ4D15zkHuVp0PQ3qKOjg6qIgQysaag5IPa221wkJCx8r8jg6HETYjaGqu1dlH
LVU7xf7wdim116x2FDV9OmyMNbtANbe1isdUfIVugUaZ9vR/b1s+aYcZyDvd4LUogiNJARRYL4ZG
f7UTo8RVgczRk+DZDqGpFZEw5ncWTwcWqvdbFuHXBJYhexHgk1kJg8QEoZ02KMMWDKAdF0nwnGXu
juPX+lhzkmoWBt0OQJFbHv+7wlQBjfnTvTL9OgfQq8XmPc5Rid36iKmwzsQqkMnp3WUJ0wYUCxzV
PLF5gmUqlW+Haf0NH3nVk2foG0PGDMPCQcIBBYxFxyRvks7ysZhhLhrpsPjyuS/ECdG18RIGzAfL
I2dmb0OJf0WZ+HUQcsIGpWuf9qKXexltvt4OYTFgBJo/8Wff06S6yrILSoApU2sqn7HrtTOrjADK
Xx+2aOFnONoxoDs26JXSFb15ymyJOHFtRX0H6mtsiojrCEoPEZac7NwlIMO2OrnhwWkI1Hyx0M/n
cwBRjye5kbAXV/GFTJHLD3svOFXAE77rntgXr+RVPtEF3LwSHoLO2PhlX7YEm0c07h8m8ZQxfOLf
4IcK2ZjeA6hrV4yduL+Y+IT4ONI7e9rGwE8HftEXpd0ORmTOuJDfwQ/idyOorRbF2BT6MO8TVaPk
fGAcjUdLNf9FGf0V4jCUFChnOCwkYHOAuoDW9EN0rYEYD60ggjgOfwLAmWlxlXEwiYDugiYEcpdr
RELDFOWB6mH8wD+wLzPWJW03OP0duf+PibtM6+kWBtqA5hN5gh9C32bo/8PZMQc9Zhy8ui5AXXn+
uIj0aeFsEkFyX+0fMZXnPEEPUi6uUb1iPoshP9SHn1PvGVA9Aoxt0P0FzJGnD69cqJxZKSTFHiEW
GANyBNb7cqEcW/2eGCJRkyeJvYALNYR2wqwJiQgTfTQkxwS8ULw5nJJ5l+aY5O4dvzBEYEgwsVzo
XH/HGv8z09PwVDCdV+L0Rgn+CRAaOUlaIyKRWO7wsG38Ell/ZsK8jFqJJFKfS4fpKXx2R5buR6gR
Ec+TRSrt55xPkoYfMrzR/57DzMPz4vzBujHGjd7jLXUHdDEBZow8HWMOwIuzEE+J0l4EjtA20FAZ
Me0IOKO4qef+scIUkAPIoOEjDX4ETsMLY/8Amd99YBZvJzGVXRokfcPIPuACw/oIUy2xa3qiA6t4
fj172nNZTzCzdfcNqUzORkGHWnGb7uaYTO+ROu26xBHeyLmo92BPdhFdtmdIiV2O95RTU+gG1wnD
tc6GZNGcDkt8JVl384YDGvRkVIbpQZgVlykacpcymId3IALKJalo3x29Kby3jNMHRDXs4TWCy9JQ
MCdGZZPMCveLmQ7LSYdlB+cTMifGMV2bD/gCqIJJp8bvAUbm1VFf3aJyJeOktmPuDXREa04rwT/N
KZsLtBeSGvglVobYLFHTwFYOeVrBEx3Py69iUb/24rxFEC9ycIMzg+Ok4zIxirC2uiwyFyOMan0D
uMU7mimGUCqxu4lAACTQ8FA5VUWdhsfQRvJsFJoMH7QqRDmFbRq9FQSWA84LWMUUe02ON+4nAr+P
NC37kkkkyMxlRAQ6l/DHlRckY7iv15qgXiJyAXQMrpnMKaQmoo3mZXNhba9HVMf3Pacpd2Pb6nC1
R00AmFZtsAAZkw3gbfDSjzrTw6Yi2ipX3XzsHrCvbzBXTSfEmbC0YAKGiBcZKcdZ9Nk89i8+jQ9f
9tZ/hUTZk4lkBh0fMxtfdvjZT2G5Ay/mILSogmtrokJiwoSVTU1ebU7Pnw4TmKUtn24zgNNbgT8U
qHSB81jISdDanfvcSS6sXujowrdFXUfzzo3JymbVsjsNi8GWgZ1m/FqANjBz5azkUTmfyYMHDjo4
aAEuANMPqhAB7rDH+yRsK9D2UEtt5PCHXtSxR+cDAc82hpYAwiUFC+B5MlrgZYJbBU/c4pkFBCFb
zYorAbAdOv0C5tAxd1aEtJGvGp2jeIQeIfi83WaVz1xAqRSkWuMoK/eQVTnXWv3LojullSRQ9HkQ
9bHQElEDQFSy4ZNdBwpzZyDWlm/szrRqToMzuvhc8N0fQBxyxagrThSb5vMPKpOrhIpfQre7Db/r
N0dqlzh3w+G2xgyJjwsML9y1gsUaQuz+T+kVJfdzjJBtVfUFvGRwPaRWVSC8cMN8UcgV6CZ8KjyA
ZT42fqAfHLRMTAJhow/FM4v3iBmQSemMTNoHV4T7CPrr16eJxihPezC3uMgYg0sH3w+uO4OvJ5c6
YkhiEqQ0hwlwsQ6m89nLnSUbHuA3ZfRUBFggvIMjS84rFjAezxQjG2xB2HXUbUKW3fTCn7vie0dC
UCfFBNSJXZlH7326gNZqj8iA+dh/wkpgGv/3nGHeiVbkDT+RYTtzgMRTfB64Fd8wHrCnurth3HnU
Ao5a7srC+oP6Or5HVJuclygtjCEMRnn+8SfqxHr/En1i1BvZAqIzgyP6gC9qfQVf23wkE2BcfAkh
q+F6wI1SvE9fZ9h17SMzQ8MNi4VJkgFe+F1UyJ56Y8Ri3cnHo29EYldjK6KvNMZ7+DbFzBSYLlQh
aSBAyHfMXXrT3+rqlHw5mUicRz+nveh5N14OV964gd7QfNEM+89LXzgTBrYeukWM/YcZTjEveaGx
aZCNct7ltBeuvtYVBwdeh2j0KQQRqEVRMSzmSXhZ/zzNT5GXizs22I4DovmcVNOG+UXJ9KKLBhxy
zBNcHaPDUXvXYQxSfy1TCs1mqhGcABlr+oRlk/h5aa+/U2AaVxki6uatxu/+9dDsUKO95sY6ZZoQ
1IQNaBRA9nNyPXwJaEBnB6ON1fUATBeFGILvmTFotoLWY9aHpn7QgtWEjRz1XASWycuy9/lIscxN
a3RxnmGC5q8ZJScRacx/1hH16foXGuA1ZBFaZoSryg9s7dAKvimBeCToxOaKp2unEKU2+rCZqrzH
K9s3p1E27b/Txc2ZzyQjE/u9to0nuF8d9zClpjiFAb/CIx12w+foummWgHv87tuoiwcJGTKEJi4x
s/9T7TWtFQgVKJjfnlLKeZTgArmDWDjXPz5ZRGHwY5oobAV1AlYeN6fH2W5Otynv/OVc33SyGZ49
2OGLhAiEiTZa4QSrsDik6LhiQjH9aU7v7znQYRTCQjP92xQbGSrgcashbkFMSm/uAOLTdUtJAs0I
aO88yOAYcFv5qFUwTplKdlk3/q0wC3Rzujh00BZlsuF8J91IGFhvvnInyAfGuh5dmdWq2848Zc70
V9wp97m+oFHUK6GwX6Dkdaw7IacvOEO9DZSEhYzWZO3fve+HElIcyro8t3Z46ZsLfEALkA+IORzi
AOMBdJc7LpGEu7u4xbH0BtmiBUlXXCaNvxMay13Xo+kS7AWrDkz4VXCN2u2xGa1idmMdd8kR+MX6
rITf9pzRo+ISDPdndabeqEn3vTjtkeEgi4ZznY+TUW/+FItIsRBo2+egQ4yQFt5j4RKtlq0ZJk9s
Xx8xkfMG08fPhLlnOjP6Z5zTRngP8HdivuEXJ90na4/86nf0OrZXbaYIysH02YP8GkJ5FoALGS26
uH6fh7umBUJBCgdP5rYlphWq5FPmUhdHkr7KCzP0l3fHY6YiMAZj2GqhwRDUrT/+GDRtEKlWxqba
Q5vkZOo4uL/dQhnw4q4Ki86U8oD1PyIwCie8LkJUGBGwFeny6p3mL6FWeF8C9+iWIGycMCUF/Lly
Mog993ci5Aq5bvjJy+7EIJqAP/HYmqdO2xKwDeqoAOEYJnPs6nEHlAOOGL6aDxiGLyI7DMW5QP/q
xDiX/nX6XLmwrJAj/QJzg1cZCHcDeaif1bBRkGywSwkttJ/L6pQ/8Y4mBxJUHQDW+OtBD+B4y0c/
xm98Rrs6qSE7r5+EzZQYA9L3zhNM3b3af2Mwfh6oRH3gJxoSePIlTe8Vw/QLcczr411YT2+IXOFh
sNeQEzByZwd27DoPNMNpGJcgYO7N0hEm/tf5DybH5jPDhv9d+fUWPF1dPMMU+jCZEO+5Ckd4/uvf
rmQbWVcsPn4IL2UWKisGyzjeFjvVVTNbgylkON1LwEkHk0jlWOWzpINkOYaQyFCZ5oY+p18e0v1v
xgZCKDQUv1zKjEBiutqhFmWQfaDNs7H4GplXs2lGsNmewW+MXeK6Cqk9buDgqNA5Arb46cu8Evnx
CWfMsId8hzHpSKUtHmb9M7InYA+vCbWJOblobhJBRYVK8IYK+XT/BkYLyLBAWIO9uq2OYCwynfi4
oEutIYCjlx5oK7urL42Jf1+YI7YEWCihqgsjXopAsF6+8f4FimRZsBKvVFgk0somgFHCnmjxn3SU
7z7eX+FXs3x2oYaUso0hMWN7foInk3SGzbEKOeNCChpzdJDi1kQDFBnc/1sHc6hRn2zTw+m9SNfv
RbbtOU34B6GIBY1KjNQzqJWoUiHKbqV8ecBDItOdTVuDhD7J7uB0kD4W4+zlbf6f1gT1i5qNKdDo
CT+Ko5NnCa+ZQcmb8QrGxl4WJB3bEHmoHmoH6G7SIGO3F7YiYlA727d7i2uI0TiFcovAoT1olBst
xkx98C7kbNn0MsqmxegR6wteqk/glgd0D13BoxEHXlEAetCZ6lRT4ut7czYCl3xoCQH8eRx+6TUT
ooNnd2pHGOfJVKbav5kZVSeW9cs5dXnwcAWvVFpfzo0svgsNxJso4xaqPG2fMJMiXW4iKlIUo++P
NbwPKmR2FXZCXy5DCAg+tTgtkt1ZtJ007viPQwNfiA81E1icdcZxBuq6kvaINIrVy1qB+cw4i5hS
YIkg3iT6Rhp1gENaMJMN3LEeOCl+t4ZncCFf+l2/nDOn8NKxaZPFsTZ9jqqv+93WoxJWTCguNpf+
bQT/ueiTvhIi7YfN0meTwEryOjD58CmB6ldB9nwfzAmJeBqGN59jum4PsnCmLE7Ur7oFvYgaim+6
fmEEN9SWPSunqZCfqsLfvNoayWmEhkzwCnZQDdKMUuo1WDXl1gmLhiFxiyOTdz+DUGlnWOHzEdi9
QLMaYwQY4skkiYhMmf3WaKSH70MJtWT428AXhrpGv84c/vkHrc1ddZjVfaLf7h5C1bGMcTG8LVVI
3z8LzTuFBM46dAFVZt/XXFZYxvxcOkEZl95Hwl0Bdg9EwIWDYTVkZNuPL84YG6z/wD8k+SQCkoDt
Rkm3r1gYt8Fro0PwrZbK+hO3AvJrhnAS0NuWg5TCs3ZF6LA1AT1imdk/GB433o9sxdR7DqBkWYzl
iKtxEWYgSsgJCD6PgV1gAhiNRVktvJfvSocPoEXQrQNCGDfYj2aQlI1hSuv0wr9ClpyUoufBa/ga
wtkVX2Mcbq3bDptWM2omE1AIkFCAbJdLjMdpHAyv8i8CsoosXnHaYdZ/BL+4y4C2X1KK3Uad2t6D
8v4/KDlsQwgX60an1NLIveEnwM0gGJvXjdvviMBrIj12ixVweN9nvIequiC9vCbHC5UkaJr44res
K1EWlc/v6VOWT7rAqxdIJGgqsFiAjs46bEITDwmcwMwIN4o2P6PCv6K21IT0v9syYcJ5PeDIG3eI
m3utJErt1q+HD2fIZf1AemYrMt50qh2V/oUv1QrwN3a3BcT7dvSc6GSySGr7EQbiAz1qFwmVjlFu
a0yr4IEMUxfgYeAcMq/ggOJVb1F6xUrQY1TbcFYRK+ms+SaeIjJm6j0C6tEU1dGXin7/WO5bsNh6
4P/XGW6qBQRN7otFOijHvwGoFw943Kb85pwm8wBPLIa16KgJBENw/PT1oLMCy4KbELzwqST8JURf
2jebUHJATMoZ4moHeB9ie8FHkmAddIQqcANOqfxjbVHhr6fhx/OiqxUTOJnoOi+0Ylzl9SIfFMyN
fxxzVWIrkG1cNYLRPi3m6AUoGBSnGCsYCjAs+IxVWLz02s+zZ2jOGS0qFoVUH30uU8bZhL7Oyewd
8pOBQwONMxmYEWEjLhgSN9EJ6K/6U/NYL/hlkDwQkGJ8ojtkVBEw5xJdR9N2HWNawVhTVGXA9wxJ
BgoOfMqeX5rNcgkyKuMah9g3XzcfGV6CwR66BqbhfrGFLmOve+vvsiaTBW4LI2OnezyjD+FGYQNB
abSZ/Utv8NtnEFU6QFCwwkksnfG310f/qfEq226JhBH74udOSiqqASgimljLCvKfmtYSc9wF6Wqi
cO8fwK5tcnyVAX2kTYjuDnGsbwKpoKWjdgrv+JQI4V8eBzkB7E7+1zdjdPR852Qpmtifte/NmGFO
taW2IM2P0/s24l87qfsZsgoCrvIxJhPDn+oYpaML6wvy5zBdKTGqJOJrv6R2n1CTb2qC15Hr0FS+
HQWz0h/8UEpPiA2QseAXQS7i8No2PvFLdzZml6XBSAJgPuqgq/Cw/IyRvQ/0hzz/Dj06lycCK8gW
kbqlQB6wE9gWJB+GV/IsTGgNBrV1DzXOUieI0NJGMDQqGlp8bQCXnC/DCgQM3n+X5heEi9LJKLqx
ixxgjXrzpbBsOIvO+7bPBofz06V+ZY9Q43JQU8UtMfmLvv51WJ+osLJ5ss1w30/dGsxlRkn5cfCu
Ca7QD+a0r5hA49MMBIxbPpCsiHXv1LDVjrzTNkUnNTOwW4bBEheLhw3FGPBM4dhnF66K9eNr1TfX
mLUwyOPdB91RtbovbiScshyhN+V2ovvCTwGJ3l8Kr1m1/gCMZiSY2w+PcNsjRKQ2z21Lq/WF/tGe
MLKhDzEnb9rVq1+Du0n75q47lI7HlKVMZ8ktUCBn4CWhB6et4Bxv2+tuKCaxRAkcs5bdWYnmpt49
dtghU7oFVHoNaNx7c42a1cV/Ev8HvxuGKX8eqHarT2HFToWGV616fRFxoGUYZHREUrXqbJyeVAhj
2hF6cLaCHjymRT+bS1pCoTPF7dGMQC0wvdcEJguADGG7vKqE0bdKrAyCgTM/FDyDMDzcfSCp3Fml
+uA+E4eaUMWJO9+ZERuHCxrVFP0VCYh369H0kToH9fLD7rhzG3A6Mn/Db5Q/IsO8WsdwnLHsvBp9
IYTAsF9e4yxGHQMk87Wv6wQGLWmjvZk+VsSAkQsVilEy5cFfdYeXxBxN/sphpLq0ojxY9B0MojXg
QYqO6V+P6likPp8on91RuugOy0CKkTuaNYNzhzxL3LD5Pqs8nVVd8QJ3akx7UMBhJ2SGpo8SCVyL
tlPBIHxABcZT5zDA3tZ/RxTv/B+u7h6zP6A5XuvHqhOcmyy2YAuuopAmL386GMipXqIU8RMCMGyI
TNCRsv+kpJccfB0e1IuZezfieJ9gn8TEhTkXLRNYwoA8s8e29l84Rf0/vCLz9JjeGLIvn12593v4
bmIc5N3ZvngzSfpv98tTsL4ZJNNqd4+R9SExE+qnV1bu2bQhlWbz3kE0WzztzO4okquLrEMnB7qw
ldKlcBLCe8X5uc8oKJheu/gEIFt/zroU8xjcw6pYYMQmaSnQ0hmSE17CxtBjdQrQEHcahjqXQJFs
CERW3P3PZQNVu1nR1FBnNPhNOUs0OyIRQnwABBGw/v4bvZgh4ZdAF6xR6L+osMicva4/4+7WGGrT
S1Qc1VVFdACR27Ic2FIzXsbFlejfeqXw8P/q/X0BOkHURM5UBrR8kM5hOCMwFo06QnE6JIZN0FQQ
IzJvSqZNUAh+zwT+KWKnZNTewz95I+f6WBqAq1uGikx9hzr5UiIH5iyAO5dDErwD89bBDZiXvKRF
d9Xqg/fNenO9LwzRncwkPiOs4jgs2e2WfswRboyF/ClyLDAntpgW/RAEfvpyF8v4GXJDhE4OBSbV
/geINCKRzX14aA2RziDDYwcRXo83+IMVxRObvmZNdEMO0Kazhz7rJiB4QxgFW92rtw+f/fpbfYI0
IjcMqev8zQG1T5mnAa+PHssnWB1RgZOWx30TyWCfSG62NMKFbE7He0PwcUpCvMP5czj3PhYiay5V
jM5qwta5ZScNPXk7XBMIOe5Z5exJVXQ+cuvs+beXmQl34ENn+hrk5KijzoZ3bVMt3WDcMGyeqTBw
hhpNhDF8A2eUYwWdPMd+XPkQ7Z/u6+3lE4j3WKSq1KRvvIfhx1CfnmmSZ8ogiRlIkjTDaGpArYtd
DTNwthEq0G2K/g9rSKRwHdfs2toiCcU+kwNJ2d8RMwi6K/WSmOegxw4N7w0c3Gc8bDZulTttvkDi
3cfVhLQpTrFZTpGPnyNMD6q3t9NbKSiNkWDzE+0Eyde3z7/uwbic3La/p6sYoZaFL1wdZt5vb+I6
nE9Im+AC2vMR+WjN6MJ+Ac3Bt1pCB4AyOocGsIGaljVHBtvwYvbPeMx/vPPyd6ALuxIaB95Ckd/y
lNmLM6YNOESxzQXJQUmircEsPviizaQwPRggROU4rwk7cM7t3Zfea20weB+C7nIjchmCibwBD6DU
4+7GuG14XiWL20nanDJ+j/UBSXiwniftYzpQPPAWWOxnQz7ZEDul0zW4jtDAXZk4FHa2u0PEvzP8
YyII0CkT0TMzdM4D6Hhw0SB55f3urMzs7zhbvbnZ0RciwKAyZKdZeu2wW4TlS5WFXJAW6S23YUH1
Eib7fEx3hMOghkw4k5Ch8+wGYyDJqFIYOqZDxTeZJ0GQw5gEpGAH+Q+P21v/OiIQddCe9SIGQzZ0
KDgG1DWravXdtyFlddwK4SC/9RXdqRoXIoWqqHRPGpIJstEAYcLe8tnvkcOaLb80sh8f/KZqQwGQ
WWi+f+6/CAyjDwgJpD2EC/fj64iwCy+eB1hvq3K+FDVBxpBOGEY/zL/08EViLtkjgX5q5h/hXoTM
qxhcK/C5udVDZQ2IiMbptX0fl7cRe5HseUqIq1x1RMu9LeTMSzbS/yu8CRPqEo5Dz5gQ3Ds30BRu
LpMaCXwkYb+toMPOGZf4XuGFCicOWUqkzVm59OvncbOHVrtn3k3DUEHPqw2rjacv/nw0cyS7hmXc
EYExxDsuvMuieJCH3oSdA6c4QN1v3cjFozgIOsMPDrNdvzuhM74tv//hQc3ep7uCZwz1ZWr6KTcw
xSLhcqNsKF6W5kQ//NZSPn4GXei3i89qm0Qv1j2lNV5FXBV4+cbmk8oXdcfwNyZAvrN+jvAsh2Xn
vftFv2lI3qWOsMAA2mT4dk/oZ8V4V/Wv6874Ru4KP534V515Uw+2DvhamJHk4yEPxk8Pu0HA6ufs
+4+k81pS3Iqi6BdRBQoIXpuonAO8UERJRAmBAH291x1Xjafsme42oBvO2WeHZUMBDgxOcjTZ9G4D
vGRw3KB+mrJPW52e6Iuy+6xDunKVD+/5tQKDtK5kTAFW4Cr/sXKwcehkeN1wWcA8AqJHiLogdDYA
+MlJxjKBo6ZIV1lE8ML6Ox7qiMpDINkiFayPWAdJ6Emhp+dy2uBqQ+ZRiPp59yZVD2WXCjhe9Wfp
vjORGhSQ0KEF6udAoIUn4c70MmCtYXJS/i3kmXwcH7HnA5pCqI9kXI4+Rl7ThD+gKQB39Fb3+Mti
9VlASK7Af+4xg+I5bacJ8xlEub8n3zMgjniyIqslZQ4JdEWxgrO27L+AWcbGK7jofDevg2+lYScg
at7McDVeP+eapeqDVS9qoCD9G3r4nA3MijmA7KfPmHtovgIC6iW8GK2n8XaffynuP3DomsMv9AT7
jYLkOZGEpPrDSOmH6PG9JAPNh1GBIxMcJ6onjAsnfQtvagaQil9Zki9GQdyreLaACgvk7XpkTAX8
8zQUHPu+x+ESlihuHXyqlDaIZpP6KrDByaVCBTU44hio45EIMnc2SVLXkS/aQGUpmV/GEDeYpxBZ
zFWQKbhDG/PmwqCccFiDxUNzRLbSi2S974/5AK6LG4NWkHQxbSU9jyk0HyCEjSnYbHvsgz2jvoRw
Mn1ASL379/UL2SHAIbJJE2F58hWu8KavMf0EtQ5ldQoJxmK4h7lR4w4g+Ew2xGELwS8KZm7E6bpY
CKaxLQy2hW0/ghaYA08A47sw3MeTRl4IKaP4NFIhRGbESwcPlWYJUVhwJgHafpNe9hEZxmLxlO5j
BNUF7owjUiMU886qEpPebsqkdolV47LGKsm+OLLLeGjXm5+js96nVS/nbQowYhNsgpPVdY09F2UO
0qb5bZmv27+9INF/9R5WRw/nroNemkpQxATDgtNABCI8AO4dFlmirCynSqqY28We82K+MS2FqIQ3
RvroN3ZC64o77eI0mqwE7nqe/Vh0D5xm4ZTCrsFymVEUL8yiG7xscePEzY+I7ruQgqjYw8Rv/+cQ
UucQUSzYbTy49FDMqvUdtwYVF4xmC3A1L3G3oAnrgaBI6Mz/rsR9EJgEjl0sP4cz1viEWvL71zkb
vRXchAVcXxOMjTOSBiIdEGaNYJDMtYEnR9fJpLS+yMUGf0028KG0KRkcAAfhuGAtQo/We4df8Nxr
w+WDeTDjV3py6xIxA/ExoGEVwsNyIVSyCYhV0bE6nf5SXB68s90dehalfbPDEc3sR/BWIIqlZ1Ns
cfQtEAhYlIuOSva8PgM2vJegEFbOWWANwu6gRn3h1PrHrxGimEhb4dUGLvfjNSToiXIafp8/QGGC
lsmGhD3W2IDt9BZ8mbBim+O9ENhtsVDFSHYEXMnJm8hhfy0FFa5RlIb4PP1wSG8Zxl0c9K3zB3C9
YCH151zcfql3kwLVz3vaopyalzqudJjrwwQS+d2Aq70lA7tFzSgRWdWPAllbaruaucx9L+smY+yK
sYxVJuMBAyYmxsh/OZ2+K9B6ukYKPXRBZGXAb6PS5D44laZq/uJn2OqM/ox8+8qGMcNexPAZVzn2
AzTqNM0LsfrzrbZnKM/3bbC9ZMQK7xmqOqxXS4RUiCGOkNO2cxVuO4+YYQEYrzLT9k9y+64o+EqU
hR949hmvr3rqGSA2V3auTZnD0681GDsQkBLV9SSnFCAvpdMfpx6i/mhogH4RJDcgcoUK32ASCM7X
23dWzd+MuCjH4dBhqgVbVbDrsdnard+Urj1UJGfk2mybo7rsopc1dikY9rj1Agk9deYIzEgZ87TH
d3roC6COXNL54y8RqJsGI4HGfpRcKbPRDe2Y9m8m2soszXeHo2TlVoiqbEB1R9j1PD2J8JzLpH/U
GE9WiMo2OozGwx7nhLAKIfqtr5Y4D0B2/3q7H6oWPO4PLxD+TTxeQoM90P+BQtXmc0qpML3q+fbi
nA8b5odIfjLh/0RvgcUjTnDedeftKS5H+LsNCL6FAwGMgr8KfooyFhyMlA5DR3IYU+CwWkw1lhRC
FF4h45I5VfvD7jlDXeC0WDB4JbBYjyybdnl1e7tq9WP7n/Xxvk9T1ltyLjrQHfAdHs9HiwcNDADj
Fe35gagvzKUxoFTo4JhWjUBFeLzzi0ETzDXGkSnEO6AsDWgvzisY/MIqWIq8s5KCZk01MSuNJ2ck
2jS8d3GnBE5GsleuCQTQNZeZL0MhfCyXIw8CjFsSlFDGmHLy4PsnZXIxOopqWL6LQfT5zN5cDQ2x
SqDL0vYW8OnCXzgvboNJT4DIVuu+QplMVzhJmHsC20yhWs0Z1wcsa2puo3B3VwYRJEutH0gE2+U6
dyRef7e8HAEcEVwlPOSqXt40wb3ZDFF/Q2ZpvTta4BsFW4Mr6ZCXtmHeQZlI+MaiBWrcGGNCyl5L
1Tnj2CqW8iMBHpncfJnp+jupZ8JwCuxRdKdX6j0wKqyOL4Qwo2AMa/thEEorsEWOGxohQnVelsBf
Rtyz5awNiwkDJ80UKWI9QuSI6p2O3fdJwIwN4UVwmf+UWaUDimLwHF0EDgnDBxpqC9XgsmSdgSmg
fp2U2CTAHUANRzGOv+rDaXXm4sqPOvHfWA5HVfJYMUFhG+EDM6WjXGjh5YZHD24zp5GdJ/mWKTcj
6nyJ5/aPqrJAQP7NNpjzvJ1NAqWFGXa95TVzSEA+gfVPAoXM58RKwA44N1v+L2q2fmw3UIgNjQfS
xBpHl3BjHZtFdu5Nx0CkGnqUeQ1MzyMoZ8qYkf1fO6JT3wBNepverBHT99kb6vbDpJL/4WYNBsYc
8bbIH96LjYYgGC45JlTX6feKw27Yq6d0jxxTG3AmoixhgFH0wQYC9CK/GR7ukisCOVgg4YGLH0qR
jqIqJZWswRJp/qFyRA/w9zWYFTLPxfxMaK3h05oFaoPn7Lp97/thF9xTbMeaCqr0m9YYyjpSBB1b
9Evcwz6XwS8TX1G6CFb2ADNdHADIO0EpQ4dFz78sPe4KspvhITIOFhJ52SFhuSOmc6Kua0aAgKBA
uXuZxGVIqwiLNeOZQBNd4NxLqNtGJS8JtTidJfTy7O9uDg9orospqVEQNfMFkYVwc9iTkFGWsgnS
QiAcNaj2m/aRmcxQpqopzD1OJEING9BISE0ort/Tgvjg50LdAd40f4wmLtjfNX9DNtCCqOlleSSh
PnvjXDnG61w2+/EZlg6uaBzyt23hjZFGqbglNgRSiENNi76rr6sytoEKMuuI76AtnNGxCGMQLJEW
yCngOlEYgh1MaEv2JC7rt901E1iUPE+oNxnY3q3eH6BEvgTEZvQntHyz0rk5r4jmn6ttwYAMKl/O
wmri0mR4gWL9ZkoOiDreG/A5NmK0LkgvyFOUAJxvB81cmw2o6fK/L1pyztvaIJoGTTKn+Jfr5bzg
j2e9DKAJTArYjyS/dd/HQ0DUSDvRhd5m4E6QAAAHaIZ+aHyuVGFKIjRGPdJ8NLQNTwMwlvRxbDQY
0MME4+bHJZpN85nkO+knMnxBE0rCJcPBY9JnE9j5/EtXNd/AFQI7mKM4runSSxzlttAO/inFqAhB
kT8Gy137QjkE7971DoqDoPzZYxDf7gW5cGQPY2qeB5PaJXTvC+gHxRbdP1UNSbVTYCn4S7QV1it5
eEJP91s+yfNlBI72psIoENk8tNVvwJJRIE7OKcTpj4ziKKBNXdQO0NUQmtM9ArJw+z5nVQZq3tb6
5fdXYOS3yG8zmh1VW4xA2DYzNm7Nx1jPm+tUxcGp1GuGagPr49c//U6NoiUvSrvCq2DVan852oM2
oTstYjR6dKFVjJsTSoRqAeQCbxfJhYA7gJL1QwWJFR4tHhONjv8WtFZhFASN5UL3x9x9rnJWypmc
jQAXMU2jPxXPvucJF17BCK4mL0qof56VAKLiw3hEItwFAqAhGSYBHQSmbGDp/CZlAOvqCWeeaOlp
gXvHTIREFQgzgIvgv2Oat5lIayzZZolwxMFkjYwd9Dj0/uQTcFh3EL20ZU5IqNf4A7M0RpgLT2RG
VFyMr/C8V5iUcUkc27/dlZRKRqgh+1XCt/IiE+BXwyuHghEo1F6j6d2TkgcJdz+jZUj+/ruj7d5q
FJVIVt5iWMh4ezAtE0p75tI+ZAY1pFx/86bHfz8qYoo5ZLbq3yv70UosQZv18WFMZQ8g9wvyHQsV
/aw67VyVymrZA9CdyRApGAzRYtAOHlio58F8+JveHtOcfEKCJr/WGFLCawqbiQAoxl4dYjf5j18Q
dSQebzNpyVAfzXNwNfzJBnMA75oLI9JCEt/m1As2zi10yGPCLTTxew6ZOW7C7qiAk+VwQPtpGb53
WgS6d9lhAwZuCNaM+oSXK7B/4lyg74Jv85LYG+wQRhkQosZTvmYzFpph5LrwBqXHlK8HbmLqP5gB
9qEhFL4+cChZgJLDWdWL8HSnOz4UC8YLZp414dMvvhMo2Fesv/iFhzp7mExfagLkMMqfGOf1/55E
pUAVqgSYyIBIps4EemEiwB8y4GY+wHDlcGYkSVHOzHWP4P5GdBwbMdiguPgm3emcDCNpRTkzpt3Q
Fm+rNYGISXjsEpx0ptiJeO0Ub4t7QBtC1VGT7SUn9CaWbD7sB1RLPGAdeAnzn/538WjxMSQZohMa
+tz30CACpiZKOtphE+Diio/K8hESR+bWaFYaNz9sTMVic523H31joo6k7FIXo3mfHvd7gr4CJ/tu
9x3OVI48nhNGxFx9MW/ttipXfVbk4YFS/4R1PJG8uCaj1viZpU5+JPr70oUN6hZmz/5Yw2wTXk1p
VWedj0zCl9z+ClxWC0hFdWXAeWo9oi+Jj1q0XI0jq5yN/AsZZQMffZVOeim2ihBtCUprDSnsxfRw
02tyTaRlz++tx+sLHWNY2EzfCZwDEwItkWwZEzB4ptDnNnHn9lAOVuBH+Jizzd/Lh3kWhDclQBQX
MOp5HQdHzCgPzHaVf+EwZIMWqFZWkl5nyopBvq46l5js3Ghj5REZ8u7LwUAIDOthwqcNzv5oX5Cm
XR5JJQ4xDdNvRDifT/0VCPe6EU9/dTHytYqCtAi0ajZcfZGS35e58TJpTdMrkhV1NraRoSIQBJ7S
Nx5XaE1BAut/2zcH+tBBUkWwBnPl4e5CRJ3iQBEz1IwhumbB9uXQAA/FvTiWLB5/EQ08HKEttucL
kh5d/YGNgOhrZPJ+97fks8OtM3jFeTDOFGO0q927z+yMPdIPetD+nj5UGeN5bIM6+mTwc4jqxXw4
eiOE7Vvk6BB/8UkbVz4huFq3C5kZT8/AICl9GvLpt8+P2hrPJVNeDVwpxfY8giiVe2LxSebIvrgF
1rLF9k0uThGAr+Hbhcjm6gBdG9QkxFqLoF1qqJv3cu4+9KiwBxNsuB/thyE5iy7EvkQzMLBYXI0a
Tt04JtF3LsctfixnX11BKM46q6TlrJ1b+Ma2tmGhPMIxVsejeWk38QvcpPIbT7I+6chpM42F2yaK
ezdF3IgWjXG85M3F4OpRGb8YOgQEb74oAfkhG4d15DO9NB9uFyO2QRsdfM2zMCFBMdrMH8dxQLGG
px6XSrph+/Wt1j7rPz6S7wpAHI1XxYxJqIAqnDvw3XGAEmeyS4XCKP++KCPkwIzR3x7CIk2H+2u/
oC6tYXrMDTg13nuOWQqGHhhI9HS23ezqjGff3f0kXD50ogFZNgybbTXECxXjm6tBXun2jHsBjmGC
kHg+3IKNARcHD71qBznYHpPe0Kb0O04tAI91npLFygTEJ/TPlBYMkPpgZkWAKl1vt9J0NT7h0blH
7EqnQjq0zqdiNMx6UXT30a1rSxbO/O0inNk4g0xBIIrZT3r2B3rPHOI48pl2ycvWIOF8nGY7gjgO
Lg7d2XnaiCbhuqOrp5a6uR2R9Nz+Psia2XNpUfbn6BHQ3UBkd1/zsUvXgwMS2mDr5Sh+6Sin7xze
97akk9lMXmy+PODkxwEHeAbKEIGaTJt/08SXwyfpcjeI5U8mM+4dSP3Ni6tPDFy9dssQKaymWZtt
ghEHZeUz1jWVEDqsK69eUO376PIwPjv9XGX5Q0dWxjcPxRnYr4QKs0ieztDNIzzqoKqHmksTBN17
419jNRlhJHAPpKWPxIy7b+hw+5UnTl4UPdUWHkUDw2+l4aEaNykRgiRudWvcV4INE0zucyVQ/c/+
rf92xfFhUiTe4zb76jfyhgc4sQKFaaG0Rl7hD09Q9P5dUYWvZlifnle3bRU//YfJzXwnJG/jUtZn
gjTxplSGjFwc39zNkFsxucA80kSd45MyGryd+nQJhaJ8tByEG6ML8SJeflzVA/Sk8JJnvznZ1JT0
JjBWsWa4RmmBl53mIeizakcxWov/ZtYb3o8FNeNVpHj6GBV4gJ6l83XBg18EmfeWXYbxLVz1cqqF
9/3gwBwEnXEKH4LiADJlGXEkcGJhle0NnY91BsnHARjSOFWc/51Vu0uENHKJ0bUlhfekRTFPABv+
gozP+UFE2USX6GuL6bsKArkahMwvf+Ywq4wm/KI2YnTAGIDnyERgNzQxvLOpC/GKW9U7Shye1Yi8
tgfiyk3wMMvtO5V2nYF6DE8zLpD55ljMbqFm3U4U7f0d1CB/EGgiLAwKdVaurmJG4HhEYITWrGDI
0ewvURVL++tMWWtQZ9V5b4Un3mjJmngwenwcJPMMNx+XPc5UxgufFJJSmfSwjyjhvDKh8qvpEv0f
phuwjvHlpfYbhBWroE5lfjbGDstLWFAydKt7hPUuncsO8sZ4X3NUq5QG8ZsaG07FCT7tbP5JGihE
lKJX+AS5P8I9/oKXFCY48Ck2W+EFhlJCczlS8LyZE+hnMPe3tH8g+2dabQWr+oxT3BNXaBgsHu2e
HH7dYgFLgtCA3xLD5xzgl++xRn5Of4RxG1JoZp/mx2CqBglKaEFVRsdfUJybrQbFvB8oDko6eH4t
sTObBeSbiICePoGXfCHYXIP9BuYhwu7LsYVsiBhrox9A5WDqa59kEr2/+mXGPccIGU7mhL6EJKMz
QkPFP3v9hHmcBbkNwUKOwvDyxFtAXt3Sx0ziIIQfmVzMjX8r5pSo9/Gf4g+xjfPO4e+Eo6xb2T3i
X0h/9lXzZgxMzd2scdux+ouCbLz5a34jzfABZbM0VPNpyd73bP4zzMDsgW612cIrFO7ckB+Y090S
GDb4lZ/A/OoECLYMGvzXnpQUn+Vtp3mv1QhiLv8wOGyw88b5B8B2E98zPPGcSwoD5+tddgDSmWzW
BnjQ8ZbW+FZin025w5GTIyvmjd22/+4HaAJFdNe/S3RR9OlnPnhlRl7jlrsCLDp7ZvzfORmsR3JL
lBO8MLyCfgawPgfZ15MgKrNBTuV2IJJhlnxpLWZfI6OmtMDxGLpKOS3dt9HxEXNQdQB/dXCPtD+O
8SaR/ByCYm8Kw6cxy/RslVAcx1gW4AMxs8vt56RAQfPz0zPr9mJp6vRo17/LSQXXpvOtJhKdqbAx
z7e3ZOiB2UGxviAk+fiEh8dVeibXvrfO9RetptNPRv4TT/c8rRfXkA5v95kkw1n3ATMufQl45zpX
cB6rBC+QcQ5aPV0CiMKk6WxdknYHF4uAsWKuYe492qqZRntYBiOjjS7bd9LpfQzs1ezpFhEVo9Va
tQ/1n3e9BwrsmeqqZ21ijtVTR9M/QgLWWYO9FNCTIddaAaCkTFPZ3Obj1CR8ixayYkwCtmOG8zB8
NcKO2wlFKjUB6U6mFCm65mD/5ZdWaR3HxBo0Rzmt/a/V4fZ7PiDZj3ij8NxNuJnwUEB8D4ygEZs0
J9m9eqSJh7kPC9kDTsGgAuLeRbA7oZHxDZ/4On+sBasTpkqd8F3DU8OEjwEVWzdRYUIwJq8Tufxj
wb5BrUuYs2J0II1Eeix/wkC9KKbM3jeo2PkaDOezan8Jn/bIluxfILtfF0w3ePfFrEJZk81VJxiZ
r0BucLzZFXF3gEC+5yGvK72xc/tHfsSG+U65zIm4hy4YQxYKFK/TR6dvpO3pp9UQFo41Di6GHIwd
KG+ODJAb3bC+wIkNhP+763bjoNoB9zuwVUwaWWHlQigZFyLHLbOPJaHdpAxMLi7DpU9K6PWfyQny
SfonZEop1QrgynqIifUm5uv7TmVQazhDiJ/9YBj/fEhyrNguHBzqE0Knbr+Bg+3z1tIhjgIpzMZN
xMcsW6MTBQ6fTWHRzJdJy6WCcktao/jJk0r6a5LydIGBeklup/rEquRlhZtV439FKKk4wTuslgb2
dQ3VkYvewgMxYg40tjbrLhut2XoMI2KFLL2oPjZ+F9VbNhElYmFVWeO8PHU/gHrFXI0LzwOY7Scv
nTDFfMvmn0IqQmrBD3lg7Y1XIriOsjub8qmef4CSUv57vFKEfDVh0cbqHHO0FbuYadmcma8DVgd7
Bj0JxlQIR66T/NSRaEowEx9DBt9hGPQsiITVot3CMsFA2lEPL1s+XdE+8TB4UXcX0lMVjdOLDz/8
5Srx/dDjnU9x17u6KmnVGKFhCqDe/oRgwCaxLEMhQqPcXP8E4YNAqz1DsJ8x5Y2ySB/OeYVDe4yO
pvBHswmm0me623tcwUjjSaT1XmIiyVSUMaj3GUwAGkDmht3fDa0Jyx/4g5l1LrhGvAPgFggQd2pH
WjEgDdARrUd5XEf8JQsLcXs/pWC+MojeZBrPhSqkDGG+8P4acXipEc8ezojNA71Chzp0ZD2NStDt
L/fqxnmHXOfPLS6UJRe4YhTSX5aVQ5jHf7/bDEpVLi34WU/jR2pR0g/Eme1RVfPg4BncfSwPQz4F
iTt+uB6e5JBx6ScdJBUt59sCN/A5tTfMH7Z3SggGEYOMBfAxwRb4SXxgmBsnhC3mLO1nPDLflBxb
wpF8wJTHTtFww7zHRYSE4LP9py0eZ9dVL5OpNeD40BTSQFMCW2hntvcD1+eBA2Mc/gIUa/cpz/Jt
C3h6QLWgUj3+b68ESQTEt0cK1wEIUz00o/kAcQ3d9GcCwMjfiAXPvyBRKObFEX9WGBq0wOcj4BHf
C8u2OFK+nY+gQ+BSIAK83iFgSvxJJ7i/0UTjUjNuYWJixr6j1ORZd6uCn3wYOfhi+jhuHTe7j8tu
ryDSsvqO/IiLC7neOD0xU/obprjYdGv1SH+oQv6mL7oD9KJ1/BsfiVcpYFy+/7Qjnm6kazU0kRD4
aMIZDGbj4d8Ho5kxYYDVX46xInRJ1DF4ch9agpYAk1eYwIGOwdNnGgDizUPBHuM9kX9zhDslcm9s
ewkagY6JzgplIu4u5WT+hBeHyScXGhl3/+Y1iEou0EYoaboJlMHh9sn8hHDz3YtVTioMtkesayIv
KNEwQT72L1Mkoown4EcSBCWn1CVYXaqjvx6BsqC5WA5wbzKXPWqkklwnTI2kmGmudEQJAN7J8Ba/
tZ1soodmAWwhCl5jdGgvfIORhTwmyKoVaEz4fMMOgpcJNZ8hYw/yAo6Af9gu16reQtnnw4MqGnb8
/bqU+Uj4fMp/JBh1ewYMYfYGg4uPi6a9FdMeXM2gvK2lGy21YpEJ/eOYFR83j2BM9aBMhLvdbYKg
mEJ/PagJluShgPAB+2FufMZ/G7B2IJBCGoIzoaFiQTE57BQ4Ntr2sqLvGdE+tKdzINv9rLbAI9h+
FrSKeW8KeyuCwmPj4Y3e8JlsZujRcWeqE9i4q4v5S6gDnV50m7/QMHDw/sQVoO7lvTKpKCGxq+ey
eJ/IfymgOOe4tDBleO0JbKEkAvvykHM6Lw7XL1eyLWcc0J8FE+FECd5pnY6XakiDedLSXsC93qYk
zgqTtpGjgtQ0ydjSVoj+ANbZansIcx5MIwZN2QijVZhvKH+uZG70s7ExCob+K7u5NPRzOcROAAYc
lT+nwtXjljNb/BhgSQAsjfVBhuDdZ+IsKti+DZS2oF8z8uCyg3p29y9ZC5Lzs4r4vUNtAozIfQ81
W456KwQLkNw539fiHPim/dPLGhxamzx5e+QUyzG1E8PVOauo8yrjnYqhlVVHLdfQxeXpcAJ8fGYb
gxW8dLKAs2sorcD0wOVJ2rpQwFSh4nErQKTMcVjq4UgX8hvpsJi78TjVP86p8f4dAI5YXUap//HF
j9o/I8mmQOD5PrZyiPUFzdWIzrszHw71dsdu3XYZxw1sT0ckxsoHJMKj+JKcvc263lIfiMczImzh
EksLqgf/dhx5UNP6OiKeDFp7lw3XlLTjg3yAwJsO8YJC+7f7UQU3CWNpmJWUX/M2e9iDvbIes8HY
eP+M05ZDxnSwvTG+JdgIU+pfBss1Vr3L6eJU7lnnhale7jzAS7SosM/4pzb83BK+eelhV/OZooz2
YDWRInTVv5aIyLmLaAX8EUEpS5eJpi2CH4eBHI7igS7O2LS3rOMbVBCPepVrXXLOSX8PrTZ+UyGw
yL7oEZk9zSa0qCQzuFxOORNjaltavFW7ksP6By2kSEYhQ9bsmhTBFQbgx3pglYP29brQ1t2MGxY/
4DXZ3zSxPEVdtX8rxDM4745XX1iD2rols4SXcCAKBjphwvqo9nTCCBde+6/biNT0uNm/M/BN9wZ+
ecWy7QPHefcLxvvmlKc3F5YtoCo34vhQHLkzRmRrXwIFa6bTBQ9X8wvkNq0iPIp9hNaIJtBMoMbI
QyUF+0bbcF3fcPRQ4rEpWxzNOop5PsanR7xxG1XQ+7VkaA53CDFDYuf0KoZE0xfYSenhBHAE96X5
/QBUUFABNXDUU4RDmEI5OpHcHIwllCjRn+lg0QdLlNyBfw3uBsr/3SZlnyKlgEzo86Q7WAULxn3Y
wPEhdAf+6HzUDnDUbqfOlf/Mt6GQNfWZqzjwYU7RR9pS79oF73oYIHdJbzvZu6Ry+FrxreVOg4/o
a+bDUMO30SPut11z/TtX65NAsffP4SvVeEb2Jx6jWoMoIfYE1xbi9o9DXzOE4iMjkTghtnUv22fY
5xMnGNlEDqvfgptJGaCZ0nFoIJQmWfKEpcuusBr/EiMw07LmlPVR4CeXv/liR4ihTYibA+cJNAGb
txRMYXJ35eXHFs11z2JpUniJw5HKVe+W3bIEWekvNg5Vah4+lkMfMwSwhkKHCj0n/nbZmc9Qmb3t
m30hsZno8yXO5JD7rjaXFLmWdXzHE4xrQIwxNQDEctuctOyxPXulu9nfoi/mGLmHNSvK5zJBFh0O
9mVSZZDRXGYaIueitYEbY1TSOvipd/dr/qlilC/EQSGqlYyn3lpsJFRMuVk747kQoDJLn45WpUEO
j75xfgZbbckEC2b206ZQ6Xl4sweqC3OEoTsk6yMqUBC6Ztt5WIPM7+QCd/aIZKOXQ4AF3DZyFggu
/Lhcri80MCKSdfZ/WAFDOCyOcDMWvro44wta5NmAerrEiiSGZQReAGey0qs5T87+7m7x1f3YI4/n
vOjcnJQzPl8EhvhnPMLr4gE9h0922uo19nmAIjMVJXBuXGyRjI7M0wVFwZX8Tm1az182nzhr8Ml8
QYLPCeddp2vUzddcpDuAG8KTx43ubVbAED3uLbEAyOM0Oay2T6vyzvuvDnQFqVubLuErLIs/GLuK
DRPg63IWd25HtCIwyia4pIRXBbJHVfje4RQsryByn85WpT+OZf33TUlsp/yE8A7jkStqSeO7GCNS
BNlAyc8JfHplgOZkbN4MeBnn8HHUnJcp4DJoPKLQqTKuhLfxwzLgdPtxEfxQSpcJNSu8wmtURCoU
Zpmj+BGqfpU0usTRDG4xhWQKb3KGK6ONq9Z6sy5Pvbni97jven5DPTFak/4B4BFt4Cs8UqAt+5lx
WkgonNjuG4z6GR4bjV2ub7NxBBOfixYXd3BIppco27AcH4VtIdQD/g2pOdMZG507BWl02ynEPFIP
x989HENYGcTt/DGBtjbgfL8A1be0BjDkIP9M2FJoxumsRrBCAWHcMupjnzDCgvbrihfk9B260zzg
bRvP3Zea5pLSJfPDnMd0xBxozLRPYsSiGsN9JfbO8euNLYih3xUe5Vbx+/usOr8L0CJMBiv2L7QU
DulexBE5OHCiYXgW3PebGBao4iNoB9P+LIBF5RCMf4/TEep3JsF83fC+VFnhyN0xiCrI6+xjs0k9
f+aShFeKfK9bcTMxFaOREA3bvgxuMV32I/7gLXT15LSIgCG5bqlPd+Oo3csrqH/lznyY6qGFe+80
nBr5PKb3ALGWD+I3r1tdTldgCUbwPPHd/dgPMOv3kadFL++RPnbY43p0knnKfa6F430HCQcY3O0F
aH3Sp8txYZznc7TqiAW6kLqAEi6m/LE08Lp8XSLKgll2tni67Wr05ZXLEW84KXQYGsvn4s2khr8D
fEcgVemCqAeXIpWcm6/NWTCvrLfk5qkW7z/mPqVf6ap471Rst7hFj5iOoQ7CkMCgjbaXnRnRUvfj
4QlM68tsSna7PQ+lELYQG9zxVgxf1rTcHX4qbDveFjcwdRFRe0qS41GjYs/TpE3yY/IsE/AEOY4m
gDsiIP0CKHJLw/qYa6cHlQxg5R1bS5s2rwA0O1vUK8wBZELBuOk/eJBCbykM/IfdcvVKvqeaoW2u
Xyz4YRY38xKyNKg7fgrMJZLcY9q93nCY9XAOuUQ9/3X66ArJkzeXTHYbE4udT4nMyXo/cof0DvSZ
tF2DVfgEPB0GrB9IOdURGHWwYhHyC4rmZlueNkdwEayZXotN+NszEFhd8SZ9Jv0U0gR9agdBSnBi
OHqYPSAhhL0ciIEtIAIm7rVDUaohm1JDyX9adPRtdsdMU4nILcUSyVeBLNhLCZFZcjTiNWQUOeJ2
z6QFCzx8+I/jz4Yo9xTFGOGJSNTR7fM8gAxgTSHl5aOOmSyTWsWn+tm1R8liLBpXMUA3u6WNei4T
pX0F4LzV3O9+w43U7TVwrj5mStCQsWmGvLGDcwtbv1jfTIbSc9n6MUPEQW1vKzQBbPjOhZ2OlkaJ
n143VcDmIRSFN5zr4VfGsHn27xGRWDgHRfBfOEPfNq5ZqnmBJ43SeCGDodfHygVvRjV49kBDGCHb
Q8a9P5Mw2f096mU/BP7KbJw2NnCsrdLcdNEHU+zwjJMbRklI6MBSR4u+OHbNd3C3HmkPLTQiD69v
97e5qcSqBZiBd8gArGXV324w9AN8+AqAFtzKujlgmCh+tpAHYiWo/Nql9S/8an0W1CaqgVt0o3KB
geMUtNTck5+Tir2LDJ4m7/OtvOqnZ25gYWz3pqT6BQ8CBRT02LX79AeoMLrLQl1thFOMI3HME07g
10braeFooZgP8FFG/8uzh70ddR7TYPOlN0kdoJwz+jQEnX4liDMPUWUaEuMW8mQwcC6dp3vVGbt6
6mpoPPzax9sfa2fqTbSx1B+ovmCUf7HeZbzkK4vh6bNVre8eSUGa7+lXV1LGwD7CIHW8gm/GyYB7
AfIIUqom0Kr9f3U9FtQVndl1PcJUTDN3Hfp2hpwpwvDsHlGA7uSV5H+oqM7WHfnpqYdTWR0SNItE
BCG5h82JiyrAwgXOaaA5YWptQ90OSCywkfRSG3IyJt+kXVzX95jTlBmm0+ESTWIqh25rKSajrbXw
eJND5lUuJ8IXIPbLmPA2fUT4wvPAG5Nm9yQRit7PNEPgeomy70BtfgFmV5xfdAh7YrRQ47WfqcaZ
diq5a29kQEqY6WOfTQjeG+siOPWMjDV3jAoMYyGoZ8/FbXqxGsbUrYWfmlMnksPY2mAseYkg6bjF
CUnjeP0FIGiQSlB67CEdnMqo1vP92xJJHBg/8YWIxfR3hosxyHPQYKHZ9zFMmMhoB9/L0Zqd/82G
sHgxpIEBIJi04jQQ2od6Qit79pTF5IDVvznwuO7I9VDmVO45U2uqNjBe+lq2C8H3NPhYokBSGbqb
5d0lUxJiQLMmOSIBp6bIDb8+9fKyn5QBaClHAY7He/6nYEZDfRycKdtymmONFNInWDqkBIJJLHna
Lomv3JZB617Mq5vb+ti5hhcTnTkjgG/0il5ZiQkePubX5SNBFHz1pJimlx+t4M6IDBFLsmV3HCTj
ZANHpUmxKoR8yIUKgxNloV8nTfyBLVqFzaI+ahSGjwC93SsC1UbjvZItODbkDvDOmByvezvCgRa5
/YqI4jhQlVkwZ07cejtKGlAoOCwvyp48gKkvGZ/0bJ+9Zt04YnqOWtOB1upcDx/7G0lJ696ZzG3A
NilvDagA/5F0Xs2qI8sS/kVE4M1rG0nIgRASQi8EoCW8ER5+/Xy9J86Je2efWXsh1N3VVVmZWXY/
ZqgcDI9XQFYyprR/ltTp9P5v6R5PIbZbvKO3hNQD5wXw+vHRVwQ+mkWjBh4K4GuXSZVAdifeLbjn
txJhAtQGJOGTTnaY1NaXJXgOXZVR/wso9CJEjbcxA7357y55zc4zKFG8fKPSALnDlfIBdaU3a6wr
uz7HibD4DFuT1wwJQoUU4OVhWBJt/uq6SgdwB0ZGc3BhMhIoLxgv1zVXa02Zgp/T3htvsq7XRwLb
DEj1FjlzLaesB5ZKGQgInTsSLUKTd/Zpysxv7oljBy1p2Z/QZ8cZZEpnbNiKEW4hJjhjeXQDtKil
z/kW46bHCo8Vg5S9VxAjQBOnnzXs0TGQ8HQ/B/j+lgfsCYwm9M2x5cXnTKWdGPLux2+ozwishj4C
VEn+AeSKZi4ylklj2gthh+PmRPMC2hNOa6Pe7J1ep+xso/TbT3G0NWN56dwS7Y03Eqgs9eEdYyUu
aTMoOGs8bGNd1MrqkqoSWUN7ARaAJYZ+f/S9nT3dLIAv32dAB+xx68shewunrwH4263gNadFDEf4
/GKoCuzD40O1huq5Kpm/XZOwrqCBX3wDexmnFbwX0cTh6imz7DjFfeqE+wapFzk8PRG4v5R6DRTh
6gOkBiL5EbGsr9pIw7FmrMmS+gyhHTePYgbkBCvgrzwNw7g2juObkHM9e69n+q3Crx+CBFsMEPqg
PXfREcFC4rQ5kOikdF42szijmGl4IXjokoDhhHRKNSfVDffM/2GyFViyPAobC8b4LJ29I5lRy197
iLIg93vTJCiLIxbTCGFU9Y9PfV4A+hS9YQxPXOM3O3Td+CsidHIrD3l5ivTJYbLD0OvRWs3AEnSw
MkPmqePtIHgoNukwQOYVUIJTSYmID5mVgKCM29iU0FGjU+plabQIcQ/103bufTLvLbFObI15twzT
Zs3gyHa6Q1JTLwheUyvIyF+p6KnsynS3KgocFRar9qw2VrBrKcGYmLfFCAs8eYdYkb6CxuWEWd+M
3wZKuoisF1c4VTLbFFshp3g7EZk2NTV2jMrhcWg9UbkqJ9oxewPT0RiQmhHZe4kcjVloSEMdKmPk
orzF4uShz8USjhLqKVBFQG+Y0mVB6aSi/V/E2NsvLSnz/WgXhFEUx4l58R4MJQjrfrYDxpT7rUI/
wkHAUnUCdtmAq5F5rVhlH/+rGThoYM2gR19B5k09si7JcMroLBB3zUvOaHIcBELmgL/aY6ocMg/M
m6ibULXgJ4Aly6up3vi/qkH28AMOY7rIe6LFDUDzmJZ7F8dyucUo56z/NSK5b2p98kgabR/0BIg8
qDjo8UhSAMYVdd0ckaPLcwoMY+FaihGrQu1pOvKIxb882iEl1xCgrrsUY+mo+F718+NvSCWfd4xg
aAn0QLKweZE7ABKQMtq++AXK82N0wWv7h+thdXG/UOzkcW/vdqMWTqnBB6k5hFcgNtLllrq9RZ18
3Ka9+wAAMKVaretf26q7HfUhnLAF4LlQYpydD+K1hbMNWh+7oMv4xummVzT3MsL2AnPGCdP5KBGY
KLtQ1Aqc6Sruy7u3YIr5y6kAXhASopWqIL1/HrQUvDsIQYcko6JMooFYGT3cwDrv7cemaDaSH3U8
zFleANUhZkcXpuXdMIl/DQftMb3XihSr1pq9zmyf70C2D1mTjsvii2L5AUYJqk9NciEt1hQ9fPWN
3NQo7/C3Ke/o+v5JH4y7N0ycuil1mLLADFtRv6iof/Mi6ks42IKNT83cY0yraoa9afG7aQQAN9XN
6QbJV8Z5oCmomiiffmrU8afcNNPq4O30l90j8Edr/RTwHffVBvgdD6Y6PVHcIzDY3Y42iwkSnav+
LOR1VdPvjdsfdym40CfdOjbmNcPpEFejIy2maIPLhTxJvvsc8gd7Y4AkBkO6v404JT8x5AKsGzXa
92Dft85ODBurfV/w0UCQ+KJt9LT7npL3jbAGw2RNjEAkIa9dNYbFw1Pw87oIRwUvGp9R2UCIDkH6
TcXEfSdeND7AsjVe68h+5WBr9cd1qJrOVt1e1oTR8FSvtJ2HwyHSKzEZDuv78RanuFZFLRvV9wrt
zeSB3psJYj9+9MzoNJSySXOv+opZJPx3EP7Ytl2+uj1ZqDYvrE3L0oKTPdqraW8FdDXD1+dJPvuy
/obXuvjbWhOaot7EPjEUi1eFFk32aRDsxshSQOV7eo+LOj1SdMf5m00jOpgw0aljZ7/Rihz8+vDV
Gu7h3WGD15vv0SAfeAkPoGBVI1ow7YQ5l4dwaqEWqcu2zAPVEimTYRF5OB0sKAnJnhccnEAFNYcy
mNLAukTTu7AAiCzcpKaPIc4zTGEnzP0IhJWHvTPBm+j6MuGUIMa96gVZ3x5hgIrvKFwp0Vq9SLOJ
xbB4+Ad2Est6rSvyVnCO0x9vhGWNVkZky1LeRtMWL+iOmQQCvN9VvfFiYlaHedm8dYzIZKehz3xP
+fEg4pM/GZ6A2Tp/rP5jNWkyK068F05P25Me2BLLgHSXlffMGz6OFsOhbd6koFXzEX/Q8iU7fTj5
fdVADvQFC14xXvtdMRNiOISZQH7GRmAfrw5ywmN6rGt9bAPMzP7wPfgT050esrhq0ppQ3E/vOX+a
AkKvpmCP+zqfckQlgLn/ZHAXY/Ope4sf4V9ODnqClrQ5H+KKuGKFDpIcj0/8OBMxvu/F3+QxA4OB
4+b9rTvatqc7dzLZ4UfHBpn0QQDUd88+xawm2rm8ydNfFxc7IE9oJjlWP0nDw1Ffn5k8GF+C9rI2
e023KE0Z7mPMti4t+4RlAD7iG+sGV6ijGpfhmcGvPB97Zxd8RA0nTutjvuSEPL3NAk5fkFGjR+Vg
C3xsqS58IBx68SJbIXT1Rvy5xmQ2AUEJf1/MM/DGuC8x9saLBoseSnRk/LjiU9TAldv2hx2QX667
4x2PxS+Nq8fk23CxFujb16Y6T2lwNwdsP9MfH7CyY+iTXJK0hgnyC0F02o4adRgaWNcdMGHByBjx
h57CLkE/z7wfi1V4YWnprXqr6ZENpqgnYFBb7LbfELbJXg2HNfkStO7GbaPoW6PzY9LO+PcBgxN1
UOC+Yrk2QlgLtzdj1od99uzZTfukYe8hrOOv2IoSMMZxEnoxeEOyFPa0sg+ajTCwoOsgfGE/LfyD
3z1YY6jGfGAL8ijvWY5xkprAy/TeL90fM9Odu5NZtUj8CEj60pN41FWazvtO1xOUnmf0n/l3yZsE
MUZbx6HuLkED+qquV4vUfEEGABKc7ipnH3Ko7sE25rgxo+LdZrwSGPd02v5rP6wd0N8Z/3m8ptL8
xIwZeQMhwP+vR48Iu3o+hBojHEB6Uvti1VJD6zNDUw7NWU6vBxI8juDk72/hr7crm1DJdZ5UNu35
ZCdWOfweUzAa/7UeDjgMksTGof/HA/984C/SEGgx+aMWYJvwL6/BvmNZ71gXylRTUiF0R6h6cVld
PhsfhmnDmYLj8jFbIptGjUq0rrCIQiXJFjsWJECceizR6pXsGYoTI7f4gfpbd7wGCdAK/8ZPB3fS
Fo5SFzSar3HbcCcwsu7W9LcW9x76VSBH6qPB/r3koKnIpY5w0HbLGu5MsvqgKaNV3qOaw70K8hiq
7LAS8C2JQH01+XhDoKyfyiv8IFeVIINrg1ZQjXRonfH/flY2Gu1IuETeeIn8ygeesIysl6TN1Cmn
Jek0yHx6ogrluzwkU6ARdLMneXnPcAvE8Ha8qG5n2XYcYIaWeQTdLCsqWsDFVaks2Hgr8OVwMyqV
l/VEgEs+JqtfmeLqR8An6GPYiCU15j9FwTypyPtOvAhi3FmUEcKUongbbs1ZlgUOthLN+p13/nKQ
ZjVkQYVm0xL20jpYJQA0zn5PnedcSTjGPLwnXas2TiZNi2W7jVbXFg1QeaLp6T0BGh9qiwS5R+1x
xOoE/vxJQaParDHAbur7xt+p6x+lTBcyeRocyW7zb/i0Bx6yK2rXFFfDCmMtNmIwevkLNJ4Z/K4B
0cfKH75aXKWp/EBfBSZD2VvSNE7J1R0A75KpIh++FI3RchswtwIhFGwhGOhttTHzlBn0C3fkRL6e
RDzSU7jl+c+c7U3mOiXpF7Xhnq5aDPZmCj68HT/i3zyWFfPbTla8/ysXkB5xI0XfyTFFY29Mcqix
8MUQr5/bOeD1Ym1zfH3wxOOSnBwD6ii37yyvYXJ1HcoQbLtws9myHCBD44KWojIftpmxUoQZnDqE
XnbQVsvO0oWntLiquO4YA2Oy/HHMGsavJMGmBRtnljPCjUScsB0Cs2fpMPGIysdfyStOjxnzDAha
LxtsMmZbHDHzkFHk0Gy7x3EcOZHXvgvPcUL8fKhII7KwsQ5j5vIAuZWyiM7m8c8uD4BduCAULjFj
1hckMkK7cXPGL232ROTE0mU6Da4k84Y8T77D+GqXz9lCRxjZSH4oag0jx8Ug7ypkU/C+0PQJdCOL
mevwr98OzRk69eUjiQeqNuU99b0TbjR1Ud3suoibwtVu2NyJJTPG5FZHXebCLur6KUp++fVfqTZQ
UVQAP3lUleURc/X+Z7JAZWhK8Y1i3/O2efE5H8f1bJdtNIuiPI1af3VWmb8MYYcCtYg4nYWHzaWx
xWySXGm2sHFVSR7Be+R+lsstTt1IJrGjoR13uTrns56H7hI2WZ0OLIYtEFOLqDzyyhwjz0NBxXYA
PRA3O3lF7r1T1PiLw/lGdhdCN6T2b3ruvng7VUFv5c0bcl2ttT/rxr5ft0LJazr+RZTnUsOkoMp/
ilnH9gd5J7exKlpiZCY5bXataZmvXF0FoAK+5GzluHVQsdO+ajr6wAaMW8zmrhuVjPaMrxIpH/KM
EMZowvGoe5Cp8KOOQ18cxeS3Ih06emueoi8kJMIEGbk9boS+/miN75qvw77QzG2CdDDATAaXMcGT
xEys3Fix2xQhcx8Z2vPrq+Ur5ev5/my8w8eO+7X0e7Z2yzJKPw2S1QHHIJZdJ1lWC7FEbndQTZGE
zOWTMe0Mc2TfRRJfOcAYqj/wXrAWD824J8Vrpo+vHrabsIt/5TxspeG825LzhmYSkcsODr6ilHUR
HsZh8hyfJ+zkuNxYbBWUDUdGVc1q+ZEvsa/wDrqBpoQuRT+RhNDZt4rBvz1DnymIIniN5WBY8rJc
94o91dyvBbNaxNq5hIithicgF8gwo9n8uuxUUv8wxsD5IAy/Qx4UZIQ5GtiUR6350+MIAUopmpBA
DTr58U6T04j1s5LrJDSHCSP0n/zgTMZILd52RRRCWFqfMZ4iZ/nODNOGPjd5q+bGfivUlxd+vmmF
FBHSPUYlza/ybDMB9piUND0w3uJvo83eEEzAYsxNgGnqQRGa694dPcrf9ivd+11V0xDd5bGLFGs3
nl9D8xuXSb0vPmyptyj6N/mCi/R/yDjrVpIQ45bLGKxe8I73InbY8q/kZR969onwiSJ3rwfMOT1w
J4CUbVFFY86E0VITDXjnIlt/3VmJpxlOeiZomyvECBI1s7CaPHl9RYeZ0Lm3L+gnzCnB41V8XkHJ
4rJUxKpznjQ5bp0fr3IgkVmpEIAMvifHBskmiD7T6n+aU4BmNob/VoBw0Qs+lA1GoHMj2pXHfCiW
x/vZu5b0fdaNgkQs50/f7F6QtrOY0ScwX3zAwKJoM5badXk896zZD7vxkpm+NTYEVfBYox5FWmGU
/cMzN/uYCS7uEkNFxHOPwPl6pflCBjJCvg0R4ij5/vFGwTUunSYIvOgj0LeiDaIRgo3pZmJxRURx
T3H5xrXnyjX0nEXE4LLD/AZZmpe01a83g8ti3OiZkEpeqS4XR/FtGYHDKF24iIx1LrySF0aL7Gs4
t4aIxCG7INv/lz0UXHL4HIXcYQ2ottw8c9a8fovL6EJ+wru/dbn3UOxq86xcSuyspEW2zoDNw4hf
zc+sOLLR4RmWXJB1ppdCQmUiprkX5KOtimYfeOO+lwmX7s2NTZDqmxUFu/zw60pitrk5cEQmHN/d
lFIUp2WGpqjo7ZSS38UQXuioTBEbmeBRIZ+g5fmGSjPrn53LCqAHBf0Ttz3METIm09ln/NGd+1Uz
fa5DbjOYYyz86ozvp6z+2ogniaNqNmRsrO5i2jqwWtvDy2X474lgur6u1hV7o6tu9uEtMpZI8znF
mdxefHk7+Gl91/ghPxjWuisajdVk3BaaiX4u10dCkG0z2llcQQi6gs30jcOauxC7NjEVPhh3Gy7q
bnh4SchG3Dlcc5wNAOIzpANaMEnskNeZoS5cSr3aEOj+2QN7LDHFBad8G2XZFQ47LIDX0KnAMIln
tEC1Ab1bcxCyasXfaeAPwvGsRMnIZSYxjo5BwXKwCQlCrycv8u0VfELl3Z3SzGJgSLnwIASATpgB
rVGz6TgRg3DYX/xsD3g8Tb3gm2IkJe4M8gNxMFXggMkYfNGlxnyuhgm/MM1VAma6/JwVeklSDt/H
C68jZuO72tBSMrfngQpK7Jr8oQH/Dl3d17pvGSHoQzVIuzdNuwIrCO6mPTO/dLWe+a+b8C9DKV0D
8eK4IqKItIWtx7hXUZacZVnviQLP4diVTLGHzfLLl19K9rGJl9pfv8drG4uYh/fXmQAP/Cba/kih
oRSP95O+SOpTIrvkcGvuOvtY3hXPiHmor8eIxe2uP7uD6ZNBPeV8hiGq2IfdrOlzM5qbmqYblxJO
COKj3y3gfD1wQ/dI8rbVJGJ4asir4G4ImxbxlqnY0L+zkAtdOqpyHCJV6H/XBJGfJJhtSJ/O7sOO
if7k1mt8nGGNcFYoGUwkS18NUsEUpLhR4OkvjhyczSwFYvR6DHMjHzapaXnOcZ0YcnfxaFvC3FVA
baTGdqsnHjsgABAdpzR73LB1E3PyCwI775cOjtGvYLKrINtiTGoweqp5IN4MYLsnssfNwXe6NUpb
AhOHAswojU51wZT7tMGk6bv+v+4MPFBk2mX0cLIjg1wEqi1bXbB7os8yvcy8om4DWFHcW0OrJoeW
BTgFIebM7/hhVQaqPzJ/+7DsUaIAmtNhwqCPWujFe35gT05DAZjd9n4MR4OQDVXxKFNqDvMWDi+r
gFYrf/FNPTJUVi4hxfirk9Pfve1Gxid1WpPRJwn3sUZkS9q7bAQutp7f4Y0klIaycMn3khCmm++T
+uJjO2CJ9vsh1NYdTouXdVuBgF7U+DtCqT1gF+A75M8YtQd0LNY3/Tuqnc/c3vm4PZqxUXw/JLo7
1BZkHRtenOkNMfJbciM4haH68YAkw+8RRqOruBGQr3HxgP4mN7mcayw/Q5t4gzcS/9zTk/6QPERD
U7dn1O8N27+l1RTGb0SEC+1BPnur02DY6cC+4Vx8Yy5cHZ/IGi8kktCIyztVVbnQe6qkw0FSsuAT
j1bDZrAodJV5dEUow4ZiAJbmBfaxsL2q2zptm74KXZiLsEY7ABgrD7ytf8MZDWs/fBMp1IwJOUPE
8ATaCUzcAA73+rFaAAsCP0MMeA9gOV007niyHXnPDv8jpShDbfKWyi16O2lEEhN/cgpCvCspai46
UzloSTv5DUc/P9+P37rHrsjSHlO4BRB4FoCDUDo2RYD9UZbdNTjIzd/9dJADCbCFdcD1krZIC5gw
nvJojFSg4cXWMkzzYHRwRtO9RdEaKA+WHpv6mPGjdCT57f2tzKolHZOVYcWMmLYxofHfhI3xwYvA
qN2/Ij+/eCT4z4D+TsRK0NAdomsVKUJkWijZJnzqzieu9xnx12L7d3xruqoHqy7gPcibEZphQjfl
yGFUZt5JRylqw9Khg4XYmCzPzLl4Sw+LJpE1yZgu3gPPLIAJOI20aAtKH0pbeaRhUuCvjzgQcexb
NqAvMcSaJby7kBPhtORm9syqYlwYiqcE2BJcnPkWFiM/ujK6z8q6qX/L52qjqFn+1cxxfI7cxllB
pvo671V5lfFZh1QYnzCRJAVn6aG4YV3xMkrhw5uRu1CTkR+aAXReT6VXXgUOVcxWJa2I+yYFip+z
AYQmuPNHBmSV7VUZedCiDVcxQy6mt8N+nrFs9NxOVuLiiInBi0C2YM5NVFxM8E/07PglYJ/D8HEX
y3CxDkMOgqDepHG2FaaE0A6HLA0wWmvexaqeAPBNwboDUHGZFuVmRB35SjoVjkh5STbEQ9Q8rzgn
KuqILEAOch2OcA5fYUUEKZzVYY3cLLs45HgDU8RvT8K9ydis+mLluve2dF9R8kvf+HQsf3lTOAha
qj4ZkEnjSsZyCe8BiY32JYLOEc3Xrk2Ie/hWDlkDSdwK/DOvCZquhYLl9R7JuL3ium7NabDtKWmP
iRO3EokvPSWbjXfvwsfe0eY2WayxK1MLmtK84fcs5mPjqKaKiMhT8CscN5F61kvW2n5Rm4ZNBRWE
qvfIrRpThO6GM+50TSJrgKSIcfQDVTRMqwHVXUGa+RdFrFIW5APrMRoFJsLGDHT4l/EivYFzf0Kf
me0YAIAa4S0vX/N3+cq3fRg7fMIXWh6ljaD09O9KX5dsJKLfjbC37UkXW2BIRiRJZ2x2sEymfiUj
MfNvKPVVdF6nJNT8D4OCXiyoAXQjxlA/Jsv53KY5rpmQ1ufZcRUn5Xl6BaBYRMzyUj67ve6LeUgx
SiCtlNAU8HwInWAt92G4vHEp43POKk7iF/UyQNw+wduW/q90DL7hN1xtj8cDTeuCj9LLhedwPOnc
g9CkOAyL4z8PxqdQ8ZaBWYuwpNfiBTTQR6PRgY7rNLcaF8GUljwgKgUGMdwAGUZAgDeLWSvYevPT
+Qjw1x7B61N5szSHoSO4/k+e928FTdpJv5tdVHyjlI7vMM8N7AqsqQcibcQk8bW5E3dXbjVehs+m
WB45FIY69vUGYxrmDMyEKwGW5sTxsqXJ2binshlCDn2j/t1rp9z/HeWOvFTAYLzxJmWT83IC2kSf
QWyBHkEgIkqZEoy6j46XO8dDOJbKxNrsZSa5QLTxsPHeO8e+vR0+z1AD4BHIrR1xGSWs83MqCfdR
0brysnSJ9RPqBJCyRuKiOsPzI/Tba82bp3xi387tduzb86/6Kl1BhwJPMOi956FkcAr2RRmzcZeV
8fGxtX3nG7Uz3/+5ft0I49TbenKr91ydVJbry3EbRil+jTTQxaJSpgbcbMle6ShMBhO6uT7qPH9f
NsAQOBdzUxoKzEAa+oTSVPIYls84eLR5wgfsAWyRMRACBPkQ9hf16K0ukyom2y7rpBWsWoLVD5Ep
nJ+XoebRKdUAQ+Qio8etKEqf1iz8/EMDmCN/E+HuRWpLSslVACnW0Ca8vNuxwMmN4PBn7cKv7NCA
Ztgql2KXZqm6vgT3IZsIUhH3KZ4ehrqxmxXMV0dP5phywruuo+hr8ELKEeyVcS1jjwE5w3AK6AvS
PoAEY6HcTEb8rusQOvsvA3YcOAO/Ze7cIL8v6ydFn8A9v4DB8/7BgfWDp4UwLrgkfqgEGHCEzg7F
m64zgsA/LgxpCYkdGA+chh3X6GITvBTz94y34ddGMR16QHaxOVN0Oj2vaxKE2k2npy/25kVniNNG
sEsBxI9ZX79B5Z9BcdGg00wRbdvd07ANZLrqPIdPGNFISVaczX/Qwm+C+mWjsLOhcODKurIUvFiE
nn99LMW4g6Lf2KQHHeaWmIA8wL2M7/eYEvvhxUIDo+0wqU3oge/1QtG23kVYAtID3VuHvJJtdJ/i
CRpNX/L6DPEqIPuhn/ththzjsQRt2WeYb8esGxLennlBu7Br1qgp62kb1h+v8cN/VPZgPMgLxlYr
fpOt0D6TW2QYlzRD7IKV8U/t8Oqy3bqi7DqpsOeG8wfDEWf7lKWwb6ROmfmHbeqDUQFlLTG3mje6
4vbhb1xOIL1c3EBUjIqGxHRjChstguvfGXyYkL8PDIKykCCLr4uFOqMscUam1sJDc3KVJchDfCHy
Dv6YwXcHogRa3juUE9clHzRIQYZaRJGmVQ23NITsH8jkixOhODxvCgwRLk/zJPzV9HLrXF6yexFu
+AuQknYAkHE/I4t9xwZHNlCB2ZwoF8AICEDpJs0g8y2+5IRP6QC0GEy4TOKlq7vrn7R3/low7mrC
jSj8RQx8sdG+vqVz2RQg4wZxSNtG19JTXIolxST/4hUtl3oznXMgPwYswrHKDSGBLiBwLrK2sHEo
exmJzmYMzWvKXQUcyCGHqnVYUPHvH9brp5ddhszjizb+uc3RbP2er8fUldSOy8s4fJsc3GWXHRSp
QJz00hoi7/Xdnw34H8V3hBnC+PAW415AtYKXJLGlKZh4v7zyAdea1uEtwqYARbHgJQPKce1B2LDD
+ksQtf3ZBo6RmBFCWu7crMYDSDkm3rNWFgBAGTkFFIBMnTA7JGeUZDmkK7wBmXSWTmyCqJdd0pcK
Fm5upghmAVO/2Z37Kfot8ltJBtzJMggD/J6urhzT5GBkNHkIfo/FkkoX8BYgjBD5ox6ififc4voE
ZL18dnRL0vxwFYiPF3GXR7S7YEO1rCznV3I/O5JiZ0eMrDflsm2F7xGQYwmwn5RUKdwJ2FRS2z53
Gszcw62kKPp0v9oBtosxilE2iIcpvzwGmHayhZIkbJVXsUya/zoq/7AniEAios1CQIVZw1Pw+NSE
nKSWTkBkvqKicn+PIAB7WGoHyGc8lvoJ50vsNwKotA+uez9I0FTwx/uTfY5iPKT24eLxTAFuuiJP
SG1Eag4r+VwwICbCtEgJnnDxGvPUa01vRDfD4cFRg+I+cnrc1g5tIgJfuyIsleeDBvWIvM4N7lXE
uxHuP6xhDm6euORcBMKUbz0iMeDwuh0Z9rAKkFzm8W4UX8Cao+eMLb9kgyxBFveCDaSbHgc4oj5g
DTsiwIaLoY16AOURgYP8Tbt0qHXe43ltU18jvd9gqWATNxXU7ze6HUPRK2r8dazVGDOZNTgHAEQv
lcNDJSuImG8GQYyOZ34gJaE3KIz37SWfHpw8J3MI8o0zGlURUbWdYtVuQYC4BNOGGPFvzuQvtZo7
WDDeEU1eipB7RCeYLQksBPNHVF3reRh+dec3q3YMwoMmV38vG1aP+bT2/1VDxfng1uhGbPcTqn5+
JS1l6AsQpWjiwtpbP6y0/S+PX+SeB5suIjP2Im4VlgxLR8O/g+nA/6F6ZOKxUUUwtsPGU8HatGy+
HzFZQ22AHAzh5jWyppAHSO5gSxRNvtRA0B7ulyuGuaMjp9EZchNjqkweN+DR4N4AqaFE7zOGSlc3
JOkXSuydXTsYG48tn3MlYWk048N+CrSHGArPzR7Qy/kVLa4zAywfX6bYboWgdpBAgUTfAh4+I2OS
L2TUvoWBLl0su8QwDSc5MycHhupbPSpzuAzYoYm7fS+m14C2Hmh/wBAI6NIEqhsRqpXUmba1MQXU
YeQ41J4ZDWpMju4MrocgxODUarJq+dMnxVSQBySDF01dYkOppD09ViZRhVaxPI3vGOaDglKX9e8K
v0N1Wog5eOnERH4osT5ZdEKLxaSlX0SHYEgig0cgFiVd5PdR5AN6xSdG7Iq8Dkm3aAwLtDN09lrM
iOe8m4bBnYKNKpJgB6STYCawFZ9AungO8iUdCojixa3N1S1L2mXH6JM4O0I9FXpvWJzftERpmxEN
CRZAuxB46VW9d+Y5Df/WNCjlzWVcRGTsWsmbyV9pv2BP3OJ7locR6HwXDNeEHoQVmJIiBuMrvpay
gibJisAHWi749a4sj5KSBFfhhoEvjlmxqQta9SVwufvLnxStV1QNlFt2hXuATBpJzKU7AuEuvF+M
IRECQgu7DtrgdVJJFyRCuLQc+IthozQI44eKCp+y5XtE7fSv7U/AbvBEMiIZ2jK8o0d1daXgiu80
dPTxDoi7mS/3Wr5nkSQnDDV5cbU2Pcr5kj6JpkmFhYRGWqhNtwOKMuUSHw2WWAJfNpXrxGe7VB12
5VWRuMi9weCgyUKVJAOlkIr+dRP27q/NKEb1vUuiVNxmvMuz4G3zu6T7r8lkYO0CrRuPGm013daN
kUo58Ye0gvfnRGTC+w+v0U0ewMElCBEVVIdICDhFaQH+YojQezvdQ7wAvSqfWHFaJQGMuHkErDgQ
ZpN3vDyMaTvjlAj7D2oRuWCTN3lS74IzkJ+vctAYHs4ybPOG1WH+ne6w4+VmYf/Q1Khis83wzc2p
w81NE/JHxlVLssw3lA4DY53WyfKX7sUSkMCAfM8Vt02oAQZjI0mxSRCuIMWclP/Rfx7cZEB8E2Ib
15brbDigtqlkwTAGTqa6dgB+k4Ot/qwG8eofZeIJoaVfjvpLuMWnyehR1ISFYlFQFEDg7i9byM/B
VqDvNDyWftHjKwB68EicvK2TnNZEizvJyipO6n7y+/FMLrcuC9CeRChIc5wDeLFHHcr9hPyjD2yO
Ap/+PifPoXKlPY9gQbE0iNgbmlPVwxK2Q1WDtrN0btKlYcyIDzYJB7ZmMKBXQC+Ygpsl3lgUot02
PuDscwcoVvq0DMDiTU5zvgnbN5mlqYMoA3ldWr8tpoLNQYO6UBTIW9+yvCW01iF3mYT3xrpQXHKX
cw5vsu2Bd35XeEvfz/QwK8etRiA0IB7MbZcmfKR4j7Xiu8bOH9wCp6cD9i8S535GBMCWJuzAWTdA
ZZbnFR6eNZH/toqimyqhHPAHBTg42jHyAeWlIcPC8UaXCZCNTPRkEPGsSvlFj/EIKZgc7Cz89KZD
eJrmQgICGkwZZQixJ6qHJFj8eNZbGy1nU662RL8r8oMH/LF3iJT7ZDHHSjLDzW8wqglGnqQxgzrk
X27WvvOZe/nhDA3U0yuJgXI3756F27065DM0ng0yFKl3FChg13aKL4Z5runJbc3IApgT6SBW+lnb
cX6FSSXOD67i47wpc3IF4u/X7mrvy1UvKQ+oDD6MDTWdmQLTa04d8kaAQFOwUFFio13dRAqeDKn/
qvvk7LHW/RHQifuaOHHpMFfbC9p8wj/wYoS1FmUo0KqyOhbVkqFV3biSVZNkFEGj55j4jWnPyUJf
0udMGbVvtE0eyCvBUbp7yZ4iPDA929wRpv2I0FjJ+BlT8hEIGrTeVG1exkeXLprTg3UGfYO+LfwZ
jl/UZWol5e7ry1AqTOdVh7oE4+7dKk33/j+CXRB8/ByFMClQWvPSA1OhASAOKy5l7EyMwvRfYn10
Teb9SPhDD7Y2vlPlMehPsGWENCL2Hmkzj3r7IyQ0Fb3CkGqJKNKkU4Dhvio4WGcbgRuQ0zad+eAD
AAK3CV0mIAOqZBWR8XqHvsxAnWXRnOCWPoLJOwBsusOw22gY0ezEUU2ssg+7IzPd1ppPyRQxgcOD
tFb9wJxJqsRpI1amdqeyZ9UMwH4bWohXQQP8oM3MCrpI1vAI6v8Ocb7BeUbUKwFL0syx6FF7Q95r
KXwnpm2d7zCkxoeEiSFUtN+UuRk+5GWsgAyogDnXGPEBy72IDHYPdjXqnNm+Qz4KEHQ/DCCKtgbg
Yn2KlToD38bftPZkR+xPdPyIgC3kRhYTf9gxUAQlhmYMZaeR6p9r1k01hh5IM94oAckcIfKMLosU
8AOX8zyvxPdu5dgr0U+VmLL2Ph6Q/KHGD2CnY2iOZ9J6Qb+BWXBgdtOTFMIUWBooiNLSulojgJHG
Db415+5nGMAmwWNGI8gJwXZIMAhasCQhyxJImOFL9X4DlGO6sAa/KJk4a2psWdDVMAgIHZeUNFmO
MuRfW76h9OhcvTYAIne8HkrQUx5u12Twcvcmgo+VbtEr3a/IWQ6ziI557Hw+9HcWsJAPCh37QdE4
ZPobgY1iB++FDeHAXMEQ1G7qjXog63Bb9uiyfcuT4CFY5rb+5j1vhfCu7piVJOldfXVdDtbkYsjZ
MdsC3ETUYpnFWi0quer4QCMPbDS++nm3IAmBIC/bP0kKW+M/zZ/M91OC2w7bDVBznBoCa7VD/cE2
G4hbUwU9+Mz84/PIZqAR8x9h57WkOLem6Vvp2MdDjLyZmJ4DeeERnhMCEpDwAiEQXP08K/fEdP50
RhJ/d8WOyqqSW+tbn3lNxnMeL6vnnsYeQxIAaYEmGDV6n+a5X3VZ3lTALw6aSMiYQgKJqZ5qUUkH
TGHDBogJdtFX9FabnO/sAPIDWsR/RFZ/ZUcNPEL5HsGMfsv3a756I7w0i7qM1r9ocRZ10dq6Orx/
SBYjcnQT9aTZrNUJWErsq4mge1NVvOjTJ8XCdpaGC6dBgMNv0TqG2iTmQMFsnhL/OTT4S4cmLxva
f8+jUSHgegSrhgr513QCnSgLrQeGNdGW90yvCzk4/TzU4Ue7L2JE+HBq4n/LU/hdL6Aw2C+x0ENp
vOcEFsNKGoS1MHWfMRjEkiDr0fjbJrOUMcpscm3evBabXhDoqdk83YGtBBEICjNqU7Eg2ZPq5MAI
GUqTsAuUhgVhLl2uGr3NZnNHoYXJBiy228gHtnMf9vu0CYQmxQR+u0FP18hdEN591ZFXI4AmLWKg
6TfAgbJaogeq1FmdTIlEE6trZzRiSRcAAbE9ABz+cst4D4Wh+9glL5j44z3S7WOK55LqkjJiLPAn
zH76VlQHr90H1kjCjPiJHUJoUL5Hw1+KUCHF7n0X4c4zgdN+Xsw6ZoO5sreD7SmA1i/FyaZ8Dr47
KqK8D8YqvJFRDwwuEq4vzDdZGHuxiJGZAe3+XWukkfgrFsBe9Nnj+TZmIl3zD+hkB0pdZAnUsqwj
dBSbB5vSk8Zm2piB6P2u7hCG6HOQIQnLrBgxywS72pu/PYf7RGiMIUGpo52K4kQZqEx7h20zJN9B
sYqmzGq1A9EZ4AzbUNl/eeZf54vD0c0Uj39SHISM9XjlCFawuSxmgnNX9C5vFF4XyEFnFG9t9IWw
kfa823bUO+thBP6SOSJtAcTMd0ca59sJpw960eJgEpmcDuiWvJCGJElpKOCCh6G07G1WjH2Y8kLQ
mLAdgQFzBmAzo5DPxrmAhrAPOvcBPaPWBMeSeevOcS1175nPaFPtER0QipmcHxxATCvFO6vtOA+u
d3Y9RbNNmQszOtgmkJxbEy20ZjQmVOZLx2JUtEVFDQ5ewhZ9Cb9kcIwwEaUSQXPErykOW2i39Tpl
MhAd2iOoGMWNXzHNBDXqbFkFSOPRhr1NmFj2eiOrxfDoYgWABV5Tpc1SvKB7BPRGasxP9Yvaucwb
q3QbpIeWjQVvSvDYgqIjVyaPGCoeIBdMZZn14eqouPU904NII/4HPMISr9lUdEWZngB7s/wT+SUg
yFvQoIG+lLfebOYxVd5ThYx7ERAGWt8zGiFIJUxGStJgZAIaG2cY93yMCgd3ICAhLDZ3G80qxu0D
wT+/ek/DE+Mg0Y6nhdcrI5FEuCnsbYeaiIhRRCC8GyRrLWVh3QJjtHtQOJNhnQZ8gMVEM13+DRRf
8/Bod1F315vXk3vHuwfhRZPpfaMEcIUSVwlTHHYemZw6EENaKlwRvsjq8R9SQ7tZaJxChA1A28B/
I9qN1NRbIywxCAuvpQczFXgBv9LOPwxfcAhI7cgCTSE0clzmN08mqqeguM+5t9m1esRtErq17SHU
gauvky5z9O6cskgYe48kEUrPzJMI1nW6DNx8l8KoiHKqTZCklJiNa0AzRQTcEVB3JJiuzSfmd4jP
Y1LizNfzITMU1J1gD27Hl6ikTgNERsWqG75yYNQpxJNaMj6g9x5aN6IkAalX04FFrM5jwbha0kIA
cnzroEP6wrdL71JGbQBwkVWeYJwiKtEyxsgkKjWaHVrjTgKKYt73airRwNRjbjzifBen6tJefbct
wHOC8UPJTvOsM0B6XkKoPwQGnfH7yjy5UJnvdx+cHyWZHfd7q42qYQTV2PQAfGWVw3nPlEm0Qixm
U+LEkJFXp6uB8D8BibdQJ3aSARg8L2Ghh8TOBlH5/oP4785xUhbNSy4J5YFamjEzJXSphxTEAlIE
eO7Fxz+BGesZiUAaoRVpLXGjwtR+F1hjdqLtX+YBHdEn8LC1sYPK5m5KywFW4qR0MZRomKGUAJs3
eAF2oiI7idRcVCONTEShPtbqZ9FHEd8bEyGJ3DmkE4/TtEAeK8utR0HHA00pPNM+9U2tuVr1MWc4
Mr7e8OGAsGScnd6zwc6lkfr6btGgU8Ql+vqWjXumHuASNGnB1z3mbspRRsrnHvt0F9rSEaqjlzUE
vjR3ajiIAXbdM5EETZjNKFh5V4bHaICOMfbHX9FirtLwNgIFZNWLDqklJivnFe0uxy5A8TGlenjh
UXHG4ysdeR/IGLOIE6XlBKR3p/QM8CqvOGuXqosGDpqFTfOYOc3HufMIpFpgXCO5bpL1P2CagCsH
LAeGFW9s5jpH0SOMDQpkCch45bbTLuPQx0ALgHADzWMAeeBPxWC4D4u20LMX2v3scWcsTcJubjpd
teWPXxyY2GhgBECfnjujHfFUiChSQ5QvQyrsp/da2IC+8UcnHAL+dZijO0qn6UOMpihneLqkSHnN
zkEketUsqjmFmGg3GIkks95wEMVe1/3Xf/zP//O/v6r/la7PqOM80/PpP04l0lfb0634z38p2r/+
I//3b8er//yXoRuqqsiGpaqmbFmaIen8/GuRbE8pf1r+H5d9UTspd+U5lETf1915N/wNQrmNkY2L
nQH2P1f0d2/uiSa/2e1txzDbkDf++y5U6cNdGP+8i1SvmalZchdKi7AD+I2BPsp26EzVhItcT0oh
7MJkMkKL6BWYboE85GDb2LfmQVXPN8qXiaraPQQRarT/vjfF/O3eTMvQdFmybfP75z/e0FwvS9ve
cm+NYHadys7BO+NGt64c2w1vAr4A1UPsNw+0jMiSRx+u/+sX+nF965/v5narGXM95/r7zE2FmPa5
na3gFuJSmu69O8RkkJQcMIWbtsB8on18rd8r94BLsvBaE9sOMNbfN6V+uin7nzclm6f0qVnyk67M
JBjcG2LuQNbaIFcooPrFSbgFHDJnvG/X3TqhHkpf8Pc9KL8umv96Md+L6seHeSq72/2pf9+DSkaH
3g44SMisoZ+DEpUZ3HnR35dUxWO97xZdMxRbU2VJl3T1n4+dPk7Vq6qKaijAcvdY8V/NIqmaKmLg
tPTRtcey8eLpOO5ikbXYbEyIBOz2DTQSskTUl4dAJwN6glHv7zszzN+W6c9bE1/sx9u45ceHPs+v
1fDBmFvr4QfbP+D/E1jo0suckwb2aycOsCwW+AeweSDcMK3c3LwgWSfnEBQbqSSZ/mwp8DUSBTMW
nRSOV08AtoSQiEVezvRFFD+6M3IF5gNGiZ8703RQflUE1+m+eYPsA252CienD6qo9NqUPCSNKu1Z
WsejBmzX5lwLjHlXJxkqouLoqecOhT9jIEA9UtaqTcqR5l6bBWkhhdQ+QrfBPAQ1M1I2iukp+0iF
ZupmXdOCXasy/ngFj7Jp1fx5uC2Ipl14uIU2TfE8TQOThNNGAKc0Ap1DshjUai2qZIujjbZotxxZ
iPpAHrUnolS/It7x8rCefO5jbYOvHR0Ti9rH4x7Uq0cjEx0uSAJBmlT7prFBSyZz8fULloW7rNHv
YeqH+zfiGD2mewIaecGX9yk0J0ixmXk9LYzN/esW58pdl78GN5yZ4T2W/C3d3wozSSFCIGsuyTly
PgWi82gSZKJtaBCiNRcDMlolFTO1bTQf7dAPb9w75WwApKLbHY9LT62fnOnNLxRAvc4j80qaXifc
RA0AuOi+DNIV8nLtgm9jRwYmo2gArs5bTxooHpMIF/foeqWGJOFMt/xm0qUHxlTOGqVm8Ai3flqv
uQIiBheb396jg2kt8pXmVqTrYxJv+iC77o6+cQ/v3vhheUqFYBPSWDzHg2rm4YseRmuwDjV4Irju
CqcetKy0Tvn1gvqMpsnTxX3uGpUBXARv/AzGCJU3DtXsceoYJAA3nHoAFDtmCzDGw3sI51RWHGfs
lHELACQY1q6mUU1Y4eExJF8ALPcM8JoELK+aXgGqiCRsi92U6qYrs175dri4MT4pYpn2+snHAym6
zu5DrIfuajBHh21O7eo80P1vW5lfezr6CfD6dz6A99eIzG9SsoJduH97CWK3t0clJ+9IHjiR7cqk
HOxmzPoGV9rvW/eJeoZ/iXX2x8uvYPBSz7GY7DCvqDTd7DnkNrZozdCZ9Q0FTG5IeZ+2r+hESQEt
nfbZ8OHGnRi3U8+vxCyU0S3/IV6AyA3kOPFGxkk3WXNCueC0i+7+2KxkOCRiKnIJmGS69Q2dH/gA
bElmtyuRXUhMDjXSehSkscGpArZoAdhWSFLKXyX74+6J1iGTakDmVOcEAsocZFG27Qmmnzj2jkQX
ii4b9bVF31cLQeAOmVhEdACdQeyAy2DugOQQY9ScIZ2jY+LK76jhjYEhD8xbFN/vEczx0COVIswA
NyQLIUX6quri61oCQzANw5guYidOvgoPUR//qTLsIDXALlfjLxo8ebi+O1/dCiS/z8Bj2h7CQ2MC
V3hTywFTPuUbuGLwR+a7avwdkVVF+XBYvKVW9l6+Hq7VreKMFBxwwZemfTGH9NykC3YaAIktaVoy
IkdeGV/bbuWlEV6bCT+gUn0IuxzCHMDEO+X+NqGQH+F/jKJ6fERiGLwLkZjJPLJpED664MKeNb9Y
FDg8LPQraibihyPbimksZmX9krehYgOO3qgAsWtWzHwcUvqhexrcmtpmzzzGQtyFG3sg7E4vR60X
1kSr9VFJUI71OSmFQgqmIYOA/SFaFIhKrPeu6dI7a+nhQ+B22u12xd7NRhAlrL7MFlmgVbAQAMFj
s3j000OwO5Ki5wSWhd+snC/2pHdW1nr4lD2JzlE9RTMrYGOwjBn+i94+6JWV1x6TctOuCHwuM61h
lXgKrU7Gd6/5FtKuwcu9NAHBWpxJd44kIRJlfW1vvignjt78y6ZnhpYEG24+2dkY180nD+CGMNdK
jFoXgBEZsSPQ7b38PfJz1YJty2uNXn4ZAx/aYfdn17OXg2EW87Sk4t7muGk4JfRNgNPibz6buwRL
cpSK+f1j95DsVxla1kARkXVfnBItYEQs+4CPwDLBb8UuCjiPi6YN3Uf0llF/x3SFI5VDdaG7dxY5
WIQcsG+cZB7bx6+FT0/mSnXXQ6frHNHiOzZKNx2jM1sLUjSwOMSjR07Yc0qYVN1Lg26vkPJRp3pX
7TIbg7c0920ARk2BZv97zRu/pYW6ZpuqpFiaqsliS/xIQs5lebjPa69qSNNlVwN9IlVecfY1oWjw
gF7hPI1gj4k8Tkd0BCJlxPANs8Jjc0cP1uk48DHsWQGyGW4R5mqs6FgBgaA1KiiY/VuPWfmcb7gv
WvbLP640bTOnb9Fu35MbuCdK37rcgrwUHAzAGUNwBUDlvQ/PKPLt/5YD6qpsGIpuyZb0lgNa23Nx
O+tVRW4lhpnQJAi857XY3jQ75cESqxkiseAgZKB6PBrzTDuZmrDP65yl9TDRYhlXPCYlQnXj4DRf
GywuJ7ILqfV5h+22MI8eq8QV0y2KfGZXuwQKF53HoM9w8+8HUi1RXf31RG+p41NTbodce1bDsn71
JvKXqvlEco10xGfiZb1m9+uAnutj6x7TwXKvI77s0Q1jwzLZZYCxkmu0DZCXO7Z1zd2xlu+uptbF
VII41KK3nwiWzeNW10OH0ZbiFlvXOjeYSs1P4e0VFGYDE487imsKXIwUx8YXZLAeHWeVucvTB+Rk
05jETGFtk1K1T+MXlNfpy3QsMEouEkvst+HgJBQ9xFBqV0BCEeMyVUwc7tfIJMQKvQ3mLhFZ5rhG
owsFjev4gWtPkt687o3OAhQIvsOXzkFjO1qtpYBbBDd8hfIYbQ60k2iq4JXb6IOfiyVMtIglSKYG
7dpmOt0r8PC04NFp+3j3IXD/TRODo7zAPxV4hcc4V4AugaQ4Dbpo1AWC4Ay8vObJQ8WCNA8hA2VU
7xvMNpq07K9W2WYAPu+VMpl4x3A76NzIXqe1b+9ALkyqfyPVsZafOwFp8GQy+m4FzRuLJ0a4r+DG
R3s2FHRWtOnd8vjNM3gH2h+oe9CCNRclB+5+AM8wTF7jDKmbrulyXI4tEHw+LyPfjKdETdkV2GxY
eUx+BfSiPoWNxYHqHmbAg/wKjmH7khMPv6GLQFnuwD+aj1gDCe7mcoTeJtM0EBhBDUSs1QZr7KG9
hmcJEo5YzYVny5uxVF4kMKSJgcxTPxZo36qAs1s6Gh+REFcgqi9ETATFYxI2g81FdoY0zjBPBkzi
3/HIWma6M3yRZNrRza3mTUzG9ZGO3v/RVevNWgERjdPiVARTwYxEZPBFsqxKLaiL2FzAcdn0QBf+
vcHMXxOBHxHjLREozpd5ei/vYn9NWqcBMIcChxcXmdqbi198E6maVgr1izkWW+OCaTfW8qzgqk8D
BMmlXUC3Qep254EFobFTmwlw66MM/QWfdrif0BVkIJGJLrEBNEZ10JWVnKEJLId2ZNY7d9xa6tJu
i+B+FJH6Ieqb1q+1548HfGvfPOXTuapJPCAdSMKeSXWSD4Qaq1VHqrJ7bN/JYSdkLCpdeowhJ/OQ
0Udd7WDqED3cILOimagtKDSckHQ/NN31EUD4CbpaFd8Hrybbhj18BRMPlHYKiR8spGNJqHJhHUWM
uORdqcROnak7cwBwPaq1vA6efoabaP2UdyjlVlDPtk9KqelyeZ8HNtxmZhuSD3IB/aC5HlDTYTaw
I8tlhPr0n0eP+X0aVofgCiTdQoivcfcUBpuzbEUshHrCn7i0wLhAX6OQaGsh3DxsH9nh2zbDV8l9
bJg0HX3giEXwhIPe4UWIilAblSThqPsskXgTSj7xFtZdnSE6g287wNfOmRkslgZYjVWEMoHA4HhD
gUYD+leEtwTnpdS1Gu4G5EN9aAQL2LoPKLmkz5l7s1wdKqpzvS2z5GmHes2X0HhLVFer1RG/ISBY
3t2G0Q7ydno9Uh5m7XzUlikTCAt4Sfj1+bPRxk1smKmMRNhGfdXdneBO1s/TrJE1zjcUVUGEkJv1
cFyHABZEBB+FZubTUygXHc2KyeJgFLH2CKKkOr5v+l00v3DkSx1zPLjJTrCvD5LEdjkP7vxyi8IE
yTNHkAjRXRMoz/1IsBrQET2ESLq3tDoz7mBpCurk3EudUHRvH4HydaKH+9KdMZnn2J9S3KHysKWq
PQaLunQCXXgCAdfT2miZkiSlJ/ga9oDpcI+xBAxNXrXlAvsAsDCvjcsyeSA7B1e9ke+bpyukMvs5
fqL1z3lYz7NQcZ9ShzORpsJj23osFPcqd7WNnrIsAZadHY/x99lv0GYHwtygW6QrTEd33TxWy7BW
huq8I5WJCOCPC/P4UE35N+cG7ZcqXuY83AFlAufCd4xPErMY75L15eemxCXXP3xhhxifpsrWZfif
TzluWY8mlWb0XDwXKJLVJtfCezXRVWK7HTFuUXBW4+jYwqWIHidizvHkZaJTcqIHcWnrQRWTpFVH
prtWfTcFuystQAZLftGeb/IBzQnk65r3QWsm8pycnWVhOtKJt73Uj20E2Q4o+SFK5dKD4de5J/PF
Bvuw5uIn3kY94Dmd40QpCLemn0fmeWxiDLW+nFwt3jLRapowDQC3PzhEwYm8yK7xyKBae1IkwjBW
gqJpTVRLlIZk9zvBiECxnBV2Htxe7nXEiRXTSW9vu6RR/HEo5sF5wPmDjwP/DMQtrDdqoRKUirdd
3anYayEnG5Yi0C6cRS2UYbzPYQPIrrkhw68h1ZI1JO+GcqwgAlxi2MAxWDlqBeQ8XP6I4uXoWxfx
savX5ZHSPPk4O/g6owTPRAhN9bMI4/DJfFKNaqF4pmO3/Lej+H0B86qm9I4335wDALt+pXQenkDi
Sx7hRo2YC3jxUaDOQMs2vCsYuEOci1acpgzk3XDf1i0cQlBMeLUVo3FidP7iwwiwBBNx/usJ9KVg
WXHLWtUoS6kBy+IuAf84KA5dIN29qGxnKW0saCd4j/4eD0O3CqWb+7JpENhnV2YJg9ikYtG5d9V/
zEP99lWrb1VPljryoW6mk0O1sEFV6Md+cQ9Jzhe7hgI+lwcke3LE56S49ypfCwQ7nwmrSy+BdyN+
RTUoRpwF4yB0HlbmxcVulzkXmYnAHlo0Og58OskrVunUCC5dACbc4mu4+XA+/3p8GapmarJpG7b8
ltHn2r1K0zOF+pmJMBibCUytzB1c3AFtq9YMX8LR0/UQgAwONJidbqJ0YzEcJ/HPvfmMgTzuqflg
hiV9rc9WL753Ls4fY84zkyVr0sV0ikJYIR8S+m7UfSOBxHQZHBCUGqtPR7LyayH245HeUvqDUtVe
8ryshiNshICV+0tkFW3fdDXvAlmUtwyYBN4tcBLGqeHfL/Tj1d8SnsvtcNEO4uqNTHUnM1NAFDpl
GLD74Q3S6GEizy51wctG3t/X/j0X+fHkb7mI9EqVp3WhRa9SmtG/xiTeqJcjcwLks5l1CWpP0iuA
Vrh554PdCoZEG/Y6DqUefskRgN/kmCD5XZf8+ZH4iUrdsgVtgugpe8oISnHo3OtlcPE4azW0C9R6
lpxjhbZFU2oeCyIG69vlLK1Y5LK/eAlgOLqIKJQ62+mOqgrFj/p+ip8R4E1AD00q9L9fgiZe8H+r
6AyWsiTrqq58//xHHW7Mi/PrrlzE5wd85TNOhuRBcLjQRkoT2iwcwHsCsO0zRHIOfUQ+17RiyBgc
LM6GIsbRZpuiu0LEZm7MwS6YCB9aZPpvG8+wNUmTZUvXLP1ttFXcbvPj0+Y2BdNEAOPsr5pIEzlb
+EIAX74BrXdA2qyg9jyssTODIKGtRIWSL2okFfXSG7fJdoHah00f+pTsqwiSxSJFnk5Rz+mt/n63
ym8zIEvVbNmQZYXy/21rGUahH6+59SLZ5ZZpiArqYeHQos/cZZwkXzfna0w3KpbrzKPRJmeH7dyz
//dt2L+1IX7extse4xNfr+XBfg2vwFYF3pTP3LYb2uLUndcxsSDL3tHYU+m6nwFundu3wTIWzt3b
+s67DLfIaz5Cs3FxD2RRW3+Ngm9Db1VJGaRxSUKIwy7tMIkwDuUlqFx7thsd46bxRQ8cjrzPufLo
KLTObI5OxcP1KjySzmPq1Iv6r5aQxgAX1CjGAKgwd0o94AJbyGK0pVSMv/QPS/7XIuvn+3jb93mh
pefDgc8yEl/lxkO3kEPdMJwJTFHzOwMBYUrrA8BjLVRAg1fEM4vuZendkWSuGmGYhmADfPp5imi8
CaFp+oyhyOBaoHnEsQo4f2h8YeDlgSqqD6G/qQTTEFQY3PUPK037bcBpq6wyVbUkRTHFz3/sYtV4
amahnV7DM50flKExVSiFT06GoSNd4WmtcKlials0l4LzGkXc1HS3vtkuHs4+tOcoBiMmvcPfFO6T
owxy/4wUkI5KReUYaA/pDGpmWhFegabYXtX9e4Eq8i8xyNZlU7UVRVV0Wfz8x91rmX09q4/0Naxw
Fk9TF4fuoBsi4uLCW3g4qPQAlwoMZLT+vrD862D455XfupAHaWdlup6xFAq/FFKiT1fI48yorHKm
UzgUAetzR4DuWPyviAkXodBAghiN6s4MaebQGYewA+gqBegyX0Knux6QkkM/rhxkjvf+IeBPC57C
wev6zDCGYxgZmWNFjM/cPmXR1uu5gP6edHXEWAgRTTrONyGUA6+3LmQubm4TgFuEoALcsS1DEphJ
Ajf698tQxLJ/Pwlsw7JlW7IVWrJvIVY7WpZ+uPEVsE6DSC6KTxKb1AmcOPzasvrp2yPntw/4JJ/h
Jb8EKT69JkuarUgW///PNVApSqZsL/pzWNLU0EGWaLS+EXF/RH8/pmz9str+caX31VY+5VdVciUR
lVvU0sI8oCQoZvg2zZbiWw6S2AmvtEkuLmuiIdDLFT1C3SZtXh45aiQ8BQgQA/50Aaeks+ssBQGl
BcWEjkTCx9+xHpLwiTwZU8amsar5+5aWO1/HSchPw1hz4KuHYTeNpXjvxskyjhlwED2fgVAIdJvh
Oh47+ejmGx0oNk8QT8TO+rRyfZEZuywFpC3bOyp1FPlAQXkk0u0Fk8yANSPaZ4chkCgIfkKvreZl
oHKEkRVITC3RY8tF4goNjAYg6AYYTcFmgy2LCt3/0y/4+63rv6QZ/3jpbxvNfj6z7HjnpR+d4Nku
3MESMZ7OESjEKXjFe38JLfXgyewzNaLobHQoyATC8Ruydqijo3AHm9Yf0m5ASYIGFcgy/u/qCtkm
wRD7+35l+ZfdoDKbYC3qYCUk7S3Tv2UHMv0yf4LfiAd40jW2reOw5t+XDGaRfhtcEinvbm/N+XZc
SD0oG0FuBWdmzJbaPumtneRUvUxCER2hNZrPg242928MZKhSto3HMfm6pshdpMi2hbvMCXbTIDHi
uxJparKdtxBlO6J1eI1U0z0+21MmxhLEffjZh7MLo2yvRnO1hbWQbmUeIoQnHHRaVk+p24qDV8Ht
5Hr5sFdtoW1jnsKYkzXoHvzeCq3McS9dlkKijrT30j8b9V2YCw3Cw7mZAQMSlKUIe584W6PF0vlw
Usm/LYSf71X75z43zgf7Wj1PzyHHLtsvuHcH2zWTOK3JbNX/CMn6Layosq2CWFNUk9Txn5c7Xc6K
ca3OgNYQ0XmgaCCIAPRykX1YDuI5YvY4zcRX3wJI1mkueA1o7ZYf2p7yr3ehKBZh1TYZBr2HnELZ
F1XKQ9ciGOAs+EOwX6934y66hk0L0L698z6s4N/AaAD2/uuabzsuf6T3m5yxgJGVDtVOi6bVqEVK
PA/CuGrUXMO71+fB1xSlNMiJYe1Dxq7+8syUybR6Td0ALGi/4b52lWRcDydAFUCDQVojQefGlBKt
xBq8rm4CtHzfi4+ouSvdUIQ2gHE+foYINAcNZpR4mnyudcUzvx1xP+7JkN4OmUx7XKT7jnt6de4U
126ro3pBrL+cPJoHXb9Jr2XoAcUa/R1N9F8KgX9c9+37X0zdPtzt/YNvIfWOGyBo0kaokBH1LqSa
GXn1pTW49gcJDOC2CkwQf8c+80yhpBFu47t7ir6O7lp7OKEShyWHQdq1wyYsErBDuBtrNJE/3TVr
5cPreltC2iFTKk07PoYQHfBRnZV+SzRTXw1maK6143wTfhln08dqDal50Y4F2oTAuNjap+9fGHDS
AnLulrPM3HPSEYnRHmzAfu9fLriMDipnrU2NbgUB1E3Wh+XdGQTFDHG4ONmGSEIiIGXYztgPWa/O
PQJGwJe6+afRthmvsQ/BDaK1D++kJ9IXTYskH4e1Nak50/LhDsSM6IbXC5ri3yKZXcO7PFwBxG0u
6lFtyvECtbZ5LkmxcjA9jwGn6NT/utXDdT5WvzuTNJtlUEwv1w7rTGndewut1L1oiXR7Chy79gkU
N5obMJMhfAGHv04m1t1r3NDigUzVAccWoQpA1lbPtg4ERhVE+mUJfpqRSwpjcoPWqiNPAaoTn8D+
dzAWECMBuAsjXdCYdjOcsNzVxXQoHS4SpYXR/rw5fjnxNIITM3lNNAKktw1bzE+XrW2xSBV4daxQ
t5UHg4y3vg0fXYtCugnsKUL74uF4KkKy4Nv/3ibqL2cDd6DbqsrVZcl8K1QvNdU27uXuMRSkqhZT
THuMEUXqlC3wI6cIJBnSj0il1UuIdnWQkrVw0ed2RD6aLv++GVnEgv8WK37cjHhdP4oS46E9H/mB
m7n4p6YVAlZrzSOjs2s8P0RKRaQSf11J9D5+XEm+WdLrsedKsOGuTVQdMUkgCVWjgCLaC5vo3qKy
ndXJz/5+xt/OiH+8cBEAflw5VQ939ZJxZdw5mcaVdMFmM4bHODSskzwaA7ITW0lIeCPxDMH/w/V/
DTA/3vHbkjta8zy/2lwfcg6G0UzDglknOPRTx4qT9ZaLW/2xHbZl5M17UPOan27gw6u33g6ErTR/
7XYaa/7il5CPofuLyt+5O/aiS+8IWQo/ojrTIbl+ePQPa/27Svnx6reAXwpVfPRahKIM0rZ1MFyz
AB8Td623wyaSoluaawQvOgdoOny4/C/9tJ9f3noL7fOaeTw99zz4adKAkQcHjyKW81lM9p0n6FAw
lqL7S3bQz9dkRL0PN/B7tPn/e916y6+z41nbnVNuYIQ6VEcMQmXo526Hlx+t8wZolybIu3b91epD
zP7w3dVPj/+WFj6KS3ndK7x9zMQOYJaZtx3ZAKemUhcd6D0n3L2Bwqg/7gKT5T78tgl0AXzoeAdw
DNk9ob7xCZqt/dYJ+cdneYuAsvo8S7nJfSFJdtlMWi2mlzjJehfaEikzwJQ5Dj06d0bwzYXxxSiq
dXvfbafzQggGBMvlrIaEHCoF8DEFYxnvPIwK2vWyI2g7ZcQpFDeqoCaO9KKOs+C3qcmqj8CE0x4L
iooIsaiAj9GIoMhk20VA97fIpc7oTvuAr2aV4kGcixNrajAZhL/Mv4RYzSMcFOtXdPCgATrefN1q
PEZw4GGwImTIfdfAWNFqFyINgpYnoTEmTKF1sFe8zPoQEHKb4zrzUaTgLZ8c57ARkE6atiIxT0xm
EJYvJaXokw5hGFutxrY9FwjUVsCUhSM7oX00OO3cdRwvmQALIQOTEfssUPx4t0xwnaEb4yAvig1g
S7/AkWTZaf4gqbldvQDcwtA0Xh933t7VaTTjpcSMMhnc+5yE622YoFEdTrPErw+xfoCO1fkmzlnB
MwiZU+5d++qG0qrpTEGaMLZJeavovaGNlUXtabPZtJqMrRn65JnDwTbvFnhHncOjy2TUEiL5lPpC
gkzdPLxDQZp38+kz0noEEDsL8vhBY0ZQYe0vvO4Hrwg2Bzk1uRm2Wm3+4bSehGt8JsZINm3hPrFM
se1G7USQiMY1g16Ez0J2hfUGUsMYhETttj8WGaaBWQJIacERLrsGcmD8/TZVbAFBCax3Ga3wgU9W
kbtgWIiooVgbn/YlZ/zfZ+E3AO1HWLzbVXG2xcZsMESbQKmVp6vWtdnpnMiRhW2S1l1nHhgI8LzF
qFWwyqtggmzny0nSdXxGhkEQ5mNmzes5+v/JDs2NAKidQIx0yZ2xVmF67eotH7QzwQ1RIbRpACOQ
2ax7u3DXIiPTxvAuUH/tCtTCDlpjiWYz65EPxAtsu33UWpCu+JyDfUg6vkdWPx7/YNllZYuwfGG+
iF4p2/8742+KkwgYdo87+RCIRaj7I/uw3nIAc/vUzrc7bxwXIL+D3ALDTFZS2HXQIkLm1+X8Ifs8
Rx+uK2qev677dvbLr7yUdXEAiuKwI/pA1IThYdxU3e/mlohr+oei2BbH2h8Xtd/Oe/2Sn+9VTTws
xn2i/ncCdBU6HHyAVLoDPULBI3m1uzAk4HgiNXnB+M56OPGX2DpNXEEYxrIGug5L8DlkQjDA1xBY
DuCEMcjfBTqn/f5h9hRpcgMmHi7hR+cWrMA7Olbv4gsuaxQpDpBVQmsDMyJoi05PoTgYUT58+rq/
0ZB+Hij2W+VZFdnzonx/XXCmoMgRQQzFaV+tjr6MnWNyGgvbNitem37TaYIloH8Y3TQx9GXy2wDK
g8FGPhTiXx+yT9n4sNq/v9aP1T4vpYd5PVOOq44GKbYl1U0h0ZWlDFAmQqgEkRI0yBr8Lq2iGbt9
cGkR5yfWkGRUWHi1EB+gUw9ZAGgM0DekgIQ8YQbVDAgnafQtwpBg71ZJaHSN+NGl9jR9aUXb1WAg
SyGoQRAgMpvDJsjwRQ3tF1FoCoUJ0bIHV0NeMrH74vhCgYR2ge13zxhXOXJv+kD4eaFdPTT9Ty69
SDGm7/dRxD+h59vbIJwNtZQjzgEYJFTp3fa3thTnKgIbzIPw5HDzoQezenv98HK/G1t/rfS3/Opa
u93To8ZK3270zgsrVYy4USMB+QHU2O5UHjMvnq7HuQb0wFghjSH5ADpJcc7NZtYO28DxEUnYjbL2
OLPcECtjUJ1ERTt3evDSkIp4MDH5WAV+Kkrst9xML/K8LHNioNdq6YFB16jH6Qz8Nl1305Cx0JUh
SVbH7hVjZNqV2LN9iImqeDl/vby3NEzSH6fzVhSiyPaIcTM5AipUaNOCxwdu5w4QpuUwaW5jPixE
Hhr2wF2RmRFyAB9iliwC4V83IzLpH7vkdi3O2THnZjDgRRBUqCwkX7gqijSEoTHtsg9X/PgF3gpS
zS4v5/OJL4AA2gR+CShEpLACwuWtQchIsNjEewNOA7KxfWa3vU8V8Yfi6Hui/eOR59rtdj+KqDVC
qUsc/whWBVjNJniKjP8vZ+e12zq2bdsvEsAcXplJiRSVw4tgyTIVqSxR/Prbps+9OF4qwwIuNvau
japV9mSaYYzeW/fJGhHlf1J63x2I1TeL0mvR8tB4Fqpx4BfjHb45ghgezJUBW3BwF3HQ0sUXghvo
IHCFmOZqFMbsEJrv1qnfvl5dMjTLUGVVsXCu/vvML7dbebtdG/cBLIFtBskM3TOy0Qa6kodHcN9s
7x+BrPTlhfREphWc4FPfri2dQMWA3aEDIDMOw21L1Z3NUMIPiBuu8XRXNUZggXo70tjLLTOCgHVb
eccPYNq7D+3mstq/eZm0X15fQ9UNk56ereuy/nLSPJbPnXE6oz44+Glz10f0BJfUCplTWfiDBr22
c+R8u0o3C05/20H4zAlsH+3x3PtZCQyWXoWI30GJiTi+7AghFJSIN9+88cujN1TDlPBty6akGC/f
fHFu6JfH+UkreP0lmgSzDkaU4bQvk7shE4XioKh/oDdzLhgRU53IYI1Np1gi0qns9R0xNaF6KBAA
U68EhMxdRgsomMYDo/x2jtG7kWaeKQAI5ImBSCw8ycQHfgZ69ua2q7+cr/+5nJc3yD4/TO1UVTXV
POgxKe48tQDp8W0yIZJiSrYHVRZYIpNtKm1YImckqOS8L0JXyEEMYyKRbxunFmQne8JU//f+z/hl
K2aopqlJuqxaumq+vBerhqo/S0uuBxzBRRbl3du1doTXqGyC1iXS81nFzCtw5PYDNTWvO/A8BQ02
p8znUpbEEWpL/1DZOu2d1ycb+uoUiHm0cdXwJ1doSe2WBlPOO1I0XLRGpVAY7hqc3BArcpz8/5L7
/HNFL0tudSukx63iilhrL2g73T15pzodrvkuAErOPYbR6OQT9tU4xYg2XA4oTPfeaaW0X85Q/4xD
+3fyuMqX++xRSfX3IQIMopB6rrvCUUVp8ax6DXgZpxYhrYM+7zIFl3l/mwqfLoJamB2Jjtp9G+gI
K281+rSPO9DPC/1mwXRskoH694vwm0rKUGnPmaZkGYosvbypyupozPYab6qWelOKYON0RTmGz2os
IqKVyW7EiZY6IAwPskbQjjfIlvh7DPovO9F/xvCy4tlbSb7vjnz8pDGxM4Ku/wEnAUWPhak9Tdtn
YJNkmQ7Rmjvl/DwKl0wCY9zB9AUyTNPAyInHxXCHD03kj1GjBn80c9fzy/7Nzu63cjEqDdswMZah
mZFeDmzXdfHYmxrNxCEVFdVtsyMmMTlQ4E0I6zKQCYCoHToSoGvezCrKLwvzP7/75dB2XdWHmX7m
dwv9K2xG+exNOaMGpzAm2R4tG1UDPYGPT5+eUfz/vCo/Lv27Zv9jX3BYK9eGpexpHkvhCVIfSyMS
fxa77j0Krw59oRFKlZaT3OLBPaXm8eb65d9WM0syNZNGiaza/1nN7Ie01xu1CdbBw2xGjBFiKyYf
F0vIdDxkGz8U+CZhbJ4qF2cfoanP0IYcwgCZCPHNUOceuBLPgTEdwgqE2tJvijATkJxu/x6t05hd
uUIZxlHnzNduOVL6+F5bmE+RLUKRype5no4mqKRdzFjLbhWFmugR4KKlbGcFmTCnhSjZMyNw/QfW
F6HJ8ydWMPjW8WK+SFaE1VxTkaUKXaqziof4GXCH3+ZEU0DXiWBqvvvKf9OZcuMsRVZkyzR1+XVS
UqtS2as6Ql8JLgL2x4fvje8T4pF7It3Iw7lBQFC7f2xvyBrvnpvL/fLgOnWIxXUiBWtEhABkqVm9
O4Yqv01AlmTJbLf4oHTrtRa+r+/PWWErSGDxaApkxQOSA7kJrXRl46ZDvQG3HVSXu+UPkM72dPd8
ehwEeGRkclGJemDcFJLOvRu0G+2bX8DywRwPI3HtCCYDSjBoCATjOVTZsap8g+yMJjVnpjsQ6ew2
oW4plW+knr4wxezHKU2sfrOdP75gBMQViW/oY/Z0ZYyKnG05l4oK4jZcmpIrb9yYzSqgLa8tZoOr
80A/R9X3wwc77qldbe1hIpXaObyNuw/bYEI1g93g3g6/j7LEK6qEtFDRXAfsrYXsW4pG1+9z4SXQ
DQqDdmp3RrcdPRmdLMrw5p0BI3jGGBh1doIIWoQFlbWJzmDtcCIaF1TILb8nnD68XExJQyXtiOi9
xoqd0T5nqqCS1mxysWC3OZoy47aaEAB8DBx4CAVyFbbm55vCE4Lh/x6oLFm2NU21TNW0X2kwxV5X
Dudqx/NWCEVA3rMK4naQgtmtnWGqkaKjdQQD82Z4CCWhn1wEh4Inx/0Ol1dU0F+LLaVsEmGcVpEj
+FrWTomQIF6S8StPQyFuYEti8VNF5PnjY0rRgmIEO9u828jCRdhadfM8DORmd+G0dHrTe9U9+6MM
vN3eqxCBsenCKSs8yR3qML0ytQkCuMF6xoxUrN7sfS37lwMvBmUNZJFqIgb/VgL8mFiPt3V5uN+R
V5P28v0RaGWo6NRQphTHiQLAPdIyhfoNdAD1kCYrNNGx+3ALJeuYjY3OmW3vsBQBhKLgLhLcRBxA
3Wu0GoCWj57hPxMCD8dNw/8EAecO2ZdcvTHVA2bB4aXgVcdsCbtTgnAXeQM82cwJ9M8FyaQuQtGd
QmNJcYdJYhMEU3m8z/gMVA/hXMMN5mS0EBXnNhb4B0TMm5yueVD5KWvbTWSMhzTmBFvmEGZtt4oA
uAYxH48QLRzc4DwhP8/rz8sJrU+hAGad32bpPRBlH3ylJ7AkDcgj6IbuKBowbdd4A+BYCvu2uZg+
sulR4L83eA4hUNK8uSWfLL/NYTrD6acvQO2O+XvpGOdWoo/PfdIYeev62yaV6jqK+Zzx+FFiosUD
lhJ7OJ0LfhgmZFio47FgNnNmIsPC99DpA7GhVQv3kuNh84KZyQXNxufCoUJ405hSzi2miYdLMpTI
qxdxFhInZj3+JH1LWPao56Nb3vmUvx+Uv5s96tyhHJsznOoHMLjO5UlhA2MdY0CxvmSG2RM8IIru
D/SPhjtlauPgw/FNQ8lOoTSEALr/kIM59GK+FPpEfNdIY9P2I5tzNSjYsIytJmIDT2H1kHZFWmZG
oVl8LiyP0BY9PhaqwdCAUeDyNzbkGrHx3/UZxTaC9rqLSSCIZyH7DojBDUayr3kI/DtDkWQAMT3s
HOY3sDrnAaElvIrwwt3UG1Jp7XA77l6jDfORKbLh81/u87y9C8A0jk1w6nBCQTQLV566wrMjGmjA
/y7N4Z1+E5fLr8HtgyXQ6aN+iduCr8M6JryHGthg7tjJbWAIda8LHsxpWAVM7NQijXBqJcgZ5gCd
0dNyadq1eylDiUgPwj5BfHB9pdfuariFLm674a88JpCus6TSWNzchXToyDtPO3mcLuHYf0jY1Dai
EPFEfo+bAfmSt7xxBVnF71X5YCg6qmqYE6RD1Jq3GiCkpqVR0ASSyb2JWwt+xNGnmelo8ME7W48c
Mt+vvwznAipv1h4xt5EVx1SN1ChmPgaz8IEd3GFEI+i0JZGsKgeGRih5qy7J3fBUnr42LkVCtx7u
PixHdmmTEh1juR0xqX//ExnIl79FLoStB+NeyZXiHzEWRY4DhoOGUBd3AOWWA7xsehxF1Ncg9sH0
ubvb1qTMPu5duLQ8GJHwmJIA1/lyB+B8sPllH9du4u8gYlCZiibQPC63ULsmQOkIBcpsy72zLMez
NgkmttPSBErwA2zEx6EvGkHQwhMrMliURCZRxW6pwqPcwEq7J+fhgn+Q36EUXLOxMJmXHPXp3L6D
RgcETNyIoXKbn9DWySQQ4AkIusLliv3PSRSRrN4j/os+JtXjhUEP4dJafWBwovBCr+08ZNTq9EwD
DxWw1Wut+9bNEQHqzzEXxJqK5pRGVfAYk1F/Bt6Kd9HatooJZFkRdYGRZeYYuPVAmfR8CrWstlIi
/H1eb5D5yvgxVha1exEK8/PHJV5FT4+iRKJxuabhFDagc6yQNu6LCes/0TxkxP19xtJ+OWNxztdl
Ti6SJWnmy9nB3Bk7xWic0Rd1ZlN6IUPVKzpKePCf0bF1ZcZiCg3r5n1Em4/NLLeKwGyCNMuUZKhA
Tgja8i9js3NoHbNDiyuJMYj8PUZV7EJfaq0/x2i99IcOx3X1uCqM8Rgb4SYvMpHeZLdXwXpwcBHp
uRjj6HU3ormF2dZRyJ46kuAoEUu+x98pNY+d5+gxL5dq/PfIvstP/xmZoRiWptmWiZj130P9c1OX
xf5MRXB2hOulN83mY1Bkm3Q1NbqGvw6OaLs3qRzvEpRk7cuXHSkdMzqkZc8Oyt4srsNr75xfOsuw
xuNiuKtA949fdVYsn209WbeM9upjdHWbg80UL1esh/bwlNuEKkstI3pET+CUhzfHuW8N9V/X9HIm
uFeP26ks1+gLWw2CzbnbQ1nUm8U255CVcUlEAmLD5r6z7lyIghX+o41nu7cAwtO+tc45gG/7VnaK
tTHi61xOz9mzabbvrROol9u7jSMy5V9eDxRyuqpIionR5qWbdjVXjethdhGa1nV3m1nTdcZi3joB
XJZbq/S42I703O4/R5tk1j6M7mOzVQxrzmBdZuAz21uIO18r8Pp6k+XzlJkt3n4M7p/FfMvPoEgz
vQ1VUTzaf8ymd/YWhDIQc+FIhD4r3QrWMCeQzgn/L2gm9lxUlzx1DTHBCp9diNETk18PeOvk78DL
ie2K9xju8tnGWS/5H3N0DC6DXVvC5cfetgrqHFrXhEH4jcWhe83L9m1pd1ncVm1SBeMtmORNzDbw
MCrZeokGYoJlLKzbZ1B3gKiDc5P9TEQiAKm8yeZTg5qEmEfrXL6spM4abjVu9A7ZKTv3Dh+XYT1+
JtZ0j55gTNQ0ClG1Z0yt6aqvMBHYbT3WiAA9+NvhoXkboWpNyKNgF6ZxzsEYEOtxo68UZJse4zrS
F7iisy32tH1aL+oxrU0tNVun7Nqqc6l7GpmtS2o2Gz09nw0OQ6lrscnsV+1Vfl/YbeIk7E+lq/ZW
/WN87DdaSkdfGKa7agUev7BTtLVmOVgRq9U8h5voEJzTC6D+sr1PSkTDVIHTzec6OiS3gZZAOR8Y
2depqeco6PW8wWaRnrB/SItOPaeG5u2ZNuAk03ItYx5Uk4St9B4XdBRBHgF2Jt6NymY34Cp5301w
FqueDnHCDmYdK3l+iTsy61Lbj4A9g7K2sWju+NNQq5s3ygrb5NgDXeGfQhks+xPX0XMg5oj2mozn
dNspvf3wERq8P+mhs+vNGk41f2aBNTm3q9GBZce5hPtpLTmXzqbHX2xYHLel1XCOI0t1zj17ZDbV
0bqpt89BYA3oum1aEN0bvVUb90KxLAarO/yFI29kj4wJS2cPDb2DO7ULZoHZ3Xa4rvGqJXMWxebQ
OjCXr0Mtl+EzHoNr69qycuAX2Sk5pHb2CJ+J0jHCe9NCDsMWMNr0zs2SV85bxWrvOC6IK/C2A+nh
6AVwoUeniNbLolkv4MEePS21CHQgwKRIqmQbsnU9Ss7u6ijYaNgbdbmi2edtUg4fzVWkdyD/Btp4
vTD6lre8kgTBqXd1dVZzTnpEfzVPhJ8aXfKRrO6ua3eMNrXlMrvkt7EaokUuWlqMCgrOYGy11O4z
WKWs41q/MZzBZeAg//XIS1LrBhvCxoFB8G2NgEuONqNZ7wHxoGyeI+vztGgM+MN1Vg9vCwX2Chu9
Djlhu4TGtg5pryd3DrGQZJw8akKB3ZECqce9wZfXNTvlCGOJ1t/5ZvrAYdKzB8dQIYemZfS13iM3
L47Rf+RydzVXYrTap5YWaRNl8ghnk3WyHajuPli7Cnniq2gzkBOjxV99Kd7ATHmEvD542M/zA8Xi
wROarjJRC5i2tk+9PVRyHpI04VnUYeVykSoNWrlbddAm3RrODHAhrBMW+SLUUYVzEz65xSocwI4C
zuHzMrlRjSLAQBVg2juRYZ/mYJOtOsflzjfQVwf35Nw0Nt4lvU2uIx54ObK79tQMzdTmvaVQvV0S
4SCWBiNtZJhudpJDS4OOsdRUmrvpuXtob3uziKDQAliwiAnjzt54tFzGvoMOXYmL6bFpMs24hYZV
u1zeRlbvPFcml6XRMruMsM54E8bPfD3YUtTn9z4Elus0PicXjCucf3hWg0fOdalop3OlB6eyiE3W
gU3n1N7nVk9Y6a1MzZ+timLLY3QKoCEdo7Kpd4s+DY+p1n/ygQ7krt59xOtSgCVyHfUax63S1bML
nyt/gNcUEhV5oscBHHgrWGGouI6uK6eeM6xz+pBwpe5jGy8jxbz+jc0hQjM6WvyNCfeEns8t4Prt
h7OmNkOpKC76bA0D3g7PAZ/Jh0JYC7K/s3secU/4nXZ6pBb0QBRxHBktRG+YsFZLpmVp4854mJPG
Z0Xyxn1JDgwy+HTj15MysUAtX8YzYXznWZ2/dAhZhzm/1IqU9gP8K3a3cBfZ2THa5mq3IgWdlpqr
RQ+CyvC8u7cBtx+WhjGBrFE5qL7R3k+0CTerQ6Ic0/EAFT1jABoDCLFjfWrkoOTahIuvnJHRg/jp
QUzrKHMcuktB9fhopFd2kHp2jdbhLjv7h2A1aHyegiL/EAYkRBx0u6kcpCDsA66NCNJRuB48W1iW
117hdmd5Pb8MVI6wdye28tuAcSvxYaBBGc2U5qZz9ZVgRdoca8Bn40jGt8ptA+A9Pw52y227p8wP
LSZNu1sPnnPkmwVtKVJsEztj1uGuSM6mWQ2+KP+AvkU9eRrZEU4+wPTcugtZS50zKqNT78IPPKbK
vFo2QsAb8bUp+ybbtEdPaj3yI6OQfZ/LHd65/tuIF3TbOwX8pAqOo923iI2hQXlBVyktarLJ4Zw8
nOcclng55buzdVfdeDrvAU6Z1slbu6vuqVcuubTL/NLCoMIhrXMPJyA4wEpJ2U5QS0Z2coJEBKnP
VxZKXs2v8+tw1tS/lJYxOi9X3Xu4iY8guMyQTzOSYqn1HBXdVWj32Lmml1JMaFd+9HrEDuE2YjdN
TbJndUnK5WoZi92WMnbgHeQQar/onZeP0T2F/rEcjBoTKPsy73UPpGqsNNV813oO7jFEy+Y2wJBx
STYgHiS2EPBmq/khsSOZNVzL9iM8ShMj2Warm3tLWNo4midqX+peIj3Hiy5PlM4psnP7c5Oak1Xn
Mpc6Zt/2dstHU2pdv7Sm2MflZWLmUnZq2/1zqjH/gdRfcgG8UKvpbVTwAk+swSxbhWR7o5rlHKGO
ZG/fPOasfMuLEBvxRp+DdcQelr2k4V/4eKeNnry4s0eeEYMDWYWiwGhDHWo/ulJY6Z9GXDPxGpH5
qTOJJluCjvvVcNtr9K3wHqwDtSM167wcz9K6vYMSRxkqpVZca/5j5XJMSMrhwauGj7junFFDkQna
//v08r0xft3p02BTMDopqswZ8N/TS7k9UH1X7fvA6Fzjc/+WapCM+nymEB55s6RAD6uVe83Mvpwf
5rx9vK315O9BaN+dsT9Gobyc7q47a/OsZozievI2+ayz/jh06ohcT2JYj+1Ddktv2PjZ+oVy887+
65Ra7NEuHEqr0dZ/ZLtcX7C19XHqkBNp9G6BwBQU2ZP3SIlEfsElsiNiGAOVZC6wqd4juWVQ2yar
fNNCspQfEykCKx1vpnu+kVVqR1SJ+nUs/lQx1FLYSavBul2FVsD+s3JOvTPPbt+sFpwi+BF9g0Lw
fmhldrTNyHkJniPM8QnkJ3gxqRVd4kPUiE7+ZWgvOAPw/+zF6nOdcW0f+y4FxudwNeHQ0mZbGa/D
lbtPVsGm/Qg5XkXsQ9hm1cCmy/bRl8abSFvAWD5TlCVliFoEHcY5C6saSQO5ZTIJH0hJGRqt67yR
skQqOf8zy83M7p57s2TdrCNxMC4Sq42BCIdUbMVIJC6QoeUOgbMBcunAAGd9ZR4F7JXL/o37eA/N
RGxuGlkdspnReiy6yaHLQwJWcQiNdkZ9Sg7tTsNXIyM26ZyZbeLOm3VSJ1Vz1tn1IbShywiZVakc
yeGtteGMSCbr2qlYkKvkHmu+EYOBam2DR6ziqbtHVrL19XQby6HYaZ2bV3ZBx4ja04YDx8xnGU1h
IAUEdCOkv7TFA9ol9HDwHq97xGs0jwRdPgFX8Nh2nU2iNEXZ4hFYXKjW1kMoTcE+BiTrbxJQR0lG
t1JsBADttgqBxKCoc4iP4TVc4Xf5IMi53Yh1d90WFJyGV+eUeG+mW03MPttba7Ceb0dV+0aRh9aT
zH77sTz2HkRHnzI7eIb35Xl5HOiTVbjrq4Qt0Si0A7jhq5x0pf7l4zZc5cZTIIWPZKDxuqQ3t05P
+UNxLv39ZDZ+ktOdHfL1p9aqmN9nmZyj/Du0L20tOr05Wqu/Hqw1uoIQAyWmiZeDta2rl3pdSXfc
MJue3q2Cqr0erWJCiAJ7TB+iqcJFQcIpU/lZc9ik/STIzyChscJrpDlvElY4GGp/Txm/qWi+4xz+
37jEuH/0RZTHQ5ONtXzHPlygiWlRUwsK3+yuUSZu03VqxEVIFyDrLtaoaEWHb9YyWs/2rbXjW9RG
ds7kHOt9O7+M3mo8347upSZ0l6rnbHZidGpvlsoeUSoAOPm/Z2qjJeOs54p7jwz+wVJA0K0Ywlo6
61GzCoHu0iAueet2HCafAeisN9WdX56pLuHjg+mhWMBvvp3gP+5debO29qmYCTmMllwcoYA5QGo8
hYV/B53SXS4rLH22XycgycDBRD6wMlLfPEruo2f495P8pXH/72heVCZaYZ2qk4oM7Rl+dwXSY05+
cKetz/urXrf7aGD22A7Y0nULHBkuDb0eAIcu2RStS0wApCgKb+pw5R967C7WSLfs2KYOTT4eSaZv
6pCmGM2/KxWjlVVVtxSDfvm3ofjHvbvN7mv1+ABRYyCPMnvfbSiYbdwuBy60F/fXlVsQB0AyFzKo
2M44i6zpZp1nniQHtexXRMvpsGqkjV+k5w171YIDAlSLo4960c8eMX3Yio8HfdfGGST7z1kzoSNE
l8D2Pgks+iS1GN5XeiKIiVfkgcvE/bLzVUqJeN3fv3lZzP9qlv654G+p+I8LXh/s480+8rLIPbrt
EuByQOi02CHgHqImRMYvTE6EerrT9r5Dq/3er+J2rDbj7QGlvrTxyCp3l7NgNAKwFZAFECLh53gI
p7YOR7B1zaQVhuU8ZEkg2NMdGFTnk6O7KmI29l/2xvnU3uqItf+Wk/+9qpdpbXM1trVZclXf6eeQ
3Gcg3YlPO9FBOpDqfUi/1dech5nTuvnijsnWoh3n3HqJrygeVI/vlPv10VvhwjFzLKDv8FBvB/ky
xz3r3blxuzJImroP126PhZwR2KZIVd9B15xrA+ujsXXpizYx7C8XVZc04G/d89ExE/o4e3f/CYWP
tfCLM477JahN9pvgH+2/S4S4l4ZpU/vWEWi+DPNkrWDyHVaSUGnQAxYyh4YPArTPEIPrHVdavx/H
YXzywllP4NrrYTIg95pzEzwynHLvbtwv0y8jUol2sWQyXrRXoXp9vuiHg6rXg/HWB8KcovTDiiCe
ahzaeMFyMCwaMeteroc0YJvY/negjR/Ek+/Sd+bpX1R/jMaUTcO20K/a306QH1/Q9rC21tb1Xg9w
EUvoUBSfbi3akvmts420hPZys9/fi2pY5cxiju4DLPammN5au9onhOWYDDhgUhIgDAz/E2cdNrfv
ZLbKr5/E/w7zu0v0Y5gbcqasQmWYIg7iKZSJ4LrvRzRUHorllk+S+oec1tOjiG3Xvb9XAZ7KLxMr
ympZaJFFBs6LylfZlyWmZwVZ7LRJ8O748DEeDqHieBBjMY7s3L2jiARU4MSikXuDVHAJ0NmJOFzR
u5YJAPW2zVM25R8pRJg0RDRiG4wBZtG89QxGeprbvlhC0MQ5j0m+oajlmAAcqHgSc4buhg5gCOmy
brCp5Go3ZAD4J9yCjkGM3NMhtT4bHBOy2onyrJbkgJkOEcybxABKJe7KF3qtv+/LL4YHIop+3JaX
1fGim5vj9awyUdXtoehXV8QMU09uo62oHD1DVceWq0UKRvYhJJjrIBKitb9H8UuHkFHItLdUTadF
aAjhzo934yA/q51VXurBDrUybQRcqvRylKHAw9cqAKYpkcecJ+Jc90e0tu1UwuJnuoB8ETURqfBx
ziAdU8cRWahYRS/RyXyzNP86SHgmJloZocF8PUQau/Jk77fnJ+aI4TNBKGHR+feR5T+ftPw14m4p
lsbd3Tw8H8NLsFBxNp24dQWOgeCD6g776sEm2i8GYrkFzvTuWf63z8qT/DHAl0XnaVYP5VQywKGF
lqc8Yy4XRpp2HB6jxbJuisAtsQgSjqERbE1PGojI30/yF0ndv2N4mayNarMqzTNCTeGf8YR6julx
2kcDFedGKzd6k8kEYi26MIIPnTeniV9XNFPiRZLwUMi6KSaBH+/R6WTcGrJVkMM2bKa66Ci22/P+
WkQqOLn22QXJOoqFXnTyHZORPNrkbHodGcdhr1eSmCGiMP++I7+wLXTJlACcGRKaM/u78/xjTM9S
0WeK3KgGWgcLb9RgfaAG69w5bpEItjA45sHvco7wg9nlnJxuvtSQ6onHVPvQ/v2tU+vI1t9Nib9w
ehiYzB7dtC3m3v9s0+XNAYvgrGJCVtyv8fRG42brQ6xjcz6Debfc4f7tQYymOH5IL96RUxdqoqZ7
JDHYaT5QH3x+rHzlDZvv24r5ugX+Oa6XKen0KLYN/LDVQBjWEVb512Cdqfi4NaCsdzKiwFOn5kiP
tr7mahDV6a55RbKHWyl7xz5ZyaEE2m0WGtzqfbjCuEeNO9R9FR2FntBCgbxcuLwT/qi/97nkRDBv
q+QZUBigIPVc6GGDuJoTyQd0gIKr+2gfqNocgn2gNI/hs/nZKcNdSJ5ptqErR8ZzdA7+fm2+3TF/
3YUXYfrFOprH8oJslh6sk57EJgz7S0+IlYh6p4P7dOF2UrbnwTgIS8jaXkHWJuwZ2SUlG2cptsaE
e4kLohpR8S7ZaG2fBKwiAkMgwuLCc/x72LLy237+59N7mcqv8s4sjRtv1bF1IeXVoMxEMK1feuf2
nrf7BBGAHl+ocT59JiSVIRsUiMUKhzf6Kp+kTuc24Ml1iKypQEJcGKfC1R9oeVbR9OBLSUEi+KZ3
RH71HNRzgjmD+5xnD04A4pW7H1j9vt0tUpowKDTPvo5y5+kRX+xf2f+gVPdAaoc7tDIg6wnQJuqG
8o6d48ph30aNGKklxz0jELdPi0jYAqO2D27eMbkACJcH697MVzzaBaJM64s8KYIV9PhBMK7MXT6/
RRfqv95UzTCQn8Pn+Z/65o855H58yDfTBGZGkPo4Vb4OzvDZaaIZpAIEPg9tWXcVWLqAayGWjMUu
r88Rae86IRSXwUl2iCdZc9rJvzBzZC5yKiFMYurrvHn+6ruhvhR8n1rjMKtOJ7EAjJs8If+Gyoho
KjlqK5Q1CXL/Ytvel1FirogwTmqnbQdkK/C1xnEO8MAddYk6SPpCNn9FONqeSlRn2ZFsYD3hCkY/
IeAOaXqNJYCNlxQWZ9f0Da8L97doVi32Cv0+7IZWOMnktJF8WHTxyw5oiQTi8uj65WdJD7Vk1KGZ
tYk+2P5i6MUsJKRktQ9jkGnPmIk16jH/ijRWMm9dYodWD+HpGkPLIBX479v2TTH+z9f+vw9YfilQ
a/vToT5fYbaRJk+tborosb9reMUONeUelSQ9p3m337+PusiJ50KPdJqqJWJjtvJ5nvmunN6nB4BS
x+SLhOcjWaw9detwzt1Abn1ceeoJdN3mmwXX+K1cYf5fbZdsyq9ryFPePk47ZSee9paDlpiqvjeP
QsqPeqWN/HXa7vflZl8IWqkDpXHQ6N6dbt0NsUgHmu2sIYqRu4sk9Fg7SZTsXNzywxThO+p4QFio
gjcGewUaV+6bt/X3l/XH8F+WGkMu5WJVslthu5Dir50ypcJhigX9lAYAKIRJgiQbJd2jlWSD7/jj
tQeQ9e/Hj9T6l9OJCVUeFDfdEA67/25cHqvCOp5LnAicvCHD0XMI+Sb41fgdQ5IsOXEge2X+HJPN
jPNFIxRmTNuUtQCCI6qRXSBH22RqIqWlAMQ+eOU3qQ2jqyUcmH9PoGfXQekqc5K3mw1ubCUkQvz1
SpTkuUcoIx/n3YtU1ABb0d7wTyQ84WjwBkfGUXkNvMCK26WaFKxYak7uUvg5WJSI21u0vg9ImPKE
aXrn4jt1hxLWYbLg0EsLxI8Ke0Bhosc2E6xAq9hIcC9c7MYDLE3rnf+IgD+CUgC4YemXnZIJWMQ/
Uv3nx3JlzmjnYc30L3hdBbq1DiCzBvzIEKpiwo8NDO/mTZ6Y84n+QdoJ76Q/J+YTlcwahcwOcqv4
1Q0WBbZYfEQCcjay2Y/d0aTWboimt/IE+NxwIhEPW7n5nldh8nV0QoCv3gI7p+ePRrL79HBlgO4u
GOs9VPllAFj5NyipoUFgrVG8kG6mkyPlYhfuMZ3BwdNRsomne+dqS7QRFsXYp0eOGz5MPk8KcOha
n87QTWoKVWhIS7C/O/ZfayILJ2dnBDOUeIMPyndIS5moeIIikGLwQTciwBnJhRTcv6u7ZQ7Yeohp
156wdogOd4P1n8F5LsNM0Dd/T6N8XkSOYvdkjgtEAneD4qbFwg0ituH5VMe+RGeDocG7/lQd2GuF
Z745nf++afjx+r9sGg677WErFxJbPid9UrUR76LYlQqYMpw/lPq8CrT0ubsfCW8yYJLSfTMH/3p0
+fkNvqxc6l6pt+cTwXTizjwcFPuSC6MKXmjFsSlGvN0G28rRnQ2VN4hwdA7eDOG72Pm6DFhUfRVc
yLKqaS8nuIP9YJI1K7Y1hYcJRSABKUX419kHroTHrfv0ySZQhnU83wWI7BvuBpjJTVg5Gyz9Gxr5
7nHm1t0LXA3Hno6Kc4dFDbv3uq8+ndkiS9A0SxQZ6zQx+CqHZ4z8g3J6JM7+gurBBUryafm78d/z
268lKss2LWpmpoLX8+XWbu7FEyc482zziRjfSkvBgvIQ38vCXYVCLk6nJtNBzDmR1WFZmIKXK1Tn
t6CFHTxLrp0kY8R0WkVGSPT+5Kprv0zBP8aovizB99lpo832YoxrRJFSS++tKThWiPOv0bIfTOmZ
sbo1hx3Wf7wU7GOHOC3SOU6E5ODSSljWmelu9r6Cn0cPR3c9mBApRv2vF71Zdr/H8p/35H/vp/ry
npz1vWJedox1vYkEMWUK3zXux8iA1oOw7pKzLEih/3OI/BALf2fz7nMxRI/przG8nPT3W+MMS5sx
iOAZSveUHHbU7ulAfT/P+RwhW3sOp5Nu0z1knV+7WnJu1XhUBMhs7VAR4D29ILdp3d0qGd19YXVU
ZkGS6SWSEsoU+7szYWo7u1d2MS4KjHf1im/I0etV2HgA8SET2G1oLzuAXfVsHLWS0/nZE0uX2HAi
3uWxr7t4Ni++iGWs43tPFrMRSwaBa21UDLFDJQ8TC6Sykf0xonyJLZPy/UcmkoKZf90O1pPxNhuL
cOxr4LnU9VtseKhzIrgnB4+Fnal70vg6Xf2PDyZX9j1vtje/yKx1cJq6RDVUU6hTv0yr6wdsA/PA
IxLNpHtw+zIdcl0dEAD0kqI+TRJAQHgs2Jg5VIRRG6LsNIMcaxp+Ahx7SUPwgNyOytlm63xe6Yj7
f08NhnhV//MAfozxZWq4X+VrcVI3T077FKzkZGuCAzgM62C69wOne1Kxusbt+XTaWEwvvDWil8hc
d46YJnbNvJLCapO0NvhSSDQTsb/GmIylJIKt2vGqs6/Gn53joAioKZNq/q5+Ksu/nXf+9x7r0su0
Ya7XlSZJW/EZ6NiyKCVHjcAYDJ9QJU2BvQMwuYkuaFxEYqas+f+HtDPdbRZb0/YRITFj/2XG85g4
/mPFTgyesA0Yg4++r+VufZ1yReFTb21tqareN4EFi2c9wz3k2M1gByKyIvkQKouMHuaCbBf7MD4L
0fEUZOFj9HbYvgHwpcxZloTKfIvvNTw3lOqxIjxzNGrvwBbnJ2J+azeYtFP3fvO0vjwMTJPrtRDS
9yrMv8gfKieHlWrfLmNZw0QbgmH4OGH/fFbZiRUGHjhO2wDU5llHw03ZbhFo4Yrp79t4+mW5d9CF
V1oH+kTSkGXL224BRAxsIlPQisyFceHfm8L6N9v858ZlA/8zHVbj+nxXTB7qG9Q5y04EXbZPtF2N
sSduZ1j6CfL5zAdd5UYTofI00u0VRf1WWr63V6wbJ2JU7Wi4f2ch3Mwghy9FmdGZXuboNU23dIlj
n/TX3q27BW8NWBZdrdDdihxIKN3qk8a98usx+HOvvITMJK4StVixLB5Z5h+tsFZohcAJrzuLUiSK
j42EtTg8CLBRLeeI19llY1V+wVtbPHCRxUeQha/rozc7jVk8Ob3YALhmBhuNbFookFSks4Xp9gRx
F8kckD4q6axwIbptyEjDDRyx+50KDK1RUDJYLFtO/TXqBZ7R+ZgzbIynU9Jaj/zmMX7npxbvwaW7
kaejdh+QHiFPJ0xsCjqqD+G0XZPJCj/tQw/YM/qHyrZFhoTiRJ/UfZpilGq/gxpExg5cY/j4xjSs
tjPaDzGC2xpYVcbMc7y/0bVsSCufVdO/Ygu085aqcbL/Nx/4R9vkcC3yWyXawXKwo5w8v8WIsVXP
UU/nLWHCLFwgZSorxrPlyRGs/qMbQcys7Npwvp/Kw2qLJydYbpcTyBPspmOXSS120R98P2cCJSPm
AcYLU3f8+HqTZnXiMzYfH/zG3rryFGJ+WY/WBkjX0gAHwGJ+qRKxLNillVTfEGHgyDWQl7sCOQ4S
aCJOOrN8tIEgnsECqB8hrBPt6prjPievwFpwdGEqTm3jrZkNbCoOYdiUEK5iJj0J8n8FaMmHr4Io
om3UQiNed7+pnfjm9gCEaNJBJ7cQxN48hKsvlekIKpQeQT5sO+W75QnSvsjXSJbfLmmw2rS3QD2H
RKH2GKPf2XW0giVM9vzWElBHAal9ONqYhqtz8CUXFOVxGfugpBu5XeovMRr5fVg9loIeUfv55z/2
wSoz7jJV/m1+d4znvUMkBo/OYxMlrmNBDwCcqooED75E8KCQ/IAVPNMoMNkualD4j6E11BgOykFB
zEhw0Oa/+SDdqCNxCsK6pDZAdVq0z2P3ilvmzcl0B5H0tVsNaYU9KCvL95ULpjp9r0JB4GDStlGd
YiRYpHJwst9ghzrrazDTnRUqc5Qd3Yts34E5zB7+7e1KwVyMHt3E12ooEFqY7EV11J/RTFshJXol
T/JWmbvRMlDO0qQto2aLRbttBndH7nA2QN3EwPf2sRqlIUO0fUqczH3JKd6TzTn2y6F6c28TC0E4
PZQu7sFDhGVUDz9IuWs3X9A5RZIUUFHUBjs8KkMha3Olb55+pmFNgyyNtKOH9JB9zr0KNzPA02B2
n1pTFvQgR1/I+Iy2B0pml9TCSM5tBlfMoe4YSHXK4DjWvvd9VVgA3+kPRCocDMfCL5FfDSi7hiAP
sG6DgKkwUoL57MtBaykaT1/GB8wb7mFQ6Z6eOMfEwwXptG3RYwzkQcFer72MUvzOj92FrGel2K3K
uznnLtVOAOQ+sxzy1Mo1DVa78z8z7+6TecbUwq2JkGnn726lrjxZffMrbJ1pHhv4Ck5Pf68CT59C
/QRQvXMBNwfGV4oGCW6lmVdYroaI98URpH7o10MtMMaoxo3lCdhvy31Mr0wPQZ9jDe9/itqXiYKD
S8EG+SP+/wXDdAaBt+kwsn5J33VFf6KMVFU3XwXPbqd2uksqs2D6YwzvHWNDAFy+fU3N95Mb+xbH
fUZoBI+DaYWS2FeeVoBgcnBgy+yFMq1J5qjYFmxhtP8f4BqluYn11BIGQtDuGCZed6VnUMJ2hDwO
Cb27hRykoanQDWlPsbdoRQlbsusEL2ZeDKUgBxcPt6m7Jo7Vl7D5Y6nWa4pWqvdCq7NWIZLgr3aX
HJ7WV43IESxygaCs2NS0gDD5qv10cppZQfqpEZw4o96wxoNB/qaM/s5wjF8yHCaC1PqoLmBrZ72k
5kopyWpSaQVahyatOIvQswRT66MXwVDEXw8ZaDmtaNbHz3a9ir5zOlsliDnhelnQ/EEDjm0aD2PX
6YkGViG6+sGO7Xrq0nbvk8v8fce/9Up1ta1SwFuqBo7ipVLKd3Vi5edTAczkGLUC5A1abvpVRakr
elorOmm7XvIm5my7/iW8MMk5jFRXuIbGi72XOqZHIeSqna2+Ft3FJuTcL54VBpgcdPNMgHNt8zXI
Y+8hM6JfwdAYmmPc0GtH3QpSv+4lbM+si9dS2o1ndxVmh3BlXPVuNJUZl92jM7w3yc6bZuG/dBT+
cUcv71iVS21/bLfzudRFHACEt6WTx1IR4HUenDur6BDI0N+3VLmXmqYc6N9qcFjcyLLmDS/vlyoL
TUH1KX0iG6oibvXHCVitklVeSacc7sQ+Yhrzdj55aHnDoJvveFFB1XZT8NIP3ChbTvIOTVBo8Bsd
PZTBO58igVNWvF4MxKsh11d/eUqGDJLKasvAcoA+/vPW4rtmlGk7z3A+P3MEkq9Y/nX56K6illt/
6dOLYVtLLWhz/awf+7cutLeZYTbUob/BRP9xGy9PSCsKFarCPZuX12iBnThHfAAtB85iNz4OdM/Y
pF+W337XnTZwvlFN/RVeg/P81C/4+rDVKfdPf+pWADZeS5go3l2UB5Q3GTZLVI6z5W5KurvfQ8Op
gtjP6NeZzB5hmER/v2yxrV7C3T9WIkLPj3d92J/UU9GuMipSk5635QXkrcHf1/gNN/SPi7xEA8uQ
SvkQ87iOixYVmsp31jGDvKZjuevmfWQdU4UjosTNN8DLuwgL6vYjLIFefugdvrLOpQ/TbrBnPvF1
e7hNlI9nNPrrIbykymW5Tw+1VGTzS+W3jq4ZHMIjmc5oH+GCeXH6Ff3TU6c8IxbuPgb3TcKEvcDP
3bnt3Psw6ze0Yp7goL/u5yUWnO/X3Dwm3E8bvl7s6aA9BpqbDs2PxwAzJmt5Y2YBn8OhZYh4huT/
/b5+a1OAEmwRBMAuCb29f26KliLvK9XI+Mq2EI7D1JcGkuxkMoTCd3BnZzefxr6JpsS+6fv+5fSl
l40AmECa6Bx2/7xy2sJy4iKbV4peVLA1ehskDDafTWitgGdQasRMSi6fdU/zDn7a1ydNh63y6y0I
OLVwGdQwpvrnLdTpaV/s6/t1bgZ0wHoVBY+fdsG+91SYuuh9DP8PTxtJsf93wZe3XbfKWsotLliP
0QDoCPloqxAUbAiCayswwxo3dEZeCFe6TTutabEvDbW9KR3UbKVc54Vfe4+ZfnborPf3Z1g+1cSE
QXMZENUlxj7tqDWgtwO9g6yzAYymiA31uuF/PILnB/EjCll7SU1L8QikFIGoUzg8eLLuKrQPBHdj
roewF92mJOXXqwIlBA6rQz2QX5v41/p8ldN4d6XSq51H4iKug7D40ox0+j+Pu/t59ok2Tcn0b4Bg
43+GNoZF9vHyzG/VKt5dJO0yp1R0T5/x4MYc8enzJQDem5L53TcODfoQtKLbDlJ7Dqh9POZh0D0Q
HacV1UzDHvwlw/xxT+3XrLeyqkt9PuoXvjv5eeiT4dizkm6NBaIT6mba8Mp/G6BZKo073VTaQk73
5UtX5fOOj69MybMRLz6R1JJn2P0ZHCsJMsLo2O0dogGsCiEqNOjgpGC7VgNa/Lc0lZuwEDWjQ2JZ
Tzjej313baPzd9jdUpZNV00g2gUOioYx4+A7niWQM+MykuuFAvPR6J8cemEHR46Cd6GE44wVpUuX
zsEZ207LKIFusOeMbveaYsRvPU4LMLIpRHBNuhMveU8mS21DMc/pnOcEhwdcu4ZFCdpgt7OzitQ9
9GMQr3SidDdxs9I3956B9Ne+e8boA8J18rUHCMYQPe7s9ciqNmWYyQf7m7///X0JRwgtIDD3wWR6
fl/HrtryL+delnyZVW+nR+pjrVXB6dg3Mb9pv+VXsDnro6OfKf720jfWWkhp6bkTtsjgUdz5e3Ma
v3RkEJxTVHJRMXuxXhq8ydU8GNr+kM61KUBaUGpCecyUO6dHlGQuB2ThZqJcUBSGoLJQU1SIZkv5
c133Zw+GADVO087j7N7uYuKpPBi0w6TDpYfu9aZ2b8poxT6/t6KPe4mwExW3CaC5T+8g3LajLVOB
hhWJzf0S79qk15aOky50trYIyz/2HRQF8xHjajW/tNEssU/ItQgF77KnwfA4OMmKfkhYH7wT+1K3
T4RdCPj8Q+Zo4MRzx8LL5cugK4TaytdpJbj7O5TTekdEucI2whMS8dNpFbasenTRsr70Za7vqN8Y
e7c8O3fg++8lVK8z8k7h7b2CgrrOUBlZNXzl5pNv8c+VgkPT9ZbQbzYU4/luf6z0XplGdoSRMVd8
WEgtjMBnt+8DnAy+nCj1Kz+HjsefhZaP/F9gksys9kyxTaeIHrMyAWWSVswPgASiGLZmGNJCJIKJ
MGI0yfdhkM0O4SXiGwU88q12GJtE2RBhwQr5y95uaszunbIXn4Myd69KqNDd1J3LR96P++YmC1cH
1zwABz2E0ua4gW6vdXkXaEWT0XMQaPb1e58HxyG987rVK5gd9DD7VUKM7s/2BdZp6sl9E6VWwoD4
9wciAzTaZPdQeerFR+biPC6hYmusRqdM6pa8FXS9oEytovvDuWE9oTg5KJbw0Gciv5+elvLZUSi2
kBZZ2ceKr2nV13r8RRKROEZT/DxPZ8lGd4vPx7r+ImVndIpshTVR2jZiM514ftvZxZZm3DdMsNVH
BXHuEOGV1RGaSZmtmo7hrVxtQY25W2bdNqu98p/OdDYQFZy3BSF3nM2kDbabnSMK1ZHmXk0bzWWD
VAAxC91JMmi1+202bHOp6WGe4BdaEjNCdG4YpfRvdUdGp/H4nR1cSPS9IqoIJfSFUIa4jdrbIkDL
bETDssJqCcFp3u3qDR2AT6YLgm+HusQpyKK4u5qX/jmoP1ZDY2tG+RzVocUuUpap3woOAvFpjc3Z
anRFPKJLhqh/xZmdzUpadEZwp2DW1sbg1Oe5mRe7GJadBKQQc40vrae5XJ5nUXWJ6cUa+q/mHEA5
DA5L+ePiZZ8KcjR4DjsZPRSPYTnUZP1iv9/8y3s8Ph0Juzs6hp+5r7Zh8BKEcY6NPWrzNMQVbVzw
7nnePlDamfyuASBVN8bg+HDUBWxpJE9ugfmhIYJEiaFSPAMqQjUVsipCNjTV2sHJ8MrgbtlASEc6
AnE7u6U5Wu3AEMDz6bFUtqvhAb4xuanaQ0xV2h47KvxuYKUGIlKyI4314W6RDZBtu2TOGVw26pep
0wJ3lTtyN0dIdb5n7MJosWdFq8SJKci8e1ftZ5gWHJ3yZsfk2guKELmzIzdhOZ/ah1W45+2NLrRs
Z3WACqR1E5RDDY8r0elURvsl/RHLvdHfR4Gqg1zE/b3gjj5TBsl9C0lYtFJrW/TUOtJo/82NyBya
oLDwrEzRLbXjBYUNzOKDT1VqIXARc4+ISoZ8/pJ/JjYvq89DYGwPm9W6wAIcogJCenIvD80xTVzK
cYaVA+Wz7Gs0l+3WA/BT1+qdfNOHoHipg3wNPblH5MxzNz75l0lxsFEXAURCOrIpL760zfpUOOB2
HweaujR9LcZXtAD5YlNHYSBIRbaqwzb8SoRt9g5rvhxsxVNDupU5+ePOWal2FkidbFxHtxLPL7uY
HKLdRwUIZFMTa+YH1Lri4WUpzTUvHVej/Qyef5/PF0WRDO2O1Te6V+PHJl1cIh6nOrh+XiD4jzgy
jIWU8K7L+akrhxQKQKAcFZ2a9xoFQXPNO8mHsVMO8i7JwMMtgv2g/LZiNw8v/RiZkwHSJbJ7pdm6
R2VCQz1Idw/0JdAXfrdGrb2TWx2NOv3q3Xs8hDw6DqQOd87bVLtJVy0E8JlTqAHPTxPnX0fjE7hM
85D2Yetf09xrHJdnE4O7+eq79ig4mGYmpX1ansaHgQavtbPvH8erQQ3sQhjdHTKbM+2wpoVvLu8y
JAAj4p+Lj+MHFP9ABsUdlKM83A2IPwxL5W7L33f08WV2n1Rtoisdfo2N2622rfDUIpM50Si9bDiP
VcZ/HykMOYPDd5kSU3qS3/4wLrY0rAfKMNPdS68qaf3ob1UXaR05gNwjflkHTuo9pGkjhefPQ5jB
LOjXw1UEOLccmUgeAGeXwKMXCR89iph+TF5DT8H0S1x33o3BSB1dupLknCaPWQ5BaX4PEiJRt9r5
tz5qWPrw0NF6pc9uJEVltITszYBDSiHX2SRTzc23IEOBaHqMWU/9+yCeaL1kqAg51LeLX55Dy9v1
2h7huwwZ8RpGcB5UI2j+kr9fMACMCvqKusMwT2OufHLNz+o8ZFKCpgB/SR5ocPzfzv3TxLBC9vCC
+lTZZHRzkTfpJkOtH3eyqB5bw9ZnFcYRTzDPiXiabMcPkb9VvZTtO7r0doNHyly+CuUPOId5iseD
zfPKTYeeQ+rKyGp9ZQ/3XNEy83fMkzgsSke/OiCsVhKBv5NIHV0JSnQiTMTD9nGAyKqGgIscQNFj
7rlPPKxP2gytxinhch3f3BMhQfXNOpBUrw1iO5RKZL8mysNN9UibGCiq7cLRHTd3JuQ0g8/ofqRE
HaYs/frLIgvD02+UTPRNKwF75q7WSb/s17qTtVxDDvVDr4V+xGXQqronRHhX9o2Ynb0dtY4Sj6vT
9Gh1d3l04sYOoXZ3E9pNmS9H5ij1VcZIkn36NjhRrgw6aBfmTjbV707abX3dEDQ4uxBOItPnlLhv
6l68KMcEHvWdvaDMU2y6pop3epdCbaNEgp+QO9eD81ha23vUUu3i6jA2Md+lkdANAQ2yHz/Q90GF
HDzTnYQSVw1+Ge90Xd2d+/pxDyWVUCTd3LPs7hS7zgOl8Pfoa+2c21feu/ryGrHUt3uPKQ7oAY6q
a+rQx7wIDaDr1+0Lt/rSTsYSgmI7V4C1VnYBgJTmdlA4j63qtmtbHSZYngBYhB9psde9JMzB0Du1
ESifSQe5oE3VCVobYut9ekI/bolmvdyVZ5fA+rgSoIvlYbFXg5IZFLexcyuQs2BVhyTDxmfr3fo4
uycjyO62dXeO/d12d3bhrGdnRwpZPyuXYWusGLsik9mQ7P+7fEG1BlCBphpYFitPvZkfKXAuXdT2
Nb0R0cb4aqLIYkUZYnYKMhFxKH9WPcJJZxXMtLAVoWTKhPjcL508Mt3cb/cfAfofKYwFMzL6jw7J
RSRHd1RCknBHF87qZMHF3UcF4ggt7xLlYekr6IPkYcMq/t0oFto7jMZk3dDbivraKFZaJ7nMijPz
CTVBTAO+VW+1JOdUXYPQNzA5/Datzr2/66CNIhSGyYAUXwELgDiKm/gS1BhUHZDry/14du05loOm
zOnz6N/8jLjp6EigfORR1Ud1bp2if6IukBNGMirttRtKSgV+37/PGUNGZUhpy4rR1o2XHmd8v8Tm
tSWf52/+hRhORblIFwtXAdQAsJt/I80BDsOfnO318Bag/wBzfDWqQNGYUTKMoI3Y+80s/64Hkp18
xIAfYOv60gpteM+ySzJzITl9xreOY8sz6SPTzXwr3VbmP4BxuVXukQNltZ97VK5Xy23poMKMg59k
ITnXHdmX2dmi2dZtR1PcAqcISQSYTALkEiS/lZP0v0AcD4+LG+h/K9oNp+0RvoGy5beci+LnoRXx
PxCo93ALSdhKMOOE7zEV2cn3YXFxsv4WHl/pMTmPTK+6eV3LRYIfzNM+rFDqAqgSo+cA+zT4EiiS
hbZArQrPVo+h+NDs9+mLQCMHCbLchcKlPhC4eowF3nUw4g4cO0oM5r7UDzaI6P0MEK+Kh7PH6QpY
mlYGhRtjYxYZvUmovGPhq2nemwapHD/0YCE8ViQglUNsPlFxFkw6hMfC6fTWBTeDXBcAOkEc6vu6
t4YGpNFHO00Yij6EVrri42Znd7+AvU/GXw+8E0DOWXa365xcr3yDQA3RBdtkw2VZ1mYh2gtmp20f
v4bAH1BenYsJ64L6biXQHqIfTM4crb4ryIwCvwcs+RIhizQU0Du3nqREsJt/c9ohSApBXKpCxRbO
D+6C5Y5P72NrJIaZZM9fPOW+DFRgjEomEl/dxaUnQE08GVbV54epe3zmW4CIYZ6PQVOCPOkusHGB
nn8iF5iAPbGjAwSUNRaod+bmET978/iZdXvF7WtdRk7OzB+2GV5b9nDto5KLdTOibRfvuHLve+BL
GjrqC2sDHjcH3u0tIQBPosvFQzThHEQ+LTctFbLxAFkIkin6BbLXd+FzulODSBqM37Ax8vuiDHzY
GKCtVebkEHkg9hzdG6ohrkAftnFmRyAPi1V7mGCRozprQZw483MnpBkQL4vi+QR4nmILCAFsFmgc
j3YAxKK2y4zGwG0LpA0gkfADSBLPGpLkHQ4Qq5FRd+U9clqVIp7rFbQH2aFN8lXbOrJmbjzccgyS
sOORkAXY7XxCY1D2Nvsrfnva0wwhH0VlYQN0hTzOBBFUk11PDvYOPT0n9p10Pg1XkxiWxGlKzA3H
HJNHByF91OiAW0CVGgM97LLFkbXHGFWakLeGQO6GE3+97GsAYVWmy8hwOlc0yZFVYxstBOoEsaC3
hUCv3uYCXCsgtt/miAYom4dPq2+ozs3oyFef5+5gE0Fochdjd3rygZUf2VO37rZ7cd9alGF29w3d
/+24+9SBcZXZbJJ2o+gWDCffqx639MC3FM4fSSLUOfAWCFpNKjseRzO0IiVv1/IspNYm8McAttFX
/HryGEqwzhrfjjyoaT84uLBGp+9o2F8SD5TozRK7po9MBGIANeA3CPldnsj07Iahe2CFfcSZqCd7
1MRw1QCzdlhYEik3G+j0IgFok3ysia9s1YhuhY2HnmLL7BnOjqXfvXf6/TX0vkmkQOPjMTOLE7Be
3L+jaIjdwgSnxSGmOIKeI2v4+57hfyjC8RgpY/Lhu8d7vXwM+abiCQhrYygMG/xsVrkwmAlYQ1Jg
prNIchQXe00HDhx6FCEsSf+HdpwXnIA+PrZeKpSkss+PU5SiJ/3ReSwHdu8IXqB032/I4dMiEfBG
KKkL/epeF4wzkaeDFbByKg4++zvxv3nQaBv1hwkm3LagZuJXgEoxBLLSBmjVs7XMT96SrRxJnyhG
ZUKZhze3n15JQUUrMyjBn4DG9ArPE3V+y/40MGRx5R6Ksaj64SPNSFB2B0aHOhIgIighn7QqQ5dq
cIiKDClaQkMfqXzLnqyiCVY0tPrX0aS0c7Rc0Me51O7RmpGxX9325y7IQo2aWPg6iI8VzZL56Kw5
HswpgVz/oCWiGIj959G8cKbSiFxOcmjZURzy7fnQIrvhdKxJYdgJV5ZNmX7pby9L5zZSURSx922n
eivlsI0t4XF6TT5pkGyo3jWlk1vhlS4e3iDnt8NjdLo50vy6EDQAMvCDo7JXaO3grXcdE0j6lDEH
kmTBAwHXi07l3Jneu1O6Cc4Ho5NH4rQqP9uHFpAr7866jI75dQjiORC2a0AHFZ/yScvNsY4gcdlz
gjpHSF1c48EwbqbIDIdmYBhH7U8UbHNXvyHDAzaf3z84DiD/3uxej5DlDRxt3hnEo49DJEA4K8nP
XSBs+2z9CM53AmGX0/Hb5AnTCbQvdgfofAe1oSMwiscA2sAdm2CZTzTF7UTytT5mCgwdDAd5DRAg
JMBU62dYYIJQdpvl6CdL3sPTnPLTOHZkqX/5jNGAzmysvA9c4f606MPFozPopZ+9Hsy0KgOwUXVo
eHjvOrftfWZ2xyGebOcVp/A0mwtLayF4Anmq1YVtSSzEH6BeAPHfEkCwuBR+S1bHAfuNQoVwuWcs
de/ABotqW14j/Em3AHww+OgTDhTrtH+EDTYdn9+NtHcjHo9vsIcskhPohqjvbGNfXacObRfEgt9Z
4gA7Kqw0UULBcO7z0+xmznbnf4WFZI9jWGjjsLOS7XnqfdK2oWWPpXJib61ofFx03W0ZYK3mvjFP
PNjSrEmn4ZfplfmP7PFlSFyUya6KDboUUgi10uF7FuZih2CE+LDQ4d3xnYqvlGdP/hUPeZgUWf23
v5Py54TypbsOsELTVbOtWeSwL3yCfUs5PGLtep4/hhx9tc1RQoPTnzE32HOQF/a7DW2QXfz2gIDi
VMGc46uJFvPfaK6/buNlQFPX+3Nrv6fCASYJOt7okhm1gv7yMVsfL9G6GOV2ubKH1qMb7501J8en
7FCqQ+F4YB17Gizb3aH2vh9W3Z03ae8dY9XlOIZ0okFYvXIo72eQlqKIbZfAYj17pkz5a2+McS35
2MkhiPg5iBGgBTZmt3b23ID2h4lyJxG2zXCbOrWCQiTd8Glqt4PB+WN+WVK0zDpSx9gSPN1jCHmF
/VN8sx9JbOKdv92Saq4GOvQKhziCVwzabu1ofNYwV6Lnt/r8+2X+y3DKwlYM7zOQF4wigV29vEzL
NFZSUZ/r2c3pLnGrg90WRFCAPrkl9z+81ssbOxRGuVqdLjVfxoKDcUbSp9vBYIARS+P2eK1/X9f1
Muy67+61WlhcqyuIZ0JiDmmZnger9EaX8++F/QvY93qxl0FprcTXwqq5WN4RXlEiMQfpHs0meJd/
1x9A8L1igusKGlvhuOFzfKIGf34Hrxd/mWnfLmpxe8RcfNH3hdOXjelatXe+WS4HteOwH6csWhlZ
X9CPLk3Y1cYd9FKjmyftZMjJtZ5dPTBLYpr+zVsVmcLcCRu2kPpaQL8u9qWAvpt6ricrsVhSQjJo
snhqP/T9ndHGw+yS5aJCVe2JfA3vWPzmvx7zS/DNz/Hjdi24cvxWbsghl/3UZc5rR0GPQdGAQy9g
wdvxuGHJikBm/HXhF6TOHSbl4Zhw4S7KC+zliUnPqmd7ocNxRh+5YaGN13tBimS7q3ZLMq5X+G8o
I61tekKBx2EMJdttaPA8MTZ/LO755z/aVGkh31MlZfNwqfVMRB/OD5sMx+FU3tKF+PstNi1OfQ1B
atG+73XxMNk+bJ5gAkvSEUIadCH+vta/YKMve/U5pf6xtr1SlaV8E9daLEH5RFG0+cbJNrgIwZPQ
Gbc8OikN1xT3/9fzfIlEpqHWV4jMXBMjZcr2tXBE3znvHMSeMxVGfV8N8afp+38+hh/LVCspbiOp
UqP/7Lr9HC923LvQbOexwm9sWJ8I23+t7yXYlBhkH5Mj+wXFdDYncKGgsAPSNaGYwinSsLim4PoE
cf5Y3NHQdo+W8jwebx0UOOglwL4Kvp+9kNHI+xg4mP5GY8P9+nulWtNKX+LN6pEe9lVL7B6qShp4
Bu59FLK0Sq4BSpe7YFSgVKs4n7Lb8XC1xNX3/wMj99qAfd3DL8FHKdQkVS7chcGRPUTgzg42PRRH
YAKP/17w83P469W+xJ2Hnputq3jU4kK0myYj07X/+wGPwyRAbanhgiK1+eOCzzz3x7s9rMz/SUcK
v++KLKHlmu7Ge+95bFxalA17tyn2vFLi5d3hcW2LD6W/8NfEnkk06n1wYD257//h2sTu+rE23TiX
8VXnWm+uu4x8iG/fliP89pztV3PU+TXZamFbSpseIK3xElWtRL7URTsViV23vxwOhXLsjJYUDqL2
x6Dj3vGeO7mh2/BEVRHN/vUGf1z3ZZWWZkr5eccq8ZLr+zRQ4It3v5l3UtT2eh/33qcgPaoP+++n
q/2aC/y47kuUvV5auaHfn+sl3yHM0t4UeswT3/f1wPXXPnqGUHrRCrDpZMd2SMPORZvk7/t4Rp+/
1q//8y1XZ/l4zyTuo1tszvR1npaYUNLTENMM5x1njIBKbAB3ddpwkP6e8v54BC+BeHeEJnAQubwL
6ZkP1gfsY4UcceAUPbLO8fWddiENS1KUhlX/esb9uLR4Oz/39rV10286ZwBSY/1khHpTZEMO/kA7
+pNS4u+r/f7V/rjaSxwu6vulNmpOVDQSWKovks7JKrTp9XDiYGr69/W0pj39EnHbSS6vMpV3+tbf
R/hFVS76mEguwlfGY1ty8PRdImdkko65odRjcvIlpPL+vovf8+wfq34JxkfzDodJ4S7c7nIxXNMl
n4lGFMAGX1QziBdYd/urYe2/HwH/e9XXzsJNeuyMUsQREgmhdoXV+CzgK/Lmnem2KZd4Dtv++HrM
l6i1yiXVKnL2kUh0l0wF6Hd3dwn6mszvIWF0mdIW/Wq0cKmsBKYzOt0vSDqsEVAG/UHbLBC9OHot
jtD6+RrzlY9bF4898X86G388mJdApxdMExPxOt76C6YzV0dzffQ97gt0njyqZ1HfRX9vgedx9Nfj
eQlycnYwJFV+BleT+SFoZWwGuovS1T0/Ojkixp4W5LNete3B5D/YG2GaS9L3H0Z58yXKmQ+lvB1T
buTmUPX5aHuhuzHZvBe0o6lJQrQOm9oHv9clPx74S3hrSWYhKRV7g7GYaP4zmZjAYOwN5nOKIIBd
fz/spu/NfIlpsZ5UqoTa6QyFbEaLy1OISuLEViYB2kJ0LaYpqlPhV9iQ3/6evP9Y50t0S6xVvl8V
bKwuDUX8/zyfRZqi+1m7bKymD/zXlOvH5V6C28lo3ZV2yuVu0NTBl/VpAVHvQTcA6OT15qHb9OU0
HBbmSyBLH6p1yiyuKLR+OZ6vYspiOQQVB5mw2A0bLvgvdP8zY/7fJVovDbV0Jz9O92e5zqnI9GQi
eZGCYh+FO510pAfIab3B1OHh3kgKdu749j5uOLSaAqklnsqPI1KO27eWJhKjtwWjbF+IG08Ceu42
Qj6hg4FC0LB/Gx6z9RKgjtqhiI1HwQUZoTsMopfDKBLVrkc32hs0xe6mzM96CU7GqZ2bJnKjszfR
C08R50JD2vA2nBXMNnjGjtP0iTYt8SUMyVcJlQZdfCq0nu5BNGk7gU3CIQTsmnZR4/pe4o/SPhhQ
0kT1J9T7d5Ml0zKiENz2d4+pVxIyZmrSplbECv6I+E8JyB+7Zn/W5VzPeIk5mB6NQ28oeJnebtYb
7BqeZlPgsV4Cz0m+6shzkVbdBUJFeDkgzDEChiWKS6cpDPxrZvH6Vb4EnqMh7RRD9JnoofWRovR9
cCA+WeuoFBcmpfnskNQALfi/9Wd/BISXCHTNjaR12XNpQA/ArsggJ5NvbTIhS+5sUZjBu8XuTKdf
X39/kk1PuPUSiOqVqa/aGfuVosxlwSjwDUSzxO7Nx61J00Ei3tcfe6f1EnFul+tln9N7mi0W5OM6
fqPiGxyHh3XDupqOytZLqEGoXL+v1FzsHOb8yxRZZr30viVHY/RFEwTN0XC779BotxqYW01fZesl
6tRZe8cZ/bw0kJNhgkAm/bxR4KH/R2LAgZIjCNKUFutiRX89W/Hd/vgu5dYekQaxefukBgvKggU7
dxZYg5ixhoJ30cmJrIdN4RuMeuTKwpImvLjtXjg+MJAaN31NTTVR6yU6tZTLcZUdib4gWah+GfpB
XLZpL0CZGwPb+g938ktydCkPilwqrJ8ZFQpUvr8+dTa4UaJH4M2nddOcqun0bL3GptVDvSvP1ht9
IUAiDAGDzcj2OrLQVWx8nI3XewlO+1iVCyXmS9Vs8ntxdlJrTMj90MDegmrpNqVhDTVm6zUkoe15
tqTn6dId0kP1T8432ckl7AXk06Qk+A00XPPf89qXEPwU1f+xi3fZLq1rUU9IYfc5vgZERiBedh/D
LrYewMnG3fH0QHYNfG4Bar5G23QriJog/cileAklnZ0gihBmjAErncZA3UC43AvKYgQq/ou0M91R
HdnW7RMhgXv/dY9N35N/UJKNAQPuwBg//R2RW3evLFZWonOOamtLVaVVxuGIGbP9RkSHhMY4UUAG
by0jsDcN3iM0MPtZjw6j4ERYR3+oR6sBHXfu+D2w7de1QTcNyjBLCrrLdAXD2B1Uvm0NZN/tDUL4
ed44GKvdZ6shVviXI20+mMvaUA/6ReQCcSb6tBnRA6K7HKApb/906Z897MFiHstO2jmLGyh3RSkC
B5g25xFVj88y2Dzzk/4acH78zg9G8qzsy91O+Ek3m2tHNLlZH6rbG5vIHP7fDMMj5ai+qOa51HjU
3adJcTgTmt5WzA1nV/700/n9aT/XAv5c5OaD1Tu268SQa77ZV7axtIf0DVSRhm2w3J5IiauUVxiE
oRnu9yc/u8rNBwNYG9XhUFdit/Tvttc/OjNfYFtI+X8+q3g8s+3mg/Hb6bGUSTBkMLYrR1iiD8oc
5BB5vyev9ew6fRT/VCrEnbIO16lsoVycjknfTiYYIbxqO4iRAh/faOZ5mtET5vS3s/dg/ZLN6XYu
M1bT8UoLYVH/wyQ1blNxnJKufJpKE7fzvz+Okf9/3t73rHMyr/WXH8Yox7RPiWzY3ZAhR5SOHIqo
rB4mg/l0PDafhYG/hyzGo0jl5n6MjU0lqoFoNDHB7aHn8+UkNKCdcDrH42cp6X/ZPir68YqkdozH
FF5zVc4XgE1iqzpbQsC3jfdVYKUuXoZPjoXY9n+v7J9nPRjRvYkw6/3KyjrD4dkTvSQEf/PgqbX+
uZJr/HnQgwG91f8/bRFB5bKwaeyaZD7xmZkakeIWnCDE08j+PTE5T1fzwZYe6zQ5NRVvyDUhtKfp
18TDI//qQI17moT6ebv8eU2xk7/d0M3dvOVGw9MOJiED7A4SB92Jvwmkqb8m5/s0sycs5m8f8C+L
WrXjln7i9fDr+jTPiw6ALodCtOpw/QbBJ3jb/+WJ/POeD+a00IqT3hLuK44GeWavAroUTCB0LK0O
fZGkcxGVhR/0+3Z9uoseLKtkHBpAS+JtWVrRq7OnoxinhrZWF1O+s8jjPos+/9Jw+M9t/OddH3xL
/bLZHe+iVEWvOkAyGtBt+U3IDDLTSS81rec4gMMuY825bXXfkIlm3ZmTtQLb9ZkybNkfNPStQVS6
VkJL8t1zRwqF51d7/M4UwzS0B70lotEVBvR56vfZjnww1Sk6Kk3+lcci0iAH4nV93X7r8Cu5j5wx
GJEnJ+5fEr//Xa/H9F3r3DoncYr9AhYiTsDLzMNQj3oWHXHP2xl+jpr/PO3BgqlVfipv/yn2vOSg
+mjY2IRDz6K6L0rfg2oiuhquz7uZfr4D/zz4waLVzCB1ziKnzo5gN6D0jLSsYN5MRmQpDWY4Ca0k
ixIe7u8zMZqvLptfzv1j9q68NfHREP4MB1DMDfRftlQtaePACz9/9Rk9PfM/Z57/vPCDbUuvd6Wo
UmFJVyvmeujd6r699ZCWtu128DT/+mTffp3Kb5a0vWl2RprzNIdWx9Sqev02raTU74hM3NBchM8y
6/9SNvzzfg82bXcq5F0sTKnDCe9vCVlP9mzG0RZ1K1aWOrDu04VN7jnEtxpH5TMRW+XZEj/YN9O4
o1AnqneRQNXg+rvQ43f2NeHiIuOOoAFAdmu9tgfkZz5osOiKgR7698XBetavp/4c4/5ZkAfDp1C9
vJltfs1xtaq91c2+hnyLynlR4FFxkdYBcaS5xedUhBSDRfzb68nhclTZO/riaShiCIdewq+hkjZO
vbHzrszSLJ7cCj8nd/78zgcTl2n36rzZiK3ST8OZiGu/uhfc15gSARNntBb9/sS/hNYeroTHxOCl
OrfjJOGJlGDIJGHgJoQTtPI/3ZX/Erj89+Ues4K1EiuVKcpaRJ79fpeaFqPart+zRdrmWZX0X7wl
w+hIssmA5Vfm8Nupy9SWoqflUVyweEs7Kj2MrYjOMOL4p4HSv9wUf572cOLku5RnF/E0USLsC8qZ
RTMhzUO41nhnT7yHv1iI//lqfx73eLoOFfQXNRGdr5UT0frw1XaxBWI1bBxEwYeEodZaQyGGRByf
k8yYkJCP/pftF39+yOPBMg9Gc7zw3ivcbpohupOvOo/9Ks4xU26/79Z/uSv+PO7hfCQntdV0Orw3
iZJtabOFuhORagRyJtyUafTkePyLm/bfBz62hcmH8+52K8RCr4qeqCt5ltR9G1GHpRBL/s8JFs+M
1bOd+9gadtdPqLBeeCZVyv6QuGninwPXxRV1xi3v/f+2pF+th9/OSSJXSute8TSRfMKpYkm7I5Hf
jCmnj5kEffK8ny+GPyv6EMXc1fpwq8RJgTI1ZG6Ooi8588HFFm1RT7MKPwcVf572cNPf1EN+VFSe
JgNk6HstrkDG/HzcWH8JwTlgyIJerCev+POF/+ehD5GMWR+l7JixpKJvhV7f/+5SAfwVuzT4/YH/
YsT/PPDB+qhxdT6WBg/kEypwAZiRY2SfbsK996xJ+4fiGUhHXTbgvqGRCYLmn3GhnF2TXW7cxIkX
g+kC6KbRaxcyLlNbH/Ab3TUThhZ02r1T+NyZpkNr+hMD+EP67Z+/4mGJb5dddc2rml1LRZSvKgeN
pSEewX0pqTYmgYwGeli0jaMy46gH9935fc2frsPDmt9l7dwYKutA5HZt/NzWWYAttQ/Ilo46ESDL
sL2dGttkNWUk0kfGDVGK7Gl3yt+YBV0Ta6HLHRN5vjZ/988vUpZxal4OrAVD3/GCMtiqNTyMdNTc
mGyyIhAdhsqlgHk+OpkngcnO6D/fv/SYGmRWcy9oi0qgRZdJbp+HAlqj9pD3CY7DMkeDrGNBdqT3
qt4yXjEVK6y9AwqffLzRROrDCV8y1XSBYCIcOiLC3aRjXwavNXIQmW7PEzBtMGitz7JxPlETO9tn
QdSQtvV8StMDU8maG0RM72U2NxSiTf9zZs/jAj2YnNMNoe3bnQUSgDIEL+mZWiCP0ENOzJM9bW+L
WV8JXiWmSHffevJ4ud7I9nqpHgLfQL5mA2J4tFy3xq7kbdjcLRRiWLScai1K4clw76GN/K5sqPk1
B6uMUDLJAwbg1Cf331cl4J+x0j8/9cPhu56zRt2Y1X2WuswV7pmsDZM7sgjlp87cs2ldBPJpeOtf
WvYMOaDjUGvhZDHEK++Gia0gHZHaCPW9AOIVI9az4w5+GZvW3X8wANw68C/55kxkh3EfGym6VqGF
8Gmyj+OYmdRjhNCMxRjl2Z5DWeiJKTf+cqe3JUQUJ7zUDHnmQ3HypucPtEai9/0WrYi29+T0/W3X
/7kQD+c/TxHP0I/i9OlTQBZFsLuioC54US9t15uJQaCPD2U2gr3+skwR+HAQ3gn3qCy+Xt9DkNDP
0ledv133f/6iB3uw7+QaswikV1PXGKvBtY9MBzWq4+DGcOrToPnvkJ2nGWxsnWqvajzKhu53N2Vz
bYjwsn0PGa5L7EqKt6GaVXr3wW4aUw6/h8j5GWCv2ZaAqFHK9C86g8BIFyM55WUq7UZJ3MsUNuxp
+fv36XxF7Y87FadbkWRVUOoe+ymvdVob8okrqeq8m2SKYDFkb/nJ1fr5zr4j34Hc0B0TRebp8rYB
bAv0OTybnEO7Mq1N20/LnkbrZeyjVJI2rgFpK0oWvGJ+9tH82CPlkg0kNAArxD06UT4pIJQL8Oeq
c7V3I0Py49ppuocp8s2vuxtqCNxQ90U11Ldl/6bZu8zx4sSabZiQthRA5+ihI9GQW9o6W546CFqF
aPsx3F15F5Ce0Jijm2qrZpQBTT5Exkx3MQ3Z540mZ9OWQmksT1uBQA1knhoJtfRQZvSFtoAUEbOz
p6L9YdCkeQCcNc4lp1V6xeLMIXKv6P6bK2jhA0AVxzN6UIueNFU6CLNY6snX9vOrwszgyalaQtzP
eGPauDU+wLyAnH0MUeKEswCBU/5kglRaMWbe6A72q4NworKImUZtGru1t1tnt3mpXqrcOiJubO0k
D7H8XJpnrUA9+LXiaHLA/2ediAHnRl/k5RNptR+6SCUhLGpCPRAKso9Fs7gjp2Ulb2pisg6iIDBI
1mqEt4ITrzi+zwg/4qexfQxCKQAHc2Y0Oxpv3MXvm/Ov0WlxH3z/GQ9H9SRv2oe0atVf7epe3R3O
6mVtyZM3MW3mImouukiDzJ/GYvgclY7fn/+j64Doj85fpqQZjy6UWRuX01Fvahx8yOCzyuMEFz3E
IZeXIFEcHJgdcMvUa482ASJE4T24LQNuF0PxNbQZ+5l9hmn/zKZoP9kUifFfobkutMAfrkm5Vqsm
S1SWRXiRUNwQQ/2CSNbIV3BZWN0PXzSZJC7yIuRLvuaDR+WNrpc18+92OcyJ+t7T5fgT+zp3B+Xe
IsOERAOxINchsQs3/PR/7m1L0AL//OyHO1H9Ghs88bNXRPoobETbki4Nyj8DVxbR99N2vJ/unu8P
fLh7ivMmS9qZUs8WqoW7RV64z3yL1dVRChAqxgMKlri8T2W7fwgM//mmD/u2SA57JLJ508Q60sUw
fOnSgJ6GmuPeplManNqT99v49736Q8T9z2c+ZBrSSu/khcHLRtIYnZ3V8GtU+2Ppu9UnrcjPwoun
z3tIKJyq7K5oYnGpq9MIInrV0DVgi1lu2Q2fTw2J3fF4T0mdjixJpqwCGnjYPfrpcmhMpjOpcJMR
/BqqHc4sgvyev3Rtd0Da7Vn25odSN2v67ZkPG+heZpeKDn42UB89Res0wBHF6aaPi24FNOAQhE43
qGE8XV1FfK3f3vZhB12zU+d+LXgysbex2KYhQixkjapgUluj+4gptIM3+aBPtyW656i4A5OiPSYK
ONzT4B59Jh4xldBc+n2bibzNX7+LmLLT1iVNAQL6zxCmOBln4xZnNb0b+9ez86FDeywW2RP3+Uu/
4LfHPERKyS2Ri3KT1tS/WsM4mCFwYp1m0K3+b2/zYEg7KfNQ10K8zThfCPS4busoB07/b0952LnV
RaqTw4WnXLx4wCTqJth3Y1t3fn9KR/zY39bsYbPmp6yMtROPkXwsXd7fI6Anh+hbXYMofZLIeLYN
Hranvkd6XhffR+q3rpbOXdOeSsO19Oyd/k7QcAC/bbcHo6bIadze5F9LV8J334wMJwvcdIpnOfp9
+X62Z98e9WDPyjqt2keDV7qqFqLg5t3bNsGduCR5rxmZQfCoGfQ6nyA2euCddsSN5pOf8GxRH3Km
dVNIcaHyC3IUkBGmKr1MNEs+wyn80DD+fVE7j60t0m5zyJqERUWMUTB2YLbgK1AzPgfJ7OjeIyQv
nizuD82SPBPVGbhwOjmQL5fmW/LyWCdSJd+Smib1dph12wvd05f7IJ5UyDQj5IZjPdRCRJ+XZwel
SwSMw/i1dkR2I58Yho31PTISr1m7WbIovDRQp/nnoZu6adQZMva1kELUv917aMIaGOeu0/L0dySe
BYfRBZnhFkNkUnc2QM5shrs0vroKcXU6V4Ns75zOjuFf3cxRR5lTrTpvizM63mgrhybIqIP3Nsrt
eppN927idybaaDM6DtGbb7pGiApvizDIV9xb/zaHMMUJr4XItyP6jKNLBKaIAl7HTmlaBGo4yZ1X
jmQ0v1jGbE96IigRtSRaUMcnBgROXeSfzBohrgbFJm1LtGBMk5lENfK1mEBLdFT3HDUhICjJM8PL
Qnk7D7JBbAQEEUQSbkMssXPUMFtIsXt4VVb33mVwq1B2SnttR3b37xtEB/2b5JwnWXga3iK1ZbXW
6L4e3Gu3ADMNCZ0aWrOmVcWv+7fZIZICYs9jWI4U7zhoPjuu7ErRLWrNjIk5Q5vkyWb50ZChG0of
kqKbf4G7Tkp1lndG6zbTws1nPhEoyw5QOndijVz/rFkXxHW0oEFtuggv/VvwrBtK/vEgfvsBDwYb
xZC9UhZ7HNXWWxzk5ChWoLoNC4HingZBs3CKUYPAUPtNm+X+zt6tKUybNHVDAnDrABpNWAxU01Yh
X+ZuTR4PTMjA8ASH9Klk7I8m8tuPfTD7F007mQfxY1O347GX73tbLpxMRcbx1NjkET5gokcwQ03v
1r8bXyp2xuwYXUmBbWjZyXs1Ql4uwt2o0DutgpkuacgtGN2X09wz0BC30LpOvfkJ9YSw6iOpnjgR
8mzHJ9HWzzZClVQVpe+Orj7KrOZpeiZNy3e/2+QNzFWnd+snY9NDbhpNHisrrXSk9A4RgBkFiU3v
br0/2Xk/fvhvv+DhuknbSSKlGb8Ayg/alCu1u0AO0wOJ6pg2w6NhRTk8tuu5ZXQ3XZOCHbsRqazW
yBhI/d9/zFeV9a/7/NuPebiQ9klRGTd1c5u1oj1qjfTHoUGOvFw1hZfQ3bzsui3v7COYNhZSpAnb
D3XYXEiGuungOOKrj8mp+Nip7EpUGENLlqwcKerTTF5kr7vXMnbbtBae5nGoZuxbfbBDdRf/ssFw
5F39aM1jB4hTb4NmW+Id+qftwc/IFmNHwr1AfMNgHpCCKFF4/f3llZ+SdNK3l3+4C69mWyurgi9h
jDfj9ue5dyuQ0V8crNfKnYNb7x8lJBobpya8xWl7wdlxUZHtfJLXBAqnQLWU7cKP7U4Ijsu79k4Q
VT+fiVH8fJX++ZmPfZMSOiNV68A3im6u3MtDlNU9MrtdeAROMc7CJ57kz37xt+c9ut9FWtW3kmUh
gdq7IeoKvhAteu9o/77+PyaAvq3/Y6lCKdLiauS82A2y5HUsuWfn7rYXUGU+GrsYcBZHBu0Yr3yF
aWFB+l7PoetSMzghtzd9xoYRW/2vo6BpkgkBR8dhebBxtdQkSrvg10iIX5vR2/o6S/9Xrua3Zzy6
tDE027piaQvvGtJuAoiY+1oPL/YTK/Pzpvn2pAcr05HLQ+ss8zYd77LhSE9gHF/P9nqDBT5cHYQn
IC88eT3x3/xtBR+MSarHiplfxQr6OdDJvHd3DO/3PSOJFfrtGQ9ndnMyzeooNmcfFq6PTO8hQmD1
PLzNgdiksZ328WhfN8TQdmoIOsYmc1HGLS+WBLT3TvHvaXPsjwb9z1J/nadvbqecnxM1u/DaSDDP
WtRUjvTIZWHy5NU7P17CAralKGbblB/tgHovr5l6jOtZZ7gbXQfX/jlaYgWQZaVM9vsy/2wDvj3r
wQZUqZ6DAeRZGTK3intwjlY6u9iZ/6wD4OfF+/NSwkZ/W7zjvqXlWZsHJWiTN93Yrb641Hr3yQs9
WzzhD357TtMyro2S4MEgmTSJGYxTXcW6HBFLjZ32k8x2R5iKvzYpJVgdKCzaiV99JN8edgOg2Lkd
VOFk3N0axeNkvHG4MKyWn3r1fBduntaAfqw4Sd+e+WC+1PioJomiiGeCVZukIY0NAJ1mGYL84yeL
+ePF+e1Zj2ZMM8/ZSeJZAm926ZZ27L5dnV0gOZ/P8tA/H3g4021NkZkZeEyPHzby/XjESZldgIEA
AYH2Qb3YbmamV/od9AytJCQSmraBrJvWqXuxW11jC4xjcJ8ALl8/+0E/bVgZOl9bQh2TfrKHk3FJ
9R1qTcd6Jr9RRGI+7O5RAvKeEhB/zBV8f9DDydhnIJGlGw8qnDOHUI86ztU3FtrdlRFtaruH4b1f
9svBfnAfV4J3H25BoeQTdSXZt8HNTeCemFsEqTULVfs+we11ktoJ2BV5iRL16cVokWVUkKV3oDrT
bMunnBXDg9d2c19BNlF2UtSXd15pb8b7YO9CwHL1HekrGcAYLeIVugzS6Oaoi/o1daDWryEEgamh
HFW4bWZ0ThfUZ0xoRABaATehvHvpJ+u8145iZHCdTv++sc4D5S1e361D0HxuLGWJQxPblzGxaLI+
fCTTeK1F7e3v+/dLdOrxfHI6DcDN0OMROP2nMVCaMm8O8qGe3VzVo9wvwD3qG5QVLwngJhzWakpY
fsLsoZFMjQWhgnlmx8MdQenGqu0YIWXFyz2FAFFamaFCB1juZBHUMGt+t1qOPtp7BDcUOW5kjH//
9T/a5u+//uGk32vtfjYNfr1qwddA0V7DDZ0XtFH8/qAf/bPvD3o45pdCbeexwoMKz3jRfNlTFqrk
7INiRNqCoM9HF549IYfZoHo9T1JoIXcq65KXOqyLlUwP0Q6Ww++/6ufXJ3CTIZhAK/yK8L4Z19ax
Lg/t+Hojy9M4O3oUTMSvG5ca2ZMnKfDOfzDksiYBZdUNBdrjw62xkw2ltc/ECgBWqD112vZPkTpM
g8501++sU7I52qTlSeN2qI0pnJKjae9sFW3lz+vdzj9zMgoA9SAhkVrqCoA6bDJGvXqqZcJDAEuG
4qxZ2doLBCR4boPiaJdhe3wPC0ftSpO2X3n5Qhbpq9zeQ1LYjWog6NRwpzv+pmfYrcyqOl77RR51
hFCwVTi3z4ZtDNXaPyZe/FmR9iqtfXjZnkt75+whGe5G5tTob+bnlTL4VLzCbubHEHIm1A3DvcG/
gJlXdyGPhNWb5rPIkG+BQIJryEPVK1+LnVtyc75qLxsxMytPNbCQY1JmvV2Xor3ycuhu5pe35k0H
gDk89FL3Qh1T8EHI5O4sJ3dN505J9+4o3vuhJ7/teu27wN9s7k4bNAKmCPHS9zMSx5Av50afZJZs
bdiCcbBlPI59t7eUT+PmyGVAxi6bnYJsdOnAfLjeXMBI2VAPYG7QkQaFEfIfxdTufsLfd96AHMQA
D+JlssU8jQ2IB2Gys/QRdipZdkZytwxJ+tkXwlL+3zkNCATtGj7OrIlejqvSBZ7C8Asa9HVw8n3T
PW53GOZOLx0Uvf1r8nmhbeGKM6P5+atBbs/0WtxXMLyP1E7UkerIwytxf+l7hNTINnaASKOuzivB
VnD3i2bIDrn7ErCJDvgQsEnMA6U2It4pJjnrNvAhRVfCOarCyR7egED1quwjwIZeiS5WywUFSObx
ttD8wqnWKl1A1fJFAxCOcqFIxZpAK/fbu1/z03Jbsg2/81Y5Oa9V+oqtripP7+URu2nnI1vsQK+g
w8mE57OZ605nvSGTSR+F5rT9+BWs1VjxT3tbonMCCgjfhhyRFN5sY6ANINvxrp1o1t/5rXfDLZzN
vH5rTKs1ZVffiO1D3eNTgU8kxJ8k+PRANEI9KLr7AcuoThWY2pJuGXende6hvR+xjpcr1AR2erTz
m/fTdscpqZ0j+xRGrjnQulkQu/A8WB1YrFAYu9lWnbAFu+Qe+J1Z15wq/iZs27suTB2OUQm3RfJl
a9+GKHFnRUixRWjuo2pPkvVum9PG00JIkC+tpWSvlMltvJnzR/q8y7A9kRgiP9tq9+IduzdBQ5Z8
qB3sJX5vT+kL86CE5xEOzGBLTnhMmwueE3/RLmYduEqjnFep1xs7RE6ftjfoKruuifGAAEIuuyYJ
0zvO9KEMU4R/llPZrpzKk2meB9foAjVCa2Fn31yRz94I4gpQVS6G0ZEddO5hMBT/pRPQHPYq+Qle
6bhYFalVgJjoGSE81/K1NRR0RH5cZ9ge1GtOoPha7IrXzfhGgeKVj1a9bTJbfNDU9pSx5oPoti5w
fztcQpdoJoNP7UwPIHTIBH3MKhC4t3Hbz6726WgZOPir3Yzn+VdbG+z8F3JdfZOrItruJzWUGsM+
96+RgfyTOUWQP9r1U94uY07kODxh61W2o+gluy13H+wmhlmEeTUnh6Fu0cNWLVu08RHdDksa23yJ
wcvBfrzpwtekcecwhCnqlQtVDNeF+3FjsIFtkm3DS5f0+vU2J3EfNzZMuc4qNWyWZk8+ng8lJuLE
uU8JafeuOmmoJFy6J3KvYoexADSZfhY75wLr8mpTVpEglPD/Y20sr5TP9LWz4l+1765xt6tVvDAD
ZXLdGmyuMiqNdbXOLqJPUKcqUHv6WzxAjyA6bfW1mXoJV6mxaoNLlKz9xmoWsgvSo28M+AOAAvVZ
vDVnxuDAMb1yAx269cik60jBTBuh/hUY6uQXpvLqHpaftTOJaUSDMeqceyI0OVP7uLpS2HrbcTV1
WEcKUJY8YLYPZYXaO4FyubCDtic7ZbQu770RN0XXl/ZcgxfVvMM3c1iK4Orvx2T3qFh41ei2kFnh
yzZmnzReailYzHjQppE09Ytoj2rQDY8F/rFHR5fJXu5gn+5h7R1HxSgPb/P9GKSsg7cRnhaH3q6n
+VFM8olk8Og2kBBHhqp76xNWjdXo4CXY4PAYDEZNYJZ2p21l2+Oef6q7FzAqDXDVjh3Pb7KlSt2E
/uM+7lv/uCQd0kwEwEyfJ702MDfdbrnpLmwnPmxbelzvx9FlqoH5I+qVLenoV+8pKJOrm9yDe+7t
OcCNdQSuKzt3hGYAAKwL8M2vuexnmbXb06ll86cyzT3L1k622q/Z+x1+0DE4Xrr3K+ceOxlHxQYy
QbuARRUHaXjIBI/wUvQvZVdujzRgvk1wIt2VBBeicO79YbOuh7vuaQGqS+sfV1yW2kBfGwMwkz3l
pQwdZdBg1cvo0Cfdc/MqF6ymt2cBFyJWq53Eeqeq5M7fL065GB9tqJIOxSVACZcTFxBda+Teiw99
vQuv2KVY8ShWKmSCy08Nn7joEoiVn/KVgfVqpQ6JpgM96AT6VhyL2mm/0Ih67iULdSr52PCjxyZw
KQEOMYo8XPNPg8qR/Pv4Fram4na+9xunoF2Pf78quhrBpOFU9qSgtRTwEZCiVftDhVxDNKFYh8qT
qpl0cWRhnctBu/TGConKgxt37GbUgs8jFVYOEOy0bRd2Hhz9e8QFz//2wyssDKrIOh2FtjpTu9ft
bo7tvgKgZgZM7pqjrL97oejUwwnz72HcDOOTA+ppdYbz/JUR7la9Pe2FJ5ebJeC6kcEYDQzQldVS
aVnKWhsJmCPJJ4wTc7Xri5ffnKK38fWAI1lM6bE9fegEXBjNS0/xQXddOs795J9XrcAUKfTEgZrN
DRueu19/zjsjX6uF4stsXivVVibtwf4CoatydqOGCHSECxDebWE6Ky8ZpIPrRE8gOMtcQ/RPEA+3
ZmlwGys0xU+aUeHp0wNYz+mue2F8NNz0C+4AkGhk02DEeVVFFyIt0G4dCzYxRtRvAHzt3RvuFwGH
254wMQfumo+D+3MfUa605JMt9/jxbtxvJnVoTDMy5WhRegUVrMatZjfQXxxIf3O1SIO46byKIIkf
ptWSKmdUH2yJOQFn99bJnH10FL2YLbseN34bWFpQ0Bjppd1OiFxe0zuDSNInRJ6jjQejeRMVlDnZ
8nNFFKXO3daqg/AT1Uim8dO9nQRqsO9nvJkIV8RcArVoVxF/nOJpYXcGKiBTbnC+GNg1mu/eKq9y
WvSIpr4+SV6qIJ6LOAdysq1FLci1tU1IuD4uN6BXJ5Rgs6keXbpZl2vu5s6+nEPCRhhFlsKtB8EP
fpUMAr7oHtYHRz/Yx+kZ7db9RMUDxKJMjqPK4e7tXxxTtrMZzDL/4NxIG+U5hYZzsPEOSNAU0TEi
zWGA/QASxHQiF/6VRy6Sif4mE6fvX6oo7sf+blF8akQSV3uJcZtecKjXp8PgQC1Ws8+JnddsD+Mj
cfcvlBMm2wYG8fS4xrtfnj1l/l7MD3ZBiVx6zUXI0L+uW694e9CmgjpIwMINU/bG+3F07h67xcqc
XnqSnY7zcT29vIMXX3GVQoisxx+4vuxjsVeaCEqjKwfi1n0BD8vHKQcSYQTW4/4BITtbw+XumfwB
DnD9pjunbUkwwJSCQwn44FAJJk7Cw/D2mP3dlMj3HStKRhJce7fC7bn0dGsReydqBIVjjLUQyJFj
wCjQepeA9oOU+g2E0Z7R3Y+TEISqY3q7t7p7HOlBEh4Ebd2A83qhJT5N3Gu/zCHXWf2ru+vFy1Pm
nlcmQCG21lqZZAdL6qeRNjj0mjf8quAUdhxjYGzss38O78tyedqa61ZP65+JCoSZI4Cbb0accjCL
ZBYMvFT8FMIa/ONgH1L9GGWjBhU4eaRafMjaoo4rwoONky2N3l6YO1ZL+PeURUw36dWf2moX7AKD
1QTGzn5gu1ezq18HZ6IENwkhrOH2bZxzJM2UqTKMwUuR+zmzX+suns25e7NVbkKGGCLp6AKycfH6
Y0cblESgOAAaYWsbYLqDgHwoxjGksMHTNiFwp4PWqu5qn8aiHKcTQpScg9W2F+Y77Q04FmrUbLfJ
ALo3F67iYBRIDUHQpkuA7wC+mF9J3/GwZECyQyykDEToSXdGxCcDaJnzz0U5mfkDv7Vor+FBd/Xx
vkunA2s/TGAxmYPLdj/H6ESngeEXXei1ETcRHmliV3Z7lcxGJ4zTrWFVbr4cECNZ6bizpWxARIyN
aZhYarsn9ziFHYyHl4c1bPgDU79TXMSos8TlX3ScM2BQnQxYy70wSsDYwPzj6MgEGQn2RB0nFTbN
tE/9TmRSx22QjDgYVOlbGIlLVG/3kHDFn6Z6ij2lzbdyU2IMherpBLegq1rq6IpJhRUZ3hTrjiEz
xmCmvdbkwM+79Eq3Rcbg7nJgXQ39PH1O4z5BWenVEwCmQU460PAvzmLc8ll9DTS1xo6jjOVtwtI2
Xam78XaOTl5A5uzUkSjw1gE7fj8XYT2mj9It1RPDOSzhurp1uJ+dkRioScdvevf13r96px7YNpq0
7YSekMo/eWW3CDOmQlS/7B0nknMMT17jdkLZL98OeCfdglidF71ZDcHELHPv7Hbr5EgR/9X2aLfA
oBgzs6ECZogxmq4xyA7OVLQGnFbasMDVP/rhOkNC745DUDDzGNs90z4vFadwDwOFpzHUWky06BjW
A4lphrh3pQuGOaZ+u00zSfJWDajiw6nfozs/Ou5thYB51mamoMPi41PvnJTYCFt6hZwgEkl5V2O/
KdPbqMIx2oxi1MOOVunsER0b4rRG5iBb3pkEr8kEFnavtog2hC8gsTF3g7ybOvuRAglqs7PU0lIE
nTnum4MmKOcbCuH8ZxCRFiRMfFzG5fwX7t1RPEdijeMRM/Oeo1ajMJPhbGb1pDVXfZnhImZ7eOdy
HevcsNL7eWczZMVEgNS9hDW5OGIpXxFNf72ke+3VtuKwydiQhI/khhfqsMZKG+SJpbB+o71pAoW5
H7/gaZR9cV5GgiVYWZvZEc7VoIqqbfzRMp1N9zrnBloZGEEtzDwODfMCbWvTy5EZr9zS07CmOcHD
fnFj/8Kf4CS4sk8ucFTBkftq4XEG2WfbuzACWAat909QVT1k6Md6X+5rvX23zU76zJeDpdzXfd3n
2vZNkxv8NCGy6BMT2J0AcSuRddFGs1XOhLNubXfDYin6mjJXmWk9eXBf624zkPvkZnEkyoEaycvb
RLFPgyPe3H9ixRiU4mjPqjROh15X58C6MWHitYLOuk02BJol9icgrx9oXW5NwMFh3r3OTrMmjLu6
Px8Xnmy58YxckacKqsYpIq1lrXNyC1cH18DN/DOs6GqxYxtBMHQ2Xsz3Pc2Ni6MPUgyLbmkjzJ9X
zXQy5fAc0RtgBffzTnD0EK2by7TXRzdPNHJJM9nH6EERNF8KV7A9uC+xsvWs3lnlHFPSCRLMV0xY
KupZ+kCxKjtOrfJoA6XeTFUggzhcuPcCfuiE8v8j7U2alFeyLe3/UuOSmfpmUBP19E0QQRATWbQg
JEANQohf/z0e+d2bJIcKyqomx96T+R5ccrnvdq21Cc0ZvdZO8qAmJg5Vl1FlRBCfF1xuYA4UsIDW
yPJa0C8LW/WUt+ZTntSvh+F5Jk8PAp5orBkdJaaYrrmhrf9pTivO0rPt20Nx+9TQmJVwG42pSguW
xuvgIgprQBpT3/LNQeefvVZxvyfneTtVgRODNvlMh8dB9l0smy3OrqSsAD8o0qfwy8KuwMoZ0Qn4
r9Prr4xgPdSi//IkDTWz1+VUfMYsSoC4OdF2fmL0IUe55lYwAZZIjW439ycJ8lkeFHM1VPoqf9UI
mOru72FIvebvLYWQl/PLhg2wX7vw3AdeNS5BoChe5TGZl+3k0BVeEoO0G9mcNDtk99O3tH/p1ePT
0PTyMB2RDGye9hNlkE+aEeC8IxfZ7hGb8n8x8Ct7Zph4wARN/vuZCUnri9GK3+uRDScYCGLmM356
RtBBHgusZpKNVGJMdOUxIVLlqV8MwnSe054zU+D9vJpYZM27jLRgPdUC43sTK17aE3HyBoJi6plT
KE5WPjorXsYM15ILJNyyNjjFVWwxP5MyCKH42pU0cEbFhzI/9q3RrqeR8fifIpoQjaAs4izVmnuZ
5eAlP0/EwMdR8nqYGn3GSRLjKtzR7VOKyQQLaE5gHPXXUylquGRv+ax4PvK1APZhws5sHR82Vga7
EZuAzX3P/TPRyUL2spc9mdXZl57+VRdvAmOihcLgKB+cYUCbu1myqp/NqTU+x8UT1TnL3X7IVD7n
a7xiFmgD0btKpgXhm/ta0oeKkoishpGvMVUacvM1fnZwYAIlE32LCQXjp+a52LjM//YsMfiUPheF
iaRXEW7zXv4W/F3mNRQ+9CkEL488oJ8s6lVR4fM/02fdz933brBnTAvIZBwE00l760U2lF5KKvtj
e7oeiXEbGEgq1vZwW3v5smJje+pKGx8hz4wWDKEOyaOIVpK13/piYmrfxAUW3oYWHH0dFbpsTk+J
uoZrT4Rvk3r18szvf1Etpy4SOH3gmMlE5TkFfkzsro5ST4tT7SbOCFCov+PPTXjsp6PDSIsVfzcn
HXvbTpxxtaTmS62QUk1s0FYk6zu6ztzBssufOPJ9mLWYwfqVUzBXCEGotDJouwk+zrH91U3Ps3Qo
REkqgWLGhvQZ6krwxehZLg4V43l//aVS5rT8y1PyrLmxHOYvzatwk5m/StnrYnAZ13z0SKVjyDQY
emgL9elIDk/paLXGGOmThvMXSaN6KH5Vmq65Du5lZAMPmuKr/d1w8yJciTPipWnJ5dCkjuBPG1/3
MVcO5OdnSoD6VO2VPvNcQ93dx+aTNGqGqn+Ajri0VsUByy73v/ajzcjkIRjapnTeJdInp+B9+1Y/
HUeaNy39gwPL78Kw08yHmkZOKLJCfZBgSMte8dLB3Ii6yX5L2MS1juvROa4+zG2UPh8pkA2TuMRI
WsjFCtO4gylbLp2F9GUQzhnkwJ61Sv3g7A2p7tGfkPznhhjKJZjYcVSAhfaTzwrza46zZd1vZ+Zz
Fa6PROxU6LHnxbM13X2kS2toj/ej3VOdeRj0me1qM50k4GL6zlvzegEt3IYdjM912PrOrAnVp6yX
wNzNo+xjH8EJNHqGr0zUmTSwFhRLmPQ+qCKnR1lSiqxhN1emTKw2x3rl7Zk6H3XxIVR94+cUtCFZ
9a8/AcIlsH1JIIUFDQdiuWK07Tu9Y0Sf9+sCjPgYUaMdKk/2M4VMCNTL9VP2tH+r3rLXy8s5aMI6
zNnIfdisGDlbMcpqGwO2Ey5t/670T97JginY8g4HX4/fq4CutIlJJ+AqAvWz4s6l5ELNaPOkbiNn
bEuMsU3462tvNwEdtG/8lHQ/KvivshGTyy28qIMVoAbZ32GYUxghLBy1H07rbQ1/H4lCRCWyAP8S
S0Azu7AYm6EKOs7913XPhsmTNltz6RNi/4ZkCjBshcV1xut+8XT52D0fY2A7NIN8Toov9cWNkP3D
SsLV88XJGsTt68J2qHAQTl4H7+/iJRy4XQgXcCx/HnNfn0gjGJsucKbUf6+He/qfWit6i9mHDR1D
IftRQ3FKm2UyfuLgjJuQQDLOnzcjDY/84YhIuwG0+fFJdxvfU7rNEgg23HVjWn4oxJ9z5xSwwCHz
mOhiz81xs0yfuuXG9Kgwro3IOvWkL2cBKzAsomZgqE8Xys/mm8bJaGOZl1HCtRrQY0s4QJE11cdk
9Prc3scqXVM+/nQzYiDj5emV9NHdDp3YaAISbIpi6ojlIM5JJJ4oU+puOTl6Rt+eVD/A0gWxnE5E
nH6Yc6fHIXR1ymkbT/50IiWQ4/2IOh9771k7LnwVFDuOz47I2OlX/WbvbjK3amMSYdck649kLkMV
ZT7Bieh1FbPjc0VNevnMp1B4YmIWogqnDwlz4MB93/T3kTaVybgU3/kopme/9TZR6u/52Wf74/TW
TA9fBk74S8LB1PL4Qr1kQ86tLbT2ualm7TqysvjEUOKkA/68snNA78fSWx8DPQ/LTVDVwPbGzD90
Kyk4yb11QnPXN5RI3ZKEWL58mDRNdJD6ejLSD5NN3pcO41MWpwx8PgxKqa+tR8A0JMq6WV/Vg8SZ
OIdxglOr4Zd6FaWSncjH1FdCRGpy9WsSNyuZ7vSkata90kTYgF9Z99I6qJWXbD9Rs7C0nhMrOlHm
o9omPFyyMmgnctYk16RVOkqpYdAL6GeRvZBeLgW1FoeAeue2ZGzVk3oYknNrH/WsGx0iLLM0FiVB
QsDmcwtQah4R+Y/Xs90b5fGs3zO3vrFsxsXXZnXqdSMC8wGs74DqqXom25F7UB7gOp88Zd6E60X7
yT8ZfzeiSjWjnE8jUO4Zb8zpxgf7dBWi48ACu3H8yV8KylPrb2rrb9vXnOIJ8JSflmgqZ2yz4u2G
argTtmETmNw54+UYQT9Gx1MnuKD6tkrD45v9Ucy2bw6DnqkBTI2FM7TnIFaccEuFcbZ+bRan2bYv
0UWWBjU8Hs5c8dY8baiekOwRWhCeXLxz1ssuYUdhpu7pn0oLqD48QoVvvPpVR7y6/gYtvTwXQTWw
gpXspk9YNzKzYwxqACjKGcuwmwgnBBA5tD0HvMlTAoJc0UmN5m+pILgQpJGBkNdnvfOs9gmbSez7
5sRhJK1vMrQQvzBmcwJtlL98pzF1s/A44Jb2LpGoNAjH0DJ1uwkzCIo9J6IJB4jh8JP3qJf4OKqf
XXiM5I/1hEaEf/wkMVJdtfGqH/woDRFONryOqo8FIlWcguzdDsoJl0goNaku4XfdW0F/p0rlvqeE
DZJPsI23E06E2zbajwSmhLE+LsVejDP+tIgzZtFQQQq06cZtBBw6pIDvSX2cuu2en+vJWvPPpEWX
ec5Tk6uCo38WY1YoNpCM7Nyvhh7q1nd6xaic4PWqt3MkD8GeD5wV4izJXMYamNx/ZrnnA7W3fuZo
4YD0mKnguIsVns9zXMq07ou2yp85CeocE3daJQGHJWWhfYS5PMiuM21im+gpB59X0aMhgjN37v65
XSJjSjdT2I5sQtMlatthtmxiyojCmmD/wE5tRunHkaK02neoWe3Az+8pDB1MyqPuFkgO3uSNkLfk
NpL7HvyjMujssF4aq8Z4axEssBc1tY5u3zucQseYSmQg67667227SG+mP1LrZXrcnTi7nk33v42V
xj+uvRpSxjbsyLckzzH8rekr2uv5Mjs5gU6JDeYx+AfyCNVb06vPsA2fzWmcv2kZkA/31AZyFdWS
p5sjufYKOhvGE1wCo41Punte9yqd/s6sdkK99o7tqDZH6d61tv72uy0CehygQrbcdEB+bb9qaQeF
OQ9Kg10dN2v32PbPSVyAuG3CKh3sEo+YWNQy81EaEtY5K2tVLk+rdpYPM1eeW1j7t517+dRnF8VV
5BA3Q+d/181VNa6QdDg85yfoX32zAELS2O7lFGRGZFO4QiviiPqEl5WBvGTwV5R9US31cxRhC6ID
nA0B3Ha0HWm9kpot3LPIWABlOYnH9U+nXv69nqgfJReYt5UZPi8t9t5mIMJAvCVcsi0zvfng+29j
Wju+Otr9GJMT/b5X68mJd0veKvGK1uML15boYKWJj1+lFR6cZkRmravibqdG7/LV9ikYcix61HLJ
Wd3zIcxHeJrNzJnW8f718kT/WQl0e9EuuyWqNfJwF6qDn/SJ4rWxKmOaEG4bKX4L0+08URru12kb
lNtFa4frJznuelw0+OyXyQEgj7Sipotn5vLGUm8zMvDkBkeVbv3ImUrTalSikqNPRMxMV5WLUMfr
pRRK/jHzxTPpIHJDHc0fQtbneqD01DHwh+Ti8onTD32cRyUWmebfBzX3v7FkdyYyqfo1vusGCFjt
5W2yNap2cQkBhUxErbfGcUjjDJN4mUnePI3Vvu41EaPi345L0lymu52DbazHqrjUwCSkHojemdQr
kTZ6hOJXH+DPbqB+jFo+m3Z+asF5dN4HvcNDlI2I1ziJxBXLv3fjrqKAZqk2czplU2Zf/hMWua7k
/XmTnFshWvNsvtUxgsAgis4Uw85zOmQCATA16SXXg0d0OOUePhtlcFV3TMuxrV8k3uf7PN2v6//1
P5T/2XZFYh9NvkRHEwCQF0LCq8oFiPXgHe+xPDTbcQS/H+zg73NcraMXp416StYtNQfqb+aL/r4e
KO7ncj8+fB2mO0w/NbFp5748WPful7xa92Zv92q6PaY261L/8/bU3rwhKb0HUsGXHy4mju0tvlWX
ZU1WxHZqyu1iG0VyJOTI0AA7gtfEDg2cYDn8FJXkTZAEf7+bcQ8lieiGg+6P5liojv3nudH05Cjl
tSq+XRKdelZ8GF8WMh2gEGSNTivwuFxTQrBGRrTBFUN5AT+CzE7vRNGZxHGwfpKm76L64UyPIxKO
ochFE+8Q7IfFsCX7zMLm6TgvvIdY2rs7dfXoN2hu9ZKfTHsLkn1Q9TTdgxfsfma9pRqSZz5v+90D
pTpFAEb/8WWu1rv5MmsGGetNzXrUp2hKoUjkz8kCVR8I0uShwoEwD3+tdgNfTU/VYXPZ8WGAW1D+
W/fp+ezd49HlJOxnO6SoCMAewWY1/d5Zvz4PN1b1WLa1Jmm8ZAtKaPOlgqUAub/+2QLxE3W51zR2
wjQ+h+YbKKPhqfazzu+2ZGzjLiC0Oo1o4goke1iA8lfKwCQZG2X9qQ70URtA9JG9gv4Z0UOg+dJr
rrntG4W+ixrs+mkMmGFIOXV0WjrBNOubBKTTtqalB6KkBmtC491NprWrApEHL4nGuxE7H+uA4roC
YeL0m95TJzyAbqBttTwPcl9+3k9SKPoA4nWfgq7tV7HAF2mDdOfmqyw4xU6QhCekHZrebuWcPVA3
w2y4BvYATOizfPsW/UuFqkdHYi4R2J482m7fsLAJsKHxzmm4MI6dYZnm8ELfIXFPY0jIfWuK6sYH
6HPCffocNEia3mWUz1LGN5V4Y/q1+2eqqV5N64c+VUSp1aJwcOEJCF4/S19UMQiqNSZmLGvAyDSu
soVT/XZObLI2JrcS5m7B75sJFYIUaNmT6m/m+qsS7IN9XybO0SjWyP6aPsh5VsSaQEC4/G/feUSB
ZkQHJQQTKaJi+N0yrZW+NNKpcCRTfjz+PoOk+LQnNrX9NBBdkY5axM4v4FU7i31EqKi67wWl/Zbk
i5SAvN+eF5HyLREpS73dpKPAIvUpO2MJ9l4XtTPOkjzWVvWHgjodaXQAUmkiDzqgYptI+zoQVSfz
TUS81MSiBOXEFnhRVhupsZDpE4ISEICRQuPZzbk17T7kgRkXs/O3+AV1rM/X/p5JQuFDm/PIBtw4
9cO+3GXFnltJIMeBzX26F+RxmELeLn16xLD6tfb/tAK6ZmiaohnOL1vpyuW1XSJLaYZbF8DW0xPt
8gg4ppvHMjtjP3AGd3SdVR0Vhv9e7YY0sEb6uO3aCxRHX0grSIFGUw4lq5Htf77ngIL3ntIjYH5I
mLnvhf698A3jMXNM3SBg+peH3YGCoXbiwgoA0/C3v1PEK/y1oTc8RyIyR2UafbvAkO0CKjw7hi9e
vOdukIbPLYXtPUi3B2veNeWabpooWBuKrNz42FNySQ7pqW4XGRAjJbTB+ILjpP/L8HYp6nrb4BHJ
6x7RSb9a8cY1pvuqLfc2EVkD/L1+2dBYHMjPJTbQBD7Y9tTwGJS9+ssMnx8tLX76Hxt8tfSNl0w7
LTlIDUu/SJNioQyplurUQ51IfbStd++iZsuOpco2nMobD5kdlCK1s7JFEZjxcYBZrXBycgO0BEMt
iB98w7t+8WqxG78oH+TDeSvvBHOlDaRXMOawECFW9sCEBvWD1X55MP/YRMO2FE02FLRgbzbR6tLj
fmOmwgvrQlgQmG1EmZW+5FQJpuc4hbZO0kpFqQyrUU609ffrqne/IioLsFVVw3KMm9c1pFy5KNpG
XEhBYSifjwQBfZueDyA8ujAwcanrgJkKyAWjFtzpgwe4u99XDyDu1JXhq0pTO7ZFJgyf2V/H21cH
UhtgB7CkqAqeaUzu6HqgeYuXAdo7f0xxV8Q7/uMjXD3CjTU8t0q+K3bsARA8uto9bFI8Hdd45p9N
9Ggu9/3o0jQMWyfBMYnF//OFy02hNq3tnDASv1I1gMeyqFguE7eePNze/827/Xu1GzOoqQfTsKvk
tLCjzepCSLRcpag9+3YUq48G0Kr3N/LfiwlrdfUt7c3WkqSUxcTdAQqCGXpzaBFbYU4olgxXy3Ko
0RNwqOZpnkFi9TB1vH+c/usRyK/+8xGOVV50ZsEjEMO+wJnoRaCPAOV7dkhi/uD63rW+//0pdfnG
+mrF9mQXaxYDEgeKRWIEIcWjr79vyK/X+Ofx/Pcr3dgIhq2cj6cNq4CgBhyW+9+F29KbfUQlfPQ2
N2ZWOxwaMe5BHEyIAINLjBJQfIoeqk7d9ZJXu3ZjcvS9farPYh16uZ4FhYNXooZO+1tnKOgKbrD/
KN25W7mARPr/XzpdvrEykt5ctpuMPTz7zTvodbrhtos1qbxHbvHvO6DLN8bEMHIrRW/yBPGzDei9
gf4pBtSpqEifxtTLg92jdPWeosP1u90YFLkxs925lU4LpN3d33TuwyFJuQAH7BPLUeROgkd6J3em
+BJBXm3ojV0xGXzU7XU+olDTTFAhD7+X9TACFBOIuhCQtd7n2XsnJQq1KY1FKDGPolhVrPGPi2E5
mmrbju5Y1s1dt4qTvTuKi3Hy2/cBTAgIW2d/F6T9dtRAvnJxYYFN54JURgdpTpcCaufRz9z1JEfD
/ME9vRum2CqT82zTtomu/9P0dOWl2a3/VT2yQvl7HUSt3y+nOYlM7j36APcThqvVbm7RgXHtVlJT
q4Ixgqkd0RvnSD/Lbhsb07/fTL8bS1+tdXt7LoezoktstDLJaFWVtFP2PfL46PutGlKNpX+/9YHg
M03TB1jQ0/qtvwCqKyyi9kKo7YEAZ/ubIdUjvxKsc3o+l2j1c1r9/ah3bdjVk97cvsJgNM52y660
wJUnJng/ASt76GXuXvKrZW6u3Nrpdus0ZZkDhD4IWkQsiGK4n/BEouNzMXqYjt4N064WvLluelMy
cL1jwRoeIShlCP4VFC1aV3Bk/t7C+1f7ai2xx1deXD10x017xJ7I3mUIpy/GhvHNgRROSStW0fuG
QSMdjXkpSj4AS8Ja2kcvfz/EfYP974f4LWdePQTVPn2nHjlylCv7KON82u5YCVDvfxB/Kr8R7j+s
yNVKN07c2RaWUa7Z2ircQgApvsgWQ/Skwq6vvllp1FGWu5AkH56l8Qns5dZz5tk3vBgxXE/vARqj
kWp6u+9kiuXbBtI4gQ4D0FVg+Qvg70KcAfiBqGsJTShAvOvQpdalv8MlA0Kru3KYfq0Av4szVII4
MenCrqeqrw/UgdPbUL7Z0Mgag6Rilh99Yy9/U/26pwS7BdGNEvygle4eUCInsjqtMHJ+90o7cFiG
7ZPARiTDIrBJtLMwh58QKxAxBImjfT/5sJjdihY5EgieNSlfoEy6P+i/rS5v2/4mED8s9+0Z3dA5
xAPAAs9IxW1oBpkBzHJQzX71/dBb340Qrj7JTcSj2qeqPMp8khJ2axkcaaNCJpk4IOCZ91zQ8bX8
v8+b9sDEGTfG+9BuW7vTWFIQPIW82sa3fWk0b9BEM8EGCvaA4CNk3DvASN6FMHaW935QcGSLfg4U
+rZeB/viUYL0wKLdJmj6zu5yY8ODoYVHZjYVtbc9NNy/31+5G0QgViLLts74cPvmFlyolZhpYouw
RfU2Xga+Z+B8XFzuHRqPoJqKyKH89ujt7ge3V+vefOomUdN1ebZEHKH9UuinqCuG8frB973bNsMv
//f73Xxfs012Dd2r00KPuCgKKQlejJwXu031MyT/MlVgJVUk9brEe2hlxM//08j8e3nhUK7MWSk7
xeWk85oiQslXRiwSXKSv4o6t3T6UWb1f3b963RuPrZkmJq1mPRrDoRLvV3tQuhQwIfpCACOyPyEq
m/WMWUsTpRPQRJ/5JP4h/qlmagwGcooIvKjLiRgdxQxKzmvY3w8OnQjQ/tqVG2+dm2VyLiU+Sh3Q
SnAXDpdL4XEeNS7Ve9svBOMQkpEtxdFvTncnnWR7QxTDaENG0YPkPrsMw6nDwPWeY4ym//UoNbTu
JaLXS94cbFtSjE4qdkjzy9ELYcK0o9gv1Gstt/OYa9W9OG5NgwFDDg4Ylf6eTlON1nXgPDszMY+p
nNjwCILVFghOxGR7IS/+82MHftw/R8/eUH1dBdk0ZaCwG+1yJu6+e4w3+xHTRg+PDvDd1P76dW7u
z/Gw3mamuWcHR/L3oneMv2FVMTAJCZmKwbGt+/Nlzh8EAXerY9eL3tyadbrLtEQRn43p8Iq7yNaM
L5qabn1g2BnjFSX/a1Y+etW7pvB61Zu7YyX5US5LvhyzWfrH0HBfM+Bcn58wfshrAlAg/1fV/+sl
by4Cg2HyjV3xopk7kPuQgcYAlhzP/tyeaTzten/fO/Xevbte7iZ8te3qbO1zlmvmkypxxfRWFwX5
IvVW3j5gDhAp+IMl77n06yVvAlijPdiHfSs+ZcPpz8ZvChNcF/pqHrnT8eq9mTL7a/b1aGPvqiNd
L3sTyzIor27KI8u+MJkvZNASdJOJMVzAC0RtYqEwrdrxonHhPvXPpavp7pMXP3qIu7Hs1UPcxrLH
stIqJv8IyesLOiq/ZFd0dZBBeVjoUO/FMddr3Vg6yyiQURcv7DMQpNfLRgu0bXoQjsRgaNn3kO+I
Z1vv61Hv4y5K53rhG3unMpylbk/C3o1CpukwYx3YrdvugzB0RdiqzdTGDVCbHMfb/s+e22sPnuKf
2Wb08vAG3zX3qgzIgUBGVn9PxZW3NZLckFqKIouc4b3502ayR1+mCab9ZfOxBShoPHJkd3f9asGb
ly+yvDuWR2Tgus4thuZM96z4my40PZg8oA/TeO+zh8fqXvnDuFr0xiTXJ3VXqxvekgLA+DQtJk6B
BBFjEs+Q23a6Z4aF5wMX27w9XPrubb5a+sYwb8zMVswd73sgXIQFQiYEine2HxwF2B8oN6juboAE
0d9W5G60SBFPo1FC2Ue7BQZpxb5t1pmDsKgVb0LQ/9Fx3i4hZAwfLCSuyW1kcr3QzQc1M2VrqJeN
kG+TEXTawTVLF4Bj3Vk7+3up+07u6p1uPmNS7NNK71AmrV7TFwSDNv5WsLpgRE+tURKaK336S6zY
v5/GqexLvjT9etiXffS+Nx906+hatj/xvq+M44HVSRwCOpd+Tx3Lj4Q3xd79tbc3/nUn7Q57R6iJ
Soy9zCAl5ksgwqLx72sPlSDvtluuv+SNa2V4Sl0Vya/wq4Hyz9gILRUhxmn+vjFD7aXqP6pv/6aK
f73fjXfdHA5W1m1YEZUT1M8cFDms125cMFYsi7JvRY9OsqsKMqJCsLt9uSjv+teRAJi6ab7zDRg5
1WjnOxF/YpDUDkSvmwdPP6nmQnnIfAlO2xs8S6312trTR2Th8lhFFQPwrScbfcV+OT9S4b5ra0zF
clTGNsjGbdOqki1uXWaLd2p+6FQqaHjsQmVRR4B53lRc59D+OX9ZA2qByHMZ3rEaVtLwWLnHLnbe
Dsf+qa9wqGfQgi42oNoqwjLp87MV5SnFRHTyeoVfWQF8uY77vPdMBDuN6HIaWX43//vK3T8Tlop+
tGLbhqXfBCMXaS/vrJMs8IW7cSE00b8v4wzoNZhNULqX1aMavWqJC/SPQ3G15E0gsnU2utpmwK30
/eehcl86dCE3fq76YROsf9SoUIVGlfGqWQjMWLHx2lKued+jZ1hboX3yEfHLNa9WIuTeU3e9TPVR
1rmo5bXv5c5HdOyTuux8Dw3ADGqEYQ5u9zN5qZkqhyaBulKhdn1dFgWDRd93fcQE0MageFUfJyhC
gKRG4ovzqcwVDSAULfbj+LzMPzVoneW7lvqNEm7y2Xnf2z3v+t172c+eo+Z7M4HbZc036H1NNnAN
oLi5yttlDD168J1G9gblFnctKJfMZIcRgOIDtPqwQpN0OmcCxkxCkZR6cRodj9PdN+TXN6gnNdci
MidKtAXvNPkQ/FDex4MMDFKkp07qFWQbWlMQQlqqXszu2yFCs4TUp81SyDJIQW1n24/yFHASq3hr
uTmzDENtVr467xBTlw26/bGDwyrhVjeuYrhZT+NIe/Byqvd8rryU0zE8WL+jDFFUFPpQgbPcrx0Q
6fTkHtB5s39JQGfGC6IhnS4vOfp05mbSVt65fN2d5zUa1l/AlQBETwQiHXGnc2A8GxfKeICC7VBg
Fym6LTUJ5kQCkRXexNxcjo9nt/huL/6ldZVvus/aoqYv/rxPpyZiUYgbhRWMJTAdSBSgRLDz7DiR
XTs+7wN7sJvoMRwkUIrbMPWPhr+bSHlPeS4J6GXHR3sJfhiaP3T4J9oKGYemiNJHxbt79Srj3wf9
Ntg1D3Ipr4/cLUDwXCw4DB4UdKqLD+7wvYLV9To3gW633eddWmr0P2DAgwppQKNi392PlPbl87q3
UkaXjFT4wbIP7rFxExiURzVP6o7XY9DLN6qIEAm6fh7CAprt+3qcfWaPYp77G2oYmqmAvFbkGwdW
Ncr+YtYt41eQ6EHDknelPkmkBw7xTZl1BCXbgF66z+zW9YPXvZ9OMIHjvxa/8WVlXtoH5cLihd95
QjZ9Q5HORqtHJMNUk6DvIRujeMyAiHL4EgpaNduRRKno0bm6n7RePcqN0W6O8q7bGDxKGVDDgz++
CR2iXSHsIcb40eajw7j3QHj9HzQJ7lrvf2/DjfWWtFbOdgV4ufVP0UMgSXZ78EUpHALUDcbF92EC
9+Pvk3b3fS2V5qYma5bmqDdrmsYhr9QSfNUJNaX1AEo4cFmhKIrQF+iJJ7hN2yiBrsE/xw+v172A
8Gr1W6i/ZafbQtuyOhSR6ccc+8vEIcFjfZSs3e3iMkKOspysgJu7bc0nXeusmXAHUK9FqVf2RhoF
MtHKBscb7p8U4VVQ1FklDE8CuaIytFgpsZrryXH0aPKMce+yXT/MzWUrbD1LkjUPIyMHqnoGk1bU
6PjZIOA3gvKwQQTWpB4jNCMKRjqdB+s+sGAoe0Pn/Yy+qygmo2UFAw9NDHrwwE6gUgOTF7Iqjbd+
52KM1x8MFqOr1OIdBIDecl9ftiMn/vsA3RW4v36Xm7tLEUBzqiT/F2xOGab0UAo09YF4ot4DYbpB
ROChsRLZym2cc73ozS2tFelQH7ODwFKhITpLfgr6VT2E1D7k0m3nFxhfiPUssnFGURn9VZwEShqH
fjnTTa+ljYZA2ekJKcYC5b4Xhy2LM1oDwJqBEE3K78Oogqew7klv6Moh+iVwubCx9a8EIv/JXaqv
5tMF6vUCDQBltl6sp7hKRGFaV0i87ofrH3SQzwr/VsbNQI6f6omKWvi7Co3LU7oAvaGG/7IgpOAL
ylt8KbRL5KGiOtSizZjcdkCh1gqE7MxmrkUQIveIPiFMmUA6/9VfuqD2dBils/ZAoIF8lt6jZ7Tz
mRO5edky7xjSpOCnHvDHgdU7r85Tq1dCiH8qCYbIuLpIniFRNqq+C6LfDdLMJn8PghXkvmH9U3Hj
nRVhRQnRDa5I5meFT8wgx+aHimq8R1DRwpXlkpxdGyWwZ/SnS34VflKkR8fh5muDUel4R8ExP1tB
/RvgPJo0chdlbEFTUk2SdfEHzspVGeZU7Op1KnEAq88MmWPQ++B9Y3p4fmCNlJlQjGLamV/uHpjO
uwU38CCGLkC41AluMkz9kmRS59D9gITsHcbI0iFoqiJ+IDQuHtyye6Wf67VuLMbG1rRG29LDGKRo
g2awNxKG4OTuSnUh8gtuQK/8v0H8XK95c7NBUFnncyq6Ox45YIB0DWpKRMHufhn9gv4xNwyPedRG
uYs5uV735nIft5pWJArv+nZEnVTIL7miTfSrfrKJ/t7YX+jrrSW5XuzG/+2leqcmunlaQODHx6Or
jT4FaCboKuhoIoGOYmukCaePcBn/ggqyB129Wm7YCmaQD3bwNayxQ5zEiA3/U5o7Y3UloRyxDkTo
gFZAlLxCoacDvnmj1ZLT9hPYRBvegTlCtX2YPCp93LOOV++k39yISpYqB4aWOJgfWx+pMmaFg5gR
0Zu0eOhZ71Xprle7CZFPUqdUTgpGS0gKIeojVAVRsUEeSYNQgSEb6vFRuNIGWkZHAqTC6kBVkA7V
g495t3B3/Sg3YXN7lqw8EyALyOzvzJhk9zVQJILi8fexuduoul7pppx2brujsRcNZXFIVKBRBIo+
cIw1TBcTYRAF6yvimHVoQS+Hz82fRZvz78d4dFV0kUdc2b7k0EjbruOqsJlCKcujxvU78HEbPVzr
0am6MXd76SK3O2EONgtkKsnIq4EY89iBfQJ0MrAW/4/vdmPy7LJyuq0wedBAEXWiFyhuE1JXoR08
6qPebd06YP/FoGFDIQT/z43cJ2fzKBsG2pBovl/CNihRndiS8yOKtUFN/gRTCguEjjLSHmAjhMbO
w7BGfK1/2KKrh7j5mrba7M2s4CE2PaGWTe3OT3xjvpRDHXEnrPyD+2LJv0Dlv5a8+ahVAkpjkzBD
q6FtbKHpKzMHVY/QHV/CV3+HFtW+SK8Uhkan10u451sYNPvRO3cosSBS97EL1PfadO2OyTJiPiky
oR0inOmc8t3l8/CzZn5EmDAWIHnLe5qQGTVy71QHJtrDjnu+jKWqZ2exhPLGZSzvnmhdI71+eNfQ
zdn2Tq/nY3T5vLzqfXS5kjpE56ApvWbn17lb5eF2kSJbPmbQ5PNxmjN9NYly57OEa7TxGU6husqr
yt8tvY7UTY63p4ifsS1f/TkxSIMk91X+2c3X6D6/t3JPaaLkMDCYnHOItgTWsieBG764jIctkeIe
IgFvEiktNICWP9vKpydhfeo/Hc/kCGXwHThUBKX75g/PuBvv6c986krUvKDvMnWoUDmRzsxnRmbY
vkHesQmkz3yRneb1nCrYoBXSt9kMWmb7XPZrajQrqoZd7WYIzy0IMIBq7YQY+rs8sj7Ove2UWl7+
1YwZuVj/f4Sd2bKiXLO1r4gIFWk8pe/FXteJYbOWDQgCIujV72fW98d/8B3sHe8bURVVq0RgzpyZ
I0eOkcG50KGcRN3PJfysceCcNqum8x/Bfq1tqt5g4qL5VTbIyIx+n4sKMSpyxm/YXb1aN/a63X6W
HbI3CDOgHt3Zj9FWzhDKJ5ePmolJYjWwmclEMv49RSOYNLr5Bi/JqqooL/g6/HaEgdbN2ytW/fQ7
csLr4ihDAZGstvcvldN+3QwRravXP62HjESQrSj+oDcnKCx81103rWo+0xisczQCPhBoK+RxAe8L
G/GD4fbTWcPWLL/wx/Y/j8ybLKTpDX71X6tbY93q1o8DAunYKZSHbF4K3pv6W85wRVrput2j7PVz
Lczibuhj/AV19tYp4/0eb2GGiULy8JRIho9XBd+oj4QcJG+UoRxhNoDPJfV/5vLqPEg1I9SQH/bk
eAsk842CHGLs594vf5SQ1TJCSXkQv89FyqborzY2TA9WaMGMD1UGZq7MiA7ilglWyBjh+K9mykhG
gxV257z7GcQZtQaJv0A7UUcW+sxPp94vx7r9HFg3mHYX89uG91NGxwhlquwXNR7ESiCSXaxHb/PY
lQ2lBLprfFtH2rLjtFOT5LI1uc+v0kpiCf+xnlH25q/YFQMsPW9mtW7/9j+SV3mIPO0pGSWE2lEq
E/InPviWvccIMZR8yoE79h1XH/MOswnxegmuYFQ6pw13h5y7cD5ZU3LxnO16izeHpRI5+mntjF19
1iKM0RIPVD6BjAB5iDcMv308wCKkxZyihoCYFKnq/hWuUKNH9N9EOMJHFsUv19pJk4JHMkbC5gI0
jHrhVA4rAjU+NkM+fwRTLl/ed5qDcD7138XjFl8+Uv1ojyMmXwVYEeIpQTUwQTxeUBkvA2TqWYjY
aZbryel6Zt7UvKKIPkXbng02RkWv977WrXFuSMZcbYU4ZWgh2HVUp+/olkgLofhMaKytlsQRH+2k
wYfrjazwN3F/3tvPX7smpAwjoVcOP4dcRErvsWpf1i16ozVmMZlhiQEIGc+Nao1ys3lz1SUZ5rRY
4DKCZiOTwT/lTwsWBhogdIuU2Zhxyh5NudcCLcPxb4aBECrcS5lWdHNQnCwo3T1KpFWMkDWKfjd7
pFsfxPSjCfbV2nTwp2zHWMKwx47iawwCrg5povkTUvNgX/FzO5g9tywISzGk6dilHwBDy25RLh9x
Rk68q39LnksRa7eKo3h3B52zszyXH0gMYJweXRnz2iNunTLcdrMme3ZZ4b84SbKkQhQQx90pBivu
y7klufiYfiEavKOFxDNXQryNr4ixBcToEyLU7uPQ4VVRBcIuRQhrZwj7C6UONvL02NpInBD8yLlR
eTPi2mKuNG7+yLG5N/EyEd4xUT72kdK0uwapLY6vcl3jVzcMUbW15OVtc/U7RuO2dDvE04ANiwyI
smUtZcKGxcp5XMp0hFVGhEUs3jGFdXUwdpjO6Uttx2w4LG1xuFVifbFnlnpivgO0tBwdEBUlKDyb
8aAwirRYEKY24518vC+Et8Y+pjclvJVEwop+FPOwX4QPv0lvSBthu/bCHlemVSonavoSyu73zrm/
TPE/aZji7zOk2RyZiIFaKyr8vSfzOoAQZINhelomGsPP7IhmViUEO+RukQq6JbiYB6M5w9OtmYun
WndGCeY5wjDkuWvmzyVhV4iVP+zGlTePWY829AgR7YoghX0NfvHz8V9zeEcFoOjHGEuRvMBIpiWB
OAurswo3kSyRnRzZ1hkNu40GflG6OWtaXzOQc0/12fdUO6OkTys0Cbhv75KoNf40rVd6dxjJotwa
2VpYod6Gx9iQLjkONrTx0OdkdpCmC92f4i8zKTmylZBI/SaarfvQeCFTc5cyvylR/Cq85vQO8uMt
vk7J66wTPVCcPcz7xOH0QxaAk3f8i5uAU2wmCf2jtjdxnOCM3fXL+7a5IIr/SYZMy8+fI4uDGOm1
0R+8dQ9Lgaut01TCnSY/oxuh0p1sDJIaLF5uwlbnhp8Ox4DYb9dozzntTgxIxpJ5RKIdxQCfM26+
J3bSgQtEpMCXFWlOmkfJnv3brcqgmdfLfEkWhaHYiayjPBC+hPi60CMnUbgEQEh9+N2gPB9BtcqX
pCotGRLjE4WjHPvjZD5mrXkyov79BoFcfxgqkJSEXuexxsQZ+JO6foouGr/7ZbAHm+bqVzlyuGhO
u/5aZaCF9XkMcztLLoc3Vax/X/Z+j5PZEBsG9GjwrQgRx+oRkzQ/WwjmSe1d/PsfWnw16gORjDSQ
+BYMkeDWMrIb4woVMZDA5czKZWHn+D0Q1kwlviDWiJNWLKbhEZNdjJcKWqJ7n6/OxN8vminKUUGd
euJolb3HZfU0VO1atpS326EmN/Ev7E20nr826ag+ezmoDHnvrbTI0bUGnrtGndB8MYctR8zVB/6b
orHaoPmaMO0fZ2s+9UeZitU7tpt4v2t/q59mXh3W42RAPiojFIGb4vrrkDnQU8bWYM1fF1a7vrFx
dAyl6JFWF7j4vY/GLM+5o4QgnQiG4dO5bnuUJ7Bgc+h8Xhc3fK8qM4O2f1TYPhNycY2Bj6tzP6q7
y6wMqEpIEZVozBoTvL3eF+NQ5N/EuwJq8d1Jr0k6gWtmtUlPzcKkNDGOhqa2zXDkQeHKIa9+JCQo
b3+fs3R6RjPF1u6jp9O5TxTJSF8RaBH2LUuic/gLbGhwtCIa7953IKdmO1c5SJZNrP+inYuHT3rK
dznB7fTlNNYSaJOy1yYkh18DTb/CGq21rYoIR9XbDCZEIsSP2Sdi+HWMHwNDyOvu8FkPDtQdi8zD
ecxSOGt1dGPamRDAVi1Ui4nnILLz18ubkeIYeH60FNt8diiH7seZV+68QH48vdkVoItqcnuZyOnG
f/uAk+85RValPuBigl7gDGiVvABTmS+ma3u/Q/t+/HTk42XW/g5U8z7d+xh50KOWNoOY93cJUSJm
kVMhVHNhA3mZ8+JmD/u1pC46gTpjfs4UKncX8OD/ZSHIBQstY7FreXCke78P8lXhbkAS8BL0KfRJ
Opd5REgKnP6DgxyN1+8UJe9FvRvDDeD82bukF8vruY46ekFFqrGmBdS2d9cXS/g1ZSFNdfP0RqYX
ZQrEFr9+G1duDN+34FQ4NqSYlwsJKqZCTmH8Zqt8KiQ3bl5a27fl15zn2JlBULybzQyFkxraNsoM
FzwChsvBql19/SphjJFzsHcopD72+GYOYuqrZR+xdRl1Q6E94O0geUd3/D5w9shVM0YBZufjeSTt
XSX8HGTLRbLbUCXhHsNpXg+cOi3nOqNZDzPfvc/1tOwN+ckz045VIBqAX9wJusPQkjea942AyPAx
43DnuuF/LIpGJHx8M2yn8CN+LpDKdo/wugHs8eMSXrBvNpxq1IfTg1NZ1a3scPEGB2FNVQU/Co+R
Y2VNqr3ghSLdHV484uUFzZU1BiN260lOttZ/KDE/0COS0d8HfzjRhVWDrU5aemxWFhZ6dCozGrOi
uUCo2qm/D4TQ+eCHZnISs/bYa4GmGxqrmI1xTzkJ1xggojP/8EhFAQFFToPepwWRYkyr5sjZdMMx
A8IBUq3lUQiokZ1OH4nwDEHsOhQWfSgtOoSyqBN5r/faAMc8LcxqhBubRK6L9j4YpsIhY+MAY5Mx
GO+7AVcSf61wiOL19GoevwCBEx52ORfoFSUQu3bCAY0epPMiPHx5xac3GQmAJ+MxQi+Eo4mcHVFB
flho43/x+CPigJGqBCWmI4GJ8b3m9jKvcwskpHHxscRIyx7Fagzs+AThvEY4AiBk8h4hb9Y6gUDk
PTey8Hox2WDGwOMard7To5hfwGzSokACb5CmwocnY4GKjc7CFpuY5OVjknv9fDhPxD8ccqQQ8TCh
ae1qfqTghQbCt+VqV2fEDJWpzcVUbr+m6iUq41UMbn96wV09MTxuvaacqHzNO1//Yh9H3LdId5Dm
9tANmlaz1tV4QDIDFtjYOPKGcv1uAVowkXUDn5qIUM6vPWkbitAER/4daED8po5kaJTAThLIM9Tw
5uXWuAEG4Pwjj1RsfPO6vM1rcaji5NHvGN5HcA59Il4DllKMzBw7F9uFlGG5///fIJaMFwFfjEJS
rmC8grgSf4t4IreGPDHXF0PyZJKsHz7G7TiZiFqUYNDDUM9hy6G9zznRgHJD4cA/Fdc9EP92js2a
zTk9OBwxWedRNDNlw6+YRJECswz43iskO4193PMNgZsRCwaHRBCW7PgxA/TASA6PYqoboh6cdoGs
s9g2aIKBKPEU/60nAZ9msZil5RxmzZN6/nvNEksS8Ufna6pbhPn9cp6TmyIKd/pMT8KxYT9jQRJy
sZ6mQEfalMvq1gUlI6RJmIbWt521n6LuTCgEkSfMcEi5IrG4Wipa8v8mrpZjLt+teKTLT/zwPrGw
5OI/Xl2DUKfMJJvYI5zk4X2KQD9n92taL9r48cscHokVi/FhZqu9hSeoJ3aLmJaVuJyS0LHjmGZZ
ikULV1dCmVxYxPC3DpsTlE8iaonWyiTJN6Kn08BZmnAD0pokj7O6wzKN6pJKBl82tiYjkwcCLlU+
BhfkkSxTLAdZy0MTFUtWtRBev7OKyRRAMsfmEQsbsQa5emd1UYFtIeuTcEgefeNkZOfPb7H4omLB
tFa5/Pjgea4CiI3gqFPF5UwE/LctrvCOYdogRy8zm3ZzNB/qrzsBFF0B2xijZfFPFhW2CHOAtyli
7zud6Y2r8QnR10bXCClXpOfQacpReETR3TgNzZUKO5PBFX7siZtM7sIzVJM3b148MdFrEg4w2Eoz
98ZwuyOekWCkMIdMZcm1a4YRhYyWGMTlj++MGoGA+4KtI8b8WXXBzUEqPJ74aK9SFSKE4lIDrpF5
4hNJ/6ASZwjNFtzFfsKN3CJtxv5dY4kxicXVON9O2fkJo168v8qs5mKrX51BWlMYic4smI2YmX0e
M7Yayowgxa6SikctegFiU9F+h1c7oSPwnzupD6iMgTU1CYNTrCGdvaNbDH6iU9ByHe75F3M96+bg
s0I3/YnklsrL475pvQ429IKFFPFow03Oae7gOoVeNAofA+M9GyIkJdaEyDzZViw+lUsIh046FRZV
UVpvNJac2AHo2BKExZaV+BPkunBuRjSYZjFbn8cmtNvx5CW8QyiEnKHPK6+jSC6Pk38pAqprpAkd
FXkNOD7goapezb/kBozxYhIDCovhPpwNIIXRr7xZK541WDoCW7bQU+aBXHBD473tUfm8w67ZI6gq
FjNIu4mcKD/ATxMvxZH54isoKY6pFtaYlpLuxVHGJdBUYylcWEgDY4UqGY8iupijUCwPmbcw4EYR
0U+bqF9f+GpPfrI2DjULEDlzjU+s+fejGxfuojYiYw9YgjyvMpbmmHzcre9R74S9qKnTA9hM/mku
y+bhQqQ/8O3NPs6RKOYtLzW+bf1bICF2X2km9Rl7kv0lCIWcFf/somQGYHhz0ImuaLa3R6FE/OI/
jlFL7CmicCiBO4jQCf0G+wI+F207pjvI1EF8OvN2HKbSEtFEniT6B+6eOHvldU1S6IQ8TDQBUGUz
7yuxiK7sW0Seed/KrCGkVnBd9ssMrwiU7tkqF0csUvSKY6Fuj+gtTU2QAm6yQsGOxM04MBXF7mM6
dIUsM6t6VUY3vrXQaBYPeGg3PtrQllCaE0ePCN7fYIyPqNCKGPEJpbXCMIlF2fqHlkXe/7+lLn4V
YoSJRMG+t/rwgeHePqo9qnlgvi9fg4Bu90mFXKxQM842PGFnxVCz/53hz2J2mD4JMbOx90//niUY
Hjb9DGN6tNSIP9joIDPk7jUkuotYST/06hJKCuc5x9QHtHdCZI8xl0Ipvwsf1sOqkQGCN2nyk0N/
LCZvUf6Ns81nXqIthxD9Phx7KtZT0g8P6u/Nj6E01voi6AxxAJZPSCmBhACpwtkp1gceUmdKS1UY
tO+uwI9+GUmu4JT9TVxYqvAvBLgqG9jSYP7HcEOFpwh7n0idjlnGb7vd7hfF4blmbZcR0d9mIQIZ
fffmqwnVVLHVBWfLnD/S+WskEpzB9EVMeMWDI5KmhGFgEI1e9diprNZJ+KZgcvZHvFNg4WDoDraY
NBL7EUYSGeEvGJ40PyUj4ZspX7zV0DyRKePDpi7pi6B9wOLAHwQOS6gjM7zAu5yjS0xn7Oe8afJw
c4f0OwPjYga0Ccuj5LeLu0fgO9xyPHfw0xnIzGTK+BKIWQTFfgUfR3K7af3DMvRv/8L6w8JjAfX2
89vcqZZwAgOUIUDZeYj3mUm0UFxMH972BwlNdhT21I29LonBOveGBwhLX0NfE9+gLNJ+REaAHEyM
/9sMpqH1j7lh5O7fyFH5q8JYBV82hmYD49vl+WU+FkQRRySMeGa4hMxAcuX1k+2FWAI4wNABkvT2
SZUSMHka2VImPp1flnJC3Nuspv0qh3Gvhx8fpxIIKicE/p0n4o6d8zKWEnutDz741GVpkfujr/PF
r5KCl86XcYXmBO+287Tznzhlh7wPzgRO/95uljK+EXKANVFp7PwSL50Z4Cm5SVAsJJxnxGbLdl1U
6xac4/OEl3Zumeq/scq/aQcEpYaC1lkhbzwELAXiOktWHWCktnq5F6sKz4Bsa8EGfJnXGXM4UYW3
EOqR/7gM2cAQ78cbiNzjyrJ7w3PCei1Q2XAu4vFIxw9nQ6Qj3242lXw5Fa6Ig3DAc+22bDeqGrKd
P83M+Om6MPQnubYIHU8jEsfh5ip0KPfTClnlclr82k9MeXrzV0i/p3YFiyIzHyBJzkyD8qW76z9h
CMETJ5f19oY6xaPKwYF795/SCxvseEhbLRg/nAs2GeDtQqafQLA3ifYavfqojJoI3rNzj5PRQmbR
fPzerdLOx3yD/gU8UFDu0whw8WJssqdRJFkq62bjFzY+Z5Ea6k51vjLSHKjUJMEX7cxyAY+qZNyl
hp4EMWQOrPp7mWWrZ2OqLHHixhLhfPONOnjyNeUZ7imnh6/FWL6g4G/vUHopYMW6kRRUzjsWCvyY
2lDaIzTKG2axOYgYCxbagG1OhxKhGgTqGXNGtx/j3rTgD2ALhcjgO6Xz8VoEN2dCd/weY4XcTIwr
ZQIOZ4ih2xjVWdf42rtSBOPceBSCqIbX3wuGxxzJc5S1PjRNvU15EgZ4slk5L7RaX/PD0CUMRqsL
sO7op0893WiAdZ44z8Bz4wD7ykbjBa1zX2cjvisuJqgH7VcfF3+AmHvmz+gUkBUgyQ+nPqVTY36O
dzeobXEc7/7I4sz1JdkGeAMQL7+Q6IPPFBkipCqQK4UPiPAOExYil5hEffqi2wS4bX2xJGYhj6KX
Ce+S7KT+E1YJRIqYqT3I+b09ip4uQBZZtQ+XwhWmL4qb825zO+No1Bhfp7bidV6TWyoFWCObryTn
uLuYJoosxMvCkM1+Rf86Yp5WpJOUWD/3n3yV4x6JKa/wnvs6H/P8SjIhdKcbq1T0ssbphPwZ4+bc
fVisx59FikPgCkivg77J4kjBbgLqGpsGBve2kOwT3ibP5BpiPrT4QM6n8NBJqNh1HlNO+OVUFkpE
sAZaQhTiHkLsVEHp84oPM78ICeWL9ScFOs7ia8BA0yPg0H8GZlCOQo1ic523vuQiQcGZj70G/lPI
M5v5nBfJ2T/CDenu1ZCirn7QTpX1hzfVmYg047DwNkcjA9mQrfJXA4YHWjDmCEas1x1/zNsaRiXo
R4SVAaNJ3gsqfTjy0PtvNvnqkpmYD9zI9niSAy4rSpwS7R8huP4iuj8Q9qlCuLIFCQcxGFlaWf0n
mFptBka2i/Z8295+mSiG9w7RDXmRpOUbf4RLg7Gp+BSskAFw3AuLf0XFu1NheQQ7Kf5YuoO2CsWW
/qOTroPtBQq0j7uNvBD6hLdFPoNvh7L9xLvQOKvQqFedwlVtKZQcOih43YT9ShiHoF/LOXF1nl6L
zdwOJ+2NmtQObbRz55O4WnizhANeOYHcq4Zk9fvFtaOKCXR7v7pGXJYzmo3NWbMcUsSj5IDpF4cL
oqmDnzAZnTC/AofCjdsW9KLS0ckWVaRWjiy1ZJLeHDUchDe0RMzq3FB9rTgFgxHc5gHhYuwVwjXH
alLVu4a5TXaU5HOyYhuSGqv5h3i+qNfVkkkXJvRUnIQQOUJiq4NMGew0FxXiL9XMTD3WMwJ0Q1qq
ewplkByMt+3NyNc97jxm3Qm3vAqN0so/fQi8qTLHVHKjQkdz5X8EzRGOO5MAP0KOTRKxdY+R2fMw
QCxiOQkAaMhD6HFSQWezoffecCRghkba9QTGOH9X2pqDwXpiRMouJcueFQgnb8rpw6putoYNWbO9
r1+kHrgxUGk0VCcjziq8g8ZbhtHrhBhqTJKxtaHKjK9hBXx4oLn2MwipZUAdAJMjpJxRK/44zGdu
M7zDfikHdEsz7+tr0tssQmJJ6TP6nAfjzVPFvEudD/3vQoru8SDUN7dteX6kz4NUO8Q5RCFe3iOu
sJmONfIa3RDmT4BgK0YNqCSCjPzvwzqmhRKrS6yYWJ+K+bYpTN3n8UayvJ9+JoZwQCRRioTXGFfe
E4BEut6vhar0/AuGQP6Faw21e/IF9n0RrUYkjrmB4zAXEGV1vhphYVBj9IVu9HOdJzgakGwoQjTa
rVcP5wB1MH7hncjes8aY+DoI/5OfaNbjalEfn4Rmzof38djRehJPBSRMSLPJNsUQVTWZHi9n7Egz
xooevr4tkhdG9kucq37UKe+5sRA/3fTmDvcE/NJ9YVqKxDWSJTeHkaPt/iRT3oFAIGltIECtGtXp
4n/JksvdGFt7LGvdF+b2D5RVZMIwWJ6I50P7ieUfOccFWSeNxaVTE3OO7/bbem3qgn7k4Y15XRde
sYFSz/zjK+ZVLztULzjouxNk+wIqStDe+cz9P42aXUNeQ8DJk9vyM7YHustTKMupQm0M7s/a+jfs
peiJrAjfz/ce/xPny/hX7pS4mV+tCR38KL8HXxA02tVQ914WIy73xbycXUJMTmm5YBXHSqC/r9Bh
lIWHMNYqQKyr4d6iYwbUTl8wfh0xO0SoK3OVpHti7KVgy3DFgE3BBpDhBrS7JrHw2eU5jPCzHWwH
KO0M4IJ+oZjvF4AcNlfWWCSrHAdqtlEjrH0l3B5mj60GcojkfoIDdjFVgL4QCqEUHjFNJqwxKmbm
0JGHRIRCldVt56CAf/1ytCqA5F/MjDKi8LKFSHmbCoBhRESJsli4nom5X1Jka3RkicHRLK1yMVlf
vRGsrD+JqVSoFKVxnV/Ows3wiwkRQ0mcl3Q2EGO/pi86BADPmDFT4W4uq4ylgQPN3WlXWogGvFwA
1gltpcrCfWhszDWnOfyzAGelNQy9YsgjNpOGulzljkCYCNcokN0A2qWjAp5GieQKdg+IiD1GiOTN
mX6afyOmpvdMCHpPB3yWo3/n0tgBP82J0TdsdgXuiF8dwpkP8AXSige5ZOtfAMDTB5Uq9tWt/2R+
PeXBP36xy0Q5B8x6KFkDXioIPXChW4HDYdVw1ryBbg0wdErv1htEeIIJ9hPfeAE8VJEWpJ3bzm90
NELYSHAPiqkgDPKdIUzRb9ihkH8FYZwI53lXALS5Q2vs6SOFTqqk0BecbOHDaFvyuoVs0ZV/R7Ss
GVAA5Ghp6ygbda3gP85UcUrkmH+SAR1pst4c0waiplDWRuenIH3HXvtIOQrCUSx6hiS0Wb1+HoQz
aK4Du2NmzTwiOQTQUsMifbvqUXce6SV9wRF+Qti/JkrwXb+T98/VkwNCRUkXZyo8u2Yto/5DBx9W
tB4A9Y5KcoG1sbcmduEN2frIQUd62EXYOhOETxLkbQgIGCQNXLbjfshRpmIXTaMZmFOQAfQFLlAk
u29bnl18QgFYDui4la/Hpz54em8vG4VSMoY6fBfaZsOE0gBzOGp2pqNeD+PJwh5EnE4AZy55mlhq
ugjCPxnudEXSgbiOjDeSlcDZ+SqDgBPVLlpHCTHUad4EfNUbb3QHn7GhmVFbqNig4zf5hUVnZkvq
40Xe+7eX+QWcJkfud50n0WlYZNMRKGfaU/S7bGKE9eswHVjMfQb4LmZWgmXGSzhGfcgCRgl8rRlL
cYiJ0w9lDJQDTDiTYj5wBtvHsj8gN1CRwAfnsVutQ0V832Y6UU2yMoIvoAdc6rViTHydSlF2aJU5
0GvSiQ81jD4Twy25KQpEu1lwzdv04gAQwsOqSU2qzW0zjgG0iN4w3aeC6BLD9gil9OnKFZRMo47Z
1gIx8V+/8orPmEGvNSVvfZt2x8dUPXb4JJGm4ZQlmhN4FmIVFKDxLxoVYBHlyLgfsI1O70j40R/s
zIJtS192zTqeLD7Irxd4UmppTvshxOjv58VASOZPPli74XPsUEBSMHE25XNunVBJe2XFPf2V3Kng
TBxliioaapDhvBdeIL/X8ICYni9cc/ONAhDBvK0zPuZeSTJSLki7cEu6U4mOme7i08NJ2qN3YJ3f
Fiwg6HQXp1xwW7gduA1Ae0GIFpDLABlsKtGcs7JMd0rwXGuxaukYVU4SfFg5UsFgpoMNOex3LuwR
8EFbqd6FDhdJAzYT+CI0tZWz5z5Wc8aGi5ydHTf2upC6wmFxznuqfzpCwWgqapsPeSCnArhIu5T/
igf/Nsf8Rgvu+AMCBuEG17G/C48jFuvJHU/Lef3evYRW94A9TcL05sjOfwsKaJMtJIyvX6aMvd28
XyuatYc+UVsZEDO9tSFtXk4+/PYi9nMPDJ7gF61gZAtIzGIgA4GRipcm5bW533xIAUQPjhkjPvwd
o3F4EDuKpcSy+0SX9LOdYBNe88TIXq5BNZUCDRGrr/s1dx9KYB1U9WkogQzWcV/hj2EO11cQ80AJ
+j/yDKeghhsf2wXLHFbjszNUulJ4ZdHToJoW/hGxlMqU2vQuyA6Qhny5uVuGtyMGX5A0YHFgOwIL
+XKouCCQ3bZPOxoSb3t0N0cfck7GqVJKZeXmaktyc7LyxcORbWwmnSGcPPbYhVEQMXQr2IH0huMh
uGr82WTTy5YEt6QUpn6LCtQe6XeWAaXKmE3p91MFtGBXbhiE9d8rHDgSMCLq+vJYEEGEAXkGpG9q
yxZ3h4LZ3RcS64DIn+NE6KTeMe/64FYc8kdjYGNRdarHZsppzaMlb2ZJkCbSeXXVicgax2AyZIFy
NPwjXqrT7kRi3lJkDn/f8UCIpwPCw0GJb4v6l4wLjNXsfIFb0aKof1E80M3XVrHAubHprOdFQF1F
Akymu6eW5Eqlf6evgm+JBoursYBLmVvrgAw7b+RVTj6XZmU0nHECTGL+AbnrxHrQ+xDGii942WP3
CZR5teEa+6XfOShl5osUPkja2x8HT+KOemoFXk30wQmGhhCGYt6F8w/AkPIdKg+nIrgRFHeuKAqd
Z0vzqPUoUmNePrl+RR+Ft0u19aSZ1HiV3cCI7C1OVLPaMAxvnRXYfHn0XWiR4gt8ObtQzAreV2fD
Pmeu1xszYiAvvlMpokdADSvs0Pin8LUwn+bbXBZ1PA6/drYcWC1EyHASYKe7fQNJZtzZ1WtgGrTe
I4RNE1CrYjV/2b5XGLgB5aWiimnpvbAzyM476yU6IPOx97feZhYCQfG6jrDYxur+doDSuBz8ZEd5
11GRueh+vMlqphphCADd0QK5DAeMOQHOqIuBj3KG/xpgWw+VboV1pZ2R8PQBXp32Gw8BmSCpYQtG
OE+HHTZzlDEUlqpxIgJ0xi9SvQiIXEi7TuQv/iSQQIeDRypaEVpQRV0Eepg53ZEjal456oZnbEEJ
CW6HLzOsIjTHiHZcORHdB0a/zJ7YD+7vQhPqQsBWfGrXawC3hMb0tF5Ndg1Fdz+9R5fDY91jeRo9
Qhj+S8aPNhLuMcd7kNuH8VavwXLu1E9jRrUelNmZv3q6yXWtoK78Tu52SV8vsCICLZ0eJf44LbPp
HdjqyOpjRbewmFyA+9Ci+KvOuldDX34BOUGaftNEOAMbteaVlSE0iTtYUOnirByK4I9lEVhi1YlT
tlt3tOiwkh3Hg0QDC8oWFQQ4T3cafzVCWN7JX06VFjYH4HwMOibEl7AEH3jgonEDnoB3rdkdaTj5
4pvSdoUdh8AEyhh0NaYXM9XmmD8bq55q8+69XLQeduW25/yndznV59cL46p32wRIf9mlD8Izz3wV
s28H8UjiI0gKfUhAihEnLbDXO+6WL7IaQZnhoKVtJ5DfMbITOt0sJdXOmKH62UK4Yg9J9IEikPSN
n9bIvSSQ76xh3Ew746y6s3YhTnl9tmaS1eOu2HfP6OnDUAkl+KTXGV69An3SHX3D4F1jkU0DqHK6
WjV0HdWm00UC1FnqNMO9NRANlfpX2jUeu7g0HuFl0yGWPquAb7oNBPWJTIi62/cwJxAVkMhfBvFY
qhC+MMupWIgI4C+Hq1fyOlznZdQ69FDHLoxxEohnoG8g2tm1h/oW4RaPyU5M2NFGmNL0CvHVIXeW
j4/fh0sL/SB+5v4z2nw5vrwqvP8WcQ/f7OeLxTIg/sfpnI+lmM8fcb6FJDwM1b5Xhf1d3xqr9Pf0
UAUAP464Z58q/rYcXk3pR5mJNLaeV752BW0WJk3sXwwtMN8uPNkVkeppPja4E25e7LiG3J4Q9UL7
95JyLDe+7gzju8dn2s+PQelXry+7FheMMMfoHKjZBzURfburXcQ0iZAZG/JzD3MQ0YqDfhG+kgtH
57yjo9BCg5+rPLjzCGAAROTtfhvnoXtD0uBn2EnxjYYak83kJLAxBs4QIpkG79IZwHylQKShhnp9
Ui41l8Dw17XmLW180c4hrYmeNyNkFdIX+Nb0A8q0htR36DDQm0IxcO8+Eccov6FwpP2e/zDuGxHt
/jheTlS16cQVs4DCkadfST4dDwJrsE9onDsrLO5xpTzc/rnGorbwR+VGJ3rwMB7YSjPzY6yoC+yP
PwJb9ZtIJlRwItKZ25DDTjDbhA8fgX+yREcOr4aOjD1m0SJifI81n8Yhpth+C2DFCTlGtkVdfeE9
HSFNUwdjeE7dmGjLGrdMJpqYOEGkYDzvQDCHjkwvbkgXeU+PDxi54Ck9oMZ7rKX77BNKsrEAbAX8
fjJEwNQVpRbkcXN1mXK0g6qOjph6Rvi6gNcqHCRSTD3GG1bWWiDNMN6jFdcxXSX41IIKcDUWHXec
TVcv4Q8GPkxT8cs6ZQ2YLCxs6fM4Gbo7cZT62vJ7LrZMEKCgXUcfjqNxoqR3ouOGfGd8MZRlAwny
50F8xjr4uDdHSW5+DJOOkOpwKt2gieR2snnakcCq8pmA50aWJxJkJR2hKw34SlV44MEvRkeSmmJW
B2WqBUhY800F1eRZ0Wiey9Rp8zfkLja3NdxdSIZkQrK6ZHEbL3x8nhBY2Ng3WpSsasQJoKFopFC3
o+JTXfmEpmFKNuZSZfGe8cWb0vSjFfRYAHknDZaEtyl/iwFvDkBLQpbHj+l7JZR2Sh8o6bnmg+8J
22wSkx012xcbZiSOYtJi1m0goEKRdVn6Cb4K3BqCBdVr63/8MYt7Ep0PJOOg3neDEQQmLNDJtsop
3A6Gl9yxN1mPdSOfseiEY5puD0lBMtpiks95QEqOSjojNy4HpYlX+wI7+CHpEOuaBKS1i+WaM3SS
qskAqxtH8onigbiT5ij78hI8ng4UsYPITq06JdWswgfQK1Ir91hHF53mxIIkcq5gsyzSoyb4zN+s
YwozWEzbOjfHpHEeZI6pgumsnqAWpqNEMcHRLCxOj/C7Y1GoLOvSqfQlfzzsXfDuA4SfL7PWZCGv
Xwxqb1Nh1PZyHvAlJzQqJ3Sj+Idf2B7XgI2bTWs1bY58QX2ukx82JoURgV1TzAnTx7rxVCyyIXwb
Z7gm87tCUIogSkyLH8XUdFCCBd7BDj7zkXQu4lW1rAHT78hkiMfBbsy+zLMZBVBX3LJ56UiQW86v
v9q5PO6xqb0ag2Np3ecKyYdCBkoNCcMChow/gV1AfWo/Ixj4n0AKJ+dmIwsL3sWdFFFi59WzclEL
ywzOFQqQzuMSyCLzEhjHGKbVMWdr88JG9iBsuRk6x83/pdshZqH/t8nP/xqvvX+GavVVGTZ9Qd3s
LVhiD3oWE5ca6/+U3xYT+//btf5LSQDRv2HzRgtt+TF/RvYEOud/KJyC24V4CbkahSFWsv/nhcUH
/28X/i8pga65P+95/j+kndlu80qypV/loO+FJkWREhuNvuAgDpoHa/CNYGugBoqiBk56+v7SBdSv
zS2YhV2og6oD/LaTmRkZGRmxYi26+xVQiKT3QPDUbOAlAmjIM0s4+XEAqOh//c///n//d53/n2B7
Gf7r7/9PlJyHl0P0QJO2arolToFnq3Y6qjmjgnREzkD41AL3/vsg9Tf0uqqkouOnqWhq1dVSy7K+
b54uq5z+aPqzjAK9aOCEAlggOmMexhc1WgvAgEcwDSDmn6ii/GX0Uq+yFN5v8l1h9MVesQa0F6Xo
a+4HIFDGMXK9bGcNFEH/RlbcuXppX4OPNZuHvWCAKJNXsRRvKAj+8jGlLuZaSyoOzRYf0yPlQg+F
iusk+Sck1eg8mUY7+94OHBqYqBTMP0LewVnnTo/R75/xhtXnL19ROlFKrMRwhfEVPPfbmeNRu4Pn
ePP7INCIvzm5agNNZmhn1aaEviBGv/76tz5yUdefzSxUkymYdfK4OCPaU1PL8z6bzBmxBK6VDOBX
7zgY0DOxWRzsDi23huhzI0/S1vtdUqe9TWchG4MO6TX3s2Y6bVLHC3cRtDmdo4xw5WhOx9PLx2Cz
6wzGaHJQZQBw1k6MRdOb7q32RjhlHdTxuMs9IaCkFCxq9haFx4u5HUsOohWLwWyjeFPSGMbgYTU3
Mbg2PsTef2xECppKfsfbfm+50q2BpxpjXm+44BUVThKvZAEzGvsKBzJj5xOBr6cVeyf3+2J6gTEm
+cwFSnuPReHCESdtRJbSSnzJB58doPY0HhvJciDQZmvZndGs+gCYO446Q9mYEYnNFjcLKVYq388F
jIggoHOrsL8FHr3XW3hbq/f5fTenapusoOEudBYG6HZu4Sc/SRCQPDDsUefTkowOmaLEmNWMnuuu
zO7oai9ia3MijAOcAsZ4TFshEPGH+wlQCLR1QQ+MZi6IEu3AlqBln/IiJN9/NkaL8XfB/0fFm8cF
4S2Z1qh7MWa5pXQlu2X2yN+Qzv+UOfPTucBWfx6MteZQNzGmHbIKQAz3Fq9m3frc2xuBGO/2x6K3
sEtXMQyULBYAyqM14I+MaF6wOr1di3iBeVG+scTrZtgyeJE37JFYVBA42JfTntOOuO01DVZ8Tnni
zitS5hFGWpwONzLDg253PJ5vodXq9Gg1chLj03E+T8bmYoyd3ujzk7jIGH32LsaGWdAFzKR6A3DV
9rHbAOGo+Z3vlT1ozwT+/+hovY4s3rJmi7oGRU07cNvMXVRFeCTSdeEuOt+O1+nJ/FvDZLHBZ/O7
n1MqEk6fT2alXezbXNABYiwCfijwt1MSikZnMMD6Q3MADtOkWuiPt7REGr1OLzesmQidBPydJokM
IjzbV9xtb28tgAhSBDEpFWvWhVP2bHv8LyT/TYzf1MyBtwiMXjs1PPL4jCYUqpA9GJIhpDQ87k/t
UZ/3+oe9G04cc5tZYxpJtvRYWUb3OzCMpajxdzFuBwQOqVn7m1QAAGNraznjtgG+vDNqWx0vN1jK
vemCI2BXN5K9bNveEsZrzeh64x6/749TNzZoUANED3z8bgysT0zX3cyoJ3QUaxwbvAJt2tJ+LFpg
3bfDMU1fPRdAp5d9emyg6Yy7RM0I/jqZQZm/CzzROk5Sg+I03Q1G7zoSGK1PMID+kmCZus5UFhrI
dje0PzKDvMmTIHY58WcEvii6gMUg28GmhJzr2Jh/7UgRinyRFRpf4qLqDwWscPhkkZ2PJzf1CTTv
bt1HEmLvjy+OM9lhgzzzSeQbfRaaGHTuj3jLtPu0ktjHiTxuGN9zXlwsVtpZggS2aQkaj4ciS8lq
9HlI80QUjqBmdQVeBdCTuRAqCEcHQIa90WxejJHZd93FCEA6p6avggYUmOuC39thGw4QS/6Y90UT
Ivjah+GtBZwSzAI1w2VmcNUIFL3AAgUmDk8xwu7HzDRRZ6CGh0dYdoDY0lftnWZgKW6Gu4xNZ82G
9Z7G3O2Padwfr2Ev69zZ3zsAL9GrOrm7Ezojx6GxI/ll7Kivnen+sr8Mb3r1eDFMaFkkIy3jAsky
GV+zWWZCOA/OVJQNdh+b9k6E1LuW7a+X47u5XeKeNcMHFmn3J3gem/TVeDhFDsD4WjGhqzFPbcxx
/XHDZZtfkcPVsLsAYsIkGLzr93eCCVPcK5Pl0dja1DqsHkBkq7+sYSHDZWpgAXNYDLvxVlvucdQf
vE6/U2MK/MIFUKICWF/uFDqVvM+OyQ+SsJ9fP579rjP/Gvf3xgwC3/4nECjcRUc3NjVjIdLIV3/K
mRBQZQgoOoP2dMbbpJPgtz9d2kRwydeOe3NJ754MexexfivD6G/xqpRbjP7IH5EOp0BnAErwHB6i
i87ya+czqz5f3F0O2Cvw0TcD2Bnm2QdZgRGfuVUhl4d0a9efAD8T/AdT/JvVt02gyPTLWBkLzpaO
+JwteFechXPmNz+o3vRH4+5y+mXYmy/gKQawa5J1H8zYsqmr+/bg2usKazY7CKOQKZt4X23xu7Qp
bLrsLcs1ErhhQfflfHWme2OBkndkZq7r762v7m7LoKkrrsOtXzOX7OlkWLPm7SllFD5l/rm35rlB
X203MtkewwTr5Rtt3NWH0W2PtxPH/uqSi1t4IulqdIEQYmkjxZwOYeCCQARDFO2FqemQnFecSWLs
wM0ZAJwjczQX3RqLDo8sc7k0u0t4FL5a9nNAD35mTgQu+0RMwkmbuzPgJzxdATyZLscNkqrRRjVG
4PWNznIN+MigfyXkD2kkr4eSze9+Tafbz3a2MNfzAbsWzR5G16Xlt92HBvobNBjWYY1uTqO/QZjE
pLLv+/YEWK1qTM/40AMGTZ2lT3ladNQfMEmKzqHhzG/2IPbArzi5Md8x5s0GiBQzdfL84IPB/gvq
LEyI2tZk73AlGcDrT+aYhDCFb8lbcx98TbYfNnmL0OTsW8RQ7nbC4QidCTLQYCOACw0nM5r48frg
GA3cxAL0mv0F4aA1WdkoYZH/wTL6ZK1aYBJFT4BifOr2ljulGLua0R77gO2MyW4IKrkrThk9J0tv
IBtzsh7mjv6HzYSGo8CuL4c0TXE1fzWPZFnwO7v+COghnuHLHZndoT/iuDetBb00WDwoBuGt+MNc
bvSx0WwlPFu3u1v7nugVOTg2mSe4JM2eSLBpGDWCTYXhDnPuq7HTnUQm9bGWFX/buKWcnwgNkZI3
wSD5tHuhYwWYbz79XttbfzTzxV/YD2i6+8hdarIWoGi+hwwj/rw/WpBrG0+dNlZqCwHNb3K37GAX
/Dgx4842HbLDZ2P3JT6Yj8RpLqkYLziPYLP97kgxLFfcySfjW4VLFJQFN2WTzksCztCcbaa5+/nJ
TacvhQY9/9qRzB6AT3aONB01KsSZbhZW4FCorY83FJjNmPTJ73F88w316V+ieBHlv0TxB7URJEmm
JNPF52JCPKPZvY7lzb7dz+/l9IoPMz9Dawk6mbfyZ250wNLTnsg9y6oQKZzMvgDu7AywzmAgi07Y
w7DA851NPE8GHnBl4ZC2KMVu0UMc/f71bx+fr2+Q0uPztJf3p/OzkSDUA8Tq5xKY2uNPbjiBzxo7
kjH5fUT53evqdcTSg/PWeBZI2jPiIrK8cWTMB3Sgb505zQQmxYnR7PfxlDeP+L/sT+lNWTyDZnbT
GO/zOOCwHweCVuJK46wxJFr7yrjADgYraxHQ4BZGZBI9c723jA/lSMusW/E94vFYymT85XNKj8vD
tZHmUsLnAGvyO7vfJ1uv+uulBM1KyqWwaPDXbyKm7EAaZXkiVTJ3J2M7cka6IQ5EdxJYS//3oZWq
fS2laNRYC2unOkN3wE8t2mPc2RYv2vB6C0Kh1vBgupGBK18GVgfz3jtLHMOkCRzl6PFOrfiad5mE
VysTX/tyKpPotK89U05lQM/tFKYTwtDedtDq96TeYAwaYby9Wv1xf2TGHwm35MZ/8FqIHNEG+fun
/Ity+5ctV0o0jvFdzg7FipWhcYDHXWh+Nvqdm7UZTAfw7CMZvsDOeDFPRKS/bw/2A5wGL4a2TggN
1s5Lv+UzRMEgQn8utundwgHGNk1PSxYxsUe5ieK6NeTWJ9QiOORFO9EocEZud2US6dlcNJoxUcgT
h9xHqZD9ch1x0595DI262GLg+EHbLnj39ncVTkac6N/mX8pz1FPpwHYw/4VXlTur+tMl57s6Xi61
e8ifLszBAKCZ8U1HJAwCBA6Z5SKgvKBgOdrNCGl/31Wlwu0rJccZSqtEPwrHuZilbJk1FS4z5sb8
HteI5ZcWz0aFIHQRm93JqDAnk6QiTSVXHHal5Elheq+pp4D80dnAm9EZTowaGPE3gS41PrcHzKvy
XFUteMmb7nVFVe5i2hzyXmhhtqnhE9tMcadHAyqltczVrNo4G1BD5kKzMTLc+mz2+/q/4wF/9aOK
WJyXAx5pRXio3TjgoqkygYghtHay0R6I9Mg4NNoYwprtcGfE2+Jurbr35SoDKLnaMLjLt+aBlRCt
3ILB5WTOVZ+GXjANFXMVVvzbASq5VjSr78+D2OiW882ja8B7BYYIA9Suce5C5GsCZ1KMvh8Rhf8+
tPz3oSFEbqmq1ICVuaE2S0OvoiyNm/fGBUZ/lRwEHeb2OrPMD/zI7yP9/fr460Alhy2FD+VZhAwE
SzWv0esHdcEz0fHvo/wcy78u5V+GaZV88U29RUktYhgeMd4V5oSzG4G6N+Op4O4JfBkpLGPdDUY3
V7x1ZDunjUkUgR+foX0YkDyhUee2rSLflf9+rv76XWUf2VBiuXXiu4SgKsw0pxGFdWTQ7BzGGZ7E
Fav9xnr/Op7Y95fj04xuQXGVGO8M25qwXjLP3DV1A27AKvMVNvLbmpdc5VW7NdLjlbEExwdImsKY
zFajwI0YuNk++/v2ipeks503gf2JTgYAlaOQnMrvey+LE/n370D8XdK0Zl3XSnt/TgMtuDXkC7IM
sEHAlA5F/5MbFeql3pN0I1Dfj/9AK/fv9R2x1H+GLW1t0dTQQ9/XhcnBYbQn4TUXNcrKOOO9Cf0Z
p7SleRYr8lVjelBkQaiR9O+QNz/cGFCKqM/v/cqNfX9m/4xY2tjwXj+00pQRwTg4h68QxkEoNCGJ
2VzHz+ltILvHweEjENI+d5o0AFnTwvJRJ/OqexfwkqqVU+eNq/a5aiHEv7/Y9r5WS9IwFAtu12cJ
fQEIbYNJpEl3RK9U0K4qE7550vx1h0uXor4P9nKqSBdgH9oo8hqkR4ZPEv3EnOBfZD8FnhxsHrM6
rbNVgUi9arali/B+SYTWKptwJvdPv0Q6uUO/GLnPJsBoAceL/TqFfEridLahYkAP4YME2MquOF1i
s8uni5Mlo/OnaI2WVLopTkFe5OdQwRigBHU080b2WTRRXKZHYI1V1/+7Q/U6Wum6OK6ajZq2Z7TE
1CH9FAhv78TDmRqlIGW50yTTapMtSczKsEuco18mKpfcSBgr+j05MfTVbpKpFHxK1OpMqoT2rmJN
q4YquY6b9mhJgZgl2UtPbkugs8mkiAYufRaSWqoYrmJRf4KBl4OTSbckyPXiMu3BR2htH4boh6vW
QPj720ypv+ydXHIbzYxQ5rTifCoiZwjm9kmCH544o9sC5yMwHhXzencBNSRdVTUUHhS5UVrG1qlZ
HI4R5xOWxo1O+RFurY8r0fITXbEPih6uFJEVlj+qgpqfEu7fbeXPyCWfnNSlpHm6Pi/T+qjuw/g1
1CBcgqWWflJGh/buNOyH7mF56wuoU6VO4zvf8Drx0kqHShgcm9dcnJLEbkHuRQnU1MiIQoLDW9wZ
VSy08DW/TbfkecM0PLeOKQtNZtwPXDiZobIKnFVbN5d1t+gkJB6qHOCbZxDmJGuNeov4VG+ppfO4
1xu1R9gUk7RXzmVM+ZcE96UrDboodtNQPdbGqlUx0XcnpSnJmsyoWqPxE869npRmFufHOyeFlmeq
v3s4mXI8QERV678cqXS3PNXL/nxMGInmsLZoYxNC8BxLgLUVI4lTUN68ptQSsvdKQ66rpYuknhRC
CeFxQRegseOdoUD4tx+LPuXKLXu/fH+GEpHay/LpmXp7Bi2Ggi4WNh3g/TTOABumzFMxqaqRSreS
uj+0HnKdkW5WHfvHVXfAf9K5V7V6VQOVLqTVY/VAPuMuorwzdVXrm4I61y+t1lVTencpvOxTOYwN
pOTUrD2ZEr2g/nMRedP1waOQAyaxcqwKm9BKnvMUK3nc1BgrbX/3vreqnVi03Fcdp7cxzOuUSm5S
rxfSQ70zjDxIESmQEWlCso7in0pKR1A4ULodtLqXBQ3j8Wf3BoK18gVWsYFayVdeVeV5OATJZcrb
JCI1nAKBJ3ap3L/6u+vvdbIlJ3nJ60V2bDDZjKLK3db25ol2A97ya2pmDVjkSJzSykjb00DxqTQV
Fm+hTlXw/vYF+PoZJcdyyPTaPUD7G4P9KVFQIRbl9VN7U3EEq+y15FfS4IIE4oOFFcjVB6Tjd2bY
AOh8pX2o6oFfOa2Sa5FqTf0ZqDd2zpMtmFXpuwDGIQqulRYjLOIXh6mVfEueNA7hURwOiqkambep
YGKFDegDnbbx74tYeUJK7iXVVqfnU2KsuvNsh9PiSwIkg7jBmQLSlbZHdSfTf4oPnUVduBkgrzri
uKvQgj+x7S9TbopD9OK4L6vaKZUP7CVtWqnxOX0YGbyMN+OfBL7Neh19P7muN5qNknFGRymIHld2
8dbuZTawK+KWmGo1IBEgH7+v7ftJvQxWMtBmGNzCbM+k0PzYCYAXGa6iu+rMKsZpvHUxLwOVbPNU
v+4PzfjnyN1nrZot12EjhjL20C/oDBRgemJByN9EniSFFrapG016nlKUBrr3uegKoEfGgkqYOgLA
Nf9MedSNttDxgVUIbRFbgdsniZN+0TjXzgDo3eDAgzQMdQp0QkhUrkZoA7hpO6yjJUCrkty++HV4
OWBCB164rZEIUfpQWE/k+cFP3Rx2FrgZeVLRMTK/fwgZjU+ULly69JHYAHEsqGJFoxxeDGBh4Dwg
so3d2kcEVmNyh8ShaTXWNaeARRW0sJfuJBD7EFjd6U7dH8w9jBPdyM/ghILPx3rMBII+vNj07MQ+
zTjisqkURHvrkV72oXRwT6mSt9QbdzX8kZhWbtS98Qm8zAdNl27FpleNVTq4UStVnq0Q44qtiF2A
d8HBRTR/Olgq3+DCUv92PP9MrBwK63dFj7U9BhazM4LVGHqHARA2ppjC7BFp4FGgFqqowryNwF9O
q1qKEi63tLXPROwzE6+MZ7eOlhCyKD9X6H6cfh6WmluZzatYWFX8+4srkg71c0M6s7CQsNe/kPYw
vHnNqfk3f1SxheJY/raqpcigeVRrxfnBqsKUFf7w/R5cHcKF5IsKNrQBDWTU7Wj8MKsGrvAXailS
qD1PcZBdmCIkLdRb0JwzBHsT3t2omGLVSCV/+1AfYU0uriIYyBdNQE1oXkBbWhn8CGv/bSlLrvYe
SyS6xZWJq/UP/tVair7oyqeMWJjfhik5Wkm97vVIhFgpuiw5/+klfQWwD2C+3Ip501RaY9UCllxK
mqj1a3HmwkrpwCB3IrjUBPNclZZj1QkvuZN4hcDZecXM6ObxIyyyDout/53DYwEBI5Lwfj4DJviP
zEOXpbrUbIpGhb+etbse6elRjS9TCcJSj2QNlc4LILnK59r7jfszUNk+9rF6zx/YIYpRa3kBooc2
JBgVIQPYReO6samY2Hsn8me8kqHoWaLewlokYlNUor+yL/hSiE0LYNgO7blVx0w4wr/b5Z/hSlYS
Rtlxf5BZR5g3cCCifQaE9mFDS17VUG9nptBN0pJUSW82xL+/uMdDJD/l8HkSAaPcXqDeYg1z6Ehy
JlWZ/34bCL+MVXKQj5N0vRwOBzGt/bDuI2rg5j/8VadpACi2atPeruLLcMKIXqamqdfnNTsynND4
g1G9KxtD+GWIeLOq27tqqJLht9Jzcr9KR3HcnggKH/w1L1DNPQz+2zmVDF9qns6tNGdOIkeXOMHn
UJywG4Kw/+jZQnr+J7DGPH4gYS/LJ2WHUy3L9Gja0RwUjvsySNO71RwJlCadbFWG+O72fB1OLPHL
cPJ+Fee1ohVhHIu6vxq1fNGkJgPZjGHn7zfaIMv/wal+HbJk+1HRVBqriBlebQEMp8inAd0U1U1o
Xp1/MpjcagjVdU2X6iXjb7QeRXFSm7RkUlI0ezxuAZ+IQAsSO6tiLGEFZf/RehmrZPkh4Av9dmYt
BeNTi4QyzY32lHLTF7VLydigg23uKsZ8d7O9jlk+Ak2Om1TTIq7shyfkK5wWHFLHKlesvHNYr+OU
TsBTiS6P/PIzTjw9TvdAJqGRleCYOHRFp37deJjwba8hlm2ns5vZOXo1mpWDjsCDxs6jdxxVxhHv
jv/rN5Wuh9P5kp0vd/YW0n5LJatHuw54FmQMqlNtVetcuhua8iVq3FPmT0rIWfGe2jaM1lrgXn/f
0DeQT6X+OqlSCJFF2b2uBEyq7uyHgnziMJjlbdQ3CkjDhLraff2AD6jAHQDKdqvQLG+f2y/jl+Fw
+0iWIin7magOjkVUtLL2x38Q1FZY1A+E68XzaFdVlZM6A4F5Rv8MN8BDd5STJPkPqvzi6P1yNH/M
+2WwqBmmd01iVbWRsm6ilhGKCs9IEHTAzEWeq2X+vo8/ZbLfRiw5Hk15PuKrmN4sX5z6YHNwPyQR
4capk/4ZVYxWNb+S69k/1TirX3A9RO6IwtdRmBL13aytQhPCjVhd16k4EErJ8dwzuajV7swPptmx
5pNrkv27V/3KqjjkZSRZlqVaPXv+7Nynwl04zNqCY1JQ/VSs4Vv3TUgmAaVqqHq5viqtDs0Ld1NE
9gyKQFrhTmjcaV7DgjOdrpmiI9iJNbti1LfH4GXUkp3oUVp/HFeMKppvDr6gKH4Sb67oQhRw0P9y
tJKdALu51hrHuniaBC49jSjxgPwgt7KyK/MOb3fuZWYlC7ndT+HpDAxSZNI9nYYh6uPeY1dYtIP/
t/MqXU9yfj7cc41VvNo9qGVQQhD9Y77wJNeKqPMnZPjbyX6ZV+nauSbB45wcsHwLEmCAFDFym4gO
0cQCApiE9qDZM7QJTR8W9AUTeGOq0+hvo7aXTyjdRlHxkC/HXI2mx25CECWEolp+y4+8QU6bqnHY
5ARvlXmIt2nu1suwpbupVZcfRVpriAs37uqLwXEznat0kppeODww9YAuJziZ6BYCAM0BhRKv6pCK
4/DL4pfDY/keNtOHzkbfrNqkhnRxTkROhLxuDGD2NSvHq1jpHwjBy8WR5PdjFgunAP9YN3BFA/ZJ
1LsM+KMRCdjDarwHG1BxTN+68z8LXRdO43XUOEybIOQiMBhkEnDoolW0YQ0F/S99b//o9ngZruSD
HjftKScr9lUEUXiF1JCG0AvAq0dHXOFuKmb39up4Ga7khGi4v8eBjPUGfd0gOQITPLMSrVgVA1X4
1p9a38syXjWSIlnK5sFp0s67Twt0ibGGUngJPVjFYO9yZy9n46f342Ws5KJceEbhWWcPOslFZ2Zu
Jt1TlWVU2X/J+eRxlDZuV6aUtoWSI2rwKDs5TYBVAnFUVfp9Hw2+bFXJ0airREuV7Oe+aCEmOR3D
GQ1/ZmWRp+LurZc8yyGVoqt6YVqN0cOa1oceBOPzq0VldSNqJoIOvcI2KoywHOee01vMbjEiD0ME
ukVdFx6Z9oo+5YqRKg7z3wLdY04T1/7ndAUuwuAQFOKmUQ2EuoLqMY0dFQNWTU0cixdTPGbHa9E4
MCAUAauhIPP2Y/gxK0OXqnFKbkN6nBo3LRcXvImaswAvXS0VJQNRzq2YUkUsUW6mCBqFBjicoR7t
NEEAVAzW7EWz/fhYlU59/9T9Y/PlyDbLlCI/3bF50YpzHB6X8hRFQkCLB3OQd1M690WCRJ8LztQE
kuvYL2id7DRQKRL64kc6+a8PCjkVS1BxE5UDYX2fPxr6ns8SQuE1ADO2CgqIwsOKDysI9K/wXSKQ
BMfvfxteKSWvo4V0jiUP4XUsFVYGaJV/jovu1BD46EPEbFZMtsIf/LQNvphwfC+ah3vAFZGTRBDu
9OLo6FQ9Aex+HNrXOW3ylQ+AN72IPL1fNr7khFaHtJacdFb4CmKV+mvxBfixCxM/Vy81VvCAD17E
T+jVFQhxBfADIRrgV8htOKd+3obWmSf5fPIlDb4mm4oVqTgBDXEYX1ZES9LkeJLZAlRWut8HY9xA
HiGmnTcYVIxUccWU8ZhRsr/Ws4yzRm8DkYB/+qJzfn3uynDQ+kXlxfk+4/Fn2cu58NN+r+zPMssu
Q16To8MIxTx3WUHTTArUCKVpEcxPVhPB71R5D7xf1xYgBoXUXV0qObHbpakqp0fxU6wJ6e5Q21vI
m7tIY/yjSmWr/mcocVG8bOHzDr9UdiKqK0iynpGF3rc1D0knrxjc4LeOzfv87uZRZUb+vZ/+M27p
IZYqK70o9myoCuX8z2Ey54fqHOFbcM/r/EqPMO2k3o6K9hSvksz+qQxBYSNEwf6D7FHVnEoeaaXp
h72sZ+KxXjc/QSzBgxITQ1bm48Vl+fcHx5/FK0VAhXY6N3Rx8+TrvbdCJHb7HMkjoaIpiAj+0dH7
M1jJAx2yeiMubhhja3TsPixdUFQatMKGZ7joBTVKxXhi53+Z3E/492KRpAMOqzAR74wJtRpHEFuh
i9CTNjLk3mifJQjv/JdDivP4OmT0zFtBjY1r9I4ehJY3ZjlteVFHjkl8HHk5NqoAEBVHvJzYSYOr
gD2nhHrP9sGFPweKDqjrJ5UoU2ELvy1nyZcA10sO+k3MjRshg1fbmB4cFRFiWtcOEDffyEnAuti+
u3q3YlkrzkMZ8qw+KQAnDeZI8oo0hCCY+tidK0FSVUtZciV5lNZq6ZHTICBQ4jE81JDgIwarPHfv
b6F/H4UfVMuLnWRnQNy3FhMSzDcZhFqAl6DMhHoYVBWME07FAlbNrORQnnHzou5D9k6BJmKKTiAE
9xkcHfAo/bP4/M/USi5FL3K5ubpy6s6kGcEJQiYhKFn/8SPnz0glfwJtYX7IZDEpSM/JlAAiRWGX
hFTVlN6/cf49UDkt09Ieh6Q4MdBzIA8OX5rzHcAydeh24RAWCMTKALHCPMp5GUW73J7ylQFP4Odo
xUcbZ4Oo2limUIrdN6cV5qHpWtUcS88qvXF+6FcZHFXd0cHoKeTddjnlII7CWvDbZc5xnW+Oi3iQ
IxiU9cNNDq92BEUiEqjLfVs2qM/1A3THAbWBP6e4Yj/JKDWcFFpgaJraxazZjr3WiPR9e0WhfoUg
NbS8Rugpg2f7Mm45PIbBWyoE/wvVO9I2ovlAIhFrL6DwixYiHXZMTX2Rd6M2VJygtbPRYw1G8wuZ
REPxBMs7EIDI1s5Wy88QWY+nGhYY3s3bfOWdRyuraUuo4qWmare4UJ9WPr9fTHVeh0K7ZqaT42If
meEmRuic16XTGt2sGBnWzKdIZavuwyv8pqA5oDkYSTxvdijAwYu+GgBnnemji4K8c+mFE9nNPvXv
i7/y+WB5cUVK8+SeaXRtQgaxlQbnBW2fdL9qcPStqTBeeJyvn94UAVkQc/9qr4Z4sqNcUEdCr4HW
VW0U9Jnq7IzCAEqVY0L4lYO2D5m7hs/828kIZRDr+nFi3bdPX2hhwtWXmhBy017baXVRPrp1NMRN
5gqNI5tV99DTYxvbsnTIcZLts9OC97YXT/JvUJcXlI1QE/hOvx8rU4JlrccqCjpa0XHOPdrdou7h
trrS5Aaz91z/qg8RO7VRUQojown4TzLqH0e+1NdXyNy3PFUyW9O0kyOvjAOylXlK26vSOfGmU131
2alfHJqhAyLidvNgXLhYUmM1O/uPwcM7150MJXYUyij8QHacd1powcDKDc0wuNWTF6Dkpn/EVNkT
50KIG/JjvhT0spbJk/rZIGmuD0LkyiGt3iMWYoVFOyHkzybPtURt52xLK1t9OCoKmTcrXSRS70Ee
+OZlN0OPR8WtLd3a/PKhZZ6eXkR/wNkuDt6l0Q5BzDoP2MInZ6x8IEOEiKjZ0btRVkG8C82XL2l3
zi1th3rURpppswY8WDdfnir33v3iHCJL1x0daOzTzCI7bpgK8nl+Atto3VHXWmZd0GRC86gwric3
2ttP5CRIgHuxbuT4BgnLavnhVIIaHyJEdMQyq5YYD4ikU+PypYNC0JBrSpxVtH1cR6und3v4zC2B
ib1h7xMnXPUKqndaR216ydNrXWa1Q1c7uteTr5/aMmolick0GvR03mlX9xQ0WLSPmLGldgL/mGqe
IN8mMXCxHrmjAtxrQlR7vptQNIeQiGyPcBemUM5Do9p+jCLqFrwqR7ChmcGSCZutvrqE2dw4Tmd1
iOUzXF4GWdqNH9A9uJW7IZzSTfBzyHKgb7ncIG7gizFQreBxDnE+sEQ6J+72pgCMrOyo1EEoNHlA
gIwkDHqTiYWkL+IiF3rA0DTyoy4pHYygNjiIfuVecxIzrGpiJtcpHGKjBxxp7RtBKZSD68cF6c9d
y4V6GWjYQBrngwuyRKidxB+QH9jI1VxNJDhAhyMPh/TrGeVOCOTdp+AEPEyiz8fotHx81fY/UjoI
YiL+NZyHnRiStnP7ieipoKAj6WGqIArgnu0IltPzLNtJznOi9dUaBNixldgSmiAw2HMO4mF0NJrt
ZEaw8snvCWLu4bnfcORB4ejkSEQRY9WTJ61ehC7MDWLUC0qn+169sKT+bZEvpF1jRyxHM9f0cDU5
M8/A3uNTDt5pt+JMpuZzeGGV70YKEABVZSjt23E37T6nAZTZQnsB1yPZDVvtXsfJuPi44t4a3iE3
oDFYye1VBlG9GQ9C69rj4PHU1dCzuIKpQ0prtwJp3kIDm5QXyAY8jvF5mkkw9aH55IfLeBBZN0pP
qSXR6fpo12gblsx4I8AJFxSV5b5Xm7AUtYGM6r3QR0B1i7TZnfDw7FzgMn20afBEBM+4Wg3ccx30
yKl3+Qi4mJzAkwlZtWU0L4ar6WMuzyXNjOsQnd6b5mpGG/njbK6QZwLAdrNaq0kC1/TTvavtW+Lc
blbvXl/Kd/sMuTz/jcokGHVrj5bDIFwNInzpTuX+RIgd0jyoMddkGjiyOtzKfb6Zk/dcBP3I47DW
JriqtOWcoSJKiKvjposXOsIWf3JXaocfPeiTKBpcVvaBGyiwUt24Y5hqJw3srHBbemZwM+5NZUCs
sCeVdDQDyQiQcFs2Y4P/02A8RS+X3A3l0MC/IzNnCzoy9KF95MW9M7VtVOBhMl+uIMNTBrW2Pi2c
eJ0uNAQHZ0f0tug07GtQQXfgVMfb7bv4u+awBdU/9x40QGgDYXDcz+3ODY7/iaBdj7vFThvpdE/M
Yo9GA329GqGfsn4OrnZrFHYL5/ytbBBMRhnBq0PWyioilQobsa+un4vj9Lmgma1BBNCww2nDpEmX
pGSCin0b3TzncDGfnfz7+tHYSr1n9zY99Zu8KGFjIdoki2dxU4TT86WT8BWLXDFVfOIi8Vk/lDzU
9al/Gh/cwqYZAezlLuwekUDFLR5mt0VrRM5cWTScXMejP6DBt5tWYQSDvXP3T5l13bEFwmOc2+e2
3r2yTLsWB353nBa7BkIzrV4uG3XV4FdVeorX9TGED36LnM+hfeKAS50A2nt1gAgRnO6z5DtBXK/l
3DUjINOWDyDSXyKl3UdeeaMqXC35sNFv9OWN0JSS8DSCEDHoK8aKZ2xmIELiHcYN5zm4dfVB4etu
s7v39IG+vqBFdjGUQcDlNlDhX1rvh/Ry+3XnRkMHBIq4ij5/zNeQo8VdCV1T9J++te87lzO6cZ/o
wQ5PiFtRffRQabH2H492gQEWRHZ7r9m9wlt8h6wkN6JRzUOd9ggJYQh2UHNb7tHe5MyrmB2HyDfw
At8P427dObD2snVHqvvUST5gRyQgQ7TGcOLIuPZSV+7sJ+cPFP/C2Mq/6zVXj7wIgkFCfKmXdy99
WA5uPCt2euIks+Dr1iUYCsC9CWABLyo3mAdztW6KZVRiA0EML6IDAuUsS5nMLughiJ88DbinyYld
/PvHYXQnxAqn+oAbfFBDxfzU13bPvU173Im0MxEghC2oQPXDodRD6dhp4FuxXe8Id51IpCdfOSLR
l6/ATb37V9Bv9bLRE+HooF9bh0gs7lF/t9OuIg7+DTE7G+PGQtJ1wtfgeYWwp6F97jHdgTqVAUOO
UGrw9g6HT/b0zcVuOAEWK1rINb/oyW6rZhwHze86ZXnJTFGUapiPqbZTcDBXbPGCzjj9WoQC++F5
nHsX//L/WTqz5dSRZgs/ERGah1vNEmIGg32jAG+sCSE0geDp/099TnRHx25vG0OpqnLlypW5WNok
lpfSzFLC4bsqmNR8o+Gx+FbcPNBGK/utAkWzJPxhcrv4eOLgj8hq5a/htjOACOCQ+MXuuscmNjKt
NfzRO5Q5yc1pKSC3wfjYgBLGPH4Jfif46dtKlLn2I206lKSJPRa4QGQoCpK/NBCwek09ARegynlX
4Hrs3TxwCCGABmMMh7MNAdWr2Wo0OT/IJmXspgCv8FIG03uZjnxDWPxGsNb/ahttQRTHmZu9VS95
dlEVjLh5aT4dS5Gy7CHaezZBfWXEJINJqoO5laBlDFSL88c8jfjCMo1mWwl3oxkjcI9PhpGCn2wS
EJdk5skQNHCvHOO+BX4k3WHghaUD1RFkbItvOcg8KbxdNGLNphqtPaFPSW0VXwIS0tRqGceaYle4
1+n7EcIBX2GOpmSZ5gpgem8Wt2YjiXtzsD6mNdfUuXJzhiKoWg/Doc/MSz/BoHivPHw3FzMBIDsG
+cP3ZvIgKhxDDgbRTk2vbtxXIIeTA4XIbHAVL+uvRD1yE/1XworEhgRruK7XBc5C70U5r1E3lQHh
MaxIlJ5htRRPLJj/2Ddf5fnzq5cegaZ7A+cdwJ7+L2uANiazGYFka6XC+5oIxO/HpRzDCQnf2Jmf
rG5L/SyfRWIsfi9yVJnhrE4tubEH2gSGbde73dN6S1aeoOISiBEndSnsHiwywxDi2QbbhLW4KFfy
CwNt4+7I+I8tE7rHsrj8wgZS/hUA4o39/hvI9jqPm3MgcYVuu3k5ZtofL9Um0YpZxiRg/EFvHQUA
wJLhnRzojFH+kLBygrD/fK+o7dkgqvDh4Q1KrvdiuHqDf2660JcV6Rz7w1deVrJPiTtMKZ18Yp0+
LOd3jwA0C4zv+pBTQebgCUwdYK5yrPyKOK1pjrk1Xna+qTcE9pjzNJ82ETGcIUDTAM6KdI8s1Em/
Sn48AixJeDUmVAaUrwEXTVrdNu1gKecPmxEbGAw0G1spo162Zcb2c8LoxP4xyLsIxljMJ4ACG8B+
a52RxOTvVtnl6PQK0KkKzMb9NFH4wMKbXt8pQbAF4UfDkrLyLgkIkE3KSHxOtBDOfpPM5pYfm4VQ
RkO9VsR9fefWr7+km2P85O+Vjum34WtMrb5bM+aak1CYlsTo+U+QveYZ3j1g62oubV6R2Lp5Yb83
Bs0iKrO730CPyWuMEJdaHyD1QDe5MVmlMwkTU73KFVfaEg9MmuQE+hOlhbId5nhLBnhvz3EKcx5M
6k25wYnoHs1tq+lCaDNOI/EO1FRiK0jIE6LPqscQXLUNREQfKxPn+ZEbdVxhi6Tvm8RmCzcdRsEO
/8X5ZbYuKFnrzhSDi+sbz8PklAVvAobESP6bLwTilVTzC8/vyeV98gol4C+5u3OmFCc0hwv/pTCD
ra4I6W6iW0zQfdCRo52eDMT33mE1TR8KmYoTpY70A5JqvWRBugYgW3Qcz9fWZANt6/Mtfv11jV0t
kV4h17sDiZ97LeqdloHn90NivzaERkrTJXcQ4+eT6AI0ts1Fupc8+UbF/4r6/Pz6atFRsH1i3X4e
a59JLtma4MZkd5hb9EWInTR7ZI47f7IguU4fxYV1cg5T+U9ZJJQdpjVmgAno42+wNV/ivKSbmtql
zFK+7XL5btjIk1kyvbJebfcBdtL/7zzdnVUwNE8UHqlDBTtY+flF5GReP1pjnAzQTlfe5EL/cPLl
JAqmq/P0oj2U6seyxuwGizWyhXzZMR99tsa7D0+jNqyYoNYzcF0EHTXBK+jp+/BuWGRKSz3GRpJ8
zjgVW2wACRlPTzxx3Q53/zU7TgLZjp315EGL2CtKQcunbB0hoim1piwhWjWuBRgm3HmX90P2cwe6
Zft0i/kxI+zNw9PCSgJs8AhxZnh5H+TLfy30DlTd7uNl6zt2h6Q1GBj/4B4Nu5JhpMpEEtXDigvU
NgWwuye4EGNvdC1fU2yfWS1+ARo6t+5t9aLzftjiTlwTJOeShQh9tKGSKMWLh2kccR9/7UZ/MnCa
+i3Nk+jh8qQEIy50k4fXVXcYZhe9bpNuL7hxTZWMFKBnpQ4+T+bGY6KxT/zSTbkSebUSKxuHtHpK
zaBsKAS1TnVpec1L46cHLX7gNM9diXlHejY2bHkr+ZZ5QdxBGQ4e9QCJnqkdoyv+Yf9umV7BnPXU
vQBqEQuZqKyZRB/mLAi0lI65h+rm8G8sAWatfDBjNbJp6E4dXWP1jFrcnTCj0eedn0ZTygavljn9
NIkUs4T5fTUDETJcaoYEpHR1771QanI/EXBENfd60U8Tj1hG6zzmUUl06twcmKlRsESu4YS+p/mb
ZKyNWfQ9Y0C8fp77BcpzVgPcgymij5plOUnum9/swo0/2YFLtoKfhU7o14MPy9Xg3HkL66VmlxsW
cqTzSLKJtOPvnblnfsuiZB5tzDO3YyrXnVm44jLz5LnqQQbx8WAmYQB7XnFmdWedcRovu5nLXGKd
3SymySS3yWXKn5H4MTyEDNvv58q38Q3D1sFuKu6DicFzMR7O4mn0+m8GC64/nrbgnvca8uDJdFha
YH25fLvPsObp4aNMG/VrAdDCEIV8FrcIlFYi6OZXWv2S60W4R7EOqV+SaJNPfmxmvzDY+oHvfSCw
hecYl+8/sR4Mh2I1IyinuzdMy2BdROdHcPuM9rnKcErwieo+6DempQgb0nOvB+R82JuOnuxh8c5V
p/mPmKbdsFsSwJF3t2H3Z/x8fic0qHrwV5w3b8aMZBN0aLWp//rjep8Y19u3ETXnFGdAUlnIGvwF
z3DXKAYgK/1bSAoJT0L6fU6xdVTDlnn0LWaa2b/nnio8A8kmNxvA3BMHDyVkgGlEWy0X47RdVYxe
CcaviKRO5y74hGLqPvID/zvqYQPhfyrIX9zKcqCz+cfcVefhq3/aDK/6OGDCCMcXjl7YntQVCJxO
79wC6HLU3D5WGVo/GbO93Hw+Ixs0ljNERlwITsW9cOjpdGRnHU2V63fqvr0zQd3mpsHwoWNI+oAO
HQgW/2nUOv5ebNXB3TX7FGhcu60/g5kePX7fBJCfR14SgpHfgtMBIc+RWJxJVXrzPsz576OCpvCS
ahC4nZ8YiLu3MD1Pb071VDKxiTKX/cHbQqgv2pC2LWZbTCS3eIEtOV+6Bef8ww17i/CK+fA8ICSi
qf8I3xWfiOLdPHMLjt5LZxyeBv/OMlckmiRB4K9uA+oMNEdkIvDMTuCHbzt1PobZt4yxzC/sZR8r
dvPzXJuMFnDMYHCn6nsKPJPQGHjKoWaolMnQ+ge7SrWqY+8Y/u27/pnxW2p+C40z8Rg2287vIIgO
yb83Zz5I4+EXs0ppxx+56l9WgbgX0xUBFWU7PYBzEn0YqsEUQ6v4y/5mZ3WbhAmhnHn9xLfd7Tcj
mwc8bJRDFdU+HPrdK11zB0+GRXmfOeIJGucOo+hqhwLPSBx8L5kPm0m0EwKd/fNytYlOf/uaP3ah
Gr+5wAS3dMc5cvK4DMSA+sAS5morufxeer3hWGBu7HaBO28g+HCwN5CuVS0TsPAiDxJfIlHFH5kn
SYrpzrZTosLZI04WXAsDDtGMsucVCBoXYvbks7N9uTJMOHkzuckUKT2ISpf1z77xTo3e/gs/JOgb
H7FQxCL/8rnKsxABQLWJQAAfTIwszko7DVPil437HEebidKMNNX+8iWPBK52ejDt3nhb1dmIauun
3QN6psaR4TosgG6zI5Tm8DPCNIDNGUsTgq5xnM+IR1U0HkWr3+unRzz+mgHxCgM9SGNH8KuvezgY
zn1da1a3FO6ufOqdnNyJuTWw5Yv3HHDn5XwnBGrlVFvhzB22WVfxdMNVQbm5kwRna5iKaWkPd99A
LfAIidXsF3rb7CL+UP5pIn0uUfEqws/K3GMccaIMIP9yt0Het/igLquAQgbkG1ZV0FbEcWgleFi8
O9WwB0FJOEyG0CFUknSvj8nKEwtm7AkrcQsf0x2AKXk/qeyAQCSvkeLWmw5L80Dkui2j90Fkc3n3
1ZSZqNv28mGuxsTETrf9h6ReXVYHvN5XUmj8o+hVXcVAodWj+npzuWTOuLnPH5fyWh/Kjex4zC7A
c6hjU7ANedPY1xJDn/PpWx/BOO/JxYI2xBhDX5dQH90yoe2PqD8pL6PSfayIm9bTHW28YMS56an/
DfZoY6hXLJxncNg66LTBgQgMz9XxCNu1ydsvXcmGB51Aw+fyARalwUSZgEkOgHsWnyNu37FedJ4c
n6UcP/fNcsKrEbw7ERfdyHJGqCZ99oRrQ28Au++kM6okqOfYhwvLItY2Nxwiejdfjqea/bwhKaDw
QT7pU2mg/oMj7P72Tzg3yxmzzpft/gIDooyOcBhBBblbXsl8KNxtKENludsSB1KeMfLAIrG01oIQ
Gf7SLZwP7wnT0skYybShNVLzP6ohc37pMEWQ9Pf694p/DebccvnTS5C9JoZFjjWG+daL+h0OB8aZ
xGKsfeUfq9B4VMTevfTFhrvIzuyXe9aX5/XhGTRO+zfaBp4TFC464rZ+qpYjUQ8u1PRALGc2OG5N
3OU51+nP8Efx9R4yguWkQpM/rdZtv+QJ5uyhR4EtVC4NpoZOTSWToWGL6BOotRgAdpuHV7GRJx+6
dJ7enBl+lpscU/htupiujdm8/GvID6FnyygJtxPrPkFa5iz9Djzg3H0eM++ykcj7wTUMCkg3AtVP
HXuUKdSw/5ckN7a8vDRkKKaXQ8IkzrBJuGvuzMcFjAYwvZvZqttIlA38D1iZeBnAEnacSt52NBwo
N+jBY0d+jmdq6pM5BchRFk/SmdfNfY+oK6Z3Rb0nDfQ5VFfnvb5gejk39ZaRO3vQDakN25VtOw0u
aQ3eXL5MftJlz7lnKphzEY/j0VjfjwU3Iws3+82X1Rc2B85nLfwMUbKYbj+KIs4z0uLUR9f5OMmr
Dh/bCYa+D7MLxlLWM2RWH6u0ZpE3JiNTg/qnXz//tevbCus2jOp6LzlMa9dssBUDLPb0ucFS7PiV
pMn7CuxL5fE87ez9RGaT5+MP/8a5rgfVTIrC5xppwkKjhjbX7etlmtR0giWALqAgE+lcBzAfIeed
0xqk7q/OBVdjfTVz60Xy7z+ghaMbQ1RoumF47T++TnuB9TgutJ+pHSjfQtMrUbEmvEbKBFrCl/9Y
ZUhJ4OKootrJ4fOb/ZO+8tR6Pelbxwci7LhoS18JkZhRFIigGihWYWI9VdEHF5wNEJYgjlH3mPDE
ozf98ieVm8ZJDy88vXgH/yatwfRGy0MfUI5ydYI+O90ZT7A9jGBPrSRekQxxFzJ095sgPvxRFAB/
sOzLBISBWy/mwln409je47cIn04dEbSZOkSVyAKwiQ40IR2UumS9P8iP8T1gz1ExgHVA7wSjgFnv
xLavGupQ2D/KawoDILB7OMJAI55lRguUzvYm43AI4JyGc01b/klEf4b63LieDMIhoologrUfjqlp
KweR8rjpwtxzJPiivDD41Rf1RPvVt86uY5AxjVAEELugH8e7rY3N1MhuAiKnilq2WuRfD6IeMZuZ
w9uG30fFpIFj6qz8pyS/WxrgW4F32pMGTH9BvhhUwXsiW1wDd0QxEI9gmoKb/ZZYt96F/83WAhUY
DAtVBswXzA4tb85cuzwW/7JwcAHxoSGuGs1RrooJJXxhq3Rs0elmf31x4oyfW5jBKXmV2x2g+v36
WgbP1XDgatl+Yhks63eHjm8QnWHRr7XRFkY7axyz51C/DzXcFioEmp5Vh/v31vnv0ml+XqatBvdd
/6/dpZ+og84AYS8eq8ovOEfC1917qqF8uTnjjMwbEaqTyl67k8EooGj8NyD0/1T3hcHNwhJ1JA8z
t7i08484Mb2zFuv1/JAxP3gIOhAqkhFu7IlkxXTYMpfw7oniwPHKTy/5vov2jeyDcf+CVaWRmnmF
aCOfkHWreYaqbj0BkMC3nOacZlH6wre+kcH8qzJucvQPtJW9V6kvc8/qVo3XOkIpgEDh8MZKxRlr
R8XsmPN85IAYw0JYm67xnW8EYnsS9o1fHsrSqRlUchCK6dModOdjDo4n8DeHd/TbY8ZgZsFqL7dL
O3hmZ/H6KpTOxFWXo504SYyj1QF0LF/YXtr6cXx/V7h3pkB/ZT1b3lYvXA3Nw4dh1j1DTVmNNUtE
i3hI+TQ0QtzYQ20Ng0SGz9OY1sZkWFA5F/WoEJzijalYabe7UQ31S1rS3yp7LzzIkdyUpttXeDhz
EqVsl+t2DxHEmbmttBvp9zjMhzHUwAP1pUhgwUFc98VNJEHOWvemlFZa0NrC0gjv70+yqbkBa0rd
z5+7sdC1c33/FfWV3u+l8vpO4vZB5KgoSL8XsiNU6wLrs4YlcT77rF31svNkOC2pa4Vewv3wZTPQ
zso5qSK1D4TeUyrqp5amTYdcVb/kpy/iK/qYf2JVXOeyX+Mh+LFa/V+P2bLh3LjuJL95Xgyk9CRX
4xkOGnXH/emPqgvPyp+Tx7LS5y229RvgJPW6giKA/T5TZ3e65bCUroCyCSUC5GiG0L7MnfyLcIN8
OM1Gi2L0G7OLdPHogtnNRrHVFaFAts/XkcEsP5kvA5NAG4+1PPgm0UvFGqSypb+2Bpx0Ie+5lP37
P+1je33uon8qHlaqRORbaHAe1JDIjh9ujwWe6Busmiv/JpQ/98KXWNl8LHGIZCP49O7taXfNOoVP
yFxFCEVmvTGbivlwBGWkLO1CYjEQwlRO3y4A68/YzLd5bpf8Zebq6pV3qmIMxupkvgg0VuKb5nad
pWSbKdMy5pS4+J0VoFfy37gDp/Mc/q+nzu3VEhZyuVs945vsmJU9QLm8/HY9isvH92DaOhKz1Lo/
pnoMRf6BjPfCNtSyQHoF5Y+JOfcGiixjn+aeBqgVLI1axsMdn16VfOX4cz/cEi+fbvcBKpU8pXVa
+g3g1W2y4HO5UhToyjUHQO6tz/z+cB547jBB7uGRE+Q/8uVeTgWZWT0BGOheBtMflFegvb6bEnVP
JA0OuEsWbf7bMj1EtAs1VC9iOUmpekoFn8hAxPWI+5ktZVHOCOfafqnO++WSPd131EsR3qWjPR55
K70SkK3Wkte9Fjec47Fvh1NjVV/LZ2aNu+e6kF1lcLSHd+t3L4JIb9egTHk+ar6YxroeDQjTrqRf
IiP2gexkiXAmfMttPWEkRgRiI3bzUXFJXNq/Tw7uY6tlkcTtbrqwzANK3dTmL1/0RMPSYf7Hy/Cb
bqvHnaqCw79oRgrJHn4egqORzN2+QMUvrOW1pfHwempO1e/zEdabB7mmAkH64UtQloKjjDbJUH7z
YUeoknAbpA/7ed8YtV2U3yl9JMNOuI4FNbPonnj3gQKxw4v30nYkiSntXF8WjWNkIYK6j2SbRLiU
W+h9m6uFlxbRpNLq7ez0kr0aiTNzBhuofAQg1r11DT6F+WMy1ppVq9Z35fLMfoYOB7vXVmHW4a5+
L4w80oy1OBxrcnoBZZu06qhkktQyc1Be5Ob8Jq9TcuDnZ64aZDdV9Cm3crltWnL+190pBffVAcnS
ZapuyipoqM62a64lndyjzk9Du5yNVI+50ovqIEvrcvh9KXcrESqLevBdv96yeUc2V8Uy3MHY2rrE
++EOfKMpaGqrlH44V58kHDtHSL0c7r2KNWR46v4hOxV/CzsvrpLEsJKGYhQRZ6Tyfv8RM/+RrjWR
sgL6wteF/xlSj2OqaV6mX4dbWOIpJXgqmcfTlzMImaLfaPCm3f5tnnTFHmtqIs+ITyuYtpxY9yEo
bls5Q9e3bvVV+dmkjaeoTm9Yvel1A+/GG5Tjs5sTWD+Exjoem2PR2XK/lEgfizmRSU1so3dUxb+p
i1Z0h+G7K5ZD4etQhLV3U30OuCq6N9SXbHyiYGIjI0lUW3pZL2LmPTC3zSyYIVJp/IF6SXPUcDDb
qo1PPeDxiLJyL2uRifVNIVvCay83vtggeXP1hzvFQ0qEL7sVbaVw2g81be9D8iXaFcwSIfzG9T2z
Hp3dmV9JsdSKZZL/jg9XGv0UQ+VhLaXXAv0Y9wgGk7Wjp9zDyxKTMDq0RE9CBSZ65ZW/13onwXvo
GXTQf9jS3wMtDbKdqaxmYJhX8H5tEGAJaaAhprgtkjHqGTzfzT/KSmVaj1L4fR30rAe+2MqyMlxK
3vwkZC5fVF4bqT731anWwFyfX26UilTRcEEyKgWRbi5+tjqVMxCh+S0rlNLY3G9fvzUWQo2GWpIS
isBwdfkqXe62IYvSsYbSmdAdfCRUObN1SBnuO/7vpiFxmHQ9agyHbJSOGPAJPr2F3HGOdBRiX0VP
/KMCtHbmUb8UKzZ7aknDZpzq6nZeoJ70eMDZ6nPUjzdPKChZCLnf9Q7gLU0jU43kt9MAadDKPNiP
XlNP42uNNa+jrUFtAbzkWnIp3QbSWt7yOPKDCaMiW+a2vM5ILG8UAT5Bstb+aeFsC7ki7K5TkjY7
A6C+YVBbe+R3oINCcgXeob5XR0/FT2Z+PUZqHVVsxdrr0uj2iPI3339MvtnIoNCZ7Je620BNwB0t
RMV/F24vusVt8akdAUaO2boQ4RRjc+T7xbK/T7hSGP0O0uUe9Nzneh0NaCqe7kcOdJ7wg5LsUJ+L
R9TVccY3cGq65E9ALMde/xTckRtA0/tld68NJ4EtwD59PKFqWZf/q1QZrQV1P8Zcs8Rgpq+SBpDb
uD1OMqgoMGykWoRRPdn8r2IJJ46UozxIPNkYaJDjnJrlZz5zhbB4U/YxwuS7u6bYyG2bwucD8YaB
2yy1AAd9EJEqcAgA/lSoOMoDm2fNC32i8md2hBLepQG6LhpUfeC+GiB7RVHIT7N1ecvk1xdB8l7X
11UE9VNjBP5T0PtvtFCxT+fIhs6Qsii80nN1Bl+h0b6v6Iab4b6XuctxQ+a+J9tI+ZhPpkMqlF9q
78m5Z6KWee48mjQ2plv/Gk7hiUE7f9rld7nP4+s4V9bwRRGsBj2Exur9m8bavkFzWljSESm6pfs5
ckr2+iaHY17OwlcIJ5lZWVCHI7K3EEJ1la+6lRC3uX3fcp0CdDO7QVL396QwJoJIj895G3z8PBzd
cZmv1egTkdVTMKM99uY82Jr0oz3sWWmZo9ujg70vE7Yy33Nz1J93tZrpS0l2xfdiGJcJo1/qRVN6
fLsU5uJ8ROq55g5T1sK/tp1vFS2+y8Eousk/ym6v9a2whe9kn19l0aVZtZhKUto3i/9UwuoHQUw2
bZGAC248vksA0GMFpfPzAr72cbpNAzlQLwCyf+p98kU+kt8HwrqlrNgwSYysNKrZIjNS1Sv3zLbz
tFW6Nk4dk7r9hzdg00E9W28xWbHFuE/QlsM1o83hJ6pri4tSbpOBB6SEP8k/DgWrkpPIpZv7Lt1w
dSoh3QggUysP+n8vRGepz3b21Qu6woDsa7IqAvxTjIRqwchvYW4pUU7JYjRePkc+LaoGO4mGTRPl
m+qgB82hYh4XbwfpT29Nc3U1RDaOtG6cTyTs0oMSkj2dH0fgM/OY+iiNqLK6YpQy5edGisnnnG3z
iCIhm7fjUzZ+SzXq92P3X8XyNz3oWA13jrlR8BZGlEFFD1tvfSoP8ENA+JDEtOCnPvNuoV1fqGwJ
NEjZUjshS0y8PlBJ3KCs/ivgpVcObECM4rg8LgWVxwT3PCSzHm0zIZjGSWiqcMXt9GRx7CVH1HCA
jGk7+cnJ6f/SfW5L6/RHQzdGJqy7Lc3abrlQEFL1tH99lrOp1ryj3+1S0tF8v9A9MC1m+VNGM7ch
SVun8ct7nHUEx98fF2d5PAPn97n2nbrPFXmVdLjvku/+wot8a2uob4IapWJeB9awtLV/BTTPDPeS
/ADj59yD1yklvx+P/VwI5eVsmaxHilZTYUvZacyjSrw3h/BlaXuZGswi56qXyNhgnRS4bipOQR7e
vsr4s828wQe8wddBK1GtlsISZwNaKEpuvRIJebGsSZ58EFATwoUucve9RC3hXGZwmDPYzholOqxp
jmzeNo+ZA+nj6nN1rqMv4xMuhu9J5Dh9bIFXHpiOfWriDpdS49/I89fsKreVM9SGJzPGWLSaQ7NA
QPZYyZ2tUqzBnt6r2CJjoLu/gzN7I+lQNwSbZH+bc0jZDTS19JdZYYvHO2W0dxaxnGF6yCaCrrtW
7KCDyGXKng7MJVnCMzAZa2CspFPndN/8aafbxDTiKt5dLaNWqY2ikmMInv6n4yXFsnhDqPs9uT87
zzanZ2i3VFT5lnGjL8UfKhRL4OTO2BmrGf6mBbXG8+tUy/b71JCKthZxB6+dD4uqOe9V70pvlvu9
oui6HPblSQskjwswrkIQ1Tf0mLWsvVS0vku7POBf77YuY3mmYaIUx90BcU6KejSPJ+0Ag6wCw4OA
CXU7W7VwoKN9Wxqn5ERGF+kHyvInFNpMLdyW6ypskfItKSxf+8UDtYWb/qvixDPCX0JoHQ9OSiMs
ZpIIYI2ltD0Ag3c6HtgRhMokQ84gy8nyLb6bWWR244HijQBdn59RhMjwM3gHh+/1R0QRNg3K79YM
yqckAL6nHItMBfefqXZGu9Ve3N38igZA4kPU4R7zXueh6p//Mj/htVjTGWMuDNxkdlTGkClO5mov
PmntlKHox73d+o9lSp9FFU9rin4UHRNMv8t8VxeRcFitxz8uE4Q+BYcr3fSXo+BAD22nTl85HGiP
MP+004trU7dVv9iSkUHQau5g/7XYGFRMJnt5sFWe6DYeXQQE43PNAOWZO8SA7Z3sSh6aSaY1dOEB
/e9cOA6U6Sh1Q15Qyr770pxuaSdbFmeJnrBVtm1p+FAC4cJy4ND9L/tYnz8ynkqyaMeHJVN2gmip
AvIx+yaHQj+Bdkokk37hhNIgZvD7xvRgq2G1FZSbRohS7wdSOOCe3PaXVOUQimjUA662lNUJpH8A
LgULsjXHLp4d2K+0YXSn6iR8i1shTCDA4uJIJoAEBgabaTC2ftD9bNmtsYnxFIteXp9DaZtrtN+Y
CwflOvm9fYl/RAC7nbcXY18u0PZ6SiwFUmcfiA1oLBCU2ynQi8TOaiPD8mk0gnoWt/2ceDE1seyK
jcDjJ92nI4vZB3SfCNB2C9On8n3tD2tKykeg2+QpITKaAbfEg6k4QtysUm+jTvy1am1aX5vff1CY
wXXfY5mxtMK82iVLmgIwR+e79gDlzbTX8u/CLTamI/9DYsRrot/RkX2QK1sCQjt6dfxyNeAJXq3G
gxTkv0PYsT+X9T9akuKW3pXMeizGhURbT+uT0+7uHCo5KuPJ40k60RfkCIFCa4CKAMIAit1t3ptf
HF7zM1dpGT4s+nGySEcDP5mNf0F0+iBuGvN+Rt8gHBsrwUF9h0ArdcaXJb7oEJjEUZ4AnD3O1rcN
3UkbCrYwO74yf/JgRL8CIH0W6hVgd6bTRo7qsN6bvugq8B6H5FhsZi8biZQr2h2ekxuZyTix7usL
yFfrFql27mUHgTUYMheKMJCj2ebtFPOH/5r3+GvkHtfRirYKKtAVcAFags/Suk0s2+2PVtrvPV1l
XEF99PbShI4i5pUxSgUkNQ2T5ie21KmCJ115/EanXglz/Md3GZ0N/AvKQQ8lkHeQwLAxZhGtX17l
jNdStLR5gRUoeBKlxMcfYm3ObhoXxc8B7bjzTc3bKzapB55f5tuEshAsoPX8efim86Gt6TvZ6s5j
ce7QapX+77nl0hgXwhwhL8VXA1nf8CV789wpNr3kNTsq1+sKxLSijao6zoLbQrrI7oSHnzYr5xju
48RBuJJSL9mlcb6+393xTyFMAqrzU0aXVEH1e6DL5x7PqMebbIEtmmW6joCpoBdf/i4vMho8bgbw
G4NljG1P3f56u/KcNHi6WOANUZ5zKCS+AuVYO/AtLrEvuPmoNf0Zpf32R2BjmbRFIOko7fum+Lkv
5KsUv+JiqfP0SM4OMpts0iugRQgYLHJ6LqHaHHnbW2c60Zh9qFLQU+1qrwXcpZHg9G4SoPqIqQz4
o/04i1H/1bvTRU6e5unxJD/ojrerQWNBOPs3C1PiwhWU4z3Q/ixn/g5F6EFZ8vdKRyubsi0vbFwF
hdKReHZ/4tmlUnRC3h/J06qZhNJt+U87ZRpjdbVdGrOvrN6XnP7cfplRu1UZlJw7L7C7JcWNhyqX
9/KgfWxG4XIhBDkhie5LOu52T3T0lIGZ0wuLQh/WaNcGVpjeE0B+FY4a3ZxXjSNgwEjarxcZwarS
VwJ7gCqwbiOf7m2ht8WvpmM8w/j1/JpFAv6K9KyI4RvB5ttS0LfQWAEdm1DmljVP1qwbXXbrdlne
+Sjd+vl0brr92usf+534SozXXbPK5k84pn1hMg4/ex8y6uVblSv7S6Gu+bEQh0s5ehyn64PE9BPV
VUDq6ZzVecCE04SBXBCVJlMqMtesHFPeD9xF4ELGISqxYV7ehJu91m3Ec8vHyJ37h3ZIO39YMyKs
ESRWkvpA0AEIDQ9L2ZqCUEc1wp1is0bHlJ9WHl/MOqufron+YxtynP9TEYbkVt45L/RxjHQmUuF6
zSn92A1m5nd34K1nzh0xSm4LPM83HMYBdkQZ7PqxeklOtr0vxT/jt2JFXY2v7rUTFG2c/gMXNSQc
//j5YmvI9gAmJQFFlb8VvPuSLw9ynA24sTsKLXLJqiwPbedV713y9hT5S0J8McMFTgjUMtD6KGPO
5lb1adFEuvj4lw1bg3JhsgOr/I+l81pWlcui8BNZZSTckjMiYrqxDFsUEQHF9PT9rfN3dXX3qXN2
QFjMMOYYY36oxMdF1m3jy3c5LJHzGOVPp7f6cF4vW12FbVZHZT2tG51/Vn/OlRUt8OxHelV6F8jy
6Mf4w0u7XGbXNqnoHrDwgGTWgqR65Hb56gybOXpW1KjbePtJe1AfEEDf4+FI/0g+re0QVRXdLX9A
sTRGfetN0DqUFr/kt7jV1BaDUy74gwF8hXx6OWfM8uc/5rwqCrEq+A7A5HQJhSYchlvy89vlaFb6
31c6koxPNX30rO/Dq6jcvtPRmPZr4Em9TU/W760z6tvqy7g9mSEAaOvnm63efOWeVLTiY1MeW/xr
s3qMzQFqFGhHld89zNHNLJF51tP+J+3u8R1oZGB/S6vtmTyuEcTih8u5UHumzHj7Ev5+JieqLZHo
MQXShmcmGczr9BLWMEf3Hvcm4DnB5D798CG+0V2Nt5huIcZa5ZSRrNNp3MlDG8bF2BKtYC/LsVBl
nyns6E1+Nt6HM6VoeHuYHBOW9WyuZBuXI5SBWgGvAGT0C66aEfMPBgldbutsHdKFubu7gL+5e+B1
A8kZReCX2E/kLrQhtzAeG6EAv9l0n4ijGHYG4lcm45HeP1yDHvvBKC9nI68JwHXg0HXWaFY5QI/Z
Ny6X7ZISwhmX+mPF9SrB9ghcev8D4jsbU4nVBl2MOwmmXjI8kqdqbB3QLwLG2Lq66uZaWjU0Apec
nJPhtgFKUoRlJS/h+FAtBjYgTVikf7UpxSO2Y5Pv0PPue4RJdnqBaFOJG9Sn03b3g4hMlfG5egOq
/B3v188EgnlMt6v8afIgRF5Qll8XKj8gflrDDkzbTX5o4mtPKIUxMlFKJGkoP5GNoHup7N9YI02/
GeJUKAWoPRyeNYwfSn+JSkdxKkpaYRf+3d+MzuUFTJjYFNokrGkUzkyoD+tcf4aVhxaaQpOx8db6
0AoJy1+RRkYa0jn2ft/J408b7ZPFJ8IX85+XngkSzCz8qd1TLkr/xIWeFv4DLARcywQxgW3cA7MQ
P+7rK9FnvdW9s1NGvNddwBzWLEMaJApwKX2xhxCuOD9GaLNAjXAdhq+V71AUGCKVCvuFh5nfjfsT
gUIRFCr8wAc1/dVYt5yXoUXdkQz7ZLzhvvJG5v04IbD1wpcncwYBrGj9f9H78AQ1obeYQNf42hU3
2eqTQV+UwKX5RCx6Ncq/m0X/or2D305l1HribqRXa4uW9LGsspv1gEBFWWao8D+3iMARG/aDR3w1
VOj5H0vyBHnvjFZuUBj0KpQecZ6O1ujNJBOj8Tn8nLDLNaQWDWQ2Krc8vdKmJsr+nT6mpAbifhN8
kF6QVvT3Sy8hrBvKgL2GVTTRt/jpfMFs7q5MWXOCBsBpW/xYdhWiLhznGOJpE4Zf+jisDjnSa/Yd
owf76yH/9qoQ9W3PPXu13eoNQB8F1ecvjx/Y6y1J18Xm80er2MOwYCaqV8YB66HbHB7gqTxGTZop
s4eDjyK1nNBNYvQPeV/oPkt21A/ZgEZu1ymFgnGohD2HCmdahmU144hKW73MCnr3q9n+qWK/Aj+R
3vp6LBWDFHrhQ52jnweOU5xyl1uwGK5UT3HY4OZsl0Nj/UsA0hC0iD05NXAqBNv9ZPr2yw1FAw9/
6NQel66elFXP5mXc0AiYo8V9Xu2KiKloOID5m32wmK68Z9K5ZXTDE0yaU1hxuguTwp32drCW39p5
rE0gJMSVJy+ki9bu6kV7wjpVp/UAMvTGXFUHfpDkLjhtTC0T07lTu9PIsGSPP5yN8YHm2aocuBiA
Q3RcePMDMVvIKSdrxhP9fWESBcySQ4QymIK22PA+bSlgr8Z4WW4+4XW1XQ5w4EHb2tAuXKzt7EvB
llOqpvzEzZYGF63Cwz37VatfMCKx65txZ2NjkK+C/vR+2CITgCzYGsVCxYYAXfRqAhFn1Z4YQ3gD
YCuCsqxT51PEur2QL1pjKokYtwjpt52GHynbCNda0EQKgZRFZoRHRgE+IUJRjaGKNqOya1v+wATu
9pzlhjFZJkr/78NX3/p/f3OPpT2a5c0j/m1aj+Zgep41AZkF1AC4QiKgPuhZunTYA/uQPRFOG1b6
KaDWFfXvZS7ghdru9lAuvNJRvYaQ9rhrhCMJwKhafhjDpJPka6ksv6o9UJRGuxoU1hml55tPlJ+G
MJIht+L08m/bEudUirj2EBqUcEd4o3TgTSj0Zv927ilaUKuc8Zi5m2zbzHUZD/sn+pExzJt/pTc1
WDN/TCX/LhoTeDHr0s7xSCjCImwzgriMRpRxYfrLiI3zyekR0IoDtJW7h6uebu57BX/fvBtsYjXe
wPzaesil5uk5+WWcXsYR/ugPIIeKsGLsAUSzXTUjPLfzv+1cmtfmj2Wnk378MUUUL8FcmFgvH/te
4J8pxNvkYhW2NBsOzAlleNx3QErhz1daVunPtz6cXQudVuazHmydOysmpvclBgv1QTGxzLjvB8e7
jyT/7TiEjzyeEJV1GfBC0br9d8k44kZlQJ8RvWa/DLzA7Dso10hG4Ys8ep+Xu59H2vuicSd4kJZu
aW/Ka9Zj7LtEzGmz/8prWHxFWJIL4+t8eEFWF5TmJLjkmXVLaLTzzt/qJ3gls/vW4BHxEhFDtj/j
6785UmSh7925Wk1M75fRgMPU0l8ZlzXKckydF1zjlrMTM7B9u/LY6PzvkgakJldzuAA1suHyydTO
GFztKqm+SQcWiEvM2XtBCejRrGi3gfaOGyAzlTWkgNPpVlMsig2d/l+FchCpxzzluBFOGbvnMOH/
5L9J9mmn/fkFzTMA+UGXL3obIUFlaQZgEnTNhGDNiqwzGJ+sD+yBnl2MkftYjlxmaAu2Aka9MA+g
pNhljE2QxjcEKrARcy+92H3MXgJFLRa0qKv9onuk87e2nOexMyBOStog6ayaKNugiBTq2N66DSX/
7LPYOJLtHBcsFacPMtBo+lpzEPjdYks0gjDuy/4Lqwnd/G83Mkvvv89WeiOWhH/97Syf2GUG3kAw
5JSXmezme9IZCZLjQQnE/4AjcPSy67LngowQi4u/q/UjWc4VOMI/TVTmHsWJz99jOHCJEOZdI97Q
aDIFzEjlCDx+C8bVGVsg08Z9Wy1j+nCQ9MJt/AK7tEbZ2OoCwp1ymNijhEaX9oZlYyl7cX0Spc9g
ysZIcwUICfzRuU3fGi3oa0FJV4Dn5mX9DpZD10bqtSVWvFG08RGH/nj5icpZu6t++kvR61PJtCcZ
WkN6z2kwSN6rG3HHo06lUFAOYxARFU1DtbrzYWr7g2HpzxsQtBSa9yMSyeBjCSm5PD2bsNKxhFE4
8yBMH5AxBc/6lqpEtoGGjIsx9kv9l6LNMHDpoyhS0BQOXAW5JxTt5GqJDJwzRjF6fDm/CqvCr77i
PfSHvgT+1xNZ0lITevkIbx0MYVDiWo/lRSgL+S2AhpwJttm7Dx8qjD+gme6v8vmXKtkaz6t98wJn
f08Z2hGd6YB64R0g9mtMMkpK7QUrDsj5Xxa28W+RZsjjW5v0EOxAIiAhb80KaEbaAxHdoMXNSifH
y8E1pdXPE4uVhv4jVugilfjiQoHQP3+PmIwyv82vLr/0RSI1i5PANenoucwGlGJG7Wv/AP5yasF2
VdCThFfgaMJ1ESJrHYIhpSRP0uqXWCDtqbb8njGePTCPV6dXUEZ8a3gH7rWnlOEXnOKvqGdAEYWs
y38KL9fHaMaiyeYI0aXShoLrXztYCRbUyIauFETTrJ1LBmbLcINhrwrSTwdtbpe7iX1fCVfMlpqM
ubfZJgB0lKol827tc5DQFsQoVN4U0SgKBm6De4+jTiFOAXUjmxwKPes2Ul3KxMKubACRS0rAXUOT
OvRtgc9Xq7N9zoC/qJzGkNumd5BNg86/MHvGEeavLMJqAV2LKkeBwwBv0XwllxWuBz+AbSRZaCLH
B4LxlaJL9pZgM5FYYIcFy/Ktfe2JURITRiZ5D6QcmoqDcPqqyQZOZh3FOfVyLShkRgt5wqFObCli
JjYBuAorHvP7QcFwzY0BwMjPBnQp8/g6MiYQ7dghcjHLduqpi7tsfy5OrmrKw7hNgvfFRJnfgaKs
xhTedwbVqi3GBEjE9Ow8y0GgyoveIHqBufey82YNKqJ0dh9Xnot+G+s3d/LV68WTqRei+ulAMUCv
xrn9LL3+2biCeWKt+/GBDQZvA4zkHOWEnZUUD1Nh0fe1ahP+7VRKAdwtTI/pAfSK3cG99c1CKc1o
ERBPy0r7698sisEq6q/YrLFWVkAMAoRjTq3VO4LKRAwJJJAqgetf9edTY9aLPIG5z8+UqAIbUi7l
5pMS9J9xSvTDdSX98b62probAJAMzKedW+dANnrGgPDWLm4kh3bZwrqjY5ZDoiE96y0mjtCalova
HNGZkNEflPN9ZztjskEZqqxy4Ed5ynmazPMT0QcLECFM5mPQchivkIGIo86pEfR3wGCJ590RHmI1
7SeS+YnzJWeSOggmRMqF+OI0oyRAiidUK7x3UvTFI8/vsReJYDWlhSgkvaJyZRy3VKiIR8bzgYMT
wwdCMB8MAqNRZGT//h5YsNsjqW+ZfjoUp7+vBr70FEAlDB7gep7gneHOw+pPpUAIfrFUcNnaOiB2
foAgq2jEAHBIHfrt6TeDcYL/HRo87u1BvLyoE7/W68sLoQOZvA/meVeDZSBRFed9zRMC/PqcMDVf
0NrwkA+Ne1m33oSOMM5pt8S0TfJVA5sbjIjO5oukCtOY5hQlFe6ByHWfh1UnHEIGxNEylCA7phPa
s9kllpb6I72UOujg5Vj9zG08VolpnZXbyDkROiCHYACoaEShjIdm9cILOl19d/ae2S+7rm7rLmBI
CNfU+pyGVj9gEUB03oGiSfEvQbHCaHG4HGIuBvjKo5/AV0JywKCKqexC4Q4CkjzNnRj+qeuWyuKJ
kZzWrIhhHYDA1Roxuo5vlujHe/bVok0ieHX0g4zvcA4ZuRqIvtWxT8wULI6Fgly/Mzxax4Rbbsj2
Dz+JO0HjOIyhcUFiVrUXigniP/3+1Xr7DBOhRJHBXkTubfT2X9kYUjql/iNogesp0+i9Sc8JkFrD
X70RfffxXGQ2R0eAun/PACL8OmxUolS7HLb+wwWuopD8MIDAJB7DDhzaAvJWR+oyenY/UIhyfLwp
D9+bhE0wTotFt+J1Mahf+8tqQ4N46oJqIdgw4Otz2e25nBFL9QA3xSjj6UCDYuTcM+HNgiqNvJLp
MvxFGnkRk57W8Q7GP55VB2yDkZaJdDMh5jOESDldb+Mxr/X7krNn8Hbh3YOvpF6FlPTU44VX8zIj
PAWivhmvxVhm9vwMcXWPmO+oPFpBBBnHIErQRiZhL/yYZpbTYTeOMKRQqO7gtBo/U8z3GGxbZHIw
icqkGYrEYEAB3ShRDYrZ5ogjdieYifqijYoZYOmQXS78G9/DUyx3rck8fV45D6LueDXgQbiSvwVf
E1tCrkAvMkLFEqHMFqml8F0XC+Yk/KKofM1mVweXheowSEHRfI3p6ccFkwW8gnxme08qqF5ydS/B
eD7ConrVp/ZIufUwa/46o/8ivdNzmohSEUN68nFC282zE/MY5KQzlVooA3r1fvqOA4XvUG6MsreL
b4UmudewN4NMUTNhlpjUPMM3uAblKw28PK0RFnfgngH4UfAD/CcPK1QStU2l4Y9QC/0/fCHrUuxt
+IAfygDZUmNEmTY+YMvJlCmYov1CYFm+DWhnil+dOcjaGfDplWE4Rry0JJkiNpFTbT4X9LAWha13
NQrnuRO0mqdXM/NHe0CBTD1CPQ4FhEFzMy9mAw+XKeO1fDpy1i5V83Fg6DutEX58WYQqbGwIOM45
BCbKv9rZrsLvfgib4LcoI349lGoeGEdeOyNvQLQ7Me6i8QLEYCAIWIUdydsvmLVvzZ6FRZHw22Pa
uRkvL4cfzWZjfI88BO286d8NgD4cTousyt773t3iBr2XLSjdWZtgcPEmWMeFBwJBMH/MSagE6gq4
uWXCAzPtCW9wOrCvvI+d3gMchnmXXiCxwMr7TicmnLIa3t1opup5UJykoPTBEQce0yYSeLU7z0iO
Ptc9J6+uOo6WCP7SAdqFyxQFrJ9K7BFMgNt/+pp3TE1ezJ8ABRy6UL8P6vOe/wNpmK6y1pso9jDP
lO0U7VCEoKtqYkTOI6V8ZxbudlD0w63DQdQa8hI1rPFjvDnymHTJ4f/xT5lvgYPyMBq3A5eSbVpw
UCUXGipeVszBPIFSYgaiLQe2COaEBQvLFRsbFAwqL0zRye4KT4AZKQ2lGMAwtmN1I7hLQPsNSjYX
a8dU49TgM9ORYRcK2ucFyjYMA+kMrtqi0PlrvO60I7Vrckop/fwvFtAhuBdvj0eqWlN2F6bHuoBI
lIZJ0mkLOinNPzF+ZAZL+HbBq/oAUMydwWMF6i57ql0yy3mRGTti9uDUo4Tv0qwG4Sq8QuPNU5Pz
rGNk+QggDGtrXsPsrJ0cZ7FQEG9fNafMILHynwbtWc64EooAkdY7AeSap4Y2JqeI4SUewoqBikoC
5f1G/Qx35OvAN9SiqIyiSJSbb43Ldk4XmsuzlxyPlL1x41wEY4OfRaWpZxCjiRg3a7skbwmGosH/
e2n0NkzvhA2XmeDFQmKkodcLH/GG/ph37q6Mao0bkwJHHfta9sYNE/T97lI12lJcLkY0Shd9EknG
Ugu8s4bV11fjgw6pAFptXe2ghq2h99Nrk0Sp9KaHvw+yuDu5/Kb/ieKQaV7w8dgTbpnfIAoucy4p
UpwSrsAV1AoMk7k/+A7F5Vh7WLSGNtw7Bo68KbUvvh/vTUdQBXT6+z5MI0mLzJ4XRTwYPeqmpfnJ
wJiM9zzXM+rTQtuxDOvm8rkajkTWD4aGZIFJkH4kConGqPDpipA4aIfOCBQtSksIowC7IF8JJSEI
mD5BK88zEe5FVABXeljhlrhT+OUdx76zfvaUFmG9hXwwDiaLjElJsNvBBra5O/+u4GFwN3fi1HmR
Arsn8k5JzUMg3Xj8UUg0+6aqrfwElY0OQHR2uMNJIvbvMSTSDNrZyvv8YeTHY8t+ZnR31xkPUFj7
aTxxaidt/bUYvFyCUgvWZuH0DbhWDk01Yk3eCMxofJ+8ZIKl85qQUJhBpyZJY2nP/grDnS7X0Ujf
4QAh3qcnjodHvsxPs3VkM3N6OYdDEGTpGx8cPIzEaXY4uezE4Kh9+XmgRZq3q6m2W03f6WsKWwLK
9O8KmXHKDEm2TVpqVT8Emhl9+RLFz5yUq+F9Le3jQgq3oZHkhmcul0FkZqcT3qqFO9HIovApIk9P
MA/DN6TQewGQAPZRWs3kjgUdxOWrdoIoo2U8AN2ENMHra0ZOhgf8E4MAZviwbEqs6Kjv9SPus+xv
0r7u9p8OnoJaG8+n4FrePeAQDPSdV9FcRbzFudX43AdkALbjcSanwbrV0sxZjMPV6q7FsWvdtcUx
+TppFBw4Bt6NFNzhsIRCEWXv21wJgfK/BYCb/R4TAQT8CH8NwGS4t/4E87unFYboPrUVMe2YHNXp
ZJocn9ZlMQI4A76wQJyQyOIwA+9MNkCC3QlRT9Y2EyvkpwUf4zIbepB6+bljuwiw9QJsm8D0OIeS
2YMZQvDscVJEfAB74LggqgUqnOIDaeQpr4agA3GgxMnPSYWlfrxpq9iaF/EPJxLZoS7hF04QoeIK
BRza6StZk7zWHUEJmpXzF/4wcloEtTExzvYVmsIYyy8GhTq1xtt5M8EC0WfEYfuM4nQJYT+DKvwJ
NP/o6HDiniC0YmNQgDHBV+Cun3AkTOtqzM6gCeg9A7Ath8JzScWLeIupOu4girSaFSMVcocFgZZn
B/K8AAims6NhuLnwtnjdf5wHajcoqAeIeFShnuPQg+Jfyn9t5iM4EXOST30N5AXILNKdkWYQe9Pj
hBt/5B9hn9CF+a2WMdmmL/qKNUsw4Ij5brXVG6DBi6Wofk8zvo9ox6VwhpPCdlJwWw6SkaS8qIJJ
WkInoHb0BHVmKlqoUULzha5vO2AsyxiWOCsxlLjYN0DMj4PJCX783sivreGfNYdvr02hfSVChfxy
/uypGfD66wHLyR7WxNwGcNfg+ojwVIFhLadTjGxDyWghCcCKRemZvYDnIgcMBFoKhxu63/SzFmEi
jdj6gjEM3z8xeQ+Je5UO96LhRq5LrR/zmiAZwK3pQ2WOFoMfLRYuRDqIILOrSOTgbDfSA9pwvlbc
7al91+euvRTrwk3dO0H/1OW00xcnL3qa1BZuEIj65wEpc00SAhi2uPWtBpFG0XTnmJ84Mxq5q3G4
Qg96Mx8NjxGzHy+v+uxsUCQ9sapeFyKr6wlRRCTStOMMiOTU6mOfPd48kfTsffdfLSWfbgW0rxqp
F4m0pW52LTkZ1glA4Rl7a7oDCJNDRjl3lzrr4r74FTXc/3a25kyBZUg4kcjRVT9wsxm3vyiZlmbm
OONIdGbEzadm201PsyM+NAdL30W7nUdOPx0J7Aset73xfcqWTkvToeV5zgmMy/KdDPoMbyLHkXYN
SL8AOP438nWcWvO+focrsE+d4iRhqCLD7utA1s6bMC8sG8DjYszEOLUQynBa/uqYc6DOYO7cafcl
tXJSh89wu5SWeLQAKyrWbqDTdAf6LiUDn6Ol/eJM/7FuUQy5Pfoz0Hafo4E/NjceFaG2ZL0XZ5CC
11guD1O8yYg+2mGpaB4VfN/ImHW/l8nxTLuROLonkq0Iswe6OllwG6LfTGRdKlttvdtlAHOjKUGn
wneFu2+fjg/njVWMbqxiwXafW7K2wrphx407HpkouxRPIhfyZh0XpbvwE9ANME/YYkRLkcG++Cn1
PWIqY4UQ13HEVhwizoV3WWVRQ+zvDE7b0NBPBjZcwI1sOECipi2wccIjCldkcUv/PUtIy2i/KTGS
5GWxDlBEavHBCBY7j1DhHo9vzTCXa9MTfMib5jsc4IxKgBVornc0/D4u/D8LE5SDEPEPSAl1gCsQ
VE8AQxMD3JksGrOzB5vBfsLzHJHCIU7V/yIaJKAgo+Ss+M9Wv/niiMl83KRiA8LLZQiDLOUByLmC
AQp/4/A69TZSjlJUY4wpSAIY0Sb1SJdZhHEB2xDexyXG1mMLk+OQIS4AJM1yz37RNp+pgs/OB0pD
51Qr2bhQnWNubjDwwdL1PB0dJvEvHs4GvO8I4Mc4TF8ZUhOBixk1ToJi0RsGpZlbo3UO1AyCW0BH
7ZaCMiqFtFkRrSblkxhU0oniIMg2Cew7mxPO6TSlA4HkYiq5ncFWpCY0H0EBa5234qst5Fj60lQf
mW4BnVuTabNkXuePWHzGV+s9v4+uyL5Abi09CmnueD7rM33iwx8KQKQWKFZ7E/IB8XjJcIchwTsE
CJppHCcRZLsMdyj4BQTPbJLb0EJrHZnSsrRpLnCZm02m+EYH4sCBU2LtSDXhgYGFSPKMT3TOWcwm
Jo4SkacGpfzaJclFsBYm8GxrINIQ+j9cGUypCTGgVMATPd5YdhLHYyqUZk/Oxo70ZdLR88I7gAe8
2swzxwbY9YC1Gu9kkL4MvCD9p/tbjeH6pBWL2dH7zGTkBCjl+JHoFnP9AXWBwVEEldyE3soAf9ez
L/yrDcQVjxJoXSPmSwXXtKTo5skIBjycG1I9qmecMgaIsuC74zJIp8IUHniLTUlBL2WvgYx99+on
LKhgxh/lf/SFDwjmx+59vAI8nJEjmsEPFlx+hR0mTfqEAeYeJilTxdcfQ+/iurg/fXzOgMt/GE7A
MUneewbi9Vh8BOqhgZUTmATqWMl6n8Q+cd9cGA3aH5XcmDD01EfmhKmzfcjdFvQ6gFIVqkBxP6gl
DKy0USqLuY6Otu74wW4V7LSZl7Pf6d/OPFlH0A81xBE2Um9A/MmU9hqblNLlkAzi35SD0vnnDx4M
2hczr57zYt8H4WarD9Y15yx8Mwzr+9uolINBT7sO8AR8vqCBUxEvoBS+Awzic5rZybqyhQ2osIZu
sQSFYxLybulMi50nZ0A1yg3TAVrkxqyxExCutqq2uO4bjNqHeFFBp4He1POHADITq6Hqw5ZWIE6Q
hd+q8VyfbWWWX6zK7i8bzC7YvcDrl/axswjzuPoTE4uaYpCzHjAT11OGsbeYGQAo2Til/IXgQyTK
yBSU8n2Yjp9dASnknr6EFu68UWSwNBhcfF+ePvafNx7RdoPxwd1hhg8N63n1pYvVYQ9RMR9Cmnqa
5KeqthQkFaH6J7ExeKvVG04J7Jo+w7Z8SiTfUJmCjDniKstwvITK5Z9FNnYeKVmK7HENwQcIxcyu
Qwir8FuI6gQ2HC9hK9NTc8KHVqltj28GaZZCjc9InM0rEAfEhgrO9IK4fTkUvhgYPNzX7AFkzCgt
2/qf8KvhhMeAcOi8wpulAg30MBZvrQZW0AS6fUvdDGzqwH0H9WJaxBjmAmzwM7PvsuQjvShNRK/N
49Qk7Kas/IjSbyG4EBK4Fs0if9QFBSJ9keYm2JALQtDWp1uzviumitqO14MHKCzFLlTieErYXEjM
rMhlmkZbTb1A7Np1rTATCvDTDFrgPveKJRtUgJAZI2U2rWVj3aAZ3w1p/wxVl9dyRpSGVjJ2rqtu
ngMKEE1zW1Jh7uvVSQ2fCwbNgPDouRnJNofeBs6IINfzrCnihun4SQmNbtGtZ6V5MfynUU6/ZEhg
Z+ZuIxZ04BxmXCArfDYfOv+73sSvqJnDx+gHHjfde+8hPahuHcLTpluG3PYSTJ/SlnDq503fzvhH
KFfMhv/eyyp8jmlAH2zWuiD5mwuj+8buK1YPd1VG/wHJZDYRJJXNeNPHZl8K1TV1iVaDWqvehDa6
iHqb/gG4FiCuU+3P20AHBoOzP4bGK06IC4sQesAVXc7sgxX9grpARS/09CD+GyWNA9JCDjHIDjkS
9RBV3q4XsjQNQGIUltgq6OiEW8jogNMtYjwI6iILfh0CP3Kn4aE6iQG3yBUCqn2nF6gEEEh2nasS
gH926SvH0eyLs4wAoYtNnoK/0m/SqI28TF2jAkbYI9ug27J72r3MEcjb0IAwSY0KlOvcSYdO57fZ
2HkmY/Q+5wUMIzQRMGQMRFMDlIgkklwsiNjX9t1QOAiyUcjUSvgSAWeJDXcjyHFDXNGouvA3iP+B
gPvaE6NGqg4Kkn/bGVvjad0Bsq9xnRSy1Ts9bUZi5m8h+UwN4UyJpP5kJD9x8SX0WEwxLVAVsaFH
/yw697VRqfmQOI1w1sOuHH9x7QOICQxv4FLhk1/IhJh7UKkx8E9Y3II3MCUhTe0gJjL70K043TZJ
sPHVoL8ZR2+nzaiIn1BgSfoh50leDyEfCfCi9l4/2vz8qSOZwrFoMSB8+FDWL0zJHiJnjAlvfbin
+RTzZZOwGvACgujWlBrYREOs0DOodO44ZUwE+0B/YsKw5ipAgAFUE8Xi+8Cphik0ZYlO7h5stQta
GEQ6/83HoO3On7oHaxFIvVmPYRaRG+imQ6hivwTBrOCqLPEEoD6N3nZjK66gwamn4I/MbPwt3wE7
eoDUgOtAURu3Bovrp9tgyGkHcGPFA80K/oPsbgD2HpmK/+UJDzj/dxcGri8+zz1QEyaHvLrO1fDh
RdNjbXnr6r+Ou7SdnTdPW8Dy17S2yavPmezd3GLxsyWXnVfMS0YQpsAm6SSgsICOAcXy6NtdgXMO
mmYqVNoBoGLAYYdfyizoSsUvZuZX48iKXupVSBIIhTqNRwRh5sZciZMGmHafPoLzDksKoku56yzk
fzhrYYm9+SVi4IIGiFguh2+EdmB62RfSLklqAcjzRxVFrzQbIZL7RZJ7I0Ms4XYd3u5nQ2mArfLL
7sAWhT6HrprW5HJ4YlIMbe5F66lwc9qo8kSiSvE24laI4bSU9v6QSqnakOV0OAvpV7DGKXJrPiSP
9/AM4ZTsuXYoLGANTwmCZrvYoXZh7lR5zfE2HXjqRkmvc8SjBkdiENabtyMIKahOoPjQ2OUxhqDe
fcqw4MaZoLYBaoS8YpUOf7VdjQRpn8ClhkNiB81dMkam3BVcQ6197NeHky20fnembe/ljVb/o6GT
gqdSsP5iehVfxAJowABc0tLr6pGS5W0wJEDDO+BFD0JZm0MknBA5joPjf9Ov1hvCJc4Z3UnOZ/Om
6emFY7YdlaRr3KyFIA6gfNr3PXz65o3b4xagVYHUEHxOL3ypDjT0RxKjsXhZAHiQNc61JZHfvRIe
tnkmUFwtNkS5TDnR41BPVrRkkIfpf9jw2Z4azEwY6H7JkSL1tBEo6ZW8QuV1Tob+9aCwxCU+txCo
cQaHQMoX1zNGFdQIosZW/NJr0p1EAQcWWi1/tqr/nC+8UG0pWd0RPgbdUu01IOPCshN3U/sKnesc
TuCT3d2s4IZOoBzRf0IUYPxgMGu2rkAB9nYukw64b1T070QgHYJRENWC6Et9QAWBxxpYlbKHpPAy
s1vMs+Z9F9MSAWsMpne/tYRyb40vkQt25FPM8Fp1FN0lPcR9D6sFNVswmtWmmL8L23wHX0JCtQKS
/QN6/k/jNACJ58ACYeR7mK/ufdFSA1YZ12yLRCxY40jGzL52ell3M2cKQEEyPaDJh9XOUhDCPgRh
Qv6pRjaLCo5zgUM9osYKmUEFUCV/mO33/bNZUPHjRWzLGkAnF8LU4EughjeBChalaU4kvTBAHW+E
liu7zdnoRlL6xNwl+qmHj8End4yRqPOBjMHy2OUnEaxpVAr+1mFiIn71ma4NiVnWp2J+sshJu3P3
IJWuxKUyl1bEzJE+6ZYHN6obmFXoL61qg28Hn3XrN0ekSP35WNF6xJeHaB8EhZIv3P0SJYYWXvtD
xmyVqVAR3qxXZUYNyrKeBwm5lVdbRBlsK0MEdIemguiX8wNRRoVe6m8VW2btEEIQ2ZDwBMYvUnKR
YrOHGxXxYwg88DBa4p9YQDb08XAi9AJhgmXeXPMdIGkU3DvSsfxz34aAACcJNvM4BErGm3UAdzGw
f+mzPBOeDi6WXujk5ehsXPDEFERGnLqimkkUe3evAQliPzHhDrmEdQ8jGfcS5rbYkPuFqfYlaDYG
x35IHVkhY1YwPUYQS0O2UPUvqOVcIj0yOnVZagJD/hGgAGCkf47FbsDeH2gXMfc2VViHUZ5AJglv
vAqs87DGB6WDGYQ+4Or2+N2d9WIdj8tlY6PLyXKV6RYfDGzTsDZWMZWwb+YbsiFSRxKcamJb4Y4Y
+80/yKxcRpYLhDarm0v3EbyN9iRvpCFX3IWT/W+vznBPwzVhsBevr1gHpOB3i5kJkfiCHX2e3XXM
9/XPvooV95+OAltIHHwwJcGwBbOWuYptDPKb5XANO8bM58+TIOsh3k0+H7O52NIc84T9y6/2IumK
V4IQfd7wLgOmDiJs/Lb8NP6ng6Hs8ydGssPDnZ81mNV7uA/6jpmT6PxogXGyZ24i6p/fVAXaEODh
cAwNRcZg5Cx4cXlYPLU/iHrJf0vVYD4NiPBUeWqQIHEjCYg1FixjAq8EHqCFAohFl0oxv9UOF3DH
/qHcSSSBi7dFkAOTLSkYVDIgB+GlStjRJ8x4I6HGgth8k/OIaY2IQVtodQfhjoAvPnUDugH4OpRY
k8NIQ7bypTAByoRsOCWi7+AlG92SUM87S1EaI4MAcmXHCa6qQH0g7wzCzqRjM2I4tMQnlFsBszkp
2L5By0EgQTrNCKKiY7rHXweXJ8QpGLz8KASGSwjMQ+6ZlHWeGtfuK3hNhTEpQAL9F8Ge3U2tNY5y
Bm67PsDGi08gysLW+h0oHXDMMP4NZJnp/vPyZfENKWZRg6jRLQKtfwhnws6yxLN+Q5cS3wG4trFY
LXEx4EDue4Qc/JQMzDbNwf9IO7Pm1LUsz3+VinxuojUPFV39IAmJeQYPLwQ2BgFCgCQQ8On7t3yj
Km2O28rI+1AZFfec421Je6+9hv+AqqbCdAmQKJkXVbiDTK/GF4UsGxWvMYRroUPfMU/9hKFyS8/r
Oa3xv6ZcFDME980bgDRP9BhkHw0B/WVYsDXQvUGD1Gjxv6xshQaTRP3ljGOAweiHr0UWtV/iN0T3
ao5L1W2B9jf7oADTA0ekt8BYsl68FKDKxLwAx6/wgtCugH7MFya/Si95vo1oHbN7YpLWW3Tl4k38
KTkspVlvzVQQABiqA1MBzDIcWhLVpf3Ww5IZdFghgVnAzTU+CCs2chBlOxdvPogOTMLf7d61AfAz
ujGLxEV0fHoG1CCQPwaAtoJoPPk1GxMYw1X2i1ccybReFI8eHd+aJinHGpi7VMu0Go1RiUVW8mwy
VVm9GHqQr6mMwTWRmS7sYQGidePPXwb0BtGNcDsbkgQ5LLdrA8G7MtLkO7UDGLEgr0l7lnzCxRHv
gVXJ5imispOO3NbaH5p0wSn6g/uMeQ39ch6qCcTCn+0X9BvZSymXFt1CfUDRs+2mkHHpyjL3pOiU
VFCq/cMY4XduvhuDOIFbpf5qprQE60le03Laus+0CH4MfwiYZrhZYSGKIjxtOO8wuCxIqdvX6MQ/
O/sOu5CJMjhYNuatRbsTtOYCFzISd2GPQGkE0wVj6xisesb7kQ9qD+WDroMp/fPhBbQLNe8NqQp8
/JrcLMf69kml/cMsas4cDHIZU1kUlFApxwxrILBDa6iJDQ6UDf4ZPQEQ7RCn/A9jDIGPsYZo35Qd
aiMrPHUQwIEnPOzN6aYiAwd+ahcMGSp28AsakmaOyN7rd1BVXHfRcnprqlQbGc0KUA6i9L0uwD3O
kro7uzPrmXwmSUjLu8+1dybZIEhiDzFajsFaGBBMePinnIkF6k7QZICs+vM+DRCtO6ft8OJOc0pK
afHfgBjALDBAylORAa2idUr/A8AXtWneknaHxuzIrCMMhp8ZDZnr6wkS9Mcyo9lOgbnLgRO3Z1ar
nJX+ykF5SRjDt+YuqE1q4XFHfsSrwzuCGovi7TojmSe0Ce+ORjDME3pD50nZzwdJ4zRmVorYb4Kw
12Q9AMHelSTs0LiSm7SvL3m7bH+GJ6bQkQpf2FvIc67HMMLbm5jWLH9bHZze4i4Ag4IHINxZbe4I
cPbk1GxUN5JIpQ81l67DnttNnEMgTfhrpDxRhunun+/A9ffI0EinQTLT1BtQOPFtQX2FKlAn5EiI
9YgEtbC7hFtGuGptaW4aEdw68NFJ1BvkL9wmfXuqv57etYk5VIVJARWsJFJKb4HJCZk4HoMMXzmg
ZIPsSYHiAIdnnv8CRoWTLHcVH40MAWxsJDAAobeXb87o9haDlwT8gwSK/kI/y98CZr9wrBCI2ea+
wX6C3d+BFNxJFx28AbEoLhjmzdcwijJv5Y6N4Y645reeNh04WfFiNwFedJ6cBi5H4got/by8jSGy
I1EhsjItcYTEpuo9IWeJhuRYW6ieLVhEICizFU0TGmMSUOYfjEGK9wJ7aqZF/L4KeD86RNxyICWf
7eizDU5OzsEtEV7GDYyehjPFJGIIfLSurzSGhfRDm8ZK/nTotLd07NwO6MwWdh5cAN6LQeiPkl46
29A3WVF+A4AjEcfUoalEJ+4ab+k0HO/GWWcsyFfiNgde1XXI70RDghM5y4C1MP60+xiVYitl8QE6
+NpeerAaqYyG4uuHNSe9HPjoNIoy3J7WwYIZsAH0rcTuhGNNBKbCwLb13UaSw/UwvjL7BtataZMv
fPbGIH10Gpi0buGII8kOgOUEb5IcAQoDYD0+sdqX3rSkGiasNDq57LkppBSGoiA/2eyvDI6pyQUS
r0RL1I2Dp/QJPRfhyZUoSmDGDOSrbK2xtYHvU4fyxsyGSoJ6swglbl7A53G3MywzhqbrrUcyyaGv
EZZgzm5B2lqUIUBY7ijuKWZG7ntG6xN1irwtlFGZzagg+xAvYV57JqlE+wV3KTSWmNGQ3lxnB+L0
/eUus1HOlq9NNaL7OtA03AsJAOidiKvGkq5uCzacYBxM8BpUaIf+hSOERwtwDqdukcd8OthsG3Ji
PzkteEbA8KNMlLYxvXkSMIGCyJVC6iDBK1iSBkD7Fowhm4dhAzeZ0ZodIMSJjZXTeqabCOgBcRby
Rhqp0qBzUN5aAwRg/Hwj0O+R4kJGYCmNJ2lqnLofIlFUdhCz+0BlYQBOj5kiI9FNuNxyhLf0T1R/
QOcceS0XjP1k7Q0y4jt11vKv4RUg6YByB4EsVpQp1H4BtKNDacdtabXHtLxo74QrCnGoi6sD/DQS
GewZ4+YMXWSZc806Jy2wTXQqPJjZtdY1WsrOgmuntrKVCycI3jCtbET8T3Bxx9ME5CcTTfmQAm45
PLnNqZS3eEkwf+QCugWDOITjDzuDcG9CMIbFizi/Bxn1xoFd4pjSj+lAy7aEix8aobkC2uGJBj3W
6QnVsuxGzKxr4edMkinXsyTuHy4CcN13kQTRgIZKe6h8lubrUvAtDHe6BISO2aJrFlw4RdF+mdRX
NArIDbY82crxh7Tx+dTDvZdxZP194x6WPnueRiZwI0in4JwpjaRbTqxkkiMJIH0JTqnp3XDR5m4r
MhJ/JIjYKORliGh28XvhngKUOEe3fyUMxCv5indHBGXTZ+zXkr8bR0Hs4ltHxggEhSqauB19lBF4
XmrEddPq04uTgeJqy5ZEBKmWBAmU0d2gbKpI/L1SY+D07sFoBXPs9wHPD6zlfMkGmYAoiaYrLDup
KiLyR6fgR1KHeLWQ4ZLB2HZ6Z6hHxauFJTfjuSm7DcY9yAyu0NB8Pi+Qe8TuQGegvkSgJZBR5gu8
SzLEC5fLmZaVxuT0k6EroxxYIxTn/MSSkdTSbQCxZZftAkLTBdMbUCL6sxxs2uB1rmYemrHUcXQe
CxHjKm5uyCeB6nNBa8sE/RCgx8itlPOTCnhy+56zMkP8vyXvoOQMd8sTsnStv0o2a0e04vICoomH
CS4ukMMaXETvvPA0ml0CcCN88e2Iu+/omSOtScN+BuZluqZ7cSG8YFjuP9VG8RhbmueNJ8r1xZoE
gWgP+MS7LSZXEJH0AiiAPTw9DGxXQDvCoqPFZpLJQR8OV8eATjJvmI1LrFtBPSRA6AOlp0T4LT3v
Rgyu0PzhTtx/XkmCi2OGzkRc8O03iAy9XX/Kx4fxxIZF84Bcn8lodJq5zw5qh+GMv9660IzKZvBh
QOMDcSEdBS4+zutvUP9peLmMBT7R92SoBI4mrj0AqThgZC0+8yLeMN4JJTc87jkywD9HfXzHAhIs
roNd52ULEuvceUGY/rmoQxEbrHkhA0njmJfTl1q2INfyo3NUwMTIwWnhnyHdL2xBoJx99uFrsFag
L4Jl0V7ls6u0adGQBwkkLLciVN8JHxY0R+kxYRwYJNJZIlVLGwPcVCAEmF09uqAeMbOjFJ240num
9KofVtTc8J3o9QFJW2wXggsTTOmVqd18dOZenXF3vE0HKBtSeu8n9soG7QtfmGtVobKDIsxs2DGZ
B6Mu3hNOf86JJtfhSMdNutr+m4GRk5QWsGJCBVyr1cdW1fuQFs6JFOQFokqd3J7WjZzm+duZ8pAh
msTbYHml5l4qvsv77M3GkAywDkRTiOhck1sORrs9oH2O7xGeEJk3o/BPRie8WTkxjTMwlPztjLIC
cxJfWc2mzFG490mxWxvqjVN9ycTveTeRqeCtYYOhIRThaIPONZfEbQxkgFqk4aM7Rnd/PgIZy9W5
TIF1CZJRuqFiqIjYQqcc4fnGPwNFSv8WUEbSJPjRSzC43a/8dnRBqXURl/DJXeao9BYUtzIEl5dF
I+XCNUNMlt2w49vkdFzXVFpn+qh0/3yHZIXL+xDyry3MgRPm8Jx1OgYJ/3GJmfdBIBEyS6R3fQug
xdRjJPA4kHRhl2x7aWrGImtVBlwZGl52/m11Ixf8LI01UgGz5TyDwqjXGksaiPzS3vJC2z3jc/CT
cyyIgD88nepCTGGTfZiALiFUdj7Nqs1AGeZttS93Pp+QrBrlZMAD3CD73rq3bdLrEFoC67gtuvl2
K+spdFkoR6iTLsEQW27eB4RrBhSB1TozI8Ui6QQSiAuV98D4DwQvKYhTz94PbSXaMZ2rdbgDZViH
Es7YAbaIpBN8tXjijsXWBjrNS7E4DPRpKv+emZpYLm23BGOuHwydMxLfuL5wVzX2tOBNiqDEyqxj
kB5t8Tdzg7wh8z38ygNugFEy6okwG3AzOqpiznrsCBxhIVZTtLI83tenvWeDT0lgBvxQm6hSNRCr
mfZCGJK0EUPVCB8jjBllWizpnBZgNUdhqdRfpccyROIE5q38yrtZhpspphvp2xaPMUX8/BCiiblf
5nVm24Q8C7Qxv+JCqpIkOvsSCsHk9JJoemgCAHQbzisAB4geWHIHuzdqMrRGbG4SGLJt7dU8Q2Cx
sHk8L3CTX8xfeU0uOKF7P7e99Rs3QvZeQ0Ib982ZsTJQq5xd3/kN1k9Hii34tYxOO9n7CSvCEyY/
+1lpIhvhzT9MhgroDjCGn/fAsqDMhssTyb51x23VhC2IeMAgjkg+VeoecMz8JJKKJqy+sd7U1RCg
b2e9sMd5K2+b5VDGJa++8VS8HkdE9d07uCINFiZt0j1Id6aijLDmY8iZlGsJu0UjlyYDBYVaBzVA
+jlzXq1pyiyZfgH6bxlvyR7EDGLOSFH5MTztTVg49ROjVyWAhYw6iAsk9DlLmmcKJkbHEA030B3R
mA1v72ZXm9CuX84HtKfthjIT0VWk1sJri3mm1VdIEkH1Picr7Z25lUToVbrpHEyv1rFf7AGHJlKf
LYyFJa+NR6DNkA7NOyhXHRC/XiGpUQ5OEEGnDtfUk4k+UYkhZNMC7EZ3W7c9W/FT6vvNgOkkHx+S
Zl0J7CGeC1ynKU3HCwkWrQ8WqzUvU+fpRKtAei70A6WWOTYoOZ3O6d0ZZ5RA1DEyEoEQSiq9iwrv
6UYV+G72RAW6RN6rhHqgRvxVCCBA7uE3H2c2jLXWnsbsGCgFJGS6yJ8DJeDJu77V0BfoEeThdma+
6pHZEpqqhhYP7D7Yu2kLKQjj6QZYD+zSJzRr/jZ/4ouBZ4dAJcO3dSjvKYbIzsSeHcunBBbc2r25
DTRkOnjtjtH0g32xjXL8mGVIbnTvyxw0UZjXrVjsn813waRlXbLtkiSGjiAsPrLcxtSkAxCe+9cP
aWJAXSAJWAl4htEl16E6FOmYa/0cE6YlMNf6u968u0dNLhSrNB3cYhHu27u3zZsBCVt4VElDC0lD
P8v8LQnfTlqc9Mi5HMQ1kXBOsUyLiVQfEfnFCc2xaN+Q/BC21QYBjvLJfNm3ody2C8TBSTVemQuc
GDtuZwxZ6Osg+NcEsxCenyAWE5iYFdOTqYGjyOj3gb83sERDfjfUaMwlzwVp4OQYiNXRsamQMVGq
dfSm3dxwNwhqb0bc5lvN61mI8SP3IFjD4QlFAqr2rIv6DagAXbqpiMsims5doNJDJ5YJGVPxnpD5
YVQAlLBBvhDKgxKJnzfIZPVn8CqF4aa1Ia1vSUwYgNEBI0JRoJ99sJ8Hr5tgzATWWCaDGylsJFgR
P1FTwW9Vkq09rVLmcLxqHXQdeM4yYFMDRyPlEY+GSyeexAjHje2+MtwCrRDRpMObTjhAO0gGECL6
cgHf8rxtwMiVkevgUn/PGkVDWNaiA0WPHGayNKxpUY0deExIPgILa94g/bBvSCL4pUVmXa6pAyJS
m3H5dEQvcv+uYVhshDldAe8957cx/MkHvgvoXALuECNozAFA3bGHeMKlzAlppGNiXF8dqHq59H3m
BdKggIIMV5nDCTmX/6q2tuRrbKmpoImInyNpvFKQIeiTTSGgRgwiKROOCADVllCUoL+zDA5MUgWc
Gveah0ZLDs0YCL3A0KDLqQgVUNxDIetCf+6AOaMxHTdMKvoNbWUrKpgZglxyl2cgO5conzDQd0Rl
SYxpIbd4h4XDQFUO4/7thI4KaHKEjuiJlB78jWbaZc9mw9MgGSHSNn83kZvrQUHimde9HVnilm+5
AybG/PpGlQt3ArSg2wTVfWtY5NLWaPuB1BGfm15HwZgTaghdJC10iNGve2KKIPKUp5gjUAsKTLiR
Q0DubExiGB4660HSK5tnCbZnrskVn48UDfS6tK6UFoMVtvAlLLjP+I1h4AKuhiaC1SWzkSbm7iiM
kKZPwTbCCU0+jt309UB/TwcLDiHo6C//8R//+//+n/frf64/DoNDclsf0v9Iz/vBYZMW+X/9Q1X+
8R/Hv/5zc/lf/7BM29I1R3Nsw9RVx9A0nT9/X4w26Vr+9v+q3bO0tj6W6eQG54VOZf2dQZTnNhoV
65gV6xjf1zEtN5k7+0s6UfspSYWLhsz+Y9MFXcKQIgEKimhbVLGm/O6/PZv8Tl+eLTbik31U7+kk
Jl9FTILpJJNKiug5mrg7PkTFej+8S8MyXEdVDVN1FfdhvWSraKfkbh0mBT5+J38idRiZG4ewYiH1
zwf7tpD1/cEOl8K1Y4WFbBLPGhACVPC7emvBlM+rWEqrWMr+vtQuL3NLl6VgMTQvTRJBGS5qId1j
etkVi8kmePhg357L+b6YYv73c1ld8nDgVuLCB2QG+tdCZqLnqqf7YVd+W9D9vmCRnDenk8bTfZq0
55HIYMf+ZHCEM4N0Mzj6v/fpVEX20Jc9aRjr6/l8ZUWdOoiOZu69pw0RQSqrnu3Hl2lalqPrrms6
umyiLyvNU7e4ODWTwBnlKLvV8TrEBlFEQWhBCugOwE7Vmj+egC9rym76smaWaUacXlhTevHitXjw
B/P+uTOs2Cjyc/7YKF/WkZP/ZZ14s0vXrqyT128rDLfDyUdJ3hOPFv9GfDSsLys9xK1Cc8oiyfle
iIB6++5IcHTcwegwVzzSj2f6y0IPwWNv6GlsWTxSQeakh4Dvacdpz3c6flVvr2pnPISP4/mSpMfj
55m2+9rN684jtN+bysu7HaGvSmIYVDycfI8/vpelqKqr27qh2g/7Qr+qqhaf9cPEiFTsaEU0VWB8
ps/Ql0K3Mmr9uA+/rPewP5zifNjmGeth8hSB2oQpQPNbZjwVD1a10MP2KC/xRdcKFhLGkmBqqOAZ
3TBT/n2hvy7ix1fomKZruY6jqar+8NFOpVpmpW2kE2lIyxB43qUle9NowuEfCxiV7oendF9p9cDs
BJ59JKFSNc8OL5MzlwQZOHNyQHZ0bbIpRAmI1ApDjxoQRKRJOwZ8Iu7I6RXy88xtloywBZGHJkFT
b2aAHQQUvAZY545LKBBqgBZL/eBReGeBtlLq1IN9fKVUWoUMEAAGFdSlGzLB3VNJql0T1mRkjmhS
NOj+itUvIh7sutElONMQMENsY0NFUtVa7+2M0n1ZV+EYMMuKg3193XqDSjchL6TNLKCPI8mi/ayA
xWlsvAGA8A3dtxTTGz8dnO5kF0UjbYiSqxrZEN0RHGy5CzARBhYnBTOSHKnOI0PjDsUn+HFrMH/Z
9rPxHeEgWgYDVaWKofXHr4C/SdaQf4A29fIwIHsHujlvgyLfC7LlsBRZcYZ9rXSGksNEy0jvT+j6
HTTQgTWg9JEpWPb1EtrsFcjuhTbUjWGGDD5/3yTqDzHE5HAptmvYpqq4D7tR1Sz3cjid0gkdSdI5
RktSr1Gb0Nf7m0s9hKujY6/XtpWnk2egmY3bdNMCCAu8efN++7tLPez8/Jgkh/WNpwLa5nNtcalc
PDTsZZBf8VQ/HOdvL/Ah27msd9ZmM8/Sidvvqt5IOg9yMy8rlvkhHH5b5iHPuej3dbozWUZ6X2kA
q9tlp6KRJaRX+toVy1U91UOWY9w2R22b8wLb6EI3ymgE8vaI4svfWuaP1OZyt/XM0HkqXCqCfky3
hlkzPIm/u46cgi+Xv6pd5+v9ukgnr6cW9miQpzHqffp730hVtO+rzA/H2ik58jTSPqaHjnmzlCs0
pZjA09r4/eXJJ3iI7l92hKo8XFj79Hi3S43jBNasWWNqWjSexEPh91V+qva+LWN8fyjHzOx5YrPM
PUwHb5JhgCin/VyVYfy+41TlITo4xrrQTZuX94rAF5aAwNGIDtxRFa+t8oEeYkPqZrqlGDyQOn5G
aTZy6zLek0laxZuTI/nnBzJN1TQMxzXthzNkF4f84u44Q6f6PWRzG82rlw9r9Tmz/MRbxFfqPA39
hmPVbv85VvzPwo686i+7/ajldyWz2O3Qb8ZHZDZusEyJ7KeEZheogorn/PnL/XO5h8N1KTNzZyk8
57MYyoPgwmxtivBwVT/g56vqn+s8HC+jMKytmvPhMqTpnuWuskC0akzKKzIn9Ycajz3/z5Uejpa2
c+dqkp65FAU3t3BINnJv8gHeDmYZKCCGIGaz4i1WPd3DOUt1Kz7ttqx5829kVZY/kq41KUNQ9b3k
J/2yL52Hk5alhuM4+lECh+Iz2OziUBCKDiDISiGwxtOKR6vaII8n7rqr7TO5jekK1rkkPxDdoQvo
BhXrVL3Ch6vYTIq7HV/YIMfOreV6fRSNISvc6+OqNyg77bc3+HAZa3s7LjY630odM356LoI7OV/t
47i6hdNxxUNV7cWHKLLR1up8LZcKoiso6zICBK9yxsdq4zt90TSQIV3FmhUfzH0IIHmcG9neJIDI
gFm8ESGU/AuNRPkev7xG9yFwXFNdTW8Wr/HsE6Xi4BqDEo59m9h/XaAwCB7Ibtkt6cVWPGDFTnEf
QomqrjeqdeMIZAGNxfB17VHvlR0RRK1YqeLzuQ+hxEiyMj+caGIaXWieVDTFeMPkVZTanIZIkcmc
oGLNiu35mNMn9411r9U+D/g1uDfz14P/fmcGAwAFqFvFYkbFR3yIJkftvnPdnAfM64ceMklrEKkb
vwxfmKowTa06elVf7iGWbKx0q150Ygl4htd9C/qN/zSNh7Wqx6p6hw+xJNU3lp1fOHaXQOdOyzHd
FWTyYj8u28OKV1j1TA/hZH5O9OR857hRL4MvouqlC4yjG4CAys9VtdZDOFGP28y+xLw/G6jcwdu3
BNdS6zq09txJxXP9Hkasx8ZlaqSqlVnsQyHjhVKCiW8EaISqQ/Z7pkUThz36JeG5q4ZT26m8wAsi
JHdUyA+rFKsdpk8wllw/B7JETV070WQRlcjfH1P7/ZVaj2n/ZX039pkUMRjp4Yyofezqp2EcovSB
p+DTIm0hsoEET/rKnBktkKpY9vtOtR7rgPPeNa6FXOcyjtmQOWOv+jkXhpIHvOT3h/3/ZM//nRqR
KH9/1cfyvlNVhTvWQXlLxj/YNvsnBDQrRyM/vlZH0x1bdy2LRsT3lQ41tdiczgfSylv9MgCh6X28
AD1JvVXFI1Ut9HDU5yf3ME93aTqZKf692c+jjydGx61t6/d1tB+Pw5cHejjmW7vcZpcLD8S0OXTB
3ukNiGuNQQ8OBifjxQACfwI8pDQq7zv5Kn/ctF+W/uPUq/csM/fp5ArUITLbSQDyMO8zIPHb925l
6/HnXfLP9fTHBGJ/OOi1Go+K/zx0v5P/9HJEEPHfKoEdk4V0WzHYlN+3iJ5l9306T0ggWnw6L2tv
fDgN/959+mUZOYFfwsvWOKc1zWEZwXrd4+At4WiDA0fYN4SNUHX1SErw58f651M9pgznw9wo7C0p
A9J2Nog3lN99cuZt7wZRa/j7rvy5Afjl4R4O9GV+yOey/UmFkmb/GG6DdzHXwmu2IlDpP2/Cfz7X
Q6aw2x7yvHaOZbYKMh3iHgg9ur24uIX0TOm5AiI6YdhZ631SDoqIHBAk6lRasuU7VgliwmX0hJ3p
Nirewo9B9MtbeAg28fkU1/KC3+0vXgGOIHAsUQQFaVk90JMf9tsHfgg49mV3L2839pPIu2XN+EVH
r83fhsD/IWcg+D2ZA1uuDAJV++oh/hi5RLpinU6s7hVSBDDGxhzKM3UE8s9IdlfdylXv9CHoFNe5
YmkHHvM2VFon4g6IjpaOZsoU17X63/uA1kPE0W6alW/XG3pvUCtzrykDbjyjwow7v/Jq+jmS/89O
th7izuHCxPJsstgRrh6WN4I8c4C2V2ZrPx0Z5joW0ABHs0zlYacUhWGfL1s+2YUJX827ttMQlojA
fxzYu8iwVJxRVX7g49bULMNhKcuxXPPhm+l6fDzOr4f9ZGZ73XAyEu0+SFUdlDCHVRvkEyjyy2KP
3+yu3HaZq8piMHz8/onp/aTZRDMDcrTldTxM+xRvDBCHU1+xXX58sRYoFss2NFN/zBjP58veuB03
YMS9GgrHE54TjEIJxAPt8GhWFWSrlpOj8uUGuWaKk230/Z7wAv529rqv3xtMoLBLBF4Ir6ji6X46
eRrjHJNPqGicsu/L6UdnflM3LCfb5gY8AVAoGBacv2mpVu6Zn07D19Ue7qusuGqXLE/2lC8GwxbY
5ZAYBXpVmefLufpjw3x5LnnNX15jase3fXFmJemCICzHWoggoS3zL/RAfoqWX5/q8bZKtPhe2/MO
T3V0UJp2CKKRnXnHtdJmdlcZnX88eV+e7fEGuh3mc/fAs7W72wEzUdXz6BLUexb9zfEq+H2HGD89
HW0+1XEVy1Ec4+EuUNNzrJfrOGFDZp1yxnj1ArflzjQVsCO4ssF6ZHMrWwPkNlrQUoJtiNfrG8ha
5NdQGqIfdALYljf1G9JZ2F5gN4YIUetIJb57KuDDhb//xqpEnsdvb1m6oQEH0G0i4vdvn9XuV/O6
1lADiNKOhR7k+6F3bX7KezUu7Ot6HhwmmCIiaoAYZ2XI/+kEf1n+M7n/svWSzfWoHVw1mdCEa907
eoDVJCmCGDuJ4YshGPvfn5iH+vORLcWhxnI4yhY92e+PnNq7+f5+VXd8JKOFty9A1G0n6aiM0sN5
y0VZBZ69yVhmTpvHwFM6uF6i5OWIt8w1SJYWhHHE+Z3AgjrVu03Nt9zsXY3GHd7Ktr2DjYFyMfBe
yEMWg35C4DTpr01Pf8sx9oWG3tiGeuPcAwLXcEewalAz2YQ3NClJw+D2ubm/7W+6xuAKgNeoq20w
7k0deOr8ZT/dBqcWIHwSZRUKoIIJNBo++4O/q++RMH5SEbpwfRVMARdZ94jcdBsaMS4GaFw872GX
RFeaH9M7inUZTMI9MhVzjoMLZC1HapoJv+f0jsiU6+j7a0B9DxrMW9HhKvD4ELQZkFOwmOaLMtpG
8NgwGIfIi/DFidQO73g6EZjCqB/YOQJQsMcJJjNgdHYBBpOwp7BLmYAKpa/7LErDp3B1QAybhd51
LEOgmuSt5Q0+1b3Oz2oIE095R0Si4b7UJog6wOC1lygSfAB6hiiyC+2BDkoZfOanLwy0IMjLAHMV
ZjPQa+G79pKpSAqilf8OF7iNJhIqE2YTZm2EzVX5BDrdBqCBjtEn1ZM5zpj/gwGLMASCJ0IhR3r/
+T7E8aJ54VfGHBUnWKRZlH62OiDPcu6vRKbPEqULLK+glHEVoWDpRDr45jjKItDqjdtw84Q+2og+
Fw+zAyOPTRMDWaurQnJYk3WIGhoK3iCNYZUESStuAzjqqYAwhkDrsRa7goYWBjyyFIIYR0HhCG8E
feEmzmMCTjafAXCgmnvh6ivXQmKBoN0WOpgdfIKkc2GqZCFUtrAU4QZ3iRNoCWB+XDZxuIGTsX+z
YW9sIInBCqm8Z3447N8O3sM9o2WHs2rc7lCtuhiwbQGflqMR2lj9uJeuhMe2/P2om+qPK7qWblqG
bqvuY5vYXd+S+bYsd5NzndO6GSGaY9WhqCHz3tzXD9Ec7cRu1r9Mbt28u0U4GShNK0e2CU0pVISQ
zlqkyw0gFs+G737yt4NsHaVaYBt1PX9Wz36G5EvTOvr5qlwdIHrjSta96qMNUgHAf/aROtYUHzMs
uLoLumhDZCjU5n1Zwj2Frq6Pc8yD4F4ivw9gHCg8KnKiW8ZGAYtPzHgHYwPXC6n5yS2av+5n9hjs
MnNvEC+UNXlzPzqP9td6/lpCMDgHx/F657lbX0XT58MZ5NGpixNRy0A2Dpf3OiHF20/Q6A4OsIEz
1JBu6GIN1l1xldBxbsphJtl+jPDm0hikYTymlHmygKmjCocQJYQZeOGtPe7dPqISMSeEkckZ0Nom
ImloIM8UXqCbXX2MAFV/bXfiMWtPzxSZg1pvE1mIC0ZnJDpmouAwR3r+Ut80MSrykxhRyaxRCs5n
19KmtBipoNQpiHT079YdJKIQwhNZP+E+ut0WPLo30UuOsVNjooHcyOgy495EHUJFOgR2KoD5aU0c
3K8re4ilDK3054IhwdG7tAE9+wUsbjiu6MGEh0/nme4GShpCvk+4+nrTNbXbDWtbUXSCQ7xKFnpk
I6S3RfpOaWaoD2HMi/glkPAzKOpnZC18NByhzTOFOAXxk4K3+L0OpaVEV0bpnAciJRvPds3d5CIq
q3C2cpwaWmcg97j5kSXDaIxsdFcRCykxjK4hkSLk1hVEae/44eIi9EnmSnytOzz3yyXKc/4+spAB
wwDk/GwzmYOh0+xcvfcdGh/QAFwiZmM6MFGHCF9KhM7HFn6TiIyIku4Nz+BWglwC9w+xTnwUjv7L
Brq5GLohW+snQ6YbnRqGlLh2IMagAlp1ocxLDR/C72xBOnUw0EmGGw4w/pEbjMaRKpJR7rIQWtvC
5rUI8El4JZfAfk4RC0KSAlYBAmrRfFEim4u14g6iAmJsQdnEUnPH5UYGQFKIwyisntYO2TARuxM2
9eVAbOPTIB4IQVi8NiAR8OPjFhK+8GdrfdiK8+G8e+8rim9Oap3Nk4rM+8ppQE7nXNmo5diiaBtD
r4PcVz82TyOjdWvVxlmHA1WfT48QfIfWKzT+w8BdzZ9N/zS+QqX+F4CLP2SolvIlRj1EReMwPyQX
7UqMwtnxiEINr6dHpyRENjPKQ1gLRR1FALUyNf5sKn/L/WxTcW3Botma5uqP2Wptm8VqvpmXE7Rr
cu2FMUlHqPYqPCU/hh2KXZz/CsmmFgfu89wONLICdEsG1yYID21qms1d0kvm4RFiYskcohZsCAso
/oK3k54LfrXtfX3XtesDyCOfUuXbRtk/tsj+30t0kfu7bfDkGMiP8ec+Km17hB7gwyM76YhXqB25
vTWycOSfqD5evEW+Dc0a/KmhE164qQakyKgPH3wTE5D2fIFQROQagaH4Nrdf43jwl5ddG9YI2D8k
+t9E/68qg/4z5394iw8ZdHLZ3F1tXysnJ6T1EZBoldi9djT19TyMoXEi7bELCqNvHMP0VCc6n0of
9bSa64Na/GiVWBicJkAiXX/ODoNwnPtm3DhxdPQwLRuXayshO7mSe/Uwry8+XNPfglLfVqTFqvFH
dUuVpCgULqahm6ruPNQuyf2U3253p5wor/ft9Iyml4ne3BYTj+49VPd+7SmPMrRP0pFiiYM1nxpN
GvSxEHUCQo8p2tXXGLLxm1p+zWi6TutqRUkxzPpqw0IKs19GkYWSDDcGjtGI6t23IVeLghCOQv6o
N3Qk1GzfGttD6x2qHeI+wR7CPClQpCwhF46NC0YnSVc1AvUkrEy93qtTOrp1pzPvZ2SnN3jUuJQe
olsnzsUnI92T1F661wKqOJoPNpo0/dM8YNyRTXF06sGSOixWRyQJrRCm5zq8vZEXHl4Qc0AfM1K7
aHCGtRIidHScHl9hiDphbcbF5LTPCPXEXgsZZ2SGhs/bD50SHRYSMUNHoyL4PZfRzT9yGfk+qmYq
qqE4LjSh72VLuakV24tqllRqymrTTpj87aNN/dYDdLyPauObNrSpNBFscf2aGlzW0Z4eWj2GBMw8
AozIE5orzVv+sc69e0aHDZNQ6HqRzv/fSflzslFKHXXg1vpUN44a1Yr6aXTrpkFJh/4emKrvIOp8
Dq0XexNeG2usRp5yI7Bq7x8OacJ5Gxk1L0bwb926HiOFgwon781FfdcrAI3UgjXUItVLx4dbZNVG
ZxpQmyBDnTF5ctGx2SEchIQkJoPrgOPg8hoxMQljbECfnJJEi4t07WdwAIMrt7DjdQq0qOlvJZq/
VWZIIRaUL9s689CnMvUHnLKYGNI2406yHa0b/fDNxi302jh9oJfoOPULW085dpxdXd9PnHJk2y2A
43c/dGZkIOtWgawxMgtN40UxevyoDfKfBrLtPluX2XVQbjyEDztnjdpAAWNNUBwgK1SfI7RC7oa5
76Koi2xgAkFP5ep4WTc/src9ureIgQ2wvy4+VBF/Pb/BwV4ahtiOt501GTtO4Wi0kmGReHQLLVQ4
TLxdzGQuZTNBe5UrnyMwSPll6JpsQ2yIzRIhTm8bN25P+RN+9Tr3ssj8128Qkl9zHvlpZ07BD8D1
DXHxjRvbSwCnOSPkdtcWucaxhyqjCCXvdv4wmZpImZMxPuU132adIaFXGWXPMKfXhXdQ69tLw16a
TfuM6LiGmDhxljoTDZwDpXAKDxVo+K7hxGwbQAuJD5g96TpUUDD0mMX3TqqXD658ze54SlbnDpzz
skQuOVqLap+O+NEGLbu61kHFHXZ5d2wfOjFGhVZ0P3U0u6W79dsbphmi4t8upu4Ht4iG9tVqL9jQ
kB+ZQeRNqcab8+cxEnuN4R7xkZy8pwbsB/nZJm4QqFPV0AhGfCFwB24jX7Wv65YzsvKKCKtpf/TZ
OMGWqtsuTCDFUPWHxoPrKCCN51k5IdnRx8Uabaa7GhiHgZogmIKU0zosdw2O5znz+2j6FWb/sPeK
5qGncNmlHxdzdIzr8Idmm9be8t1e2t6mDBvcngF5PdjU09s7KfquHj/vFb+GanUa7A+Rpof7oYbK
Tbs41fPp3O5YA8udzZv6qRWlvCREq2wpGubInhWdYrJr3NsIcmaecQjv5Ee4m6JjrAQlKhr14yxG
rOz/EXZmTYqy2dr+L985EYCMp0yiOKdD6omhZiaTKLPAr98X79G3u3d0R79RUdFVlSrCs9a61z0U
VP1pv0OhO1cKX1je2gu1WEA1Xu9e7oEYUMzhzc7OtxXf3eZzilTLxT8Wrp/K1sIxL1nk8Jxr+Gy+
NpD3SYCSBRtReon5In4fFO2BMPgNTmAdBktyadvf71MTNPc/+xstJkN96mHijJjYBI6QUjf8YwrO
0d9fsBqI5nh++KPAlgZBWFx3lFXNdN+NV+FGSTIba0AvbEBUkzHr0kkkDxxARn6P8djoSMYsJ7h9
PJUIE9nXp9zHFI6Pn+GOD9xh67hj9iCkKTli009/Gt3OTwA42I/S0b9tfASKYHtUXx4S1h6Pru+I
UEzLPPe+OmbVMFVc74x1/7lImP8GbY13mGIAawFs6Yb8L71Ie9X7EEFAu8fNklur+UvlbSgusawx
bpg3VKWX/gm4JEXLJvUjQlDkbDqszfe+Naai4uV8G+sSU7JxqkXD8uSAtlVmpTi0AbJSHBXuykb5
UL1DrGhjfKrOZfArvE8lXT3TBfqSLMh7l4ydV3JSLEWybEQd0sIovmPi+Ojms50ST9PQTQaX0tyH
blnYxnU6JYhbwOlQ8XXBN8b5YdVgKj6Qoj0ZEzWj4DCMavCP6haghJg32mR+l90sJd0LP0ze039F
4P8NzQUP1ZHi6ubIlgAi/d8VVzfaIq9JMturX6NZGe+TNaqCd91q8fVfCeH/BsTyYgaYpKnKE3Gi
/SsvIw0zIawk6BLYVeMXs345lc1VcgxnQwcUAZ6R2jgy2/7zLfPvEMk/r4s0UZI5k8x/ZbXJpZI8
r+z7IZqx7HeeFHbiH6Z4UTOZkjs71Xb/+RXpJv+vC2tOZFHmY8qonv/lwibq55pPYthSJUnY1bFd
yKghJPx7iMt7qFguec1fuBK+JpKT3t54xvzVoz+GnWKOgDHusI6P4lZRA8qNCVr2Nflq5u1Z2cV/
o1EegUCz6ECaDha794Ky5w5r/u2qBMu8md8yeMWTriLDDCj5yTcsquZq8HIMxZosVEQZkyDdZm4x
Iipy6la/KJGumDdH63D7WuNtjQuHsTF+OETP3dWZgb6akEd/J6f3hbkyKPeTq9XhOfujewAk2VwP
wtVSxQ6MMJx5y3IxX3DGK38DtKKr053oJgJ+t41+x8QPsML5uD2o4EZzps+rUQ1Ot/Z9NPDYlXdj
PATW7DfVN2EwmFAn1DXiY5cfi9t57HfsZY8RP0hoZp/ta5GuJC+yX55JZgO+JHtMauzL4Hj7vbcH
0PLwSpgXK4CevbyRN28uTQYoPjiIwBwcBEaGNkYtPO8dmp+ekqXi7JMczB8dK443UGdCqOrxulXm
2erpGBtzRf9sr2Hv4tsye/OPqEceWM7sF6HZqD7bi0jFIF+4E79iN3lH/RB5gptOUaTt9EVn8vNe
s38iFPu/ENe878zP108vdXW+UaRHK0J+lsryORO+0l29/yyjdeljPBZwXFsUy2O9+UyHGUG7JJN0
QX1Kl9k04tZW+XKGRTdrNzqhgeOfv6d4n8za03VUXW422TLeTbxo89zDF/SwVZnQf/U2nqbJHzng
9Cg3Oj/wlvae/aa/2TRcjnmEytlcAZQFk0uHq9/nIZOyri3wy1qE/G80k30Iv93O4F2R5Y3/NRZN
ODt1VkEYDJbcoDFA+DibENFwYYNQQCH/VVNbKRYCLuSdJZ2yQ34SzxKBvCwpPvMMEA6kUvD7dvaM
PVnyNMGqyU8x9nWzatXpGwI/4yZiCBxV2NkTL9/Zb14OLh1sFELvi/Eu3nAXk8oxOC8sn1uPc36w
pPvkLjaOjlXvlLeWUVpTtySvCpe8U3p5rjvCF6+CVX2WTWdHWNITXsIi6+OJmAQhs8edCcM17CkH
S9V3puwgDmRrEg6WHlsifiCx9dGsiMUC9o7YQlSzzvA1afnWvCabJ2fmTszBE0+BqinbzcE8qQs5
D6TBi5+zHLM25kLqUhfImGeBrFZWOJkz0hRHes3GAILnVFnpXjtTvdAHDCo4uuUt2y39cWUiMqfv
zFFw4riFhc3xggeHxE1H+cdXefzLxHBi6zo6drwz7vjSXL6r3TWZl4p7xT9KcYfQpeUVt018egpe
a85jfvai31ZIW0urSucSucyh02JRVc1LfjadSG+3uHjh7nSZ7OO/GqMXmbsfZccWn23MhPPFh2T7
0ufdYGiCGFj+axf1TA9ijBlyV5j4/OaK6n9bHLLLC4CAZmn/3mnzziEmC+Ov1stZO8hwFfG959bM
eBAjXgVbOSxwRh1nTaiOTG+Gnhkn1d6jXbF7/K56p8HM5KG6uovMc7IzZtdNsaym6fYFuqN6tIeI
SmORWCrCTJg9rOdXrNntHTg4ndIX9uauBQqorOhEhuH2ofxImKNd7fLeBeHl+TW5N1Np0S407EvK
hbCefMt/ZLvumu17/vrivudOvc5IN3HNgzwrfXXHDxycDhzMsLqTMSsDcfPZ9JIl4oHLeBDUPl4p
OOHHh5pm9RkQfE8/LH9pOD/py8rBE3gfs1PCmbDyMEtaqyStbohhoXs11qOhSrkbE1quXnKaXO04
DYTP8Y25u2Yb50KxmC95bngX/7i/Pk4Vlkl8f7UdYkGf2y3TAgY6O6TT08Z7Bp9NQvhjUv8TH6AS
gKmxxhxf2ljnuEziyXIs5+VWO2EwxIYsP9I9fuEjGZ2UiVV1U57C7uXz7zkbynJawWT/2ED3fu5/
8Il8g2WMiS/p+emTmcCieKq7BKEeTMJG8en7SU6vICOuICYkZ3SgAEW+YjQKXMfZagYiFic7bTPc
hxMbAXqy0uV9M7eOeebjxVQYL1tfEXwK3OfAsy9zjG+Z2/iCl+Gc5SanXn2vuSQr0y0D0JHDGMSX
2jyYO959cn/eIy/xShJ2g3ierIUd4N0lvDC2v76YRT0NJxsfpMJ9Lwm/9q+LeGnMsimz65fkR17I
xRIuDAjpQsccbxFFJN3Qif/hhjPkq/Yo/T2LhyZ4KvsvYiGwwSD3Pp62PlYiILosS6kpLw+XSm2t
feO4SswA5n9NEGMZK8zVubAVsiA6WZ/EMnHMIiiNGZZMExfYv/821hh0ffFbk7uHpnRcGpALsawe
7XxKeoNDHyD5Y2w3BzOsQZwrES5b9R/2V6iX4r05VbfxIjoBfUJjXIFTYIcqOriRYhbXfxOTSRsL
MeXtAQ/NtW/lIVGY/0AAK9MSble/DlLSAgK+eMpEHRTgv/pSDcaLhqnCGHaVLTQCsYbp1WuD5kBh
tVXOutjfUx2nhry4NsR9vlFFM89m2DodxqQFkiq4qKb1wvPpe1hxO2FABMaGilKZUf4cVR9Dwzdy
4uor7sDcfwVtPyvINtmxK2HmKYPrHvuPQED9HbuqPx6r6uLpJF/mqgutcNEUTsFtzOfjASBdjiEU
AHYzWQHMeVePMWCCgX3/MC/NwzzoB77g6tyfP+dpf25eXsf1wS29Be1kWz1uWLOpziEkvFmzWeJP
da7nXImtNu5i4oV5k/gUlWprP7wYUKS+ep4G7OipZPRq5zdPL2k00LbZhZG+dXnPs84azcJ/kZKf
mqV5F9+0RO06w34LxbzGIdlssTmBCMZAPCFaZPLhXXmCthMJhT7mmON9lWfjNnHqfbajRHmyHZp2
zY1DrBp+uuAV5LzgDvzkSDa9zyr5Vg5mIC36ztHDabq7Yrm7j3DkZjEhb5HmjBtC/WtAyI9b2gcf
0UDhI6zkEHx7MpM2KXugM954JPiQ6nWPDqCKGDTMJmtej58BqNfPlS2gz/51TlhrDm6U6h7B0wNL
jNhvLj09aX2i0Hd+Tb+iYtqGqP6SFy4NhgmcCxotkLjIGtShAbnOJGAd/PyxYfud3PV7QjcFzkXG
dWUBAGu3K6eFYWNzn9IlYKj6k//wf0W0Q3vlmJxNuj1ufuDEcqFie+8TcQKZhDi8I70hHqSm24xt
gx0ue+bGYgmDilu5dtWtACLCzf7gW6biPkAKZGwEXm5Jn0AYZV7Y4SbyoxBUoTu2hf0ZPIMdO9jg
TfnmMB8fQkJfLgRGA/lqfF1zA0Ms7mR5lrNSWUfHbFGPpgagflMRHtCKP/T/ac0+cDCiehPhib1M
l0y0p/Agbwy2n7XV5a7Wzia5G2O8Ffqp6hQ83Ots/jmIh+hbXA77MEh+oh/hgRdcusOR0X4vDYjo
QJ9QAuY8vJfJST4YN9OwaqiThiMtMr+e9W6xMoN2067FZRwoR1bTZxXjX9JEf9sN80P1ct/pTCP1
YbBTPr9E3+N+yGIf/GtuF6xEHuo3zU2+z3+yHYlxza15TWlysMLD48qtGQziY8oCBks/qjvDPMkJ
D2hI8a7BwpEvtb+1eExoc20e7QfsA0S3QCfuK1AwuI+r44TnnH/vxvM2iNYMM9UlEdbPeFclHdXR
Nb91hQgfR8rXEzyWacg5u6JN8TmEmaOmBC1J82O/LR+fbs3d/uo3sjgXAiPzFXFfPlLFyzCDPpel
w1NSyrb420NGIfiDrvMy8ctzua4uqWrV68q0o2j6bnY9pr30TZQwHgrSPubxNp6zUthW7OipntzB
h/IUH0Rw4N75QJC5GXtjUT1EfMxDzBtdIfSqYtZtKSC6m4OvmY5wY0HN93/dY2B80XMXjPeJhLN1
NVpTz1wxmywNPB2Vvfj1wn9z9gpUWgtp97rLL1vZ1L4B4M4+3H4mfvEYVgmumPab98Dn86mC23Rb
LYegIMZuVJKw3ST/aLyl+5nhfWHgRhRneNbJxqIA9g/CbzhXJ6tWH9fxGcvUp8uZiYPvMl7oDI6K
Ex/MXbR+rkWoKpymy3H1bq7yoGT5vyshFWWHYjpAHgrdHS2BbrPYjkmrW5iXsZWosKgGo/fF+2ta
LpN5PyO28yhjtvQHiYf4z29K6A2nXc0rNsI8X9VHPbIHUuDxFMcmEMtHjAwvr5u5bf8k1ZI7r6qn
EtLhBw9VR0phZAmsc/DfAOcsnM/jn081YMoNbAOKQiOBpsgkPUZj67mO3fSXw1vbENjEagmQc1lT
B/Gw57IumPIl3Ecd7np9XU9s05zjBveFk8o3bPeZQM7j+w7y5MArYURgjflcfHL2qR0R1qBZmOQe
iT4Qaa3JLFqmN6bVHcPI59Ycq2NxbPdmasud3ebjNGWCeUpek6yoGv3vOBOxIHo6fc2mwqm+9YvU
23lEU24XmAwfO9R5GEPSiLGU3ihf1aJevXYkyCVTqhrFrMJK4At/NY672KpGk12gzvzSfLXbJMi+
iLzBIHArHfPbgIcr3n+YiY41EEyL68gYUfDlWW+sSk/lqq/867qCUmbey5/2h3igM+m0oRP+k5TF
GxoglvFKHM8v8m+dEq9Vfs84MVNXoMNMDQOtCbsUuC/s7cjHxdGYbhiy59fzwXiWsR+Cm/Gn0ndE
R/4lDVhk2hzFpu4QachSSaH1/UnO/SrdPj2dQF+GlRf1mpyVv3K8zhZzO7+WcEnJ0BxDGmATCJZG
hIHGWNTLPgwlvhEZ0Y7g6RjNtnZDSfulVtYACuy2IDvCIIGbkM4GadwscHIZjRNHPlOBfMTacQyp
rmwCUo2rk7OU+Dh9P1Jw4C8VpLo/HcxepZ/he8C1j5q3jTHY2ebkIfFfZ72/2D975sJJiT/kzSza
WZF71eEz139SfYvptyc9jEvH3UwA7P5KzVYqu8Yb0Y/XIPgdbAVW9aoVM0+dqwtN9nyYWB1+sYXD
+FZ+D49W91XU+3i38n4iUgttRXQnV/8KHsI03HmmPktTv+Mi8tdm0vf748Tg7gDeokv+ipzNCMar
HdY8Idw+Fma6lTeOmZDLthAxvwRSxmpu81pED1NydazC7+0sPbXtrE1cIGcu0bj+Jie4tNnPdOzk
0KKDkG0SzJnxBSeMiWQB1nnECnFcsd4SphU/nokIL2bJjhuHOYwegu9qV2FrnTgmBvf3jw9mxTkN
fBHDTCImtVlywnSiG74WqhkMuqfKM9ncJViCcETWxNP5L/JN642ge13vVGA5xjKFh/d08texzqdE
HiWRfa2mk2T+Tr0sXpmdpZF6VgIf+7SYPY7FRECXftJdUnMpskbIgoSgYpLfcUfI/JaunqvQeA3h
ByB6nDTku3C0/0n5VGARxK52sPrWr3M3h4QG94cwBKoeF/YzDsLRx9EzP1KmFWSI3mE9yTqzIAGN
5Uhr84GECcyUOvI+/N102cp+zZ388hig1fdJJxOrDJ46N8xJjDbiZDOpNsDer/xrorPMX1SYuGPk
H/CPMspzNqveB132jXjF7Pf5WM9izmkTd2DrBuQa7iTdrgTvWsxS4G6ggdKtx9HTow1PfznN3vNO
tNR4JhAeg3aQMkcj9eAEmPTj3+dQ7lOPj8xHAL2pduFv8y2Mzd+wTHF6hmOUzitz3TDWdvnj9V7V
aiA8pwaTZHtJybAkqSFxY7r9IlAmu3d2NvT1td4PqC9fflkGshiYdBDwXFfPprIK+YsrEDUHKQuq
NtCpboRr/pURIM9OgobT+xVWPvkXFBESA6vkYOBqzFvUHBUSG9sigWFhkTTeJ3E5P2VG29Tjr1XG
nRmL8qQOs/DpaRTJ56Hm5NG/Nd1/q7uGCSictqyt0pOUnBo6AGVX9au3PtPM+QvGZT01kks/bORh
I0j7t7kWcalXdkI2vRbbN9CvvO2b6Ut3PqVf4WdezQtjmsCvhKD69jKOqNRP5Hlr2F1/EUCiiz3p
hyTJdH8vc6VRHPCX5CgnAWksGPXVTQGUhHjGz+NKP4nu5OvDjj2ZgrSVmBvrrvixqfMqRM/PDLtU
EacwEIivzz4JyNA96cc0XJmp3z+9mNMH/h5HL4ot0i5FX6mcJ/E1BLPJjR2zFsG9ALAF9gGm3Kr7
ETdG71XALvSXpBmLs2SlDv7zOX+p3FGOiJQHM1u0YV9XoudMT2ckKhlDpkLmwKCQSeyuvZQCDPG3
XApMiOG0YJRlFfH0zN7WIoImvZRKQUbAx1F7Nx/s5wA10aLmPDVvgq0CnLFoLmvTzJxLnfOqvadp
D0QAkPz6Gt/+9Qlg4OpY26vum4ZS9dR0XqLrxRI4tzNjVlS+Ks9JmhyM0bO2kqyC9Qjxt6YbQXct
uKL+9erA+/h4iekWbIN+YhglHP6xHUKPGLwIb1/NHUx7QoujeWqz0Gp+xCwV1sUEnogXyg6mwK/K
y8WZgZoDCpk0/0gO33n2sdkAtk9HLTzh6dLfwKw0EkcarAm7UAK5GDh6q039Nz8QJIHILezf6Mpt
aQn4lXOATp9c9t5lzicVu8cJWnE5Z/I/bT3A1aOLg7ptWlqMSzee3x6H7pXlbmILInCfO8ECgyy2
tzOJPUWxpBQo00s7jgZrZFgyT6F5hVEDvr2C80Kt5/bgVqlmGP38EbhLRG2bAlbNJPK/KLHl0oSY
SH+OkdIf4YvtX98FNB5hy/Z07AqKxn8bs+YNpZGzU7iNaAoiyUexHy6gYE1rZXCkf6TfGix5TG/F
+5nmYksqG3RiTHhSN/9VD+zohMiueq+f2FJhK1CToaIQ6YIVRW4P2+GP3BKYXcIfgcK64vG0yY/u
L/55kvIGwBPdGAETH0e372tqF+d8NxDYI8YQWDUyScK/GqLnj1QzPzuiaAnkVcE0eDryiqqontWZ
sGDl4k6wdTa+BLJQhEV3bs+0BfKf7qdLkLBVA18cw2ogYwzz8eh/Hhi/o4Xy19z0RxZ8TuPMTW5F
QFrP8e1Fh/cf2srXpjk8z8nPMlvpiwSC0PM3C8JdsjdYpzsvMG66GiAP8oEYhzT7D4I6wG+8u+jf
xBwYOPGxXAMboserLZYa/Pd6RHuQ55zH/DkG2dAUfH0uFFjlKMUQAsACaHRyYEFfe2SbULI4KYoT
TsXHhES7fLqtNokFWUQ84ZwiW4phRwva0msAJ57y7zX3yeO6FMi4Zs5yq1sHAizMQyhSJF+qHluX
ZkwhAS+qgQ65h3mYaXuZehCisPFhps/htQAD/GU3YhUeBRTQDaTxoDia4FdsonjVl5vno4bEh7OP
zDSm8bKRXrbE/AbJ9unPdXIISdCdRQTzGhF2hK9ZDC39kT/ahwGLnRQ+wk9xUCAqhgk0mpl7/RzB
BGQPgpYAw0GekwMXdFgz0XbhOB33HyehxcMPoAv4vQjO9dfTAn+csHfD0pMxPRTooh0i4QH6cyBY
1Upg/NZjU2ZAo4cfBdAF+KzatU4DsU9CXxi9sNUbk64qWKkOumR/Kqv7YuSOhZNG1zI2X96bFD7O
48pNoFlnrsn+7E0BnfMxkgeQpz4sRJPNjscGQu9OL/mobTvhktfTilUCC87XRoxOfQVakV/a7rsS
b110fMabSfQISW/CGBxVibHVsYtMp1fyc9EVdL7Q2cZdJFNjeGj4eRVL/TqPCrZivR+fk9/Ptv4W
YPI1x+ICnlM0zvPBoD4JJncQXcIEekKANFvs+J69iPSPiqnf1av5W5pX8SzSfCZzJdnmrf/U7EYZ
6R9N7AoEq3Zj84wr9uerxk7c45cByDy1+QRwPURsyTX7SRfzk349F3DnB0ZQ0lpQsTA9hK4x5vB5
Juts3eVav8inVy0FpQTcHVg7YOkkkP3TxkeCxyMOxKaHTgTIUMDScCBkmxMaRtsgAYsBkS+MWRim
ADzQ0H+jKkNrwn27qnfxufxNxnAUfaEssRG3u6MwK8AIfkidcNBFTNNTzp1m2E/2UFdXy6bNjZsK
Fu5Bw8eZfJeB+Ae7AT+St1yeK8HHyFtIJSY81/DCwakJ/2aOTqYqNwunsWHFj8wkcuEPbgWFaK8B
7wH8uflB/zFzK1tzfnEAQo/l3iNhAQvM+3WdfemSJ/I1thbKDMhRLG8JRKQfsFU0Ob/F/YWQGXxy
U36T4jHVN2/X2JIKsOT6OMq2uKVsyBuXQYWPomTTKqVwepm4ZLiqaVWndeLW6JKzmSAGz8Tt4KBC
vEeFQmfFWeEN5NWxNiPIh5D6+/VC6kLQBxNyBOB1guPwl96+kAT0/iKsfSy7K3tINx1e9So10FEm
tvE9HDLGMdUm5pHrly2S+9vR7hAyoyDcwx2evaYj6KBu4MQ0okXmw/DbnRmcmVLKl82FfQLwkgKt
+y0Ud+KuqErH6sSoV8ze+xIhBAcpfh8MUl5/k8k+JYcFpuYZGv4VYQKBErFVVy4A6Qc+OC7t3xzC
5JalRIAC0NisRNJv9YyZasD6b9axEbUibVQjNWN0znff4YdqOn/RtvvlGzTfXtFbbJrZlTIQASUT
EE/gUea2cNzp8/mS0SuwjoIVwCof3AIBjzqGaKYtInd0PMvXo98VX/2MehR0D7aTjJvpuBNbKzfY
1AqdwA+czG6ErhBQwCtiQQoNWrZUdFFgXxzFJCR8oU5pT9LdmDJLC5JNUajo42CA1WDk/puYP4iQ
zJGxgz7LOHFsGTuF7TVmFKWXwaunS2G2Ji1xaa4qHjYq3q311W8m9Q+E/8N7nsyGL+MS7TNEDRvU
LhzGzBisV7mvCGVl09vtja267lEULbje6QnouvzmvH1uWlYE1x9Ar+smu+grNGbbaJ0GIoREBxWK
Zo3/xba0T0kto9968DQ0p8lZ+opP14N2BCNh7mHdDGd0JBgFnZ/eePB5QDk9UC4RQMNbqkCfCAfs
Lapszq4WPGpxRW2lO73LfnFWzMENIqC3Swk35DTxIFLAUWAuj1lp1RYHE4a84Z1fzIVsm16xZASm
zXmti2Pzp5IqC20TTdyh+gXv/ByqQ0tGjuKMCwQi7WKW9e5bcDuYIvG2KUZSqnxug2RDDSRkxLjI
O5Ejhr4eehr1DJDVzYIsEBHyxStKRj1TawscGRCjFBnI6TtkHk9aaJs+hO88+g5/ZYKpYXARTW/Y
RbgcrwOyRMiMhOIgW0AuoVqUHHmY8bJx5zSCC9RQiMvPx1GuLt87oTykPVwNT3s7NanljLQ6pMPh
ER5LJL5cfMhqzPkkkQBmPe1WtVUuErgOBxToIwEdgJnoAgbaNkt72/jwsl+ZDA5wv1HYcuU1ldfy
HGb02LMJa7lqPjHWtacWjlTbfJxW8jIinAwvV6EIeCbwHaaq3LTA8FkgaK4mUlCCVzIVu8XzvXhr
fHnH9gWyRxCB4nSKI0vu0KLeM95zqXXz9ixB6AMY/VjXO/RONV/SKnB3Dlj6kRRCI9h4EdjtXv44
NXQxbk+OnWimzUHQZaiiDaR1IkZdUZq/min3kXhrU8qgxT69prX+FcbAkuFBNUr/THQMdFA01ezJ
376euCUvP5BtBxAEd9ZE+EAA7NtOwHQnFpmIFMdyCyu85GhjXXrWVuTtsCFhL87oCoRVOPVDXqbA
D61fsM4VrYgdAZIV6ZvWdZJ6YxqR7vWRlxZTMwmM3G3AgKleTMUAT6Q9gSw1217bFuQRGsdPvTGU
5af4+tSriLhYfREDF7/NczzsoOgqZEDqSKKcvHZCxRtATBmf4v315aeye8XdVPZi8vIQ/qC4BP4i
yt3JiKTh5BZdMlSMSws1nB0fLr8QgohjbpaKOodQr1/BfTcgJ4b3FPxX6/uUj4Yk0WQ6IXulm7Zv
r6Uk48/59uL4rHPbJa6qu2/kQvQjxgLeLS85YLLK4gtohrQidZrJroL73orL9tTGDjL5zU4o6aj3
GZ+ERC0OZRiraAB0V6W/VqyXiuSDUCh0EdXbbzjBgXygFCBVUjdq8rg2m6ifSsqpFXyaBAqp4FRM
DHSq53AdR+SaOMaOZHIoTie+ApQI0JS2/MEHlPrDpDdN8zk4GpeJT6slNpUzzB219WnwP/eE14JA
A6PYfROrCo3m6kyUkyIf4urrg/Srsqkgk2SUDPQoqN52Temq7OvqGnkaEmseqmZNhzhKG1YCojkN
/Y1jZFywMXg9/21GEcLYWPFueOd8MojZ2kkJRNirTTHtQhQjK1PYieWpTldJ7uX54slNnOS3V37r
QQWze8s4MMQ/k3SlQXfiEv6ChXLhxmh38EVCCDiSfqmSHQt1iBapTVl7r5NL/itScAqreY21js3N
ariVO/1IZe+R6P0C26zrLVI1wjRJFjzqW9Zwz+PoEZn45ZxrBcbNdfUmN6Quf73JvpPH09I4Z+ZX
/znMDHNZ5EsFJnMbGJvN6zaZd7duNcYPIu9djn490HMcEUTOooMi8gJRsE5EWONGm2Svr4nJddRz
aHod6/WJG27iGes21IEVCjlKPxGbw7JcKqtqLm+BdTbdIvYZX1fKFC1a8Joy9wXaVMLMjwgU2o1s
YxBU9wk+iOD6oDyYMyzaj7VdnAQScWBx2aLFBmpBxLjFDOyMskbSjzpXPz/Ht8BLj6bt0bSxfNg8
Ho6Ebvr1LqZgu+o+vYPyCoH0E9/jU7fRoBWfKojxIyHWqjJr+Cq/aekYV0UuwWQGlW5JnzTZKLvw
XsKLp+3DfZ6IOHSFbEmXnFAZHalHFBNvzJZJQM1mzaIZ/xAV3SGxNOt3U5MDmG6uBIyPd9X0vZ5f
rcah5/GLaTV9L8MtPAM867bvdb4UzuamOokrA61eExR00eK04oo8L9wz7UF2stl1TXaYi9DkQCQt
Sy0RlWAzC3/q25gBTR/kEHIH+3hLOq1EWmTH+v68/dwj91w5i45oZ05ygYC33MGe+KJBOeweCKX5
mORezUebTKB+eEvhSre+L4mzhiII/w9AnUCnqf5DUacPEU/JJbmEX3xH/8XQZPLvlH0sETAowC5A
FDU0cv+bAhzpg5TFRZ3tJ2RlTX7eNIsQgWk+evim4VxplxWlv5y2w8IwFkYMI24mPA/56yIRjslu
Sj7L2s8kW8VPuw63Yn7uulsl3JCLZRQwqWMxYvwXW5TJ5N9p4OO7NkknGHVCsvEvUiHjqg55JOto
82dAt77pXr14Wd+FVbjNftleXxQYD4xoGpF/InQ5GQYEwBKVUE4dZsIGHjbygy+QR7ddFKzIhm9j
2/+xNp53IyfNZ9WKs8tGX0krcV3P6znI2SKHo3XdQ0fSzvImR8U8w5l5iUKnsKTBYUEL0XZBTtcV
3wEQyUW94P/lCx3QgkEvxwIBuolG7WD4IvXrzZLN6g/9Ei7DKgwtWl6AjZGgaRLKUeEJ2J3S1O1Y
qWI+bkAjypbYK8CVVS3R9kDGbERSU2NGgXZgMMIykoIQjstkBYxPznr4K+wqbNuKLcKh1/q9xEoB
OhMo/+91cf3p2H+N4gryCwKZlvQes8lP5822WRUrxHk/4EgPRjb2XMyG83YmEeXew0HaQUFiev7C
4mPxxkBg+joaLMKAj1FEgoLymem/ftCLJQgBpxOAktJxxchVAPHYsgHyAoQNumM8hC0ODAVZBZED
JvMh9J4yCLcXZcVnSV1pmhXV54WD7YeIB1gZxEF0DrmucIWxOcgtOUG7M+JGiSsHJGI7pesePj5R
yxBQHWQUnPUO9aSBnVyyHWSugfl7fiUux1DMMA/Itja/4lXjkpRaBHFlV760EfyW4GVyXqXN+z6c
iyBMwSKdV2gbp6EbsQCZvGqUPKjxhBHiylu33zXz7A+UyX4un0sxYDZXTgkh4tfdh2K4q3wOP8M1
Z71fLqML/1RgdoAK4Mjw5wRW1BSgAvJcNXv6L1cCgiA+vbkLZ04zgEh+ff6y4k8cnb0mvQIZZf/F
0GzUQP5vxSwPlqGLIgldGAoo/2IchTzSeGufPNtXf81K8kWqMXSKB9Pg//uPYWDqv5n/6Josqqou
S9DkybAan/D/zxelL6S6VWtsayqY6H8mckWw6NF/QLjXqE4Af+BXo7UHxkTpUx81mm4sHYgFxHuC
5YPiVWAl5OyVnsSxjRkFhh6Zly+zO9gJX7SUWx9wSA7Y0puETgFeDYMcYBs7rLeX01dJDv1vL9ol
DyRJbb39nz+ipE7+D8mDLIm6jPxZNjhf/+WYMtNOv5ZJke379nYtNi/lkCrbnNNc/Q2VAO9PK2YU
K5GLDbxjE/8SPSIPPPkpkWSkB6mZforjExgh5syRmI5RAESlpdJ9F4iCa7baOUv+d+824LPvI4qr
NkLtNYvD80c6dK+dXK8EYVd227RdGcKS6T1tp1GJDo/GXn0vDHGXfX5yc/eGhpBX27wJIm02K6VN
G91i9bt+7qL8ktTTWoMwzMz/ec4ic95l35Ixf6v7Tt7J5S0eUO3RTCqBqvxG4e1JF9NOfvvs539I
O7PuVLFobf8ixpBebm3pETVqcuMwHdKDKCC//nvIufiqcmrsfXGqalvuxIR+rbnmfN9nFvFL/nxr
EzIsLNgm7VahpfvDLjAE6GRSAsp+t2Y96Sj5EFGuEWllyos4ygSLdpWqxzTjvTMYK4OCT2anxW5g
2YiD2KQK/7j0lpZZ/D4U1nmzQg1B5lN6nbCiZak61AvCdvIJvSOflDAlFy4XwfO+Lb/LyzBs+Du7
ig1OeWzvCHCh2YbIriOfl/TSZDY+/ALpiLGm+bH8KsDQ2U++n6QSpvMiWiuhEMSGL/a7/mZOhiDD
X6Ugz45hAUyD9IFPg+pY+SrQ8JSsILIEmSqygIwk8qRsSa9WLWzHWrpJXihX1mr0MpmExnkl9duc
UiPJv1aYqcZ3c3zc/UdhytWbZiz6bk3uqIRh0B3Pt614Xyc3c+CEp+WnzFq5OmTU/IB0IKdQSy5o
eC9Ww8Tp+u1z+ioKpEBKMiU0a7+yRDe755IcZDMJBxnhEHK52E+ZhAyD6SoOUEI/1PHDyN4kxnZp
cb5vJ6XT97ubuFAR/BKvTBeduiL3ec7WNS1wCLzQWSKSJSBWQ+wuzXKgt3G0FsVFN/XJUtdcHmPZ
nDdOwqqyvgZoDjgTrXTUJJOFPEtrlu0pjgmalmqLXN8n7U5mzDa2LE5FlLDaokuOUek/BDfBYHVm
HTA9aBRm+7UMXIcNgQEHfYG2EuHqACmyAhKufd+schi/xBFRP2ALN8A++MNYuX9zm/Tk+KfrgdWy
0iMBuuuza7UXP87KqUKcZHQ75DnntebJ41MWbZE3iNJX0789YRydbfFujzklahzoPgQa+iZvbR1G
zXtmkGMLSZagzWndDEWPEFNtYPWC6ypQyaByf2BsoYPUuHYavrR0rrLIeLi3t7Lii1RT93FCxn1x
J9d4nWXnBYXDp90qwTmiXvQyiMs8XaSGKwgOxoUn9bkYrnxl1zjerrXd5O+q5qVXu0SyBIOJpVBk
3tpVTarysVGHhfDeSCsd9QfpmtJ60hcXRUSBLZa2gvk8ph/zRdxfhZGJ0j2W2fe0FilWjxoE1PH1
4owBN7eyd8U45G8JStevBwNsYSptyO7c0eC2ZsdqRJmlJLM13PJui44ByR3dObnPe5dqX9kty/Jy
U0xDNnMy3i1ui2lO+3G0HixTV/Ieky5ugwD2U0Uy8U5jGUTBPV4+NVBKN9PGVFe6VIQvccq6KvkY
+JTW0fsX+cQLr/lbL7+31anNyW7l5pk2SVOb4JbP6H0zynFkdd021OAA7Ynv3YDUjK8nkw/AzNh5
q0s/2kjRrlftKj8fJh15hpx65LaVXh73gOdHHmifmyxGwcDyTsZi9Bc23xlK7hc5N/vigELgfnvv
nhvxvOyf5JVcodlirn6SwkVfKheHGA1LA8EU0UZ7BVw8H6ha6ge8hYhPcvRffDNATMGZVTZnDOB0
mUWwwSDywAUAngJRRQnz6Thq/3AtT0bV/q1/F0k+lu0xxVKwr946C9nysj8OWwO5nUAKhbxvSZls
cY6d6rbTnicNH4s6YPW2J4UrPSwDDWbNMrklP7CWxRfN+O4pv3UfSRKeJcRmp8Is3TzaXv1+2zEX
TeyHbsm6/2hs6DYRIHSBuSy6YHEoBvNheFc/fr0fhpz4PduIcDIcfEYrdGfFbZXhfaEFarcQQ5g5
eC6NJ1cMRgeaqUWjWxGowE8sq7poX6WwZBJFl6djHeAD/U7uFp2bCwggPgY0EwfoP+GZ4LF5FxIb
dIx6Y55FjveRoquwEMU38YuAqaHy2OXo+vKoPINqO7skIFGdKST8CpOieMXeUCxkVOnsCSFj50yp
wZO+ujnq+SSwHXT5YqjgYGmP0ka4+fr82jLDbtrETPNLkZBGlY7Xx+p+dsriRabjmRby3ogC5bMj
9VO/JeobEsiR7IBVAlleFQ7aor9/Tycr1EIol3BGodsQ3iRteaW4I6DupdvxHM0/boln56nT1ZV7
mSooQbqElPqT8J6aOPQ70rWEpTWC9WnrVZodd+akX8fnw/NBeSbNvVaF8D45CUTwNHRFoHfph69p
uhnOr023LFo/1zY8yvKUnCTiKJcVolhqTIhuIRLvXu0rWja0btOlXK+T7DTIGILNK3r0NqlRUSaL
Ttlk0z3eGenuxeLqTjp5Iq7wZ5XxZ02lSfOydN8U2zvGkbj1MHSdFZ8k2zwC1+Cm8idj2PNhtveN
+kBKqS/Psl+p64GVQhYOvds8XqckyjvrSpYqx4CB+4vVFynna+M8fnRPvBq00Gb5OvUzMjr6rNFd
WC0pj9nElt8qKqxIhhAyVN0bQoke2TAaiaewNlIi8YVEE3bWbvVj/ZCXD5rwUfjH9YaPjdXN13WY
sRwaFTTyXGsW99jkK528HAhgTtFqILghzumtnvZ4xaI0WGXPDY6sts/EZ4Hkk0MeAhy/3xIDPfZu
SqclQK/sCsKwXCKIy8I2zFmWr4bnOMzKhcnyNH1Dy4VuBVXM+brMlQOiEgn95tW65eYk8kXPkCnS
zrLpAk0ICqMee6AxfkVG7HdIcZSMwA/uX6E3lXyVpahE51TSsHOJYykxcRDqSx6BnJIt766KOZ+K
Tl1tuhtsAwlgUt5Y0Yd8OSMhZV9y/K60h6NARXfTADUxq0jiAnTPju4pp7j3xQOym0ok/08+3Uq1
NaiGMTBNFiWqusYnw6693T6o0RG/9+jrNaul8UWNE31x+0ge6/4ctBTkK96lblese3ExeQaS15PK
TrB6LQXszP1CSIhu0YehgOfRm6fHx1EsYVCw5FRfREqPznXLiCDb0p5hhZJ+Ta8glQGNu0QBeWZW
jHr9nHhHo035/SheIa2sMA5QotIfS9S7mbigJmn81ETunzdIQZRvg9uruO0J0umPHll6sro+lq1q
PUVMb0gS62KePAN9MI0hGFLcb8eB4kfLECbOGCAi4RMBn174SrduOPb79lGSk8sY0i+Pq583+1p1
hcycEIdGzrR3rpLXRRthEuAhP2OOV5bcCunk+Jz43IY5eNWDcnq9A0KMVnrrlpEzgbqXLZPe7Ei1
c+/MHjvhtXwXsYNLNlzP8yrfPr8bW3hVRL+sLPHslud1Gb+zhNDYSPE2Vdw2Cqqba0hjowSwF9xe
quRNBud5JwJVwijdisa8wHQ7YakWoImaINeljCKh2b9Tg7yGd6I6flzyosZ7Np7e0P8cmU/7DhUw
Pb9X19M1grGFPluvvs4IYDWWSff8KGTH+rljtwGJDLSzph2Rap2FsWaJ97q6kWps1kZk1a9XsyPN
hu1ytHvOy0/t436dLx97Vi3kxpN4l5G6K7yu2Rkkz/u9Gn3X2vqKG17YN5ErG+5N3xjqQq8u/H6Z
vo0VsrtQlNfD7dAj6hIt4+E+d9wnlL41h9LATZvn2N+IN0+Zo+jwUDVp2bwnh6ZcaTtR9FqS73Xq
Vucdfr9Wn6OmmyWgeLiRVyjUSba6rvvq+q7vL33f9u25b9pzc27yT7gITSeZy8AnnfGFwGh5W+Tk
7ghH4I9RPZs5Dutf/qX0sXjMnE/HDM3w+3v6jg5v9iLN5vSKZ5pkBT0J6MWwWNM+Z77mz315LGbL
uT23d2xq181At302GpSqbWV4gh70yUFnRuk7bxq5ZEOM+LuwhTH4QgE1LU+Jss+eF+V5nHzhrM0n
x+p8UrgbhpgxtRCW2QTWDKSSDl0KaMQHl04kV9hc8iLg8iS1dYcRC42iIQoYkx3t8yhg76P3OA4e
HeF7lMOfeWLIWRskvZjAaQ2lfqAKLpkSFPTcZ/X0bDFJeNE1nB7kZnGtX/MoPLeXDo14kqMDksgZ
NaF6xzsVasynaY6QgBqN+kQDkJzJR5FyQqSgttSjyZ8xDN9kFSwT6WvZj+/bjPug4CtdYlZ49ybi
QoinM/k2mUuMLmXLfWng5iCgVBg3BAn80uMQd2+TeF8WNPvsyUXWrHvhlTxAteiPMQ+hfhYYvpS+
mJXKY57xw88a8hOff6ShmH7EdyrpJDeEJ7uVbO4pnoYX3HDxwGUF96hOT/k0NMDf9/vm9q5jYyte
O6qIENxnGQ6P7qMlK5V+PG5rHXM0cUviJP1eSghfzUfmNwjpaDIrhiwoJ9NdRMJBSsI2D+7DifJe
Tpa7I9b5HCs5NdZHUjY43fHVFpQwj8njtYxfFVJ+3fn1ClciRaVpJl1Y3nZ3liVqhAL+C3qH0Tqt
+B09tylX7M+ZF/l/EefGVvOkl0SNzBL4t9/4hfIs0Intlu0ppaN3GU0VqKLISSC14URIsxYb4Raj
n4+g0e3D7L19j7/AA4ymXmmDNg/tHov/d9nPyxnCDA3HISzV4xSlMQL1v2XDpP/Iwv9rh39l4RPt
kcVi3mT76pSdrvvr5+O7J2VB8mqWre4/Li7Yjmg7jBntZZeaCYzr888nTf+PnLrMP8ZEVqc6vVOk
f2fk7rqeap2qpHsRcYm2Mj6A81AHWWFsX7xxMs4z47rOTT11veawOFnqhyfsgLIGiRG0PEQXp1W+
zs8Z4opg+tUrl7jfW8/qMpVn24LVHb4CS4hNWbQllQly089tZtTDcpwOGg2x6lxhQfojswJfM53F
p8k+wvDoG4gAsllaLycmCqxAU83HbYkyhXASxf+fz4L0H+QOWTNEidaLmqbz37/PwiO5lX33VGA4
rBVsY5nVgU2MQFk/VsM6X96sZq3Qz3e0nYqQpHBQAr/9yz6MV/tXEvZf+/ALVFdEapuXd/Yh9pvb
vCbK2N5ghr6c99mxnePCs9DcYsG+7CjBE+rAYqP8mnkkotu/MWL+I4XJvkxFUZuKiqKIv+6KW5QJ
hapIyT6hw1Q826P02yOftv58yP/1wP5zK78eWJo90FzAYCvDh2LXHnqrfNFv/rwN8W8b+fWQ5blU
tmrHRlrMILPOp0phP3F7LMWwdqcne05FPCDZlv/lnvrJZf++nlN5ahiirogAjMan/x+57qmY6G39
1JI9BQ483AhjhC3A6dlrMurlwIlhSFgm3p8PVxqTy3/a6q8rZxTNs2zvbPVqSTYlMGrBepAzLuNK
K+CyV2YMvvVxSq0r1WhjPSoGbzQx+Gufq7/tyK+LW8eDnk1FdqRk0TB20aVoReX0OWftMO8dLIyY
ykAWjLswMROv32Tx7JOp5a9N9f6j6CD/80L8ugPS6CFKxlRO9rB3xsbwFDQDcfnSvxj7P5988T+3
pNBHQdamhiL9rqN0paHpZ1ohAzUGILPPbZ4bKvsrjWjt/7ipX6OFqud1XrRsCg+gOczOq5FshOXA
0pb/xy2NY8U/72Nl0mfNnS1drdonLlvKayjC2bL5S8cr8b8GwOn/P3s/xaN/bCjpyvg8jGcPf0nl
vrWbDYwKyrCwBtPPFMD0Xw7sf1e9ppI+kcbGBhMVqtivB1Sq9CivtFu8HzvuShTkcVI5uafTjrBF
X89jukhXqCL+hur/j9uEDRtTGqbQnUCS1F9nNE57Jv5Ku+4V+52k7EhhV1ZT/4pO4y+H+L9vyH9t
SRu//49TKsi9EWetct1jqafEfbY0q7SwJy+uf7t447jy73Hn31v6dTKbiSrRC0a9/syg8mJwpNfz
qsR9C7LO+Vu98mf++dPWfo1yU/0+pP0gX+krhyvWvYFVgvu3PgfRRrVvfxlT//cM8u9D+zWSCZnw
LIqCyyXZ79lO+yhXxl/m/v+YK/69iV9DlKA3dJNSOHvPtWBCTfemdmzfHKAVALDpkGnllmT+fYr6
20X7Vakc2swYnsPPRYu2LVN9DeTmNdoAWUIR8+d78b/O4lQ0ZCJzETqa+GtbLc2CbvJTIsy14GzY
4vpqGn+73f/jiZZ1xnJFkYAETpVft7t6L6q7Jklwlwv/geKfvup9mBivBm7GV1Vey/I6Rl+ErpvS
0WORVphsNjlRTvuXC/ojoPnnDcoMwDpkQqkbwQr8uXFP//HgNYhbqkYE9YjzNFQ/hOBu0dAYLJJm
5S7VxmULdQ9jnzl5NRhvqvmchiTInDASOv3S2FDohnuEuWfz56ug/b7kv3fs19hT3eOpdNak4mVY
ndfdGnoIvgmzWF8BzRQrannLev2Yo6JtTCAdC2H5rq/SkKYbzNrN7L4i0Qp8vz3qy9SKXNrtrlCo
jGi98O6ITu9G9u0IJHlNH4idSjePzs2WmR/tkNAnHjYeMJWPv9xZ0u9R7t/HJE1+XXa6Nl2vbc8x
TdYY7JfPL9rS3U081evehneyFCyqZCskyCiqpe2fT6io/Q50xq1LCmtOnZtaltXxxv/HpTb0rFFy
+qe/NCjNhV3B2Ef12dOWI7Wqcbrvc6jZyapbdjYWFxOO1VvPjH1zQSGaU3AZxeLhxfbDq5jJO68G
1ZHsqI6iWkR+MqrGIxA6gw8HlXZeKCPM82I/chaAMFk6zQeG9WSVfdeWblc2blLBetgKPofGhLrN
coYFxSrbQhYvyTagid3CPIKPU1vPT2Rufs0ordczxdG48Xg+Rogd0RpKJEBZlAYXoklhaYFTa97a
iU/RFQelKwcwgNnssjx2brUmpwXhAkz/QAdm9PTLKNChMFzXnQ0r20u8sWxOdn5NC5jZidW2Dflj
dINcYf8X6/ikmA3Q/hbfOm1F3qcIdv98mX6g778fyH9epV8PZNTL6f1xfRQvpFWiw92F/xEC+wqT
FUCUVeOJiySgoNG/EwBsOT/LGvCRskpsYWPQgBByp0euxsodzTOsV1JothHStAQZ4sSkwYCF1MG6
2n9bIWmsxH9NrD+315T+agbyHFmf/JpYFUNPo1bLy5fEQu4SyGYU4pnQRrYjmAwouk7mZrv0Rdjy
ZdgzO5wG3RpYnlv6t6B1c58mIHOggC7Awa3wQQXc+EAEQTG8PGBAaL4H1vxI6DeSj/0/3nVHzXva
+cEwDfeKqyV3bm7koEd1x8xjs842sT/1R61UDG+iQoqGUdx9cE4R7Fqx39npIfZpprttXUr+a3Q+
O4WmA1P69YSa147GLuSQB8r8xi49IPpUd7yM76kopIf0YNSL+IDNTQoR7qs7XIX6Lj7wPjqou/x7
fKWKLoVioLxNQnQUXfiwzy8C3XKrBfVxWh/cVj93nptjqcQD5F3pV0Xpzkegz0Eh8uDuPPtQh6wJ
qIo0wD5kJ+vOpEsGD83A08r630RLS3OE+5qi1ZKSCf9H7TqDTWVTtjL1fe3Awni/ho/jk5/PQsRf
QJsls8Cuhq52zfO41hyJHqMDdg6qRQ44AmbWHFRvYlGiNm9Am59mv6o2E1P4pEeNiRiDpxT7NV2j
dAeM3Ep0bhb9nF6MoOa4ektZ6ia9STYRY4mxyn20At5tn5upk5rUE5x03HOm84ef+jl/QKcva9tg
G1M7p5B+Q/EKqgfVoIy1pIPdAoELOCaadbbTQGBrUDECl1oWVhUUVmlqHg5uV1uf7dQB3YqPX6bf
E1UB72wLJy4zt2VsNkh4wOo9AcIoFpG0qTpIeULgc41Xfw3H8gUFpFEuYkabzdnNjs9A2aVuc7oe
prvEp8x++Gm7dNE+bocEMss5kIKpy+/yp3tYeEeoNBsDfMGmeq+Oug9y/IUBcqyfLPr3+isOxfcs
4M+OsRQXhaM6wIxQdr/U9n3XeeJ0Vtv4Z2pbIZlKyWsTAyoarMF6bMdX7ZCbstvvY85LvxfdjBQ7
bwZr/JjugIUMZXeAsjn+iZ3Y6ffFptonn89DtYdPVe27w/S73Bab6Xe6ve0RdnYH7ft5yDYKJqbN
eYqe4nFJNvVF+pa+Yx7Getv5KcVbHyWoUwL9vO2bS+njpy1nyR45S0+J+pLyK+sZYyjmzulb+R1d
8gOQ1z3fxKSE8wVLHWWsD/iKGS7myw3SyEVDeEKK7TDFrXPhRT2JaKcO2DzVU0XLrJP+MSo8EUXx
pfLCl8pLeeEz5cX4ePLcnbpD8llwiNo3oQv24D2qmPF/j4NMevyknnIYrM98oYNVRFt+QWHT/c+Z
eNC0iZ1QPybfeFHqi37iJ/TT6H/FwQecpiwQuL+1Vyi5/KjxwdZRnfHo5Qve8vqzw+qPrRjZ1b7Y
K9/dId9eX7NNc2An5VOygfU0I2904DDKw+NQb5tDfGEI6U/P22xMpcrKkvMigRluZ/GFF1Stzyd8
TN7yX4+F6gds+T/fkcfzwdvxR6Bp/nwkP/B/RkpyyekFVxAntT6QRoovDcsawdEZ2dCSBIY19aRl
EUQmeAWGm2iFkgHVihrkB2HnLWpoQGMkmPs4rE6aPZyYlbfCCWlFb0lryR5BR4U1uPXSoNWLZFO9
Jw8pj/TgFZwZvD7CTiF+kJZ0dAsKF8iJe6f/XruClsLw+7SNHSgvVg7lOOmHlSUtCTmZ3Ig9LCkE
YU50KdmTJeT6uUCn74RQLyOvCfXUQT0DI3lYQRCaenKQf4/HxXlIplbKvYYufErXmec6hZ1qjkrX
OSRDBPC45nCiiRa847Ua0BQWprv4o8umg8EqWxVAwXqzAoRG5Xk+nO6uaFbO2cJTONKA4DZC4/TU
YxVUQROKTDPdS+mjtzsYq+RTPxV7LrV6qsc7erw7o2FZUmDifSMs9dFYrX8YH9zmz2/9o+Mr8smT
T1d1ia1MPOUXLn2OxpvEUs60UnJYcqC9icH0TQmNXfOdsO/cGExouP/szlaYJzo72jKjwo3uV8Wm
8YFw4Y5jDBgYMFX4utfNbT/ylCvoj8kerIs5DcdLqDskiZdKWPq4ulw67jExF+446MIWeSnH0474
f7KOt0Fv3YGFiidG8UB1a474+c0VNCWf028p2/uK0r19swwWDlikT4yf3uRQbLJNvU3NOmytZIPk
3Ibf/NrbpXfbAYmxYq91GNZSrwwh8rpP7wFOsX6paHuo+nenfb9TR0YTZAISs2JYX5WZu9nlHFT1
vPALv97XruH14cR6go5bg0xQtyi/quMNH/Lr+RW9OyilXfNVvlx32ut5k+xUqIOq0wbZJtlMDrKD
mJxmgCCNm5fBeWCg4NtmyT5PX6+7LHjS24Rx9I0RGN9gHU6tjOs+DqWg4TjF903koGwF1OS2+8bv
LtU+3Srfk3nfcpezxl+jGLEmOCfU1bhcvVtngFe927s1PdBu/I6Kc6R9j4rNGv7VHZ2iz3C3P9vj
1Ro/3FoUM1Ylzx6CpT2lodwf46SUx7jxGx/ghT+cRKt2EGVy7qMgWfduEtDfzOUxD54HuqJzn048
YyWcaIDdW0+vtlUT8rLbHO5w59CThBjSOU4og1wlc2p3h2irfuR+sonNwVLNlnBJO5S2bkbm4CpL
wxlvqDLkFakZlMXUvHEqSt84Te3Iad0nHD0EF0zT1S7isoNce4nfaq/0qmBceQ1H8dgfDT/3Hi8y
+wIsiUAASpPT7iiusn832tTIrsyuN8MsAhgNJQKIYb0dXOnAst/tEHruS1/h5A2ozUZIwSfndH/L
yQpIh8HF0H8Ao3VnRri+Nn6xkRiQJyAQFeYHfiS//Ew62XhSn9/ySTzBDVA/mJGue7rIQfo6yCem
LB5qVt8bRnvEmXxXPKkfCmP0dcnoGl/KA6oXfJqjhf1A9Y5hqD6IJx5l+YMXBhHSyCgqTzqhIGVQ
PPUf6aH/+Lk6XPXm+/zWn3jsQQM/l7yjyecYOf6EkjHqGIJJYlACxyEoTgroiJ8AEnlnAFtghxj4
UsOeiLhLxhuS4CBUnTxsvsawoglTM4gdoD9u7NCiJgB0xCNA5J3tSvt/ooLnpeDagTH1ekdnaBss
hROcfWabfKt9Y3oe51IGFunw4CQ+L+U23/5ED7zghWUWfXCTTfgZEIyvtZ9umYY341T8GGe+ag+o
k790h6ffeTohDvvjt8Q3P/sRh7TuZGmQviVcedwvtd3uaru2K3QXbznAvsdL91UF+rvujN/C4+o2
22pT+0hXMiKXYiNjph5vjn2CEsvR8I0C3hyHHzaz73l+ylDYxl/G9n4U0B3sWJoUPwMEbu/6hbVI
Cti72EEpHY5TXMle7irONSzsejNx443wFruqp78pQUlh9oldO9rAYtmnLnDLfWHebWl3xg5Rr+LN
/Vv1MFRGs9iTaX6EfXjZQrxkNnElS/QNnxHEiSwDgKBiFeYzgCBrdxvmmNcskKEFVqbhy+zAYMM5
N+VtZE1WnSvb4lKwZZQQ6V62iUWcc6CGj5Nsaw62Tz+7XP2rr7kjDzjxhU0WaubDKkDGKEEHzPNu
g1R0S5cOmuvYQtOEqtII5SUGVPOxUm18aYUvhKn7ZFdEdpwNrrUdGwdzK9uCXbowqf0GxNcsP0XU
I85Bcria5QZhkz3QHCy3Oku1Ba/bQBuzrqzZ6UqEmKQ6RBsjvH1nh/NO+WjJEcKlXk+AvCvkdrUV
aw+aiAlh9T0J2P8jwz6AcVSAwksEMrrc6PZt+ViVrrgeW0CZy53moIS7JNvGutkc47I/JPbdGzy6
35itn5nxpuP4DI+MlCsRYJrVtrMqP/rUoQKL28GWTo3LoS8+P3WMN/UKeY1b+fI3HZ4vKYzF8ynd
6+Hko4D5LIQoJe0JgPbmpTdBLAQYikgd4Ig9SauK7AaYEi9bgZKkvyjYeKuY4fS3rt51LakEH927
5oAAAiuJm8Ymxbe6ggWdYR5eI2hBOLmqTXp9uNL2xkx6dXHw7HIEsIEGaQm80Txt53cfXwYiC1oK
kAyEl8LQguoUnxKmfGWuEwVib1jcLtd+ISK0LIBTLYBAPRm2tmK+yPelhEsX3twCDcSDcQvmQLFs
rsuW1nzQ/ODmEmpfx89Mm6Vg+HieICjRGkbm80STUD+IMC9ArTBCuTog/qXO6jigYH42hbfIhde6
n3DSb99YJeRQiUbSpZhBt4IVCSlp/gzEN6CTb89g8B+v3Ub04XRONpzZT+TymA4cEgVvcSj4xft0
k7/c3oWtvj1/xi86QAlscq/X1Zm8E6RXi2iENQ8dZng/zgekoRiJCMyQlMJ0ze3h/bxRNgh9pq/9
sfnClkFEUuzugbFK8d8lO9aQ9nnkMH5qGx5Wevs68rZwJmjDVX+yyVi3SRt6qvGJ/dhabaty37/U
3rg1Y3V/V7fpS4XNje8pr/HLGKRA+KUH1+19SsOcYxHIC8SmQf1Svulmx9B4B2iJuj7adpd8i73j
qwyjN3TfzMwvhqOj+ebOtycJ7NNqHKVG/C1cgvadflf9ESIzjRV4al28ufN0rm3yr9oTnfLl7hDu
OMom/ZLBYh/RCsdfXT2rgt55eKKZBNPXEtQpH/WL1c3pw8gdf6RyIrJJZ86/gi2PuXBOA9EQbBka
ZHpHbNHjBkjPWiRanvHCmGBed9K4+V3kZk6/1QKBwGuUgPVzaSeGAz1LcehhiXYpICo7dTmCfQFk
w52W19Hmp7Dia/PKamh6St8i4Nmk8UgppIG2Em36ebJI2T9XEZMQlRFncDTGCMkitgt0T19r5tU/
m6Ife8b2xoOJo8+ltZQLIAWyABZYvtI7N9Ng7MwuNdoHbYfQcW2AOgFyCln9sXC1WbcCtg5uvXZz
axTfmwCl5gq7k1tGGFkiJmlaTJJpAbtyJBfq3PwzY13HSDvWfRnVVmKoe93HNJDtZXaQOQcMyQgs
pvSZOJvTXbYsGOCUBYMubl55cWaUIFQ1QVx6klV7qT3dTF45/zYh3GbqxgzoyuoaIrAmxcNQwcgh
rGKy1E/3id8u+kw38rcQwnc9jLuYWuXC75eg7OPZ7cBDiyftIJ06JtpDBc4K8jyc/fXdoZk5GhA5
nKw4e0HEvLOZ6V5vcwRrGmvhExVp56lYcGtJNpMBsmhz6naWvGT94yF/YaRCs+6nZHrK/Tjl9fMj
DebGKQI+u3vnN7Ez/LzuUaWjReQAgb9a6cthDdJsITG/acH1kuN+LvcN2DsxzF2mGFSPTCEIao88
6DakX1i614Pgod8PRkth5iMhUgI5VD0Eeg4plK0wjwkJCRDMgd/B/u4U8+FKHyhQa9Z6wU/NyS1H
dvxBeAPov2OqPu/OI0Z+gppgnjn6yySYBOrblE4gwpvKtciOOJys5EhrDB8x5pqE0ialm4vg56SY
YiZt4MqcMnjyxMgqrVFUpmCmUjPyCmfEv6deh8mdhDYdRuB2oM8Fo7mGuID7urjo3CjPDZ+2sC2v
p0goaKT+cd7JIft83mlBxvwcu+xmILyd71DrleA6ZVTtsTYvNuJaCnBjeDp/Mic5Qj6mK3m6hnQi
u0htveiNuImMcM3QRgrN1rdT4uzrbgRq037ElMOSy/P8QMUZFt+cznAS4KCFSkGfNadwnuPfOP4p
DOyYo2LyPo1kY+MlcumiG0qBzsg+Xiema2vA/cH4wXqp+RKdbh3bgDjXKnc50kn7vICPzYV5OPc5
hBrmw5up8tBWzK/w+UzZv7F6G39TZOkezdIIO4hzXSRKPEEGow4SfXof39gLzo4S3L91dth444n2
+6O6PbsT7jnde5zgh3Ow0hJiJvcxRGfv7sgLMB40Bxg30pMDlVcKTwGfo5eB7pNZYO0ZrTsiAkKY
5cOCxYZQiqPP19A5A8i26xlxjN3bjB/W08EJv+Y2XACENsWlhh5i4sBF36YeCvNxSAsFb7AThwoY
EU/M3uBeZBR+cj21YGyiiNYfsXtMR1EVKD7D4EajdcSTQr07Px5RlBEbcVQmN/7lelDXGKHxo9AN
YIcZgrCr5Cgr0pK0jbdlWomrANqNECsvz2niTz5Sd1QEjpeRGNFT/XF5Ox4KQy6nWbI6noVoz7T+
PKkhHDOncri246M9hn27q61v4p20IJTcEsZRIE4sljaaja3wOF60ZGvYyVZZMTRtr/ZjwSBFO5CC
Wgmd2fCv0vWPsTUJnw74gG1l6siTOPuMHDSdNGlxcKX/HFSMJRPWGqgmLTEmJ2LkoOYiTE3JKTxh
HwdxcHt5uCPmoVxNjtEu2qUM262dHQjeFvlG5ndUdgOcuwzuHhw4LlLmkDgwZao+ypKnwKbJipuY
g0cWK7h5Es2b6wBam5ltBcpF/eG6hVR4erjTDx60MJcW1211IU4M9FdsFS+kHWcRsWhlagT0uUtU
Y95MEr5WugYyS3NIU0eA2ePMwSAG0CIh0NZIRLFWdZRqNp4X3RPWMOKpe+ucCwJDhnR1mb4oFrvr
T2c4WHdj1Msj4PAomMmq5J75f4SdWXOjWJCFfxER7Mur2EFol2X5hbBsGcQiJLSiXz/f9bz01HRU
R0dUdFW5JOBebmaePHlOC6age6jkwnB4xJdYwTqFWf1UWrzAxNvfJuZrceKVFglKxz43/HJ6T5F7
nZ1IRrWMKcxZHvQC6PFzWpo6oc0WOXX22Kh0zMwphFfuY4/mWNzhzyTMSp7AbML6FdMhUiA8RQin
p88ipPrzqWYie0Y7I3zx1Mn6sQY5BnVSeS9eLI1GmQkZ40iQhOWSnXy0zJctAaTPer7ovM4JB0PU
8vsbbYNhg1t1VNCYAkSf4lC5bTKR8OsRLK5YpPo5gfdCgGAnLpi+zM6+TmdXwWFFiiA2+tV6iNAb
IcxLqRG3HqGEtuEw7vhOTAg3FWHK5Low+UbzopkjoJ42czpbEW6fPtk831/PquSUPdmyl7E8LafS
xFoYYTlv2C83FohJLpAndOSnJ+5deAyaJARacoBWgLZrInOKaWg74qOZGCEs+6SKzLTJHumTMEli
TyQw/Cal1MvUFPHZOWqXPnNJok2BNkdNaXT07eCZPdgGRViwX/W4HitzwhbQlT2jQwbTHE0IvHzy
7/P4Fp9p8LApV1c8EJqNhRuUxY7ncCuxSbnGKPuRH13RaCE0+YcpnJ/ouB4CiHG8p+rWmOgzc6VN
jInGuYSIaEiX0K/HPXlD5eMgSTDD9gl25oUExWJOrhbHL0J2jKLQA0IUkbTNop8onF3Iv+Dd1/GG
mnBK29bl6INv9Ejl8JGKH2dQfYK4b/LaX2ImAvoonz2xlbgQHLgaIpkxP/ECOdSvCpwXg/+DEOoT
MlYdAUBUtM+sjMzATo++k1ymasr0EZLQpHt9itpf0lIPkV1zwFkhgpkJ253da/li+3Opcz1AiIDy
qqdK1YUCa1QE9wUSeIiunIMWGZUhPa1vaT5pl8zO0QI7TFV+bdZMIcd9difNKRcQ8kWipS9hm2dw
rsNrInFz3VSFRdbv+gjG7+YwbfY12+W4MWeHNSNNaTGVNwjs+iYB8LETiKyaEvbCnpLaDI6fDe0i
yqHbWIHGjfAzSdhzV3BnLdijNWHoi1LzTWVLWasj9XsD0mzGTGCQpvKmpxiuTy8BlVPCazyeIW6j
BjkFOT49C7YT+h+MzQSHpUSfu8LCQE9VTrfT+hxoCRZLEYaSCW1w1itCJ4UEz4ysmRGbC5qKRGAy
L4rnIyCCPTWn8lfBMVVzXvQpJ3NQpq8E75o38h4OG3ILZh+1qCY44bAQ3BHz6XkLmPNZ3cYlIiQ8
lKScqsE1PExr4gvHEOETb1iKfPE7BIh9JFejC6218SlmMjfSEB9tWKBhXAdW3GCVV+G7gsP0+ogm
kFgwjg9KCAxQ5wYtfWNeczwh4x2TfqQFfcAr1VEORECsDNnB9DDhq06lmH5+yvBheEvOqRafN3rU
JCUY6W//M5NmrCdyqH1IAFpV0T0kPIFJnHlPSOChC1ANMJOSYIgeqFQODYGY8SQCX+e1U8R46KQz
gJZVc6GChMqHMxtSiwfbcx/S2PQFR4Bsgp6tDOnEoJ/BODYf4xDTkWX63V0l2UILQgB4wNHaeUaM
RhwhGVukxJyodEhy4SWWmJgxFJM75vAmYkb30PIKmtZaAEgMBWY35VnCKusm/G2E0yq9zzv0GA5i
OsriWjQmbp4eMu5T5A059K9jxuw41ITOhzjkIGCQ91xFJRCpId0Pgt0+mzqC++DDr4ejQQPn91c7
w8AUWowJRQQpSGsmxQgfDXzUA0kmK1YgdeISguqvjE83dInpmffxhYARQ6scVnWA2op7oPV9pJlE
Qw7WTR2gBBbyN4GZHWPDsyevwEAZ4ZHyOnHGIB+3KgCdaTjF+QReDLGfgQ7vFtaJBctHDZt1iSdj
tRLxyoKQgRUPt4TeSmTM1PkxvqQKFmpCc/IY31gaTHi5rwc2lHdhoRiUfC9j8xhGVUQfGlfxlceh
T678DKIsgRZgDOXSQIEKwg4My4DIGahIrwwUofa8DHH/XdO6ph4QKi0D5WObNtxfjcFBlZXjYnKC
kmqGVVzOcC4KrRjDgLjzucfNEBY4aMjJAcFgmrWA39FxCqQR4hd7Grdvhien56WaSltUTAGBj7Ar
+rFFY6ykPc4W23B8bLW4mND+kekN0WN1i4Xo0hhbJxrm2L1xi8byIbRiIinK50NCkJ2f0ZQCBqL4
bKd6IEdISIzlCUyB7JbgXj1BFmteja2VWFQmtNgrxZLl946E2jMGkFqMDCoCMDazq+nhS+ZdJy7z
x93GgK5gQyxqvWt2jsy5jMhXPkeZPZMXTKKNu50zs2bKjBd8iUCEQOrGeMPxkpfREPccczo0BXKI
tAQ8u4MA9gkjgOFtwwVAP0XSPELbdXob+8P4OOlWFoeLikCZysF1WdUrkNGFReWuBv2oWZggWZxS
xObEBMFTqUWk7CLOfGmef5ULTJM/5ZtrfpUTMgiS+26JSHfSLM5Bk5z5/1PWr6nilocpTa/JAP3C
DtiXpME6+eZ5douHsfJmB9dJldzSl3ugWm8pAV6iTqPkdqhx6yl2yJzWnmBTkH6TppIQUwE6mZUV
41M0VSL7rQcMLuaHfcXv6g9soEfSot2XS5pOeABd/xePJTUEaQB7NlEv10FnnjDaJHSSmGDJ4Myz
X5HzFmE9cDmGbWj8KhJqjO4quIgjyjtHNgSZ3vlpX0ztyW3HiT298vfDDhkhZwsTBSiij3VaOrA6
PKyR2PI2PVmknzyvALqEYuIVsJHNkP3PXkTTn61iTsxJt7MXlRCIFkm9vGNbzOGWBKc3DRKhRcgw
eLA3FvOescQZZhqY/IAiuIznQtO6u89RsjABazCj9LqYhBMuC+QBkcBi3laRZIkRQJww/JtnuSwq
bBe0dbwTrnCU46Sj9ohkjGLcoc8r9EcbV5w50FeG9LC8uneQW7aGh0YJH9MBXCiJDLyWU4eyjdKB
EEBD0nIxlSCRo+7zkGClO4w2BfkQCfJhBITCmTgw7ISuBBQcmVAzjLa5f+N62cqky4DngWDacAdp
Na2mYJsRWvdcqXjjmNAR1SXLpMLlebBv4aLxUXS/Zyq1gegdFEQ7tp0HskqKeeK/fGFxbBDXfNq7
cM+1WUfmb76j4I6cAA9Qj0wvn/3O4PBXjG3wAbwtYG8it3/6Ax934bEZZPkOmuw30piWk9qc5oTZ
ek59xV5CvpRM7wAQxMPPuoj4cI7w14x6DuyzB90ueFAZnpk6ygMeGYkyyTIvZUud+/DKCCS7TIxZ
Q9vz7qEZvlShiIp83eGh1p6G7r6c1tNLWgScEHjFV/NHqv4GrWLakrpQbVDL4aOH0zgDlqhJGbQ6
yT55pXGI4OE1IdrXQY6U5NNj1LQjG7ZCGsXI5I6OFMLQK+AlGpPX5M69YjsghvOpaXSqCqwCeDuL
zFxRdEP6oblJ0VTxLlPKAS4fUB67jCjTopyKqfKKrON8UiPoDaE+YUni01tNWUeLI+lIJi5jekbU
M83bgW/qpp3fThnSDLYIT/jsXvLednzc5OR0SJEFVapzgBy5ZZ4ocVr1nsTj49qZ9Vm9amNqOToZ
ZDzRgfq/XaH1wFGYL/qQfD1uJpQ+HJA2Qbb5TX7PoBZS0KYGnEbOc7wWoclm3aajN0+POPB60gLl
vZgMPwjNo1ct+CMr/tC9xSeYnwUZJGkhULDBpsZhGI4B+diaEAObgzXNDAKW4Ifm80siCiIq6IW9
yCd4yBAX+nWTwdRIc7aXHNLfxJ3bic0Jm81nE7CEsNB8sVjfIq3GfoIX4+g3yTM7TMmwxkTrBDZf
dM3u62reSShz3jb2BGOisQR/jYAaMZANcIPZAyG7H4vNoiYNwcUhCIq7zIHYyxXSF4CuTixR+kHr
pc4vph2sOXjKHNvnSF8I8ykYIEueDbJEInJN7UVBzWktoZ+ATwyp5lfEKpPToMEWpKHiwThSrJlO
Gn337+CRFNAJYZmQR6oTtDSrnKRMZa8Dm+fw5WOgYpAIOKQ5PYLWOUfibYMGiAFJ80n85w0YY4gC
lJsNG5QKPeQ/j+tiedwfiaAnmOdcOpPaC5KmCaSFGPHuDPEK3Nt6ticdhkxaXGGlMG0Id+7wiTyK
NjuT1kpclibS6EBOUbIiqURGgixJ/L/q29Bc2wvuBhCVyCEvgsFAX5d86gAy0CVIV3FqtEDIwqKB
CJbUALCXCb3+sKevDDchhjy8K2fHWQ45QhuLpFKJ6LDcAE8VflNQ81H/+bn4YtS/6IlDb+jeujd0
jPrek5Y0y9u33565s5SW5x8cAM4/LzS3v6Bfzrsffa5NEaheit9jrf2BYihszHJM63tZji/Jc6rA
bx0WXarEr9k5LTGHl5Zwqdq3gTPZzC6RqNg46pqkw3VyQ/ozM7biuXS7EvzpBFqrIM1oItR1ERc9
x2AkOJDDspxR7WHd5B+YAebtKJYkabybA3J6qFSJ4xJ0ULCmgTumAzvAnFjULI/NMUOvB7J5Qwpw
STXWrB9XqxMTM9e3it3WLZE9SY5rewTkQupnLh7sZGd2DXmH5l2gpsasDoCwUml221mzKhuY6MSx
O5ZieyJSvOd7PVGT+hOBpqmgsd5jAyoPmigbO2xWJJa/sBiRimPuxU3hAhscp5V3ZtmOU1RGvJzk
qfPR9OE9J2VmhkMkuWJ7IFKXIE4AK6mIsO8S/E3AwQtHNjaIPkL/HqPiAYRIxo+Ef7vjER64C4v0
mqKSPf5IO5hhtzCPS5dqYi/NSuoZBLMjPO294xq9U7S3KPmuEGKY8FuWwVsVIqi8Mf2OpBz1V7im
UA/RdpWIkcDqILbIUIDiyjyHszDcDFG7iA/YtufYfu8QUYN4plMbvAK8monxxZTFATuUIIlhjg4i
XU4vFDUOjHSk4di7sm8FOW+YyUr3gc5xJwhiPYS2iocAtSkcQmtqhmqoLS0IbGKvkGIsRF3jeHME
4XmOt0ibPj0qrrDxANxTHT7sYUH1xLDZLaWVI4Lub1OgmUszafbYoXM8FY2eipMSSbW5YGkrpPLW
iPdNnZTwkSEIERvNCAxz7sycGZ6jlKoCrQC1QAhiIo1bkv1XIqgHzzmoBAxwOxZQggRycwWEwq4X
3FqkewI6OXh5Wrxf18ijkvpeUAtOy/Ac2OxutiIbQeeoBNKNyRJ+y+1iWs6HiD52JDY+/PwULU+2
u3iqBZv9QaioOITIfBMpLpZDhCYWL7rqW8K5dfqK8B5iQ4n3qgWuUt6PEP7KWc+2IJHkgvHD89hs
vuzTEfQFwU+O8CoAMF4/eG6nuUj8T3M11dMzoC4Z4ho5LuBjAqxAY/D+pIEWaikDKR6sZB9dCsZE
HZboMAVuA25AVey3sh1SAyxf5IdSfHUB3viqevmITp5w6ub2GUMcP6Fgw4Riqq6E/G/6hGt+fNgU
03xik2w1hLYu0gnSOaEEu+Ks+Mon0rc9Oe8MggqietbMnEikvsRA4m8HoEKAo4dIubkmZYCXz7QH
OASM7wgjrVQGxCQybMEoyJt+1AxqdsSk+HOGEre1Ih2gEwakgVwx0wpUam6s7JC0CgbEOXkFyY2O
PkrYCLUkNpfLJVzXqkfA49lK6G2zJM049xWXhAaglra/zzlsMRkxYDrO+A4Bka6jh14KIAegP1Ai
czT4nC1qkvveQ78PFuaVAqL1SPV9iZMgd18uJkS4nCuk+1J64FwTf6uSa7OrEyD9QIJ/vVaS6nMA
92QZM9tHO4qknootPJBMExgYVe/JKY9r8UroCzlEzoF6G99cjxo/NKJzhgz95PmtkbMw0J8O7Kbn
eznuSDoERHHeOHRMh5jFn6AFDoCOPHSItCOLfkZjIqJbPqqnSLK60B0TOOd+vTNcmbtJXHe5dtfX
rJwL8IN2UdRMMawGTjHYEEihYuu0BdGjFCJtnheccNQwxJLaEw//xnr95kWEiGOWi6qYGF8m1Vqi
pU3i51GWzsjYoEWI9oQVciUUigOflVMo2D72teMeUWo5pSDjZL3gjc0ux56EP4lkYshzpkAiOSzh
8wE0VyzNkU/HGZANQQH8+69UEnaKaaAUdBD4VZqx2iBPaLNzupDSC/CEU7kOUDhnDQEhQH01Kg+A
Cs5s0elGhJSz98pmp+TLkXsuQe7FIAyqtRxQojBpSG3OhEDeDJ8gyz/HuyyrQE715MIAL8gXtBWL
E4SjPzKW1tihsBVkI8Dm5LbLFyZNJX1COcmhlPtYiSRMauxF+SOxngM9vyfYrQrH80Q8vgBYoKtn
Yt1ZCcCI1pQzsylqVI4dG54MPRoa56+0DTvRbeMpPuigqOmJWq9JcHEdCGIgI2idWzMo22xLrvrT
4pQ/vVvQkZUvkJh3Ke3San/eKMIHhYSMhtjfZ3hs88/5PjELoym2qaiWaTjy76z/P0atqlehlDdH
b9d5dn6hj8i8yo0XSRDAISsTZbQvXABbfEnH4uk2ofLV/qhnFwXubxouMQTD1xeMwcEY5WhxPv27
gkmGiyQw6mOx+uGMkVWA5Iz26n1BU1O03NCeLOBjY4/wWSGdBwNW8eUl1Izm7GsbkwIb5XNKDQhd
1H2X0QNThC9LiKQhxHwcPMdBCws1NwT7kgZ1egSemZlhKrYeIXkLcxBZrBddLyW6ZULIhRPIRrWZ
gQUMrr9FaxhDGEjixHqOduI1ucrgnzH6RH7aO47tOdkxitj0vz7qvehVXhMNldVP5P/Mla55neFK
jmsheEofo8fNYGQ5noJMcna3sRxI5XuESJqi+D0XYYRXekY+kwRAe+gm/3qDKJh0/NqH4KjUvukg
EzaB7zkrEVIffNCU9ZEMgDEdjMKQ+9lxu/vcO+9p1aK+aSZAHdsKIw1ssa/R6x37ieCRiRqMnhvU
vvnKQhQklKe0P8eo4V40V/6VwsJmllGS0EpNuLntPr5uzp+nJaYXPp4qFV3sFtAfFSX4UNBFdirh
OCDDdg8Jk5bAsfoa59BmGCHOaIV1eE9wmwxkzXcuWLjhCoQfoOcs5NkzqdFo4FYRPeMfMCZSuOV7
HVpEUDjPeMpOQG9XPKXHJ4UBhoKB/YP5OO2RPoWX/nHIHls4x9Qw5HE/3Yce9rGJ8G38WDAmo3gU
JFBeJgDUKLtgwg6HRoKthVWzskCbB5YSRulsCUbxUP+hLcUI17uJYNEOHgq8SDzapEB5Y7jvFpP1
flohvl/bK9h3/07B/kVTrnUxujOyCl607T3pl+q7+lvWfe5Mxm0yaNURBpMHtB+RViX2X7F1GN3Q
66aRVS5wUEZk+Y5j1ZKe7Q3PUDefKqHziQsp2Jq80oPhnUaDOaKncyP7fCBNPX3s0AiDXJfe905C
fFhCOuogCdkBLDgUks5fx1WzZJpwIr8XKx3fOkYrPPqVYttDJXnA9EHhCIYTP2wkAwplo+uPwktK
/H3iFxvg2vxxifAcUcNyVGX5GrcXbHoK2gdY/GGleAIYK+HlhT3yi0fbxYjeb7LrG5mPM2qR0nGW
twgVRx23gfanxMKDaI2oEd5sn5Kv7fgyKTzgqZNQf6CQqAGSPiI8K8Hh78I/eiMvUGjql/aPnBQk
0pw1VESPh8v4DB8aPFfSVz9jaKXcPnG6G11j5tpkHqQQ1cUZ0rO+8aI5+eo9uC44moNXcElUoryM
eCPd/0SbXb/wMiGN1FEQHxsxFkfYOO1lkOabjNaqsEpCYZjhl3U94Btx3l4x+o0vE92vYNcCvGL/
zJuCfijBsoV3i/DUr9+NNrKtUfXhvPW3ae0EuTUqpFT9AET+0Grq74soj3G5hTmIVeZOpVLAlSp+
bR+JTeVgEILObzAq35BGvqU6uYxQ/xq9vulPBOcqGJb6puSW187+JjYfe6OJ9J0K3QgZwZG5xlpu
ha7dDlw2o5I6odYOheLSQtcAhuF8Pm+YcWLAJyGTgqWNPVNmo5WP0w3+1qGG59GYoSHaS4z7eVwJ
Fn5hvz2uasg8uFWlCOTIW32PWM7596kPQOvG9IW2SHiNafAGxhQxKPQMO9RX8LVgkvBdWeFv1ALx
QOh/OgwEuRdUxeL7BxpkolTjQm2+Jje94xdBXPmufyqsvM+U7+rHUAm/YYaZjxkS7q8Zw820Xy4+
T4gTEHPL2YXtdj1T5L7W+KbZQAOcYO9Ul7BwEyjnYbdtBSIKBIp/jrG3gLkfjHK5Jw7tbZ+czigq
UtYy+8++BtqLLfSPYMDAqt/Ic8THyEwPO/aFR5FJui7HX9c3QR2gY3ANhT8FF2Nv5HH/qSJ8iVbQ
7fv6oewNR7y5Wf5hxXcPVveJOWGD46SM2E9SrK1fQuWw3tpRSTn+/EITjXx1WdIE4mXAxM9rcekQ
CvfouPUHF10+fXqAxUmHEIwAr+xUqMbvYWhtrwx/3KNLD9r8+kF6PCxXdQDpZHlhc0KsTMzvetWB
jllLC9jyuQbRitmHVnJ/o9XAStUu6mZNVq65jMOy39Pf/Hs2oRr/Njb+z2zij5Hg0ryUh1du4PJB
wXic6iww0c2vw8ua4MxAINgFKL4wsYqdDV1E+jdMsCtuhCcdis4Mczw+2FJU4GTsZPi8UEdzlL/7
zUIBx+DEgTTM9EofP0kjHdDwdoZJXSBB/PDY8ahAk3+497Rd41kGxeskI087Ym36GGxH/+G1Z9js
MnJS7Gij5+568hiQyiSmKg97LbV/8LBCG/qVko7UWbtXIIwiazlljuRT82h80PcuQgdei/C0eNEZ
ptXMfKftLTpA3Zr9o47wrKE9+1gbMrzOr2YkA4xfvMsaNNstP+j3x0/wfORzabMMITcJwGEDqJNQ
+7QqGYa1PHMCwSvS0BL08Y2ZWD4SAVQM0vwABxL55xBAN2Bj0ZlwaBbeadeJogp3A4iH01vJwAe+
dTkXp2zsLZQyGg7FGJrDQhL6kiCA63LarfC5o/FOvv1Br5keNhUESDlDo4t+jrXSR/fb236QVOef
Bmfsy3+t8XryMazzMZn56Pxul8/RN2Niey3qUojbrkrSj2Mttg9/32DGn3o2IltFiMIwUVUjl/2V
LfhHtnrQLf3VajXCALlvFAtzjd05Yl3ApYRG1rj36k+kbvL5w/KwhsSDlR4jXmv8EQ1v1I5J9rKg
3T8jcWB1LhK797Nvw/+A0Kl+a9boECuSX0IgIlLC3e69DuJxPEZY9GoJbvrA2HoRPJEmpsrEUGaH
pOrfb9L5U9bj9yY1QxfycaZmmH/oSRi6ohTSnZu0zl6Pruo7A5YcqfhZnkhxLNcc3FoMa5U7fFBA
rAQL+2a4r42Wwh+f5DIslIOOdDjODwfDyzG/QvtbG5nHcQ+nEEI4LolZBY7+hpuJxlwfu+nlFt8H
dKJdpH4ZHojs9LUn6mAVca3cei/tOhQwCUzsqdv4+VmXPuYRBQNFWCcy8FK6ju1pewUvbWg+YA+7
VnHPJ0/ZA5fstId7XPdcz8jRvasSPKxAWeKSirJ9JQUNkp666ABBEH64WNb9/XkavzoofwoVoCdh
WQpeN4il/HEqPfrn7aIdiyOevFo1Ph5dM3Qu/v0Gb4Dxz7cbrVMjaMCp8VwrxKAjMawFtQQOwlJx
yvDVFQe9eXX1rlgsobBAA7eb2KDwPz1jSW+MT6LbZ56/Li1OGrgpvJjrtSSvHjVowibm/ACtBC+X
AbdqFPXrRH1lhZKcOQDk8AkHpKLw5xUyGYq//zwOlFJ5ap0/esMdnJTBLWlC0fEcvMoOjOdY0adO
d8SKsXIdRg9e16V63FnO/FIujy/E18Hh6jP1wtUJlJPXweWgn390nZ3VZgeYkmyN465XmSViJM3w
Dk8s/UILRzK3Mza6PUb93sFnqjTijr4dcDlMi0OAtj2Cw0/UsPHiPo5w8yGZvgedguJwifUoFiCP
7ug9qjenS/R8/7RXTp6eoUc83MPh63D+MGGRWqsrjUxmenOm8u649aJGu2aEqvbZy2dM+Px8eaPh
efGqlBySHXRYSbZrYY2QY8mIzYcLMQPtEcg6P6RPgIfMMXQRPDe/XjknwRwuICZeAvUdjxw10MDw
vrpL5Jij4p2gaiFJfPXzd2h+fOBlhK5zb7JOowvT2jOOTRn2HL7nrCRdWdkJG4INSQVkqhe9XR3F
jmYik3JvTHbwqN8ZG6PHCcF9EbUGtBxQ4VnU39eflrxZHdXbGxn9YUoywmmBUuvRccGc5vfF8ynC
sY3zDAl17gOg3ZjEBW/ycxqQp+1hO2za7QkY/PAJMrGRMFZuA8oFkxxmf/BOjnseH05CUhloBPxz
9sDkZ9rZiM+N5Ktf6+Pbim+73hf1a4l6rsUgQumfOsprZhadtW5RLhMNF8+4mD+ebj4GgV+2+xyt
8p2zQwYhs+g2Ys3qPrI2vFNhrRjW8Pqf/uhj2U0CCas1KL8HqHzMR5BP47cWMseKx+EO4nmLRTxK
0Oh/Wvi2MRSUGS2a+MIurlTA3YrtYWmcXRmXQq+JzHfFCAAI7JK8CwR0xb1dNoAQaibpPp6k9Arg
njEv1SO9GqDyb9ojfffaNyC5b+ru+WE47h3VY9deGCtnSRZ92utjbYn1BWcaBSFBXxsdbZ+AYVC1
9h+M0O2BK47MjL6ZawAf5Fzu9Bw4ZtEyxnTx7HhXzDdY/m2eu2T0yuzxc9xyJbTKhqB7u7/fdNoP
HZ1FjkLOwatwjcwxfNQ8aYW9+QO2FNYfACIgZs0HkrNgISSHh8BBDnmEpxINxKU2e70fNjr2AcHA
YLDskrHyXsmouozN93t4QG9+TLLdvz+nPROe43wtDEXojV6xDBmZcEMBWSjnxodN07pCYVQMhcqJ
wUtJgv/Jj+IJNITCtqcSV0ZxTDYsLYSpcpPdwANLWGLkZRqfSP8CvwZ+pENkNKhRjL/7nTXSOWuU
EbaTfz+f9X8L6v88nv+Idy/jfFHK8tWu7TVVVnOjS8qZ93w/LBg4vVGAli4n7oW3j5naw2Uk2CXa
hwwyCCy4Q138oHvS4HE0Adh86jAuFdgBzFqbuJAULkraeE4fvnjhMCjH5ZmMbpnr4d/vQhOiMf8v
yOiGZluy5iiapvL3/0hNnmVdFerz0a6xIXGWDloZ2ua81vjmBPqksrtlUEc+YNisjQ8wcDqmwYMx
emwiR85qWMhj1qTbIIrLi77/+7WRN/zbxRno4tlo5Nnyr87vPy7uKPVaMchXiB0rJEfWlI1sFFq6
LwaeHHA3xLyL0a31Xl/XLxHjju5dDBAzugqqsL+snZ3GwOpApYWc6JdSY9fpoWNt4a+N1XyRDLTs
PgGjN8OdKCEMwW5GcpTQO3aF+H3sQGH3H3NE5TKFCpIm3VaeSMvbdXxckXBr+Jh4xaKdXGeAdK+R
tKne8dBlNFo6eShLB3dy6ovw6SAU4cMyKzVQlsLwrIFaDUWsd8qm0AZ92jxBFF/hcWv+ELabGEua
L+F9zkCvMzosrjOsTNd493Zw9M/kOdCXBtxXGEzWR9LUPI9QP1G35P4MoTyxDBwXOv66kY7G/frB
/M0te4572PJ22m/zDw2fqaXqYxvEwNlzN6yfK2sjjMxV8v6aXN3J7liHcML5iKRZLk2wZ3I/BKfD
lgG6stwWkIqMD5CrCvLi3e833QO8iNmxdVv7xgIep19NTxttUr09vAGLHTT1u5mGTgD+OYG9Ojh4
qozqDyto1yeUgeIyOH8w36eeMBsZPdB2h92EhkEnckFG98jlzLGWKaWLu4m2KJe0BKF01YSv+ale
qsqoZwMyNPrxWKA6gT+Kivw2ws0XnIyO6QWRtxvYC9JHEwOIY63twFfNlcmCWlhbZyeYPDFjfggm
Ae31SPMwtLPAeMxeKTSG5qC1pTwiBWX4SZ6+FtKcoSfgD1aQoY3CQ77m25iQZ15wG6CEfmG6AGw2
fCm08Y4eac6iklxm7IEblwceE/jlpMYO9PgG1cn6IEfCt0F9b95uoHsfN8w68CvcqJ9ddnx7fQCp
NK2ney9Cxg3bvBFOFQzvnWCX618S7QcxLDy4+ncRapn5G9NvumtHmHwN4XH+nFgh0vLPT3lVzaVV
hSktLtCfHNPSDy6ylYjoo9tMyfTaRUfYGgMz1JuO3c2wwOqAztsGQOTwLdObyjO8yF8eYeUFsiZj
O4M+OY3M15X5E+nHRmLohQjEvPwowfb4cGdsnrxTckMdoxDlvKoTOYfNsDTwmCZ9uTHlqHs4fahc
FuSddsYAYoOvUqggRrPtF+ZOWmnIQNMEa9b4KkYGw44MoN5Hp/khwArDvb6/yz/FpIHFOKlA5zGi
wtVAzCd7NsWUX8ONKyNlW46dpY2Gg41Gf9DfSXjLb4OPwRUGeKbIWlNk0CTK9Ao+H29ohJ9mBsPx
gCjyy22u/nUFAWaC8sLqCvTTMZb7TG1gRLJw5HiAX3OqujCnvVyFuh7iDQxAg1svOB6UZtxNY5vd
tCO02e6B8Zc9Rm0blGjyOdjpMT4wfXzLegg5eBIeh6RgRoxxL7zeQLV5iWSOXx9HbWbfyOngXBKy
F8cvg3IJ9h19Ila0ClnRJoOsYre+vXitpVk3e2VUhvbJk7Zn4WqI1vzXcUYBOUA9uYkI20Dq+znG
z8JjcxBhB+StQnBIB5uSubI97Qde+7G0zB9eAZP67Na7Vo+U80i6et3u/kyuj3k7jPHVswjMUb63
tn8PBb/9nD/DFIWzjUSqo5qo6/3fMFVpUnXvD6d2je94cI1PW2cHS7n2yOv8AffbU1JcsbEFa/wv
0WD13+L8P7/6D0XOu9LohXHqWpCp/KOzXWNavFCaaL6PgRgwIOUAE0PklLFt2ssLPLZHxdb4vEMD
8e736D8exL81vv55NX+IZ9r2pTd059iuoVAsDp8mhOzTlAk9T39/utYEMclUSwp6j/+lSq6IfObP
JSBJ0HXFprrX9D8yhb6pmqYpG/Idem0/DtPt+KTTddI8A0/yH/oTciR/aFtdwMr0rqrQ2Or/YVer
iHX+20X8sQ+0RnOsh13T90MFD7kfmkDS6CGh8h883w4BmDSsusV/PPN/03X8553/sQMurZIrxwdf
eid/DxXIMIyfFaL6wsadLjPkHOKf8JbhvXv+FxCgqf9103+s+a1QOqVVWPMHfoIUFIKETtatQiww
YBg8vANyb3Dnm8SsYpITe37+JFmoVnlGml2XINd0M5nbWR/dckxPJ+JkFkwlndPwOiNfQZjmh5Q5
UiIwRXj2jNbD2QORN5gZVxaXbbWjxUJfqccMmYHHYtQi43ZP6SxiU0kmNq0geDAEtSgP/mNiRKfv
enH76J7uCzlEV37DUgyJIATObmf6FzYN1W8nkLN6cQqONtzfWlBBCXEPyMIwbiCN8Q8dmpQnv3qT
3siMyaPHGlRt2rrd2t7SLhxmz0U95qLOnr6Sp/I3hADo3Os8yFdwaG9u+fZcACBZmb0csIY+Mb1e
vuHARlcff1lkP1hAmHm2y8Q3AaOa6Izx4WcMff3FJ589A//AGLuSwMYlRYBK6LWuyXWYORq+rwkJ
guaQObw2wm7YpzOKjzApVAXjAZ24DXo8GwbGbsxtayGNJoxSJtR/0xuIHlo6pffygT0nTSJR55xG
zQf8g29kKOQAh4qPKoJ0A2vPE0bj9jtYhwthcHMQtFg6bMDsNvo3yQUOuDK7/FyY2xMNiOmpoJ4E
MZiXi8cKUQ7BZCW1QXkO3irSevjZzR8xc/EU/sGrDnrcR+lQ5q5pAcp4dMEN/ooNvQBqOuwE+9MO
UW6aoMMjRTf3vuVn6YPwE/AhKhwiAKfVef8OBzWlUSPYPKYPsXJDZqGC3ZDOXQP94lpbxfIb3bPG
559bi2Uvqhs48Zpr+JAyyo3lmJpXcKr//vr+67ml66alGegNA6b939ChG/ZJe7TXZm1ZYYOdOvZd
DYjQ3ZOpZs+fQ/cfAtj/GjCsf3zhHwel2b/09qhdmvVj3ox5NuUMUMLd12O6kpd3po39V4T+lbBq
fnhihk444WzOG2v89xv/19oO6WPbli00Qx37DzXconna1+5848QOpfes1F0wv7cHHoVjFE/t0dce
aYrVMDtDC1hgORSdx9Ckv88rft1gF98wyoLsK3bIf78uXf+3A9W2KJ7RArd00/7jQFOuVWOezjZL
skTZ81NNjsh3Q5kcRAImT6xvDlE2kOXe8TsB/HiHSqZ+PAp6jqGyPMM8/3rR8xQqhq9AGyP8HSOY
tnaWFIcDnMXb6EgJTotPCh6I7gwjhEYh+s3rl3u9hXiOXpKW/pU1xnhTaIoOk5fGkJjQFUVExJzT
rTmQnqpeZn1dfmALQaCoR/Ry5Z/bJUC9kf9VM6f3JdnDwujSeGpWv0CgPeZ9mFd50xev77Z0ux22
YBrOLan0P4Sd6ZKi7Lptr8gIAQH5S6OA0tg3fwybFFBR7AC5+jPe3DvOqpU7oyrW+qqyMk1FhLd5
njnHnF4hUXU/znsO2YkjYhFIaQCTD3G45OLaJyIJ962hMax8ffps7IzFq/PaN3t0T2Gxb8EEoJ/r
vZZNzCTHHXgrHKP0tF3lSavrTKOdw0pc7IZNpgYCSLk5GfSR4UDBeqV2rvaemkmZ98lNdpS36FLe
s9OSrSPqkqq2LwdaCwk8theYQ/YkgEVhEJ9d9eElr6EhYhYFgIv42gf45I712X5CrP8jYDMnaCfo
tFb1jieVdp3Evap9GuDIFjKACB+LrEo0EABnkIseb9Qv2V4f8w/uGnmacqqJDpdIMbRU8qvWGzyH
SnhJrcsu8Vs0LXFpM4iLLSNACSzncZHbCfs63erIVmv2WfFrb5wsM6IS1VBn84d7sTtlG1wPDNrv
SFZ1yJKBgRUpm7aHr7OLmyncTPA5TuThhsR1/IUjsiAw3j3CU8tpIG6UswfGAxDSzCoFRK+8Blh3
kizm/TPva3Rfo/5AvJAD1KpJgp88VDr3VilZKDuk8F73lcIBijRukSBPx40Uv/Gd1HUy4VibkxIo
Zofdaafj7FTpfBJt5rMVvu/Z1uVY1dmHPtk8JDabXPAGFwwllx0Bi7p/hY5aoQ17R5iMkQ5EpWpf
C4vyK5sf4+y2zsRsOlKDauNBQYC6w7almmlUCaVxLtpCNzS+VClXzyX7rYf9xuU9bj5OiXx5j0qk
G9VHGZDG9AOKRQDIk+Fzb0CvSl19lHzlgQoqvM+Xzv3SY9mHOWqalahTjCOSW+wYiCao1cGjid5E
EZJqlVmStWIbxu6Y7pookw6kVTeoUDDqQ4KQd48ZIw3aUux6OXpyROfsqIqlerh8tXf3qpdJZs0c
nFn3G9lvNs6DPpgNruroX4Om1P5ttWV0FEMjsLsjt38269JPqenqvWGzCV71hBBPJb2eyC22lbb+
cFuUTbDuU0JBnATXiGm4f4esTBFCanDusGgyElsaAIV+WO8ADQhQoiBnr0TrAHoY5JhdsXtxqdMW
wB9xICBT3zWosL5OzNo5RUwz/ZgUXqhaIG2dQqfaIK2ZFvTDLxQd5rc42ZhAzAjx5Tagw0aYDZJX
ilXpmnAbool7Fxm3a3uAufKrDklM1fatePbxFAhucf2lLZEEsIVOQC131mrH3txsGhuPvbw+DZPd
v5JoJPm38V60sBSi5RWlq/1YQEtZu/g82hKe8EAeMUYbDN6MIlN1koxbNirtEWsH+r4skSK2zDXy
nmzLxrimbrNtyGkJSHS89AQgenlDSYqq4+qoyxZgVRIE2J5/GPBddb9R2ZlQ3aLy17YgSNyx5EvE
kts3nnSgwDLfIVceMG6kWwwKTBG9k2ZmMHSkubYnopYKSwOBUYZzw2R97l22j3l7+dkLLSxAkdHZ
664M4AAnaE2nsRqkO3qJcCjswq2GHbTQ7Mrryi77nfGFAAU5yg4y+tUrZhWX2NWC1eHXq694z52E
78WIsftF6Dx98gtxNGdm9x9bF0X/rYT656n/MdVeH7fN/ax1OPUjoSHYt9myLpV9p7LpdU+MSHY6
63J5pcOCwx3f6rDkHdBZDdlZ3MnejRjui0tP2Z8x2hxE9w22NNWzAtTXKUZ3Az15coFBqi8g7Ukm
2fWI37E5HTV626HSslqLmiU6SX7COUb7u//BxIHyWaOf1zd0905eIa5TKstSn+8w+VAsV/ZZgy7n
MWXLoEpWeysN3qNsDXOrcgzJqr7SfXd+yRy2oXAUYb8ub+vHtMNzUhGYXlbdeUK0IN2TxOrJs2ax
AZ67gENYNDai0C4Ulxq9HQiwWy1Kfm06vaj3GxGu3ULYcIN9UFJwDygkUk7UMFMItNQZ8gglwG7U
hTZhjPlSOyRemhEGdplL4XVLAbNx2lS5UBICJ6AWvNT4kgkLl9cHkIUSfA7y8maX6BHKLSqq8o38
H6faLkPRrrnJRFoJCa+26OBY3LzNznQzfe8hZuzhznEd3ZfyUvlYbCEKFcBeZ6lizSEv2Snm1fK+
5OEGlS+VUeHc+xyEGY4BGOaTmF/S+d1TvfOcvMD5eWMm0+xwQof2WjKvJLG6vm7VI2CpMQ5d8vG8
AupfETJtwBVa6C57qzQEwr2nm2WKMefTY990ZlU5bFX2Y46NrjZT9xSWuOngtqxv4I6Qf3WtR3gW
Ir3LVmwgj13gMvhT5nfaHMdHQ8IxO7TqYZ9GVA0MtpyaeY7zKfogbYGtB/w1eROTNuT6xNJkU15c
BTSn7jpVYxsrtGPw4IIMFtFnrMZZZByKJRc5MbHvd7yZYX1qHnY6bS3RcwWPM+J8apqsXHrQkJ5Y
V50bVtkPxp0N6l0FqqgWvJYfnOsPkveQ6gssKSGFLtq/JrFZGTLCyJRxH0tKadeS8GHPkAafwq9u
3j0uWWBNS7g8D19eJCtOcQTLenqO/r6ERgHwSyHE6HY19M8aS/zvsIA/WiN873q6nB6X2R3DDJGB
DNygZaU9dVMbqR5btQmSTAw3HaijR37ScV5LoCKIpKXotUqA1nXjC5pOxp1hswQwOz71JP6+IKfr
UkYBLt8GPfRykGCCcsbDZSH7FIILvGxoifuZdXZI1mWRUyEh/wB8A3oW5QHjLg49LNnkpFKXojEY
C8dlu/ciBATkHR+3z33qVdgNmz791wJ9wQdHkmHLkaCeXZwGFgvNURxQb6/ll0BraCZGSox20C1m
lxmy8r+fz193JH+czp95MS85vVSn+x3KAK08VoRjSNfnMURypHefY7eyb8fmYEzfYCYQJE+lgUJQ
wsvLZhvXWJ/jy0KesDQBBOjyhh6W4Pd99hlBZ0x2mKD2dCNa/gmJJx3dfwas/Z+8S6Q3rFZkRZdU
VaSN/Rjks0bVynM7y2ev5YnZsrIZrJk2s6fYUvEmULvjGFrUdtsntplZFAB6zEYAtnyxMV+HT8CO
hIH/6RQIFRSbvUOKDPvdq97gFXDe0V3C+MwA8IyMF8GlznWIOITudkVLZs88THU7IWjzqECvmb+Q
uO/1nopX8UK9vHIRlCEYgN6L9MBY1EhNj3Dfq9J+fym2PGds2YnuC/erGtMo0cg4NzsoTXGrE9Yr
Rug+td5rVNXQdeuXmTGK1h8BUSTiVzvQlHqzMqaZx+YnqiJ4RCyCgjZgRcb2pC8//eRtbTRarMxc
91F6tj4B+4OUBYPVRhtLwNfwREOWvGKG7fxQW+0DK9o2w5WfHwx6XGYCRSW16++V+mcvo/HYo9mQ
kAYVDoJMhEaz10ssq9tAc9BN36cMzDLLdijzWHm65gspRajQVzTz1XmiMPKxEhY1ds0Ussd8wrYu
pxs1ax3vQ/TuGhXdV4hhdp1IkDUo66tzqj3MWOgH2hT6v/UZMylFMK9u0ZR0WaMYGAW7AfsB/37o
bPi1t38bvDa+HN4WlFaEIJhK/ox6U90n1X2vMxcQS09Oy5omRWGlZlgz/GJsu0Ib+fs9pvyisiRy
SdWpRKgkrRk/yxHvVLronettNtexZaCFNYO1ZHq4v32PE0zss9kH1uK70GjrcGLhZj48/1Wc+Zly
Km4VGeuIoRMoqUrGj+JMt2ye0ufWIY4pCKLA26yErogUwj7yyHi4gjo1aS+qwcQ14grN7j9OwS+9
hP969Z/l66TVKgtduc4GvXWPNM16x17dLiJlMe0ThvEYxFeXhZC5gi9kznzriDlu9yqdy1dCOUC1
/34436Paj2r6fx3Oj3V5u1M828aLkzHXJ2zu21ZQhTAo7Mg7Q57ct05BZpkrqwyVudjX+eRHp8NB
Np+3BofKpNp4tQYYz/9+VN1fTxLjGal4hi63dTH1/TG13brnzu2jcJLmIFxM3Vy3nXVqsRUIkEGa
UdDxg2WaW+ug4+xuawalqDHH4+uiNKuY4InekMXJqmP2vwR/9d2fJmYcx468BOdbmM7JdG2UaoFq
2kcaJRf3vbvMEvttjjZf+E/xxDqFqRwBXDFMoZM+yP8IkVPEaPx/zvp/3t/PslyqbM6SlvH+qtEc
kVlooDGHDb7jekjtKTuMcQwVEgXtQ+RwixkRUMHMxUiGcRBX1T/uS/XX+/KP4/lRID2n0uOlJRLG
6ZmNySSUbMRWdxPHOrRbCVpFklhT1AFiqPPKwsktOf5q+gz3w23Lp4I9qEhnNDeLwpqkjoXWnf5r
x0YH/TGTaJKaEzCh1j9inH7bU2ryH0f940a+lXJbSQ1xK80/FlVDtt3oo7FamV+tLZSThRiKC9Of
paaxOmKd/vtV2vmlTPBfr//jVq7rT3oqC85a83Dmy6A37eX9LkKGL7RSHTNhUEGnO/nKLVi7MVHu
YZia2Bvb5pa1QGGGlutW5qgdSoV5/sdqRvtl0/dfx/bjvm6lsvx8ZMSgcWC1HZTRbt3172ZqeRzV
G66M8jJ33D1gOewmddYdKwdOkPmcO3YwuVXupoRdmN543x+G3QFVJJyLFPt9Nu0UDeZPotmxcE6S
HsMSlIojarMdbk53NP/7Wf59zvjjUxb30h9jgZJp3Sy9c5blYMmaFjFMGDAGoOTgo/a+0HCAFFsk
MSdUsWZM6fhB0Zhixv3H9ab9IpT6r3MqJpY/jqRzvms52b7ctdbNJNeCYaWE2IZkZEr10Yv03g7d
8c1cK3bPG49fhs3GMdbHX+WiNr/2m168+NjgXpS37W8G0DiP3BVfB6w47uiYvMzKNOy0r2MpR4l+
Cg5/P5HSb7FnHL+iiiRCil7qjzN5bpq63RLXRGuAk5RYB/aJhzUoFqTUDkkGQmfE7a+bSxrsqK+t
5dVDemC+x1P5iyXjUKZxt37OjUiFd0ZrCGldM5mXPbtyAlg5HpIdXw+/tDe2s05cF067RQeP5ni6
GaD51V7ouxFdrN54rBpTCRbm0JJN351U5uFRWW+zckcALn0nEfKG2qoS52KuVD/cSgG0G/OzQ2fC
iIJBfkJhOzetVWVrET2UUGx/GXvWXJDukV4scImooAc++uDN5My+WC0tRnSbmLX4ddYXiX1k1wE8
4u+nWf59VPjPWf5xlRTtRD5vzoxKr16AfMgncWNaMztJYzaGdu3gn2A8vPYrE9iO9Y8X//22/8+L
i5//cYnWhVJfkpQXJyrdysZ3M3Mj4OHjuBnHZxjdK17/Yc2OScQu8HA2jX80dozfZ7b/HIAQL/xx
AHp52bwf4h4ZYF82bw3j8troEQnG3dpHyjuYPmdTZmWKodb51Ed71tD7RTJBzZxx86W4LP4Lc3wZ
7Jn5Lo01XODhtNBTUUAbxO/eFaQsxT/7HfuT6+i0FhQkZEjmFfc+IWuWEfMJ37o9WrRX67Cx5oU9
WF48DA83R4abL313MEeX/uQSMDFBRxiBXvr7x9D5ZWvOthy1IsMB0b4/5/eWniinDf16roEBIp0h
Jarejg7xFTYt0CNEXKAO2zaEbbD8pwmzhWfAber3HZx/vdc6V8ycAkl4i/0OlXZ8/wwSgj5gxFdr
Ii8uo6I/YmHy98Mm4p5P5+e6BAEoS/Q2pgPN+HH5JK86Sx+Jit/ACQwz2BH/GWTMZGN67eOaEVca
YEVyoo9DmZmieJCba8RNcWlHLXMKJsMEJx7f9vEqDP2L74Qrzd53SRpss2SoF9Nx5+CVbm0yUpQD
BIoooNiclXStbM1crIBK2MyRH7FccI32IHtacxIH7ToaQHZEHg3nyHq3zUPrcKAxYPEhnkZH/vQt
6glMA1cTTEVoscCbXPrHt0k3DKFxufr7efp14fHnafpxkZel9NFbOQNpwTqSenEv0CyvBydErEDb
XlxbKJKsGcuf0Rl1/D9u8u+g5r99Sj9Wx5+y3eQopLjHXr3crO3148CSPTNZIoO0myLXcKdFbzPf
IRzoJebG63pPEpLiF+LH0jKCxYqYJ26h0H9YR+xQlsv+Ej0/itnJx2x3Tfie+cS9bexj6kyOo9Hf
T9+v89B/Tp/e/rELbKRKrzKxum+iXLRpq1EwACXD4mS3myYOc+VLKEL7p56ChH9My8zYxkNqn9QW
V8aI7tAyZ+oyOwwEtePT2OU9ULpOI/Xwj1vi152I2m4jTIYyQKHtx8p409xeWtF+5DOmPTQdiCx8
YypFWZgggaOXQvdtpLqJr/ZQmYDWBHYywy/jZA5DHBziOVBeDHcvgtUwjZz9FEQLYVDop952Dmit
WNcOkU0uAkIGyStF5yeRKf+zT4fq+iK6pd27EkepjXRbnSMBoXnvXEGM01PwOwv4YLBo3x6mE3Aq
tL0/MKCJKf3HuK6LS/rnNadKHUWROAeS1P5xybcS5d091dSXWlEHRCdV075+aCgwnhnl0a7MP1vk
LRmGI1YTuLmRh9+tCj8szVJu9pMJNapxcDNWF6cDnOYe4N7BsUt7V9ldp7BtFtTUbEaFIdEUDmpg
ymbr7GQa/Wb7mXZdlDoSPbHcop6GbwVeoPeZqiLllzqRWUW4YE4suTuWBOVGG7XpXrIYyywUN1+Y
cYoAhcvfr2OJusEv8y1LKanbxTvKRrX9Y0llKJ9KuqXybVb51LJtOYQJCtcQ7jhJLgiLQJ2K7D2g
DT2FdFv81QJ1A6gn6SNsgqv26kGO6qEUHRIfhq8YNZ8I+O1Smn0sgDFYGpkVnTFEVSBtGiHNRfQh
Tk3QVM6j1KYetSChBVmEJw2b4WlVUUtiyzu/i2g8Pgt1n2gYdE1EqvzJ/1VD/Fkd+caNsHRkTx9a
OzAeqqOypyWn7DGKiL/UPe03ZZ8Uh5s8euESo2JOIlUFJJfwQ6QBBhwk3X3qdolDlR5YalNzbpYG
GMkt5WSaedsPoMIpX2VbXXyXPyhOkvSbbUlVPG8pOGTblvgJGZYiziuf82DaTtgQJnxVL40Jz4ni
Emdts2yWvBiPE4le/GUANhOvApCMdL2a4C/kSc2+XCKsSLabNf2khNYrNtGLnRG6M78R7FnQfpQJ
cEsIlE1p344qYljIAGt/B8j+T4zswzA1gGjFUkTUFsun36GfDxoRMxPY3dTxV0OsrDBQwOR5RD7A
SQRXBdfs7T59QF5uDjiZQG3gVHy8zoPI17rfEdT0Pj4oSPuJ0NbCr8VA558n7oWVGvNI7zRCwIsr
O8VbLDm6U4Ga5IHuE6SJM4CHBYPTkW3KibaC19bwLmA/T9Bdmj7GsJ3GL10cga+80HmQwd/cJx0B
eYJsC8Z8d4P2m4xTEkfP44w8Dr3XgCLCzQQ+mc68DdMkrj1SfnxlkftPIjEaLtHznDoxiRjX3j3U
e13/BHGyDb4QtoF7Hmt+OSxh70oQ6AVxSCxrn4gBHVibsLLAulJf8W8THPKLO+sseLoj6sTh1asA
0OD3hCcjQvdufg1m7RK3Ini8HJ1gBWpBNTJoqUpoSKmar1QgUPfdE0qUvhJoaZiatAXoqkLaUpjz
QXdydro0GTDig1V4WCcmuHPvBrrdwCKMYIAalkiQIhoLo7kwDMNk7bdW8Moh25dQctNBq1/7V9q4
EAoBprch6Nz4zAQBHyr1hIAvXrUMYLc4J35yAosjCEnnGOC7/4Al1oqTyZNPPp+2+g8xRAOeQ2Fn
1X3BPWTFymq1hI6UrpPoRarck4RcHQfTqS8vOF4ouAUkrCQUng0+3usoY6FaLVrAfJ/AytIAhhz0
g2QsA/804s24NQVvA50apsTwzXUk+FdvrlWdcqHsZrjR2/3TcLPeBNhWjilGddIMHPI9iC3Kxu/t
/TvIrYIpmYVPrj6wAb03H2sCFRGmNrGBZ+cK1u0KsPTGmwdbii0wXWcT1j9fGTB9LugIEvZO0DWf
iwuUe+4T3PwHeqJh1tMcifgb6Coxhw24tAVjWgJcB6cD7ziUWyq+XMf9FzsiLrhnmBEUo7OA78A7
FXNd5cJCFlBj2FdgmXtI7vvdvgibZlwDKZcC2ep6+QxK34DMKQLLC08Q905A8IhPgVkAyJoMB35q
dchWv9odP4Pwd0bgqlEpEBfCFcKt2PVW7hMgW+bq0BXxZ9IkpAPF7fHoX4fQAMmW5NjQqspOAvkT
eb9bw4evYbNilxWUWVgZr6FAXnUwdElUnnoKqVlYqWiag+hgAO+dBywlfP2Flzn/ao2RL0uccbnP
IpjCNzQ+8fyWNtr06cGTTpWi7sZUQ/S6Dhg7gWTxpvCZQaUU/McXpHdtVPnXYb4Fo93rBjpnj1hL
zAH47B3CsjmjtAB5P2e/BRTuQ4mbWAHoXUmIspOAUmOHw4iYUgnUZEWapZizKDWChK77TJ/EQDwx
d9T9WwSGivhvYD/bZpgMKqCVOrpeo/fug1UmqVQV542gMGRjpF0aBEATy+TexqUnbuuC9/2GQ3y3
TzYmGC78hAya3Cli5JjQjR7kXJ9H/LtHZjWVXoMuUgcoIJ8kfKXEx5s0Q03p3eYy+awPsj7fDB2q
e0Hc4T0iAhdsaNCuyMysCWWEXOgCd+/zHWDf734+2ni5V4ZCvMTcSV4F+EabVGjdNajIcWvsVJjv
j+ndbDtV/0Xu2GWClyXG64XEmpvlPMacSB+bREwR2nyKteON60g+dn3YhARdMiGREzz9DqdslsH3
vJXPmWaBxC4RNkg0apEl3kgCZs4UgbodpKDw5senpE93bPT90KqyK5Z7XVq3bo0auLKfZ/c7ofR7
yvtf3ud9fhLPhch7hPtlnIz5x5PvIf1p7f//v+9zXvY0TWOZmx+xDWF30/bxOUclRIFge+Enz205
ZBOX0dZMp8pej1pRNmY5tpcM1DR3GohrrqqoXKrRSUwIQzTlSpTM3/6FdjCVOEkwtzYzFJIPcrKn
ORcJfmmUSisA5JUlxaghETXArz6osX4Q43nr+0+sROMOxn/LGOY7JT7vjKE+pPeoD5VpF4REoM1A
uy9Iow/RKmUTUiW+NgIDuII7NhLgZhFH0B5oA3C9jLQ0y6CZFwLkPDO810ywjXPqPeAvw4vHU7Q8
9CUB+HHQrXihuRPgG/pIcLnGscwjJ6tgnUH9YSpRmaaZtOhBd8K7UznSICeOELS8nQYk/4Gz4yr0
76BfyfH0OiTFQ/qnrrLpl0z5nf7TusOuxLjKapVgNlaBL6BBBmoPEtTBZzAAMsIUcUEeMhFY0Qlg
ph7rJBXSs/c37Ckkuw0kEzKeW8FrJT8orFDjvmBTvxk41d6dlmricm85GXxMdg8BQCcS4Rlj3AvP
q3A/5mThNJ6MhjcT9LyBzB2P95/bQSX2RHWNQdErPWnfECQA886tuNtartJrUR7mjuVos4kCCqf0
xPOVSP7BkDw8XdBAvZInvvSNZat3GwhU5212hjYoOzVlHBb1bxFltQD96Gfg+eETyNz+upNwiOIA
HsBJbmQjM6S7pwmgzxgPrENfHTyfxIkQJDyVg6kjVi5hF7ouFiksi2B1vdugAf+qcEiZX/euDBwi
fRmZ0iAne+DkC3QgDjvxOgx//M2frDp4DsCu5sNqmHXQNQEbfLrd4AlyFX4zhF4GXuvsZyISCtCU
zODz4MNalvbZubFvufRQ/MPEBFPpvhxBk0vJe9HI3n4MBR02G5An0b+zt2vDuAnpmIBpk0EHQofi
ASLPSwyRZwY7hjQ+4I4jhkHxISgkMKArhYefsTITH2qHaGNgDL3mC/4RcObr6sVETxWV3FXBE4YE
J17ag3DGGQTk419hsArGI9QHQi26jHys2/rsqRlun+aOGj87U5nIGyaod79ZnMBuvGc3H0wMGY1X
4PFvVkc6uQ2AoAGHNZZQepx6d4A0+c0cJhDMO5GKu5O5C4w8nyVh5RnnS0SlPIgK6RCG9+yxzrIq
cvowtA4+MY8hGrKBVINfV2FM3cCOWqgDWnckrAG0oe3Avpg5cXA3ZZwE2qgVYfjlSs1HGUFy9TiB
r9sORNzsifzHjv9gLr6N76Q0p6t8/Ay7CKy6tr40lrJInv8OpUe9Xc2rucR2h/3Qg0+bVE6SmEgK
o6iFFPp4E8nhCDmlJYIZtke9EbRNVhq3wW2H0IORDkYWWQ3cX6NbvxUSU2o/BaW9n801EMg6Wm1E
RTG7Ni5T1gThxi+Y0xJWGtApyYp4AsYFPOu2Qs1+A3GFYRtW4KM1Mt3JCVnc6M50xgrRGqT79VRW
BkbvOpHIFap5DhaBvN/TRGz4mmUyfoqjZCDulfDGvzdLbIJYU6F1mOiCznyeE20uNk7sigSr+Tvy
WLCeb0dj8r+T0XkOXUs8ELXheV7u0d/P8yND+u0oj6BDr5VIn+AFJ6EegzMZ6eK75V6dyKP82ObB
WBX1uncnwnKP9P3tDyQehF8ZAizhGcWyiS4XvpSD61IOZH6iDzW6N3X8WuVpTx43MXW5nLFoLMXK
QYrzRf2iEk+pDJ76QqJye9CL768VCvlfxkrU80eXWevEklDvQ7ng/u6CCmeLQUG9AM3G2p1MCb5j
YSQiIbBNnFreSyJ1JQ+uvgQ2Nosf4xPi23t8JXZSOtYM8oxcQzWm8mWwxTA4EqTIs9MQil9YD1vL
gpBldL/51phoa414j+eRoPY9F+dEZTN6n5/Hz+DmX78D17+nVBFTTfyJo09apIBA3mGUh6yAcdJF
NhnhDWsRt0Vp8tQHios1ASi72C4ITinoIYrRH9qUGlkQOcBvAM5QoyVPZEm8AsDl5MTrS5nR/EWC
AYSsFDh7AaLz8UURaJcJi4/MPE2efdRyDd46kW07IMPDB0ttxbvEsi+PhB7EmHBcXh2BjmUbZ7CZ
6/rs7WD1RgZY0FZ85QVZIgLeFqv02wTOOe7SjwujN8DUznTJgZMmo6EmegxZRCJTQXjHCIsXiAmQ
aW0qoFPlkDEJ84vKNuJKcfLm7xgCHRYnIU7cdWVhSR3UK3Rds2on/89HCqNYG7zZOtymDEakAz69
G9h1eXBaf9giEVblZajAqFG2LKCv49MXSSKrlnfQ7fOuiw6QosFwE3RYGJww9iuxNNF41wl5D+9e
gnMK9iNQ1Buzv+EpJBnJbmsqALnYNUErtlDIfecG94QqLg3qqBsw825l5lcZDrnK8xHoZ5PYHl4H
2kFlbJKICwG/PKS7cGJwUKKOf3PTL5joHrtWmsDwHZDXXkFqE3QLybWm3IPvLXoNZZJbJE9mRc6n
IgDOYkuYjfIRzAgvo7b4CXDgYc4TKORmzyTCjP0M4AWwZKuXb/9BysGJqpKgtCveGVUf/XmOWOAD
RWlCfKTyqPQMNvAIp733DnAXhgaEz1ECL/Ql9lVssm8D0Hcwg4YqMbzXuBlK32Hw77m+/w4IIJig
JPcdc3SzAhaHjml6ilt7lYsIuj2LkPu2HiJ9xyMcsLti/dFmwckbJU5c/CIGHbbAEPa9jAFf/CdG
fLEjuH8Rh8F+gaUAhsCcPVWb20pM2EyC60t0iW5fzYBtlJP4HXLHOCm3ESpDgrXZrj85kap7vjFr
17tiUAw+yHSJNyZ++7IwxiLqWF4l4tFY8UTYcDKTUVdspl2vvVJCOSZyGFFrQ2Kc1Jc92KBviJIk
2sbor+xTSNiL/eE7krXNYyTd0JVJrCDZCyWtAF1GKcuB57A1krnAUrdxVjrlmBcIyo0re2rbasfV
CnZBCMWAkC909lP0/Z1VZ1XQ/Jgls8/LVsf8MJl1O3a5IIym311p4qcaQcX8pWAuoYmnrV67EpHX
qtwhgKt3aJlJdV7zNVgwkY2sdeysww+aBV6DesGGeFbu+HJDwiC1/122RuFMeXompt8dBDnxLPXO
QIR2dppFs8Oxg1+TyPZmwZfZ+n//khZ3YEtr2KfZml9HF7KQ4AHwVDwfk9WCb0kLRfx1Hp3X76/r
hB/RTeDR3w/7/s1cPAfxzXfnPuMl8Bw1AwoR14nKWqhiwG3YzOUuntNjOu2OlKXKhHjlAqqH+jIj
gvTMSqMEeMBl4zKNujqXhGKzaGA7qbgfEYZAiFvmtH04dNyMGsvvEwTua+8CjZ5OiH8lFeviab4R
ofll56Da7IjEczHtKpRdX7QgElcA+LmkSKglqZaflfxuSSrQfUj2CJcHGW32haCAZHztlbsWeMmE
7a1A8UL7HpICA2esMQHfythoC1JpFKohnz5FVGoX95E0oE8xRuh+gEgA9ZaEAUBmrGJJZ2TNh70N
EQDnKrzDNzq76yc51s1QGb6/iukt/MwrZFgXXg7Hidj7DpRdPuJVqDSE8DBYEV8nihhCZiw5YvxE
RBhNFJ84I/BPDTCO3GkzorTCBJfsmYW4MjiPJOKk0+2VaL+GEMlWTxHZHWSbSzP2/JwolJ9w1XQS
7z57hZhrIDYE/krrzjRdSKE2rFZtUsfTnTRWxhgoisX1xRUOVxfT12un61yhyOq5OPm3AWEDC9BY
jqeAPPvPuZgn7l9PwSq8CepxvctJld5pwtWF19Y6QV7Mw/e8ZggTV16z4HoSfxm5qY/bV2586hhE
fOn7kouloIh586tZEeUjfVEF+q6IHtF9/Tj1HhFG+TV1gvUnqILn+jZ6RJsbStD2jDqF31rgXmgt
MPLM2gGbl/X1bb7X58EnSJfGgP/tHlFr8YhuoyLl1kMGE3YPIHwv3/ONOlGiZp9OqeKPFXvHB407
Z3SnND9VRC1iKp6onPC8I2OAY2xiDIhbnyhDY6DNFT5gbd54l9U7VIb1JB/Bg864U/IZfSQcY5TT
LuAXIKFOL1PQDdNsUPOfMixjY3Dm2SumizdXTAZKj00fUICdmCEAu9uibvWe38Ji+nF2Hevl3SDS
+LVXTiWqbSyP7yyi3yCKPttrzBaTPx/T7rGIb+M2X4vFQTH9XkenpdUh/2CajzfHx/SW9Og10Ofh
e8UU74VYeWddW/z6o2OhMhaPBLNx3zKLIP7dgmwW/yqmp5Uy7MwZ4gclmNe7/x6BRvExiA9yl4u9
d4ohiqHYZwLgu+JWMrjf8lAaAjpAmlhzEzG89BmOAh4RNVzQIpFIDwl0pcApsxfRYtJIiXzWvFYo
LLdi+iDKg0w7MqXxrZCUPJH6+CxxoL/7WgwBjA1cx6Jsh+EQP6Z39vHCj6VRNfx4r1DpV7xu+404
M3z3Mq+9vHst6swUTCdEgPXOAOXJlKA2/fbqYzLFF5fFlJRHbxp5CUC0c/yad0F+6R/nsj1/E13w
tKfz01xAlSZ0NbGzLltrjBLa5HTUJp/lhiXcCbWyqeNroJxBQXmrqIR7+uCuF3p4Ye7SH6jx1PFp
p4TVldmG2OJQZV7rHpKZLjr3yez7TmJEIHZrzIRSLD4Efi4eCwXGz0JbtXFkgz1fPXbQqB87rTI3
q3oBU7zmdnsynLPEBaI4YrhnShCj/n0mLdA9abEcf1awhmb8frk4z7h9mcFy88y5fCwuO8KZhx0R
ljoWD7sOpBGxp/TqJT8jdPo6wHLJUXIgV/fdsdPGTp8W8B2+KHHIYAbBW9pl1LBZ8S3a3pWMqjD5
kisLrB60GLCDHEG6uAyU4HRUA3gMBn6Fty3vF4yt3/nebU6EMr4CZhmLIYpcbib2/mnRkPx1Gl/p
VDynhr9ZnuMsBlq84ayDg9Mm2oRuZjOSRuq6+f5vI1vtqEt3ATUkkbSXATIm/JEMhej+L5jEqj2Z
mf6iM9GJm3tdzHKOiAOP2DEdfDwpqPuF/xgTXRG1Zqw/3ArOzXOZhiXkkJKhFUMq5gFy2rGhakRM
F/P38kXSw3V+mfPG1JGKo0YkuTbE3N6G8lJI8nKCnvSAnG4HeCrrVjiz1HyTCYsTkQrbF2eBWDLL
QmWhw34VL0T25uTln4cqZ6A74aJLoStcjhh2gsuWEK1BTulKzKiVD6soZIVHA21LSZNt8jYPBTJC
3Bls5BlpDMxyIiQT4PmCfLO+CA8hxhEUMI1N1HgRl4kIXFQWzWCqIiU9RUwF+QxSErtPQJWyjS2M
rakocrJNF6Vkrlqy0gXzAcYTVUlxf0ijbKiO6c24bbLXWAUgS+EtkTRTeEbUhoxJOZgMC/Iix92A
FcS6Ez7JMmy5xbITdIIuqrdOIE06Aaq1J2EF1BbJhNXjAr4nWRDCdcWe7TK8DDF6LMFjh8aeKjbD
aTM8j8uITnVLsqTF+6teiMt896DjsmiF537+ii4bu6zmV0iT3V5HmbxPe12GgtpPjd656DUg80hn
g29g5/kulZ0n7iDSfrJDLmOBSVKXHxeyU3bcvMKAscxJbnz0NaIKjNEHxI0y0Dd9gqRKPLZr5HXt
crTBIc1eS41VNTAMyJ4WweACmF+Zn4oVGiXqoCJsc1wzAxGunC+vSHTvs+59VkjjdzFsMZISSpK4
UuE0uP1pZal9reVes9XpuqxVT6wvoeH/P57ObElRZQvDT0SEoAjcCoggg+DsDeFQCigi4IRPf77s
HXHi9Old3V2lApkr1/APzHyqyYVHRauftSRPIWRAEb5CPF3e9yhfcgy33I/MfMEoxr0LazhIy09G
IcIQFvdNIH03dKRR+d6rsULMhRTBY4Wa0R+RH+sAd0hR4GkTeU0aT4QO7OOR24AfdoNXBrdifmvx
H8JjdDQMlaAXf4/pQBAG1fkv6hJY7jrEB/TEcA6iMxrgayVb1OxOxyiBUu1l5X8EzcJ6dkgwmrWU
VM/oxeTqJYS/JG1xvUxeb5vo97u7RrH4SBMVz+G3jXDoAHW4Fz/o1+nq8rGLwUTS45LLQawkXX2A
cVydipGcEcu3RV+N6g5VMbv7mgXNfJwQr+ZTTvShObzN9Hf0xH4EoQUt6Oi6Qq+rmFvdDlpcb+6M
TUG8oXmyy7C21F35OsdRZ//QDm9JjN4NjL1Tszwg6cqMDFtGjDG14HsFZhG2Pw+epVZ7La3sviNl
zu2oUBJdV0N5+nuGZEnqIKgHlqwv/hkd/HBSRavbzqWkT+e6H8n5on4viLopLEll/H2P+w9Py8ft
xX3W9oW5hXzA5aLsnCsG4N8Vvz/SxUcZV8y7KYnq5TtdcKV8DIUeMC7p2kwnV22869D65F5l2DcM
crXAaJHeM/mnK83R9RtiFypkMHnQRGigAJsd1CHsqeV99gqzQTTAlOA+ER+TdiAq4ZjTAS7grn8X
6SAklLC/ygr/0fHvPYbJ0f6pw+D6DZ4YsSHZm24ftZ3LmxJrXtoQkvmp/WFfeLQzZ3hPePQG09+v
027VbJzO70ydKveFstUnePanYKHS2kO+RAO7h2XIw2rTca05BqMp8IjgodsRcqY/NNaBTOybu3XR
opbQ1B8BQIHS9r1Z3VHlW1e3dgzV5ny/TpR8VB5/++KySS92+g0bZXJZkBI3aPn1Zs/LqGqj9FSt
vrUlBjq4X/m00E75/goNdYeLQD8qxgVbPsBB+j2hDKFxlFzp+8+GQXlgJH+67I03FmKgJnvzFPel
GrTuGKKUYiTECYhQJYNPDv8OCiB6RXBZEWEjdYfstr/oLuyJ6ghfDzG4J1RrE/pTVMLy3ZWakx8l
+qznXuHjZ8VlNjgC2WgWeOxoBE1RfS/gQjvqz8xCtrDOjIiPfeyhXwNyp90OT6w/yqugdS93U/57
9EwZO5P9sBz3b54R3F7JDalupl+5W0rORwZUzyNCKeNZWKeKwTXAUWSPYsyEQXpMC7cM+m34jX80
W41El9w3LSekNSo8q9+K88Dnmhuej3J0XDEHiEqNeZsDtoJGRpj63IVrcE/KhR4N/PfyFckkxySp
pyfiqefmjDM3NT6pgd9bPKFAwIGE9gjBEYFaDF5wH4Ip1Y401JPhCfrarliR5a3pWC1+cePlp4be
OblcS8AT/HIsDHFQeQsNA7KDIfObt4k4b9o3a4J7aYYf6Ht9k0jeE8/ErJCNLS0k/QbGqMyszhBi
vcRfjm1+v50/M4QEqs1gzmvPDBON1B8yGWyi2wEcbbclrFCREVYuf1DTiNVPVKqwcEcmjdbxCC34
36gRxO1sxNTIeW2zdbZmGVocqbPkiv0ZmmbQ4yqU26nn3R7oo+eadgU6yoTdGZzg91Rf6HjNk8zy
qRS3v+Mj8b7XZft3iW/rH4MNce5rXusqGyNWUDmE57kp/UGUrejuT7+YnF9mj/2/DGwQdZEevc+/
s7L5Mnucq/GFB8KtMEZOA9wLKVcWLe3P1lxUf0YCfPY+70UVviU4HiDyfGpAXQIIOf+6ETxoWWTU
+A/4iIAg9SSXkE1Hmo7wt1kaLtK+A5QWYAjnppJZGnKVMJFx0uhDGxbHGnk8z4sf5A6vEcrCKuXY
nHkcH6G9MOJnQJrx/N+1eSetNxVlhFZzgQ0FYMvaVBkS5QiqwLsz++wKSjOkBA2zheCoWDKqzqQ/
JGtQ0Phm9NvRDt3pYPGRYX6Z1dOGdPgrraYdsyyGv/BrDwEC0e5AC7SxOlYCKgmZ2b1Gxc/kfrFs
Ol6XeUjr8hNFDxuZkYQDB2IdQLTg9vVHb8SYWV0oe9Kv415oFstsyAITpMsRQa3rjRAb/mr+Y6dj
fCN00L8sA1Yas3O3n6QnXHfgzhsYC7fMcHT39cfplW7lsDgU91HBqTd/bDMOePR8FSR8TOrAL8LK
uGEyBiyt13BUoAsMQoNdBK6sQ3RTKMzAHYUvjDtIN9JvZokEFxGqhpO6ghxYICH1E+qgPdl6EBFQ
BgDkf5YdOF+w1OUdf/ztZQYgvFzYO7HilfkHes2fS8+t1hgkIfuuXKz0aQplL3YJAsdwRUA2d2Ln
fIQSK7YKlfn6w/ehkBFAHHUhRk3KRiVHBXDC8BCwFhhzVOdg8gKbPfKdUGszYb+grfs+3YEyFiq+
j5FMM+SO3OgnQRW23X2WyKXpJ2n/VDGSEruFwGvsa+LoCQA8IZQX/moo4De8xo7qh/DE43t7dFsS
Nm+64ApmUkAVWm0KhNdP7RZFdRKpnzZChAYfAEMbIUFT/4GEYd+vuW6t4I+Xr1DPp3+IVlubMPOr
zPJi/pAVYWivI+M40nj3pAtJMwHueSocOhORRWxFeWSLx/Z7GpwfAG7n6pq8nq6juv4hmBDWS678
faA8e41u5+xQedIOyuvHxU4ZfXKw+8Dx3ubzh/WViWwJh0uOyiy6uofepmQtoDZRm/z+3xdQ9G7g
alm+KdqyiCRZwD5ltJQJfNhjapYEAATrISwjVGy0RrgTsS8xG+qH3O9vzGpRTl3UcLj1RZzQdtw/
brS0SnGKkVb1Uf3xCJoDjx1qMA+IR9LNqPb4BHM5ZE0Nqaa5qQSTz6w48Djuhw+CS2TVlDIfEdku
6G0XeHVgctmaos2pQ3QhzwbSMxCaxCqjrCUtOR0ZRskqNojibXii/NLWN9RFF+mqATaxoCmiIfQ2
Nw5aKoSM2S/DFSvlySA8XekrVKP3afxaalMcflaXqb5VJxKF031RhtqaZloRXf++iQ6Z+BdTLpOy
d0sJuEekbFlD627GlYvqTplxlcWhPeLevcsXxY6g06egI8BB+yZ1uFlNan8RHroRrSwyirRvUTPX
uFjxmfi1/SSo9aLrvXxG30W766GUAexjRy/5smONIxgyBUnDAlP+CgDZ3IQEJpkBXPmfXpK0ov33
+RNt4QtUgH6IFH/vxLc/DsgFoABBBCJMG3ueIr3sprarDcIRHHYNhQAhi07A4d6N+kh5AewNkIno
CMP31SOuaMKhuYC50fn+94y3g807zhD55YCBwv0I6oMhZKNhWCmsijjdtxxPEJuiGhL1X8HozNim
IdrmXTZCB6ND7+zjtDDBb+6bhjQ9FRpKqfO8W6jncPrzRcsMqXJkBtf9UdajTDM/tMbgNr1N8kFB
936Pfl9LRk82F7pMXTri9///kbQhJWF8TFvStNQxfuZnYPI1LzJkGv0VbzQkTRiY+eYF32Wnel+v
WcnmM8Q+jBxEAvbD0BA5m3/fRcTmazRgOVR6Vr7t4QAmnA3M308cR3yhlbR4RPT/ykEJWhQbqz0y
UYjb84uEC5uQ9urrVWS86LFIs3xwluirNshyBLKwmYDL5enomImnyXFJZxQSF7npqjlDwv/Sqt3R
kYEVL8MLQbyJHdvNEDxqP+ZQckWBiHYiwFpMJ4lDCuiqThxYmJHk/VHK4AeZGMyxs0n+GevtlKPq
WU0+7a7fOJmEfEmzRVNAWr9n7c1twMiWZmuEKFtkqv2qhc4LwssP2SQ2I5clw5ZPrRcKXNN0j/RB
M2s2P5cNia4NxEc6W09km+yGXc2mQwx4xn/VEyjUQ8sgGRk0zSRDYpsXlPSFqd8RSrBIoggCX7Sh
2e09k2ZbDjyuMfssgMJE0ZvjpvpjsNEt+we1NelckZoYNKk+QuqJbnGfdht7VF7TQrvGRF7V/zDW
NgfEltTk1EM81uGQI3khDnWyCFycdrAd2EcF2QusOVQ/F+LI2mXnbF1+TDXsoy+muOWm3PxiY9ec
b+EtyfF7kOz36oJ2AadWOUOT5Oa1mOzp5veH2cJB4OhbPBlsmHl14Xx79jfhS3Yp7AvjbnFJPFBa
CBwzHe4/fJdBNWTVeFFex4SKSraQpmwRKtbRwiTjpMwgUqQEC5wvGWhKo2xN8uC6hi1OIfB/CDn8
OLTg++9ooRALDAYGPA/nDoHzgn0wkZzhJOPLv8Emd6XlcN7Yf0MLoEIY5CLqj9oznjgNDTdEk9vR
i5HN8rUrd/WSmCsduK+oOhCNSSLoxmDNgd5mQMmfsbXXoPtAw/ny5gU2s9wxASHSS7HqkDwRjhDk
v3F4/jt0YZQzI2UqENcJh+R1x/hMyI5+abhWhQULg/ueXIHPU+PMNTw/6xPmGav7mbYsLWPFfa/A
yfrKabDoTiQN7zPfTPdtzvnXrP4dNpztQzpABKr7akQzi4ygD5nlj6CF+k6Kmhja1YwKyVIAyn+E
iJ6Wms+I8MhSecDJxVqW8A0Q42aR5TzQgSFcEqMXyrE3J7YyeaHnS17DR+ZxfA/k8i/VRFK9T28V
+zJwzAwBZRoF1vdQRMihv1MLSQutRQFJTAJvc1ZpuUN2o9jof12I1yGXARP0tUIWcYHcVvZPLQoB
qdOPkpdDdPXaV6TJCHGFt22NMtL+s2/3n+1gbiRDOnwa5ewl5grUnbqiXXtgHRRRbzWIiI/vXUpw
XkpLLpmSCfNCUvz7wsCTQNp94xeaw8dvzK1k+T7Wj1mGxdTpGpMMctfI1MmK9SNFAjeyOP/+ndd4
LiS57X7jakNxzUbimME0CeeTF7peyoZsJNsT0D6wx4/Fgb//zMRdKYS0CNvtfhbdV686Xk71/D75
JumMcMZzJ+smAfk6+M5z8K+bf11aJMsXRUi9Wd7G9Mh+Zx4JH5eoKC2LM2WaJh7oS6I0G5yK9RfA
NjT6I9uHZAXGArKNp2r3Iy058E0qSwREfWWSOjBrAbfULEg50fBcIUEe3ecP2s3DY71pzhQr9Etj
LVAoqpDqFfr9pTg5WRa9E44NfzklHg2SqF30jk1mkq/9ME0UKYDJ/YBaox/5mO8zNTwvhvJUs/pB
GzmTJQyP+NM1q2YPoSO504uCraGbgp3UzVjLlZCiI2O/r4YRqRgSdrS/GArhcm6IjHmweJ7FEU9m
wowIC8otO5OgV3+4TDLXYk2V56RHXKuQqboPpzLwNiQawCAzbiLhWxMCldPzoM/6cREaAa90B+aJ
2c6cYVD82l58uhTSTuSBP3F3xRT9JoblJOP5tAEYoMaI6Yr3Z4PTDqOkfcwHKzDP03IjkJ4fy0Rh
kVnN7mWB7r+f222G9uSaAw8YxpSiIE63ddAFtzmz8IifZ4ZK76B1Hgs81pxnlMdcmgrDoj91CXcP
uEwZeIG3HYJ49vm8oRS8otovXYlOPA6vY1D4TpFgEzc2AtE5uCxg59HbcgdzZI39isBwZ5IkJ+2m
w6lGDrlurDjmYvHvq8VloQaXE0Nd7uvPZKJEKWjEPVE1E0sK3Xyz6vaczflf7aV+7/jxdV4ySyhb
hV4XmfWTctcQK/n+Ee6o7XDCBhFxhXXJDjRETULnhDLlnnFAi9PoQdVFYGBUjlzQlku+SDgpzAYn
Sh7ei7OJpQe/+15ZrbBGEpMarJTEqU+CIIkx8PXvHwpwSz6pDZGsRrBI9CUGdC9ovF/MemhynFNm
IPz24jxFhH58w90QxihRj+bb+nsnGRAlF2NUaWNEzZwZr5OepBCt27mOc3FlDfznUj2z/KqjnKg7
fSGHDUuhHz9X9YwOJgUYreUlpE38kY1l7g+P79U3YAyefDZSXLu0REGL62PE/EB2oOBPEonwSTF5
AVDN55CRDz0YAyC41toCs2VQ+FBU1pL7WOqHdFpu25niU1BfF0rUMtPpe51/nT9Cqn8y1su2o62B
fttzf9nmJzJyvlU7k6+lm+HxB9mCjcqeX6EoxuaRgs84WwFwAYGLYyh8ztxlbIOk2TP84nkQ9dY9
1DnfHooI29v66raWal8BmM6lXY8jlQHnn90PKLzSeb4wdmIUl68zexApEUXxc/U965G0o0e2aTe9
YxFWPlCT6cPNUDr8wUS8LvQp9uWzYsWex+kXjA08qNJv4t60mGIc7T7WzUQgYlJs4m8e8nKnweax
uvioJMT1YrgZjnEMWt2Setb5z5VoFa5o/O/6QQ92Q+Xj3bc3gnw7WL/QyasWqN8RnoUimMBsGeQ2
UiyhnIDju5OGnfta0L7QN5QDrW8EF4daYjLkq+tMsX60LBUQCgiNjpGKQ8JsAEmoA8nTge0xgfQQ
8baYV753v/3dywJGNOs0IcOeNBM9AsEB4+z82P/ObJLBhibeC5BlxtjDojejYaeHJziSZan9epl5
ZqmpLVLee0SbhSDKblJvlo4tG8Grw45pRPOqvdikpwY58cXq4wxdmD36JfA+D981iWVGeolwxb8M
E1TBvWXLWJRX7I3foXL6a2PKhL2kg4sNKoCrtXvj1ATCos1hS7iX/WMGGhaMYOqVe8bp4dfNZj1b
j/MQDkMkmY85jZpZiyHnFeflPOFIXWVMjdsNuKZ02htjA4kg9GNC0kFGxPiTKKLSE+5sshSaUnMO
1m+S/2kwYXmJCa4tC31RL4c+kYGotIR67KTRfUr9Xy7eqyFEY85Xv/UHsy66TzjQ6YDveQqWfB5s
FGI6TSwKGrIWMr/Zm9RV8XMXW0Ni9JwUhhC0QcHXiD+id0pK1JtzzCgLzq7hXFsSh6gO+UV/lI9L
cB+KbzGSy9/tgAJFksdAZ8cKo900GsDe+p7Z3SFcUZqwz710zhfKXIsf53TSbZgqBpzUEE+Z3X73
DKtDGn0UWom+zvbFZC/N2hn6ixi7lK1NB4lfOXppGSLAIj3unThLuRQqu4Lj+2Hi9qbowjSMqYIc
yMEP7c+7RfutY2tSSSIBTFOEJmJt9tHuR9EVqkc14vVZUIRyGpqEWJEq3sz1dzDmrl63iCeTBNGc
RMScYcLwOBjb3Yx3JiPnof2gnX7EEUt1QhVBAAYCFgO9/Dem/fxddypaCffR6w/s9vvA2uKw1Ge5
j3SkMDuxfx470x9sylO2J3R2WxoqRIMEccngHnGrn2eOG6pwNhBPeMK9YoekG7qnNMCVxZP9TVzj
OtjfHN3dVlQ/EwSUj7RfSdL43LRQ04l/WegbfXKdcb2sMxIIxjWIftB9Ri7hXOyHXM106JNi9Zsx
W+8B8kEkJjQKJNgIb68hWkgBpI581j8ja0wguJ4+yuiWGOeXQh7W25ABcaqxND6zx4r2PQ4RJ2rk
YkIHVHUuC8278v/U7nv/JpAaQ4vaLRcvrPSkoPKblfgqX6h0rhv+5evJ8dVXjkZ8WXzPBa46lUvz
a9x5mKxhtddw+8T/cC1XYw4XsX6tB93/4fx+luMuqje96DZVFrdpsaZlDn5DA6FYxVDK4ChdA30F
WAxu4hP4uEC8gUycVbAqymUfYgEIn+AWoQxNjH1Oh9bXw1CVcHazVVsF7UW3Prz63ZjEJHhM6WHa
OKB5n/E1aCYDC7I1LrPStAM8jzzA7Orcwet/wc+hiT5CrhHJRRYNwigg2qxnUI41i+qc15TDf636
UHLuDoaroH0Rzh0/prmDQCZzXdVjydtDKCkDENU0VUj9TNWVcUQuJumI2WTMuTUxsFYdjEHyomgF
N839jB8rIJRA6jTyoAcynDWYBDC6gViGRtz3uMOZaaC5q3LO4AAKdwTLgAiBVVyTsaYygRdAk239
PnxcxaosBvTcu6UXfvGXv9rYUsN56VnfPfLTWBFYmOCYYM4gNEpYL6ieAP8+A3R4vRTcxYUo0aww
J5zBKg0pnK1bqMaygymERz7gk/ravcnbbrdMbickuSOd0hSfJYcsF5OEN0Se5/TisgycfKuAOUrH
4timyIFYg/CPJ3i2hWO4D+sKVbwSHBRL9UAMuvkMddYQazX3NsF9ER4rowDYqldIRcxZoqHYe6R7
0CseE2Azi2aSLoZusy6xZ7vahHrK8QmUKUS/4WMkwxiM4ljwXXIPPXPumGY2PLEhit7iWnL4qWwf
B/ITONaX/zDJd9yrz9iMPVG7RVKEpKrsDnpPtl26WVLxj9cFhomxAUTqFr3GMv/YjclGQMpKhAaE
w/sActmeNtMTj+fDs+EAIdsEtzuuJli7uxfkPSETeo+J9EeHzoW/zPrpuF7afaxlGi3wbiFdWfQB
vDvDIdV58i8YPdnq7sam03jagxF5CRSKPAA3gl1mZwlDkwvAeMOtJxJcZwUDnBvsUvy0IE4qQGXg
m45V8yHIW6j1SsHPu/6zJmZheror4lSosg6NoHSfPJjCfjiXWR8mD+mAnQH16nuAcnzDy6ZANgCA
tW42+bipfV3VtmFJDsLqLgCQcQkEVIcEU/N3BXUKVNwX78+NGsOEnVzA0AyDfqTHjZ8tBjGp40Qf
3wMIvYtasClI65i8+zVekxDT7M7B/BquGwznMAWR//LuwDR7vMYw5q0nkAFg1OXkqZQYsYzhhwKP
6DKGuR5Lk5XA2AMeBOVdBM0YPstUdfHShrFSkf9hMu+DG9rqCeyBdREXcXd4Av8fHG6xvn6AOJOD
B3SLN4OHIiEhLZL89Ah7m3SS+j9HEs+GW6PAwfu4H7eddW42Vc+I9IfyuVxctvrmufr3Y1kin6tZ
llz4PzRsuHLw8GZF+Nq8ESYuSQkFu/jBAxbsqto1YtBwQbNKowvpOhrDQbu5AE8aLgYzjD9DoCjr
oau4UoJDAarqmtcbG6GM5m0RsxSin/ewlRH0inbds/BDjSVg/63LhNjWo5ykEqkd5xlgBeM8PSLL
mLekW4T2JpTmBn5IGnJdVkb0S8ejKzCVxun56E6AvgI9FWekEkqExbn7C7XkO5WSdPxbA0ocV4u+
jRw7fFUBJXyN9RHVpikI4H0IAR1gQe4rXO7HEmKFO+BvASHAHm495FldJPesCOj8UY66+HJQkiEi
Lonqxvj4KDAiy6nhK6GKGK22QNWiXtdrHOLrNeO527LwvsEb4m+2RFCdt0kTiCO2MqXuwK29WXbA
e6U5sQdyhAT4CXLvuHO/znBczgi/Xj3Dgp7zv/KH/pcATCuRyHRLtnjmuJ1PwEDKoGRtd/7d7qbS
TMXCFVtVnpy4PtAxrmBBSv9UY+G3LDMomN068xrnFvYRKyCkmoPxx1cASncu5BL3SsOk9enYUxU4
grufW9jOsa0+Ez25O9oAYVM+Hj/zpQ2uzzNmoAVnLSdKXM0EGQiioHC8QjtJtjNI/GJfdq549970
EnVrRTiVVVxp65dko+IQT2mbSAHWIASv1u2zLp5hZTEAVT0WRFwS6yQCE30I/0dJkM8I4fHVWpJk
XGYViEFQWOhzUxpCPSVQo9rAYuL2D3h3XmGGYMe4WQKBolrkkOZtJOQOGLKMDRYVNj1eDaUmi3HO
45Izh4cNOF3iZwXnvXb7trxXJi80wdVtEUiskoI0BWEQREDJnwnoHMXOy0SUmoMaCIj4E6jtwisC
CJSYKmiWxk2UoeQ8rMxnljAx5uK762njqG45RRfAUUer1HwjY3Tj7H/jCNtjoV5hHcLotCloQlQm
ggrvZLeAUDscXxagkHjOr+nTrESW5PCpXLx/CK4lDNIiuDk9i2tAkKfvNrxgGYJ0snohBNGgR0j+
Rq2HywOcNG2uLwUV+Eq917dBxzq4mARqpASyi6H8UiJQliuByEPe2v8i/yBoXS3k4h9cc8XuLfOw
P5cjfSdHclTuYUfBQBc81VdwhUui/zURLYLv6QoZRTBBIZ3AIkUE/6NjjfUlhwYzfkVRHURHOy6T
K6SZ1lM8MI7xdyYRGBs4ruXKmCudCR9/l/kFFCkRdl9nNcp8NFIWhRA44ePhZiH+OsPBN19lvE69
7rta1J2LBSLLxaJevc7SPOO/2awS3DuUhHyBVXyjN65GrzOSC8nLExIxzxxDwNviDQkAaoEPwxiG
vzHpw8CGeRN9j4Xf5wckVFJ+R8HYk6OeI8R4DO6ugQhJL5Tg8cqzF75N9wh8hifuDfNDKDwV92no
tSspUiNOA6+etJPOu4YVwOoBKWQfqmwZ1vtL8oBiSBMR+uvA0TFkYA39o/OJGCRNe+Fz20sITxh4
pPvf7DdTT4Okpu2SQOgDFriQt6qg8Wn/cfmYvfW3/yJVf3tJrR+T9sJmMFdzJtMmEo38do2TYZoo
aEg8TUOwMCcnKNF8D5wwjkDvdTDAQWPT7p1PKeKj3bSd9tlpDRIk0zdH2xfh1u0t6IWG/+GMRjhp
cgOGKLGIsWt3ISyjw1PxYGS3D1C7HKcJ+wTCm+Hq4SAx+IooqlI4rV9rA8eaubRlVChtq3x8hUqT
v2cagMi/TpiU9NaPZc50bomi82OprJ9/Dyezy/lz+f6r5hXtXOS/zA7I9+4bfIPXvIr06WveeJhh
zr4Oo0MRePEt3FyteeZAO1sVWxljWdCw1R7kH6Fm/950Qs6mPPeBrjYcCdLEmgqE44Bic1Ptm8xO
26kWf8/57Cow5xQ9aPSsjB1zAfqpWaIfGZl/jlltPocj4MdHIwDq5ZHC++CN9ONlxpCdPsWAYzX3
3HYpdBaGtDrRs56quAo0tv1Xo6ZdkyAPjtQ/rg4yERc2BguiQMkD0soML1SUi6e8uGeQFtYunSIC
8yUi8AVPJLKy8YJDNhKyKfe4Il27AKcH/Exr7AfxuM8MpSJNEiHniY8hrSX4a4bLkDskcfKFaMuA
n+1NPmttlgVICIB1zumCUfT85cFjAkSYBJZhIS4FVMve23tBD1VIugD9iKTQIrVA74ZK4GrDSCYr
zpAPwfKHb9BmgvTfi1HwmfbZSjr52c0XRMq723p9QeAheeo5gpyfIYfC3NcRh1oLxxFGxQq2uj2c
FoHhv5GHx8WpGdfwGauxwkl0B53NiehnZFqwOAEp60Gz0YlwIG2j4XLI8BaRA3mmgOUPnluNKPPc
SlDcL/z1FXe33yw/KKGS4IONWBtnvYZHhqmHKlkxh1+1/rCRFbR/qN1CIZt0bNXRY5PT0kWhogoB
0UKrJoANIDQKtn6PGKcSOgU2erjE8dXvn2S0GVpe+NDjnXi/REmuh0ECJ1dkGdW6FJt0UOJR0q6L
P7bIoUAd9MCu/EChRUeHVsH6vkRw89/X3fqzZn981p/Dvz0kbZ8vq1mCJCznwwPwEC9dI9wwlZc6
Zzb2s0xGg2La82nM+dlUXnU+eWMWanGxx5HIe23oksfgKWPSONLPKwUYiCL7A9kAlwkSZHqblqB7
PSjfbmE5E7zZHzDJl/tIPv6NnmEHk6BFbasESC4w9AU5XAYLF1EhIVuxFo/aQFxiGOphx+sM/cfk
Ggg6yc+5wkI1/vo8Zg6LoBdBtuJrBp3uJWhhCOoTkb++E8gNzptCFVbVpEdGcjHhNbkXL501/O1z
YthS8LBb0o5ufHWRV/5H33/YDmJnmiPF8Dc9psMBKGDKJoj9qA08ML/tJihPkJ880TUlilmvSTfy
0MaCj6Z7J4b08ydd6RKhJ07ezcfT48v+uvp4HToveJX5sqstxHVxMM0Y+KJZI020eUrxyzuYbxJ5
9GtYq5Rn7hCzSEou++uoEPlr7m+GkJVs4VFM9gfpeCySRYye8BYsKFKEciAZ5pXajR4eWxUdJlKj
BwkPia5NQ5EXrO0b/KLGbZGoEUIJACRQZChQQ+q4UEoOXjpFKOKCh/CdddyHoNbHCFIcQUJU40PN
QzykdMDYCAU6yc+opTG0MBHeQ8QHcYsJdAIeQ9/Ukfj4TC9z0k7UsHocICpMnRu3kUKOpYLLIBcl
vrsxSf2H4wqRos5HoAveBAIHGHhQktnIZ1HUiIJUIkDouB4AZreLAGa3h/aQjd0xLKtqr8fZAqOn
a2hsbguKrUWavIG4klU6NckSwnB82naN4xzJUuehcgG9u/HzhDsBNzzDdgeRG2+I0h/APK9xEWMi
KTR8TI1clFMmCsJw9zEE4Sl8OcjCBJH4ZSKOqVn1nCwc/ijqKMq6HOO4gT8kfRSNlfIkcyzHErGV
NgKSobRAyEZzHo4QUclRbiIJ8R6QL6/IUlReR2ukDekmkwE0ZF4vFKQIMVDA7osBzPVbALbXSmPF
g43/w7uoT+7IOzuGNcDmqDe9Ic2UU98a7jW6BR3EQcnBP8RmHcAkB9dg1tEz0NFpoVhIoB7HAm32
IhklyfGqBNusTTErE8FC44MsAGq4REaXpBZisXS8zW4LPUD/y5NmPedGIvRBEYzDgPoZXSkXfE+g
B/VKqH2QbrmkHQXuOxTS1pnO1giUII9NVMcK9XRBWd9ASwZkQrdHFS1EJMmmPzIMwyWfFrMGYsMz
/rg5mUOOzJu6peMXYEbv8JtmhZeTvM/Re5HOotsl5K5umMkwF6JF8STGjGZrg1OHa/eoUY4Vg8Zu
Sh8IyvbLI41ymnHGYdF5eBDxqSp0SxqY4ghW8R2fiTI1XIR3TPEwqUU9hLXw8EC2m7D0dFsE8qVJ
ucInPqkRo9H/fiivpKisCMUTRIn2CDjAfRGSFkNkJvRQYlDF2XbUkbVgaDURHQeDfolEAs+lewXr
SvKxho1J6wOy0XCYFD6ZGlJcAGd9tOfsS4Q3njO0iwUqFCyUIWUECK0lgQG+LXRDi+cfCWZtMaPc
QA+vc3px4ev46pAlBxeENUhSk2Eo+SSDrBNqUTef479Id4xyhX0B53D8dR/uIBY/0Z8XvrhbHd0T
1BCnn+k1Eg81xzLmNRKWz+D1rN/4A+OD3N6r0VbhU/Moe/QwEcyZQA4ggAL33abIldeHuBWXLoph
gsjQNiaFI7lPsbppZxALnQwtEA1OfTXpQ73ErQKifuFcI9G3gGRBbGhMmr6SldoZynPtBGEsvqEV
3TqzQkWh4E9izgp+zNOIYILByXOy8PTjbd9ENIR2EFpSx/z77EVMUhD+BBA5KmnXQP8Xkc7DSRJd
BpIHnvOLfhYbEV50HYpV3ggS080W2bg0Fb/zeNY6GKHtkAQYu/OAKVzYIp6WLbUtwAq8ufkdixCT
Zg0LSx9n1FPqlrllLIT1PodHZRr8XDW9roe0ULJdSc185Rmm5pymtkumaIGJmyg0oZDWIySLGytN
OrSaoB6jgtO4Fd5PqYumFrRqahcIq/3NkwZlvscXEvUz5G9odv+mEMSmlDyrB4+thBcNYSHUIOw8
FgMPMGQ+EYP171RNtJCD3rnjN3ad3GfaWKj14FUckgIDQOkfyb7+STj+IvBdOZRKv4LumgGTIlIN
0LoqFnn4G+Mxh0RBFUpUbfJGYZKwkuYf0qM6SVFG/JwLkNhnUZcKg7o5nbXzAFnImkKrPiN3ogsl
FAQhUTnp25mfLgf4pz0ZiG94z/drtGq976xlB9XqSJ5LU/HHl4e4Q0A15uUrsCJjjZRLLP50icO7
KISva2IbXUCKvYPmY/LZ9cwH9dDBcM0LwT1FlKqyefpIzbDP/rHy1LkQw5PwS2ISavAeIlo/WDK9
uHPEO/U4QMAvcbQ8FpeEchKJAbjWiLaz/zJfnhsTYyIEI0j0Yi5q96XoppwLRREn0kztRPKHWtZC
T7K/dqqTP4gaOwMzRsHdHPvzXnw9y9FgJ/JleZZi7yAkmt+sTQjmtowap7h7QjhGxidpuBO3o0tK
zq1hUlP+GxMZj0ckUD1E3ODZX/c6K1rc4hqpmivoIlEsP/6rhGvU5lLvSjcNaQFhzLW4Uue/EEl8
ui9E04RqGd8M97qY9cDJCiW7J4FI1OforZ3lm5kiiaHNyTZ4x6FTLKQ5/k4iBa7O9CF42zT4bZCT
wrdxACf/PtP5YEJG7bbg/hV0bPZQco7GnDoeAbhUqKgKYR0qtMaqVuJdpLkUoXJHE0Hj4OFQY9BC
44FGvwivD0jvPLXfXOPx31EV/c0zCoJLNxL6HD/kDjkNxcKApRiJ5aP5+VrID+nLXvihLpFnKimq
+OnUribwgNQFzrhfdNUQT1sPkEgrD4MQHf1BWB16gApBL8242U+KWQn0+SFb5qkFXG7dL0Z41aqI
rnyNlfFG/M5V78mPDDU1tYFF3Xv7H2Fn1qSqtq7pv7JjXxdRdNKcqFMXdGKLvaY3hpopKII0KuCv
r2fkOhen5tmxdsSK2ayZMyfCYIyveb/nXdtf8ZJf5Ov/+qk7IQpdJqknzQS6kox5RnWcR96cYg+z
ML4OlyhQLMyksonRBPI55MiHO/KuOOJrRiQL2bI7XYN83Z1iON8Ir0/SF9PNsF8+Xt6XH+F1KZ8S
sO66mFLhX79G1U8apZF8yqIWQTr2T/vbXN/eh88JBw7gzscyi1Jq9fo2jT6I2qN8Dxd18vy5ze9z
/XQAjxEQcwgSZ/py1JHIBwxsHSn20nApx6Qa5GkFABsaghN6Gmzn1prfDU3KgwwhrZIpYohVTcuC
ij/NIQjNxITAPRnpfYDEssbPEa5fZMFmv0IuogfW9E2qmJH7GQsOfjJAaQY6Z0qFnRLsuw8MVHjN
DqqNFd03MXogoXwwJ/ryA3iMijJtOdLnsNqIkqWBwmBmnC0m2W0aFGS0AEoBjwpfbq8hkWdMilSE
cqO7efFai6BaBl37oDPNmSsAuU/byeiDUkwDZrN5M13CfgEibN56Mby3KjDm4GlQm9tROk1mTLZC
GKWmzmcQPMtyowBheBwF+ZG1PriBXrtDo8V6r59TVv6tZ4Nh5fNxZME7BPtjgSBof38GSQAo7oFb
bOyzw1NpglS3eQLoaKGMMq3FKymIjurwAY/yMKl5vwDOxezqf5W8JPaKivINLOSfG87irwsA0HkC
olL1Ko9bDcUxBmxJhuA/MbQT0ZAJAi8O+T5EnhJnhQzSMuMc6fV7feR4geAWiS6MymuuETl8dod5
vIDAyD5xmwlUBzQz/3AB8+kLEKrOgScT1RyIbw+cwZqnjUDoBAqsNrzwJikjTkxN830xsock9gl0
lwIMvlLWIJvb588YgVNvUU6eUZG6A6YF3vDQzFM5VDd5lK51esLmov75bNvtExDGe4hectKbqIxW
PXYIufKLNreWxQVH0bG6RAlf7nrw1e4IUkEQ4TGCvPmx1mfGyl5ka2YDmO9atIxjAAqhQLkquaYl
GMUFRWkWfAm4NV8nP+zhc2IQRAGJU697J6hsQ42u9HUtetOHr5Si19qY3dGJKFNpY4yzHfV4BhlQ
fdxHyfaBXmXBD92X8QkTeJGdq0XQmzkcknGx0/iRmduFzraO7QjHii4Olh6VwGRN22lGPHoyFvas
jCxawy0EXdJTtHXj369TpyXnMwxpjmV92n7BPDvevuMRvJQN7p4DewlujH1RJUqt2U6oyKmnDOxx
u9YTqODd4PrVjWndz3gtKYgqkTqHP11UXsNUyZlfpsfrUUZZfdbOuP7Vl3YHMZoRSUVhltNLyX0z
n7fnDqipF4kXiGAtUvviZBdBabWrdtB11xVFXDFkXrPXaytl0M4Ib5mjWhCOicsTFy9+vEK4TFGL
NTdXcI0pvZLJSkEGiwavWVhm2uzx2+8DzA/XFyxwFfT4XyqLT51mdANEp44bRGNl3SJEpsj2dMlO
PcTjA84ZikAUp7w7NaaCWEcwbKFJTkgYaAYL7pbozPPdAPgdWNJ34l0IL6iEJFE3drC8koDRvsed
b1Imvk5vA3mI3pi0sOxrhFPZlIM14zgtqDB8qMknE4k8kYN+HA8bzmYzSo84XkzzFXQxCmiEYRvS
4uixofI9qJjCDEX8IrI5jsqV7sM24g27ThX8OTviAvTBy79ONG1A7EqdijdyTMY7gi9K+txnlxA4
cCUiO5rfVqrPoc/D6AHIPMyLoBq04zcjcjBupUCnDUxkwN+SF+LOswRASWdbcWDa39mJ54CPNts0
4M2VAN3FGZAgcexyWK/ksN5CCSRgoDC/qLlDDKAOSZJISoXhJkHhgx4VUoeBPmHdoN8h4C+gdjKs
PspJXupLChMwI/0niQ/kBbHgWCOwYegDY+MDO550LqfPyA7qaUNNPjtWQH9M98CmQRcDw9saDboA
ZQJaABjDx5vFo/sMFfaNGwuKE6wseqBhwvDJhU6EFkE+J1DpMbq2ZL9eAfGD8rf7oJCC+XeYE83w
gJAZRQdWtOEqYTzpGIh+QAcrp9lC9AcoQB9wlBWD98DXM0I5e3nYf87xUXRB4o14q0EpcMY8ecOh
Mu/sUIQmMjdQpCWi/dHOHnAO2xnRUPTZscfPRUhDgMI6TMVUEx0Uk88raHAPjqh0WqMDBC3ukpWN
bmP6Uzwxg7IBDWYqWGI7JyWaiycjSG0ab+BhYu8sTpoG8jMYkTBeP9k+U6iR2fABY+xNSeGl9BXJ
zyi4ExTQ8jSo9NUj6Uvw+O1Bfeq2V1rE2qwl/IXnyPc3x+KNbSGiURPkXaXbCuqEl9f+pkn+Tba3
MJln+N26ypM1hcRHEBTdfuwBsD3SuxNbEVMl8LBp+/7Ey9+CKNGO9JUSQcEypOB1opH/g0fRmhol
ZRGCJIp5NDsH9PfoaGgDfUFLgJod1+uRztGlsRZE9y6OB8O74Nv1jf5lqcKMdudEYZQKiMdA0BBg
IQVNLazAkzmB05ZQ6rkmcELnAn1cREUET2vGOp/rlovkd28qb4RA0HNhtRMpPTytR61dL3iFOpgE
WLk8J8yX4sfYgm3PfVHpNEb8tdGSuVEY8xwffjF/g3x/EpRVE70mEKMYFeVzsLwUPyw/g0luTcEI
zpD30/cU7eiETyyNJbqeh0VDRipRDCC2/CK6BE0vDchGqSlG1cO9XKMUJTcxJk2iL8FCf51wTF4S
RnJ3CVdFy8YQzpbJmg6ONb2+A3zJROP8vsYfmDsNJPEGCAKTKIw8KU2bg9LnHBui9eF+EDre5oIF
UqyfBhd/3/+S+pvgts8ierocTyb6hPfiMCpQgglNqoX0eYCL8ZgZuhYIvzVmvIYIshw3SDcOUbpC
40R9mAnAVTLT++wG7CwUV1zCZhw6URjAqF9oQ7SxMPjl8Y0haMrWtFWLaYHCCs0TTfaMOhW2EpSW
yqDibshhygUhriYIzYn9ysER2CCGArwzbNMf+nqUH2bixvGMgNCLKuCbAlfyY0boLTkIaYVzyDTj
+MseYDYGtA55yua3zLAW+7lCAeHzJXQGdyLhOoyPcE5pT+R9TTzLaY9dlIyfGXxY5dCRERvwpv+W
lOhwUIhlpXKk0aWRKIaSvK5IQHSA5tQ4qSlxpFEdoa/sgaYkSXixUTzowtAFpZ5Naxu4MuU3uqLX
6YvCNMuF6hmdaF+icC0cFmpekBosPNs5kWEpKjvUkkusRRqqpg1a1nRgCwUHFSLqX5xa8C5IC0XU
CPaFzUUK5XmPhK3e1Ed6wYyajEFBYW5U0jkWSN7U78hgrtFnRpEszI7YHdCN5tSPRFHNjGCCs/vB
XQUJCuuTaTiiVBkQGe7aOwoMZ0JqxjUQ0R7NiJ84CSwXp4u8b6UOUO+M8Bba/cYQOyb3EIL+6BXS
6aIDBi35CwBvWPIrWFvzknQ429D5jcgTNeqeIiLOx02/hXYMidmjwU4R4LB/DdVFyWLQdjlR8Wcn
RTTDiZ/Y0mkE1KLYMxBfRfGHTMAafsbA8/EDFwd2wzwtfNGanjMaFvrG+fK2fEOH6yba+Boq8OW7
C0n07kNH+k2bUtvhvPHwSb752x2DVelROVPnHj1fJB7tjEiesI2i3xjkCutDrNIPwhZKg4xiUsUT
10kV5xffBr0Bf4mK6iN3kT5WIcpxYwD4oEp/KwyAIxtqiAb9clYSn4ENHNnPc6DtDBLtnDKTNcfI
nL/9W12clyNWEBl/6b94pId+Rn3mIBIMvrrjkCEGHKZO6QvGEQ35Fdc/VXH0IFiBBviiQMVhyfet
Nyo8ZGJOIg5c6nlgJndTOVvEHp+B7JM3QC+k2rlod+3ORDM7VIgme7T+0Rfs5Mt9hQ9ab5fMGgIh
BAdHIQIAGr7R6YdUCLaliNrTqqFQJdG46MtuJUoKVHUXNQWr68KmDMFhvRP1rwdG5OmoJbASBbPr
Qr6ApuaRJTNqWMCFKXbsDNTATOEgEUhWrDz7fF00BM7W/COI7sa8ImsyeCc6woGWdQrBk47zJuPC
ZAvLOurvx3jawwr8CdWzGzakdEhceR+pRgnphSu7BIoy/ZA7fa0SrrF9JsI73mblVL5k2L+Ul+tG
iXJumTFRdoIr/9nJkMTv9IzgU9HkoQTDB68vXBGvUVieJN5KjdeJoGhDdSsUlXzqYtgbCA6VOryt
TJ4Ln7hvIE0QC1CKrGHHcwK5PBJUt5RjX/NeQNrTEBn8vLuIV4e3kNiW2OMGh1nUZ5DdIY0k2gWh
LapH4r4Yv9E96fJehKdCiXNdEAcGpBWUT014fxsL6xgv5+QVuasGa5DWB7Wix+KKcORBSZta8ojo
d9o780/G07d44rxzGpFYiGvOoS9CYtbfnLHuEA9qwhhoOogt6okS3qP36TH5nOp1sUzDcnhbgv6j
Gfgexn0k4L1pun5Q7bpHKRg6FRob9f2a4uoVcqQJ0lta4shGgEY1NMPKBUQmtZA5w0kYO2q/L2xv
B8pmD5erdU0io1+wK+RCWnJwSunm0VXVgagTiFO7eDmXD/sxAa9oOpJnXY8KY0D0E6WIpRVc193s
A//2My1MgZiMkO8NDcZMygkNTUF1h20eUZ0XXSFRprHZuVlTpFDiyba/Fa5mLtNc1hk6BaAH2D4Z
NXBUNQSmDWdhNmjRJV8pwUDePOrUP27H2xE1LpgzErHEI0ptLn89X5xNXvgXWUSVvABnaamci/F9
IGpyRLHlhR+o3F0el8OeEN8EoUNGGfOTMWeZoWzJDvAB6Tj9OpgTQl83lY2jQbVrzxr1y3bWRiIg
bdAFiVA+GfOmkVgZAK+FLkCB5BsvyJXYvKUxzXra9gIk3kbtDEsDhHoy2OvXyP5qkLDkP9JXtxXV
9YYw5rCwvwz0EFS+rhyGt728FRWwZE+LY1m1brbMotv+xm8pvBHu/BAjQd4gBSS0JBAlyOFHEZnS
BJQoC96AZqOKv6+lLyFAu1Pc4t5N6cyuac4jjqFGjfCq65tLcbAr8Lk/kSgd2yuSddymdGxgMA3n
JSaPoP4NZJy9RIs4J0S+cWVbsnmvn2zEPTRIj81vpvBrc/HY4NIkCuYb8gz0BULLZJN0F+THylls
0SX7kEjnmDQEIN1xC3k12NxZZGG3gIJMDP4SHckoGYgjJUGa8OEmNmxTbFpHgcAHHVVgVVLAzf+V
Np0zzg5MRqjp/GYnIu+i2r8QXQfYT1OTvUm4GShc8Z1lXLosnw+18HtDs8Ue41OBHu6xtUWauSI/
JqUjJNlaqNYU8gA7fOJ9IS21Mwnw8T1uqQ+3pJkKB2w2xQelbwcN8FqBTsbzZHODJLhq+yWylXc/
Pd9Q9yYjUd9AJEnvGsnEqNzaszRSviwqF1RqrQXtOZAhCC5EPVfUe5thu4Mo61GtRi+dMhqIlnxQ
TKibEERrX9qs3gIEs71yiyaj92V/mQwI03WC+BuLSU9Rvv2RmPCgwIJRm0NDDFsNVGKoR/HV6NME
pYSD0fQiR91wRbMKn3leTVhdYn2SqbD+1sKufok70s9zfZ8janoQGpNCzHPqsOmSoDzli/TT+wFW
DdpZn/8yEgcoTU3wMRjf82FpHVAQggpL3QLhtOR23CSsC7bvCbH16Tcl2T/4FWH33EB9TAJxehdB
FmXR+0d8CW/A/PmDtGqS/8blxvYD9GcPUqOvk2UQny8NQO+fiYVLTYIeVRg84ZtBeMIC/AQ50U61
E7VzUYbBj4SxfzIFbhUpByUPPi53S1ga8bvipyID4AOAJJhhYMXAu/OtBBZtQsnbSmLEgERHiGlp
LKYiV/i9GVnUUesl5WpF/iAu60GflA9DF/C9RrbkTJgFQie9Fa5c4k8QjWKdnQ/fa30kytnkZELD
QXd5+yAftPhDBZRc6qJeZZgoVvjImfeeVMguXygYzMkDiUiBwoA6Z7+Gj8oSpxGB8vdEZxQLsZSp
iCS8z3trc8AOvAcIT8Fcp63dcqtuw46iudhokOFGPcbjkmGB8gKyFyLUbhC70yn8PnZwDTw6ceVK
dJuFZAQjBTrVHHdkvN0pR3Yi+gOkdCdsVbZ4XIVkgWjuxd4vj/RtjKk6/WW6/2IGQ/Rhb/wrKG8R
0zOgIWRS1HL1sT5muSHaKMngELb5BmYJdFRJFtk110JiayAFvu5Q6kYqTfY3+l3kDBESFNQncXRY
sMcO8gniNvqxQnGA/hlzKpGmC7E1yL/ojRR4KWwByE1HqGZIeMuo7edDRj+HBmnwa/kLWqVbQB0R
rzb+pys8nvinBQX558VXgwcpht2An8gHCzzkcXdjcJ1xbZrDn0k3OIxayvzix79+fQetzNeECu0H
8f/EPDV59SMSkoiPD9uC4QSBO0o24iPldFdRWyCkuzJ5QZaG9hUjsilp+iTZ8xFyehxk6i/muYWG
UB8bXEIdGWgeX3widLJLI6zmLK7+ex+7V5RDYo6hZbyiO5FIis6MkMvwxou7ID4d2xMmaGu39d9I
4zh+SS7rceFXISo6j26x/+KQPrgNAmEgAtRgUFCKWmtfgcePYAtLDTFgTLuk2yF0Gn3wRLvONMTh
7ISIloU+B6H2ssZWBt3r+L4qEJ+IDqKHzcsK5R+9pYJiRPqrlBJTm5VzZLqPyihBDV5td+TViHKC
EgE0prhcyNt5IvKnXf/7ulu+zXxJw7vR8HfuLeIz1Bgh1mMEYKhe0eFlfHZhDsGYyEiM/6hkXXgu
kDaxS5JYUkIUieRUIkl9sfhB+3KH1fEtZFCMGjntmSdXQ3Fx0ENPAflRGL/AFMdmjB5dTY8ekT/Z
ayMaWXM2VaRpooybjf6SGwihgYGHESoQ1mzOu6ziMPcktU5n1AEoMchhsUaZMm087tf8GiF5FYd+
1JzMmTALYdRkotFs4vszRKBQHgbh6KVOWIggatJhonNgw0nxNjiQMuM3RFUN8R4fmMishy5Dn1dB
HeYT1DCcSBJv8Yt8yB50Dm5H/EPMiuRMULNZoFlXFxg7cPcMRqcUGjNihkHId6g3B6IOgMiG0S+8
cQZov/laLnCV8G8+ti8MI3jAfHy0ZihocE8g3ZSpASLDptPfsB3eCUY6RqewVRdB4poDUdS5STly
/JDu6y7+N76dPeVf2DObimLLhib3DM3S/3DtbONPrJlacacqRr/moHty55rqtwlXABgcaTBwAsxZ
0cAdb8xQjzhCTMRvGd7DLkrH2WtVTCy2SXRnoHCyvgEBJA1uVfg2+9lt3tNmB63/ysPu4BpYQPEq
mONYuzvPJCw+guf1gEsGhusEICvfWx8MjjMUBEABP1Tdm9r9RFLivZ/MHCM3krEqG950T9vZYKwA
9ozFmPAuRgxwrz30v/n5uqwqUcOmLN5wPvDAiFkl3Zcvh0G5Y/KejBCVJDyyKbxz/eO/D1F38D/K
j85Dbv0GxFI5NcBc1H7c0b3/PP2kDYouaHcNbUiqPzUxbQftoB1nWlhWy0cJlrFPyEJos0HD3HHL
nGfskSNOmmNXzO5kYIZnGy4islg47kw+EeGs0ztDKYX76hwAGGEp0AIYC25PT5MCdVPsLAC/Rf+D
gRFPAAbcJ8pj/4WeCJe8pSTtD50rY22Y9ZvUoW+1LLAxSwBaeg/TQ/KKqxmN9k/lpXAf+wpyrp1x
IDlCiSKM7JFUEzjtcCroMc1Qc1ne2/CvbCld2L5HFe6PjDKy7DSOX6+NaUlPO+ruFLnIynda7T8V
LwfXeHnFrp56kDkgkDxRlQ8N2A/quqTtghRKcqlHvAGMDe44AV7oBTBXsVSg4lESYqa3mN6iTHgF
W7DAo1QaQgmRx223Z3i2cYrnAppdjMXSZ9o9QX3rTBP0geYVW5BL3ep6CBmAhgbZy7zDEuo52EJk
nLYAlihA5dOlVmxKNWiQY7LsoIAZ/bhxDzNsPRgyj3IUprNsWbNmGORnvBovB3zwEoCHgXEIpAog
kXg2qByulZdJ4RWKy7BhD1kB2Lgt7z0/oUJRO+3ow2z4z51poHtgmAOfWe2cJgVdszX4B0B8lu5L
x3Kil+KojHGewvl4lymjwzJD6tIFSj6CxKhhc6oCbwPkjqz/5bbGyJpZG371hKTITXl9AqASRESA
rzJCBZ7yBfxlj4FSAnnTvbUeQNbupG1yyW+i6u5KxUauvfsonTGLrzOKu35OFRpsnU87XeXVeERg
D+EIqrP4GaJxalygO3BXZIgyUPLor4JOOQg2Z/JxX7YDznzZLhSLV9ozkVW/g4Y2jUwfoIYOCV1v
lisOybBh9ZvMRVkPQ0baxyjsRzVvSeJ/FtfUMyBtrEz+JPeurKQTmTy8Cw1o5ezGAv66K4I0pZYe
M9TNzubce/sSExLbhJXKwgaOXbvcV0B/3YTh2GrTxQSqzuFsEoUw1w0wqgu0n9f4VQ1YLNWxAtQ2
BTkjDxgyp5JQQTxcA2lkGB3ULCZeH4e/Cn/GRog2/hyNbXP3UpBeE6bQmaZuVkxxQ7uRZfKAJvEB
gnTg/B59QGePGjKAB87iME0TtLAouHsYGjr3uM+GFhf+gWns3APoB0kk+clTdKfVa9GsIPt91v/8
x//+v//n3P5H/POY/eVF/Y/8lc0e1/xZ/+c/9X+1q6s9TTYMWTNkVf3DorqSrk/J6Hrp2tpTGbip
Y42oANPHY8nxzuzIIm2dQl1j/UhtHechKEeFD4MJkr9OVdzA8mLVY/VwydAedskJKDRQE0UACI23
wxDFe1qUDluYgq6VXhA8KGLXvXkd57YjT3tf1U/z7w4r1fjnP/403jZVw7Bk29YUzZT/MCC/vtW4
91aVdJ2VrrQzOvp0FHXoWjBDz4lyIOYE+tomAcSrKgRuMSDjIgeKnfoTJOSFjGWAoFskN//v77cm
Tsk/LMFN1eQgNa2ealnyH6do73l7dy+9Bvr/Y9pYCgLe+hxGCaCiELihzs2j5v9dS/1DzYh3xlw7
r1NxYYcbwG/DNScd0brprVhutuJQYqPjNVTH+Q8zDaX5bw59rfcvL9cydbVnmrqGnzsf53xcXPOY
xaT8L+WQSo9eV1BGwzne4hB0k1XXgbsO8v2b8FseffD/gyEyPmBDh+qBmQxjdKDqY3vmt617TDJJ
lDRyeAk3Nz0hGkhqnx9jbnUsjKfRXNPce2+wIYRn8BZG1yqUWXqATAAAcMndJwzUnVy4FKpnMr5Q
ciDMRDkWbAbuVa/FPCcdqp8w70YlUmYmaANV7UvnVHY/cb9j9hysG7uNNJQAdspw9zNPUdi8B0gU
rpgaQgOsHVtxC+iNTDL5aeVawHM059U6arz8FB6cuVs2ye9zoDoyWLi19a3sgVkqJImnXubabC+0
kvcHiwJLj10LGIPqKaoP4p6RH+PqcuFVNrG6PthTiwkAOaQqZFDQ0d2OhlAMPTGEKa4fwvJ6ZmGW
iHPVlUZP7+CX6DtNQa9o8I0kA7oPY/h9vfOht7ji1wawQOZcAZwyeeP8hf6zBkp9anBPxyJ08mEe
Yp7r/VgNeG9hUPTYdi0wzZBEpCMgEehEMd5p42JTF15vjUq8ZT93mw/8jRhh/9yQnAHeF5/O7XJX
173D1ZO/rsPmq1i81wb2n6kLyOLBNDuUFmvAri29w2SvYIzD1EY5y85J6ttfBVU52FPQ4CH5YJOx
TqbdDDEXm/IYLgZ+2oor6R6TLvRdEXoxrPABcuiUM1YDHOCOkoPlJq3XvPrAmlLEf2c2yftFX8Xj
GzJNrkh9euVPhn2UJHiFcg9OouBTrZqlfoKKA57jykM2XXJBu3HrWW9Tqy77udT6IKtURCO5wJO9
LbCTbgWg0nZs1sae3QDEdXH33xjHv5z3rW+ukrgfH1yRdW8p6OhFX2dOpobw59J2lPyuFwiML+Y4
Z9YcbgOW4SmPyQOR3w1Usns9q4zUERzdBigSJWa0MB1R6bka+VBmXgJaG+BeMiaviinyQgqATG1S
oYbXYYxaxv6HOYDh0mNeUJ/ecFNlDBBfHYo0QBQuXey9e8OztO4dwQ/Hy9w11k3hp6b4W3+/qali
O/0fm5otW4Zi6paqKX9st/Xh/TRsK0nX1Kq/G7/H+Zd5vFY3atweUZ3DMLfKKZkNyAU1X0w8rZot
zMy/vw7tX277/+061P9/t9JvpmT0pFu6plAHYLrzk2+DaU/alPSebt/mCAcCGItwb25AHB15Bn7y
frkf4+9ulcPgTtcvj93fOgtOEYUYXoSWEgJiAmnw95eq6mLn/POeaeRSiqnYnAOqOJj/287aa6+m
XGdXDl46/bGf391WP2e0DfA2YqaUYS+stJgWPMAs9Jomekc1FJ2HUGGp84QqXM99W32l5LUMtLif
FqNS8slrCPKzfPQs5yqUgMpjId7rkEwmK6aG5FuGQBcbnrFUgRtOsEkC4ky/IA4zKtk3916EOjNj
uLlSKttrkgAaNukox70K+gbDQCgk6Mx8PNV2dZpSoE0oCzM5nvhJFzS3AaPDejO5AQb8wFJjex3A
HxJIWube74EO9/LuAJqXtD7Q3Lf/mMEsBTYDJy3ZlqhwTb96B3ApMT2ZA0WDzoy5xPM+r4W7tYoq
hSjx4SqnFP+DU05oW/iQs5MiTKK08aGcGdC+yAOKvA/5ByfciCk6SslsI+dqlmyldcKU4179hi0K
PqoChBQKHDFXMf1MkinJAFF2BNeWdv5veZOXkPdvru57jXM9E7aCeL3RB+EupmOYBYvsB/Qb5EX5
G4QLVHOKe9hvA5EbH6SRzATMe5A8gjfkID4v/5QePufyqkMYws53wyLBLahUy+OXBRTuq4F0AWc/
RZ5maJS/3utcDQzQ7DP0Me30/kPxVMzMJLqToZoZPHHvLMbU40yXi7YAxxgOW0XtwPbpzXUG+9jx
KW7QXAPpbYbJUUMiN8U2oHcb5MbuQxWmCiogklfMUMZFRXzqNXbwLNct+oxs8ZRHf7/2FUuzxZv4
P1a/JSu2KRumbSl/xBW9xLrbTfe5r3v0ZhRcoyhbDCsPQC5THgWC9BqDc5hH3/DDRg8cBEh00KxW
Z9HkeGJX9hkQwl8LVz8i0nVQPPr6MF30AAgHlUenXGYinKGKhSI6wZF+98yILFK9iwileNNFefhU
9FFj9O4ubmqiQ0PTV6nYNRx7pxF2vQlbriQ7GEGzt35mEl8IbaXx7Nq/ftD32jRqujl6RU6Bxvwy
kXa+/VJssfPbbcReK3OIbZkacz8bqoWUpEyalzqWO8Apl6/vdl0wJcAA84WbYC4lAPDcBoCVhBJF
HtgS3rc0ATZMdeCr59mQnQI6M2ccXLjUZCbtqrfbrtIFStV08fwusHGWfemcU1mSGS3oEL8wTNN/
XHg1Jfj/hSvPKyIuUbxoqV6kJvhy78rwueymZG8oFhlmERPXnBgoX+YWIw3Xk+CggA+me/MJ2JA8
7SdBVtIbPDmV97erY2BCUzlcRIkjWj01jtnidwYBfX7UmAFjur1v8/u2zhlgS0EaI7EBzRAKzTA4
teDpsVsP+HRSpF/MqyPz9xsA/5Qxx7WP7HTNeUs8hHSv21xHWcjXgHSr8eyM59mE/Qtd9PUecqIH
b5DaHptdMZCBNouKg35Jjy2jIpQoOzclG4h4wASfFT2hnFo02CuCUTYV6kXyAPqWDggZso8e8NbX
38ICVz+DGWVj8EwK8bJfZ1ysHx9Gj8I3v2O4w6MrZuntVImRDEleHS6PsvDCsDe8xby5Rtjb3JxL
59Z4HcDsubCLtxxP83bHpybqNRUhrOWP+NgSOTO51AFktqMiD3u7uN55JlwzyBK0bmnZiU239Upg
19ylBWzHFpNahATkt6BzcBt7Oc9UiGPREl7FbC4lzCsqcwvdEQkDh82jE/UUFhElCtbba/NiYcMj
o+UyuO2wUBy3gdpXJxSFCs/GLL2ZEHgwFtNlXosOgivd0KGcZsOb6lpYPx6xJEgwlrrjl9I3qMAi
SALjymbkHS7XBctD73wGhZJveaIERr/0afwvn4knLWPODFRXkDVjX9/Lpps/+3wISmOk0zmkDMkp
KMX5vGes0dz0CZMU+rUMlj7d9Et1KNS69IlGglFFBQxF8bza/Qp7yDmRdbUmCkha0jtEEvRS3kDm
nJuOZaU56gW66XEPUrwHdbfxLeZ9+EeRwSrjByaRla8u3l9CUtHB525RsZaMOnxzPUR/N2pLYsB7
5HGtJTv+SJ4zLkCnlKfaO8sX+q0psOXNGwNVzSVnoeJEbe21yRavqTbSqGcgbqeW2u6swm13yq71
lB0rQTuL0tGxd6bu8RSzChR+r36ylABWm0T0DDicKX1B8+/OxssxgZdq8+0hBB+qY2sAgYm5ECzY
G9wYaIT5Hzt4xG7T8+QSEQKrj2EpUqJxipx+ieHiofX4ZVc7pMqZVwJFbb2EQ4CD5OBQ2uNp3oFD
7kj1sg3N1YD8rRpkeFGsENBikh0d8PoG8S42Ceay4g2rS76ol15gb016u5zQwO6hR6P6qFaNz8BF
OXpSyGbFsR96miM0cmRzXlGHGc13ioAEBPfg1flIdgLG6/ARvgUYGKL4xScRbdTLZXjwRC1d6GsN
L54+ebUERdkxLs1RPwbJF4eGdGbuCHwHDGXh8l6EFZZ7As9LYngTfPEMZ1R2DRJDHb75clX+aJ7J
aYDR4FdnBMpYCZXRc9ngls7h0YBlKX9e63JdETQNmcQbvkevn3guDF1oLVJta3B2KSfcaSXMJiha
AWsPbgGm7RRxt+pPu1KA1jMIeB9yeUrc51UnfGNrwBWarV+9ELF9nkObEGZQun0aSaMWnU7n3n8s
P3Xe3l3cdDXzb3UIxp0Scce8BFxvYg+WTtxn4KTnS0xsMZvQttAgPZZS0Mpuy7sF8KuO4EQe6MQp
RMFupzkPEqH1vR5ea0ylnyixcCxnh0ACTfde89+KR0W9m8fMNor+y93/bLixMwPHja3hM54+aJCx
ofXvZyPOm/CxvGSIGehT4a/ZrSmQG8d3JB+bDYLBmMEugCtfDePRCJ9ar5gV38qb6VtdTBIegDWx
JlhfqMI7LpCeDDiGake2TLZ+Z4yEZ81HBSpAFsE7K0Tsh3WOfXjlg3IaaGS1jn2qZs83Wan/Ri5H
UIx4ZUeM2jG+eDmskfuNkL3mNGY+UbVDTCVhFso259cXBnyZvDJBVbx8GvHY+t5Ywe8xN92Mfe2s
mhRSXaZ+Ll2HeYHHDeMEpYTFFF9EV8uxGe/MTjHE9qlOyuiZRC6PocyUnzyX9y+Y/8y/UuZxmZfg
NqOLZyv2PqX3oGdHTZmKJGpu00lPKfwgiCcnizTkSxYkGIbUTEf7LnhzaijE+PW48uKFjR/LgFHG
ozyPL00SiIFuaWn0ecU6VMnuKN4qX59Ztn1/JWCBOnBGPAVsjWlRZyfkHMW55I2UQorwXgdsiU5A
5fzFQLiNKX+A7WjRUDIRGU9RnRAlzU8TLn732WFPNqMcv8JbgM/JAyCkYra4cdlRJxjd+2TkDrBq
5pshijlXxt5ELw+Issuh+EJKaI45DhCYcsJ6bAEosnjeTEuu2N8Ydtpxj3fynm/JdCunrY8WbQix
iHFpbUkzaXBzIbsSciBT0fcKnAdm7Emox1A/7jfPXqWnV+Gjl0rWh8Vt4uaTCz5ZiGNpyKNkoDU1
EPpvpLOtmJ5DQukh4sgZj0bnuIwp3x/ByYVhOHp6G8kr3CEJre4wkwxtIUBg4MoBAQK4MsPxC2dN
tut1AT3Yu+92zhzWrbOs3C8ilsBxL77pCq5ZBXlq3etPafIiRybU6s2o8fsoTzOIUwJWoHm7u8tn
l7h5mE0MSGD41ei1YGWwqr5xC3FH+JS4k8bdM3YT8mXOZD/J3R2o3fC0O6y7Bd0ntrgtXecxI4xE
BBeQjhWR4WUnu6Wzz7g+EqmB8pX/pN5rVCDTGPKd/Ys3CSY95xsTbfbZblv1n1DcMi/c7Sdh6OoB
zvCo2KfUA4Gv8B0S58LO6n1zKk4uy7mnurtnQF/M+07mlH1Z10MO5d2+ZmBibzurYMBco4PHnbub
4FTrSg8nwD4B8dJzLLt4fInLm9TseOJ33BASVTS7g15gOhtKTiLod7NQ8ayLWHS1nwx60TMgNu4o
szuEpQx2A+4qgD9tpPFrdHM1Bt5fzlx1LnMOaAdkAysdt0PGU8qRxQzcO/AuDzAPL+d7g0MaL8DT
+7ahhNmD0WhXDaAhCcEyEYL4Q76bxlVMfoV9C/QyYFUGAIrdYIchAAs52H+cYF8M9hR1GNh7sT0x
7ULo4tiO6qfIDznZmFxpuIzGzS7vYHNgDh9CfCBkoPVwLjvhZtODq6MitwQiwlFJ2gJOQeOfx6aS
7vXt1+P4PpgDCkEsQ92Iz1i4IS/hBjoyZBv0vAOAMvSnuVqo82w2GkuI/w3zKUEYdXDDnFI+ddIp
FTak7UQwDJ6y67qXTe2DeZgXXjgE9R4Dm+RR0nIB3Xr1jpYzDEcaRzhOEIg9lqB9veVXTv45H/EY
PKYzQuL6kFEL8aneAQMxfcTiCKVXrIFbIPknIu45bQ734XJA+pm7wg/9WAzYw4MEgDntMrbuF9QT
niVhKTFSKe4eUz3ZsHQmgr7WAFrbHPomppX8bvJc4SXo6yBeyv9H0pktKYptYfiJiFBmbpkEnOfh
hkizTAQUEGR8+vPRJ6K7ujorK1XY7L3Wv/7BXN9aOi7IN8chso2PnbL7F5E9tIHiN9d34XSC+W+k
7ef3/D5lgs2CjxjqWPoOE7k7EQXGRmOsp1oCURKMI9HC8K+fOEdjxkpCIn3kMQl+HLMzTUxrTN/3
M2/xs09w4ypRmCRomwK6sZM6G9eywZq32Ft8l+rbjAI+pV2Zy3//IAagMebGaCYP4gluulU5U5eZ
gCUHSxb9izo3tWP7g1FNaG1JiAmk39ox9swBolPxO8HHIz0L/4AYnkcFkRtefDgaYgJAykAELgiI
oaCCvYERz5XW0ah3trQnSP4YK482GvAgcPuAF2KVq4m9j2C/jKBjZgZ7SOheCadrjxTC2XJEOYEx
m5j7v+DrKMHP3vuXWN7fVmN5fUwsGLCqwlvWDdimYWHPegCghWSO1njsIfaFpuK2HE9YsChYg89g
ux2XEVR757bjMYItOx5Co+8e8lHS4W7aIrOCzDyPhBqeL8oD9jYrX71Y/8P6jUvAtZ4DWY/UiHJk
uSWdD6ZSNjZTxvevwJwTl80G4v2csZS4YGCpG76GDyLCKOZBePb+k8m0AJqmozxVG0hCcQ202z2Q
9bxQPKcWVyx6WSnve1PumAB+kceW1vSkfSyiinC7ZyD5BpbN96/Z81gKY8OCZwXcYqfCzvwPOidP
L3CMhUtsbL6w3Xw7NXSBQCQdjrXIToq1xFlAsZ7KbgO5opm3PEgQ+1Hj9qZIqAuAEX06+0zupt2i
BC9rAbl9lY4f5hp4dLUugY44IPErggSAVYqxrIdlhCPce7ot2jPD+Jarmm8/isnwfyyeSfRmjgQ+
h9PkNxh+P62tynAz7MppGSELDKIx7qX8MZYqUioc3Y19068mEArwSiSBdDqD9pwGaneT8QftV98w
ED42zVSCST5HB1QR/Wfc1yhcZWpZ7i87DNd6I4ZOUzkf2Nt/dbVDNwopJEQPotmN8WP0K1o6Pd9Q
z6ppUA4rOVp+v0GIO5cIEhQL5zh/5N9FTwnyObTfXTqsxTSYand9ukXEVqQ3uA7qeyYkt/79R/6t
hCwNQCCmiVYvzIBavE+y+Qf/E+kP/n868T+v/WSy/I7cCNqRSAo6CCOIPXHH7ygvtyKOyoSvs11p
Qf5IsWSDbth6Gh6M7dLABSlZS80m7RgJucTcDnh91HaCucoEa+tZDXqJjQD4aQqkbyhrpkQa/ALF
bnQS3UPGCVjg0CKncyO+vsLDW2LULf+0qjVB7Ye2CyxWC2rFPjDUNqg6i+CFX9PHaUm3oFGvV9Ez
ILw4ITlS3XyVNVmuispcel/iA1t4cedPCTXurDj2GoAnTHgLmmDPYAIaLQT0PNqGHFgaNukedV6B
5zM+ErVdiNZ3spASd0CkXtjkLOuiG2Lu1Lpqs24I98BMlPysyG5CNw4X8jBr9tr3TP1cFOTPBt+J
HdG+lE4GoANCI831Z6BpgSq6vPBLhXWvEcD8WnWFTX4zLyBBgxWsch8mIACpQ7zytDpX2uZd7HqF
+7N5d36unrmCEuc4eM1rI6K2HvHhqXAVU7vZDwT8fufk/X7VdY9Peuj2xkLh5/JyX4LbnNRwQKvj
z0J//ZIHXfPCOhP4edQtuQstmtpuycu8MBePA1mhF8JM/2GoS97zVAQmRqcue7xWAjGz80HH+ZCZ
YGdYIJROSjH3CTQSdHmnnSfKWLYHvBv5IcBwTe2JTAJmQFzX+A4B/AgXHBbPr9XGD4l7oEA/cOTa
FlAGqqu+cCePpJrJrZPHAXcwZXfj3qggMNk9dlK47e+Vyu2TQCREAnP4V6nnzzJ499c4jkzama/i
VVRHH8Mp1wWQYuKyqismZgNNqJuVTsINVADMF30HMHbSRCdu7ERyJkcxstTH+wP9ZDloyCnsGAhc
YymZBIuEshn3VrsrGHhxqHTWC149PMOPp/9Iuskn61ULZxo//MsjkqYsum6uNNc1uQgM96AbdF7C
BMSKmb+tAU4Ilbs9JVNE0NDfu/wcaqdZtFBhjYHfuPV7XRAlgYrL5McdjEv3dD4csmti760mmDJo
jkedID6xAEYVrbYFFZihMhTpfN9R61M9DfiXUvqFO+GqV1aKMQGcYVYJOFDiZsWsj+1yyxdGGg6p
nIyMFvBBGnHZ0sT/I3JuTI8jjfM6UTGenSyIKzjlPsm2YmNymnSG9YYPMwAGVv9G8/xTs31H9s8Z
Q471G+H32+t5Qbs86H+sYTu5ftfPXzhE7Y2JNH94lLAiwFl0V4oA00A27FfBZTAFvOtlsMOT/Psh
wOaQ7UQyIpEZMvK+RanLmcdJVdWORFdB8bwsXnBLHO2hjAl+za7clluBx3Vb3qrxopgwjJptw2qu
IN0sMA/OVJtIPzDQBMQJb0jFfEOewmOf26q3GwMaInWDOuNwLF/z6Jf/y3Epw66d4G8OGnNCLanY
4yzbr/f83US1q6/F4DnnBbew3lXMQYFrazu889cackvmTw2ybg8q+Gcw4cdLnYSl6rcpGJ2bXW/n
qtdDA6wtXDlzYr8UV/rT/oiKja5hbJbCqpSCJwSE/8IeOjbXlz1BICtxzFjvhYL1P6nIWLYTy4Mg
hssH5AnTVJulzBBgB0I1CAim0FmYeJZ94DkRDoXT5qX/1TEhJLaBoQ7EfsMctgzDmWUqLD+SAERf
Vf0E9IUfbpjTZF8o8yhbF/lJJ8xEmWelG0GC670KB/EbZNg9YYLusIt8FXlOBXBlp/YIOYD2QXnY
q8D02YVxE4TyyidoUO3d5KcLjKO+fu5gqRQr0m5AwABht1yMyH+Z1w7HOBJXxk/PTF+yKp4MoHdX
we2YjFzq7I81Od2e/0C/s41K6gDAQwsC8LmfcFWaAVDJVrlIkWxNrDueVy4ft//NF+G6AxmEr2Eb
W1IiT8YfNOwJUvqKe9TH1FGUEU4vjmb25TBO09PBlTRg4qB62t8/ihxCXyZ8V3FIOc33gmoTTPzm
H4CXdl3TzSQmoXwTCXIRuRbFcfpdvTjZ6Cglj+RrPXGyYacqltg4aethA0JU4xFOFrUJ0S/FmNxM
hE9kl2D81RguokxmBQQkAk9UD1CfK2LAb8anmtkJ0blUfpiX8nazmUEsvS1e1EuJMRrU7C/slJG8
NCE3uF8x/+fHipjy0LV1JpwxgrBYKLxV2FCYAGGbpfx363DwcOFN4bckzYd7eB0NGjrr+rXUOwsH
LpcPwcF6DGZzkH/qGco1LyZDIneRk+sACBAHzwaEJJ1LZwqrF6VsYotUugOR12aP1wObJTYZuZ3g
zL8DbZQ3UINkwc++jNCsXlt8CeKR/XfhiulK6BfUG+mtQ8SpO+NUllyFfNaANioOlFhGDeJk2Rt7
FSfCnXHBxMCZUJr+avuEfp4JOcFf0iIdnAQPMK4UEzESFlTz+abJ9rRLJo5r9fkPnD82LHXiy8Bp
QqARYUCVhs0ghh2a9yarhbygrxAokw3LsKFrQIxReVo3B2hWdWtQd+pfpNsfcQZdYpApaVi9sxhR
ABsmUoUfxn8KTlIvr0YohkaxdynLdIJ0sgdFXiGeJM2PX6ZYgA3d1lxg7yDs9RdjcqzBsKdgmfdb
YjVGcjVZF2NYxsTXwD8UiwjItTI7Gjbtxwld1c7C2gLGIKzcDirW1NHINKvtJnVSxddSR6FK66h2
Tfa/t5twQt2ZEM6m2pEKF8kXsyNUh4DfJ2URf9wInwypNIXKA0VHuWqFPJMUkOxqlT+c1NiEaBqu
tS3ZpERvYAS3UQeLG8RFJbjEi7bAodZSuaSEx63TPw2/MJl62+8Hz8D4m7zDIygE+Sta9lD5ck2y
JglMjfMDp9ieoAltbOXltjoZ165GRlNyFpBnKpcJu//rs0z7m1QcJFymuvNLZyVRKODuIsmsbhu4
8/vcxRBoe7fCzr30hcimQyjFhUiIMW+gy9YGFO4woMovpjB/nScwNCg+HzDxiRo12nnNtwojcGr8
Vgjve1f/UuCAdIG/TJbZAqjNAvvfaLB+K7cWAvFF5xOII/7rKrM3wW/Rv+yHZKkcG/rsB/Z3Uqxy
jAgxgOCMc7joCvrJb1DGuyeeUMj6vvr9Iqvzqe4LkM009Krqn1AuhdJ+fZ1CtKPYAnaP8tk4RFPc
F7AME5o3ymlytTuc9qYzsCMnQjPc8/5iJyMq+klmdUdYB/kc5HVyPoFEIiJ8OvUAL25N0CaXOVfc
JwM9mBuBweWjo1Iv8DKYGueEGeEGS5/48qRoLjNfGxydLXmwIKg8gR8pKZBg8ZXPysDq80eszHX/
w7P6pqDpWn+qUwuZ1Gz1y6kbOzwlvxFQa2N/OmfK/aCjffkKHilkoEtuPnF4kjQckRiG1KJPw5E1
c43ATMMmkTqMLQbMBCjnhVV1jsvP4DtUeI/4fWLpPBxgnqSGPcT2tIIYSeCdI0BKoGZiYAQE0xH1
zFZtTSJL4zB5VKSaG2N7IEcWBSL1JVU/BJKei/RSefFqFkLCBrZVbOpB0cDayabyLkUrw7aS2uE1
pwL+EmQLXTRbFnDatoUelNNfWi1K3GrbHp+/7WtDbZmUzkfdG9GCencyvsBz8WnsofBfErucxXeI
Q9ABZCKjaV3uoQyjjL4HeDd030hkJnbNGyydaeHnjBJ4Pw8dyPHW/DPO0Zyf+OG8a2xuQSMiLIdN
bOqRm5G8gjMqkHFlZ5mr/oyXM6GLsJ9QVSK406YgW3yv+vOsvYb2PehUR+JLPPbiRqpmXNSkdpSv
l0EdbmbMdSPNhekPa+Wa1Y7e2d1B5JmvdgraH0jIJMBg3dju+J5MsgvV+VZ0A1v5HVSRq3whlHAU
W5B1mwrAXakOBiqxa1nZk3jJDJxMRxy7sdomhhmj0U0Fo66gsXyzbhbD21UGNzE8Cb3l130bFszY
JlqVrwU/4FsdalBtSod+XsDbq2z25/qnibCkWycxc4IJW/ZkFU09EaW+aGYNTCB7IFLqY73fARaW
z1nJXDh2kA3IUvDFySJ2ItwhuRrkcMG0ymCoM0HU7bVGMsyHlbSroW4+7XpwUtXtYB8elHkcfM9U
COFzo9cOu/azIgyQuO39tPc56yvtqDPFhpj/ZPL8ocM0DWNDSueXpOXSPOea12FBABcP7GFd/+pf
FugqTF19araEPUwXA2xmiuZsBaffwBUhWwkoxIkGwvq6Nmc5f6ZsPxQBL7IucLd+nut2pkPFRxKK
a1S6LORljhgDsGL1YSqTWW8GD5r77HdaaTVY5+Dl0JL/aRHsWPUXEbwVr7qEOf5swigJ+1YkqdoB
ttNrYkrNaQBOzV2Nv/50e82R8yNff6pB+I//Ek6bT13+PE9mKCSm7DY5/ukOJdus8CHIWm+k/ky4
zXjJOBINDJUhcU6WuG8vInATDJclNMIeK9LXmMEm/hNDj0ElIbcG5oPx+t14LyQ47T8CbwV5FpJW
gcGfMquwvWv/UWzIX3t8W+8dbi4QvttwxyfsMTlt/LjxKWPiZF7h+UeGJSXt14Z011frOtx9cS8p
LZzvGTtClknvGlCzwJwZNpml/0voQ97YxyUbfvC0I0huSSCxrjkC/mqF02a7mGzTT7Pkjcmk8iLu
U24l1GnJ+0IgHvmSAZdE5An9bqou+A54VdkkKyvyrCmcT7ISNbAa6w1lOak3bQM5bvxBOfWY5L1n
2ipE3Cs4z3W1ZLG8TExWsz1xvpg1vEjII2hatnckRrn47JqPzMVdYJ6dUQmMBsXYVoukp84hGVnZ
nZDSE+FmXoWrirCtbLgZW3XdBJXbEwjyxlSd2Yn5pRW8yQukn253LB+Q1TCC8UqkigHCx7G8NrYU
sAo9ceIrIGbJuRh8+PWvcBNhAzZdhPlSxWW4W0m0KpI5xVQzhHhL3raP5Ok7XqgZT0+O30G1Jpl6
gmRX2n8iL8cwH1oxaKJi4cRoSUjqdFinBxoSZTbMqK/bmoCnGUtaWUpb/VddK8vXPFyMrlGV+yJj
qFoQuXnhUaguA6FjGPDFvmxDdJ2lHIOj0x7qqm19/Vw0+GlU50ScnHjf4kG2+99oJitwtM22wSxn
ZIItRtbL6GzihLZmqXs9chT42hdKIQ/yRoQAAikXxSWX2PuukzXLpMP5oK7ZiZbSdCaiWflTWhua
HvIVqqv27erQvSosi2iKy86Dk/NK7eqeYYcPywZmamHCTSfoWlYtgLhn4fcPWm/0GFf1s3q9Fmx7
OIiQmvVeQnyEc9jwa7/QMj8rguGMxohRB8aVIN9xQEJ3CMPlql4TpB8gsjwXgDCVKa06GH8F6cFO
w2w4mQ33FxMsp5o40NgArwzOE45X6dzELvb1d7C7hXLZsjFM3fb8B03wQ/AmY1DRotkWauRcVgEB
bj5hSDHOsgDYcUTAJFCeKYJPmAgE22zqhoNZEYCN5WJrblUapglcIj8DvUnXLUlIBn0nPjI/aTXu
4PhjzKBS4kfxhAnQmT7Qr41cGyMgifEcQjYH/w4mYJ+/rztcJcGMUHWSgMdIgzoFzguP5YpyRC9c
lYYQUuabeeUeCkhV28NZF0yXns6Wg9HTgh9wTXMPIiQfoqIFYoylY5gBAAjq7MoMnsB9dsxcOP/P
CogW8s/P0/yBaZl5qeq17qiyRftNr/M0a6BzmQ2X9aouMrozT4ILFY1j/8ZNz01rTUkGZZDOr844
665/4DQxTdM2/RnX9cj815qYwCaymd8laEJceXieS4XhqyPiMogi5FbtvzsyFhjIYI1JoR7+kUOI
5ZyhmfGDTRJSCTtkFtrh1xb6nboxMu+J3eVwF0kjzbx3MjckPyOPoll+CGNLtxJcsihQs5+XsuQH
9KjFMRNjzbL3luLPN/NzSHNLcTrX0dTCfHrdu3rD7yf5jyQeFZlc5Y2BwB5PFunnXdsiHJCagORk
lck+QcHN5B76Fe2KkVgqdorIC0lTEf50bZHLCt33ryD+KFPH0LZde5KRrukLqd4Mw04hTxGIEp4S
vnwZehj2of63aNwIdBZHcXkVspV+aYprALa6uYrNctIsDViQLboLP67XEntiGD3eKiNcvNRS8L1V
ZxzesKbeoIcJVhZxASD4tBLsPpQZyg5A1UtI4l81jxj0xW6ubsDPB5b9UzqqvOOItTJUFl/s+NPH
B4cyHOc5YbFHQsabzGt5/8JtDA+/kXBrGg7hiibBUOWs0R35DmP/UuxE8hCV5WSDfo0dUVlpIAM8
qztj91xzTnCo9NxwrHA5IASzAo9BxQI49PGAAvRFjSP+rL2CBjR5UOSkzpIWhK5hsGuM+VJHnc7x
dvCQdEgoZkJPVKxaRgXHzgy86Oj/0KxxGPLqIu7kMGGpJNy+tBjiZFQQ54q8BbLYehuUtvZZ/K9k
9uXEahye4slnRns6xRtcNjFeSKzL1C73yuJJXQlvFqlOj10tjlkIYyR2d8GtejBQpxy7JXge3UZi
3jjKLT5Q66w3FnPwR2W4rC68BwaceMZjfMHg9lbB4mBH/wepYlh/GFHfkEFjpjE5f9aMxMY0GIAi
q4R2Cghs3Cep0+rQ9Ai3gX2trLmnnewXHyYLiv3Jd7W6eae/VUGaO2uipb0vSzZGTYcv93x05P8U
Pz27fb58hdep9PMBtCxDoMIigIGeii6KwE87sWp6Ng1K0Rfnq3qVgbHXfH3Z88I95KVMCyZoCjsD
9sR33rSPnP1nsF880SnL512vm/IcJjWWzwz1GGUkkCERiD1DoHJ6SMC3evNeisJOlXCOXUzLvZ7Y
Mrl57aPsF2LCtok2L4e6gO7wqrbbb73iV+1LEc8z0S9ivLfVW0pVl3UM7Fi97yVTmbgnp7gsEQRe
48lFVJBxIRPPqMyHS6pu5JY9jFWWbHh4IrxLknUk74vyrCnL8rWdyOf+jTogXxQSgupm2SXrkof9
Pbmo0SNMNkK9eSprRkJlvYr7WYeoxlHKvdxcv7nXcG5N7lH4AVPbRFzH6jYI80aY87jxE5hkqTK3
tDtFHc2d22CDBqDL5foit8mhNTk8wzyUSvt4AhflFXPWU+S8W91soRNX+qL9HDUGAQqxSnJrfh7t
eCveyzSdp0TOQ1RLBPgQKSIem7NhmLfiHGGUIOAZKP8M4VVlijoobM7ScRKeVJSSMTNxNo5PauXp
b8Hta9grXh3+OezQGq28dPy87xm/M3LieIffGJFr1G2b94XNIFJsQ/JUZaPjIdwv8ujxrFdf7mXD
sePI0l6CL13enumBfSvEDUJAI2uLVM0otpFtsk0mXGFFMw0GE2yDesvT+xtmux5tmj5QgMAYQWmu
NH9Zeea2aei8RbdhDlyv4+5ADi2YaveyhxL0AML/hCtSFzzC6a/OSCXDRqTjM4EaMsGTU8gBuAUK
41b4ZnG1pzB3S9Hhe5gRMRpTGFR0VgZvisGfduM6vpDCAVUhXMHPEZYQLQQjhGONxaPOAbw0IDUk
NqREWB8A8dml0dlheUGW/2w4S3flLt0/D3bTF89ss2HORI7VUkW9h0/YM3H5/BDmZXMK1zinVZrn
+Gl9gPj/Sp1JBjux5FXsHWQLMZJUg+hxyJn1PPWgIq2K07CZvx8VcYrEU7Q7ycMjnw77WKzlR8N0
MDMVTkOcbqAoZJecMipn3+QRclAVc+STGsaA4NTC6SETZAxleR1RWVV4/8XuEbm1n2K78XE/cNNz
q4KMTbCIC1FnNob7YSQJuCrvCdtiJGvheLPlu0ZvjJHOguplCr8qmz1v8LGI0V2QOb8HhCOyZ0yp
YPa/kDXrBe9h9G1xf9C0WPGyRqX4QUWjbHu7uzGxJs9vwm85Pg4kvVhMFqCDfQDRJ9cpDKZ/CmAw
OU58HkT36/LW3ChEFcYr4Mqkg0julKizzxR7d+YTKBTsFsG4WW5rOBjH1F6NIc8Z+g/AlzlCZQyM
TzLuwzxoEOg95sdzIFvL2MMV/oO4m/wD4H3+k9929YNy/6+ULBuMFM9iQHJLNaWlPBbON+KWEV2/
VsgKj6D6zU+KlByY3MJSC5pKeMOty4Ea8IEXh8sDLp1jEk54hiBjPqZmYtMrgbMTj0sE7qx0Vomj
ndr1BE8aTFLgBRUXlE360VB9bH/VZVq6GqQrSHBH1VH+Td5IXkHY4aj1O+zN1h9nsutaqJPj2xRm
z50yw7PDAejmpGzCeYTnjW/8JH88mR/kTxqzD3Ev4vHDAUQjsaEHYgBw+hJZjQAcnArg5izeJxMz
Ge1xcgdzLptkBswS8TIi3iiHgzLdwBCDwiSR9QQhyCBjjoY0tKrKUqkGH3Lm4/CfGu5H9mKMcfDZ
JuaDOnqx0OEIsoN1Zk9UPFmdqW2weEHJHjZ4sRChR7W1JweXrynndrLrv6Ykn0PeW0K+beW4o+/4
9A5m/3he0IlCyrFPzMWej9iF7/Kag+SQC6kwggsMitM7TQCyIoMKI3HZl9VyZoguP35g06K66ayh
cJP+2pG8BeKG0xOxV0iFCg9zKZLE6sKWB/ujgwzCm2OGvyptpsiEXmgcPvD1mV8HEkm6W3yrA+GX
2EPFzAcPVgZ5EJMt+m3xVlWkiDAesUv2D5iHsi1zAuXtH56zKo9yeGDOmoKxcfG/wKKwKhY1/ofY
y3Rgyj6FnNYxKRQRjlJZMHDtvEE2J4VdJRjNdLB6AePnqma+cgoYNjgqIFuAz3mctkRm4MWomfhF
BdM5vvFua42qhzVOO3faiJKI7ls5hgti2QNiyY4kmCzglJu5K12ajkVxaA7hKSfm/vEkk3eGCxek
EJ+JHaQHD2eRnGTqMKh2LSHFNwbKt9gZZUZwOWkQEbmSNpTi1kW5sdIQyEEbUJ0SwdvUU2IAVgac
X5xsqrsxGgSwUTHE32J0eIBs+bxxSb636DcP/e9tgAUJPu7j+dfsVJ92GA/6pNpzZFGiN9Wc4p/6
AXioYFev5nIykylCqB4Rg/JrPGIYUQIEpBmMWHnxfjaMlPPoIewi9nv4Zc+xlhnPWtH5poC9kP5r
wu3ft5xErX5VZ7Z+mpzeK/Ev8TFW4HJODRJLtMWrxZEUFrH/3WRk9KaP4l5DZyNZ0tj1/4BwaG71
A/+dyDZQTKSShKhM0EKYMVGB2y9PBK+9VgRL4vA3hZ2+CRcK05zVWO6xvzxiYgX5C+SzTx7isWCo
Vpk5Nt4ag2CKZ2H1eYg4AelmwVhf5Da6si8tJ3t98fXAcwwm/3DX4K/LJiyXz6MJbV6ImTqQb+ol
V/kvxwo4xh7U2H9d6Vqdp/9es3jkuKHFWUWW11ziVVtyu6utdq6Po4FkxPQbR3JkRZoTYSSBFYNm
ygfxQPkv/+OtG/QLswb1YjDKeNcdzFlwbhF83Bk6i6UHqNMdVZ2+yO5Wutej7Jpz+qz0S7dqfdjd
lZ0fph+rOrTrYVncpliZTe4ZGdN4eGPAy6MKIRmKfM44c4/pDc+r0HrYanWgAMKhQZFKrfvf4o4S
t0kJnv/vMYe1wDx/uuTooBwqdulzphENXZrd3yv11IsqgRxYpWaWdwX10o7eJV1+HsIKUCi7o3LH
D4GLCrJ6p+wlHQ0HFbjFpTUhW6tEYezQXFT1AvzFuESGVbzpzcapYMuQBWBuLHLro0JmEgTd41T2
oSXRgVGs1I/2aOA4OirEGB98LHB4Yh44rpfy0Zh/VoBtxmX8YTsQ3ZkOSbIz62V1g/ZkjQHoxjVi
PaEjB68Cb8FsAi6NQDVp5flY3lAwMW1bfWjUpm7HuYIi29RW3EakmoNm8qbi44gNUiMlgOGgiI5+
fa6z2I0CYUx5wk/AHLAyECweHH5tj/JDWjAxxbkfjQWDmOzAqcq8aXz/MTsKlsR3FUx0TclVQKLi
eWOvQ7cL0kRB/KBGqjifdKdddthmi+A/LqMH9YcCud4mv9Ca0EhNoZcz9X86hWxp6bFiVowaUwE1
n6mQcAHL0bSQYBtigTBLNqP5PJdZWCmIAegAR/iOdwLAQnLFWUULxFnnFrhLgauCbrbbJ9VgPVKN
sDoROM84QZgrxwxCmJPD8uILMNTa5Qta9KLahRQA2VVEQNdYybV/MWh1qNvzXaXbxT9GB8yV+FMJ
P5PChJxF1Ua7dADV/+wQEgooMUkmcnLO2W5LTVc/YJ1p9/xmsLjO8EfA1r57KvB0VTKQARgaLWwE
eEAFjv3dwRhZTlNTwiBywLYBg6fncvIXk6wH3XMD9/qEQNSOAxyfcJZtneZAbgI5LL0zQA+XwUXx
8iN8c9hMttgoEWpWAdGpDEOVdfOL7FA1YYh3F5w4l+EPBSBT4hSgm1Au8jF4cj52UXrTX+VSHjAo
JRVYvkV/UCJZFST2dVhsCnuMDcmbWmIAtAdnorST/jK2LvS1MFSgPFNsjbUMrbRbO3gXkbEp7diX
QTIdw5E3+QyKzAmqLmyljoBudSEDnDJfOpCt7YOJwlYJprPkDmzvsj9h+yfN+g1bk4mPg4O1KT5z
wpZxb3zAwwGRNeEmMa7AE4uRhJ65yipa6upi1FSj9Tkn31HtVDI94DnYVrfX+mnzNRIAOAZYUK54
NQC221UKPMbFbc70AuwAPC4jPHKkh4iOhtOQ1F7fJseGZl86Q192Jj7vlMvNJ8FN2BvHtK91sjcs
7QibBi8vkuZB2OMlcPJ3/r1rOwyUnmY6m7Ss4TRgdmaDNc9hMXAecEpAikWVFQf3huiVF4IAGauW
0Bb/qVdtx4jKQYEbYHlgilecnRKrx8fna4vXcNELoPHRMvTqyzRIdrU/dYixg5jdnPMjqpgR3GcD
2Oj/RD+G/md2nrAbBwCbzItmyBln1TJy2Duk3XfOI5UCulHDoRXIHfR/hBdi4YsOD89k/MM177Ps
vFYbT6GYcGBpmc0nkpnkNtIwS11PMQSEA43LHrmeZn9R4IuzfnyQTWJvqVvDPRGIpPnZWMCcyF05
swMQRKwE3Nhlb2Ns6K7yBSMtE0cqmiJ39cvT3lhDIGw/i9iHXOxMPQYUjCLwFcar7IXZApi6nS/Y
8jUqZ8XRVpkXLjJgPAhBrxWoA9VGzIripX4lBhJ0Vco2+ftcIEyNZiC8XIyIgFKY4hKzHq86f+Yf
3jPKF4bnDj/OVbbq79sHOl8AhA0B3SQ5Ss1ojYrcBki58gCVMPw+pS6owfwpQDM0MQ9wsXABKR/2
yuFzhoc7NmelWS0+1FtmsWMncNtfTESkGV31MqZOfzpEJZg5k35zsISgdxuENYXVmilRJCNBvf8d
vxnXy93TWRSevqhswER6FZExC/3XgmLEf51SnBBycxjXlohRyDDD2cDaVXa0KX6oIHaCfX1fYqJl
u1N3YvIKPvxEysbJ608DPAPNFwFdRBjecfqkrSud3iUo28l9LaD9IS0QXr6rm/9nhY2UeIJm/fcB
t03kEw7gwGxqTR80pighl4wI9s/T62cInudoqewKjx6H4YvxSF2MOng19ERrHm02dprUMdFjSrpF
hp6A62KFXnLXY7YHKYBF3tojAQ5uf75vUVVRPNwB5cG5n8ECTTeLecWIjxkM10NGroQN4kKhkcXU
FOqJMEv35ORaxIE61MYkl2aYKr43CY3XN5juxrY1wm8Q6JJlbezg5sBeG5/AgSze2JJt0ad2oBWG
k1buVNfC30G4vVY1Zwhmky+rvCD15nOQgLEzZp31y0OMx2qM/IGpE52Ch9LURsq7pkETfOztWOLJ
/QlZ2urdt2g2KL/N51bjEznXyVrlb0izCMHjulgZAcywLQS/k3Hk/rabwikgJZGlm8zf659rfQkb
yzi+F89VjOJ6HW+SFescTk64fsMA2bz9xpJ9VKVWZnfmr7HEBcLaRMvpbkpamDJLfW05+Ye3jikS
1vwMcC4LhhOw8Yw9aPWFJnZh8U4D6U8YrUyxJD0JWyUYg0zVX+jhm3A+dfQLBmhvyBiYhbebcUfe
SOOwAGTWu1NGrAZbuJPuiPAdl4sgtPH/AGxewnqkXn6b5fy9KNlYD9+Viqaf0d4KG8oZ02R/siCo
nA3j6zQWe+iZoSMzF//50+Eci3Mw/aqt78h4g8QEA/dpfq7PubxIcepbwN9rkbl2Nj5wE/aenyvs
PYXhORMB2ZH3NPYShwiK0pf1OovrbC6tpBVciC38xSBchJ5wa4LQk33Fif1xu3n+8T1b5uvPczFX
/cxjXz1qFhyr7dNLPAYWZ4OJz7D5Mi7ChnR0HRZhRi3KE8um7M3CeZ3Df1/vdaeYKzyG7hzU6Npn
aAk25LtZ4a98iQ7t5r/tW95Ei/DA/v88P8fFKRMvQlXL7JAajP/dyP6hosd+goDKfr/pN9dA30X2
qgl0njGYUv/xNUtnsoGc5p4BaB3ES466KObfeegyJQfmALv3niu2S7P3EEW6U95G5UO3dWmrLeim
Xhp0fM5izp8E6UJfX4155PCSCAHBJCo7MNjm9+xuNuwPBzlObhPuOw4FS84IkCbuWGjC5MIbdvay
fqSgOA3WdDce/ZvG41OPWx4bCdPDAPOU1iU5ZjbakSA+hCsOwPU/ks5rSXFrC8NPRJWQAIlb5SyR
oW8osgQSSuSn97fHdaZ8xva4m5Z2WOtff6gdly3NuQEDFKpUfuxCFmeGPDJ60LyY0mFMyWl/zo/7
SR2ipk1vX5uiQcnppzCtmm6PlAnqtHHapIdZJpdmZgCeWnSk4sn/kH/JjPogl1j99EJyIGAXc/zh
tNBp6f8dyijlcIcojMVqvOOQPF4Ru4DuoBNjPGOsWoPWUsdlq9CxB6xe4qMOEJp2Xg09l9sM5wAd
0iVGtFKHy6ajUvZTjZUWQ3ClZ8XqGcIcDlB92YGE/f7ZeK18iBPHzLU0YcPiVfVuMUAIsB68C5sm
QCuELfdgCKYD4fTCBKeXe8+B9SM+SQl7YJx43dbAjfqHCUZf1xpXusDcdx73uJA2nxqdvP1CL8mJ
8HKxN0OzP/A7vSNj6nPMrRPevZx8Y4Pyhy49XxDPunjt+ca/lWhFL9D6WEKbKsJMZS/CVACPKYak
t3GJUuIRZlwN3AgoYeE6kunFkIOCBVLQ5DKhhRp5eEHqby/UiKdjhGJpZr6oXWmG0v83hTPp4HYJ
AoOPF6WVpF/+bn9ItZewYXrJJ2z8irkk3xKvOLtPm/JyZTaB4CpsdQf13QpLSSKfiqQhvCQjzqqn
Y/3gjQYMcRmLes1qSUHvag7ZHXwRyLxgsio3oGJ8BGPR+HlNRDghfHtsDR2WHgmAN2TxavA9PePv
DlvN2c/rrYRmVUMqjguZKxK5EWh6qJ91EEe2ChO2cETiMGueAxeGJrsO6YRxW+SLnlEkHw23j8Km
jXlw2PzcSMISQbWvnDM2y8i6OdcZvZe86Nsk+Zj55PSwbnOK7bGR7cDMgy3nBb08mDQ2jqfSAYCA
BEHNBoPN6nABBmJikDPwVEtjKgI03fK2ALb3X1Btn34fpXzvaWODZ8AKInoVJq0rijHh3FckCAxc
wgx5HkKKapRvq2cILWM1QWYQDkzoLaP5/GEKQeMj4B1s1PhGdAI3ThVKa8jdbJz2inDc/xmNOTCh
W3EXVj9qLvYEtRs1pphgdtz/i9bHfjxmjKhfJ2ytFMtV4x3C/BK+07GyhLK7u2AsRt9KQdWfvDFj
WksmRu+YXgH2TjVdJ+4c4zAuDr6qC3182TfAw7FK+4Fcu7nHfNM7PAF88XAzsqUEkTosmOOaXJR2
f7VNQdXsItkSu5YZWwdtN83PI0g6KK45CwTLbcXgBiJ9qAKbr/2PIXEIkMpBn4O7XVRT0W9girCU
oGip1sPNozvuZQHqADFT4zkLcBmgmINTmJoTHyEKTIQCRm9y8a7xLf35KdyysDMki8XMxhnRGw3A
osc+3DFqk55xm9zN91IxobdbKZc2lyZzcj7LTThjGxu+cd+gIMmpjhnWBoP5A0WjGAxTUBc0No9A
o9R+WWMn26nRE1otVBJeHKQ8R0AGcUq90Itxw6Ka6MzSKKlq7jyYi/PygWQ5qC+zHUJZ5gIemLNz
Nzad+dzcoV2lmkcyJk409pWKErcSYb/CD31x3nbloTgwT0Q2OncIRTBuVJ0ZKObgDq/FVJ3dWbN+
M4aolNbUyf7iYyAp4xYazbdgVZeoWre0P0zuDWQThM5kXj4jZgpN8N3ILCg/ukTedrbo8SF5z/GY
C1xdvPxWHBIbJVL/1MmdKPbSw7wEzAWeIxQlcmJ9NIpuYXCPFfhOY5vPOY9HKUb4ogoZW4JM9Qie
V/ObjsLVlkq+TJAqOyuNO/Qyw3yRl0rNrh8ZV0Dc32hRS9439pY6dTNp5qrHOz/UOKGPdDHKma/u
7mg+pODkhouIN8smIfue5UhhODtQqRJenvm9I6j9yJoxbwyg5Npv7/fXYvEzCEjT9arZF0dt+AE6
VuvER57R8351bCNQ2xLQ2wFb75H/izITLQXpMBcmaUIL8rD80ZTyd3E3UIv+FQxGyCheUEjYQLea
22IYIJ6OKxbV3RnhLUFOsMu/mncb2hpmQZRdgQI7ByMnj/q24cwX1cSKgz/qVrkZ3lcc9C6XagBq
THhGEVFnQSKj6pSD7G9rUYoxu4JcZj5tijS2Fm0E/6Nax6TCleAaAQmlADjImWnvKNqhNpu3RQrt
ASLvvw9WMnvYYJ9TMSuCCxGMzRl4QgAQYOeOA5JgU4IPsVm/JDnNDGQg9oFq/dujRs/DhbHUcIJQ
TSI+sZtgUImZOjoKXbElS2Vhkfqe/mAEkY5QDLB5+PGWkZjLnLrUZxj5YOWfWar328DtIWkTKSl5
Qbcl0eMqQBAZzNuY9OLZNpaFOwcGfCyt4Xx8bPjJcfZRvN7xTVJax3rC5x+wIGWY8QQ5SEBdsSZZ
3JIHMx9M3J+AXCs56DwQ1kW7yP5EnofCqc9n206HqcQXxtbiNMJul0Z2CqUCcwkC1+Ai0aSRAue+
HBnURbZF3VORdQh/ShCHRHIhC4Z9bV6jIbtLg8OK4YpO44WICGv8y5NxnJq2J6joY0wZwV1Oz5HT
LqS9eMD8ob0qPBtpthwYjAwfdzSeFvWAKcyNroRT3A486vqPVARr7CvO4pKMN5L7W8DyW75nzA0R
dt3WDRRAY9C517ulODTJ2a7z2vgZ/s61ZmBCDeduGNUuwxWXdZAxfLjTiaZXs1QNPJHtix5+wy0/
3xFJAuUWacwkGo3pbd4is/l4ZRT/h5CrOcKhe88+p2r2nNUsffQRlUsu+0b4H/VczHfC9w5dEd8B
JhcrXsMX0xweaUOZhYLTkQ0HHiamlRLqIhzazszczKFIKhSObwOnb/fWEum072XwmH6wCHtCUhEC
eAZTBAOD0RF4UUS4G7h3BupG/cdDyHkjQKUf8w7lAq4fCC250JQiBouQYxqYHbS9tP02ui+0XnCZ
ibFxbksdhR1iHuPO+B1Y9E9MWWF7h0+vmqM6Czl5zD7uaBZiVQ5Q5cQQB6bjJaRHySMo6vycuT3c
1JFs1jEJHDi2xRes7kPwA7aNCuOWizQuSOmjVucM4f61mNEKzyg8ASYDt0mbeRGPME0MkZI3c9pR
Zq+UsS0qAhzAsM/GLEJomeTjBZzxMcOHBvwFYeOUWsgWmOPHglev93yMGl423w9vQn8zMsWWhSVt
sTxBBJ4e7F8gmTub7z1/MJV+6VpnfZ8GoIhUGHBL6Lckr7eA0gRjg8KAHgNl29f265GxoOKjo4LE
V0VjriZxTWFd7dbueIEY7mEREEKTTg+gGDnza8QPHyaH62aPBvZPmLeh7l7iQeYSsUSwI6jWPcIM
1imY7kNiwclizKx3vHzzmjmAIQBa0P98Cc0Rt0KPxEICFR1yl/80HCp6ZJfcXcBxB69GRHQUB2yb
HlvZ0gLc5YiZnFfH0Vqd0Lh7pDyD+7Ffua0xweKGbIBRx1xS6PL4wHiXuFwTO+B7LpExhcslhHea
UDlVhxd3OcWfQYs04T4hL5a25x5lnGz0PAPFGOCxd/gBuv0Jhu5EOnThGAmVQ50D8/XnS3YbA3jA
cXJQJVHHiStdmQKKwyd80w7CGQ4RykKctXK6sBUYCfDUEKsmPjKnGuyLX/ByRVb1P+CXNYe3kK2a
I4I/20VjY1MwfyyHDKOIUaB+tnB3ZcBza/TqhPCZehTDaxOLZXubnC46Rir2jztEPtKXXsBLmCxz
OzEu02mGjZ+Dm71KEf4kKES4xHAU3Re0niw08tIjeLRBDghIuI8xTltsMMhFNIgTpZagkwagQgtC
Bf9aMssxWsAIwiCM9yxzKw+JEp/xaT/OXXiqjOuBOas7pvT/nOlvw9w5YL5PYXPx4q0BNAi1Ru8j
9+VbDTe0usSQ8v24DqlU6KOpSivvlkJGWdMNRa1qHsZWxwh02VBSPzBE9LYup4v9mXMsMTIJbhGA
84V2qXE0D6Iq8rzG+S4QJEQFXZeIfVkxJsKsitd7J89H5Edt14MQ2twGy0BjqBnFTvV7Plk3aT1B
KcFufPjPsUhyo3vJ3C6FwxI2a0AYKvdAEL9ZJLxThBEBehQWvFhA4JPgR/D13R02zmY3H+GPS8sa
Q2adfDnxByHsTEybgYxGCU3fHFTrTJMKGKJEEKpRx4XZTl6LWBo8Ku7+btWy/+BlBFrATMdRv4jA
qOaMHt8MF1RDJp5UvB3QKaehwurcHFtHilGA0m5ecFYNbNTOwQKHUgSdrAYs64WNJkCthdUMrQfT
TN7FlnAhQc2AAIuNEcDGL+X5AFAUlD+hIOzcJxLWH2IlC0a5ZJdzzmfsvZeQ+kIIHACQN/MXiTCc
i9n9K4um1AkaYCEdCDNlblZ1A59GuGESbk3UyHkYviPs95NhIBM1iQ0MqYgqEegCL/ml67vJBG+K
eNvUHKi+7TpiAsRZ2zp9PLtNlWgvYlxSwsT2GXpoolYEVYDwXy4nIgtjag1hXPPg+TiAnbx91RQg
R00I0J3c22EKZ5bYnpqveJmxXbrVlyDcF9UEAxwrZt3O76vODBUD92izpo/DJ4Cj6xtoU+w8ADXF
s1MpZb5TJX3ip6R6hN74MhM9gz09U4B6WNqV19+hVu/SG2rejtn5Cfb3vIjqqLK37FZUthts+E0Z
gHqzOLcELbI1vu5Q9BRAbzT2/xoOe0TJKzLSOCUiDdOtRAUBEaCRCNYBShz6aDxNkfEBme1ndpgP
0NJglFtShpk/dEOt3uej8To/5hN7bOpa7FgUrIkNCdO5JfAN5PpLk4zQYf9wI3OBEkt1KtTxmJ33
05b/7kc8AIpbXwOVoWiUYcFgjkpNNI6/kHKH9bIe2u8KPsO6IZJLCq4RNkFrJHuQT5W0AzabjlPY
ktiRvsi9fSfjE1KOOV5l1peLjVWLWlD/a2Jmz/hoYuXamucWi5kK0wvuWaTuE5iauKqYd/uRwjTt
nCoCX+XN4ayH/tQ2vjMpJEoIey5sjxa9JTpzej5I9JRukEEAZievgMsWRmJrfCZ3TkBeAUbjRLXp
47vZMPvkhBmG18yWnhZw0uBpZSyxntNWfpmzopnd4E0RZX39NvmtmMBWJy1907kF79MXhMDXUExs
7TdHmxBeGvcVaTXilmW6dXMeLmgmcTkecKPHUKBEoQJ+zki4D6cPTQJNcrEEfmWJXWG84faDL5Gz
wOqEw+cf3qYa9Wprg89OO0/ZQSg2X6LLzfVs+uAmLI2+/vCulJIgMOGHL4BM9cMB/CDi2OxoDi7Y
VT0npZ/ZmilhcJT2afcZ8UEhqLi3rR/LxakDENsIRtlzfV/SaXMvD83Rn2acqzknH4eF9Lc1ZqpT
LK8MUz2FwvZ9yMM+dqsj+zUhN9je4ASod8J+mZtToqHOYhTSzsdBfLUQ4w++I30fCKosTKtWKLFD
ClSIRjPNRhj/3VLl/Gu9gOwR9p2UAepqTR8k3QFX7ODj3mfihwBoXjJkpIai7cFUCcqbI3ltkONS
iSGkm/JWqQZAUp3b4rd6szUS4Lm+NdiAc/m4K1F7gE7ezyXIN8xTqMMm/Xl1QIzGaylmASseQkQT
Ad08KAH7TFJuTDKFcOjjA6uf8I902/Seggolqh4RJKMDJgwN/+ZBdXVAl+iwZzAlt2n/oYsIKlDE
FVPXt0WezRJ+H6VasaT2SPGicUtKQU2fvlJxwYnbZ5DQxjoUlQKrg128LOzTIYuvu9aqDiiIEPQB
N63wLfO3Hm6YascYcdwaAI/8agPZezDrG8kA8eBuUH1grInVgCQJis5vxT+SN63bgo20BrF+BkMh
fsTXqg1qNFTFjGvXRA9CJ8ogdlElaF9ZK5qYbGWubDYzydygRXjpKyIdiAr7UNXVFiBnZt+TD4AQ
XiAyEJYWMm3cpiNmNZCZgd9rLm0paYE6oaQdTgIDHCUnzCz/rvZJ3OYtcW4CYs8j0gpMtI+heAlI
ZlgMJSlH+mjFMcQf+AYtSBrw14S8Kfcy0E+sshNy5b3DZ3WHUE0orKCPBhUI9QdglvKCf0PBA9yv
sj0VssvFmJVHYzKIsqxLKD5+d8qSNCb2kTw1Un9DUB3AwI8xx14RAhQtJ8MiLeno+xSmY8WfpG+U
mCkajDyqImVKDdAGqhh5AF6VjqjhkIaEWyABZjTcsbOxt3xbj7mqLznCrtAYcVD6d4M14HmPgIK2
jcbcPYqR8j5frMHSlveD/cV+ugtNBwv9uCmiYZ4IE1+yDcmrZFbNTfBatM6NxaqDe6MI5kCBM94z
dvif6Khveml2ggnsgGXHi47XVxqN89BDcbngSiXSBqpEi7UpA9MZkYm4cfM1fAWQEU5bjMIBwJMp
RW/C+E3Y4hptafLrce791Uyo+6aUEN3r5Ji4UcNRNQ4dMeIQ2v2PPxT+9S3OqvbIw7HZBIbHH8Hu
cxOL5DaN0Dy8+0102dAwNOA12SDiTWMUSXIwOZLPhHZ2fUOMT/0/tOsGyoovg0oP7dFYv8nI9O5c
lG+TRkzq1k0DfaKY5Rcn4x1+Avy6tu+gpsxU9wNWf72UsfNbqzRhXDgBsisuWmIbKhCPI97XeAhZ
uIfKtMTNnn6/J2Rcb3cQS1OMvJQUqQW5g7WBB5hsMYR0VZD+KwU5679a9N0HcyNhJsstycS9JNeQ
oe/qjcGlAfEH1sTFgjWx9bbHLTue/fITElQt5F5S0a6fS6JI/rSGvVPR838C7fja91d0NdZpp1BE
p4Vd2BwycCEMGFXMHDSzmG03ojbXUhUHiwjhUO1saAx80HgbughNiqckuAHz6BMY/YkY2fM0g/+L
RJ60OwNViMiRH5ubh55yGiS8JTGZB/+ZkiZkYsllpSIy8cMsffEGiuSxrF9D/ZoZ/dKD2lQiQrsE
ghf7816z6/q7gFLOzcRppwTpgTGOfhDUgxDINRnuv+RBPx0AU6FyEifuNcDgyZPBmIH5dahnHJj9
6QWzhTIULfIWg0M8Kwz8hajA+YPx1SYcBEUrbTV+V/GOcGMTKheFAsUqoBpwuQW7wSNjjn4WoqY7
4FgRDp5MMykiN6IdVyiYL3smiaJn4udnHovpBnpKrnSEOKhPLPyanNytJhc/buwXZyZ8c5/dpk6v
5p4yCd6pZImmMfyaB2gecblQ+NFP6PAMdueV4QI1l74haV6/xoKuvZFAdYTeiHKCeQjXC+75sleG
eMtwrvYZ18scT9AJZssAvjk4oWScH5PMVz05xkGWW8bw37Zqba582AxEHhaUy6wnTnnptL7EDOjq
KuOv6c9iqjLwVlmQMrqxaNY4y5QIsStD05G+k7iBC33VLOSUeBb98LPwSURZesZglKf5MVLqMRds
l56drfl0hxtcTFhUvymHAmwbj6wuivHFZkhbc4+9PR4ojHz2r5IGFg22c+DPcY4yk6ZYLgg4Vf2x
cxAXBPyQ3FCXADrUt9PFMyQbCUNLXPMIUc2mT9Gqccd/YFbDIWPI2abNtDRgMWGjhPwCgsmUQYBx
mYsBywZ7DsEqMSEVYK9622O0Z/E802EcUgu4ODijIyg9gWtXCRYvHEElRptP7AjB5WfixnvemS1w
49hzSLHOCgxZF4Ppj0mTbtQU7VASxDCNE/RH4OvYvNiZ9SDZhQ6kpOzn8uHBwP7fheBEOmKMMcBd
HbQW4TfXacWMaMtMInyYM5iDm9900/O7ZEMpxxLMEwXp+b5eML+l/ucZIJPMEyEp6FzJoUdgLvCx
+zZ5xEDKjFJr/dw3IBHy0fpOXDswCQpW9JbMTiyPfOZ7+m9zJKXGgjJH/nNjXRhH4/KHxI5ILZph
wZYg29AmkS59ruBMw988/xNcqEybKP31mBtMcZjPg0Yi8bA6jGexyFvKCVySoftcbM00FvTQho0M
H+hLUDpKCg/Vp2BXaIlk93xsTyx0ry4WyiZURJ+m5QtSuQFBDQ5ERMYrrgXMKwDWxeWGrxsdKUwJ
40MTgYHyFLw5IAyUuXrLhtz3PPzXZurpE+MU+dSx/nrPZW7NqUySE9/Y6fvZUkt+juwdIFuBJFwW
jrYyin0bHMQdST1qyW7NNMs4jKfiBCLAVWPVw2B9cxvRrpCKFI5CcVaqSxo+l1AvRhIEddMT9/zt
Gi6TdSisUfBmwpPPKTDlNcCT6oPZ3TzhhmUOweA08+Ez3xvMHi4En45dO/CQflORogEypeNn8psU
S6wLeif+LemDA2xE+zrmQxm+92LuKB7NHSadwPYHYgZ+uFFtUZzR+jO1Ee+p7wN/TW7GpiJelW7e
vHHUuUNPxKUCh4FxK3yYDqn3PywL3lUwAs2C+A9RCvEH10WrL+hbgKEgTKgLbHfMEVJhFUaToU6G
ENVGaf9vvKgtH+4zlGtj4BwVWC13ut6t5YPobq6rjrYY1Qu9zXf/QA5gVunTq3efM8oIDA0QjJ67
tfrHw8H+AeAsD0VR3zvV3CvA2ozS1tcVdkkd7gY7blU9n2IlHF9XcAM4RMG7wXlCibMS8CME/GZ+
ayjROMKm02/swgH3n7U+Plyi0YOqaN2ZCYLx8hOAucVQRR0lXmEvJ7IGO9dfDeYcM5wGjU30FCAf
NTMYWrt7hgAz91gM2wRjomcK6h89A8UQRRYFsV3EDbQEbQAthOJVvzNyx/XABhUmiILH5spMN4G5
NB70C2swgRzVS049XqxiD877A+2XYGdRB3z8mqILNAnPYkPjaMwplgSLa0RBA7A9jNUYX+wDAmpg
qSGggPNiTr8YeUNGQozvths5JX7Ck0NBTIPqBCp493GH+OGkJbh5okbsbYTY6e0xBzvLIriLHn6K
vJRkSR2wh9nLBKoKR1mVXAAuJYbFI9KQMdpKBDqSYeCb6b+/nlnOh+xH1VxiXbPM3Y6T15dx6W3I
In45qIpXzLsIpq5WX6cujB/AJmpuoxfy2Hl6N1A8sjuTwqjNDAdplTP47dbOcHOZ3bDvYLgNJAZx
EPsc7rzxhpDrvWzC5jq/4u3+Y4EPmq+/wiWdPP3AgGPHcfVUOdaftNxQdIBx55QSWBDhs2YUDqoo
ihkM76hynqDeN/dFTMqVLrx1JshT/F+IXYOhbq7T+1SzZTivULGuTm3ifXlegoN0Is32TbWYvh6Y
1zB6AwMTf3zHeTbUV4PNy4iB14B4QCX/FWZnbcYz5wqtOW64YQhHdm9LfjqAn8+uZZNsjfp0jRrC
KNBZORUwHlR6RD74HdsZdCg8+pkbDp52t6fpCDTCDtPLHiknrUpa7OFIEZqWdKtqVeNhzeN0+JgC
gLpOAM+obQcrjkvi0MNqU8dU/yN4hGtIMAs1Ktc3KFM3rkNMLOwvtGdcLpiNbINmo9k4l3FfPROC
Ch/8RDTujBcx0bu77zfMjjfjgTWnh51NtnG1byyN38OUehsM6vpw+je9I+R/hp2AWl8+8eq7GXl5
BKVXUCMouBZiNxEgvOlPUPpZ3KWbaq9iI194WYrLqr1+Mn68+iJrWo7K/dgdo8qwixTT+RCWFKbj
wZPrA9Wt+cDKawbrclVZxZpCnYfHSX1mlyPjQVgYfqewJffbuIXOMx1MRkywxvbf2x9Me8d+mu8V
WNi0xeAItMkMR6ORJdVGBVvi9Cz5HmBcq6GHDHvWnNXkvlaSASR+7qUd/Mz5b6PWIv9t7FFz8oHB
FKlgHgtu8CkTKYdBFU4ZILmkAwYVS0gwtY3xUXz8428mbOrRi3P407KZD4cwOwnOGT3RHpvvqLAu
TKDdATXYh4GBBg23n56fnmSL3FuuEaeciykeMT3kJMnTUYuGiZQfA1VELZIS4qdmvM9j+GOzG6kF
Uf/I8AQ6zgTIzsL2AJytc6BLJeMkc9aDxdOSJwyO08odRc2eaY5wDoQCyF6lMGKawDg3Jyxe1v3C
LTiQeE3ULoysJlVtliaNEmuQZp/ti5TD/njvP1KoOVD4SX0WFGAQBybDixX/PX/b2k++RuZQpRsu
GJa5OyP9s9+UcUgda9z3m4DXMEzH6TjM96pXLFDFe2oqah3SGNg6E6tvhBkra6QvJqPJG4MNBJEG
OTrWa81OCJ7GsTWOP1uaqEz4TKxLrvNySdZQRITXDiD6TgK2SXg4z2qo56sSl4CrJWc2G/pCYVcv
oe1a5BdYI5vzdXUHUkNclBJTQRYy+xufC2jF7tcfHvn779WgONsuQLD5bogVddnxx9EONx8A5/5M
Td4wHfnB3UWTUvPQoxD9DvQP9Tn+mJib6e7xiz4u6mavmCxUbgEVlO7qP4Pi9EJXt1HSC5G5egWn
b117a06IE+8G1jUzzRCfeGnauPLf2M08wHFjc+PGZOjsZ/B+SQXh9gRbsZuUJeawVKNioZrlbEjo
FWkTBF2AhulFiUuvvuboxGGZuyA3ph/UNPiz8sbUzU3/Q0WA9XflNm5HtEjQ4snBac5ipJs6kpaO
1cmIaqoORQpMg+E1UNzY7GOnyLZAh9zQqE8ZCA77pPvg1+DeqeP6loKwal8g3GVOG/Uubs5fCaLo
TbOLsf1Nu6HTYzVc3CejGxB2/EKSKoFlDTn66Y7N3c+oIYGea3MbsQhYk+pGWoFZGBdBMKAX4QYP
MJkG14mk4ENfCYt0A+4/qU+Fg9O2JRYpCnDOKDHl3FoLpiZWmeBNwhUvIM1/3C895r3TjmU+OrH5
0xx/mLG+ebKkilpNSJXNeHECfO1yK3miyv+y3cWWgiloM7ykTnmGjf1lEg/vp8GxPaiSDM805mdq
Ck0EYStTgQAQhjDTQFu9IQdd+Ucizp54LngNHXyZjmC9iFoPTA8zwWfQGsOluKHxVvEue+zXSVUQ
f0DSs0UTYBWhM+twCWWKlA13mr8SxG5R3PfQuY5nNAtA95hOEFVJFIrmDM2hviZbzR4mHKduxpoB
T3KyucJFJfvAM36R4rKIZPzh9ZLurP0N/mTIuBa8+VvYF3Mao0STzQGF7ZWEjGcbDfwyxnAiQbXN
92UIA4FA5JnUB8UTAWQEeEGRgxuT0F4akFNhjOj5jLrEETscg5RwFD2BnZBF68MNBki+mqgc7Etl
U5M/JyIuhBylZ0xHIPqNsS+tev4Low+xFVcZF2+UzCLqpG/e3GJz5w0TboIHvns3+ysthfFqfSN8
FxeIlwh+yJnlU+eVU8x3SgLmSaos7MsveTxxEPM+pIDw4LjxnMJrdiJa6coA6p8c47JUYcrl+nbS
7Mgrwt8Q0aX+d+SyDjioLJldNHC+k5zob0HH6NEfVsun+2D0QWdW6vvXSjOjzoe9rhf2XPkro3k/
IHESYZV+h9DTS3Kh0bd/2KPp+HIvSXocfI0nKFAeNpzebE8AJKj04JrwEnFxhe8bFSF+m3VYhxx7
2FYOUH3j039uD/8EDDo8OohBGgEZ2NzxZNDvMFh8RIyoOIl7LkHCzh6XLY7dTTbDutL5LseH8axe
iwfRCx6HLzMKxg/wBnJziVPepK9P0VDBJcXi6MA6cG8rxasCbnc6Av3nKTZhSkRKESEHxaUvnkfJ
1+yWw4OGayd/d74fqgBFSTQqzCFuK4LwqjyxddG7s6IfH5iiKsljvWQkasK4+zo5sR2wHCLhY3/A
UuWTTLpwMelanWF4HTHWnHf+13nBRx0Yj0Td49wCTwLa6xpjJYqUFQokL6ckEd5RgkpUWeUSlbn9
mMHHJ2JLBrGHTAgnotLNvfehwJVI2fmX2oZ/BLPoiCxhSz182EeEm/BUaL6/GxYVWQiJOPPhKfOY
7+FR3WAD2hio1TxcJ/Gc+jA35XYA6i6oEFUeXTFDjGAOIACPZ9xYrv9yGMjxjLGtZzbLuPFl7GqD
p2DmNJCqO07gMJvM/k1IJH7LniWfoGe/gyboVm8YPyqz2hpwEdTImiv2yC+Xg+iHb2OpPzPCfW34
rjlGWPwGFSdfdlVR0zEDoyz4TrXF12etWWVMmA3EbC6xQYymLwvL5SW+4P+MAnOKNRi+C407iC47
1D0uCWFmiZriTmYRvotJHZaxShu1AXKfFuZrfumQPpqY0nZLLG4RVD5CkUl2WzaMJFrGiqCxhpp0
CCg50Y08vuwIPRt1oUYTm+AiO8tBzVPo6TxPmK4Wjnth9zbJl7yUVp+ST3FewKOQLBDMVpx8+Z4f
mDSG2pRY7GLR+Hcv8wYYR5PHAOeaC5mf30B/gzso8jDOXnf3WgI2mpr4hJhN67CZLMngZv46Lecl
8vQR3hDhj+FI3Jtto/ekBqKP2ev1OkOozqOk5IRqRFDeAEgAhG4hZPSOq6ZDk09v2whahZ3j8hEO
Jvewv2ZNZeEIgrBkKBTTH5/X84AK1SdcgiOKW2OfKQIuWShQi06Ik2v4p2RhtJk/etmEBIBplxGS
k6qc5I/ZULZHn+UAms7NGV6dPmRcSK9cr1xz/zqXN0IyIPOrkQv+3ITs5C89FP5/Vd8aHuEDYkM+
k3xOdmtgMecAxEA8Nvp7QU/q2XcmS5CNJJy87QZWCVGUEYeEl22ge/SBVkRAJGhw0MOhUS9h2TMw
SLrFI/nw83duHbWLd0DQxp6KWQ3Hc3iw3ovJ/qxwBYOOsYRUYYcBj9jCZTv84NSH69FY+H//GAKP
vBK10nSIVnp/ZwwIH6Gjiwe/gWHx29EXGe/k8ddGLuOQHs3LNehBLlfcJyRDpARw0MbgQ9TDlCTa
5L3/9jH69McDEqRn0m1eSVP5GVevVNYmrRDfPoKqm5XMcSTssZobRuTbS/yBU79l5qPATukwur6v
JX7aPlqaB6D2x2g/xneM4S4q5PBTYf3ljtElMRQekRtNAofVk4MXtZ2G6a34pci2NHB/t0DVQnkv
71vYEICN4GJcfm9rMHBxk1AZczQ+Bg8KODOYKH0x7iwx2N7VersdgB1FxED/vS1t9b0Z38Hih/jH
b+g0R5Dfy8mWc2XkwBV7MyyEw/lKblubL7Nt/IwRNqRb7W+MsL5zroqNvcIQY9YrUYBM2W+GTMAm
jEnsaYHUKP4/Lp/+cTNr+J83fJYwqnBKNYLwkb3M9q/I/f5JoRO5mRld1B//r9XulTwm3Fc+0R3o
5203tPB3JGw0YIPbZjtyxoiyMNNXEa7bP3Iv6dtYRCTUvJzeGX+g4w1gFqnKk1QTIewaTnBDXOVO
b5mH1yVoXKqFAFtgut0JXQDYpiZm1iFkUfh1TKOZJUxfe3Bmv7dQHLRajCJopYU6E7cqbvVI3JaL
b/hg8EW4BzygIYIMv4HOWCHjQ8+qpQI/lSnwbVpdWsRmNUz7Kfcfu2aIVUWeYNtpPJYAxM4LXxbq
IY7KJ7lOF8iVktsltwOjc35V+OrN3+Yz3I51vG8cwD5/k9G70McIc79TCX59XSr+OyR4A1A68zmK
H3fQhuuk/PdCBuFPMBMrb2Q/HNpzQAZBc+mYBR5I0hmCCw9dfjPO/YytVLqXu61Amu+iMR08fnfO
pyCHxysfrrZGktpHEn0JUd+hdkKQCpkLqhTKw59x0swVXNuE8Qr5xj9m79iCJFX0goGACtv4LAB9
fVpBYts5THBB5IKldrC78JbmqNku3sMq50IewDSRuTE/uLf42rnHS3AGcBCaPZW5tEdsRSU+wHGH
zALqTcX6RdQp9tVorFnG1AVfGXAhIT0VkGhuc5vdbJi4y+vYGJ4VvxU8m/7yRiM+BU1iUgnVARKp
h7IMih/UPqHJzeIixqJheVt/TpwVb8zcGfFEcO7XiB9lVGb8OmjvoCOJ7/wmvHXNaA9nT2zqqois
CPK8rzMRgz22m5PmAWXOnuBj/gsVqmD0D7xxjEolZ6cx11AnwlkbHUWeQPvPgIAJOZ0pEwBHQKqX
g8sM3kk16XGBWJE9n9xu+oP/s6BgagD/LkfOktcPzrsZwjg6a0YWnqHSo8BKn4xF8HeFenI5jifI
23xIkii+/vHXRmjV4F2yj00hfxcskl9QToQ2m7oCTqQjhpAdOiSKJHQQlaNOEZ+j+ATK7byKoh4O
PMSLEv3NMCBXZV8wDEG4A46NIA+wCQU3scC4haKAMpTp6prQVDODxZeWgRjUAB/2EtCIDIKFVZFX
ODPYCQ5jPGbX+RHEOX3x5LDvAtvbWm9j5NCq6MfKnkA3GjHpOKqmSGxoGXj9AKPxYIFXQAbgPziX
CVtKUTXhBgXmHYRkvAT4f9Chiwi/l6nOaOYpcDJmKnyINRDZLeVdUAZzhVF6iEk8QdHQxOkR0zYe
I0Zm7eBbln7Nt/1mGEfhQ4yvtfVFZhrGqxxCzm95p3io4WDA78N41cGRicUtEOwvg0wx4zhDuo6F
wdJgMtME2RuS8TtsmcbDuaI4l0TbPRecwKictRPcJ187jegIWef7v5gVwBpe81uJfwZJmWuuh8GZ
fllfgz48Gh6/5n7Qb0NKIdSU6oK8OjyVgPdgsP7IfRmSeNZEKTpPKAfdHDIP1Q5qQus65Xn+VHOA
n9M3IbQDXeJA9QhyuAMUlljOEdN8RYjAjAIvARjD8G+ZmEH440tryImgJ7FstPl2M79TAGcMt6EI
WGggYb9WDJoqgGLKqLG59fqrm98segjeuLCJi5PgqtoyVXsCbYNvx+Q0kR1ShLHaIEMOSqwgcA3S
Ys+Nn/9hfspQPpupMYQRdlg5n+b6aNlM+ixdNLp8a4bS3FATydUC7oxv2IOMcqebF/yf3G/pf2TG
6PkE09to9B9h59Xsqnau6b/i8nVTTQ6n+vSFyKCcpRtKGYQQygj9+n7G6htvH5dd295hzaSJYIxv
vHFKBwaaUQST3/5YwT61sllsRdYXXStuF+F12E2QqgxBqPc1cFfmK/E7KidytOkyftQ9uCdIXswc
VZqxZZDqNIblYx2j2A0tFeEKCAeTHK4JSIAn1uK/0XzFTlINX5s84mZwp6/4ilBG62dh0TnYA2XM
17kzJ+ZZ+CXmhDMfG5HkAYQQOI3qe/zwZR5J2AXyFBAKwF6wUHBFLDebFgcV+xMuLwECAgP+liTi
CvrYfS6z4LzFGTmCyQ1pLvkesQn0xBJMzwhOIT19jcjQKSf0OftNhYSMNDRuNU4jt5A59ub+/Cpm
D0XtwFeGWIcR3iByIfptCOaJQFVZ8TgllxkYCjwU8CecH7q3S/80Va5pu2sHaF+gqbAGoPIXvkp1
Kizi2WT87KGNnj53oCuQeEZ4Guog0Pq2GtQeqYpsnUZ83QHhwxvZg4rvaVA9TYBufFlC9PMisyVj
o5LoA6oGQ1QVQsMksbuQrBxgUVFYb78J+5JwlDpjg9xFwnW1UMFd1sD/5JEAYd/BNaU3DF/xY8JJ
YkpCaej0nNEVz5uWIADOj2rMjc2rFTJz9CCmeDFwwosfQhdhSUJD3aMvjuVERBOI+4b+S1C70oPP
5UuWQnlfCH3lVOhum/jbe7gbe4CBml2c+/HVvyYytxlr2Z3tKMfAIAh1ZNGuMeD1gy3Sk4ojx8Ae
EiEgGDescy5Qc09hRUV5/Ax+fa7qQBBI6PeEGuk6M1bsPok5OndtTqtjcRQhUKbuLDEL9MhagwuC
1pKZe27hviUJuhg7wAmgfk1yidXjj6P//cDo6Gs7nSEYoe3Tt0eyOHXVadYvBq/ZZdSmwgiFpWj4
iX8c0bsnQDayXABkz12a0jd3jovWgKO+BNYGxLcj6sqZNuQKqgS/9R+Bsvu+ga9rHrbvkGMRr1aJ
pS45wQjXxP3WABDN5aTok37Vh1XZ1H19vmwosuXcwnmioV8k5aKAGNt0GPMyF2pfm167Gkd7a1ds
fjuDb8lpDyh3SWYMWIhJbo4TkK5IY+KXGUgU2uJBpMudbFwUFAR1PTsyIJFD2oVFADXR1MP8w5r8
6sPIXcAvX16JTLoODOn4/u5tIs5rEmIneZk+ScNsw3PZv5Pp2YaaM1fy/Qty3WJsZBZC9nGK8FMB
XT4JKZzAIUXfIYraA+0qCMG5nIAtPuBvCG72Jkw5zvMI+9WNYA8b4hsbYsemMbEzExW6iJxuhxMa
Mn51JrvNe/Ocl0itqDOV1xx6T9cYt56zN1YUEsInDWr8eqwARAcIUzWCigCMo2sSm8YAAXtxD/D4
sa3+4U1jVjzAZ2uNiYEWpzJumA0ejJwCn/6t1B4xl+wy2gHGfcQJixeOMHQI2EiTPHvBgDgXNDt8
RefFHmAeX903uZQX6I2AtgaBUtNEzbl4UKfqmHCgait1+cqEd4TTNt6rbeari/PMHN9mz5Rot+ix
RPmNjUCF2+g5/CuaszFidmZwFVoL6iX6rMqM4Yo8jJ7CIAA2RMGsSItkqOyUU3sAR9ujZQlamckJ
uJfZv0euMX4YkAl+/iXORk1C0FkKJD7gSeTPs9Fvb/rSROjcWuB/AazdR8SlhxnlIOzb/NkTXOc+
+gwIbpLn6rElFsBh8HcldL/UxlLOS0RRmX49AftniZGBSJLI5cuHNebOznrAp26fvUI05ZVpjogH
PW/l2tAN4HAQHdiJKK0QVi1h2frwuD66xVjxBlb6ihvE2cN2Yw1+1LVU/mfXjNSx3reQ6JCIZbmt
QUxulM1wjIEDORn11VYsUmceAW3SCWUUgU6zJtANci2WiK7UhQ6R3r5E9wJpaVz/rgj7LLcqwJyy
bHF/jOWNMv3EiGZTdBIJ6EaJ5JgJjtsIVI8+rrkNm7OxZb/CBPAN4T+gZUhdFIflDou8+9tzm9YL
k/6D2wK0wpHTVx2QRpqz26JYgjayEWviKQSXjO3+PVJi2hPClkbhT/Dn1h1wefCl97/D30C0ip97
vyFB4gk49Tl+BHkP12mluA3bAidkdvCt7QOvgNLXhDPrnFq2twO0TAxVJXWPgr0SkTCXHl2xgGNa
YCf0++C6A4X9DczZY9nA0vWsKUTgouDsxf88a8jzyiUctQl9QX1mINJDfmJRM1C8YKpzQTp3KAz2
KmnT6CRLH3/c6yAR5I7uSvWVewez7NezxR07AoEe3HrZlsQ6Aj4lXs/gh8FiyylVhK2u2KSlKSsz
U9WNUnhUKW4efocQx3gN5O2kZrsRxcUw5Dxs3D78eIOmnQk7BIsGkZByKg25MHgsTV6H4SnEEeAS
NTZWHpGC9yENUkfnAb4BOKBSZSkAgP1FCxqOT2Z4dnz5ngAAmPpMKw4PdjYRj5P1Nci+AkBi+4wA
fQhjHJ85liqkDXuWsixVjo4OSajMS+WATE3B6WC2kprebYTXCS+auj2x+4CGYD9krlbQNOWjE17A
GT6QJuV7Y/WEhuUMZ4L9oU8gLxxLAtHBsKd7bi1ZUI5kOcE8oaid5KwdT6BSYXAiD1TeXhKghy/z
FaEieVe/eWA3XJSMYZf6BHv4sYe13C2ssCbbU3L5ZBvFDiwSEUVW/0Ob5cm74Ji6pFfAWi3gQzLC
KYk02S/hXWsJ+YrVV3MOa51yl8EYDQBCvmhcerYRNYOSczR9mK8ZbFZjIFZ0tavH3zkEgMWiNsel
anofqnYAUxDDYGuz+l8IW9U18vhyYdL4AjVjzEN9L41ke2xX7rmK7jyf+JwgsjimczY4Us5wtb3s
EmQ7afQGj4On7pp42vB5kd0SV4AZJx4f2iHiGpJ+3TCG7/RtuwCKNIV52vFQmQRVv1HD6upd6b5B
ucu4N68wP3K45uxMRuDcZL+Aync6yg7c3zgBVku7K+6VHUsgQL908q1Jk5wWRIhWR4qrPm+X6LcT
USI4XNxT/8yo1xKFh9enIx/hEE5jNYE0gKdPmSdeXdV/96Wl88a6Wm2KcbPhK0CYf21we8JGuhne
bRGtCmNATSBS1ev+QQVb5y0h3PVYrMCfZUgCWm4IAuMMHn2Igkbz28zsk2sjIBznyzOnwxX9VRoC
2C7g81haXLwpyRZ7c3hKrhNCUg6PFU4ZToRvD6/O+QLK5RYE6x0vG6JgmiwxSZxj8O9qfwKQqod3
O7J9vnFkbU6hitwAOOkz/dikWaclmNvsvn7PFB5EpCPkWZAxjFFQ7zzXyvSxon4Dyst0rwNJcXXD
U2f6HEBZFJ+9JnXScCXYgwiUjd/9b9dkp4jbeb0pNwDO/q/76ZqMkNwEReeB7wYXKlI3LmqPXYH4
If+7B7dv5t93aKKbDXkn8qmxhOgi2qSI7n2JhFNMx3dCSx/dz/I+10M1ycK8EuXv5eYyVLBrJvj0
PWNXkBfIZT71zZA1k41fIv5K6srj6gjQHBXz2teGHL/J3um2CawVLvk6rX1h7goZA5VYWykENoQN
9XErJ8o+bOLP9MRBjudDhUEtcUJjfE0a4i6uMFHcogiTDxyUkBOhJV+ZUKMFyUoe9zLrCp+g2YSx
ekY5zD5BQ2rbtccCpJriqdZljygpCtpu6AYLv97/vliTy8AZoo1JP2sz+M05HAqEV6wVOsfFHqeQ
oRW3Y7UHz+xbU3owUPVKE8rP1uNdI84kY5adAZQW1AF9Z+pam56QU0A/US04NkfawOpSFXKiL+FH
wCw1fNGZq6H4ajN/Sylmaca0N5ZpTBDSikfw/I0q0BqKdHoKv6A2VKlR59B1ZZSO1NEzUeGbciYO
HMw0exvTenu6JbjlM5xcn+BVItgRUgkFegeq2aIZaQvnL7rkGMxBW+y1wh4PcjUvFk3CTL7nBVtT
RnHPiSCIWhf+s02yg8WBr2sMdKi/bPbdZZuHt86DrZwQ5pgjC+xWhCogzccQvrUBWciLxWD5WOTf
jv0JztctlbD2c4LWg80VSorlBViv7RxZ/wd4JjjYyFuZ5Aj2LRLUEJwytbPeC+JuckKEc2P1Px6v
YYPDHLUxP+0CpdeigRQqjNGy0IVDJrEjFH7osL+9GRY1zwA1pP5mXTG7GocsfSR695wSKgc6jN3B
xVFA5nV4TRCo8k9yzX3g+pm+0LfihanbG65o/iIQgV18dObzSO1OzknJMe+FY6oalKQpE73m30Lw
cfLXQW7zhC+LHj1hZhQ+D/FBOcUHc4DdROWXY8RE+kq2g4WsDbEJEekkWfL/hze3XYTUzN0wOGxt
/h5Alxhvj4f2tnwFsKEwWyGHto0ZQmayx7eJxXhynjooAuHlhgrnHyKP++tpZ8gAv1DcFbbxPSl7
hL2tUDX+0KWgHR+HIl6oE+5CzujjorvLAnWaHxdDkdlje4cxd2EnHgS9nh0ulwZHNSQmkyXNTp3l
L7B2qjuICaYEQ3Sn0zWREG4JR+wB7XdoEWNaCmg85q97Z6146zWJzTF/ahNkw54Cd+TXxzlb9ruT
Cqk8T/zDExykuf4NBHlO0xUqIScaRZPk5CbMUCMWDKHMuac5+hDYgtSaKnRYDb9CMOFw/OOEdd/C
pz23zLac1kImB0koKZ1VwyiBwTu8slBtCSRgdMM1dLsF+RpC7cEMA1gm3udzoi4KyXtRfOmyfOCL
FGXpJIqLVUXf3ifXtbp9YdnOEyYHPnwZfQ+gF4MJIxtpgGT0HFh8IG+kJv6g3hDsFHcLdzuMKfB3
qi4QcEAGzYjH4cxbuxpxK2Yfagx7LD+ksZExqqlCEYdHpgWUDzMmnHqA8OXs6wu+F8nj1GS4pNyH
/CFEE38eVeSXkrQw0refGUwTL9peQD0xzOIBsKEwEDSitII3Cp21v7oPLuFR7hz3e3GxIZv9N39V
nf2+4QVzXlrf3AsPiGT79HD69wH3O5T5wcEkSUVnx0zNqObMmKw4Uvp+5KVVJ025rbnBMUx/OfbW
BENg5easi565x2tMkUvxSr+nPx+wTMT4IGYG2PAafy4OpXWGdjMRvLi5heVwTdbtpXwG8+xwMJjo
EULJ0VPlqW35XZph+fAbYCqCz2/xFRWr49swXhd6tqOMo26Jm2pZiF6rNzo81GwKDFPfiIG9nIiJ
PjuArSgreYwQMa62As2jXNWvPIJYbj2h+XPPAxHjobtjEm9GBVVTqDu60oxMPqFVbg3AuB+eB2TI
sTP/bSQYEhJHPqFCMhZ10rBbzaAgA/IdZSdIptOQBIVyaRKJhUt8iaZrbdpJiSKCK8p0K169TzM0
Ww4kHPyYRNAp4yle+KtXOQkcBngV5MmUybB4+xfCaD+U7/rlyn5Fj/FvTRk1BufyGsACmVlH0UJJ
iWuWeYwiiCFgTQvPBu8GrYe9hoeXfdBlhkjj60E2a6eAP3xjpH3DJvnn1rUONfEPxNOxe5biQECB
DfcjGOJtzSGlHNjV6I378o7l72l3TnI3z2OHhhpcHXrEJnolHIbQx7fXarNPOWdbuhj9oo5Jm7+C
qJOAwc7UEIDEok4xoSNFjQM0xCCbEUD+WeU6bqsPei38/9pGAt07JWd5WRAMCgQLZpyZybnYW5ft
kwS30s+qJaAJDVwcF46PG41nsFnFSkfpSO0H9b2ffoNFwmHMyoluwP1WDnhYYUB/4tG9UFr1x+96
o1wZnj7mqaJ6gAe1gF0hYQl5MPENpXgIABz5qHhAecFohE/iseSWfv7pyahQbxIfyLpRwmSmMO+y
SgyHRjoxjsdTx9aJoQgc6k5l14Ftm+c4w630i2v6IUTRLG5HlfmKuBIqHy+B+ow+z+AqozXz2rJb
QbTU6etO+bZfVcQxib4N01c5fErd70o8zOgUUP0CEb0XnL3RRrtIaT7IxASdExG6jqcYidyNnYhc
HA5WxOc7V5ZCCblI+LAD80XEDRjrIxVs2mdrWB0gfHwIUDKka34IKTGHOSV9uCcI4su30kGm9Yd1
5gUJwIAJGPmIfzxw2hk7a1pkPXMCZWFz2ECoRXBItWxXU+yN7hcC6RERvzXCruO3O31yihvww7ky
tsafxWndzEhzI73BPSiptS2SskftoM57e7hMbpgiPULIwMD5HpyMT/iITdLkpQ7NlsxL/F6gwKKv
W4Y7jMgeFt5ZTGuzU1LCZzw39zFdrQUDYT9fNrNz8Iog0VyLfAtOCDdMUcLfqXe/UQtMYw/fPeAZ
EF4+RBOlK2OUgrMi3cBIjBxN/2l17RAtubvH2pyOZfY4cFIIXfQMYzxTSAdRovLpItzqmeIisFA2
CBLueA73IrL36rgCMtb8LxaxFyfhF8lE9fAcvcZXFP/muE/bEvZjgumG+PaTdvoe2ItzIg1fswy5
ISUQLH9Zyg5GBD2ZFhypYfKhsThTjl7hEzctUvLVPXjjG4ajZNW6Jjz8me6+Byp72VdoC9EOC2Zb
ANvcV8HsOhdV6nRc7YEdMMjNjfCJPY/tcFxOMI3jsEDSgaFAZxKjwxREHqExg08V0OoWiwEpY5DX
fIUTv+2CE+xJ/BxJPWy67A0qdqY6euCilnd4lr0SMTsuKlrMAISZHwZai+VQCsEACfMsOxMRHGcy
QQKkh3+w8g8qVy86b4gcwMFhD8rpD57nDGWTk5jH6yGbAr4wFPYcLEV9bMq8ASeUy88pNHxIqATa
U6gzj8pCPjNjwJw94CGODGv8PmgrIsZxfiekQwD+ArREO1n5aPHefA5EgE+n1AgwPrSXzrHpinO3
TEws8q6bUCgFqHv7bEr2KI8FpInLhOOC4eeoJX1i2oIJJChkItpkUactom8SVkPNt9M8bWBp8RKg
xQ5sYFxYFmwfdMZ56rzqjNhQYWTOiZBzf8HBm9BB2B4KmodFjmI2DhM+nBVBGogMRgKCPi1EUwzg
3/EFVYk0zLURhp0RNtMQO6CiBWEUErFuuRV4IS0P3Vf8AXYEVemQspSvrZhmNBUDKCxXGZ2QcjDU
PrrmsYAlZuDDbwSKkycgC5M3YO8L8WnLYZJ9L/qydBJgCEa15RzWy3ftHPEyYZjMVqkckmAZNZAZ
5Qb8c6RzuhTmKofIvZRKJi0CjqDomZd76V7eLujjnZM3bzZBaCx3Tqrtr7p3w9iLsoFgEMvXSDoA
GKUezkz09/DaRDL4Ok1W7FckmzcwXGBPTyNW2hFlExSQfElJwAhM0iLulW/P4EhpYGNhqWcEsaN+
2A7eXjVsye16Dt/TanreOKNiqM1NpklhmGi92xz9NuutYLM/o1sonH7PpAFq6zBN1QGpk1DMxp9g
qNOn8yKJG03p0OYGfszPEUiR2KeJahM+y2IOSMsAJEqKeEKvI7wilFqL6OwIIdyMMX/nIBoQKmZb
BAJECC3g44m/5sZsSZ9mrvMB2I0dBeJTOEVITTnMekcR/qAuKSedojURA95lzVPL4eLqUsCB4j3F
QDUpB9bKBuI7H6QAqkdUO528hHVFSBAa5CGMsMBsvHXAyuRrBUee0BHhN3iSKLwbkQWY/GZtZJFx
hzYGRXpF3rIzPXeLxpsTa7G2B8Q783jzrAB3oHiBZGcUFsfg2n/t+MAc5p+0rSLgaUXNTJfOoPVI
5AsqJvUOjee0GDy6z6O6voGDgCzZPNhTHVEsv2oECIYNX95+Q+5Hoq+EoAdUG8qdal8jJXyURYI5
kJIBpwO0/n272tLA2XREtn/uQgIjfNnD/bFooNIBw5bhsLHyWIMKpEPqavStw7hRaU+7vCCsOKn3
2X/JinFJZuwMH3xtuzBW9UJIYqs/qBYofr9MSUTs6OPzLPfNBRhx1sekUjBk4QApNvm06l+H03tC
HMvmtzwTDWURkRQClXI5iSkiIJKuGpjaPKQfYV7NJaJespnTxdnQErd6eC8A03EujQ1cVQMbKndX
Hc3Ri6t05xFjziM7R7wvwl68qW2CQig6kUFA0fJRQjh9J23y6EJreXsoo+5ljKWXLCrBgatDyHII
2TPz/ohu8a8IhFo16JZZ3EUQWDlptchopgrdw80cfaNWB7YFvioA8RPpD8gdqaxjO5zcOTBQSUiY
zhflvpCTCMmLiC3DRoQXo5wwcCHoGjTTevqZ55GIBgD6bVIWk+G1j02J/isEn6PPDAiXIfozwxq5
FOIaBFeROSsWYvuqKCxH3MG+72mr3L+NAK747Qm94qyYh4/g7u8L3lk7kW2vJehaAuWwhqQPgQUB
pFI/0AZtd+H4XxfzK0p+YRZ+RsrQiSctSh0CynhajWHmXxCqZKyEP8T2SoCDpytoOwC44LS49p4R
JVFQtqHjv5dNgF8d3JP3D3fQXEV4r5MYAleGqnpgrzXwnJnVlQmcJ00Iq8uRGlU6NEJjhyA9VMfP
9NpjD0gtWlyorRtKupeTcMBys6+EanvPUwO/FYP84zKmowvchgXX6PH3rA+GRDxY63h3QpjOPWoy
xYoD3kqYxE/IavAI3rlzC/CVM1cehAZr8wvTHsALySENLkawNFg3HWzx9fLtpIEku0f1VsH+gnpc
+F+03YdGXQ98M3jtH9MmJDPRZ1G/IYwv+nbFQ/ny5tn6ty8WN6mD1Pe74sFDjfoVcrN+c6N43n0v
IIvkP4xRBCeNuIZ5mZ4qe/wgWxJ3Ez/2y9UXoZEYgiNkjD1mXGkKRVBynp6R2NlG1QRqnIqBJsW7
fTnwjLC0jG6z08Tp/iZPhilGqeDcF3cxtq5ABHmCLZR4HIgpIR3fStTur6dGQOdv3k3Ihi+mOrJo
cdKggnkj0YAl9Ko5dy0yD8RGgZ6e008P0AmzCoV5WLFmaoSqZW4cq6lDiAeiirnF6nPBFfYjqldE
796HqPv5yCNRU8JdOu2Ck3BcDxrRrMsvg8b5gsW8DTlrAjb6zrDaGnuky7clRNGuuQrKsoAkZnfo
X6dvHIA0nGPbsMGehAMCqvuyUokaXktgSN+l3eNgnKphydnCBNjBglVu6qPdkyZPEYKtgNrL7ukU
aN18B/jEqtdndWLhvmADn2zbTcGJAatBIn7qhg3hTfCYAuLI66g8UH65ZVJFYE5rIwkJkIVo29/H
GirKe/bxJqAMmr2GxF4vncE5hkztPjan1WN85RLI23pwTrX5aQ8S/zmignuxtALYEJcw4oiRMTbD
7frnY7s/b+kJJDpPwhElGg9MFNXguaG5ln89TagZpHv0uccZnA5hZdsn6FLRN3jpedDSKF0H97vA
p3mgFAbia/enBLD6J2cKr0Ty2+RPbIsIMvuin3qIwTab1RHMoNrDv0Yq4k40nk2tziDDFCID5b6x
hxFdsIATpcoSIXcTI2TWm72hpNo3qYuA7FRHmzTExlC/ibP4gKAX9oZzKUmNoxdjFjcKe9vIDpyQ
45ZQh/5mxJ1gETZiuY/KsIeVcH7RGev2EPgj4VR50h/EthjwLjFQ/QAPlZ1gqbP+T/pT64NSYW/y
4hG7WqJeJ9F7SD9cDbuOhDoBsIoRlsqCnuV9WtQDJilRRkBLigcczF1InuAUknRSzs01rA+nTZbm
BbdrN9sV0zIWSkNMIekEkQF6Wan7G5zmp+M3wJWBR0OYC5AOcKKlXasVHq4TbMDf//a//+//2X3/
63Soh/WlPdXXv13f1bAurq/nf//dkf/+t9v//+N4/99/Nw1TMy1d0Q3DtJFsG7rDx3ebcXE98dnK
/3oV10d7u77OMwch2MCmmgNlBRFREhVaMMlzcHwcUgiKdgYVv+wGuFzxB5zGdxz96IcvkYGmjvVm
QvSYspB76sbeMaUjX0cYm3U/4sDn35j+aJoGYoOXHEukolM9IQ+lAzfql1kVHyLlAuPn/oq1GIAi
tohn0FheDKYoHpbpZYzBecqKxLHFvR5ufUYeAUhyIElKGDgGofMaIpn1TN1mYzYEI3716sW/v1qa
Zvyry2UYlm3rjqo58j9drvIjNfL315xnPK/kmNUnYDvRRf7kicI1yhLzqge92vYUYCKD5erdUDvW
ENxfuZ88vBXe0kJ/ijaRuvg5EbUYZD3zklCIbpHF+vQs3Te41c6LL7fnnZY8h0rg/vk6aNT4zLe7
EcWYOS5IwhkGA83KM7mgDcMQBbf/7qPIuYzf2xosAifiB+V6qkMAtMsHBlqSIujPMxIH3kcKfkte
MUgVB8j0IQX2r3fRuqoRfJ7xk4Au9Ha2X5MB4JtliDTq01Wmv9Q5u6caSVV4Z6RkasVgX/B2+wYZ
v9nRqWLTnp8EpFA1kfacKHe/RE5K0BZqE8UDZtRHl+mJYQN58ajo1m8RfM03VRvKtPFvuLbU0d7B
/dpVGxhk9JKiE88a05i4qKSw7n7mZko3xyMSuUpK5wnPigUu97QNRwZ5D1SpT++6f8o48jcIO4kr
qNjE/WpJZybBPVQCAP2OyqWEAh4rT4G2O9vRf3dLXkfkzLQN7QGS2spVnyis29x/QKsCUFK1cpu1
cbYk3Y1ENJ5ilsfeaUb99vB7dwkTIld+8oVFIlETzB2ykYPxXN3Z337JW86maXGABYQrBuw+ao/I
pnsEBHkZNSPQ+opjnKcwrwHewDkMMXtcjlbGROJfsDgh8wMTPL4nV8ytDFCxDLtJmg/EPG0KRqc8
peQUkwUlkjpduwxM4Dc7BDRtvBvprD5krL43RkQkIhUTNA+iSKMRA8+3r4u8rHchVFUgaFD8vyi7
uNfxZ8Y3PPUhLAjJhMNyYdnA4weM8UinBXehlPQPj96O6HzlnmzH1TliJcGfBaKc3NXuGV52ydFd
RlzPWXQJ3ueshDCh6VQceZRhTpblGn8sSQSNz8v9XHDMBm/C4YNvn7VcjR6OcBj9oXp2bDu3l/fv
n2rd+h8Pta3Luq3IpmLIqmObf10D6/JZXG5Wls+8GpYm75ysjkxOYHzhxAcHQGzd9OTHoeWHC1ES
sHJQyfWvfcXtv4dyB5iQIZ07G+NyTZrQpu1QEgExAr8CCSCCzuf//gWr2r96wazVli07lmNpyl9f
cKMYX6WQTfaYTm/96VpAffH48OsTWhj6G9WbjSTvOJf7//7HamJx++tewXX6hx+r/vXHlk9Lv38N
fuw7wWEo4pdNwjNw43W2JuxXLPnhWPd2C5KY3rdO2Omu6EfqJyZLsw61eTmwV7r/YQNT7X/1oizD
cDRHlx1HExvcP2xgD7W6v5TXD28wZwolQPSgeR9Sup5uDPOnMJO+P50NRgb4GogsiEf41tF/eBWG
+NX/emnYRh1LVmXFsnXN/qd3xHndzmdVunBijV9dzQnfME4R4gwDqDW1AuWVFoLEoPbwT/kd4aBW
31o8tp/kSxyjaMWsSl8bK8llxAmf4Y5F54FSxTqU+6oIpPi2RphzWbdYWGf5rL5GZ7wvDEAPlH+M
uvfo37/Xlv4vfiFDsRgPZJXxwBQf/4fLKj1eH6W1z+eZMuBQT0zBjOPPh5I1v26R4UXO0gicJrgN
nrjqv5gDvBY6i0BgTxnRVEc/wr6ewUmBHhBNhzaXdI4aP0zXRsYM8git2ZPIV8GidA/0MfNfTKKM
fo8LAga7rFVIdIxY7wFd9a6UicXU6QoFb0vgrjjVUAQ3FdHj1E2Ep0Bdq//hZleVfzUZGZqiWY6j
MBzJYhT4hyvwMB/ax3xaBW+p/kBYaAy0qUyVKwYUxiNSlo4Git+LW2wYle8jNmUgO95i1EBt70Ro
PQzu8RbTbYnl63cTbcAxB74qIW8w+SHM4G5Yggqe5uBBwtOtDD7ehaFnRHTb5UVxbEgsH1k4AEPQ
NKTroaGYPgbVFxvOAyhg6LzDhzysX2ML3bevgeBlaf4JVHIKVtWNMB98trw9TEXnQBcwCJFt5g1Z
84OsdMTWiQ66OjUn8vBieWdaLcFlElZ9mz3TNycU6HJfnicaAYM+R7A20D0yAgb6iaZFNWbjfpOO
hUhOOkLUvEYcGnNs+S6I9VLZ1JOnHt2AHeG1iKptPcyZF6rMqD85sB/QrwJjLEZtJK72+tIzGXYv
nkmLMzGpWJjizKS4UA8QM9Sn0ACt69u7q88nqJ45uKKlJO7fvQcl/3HgRGyvia2Y5SPO7PgCXzqZ
WH/K4T4HZ14M7yToo8i49ZopiNWIef5D6n8kot4LCQxY24BVGjCInRzQGwaiW+yyiXPkB/6HG8vW
/ueKZVqmLIvFytEMzfynG8tRHKdW6ns5e2iu1PZvuo+sISNfyEhvCqNfdEdwoo/fcs+2UJp5FzRv
YGBlpJaJ9UA0l9g9Os7VR3qn6pGjLqmgz4h/0aZQV5zhHEw75OcNftcAmaaGbxOqgVo5MhfXBTKr
T3SRU+Uq/PPt8bxSmqFacia7j+llfZCiesyue7IBbsSFkSl7yS0xVt/g77IU4c6b6IfWNfGRS8OG
Ug/EWKh/W2IrHt6dLUFZnbH5UXvj0FDcfTJgSW5OPw8ecfyzCmtDWoJj0g9TeMp90BJwRKwhQugb
TFLmZ4Rsyz0Dz3HUSAE884MEhqk9VMmzfXrfNjhTpDeTTTdnESB3xQoscDXGZzIX8875N3Eoibuo
HUmnsAEFjmXP7q9x08v0YbHWiaYkVd8JtBoU+8gPJhYWw1qbxx++zAiq+af7RAbmUUr6GD5vQbMx
f9FdXIXOi3aRPxFm+TKbn+aYozNs6wTtL9o+oo92Zh9ZKFrO7UJ4goJeI8GqUx3gAfW47quNJy00
i8D0aveK8hdzFhQygya362XstD4N94idmM3BADj+gHsPbiRdDbXtr1/MintAFueLKDR8JPyMF2eB
jr2/A5X6Gk6N1r9Pf8ALZPbAbCEmeMbf0eOHTD99NqOX3jvjvkCJSDjcPVZfoY4BbH6xGVExvvDA
fZiUjxW6NSLduUpS4gAjVCRs0l6IGHVYcUm/AN+XXJTAwKCRr1qIdjWVY3L//vQffQXvDfLDX4fR
2Wlji1IugHZu40vw+UUEf31n96lKxQAsMcg9ATZVeCZj6hG8VVe5Dz89MInzXKYcDKkCqiViMamB
ckirv/FUtqipAlplT71WihuKtrJUXV2hNF4eSUzHO7HJx/tOskh94n0hiYGEJlitOsnhr+ox8U05
8cRka5NN9wsg/e7kZL6Cthx85xmErBVjGmxYlhm2yWUkn/mH33rzIPms4MJRt5p3LMJ93x7Hvlpe
fuu4BqdkPb6QP/hjki9CW5vcT5NLERCZalyWyjW5Oyxto7z2INnzBfs6b5tlBwVsFl4AGyf36TYy
iriCeCvS5zN5IN4j6s2EWHEV0uhgiO7T03n2OHWab5K9eyclhe3HaaLAwUlgVEbKjfhB/AuW6121
6KX5t+ckQ2Im+GcXzcAz9+RX7w1qAWf0dI2fJxOeDsxPxiOuqGL4gvzT9pZD3ixi3yEmOX7lxzGv
EtQjT/hcg1NI50rUNgogZ9QqZIX+bt6Vp6QmK86EeIlfm4qsZ0o9ab1GhI2RFb34jF5mDopfLboW
qwf9YuXIWt6W32lpeDe54yAY3aMaPB/L4XnNfKHNyW7XI5ujWesboCOrZq/1X2OUFDer+yUWIyf5
6pmIvbbLjXq5B6gCcgMg0c4D+lqMwxn3JF4hjF9I/oMXvwqdiikHjs8aiYcF4jnVZsUR5vHXCK0a
e9xpmaMnaQlsYa9SZt/KM/pc44eZ5iTqOcTAWpb7Gd/gmOBe1PALu7zJFyQ8vYPPHJTsiOUZXe+L
+GmVba9/OyozufbRqCMoBIv9BneeBtzWL5x/37HG+dUcXWc8KwBkEJ42RbhglTD1weMhoo+vQKOQ
UzwEiGKkwLTQpX5Vr8FODJdPD0qsLW7D0vIuTed6UIYWVIXtmxDqi3oLvYlg4kMmGyKNFCZPg4h5
dRmfroOaswozgIUgzK0gEQv/oqTCZL/nEMpYlhMIpXY/DmqNjpIdICdKYhE/sd72HPyfSjC5nSYI
cR6zz3nISgD6JsToeojATMZTfElfGFzhnMmmsTyOoHeHX5n6RUK9uLdCYgSUxpO51gd22/fyTe0I
UeCj+/RKYAcZXB8E8e4boN90ofrb8AoYsVWor/sMoZmeXJ10rkB4oH3l7Dn8wAIjsEBDIPdfZdTK
2O8Idr4bPlHbK+uMOitHBgZJqftqF4U+Ygq+hh/2u8OCvbeUkNfgB8n7ydGymy1PLLG9d8/pP18J
vQTcPxURK7E0BTE4OfjL/Iqou3v4Zk8bfz+b+7Be6JTa3r0nkRN3r3h1FZPMEl4gavCzIWIYcFrb
xCqRdMlztNZWX6iLc/I6bZztGeR9rnMfkBJPHqoCrASTjjjl9v8IO7MltbU22z4REeqbW9QL0UMC
eaMgM0lJNAKE+qc/Q64TVd62w76rv7adJkGs9TVzjrkmPvqU68NCB/8rmq2+ckz9o0TiyP89ctWC
t9d6IpHgD7NnND0dcdrF1zrHTI8JvE6+okAaLAY/ynkqQ49RBpJOTWAwMm62ofqb8hpSpmKGmvKg
BMyBf+g7ja4pOT1B13P1499qE57H1/gC2Qb71GK04Jlj7EqOOVEhrS2y+yH++ussOxeGmhxM0v2r
M9cJi6d6A3dCmZV7dQ2kzsiDFgeY+S3Eg3fhJll0BfElGjEPAPFfL/l9curFr3KP/IYbtIonuP//
3toYv8/waGN1k07fFBVDFn+Z4dVPQRdHBR2j8j7IOKUwXUyfP7LmretiemdlyRJ9r4/TeDxVGYgL
s8t42VGYDkLUc/QGGicy9xTT7PIm8yRsx6sRCxFMZsiX7NdoTMr3J5cMIOPOWoi3STdaLkjkmXP3
4jkjxyBiQj3LHeSTfIGIeVl/p+/l9JtPImc1e0GyyFhtI38hpY2jv//2ovB7q/qfX1/6pWFu+zRp
n3mXAqSq+ulDirILygHO0/2dFzc2UX5ZmBx69/0dHhOOScyGqFeF1/jjxV3gEb75EWwC48ABu6Kp
4zsJucMtnAJcsgmw+TQwtxNM9j+4x/ZKCBYOSAebbz5YudRO5fC+CY9Q/MaMvDJ3zQFMPzAKHaFg
vaMuh90SsrUFUJQOA16x5ObGGTTBfjZp3b00nVzv7pdmOn9/a6Q/vjOmJjFU4S0SfxTuP3V8eq3V
+TWv0q0JoOcyRuz/Pv8IPHG2M6etdTge15b/j1GO+HufbSgirQB9gG7K2q8Po9RpfBjCLd3WbFcb
j8BPYNagJo4iO1STgS+P399/TVqMP/T2mqwbpioKKtP/4b//9HvGr2b00DvpvFUUVI5YecbD9zf1
ymZW99EICzLlBT67LizNpcAdS0A2ZabovN7rzGkMLOz1RBYceddHZeWdPylXMXy0iCS2WjYBgqEg
N4fgjxYGZ8ukQWrej+/oqOAU8m0YU1hhLu4ONdNFbEg76W69ZvK+u4RcyjG6V90W4CFZ/AAzMi5j
PKrZsmA4HN6kJScOgoTroWbACW+FZCBkP+smtXIuv4w60sFGz/TUVFwVKOii+8pRLzFgWV4M+8Yf
iLIthsIWGjSQ/LFBxmGKA2Js3K3ueN5gVayD2+k19JBuRyHLk4wlKuh03hBrJL0JRxb87ZJ0XybJ
T26JFTcllRZ7gNy7LJvDa5tDGOWuowyfDNN+nEGcw8OCAL3dk5XtjA6ph6MaNCejIyHYq5aUrS3r
DirrdxUU0iR1H9+G8v3kYk4902CTUnSORoguUn+yBHxyY/e1CnK4OaNgBXcMvhbhOQEhsUUUeYIg
DxUKNguJqsR+fWowviId+w+V2VucAEROWfTYGZTj0Vj71FDUcMJ9SMBm2JWNQhEr0jnov/srgBTU
hfIUPWbyhUWrnaKKWZsdrM9x9kmaXOt061vlCaVXgkZT7G7JvCJ+lxgfzGi0MbxgK6azTUWXc//Z
+yKCnqdlfCQAiuGx8wRC6ssR0Abn1JaW+QlVLkVd+U3JKSAhhD7F4m5CVX8/cA7HE12d1N8JZlQy
EwcJK//Cpt9CUs2u06fi9otMgqFC34XtqIM4cAJG1K6r+X2XMVdDrKy7/A7N7sVarwgLcr3fR99o
4xEXq/C5TOtSh8gFEuhs4kEv501Gk+k90D/yJHeT9ojK9/qWh9ez8+IHbm6PYf3yQHTykU+lSKdP
w8FEpiFSg8NAqpojKTa/YBMNu4kRguhpotvdCi2+/KWwr1K/rnt4fsBkCWhlhRVd8axVVq9ZvE4Y
R/H9X2fd77NchhCKomu6oMqK+OvA8na/9IbaVeftK3zkBxYzZeJUT0s6UbrH58kD61e9kXVSk9zL
CZJ47Ci6X7/d1qNDTu5ZM2auI2zI7TFJWWehU57/MZUX/zQm4UQ0JMWQTFX99Z7K8zJtL2em8szI
FAbpQB6nPVvQ+XmXPllskTahM4jHS5yh0NdhOvLlEf/xPim/7wZ+nMv/+yp+GewqcSrelNrkVRhe
CtCL6ZFhae/pV8Fd9p13k3qugTiidq+8EaOG2zp+u20VK0Fhh+sDeplTfiuQ2u7T0dWmtq/b+f3l
ZICvXyjyA7gUbFw4LN4QS6fog5lHCIjx+8sMY5SK7Kl2ldf471eA8ftNx0RTNk2BvYeiMeX87w2Q
GBfx3CaX67ZXnEq329F8qNquPr/Ko3cpHTW0XwwJB9GFjiELXRtoE5+Dj+o5KexuLq/65CBARWmG
NvQG9n5ynmeoAG/AXKLnSXe6zxi6aoTyM3UuQNs5Puh8O8ZVLl+C9kqmEA2ABteZ33er0IfcHXoo
vAz3A2qWMglScFacg54elBwdYX+4bs8+5uazjdmKMfDutmBcPq6utpw4WLRgtbIIXv39vfqfa/+X
2b4hKJquqyY7X0kY6smfrstncTPL3kyBzPKvsp6GtCilPnoP5TpsciUdQ+bVVYlXI9w1LOYS31dv
tO4P/Z7XiewuNiIWJQ1e8J0QvrRxc3py25Vwmt/OHOd4ltUZLgrRsNpBlTHa8tg8e7dCytbaiOKL
YyvMM9Nrj2cIB68lysg753Q6XgilXfNNXT4qp0d4zdzmMjGVIai9wSpzdogHbOnqYOKJDtROk8kb
wMDVC9wQEvwULBid/rNfg456QB/nKzYKBygWJ/uX0M8A+jMOKnNHBf86veQ+K5zEqtaA1zEpow/O
3J45R+uVVO+I0Nky5pYmbB8jL1ccs3LaT2kFiZrn6Lx4Mn+izAjEQa98PQ9erueOPT+NQDZv2X6c
WEZXa4xC562uWp2An/3vH6U0PNb//ST/U2z9dqTUvWr26T3dajCBu+9kVTG2GzlQKd2TEFxwiaI5
JXh1QYwUhhNkUsvRPzZF7A/+9CLYKEiqJumC/GOV9NPj1MZ6VUt3qsxhAkp70dJqsF5H4wlZv91M
KYHyDUveF/s1fG4MRb0WQ1utWPTtwlsmzBl15kFFHh0efGxv7CLqgv8P4+t88rDf6gG2UH/mABf5
QzZSiLWC32w6f1qbFzmGrHnnZM+bs/5sBZjbiCY3mZ262uZ0Z6pG9EscYBNYZMEQKNNxhbrpEYHy
kPvFc3fQPold1+a7G3iZnkS43mpV9/AMbgg629nWfxoEroyrhZpZx57NWzNkJHPNWvhJQKbQ45yX
9D181wkfquz1NWSO9ZWO4RKYwRes+WW//vsHL0p/LLMlQdJEJu+G/uO///SmN2Kp12p3Hd50bPL5
eEICsD7eT8kWmvegMt9Z1NgFisT7GMwXqs9xPR4fjtgYSLWKOjeaCfY4wvsCliIbw8QJmIBh9quj
xJ+z6TTGp81ccoI58CfnZgUnwqq8lw3F3yOucEBPrz5JTXWOR+oxwHbSbr00g8aHH4NYfSDw2eH6
qwIa8sWf6ojoIzfBccbWchQNyvvqHzeA+IeNJd8FWVA1U5Uk2dB+WXonjdhlVXJJt5MmFOcvp3bj
KUv8Et+6OqdCsd9dNikOyCWbRMBgBRIL/FkEzWe82nC40O168Fw/+FPnNa4YyKEwpJC/Iw4iBhE5
lX1GfDBV/ecSqxPR34S2+C1/cWQZ8LIWPHrthOwV/uLd84LFOJ4fZs6ODvlwMMZEq40pxRjcCR+D
cTBx/fV2/Z1b69QJZ0fOq/Fx/eXz1KzD8FgFzmM823IljyW7tGbQmV6767YZL1FlwV+JV8w3SWXH
/+thtazC+nBH6vevd1XRfn/OBh2VLpuiQd+lKMN//+k5S/q2y1VFu2wFqoRhxMhU9muEZckdIfKC
595wYYSwXpbPty5xz1DqDGw65rxjobPsF9LO8EWAlqJ1gTmlu5qDvRJ+A65YNin4P8TPeKuF9yVi
tkMRMQtKv2hcaIjy3k2Z8r3dSRFAUBxPKp6byx5J2bHANU5MaaSsYgptDmx8Zkx81tkaCz520nMy
SYYkTrsZORefpj99+c9zoE0bRrAMpF1AkWfsdSw/b7aNeoiZzO2DaUVCIBesMpTCOyAUBvc4Mnok
I1RiHXMMfMxE1ZguSQJ3675m1Zeh7BljahBm0lI+UN7Sva017zYh1SDK5xX+pRNsnHz+PKqoiqHP
wDBCELNh2AmCocePd2T4pUzxenO20e7lGxF8DPHWVkq+EuN5QEzUixcwOQM4BskmVyfxRZnNikZ5
w7PBBimS91LuQDWSBjmnQK7TRtmaJUus8Q3QCzwORIZ3HzERe9gE2S7v4JxTQ1vyiZ73/QfT/TOD
9Qkz+WsemDQ5IAUnNSknX6yh9jcObJ5QBouslmaXUBvMemOBKLXLGEQsxq+EK2ZZ7Y4meV3IaK37
VNTHq5syVkDPos2E9XJg3pZ4bBeAM7C/3aS0mEdG6YA8w6d9N62ROleN8QMYqcCkwHqeeO0yPeSk
3LyONaZ86uGZ6Lep2++qpYkXkGEXE3XHUGwDQbLN1uyqeddDP3nyZV3TA5eIOohC41GiQsD3xV4J
jVvYvvBleDrYXEtGzoU6EunX7PmZw9JDbIRqdKrg9rlbIhZE4k4fjlrNHvhyWC1Y9TpfNCfWExgL
oxbnau5nD1cu1qyu7ksTj34SdJQlwTADJlQ8uS7ScoKy7NX4JsExBeUHZ4FT+tnVo4T2S9HL2ZW1
dlV7pJ6qL7fj0cXGhXaN9MnUNgRbuLk9+Tpf+vHx3r+XJzalxZKf9GQbj0J9SbVz+TJPvdPsH9dh
gsBEX/yuFokZUBa9SG6RvDOabnllfNxrtuq8LAvV6dWvNdDu59VFXYnsCorzzmC+fcEPAZcDi8/Q
QHkvvojEwJBNdbpMUzRyEG7Y6JHiWNho4VvnbJANaXV4BbFrofktmqlZTy8P+nHrRSAJcay4rFym
zETigah5nLBeMpatT9lBegRst8XWN99GiCb9JraL7V1GJ/B5bf0zsljRqhq3ak+JHr4+JGX6opSK
FFL9MpfZPQN7jAbX8IzYGSfUP2os8Y+tBYNVhcW2RLH8a7Usm+e+6orrFsUr0EPM9ZeptAAugker
QLDx95td+kMfiwjq//65X66xqqrrez7in0O5yyaANWEAgsq6ryRWPb5OmUE1HgzExKFpB43gyk/S
eOFeYNoIhrne2WEX8o+XJf/pHhB1XVYYMhsi78N/74E2PbeaQZO9bV1UImVQvcVEjG1i/BHH55K1
WQsy6vGWBKZh6T3dHxbaxPwfRfNsMdBJnSNDd2+4+7Gc/GMErv1eg+qCaCqSamqKINNh//fl9X0v
Z6KQZluavObiV99UovHpJs9fDLwVh6SBjXRxavBgBxl6K7tCzkR1Jk9egoNUVZi+gD0YrJ8fLLxZ
MHA/zC4HjPHZIWddMOaYqtigkY8l+40yU1gusNBRxnQ3j6c1eteibi+ipU9t/fs278/YXQaDcA/N
mI+LgRfaTxt0j7Zjc0J/oRPLxHITw+s/xuGm8fsnhWpLMpi8MhHVDPOXVlhK1ULIe5meAI4aQfDn
gCSBtFvTpoiyw1dIi/fF2UmOvE89nkXdEWGv3XwNIBYTtRzrtZ/qfvddSR4DFL2blWB5Hi5EG/Qw
n8LNq9VVTsJw+cGlxay9vS9rCfwgJLLXMX5HUlkxVTJnl8EFOm2JYoiH7/Qg3sUSdPbKalp2nn59
E4SIoBBIKKRzNnZ/A51SQEXmHLU0tmuK6l5KN6fpwq61HEFXoOZu2P6Fr1fEja6mzo1B4pODjWg3
DjIsOPA34pmAmdpl4CN2dluF3IbCm04HifK3oO6QlzJLH93uAQIRYobBK3VEkpiAHF63ponrRpSh
ra11kqtIrfh8ztSdiVYgc18k0TO8cxkcZOdZHxNbTNPoMfFtcNxELQbDNEza4MZ3cC6gY9PCggxa
uG+qf+WmZ3/9Gjf1oDSvDJshcsX9VrNEcggrjYMM4B4Ja4Fxn3UzqYcxZ7WYUQLG0MyvX8aEX1AR
gwQBiuKwyynNIO3dq3KCDjjipE6mt7TFbU+cBDteKl8R2k5Kgolkc393pPqyRuevsV2unNoYlwsY
0pYCcZeBHo944sVv9I/XBbTjj5pFK1fb5pHadmoEXT83AAGRcfEaU0nJRKWyzNoyCyi5qoY78SUG
WGJYd13fWaNu28eBHzgMEzWHQA6Vt4eYvvuM2TxEJ6YHyYCxw1eCPvzFhZh4eeaY10EZRkmSvYky
9QXLtx/4ubvmYuO7Aeeg4fpI2KbOGmJFMIkS1/nNE4ZM5TkzSMsYwFLCd0ZMXeIM0ppLJF13I2gS
LA9xby/j2CkDpuxtpJBmsEL391wKT6t5fVQIixqPRA5gV23r3ky7SAE9vmUjpxdm1bcI0nbbvybn
6zSuEMFRVCpzdON1810L9o3ZKLpaPPuyPQIzuL9DZaydcvhLDKlNhqj3KM2Dpzf67CiiG/INwaZT
ZjlXfEVl1D6QWIb3Fqny6orDTH2/QgCpw2yZZvhU3BFj6WoYiLTML46yh/ijajalchTxxJA4NVIR
RTUWI3mAXhUZLpKtPnyKNhbsybJpLJG4PyzD6OWNiOWFEiKJYoZzNJjOdiEHGrLr6iAr0xGeztlr
ja5EMMFJ8AFT21iyZhuinb5RUD23+YHq74ET9gWOi7pwVuuW0ozh086FjcmCEbE6E0LkU8NOweZh
iQqSyvEg09CINrPgvLdyokzgl58DZtDVghkyWcFMiKQKkOWLNRzjH8QYD8fY1N9pQ2ICqQoYtcXc
EXDu+8XVkyj3Mj4Ny2xsflS9Fb9ua0kBKYThYwvv5cDPeboyoTbGCgjLkMgAvvY5l3kAQJRPhrKE
SS9B58ZYZ1GDMUOw2c2vE6pSPOQhJ3Y8L3tfF6fUX4vY8MFtVFxrnOQp7aBDLLHDrO5OXhCeRsFH
+THCzEFl07+xgmCSm1L1AyLiqp7p+KKZL5RucaTKbEWv2JmFdddYOwK+nQyZBtSlpwJ9wO1d2AgT
UCHarPAE+Pawq2Glvmee2FkK4qKwNrHnsJwoahs1ICvc6eUN6TL1lsouxtE+q0373oFv4Dg+Rzgf
/TTxEMidvWKLXRleEIwLLMiS6cmFW/ZW9mNa9NyYb8ni9WXsMgTsoDoRSdZjfq0b5BK8ElaLhM9A
dTTm4NCJXtgSX+tlhzjKSFygDXhRqFl38HM3EtKgIkhsxuf3wMDacB4b69HAi7ytmWujCZFfrjiN
V6OQKCXM6wu1sTPO/ejOchkIs61ABa+8A4YZ/r24cKoiIASS2zSA+q5YJDGB3EXMF4EKKlgKvYac
L2lpRtcl6hi6Qh4ixX2ZY5S4+fGK4IluZ6aACV1pK2itMd+mMH5OdSZ5aFGpk+8b9lZnBrobg6CC
fR8WfGA3W99SDY9AB7zQkzAPcBnbbuojgaclI0lLS9DxjUuS6gyv4TGBxNK6nMMc29KCZVhUbC8B
kH3efV9ZXUke4HAjPz25usYZti7sJu3LnA55CN/9UfgQNjWba8aJEwEz7AciIJ3o5dQmzIr5+eax
Kk4GbQaurcyGcUQ3SNhNHCIye6K6fTM78HXjmgJs3eveba4+FtBg8iWIGca7o80FmMjO6OxX5dA2
aBMzEjiSOCqwhtLNPsbybaApAm7sIaSEZWY9eH+hahyV7+pG7powmE0a+es6EybxXuePghXheKUX
m1xm6B25ouxrKC64mVgZxe8lcacqc1erA15JI32o0DFdw/uhEe3yDWHrUQ/LtzjDM4kLK3baEVwb
Wzs8o/s6xY1t2IhaFP+yuXw20RP2SMC2Usb27eMsVRYFy9GZllhEx/PYokazi29hzx4C+guqr5ag
ae5m72J9Zs5jkm1IuTjUDADf2/DFyzvEPnoycPtSMKrtODJCWvEb8kXv6WVRtmF3tryw1MD+3+zo
FSGMIuyqwavLhDRIiL74qLBune5nF6mW7otOVToZT2nvw0bRz+s0ncdYefkwVYuXRfon0wCwY8fr
9+gIuj0RFy+kAo/lqDrGwMCKoRzy8pvdFkMuKd8cqtf7qTqo3906FYK6D3Q+zYq92mVX3xg8xYuY
e6Vgw/n4xFoqyktJeStQfDauKk+euickUbLnjbwyjInHJvvU8+SJtTYOBuxnbPfcDNR3OfN8hzPW
AD2IUfA88KYuiYdtSFGdB+Hn4j8Gd3/wO1CvMlwyFZNRpikOpf1PE6ZGkpSsUEbJ9l4wSaK+YAii
7x7lWuSFTLjsyfZGOhqWeIJYHOkwBLlhuGy/cgQ4wzBJEh28wyPzRAWpjryms//ek5l/LKl/eom/
dBf3VBFypEPJVoWv7yW+SP4eeCXEtbhtGZyS3clNKo5ZV+Ar5fRNrJ3xtZNDHO6+chAO3DAHeTWy
mj2W1Xk5T6HwiDNikNDUsJwNoB5Yovt19jK7xfcpO2bIdG1CdB3Zg2iSrPPiHKA8Q7CT2MX0i1jo
EVwGeik8z5U1eZKSpK+BNkYA+AnpWfMELp7BkNL+mqj/eDv+MHv+7yf2i95IwkmhlK842d6O12p9
b5FFb+KzI6hWdXjcwycS584ROyemFpto8WTguTY+0kGtiVTBNQMkUSPSdr7+/jHJ4u+t+vDC2EEI
pszEUv+ld9ZuVS83qpFsKSo25vxGkhyhF0O+KFIx9OJzcQ6+zknhxK8kp47iLd+ZdCG75QbOPlEX
o1n6oYxJ5wlzwk2To2ER+RqYO8Hp/fssm7GT67/aPfjMVcb5UGFJpiLdCcH1G2WuEOD2IiNAWJut
gxy5WxA2UjF4Km10y8icuQ/uYW9TmzOlK4N2wuqMZwAHNY5ejY+XIx79q6ex0XcbNBCGTVSTcyGJ
JAsrDKhE8t3eBKsOzLUeKV4ZIINdcHFnU8D7LwsvROlUJLuiXd+NeK5kpxvHa9WRWH0O8SESTJOB
LKEJP2LtUJustdkVIBsqTV8aoIqSG0/Md5bRjYqijSgIROVzmrshVln6KnZZgN+P/BhbJkUOqhGx
S3fg+zlWR7g6eOJsCsJia6ISDG5uvcydA1sVrlYNbTLcoerjGFMxOsX3YHzM/dGUUmuRT5IQ1hnW
xX76+ri4TIu34KjYLDDqKawhE5ybfq4seBGsW5rld0rg1hj1s0N7fRg5JtRY3KZjgVMUoShdQ0B/
Obgg7MuanRwz3AaGAlnW3bBrFb/UgTBNtT+ICPny9lbnFBAYBx8/9QVw/H6OfDiCRU7V6nUQENX9
bfz9dAmiJbYWdTiJgtQe4EPth53QgZlAEHmcDNIvACAsALkzFYV0WO57Ckbm9Dil/Zorq0elCUaA
36yVCKxPvX98DdR/fQ1+OVEvzVXo07OSbFv7vMiYOb+cD9QnPm+P9YTLTxa5CNuE6zp+5+YX9yba
S+gbpXsm7J23isyqfYmXY41bmxXD02n3PbZB7khIrGt8Jiwc+NvasnN4dqcxJA/EE9/mWuVAQoTq
vIYZGbrbj9gdMXP+yCe7zFF9mrsKBUhg7jWrmt49wyb264i4x0HNbte+cLic5NjW+CJ8Au0Se5eZ
EnjsdXOSbTIfjxARqRp9SlobczHT2yvprPxUIlfK8YlvXoCyZ9Nwb5Bv7CVbzb6FhkexvoD7xX5G
ZJtDoLi4yqbpXMNPwNe3nqir2Mc8+iSHHSd3xGHNFIAIZXPQ5/JVaZAqA7mBM6WGuAqo2gYmiPQ5
lB4iu/pZT2qMti+OwIA2/ZJQHJuGBxQBX8y5Ht7dqFsAcLbV75IHNYJQsGjWmCn1RYVAiJ1UsmgC
0VpcQkbf2ByA5GyrOQ8QpCQQszY6bXAAoiV6NO3khqMlmOWrBzkp2+T/A8CgX1ja9tvgG3mdULDy
JaC+YdnVMKWsveJNclXvTPrhRp1eAuOT+nO72iFvgnVhd5Z6UACvVv4+m8juaD2grhBTT+52QccV
Awsz3rMjRRHZvsyQv1jso42ymO+EIx9A9ZIjxM3Jn2zCfp4BCcog1TC6icgAslIwCbCeVj/CtPeM
f2xzrs6J237wnUNf5TNO3D/9dFpNtvhxBi2zHrLHp9cADjMnvnhP9F16wgk058aLmCEt4Qb4f//W
/PFLIyuGgVJSkzCh/nJ35KKuvm6PJN3qr0G0x6yF+Vjr1tL3lYq4R5rMukfGQdTscwgrn/dr2A0S
Bdwl+BaBMOL3S9wLMuVBkxe/KbSqpaPV/gVJHv4L9GqXFO+FPmYSmJS0llF1UFIUAsDLLpEZ7/AG
pwKuAqvmsMFrfWsngxhodpecfIRPIfj7b6z9Lh7QBUVCLmPyW8vGj6rnp8KrzKvs/rw1yZaA7KAI
1EjYakfcfOELd/prWRzatRoVB9G/EeoiBQ9YD4yW6Ksc2rZV7zEeMIjz0kMjo8t+WPoCdgqyJUwF
BHtNJYj70oTwvAI3NBmx1CLCBOgBowfASxyN6fI16Q8jsK9//8VE7Xc9KL+ZYqiS+OM31H6p17Sq
rxiF5cl2gOc8otTDXuQAZSQr/THnuGc8vAB0HZlgHcZPR3NMJrcEvzXkVuYBMCKPTgTKig9Hlsis
5/tjgVSGCEL4UzkRDWRKsAhoZiiL3hgEFeDRetIfgKMn/BX2RPW6/hAWg4r06zEp0IN4KTAj7Ivz
ftktKBWIcPQxzFrYvDweoqDA6CxAhTt27g26LxQ3wF8ExSwkXwwhD9mfeCipJbkTEytijO23Vu1g
qJ3girJUnLYYnkjD7ijhQ7hjNi4uvKUHUm4Ye8C3nCBlCC8bIJ7v3OXa6j5hnXEnZwWH78UeBZTQ
w4+ZXchTIr/mQ5sBBAMkNFDaMq47qKG22OCD//tn9Yf9Mh+RZqIqURVd0sVfptVJe7mY5eue4HZm
tUJ9i3J7xn7STj7KAXXXOfNmVs5ln3WqDdJxWnywMgs60I7kGzqP7xhX+7geBikDv70aOOIsGUpO
MRLhh8UTyRdcFwQ8h/eAZsiJ16/IRLzx2B4aF3hiYnW7ivr577+YKA57of9qc/77mw239E9fr/Z8
v9zj7sEl5KHLYWev24VLzgQBFgY9xNUFzbpnPki2lbJGU+HcULJADKBRxZVnWqXzeCuc1QdoHqT7
3v795iTjko+Whax/yqxy8pwai2IirEdbij11WfJMdIDaRtOG25GDHdGBUxOVjtjAfvrUoR5sP5/o
VQKrFMiY8ZQM0bUx0xes42yIP147xDO5Air24SsKhNRNZo9AtPN157zFDjHQ75fNFSIU35YVj+Xm
StTb39845U/HEksclJLwSERR+OWJKCvtaiRPIdkSejtvuUQA1HNpIOiwh0UYGQdWMTHABk8rhX2y
+c6FgWa/IciURTqqyaA6VHs4ZV55YlYVgEjjGtTHD3FCfqrpo0D410s2/nTgaJrCQcp+EMH9L6/5
XEpNcdZLhmHU0PSIUyR9aEgLakegvYS0FsIEp2v/OjxyS+cOZxdDWsxzo4wctjMNZAkIoAyP+IRb
93lEvHh7O0PYih31Njf9mtQbDX+kx8y83t+hu34ygRid8Udt22qu60wb3BcHCZekbMvUoFAgY6ht
DubRG7jnvbwQKKo/GuZ2l90LwTVnF8UQ4x9PIlqTJOz5tXdHihOPHIO2FKgVreWuudnV8VlYKiGS
9wlMIRME8oO70DnLETiAh2gbzwmoeZGCwPBu5crAhZbPh/sS1w4OMjHUuuk5m5hfTEseCR6qbcrC
heIb4ukQTqABSKStGRfyF38LwTQZpsa8uvgG6l3QJlBQphLLhiWD7bb2WtNvGpair2W2xCiZKOs+
93s8R7P8YZdKcL0tFVoc8Kv0LUzX4wMYE7hrmxYhlop18E46Ci7uJ16yMWJPLWAozdcHPx84GTIY
VU/VeZrsSsHRpYBNR0/OAOJRzko1bJc69pdFBRrHHDN5xs1XeReMmhDiIv29dphVYu1mmqgCblUJ
xQl00dP6RYk0DLZE5WlG0Nhm7t0kbk+BfgOUOK3UtMldo8Ex5T7YC7qFMo3Bj9Y4dGuHlUB1j26n
bInkfwga52u8i9/kePwgRVhk1Y/cArFCkqDShbuASp9xH/nM/aTg0h5SLvletD4fC7BEhiR5UAfJ
kiw4ux5ZbsrMjyRFwETw6aG6yj4OWKAvdTVTDnSOo+md5nFFvK1Tr+Ld4wFIhQy3ISHVuXyx5CU5
MbUfM4bQzIkNVjpvyMthX4HAbF7s9Mbn3ObHocFkOusy5SzfwdmAdOHVPdC9jNDksTHTcWAzp13h
JMUAx6STCCfcv6o7mj6ZLsz7dxCBQyZrwy6lIh5nriM9MW20OOJexDuMAh7umDQHOKZmOt2ww/BR
PU9u1Yw8nhyaoGrDbpb8/GqL/KPL1KM1LJlVQ8sB9JVEDLljPmq0hFxBPHsJqPf0apuG8yJLYlvW
x+L71uyUxHl+siB5cZqqzshjTp2rKPddulJYeqgYGTXwucIH7xaPxxrr7/PTqBzxNlY2pe4KWdTH
Tod/D1gnj0diy9iRnLIcZPKPtzi6MJaml4fb3GCfm7PI1MkvVi1G2cqeGZMAmo639fsSmCf0jAgT
mYlpqO1QbmQDaCMjXtvruQXxQ5Ox2jtVhAubJ1A+XY+P2bCUTjwZoWOHJQ23ADmR0xtfMlSqNr/4
I8RX2NOnN1OGgoySYDaFFcnAKxUSmI/8/xHCdJM/JVwvVBaVo8tOnbvsIOsE4CHfH9LxMoVYHJ/Q
CjS1Vzza5/3frwougz/t/XVNFLEbSYx8pOES/umS1ZJr1Yg5lZ7Bbs7JYURX3m0ak+hVsLr5bj8f
0SD/OpwPr6P8SedfUHnOXiMHBRh4RdB85y0iQY36Jk2oF5I3gZVlYePZYQcC0/jOF6kdglHqQPSx
g2OrwWb+3FJdJQAQr1H8PgoqhhMMxOmIHeHKII5lZdXZPehyC3/GaH65+hxjRUV9T1MwfjzGl1VD
xCM/DZS4m9aASDkGDWNmcMnJTnFxKX4UKTBlhsLe/R7eH1CEw/vTM+vl4x5hrHjukJ1dhxMHdKXp
t3Mpc+vpjRmML+yK2cClrfbPTxQLYRJ75CfDWSWfMBH5tKENf9w+QQx+KDtgxqxksSJZ5gjA8jmi
sb+rLhdF9q15jLrSw8UxZ6QLsIJMF4MCcSrNhPCyqiitNXIDWdbC5TDnL5pKnFJDxXWdmVteWdTs
SOfbjybJMiVxS/NG/n0COe/8bno6a6NqQx4yzio6JKxFTH9BpZ4YgE1YTujROeJS0ViGeeYXjtAL
qnwGvwgvuSKm/GOmFhiCp9y88pP/1UBa6BzZZ0SH7nCOzDiZlZ/GdhQZs/wE8Hh2+2DGTdbYXF7j
cIEEuqVxDUrOYfJUpBVa9mTMi+tCflq8fULAFPZARz08xxfggNWYwXxF/DC2yXcchO/XeTatA9YK
pxH/6/4aF5h9kP7hng1bRo3XQN4T5+YyQTApXwHpuCCyWP3Ibj5Xhrid27f8hXp3roSZyU2Izpn5
vVtGj72AZqF32Zd8kDw2fWwUYnpIUeN0mLYLqgTGVnEoDtwJQMwbdSLbrFrSrVDStpQJktfzoK8W
owthnJxpyzPvynvK6SE4AEBfWGrt+8eZ5IxTOW2JXYdNhamLzfcM1UoVyU4OD3R1cVXwlqw1rPKz
hzqdhJzYpc8shR4q5MilphHC+ypdEw6GKI9oeZhb1muSRo+TttLC51R4kxb5R+ZXbxS+ssUZXaJ7
RB/jAAZeZTwyUxz9w0hd3Z33jy8OyTV5H9issNPvMTrLG1wyGKY4nFYlMw0EiGTOhNo0mTy9etJ+
pA355SgBXFSpEMbd2JNvlvD2WtVzmRTjCwNZtpZbA1pY80nCOMi9Ge50AZMvWbIdjjOqR7mJ/h9h
57XkNpJt0S9iBCwBvMJ7GhB0LwySRQPQO9B8/V2pebhStUIVM9PdI6mLIIDMPGefbfaneMZJpjFh
xnukL5sD3BW2iEGd+6ianpM3IC2ZyXDWmQdPZ6lS8vv3c7zVot0mIrg80kNzAm6Lfq0zG+6yRRsZ
nfdZSPxIQIsFFh3UF9T2Wuc4khf86AMcwE+sdK3EnBxdOItW/43INsWbw0resepvMGcPZgG3imkq
rNRyS05KhuL9PLKSfac9gBCxWV0jcUzgvJ/Jft05dwzs+8Zn5Cvtbqt/BTq+JljnbKYQJp1tbjFd
ueXmRCqx12dw5mDyFh6LK/rM7A6KBOQVXVR71/IrLqik539xln5JVEGdW4YUkWnEhJcNTTWKtush
ug6fi33PHG/BcdfGlJGetCyPiVFqHaV7s7Lr3j2u9f52DblUoj53rxjnS1DkxT8f365ZcIQxeM10
ZpxCrnCKtA4WIrxsxDm5L6Evu31y7BM0GAGn6/husVWry1oiWqo4vvpVlVsn78PrfYAcZ7EP65cC
GwcN+2HgTXZvtpzxtfK04Sd4IAyMqNIY6iJ3b8VKR5vAflFBONUFjAxITlXPWmB4vJtytZ8RMGZ0
Ss4pvG+G+J1D75PykyanldXnXG9G27GVENlDkMDeP0fY3I4PT7DEDfkqbJJtp/0EG3IO2XZQ+zyZ
V59io6sW0rop4JMLD1iqLyYVeCZ78Eg5bFSX8yV/+631K1bZk0TmtDnGyzc442ySmZ3LF2ODTE6q
QI/BxEN5AQ2iQJJ3zF5jiAvA7lkdXAq1vyW55NaJibcjGsS9kxDAGg8IHuSIdp9LCYhvmz+h4OCL
LZHoQai2vqKNZEVMmeAbAaYpjwLQ8/V0t3MmDXsy6FFowAJPjH6LbB08q0Q9LeFQ2pq8QxzOX2uM
lqpXfF08gqvQ8tctUbFisconi3HrAQOnkAFkC+Onfr3YRGTzwSPuIWvlBvGW3Ijfs0X0PFYRun3u
b/tATPAy2g5vys4nRnH4dO/ZZ2JS25CLlyrxZYRlT3HPWmnt3T1KUSzLXKXLnQNWu/cuo7b3yp6Q
58fvsFpwdDZsCoGJeOHrOpez89wiHYaRWn5MHpnuSePnBE4whWNwKG9pleoUOsIQkLtrJla2T3aF
CQS0kFdYPJjY3FD0JSrD4RdqG+wRd2xZEQmCpy84Fg/ZAWhRCrYzEqdSHW53vx1uJsqivWjiXZfY
cMqtOzsPxNjzlBwe4dEtQf6CHXZxqfas7Jjjb8zaxMPJTI5TqSHWYb9+MU/vvCPhkXHHWMQ0SLQV
klWs4QY15G+mJTEeUZh10St364R3PiWtA4FNZkwfXQmb60/JKAdGDD6Mkn0Tm68RAeHdCsRsdULv
rCJmR+8CbxeWfyuBLlOd3fP0CbxA1p1kVyOO+C6lczvnfHtx7ou40Tve11rAj76WBLZ2rylaZLxl
X7vgNDoDFW+ofVgZRFlSADwdShupX1v2NrOic3Yj7fXr2cODN2oVelSXNZA/CUvqQJ6FB9O/8hRu
NvYULhW+lGs9Ok08XaHroU5ecMEN40WDiAJb7erBEWMtAhZTq3tLrB5/pT+Y/LsU/VVofkN7ZEUy
TEO2FEU2vyMAZ6N5PNrPzwy5NVPPhnb2CXhMXk2zXZit1a4a3gUMQRy8RiGjc5wdMaQ5jRup177R
D2/gUONt/OIJy5Wr3cvqmFv6wrwP35/Fv69VVvS/lM3wQ9uWhMugqvwHY5H26sHSanNfnrwEZAQR
ECRJrIRRXhnQdvMr9O+jaOsRTvagvMDD2VOgnUDz8UI4uMOdTWx6sllzx/2Mh5M16ZTsiIiTa9DJ
LEzOp+TDpRfvKcUqwEexG329+UmMa55zC2PcPu5MGIPrIauzK/h42EUtL3PJcLO3Q9YxNte9Hm/8
19eQFDqYmO59j2bhefDGY4PSKts3jM9sZj8673gTiPo6qru8QDuiCPfpfXmqi80aSUw1Iiz3PDZk
vsBjTdw0IBvJ6mkH2hyTI8T46HfQ6ztqurg2AU5uNxsXCZsbQ1AZkcDYw6MiwPETbUbrZGeQYpkP
he1dRCSg4eJOck7Np3tVYAVY5OQ68E+nlxt7Xov4di6MGCtoN1KXhA2XqeOVwgf5N3q8eYeYhTJq
1y7nKQO2j925xIsWjYuAZxBEPILb/Apc+GDoiMs0P/5mui+XBoUSoEunl9BORJ2F4Xday6oPYnQE
9Vk+8GnkGFFg03hY8D7yjgRR1bYIjCOvBDNYb9q5C0RcGeIYZsYvdz/Ixri3jY3l+CmFs9ho0GYw
hvuCLRJQkrqvJbcjZXXZxy9g8w5f9G1Pj6rN5b6HHyxpuCl40Tf2AqaXMHNqYddysRdG0qnsPuNd
mxP1grOIw/8ZdF6Nw8HK8yKhgD/fATT/UFi+ksFgV8IubHf7TRKdHDgSNFoVczcKMU0wuF/pNbLE
1bgS6bg0Di0/a1zfv2Wczzfn0avswSVgIwr5XwI1hr9zHsUn7DvISjBtyuUBGxclo31gJkpR+c79
aeOeUzTs+CPYGbZg9q2/oPVYLZSSyw/OSX8z5fIYPVIgmRG2ZISHQOf0jRFXyYyEcSZKbvfAxxOV
snchkvGxdWfr14wQIH3zzV9Uz9Q8NQpDNfbKOKSbop1A2eVYkzVnmeOQM5KbSO04Z/e2hxrGfhDu
DYhIZ+eExTPh37G6ISO6ksSfnPw1xzsjaAyw2FhAa48+VTRKsZx6V7ZHuE1MPEOBq2BpKQGgIsDw
PYOt5OdVl89/hL3KD+NrLHvzz9pLu/IUhTSdjt1tp32OatSU9r1N6Eib6AhgZT/eJjKdDvM/KVnT
QFwWx6AIczswnC5KIOjDydKaij9LAM9NtiU3t4JJd590Uy/PQV+YFJF0LvmpHHziiVdyKRYjkNkD
d1VcIeDrmX4+GW2HmPfYqR7nr8Ap3raZz3LhdPrJymc0nwAq5cxFCOo5ZnFt+Nd+nj/xLLBFDpqd
jt4Pu/v0cVUW1isTR0dQl9eCbcH4P0SxcrTt59jqTQjmvdpL7+Hm3j50lPBtuz32wAhRnnBVV1wn
Zx6Ms8/OXz58bkMn3XRNOydq8uDze4F88UdqMIFx8HSxY1Id5rwfw511CKZD13eMAZjKAu9cLpWf
LHe/MJSc5/KaTB5Zd7cvYkt4kvpcQ0kgfgYhjmC0dhV56jq173G96N4mS8ogL2fE7HkeUtRtHJYx
9/wxgawIa9G/uRQ9kFI9u8/+0O/CQXKO80kr2Ex23RwukdMTu7npuGFRnNy48SZ8l4ur7NGCujO7
lI78/NTbBKuPYa94lsyKGWPL/YD7583R9pSe7KRXWCC3NCeRZQvOwDV4G3bf4XH+dOOyQMv4mLnr
4+rrMPqchVSR2GFbI/EP1YrPxhRsBk/XtCd8hZBoAY7/LITFKeBB5t8wAXBisa/QFEhdnp+6s8R5
izlGp1gXmKwWYelMUsNBTK4NqA/XEhxv5xTNFXc+uV+cNI4LFPbiLdkH3PKdcJ5o8cbHm0l+7c3n
iFrttHICiADRtmBnsANU0l2+kxc7lVtgfext+x7fMsBprxVgO7K6J8HyGI4+zg3fHryonfDdJ4Vr
FcbORKwYQYfNKH2Wk3yubAMa6UmKNVcaeOlBcXmjDy4JUSGP3qrcYbv/9R4VPI6c+rDB/8Ruj/P5
PX+7k8ZLU1qn1jXFeCbGbXcLtmmPRncolYSeiTBGQWfGVujiOPYZqmU6qQb8CtAz6tMl4kWS9FD5
KlHAFaDoSnfpGT+kNTyZXm6IWzsBp4X9QFRNfLVLkgvtMI95iSWQqeGMLF5sMDv4ruX5meEtFNDa
DtezfjgMeVY9idP4SGXnsBPdUu6aeCmboWnPN+wzKFl7Os81JKq1+No7X7KUfJ1IJ9jZ5LsWB3f9
DE+jHveizJ1UDVC3lgUJQ0EVMUYQZPEWBylbg3PyS54gP+0rdCXbC5oY6qzLMvbig8uLQFEvknbv
WGE+BjhqvrA2Mr4I/Cj4nI0TY+H4TPPYTGKxXQ7/XTyZfxnrMd/RJFM3JUWTJDEK+g1xPNfVo762
W6J0Go4lZz/oSAHlcItZ6XF8H5OiioYE46mL7T+DAfYEeAYZ9uyrTyShfZiKE0kM2mCS2LCpBOWr
7VrMLgWNa5QehyPcaWxKw9Txjh5Lan0nZynqQTqC+4FdhMNWAqbIjRAUYNzxxEqMW9E6ZL39MMRU
/lYnKpqsG9AzBanuG9NPPRyuyu1SH1CZoyB4IKbG0ANMkGrvkQ/ECtrYXd1LYStHD+Q4A9nJy+KH
q9D+wmdq/3YV2jftWVUdDvvnk6sY4+ZJHBhlBfQ+Ekmu6UuFrc3M+MQYNZ/6lBrosfszn5E7BLAb
MzYs9iWOnNpCK8B7hmWH6rEliG3+3f/3u/FLBPetCeBCTY30CQzZ2to3Dsn5VqtWo1n7shp+Inmx
n1ymuymi2xNlYJ8uTjTHAW3AzBAG8HC7tbwmXvMnxeJfX1GK+zbWH2jAjG9P7WjdGv3y4jKegTzi
JEpnXRll5vSYcGw+voyu1n8uIGL++9ubf3lZDKEO1IVQ3FRU7c+VUZ/rc0va7Q7lsPEhDHhPJvpv
aK0v95BvRGRcjNuTKIapo5l/dzWIYvtuzdqnDcADMiLdkVDC8WN66hmj2u0HAfuQ7L0HgpioOvOr
/Ywk9vO55AqKLT6ugiPEtszUrs/BYZOI3PahUpE4OGPv+ngfT3L503hAtyEpErlGgcHxaf+ok5f+
cs8NFaG8ovPVdekXNfW3bUFSdo15U3hHRY4zMSwu85ItUWkw5oAyO0RNBYf8kMMW4VeAT/UxDcxl
fhmet96mj3ejD+mIhuY0v5LUQHVKJi9aEiwzENkLKwd8GXAXdPhdepDn8Dk/dvcTFX7EKZdTrIFx
EkKcBjTDk/ZaDqxSAutnoZnSpdAVK/A4rI7kPbPteJc8RX2cDNCv27seNRnXCMEueK8gmZ4CQdU7
TQ89SBfUzjV6HXzQjoJPRgHfEoMPPG7DarpbbYtWriPC5iT/EJFK1W66JtIDA7D1OMLleoq0zPmE
r9FgEXU/8KERmcOv1SYmCGMgn1wJzVIf6JQLzxuSxZpEvmACTkIGe+NndL9TbB8CPnfbMdg/BTl3
t9qVh4zfmZFTPcFTr7XeUGt2NahhTR8dFJy18ZcKlRV9oU+6CGcZW+eTFEjomfYbazUwHPhWFDE9
KegVSLFh3LymNSFLpHVCMa18yvLK3ycmH5Gb4St7dJvgDQpSaovrFJsrMsRX9XSPEhs8yWWJ21OD
woPznybL3WeYxyTwK6kVYMk57xgOIdMXmO14fMOWW0nJayVyBJ93UW1iwmQfSJomxK/cdOAinUst
JGU62wYMqb0HyTW7tSAyn9ruLganhSIoXgyflHB4Q2iuGV357xAysgfedMZ/1Z/U81yx7S2hY0/f
ROYBNZh7YQTU0fzQ8pZs3AfFbRs2CKBVCj/RuSRoRtlBNRt/EJ9BhwN1HbN34eV6zl/OhPUGW/gV
4GWdwG9lOFj5tR3zFbRk4xT7cjsluVDwiEMNZyM+ifTas3PNmqm4v7ASbMttudy7zOrinTZi/9tm
G1I+AOhuYTWSftgMdbHrfNuT/1iY387rXaO+X4/z9lACVbjA8dEnOoRn/D68d26E5lziXmwccyWB
lsGYEtJL7xLjLPCycS8FdWAbwTcPylAdoi2IcFhwcIaeNwwkvl5ZtVQ3aLygLK/QoZ+n72RP9SKU
znBo7H/vsO2fvsu3HXavW9uN+agO5FWwuUjxOdqEkPW+diH8Cn82vHefwYnYW3mkJjqY/pl3Lph1
P0ldfJJTdsha/V2JUsQ1qDyRswxaPc1vctoeEYdOvYwpErGVPK4DXZiII2uy45R3kdqDUSnPEoVX
MfOE3ODfX+2Xiv7Px2QqinCjUnUBTH2vNF7bze5hvfCQxyEDvg8zWQlpXdvTgaBQAPs4b8FDfgMy
qD6vTFfyOiekEzMRC2M4K+xogi5OKyR1MK3QoHshqSpURqe2GhwiatRSvHl0JbcQqWOpD364/v+y
ljjxdGzwhfhaFEt/Hn6bj3nftF5qTaWE4UWPsTPDgCsJCbPgAnLEOZgqcNZ2iYgVxiXcF5z1TYBY
KRdbIvU9jFfB1SuhbuH4QvJuYoaoRgkLJVv3V+Lu2SmePx5df6GBcuXCOc8UcR+Y6P155Yf9XrGq
llzDwBPlHXJelMd8CeALSI7CPxVTHKY+Nh7EjCvY5J1FRPgTmwTljNPlOyz5eysb7e3UKmkLaNxR
SdLo4VdIs1CGG3dd7Fy6Prpgl0RL5983H0DzP4scP7u2hi+BAhEP+78/v0N9bSR9t29VJRpJ5vvv
tRS/fEIFhlAyZz2rYL4EPMj3iY/pZSiPGRHhljW/j989Als5b0UknZzsix2Edit5UDedyhcurZ1d
CaTJUdfDzCXYLg+h4aukYEGiizbBPbaw+jlNsbqhqnn5lt1HqCCYlEG7AIeAnwjdkGgdUCYqE4m5
qoBaNCjgDDTo+NE4zjoPX50KmItGnjfhRqeDqTR8cqSQu66oYR4DUsFKDAdgaRAD/eR0dF8d5tV9
KzW6xmSGmIPwMIeMnJ+MFX7VLd/XJRUt/GCCcihrv70d17pptY+qVJXk6IFmtUa7oEvzidktwk7l
p81aEHO/fxqusZaBixOxRd/fRaUy61vzvFW8i6g1nCmnqrgrN2xk+Svv4HSs2sk+atwxv3Wxo0HQ
XTIxpdyBjQ8fgoUkXkrs/UBTVM6hMp+/IIACcXCo0jjRmZ6QQPzwAko/XbiojX8r/4zn/XLSiV0q
aQVdgRjPMq0H+o1CC42xnSB+9AUJ+eGh5rIXFVKxAThln+RzkLtgtQKSAG/0s/FQkIvPru4mtJKM
c9jxSF5z+FcGWxeXGDYOaiyAtu4oTUkJZ5mJln4iIB+TVQfu5IyWq53TbZyg30cOiZ+6wFFcclCd
oqRKFgtUdmLmWYRgmz8sxvZ/2wBTpetAyadAwKZv+/NWbHX1vju+jlXpZtkM7Hj69qpQ7B9iEUIW
swG98UqkLsRnIGnsbuA5PeerFxbsfnyREfNOdpfR0XacXtEbhoByhcCWREj3kTKqiPM4DH+wsVP/
Qhr/0z/s2yO8PuVNS6twVEt8zfGTr95XNqWdF2WDGRyj7UBcP8Vx3IQbu793d2W/cvpkXkNc+UUw
V5gdgGezhz6cr7cdPmwoHERrkwFtC/+01WDKBsFJNfADEE88+nCFDaI09UYyfXS/D+3QOXCj/J3H
cFQQ0rG+9ZiaiNRlACREWbxN4pKyCyg6asBJOzon58XqssSP23By8Jc8ZbyKZ3X/5axW2DvYuUiJ
FogQfw02tt+he46Okc+74Swbuw8hYhfAlolf9ip4YwxC5WN2j5hPAHHfQ9zfyiZ8IZN52f51YUaM
Jaj/UX9vMi1qdzcZ6Tw+vMrWUPfANBJabyd4I7F7d24+BmtqX/ikiS+7xVpt6TlrRoY4/PBUme9Y
eGUD64hGTXZmHbMzOceIkLHZKgqChe1egpU59nSDqbuzv4rwQD1J3hU3mXUBVt9wTt1dgBgx1jHs
ZJw4nk6J605ycQLloNBh4e65fUiTMKfDtx9siWxdH40XsaoPW8svIRzhACol1C2iDeyh21uHQ9as
6/YsARS0CNFEjPqlwkWiel1/Cds14WRzI/MW4z0uIHOAuArQMmjeLT5vH9xCgmftg1+s94FMg+Q8
F4INGT3tH17dv624P5zvvskdlO3+M5OaWqSnifPZ8qdjrmjqM186OavY65LkATDeRalF6fGrVPIa
TP38xaAT2YBueQ5Qyd8K7nYCWKktzlnlr9e3EMYlL9077P20TfzPkPfbXv/HVX9DKZRz+71RG9ab
NIUSBJpD19s7Bf7mHfgQI0zIdo/kUW5eBI4dYmJnlbZTL+lwXzC4T4TE7zun7OQEykBnFEzqNIJ2
f1STx4RkeDorsFRYnhjfM+I27W2+vzBzsXpskzRb0P6HylKFeyqIqZ5k2W+cIdDO65y/UGCZ5Ys0
aIINqdxuth7iqYFXB8D7PrAmdGnZsbxn0ggRCzqnPdwuSACooeTO1SfiC9LX3d+NdHLBoADBIRTv
FspET6cnuCUt6jvUnZ0DUC+2lCPJj+fFtod5g7/eO2HGxKiyO9Mhd70PlYpNUKx4e5x8PW3e2l7o
9DAcWO2DbbrpI0s17FpxDuH46hMdxjb5yXCqMxrYr45KpHztWWlde/8+8v6Cg7JdAoMahkY8nGV+
f3yt2d663axNmYzHYncX/+l0MoIFEYL6G+ooDjgqx5Y9NQMC9ToD9pN+Z+pOB1GEHL8fwFUFDnjZ
XZt5CsWh4zCUeKF7EHjwLySYIG62+7UVsdZCUPegDtZbby3gz22M1Q+zsN6/v5Yii4LmP6/l/3+v
X/myv53kF/mxn900NMSkCbDXbuZwW9lrpqp/o0KDAIMTJGPJaOuzkJjpmXhEcnpvPPGVxaSxQ9SY
Q3fmSZ7wkuwf7QC0JYr8QbaYRr7vT33CDfvRYEo0Q8Y/Dzp+hz/IGvCZTAyifhcIMyKRIAgCL4wB
6+MYge4kDdLVKu1iLcnEtxMB8/P7THLymH3ScTyYqS32/cCjSxe3D0eNqKTsiQ00IFdbcclRjJWQ
SQq3jToInjj/EV8uWwwGncWCkkq0W0PdPeHQJd7VLzIgXDwWn2AZBdXD1i6bIC9vUT53ivVX7XyZ
/Jh/P4JfCQH/egLfCohm86wtc6YISVACHZC0BmmNwIojcsYEDu9SiSA0yEz99b8/WNH/UsVpumya
qqa38SNQv32ybG1P+qO6bMpPsY0eMY1ccLBlmf3/02nRN3IOsFEBQ7LLMvXdQMPDW3YyizhAgyo7
OHDzgk+4hb+FvId8MSAs6HKwv5i1f+w72P8je4FttaP+BSzmzRA3aKgFBI6+cyjmGPDAyNsEaQmf
5rw6QOrjOAEQuoINrdu50le7tbM22OUn/DrbT8tlvOflOChzPezvZcursWXJZmnb1SYMq08r2k0x
fFBxcvD2BSoBiNpEGzaIro0+u6g46WEiztyd044s0HMyL2GmMfXd5u8Bw+yM45YJACcpcmUb1xtE
5rcuuj48LPa0poQcuj1C/4Jc1KAfOlm0ZqlRNtRxTH6rX0t9afWvozaCJQGCqYHlmLztO++dHX2Z
7ufi8OJ34RRRtUaY/6FQGkR2yjh1MkqDnP2heCdleGPNW5FAWCSsJZkOPhbv8BnOAN1mudW9jEzn
6t9i+HU9tdMsceYAkAXiAc1hjz4lxgAXGyyikbvCL3N2o596AcDev+wgv79FYpzx2w5imK/q+vrc
NqUEtw+nLmdxwgCUljqyqFFmvUUD4YVUZIriGTU4SfIaKdRsNVh2+RhebQf6kry3h6cAI79c4ea7
da78gCreveCAQjYQT48eG52OPeu2JwcioF7OY3XDV3NhDm/Tc6eNq1CiwxFFTVbi+IWPr5xgXQj8
IzpNxjaNp6ESRCUNajuLaBigHwb3hEQrR+lCpOfXv7Qu4jT7Y7l3wnhtpul37CZ8kxjZcJfhuxKq
II3u1bD7+sFGkya2xv55tHUDSlFUxPYZJmJxnjYXIbPgTfLOZZ1dPJCdTFC21KC62vrgEn4mr9rF
XHUme/hl33BMnR5xNi7xjSU9Y/BOVWpEp43iFAVJM/x4HA113uRpzZsiKJLwGpEm4F/O8HQFo55w
SRs/VHgieNzzde/crqfbwkIsPzCusnqY8cACvTJ99eqbDfXPCBR/13129gTQ7zpV8bgRXoSd5G1k
DBrdkbuv7m5hBpyyOlU47zn0mkCaPmOtRy7W1VGIOUPfGpuduSg3Sfyg7qfsBP04B//eqbSfXrFv
oOap2tyl5olqMqNFZBenqH3y3p8oR7PMhwNAXR8tGNCt+ssrjyiFaEtvCGsj3Dt1MHw4LKMfILy/
GLmYf+ye39DJw17/nHSTixp3BpQBg8FA7GYr7JWjwPOckBz6jftM1uG/bwYJCn9bcJDcpLYuq22s
M/9ccObz0ZK16rApgdYQwwjD66mZiT78iZAb1Kr2B9YIHRQLDjRuQZsAns4CM2y5I9geX6Lnxu3Q
4VZCxQlNDj/dfjvJ+n+QlTgrr0AusMn4d5hhedhrKw59DRLbimOd7gdJbmNH08u6oUA4sBLEJ9Ca
AEBysqtYc0vZA0zji+kAkecC5UMeZQ9fvCdfbPC1M93Flj0kRK0nbIKhzvI+s2aQzEFmjHhmeoeC
jp5jyOTbbjMuYtusPLzukosok09BfxNAZIME1ZHijAFam9oEjw9uyXSAN5Z7LXR/QZI6vkbw7zsX
fE7YiWItvqPxPFC/yCPQrq1joUgwsNUSFDFSAxOIUHSkjGkGA4zznAUtYrgL8MNk/0FPBa7RuIL9
RYmHAaZnlBgipHtK6VlxSbXlZAIhE/bRrrsnkA7xs/fGIOGWKv6xj2GtK8cqZyDWr7B6n6yq8NSV
0UOLMx7tKltkuI1hrVyD/Di82mvD3UYJQC4rfXkoZ26g4NN1I30B2yNRQtY545yeAIC0dC4qyVbA
TCNVe7Tr7MQuqEvYh1pV5xATUcxKSzmgLUcV6zOkN7BZEEWoIKmQXbVxS2J3YuEbt8cLusBCkQFI
72ojXkdo7AliA6yINX5X9HwU52sa2xqU4gThwW5FM299DiBa8M8/QM6/IOXvdRKAnKoAPLfb//Hd
l6/a/XI/bjYl1mRhZs4fjGpADuIOQYmH7CwxloNVaA82gZmOxIwLStg7Yls1ng6mv4aWvw3bhOH5
Q2vwN8wQqJAcMk2V+K/57QDcmaZ+2Z5arQEWEHDfVuCgT5eVxAL7CZ9UxU73n5vAlwd1p56Dgftt
7V+epnF7zVqDfQTr8dR/7HEXqRunIoIVIxjqip7J1jiqeCMfPpEvRMEfoj3aHhfNARJ6RyGe4ZGc
M0kPEf6Z+Y8Fwd86Cv23S/zWnn8AynYng0u0CmKaLm08IzzSYYnxwR4qlc5Otrg5K9Qfyia8hwYn
C6o9oga32qS5kee4Lzejf2+Z2t/uWlu1hMiaO6d+99xqbWezq3zikkh0zVX3RE7DNt0XMtg+7NfN
ttd2+s3oUR7CF4TOl71P1J4sw8SZSe5j/HHyN4aoJtwrExYulP2+GV7bmJQ71/Ic7FdvTBQaT4fP
9kN79uvCvj/u3y/82718zD6GUd2s1gDTkrr78Y3iZvcfoCugn7HixvExfv7Uj8h/mS4wXCCNHSKM
bLDi/nzHNupV+7TeTWuQuGznGfOnMwi0mEpRuWZgthK7ZeK/fEOcvpBA4Zb2Z8HYdUM6NxQYXvgF
sDDMsukUKUTEWO6RgbxYDtslLloZcG5geVoXezUn9YIJKV++56Ujb+Q5R86iIp6HoVNA+AxwJd/i
DMYuDcFBYbYCK4IpZZ4XjhO6PyBL6Cj/srxohQwJdzYVPPfbUq4qo/3eXx+8KBQYR2wXXi6E3Rxg
XnSK42R496Ue0lMQivEQ4NMeUl9kNJBA3+MP1I9pxwf6o9xdXHJkH2y+fRHJwVYdt7GBurlYOgH2
/BoaUeBRpVEF20ucEPPVK7yUu+nHXiy428RjAYYvOqsH0er+klkfZsXeEqwxwMk9SMGOOVZfWR2T
Lu+i6nR3hO1tPVh9yMnSi4+EOCwe4Lo/QVl/YUnhGUP8kKKrmBYY0rfZH4Qf6f3UTq1BB/9a0fKr
eR+mYdtenr0JJwih7hhSgCuadCkghD8s5r+VP4ZiaorJ4BT6zbcRjXzXn6fXRsbuCV58O0B1Nz9G
7njWRsyJqfMT0j76ZF7cTgJ7CmIS4Zn2IcOzG/+s/gl25p7cHDya3Rw51NiU0/fG1cYzmwRDa3gH
Z6L/Py0IvvnpoNBFZfbncrYkceNUyZAJl7C+razm8XrcPy2jPQC6aujUkK3rnup+WvF1UBNTSaFx
C8/dt/cmbbF83/J3n3b8nFlt7yj7Zn7BveiQ3Bbkd2Km5CjQmxz8q8is6hup3kH/8XhDatgQAA6Q
2UoAnGkb8wdy2TqTI+yv6y8V1R4uUToIuDK/Ewxmv8C+OcCn5scxloqHfpuWiIoMdjgkjLrYBR9E
ocI84I2P1RBtHkfMx7T3WAcQTiM58vTK1KeHhuy4uGTtpwMzXSNdJapW+1ENVQO2xxg+mOYau+K0
nEFbBuTHyjlqQIgFUHDzsR0PzsNL1xKRUCDK9IfkwzGFWzWe6ddg9OFxfowfkYZDFAhPBV9YO/dm
6tq0MP3GDf7UIdeVTLdVE2xPjpQclmrbucbb3uGnVxBr8f8+SEGGtHQTGxcsML7ty0wPD5L+VvUB
FTc+hTd/+/V6+vuixTcdXmFxUTqv233yVQFDzWgnRcoaL2rVsvFaHV4n2wLQAj4pNPAKvaWKKbeL
xyXoS7JhhBtyX89vULeNsGQCzbSbB5ZjUOyPCSQhslU6lWeEPAOt13TZLUoUF+/hixYz3MR6D0GU
UNJVYe2aqdHYTdjCMWJ6dGloeZJPMObFg7StuebepmS6jqwPskV7tngkhyvtKerujVsnOoNeV+qr
ywer+jGYLSGd7lek4CEMZh6y9UqCAQkiiXmiELAQdAyxk5NCWsrsEV57YDY+bqbOrnMZyeUF/RfK
Llxd2xNSkJPt/MBOwRCoc8wOER7r4Qy9VIAxQNt/J7ytqmASJXv4zliH+rPpp6wZgIy5nyhLfGTc
qicmRRdahW2MVL9kLzwKt3lhw6tgRo9hyy2BvMRmutiXJinlfFibmT9rA3Mr4Q37772JcNb/7k4W
hA5NByIW5ozfvZjO1bMx9thtoW52ZwzDPs5UvUWkw+jL67sgLRIps/EihX3e5nyzAgzZH2sNmtQz
oRergFFN7/61LVSeLfkZ4yOz3e4ZTI5JWXAxkIMoZ197OTXmGaawIlcl92JitRI0XxaT8vcKvfAB
/TPK2q0R7JIdkBzLC7IRU6zGvd86Nau43TshSHvRrtcp1gFqIWORAdC8PAGNFR8qV4gDOjfRV+C/
AIDVEVsq6v4KK4+rfVTWxqZfHztHZqpVaG27/LgtxZO6DY+lqXfOu6FcxSYQFFnxT6+1xunetCvo
bbCM8g8TbAyQaA0Vv4UU8OhxWk2P01muf22KFgAXoYtV3rAoLOY72+4BPtYuvQ8ac2HIBAYGDYYl
vNInF2gQo5X75OorSOrwkXefJG088hk+WxfAHWyPb9iVM1y8IXwB9eEz3f3DPQ904LRwM5fgnq/O
Sk6Vct0Gh6p3KXUfXbdslTfxbTcVTFr7iRG95Vpb1xxqT/vccs535jTPtTKhyxApbZfgjYPQUkPu
DFEHOhXuKosLmsxha/4S+7qjQzpUvMemJ80hrsv8kcExupsBXwhbvxkk/wZu8wkVqKsBsIrsdQMe
G2PWV7kdVEwJFLfC1ZmHpWL2wMwlUnRCjufEfUuzET5uW4aCaP2IcLslMoBYieoR5a/u16wQFlgb
xRlXf4VYiZ7D4/dm86tRvtcorNEEGws2oDNjNMJWT7WnkWnSjqu4PdzDdt441Ypd+8Lv78R7+L6W
MlLxjokvR8dU3Xd9xwlGBACwszVqBxNQimeD/lnBo5xBsIUEX4MXZNgvMjygN+zcBrsHjLg5AK7Z
lb18794w30MaXQjPAymQUIbQH0iDawsk4bJ3n/xaf8u7jUBXX5wO3o2EJQkr/WRWVlC8IOuYOWQX
WRnuv8zyAc/rffZqtMY3/wwR8twlJOgK+y6eDRGkbZmGSlnbOb1x8vCqUnBK1fRRopvVUFOCXk+P
ZBBZxS5RDeGAY4CpVOT7aiszxY55P3ydPexf1Zm3I/CuyS4YXCI32OWf5BNJN3v2ywiDYCZWqKL/
H2Fntpw4tm3RLyJCffOKeoTo+xfC2FgIAUINSOjr75BvxL2ZLke66mTVqXMqjVCztfZac45JpETR
2nQuSuzOdwy0lCWZxe9vVLTxz/F5/CKc4OlCBtjb4EvuhzudmQgTPf97ukwg45QurqepOtTOX9Qi
P2WbfxIh4n8x93Qru7giRrvNJQ0kWhOwVDnoHW4d7Me8xHms3x5bCTPbNo9t6N0ybR9yaK+AHJtL
pIJURSDJ/ofdK0IKXHpQSsmx9IqerZYgQZWjpvEGsW/jil4hNop1J4SNA3Gx5/WR9x90ROi8mVYN
CCO4f+wRSs0awNXDPaJKv0IhNTSO9FbT4dM/vZPBpB+A9iekuqek3drlNJ4alU3tLFsCxjME/2/N
BixIXVjQS7FFGlgNlhkmeQYHvGy9ZiaMSWUStbBeqECHSirt3hKQkJB4xpxUIIg7Z4Y+o+qThMot
Hpfi6uzHTcR7lowLgyL9rRB8Y6NI0MTtdpATbRDy8qyHRMF2ZJ7TrMIBBjjmSMjTLO8cJ883VK2M
9Z0Ys9RC5Z3GCrG9nTpjZWO6IrCNUDfcGslC7Kj1UgZPcrclPstl6YJn+Sm+/a9v/e0OczyxqXWM
wquzIIYgSmv35pit/2DYQjSH5gjAGV9hT4gyW71BdAJWpQevm3sLG0S4l9mZsUn2Fg9KIi2BLZoW
YQvGG/eFafRfCqcwvzhy7ZpP3HtwX8/jeFifbDJ5lY+e5lUf5fSMFIsF/BGSP6Vsa2wvn1rh966O
gLoZ/KGz35j0yT5vKzw7Cpt5+kew12h9NdN0UzSd3ynb3jHNvhxV9PTeUGYzUroaS4zhSWyf4qgi
fcx9Cv45c3QmMNEpc047c2WyRiZOCYOWO4RphhCoKwoMvZrdLnM+FM2Y9u7klMNzYz9+UpQWUVza
L8PXGmStRcR0u0os6bw0P7mdL08728ZjcVPO6k8QCSBaMBlLoxpYq13RBtoKi962lzonFH4ygHoW
jRsNpLNrGG5SWbx4qA3aSDuYRJnT1BvfW4/cBjqodPVTxYFy1NtbQPiu/r7n67CrEDsxrO05NwxO
paO+Agb0d57gkig1u7eMjzzr5asD/HMjpZNscWktAqRiiR9pFQQh0NwL8aFn7r60jNGDZE8yVPCT
q+8Ji9SAJ1q82XCF6vErZCZwtW90aN0n/Uv06WSPzTNghdF5yrUBCNzSc0QbEujjl9HPTTefE33Q
oCabn727bJ2GJCw0IcmQt5lAv6g3xqK46fy+nkyY7LhCj7rnM9p3jSnkUEVYLoPIZL8ifcpQutPB
k/UUrfcgzVfCJ+CZ9tShaHBVa/Sa6Mqv9oyn4C7AM6bsKR3lGuIA6bkmtSyu5MbLtjpoCV4jUKp2
uL6e1MBAy/oXjNGUgAxP4GABdHiMrusESnJwUS2d2K5NZlP15VuDmml+nZvc2sOuyX4fvE6eKbm5
WyYzg44qc5m7/xgDg88kW5kXIy524RGAydOGwvk+KyvrzGoFybtf1dEdUcS0PpRzWPUKHGmaqKtb
5hDVo8aWcpC3Z/9xUDxtFCNsmJ6gCgPt7dnaoRlDszOW94ECQokRVgX7u38dK3QGBkInO3+SgTOM
58pGXHERuAMywQXFc1kwRyZsCaHe5gJWhLfDzcIfx5oNxUCAf8iEnXuXPdYlOC2pvFgt9le32D2n
exTZm+php5s7MQF0E16edrOf1UACLZPbouK0Z+pAzuPDKTJXyQi/sNW3Bp3EaQAFori7Ve7e3ngG
08MlOHsvqHf9B8XZWGe0iX9jriuObssPW//4d3ls/rRvEk3CoJlb4JkRjW+tA01tZHXfK7TFZSOa
HY5PhiZvEGXI3VOwe/3MXzZgXdE7maCCPdD4OQnVRZRD4msn2ScqsYopFphxxT0jykVq4cpnEsv5
Z8qHtHSb2ClbP8dALg2KYkqgGPBdPPKUOzkpVQQ+gUzze5dD7+mThatv0SqdBsScxHOmz0gg+Mvh
CplomQOLaTwVaJC3p/T+0M/OY46lKdW8JpvJXwSJFo2M6ehQXXki0MNsuveW2sfKgvuHWPv7ottZ
8zBlnZOdwytaF9e6uh9cpcFjUCOfdfnqzNjjd3EfwXRg5u011eb8cXn01WHMMsHkWGRjN8irYTZq
yERbZG+wAflAtpUGfbTXWGzCXHNTaGz1MsPvfmOqaOt772SJpE+v+FGPnNcMaT191DPyUCJt6bzU
OqqhIyvjUgoz1X4t7yTKw6b62MOkYsPNrPHQkMpTgYCe5KQmoLWEPPDwjAsx64TORoyZk9ehrN/b
MYU6s1xxnOfWgwYBuPK7JazMg8BjdjQ7/CHFwp0pxUQhtc1cxtlMFS2imEycYn11fU094ew81eg8
57e0C3jDN7RJLLMvT7xGcUO0eS/p6w/r2Y401RXQG+X0mUQbmneKXRp/whp23UuAjBEla+BL++MT
xD1kdtb/SB8/qLhmMmsg1j7iSsCSA5u0wFeADCfSitJuds594boqUf5+FUAXAFd4zC0RESujEnN6
weaAjMTLji1KdiQnFNNbNSp5/x0lkE7Mpgheug9vIVA2dZ7UTtJB6IzJ3XQT9FUZCorXEbUhVBGf
gkt/urfXkFf0Iw2qRfWR3MAq8K6wtSh9y0c0BQrqPuTU1LQPsqYIN4SsTrxyEz5GSeLfkYZgsoZs
5R0dKH3G9kTJ5hW1y3axUVcUSxKX6EjHWFqqa91KKXoGjb5Rxriu4Theq46UQyeIyd5jwBK231BE
SYAHyCS7WLmMcuFyp3a6KW6PlYkaI7PGEg3PZRpqE0xSF5YcdA+0Z+fCmLvsWnWGVHGQRDKEVerf
tTTOME7Js5xNyFyYK0wcr45MDEhHVt41Pvi+x5kw+HvPSYbx0xE9DgFuLQkS5MsRIvL6AF7e2LFD
TXxCHlDDqOkeK4+im7F20VngKXyfTAiBzX2SVHS/2r3dc32X+vf5za+AVuDCcuvSLt6IN9k9KOrW
whDaeTmvkYJabUwky7MCA/muAjTe4wsubXAhaTHNF3AL1cYR3k+f16eTaOQn+WwcKJFNHiUYnBT8
QW9mQhe3zL1VlCFITQic1Pn6rGBkYLd4vefc6YStg17OrVix5MamotBQjLWTdIGPfmAu2QISL6kz
nI/2N0oKqiGXjo86bC+R8sGPa0ckt998KFdLUpqAyeMTDrRqcMothTYIvZXPK+lydxggkFTZP8va
kMcALNclSJwnr8ixOEFDR+DGh8Z7lH+LWTmZAOgbxhULsKtO2ESSRSVgGKMgaTb7EbTJ6iidsYfd
2f74+L8pUvJxryHD009Ex8hdDdVkCrimN+QtIqxbpkzMRyda2cf15LN5Jv9FpBgAVmlpTKhpBLKb
u9oZ3T2ZJCQrnvOeBcts9KxmBVKV80olgLPfOUOQGN2WkBsf9SZHMVsC68PxYNrN7uFfWaHZJLiJ
fV3zJn9OVc0F3Hzpmwtmrjywcp9gkTH3o/52i6iayTabg8YU1jh86HqkBz5XIlJ3CzyWl2B+Rwtx
N51qdCUuI1IS94QaZNUrXHpKsIJp2QIXBTLLWtYVL9fDqbIfcgD8sA4vA+4vTSbAk2KmjRIoIjTi
19qjgKYw1D4yGqJzthPtdD8xEoftco9LzSRYDnqcF6Koi44OSn0nMJfCPMs+zj2PdOf2ScANeUzG
hJP/IvXVIzyK6oX4pVCDMhWe8dOoES8zZlKlYKcErQbUOlywfRlUS2rwJDidLPoT57cM18aUrNe9
v3/XrXJaDVqSAGDbuz0tvJf9houUDtOFMhdEmx0wazxT4wFohF3GkTH1xr9Z+k/B4kmovRpSKC0o
/8yVW9B+bHww4G9gQunrHCDIyexi/VI98JjuS+fSzbvtGlbiDLPHa1MueBQSHlKtf6Lh/VEWgRDb
vVml89wCu73WXYRIMz3PnwEvJjMU9/bpXTyQOasf4HeJo6yD11LqkQuI+ofWZunm7OMm6kyl2b82
SVPj343ON+CgNvWi8p67lMiAp05fNelQwzSjd8sHV5T4VqntXxri8Sx2JQIbvNXZi2uvB9qVx51N
HLxWDMw+OwT1jTeNgkgIai336CUShhrbkQXPHiH0tMxHpCeSVMWtz+3Tdt1Rcaa9px/0Grgv3gW2
5zhGO4fyNg10frbJguzoNB2QiK+kItAZ+eGRynHXGE96/Uy9CDKoAS577LHVaR2UQ5m9/Vz7qHn8
3/c9F4rFdXkG9YZDjqtSELlSktOQnGyaneTmsq/KNxB8zVm+q5khoLPKYN61zNSoWHxyatpkcEWF
INvCIXcRJ1y3J6fGuXxgE5UTo3zp9QVMPrgEGncPM6SGxXlbxgfcMcjXpzRXSZjjVWUyYKabwOPS
9M0hsyxQtPP2KH50/PV+uqYgT99A/m34UfL7V8dvDRhyRv7G7H7Mx5flv0tPSelGd99mL7rRJR3o
ksCAT+5mM3/I1K5nKk/xlkoLDlCCSIZCagDuiLDH3HmsWP6MXWOwHaCZ+P7qdKKQ7zd7mt+XccrV
udjCZ0WK3VhidvPOStLzW1cES7nUKSIQXGDgtU4guFh3T+IXYTi18y5usNezSKwq6OOCIZvTyYx3
tae/n+keQA2CUvuub2o5uii+uhEIqkGDKvQ16FNsnnK/PHCQhyqGumxBujTjtxxfP1DhRztO1/Hq
YY70UOnKScVAoXP6IPsH8NH1ZmdvjJSI/OxaAuJYQtRyc2hDxrlVIPEnq4HKrDfhvQK9oUDuA0xD
7XKAYHVjCkVRuas7MpH0kS+lyyyvB08nC870tea8pugnSSh1qPFq73kf1NjRJwdeiNoiI92EPrst
vOwzYKwjqnNjTYqVaox4r0PdKFp/D6Gqz+Y1xxJb2HgreDrK7QuIP/GG/fLQ9Wbgar98fUoKXWUL
MGj1ZNpTN1o8qxdpghZGRldJfdtlFp52Yutj3qShfzt2+YjngGzD034uDCnnRVR3T4Ru+UQ4OQXc
zIBDOk9Zy1qvppNa8LbPopQse1d713cizTjec9PbOn/N99k0eT/Vfipy9WxM0VD1ZMktwIQzl6MJ
cmweXiLYZ/j6+QzJSRmYjd8YDlmRBjlpDG50Ryjtkhh0pl8VOFyD3uovI1HCbr/f3CTVQ2NXZYOZ
NjG43/ZVtySX9mqvYG5N9/w+rB0a8vj+zh1RlB2A93RJwttTBBvAnhQE24JFkM/DJ5MS2NW9I+QU
b4S+hwkpMOqEh3TZbs1FfBDJLpHfcRR+gY/3U2OXcxGpTlHivykMDObaYD/NRvRFIiJoS3yonFUa
mxvack4+BSMMxoxgG0vjmj39gvCCIEWqeCFAoo7ghcCkQporTntgjB+IyOtRHZ3HoJgGVxhtG/C7
8CVcFGOnoziRJy/csnjlpk9bdGX3PqZS3zPiBa0A7ZOIncDEV19aid8FNMcDbULJanEf2tw4mOwE
a+9d/WzKjMSvxplHOVsu82myiwfG9uwW6/shWabLR9SZ0LBOunsCdc4sEfSVfRZ+23BeXj29hlgQ
Fz1iTPv5uh7Qxw8Sn/d60GBDJjtokHhkYNgS6LGSl9skHz35mgKSNtyaTsusjx5TSKJ0wNvS7aSu
TZhEvZE+02c1gm/I5BH5BgfZzwYJKsfS55HDMQJy02V4oIbi2rT0qJlKeIUQ2UQ0r718CLR41AD2
qh2Mm+FrCXBuBn1gQvM6aD0loPWMJPDLSO2c4HfuYf+0tjZ4AZzy4vA2zmhulxuw5CR3uPBqZ6/V
fVK3fQJSOioyuxj/6qvhdZcCTSO4i9R5XE6RPEqCh1uFp/EddgPsBa+3OW+f3X6AQ+uf5vtAn93W
NWtreAD3iZ52H7Rh5RMlHwiuEa6fPkvNk7/t7TrS/cvi2gU3BOqIGfEALi26vDK6z88coe6nPhuP
87gIudHSHaavCe9sl9aWm0UgWwci4jaPKmiUjnQwvmyZuLNi/zlhJMoxi97e3dtZg2J47ymYu0yy
KPJl7mVLNQxi0ok7WRmtoK7YDu4+7PMuqomnhjvT7SRL5MICI61dODAEWojIWtAIg5gIcNPyZ+tJ
AXNwRibTnrMfVutrlDo3t/ROLl+b7VZvVIUmTFq6/iEedU91CCkKTigUYa6tgTBM7mseJZAfrHzO
A337XJ7oQ4aZyz0Earq5ThXxsI7lCU1Ur/Bgjkfq8j4lY3Jch6XfG2Z+j6ebss6j7XfxXv7NyYMM
7JQyVNwLsvYXRMMcyciNHwX9i9imlEHsfdlxGWCOdtyYypPCAvPPPSJ5gcDXV0DADY0ohOd3jxif
4BXuZwR9hdfxcwZD2Xn5KVCi8yC2AVkSwVoAZX0FvYEGPSzFjIZmRXIhaIFLEIaGL7/p3oP5cGJD
VRjcHCk0/HRbBtqmHCP9AR6TfVz3fVruRLRtX9t0eRp3deCMpJsVDeS31yYdNmwQx/ouHr4oWJ3b
yngX4cTnLEVsJYErMfYJ9M9zqKCxQUJOcRWmLlL6t+oTbAO48GLKNugyVUIBQgRhte/yJJ0DM0VL
0ESXwfINcxHOJhwlrjE2vSutVsGvtrR8HTrP/O+41M/9rRlpY9ETiaNHdFMOSuArLzuGac2OZ4SM
CegdfArUMR7hl2tszcFzVQcwkkfkEZAm2/PQPBQO4SX0MR/DdFLMUrYV6MumGvOE6OUb7jXoeR2w
IA+liOa1Fl2GqP99Y5ScIGFcZklwHabBdcHAOWAvQ2WWjEl4WujD5CDPpQ6LnYXqnIOgqeQ2ETmw
4cPPHYkRWr88We1cGZ0ifYiYJBC7q0uVc9nINAnbiEtHe0wX+8UGP0jRP9FRniRuh7s4DYhM4y3T
xSqhv+9/0KcgVCh2DYcb1E8O0sgEuC+Et4gEjChzHhArLyyBxCV3XRv0iC+PaHaW2dsQmvk7bb59
tCLv4U1DweMgafLysP2lG6l1Fd9fFSHgIkEHGCQrsqmiJ/q7InxWJYCGQtsvoKp7FU7I8WkIyMZC
Qv1ZBBJ6Le/mEZVEMFDuP6x6gHZ0VTFgroOK+yC22Ke8KNlZohk60J+mf4C7WfdOIx5cZuEO4QQq
XLYL/LgukgBOAJJ7Tlzxdn9jG8LdPT9FBZ1/30AzZTjA1NtDb/FbfSD+R5QA7oBmq0bolaRr2pej
8o/a915VcfO63/YLdjgsVyxhmFPlQ87r8tIfSd1Gu3OZ7Gm1/1J2/6fq/vbJ385xpp+ka6/ikxUP
awILIGMtkDyxf3JFD482D1UXU0TBOsbgFprbzP/lCH64ylCKNMkAYYZe9nvdv8/KR/26cgTYmzCY
cBS8xihKWLpjDxfS3eeZBdxQrVDGduutR1H/i/KrU+V+u9NQrAmwZzWuAX7/v++0y6OHwUt8mAuT
MFRemYf2aP6m2/yPdJEz/ednfDvTveyui0n6hCHMFqV//lBH+lRguyv9JpL88YT+8WW+OSGzOjbv
+p4v8zqWgIFQh/JabkYaTHiVZtGOTbFEBzj+TZf6HxPIX18Q9dXfJzG+1a3Zq2qT1nAfkOuRpi1S
byQPp377dv5lvyj+9GkyLl6ieqmp5S/v3B+PjBHHpv7UcnOhRLcPPey99XbnGTRjhHb/vkH/I5fm
a8myga2U5F9RNdW/v9ZDl8Wqvd44nYN8qc0ZQU/+/QE/Pfx/fsA3vaR8Oz9P5xsfoEWnACnO7BIK
rvLLXaF2h/n9FpcVUNACGxATZebfX+N5eRVqcTqbi2JDgRaWS3F8ZbykH6RVPqDM7zwBuPGyY7JT
D/xzNqm85pAfje19kQ+o5xhyOjmzSAakY82/OD1ar9UbBq1Ic+8DbXMKH/N8fJnqw948+2z47fQQ
quji/ftsiT9spVgk/u+L6N9usyotSFh5ncwF0UM5shgLccLpkH5IvGJpWtAaFX7Zvok/LZIaILVu
+6aL3Ad/nztDz5Psor6MRTVsg2KrDYh8c3IbCcpMYN/zW17gT6uRhnkAAA6SeEP5tlLc2F7qeV0b
ePBuOJMhZk3Bmy2LUI5uhPbd+joGnLovb7P1v8/tT0vUnx/87R6pbmmr3y6NsSiCs40ahPTLi//y
f3vp/PIxX4bFPx5drdHj5h7zMWw7vdTPljmwfkSj239/mx/fqnA/WHaR6BuC8u1OyZ7K5dy7no1F
skpWUKjQal692LuFCC+A4ojUz8xd/Mz99X3+0xL85yd/M+4m+/KkFHJi4AIx2B9eR3QerWNHq82D
3FWGvwpef7pl/vzAb3doen4lZnLlA2HaT+iksos0XcQBru5sGUUvwDiT3n0Z/PsMyz8tKtCacK0D
WRSV720NRWp6QvbU9QXmUBJ09xNzZnJNM1zobZjuGKfDJ8k9eR0Hb0ZIMDNGATYt7DtO0X5WIKF4
sfchqBNSwL8P7b8mCZZtwC8qgaIqFZX07RIYeWU8Xvu9vjgF0qBT+sPDtjsj4noIfg+Xc+z++xN/
vAR/fOC3S5CJ0l1Jm9hY0LrAu0pekSsH//6IX7/UN336NRaV/S3u6QsJxsfLYstMV6JaC/jTnp48
wUkf/nZraT9eYx0VNU7Gzkzw7TMNMX9J8aXEdGrnUFdQGUET74BBZCLgm3ir2Nxuu8s8uLh59IpQ
b2Hc7tgqpkc/w5IcGqm4KGqXiaZ7HXdOaWZBYL3q/rKDFdK8xSrXmevo/MHPrkP+GwjDnl86SNoR
psj9X87jT+8Q3uj/95265/ePFai9qc/7ySj0BQeBKRpN5Py4hoAcxfa/P0nurvq31y4gOUPrbKB6
l+b79ycZ7fX1TIVKW8iucqyCGjPEZUHe68Zk0Ars8r54LnDma0D2h+j1mk+GYfHm+t4b3EbVyByQ
OLWulub2PN3P/n1oUnfh/nNooDKg22mdmejbE3J56FWpyaW2KD8fjFd4z5crWjCQUS9ztkrK9hUR
lZ5uMhKGdoy6QpKvA1COL/+XA/nharCI/P+BfHtyLkp9f0oNB7KPSGwKaFd6HRxQHkFCoZ1zX702
2ydtFWJU31+D9rfC/KenClwbfgFIbbKkyN2T/cfdkGWJmQpNpi0e1n3b7dQnN8GW1/KwHe03Z/8U
VpRDsCT//bWNH7/2Hx/77daocsFs0lOuLewNcBygG2OMsgRxQaTCFAw6OHCDI9wNnqTOsuwd33Hx
OM7I4TXiWCNrAHcFvLUP0t1admSxznE1vfHs2DivWAjsj1+O+IcX918nqvv//zhRyj1X6kLiRG3C
iD844vGCwxzvXJvGgW2H0SbauQTDRuPFYcw3gD4S9Psd/xve0xbgPs2CAXtZjh1klu9bA8sBt+J4
Toc8t/zBtO7703D67+P+7QJ/LwSMR/y8ytldWzDW9togH5jrcqnQDVicwnxoRiUdaLaY5W91409P
GMhjdn0snKry/XNVOT8nmXnRFuL8NHkuzvPiUA160z1V9GtNE/CXN9CPi40iAnoWBMEgq/bb9YFn
WVRXXVEXIQwV7qEDaETuJc3avbMAf12F7Yg/uGOWQKs67tRvTFDph+0S1i+M92QgUkuq35bW87W8
9U5Sq7Kb6chgHUxCgniwDwofQGH4cPeuMCFa2DeCk38da7AX2IriNlmav70tf7pdu+JPxAAkyMLX
FvKP25VX2Vl+PbB6fMFwocZYIa7xBqaPbnlrwOCfq19utB82pbAJNUEVVeiPxAX//YDIp7OeFA/8
Y7ehsLr6rU/8A1Y/9Nm/3Fo/LN4a51cik5hrrbJP+PuTjEtPSg0wk4vngzgxlOuPmfFJPsvLexFe
W7niddNbJYQ6ITJrnaRyaBg/y/4F4IfVM0gyxKf27y+v/Hc9w+6ncHvRxelO97dlvFeklL0no11U
ulfS4cDW9C5B8cUOABgV339B/KjXZnaSWVdGTR3RY2sw2LoTiw3vYqmgH81QLClo8Vya6g2auHny
gWY0/TD8yzTGlgnjgNjRw3nHM0vi57+/wn+dk1w8nexORTd5Yols//us7guzPCWx/lygri+eVnxE
KoAw7kXomPP4NAYt2WrK/DR+8Xqc86Y+rVp6xD1syP0zIrGDNKMbcfzloP77ROmaqbGEKJouSnh+
/z6oWnuIzzYpnovCvgDKw+s7NAa3hQElQQMfgGsIyQlGpQEhrPw9nSA66pr4LMn/PpIv6O3fFUN3
JOyAKWcM/vh2051ehpReThwJFo/ESWZEpKHDE/vN/HVkps7sMEe0immJK3hUCfxTPhrKwCURdIvn
qJredyL/Dz6e43Uco/M8IDU4MRpinH53epPSX/5a6XXLzX8OGSgYHHwSpjjyv0/e43rR6ts+eS4q
2QJig+G9gT4zl8isRRDJrck7/01d9T5+6+qIPzQqOFsm9mwW/i6D+9vZuuftVRdy40FZ8XTvZMJp
EITr/gfW5AKUBRXw168OyUtioofz0419YnuZY2kQmlL+FPZzZZarBqoHp86mKmfXSrzUksAs8hU6
fzY2JrQkmi1MAF2wsNGWsJhn0yXo/hSY3oisQfyy1YHRF+FLvI3eBsvlGz1wuEgQ52BbTqDxqVNC
5hBF+YjqL1ESj05Hoj1SRC301TELr7ALd2TXDtHZ/fr1Uv13A9WdL6NbPCBeicq3t1evbczqdc+f
C4lxuBaJw9uWtlM8wPlzPI14EjEmHjCVNcvfGhJf+9Rvd4nBeqrwqSr5BF97oD/eFE3TqmITP5sF
8brBFfYuY+FP0mS92CfH3AHz7D48iTBG8uphlQzyoTa/he+0woL9gtEoU1Aspq/+a3J+O6+ZFgVP
6zyKFwg3IoKIo25MZ0562/vSnBRul48rjrNQGqkIUfw8zH+pqL8q1v9+H7YbOgUtRI5vS8Y5TZu9
eMn5PsA/sj4SP1TZyH8RXDJK1s0uOS2bXmfMdC9w63Gwv1N9Ly6fTEk0lFRLZfHaXjdy0WcHUJNL
WU3BIDE0Ic+K/xBEmLhC9tte6b8vEGY9imYaoqB1/JBvD0xxbx55olTN4iJbImo0E+E8skgms89D
HfsFvV51QpxpAWWBkafi3h5umh7E6XlWz1scc6SZ0uwpnGKZXSMx9uWzc3/612RRPX45w+qPx6qL
eMXBs0nC18vwjztGL/Z1r9A5w8ZOmQqDno8SKKzs1GdJDojHxJ7Ne9h59o3x1Wp41FUXiwjih3hp
LHC3E/11dzDiMKBsnKf1AAeAswdu2C1Ck+VhqfUluyI2osLm/e9lXPwvV46tqP7HwX97U19MrVLP
PU60siueiBqdmDwhjD7W82q9IoOVfG181FuZ8dmO+ASExSjOyyOJY6ARkNYxMkQvUvcbkH5obLad
f2ZKbF2COe3UT1AnfxYGSn37AcaIMvtIeeIxiCiAqi5MXHNYZ7uM9efXvYekDrcOUti2r0z4hHaE
OZjQh/s4PWabalXAB14hQFI/1eVzxDTh5ID6l5fq23WbbtXPKzGKPXTVo/RMFqglfpYfjPCe02pH
YYl6tFD6oD8YjFKU3MhSQHtcdWqfpte/duuJsUNg9aTumCMXT5V+fWw2KvbjRbpu+I6LYoLKV19L
SxnNUoRFHJDTcym+J1jZJuY4m4nj/ZsxkohTJOtyu58RItkikY/wIugc0vt9idYIr+sNRcNEESxe
edkBZ4gIww/UUrf3aJT+vy+y9vMNqgCCMCBRKdK31bS4yXqtny7NQp3bfGsUfi2Wk0mCrvhYjR9v
iEETAgLI8Fzfx2hDQ82+h+mgmjfry0QfX32Uv6hLiCOgAHrgnnzHDn+dCItkwxa5BFqjD/K5Eepe
u1KP8cc+LAN02+lCXabvOLE4sZwRmdhwkgffTT8//PsLogz876ud7yYIlEYG6/b3edPJULJX2zTC
guWtS1FX37mOvTlOe7z3hAcTYELw+jyJUI75RBN8FsM4RN6Xl1Zd9DVSBABLZY4KdG4tfeYEAFOa
oiQmCOLY5WS37gupY/txRmalTC8bcn4YPauVLe16nJ9iWA6ajU5QB8kubhyWXF1b3qgP5ijq0JjK
/SbBGw2pHeMV0uGP8jOb3ceYscACVMNk9Tqiz6pnl4/7WBwm02R5G8uuFMWjx6xFhNPDdzWBpjc8
ISB68bo1vOxuUXA1H88hU3cEUuXSAKwwv+W20hH8WpdI9JiowL7UUftqvjigiKw/Qe3efAjWYySG
aDOmilMs5PB5wBiHCoY879NE9a9HGKFejgMSvvJARPFcI/InYrnPbV9O1TMifJQdidUbyevnQdxV
2sB4TEUy1Gh12hjcSHBz5cHdpy5+vl3eHkN8KYBXLl5NmgOUrajd3HgbtpY0FzYo6BER5hth2Frz
IoSxx42DA3w/S95r23xT3jt9yIulsgkvB3haw97gDr/Zv2GyFNGm20QK+7fShTkoIkU5TbFkevUE
lS7tRvK5WE0y+zLdh+fYjfFAIKzaYLtBboi04mydd6+5sjb8cnj2kW+YpKys2+NrgWs64sZGhxvc
ptcgR6i+d6QdCRQTycepRIwoT3lF0WgOkIK3x2JUrSqEl9yGbAOA40AQ/PedbnTL8d9vc0PkMe5Q
PzDlNL3r0P7xrnnekruY59KDUefjZsdsfirNh6gMcx7KP4oBcLYI7/G1PxdphE8lPbyASeTm4Eq4
wYvDYgL7GqMKnV8wTL4fzGt4lVambr3/L6C+QxHCHePP1tG+golkJ++eBBAUxweFs5+4eh0WtBLq
8IT1lXoBf8NTRLKKXn70Nq8g3dlNzG05BD34ZJVFSRCs6mlb2k80ePGvO+2vKdG3s8JEjm2aplLl
IBD5+6xczaIkn6NVFuko9fXxfpl+Vpt0lX2K7zHhcglk95fzHMaDelAMZT+OkJiNrs7NZgMV3tbt
zBxp0/1SioAhYAKpnWqouwggw9jD4EnvmXHBREKpHi/va5iv09dUiQCwUp6TnzSkRF0WQyMQJtVA
HokxZJDrqNgkn8gIJ2dYyr0Rg60BoSfj5r39yH11clpAMQjyWR1dxjGZQ/uhOrqv91tj2xulx8QR
x3esACEQ10j1T5N4JE6uB2UmbtPVcyi8yeN2cx6SUruMI3N8m5wnDy9dNkNoTSO+buIDKAlvc3EW
R/HyErwGBim43RcinmhJdhKapHpA4gyREXdb3F5D+F8TDe1dNRSHoh/v9mAtHlN2cfrsOahCjcHJ
eYhbNGrH+x3k0pfXC58bY1eBwK0Woi8Fl1B6ZyQwzo/KQB7fgnqGDsvVXb41BD9zJCErVAKy3qN6
cp3Uw8dGHZxGd0cdCL7koq4fxYP7OB4oAaPcxDFnaYRk8DXI/BKiSDu8j6+dCHX6DKvwjkAn8zDS
BRiHDp1c8XK4gXFeHGezmTdDI2j1yQFBxk/jq+PDIpu9M2V4ul0filkUxmELSyKNdhYoWENM5Mbd
zgZ5uQUIriMHr3a73YF+a/evAVF2836Hccfs3EUfbHrcUmALO2pU3O8QuW1/cbbH4w2KZBsiPj8C
2PpCt9vtyTt5GnExuG35ddtw6tD70f0nioHqgT2FNi3Z/iEnZ7mmNOHHwnJ2W/6a9JEsw5/NGKJg
L3QyvtPhgOPWxaGCVLZhvNf9TlghXfBxFzO9MWm0Zhb0KQpKvhoY6CCF/9slKTGEs2LUpHCrsv6m
g4LhcguEL25/97uFmWrr5DuwIwApfHtHSMWLYPXF09rtuk70ouwvFnzXGE50Yh1RSJKtzFfu9oA1
0K0NJ0Dv5ytEVn3g+ACnupMdR/zqbyq70zd36WudrhZLu1VCdBT5zrl17M4z8w5OJPK2js3drWgd
O39Hmw6iLD+my87rrhYy2jm/bHjAzJ2uljz7H9LOazl1aFnXT0SVIoJbCUVEDjbcUAaDSCKIIMTT
76/xOmdNY5ep2nsyjTEIjdyjR4f/l3elYUuPxO26vAfJBGdXMFczV36TUsFD2GixjXD4BYDRG+3s
N/JBuOUbsNQw2hD8p9QyO07s/snpc+AFUUNoxvbEizIujITgEQsnjpRA/i/RsYxMbe6DL4v8hOFn
3gVddN5uz9pv4EbGb6MPsOsFQgeQ+9Uj4BRUOrv71Ugxis/ns9n8EMA1EbfBpSzb8CTb1EzAITWI
SZcB3Jhv7Xk7bn5sMZdLBQ/2B1lMj4fqfEzsjw8iJQHtJLDdiQlmFuTvFV2eYguYy6hLRenimWCY
CQwyzJoRGJIF6vPBF+YK0GtCstBDEzhzdXQEg1RwYoHujsDfh8JTHjNScmiikHgIiY4goY+gNY2C
HaF3Avi86IHBva8NBkKl9fExqtjgvDtCtyPfMX3DfmuHfdUGilP6UUbV9pmnB7fdLdlj5q109RJg
UJkLM0p8k4OmsOgd27RcqKscwMFBAgFO2q3WVjWAJO11kDgKn8qD+EZ3hxs5IeFlzWnJ6hMDzsIO
SdoPBaed5EE+LAFcvfIEjO3rb3lv56+EpYwOAUia0M5tR7gguKH9AXCnOZYRlB8yk2MysYiTnQT3
KAl3QaVVZuoOS51NeInXne383rE6VaJ7OXPo/SrKQgmoLNAsta6CeZsA2P0MTjOCc1F8oNYd7ttG
fdc9eiTA9bfNPM4+8r5CELBRJzWB5PnlWAJztbraOPY2rUoTRSi6dtlvtx3yZdlORvtW4SVhAbPq
sruuV1qbNhgDEYiHXbCIyXLPcDQsh1m0G2ho6WdSXDgYF6R7Kj0wm2K1cZ5X23QUOUGnNyJpA2L4
iaA5REvSZae8S+3VEXpy5+qvIbrg3o31/DCfdAnsIRYRCLn2EhYyy2f29LRAglJPb/poM4UGKJ68
XerBva11z6O/1aGHB+Gvjf/JpJefrUmyq+Rs/Ei+4TsxTAiNPaEy8hsDP6JD1hpOZ5HSM2YVP4It
TfLpQy6oPuoxOP47pzNxFriceASLQugOFmDMvwSQF03kucJVlaArhWhW/ItPFd7e0v3mvr0ZoFtW
GqsPCBIl4HyQAgCqMRlL0bFdCv/uJO1VmU8WIDPLSzAHUOZ+cX1XW6vm7Z0UkAhOy8w91PU6vt1x
2i8HaY2wkKYOlOYxxiT7KrDS+Gl/rRhVE/JNrDr4K5SneuxWSml1Pq0NYplSu57ajbuH2lovHF6D
C7axO+/9PvwMCAH2DYZLKBc24c3hXDAaQZuLyOotOp2/u8f4tXv+qdaToT831WRt5lTrfYwTk8wA
tnwRQuznMm1EGlWYL7M20tyF0GDQ6wiXyuew7H4KdYugVnfgYvm7WvpPh+H33no6tK+TyuF206jW
UNAr97Y3FXWg/3g+IT5lQqOZQKcDTOVAIikG8OQhwlbQbb2oy8/j9be6PJuvT9tDsr5dqYtAbYo2
gC7QAjxetm7ZxJY11K726O3qXmoj3IpUp9dbLITL4VU8VfmnMeN7XeTzf05ApzxXztqBugCIzQNz
DA+Qx3i0mDZdGbOwv3TYaLaQGaEFDCKR4sJAGTU/QOxvt9kUuQ41ps8mfRASiyjodcyR7C2ff/fd
TxgNKMr+mfXPrrDN6bo67lIZxzNKmihrQtYEa8fDJ842GICw5HdXNsClY/kQ/HvZbtuiKMhcTImh
YrijpLMCl9uXeqOPyrSUbbLM1IRrA0/uAKqNBb0OkdgnE3MosowdkqgaIIIc8P1yzt3Ya9iov/Zq
WK4PDqDr/6uZiz/StCwdL5UmcuCfEVqv7xutuq/o/XchqBL1m+We07L+fD5vz5C43S4kK1XYFKIF
NkLi/XqdF93+u7D5pxLPR8LTVlWOVUvvt9BVpSPJJ3r8nrdxmvhzDgka+3oMfwNO8GZvQE0+A3To
uqi/n6L/3trVF6bih4vph/j/p1ZP4j87rXfb1YauQeKBejpuTYWWZQ5VH7uVzFw02Tla7byLtuT7
Wm/0wUKC1om1lCNptkT9V9xPIOBrL731IlB+1q0M8DLmYHF8fh82PckOxXWiM2wWk7OFlk9lzkHq
xDFrGp2TQerU4biDqupV4dLup7JBYWRDxIutSIzm97IxWV4uk9vK7BdLpzTL6goQmt7fC/G3Ith1
y1YF+hTMBE9dvz1eN1b5VjJwKd1jJTyG+YvBfVXA0/Zmlgr9plwoAIrlcMI5o9T+uwW/eBGp+z9N
eNqpkqysJ5oiTeA4w0lM7+zDcgvqXvKKXkGD/zIbvpX1tP2Y6WRbJIelSahf7pK+CWMzRw/npUHr
l4H/p0nP8b9JdtxeijtNKqJise6t+rN1dHdf9Js4i55nVxUcdnyJugZW9JMz6by93cybaRp9jPk1
630f7ecZuWeV4JWqpf6iS0CwStwH2PJEDzyk0j+ij+hYtXRk8vU5M5v2tCuCx+cUI5rL8EWrftmU
v5X1JOG2WXFUCTARdWpMhBW73pwT58dgsXgVNKX/3oH/bdbT2rkXN/O6WU9olhhJIO3G7AC4Of84
+vpvfuzKmXIQQdLWebXha7+YPL+182ldKdn9UjofKRzjAjuKbPfjqez0/ttoxOn6Y/BiIT/8IT/n
y3+b+7TOjpvqRtvtKNHw3z/ZEkT9IoaKDfuxZ7NBo3K5YFLzn4b3ei920EdA8l8VeFp892w/QZQw
tKIogErAD1F/XT8e4a+P2ONfzaUXA/y8DM8Qm55Lm6rR38ZApDQy7CKWw3G0pr2gUf0lEB8Z9t8V
8nCm/rNCimSTajnmbeIGRQ9q9bssEEwz7sGG1vLFEnmxHE2ZWv8UppSvV22XUxhlNeDFgkbyCiFV
hH/HflHWb6esbw172sKq+5wYs0LKwgTPYgSaB40DTXMeQzjUW9SH9RF68as2/rrrGISz4PlSiCx+
mqvVYr+73qAI4EAJ9NWuXyqcyvvf3fhrL/5TxNNsLCbW/bRVKMIY7zDUrrt/3/5FC57nnnpOD3sj
5fanxQr6EwAp9t7fJaiiuvxYT/9twfOkO58LS0kqFMF5Uw4L/e58jouoh1b1d0m/7poGulNZI4IE
xu3vEy7Z6nA9r1SDBMZJBAi4o5PXnDiLv0v5VfL/U8rTmKfl7LxMJ5rRX3VNwv4BqSSP++8iXjXk
acxTsq6MEoFU/dUH7l9SJcyxtbDaZu3vYl605PlguTJXt+O6pIjOlDYBDAgvZKL/XcSLljyUqn9k
wFrdTq7pmiHBwN3NIRLaEHhcJez172J+SQx7KJb/b+ifz3m6ejUnxYZydu1dH5cHxlJgp0m0F/DO
lwFSv6/J/z/R1CdpszmdTWWZUho78njM5o/NGWssZ7+/m/XrAMGtocJfo6mQsX+f0NvV6mYZu8Lo
Z5+bOmy6EEyRwv5/K+Np0ZjWIdHvOmVcXMB3trVSx/x4RYTx6yz4px1PS2a33t2yu4kN7DLUOXI6
m/6aDAssF1Ex/bs1P3lJDDBdKmWhe8dPS+Dz9y7L8rVy31h7kQEZbIGZoFsSBaIS2LNpmK4abXrq
aOueQmxs2HxHfxcvDXkSdd9KfxqwW0XVT/r9wIDFYva8OXcn818d134TqN9KeRqyy9U6rfXr0eiX
WlZdizb1nGDOAWAdLfzG83VdIZrnxSz5ZcZzNi2bGlsdkVbG04xXzhADKdUTRc7w8gCW+OL+mvTM
j577pwDZRP4RFGa6L1RrdX7o7qJmjmEre1i32MLF1IbOJ9SlH2BMPFwm9ufw76H77fTwrYlPM0fn
8L0qXWmi7FKiHYkV+wbLYgk3GZaCw92pvirzF3PatzKf5kt63VwuprS6vNDfyEHHv0q8buNYEnRV
AJn/buKrPn6aN6RmFrd7QQuV4a1OiGoEpNjfJfymO39r0NNKVyfLXa5YFAFMliec9lgpxXHXbYv/
Ckuy5uH3stn6X3Tlqwn6tGValrLZlkwKTj/KQGzZrwTLi/v/0JMO2uZ2KnH/0kwZHT5eAf6+6rhn
JWlyLlnFPmUmYK0bTzE146fb4EI+2zF6KwGt6K6vHSKPdfu07KyqrhK1ocrxWHtadgetukNuV0H6
DgiSumpO2Z8MoNtcNnYxqKm9ydrfQwOoQebaJMNbJ8Kh8IF5NgiNzLwMMPeh2kfCKs4W3Bvy03A6
tqEbuFhOeZydXOLTgepNpsu5Ndp1SlHerwTmUKnn02p/OdDeluPjNO9wVXmcTM/EUL0rma0JlrmT
ofbsbZUow7Vd/lCIHSSjnFCotVMGQgjn+vTW12smzBtMMHyrJAjgqlw5K5xlS/twsTWSxXB28M7K
MXCE4kaugLvvpDhSFft4CW+KczKdVUmAzU4wKua1C4CMF39p1arInMTeAff3vgeREff1VAPHDMTX
E1E3YUKUfzYrQDe1cDyDqX5xgKwtjS+embpnAqRhDD/ZIHETp3tSbDg4cOGlNY1khrJ9amfzvUoQ
YlS8gn7QHyFIPwa0UtZVcEwwuqhPEuW6XVcOa2WlimoiDxFkhCwc7fE7VuD6+xglnBy3k92aao5Y
wftHoeZ+ZI+R7zbGFYx5XtzN0E+3uPbickrszok3mLXnHBlnmJHFmituIjGwYCS3O6kEJ/SXXojd
Et5umbY+OacJb+Njuoi/SarSAuIqsX2+zyd4MfqEKPRTh5Ph9ObRf9y2yxlRQgKIDug+XCxcCf+v
mKtXGNy7MGZva74wXGNFvmHUfrzEnD3Hbju71OI2p2esc2LZxWJAA7sYvo+1FSKI6+dgbFHxsz1H
xDoQiXW/DPkA9du4J31CB7ZkwcWYyQHCDYu20bvSlJk/e/sKYsDmgRGAkySMrvgsOV5EEUnU4vu2
o4HuDPhssYCMfNWC3zEXSdfBH2DWhp+LT2zJWJMD3rvg4LvYnYnLqu4Qz69jp9d58N5n4nXEw7Xo
id2q11kQGlC71K1w0q2aAK5UoRXg24AXhlKFTw7T+BuGEl2T2z0MFMKN/hCxeCIovXdwFnhYq7Wc
YFHJNPtcdF6ZMH5z4wmWBXqX8Bmqz9PuRMT4Jhc5cp+B4F0ClxVkf1h+AXV6L830GBxOSUdhRe6J
KAfy1ylKdoqPm3hcIiaJewf9zxRwVxbiCsQsuiwqQkCx6utOSvAJsYa5g1Mcl3uB+xj4ybmKVV5Q
7+kOPPsvNrJf9soKCV2KKepkBRj27/pIkVzOG7VMgxJSjqKClJEyeuTFPwG5t2pU+rdOdbCKS422
4p3CbbSMBAun2q4CaPV3TX5zRX6ryZOIVouyNTFSanJ4Py3yYdE8ja2zwGZeyN5KnAMnqpMDfGyR
OxMgvBUnm4ABbCufAEQa71nnYNgQCuUnB3Bh4+Dmpr/cuKB7k7dFl4I//qK+v+yUpFligCXfXyWZ
46nn7llV3VcmcNHciUNbdZf90nveNOsQw86TDvFpo8nB3im23jDB+f8E3RdhTNTeLrgR8qjON73t
3oFqguBgweydakRuYHUkae6Fro4v7KfOKVhHVbL2ICcjsPP7GN/MpVE67lS1v+xX39X40sj9rJ92
iw+yu3zw3olX0fvXGcQ90HGzR1WDMjwLhGRPK937yGhm/bx7GgPxBxXRXGVL2dQMZvXgFtynSWMV
l1vGbNLSCIpmkzgRNr/ql1uTAJdiBGAAMYJM/ayudk+z5RDq0S7Y1k61DpoKgHmnmHSldnkKRS0c
MrmvgzlYqRlQkxYx24i5WAaZu/bkQgK//dsCdM8SiKnvhIQQOhYVfmV8IRTw5FbcbQDXVKMUgIvo
V5rW6DQ9DcvROqw0S2ExpWv1/os58MuBD0AgBf5Qxh8Kg6c5u7L0yeZ42qli8pGHbEBT4sqmRHb1
+12JX/PbpMGORh+DwRnR+fVAyZF/f1fmkdz7tCVSGbZKHfgJ3FzPW2J2T/SrRWWIuqM+75r/Lhhb
0/7esZH3PrtKVyKjNjAms/NAfzYg60O8+jvnpWtUrUjbf1QHBwVQW2TBAYvxfdZti+UJX1hG30w3
QclWY9wH/WlDceoWm4A84J9nwyAgHl/o1ln0APUkwEvc43VM8Njhx+OGxAOq0DNtXLY4dnf+HgNq
7UBDBMwDXlee/hPKN5VoxYSiiE1fMY1IBAF/NhnvoQUGc5gQvBbx7zccC3AkAkhMQYS3IfZIK8yI
6oIXJnNWag0QeaCkAbMlx0MxnABI8G2kMvfJQvhUh+uyrRbOYYH6gxlUXyhXO2XVwhbQOsyJaEpq
E6IyLdrELuDCm+2Zj3gG4dNmWBpia7cI9Kw+YiuFI30HmSrqcIceAP+M8Db4QNwVuam8eIBX1AqA
LHqQLONj95nLDNgBvpcVWx07n1B5/z2VNPPXia0b2HrNCnhAytMhcXmtZom2Oan9dIj5730J3RQ5
f6gUR4cey5v3KfJ4Y8IyAgndvnGYrhrp/DJYNSvjFVlfs9VbNUxbawC53jZEgEvYwR13TksD/IIR
1L17bTqJGDEiTVtoUsdam5Balo70C0P++M/AEuUtnNXzbruNwkKsjk/AXzP2ScpjYhcQik/BA9i4
IZo1zm3UvDsp1/y6NLa1XY0PW6L8YYnt3rkZIauyJnF8o+r4buzHZ/ftEb1FjOnRYTqJDtieW45v
ix0dxYTh+DqX8CrKsOvHeKoHxEFEPYkF1HgQ2JE5fJw50WDQHI3wGDUjoiX54qA34KUEQuK36i3d
Re9DQiol6lLzqj5R/J6Qv0JqESZticZE7crswbF96IC7LmjuHFJI79lyuMCUlDjXmw1E5fj0Eh1C
1X6xwknYP0hXpPCRwyPbyD+miaVllbaJeRP5QTJRTXGXRM5KnDBMdfWstQG8t9WSNSbmAhaIQ4w4
r8SA8PUAvZ+ABjEnSJTxA1eCpcmwAN/iklTJz7oH9zqo1Guig7sxp2RpO+GyRMg8dOGZRL1KuOzK
8du4NCv2CYRS0rBJJwUnOZTLP/B0iMxiPUBCaZ9EZUR+TEj+yB9vy+qg92wjAPillgFmuqkBXA6l
D7wfNUYFxVTiV/5eNOZvCoEAE0FeR0I+Evh7/ynL/TFflycKsVTiUeM8wnxKXI+jQQNxvEf8EmP2
5rdDZnffj99i8evFRJ59RAvW/7lW73V6H27QETH4onbkJ/0ij1FbBR0CM+uPJb01tX1x2qKv1Exk
L9HlY7yN7+jeREw3Cqch8Rgk8jB2RHvHqle4Ej6EzO6zYG42Iw8nijtlSclOhzH4Zr+9xbGKZxan
oRxY5LgjIca8S5BqjeFT3h+BWk0QTbdEg36FPxI7VNg9GfB4hIouoW6dXnMTNjuLDqKfA51so8MO
e8CYjps4HR2A6A4LLI5nMXd1e4sXvfOTpNOgU/7pnKe9c7s8brP7xFIwS8jI1Yf0zpim43r25UAk
IGiEcBH71AF8+e+Joyq/mMcqFI53yywLXvfTVpnkh8tROW5JVYTdbbF+z962Z2cL3kDZgW6HbNk1
keSb2gGeSlKxER6cx70yi/RsK8OEhGrGgqTPQA6Sj5jmr1B0DpejR1DNhABnCfL+OIUkYScc5jKe
YZRwD827+7HrZjYUjYR7S8D6h6TlRAOeY7gwWEA8gOJUAgIZrEeIs0RuV9i15Vn2Op2NlqB3XrbV
km0CF75SbAjfwhf99DiMfFMpwGTFjAPLNL5dDWX2+wo77wgd2jKOfWvjWVrMTqS3LrjOrRq8DJrA
6JAPaNmA2ipQ9gEMNoaxDDZJK7hOFSd52w8V9wblYRvAakClWhDwGmXvRPSn4ax1WyFKF/IXEpsG
8BPdZvps2yeHtlO2nKyfgW8/LPvLkFR6aJHj7Tx/O4+OCyqxKYI9Kgf48vbZcMqkUERgFGQ9s7n7
MGy9rrmWXQnVHJY2HN5nrC5UmZQEwF0RFINCiyHJq05IeFuHAGdAe4fasckgZ7U1moJp6Rzl1Y9s
uMph/6xVo0viF1ffqPr3YxPUWHTubR6olptOTZgD3150e/nH+cEkqgWcCpBi2RzUZ+gPI90n1fXm
nPfzaBmWQIH2SsEeIODCV8gyyd55M9DomWV4hbjh7BkRZ0igmwxw0s8ezEuh6Z06And98neeHhxg
RD/5W09/W4P+evTVQH0jyd3VgdnWa7AY1vTawRM4gpN/5DryI6ZyXT7YuNcWsLrupbOrSV6U0uC7
AVuKT8hiBPcjIC8lNwuMmulePOLE3bSG1cIt6jtAqbe+RK4eCMFXgmV04C+hk1+7JHLX9p4C53zJ
vw4BEcNrCysb4Nj7sGCXPsUKeYZVX3ZseRgg1J5CzbsDoC3fOYbZh7yvEY51cw129pJf9kgGxC+n
kaa2obw8EMzgVwTiv9jBBKZYAWqQRQHOpiKK3D+btl5WlNPS1LU+CVm3i51ueyclzCGjJJVyWbsl
JCcAbwWnGAzHV1cniYEEuuGtxfyHF6CTDEFLSfk7fzPutokd1Nm9o+qtgTCc7MAhRtmF9UkNMUcy
Y6uUwVoAI19RG+q9eQKj8+KcmpPG2nQLy8nJLT40LC8rPJRw6Njja99cxyR6w/ZZpAGE4kbWJrAM
UjAWVKVcNz5wIS3Wp8AiOykmnx3WLkhkoB2xl6YLYllycJKPklJLSu4FyrYtPLMwBJRhF9dJKMb9
iVb+IaQqib2G2hMSCT/tQJWtje57F+an+76eIaiWdmqBvhxvSBqYOBwJ9ncfuttNA4QYFZ0UHka8
dIa9qrq5DuGqNrTOIccFUteQqYC3V7deBp0DqM2k+y40mBDrZ7q8rvXh9CXPHO7lS2Hv0Y8zYQPE
qYFteNmffGjbmra4ziY72Krs5FZLFThYa0etjvFii235IDSRN1T+pV1Gx4PkpUyqEpqK5a7BcTdr
9EBeiUsqGNu989sGmpGdnU1qGfrQEp6uWu7z7VtMyrQxMNrQXYFrfPNhpjWblcTZHDnVe4fCPvYJ
y1Un7uGjlNaPGrn0rlG1CVDDaNgXU7jZXCeOqJhL55wudsIitb27JtatpKYQMXmEKNk2AeJeO2rj
otV0En9JhoKXnUne3u5ci3lD8kojW5z4lLTb1FkXDmYslfPRQomLacr0aizLNaSXhvF0cYE2sZ65
+uA8qgCjjbxLavcuDCBkqJ+7OsxxkJ99wu54LHn3zKtWHNqweb+ntTMRyoVbaV/3dbBjl29cmGy9
jenqx7Y1giOxAc+MiisLgsbC50wC1cZx7RiBznawdHRSINZzDYILOMLg9kO9TuGBrZHxm8u0cmD1
gRoy59gy3F2mFXDIoaNlk6swT5ztzU9G2PvNEVymue7wlcMcXus7Y1df3mpncudSNxtrs5UVKoYr
rD1AnygNUwm3eud6qZm5oH/RmWqldS7H7KBnIO4tTMm9G0y+d0qxV1Cz98oYDg1nQhpSxV5j8bzb
2aKo2oyNWthVthSSsDZMtRc6yUPZf9pqgUEH1AvoVyRM+UmurNeVa/VOgFhfiSBw9QT3R4Ww4jJf
I8BFlG+9HSJ6B3dIymNXO/kHyGRhG66LkFcDEfGQJPJaADnlrz0MDIIbtHPzCvHYG289FsmIFJ4f
yZXzSUYap54G0u/ald9kiniTN/kLJHsXUY3IvgR/b27Yan7oxeDsEkKOXUzVgBCrPlnHKqusclte
ilv/7F0izd++H94VP8ewBGw2m5rG6wo4yetQiQyfzP8yOfExr0hWXTVLvQMJq0kzA/OES4poF0M1
g1Op3DH8pAkqVzRpbEPymgsMUaum1ZJtcRcfuEOls+We8gPsS/MQV3wtkr8nnVUTgI+LrUSVx13k
CwofIeILdmCNbXcbT8jbZ2NtrcN0uKboNfclsTjOFxbJN5UOnIOPL0m95efqfZVW7UkZ8hp2Jdmg
ZwatBH0/lg38Nls/qsyhXfOz9+NCbim3XjWBsYBANkqHhxjf1ZrmH4DslxvtYqnKpFEA4q9Em+Fx
UW1NGtIsqfUaDMotWwAdxFySZsTV3i4uIsqQZqxDoIrgcNnyLM3QfOkc0RzWVEps0kt5zSegShhw
y0wa8Ot6Rke+An41xr+zJxdtY4v7ym2ARJBfRcRlj8bxFlWXdmi+1IxSwBBoFoyoVPoi7ZFPAbON
1ZbkzeaRSu4U7OK+1lF81rrRKQXLkD99qJN42+xJ9UQBkjpIUXkkdZJelDmjP67idUfUo/KYGRRX
GnJTuVJUqFNGM2RqXfhT8SGIxdVIU3wuHMjzYcYONuCz8T7IuOKMvRMGJUnzVcO9WwXPj/I9NSwP
St7koxRAQoOKcR6VgkuUzcpjWBMQmsE6Lrj72UuJqoUcBCIQviffrwwyioO+yucepA0roLl9pRCn
dRKJOc97FYiZgz33k7TiS3SKJh8Ppc9LFlZcds1w6Zck1zwscZcSSEP7esmDkbTk7QNy2r/qi9hP
pnv0Rd5FbwSAj4Q/FEVpMOUEgsl3Hck307q07sTqK7tCWUIq86zklSgJBAHqlHlSDtfXdWos15do
gbShxGda446IphSLFqf1U0Q3Bcs4rZ89HK5NLirV9oH0mbR7LYy4toypPNQesK99qYvcd+lbcFyc
iEISjxT9veZAIx0HzR9vXNDmzLAKpckpWHLZJQCfZHoCV0lGUDRjOPz4LQVJm4+8suLdTDp6X9+7
OETX0opAyuDsdALLh/f49Z+HDtuGFCatpAAIXCS3VPpbp8jM08mjr7gAgZTdoitNknLKj3JkKKSO
MNuGmzepX6UrA4TviCpxUeYZzVNgNKVauTMs0eVST+nstV+CP+QYVJnYMFNy3tu+y2cwytBh0i7K
oS0yhsxHZmYGEZMjN8jraAFx7gnvDywXOt1r3yBeP7ggrbGvhQc3CRV59Ex3CwVKtIPsJ4cqB2SE
lV/+VLsZLBSXUX6AOR1IhNColYbye8fbymeC9V/pHdzMFW4cgutC/XPpm5+wa0IixPjKjJOpAb5V
kBk1yLLD+0haLA3TWEJkyfJKql/mCPOY39Xg8M4JhgUpy+EUJW/nx+WKv4xlesq6kekuE0SWuTyL
pIA7C/EHk5URbZpJV16dY8FV06GgsvjR3DOHnhuRWQdPj1PXcPPB1iO9KoLrLJQHsCkb/xrwK/Wt
bgrjFRiV9XsA8ROqJZROsnnuga28Bddg40v/4Yx3oQIKr5xybgEoRhvfondxdLFnyj4JAp8vkzIn
W/rreAPR8KAMT8wptPxbdBE/CniYk+AQ6CfIErTwDlyCEeYjOS/JCE086W7uS9CAUQNOwZVBOAf3
VKhMYOQqw0uUBedABssC+MQIy30OXPJunWqSGJ4F0LhyM5NPDwGsE67eNDmUraj+ijuXwxXXZcA9
4BQzuFk5PNev3FIeK1/HBNNc0TUbiuUjfsuz0QaHzk8almvAwDTxMn64O6VMPN6r7eoTjznSlVqB
VkftpPx7l5KC8ueBG2vty9omIfpQN8lIvaaPsplaXAxGe7B+29WTeBeA+VK7U1Uq71ZiuRVUe1DC
B9IiC2ooqSoMTV0ZCKCK5PSJkhMYkH6tmmiezBORArJ0V28iTmQCnkdlSG50li+LmCgUWW9fgk/O
zrJtyBYia0p2QbZG2a5ko5IbckHnOmMiIsgQWfJdWYPVQIPXWET3nsycsqs1RATLst4jUC/kX7M3
yMWyX8ibiBjkL6v5SyIhJ/gID9pAo1z2v7GoPaIGsWEN5GsGvjWp/T6AsCdI3lgp7Ibbd2nfY2di
XWRsPcLBJu07e9fZMtwvvnZvkfVVHnvwbNAmvBqChLZgpAHWGXhCBZyUcgQh10OBFFUSpBPvFmPJ
jypMkhWjkjDzvyaSL/JgFU4C1df90wxcV2aA6S4ZtoeEYKDuMFmoYIAcBFIllBkBxR6jtqsjD7je
qB1nCfJJ56YJAHqr8BZtSIp+yKsUx1AEXxOfkbg1q947YkVQQpn/GQsmC5ZvGc/nukzCFdCyj6VQ
l4UgE0PWkXwuS0CmuUxQjVbIxJfFIYtGlo1MRUjEGG9UOKvGGGPjeWgeZCfxuDHQCoCEX7NCelLx
2eqXDJ1sLfKTIcGk4xl4+PE4X3j3+t4XxFsRD1LMlZVDBnpo9K2BrAtZqbJSwDTx7lBsrWJwBZjg
F+/rUW1Iv1y8FHsuDFqR7lsdk36W/pD3zY4IB3g+pddZCfKYeDJA0klHAjq8K5ywCbc13WskH18Q
NdwgQlhHEKO1dP+wkM6VDeIC2NJpZLlSBa1dptKIhMZ5ekUOTMIrmcdA2Yq05A3hdEPi4VijBYdg
Oy0jlFQkhPHoXKEuEjmRNGSYsmlZboeskM/5DBYaGRKZBwQWx4d6qIX7NUBT6lhaRDXer8jFaqN4
1/19XHilhk67Uww/mI+iDFAG/lBJVi81VH8VC4Ze+i4duqtTlU+mVj+BPg5bRW3C8cb0La6X9Haj
they7Gojc1P2ReASwpSHGh0wapC3QUpzlMamvwo3PDjTpXEaUzI/EPrSdfLKRGrLPfSCwF5oK+G+
k+fqWIYl4a8DfXiNaAb9f42shgzWXaZ3LI1bL+QqGTgZdKm7fnD0zsmTMZY35OODe45kTOUL0pCT
l8RyO3lnRVNYH+Ed8s1oFZoc3/RImeVwNR3cG+VK592iVWzQPNWH4TYqt64AVkA7BijlZWa0klDt
LPGyUv1bZAJxpfub8JoBUSHXV3rS0GLGxIvwgfX39DP2WGZN+QJL8QYqqGLG+rQ3sd7ROzcKWIXr
IQ0BCQyiekZNVq2MoNRU5m9KwZVWDvGk9J2GzYo6SaGlRqlx5600fvQVfUi9pFNkt7o8Rp72Uo2j
VIbeF0mjyqygFPkiOJsaqMICchodw2pHYY5gJoxTyjMpwAKcYxPn76IFVRmKFV2/pK5Vpo4ayVLY
hLuhDLpMqmOszSzurne+hghhh3IkMks0I5ntsrbM8Z06rOLT+4RO/xryrzqvQgxFyX8KktGxOuXW
Dcv+Q8LRLwVamHQgFeO3NOyrEqKmmUyxTWh2bkuQUWQO0PLOiovv1HM3lKUqE00WKxciIx/8eVJI
AzLDnsLUE5VBaqah0B0QlDIpHivKExWvaAl5az4SKfG150si+a5WgRRuG4JMK1uc8XgortiHK2yn
mWzNqHcI+BqrQY2kp0oNeS6gvjb9++JrdUrd5LKc+Su1kH7B4Ds+Yba9DbeuIlaEaDdeRqVQQ7FG
eUYPbpZdi98ndrYle+WyAS0rBwvZEeUYJTr7EW2YvGfOIOjcaP4JVH+iVMkxIEfPRycW9EdYxUWB
F10bWjyOVJOPvw0Tj0DbnwaY/5olngww6uVaJOrRBE5R0mJdMbgcUYoMbIiiPQW7qehDgOeKYoZ3
gWR9P5kD8OGp6II7zi+Ev3CaqLDhi4LAUZKTxNeJjeY+tEQxSsMDybt/V/4RBvdc+QquRjhaNMsy
H7Eh/1iljwSKTJaHUtHfky62nDSM1E0S75q5EyJ09mF2fKvu37RVU1uPqzv/eA7Xen2ZFbUX1fiR
cIhpp2I94MEtE8g2Mf38U40sv5+NlKSPPjDhznoJ6nMJ9X+X18tYNW940SqlSUNfLUp54r8o+jer
0r9FPzkUNeWi6alZLvpG2i5pi9XmLSfUvaKClh6VNLAVL5davhpYSeN46hgAfR8H692LOfQzW4j2
V3Ud7OwygThmRfyO/7Q/NzfWVoPsrp9Y0K4rnOd1Aoj1zs7YeaXTJtrtceOdphMNGl/jozBfhPRB
10IBT/Ogim+CuOuKmNaeY+SuSm5us/MF0NqB4R9C3ZvwfI7FQYRp33oHR44/MIlFWnTzGoZfxtD0
ZZ8CdxzDkyiKYMVqaIpy2NKi++NZYMnle7tQDGdyu0RcAniMZKtHD0HkgH2LYiDbjqg9YG6yaPQE
bvg90hwtB7lhsVnjRHPvrJhcHFeUjoPj64goZ/wCI6R4ce6u5m0m8MsAOKpHt4UqUIyi3CizPbJR
9goODewQBzZc2VevDqJJ8HZ4ZtdUI83b4YvaeOJ9Wka7eR7IMU0kCmdu7+/Jp/0mPL71+5Oj1Eg3
t1ui0u9rTGkNkAXpqQ1QgBrytuzjwRD1+4AVUgx0Yr0Sw1iB9VOOByIrxPwkKrtYur6OvIzDw5yJ
EVJsmvJVsaQRE38P0qMDdnXhyN04GldbZSyWSVPsll9WNdFrOdNcOWTsHgbDh6ntMbpi9cwYwhUA
/Ru0Nhkw9JNQ24LKI2Je3hBFiJBONA3LL7eWTelqUZFuaJYoFQymbBGWL0qW6BGiuonPDjfUDBu+
7NLsvEIJtEG1wSAx5DiHsiwCVLyGt0BO23iOkLPiWRSJq6FY42Fkb1JcUqw8+Tng/U2C1JVvPDRV
fsvZVe608SufCqaIQHQSGXaVSq7QI11IxH1Yy/EbajXN2/er/KUhqBUv+ZTf8kpfaJ54E6v+hKtN
1AvNuwFbuMfUwee45HVXPIopM+jgr8cKfkxmUH2CVQdz1NZnpxKjlZhi5CwoBsK/Z9XPABLTqIJ9
axHeArjIjyy9pbG7Xo0MBOova6ywbsu0+TJmfqEPivWlYGKVidcT87/0UrW5nSYPFUuUjNyrdoBW
pf0sJm8fo3FrOGXXzvDv2v6MYHuq7VM0jnmvJkjE7NbnZOpPoJ8+dgXsXkYzbyqQP58+shBEWV/O
7ZLBI4Z5bPsFogTyO780kGknmpZYnUTH2IdmRIBW03TSWuqdnawpTt/bcPV5d1VXqRGd4W4gk9+i
YPzdGFX5ZSf71vdPToqzll4rRgaA9peRVsyVCnbymwc9LgtXxkHM/WJWF/u5OTMwT4lBCnJvVwfm
/xZrrlozOWtrrsIPHOP/meOa+Nzxustz6u5ROy+eeL3vQ1ElxMt9d2X27sPdh876U6PzYtK6LuB4
C6/u2RX5ZqLGipQTiSddVh2jfiIIkK17HPCQHddFXXpoIu4J48X/cHaeu3Ejads+IgLMZP1tsqMi
25Zk+w8hJ+acefTfRQ3eDxLdUAO7WGBmdzwoNln11BPu8Pn7+U/t55+L5t3eXGdLTVKKxmiWvUm3
nn5GAC5g+YxLOWw/og17E4FrV1z7tFxC/ttF818IXN4Yb24pwtW99bAMG7S3nvDSElzaf0vdne6W
I4+LO+rAS1NuPiiY5Y43wQl0+jLwarHqXqr7pbVlotBvHguiCZ0h6JnLvZXT+FhWWto6YOz3uKsf
hvvooLhLdOErPS9PtcRn/YTVMDfX0oNaNt4S/8rtshmXSnq5Uea3tPithICY9BYeqdEoTZcPQbjD
SphDhVPAr2V7SnwEdbdEFrEPfsv8tUJJu7ldsA3jXwukQ3UctxaRJr1firP/Lsflrz000gV2zZ90
JVARS6Ra0A0hEPbl31liEp6G0M/R6sPqe2lQL10g+j37pdWT0kNdICPal+Fkvs1Sls7G8k+mHsnS
pV0rIeEn/W6wJNAAmi+NqWt7Y0m03u8M/B0W7xALWPySj8rLP3+XA81SlMhSPQkvm7ao+3f5OVfu
ku4Kr/ONQ/7ZMqtw09aZ7UtmL7xh3Lb6eVBPmY1oITPkRNrL3JRB7kZIyX++8S8vK1QUGVQDQ2dt
taxhzyVKT7XwFP/U5CdRSzud2kW6SwvVsQt30o6jecWf9h91jeWVAnRUoY1YuqytzaNzXSsjSy2E
l6Clo++qWv+i5Xd9WH+t4BDMSrj3xcnIm42k18cwI4KGr0Vbb2Dmfe0aAFcq9jzxFRPT5YSvP8D7
h1pFSEvUczENrfBqPMlBDe4z6Rzn2zrZjH+K8spd+A8S7e0VWMob83oBpa12VT90de9HnfDMPnKn
rZ+2Lj5FB3/0ncjAMBzmA/SUPkel2USsN2rvS924VmMsH3f9kxF3RJRDE2TXaw64OgajpWaZ8Mb+
xW/aDa92rOVtW8eOaAvXhhXIdteYZmdAlW0JQAZ+Cbq/b2CmBPSCzSsJ/z/s5uW1cO9SdUBCwIBm
FYYb/mOP7Wx7GUCOqDHd0cq38uiN9Y0OjH6Ga6g3yqZvUQymed9iUZATuExrM0Q3Zps/dvXgjtVP
P1HdsPwrG+FeVUHVMH4zm8FJshB8HX/z+Sn6hyDz9thwvlXD4OrV7TWVp8xw0hSy7UnixEEqtFOB
jHwnOVOFa+swOIoZ7Mr5rGQHoXgGu8rCgEK6kzEb65uNIGcAOlONDQr8EBuaaywtZV1N/veAJt+a
hwOQv/zzd0FMSIlSV1VteyakmvxvAnpqfDRlzTHSOynbpNlWDrdxkjqHod9RXPTPV97QOv/47wGw
B2YXY+QhlkLv3QNkvjCASIy211eHhBGEPQGjQehvphVRz/tfTXq26bMYMQOvGNeC+nmc9tWAwG1x
jrTqZDBBAe7Ih/78wf7RCFg/2OrTmeGY5kbGg8X9lzw6E+EnBGKl/RDSqfNf9fkpS63NTBo/JE+t
8mNMrkT+i5vHRlQOPTswJOY6FExJLKvIvtlemxW7pM3wd/A3YyptLF6I1pcbw6brWmGRoLpG3LoD
A87WT7YtDIo+v7c085hvOE9ICKMYVM1PjX43+1cyyCX6rULF4qSKOJkM0hjXo4/fL+9QZ1XszPJ0
82aClJhsuSb8+T6nQTlei0uXbqV3q/G3H1ez4kj1K4PVVBlV4Ep2JuZXBoiL4TUYfuXiFX8BZxiX
8HRfp50rmhcFtK74VuN/kmvP8VfF/JXouGpM/qYsXsTww4i4VjGXgFKq5puxBbkmvpUZmu/LvzIO
jlmrzpAxDa7c3AgBSt/28+hW6ZeaEVQB+NN8tXnxDcC35FwYBESwiqA9aGNvph5nCOulEs0+Lk4S
yDETdF2bc/DnyDEYME3qQ9vfW+hYD8MRnTK8jezD2PgYziiulO0R43CC7LWUwPwVkjP0yWM0HPOM
zpu013Qwl/nLOHXbKjIfbQB2VvkU2Kkbj6ajGTTgakdCpFmzwAb6tWOApiybei/ahxjoWl/xh+9S
OQJXib+P8F0fVy7JKwCvpemvTrqZUoJqcRtPJ0MDVmaJw9z8UXTlymm7cOF8+K6rfpKa1mUpYzLm
lflDZd0MxVZXw80g36vXLtiL+3URg4GyqNiGtlrJ7HptGqfc8oL8pBh/4+lZD29I3DRuEbv68nkQ
eTP6+ud0aLKh4sWl8ZJXp6O2mknuJdv0YjVxCiSv4yl2eunogyftpRs7idxa1zaFXj5g1BpFaC7V
9cmab9qSqgueby/fayKBDXWcuQRsSdsY4qtdU5sDiCw1aE1V/sNXH9L6uxSS1BfJTquk13p86plD
C/Ftzn+ORfUq5PpOj8yTgQBAWhZ7OO5OLD32JShPDHPar3mJRbuEYD9pJo4Xn7+HCynU4qP4f6/h
7Vi/C/I1K0ZZGlgeHjNSAOizvdPMXc45NeiW4d4B0uLzFS9uqHcrrj7zEM7zVJbC9Oz6Nm88lW5K
dEybX7b+v8S/dwut7i+tk+bBGKTlC9/GxZ00nwPjV18QAs/Z/7J3FUO2FkVeEPPr5nfTJWpttKnl
5e3WNL80xW3ZZVhROTM4mOLa5r300RTWgXAEBpxM8GOslafWxq2Rj1Y3xxZMyJBsVf1+kI6zShYG
rjSXrnw0Zfkq6+OiWLYKIYB0BHToxyUTK6Dc6flqJkelgQmm35vFT8DKCkzb9myYXyLS8Pbh873y
j+QRV72Fdgs5N3+1hb3KuQM/0CatDoUnwdIIzT+J0n6dswh6RNk+ZM2PBnkgPLaJ6po7SYUzhdkh
LuHRPAo92XZ+dc7k+iFLGSX7wOg+f7pl8fU74ROg9cunsPS3DO7d2Sm0KgvU1rY8gmIg3wBdTvkQ
2ZVtfG2V1SsQdRqztGF5pKjkowNIjX57vbq5tKfIaAwSYszmsOr++IFLOYhyoyWpSmLy7cEijUET
oNDduu/2SjPvNTWHz26qD5G9z2ovnund1qc4/htOXtGg+TElX9PE/zNUxZU3cHHzCdwagSQLpO3X
ZPbMtzJ5TCvLUzTFkQ2vhdkw+M+xeBHpqYKhIDXPDDMk+/nzD3zpnQhdQSjhzbr8rd/47gObaWnV
ij0y4tWbk2H+ibQXNUFH21zy/xm0/un6d7j0ud+taa6+gznUQytlrNkzIpM1r22B0oVYSteZQkwG
MkAVxzBNnmhtSb4TisehAk5fym4aX3Hb/Ycitxw/0ODoHVj2wnVfYvm7F6Cj5mwkYURYC/P7YRyd
XkD4Wx6i/DWNT0nZuxpmfPK2THBDAp3egOIBFNnf4Ii862zpNpySXdiT0ZnyrVJpm5hpCWSnSQS7
BhGH2KjvMwtklv/r8093qUj48OirgJX3fpbZemx5vvy9I1njRksDuv24/MFYBCvdV1u7yg4TqOCc
wfRYd1sbuY3PH+NSdbxYfSoUCgs9dD2ONFVpzsycUB2MNMAxUS71EFD/a6jSI2usP3Fdv4YSoBW7
c0T/N7TjL5UoDiN8D7mGmtGd/QlznfScltVLBQMOGlLmBX51a6nVRlHhdQrjms6FulRQ68j2/qlX
MScwfH3STK5OKXuwesPVxwRwoHGQRsnlXtqUw7cMxi8N167dp3/nAa5/rm2jSdoWNSQg+S5AzIQj
WWfqd2W8S9XYLaMrVdjlT8yQl7jAxUvQ+rg7RaBq6mwmljdP90P9bBGAQyW56Xy8krNxY1Q3diFD
4lB2yTQ5WVHtZjm6NXAC/vwjX+oMUSX//wdZx86u74vKLsmR82abaV994KLxay3DnRViY83ulPSb
iEcI/MIx6NAUypXe1OUPZiHmsqguoEO9OqhKa5VZPJDN9p3lDmaA1qHilllx2wSSUyNxVc3pN81o
T1UZoTLD8wQpyYkNt0R08n2s8Mpm4c766Mi0k+JZ20jVvGlslAoABgM4uPLKLuUT4t0Dr46nkPwm
02x2WBIMznIY5PnEqRybs2zOeElyhyfbOD51cIauLH0pAeUegfWxKKOY+mpQ2qBSn2mNbnoGyj3F
hMJV5Iki31ZVtgmL6lGqFSehgdAyvO+kaWMXWPMihDX1AJQYYfOeuRzT4+eP9Wbm+s+Zg0Wu4W2u
LE4mH3dz0hjj1EsErLxDV05R3azTjjMYj0mdXP1U0VsNk8yBeyfIAToZppLJlBtokoJlYz92d1mk
7zO4qbkabxV0dNrqEI606ke8adsvo46wkPYa4/WgaLJbBAruTNLo2mb2R5KaYTP2tZPF3Q2V2UmE
xoNcHmCGJdWWErMtXz//uUAB/o0xkBgxrlZ1NM3Rqvn4e/2srlql9okxlbEZm5OV16eqi4+KytGd
gl92OT3HUzNu0kK5U7OXrJ+eDG3CjkrAa5z/9pbYK7A4lGA+qpJ2rO4Dq7kPkv5oWkwbIwBHKFXA
wObOkbZlNrhFbR4VJEDyBhtZu09vkimCMdndmEq0lYIbfZjOg1zS1UX9IZ2e5pR2biXvu6LatiZa
PXHpGqH5W46SbZ1KdwFmzHIrfitteIgJPi0It7jp9hqXYdu9zCGSaGI3j89xmgTOpBX9Ns+0h52p
Nk8NCIckMzexGf9QZrrV06luKkdI6qFs/b8D7BW1cqzgRw0DMQ3z/SxUx+gSuqvKvjWRc6vFEwi9
rBW5o7W+aySGp/fdfd9k36ZFdKoyb5T4d9+Ed7oWIs/mhM3EFZg7uvQkKaZbFPVjz3lfzppBD7sL
1EMcaNuS8Bn5r0L6ZqeYSQV4EGoYMttOVdTe9MVq/F0Xip2KtlwqcJgOy2+W2bmkll/MubwzGejY
Z7lxVZ+9xVt5exh+i9aSPirZ7fIYU2G5SpnsKvphEpcvZ72MAWbphTvotyMA+bwA3OQfZdSJYLx1
asn/bOZjNU5OtWtVrBGl0imQB0qBUOae3SoOlRkulLR8MsMpfYb9JUp1xbhVQlDz5BhyQgJFmmS/
aIX9OJSwJYtJR2psaO5bC8mN4mwtfcPW32HRgZ5XPwRbWwMaKTpPKob7JyP/0ul0OktsNqCT1rm1
CefkXs+TPdqi21AzYHdqB6one2MnY7nJYpDlkXGld3HpviExo9a0gPqAtFpFMEkKwrlvDYqxxloE
yXT1ruthufOORvhJ/YsSf5nCc1k6jZztWzW8khdeKstoKirgjLh64YerH8+ukqDcjXKC6dGoz2/b
4mGu7qQaRETyV5BDRT48X8zn4el21cS5eM2RbrJAP/fhKQsWi5Hm2iMtS67CJ5beiGMLmrK6rq7y
5kxqyrY2Y9PLJQ5J7RZ0rUV1WoYh5CizmbtSciyxbAa5d20GciFnR0WFFJlplkZAW4XueuiZQ1bU
J1G+NXpnCg6lcmfEV/Kdi6vQFGbGAr4KdNXHl95UdTwUcUhl0J0C9vSonmzrR9I4n0fmC0UPXxYc
G+kqDt7romfs1MYyEuIy9wUjzaW7DkGAmwUj0Nxh8vT5chdu4/fLresdUTHRUgOWS9go0om1RgPP
3/3Vpv0/WBaKmTetaYGKhELDb7VpRZnOuaGx0hRBvWmVTZ5Nrh9RfKg0iKVd07lWgfFpE5yEf1P0
d01/F3VYdQ/fo+psla4+PAUBYLrgOMB/k9St3YptkDYnqczcsV903Y7WvKhKKce2sU8RzWyu48rf
Fwzc4YuMuzbdh6VjflN1Qnczu0qR7bQIhc3ySoxY8qf1caBU5nI14bky4vq4WfrQ0otaLuhNnCQL
gMA2Rp/hKCl3QXUl91T+4Q2/vVhDszRmaUv7YLUx49DOBMq4HL1Q8yqLaiGzHK0J4M+VjIsAZNnD
o+iyHo9u2y+/LrVYKfUYtFfDvi4QEIqodproUCQdGiiz+SUrta0A2NS7abvP231s7+340HXBSzRC
gP0m/H4rxGmqMYNWCLFB4ZbDyzKRxc5jE2vPZXtQIa/WA7RiBOEK9Lirkv45HAND8dphvI1NlAUt
CNr4jlnRS8sjIFKLIba/9Xvpda4fYiU+lEl3ssetRqdDCn4FlsWUB/x88GSIZ7O68VXD6SR6wf4v
ht1u3p9sNbkLiv4w4oFb6V8quXdoU0yD2OlkFXTvz0qn7zl+t5E1H/LKPxTDnT6/NlrjovuiTM9C
zneZzt3RxTST0JOMbxvI5SkXokauGkBD81/D8EFr+m2k3VfVXV0YD/m+Q3JSSp7lfp8EP3RlEZJs
WfBPqqPRIFuu1Fub0oBQHYdPmuVJNK2LQdunZLR5Nt53HII+Mh5zwyDpYQoizXejqI+xYjz0Ir2x
hfpapQiLR8lZsie3kVpGf8o2SsC4KzufroRf0lwV1Vu5gzG0s6SZBrjsTrnNq+hgaQW5dL+b0qcy
R2EjB1gzq+5sD1txl+b6rznoj3YA7UrGL1Jkbl4kGxu/Xw2RsR4HkUx/bHLtlMy/Qxn0XKG6JhaH
dYtGxfnzoHQJ7oBoEp0wUlRBv3N1fESpTdmgtW8FcNSdpZyrVPNK+89SHDToJSr9rjN++iR7bLO0
q1HD9cbytZFKvD9j7Urov9QB43YxF0Ctpmj6+saPahEMVZCZ3iznx2bKNiNqCU31qopzptbnJOD/
QQ6ltrfXR3vLb12HkkV/B0w3mqEojnwMJY1vN2bZq6ZntS9WlLux2BlwhUBPMSkIzMIpLTRRp2uf
4NKF/m7Z9YVedkPRm2I26SrvY5RvYNTX3+X4OcduLhJPlXErRjfS8bq/ViFeugG1N1UmC7sl014V
09YoJbpIJ9PLQFGlN3pSul2HAFb0VBTfumhyRnLuKxvuUjX0fs1VPWylCLLO/Wh6giFjAPNS9OpO
Qm1PC8QmqL4zD9RoXNHg1+rhMNmJG9vGJqoHJy6VK5COS6WorYE8AFukqrL+1m141/ZTKGg0a2T3
G+gK5O2jVOQbBcgw04X8pKJRETPiTof9olXyFNXGxu+PURi9FUE0QpxOplqufk8Osli3ibhRUO3P
kEmsoxH9xX2G5InoX8fCdNPecpIOOKKRHGwRkqD9FnK2m+PgQOzI+qOm3miDvBWBuFJvX8qm3v/G
VQ6dBkqv9lJtemn1EBYnFJoYDfVXcVOXluHcMBtigGH9I7DHF52scNnFowS017a3rf3TVKfdUvt1
ETGTeGnFVPeBA2vB9VEdqKenqbKPYf8jI0Z/vs8upQUmwwL9rcNgmqttVstGYpuzb3hSm25b+Q8N
Aas+6zS0laQm03n+fLlLJwl0hGZYdO8Ve42TyNK8KaasM7yiuI97p2/vJPM0VIfUR7IXIFXx8vl6
b2nNOlZhj4ZgmMYrV61VUyHLeJgsKCiFSV6TL4b/WpT7tmq557dW9dzmVHXX0CAXL4tFYw8wEReG
ua6GpjFNqmLITa9LvkwohJi4PqfPBmQ2ijCuCFH/WQrq4CFIDbb2wWxPWrqXl/u7rU4aMJnP38Kl
lJop3cLDwREYrNjHgK1JY5CbaW14vuj3RdA6BhgHLSC00OS7EqbfAGfrN87NQGaNKLtqWqtgafem
Gkcxi6kD5C9mRllZbUPS21Hvv6dWvK2GX4XZbWMt/mZDF5iBZggcFIZvmjvTezfAp1Vt6hTlL+1b
V9xEvDl4AKaEGznbX9a2OniNXPay8KkedIeuruqfpgSNvAAI0s+R7Ky8V5qnND0Nxk8lc6fpSzvx
on9McLbbY0YLb0iMY1+hCtcfKhASdaG4qtW70ZEc7afJ5dnQuvE14wv1brFpEtMpUWDif+zw1XSa
oH+YiitB9uJWRUJYQWhHY7zyFoTfBVlR1HHS93RtgI6S24k+cBT6rED3KOxGUW1i9cbvHj/fGhcT
iferLrfuu1WlkkGF3+aGZ433u2p6UodDiXPA3DuNv6Ad/qZkjUvb4vN138Ab/2wTfAs1oo+pMuBa
rdsMjTGlku5xQPTZixBXVOZtPcU3jQnmXJ+dCD2uEPxdQSYc9D+SLmEK4nbRTY3sWHYoK3ub9F9C
WxzCmBzQP5hK8yWkmW+OP82pcFRwsIIt3oLfq0s489b/8sWYgBuQm3CWBA/78TdkRV5kdlYanp09
lvXdlNyPNOXYgH6z1a07obthk185y5dggPaC9JRRmOceeXOHe/fBhFW2us238crorLXbAdW/bBj2
RllvZ9/rtdeh2479GbDJNir62wTl8UQDNGV1/0uKIuBzMX+1kX5e3x1FDKAvjAPdK3X1wDeMpe4J
zM6+R3QuQXIiTm+oRwIJjSypu6mM3i3s4U4q6BcG4ZWi8x8nRWrOxd2TXohNOQ8o4eO3SHptzOXU
QlhraWELZqSxY0eHVmdAPEduNVVbuZo2gVaelJnCCCiyP/tP2gRUp3cK47z0DzURO7ImOWQiJLLc
gdlJrxIand7SpNSzfj+BP0MGcXP1prpwM354/tVFlaqSEhepgN+sOrH/qvXKxo5vLP2uUe9TcgNu
x89P4LUFl0Tl3T5q21GpmtrQPLDSoMZD6y7uuIBfCTYZmncDQm6fL3ipS8lPFCY7RQaF/9Y2eLfi
0EVYb80KFOPurBjpZrbmTUYlntnIYCvKhrOaVaeKWNwZlKbxPmwH98ozLNtgFXYgxensFKZzdCpX
txMSl2paZi3gCXEPVFRoCIqbX4fqKQrq3azLjJ68ofzWpN7IKFWAx6vj/efPcCGz//AIq5RLjoZx
qCweIe6O5fCDhFaE16L6Enk++5nLx3/3quVes4bWp9tjQK5tjiCQrOmsRj/RH6U11fvfpGKX/hnF
n89/2oVs8v1P01aJRmGgbTsWJctGdMOzpzx+6BFzZD29u1f6K2f+0o35YbnVHaKWs97WKm1WWd7r
oNPCY6becEBnrs25fwo6ryzkazvoQjL1YdFV0C+JeFLBVNULpPvYfB2lGz1GsJAlKYIV5bvvHyv1
pYO6X0WbNtkWir3jp49muJvk18/f98UzbMj2Mu0WwKJWWylKUnuuelBmRIuqgD/E72+bR8pw67FT
ryyGpc6FXaUg/wrOTDVlarWPu8pmgIIhFoPSqTa+1ZPiKrl0jH0c2CSoxfVw1AFTAJc0/d6hdqli
DcgrOpXDj1bTN9ZwawNd7f18F4NQUJDvGBh9N9OzmrlVqGwV9Ban9nnqh60aBdtp8UgR90aOpmJ8
W+ng3pErQvQwqtJzUT8bIQN06V6NmV8aQGBgxecBmgvFt6VcJmtCzZGKcuxeolS6N/Vpq0TgYpJb
SQQHHQHLUbP4bsKRp2nb2A8QsAOkKpX4by2DneEPlMOtkbtqwsVAe70gIQvb2zFPtin9LrM30Gqo
p/KkMUUYcsCivHnxVQ7PyaxsNFt9HvXvpYSgSdvu5aRxRR25YzZtDBgh4/iz/G7JTiV1h1zFG6OS
em9oMyf/2ctf+1Q4mboo+j4ZzS+9PQzj9NcMa6xPTnqWuinzpFj5ntfPafEzUp8GxCU12zgW8nTs
ff1BdLqXWDCrzNgzx18DLzYMdXcBjAaNfS9PWw5nGySblH0a+d8TMmeGzGH/NEFP6ufirBf5FcbQ
pb2qwJZZil46CetsoWT4Sq+3o4eAxlpwC16wz7b8VzxnSDqUT5+fjEuRCIFzkhN1cTJ/S3vfBcBM
gcQ6+5RgvPs6WPrdulIB994CKDf88+eLXajpxfvFViHBrsKhi4OK6VdzW6d3Vnaj6BtxzfLbXI7X
Oqi/X0b7ePzAlFtDFfKb0vo4G7caTisjdCNjYWLQL09BqAtnrBHljLNNa1puNT7RzqGS+F5YtlvC
p4nz74NauqbEOUQBJciPhbabor9+1WybtH3N4W5IqZdk4zYTkKnbp7G5zYliWo+jQhG7Ct2nQUhO
wO04FmxIH/gboJCpZkgfj7c2Krwxdi2dWwBbtocEgzOUGi2Ux8d9ZJ8YBezpAmzaCG+kGqQYc/rp
L45HCeKQox1duWsvleIw4wAJ4tACT23dNCQVCVpA86Y3yN9BGe+kHKK4XPC2aJ2rt43/M5aATeW/
6xHwMR31+K6evcAkctFV0xI3N6+kQZfOgQ7uC2vJpUA2VpslaYZKSQz6TJF9nyjHFEkCJGrl6IdW
3bw1Tssr7+BS1AZvpgrgskv/dPnn745CPip9TQVIhQc9vFW80tr54/9wuN+vsUomR1VLlEhiDXN6
60a3tKsGkruzhEixVd9rSFd9fuYu/yqAwDINcHbxck2/+1Ud0Kc4q2lcwYYCMh6F56t9nGtLrG5X
W+7ywcz/+1Hg/Bv9F5Dmz3/FpWQCbsP//xWrPC3pqnaWe5aIxA2ZBL3QBvEKDjbEg89XuhQQ3620
7gH5fjDJoLeMJVVQwDnxg/zwkWy3ic+iv7LYpYD4frFVogCBr6rKno8zdvu8u+mbW+NpsK+8O8Va
At46IC4pJYwNVQGSu3578hCXwP3QJcsfDH12TSNwq4EGcijddpa9C8FkWMW4NycP5qNrk4+QCQMs
prizXfI44DjfOYB6F2BkKJ6McTfNtTMM5kYehoMfJu6EpFr/3bceYx+puMUwAHLzvYyMhOmPL1Pr
/5HSyVOtp7HWNuk071sLK9difNDKnL+njYOMv6/ZTkOX3CpeMv1PQ7e7ZFjSIEwuybMTxw9p4x8a
vXKz6DzK3+ModDJcw5YMwARfGy9w2ZpOIvK9w3AKMtkzW5nWMMhBdYJebtROO4MumcN4K3WJY5ev
c3bX0xGArKR2pDQ1k7Gvpo8YRvR9gV6MFfKhfuksBKMIJqgp/TDt1OGFbkofL6Mo3KYM3WTN56Fh
w5CwaNFWmXBtgtC2/NG4fuLVOsZX9EeN3+a45ZaN7uPm2GEn1u2jmrH4bdXcKd1tQP6S7iyYTqiV
6xsZyUtlK/2xyQwxsZzvVeV+SWgmoR9B7zCX/G4J6dS25VECzZ+JDIkutNraeRtn6iYkadSzyp3r
H5b8nIqfuQK9onCFfwwB5qmJdiS5UbneMvmuLb/Por2bs9ccAXM9UNwAZnJS5xjEDSSnFWoPv/Ki
PgZNvVFbxpW8zidldCcZYGuCVuvY+s6SSpnty+cH8uLRZz6OTxdjeXnNELHivrVauaEVnu3T9FyF
jxz9sH7q/CsXzqUwhkemwdQBSMp/OjHvIqWSjdowqywUdh6rCOtx0K7RMi5Fl/drrA681fSsnNH0
laUO7g5MusiCd/6QMdG2Nyka50mFO4/u5Wx4hU1smDcLMmLZTVUwfbHnG5UM4/M3fKm3Kd4/1eqq
FXoQJYXgqRT7WIbblu5yHPyyOhoq26jZAmOLBIqq16LfG+F+HZdgpzDgwfeMfvsqURukLKkBdupe
byNdH6IxHaLNkJFBkf7qSAx2GgkTM3I08cVUnSSsIK2gPJYawq3RwbceSkiDWo4PHihDXXnReU2F
/ys0+o2iRbs+Tw8d/cXwd8VEXctsR4Jzz+UkAlAr8nBqXoxxv9DELP/3lXe6vLN/fpvOLEWoyEn9
47k6DlIguJJ1r0ZHiXloXzyM2dcArdpoK36Y4q6v6cnjPaFeAXRdulMWTs3/Lby68Huzy7LQZ2EO
MhsJchPU1auXypt9zD+/z4D+RlZhiH94TbGehpNaGbpXAE9MptKZxVOo/TTgdkbzkz38qHRICyAm
GtRJ28htKTttlU4vRaTIwXlKvwbp22Q2+E+ITYPsSv2jT7vHIcXMVXjKdJQbsVlKwXnw3bHAZSDT
4Q6Wr9msQ/y8k+fykMThnRiGO5DGbuFXjh43RKOjzuGZKfN8YKlJ6MqgOqPJJzIK0CDnfvR6H0rr
oBwTEyzGtSrnYrsFdjP8JjiZdJ9X3R2oyZPSxCOlZT5tTPV7UGKoVZwz+1kLiGE2KEtrlwXXhOQu
xRYuePBCyA1pYu1CMFggStM85YsgblfsRfak1GcqOWTxKOaubO9LwfLdYtbqN8ZyHOXDlLC/KJOC
7hw3oIT6X3M2eTXpQCA4ZylSiZxLUs4xSBwq+oOeTJ6uX+MzvLXLPu5FymWx0AcBeiyl7MccFzcg
XUxjoHmS2joVdR7jy0g1XWamhfkzEs9zibKCVt/3HDip1ncxUxA6BfbgMSCR+unw0gJ8SqALKZO8
s2X9WOVwHwfuu/FBN2Qk9+4BqVQMuybjihbHheirIAa3eMhh1EShtUqfdWMyuBEAKCSWyxgLzXia
KGHjzNPbfFlv9iaKjuWVa/Uf2UGA8syyLVXAAqHoWye61ezb6pj0qsdxNUDUmcb3UmCnO++qInAZ
zhignjGvCTrY3cO5LLh8/MMQ0e3FIPvz7XTxC4ItFDKe7Lr6Dy5WDVtKaX9QvQLcn4pQQpI/By0o
w2TaxJJ+FyV/fU3B9mXe2gWaUrH9OOXplxmwsTTcFdNhTsTBqJ7D+EsL9UsLD0bk45HCdZDdhFay
V7RtXJxHnL57ZGboMu0+/wXqv2FXUXCzs95IS+TYq6+oKtNo+UHFV8x+S6V+TpJD7f+WbGxZyDqB
fET6NqpfS0vcIPN3mFB7UMRNhwMX+g/FgFRU9piYmtsA1A5MTHQKL+vGk9KewR5aTFI+f96Ln99Q
bVWhR0mjSVldE7JZdq0VNdQ1eJkVoGFgycnWM7IZUZ+7AwZlsz6f5PRpeV+N/CcCXx4XpavA9pbD
a2T5C9M6Xh/FPpUVkAe2wccjXOaBXfdyrHolCuT5NmS4IZGuZzaqWVg929VimgO/uv4DCNIdAZL1
w1Ek4naa569XXs2y1jqcMPVgdgihBLT2Ki2BWpEZErmGV9f6NgRI3+kSWbrGvHy+SWZxy/Rcse4H
LD6NGfAakxmGh4FFl4fpzFC12wAU4ZWH+jef4AX9P87OtElRbonWv8gIBkH56oCzVdbQNXwxalJB
BAFx4NffZ8F57+22O6oi7vHU21VOwGbvzJUrc+dyvSaUCJ10QEx/DhCL4xx4LSqJPPuXQQf7dNyE
NDozww9IKxWNGQXnaN1RHXv+ZeQ/lNFVIPuvIaEEBIYIZ/9XCtNZb4rScg7WomAHhb2z/IASdfSz
lu5mflyWg9J2htn5nmyNv2ZTnuPR4aGFWLqDSBSNaQnAoFR3p6CfsAcFAq3nWR8n5HqC8o3U9fPJ
6R4c66Z5KPq5R/fm3TCAPzuTWUyi8X5znDazshPvN6Mjyf2sG208xI72g51z12ob3dz5Om6oOPAA
kc5Xm3LZwrjNwtEmcDtn4OLxhPxm1s0IpE6nI3t3VjlScWFqM17tjtUeFe7KNJI+OxKsM2Vx45BN
RGFJd4pycWR3IwWCeRyNc1Kkp2zMu7Y0hiYW7tABx0jp/etZw8zrBDt2ozBVG8lNk0IM6KsfrOQ/
PYXDflJqHygaocDszzlgr5ebvdnaW4tm+ut8Cnu2h87seaBiyuMrlfNuPtijxgum/WHy/Q0tUG83
qUTSJgE2yl1NPjvZR1QON0wVIVhnEqDojl5WNHLpbGzUW9jX2ljfUJ3TDt/M42sR09rMLXkuHJxb
t0Exdxo/nNE/HQZNtdjY7rGbAobwz6EoG3tKg0PbJEd6oEr80PF2x+6Z7c1p4LfoF2IlnZM9SxN7
MDLjuHvJEZ9gj0qBgNeRyhSy3oONd+mt02fHyXqFN0oyNMPKV8fphendIb6jauCM7MqGG3kwf6B9
xLdcrSaLoidTcnS4/GsDkx+dVra/HDl5AzqBnEPap7arNGbMNIezZMS+v4EVHPvriFS0U03GNlOA
xp/DZWdFbDSPiUkd4qCR9070KTw9H+xpYMxSZ8xFlo24s6ZbpjvK2ZMT+A6GpZWzYXU/M+j1ergx
NwRbs+WGifcrDB+2F8q15m32KMeUVPRPja886hflOKHmk3ec4hKCpH9yP63TvYUm2alNd6/gqZnN
UqvvnhBnMtlBlMUd1wm69tqm2P8+2/o7c9vhGjraLu0Fnx61jy4iSOW4hXzyzDy+WFDj0ZTCpeI4
Ts6rJimn44BIJ6fcOSl+mGX/QPJQpr8N2xVx5u2ax1aZhyZ0bbflPSZOo3OMFmkxZEfX0Xxds4vH
/mm3yr9coWXTwBJcCWEHb/vnvbLY1byM4q2hqriIEisjQSY+6DNJYpcWEjEJ1PjDhZpkm4SRjXP6
4cRL2nYXv76fNBXnfz1pHP5HrzyKaOzm1aoP19uTl4Tszk3PcWe5W3ai4G7dQBt0af0yzm/gxou5
fMw2Ksy7SdYZFfftDg0p6NoUz/Mk6h3369GWjpbbickG5+/P7h8ZCwWe1HazScMxSVn8OUzHy3lX
ui22fQbt+7bJrjUjeArPJHPIMmpR2bRmKR/NC9sWj0v/bLGTmA3ZeZONEka7Z6atrpVuRms4w+9P
rKnQ53rYUJLkHjZdC/RwdWIlucKDs2OH7o6efn3008/WlMTsBkou66Uk8oZh0nEX5kd0e7zdvYY3
h0nMCrLnptEt0t6BztNuz6UfaLbajoIHgHg37ONwTlLbaw4vB/Bh/3H4/Vn/wyRJ/pIiNnbH2QSt
f47mcnnOI7Z7EkLl/TAf0JKq5wXDjTVj29eSnWm5/fb9Aavizqth+uOIVxbcSfdFeIQhWeSoeoCd
2tnXsnFnNifslzJPZNkWO/cx3Kz79k+B8r+w+h+HvrpDzUZYNPcphwZL5TjMUwn/XZYjmP/uefuy
X0O4rXfjbcOan53Z0juPn1rn16AFnOAdO9jYZSPoR2vbj10aalBGoL3XAcWiJI89vF5Z/H/U0NFG
gg162O+WQc3sle+/ZNBJ7SRoLsIDOmGfy4Zxc0w+NkDlYNFic+auTfMt8uI/3CVh3eu7pCYWTpMe
JyDPq8MG5zR1dgfLVl1wnv6io3M88RxolTmR84kCzOAucPv083N/CIv/ATns3w8sAuI3NjbeHAIv
JWReOOQbArUi3aS/dtrEvIh+KpD56ViK7X4/Vr5LwxBTszg0Zkd3hf+i6vnCBiYVv/205/Ef0QWp
ffFCLiE4+dY/D9Y4n7NGeKK6C0RMJVkGQwK4tM+z5PyDAf/XmoaHarYQWBfFenWkLDg5YXBkCI1w
yD2jmHmb3LGqwYtEl9HlhzLParfmX3OFfodVzZhanv55ZVaepceWdbYX5+XjNgp8clsjK4j9LFl4
h87lsh1u6QCgeRMb3E1Ea/m52Gc6ID2G5eKUGbOiGfSC3clvrcOx/dNmoH+NRxte1LapAfo7k3A+
hl6LZg/NRb59Co6vLlGJ3AK4lQ2/Jzfrbbwf7kC1Kq+HBGYHAXm66moX5Z9Dki4NNhGXB1GBG/Sp
F2WxHpYpabbD6TZvL8eb9nmVRtHESOPOjtKY7YaNHpYJ9fSWJwv1cHBPqNPszx0jpi9Fw7vz8vCt
cUGS7WT4W8KM79f7v3C17QE86FupNIhztRQSz43syM3sutw46BohjDyczMF05hagOjFRlEtzxHyz
4HHD5o+DA6kKSkkbAboMh24Bm562Wv6lQMLk+Lal/mK5HJvtCRFkF/Iu7bWdnLNH03RL8XIWjO1T
yz83kHP9/lL+Bd4gErCVFGGpDfu1gwmpW1o2uRSq59fWrEW7YTTUaLFDtaq3/YVH2/20tv8xwzik
DDQUFvtHr1bc6XJ0ls4uxpC0Bln7ncB4yyS7XOaQUnE5yH9K7dr/MM9Ncie2GoJA5RhXuN5xo9BI
lm1zsab88gI9xmb8mA6DSAid1s9H7zBX+4NNQELECgJaFbg9yp438cQh8eixTb+Fbir9ZzbcMDpc
N51uftjTiqaxoqK9Ubxi/6k9oZdEgUj7kl4Au9J7yZvAplP37MSzLE1/wtwao6slg5/jrkEFGTSj
vjL8p/bpVCyplF7sEK6PG/nIQXwjXW8XlB+fqQjznGyydk/jFgmFA5Pu9LMSx1+JKfXlBYDTTJHN
XE3++HPZFlaT1hVF1b1fPbmX6I6qG7n6kR/9HMU25FSRZmiqF3olT2uN7Q+pPNQyEVKQaC/qjuml
n0ed5WI9l1aHJDg8BB+QK6sEOaTeobdFiOHRp9ZDP3Y/iuh+MXXpVom4LeE2R5A2LCTP5oHW9eg/
SFR73rjRqzEaC8hBzOt/N7dVR/Rp9BBzBnpWyh9lwvepWXp87Oz5e313mKIYrl+Xg+BuN6fh/wet
yebBHZnkD32IBoMj3u3dsFN+kE2XCyliXFZk3vR5KsEHe+QAmmNjpUPqyea4cZO86XCb28uKtuyc
lr5pN2/yFXrPge9sD7bzNqW1/FJJY6wZk5AxYRTQuOLiJHkhGRNpZiCCEvDkniIkpDI0SPVISFNS
H1nPaYChF4K5Bl8f5DhTnbsBdc1FaHBdOvwz4ONjj44PDH0tHSzpFMSIabJBHwbupI4sCUEkTRLU
KuMR4x9w6vwlERCDK9oynGylvJFisBSNKzHfUeMGaXb7QzdX31kfD5lc+tbrrHWBLWSHNU+Wi9NK
H5Ossa6F0gYUeEdNJLKrq9aAaSA1OlklcKwbYY0LPqUzlIIIw8FHdEV6d+MGNQaK29geTJd8nud7
JRGy5/tcPnFZ6RuzaYMYqGqkr5sfj840meDzu3l78Gr6Ej6QzpQ+KLUZPeo7pmfVjl+XUk9u70Yn
Eo3+N0hNbhp/69Jp1I/8sm6K1FIiTk0npBugQUXihN9rIVDOX1egma1RYnXoPbo0br5uuF7Vdeqg
KAFULyIHjQ9CEeV/Yo8aYcQebyUkmrxxMDY9VfNL18FR6fFcfU5qBTqO5HHQ4GDMtOSKFaPIMerD
Ltkhws3WhNDg6tyrBTwofQ0xU3VKollKLu5AAyDt6hjtCN0VaTlzuAGlvlgHhKF5jXnMN2stcyTq
XzgfdpzqlWh02aD7IvEMqTtztZJlXiJyzGuc4Ya5IaUQqQHUCggbRKtle9qvOt+zr3kmjWx9Vzhq
z6QdgAw1v+m4DA6XO2gjLi0lmgPCkwcJCFQnJgHJNrIJ0aeWsda7RFqMfjBE9KIH9Lqzxus3XbnV
X48p9unVwoQWbVJ6GwS01mNUGiqp0RaioVJspFK2UlyQ6F2GXomUZiQsZ93j69C22FfSpvGwRK3W
/ZT2YxM5wupfxNqyiUROJUcq7YZaYLH+lITdJJkoWTdp2kiqAaYJtU0JOoaDDEUUdF/0LBoM0muT
hIyekYiMZBh1ZsivIUTnDIpnCZJICrM10/sQEzSR5vAG7Y9iirSDhXSeRPFKFHL2yA82Zu4NR0fb
VBJ/bRQ1pQfoLCTPQXMphEtCJNN2aLLv/PNj2M84n/g1uW+ifxT2YaMGVESi1J70NsPNEEED3x5L
XScZBUcEEk1+vfgoT0imTaJtKeJtEsZLp9Ljad8k/Ct5PL1uDw4ribqx75XR1fP6xMnfzIHOxwsy
iJJgLMfoACIAV6v/lGiObOb6/Ha0mV9892ODVkU6Dd8kqegMIv5tcVQJOtEZ863FcWpdkvPqyNHQ
sKDoampwwhoj/Ss1Oc5Yonx8hu+tHzaKQiaGEoHGkVHdAToZJhzk2K+uQe8/+RpvPqTJoVsmRUKp
DYZzKQ3RzmAazeN5Y3Dplb/SUcJj/+aMvUGLXCt3mV/40Zfqv0gZjysJqrmekTigxlBXomvjOioV
qcuHZqEEBXXnd8+1nmPjlwQbJRSIeJqLbqB+lRCl9HZ5kmm69E/UnKEjgoAiuix0MKo0PmhPJJEW
TS6Q1Ybx46qy3iHq/CdTqTPdoUKUjnJ0iZxuUs0Eiv4HFJdPUc8bSFNPSkMSIm2N2FvbbWlAOJ/o
SacRICgpNRidcY44X/Gx70criUpqjZkMXLZyEWrUdUlbMp+G8+WNfjbcHMlrIW6CEpLUZ8iF8K/F
HdFDNxAlkp6EdzZD128MpJek1y+9SpWnXrRc0pRJpbGU3hA/Y32meDB6LkomZr+Juk0xRZnpWdNi
y43ajRgCTa6YSYTUJQtVk4kpeuoZ6DSlo3R0mtZKKFJWKfmO4NOwOjHH1b3WtGwNwvk5Ytp4g4in
JRxU33PDD241PXYjTUamyZuuVOpVzDpmVj27tDI4l+lxVa8mqe5I0aWeNfT9rqaUBBE1Fvpme+yi
9WJzFMotxwXaLgXCSs74Iu2r5nOLp7VkDX95oy/TbLbHDr8lI3vFsPWSXiz9aHTQSIBE0HMWilPx
/NxHFYa5kVRSjLV9Mlipub6d+5PzvMSupMEl3Zj/5ieWB4GE6iYb9zJdMp4yOkvfQKf3fFfynDRH
NVlqJVrvscD4srsXkyr1ZqlJHyaH/0n4SKbrMDlPaqEuSSGaaPDYw20/XTT7HprbR2y8xJ0kc7Qd
StSolqBqY9ZRFdsj18amEEltbWgnIL0ms3+4OzCtd1z9zs8G0Wvz/TLcjGmzPogHFwyezJ6HnlM0
KCYnNLbyYYhwm9S2vEpoS2LJtRqvPXI+JSMp3cgCXRt03RGMzNG1SSfSU0NO/ZFGYQ567T+EhGbz
OmCqkT0pEPJZkNrXdSveOQicwoilfbSZNheVxhCed30Hghq3AcQIlPO3PLI7jh7YAIOymbSJpNC1
6xeD9YT3LRz8tD578C/j9qP+a98YA6l7ua/Sh5b/lqKPdIsvY+8+xLPXSASkInG5w/SANwZFg7qE
gYVbhZVtf/PpoIku+a3jVHJI0vZLVs6NzSGlutSeOTdy+SBsUJWxAn8eQBrOB+77DoglD24+Lxe2
z7aRYTqrTn7R8tGN/BQ+jqYCFIK7gomScKcWDpXkE8hB0KKOSdqDAyKCBZJQEgNEwaknNChoeZhu
mUt6OGBHnfO+CjX0OQEqAZGYc+OyuWTJDdq+pKrLB0nF2T3kSwf2MOK/237co+7Z345zhjYZO++7
/umu5cfIbbUQHwOHcAw+4wuqCh4hvl12LijNS2iqQCYrrZVFEUUKZ95nNNi9t0bFe2NEBX/21RzK
OWuGZsAH0sWoa+186Y5JgqkYOV2zf+nJ5GjNWxjN5lRu/TK5MJPDgeYu1Lf+kf6gpriBX49f9WUG
kzx/j2YUCUcD0i9SOw01lZnQCXKoHtpuAlweGt/gfwCfwgbQbjAnlCPgc/mPc6MVMXF6UiKnee26
Fz9LQJyVgBqpNMAqdUFmSUaUwwwpu5qphIcgUSkUCiW3CS4V61RBXhUfKMYQxNxPmQ9EYby9+tVm
/+i4cS/MrpNRnCO0DKkLrNQ81NxhTozsnsTo2ujUH4ZE27gpidvv8ZKS7JJQWIa1OdQSkTIZpF9w
o6CnZ+nWyZgJO8nfovCF3l8w09sP6FWf+drg6zjc+Dy9f6/F7Nuf61lWHY9dL2hzS8uaOccsMZln
u7Ek12I/fSVE9q0vGoLxumxcNtxPvLfjGFuJfdRDrl4KvTkuU8LjUtM9jpf+jrMOZoEA7KQ9Og6P
KJOlzEMJGZr81+RoWuT5Y0k3rU4y4xQOnTO62pI8XKNktps15ofqs+3R8qU9QkpGSoaUhvAOtM0i
1tv5kx1AT+YwH7R8ylYHy1X8cri1e7K2zT4zvW+wHvWb3Tt8HlhLxOWsaa1IrZz6DijespjazojJ
PIxmVBcwf61hcS85Q6bdMGXW0JmMFVFNLuI1SXpqdUmMMfb3fL+Fpdc5sbYQGAzG9ZVC0uELStTZ
Il4tdd4kfsfnIfX7YYcxmenSI0Y4vNl9ldX4bNEWN5+Wo+3XkhnB7QZoyb0Cc4pOAjr4T/NODv24
EvZaIz2P8POAvfaIxks+eztN8OQSuWv6xcjqwRTeJz0HPbS4n9+2QctsbvTjPvtt0f6kxwpCeBF/
7fzEzxbngdEDw4BaBEZ3o+A2AVvIx0rdW5BSOAkUzBnQ9BU1SGmw4eURaBey10xcTg30zCvteTRP
NUG24Mesf15JDruSa8epHtBgbLEtrFJuB1TzFcd+JUiqE8OWsPFP56c/Dgv5fp2XtN5cHtKd3Pk4
SX6iPlDB3z/SOQwHuR9sxsZkyxfQHVd/XIYGdmY/cN+td/wpX1d9ae8IwpCX1cUHtPfwD4PakNVv
CjkCkYa/XxyYFPXRTjeMF++0eumt8+Z001sJLOqMhEwSlOeor8F5H+f8PTV6wn4OAEd6hemt1O8s
MJ2wUQSuvoDb6r8YX/RBrQ8hFuvZ+lDoIkU9IVUttJLR57NMBuEayUpXY/p6BN5rERI6aphlDvSB
8AK21h91dKj4bo3OLNscWPoo2WMfagAiiyLB+hbWQ/q069m2MgsJCw1BwUk5SQeKRUuM1HGiiFK2
xdXkJKaUgeKZSmk0QGew+WCNrAfgEhHdbeMX3LWAfO5bD4pgdT46a0WGBWOz8w0WWO1qG74eyNIg
asg+EBB8ytIr8ASN0TDACWzGtW8xuI/yKtKHjmbFkGKH1mh9IxhU8G2FHpMIL7Lpm1uBbmHx8peQ
9fpFt3vH8tYXbP3jYzZgK2b10NeSPh9vxvtZDIyK0CwFYM2qb5616Ec9aUiT+iseGO9S727comzF
NLOGBzxdAmrjpuP3ouGhe7hrI41qMhVYeL412fmyLofwJ9q9aqn2O4F7DbGuePdlahr2+bI/P0Tw
KTUtQn8qaDXMmsyV2B3YsNku6jj3lJGsDn4NmejQhx5q1gtgJO2eya3ezdzuASC2Hsqumb0ltxzZ
E6aHfJAmTYBta/b3fuiv0Vh3RyIOFHSuH9bHzuWjjheIgSWQu5k3ZilgPP6lgEGhIw0eq9BXIQRv
xVR4MxmU4qNEJR3UXTkxPB8+MBiET/JROjK0wzjihm0ZQwV3mhZ6OA/xc2OYDLdPdJAexB8Z06d8
SRFU90YBE0vLPwR/xAAFYMKP2p5UPV+x59eDf5WB2Df2MS18UXIVASStU/2IbJKbCXnm6Osv6Z6K
5hMtp2fpUQamKsbl/f8EjQGGcHAjswdQ+8pZbdVaY7UJDBQfknHWqmk8sryfDayqPL3BkLEBCcsg
my8EoBUMfEQgNqgi6UrwmdvnodlJS0kc/B4gaA5x8L195a5Y0TwC7LEYE3R7B5rEMo0Zzk+PTZ8t
X6yYmnnRytGg7glDpA+tH0m5s40sZXwlOq/70/AvUGXfhxNVJcd3M13Bxm954yhutMptwGCLZUME
bxpOk37anxUVRycwT6N/HPEWlosoHE7Em5XjeCXrE4o82CBq3Rp9f1aVAN93Z3WVsvfCzDulO9bf
ZbBdyZBliBynw90EPDmMniUzqskBWbhbVeQgpC0k79juKdIBlAO19kCV0xfwa5IPBBSKQQFcN4ED
gAZQnItNdfrGjYHXFfdzhlkQnDZgDMr+ZbrJOnSXxCkVo/ObWB+BgjNuoVZ7TrhyoXGtg++vnpKE
f6wA7QYgC+caFL1e5Y9ax0249NoJK+CV4KYfEoURiwFyRX46KFNr1ouUrRl/d9C4MVb5SvSzsgD7
Zy3o1qgxqsNabG+F+ivTTnAr8KXplDGhFAMaxHmCbzJhCnuEyLXWlo+biubVM4oi7V4AjFqODpPt
zOtXEBTPFwwEsas5P8ngWOX5MmCtvJmMnMC39SnvJsBdvT47DtdSbPfDJwdv6pRgFdqmAuBMMKAm
nOLHNpcao8O7w1rp43KE9ReQvMOpAtjhEkwoT3yz07Ffa5YJQzgN4M3OiDpCUMJ76Kbi8HBjxCSy
aiGDUwBkNCwanP3XSaEQr7t9xfQSFb4QCstp6vfsw31tDM17DZj90O6zdWu0BevYooPg+0FOlTfs
u/BRoqKk31uCJGRFzIHiinhofOYVahDyqDlh7xHheLBlHWMIRSxxB8IHZ37XXxEBpNE/Tg3cw54Q
tA4/TUIJMUXS9m2NG9iX1tjk2Hb/eCc8KtwpSyM/SyHPi4Ljhr8sO85Ijw1PEYNKu1cCvB5Bmhi9
zPd41/dTuX1dSCZb/vtMvsrFR/n+bCU2M1kzTbP1Mk6Zp1rQOmYdBJzG2XONTzT0moUKJ5S11JxU
MC6Pa/ZgL3iwyYXx0ZTYv0tCnr2gOE4Fe9tqTgkNXW7MQXTqZX3rQ0SxiDz91+NHHJhoTuAjwFeR
NHfyhxVMH7cfVrAqaH4zq87GCZspbeAfIgLRiPPTTyn6anB6rNW3ZVXtaprbkBAKYhUyKRzCDGPi
lo9SjiZSJrllQ30oxaWwl7wTI4TCMsLa4gwWy274VXATNVTE437cI3p7lNET4VPyu4TZt3J6foZm
NCARuCgrpgVDB2WoW9k2cdui+cQWCjy3nwWyaYPaq4hUX7yiy4/iJgUm7WcFNE7X6Ub95pNGUtZQ
MPEEhjyxzr6fTFVB9B9eocXOUnrSkNGm9oVde38OaumklxyFyMMDuazppc+Wbswdlc+Txm08Dqfu
I5TVggwwOG2xfD37JfQTKue+82QPD+9B2vG6T8Fgc58M3JdgZt/FT1K56GST5SdNINo01SWbculF
8+I2WziLaFL4bf8wC+4BuTclLrvVS7Aj0cA+d/bd7U17TrF26z7pQ9V8f6l/1SHRS/GPS73CQJst
3Sr3m3XxcOkumQFGP+98UYzS+YAc65x6bKztklvorHtrf9n9SaXvL0UZHd2ljUQbYRt2bFyXWrdR
Pmm6gZc/oP9xu7+ldDZ/tIf7J6/LhlYCXw7evQz1b9G7TDazRs8etX+o96Y+919rqKm2+gZNEo3r
ZhYX2u2j0hjJdrTw3+JdZA9xD2ASSDxSjySmBQ/hfYDjwunWIF+tW73sGf7zwxoUmy4FD8pRyodB
C4ms4G2NoXhNvkFZ3dN4/2ywpAQkrIEARUWCYorMUWPYoIAgZsltRtmzFl75mcBpyY+kE5lPg1Un
zrBOl5e++CcYTVyonOfyUVRf5tNgdUeQ4MGpRc+ye63P4KkBv6aMLPwXaukHX2HEwW8vlGnXT51R
lQOCTpaNfkwqK52PMxAwW41XSxLWbJlhCJBs4RtqJyX6TTEf1gHYyPRkcNbD9XBZ2Q8S3G8GGHo5
W1YZV3K/KlxQ1lsJ4eVMCWbxskq9iy3l9CrTs5uLXlam1cRXk0Bl7TewGQpeYWkHtE+CjRcTH2N5
6BX9sYe7MYFkgl9nnGBAVIMNudkSoJfjknTPdpQ/N3DcNhE2cDIi18yrSgXpIa37OrG5HiUfguen
l1a/o3yrwADQYHaGqNr23S6EFHY2gohVXE077DH0FhhF+CR8Ot8FYAo+VuUhCNpl9VoA+B18WVxl
ERxMrNkTtBKLyN0m7tlUWYEL+FYuiVwzOQYbXtftZrDG2dS5cR+VDsv8Ysy+ImahSN0Lm3q4J/Ri
7DQmCT42eKohR+OzBR3G/u42pSFw4izrGKeWfyVfh7wLOTVTxG+94Nsml5cmkUirX97FAB/FIC4R
CnQgBKCuPZjJF2asCEjFBSLEkIzCuCfMPoQ0JNoWJLxja9WoLadRsaIZDH2zSuuHU2/Y7heQAJdh
SAZE10jPfSDBwe8d/fYrM7C6kc4TJcGsvfZo3b87M+THKg8jmG08CmJzEHIysI7VsIvYEI5LBsHQ
5tU6R+P4xZ3iX2VowgrR1ZxkixskIiTn3Zpj7bGY9YQ7IoCLc+ylC+V8zsB13UpljyrU57sYg+0X
0mlVOl4TovkJPTKp8kv+eUHV2mjzVicUleZThk+ea0/cbEMI5dPUIl8Xz52xMoVK5ClVVCivvmP+
0fSjTepMKbSSQjQqJ/zgQdChQU5avykbbvJZvWNHptIZ0zxWydMWT+SEScq27UjwKT/IEev8svKY
wm06MYUUmupKkylfmxH0i52KSETWeXS9ityl5n3zQasMOFldhT4ocNkiUFWJAFnL8bkPCFzpdyWR
M7KR0xNVA/rO2mWXK10haUpdcJ1SFJNQXTh+3Oy3IW8UhoYQl8K2Zj8frV8At1S4QrooaagoFikD
UXV6Z0UFwgkgtAAh14Sqa5KBWL+IIN3fQeBV9Fwd/IoEJOTlK9Iquawvow+Z2MZDF86UbLM4QnGA
nttBOrtKSeJjOBNeHMNK8WiNvE+HPJvoKIU4gkDKMig+3gw0o1ujmoUUkahj6bQLflNCW1+uV2lb
gsB8/3L3vdeu5FH+AChCu795rCu0m2clfYoOoL7GcPmo/Jucg5yG0j4Z5sS8l4lQ6iscJTgaWW6V
62B+WTQ55k7z4gI3UWfSTf6OVyf/wI3e9xuPsnvNXvKRYUyVPtUkIC/MZf8Ettr/9r40LGHzP6Xz
1zXetL2LGpZVeV880wWDhhvpbSu6cw0Zve3eOtij8x21ls/M4TuSFMPgKwOTn4cxhlWxjAyBiPqQ
BG4+i3uHqhhJrEJEVQrWjBneYuLoJkfVNIr6+0ETGRWQ5AlmwXxRsNoiLSWmT9Rh8u6MRGNiqx4b
vkzrT0GLWW10/vs+/r9rvyJFjqbnFuclGVbF35j+V6UV41HpJx2VG+HgYHrEISjFI19jDvfAbquf
351JOSr5hH4qw5UuhPuh+Cp4fcI8MK0xultWoug7ijH6bN9jgZeMIw6Kd4pLXo/dLumXnrw2vVJE
cSk8IAyfKzK93Ll9hzFJIXmpYOw7fjCkAPlzhyNUxKyiJApvKKUo2XDVCd/qeSU3K+hPrl42ETND
qQe4ljXWhFdtwrbWj7Bfzk43e1oiAeQ3FAhwNzz4P+XBC+4K020mVqoOLmGoet8vpFqf/q87QN98
dvK02ep3XRS8DNlkGyab8wPQC+p01xdpmjAyR7a3VCm4BAdIJVhVmJIODTaPsQbyibXr1OSZSDQh
tHqu5JP/3sG7NJkc6CQswKANplI0GqzMexjyD6EtCzCkUCr5RWkkTtrj3oqeFdungEpuKVnEPUEH
sX6kq3rJq1yhvLFSfsAEcAlemN9PjwHFaLAl7zuYEoocIDGWn+L45dXrBF8bd0ZbDRLGzC5fCfO6
9FDFh3scoWIYsnl8sgVfolkjCJWtlKUSxWvcC9xA7k6aL9QUa/GJlCFxQMpAnqNF5lNekv9iRJTm
VBpD5GbjV8lsURqBtBHwYseSpVtkOiNw5IxOj8VAzI/3rCJLBVwCh9u5AZMWA4SsvmZ+i/PeUc9a
130KucqyHWGTAMFjYXZiXPK7qkMW5r282T2jqkrYwtYJPGwhwZWkW7+a78L5AAn9d6jkukbZ7h3u
awI9GLJ1j2+8/HLHJhFeXSUsvKwAWMhWcTQ1DVQWkpEGa28ISnOSkJq+OVPC5Y7r54JlLsYJ84Ap
/EA1OZiPrGSN2HNeUGQh6kEGWiUVFHYy39qPjWH8LFIu+4B0rg5GcTPm/lIVyup94DuItIiSY9Um
K0+rO6J70PglWFff/P3QfcjCrhAqP++6UbIAzVGjBOQ23hCjKzuaKeLQUD8UmUb7U3Ft1Zc9UtvF
xkrMcD2RlIxqjtaz+l92DC7qrJXcxB6hncKnUuyVdBSklECHygzFnqkgyyb/vB6Bj80Oe+F5Ufdf
s1FF0ikztwltIHJAoObk71fySKAZnOkGtulAqY0q8Kjqw6QobSPnL2+GtVFyUnBHGEyFeoJO6EzO
NPN0ZiYuby0aNumcCQsIMqeqFHTI2ek36pHgZ5c37gf1TQJc9lhPgMr0lQ4BhQIFoaWCI6qyrMUj
59wEH44uBJ1qJPSo6wHpwPEsa8c+yj7Ch6AXFTqeQTwi6amewOwpMZk/xHfiiGQPlbTknSAkuESy
nkqhHZqdC+YQOR55pjYdAiA/VEWRv4ePgJNJmHYK6oLkv+oCunC29k84AD42kYeLv9Y34iV5K+V1
+dDmRwkA8IncXTFpz1sjCjg2TN4QMg+0M2kqM6fEunObD1WnsRnsae7ARM+HvKa5boVdfSM2T1Gg
SpI21JXoADWAopEbSs1cg6y6CkMapCmUyc2UmiAvaLzHX5cJ5SAznU+IFSXeHUIh6jJ+MPbiwr6z
9Vc7FdhHXETuMVC+B5YbqA1EUjCrBI8Ib9X4ZlR06Leq0peGpg9i+oEjWFZxzppE526TVK1Mm8JH
B15UOX3xsk738dCt8t5cp1LQFMFWXKBmfUF5G2nkXp0m/f7SKqLkm0ur9vf8RgMe97TjoyPa+UFU
nmCBjJmchKImRcYOVIaMmX6nowprQ2WLJFbxyOs9MFiIe9dTXpV1Bgj+KdlQNcv/7hSvSDU7NovT
Yc8pwinIaoJ1UKc2KVESRcKu2X5d3dEQ1nj1hroz4kcqovLSqco+BvQykf2Lp9SFAexyHBLlE9wU
5SBrblG2xntVoNN6xdYAQwRoP5qdxuO+b1BtfV44vCyCQBELDaZ+vNa6a/V3F3tFq1k765glm8aJ
bJdgBVU4mDkVhcu18wP1nsxIcABi2yMPwTe8sk1v29smvANpD4Jw5WypS3xfA2oDoF2CaVSATjH5
VPZZ+daqkGhYvJAApM5S4Y3ypY0qne6EHRv1VOFZ0ukkaabuvFrtKiRkdUKkCWTpJSUlBL2UxzkN
+SDLVilXFc5UOf2JzIXqcr+ftnV7r7/GCd6P3g4koazr1vls1kNlJwk1KTI/nGb+8usyWK9OVOGL
ZJJ7lZcr6A3GjpElFv7mtKprAPdT74YSsUw7U6j6q4r5cKDaK7Gei65rL4QO6p9wRLeXOrmrZFZN
emndZ0lHMZJQmHYLXCBkhCV0YGIpygdbNzqFGMqqzgZ798oSCJvURUgWnJccMvwYlYtpdXIRTpnt
KhW3pjOAGNRH6tNSQl8PuB8EstnuoU9XKUYdTq/q5AUMuaY612YSxwl1UAVgkS2KpscPAUilVJTO
QNcaxK7axur/9bk7N06HTkVclw6tfRf/ZfXYWgoCqspcn/aYBRtsoy1KIuDEEbZulONsssFFiHA/
Wg/zN8d3UC0YKeTYgfVSqn7DuQqbK4IBU6hHzCt0o4Iu2k+UHNmOYNlED/iHii9Q8Qwl1hScU4oE
saGK4aqWoKooUN5TtQbBKEKOFwiRrVS/X7tyrdQQ86kPiegQf6EPb2nngykmvXrP0R9UdRdXKT+B
G6XT6wKXLWtnN0A0kbWkOggxQUrPRr49PJG1SGGL0hmVbROeX8ApCd/0hBROzxRMvVlc6Znw2CR0
ViJRhkQkWXmn33U9nBTETjRPNz3ZFe3woDcjpUBcrQAD2w4W8gVVEo2rV1G6cAL/ViF4DSoCRkKw
R1+xHclgJc+yajue13sVVAlj6ZplCYwXwfzjpNFXSVDGlQtz537jtRxbZFB2I6gV60NcEgdgzITo
5cOE7tO4u65ShhaQ6ziki4giabHfQv+KFZVhVSRxhC1U1ktVQcJmUKgkqkXtyJGoEERxn0hWXaxq
68VgiYM6c+NV3RC2wJk6YyVrz6oRJLZa3qqESWctonFLRMDBKF8SrtT9O/CKiAnlkOiWAtelCng0
GQBhDs/XNNZ/zK1GpKJg1xVQhblUOnfSxJAehyGymINgsR4HYwVJwcCA9qyzvbo06FAuUXfdZdbo
m4R068vVdgJtFKg3B2jiCVP+N29JvnKxsMof4o9VGyPUWQ8zM3pF4pSZjpsBYKocTFciNGDd69ut
h9bjkvtf3bNfVaTEDBZmdsDvsvDMDjyC9WDca4OF7r42/LCv+NSxiMV0qrpKEaamitOJjw4PVp/Q
ii9hunBoOXrLRxMUVy8f7xKCi4KjJH9RJyZp6FsF2wJpQFLqp+gl48FFb8hLiG0mxYG7dmfnouM+
uo8KXJRhUJFEoyqYcB68ISIzqp0QPlTS3/4Uy6vKTDEIlJiAIXkaKmHemLamyhQTG5MoF72gyFgR
sQ5pY3H1e0H2RJGzQBq1Awp8cBDJ0Onpc+YIJ0XToRfBCT2U/RCXbsMuKx4XmuRf+AN9tdjzhFNG
Bl7fvf9IFIXRnP0CrWMsNtMqU4PPqwk+fQEQWOf4UFDxgwrICuqd83Nnurwq1iNNp0OIAOBTk+0T
mHXWvAMa66rlMnkbWFrnALK9NW81bFBzrxx5vGOP5STtZ37a6hxe6vS4AkRdgTIC5i3FdJMAMJ1M
vGn5QrERbvh7B0wh/78wcYut32zDdqgEuUJlux1KH3ZpC6jg717l16jyuN9PtZlPYPJCcQKZHc4T
uQP2ANT3JKnqsJXz0anqFsA64sdw2pR5CWGAF0aCdsotkQmiNhn6ohjQPpm0aEe0vAJVW9Wj4Jqv
AzXDpK3HBdVs9AFcD9twdwKtqrLJybzooRJ3pTMyks/6OjFj2WQ/VCV1/lwBv0cxmjKQ9sD4YIuO
VqpWrPLNCtaWHjuljhG7V8RLeUSJ6aj93IJg10PccimTyRLxxgaxWtmnqEPYXglo1wfeg5RVkVvO
tLVFoVp6H76qNOmneOXfBWq0cf+/N+cKRR7bDSNmw/4JdLQZFeO0T8d7ciZUy7BhEUzQYN3wG/BZ
tTXs+tRErbdTCJDUPMJuVdc+CzlYAwB39KwAriqZh2RwHtz+fqrtD7LwMoVe391zV7Jh/F5H+yJ+
ZJuEpM8LYW25BwKgYXHGFInccR9kwiztRURlCaOUUWpKMdsduTjeHT5hTUEI8pYqHhYFiffEkdS2
XMF1CyvbpKj5QAcfi0BEuxEMzFLOWiKoZEHKWNQ25XIncBo8/dRszP6rSUBVR4KWdcuib6BBz5Q/
U/+oyW+z/bGpIWduk72lto/9pMQdmvqi2duvhw+BP+9GoPC/YiaBLgU0spbcA+BUiU+pnRBXuu5E
T5cXdxS+I7qsBFsTz7enUOkU0zaiI19nshSoyK14u4l+UxigGhR6IpdhF9c5WX9pqYj3Vhm91o/c
lly//iuQc8S1buAPaZ2sWAM/WxHHAnvCOyFZLy2mqPfgPNUcoqCPqhZJpS5KSvaVx9xgKbvadmAC
FXf9y5x2Gr49tfrpnUOlvs3P5vbYU0673k9NOs3swZf1WZcgRm2VEG5UNZ94a+EJkS9MnTt6Jc28
WfPmfxkI/7yqi0tpmaUqED3EndSwT55zB4hQdY2gBvXIWsQQypsecgP8IpBR4mUFNyJk059VU/d/
CDuz5UaVaE0/ERFCIAG3mYDmWbJs3RC2ZTMJIcSsp+8vXaeju093nxMVtb1dsjVA5so1/EP1+Qcn
8bs3eGt/ha4zWePZRv4FmuTb/m7ecAZipSkkuepHqC6L6p0omowKXzbn1rNy/46vY6SJRA4vaihO
ROYQU9REY6Zf8acdHVVoV7vp3+Cgn6qyv9g8/hrYHEtro4HCSA3GK/zPP//RO0lWaoykXlg9rP6O
wLjMBha1l+qlqINTnTMYMasvqgArpuY6X6iQy0HK14I+jno///Wp8P/BBf5vu+A/wSINZhLP6D5q
j+OT4mc9l9XMZISqEjLFD3iQKgV+T2JyZwmTOq7TlSpPFV/lL7Eji/yHWVWdE0cN5ymBFbmiX6se
rT2JIedQpDmwxxV7KpjoNF4VBA3/J1exvSCDq7qqelc5wQNAhEIcjC+UOmw0m+0HjQOi07vJ//zj
aP+xv5ggztVETB2hj/d/uEMVClW39paLx3sOekkdU+qg/8sJmOipa6tWgQKzRfPh9B8OXPFIFJPk
H3j2tnK4HYpWrRKSf6S1fziQv+/Y8WrBG65qIyuY7t/mWhhsAXDYBBEVbnUyEyCQMxgmP38HH1P1
rz8UI0nxXzlBxq0K/3+NW5M27l8ORx6XvKkzTZ1tihOpMvh45pxUY11N51QXtaQJq8Krar6TXHqq
X69CtkIJ6qSdavvcBaJoMBNGE7Xr1Gg3nuWcm+rnVLdfvYI+yd/VfNBg46kmUQYf1pmkW+BZjFxV
t1W1jP5tUuqxX/UzPd8rqJbqg6phrRqitguyyrPqJ2V/dAuucPRTTHui+NhTm0XtN9XGVPtNpVvo
j6PWd/yvlzJw+f9ngvO/Avp/grjq+Thok3DQHtV960kq1R+VAqqV8IfY+Xcz74a0Mbln/SgCmCqo
1YJSqhJKf+FJw4mFSgFc7G++WutqMkJ+oTL+nupQMYLVXzXTVzWByvdVlaIuKqyY+R0TWsofFaH/
4KdfoEdWHIKUeINaNJDpueC0oP9hVRRhx2TcGvt3+rGK8amSZOeK8CUgS4UGUmvpv7lU/zfsjamy
Rb4xHIw5BvH2/T/Pvrwd5t3rbvbHJ26JTx/DdesQ0xUK3Uc1x+cSxw+UmhsUsQCvX8Zr6y6daZi5
VeQ22irXV9jyjem0aJ7DAW67tuYVl7oQwUdFk7hCqlMa+fQ1YuyzaHEnQ7TR0+7TwHT7BM8MMTig
Fvf6GjAUugRMe3BvPGtMIVLZr6w1vifZZZgK84Rg7oAI3UmsWxugQhCj9oNrj/ZCLarP27yfhSfz
yM0JIHcU7+Z3+hHtdWL4tuQgQ/7Uaz9Gu/u0v3avmZWK/j01kSOeVFTATEO+wh/c3pPfcjmOPAPp
n5/uFI/kYIM9e5O5Sm/f05GqjgQucXfPwMSTgVrmojj4qt3E8bCtQgkIO/No74x4UzI2JTaf7UH/
fMacOaOx0HLcWFbdperwl8MTDqrLJE7lKHFHrQzNWf7whvuWMUHilmd72s5eECnD0aRFH/sm409d
80Mb/SJRZzhhyFsrouW9lRhltODU9vf/TnQcqfN/0vD/uVmHLauNiCz5ke3851ohNkrN0DUk8leI
ecb7yrXcRyi1hSEGHooHZI3+I5OVa+9KdDBFP0a5dNKELu27ezt5jLzmsblncvTdy9FhJJS042Qo
79voo/ZgCMo0n9/eLYOar5+HqM8L+zcAsJA8xJPK6DGtnm6Yu4t4jcwNNn7STCe3bfAU9luZuaVS
Aer6g1NJJEQsWmd/PWVAULJYVC7AOAgbiwVSxJ0hglJdufScRnKY/2R37CuF+ZYhoh1DotnkeNti
2CpaNdYDkpB5C6uY6t/lp/OOqHMb+ncGSgad3WCXzCs5fTFHe0N70txhsGy7wcJcvui3RJdo7D4v
sgulOzgzxSEySg6V/TVfRD9tIAf7cSrnLCXzS09Q0xWHxW2V6tJ6iDeup/VxW439TmbLZ8ESkvkR
mzFG7YW8vYH0Gbpqpo6y9SRIZY6eKJK+FsLvSIILY2t8TK9sUUY0r4OFOIe0ooW5Yqncv5sPDZno
hWmsWuY44q6Jyu1ck7qLm+roQiPW+UxI7suRNQ3f8ILIPtN13LmdgbOhqB1+8M4dZ/aPNgMma37e
uhQnq8XdEU01AQ5p4LCou+70EqwaRxhPD/+ip8uPo4vWy36Cq7CIEve9npfzTT+5JLq7aB+yAyoW
e8Ob2/nN091EwWz0Drq+lj2JnTXlnq1TXNbmjxq3oGmH4jBXT9qDOfLKsQiZ0VjuzZDIxSTL8POP
NgV5w2UdouSzeWa+TdS/RpVnMDhjlbwMWQN9PVXjaZCK4HPs3aS5Am47fe+i7Ytb8NxYR+ZRT3+k
Lx7IaPlVLVmcCz7gmzZ1lsmqFs5HL/Ck6b8wTra22gyLgJ7zrxXpRxCLSXwc+tvbOt3GH30lsId3
ttzZnynzTBEfwWHNu0lRi1vjnkLkh+ScFQp6L9Tk1AEawbwvWllwZ7/0mdKWHK4DWX/1C9r7xrZA
OXVRoewA05y3jhBAtY+uBTIRp+7JZVpwXM3Dm1te0PPXGj8pPLOV6P2zVjA9UbzCeYlKtRilcvyJ
lKPmxXRFVvncONe6v33tbMC/k0rMgqXiFOIiUEEZ87JVnfusdEM0Z03uiXrkrecR1PTXXdy+ZwNt
rTnizjg8k+VLdiYT/GAeLoZ0hPf8p/3MQt/s3PYTp85yjV6rGxqTcbOMSXcxpZjEi6ZaPZxp9EHI
MMgDnelrw+4NY2pfHGx2ljVrunMdeCyq5i6J75E/2Bsf0aqwfS1acOnwunHLQ3IqLTFYB+vRR31+
bWi730tv8Q6P5ybMQqTeESlyDhp9IG4uMSWdg5Oc3s4Ky9DtAlEvrTkuPyievM6JG6oj7XWOXNTE
B7mv67KL/cScBsEUZVZNqmItuHazL+Vzhc/ThPGOsYC3jwlYiWCzNDFUoZteDXk1fUuOasli2iQC
/6tJzsGj9r/j/hrbeCAWN4RKV6yFcmE0M+yjdJ/q4Zl4g0u/77a0WAYY9GDE5dWDVRROhumUq45s
WOeAp9m3eFHEHouhdJNW1CD+55FsAGpqQjOWtwahXLdxe1nuK036x5d42WJQiDaXdMhXNzedt6d8
l6AxDRYvERpVMOoEuQ18lXsabRGYfuMTadb1Hrv3qz232IP4SIjBpw5WPcBwPRQmT29U03y/ah/o
Cf5NHACkbpNtj04VDXwvhwLldu8q4LzHv/ZDahXJGjLxbksdmvi6SDPWtYH9r3zE7hCUxnI2SN3E
12TWesGRwz37oeYtGINTHoxkcMwTby/EgFR64CGhnQEmRpLW6woJMnH8DvNg7nD7p8Tf5vLcpdcx
IG2BCZm1in6bm9tvXuswcaOB+JnFpxiq18tljQRbMSIIyZhb8Mdmd/zYXnbCTNwXzaDGT39wJwxm
2SpEyOHhmdq+eXhjov5kUK/CE9ORZHE7tzRaAjdOXVx+ksCdPSsh/vaTBgorDCUIpHxadsgvu2Nc
jzebDqXo8tM8WSiSKPCOvixf2GHMLJspQ4mBDQgBuOvlW0izjd7Q1ggXwa/hu5fB862iV3NMgW/V
k5TPKF+bvpfde+XGnwRK7bukwDffrNGUbV8sysGsXOMF/2L8Xc6MyL2ZstK3ox5kTZOL9O21rcUO
OpPEvBZIQvHmPF3NPvUy+2TqtrJoQw0esoxk1C0qbIw3mp+etY/+y7qLxvTCwOt8Yu97b8v2l6jN
bszeHqA2BT/AgyOEhb9q6whigBTjWDDbfDd8xnwQcHPLxQHMlk8i5DrLXI4QZ/pYVm7zrjD4b/dj
PG0vsSX4+K1nd9P2Ey3N5lre3f6ziFYB0NBSWIjwHyxMGabjX/25s29TU6YvYcPs45jQVXoR7wNy
XTfYES4CZ20YskcYrhp9cwnuswBT1mL3TC6lx/FSZ5O7s3k+Z1zWZBnovfv0w3O+IBCsbxz6GDv4
iB7fJ8Ovx2pYQPAg77P3We7uwkN2F/kBWLTbnuszpGQTsoXVyn+k94yeXyv6c+w2p6DxtQTkR/Tz
armJw5VZiuASv1Gf7N7CMwToC17EAc1/Mk8gCgtzH3iudnzpi/E+cFxbmtND5qLar5I2TcQo6StQ
yWwRhXOHWl4GMjJdsBwJGvc5j1MRlfPqQ99o6uR7yOFXigj913OVzKeB7hnb9Ov10VZC0/1dcqLp
f0VW5HayS3m7lJXgqBqf1DKgKu9ljky1q6OYnS9rmiS75wpDiXTTfiW5T8Sz19mdmpA4eDWuz4JI
J0gs8Oiz3jXU8NnA8wqW8nCVC+TyFGybXEUmtfs4kT7lh0Uyp146VCM39oeiFSV79DH9vV9utvdc
ZWKKM9Zj9ShEeIj75bUcCMgkD1xu0aLGOoWcrCRXxy5FSSgmx5frF7Ekg73Hk77w42TekFovnh9m
J7pDEi2aI2YapKyfaLrWv5jRRbMF5oeAu27vduOySnoWbOlGMqDytD3tgPQiPes2mgag2fAgvJi1
a51j0rfz68yB2tKDHTzE401taQrHYe1ZpZgME8GDVAcifE3GxbIZynErX2f8w6qF5bOSuTjIj9NI
xLDZkBjo5jWM8KHtBaB13Ogc4wANr10IfffKFo9fKpJyWXJlf/XXdNIu06s2Cb4tFAc+teEchTLz
6SFoCY2PbeQ5FUHatfVp2Lh5u3EWeBwQXAa3+a2alrhdL/G7tyerG5rAW7rrd2+Mja8joi0nBvPk
XrxIEx0xnn+BxU3EYCz5CPdKXdwB1eXNd9GsSa491tSb/tQbfju5x17y0a6H0cwdFOvBG9XSqk7W
JCFm7TXQoWz8I/3xBtI6PQzsheeDklAo0+0NNHj1qd2ApEIm4sq8d/tG2C6t063diizdhpfH5jaU
N1vgqFBClOvE8yut3O/xNnKDWObVdwtSxpIZ8sIr6+UeURN9TAvO4EnDDnHtVsaX/atb7n/CeWWL
8KfV/VHgGrwQCmWfz8+Ukx95CINUaXKbBgczdJH/KqS2E+1zlh6BymIHWfcLExkOEGmTbl9iAEc2
ug5X4O6GuV//6OiOJvfVIJSkXDnLmDcr8h2Hg7U+csRhdlzbHsuooiyk+UyzzvbixcDrZtHHwFND
fRNcaf+44r2Djm3kYgDR3ORwtwIU9vUiCXxhOuMn8rrISuLN+Pyc94dm0h+CMxN4NiJVSMPI/6Pn
vDlkpECSyJD1kn1j0iuyVBRaR620NtnwOLYkduonpoKnonWr99wmYuIXMrKnxpOEYXOBVFrK0UAM
txhmNBCDjpo35ggj4LxcnOwoqPulU0onnxrnp064l0OYBxRsORo7tju+sibLnypl9Qe5PzaBqnaV
AHtGWLSW4c/z5XYiTQWw2GJuLRz/5VInTjhSx6fXgWEh+KfEw22l9ja0MVqZB94+xh/jrR759XDX
DF229L2WD0oWevmBpy1e2h/97b6i4o2EHUgCervgP+6tE8OFfNKROMf+nOo99kPsR3P5yCV4pXkt
yi8S+VRVO+btYKfCOm4I/iBb30CyUCm1WGIY8Bx8k6iWrv3R1NaEddYDPLVFs2Uzd0ua9khroScv
sl0DM9DbD7Y9ttcjKfBrFxP9Mxjyot5wWWzTZpKVcPbMY+TnPxz27U6L/cBca8WZC/UKXH14KlbJ
wx0PF4zEs0uxYlOYyUTPXbtyB/Zbh/3rBx6AmteRuzo/qB8P5ihcbxz+KQrcsj2ifVNFH8/Yd4rJ
l8ddo/ZdxB2YZJoxyRfSw2JbkWb2csyR8HMO8+OwnKfZfjDwx0ARvIQTvJ3fEXJzFcldKSM8un37
UfHpy7u0l09eWps1GLwleD563dczn6Izs8W5olk8z/SMzLHXlOveEKO9yTCqFBntDypQ+fp02Prm
u3EjGXKzD0gkz/nd857GJFoohcnXW7zVB9PgfXQTniH3h4dol4OlxngdkFW2giOurw0I+ANDPKYD
HccZhMXdV7oykemht4H6+PijE5dlzNlTr9MxbQvZ6FJ3jmnrFT9pcn0MqYYut9Yvuw82r86JMYin
1SsS6u+9mN61XbsP7EVtLwz6yw9RjFU90PboIuw29thln3bBPNV3I32ZRfLpJshbjRbzy73zK21C
wc74eLimK7Is5860g1pcTbRGPihC7oJ2nVZMqQiT2dv4UlfL8nZote3lGXn38CtJT5Ep87V723YB
yeZx+NnQgPzIAMJxbsI3CyZZRnTctbFMOxeH42qbz3GMbHcvlCLwBcZDStSrMsXAwZZO4PajNaeF
uUExSZikHif95eaF0L6qa7KNAe2QSl753eznPrrc+iUn38haWYT8YsKifp4tEvgJO7cIZbyLxzKP
5ukudJYEjMQ3FuN0olWCo5PDA4N3/WwzF6SNziDLHLllKE2tEzl99/AwOhOpY2Z3dskynWhRLXSb
fNjSC7Y4m7lz1bn1WWV+abt3jWAewGSfjSqe5XdYyNdIl4Y9vW2RgAt3bZmgov1DcjgCjHs/JEhA
tWNwGZ95TEPFo4R8EQxMYxcW695a3NPTUD7G1xLpMJvkEGEsgtJgHToyeZ2rQJ2PtZNJh6M9HGxG
5TRgGv20pyUtpBYATbosxggpM/Sp0bXKDg2J+TtJ6ahb3Ov31NjRWH2RbsT0V/WVHrkhgfGVeUHc
icqe2sGhopJp88WtocK3MxngS9gmVHmFbNkUL+9WQbbtSx9la2rJbIyxmBe8Nl1/biFzQbLiF1P9
LmrjaPIlwDrQOd2CUwy1rmqgCddf5Dmb2G9LqVFj95hXTWt6LPvHe/GQ1KXDNQg4za9yQYbONH/I
J5wVb3TbK6Y7T7cJvVjz6j1391l7LWumdkvYUlttQy/ZccTlEXw+GNvf0Jz2HGvWtYvy6VMY5r+N
NQt7L36r58YBH7L0y5gdQKsEsZ8bIt+WswEKPvcdgZ79UdzcoAc97Q2K7+zNJDtnmlwczfD9duWE
vxVeRnv6iivrgFYOFldkWifu8OOLUyetV1ActHUOLJNC4PkW3X3shQjeO6ZWu8SQ0Wx8yQTsbyT+
l8Gb9lU8Pusb3UXbaydDEsXr4+rAWw6+7JfsY/nUdnW7yUa7dGF6r+MItq58PDdJI/+0tDOG+21P
5ys61pdRIO8UlJHP8fia9p2k6h1VHo2DIXu3czHnbZJTvkYR+8DaOsPRvAvbdonzcMzJ1VI67NCm
pgQoSJ+PUhrRZmBuiaqD2bj07p+3+wIw3fEp6kbiTDcPvWpz22p4wK44nhdp7dpwPLwnRawhfpx1
dooOcF/BG4zcnJJCRyIx2w9D/+Fc2mRlIEl0x8FgmZFSt8skdjWIhPd17Wkblty9XfQvUB2R/DJI
o1XiWuFNfQ3mARWS66CEnLpaIPVzvEs20WMOQ4QjZwhgPJA5UDV0NsbOxv5+Qal1xBOueK2JcMf5
xc+UlOYRzaF8vCwjL8eEWd7OnGjDD83wHSIaiiKcVCQXNG8KZuqP+TOVbYj1LQMFdRvsKfloZhF+
iEYXJl7XohFWttYCAHMFsERTpCuNFI1qnZ7Pi/fMU9m2lwPqmmqv5ThdZMbiQdJXGiuLQuP+9DK2
A92FYtquDY5NZdRXPn/wpxE2Pl395+vl93TF+tt0NP7B4QGYzL0hGHETXkPRYaIzwMxXLbpi/Ug+
czCeGD4SRSpT9lGKn5cYmsfWPPK7uWWKYH7fhuW1wEFC8k+4/EaIyjS+c6ZZe6V8BkEROJhSSHL2
oVfpgmklnrTwSZO1lhNYJnhvFKlIqnNUzAfGIhrNqsAHKNkE7lgjVVBM2vsslyRgbepVd2Y/pkk2
/QM1Jzxa4D3obOAkilHaycZdHXTJ7aSRTcbRO4t3XL7FwXswAbl7X+q1jB5CS3xMJh5ARmjoCvMj
P5WrYTcL3sIFe+kVTJLwLexyGUWLp3bKaa83SetZyf5pA7Okr9/iTH9JQpAM9MC5i4luuaOhSJgq
R73bpNBgq13kVG6ff73MUzRWLc9TPG6xS5WGtqDVkv3QpRsmbkNVS39turkJEC3+YFsxTCKc3hAg
aF30dhFEoGuxxJ95wdFRWd4gkJIeB6k5fBhHjvb4Mne69zBQryR17yf3O1n2wRhgdgl6jn5jm35n
89vryjT8h0LEecIZVb2emX42DAXDtF0tXdWW1yeCMITfo4EeZ79FpPHU0OAevumTJw2jTlZU5bYu
xgdOP/q5Cb2o1ov8Jtmw+auH5DQF2SiqOd7KNtLp3mgkan05PPbbLPWjszHwUgZMUGGI0MmAx3zm
0jFtSGZMIUfkz6hx6w+nFLyVFGSJvct+SEbzjtSRxXHXZI23RbTJu4kdXu1kPd6O9qrkfJD/zSNa
vQqnEZezcbGzxhiN9yKbBYdCmaQLQDEJdtgTG8vB3O9jS7Yfjqx+TeAZ8fW5bsLNs3MdVBl19BCd
J/iQrBYWYxLRN9JrD3L4dB1ARDr+mTt7D+WFCZwpBqPlbd6a0xsNC3gY4Cn6c3YYT0eQecYbhVUd
vDPDWdrVLBx5J/mQ8wHdgHZmfSaC7vwsAR6gw6eJD2R/ZkPRA9I1Pr5k+97UJx1UGtWXPc8IHZW4
/Tw4R8SL0a+7eOwU/zeN3c6rcFGply8yAmN3A2nwVlAL0qOfQLSOn9Nt8c5I+PHEJMZNnU1og2cd
o/OWSU7v8vgKPK6QMZBHyvbadOs74xD8lPfOfR0e0SY0p451no9+wnoXqww2JCXADc1xFqwF/VJ+
K+PC7TBeInweR9hyLvp8FetvaU54kvamdcPtOtkbp9ep1aVpzKxt/kW7jZFmFi7DodeTlqGm2a1e
J2NMRTi8UfRhz7DIY+8J3AcQwtlZJdAWaHbM74DxAGQdwdscu8KPmr3ZiFe805/b7jUhQ2hX/TEA
QcIEc2IxiJj3y4G1f8Jq3JvVvD2mPiGCpt7duFpD8hUZFh7T125mn6sLs9VD2763zdxhLBtNxGM/
njLnBTWQyLdXInbX+guvv7E9za2fekNlhqnFPKQfADjZo3RgeIuveHSJmdJYCZuq2hUJbqWlSA23
3BrZOai84HYa6GtnsLm1NGXW42ITpnu+bcvd3ZFjZFE4DRrR6bPGdh/E4m5wya5ZsXF+7/uCAUfl
ZdfbviIx/B04E5MMQJvcMgI5eRcZ5ScHzLu9pJiQDKSTUujg+XNmwVtg0jssAXapfJzZgc6acs+w
BWdcdhrimkY2kYDO7jA42Gj7YFuc9GlSyRLDD0SJQIDL/h0HYB0hayXWarGcPbZghN9FywZEhfJ9
VF01FZpZqkzZANnfSJMpkYr2UFHn54yh0ZzMv2ulcyj1QGbwX0PveIyYw0aSCTU8qOWKhoECg3FJ
CxgJ12G2zCkgr6/kODxOKOhsZ1PYXwNYfDqj7RKWHNvEqInjz4ff1kwwiFxlSwaB0wo36XGTT+cM
GN01VrdFu3WS9xfOZRamtR9we5DJizURAIouPx6e06kT+Q88eALteVEcrPu0+AaiDd4FAIBODv3R
4Lo4IXcKJ7fzKxNZK0eO+wRQ95xS0yngIg2TWjoYmEPxU+joAvoTUqjOJNj8w51F06FPv4az1/hV
PwKdGqCLQnErvgNwGqwpkB9HRcSaRLHUUID6TJmB4IIrgqcboBA6+m0+7XcmDwYvgnj6H+Rm4AAY
Uf8wQuFcQdsUl6HjqRVIdTQhryE63H4V5D8m3zEmyVtOoMSMIV5irgccKJgO4Tu9JiSTZDznFycB
Ep3wnDZKOIJ9TVesQRAMnu2s/2g/shY4poKgxJClAs6KwlXSjVTQoIuY/WlckJjLp17w+dvwVnTC
pELGMvUCVnQDXht9qcGekiJVuHbtotB4/+BD6m3jCUHdraTnFVjo9Xv7/IPXQsAkxVA4WiB4AW1U
Bu0MU0Xzi1P2t1KgtzfxUaneK1UxRQzJ/8DzzipGG1VRL1CchQWixKOUFiAL7Y/1oZTh/3RX6Zjw
6opFMYwxgDRzcVvb792b6TfrYqvIePX2NjdHs2ZiTqPbpNicNNvlx+60SSEDtYvwuRrl19I6jdDh
6IXefKLVUYIxOCafCihV3SdN7z29YbgvQS2ymXZBtXqt4+WDnbLkSaJ1yN5lGSyjz0F8qp88/6aD
PFcKB/DLsa6ACEpz4JboWJAilBMtdUepG5Hv+HZA39YFkPwnS7e//SYLM6BHf7NdvKmw++q9+j02
98nId3qv7/zhhoZms6OAHIhOU7xN001dC7mpn5HtOoNpSKDP3OYCaOgyhz/qEkJIHmT3q6XTXned
0n+SZJqyaGSpi0c3a1bhO+2juc1lJojgBr2sZ/g+8zR0NBiAUN7n24SFDYOomlu7nt3wEHrm9tV7
McO3DIID8zRnEl45hwiNcTPBwq0+zgcZ4Vd9DrICbtWo+qTDDIwB8g7dsb0hw7FHl0aBroe1vIWk
J5196MjL5w3bK3SbMhI9E+JwZjVu8sb2x6OYNQPsM5mNduPNaIVdyrrfWghs1TSWm0NkfwDriZd9
AUaDMmAfwLzT9uOjwse170BEB9OBwpCygXMAvCwmdHO+4hVNJLveKTQelmxcsTba16lPnuKMXb3B
CXVLfhUwLtg28Aplof8kLKF6ZpiT+Id5enQYJAstATQ7ghGb+993OsW091Iih1dWbrWI+n2Q7fd3
nNRSDMemPdOp8borPAd4V7xJIFj5UUtq5dZ0BrpV1nH8iyR0Z44PKN4GpHF8HIIWzAP1UeK2ezoZ
3fHBkbnBmokOuZJ+E8dw5DIFzVezxK9Xhjta6kuVS/c0PZ9ytHSaeXM1liNfo7qxRQSiVEZjj3IC
cC91kFFsyn0hxm/G8ivlpKKhmcp03q+Mpc62zMhXps5Q8Kg5FiHg6Oid2aBdvEXWnpKlivdmD6wi
CFeMAvF8Hy7zT92/1bhDbTTjx3FO1bFBLsDLLTk4MduNUg6fkQtn4oe2Nzl53M6cwZ6LxBnYws4w
Z7TVwtSlfuoWjOiLn2iTwh8qYHMxFHnRcpEvUA4pT8KMZJ5gp87DUCwhFETsAADIDC/mqZIIgSgT
+REn4rT4oXPOVeXi5nOLN9Siqz+W3eHBv5QXBMDg+cL8RQ0xlgr93M0etMM3JDpHRapFLnxOwwo5
hkuNlOScJhKHYgMyFgw3BCY0KAFprpz144u0ZwEoYHxl7vuBLMLxAUjnDAv3A634q4GSI/BwyMXO
U6Yr6KBrheWmDqgW2hrJdIXxrhbg1sY45oAeZIXBkWKQ9dOorqhCmdMAV5YW/Nw00SXfqffxp/2A
lrx9VUhdhSyH+kYbGVy4UldSqg0lU0Dg+YpuxZjrg2qDpHwMzRRoOpht9ZeFrB5WTDfTtWf2Q9zI
twtqJDDqfEEmg3Qc/hn6wy3rn3f0j6eqQMImRZSSjnqCji0KOfhlSQzn7Vv0Qe/Ds84M8qdKvgKN
9ylyhcgvKL0nnTFZOSH5AT0MZVbh2xWxizeMkD2l28SCt8iY95PRk6usD2p0qRRPBOSgBTHEOReX
8tIccAz2tHfAxqBwlTaYAQjZpNyuNup1KY6KCZgBxcdVrFwWC+tikf8oIX0lEK8G7fQDzbcGNriJ
wpTDUIyTjK2nxDfUWvqPhcZbLCZKfZmW7Z98qeM/Phj/T62zUkRUV7tBmZ+CG245onL74a+RMyBT
OosVe7FgMthsaY1tWF7dwTln3nND6y1D8+J5uKONodab0qvQXSX1rxQeQ0iMKY8r7RbF9/r3IkoH
Z+hZSCnJeNotlZ9EtKU3xWs7XPF/v6Zw1uZbRf+J+m86LoSSWVPsD5UidYlUpAP1jjvujXoBU90N
RSlA/cvP14oXqkzwtG/FGq1gyIcc65vnoYZJmSs6waRQyh7qvSh7AmSnUZcxfJqYj0AoNUqwnX8g
aaVpoiDTSob/n9Q/vFQgHZf4oq7sv82kILOUn8i++eC/aC/YMFWbGRDrCOgOZ6MC8sCajdegxEYo
hdz/1DzSaQsd4E/SRYmjvKY0NhQJAgXlL96TZ9Chzmku9z8515EIy8uNZ0pfJ7kyblaowomqiq8D
b0juwqI03B7DdeTP0ktG44iwErMWFa2C5/wLMvH8P5b0SdEsqkP0DeqRi0yb5qaehz/q41oUWgId
Ep7tj51hLIC4fKXE7weLOaP5diQc7aN3tRWarQUzYyxpnUj1+QcnrveiQBVGTZPVH9aO2io8Nw/z
FglfO3rgY1nsHdY7Q0DmkmyLEeu5OQ7/xTTWt1oUt2vEip7Vv8osjcHUnOit8M+KRw1JGXA+ypb8
nuErHw0AOooQY+BoL6tvpa+iWNOIlgDCVw566Zpl3b6pddUi3MIbK9EnMnhrrO2jiVwid+k2a397
Xs+m+RezMKIP9SFxN9kNVv9kk9W9V1QC9swf4YXONxP+i4LWl7vRdLBSQcLAWoUgwl/zTW1whs3Y
xfLxTNaEyWFmuOqKj8DLKFFTBtbea0kN2/Cif29tdgeR7xpqVauAwxV+yuaoVBIUjVKFFbgu83If
T5vjaMguM/z6E8ATq4plZr49uTHsaPAmSvCQySKe5dcAZxxc9vhw/S/ju+HfhVGEGL7Fd/EFaUsZ
5lTfUBDhIiCUf8w9N6SJrUgISj1/CEEA5Uh2hNrTRFj6v4qFqyiyAXJ0nCCegbSKEmpTiTvlvuJT
oeBygRNKrv8QihigCAAjD4eubq/0j+H7gvu0eCYUtGjxTIYf8eT2pUI9zYUPBUz/p+0CeeCoCizS
pWJ2o0PhDQ8A1BkrnRqIq4p8jJHuw6P4YXg5ocLENP72q6NsHlJh4CtBy/O7Au0+IXuCAm0o4Rfq
Goy4GApal8ev+mXFNChoRbwrUwoDmailytCQcLgoVmvBcykOgyo5VI33pL7wa+U2xne/zkM+fmOk
7ylCtMsYwOlvTq2CuZoxMb/zZY4uBFSP36HuahfeQU+GPXn8/vviodY7gKvXuqPL/6DpzJZT1bYw
/ERWKSDqLa0N9u3KjaVp7BEFQX368/24T2UnOysxisAcczR/k5LXX8hK+i9z8qr+rnG7rY3JPZ/H
tpHytNV/h3heM9omI7UH6lS7B26jzX87+FNcPg4qeUXJc/F+/awJjsdXAeZp51SbEZHJ2v1ez/Rw
GDb1ZFudJ91XnXSqX7l1YyxOCYf4Ob7+VbJl5QJnghnig6w/vSzMYmQeg7zqrZujOyL9Z9zD6069
Nb5zX9bchPg4fhqTx5gM6kJibHcueEtsQZQwHKsmJFQByR7JU4sZXsu7fZ/Az7S8xp6Mpts8Ajrz
K8Tnxugxr+8i4/eEHvnOqz779YpbBZZ0i/bfjW3Daqe226QkofTO/Sdswv2wUaO10eo1AGStPWPX
NV/fljXYFe1q3tn9rg+9e7I0nrlrDmqMpcEZFk4VUUXQPic3RtwqDx6VHyYR5Kj1ethgwn9DNmx4
fPTe9c4B6gM/39pF+/iO7q1xvdEdsmmCsTfcvBo9M/fZAevSSjvGekoudunfe+ZzAnHgBlFv7TFq
I2N+oTC/zLlTntG+Pny3ghYuKKiAPEfAbnbpPG8Cuzx79eUz8WK0UnZR9RU+s94Vu+3j1FymjKLm
MYmhx/GRkxfzwnZnWcLGW9/i48TfMWIdN6GGkqyDS2kd3eQ4bCHs43EHtEDQrpBGaD+fMF6Ma3ud
UJBxbz6TywTE9ewAkCjvZPe+te9Xze77AvJ1WamNiCsnJr3EKiqNxm6brL9TaIQ09RPLtQFb/uSZ
vzc5+GbFISm4jy+bVstpWD4z6T4gNP5rNugm+wiTpT6hmimioA8oxLqPRfPlrMMqWf7wylDBN7/3
s9p34ZrTouEaWPxNUtIJcAchCNO9tQS9xQ+yXPpAwI9RB4H+QQt+fAqs5XueDxCrpGtxwZivgCk7
r83j+W3LHO48LoZNx/imN1hUvpYc09QMl4/V032/vkzUjn6qa6c+j0EPXryY9v9kF+RXNw5vbw/E
6A+9YNJb5113Xy3PmmQXavL2tbR9jfIAUN6LvezqZNQ8RXhzGwd2dt4qUIyb89w7KelaPWCmmTQ7
oqusR4uTkwB+VY9WLiT5r9U7fANMaoJv8xLXWt7dg2cxXgznpyEci4p3mkZI4PShuYMtor8oq5AC
wNDOtSeNjgkTBEwrg9N1rx5HP6+4c/w9F9xvbrN9+feCRyBtdri40fHchuy5CyvdzdqpMrL1wMq9
xqs63WJ22eOP4T42zEIMF6o1MOMbAMP9BdTMdQG8/X0ZXhYNAO4PdmCw8OcOgO8AkqgHC//Z/H1P
rS8DDMVXzZlsryHLypqdt3GvaHW/z72bAELBvYratC+0DdlQdIf1D1JpEoY7xlb2CBzAENzozomn
VxeUONMjAy1ZiJ19UOUQ7EeH7W0NO8U1fxizmLha214dmx3oBzOIHgf2vfin6tdVRt2+aj1AslQ6
7dp2dvuySZtvzoINIDBcsqnT4DiTubLd5c8LpIKb5LSd+90DKlrxGM4gC4CY5Xn2WsAOIosEd3Ym
P7z/owLqVN3i5uZe36KeYmQeQlV4TFIHOtB9aC4ZmbCLQZyBvWN1j3dtJKHDyvmzhsem64S2kzNl
PsMESf39ZrmeOta6S2e8OTwz1Q0z/0yzLzqkbRZq5Qacowm2qtN4+af7uLh7UfFdWVSAEh09StAE
kEP1d0akxWHrHVVWtw2mwqwvWq1rVosHCHpbXTDsQkbq4uzAxRd0ULk/M5dZ582lZCrBZ8AhnSe3
7K3p7/wKtV3eTvZBnZk1KK2giK6zl7fvnVZMPfYMp4I6aXbVbfgA9GJ3Eu7mO2TsruIP0yNexxEj
4N4t9ydwt6VG1mW6MlkX3dzp7NBpuLt7/EyvbfAWhy54sqm9aS4sN7+4u9hvTeNzYId1eCOGR18B
iPyaFhYef0ybHXz4jO6NLvzYZC3Q0DVYNSkQpd9d0GZhYVo4uCzBhp02D7CuaB4xHP26m35xgzQW
1sHZ0QRghq54hNU222jnPqrOSeuKCXdHmORuldAHKnyGfkXn6zporZrdrPMiE/t6Qylawwm470b9
x6LSaDMPPaYe4jSr9Qs4WwElxSXesTQoqn4em8rqq5Y7wHz3Py2QvFW3Msw9oTQBADSmj7pT/boy
Wg//Hr2/nbf/Mtrnk3OByDuuNCP6dyLUvJ9O/nXNgwu6vYPr8tGbVjz2eN/o/a2hX9T/7ecUxhy/
02Y0GbvAvm5A0bLRgTgKIpZUtcu23ZynPqyWKiJbG0DPD2e1MlPWHi2SHGX5muUSwoNaxHkyPWah
z+jppaADzehu4CK4R5GDWZ5b1J0x3bLO2m2CV/OgUjoXgkfMAZ2mCmt/Vm+PunLOkDpm2AKu9jDE
+ahX+bd/Oi2vMpo+luMHM10HhgEY1feqCiYjd3fcn+SXSEtOSHh4cQ6ttR42VlAVmszQtQrj4UEw
iasLEKITspO37z65G5LEBxh4buExwh3vU7xr0Wxpjip+Rt+K/lKAA922VflHCOjdp9AKKLraQDzp
XPjH4DiFSjGm6A4ucMznpBmgMCy2Pi5jjVkvAETQTN6hv57de3aEMW7u01GmWoE7gng+EVbuthtQ
ie1b4jD9qc6q0WX0r4qfkcmSftaZgzFBw3au7jazoap7wDg9ABKVQU4NmIPDP+H398Nkk1dl5O5M
3m11vyrDAzMZSpkXwGU/P0TvZv/KnLnu3FeNacIjm51KY3urAFjhzjoHVRbJYVL8nRYgl82feEcH
poDMes683uIOybP180bAyHS/Ks8ABOtq3HDuuJJVmAFN3zdv/yDm59ehuQLYgdi8/c0WZt+/r0Tc
VfzsJe9R0yZsgL7MNpn6oANC9W1RWZ3qzv407IP94Waw/eL+Xb2DHQNjA/Jth+jTiz6UACn0SODO
IHmNAUG8pbnyGNOdoFguQDc/HU44bSPaTi3vcmUa8363G6+2Zf5i4tucNtCSCs4vH/xMlKLtkQ7J
AYeJFQ5BFznAXwtrZLUmB7vdNNzua8jI3EJ6drdhbOEfz33rMHhDC8D6Eermz3Exap2c6sMHJ2GT
ebaFZaECSLv1KcrhoLz9K4/kNND9uVdA75+M8Gm4e87qrLnZJUHepCtH/4X+I7kMnX6Ykui/9O0e
bDgomXPDcu8JDKzKo2/UkUJ8HnrpcWXsVblyIOMY7mF2ChiapqgcsKWve3dwgSNopRQdaECemHKn
0e7UHUJBsLcg6izkx/3m+OuIQBRjbLJ/b7esm9wLcOzibu0H/Iu2toN7a4BL76UuHcR96+tEIjg8
MKxvzcAY9ItivHO2OyxW+vspoBLr2W3AJZ5fw8vv5DS2fsNVDBkrC9+gTLExpKufAPzhNEGmsYK7
B6+RCTTUyj94CodraH7nl+EeaurZrVFmA4hzTPKYZXTp1ThHbA2NyDj2b9AzCgh1F/eYO1A82JIX
jWyVkcIx9KCpxTzJiv1iQQzYlL6bpJY5MJFi7+4210XMrMXu5c+eGTHFANljDhGKs+iGkF51Geyc
YPeywQanY9DY5AvMwumsAvw9d1nLTNCa935zZb5d5gLXPIQvmz2900+GDKb3Y/cslD3Dk0mpt7Tg
FA+fjGCvdnhhMt6NyTovwfuyaFYdf/yPBiNp1BXxyCfvzcseSHPcqP/pbbtJLajM0uVx163UW04S
R+/WTyOqXTaVqD4yzOHzMMCRpm76xwfm8pyq0wA8WmXarDsH4sofJfp6SH7ZMDwUCCCocC2IVcFl
bs8YdUXrb2qhP+woDk5jvB6OrlEXVvCpwcbtNvfQ6w0ANlHcnjFH9lsDDEBgBDNyezurWvTVq6R9
YDkQa+4WfflwXSN8TI6jnkUG+NgUFxC47m2RdJ4Mo1GnA3nhhVQ6ldX9+xW+R9UjwGLe9D4B1vIG
PMfOOx0siAzrxrR169edLbe1R6ZRHVX/SJR4DybXDYzR2H75z6jCsbbjf3CoetfJG8cpmgeF3wJZ
SBpS6wF3Y1ZyiWzkpiir3jVA0G98IoyxNMUhkHrrAXUwWwwbprHNQHoeg+oMaszFPXNZ9qizklhn
Y4M9odUdN4Dkdk/AIrpHxGna8aOz/t3lLfeSTNNFA/g7XGFz+H64wDx4W2u2pHePYvnRYyJdbXlg
+HbBsdKennGy79eJYyRxhWvfKYioqNEcbaThLnN+6h6GgdFrwvdABwrCuhMDMpidwaKdsvWF1kfF
Y4s4PiFkuYy6oYXMY8hi6IcfsTUBn2FH6yta13Gr6KDU1PBbMZt80oiubGZhATVp7zy/a+zWZzct
vHX/tNgNatch2g4wUTs5C4ImBQ2OZwCiNEXf707bFF5QcwMv9vDu7FPfovAE2iW60K3WTQ5zHvQa
nBbXvzojq7WfWkHdAV5foTH18OPYTTgG7+FaRgdI5bHRufm8Qh2UIGdzH4Hye7LIW7GTvQaE2jhM
GB4bjsFgG/HsOyT5waO+ElP2Ba7QMZ3hozbOMmBSjsH0xfasFxJC751nfElhI975K/PWGaLM2YVj
ssneoF8ubXDr6XPYNMPpV153L9vD8gFfsVKPoOquf9MnIA6XcqEHDWBa3APYw1CIT0HhF1XIyR3d
NWbhvnrp8sHO28HuEebq0SNyED8oiEil6Nm6XKTKv13wV+0dmFz2qk61beQOs8Nvco3GGN7e5oWn
KzB7ew2hG8EAiSmXEincFaiClaYS3LKyNDJnwliHhw1pIRVGeGwsTmT7+GXZ8ID8BuPB8d6c2OH1
b0dzd36d24gPIf38cpeD95hW02tE+QTOj7YilJjCw2Gl36J8EW7OciqT43ZC54157G09xLidvJkC
4ukiBOGdF2nQmrc2V0T0G9E509yQvdUaQUa8vye1mt8YACRkhrIP7PqoNXCUmgCErrEnzG67ztl7
b5PRw1/3E3hO0ds7sjNbdgjGcFFL+71350YF4tbzlX3sVvIpG1XtJOn8Y4Q5C0DWgwcNnLOCQlra
I9U9bNctwMrOu9WHjrOqfZ8GEAUZ9ojseZ1n7IJ90rKgBubm9duABrv+jjlo3qBzPSMs5fGCbBME
rmZ4A15reHc2jZcPV7/YOa3ZLmVRtfNr8Mdy+UPYphkc549e0rfxRFh7GV1FCyG0lunYgysFz5I/
eKFI32tA49sHD9i5LGdz2MTp4mI4j8XXZXLgtSv+btdvDI0XQDoICVwIiNjseovLgvssN4G1IhZw
Xbt2vrjFndv2uf4jweV1MmaJE24wc7T2z/3bcg2419v/7ufX5d4akKo/SN3z3KeQv23ZI2J4PwC9
3UdvF1wh0xNAwKiQZjedNPFey2rvMiWkZL83fvPL2DpzUGeOSZzGh100Teoek+V28nSBkvEPaVXf
OClu0bORb8xG5ClXo93CzjZ236MzeTx8LTosbCmn8QkjhmUTAGIz4MgIMNtHz6Rlu43zDpfvdlpJ
eGi9ed2RPABN4zx3/hqt1Ka3Pe4Hhhs8oV7xYxSZDlQv/TpJO4dZo9FzavR2gydjoxY8+zpgzKNP
bF0PXkxyt9wf3KCrYixuD21pCeXZ/mHLSQFfT0WR/EqBi3Mg3UCADCgqmaWUGjIn3XizGwk9I1UY
DhK5Egx/ewViJR9HIAkWIV7X5tmQQp/s+/SS0MdDsAJxJILZVl8LAbUriFpTS7WeSPZR8aBH+4KW
yM+GLSnS9qQjcw/xmfPzOQICnuHB49hU8euVMKMNlof/SZ+x1rW/gepR/AFjAUrzpGUt5MrHAJDl
B5CIWSbRXKqJOOBo7ikxswc8eDn3ftQSW6g5PwciFMa/x18OWxJ/8iMo2vKP5QDbknzD0LxbkIZI
P4rf4fMHeP4rCavbbL7HiFb/vs/v4T20liA4SZPk4yi740vAZZL2YilBxf9j2OdI60iVSm4m5kI4
QmFYkknd3RX88syvashV7XHggxQcgBFc2PzB2y9+Yv/Zz0i90mEylven0qUbzSyJjF+DfG60M9o6
oRVlAysCGAWNFmk7g2EcT/GY7f7dNwDVYM4hmNW1gn3MmU1lZbKx2jcOV4a9LAoZ9Eq5Zx/G/uGf
2lxSbLtSfPE62J4EBhjEL/Sv4X0u9fYx1/gylvHJEykKfeFqKUXOU0B2R9UmLbXdTOBlvzql56ur
/+2GL8rWl4iupBpB/JtdWXbSDa8C6eQ5acRxXhEXyp5O3OVfGXCXSwDts1dtW8srb9zoNbdHmqE7
IHuvN7hw+zS/ZZj5+VQMYXGG4gkXHu2tuG9tk5An4HJl/bhLW4CLJGl21rHBVSOvQE15PZClfQvS
+A8xq8MKkmoUwENklYN37HIP2wOs8aCq/aP6Z11JPnm9MWdUJZhxyUfD+DJniMqhW5f/o42IHuVz
CCe2QRYjPUk6K/zyvGLbOiN2YITWfWIDpYUEyMokw2C+L8HZBFoV0zBMd6UOhd7CSmgxCWFLmQve
0lhy0LjMM8KisYKpAL72kv+9/UlGuIXLWIKkEf5MDJqQEJzySrwalG0EFu7oIkkV6yZfKak3SuVz
H+62L7C6hXtaStmdNU345No92tctsmU9cJi/zYFcOjTEgq3xzwJIwm1iQ1B6/mv8cD5QL0LyE1kz
ni5GDxOxGnMGIL06gPvWTr6tt1Mh/ggOyIvupQS9qfRe4a2NfVmAVoie77q9STDqx/YfZG2dM7n4
P+LV8igzWZ4E2nWNhzVRhJBGaPsN3K9DGMZuc8BR/Kt11tCEqBp5hxq29cwZLDyNNEv1y/7l77CA
/Ud29cTTTcM6zh3GOWRzu41koLGV+OJ8jav0kCCjMKwzvk5/1z+5puyYbO5njEMN0csteiyMbLs1
r/h6/WK6Ayx9VGd4nIbFpBZphIjxaDeeJRh8yS+OdsOZq9NCcBqavelKUIw5N9dckolMeL6ewPrM
sDms9CVqKem7N9za7vOP0hxuaR8TZ2ETwabJR/71jTbyCQ2q5jTvEvWijwtH9Qdc+Y9ExxilyQ68
Bz52sAdckjigLUdJL7s466hJDbNGZvyESHneA2/Qq7U/c3qK744Gn7HlSh4aw7zRjpE8eh3MQQ+M
Y/ejewczvwg+23FGwx7aeZMW39Orod1JpU9RtznirHga7DFdsZjda0oKW3i2H63H9713REdCkAva
qJAhdu14pJl/3mH85T2ZnTDt3TCSr9N7NctPmokRBnUMoqEdG2Puhg7LptKuD7OgMa3XsEE7ysIX
YeuYSogR921jI+71WNBvH8kABRUfiV8n7mmhATU0kzFEJAlmW9065c3ZqQXXTcylsv92sgTsWH95
BA0n2o/Uh8Q/oC+Hjn1EGkNYOFcwF2i1tazOEU3RBTiJTi3atcCOmB5oXsbN8T/BHqqMlLMIFYYz
aqmIkpV7phm7jzYkfxirZHCEKop3iXlmQR2FK+Q+WbHdyvTYSSVqrsWNUusY5yA0wtfHtoTzJHte
mzI42f0pJTxGaEUZYWP6opXLozk/0gmVp+EFFVserg/GjNzuBTd6a8ovpDb+1vrA6PKFJj91wz6q
T5HIiayvxhRFvk5tWJSySyse8nlRZIFkYoQzyRV18zf+iB9rkwO2f+uwNZRzS4Wv9JS1ZprItOMs
hDa63sDj7uAVaNBNZ/TYtsd1SZGz3l6IkosSmXZvd4f/tCJpWWOMTpi6sAyBfyioM6WkAEaj96yM
eN8hJ35PX5QKNr6HRzR+JeHJ913A2wI3aAnKQEmAmoSqFljPDhgGiJXuxW+W0oIWEWBz/JfNzgz3
gc2t8JvDgluAD4kcIgQHaNCe2T/S3m74UvxE/aV9JONlKvKxopNTngzpTFTfPkgloTYEPALiAIxN
CKcakaHq34WoUcgvutYXqoFYjeNKRcDDgwxSLrqGTT9F+FEmrEUZyCQ3Wg0vfygkSjqYwkeqkgrD
6wG1lvISuW9gFwK15afAauCfZHvlHqhoKUlmmeUgbXxFXJ+9Bv0LCNBsD9ojJZSH9CU5odrPtx4R
VTEeLazYlWJlBat22XowLa6BdFXGouymRtaDei4JFKqK5H71ERSonZN85xjZtDjuIwvmHBXuhftN
l3jdt7uvRR4h8YAP5t9ThDpujT+KDuZH/vFHTCf/QsGyeGyArMgoR3KrJP9s6WhPzyo/LVKE+5fh
FTMioxw5NucJ6p90iV+R8icruFDTkBqRNo5OwwyG1onzI5VHW7m70stQ6Y7hWaBc376sPSCBSeec
TsbTl5xoc0Wy22mNKbmQopffb2tsrc6DeACMlZzNJjNRAqa8Qdq10qvdR7pgEkHRV9g1bKqf3+jq
Nvss66FgNB89We5aWq595eIv1FQ+1+DRPf3Jwc3AFIhNh0iAEG2/gsbyOXqwYvHTxhBA8rPawuXs
q2giE43P87zY1hN6SOu5pAPrs/zfYUtPhxVhdhJUInxOIOkH5s2b1+TR1XFyl3CfKC1RriI5XPZw
HvFRQNX+qQ2bO4msQY9J5Xx12D6RFpOQKlNTj7PKcAK5AYp6Enj53ZAHc76pLMKjPn0S03QIpY20
mFsnqAMXOBedu5QYK0O0B7AyeQ0qzDehG+OIxdxvNzktrDHnaE/zQt7F1S6Bj14od668UT9IJkKh
AswD3Y0kog0mt1TaGneWvcX5gRNERNV5RKOVIPgaExhb3/cZ1DZG2/cgpQQxuYKohMJLqTityPYV
0O2X0oOPyV4KT4IzvqLJGaR/CJIMdIms8GO8IF0YWFA4ej+6eY20o9LDnvWPUuvMBAhv6jIOo5lN
TD8Si7GA+ONe4ZY2OCRzKAcMm3WpWGCSKX4u5GlJOWUPVCdJ4FzCyBSVvNY9UBSsTXGdIHNTAnVE
3fl2pFci/0JSXWZMYWNk8Oc+76n1U+Xds/qWxhjt6L8suPTYMqd3nKqqYZq4DZ7igd2rzpxcRF/g
oqQ+BHbQF4RBgr93UoFDG028s5OAWkIsh/utgsAnChEvbj/d98qzEjRsQvYyfG7Ln9B3p2ukm1R3
mIyyTluFrxa6eMrRP/fVPlIuyt04T5GC33dq37vBYWIy5d2lI/FQcsC6UpatMoEjJ6YusMoYnooL
e8YK0GaClYb1djKtYTNabdwDwvmBNEVQPH2Voai8XGvE3xugX5mAPn6BMf4e4TyyD+C21loKmCdI
KtRzk8GRIH98HQspjAFbLwmErRR2r46faH5iL/sTeK6FzBLjzjdgJDKGe6fY5Bb5TLGB/Ioz3ymA
rJbPc1SeJBnJP7Q4jj6wEYLIq22zIgx8pe4TKrtR3c0JqVcqPxlMMqT1IUwpErMvlEKqYDRUFuUT
5h94tMc+1IfnvGU5VMzBlVLUWlJAEQcpnShmJGx7Dcy5HZz+4edO8FJJ95ilnUcnGVfbMTeN7i/C
dqkzPGO8QdbQuqHuePs74UNAHaG0Yz+j7UjfOt0IIrf/JyvBbAg8mlNs+AVZE6sOJ7fF+7vZR2VV
piRGyB177JjfZyBxbDxGlyGnbjOhCBNutayTkPUpA5YbnEB5qMFweg/YonzcVtBgElJOPU+Z2GVU
NNU/CbUyYtbWrnV+xwIr5pxSbvelWSsuifJmgz6GVGwlN44bKGXea6sSfv/1aqMANOC8U1lrI6vD
iqLoVgGshyluqRFh0xT+0rV6TB8/UCX6+SDtIKEBJYJZo+FUvWQis0m1TCQb/16cfnY/6+96yLhM
BiifDL4BKQiW+x+Ef7apxXplsO/o8ECzkU2onKtw4MgT8JqHIZeXzvrp57KjjXAJsvkFeWIdmg7w
/qvinBDdafwAoWGZ33rPI3kDKnINLASUQtDGJjlFMpqQQGwguElS/fmvaHnmj/Z1/bgS/N+oAbRJ
71hDU+/5j3bRAR8vrcdrT09GBsC6zf9JfRozAP6aCAn7irZSg1iH/gLjP0aYaJ/g4SCvRL3YPkQx
SlWzXmx8o8d06zHOmAM7IjLogK49Kb0j4ddGzeLWRu6T0jOLXZwaVCg2IvNnt9RDKwc0MWgBIu2i
l6jPVDda62i9kbQvOSL9zkobkCWqYOUmaPftL5vqjSz/4+8DOor7z/5SZq19ssyJ99xeICmoUiC6
U19QwWGTCBiW3SOJ0j8KQgA/3KkpRV/17qRsy82xKgWkgjtKIAknQDVVYYHLL91EUIv4BxJz16F2
p6wC1Khc8boSzlrmgxm0+la9bcwbAdwPkLBElTceiQ3aUupqyTdTH/AUMRv4NMIeU92kOIrQvtLH
AbDoFVSnxSvCclMiCvW3nWyVjqJwQJuBJJMBzwGMtw4QbCno5Vf/NRBoNmMJyY77jvGn4NSG0hHe
pdoEQnnzWxrfbBjKBJSAaA17Nz9ZKRPR+dQG9SBMV8tGWdkPwiWhjiWV1hH9wwBUJQmSfnImQy3K
6oiyghLZYEtBghXwewMKgHJjBVNQPtyM2kDUH1HfwaTdLxFu3aS68XQf2P5lq7uY7JSERQ50+hnS
aGWWi960cl25LWqjLy0uyk1f6ZPKJYodbZhdvSNV+p8PWTqqdKvyVTszOxkllLI1miGk2tqv2e+J
d/LxLgsfbNJtqmB5yKkuLi0q8P668eo0LTh89DA4cyQpH3x1jJY0oPyesOMy+PoA5xFaAmmccIep
iiVMUpEpr0NpwlfDRT21B2mVGo0xe0S1R0eZ3poCk1KsI1037Q5QXHXXXPFRsJZCrRAu6ECqzaWH
0rHcxmUHDvVtTqwk7HWalcnZPnXGbqmqwgjvK0TvqZ0+lROXf0UdxXEp65Jutk4S+YfO36t7X32S
e24acPcCWZOyQ8t4Y1cgYyGYILBe5BAlvoRJ/gDgh9rd6BKzZcBHqr+AzUBBDLJxj5YW7/tcFrNK
j98sRE6fov1dTS0tOgH8tT+YQeUbtW7u1j1vKAmf/Sbn4TFU15pFAx1QH/hF/sh+FgQprDN20FA/
k7sHkZxLS87Embe574CQcTZpZXLS2BUhGYoUiY4ZbWZ1iUUDvUbANDowPNksGP2zUOt/4jM2wgK8
9cevV8mCeAXAqQnreh35Dldky7glQ6ZPSAdZpmv6kP2aGt5qgSch9iKTCgeoXYQDVxyACCl98SMU
WBk+IPze1X7x2co+b8Tg4itJUJ+3GOYTuWG3fnNqG/Wfz131n+VRWC5IFmXmkn2wQoFAsk96Ji+G
06ZvsQ9+utOw1jlm/UuWvTHm3exzbR2WrFKsQD1ofd+CxG0H5/ZrpgIKCEkARf1XZ7+041ZZRcah
M/pqn79KIGa5odLY7fOJCWSlw/CIkSUtvmPfqHFF1oO01xhRyfo11A3CJv/U7/f9E41Aao5/LbC/
LC36i3xXZ2LwKp3sKpS72HhLD4C6l12GrREhNYZhJ+x01Bm8bvf9ff/RbuKBx2t0mC7ziSjyJKV+
3mNGqZ+q9G5FqBDxGK0+PZmWMpl3n931n6TYFXfKj/9iEI/l0PRzdj1tsgpYCkzaJ3mgPrnVKiwe
6r7gyUpQoiliikgxIrgk7DXrsapBihItLeLrV1nfU+8onBG8CD8muATVRE96FpffN34gYqTU4LiI
5wI0kA9M75XN8hIiONG4IL4qy1VaDFDtS49GN2Oov9Hmpe0rhQujQ4mDbKieWzas9ovSoMGEzcEh
tuvtdCyv3iJ8wVyyaGZZCz2SeEaBIG6Wkj/9Xo+X5wP8Gh7XgFAhMkajJGSAYoHPRC9x8WFyKF3U
Bw2ZiXg8eoYGYoDsB+yN5fMzNCHPZpscF3D02CpwXCiZL561qHnibIhpprb3mnBC0zBqrPJIP7O7
dAk7+v7jFyEHk5h/ww4b7EcWpA3EbNj6AF/RIS87bGQAGL8QEFQm0f1lN8jY4lSdZThTahfk8YRC
Rc49YZmAzG33arPGiL1o+5Gw0xUgzTRZUlo+Wnfl+mM5GaTgCuAEbf2MmUrOZ0zPhAVDYqdFp79S
cazFY/H4KhuAOhVH1OCTMPnVTOTCWmeAxFBIr3iDhd0K6y+nqxCXb5SFylGHOMOxMXhpdUBhfW7j
NWtJY3PuT7ZStfv1vu3xgxtMoVQ+hEeqWn3/2R2xQNTNyCP1qWaDugHkgQi38VRKILU6UPvndGi1
FG3m+ixEcjHsXw8BYqfl/tOzlkqfVYzkcwWaA0XIsa2RnuzJMsoRzhBnTOdJPYQyZNLLQl+0T3xg
XalOhB7axpGwK/4KpMXth7cmJymtqP+7n2adqr//pzvCBIGM+rGMULVBqaes+5U9eClbHFERKehK
NpD4eGo85XQtKd8o52y6l+xCtJjlG1F2lKnWKZZ1N6g6zxhGfLoon+7agXFJ01dwqZicdzDu5MU2
h0EpSi2jrGfvssSeU+okFohojLDtuJOzHz6psEGhlZRBeuLAiZPOgxqLjZI3oOKVBTZ/bhUAbNJJ
VnC5+sePMeuNNaeVex3DmmKJKKVEekaL/sN1lCNQjXbku3f50jNcfkkI+fzw/mCslkmiSKWlHk4i
82jLs2e78FY4ZJPaxcUgTTAb19+QWfI/wN8ZLMWcVBQzry9FFdHadG45s0A0eX+tFSozBAOdXq3Z
Jlu4hiHKmQAqIe0qqw19Wt0HFd0L6xbNXozwsCh7KYFNZ1SrUiMSBQzRZT85tyirOhoRWDEqN0Qb
YueVUSCcbz5xa47OmypLI9moErwgISBhB/1fj4jxNWRPDzRpgemEpYQnuxXZS+vz2kkj+TxWAwyi
33+mwF8FT6AX0Ncm9PTYebpF6cCo6bNMVk5R+USIU2TddfuGv9+a32ucIxqUZB5EksLAmjmNPDRV
OYiOScaOBVQO6VUN4kuIMqhIcUyuGdyg3UAmD8GYtwxvV2wu1RxVTKY00JYNzI7XkSHMrhwTMv9p
y+hFSg96XbkQIkaBqbVcCc2w1a/0T5131x7quOW7CJ1qiOrMJZJdN2cSbVo/6zJcjFRviEesO0fN
E+DkEAC4yEFjqUaJtgKR9Cz4pfDnQDorviadw4DxCjm2YsievlYTx9MKOXqLQk1prlJOkkzYcfJ+
zQJ6Drr86oGq9Ph/FspIADum+4ry9EtBRMNywiTdEpTgKZWZxLIQqwRwu1uUJEitbNlYldsCT/xZ
oBXWI6q/2lJVNH46mtq89fmayBrwU4DoWI4ku5r43VeK/LojFSWJj5tj5/39mQCWeWkTeTj9Urcs
+CM1uuvDnDtWbW5S+oWSZ6scLwIr0hPBg+CJzmz4FCg8RJtKQiV2kOz0mypCd7va5p/mrl6LuRQU
3ITvij/VHRqrqOVBffvFeezqrz5Vq76S0lK9Fn811phJAsBVY8UI/MDsgopR7O4619aYcY8gp6L7
Ab5eN2GFy1YMLYExDTeqYb2OmjKqj1U260rqLWj3wM3w80/1o5/wQ/HA5VDK+pr8Xd1rqmzeCl8Z
rJc9DK5WNn9pS2ObO8k7kGunS6FNVadfF0O1jzIywb74d0R+Vn5Xn8kGRy5POntqk77KqbVa7dqS
gbDQGjCpG9VkxHlSSJTTMqW/nbJzI/1AA5yyX+c9K1/r2Bck5QM22Evh6dU+7Z0qaAaBPLRds+2W
H+q8qPdy7Kqrloy1ZbOZ/ZLf0uxG4AOVKv5A+xbwll/ZK8d68t4ao/XSz262xlCoSvySV1TZUcSB
VqWv9i1lNUCGBpXvDMqMIuT6j1gH/47M6MP6VVRXeaWkMQ3FjoUV/N8faw8T91j2barzFYlZpoTq
U99mq7T4lCLAgSCjEJNv0RfmAXqCsgBn+2Bcq3tHu6w6KAzOyBRKO3iOX7aB8qJX9aLu8oPEW1gA
bfwpuzSjoR8lzcAiGuTo738METAdKMt2pexqQelUfzIamSqqbK1v3uz6sph6+yYZjEqm52bNzOXs
v/vKi1SqyJVLYKMj5dSdI/g0wXQxVATrGUFrbJNfWVBxyUhCaKnS/Mzm1faeCkg5FLqUtD8VPAST
SYdZmE4VSJSLqdhRE7ValkPKQj6N2E8up2OSM6TEZJVxqQzS76+eFR3blDtuNk6HmoGZPMce7x4D
MA2EnAlguZ90RI5XZoPqC+Lrg15N2nn7jS6AHD0D+U42VxP4TlHPvfeiK6k7TQda/zXalHJ0Z8X5
ULdXb9rgbR67Aqs0CAsmWXX+U0xODTcdY3rAfQRxnKuqFFyf2VCbMUQk2vhT3W5lhu01fyFD82CR
p8usnNtP27OFTqd+0vwVc/xSds61fev2JIeBbacyXmICJt8h7tHBEsJTt7ZkfY+Ux+MuOSNxHx3I
93VAJs9rkH1hBMIz6yDZKNg81ItvLPWdyqGPiZru6gqbilKjBu9NtT4sa8IP1T+hSK+vWYCyHB2n
UC/0Ecq0zMDuy/5SK16uoUoxYJJRIpBLmSi4KmIqfu9u6G9aoTyIFAkQGlUEwgFbxG3FIiBwnmrd
OuW2Cm50ALk5JQz18oR+074D/mqqW1i3Ez0YEnpdRNWQikFKmBX21VNT71BRUZsJ4w9YdXNCHmFP
H3eCndlpgZVRwPqv+cV6UiBUSNSaoTJgnyZB+VZuIpr0g726SjNCqUw1kLiStJEunf1AWUsNyJ6a
F0pw9HX93eKu1T1Lc65cC/fQ2qrPzYSul+nOY2VZTacYCjKmVrbQXWj+sNhVMtQhrStKn9UdYqd9
k/jiC1y+iU/kVahQjG79pBo+LwkTVPif1tOd+QPR3k1paVCqkPY8SSoSEpZamPjS8kK0Spmm5Rll
LqN3qGwlhRZeC2+eBKFMUrkq3q3qlteZwxoBIkVpJ56oG3FluV2Dd18L6uKp+XFlvSh06Kqo8FAR
pU+FDMo1mqrpVMFEV+8egmHXpVSmp0usWbAuv9qXb18NHrqy3y/qOr0YUMEN/hERWwFPq7EOzTme
RK0ONebuEBvu48ydKj/RzAF435+6SfpMOwo2VqALBlUdO77oxY1lBBmRUOBKyWLpz2p+pWuVnWBd
tQc+DqolFfn23SqxTaMLwSgPUNJ6AlaWdd6nmwRgjd/o64M8HWiJehsVWva6vUBzcSW5P0E7VBdK
wdMDVDwhej47fRbBGWXnV/1cLj1CjJaYpA7+/126yen5qbZW806t4xh0Fq06pjNvpnY42fMDfo2F
PBWW1vZroTZhk8GNVrG6z+o7y3PvzKBvPyPxhwkrR/q4I7zIJ8URO/Dii7tVpsekyUqOSf5xTM0p
AilcEHqzaTV+2uKWJ2ynhik0yufyH1UbXGlrHTcC7YuX30OXVJa/2tFKVyKkJFn3oTEVrm6Hvd+u
sya1zumVEKs4UwlugEqvIJPwPVavnB6dDtWUOk5ldSRFNHi05slWaVhWhpXhYfCfjyDvWeNiJDnZ
VhWlNH+gHVTaYcrfuEYTGbsX3v3nZNJc5i8EcdLZ0lwcIRniJpwktuwjE8xjufMrgmvrlkaLUjVl
XeriK8zlgnXoB/gzKKVUv19oJ56RH3OxyyGGZmcfB9dPSSYpDDrxvAslAjpO3TXVLyUE1VC5uTJd
i/dY7aZ/ysOUA+JrveI3fB8TI7T7C6en7oA+6L4pmeCvwHiU3VuTXSAmW5H0R7b9H1Fn1pTK1mzR
X0QEffNKVdEKCCKiL4Tilr7v+fV3jKrzxQ2PHjdC1arVZs6cOfMMSDypHcIH2t2sevc46I6RNuoJ
aHVWR5GUujk/xaFWDLoYzQ32DRbOx6GegUeTjXk0uhxbXA7BC8KNV7wK3Qg3YhsMvUmrz71ZmD8x
ZbG7m6o5lbhRUhHTnclbo4Vx+q/UplXZ0cRgZn0azEE20a2LeF1D1Y1Z8xhdKKBCCA/BvJdzSzEO
/8ysamx5MrMDvJS+qX/zcs49lQmf9ds0DbCrZ6cjm7jrYnSH+gJHHRbeuwaaZ522XgIb6uMn57H+
zZXzTuS8/KUdzpHCbhqBfqZ4eHgkXdxvzlGZSUTOyYF5F/az0i9VqiKkLhkKVGM4pD2o/aJgR+xn
K4i0IOafRDiMjYms+a8ihXMSzO2Mr3ckMnJtOpybGCMwkikAXmCzt7CJDjlql5xdehr+P/ZHYwmQ
fVT48nXVS/DgwyML06KyTm/Iv9gxwoZObXYaxtLYn+OasFkhoznE5QqvVYhmGJFgvMkN/ks1bpzt
Onrnz+3Yg5Y0WIx+XECCUCAKHmVO7uyXRAi3ROkylYYoVwqXJcZ2osyvtrAd62IQ+cn0DM/gd+Gk
UDyJc1snxWvJYiC2FM86fUlBYQ9G3RrLqMOLGBffDZmVoaSJsCVYm94hHAIWr2EPo+xSsBKU0eBX
AZJXYUiLcZB8nbgrkdHmeRkKPhsOS5JhiidYIa5TH84gl80tfiVVrd1vLIfqY0v40QFul6HH+hhE
0wzJYnY0NbJRaAQOMOZhoVPhA0/sZx3BjY6qL2kopuq0XNgt2TWngg7OZ0Qow3R8hCdQhMFPF3Oy
olzO13jwxRcc9BJ6j/6NpEkOeCdLcsjPG+cAWjwm9jU+oSUSgfGTQJAAmWLy0GKEHnNN4svaXDEH
25jzoa3z50M5Jvb97GPxs4vg5IAn0D+Td9e+33rg/l8GZGg00NCmY2sXik8w4778aQ1Z/Wz/hkcv
l0H33p/PKar1VOIDuvcyxhn13mE2ulPCnKzLeZAsrAPtSeGoyIfjTSQY1zIQLK8YVM4TSVqOsUf0
fwOJ+YXwI0ZqGrrPkdUmhHnrqvSkkaz/dhPK/BdjM2yPRIb7FwbCQ83dc6Pmm0pqYnTa2JyBMYS3
/NgTtgZk8oCkWHN8LcD3GsRNnsHAnw/p/DfabqkXV2C6nwAWhz/7SCzAXpk33W89NCbv/IT4F9dq
9K1UbOSZcSfpdwFkZyKPw4lih5a//JiXsF8cl+eFXgERItvLPqmwXragRVC+MaD9sF/HsdM6mcr6
q65/ICKKtyeoEjwsqHRe1vVGzmjmzd3AoU3G3AXowM4QKybam6c5rNypQ+ZTxbsILLv4dIOFF/Py
nCnklTkj3Em8togwf/6COWuzs/X2PrSNySO7CXGl2DCQsrnnkPRB45nFp51zPjbQ1ghcwvj67K/8
9WjdaUgywwCR9jGDRtzJr3MIGot6V8wh9qxz00i2DmekA+JNBfGFanxiG2pT7d8KvzmMNsRpLrbG
v3A+kji7K2Q7TnAb8R13jXhrA/hPOt8tzm3YLc6/SGA7Tn0n1GsHNLmRN/A2GAiSj69TVgj9Bm3x
UbcvfDy710UBVMRDaKJQJYg4fWxONbEipfcV6+bpJjZH0gVwmw38eoXnVJPRQ+6Iq6dLqmO6b6b/
0E9tVSgdZtf4HtnHCeuyiOlD3jlxaGzYuNgzhipmHYytEYwmeL9yQPyyVRp+aaJE0KV7/zEG4nHw
uuQJdOF8YatZQdogQYF0Stvl86Vbk69k0TtA6oH5rxxDmwFJdHCcjM4RWshQQKV2PLDd0NzTKpuY
AogqZT56sOBhwXPUInMxqa8G69dMbKbhtv6dOX9xcT0o/bIDjGIk4S6DYKvupL4BYNdaSAC9IxEO
9eEmWuh0mlc+8qhYT8yfxGvN0bXa6DZeu1frSpqDvjvbRBspzXe/E78dW7lNTiGufxxIcZdaNGZt
aP21G4CCAFV8mn/4xiQk6Y4Thyg551H2g2WNLRIHKK8A3kVyGS44SgcQeH0wv/Bm+/PvC8i2R072
FVFKDH+kZJF2iDkxs2oWxbQ1O1uhm+ckWv+kf9XmLENHKBsvRWBuBvdi0ULYhVCK9hSmBhVAyIms
79T783GwjeL/YyW1/G3FI/vQGmLSVbax7OByGmuHEhql5bwSdwt/j58U0VwMKsXkbt1DK7ZlSKWI
++Y/G2tYGTvEukTGPnQoMI9jbFd/y1fiSYAoGwN8GHi9xERLQp+3LrUVV2T356YKyKnCJ+CNe9HY
k4EmMsaxuUVrSbLBg2Qps+rw6H+A7kjF5Uj1T9v6kZqotTX8EoOTjzZuLQiTLDODjX7r2PqNJw0u
6mlMgA+k7YO3cy8da7HP5T95JW4lbguksENUTtwD94Hdn+4B52IRer9L0r3J72RXNiRJJB0/dtee
RDIH4EwAMspyS2BIg4AehZYwXGKpxI3vALPye/IwZKtDr7A5qWaCPWzrJoMbj9R28DPmqeFGU/zn
Q1hiHkGS0ObBvcZ1v/870gs49IireBVQXfFbEVxpBIY8sayTSKfoiFludgJVcehVIdFlBxiSVuV/
BAZIKr3RI9pnRAW5Pd3X04une8GZSaXyveY9MkJ+tSXs2KmLkIOmNSfw63187fjugArZJCiG8M22
v+z/HePBEYoW7ogfJaJ+oaN6rlOZ/NATnrI5PjoP6JASWmekj/18+wDQUQZq2A8OsE4JZDcMQNPA
OMXVVqVgr9omsEn6SLDD0HTCLvWitsoxQEAEaEJM5fmeBLnlhcgII+QLKrOM7h2aZ5gb8OQONcVw
NzT8vmxw/33vbqPHkJR8gNT54AHcKhcnW1sPZr8KlKsbLiOn0smixy5MdG8JgkGzTKEOvY/SyJxP
cLvwK2JH61RDp74UCJiV6gK66bDQ2ndnr4lbgtoJOd2nplCLf7s0DUfzPdwC8tqqHWCuwfZsbI9m
gHiv/TLP5PsT+uaBdsHU5akFkUR8UkQd02xVqVjPPIdqYY6ta0Vw8FI7/hlvLBCKA56rpym8wYv7
aMNul8OFzGF476N7fzfGORyAiRGZhdzXFsDXaYTeh0mt8a1sOlG8LxzKhkUulHn32794Jd+lj6r/
vGALpKYzsR0jvJNfo6fssLideaJBGVImjLw7mXXXy4BE/t+fLLoYuUfmIsAFZh5rVXuGa8UUsNOx
Dvrl4FyTupbYW9pqGYjl+j+n9iRogwcMtbNPUSm2nGG3vWtkeRzHKBBYwrJZ6iWJTLpD2izuDhpZ
eipGeB4DUt1xz/hXssFgKh9rpv+7vSRm4Wzk75qk0DlFfUsES1AI5qiT7YEIG2+EzddZ4R7LgyPo
9Crhad/fmsGJBZnmhncADIL3rNzZh897aOxDIxzAaOQFaOZl3pLblvAGJx23sdi34534JCQQA+Em
jH0RYRBUfnpJ0gvoQoxDFL/ijQ9LFt+BX90y7VYNAZzR6S66xzYVmaDmVGHBoYmjialHozWuXWtr
H60D1FSZHKVemZboy/o6ngUcW+qADPRln58kvZMiREgNKpOjS1bA2378IPtUT9UEomTvlsyrySdQ
okebAh53B5uT0F/uQsqUz7vsiPemYf+S1C/jUeORR+XK9qkBODlQlyonKnun14ceZTCJfE6Tk9jb
Tz/rDntmG/V6FDbpLjd2N3i/To2zHBMvjKU546OUFI7pn+y/sVPMZckKJdEz7KMUIgC6pIVkP9H1
5kAlx4cHw7yVemWb/bf+BxWNVpINwaN2KGVJbBEqM+yvhBKpD7w5V3fGsXimTDPzpsmMn4GBp2cu
OAds+oeimeYq81SbNs7GcECSIYmxLq5kvkb8nDRGIjSDweKxawX/nQ3M8tjCYqbCSwKWnLUQ+5bZ
BS6EfyzGKZHyjjD4BPYgctswN4jDC5spE75inSO1j6dniG/7g3yob288yVp4tmf9XWcDkHRHOUmy
SKFtVKhAYidiyXWVsQkHvS4aLA5jLURm+F6/Jjai1l782Fq1fpnQVySVr1w/kMP4P/wnsVG0tV0D
5ML0ED1z5eL+YS0nFi15MbraiW9l0pIry1nnlNdNwQtoIbXbQiUtxCpnlTqfiwQytak0gTVRZ43V
QPbIqoExzKqOzVccgwQy1aLHZj9WO5do1bWd2yZ+wZhcAbtXbDUx6A2io49D35eJ3DsCWrgJ8AJb
pyMlzH9d/iiASz4HwJM1gnXcydCLCYEHPDcXpaRd9xNWZYNEnySZR3RXf9cVnYrhJGGgMsVXP1wH
RE6ZEMlPo8WPdvYHTB+JI07XczmKD1oMn0ej8gm67z+JBn4RYMBg4HNFSquxDZDW/AnK0+f2NEGH
SpdCGo3mtjr2aEKTv9NWjPsIvLHGb1hgY1OwLZqM0t8ycXY4Bny1Zm1YSc3sN5JhRuoQq4Wzl9iv
xuC8g5gpDzou9HKk2bpb4xbhO9NVjP2DZFvdNvbxLO7QpCOt3KhAuV4hon18YQwg/fLzCbxA3ge0
swqp6Fcc5QeG7gFUvxxb6JKHdx350fAbO/+xEzGqzZrM/Cjfb7hcd8Fwp6jmpqX5jWQ/k9vouK7G
okWCkGRHLxBjneCdWx7l9M78JwnIUEDh5/im4rlrYls79ozEy5YoKLvdEWT1s7gKsl6ihCoJeTsc
rtFqRqEf5pNkCeX3CU+4JiVkyYzJoQqf+At6NlR2BWF1kelyCcY6i4XbCR+0DKsSKK09vvWV1K9e
cP8cHJtVJGTjdecwOLz6ta2V7zsohtkaUlyDRsZi1HzM2KqP6+h7G5j2NTq8YGgBlFe/xA6TDCd+
65Q3KEku23/bX+rl/plM2uTwBZnA9JSTOPs06BnLJLCDFkCjPIbRDgBUIR8iXmkS3ZS4lzz3IDvO
WKvXMe/YtUP6D43b0d8GTRBvIeueNEI3fugDnAraz6ausqU32eQJLELfTX9x/GtWqyhhOF9aBSFR
PiVIpjnCShvbHDcTQBik+4AtwIA5ZVkhMfha24No+F6kjCg9XBk9CZlW4IQVx3kYzYZGD6/LdiYi
f0cW/eU1+x8zMTEN543ThNpOhh+1RpNvOeLGh3fNG1I5kSQzxVH4LcxDIS9AP8sSOlbnI4VQ1rUe
x1t5yNRvJoYf3efi86R1FdBwk41BkBiAWkNVgZX+kfsluTw5sWOuBV1kJ8EroYgEveBWAoslVdUN
cj/RLZKXit/RMudSQz1OGOK3VW0eJWQCaQYxT6WDbCRt0jtQ2QHuBOekrqCpBbBSUcvUGdMlwtGp
blEFccBkgtzQ7qg04VnU933eFcIufzekinMQ07F13TR93DNJTa40bdaej6NTabt5DMwFLQlMhfis
ZFy3/5h0HS0DGN1Kja47lSaSxKefJa/6rL+z0Mjm/6yFS1tVClIdMQgS1Ff7Q7RdZN67a7kk+zZ2
BdaBts6yPuniqjVKyFgx8zQd/IPfmAfyxyV9e1VtEQFnLWGvw1dbopHIu1aC1oIMF9xU+D7eQUvI
/ye02P8+waeQC8Hvljnju7UlvUpsZ8fXKHYxR4Zx2+HIld9TbVeNIMyMHSEu2sA+YyD0f18CG2fM
BW2ByeuuUyHhqzH7osA8sSRq1zTussQ7VJf25Sv/kFCoUcGuAhs0R11SdyKnHSt1rJGeYGoJFyg5
GkXPMNVNuU/ASw/nBGk0Cph8GcJIYoxiYRwKnIGGofUX11Hln4QfKuxAh7ennZQ6wRWmh9Yu4C0r
1e5wXiSEX1es6KJWo8ZhMtvReIoJzewVsZnmmYukAEYnJyAWC7RRShGsf2HL/xqwZstjU4U4yl9E
LHP8pp8hFGfqsI92HEv21nA2BKA6R7I9m8Ypnuam9r/sk0SGwk10ARU5H583N+LEEtNLmFZoB7LN
utX7Hjd5TRehGdkwKw9gvjKhBQt8xffQupYTGn+fXjMRzc9mLQ3hx8y9TT7kKUKw9/XCJm9A0EIW
Wxg+FEngFkd4h3ol4i7CiFeOWo5bTBnDrgZ5Ne2SuF1qbANTYztHs8/Dg+RrAEHjfL6bb0tA0DSd
M7sMJR2sYY0BYxbMFdaXK0BPSdvPyYCgBFImzlpgaGBb0sk47hMLMiF2cl584dQxhQyTG1gn99tY
N7Arusp0gOvHUNSe6eA2IHxgdpPiSXPIOfop56nbPe+lNT4xJehTpNrrImi861HZxNja5v8Gz0wY
xJNIEqt0yFy3hJGcXy7XC4GjeGmz7N0AXPhbckZcxklIKU2qYzv3Ge+/TEd3IOC09rrDtvEhB863
ujc5Nd1lTM+UEoPXRJq8O4NTkKneRpsDq1FP0rHyfPSpd9EsHSdNO/fzqOm4LjLMcB25xN1jlbzw
HDyRBD3DR3yUI9Z/4yVijIL0w41k64hjF14eAJ7QOzEdI1TuKRhvOJqSn+y/VAOUjrriqENA6THK
WEHBAPolS9HncRQ4aH7yeO9Ytdq05oKZUHduksDfPra3MUN5D5k5jygG/GQwi4bhJTnKJZRnqIoA
1pAHcTg2soQQeQ1cYs9PMQrpGrlOuneK0QuD52TCjsR/jRvrCl0AcE61R4/Cf6lqTmCE+6zbCn1l
m1mCx+K8k5q/UWk7G++QlciSSdJE/FbehnRg6NMrbD+JHaqQSEfQl6DCT3jE9XEDcV45rw2ga+cn
e3AyRV0X8l5cNbLztepc7ALvkl0m9dSYSiz9NSQNbMcorlSFH2NKjFSYFUk6m86iXukaqfP5/VoB
Y8ErB7CI3TkeNXxJIub8jTi5kTzpAzKhbuNFU0Cp3MzgxblibU/HvUwnJfFlhDqw/VLoTCTtxk/j
FEkYPYqOlPGuEh7xDVtNd6fEe5eEHogrSVs2UnkcP7CrsOqZPLErx0TSC/CQSExE71noxeFCjim3
CpyxeKsQ+DXmtIthijXBu8SHsHuRbuUvojRXdJfiTQWSeILiOEmFHfJ4gsTkmOAgLK7xXVS2xljH
vEwMvVcvOOlQljXSmpcQETsBL/vYEJapYFQnzcGA/QMwtwVSFN40rAy5DejRw97oomsviTUKN7gv
uDMAKkC7FLPF7IiPJxER7V2YJG51bo6eI+qmGN6/sHu78xiw9YLJ0Z6qbQg+u0UmoIyPdCvgU3uE
OtuOHEnYR+aNYGH4oYS87Eq0I8RoXNp+3IghbmvrRihoxWFjwpSRln2vgGuURcIGfSNG3HAN2TxE
ah+QpBlRpvC3vpIHxr1xbGeBCF1eCZToVNpDSQYmIKqjeU40C7Cj3N8b1/I8HCDjzgHihs4gIJ/k
ASPjW1Eee8HzNAm16d0ZGku3ctNSb0E5eC4GehCvHM6sLy787rkiCUlnMz1y/RlbkSpmeqwiOWCd
eD4krRGqoZoTYWtzWBa4gbqIEmQS345oDZ6S/tk2TOgxGSI2MqyN5Bjulm+tQ3mn7hJV5aj5hW+J
QwUsco1z6Sx3RTUDbqe+xI60HOSacP483WMmDnJBZtixbcCjMdFV5umz+eOc83D3JLblOIb9pJ0S
a12brj9kvQi2eYIb9zIWhkYF/9Zx02RBFwutCENr5fr9JQu51nNayEKmDWG7Dt6MEJ/LAI2T7x3O
+5ET0zihrhQsuRky6sTUk3Cq554RWvdqoysGPN0R+H9M37mrVCbnTw/03LwOoUCRVutdi3X8MmRr
QV/iKV5mjq3isJP4y6whjGL2A7RZ4Em3CRewjr874bW3/mQ2MraiONDN1rQqiTeDUPBRpgJGiAaH
b3fp7mLH2W0aJzrObikCSZ9gg7n5716e4PuShlbNJUm3L0V0PGPU/8KhkIth7tP0UqMk5258GoOF
x1kvnBKUiyX/mHT4OFlGmSZc9Pg4OFM1lyNBs5lXPYSExpV2Un2N2uocRrzKMaHLbTblBtagfDNb
KYjuofa/7/XHpDGPU3FMdZafWIadJjzHk5ERtcMpTvWavW1vV6eMbxtt1SCHPl2lUQrnlxC5jVKo
YVAOQHZQwztD6im+H/K1FaPYJzZ/rLZLysvlW6keY3NBgwYrFr3lYfi7DvLr8WYVCB2Jpu0iT243
H7MTkTPdE7NJ6KnrL7Jl+XLXPZtok2zxuz/NYfei0ptLm/FktbqgJ53rNJ5wLHH1YO65AP3sY1gk
U/U+LdbbxU7pEG7HnQLae4g6Zn+unfyL9lqCvJqca4yQ/xu6Mhz2Y3r1Cd96Q0hxUQP1IpRlWCih
4hoUgnh9oNV+3dB0ifMcEXXCk1aq0yK6JmwZSLHIlVPAIzM/VkxIZU5cOXb1JJUEnQrsSNpgoAtV
Ip3lJDapCo2WjU4FVCKAYLfuxCK89bHMwraSY7IDXahCR8t4JxCRsjDCiiPdHULQSIgnAYs2/D8J
ERsCdvNRSeb4tol2/UzjiN6BG5XGR5KhcX5ja5LJzuanJ+CWkWaxuULO3Nl7u0D1Ec4oBxKjB18I
D1VM9a/d4BGNb9/L10lrDeyyGWRqHUoHIfn9tUA8g6SRUzCsHTroe1Hr4E4uZkDll1NAyfbuoDD4
969CAH1Tp2xtKdp9cbI/e5N/HKrUHKgug/Rg1tvm4RZvg8qy/vwkZ/+FQhWT/pNr8aXqH4p/xVYJ
GXhUxrtqjqfWAVtHurUaUbRmCr63DlGgC1BPJDwC+reuTZA3CK9haFmbdACYmEdcZkyRhfIX5RuI
JPaxFNL9XaaVq+aFHC8RdVPhY6hEdAgySKyVR4iy3UZsjr/X5hfo9XFS7eRXDeSal6/poBPH0vvI
K5LWmvs366I8+H2L9i/jZ23Sx5XukqAKKkbx6N6siyUbUk2E/bVQbc9fVpSXSkeXRzg6ld7Wx/By
RY35i8p5B3ZaChWgUoBO850XKT+ka3YaIYPepwJ05xYY2u5cNnW0vNP11epUBYwqUhu9maKo6jTf
r2Bmo+ct6Il8/2ZT5wOUEIvyeyJkxNYoCwTTH93uDPMPWtkUJe+YbFbujCu9dPCTBqO90m1EXZ5N
1MsfiGhCe0MJDYEzVSHS7TcUjGsUACYjuYC+ffP4rD6at2GONP4iiYoItbYpXx8F4D33S7h4u/3c
kFzf/VBL4JUQV/VYhAlFY2bX78y0claRHHEZgIsbX7t9NP8CRGJbKUcXCAaNY6eVbQSgPsXgDwJ6
9w0N3xqVxj4IAFURwLq12hB61PoOUXe/IXVc7O6p6ZXefRzw7ooh4vxbcvluQQrVewTvMrXK56RL
1D1270/BOugXu3kyMwcIpw1mPytmZj3fsTvRbKHWQ5VOKlXPuaDUY2CweMfpYP86OQQTD6SXVJWc
dWrrRmR2RpsGRRwoT5InP+b4un7tMIa1O+XawwI795XJrH38xWeiUpZE3EO1dxxmo0q1dx5mwt6h
W3ugUQ2fIISOjLVy/Hw2m7c6eDGFi1B1gQK7p7DvpQ7VXLFttoIZM52gxiVY/ZEzjbP5d/rIVdm3
kRLLVQNypdrZTaM0r45HmVStE2bGpxE6igPq2Xx9bRpshbVn9bILqPP+Ub63dsFgk6/u8tUlxT76
yzewnXlt+Tb5nV4f4eO1EswitMU37wsKreQ+EM8PF/ug97MMt71ZlRJWnco+uqIPxBLoSYNBTK4K
/nWHltJbNUpTqvy83T4mpy7Tah8WQuEawjmlGuo7V2GxAnbZJzVw/lKkrubBskjs4wLLoH39bM/u
vSwkEYSfwnOI5Fcq/YKgufr1qQY1dnpltF7hqG7a53D0aJ0e1eMsOk5HlXRt3hkpGk/1vOBG+ZrR
OgAkq7yU0XtdvuzHSNenu3uE9D7CxjKYs19N2udctX3ajhAZmwQhpcjC1DCH6mAFdWwk98/hPkw1
2ky8SyMsdyk2kHkdAQ48QoSrKLB5HOTeHiyZEOGgdJ/96av0srwOiaxMtmH7TIXx7DoVZNeRgry6
MY9Wh02tgykNm/6wbCz+DtGoDCyB3nKHQpL/WBdvlHU2hWt5R/L+ZZFCDLz7R/dYuvvS6C/rmw86
MX2PwoeMUffAAgD66m/9cogutzB0b6LEUYiDQZ4nVRbauerka/kyK4W7LpWWsapEcTS2xU/0TKHe
/ylcO/tOXBLtTfF4I90xEAeYrK09IQ6jZ6D3SgDs1SpM5pSKB+XYUAmatFidf6fv+TwEcO4SpKij
mmlUT7tCprGnZJb9DnqAOBU6oePZSCq1uMNjIE1ZGqtvjVUpCXOJq8Sly5O4bIUPLj4Qm+FKvsm0
FICv6gTxD3wxdC8fA7T2xpooGcJDYiV6RCLZx7pZROCJm3ARvgkeilkvo9mYHQ8Z7NubOXwPqByZ
aPaZhYZxaEa3sNSSpyEEb+pOqp7j57yh4KPofYHa8msqAsQZiBkoH9BQkAMrBAjqoNuPyWECFUk5
OL4QoqVwzDBHJfhTLI7I66YJf2TRPLwo3LR6NalPRgtCmIDpCeHn+J7/sd3yZJSMADZ/E0KKcWeS
FhPmTBwKZFsm5LeH7uMXfAzSnY0apOMQMh4gPpNmP86ACnwa7NIeE8tBe0G72tRSCB7Va0Ay+4CC
zFDqTTA3eV8be97zdyAIaSWf0O1fYcaRiqrbdCKvNI3yov6NcVKHQKCr9OowmAtmREXXm6C3/onc
NT0Xc1tzOCUmqiRxLBXwzuQR+IopLPoWyjyC+o1XHyJnkrUS2XDtNjA/yVzYadKb5q3FltgnubU9
BLnVddE/duIVhvIfBMhAqvDehQucLxPkMW+wH5yYeQAMG+ncleHgLKJKwaD0KsFMdK4CWwA3neBD
sev89ooVnCVy8cDrBABzzW0K7wWbGeeGQ3tKsR8YnbE4kr54YkEuOyeiD3ZOvrtrQ9AQbzN5O7mk
FrdNSViywgeiHIJK4h/60OLmKhC7pI8xwUD3XfKprt+OdUjV2+jWKVEHVwKljrDOrfblKXbOOCLK
lEvWsIwlXT4e74okOpyEQTFeNU5FCs6/WZIwKXJT1m10l4hdesYlgfDdJ0wQckdwl7AhvsvXk9Ru
ShX+h1xg4SjA63P4vCIgenpJCqMEdnY6IBH6ZUXyj2CsIyZDO8ZbGC/5QQIlh3Z+kO+K6aAw5s2E
pClmvWb86TtyiakwAtwo3GDnQbdPEvDFKITw7LkEfzCjM3ktQSQmXwmHJv91C0Z2diwEHCukE7Mm
KdM99AkE5ZUT1Npoiz6QqVLupYb/KbypqfiHjrwIiJiHse4k591tVq4E8tavB6xSBWbcmPG4C4ob
xwn+NtW+TlPwFQv58ocjZ6PRPcYuNtUrS1KZ/AX7Xqzuf1FiNBSYAEZsz7jw1CSB0SwV1+QzsRMx
vfmn42neuEpZjpWYu1dJxEzE+zgRjlV0UVN83kZKBvZuZRgdOJdSpW2XXeLP/0H25i84X7Hf1UHJ
vMVnDlcrEdX3iZIIkdPAVWTIJ04YlWHj8nRQk7FI7yLEYAwlygwsoz5FdkdXvUtSwNmszbLVsVvB
5cEhl+FmBsMMzFj0NykNbJHgSSOBrtQ6R5QL0fOmqooJN7BSh3dXP8i+qxun5Xd2+QOHQjbkm1fk
4Ykb+OEnIhxoQ0YXVBwNc5/764YcPsV8bE+Gv/tuKTbmAFfqy2LV7NM7sWvOEoMSKXTFKEHRvIyt
0iysjZgGoQpdXFQCsA9MJz8gCaTalmFl25GcP8vuugsLsHV4KcTtutXKPbNglOLgjjygILCPa86s
eN0+4nde9bVFU5KjOWUcRPvAj6hL8kTBA25hoZWvXbs+jazGLIeiDT/AprSPUELjX7PXUn32Sm2r
ZTc/rVAci3Os1F80Y2V5HokLr17ULVm9rF5S797B10ShKVfH29Uns7GmCdmxeudmH0vSvNWK5Mwq
wuIpWaqXK9UMT3oJt8A48bFJga1mfurfj6i00vTjX/KsN/KNZkDiM26FiiLgN7lHrS31D4DD8UPg
RhpoSPiQl89sU6r3rF7+vbBjx7SoMrTJWatibgsR012AdDfER0/CZIT+NweSsU09gvvfiYi9A6Ns
4aknSqy5oQaBoqFiEzExlgl8fs82PM6vtyiNbYtrxJClgskpQNM1Dc6+/s5WcXpq2Uozyt3eM7n+
et/dkulcoEjpleJCu2oX1b3+dd2i9CdVJvqHS1DMvMBiLVW6sF6fTZwzvMp7jWM+2lGT6LfyrMoB
Ve3FkuAovcBxtWvssn30caciWzwWTupn64xnxJuyb+VtdUZQ5AReYl4ej98w+pLAV4JeUuPPbaqp
Kqa06pS5CRVGBbhMWXT9ETVhSTlxXFBm9LkeXT4rFhfT6Bfzqp+MuZKrpkL6990LMY3mNdqQm84c
0E5yDtvgZCqla1WnIldlMub+FGmt1HN/KYi6mmd3pqymm9d3QV6/s2H25UBi9RmZuQL/4tX4e86y
RTgXl5u9JGlkvDkwz+KZH8P+GS6uvXcf4Q6y2l0bDrMXSwQprDVjsFFASkKDJuYRyw1lkFgk4hBz
fOErd8u1eePJVaiQE+kscFOxKRPmrhEW4SNeDpngUxNy1zxTb6XEre0tlf3iNUGEZ0MP2SH2JIXM
+bublXaoDcuhQM6SbWpUXrFw/79xlHiiHOjb9VkvvN+oCDRrt1rl+cu57GJH22JZDPpUQSm9zP6u
tTN10c/1WbpBLVm13jnGUFSfk2853Y1A9Z6niPDzX67UePzlSYMOCrk/Mpzrm+P0QNjp9n49hofR
Yf+boTBUkZ1zTOk8yFygPcd1DR+h8Hy9lcLb9buIU7bqXi91yrBS0OWPuhgHaiO0vka9dZmabzlK
Qo97lHgebYmOHvoT0pmruy1piy/pUsgxlMkFZ3zlvaANM3uavQE0lQvV2eQN62v27O3AJi6F2qkc
FKaWlZ1DF+wAKs0xTiGI9paV+jz3QlHhRzVFDfXqeVYvlBrQayhgTIHM6+6TqBi41bZMb6xzo1WR
0qj4Zx6unWv4HP8ssVi+t6lWnvh5yGOtUhHilKke6e2IiKc7k3mQL4XjdjbYHEYF0FgqN9cuHN8A
aJc6J2z69j5LNzPj7FnSW4qMnVR02tYXgwul0dZpemQLH6M0pSZXKnps60XSV57dPnS6W9AjwIyE
JYU0bgRBWx2qUlBFLh90OltqntJdqUO/95Wn4FuNkp+lSYdW8ZZxblzMfu5ONZ5sWYgy4xueQK2T
qfWLpXCbe6HNp8OoNN3tu5tnUHwAMGDlcHRuh4cDpQgXk+66EI16nflw072VgwrlSE6N4ePZo4og
QfnDurWm4p8IyaS/ewYpQie1FBV2SRFgIBTBrrwfnkGt/wzt3zlsR4pWHXPBbJMPHpSnn8w6dDUX
GT8oBj3mg9nieE7Vw/UbM4W+G58B30LKATzijOKX3yG113IBeOctwmKljGW2FDLpNtCUnsEOAJK/
bMLhmI6kxiQYYfbvyODTtWeLIa6HjAnzj9aWnt1iphDlxiTBU25gylUY6RpDRc3d46SXyrH31nk6
Rml5jgh8buuddD5vGeRFbjjD7Lm3Z4M7YSjqs7J38xjZbL+8bN5n9VtEeZHcuL/pXqJnbYMs5TYb
Po8YsszoyfUbeevFwIHKvTyOU7v+btHHHMEGiq80gSkPI2qBU/ls4nLgDuk/umOzbt0Q2pkT6mGp
ZC71K175/Y07XxcDarGth5Uj1tfm+xqiC9UfwmdHf7y6qxamHeb+hbV9Z75jj5aW78VVI1sOFs+o
Q0N/GN/Vd69TfjbYCO4hBikxHmYj/XssUKIcBgdU0TmCylh8GJWktXM4uX/w0PTHKB3MBs+ay7bA
LYrnwSTbp+t6X1SMpqY5kyHsH6pFCmSyHTzWrRzq/tnq7MLe8AyWgP+UQ78Gz/vbpF951KgrziTN
+AqnXxWco0hVoFNwftnN+jT4WVtnw9m+y3Ddiu0ZFeJ2MwYOvHb3zUbBrlUqNawMHR1GXAEPhuN6
E1AG8wq4fmo81wRZ1m/PM4YR83GP2umwsHxnPBjVK9UgGaTT6Job3VaNh2twM3mrXFA3Zz7nciNk
GzL3YL9h4rwVDv177uUwerDZ0RWXn+x5cM7/u056DMbquzTFQKcE9JHtbF6clm0RvXaj5Tz4/f6G
zXyl2mO5zt5bmWaIE6UiNKfv8/CCQv9LZgyWTnczJyi7yvTNqvu5mLy50R6JUaZfWcgF4jLwmZ8N
9r4DyXit8rOXo4i15WsK00P2ELGg2AaZvCnY6Zlxaj7I3T82JeD/TGdGxe9SYTq5vq8rlAPD2X9+
PW/32nb/OUt9pIN2ade73TfR8thfLNaNHAOBr3Fb1PLZR215hGBGjcb59xXnnIrG1AYeLMs/qUmP
hy7vCa2mX8vPDhgFOZG4meWA9cR62KIpOGEy7Ch7hmfLOkx3V5Nu8XgM2W7LzJRno3AGo7sR8OH8
XwcHXCnQ8e3fkhzpJU0tPVcBnTqv1Mv733Pu78ounyZRhgE8Va6tEqGFm9t1odR8FE7R5DCdPz5i
lvesc+O8upx/Lqd1wFbOxCzlybVl/qZgPnfnKOF3y4UaBwwkIsJtVyTI+zlc6fGTYsGpxfW1QmFI
6i/flwg6PLul2fch3XkinZIdZhH8zzwa9/QuPF4mJKpmdzAMHpihkIrHh9GtfInK5FodC4NcdnTL
psNDft9i0u45wthjU9RAnR2nYxa2xyIT+DDKwB0Zsm/NBn6dDgHTZXNg247mQ4rXLod7BpqpMx8y
yYG8eQfVHQccCMthZlzu8yDzIVfiT9ldezUgZjN+5imMwdG6Gy2HOTBmdiiqSYP65zjGYovg9RZR
GvMwmvQ37AjP5vZCXHo+5OxnbbMD+LnZ4DBidrLFM6d338shuyxQ5fAwWg85cuhZLvp2980UDeBF
dq0lfz1xVUo9zerccTdiL98OZ4M0THMLv9xOtfTf6rvyVpqF+T7u8IkztBxw7PCeW5iiSPZllINY
Rx3hFLv4bMAZxuPydH9p7DY2+FxAn/HqnNuWEJfqb49ULciN5/kg++etd6PM+GCpXa59oqjzbrQb
WXmKZqR6s8FyWBjTqs2pZrlkXvTJU2/0zKQ/o/9OI1Yy7+KwnA14Yu4z52ZptHP+SFKeD3cj25Wa
EglLTS8RtaS4EdshP2k2/bocLgacb3Ygxgj5BNQ/4OHoyTn9Mxvk/7J8+XM5tLnlPmWOMAV2I97C
M5TC7N9iwMbMBD6MaBhLhztzCZ+ZbYEZM5q/nvbdSX89nKc6uQsnBYEHWUC07xAwbktHi1fXQ4af
dlG+Y8hFwLQx4igCPbjRhb/5v0uEqXIYcWXEEvq0t9zPjGlwzklkx9g99DjWmb2y2XeXQy63fL2G
pWmlx+HuI8yHfITDbYi5MvfO9MphVOnRkNngOo/iuUMHzYfFeDwm/XgYhpxKHIB2OyCJc9cnTL3Z
oSMGnT7Y3MEm46tQR2EWFX0jXTrpn0PGb9LnXozUgsUzHy6Hp3geRi4RW8MUhJKCoUPjKOzClX2a
/I22MU4X3pE0nn47psz8eOYCZjRzez5cPF0ty2Glx2+8mM7UeTzkPZ34njs+Js/HvzELGVkeYB1m
ThwEWhyaI6wE2pYWS2Jtu+C5IpM+M10bWp979+9UD9uWteP0GfKDgSpwDX6wHJdDmsb/J/2HjY5X
O+NHixgppgU3rUxajCtt5/dkQdGi2WDLVKRTnOBcwq3iMGKfYhLxee9Mo5hpj01IJ036DB/riHcy
kfmUK4PHO40ymk7Mt2zLz/C4dxYfBeno2G820x8OuB+Mo/licD+3bulOIZ/l6j/lG9UNse8e+fAY
/jzm9+qC9XgeOAqnnwzhuSeCgZDLoBtm+z8chKttxH8YTJXqo9guPptZjpjV/rVocWtj89k0FAHu
uM+9zMsNDvL1s8s9V0Vs9ZymBjZYjtLNq48dScUEXXLOYV7EIDimX9f7Zfjc9SqlBm34KT++WFw/
2P0nLO7N6JT9xA0gZs3z8ISMlKcajzOtMCU1ozaFa3VFAQuU1it1rACtv2J5T2g3XO3+FZ+NHzDE
P3yEHRI/WIt4CqUGGzc3XN03VYpLs4IKR0yz7/Ikyqc71x2iUSnySTD/dIJy/5ALYPrNvyvUBqbe
RiNfZxUx5FwZG+iSen3W0us3lkWaWo3Tn/thSIOK2SGvsEWO6cvd7X1Pfu8tXB6HOTbzb9pzQOOr
9HMhRWZ7q1AFF785c6c4dgXXLygXxwt++2Fyp25zjwLORM6JygkHu3FjYbFNzuoc3Dz1cx4VyozL
a3bWOUXMtWW5iSPGTjopttcI4aa594qwESc/M6j0qPXoyNWBqN323yndOWNIpC+L4F7BaN3/Zott
3ZJKbh7cnqDmtqrEGH1ipnOIM3Lp7HCV7d9XX70rkgeb5xfb+Ix+L8865fMgx+W4DP4Mzlk+qxuY
u2ByUYApdk7x85wcxcrbJkN54MVggZl/5y7kyuw+OVlSUeHcwiqFT5C5v+HzzmHsY0Ln8sVq5tw6
M5Xvux7G5nIxoIOeGPap1iLdPM6/j3g9mAXlZqlcf/4fS2fanCrThOFfRBWLbF9Z3HejUb9QiTkC
oqIIsvz692qft07qJDE6zPT09PR6d18h2VNeDnUYHS2htR/+Ux1hjNpOhiUHydFqXJwel+0D3ZRe
eJyq3Oy/AzQ3M1kjNa48G5Mt1WaIpzQbIo4RNlz69uKlLM38oCuoW0MWJQp1j6NUbyNrH0MULNto
zsMQXtjDXLU5rnN3IAqPEiLXlHLMONdixfG5Rws0ayf/i5mB8C9PKyCu5lQDpyGMXW95LCcwf/xd
jGlFaQmAeQ9sn27BjmjZ0QWg4vxUvh/lvmWjkUsPGJHei21YNt8wqH7dtGcUUa4GTiLsZ+AMBBw5
8UknUannoxjxFuIN56NovTDsDYu6CKBfRiMj9EimmYQxuJkwKGDzbVg4I+Qhr0NmFoHxi5hSiuEl
Ce/5QqO8BwMpCR9AG8ptDfNhOj4tD6Mzxeqhb6VoX2PjFcr5pW8lh4sIC9mXIHiZ4tZAQ3sHFcv+
MYuAg9GjUsqaNN1ctSYo6AYmJ9axQ04OWeSiD5YBtY+vHY9CBYfnInWmtH0H0WNNiKtSo0SyTR2g
SWoM2Pvj8QiEqwtGQXhXl/ljiZ/j0ky4SRAXGm01CfM4Iyhf8hFGMsXixsePSwnL5xVq5prjYRIB
iDwcBjkeRvS5VHwoD3JzyNbieIrOXD9Iu8AyGtgeuwBTLF447pUx3LrA+fA211m9hQiYqgo8gKyi
V7xXK0s9GyN1qjOnjDmgJZfu1mKPKOiMB+gYUBZHzS8LaPP52130snF2HUN0xRlhYiFXuRnYs1qU
zSupQ9c+VxcGPdbVc8fOi2fkTsoM2gMaXx3C/ITGke+cLtXdcB/cOLAd/rRsWOBfofwCNbIXXsox
Z5Th7vGAO5qv52xBhTHYxtAfDn5dx7A9OucDy4iEv1j+fC9WPGDBzXYDdYF4cXaEXxiaa4GLhYni
pcB9gTILrz3xz3DSbzBpiJrJ2niFOwG3QZlxAt4eO1z1MDrPMBaG9AOTPgmM58ww1/HLS53gtTP6
N++3D0ezAXHnv+5ns57YrzChvUkb4kTB7oR5MQnEYZTI6ceIZs8YCUaju2x1hsVj4+vWLThHF917
YuSqo0gTGw9S5vk/jgp7g9YMZQLMRznaAR4NXuSwf5RbjjsWErcj6hjnnF3/3CS7Rk7KEOdd0m5a
fYViBodAuRpIwSl3/IXmH0SUcR/x0VuIOnCBxvkC4c6iILSKa0cJG2LIYC1QtHcfYKJy6+LX4mcu
i7wEidq5T7gxu2byQnN6e2rnax2mvofgi1gSZwgegA8r7q5mk6JSsuvsjiGtYSzewQbe3S1SrcMT
ltZb/bF739A9zLVLPT9Sp3wNI/2r23PCIBo2OnceZ/nu0s9+CLuxgwhQVVvdkyArTqJ2Pb8QAnJn
QGBM9KKbZ6/sc/sk7CQd7x1fT4BfyY5qPkfgIMfZYrOTXObWx/qOkFUQDOtfJGJ2dGB/bnbUHMbG
AYAlyh7W8azEk8ME3hTGPndFOUangPEwcRV9iieMU8ANkv+g+EBUXmDRaT6BMZEI2a4t+nKF1Vth
J8RHXRIvoVbC2OElMI1/drNpmAYydW8o/RuuQ3KZn7Mam1915wVaRTS23HmcTypRu5Tw9mNFIce3
PRsnKIXpePtBz8QZXJ+5ueRlZcNxRTXEv/YDxcRXfE1Cg28ZsKro4bzH5t/1645leMPRpWy6vQQ0
kwBnC7ZLzaX1wzuN039v32N37N2Ntv/vMRs+UweVGJTpT0COHm4SeTuXQn3GSjFPxl7b0wPw6Wc7
kor22c9td/tRz4RjT3D+Td4Myc4yC4ffd3wcp+iJDKqfG8SUeYe3nSxFO2EC849PMMYOU/AzKST7
CVN6h0Csz//9lVcKBBS/yfSfvjw2x0Ek/2AiU1yXMny35+QxxRO3B3q3cWLNrETbcyM9iqABE+Jc
n9OflMvjg0QhdMZnzYXGI/Id2TzkP3VzJs4bzBOUhrI754Hmaa2Mk7k395fla3cXG7rb56IkdvuY
6AQiYsWoJFaxM7J6GVD+WJ+N/Wc10Sz9wXrdvfAlIdF+Hpx1/OQZ78l+mPGuPd84i0INdqDbW1Ss
7aGoSBzZcCGe/N+jaBC7POYzstfpZ9lM9cyl92EK1gop63O+k+d+bFWuG6Ab2BjoLjTt9ui4uBfh
j/yHE8lxySAKk6MULglk05o9a7pWAxxsJ1y6eC6FjXgtZ9NNIayxR8+Q5XZ7aG1DRTiLe4nn8AWx
Tu0ZtZzulPwIH8tvH/bAHIF2O42Xa7bjBk+krAY2kR3W9jIRbf8Jx3/4ndbNfDTjbUIoiIMa0J5h
iJt8ilAzJDBPcjlDbf7cnhmqY4CGpwh1WzwZCAFm/aGu/BkGgapw0WfvWLYsQ+bC5Hjex4iXycmU
+Q0OR1s8Q1pEqiFnBk1kJy5jhr/t6jNqDpN7oQz5TITLmKsj/2966EF2QySQNEJDng/VGBHeBF6O
zYhmTxLJflgTR1hhX9HX0YR3zedskKCKqKFt4+fNBr5qdAdaXRNi+XjW0PDkyR9Wvf0gJWQVsCT7
hxLC0/CXsV02NrV9wl8ACyEw5EUhCp/9vOWzLcIWjYzMiYE20ER4jEDMhhcy5sNbZZ/k1LNNHGB+
/uFvPFU4htQNDCdeQneSDeH+yXa6CPbPybZWXIAvXIS+uzEX7oZpYXExn/oMc+BOwpV8bjk5PEZo
+hE7GU5NjwnzDjHHP0T4MAfOBNo27aOjtYJyMin4QQ4YeyjcCkwabF1AGiYoG8/wuHL5QY47b9BO
mj0UFmVP4cw9T/jvKKLpMkK3xy9gnBgb9+WHxDIj5sARr87uAnekLx4rWTaht7X4M4Q/ZeHskXHi
QkCAGacKccNxo1BhzwxZm8wBWcVJhNWErdkdqjzRPaGEDMjb2AT0IF7jwCN4OHh0vK3xX7AuJoOb
jBjWRo4NbIXGwDsZmam9zkwO0n6G6/af4/GhJ3pr9sOK/zuf9y8sxo+UladJe/AbSl82jNqFw/Xf
NlRb2MM0AWpDogXPHBDo+LFssLe63l+ZRH56i7yScLaBUQiG37qmGWfZbLSETqfYp08CXwY1sL0u
qMr1Qz8nF8dDZpjofMAbcLGW46tz7TsUkDsjZdOaKrEI7k9s0Fr/Mq2GdMuN0eEFldgDu5cFF/zV
OVNJokVGim7TU3xczokTeb18+UBDNi/TLCYQ+DzxDMxTIqAligw6QYcycT8/4EOWe8M/0ThbTHKT
VhToQfp7a2HfFs03GiBGfkXXBvKatMENhVOd5Uy481E+8WrdmwkGR0Xsn7Pu3M5oTzjlo/bIfaiR
cUbf0m5egXyOxk+48bkqH1+oYla+tN5bG3gAsZK8BCxdlKoiDVB4kQtoS0Duu3hNcMnYeGzKdWIk
3rXtM4/m403GoiuGoqRfSFw/aBGHBZ84Jbo23ZjxZEezX04K6aGivOzElZ4YZ6zVXj7nFEDB2vqE
+eDNhrLqfJ7jFX3SYl4B4PDwQC1BWmI5IVVw6UjYjZsgPzzpyB7NXkUfWYjhxbD6NfLa6Bs7y3mt
OQvu/N5sxGGOcsxfC+8XC4ZHZGhDb2crJHR8utBjJpmnC04N8SxRQh07Fx++R9FVH7soZjGcAzxs
rihfBZhU90Wb+FaJF4LBdihvFOeStrvBy49hitFGJAnSgtzfK0rvgg6H+f7Gms2XF/Y1fpWeTXmk
ZZF6ju66YwJY6xnWZPkMmFmcDVG3kstLggjc+Uq3tLKNmX+pl2H0mlJNh22GWY5j4RFNS630nWfh
G+n25c4zggf5nYSiyjd7a+cmdRS/12jB77YGql05YONcGrnbw4SIWv73vG5qd46Ywo1aud6tJXeg
wwXxWsf3zr9DfsilZpvssQNgohg9WbfWzhvD8rhI0PD1buYANWNav5C9wi3/qj09Cru4hx/Df7dz
B55s75Mq/7Oj8R1vhg5bpNk4SkfwCLcMRtND32l26zmZ6+f3f0reTjstuDxWz9fUsCMvsyYdO99m
VF9chq61jWwfd9izW7yRXR/W2oBpSCpvHGLJoCE94G5mpdsUsLxS3ApG0Lg/5ePh6bdz087ftAyz
f0i5s6xJReTttb4TxCunZDPn3YxdRnHHxsarnraL+EVOvo2mr6H6laGo6xyAMH/sLr113i5w9l5p
0nX7p0pThN7ba063btQl26Sd5/FMg7fQ5PNs/E62ZTFS87/2NS20f0w9jRvvjgIGM2KepluGmimx
YHmRuffKQrviPtUAaHF7/jOKffuleRUZ0kYUDy9Kg/GFo4I8jhdEfpAS285Na5h3wzb/u9PkFB64
O9u2m13AQSiUzk/djfWiVkY73F1cDGhwr7Rv5g+KbcDjJ90gff1GKAmP3ulNTTckzLTH2GkBMr8v
1Jh0bE5IpH0pOhldlHU+CaPURAQeGZD5eQ0A4gW7yPI1k9LynvqV0HW7R8d3gyo6mjtnCjEQ4+Y3
DrBZWg8EWzt2vNa8Bp1y82Lj7SXYotB3+nsZ/dZnPBoN0Y668vJC9xULqZt+N7ShNyfcshiOootU
2VjB4ax7CMlXKB9khAJPCV/+oi3TfrqLSb/W6buRWJ5O1q1G9vf9YBampxgv73J9+5V18dlKZABu
SiIBeP2qrU7t5HuLt6QXLdGlGw7GRf+nKa4fNY1vVN6TbK4CxtV7que2lt9F9aSrAPhVaffAliWJ
FO/Evvt0+y0wysz1NuqVtp9Cs1y0i0VJweGVXbwDKXdng5lPxqjOIw1i3OeY7Nyu1FatMxiLU6rE
6VhfuW7ntyZ5ronez25kONW+cZnXj5Bb0TrW7eJyOeIYeVBV7Zh4iCYG9RKlDVL464pte+6YNJcP
OAwGLBzfBtTq3dMquLUL3f02DGJ6s/cNL6H7fZdS7ueMaABZPSGhDUA9ab5Me2TkxfV2CWylr46R
2PZrbCdbJ9+9KSpJdyl0dmG5mDuu6ZYXV4RQ3RxNyBdz87D9rq57UbXViv21Zy1fHG8l/9LgxgqW
767+i4PX3kn4qO6hUso1BPNdSVSiYeKJQ9rpdFzPuGtKeteRSMgBuTDbAnWjgA69vkNZFVEmoLw3
LnRGqpUa4WOwqvVppq2Q6S+omv48aHZD+lyoszXmokp7vmXRO7Q5vok4hz2mSGqfC9qESXkLGoc7
11iZonnvKzkrgbGgUOsdlPYWTN43gaNzexm+A+5dJcXZsCzdGWeS0qMX3vFr4JLXUQNaWv10p6K3
fhe1h+xyrWF3kv7pNKBG2LCiRGfySf2dEAYwyT/qlsxTmKM78TzmIaVoQP16vQe4ea/xs7cveifZ
P2fBQHo6so5XAhuXI1cyErdwYZ9kq7qx31ZbU5tCBdncYmjd5yr4EFSMUwqp0aC89aN77qdIFarx
bsVv7+F3j1nehhkd7m7/cvjdLsKEnp3JlitxE9/CpKiGrKZEQiHI3o8Vor5Wpun9r1k8LRID0lHb
LthVG7dboN6XV6WvvZ6ekoJhFwfN7aAoK7Ppcy80jMGmvctBhH/bXSrghSZe5/y4ldcrf2r57NFI
tgYftaoO3zjihPg/mu/Tpsk48sjw79xA79vhVVsjpQLTEYCvODDbJehyyEjmkXOwNrdo6TYER/50
tUea10/9LBludsHHZU60dnm3R+QmUftDtaHThFCpeZlBgdMDelGj1cawcHkjdH5iER19DttnHBrv
74zqzt7eefYv7DZUYrpRcyfBi0rCl+u1+pvv1Am4Y8eeX+pJEQfU8/EIrelXfq+dqbeJ68zs98Rq
RxcaGMVhTSGienkRxzFxZP2a7lhXUcFnSoqpQ/PwglzA0m80MEpHWYHnM+CjL2feawEdo5DqTsaF
5qXwY3p8WMPbfZnxkmMFT8oi3O/qsrnEa6bODagZa1X90p80FLN/epRoNotLsk3hM/1JIPP6j6pD
KNrcFu1lbIKL0oR2vrI4a7ydtpTJtEpHdjrNWz/Th446VvLZ+4GmVTwJtpILok3124Vkv77VzuJW
Dd7vieLMHu/N3mKV3W1RPX/tF+3fmfjl/R3Zsd+wRDcB8OR6SPPTK/8u2J52+eL91utnElsrSrW4
c+TJ+imzD25ytOSMAkEJd1wUbXRxFnU7ipmgmp3b5y+/2OY7gM7qXNdHaQms822iFutOR08tEXHD
+PGdVvixxwmYCc4io6rnNkgUz9JHKm2K7UFVH6vrP037K3uR51CF/I5OeTt8P0fKxLjhE1W95Jr0
3Wb5hjbFuky2tvbncNPEV4Twu/KS5IL69qsoQUs5WPH+tmCoJ9778fu90U0VMfavcC0/4jM5OBNa
ERY27anfBSGT0itYHwRp1H+WdUhKNr30LOP4TPpx0n9exr37Lu7QsmZRunoq+3c94BHQ1MLj6MY7
hao3I5m/lV5foeM0hXiVRmZHCnTXo0e2ie7bKkVqF7xVladMtb8b+mokxafOPYAxaZQQNR6VliAa
NiTt2F4ShznvSfoGrWWp34XjS58rw+SeegZP6uiu1HB6op+QlkpmVuEB8IF4vc05a9oGKP7p6+G7
Q5dWr3Fwv/u8ozxpC15UotGVMvbOe5M6dzK/eE6/JqNG8zJSwhEbGFQkF6Fhnu2NuuIZDVi0KFkk
1V8D1p5+0x+UvtNVCOWZ5rX2XqDH/TI2HT96MPhaO9xcnJwh5OMp3d/78IgD5k9bAK4VFkW1cwuj
eOmvaIagRRQeL/DcJ8BjtkeVqhShcFV0VPIqk3fN+JwW4ZrOCxpmHg3VwufR1stzKURdMjeC1TlE
NMfpL5c4lbRxJFR6G0TUpuUh/r2BzSr1Eu5Un7+pswYO7AlcH1kCIVI7UIL4t14VJxdQMEmOgk/4
GqnHZgnFon+9I3Wj7z0dBOLQpKzDOJGNAqlmFxIaJGnCIJocD1OdUsMlaV2TZBUvLltAB5w5ZfA1
yhrleoCfahsIZk97s3alrrUl6KSkNSpq0CyVCTCeNKfI8DCE8blnBdwn6ZlV8GjjS4p2iIBS7fI+
9GYc/VW3qMe71zj+1WcX13tP4x0b2a5fY6qpqBV5jHozqMDWQLqY0gWYgjpR7BjyyUhUP+MeKGAD
qC2bibmBSmbKXyvbb/l6Bz3wB/NZC7Fd79H0KSPWk29krXUPXHthFOHl6qs2OuwOTmsbuuD2dTAw
QJDKydYPrnH4fgaaESBMeTNXBgWf9aqSeWQ7lLvxBafY3aMu1Nb9uvCdLVhKJ21J1Zspq34f9LW1
NqiZpdQUH0BD3udGW2bf2Xf8zZrhLC6xjFDmKt3BUkjiFUwCg0BFuA3aqcebLUeMFdtpAIfKB7jQ
gbHYw98wH3NiwXEeRD/sk/nVrstDs7Sn+rH7gyX1Y3yGu/h89+dsGR0UCWtLwvfVDiHsxfTBDIRd
FbXPznJEH+BYX/z4V87YfnI/sS4eAfIvZZ8iSD3OX3G67xmiEHCvrV74VNY69NseVS7hksnj5NaD
6J96fB+MP+PrfVDbQJmQQHG5BOrR+AJRWYpbYf9u067pSPPn/jErTkpTBiWt3qmL+X1j7q3Rj+5T
hapP2+sOPc6c6lFfbrFCe5q8BXbHXGaqlyHzqj7lphqHam7+9SjeMw0v5TY/FJdQO1xqjq12ACmy
RmkA6ILoH7VDf/m3Rh1wslWgmhlQiL4kJXDSosBShyaVf6AWGqPbBJi/27e5jNbd0ljSuHkNetgU
iGR2V5AGpQAdCGJ91q5r8NS6fYQKF0oLCXMj+AH4FVHemz2e9GYPjtQMm4RbxStcDw2TP0VHc9M7
plQ6O7PugOrf7N8nAsTRUV1ZK3WejHAaD5HC0ZE9QKEDVCNDNaNxVb2Sq7jy7E1zirYGZyr9drZM
oNyT18PT7Sn60I0sMWcGkfMzGW/TBxrtPkdIaotsZ81Uar85idJDuTm1+HaL/X2foByeNKZVr/Tj
fS9ujyNsDiO8sUker7AlChB0CwG/ALF3IDhl0azoB1R2r3orc2MskPa3c3UNCMwSqFnpq3bVLB97
E6Tk3qBZZDYuBywWfRZtiVeutIVgPBibxwkOj3cGSNryE4I9PWsbLpDH3h2+YzJyAuvIT5YUwxcn
yHLf946cQoQDDz8Cc4YFlnvtSttcqU09qccYmnQbKitX3GPIW2MDA42kIvlCucNtkKKmcaGCwMBN
t2FY9ciTH6fo5y5TKE7wLK6oZlHuIXd+Lg9gqXxEfgr6ilw576aPQOU8ipbFX0zOG9vCyWroFTjL
5RDeT9CBjePvfLg8kOS9faDardSVoANL91nSo+GgB2W8q26DPLyfrvv/RkxlBB7EuStP6KSypHZl
fL1aH843RoBgWVu6V2FRhTwAMjyHdNZZgooqQBKOJO54wDYeX1RiWrA3dfvdQ1inaPoCO8Hqur/u
Lz0jeZRJ9K9eZd8i6ZHuNQkpVI1hhaPhVIzyCDi96ALc4U4j17ELgFIkN7GbhvyPdkBtNnd3BMPQ
/jHzEMFIvPsJgb2Jf7tNZPSjf8hExmEEJBG6h4Go3XBVrJslrIpIY8XxLyIqxr8kko+NkaH26twF
e2pVHvhELw/NAICLtXzkt9gji0C8ad0g/U2/uSrVNYpJb53+usNmyZo5+O4Xlyw3cfYNfIdIUa4Z
N0AzbQ6IPm7ObnmfmV8TxCcajVX4sYquj/fIizpPO9QIotIz/27fLRDtiC2EFPDm3Ltx6bl/ZBgh
X6y5Bl4lUH4V2J/81Uasfr+eA6XdZ79IpNnzG3GdACtxEHRQ+2D/4Rt8/fKQl0aKtwi6DFALYyOS
6uIBS4BSzNAXoAKoTA4wxtcof+7SDCh6B5q1/TZHfC7/xVA2gAsgxeTAIPbyur1ulcNlfD861Ke1
gfsTU+RYUHZIWZNXhFTn8b0LKaWjmggde3v3UUxnFB96ZCFQhDeO/Z/W2+AlCa0zWCzE0oOV1Cqq
wZX+W7eDs7fAxgUuxK+p2TABuhLYALL/qYmi2Ap4WPT9EEIGr/Du60OpNHyHnBc+U1BxRQ4MKAwG
ieJE8P0XYPzESUF3KAZzqW5qaAiR9WM/DaLQDVTq6x8hyWD9djR/A4gXj6iJSgenV0C92TvU/CmZ
+3OrvxWQiKufeI6njlxW8hyRhuqXPtMJi4G7RMNfJGEKHIhUx76ZHDLXL0FEeUABNhFEisjPN6Zf
AFaSbYpBTfUYJaITBCjYKFkA4puv/9ZzdNmwDYOMQXA+hLBC0IJainLOn45kqzDeGcQVDEav3eOm
6+vBNgpN7nzd16bSbVenOAhMGo0SmRaPRBlw1oeFvzNHCvBzIOvKN1IuqcglV9nvpANOIPg7pOaN
L94wCwpvk3koQtM+QZNx+WUQg2IrjP7ji3hTsiSeNCdZC8CGSSRdYATnmqocZHHf8p3A9i9MAClW
j10PKGqKa+1Q8bshN1XfBvTRohT4V5DTwJClPJKGYMfSu1FghMzYA0bVvy8BhBs30/eIbK0+WU0g
OAvaXhnsSfEPafc0ACqE1B0BFweNLAC0OuiThVL7JoUNXUDmbODw78JPciEr5LgdQboeElUBJUX3
3/3XcK9t5GSCGQOFfNJPfFKQfDJnQVqZkN3DL1iRQRsK2HvPvwRK+MDZlf7cpzPNI59nTFpLSPmy
T33VlwNTSonfLg0u+MzSNRnMZNpSTB+NcPV4Lx9HEIUFM8LgwJ1KXyNnIGQH9opibHWMv26sTUFT
gIcRN9+Uq7EWIvkjaXFFbcpcwBNBvAuVc8zpANFsGk8EAqH1yWXySOLgFHDkCGel6xu0ECR3CvgW
BaxHx9aFM04O8fA27+2awF5MACeaqevsNwY+59NXh0qW5w9pQj26HRRE77tpuaC3si8gcm+AJQFs
7RPtG5DNOUlmMO64HXIOKTEnSAYEczRXwNwpYJVoQEb4DHAr8AUoUSD9vSM/AegbnE3AUfQ4uPJx
5CVoWMoBFDJYgjoW3wDiCHxyjjbXNC1anKE+MaZ3OgZ0oGe6/MPmCp6h46/qIaIwwHJjVpdlMW0I
WpJgKRAWHMrSt74fgxr6XigPUr4FvcDyLf8onYoaKmxXV58wBwVUDYVT2eI+EF2rht4CU3/Z5DN8
bJ4ZxBsdWCtjeBv/PjilFJH9Yt7RrZKGV4Ed+CmSSQH6uQxwZtBsCXSlIbUtI7cfh0AHAiOwQwD1
zUmL2uRXM1C9ArDfvA/6PHz7HKhLCyzEdJxspCi2oOL41cfoAbUrR3Fkv/tUFnsENUBeICocWAAi
EBQdO0E6SAICPKNHgF8UUAxpVaCGLp1Zadc1byjOf/4AKQTnkmUb3lEHqYt9E6QZ80hXGsqO7X6C
bJk85+2OJBhilMX0Ob/NQeOfEkGik6dA+dMNHph4+yQxuHUZU6SRzrOfZEl2sb0gGEimiLSrBRlz
JhNJvuKfktLsXUUhGiqoTUmf/5SfJfJP/JGw5afhGjrUMFqpY+IJK+caNHvwHaLj62zNzMVlihmf
nWukEJyxwEBc4SOs0FTpYDtFA9c2FTiTKH6d0q8IddH0rXLmFzEpB9zdGhosjlZcl0ECMEL6cYOj
24nS+MCZOY5mZtY3FrwHxVmaRl3kTYnooKAZEBTszbq/+AwShwgyXkM9nAKfdZ2SX8/Yn94DAIDE
ZHJ66ELTCoXLsf37FAfjXcbCVViNLyRxQhfBCXGHT04qI1DON2WpLBkk8E2O7rqSCBbNK1Cp8bVO
0VGtGeo575R1kKBOtGbEkOLVqADNBZRzcCcjUSbEY1wy2fAEeRdxxaK98gE6XtRjtEOZF8uGOGPi
ANUYG5RyLfULDQzlDDEPwCc6rr5CXjOCtqjGLej3rFAmzVRwXI7RVRmDxoXibwK0DXIR85x9nqgM
GUVfgUY6S2mNAxRwiwvfc/HnkXzPrxW0BfYXuV+PlaGx6M0aTOdZfMZcuE6ZvcQnAFl9pMzamskS
kykzh2A6ZODZPAyYWXpdkMRHY0eGATeNnb0DOPpsWRu+4HqMBiqPYTG4faHIIj6Ls4nno3ZKN01Z
VzXWbV96+qABo6Nj5RDjzr0HaNcLvhu02+Pldpye2UpZP6ZKO0BZ5L8ZT8BFY0GXis1Mpo8ThrRN
l3GmBJBILR07mT+zEThsQSuWvQN5BbzSevzEvc1Zwb8so6FutwOZkzyOPZAJCovIzqKWDuMz7T1Y
G/s5ZGugMW+UXUSR5k0vPsnkMDBWDLISrpDZ0k4WK2KGGQLnUakifMSbUK+LFABcXA9yPHqzCicY
+sJCsGJ6c/aNMmc2EL6L/rUD9hW/Gb+3AxxV7hD69Wb/bZ8iHWpGUEHcZOwy82ar4ii0ebY2whOB
ywTeqse2wOZK5ED+gFyeEsvGqvWJ0xhshwzHCWd3sZyqMTQBEnqv8xgOCUPKelDlsZkN8AHXPP/h
07TwKAYiFOHSFiL8R4jXmFVPXmNx7cBm+RCUNz4/uQFvmU9kjtxDwnNiVcNbUciBHghitfCntoAb
ZtDrw6vgybQ+Dxa8a5znLBfvCRKl6fO0yX9b1ptdm/nn9GBuwsjRP7w3OR/4rAI/DF4SeeeDQBTn
UAgjhIaQn91Lz/JeHiR83/0J6C4M5g533d9rjCmF/0Q9yikX1O1kymR4kY+rAZMm2kT86p/sQvQP
Tpjg2dTosCnz5WAoAX1upnSV+vyt4iKdudQ5wqL5ECuoEu6uxtG/K3cn8EG4WvDgAGQ5yXG75C4m
NgaaOo/PlRxiKh1d5sCTwSNTmCLmk0zXHUY/8kiGxtlN9v3AysMKi+PGhvE52PDf48TzgDYa2lNG
HkJLeZ03szkJfpQ5W4WnRbwitN+zp+60wAphFbyFNNQBvhYe809I1VPZxueEfMRfY8S7lCluTIja
yCKiF+5XH08o2/45lZDmD1afdH+tyhCa9IWaAPfH/PKJ9pdcggdqAdx4LQMHAqGq0hIO1YTZ/F2b
ARYaZpmrDJzCx2EkX7jWD+YXrZ/u75CKod6atgm0LP6yD5etMm3XWInO1pGGEeovYcTqNiv/KYfq
O/mnHdwva67PhSnYx416xBxf4LUylt2ytxaJ8mtsnJlOWyBa6ky0ZTX5kBxoHAffJfg8g09r8XiX
nwWsR+WKJKHrRrehDIUwXYtSGK+vX/GchBlrVQHNVgakpJBEZcahCv7njiAmsOl7XpRW0s6sIINO
LH/8Onv2gGgFjIvMEKv8GfSOjxNcwTXyakdsmoVnE81qZ29KMtLSnb3gIlLIOclipi1ARfZGUiQ3
t3NGwQUOI5MMkbF2sjcFQJ0EN+d4dDnr4Cfi+vxBPMY/dGYc9Y7ml7bgE3yR7XDGTYSjwxVB15ze
cUg8iL88wxYHe+XzI3cRol3ikCbOQViPL05+eYK0fOVnnMGnLJGgXLeYpCSu7JGAIMYiCotTccJN
QKfeVXMibw+vKSGAHo5JnBxwqn4UEUvAJpdQAkHdx57ZIOWI4BQn8Cz0Y2VRVyTeD8Qdj4h3xKzw
cSBZ7lfx679BUhMCcPohJh9t8Yeh+JFn8nEpN1lfXCekWcvlggJAmRBD1A1ubvX4IEfZ+3Reue9x
Fp3TMyQjGKXifYq25obxniH+8cfpXo/xXukrOsdxcR/x1+KXTeSZOr7qo05KOP5v3E3ic2sWPJw7
ipsKh4QAzebXwMR3ineFG4qY5IZ+0yWtP+ypeFqjnwijah/9Y0RtIQ6zAk+Liueu+zMM74nZTMuK
vVCetO4d361tvbqfPr5CbdT9RT9ICnBdf2ClaBvv0rOKRMEjbdCDAH/7NzKEFe7j72ZRrxzXT7HF
Cbi04uNC4OAEwulVSSDF4mgrHkEU6y2hk/w2IbLBum4XYtkSJ8GnjXQ2/hgXl4bD6m0y7Ed4jdy3
fwM5DEsoWfA/RI/+EZApU5DZIJQ4Y9kpvR3xF/aVZTxJqgDRoBZmYDwELb9CyegfgVp8TbveLP1F
ZGTf5aHbyJJxqeCjaz24C5rwSfYBGuM16q31dXPolu7Q2PRopTwlSW0HfwGWrUiABplT3sXbzRpY
DwpQtJXOeLJ2HECG+LHwkMMtTIxpZGcoxHfBSnvj97zR5fzlIcYQJPyPR/81FqgPphV/I7+agzio
/pCL8ffjxDDOsUfcE5Nrj9MpFq/5+8B/7pCjDJdyQfDcFHek+ZX+2mqf/SRygGsXAQU9kG8uytl7
rxAaRqmm3w6W08aAKu0Kt/QQmd3d/Uyc/agWxKTETUcMiNwoyWHje1eFwDYe6FjohuxyfMafd2xX
hNQaLeDjRBRgoR+0sWmzSDDHv9Q1AvgB7vQnJkIAEHaQy465tgFhGCUNayuABRgd4hN6IX4I7YiF
cSqJZbhGUDr/RKK9PO4HAhAwEQyMg7F2A24s7gccd0RTYJi8DQha8B43Jbhg4UifcGocIsf7lFIu
amYwT12f6I624fCzSoQiAgkFPD+ztawSrYiLjcVBSxaP1kTwh5Mq9yBBTBAGEKOga0mQoujfbqMG
wLAruK8EZfs8AeZlWFaALze6hpwC5cVRRTmyJUsDsSKKGJoCFahs/cPD8cfacX/3bqDhbIgpszPc
+exd1YpOwXt4FgehtYKcXANeqVYsAUIhdbjw4BUIfSTOLCoa4OUEAinhgpTfibtm4morR83C5/YM
YnMCkVHeu6ZPbI4EgcilVu5QqwMUTDlInL67j5DPcoB3Anyexh/E46ph8ewbq2NRTOp9eCY+BhXE
A1xvwfZzz3B6iMsUQOGyLVzKAHSqA4YUxUMNGBWPMTE4Vo9NRcwYgQjRPjFOvJ8fCaciao3Q6Y0R
JWy6TtgS2X0VhRQR/TjBREgT0aEIJijiP0eIMR/0zfJAjHEP/XgRShN1RV94kMwIc7kimtgmfkYq
yiun614sAXzhSx0Hbbe4UElUDdU1fUxwgbvED0gvTM8sl/NtbfmPIQg44ISGV8WS26Zn9wvViz2F
XzhYEJn/OXkv9BCuZQhK1AHhVd/H+M45Bg1BIxx2BCqfJFmJdJMbBpu29CEG1wVfGAzJlCXxRtYJ
yVgbT4egTPjylPapyBT2A55ldin8qJHOFsK/EmZphdwQhYPQPAPecg3gHTaOffy/YlsIJ9q3KUeX
96b5/0i6r91GjiAKoF9EgDm8cphzEIP0Qigy58yv9+k1YC/WsiSSMz3dVbduCA+N4bD7pf52Rzw2
dhq76/NZh7W7XBazF7+7OceSvUrn4Q0ezz2vH56ZZ88b3K0r4RQ1MgBDbiKHhWPYXywet97J7d25
Tv50M114j7gL6bG2JC7vYTe0bccrzotQVR7Cf/qQ4VOVPQ5mGS6+z/Xsyz71Pl1cn8Jjad/Zsnc+
/xuLuummIgYsMW4nRcW03SVp1wqrJBEw/MeuYmx5mK65kcW5r4WXWebPbffRMXiKPDl+p23G18Nu
dFV+LiQY+qQWuU0zsyyF+++egKh3YWRhXXlrPr777qcQYwxcLZbQvimNJHotJ77TVfV+vAsbgI/P
PvnHtbC7XLc/6A9O80y2bltwxf12y8HvNTLzVhaFtp9PdBOWarYDLGhZ/Vu+sLuwEuJSnD7CpcDo
YIZ9C2NcF267qHgEzDa8YpjmGL3aLR+7yBTDoNYU5FT29M4+7E00Pylrb/iymJ+lBHO2LxtqvH8M
E5zll0vqh6wfr+af8Ci8H77Dv68fy8UlxnffrMqva83reQnbmrtyhNupfrgp54pOJNfaA+n9maGw
sfaLXim1s79u8xXzEpW80cYT3HmOZq5t3UB1tKpexGakBGgAUSsbViXLz4RCEHWhH4Qk9CV/tiHn
7xzyvPyzLGe/mR9npI7LYNviNn07FOMDDafySF000oNVD4a0gz0T0cXv8lXaT5Zfz75fku4v/6gR
J7l6xug8mM4HQPkIiV1FTJnt50UGMOIoucr2VnVo2+5tV2d9UbyMLoYS6xKKCITkVHLq9Z41vXoD
Wvsni52izhThHvJK5DMmSiEAZkfc392OC1QWbBU84/h/4YZWPVSeelE239bdDgm6pbBVF9sNfMKT
uUSYi3qOfI7wxF/CI+zqOo/8f+vQQXFB7g3P4vxvPrGtegJ8v3onYBEP223bLQzwB0aFB9vPe6i8
hKc9bHSLsAU4Sfzq8OB4DVXvtm6zDnXGv+0ouWt46jy9DsxXb/4VeCu5sJ3YA84O49S/epDHjQE8
MCgevu/5LNlpHOHWweMaXFo38WYsdi7OUlV24bEkyXF4cq13NYJPYbextj24Djonyy0WtgZPNyKe
j2PWl4H1nAjsVEtz6yTcagtU2fvjzTk71d24BWFOWDQOQwbQDv6//DweYXKMSi1F4Me7NCPE2zHZ
84reqoro/cHmjThJ0zB8vRvwJTVb2fC+dt9R7seuGhJa0Q4n2YHrmvjZH6sF9igkORiNhGDNBcw7
xcKi7MF6DpIfhbfwEf4NHxVH6Y9AARFz6CS/mpCmdbZRZhlmtIl3CoQZV9nQkdslti+uFGqhj/nt
N7/s7i9FzfMyyVWoeL505jfNnvCtBPx9XaKP2T0ap0ejwIk/Ub7lWi/VuzKz9chxj6vLwsteioIS
w8dxxu+JLNA8aymW64koKXQQXUTo4YcvnH5nMvjyxdWzylW5x9kwSn7Hp/tWoZ2IRon2uhQvBmdC
0eZF8cwAnX1T9VFxwpcFNjaxlnm+XkwpgyN6ofuqJKNLad5NNsXI1+KlkHxpondh1vz8SieidenQ
OLeu+2IrY6rM+lBn18p+LbuH6rG7aOYayWmqOtNYtTaficb1ezZ8RZfOrpNqJDqZjq6sfq6fInKf
TPQqg026D3RqsPBtEMcNH2/ZsE1j7fiQQ+lfXleZLT7+4nBD83cj6Ci2Ku0TuEDFbGfTuH049Go3
c7hzx0iqsTFRFD9YOrVerUer0H1yEo+XjKYrMrSFjyz6uVLK7hCTlHYYhZiGzDTra8lSKko2kUW0
pn8w0Ezp6fNOTKaN7hND9z/dz86ip1FJdpJqrDaNRefaijUKv+dsed1VgFZXg9arnEfxMt4tGjTp
g7P9R8XggP9JfeWlxHZFl0p+sOxunJKT+TAfUu/KwbNXBfIVzGpdvGbs3c8a3pihHsvMCcxDaI9N
ibsXTi9q4c9n4/G++fVLZp3LFDInPm81SBZjvftE1GSPZqqQaGZ68T7HGGrvXenZSTfGccNYZ3mf
QvlVz3tSh8fPU+/Yvn3Nq5vutWOaKfzv7eJAGUgN6hMCllf8WPmCis4p5+u4wZGasnT93Y923VRt
zj4PERWM4kOWFuVZcdOJF/ODDN7NqWKuU6OQMJpbVAToGs5N1bRmjMuGVKdSSBBcdmizGqQVhG7G
HwB6PjqXb7OOJxufxuoSJZXiXYJVX6JkBXuY/AGl0yVIUG58aeeFuk4S+fIa939yupZWaabzuD5m
x5ULRpwHv35yTT1Pyy++VG+XWTFjJDvOSmY8dpOQhDtztugSsRUbJaZUuVIwdaR9Qxk3oLZ6GThd
P066VeVz69k5h9FlBqentHs3bcoGs+sPXWyOkvPePk2S8gxGhUG6t3XbfzOddT+ejeKv4uo99l1Y
lAtJ21VztzVYTC0CSSycn4+eE5daZlsO1UIjFxwM583T8LmMTJt3wgOK8V+UdJnI98FavsNycKvc
kkHt/4rZJsyJx7ReBDrmJsEFIVGdM94k6z9haI0TT3wbTWYA3Y130unKazmK4dnbmhHfX12n3D1d
Iel4dR/TwtPCOcGP1uxqEcsvppWFrgLRwaevUa/Ttz9nJsS5BKVfFft7ZxiPxJ8tzZxCbHcS/CbP
+tELq8NQAOq9kvlJ/qp8ZCj7h/aey3U3uxE2bO7R2+Fw949kAYlGDiOVBR5F2ybK41gwTplfBplj
6RlKY9OcqpcHqBBffQYyTf80TS1beGLVy6V6ZNsxPL7q5y8yuHBW/2G6pD+ymWay78BUSuXPLa11
aIYfXQx2oMR5VZtzCJkpIPpZhb638K8O9HFY83y7MNQGIi20EmPFOphM+en9hGqOfPpRWacrRgiX
W1ND8oJ2qYA35ce87OMr8QLIeYtiTU0qhjzxdvE4K69o+ePVmbYX0JdlJK71yuz7iOrJ2652sNuc
BvtCT6FZeHuleptsTacJynItNcPaw9OyiryHPuEiXUbrQm8u1iteXuwrJeCJ7mu569zscu9+hR9g
ZL4pKznzbVfhvOqfm46+n+W+AelxpK05YxpRiq3NwZ6WFcaKptNKaf8P5fgwggr/O/ue6/ZFbd6e
lQ8W/aqewfCIlcyazfRtUBIz74ItQjKp7MLWbZr/UMUc/7IfygAjNuSrZO3A9X/WjK+nh3lNNky8
s/pdtRO9U6XQPX8ylpuqn86NzJvXLKtZWOSHqfSmhbFlZHpoJYY7hV4IKwiu79yqPted3Hcwh7+p
kbjK0QqUtrWl+bCPi5l3j7+taWUInp34VWshvmoo6ukyCtn6LtJg4d4vV7VdrKr+OeMtLeVghAbD
wPwGTUNnN7JCLjsHCC3c+llF26FAedZmTeqAmxJITPP3s8HBrXb8TZU4iGQj4tOS4e4rMveoBcM1
s3n2oMfkO/0nEZnRyB/NBqa75+YuReUDTpklbjg9OjvO5XU3DZBc3p4GmWvIGkqHa5z7CcKJxdtp
mjs1sJfUf0HOgBA60Wuo8Fc4NfdqfoDhhG1V+HEfldpbxMddPZYrr9iuaomkP9CYIS75tfhSb+uh
W6ypw0GyA50HrBW67r7RxE7tUlRjzX6Xny5NMlCaFIyfO+MHvINtCKBXpZk7v+NjVnWbWDrMA3B5
wp2aRfei1yj+or+XHQ4/Y3fPOGjbXGInoLAXU07KkCEQK8nykkN9NhTVN28np6lr/LhIYCIT29Zk
TQxhZECIwo83AxOVo2pBa+9sTK/iklssl7sGFy3a3a7pAcpWNZjgtQ6Uxl0MS6AXxOtUXY22E9O8
fPR1miSa2ehQB6MDhru579SN9q2cPEZEvZqNTqJ7Y2N4qr8m2NcBZQexORp3byKDYlhf2AzP9u5t
KzHqXr5x1lbVLMM28fw79bb9FBPWWJ3ngablM9/YN15hD/aWUbW7erFesHyJtp0CjpoTICp0PedJ
JwAIPqieqDHg7Y/KqdDwsDstkqvG3p4MvFPC+kavtAQNDZMkB+u/3bYbv7f0sKdb7RE6ahUAzpN4
rNAiZRLRuX/nGHDD/5CjnMYJLXTNXn8t2NuQ8RyUnBTmwx5pYK4L0OesjlMl+OE7fyvUtDmJH3Ww
HQYw59rjCQc+Obq2VheirgNZ96hbVrc+hPsCh2yetz86in1t+bWfHNqBuvYqf84xgxJ1RzmO1Sa6
qrbGm7qnFwVM7Hct1t3L0kF6OeMm6AXruR+Zcqrm/OBsAIWsV9o3VyN9a6Z3LOM3Vh8leQRRSvbK
FUMGsWV0n8i9amhzart2adHn9F763CKXhFppXTrWniJ9Jd2UDLnOX5ioTkhtm67xOSn0BDrFWumc
bKLyZrTHMxucG9l+rHL/OneX68hzt2rd3o0WgGlOgmSn0Mt53r42fr3M5D5b3U8RI81zS13hDQHk
tWSy6O9fLtlmJNKrlcwX5yuJJOmv9az0/LqsmvnjEMbx+LbhKB11PP8i2AoVLrch5SHMmzRmCdxE
zaeTBfqgC7j+JcxCODxyKfDo1rSjzKGrY5QPnXByfGOpSNwj3keC3Lr8dSw+EWlUfnUdjLyomIcD
T8qpjh4n7JghSaa2Hb1hmqP5WQrJvsS10q55Ed354nmU/uDE0rn4ceBZtBvNoua5/FDurach4eU4
uc9AMwpXLJbXz65+O1a3VSaSWIVTMRzl/egko7MwfXxxB+sXitlbTezVtsZ/sXacwXjyfc/Wtpje
Ra/moa5vVPFxQ25g05S2amURK2931TnayjldzHBJK66+mX8Z3VGyOSeb3KLXzQQfbNqtb8ull59o
ClAgP558daIrm4VY83oxovC+bS4Nm8zuO13Fk41WMyy6pD3BSRJ4bFzfZPOEaxWKWWZTCN60HGHf
uNUKOHCiNQVkKEYw2QxTKrTL+QYsqoy1EgmrLsv+u5aPZQ0bvtG8rFgrhq38UAr8r9s/mIGhYE7F
lwZcIFs9yHQj7eLrUkw/osTba4s554cicp9oV8HoK4qixIBk2ie17IkYsgHxkrzVM81biy5/Dq16
u3ZYx5dEU7ZOrXt73veQlHPNzfD29SQQDUgJ+lP7QPyEKcUm4B2iX17iEc7LX8pjHsYPHMOX5NK5
oEKdDBbqWeYizenoIEq9MJ3DKf3ChZ08Wotnv+Xdx/Mo02JBmB6lavnPxFehQo/SMRjs3Afn9n38
bPO1qz8mKuqXnuDpgD9X7+3AIbOJVPM4pydJ3VCP0p/urSrAi1d4poKEBWeCk5O2xlVcrp07XKgg
M1dOk0In1TnUttNN8xHtxiRd/ZBc8Wokokyfzru41oAsj8X16FVTMGdqDzEGt1L+cwUMRTqq87Wo
UkyfWboyWl8Wr/dRbgm9OPR4Yq05UOZqpKKIMM9nkZ8ojbjekZXrvD17OVqbuwUBt4msAiOWq6pQ
bcymH7NsKVFAbDKV8E8AzcNeGZFsn64RPzC1Ou8AzU1wjDiwaQz9PtyUN1R91kyNZpfiwmjKn1YG
+ANMDzr83S8rqoHcTxgjH6apd6ZYnXgn3593VhTixEGx7+Q4fozYD2sy+IPNFtEpHaV/6eY0Yw81
YfGQNMXRUQUHVPuwpmEM/8vsTI/DcJj3rqtLYfoq6l/WaS4Cxd2LIUozT1PwJCiLHpfiM2RSEh9u
6qfSpWJPMv0gMr6jiikmyiFHPiwqHsQ1vmMzqsrSuhOe158YLxnEMxLKeWnWWVUhP4ha3X/ZRCL+
slbUER1v3kjU4sihG3FqUMSY6Lv5x7YqkqN0L8uWP0BK7X7FVz3V8lZYB/+7RZwgmEL/CzLQklD+
rl2ibZWz75KTeX/NJY+M/tJArLtZTurYoUrBHN3BC8crkMrFWmsGdrYnQwCWmeuK78XO94pn1h6O
C8oxAzhhkluzsMjxDJ28/0OJ4UymDPBajYyXv+6ahrjDK8HTjEQwTCZ0FHN1CvfxS1U7BgTLGbCG
7XzHpaGY1ULH3mIBJF1JboRGj5R9iZ1ZWXRD/1V+8pC6c95/38ej27mU/cv+nQf7aqFTaAb3Vp4w
03Uz50654T3MreZplKzdqsvprHntJdpq1nhTxYYI0wi4JYBz1YtNj42T881bY81W3AyPgzw/mTPY
FsavMJ9/aVONkPKSxG7N+/sDH/ln/XugR2Oj84FzY86aUWwW4+Prx2J4ofWB3fcziIvhiyhy7r9C
hU+gWDzcPI/Qi6p5U9J7kuCGP7NhnAc7zGVryo/lk49jmUhWS2Xa4yobDMLfr2C3gP4J0XOxv1Mw
bmZMGNf/2H+3iu4IWfgZ6mM4PTvdzq73LFvrZN0oGwHV1F79w0+pBwGJ80kY/vT24/vnsf/6So8y
03CHrrIwInOBHckNW95TRe0k3tAgZvtqo7mZu3vJhBFQvlPIVePCeQMs68RSoulQwbo4EOgdaqfQ
xmrPmUKqrCC5zBWNLws9HZ3u2m+F96PjLbJfK8abz9o1bp4/Ou9Y+HPLqW7TFTQHG0jyFbYIFZyG
kN51u2okjxVwJjwaIgvUNFAyh4f0XpB3rJUf82veJOYSbFjK4jvl5M31+naWYqG1GoGW1AyF+qlq
hXUO2rr4rRGvwcdwZYI0IzCNckP5nE55lN4hJr2uMFaPNxP/h6rIsTtOrk2+J0U7bpScaJIB7DpF
YoeQPrwStjKvZDtQzF1byN+QaEOw6E7T+MRztrgrjhhnIUZ19d48VHPUW9dD2Z3BhVaw4HF3AihF
p1VBPXHsbRu7ymKaczCesMpQ4PqIJ5jjD/HGhZoaP8gm5DQhrFFdhNMWfxXKf7Gp2V3e1u1Z71hk
C1w+OGDCYZioJWrb9rKa6sRUOtvaHTM313ReV6UE+yE1CU754oe7Suf6CcIqHxxLhubRCXd9H0nf
KwpYCXmOa/FlD1Tic3QTwzerxUbrlkAnaW5vD5bRZnqO88cET1nQ/cem7qkpfth13ueNW/Mc6V6B
sRIXMccIhckIDoSfd6x7IzP5f0DUaIaXfI4w0zFKMbZdlspvSNrWu5TyH7ii3sisSqs5yE2xNrCW
j07cUMQsKtgKf+GKmn0OHi0ZuG88S+u82opy19ChClJRt42XGgerUaFxKmV5S7498KWCbiCHdP8q
Zsf3wb6fH68pDGiIKwfK25/059LIW7nUOvycTTl+17azbHH3c3jb9J5jZPquQ2j9se/jWbfu482r
Ajf7252Cf+r5z76pSKk9QIPBr9uWkW2zWWLlb4sTZmbRV/YgxxBBxuUgKDurWWrbjFoVpFSJ0UWE
AuuDLcu/O0KWbwtqK3slEJcXmKLXchBkXMv9kARUWoBq7/2DjM4nHrd7Kgwwp+lb9JLsh0qYxsUv
2XzRWWC96GU1ryh3rea2vR3hukvbYPutyN7WQro85olJV8XbJgIkZeBZIQ4hnAP2OAI+KDeLo/75
z3YIkYNTMWbU9Izb+6VBcwjAcA5x6woQ6JYNOHtYm5bj23eHPPkHXUD44X+vMM8GKO717Sh6mf3E
ysttiV2Skvd7przTMKph7RR4Dd42V1duW75vfPkGNqCLwdR5sAUZ33bMwwLHGuwGxHLM2ZkAX6cC
ZdePPtQXUbz02XY1VpTkiGAa05Sh74C0OSP97nRoWcJcyCmY/IDM1GZtI9EuMV8Q/qk2QHAIcSZe
lK5osh+uB4x4oDXnueFPL5xVZT6LTtkDt0X0H7N2XBwMmkzgmfuvMHLbs4nDzHW3nuH9ZkclMxIz
XxNFDYsDGYv8r4DStfs+uCU1s8rKtraThaBjhkucqtrbelLN6sRoHkrBdPzRyrTSfzMn2JPA2QgA
CMGmiOkQcyGwqsM+iePsKbkHgGf7KWi9nfQo/fjyWY7Dv8sQwNd8QAFz66BPDHLxOQinckD6dP7A
pg8RquDaWeIiO4uOpbOW9FQP3BA6Tb8q3Pxh4G2jt5BGwyj9nTLdHjkEGKlNXt9KCGwVknGG278O
Kce5x2A3Ok6Wn8Bihp3/bgca32ywSYdplrqSTBMQoRFdRtcvoyWi/KGaSruw+AG9DzAb1n+zkbvs
HgbMjr4w1Co4AlMg4QZhLfkR/4tNLdFnPyjXuu5pxk/dS268W2AMrVA1jpv7BY1tidFR698EVmZG
cz/D3o412dfveuk/MvZ5mc0wL9ZE18fYfyl2ANnWtHMXoNEhjuuEyEMt2necSjh8AqqNj+3Xo+fe
+D33T7eLLzIC+8/O55F/mx+/3siHLpZJug/EuL0HhaNuLFu0vuZUs4a8hx8wT46Vobsc07Ku4AT7
caz7/GNdt+mdB2xs3Ugri7t2HVfBAVW/fxmrFefRvj4rovJINstWtJVdHXxnNrLN1ngWlOeNDM0P
/njrJGtzL4t53ng0Z71E00xRaGJ8IAiz9qphzFWD8mpmsrK/Ffetc4mj6zA+wnPorhurbiXTUgU/
Skcq8I/txxF3ddcyiGdS0b6qt1e9ggpvrylOvB3/pWb0S9ZA9dxeDRVGk7vk+ENdgdZYD+bNcyc5
PveNWpTTp+6LcsqZ2cTfhrqG/X/eOX6ufhJvdymyqVp6dBjeehuK1p9bS0MNKUtDz97i7cTXrhYS
GZeRUUfv8qZ3mv2lRzpWLfxB+OyBLrAZ6xzbx8aiO99HqWahkpuufkR3/ZmuLIvpP0q3x9vufb5l
mVCK/+WG/B+CvcGNbBooipjd54zUZLtMRXEg5QpZmeuOfNnWVmu6qiQMno6Nh67cfB/Z9j6GEkye
2MsQkl5ACnnqc6twLra+490UJVC6lOq8XXpcecqp5rK8ry4qj9pW884z112TbVQxoDei27pLO//v
UMvI0lOs1K2zTf1WyTh6VqWsiLx09y6b0Y2lq6H3GskrKD/HJgFjEpO+tir+F6wUbYz5yDa8PBcX
76fevhquHDLaNBYtKtt2anKphzFbXgb9rS5poX2DsyZ4eZS2j+j6cdHIMW+i6ZTVi6zQzfE1zXW9
GEXRpncz20x9c5cvQ5va7Brgp/caZp90s9Q0dPp78zwTUAOMPl/Yv0Au6M3Ky0rs51j+wsTuXAX6
MkdDESVWERt9LZMHAdLJ2ru4IYmf+cRkvvVysC1Kh574055ADZVis74qzepnxcIqQBNbp/XcRdfL
lZ8UXPV95zwWH9vXMQTGP/PvKDl2b6vryUoZ1Wn//6C4IqX777qfqT0/4qOYomeyqsQ6QaJ1/lUP
+4yLnj2lbFnL7zUh78Wlqc5rgiMAXOrPVqZkDIbuBO3xjebTR4q9de1VP7ZzzZcBQaySbyzLHLHa
mcp2sGvN+suObpCGRLLXvgNgdbZpWBlmCOZ2XAYNaVCvxSfcs2qbtqLYXDwUQGsA2UvabtYJwsG+
ZIZSBG9G+0aKcO2sjCIIowLNDnRuvTTAKWRjZ9BTaCIPJSo/OJGhBoQjo3e9gzFWVcI8ilGZIuAb
jmtmF6sSJKB66FlzVJeqtSYd8kC10aCaK28q93ZCtRZ0q5tRRtLYsWG3bG7723m06IqCboZcVeJk
hiNL/PVUVx5ti90ntuf0qWPO0naA4CcBRrkZ1eijx6auDadwOYYWCoqI0HxUjSGqfG9ycWymIFja
nt6xE4YxCjoow6yqCORYOtiSasarcCGtw8IoWn/rvAUP48PTOipUk2/2BeG/6c9z9Vx9NYXX9JIj
E8KxGKmbrA0UPzzFVyhIHAdT1Q5V58OmD4c93ekXZm0ipFq6mXZF5U3zhhufy9nBtRnCmfPtBUNd
+sLmfbTs577i8Kc8FP3zqArdRrpkr8G7pLtoeaW5l52D6eRdEUCaZZSZyPV4UbZnQl9ugm7JGab3
cWwCDkL110RVAqyDFpCEvR07O7WmuUAdN6TwVvhJDi76loS6jTwyM7Vfdo7V0yTdy9hKmnvzcbRl
gG+hXnAwvVyGS/f8cVtHz9HlTRxvxEyodiZFltBXXv2ceqt3cMx2wPqwR6sKdkvVgaJ6kweKlQ6o
mqmkWjfj+s1PEkFJVoNxBd5S2MHigmbWg8vb7ufccUwjHdCBmsqZg4SVrEZfN58drkqvVvzz8L6a
XkfxUZ6kuICrrYcpH/vmkB/5agATbUTNC90mU8zYpNDc9VzMvRNkAUA05+rs86XTG5Bo9qdSthji
Y4dEwcaY7RUG4S5nWsnP/J9YNtCQztHz8naOCs10mfnm4Nl+1U1dD5VjAwbV1vg1pOHVJCDVdz1R
H4PAn3gEbR5dcBWIGOVbs9ahmag5WXoXuup2bgiwCedb/q/AbHyg69g734Iy9tQCWNRyg/XHbmg1
+AkRCE1BSuVrM/nlUrRXqBc4W28AdEijuLAely1bNTyQgWW072zeJJ57s8cO/zpakJUIoqoOoLrq
rkdzZ2lO7whEryYcHIvfZ+0oipxllH7yHsLRG+umC50ePz9NpNuLd2VWmhzPnnl6S4+TesRZdd+3
Wj6tUPEEoWyzTj/jn8zmG/Hfq1hw9mOO+kdp3ZQx1dn+2T5XIgEVLlS2y0YAyZZU34WQBV8O06ZT
92Fvwfq4VbBk37OzUux9IQo6+PJN187O1de5fS2lh7lyobyDsjkR58XE2/5jB2ZddlL2lrjVhurd
3vXn01x4Mv4Uzjb0HIlP0ErfKqmhWrQUNK9XV/pZ/lDJ1a33Vencnns/uXJisK6u0CWb7E/lza61
YoS1sejZOzQxLGDZiutaJld0jJaBxUe4rFPRUFwbfsCNWAjdhuJMNE6g6aC0zHM1UiBHXNI7oY4g
vxvnG4+3XDMxCUCy+LcbdHBRyWq4VTFGCv01gXHQtOta65iJNhX9A2AWnSIyAXnLNu4jHojOJ3cs
Oz70eJn309GsEhef66rWFqV7e2m9nmt9fA8zTbS4FqrbyvFzYsczvTbIVujesfKiZTW03ov3NMyc
Q2LtCBWJSfJzyI8Z8DWV8d1ZPdeRXVE7NR/NXXfbODYyM/PW/eD0tng2HxLhOt6dEANrMYiO+yll
DoOByg/qr+pENX3rJeiwaepO5dv31o5YqOMR4fmYUtZfNbBAJU3kfKu9mvPGsb2tvVqploiNtoNF
UOOMD/bnU1pDktQBbUoAzrIorsWuS2EkGY72WAgNokInWJ99hl4nqyUt7/caA1gGpn6mzCV4PhA/
EyXfqTPIFjCqVr05QX68SunYu1USlfRYT6TpUUMnKpfhuXOziJlPG3Wgc5wbGwXf9cuU2NApuAMs
S8PPVRnVoXhySfG7GqEhv3acDWVc3fKuipHbtUzRyZgU6Q3qdp+S6XlvWRXBUj02UqVbHQJYRDEv
nZnc2D/jFsURCOqgq76Ke/jAWfH6D9ZxECsawAEkSaV86VhaKhMscLPHffGt4LlCf0JuyIcnrXRq
rrqPFvuJ6ak+b+6rqulgyYAJVejconMFhtsUfItY39kPbm9Hfg4h3V3QZf34l2xAFsvXcRCXP6O+
Z7LCFFSA+93LPxbV+G8oIl+acCbgOVkHh9b5j6NqwyHp3AgDtgAp4e8M+cFwwiQEZ4FpTGwsyjrL
RnEQ2+GGmoKDpGal7wOTkFOZU7ElsajMSo9a4GwdKttdIx4CyoKCHWLhgIaH+pyLZTm7E7cKhgj3
WHkIQRUGGPcpQzkxtznvq/n6vJpWAD5KS35XnaBFL3yHrFLtqDd7eJOBw4j1iVKnZSjFjXdS7DKU
MrVM6x7UPpNNm30IebUdCkLA7KivWC6IDTHE3LJgFVer6IbrawuW9uFlgNNkCzk71dN62z4P2de3
ObQYg6sxfFmlDQCRXrPNyQ1SDnNQMJG6CDX6RV/KDcP1Ch0eEsfZKDr5odOEeEgnk3qStI9X2Dyh
l6xagRmsTWtcyH3SH2nkrGw12cjyWMhWE98CHkQJsIDvznmCBhAEjNE3DXi9elTqheGmlaxCK5Zj
qMjtuzAEFkBuYsNVPdUFZvBf8rlIgv7ZR91yyj4kqXD4oXp8JPvYMvj9nF7vJX/BQDLfk2zWSTaC
EzucAvlg1wkwOUDCsUkCrAhGxy6o7e9gLYCNOeOxeBl2D8NHLd+bt2ODVCJ6fV330fZR3JgVQzgP
E0FHX2fUicoNpgf8cjYwEYlCivhish0thlh5x9EBsfcjd+HDXUx9xef1p318ch9t2RUcPzJf19+t
DPZeeJV44Lvdvh6To3MrFah/TeYGG4bwRcyN6azP9zl5Lk9tvzeVqQMa7rdOuNdPksKkcyT4KdjY
k40Q5/CAjzoWP+1HmrpFyTwq24c7QMxiXT73nKgt+ZtLcJki/1dCVMUpCc8CiAHMMl2bpRF4SHRQ
sLtjrqQrv6MSw8PUcmbRD6E28wL2BYQBFYL+Mc/07l9YxXkceB4cZavhrR5aJqRleE+V4DP8Z3D1
uEw9wP6WbcT/nnxZ7qbG9pul2fHOfocjksQi9HWVsKU3vI6X4q8Lw6AtMzVC62Can4BVBx3wwi7v
kjBEgRHk+zGP1bJ4pxbt5roQNzVoImG24TM5/Ts+yLxDHPZ9j3yULuVnUk8iGSjEkiGpxKDddNwN
Y6ngOP8Pejv+XaY+NU+IA2dy6R8dKHn3/1WNEFcYHiz9nYWtSAUKulxgmD1BaqrL7A8F3iMJxCND
/U5bpqywNeje49/Niww90IFE6Aset6AAz5YDjERJoV8cyhMQ/sFwLLRS4VLT3+F/Bg/vHDAcsmdd
c5DI1XWiIU1p1jamac8/w21kZdxA/QtTd/7jdReIL8S8ExwqCFubRldXlEmgdQBYM0Ob1o0H43wM
hst+eDVX53z39q48U7bVFHLZ0FcNlTAJaT673mEWcGnQ93HYdVlpNVy8YPjBM37/IhjmB4ozWNn+
AQYT88EpMeaWe8Iapm1o+CVGNvs/wvjwd2hRcIPOrzzP6faWhcKZKPzZcKvsyjyDR8ZJXggzkFWP
5ooTIwiN69GjzASTUffTaV8gX8a+J6ivvL5vU8r492f/hvGWriq84H/Hul9jowkChIVKWJ9SmAS5
DZeTIQKVoqabONZfw4xSxkpZ4M0lulyATaF8G50ZfuNreCwH7rBLvKo9+zSD5lJ7AM7tFUNZjMFT
WOdVQgtoK+wIW6SEp+Ujpn47M35MdjiE5FpEbut8JYVI4CiasO165xKIvpboFVpPIo+f6w6fD5kM
Xkijbg6LXFMSb1XOOgd+BIY61vEK87rAQC4KLn9nOvT/5Z7zQ5nyfyEprRPkiM07xmdasaqokJGI
pcqa+9AGC0Mp09tA97JOUVDTQIM2tJRzxgioRG9GVfe9HIfhhgfCznqNpAd1qSUsVDs2kNw51E3l
RqSGI4NMvB6QnoLztmQyEbJ5uG9i7AKn0sEymZWGqZ0T+PUNKLTKINTeTWBuBbsGQkFT/rm6GeIf
qyWRSV9dl3uEYnqamnJuE41C5ssLIR/iCIBRieji1QsEHb458gtJQYcWZ5u3yVZggOGeU66BDooh
DaZeB5M5r2/UCUhmDJcs0OhlHH+grGebRP9agxujFHHrfUFYm/xemc2Sg8x+6cz4jzI4QP009ic3
mn3i/91PQUYIajZaJFlq4WfeqZeXE5qR7aFcuNb9+XhPaIRZQQKQ38hge+uve7Ak8vMYe+l4dMI6
6e0nuR8/t25zQOitRoXARCSWXafqFp90g+j4BablGcDtkc1C7m32aRJbwKY3T6XMGXh60qV0sh47
NWi66rkS5cjs89lnGMg4xoArMbQv0HrQJIssrpvrwSpxAdLlhDGkDne+K4VJVScmdun4OR8Q8z+L
Slt45+tD7uUadNy4j5GtXV/c+5C+jJSuIq7s3uJ/18/cogSWUOGQRnSDJ9cCj+5T6+FH8pKwxgie
n7q2sK3aMeqyVFbnunehn1M3K5KF0BdsLWnt8bqW2VCaREhJxjGSw5xYIQzpalrBPLJD19KH54wN
JeAdp9D8qvZtjU6GwvcOjQuZVJSsMs/y+hS18XI02KvjGiiBMw+DTFM0Tvwwv20ZmBXSbVLdRwUV
1yztOH7KPWs4gCWAOIauLt7fhTUdFNPG7YSVOgUO11tVAY1JgVoBvjMnYbKBWSGMgiPsgl1CmMxx
5/bVW7qcVD2YHG1m7ZcsM12ZX3unP2BbX/M42l4fZk6QyWfFY6ZyU9j4Nt8w/8QxF+ONHOLZV1Hi
6Fq1xHz8KfvrsdqQlRUHEUOIcD7EarlhLPgdBNr3ZYoU0mLFOWOlH569PMZ2PPDNeam7xSV5Q7A9
J5vWYRnu0JQ74zDet4t7bYEFBgGzDw/Sv/mXJAbHUGvLJCC4NyChH0EAdpPpNozbVHp4Cl4izRnT
kMzWNT2nK6k1tnTEbMGWkm2HzZsMXb2WKZps+fOwe+dS1HFgovJmmczZm1iD940vjNPmYxMXYQuh
KvzfyoazDfMH7/ybuyfbE7AksdJZl/TMVCU5d8TgSciNtfAwaKoqwaBDP/p1NnvPlwv1zSgFxMYW
YuK3QXTsb6rJZXeuGRqNyDWLn2pqFFu90SQ5Y92SQwx5gj+y9EPaAKQAaLvJvYhWR3XMLmz/YO5m
Y6IIiEd6nEcxKDo4lbWXt/oM1Y2yF5o+K20Qgorr/tWclEBHK5yqJel6JphXtdMwDEfvYeJBp116
aesuJqaJtxRALV4+vJ0EQQTe2l0wWvrvhYrj73pUd0/QSLkwFdV5Xte3uWZmqsbqmHN4UlXwIqrc
YHlfz+jcxF1CFy0Um4iRVd0ED4lU0SGVj0zD4NvO+VA8oHBsTQfjprUUEgZ/OHgg3nlHYKLomUPq
L3kjtzP38GyGpwejxgMe7DT4yAXHOX7DYS6gGiyITfMUa6cy08BCD0HsOW2ChCgHt3XwOe8k7Rfn
WhLsPN7nK69YQxfDGb93ZEWXY2PGfUuDcRzw+DPVuLxJkdfqmCihI3Zub6iTgNQcnI9HQokfSC/D
OnHez1I6drbl7Sigvomax7MCTq1doQz+bWbf8eVgwQgGjVkL8RzIkWY3R6/a2Y5WsUiU8fsiX1yr
840PER4y1VyEq9ne/xtCzeu5drzGkb63bO80E+vyjEHdZWXFQ+32fZhj1hWauUfxVtwsTGObJMMo
77MVNDqJ4U5F89OyuZ4RWmK46sPeagub+XxAj4teuG4sq/tBDucihNLbsF7/kXRmS4oiURh+IiJQ
UfCWfRFwR70h3EoRUZRF9Onny56YiZno6ipLgcw8599OjCoY1JrRD1MJcYICGINiZl0RrYaYCK4g
eZ6v5vjwnr7dMfBYGd/iXtAml4CniNr7Zj8W+UyKFJrwx6LHhUSOAy6FskPPnF9CPYJMQgNjB+Mm
5a0LmPCKwAzlKVBUL3knOKO8quGI0qV5Sn8OQHUeJve4S8bzMZULKGmURhX6cVJZiYfu7Ho53nyc
F1oR8R76eOvD3El9or4DaB2rDEoYJRocG2LN63sj0DxaCdFv0UYz3tZhI8MmAtrs1dYQVKhBUZVx
35A0T7gmwdN4LzJkHQDwbnWQ3SdhfIBwlJo/kLIq4HW81jtgkzBVdxAQNBkNUIhIOjiFxee23vFz
dllVIMet2zPKiJvna4yYE2gICZHvOPPfSZnIoH4JT8Q3KuapZtB/wbD/v2URaLxic/M4HF7RL7gu
8rNsvSfgcQ4CnHlJfN6DSLwWnEkGhBcrgfdIoCIw4AFBy475BWOw+OjNHgkOGYNuij4KuWzfatCp
h8xkOyFHQ+mNbB/FRqG/T1ecF5PmzJDL/WfdzG5TmbRNYKTlPyZhdYs1DuBuwu3FviL0JS+nRrR2
nQJyAJb0rR8uwN7ktfqsNP6OCD4/2zUzbneML26hJlUoAO/mnLuF28wZcBZ13ndX7dSoISECppxh
QHrjoMPNPl59qM7v4A139rHuh0FQLqTDNe7NW1JIkzfUEKqi0r3ykF+SDIvS1UtzutiH/2upiBjd
YR0ydJP18n4FGbab15TPJzE9+OnAYQNo+0IBITiPcUylwUHpk36CD4sqIN9TpUpLWgSfkXfueyod
P2vKi49Px/zzgLejHGEL4xdZmyUcQBmPbWk+TG4LALA6JxSRRnbxSzoxxO14mWmnSszqBkLRJcRU
OIt4/k4DuLWbDaVnSPNniIwowgkETwLiRNWS7+W1xmQ5XTo8Flk4nl9cPnJMvKsNwe3eY817ruCj
VhS8i1usRiiqqEwY2DWH2piUMHPjAAzZHVggFpwekFoNIqw+MQJTmbFtJLHOwdOBTbgyn714Doc8
/aWmd7hEa/9a6/LxhjhLOnBshOmsikb0okzmgs+jsrGqNa9FYnRcOYNDNmEqmo2QvDhLsDgwdcwZ
mbzmCKsfMV8BqiIhYf875LPuQLsth/cl8oRNFgwTelmgfUEIMucskDGyX8DzMJWo00ugHircgYIJ
YtjijHTVc+ppW6TMfgEbRg5pdENijKQQqb0pL29BPs0MZJU99/M0Lue+/XsxdEFH14dcBesymOf+
DsT+9GvWRYoGa3JfPOFGEKgTr57TfFLooqJj/NeDwb8GAg4qyEsSDBhAgqRxDWx+n6qiaQdBBm7e
jsS0b71A+TH0u9mTPQmVU8sLj3f5to+UiCIN2RHtOOga0xbM4mLlLWo7l9lCinTOr2fAfaE01YuS
4QrmozQZqQ5Ji2FgbKMDQ3hhsfmsL+um5zBzSBWz5G4cVo047yA9D3CKUetedl0AGR0KnVvml8T3
FpbE/t8LxrPSuscvP2XSpa4selE2g40IW6GgIJ7snG5bev0OzPuomGxWJQUyvOdWALS3RX+aTkbL
RzzyUvOWlEG9eBPPpFdOeuJowEdp/0gcszmXMWd/VVw56Hz6QBAACKS6sw9B5dQ4s2FsaK0Xg6Cr
9XTJsR0MKS/IEKcTHdhNyINtN+zGAPfZSmXzTXfMZIvhmCiTJPJeK0yf88Ec3h1mkINknVusNve1
Ugsdt54+ZNwTInPrSyKa0L6pyTCRZB10fscvRzWibHlIs1m3LMLvthel//II8iALHqcvm60mjsTj
fZpHkKek0QKKzO5HcdIh6Q+eO23yQjv0t1fxkh76ZPOwgXDO4VjfVlwvYkoCKVG5Zx/WjGJpVAVX
W+y7d/wUY2DlMR+/QD4zV04PNAizR/KOP+eOo6JH8R4wrtbhDVZhicZaFP9Q6ME17qOfPTyW2fyx
0MTtyWaX2RMy7kvhpxgDQJ6RqeBkQKMac9otML0u8Z76zBY8Iny+xcxU2tQepIj5SCpIQ86XlgIQ
VQeV0TBh12YJIM8TkatIFTGIxKPJF11uRZRvz4RBcC5Ob5Ybd5JrS5tUUrbQ1sPht/pxtNNtxqxh
AmLTrRQ9CTaMyXt1BsllpWy1qYJik+RVio2RT4bsP+wOsQcEysjLneviRR07oFaog/owcphIwoQb
XZ1n/iDqiFbafYkj4hbdEE72t5QZHvPOtqPdw1YjBIcFCml4WgrTnCOP/OTJFa4dhM8Vtav8ByUR
1nG3oPhSE8nqBdW5wcgkzRWkFds+GaX40+CfetGTS2ixCH6JHFbhkOziJ9USWZg+1gyXv6XIfmyV
fR2Tv7uV2TTzYDhh9WHhRMP6gypv9hCzj2VJwnKW4PCeVEA6Typb8HCz9LBYgnQwSArS40YRyXsT
siTUHIJG4M9w0BJ1FM2ZKRormnfW8A96/+IyJwJOWmYNMyJP71M+EtWB+IAJw9wSKCCyd4eQwRLm
/MxR9Ox8Wwg6pjsIJT+7g//gVn3Cx4KZbMFzRsnnSJBQ5Bn7ii/Iu47XaIjg+5k7IXr4IcR9Iv+V
jd1SUJ0tuoyUzUc4VTBh0lrwhqbY5J2cFkSUzGAZ7AupjccblvBjdR7dH3QyaUowQRVU0sja8VwE
HXToE4c73AbvHJ0EV6UPA4TN7+XyHehzRt6Ni4EKM2Bm/Oy+5ULRhbEp2lwEAV1a2rTHE0A1jupQ
iaqwTWQPaRSCFs4kIPHzwzyQtB3fFzkTtWKSJSg6MLm56LFgZ/rhwM5CDpOL3nqvs7xtg9eZVw0h
5wKy6CavMz/Hk8gEQOr/ISi7Am/+NJrz4DA6l0tKp7HodscQ4N1hwD7KqTYIesB4os7+HUhrd/N5
syr2aiI0xRwvUFqKMdrnjKAVR9rDvjiP+DVL0SyNZhdahirsh7/j3cZAo2w3nacmGSKkmvKO7XYr
NEP0t2B7mDh1KoCwwGw2mGoRXzGEV0OKkEEC+fVRd0sToWyG0XS5RSGKFrRnXELoIS4r+dFC41yF
B+pgO1+hZbUFNaWgKEDbi1e08sG4eCw5rnnYsG5OONusJ48uQBh/HluMd7UVc7zi5Jwx4H5Ofc05
QP/Dd4hc+R4alHRJw4HzkTqctDcaSa7u0N5RTZHCzRkdEShhpZEgVhGyLPNADgcHys0tQTemUAIT
ERO8dgO8TwSUx69QXtES6epBnCOcmQ+xn5JvvVK5PXcyoqsIy9FiGHz+SFWCmoWG0kfIUVGN82qf
uaBfBih92gCajKh36HGGJmDGih9TdEyrgrWQEu7P7HKeUdF80XZB4YsOlkINVU6zyh28KwaONxF8
jZQL7k3SD7DqmGmNGvYZSYQp2BegGRLkNeYp0RNkfObDy6DppCdj+xzwaDdoGt7BOKTdw3W54xxD
PsuF5Wa4VMOiC4XUa9iGYUVYLzdP5gFlhgGCPSJzQDzQJcyuC0Qw0Z0nHMrVlqgSYWaBixBJclKZ
P7d1j6nNYXPgadxdZuxDJCfUAdUBki/4F4STHU8QBrdwZIjGgtKWMIbRGmJ53S1/RBsYGXqWetrM
62k9lbONJscqQ3t+Kpk7mdnn+LiN0PSuZWqegbJu3tNyuOaSHvOZCPkIRvsHxXlhwIK/WwOwgdm0
Qhp0Akz89w3U/6kw2qgXZzCkUzF7rd50qwvpEq3zUOcXZGDKpKcd8yK5UfMVI1y1BTAEc4s+9wdh
lA+rzWWjj5eavaeXG1l1lJ/oZGGSEFtvGfYA+w0suYT0h63BIQMYAsT0nmp/cCx00dpXHzHYu7Ja
RpcZdGYQXOJr6wGFcSsAb6hWuD3kNH2F6R7Gj/gmojlaJFFAWLhkJw2cOpKjFwE64jvZ0jTFnGe8
18UAuQvvkZJ/89FMSXPLQvyCxxFiAqSTv6AVoQt8wglPasQ5KNXmCIqLA1p9ksTDb/iMlPNwMk6y
M79Z5bUn94ehrN8LGuct8pinU5LyDW7SR7UCgFQZOTHtvNUk/1iVBkXcW/xiZY0rbZwMj+2BYHdw
/UlZGbwaJf0LZx5B8p0O3fjBCcAD9JrRaffPn7n8107fi/4feh1q3DOVymM5YMLSBwE3N8xoX9YL
n+M/AxtLA7Ms5eYYdQFzpjFR7NCuUj4rKBnItUEKzqQVnHFwVoCUaH64nDfJ7IMI4PeU9ZIZC7A1
VKMEghzF/6et2MqzP5kpYBwg+/7+AxJGjSbh/qTrAi3nrAMLwcd+grmDQhXuu82bkyXRtgPN/jRm
1kfrawxzgz5ktOKy91cgxw8A9BeTiSe/BT3g+9Qt3guGtdxMjWBL8hmI6CJ1cWAppw+9GgUrwgBm
mG563IUng57B9ez8TBdQxp+jRnm8yvmmecPbzc02rjVAN2mjgJFNpT3eU6JNmjlHNAlSuckUPcXl
Kg7JoJGM4twF7chXbgzc1ftLOjHpyQxBXd6OD+il13e0PaJWyUYGdU0fqCYVn4+f5zJciQtDScH+
PasTKmC+T6LvQT+a9NtQ69mXzhiTiyQLzy8PpYYTm7qZW3/8/aULutNm9gwHc3U+cPoLzmHulpQa
BWdFafFTXBF+Sw8QU8Eug4TceHMLekwvNV5346hy2LfGpzAa8YAUDNJQvAde3C7k5rIseB5RxSjr
HD9IhJqgvZKiYIDcsXtjLlrS2/N2ewFQNilzfywqfMEyurf3ttqNj1/yyfSfBqps8WL344uaDsXp
2Ljw/X1rhCwmt/pPW5zZQwaP0Qykhi2jgep0Xn9ASAIpf5pYOHKsgTvw+cg/LoVf9aHZXc9Kn/sW
orv0C6oqVFU0MiQ3Fd796fI5NHxVRAGV6lylDxu18z6tfa8V+rmrtGp7sN6XQ0d4iXQp7BoX221c
Wx9okOvPrsHwCjQ4DxLt6jeT1goz0wpDYTb78Lq/a+4HlQhaW5QJZfQmVzjd98tTXk6LdHGXp5gH
ar8gWTr1yegR9ASYN90/6xhnIU8uhoTBEqfG5jYFqeThs1F/K+AvYD9gn6rbrD7ID1mAN1JNbJnE
Hp7aLQwGuOF9MewWGXqRbvGsJ7XmSZrz6jlvXhVFRu7XeHLH0ShNOpWMMBOC4TWONEAkrQdUJYZs
5y6zvJkWDE3BLOwfrrrCuhG39HWZM9xHTf5iZJqNYQe3BtOKge4ZrUq0O8JtMjnxdfZM1E3QxQxR
xIgBAYcjA3ZsCOgt66+EbG4PBH1eHEbzL9TmmKpEMx4OMYoWwSqkZv2soV95v7AL32ER332FSWW1
eUA1gr5SfOMa9hpjJvkEOOkwq/l3/2eUxolkYINBV/jySN2ZPG0Z+asGainUhgD2wiUNzK96jxVa
xl0fhMruWTIatdwc4G/JbPZBp/JGtiu7WvR2SIoK21Uf/J9MSK/xbm5HWtiHaUSk9AZcEOOGbkaO
RvMPCd9DprlcPcEOa/CzVXBFN6mQtyEk+STnMlGtz6Czr18LczcCfaZ5oAZG+0LogtUiJ33FH6+P
TpvQFIoSApCA4Nmu+DgkA4Ti65S/Ls4XvbZgs1B/wQfzNQLJzesus1UzhabIYkRorpBsvPnFrSnS
QnAWTpm+CZIGE6hrSXu+uuSfge7PeAFbcatFxechmAbmrJu8CNm4+rwdLPJUwqzw2iaxieqePixi
hh0Cb6Iq/bt7Z6pJ4zb/1KOomym/BOd2eZl3REc24kLEmxVKJrjFTq+RzmxQ0TGBjUkuHgfwdVfv
tODhZ2RcFcj5oAWvp+/+vUUs/QSThO13uihNsLH0jq81JoUNyXRFgLH3jv2Z0wMU3iQwzkQxY/TN
H7ltWXz1T3cHSZy9eswbb2D9MQoJ02vfOMBeWX+rH1cPwJSBTYLY+XBFBYPDeEIaGTFaR9LXjajM
9PVw+YTqP7EhmzNUb/9+anuzCBdaiFlPQs6eA0b8uF3MnUCWXBrmjHAWHuQ1nYYttHiUm/qsr8Nk
0HTBIFOFitwDMeKINcKvHzKQ6Ua+Bu41qwhuobRlOlowxntKcjxyO0waqCGkRYd0Rvw0BZcBMUVc
DI26CXhkiBtfxM+FFmiJQtgAyeDWmxxcvfBkdP70ESf2Pv87afcD65vgUXWJM7M0l2ChmDCnzQ97
aWqtcWfQIfe2pVOuhltyBSC3daLxQpgzD02gM1qxTixl0oUl6SCoKKfv8G59JrdAzNr6WWJ5qB4Z
0xFvz+1N7ysxeZy2ay6Ro0+6pCdNe2gQ8j+EHhFgOwJHHAWLCyoRfDf1ckh/LKPdwUyg/0I2Voi1
XvzeYAsTM/QYaxKry7WMZxi9Go1OY6lmTYJMAub6TUbzjkFi08exYeIY9gEy7bi0vJw0ufrkMCQU
JeaDT/PmawPhC+G2oUrgTz28EjVpGOjF+Lx5nM7HYmXydpBG+zk+qT75f2KYhMiHgIJjWf91IpLE
xkos0szsFwOs5Dkj67wqeS6us+uZVeTVG8Az7nYH8oUEfptG34CtBhPGh8euYuxVJuyY9H4F4kcM
MFZqETjnNswJYGqSdfNv1niKolV0vH7HDnN1+vOh9+BSy8Ez7kImBNmjoPQlE30tSx6MCRsx+5IB
zsZMJWkjZpWNabfxBNvUKXaHZxlFl70fBcWW5KGIYUHh13vaLBQPMyl7MEFAnLneyx0u1ONo1m7G
C041YCbZx1JmSM4J5QYqWaE0ZrvgjoGEyhjkWZA+QCsjsObNumYDWDcVp1fm3+lKUwtXGVgX6GB4
cZtI3mfBe3JbvuhHtPNggp4fldQNmugWPrEhqwioHyGj5kQkChcQazIKm2wBEjyeIop1RYrI0EPN
KcaWxVwBl6uECKgFcGAnsojZ3G6Y0kC/CrEDUk/TsMpsOE2GRpGrb1WxuHFXfCtjcC9SUkL5gHqK
UUvS4vNHUVkukbF7DKedkPsdKXOmezPirHauIYePsL2sHitScIbsCv+ONBIzZX0wZXDm6ovbm2A7
JPPZHNBfB1vlzZEjxEb51DfvFQyrsaa6wVRLZNaUoDaHjQOAZvmJELnPemLEGNGMoyA9NJD0geze
ZmzMbLdPfBoYasZ8Pqy8hAJ9vT8y6Rwl6RNiWB2YP+GUHiZMTpdRxBZtZGshwq3mTSRE22g4YKqR
9qMR5tPT+7K5R8PlKCRbkc0eDBg7L1pxm1M66AEQWCVPLfG12NIrV+Pp4ey3kVIt6W9wW7RhCfWe
r+/L4RHhuVGGt+CbdM7Aei04A2GML3R6gBisNyRQ2CnJAGLfQrrjldHLK2xlPjZLX4iLX8yIIttE
b6OSpUdSEdrtj953L8dy9w34OFYWYKfAmaqnyQ0H1wjxheIj8VAcEBPzzato7JKEdZEfy9+KTVPW
eUOopPkpkYbCp6+NFoc9w3yNhrxD3LpmO6OM3T3jl81WClenODKrfjxJ52KICXCbPWIgy9i8bBBU
cK9e9sj9cPcqT3EVly3YZhYK5M8QqaA6Yf4TT9iYJcm8DwhgfNRD/e8dgUTx4RgGxnvD737M9ncM
X/DfDF7Do2kLdG7gYTYtEuhMiErcJkcxbTAHf0RlO8lxnQmhIWYq1AUXh3YTUQ6oFFV/OsXEBBAy
SAauapXWNPcGfs8ZhvfgAhj6mr/jNgaOggWtJ1gnoYc7tzIZDgyQmenQDVjsqn3qDIBNB4CJQHsG
+WjRw1XizifYDx/ncQyQhBrWQJ/if/YtSAhIGaaucovTqQBi2JUJnQQ9RwEhAkel6D8+FHHIBJOS
03NSsIO01sChr8LXg8IWx+F64H9t5PM47jNreQX+0ABwePTApZfzZUgWE/HLTqYfeggiKnYSRNbi
otS0KDAAyPxRQOClcqrtdQ2OV7pfQW9SL7my3e5Te7SlcxjOQZvoOqgx7lveUluJvlrbk3LZAuX+
ZuOZhnhxAaFpP8CSNO9HzjDhPJvR5jWRvWb1BNlfCdC38C+zGxBNxXqB3dp9QV5g7wCDcv6mC+pp
Gf+IQ7jAagM9GSrkDIIECILCUgGvnpv3gZz6LbwBwEFEGAjpRCDB4OwXADuCbkxBHMtCJq6j+rGv
6+GkisaHu6ZDdl0mFwqB6H3Iaf7WHZvigc222bUHhqnlW5qjZndx+LnwSmDy5AmkexqdlHN/NSYJ
a66u6kRZasiVj4PUGEJsEjJwHnFHNF0IFj62pAnw4xlhDIGt96WVQljQd0W65hBor5vf94IOQ0Om
GHsFJzxb+igz+iN9UBg/xcCMec9QvJpQmrwZuL17oOD6wihJvcWy26FXKX6kNfUlCwl9/wwPo3i/
CKUFr/PW9CuNM/ka6PqQHXPsgK2juQFnApdL9R/FBQMHQJS5xZjsQAtSo3c3tVOZXCm7GazwtZle
QPcBinIlPbw1McsBGt1lU8G1xyDDH+5RwoTo13H4VGAXzMNszBSzLvMmX4YyIFKHJAP+UfFIZgz9
y3BJ5ogOcryHyPRBN3tmbo1Ku5tVualcDHlPa8zHyYSV6b0YhKl7/VPDB+LI1WD+2Wa4DcAskCpT
HT+FXrzjgmJ/5RkAjFxgoqPTJCWgpU9O/7CavFDZASMzAZDH9ST8VoBhMPF4KQEFa72e5gQCgpC0
eBB0rixtMHzn6ibrBfwmksFGQJysRYlWck1nDqGr5sbo/JrRUbMioT6A9MB1+pgpn4Y8NPjrBkIT
WAh8pAEA0PQykQE8OgMUAtxsjKK6Fd34da0Sy9m328y+NCZIQtuzuEcVOe5/Y/L9FfLy9Rs5SJBj
NB08BeBFCf16/tN5kPlFXFaCYnnSCPnbKytBk6HIh/pgUzpd9Lk3X8bx4acvEWeQ2FOEne7Nz1fZ
TFVLwXWAgJico7c++BlK3xyIqGvz22N6mnO5Ws+CMQCk3pt1YwPxNHNiA35sOHDwcBvq5MLeCypC
uhdUeWupHH+keVJZ9K03Y835AMwcOIwk3ihx0bqCKJa+DKcBn78waZNJYEA4XW6elERoT5hq+EJV
rD9pBNie0AUTfk3eOJgvWJfEcA6zPxbR1Og5aY3RFqMLRBGO5+H9MK4DA3cU2mfVrBQdOITUQLJ7
Xi9D7esXblwhcnCUiBdV5lf6sExX0ejlV5umSEOGzZgHsHCAnD0SdXyQY1NBaPrRm/3nDNiFwE86
tksexi9SJGyKh/75BUzN8/DvVqDjAeFpzm3K9BV9DB4Hbnb4zB9Bvuqvrls28wfdHM/nabytYiZM
8HjOeaEB5gIs7RtldduOEbH/lTGkHstVoItr0uX65w4kD7r5DC75Ozw9GDpAOZQB/wDYevGby3t2
cCAPxIjog8ndAExEgJn5PU6V1fNpjEGeiPA9gQmX4nLpNfsCWB1//Gv/xjj/Ek6YjNELZCfz/HCR
iW8gK4DYPfTKWxYoAgJ2EohuhTaKu3SuNtoUkhThI9gTOSzUHZXxUnR2eYDuhpcjsxK5L7MxOJIt
+PxHbiC3I9YczJd/Ue9WZExl/JxFXhd6WYlnTxGr+1ZhZTFQvuYJIRY8JR3SkxZfCCwvq+CNj5Kz
hcMRZATn8MX4YNnLrd8Saw73W5wFLaz3D9EMkG7FBNsHniWDdfKErcWSO2Wx3+gk/2F3sNuVQdQD
ekGJcAsQctTOrc0KFxgqkAFamYh3APbGBvPb3LfAtnwu5cy2oP0pZ4I4wNdyE4c6WxhqQDyinzUH
KB8XhF3bs1FxNdoTqCskOvQ7GiUF4wvLFeXMjp1LOz9O1yOn//KKTYoQbJLXJYHPjVe9BH1FN+cJ
YlN6ngaIrmkPnsQNSBtpU/EQAusRg09AMjOsk5Id9MydBWFF6HI5gyHLnVFuVVJb9dtROUqhJDLO
+VdbjNcoECGbkeacq7MG6QZWQr+9B7+/JpdJiU7wch5wNNZJxpJhEhUFL8Q/BOXF+BLND2BPKtH+
t2EdjhGqirpEmaX4arL1+1TMAbKLM2cyT9uGs5eVQVoAXt8JGg+NkI8Hn6Getj1jHEl/PHI/n3dd
J9XxenythLBkBboKLZSdATu/iniY4MPr0zsl7hjG6LUSycI6xygfTzrAV4LM8vERVO6Bb6+beixW
HnsWP9FDrMe4K3z+p8/VkmE+8IGx8jFAoMRmxlRnqJ31Ai5ArMjgXaQtNwsgVXDlDfGUuV0j9mjs
J2ZNLkIavEt/8CVtbvmiU1oqYFSkOF4MUlhlBkr3EDzZz7tVJtlOPn/O8CxTCgOkdlPe+zC4J9wc
0vPOv4N6nV8OPaHDnd8mDO/2nntpUxJstc3nEp0BKRyAjTB9yKzSVeo/toMjhwl3APEmq3yEyEaH
SSqY3f018YuKwRu0l0clHKKE59fMsSFkqimD5SkGK01O9SfBdLiBhfkSkgfZFdtl7/jdc7TWh5/1
nXYH9Ffx6PSI22To4m2HA/vopAJMfxMIr3bR7NhPnmdlxc3hvPzNmxlr/nlGZyf1RRGENB0WAgwf
6J9kz39Bk+kfNHVKlq/gA6AJvHLKf5t9HwfCWWVLQJuxb3Y4MPYjhjCiHIQvpAAVjwzrfgTE9zRa
JHeYDSnoDgAmS+yg/n3xPWvL6wAfRt6zqF7GC7Y6vuWDDBx1ek5US3Riq/zuhxpDcgx2kz58dqhK
Bm9Y4OytQI777Fo0BfW/3YxRMcv7IvOe5xcCK7hWdBTalsZyo22H83uQTVJXntaJesARu/nsseFb
P4cr2OyL6Ivf7EH6FwQz2SefqF2MA55hLMj0EJ8zBbWy5S2ysb/OhMb52uw9I1M/ZN94zX+4/OU1
fBRHA+pECBuaGX64M4pw+FfOm8Uj4j1EtznZk/u3e9sQ6TV5TaTonbwPBfvO5n7RUa3MhuHjUDGa
FRIf8mXbX8nnb1xHhceAa7uYIrz1VOfi9ZdIRqdPnvjJu/kDl+9WvehzHnnVRJ5yvTWVSVMmBd4A
YNWWNmpCkBHK7cnXzmYEHAr5SCV6giHTws3LuYp6zTTzirDnF8fWh3ChKL3jLDkUO7gvxdSO/biM
tOUtKZzLRFk+sKmqYBws9xSkCnm/2HLte1JNOBDH0ePwc2EZURAw9w6dfEqAGEk8wsw2MmC3SquM
OHQjNaFwr+wKs7d339V7JrKze1spWdvUd30gj3enf46ZX+yG1jdCQflLNGiqRFu8ekDgX09LOmhM
p7ZGnuQ8iRD+Av7W58fuPSt9BcF7O3/MbsHrlB3fUTaEbfWvfw9mdix4iti1hiGVspf7b/c1VYk6
eC/aA29oKsGtuUOnwT5OBY068esBpHidLxFZhz+Jjr5MkOn7QNXu0xkS33PxK5P0CJRPH/NBhKFe
2FfOX1SLwdXFsrStVpV58f5tle10bF+HBotkjOTstsTWj8C5FngTEBmNwKKJOJZYqaPJ1QXOtTkl
KHpb44mQoTmricIEOvc6Nkq/jcjY9yGl75CQKP4t5oO5gOgL2b2689ol317HjoIeB5Ugwljkr1Lw
DhqUBtSVtK9Ouh8VOo6wzXUxRIfL6ftzlOAlKm/0k7MHECnxv4xwUkmrFjIPStdBIHtfGEH7xzcW
uxxpD4XQG2FxwhZD8dnkNLed6rcGm34AJwe3/y49CmL89Ta/Q2LTPwzO8kKCmrReZ17EKKYAQHSf
TJhaqv7rxL6UGjLg0UydPezS/Xj5hLEOaoj+k5fc11dKd94twO8+W3ET6TRb5K41zX0WMa7Th1Yf
Pj2cnbwUyQNXAniJl6DOSp9G5yGUIqduPrTGB9bk08jxKtmPNtKAPIpzG4+2il3v023K6rsfakK6
0D10yDRVQnyOzea+56S9q2ZHr3OxPj09U60+CZKUJ6jfHK1z+LxXenFGqIWIEfk//0WLOX0TMlSE
o22+4tz5oPU93wDc94BDBFSiG7+LKGwHTcyUw7iHRKsfca1NTn0UTRRPoPnfFVYe4THqi+6KYDwX
H+mGY8hLcV24Q+Qj9EvoSWl7d0Pk5kykJi8R84WsNyskJH8ZIVC9o4LBgmMFjdDXeu3rE1YhhxZY
BaWuZ6ShuJRx2fpGVuYgIHnsrICmoBaEgY0HPnnHAYgBuhe0GNYnhrG4inKodnsB2kgyKNJpexjZ
9Gjo8jM322GoZAMYWCMCsK6E+aP4J9+KXJSQrsFsfUhO5xW+rb4J32/9/cI9A+uD4b7bMUrZQgOI
kmrO+g3eFvdUZ36EgWgZpbX0l24GqzrUbM0uvPffd0MvM4qHYbolmVmBf+7vH1MulQoB97GREg7M
LmDZxUKwcI8eyJ1BFDKLYj5zpQOlKWokW8hIPihWK4dSz/6FklORwwT9XMfaNF3KNtHVLkIKc+hI
UWb0QoiJC4tE2gyRJ/78eo4Sw2pmKNpixgF6hKOH1XSwH20e8y9k0gkOA3tr3Hg/n0h337pCBT5M
lGkAh2QWg+lLxva+5p4GHTK33iTnQf5FkpNNJUN4VWRP/Pqn2bM+nnbsOdD1qPrzWeHijo3BEr4r
kr8DNP04Rj8MMKlmb1sEn0sgtyL74D05HPEoMkU+swAA/OumXbBauWGpV/gZyubOGJBgg/1l0oAF
jtw64uqzW/ysq3uPeg4FghTx7NsfT0GVzQhY+zNvQg7tXbnlkObUMdit9WwnAK4LMClnLaJQlIvI
PbidKsIQ1E6R5tWLu/0vlXhwINkLEg+tv9B1zlGkOseIGR527n3sF8gZEEWoGowPIRyt9SSjZ7Bp
GYWXWY/4g6YLV4E5ZoXnTjdbith+9GQETfPUGR0+k4vzwWg7u4sUjkm6gjHhfPLZ6hzkgHFlj50r
oCCJoI5sXYJfkCEm00JAE290GoakOyxzR56Wa+X0OhM2sjwU1hGT354eOPglpYvTwm6PV1BSpFOX
s+j56YkOQ8wvbg4N+5j1rIrBYrmjWvRLMZfZPSpkySHyBHq8WKRXT8YOdPX0uk7tI/0mKSFEL7So
kF+z11lBEURYsvuZt6cRKtfx4TYVEjyCT8nkxFBOGqfq1l4DkoJOlyMMrtStdimx7tXhuvyILBLr
vSXYfMnZs3/H6GORgfKTcI5iLpSGCZ/ZHX5nDiZje4N3DDUDVAdwKqnLKL5QE9K/at7bTV1i8Mja
4MRGh3YFNRJaUDK3lm1yYM4bsTgExzjIWEXMK2roIQfnmOP+wSigayzPfjyJ8Cr8AFkfXuchD4PY
GSE8pYREmwzq6IytQyMC25Ar00gQ/X41zpr+MkudpWnIJvU8D10JhZEwFQ/CdGR/BMCLk4dMFfPL
1tUaDzfp231930KvM/nB2vYs0vucjuh2fLMeuK2FBAI93COmTWJKlijIENRZE5Fvw4gsV5m8uAac
OzxwvCJ71c9CgOhrkDpJiah4wBgr4MxABLuR62J8bBA93hD4udibomzK6FCb33P8+a3TEdlTCpze
7vP3Q//mjhY8IFxOUh1EAgNvXZr11s8J7m4PpMCvjJLFtiUGGXtXZaLnoGpv/tEcCMEw8AyCMzl2
hJwxO9VU0RvgXrPFeq2BzccGDx01D4mHxsVHCEwWekHlIIivzwRKG7Fzw7U+TplPYmm6xEJoeVRR
nIUjXQpT7+mI0mV6dev1h7KzNwNktAczzVYmqU1Rl89ofOYjuCehLYd74zFXYODU2cUY+MWSStVs
nWLyip/eFFw9GDs1Y8C+kcpizWYkQblkfwGQq0mNdL8iXA7TrUW0e0hGHsYnPgL/RdBu9ZYXi1KK
hB5yDTBFVegMjz2B6Tsvsw4KjIkiAXZAtByFpct2SBNT7IjoWYwT2mgycNE4MnWeB7KZUcBYin0k
1IpcQW5viCeIMBQ0aOKAMnBIGt3iyCVDC9BOavfLnUdzyee/W2cRBkvCCfcSgIg9nBEaBl1W2EfG
iKGYqwAiwDkhZK4ZGwkh6i5V17GMFXJqC5KL7sJPx+B4XcWuBDIWDKiwRc5K7q5FCuFtg6k+bt2k
cQbuuVkCbtjfBU3KjZMULfuM4DmHYemWzMN1rCaqVVN5STzPyRHWOqZIIa5FZDCBxXgfjeobUJ+J
o0xk68eUmnyd9tof6dC9s4q7/J3Ue9qvGK00RpwzSPCEO2VlBJ+N2eFzAhgBW4tN5T2s53a4f/Hw
PX01oFUxUvdro6811PmOKKTJ3eVShtAUm+e2P1Em0zH9hMzkt5+jTVEsh6PpgGKCheTkyJUcCPew
2QxZ40OKzP7kE3coW4X6s+fWFnqV4MMCHU0+9jh6o1MYi2WHF5UpGse+ffEKj2SpOQw2gwqDdPMf
Sfe13EaSRAH0ixABb15hGt47ki8IgQbee3z9npoN7exoJIIEuqurMm9eszR3CfWczUafPH/Cb8b2
1691h4K+8orirc7MCZ3/3lnDh7rQlEYO3zTfeyAAjxZXoXZqBvX75nWKUkpU5kepLT5yoXVu5GtL
nPBe3lnefo8338F+ePH3n8k1qE28DjtGhKLqtfpozgZiBDaYu/PMT9A/pirajUswYSotfoDyknQm
R9tobWvaPIcJLNtiwntHDc5jlPjn49xVD5fyvZNsnZUIR0Em5/Et0B200b9BxK+k7oHMw0jTr2B+
NHZjzdOqCfAD7uoOkl/dwSGSxQ5e2HpXzgSddrTmvcpzC4DCqJtfjlHi6WOTGsSPYRwRTm1zMd5G
59oR9a9+nc4+Id7K/9HxB7JBo7sgVzxPb+Vda/Pz/jtOTqPlJN291F89usyBEL9P2M/uI9/KdU6A
5/Mk23r303XQlqHVqR8b6FM9I9atIi0bbTgFbhr53oXwgsdUd9F7dXfjeD3XKFRfP9s5ySoifa6p
N19VMxbuElddEeCR35D75T+nq8q9Uag8yvkiGFWJZ5+vmk52CpCNyf5fErrE7IOmCJUFiLc0FAxu
06fOi2gTLa4OBq707IKNpU0p1n6wtkkpVE7V43w+qxdKNwTyheIDTHMYBYuoZS1wdU7dFzZlW1kZ
5ydWOyFdxFozQmPGWqot4rZ1JYWqwWeh9biPbqlpYtPfULrg1zNgPZSfeh/GyOl7bX8ebsHRTqM3
r4wa7OXGIJS93yrKXsu7ZHRFOuB5mq5nMm3/OVs0DixC1t3For54tF+oqsQ8Eka6B9F+5+FzCFX2
3/vIPlLejuKTyz86plKhvVG/eWRxNQL//NAItqcn+xxnq98tCeq1eey+fs1nLiZOTt5N752sxExL
QfNfRjnH3mKsgd324pywH/Xjubr5NW6MQRPeteu75vfJbbRPtM84DVg1mcr+XUntK0lLsXfSbnO4
XZSvfw+olLoZlvwHxfZQHFjnyHn7MMO6Y8O9S3dsCQQHlJBz+fyXZekrfVSQL8X3o/rKtu7p9j5V
X+RahXNzdukmUvUDw00EGH6nBt/rzvbV2jxqm2SUSCJvL4vby/CeGmu0H2RXy9r+Mj3FJqlrc3n4
WNH18KJnMygCURiShEr6/SubpjipLgh5FGJTnlGuRYT7kfx36x+nQKNTf9NpA0LWvfdUhWNQZDau
IcPBCuLwy+SsKINuiGKipxKEearmf3JATDfqOQ2jtxUz301D69G8fW1TlT16BpN14li8SYvq3+Md
jNVVjvseR7/JsqdUHj+nWNLQPOJXt3JV4r0VwL7J/ROMVyycUKsXfyhH7AMnd2L1RchzCAr2vEL3
Esy+GDTS90u4/r6OdoNELQcdbOsjzdmSE9+r8LEbLDjM5ks51ljESircZfnylneIMRsT4oOrgCUp
q2XZTqPzHAndiGcgd3hymuBUsMGVzYBBnnBWfl3+3t+zdHQOtgdk2AxnApv8jVM53Y4Ln/nhIvfv
Fp0biXulkY/2FZjgMHtufKZZXYlMuqr7DYMk6FXz45TaZcnq3dmK2R4QgOUqqPGhTyZymY88ay7c
Qgd1IUwhzRBWE+47AqazYxxVN7Wzmj4Ml4crPIt48f4VXO5Gjwbn7kxv/3GHEr74Rq9Hz9ZSXtoP
gALeePg6DBiksW90tTa1vCWr7c1UeBWI64zLOPQqPIlEKliZso0h2Uw/UFyLqW8JMrc/c6/D39tZ
bMyDkkfaZHx1L2UH2UHiE0+pbvrBNCXQp6UKF9OD/YeVdP4JI/n2yXOtghncuwYYL/f8Uj5wOaVd
BIFX8qJ8GBPgXWomE2Guk2M3so3WSz4OqW6hixEoUqdEwIac4cggJI9TojwDnYmUWiRs6fLPuGb7
AymghiCEyIJeab/4AyH4mngORfCKWfzamWPMb/niGtKMBwktUdgyMTaoIKOBgaBynobBTIKN/rL0
8XeWDoGn01L0sebdjraoX8t2irnBhSKmgUQCTo7h0rxHxN2EvauIwUZEIdDd/Vk9r4GjD7ft1mCS
I/81n0J4dcKip2pDt8P5aRIajhgiTQqTCb4wZNo+XU1EKX4+DWRK6G3DE7xSuTrbfewrvIUmy47x
qsFu3IVCpXkJp8vmlMOYQo/iBPuudGiJtC3Go1hbd1xa/gP5vcqvj0ym6H+XEFcbLWvrxnGc+7wY
VbnP3KWMVgvB0da9WGTDlQzZdIbJf0xrO8cxIK7w86oGY+EjKX0O3LOhwjlHy/b61+n+mEJXimkt
1g1Rq9E/6ykCIcga6+4r6D04ZEu+mCxZSski4us083NpxGuMc9D2Hn2yZeqlTqweiDjBgI8nUofB
zzjdwc+YngF66kjUI4/PRl6VAa8lAM5CCCDolOra8gl6/Kv62UESKWhGx31hBWKnRVJoL4b7cXK+
bfdvNfgfEV66BAngkfrxY4Ot7PuchKwue/Tg+GGSiAbWmPWe/cRg7/lNsNPeVJU3yKKBJRSoWFeN
ZLYXvB9TKJEMt7G29vWffEXrPpJsWQ7SvXMzNSBIsIgu6E9bqAKIOnq5a/xXOexuBkoZhfCu72FZ
Veb2F98omM1I9q1mYEj1deNRc2NXQ0llXG8NVPsUlf79+ArwgzEoQVkw/ES5DPLrS5OEg/XyrU0e
WA9s5med5lPnnGm9fgUSAcL45U8zc7PEcoYMojRjuHFQ4NA1odDQSteIaypZzetCjNYeVUsZyBJl
CxlJsLaAtpr/468CyAXf/+Z7eB2ALM7VrROm0MiOVZ7Jtwj+nhfGjrJRolSJbVh5ygEaAQek30z3
Vi0I6FCgr50ArctDgQHRk0kZ7kxDK1Kh8TV7LQNfmnRyGqB0OYBRWWt2cuq99XjPTryFHdPJ67Vd
y0Jxty6D+RZcayIqIBWTtBAsqWedn3zz7Kb0ZqwSY90FU4QV1Zq9s3klkt6p8/GKeIvIWEUJFmBb
CYv82mJ3UA1coxdGOLaCDSJd1fkXY1CcEK/xKGE148SlZUaGoxahlhkH/PW/bcsZ4/xKRWUe8mVk
yKLNncr2GsIo0xVbFEB4NWCNq23khY4ZK9nUvhGMYKAcNjyOfZxFONzjhHmXrqp2vgRI02vfG+Te
V/dnBnBMF7+ddDpMjbbtMc1b01bK76bgZsryg6ncIB1qPEyY8BMB8CDHrZM8S0wHPmnq/ggq5fh1
QYXsM1MY4ALVDlqlXelzVfIunfkhPCToFDnpKLuRpUhqXYfKk0gaAWBCWlflDYi2em4FIvuOtJZ9
a2npMGSXEhJxsi7xNiAD6rl8lUUgFJLs23Ql1U/Ga9fd1zvRe7pN2SjOeXEplS8MzRf93KX2sAtH
uUSqTKCRZfzZvCXaeSdkxsGUOo2MDNcxUp1q4lbFYngzG0yWeV1tLtFeoOI/h5otLofYfsfpfja3
h+7MY/Sq5C6V9H3MHAq1m7pX5pHci5dIpaA+wKb2Adrv3vpr+7U0SPVcQaTaBYpueWEMqJPN0/TS
vdHuL4YstJU0F1zsgki/xXDXffA9ekxzn7ER4vTa63+P493Q9jRX9A1y/H1To0Lv+Hubc0EKuwp3
9pnx/r4U+9z/yunV2w4PJBnqXwvq0Cy0luNCj48jxx1E/XM7O3/RjFUe88T4irbZZ8zeS40OoqmK
Drnb/DFnZ3f5S/fvKsNZOyUZSMJoXfRZi0pzkvy6NYFK3sjVrs6TUcrLIF3LcBD5tbQlFNTPo7uK
UTv1fFiby7Hs22mhvMXiPeBjBpcXNGiDqG1/+3sa3junCI+s6QyUVx6YoPxgUOzJVTBm4+VkM107
9sMJcXIiXikxjizmMTY6h/DPfIM/nhuJiIoe0wWm9FY4Lanl4NJkMIC+qhFBVL23r+3reMU6LPCM
2eqUTHX6+77cJ/tfAhzSX2g05SHRFuxLw6SU9a2MjNpPslLGAqdPwSODZ4S3+Wyvhtlmwe7N5MgJ
fwgztUa2GaOt6r+Gl27QvgQVjF/2vqHd8StZm5lVUeO3+Ph8Jityshxw17YsPkzxZT/evFa9hMzm
WI/hGKIkRBvhnQlS35ctIjxK2JwWVNzDv5SHy9NMcJD0FrIYr4QuMawZovhQ1ppd2kz0KyZ1we9V
8GErXZLwwqrmGrGdaDw/EDelQMUqM5DZezDTA/CzkDJsnQCgV41kfb5sxb+w7PtJWz9GhRzQB7ve
wyA5eUweJMLfHIRcMi4781VHqsNw3UPnrd+nsQ4BG645+1Fs6eBCsJ3mKIbjJXYIhpNyl+C9UyMv
541TlM6ArDrwfzlqnRgMKEXBkSCyyqIKV+zmi/umPtOGvxIDhQUxjAEEVvUwv4BXEr3o3W3F42Bv
fuw9BiejgR6rWvv0LQqFWPCR1j1rdF2m+qHPzAUAijVczI/4f/SSfeiuPCfzv3z9OH98LpX7P4eG
be6hl35QgV9MvBa/3rLkA87pnIkW1cLA+VROlDLtXCfi2z0/fSWmT8zfRkpG/WZAutnN4/YbA4zL
Agk7NFOstul/uKCfeP8fKhtwmHMXd+ImieFEpHN1Pm9x00PmyrHO8QbD6IKizNBLYZIeJEAD9LC/
5LHVoKBgD8PGIGN3IchAS89CC0/sUqE7YZHSzyTt5RgJtk8HtE4TbZcGno55rzdOArkW/Z1AL85Z
tuEzNNhaQBpCoqqPGWS2IAJwP9FNupe8C30cQpRBt1en9rLrCz+JWuYUlc4bnvnjVFsJkO/tvhwN
pu5juXKfGbhhgim6AUNNuxkwj43y6eJNua101Mf6pYbJEpTXSpJgM7vsPetBkX6cp4bLekpNsKjd
+QrwtVPbJNgznXsrTuthVkV1LorBPiRc5cX+l8x+kPt8KroCpZzq6xvBmomT+wKYYjmx7x7CHODh
mGANF2FuDAwq28+PYMV/h7LlP4UwMjAyLfW+Vs1s2/wlxHM4tBe0HtxHe+HrtnN84N5xeAcIdZdl
iCUIIthMIF42TASwoSkanMiMMmt5zjrbYShekHaddmbJHGg6sxrSZWXdO3QWgwernmsLe2xg3QwA
VfBwYycFAJyXexOvyn+o/9Itlq03v+5tlwNY8dlw1Du8JQBVjnOnG1u0wOYa8y4pd+fwMlDs2tpf
dPDkB8y/h4H+wPNKpZyuvJ1FSxubHRgL+gDyNAIl9ifXq794rq/6Z+qhl/lX/nPzxa+ymmniHtgW
+V2XgsE+YVT1P32caUchek231BRv9a9h4nA5ejYfas2s3IvcTf167X7Rzv1X28SaeMGEaeQhYf1S
dT3bsWai6+OKCmI8hrz3mhxIC3aDFbYOu74qw4WRz8GqZlFJfm7LgyVL/uf82ETkYk92otCwCjg6
MKGLICweA67kHhEhRuW3fJhLezu8MRikGOVmUGDtzEgWUzicdKqZsiFFO9bZiNHF4mz9p3SSRcC9
sRtvr8shFokVz3jTWEJvr6yGl2BjLPUh4lhiDvYfPp6B8/UUDHyHvUtIQkaz7XNe3bZOf8Go9tKU
pvKDOiziJfR/B5Ij0l+F+rLt/FsUV/ODZUOfRD8j+VyJ+PTuY0WWV1JUvDMShmAtu63keqH71QlV
1m2D7ihVDxolFtql1xRMUeNRpXpSvxuCmx9admyx6IwgcZUt9wpu7MAa5z7RyaOBpEX7WA6mEAel
Pl1qhHof5lb/nRE+9bt4bWIUHQ1wNvQTzP3Vi5DKEsVmlGPoEKA53DPGDytPOwOrTtaYmLgJuP80
28Bb4et3wora9ImSzWhuxFphiCwfCFKaNAVftdKmoqF/u/vQeisC0UUrI1NjyZ9kHeVsU+HfYakT
cJl5gRoRBaAKAPYwgwphxqmqd1m/lB+mU9N7s3ot0TOGGZseNIw/gl0FUwZjNoay5S1JzxVl5goW
fUS58crO98l+KRTSyCPn2r64ZxtoWuhDxkpzDY/aXiauA9jEq7dp3SJFdg0y0iyUfBTPZUlZzW2C
Q1TNQEuyxay1sray5X3tn5koJ5e3GCVXs8blBaEAg8SAaNW+l35Nkxo0gn5WmOvOeoWObqeO3crf
kTOJ533L+CXo14L2IqZvulXdSX9jTmQoJnjIRrfxbrcaBFwTZ5vdw80KvHmGKrap4B6I6m3HPxq5
5fkXrcsf9q+y+RHAdBGm1E1uG7YgJFizzLM1bE/BQEt4dGio+MScmV9KAviwMU/OeEBk3ZrZp4+t
MJE5ovjh3hmUoFLkOIgj5fonKexxUT63lw3qqnYTuGzs/XaYc2xpOLDa2dGye3PyGuTzXIlVMn45
KWwvCFwG5DnHN9KJaZK2JYTrVsVzGJrBPmywOjiBctoHJ5CXXZiz2PlwfHg/BGh42Ltz/3iG+CxJ
BwvDMkuoSfMd5Sij1g1TiTK7mvFyeq3Eqnfcq2R3Nty04sNF691A9ko1ZsO4VbuqxyaXOlb9iUQ4
U4o11v8gxTqfzwtt828OsPIoZT9vdi0EArZQh3oGzyNWWz0qBQM1rg6j1XGwe/Zjs9EeTqu0L0TJ
RyW3il7b5u1Ze433+cYhM8w+2+vk4ERBy/ava7PJ/q6eWPENPH1EBZ0r7U6uuAju6ZUTPZAcVRO9
CPTqj2ewrC2CiNA/FMdoo7XalxdY7GZLr/KeGQ3NDuVcvp1qHQboxc9vIW38fO4jJOChmMxv9v6t
1JyJWAdPG0icmz4CtLqCyzyqm1z0NuxclXbuuvoVZE+4lQ9c1RUTZaM53O8VZI5Fx8FI84j1eHgX
Z9kiMQowEi5cmBUf1DSK7CTtKFNxoN0M9LwqY7HveMsPUh8PtgaYqB3/l+EPAMpPBb78UYX8qp+X
8/Vu/Lq3MLivp26ani0dzEIuo/PFRywv743zahdt+cfdnyG25YnWik1ILFCo397e8oHf0+Ijvp0W
WOdxDDp2dliomUP3Sn/9/lYFONBNG2BQIUHtSbAIRrblKU1fxd0ELKP6Dykg+r0ibFRtFvI3Hvz9
IQvKhxfD5kdjPth76c2fwze5Et9qfGqFSdZu5H8XUvwXD6yQtBZ6g9xnbf9l6kY1b95rYFQKruoS
tdoL4t5cY19NyXw9NJaazBBLyu2pzKw41cN36XBVZtQFUqmTJAJzPyRIk85uW9vqmJS3t2QYS18/
dMz5lntZf0HFyLwJl+LByn/17/nx7Ga6BYJYvaoxwFghoI+RUPV16R8yZTXNPNM51FEIifO585oD
/CT6t3r2Q7dpcnpjBYoA0aQ9q1ED906ORPVKZ9u5Tu6gesXA+CkoCE+5fpwcJ8l6QnADcgv8ngPF
Lz6r4e1w1l0xNOM+Ya6WKhemwoWjX1kpk0I//XEYHXq7On1QxEXV9o0uEEjRlftwhSa1F7yy+L3i
OS6NZmyd2Um2v5w/jEv9tYGskX0NQw3yVcsrbS8RZFxO9ljcSHXV5C9kOm6GVYOWryNOZ1LegR/Q
6eJzSgVQegugc6rUrzUVkloXnM1+9SpYNczKYU6lOFbIlSw4X7xrr3LVo5+75qzYOZoXQ6urd5km
CsTeql8oGXAxfGxkKN6uWJGS5tunMc5yfepCIOfKtZcGjAGCEbZo8HIIdIVi8nPd5f5TP5X5Hv2+
lP0LX3eUq8gTN0dl5Ox+i865VAkwDPsyUwKiwDXCzL1ENy5WUrmmyQ2O3HJ4wXDhwBIVRmtgqIKn
ZPpIvHnSzG6K6FauA6SKs1pxEpwiXPVwYAS8Bpdm+pzmseDwtX2Nb6TcBQqOQQNIBfoNg1enHqMU
0GIoYQulfff/eNkymmJclz+/xRoO2fTyVXMXzUZf3Dl7Hr2OGtC33upFDmW6cdjtv56DS2+RDwyr
8QazalPKVL9509BgHmtZB498B5/52gijVDyP2nFwQmMRRe1kQ/+41Av8JQr9VAPDoZVoePdE+vqg
fLmgbSQFLmYqxjGwWB6G5XgvXl+0QOjFzruK/FmNlYwreweX8W2rLf92LniDl4/9JIllsx4EMsxF
tg8S0nxUHY0Wrsx0OoZ4W1er0nGwHNy6KChR4fdRx+hxczdRenqt7nrPrx0NIaeN4bqPE17f3Is5
rOVZ8UaX9iqBNC8fx8n6H0LpBnr3bQaZThQPH3RpNrQYSLp0+Y6tptkUC55DbXXNqGN1/sgas9bd
ezX9Uqzjh7mo7wqMsL4wSHz0Z4VJgYPa/W+zqGeC29yNL0CgMCBG6sLbokKcxonW/icRMuOUQazs
qutJOlBFus/iXK5IlUCyMh/kSq5VkLIeO8no6R+WKv9lAbInPuKGalbKLbevPHX/Sp+78ue9NEUC
slKVlgDeQKpOUdA8S4dNOZepvgEJT0fPg7Qs/4C01FKrCJ0+ca5u1/zXds/aiazWEr/3WP5s8438
o7LaVpLHwczCy7c3xuqrWpq3Dg5+OxVzgFYWCkBHe/O1DfKymExvBvan6CaQaFNKIOk89ZHnVaWw
7a7zv+9rff0IcspULb6tvrVTs/pj13D4HEES7Bidq2wCEI7yzcS9Gj+COJbVnC0mHRvm1+i/x7/l
6XMt3HQLm0hPZqfJ+9jdYWLEem+c8u3X/viZBSgHO90dtouAPD6FduVYL7X8dzyNbsfOKtVPXKsb
1RF5Slq1Xt5J+YacsNXlCIFVYjwIGtbgCDQpcLghaIOaCTyQHuSh0DaozaI98XhOEiBP2HpBMisI
VdJenidHja9Xt88BuAKxYKSR6sUQa/EvOS0kAFAsDcoPKnZGKpUgP39RXzv/2v1t241pBhv2bZ8K
HthJsR3OxrihwbG67aN+FGM9a5n5ybG6LHaQ4LSSvE7+M50JX1pblfu7MrwwXhxXUMjWBkKmJ7w2
Lg7UjyU/EIVm6PF4rBV/Xhi8jcbPQqk5kRNTruEolMb9jO8IUXAg70uddan5x3AlfIFh2t9ZO9Dp
dH74ijmOM8XJX2tW+Zj0r6W/psHPsD+RlcYzw182c8W/BkdCH3db7cPgAYY47/+VA+HFPxdhX3/m
gfZHoWBTF63x5xtx6XARXSk977Xc/5tWp63/mDGl3bRjZVeznpjPVoanxKKUdd7fx3uzx+rDHKmv
NfYEULUbd4pQ9isUDVlONrOKa6pp8VGW1do4CPbzjA9e7hQGN+OB8E5+WFBpW4zlwkz7JwR/Por9
WKTPCxP1v+arNKkhLuuZisqBW/ErZ0zAjydTTin5lSthNqVXzBThTPaA4g9dl4Jm0n+xYDfL8Xvf
Q1lJ17ZzFJQX3ukkX9LYZ8p/XEpUHT/hKAExlLoFPzTva//Grq2LPtmWfjZBPX4u//1Muu3JrTj+
OZZHgDYvwRR3Lf8NU0VWtxNvnN2HhvBpGqRJ9W3CF+WKoxBmD8eRmBsAmozXfZjR+xsuJMWmNeFB
9Vf71iRZbAyH2WI1YxW6NmHxQWldOO4GXkglAwFwM13riUiu4tetNJHSh+r7ZgsiC88P/PhaqUfc
92K3uyjOYYRtnE6zxEE40W6R6YWowwpnrfICkMkE5b8uK3zfj/CquIb7oxuOEYKb4sCJ6L3dKr4X
mpNu+lnsMrzhGDqfp7Wxi/CfAaU2cU4iuIUO75uzzUCP+C5+qOe0NLT59+KvV2IFghHbXRoQe3yu
SipuJGOWBoUNlpIkeVVuNsY5SJNeZVD/350JlkZcWzoqBEfZC8lUYTIcXkudz+/PgfrEKmSnW/r1
IuVD616pXIt+frgghWKvd60kDN+SUaYveK7FlHeScpiu6nlesfLlTSQICK80FZhSAMiMy/X75vyf
5nns/cFf8Gwizoi+8l0V+udYJuZ0DQUBwvo0mCQEGPHRUZVBDsn8MtbetC9I9erh4qXNxRX6J1fC
NKo7UkScyucKCYwPxHJHR+unF0dzNsGh59UDO9tVW67OfMSNkl8Dknh0gnpSpvm54UTLMnYM5dDT
jWK4CQs0MDExlNjKHzaEpHA4bVzGSw1tqoy0RCMgy4zMwVdhdS7aEuuUlrs2y4R6cHh+kCp/J/+t
v51eWrLkk0nd+UhEiAwT3PrqSMc97Q5/+aS33pJbff/hUHYOdBhObPd7ED4Xvk9/hz/RkZwy8Uh5
ymDDmPO6enXpK/QS/03J+zfDCCntpsnJfg6cHLyTgjNPoQ5igvaVXpPYEOwKhwrpX5yHR0nPnA7d
Q50Gyi4/2eB2Lp19b9ehpxata/VarkDwBufSkYTwyHPCvBDAyJesvGgumrPGDEiw7DEQ2I9yRW33
m6sOb2X2wqwtTPPiBi+7DqfdBpuuTXEOKuKjneUHmgEkXaLetTnjfRuvg1WxfzGLfQHymWqdCqd8
i75NpT0s6HfdVP/ZX7SQ8ILGhIGkDZVyB0zziUlqbw2Y/nKyql8bwTZUhY3RmMa0O9vuEPEXJV0g
ErO6HFR+bG2vpcW2uhbCvW3mefgsyvlstJI/sWtlCkI+Xh3n+3M4+4v/WxootogQr71zgeN+qvUg
dfwTZhsrXuuhg74YKpbf7+jp6fivpV1oSH1N9bAqbfbl80/0lTUuYeFxraXZCRKR3qsxnhUQ5mNR
AMVy21rDKc05L3XOde94Z3FsJrcN8830sv2S5K4cSLQL6svG/txPHgwVch/ajU1dCOY11TLdvJrs
8zTF63HNY4HRc9nUFINuO8yxbzGU10xvA73haRsDnbfz0rYfFS6MFdH1GjTn9qWleliq5X+WjUJo
A/fGV4JD+VXxiGOetmvOOvHmSp/4FKf0qu2tJ6wpc0fsjakjeLz+ncE1u2z4qwgLYoJNSseP0jPK
y9B4w9S5KrNMz/cMZ6YK+ups4NtrpGOtBDfdFKXZqSKXtpHqJhnjrNsrwSW67uNowVWNa5CeBn6/
tdsem7maEBbPL0cJw21q8Y8jgNAuDRC6lE8tsKD51/1P8SzbELNceapdepfnedvGsmM+wgUtCtKQ
i9ZB3KTgzKApALBq/E+6s7F5Sf06yVTT6NlQWWzEd2uPWpWrJYB6qcZxcjsU/21of1IdmdfVWbTu
ECHWk72zVUpeBH4asykb8xM3eitIOEWb8f2vrCF4aIUu7w1CXoTzxaA+K1xSMDcfm5+n3BCZX+XU
nEX17wrfGUaKwVu9/uXGuUqq/erxdbRJalv8YMCeEAEbsS2NRsqG1kh52wyiKzwKfP4nGU/Km8b9
x9cPH2lX7d0Buu/KFI3KWAFUUv1++OhhH2QSrWtYsYnpEPFqHLzeaRlssLWnAcWt/tsYuS0EhGAz
l1xJuet2/uxn3gZ7/I9OrbHCqJhpG1fSZndtn15iI2fHyquSIajS/CP1BJ82V8Rsyx3A3l9oCZ/S
YBPNGbjTRULrzNcTA3wTR+2urtn7b3DKjtux49Q0ODK7t9wlFrgWUoJNyGCMCSkrgpXg/TFEB4+s
mFaG/jdRLnMkEvt7wLxDUqJzXGXws+x/pGpzGjXBiEnfbzHAnHGIOOCxlkJo6dIOxDNQCKNdEfRr
vMMiKIS4HxWs6VLvUgZ3lzYktCgv/5IRJf0tupdSZBieJ8NmgwNaEge16VquHXhauXZ6NBut0GEY
u4cOi//0/AwO2f+LlzeQFYTeH2frd/JRSgFtZ+SzlTUcMVsNG1uhcnmjuNYdN9c4WW20PGmNqlqb
bCrK58vL2PyV6yxv9fu7eVz0Vut2HsNCcH1+cEz2DsGq7vKTF1Rlhzp1Cu/p/fSZ4+AqIQZ4RxAT
617Ok5urnsfmrSJQ5hdteakx6zhRzpzKs3/vYRYTIKYFv5JJrszXU41Li61GPcNCK85EL6T6Tfjp
IYisu0aan8GRSUh3XWxfJS8Mw96AgnJn9wjqQiLMmO9xia5kO+qWSHDErmKY2bKKoHpkE+nSYAUG
MT/At6TZBYK//lYVzOVFDyqTLea7NoXiyeCgtRjtWvKzuq9eASftUcpzWJFR3nPooeA9CIgW8rEP
uEcs/4E8fA+qRt4G8KV09xXdULAGu/FFPu62npABiyCzqx0pPdi7Uoc4alON7baVy9eSiToU8wZS
WMxPuyl75+el314tohfJDHula7QqYHRX0FKv+Vr2Eu3yZb9ZkyAvy89CNVGo3ra1fboFmTwlqyKk
9rdGzqjR7M6eNxvHc83jWRhgI37sYLzMNjWZ9PlMlMs7zRqH3TBp/LVtxLIGyiy+cL+hr1jjm9b6
1kCKWV6goKX1uX8hDOWNLfyWlI+exuhy32SiseWjYbHj/1BTka5M8+ogMVoegSsZzWyY6R9Gu95V
d2dcEq2qiUqY6Dzbmd9FonibXlumWh0ulezKr+Mrs4Z6vJH9O450m8PZdFs1cMOGkQEp+yYDKUXU
m/IF6gTTns6ll50+kF6yAgSi5fiFkfAsp9jf4RN1LnTxuY/Y93GUEXhP124w8kSScGFXzZ/++vP4
Y5DZvv0exnE0rsMXIyXiN2XdXURuKIMV5waKJgphCiIRHLZWQFKcFb8Dty8oYoxtugXlTeLj1Lx/
r6vxWox3jPSubAVD0IK+i7p68PrTPfV2bMP4LlUNRMiPWFn8xwSQUmz72Hp7qV6Kc1o2OiKO4a42
2E6p0NC75DgtI0CbTmRj0B4yFsjdo3/M5OrrkV2mda6+0LlWwQ2wPrw1su2z8QMUc1ZsSaxq8VU3
jr01r2DogxMUJxLXm91r46VbhhHXZ5186W6MOzNxWWFmsJbDDmEs95NpbbvcTmYKY9w8vli2wPbF
G/GcNmOu9G4iEdKkyqQ7pWvbt1hKVAtRgXw3ROMuP58h+uwyWDTB0OIowggqDSNL2b+MnqoHz8u/
O8Gq5RxyjxlOvqM0T35BeUPT3pxjNLjgL2XznrvYwhxhjYqQrCK+vP+O9WDZdateE8F8e1FZDp3v
P3lRNs0wg5bVVLqbPploVLjylLfQiDtJ9VzqWA3buPwKzqkCUzJ6HaYQWdMgQuXa8TejC2tl60vm
26n2arQcmve3NrKllt8LSuHX7+XrAY8y+JI8vYx6R53PToFRGATEcWbG8yix6zmAdHtx0jw+cWpb
1r8aDa3BCP+qs6+wYRzuTVju9VsfuK96NgGubbrLyunzNXxo/l/9e4thV1nFDdrFtRgC6KpSuCjn
ZoNkHOi5bNBmNF7N4Fx6hCw3kn/CoRG7npPl4FVP/B37JG31uIe4HFgSZuIlORqu3wOPdVEOGt5t
JfYt76RQYqPYTvAnobBJ1ZVQj2psIFKyq9TsUKSvOonWrm+37+QbV5Og5+jcfc5PtetnYjr7oTf2
6BuSXsZaPNKk3CBWjU8zION16eIUDXKPSm66/ow3boGDJvBPJVNNfXIivkoC1nQTQO5o0IsX8MxH
msd4yB/aNXJh0pDoopJZtOAd9pqUegOKbeyboNtiFcRkoJTpFbrb3m3CKIenDKYp7F/zEMiKGRk3
sQ7bsfgwO9rRIuDZoEM9/pa9oDNd1uOdi6AMvsrF/CDBRuonZRCT08V/JD4Og9iHveOt3BZxLZnS
ECH7eZmgvx9RmJITKx8r7F0/CsLGuEKZYSaEthDMRZII0t2HzKn016kZ5F+JS/ExzM4vVE5oKMuf
0yTXZXwgcPIr30j+vv7hvltO8kRoK1LRY4xblRskpmu2HCiMfzca4uuc2MJmkP7Kux37Uez7OX3O
05ALpdvpi52BVyZ/H1+WFFKdxK5G+i+D+jxeTdejdxdr32dBU2AeYTYlCpWHFLxNhW5WtLsKYeR0
EitmfjZzL0uDiLiEsrd+NDLfu8GhbzVF29750yywmRuc3c3x+eM2Sb6sne0waXjiDjXCY/mVc11z
3ZSDNcWr8alwXzYW8o8RxKJ3l0NW49xNtOi525gwEznVNfcv9+EhjP+7hOmjKdaE84+VXUd8ftk+
DellU+TrDxFvj697D72wv+0bi3GKZP+2/zx1jOj+O/ONJ1P6zOAmnfnEEu8mavP3dNPHqdiP921Z
w517Pf4P/a9xijxyxMQ29ZF4dt6hBdDnQprMtpfV+ghpOKEbSVuT2fOgYDRMUv0dDKsDtVrcaZ0p
PUo0q4DeSTOe7D+/WZtMct8hBVGklK31oQm/jtf9tJvcxIgf8YMaZ5q5OWuJ6ZESCwQeHX9m2KN8
RdsevxpqKa/aTZdZD8OSVztkcUyWX8nOpvsSELirYcsGEz6eEH2pVDISptwNmodxtmcZYiMIp+pn
WqrqX01Q69tD3djYAy/oGAxlIiaM76nMkc/T7413rzvQPcECWKrqA2NEZMefxyQnOGahdtpR15xo
Qe+R5/ReP1jCPKp0ZXknigO5gOS3Niomppquu/thQV5uppvo4aytlGy5AZuC32Owvt+wlrFdHoeZ
znW6IcNLGpQv+ljcXAV5spjIJEe9ZSi4G/RCOmIlyuov+O1eGMEubQPJRpoUNAwl0wM9IKKofOr6
Yxr7z4F3Ud6UE73wWD8si9egMEpWsfDgIMLWl7SaW42VBOTwmY12OL503yZ4O+L5xHTnoDxH+c66
kcNEArOAQFE8K/lB3o/iHWRIJ/i7tRzd/nElAK+hre9KgwCqgeZ0F7Pavnlsxr9x4HVZIRXkWMn5
cwd63QTBfPBaO/0+p+IAlkRJnjlo/O+9kW2JAPtBdevYxjiYPiD5y9am85oEo8l0eTHO65xYdq2H
2fqzNg+F1FJvId+PpTm0t53sIAtVaYqGhdZlmlNXobY5uS8VSibKogw8a3h5FYMfa/gMSD1oFplR
voPw8x4SPFGnpD4JfI6jQ6PAWUT7Gd1Hbl9t+5NqFhCrVHTtHM4fjyZuCMgsyKYjH0KEExsN6t92
GOcOyCIb8e9jLVnHmYCPPTr2sEL4Ee1ttdBaDGLD689skjLITnhVsr4YpRo8DqtUZxweBFDoj7U0
SaNRUU7n6E3oNI21no/iaR7r3dCeFlenSMFze1YZZIychbeIUf8wsnNqIpF/7+s7BzZiE3ImaFCH
H68jitRvetNMY9FDb0R7ug6flMM3HqAC/RjNHFCoRNKX1nCv3SA+vnnKNouAkWJUq07QBLkkdvk1
Hpv72t0IQyv8P6LOa0tVdYnCT+QYZuUWzKig0khz4xBzVkzo059vQq99Nuru1a0If6g4a5b9HeLR
0gDpMgeJ2T1ND9F3acDjZ0OHfLPVMh6fhYpg77akAuOUs+JRPISKEY2LOsx1btPZOP6h9uH6s5l8
euwq4mOxSz3LMDcEmxKtki71N9+F4eWWtw7haB/QawuvK8FwmMcedM7U5fFKn1ca7cBtgiN0oekR
LB9UrACXooOaMdwT1dlMH78onq95BaQLgfJ9DSiIzXmj39/Rw8Ssjt6dx2gzoW3vu0Hnkm/JBJlw
XV5Gh35pVHafUEOXIbW4DOEbjcqAgd/DL8Ro6GIKMX/gIZq+ItpArTdD2stCigrubWMCPJ/lAWWY
rzf3cRmC41mUFrvxm/6dKEq3EsT92KHQYioXbs2uF1uIqk1oXT8EgtGFk8wCZS+K6R3bi4WAkvo+
Terjvl121KS2qE2xnaYgktzjsrwu9N/j2C0DKP9FJ0HROf245Ypl/OSD2QQ4AWHFAjijfcMT23/F
ecYmMdUOWucBi5IIORMPMAEb8mO+YDYjBD43gqJPDRoxGEgAc6hHCmq60Jm5DFFhQe3gm9xpWF5R
qw8IFrG8japcr1trJ733YtZ/Bs9uklh5AjBKNkPgMypADgHEtwHTcr9OdIiFXwbEVO8W17j6BEPI
l4mPKTeCrzTYYqH1j/QAOVPFVV5+bRG9YOiEp1U5SPy8QtD2jNTP+N2tjJKaCRBnP3n5t25tTYrw
6JdITRdGdecNEV6zar8GECRYxUluzsaGrjfXyRfs4p6uIHauMqi+BlCg3cmJliffMy2AG8mlS8K1
TBdlQK03OEcHdZWpt3e0HU66ZdB0G+A7MB81jhQ1Q0dTQ2EQCK0mDQOcZGxVT70bBVzn5q7W2m5t
HOX8pgWUhyaiOVgecOxwDzf2BcB7vnOo20dkU94pYY7uBg/omJ/9+NGkMSSNRi+cB7zR1UoqK/Ki
OLBMACzJmIuFQQHCaPjnQMVBR0e3ioSqZase5gCgQkoxTcLzz3N9xNmGPSpHgmBNEWBh+aBsZlzE
qg3VfYSqcMIwRMfnwlAr4EVvaPdMlSat3Pr1UW2SBCVaiMX0KC1b+XcD4/BB9JWAJ+s9XlFqfwU1
8ks9KrID5HxvC2wbukf6bc7wRYjGAl1icRcsRDu1yK9X6zpFD1Ynb/WxKUQw9cxBOJ0JHGGGmrcc
Wql2tB6LvRX/cLL40SiC54Kln4AuNQzQ8FK52ITLaFMkEZiQl92C7ntNikQr5tBeISNET4chEl3p
ys3NPdIbjRen1occCUEd2n5uYAEndEhZiHvhctfojdN8/3uav6fJ8LR4e/mQRs6eQQ4D/qh51X8F
EJtizcO4Wp6feo/UskRKVv0rTD9LSr3EEvkc3YMnldLrHcFxZMK++TialE5/AlYs1JMxCVK2dtks
4MCCzX4N4d0C3VZgfdGZl9jBt3kodO/nJmGKJNeLT7TUoDzx5ifBh+LXjTMDSs4iEG3bpUkpjQsB
a4uIh/da3KLn5NjZRHdVIeQCSnjekISGlS4zVg9fMOeO921V/jxpZw4JAY4J/SFvIhQFBbCh3ubR
3JRN2LceL1q0N3aQpAJYpZY0J1rOTYKJCsRmM6hOTgZh1ydNbEEuiNz0PAUVchnUpkcvZh2sIYmC
+bI0OvU/OxNyh3rw7NcnsNV5MfTwV/U7qj3dO5RoGAgbK6YTCnAcEnm40dADkOCghjNvsYTKoD+R
QnAH4NZVTaME/I4C4S5bCeza89DNk5gRLvRVhNDNLvoYZAm0u3cBxcSJirPCGrjMD3BwGaiit11a
PoLZ6IbAmVSCy8/lB6vesDl/kWiIQT7tYlh7rJaiPhg7519jC99CO3lZ+W/zSPYGD6jYuBcGHjVZ
CFGugCt7gKfByVTslPDxfL/c/u6Xz/mHWK8OJXRbIekFkpBv/q2096MbKrNJewE88wudRG9D/s9v
rmo5QI0c0ZI1FD+YXlw5HzXMUJHZy3BftvAkkAOU9bMa+Pns0ZX47MlpuhFDkMFGmVv6VbtxCZPw
4/OlwxOdHau9OpQ/VWxcvYcw745IEqUFHha3D5eT9wWxQjISK4HcGF9cUZEB/b3pmQgypkZL9w0N
I3c8Y5S0LvCKpUZ1sIf7TTMNstVD9DD5PuhCwciIsICcwnJD4lL/MoIr3Z8P41kbql56I6iCEMg2
jEJkIIC1UyBAl/XLkK2MPydG+Lh7YWgSfpf04SB9+8wqs+vRir7LEFSB6FZ7hNAI+mKwUwWvSXjT
bvqAFoe69Ep+ioW4scsAgwgtpQ8yK5Xg6N19omv+bDQbGU6d525eWCTBZj4LQYo6VSzpLYhBwCXE
vWsEJJZk9M8WEIv1xxzZ+JmACHY0Bvi2dP/E5BrMSMwwgCeggAEo44enbO2bGd7MiC5/JYLlufRQ
0Bw3hyemotlVwroLNiCl/RbyghR/zYQBkKnHhyVkB0FUqI/qQ8VmVLU4n0J5d1OgK8+L9DV8i5f+
czVejcfgdPhzLn1VOJBqC3PsVhuuASCJMlfiYLDvAZVWsGnPqypCuQjPicJI1yDogCAS+aEgBCT5
xcUF9pjVGwA+JcUQnEyb3w5uphPBlG2+4OIZjz0hrzeAQnVb43HbbbfH+pEkGQlutJEGI0//ANK0
TUKgDB5lSmBy4T1kyiHTIGFbxEh/04CdRA4oaJJ3woMzyCww6puJ+zcMMhkUGqRjeDe5Yh2oAPac
2qIeTP9trt/mknGD0gAwa9GC0H9g+77PmuDivB1j4kRRmG+GrEW+QGs40NALewDUKzFX3IwGUftB
G1E7Q8AV52WOKUh1PN064V6+mFGxGSTiG/yTrEy6+pVVowURAQzWhCjLGoU+d68lQm6ZS9LCQRK/
uWodLwozdBW6tVpLM77r6JW0Mwg12Gf5UJ68pIAY2brSTaQj+uUWWe3KHdF15MgpX4zWgySOWjMJ
QKIb0JHi22i1kCctqDS4av7Ka8KLc3bI3t26VGuBukJSaHSZBQo+NQeoaBalDoFFnHCnldsd12nr
BlzgKBBPAEsBF0jny76qlUhdI3kIXgzV6IjK0nQiMtQMOQrT9veW7+M6pMeLTJWmAdw1WAN1G9L/
tcX4i+5M+Xv+z+yRARImhKUYUnTcoCqGz9KNjE886QaanYHIcHrsafgCdo0kGw2SwG3Iz6aJOkEa
VdaVCZjR7p4h5ps6SBWGWlf6wSQBh9ivMZJJI7f4Gzvu7sVVUVpLp8R2yQQStPSZdYZE21ULRReJ
8ULSXos+YveHgf0U9owEj+8jPLTGMCC50yAYfUzFvTet9XJE+yNQD2qn+m2gxBmzcMl/fjAoWoEG
VksTxxBu0ApDxpmRBIV+gUJIZRPZhGO37fanZ/N3FUWO96Qb6dmcttmBY2kFfD2+k6AIVxpGWrm6
OM0HE2eYpFMRAJj43AJQjb+jRhFOEfQUqLIR9fgj7lN3yu0zUjUKVxxWdKSpCEMWDIeS0ymEht3O
PCFQBh3FrHFtkRpIUiGU3manYg6QJ5Euo8ioao0CqSM2Am8cFXpW79/akNrkSgGrswyhNEaPMuTM
O0MBBAyYFK2G9SZhq/hb0CPE1iANByxtOfI14HGfwW7wKYYtlKj9mpEmQT2B1afa608X7stsuW1G
r+5UGTc2OK0/DN4EEIDVceQUj8YgyJkOEjfUBOoM2sSSEKmATczFmBN8Wn1SFtOpS3SCFL5W/6uL
yCZRMOtCcNryWPUUulPsjgSF8u3bgeOV1XIxlxnSDthXww9QJjeTrNHJLLcZ94jgPJd+s1j7SGkt
EY32xVq5i1W761EqwTdxNYN6m2nF41S+V4ekrCQC2J7+uQ9uAuhcFXRYtvf8mhlIWuhdJ3O5PIK0
16FCfi00PTXnBM14lerTUtRelaD6t+YjVFHXxSZqwm4EtBxSJ3PKNal7uLQBOK7ViiogDvBhIROm
KZONE3Fj6Ar01kL1rEfTPXFTFO5PdowYAs6jH8AvRvfyNt7+5ukwBT/SzgJC+jpZs3y3dO9i7vP4
MK9ICITiFyYnZKtEaUInNkHpAhb5gYqUxna5d3fV1ts3SKkZz/ZtXqIUhEwGgtJnSzMc2myZvAM7
iS4ZLZf01bGlD0sMRraFw0HkMROoFcQhNz8e054CpM7DXKQKpis9r/38agS3ZhDSHhvcXsAiPPdl
QXBxUoKpraCh0DkAV4FJGI/7vxxjFkS6h4imSGUEsil1WcvRSEYI1jdP2r2RCbTtV8tm8aDy/FQU
cVX2iN+DVArfTOSVvTf4WAPgkevJFjAkS/x3OMEtAEdKQgNlr/WQYQ81N5kJMEO+sbdZIakJwEZD
dkg+SO9oLWIySGj8ExwtSl04pD2B+LFPgqXERoBiZcYZLmksT2viSEObHXmnXe8LRGTTk1g/AbO4
WF06b0gA0RsQI0cHGl4mjL4kIpsOdTU+c+/g1+Ap3fmEc16tF1mp5bonBOYaVhNglTywAK5WvvMx
Qe7wKy7kT91wFaRE1Z3aCcNgALYWtrZPZ62FzjzNKBPglm17ZI8krcDT8vFlyVwyCgUTs0AyPnty
W1I1wCvNJThZvsAOtCklY7R/s6ccbZKO/B5Cbij9wO40mr/zYV/zsDiaiwV8KdTf5SyirH9raMu+
2YNkT+hHze5JKDjYT2hOQZnGuRVpCjQ2zA6rg8NzAhltIFT/lqiEIX9FWGjQIUrkFBEbQcsB3ngt
20OTnDVvYOuygNET1MVH2pWS8DpPqvP9PB2oZwPpZ32jmhbSOIhz6t5wGXwZWTsCpju4njMrF1OH
lY9RY9nsH62BZa6LUHGFqcVSykSnpKKBag/DKAJ/QON1ro9J29ALkk9oQWYiSpR2LAlOTnwltYNa
kiA48Kzl2Noy1aOlj6iXVJJcAo3GHQRB3AiCQQ3TWEZpajUADiaTazot1iETyZ1rtzqO3s/ylrEM
iwhFNrDdYh+ruJTAo1Kk6Q0z7qVWuQenQO/aT8g2v0ilxI0l7Rjh+Uu3ETICABuvmg5u4m/NnTEm
7MBHo7Mp9V05EyMKkn+mmEm2E5swAUxuCd+WdFSequJUEEMc8ntUdS1NTwgD/JAmnhtEKxDB4fJJ
q5s12pjdZPvCbCudA6oz00C0wmunAjcI/ExK1BpSjJJykpKaDxn5MaA5NfrUyTLZovn3fd1EgA5a
ag+xi6R1ZWk9Gr5g6qnUlDaWUAuB/GpYPUaU7wwd2nxJ3+n84oLhkncIe8Zdrc6lTST8CBcQus6x
Rll+GF2M3pvL0B/TBRKAocYHs0N0IpkaTnGmIkJPUh9Uoe6BfeHKcAZYN9ljD4ANQBvYXL3ez0QG
I1ehN13Yltq6ERYSPJLMLaWYbYBnFFzL/cGgwQTqyFGRZtN6J5qEZ87ES+ax+6XqAdfyIktezr/a
uAMEG38JDB+hH0FIbsaYsihUGcEf1Zbg2FOGDzUBKCuWKKp2uHU3sJXu1Ud6BioE4CIckdBEgf7D
5CL6TaFdQIT45z2q/5zsOgIFc1WqGswXIKF/RikqJd3UmbKiMPJPfc+aS9vHP9ONcPnCBxMstc6D
jbNrra+WLM81y0DjjIEpXazlpb5sukUsx9UYCzvgOUCMICc0l/ob6nwlUxOxtGVQNTBSUbot0QZR
p1cGnJEdTPlo/zMbDZZLDBNMnVbisGsf7FpMQUxjrbb0EgZaj3JutGoJs+H0EHEFr4amQGCzzCUu
qLsk2xJcQVac/IrzCOqhRujrbqGn0ipRjcUb2fChcAL4/6ut1p5QC0MVdqAq4wgtF5yDDRYzDGQm
eWB0Xyl1do8WrQg4zpYBX8lkMpnP6XjG8WlRULGligPcMcjjEsh7LVASaX+Om8S/tM6moW8+tNZI
MbXC1XNv1dGwqjbQltWCLrSo0Of/sp8qOHoyIr8NZirKDGfJapDv5QaajYq6T0tI78XLdFOtqj37
pvo6nRGZXViAJ8vFeCJiNqQmq0/FL3b/QvMYQUXBUq+0WNni4Ra/s47XRGREOuSXIwKbJ2vV7z8b
fT7ab1OTJsM0NWS0F2R6Z/MrO1I+kO5eowBTHUcJXgmaUgGzvTY+7Vzr0+YVBNCRshuE4JK4yZpL
qwu3ToFZrrGh6+OmRU9DqkjgkcLD0JxoeBVvwRgBWkSZf4cIKAtKXymxLivJw+1mRbIg5cRsUGyQ
31FSYIBk2vEk6j7I8TtYWSCIcsdgYw9WbZjjhqJ/5iqSgOylAKja3pmpJ4YzKNIwyoFwINXkfu7p
vsprt4wNnpmFqsv3wBG5Su5KUSemRywdWgVVC8kOYC9RK9Fka1yoeljJKCzLKDwQeRHiNJJFjfPD
XpI9IMs/9NndkEfRsrZBYkpiPQzHoq+qN8ayGG9N5J90tnaKfGetI5bLlTtAZTmUGcpSgPKWd2Ta
3d6308+8LQxa9Gt0MxHhx64+y8A57OPUpiAPfhhszEF6VZMilPRFdFq5XQVn/2GlRVEmDlaUGHYe
vU0f0ZpKgGAPuyagJHngSHGD75Ycp6edVexqZGZUayxYtch6SVyMA0ofs6CmJNK34Tikqz3DDPwg
VKEcGMLM/FkxpBL9lNDIGtZQ7/pt6my0+2U6oEhaSh3OyF/rUFEP7YllcLAx0sAQXqhMsNStYpAx
q6QRNGfj8UZur2EyapRn8lsCxyasIbiwsnsUbtXdbMy2eNhmnQVgs2e67KluR6Ox5QicpVQYUtQF
6TnNmIM9JW4ITetqcW8tCkND3xeF37688xzlqcLyLxZl/Jwn2Owyd+aOpa17KL0mWLEG6nOFMbhK
PSCk3x2JrIVfYr7YAQpACM/74RI9XYmnM0KB5jrRp0lHB8X8NLWkRKgKPU9lV8KCg/2pYTFY2le4
N6rUEHG9TiT7wxiSYWH57NMRu2M6KAAiv7ZOMYMi4+Tid40aStflXwBAOCinD27z/Pq6bZAfuZOj
CmpdOAPdAj10KcemCI9dLdh5q2IXgH4Arb2WrZlPgHjDsC8o300g0yaEf+yW4aDATp/f6fjg0wTB
u8PP5JHN2BJgvvtPvyYkHtynV/fqPoe07iW1fYK/g/KN9Ii7hIDH+qQOYjlBgv15GVLIBDXs6OV8
QlqGcnwgUqG0wb2Py37Rhx6KCHMCaBYqlgsHiV03T9sDSOnoPwyHHng5wv1cd4/FTWCI8BkRCJky
SIlWJuBxuyz8MZhsUm2giNEHiyATNmBCu7Koa/IsCQBpr2htw1Gk0CTPOzW5spopwx+EEb6yTE+m
oiCvJ4c6LPc24NaKdMcly5XGwxo5R958sScMZLF3wkKPW2ILBTAHN+iebuHyWurQfjC+IDX3qaJP
WqROeZeq5ALkj+woh8UrAwIeSR1dv95c+tpLtQV4Vbb2k7tVgd0HbGbqBhGSunSW2A0y9yDiQjZz
U1zQu7l107CWPrCU9YETJ6Erq0KGj7YJ1TvpQpb2w7asNjlRttsRnD72qZzYMyoYjBeqXCIPASbL
QLuAK2ZsNlgEmTmu3SGDuNJirHAT9V3oKbiGPr6CrpiL7Gq8z0xgYgcVYMaQLYS/47ru1P0lTJEG
f7RhsOpYrzu6rMImPcFDHOwpDlB0nPj4RBND4nGwBSqZTZFu60JljHaMorSKf2GuUORAIpdtx7tT
t06yn9aEmKh7/rZrPlexB7ah3kOLyabf6rOESsSmwMrHpOJbexeLvoX8tCeelgWtZA7pO4j8/Ltb
2EgJCGutyXWRTyp1Lkv4ZOFYQgiFfDhYhFfQDnyswCvOIudWSAbxnJbYSQtpTBS8YyDxXvXFsu0o
UOoCloK6JVV3tCU0gbkP3QW6jRtspb/PojpFaiB2fOCfLGHM8GLgs2f0ib6cmBlALI37yKM0igvW
piC0kJmxN7nVRLgYty/oLAUDJMBeqZYioYDAlc4msGrr5rhqt++6snkwWI7Yoys1WFDlt/xo/umu
pHhPfSlfMpyUrlNl1i3rlfJ5uL/SqvBBTPOlHQg8SA4o3J7RjUTpkE0TTxydQUl+etBjtl2lnrVP
bwgUhhQJFKDBs6X6jBpNpwzIIFawxwGcnXGWWTcBr3kA0k8X5lqvVO6UjFb8br32rZPRfFIybW0h
98diAchGm1hC/9Aw058RRqDYfNCzbts9fDo1owMA/wBdXUnV2IcTRKR6FKut7PG8tHnMKMa8t16I
hi/9A8zTOEZUIiy9eq96Yjcc6PK2B8p7oHQJsSDTGEokdhh9xThUZVtCf9KfGy33b0K0qmWAX0Y7
Gf2el00JSWGmiUXI0jeQeZIn+9RmPrVuzkTWShCkUV4CMCkaipmWvtcOpMktYVnogEF5U59tLSn+
1MHuER1sj34D4A+3pByU8YAuFHzq3fp2X+zjclM+W6QVTqmM6YVYSUHIokmN4kH6vbIIPTQt3iWs
lemW/Jqu5vxOObK2hPagyINUykgTJvxrbGTUPrh8LD3JiZJStsqSQjpHmhMdADvJF4S2rG55OAnZ
hKQLY0/HaFHdSO1R70LYCzDZEw6uLxT8Byg2DFp7qJdMQnQLglHCNjD4Knaj/cD3YfanEoOB5b9s
W2tr0xjGvTCBb/82J+/xXj+IrKzroxLEM07Ogc9v/By9QFCfRsfJHfKJ/QQ7M7q0VaybyaEqqDOl
FhNKWI/mdHFqH53rJAYNpXvedNDqgEXhXx3mnEc/c0Sy7JZKoDLrBdHBR4kRnk2XGgrJwJHqk0qA
/wuN1E7ShGbGWKbRQP/jCUsWbzq0vQHheUJOS1CqwOlFzdeB2tbTALsA0GQMABb4OSCrItFJMLaI
H6xHstWb8Y4qyjc8ZZl/oUiUDp+UHm7ESAmXbKo0XeSRKGcnpJLZhop6rkeddWfUQW1oNVdINNlU
vVP6OyTMm8UcpKykpe/zV18J6CJiSv6mgi7nViYLJX4kQkgxm/Nv84rv8lA7ErPvyZoGPfq3BQJo
NFP9z9KnOiNVcVJYSnLKXsuuQz8rlqGR/uJFoMxIWPMbAtRorn/iDlOclAPJBn1SIbc0iI3l98+u
FVeFRHgWY9WlYscq/LxqE028IqTkn2de+pS6TOcLqEphdWQ99FiIdCTs9N970IfK8+XM8e/vtI+p
LsWg8Ihujkweq53Y30iXIlNANdxK1T+oNZCulb25saV9dBi4mwr+rk6WF5EoIb+K4JBPQM94lBja
LnMTZKIqm8Gf2kKPaqskHa3iOvsUp6onqT1raRGezfkvrOD8RFdXnAsmhb6Rp586+yqv7pNUhJWA
a9JSmuY81L+S2/DZ2gy2HAXZIpgQGxB7hhP3d8MMJMHGBmKhIwFUrYULtDrVv9K32WRgqWNfc9Ey
+jR1ervEk9SwlJwoiaVxNAm6pajIECU4RSrBY8E+zVHvFyQCRZu93jblBlCpsjaODnvXuloj2Bg+
FN7JqH81IOdlueTBShJxKnBaRZy4Ag0c4o4/EY5/NMjXaMFfFPuNpNMLDKa01sUi7KabPmFu+qUA
8a/GBgD62TOwBAFIbd1DgEbUFQ3rQZ27sreLkn3CfIBRzz1Da3f42c+r3m4MRLR+NfNQTXYe63p3
71LwPah0ql5peurntla8pgPEdUq/dgA9C/iRDNrCYxMAOLUOvT0FjakepK2UIkRE9TFoieBEA02M
DkJLR29PUyWEF9ZGmXr1d8vAGRXUhJHtOEEIbaOyA9ARdQ7h+0dEhJ+fYkKczDrA3EE0nX6GSReA
EFCs15aa7tu5R7H5uNx8EP9U0wa40+1bDwaRFrCe1tfj//T9gurp27319JZdAaKOLLT55rKkrGRe
yaCU6aIBZWePZk2bCZCntqMXEMHcdedn0uuRqXynQ57FN+mlBhBGuWOjEYPLMQhAUScCT/6WCp8q
TZfuqB0qk4bFToIUGL6m49XRhD6jjTenTe1OZ+awn0ZL6ClBBEP6SqZblv/XMkReKNJ+B6fJNSLq
tZVwlWmGxVpT+yn4ZbFrM8l9nBTs+4COSTCYy+mQrVljA3yt+rxYb9wM0Hf9ov8udF/uJnY/KqRz
i2UvJj4JRnYLTq95Ok1vBbJFtIpkQF8PIIZ1ECRWNUd+s14gAa3keT75uS5pmV21irFPngCe2o8e
MV1V8R84MUAecoQzE78PUA/n54HXd4NNEU8F4KMg83+vFAPnz6Kz5rUEXzpeKU3Fvnqt160qPQcI
n4K5az/P7cemDZt1Dc1Nwy1SBAb9Y5qXb/OWPmq5HkzOVWr/yQ6+13TQpShPVOXAlg/0xui/wJj9
UF1eA7u7N9rF7nmyhSfJJxIMU8PWnVGlnJtURxdKxQ5+eVRwoBIeQirj/vwo5/TPWXkT3OLOeG7N
pUKARL7TCGtR8LwXRFtKPkhySqK8MbnKb4ToAyYJOE4gFkHpEVKHbuFlnmCznjULBRMktXi6qWOL
rXLduoALau3XJYrmaIm32FzaYHZZdpBAUlK3MaHvjn/Ly/eQuPLeSUa38Wzy/IU0KcbloyyQnjA9
jIr7EAuYcVO5F13L5NJIFwj9ALCIWDjJGcjKPUE5lHGQemTJ4RrsWG74E+3VmXR9HsrJb3M4/x3C
WqqP11qYaZ579O+NdppV0Q4SMEcxTjQFO132QAp34ptkskhZZQqtCh2CeLsO/E7LNCIaAhyM+Iwi
bcobEvUSfp1wZqExZseMceOm/T6Q/iq/oXg8hd4o2H4mAH3ul5ip6gCm9aMZaFWsk5J1zdN+hf6T
MdVRdBsw3EG92qCybNczhiV8Toj7WAB1h95Pa+Qhu7RdJSi5VQdYMjRqYSkXK/XSmnvwU0pmamdl
E6sYVZZUAaBY7taPVh2A7gHcaIUdRPzA5zxXWD6BVxMNdS+4c+DxXmbBoRsI7Abb5eeXwvezX29d
wDVDBdxJJvFvpV+lcogS//D+Axrw5VS2zRdND2rQRVFgePta74JVj81kMWufvVt7Su/Hl6muyCwD
XLV6u7bYEButdMBDrF+RijXWbEoI33B2Q2BD9f6Oxj+oGysXse4QLLIjszixuG8zVKPibFRsKS4L
TVGlUetCawBajoWuRG+WdU+kx9BiehXQT/8mTBKMDpP79G5Xgh10BogAqhVfE6QBNRo13BDWWW87
BetJPJ04o13bwhNMO8guLBN4oISZqEV0qL+c00uOwCujRAsOLPEqC4/wSLWuFMqFQg1ubDOg2vfR
2VBpvvWLi6/9hP6gUTghdXcRSYrD6rAqe0wGe/0WJTSNcxKUJ24wgRi51bFHi1RaKcjgeYPvRPhB
U0DIKHXeqeiq9wRRzCGobkIgbMnrYlFWEB3r9AWpU0+RknqlgpfWToAygR58YByn7s4TREsgrRiu
a2JngeGUFgValWaxWW2LzLRQ9qkGIcarf6JODtxh99lEitGSgQPSY0ZXqYBI4ZwsxES0iONtLYe9
4W9zT8xyYxYRwkjan7t/XeWW+xESr0KMhjwqkG2I+yfxD2K4FCDsFvmwZH9GF1oGOIfRd4RPMr3/
VnvF4dMvhyfS519SGc4svHcSioH3RZN1BoQMIOTR9SjsHD1hrwHF1CuH1SFEn5139BmDm8ozhy6i
6U0i6r0ujkqLzc08/zJ3p/V5We1zNQYkfLjD7psqKmNxnMG6aT4iSnriaBfuek9CjgPAr+M63KX1
Sc3+DCoL9vSDngQwEMFEyCY1HMhb3VerijcxcynGH3JlRXYP+dIxJAi95yCB5KYUEZu0sWGo2cEr
og/mbQDfOQLVfvk47nTMhM4hMKhVqy2+8F/A3dom0tDBf6HcLrySjVhQljMyYNsmgB18CB2xRdsG
qa5dD1gq8RAXoDP+U0nq/tsteIsqzT72w1230o4nFcyvV3MGZXalDTV4czs/Dq/z/ejSf0X1X1zN
8QXO3g3T2lfHlqtVg86iQufFBLxe58GX1ShOqgxpbuMcO3QBwEamvKb3atJvzq23qt4e8HUrsUpQ
ur6m1SCZv/wKVskMrM559fGeTjFFrl96H4eYfefq16wjHauv1mTyMxz2futEqwmxiHro1qCZ4pD2
MNMtYCbvOtVBY7Q3MSrao+0bJYhxf4F6P6ZixSAmciNkqipd+YSUF0B3X2t5ZFFZrLued0epCGSs
LHRmFEJ05Zfn307V2S5OXWNQC2YuXJJ+dZ4bVWnokjfM3ynYqkXmVMy6K4QxvxdfNi0Mvw5N54yf
18lsbvq5FertDmkYoR7oiOhlQQECmPiSWcb7pp8ERjwBAQjH6MU9IuzXwEfXIyzgVqi7/PfbuK0K
UeZinBITzsD4bFLk+ll9Vkb0DGHwR/icuKk9mVkIxFD8MgSVwgEt3YSVhtZ1t/6te7DxbcjA4W52
dz/KoSgRgXeECHPeKzGikyKhNDMDXZPiJ9JCeov81VghDvI3eAB2zY59urrfBnjjHWFYKN2W/uEQ
RlTZgTs+iGo4r6Cqn/O3D2oII038XuRVfNuHSZubE3m8ERx/r76hXAatxqnp8TVCuH7Ojb42sAB+
D+rovSUmO6hXGrdRfnCA1fjsSmvTt4Qyugv90qhnAq+ra/8M4zS4Dou9fThRYVrob38350bRf7i1
TsW+M4S2Ed3D3DQ3xV6zcf5PJ/n/77se5994GS+vy93GhEz3/mjRn42ijdqrzWNXgglEr5UTZKJ/
jyKsQzBP7pqP5WNJycKbyFz6qEK3Bgyw2Khtm6D570kj9vhd7MWeQdut9JGHTLneACdH1AwdlL2W
KQ+DH5lsMbFU5O6jVaCsKH2cCNJCPVCVEcsDCBom621eXBsLY4EwVariCCBf4LLYK0IQPuQ8Z/dL
ZQJVJ0NpjFMDp8yI9fhu1Y6MfBNG3bl5OzfR6li5/z0whuHDoH59d+xgVWNNgFfDkuSBllze5rlF
bnGnfouaA2BxhkqNb/MLR21h3JtnsPTIiBRIgPCkd+FmTXULJugednbxtuchZHtQ8MrmhK+Xalcq
7cgmCHVLzdLy+Bv/7he5qMLMUWoOXcsJwIRsxX1q7qTucxohoHkxFp5gz8KvCmNMp5shU4qpRqSw
KY/uXymAXG+xZSnAoYSWgiCbzg0bMQsPEEDx+VsKhZb9kIYUxX3xIdWYaUtsDaUGoNwDk0+9sHkN
J2DiCMI8+iGwvLxl8wYbFIvgMDJBdHEGeE9Fia5odmUuFIvIQA+RIigr8sgIETgiOnj+tONVxKTW
JNBNKpegiQKFNchvhJtR5On/oQysB3MQHGEiU0gyjELep4iVsKlh2AoRd5smO13AWPZ0M43WLGoW
jyqM1XSwJqjBU6nBxY4MaxZ0vjegdRFADMoxfkW6AjeKHDLkSUqqKmaPp43cwoVaKZsTyXWFrccN
i2SUsOAkQFa45GOB8fg7v8R+llubmtbtMelHV0lJF5Yi0CaEXO6QjN2C/Q2ekSMEVXJ65PrUcX3o
Sv2Br4r2CBRO5ByVeczg3ROSXGYN7Qc/PmueB+wwvJ7w679q8kdY+upBmEfZKfuJ9q/UHhZNbKMj
Gav5YazM3RXSUapgKk1esSTurOjatvHx70TeqBwp7TC+m2xN1n5uUVzDIZpflyG8YMflFkDfIYsp
ryGZAQRK3Qh03EQS73P8b94MxPMiw4TakJ3FF+3Gz/l2mcN23TbevrZrLaA+nZ4jkPLhqOboF5X6
rcYiv6YCk83NpzkH+wuL+kVfpbJVC2rwBCi68sSSw688nCn/LK7p+0mNio47+1PsLcaCTklEEzHc
SsFlfgJwWgqwtrnN8poXPqvTkPUkYnPzVZ9zmd85tS4nvSrekV+/2ZxrfrrMK2RelRPVxtUzhh/t
QsO7xmUu6YPfjDfAvet9F3rkxP07A9fDWqtQ0LsjwqqDZF1Rbgi3ptIhzOatexgS5hnijUN0N8Rx
xy7cunAs7Hg3/AIYn3RZ7uuWDIYlv6aDO3VI3VjlrC5jdhgWGNXAWGDOIXjKjDn+CDsaJAtzdG7y
SgvECwEo1ePd0HGEfojx7CxdLIKwEuAJcKs87rkm1uom38Gzp2kmRTtfSyOOy6AemsQ2U0f/CicK
b0sf/Mw3YJnm17zwIx0wv7TBpOdgUAlk7gZMIw++BE+JYdkMa845bWJRHxRH1YEB3euO/kenlvht
NhH7nb4Tzx43lPOUVN7YlaeF2pLJocYZPFHcSr2xtQjVofhxghQyEi6BBc4T4huiDIhD2+hsKWNq
b3shqP5QYegsn6/3kh9wSmA9UgwJck9nUGPGPRka/6yoytGjv/yE3l/EQX4uczBnAE0bb1AfqyHJ
KRJi5L3akh7AeJp9F+TLjpAqyANkwKUNwEdUhl9S26DS/Oec1UkjM3LsW5dIXDoN8R3qnHS9Hb0a
bSZZ3VjkDHaSd/mBVcKDgAvQtRlePZqI/p34Xf9mOkeSgn5jTIQSDLuhPHHxA5FG7t5SQE+cIiaF
HUmoc88iywpqKb2evrJeFa79Bqe/yOjNJ3qASZObAEKld4YjPAY4Mo4UgtKjBrWb6+hgfCGMV93W
tfF18U051lniAKIuyLog/9ybPxVr3qOOmTSYahHeRIhpiguL0INrg3eypc6FSghlUQtlfvJWirt4
NEoEEdJoBrQY6TUrJJIG6GDMp8yr2FQ1GwY6yUiFVgxC33jS3JxCE4r/qlwFIYcsV9YQqwFjSvFn
KU+FLaoMl4LtkGYghQ+pOs7AYsoBZNA4YUI1ChoHqV755l8uMyv5YdUQgvynYLOqKBgbgfbkQFTp
KEwSR0CQ9+gCA4bQTpoMoLgEaCOsxLqQUM0SK1DKjs3O6g4V+FHuTQEPpZsiwQmy5IyCPDoIMSmF
ntafCyIWp+AgBasV8GJ7AK9WFYcqNSEjIiBE7xMFhCAjI+vOUCriQOQ7jTVUggScpFIQQiMIbqv9
VOcw+hSS9u9g62hNeLdpg7flb/qeLJMFasKS3fUF9K+gPVErwuPK5CusawDa0bTpIPT2F8inKERI
PFkmMjYyf0RRdp2UjY2vcuK0wi3oppVXqAFkewNkq6e1EvptdqsKBCnekVV5UETIMIo4vEyzTEHZ
tq42PklxitIEklBgbWsZhM6y9P8GJnHGGi9UmekqmWkNji5dyHhiygyJYOcCrd0pTNCw0IUVVIcs
FUWD/zL5XDeW0M0W5EPzocQCaCuT6LEwY9wyhhe3q/lNczV/eQ1XqVIlTMnaaB3JTNP0CxBApl00
IKwCUrRauip0E8hVZaKaVsaQ0BbrUtiRFFbCawytRQ5SV/Ysd81KAOqS3VSE1ZqOsi4jG/tTVvJC
PldQATV0lDeSBaQUwH5RDEQ0uRVpoAVM/DCcaD5OQxwBlaehrlEbKkkc+KwWFWpRfREMQhYpGK6u
slNcBYBIQps0tuSiMBJGhUCYmrvaW3I8rXNwJcQlBKfggQZVMYAXOXY0fN1zzJXfuZJTX9PaxLwO
EDbLg9kYaX1onaTIVoGgHTIGtg8iXarhpLoRgWqZby+CTp4cnvLrcvQKphNRGUfsWFcErCxN72Gd
LharLTFPIau1JrkPL8vLpxk3fMk/vxrXGpiEuSJdpmQaHu4gw0TTib29kHVJdpeEODSCegpcCsyU
JPkT87dcJtOJy0/iVzzDKbgizR3y/RifrAmDZuu6Uq6V7USdDodqAQrAV4kZZ8mqbPOcTO9EtETg
F1m3dFhOv/dBHwt9q+BvOvTX7NzpVnRnjTifOr6KsJL6UccFbVVYFmiUdG/jMzePYAd1qEOrNvNl
RBYE8pcs78/mXyrBnpWMSX4bUMR8W0x+pLSazsdZ6B2RFjzompkPynQC3gG4NKdiGaBII+o/BJGo
kS0Q4Em7W+NOd1BbiUJgOik0RaEfq8at5LhMXY6C12DeSCZTY+J4rDhOzNZLHRpI6jlbmpcEGjvC
h5nEVm9iAYumxHgtZAZg9337ySdaEeVpumHPaXkpOh2ETifIMFI5lqH8nrdFUW6Fa0w3Vjr/rBOE
HBU3xMpBT4AV1IxhvLI2ZLDAtU31JrSS7OYxIFbFIf6LwwPAIfRIKExgJd0lC00bUR+7p8goomZ0
XwLXoN0pP0RgJ4qL+wYWh+A5GBNctLwUvpP1BbG3FomwHsp4s1+p7NYypscsmy2tvmKr8mC9Z0OL
LmhrmlgDXNDWGWfBUOXnhXGSpFIQXmtRwaAsaQv8F6zSYCU4aZWD9YUFJDZUMrVge25IceUOFHOa
9cIjy0TlIsLnqwxZgr8O9NUAz0bXTcHr2nv6Fypd5KdasTq0hVtNax4Z7kh4iVSMamVo2ftQXTDB
jxbwN08knDD2cMG6Ewl3ZeBJ+twXBCmr/a1Pb9fgHpbf+jOZ0suKLG478XIwMfQBjwCGJ5fQOf0s
2F9MB4MNuiUxKa8bljBYgJvw/XZpSjc6yqVphPk/os5sOXFtCaJfRATz8KoRkAAhZl4IwICYBWL+
+rtS6hP3qN3tY2MMW3vXkJWV5TON1ge4+PlnpiZ2kdsOYrICQGpkzcg6qiFNNH/PLtBFrhAANkR7
G1IkZcrTRAgIYCAk3kh5yndQPKDHaRLK/4AJ9NRA0Ay0TBomssABky0XwL33IT9R5Xble4yeP77C
Rn21D6vHJr+TKBu92mHpNK/+eh9stMJNZW2ElyVeEXlPAM6hFBBqAXkEkjn+2xaN80MA+Jv+ptdx
Zf3dngE1lHJclzlQp1P7MCTUJH1voC+tWP7YjZNWtdApPd3nODLfbBEUAJRnURiJaGzWpeynwYB1
ESprvRvKGY/ZwUToGg9K4D1Q2EgPAFrOO6ufmd+sHCzDInae+ICCArg7NHAqvsQl0DC5w32sdJtF
F9RDsFNQAaUBLpep8zEUfkddXv0JF36kYdG05HnYCIzYDecAd4Uo1MpPLkyyY9oRZqA/lWlS2s6T
SCVYJf5dXzxESBaw8nSoMyYFTS4wBvdtXOKcxEJlgDSCxYsB98IG2Fmxe3ePTgOCvS6ihemK/7Q1
r4z0Af3EvurfwuRqQi3i7fK6iUMyNqoWAAMUmXOsgboD1OQm8y+LlxFZ1a7PdDuc8y3MghqOG2U0
xmthEwkY2cMrjNEwrVP8FzlyPKBAibjX4C21lD5NO1SsONCAMNUWb1LWieXFaNEmyjuHtWDhkDKc
ZL3WodfjU14mwakWjHVDsd75UDHE+w4JMQWA4oelYkDutRpezSGFCkqdnLr0YoHh/8lmIaFQtUJZ
lJuFx3wYAf6XUUI408zoyPzoRuuSTaQRyVKza4XJZmpQSijPNbxVeQTeb4h4XIYRjBoqyH2JAChj
06iLQjsiJQZPFREQfWNaoKeh6v5fOVEEeQh1Gm8IrRcVchoV+4QyHvEDdyDBSBdWQJjm9o+xJOSH
dFt32MSEK3Vz7KGcTgyBT8ABHDTxiFWMnMxgsoFkPfXutXmwjgTh4j66kInc7ohMyfbd1J5nj/oY
j1VER2I00ALoxsuog+vAAaqx7HqXuiqO+EN580jwLh6RGM6ZfcxDY5YfzUJOoDEZcJ2oHq2YOnFy
jeqfy9pLFLHq0g9oU/Nm2ETadwoF5CHYhR1ZVgUgWfTBiir66v8RlCnB0zgMXOvXZASK2uzZ85k7
e0TGuZ+FlbLOOksBGFwger4YU2wZNmbWG6hfzY8B1uN+mCTKb+R5bsZcYXhic6a2EWNLvsyDuZhT
qPX/2hXSl0wEwPMcCfPY/QSeBH08bW+OQ2drKlwLNsCBjKxSUKRfP/uZMzcIc6QstCGy4oi7cyde
BqAkmB1H4nJMF0ELoaWQrbn1z3BLkezjb1mfB+Bhj0KVvPie72tfUZVriwpyhtkAQv9rLcbl0eoz
qCEGf4fjNtRVGFbHH/QnoTeinwKau/eK9gIMp3X/eyHBKQwhQbzmp9oGLW9IqUL1SBVmskRPUbxw
WxBZj02I5euR9rG7lWUQMqjtl30o2/cZROaXEbmUClNCP6rxjEMsM/Li2Nx7T2Y9oWK/cJMLLvsx
LI5Fy69TVtVf8naow6AAowvcq8w/RaQpxacSYqBZdmwHNgOBP4dkhSqqSf8pjlsk8lQEQURSsZOf
vGJtLrZX2tUNjdWT5SBIb9Fhvwl1huCVvSSCIvOCdEhizMnflGSkv+eP/TVg7g+ls8jO03T8/Uez
JSkYQ0RnK6GymYVaPLMMmtLST1M2p2t3fd8F2NUZPWLl3JBfWLLYOtohMsZhyI4Iw3/2UAZCCbWI
FUonFbtk17RIZZhkRwkGhpNfpOfArF1WigBlLiUBI740f0OrhqPFpfOPUrSye8pDw8pEJ01zfVE4
hQCrIRjk7P47JU0mZn2zYmdwO9PnFh1O6YECefH0sqvSrSD2V+nWug9mbj5IZ18ePLKu+l33DPaW
U2E6KKHqqsxmYA9C+S1Zr4A0BL7UE62OY/vIA4n4cTXX/iWllOfkSWULSOIUNzHLtK9HiISROR5I
DyyYfG/2bvXSMveAuZwUVhiP9LlLzRjyH/6ADiiL7SoTtGK4LxRG7ry6NtKUATqKQxQ/BwPRXdMt
SsM+fv+wxfsPu9y8IL0zKtoPCZm5ewEdlA1CzzqhJzdWFx1PaUMdC5eYj8G9h47jRfaRs0u7r9OY
fEeUFTto+yq01urkRw8UWoEeOB9qfKGcRsUctpzwCK2WvlEd65QyI3LPlOMjNUlIbMgRsbyyD1lS
khhI+5UxxUOSEkzXFOkAb8x7Vy68GuIQVZtYsf3nLC8NHHSFYrrYhew7M2yxE4dBoHKkOmopSZLm
6MpYQ6oDqEEK9Kg/2A4GV+tvmtgy6OpZgboMpCXeooRcJD3XY3cKVlBORUqLx6BYwc43NfuoQ0MK
YgV9cjCP1yIrmh06Xl3qJrLn4ujqyOpmhKu5BjU5A0R+MDcFK02TeYAcfdreqFTEBR3dk4pS2glv
Jm9byI6wGXkrXXo9mrAkFkvWHa2aj+CRDmmc7jS53qZmUzZRxBFyvBIdAXdChSY9sUMFGaveUNxn
BWpS19dhUHq4c8s0SaCjRj3+jU7GxdhAJoYVqYqUgB3eHlyW1LVw09LowvsvvlPkQdwX+jbkwO6o
u9OEX2e0vBg+BfGQFv5hODzb3CTdHJ13JWGIMGjtREsmFGC9hmzOvSxztqDYEBC4VB4egIXONZzg
mrvs236BXyCUowsA4AItN3g3BFlWSNQQBOuJH8Nr7Y5i5k7xoBkrQCNGlc90FMotNn+WsfXqiB3o
q2ueWQGHLm4Kr5HDoH/4pZuNjJGOrIIRDrMDwx2YkddGzH1w0kiFxyngkJhWwgEdum7ZcNVNritd
Riye3jnsIG46ySsxAmaDMcBXpjLSltGMBjq4WtmEtnGWAqqqnKjAhf9MhmISyL2BTIaurGsn68cX
oVSbHroZh1mHPUtBN+sybY8VWwZW70/xhNpQgiAUppPVNnVjNoSSG71LLQ6xo9liBytu1oZTX/d/
VQFloArh4UJdVKp1a8QwALIafJZJVbHPObYh1fzyMz2owSYs7kePs/3QjObsIjagRv+KDGi+/S8o
Zu/aR6e5Cfk1YrOpRHsZZAwC5maigS+j2/AayFWikadWAwwQH/yMh6mqMXmEH2ROPJZHtuefThe6
SpVmBHXpDSlC84wV6UoASzVCVXxVfJ122HdkIwtVRmUaPLj7Cg/A4lZnu1fQRDb+zDm8c0afiWX7
xgIwekkLmH7B2x4Nj33DkWf/YESmgDRRqstGCzXbW0YMNYx+0uzTQUp9zWih5TFGSInSLLXYK8Mq
SQXErwiHmIT0jyqqaOmiV2b73dkMufrQ9df+2qWxyAwYZNeezejnxQ5SheUG6hwor4t6e9KxXV8T
QNXlcXMvPYLSuUaQCvxRs1ZmHzNHTVcib+SCRdHd1CVVBBWopXciI4DENtqAervHbgP3rrqInkee
R9gXjZMK5RJjVVO3p1cwJss7QvkHDqHYp2l5AwYOh/fjcj67M+JYBfe6x//fw6JGQ5e04hl/+8oa
gW4tDbSC+h3SZ0J8A9UjvdQXMlSaSvOKZphwBFAjpM+Dyg6k2oJDGVHKY7R3pfJVpxR5p8O3jJXn
7pJoqmcWu5SRX1+MhNAb0zgate/1VkpyyHUxgPOOklM0XMC1EI6Zzjt1c0rLScFhUrO2zB9YV83o
yGH12E26+FnAFlAZ7C5bhqRHTiW1LWwkLTU7jUC0vzBFEpA11BVbcwK8NH4hNGTHcZ7SExoimkXz
r+tPXhTgv84E6XvD97uISbTh8ne7NvG5UMscGWKO2bUo7vagB5UwAClDiMibP/EAocv3KB68uGKn
5h0KEGkaHty4/pfRY0X7GT67t/AWPoZP2lIfwfHLvYhnMTJlEsKrIE1/CKTPeBhWXUY1Uxn6UYMU
zC59RUaVplIJEsxTbIDqMVZPVck0NWN7CJyTPdSH9GNkzc5mLQRJJtfFmmOPDiwb0dcPPo/OMG1Y
xFwFdIpL3rWv9tkdEgk7q0D1qWy+idgT69ml/SXUL49RuQJHE7kLPI8vZ6UARDGwYyrvKctXDYAZ
cYDop7RcUQ3VcQbCPeVugMnLjfMHlLS3wtvDUQJq41v0kCjIVZZJu2KxlSryIbzHi34Zsa2exjSG
5u0x6hTXjOCgz2HousIljmmtB/fM7pJ/lb6edIzYZNxzkTGIa9Raws1m3i1+iVaOVZrVU9pQlIYx
6yjIKlmNHInKj/LQoD7mptEA/Rm+uJSR5GH7yMCp1Kku3ayAgBTrv05W0tD2tjngjcWp8lMEnvhG
AVwrI5umyph2KasMuUQFA/2fNqg0Q6fs27S9SVQVNr2I0QQYCg6Pttpyt1sOitdBySFTVmJH48r0
fR22VUVEdIyoiDL62IIe9Kcs9RV0O8uGp5Kr2N4gUKo5jTw2nZ5qMqfI04MBNKcZaE6wo8QnRzqB
2/nnuEPiAgyjFIQ2bCutm7SEM5hV3GFtEwGuqsco5uhxMIlK6M5VXS7NAKRxyb1Pj6I8ZLDBsatv
M0ZCQAWCYqtMGBX4PoGEr82thF+vRfEbVxosySKfTTcEGh09CEoUmNCHbrAjpOLhY7/1+oQ2qDRw
BaPSq9F+arF1Nn4wwwsIGxgSXWwmDLS68G60xRT46cnDSWwo1tJzpOutH568LUlusJF8Vw5D+puo
B7ytCQmATh7PLlsRBDZvIDZGbYHuwYaoLcsFtXQQOR9tJivykzzlUICaSltZF5b0Qjh+tEt+GNmm
rizFqSm2QMBT3vSmA+BERqN63Cw1qUgYscbkr7Rui4/sYEm9Kfkp91I7awr+yQO1ejocnqc6+Nbj
DqTvS7EkwBVJguQ5yF7FYYDZwe7kyVaqnQoF0TbDba+IOvlEN0Rij5J9JEaQh1J6moIfxEIZmTld
GT+gbdjvdkc7RnGy8KQWN5PfyaooJHIhL0A8xfmydORX3BsoSkGICMqHQoKoUGudfRAtIsrJhNnW
HxPFNPr0CmbX56aBpMQ24qMErUqXh2ofzt6azoVWFqyKrXeB35uYqhtVEOnfS0zjhhorz+221JTD
u9IxonmJaomrKHsYtgLJsgRHTKeiUbDgNE5XDKlu5yJmPWsnzHZ9VlKOAil3KsFItytV/B1xlPa/
noXjw9ae8cKDTR7erHheEXl0nakRdYm2Knu4IMn/634YCrc3mXtqlq13UIMNTDCiiIR/1msUYrLY
U1Et8S8Ho0JUD96kXxPqe3ok+Y8bTGbdgjn7WnkL4SkorZyoDhNHabPoQUhlVmnZuH5M6PWnnr5R
8riaJQjCEAIBkPY1k5gy+1PclDfFUTQtj3RV/B2gP4AQZ39PCPntZNdhXcpbtzY5KJ2ozWONdc93
Kn7FjyrmUVkrH0VKESjdpxo1CqBkSSpNohQ84rGpBq69d43hnspbPpBxeATl0WH9nheGlz8FMOo0
+Kh9Ridc+M5KL0NomIKYk/XsSASHadf/EIWLxQQkiKjaC0cbfAHDlfk1KkQtiUNCC/tToMTkNxyu
hJHJVJu6jXpeRUVAU0izE8nDZaDDg530JSJnDD3CEw3azNJQWmRZfZzp5XiH5VGu0aR3jZEv4/o4
T+VsvKjyfxdcJYg1BHXgr9LCuJXcQmLVXsYTNuUjIFwPFRrodaStvEiTZGnChyFjJb6m16jvK76g
XZxBra0zTiX98+6C0754coXtz1DsXGbMwL1FUSO7dt6++QLsWbRfQ+l8vGgCg15bXlaX5SWfnGbP
BlxVK0nUsEuFCRSRN0Q/dHkczd7L7zKaUXqCcQ5xl795HOxaqLX84RPmC0SxAZBYjz09BQoaTLll
LiuT3v7edZYYBi9Q081b7Glmae3R+Y/cMkSxhvkIXqfRotR+fiyaoKBwPcfUeE7DWHy+A2GS1LSZ
bsXr33mv1k+aHUmXwQcJo171VVZ0R0yrXiYRVEVE/w0TNDL5tEJrBTAiCOZ9mMn1ahUEey0YOQKm
iGj1ndpX+giaU8wYTMO/0PqWtsMqUr6F4vDsmt9xxYHoLnDy5YshGbfEl0N6/+FTqWKoFa0fkLLH
51D1NMGZL3qli6nasehDmctUv4yyPUnbQHpuxjMeI/X+7xi5sSl0WoolrBzxVhaE6wWSYhGJUMkc
ppygtNCQ5ZDl+XGSQ1agQynub+/lq2xqVmH7nlz6d44PvVCFITrqjb9G87AuDM/jGyPqtnw5jwsZ
/5CVYsdfzQo6MkRxUOcYPx2Db2RJdsYC0PmSMgAc8dQwnoDKY2Dv/85U3nZgg2rRWKYlk9lmaD2z
XM/us8sWL/hFO0+9dmcIZaY3n2kpdnY3dR90l9hDWi4x2PQk2fKSfhB5iTlVh2YmNouot7oUYR3o
lFFFlykmKs0eDYaY5N3xbxCNPr2rvQ9fTAdhuiCyC4RWrbf36Ra9Pfv46GFfIJmMrrPi5MDkFGSN
O9H6Gp42jYDy5vIzbKwZ9dFGRzxQeSnXRVp4EvME180rqCJTb+4pg6DR3rxgfs1bH7UI/7FKeA3e
fXUY1Jli1gBGA5Y9huhwM9/x1Mt3Hh45xhc2/blfdBboU7zdaF1o55jZPrjSDbajLeLdYtqL93Of
G0pL1jl4+4tZY5QbwfC4dw/MRXoGeTiAWYFM/krok8prh0kBAvPVuR96zx1trwC0Jzp6GT83qkzk
KSpeheJTFvUqp8gAVZWwJPd7eBuYL7c8ovHBzo9i0g4SG+cZYpF8xkphFbPAX7dAy+9VO0+v1qv5
GuNcprxabecCdGWY5WzXGUxBvmV9V/cAl9BjDF/viZIpdch+qfdxv61aC2PxG8GMHL6NB0OgX4N8
89Z8OZXmtU+y5e1nBTNaP1tHpuw8+9Hg6z8HRzOaliYPe7H6rC6DxxY4YoARDn9uAwp7YXLx8tCp
Fs55k4q/TOQRlc7/8+ZkDUKgVN1UsKCc9Wxf2zVvhTfRpYBJoVeWwpNvTr1iWBqUOblXG3kNdx8y
jdBmJ1HOvnkRDSgeY3KQ8sB+Vu2kjZJS3Knb3GnGRzj13g4BkfPg6xzQaYsH9GE8W1Wv4b6Hi4BH
vMOfFzUXjPpwzgBFFo4lz/jdZ+uk4VO/zoWBJDP8DuNP5qX2b8L0cT+a1IdFZlqd3Yp9oVZ6YDc1
HIYWMsFdl5wtI0JoYCmPPkNV9RHh9ymiuM/tDzujcF9gGKj6/EpFINa2pLNjzxTS/HKxrW81K3qP
bwMk4p9hefyhZlQeKyeqMOZ7nBUMvniEzCucZvRon2Yn1HezUjyGla2j5pGMt7Cgt7GIugU/rR6S
apUGsBsOiHkUCDXdg8rDPsxe0O/Gh1l5nOf0fRAGbqghpnfvxb1SU1UlyckeetFgEeS69eAE/zxD
HBQ+y1FW+8rPitDwqu4NfqMoXQtboxbTf23RCat8VOBG7rY5L2kjQuWLhUuP3poZiHDiJfjIuwTc
WjBJjE6PVvR3b6nBiZbkdEbCx5dDOjDO7Yfi4lDs7mSskmaWCuccUt9tG+rYlqRQdTIqVOSEkMby
sBjT8hS50YqEeE5VWBH92OurlKk+9e3fH/7PsCQzKu0VmnO4xFngw3h0S8H+xLxGmOzdcj/nnFfn
bgP3v8lvCMxGP2pNO4LDlLj8ryp4p6FSl3p4VooOjp7CnewSwU8tHRniUHDQ76oMkmWJlgAKOHtZ
zbN9b53plcbtMYxM0KdifaGeCp5VjzlMn/2Gozjh0xIva+ddAnk+ecCPSPd4VrmxhavoTazbrKCV
QQhfkpm0INzDhCMt9Xegvr2w+0/j4Nbt5/a1vsAj2taoZv6Y1Bb1Pu0PQ8M/YflAHYuYoBPDk28M
GuEXs0yTYP/o3Qf5ZT3YzTG+RAbnza5/7iwCtMNmFwZY17BmL2qlJbzXewYp4Na5tDSmuEy/r/TS
BOujBAVyzCERzyuFxIQyAOXxStQMIk0Z3Uti0DSp0maEGzQ+UHzIbI4QeiHhH0QSDgM5UxgGSqYF
1qFvyq1Y5Qg2czT6KxQVx4A8A9xaFpqiWRrbsp4/H4xRY9sjSLD6SQJoVYKFwyqSUROrxmzoQ+su
J6rKbg34F9IGobUelU65hxrOC2WWT5smV6mg3dqH2ZNhjFXn8TKp81K2DflN8H14OdzIOBUav1G+
5RgE1cS5IRyxPXrXQutXtPDml2EEY5qmLOQ+KPCVyMLfKDMzcAYU/8xIPGEECTHQ6cEMobJ9rU/p
0ygw87lFoFpgfzM+pmqWauvo5V5e5oEDWrRuKD+ZDA2O4x4t8MU8kkGl6emPn4xOJ6vYVsT5GdXo
EGWXoTLw8nnt7zHtJ3RjwAxycgwzjFsc0IfP9MoFLRDV1AbCXeWPduO9dQyr2x8Z94sDrY4SBgQx
LF1zVUrOf2VnpFu3HArNIVG/h+yBJFL07Swyka150OGrLUxWzh5R4o0+zPzdbrQKs0WKUuuokK8R
oQrmIV0xVj0qGvPPgiFLi7ZwNgZ/zX/rH40nQJ+r/+gSIixWUWjGklDZ9g5+hXP3R6OXSLhksHu+
DxAHhe0JLS2DlgSIHjE2GT/1CykY0mPDYLOtVnoZcnppar8H7FEmJf27BzYOTUAWRLAEPD6O6ssS
W0ufKfGSPF3mG+Uj5SlzzD/d0+V7GR5HTMuF/pr1NIzBlsbQ9GEtYgul9MbIYS9Gif3IdO1yp95m
omb/um0Etb/f4Dd4zJ7bg8/MvK+bLAsw0BTu1aZfzL5ikDJuZEdytesmnUc7Yrh47FR6NW/fyrcm
M8Ba+9qiPd6auf4GUaaHVyEXzmrqYC+TiqtSHFWru/12Jj7nE/G0QEACogoGIrDd5c5cUhaYPWwh
PXRD8HemrlY21ghMpYWfuJkzhQfrxwU16XiraA98pPvds1jbVgvwAjSDQWJdsV7v3m4UT3adXScr
mIsPKxIIEmN+saf/azA6XYxrXSqEpZxMhx7VSaFJOIPbw/Wtkop1OFcMVMUSmNC0fjEv3aq82rdv
5wYoa6F5gk2PwD4E/N8DVWCVu2XGXjUcvp7WJnQTo0D7BKRITRpRWqwAnwX6AWDPdoe2Jpgt2gNM
EDpR0fDvnTrMHXq1nhCm2EA3A4GBPYKvhHiUKtcV0kc0lwWwC//LsSKCsRAZ4mJ8oLfeAfNQ4csi
L2wDV1rHZgdqF6pXoGo+++/5D8OgC6TFZCAAaMp/XRGZlk+M8plao3QGoz/tzuzMaaN/ZvcRXpxT
R/yEcUi4PaqPaD+AZPL7ddNABCkoiqeTxYA6ENjxPMdSuX9apFpRqKIAg+kUzTiaRTM1B0gSSRqR
b1iPGlYj1PONhke5XUoHfJTbReNjw0minwHlD1+wA4/ziy5lH++JZ/lAlIE/1uQs9YZMAVnNwf2y
1kUtOH0DTAduHZc6zCKuTC1qG3bSrCH0WDHfHlkQnSOoraPL8PUWdpUU9msfTAYIoDFNrJBv76zR
jrLSLqRdE5pMERiJFByMVLj3G3VpiDP0okAkshuI+s5RsLGxUnplUO+ABYUHQhR0YjhpEVNw6/Yd
2j8jVahPIExCEw0REzG/Vo+GGV62gMuCA2hpMljY+aD4BCXDGOY6X+dt3ayCS8shw0h/IDSvNkp5
5oYGG6g8+p24KRQnHpheti+Ktdh4EHrkU7hr6GoYM5IEHGPOLpgF88XfB3OkQ6l13LUnT+tjdmNz
4V3BkPnp9hPy+4EzaNYZNxJRYH6hNzR5mD8O3Y2y/IshFl8Eierg5bG7cxLw3aNVzQjEEP/zfGDx
XSka17EGSKUBSsY2mCDvar3rlFuVbt1qsKgif6iwnUlL6vQywxlijQzrXHO0C5ShejcaYF4WkQnY
875Lm85A7dsVynU/uJjosL2gzMPxw20pojhYsyrbVM/CUEUIDUCGZoXP1G7vvOg5msQsS4M3hIgM
j0zI/KRETNucRdi5RtfJWGvPCzKXCO5MseURcebRkXeN6hCoKP0Ar7TCwLJY3Q+mqI7dpzoM9aRO
RAh0wwOICTBRF+PNiinNpP4lrTW1DlxZ9w/9BU/0W+BiEsDU22XTrxuTDaVia1Lnbb35IYVTgKpU
26X+RUsCamBGMApuVhWpm9m2xGv5cY3UDIt0HG94xJixLXpnE/H0MMEwFOBpql9XtO9s2Y/ufaWG
ZbXQf5qvFQaUMdhUQaA7HRiofZzLlMJjP/YLTSGChYnInEqCRQok0IJcSNdues+AJAeXgVh2Cr1A
QSbFEeKIDDB/dxTnQrVRrSgx1QZftisXBgM+wy/I05s62T2Qsar46CRZ+FXxc2Q78KxjFFI/KMSq
DCrgKB4+EJ3+kSa/UseqwWz6P1lnwXafocAm6Pf9HLoWDfhge/u1OkNwQMi+A1u3cysynlbUfIan
2BLI57JiiqMXi6oCdBNmiK1Ej5LVKwj2JUA/N6XftFrxRiopAaCAxMF79HS/vLs9pEde9aqnKHTO
huUtQkPiSvqYxfbbvbWFhaqUo58GS+czZRPsOzvLLdC8dHSQcwYT1+HhdVcoKkImIwdoEfa05cUz
ky8DKvBYP3vOSngr6DwYBgasaqGoVa5kjbUwBWsFdu801tLBPbQavZ9+g1V2Y7aqOrAYGgknicQP
sZoTgRg/4t0YRPph3rC1UkeKzhHQPYZik4hSAMSP61JlA9t/sOTw9FuV+Qv6/fcaWCmpaSny58Wo
/jFM2yR6GEdCdk9VEhaOscPDHlgWHQ9EfyTWvOYS0AiMB0FVDG5H/IUwim7IPNl3mbkV4CcUT4Xn
khCrXEBKwaAhnmKPuLQk5oq4J6alcm5eJA4g1Nxosq/mDykI0YFv/DQzznnMDweLI6LdgnmABGta
B1RzeL4p749XgIktE5yq4/+kfj7BjTC1tGKM7cNsw0DQK6KUi6vDnLJ+LAqxA5/rjDA+lKWKrJ5S
ER2eiJebU0kiZ67Idvhq1Zz+hGn7Z5NqpCzekRp1oFWPLNYxydSc5isVj8TFwy3i93TR6UXcqwxF
U+EezBQ/huJDsLD8WSnCFG2igXCkCMfIfzFhQWUzlupP0wzVFZkNIxMvneSFx+rxWmD5aW3GBymp
ziKUMX6Y8IeuCcURml6YYaskCdIkEJcZoTl+UPnWdynnT8sFzoe7qt/OMeVvFm0tgQPFNrxb3rpy
Z9FgCiQNzyU4LTo5zI3QRC5V8eQc5ehUv3iSW6i8zzQ8gBAQXWk80LZAA/Y+PNNOq2mK+rravoU5
IAtL74S+fxgyAftF3y3DsPn2Drx0sb3Sbk8CpGwo1ABGPQHlwa0UpLPfqapBFjblgZYzBU9VEYr2
XKGeeEwRFSkhZGgPkJ/mUC2g8MTfhKZcqidxbNCrb0lnv9FlBgcmV51fUW8RIJfcEzvm1knKKFH9
EN+CLUGSng46OW9yANw8aNdHiCk1zCmQ89xwTgXXpTyESpNC07ldLrN1bh9MU6n53Vx6uTwE52fn
PpC86RWmwh2iZHb1QP28HYfOPUzf89OaUdAqvaS1AdGXs/dZgsNCUCzaqfZphZXVpaUTo+IZHpvS
Ffm0KB2oHiC6VCNF0qRpgbQJOxWBEJU2UD9inRlUjcf4q17S7lZtYYXb4oyJq6GdqFhMt1csDpAk
uAMoHZDS6aZrfCeRGlohvxd9NZLwPYbv8TGkUbuE0MiFGe0af6Xebd3xHdOt0YNC6/dNPBBqa2jL
xi210tz9mI/a+pzqgVyXzNn9pY3vpemjaNy2DM5DYil8NXGcgE1DTmLGgFPlMHIek8h5TeDL4S0l
ZfTcZF7l551IizzCe+SNwNsSFGjEG5MDBYosrY7z6w5ZCkqJcOul6kv9rpnepjp3q1q3z/1zX1/T
BVEdD4X7db43agXnfky71L337VyIGakc3hOXxqadWSbh4hwBk/UuDpTZyCjuzEcP/0ONrUZ1ok89
EURz8o1aB6RYjNOaGcoaHfYOqReS/ZRHMDfufCm5m/rqb7ijfZkd8e5W/CQU2CgrJSV5WRggTSpR
1FwgosONGaqqJjV4CDnw0aUaz5UdMjnutLxEyU5Qyw7box10mAG7cOozMEtif8guORTiKb/LzHfm
6vdAMXUoE7CiRKsKN5IcewMnJjslS0VJWg18QOTMTQ0VBOzAvz9OrfcF7oO9W8ePQF8U75FhAxks
jbSyGACpoyBhqElF78p0I6ogVZehDcYyb4z1dVozzPVKNPmn7bVjYzAGz27/qYiSrgLJgUrWSuSx
uCISMKLA9TEIlrcSZYXHv3FHCSNoUFspA5CiScZPAIHhSgDr1EEOmwupb+VQal1+2ztjbIn/guMI
VlIQWZGESTS1xAPmysAEWmDeb8YEm0FgIB6RMAc59S1CTuzxn2BYPCS2DrMExwNtSWLXjcx/ydL9
k2sh1waTw1PT9cJwGoqWhLVPhxjRmEQsr/yaEhuGJyjIfPOdPS5T/fB4+y7lOs4quMDXedgnXgrh
EsnAcnlnTGEhBeQS0yXUbSWMwyk5Ev/EIfJ2juaE0j09fkTEsyUlGBxiwVwYX9Icev6Nlptz307O
vbb2ZF+xVyHuzTs5Yt9S802i/3W+1n0ZhR+7Cw7B3tiIA7E33TVIRXc0GhCrd5Fd5FBx0bBbJ30r
M6hG/KfuhEO9Ce7N4gwxdBdG47K7ZBzOqMu4Mcm8ZOUgzUtZ+LvOadVImfsStG2EFK3UK0nDWbul
4bLahUVRktmqIQzeCWKlM6aXLUft9mDQvBsS6BW/F2GuoGqx4mlfEf8S1BPtE6Xzya8PPUHEhg0v
ACbMchQbtpjCPG7vZiR9RNeQF2IiCfO+nRdmybp20jY3er3Ut+xOXuZkQu3SJt/a+3z2dXh2Ma/d
TaY8K/iAhJ6oWMasssoqkyLGvVOEmxgzjVRV1srhe5XNQ1MEWfi04mKoBsC7hXLQ+HRpOMVGqrpF
9w5vu1o7Wq/Xzsr//cK4Weg+D2QbX3J+jCcxGNcVFCpjz1HBco9zhd6qfQKnM32dQBilLtEOICCI
25AR+BlkDrcfuApLSWXw3FZLwLdDCwyMWl2i9eVHrxy1OOyaqBNXIm6JuYLdpibn58v8yDepOaC+
463KSaWJAoFgVlIWdqKq3gMmooBhlYPeVGOXZf5HLkpo88VRZ1DmJwX7lxDuUVijUEZkUOU/wBVz
XixkBrUI7SAR4E/5TB+69JXGyz1iDVCnJ6RTvUaleUr/+eXr0cwvr2F+XABmCZNu6cVUkZ9/R87v
iz7ilSFazJ1mqqn6i27d3cVCzmtf7BQvSC+IE0lwSGK8az6XNJ3KVoPJMLVDTERFL3LfiKGGsGhp
TUr4uHWrbfR6JNT4oV+JgOjW5aXocyVZD0RthBbRshb28J68UDnyVKsObUwecQoSGDeEX8hqUmLW
RwNQhzI7jU/iwSo2ldnXCOtMovHlo60jsRz5es1uK3E3YqQouTRAWwGcQsvcmtDy5RfPVgTJl99V
3opioJnXen08DdedA9XNSvsLQBByhjPDP2To9ULkJRDiImtdItYI1k7VqbGGDDJFZYeWKN46SkfR
XrJj+3wzyTcbj/ZpSAdt5dd9NFxGYt7yzSi3jBtulXyg2N59LNRdronzvnr1gnvPteOPd/94ucQ+
JS20X67VunEFcEfj8Nb5PNqPk3Mj+1r0TpRdHu33ocX8+ivzOy9uVG9Nb28rXzE+J7O0sxoPCe5e
8Rx/t9i+EM9Z9w7IoVN3zoPcjN7X+Q7G1McogrAQGAJU51FpveeM48H83s0TXuZrLmom0kKocT7h
zGD2f0bpKOpNAbk6Ot/yoEIeBXyyu7NV/+q1Lr7mvWRGtJkj+krVtFfJtXaYVRrok0HRB7xwChTY
wFPsuPOe7AeX0TYX3FaNYWkYT4v9QnDz6t1C8IYTP7xNTm69u6P+HFT+Kn98rXo3n8zvRSKAPzsD
OZLCrBGc3PtmTzWXuHbv1HfGmXlCJH+E+xezFEuQLT+vE9KsS4PztjE4DUG/UT7aFlB+ei9vXYaT
EqJ9l+XtMWxgIIbH5o5wME8xgI5a1GApnQXFJQXm+3ABl4qCKFILsVkhQqdDaPDxvs9e6dp8lVv7
r3uotndX5wk6RAfOCY0fs3o0k6J9IplEGIlBFG+j/rcrOvHeOb7sGtkiQlckbA+qM3QOmWX//ZcH
vl0Yl7r5Qt2gYDVuTpF8NO9V90g9oqhovQ4UAHJh6Rmcv+38bfT+tg87v/5unS6dyrEXXfqFS+dU
NCuVVvnmV5EGBeeK/PJlUsKRn5vRopVUncUtuD9sJPJKd4sO7+MSCso0hri4faInNS23dzk/T4Rx
9SqtysGI7FObzm871746N6fWisn/ruELAeAr49qSZrVDhYcDfOwSZFiN9sNtDE/+FUbCw6/3I44U
uvAkTeX+A42ZMwbiiUlpeHEvGd06NySUNar8ymP0DFe71KK21yLtppVSFewzRQgQFKI9EXYO9tG5
TQ5usf9DSAjYgdBy7zFswD4wBXk/WDDegCZgzAjtUeM88cXDuTbzbQ2tyatF/zCsrAEKUJxqHtza
gGYAjj/aN4NPELVu4LyHzp17bkELfxmNQalX7OS8cve4ijrXyW92m1RmpVmuCdFg+AsOPim+/ewk
8Dsiopu3Q4wTnMlPqhLmNnufQaH5mlTOKGIahfAKpfjvPI2/RgVo7mR8vkYZNAAnUEBb28iD/nCW
+18QvqtVZlrrc4fYNzpbryBPOghpjmL83royUwWWdOIgzE1Cemz/qPcn7dIeKTKLoef+t2YWHjo0
V/ymcwvOQW5GdXS3fFmHg1WD3HL72/1FkGvq5il8hcUO5nD4XcbBbfnq3Se7/vHVORVMuItxD2+W
Sv8iPlZbUOjltH/Wu3G585v9Nu9BY/AY1rufg1FvfpY5dAuYe2Hm2pXee9loVZ1Si7GXzMI49WML
JTk4HO24s1siAnv0oFj9VxNL0Y72YnaHTIIQ3SPhMFb4bXu/nu8fGtjPzvHS/RUGz0M/etlxCRm6
/qHmX4jXaZbPeUeqL+1vc98DmmcUKsYQrYGFCR6kMr4K+Ro9mE09kl4OXx9qHKciEpBiVDJKvVRR
DDydoXqidGuOYtp/JXJA7G4H237qDYiSFZxLYiQb0HJrinGv59To54hBcyqdn8zbitnkHgKuCA8c
kJeNyA0YhQttmvmQ5se9m7/R2Tk7Eg44OrHL1BbmeHPkmHToSYRED4xgveSBZQUcIy8MGAzJT3Ho
wTg7+YfxnhyfRnVS21QBh3fml/zxaOQoWUywksDOY6Traux2yhl/1Q2mq+SToS5iU+rDsfWotetF
p1ixinULEINiJOaaesHXfjBIhcohcA60GxqLyORpMNjWUDyCIgElZvTDzP4drmZcRkfUfEAqhwF7
NO5ovn7MYs48UVf+I1xvNUD1nxYBGNaU+Tv5TW212xmfhvsomYVq80Dm/Hd/m+WC/YaXTicM/a+T
Z68O7FswGxWzPue8vhGFKBpwGGFZVpfJkrrYGTANhPtjFMhGoESAqeWMM4Z3UkBfmnFm3zY0rKR3
QU4lMZ69PRB1ycgNDmhKQ1e8WpWLj6Ni15Jtftul2XUVte+dU7NQNk4E6nNCGarxP3Qmll9m4qEc
UUHA4trbT/MkHKNrZNSWOaJl6n9lo77KTz5vo4xF+/zVN4fh7Zs62LfxIStixB/c8Zi4zVo0LNb0
BSQwOV6Me/9X1ppd9dYN7PArhz2wE7qMDnY9bz4XJp5u3eCZqcOkw0tv8HcG4O1U/a6U+FaL/kFq
fOVxY5LM3zf0Gfdf45Y3bjebOxH1E690Mh88M5ILO8SozQ+JA6VU+pS5ewVjQdcd6BywLq1MRLTs
QAmVAFm8P+YVtdqSWeKeh3VuH+t5Nx+JlQCDosFKRaubx0lM8kkTW9boVPr70TtI/Lh7b+coBsH3
mJx6v/8RdV5LimvNEn4iReDNrbwBgfBwQ0DjvXdPf76UZp9/1N3TBmTXqlWVlZXVO4xRsYTxOCj6
t9YPY9Q4Btug1N57176RJ1bao8jybl5acPtGtNmMj/1jv4DisOEdA6Nf427ZxeRFzLcwOts+IJjz
eLnb5DWvTy7xPrhAoMbLBM8b3VoQusCU/G97OjpOyQjeG9sGOs45K0/pbY8YbFNjRNCK+Li2DOYQ
OVIkriFm9RiXp4bRqvG0JZaIrzsoEVMCSE/uH+u2WBPs0lK2/6IYOG/d89Y7Z/5o2uBdwkP4aW4R
bC8GNzd6uFSrND4YxyPQQRcpYAiXEJcHe+/i3KkSCkt/uda099zZpTcK5yYgGKswoflkO9wPz9D6
bBdh0M57Vho8SA5wpTmzB8O6DTjfgBgCCYRCOMg1/VyQT3Lj26FZurdewyezEeKG+UaHCkn2Rj7I
A3j0GL/TpuBUVPufw93ksNyuJNOO431GjuO6RIsYQm9tcMKLBHMAe8ANfNHUsChmTWltMjcPTVyr
I3qXExwxvKtdr5Dw90vZ+gA836CAfBrbBOF3JvnJqh6ZMrALL+3j5CdF/HO/SpNA9l6bUQPJhE0e
X5M+KdupeUQFZ2PdIHCgApiHvehuGXrecW+fLv6zn4M+XoyqV2dXdKoVL1dOcGdOvdvGW1dcxG+4
0oKHO9P4va1D83TFLDLD6/4JF3/XO+HxsShHxfjpXqhOh7ZPlgLlLorl6cDmlexLtBuyQBtLBnL7
MPytzXL863wXcB18OH7zIsMpImievi3m3aX1ak1DEMSgAPX3wmIRGF1ytMG1efShIQKXoJljOJWb
Cydl3ZkS8n54/l8b/3rNrGo+euf4HZaaiDDTKOVAI1ljmI9ew+miNIZQVmkXgNQZkvP1FVaiZyxf
Q+hUH8bPZ4GlfsCBQCly9tjCH86xPiFFDLbelVWLr3drFxadnbNuHZo77xwhsmmXe/hA1EYdApIi
Ad2/2uc+bVyAmn6tY7Rr1oNNeAoPybprBM+IFS2EhGbt+jvEOt/RpvlxNz2aw/eK5tnfQa19x9Xo
1GX6IypExQ+taQtxHUfgHZX8R3xJfvB4r9hUw8VxL8S/FjSVhuFCPo9vUPxbh34RumYBir14BAr4
Ch5rZ8ia6JTc/m158zbRwa8HMFijI4uxB3c6OMbGX4nLXZ3auIXdcgNkuNxgJpCTo64W9uHDLdu/
MVfgXLxTM4/3QctkoOVzWGwIIyYtRDpI/AUWJ1JpL46M38mzI+iOeYLhuY/69/ACwQWwFR32baMY
0isiMMKdf4NMasRbiveu5D5pIwGvxDnygnfjkVySV3xt/5hzM7pPHKJaux7/orV3bbxm041dAsT+
27LUJb8QjnG7jLgRA2p87W+X+z1o/iuqtNfNPPziYx3zOHWnjSo7QB+dqZN/sLDRZeTR/jTuaPCV
PGQR7a+/aaI6mRQm6E0nNxd/dbQHbqV1DZlk+dR1jC+Fxi1KIFvrcBpUkDwsR4/WProsYAAM8g24
no2XXewVJqVE7S53Qc15+7VOEep2xROjlKQ5w3m2R4zk2/z5UKipsi8mh0Heq/dPqOHMq50yNpnl
weh8hhBFky0PY7NQvzEC7PLfhxKIKmXRbypdKJhulsbGrOywWHQqYyi51FgjkgJhFsDi1/vAnfBZ
eYEnoKC9qPouIDmLSmp+9F5dWW0HrGZrLNnTnM6K7Vo8jVnln5HROzV3H4uYFpFSHnmdy7wC1hTd
U6PUrPfKPdRoA2ouIspAycFAW3dzHQKa5iG5uiW3aBUaBV96dLRHjj5UpLw7CNK6xIthKc75NbfM
QKiHTCxyisXWNUKFJNwkh+YxOjWmzVq8bVV35msMg6Sdax4nXNm3f0zywyIttPiGbnJNsjzhyYcy
GYiiXoPUydLSp2yVPANKYghY+OvmbUhRFTX6QC4niEm1BXoeyMMD3rchC0O+oFIcTgL0V5oX4K/h
Hfbfc44N6X5QSbYkJXKDGlVDlKacEz1yButE+UtOSb3ttIo3r338h9ucxXpUTapJrWVA5Sx1t1R3
lRmfU7fs/aB7fNDsPkQ4l/4Wo0lha4vxTx3DkUZLBnJfeJM0vPPVrb2EDHL1D+TAyVMeV0pq1FZA
DXZPlLuR1XQrzpWFkUdYS44D2u5BSi+3dsEm+KZcFNXc7snokLcHV6N0AJAR67xD+IqAEBCVBtT9
SmBQu0o6rGKXnR/ElhL0jxpfKe+zymenBp+DkIl6VHwM8iiTM3UFwFwAWuuarSYjL0nw3lcQuvCx
jvPH26o4BxqYHbBPX/8OYpf3MUcw3WrJ1aFHfPMdGn65a3SvA+pX6F7zi77t0/wI0/XSqzTvNLkg
y7e370t8JRJtxZgCA6ce40ddl7cuE5BexfWddX/amPDd+DAuzHajS5fM4tp8TvhS9LmoEwm34W6e
a1cajzDXPa2+rVov137QLsErxvKXqkmdthO0rOjKbyI6+80PNXq0IchmFqjnhE3g1+FE32dUxOAq
fpMDMqkEKciPY3hI9rbepBQu1hHWyS64GZx1WCCjiCAW9tZ+fG0I83f/SkkUwMDOfjzhjRIs4E2V
q8jp9GqoGLE8AZVieL1d/LbXAGi4EdzR8f1kHclTUXX/pMsUKnwp6MFyxkmqMCwP4BTkue1jyDO4
Ozer3Dyh3dy7IaTJ05pcuie48K/2ezZNqt3izS+OiBmVedyTPKLdPC14cI7JoxOCcRpF8zp6YGo7
h1nderM0sTrjke3sV97Z4pDjruYoSQnyP7vMFCQuephXIq8ubcuU4YuYH4/WroiDdm0+hhdSzcPy
kERYdUjas8UbqhEAxeQ52XdoRdt9p82CIaN662F1/E3WMSkj+M0c6zck1co85ziF8XfEHcxTHnAO
npRa1FwjpM2ofaYkzTnFm7jS+oV5+NK42PjOW1AqGC0TOWDxu81bf+GDjgC3Vi0oepXWtPEKLxHj
rVFwv+62SflE/G6u6ac0dV/R2StHF7hM2+BKo/Zt/8SAQCqBfja0RqO8IFL3P2hCAXGMVere7Vzj
RfHHhoy7U/aufw9cBsO7l+zv2q+MP0zWmvmEjYGsB9wrZfuwGS/CO0xA2fs2NnFpgd24L/fr4aY+
wSW7A3mR2viDGTrZrvDEAMyj6+Q8+U4ui3LR+iAKTohNjebT/DIjy7FBWR/0AfpVwF+vU+rogZK+
bnYFpRSobeAhdLckSRvcZPmLf7c/sAZDDui17G0IsgH9Wo/+AaO+n+OOu3jqxb9d+5lwZ1bnr1QL
f8Gz/5l/ohozgDGDP0mkNDzS3mnr5dD8RYmhyjqfjzez5+jb3vfFOOdpsOIwCo/LGkvlffyI1glZ
0Ta9dQgJGLrOJmhJZKSjmtfeHO2LKKJkIBEWAH2eWgCSdVSWZ50IJ3Nx9PI+HbR6g7pNqm6R8CqV
IUh8DSUFURSoP0ARcSHggW7t87lqY3rkWci0iAovJYweucT0tRPp0qo4HHQIHiVkzx60UaUQzqbd
HFC8Q7GDtEpR+pS4IEwUdDsY/64SjdQp8y8rO04SHV2SGVyOCJq6IpjPJFAl6JAsKE4fcDVnVIAo
Q1atgSSxjoiBJEm3T4IKPVVVyK94ZaozwjtFTVaGMtUHorIeCRWk2NgLohLKtYryqZNi6eKrjgkO
wKZmqhIQQmWAk+Aj5cNKV7VudcT14Q9Bq8mOJk32QrJM7/pwPtHDlvjwkUNx13DT0RaBXdqa0+pz
BBGH5hAkgTks2SYKtSn96KX0a3Kh0Ih0U+q6ajLHc14YDJAyvvJgubECeRASD5acBe+fNCFpipKB
Bio8JO5w0Ki0xk5jrDr0JaXnAmZIuqWtJWijQ0qOP0DMtdmvEmjZLZ6DppFaUDPctFicI2cZa8rE
Q46e3nL9XRlakcmyLbtXnc7yr7NMH+p82W5n9WM9lBnaqihH1xEZJBKzqSbys6l67w+tCpXEpG4/
hmWNzl2JznTc6gZ9ECVr35h1eYrdMaxHBInJ9ymhuCS9Oo67YRd/KMmZcd3T5YmrTUe+8Guihu+1
RbBGgqfoNbbWsA2/mPJX1ZkXsGmkFv9jZk7TQg4NRjFOipESdNlWhnOlnuGSvZEIl8QgxGTM+Eki
GDEaGddi0vcyVYC5HuZk3pyoObp6oMGdFRuIgKAzUdrmhAyCxAxxAAh1oOU2F343JB86NbuS/12k
82xv+qEQNdKk/qLiGO6/oc5gZ1hsLHpjMksF6I0YFdomadcTKoQgc9LAqS/BBwkKJwiJLkjF80o9
MtHsIHsol503edQQwrwqD5w/amPnjKJMtbTH+YoGx8c8G41cHD8y1zW8eKWMh+wAJUrsP2LU0cM9
0ozkEaOvQdk+YkeaC8t/j1Wp5zbdu682MAPjTyOA4ljIC6LsdiRJ4v19yMU/beA6fgUEhPKCdqKX
aqiJHcE1KKUPKclqwyT92lMNbSWiSXRzB97pBkYZwt/nLz+rMUy1LD1RU8XZRRxA5+U5kPvVNVOD
ZzabIfLS7XLLuJxBpgOJE0Nd5cWnN6EnTeFiXHdKwQfEIbhFuK58klYBVIdlK5pUWkxIMCRqk4in
alx+Rlnv2ofn6xApQePHPYFWk5eKOqWXyhRfaljhC5EGlJp9KDXHGwT0lI0a5QHTRJuT+p2SuFLi
kYrxxqpSlqkWVHgksShM8EgJGTNyqWhtGcFtfudZiYlGQyI9YGiTc4iLGDEwKwgSqKKkllGPlRmK
IEqngwnjBbBFcZOAa0SmYDfaM89Ywxq1pTm0KcwWKj9YskmP4YQp1SDix4+L3lIvQCBTZBfAOkY8
TW+bUiRNiwjmOpoIeyor0V7n8zkFaL2lh5oD85UGhiaWitku0zB+2/GwMWQaSxVEha38+uYYEwlv
DIthPoR+wLsaQ2cWNmJkOJaIwfDYISPHPNSw26cR3pThQJdMO4RWMfvaYNR5p+KqiWtsOeOP83Eo
8pjlbMYM8Btcj49VbxJSO2aB7uzBK3yFUwpuS/avU8K5v7v6WrLRg6vYh2G+s/Vu/i364fgFlUVl
kSd6YXSgDBaJFAd3zql38LkZJx4uq8QXj95pC9dCbN5NC0Dxikrrhlqw33A7gaWMCPeBYQCDyiX6
ZGAUAAUQDVZdNWOEyCM/lP5h3kfCAUaV8lFIfIKWn5MzI+hDuzIoA8aQlnkMHKQKlpI8kEHDcaSq
NUcfsKwkVKn7bQTJDd6VuFeSLlBCv0guXsSnK1lplD7x27Y+rVF708GZJE6PMA/8bHwaZ1QAkesg
5PI41R4q0+aH+w8fEnwcMlGT9T2pUbznF47m3V/xbRJpjEiLKUAVpYPPXIHK0n4T9bSx1pfh3iuN
1WmOaTcujfWTvmrePSKpTuLs3Ybb/rYPCaSjLicl7BffVtr4SNv+bfjy+dWe2JAcVw3PauPu+6qp
Qbaanyopj5odOeCclTFevOBXdxo8aOIR7Pv8VKUAPKWSX5jXwlWWYIOEmidegIObTvqaRII9b0pN
Be/ulCjGHO6XBA4cBwuA5CXfaQD8t+rU2pU3eyPe9ittZNuG9c5GPqCBopQRE0BwSrGOw0m3OTl8
xB2/2/frRCnEQjUsDsqGKHd+MIxBD3kahHuHjRKOPYvkZlBvMktk6tQ/Sqsm/5bcI3Ig/mO+73OT
/GNaBSBJf+1MKtMSS8EGdHAilmkLe4brlPppYMiUqn9cHpeg12LafJBEThcEXDmVjohQn3mFZzwc
/uKkK5OzXMLykQt3tAJEcJByMTngBuRdPeG5uVylboJObcrXjiEmtrxHSnDS5Qd29Rmd8zPrAL4n
Akf8RLmEDpY5aoweqiXSThGcBf9THI5lOk/kqoq5ckQ7VKvVycVMibAtcW6iGv6DE0TwzvTK/BjJ
kR3jFh4cTsvFkYAf3pMZtCZzvpWrFfR6WGrCRcQZeY8ggTm6bGeIY+wQ9UKI9j3E3+U7YGTFotUy
uXMhVPUm0Pn0kXpoqcWdt4Ipdc/31au0NY90g+tu7Utz69JTAikmW4JM4IsXa9/KMnC54bZ1an4f
5kk48tqV/vhuWUd5ONuUmLv7b/KJhr1SnvBrAtR6F0uf2vbwHrbulrfpDXrhm1LonVXtrR9pLnJH
aj1zLlS0rKDio84dTOHVy65RRC3O+AHUyfD1WfDWVPSBdpHJds7OYooSkWjuB2oZ3pYa85xGAM00
AKHmD+H0Y/TYcRy11iiAy17pHqtP/kiAYbj59nZoAMVU0Vcv86l6Z+Uv5ewUe4Zb7lWcirMffon5
F7U0nbkhnXnhhdPZp02hVVprrfjlYTeRIkZLTHuuk/VkZZePJR+JrfuwuvfuzuwjUYITkHdg1RUQ
aOpa8jhXyejl+mQsTQINvJoqLltz1BwQvfG7FfmHtHBSlqulSm0cY61x4utrw41Le0DjLlNTZQ6U
4qWzB2ujhL3kB1ZIjkPl5PZqV8jLir0u6VFSmpZqs+jFCv687UjSWJVa2ujkQ+UVtQT8L2o+3AiX
5mEnxC/qYFpPp/gn1iY+fJidCyBqFcbQfiZlMvXR2c4+7gVJyUsjBbqAYVBoaCExSbEYRIMPV61G
QsUWbJmXe3WUe87RNUgZZEnlqxpefakGSllr9JysZNWP+92EdKKt+4r3iRPe3ZjWSlJ+G3MWd7sX
izuq+75aSNE8gUvDVRPwLZJVF2+/ETvh21QRK5pw8i4TfzUgbOUXUgCXUzkh8iFi9SVqip7yRG74
fM5/80nvRPscVMWIJBVaQovSTVPNg0ZrsfUNoaLQC/rGcMt5N/fAiPx1DfeAP0BjKoCmDn0bhgzO
YQ0dAOpR/fxYX49z1qudt/Mo4mMckUnPcvTyyXmk3A9tbyu62QmjRkJ3Gq58Jc9W4wU1DWzrVIyn
ZEV/xxklc87Rvllr1K/yFlQ052tfzGtw6rxm63HJhdq0qFFyEKytIoOS/ma0rdLXqWmE+o1+x/xh
W7OTbJP0Y8HPyUpQldefqYcL+RzzZlkHUhb8kZ6vetvZ1RsZ6xx5ynfYmq585JzLl9msYPcfXsj7
zJorhVmyNEwNHf3jPawTccXDw4Nl6+vLbJZ3cva4Hubs/j+3qe6J5zoOZ/3+IdTp6OWZP4WLy59u
7Exngkg2IwSptj45HL2I0rSUN5CyGZhhG11CBU9s3AfS5qSkNsuuXoOvPcaj29u8n+nKPGY+rzSn
MZUXq+BfePd/McBCtc6jAaIvBOKHBugDKSV5HNm260liAV1JNVAZFFF8TlZ+ktTtxYARylvEBR4N
xKZQO0mNffihMkVXZ+B30TCTpygK7jkQB3cF+IC9AczECyJDGVZpuqdDMYLR+oRgNEq6XXzRvMXV
vW3plvHt0x7HXAiTA/nKJhjCx+aDMY+6H0AHM6fbRcszptHlQPtXMyMa2iArkQbnk0nRVb0QPDDn
1yhQVpaSWpFhy2LWjB+JnoAqz0CVWI8oEgZi1+KXKT0ofHh0pWQg6rd4JBlzXfo5F1qyvSirKiWl
pAwmfhwYXX3FkozKpBu39Faj8vzml+4dgx6MleNqP8idojXQOb7FuX0BLNsVGuW1U6HvseHW153z
KTqudgUa5oKLlzrTTwtKwPlgD4pIWIg/gDPaekE0gpxCglDpu0Jco/VX1WZxahsNNTkoB2nxeFNW
SIwarWhvc808NNoMgflX0v83i9uK2PWZNaZmDT5tyDg8wU2geZog2Z8skKRl+bOjBb1FFwlzgi4L
frLYYdhYMAxEQvh/kVTtJFkt+LnL4xBZ5mKhorizomRl5XQoBd47MImQGKPLSpv8WFIoHg95tpav
udDvh/0+I/3nzDTVZzsTlGqP1ewebWIUzGg8Lrhd6dWOUMBOfJRhugspYRfNBZlNzMoCw1sO7v5C
Qe4Bq8oUXp08DfjFk5A3kUOwdhd1KoBZ/mkkdAckIW3EzaKvEE2HeEdiUJe8SjlITiV+k39fTGHL
yfaxcKH+vajb7IqhGgpkQdPeh+19sKjh55w0FPs+F8z5721i5g/GJT45IZcTC3Zboe9nEYp3u4Bv
6cmj6olkB7NRa6MmCKuiVuZosICB9GRCLZhlAh6/WiQZ2MxGGncJvVgMIo10gDQtTP8mo+EakRFd
geWHG5bN2HBf4xrpFcoMGiR2SWVHIphFxWDjodCDlWZ/FErDXuHjPIcY2Cm3cTKCCgBGAPh5j0qc
HrJD9+gZ1cky8xWxM8RGdv0DhcBr6E8G3tWSm+1f+uq/JIuzIZN9s66tG46VTC1q2AgRch/63ZCJ
K5bWEeJhKTqFr6bEsvt0IMTuwUmYFMwLhk32FvodYwV+gytrK3uIkaiYf8M2wAiFit44hNePnAGv
umCTZRobRLYr7uEq7MpIq7o7WTXQNYrDGV5LF1NUNBNuYg6p7hW47mKR+j44fwxFI5AfI6spqUyR
uEjkyP4fbS0cuhCdDidFYXku/by2H3EOqF7lFthqcm+gitQXxA0AFuQtn0got1GewmKHofQTTnhT
fRajGH8gxrFCF35F+lKrh7/qYmZXi0aDAdPl5GieQGeTZrTweWtjOG7EuGMrJqcQx4EAhNEoYazF
/Ot2y2h7yQ3FJ1NvBcCKrYNbjYMwmdDjZZIplHZ6PQpMiTuF0I2eUjWFNeRwWyLAX1qrLGR0KaQI
Gbo5s3+z0nWNg+j3TEPeNYJYt0oYk3ggNBERzQ51YvkjwCUEDpO5qgaBfrEFPiRJnu9qMHo6GOht
LIfrYWOkU5cFCAUMB4exlyIeku6HUeXO2RPVi4CuuKtCpzO45hHo/zowDKiKEDdtCACMmJmpa8mj
p+MwVbk6N2GKwllScKaE86f3KPbIOkXoCJljqhfrEHPOhjBFdcGpYDDozgQZaJwosu1MQPk1ucTw
L3ZuIrWkm133b6nHLn0kdUDan5lkJaxyvl1zCp0aLrsM09MvEbbGB9SV6EZD5xqWZkIapgfEO6ff
pXIFWOYDMD1Wrf0Q50/OCJqBzAPd938OehjOPk7d49V45TyfWVryMqaKpd3Z2enwSD3NbBBvTKCf
LuAdFjwJGXYh1TGaBqmGrfT0eOB7hE9lfLTks+hjXVZ6xLoxpDkALwdEL3rWTTAMQseWoT8qBkpN
VurwS7NXICxPn4/e3SKcA+vqiSI6wT1guPLwJyziEnfC8x8MFnkWG1k3DWUNBsYye6i6jAo5+zo+
rNWUfpy+hXZdZj4YVBBuYBUcXwiDDhbGWKBuf6YJ00Wpd8sNxZbDV025pKWOtKU4f9YpcUsRBlbV
2WjBHNdbVvLOsStpiT5KqY2/AMyCD6p6QNZPVPRfbYhzlOxr7pIT5ZloG+Mbyv+8seFwQQw3KXHE
5CM5lC5ePDLn7J7dh/fwdmEheoD/RDAGW3h28KG1beGPlmrmseS/AfAohIC+SCrU1AK72rs758C2
c0p+flnyS/7RJvXNaOGU2YUiYRF9zjbH4beI4Vm35t4+tmRy8aYZPnWc4ymnWcQl5kQhYuNnt25N
mTc+myd0DLb4B3BXh2v7iSH28OYh8Lx9Wm559G2Bny0dsCnDuGap89ulQcwr0e3CF1kURWA1T7iW
Uk0goiARYvqVxmtBT+gWD+XfpgIK/yk8bZnhEqRUW4crcgHIFFHGr2YnCFZQRasNtmMKpwjLYHl9
0YFWcZyKR1QdR12JuCJsqgXKyoYwG9QGgftS70LtNlV3qrxTI9xdw/ChnihufzOgsmbuPyrTEHVB
oVulr3lq6SGN9CTZmRu8Z/L3VO7zsXWFKkZHhI/RCq+ckN2gc2dBkWNIT2i118EDrvUf7rdzhtMu
8XoZHZUISvd3QyGUOiP0YJvQKbzagknNqKYqMMmxodQFEw1AIPevF+2+CilM4ZcBCZ4OwZHR0FaL
swVYDa92PPlPc+c8mrvkxuejWfCzkXbzHs19q8Cq1SpEd3leuejUP/Qr+BNDY/weom/prbtbNxfl
oh28WRhk6BE+o0PTCLawmsXVB1PhFXUm2BMiiHr+/dAbUWmRrgfxMtS2ZB6VdZBXrJh7mqjVyRxV
BcHt+xSQV22/SpCoG+wI0NadEBSvfSjrInuRVZSr06AC0xexhe6mvFKgC2u1tpORwCE64mBSsM4T
4PrMQJyC0ZcuNdmaQ+MblcZTGD+jeFXjECtPFkhonEEuRbpBe0upE2UjVJYvdosG7TzNAkhuHTuv
JSg7r6y4XdIFEl/4J5VLKwPBZQogFBNo9cgM1Q4mnOHfQGhyeA84xIvFxTZ8CF5oGHwZ8OjhkmwQ
DCxsP9Wu1m7ZBIORKEUlRWXjfEGtkSSO5EnaIPve39Hak5grtavO1tt6ogVJvWMd0gMyrTSuziV3
QMcKZFvulPRJ6KwEE0dj+9DOJopqMpTEEzwuwRWVqql4V2X720ihkZ7iv08JH0mJEBCP+jz2ieBH
cu6fqfwoRtKKpVqNV+QpAVZpdS48NQQlIBUK8LXhZz3HDGoQ7LRroPPgXVcFeH47VkhFFVNMzhrS
v5bAL/EzKux1FtAbE6uCwI5gOvHpTx5hSyrhPVLVrHKG0JVYa/R0cujp6H9oY4gHSIsiA09wLbJK
fukSVA8WIFy+aNUP1mvMQ8Yv4smjb3PkVuB1oDiN2LXUDua1UANSxiBt0wB7gJI0liRcE/WoymBX
dSljIGYY55x38zBVtJw9yCwnJ/CrNZpESvzh38MQGKSjlKVRuV3Y8DzcNPX6xxNHqaXW4BtKOUnB
yUpWhf0KgOZh83ph2YC8JJy2cNPyKF/odDUZlVLQ7cgmhAJroDDX6G5jib3KDGmyZb24e+RqNda0
L9q+MIk3LVrJzpXjVccOhkU6qRUGczHpxP0OVJ1XWRUolk7F3mBSK4crc8AycJz93DzaS9rW8alR
Se7YP3lJGRxQcSClEmJ8gOtZQnB93EN/7T6pFnv6U8IqbZKWTIFOcCE1PUX9A+9QHQFR9+Vh5yyJ
AHxQfJGxwcVMcQPFQQwjWH0bBZkKIQHU+B7Ug5hPfpo8FN0ECsKx09KjwJDMU9ckrWG5k/nTiPnP
lxkBUXco3EszjGTwYDIiY0JSMZ2i0iUX1i6QX7OTlAQbzwhIXoQOPXMcbZKAeN9FF7OUujw8d4T8
cYWBLYhRFwl+vkCkNDSGhqFoVYHeU04RfolcKo1CmaE6y4ekOLLhjXOqR5k3WyPQSNwmxhQuk16u
a2QeI0VaQRxLb2BEKiM+n3Pyfm/gRzJhtNtLfw9QWCfzBLQqZZFs9NCXhqNlOXyNK00oja7//YZK
SAuV5iy7XyM/TlsoNm4295zYpmiBeM1yNm4srtH43tA3RYtU8rsFrlck/CPiB0BSuCskRYdHhMXV
+Qqo4WIGBCEqx9HdSK+MedbLvPRCKIAqbZkjp1EFQgfLBwXC6yMafqL1p8mtxjmCPSmiryMYQUUJ
1kEqJLqYS9tI96DpouAA5qzcUgnRZIMFahd+p6RsiTIIQrRGSEhtG107ecISQUPSNq/6zHcJgszp
G6a9NUcaXUQld95ddHXvcIRJ9pIxIUMCxUM5D/2a6pcWa5wzpRZO3QjURLkE6+sQPFe5cNpUggD+
uV7DSYG9RHyDPDBLrP4/nU0+NEsQNPPfdGrV3dgzipIkBxllSyC5dcF7FGakRlboj+B5FVJFKxAL
3F75hzwMPOWuVjidlwbe2+I+Cr8moLe+pEuEHcHM551PMKED3qLqQ+Uv6ncau7ThZIN0znfdFUHz
cMvrkGEosscoAahSvuVJ99hsnwqvs4yLvub8LHGAtXczNOGZwjK0uSGmIwoR5SAbZRpp2hsdGwYL
dp2Oe5IGGslINab3W3OVEaP0fJYCU55rPgdr1KTUlMqMm2IVxSEKfJvEMkTCMlhlaTco5tTE+rlk
5TWxNBYmxDxqLIUTd1DTHrR+vGvqRSi/R6WRBdNFXbN41rB90kRdmvUT5YwPGQfxzObYf60A2abO
qp43/FlDL+3ewKt6rXQPrYnoaBqJxGeMLtwenbsMuHiQ8qFSZ+i/qaFlUA6rQMrMpEnIQuJK93QG
SyxOPnudM/khOUNak66m2afRyTTLpVWuFjF4Rshdo5+BQy5mDytBU1/zHEFTVg4R+hTp8XVSspe6
eDktKQlO+k+conKG/+4edpeJqZF+pXqBPjBJdsPFv9PTXQDCaVAZDN7uyWz0NbIEgAnmSENRXVSd
2yN3LkuwtkBuoX2kD1sLow4tG60LzJa59FJp+aUuwVBMtOYpXUsiVTgITzF7g1KZabdHTDvXDr2g
h4AWBlOX2NJaqzsJgoJ+rl0eXVnz1JpKDaqEZeu6BMspZP65gHS6QqrT5Ono+iCrMtvlPYuKd4c3
knnAQp1183S2/C97jV1W7XrmB1eI1yjCFcz8QUBw2iyhZUlOrkUU0byTgFJUBILPspEsVoIXFfR+
QcGzLjlY00jwwsYRWghkTvNACBsAwkxmn7lNlYa7SrZuFx4j9x948w3+tFrJgdX6RLSYZkbkoKUL
FU9JD+tgbdJmukquytrIvig0IrcZpFbKUZcuCog7Gr96fl91LiLgH3CEhZ5yFqWrEU2GsQmsYGfd
dWtLIEoNvCyPLE5qM/jjxSMxguVSdE2WJBTehCGoWYYLkofR2gF3A0iDmDFi5jw53U3qH23D3Xgb
D6PCiyi5dBYbb6FbhEkgJzZXnlKTkViVIZE30WfTsi/rwc/0qxzexMgSRaADvgLBU1TIbAzSXUQc
gj+cd7gMDDvRsXCxGYh0XFNnZph6YJPCCOIbfBo6YnIkeQz/0bY09j6RvrJ0aKljOGBZcLh1IPkU
2hfDNj092SOsmFCvCYxTVEyG3skcj4d0j9EL9C69WF3u5M9l54LILMfT39R0WraRfCBYYMbk7KCD
AzOC9yMZEDHrkQDc0V4eGsSSGt0zDAO0jqAKSPSvI4FYvQ+HR0rP4nkQF3DSnDwDGPbmy31b3F7d
Qs0/TojZp0lnpCTMQlB1fh3ie/RNPpDVOETaZlWnLPlkhWW0TEAwrwgVjLIKtLVUKWAQvimIg2uS
RkfppekC6TINsWGuOSTxZ/olUCdE8Uj7y5yTBDBI0781hP8FjlLRQF5YI5YC0+4OPbz/1rxs3buk
lAHmh10jj65SY01hhtUeGElbpZOhJFrUnkOyYiQUmsbi7mukQUrk8uWfy63RqiI/1+hlq6pWYmaX
MiUgdymMBEdrGEPOlG7oiQkGScCDa+AXAzIayvSn2AsYTKzEhKAsJVOLeC/ftOUJveRZDbJP8IqG
XLYNrh6yjMCqFJ2IJUfVA949cirYZd0mWXOJn+imyaWkKTkoShbuFSMtZKmldNSq1aAHOBVRFGvx
1VlPzv1djacqko1oPPrz/7OIytyqCDpR2+hAYRGtqyk/+UFMKzqjYhvGv8aqRmo65rVw/dLFpZIu
OYqsVUmihi5TOFLHmRbhTF9ZV1aNRPSTLpnkqFWDxno9QxqQVng0sOMnZEjI6b9TZsCLgEKe1DvN
SqcBQ+poCN9S33Ak4gEKBRVuSIArelVdi5pLUj+FbVeeEjFpvF18DCD0UbRK/SJ5WK4iGn0Ck/Ck
04UMVHfvfvHAsIz4NrJf+pSfpGTTlJhF/hJLoEUbCJbDYu9KeZseWoVLQy6T8P2KBBizkAmnaaEw
H1YRGxQlGga/InVHzma0WrNpFc/4UzUmCpx+R4xMpOionRRVbhu+orqjkpsS00ghjKZlOiqIdAvO
pV1GUVPTRc5otgG1WoXOxf60qPzhRioWO7SJx1YiWryB/ORRSK9RvvM3fLLlg2OUmyiCP1OjJexN
2EcGDv4A/BRzaZjKjWHKDmkRT02lxiWynJiB3QZTmEl2rmEzPfsahjD/Ukfl40+D7fKV3gbdiv8s
giiyFVLGb6SnnoijSr5SmSGxZfUpteproJZ22sAA3Zd14WZUrVvKmHy6OzhhqqKatn5So/o7ELZk
rx0O/xDFCgBfUBHlHlKFHFDTtaTyj+0DiVWKondU96Tlhp4otzqfBwD9Rb25Vr4MX8c1vRJaIf3Z
pMSObiXG0aS+AXF9eHIfrKt6O92xrxQd8bg3PEJKWyFY3u26t6GA7UMtyser+BX/5LxBoT9cH1pW
eJnZxuwLCpRSV4L/Na4+IxT4S+UC1anq3jwTgYTFubSxs5OlqAZhuQ9rwhtyJEwt9bGi04l/TdTZ
oyqBpitK9+/m80OLxjOVl3VmHm7d1UJzOJNa/zJMzmkAL0RHuVIxmB6AtQVSPBkK9MKjKbugX4KU
BCw9UH5VDl72h80lXNOytOfeCGM697f4aYz4jY1uYtqhWmtZik8wI2TW1ACrDvYrLSjYZao/f3MZ
4mimInnVqByVqCZWCypK+skKrijtvbxU4EtpEvXUldlt/FpsWc4WOdRyV5vFZiyXWq2g7/G5c+td
ejeVlSMfw1cKVp8I75KAJ+ZH+YhUNR4C+sMU0a4OsD1BFEn+ofjPGjY1jxVzDd64tRDBP6UfFzI5
U5M/lVaFFe96bZzPxka1aJprrvfBm7pIEGMWTO5D50xVoeoK+UG/TT8AWyAmPQj+wCQOJqI4xVaJ
WrwKZYxwBXtTljGtCzf0VVAj2NAMsmCeSEUguwA9IdvAwvENiTSFo2kTIPm4j6uVwZdSfmZPxZyi
ZTJ6jR6j7WA9+43Kf7eNvZ99ntYeRdir9Uq/uULIq1nZ11fRyhF31c1f+jHd+UbeLCCS8zXrefP1
9/o7rl5/e7OQPMvmGu0UFS/neeJfs4if/tQ3FKFPl3coq9R+0dWFCvRxnu08v85rcbldx2mdUjD6
jowAKY5oE2bpE2U/buRkta2tiluwS+405dPkU0oQtWee8rXlQcFUJuWWKE9Sxc13iw7VwWwiAlKR
S1xp2IKmTv3pThYbksDJqgf3uZZcglC5Bl9TDezlwgKNk6ExbIgI/E7ZYpKhuAGJHoBWAogB4m0d
LEIAOL0knAA2BtChFLYrHpgonDmaygOsEdAh4P9nLWQzqL1Gm1dcPeXntPwp6hKqIMgZue9Y4InG
6z/u+QifS5CZ9qynOscXkwOcs9Rh7418agYqsZhNoujsgxxN5hurdXGJa4WqKWoE1bNZ4qhTZnQ8
QE1WYVx0oP/DWkrRKvnZimgUeHxworLW5lJbFdA4ipKBji3sCa9VG8g6dq+HAigqkJJjU0MgTfqM
lg84Swy0QZtNy4LgTHkvCmIFROGkECshLsgFU//Z00nWPEIs3CsdJ3PxhQRXiMVYwGaohYZCfXSt
eoVyD6ofz0K47NxqKHqlKQvhWpxQGh0rTUPdCgjLCfCFGlhWNgV53EiBPplCqZY9PRwq0ykbRpAa
hEJB9jwlCOMVC4bTU6xyg5QIBrq56iYIfhDLKVsN9BoB2Uot/UcnUsB3jN3JBMMKxED0LEO7j0Ag
VW6iN1JKgJxsFnfIdQJVwJXqYPG9zt9WqYKa3f6rU/jhjRt49D8PznPDCzrgEkeIx8Qdac2A2Acv
h+7o1ODmvamfetUotKtgTc0UMvBTAHAGHOQ5TbwzUDo09BlHegqC1XtzkYRxWTDpJWv0Bne6eVwv
iv2BhuVcgbnaPwpCLaJXLHcOhGJACEzBvu575rTq4csL3dlQsMnO/AGIi5+dctwYe1qMlT0sew+n
1PqwyBPxpI7zw7mwPd2bQ8Z8OJaPKfVdcHSYY0OlbFWlQFH/DaX4N8UwYh2JJ/KjnUSu9VJTiRZ6
7ZYAeGkuCmqnBEH6EqnGhHR6aZ2zTVSVsg1vKOVPyuRa3kvq9FNJ8Cdxivox0i6RTmBa0oq2sk8U
Q2kh4bIeTIWir8Eh71RFUhrnikzklaI7ynB44nppdIGta6Iqgf6vLI5wk9BqgusJMWMChMXYZ+oS
v1GEku2SuATUmMBLU1jQzDPZSdq1PISOna+Zu+4xrGB4GQKNb3wjIfh3gVjws3bYxl75aRl/55hW
N6RdDhLrW7FIfYlGWOIatcFudAxz/SfSaejHUn6+LOPGd3fdfbJOimuz0P62y5PH2tzMpz2o9XGh
gYaMU0Fv569MELiFxe6h01sYFNZWeU6R6h2aBDaEpg41s4jxHRRWNe/WKDNrjzYCfavnip417f3d
/PzVJuh1LVA1IAL6P47Oq0dxbQvCv8iSc3jFiUyToV8sQuMExhFj//r5PNLV6J5zembA3nuFWrWq
imtfTcXcHpIgRJwdfld7lFRccdmuS/IVWZJka53eCBQ+ikO6JHPiYDMk7j/jKg1fNO0xzBkj8KH0
PyG2YqZv4p5GiqJCPLZXuOMm69x/AuzslomFQyIwsNhN7YyZOpBpNJZZEyazsPGLZgL7GAtz/0aB
2Dph4rSN7iibYIqjo1gWLqVVy1EjjXaRLbbOc5f8lGekO0PbuL5021RQ+Kyv1br9o9qhDKtAyWFT
fnlKzzNKQAyAKFfhfZijlmh2leZM+VI85kXMlj9bGe8Z6Ai8zVO9M/j++c3YIR3VjjpxVFXIDzkS
ynZs8pBj0GiiRIA1aCuo7CmjrLV7lK2EUX4TO/RIqmpUIumsI7xs3NqDcgov4UFhJaY44GalQGEv
Jkm0b2FD09557N9rMBRfmxCxo886Jsw2Hm3umqvNPraFonDhq6x6oD4AGapmRcP5siU//J5hjeRz
RVmIpWB1FGKmCvsBl/CrgK4MMPLui/JFiREWpOvFd2XuGd9pnWeWvNruIl/qFQ9h8LMK2ZPiDdyF
xvteTYjqvJqWnehR+ifS5izrIzf0r5hKxzq1xX1xsbbqAss9lP3cEFsKBHPTUVzZJYX4UV0/5wbi
d9YKRYRg1G6e8HhP4j66Dbh/fn56CBoIp4HJH83B7zlUG2TG1zSJD4odc53scPNZski9zH5MOORP
9PYYY0I7UMjyh3R4nhNrHvmvzqWIoko0Zg0SS7jyIX+AVstftW6WKKs1VFhsD2sjrix1kXRvMJCB
3wwNiCxmeklqK4ldJbCMbPkvOPAfJKTGQVI4CjCi9/IeIbaqA9jQEGP9UdF4gaemLGre9gl9AVQn
kG+s3FSeUsvys1k++JZK6H10iHbbL0pSvBEUm789v4VL7HDEYQE/5PMwaCAKnEt0BqhASwSh09co
4kVT4mIZ0Njdg4dKDZc+0oui2OqDWTw/fOFm8juaCxt7R9UdogvjfcN+Pj1+CkmcPHIb0zEZOh24
+Amfsrcj4jNYn+ayxI1imACP98/Youi1KBblzoRTlJ9KsH/6Vsjk//8M9sfVwE1frhG7LVQ4hRg3
QkUtJONCo8Gv/WNXBT5rPXIHM7nyPjux5PWgZblVtsgnrimr60n00yE7ipw6skCETdpjIhnJ+tD8
fn5QKT/VsGmwIIjgr9s6DLOx7uZQF82rehw0bwgPkGiPUuIo7Caxj8EOPB0/vcTT4Vsjz6YSGri1
5a5H9PR9qKbZCdG3/PTq2Dr4WqPqIW2F2NX35e17Rh3IyNAd84zElRFk4lrDFUK9sbU/SFVcs5u2
Sq+MzhUbQsuZmBBTgazybPT6lbgD7wUtnp/thNObY9cMZboc2SGVPs0QAZdSHG5Mt07mvBgEvKnC
8XBnO25PsihIMoCPuWtQgd9fsDXSYfcKvcwP2DeuYziwCKPy2ku2/LZTNv5CR0YwC0qz/fnYOBXm
6Mx+sKoN1nQuqFrk1JbM4+/avYdFv8tOaemFkYcKqvnLcwkeCNP/cuZqc9T9omSKXusXDhNF9Wtk
3fvz1/CHAlvPfeM7jRntjk0yaEBEG5REo79s31xfV2EX7ZtxuX6tgg37OyoF08PYyo902XABmlFW
OjENTGTTkxgYc0TDUdFJz49io3xGSIweEHboFjWLb2gqJCPEIoIzyZ2BjDV0XzQ4MksJl45Khe7h
lPwg5LvFelkd1BIQgSrZPkgGT1iLecv1eXzvFRYGa2S1EOpd81y14R6PzMBrYe9TSPKTPDhmlrGt
0DoBB7Z2/nbyZJWsyBG1uo/EuRJ41sszqoVozARlTofIp2B9giL5Iu8RCPo1jsmZdtTTajdDOebc
6J6luR/UI77OK58ZSNrKvmRNzOc0kBb49YYb+Iw74SfZkyWCC99NfPQ7FOn/kCih5il+vzwQnW7S
HCvmpP7OhgiWk0hYN6rJQz4qkesQQT5lxEsQX6Oc1RhKAs7xICVmw2tDX4rVvWX010I0ks6fczSR
TsWyXFXL7N6za3MjfxtYOKngkPGaYMZTlw33yx4nfQACIiRlW1negq0+t5a8D/1c/OXgJfqBjj/V
RshefGK3Y8dOwlV0/NY9nlD33Tc8eWVt6TcBGUF1GseQKcn5hrlv0MAk+oDLnfpzeqWFLu3mmtYj
CfcszVboTrLhe2RYVUZ39WEoNhfEaAYF4bJy6hidUQj6yF9rpRtfE4azcLJo2sTR99ekvKW5RUya
mBT/lwzdvk7IryjFSCqQVnF7arVmeNTIa5T8JQY4BuAJuZrynk3Fe34njJM+MBnlHgLbEeRRZwST
U8dIs7QL7Yq2VHJCxUM6VY+YzHEia8h0o5hNEfXQXHpA/I4P2gnYbkeWr2nFpHm+Lf5wRhGHE6jC
ZqUgOJJE2rdtsABjjox61P0FD+uU34FOimqEcXW7T7+jhMJVdUg+Bm3nX7ALmOvmc0udqOa8fk+M
9zhdC4HT507HclfuiTDLwa+yYQ9QgEidg9MjpWMg/hiSaKjPfEbh3vuIeeXGOms/yl1dBGusRvbK
MUOKOB0s0zQMhLZJNuJ/bJp+ro06BLbh/9VX9R4dnwc0ipNLxp3coQRCYfDGzIquhNlPagv/YRmT
tgadRryWXWKMzM6GvDTO7dpCwQUoFZH5D9K/ICXSnJoLfE46Dn/zNboVG9WygwPmRebBug4f6s94
uwgatj/RVZLcaCue/ezKEq3UOSFegC2qkDa1GfYMMrJW0xea9TF1kv3iz+kGG7jvKYHQQtR9JPGo
PMGWucdX6Q4GQiUall7xAMB57hDyPLWwCfDwaDbqH6UCii4rHmW8Fjb50Xj9V9/Z63NlzbkqIejQ
v1zqS/ojrXNQSpVaD+besQbRTRw+YOonkBy/iIn3EwC9PX8CJZPCrxQRv70vAsUInkGRqY1y1J5u
BXI4HE1yIh+NfProN8qGuMZ3VJMZJ7Fh/43Gm6kLoCuU/t0Hrbc+Gu6GcKLkpSoKHoQgtKuaP+XY
rKu/9s9AATDfwVc7toQ/h+hnOh+qnFn8a3B1BOpgR/zaAtAxFLLEYzO7BTiIBBrFtJ2jo5cHvsny
AC7SE+WePrg+IhTMyguQtj7wX+hoDgUDRb5c4VRIEgFWrLPILVkWO77+UOktycq+uvtA1VZ/BATi
0WrH1a3lkE0iFHPgh3cu2S6FrCY4JrH/YHaDqSeaqGlo14gopcNtMTnS5pBvRTBO2ekZkH/mb/TJ
wRYqOlcEzZPI5iORa8kbFWfvFzHSsvbjQ2c4FtBa5fG2qRQzFLM9K9qohoNmL37qysvOdvwiA0AM
z2L8UlFXIA99S7/6urqwJOCV595Ej2fMREb9uJx9IErTk9jQ0Pds2stfP+z8Z+m3GtKfPFxHj6dt
vw8BhkhOlm2aDqaIDYt3mYNGcZKhQu1GL0/u3QJghfEmOn7j9lLUnoK4oDLHxoX2kY/FRlOb+TEd
dw8MAJHWdBpj9kIlXXDLJ5MUM6fkGiu79zWZmy9fTMeyaauXQcyJbWyeszQE9tevPPh193aX/1XR
wlLdkLVuMMhzcNToGxgtP3IGWWzZobraA+Eazgc2ZYm01SR8uYLofJvxp3aiP3EmO2jG8pOhXXgB
jerbbuiB4UX/79hex9JrWZSi8pmaFwE3dXOUYP7znFSULvtWQ6nMsAu2OPmJLdemfKPB6/C+S8Qe
w7msOQUzVkxaCxsze5xU2Nljc8yTIOS0xbI9lMWO5pScikOpAAp1iZu5ASni8k3nlraR+1WYsETY
bKpg29bzRJgOS2LZuW+3bTLuoLydM1/DOi7129kbQdF+pXY2hpE6/1vrSD+RGK/VMeIPYa+FYZ4y
/pwbAMOWFQSltclb4Kc9Mz2ZMl+HJgph8KBfEMd6MTV57nJ9YSFyBi2adhC2xF2dp1uFJE5u89LJ
+yT+0FZ1xrwGplCo2WVPlJGMTPJxH84Lyy3fawKipc6HU5AO31+H4m9NhBM6gYjOEX3pJmHHlZMK
396XXRiedXrlP+DgHKLm8qF777zqOYDkGvmQQ6e5ujh5RQujO6JLTzmlyOjAkYquAORWNaZ9MPux
UmKRPsms65PHHbxnPe5Zz6nIfJLW/+Xp1rKjqQcXoJSJL309Ra7fzPwhFqkbzpXR+FAqDJ4cMAeC
/t3jU7kBxhLvGb+XU/vOXHqgIh1X7z9ak0h22sw1EXcAvoW1m0wkoLjKNd8zvACql9My5uM31pv0
PeNthm1sVyjAQjNtZ73pD2UGV5okLgdkew8x7AoGBzMw1YlQtWrHAb4JaMUl8FLDwMnin5wAxGSW
8vimbfWM5cL6rK/lBRgCDwyZZ2q4bmmh3/cZycW8a6gOEYZH7d/WbumhmeVvkknd2EiML8o35TXC
kBRW2B5JKwHPDDTkGBJA4PgJpHHa+5/Uxu4ewVa0E5luJ76cLt/Ijf11FCGGXXUL8cI7xJIe/fBu
yvED0gfAN/lQ5tOhYOYrMY4oNKbllIX/P7rkKQ7tfPxxewMBsmKQPDRu+q92Q3fPrpgjoRzxntfV
jM5fhIkNxEXfO9gYA6U0S+skcJEB6FEH9IP/4n3tIv7ld+k1ivz2S7O7Gxn26VhY0DCHgTAK4soQ
k9bJ5PLSVDatowIHp+P/B4LHP+1hspcTzfQLagG4+9AI9NuzXNMIxdCkabo/F0M5SNAcLsqqhl66
eUKEV2xCRr773GFRXI0jrb9OnvwIl0Bel7IjP6d1fyQgZNaesFlkrpSoFDuUAEg5gIBYFhMCfVYZ
Q79B/DfuQuKryvgredD8aT5S9IJpCTtQUnyeUbAcJAXIXvSCkf+9vflaUDfY0M44rMzNuEHmVanG
QjIv2QLRUPzmwuDXibinw2wRji1lE9ShrzR6R6xzyzkVLsrg9MhG5Iq6xySr/EFPkZyFimAjrhgw
EJnxxeV3Saz6sbtq2nG6eDPECewcIYVg+pxjbBFnLq88YkOLFWg/jeygH9F+NgMviTMCiBD9MDbE
BV4bch0XIMcdlTbvjLz354mYemoiOshWQ5u7ouUocEE+u88ZTCp+Teg8KmZTbTIRX64mjTTUr78z
GRdMdmtWSeApTA//gxENFufIcOgORZb0LqhWVmruITX1Re/NfpP3f7n7CtqEgjCLyNQb9CW/8jgi
qGWTOrCLxAczqY+GaOd0jwPGZL/kkUBfzkOhY+V2n6JHd1aQB5zxdLJ7fo5o1QD0adI+LoIrTkv3
X/ufzhWAhH4VeSJBa919ocCQEtb8y5qCE890kyyIuvkiOMgXHAcZDyJxBHiqzytE3hdG7yS3bAJa
QUBp8DHZmcasUnwci7+pjd51fq3OAbUZjDh0b3bh7o3nMz34RTxRDiG4R9whzN+6n661+W/ZQ7wP
1SE2Dy38mbZxJGY1yiKvHCUevdMJRxOYR/44Lbo8Z90gpwB0akD8LqD0gRKzNPH/pBjApZhBy9JS
Dhw02pWociW61e/0/zvjfPCiu+mXJiKxS09KRhF9yvaNaJo+rWamMqEfSq/d1+U0U459OY4EzgGn
mVIRRfhGAR1Rir92n9LV/ytifo+5OFI2VJ3vWzFPUFM90wKmrlqvRGSRPy7v8Wl6Ga+yPSSw4N4T
em5qoiR3Nnztfql1zhMOmzCR0TlQJtKyOGVYDh8VSNPH7o/IwVhYPkjcB7gh0DtKzp22IjKrm+cJ
lIJMAzWckJFsKHToLIXI7Sdi7/JE6MXoTksUCJ8cmcn7Jrga1p0McMW1cleojH9JxsGa0gmfRtq0
rz2AGTiwcGASrCYMoMypxCO23PpA5gPCoWvQXem/zg1gy1tbFuJpkLwy4B4RbovZS51hI/GUjmZ1
UBG9Pmc7cDlUZGm29Rxb+XE6M2Vfm3/UuUTdqUeLmoYdKxujaUe64UQ0T3F9/XRe9F5VrSNAJSBW
ArLj/vGd11+fT07jql7j50r5jp7r5A/YRMED6K6sgEYyOu19Z7PjBKwH1yJyZXJx5Go0iVnm1YCq
9IeC00AbwruCKuyn/S0Tj3J+wLd9wF8azuzjCepCWiIfSksRcnRRNFXt14924bGUZMpdhnYCUNdG
TX5AkeXPuEpmH/S/YUCABaijSqE5OdIv1ABAHF/LKeE14eaBHOhxwxkQzbn8XRMqsMj7Wl6IbXHL
7wCIQTyp1KbI9Fi5E1HGPJHDrQUbnEdiwMqKk4pecs3J8tSOfsc1kGJdRorbMrum0WbPLZ99t4Gw
lHvwqDFIZV5PhtBPUYoEvIVA9QUjHQo000OQex78UtmLELim7YZOvZ9QE0E2aPwSASq0l8je4/de
eC3E90Y9tw3+fW4MElpMBI71GSCOMxjygTreOG0GnSSdT7Z7fqaiDqJ5JK+KGOoMzoiGedUsn/9C
kYB4J8qaAahoPqLvpE8iqlTSggNTxu6XsU/lgGcKq8Ra6SxYwutlarqNUNtZDtjAp3A/JC6PgM/I
JM5nVEhRNwOnJc2U320e+lLji8/pO1g2ry3HC/Cm6Ub6L7hiQaVnjkOEQTFRQcGt96jzLOWv77YD
9gIEKQAGdbbeuUU64ZmVKJzK8ya/l+C+nE6L5b1gJZTjIlhy0mJ9luJNTtzpPEIXP5O8z3nnBd1K
DxdVB0eOkQGU+/6nRJdamjbdSs7YWQ9Hg8UKWqzKnI9Nmciv1HZy6ZGpTEC5zz5Ben9ED6GM5Ooi
sKgCgYYZBCvr2YRJR+A2TDq9567OR1HDU3CTOyDQUGmpS7Ir1ArzdwBaYrtdDnCrCqw4kpY9avmf
uTV/M/lYUBwlO3COIzejbD34WFs6oBrLGsQf2hH1w7dy5GhBklfYSKSJBeseLKTIoJoXhUz3bgn/
zOCK3TFSgjB6w1JywVAJ3b/BBURZuvG79ZdD/ZvNq85OoVlfhVlCmsId9iQCvwUMnHP+ROYCyrmr
fsC14gfwdHrUANb3vMA3bBUq/2W1MBR0vB25hZgF8ELiLlwM1KjSgpBxxeBFkf3Uk+z5+yogCI9e
wjFS/+Tul+qgbPz6u30a2Lu4VL3oFBvKXykAzQCwvpHToa6mzBB1BxXjrl9QkCpsZnArccyAiHdS
pim4//J70AYqBrxMSsenLVMEedZdHIo1DhKzPIYNZTwsQqQXZgmaPm5JRJCEF92x/83/5EX6n54y
jAaaKWV/+oUdkUwGUhqdJ47UmPQ63WJwqcxWBVtIMBxBQt5MSbAQZq4FhD6upxHt2chYZGMNvXzv
W9kFieivxxwT0tpCRfMOSkeFP5qw0ZYUyw/1INSQ4/Spybnd4NxhIfjvq1xBLvz0BbmJYWnK3B2G
l+wrLoSSTcN3XFS35nmhBW3PKTDrFJshgsS9xMRlrtNRMFw+6TTfdhbwZkZV7UikulEgjOSJ+bHD
HfEz3VUskC3Vbb8kQcpnyViLHAHGbCyT9ajtfYblXAqK1pznxpQkHY0LAA72Aq6lQG/BpMlJ5Bu1
f2HXd7Yc0cgjgPf5GPMQdE8tu+pd3oXMoGEIRDBPoXLFGIZ2YBSAlAjCHzkvR4H1EtZIffy0YIDS
XdIrgmYpWD/hexzSrYBKvv+rBauNw9yKvx6Fes0v37COrwk0de7hcwQWURzCGRg7YTZmOs67FCcM
h4DygL5hjvT2OzxhiiXjTfWdcTBKfSPWcwVtocgljEe1W+hMNSKAQXqUK+NrIBwJapvu4WRDUOG+
sYY7Vdfii/2I5+mLf9H/ViudGJB1ImpdGyGo1uHcMjig0u0exC98yQS3xX4bHDMcv8RxipQYMQPH
khqTHvgUXHiYc5Hhv3OfMofOAf+ugCcZMOfjlrzoTSOHIIbi6eP7nanUvok55psOYRaOTTtT+CRk
FyD+aBdDHMWJbxXhGiUj2DKsSwzbwQpIwyK6M5uTHaY/5jjeUOkrN3X6iffQNtGmWIp+sOidzzxY
R6Bt8dEYtY+DVCDTI46JMPG4g60A2IIxDgJyw98IlV8vb2/cHgAAkWWm1F2rPkYFaEJpI74/0GXw
S9Bv14K5Al6tPg7LmOmYi0mgah4CZAQBw0HqQAQtSUNx6DFxe5pjupYhcchrLPQARSgse8q1/hQu
m0cVLmLBfbV7E7hRdsA8+kkvP6hYaKB0LpAABSZdFljrfY/dVPwY9henKsiHLClkMz23zWpOYPic
LD0YfSAGg9MwJMxmIkSLeB5TVfIaR1/9yo+bnZ1jO2i/DiFuISgYZMuGvYqIYLpOMFqDj22tqOYi
QkHqDS5nH/py0ScbMWeUF9KWdayBWCzdi1muOXqywtKOVj69mjZ1soaBlz4YAiEkw0iE60KrYqeB
U6h+/vf8y1nDHuaFroSON6AkFK8VeSW7hd3IROKAmJa2jiE5g/7dQw/cV30NYSVTOoeMii9Usu2+
+IW1+HFVIsFPTX8/oFifeikcnrQuG6pOBOrlHwbj1gbDChYpX6KrM3o5a+z1gguBtoIjrLoGRP3J
0EmfNQ9r2xiOatoYIQZr7nxeuyIeh+GpEScqoN+G+i9gkl15IYFexVBiRVI9DWUTKb+eJpgpfy6C
ypxcXNTGlZq6SCZva9sypk/FBUVEMmEC/TnJLzijwwRWreZQC7/lJMEdDXX4N0sHsHVfbtiP2fJ4
nUvKq+DIJY1fjy7dNiU14V7qaKyG28G/T2QsDQ5PbivWSNkSb8RpCCyWbLtp7gABp9LaqpgC+FAV
3vqmx7yT3H159ZPKXArADYv6aee1X1fTCBYmY71xVeGDUExeJQwsX+XXVgLPH0aYcjyJ+Pu0bc05
a6ZC6VrFOH0fZLh8gCHPAGuP/Ou9Xr5l+EFp2C9gmoodaSYOmXFpWV3OOLdsxdaxHz6iaK8oN3K6
6K+rKXU5Rcj3nEo2Q/wWjjpulL9NMf0QSn+jatSCMDZOeWKaywiYtov0WU3DK2o/cOawNa0vAzoz
jS+UQXrqFA+RJWztFuIGoqKvx1uqTHYJsRm7nV6HgqG56tGfWSVVpg79L/YTNAifQQrN82yqQIsA
K3bESjg/gBLFTAAt2snNqv3D4AYvE7r1i3GQ3MJ7Mm7wVAQtZi8KsXEMBzPfK+cKfUbl43IJxloL
xjmNOgLw4FWWDers2AzeciztLUxd5EdwABkWNi/RrncYdA67kenjCWyVuBIbUaDpdilvP5+xGNjv
3qliGpBR3bpyPrbgB2OJU6C6cSObvxGiBfdBHreTHIEx4a1F6vQ9ezI/wDxgFHHGgmkm+e+59Wv9
gcA72a3/oaONJde653gPyeOinfMymIGjJrgrQ4TzEPaSbmCsNRg9FOPzB+6ATGp1rdClXokfDNPZ
PWGpIBzHkk0lKAHCmWDjdiwCjk0UuOm/xqGbWI+2Gmu+AjsS89lqkjZTsFgqgmjxsWw95OMDaPmM
50AeR/nheanAVD0aKFvZC42jwIdzQcZRPcmdsPStH8asISRs4H2iYTcOL81DupVzonhyQxgXaWGu
EpNMDTIqa/s4L51SL7iGqCfxBz+jdfRHa/VDO8wT15++vCBFMHCEKsR0YHAsGq4QQRJDVS4MwVah
LwQ0Cq8fgT2saIqB6F3wJZuaJLusnxcRFzuGkT/Wvrrx7wS/IuZDoEDI4slzsjPOKoifK87x3kMn
jQD9VsZvdaL8lAuDSlLyDWNeTNqTAeD48+KvijAbGBk7bcUXRbtY5SarjwDCx6h/fB7Pg0Lz5w/H
ESXLAaW3o3EPGhPwKb4kLa8+lNAAUWw9FPfU+VYwW8aApwXheB0Oy6gsp7LKv5J0jA3czMVZjdMj
7mCIIaTBCAxLzQZljW5X2/PvQT1Zv2bJ4ARxZGFjbdKhHqvm8h1foeDIR5VYaFxLCwuu45TZGniN
sNbJONBmlF34o007p5exS/UKHB90IIg1CBLWne0M7g5Usw+ReIPZq47V361cDoMJvuDHj29pfv68
psFMgjS/UvEDmTLoBu4vfSQ9UBuVN+21mee/5RoSw0rnXp35hWAStW5iopYDoy1rnFZyX1cMp3iw
rmJg2ySxafSXVycKABLqUHiDZVFy/9d9GQqtOba6Uww79VGDq+4Jaya8fpj4JdV4BfG8PNHuwa6Q
VFcqJ+QrhCfnwkkKwAg/DH8O+NDRYlSoSOARemXKCyeCvFu5r3T6bp3XhdZPBnT3OLkvBfeMGOhS
cM1fQhvJ2pDmDP4CFaEXhhxb4yYPjbjOqhPmLa/B3kpARGKLrcKRdGTcqiWTB2Tq7yJ2V2AS4kDU
/5Wn4BiQ7eA2ofrMhtyv+rzlq/eU7YVHY9CyYUuUPuRFHyysJz6Z9Gyap3jMHHIZWmx1gN3IzXgM
LbBLd0gHZAlUyLV6518No5vO1rb9qegHdxpQg8xXgoVOHYN+hUHnZ9e8cMnXOVastO8EyTE6NE4l
3kQdzmpsoPtyYWUhA1GuWo7DCIgo/X1THhi2wUdBidTl25L44PAbr3k1TeKlAp/omTicvC++UAzO
WNeRbJE3jOXm84+5UVtsW7bdnWSTHV6TvUTzuidmIfxG3XBpdnoDOcAmhAKNdtLyQ83qN6vgSohw
tT3NH1DLpoNV2uwS9sqLGQSIqvHeNYqEaIgGPHfsjJ+Ld7ISl8G+mr4Bz/3sZsLvHgRDJGtBW2yN
ALV5hPhSrwfbJNmyiTb5z5N+wfvegevTJbg48zK4IVRFzExvwwLud56dZQxbr6k+I8kqQMA22Ivo
9zoVsfx0BOEu3QV9oqxSyc970I0d8EGX2yoUJIiQKzNwKSBFP0dyD3Xtl0svuWRCDLEq3sjSLwMX
uojCcHY14Lrlm9/R68EYCkC+vnV+TENrl8yA5g2o3Kgm8rHN7jzXbxL8LTx2ovuByyH6tCp0LvmO
4hfEiK+yTDd8E8oavpnlw/ZbfQFmGLLsoKP/GZvoEVIPcy8gHE+ldWprbkBRx7b/pvqj7MMiDLIs
HiBI9mWDdXT4KEBJ+2xUn1jzcCC4oWfUFjYG1+KFrk60huUUbegMSs0FV0uZxzpJN8NW6XUB+0kv
AVtsxHNm65nA7qcBQrHDQrF3o3xSgBw55Q/C5o0vwJwb1+OqnTaJUwKlJ3a/+SS2wE6bNs5whLmk
zIHjRW/RYStXBkFHDUOuYBr9sH7z/GGKzt1YwRtsLzxs/koYoOOGVfNJXY713/RB1W26IQ5TgzQS
tTvjC9XXf2viFBIyXyCsAZpqZpUEUHnAR4eFRmMhLt6/UYB314xbivn1F+c5xtKmLxZ/EeKWEEHI
wQwBRM8KMKVFfYEYlk+ICUADtCmH1HJgRcFYNjuXsa2GoaDznTT6ElLCm/UpO/jh2RRrbQyVmbKK
MloQl0kIswmQ3lVfDhRGnH8rLMTS/SAZDkeDxDYAVC6rbYQc1Zq3wzbDa1zDqEJ+1DEXyT274/EG
8XjFkiOzfAg7eAJhPc0kdY0dDsaAw+6R+gCgAT1rNU/jPTSsSWCPVd7l0EvjcZoerXqmHUVI5OGg
HB6yumrTM6OjLHumfgJtYoqCyb22AmFu7cATmRXI946JRsnHzJCinmq/ykb5leRxT0/r81MwsD7I
Mg0PANpEhOUZLqTZVrfDX3GioTlBOvYCL54XbGvBOG5/mwGJo555HgIW7rdd6ARblVEs5Hp09R0T
2h3jMgerJKZhoBXjXh8VO7E4K4cvw2puUNhvw7uer0rde93Vk0wcN5dnBSRw8qS9pHsz4fAQON0s
9D7LaJyeoPgcKY1jp4G748gVVsuUA6z3wf2Pd/wjkZqh30/NecZIm43EW/T+wVrq9gTgfD6+UEJJ
SQjFaszURgb4x403SVsUW4yvxhIl5NRaS5eIpcujSaRhv9VcFqGbgSlcdNGDFhOOLKy6v5iLuzEE
Bw1UxxQmxlKFfpu4FudAvIuT6oaNGBPQi+EypgrOr8UgvsCrtoXQM6Ab2lpgf1YEQG7OMK3oBVu+
lb09Uqbxz6t25dur8/IDuw/0hOQ1lip23011wwdA+utxYsLO0/uAZLX42zoVsvwizHtITvJnorJz
Wmm2lk0KxJq2zEPeuAgDRfNqe/TVwm0re3m1BYoU4M5h6YfTS//5eX3t8ANPK5w06e3N+eIqjWkV
TB4Q25dIPwxcRn2IAjm3EY7EsWVugX7ZgHb1/Oll5vOPCj+m4b8nzgRpX8/kjxvL3jdlTqnbXONc
f9ufGtvIqYDHYzjJXrv2ObMYVCTULSdC574UHQI5HU1mwrkB2YommjgKGkfcB4cqVuAV/Ay4PzNp
nqjshqAS8jIF6IXkzdbxdwJMUz3HytUYhhD9tVukU9poMM1IZYL1OnQu+gwkWA9+DAfl9zP8Ba+x
PI3HvFUYQPFaJ8FEU/V5iA070uwv2EYx02JX/Y4zmrkZVqKsi1gDfZnptAoJA3QV5/oBAoRS/Jqm
e91GSAf72lvjQxIdbCqcel6vgh9l1iwQFqPGdouTQCV8TNm98GjwmQxpLlwUvpJhhECoo2wH7Gtu
skmH815kx0vS1YiGeape4EDaxg3VNT9lKiR5DBjnLT8VYs/xRiKv+XuC3JV8fe1ErTP7/q/wUyxd
6oEKiOp/AbVvxPQTk0cet3mhNspfbHRic8+3mZG4oX6AabG4uxEHEbfnljJuuD76VN63bPDMy0k8
1beRM/Sru4TF3vr2rRbQCdLopAN+mWyG07h+cUDMxJ/qQhnGrEBdtzmLd0CyJDr4dgoc8aHe4Xht
hiLyNWO3Y/KlhN00HCL1lk4/2+/YuKZ/sc2mwKlcKlMZ6oWTMV7Dx9j+PLIj/Wq4MOuFYdkEhZqa
wy+2xiFgRwiuLeOPQ7+3/qJx7UrirqUQo+HqYOMZc+FA0/GEu3eLDsqahyI13ijPJrIweplzJXeF
bNwFjyLYGMW2NonGt6TbFA20kZFsZraeeWHITAu01Y1Nv1/mAX5v384xcI+ADTkcSG7gKrK8J951
M0VignNs0vuzgY22a2E0gYcG0bT51YGPKufFoFk7gKgZzZSShrQwzKOGcaM2G5xHwE2pqsFJeQlS
zVpSp/iaCVxXeWyoPacdi6z4yh54Bf2cxCMqrDYMD7hz+R+QI2U0LR3TDWYg1sB/ALoVrtqpWhBN
xpFnTjKwAF50MyqvNZ2GY+5ifNc4rqBNl/oN9EmBPACgZTg3YKYd4s5p4zGbf2wevRwdCLbvZs8f
bSWhM8BCPwy+FtUQfQkZ8RIvqyMrxHPofmvxENDeQDcEm7BT2WNyyxFj5P8VR805xr8C4NSJlnyM
P/HwXljLkBPzJLItyU2LJ/Z7L19bfqf0hvB+EHvgEg+BgK2BOR60OiAyxqaOMisOHY/Krw7QHIhD
PzzXelUWbjrTSYSYR4CJwBOB0KPMsOv0AfhLSJEyzs8iTGjEUmJfPfS1+26uKlGYSV81Cti6aS/R
Ha885lBf4R9J57XkqLWF4SdSFQIB4lZk5Rz6hpI6kEUU6en9MS67jn1mxt1q2GGtP62lIJ0/wy5B
uAFNoN7fKEL74poJTKEY0ZDo8mrQmwTxpQ49lMCZOYCgM2MPm4Pvj6yPzZsS/M2IrVU50bDruD52
cop476KhKlTIQqV6LNeleK3ILlORJ09wtuKUlf9pTWnrPeEQNTdQyYp1WthStIqUPa17tYRIGra1
/C1Ol3Re9Ua+zG45g2MqvbyUX/IzFse9wlUnQjEegpk9J+1B1UXUUS4IAX54dF9M/G4cDleoDsIY
d8KpDQErJm69bUnNRau3fW/kU+9ws5McvZLRWV+Ve2Fx/5H/4v/5pyvJnef2gH0ru2a0mORiHUie
/omOmHk5kqzmq6dmdOnP3utiBSfOYeE/mSP/AO3gFPhL1ojKmJjtlGs0F5im94hJKH9RmLeH2RJe
IRyDRoIzOh+OFIckLr29AaVDwtrJL3eBdAbKYRmZiY2AhR6Nu3PgCQpbDeoLyg0tncExtQmfk29t
N9+W3wOQOQYEQnmoiu+M8HjNNgXE/3b2Fb98i+aK3ovXMLORyBFqZ/aOt+JZuOU9XcETZk8EyZSE
rBx5zZeCaueoY5VSSR/naHvTM6UJn2qPU5LIfhT1bAs9PhfMv0E+u5Qdbx/r4ZmxMeD3oolkux+1
8oiIUc+nLhcYdfwhvYBZ1T/5boqsVn2x1NlOLk+pO0MPue8z9egEtQH6Rc16n5hsQyZB9IiMKV9f
0TPmzcJdM6CS+anpJQTRqFxKzvo8288bE4hVkA3vGgEhGDk4mmZqmAiCQ/s25uStvW2NwcLzuQ5v
rCLNM6nxk8pBPCZjysoRwDYD3jYydqIbVENuVDGcLjOnuC8zxlMkejn9w0lTTFkZpbeMMBQhfq4/
bNHuFfLw0rejBWuVjNnQbfKvqF02+D841ebRrfQxVid34at7hFi1BJAmYioaFMcfi6WV5WYIQNof
6b6liZsE17GJkxx+K9dgtKpVrGG81rhUeFvisx0MOUYnDS5qzUHwW1ha14c9uaABUCGdQtkWcH7h
hxStsl+KVDpF5opgqzJQCkYgQybOllG+zLoReN8/Xr1ILkCxgU9l4Kbv36K4fpIT5BMsEOQKPx+k
OW0UAknwA7RviIWdWeSIFF+htHCmmq6COjCk7wslSO9vY4LYkktOYx2shGZZMV4dh2WFyNmskDhM
n3XMrHkEFGtpRIu/W/GKniKl6e1I4bu3Qq0rcHsyAzndzl/0P0ijgyeFeOUBfZdG5Gj7nLwYDmQO
HvCXXQftdZA7vRfJGE5QC5Z2gtpKf2+GYOlPEdzYIiQcZVEBhEAykK8PzOElTBR07Sh8RSDma+hq
Md4k8p6GfboX51blvLHXjoYqNEObwklsoIjefoO4UVid/DujBCInWVLnc7MhyzioRAVMcJIxeKBG
O80qfMxumkq7D0TWj5i+xGG6/fOOmDDAUKc/EixxsoYSjHThkGUGWQmbHHMmUhig58+hfq8l8lQJ
6PZWKgZOOLMQd9HUnH32QhQYYIYqc6uUXYgXT7N6p1QjI4fMChiC/D2lEp9hWsQglFM8EZyjXcAJ
A0dA7Y0wBDawdFv+/kDMXGbiwmdPwS+HC9kzKfbzbbAaMD+dNUaqcdvKoaVupweR8w3NMJaE2kzZ
7WvBBd48oNx1Jn+d3QKLADNePGSSdnzOt2QhVGD01bpFIaWz4Kq1f4cmhMpH30nF2JjNJTgUO+k5
F+i39SmdVLqUlh2M9dK7VzvxnLoAzxK2jsGcJsivLRUKsDwoYPnIDWALydQJtxiaKBKiE5wd7m8w
O+rcvT3ZQjSmvxpE++1jzKzCUm4NHt9dZgQENIwF28wKllChWHhXwJ1M604tQNDOLsQFf4hRb3a5
nL28I0DOvTgGZ47WRUudjmf9JT8DlM7jN55uz8OK8y/cgDcz7F10vJNmo1LYDF81U6UNnotwlt5m
+u3dP2dYAySoZsUIrKtQmypvazDnTgq9Lo976kNjHy2SqTv/7sn7gNzGe4YQnjQ25BAUsgnh2u1O
vuaILb7C5qTmVoLQPjFUzifm2msw0Y2h3NpTHRvEucyPH8Hg+c9pWlc86gFjUHkMcrtmrkhuDF8z
TNhmvlTExQw1wInnHW3fxwpZBGKvX8YtQNcv5hvvFyC+/gGZhQX9Q6B5ppZA9Ay/hQECuyGbHRvW
Lw9ZAWDu7MnjbUZbIPrfjsTyFusswyI7m8afi+k+4sQRwhhKwnsBl7abEqVzaf4m9ntZXoQxCJ0F
kjwXniOAr8OiX+N7ZvnG7GviEFOXGjMQugmzxT/Mc5QMpLbYCeJVspNv7bG9oubbKhefOIjcDa+I
HhklhJkWYi0t9NKlXn56JE4ne8p9B2AZhGBUT82ozTig4PpQuDxnf5TCfCvuSf+JrZDNxzwjMrHy
sUGZfBfbVFslP6jiBrxaCu5IM6FMY0Hi7nKyo79BbbuRjsFzjELi8kuYWwd/yUem9aqObc8giFgw
hNenGm3TDQJMTN3+MT7WfG7N4bvUH3Ssesb7fZS/KcBZbPKHUeggAZZad844a8+Q8oXmDJvs5I3C
L0O5N89BsqsdtUC185jQjCFs4qQ38HYlcgugC249rp+40rP4jKYfWqDbB0S9zI/CdrhjUxLgcBCi
YYGA0f88g7O4UX9Q2M5fnNVq7LJleESXYevtPGRCsfOBY1mW239SIEwQn1Uou+qjQiGAbccuFBKU
Sys8VWz/Tscs0Tsqc29UPf9qfFcdIXD4Il4jtM9B+/20VnkpZHt4wDYKHDf83nn4LL2DSKpvuZxQ
Yh4/+vCNcmL2JZ1bLi4Xbldb/BsMjsB7J97a0uRoHj8vkBWznZ3phjMzQbkzO0znbma2r/iucahA
cV4g+NrdjB6GGyUnMXaU4FIjmB3NhZ8vUpw2C+mqdgvlFSNe++rXbBVfWPcu0DfLudYFZdOLZi9z
MK/k6WrC3TudbTWG7Q53bq7ZNple39LRUwwEBJAdGVxwOXe4YSlPSMWJqRjY85PNdERQ35/l6Lrr
bySwrdtLliNDJ8OJ2BCBt0Nk2R9HPmDdFH/P5wia6CdLFHcgi5F8/GR7HkzHnubgJCt1X65zY/Lj
35LeKr8F4Awq6RNlsXweQWZQSs73wIBlx0KByaj/01QXJedIL+A++SyR+RUHkAEh05PHDI55nthc
cckC3+yMzr7CYoTmYtBBcvP+pKKhC2lQfErSCjnqGRE4OMWUsxQhyczEuuBXVp9vI04URl6s+lOe
uJyGoGvxKSEulrKiBFo0cDABovZvc+Rk2xX9gmbOX9o+u4GBcWeg7Pvo8BxB5Uz6vTI9AKy8NbtI
lhEtPzVQumlIevmHM9Z3pDdwH4mOp1ZwIFdwg6BXf0slRu6xnhxx0/TYCxtEIkBCqY7UUewMIM4R
1z0DuKD08ZQVylvkmmiC/aWYW3OS4cbUWEoAfFsxTdcCyz9dEeSR+IdPZyD2Gn/ysKWm4j+dP73e
nkx0atgCAVOwBOxSLQqANzkU3BiMnuAGPxRX0J05Tifmj0LNVd9NZQT3ysZuWJ7T7tnskbu2UKiQ
BACB8P/XBH+Ym3HWkXXCgk3WPspw1MU3tE74OXiRsGckLB+bNbPqtjTf7290IqA786cK1wFQnG27
Ycs1WuaLkkb/SYHv/fT7+pafaIyBYZAap4RnRgaC4lFqAQ8Ir1PpDcFcGD8O0LDaX2E1RN5NSCQ9
+bgAOMDLA+Vcu6uvuelT1vOFWE7z/EIiA264Vtz6aOtjo73g7m59izmsl0KFaPNznSZ/RvwuLcwV
k8KsQxSMh/HSshdBwGo9XianlLmMBiMy0cFG8yWPKN+hw8outBDH9u7tqB2yu7pUeAgHFCmwD+UD
3VyFZ2+RxmZNa6PdZpeBZLncnZntL3d6gVRQe3qPbsopgHYJvS/Zyexf+OJ8biOhDK+8KZQ0tLh5
i7nYi1yYtBAeiYrGs5KHJziSfMW0wGvAStfUG5+DjwudrpuTMHNZAJ9NYCnBsjuhtQ1pYOP65B3r
b61eTgsIgF3F8IfpKUNfu6iuDUfFsdnFRyhEF0ixhyhwQGGqp7BBB7VE4XRkfgDEmln8/stiCb59
Uq/4WYN98IsOzw23GWIH7n4jXpU7Evb0ZmzbIMdYGCkY7OhbKkbPPgsJxq78LmpGgYVAYnPM7HZz
m7L8QFi2YY6G0vTbi7LkZ6pRjpJ6QXI5IUfiMdAWxV+5RgpAVBdC7tlU53jvKhdwSGM4ANCUv6G7
JAduPM/K77oyo7OvWHz4Il6OByTqh4IBvkQGtBTHC9Iqzf5KAsmpunLrsdOZFgH9w9n1WXBYgk69
6EpP9Y82VoFeq8vbYCuQp0fCA5rBl9ec8YNiuQNiAwhHueMGO8wkwhzLE8vJuwoYPvGSrFg7OAJY
5NgcYWa2CKOkif2hHQxXyO05DrEkCptOcup86bF0JzTh8ZWNnElWdJJKHUkU9ApfpMsY7upRpQh7
vMXBVWW+gncy0RD8dttpSvQbz3ExwiDdFzcRxSNpQoyI+47bxUCUiLqeEy3Z4GXlV4XOmq/np4Rh
bsest0WcKLTK74LJ6vv0MJ7S5IayJQN9sAqHnBUDixbs24qdWjr9nZsFdn5Lbb6RXmCOEJYLRqlQ
TkClWJ2dj60tyf08IG/d3+mnRg+IVbljg6CztS8BkirAg420LM1ujktq8jsFK/2bjuTIgE/Fxe89
3AQ0sJRUPJnmxPbljB8W1ZfmsG50wHreHb3zEm0sirc3Y1aY+3AnQ4qsQoV5CxXsD2YQW7h7QDd6
Y9ZfA86hreAkv9S6AvNogg2TG8zQzZioqqwy8IkdSxyQrr5qf9NN+Uwcddn95Vu1NbL9h5MUdx/t
zdzhR2kZg16tMyMa9MnS21Vn6a/WKfzFdZOvaKJ0kcyvV7kMd9q5X6mdXvxkqS4f5oDbOJM6c07U
ZaLHLp1IiRmUdCZkpJUjfqsTmhU0NK01YRDf2NXScrHSQnxcgUGF367Va/jgQ2Js8Y14vkPX9Oms
bqkwvja7NaWuCSz5e9W4/nBXS70GZZ5bTWEr+aX1/mSiQLmS0VLmpnwcJFd4Q2aLrFd/WRY4m3FN
a+duOLZBiaZtMaWL7A2lHb0AsmxjeCuFV6Fd+ZdphfYGHoJ8W5AYkE8l/Cl6W5vtGC34aR1RqHSV
6lL5UprHlA0XGyMvSZCjiQW/REEEQovBdZ6+wMrjQ+p0Da8VHnMCnjsfMEFw71kjkJNbXvmVnPzU
fce691AlN5ftPL2HX1P89CqVTXmTXuIvV2KkqosAtYzIdF/6ZWU0ECbvez3BEYITxUpQGsS7Ho2x
eCEDAAP84MorQOnuZ/LCk59lxypwGsAsnMiBM2n3qnb4sM50j52lURQp5WWgd54bIeiYbAQoDEai
hKlfgz09V6jCC+zlJnQLkDf1j3e4vjfJPaASzrZAJOTCnqjXZqNlsyFvjBRTkWHeaHbN4gsu4liu
Uw7wck1fcsJzMYCVDVZ+h8ftoTk/j467KFyqqDE4XGa8HF36QotITOfsZ7ZLf2UFxzQmjYVcc8eJ
Fp+O1mEOq6ono1Q95/QEzJm9jQwFmPlmm5bLrHO59vk18RqE9mewAcY6zUEZTHgcAhtpL5P0ClY8
YCYfKR5NNJk4w4Ad3DEE7VCgtLaKFGDOuPo4pVKgvsEayXg7cnMgwVG+oNgt9nwUqNNHipv71H41
A30gCbkAm9iSMaFtmupcsM2JZWkhCN+Gt/Qp56hNS8GCUkJaInGJiEZXkxBkN9Flou0oWFHYYM/F
CeZvK/KWfwMXpia70Xzl7Zjko+0B0mSLigZ4TUIENCG60vossUUpv0QFk7NJBnSyai04Midbg8JD
NV1Ztr/duXyRbqGaFZ91Cw+2SlY0Qco6sJrEkA4UsFCs3/jaWivNgJ01GzT5UBmeizznT9Uhxnpt
9PBx59E87f1fhtDjf3HbfVgazJ935XKBwmTXXAtLWgp7Tixyy9X95LBW7XzBZKzMio3Gho/GIrEG
jHkze4jl3a6zzo7mFtEs09kqf0H21C8PjlaaW4jVNZTtWeto4oWya7TTb9iaPX3hvLO1wn6ruA85
XTnhSc79JbJpOPRtb2DAbzdYgKA0WeCwkt1JE4sx/QgPanDqL8l3TwRXfZ3KaxUWLTtMQhSVpgKB
PnppdhlsZEEnGKAxlc8RVR+FYaCDvq9ZsWZ71ci/nj/Dr/oHUjYe7dPaa3ZAwMKpvIxPVQlHNzAu
erphD2VMwMCuhaUQLT3unG/Nmhy5lweX+xLlh/w9phypzAWQ7zKOc/JQv7AmMe/lj2b5vSmXY39I
l0QLfRqxh2o5OyobfLYrWpN9/0df3/y0RGSJv/ERWj0FRZZX6S/c5CreCNzyaAkyo1tqW25kqKFx
p9LcVkdGQkP24YQ7Zvyn/WYYRYzUDrZ3QIfAFKLrLs+c6t6Mxzr93x818YMb6dq6vDoj89KN372P
KiPD7vFallig2bGdnaYK4VEgt1gdRQubJJ6KeL5uO6LM7OQUIy6UAMViOxAMUb4V3bnBHciohqph
02F3VDYyY7q5F23p1QN4Ohj1JCIMRG3dB67ou7zL6L3h7fumNB93IAchCjMP/PK98JBrBYsWk2z/
mHh2efKuZGfE7+9MJfSJzJw9gWDBx8U82P1wEOKQ7pnVhHSNYS1mBSNONiYlIFNlGnEvUaWhqXvX
Dv8rVzapcdR6yfsrQSYU2Bw5E2JiqMmJ6FRwvwJWOkN9ljmS220yAWKZvZIHFTBM4HhmoTtefw7a
io/XGQkXa4S2ykriJ2LcN3nUzT1kgyjXcBQ8UO4S+zCGQRApq1itYs2WokoCkjmfbCE5lHBDW5Oh
piSxQa+OCrqa2gSkH90AhGUQ4E33lVI06H7JC4UieGtOgNi4siIcOpOXgBSFmn+QYHiQF6WzQzp1
BfwxxluGekX2SakHiSdRseBmZAsPZBF8NwmnFD7GmYhWVLEIoHq7g/ITkbI3Hn+I6XEJCdvqKiNa
FIi/UEPkSLn9YTV8CE5AVpejBwBvAUMrQB1kFNOlbwWDheKjt2by/IZ9RJjWtir9xT17CIU97X7B
eiZKQuVAqJzEHx0egncq+5so9XYDHkp1PZGPSBNHy/X7j2geKlW0m4p4rgkFxpBSlyQkOt0H2V3k
fvxNRnAu248j6OedPQTx8UFv/97hCaAFrwU4HrlzyZ3VdhXq6TuMAAVcpL5CFNsVF4ry3nvV+kNQ
u38ct/IlovV9a6PZOnyvwvcPYNNEsLzZBlEnMltqzPemi421BgRBBIF4nMJ92YCOwdLbXryd8GI2
7HuZoJZG1kFki/3eciSjl2D6XUQQ2vva2MDpqNFJQYe+/Jss5y92VX4oKAmLOaWctCwM/s8J7fJ5
tAgxwDA4wi6OChUmZH5WtQUoSo2LzLBFz60tgcomcLe79uXfBZx1+Psavn/8x48ZmT5fRdtzlcEQ
QXVvxVVyiW/8VnbiG8vnzyo4dJfoq/IoTpPf8DqcPDPkXnBB9F0mbOxIg/wNj15tSEfZBktrF9UC
7UW+Ssb8IYpkwtQPWMQ6cMvh5jnaVkYdrxgMCbSY8gaYSOznHkvSv1AGrEPFAWsLrwKTTPMNfkb9
xQpdDQaetpKMUEoIbEIbf4V7l3sPuy+OFVyEdrKiSajRaakbykYXdlJbzJ5cmYXdHoOd8izQuQjI
IT6bhMh17/AiGqH+QbJBo1D/BOiI6Kq2yQkKW9vxaun4rur3cEfcFj7rByl/6g4HY/wluzXd7b+c
PeAUXEeBQX7VX3yc7Chl4r+ycqa+DeA2xpqgdcc/xFQPAHcq54KrvLWjn3iV2uI+5aPBgiL9oLFo
XqhFaCTg03HJJPuPneka0xYZo7Sk+5tElrKPjB64XDAQ+svr9ABrqDwaMhvDC7MbkMRAVyFtJKvl
TVGBRANZAlHjVxAVC1EtDADya20NCIMa5SqDF6GSyfDzjSoYDBGAY/50gz13m7sBNhRdfiRIMLgv
RqyX9DIkNqjqxgwh1A4ULP4z2U/PfJlmT/afIaK0+yIuDKsXs26CU73T7pyQIgHsY0jr2B8h+hRJ
zhk1PsVf/+cTnZxeSwu4doK9/PgPwF4Wr/emDazP6/2Nb+cN/Y0hnrcNbcF9Kl4wiuvo65Sr5yrr
8CAwDHEdsdJV9IA8Zdgi2siakaCZ5TUmNVtzQ+tjpQX8i0XQA2Kl2UK78bDxoiFY/xon8sG4mR+y
ZZld1/61YFXgtzftA2TQrgDlOCvWSFHJm7RxRUeMTZwc2613UHfTHzp7rKMUGJIbX3HBcmkhZfjC
iopvikc1Kn4QDYz/lJzcKvd8laXAgF5uLmGwhzP1AdUkUSi8RLF/0BCQREXG0sfCikThjJl0aKEZ
W7eJd9yb6QghmXmwUgPbS5zpYAlX8g/62TkgZPUjOJ/B7BVUZrI1EYi9edvz5CYIbtSfZsmJYlVQ
72F6IseFrYanRGuQGa9TfwPsFpxJnSRHElhPFNxYcDLM2AIZAs9aJODG0iYbvqyE4ZS4ptSSIvw6
jr8SpnaCQAB2FjcqAGOw4W4v810+XZT082Baw5LEoPls2+drUdnLhUmHg6kvPYKRfI7AnTjLyEHv
ZxbmQtsQbVyiYrR8SyDYWNnEwxvjP4kBQBsMkeC+pCZklOzcFNuHT1B5g/puUc9pygjZCmOT3Mw1
cnlVdUNQldm3gHoxOg7FsioulXb9RNuMsiTd5JjVRbuO16pHuJ+Nxa2TX5PirrYnhdsXi9VkQzmR
RFbdXtP2XCb3XkYPfOjxEjjEX6Gv4+rjgFi1FC45YA8MqVXRxLFSCmU1a2lX9OwYNRhcYSWNCSFO
8gbcAkGTxgCv2sj5d2KdHOg9TXbD+oKUOwdm5B0QzJlv4KjKuT2b4lQ/IrF436en6Wl+kRS0gkYv
uu+524t2KJh9bZU4Qws+2btdzz9mnZMBRT4gYrRq8Y4vZBh//gXBNZZW6f2WBNtlDyPUGsOYc7JI
HvRNMQ5BqvDG1P4xWhkH7szMCY1mjAus/MwlLE4KrQrdyhgvAu6HUva7KnStdALNpnYWnwR/EIU4
OYIWRa/xZ4W8nvPlA5qeqYsjgoYTKAe/zSC0ixSFSsUkRDB3JXagqDi0yRdANkncFBUUcNjvsIpO
1OapM1LDBAeqZkLYIzIkWR9Us1V17yvgNqQnR6eNcABVJm5WPhCqPGSKtFoeQy+YL8WYF508M3JM
FO4dxmli4gVO9hc54mJ0KySSEN+bukl/VJnvcwhITKpMYA+avnv0OfsEa75R0oRLJB5/8bmGKoyd
HvnXlQIv7yE5QG4H0RyIKYiNutYJhuaQ8DozfMLo8BOif4RZmwqG6+UWu4PHSIn7GZPRrJqkF+0q
iGQJmITpJtuYMcW9W7bk3219kVAXN/HIosJGQDQrtZ5AHzcfRYGEZUIB0NRhD4f5w5iIIxIN19SW
T/HMVhFLa8cGuBT+/MwfpXBtE4c2l2Rkgq8FDcKAb8nb5Kjj4iMUifjy+bP75lHCOWrfACVoxcCO
CbfFmc2QWqrKVsWfPi5WlixZoMRvz8eAXQ2LETjcq4P3sOVjyaxgU2N2BtokEl3qZ3+X/rz7bEbu
8gLuGcCIHkJeooYV2gMQPAhnLu/Iokg8FOEb7vIscFTvwaqgzpxAPjxRob5TRqMk11SyVOKPh4OC
oHxKlOSBOlchKKB4NORZU1qMULZ8lJghkYyWGHIWqE/R8EuVqdI9Mae5sig0eSyxh7VRL4gU5Yhj
qbRbBSM3NRShZwuaEToRBo2eQ7rWPr/EJVIhCKN+WVLkaOeo4YrkeMr0VcqRVjd7pTu3noaed1PH
j8FjeUlARWu5IQdnFRFujqCFnJphw4FMJIOE0ELLdgrjOBpmPXYrNP/B+1+IN8OHm8O01pt+P9yH
e5pdk9KlAa2+uNFmmUWv2Z1EZFgaHZUef4m/k8yhjkB8JuvEmUxj/bMNedhwY++KFCpAF4pcrVlJ
3gjD2CHqrdBqLiVi849ReJRWdL7ogj+ZUyPFUH9UwFPhwB4TrnRT2YaTdhzNBoVOCfk7nVpOJ96m
qFkUNuSFywWb8FwzJwU0EGlFS81JSa08z4WH5spjKkHw6CAkY0IrRr8/Dv2oOJEuKJE8BDAzY5fz
2+jVMIG2KG6bTfyHQTkS9ll68mm//4La8KfLemLPFANTBKZVFItAgPcJkaVo7hob8qKCwGHYKieT
gtZ4clOaXYIJKHtGZC2zddJH4jkq2QKe7uMX0iyYzll5q/rvLtrOczuqsSgha7gWnCVj4hJO4h3n
xQdxGd3QQaIOw/E8bAsoKLQgnkOgRI+ylYgBmTxzDF+UfJQDP+0GqCAilW4XNFZLWurHIb+F86ie
uWg8xGv/h8FTW6tg31N9FnCgG4ivGBRXOch6iFwlXkq0KkdhUEOtk6WRf2zEd2j45BuC4nUeuvWt
C0fPsvj7YcduK6wwRKiRN5PplEMBVoNT/2QNlLFFpU3wCKZfFl+gWe10zVmokHH3OYT1g4JpyO3J
JoSdD6d7GbTLe8rUDd/TUgcOqBggc6GSRuOk5BQctR6lBtL/iByl2NKA/XieDJW41acOrkB7VOq6
UvGNbArghHzPtugrUkYMFL/pfGTePdUm2+cNlvAxxOH+4STEMO7hV9Hz3uyQPi20IjVCRDD+LzF7
nJwKFBOlBTUfQGto8XF8clRBGXkXBLyi1IupoSlwB7CJcLlD20ujPzW8iVmgseBv0r19bHVO1X+l
kTv3NxFK00KHi5rmSxFOlGaJlHTKtWiN/PCKTmbo8Cegtd4nL2oAZHJ2ygR5z0J9zS6bKXtF3kPM
NDcICcTgzdmDlx72FZWutNCAJWuQgCeFIhgFWPXH0LxVjA9qyJawH9wB54Y46Lj8Am6ZdedIMiev
Abgdhwrrej51hB6a6Tl7m59rtKdlztUxR6CSHqLGJMFSWhMAgL+tiJw5Od7eUqBvJc7CeLsIeEOB
MUbGPNTzR/EFZYfErmZbequUQKvKFqdGwNYKjGGyxq5RTaw0YSkuB+RH4qv4/TQ75fNeBN9EjXa1
7hN4Mh/LjB+ClgT1jTl+RMeeAp1qec04LCrpjDK1oRjl8htNObiUd5TEc0ay9Xikcc6aRXDscCl6
ei/rv1QMYmQPZIayJrTGynOnLEa1yZIWb36gdBPZf0jBtVGDuJ4TByXvm+GY4jaIG2QSC2GXqIY0
tQXscDGbxPQgDwatXfRMbZPcAR+4nLqECPxUHL7hGk5D6a0PvjT5bSvaInj22hIJfJ3iSV6Yzynx
PIX+CON1muqtkV+pLe1LqQfb3yPlMkir9MUq7mZWrP00M7QbBzaiw1pY+B+Uz65w4ow2iN3ybjnX
zkY4TbkkUvrUM+ceZurKiK7QOEzgQIu4g5P6Ig8cef7Mki7KqtjVFz6KQbLmgpZ94eszRtFjRV1I
5syaAgYkJmcmcioAbogrTj6TUQbKsaTcAsut3I87t8i62kz5E/DG1U+MRxbqZUQedt2mOoMI9uvM
mjnzW7JU6K4qsiB2k9iQEHgxC2T8S7AIfHCxoCD4orniOaTusIzd+UmyP5bnSF9wSshm1+NgMPLc
Stw36P91SR/Mdo1jfksRbuZbLI/rcpvuteU4XyzYEhTmsNeYKqcIN9gSzQew23SRG649y3cH4l+m
AP1MNBz/Sla46Bp1EfpL9Oky2D/KndlJuFMtZPtkavtn7/R+zk/lZK96JgWHKtk+A7+kLZehghmF
1JgZ+4iCJP08YCM/+WXGCBByYrhyQKILsgLeC7lhBPbOsn4ZWb3YL+wHSKHJKjGAT5dmdM0dMum0
niiNBannwIqkfi0g6Lzv5iqjnmuRmjuf8+ccPvxHt+221W5MFkq+IrO2qz3uKAxeAToeEXMFWOwT
0Gmt/gkMMcvWKkp5bzn19qD8M8bIMeOuOQ89vrPRqVWSBV0hjLWacJc2G6S8pBD3O+2r/MNGVT41
elCkSltUk/WzPKaP2bo+9ueM8xEeaxHv0Aq6KMh/yiPCu++MmpEbNlxPLtqzTHD34mplGqa0Tdgp
PKX3sa13n467lSwRchmwzlOPx9eq+koiAD6s5WxdFA7ymPc2hajdc531/YgIz0nSnRsi8VWp3feu
J9nth0Jjh9mYg1F00oE4rHUSbwWGCwN1ETboYSNeTrp9NLE68QelfobQq99x2YJeqp97OzGlbOcn
BOmUj3fwzHFCcvmvox3OBUGf+UhM83VXjBGS+IM14EIM1v4T/KrubHUN7fU+cwyJmGYmTvbbyC41
60y81UgfSHyRxKfEyKHkSA6I7+SOsvNRcjlwqxTwzKewOEmoxIrwXBI08Qr3zewmeEaq2BGNqUTE
nh3xKstFOFnKlTSqUaXJutb2s5S8SEtNEY8vIUfCuZk2XF3KRhRXnohOEMMkiirRJj1kkLg0zgIy
1c4jt4uhAeKavAzcA4zC+RB2cJzON5PQUL7wT1OzMlRinlHIY9DjtkOzusfSDFiVzJDY/hRE96WT
U4ImhIu8eKY05MOJ5Bm1uMNHeWjGoI8pEXHq9ku1QOzT6mp+4zLmfqrytdId5tBFPZC+EK/8zolE
5rPJz0RYE0LiEV6Vq2gfQU3C4buiLk1luz8QmIAghANdARCSnKn0rGsUpquCgcAUlkC8ROLSyTcm
IeDMnKhik06e2nugYm29FrM73CiJ+6Dx4G6qoygrmlVtuhfCjTLHhwWPbyUtoCWd62jV0CPmehWO
V1iYfNX2tqHM5+loTBquwcVtTAySKYWPBN463km4P2vPoFMmGWWR0gvxY0Mbi61TgxaHspGoyxK6
pjA9aul2WyC0Uyziu6eVKUzMId9NwDlBzSnUpe/uDori/ZF5T3GrfQfE9gfnMcj3CXxGkyRbmHoz
7BpzUzbEzdQN/4irc/nQ42zYf7Ol8CAxg5FLxZgZoY0p2fLO0r8mYLICgF/ik9ozR5UhvYh9cayO
zgjW3Q/2I8JfQFAUwSYBJ4wJfbQn2nIgqwKJEADkkrh8EkUmKtS8FZHgrJHvhliOxC8jxUlAsBSg
IuNwnew2IX+kxCs3cTOmn+EGINAku/WRLjrimivzOdNWn9tgee6YfNTtlS3/ofyQXMWcrFtn4hYr
ZUsUnN2vSH+AKcGqtpptpR/hKO3HwSE9yCghGGtCYROCZ8SlcuiXDGwa48XUVbgqz6i6rtUzhwmk
iIPgB90DJ9HqhfDLswbihL9IsAWTOUXp05skz/LT0wcQONKVwI77tjMTeZyEgTnmErWojmzhXzgJ
iTudbxeazlIYn6Dlnq3FjhEO1vlV6bsdv4KZQz8zTYrB5MNi5y/O/ONtueH/v9CCp8b6FCj/5R+a
VbhBmeWME2RremMTut+MnTPK2BfzWczPJjrJ29letcVV+lL31a53s53o6BN7vvK2tT1Zj7d2aKv/
Eur/o+m8thPHgij6RaxFDq/KQoCQkAXmhWVyBpHh62cfMT2Mu902Qbq3bsVTp0ikTwDgMaBjWv3F
pSUCPmJN2ZcuMSvgTGpqhNZ5twqYOV5E3uK9oJeELHAlILNJx2lxZ4PsoYReGpKL4JBdxyVYqYtd
dXXTNO0dImQdkv4X3COxSOriYnpO9vNbsk/orYekolG2wOhRAIOU6zTm+M4QsU+4S4E8FrzX7MYE
1MKQdHQjqG5dWicp8PrrCBkzNiA4Sos9PSjMNns4NYrC3VL/2qbWZ1Y88D0xGU3wei14UBnWciY+
QrpKA6Yy5bjKKhNOoAltGWcQcjBbHF3AU3SbndK3y9zGP6EvB5MuhVJafp5A/aHy+/i89kU8v7Jv
WffTdMmFQHWFIiKJSadX+QDiidMJHcsDZhu4wGAwgIfWa/j7DpDwn21nPyqtbFH8FDxoDqw999Oy
AkisfupToL7rMRRVKNxTy3oXTfT/mfMJPdWaokEjaeDS0rQiJPJxVpr4k5ZZ2Pu0khUYcnyzahUH
9HMdf8VgZBQ3bT2ZELp2OBhQvlYJXghqIBr3wYs+FlVaSpneAMzu5zR/c9HDVlwelTuv7s55LSvU
RohqyVNFYPg/TG+av93a/AZU6RcNRGGdTNTsOHuBLMB+Q9XcKgmQDCUQbFZEkNBWg2n5bfx++s/h
anAI+CeRCRAOnWBOK5fTLnQahIuLVv/mFgP6E7vH6Nw+R5O4bpfb0Gz4505Tp/4NyBNhLTkrUptb
u4lxp7dn7ey35KlsGO0bFaN666/8DY5cc8CadjbTFdolhWxktgHNDqHGdfbsYLUryYnhnKAPX79k
/QLuqEpyft0hSiewCwvWstJH07eoWl5sEOY3eKCj8ykprayLU+lzG0/8kLe1IzwySbrbF4+BZD/E
ZRm8X5itoGjXmCzYNJdykJtDTqQFitplTGb/HhQ6mVeOGwlCeZqYhOEri0htLaJhIWApqLRIOMEw
hu+huaK4F09lSBi9VhkAgG69HIpCB9hvCAnSd7z+OfmrsBq/4I3E5QBUCa0B2cbOh3nU/RYxY7O/
arjFAnRb3hsVYG5og+Ofa6i6KSUGd6/VQWq8x/hGOzFzcZiz4FUaRMwGQQbZtP3y7mz8Pgkzo2d3
AIPxf0ZeJTPrgzPsBWeSfCbgdpC18hnhOzDrcyCqFw5orzqqz98h7RQ08YW7gihma2B6QSirs8Wi
TxUE3YuIg5IODIP+J6IbmA7gPdsN7ROR/9t64FFDSEiqL7u5UBgUf2vwWZmbBSBMct1Nii35QxvS
MAj3GJw3KlNaZSTmZ7bu7yjONP2WnVVAqK5ozoJEbWN0muHVqkFtSas6UCEDboMK1Aclv1yFAqFM
lvp3fTGAsu3hrQKOQoxysScsHbgA+mee4b3AGYXYG3trUdqmQ44zUe1kwC6uTQodJ7tyAG39puwC
Pgj8R2tUef98iliS+vLAQYISHBQS7RDW6T56Awi5pmdm5dRopuLl+JHk6Vtmpei1yPDTtIWWopsU
Rpidc9iOtzuvSerZ550KnzZZM6f5Sy7ggTtJ/219UIpo8L9isUv9EgncPfmUjVc6ky9jBg7jA+6I
+o2kWnP9C8snw5qqxwIzEuIKAMJfgNWlp1+jwfnN7UKwVMzar92JRihMMGOLmkeryHADWJ9ak+lm
lWyoL9WLtJZt0LINouFtXMcb3AGGrgHsvF0K/po06eOSgCMvw5EzeZJhAPB+roFmPG5iCrHbX5BO
2/5JvRNrxi05Tw0qg9UWPggycoUAWpZLH353PgtI7FbN1morVQsT2hrq3HlhRGKZsujqrzBoCB6M
jcFNZbwwnXmkU+lloThYJ+5pk6QAUpX9ZX/FVGX/t6ahod7vaXVJpwqVkYsoh4sIK03LKbicMmSP
Tf+5b5PCvb0dOPEa8G0p9A54swOjI6B2ht0QhOPVP1L1IuvLZM8Eot+vddkc3QPogL0D7F99din+
HeAFRjI8n9aLxslbG0ZFfikeXmamkAunlmPgNNObwLwNSjRvGDknXXpvj8GdoTSQps4O87u/d0/D
VXgKyjHdRN7Va3n1dgUq1Syi5c7hXMQVIrLMrQG+FizKujdE11WlwYixgzCmQsu+3KQs8dPcAC6P
JnDyRZipEDW1/Tkxlnp2GdGZ24c81oE3N2Za440eDqMwf8GlEdcScqc02ZyGDfiYasNXeIK0sdhu
+bRkAq8zmj/7+JNe+w86UXk35HQbNDqbYQWf9GnUSFlBgdRhzO2SXWuNLn3A+iQrMSFzMiaqG7pr
/9R79opdwqjPdPVDPojGa4fdPozXDgm57jU6jFtxpdeE06PZIfFxJ/tHFgzPBxgb7UoxwfR2cFqA
E1sRMXYpAkDwDYjYomyzdYr5iKIGECvSPlMA90SWx4kDZp5yWREAaZ/ZStB4pWgfY4SgGyMK3ca4
ZXTB3KB89KXZofnoWIjVscNME6AtbFCO6tHqr4xqpY+Azn1i+V/os8vhZE7CFObZM7XlBrwcsYa3
gTkEvI3v0jD8Fal+GCQ8eqe8FR4Y7Xk/TKPu3UWdtQse4aF76l4AbQFQtk5/5ehACXkdqvkY5MGq
/V7s2kAXqn6TJj6Nboea3L0vWFzxa8zEFXh4MX/EO5xdcI0nu1xmXJdPpQJeJzo+gHDaeyYztRAq
BMJhbvB4F+3DUnBiRkWJod6Mf3SPIWCBincJt4NJv+RBvuqdw3q/yVS/fXL92dOc0IjJYLwhxQQI
QKnZ5OqosGe9GqW6EkUi+OLc9ZMipEftubYGRvCwwU6tN/QCLODKGMD8G++xuy/nDcn9ihTn5D64
NrsvYEsl71CHe8d6EDdB6DoiK2YVrYp/6d7iZ3LyD/7DpL7Yq4AkP//RhxDTzTZgdm/EMCjoioyD
zzyDAHLU+aV3Noo4q/4lhbliBry8d/BvBpBH+q8tiC36ziui/+TnBX9dh3SbSYsANA50Q9kQEt0Z
zgUuxroyqdq8QgeFIaNjg8aThn0JDltuyGn2J0BXoDCMqrRU183q722ItbwNa4Svrd/mo3tdt8vX
8esWgOKF2YepH2DSFJe8ASRDXFWhmQTOlJTq3gs7DfFra7qfrRhRCTNJCQ508+UwbhBaKAC5NKpU
CI8b3fr2+HstPcz162WXQPx3CUSphUHZcSfLRyadDLts5LNkkQABmnEHaWmS3MR682drXA+vY6hr
aLFl4ucHFPr+F866OaVWkv00KxGZU+hCbZ772fi5eP8AuPoczwCJbQ4SNDTG+OI/+hXn4qc3p9qj
d7XfmAMX9FbhncDrdxVSnKJCfTDGp5jxSxuIJDD/hbjUoceFrPo6s86Ztb0zwcymYYlKuJIkbxUr
1tHuCOMViAr1bq7dDwXgIu28HqAMmAT80u81aGdH53kzSQllBFa4w4wPZj2GZYI8gpUdo5cKuLKd
Tx+LciPtrRlptCqQQj8/gip8M0DmqNUDHiczTNnPqxIyNMke1F8kvU3G1YAhgKPx1t3MmtOj26D1
QIx7jfnxJxtkaAMUcIYFnqTZBcQyJMm4cge7yYE8nk42keSq8bEpuPbuqyP4W+sz2CxX0+PEa4JC
0RCVzmvjHotB8WQXwb7TCZGstt4Vl/jUvgDncCsPjxbs4sljRC6jH6pdJvlOMxioYRtmC87252RB
wY6rVvGqYKborHl2zk+Q9iRw1z0SfXQHkSC5uJVP51Z394xjghSQaec1f/ey73v3zp8nG6zQ/Qdo
aPawyKps6gIPbS927dU/8Q15ziygNYk5YWCo7mOoQzrHEYMGyGTid5MqDwEhdYHd/bV+qgMaWysx
f3W3zo4KGOEaOmvHMAUTUDXRJFUAMkd08gHpqMF9BZsWLZ6oBrLfJCJ3VoHaeoX5m8btE7yPFlhK
TdJKGzS9Xhi1ICr1Aj2vf0CFaFAj+0MDDkjbD37HHCY2SFBwynhveA3x4myei4Q95vWUnNdtsIYz
qwmREoOncPcIDoxi+vyrdJAZ7jHbdDOIFECOAAXG13jQF8TLdkDL8VPITnOdbTyTx5nmUue1jTOq
4oqokWGYtKFBJ8XEx+Cp0BRO+9vBBFQMzAGyu+38JuCXgysBMTTIBUhKIBugcgWKvjKfs54wrxLe
46P11j+fX6IxSM6xuwxsBr4/uHrv+MH04A2tIquIcRHYn2OypgEMmt+UyScXYPpQTUxXGE80E908
hG/Duxq61sOTv0ka0b63d7Zho9fo0cDOhAQKOu7eurtP3mPVvgV1q+SSZX87pV7DrtF5AUAf0hOq
hyStBmh057JbFnEsOSF5lMB2N9FRDPLkdDz9M66VQ6oDZBIOPeMO+ebKgRrvSAp8GK6AG0UzbHr4
A9PK/KXHbyEEqvxTTs7eOyyGq41RTiqQ/MNKZ0OIPXr3AGO2D1H2U5oew62F85RUOkyu39ug2BAA
oBqFEfgGIPZg+dmmDWQZM1xEGJaBNCf19N1rBeWfx2DTLizq8/203lm1s6iUXH4rXtlu/lyXt/72
t5q20GvHPso6QKnDZFQ27wvkt4Ex/Rgn6E1QFdebg1RlcWtW6rDUnVVDSRF+cWP86Ypc+NFCbnjy
/P63+TsWh6taAtCpha97YJ5qd72Nz2v3Rcc8PizwYAYDk4hgXC5ZPLoMKNqAYiSQIVlRNc+iHyqm
1TbZFh/IMIhyECuXbjVLgQvCMnj/K1w9Bj0wSQvqoeK5h7GH33IVb8ihMx8Mk3dluoPHWFIyIwzj
JClDgnGz90g/UAmk6P1iwWsORJ00gtJO+kdPaakJQ4QJPpVRCBRGYW0hGD0m5Z/T8oafNE7CZGcn
H7jMM5fY13wZ/X5/FuPzGBtjSrbFkH0AyMc/cSicipeQtzDIHlLj4lSaC5rhaAWlDk3a6PqywPLg
nUMYiiPE8b32bgk3zv1xO7Wrx2JQEnwy5q/cJog4wZL/tMD4XojJ1hagK+hOKGs/8iZoWrgBhVL9
BFudAPatXeFdYhIvmX3uSwTanQ1pg10H+FYGZGtHt/UBP7agTjtaGsvsMa49DVUY9sFxWvbr/dX4
MaDX4vRDmXcVUByodQCyA1EEuTYmJAHVP5u4jRHq1S2E676+VjEonbTkkLpuH32CBIIjH16jtdmY
Afr3y8yxLvJ15LzbDMphYL2G1kPjaiEaenoLn/PlMMLDAlLEgz4eY7zrlRzelDdugYcl5+WfmGBP
HjKhpy3E1wcUqgfze6x7XDU3HszlOLKgpqAyLbocZ+JqdjHjEU61L6goHpTFqVwdunTMwGOWmeF0
yhPIosPcp60kXWVxCswFbaT2YrG2YtfulMzO7/BodPpGZ3Ez+nCcm1QucaTovzDojuJPgjN+Rl3A
xCATvq/pf5j0V/baImfgIhVdiDqsprWjMPoyKWoYvcFgEEVzKHiclHyUiezxtTaWJNWMASNw6Tmn
qYcKY9OgEgvR8Ct/6HPuo0+7GuLEUPg8G38T41dXoGu6GbMZ18cDiIld/925TasW65oKJq5DvgKS
X1C0yDHcjrlgx3HB7D94aX+RbBiJVmHe2sn8GAstXMFeIPqL4fDTJg/fPhqchrAEfyYrN+Uc6Hxw
QuDU3w62VpKZccJB6ffpSeHN9yHgfIe0EA+al2w2rzsaBcGzzawNc0xPoWKQ9iicApPiFbTk5w83
pNjEo8X2TcNEnVFMdrF0Z1Bw8eeafi/dD8wv3BkMRibVKtaWKC8/fdpnncKbdzDdBaaVTJIDCAvW
SqAb5tYRu6Y26uU9vAOEJWBB6J3J5YIumGitecnkkj/BJ1i1P0HWLQV6VIJDu16z7j/HwTl/HCK8
bJu7tHaR/jzYlBx6SDuNdEVwZOGd2dmwAUeX8BLWQZ/byh+7dFTAtVTxyI3xMuXJd/bRWs/oNDT5
26SnnS6KD7CMqknpIqDtwzpaxC7klvWcql3OHxXr6cKF7pG+bq/BN27sz81vHOBOa9JdGghE20fH
XCCEo5Ntw3BFwBgMrCFAMJ/Y3MsVzI7NnyUIZCEew473da5pSyJJhfrmIdSvAkkdLjhSQAVDbuPX
+G6UBjsjiJY/7Z9lMA9GAYHmKI8ydfZOxvJtRFGQBqNR0eymwTLQP4KI/5YIvHs059D+8pPRy+HN
RuMxAuWPu7xLd9yl5hAyuNmY0uRB5pKBaFaILKwMTmd/OOyUf1/T04IBFSQMUGm/2qZVe9OG8Tao
sLTgsHiseZRo7S6Bsgfa7TXb2CI8nGOf0NArdYgdemhNutheHWxS1qMbZd/PepBkt6VfnraW4cPw
GIDobMsOThLoCmlULsNYjZ2pOLQBOVQN+aIy6tfbZ5QgZI9NC3W6nl//9AAlTlMBfXRUtlaxYm49
aBpw9ACdCJOwlqZlzffu05hPTK0nyVubFk/+rrH687QGp2E6ZwaVRac0h4PjKnX1MhazGQf4q+b0
b1VqtAFdBozlO5dmhs8kP4P6DaviynZJ3eUHHUicvss48i8j7g/7wwE5fAeUl31x8YuMXqffXyxi
lX70RYMzqgEMMO/HN4t40Xf7Qxd1Q4MX3AgZrLYGff0EPySwxs949YZpUYvccloOrJJI8z3igHja
2a+EA51EnZ9iSs0nPoOQnJkwHF8f6jvGTOBLyC9GMOmPwFXtYe7IlPZW8SQC139C6SZ0FjCN16D1
vQPrVXq1Hw7rZKbpPFqurIhUszVvWBN+IFGmBsOfmrwBNSTUIiePoItcrH73NFbO04h2rDqc3qgq
ivk8Tkaiste1qzXHo+dxMJMDnQknfqRqlBZQD9rQfmKpfu0FDBVBAWUkzTZTWlq6nKjLcBdoSVSX
i/JdzDILbB+aDS2M4UHGpdD09OHN7g9j2BPA+kxQUS/qaWgvmjtWqCk9ZGhoSuGrgBLbmQTuKETM
zs8C5R1zzQmSEpL50U1wykIdI37etOKWHS+k9r7vzwcvZv1ZZ/jbGc7cvhtzF987PVGyk1EoeSUP
w2HjpKL39pb8IOApzrRuyhzwT1d/Ilztp3um5xDOVdwkOpusjL+nAGwC6ETpPKXXxZRy0/ljkAgK
Q0/cBQXsO4BWJuySjVFGpi9LD+V3LiofTLVERq9iEjmvrJDkYZxQ3NTz5y2Eh/SZwdgt4+GjNDqQ
4/DMU/yhhYUqupSnGZZtzBflEGPi6s8wdPwQc5QvUYNLadGyAdmMgzIjdab9/8oACAlzXDTH4zE/
vlgotWCqtYxdDCGPktFFJS5bFi8ca+XU9BfySdOxEr+yaGN+hYYbJ0ypMeOYV0+nfC7tEdz4uMA+
8Tb8Q1WCF1fP7Bn6g/hgsMW8GodlPE2m/MfYbLsxettd5kwDObWpP/nXPwDs9i4+J1BQ0/34QoUB
BmNpQMy0m2340kcrT+4VPKJQzz+sTe/Js3RfFCyNF89jEgW0+iVUnh5Q/Cfy8OD64GdftwvmVrPm
SAW+Oo+OXkNQyHt8tZryiG8Ytw+997I7vuOamsU29T7WSwdS6gtCe55CZ0MbHTUehxvjaOFvT0Mm
aZoFKBOpWnLj+mLpcEr+9yEQY9aSS+UDdSQBGqMgeRFP18yHiUloZqasPf9PZUFwIfl4Pg5DNV9G
wUjiwHuAFTJCbcQd1nZWvaCPYS/4gDV+po8GHafpaGfo/RqI03iU7zhU/kY6CrS9vMEG7ffRdySK
9JG6ijzJqm1DdPBCn7y/XFZJR9MdO2NA0xgyjmSScAQP0qW538GxThI/DKe8HTc9gbfl7DfdcltZ
2gNZXAmQZBGNNp97LSuaYz7nGItg1C3L3UWqLtaoZgSptTcjXjHibrmnlc0HxdLtbn/hxg/DP+H6
6sThj/1/1f8ukRYkrTl3VHIQFi3k93NTlo/PuhvwebBlF+tgvHPVqHXgqoUDiPkcvzsiicH6wi1E
5Fm00Zmxu3CluGLMj7QDLjc5i/y8l6wxrn0diAHyHH46H0TziudPgaYtsVSN7EVNAJYqggN90RUF
uwlt2SHAUKj2blLyc1AWAEAyb431jOZRiisyTfYWH8gZtFbGKCD/ZeGNSFzyLdIGnRCLOyIX8B9W
FtcULwQrCVEQ/5gvWcOGEcg3kcnW+U3cuC+NSeDJO49HN64k93nku8QJq7x4RXnsd0ADy07kPjW/
REGSPUA7IpXySrT+hfxrDJ4eedEpowWEH+rCoIDKd/vOfuebf+NY/qscpuk9v0IuDyHOb+f/9wzD
fMfgoM4fL6cELEG+Glx/+G8pcyaiSG+YL8Q34Dr6q1hHOxcGiTlzPtoH64dIpF0x//74ZhlNTPZe
MtWVoFkRcYeWJ03/fnoDQPzthoFi7Oa/5d2Dt9EeDJ7GknPHQeiOw+kRgzHmV1E0iBAiGJM5Vow9
56Y/zuhuI8EiM0GeJOdSEd8qhcLAR4dSW94eSPxpti/moGwMBj/LN14Rd6JtQ9aRWvl8nOEpJwjV
wlFZLgcbS/d8MLovayR1oH3kqWx0HC/c314Pb/Ik24ahJMj0V5jwgh3fhooh4pvXJHSTWZeJ1+8O
+DoTKLSNYoHEn/vsfk/7V6DoswCHxFgmF3nKbASHq0dotcO6Qj5UJzF2dVaShAtFRaD/X52awzlK
OK/6pHhnxj5PSUi5oxfChKArVwzcWFixpqG0JTdRwFCFKC9kiyez0kgLN4mVSiN2cjTNTLSUlkO7
e7dz6dB1UC+aw1iB3me2MFzHEGFs+2Uia1rvYGMSl3IhnEQb/iyET8b0ScVvE5qgmTYt4XpZUhVS
/WqXdbcE6hJQ7ZlOWN2Vxvr+TOsjH/b7wP+iZMIWPxw25ULKmOSgG/Dj4OawmTwrrBkpnDKIgIIN
QC58p0DEw5Gbz0mr6rVBBdV3sVIdXH0SnH25h6bNIn31w0onMZEdS47rjQWRy4qSl3iEL8Ptd/pH
wmuyqUT20hIbPOJvPkfxqiQpZIlB2HNLRXQAQstn5d+XTTY9xAsYcUVphIqOMvsFkAaVxcVQXeJI
a8ih1kenFjwpP5WdgZaDQ16i/gTVSu6Hww5o6Tf6pFz/SmYYLkMqRcL6CVkmfbP3ZTOZubUXCISo
AdJYFklmVd/J7u6Jy74evxQb+DScWeUXMo9eAhMKLx5g3/4vBSI/CqoO9pTvdH3T6ZU71xocWQ09
EKpcIFF3+JITayGfkSTExMObPduEHUgzZK24OfwaphaKBfkblOTrTTXb8XvbdDfAB7Tx4HNA0UhS
9qhZEuZt6ujnh1mj7mnvGYO17Z95U0cqV7YZeV4OBu32X+8P85MSTDb4GUqbR6ow6Nzhdr4Lg6jk
r2EZddhQyIt+3OrFJxQEblm6du+0lMvF1ypJZiSpKHtmUSrJxOFQfkrnRvoViZT+17tar9EbcjD9
8xu8Sdwm7ssaix4jdx3HqD5ZLLmH8j8l9PluohW5wqP/tTv8ULfGGcXvkS+ot889ykROh6w/P+R/
VNk41MegsyNdrRwf9mlatscoijG3KIWpn0jcJD4okJ3tTNEIyDiWz0baeb/xCO4J+Rt6Va4A9ELu
kmWcv40BNuGJnEhFftdljOek22EpuFLeIcldpWCO56GgKQjkdshYwnyNtTCjisFp1IuZqoyd5GUs
zchSekCLWCbAfepgcFv8mZKyZEuoAbRHjPDBfmJ+ZVjG+ERKipDMX0XkYQL4PdrkYmwGrRF2hFPc
Y1S0nKTcUIh1euORFtCCsAxFWQ/OLI403lZ7/Oo0PJjw3UO7Nfq0yDdeyDiukMiaI3EnhCcmn1CX
11rqYJfbOmhyOCQdWlOZaZ4dy5U5xAT+PEZNF1uio01XZp6rUcjyQdZh7tuYJOUn0RNXRV6zXBl9
6XV6NUGLU1/m8FfajZ/LfZL9FUacAZLiO4iGzh0GrZE/YHbBCDo3R46PHrTzuYdUKVSlN3GAnCDV
rmFi74pV5xQhOYg4LwgNuA4uWwFMWQlTHYVV7owobJOTWzdRgzw9ziP5r1c2ZcM5SzJed7xqfRFT
wxWGJrrbuq4CaTk2CYnCjkv1SKHLEyyj7PV3ENQsvFE9izO0MyIuTTKw3FhHcxAtwQ7m0s1xDLp8
j7JkNeWO5DLDL2H5M/AVfOJedzZz44P81T5aSMrJRxd9HbqJtSEI1vfSO7pp3MgRfWo8FBaWlIpM
0M944HUsMVeNiGyM2dAlUkO85XnJgh0gQ9QD2lcSkW+Aw9p8RSdympiqYdD/1cPSKFGg21Xq8psZ
wOEo8DzYRSwMFOBPJKeFfFb4bHkfur3csfnnmSP5uc2W2pHCqhlzMhK4ctpPJiTmjijeEYdBsaAW
R1pI7r6WSP4QOQhcWkITfN5g9IAeAxIArifztqaSbNwZa8RBl7X/XgI1Z8Q75LzoLkdJf7ZIeOZY
yqSQp9WmUyDgchPwSEhKuOh4dP0B/1UerLJJymyizXOlMQqexiDydEW6MZ0TKdvcncdkMh2Q9Jzy
G30atpQQJ3mLnxNO5XopmtEqfc0hn5vbW7RlBf9Tm3chgVZGfD6OTvLGQG9pl+NvFiK3yxxJ2VB9
pGQ8JM7uxx/cfZ/gJuE1YcPBpimf8HULdBbCcUmKQZlEfDCU83eBJBl5TFX559vK/0VkSVEC3TN+
nvmvUdbTEx67fEYX3026FKPycNBjiHKkxGb6bKdlPM4gnYPzNFIpOqn4ZEzwLjWqf/LmMs/o2+Uc
V2ekq833KgDJmRa+VhizIDdOlo7XTHM3EMU9nrKzGAj9VLae90IEOYykSTcklkt8r7vSp/GrgMwq
ecQlmvVN8y3OP7wJIXc2aPd+2mfTG0C+L1HEzCloxH/XycZr5nPlPUS8u5ZTqfnPNN+B3IagalHV
smlXm1AYKV6ubVz9eYoOl4O7tThiKQEX0wPnJHnnaUTMmPWUYJjicWCV/HjjFv7P3FfJ6JPv0g5L
EXGO0RwB2WBOLJ+Kj44z7EpT6ZG7JLqsc3LxEWpdS75eFd3FDfWTYmm4BQ4MuiS/l+WSyF83hs7i
AZkFNgxjLj3FKetKHREoyAOdLwu4mERILBsrkjAM4f9l1TtK3AnfMB4fazrGS8KfZMVkzFm6IWJP
zgy1Iydo8TI732JJldQ+mQ1izDGHkzvqDDkPrMHEyvNrqGL+x6ZJLfCpXcmKdPYrSAoE298t0dom
cssoo2DfxqPUkk8HjAVKkK1b7yk2x+uUmvPJ6604wXEyfVnYzNDH362ylHweC8ll6VRnxDwrVCIr
i6fMS8hX0q1mUm9ZW1xpLsE6co6T5K604ntEgAth0UckXQeqIknuvgpU5b0xqRKOBkorRaS0ZKN5
ijB9NYWCaCk1OVFsnTI/+CTf7Krke3wjH4A/StnRVsaf1F1atM8k63NJ/+4hwkoWhmBW5bMiBKf0
gJBWovyBxZVS7+pM6aMpZPNxMuxff5APyJ06JJ5955Rx7JtmzYKF2KJ7OXelKyEBc/iUn80gy68L
KF9Px06Wkcgndw900XIb5CYwLxft4KRBNFfORX7D13nWQqt+NqNi8bCHHZQr6Ap0YqGnbK3KU8pO
oNIJPvcYNT10fgj6+KHKcQhHfqCk60iiUqLctXkO1Taey8dMp1OtjSIGKfytP1Iajg1qGaGsR4o4
S6qX0Vyq52uoVaXpjkmEQpDGi+QgsyZg+PiWlaH4sEWygDuRMGeBvvECe64ckCqV8qHPoJZrg21n
26EnocuJwnwgSf70Gy+pUGAyTERlzzUh2f9X+vVa//lb/zaGoMMDwhSW0xaiFD6mh1O8qQ1X9d4W
00jObgXrUR3+Bqhen9wuUocrt9IQ7c+sfoDLB/BJRkGHZqKj+2p4ExbuHkN81aSGfevQzt2g5+3+
/CtnWyj3/phKdAPHxbu+Ibk5kuJUqvTQk7Om1KeSMff0X8oTOAb26WVd/8g74rJMYDR6gdkkTV01
cci5t2TXTqDBoTlfue73x3DOjJek0tGrUbmga39SH60JcmjgOO+asCmmd0aZnBfvmlOvW90zI2lK
IMXc0ujZboSMn6yFMJEUSsgwyDIltq5nu15x3+Q55w1a5Ap0L9BBTFBC+LUWCpQGw0kKa3ZpXh+f
uy840MbwCNERdJw9zoxH//hZD/RcAlCXhPE9ArYCjzo6Eaa8tNoDxiYiDhohi96uAVoDQqsHMJRP
CJqnVWgXanaT0btM9B3TWjBgqFpmn63Tstb8eZABiIDgMmZj263M3zSoVwz6Kh4lA9Z0KvJv49wB
7PGht61NsrafBczoE9sAMGXeEer9GtMa1dwAfrm4pBv73TI1dQcxpuP5YkFouQuy3qYiJovSgYE7
hWEZ7/pmH8s9oWH8VVBfAhABXgLI4pmZk8LwVklpdGqa2xIw6sdf89QrQBDBzWw7zQut2u1u+c2E
LfNYplORvm6bcdUgzM3sHNxXUZ2Z3NEh6x0PcEbXGbrTZuGeUCQzUoY5K2uHETLVZ8GA2LhEv8u2
A9NvfPb3tfmxOd3E8Fxm5qkHzzODsqExW2p2NzN6XrX5p2w1P+EZvAzIgfcAtMuDISjVZSWD/xzc
VUKssvqrMin5OWxBYNPqMrOmyFgCOpRBRl+YMcDMLKOJlW5DbdZhUk/70qlSedwnm3jHY98H5NMr
deC3IIYCGkRt/dJufgBqACJvaBw82pEuyZcGjFea7vrSpf5bpsY/KgwvAUQzZfpnwS8/MDaT9pkm
nuyPba6NwI23+GQ6ES/C8BAYgPeu7i26bBo4wSDzUXqgxciJ0PMpLDzQeg7imxamFNz07RdcYSV8
4BURUjPDxgd63tx6cGKUMgusLHtwOXf5iHI8Pw0R43WXZrx19xo0e5NeQxLmFxwo1j0Yi0hSrxgp
hol1aAh2t062oCmh/fJohZ7SKcjI09UOYm4xkByAhAE4gqOTrPHavd0gnjEQDw5JtpXE1ujtw5bQ
lbUnzXUk+64k+MR9p9Cl/amGoqo7k234tOffxoM+5U7dBkLncgdSogJ4y+hAwoZ+2adRYQYNTUS0
cLfyr6Z95RDDmQmxlg6O8DAquqiwvyOUUVXxhLc9+tQpEYwKFw+GeGZ4mgDqmHW/GcqB0wOeELS4
ElFlSmGrAIg7gPIWFWgVrFW63nignShvk32hb/xpgCAe14Ks/Xm4dQBX5Gqhha+WktVjJaqXbc0+
/NEWVpoVQkrRdBv87U4B1IESeiaEldcmJBA1mn6o8CCGVfd2gaXYRuhn55Mmmae0/jzb2041glVn
Z2yGdSZ71rAfWlNIYRhj89iYQK3uTZDv5RgOBKnwoSBPNNUbjQTuEvCHtKwOdwX7PPt2FTEPhIHi
8R4YUES30avDsnIA93PrOrEzSEToCzG35Bp7xejh37CPwC1uv8VgU3KRCax6XOOkdMtwMQ3u0+qY
Zm+6GF6zLKq+zVPwouwmjA6KtuFnaTaFkOhAA9zFAV96iktMp8M+Q0gFmaZaPErec/n+4YgCakds
AE7SAPE2OOdQeM0oQaDubJaiEKC3qjaaiw4AwBzwQK5tGgOydvbGYWrcDRaRcM57gJB1dxfncrVr
HKY/ejUoDFDDUjsQtgyztYPaDUBcyz3PVkCLgybt9O0HDMbULhiU5q5QLviBUYVMevCqmAdNvN3Q
N+PiXBC5tWnoaDFbw7wM700Tdqra4N57toFuFn/3SV1kdDsUU73utAZw/FEUXt6A9/fJYzzb65pd
XFZGV5p6mLI1aoSv2fKTVhvGde0wc/E0Xf+yOefumWkKP5+LXwrKbiOz4MnTQJZ2hRkf9M3dqrgr
zz/em4b0JMtxeBh+8XE8fOj06NFmE2/hFs4OMRUepvejfbuaO7Wi2HsfU4KIGMyKKsF5gZ2yLgVa
dNlT2N/IhQ7of3kQE92sJl14U3a4NUBCJ9G7yGuzv/qYcfZHYnXaSzZwWlCO3C/OY2Wy2GmzFG7S
xuDF+IEqrOZ1tza72xmGoxCinvmjV2dyCrNTuq3BsXNGy4Ou61Vp+CPPw/+g8hqj7I/WYpq3hIp7
dMpMAM26W5oddiQxZuQy7rP3HZDY9bc6r/uvYWX4GtatMgTS0/LvlTN/IZ6p2huIxJd1vDAagA82
8JELxAbDi1/8KY24fk5NwW8NDl7xZZ8XcApsE2jz4d1sqKPo8rDPT2M1fS9brz4UW+WoQunYBfN4
nmHzDvSiMRSzdfGvXU7GxPrc7FqPFu+W1/y7DMvLHXlhj2ZuoNKDw915k5GKUI4o5Iz9ZnDgLwye
McuejSH6X4NLe9t7kigsNAURkJWLDyRjYf3MmBaHXpX3zQXoysSOBlBGAxqaJ/C732Y/q5kr9+rQ
M7KfHgNaSTYn8zOlK4bkAdMtPvjOOCCwQKXsP9JVqdtZ8AqvQYP5WOG6Wx5jbxh4CJdNxcTbofOW
cOsGjtJEW1xCDjX0p/Y1KNAGelb6xv7U1CfUYvToT1lter3Hgrb4+vDE2WwIpVptMJ7w8CZdoxtB
gW6A2lrvP81sBmi3gaAX6C1YAwtOvJMR1ZflHwjjWqMsgjrmB6XBUPZiy3w/jXe6H+7DV9Ic4wPi
rf5iXY5X4J9WA05Bo54wamQ/q/6+e/v+DQYt6j6jYtUp96CrudDkjnM73nSSXUx2EM6aDCLcuoUi
Pi0fIBoODhzL6AH4yc4bpiVBkYh70rAZdwi/AbXQNZRxOGmUFwZ1TAS9mGBdfdwLwFFE18MXSLDu
rmaAGK94Wziswe4fbVlwMnmVPIJQNEFcxq7Q5bO1CB0J+1S2nJKfGK88Mkc3YEzKMh59rhLPDAyB
MpPKTXKm8kCKLkVqDXTyqU/C2ndVhyDAIIaI6E023nkYoZTzN/4IYRy2tgIMkZ9TeUT5W65CD0Wp
WEZPcZKKC6qfkK9STEi+S5UUsj+q2gNiIXg6ULVzoUIzfp+OkJFE5YvFwyPKVWUIMCB4Y3/igJTM
sw6EWQLxlRgLAfkcQBSBxv4BxxSBCnyijFULzuuxajQyvYTpCjADyotUM/mGdAg54TEN+4SVEVBx
i05Tcupg5PiVgkeCsaBpkvt+wtmq7J+KNjLk+iUZBO5W66yS4JSchrKQF0emPneZjTmyxaLhZPOG
eJbk2b7LMxV8RPlE5S+/mUvlLumGJbEoMAvpfHNKvZDvvkFskEZURLnoESmTtQ9hKw04GMR8L8Jv
dowKIjWLrvIa5GN3NkkpJYXQxTyL7gqOKSGr0hlEqWQZJAMVEiMUvsiSE6zlpbRvgk9wHmXLJTRC
hlAuvojcHZgHWWY0eI2UOzJbdcvUtBhRghKiHzU5UdSXw0R/dbwbeqSTKB1v7fZvh/3t/MfUeW2p
jjRL+IlYC29uZZHwvukbFh7hvXv680XV7n/OaGB30yBkqrIyIyMj62NSt72VuFq9ndcjMt27hWjv
rngJkX+uvjApzpLKTq6lNnAISCCdBUH/Az9F0bClgulukswAEzL4ABg0WG3an2WAJ7B+hl4iqgkC
SMHOabCUE+6S+SNDMhSfsXN0V4TX78Bkj8heAUOx+vOFlFCFi6FuMFiwsMIVGZdh7RNqetTHvR6/
r+AryCFnmAgg4eb/kuTR8SilxKEArOlWCfkXJC1ARYiHjn9bV4dLocMsX7gRTjq07qHQChtsW6jz
p2NzN0CPPTh9TcR7igg5cQCahQBPfA+HxzUGuuFcOGY7OcEwW/2ZudXdJbS1ERc/HHXb7W4XZLci
2O1neKgNC0KFgCnJW+mj0CZuMWPmZzHxuVBctoK3qC069ug07qF9ii8gEgYfBqT8WYBZcpHS7t9X
dqMl1ELsDwaBAQWuSMJ14nNjwewMWCZIiBlHrBRxAZmC3ENO1M6scgjOwV+B97hDC0gMdHS81cwO
NqEGQE2gJzOP06M/CUlgTklWZqZEWYNTU5pKU1GXk7eCY4u2I8Kz8g7WMIqALhjoXtezAFAR6qSj
ISxIFGZ9AWl8IeGA87rQPz+tXzgVzGUuAciewTWXWCfA0Hs1aXRhXHJQvC6+rwD6IjkmGJPDd5TH
Qh2qRZ6zgsr0JV/vHokLQJcJzBU9oMjhKz0lW6lJKIup8EAohtLEsjp8VBYEiAEDkXFmetcMK2FZ
Jj/DhUYwOVNyxw8z7gjMgnRHaR9heP8NM4Por5jb2EkBJbiENpuqMwvYOST8qgBN2XLlFDirBNKg
Uuw6MyJuTkFGxVoIIdgfALhi4w5BxKwCJHisDUWvmrUQiRPMqKoFdLiQ+vi8PVUKQbwLAD5jmlag
5KUYybJ0xsTamaAD19AGVtKV4RrpADT8dcJ7GKJMRD7A0GE4t1oiZINJzjSblJJWRuWJe4mt5y0y
HbItGI5K3RoamWGhcQIddTEht/BGXQCo4k7r3ubU+V6hezTFrNFGl9+UCcGUzzSUlKYEQoQgq8U4
65pMMzaAEyHTt2DwN7AmstgcJosRvizZI80jvR86CKCq5qDNzvExDvW3kQtMPkyTlJVcZ6ODswwc
/URST+nofwihLrc2rR9KHNtz16jSVwpnbpnbCOufyaJLoePW846c2s/vR2aADwvzD8xQgydqPsnF
vXsAD+xc09NcYwgumlX9DCiiBoc4kzaRoZ1o/hDWO10W6y+0GXNvhj/masnMW1OvvBTMZY+UR06z
6kXSVMQj7ZGkKLuZ6Vve/IsP0wC/73ejREcIrsqfdewaeJhuUtxAw6wcP1pIWbPFF8bKYV0PLAfc
bRDuicuKBMrmd8h7sjAY2y8OFF0WNBqVUhOfJ1KySBPOK5BXgoeki0VnF7IVsi0NbILyOkD6fzC6
hhE305qx1IM7+W8kD7GQxnRi60zaSRdRk4bfGRyYz61yPTYVaS2bEGTqMLgGmt+QH2c6Jpmhm65r
qYYSsifAvJWDS6ucGtZIU1YHhAEkCA5qDDtMOU4sC/f9E1xmBeImfM92sbtbIeqdUBsIZLQoA4gi
lMWYHYJiFBvXhwYUgquo5/x8UVRffimcxZ5MKSm6z6+4Er+Zfmb+pqASHwspt6HEuJ08zs6KAAhN
cNzZcuOBhzKnTfMwxYAlYp3id57Hj99vncCvNJ/8VoLc6FtP0WWn8ANKSYg2TOCLPYZFqszGVOfW
JhHSBCCF2RXc/+W+nv+oFpNqjBRCKjeHiAk19wJ/Jyv/8YikEaziyB+IQP1UZhk0+1BIX1MrSQAJ
8pX6eOvOBNWzaMc3zPIreoUCua2HuR4xyEGqv+/+aXjs00ah80QjePEcH7roUB1+U8NyO+dVWiT6
Bds0ZycQulz3ETxHX7pmXLqnAVJmo8Pg0Lgs971LpzIqx3kQlVahm1AmSH+4wTO+op2PpTuNINGh
iZVySnUkjsJLk3x3UEAeHqJ2/I4unVQD+W++EHzNId3t0o8zmMOCbiSdBGXsM2UI6CQ0S7UvTAny
EuGrsW6gJho842Qw6cO+TztzKijpfJ73i81kWgpSaOK/GvTWy4RCw57zDAUY9yosIPTNCqMkzNXL
8DbKFFW8plT0D76dR0DNKeyDiqsadbr4xEmDfg3VScZJ175xqrGN89VnoxQeAqrP60WaSuFDo6nI
EG1kW9A88u33NNWkU1D4DJP262fffcZbv9KohMWg5H5rldWh/Z1uaGf8XKV7tJP3H/XM4lJ7Nj/z
VLcU3ke79rm77zyb+98rTXDfjezo6K69zXIdVHAqxI8qNve8ovAExNoFlyAHTJe8nJ+lQD/jf9k+
nt3efto7tPUzVaZm+wSlsBS+V9vph+JSwuuw0MmxXaGsKxZeR1wu7+yftk5q+Vkcq6lhaopGau1c
qzAAaxQAcOmSkCql/gedhf55VPJRVqY8iYQRqbudOyKp2J5TWkDt0zwc1+tiriWxkkwHsMMDKdWw
6JGDnPEf7tmzqhdh/e6duqhaFmRcLlOUHdgaqR0VVIgFLgpN0RyL3J8itVJPKsIQq7z6bVKaTxcI
Yx2pGAHBtlDx1JzQCfbc+BRNnFLoN5HpcGOwXXfrDKCLyh5rLSWHDk80405oDvzxxhk3jTIrRWuX
CE1s94wXunbHOKLbKfqUlJdlKDJD5Y4Cubp+GPFVID8uAEp9/PbHSB3wcf6hXR7MPaRHcGHNG3nH
SMdHgQUlFE+nSE555+bgjqjubQuWxFW1p8ila6Twstpt3usCVvHRhzcahaPEDeePQF9ZvyPaOSo6
zS+HNy4TayxZeeT4dbvtMocNNXYXoOdIdUwSoF7ZIB5n5dk4g3r97cqzrjfr0yk1yWwvxgI3jjjH
FHTQiQvljLNf8OdlGm1zhEUPkU2fa+9zB9qqFdyB3j2rKvdINTfes4Zq8LP2pCb6XaUuOibfQzNM
xCR7OKIx2hT8/60lmAiuZZB06ARGa6FJxLur3yqkn4BmNhQtgzAvT1S/wefgFcz+JMb3sH7ZGr/M
ltPtXO761Z/fqJhTsZ2CPLmn8CzaDAaEnpxcaC73jat18w6csgQrGCVzBJsoxys07S3gTtBxzL+r
+WCHgBvFBnO/VDaJVuIwO0//7KfH6SmqhLkVBbw/mklPLn4mRmmp1NlFd1/yorn4gXroq/6Icsgd
5RhQWIbgwXb17z5tnFFHkuLq2X8gLXSkQ9ixmo7OtSyPcw1z1pj0s+P8+LH1Pqg4dteDZHAfFccA
UvQM4Vou37MvG9fxtrwtsWy5WW5WflVzM0UDu19VOYqxSY5N/zxQX6DSTIV3BezwZk4xHyJy6Iuc
W7nasbUPcnfAWXKPjVsjR9mgKtL4WPgwxXov/gUkq6IJQesndPIQHcE+0tsZRL9A3ntdhZ1bzXDT
TLFN61s9oac3iShWNJQahm+zORhM7+7JO6gzLS3IAKwwUrf+k+7lGfRjkToOysEzRN6AQq5DsP+l
KW74qX5g0Zba4GAM2JNXMHvY+EkAaBxsfCS4XABWN0svyNqANlLxuYFGUHgJNtUKTXQqtHx2i4F2
TkelACHxULViG/8+uNL+W190D0/Bkb+hSBC6vIgw7zamuzdHmHNzHCk9ebx3g0f4ifbormamWWNc
8+joagB8eGAGeIzHHw9t/H+f29SoTXYz/zZJ6l7qmVimRNslQlwA48LcFO11sdriuqGnQUFJKhD7
X/RX1YeU2ZTtJzmlBCaFYsrF2AIW0QfEgxZ9T4QC5fuVC1Ym+Agqp+xwPpZvvOgNBk1sQ4FwmDJc
VHw5jreP+FUb8QMnZ45Lhk/HtseSvGh7jowuozUhggi/gKAFn/aATH5MLvZJk98aYYkjqqxV81Es
Eb7CH68WpB8J3nuYwHpdNubmYSBHc30dwmLYzUtUipEtThb7Li4M0rzIUvHAXKJSvKnpam9qleUG
6ZivTx4vfKsLJ9f+0ecRkYSLb+yiEN9or8RKipLxE8n2SGa+4H6irJOgveQWhne3HFBgz+2nHRyj
hbWSkWP5KAqhzq7WT9Q2KCXUWELkijuveTvNBs0pzZ7iMRNbJls2AQlyjArmPTg7dZaXJCz2YUxg
6VV6jVGfSyJHtugA7GXrFRVJ2oK7A9Y87Eq/zdTYYbTcm6cHxa2oXVAWvItsyV37XG1jpXJwYfLO
t2MtMmoKrG3v+M84sWwjN3xCLCfhY1poVIetRz54RMWfNaXZXKasM6HDYfvevDpT9I8/fOuhfnf2
q3fnW2ItLp86X4pvncqAJnFDkjJg2feL93yOzkjaTc5usUOuG7kcujfJLtD1MTyQXKSzj3dv0/Ob
MkmlNXcUql/AYkXKWS6L3pKSbBo24MsDUxIbKm5RBJCnXmbXpNSA0i+NV1LoPCvmp3KOUmLFbYoL
FKtCHQXzE0+EGJIGi503TEJgMgKdfEe1+CrZehO2vgHpHpSfUdQPF5UGV/ATkmZC/3W695nq1SKg
k620tBSadJgmM5sNyR7y7iIVZ7lAuIWK9nhmH8qwXIbap0BHixuLeGm/wR70BeI8SAIEjH2bllBk
Ot90QK8mRTrJ+PT43DXR7T1NMwFabArbLsPDUHUWqnURTJl4Kexbh7IQUBwFjwYtnRH36t1ixBHY
ITkIjKY6AwG4uh6n6QQuP+xDkBMdroUUzoGu9jm4xCLOioA1E+jyX8iosDbrlmMFwOK0W/wi1RMo
JVOhoEpQQ79NPQmOhILpH8O/JRBbgwLoDusNgDDas75W4dqrcQ4OsYBW/W4HwWkAMxr0FzA/Fmcm
VyPWpKro4gYzwnQVYtlYT8/sbTZTiZUIa/p3xivgGTN6zoeIBHFi7LszOwYqTFKNhNAigRRitn0d
mts7R0heOhjtb80MZBmXi4TlObIIkyfF7MJnCeXlnaeyRJXQ2qOvm/6hBdDwPJSAAS6RFn+sUzQC
O1wGXbwpeThdEK9zDUmjqopeQ9yyK5WwjEon1dBPI+Oj6euIZKId6liFUMoLsv96SIc9y/xc43xm
fGYj1hhnEecLFQWIjqhZ4r6fvMqQlk0uf5WoAgZ17/j4edgXftZemgO5+VvHj1lwmrI99fHDI4lg
fFF9RMdw9UfmI+kAt/DloQ2hY11HT5TbsVM67NF4XD87MX4w/iDfJ39W5hqvlk/LoMDGcbkIeH0u
dj+Rsy0iGA10oH4JN6wExAwMND3/lWIotyHZAmGLE0r4hDNy93iH4CvDX7KE9DVwpIhJRw+5K3qj
6Z4eYjF4tVmozTJu7dQUf42/AMbxHlIoF6WG2LW4ZhB6YTOqml6DUJswqRnZAUFbliA/0+jcYZIo
95gJpP2jMsgwE6f81TK/5jdPztqdUYNMPo7kaJ6NkEypyTMcjbSSvjHbWZy5N8ZUXqUs+rFartMq
gO3yvxXD+pHyE1lW+XaEeOkjraUOZ5GBgIpjI60B4Bz9AW3ijCO+WB2J6XrNZllBxHTQ+1R7EOPi
WDFI0RlTEURt31jgbjfkv7EowMjAsfFJ/cOaPxjgfFHhp0l4ct8zslLVywCvuoXH7VGPHehG0r9l
0gZNblhdCSlwaGnfEaBdq+daWXEwr5jyTyGiNJegPzCKE6cGJDrMApkqYiwteu16WA/HzthvNpsa
3tOMPyhXyb57OX9buzpU6hF1mZHPaYxGozZXXFoafByPfUQco/FXdqbkNjkd8pEu0mMN5FvNKv1x
0lXErrloW80d+eY03uBqjpncNC6wzrpWQLpQBHg8fMk8jcjcJDiZ5Lb2Xgof3gZwQWuzRkqrReWB
HTBU+jM2JO2Yq+4oYlchOxorcCLbHBr7U0So3QMc8VC0LfETDuVDtKeXi4HmOKI5xtTIx0KdRcIq
BL9SNdBMuIV8cU2q4fbGrH38Ze7ABpolfcRM8IegwEwula68VQ2ZEOLIpbAGThdeZGNdOikqwILn
G1RNpvGNjcVI6veUIjYG583j6MnFO6dIV0xjSJv1ajRu5YqUCYtpVYwTM5IzwycU+2gz9wM5MCcV
T6f3pr3C8hVp1kfMI48RQSP/7Td9OmYZz9lcIu6UfCoi63wAda9vTd8lgKlj3iY327qi2oE1kLqi
+mta15jnLe6aItarO8BQTutcTAhSLvkdnYWs9YvQym5yWhWGPYwrK3dWMf0FnxDdDbM33bfxuBRy
cl9Cc+WHloAIzh2zPtdNLoXNjzceY/xdABy8IwjQs9ZSEThtZNl0svrWOZ7ePGQPGhL6wBIrqVkj
nOLpnHtF9eI794+LTPC4OfMMbXKdWzAJSg0ZDW26BSTJ+yiPfaCJskjd/e1UXt0rIFLEa35icnV/
56gu3Di5/VDxo400s4G6eSj+0F4UusskyRRJOCbPTT1X12F2cUabPhsp2N2MZMJL9J+mKY9/+XcU
dt6saU+SZUgrptp5xdHHObXQwwU8OPWuCGwQLGnZNCN7wiI6ncpzPtJcWtgTjcmY54qW+HSwC2hK
3KdPCK/nmRGaNroZN5ahB/e2rcHy8rZdncAXdIqoaoCAsXvuZgnzdKey7AzL6H767zBrDkyYhcxA
KgKzqVKkM421PIK99TEm45enwWqmPCNEM0FzYSYvSMmvQ2NiqhP6+BnyD174WsKb9Vc2VhHebsp0
4KgG6EPWVDed+FqdtLRh5braKdbTJP8vLiLy71r2Ba3ETQ3QPf6Gr5/rxN88glzFKz9ANA5glk80
3daNMsYxrwmlmaNrqCGZ9k5tdO85bi0yelbspTt5Y/k4+9neDYRAoZfmsFZgBV9JWPGFs9GKIdIG
2CL8hXgb2HiJgQ8vdJs+hV8AFXQbeGcaEvS/j1nITLDZLcijLWdACAaWDUC0JumhQaXBlQq/uBvy
mwrxKVLcVqZluByZSqhLLcvACdSpvNYd1jpFMXYREz3Fu5KToVjmHY8IAc9YH87/xHnqg5fo6+O0
gArWhWOlFylmmkq+DLUCWSOusorpWO2Bi5WU0Wp97gkOkm+xJPO45OTNiUu1hGULSIrFyp/0X+Tj
+JFuG9FmJikl50O/3n94IZAAM4spTxQ1B3rliThuPnoZOK3ySzcfHa/8xLOzb2qc7rt61jojy/In
cCU8SYZVlkHRMd2AzMr/apegDb3GJX8dzhNgu1ugADqJcqEMb8k8S58KGNF4hLqUuvuwBNHPQguC
AWfjEIVEeMOB9CqoSGIyhSDbUA8kQ0bTXX8ySEEB/ISfkB7d1AVkFqoREF7wgicBRTl8khfJk8m2
DAaFSNqZHH+1nlB29Y2sz5PgScodSm2KPqJ462XqCpRVUbqOFFKJenYqWZXWIRes5J/e+v9L0BTR
8Natu6DSg49BreMTYgLU7DHpx5MPJ0CdBgpkbSv1VJ0aRMAOUGSS5Y9qYXyrbUP0IipiowbipJba
+k1frg8odFeRsNKIaOGgwSxh/oZqyj78YFOctijwQCFtRAZPFTUqNukrfmlFNiCqUF4pCRGpsBCW
sc2o55ADYJ0BvWICNk5RmyLSe734HMBwRrtvTcv2kNbvbyRIN+sYzuzoSWsONNNzmKnKAiX68AoL
mZDXJ4N0fCp2JdO3jRAuva2dCc0/6LvkbxF2RO+ctmXQ4XP+pp5t5EhFxV8Y75UfRM4TdO/RS2xd
70gUkR6jtybKTRvEtz30LJNzDUJ4CQFFfFx6tv58yHojU32GEM+FomvOdY44dolyKkhlv5AtHyub
LcUtVl2QN5N7rAd2ES+RaUYOkiQbOTXSn1I70NPLT4ARs3mEQQOobJs6ag2wD2HE534Q1xvipRPe
acYSJtoNexm251aBSWQoHrV9sCONrNuQweReXCSw8LcU25k8pMPBiCyl6U6k2aByhHIx2WiZdIuq
IBcH9kRagAUtj2+3rPjLNms4zaXAqvBjcIzwhUTB0p7Zo+6eqABK/utEv3WUxTR+tSkCLpEmz5BS
VM2rZh5RSny2RudIdKHvvxhcQ44HrhlukpwxVSYp7viLNkpQmbOsGJoWqFUOy6iSaJ5JPksBfxmS
QNqd2bOleFpHZTOgqvxRflvHR04cfh3T+8EELPSeRneLXXQF88F0Dx/AInQFADYRU0lyGDkqSS3n
W4NWoIr60qAt29dfBavQfhXdNhY8alFJTyPDFAEgU9DDb4d/W4qfk3jbe9JfkQxqmT4C1U0++owf
4/3oOcpgl+iiVcsXaeDkr29+qrGBBBfcyYRM6s+alYMT1UOxlt2siXh79jpY9Eev2WuUFhNMWIbO
GeKXzbrriukKilWgm3ShogneI7CM6BdCOiTB9exrH0JA7OxMm+p6+0ldwwuRosaQ8GwR9hjVnDrt
jMzqrVsA8ZXoUe60zSSTS+4SFMOCxT0iCCJxau52vgc0DwE1X3Dfhyhp7PMEwi+Am4KbB3TCs0FN
jeYhk9/C2qdTR2Z+rbQ+V/oDhPfoMt0vnu1r67Z8plG52s8e4wni5zf3WwWYR4AdsW7090rItzVg
YFMPnANZl0wfMTSifxS5mbuT8ulSA6ZRfZfUpHT3ezx2KD9Zo1XtI6acxCUWadMagkRvpUkulA7A
ifOB1Tg9YXqILi7tfeKuFwVqRZyCkhSoezZf9UpMfwYg8E+Pdt89weG7n3f4JnP5DDODZ3j0L+Cn
wugfNKIT6lqhP9q+e+g/h7TQHe6nWci7gHrfNhmSJm3jmGB0hv9J032MDrJRyR0pVMM7UIwqsiG9
M6s7aG9A+SiepLxzeA6PuF3+rqc2eFdwELl/V3cbp2vHxpmEq17Tq/qw3D+J8pF4F2wxANA2/sfb
/0tvPn2hogc2niMStdF3leq8CbgVZGS4Cm//1M8GH++GaKb1v8BrCJ0iOePygmxIo6ikFH4CueTk
SeMHHIr2s3rtPbrZIjxosvQBc4WOtyVanGJfqCtiPANA47XAxsMjoMkpDGMQkhYXiWuyuzh3YucQ
wi4iO7t25kuHW8h6ZNI+4U/6PDhfcKYZIAfqfY5Q7H1kzrejdzfXKJRoh+rdr/ULfUHr7O66evoV
WrN0ED/uTMgkYpqSNbrlvdQ9yAKPkU9o0CukRfC49+7basm9QwmluyGKtyyWSMrHxVYhzMHeDO/+
ZrqZvoDhFUtlOlcChEdg/z0TMFzkhLoIEeNAQaMg0Zs0ksZ5dq8VDgy59AslmjIgGQKWuKhFL9ct
95UxKLnluoIOhSVFPMJvXGmcgCdbhc4bhVEh33XSmrrUujub7paMgM2jZPCOFWEqZNVWwSGVU2rj
Hhrl3SmXCAtxJcwmuJQV0gSl8MQNL4W5OBcfyAYU4mxQCekxi76yBpAClCvRpN2uDSowPI1BeukE
x5C00m9i/t0PkEUPoWmON0vjieCHTA7I7U18ZeA3A9R7G+IMSy9g4yt38HEGlGGDcNATDRe3DCig
4PjhpTpbOY+QuflFuRABRrlQ8wZX34ZtCu6KvSJkgGf8jHPgSzZnuxoQ3NBiGd+QEcwSB5zAwtNu
K3bUplzNy5u0Kh2a0eC8p01MeB9WQl27R502L9MXzxr3Tx/Ijw6sFYILsLEvKimq7WSlpbaJYgfa
48KJgaeC2hl8+knzQhA0P62S7WgjzF3VW3s0I6UNaddO6/8JqJcZtm6lDLxMsN3+mXK+zMj++eU2
8csAtVd6X/Ht+TG9TQlUysRLyXKCGCo/Ic9i88GXMKOUI6rF8szosow+5qtbCnaILlI0xOKGGvFB
ikCH5rNeXD2mW5Setwvas9I6r0CIR86CVBCYeNYr31gmN88QtgxnB7k53q22dYoWqy8qqajRCume
Vr1UL7VcVGC7VfWsekY9S7SLupmgCN/37KVwaNN0cMj17gFNPnYjama+vSvd1RqPuFJplKmxegfb
KB2r1RD5Q3IIDxJ1qZacbySk8TqeQTZEaz684n7nejdas+DUIuFOz7tb+G2V0qvsZSaJuVcRgU7v
S4OH3Sq1GWwpCA1OZMBu4YSy4doBJtWpWurLp5ZqzsNZ8d8C75rGI58O7LBTdYHOMFGCBmsaIwyW
KNdaJV9r0oxoKwfJVAoNaNb3JEx8/sG7o/hLGww4to/xjORH4JCB6+4U2Ri45c6YS9NaU2MTVGqJ
c4QBNfCpCA5aSTfQ2S3RFO+aVZyLxWsVQRFYk0ndQo7g9UAqgr1YriDo0IGDaFvxuWDbGZ6N/CLq
qE9+8Re58oDqt7rCFOVmMGdzKZEoW6MMkfjZOhNxtL+98/wTVqpkUMtQtLe08KPFbLvAVmJ7VPO5
6r3sU7SCbShWgizQp0kGymJMlU/jSaC90tQCHxXEi5Y8ZuEBuADUHBTcAatU2pArhIqIrwN2OdB6
pfCl5K0q3goOj79rbTrH8DNT6vc4WBNpajWjYxkmBuSgW4oqUYmt6EOr29Z3K7mDnDI3p+hvYGNT
zNMseKngSra4OKBjVP1BlnjL6wqmCv8qxFW3h9p2mOq9f2jz9y8xptSY1YcVsiEPCQzZCEGDowO2
BfuekRsGjVzjBAEPh/loHRb8xzjv0Z3DpU8UK4G/hfAD5AuIpRiYpdOiWqnfrY2LL4Tgoomg2gmr
BU//wjM3X9gntxPWz5+gKgGuR6MAqdZkh6oG5MB4wEaW7slt+oGkK0I+ZVVQtjR97O1WDQH0fDLc
CvrIB94ZGXTV4JcroTBF9w+XYd85wAiEoTjkhQ5RrCjjNMaIpa60paqKdHs9g0zfoWbL6iXYd9Vo
MiJWjCu+htQjnHiFTSpKzQQwUuWfWj/TZjcrSm4xSgW7Ei/ADaXDsv2N5JeJiZQej8CbrQrGrK9r
oquioCvjPclEcTdAPMwF0kXSptTaLMGZnUFhVWgmMEvhEBOEn3aK17bkvZh4b1M10hXlivW5ITbM
MiHegeyPek4XpB4qJXuxCHGXfP1bBFUQboFf/J24KY9JrjQFdG29bn06CkPCKVYctLSK40pXmhLK
N9SnPus/fjBUXG5mP4LrqsMBheYYO6iyLJdRl8wPTjcH2N8ijtIloxhGc5hhcHO6s998FMdZB1rV
IO01p2Pl3JPxBY8SmIiZBRb7CQCb/PGYwQHIyc9vF1haxRRk5vWWZZe1gpNDtbE7EtEAyCnvkIPg
uzjK5qB3bmZ8UEWSCcF4Ak0w33486QZ5u3AiH7Cl7hMFWrq/chFOqjyR320mBC/R+ocAgD+Eynhp
obQgExfKaNvyzW9oJSmapWCktANQ6R1LtA5CLouAYSHf4JtwCf68k0Ko81N6UZt4SXuiSQIPG3AY
LXDwqQRfTpIE8CXVZs1bnqtz3VgdE2unDmVCXYP0chkf/A/9xkyvG6V0l1hmGppOcAvpJMICSuHu
0aPfTakKL0j+c4kCqKq7mhiHWktB4qVn9K4CzzXejDzutPNs7HCYtnEWUE+8G9mpCUaUDqaYo4tR
w7+yumnOqKSETq3MEkkVSRjWpvE1XRWxKscs3ZMjxV+Gq6zClge0fT2ffKFMIjZuGnps+WlCkUxp
UYgEF0k4ZHcjF1SibqbYtWCQFOIERx2o778igjGknAJJGwpDJE394mMTrYda39pUp5+GG64x4Qkc
alXM8M9M8aUwAUXf4mE/WepouEDECQ2ifaRoRLYHxjI4iFwcSqugFwgYGXYomupR01aAw40fNN4S
cw42S46fFWbiI4+9sMHKvsHhjKj64eoaKl5P7cf5DdJhEvQoyKkqL0Z8tOJNHVaKDi93Eq+z6ACm
re9N/i+logM9HIEur+GaoQifdx2fbqwu76PK7QFlnlxmgDnm5BOZgO6NwO7ap0XQ5R7Q5aKcjo4U
ybr8fdPOT5pFmoY/uwhY117T7VixNTbHWJ/SCLx7xibQQxkr2R0BIbyw9SZj5nosJByL83by44pP
5pSOqk0YH2TKLh6cPFLNBZgyiqfvMfp75AatvZG90u4s4EPZt7F6aDUToxtNS1sQYCEq3Zo+cKq4
edinrj6KKe1ugi5cfpQT3X3QVxIS5EIJyZA66gjwEM9nqBoo9J9E7tFCK5Yng0OrwzNAqIoKn1O1
0GfMaPhQd9OhH5/X09u0FbxsEw+Ytrfy+S5c1eCEC/gJ9z9qf3kPMrhJ4trffC0PEmODPT4Ubrpr
lhgsKnM4VQE54eELe1INlTYhoBKlp6o95BP8XaCpUCC5zUJG7J34h4RzvU2qHVKdvW5fg4dhsDua
70IoTemCyfbVBFOJCKEPSQZbumN207qhr9YDANUHa63uwyPDVCBrxTviGm6JvXc8H8jfvKHI3Y6O
UjkJLqIeKUoj13T+XrcYO4xKPnUbTZqddSA3UiSWCiDumsceF1SiW/yfVcT/t5G49bNOuWYyO+E9
VFbv0DqLkuVkq9tYX69v6qDTx8XnAGHGhZrP3JbaOliltuquh6HC49J6AW+MuEb8Bvpukb/CS5N3
pqlloIGtMcDKucgvS2BLy0NL82yStyY5KKYXn5RPJx9PsduD9uo01vIHxSqiJKR4ce62VdJjHrlD
Ks4N3+8DWw3OrT8lzc6KJZ6vsgNjViFetvk9JQcU8ppUSLyDp5UhE6CkqzJ4YmngJjnAI4Aj6boO
gQASzMRgJKT7deJ6kP3HYi/4fyE0XG5iBgsePajqAJ1tLHrxgHMf6KQhAFhCG1x/rvHWKdZEKkDm
AoDlyFzgK/gm9gq/0ulBz5V87jXU4+qeWi8SmGTa2BgOG193l6jm3+gteEVfo/8ZvBBCTccoFDAD
3qjQyD9LuhQIA0nKZmosazTLR5oAzNK+gKLgaFcVrYN0u2KAV1NYoUUDZWW1jy3KocgHmnBSvl5l
nnYFZgrZk1OIVAhmW5vF7TFTKggBrpbFFhpIviNUuQo2WymCHIX1Wwl8MPUkZmFjmg1dY/KUOtHr
plhpJiRfsOqp1m2ob/qAQNttlgKe68/uSBbP3tFsRkM6/vJootuIi4p3hu+qdx7bvELVmk3ckGkg
Z6zXgfUROcddFBRMWM1JQzHTDJ/RxJIdUIlHMZw5Me2Oh5ByqS8bqbQ+acf/pTJnMxXGqSBIdVGs
Rio5O9elK/ryaSdorrpg4EOXolbU+/lRB6EDnWE4J1hKvIXWjDI9eDGqssXJTvgCHDVIEEKTAWLl
ILZa5Gi07HIZtQsRfWf9/hIt4N98rMVdIeHfvVMdMIvOELu7qJFWWJ9r7y5yIWDq4uHZ6i+LCcil
fUYk1JXnu4VKCpzc7hKEMqpg5pH9ws5zmLoyHIk8Sm3PapljVOJf4YPWDNElMHI4ZqyCZpnq5zzj
3GIEwy7cIz5Mw8ZA3djFYJGTZ0LQBu032JFpL8EwFCdJiixylW4039qa9igioMtyKlNxgpC0NwEs
i164pQIJThHXTYwOfYu8Zx0ogmWo+1RxwPUzHjFusVFJRtVcq1SCRh2MPiqfOh+tNUbMlDYaLPEs
9KtPVUH5Co+sQ6l24vUIILGGdJP9VMFJscP8ZJww6sZ6q9W+cWxoZXtUO6S/mABqlaBtyAook5zg
6DmfUYKDQYBpTAnvJQLSd5aY1eY17KsKw7asncqsyYZj0nlaSLoM8AGFOYqRVayMNt1QZcpDGIla
u6x0sjIbcuhULU6/HKe55WvJOjJ0rFulHxuMjxmxD4epqjR5UnRWCpQX0LqHdED8OwlRL+VuYBp4
5Bnl9vMyBlomKV/GIiqY0286BHB2Yyz+sn5XYroUNOphJ55WwrEyuIrUaSbsbmsFjP4jkpXXCnHt
0BqbPPXUknqmU7jFw2KCICQRBl2PiEeazaSdtMfNr0/nSvGuCDziq8MvVFjFYjOMbd0ErBQoMb4/
UoKKyIO3TWMtRPqKuwsyIGoEy8iAb8FOK/lvVxtofPVps67v5KE0MCvB1iyZWhSb4zFUKhjIluuk
v7LnrBMf48HBiyEKxmlPOfgmeffe4OsjHtjhyJoQbkT2mQ5475REuz9uTtFS3Hl+2G5DEsy4tNLh
AFcExBDFrnC2m/ADSX2zvpUdUz0E80zMEMNuuUTjeAB9ujeYwtSAveO9WuXaJWDtm+YDPs/3iLB1
ClhdSGJygY9goyVG4Qt6YRyzNGllNwlkUA356WZBWxmem9w0eV56GGcfy30f44VxrzVU7PYXQYjx
K8fpxaJEqz4+oYdpMCA/T4ug1juOSneqALtd/KzJj4YDNISh+O+iI5R/5D9wlfhPZ62gTGv1LmIA
lMKnf6mzsJdNCZBWffkZoq4LpRZtFOLScKodMDRYxfF1ldPXtwEOgRv59XrY9se6OFmOh3QL3o/u
+8SpQF0RTeoRkc3lZ206WPFRbZoCOG0qUsiBdqk6hFMkvuDX5fs/hJMnjSPodWdSSM74FjXtyWmc
imAgMoFu3pHI2dxHS5RSqAnINt9DYyQUiER4EudJRUJ4GRzxKETvEmU8Ba9/VDeNZHHx/jZ5Xzqd
K5f6TBGF6Fn56h0PYouvFDMqxLE/NxLYQ7h0/N3SG+/4F/mqnL57A+OX4FmsGAUsGlvoCjnMQg55
Xju7ZVCE6T0AsOBsA4Ll+naWk1Wh/7E1Pmkga/VmU2EzVfZ2ILA/MxZwcZ0bbtOtipo22oA+wM81
6GiEaaSpPgG5fcYfPU+bVCqTdOfL9+6tKv+VwMDWtFJMS5kiw21Pc7h3IE+9QGgYyfaUQIUkDoF0
my/peavpqIyrHiX55qZZgHKx1inSQik3x1o02TJZN/VUkRmUsJ9xQLgem0iFHtAwjLy9Ep1acv/c
JBwlzDeOdXDGpbN3hgGfcbdQ8nKUr9BkHHtXDBgmV1d5M1U+KHu2ieVent10bev3RDrWzcWvdp8Y
7tzw0pYTam8vI8xyt2znOEPmcVMN5SI0uMg68IXyw9OQtuhWzfO5W/hf9u6/NAtuJFO/AkT5kPp2
6Tk+UctJhq/Rozq3FJWxFNwYawIYiIqLPdxY0jJOqq0pLZf22biz4CnBMmC+jrFUMsojEKr8WDDO
wVUtnVAUkQDSC2Eo2sS+yTPe5xr6UKfAnMtem8KKt1tu/eeoyy0naoVs/WnlQWTE7nmDbaqMLO8x
u//IqSIzYTX23TRFTAVOX1RsjurvfHGo9Z+mg27MdAAtasHQY0ix0rNCcmb6A/8o3ifv5OKGE2lg
xDdwZbVUFKha0SSfTnWaLA/YrGZv4vegTEn7lDq/SUusdlVyYq5Gozu9l0Ykr82BhrJET1809h5s
dlklFi928fHygRh5l+iTYBvylDrJPmmI6BKTiWXqHnr7Th70iXJBxokh3emP5FqvGHNcj96KsxMZ
k/tgNyptDF6kUzBxQwpvRSkGEmZEDzLqoi7kMNqp6j14xAJfZbbTTU1HTXr8BWAVu+hrmsiXV1St
6NnMRvBwvZeJas08CwjOSE3K+gJmQWlKDkQLgU5MTaan2BaKHVCWGU46ahC0mx6GyZC/PJzi0ctd
oqf00jJrL8MCUqwi85W9SlgJSAcfGS8Zh0VePFLAlNERu+CVKoxBKEMoKmWJ/SXkk2UfTBHv64Tc
MgX0qpnQzEfMQH4igC+vNeiFpLjAEhak0iHvRrufCZkVCVlhQEuiAXxGILh61UB+0UGwR7UjfDml
9mofVjsrbBxaLr2dBxOyY6yZJsmHMddbYcttEH7BlC3kzC2Ed3R6RL6Msx6qMoshbmanV+1taU7C
UKwiC43ky5lx0GwyXnmXLHQHNSS+wM4/EzczHjREstX7AF5oY9J8vjDaJS/b2UdXr1IOr0YKk1K0
Xvr3Td1KKtw/OwVvPdFFLyNjqVDr53WvrxMXwTcudql+JzpdOyWy3TW1Oq3mIJI62cblg7YkTw/i
9uiO0MSlqYByJq5Ifx/MTEkIDqNuizA9dchSVkMclCJOpORItEkVQ+yRTB0ZkiFJ+5p2IwEQ6Y0L
2J9x82ykoaIFOdHEHBAryU0660GXe9wdtd9uWHKxNmGq4rVH8yNJWPtO1ZqI9ltxl1Sd8jKQtNik
F/QSKDSAZaXNwvaGw+H0wa/ENt2KEg5lU3Wu2hdRwgEpZBu9CGIT+0MJ0YP7FeMoAZJm54ojlG1V
71fkkMNRm4HXV8jZQtG+JOBlyC9GOkOxp9YpQZs44WJXaaPERrHnmiaB9GqN1HtLIbVCOpHioNYM
FcSLsmMflPX+a/GlcYvUpm3fI70Q4aE2vCV9w9v5ek/CP6ytshtiCZPvYnAyqgzacG9csebnzj4u
j/bxE2MCDAEy+l3KP8jWhEZsffMJVqu0Ay0FajovamcUhrJDgSNCJU7IEb3Qy3KVs8WkmGhfKFem
peeigZUlhwHiHBMzhNv6h39VRim8Wu24gBYwHnTe+nkTUCdNXS+dDtij/hPLqNwR0QrV3a6tVnsb
+WbFLbpI9uJl6nkq5EQfQ6u3flzYTnHoX1sSk/ZZoS2z+0K1gRLNO9fYrPemB0ARfRzdFhOQKx5m
DFHQxKCVopfUnAxSWXFmilj7B9awQmNpSheMHBnxdGI4zYp+Fbgqj2RTbbPZ/xF1Zluqas0SfiLH
EDv0VgQEERH7unGoVWKHff/05wvY6z+LZXV2CJM5MyMjIjV5YXFB27tlz1DuzwTFICHAoeSlOIf/
JTAX2QwKHhRqSZzjc9QUn6iRGBgo2ImmaQVBO09IvupsisO0MbJ0uMBwhWHk8A6YMZJA0feUslPa
Apnc8tgfM3uKPq6uHEwAxJhHK6irTmtbvv+6ZsTGTDM3or9rm+JSgXvzzaD3RrmYZei0pctBIA1h
jT+tI1wBY8ihTJMss9QtwCtZa5XpwpIdYDrxHyKrtUk0jn8biUmOkeYK0QzK/LgAxpf2rwZTjRos
B0xLknIQpbFFS+AxU+amyUzcpzxiMcHqzTT1Kq2mKcL0wuKgj8yx71Iw0FBVOCQjsBprIG/EZK1Q
Z4TE4uF9Aipj4aLoEIKp8kx8IdMCtM4kfqNFOPNTKtFcOTk9/mpdHBGvYaDIlYJ79IUAjuyVFf6u
FFQrtUmCgUFn9jNVbakylNooaak3YYPR9d4n4oDgT85J5uwQMwAsKuBnR2BORYr4lMCcCSdY/mGD
Q2WmdKF6t0BgooSDzRMyRFWxZaVzZf+V9RRgjUtanVgbsnG0M21i1LhsGygApAKQY8XX3oC05hlR
vqMKg8KZLa6Lohql9AJi84Qpz9s27AsRjh2yfhPLKKbJ79BnYN/o+jrihy/iFKVtCl2fNik6AXB2
lHRs+CzIV75Isq68TBqVCI0WvFSiY474nRhPv7zI2KrZ/uudtFU6aevcP/JqBxgEnKIW1qjtCuz5
G5x5w0LQHFTJ8QCqWzXnxL1lO51lYTJSP6N7al2QVkj2J+0DMWWA7aT1dqWDSFAyawdKoLiK0RRp
hpdId9WdEgdXP519jYtaWzsDvQnIXjJ35QYKvxSE1UNBxjpDn04jei0hNmVsg8skYyZECtEg8hKM
SWiqUE0DkvNJrS0B5eficG8U/yPTSxjON2Bn1TI0KWmu0LQgzLbKU/9t+rssFvWIAgZrqNuxvtdW
twzI0dXhO3pH4irU4T+r6K50T4vUPhTWKy76UoiowcyRL56ERZpcKrQxytvigMVSYBancwvv9u49
afFY9+XfVRKZVDNltX1onfB504ZPqYtvK9iqXlMbkw1Y4JbZC8VAX1eyVgNFZQrF9N6ahIgNPJde
GrHijDyB+y9wWxLd/Vf55gdCuH+LJRNQ9l+RqEqfecqnBcBw0lBfFXvkxF3NzRfe5sbtOjhSbCti
xi44EtzwD0BUU7mWlQp7pkaH2jsIT7gxLJfZfAK+DKIuWYRspP+U5lCyFzYqAZvWggtfOXbuo3vE
gFnvtcxhVAGwuluHEGoswY+mYOINNDTUufnvyleFBikNK6aKlynNtDQZnS09wf573SZo9jKLl/VR
Mjj+pMpiW5C3UlYd2m1IELJ+gFQreFE6rOOh+EvuBW8CFC0jwt65H5MgLcGKoqm99fT4F/ewyOhw
6cQbHAUtvhoyEito04P1dpx+8YsE+QL1MkVXaE2ExVJW3dWxxx8Vu2yl5aJkaRI3OfjOI6wPk04p
riGRp1fD+GZV980vCyuvDaJZpd+CzqhWz5cN5KpOphkany+UrKXFvkmBOMtipCbgoFA9pW3xBjxZ
SDEGHb5kyjswYg4u/wRpS8QKpwNzUP0mqzUdWpQ87L78PskHbtazZ6JtpX02C6qWU27Z8VKDBP47
XRg1HB8dcuELOcJAmzpBK2euM0lDWGpubV3t2v5LwEjKlJa9iIryOr0+Ip0Zunhvaj1qn8tWI8G/
iZVLAZLAFi37vKfpyAgsPyCKl7gctKuUD9T4Xrun2LHGgdZR0eklGGEg8kgNY51f5XcCe/QipybN
7u5LQf3PzrxVm6U0RuINyAz3FBZV+LpMtC6DXo9Z2YVga4F+sdZPMY1r/iaZfeuWZVdYAusrAZ8S
b+WQuuXnD0M6vRlNJWjsQf0ML8n+Ws0ZuWbZhyyWIucSWM1xzdsk6uPxm9AbHR9B3mqoKdhbU5oa
c1TiTfe/qMHdkRlpbtWKCJS/LnYUtJ6tQTsMs3SdBhsHu96ur2o3PnnJByi1gD1GCeyOj50MEFZ8
IAKEcTjIY2h6SBJkIKyl5Ahe5xtwtHflzoUnFYGyrkjHc5CONU0L7oBiK81zkHLKW1ZMPTTDMGPi
rBBBlV0gVRa2YZZDV2ygTgsUew4qYFgEBqyH/D+Eu1h6rWPzwm5L/FX2TbfRl5vJA+VabbUdCqbM
WdSswY9W2RdUrpVeKyVrPeu5IgopPWda0oWWziZPSxJqgep4o4a+zpfwgH6RBDQTZgbEIUCdvGah
DykoZwArCtC7AYrkFOFioHeqsVgrirgi6iQ8IKq5ZEg/UZDCpJRlV3LSBEcerZhaL6/+1R+dQa1H
KvniGM8LHTPwDIjfV7m3zEtpy8FbLffCMRVeXSmsguy7B18ZdX6/7lNycrZ4R/s2aOdCSC3GF6yO
AEVOvR03St4ODje2cB4dGCoCRib61/p/YkdP3End1qYci1eNr1xIwDo5MDT589+GMvmh/61xeqWJ
zS1wau0nld58dxVlHWMdFdTl2NDouNeJ04QJi5QpXrcpIpU2IkycB8B4iGABboTijxZETGuC5Sxe
roW6lhSZqlokObYGNKmcn1WSwacWWGppcGuYEmgtAKjuRHKEq4RN+M5w1vPBkB//BJyoL2yo/2gX
fqtRf/1q/7YVWgNTMINqclGCIBFad0ssoAon6wcNFG5rVZ1KfjbBap7LLuOsEZvWAHwUz96PGspp
9mMBpt9thwwFczymmTxSV39lzYx6ITEGTwTz2gQsmR7+r3AcCJn0mecZaPkLF2FnrY+uvGbH4zr5
wamd4VA5WjmHc7mzaBJCEMVLKNjP0ygRP+6UyWVbrHrVv1kyn0BzlFtUkGzfaGYgsOuU5eo5KeQO
vVOZiJ7LJ6ORcYN1j6CI/Fon5BdRmxixIEmYPOr18w0neDwCH11jCl1y+F5hhv6TpLIn/KyPj6ZT
DoA1BmCmF+u+az3Gl24jvMWbwYEUnGBt9uoak9L43DnF85/jkD4A8WNxW5edc+uIk2eVLtx1vwY+
TJWvWwIrXQCakfa6u1mDMA0KRVjzKQ+vat1i9/ZqXuIj2V14xbEBa7OXZWB+A2KQNG9x4Q8VfK84
roZmbHTuk9eoMrv2GjEDdN9K1FDli8u+MUFaXWmuoiEVcdZTrR+K354OpdF2+jPv7n7N0R5id7NA
ZNXofTs73I+KBwlyerSBDarBe2IU2bGyg1Sm0f8yO4wuKAM3w+rqiSG+uTxOjq33igagHfR34YF+
Xbi/9+d+oXMan6dVpz5LwxesmugesG5oYZO3RH1d7/M+Zme7+DpJWJXDnTbVwy+ZwQrNjeF6EKiv
4Z71L+MXTx00Jhzrfb8MxDzeDE48qYDsvpOi0Z1HlxFn4dQ1w70Ll5DeYzR//YuQtdEx7tmOsbMT
GdFF+fpu0px3tbUiOFcFK2pYK4NwUTzPmIp+aoElLSnl8Hjtk6iYCi0uYGPKr7ew6hHj2a+RknRt
KTG0SdtTFWHl0fttPfHjUCAsSOjNBab4CR2piGZ0bxrSmARw8l+dtrCqYeuTh1SicSghyLduFhYo
CsJWn7WdsNTGgoLdUgyUuRgrskeqh5cnqCwcf8VnBBALtfs9RBdup/AeaNvznfBsE4nwn8YntmN0
HtZoclBnOiX1inSfeqFcvTLKLCGH9fVrcacxEqOYTikVX/1S9EKvtHVDyI2eQd1TFBg2prtox1ne
RPsQyeY+fGDOuY91e+D3iUfm9DHGd9Ku8r06PS2u9FmQzdCVfhGFXhIfhrodU+swPPCHeX/e3w3n
fdry0PPm6lX827g8pSfA2JhuMN1Mx/oq6QUWm941+4hlodl5g4bSR22H9rz+NkzY6tXmY/1YH7z9
giZJU5oRfWiLxRADdOUYrm7r26vFl3VpN6FDyDTh9pzux8/pdrwH+a4OTLb39ITPE11SLuPH+grK
0jyN9STdVzlb5uBh+DvwbdwLmFKJn+GqnKIv3qXPqTko9c3BdlzuAbD1Sn36mPg1NA+boNFmF2o/
aUr/hWqJ1kslWqSVXDqMNPDrb57vbuXQouVGGbSddimmdWKJvdrMqOoaBTJLhSdrjFDaei/Ctez/
G8UvcQI4Az1zsCr9BbYv/hi/91myTJaFMqKm5gtwL/tfJmBImkXmT1oPbXtAyfcXOl2au5yWJmUn
aJpUGE12pbdnTYyNV7NSd87YEp4WZnlwxgMIKHFbWn7r9oF1Ymul0K/PdgPbxEqLrhdlGlyg5bi2
6FR1g4ffLZrNyk/pD5HvbVFbMC5vPAf4AS5YzHV8NZubs30jwKhbG8RZ9DYAjj1bX1ZLQJefW7FZ
x0J0cP2pjq5xcVJcHsn2A3O4HRuraoDZ6jjFe7UQVIIEnkr/cUdEzByWTDg9G1bG/fgCBe82QNXQ
PUbbQUZ1J+xlfdBydH4RH/9mjDBaKYYjliai3FwbzbwoLTfB9JjcNR66kKjxLSbZHWb1hrwBpGA0
oDIqs5hNU0Kl5tAmVBiEfkiNKSAW3TR/nw4v9Xu05MywNj14Iuuts056r+a296F8IMRWqyUwIwEe
gSxYGdgw/EOCBhR+BBYCIYu2ufp2NsNKWOicR+l6uyiGBg6cKJJo2gWF4tXkCF5/GRPfKf0yhK9l
iJOtiqaYiyxhrU2/EaAE6b57Bc9sbdwzjX8oI5jRMUwGDY/nbR2msHt4WXwCCsOj/eJKd4iD/5nU
wsKsioEh3EwbHc+4+nsBX5tWO/Wf+3T+950VZjAQN/68c+swr9MPY1CmpxEVJ+TYc5aTcu8W1mlW
t94MLyPoZf5miAKPat6sLhpj9zU26Hv1cesxGvDk0KR3ULHPqZx3r0PcQvqNXiVOxz/jeQzNj1BC
LuYZoEL9GjI0BtSsPuDJQjMMYiQiJRrwMEEoNWHRyRIUhU4EP4oJBM30dy4HVwmWYiBlZJhrK/cW
5E2iJ+lIXowr63h1QdIVGZGQi9THa+p1lY3rOSq+K2i6UHNTIg6mIAp1jpvshs8WRFiq4LIhVGqd
F9+UNr4QnOXLiDJ2tfLTm+e4+52+InMXD2S6VtT8um9OIa+leFViwoNf0S6o9VO8K5ng+2daz5en
zCpPnIFZwF187E/N62+Z6GZjcWUxNm7hgyrK2oQmzvUYb5OmwVlcVv5q6zdhD8Yu6MYv1ifcIZ5V
C68vLbaaX6+yLk8eCxYRo2wVMFWrOFUspshYb/IkF89RjcAyC/Db39vjgfuvRZr2jApp8/JXP1Jz
At5/rG8LzO3oy4Wsl4pX/xh8urUxQ/jxatERJnr55ylDprgujit/l9Fmlqxro7eXjj7j0pqWbueh
6dAQCW8x0pxzC3HBBuMpVDJQaeFO7ZtHw7qwjJdbCQs6Y1szTXllAA6N+YC7VTko0Y1+DW7BI3mF
2hq2I+9fYkjXfyu/ZWZEbNU+3U94nF3vzdOoML2EsWodfNwtI+wYEePovEPWGl9hPWeVANoVCE3S
bUiCvxSSJrxH4I6AHJ4jYErBGaoiOaaxxtuA3nRfhReqcZmGP0JM0lioiX59BlQDNCWJy5iF7WiV
UoowYjfqxiAKGr1brfNZXH9Zq7Kg8wkubUAztJ7F5hyk0TnipdF+EHHuWg3MWxAIMh1WCHHOuPDR
nqWCHcozQnRrnXvYPPe/Xi59pymVrfpbrJLrsNcrY0Rd795Ck4CicqV+cR4+Fm+vOrmuNoNrBxL2
hFi81+XNiaG8hOwWbiv2Affme5DSUgSmKdcKKNSpaUD42TQflWZplP5dCH0+zcOMhePDM1Yi3+Nc
+0tHRMZC8pP87TBvqBOCtz6VZjlO/5DnV1HS9ebrU7ccXDdNc7lBehUzEd5GZidZ3OvNLXYMlKMH
7xkXB67WuwFC5TjpcwQ61aRZ5tBaKIDSbjoqx3OnSE8qyib0J++atsuEH3OOoEzEdwj9w+3PufN1
K62TW+5ApCAgr4ZJN3G3doNFEa8bSpz9O+yKLdco4ad993lvrGL3HS6ABBvO1MOGBohQm7Sd0CPt
50Q+OCifyOYXUJWUdKJjEXkTlNFKRuJtpN0NkmKMMyFgSDyjLL/qio319nOCxgOtobD/AXJFZLdy
BQExIcdEB6RH13iWBMa65YZsb+uzqvbvOCZ9kDRXMjqH3JFyahSZL+mtyD6/G7c/yEEJhEmriHCc
8puoINLdvv9TKD9a2+GDZ4tgkX08AuzVG77WKzDR0j/teU/8rNpK2uOi8wgeTyopZf/lyMlHplSy
zfm0hDBoO1N3UNIMQg9CJGxCmxJpSFFwKwyr0MdyBrWzyhK5z+x7Pe9dAqzLAnkL7r3HNGh0G90j
BfKpvAoNt4xM/c57aVegAvEeIsKJFqS/Smz8xSd1+9+WOX1fAQ3sKo5U+0DHLvHS6dc1kG7oLGy9
rK4iHtn/e4blrjcYUwUola17k16fLSOU+sOEbHPJWDM1TKpkYoQzTrfYe1Kt1M86Pfp6bl/ZKp4o
aHdeQ3rzyuCKIfIZbOJsn1EWolSyP1HFo/nWuY18nf0pQAbsZq+Az847rgy/sZwayrGUhjiCYEaN
WIo6vAvRnv/yMuMTBXpzEyJPKdsR8YOeujokpXpiDnSYQA/mM8gVSSQfwWXak//tB36umZZx47yI
YsDE1udqs2Y0JW2XIS7O561KVG9Jr6WX1M35wwUZ8/EI16cUZ2gNe4y1NUwTr8TR0eeQ9jXXSOKf
m7kXFWya+mX9duVigpceXuKcSZ0AcbAOY10NOrR6es5u0gvUsIqGeXye4B1unydSXabI1wrsjpJI
an7AaPJa0uDXZ1yRw7H/crqwdHAbnEdZzenGkVQ5lv3QbcurNGyDCjsXNA8IcaKwrp0CuRxzpjYv
jiYRFkp8xlC8kaxwmKNLE5ydvNKAENgxKSBom2M8W7XlsyjNr0R1W+tvsppg0f5vg1bhHtufqBbs
2a0P9sLic21hXvBx6I4lVzvtpKR2E9UoOcKpJ7mgVBVXO7di1LMwtub3W0sjX1eGTBxEj9zEXysA
eVftQ6mnSCMqv5A4c+1T8DhAcRNlMpfTy45AtTkZWKNgaX86RLodE6WR1MR1iiHeqf39lUSoxPpo
F0MgmRb5QQYLi/h27MoQSUDTB+bTv00INb0FCe30FwFANfccYLfKet+mPwnEeYH3igDpbQMgRVE5
o/MoOqTDKH0ANn/1sAr0ZLbQrSNQqtGUznly1argxg7ozXPrJPUQ11uoVAFMngHnWnJVUcqavgh2
Ij/Ig3QI6YM5dByV+sZS49E+EhtFaOLGbEOfqLptRCRd8xtKqY2bTlQWx5qJWPKBMKTkvlclOi4/
UJCfswNhssem9gS9kfae7CTbbj6IEqQkdMuqyBPOctPH0dfswYihXxzvD8SQCvwkCE8t0LijS+Tv
nkeSLW5sfaUwSSahTUjptbuzMVxxhIAzPGS1lYuFZLHHpbiKOf0xJ1uSHNmB3f0D/pRTjRmtQuI4
Mt9z7WFupilUE2lWzW6L0g2wCRcOEzzdsRZRxV/kwxfeuCwmwN55wCcY5ZZ4p4HUTpIgCfmUhFIs
gX/bg/6xkprxmTmlou4XOEgaF5zgrrTqKi/oQD4oN2C9NKjD5YEOgOBZ5gHT5TInTWgNZRLrVFqf
XmmQBNWuaRV7FyY2k6uFKSFTQeSrr0Y/iR5w4o9A0VdW/JHNmMI5eUO8swqasCIivaVi/5zlX1fd
RVA0J0HVF93YGKoqh6iYZAYg+fxO5N7V3zLnYh6ncvKrrTJO0ss/n0pQBWBOnX0999oCLNCYkU6H
/mr/QU7EfaoSvvAoyzteS39S96U1KlL0U4MaUGDtABQ0RHcyBsMazNpO0g5CvpztoQtJOLbOg5Ze
1bDzi0ssYWHbgzXzl78AsRbJAJSQqoLPf2IM2UF+ZS7FlfkNNWXqWOvrZAZrIZxhN5rzpTVY0pnc
7jeA4FrfudaoBlERsivkdQMsXEPqIOKufpA1hwPt1MEipaYRg5ZZ8WyB6nkvelB7iOzT5jNBea/l
9YE5y4t4Rlv+U77ay1DRgNSv5h+UEKAJqDSgigV6PopDbOxXzvtYaZZPRlIQKzKjZQdC/wYOR+fO
sYNItH2kv0eVldVk3pZDoLYy0+cLydtnKi+cfNNfdb+W2Trhg2ZMVWWKLZVEBj6XbD6Y8UGgWCFy
BK7G/3ZENi4yc8HWPetGote8Zmt/4spbQGuw3vnlnIIL2y14BJXMzd+w61KUisrb4Khofb+0sMCh
Jqb4hk4M5I/ey0mjCtrrnF1Scl4Q9z+s7StdKxdGP7VYjnDFi8lyigymc6DhJOg2r/t/myY0sp8X
JFWPZV+HXyu2ogVtMmvV+jUndDVZ0SLt8h6XP32Qj5N6+lgvh1XaK1jH9r5vtI+099mHhcFpUZ1+
xrdQHIUNoCzFaqdhF2d7V+a6iohjVr1oYrjEJpEgXS5CEjMtt6Qd8R8K/FkQ2lBzEgupwejUotCC
3kCuwH9RMIHWf2sFAaQZxCXU71koGW7yv5b4gZKaWpiooge2XiMAVKitgt7d5p6ZLEWPBOAftAPa
mC8DSK6uOAWsb134iln5WoxJFeLFJ6DoK9iYCWXJnnoEkDxr8uY+NcpUERusAE4HSWVe+FXal9ct
VIsle5SjAozFC5apH5s6R49ZBxmQLe2d2mEJpRJkrGNOzjJxKQkG7K6ElCKDL5D7jwYBdMgovAwX
mWBnOxRRXZ+OtADDxxR3x0pztz4ZLVoGWTgQ69mUP9HX/8tcxKA2u1sCCqUiwDz9apc/qXg2mUQ8
jD5/HGC9oyhfBOsBAdBkxsBGJpotEiIqro/dtQqyRRSksh1KGPtlJpZ/m3ZLbpilh1VbEZ1x6Edg
ZaBjOqmJxaTw+8uLQ8DCNXV2CDWclKfIBiG/7T1NIfmmkDB3ZyoONBA1OeieDeaA7pYWqj4XRRkb
zwN0JBGSLmQRBpH+lutFYY4sP992wyed8erOibKlVtito1ry4oZiifgnkl+vfJa+65NXcmrTBteu
oqQngdejBVniHZdosERXXotmAlE53t9buzPeZdtnu/hqXpcvzEqPXvpXQUf+ap5qUVJyHvRSMuw5
9iBwSmQVTy8SV03A2RJEonQtxvCn4dCmmlLFEac09R9pdPSVslLrBmXlJ+1fqGeIFXgbqacM7hsY
oGKBSuQ62zi5Fesz80ytedfOuV1iotMcWxid6AYNxlh1HqXmJbVu9Jv+dMwSgh8zLpFAhvNBGnzd
p49TEpaLnZQsYJYSM27CcrxZvgA4990DFnG3Zrn7JRMyYnISL8HoC/9dzQmnoEowkM1yRXwgoNmF
xeDG2aM0BmcH2z3RJNt0y4a/RPGiX+jBj25vYC7n3XA2ZDfZnGPf28flDUdQzOciOp2H6a5F35g2
5rNMlPKb52zjoXEf76NP8HQrnXu30i62zow2bWAPzRo7Nnh10/6dmKD/6tascusVllvX2ct9uSmN
YLBfHez21mmkjRLVaB4VznbSf3dwCefy7Sb9TS/pJ/1d79I1Ojdul+5tRFVtdBik/XPv2vt0G509
Ro8HWt2fkGGSndDihgoXlJ2Sj7UluPYLGDaQd+HB+XYKYT2ae/clTW/q0dZ/ubfwEtLfxL87ZW/T
LQSXDsvnsBIb0cMv4VwqMyq6+o5f48/4OrwOt22gWGDBq/cYnxb7RXmFw1S/MDB76bjaq/Q3noye
zoQrfqNdyLbzSt9pB085i2oq9YjeLqh36Q0/qPT348ag6APlOEWQoAAIafVdmQOZ6tzsHeUOk4s/
wDoKqz//6tzajzZNqz2q2sNS/I2MqDGkY3Eonk3NVi144xXdStcMChQZ610Jjg2kRdXVfnHwLhWA
2Dqa2dkLaPcUnK32q1MiFiWJRRPpfwD9ebM6sSetxkYbmoM2Zl8azdOApzoFBeSY0joDTMQcpIrU
Eqhgb1hKgH6f5hszBNDmtzM/gPU2BpexeW3TCO/sbb82ljZYahJfInwfP+LXD9bI9u3Vvt+s99G7
mMH32E4qZJkMedrBXNcHjAKHanFu73+xsP85FXA1bV4h+CMrKyG6eHjpzk322JrfRvU98YtaQR8I
nTyMUF9mK/1aVQIV6/5sGg8rCUv4bS4aK1aPxSmkyqLcsNY6UjCM5q0yIYzzBdn3i6Nd79VNft4E
hqT6F5tr+wwhY1TzzLNdiIvPbgEDfoySDRuXVCCqyaku8OqUtPeJX4hrUS1qxI24EM+9/Z+aFGFG
FvK3kLQ2ZoyTDUUF7q6hUol5dbA2EC1miU7afXb22N01wjvf1eBKf+FvsPPVAUvf556AMnCK+Dm5
G6Lu/2naudPWSZFVyat5FbYEOVLZ1fKbu9NJhWPAgd10am0MPvy3e2i/aHCjFjfn8BPsoz0yVD0W
0SnPqrpM3H4VU0ODv/A7+I6/fzZPIHD85psMY+64ETDpCfWenPaq/Ua30jP/u50/zQbIUa3H65H/
YjcnUoiglyf2fHoTPVdL54OI9IR7otpeXbyCK2Ir9FUaJ+HEzyaF35ZkRaF0ngAoHFeYLuWaPEtF
Ck2cT1t+E8g7SBbEepCfWBFHsS10thctZVSM1lRxcY8DPJ6Z9lRyEDGw1t95JResnwv+QN326H2d
g6drUAYc4OO8fh7Gl71Lp8rt0s6tkNNOg2L+B6MNEoeWvDW/gd5TFYhHZt4hbzO52c3dpA0dkA4u
H2oTsljW+338pzP/KfF8JponBLano4xeWenRGnG1wBj6EG+L0CzZ04vrX5CAkjSZIuhIUAtRNVf1
4bpbgPYnorvAE4WZqsCI8vHNLF6v5HfQcj2yJHcev2jHLM8bmG7ieVyg72cK9dFQXiLKkEUuu9LR
Sgs1bhlMMepRLQSeuhNwhlpZq3Z/BZY+Wi+SvN5zZaxfLdMXNbngVtf6iTaA1ioifFXYKcRWtl+C
YpUIc70rAP84cDzIaBS/J8eMub3LxujDM4nXCPjPSfNwshukzU9rfmPuILQvm63jplvdT97mtL6i
qxPVPJybCn7Bb9Av0xcBvGzTJ4dQouicwHAIV8JCt9B9YxEpPPPmJB6mfR5JCYkJERuxCsOcCZdd
0lL3JHvYtMWqTp1zxkwSyQ5inaP2X2oQ9eKKeDCYC/3zOBnqUnj6iTdva1Ouc03xydc7JDS4K3qf
6BMVuX1D/XVObzbZMW6DCsM22LJVu/jZ+GqJ96YxnmlFXxdHtK9bAnfyk+wBBI+BsgA5j5quLu/H
kKuG7Exu72XIaheuoYtjjtV6rOZ8bZNHv4gTPtDt1bkiQ4rjDwkL1yQL57Wzcaj5IdqRyQQj2aF4
iWR+24b0TL/J5/ASl+w95bI52m74E9pSyh97n14dJBTvpqIHZVXqTKIsK2tX8wRguruJt6dE53/d
Ml6hxcgISTh3kzwJ0/E4cOxvJLKBAIWiVw+u7Xu7xlqekBADJOIlL5BBiVh+j8KeaLUi61BDPIWW
mFICpDe68rpUpKhNJ1yTirLFEulqpVNqHzCakulrNq1AYr+AiN+shMWPjOTj3l9ecbmhYTTclLNz
UvAc4nJQhR1H7kiVc4mzFRurcOfVeXTKXEXdXRf8qlsLv3eqm/ox/5NCigSAsJNtMH8gDWxpA9ap
hZWwERjlZiU87lqtE38wosLwztGLjaNViWvxZXKb7EYFImLDwvdpdBi9JsfRBjpj3d72CtERS052
QOGAAoJagknDZSnA8L3xUwz/dizG7mne+j6xqKq4fDqAto97no+rdJYG9flO35zkmv/duQ00sKAW
oxqLKwkreuWtPU86Jmd6UZvWnlArk69zPbr7O3bcgFLVcXH4GBYxv1zsMKndT55w0D5Aod9GVIKj
JvfVudHCFvi9bkAjLXqHr30v2NuqXV897dKrWWUBhd70aj6Xj9cwebXrkeE+WmjJ25wOM9076BMO
Ybnk16cP+gN+e4ewsmkRPO/nUDlaBtR7VS9qGM8ahHxf5Cm14EaQ0Nnu7HL3RusJ1vzVZ7qL5z35
l+ZDIqv4gGzLVFDr0YUgQOUFJd6fSB0QoDExF/YoSBexHP+ih1a1WSpsFaZRKcEkvBJi5iYrNb5/
aSgGd57+REpS5YOmoDR3eUsoGdCtFJ/lgkWKRzJJaiylRgJcArFBOFLOphBGo0rNB2GyiI+CA0nU
RgKKQBgnLg50Sk6HAhb0g2ZTWpRkGfod1HIgiAmkULCgUkCkuWp8ICV13j9F8OTbTqwRGiWQQSTx
tPDZwckNlYjKTlFQ/bmNC/S5bWBT2SpG4P6gDt9YF3VhVKFTDDuhOfxNe5kCRTak0BCpqQRQU7hP
tE+qOHx6KlvIoVcNJWrD3aTGixhxxVMTSsUo4P01eku8CcGEk2h7csnTD4hLuwEQsuUM5QUdEuqe
5i6BN09LRQ+KihuQEfkQ5t/3NKFQZaJB9kLcybyxxVCS1iRD02aVoa8S+ESOhlWYTnS+GyxBwiu1
y4JZVK7FCIuPptSOCGGw7UMN6A3JULqqAkdkJt0ttmQG8WKP/qJYlLGlgFvUKElA6E7awxOL24Uu
GUyN8tqG8UVhHRQP32Q+zxZgjHa+br2Vujyua5K884Q3wd6b3FTDRkw5cdQ09eJAy3Da2w9aYj7w
qJW24pilqSY/3ch73vjWyMvWyDpqvtzS34lOnLqlPqQDWqq34TORzx5a1Q7ijN6tmzfAvgGanPxM
t4IQWEqWrNjSJ8Xl1OqsyBr/RoykJR4qBp7hRzXMIHonmtJaAbaU40vSeAwlMNBLiM6QvRRf9RdV
60Um2VAceLaugXKqD+X8vF4vUwI5GymS0OVz8cUIfNJBQa+yaw2p7ksyo8q9SdVe9BKV9qldpKIa
0dUOwAdaivgeXwcCl2Py84+o97m+Q0oCk/Qq//6wMXQYq4O4CCwvS5SD5o+q7aBLQonQDWSvpl3k
h5/pTw+/HZiOCheRfQh80scSNJUVc1BYRNSWAhCWSVT4US1NS9a8Td9gULLVBCCxYaPypUtLOVYD
VtrAhirhUWayY3fmL0a2UB+9C3Lb5dDzvKSJLAfQJ2L9lzDIjUkmMkhMZMs/jXzRHDc4gKLWrbcQ
8DLLkE/gHS4PIkZ2F3EKdKsTCQIGnbU+tAKsNeX3FMdIIv8V4vLPkcsihQKyD9/ErRQkhqR0YQn3
VXsyZfaq6bGfmcX9FuGksEWdOsW77xY7DMzHf/jZcEI9l8c3qXe7XLIxqB5bkeKQziLnzkHRRd44
iTUlyggl4MAO4yAAZFv3P86OgCqSkSZiU4mMLvrAABm6qXFOnaPhFSR9h1CmQ8fEnTXTYmbkDfW7
JhVYF7kERKWn/rpP2amDkQdAJ0xVXpp8SvJ4PXSIU+mQF9MRlnjuf1jyYub+FSyO7478ge4wmRzs
ouvIhn8hv/9bVzoxmXuS/tpYcAlSLDRTMJkwIoZBL8UUimEpBoRcxujF3NOPyLJCmC6+UKZqR9ei
kBLdFIcZreLiOaxCmC07hankRNINwxoku8l5VmKUygUzswyB6CUeOi60omKJ26LLgIvjGcAM1OhV
ERJVtiK8ruxAdOqUrAhUhUGJ/L1kySzs6uGUpGuh0NNFCpvLlPlJJ+N86VLUqZy7/LXuduW7xGKJ
F7azBJs1mDQ4jyIEb1p8YarOjqivARsz3qdclssemnI1FYq5tE5IwzwtarCJWo9MP4fIV1f+8ucO
tZZzvOz1xPgZihqkTWcfE3jmcQ5spFX86WdE5Qm9sWd2CKQ5c4GnaWYIcjupD6p9Zn+WAET1kc7H
nquvkE3/T/4cTdRVUQ+AMwN+rxuR31QlOnLY5gxdDMQSwdQBaTAjvNGHkDFTC7PbSa87qfTSIOBa
zyF8BaZAuBNSWxVPIHF16RfmC+1WnRCrpBGyDvIIbXMIDtahL1MLahgoO6inUN2rd87oR3YdOgLb
iyyjIdNo+LIjfAVSfKpaoea0u1Dtabf0jKQWTu1EFu0zukjPTt5bH194LtekAmN3svqDHs05+dKu
hmp0/JcZDCic4MrC6AzfS506sauG7+VzuRl8scoaCM/QVicmV0ljS/amLY+11Rgrl8zMOU65XAUn
cQQx+nxq37UW54Q0XhRKaUokkCHRQ72Td5GXd62SGYobFD3Jz3TActv6RrdM8UenBmLMH3MpUU/S
dBxGdo2SioaiVgZ4a4gUhMPV+tCV07GmvFzx8G+hYeDJaUOGe4D/e9SIchnXqp9CRhA1oZGt0Kv8
7SRp4vz3QZ1JntiJg3VeH3hpqufb5jO1v/51zS9l9trsG34x69cNZi87FqUbOgDtaadNTLahvSYm
rH3E2yrTE/ZRBP+F08pu5lvR/8JL0yeB1j5+k69DxCbFl5UADxqPqzyv0+YVcOBQYIggmVP7rw8o
5QIGY3aaadjQl5BZDeNViVbNLGfXyF5KXk8qDKgIOKOkAPivYBG6G1/Ff8q9Z+BzFNw0AughTl2U
ZVUph7H/hu2b7yqUy7FFpWns41r7o7i4/Lixi8vtYOMXJzJoOo+uNEP8Uf1cj1TFEt1wZsmpS+DK
hylxeBA2O39RA2KNlktN53l5GJtrEkyjw1/yjp/ZzKB5GEibdUFRymWkqf6CkX/iCz8GUKOnJHC2
ymg0ypK3+DcrI5Y5jYojlQvA2SJ1vHg3T4iT6SdRod/oF9jUksuw5WETmn7WiVBqcBJD0AlAv7ju
EHNfm6doP0ssQAaKLlK15YdQsnF07JXseOai9/yA66DLsJaZIbo3I82SS+Iri8mN6bOBsKjmKygS
V1ViCHFZZTqC+TMRZG6QCBMS+HkPbJ9rj7NIxM6XOs2KWvdZeTW7cbHovcRKEykIWzdfKzPdPjnl
I8PWgVchWaUgSdFCWWRrDLxtCEGs4BLyMY1r3lX0pthMkZnpGDBkS/YtTjpv6sdtxEJT2dSCdDkf
+iXvMzWSXPNfmYZRkBHigRogl7qB1dxrQBSwKPQkj0AWjUlFzX8sckOrPA7MEynWURZI2WUrlVLO
oRLmvS0yEjkFiUmDCF/RvmJ+AaQ5SKqAnOAaW5Os+6gCejQpUidT7iMYVf1wOSV0HPc7eBXiOygX
xGOXfhykX7AGEK6nN6ghsljOxePVVjHERgjuSe7gLlxQn+/jo2ftkRfCIoAdwCf9PghCM7yNX2W+
QcEXQNBgUc9LSXnjWuElSjwKOlOq8ufTqaIsTdYaMbn/Wz0zaxMMpeJ4ThoDKWem+kdII3Nx1AVZ
re10shTJ6wAqnFYxVNGZuLMaW9pD4YbsK+dGnwD+N3wa4ZtAg6JZYBGBqhQRvr7L3VoUoky9m51P
qcA0ScEO4fU0RvUOeeieNUvOevLu/quG7d3rRGmZbuTWnDjRweiOR6YpaMvgqlQJXujwnnK6QDdV
mNRWRdVt5hzmJ5ndUsnXBYnfgV21mF0Xo10b1syRcTzS1YlKkHLpZAalhJCY/lNZ6EeuxmWGkt1G
uVyyy4GUP9rhbCl4UgCTkL+yvkKFAo0AxaVRVK/iK+Ov+YyUPJPhMhAhWadLQwwyYpwR1hh18FhJ
8CkNMNpab0pMz44WFKarvnJkheI5AUzpEnGRoljNbDCQWZyov/6q0cIY2pXoIWA8f6LvYNjlksvL
PllG6o3Wd9fMPONutAoxvF+1qANmwdWu3Oz/Xjr8gPoabAJ1BkuLAHAMuQHGx3CkOGM770vE/XXE
lhfNPkfGJTC7NfFq1ZDJt/x6I/3tK9EdyhuKbsoNXqLeh96PB7XZM3tvp/Fg2dKolzUWtBlGk66F
+Y+uiQsLsRw9x5cO0XZ/YA3+IwTM1NRY85G4oGKX3AAK4cz13xl7VGGXVh/1LNQ0mjVjVZOmEf5R
0n5+OEisoCpb6yPSJSxzjskVjB/rQC8UuqFk3u8Hvlb60kaO6xJxcumnzX7/Cuahh2vgF9q6nDn4
2K1MDElQIMF1MYMXSYqDWrc3ruSR+eP1HA17XUSanhUxK57IYHOCeM1Sgnnkj8B4sE2GCLGSWx9+
0yb4Qykqh7poBW0UcaLNAHHmam2b1nESFy1HB++fWl1cJTxzEJmI7/R/TJ3XkqraFoafyCpzuEVA
ghnzjSXdNqKiYNanP9+Pa1ed7e5eHWwDTMYc4Q+8X0UiaDuhQFyFLiOusPFbZ/anQ6KJAQ1JxS8a
SMz4tWYa3IQRlJpMricjPR1lRLj0sdI1hyANyliVtq0aXSWQNpFv4S/UhQoFbT47GiQXJ2+uCVAJ
SnNY6CeMbHcBQ9pVtDpCIS601Qj+MKaNvWtmHIMrk9pTcBjdp7X5ffqcYmnVa/jPXuY1/DvNEezc
+ajQ6ajSS76Pv13lGqw8CfsC0ZhJvUIX4q2rroEEgXQsNIr5rY9zMjfAr3zt5ZCyFzFJ+oXfmKR+
hYLttgMCY47h8HAoFJ6y12/2z4CNpK9GTYIBMkWydg0meg4juZf8Tul1RUBT07lOp3o8ZMcYsjLT
+zoHKdzKm+9oXnbGtY6taalKx/xIJ1e4RjXYSPK0enTYtRd8kKgmCpnHnxbFHu4k3dKaHR4qZLf6
l23qMFv2w/pfpduwmzM6L/lOrwpbJ0JxXAvvMNaim9AhoCgSmEVsSiUQ6nbsISZSkKXEsxWq0DRJ
6LtTIEqhQnmyTxhY5KK5ObVZC/oWGy2AcyiFzpiBNgBFNEAbPaS/RerBOoecsvb0GkL3DeXmgJaE
9CSkIUFIsyiaiRTER60hBClObNIlUm4GbtKRQEhN9ex3hyDwsuA+nCehcQbos8Xgudrg5zhGb4TG
c3kEVZ7KfWIfCWnBZj8oSvFySryY1dOCWsRYf++uMeCBdpJwZnANLG+rm/ImY+9kHMigGz4NK6SC
X0K91I6L5rtAsYEHC/BUQA+UmkyGH3D+sLJozddgphkt0GolkZM2H/Pqe2IWGYHBpqOFlm3vlCjI
CxY70V9z2kRrJDzM7wlmoR/8JeBGLpTjeOJlnYYt+11nH4HAVSccHVApaezwx2TID7/IvW7O5PfP
uc+5pP/WfOPuYdT/oJ6SCA+bI/KklSaBa4aaO8aR8Uy64aVFsWZA72W911fZHy+Uefvhb71q9hqi
tKsCetH6+lYTX2HRxfkvmx3dJ0EBoFwQCNwrwT66v0Bpm5hs8JOvDs9Xqjn+IgU7kQnBbmcFEvtT
6FW2zwyOz5c2WruI1W/AMeo3I6gEIBrRPAhQZQXH4zFPvvSVTaIEmSvmIz9QQQoJ7QTBFzUQ1NiJ
Op1jb27kziwr8+W9SyGisRRZqLQh+E7b+kazTwQUUExCMwGVApXitXZ/6klznlJLgCHgkW+GjmWl
7No9PClR5sjaZb/VKbUPw9Q4T75Pn5c7S5SVS+CM9IwnI6J9p9S3nCft8i8v/Sl151UpH04myaT2
zkV6uxT1P0OpHfNMSFWiZchz8dL0gUE0UhPCiDPN9DK3gjLw1U0m8VDJS+YypXORX+jCu3CZyc1O
40u/vlgPIHZQqSAnTeOQlw+kz9yN83ewZMeseNb/YTmXufYF3TIsqWlM8EIeVl/jDY4n70j2g7Im
5A70OgC0kxeTI89KnxXTmgIyYDUnLXNEltQ4/RP4sGXTP5snS/wQ2F+Lx5Zz+NW44NiQXUVwE1oI
AxacPdaFzJlusdM8e/un94jG96JxIrF9d2qki08Wgm7TDSUR+tQ0TaYsIwrWNSMi85pau2V89W+S
3dsdKBa1WT1BVAvs/saFEXon6lG0C1ZUijnS+j6XFESRz8yk2N5USGtwItbJabMmPlFNHkeXskHv
6hqufyKTy5en1F31R1q2gqgezM+WJEICf1TjeGTBU7JwX2ODxCyYy4dy4NsfJmAqs9XWrigUO4q6
RYLUA+Cy9Fgy6zNQi+2CRHnBKY7qNKFgAnkQOSmC4MkhhtWbGE+yUB5BEVaU9v8ybqLFzVZuVu7o
oSoDFU4VnD746YKb3ew9PRiDYIbA1+tqV2ikufF36jaoNOAgXv9gWyOQ98B9GV4s9q1XImE8q/Ih
SLPsB+R7gydbyS32PwNJX+kX+RPCJNAGeuxeOYxgi0o5w7raKw1OC+A87856U3B2PPgjhwzgdeYh
Nuh+3Jfbshu2MHIH50vjj53qjO16E2Pwggled8fGif1CZW0cscOZhICN1OzMVie7ENacO9AvKKh5
i1OuBrLjqjEe0WagWyMHY3BgzccCj7WaTfcvcp6bFAg9rE1x28W4T112S08WAUJpCKcBV5NXqzf9
HxdgT4gT/j81b/y8nMMWhBlht+Pm60CITlC34lCIbSHiGW6CchhhO/3N7PSK1G4FvIE6iLIyyTve
hWP3lAsqDykh5FeAPvsrOT6dJdVG2maL7d2wQmpi0SyFlyhUuUovVYS7oVIUATe0LLQwVD5qYelW
732FI7/iPyqdRZLV/b7odBUmAF/gYKIhsB+++fbNQ+WSnErt6tTYDfqx6LoySdAARym8etw1pGXv
7MjajE8mk/u24K6YEdgA8XLLZMyXPdkn56Mv6+Bxb6ZI+ptnBxZxL7UFEDnZjTleiR65QnXLieWb
1G74LW4fVwKVsCLJFQaokkokteHL6ThxYv8MW7B7YgLOPXc4HsjzQMKSUuJXFaY2gPA8SpQksKrO
+Il76HYXUZdkEb5lu+Vflpn3cet8pbciwwxBUZQV0ennIOOeJmmlEU0LkgfsqNyEFVrfnJYHAHzV
2WciEQpZKX8XIf1tNdHzUpmUuALzvv9smtnVqNCnBPdX4x+WohrkLSxIJFF1gr6JeEnTY6pCSsIT
ZgZyXej40q6WdwfFY4XELK+wIHI5NmBjFcqMlz5d8qCGHcpgkrwI9Gmpq4aKRClovk/QhePy0GRZ
/+6Iw2bNPkSGXm9GmpwOSyYmJd3qDDjnhAa+1bCv48sv6WT3ygSNmUk/HZ64Vdtr7Byt4+9lUgTD
WM/a6aOT9clGxFPmO97cc9b0Ui7zxOTHrKwDh+xs7K7mIIvbfBXRFAUz2vQu1TbQ0fEelB1/VP+r
UzaTo8/KHxA75vpv/VdquaffRtk8/RZnlwf6rsXZaXiZ3EhyabM/+PPTrvO+d7HJPA2jcwd0Hj8l
lakk7WcPZEJZ6gaVbvQxQO/tmft+2nHdfoP+4NXdO6+y2biY8b3barq5xEsHu6ny0bsculG5U4k6
z9e0/mlfflsY50D7izrpp98od/fZ5FPwGILUa/aa6i7pVEtedO4/a/672ClRW7mV4Zv8iV7k+Ip8
+PV984rl6W13+inSt0vN3dG6vJzn016XrUfUTi+wipq4AwHcOOC1PE3IuGkPvox70dwxqWEnRl5/
daGmPFj1itMAyAGmfd8p7uxq2qmCpcrs+staM5Ov2qerdbm3zw3zA4SHGQ5Vf5MzZVxq1hl7VWvd
8M8f43m2mizxo4XGTvUMe9xo0Y/YYZduJKNkddju58Wfe9n4zOLhlY58ocMjuEezeDOzyvxUOrcL
RXiJKNWE6O/Qey/gvwqsq9yyruAo6dv9RH46bNy90n58jnvNg7suOk26iL+sk1yEpDSoZebhOuZl
Fy7WeW3dvfcoDotMeNCNQPUhfOYGbzma5g10J2o3ub5hfjyt9NOpo58L7I0hcKceMduv3ZDSAGwm
KGUvqjZ6rZiMs2Wd7Venad9/W3V754Ngcj7TFrag69EBxcL30X4CMAn2o2pYxZzsZtxL7Tptc5pV
iHvKfRTsZztVU5Jo8sMw4FQ2zh/wIQaLFRGNB4lA0Uxedys6WtWaeT23QYpfe2cgSLu1Xam12p+o
bLUaraW6nYUfEvPrDLJ7hhcwaNK4ff20E3KnPvoMdstP7Q+0J9BCO7deM98v6z6vEUae7SLwYOu5
178PIvrefEKWw36LFhZSJf0WGSf0PDSpb8ZpWwSPAXER+E/DOHZKN7O1xLR53S82J5e9maAuRB7L
UUbXaF4ZvmrtEyB8yn+wj1DIyGf6ae8aFtbOi+If9A+MmO1teus9euciL8Zo8DNeVcX47K0SIyYS
TXjtCPLDgK+at7NdBuK2Nq8oQRZx0DptZN299p/zgh+NC05teaKoh+lNDXVoX8FtwouAe8B8gQSy
7O+R8cZvwc3C6jge/AEqGjRsINNjVAwaP8jUeJfhx0SwhvIjNwD+LJqrA9o0L/aouH2+InYR94ld
GhGrszgqWe+uQIHe+bcyqyM/CrF9UpquUWuE1TzPjugtPf8QcWFVIssSXra4T3vkup1rF4aRg/F0
8LSLS+Cpk/eZwUcDTnp50AyKAcCU0Wd02uEbfZg2+uUgW7zNKqElH+0gN/v3tHmMVxi7tdVrhJbU
Kyz5KWj6VQz1PQKDf4ETzTbAiOVIaXGpG8lvE3DZZ4uv2Sr17sPK9DZNp6/tY5Usr7D0w/X4SuW7
PI0inJffkw8Gt4wDe7vRu0m6y12aNFDL7dPoXTPK/iPtHc/PSflUclqXzL6s+OljOrqe6fEDkL8t
UoLNAsI/QDKUMvb41e+qTrKPp3G52r5hLs6WOIwXl8i+t+iAmkkNKAmqNRHtt5T2dst9sz0wLOg8
wgbAS0iHYYs5idydzwA/95W1hx31qXemTkNC5mY0E9QH6Dqme6Pae0n0RJIPb2P9R8CuMMiFGIiC
KJLNzHKZrOMP3zTLiUmFW8WGEpDR35vBItPTn1Q8CCbUSBR97PVbv7x1KckvZDbwQHCrgOT5Rz8l
qdlJ1kazAkR3g+2/2b4/zeIH0oX1qrSbVbtR4vHbGe1BvqUVc7VKJbNRkvDJGZweqRN1P0qbgFc1
fDz2eBcXGw0v8qoaRecdUW+4fjFjtzvzqJZ7nr+GZd5PUPp9A4QC8gS3Hcufpn2udQoNK+MyzKz1
2XwitwvR/szrApFmHEctd8fc6N6lrHoyphSi87w9BiWnQMOTOVonQZSLKfO0CHDwtwYUiNSsYrQu
xg3hYGxerIpX84rdW+eMD2YkRQFQ0FAgvbOd9ggpNTeym30J/YGdQGZTjUAItM6bQqTiwvEEVQj8
cAqe77gtz4+jbJBuWWS33pnipDd9zKiRoQtSfzBsKpjp9LQ9ereDuQ4rmVHaxuCUVmewMKS+4FX2
xufTvpIRoLWAEwSoTp8WLYO41BYYHQE3hg5CecWTN6Mxtjha9oLWbVrMmqHfm0MyijaNMUpxNfqB
uVvICuMS+seh4eIWpBNyH8KKWMzz50eAz7U2ZStixawbKn08dOgJay6+RuQHaqcbA+asMHuMqBuZ
mbuCSxc7z1Gzl/Edqjwk5BnYlAuIcQT2EC+iT+1c/V3nyOj57qTo5ICl9lIUitX0rbkxPYWWi4SQ
83YicOSEQv6N7H0vHb8BPzI1Xd7AzbU6hRECFKDqYgQFUmtaNFGtTf2SkwI+rXhFG/snxxECt4NQ
JANupOjZYcKE6iICQYy1FGI6DJPGyvLP9GSYlQP/K8AhrNsN8+i+Oy+8QT94EJMMS6aXLJrUi6sK
dG6o1u3exRJCJKQ72SLtevwpNXcBE8N0oqUDEvVPE0Yb/ZtbGuK8RQ/1zOwNPoxT9FpBBSHAB+df
3B+uGyvpp26yIVD7jIkGXAmLWlDwIVZHxh2pETYlHJD5grEYhvb0mg82nFO4KNhvDGXdWOOq0pxo
37kyBQYyjpjLmqJbnvUsSdFge3tmvvLVAoqOIGiBKxNXjE5EYb5n8nvsZEBZufSeIHMjTi9PxBHb
efGgjPI1kiT23hfWms4G5LJXm8SE1lG30VF/CVxA1AabAYsa8QkO+Qf8L/iLBm0mtS+KzHmr3F2K
nH1IcrC+TwhoNu3lUh2kw4CfcEVdcQAoDPe9N5WdKAV31DVfLAn6D+nq0tl71blMVg8DBoXe3ssC
vWt4Cl0xHoqA2CcfPLNO/ILUgkWMrjrNEdZxhYvfoP9oV5ie2zWUOTQoPuY5QB1IOesEEU7g5B2i
fOePoXgPDzU5to5G2Hnj2sZBD/RYkPUpFJ/sjxKdRTsXqatf2aaZyEbS10WtzkrGre6DHoaKS7lj
yQJUhehij40ZHGgYSi0egvfHjcvDrtGMpUiBEJ1xau48V2UY3Cklm3Q86AMG7AV+bXjrVIbZPAle
0yM97ZNBjgD4AWfz6g+x7+qf5zUUYu5kIWjPbQi+CEBSdLrpJLWZnEKSgmKzOFhRHzEsgv/sbO0m
aLoNLzYxX5AT8EJUgFVW+8tlIGU3V/uueBb0Re0Xanm1wWtIrd8DabzNYF5feuihQhEoQq88mEcy
nTNNHzj6YSlAKI+ewaO7d+/eA2LaGE0XYu0cRPZQ5ktJUJuxe8fLa/joP1bZsLU80FFaxL/rH4Iy
0btE5JsQmR+9z6axRLST/HN+waEFktMv4GpSumpktBa1BfJwWf8wewWln9ukaDUQBZ2U/xDSWXeh
vmXICYHdSs3neAdU5Ad20bQ6uW4qfgoIOmwuM+IKBMLh42sN3AqeHgwUwJ/HYbo498n7K/axuydP
Y3xQW0BvKlPIlqel7kMdoF4huP9VgZlZT2QEW06zVxh8XCQzgztFtUXS+rwa5bidAQCdnKkU4Icx
Q/KObm1RY9MD0RdUeZGbwgIGVfVtNBaxn8YG9WE8XrEzs5c/+xc4YfSzojZPT0mYjXc/tZAk4lQ0
eJqUITXqRMDQGHWSKv1ehk1S6nMbEUpIfQeyWC5DRpIUYKMDQ5MJMwd85nkJt0nLP4uDt3n31l7t
brx+nrPzuPxV52qdjdpPYXEeJX026ItL0Uj228+2DX+/uHbWvfL0MX9jMuLHvfUygytYk+Hu3/tt
0LLMQuLWekQdbGfTIi6lg0vwHL8m6Zxo59XmyWoXQL+GejmKR6i1rLGfJ9eGW89BY7KIJG7VaNyM
5zb27jwVJXa34cQGtScdnPMf6kq8DyqWlO1yFIX3hvEJnv6xi/pa52M+UcEc0q5jDtm7IJvYGFCJ
sAYuLAO7ulpPn5w12jU1m85aUNSm6rUYJ39+a78FJ+rT3s87cg/0Cbuf5d27/TAJGGR9ZmbMoGpE
87cDDWh2mK178Szu73/PTD/+UJMKnv3Yz6afbnVzCXjEedY/dy4BaSOe7Q6z6hWwYHs30BjvCUqC
yjTYDw5AfxFr7Z+62YbdYBuNaswuinB75rQ10wB7GJDPx2BP0FwljHHWDM8oG1GmS6afeQQgevoY
HG24bHt6QpFXJdB3PuE6NR5zVkoFXZBpNHo4+8G7z5qn5npWkZF9T4tbOEF+jKQU1wurDGJots1g
/EOOo+WfAbd+TiOAqmHEeY5X3Ov1wXk8zJrmG6GIe6dJGCFpnOy6UUAhmEEsBGmwLBKzIWXKnPsT
RPNCF3pk58iwrPtBNxpENiOMsEBbZogyHSGjg9nfsrQ3osGJLJnKlUbscOcRG8BDeLuyXSqQyJ+m
54Eeu0RRZV59RsfMYcfQOybr7ZrmC50aBFW6pZ8m8Bm/8ZuEpWXyd7GPU/6CnBI5F6UhiP3Z5U6z
XxpUe+VRobvexPPbsjm+2M8RAyroksRJb2ciKOrVCO71djaqU4Olxv4n86Jx1q9v39umm7E2DxSh
lLVHsLRoe4XPVZV7T/n2Ebw3XFg+nYPrqEKHn/M1LMwRsw1A7wd7ciuWQX1ZAsK/7u6ZQARIkbmA
bpHFZf2fECvkjHE8/fPoMlz/vWHGAiToRj7hdXg4WTWG6z/I4LoNFK690pIEwi4D4gsqwXrVCBig
MaH9pTdM+9aEyPnm8FqiyT0GaKrFvcY4fsGFJEocXkYF8iNLg9VCzZVMo1VrfHMgitSXZfzqkAVC
Lw/GP5kEimdPYjIiuIU2S+MYVp9teJRp084KDoptzYrxRtiiQeFiNlhsN7NU61yj9p2h+rLObCCz
qofOiyyGv9+3L7FVQLUMf4eWc3x4Jcheous91C57HLtx3PtAImuY9GnSRTzfK4dJ/LMTBZKUiftq
oEd/e7BgNtO8IpJ8mExQNkdOnaOig8XbXzVHDxIvAO0B/L9JEVxG6ec0gct8nWXOeoSg4GF8cZ9/
sfNxMYb/aY723XuHVNA7zJAoREv1DtEvds4bDf/gdsw4+hfq5nRycJIpV2YB2CNAvXC9hMU6b/4i
86f9hcuoyc4eorY05SIWLufKhb8fMOEmpPaYWC6vgHOaIDWW0RQW6vjklJ/CJkU9fuKCoeuXl/dl
vH3ND5mxgxzRGh+mV67Xg2HAY4A1ABZ6vaRVa0fjcs0wWcMxBXo8P3Is1r3Fzv0Maj/VUbVXgctQ
MQf6ObAcbx8cgRlgc3+eNRCPvnTvo9ugIn3/pE8zekDbePhevUJI4M5zKv6wxixzxaHtelnHhxxK
OPEorMzRl5vDRRkrflGrY4UADwI0t5+NCgg9Te+kQzzljObZfXwKuKg2bK1QvJzLhI5iY8HW0Wv8
rKeoZxKoGz9Mda8bwC39GqxvtCJH0EKgr5+nrX7CbOPhxD2+6+3s0pzVd+N/YlQM9qcJYqI4PEJy
W7vHAdyIHW3cJ2qSyejQQZOP3lchrPgxDXmuPvWnZ695GiQoVqfBnQDNRTp6oSGwJlDTnuucAVwy
MPnYiEvSoy1n7SooEzYArDXKJlNv/q+gBWoDixmSm6Bc9AuZvU9+cnEVW1t+KXwiZay+NjLDp0kV
BePCohXcPc4ERST1D1/VkUTfI0+Nb5ct0qceEsxYl6KEouLKRVHi9DV0CulJWUQJ3j+q0uCcMgzS
zPM08riYs048Ok+PA/QPPZbZ6gOHn4Y/woDgH4bJuLK4/t2tiksnlHnKrzjrNWoHPpF/UxzsunyV
ql9VRr2a3yc+X6/7rd8RnbLzPLMaw4NJj2wL2W6a+TD4dhTM9C7Vi2RjJY62YPRLNbjaISm1kAnu
1lF257xGzqN77qMD6wHO87I+Lhu0ok1RJwDnt7G1XyXbOuMTQGFLYk5rHG3v8NNfPkQbFgIccu9K
j+vu76dXsuMrslFH5wg/ly5bDVr+2U/mAHbnmXPmLgCiXIloNcf1Pm0IRkzOe/zuFBgKPewnwsYF
jvzrB0VopL3ecOajMXkw9WwV5UM492AUuL7A/2sGQlsFgNr4xSXOFZBsC306Qt6hz4/KLOAi7BLU
DbASLGGmNinNC+RocJ5CYQahn197u0Hi3ftX8i0l2hVNgEz0JJtDNtpSl6OjKZZGVytAGoNQHA9G
RSXDnuRSGHw1YLzCJGMAKmPAxKJkDjCJ25v2xAbMKsca4VJdUCGuXewlzF80RV1hBwGjIedJpxPB
it4zYVr0s9gH5IEj52v5xWPzh4PQzh8ojA0XhBKPNoYGA//f56tJ1qnMk2kpFPdChC0+Arj49CPE
LhYWK+M6JwPjKZkmieIAaah//H2x8TCXoE46Duteg3mOBmYanUkrRh+MVCmHHjYpvZ3MALrp13dw
e5T6v0LCaqx0hEzFHsozQPnObzpt11myoStVh0F+ciXnKvhPs+3f+ZTMGUoCJxVxnIkvTwHwkrke
k0WmggItcVQ52JwDyWcQ/zkur3xIKCa67i64GmMCpwhGlRLObHUb3Svx3jpbUlAVOEXOlzeyiu9I
VFBP3YS81YtqYpMiOuPZ6Jm+iXWB3ctF/0lToGT0sFpB5spmumX37IE7MFzbBELUw1iSf+weEy59
x8kPQ/gY7sQYP4w0FIZKDKfq8CWYtoeaB1gy9niDkiFHtz38bavPzIkfiu4BkUPribS83Zjj61MS
XQQiCLQn2wXYz0JZmatG/mw8r6ZqYW/QkwMQq8ZenZiNrQarHi+IX4psM3EHritmA8BKuAEf1svA
HiQOLBw3rDgVZ8CQsLdr2+CUPg7LBcEHDUWvCJFyfaCqy3APGXc2aTX1zxJ+R725skg2ZdjsHwrq
8n526UbU1VF/DaTyaZZ+Kj83M6UjzlyAVRThYbC/mNGm9EOLEr3+n9dCcubx7LZ4/CR/t5/HAYiY
2ahYlbr1gCs7bJTsa0iSeKI32Jynnd0o3baqBgOS1EsGVefTwzv3BdZBfRJQNghddAIP0Inntf9o
TKiXIagZisSOAIK/DP1nV8vnBwB7ENIGDiqIJO2ML0BI0+n/2BCZEfmcS0JfV8sfBHdOoGDFCggB
fkx9gXxiyVnXTT/O+UTCNWjKrR+RTvLoeoDdRCJpz3z+qhmuEFyCkF1hCskxQz7KkiMQtiKcQC4T
zeq7EMySAZmRJVHs0bglokjzF9hZ5DBN1YvQd6GwuO9eDfCZELXxiCYz17kGyFfeBTip8au79ih6
GJwCVqNZzF8JN/cCYg6dG7sBNnAejUdiwfHkB+sy/6Akt8CBEPUV0HJ6yRo7a0pe2VFzS1jqhF1P
/jQ5hJtWtLpyugPBRVPag7P/PTAUBIHQ02uXwYEmuXno5NXxeoWtBKYPRjgBUkg2wHtJeVhewSAd
XFdYiFF9QbCEo8qeczcLgDdwjMCTyfk46+Fnfp7ug8+8BIXzNgQz4QtLcUSo6DA6Bfufz+Q+Ji/2
PiGsz8GOxyfji0ayYDh7pcm7J85mefPongj3Fb86JXV3SGRW9+kpOK/KW3H92dlNMo8+Rf4L+H4y
u+E4cJ2lE0TDvfcs26Ru+S+ZAVFsXyGepfaagvXZZy8xGAAgoG3vh9f+Cl0AxKlbPvYEQ9LfTkIy
CxWWdwzqgM86mSUTVCCHZlXSN/lNByn2QLFz+eoEZ+A3JyXoHV8qyBfQzSXLI2h7oRrkpmOqI8uW
zsfJnISxr4d89/Sd7ivAYQ6TZDOr4B1Kt8DV+gB9ycn7wgwSS4ZtcoIEFTHQtgeG4t0GSElwkXYa
vSueUpBY0QhCLc/8YbmnPL5kJHOdnXJ4gC6O/BkhGWCuq1fFH1/ZoknuPJacXiqPmAfJEu0EvVN6
u8gicfgPPocFECYpmhkmTqjNtWZHPmN8QyBMYXHDxCIAAxjQq6DJa4ZVFiO2m/nT8pII0JMBZ4jr
g9DqQr7comgKc1zUdp2F75OSkU2JhyA4w4kE0Co2NDv+kmsyvzwUu790O61WHfPvUf+PXTnGbjIn
y/OoYShoBOxYbQ4TNgdcNkKdat5BfgH3KRS4Rw5lsoAqqS9JXWg+QY1rr71U+EacxbQLghKYuhCz
2qsEeeXE8ab0SFXwGSqgohyWhfIIUt86/rop2ES+XKe01d/4jYgPIkFo1Wi/5nXqoOmmkyRhFMUx
GTkrmukEiu34thQWxbkpQVBh+2lHYyFqdVsIsSPfZbaEL72Y/oj5ckGbhDFKV+mQiqwByCUZvcIr
KcjiOS4syixmZgbU85tknI3oVNF8ndVOBoY2TNOp9949wsToFZyZSqqkIhuKsJkk9f1BdV2hSSxW
8rL2AmkoeGJAZZW9fF9Dk9gqjRmyxhwA9DC5u256k1oPxEOdQj5xBDC5EVxGsVxvW6hRLMpWvQFX
I2ee9QLDmGT3H9lSG3ae9bD08ytXK+3mZnzD44EXYkHjQ6zUKHFYyRVH1/rRvE/1d7qyWNtMG0Cu
5dAXBUztKweHpQINTyBt1pYv3Dk681xhuNRxyRghsBauHMVjgbkp/cnqCMRIsCMgBj+B2oLtHAb8
w9oR9J50oOgmVreEUGpU+k41siM0kS4BaSgw9QwM+jEoMOe2wotO1HFIk1qO3Vmr/aSZUsSA5dU9
BS8mtLTCtwTRBjmheoMRJ/dGSpFC8292QfezHXqv4D4ubmmiINPeJGJOb9c237HIeOdfoirq69yk
KciGg/57HovsT5cvhA8Kv1cbZG/E0mGHoaCwhbKM0WMLMPBqFYacEX6J0ENnKBfmMd9nuCz+ty19
j/GASKkrnoNGIAiVZXN2j8Omp4inKJKfLl2YBCFir1YthfENiNDBRxALH56SEXK6enpoxeK8Iw/W
/0W3gJcQWZOxYsBESgJirdXbA53nU3DiUZFWMnknIjVx72nTHOpd//yAIGpDQ5SFq0iIEr4W3VuQ
WylIMa5xl33osBEcOjm5TQEXB0Un4N+vMX0fMCoUn28CJPogXzG1kTiGgMD/TGCZjgBV1bTnS1gU
IviNEnoBSK24JzInExEyJ0n+4GQPGR+WZweGrlQrhfwVgleEk/wRhSk+jkXs2ztNZjYFNFpFWdUH
nEVuGlGh0cFLSXu84AOjm73HN4wW3rQPb1uq0zkUMu/UYQS2KsdmCcU89EoWSdLG2q7uxxGnG+KL
IS/NrRjtYknpsIkP9sP/GbzmFxypr6qeKJwNlD02t817UpteRvtRi/lLEooIkduL5QjFC4DWmvka
pqbqAt3Qj6ZYaJillPHOV0wXpldOJ6q54ncJ+83wjXEQvBeRwOh6opgrkSnhEcVAFV+GifhAZmap
Ca2BWdRiMdPjQU0h14xsiErgePFBRtGRuSD8/b135NYMb3jZaaZNansdvDpP/GYB9jg6YU30bznr
6ItZ4oGWxQjlB/R9c/DxZiM7WhDniXm0UK9dru1L0286Zf/Wf5rRsGgXRhJeupuJezcPLjxwwkxI
o/HiiCQoNvbPWj+GZjTfnDpgpkX01mzwgSbSLWed1ZEnvdrvAboc0DtEzcMZkjwpVP6gq/gruy5Z
coSOc/lVKfCLJKpVK6M+xJiVpW/wHObl467H53d309+8zbUW14vRfpOn1eLfQBGWEzGWhF7gBQGT
VIdFE7B8+iDrRcl9m2C5MS3kW1DmgmGDNZ/yFNxd/z2d4C8IksGNAgEvc+8hn0AQ1PFg57H42rxN
RFu8j/dAj+njgEEgb0zoxxymaRjDIp1HKwrmMJH4Yq58ohCsjyu0DVRrLVRDbM2VtWnmuQ8/hRqE
WgtzOkhOeQ7DZzmMRmh86hDroKTA2JnkIyHX6kkntwGn9trNXAnr7nywa9ZtdOSykFw1w3Dw/CLx
lY3HWK6JdacMtp9L/t1Nke8Spv9jEQimCNBOwW8rAOBRmHMRoBwRAqYbq7/szp/sxp39psuVPR9u
UZLVNqYaj3IUdndCGi32Xh1PBdGtlNiInIfeyyCvSXGHEE1Ut3+bjGxQaR5+OZXf30gVJe99fuY7
O16dO6SFIRoSfOyRltMHGhBexecDhVGcdsnohbRVPcH2SMEg1azY+eKeC4tE9Qn9CEgu3xu7Zxjm
6Rdb8HhoIMIrEAQLRlEMPyKmT6yiJrKu8UQaraDaugjT4wkh0qSozQeIk7KS0IoXZVQqrTdAFAqA
a60+kX61QL9x7NH52jrKoVJrlboWxQ/QQ0SeCwirl19++rID0O3BKFuiPA0+FLd0O7R//tvieM07
E50SXvp2jCsAEFMxPS0UUJZzeJx7vCCraMBK0Y4rnfN/RKOM0bgJDwLZZcb8rIxDsLYabtrbewgj
nHoHpKbvv9obRFD4UJ0yXt9b+Rqg67YD03Ew6yH9N08elrvRqVcUgsMEIbgqz9/zxhI0XBSsEbM/
bYnNQP9VNws/g+CC0RhBP7UenUOwGyUBMgyjM+CQPd0U4CTQ7N4+qKolRqhsUQDxwMyf/ftcsoRF
p0RgNH4Jmg1TIZBPIrl/WQdc0eja8gSQVnDPVkyDCAOxpWqLjbL+tw8qHsEIH7fa27qJ7C9MlDkU
knxT0r10tvTG8TxoB6NAYt9/Ql7oiXYGTyJoDAqVZtWp+wzEjQcp3yAKroO68+g/3WT4mO3HOwBg
E+Cq/etw5z+DbHCZxiSfyzUXyMlIgtiszhO76h8GouwD59QbQg2f8TqYBqvqV/03ogKsZHCn726D
EjyxM1grBatcNqpllmbKjHnS8MDLtMoe6/QGE5ntroKBjnv54C7U7gKYbdFf+0u4/+wBr+3YLjOL
R+oZVRWizK7e28+ip7XfSSpw7TLZZYiHcxQKw8gqtyd0ANkXO1hvSFmj1EYng82jbrAaLVH67+YS
yg4snE0/6jSpdNiip9CSJKZV9x89xWnpvxFIp/yH0W2/i4tHhVgFGpWHqRo3DwDoCsrLJm7XkOC7
L9dXs959pkZHdhFyIam6971xpXRB4qJqVlomEy3+LwFbJJaF5eX6Nw3TcI/G17TpkoLyf9Mtswi3
N0iGN5wtNJHRwI3Qq1o9Ibgq4cpo8FJ/DSbKvyj3KW5pZtKyJUUmtHybBkqYlXjB280LLORZffyl
XGRdSOsHpGXULaR7IgZSDIqpShpJNsiobPKtiVRRSIb8jJrS7lcVFkM6S1SVRbNDPWZSXIixf3RV
kyXGboLpFkUQVIb9RL6M0lxCdJKoJemm6zgkkSX15LkpetUZpl/4BE7yr2ZSRbQoegvkz+3FakHf
buBOQmqOX7g4o9Fs0TtRXqnU+io/rZT9cj+eTzUatQyPxw/zqkUB8tsAYIo/QX5QNcsYBSRtRqpG
VBWQaxPRObCkzp15F01uSWXs+g8iIQukhmfDy2Kx9CtWztxaWmhhdIByku4fJk/ujZNHc8Au9FXO
OCOfAg19OfVIRvrKxecSI3wPTz70KqcFCgypZGaVtb6Sfb0A3QjlA7JkHRu9N47MakH9tprodVLH
8+lDpcRb+LYztrTFhltylp+fWu9ulwfkzhJAHBYR6W+0yVyXdxMO2lfZQbFD+TTxAnMU6YvpvpJm
H66dykrJkHxvFP8l3CxS/YOZIQsKXdjM1YaCVgWbS58t1puiKkIeYV1G3qZ/dd+EZW0IHKNvxq6s
XR99HTfu7+XpLvIug6Lj/HnB6LcB2dthlybQK20Ddgk4R6x9pES8PhuPNvfpNDEJW6BtyDr/eRdA
wfmqDGT/1FsLthLagj36pTUKpEs3/LkKaHBeRvpG5gdKxnHH8pVxafui8R4bO+fU31M10pgmVSbq
EDtqrWCX0b9HDSWin9cwXyxmIz/W4+FcmgpDcK9r+4f/v0dUurTJpMnh4a1Sfkis5muDrJ0nNi/k
XdWw7KNPa8C+a60KK8CeDxT9wLkuSqMy3hhVc+1clwoaBI/6RLHjuUSMMZoeQ9X1UP7IJ4GXdqpL
lBGnoh/Drc6b2DTP0eP8XvVfSSlI+otruzxFHo2mlZpEcGtsXYEps7JlLTbA/vH5BoFuXG1LspMq
dAxE8JdeyVeakNR41x6s+ChRoNJyJBNyWb03BzGk/yQzglzBTvUfYlpS56NpOeByolYvW3SdGnnR
qiA1iHxdkExpFL3ikZIktff5s7zvr2JQaj1kCGRlnS4KDfPO/tz/6byQQNHKthBR6nZbb2dYqxqc
n5Shdtq+341OBUeqIDaKg72f7tq1VVa1Umiox3aMM2ap03z/7ZP+rWVdyCD+x9SZbaeqdVv4iWjN
Gr0VRRCssPbGFk0EK6xA1Kf/v45rt3M2MXulTgTmHKOPXiw/H7wuWwmNaWg/91Zcs28fG5tISNBc
B9W6xX19bHTqLHLAO4SLYwXrG71P99U1e5wochcqLea0Pkp99pxTobmuWvT3fxS64zN+R1st1Nkf
K2/3NCB88zq+U+2z5uWrKmvbudhJmNu3oUQrRFla6+96FjoNpq8041/AhXA6LZhai1nRtCSsWNau
rpT4jNAm/wew/cm6jdLUNvIopMCFpYBBInXtX+Dm5w/LrHzJo9SipRfeRgMeNl1Vqd8anUg0Pshy
wgveg/yZwzn3rgzqtK4p1+Bbz6mOY9KvzhMggq13uC7aMcIj6nzGaexBqwtJhqhV8n2lB5juNxb7
h9CwFP4TwH73ivuwjq8lmZT7Mhio2pJYlfAzfKOpP9StUnH1ilcmwIrB1Qq0Q73wC/etYeOGeCPa
bi5SjLYfnpG8Er4gVZGrfoLZxtfakVNlV1rflVEr4X56Ql/zJOr4RUa9U6o0rFsZPOPGAkMTELya
W4VasX6vo1K/xN1/vBlu4dBKfiD2sc93G3E3eb39esE9VoeVKPXAjo7D1HsWKGa5mtmf1RgApwuq
ZTnXGfz9SkYZsmrxbl69ag0SdACUtF6WsJV671IDDuaBu2AsjPIKvKhgwgbIpv6tUch6VIDq2NhW
unqvPh6CjTH+y59oXT16L7IdfCckQYXMH6OUcEK+RQkbj+yflYOaiIKoBPBa+Gq+DWJxMChWQg79
toI8dVW+2VK1AWsCp+ZOlpCCtSk2uOl170Z5PlcdpwqZVsLZ5kFhxFYjkxrZif5rvTEePgNJw1xH
7xvyjwTZ9wlFJi1FPK4+7CqoRvs5KxDjIHdveRXLTkvFWmGbbdPtbVEYP5avUO7uFE8USvu/5wbu
5GdT3Mg5Qj7/JsLCMtK2K8OFxH3vwVj33suF5qgpiJo0TYQIFcAASo8Pg40PZg1hd+1Sbs3PndoS
QowLbu29vI/jhgRAqK/7GgyBvnN684pK0OjdmApVLVigzwj+AdIkw0P6BvKuua8cUrjFOlqs5Ryh
sbpgBm2+KiDliaaLUqANwGHV5Kmby3y9ZhfbJuBDcMZt/TxZDxojkyOcKHnm0H/45Pv853+uz41R
YSQ0I11nt2Or4woBp5C11PcOJnTjblfq3ptK5uadaZAOvSRsHimU2Vmr/hNaz8f7SXFAsOLIo2R9
PX3equ97pd9j1d9SYgeBihTWHVb3531Zr9m1B4U7fl3CP9tXsK/D2e3crv6d2cWpFW0RPjXuTFXl
alHFAEbh8FLHvrmWhdnrqePiEg0ALHkyOXN77ad3yMKEgEa/79RJC1SfNSc73K09Kj1iPMrTFKlW
3XrNKx+I4/DkHoUWAGBf/x1d424HH6eAJt3rwSuMwOR4fu1VmevZMnB9aZ4f7RPqFws2RPMOs6ZZ
fJ8tyoPZzYYWfkJqR42FBuyGuiikMBisCVyAqFfe4Z7GzltGK9Q5XzeNK1eE1Ms/lcmrzCZR/HTe
waf3WNtULu+l8epdQBCwqv+c4YynVut28gvLBgScVRWLbrqpG0ZS3m34wDjaJD+1U4bWXx/Hb/U0
YRGDt2p1gIWcefwp1u0jlXW5mfwOYnz+B4eN+WglkN9lvHtun8h0sDIR6I8n63KzjVKrkoIEmcDL
j6dVLDfDGvVuGsHdfXmQ1HgGL/H4VnlZpWWp1DIrnReai5gWsn/bB7zwDMVsZMxGojjsvQrT463E
nflgqX3atVni1sqT7DRXwfptRyhG/wBx5/fdMYna68y7RIHqTWJ7WmnV/byaVzh8TQckxj3a2XYM
Eb5ZGcgb8IsPlNywhx9zL+xlGVdjP37Ytax5M3rl+xZd5DXiQuK2oUKf86Ra8c8B6UAzi+Dckl1S
Bu00W6PRLqNa1NG4NcfArKO2G07ebhIUuJ6h44fjcIA9tpPNZVvVwNte6Weps24nnJHHhjRPwrHW
fb0+dczlCS2GQEopvvfUxcVjG9VgdnEz/jmsf5hn7w2rfCeu8Hxs10t+jQDxAzZfVJfHWZp0HyUb
sqvoq7ipMwFjoFuV3fXphU6mAbszDlcwoEwCDzfsnt0HXU2lE28KXCNHbH4JN8GnTlEmD454/F24
FElDn7DRqCMfcTPgUFOoc4EJrrWZoOrOKwT2eXZG7l03uC34nvV1r2Y6xrn92j2maVn6vYt/miUm
Kl5gLpWUhLBOBmUmY/AAWwEr+m1cb1YpDpgrFJtlYOsnBoSA5x2CJhkXWNAnYbJDF+zJrxgYnxor
x33UfMyBzLPWeimDyOcm2Rz/zLB53/CqxJ/q8EpTW6nPtQdttKFpeXizQKD6QDg1Ka+Prf3H6Byf
jFHAfg+dJAJfxQbu3X+W2/syGboZFtJulvhPNNEHeH/Pyb2/9pPk6V3q72Zx83mU/er8GRUGUVpk
LQpr5c7ZbD0bg2erTOzwuoKc5vqyS7Ab8f25/t0Unt2IBqdPi+s6wJd2bw3D91CerhK2n1pUUREc
AEYjVM+5/w1ebt/0hCdOMz+FrmBxOftgzgJEoh5GOhfFK5Y5fkklfzcdB1ToOImP/bol37gXsLkC
rSu9Sq8g+iM7L8CNrwyHrAu83oWj7PwH1kcdw68C7JvQxaoIFKggerd5KRBx6JIzgbC24aC8moUo
yFWSi4+AHyVKmdF9YKzxN7DK5x7Sgsnr1nnUIAhSusZ2RnH+stJwHLWOON5we+sGHw5vCGQ0i1BD
yQ1/gV7NFDIap68xPvPPNvGiuwr0am4M94s6Cnm8E+iR2rdWRk6C0EdFeOioEgF1dlVnFwmn/daY
qjP5KRzoxaxnCKsKo9JKBF+3RewxBeX82drhXkOJUEebRlzv5F2niAqrbSCd13zFlC9r3eubl1NY
/xzT1u2AlbtzYgnhJoR1iLCw9eTewitublI7o/jMgAsdevV8pCng907AsGFh5Ust3DZpv2J2pY7k
J4FuKYH9GA5vJhMi1EuNWUgOAQ6KsVWcX10U2e/HZobTmhwjHo6YN6w24HEan7y9jFhdLglv3We0
0lFgeg6iqCEAEQGbeYg2R9XPexYzEMNfAyTR8IsuBM2LV+RaTbtyFRTXCwwmbV5LIaJmF7EJqqfO
FTLpgDv047GTcUtpri2gB5cnpuNFuzDcI1Tm9FU0O5LtI1kIkfXMoyiU8FBxzX7NTaiknywJL696
HJ0n0ICtQkYHQo436cpWh8zhYa21LQdwgWlN5aNIE8hr2kEuC9w4zwwRKKTg8u+nZwXyeOGf+eYE
uAZwF8PVh2h46lrFa5C5nKgWFUumXl8PY7HalFtCUevEAIT4nsnAA6u2O2uvDKooJ7qMlxLSJ1M+
JkoSGU35w3AUNY+4OwH3pfl4dN6MAe3CjqcWoIivRjk9ECGpBMXgH5UpH57PFh6UKFHynjZEJSsb
lZuzp412CqMuL//BPTApffvMwgeEVo0zBvkJSIhBPuJP/nIuVfPW4b6ZCzdUOfy9ITRjrHaLgJLC
0UHYa+gGL+7Dx5f3jStD22CNbfxgHFt62fHbitsxYwKqMtZBPxpcnQISpT4pCYRqQXOiLkcTlpAr
MrqBU+dmr+rZfP9lgQ3XczOijFuTVEgyExYC1StybeADr5nkpHwfXIH0kDspIAYvj6i1/yOLzaoz
rXsg/uJ6Ig/NvSLJpmqKrHmZqJYMQaaw1G/q2pFJQtZ6gLdqWEsf5VBHvBdyqTy66E0G5Q43ee7g
WLB9k4XmQVfxsihXW/Eo7grlUGvJfbdegnvmruUM69Wmwj85QI0WM1DTmXzuqU5NP1EWgBDd7h0O
OrAyNwHjVC8JkFvZvMkftPwBynuzwsj/iBFyH3NTxdYd/S0CrsOt6Q/BGdiv1tee5ifLA4OLVQki
9t+phjntGXkh0LZD82dNlYmksBiN2u40wiEDKCwGx9VecVQcYVdISSq7ysK4MECWyx32x3fDZNcH
uPh0gS4uoIyZXR/LMTrH475YEo7Ufm4P5fPOeZG875tPWgwnMV4CR7V52vcpO5GO4fxJPYtXnbqH
a/MQPAlZu0z2vw/CdDRAe7s6Iu/evwxPwSmIgtPPc1fYNlaPxd4nYdY7eVUqhuAT1Cfrie7ORBlS
zLc0tVNrh7Arb1NOPCMCAPXnqnUrk7GjED6hXgqCKpPSRJK3zbShRUZfBbHdHXgQhwqaOgX5Falj
cbmqollmwsefFPXl3akRFIUvB0J8rozvXybjPWWMIxVmG2pSXaUw6/OXMrx12OsQQlGzv5v+w352
ZZ5PntWERBSQmQrSaNWUBEzx5ByB7HWVaCKlcy+7LWmMn+0Hftj5b7U+2XWyWRMn83U0CBwsQQ74
Dpjft2Lztqz+PH5vv2tMsXaNXZXgQgqhE6Na3S2iDwgC/AKs+td+aCCTMtsGTAemfk5k006eKZZo
ANs0/Epz4MgHgQxUWLDyFzFD6EPlF6jgOVAFA/R1evWioDgLp+WgNLyRMzJsXDsGCzqYRRCSlqHT
9woyIoIYS6fNmCdrS4BOctdLDZk6gnpihmoDxiflzodJylD+1aWl2W8EEnVJnnEan6AWZj0ok36Z
hJJi6xxckAafJtg5DNYjtCisoeueDKfS7sE/+TFGR3hi9K/8qwSZ+LoodbQaqjqJ3INbGTXGtVF4
s4zxXq+M8RtTRoSVfGF33cvw7Oyd/NBs3d7NOt/XHIR9rfPREBpXHlCl71wZFThKvVLvQpp0Ru8v
F70Gm+HZu+fyhUR6A0hcX2q1RhZ6S0AGTaVoeG7ARh12kRdKnASSSse0z+NbqnmerGaUX5tR1Saa
jWZEtypmaW2vkaVrKFnJPYQb7HLoAT0VunrUvrkkiVdGppXHk2j3gyGPRm7flbVlETNquVlycAkC
N5AnBsj1xQxiVzubClAI1/dmATklYCDPUZ4vRhIYBl9IQUevAZl3v89luAnn4bw2jRf1aWVVW5WI
BXwh2x3fFzrCWfhT3prbRjMMGtvSrrzApvExqy6QWpUX5YVyLE7u/ifdndziVj/m4L627645qOLS
auYJiCY2WTKJ2juICIi4rCI6kKuUDpoSP6eT6bcSSUTGgBif9lV9qlnCqxwSi+micXBJ//Z0jgzv
gWKhxvlFSj6qDi67Ay5couy9IeupaJYjFK6MY/k1lSiM8/gReX3qIYajLC1LXGqk7NkXheoQkajA
xHdH5bUKaQW64U9Ah6YcaPVrjeFr9sysdQeeSl5/qwo/SNvMF0CtpxhTEmKFyVqeZq3c9CocGPZ4
tMYyME7hsZx8WlXqCKEXQi4WDdVScrkE2v66UL3za++F7l5KdcFmT3cFXAa20georMAy6ktgOqhc
+m/vA++4+Wk0Yxa8j+PHDKtQNO2uUMXvkME3hyZczkK/e3EG3LdND9pbE6FoJTgCWQI7ZUzgUKwc
WbMddD4YwDA1LnWXEJPmW+2boiwY1K5ncHUaQc0AyUUYrFYJfkhzLCbN+/gYof+/TGX4g6gvZzd8
2aqaIwrScy8QEYB1bu1X0n1tQhd0Oyy1kNJh/YkakdGiOSKyhoaNS/w0OBrtcLSGGlF8I6H60hlw
++Ra1xp3oV9SY8cyymumt7nsAtSZ5ZHoQ9Ba7egaBXxZJeKz8R+GHx8msMz9q31+cp3VlKHDvmaB
xDaCPXzw2pARqWe0179KjJYXq35cEQ8y5qJlB2YGb6Iqp3/FFQnlW8jSAdVimrGOf1bm9PULBGb8
RPNbuTmH8QOvpzX3ydPlhSEIM7tjj0+ALUinAIu0rfaaDp5MWPgxOJ4h+XJM58y9ckS2Apv8n7YD
Qjt+IbXOCwiH1Y8cN1w7G87m2zao1yVtlif+DxfGvD6r5JtHfcxgoMqVgHnGta1Mb5wUrUA/lZ5D
wKqAEiXQbYegLbcVo6hzyWdeDkMpd8Ouso8e3fvuziavPVX1QWfvPy19UeiWVwlr7bg+5n9l6qPW
nbStNxGZFKFKZVAlV+OH3+i72EWdBK28/+qDSeYDc22jITUZfiHzlBsJi475e8GZEB3txW8ZDfT8
6MqD2aF2cStsU4SFS6f5l7MVRCixAPgYkckDJKG4DK2fun1yRIZCt86GGsLL0/wMwdZbulpEMqgR
XbmX0EHZ+JWYzPqfVKQ4QMLyedO70SGjkJKwxbANT7BX1/SvreJQjfCjC1eARSjyX9gbSlVDNCML
1MMz3VvSTL0IFn2fBaGPo4MsJRnbifACf4O7UEUPIWZ5hOXFTUts78osJpeYUuFBIkDSP3jfw8CP
xejeFZL5a+5K+yY2mlTnUXCfGaP9JJzQIRJwiQ9QEdbSNlscZgbTwGzxXqzH8ey9iGenH8VgJ9jA
Ppx6nQmYp/hLFUx6TZ4m+5NOc2YzjRqE/slLujJJ3/PI/4/heAMvaSXiqZiru5BdOW7ERzH/PtPy
CyKH+O4/+idcAaW3UIolS1M/zI83neXXuf7eov0g3/ICmV/H3RUpXlwBEUVFFy2RQCAPXG4vOma+
SYnZzruL4FSqKKlEXrk2qpZ7SH896v4j0kvQgKVgPirh3qdbVLQVesARa8roiECfC8lGVvxiKUHD
BZu20ma0B4DxlVRgEJGruSJF7NDbTTBQp846sxyQ9wI/sj6pT4AQvpdzvtnf8ZrRRa5LXSXbkhE/
tT5zbYAD7sX5Q24gfkdva0ysTkDlte4lPOpcJmNdEOVOjE3IAN+0o+3XBubI6NUHyj81QTaYHeal
stH5YdJBshrflV6saP2kFMxq+pZ4J+RFab3Z7+s2gMUGVL/EzlWtDObKuMHiHEPJqgM+TH4RfsF8
9SzfocEQJujj6RnkBhFgy41PuDvFdMq4S5WKbKgT7KiZCrafcz0xPE+M6DQ4BF+Qmo4enVFRQs48
wBm2fQl5EcKGkJZAT0NyxdNOgDULnYjZe9mUagxiog+9WPliqD0DSkpXTz+ElJU+n7PKV+fW5tSZ
8gBXChPjsOmhVfZuLBBsGB1jFnKGVIwB6nB8EYAspyXjZp2Pny74EYu5zoCwpSgzDq6XbxaLBm3A
DRL4QdUDMdJcpTJRr6UnV6cYFhG8DYX3iX5hWh8aJy2qculpBlsWObcEfqEPqWn40h8eNIlqEOgX
uSRowrCMwfq53p5O8/wAKL8/ef/OadaJVg8PQ/MO6VfuwMnlt1bbNAjL5caer8fRz+HnbRcWWqKL
XW57heTu8QjWcWSco9u73G10+B7TK70VP1Wde8y8MIMGe13Fq8NqP2gMw8E6YIWaHqYRhzH55kI2
kLqqsFFpA/sW0DR/wvDqQcNqy7WUlc6puvg/uZRmRFGCfTuGS+KKd/g2zB3F58qcpwBFDuDBPjFM
wmiHVRDSZfcyUKqr3gvpssVggYDQ1753I/VxcUIqwTu1mMMSnL75w8URQ14LEGVAtAdAgX1NexMx
0Wk+/55/l0EFcpUeDwwHuAIhmP4B7UEVHtUcuFKD6wi/HH69ay/qlrx49Zp+pmUGFRjJDWre9NO7
d9/uDzxQP4LZextehnFwmRyCZHafrQfL6yz6UY+bbY3pWUGiKublwARFZrxl8xQiwt3l4jNFe53j
jLcW88fVbXG9N68AlTKEW9to2rHeL/dNWoat+DXrMMDt476jhz/kbIGQucNpbGLbUbUjpkIsTiBD
i/fStIDxqaUuLUYYinI+/ylTXNWPJohayMoY2b9V78Z2FSGEKBZSP4ddJPYaPeK9yKMS/eoNxdqo
7lALoWS/M+ugJuU4VHaePgszJrcmBXZ5oDI7pWTOI8MZtBPX4SYLcwxktT9hcxXODn7EEMfRhljD
h0AR4xj+UUdjs8LbqtIrowQJHt1j/oIDX2NrcKyymYHiQSFbUshh3svoiSKd1YI1oouBBB0PC4Gq
APDifUf1GSVmxJ+t21uEBSiLIpdSFFBmBWAdCeWAiPokq5Idp9vk5mtu9IF5HASTwWX0QY3Dpvlu
q5bIAUtuSLO9nggrAlTM7felD6TM0DKnDDsCtTsmigVH8GVYs6AorF28DvTmcXrmWC+1KnGkpG9Q
s3io6RjY/4mSy+HA6OUc6VCmWujUcRWW45C8LQmlITui0lGnpiNyE2oP9UXYdYHjX+h9DMzVatyu
t/ltfpk3JpDk3Yuz/nl0DbqiI2Zlg2yUdvGKA9LHs4eWujE+zwweB1hhlI/yplVXAYdGvva0sxqR
CHeOWrim5OQZXU+qrAED+O1VZesE6L2I6XkbTFLkOz3WnUtlXCEzE6NTHkoXDgGBEjDfD5m7RR6E
7nK8ukWwytAVZ+Lb/oJ+5+iF9AaU3h2eLkcc6JzhzeuwXcvllcJxr0wEq3j2plzl3w079LARoNY4
BrgIIZI9/xx/3taVzA2T/UeDc3XssVvqlnAaOv58TYzFCBTxkMSgqlQEGhurY37h46xmtIJPM5Ng
4GBaQ3Yx7WGv1gMDUGyfQ9Iwo6VYDhKMJ4MCsEYyTPu34I6JrRxpS7vCLoEBxaa2C/sCH8L+vn/m
kKYXExTbzA+cPaFkUNxj6cCXvtgnTfy7iDvWoe1TPzyXqeZk7C8pR/VwwhKiVGfGwqQRa1l5MgUp
DViTtNfcWgXKty9JtEjYaTxfYzYkvF1FG69paJQU+o1JrrJ63XmIJf+2zY7UJpITCGA7BR9s8VU3
py6w7ZCK3b8HcaAV8ThpF6gqL/7ePfuC90VTFQnxDrlUNYI2Z3UkahX53bNh7TRrzJ8Hu/GwPmY3
ZBD57nzwGkEM1SqgQ8YfXsnVOuDJ3VLLvFo1LjtgYVb9v/fvjbuMWfXmsKmxO4Zy8gn/9n+guUfs
B6DEMwb0ztP68IyvyLpFifegJLgB/osrEQxZFiJAM3gD6acjCo0OVtN/Rx42qFZbDAuVGhqAfpEe
5dDlvRL6I+n69TpkoWFlkCdG9kfKKhUKJHwHRSXlEKlfTHYecPruba1L2hcgAfCsfuG/LNayhOns
keCLXcUrY1+1inkKVuv5el59WVh3DtbeyREefHIevwdQ4YMDkxEBA/SNNaIxuHfY1jzgKTTfhf7l
bJe4iwFov8B9fZtRXAGB75478PWjWxkYq9qY8Nzxa1QYZ0NwveAwr09EFa4s6e87IIPLw5hxcK86
v1LMY2zt770UZa1K+hi3jHNwxbAjBfqRJr2QtY6I0x/nVnlxKrXQsPGSkf63S5HU41Bz1gvlO2pA
fNPXvBYJbd2RcFK+1yq5Yxw8tPloE2KL6h97taHZx+2lNYTNpKlvAwgWyCxqNvc+8wH203bs0GBr
L+V/YqS+BzqKozJgZJ0j6jdGQOElfkDeFxUWR4wdr7PC4jp7Ry34mPVtONRFfJ/tJ7VtZVvaRj+1
sZau2Fv738O06r9mX78SETMD9kmuIjFvuFwfe7g3wuNUkEqIduXPkZ23HKpruFq9WvtgHzxmWJhQ
we5oW247nGjutDPQ1GhDoUBRsm0//w620xi3/FnkahT7ZhO4Y0uT/Cudyy3tzbgO59hfDoTAZftS
MBs2EmrnhWcADdMIW4DRkXXm0QdspRnD6XwlDEHW+R/31r11MyEMvbJ3GuCyPoAvOQBjIa71ielX
hF9YBjU0nNaWEqgwEIEl+YeWrsMdYxc7H2rKQ180oddOR327HyrTojF7Bs8gm0RO5EBMhP9aszP3
iK2iY3TPQy0YT6wwFskM4dissqhtP7vPrrI9/NwgcmNIBjWy0s4BivlWvefJK/fLfS1cmv7VlwZu
Wr0isypiil8gJR8sUBBJ8TGWs3yQCJcPyweURAJJWc6LXuHyhoO2iQojAC1zvsdZ2+UVLh/90CsD
QZbzQ/3Jua94Hz2O/dNENvnCEk8AmZy52ijyBTXqKLNQhS2+MZ2sj8nr9ozFVLo7/phbdqF/baQK
L/2uMq/XdR6iSce2JzhMuFvwx5MvwUvQEZZzZx77IAywc46Glz62zCxJrEA45Vc9DIVw+Ynlicbj
e57OgFu1YWWYePBE1YqLFar4afWo2GVBPMPSfF5l3a9PysFpc5rHa+s0h9v2ZbhhacXKCYuRfgUq
ozBoap/U3mbIIhUOmJDcsc/gXrRK5GQn3ThncZvsMZpyQInNpTNhJcG9l+A2yNwZddZpVd7VTvVm
WOD2vtPK35EVYQAQDj+lVdV9H0ZJYVDtlMSXBiIcPYYxgiQ7YYOH7AplquSmBbvgHxEMtorFFTjm
ETyyiPoWn6JGo2KfiiCWjNnbw2AbqN1qNgPbHtirnhTagn4XWbvV87zfa8vreTLmcIEtXWw48PPg
vx72+gxSFc3c6/GFvN8VAWM4fFqdpjVVlApqDMjtS6WA3md03pSUF/fabLbbnU6b4M+rZ1p/SfPT
H0p0NGQ4cmtB7nchIuMS8XRTTqHdw7bEnriBy28Iv6PZ8aljmk/gMniWmNr2zvtf7PAYG92sF+6G
J+OnzJAmMzC5rpb79RB3KYDFFfIDxr/IJuRxA9cZpi3fFTotSlx0uMNt+qq1s+e8IAfBGkrUc5NN
MkECgnhvCdspAunELC9/WeOzjb8Os1HgTqbm4XQ9qQbVfoGN8eocrSvrKYiGX+6FfmFQGJQGtXF5
VBmcZtVRzMa8bzzb5XOyjPoX/+KfoS5XR4dZfazPKjJl0/GwP6dWYyra+aejKYgx0wRJe80nwGnY
b+SdtHrppzVnatn2+1x/Nb8Rty5Z92k2D4dG85a6GcIAs8P2f9hxicLzo6Hpm/3KgJHdYbZ2ANeo
gbLlmS4IVRGjCeCpclCPm+WgBnak93JdRfM13SQ8tbtV7MNFLLi3Qrt0aZt41hT6qpdr0884XqRv
p4SZPOJcvI+qenkSdkhdzGQ6f4EIEb6b6+k1n4gQvQSxCqrdHybUECdK/eLwDl9pGGdWDQgS93Rw
xoN1hZuTNWEzfvBEoTI/7o67iB4P5I69et2+Y8lSWz239dUJ3T/VH/me+UuFOTg0XHyRMBSIcMSV
X/moQags/qNQYAavCls74qmMcXvYQFLL/6u4i/F7/VbAJKvN1BdSDFacT1oUOiLg7NYujuX8Ux0r
qMTw1N9/OSSKvTGGAJ/o0WRFfGyhoTCgltSDRkuNPb23xLVSrolvgkwXyzlRjhT/RyXDkshgZIUi
yVr3RCq6UUbnaAETFR0Jg6bn8uJATRsZ9ufaPHsNmpSEeCn1OgqcBdQmpXh8qVuvxQvPGv3Cetza
byYlUMQ4JW+9XLd3XGyamFidTW4fZhsNv4ZuFI8ks5nQRi4v2B1eNo95EcsKSHfhQKgudr6Y7CIZ
uVtdWlAbqQQH1L5sfuoc6E3sbB7aGPF24D8Bchh2TotJWeWZCV6IPXzAqootB93reIykrtt/kO5Y
6tNt8feLz/HG4VZORxBD5ndfTYm5/eACTR8Z7PvG4Orj5VM//Y1KNyBgSDwnZkYhT/1hdBnEoydO
+TWv5iExTBBFYrwNZXcNNCyT4SNnh4Q954EhbeRedpFbdDWyxBTXqwURCA6u27FVXdaZCRluBgzN
Qe+I+zgP/Me7gnSiTp3UIdnuSrcoGYvG0sIHUQnnz8hVZCLQb/2toOJuI7f4YQ9mVlpYXZwZam/3
2iownsXjjKeLT+HAduzUyzwcsVFc18Cu687bfY7i9nN0yH7WACEwVvvoxQ3E6Yc/eJHp5r05jF4g
LxUfggoNOiOn2/IMX9gr+YqdrkGOAKx5YUh8wthYj7j76a29T+/Ti0cYV4PovJ2Up0T+ZZofh84a
AYBwZSX0VACOT27k5rZUy3fngkn5BeiqOCwPa0F5aMIxZLSopwrGPaMcwCz13CrDIqbNVcaYlVGt
hwq91DO8Uq/Qr07eAQ6v8+Kygp+aDnOYzQtzzM4Rex5WEa9Pq2S63iSr/aIwMWfdMqdRR+QYENaN
zs0tAXfhZ02PdbN1VBxElMwmBJh97tO5CO7ofkY7kt04YV/HLgHnRY56J5VnV37nYTEZM+DTKJFu
Fzzzmtc2MSG3GswKTRCeoCEnl02nSm+LwbZ79AoEIQogOnezkI5HeTxlPAbP7QYfPmsCxbBNZbk4
7FVQgLnJq83jr7gpb7KpJlSyVQuJXVpjXycnNzoupEGQoIdUuwzgz+9miDRiF29TTjZ8uDze5JPJ
HY8JSTVr3n/Wi8cknTz7xd54XPGECR7anOzVm0sRV+fz4LULT5PUq9P8YXFF1cM2Ny/jhzCpLsVP
ZEocGMCYe8SzBZg0Gq+kruYoqb8GRIefsB5f/E/3AigKSDq89sVcEY/l06t7MIjTcTr+TF/TyvyO
en0/MIan3sOr9UWOK7rF33BHGBZrNKsz6BVTtwoVYJ4TQA4iCMSZYl9X24fJbPcK+w1L6cSvYMq5
yGZn3A5T6vH7tdnwSE25dYu+Ss91RxmT6jZ1kG7ZvVB8GgOcb1nw8EvgdGHuxx2v/NWCl+Q3gABO
wjQGWiYqjoTTSWfMUzYiNW+qQwuEwNgYQ4CvZ9eUS4wt2+hdfITwqM4m8itg/Z1cJjforOL5XwF6
SLooMLvtZnCQ1XrebHmMFzxHsWjhICUvQHfKzRH6K2Dq0j6cLHEGDQwOH13Wc7/MJ0Q8dyle6loH
CqxD8rcFG25g89DAAUI7B+eS/eQL6rIMRD0dpvtGyQbQqzldk+6BhRZea3OMKHAs/FiT+PdcS7hs
LyRIXs91yxDlbYtpzWSLtShfqonbWsPeTGcx0IpQLtplai9yI69xD+OVzUZswO8BOVgTVMy/OA9F
MDFIH+yaGSiMmlVhAjAddVXzBQKWlIP1xCH//JO1Pe0gMRkH2KKxSOnq7UYc7KPdiJMSoeVG0z04
Ds6DT6V56AJIlzibbx2Slv/3LEEMhzLwi0sfO/OBe1uklyqAnWArHc9WTm/AoUhhyfdWYSTWgnz2
/ttC4V3k82E1MGJbnGk1XmR9CcT6tKh8W2uGhexvJqeBH8OmDaOt/YBPLCajHNTkQ1jADUmriXw1
+EU4Dd0xJDh8H74yb7bfHM6/W+mgxPkqsZ2W2JzQmbcPI8qHsU7R9wTBkmulQ8KY2APSIb4L1n4h
2STMw/y4853kY8JQtFvgzr1w92lEeuY9x9YUbXxbyWcAegz9tLNedppHyGtEmyc26tBDFJOQX1lU
JPxhbHa6NvXcYNq+LXUI1yOdWMTlhO8iV0Iti0ogEMujOuHZRPaDFZ6mkw+Yr2n+qHSExZ6YUxZx
/DuRc4aO+QKNABy6Bx6E6FdAL7A66NDXLohe+au8nYAScc3h7x08NLoug+h04DuABjQ3cEQXM0/V
wjfDTTF7JHA4qKX4wcrVYylnbxWjRku4EMQG68J3ZVC8HCSZPBg8dVgSPwTIc9/0UgbPVVeXf6Gj
HayO799nW9yGP2cVVPgH4s+97x/7dz8B26+zRSrKTuYPImZRGXOUH1zeepLExfkl/lkVgJ5qlYmN
1qGn4o9RNlc9mhZuQJ3B/RjnadDoSmBOqpPPuD41GeGuMBvEclxVz5E29wmMuu4CrgLwP2ZFfp/G
WBeazmfSUrEn+FW4Rx2+Bw7+Aj+PwXWY9TGN9W+j2EuZ/hmgeBpB1tyrQ39DO0tDvJQy79hhNsvM
jdSssaYssYN2SAgSn91ofx03DMvFVGrPZ8Lrn+w7xT7/IBfZlXB5bYvNQBMjuAOXlzVY04OpZxUw
T4HDNNooIfWDBXVX3MJQ316cBrEDdZTcCh+t4PZkwuMyQI+MvmYsmrJo3nLuHXt03RxXLx8GOU/U
n42e1uawuj3SV726R//o1wiBmpXGn75+1T1sdFyiwTvE4hPIeEOwAShuH0c35m/hAMN3dCWN4bpN
ZA5L6ZeyUFoZCH6YbgAX5g1GA3NDLi1yW2A7ynRUfpysLDYXI4Fjd8NNMbZHH06Unwr4hNqb0wNl
KaHwoHGG3b7IGONLfqA1SFeulg2xlDfcHRov6K6SGw88dNb80XiXNxN7CJxQOHnwNo4ZXD/c56wd
WsZ3KPDzpHGqcEpv7XyKxBQVDJdRCmRdfrq39R4uzPzjugtUzpH+heOo2oSGU5visxu8huWJgkCi
3nmuMq84rPR1KJlmzQyYvUpEr8j9Qm20TiwnSnAqsJTe7VmdLBSYHNxMD++Qa3X4rXqG/y0HcjKI
U6CsSlkotDi8WncYNHeivqE1TF6sqzQMpEO4j1Tm7lBhqqjeNil5bPjBuMbTxXcGr51d1KkQT8sG
WujUeuKEH5s48zZFBZ9l1sLjtPx6s9nv78MhYWN0YE/wPKKvmr8z4q7qDLaebow50o7tcYwj56k9
ZY2eahM1enfuBzbG7/IoKVLKpZI6v+OMWO4RaR5vbOXRiGT4wvLme3PkrsaqYjqWon3aHXfrzrWb
p90+OxfY5KqriNexu3XyULRAF1/WeLdXOgjGI7+ju12f3u3/xsLEBLGcFq1btROF1nv+4A6zodO0
NfE9Y84Uca1+V26d84g+Qi5ROgUJuaIz2PK8yDmz8WDHi6lqqs4rIT2vhVJwstIsX8d3MG1y/giG
4gmUMAJhx75DQ87Ie9iAcKYccrVC+fFwdG1U3ahzy1uBi3Oh4L+zaMrBViO2Wz5k0+flw20VYKL+
rXNGYr1fC2pBJSgOG/4skW/VHb7i6cBKdmfdzrgrNEDSNvL/tpIbnMEarRb8WWioUAYeDXIMbJqy
6zjJrvJi7x6Lg2eNhnBzHSvg42hlncJv7ee61D0JN5AX/pP8U0QvvRbP5WtNx5ADrt/wJconzvi6
XeWa8e3D+b52bYXMh5t6/8NrLOMR9HS0wSuiVPeyrq0repFZHf8tFVP13LBL6aXZSI1eYnOjRXm8
vfajY76qR2yKmWzeWAA2zAQ3+Cnz5roT461cx55TZYsOcXoheYIIeEezlZIjy6rS1T715hHRn9Gh
AXvHxGCVbQ3Y9HeS0cSINWecyJSAwRXKG7GYpamtg/x/YufDakrez49YbhIOiJ5Rgz0hQzVCDaUi
a2rym9qv4IX/WGSVENZCbx0RLYcsQc4/UGdIMI6hd4irJ9KuYoyh7TAfhhJ+cSMnYbCmoKhrW2N/
eNClI7TynLgDD0QTsEbvTI+hFLcPtJ/liTBoSS8uiJAupnOjddtdCw4Cszs08gebi7YRvLBBrq/z
KuIFDMXZzPMxXcIcTQckEvae795ivPgqObHHqGhK7mkTb9a/tz8jtYPrewsDDMCcreuxBS+Drx3K
VEaI7qeLRgli0L39zOn9X+KSNkU09rAFpYI4to1q77M5EL9nPcIuRtxg7FQ1J3RSYsqin6cq1qGx
quiodzf3Y+6dm7OCJXtTroCP/Zh98dUUPBY0NoPNKim+2iKeMb5cKVJfObPKagitGyz7sOkO4CGi
f4IREVRcAElPXs6IBNmsmeejoDAtVAnDLVYq4qMe5jUkBHxgW20Ph0Xg4CMsHGiBmvDTNYtmVcdG
StxD0Zq+LB6ul/8RdV7diWtLEP5FrEUOr8oBARLJ8MIyJucs4Nffr6Q56x4NHo8P2Bj27t1dXVXd
4dhnPSkly1vcg40JF4B2v0RZTLIMb3N1+nMkXXRraWbVx/TOyw13/KLzZswIOZ/kIrRw6cc+PBGO
eLai/ljKJHq9Pb9K1cIsnP/WRr19TQ1SQ0iNgNkd6OIQS9XvpucOg4Uckl4ijvp8E2kl9lmaUEjE
8CjApRezXzlPxvNnQTSglyDTxVpLjCKJb77ZR2Gz+3Yrmnllap1Tp/eH9ATOD+89O6DdxsytE3TW
9MXs6q17IHSkm0zDyU/nxcQkq07q0mR7ncWXYt6X9OkSG6iriSUn3Esstmk6A/DGordnzwOLmxO/
MoZnGSsDLhgkLaD3x7zJgEi06wx9hMnOoYQ2GZ9+0Xvv9KBq/y7G5NA1uPLK0KgBXCddEmdvHUgz
Qk8X3gFYOI0zmvZvzgZVPNgzMEVMmKPKmJrOCjJrdeIe3Rr0DXqLsjqr/uaUvjoLF74XwVmnhPCw
rBC1n+EWt6l9txhSolHBqJjc2HA/Q3KSvbNiSPcqRpylJOeI51DlZxYz81FxnIwKg1GkVDGJA2KC
EoOxhXnKmVXzzsSiYbr0L8qasDmqc8EYGIg58B4841e/NS7C32+M02GN24NyeN6aF+aFMewd/rwX
r8UOWX2bxhGdIXx3+ZXUB0RtEDbojkGzyLJN4gR9HHo6a7yVWHzYooJ/Q/OilU334mrQWthOdWEO
OxUtUiZzvDsZVVDSMc7XLOxdrXK3Fok+UIneSXWAAD0p9ivT599pdVoRC98Bog+lpxjVZFQmAlGP
0SnQXrB5Do5BeVnD57wxPk/lgnClsXtwGvCYhRMxyJFG27GT0QHpbu1j1UzqarWSRlLt1RAL7cbf
pD4oTk5zpfMbp6TKiqJJ/uaMG0vqzHoFeG95yuCYOZnBn1VO4yrwZ50a5M7FvPYh5mkBgzDLYdl7
Da/91/DcL4438bovt8qNRB9eNnxctCbOXghOOZG3RUqg82/tKBVVMclpxWpRQq2LUTlRPW6gXNEI
bQE4AF8rkTqqNgRxlvUVMwhpDrV/MFyO7yisZ5P9UNWJLgoWySBfR6Ps062ROr3WafAKaJKJWpiy
3EIni2ymEV4ZvbANH73y6DUoj+7Jo/fovRhcdGc2ia5bHz9nKK0HKgJGLf3bOHREe4SVI4A2TUGl
CjytjFAJRUElKGQfMRoIeoQgdbHlEFjn9X33aoPG4DhW9qsLEQY5MMiP9wx5SYaqs+vk0Q06oili
mg3kG1T//olpUMIKK6w/mpVbnlKuPUqX6fLG3NHoOi2Mn7ES4zIGguaL+E7PD9fjAq9+PXoGyjd2
SObBpa1WTwk/M9MDWtoJpW8ZMxxjjRqtbNQ/DJy5DD6j2+CcbCZ6Zd6DR08+HOKPptE5vvQrY8ZF
8YqIjnVuGDf4MrCw190PVnw7kFkBNsKcX1Batrg7JRUbrz7IltQjDNxbwzssWtBgkOTh+klCTbVC
xv55mYVhuUtyBgnz8werAFqTBGq0pdCT1bAKgH91wPNp9nf7bQJsCmRUGl0Nz12wkXiPX2bZkxPp
bH50Pk3jiOUg4Ihb9UCFPJHOgUxRa8iZWKxk9YOxSuZ8HYGqgJEcYtD5mIfhO0f0VrOgOGOykH2G
aAlzsTZqOhWwlaYXvN0LMDx4IatfuDS3t1EsGicmETKPA4H+Q5BqA6AfJIo9lhEnAahm80+/CVqN
V+AdIJW+rFP/2w6Yq4kmEqMVnu8Da0QmJWbiF1WDZ8C/M5DpPWQgI1jXIwKvtL8RkxNJJWnzHMxq
lO/bI5hqBdr9JmKScGEgItuVTcu4K8BXheLy/AA79T1sjh/xK34kn0F1ZjAiD2OXsnXt0Rspw6qh
BcehUWy/cX6EFcX0Jcxoj0xkPsSoNd0yQkFaKMCk7+hCyfLpn+yKjbiSdzZXGXZ+J2g1D7S8T0ju
sFHFH4UL2V3KNevqEp1ElKRZvxbXYoaP2sVuI2LSN/pVlJckVIwaRbyqhbDH8jK/JFI9M4Z0T3bF
VGE/JcdKRP3pv+hA7abgXTzD0/SGi6jwE7l5UadQAgm3ke1tLgwSBKkZKC/OLpnfCRTShRIBrZrK
WRWlKleEVdOIwFmlsxmeS+ZmSHeDF15F1cWquoiZVRnUXabqFTM+3Mlv/KlH8H+2ob77iQFJN6sc
l2OBURx70CB6F/DrZ0c9gRJRBa3/GxeuC8QX5QbpFYqe/GiUrv932B7pJnCJsg01+zhl6g58kycj
LpCuVRCviQ2J90YX1wuCVim76U53nJ9r4X/kFoYkZYfo2qtQZqunIxuEHKWUpq3I2BJNaRabsYq4
TJtF2q/cjl1WMMVgj2Lg2xWSIQCw2FHTco3lhjBKjBhhG2jvp4PSaLt4/75/W4cMAn8Dn0tPUvZw
e4uO/TrzqihaBUEXGZumOa0t3jMhY3wicaoSh01W3aZ9tidbtQgArkYcbiAR7S77TnMR34++2pBF
SaGVpl4gRJzJPOSGKsb+15Ytr+StrxHmd7TFNuEmfLtCWnOJy2t5Y1ZitoFpoChAbyJmmkeyGCFy
8rcgIH1Vpa2gxRQHiG9vO9a+ezE3GSzkwfxtNa35s3PPc/WFwHrix19tcFuW/kgbbsz7Aw+kH/St
MBOzGRTxZWifBoLlINvhHYXmH0w00uufaasg08JGUl+oxseMVv+P3iVxFkoRbNwkTt1Bt1dNIdxR
S1vFu8p3HJ0F7jTUD+UC0PLVH1WZKqA2VbDhc31NEBQ4Des9q18FTuqtoFUNXK0eteIoDHFuYEur
xQqY40AzRaYsM/s6TpkKKjVhAW7t1a7QFD/T7d2PzxRhvGhnlIAft+WlQYFhlrmOcQtJSAzOJiM9
Rddl3pmEpOBAQpJ3QFplawPos4Z80f6OnkeTP4d/bElRG3UTf0qaZlk5bkbK4WUhmlrP9sc69j4U
LNCbzMaQukY2ihQ0nDYXuJW7MVpRcjbSYxdhQYQHNHfcZxWdvqr7Sr4hg3ERoVX5SBVyHhTcjadw
1HKrBLkzyI0wmPqYmcsEoYvJOD5WLkQpkl/Ae73wHMXSLW7HZ14FMBHvcuIL6GKBvfiYYTysuwwd
eYZ0m+j2FPyCr17GxZUAQAanOOdeu7qGwvKJcY5IBjltQFDexTr9nf4kuhTCmF+HdqNPZuSSp6Pw
bHklP/9Y4d1Sk5a+EvN95bhbZu6yOg76qHaLGi79qlcNZfddpo94ydbAivG1C8wWJw2WBotgoV0b
h4swDKMpHcnZEinRTwk+4xkyY+NPjqMnv0LxCsOReuMCr6iFNlF6VZGEAU7B6FIz78uIXyEFp24V
AqYQvMoApWe/OZ1NBb6f2sw87gpxl4pPBhSQv6ih952yuSOFFMCV9wDFZZeqO0M4UEGRATDcibmI
0N+o/VCjyJxAdSWlagZo9/R1EW0BpvtinUu2pErtyETSI4Zjkubo2wEZk+SV+EF5x+uY7JPn6Px7
RQcj1GXHx+vqSQ4YA9SsNj1dOy5G07HaRZFj5sfkw3gWzSRiQhGrnySYnXFevcCPs7qHnou2UZPO
hBqQgMlERm23mS0QkgiZhV3aPOqPsWDU15RTEp1BuzAQIeHAV3iDuV/B2pML6FGKrazNLOFhGnIk
E0wJQ0Agl5dhE4cqtIMeSOi9KHUIvAXWAkwOAsFKQLNgS2BNLFOHhAJPwYGmRry1WEix4oL6YSyJ
0Ui8GCl/RXygY0mgWcQML8I7t6uZXApTwLIVX8FIBrUvq9DVISOjQB1BTJtggMZ8jsUVurF5EVIW
T45aNKuimSkjyF41vzj2YtTrvIKmJnMPoh+nbR4HFVHUodJ5rVWX2gXE3OVVypSkPO6sO2pOwYat
YGCfwxyp1XJ1CQsQz1iWpLrE61jzN1068ewkqjmygbQhMWs3N8EWsWO2kRQvY3r2HHMwxmxZsZZJ
uLaTEgck/qM3PNLp0OGVnp9DRUa6q7GpNmdKi1hNCNr0WRtWLWLg+fhCnb1DOs1ymGSBOcIbm9NT
b7HO0Strmk85WunjPsxToOZf9tyyH6L3TqbVJfu3Am1QvAmYT1irXiAOXF+Sc6y2BNYT16x/GO1G
dWSouxFKSFl58hcMYP7syet/8NIFRWD0O6Qq3G2QEmYUaQiMTM6GLv3lK/7Xxh0b71id/lkGwARw
hRZwfMHYrBnWYldREvSaXztfoZtY/85oMiwmoQb6HaT33NKb1Nx1tVLFlKoY4c0KgfQXi7yr0oyV
0Qg2+zo1nI+bZDlq3go7k2kPA+5AqDAzLhJlFH0yBENwbY50L1ilayeO++D5ermwlU51YPrPrG2H
eJ7nWLAOpAwh6x+rfu5U1jbh4rFP44c2w8cMf/KzVc0WvN7mOzKII57e1D7oTVQJ62SGR8SoN/ni
Nm1sbFKIbUoUYStZMgwSK0U9EcVLVi3wvRys6L4T25Qjyj4aDI3e6esAnWtmMf10n9q1S/CS8n1X
sL5lewacToagXJKeJCleyh6AR8WT/JijgjPSZkzLAzTYf19rzWtbicX4WWeW9mUVsh09WIXT9RO9
iV6i2iKUv5rP0WFwHWnzzKbaZjq+pfyQZej9t+kC3OBmZFaD3d7F9X0TVCZSQY5nOPuXzIa763wc
ijYOU9DhIvCy/inIEUlmAeWesGfx/cVgEBc633+/rF4+J+nD5OWXNU5bxifyKEmhHdYn0TR+1RKD
jNYHeKKdQo6of+XdcXXMEAwYtjZxmecC2HuyZuHj4PGw/nbQhFr7si+j1Cq4+PyCWDfc84A0Epj7
TSopOyAFhg3lzwwPlRkQV8EqMzGEjaiVTK9uF615c7OYTZrF201NJ1MDTRfWtHqV5LJDJtOJtEQU
1xs+HBXWdc4wkMPqnLcV3Q6Iaqzs/ZGphb7ZsKtqRqFggrhRQmX0b9pa5sykcrdEGEW15x8mb1/G
wUUEN1ta1dIQfx38QjxmKkUWbTIZKmnPNADc1Cqnj0e3+uPueMraE7tIPWsQcCI9pvIXc1gLVMGT
nvGRl12tR8h7cn/mFHhN1xbdtQXJYHtm1iDMMeSTZJPeu9j85icSBq5KHAyFX0TEEbpPqcu0LIXw
t19zaH1A/2XmDa1TC+e76W7wTRnsuTubdLlmHY45KB/jFfwB8nbeza0TL0JvBf2DiLLSs+tsjN9D
59BpuF8yN+6DcTyVa3wgbZ0xkm/rfHjCG/8dPY3HqLF6/L5HaxTj68nGE532CVuMMyCYIPSUI44k
5kRJraubeV2UH3hSl+xCsPMaoBz3HmGVavdhBqwHlhas/eBjxCsabAT4j7EoopznKLDOTtNBoEqv
ttg+wO9vggo8B/uJiP13XxgBU+wHiO2JjEMSNN4c+myc+2uHVhIgzpOyFdzsOLr8iKIZ0IQ+swPr
OI1AV5UlHUw2esr7URrw+hujy18anBiIdxzjFEEj9oMOrgb8dw8u1oEfQAN0VeRk4f85GuMExbf3
9ZoTYeV3RNh8whfC9XSNzf0jQ9iAtWWEDSngzDE9xgh7gZQ9bPI43BVPYLG3fiW8dLs/V+GNTDWT
cGy3oEGhQqVgKBpLT9ZEHfY0aahFjVIbKqV/tWEFk8rC5rDreH1tx9iH4f9Ip8lveRdLK0mRkW47
jQ+d5soWrXIwfTsFsDg6dgFWVsRIedbfoX1jxzyKUSkhOWQswVv2DqpnfZfpvOYRfvnPl9iotp+8
dsUgqxJdhXyDEpXYQx87097Hh3alW/C+WBPQmLRGi8mKkToWPl4EHe0Qhf8Vyw8xS9MokBLpANCX
OQuPjeCG6d7fvXsiw8CcDik0DiHhcJu5F2zN4Gk+Yg1BQstUdcCe3va6Vwv2PVKjC3rf896EDppW
u6lRpCkIGwjyS8mm+mxBkg1bZ+cDNtG1jl0M54al6e1s/qyvtncbfvGga+8/oT154Y6KnzbVivdK
bZwUset8zmt4b3kY2wEl/gG8hpqZt/spNI2ynXaipMn8sRcaDwlxWC2soJQQ0aaL+aInZG+IPNjn
VXkpvNw6GconF+0rYLbURY403AdTRJs3FPojvGS+9mnBLzu4dSveMzGQkDwgCj0Wf9+t1Qqj0sZ6
jm5r193JYMj+RItGgfcCBIRX0fgErbETRZa1YUGXO3CWvwvhX4LKgGxkcgMsAGLN20ZBo664sAHl
ZyJF1RnnC17al2pa2un933v67DKX07rFgI1vs3TlPK+H1/5ZkrLDNPUa0aHVrnUfLizKIf33esle
rXmbQpISEl7QRcvzrNAiopOyzT/SbO97p2gxYgT9Yei9v+ahsKi+adwZ84rV+oYaezcVJQTdhBow
H9gguAgxsFOxNyQj5s0IRxbrB7eLhDf6PK6d2nfSRvBpuNWf8WNZeloHhpOUr250+rn9qVyf1m0V
9HjGIeOifYFvoXKTjRErd4f9dTMXOBpa/X7BEgcp3kX9MFD2UVPOH3okAhbRMAy9IKaegy9hefHi
h1aQypx5V9I+9sTdYITsBoj13Nm7024UWtOfzALRYUQf8oqBPxA7bo/5ZSt8mYz8nWuUcPiuuz1G
CzO2boBUNhvzitpEcUBaj1yf4Zm/ptfgCz52UPwfxLBGl1eJs2qa2kyztSKI/CbnFpGFfxyN6IdT
zPM8FsVcGEq0KFkGHdLEedasUoP5W8wfdeGJotGNmIzL453I6tJtdRgqi4gF2conGHXHztrHfpoQ
giHPro8wZMBC42n41Pr8NUj4zHfLZoKclBfZdY6dBE9MNFMXv5Y8SRfmsKaYYMApWNX0WPQ61nu+
q4HRMO4ehtNyNqj7LUI//aXvHM0V/QQEOJXhDPP1BuGHjuYtHBferIFioAz3abQGm71bqVorij4o
4qeTBtachvyNOvDzNtK9Magxchxt5Rhc0FrSejTagwE+svSBryZjKrt87htIc/xBNhyAmtZMaND0
7+BLnytxr/dWp4u5AUeMdHgoSpuHx4N8/UP/THgZl8tBHWHbqVuZs5udbWDMXsNNIZDGgZsoqpSK
MaM/Fp4SACgRTZvsgBWXetBnZ514xR6Mhua64hXPFqz1w7LV80xPfzyqJj72uYmbQxodMirkh3fs
h1GRSI80ipmt4c1i8a8/wcu59UZk/6N4ZJG8L96dCrFwwdpXwYwz8cxK53xip4YH06dhhaJowK2x
Ypa+FXphTPodeMeZ9djb1RidhmQInNyBzSTefr9l9elkAOKUlmV3uAoEjOCDEKz6IvkDX6qP0QeD
7puBx+3K9zFe2GKWnbTYLmFPfTZniMwJ0UUgEkJsU78nseJpEC9+WNXM5NG/o2riWYohLOvwh0CM
2iqMtDSdwbmjXffDpz4pm14PgkfZdNhr1Lrd6ZyKhhHIEbORuz6H6x2nghrJOnMap7X5GzYCifvY
9wcwPa5mcqcRxr0egY/LNGvi4XDSlf10+twbmZGI5iqfIIzwN9NH2xd2xN1krw1gaOKjhPBu5jqu
wVRRrDm0QbZ4Sfl+zavzo+HgGNHSZ2K4Jj6/DV+RjkexH83BnCPZkfSKTI9xbqR4mpkwZ4jCqMse
7E7ZjPNo+vKZD6l9qSBpOWxYhxeDgk0vCFsSlyzuyk7nC3MeI+EZ92FeNCIxZopzty6P5X8wQZoX
kBt+n13nx3KcuXY7D+h2a3zxTLTDzpWg94JsBHYx7A8rlMs4X2eWGjczDvoa4kb2pgR+wXqAbgex
bgHawSoa8enWQblCDhAEvzfkbr8BBjGma5ocI0WWEjW+2b+Zgf5b65+djgkpm8aUt2LcG7VJDLvX
Qx3kkVP3WXcBc1f6GqaSGv2N7sX4FQoXfuCKv1k/2WP2Tt/kewQ8JQQ4psfQOXNITtm3f1mN0hrx
s4JwYenb6rfiCUqdQ5o+7Az7kNHUyMomtwHMM2BBCHx4GQJYUNVSH6GgxiYEsjlwg0DCtTVLKtKZ
nMxHhkyMVh1+DzbVxyNBPzKZCogJNPJul3yM3tjzhd4nPICDazeKvrgANdY5xWY40hw8MeQOYQsQ
hxAreqJyjbI2y9IDyiUENWqJjycuAcRtRn2Bi0AZ3IDF1yatNg8aPmhMrI3+HqfCk5/QHuk3OJ12
/TVZcIRPK3OZC533nLy0AMNjDPEhKI3hjOKePX+Pj9HMrxrJ3F8ytIlOBz7dZKbbsMK/ZMQreroG
g87TiFqF1gySdHryLHOXAXLOEaXvffkdz/xSiOgaFfCGxCnAqRZ+Da5myDYYJz++Bo/+NZYyJGVS
+d4rmqiyoFwUumvI5MqDhVXA4CHMXnFzUGn0xvzQLxldDQu2yVZ9se35zQ4WH/CIizQv3fHdCAiD
8e5a9055ynY+/2wVsCWvZ/4vVv1sh33QHSQEdb6uP4geGdQO72aAmJJWtag4ou4gS8kGR8gWQaYg
a3GJ2PvqSukzns9gwHCq7JOus+EH+4QcvuXB4W46adhWBopKnq+/tRkFpZ+DqR33Zec7+ib59+E5
gr9MeSPz3D1nbatV8TTJtKzZ73chIHu9amKhWJ3qBuYDH8U9dqpqN10WuCXdCCDKEBjUQo0D0W7x
nJnpsX2G5S7QRpcYmCrXtBso+HWVQS5B3X5xlv1Yvzie4qtbMi9YOn0s2Z62XByT5YgLi0N+y1t6
BFu6AlXM1TRjRh6pchqTCZomXb7deoaRX4YsVJqlapkyBjFa47STofbSfKi/JZTu4qqRK8kJx4OE
V3Sb0ZxUGGeGMo27C2nP787c+CnLn7YYJyfSAvVmBOmLay8TsBa/+V/rjzIICLkefBB999bJvrNO
cqxZeLMm3hd+pCWiA85tFmzDDa4Pfvl3i2PAwy+PiiM1n8Qo0wBmga40ZawKZ26aGWcIOSuvhBkI
OpUYUTcJai5ZxyGnOqpVlNL2yOb3EWMEMoKOesW25MlKv9WRBSfOWgYrBQqyaUIktlvMqaKo1mMe
ZidgkN7G+1UXb2YwfQR8xrz3NbOOEMObGQCi/mLiJCR1eLbSbik6eJ+BWAYaQ1WkZufN5LH0jCz1
pXHeyFxwT+BkvRJtwArtoRbzCGThpNbgg8UhcEOsJ8k3cqkCHEwapB9UH+eO7NRQH/L/9gZ/3WCt
bNztOP/95RmPpWUGstbxHK5mJBmaJf+uzVQjCRTg1N8RSVYqSAkn+D4s+DqRjqq8K12mhBTrX5l9
5tTZVrvaqXM1ehp+0JqkEmfQBBDveGafxzu3MGgAkgom1dd3S+5hQl8HcRQiLDMorDapKo9M1Mu6
YniU4W/WGQKO6F1RrZoJVa3DUPCrwFXKpcxeShhKf1g2SGitXVhs12HmdY6T4+TMrTGqA2NUaPEj
QYFrkS91WUbRpIKoAGcAcc6ZxY4VRxUuWD7H9ERHVZShOvlYT0jvmkvy0PxFoQ+E42yj28R3ofRz
Hd25gBd/77+tn8LPZ/TC/mJwxz5Dmjzs5bCbw4UObt82Apggxc5JThlBh3JejSCNDZf5i2BVYgRK
NwLUXO48invHSHQdWqnEavhFrH7GahH3CfI8HqEwPCQasBhRiGyF4QyFu1faQtbckh6dMhsJevDe
Fhubw0LKtXOnBBYMn+ZUNVs/uTmNBtHTLeJMOLvQ+HCKwfNI1n9ZYFHLseyLwlSHkCsSZQObqbur
ROy9N28wBAIZTzGoJXtODZ7T51c+CLrkeyQK3CnjDsg+gwdcWaweaSSeL2BIO/dNV5s1Uuv9J+rJ
m7zyfVXtfAd7EJNEjclc6FAx6tNqlI8Z1vpW6qtmpoKRmkzq8GjnSz4gGYEugZckChzj+UqXoVnd
HqEVog8kd/YaVH29Cbo9jdLkE+7Yg1cs9LB8D89z8uQPtL/ZtNavorTZ/tb+rp2v//YffqmLQWSP
cZ9Jha1YD9Zhy6GF1i6Fx7f5IX6R5Jas2ejoVdpnePRWw5kPmFZBO28LUWzvnvC9KNhVdJL8VSSd
WL4ztinMSti64u+JbyGUnJfeIKe+s1Dkq9LiM4nZtGKUAHN6suyyZlNm5cSdtGykaPtkPkOYLL6F
Qv3/+sh5CLLJ15nFUjhovs4sErYvTnnOK1dkV6dMomLVKg22MDNSSPXgTGa7NNJMEosd2leBpXjF
mceK1umpa3+06KqNWn84xqBKGtWY+r06r9a/298ttOwS1YgBT74Qfhn4zGGKQ8qjZRzan3jXLk9P
f9v5hWEb80a/HBSZXFv8vSe1dq1ppMlnesep5tx5Tsu8JlONXL+wKKe77n76QrUEWs+Sm9Kd253M
4qt9fuNLWAOwufUOkw06LBIX7IObURmy1G+LUTCdS7avHryzco7SXCY1JfTiAOjR/Hw4ktXrxZBq
SpFW3RLVdRJwItIa3hHOz8x6Il69uigSqel+WrPi1sttOhcN6CXWi6zz65tx6MWjl1Br5lYoZ4pw
Dov2DHsb+KQ1UqsPXFNkUgNFf7WN8kvvm3oyYv1L+qvOLPoGfqjCuBhbTabPlpPvRPptFDQQ8V/A
f/HVhmApUoSejow2c+mPnkTTLXCAi+4hKrcOX4UsER11Y8nR3yEgRASoZelOpIJqGmuxytxRAmNZ
KmnhgsHB+PkS09bDLd5JNXgKMUQi2IIRHi8kQrAgGJ/Fe3UdEoYgTYtxrVkhGi2hOSHVjOlQc5lw
QLLRZ+Aw/jk4VW5+83nDDxitN7s1zczH0HNdMgYFxOWM9SqRQEYTL3LSrGkmv121lOsIWxgeBAyV
5QH/1AEfTukJ/Gnc4bCWpAsPDZvb2pXnlRRid+fCR/ny3xEr4Xj2Dcjr2l/8S10EHbvf1DmNUmfr
b/l/uiOBFC/c9jsRbz23Sz5jjq9pXrJzF9E7o3oDupZ9bI4CjFYeMg73tpBv15Sw7X3FvOMmNCqt
tovr5Nm/9pHxWzVTOYOyBqhDyBpSq8jcTTmPP5AdpCgWUmal7LFne+HrguFHG5+dBBuQRC5Qt/l2
+Zi3OgDp3DZdoc85fWCzgZWNkA0eAaTe8dW9760344nGDJaO0kgeWJh649zjvPtX84y78cso2nsq
bDquH0YfgpQLBJFJt6Z06QY5KzvqtJa+6A91KFC+kHUP9FZDll/+/ZVcucVJkMfMUAfLTOYgigYh
2ULu7byN/7NhylXscM7EZtWBCHoJZK6rwndXyC219RFnm9y/zX+1ITXJl0o+fDMhx+SR2jq63bjg
BmWpFsiQ4BiAHrVwJfMRYekBbPizTSo4HJpVVtbNve3NJ8fD3th6O9KEoMq3N7/tZzxDA2odHrxk
FbTz5+mlr/GaBYxvQO7n0OMv43r75NWidzDrV/lds+Xk1BAWoFkOW5y6RVwjH0bTqnW0AJkYGEkv
oddCtHvAm9LH3vTJD/AgK41Fs2LQHHISfVzHu/6uv49Fu39SEKZuleChDfzsqEHLWY3BVAkS79PV
y9PAQ6DhrCEfv/1S+9v+jD6jO4lN46e6+tKQ0Af+YGBEQ4DU/TTYwijZJgfCkFjRmbCd8wfvE95L
vZs3b8meMfRUC5I98PaJrqIgISKhVCZZVyNLPCS/2AfE6VIos6cj/r26yXCYoTyYDotHWCLjeLoy
LRD3r8IE4j1Rwj9N9A4zg9ASAx29Rt1kc/HIpo8kk+0mqhTzaplCTm8Mdu9/7hc770Z+v8NwTb7R
jG3LfBnQvjkqepQrnwKYpF4TXwsa1kl+fQb33i3R7TmgNVvFIp0pQ1XzXDXhKTxfxv1lPElLqbI/
CJGQInUZ9MxWLuFvhfPa5Dgk0DnHKYRpxA8wtaPt9D3XVKvmpIX7GC5v/+YCbJkMIAFQC8Uog+0z
m556ZvUHQptfzBXI5SFPB+Pe8SMo92aM4Cj2ij3xx3rjXDCiGEENg9kp4qOYKtOSCcDXLrhvGL63
0dtuuWKMiRZLK5tyoUiJROGjSodDFn6smK5p1lTGPSDZeDAoebg64JUgpRuUa1KKeArWuCruTaIT
5DEybJMH5BuSGoyQbmtyWD7HLb8p6w1oJCRsKkJkYPCcU0sm4vJtSOeU0gFn0USgLMt6516M7JHK
ZUl3HFsANU/2zrUvgtu5e+4yRp1mii5qBYcHiYUkQEfppEoQkdZS6GsQAVH9ifOegmFnbTFJKHP2
TP4b62Pdof797M13pCL67ab+1U8zFY40YzXbZ9QpGCKnBENbLUPeU6ces+eEZqOd8RNtBJBNYI4v
//QTdxsZbrL0gapBUFzOtmSPwOll+Bpmv1xiM1WlfclPxIAKa1JzS0tQ0e9vS1KOzzv+9b2B7yCJ
ehjyTjlI44MFKsNWDQMHKkmk+K/34bk/DPQ5mVGxIALFjarRw/lLRs58/x5WVZKuowxg1izzTVC6
tcz2kcFW456doIjjB6SMpH5hAHZmSt72p2yBOZgLsz0B6JM0VG1t8QRUXPdvhs2I6nz0Lh6AbPrC
evJmjuB8h/QflgT/064FZdxtWu760i1SCZicas3F/uxsVh+w2VXlYHyqZm10QClytPA0ZARQ/Ucj
VmZ/b7uiXvcVssXXNJBC2ZM635H5oC1ctZ/QMkgq/EJciBmU15NK6uo/29dsUcuf7oZf3SMpRTTS
GBCkQFD2PGBzmulXznZM76LqpIaBZiX6xtgP9p5FinQ7VPZHw0fep0XzRq2dsfr4ksaRT6enBVg0
RRwgmemZVuQbvvpB6s3yUY+aOjSfNKBXtK+3RXtHuLJOwSyTV24pBaUwjpRCROSXSNk4IyA0aoru
Gm1imLcoSulFklqBkn1ZJjJVxQDedZnwgyv+smEarmEb7p9hJKad0NYzjHEvf+tfHCNblgBDtmBM
W3U/apm/UIyxQmNp9AJ0h+bfWGOpr+iDEN6JeMg4nOBhsOh85jAVmc+Ef1fnYfOit9u22W64k17b
ds2Jyw802maHfzhth6fQgYdSlQua4c8pIqEmVG6GQag5GUbb8JeDfXQC2TuaHRarSxuHOxpGl2XJ
jgCZ5zXsqavD/3LwPqMQvdLO4i5GgmW67yLgH/fQ3mHIVmXf2fxaLt9jDWLo2qQPUGn1mmDJ3pZz
mnZQj+048IH96amxKWkMRM7fFXXf4M7jgBsH6AJ1LIp5RQewbE41JDkzgFDa8qPpynwQF4VZXw/r
h8rmJ58DMpKnFnYmWGeJ7KpU/5nxIHI98HEE57mb11UH3HlJJjKBvYoJkcBUZwnVUUGgkqnGRxUV
YlLcgV/zCwxRRRW5L1UG7SQVDCKP6fo6lzIMmdw4pI5NiVS1H45Y8fXvLq0WbgcHYn5wh96IJ6SU
eHAXydxFTlSNicK288Is9pplavpFi3ANlEltzKkQ7gbcbMKm912cQwRB/JotwrNQnCuqs35uBSI+
MTwQnv3DmQ03/hYjTMjFalEIz5HPFHfILkykjNGmXc16wbOb+b0YUYWVrlf7srFKeENcsEc+Qdr6
mD8/bzaArHyVaNTYG9omT/vIA0Yr8ewa/KBRyWlAQau7WLrxPyJ5oaHVp3lCycYevRrxxzhDUFTH
Ra9WyUFg/+Q1PxsVKJ8h5pQmw4Qyhi8SsCbbMWZ/8u2vSF+qnRL0D6EKO7N/MAvtURzGPFzgbggh
RE+TrZ/aP9OoC7wsyZUMcal6+KyUDXVmWaum0Si8PaBQy36FF+9o7jhuQdcT8OkBeyBZDpo4cR4p
6luke28sDbVI27RL/eSAXuzO7wvgQ+06IJsjucIwsGDMaXppYdNdKhFnhJwq6giDJlxhhkggokP3
xiKGYDNlcdOP7tKwA7bnQTS76VzxYDXu1Mejt0WM0ycA+myMEjh7d+4InmczOXSzSN7nTJoh+tHE
/SLv4ynQAQBXR8Zv0CjTM1AEZcfo6eifaii09GIpLqq65ttMX9aUIKu+Oz8RN1W1DtVLNH1g9PmA
95XO/JImqxg7FQewRnRckXIfVkhl6wr2lUdPDgsrRv+77NS9OAVaA7eu9CnnWCAUqTKmyE2kr49s
khOT1yJu9Ld1gNFgoAbdOPuh9HRnLLC1R6RLl0a51lFA0RGsS8g7sa5h8vZpEnOOzL+hZzHbJjur
pMm+WuMtrqp/7h+ByU1cMtIeZ7Pr9pYGoZQwR2xKaID7yij4Q1vfTUgMlgkJQgLwlvQSPFCQcZIS
IMIv92AYcrelw2QX7qditUZcXLouB0DLJMWQuDiRPwrRjztSUElLjZHksjeWjOnkmARYHtp2zbbN
s2iP3R4DgE6GzT85Xl92JwgEVt80v4DpFk0YkNAISKY7HQ4BxiJwrzaDESY8qerf2kJexdd5vL4V
kdfgznThArJJpxKsbNNkWJEx1kHQsTuMG5qQwnyJ6xQGxW4fPu7P6sOhNU7+tlsNB8Ib5Wots32h
3s3A8ec+fV/YGvzy2R/SpnLF6JyY3/AyE+mwqUQpvJ8WHqd1o3dgWJ7UEn9jTQPlxV8iktaTGI+r
vHm8Fu6TaT3uKXtDkt7Tao9tw9ZJarBROVLfwYXfaeAO5oBrKjS3RgJ4N1fRyqddnP6YPbjkDFn2
zhw0pH7dpnWUYxCrRevmEQ54gZbboba0ltANLJj9zuH712766eiTTXjlRMGg8WbBGhDWBikx+2w0
gpO+GI1gMY2QwDw5IDCy4KMXt9ogmDR+YeLUQOQWMAasxQyCipUdFpbaMvB8TeQJ5uLBpjmO2GEP
8ObwgE36k0Hx8nGEiGzACRbjHYHA3cbpn5g50lnHFlX8XM2GlSdRFFIDRCDmTwdrqJrq84iIKwMH
8N4qZfglm/UhP/cCvqNS1m+QOGjLyS9bOnvZ2qiDKCWD6tocxyQcSYlRxtnl5sDIlLwiq7sze2RM
FINv1u4Q/IWjA5tbIMINyqZGFnygyv8onumLEoQJDRAgTVAXmKsLry24H/0+aO7O7kOJo6sC51/S
Ix1J9JFJhoH7RY7NL41rVneEr9LDUNciw6c5f4XnnXkxxPSAUYxpRPT6qUJ51EmuMz3HyhT6BCsI
JmzwZgAW8U0kcMJJTRQS6qE+6DUlDgRynmkOPguH0HXiu+D9WOo2M8z1Si9bDlgiZGfoHoP5kGJg
eeU0uig7sOo+9BBsYLd0mcjKu8V1RaR95iYNnl5/aUYYVW8Ds5EbqKsg9FikbXLQ4JxoXqqOWQyo
4DbJyVi4wDURy3qfWaHvcGTKQyfu8tl7qfdUPv4q8GWarTkOShyKIAMlZzcQmqlziJFnLJQyWEEF
2xwagTCzryMZi6wTWV+rT6AyHtyQan/XPWMdcNqbaqJgDiAN+1B+SC+ulv3AyVjXZbV/GWl7xzEL
iCdw72tOLsyEVDP0a1OSl51Dp8BcsRY3OQKuX8amgzEg47Hw7yhMnz9ofPvysF3T9qgObvhwbMH6
qmTCmkOswrcFhA2oNuunjmDGG/+zZqcEmw+mpKbbXNTYR5wDOgMot4IHuQ4QodLpp4Phtc6FfyVw
xiJXLbT1a3FrWjU28z2/mns/O3uXcrkCZNLqXLzLWOM/HjvzBcHWvDDrG5uem6XKBFVdPbyz+IDM
OzWYjg/onZTTaOkwSjRq8A6iGs5MG//JkMU0OGNI1D20pWNfd+QrO4tlMEbSyCQ3Pl7Rq9BGrMKg
VIGjoQdb74X8c8/oPjwMeUfw681WkeCKncPo22wTY2rRsk9zNbZq2EyTAmDZ3ONX0OCBDffZD7GA
wAjiPZ5NMLeY5LPVCAOQCTDbIOyr4bHEaJk4fbNLHKI6LjsTjb7CR3w/mHU/sO6zQR/c4cVVdOD8
IsqtRXIOBx9pX8I1mMleIqjhe/webzGuLjLt6cXEzGTms94xtqTvpL+AM+fyKchTY8ISEzuUA68J
VwirMnRKCOLX/3TQ4cNqniUKCjDI5jjhymgROWkeGmD18/Wc1k/rCaYJvNdtHwQiVszQJRI9qms1
Bv6zF1BLakS45c/LqsBprjlrDxSN7FU8XvmQSxMC74hk6EMhIZsiGZHChI+141UUYB4MdRh20NuR
fE49K3JVGCok6j0hH6Veg6BFkIPEIxU/jYhEYki0FnxUQMtMcol7in+y+MNvkfQ8b4SLSi/5jiKO
os8G7jMGuV9ZHlnVKCtxqAkU0MTUvM/zzyTvyh+GDMVQqBI0oG8lmICTKVyUYXTweamnfHqBeAgn
29nTWWSUOlEKRSTQ8afo/z+ezqwrdW6Jor+IMUBA4BUSekKP4IsDREUU6dtff+dMzndP1GMDaXay
a1etWrWKuAMgWdEPQy5Nq0KHGdawdPhqKjRJnibRk1zqhXlTOCJ15VqQuudBVSld4NFkxQbnT1BG
f3wkLkNYv8w2WCLgLRiB0Uq0wSMMqVNhRA/qoa8shC7MbnFWK1lTWG1p7NynAXsxIgpYFisTaNe8
oAXjgzUbma3fSmtCopOXka0glH/umBtrtfSY2Wd5euUg+K8s0zaJJv/r+1UBk6tsSPHaYR3WeqKm
hM/MOpnFd58SisKBEHaYlvC9w9dXs39d+Kai1J9UbuBzwTIxS84G1T9RXbQbXrqVRgUlhb6Vd3CN
/NoKKawdOrEWoPH8Xcp7OhmsR6vRE6Xjh2/FGPaTR1Vx3cREJJJNGuwfjIQ1wFdkMI5ElJZ70xvS
evCqQK1CGVYG2/wrQYG9QUcW8Ac6nbeGjEBwIDB8lxe1SlSTQQIH9jnZ6Ddc9CLImhlpzTPZo3jb
0AjgBGUQrRiMidfuSrbIEGG4oIFqQTHy0wSU6fMzTG8jgUzdmNe86ioovdKNCc+gc35/q99w3u2N
ksXOY2czPH2NO90P6SXcOFcLJJbM5DxqpfGjf+/+tgRinzFAex7UuMkiDJw4HsATF1JTTvCbFfzj
1i9Uks4trgI0QsT3PsA+Qd0pLvhFug0vmKZE+KCuFMYW6gV+ACpyrlAAbjSbZNEF2t8QDV5a4MIz
1FICpBHplo4WAlb4wN9O9UQj6WMf9NjlywsQIWVLLypZuRTRtK6p9uAGOQMuiZwUWv8dlQ+zOKt4
pI7upW4dKUKHvRRyUXqsjDK02wFA0FODL6KGxqT6v1tVRijuSfLTlPSAHzwMcN5LXCUiec3y8d1v
uDAKm02d5cMisQdSjW65BoscUZWijTrGqlThOxPQ+rkHvk90GOm8ux7SHqG/Qewjv1Bshq4L9B/M
ktptEttBYrOTpnc61nkiHIBiNrLhC3Y00uW4kz/9ogFT4tIkxUmS6HbUrEP4/QkKC/ILPMLZ1rGT
tGD4taMxek3kOpWM4jGM477LFyOxWpTmx1mKT5qI1FGax/8YrV5WL0+jLYxaOvzpDrgBUQJZbtCM
SHUS2tYhfO8RXBAieLLwjP86tCHiEXYzgSJECz2aeJrUPrM97hCfWJ3lIbAaVbskVKINRA+dlLir
VrJUO5fQF5Iw4BKr9dsizMUyDKnbW4YnSPQIzDBoqLeTC5k38TVarOqfvLsfxUDxLLqWhan44pkw
EdXJPXpfMXnw9hiYNfztdfBH1dc6cDae6sUsapPoatF2OovBg46JXpb49R8hcOx+kvjPUe6CJKjb
fnJjMSMM3Mb9ZCiGUNeDUuBLT1fcT2UNrVwDXfrnkMP3pHZYhQWc8avS0jCZozTdTmPNvlIhXI/P
L+txYWb9FXwkRXbB7bCf+1pq+ExHL2x7UtOrdpPPR6YaA33IPDY3IFwUvVHGaXriO1aBUA0CplSc
SrDv75UiUUUfEsEH+E0kFtZj6UJWwBIhUBG7rxcr6cGjh+ou9GrXSAQjCD9MbWzRn7JoFGQMtq2F
uaJklj27JXmM9U959bqhETiXfX+BU1sn88GrDVhIneBw7GoURXuGY7+aD0myItbH36HFWrB6RAGm
pgfjbqz2V+qIgIZKQGtOzPVs4ZllYJvBOEP7xRQOvYQe5q/yzRv1hE+UfVFSDCv2l5P75iK9PAg5
OCcJMeyphs2kQM8NYA28zt42aNqiqLCH59R9dJ86ClHAGBvke2vkS9XpV8RUpUVvn/yzRM+W+oId
oiSut4lMgLLF0ickUdhP2d86vKqh4mag3FiY6WGtapkZaqGNewGqfdFwDa12gjUrtpQEyQ+tXpfC
IUHQz2JlxftMMMXEjU6+h+AjmzCrKpXF8I4uBMWGbRSkpocYF5UPYSrVjfrAeM5qDW+6FS4+3QW/
hj5RZD39D6W6xg6EFxBzReCGFMFTqbTUx/LRcEPWnK+lmCL3V4FzzGOjI+QmIgu6ZU0sPgQfFgdr
BkT39Ad9oZ9UylEDhpoSPJN7rGgsVnYD9dPDtFpM1tkXLGJP38iPbDZcsn+EVSxlHKKZ1N2TLt4D
qbpWa2H8hP5V1s7YepCCT3zk4wC9QML/hHHkAPxWR8mSrsi8C/xtlG97vEW2+gqgLGP4ifo4dbdR
RkfAbE0u9faLPnxLvgWYCaioq4zOmqs5eGqyST2xBM6Y1RP8qiuwkIjkS1q5IFgAyScqfjqppczk
4El7leKQbrhRfJCJ5/GSHuPD4X0p4O5+Wp47dqKg/GJekVrINdkjC2mdAn6VWrivxnlimhUofARn
tu72xCaTdvX6V1NJfY0qxlPdzORhvBv/odZeRLdM5TKVryiXpGbeI5+AzJfD4ZyEhdCUbgH9AJIt
37Q/6LZRJCNZolIukpNKZvar0qxEkkrPvQNp6i1zUzmZfy00mdXJpomB+QvNJYJZHwHYqRWC2uUf
wF7mX71y0gVC+0PAsKQaOdaB/hzKvP9ilxJdKV6ZwGvNhtfhHmblqnWIzkCDUXaSn9xH596pL2Mf
zr7i58PveFtx3dqkNXWn9NnEyMDoj7mmhUauUHYgbqDrswN+zstxUejx/A8pS5ORquX9qaqRkw4y
tAyVxqlk1qp5Zijgx7CUFst8vGUqmV27mKnwm+cF28vu9TGmeHbz/ni9Ls/L7Sw7387y0Ibn+2WG
z+3yZ5ad/Mxu9CI404ViHT3CYwO1KYYWCNPebUfGm2F6+YXHo8SKaqEWgCe9WunUyh2wvIbgiooD
7CwhV7KRamYFUALDYOrA+UsSPlB9m1h1QytK9JnkSmbEzFu5iVqFOOrRtJkE0koUeDYo7UeAhGJC
jNQn6OgQshIs730jQy4/4YyjLYS3vEw1kepCT+h5+gi/4tufyLskUagpcM9KU2dUtkRtn1GOYzN/
U4gDRs+EOiUPJTEdnOzK6uOnm6Ro2pjB0b3D1F1HqY5Ni4vdC2ViQsMuHlIJSjXUbUbF6S18zlZ+
SQYCVv+0ERSDPfioAKYkH2gz5O/lDL4hpZPL8yiEe0B1CpOuWeepI3yxOvCGpNcfzVKcRIfxz3A3
Xr1eX1KzUg84mRW1PJzAuKMafL/IEdjNbshHLN/m6devz9zrbhqs2DlMw8LwZ3KbbiaCdNuJVLld
8BxuXvQMqP34TGJP6mzoEQmYQmufp0F6YNegp0tc25tpoH5Nw5FTQK7HxO73Fw2sfwbP9ELP1A6X
mOl+QTzl0l7jc87zODclmonk0U156wC3tHM0666Y5mv1yYmBsk292QSAnRT+yLoRF/tMJxv0vbxb
LgUwFgGWeNZkgZvnkqDkqliEmF3spFl1XcVYLTuYMkjbd0K54tjVMl7vKEglb1bxL9ml9Fm1jrbK
+sRcQYPqJ9qgqdL43FT/hXquuJ+cjb0lAsEdzdXQSQpUzXIrNc8NehCmmhnVBcJnbAGT9ONU0Uye
KRBfU0h+i2Sm5aqFZr65qj9hfQxFrRc0tFeiS9F99GNDoMvPQvcUOK6OhSPyRIIzz0O/C6aE0a2W
jFQSWAbm08l0sifth4fQmrScNSIHYhDnenFgVR9VSIgd1LFd1CrR4osUhBmLfRvoD+NquXwsizq3
4TDFGAifWA/P017LLXCxhEKGyDFAa5WHEv/omsDORBgPTGeKNTbVbVWbOKRcoSOBfahx7RUqPchA
FGaQd6iRYuB4bWxthIGJ6Nwdzg7FyrVH/EUK8H31XP2LVvUMY/j28vg40kwCgZHNcXg8R99/VPvW
rq23L1qqUbaIi8JslW4Re4wceTzGWM1l56D+NsiwWmCVLKFypLETv7XV+IcGTLSsug+e0HDctBD9
GmV7+UYOrBBHofc8OC5yg1S1QMMf5Q63TPEzvk4aHJ5GVvRCiqdV/WlwhzG635R373hx0R2WMwpk
owfCmmfqydV1udKKA9mU/lcXuU0G7al+7t4bllFRrhzXHSQsndiCVC5IbSQ1F8JNsnVi50dHn98f
Oj/VQ+2CR5uu5444vDb9cSF9gsefLLQsxZi4VevSp6MLC+9tfKaXDCSu3lP7OkI2ZpSDxHVHBdKi
rEesXHRsrtqnaq4PYN8+MxN57A+Nv/atuqfB5alxrOTb2TbqAq1Ci9JgOO3XmjVR/6koQX3dlVO4
NsdgBf+HrgHZyvYKczpzqh1RSbyH+8NP+UFNM9AoQwMKENGAVzWoc6huUCJdl6QuEseLQ9E5tlGg
p27/isQHzSEvs0wvMztcy5dd+VioFkal2br/NSxw6F05vy7/MEvHhWs5R2EHIh2d75fVCAToVSQw
jgdlc5v0MNuTAxfUNSSlSiEmr+LDekKBNUBlMsAkfLeDxJFd4VHJK9ftk2KsR2UCo/Av1S5dgZk4
nbKXxWJUZJ+jBU0AOrau4/CEVmhAv067C3LRlx7FCTTvVe0qjZicuXdz9/jFR2TODbvPkX6h3+vJ
KR3j0Pj9hpHHy4vdagNvtxvVv+SMYjZUD7CY9s8vzOSIz3uAS4PkTwybbHhFInP9RX7JpIGARMYs
tZdntOxh4h8NtZWniUGMMuyP7uKXoNYUBqhDz3SGwiZiRe7UA5BKZYKTcDVAdnP/5zE8Prj5w0Tx
xpB7DZJs6ovsX+PnQ3EuuuOG35Cj3wIC/x4fLz2QIPq841jI0gE1giw13nw8TuXzx8BgwoRncm7f
hhXHCtl2L+MntI/TluaehXoJ6VCzJvwp31pD8chSiVE9sR78LX5++Q1NlZvJ9gYmf2nlmNfk34eT
elBV2fitvyWr+XG2wemxmkuV8+fa07WSOrUvk3Vncpk0qAYpQUj87vwiAFXPbwD3nxtpYJt4I88h
sAS0RLJEceFV9Kiov44zFic9clweaAfAER9cUZdyYO8uTUFQcIjzQQAzf+S07xN1Hw8x+i0ODpdY
tUBABEQ4BL03Pmf+p+8+wSEipGK1VsaegCgudWqTAqlP1iwORj9JsPdGtYYLXUKPN5QCZpUT+F9K
EINPqzWcuX7JRglwB1lUEPMiPcp+dZiESsX5cYpYifddrSw2Vu8Ijzn2mTWVQrhbSCPIFid0nV/C
PHrWEN/pYuEoEuh/Dwnc+V8jeRpbUWf1mPXav9RwJyVP7tN3LJcscHqTmGwcM0TtLDBYfyht+Fah
mRlOJ0tfHEWCIcdaCDGtA2vExFdJVCpPYhpS7/Ye3UTnibD5jfYstjZKxsVlV08zP1KXNweRSVcD
YRNAAwUqnhDYs9JGnrxYsuvQkDGggoClOY0IFAtbeWLj7cz78fMxvb2TFs13FVGkRK29Gv2SVP5D
ioxqNFwPaRrr3nPzCChILLM4U2/fyLOgcM1JHtS7ZJw2JfltHkFRImtzYw8Wf1tonSS5Fk5xIC/k
DCfoFsgzkeoMpocQDpN+N+OJGx0aATWVytPGXQ5jcpUEoTvQmdVL5DUhQBYELcPGT6TYhQKsK7ID
OuSHaiBlVPXVO/AfdRSbxWbxWJdtG8LdsZ2VDa021c2qdl3jIJ9yo10uWP2OM8EFuc8cN/D4Rr/5
3REOF9Uu3RNrPUmSZ/LngteI3uCofBTKKNAX+5l3CVfiAgJNNMoSboInu349dJJt3TyNAZKqQvp2
57Cx3wHHQHdxviIrNP25tb6pioP9PCm+7zBUwRezEne3XNyWa5fJLdwxR/eVPPBQTXMaNut/ZVqj
UiuRb54m16CE/BRUqnahuR5sevtROvgbpHECFc7NEjOdy6jxrtFm5PlAIPgCM7cdNiufQb1SQfSi
T3/VSgT/Y6hjb1Gj3hfmmo84rQoeSjIPH8ZY1wjX7g34Mbg3OmV+UpXpREs8yPGaC1Rbq4T7uSun
AyOx8Zg5qQf32V/2l+RQfCAN9lOkd/zJKX+piqQMp/SLnXJ2wzoSC52galrGJ03GGAq5rHUJRlBC
iB1GKqmWhD/lw7Ap06JF40NZM+uoHLRtuUiu6BYc57fA7IibidS32s935Tjfz99q14moS5bCHW1c
gkJAxQJ/aOmlE/TRwmlV27wUoHXQo4R8mI87T1OPQByTw+U3xxb0zulVa30kvJxZlATv1PM3D32d
rGbT9kzW6KMQwTtWTNRfhCLo5xI16QlfrB9h4JGFhv+B5kLtfg0e0+z7c83Ejn07VDe3qvYGiUrG
q5EK9Z6TC0Q8pG1u0Aw0oIImWl2Ye6/SH1HzwWe3GCqBtlAEaS931NInJszbMmTeUd9JcDeGfa+G
UOLDjiOuSM4wVQ0SkmiJUdtS69Iw6L5TwVJA4yxdzU1zU/wskvkEndx0ZNVAOsQ7RCO3FJEqr81W
OfZUO9WxFCK1cJQcJy4lhqqpKyqQ8JikeNhLCAvKeHfbNH4aJ/jEdvw4UIhfgE7qZj5FDEqo22od
ki0QvQfQp1iupRTJas/27UFhmRG5FoECYQKIUgYdbjLovfInHNYimBFPdDYoQEpMV75RvJqhsfUo
p5A4pyooX74N3mi127iSiWNse9nXn1J5MzWTIIdbypluSHxSJAji5ZRcGpk1cmeurfwmTEWmKgDv
IUP1atCb2rOQUSvScPK5RRNFNGAJl7FWfzb5IaQIcJB7sqGpX2Tx3LbO68rxBQSU7GmH/oK9M9T8
VXju5ZFuXI8F4wGBGtueN2IX5apwLC6TNzJwHyd0Wj7Q5NzTKAxiPVD+B7nnEbn4DgUVH1QFIRJD
FIggOtFWy+px4PMgheXP9jYvCBgDvJ/es11Uq4+f2Ej8dGKO5fP43JR5CUJXUwU7FynUSy6ac1ve
wCstl6PvHzAJxr1RZM1Nja71PJgwy8agtCyN+P+rnMNs42EvD+tyoU0z2UL7aWAfyd0YU9qnJ+v4
aVPOIe9LmUyh/J0ul3ZKOPyVJiUT18ihbBfbF7IH34/g+1gBZT5iXYi9H73MMtXGSy8BH996p+pf
LJhKHeP35PSeQXNiCsuF8pBJAQ386ndUrJ1QvYObS6Z/37x3ipP0+NLd99fTwmI9TEWn1lcz+/JH
Dc+enuLfrQNyOOuqOtoPZKo+dr1To4iF6a9npSpFTk1giFJkJ2BO/r0A1vA72s63LL65JoceZt7P
kwudJd5qv708cX22rSTsjq+6+N/QhK6dO/nP6K/HAs5xNjUUSH7LU7Dito3otyTizqhE/PS/+/tx
niqhbPtM9esXehRv+PAIoFLW8xdQCwubAQ3/aQZzgaX4Qy0vsYj07MYAAosDdFmhSMDoasVDxcqP
dhqcle6dHgMWZcFpDg4o6abpH7dtXfGNvoJ8gy6UuC3X+VfrwLSkCknPNxtcO29NCiORaj7Ae8qF
v0t0IMkPbsLVsoggkjKF15rJ6hN8MXnRqffdiD7BJLfTdIt9BKf2PipU9Y9KuOkHGg6da28wqdh3
jTprapBSeMDZAe1kXr/ax5llNrnGW53KlnaeOpcHxB3N1ZFs2XV6oFddCYYQsmjwQ6FZWQ6JrswC
Aq2pUsmkyCBhSt7lF50wHi/vW8TIBsZFFkbZIwe6MBQF/HqiNyqIicV2DdeiBXzYxWjw/i61kQ+K
/OAvzmbjeXMWtWEy1ti3Gx3Eu91FJnhdGOiY9Ya6A5PVLLvULwF66eFELgzVkQMXJw5ovl0iZy+K
v8f2JeERB5V0vR8YoVn+qbxnUgDK7vrHD6s3OeVXGX8GO6WBXw2ekit+IOVktOWJpUjMS7M9YF7t
i3PjN6S6yVUeIQJIvGWeYfIoXqPHxQLpj+amw1SoFgMSfFXeZrVGKIPoQaoW6lmVPDFDXmCX8MIi
8o75aPVyRRLyu5yb2vP09LoZopYefCrEilNv+TKefvDJP1ZMlssnEJUxS9J8biGluAqICuSjY5Ah
SNwMdvXvy8uBBge/FXqxXMvPs0u9gAWF8YMLschS5lK+Lfj+i75N3LBFHLSNuGBiPrPakHIN+kIQ
Zmqu8LNulZqpYQlPz+X7u+GS6WIKd6zWKcKOLPJGWJKwIIxpJUa8Qf5yU/f5K/wd/nZTMFd+aplN
5/5To9Q8fQ0Llyj73E2jU/lXppz5N6giSvyzr9I1mA++z7cK6WCNvh0rb67yBZqJjAB9clblAizi
9i8y8Nff+m/xm4j9eAt+acYQYwtK7xs0UHATgwNWsVzD7zw6DzBQ+5PnEDY8kZk+kk6Vtci4OdJX
W5SwoIU1aYkBQii9Qz61V5jFy4+AOnq8I1QP8cUzQTffTncgnzWtSl13Uehj++mvqhcKGy0ARGDZ
O08DC6tRnyvUDf6Qyay/AVb2S63tg6ldjNFMtaufAXoyOLFUDsX0KjWV3QxKVqNifzV6po+fvSiN
Mn/b5i2vtIJ+fjXTbr27jC2+khFU1KIQEB6Fz4ME5CdAwtP4Dp5eNl29VDRW8UCM7gRv9T8MWYTe
80F6IKS/xdOzhMCqbPevd5psd/BPR9rNHKOfCYsdJAUlUiUfaDEDnwaLwrzNQrg3KZaIgPtQuCW8
uu8wv0AHAOrtdczoUaB662/gsMCI+ibnhogjdjE3ybYpMC9Ofiht6uGYtFIEZzfSe/cvYIRHcH3d
suxhOTUM0gtiEMLJ/2DMEWzJ12nwBPHutJDZAfmxLb1HOoGMHG2FJeNKpabDzeCZ+i6gJddr1oTP
XSNbdaGw+Ik7ZAL+PLnjEEJMnCCvqWoMuFjmXDtk26se36Y/M/dh/q2LxsU2Xb8UCOdYsyEEQ2mL
QNMBqKixgpd7Ct46XxFtRudfkRLFAstW8Qo+Q71dEugfaZgA/akDnhbfISm+uNsGG0T5ANhjxFKJ
LJLYgr8koTld5SEAmuc3m2JMSuaB1jmTpeK5ZmQNOahX0IJiyLCh8CywyXFmeBOSZQV/uo2wzL8z
5h6aHq0UmjfCUzT6iTGR/SDPmp9QOoxNMdSsralT+c69lPzidujeO/dO0sXbm+OTkiBul7YzM4Hz
dlVZTyuWSaptubHSeDchgh3cGm+RRvn/G8+Tm5CZGhICg54YN8/zOpDqdXXirWikxf/zPTJKMq0S
zkjCofQnli7vPxEYUMvyt0ZUb3tLV7AOeovIpo+kiIG4xXZScpiutjifKwYafmR/+CYG/6CTYwZn
B3zgTuL3epoOsHIYyRlZZJltKTX4N/TkxQ9NSedC7oSEv7ibW8z19M1HaGMOK23RWMjWdExyLIzD
FdQA3DS3/Hpo8MVhyDD1HF6e/xEA1ihpPbTrbvqE1R0MkBR35x6LO8sXqD2m2552qRg1lOkkeshK
r7FXRvqrRz0jqwBY5vuH1Z8fsmq8fjHPZGJLnIPK070MvY05SlmKk93sb0bm6YQDI3H0q26+xp6+
6bg6KmlcfH1UVoCq2cqVnZXPrGTEoRrtxyrIXYM1qVgucpKhSSG0gBOTS7sOegKSYgjsZASQY7PO
Sqskrow4GLRwLPofTXuvE7SdarTcBpjz87mWme6ImV+nU4PKTTkDWEf1QHvLZBDHI+ilok5aeacY
y91fqju1Bmm3ZoiuSAk+J97x62LFo8lj8VUegBpS+UIgw22vD/y21iPSorpkABPO8YUSmI+orGUI
a5YKvkCjo/6kt8MatS/ULD6a9sMDZbVNxrbxh5r3hq8uvQn/jrjNMlc7QPJGF2EKIEFke7WXeAf7
ADjTdVqQglsWC0nEdTHRHDEo/IU5eZjVgN9HyIKr3GSkShD4jHT9+5XEaKn/tG6vB8rNU/wyuOYm
l8+f9t8L3kNuHZY25T3lOqsg/RXcgBdgoffAjVHM9FHYVxpH1jikIj5Yvs+vb9dyGqM6zDBlQOF3
1dGpi+++6fMcDnXjFk5QpNm6WJzB2naLWuO4WoYRpaCSksr3Hg1TK1zhjEpLKlb4FVeLH8mmjIQs
A2SYxmPwBXAECtMH2RduCZg/lVndV9B+qS38B0pH8w44aq/UvgGsxlUrk9fFAF78hyy3DxJhtTaH
SbZBz4qkmmVNg4HVqSj4kg7NlvvoycQ7mkwRw1x+fvaxFzxH9GxAO7szwcIKwZor0nuLkZ7f9r/D
TyYxIsxPicsxaUGopRIm9kUmUzDUPhYoEaOJl9nq98Q2LmjKzPFCKn/te1Mo8ULaxMc1kauw3Yef
vg6JXRKuh5g2ZkLSieHUmJqKpMYGoq/P+DXkIRffaU3yZilZbsg6MWcYKpBZZGI5xzzXCXDNdwwh
CqFeD+RoQGPZOxbc0IIw05MGgO/kv1QbtxOU2ybiulfKbk9gBSJB2gL5Xj6HS4FnaiAneLfktHnt
P6qycKrnATbNjuA5AZVDebIgZclLEpfsyMHpqkddJw1xcNJstLOhGknat+taQkPKIqwcnx21kRW4
VwH4Z8JcQPQ7sihFJk1/qfuTUBPkj+SRohsudXE8DU9h+amLA8IPfFaEaH0JviJHE9kfYpwpaP3x
81JNgDuRqDQC/RqlpHPCK02IfNQcQ4aQN1xwSUXqNDXFGvaHAQpB2G6Bwr+8hp8KZand2ip9BLIY
FFnzyyTD8MRJCAH+t0kVNDdNBq0r44rSiTibplcbjyR3SKK1GQgePDtJH8NnRJOUzzkFD9rA+P8V
5XCfGB8MqdQXdMB37cSgOhoKTtmTWg/FE2GvUzBvrugK8O2D1eIOXUHiPPCqIfEtXduH09ahOsl1
Ttya/lu4bE3Olb7J/T5vT3O6mmvzJBZzSY6nPUPlTtFxYoaFRi1XlxigOLmzwhY3nE9bNx3WWD9V
pxqNP/Emc4m7d31VFnKemfhDpxi1S3iOQB90mYKoSHthh4YnyvPy4TE1wOW8MXhQPoZ3yjQ9L48u
7GBcqxuiPhDsURqiQi/9ALsqAQi+n6BV06WulTTAUYYnxWKaqlj+QyqLryhskBvqfXcQyCTotBjJ
rBtaIgtiwuGNCPqrT+Rrjx16riJm44H4iSiYNZrSADJs5PiI0WPeHk5tmQbr2EohNfyahT7G4KP3
HPQ+BoORyUEWJD5c2vOIS0u3xsJd6tb0ItOgGAeBuVHcD+KdksnjxQXeQbLg+BcEblyNjN3fj4Ey
N88mBEHsWAPYpYCinz18Rjd2LTqq3KM5tZ/GDYxBfY0zsan5im8gSw3pWxsN9kq2A2MXCNOlsRTm
B4WI0hj43AqM/SA4VIr7y6YipGguC4PtDclVxudfGhSvn0tHpLSpDpOeUqaMpDICb9Cia/zxx5ai
jEvsuPlaX7GBQfwV/8o/6XzlQhxcaYFHFLfFh2TtwYwcDchpjr6bLEhy/eM6ILxFlYbiW0WdNNRB
tbzjmdsiowwQpGo3tawMvfcNkRiOsfBOQTRkYWMdqX202xT5j6Spjxqv+HwufayAFCSjAWw1duKi
eqFfoReMk9agJfRfFLVNPNgcMOLOtCkMpZUyuxTmpQ3TQBp8KXKczAevu6AitSJtJWRWAw37dfNh
CRHaRMArPFBxxwtCMDgveLDHsURs3FJ7c4LAfIUIVHvu9MRr0hmvvrcqf9NErYyWqrlyCqS+W3jJ
L7avhUXhZdO84bSEvuJMu7xsfdP8Q3hZhkLnXCOYf7l/UM6Pyg+f9EXGy6Hmb9s8s37Qd7UAmQF3
lS5tVGlE50Gpup6iGDu90Gv89/3++vyhBOx9fBrSSvfUu0ZP3wSD+faBfGD7GktzPtp/vQXO2eAa
HXjBCeBtnS3/zggbd9mAyJHXnVB+j65Rer6eXW/B3/IYHaBJRLvegW6C+8F2cJ7nPnOfz5/neXr+
PClOHqPTyEKer/qBOPDQSL3nPlfL1fI6z9PJZ7ljKzBIy+Jn8TPLHbwFqWlpep7fJ/z97fNBi43J
AQ7oBOlFyGi5ynVSmOL4/lJe0Mujw4PcITqHo9/RebKmIQpzCilSUzB/vUew7v3yF7efwW/P7QfQ
8jz/GRzn7CS9r/yNCqwt34PS+9s1SL3/saufgbvbQu3azDPTXB+/DS7SREQElG7hsy/MZSjCzOh8
85h9UOJfVkux1n7BuQrbvRfrIXqQg6j7UGOl+tzNIRFkPuxEFv1EJYiyHjyEzQg7sQt75+pLGI3b
tQHGgArtWYhxIKdek2oE2YgO1HHZsx2tL+Vd/eUlMtESNUOe7BmHe3n/an8rmYEEOKYGI2Ff8/f3
50ADNrAWCoEajSv14YBPeMc0jqafedJNvc0LX941XJwIIkMAj99UtJyaF1zlN/RTnCxJegIDJizJ
JJrNcNXb7TZg1xvGL+xRFH4JQ6qwbxXMYbv26Pdwkf8lA3E275zxvAmjVVYj2T9SgCZP5hl5TTJb
zWsm+U1dizES1uOIT4L0OU65u/Kdu4p/nUfkluZj+Gqkwca+F6YXL4cy26yETdR0TTPqw8u/8mJn
9yq5SQ5Kwgwo8FAZm2usz2khGp9Rsu8TsqlghWP8/fkYSID0fxOd9VUZXZQ2ySxTPirjzOe0Up1z
TfwGB7o5D5VEeY8xRV6ibhKJUEOJ+KAkbOdFRula9evs2I6+emCEUTgLIx4HivPHYYU9OGDnwHQO
9fm9NnckRJOFIXZ9YZBnsygst3uMLoEl9JLnMho5s5mriUlWds1AOzCgnGNyhYxdM6pESIJHn31S
ttGcxlt0jLHkn99x8sYCHM2woF1GqwCSGxsOXYWTYFfpoAltojUf77gfFfK2u/L4q9KMhutKndGu
VMKQASgzlow7O0pu4bgJwBpSVV9GgHcecrcYplixnjfI0sMgz+aM25jnYTwGoIWsyrhzbzgydLqQ
h2qGAEFtjAJ6ZfzZ50Gg4VvIbQ2HFc4ShXxCsbnHTDa1e2cw+NAhh+whsRnVIe/3nIY48URzVT4H
s9nMK4MsbeMzDjhmLlWi8RuEa9/dh+nH6PGHufAQounr+r2RDRED5oPD3svD+ueQPkOchzoKPHve
MKbUF0sMz0ipFjMCn7i9u3Ilqqy4ouYs5G/pgMwuVxCFPF/Zymze5p6XSfVGZOuRIuAm3MIZhwa6
/hxGM2/NjByct1VE+ciwtZvSDNuMjUGuXgfzjVfOarUe4hFEfPFT559esEW9HuBUbwBvkeI6vusR
HSJrBSpRW8ggwaxp1chEEHy/4P+gNfGO+SqhHfGByVC/CrP0DwICZIH45Opql0IWy3EcXG5qg49C
hDuTINqlysdzQGP5iqjYYOBC/DNmJ2QH4uI/fpl4PoT4xqptcho1ln6EFspuA5QwxEpAxPHERvEO
8ORYqLs6vfrPYDZ6EIA3j4BGUgsQJy5CftZohP+AJ8g5uy9Ov4ahwkieq72XP4wZ9qunaev1ErNW
quD89QZkf7cVL9XTbSyUUvHjlRTLYKDF1nNg4MM2d4p9Yldr72RgKbHiTcD24oBJqI0jc4k9LlcK
kSK9isa+pifDMfQy1tURipn80XfE7zJhMngmI9BL4YcwcClGeZAgi486P3/wW+Jt78xbvQcO4nrT
7xM29yd2rFC2H0asRQAaXZ5NnpqQNzKgI5xdxxXzDwrlGbAlONaKRLMels7ZDYkXbnAXH4zB8PO7
+YsWFUPy+kDBhopbzznB5sQFce4VA9BL9NdqqXDNeNtkrPHM9eL21N/5FflhfhJ92/CdWCXP357i
E7eferfXm80QhobhyrKAaZ1FM9aWU/jTwCICXOCxvdQ24DflkHuIasg7Kx7rD0++zBIwowdUkzb+
HqwX/LxE7E1D12Suw5xgyiXsLkm1mATbIWwDCCxo/FUlmcAiEBseN11O5kxyGo0VqxgFk5i8GJtP
cYbTF5uygqYwbkpPxLJxhBnz+oR9npVq+Wae1I9Ak7hfo9eutWtMYR4fPnoUa9ZejlWW/167d4Qb
g7dfJVZA4011lr8Js4FbjLX4x0EbztsRKM0cE+qkdi2bO/3bbQS5ZhVMHqDUeAg/mYGae+tZh/ly
Y+lAoosjU1MyntP+W2wS6zBjzCxzoBjlmccEqxQv0jeoGC6yL65yrHARNn3oYrJFUnUNd5hlUXOY
CQWNeA3rUrG8b0QzDs6rx81ZjMBFtxC3BoCOy41m+QpNyuSy7BuWXTBA16Adr45eSLzmM3KRDg3L
QdTkWtg5ZGxs8XimoKNLMVYay4d3NWcpm3GdDBhVvVWIosSRiXPyw6RLpFf1/X1GfQCFyp5C8F0e
1TOs0+fK9dXWWndy3TsEjv4CohGR4heO8xTMd1wx1KPSON3F5AwwINyYHvp8H20eo2bU7l2oDUXX
xflKejOGtE2JuA8tqWFTMn+YRwQORE8tcjh0T6gaJsTVmkMiiVD8nHnJ3CIOs8jZcMetUE+PIX8C
RZ9roP5UYQFxL16xRma6NvRjQf4bR9VMi3Qj8F+gWiJxQBDBAGCPVp9HnYUbJMacXEJ/6ixkAxOX
x6BeoiqQbk4sNgNTAoewtizeUFURyZcCZR2EsTxv9dy8zsFHvlD+knin4UpR+stteOr2aFWD+NGe
iNfY99F8xp3UcL6/xz4yRDVC6EMd4cqG68N77K42GU/IoynUD2n4FmDkko0orsYwDh/ohSrrwEYq
mKpgQlXv67kzIjVQY4w6ZqtMWWtdKAUJF8c+wVB4p7OamH6M6sd/IJfB05D2aQjw5s2hmIE7AFOl
AdB3Dbf1yNwcvK+mOlXQxIAKf6If4CuSV4A4JWBCIUOBlTT0gnQzAbCEPUzhWzmY5PYERVytTBeJ
kifwlPeidUXrHNTK7i9SIIWSYhhr0tqHJTFNGkIBKZ7BZ9LA5yBQAEaCkt5b4FgTl2BCNpfX/MfQ
opmvVg4GJfIAyyPULoElbn2nxUE4EHHMmlSWmOOUlA07b00gyCJpIHjp38GwKguk5Ef5aobIDl5H
T9BebvcT46M+ok+a+T0JC5f2ruHoCN157QgXUF5S7vy3RsucS8GNf+srfR0fweeKC/OE7hWI5Qc4
qh11B/5itSJ+6ePLyACbkowG5jsFyCNw5YC3nCmY8KHKCAj/cSR21l/u6/1kl2J78QGmPs78jSQH
wypJMK2wAu+juZHdxJLh4L41gQEZztakFICJ0jLYxpNCnK0lJ8EukGUC0WScZP4uP2M8VeLb+oOi
4+DTxRdfjWnWp+KLvCEpRlWETDxS8UsMgQG7UzpmGvEtbIHlSUhYhUN81E/ZxcqN8Hpc7brA28TH
iLMs1VG8a3NoPvi11YRgu5wRehTgq32atbZigJfePJ0+j4dPhdgcDkGfaS8KTOZFnJfnhOHi7Hma
4tbIQuXsA/Jp7ZP+zNx83rbuKMTKD31qmsEIReht+4F8OiofwI9U5TCs9tuJ+1eRHK+QMP2E+9z3
foBycy84s08lXR0t28e5FSvfCylBxbC1nCzrDBfkx4DD9I911fVEGidE2gy0xZIejMofFDakJoJ3
aoeOoXdty/U5oTpTeqjFFo8WXRo0cgit/lTOJr2U+pC8OZHPa/2z32Sd/iR+oWFAf9iH0UyRG4O9
Du0jPdxRs8eiz0todmKzIxR6aIo4PNF8i1vUJL6mX9JTQHzDohDRZbPZ5CfWxXnI+uc7XZUfhCNE
YXHeyOWJMCQhCs4IRCM0NNu4GLNZ28j4mVUsClncWNG4TeQ9VrXlW2U5QQwMrcE+Q8dtM5HqtRQC
xn4C1uo0QKKDBIAmBUlEfma2855WB5ufoNrTqY3FUA3hbhxjbX/34t/86me6OVVh5fGP9ZpBpYnC
sNr34MY8oV0LyXu9MWtp1eFCv530YGIGk910eB1OMW43LneV7C/rEjp+1Jnwc45lFSQwV+ku0JnG
4i4WNFaNf2PKdVWB6fFdLrHoaqlJk6fg4OK8kzUBBBQ4Frhn4nJlDMXS1asfZ+shkknB+Pyuxu2q
iP+5kZTKc0N3Ne7bp0IroNFe9UXTnnipRAQcHWIWbTZpDxavDQvcgZg0zqsWZNe5CM8cRUOih9GC
BokLFpZuydQOJiju3rngTUdTY8YUoY4zqgoSnqySJtUde7KOiw8rg4M+dZPV5ZUmX7e2iv5mbktl
xgojSfskLj1hdHKC+PVEEAWSpCTYkuGnmWGHV2bJlVrfrOQZHeg8lw5nNKVvI6/QhL2+1V4XWeSF
UjjQT+HCMSfvTvE1JdEdzgupxhEDsOh64C5MMe+uS9qUU1hwkdw1IVt/wOmvdXmByo6xBA3HoVU1
F85Oawsy+Rmvk7T5oitRhHf4VobEjDjtmbxiUhrYJljtxCNLrE+qmqdo8RcDk0iGZpncjCsfZlIw
WneM3SsXQ7pGcU0qnZzPyfNsAiF57Piz39DmuzKd8IBgxDlTIENDNCxAa8okwZFhGk0oGGCRRKxN
07B4XXSo+CSz2OdJGg6ZWZNp0OIFvHGimQzoM+nUYC1pffIo8cxp+l1JTAq+msleN8zJ2H77jE4o
M1JDywH1lVzk81yVV+by+okI3cTJam5TxrSlK4mwB0MTDwvZHAoEMOfWWOwqT4gt61z7Z6xuTDqJ
1h1PLs7lcTxSddga+49roqf0rXIta/H7vF5fkqFnLLmMBTezwMlN93iCnMU2ZGFwVWSYoQv+jU6w
RC2nf801vwZmQc3K2X/Zt2tKOHGscqnRf0NPqo/SEK3I4zJJqMQYSqzmf6pDQ2YfHRWHXDGvQuiO
TnHmOWkU51Ce6Joks4orZRnVbOUZiVvPAfOM0DlI+mtItKKBbbIexmuG60aS1GRsWVNA4rhPPJxc
3Zo+pf+mmcQQJe70uREB44mIG4GSoNX1kzrik5ooD/mUGokbi+8JD6SQSMdUT9D/VxWLrqh4GzVq
FJ8RkKkTKnOESLi6GsqqNIhwJJkGTJcBFBgnP6aDOK9m+uJSRwcyxm4/BthGJh7ZW0uO8A+K4QT9
We0pnvTCABzQBaPy3aRLsVldWp16y3lGWnkH7X9EnddyIk2zRZ+ICOHhFtd4ECCQdEMMRhgJI7x4
+rNW9ffHGUAjYZo2VVlp9t6Jg+a4j+GdzDndViaZk8IVcYxQ6owpaFlmNCr1zxGLKK4DlelFK67g
9yyeDAaM9XhWvXB5NbsBZJpCY5/Ncddd/eMlHTFGPsPgH81tsKNHTjf4kwEKDpHLhhLEj5pXz2v4
TXnWrrtaXmaUdIlvVhP7LVhU1AOSX5XH3ugy/vG8jq5gEyu8riscHaowgbrFWB0OWa7JBdZZAzFv
eIlUycealLAs3ulak2Vo/4ECj2fwZ3CIPkFNc2lid97d53xL2Ne3wXdyHFnq1P1hIOl0MT2tluJA
M0HdmCcFI+9E0LVm+pDTWFUxnvIWMYjn0mBTJiFGGZMMiSFKHxwuSSByNKR0lmT7J0sCRjTgiQ1N
/ptiG4zIbv1wnclARYj8fo6WwE5KAxaBaL4cjD6pPZ7qJM8mlgaImwYPiJxeMwAwpnv8IsYJF4Uh
t+IPM0BR36zOiFTSaIDlHZEX26HFCp9QgXhfYjWLc0s9isy43pxmpK57qaplMyA2E/IYZAapec5N
24CzZDzFluCddziiZvro5M7IllGMAPg8SNBU5HuZJZ+19X59zdaPl9LhbTouXkpUZLu3We7j3il8
0PKCst97/tWK5qCvCqhHEapplMlEu+3pnlUYZwAou4QCdixxqoWeIfhUuQ7SFfCqrVSAJTo0VUEC
U7cBHofOpZMQlckUyh9ZtCvtfpVFi4WJidAaK0BH1Epo06lFsKHgSDBLPAXujHM6787IXRF+Y0+C
ILij5h37qIp7kXkQzveDLGL4GzyMH3ay9ziRSX6GJSI2A5dGLDr1aOQpwD0aUxDoyVr6XeaZZNQD
mPt9/9y1xnaBVlu+jI7U1wDXUz4tgGO9tRHHZPeYfgGO8gT1la8dP/IcXppb4n1HBUs8/35ELziQ
rfuG1OZTgzrZqRGXtyx3gXaHiNIUW69NCzYwfPme2leWtMGtlAG3ASqf5EV31932bde3GmxHiZ5Q
2VyUCaudrMpjxT7jhJHvqKDKwZeEBbPnDWe42zVOeQcr844BWBCWmWLIYxBY8glN1P+juS04wE9W
/rHuIbCN6vuZkaZyngaE1Yu5GdZaVb7vxHhs4152dY9Xey7HCIdspl0BdHPAf/J6MjnIGAMPY3Ix
rUijkcDNhTaJ1J76E6m1vNC3KgbKgOwbhTZzQ4nAq0FaE2DtOcrPTB6QiKSmKoBSSHym+kBb9bv+
bN8aBViNKj08UlQIN5ykIqfoQUnQ1fRWA1BU/gJdzhEEqUcWKRa/YbxoL1irRAfpyY5BrI5bCxmc
YFJx9Ql4IgapC6AhTIu4k/g+hG4cuF5/i+V3iqtfMQgiEiaE19y6hHr778O3Wth8sKD6hpxaVni8
PQwrYwnShvHQtQpn+93thEBpJgAbfxCCAb7ndrj5NGVrAkp7sSPpRGMGkr9kXjSALJIW//3pXyaG
TRqz6MxmfiPqlXw/HITw8nJJlgxEuxnuAzlsPxTngOmG0lSY0TWUTBdfceCLuGG4QWpyGTBaI/nY
tLsRmcDftI0esadkE3D2erMgCM1aOcIj04t2if9kdNBljOt47u5HtODpbWnq8Vu+b8oAkV/GSVas
3KL40t/nButEb3/sZdf/fvdRbkCcS8P5BU4KPEGuYMv4hY7tRBCqbZCEaO7biv++RDGP2B4jLheq
arBCDGPqsfGGa+ITEFmWCf8AF6Orq3eIpghwTKrRNR0qfHauC/cYm6ONsaOloPQbRzuIIzToutSa
/d2h4ZB3UTN96bJvGHBpY3+ojqPcm0KLOc0ppBG2rfrUP8Qi18AC1J9Iuz4aG3pu2qwQFYKg3pht
2RaWOoRX2+5PzIQ1fhNimi31+Jwk83MNmIu/baIc2ulI6YKp+a7+kWXzahoPOL4YUxwVIb0j0gTY
wVDmF6iEjg3EBQTjHqWJJSrqwu2owauMheoBSbzB7g2u0zA9+Xv7fb0NL8PExFvmLfUG/vFERh3O
P2UCvIxb+XAsXynlvZSPm8rhXEqnSslwP+dKKbKOPyXsWp7EFTq309KVlGO436mGfn0PEDqAep6u
xdRH6EQxEh0NZ6ZTmmTGNsIzjc+90pjOPszSGGjT0d4MV9py2y3N/J2vdRAnATKHa2Oah/7LBOCK
TlMgXfzhSSrzehPyagBPejBMSyaNxx4r5uNmGGeO9pibTV1BbXSsXRRJDLtSOWt0K5m6cdCgldDZ
NLd94bHjtDq9nqXc618Z22CwY6RjNlmSs/NM9JO+yGDQLvWduUKgxefYWkFN7QyJ5AsbZOVRTOsR
RG0OXS3dZgCz9ToGUpx/h0j+dfh3RN4FKD/DDnVQzlGKYIiOCjwc59syU0nhU7I1nD3CdlYDIyyS
TnQjHj94Vrg+oSASoo/2H89dUH3tvO6xoXi8UygTBIxfxhXN9gfiLc3mcOi4EufGUk6w23qlubPg
UVI/ISTf1HudT6dFbwZC0qviBzSrREA97KUW+FMfCWNlDpg1KMw//GiWFc6Vo1owT8yBgtZEBUtE
vbcNJzoH9Ar5+FmYszPqW0HuHJ1Ou/SsOqJrg7NlXp4dILclArRDLLtu4Of/t4YFFx2ElNOFfcOB
CPFZnj3XNaHSw9YMNLyiejYx/8odO3RoQcIpJjw1JeNecUFBQFk4SJZo0sbb8zSONvohIQE4vZxl
2j+Y/GmgcZpgR8omeFmKr2J232h2wHBjIYVbFB++7SR/LUPA0fJ0YWDJFYTde4Zhx2EOzCAYl3Ma
e5+sFKH04WckmuFDvY8VMmBFdwXk3FrAnfrCjE98EznDpiiPvQYzXFPrJuFWpYrq8Q+oj7pUzGjw
TPaFK3WhHzutK7SDpP2669EJGXiz6Gabjw2ED9rskvCiKYp32lVHQ2woITHdsJbmpAWgmqFONXUB
RTT/lek6QthLxv+V9iDwh0iqnGBzxtGvmNJ9Q4V0vQ4jLTIvjDlHmSmqXKThA5bZejEgJy/FUTtV
hSN3DTkYB2SVWflzzBBAluJ5z7g4JCmZHcayRLfMDB2JMT4BwWGLRCevmWt2pY+Dq3izTjKkCStZ
nCUjGDDUhDetV/ZAK2SIJXDYG4s8Dpcb9kO6VwQ8SNFzqBqvVgsgBOW45r5MfCWNPrhanzM8gdEh
4sET046xnAad6PxLFAVaQ4ssjpnPxINaZzkgoggVNC7mYUg4rrocD/mXVovRY3Td4/vduzGhIUtW
6IY48EuUrpGOoH+c5+hfBYLbSDpe1Ggq6ToD4lMYqFreZ9a2NDGAh8F+8T34W9g8Vv8RPi1dsoFc
lUABEsBbDYLtwffDbqruuj1q9UxuxxTMFE7PeyhksR5x3Oy4wZ/Wkl5aEyqWFJ1AhjFyn4Txk7Yh
mMfoJGflIpRwFXR2zFwGfYQMUKWA20BthGeTcXC/Juhxmvlp/NTBQDz5g6B6w5yUcs4mHKGoGEgl
0h9zNwzyBlKG8HhIRnjxrDQJ5W29w7fkIF1WmIm+dyajA7/DFukzvSY+ztR3H60mEqaYX9+yAbJ5
VKAYMWT5ya66aLuwjEYErX1Cz/YsiQRkD9c6Yu0JX4DT1RgRThpRYkV1kD4ZUV/1OJ1jhxanETtC
XDofQEglUHLoOFzcvPMTC62isB7FErVbRThgzmBrndluYGRsyGmzLPeJdZ5xqhUFd8Txa5h6UMgd
Rq3PdY3xwgRzhmEcGcaY2iLbCTOHayvseQxOvcxOc8lMHtwJ+Ve14JqbMeGsjhfxQGZLHionrsjk
8TqS6WK4Y6dwzIkl467Bn79RJ0f7iYSRyc7sDeYc5hAJHo7ZxY8vDpcPcaTRAIfVi2wleGR6iGwM
p5tliQQrFfHAk4hHn9VYTSqXgXPrzPjs9dHKj8cBdh5QbMgp9HcRLRDrhf7m7TB/tBhY39EBLar6
7wNe7Ob1ci6fbjX6CuZLSaitQxuu4l7nfkEugwwmUeBox1s+U+823U0mkB0eUQpm1zlpvMAodaD2
B7yR/cLl4eL0GJsE3iQwuHyh/Qxdarh4A0aWQ9PxVV94FKHLGfw+r3/RfAljJwxojgbEt4vlLkC7
GQ2gtfV1npTENfp6lJSPWkMGp9eUMhz3cK5jm8z2zFMbZYRNij5iSEXMTSFC4djSFffV035gbbK+
TBziEXlqSZhSbGQlmmmxBBS5NFJ07hery8aIcjdTgpQqy83MSMQRrUVYrgxowpkZAXeheQ/nQQQH
mADgJ/NjlXQOCG1wT2Izd7jQu/Lcxn52XZsuvnnConfAKPBuMJnc0TKGSrk9lRLjcy0P4fkpv/lY
L76UV1FBrWmkOAeZynPvKo5B0iT9VNLCCIAa0zkD88Rvzje9jyLeaeB2YSEp4HItPavmisDao1XG
5zUJIZHPzyMljyMFgiRJgiR1HkfeszKLIRLgwNHYPoNj1iUATT80VotnsO4nPZTYciwbTrjnRRUC
oQdjctUQblu5vhWJsDPEJ1dIdngma6x3mpCCxDQ5oU15+qyu0TUo1ijPkOlBvFW9NJuYS/InzoHv
hptvzvCBEXc0Mk4ZIuOfMkug402hliypugTZiTid7ALvqHQ6staaRo3TyBJcpG0moIlVtm0agcE9
UTzxRuimTXa1T2EuWXQwc59MdK1XFr9AzopGKuY1uB8Z+tQQsflk/EWaQK+Bi0GRPWsWa7nlJ0ue
tm+GtzkbzUbJugZ61tO/CZaisSYIsMusdt/L5WmNA4AVAx1PMPwMJ5/psmn+0iqLNxqFsd66unET
WydyIgd9HAJ5wyE455/XiWuGYrzD0oeMi2l7T9vZdBd0Grheu5VIVJRkkMjDHi4/Jln+//x+C78D
8BiEuIVFkunsbvP9wdbnq/3lS59vwSgsYb83DN2d5dyZH30SMrzCROoVa0zKW2v1ef2uTnGEIB2H
dL1pdQNPmofYMQTuxgX/dR3QMfqT8RmIo2UtSgp/CQ6WtH5TysYdpnTzuBGSaM9MhwHWYP4oZQcE
roi7IMFPe2SYfpwmUT8YmXAa5FJYiL1X1gPFGfbj1egXyhMtnlFmaX83fsFYFsFrqdz2ix5Bho1N
a57ReRGBrELtMVlfWknwy9vasXeh6nspF19KyVxUTJQ3fw3akN96mUwzi6j05wmM+283Db+e9kME
tosVsBvItTRGXuzoULyr00Z+1Ur9+yW0nSIZsmo92i+bTpH52161zqtR6t+uWP7pk+TEGW8nk/3E
+wZKMJN5cGrsBtkzP6bPcvY9XdneonV/+lf66e95Ww9w/KkD6r27e1azNDU+0813hb4invi//Ih6
S4JWHjif3ENNzaUwH1fhYQR9xOSwdfvcXBNed36rjx5csVailUMYnE7ICIPDFms4tWw+LkvMOC6P
ZJTeZahVMz8FnPzWc1VqYQsABboOFKRE1TtXZ5qiEZYbbg+WBVPtwDYakif7KOVolWY/U0CLp1YB
p8lggRGDsbGJDksRJJyJ9ifR1frge/WwZc4NNiGWkShkzXt3UNixstUE0FIhrETb+CKrJgwh1CfI
gBRqK9jC61KRHW6CdSw0zrePzJkew/lBcttJpav7E93Lpsh2dqZ0i6DnT//vp5yx8cILSiFZmor+
XUvckYrd1g/UDX9KSElsGut/53aChHUvG60Wv4s0+akCaPViMzNDRmz9KG9gwiH7pnRAAEBwNkPv
eYWXAKgonEqxEcklqmymVvkJvCT9QVsW+sEwIyK63tYtkSsXf1R5ZwJfuXqkEeq5lyrdolSpUE92
LuWd0HUlpdVcvnR/F+vWFChVo9hMNItNlH6KzXtbjeGfwbEL2Li76V9vpW0RATEEgD+qtF9FW+nM
zx3a89lqDpdykKp9L3xaVY0MC/apsz6Xru30rsJf+2f1Ai4Tvn+qhNbYjXxNU5FrG7fmm3t4T+NU
DcBkM3XgFbRkz+E/pJtSleO/JA1fM+8qRL2gWV/AZYx2CDqxFRGMcgJiBHSxA67CNkLAC8E7gskA
M2gn+N0HsM49cA4g8cPvGmRclPiOQLiRAPj8a+07688YtmMcZbRyPzaJLWAVJJqX7h7h23XrF1Wn
H3SRAf8B2mgOU6XHeIp+9LlR/HrhXO0Hnq9dPwOYcFAA1p0G+35UEPYWlEZE2P90d5DfB1CDYSb4
xL2ywmCz7KB8dRp/j15q4lbXgxfcnPKjyrs/cnPUu6E20523kXtfDy6cqZfaGVDsh1JrfCGKWRzn
h3JpSlAp4i1/4lB5dvgNQW0lWddgXVS6dXSYcfmiBXP3Dv3WA7YBetIUTKx2Qd8AFgaeKyCHGIeX
q4pN1PgrEvJkYwGxSFsUQe6l4ihHUyjoFCjckgHCzWBaLgorqm9sZJnH824BB+LzuNXUidVdqL+u
0Zo+lsO+XJF3/vqumUEbElng/ZEIEotDjwMEvk7gcw5+TBfeUHvTA3LEISiTy/HwrK+FuPiL9d4s
w5V8bpBMZFPil4Jq4w/vBbHPXgyB8iSa6JWl4H4E7Ydt6cIXnso39MV+qvyM/ot6Kbb30O9G+9vj
RaER0alplc2TCS6lG5aud63sKNNZjREO/GhVkvPEcDNGEpFdLNgOOcX4/Cz/Wrnf1ZIcyk81/8vw
cNysoaVAPameljtEeStfnMB95xRt+VIbP9zrx06xr37W9nMHKilTP9Sy5RyPZOenSicnZjmqxLUT
wl1sAvnj+RGoxfyEEl90i85DZEoQDizULhyYOr37agEhNUgy9oK49qYl5GKqKfBLP+zGTz3RvHWn
rVv3p75u0fY7sB5o3YwsfqqWiFDiRfNZJsS58VKByMMJJTFO7Ucg0wvb2lZV/Dp1DqCr1t9VLib9
tMBVceIR962eIsjfXGS0hHm73B8fUnk8OX88PGl/XHNG49/r81pKZUvbNE2bpt+glpIu+SQayZ7k
G2DWaMYxEWonVVwQRUBm/ePSUqQCWMeM5wzaPoNZvqHxdWf9+oKMD0oufpkNNsxrnPiknJRTx+f5
veWOxNyRVNjNAxZji83wfb4SixkD86u95iu7XhLf+mU6uGzL8+friVQubRAGp3pinBndgVDj7mdT
jXz1hw9fSj+32qGT2843r7dDfZMpJXeNY/3lo0R/HGD/P8lykZ5A2/JmS1u5ae33/VojMtgTTPN3
uhO1IYC+3WCPE1z3Mws9PWKRBGkK0r3D7+a2ssdVD2mXdIX8puuo4OPvQzlLSqi1v5ROkKKgZeAn
kX6oIRYb+5y+S7GMJLWw72q2de9I9jTikLm7ax57BJT4ZD5IKlR38EN57c33bALMYjbD02XRTbLo
+r0hwjT+nZk21FvHCXZNHhF/8d4QXlrfB51EVsjCMK/tyEpSoOBXdD4uHJaZ7GTrp4d3yF8WqRL4
u0QlZBRWpe/llOyuWdtwCynN2D81ALxMTjMDk8RAjyHW+TP+NJIZ0LyJCiLgeVhgkLfU1cRqwgY6
s3qjBIo0PSsFnh3jypmzryYxqM/PQr1Qn7ZspZJpXxn6eLN1xPq5HcNmttVbZ4+AdTzC2Sbzgq3F
L1/KhRbfw5R30WBlYJV60PhcIarfBisGNl1SVkygcl4darYVUP3T/2kIONxLZHAoOjyBITKdkQTl
dmFy/ou3IYI9UzuPXCO8uT0+dYR+FQ9ql8GY6RBMaF2oBH3dkMgpDK6TIh0LrrPcpUSzhyVq/Hhz
dFoEog9LL+4mEa+uAVyOYf9XgFOlaKX8qUIdw1oBAxn2xeOLeQb+lPNcGL7MoSDAd7Bt1bH0AduJ
FYz7mxB/JHkKdRtCbDlT2pv7KBt0IJOd22u2fHsNJxuhxRQKpafBaZDDqq7r18a67s/dYl1//rs2
VnwyjYOzOqIf+tK+hydgMaS4lIfKtuVFPWEHsBK0R4htgOcbWCd7LmtQ8p777JFdWattU59tbvVN
buNi9KBJYZYuYt7+cEyK0abP/I3O7Z/utvvb/iWM2Gwg+/3VPPuuzF4rBlGFHaqkalItbHdvt8pk
8xeqxm70QDjkj0/8jLPRX237Lx/RvRLBEihG8kQgr42VsCx2LuienPE6kS6h7VS0ajxpWjbFCd3X
U40XBkHrmiWbMG0Xy/uW1AgSDpib6Ltx+vpu2BItHR3pxJjkY/brkuy5ezclcazbI2w7K5aPBIpq
dlpXv/F/nNkwCKLB/HzyETsbKQ5s3fprOCPyS/t/INlZY3liyK4Z6CxN0W8B3f39Z1iOkNQ/vbp6
xW0rNlhvhe+v9cMs2zi36OvAf/Xd7IxMar4CahiPWMfE2MJ+GT9I/SJBoYBBtpTs2bPQ4MPaLJ50
cZQYIQhJhyYbIfmAuyJBJ2ZHfvxjuYdU8gEDZtK+Vugq+uDiXokFJYsWSY5DiOHNVBLJh87z5HbS
Xc6eoXJM2P8mQLT987VS6D3Lf8i+5KPNyAaiPpCI5+KmGbjp8gan7BR8bYfsiTpBvIS8lHbMPghO
EHft0OJWZC/d8Z2T5SvP6VnyYPoeS/nmkcHDbA2i0ZgS9vAOY8jOLtPgF/6CaUXsJhvluT25ALua
Wvr4Da2fzrW15VH88GarK3yy6NpK4/V1kC3jDLF8Atqbdlc9DlBP+o1U/PCtyUEDYeLM4S9Zk5N9
xa4xFoFekMOUcyXjkPH5xEN/4u8iUwt6618aLxmIrq5l8LHdefw6YSGE7lectSFEywJ7/++LVB/g
cacgvsLX1/4NlwxRHdQXU6EhqOfc4iXW2v6fDsgjYhEMSDjXtdw9KqKOAAbtpRqFVMSpPvdV+cqX
ZqaUGkaQp+ePV9VVvWrxlbtU1/+Yll+Jzg0CLuJ5g2s/Wf3+0KTYVSVdnSC1g99smy1UnbnpcWnF
p5PzcOfwxh+jBU7lXns8KNj8NFaH901vCr6GRM1vI3UkJfRkyh2v9efi+ARF6nCeVrl7GV7BpQ+b
Q9RqY+KYVGb8FkjMkK7efuoo+NUU5YHQJU8VLiqKyNUuoUgJa89ZYvjQirZGRMP1ERTKf68kq/6s
ShOyOOD0b2LHKgAK8b5EveObgSC1U9iqcgFJma7dL9H1Xkofy5nMtvT8rlwTeS8JkL8McHBQJEVE
MQrVJBKL2Sg5FbSLjiA5Y1b8RClH5NqbRvkZdXsSYlZYZ59PIM8QVq5N0nWAgaSYLL4WgEPpswpg
hn2EMbCgYov7+NsCnjcukh8wR05Wn4Q8zTFxH4f6dFrqoa6/zpfL4HD4NRzWqQ5XhpyhcCLfPoaL
V8gU4G8YXcyYjyhTigqQBX9K0RNSPJQ7hqwsefK24IJgJ7EWUpDBDfqmF+CufaflKXXRym1d3qUq
3xg7ulKW0/eIKQCf8HvUflZZqlCQYtRDDf7XNOQK4RaneUjoAsDmKnLxi+oenUXuaAMupgMCKyZC
vqJy3JhLwMUycnldDa/0UYXAUepQqaby9+piyCT613yjDwkzhvvXayxH16zCddyU1f9gUeamo6Dt
YPRX5+jCrUuZ7Rhp/919WSg/mr+IBZ74li10h1RLz3aDlY2jJQuWzktCQMTtaGL3cZjZdISvZPpS
JgHBa7no8Q9j0qguX26lJKK6qJ6U/m6dFxrS3BfJPnb6c3ckvL2QO14kyP1//G1L1MTXtK3rDG6j
RG2xjtRCDH3XWl8UCBgZeoIqRWIIuFZcLw0CYHGT/lT3V7Uvzht0JAaA4Aee5W8l4BONVQ+ePG1O
uBmLtqCXpKLxYgyS6oqEDljRMXwSFwpv6tmMF0NpGtAhMfXZKB1lX9X9wq5TGshWk10T86kR8q2k
R48sk//DV1AJQ+aTzOg3PTRj03+uuC4/qsnyP1wpmJQYMC9Dt8kFHaom4GBQytx5Je1H2kdTj8bT
PTTDxsH4guxSPhjWIqcnF6jc/Cq+bcqr9h85KfSXiZcMQQ895zXh7hA6SsCWgV5nLte5TMNw/oSJ
0ZqWLSNvypfBKxpztsYGWq/sGT8XAFkw6bzCNHOmBVwEV4Aydb4xJXsgNieChQ1hD5peP1EdYPyz
dK9UEodIwQ7PVBJ4dkkhokGa1crJhrTWCtu/w4pNB80jpwY3C18kurd35XRtyUzjw4PRyPoE9boZ
CJYlBc1QSmmEWoPhCaXHbtvcsa/wsqKB+v0UtiRLE8ZQd/yG0j1o/FfGWMJoBzgLe3LVbFAdBfnQ
WHZhj9NnpXfsgToikiBOoYjBR58VvpfdJ+qwyES1OKSwUQSUCurWVwwIIoKlfaHPb6agB+wjuW4L
Ts//MpExxjdEMBQ34LBsqi/fzd+3whTdWurab2YURT5t/TSJ7z6LpBHMCrQbkDmKVXgRMv7/WHF0
K78bKLN2Hs1vFg0YzgRglUOb5E7jVj1v0A7c1BS7WXKyQx8Us13dIeVBiut6yyBkQEoT98o7JpJg
1e6mq2/DL929fjsMO+0hTFtB+0PE0VmW76UjOQPiy96+ac+tApF9cMNNdrf7Nk1iurhMnqocwLM5
0XE81qFac4rQEKjiFOWrlnJjLJJC6n105oBZ4hZSKeuDW8a/V1yBYc7YMj8VtyxiSHbZZ/2CL400
45Xeai5JQ6ZQOGucO2sgAAT5aS0EZ6NEvBC3D3DWFd7pF05uUfletEQ4FUdcqP0/Rf8U/8Ozy13J
22d6wJZpOlxXKzQHIh3zQ6HaDPcBktFvCdBKjUD0TN3G4NXBwUBV9E4yHFCPDr92QKmnYDbyCvUm
q9WF1zxNBMIf4AYgKDaDKB50maBYxmdYxO5l9LssnlpYDZaPdbGnRCfozGMtFFIYInS4j6uvUo/Q
P+SoZ58twLRMU7ZiT48OZJtA2oEh89lhI2GKxAVTq3ZChll1gdNjg6uUZPlCt0a5JkHxTLwEc683
W/ZRLDZS52nJSEkAcXlMLXH5cmBhMHQiT5U7yRoVUJhf4xhLQ/WKhDqkg0/gPe9xPb+nZAPiBHy5
uE0fQDApTpl8CJVxmAm3ijQzITnMYm+jmaVJys0LUzNofdiJtUgNQ/zDzwimUWMJDH5gtXOpZCZ6
OpnSvp6trtqI2kxgFfMzD0MeIZwL8ifR5I8gkkjyL/Sl4w/ufXZsEsYJI2FAuIkH3eW5JW4rFixX
yTQurUudYsK6UgTH3niQbqCsJuKiOuBs8EvPCz+ikIWlMcMh/QNhBxTAkoAon2C80ypZWbuqFoiF
wuSwp+Xczo4oscQ3hXhwMfhuD4tczWN022Fv9s/WN3k7etaX5n/439Hx1tzD0qyeL6Nn52W4u9QS
UpRX0fqJNBxVkkTpcgZLtCs//94Gl24GP6DIHKQmzLUGrbFczizdNkiGOH9ICvGtVEFKfDdJDlD+
88EoXZvNSMhAvdsA1eAkQwabYQ5BF8RjlMGlQTShwjY4+UusDfVQ5B1E21s7NrPj3Oy9B3zPoTyY
t8FT8T6GtPoPjahtBVWgmiX2gaU+oLk4Vn6QnQLLwdl9573Nde87g3mUDW95po8I0oDTzJVHOIsl
2frlSp/BOatG2zKqIg3gWgV9AQ2Gfv9EefMSEjqYV/4V4BkkqhlqSaBZBVWQPlqBDf24zX6e5Kw4
aHagNxAywERiyQHR9yiVGtPKCEDH+4wTZudjvivTYMZQ2iyxiAl4dgmh1l2spvqw/1kbKfCXbeVN
BIQWAVazH+eoSgM9OSHnfSQYgg0kvG5MJmrPIBcipIB81BFcrTubKKfgUlROswQk2Etvm4BpdM+V
LwWkl7mqwce2kCwLYIqQoo/iXFTxo53bV1Jja/h7Tu+q+l3sHnODfXZT/oNbeK6cU4Qbh1Nnnlvg
OCKmVwiSetbEFHEXgOTBWr1Vp+Ax45oEqTMviilB0NlccLThkKjlAie5rvSQLdVUCE9iVPcNIcxi
nKfs119VJkMCgVfasaJYAIsDNDLwZFS+3V5DYT6oVx219nedGw4X3JHOqvlsQdxqihZ4IIAtIgbm
migvfuEPbXNvpAswGnAVWBOYrY7SLQUCJOmTeAoq88bCCo+ZS7/rMGDIzujAIGKYxRAKoOPsBqIq
5WcdAcd6onOMLpXhFQeZMWc1nLABXIfB78Ro4WPyW+4XhqcO6+ItAjGMa4i+QT9bjSbwdb4b6ShF
GQ7f0l+vlTUkYB3HTC/7uuMa0HVEVdkLTdHZJtZnPr80cbPONfML+U5ueJm+XlB6W5OSLt1X1GnG
hdn0VH3UM4/hfXIFlnSnpDJMlgqPagIM9qEUrXs9WrVXHy2ciHopgYLoaph6J6tUy72namiPfB3o
exKKZF/8pPhXTb2n3k/jO1sLXVHOZMuujcOCWgJKQqpyHKEnH0vbwZS+o096OtqMNYTDZPPf7g0K
JCQhvREUk9cJPaiJxvzLRJqtuin4kPRvUYds/bV2iTLVwdaUekfnb7bpLcaFKlCqNPiqGDJM0oZs
/rSMP4A7/c8oy9CHv/SQdz06DVVJYZCgk8QNBpZrZDy8ZU7qLWrbQHhZGja7mxjcJuH/KqYWFTZ+
risA2cxzD4DpbsqSsgasdIKDsPsYHBSLeGXAhAcFxDzHCcwFDE8MS6W7eWVZ7PJO5igSSKXl5GMj
qgH3E+IU///Qnm7yiwTPhHqciSXjbpvg7qvNocXCN5SzOH/IzyAnYnmOiiBpTpmeEsv7VCxt8pOp
meHrvn2NX61NIabCWbE88gaJvE08iKIZiir4Ul2ZN2laV76+vrVhtND5BdkUkrf1RfMflgWRo3Zz
GHI1OEaTHCf1zcWI78EksTahIoNamBo1bYKiPfK/dQixrxBJqckNiVnYw4/qZBnN+Tr2pD2ZkJ1G
SAd3DT/ujTj3C20WdML4Khy3RX3IlrrG58rBFCOcVBoZcex8P2ItzaGpC5RrcMuezSu6IKzhtEcg
+iGIYfAdEecio4GwDnQ0F0vAN4N+4FlHeJJRpCAQpwEfOEd/z+P4F9U5dhPPj72ioW/zC/NJMGzJ
eop7bVrsAyrmknepFJOmG860xPo3aL81X+H3rnCZu91+u9leDtr/3raTFShqGhL0INXNwC4WyuAJ
e597CIoQrT9p2+ripmMZAdTRWQkOnZaJu7AfzTO/omnd+ZzVRrhKcj3E/mDAXO30dHzj7H/cD18R
Y6R4C/gtWd8AINjKJ+jK+iufxfSrtWwAEgo6BDGDBuYPVec8wMaqWThUBRhBQdsZPSokSckG4HLk
3zKVQlvpQNRWq98dxjUhQHmwQv2LgMLlh6WZF/NEvTj0WRz6eX/+5D155JS43N0PBjibm2ez9W3D
/mgp+oUScONfOn2dyBbjCuUcXdR/W6FzAunZfNueBzEQRAADMx69kZgUzdSnf5TMml/YM4j09+zT
Ttu+moBnH3IHcHn5qQ/tou8p/gMTCoCIM0IwN9Jjjy8BLAq9WZwWzty1K2uv9+lyJeEXhD34Rs4n
1+Gu7MgFZxcOWtgQeSt6MyHSog457zmOHiLOwNoInGcJggS2A7i2r12jb6Q7Ua1qCmmzGGarAxdB
XVm81/kDjpWXP8HXymzydmY5XvMotrLtHcD731d7sCAZCup1hS25TTa0mkl00arHjnuFBeOL4B8N
lhBKRfeTlQN6/oSlcodxFD+EkcdyvqGr7vhZk7D3hPaodsqxkX1X4V1FIHXibbdIb1/AfUrC73H/
iu96EGpxriBLZmupasx5/p+HFpf2dHcDh0fHjF6WLNo9LCZWdqAuvyg/wn86UiJQ8D5O1GREjYH6
xMIU0ga9kvL5HjUlXEzmjdeNdUO0j0+8gxNfN94lx4Dh5Q/1iugAxMsA7DMsyMCSUE+NHgDGcS5E
5sehgi0PYti+gLuXMo3lS4d/eHg08lNi5iUPUO9J4yWFpiUZ/wHeYwgwA2GCqBDjThGUUQytuGfb
Rub1DsdH+WZ5XY4Sb75Oi2bENpTZYIAGVmOLgePEdTO+56+84YvdNYimjE/uRd0kBip09NC+wxhW
1xH3qrkeAlmi4vooXSZEH3TPAdMEgJXSb59WN3BykQZm2pGtnJPFnpt6EWa5A8TkNh64NG6NBY3O
AIQyCTIzoRcDtmGqbUi89EHsPV8kWgWHdY6NZyrj3YKhCpsbPPCYB/y1i4AfNvDXEXlEFu9ZJwwY
1Rr7WhL4IooYRKngFGtEn9kaWhK1HvfFSxfdGqUPYaS0yDqZpyP9yzxORTFlgYgYoWvB3zF1P4ae
/5SzDZmPr0L2vCkzbbVxCkrgUp4nOy+facQCKvQJeVfzg0zeAuOB4Xx/fRX4DTb3FacQe9L6pKYs
xhx1EHAli2tpfONDEtGv4MMpDHEhbeL9F53ClbPiwCbZqE21HW6Yg5r5w5idCXieaSUpRHknlTYg
DtqoNg5XDVmDaZ7NMB+pMvwE3iKH0oczyLD6f3PIvrLMlHC2dSOK5VVHcWvDhSk+YHT/yJdTDfyI
STICCJypWIQzjNAhzCALWokzlHOci3TUvtdOPE9XApS0zG5YKAJRwnK6o+aC20EJphgZexBpDnyP
hSyaUZ+w4sg9lvtztn5hRefym09ZLlmBCXmE0eHzuGfLAah8FY0PbzyHmRrpScu8zJU/A3jVAR1y
csDN9Z6QV+RdDrIBgHY8oehYJzVEmBvIocYTqCeDu+snupRuQmkmRopuOjsKidSQ6I3d5iNU4Q2S
TSziZJVZglmriJzm5LD6N6bDjWZPucYqyoSpLRI30TOxIGWClj+EQfZdXNVfqiYqjNYJWupEFHAb
oTQi9xDIBnSgWi3VE7d3lbFSHOLAsBLqx6fYYSwbAK2KMERgArp3iMuJr0BPm90jaFQS3AKoL+tB
+lyeybcvo1Aekc2p0xLsCG0y2830C9AyNGw3UMZq7Huzq7a33/puQj+Z+h8hPP+d61n6ip7rSeAH
rTO9RrOhXWSitpnYCY9G02At19Ga7qyFri1tXVxdRn+rrTU9zuBV2djmJ9pTW9pHf5P44fwK3CLA
mGgwkFWSpEQmmilGS29vzotgF0MFggqdXGTZRkyrdGPh7+pA5Vi2UYDnd/rF8khF5siYoWSTMaKQ
qnKRBNg7uSqNpD0+nCwBTaq91GI+w8rOt7mgxeeD3aIVbVWPIda3smr4/7dQL9SEnJu5qg4IX8ch
v4/VvP9ps4BQPwmcW5lJsehLnAH7dD8KP+wEXgM2GRNp3kP+inQwVv0Z89k/9DPCkqC5160JaFZK
ylopv04rIYaVngn1JJCvbTnViR2gLBUIajfmM62tyFuAA6YhFBoer1HSe1gYevTOw0Uwm/K/pLOA
F8eraWgWWQJvhcNxA3Ag2M3zgAVlXZ6B8CaP4trsB5M4ozNeT3JUvK4Ho/OEy8QYy8YUGDtRTDvJ
4fTfo19s5942k/ziRWjZeXKYpI+lHYCmTCmH3gvZYOr6lxIFSszj61drEa54Z0EhTvv9V+7sI+iW
rcp7p8Pabf7zpfxsSbabNmukIz+RSTClg3tb+axA1pOsLOBbH9nOqp13Uq6Qrj47ysRhzzNR5lUm
pA2cXEOp92UZEVn4cTG5mjIaqFets/baV2KbTlcEuCZcqktl29Bcx5Y5DY3hWfE6a0KcgQrh57sY
plSDTCGB2rId9Qk75pM5YfqjPMG0nukCqmDhhhTOhQCJ2gYALCY34gGi2sUNuT2MB7h6fq/GplHr
R3UBNg13UySxg/5L6tO1WXD+rhPzK0lB8DHXbCVkLA2wiSaw49jSQK/A5vBekzDkGgMhDHJX/A1u
roexVn4Xe7vMBPoVScQD34T2iEhpHIL/jJaIJga4xswNYYU19tjmXmnSMMGtvafMIVPA1InsS5DQ
OBakBzfgxuhV6OIwJ7Qe6ENzdOzSo5TBkH/LHNpWluEkAR5DUpxUwQBHNSwFkNF6eOI92LhBEAdB
EXNrNQg7xFFI2LOn+cl+Wvsutv+6KHmMZXLmPm1lkVik7+XVEJAoje/XHRrjgvrINnjQKvQPYHQn
i7HU+OWq6VGS/pHx7Vh59AWfP4en2gkah0z8FMIVt6CeccMQrf5t/v00HoFgnyNjViA7FfvF5OnH
5tL+5yUfBqnq5QbBXqmRVCCKy/nwsW9cq+n5s5Y6lX7HsJ7ne0ydY9YpDvB9NO2kOjlc7M6+mpvd
N7XvbIPEbi8z+2luwSyS0ZkA0aSDT5eD7OeSVcDajSLM9mn5pVugmwr4yQkFW1t+hyqxxU8KxTkE
IHWT9K6yvcc7eFIa2eSH2V7mdYsrffhK0fg8fqRCRzsZ6tf/2ho7zWLqyh26Ydx2RYGoVTc518lx
UdIRwj/XSrma3mHZGG7EHdTtl1Mc6qsptBO3/RV9k+yz8lA0PtfzDRC+eQ9lyyXCghSIAxPtdOOA
maaTCPxnY8Y/Z3V+yON3hDr/dgERKF1B0aSSmOy5iK0dKaSXymO4OpUuw+IsAe75WCnWHqBDGt+f
mUObVovx2NXZsOi2CYk9fm/eMTA4xtpFjaqG1N8d3XopPxRB1jUidmCCEOzRdKOKgXUiMFJ0Jege
EXwTPzJ4cdyxpnFgycAd6ebrJ2I1oRnHBR/VY7Q/DgEdXNSDaCBoQGYgQXUcc7n5d8M4ZaIEhTqL
Q3F+AEYGwqJ2rbH+rW6FzaRvRDW+fuUi8WycgyfcZbVwRz+NXWd4WpoCDqpOzNDLPaJLHXcjT1oK
Y7Ac4cObxsYlXgftHI5DZ/VMSWvENB6do4ZNUUZk/WU1sdm43fUTvYpn7dje/KMBrHvqTUr1apBp
KnXwxxCKydMpirmQUesE3MaM59KlvyZ0pv1qaXaOSO+ivjFL8rt3v9qDxGfuEb/dKt/dVOiJQ7Pf
jmc0xdadW64Gu/8j6sy6FFWbJfyLWEsRFW9FEcEBZ6tuXGUNiooo4sSv/56A3udstnZVd5UivENm
ZETkqOI0fOmuyiFb4SWVXm/V0m3v3Ivig/Y8KdEAjllGlVbpSPwalQXOQPY4Evme5nLciabSi6Vl
q4n1zpNHRo2T1t4rGLuAiTsFXNxJJkrKua79V6BuM8ehTWkoGkrtN9wMzP5mIIn/ZUu3UWox4SmI
BmwYUAKi/st/+VHfGjfo6VCfwAQrKHzJYL88pb3n3dmDhbTPixhQ+IjWgiA19R4wi9/txqy12MFZ
g3iXvruVR7X9MrqHEf/4Yi0jhIGyfvVe7D0H54LkjL4Kh+67vXqwSTIaOcSJUqpAiKzmOWUxVgZL
SiqR8zNN5gDmdlglDHD5ADSR6UYRzQEt2lmjGAKjXwul1yDXQNagbrKaGWNjHH9JY6/bculvenda
m+Nmi/FDw2+Sm/2HH9RBGHZeccNvqEw1WHXDJOGTurkMqQjEYqnkFetpJVFNVF22XusKxioyzb0M
tDTn7oZfxY5CXdVlMpHyzlqO7xM9Z/3Ia5mAGLqzaiKp31DYoI5K6n6kZ61gp7mWuwOACAshY0AN
iYFGeEF9denfqSvxOfQplC5oGbiNxDcg2Lq2z3PheLIBppARjaut3vUwkvTwaHdaa2aN/KdMJ+sr
rH3RKkQfVIOLVYjlhFlHl+LBVotIwlU+jt5/pRAW9EMRryLLIwt7GcdbI2CxtjnSd4TZ8comtb0X
P6I/1dpLMiACbH5dvrfaCUqDLtZsKW3l08t116mTpT17SHR1AyifMBfLyg0fjfQUPtwkefdeK2N6
mNmGVyNxqcv0pc7Y2UZ+PUVczwKCHckdFyShZ/RQ/qkOXn3thwKKyiPrn37qbga+ijqTL+YaAyW6
pKlHs0D2H8FwuI9qTbtz8RQF5jxrTdqWnpua7lpaFGEqdBWBBfYTOTq0SE8c/Dcs/SfSDaL/Ms6W
zE+rq6AWBX4wrYqRxb+Sk9AAeIUIAxc35USGZ3hq73rCJEdvo5uwfvvyrDNmigu0E74YQGW+oIsp
P5MLC155mD2zZw8VT2gh18Kuo0UtXY4HekGNIQ2TYhzwL8WShVcNi1YVKVsV826gE5Hl2Zm4uOrR
qjBRXBMdW3UAVU5SODUVV6wAyUhuUhcyE4K6mUSqakR369bGzdm1m9NirBSryh8s+nq5J6yDZFLx
7O6wFcCbijPRtS3xyRuJAckG5/YiABQ+oQOmqP9ciNAvwyROeCLnmSs75nWhWFKuTDpTYZFCDUWG
YLxp3dY+Jx2aDJGwRPLLx6l/6tMPstXOzE4d5im44usHYXG3tY1lRCXNpd6eKwBW8PLihQJcvUX5
RgS9M2XfV0e+UzoF2ld3ctTNt8V5pvYBOjn2/oloOfqKE8OdVdWaMs6k+Ed9Wh/tBnClbqD6oHpF
vRq+4Z/soIQDQi0fK7VoUPDcZPNUNK7nEN+8mxtGAxV0m87tu6BWQ7EtsRaxWn0oNlp4KfZQx7ik
7VrPOrvIBKsrPpbKypCRAE05iwjAWGeNu1FHphVqSdrMRmbWMVk5ABhH/WPvRg+mKpiB1eymgfYc
iXcFF0kyHlF+jDgVEKBLl5pHR2TttGvOLmhRLTgF+gEpyoVC2H2bX9304TOYH8ItSmRHfx5BeXTI
bkl/CvEBIwSMEtKi9xIKSBBRqPIpHwB4iD2BnoMPRNbEPxSy9W/O5NrZICfkEtQm2n0ojdLaQHCU
aEkX6DhiKnONuDwyfw+pHdCUE7owhLLmKKPy3OgbnF55UH0gciNL8bSrk678eydOhrMEf2E7Az+h
hojArFttgqgIT2nBtoggmEW9w6o6alDkoIkVJ1wAahEXTk2XUqq7EVVXMYZExkBsZ60336LuSZ1Y
cxqQqwZp+90RiVInb7crkg2CuwqrMmm6VH5iAXH6yGJD7UcUiVUgFvteGB33R4RBUkVRkUF+Yuc4
NEEzAwCh4/Cy5e54j5Xaswn/K++aKsEvB8kQWadeVWdZKCd8aCo9fTforSjDwGQAC4ZoXwwLkRyo
GBQDRLSV8lZqeAu8UhKqrzSltmqrMRfFrbz1XE9uIh3rxMsKByg4oG2r7DcgAVaDisr6soy5WDU/
7t+hn935VwGMUhjGjC6+KPFEtW0SaREKbEG44lkMZDoJbdopJUzHip03oBhOaD0z6r4+s88EafO4
ueufwA2W159W3LnD7p5W9t3N+DJKm2toEqOj7R1j51RH7nQ7f6RvvCt6Jh6/43hw3fh8dTj3noZv
vNvX0MIEaNNusphBwRnGDVjiabAZnCpt++kcLvgUPIEBoDedwxaheG1go8Ok0uNH6+rvybtDkj3i
tNsiC7a70Q717bN/70tz+Ya2r8HBZ2E86IN9SSsnErXoxxIHXSaizR072ZBHz/QszywOUaxhJrvW
6lgI8Y4uB9pRyp8St52H4t6qYH6hXxR9NegcIzxhE1INEu8jpmMf8v2itSESZI6Hp1tdukkcCT8t
+rJaRtsOxX/XKNcE/pfiyyeg9PQSCevow5JQc1j1PIazXYCcpSEDTkwYiJT9EwWEEuoCrJaTCjIR
hyaTDsaon6yhc/buYM8pchMRrDLEDaXEoYLkQUfFNSb7W/FNq1f9q7hxXxTZJ+KVp2vPpFPJnUf3
gpPO1wNVSx3s5dg3PpFP+Ece8aBB+PyCO6OVVo/dXAIKGLZ+hsqRQjeVas2bFuckfx/NmPqk8v1E
F3dY3nkrSL0E3jW/fG2RMO5utXddI8KLuEhaUzWNRBfbuC1HYfxhWxvVRuIw7nr1bg3PE0DyZrfR
qaLAk85fX4tGpKPloMejqzPhuNm/BEoJrL7FUgbXOQ3SYA/Bc6i/qROakBWOqKcScHQrH3qDppPz
RvvVBooXixZIux46LTFvhPcIWtbNLud0Tt9q/Yu+198kv6oRHoHaREFgGREpikWHh+J/LU47lh51
ggQdd2QtoouS0pCyXhy6Sa+uuhGLuK67IwqzBrzWQvJxqBeLQotRhciLmoRxfkIeJfWKjufAdKXN
loq6ZLrbgcQQkj9Iz5ktNjf45ZXADPbdBuOwG+8haph8bwZ3nDaQg2qWnLqHQv6UQpOWYPWCQF0H
YmQQa3FHxB65r04LhX0SuG9AG/KwPle8fOfiDy+d9/TSydwE5KL0XzQn5uTWtT8FwZ6BgknHnQYW
Ba19O8H31Kv0DNCi8pF2GsRStrP8QbMpJOPSqYx4KV4un52/9cJ6bBaKH7Ndp4mdg2d9bhaZa6vf
rkJLOXn9UPMquNbQVbVSiIIP9gu6APLQPY1u82wSu8+ffFHxzohDoFHeEJg3w2eQ3FBmVGy3anWe
waHeMcJ30qmRydNweO9eUCUa7bNPT0LXsNz3rVuseKdufVkDdzMnjRY1i3yESUc1k0enH1OZiWgW
eRjTQ6ooBk4PnI5n1Z3mpWuHVBwT0FBjlAZ1jLVGNpv0E7sEq2Pi2wuPnrVzZ3U2UbdhOkfKryf3
YYQHBFb3RWVmkpZiisWCy2C9tdPpJnaeqIotL+1V7Pax0rGqeEdE4ycs9X27urj2bfcyypAqIilG
eYzI6Tg/GdPzcINdwS90IBuUpFf7ydnRn+39pE6gnq8rzG+qBsHj6TWhuMGTI5HMDYeExZhCk2Rb
s13WvevMGD1QmP9kd7fxc2fP20FK3iF5s35YxpiRFy9jqmYeyjcAmW6WdKyPy4poYWGFu0VtWhtp
fgD+vogQxKSBtpKzoAzurgKVAYHKdEpIqBAOAAbEHvzo6qiUOp3GWPIw31mKL6tKWBkfls/1e73/
SgZGndLczY1Yr5nIFPjjxXURfz4X6ew6qQzrQJ71Aa04cUjer/frdJZMLjM9H74P3+lH4yv92X8Y
6+fXnSOe4l95Cm+043z1RTO9+ubi9tnavn+fjKZFP57UVsfPfJv8xr/H32ybbXe/1sd5e14Va9TF
S4OjmHWVtjFSqRkJC+u81ZF+OGJtrMMKi+GGtZB2WK6J3Cnp2N5reB3XrPZ1fJ09j/TDGrfunR0U
6qEV6PEYNjwdr57tib3+Zv34bz3REpwSlqbdGzLJGhJH6f5MjCdyWushDEBOfg3P0+t88w37LDu1
bwB4tAMjrqIhpjnWuWkpjnopZb7arp169dE5OCP2krQ3KiJ5io9+NcDzCuKufF0sLFm0MVXg/TbW
LXwnHl8GhhJ1fE9Gz8G9f/AOqNlv/cNoPyKGgDcUzdNltpSBwml0Gt0H5xEuDN34w3KfBHPaZcx+
yoBq8MysYU2Ohi9WwmlzaoXaKo+copZ02cGklG13nLAOqxP1c39fKD4vy8tSb3Sc76dReOCxGVf9
3H+lDJKnm/1lf5KhKXoHMdUa7+UrGhsVDWJJGyhaMpWhNAoXzVE934Yon4GlwkqoLfq0bTDSZcma
Ms6zuNiUVO9QG2AVNq89AXLAW6RPigBk747V51/DV9coPV/xgr6PouDqv4eX8X2B3mG2H29CO2yE
rVGDWN0KixvgPdilJXYUvLWbtyatyWZ8oGXlAXnrnsMY7kfxoAb1UfmJYgQdig4OjfaOSNzspeaw
eWof7HXzL6967xrbyyLpQOdCO6V+ofQmxGtMk06VEy7ESkAf2+Dw4EaT6uq2uJMFXmbyiK3TNmr2
3jmaPzrt6jZfJb+PVau4Q1ZIpqBCsQq8VU/W4hdswUVzV3nYAvwSh/WKzjzmHqOMReoqGC9BqEsM
kbbPV6dV7RGtvHc91qGc0GOa9bBosdpPw2ng1xEcXRtMjgorkZ412ySeJICoF3zTqwR3onVAus7l
80mp9Bg+ftkl+VcDpI317tiOoJ13nlUntbvWLUifTrTFOt92GkffqLYr5P5Nz6h1N4AIlEPqzhnn
Gy813StKT8uzNh2+W9qEDXcKvRsHcK969rJWJ6Hu94mdyrqyvvbPsJCQ9fWyY5sTzykg+jt8JvwH
LnC9eJwc3OoVrwuUi/A5x5tt49o9+yf/7NcTxzQxTe5Uv1JIEET/CERM7+yzjdv13plEfnVe8Pmt
bFSnEndz8qdnBlbW5gNuKGvM74H17iSV9t3qzzJSIKdSa2/mBxKeg5ObTPxqUB8lVnitO4rYw13i
tr5qk9reSZudMy5RLcM5j6+9+qrqpXs6AaMoqAW1VW31SnvNG6xoMZFkYQvIdg5FYhKQBx1jaS1f
89v0Po3jtkY2Td1m51l1FX3mq+sCqyb2k8XBbpOSM6NoH+a2VoBdenXaiaXYtfAmVX5UjcVhDHzs
XVGk2Ws3fekDHkGD2VGf1kcgwj14Gmm7uUjWN9cY2mNNhc046V+LZbUGTYOAlrC2OcmKMLmMwbRe
kmR+NXsVCLoV12TdwubFYOkyNNwsTDb2yN6lokYUKvm8FSGdzzkUe0lgVoYchG72d5mTKb9FQgQ3
lcFvdNOV9XG32IaUkAJktFirTsEV4olW6B2gi5+wuYWbfadiOdkmCe6J7T3Bq/bMOhFBFEvyAsuH
T0jspF7kVGBeHP7OHlxy9+ZaLJWr7337GwbzEd7Gw7+7eC+hRc+69liJtyjuZP2t3oWOSDAvfX0A
aj80RNogadWHQR+MPtbV9br2lZ3vp9gKJQArRCidum+N72TjwNu8C6TPlhMq9u/10aQGcuPd9XfM
Wy26tV6VxBD19HSFNQEmOWu286qvlEKpirCJ5z9bAi7Y+kBk0T2G2vn2ntFr8JyN7jMG+OOX3ZXf
78RzqfrE2GZ/EtuDdEy11IRiLUtSNyncSLNAaAY7RZAW64hMxhRwa/UzOV5dONSwcEr8SI2AlTLr
laWVFuJADT7ce+yiTxKZes/8lng77svgiEv3VXFlE4Q5ALttqSZ/bqCztYBZ2xq0WiGFGl3YJ5H7
96PB4d2OBpWxjtrQRvWvHKb8BCpvvDjj3cL8sOf5tDZ8kHtlb8SNqmJUMQ8gGWPrXu6Xh2XOv0X9
ZJCTU0lTHmP8UIVTJMuD6p+2WqUOz0ENoTp1zCJnFuNWzg/yuMCXGy8ZyyW6cDd83hrIxmmUfqVf
ujLillc6VR7o1N3/roqcW6889ktleA8nps3nHb1lGalomBi9vae7Jsnts//u46ERyCWitqjMHxNZ
NOXDmLRFnHXe3xlxy3ApEeVSKB+AyfjI7BZZbvPBgoD84bV6EZGjHtBR2x4x+EQvwEM+3LC4JEop
yEOlb17j3zkqrVUqxXReN4s7XvMRWyR9IShxv+oryRUMpY9UInlmvzF/KFylGFNk19XJzVWeWu6a
2jmfHML47sgCMIwpwotWF7c+ZrM4ozqnFBEk6yJ0VLohStwgwaH0R6Sszg1mui4hS9ONVy7TwHJP
LpO9IqEjcdusFJbJPUM+GKm/CVoUEAw2F9s7EeI9f54/F3r48m3Du/jl4z6uDnXkw9Q3wUGDRkCw
OD5PzpPTRCO6zOCZj737NyYTA8ka44ExrOJroQy92RsQKg+NIdgZ7qzfR0ZWtbhg10HSl2XGbXAD
SVsepo/laXqa3ub3ucw9HiPbrYHEyKgocfNfkBdck7APS4EcD9Nkfpqep0mInwZ3X9EsFm3dKx4T
iat9zQzSYSW4DKPxGbuDw1AGa3WU+BssorA84bhj59REL1zFrL/uwMUKqGEHTbzUJDXPOAT+pIgn
AX/ct4cg2+hfepUi6ZUi/eSXUIGsrmPHJZp5MK404l6BdpIYfCcDKrDAD/D6CRvzfNQYPMONh29B
NMj8F6OhMtt1GwfgmaSAaDZEeLI9hr82fkkis5/BNAv3s/2MCO9XpWAt8MI6H1QSNU8PuUO5inIL
8YwQkap/G2iz0XYj9ybNIM3MBDCL2H73nf9a3sl3jqZz8h/DGoMgOPuoQnGLs4PUv4OMgY8Nmj7X
mYjvxvMuPM7BfKZH1i7Dt92TZ7vWINewmFzHyThiAR1XgoOvS14J9v7xjG6bS0XSSJIIFrAiXsAh
xmUWz9OR4aej9+DMzb7O8+V1zoYYZ936X/Sh124IYuN35dBWqkqeCEow45I/WZOCtBwMuK/RWEdl
dfisrMxVtsA6DOFI6dsgv5cqO5Ay9XKcHgkrr4t89VptPpRBpdvLVsCyZF0mKfELWxVF1JdVq0s0
PK0dgOnTLZhu9HvZ1qaiyJeTu0SkWsM3meCVBglf2V/6V/mufD/+9iMFy7eBlkkNS2sgYxmhH2TL
mHOYXg5ie0blDTbiP3qPTzmmAE7ewgqbDMNY4/3RS3Cdk5VHxdv7e5/BGtx5NPs1CO+MXMbzkFix
/N+mXVgztEetsBny4PqMjTAaM1S5+mkPwKad+rAHGNGHYMdpNZd1LNA0W8oZE3cujHKpV3bYlgBf
aqPSbq4N8UVcIwiw9DnRLmV/N3vGRP4Zj252XDWigfWT3CdRq3fKu6R6F/wo/WqFktThp7lO2FNr
k/jkNb+rOG/cnebJuZ17VKUjVsZq+1HpnJ9uzl3CxnPn2/0InoNNpaQgYxaFDPWgUHmINMF7I8S8
7hwV12orVfOvPXnbnwtyQI0GGPfeBWfZGCK/1TWLx2NuFl9d+FtR+2VyS8rlSfK2Z+Yq5RPgp7ip
wgquxzN8j+tHCu1kt+XWRImEykb4IDqAWsYfNFuKehQBviWYJ2BpzB4OpjwUU9BX/BqILshtqBCR
3nThovB/1GYlD37RXrD7m6nHgpiDOL/btbdTxduLUURJ4C/eU+2n1I+40GJt+GxR86T30tyeMdgg
Bl8wDoDXtRmvI2BWhBV1N15uJs3ZOfmw390bjNZb55i3yS1aXG6qiRdYF0/HQsxRHVd61pBy6PAI
k7Kx6T5Aue5/1cOgMVET1hP1PWjcHM/i4Kc/K7Cp9TitU7Aym5q+WK0iKalba4YcMO9k81KieOnb
0AZOc9Xir1+3ulshzcmmj33nNN9NT3PaS0xtX6KLDR12yqq+6vqXwWYob97TAG9eiIJ0HfpXbTxx
ViVBYNNr+KIw1KlKt9w60dAZBEzJcwTfl6ETGo6l0IwVV9UBHWYfRIHtN/kmklVQ3BhY8/3q/lH+
Vda5DM4Da1IdP2F0TuCVju3hhkNVzoQEFh7Zw32ytXbrcJlEtJIAQ7wp6BSP9m0Z0x1NnPA6CUm1
U6cd1fFfE4YXvawe481SPRoog9bdrZyZ5XugQiQiAFYeQRrAHli9xesK0Ti75jd+uNQJcPNGlaxI
BN0Iz4KYwEiiYeUJ/hwN9SFLAFo044erGvG+n7pv1DrwsLjdWQf+mPvgYh7pwtG8FwTOt3Me3P1j
Cs33RJV5MzwPdiM1otGHUkVc3WX+mJmtqN1kvCJWjZ07BCuaS5BtrpMvqTJabUTb0ChErEP6yR23
KUiLNlJzbxBH4DgtJUdRQbqQx6isXJQkFFhhKgFsoeKYUO0zuYb8L15TBUkl6A/OSdmadBgJSw7Z
QjxalbjPxZh4c2+uf9c/jZBzBBHX7Ilkop65NerlD6jX5W1iYHKjTnNREmJxMSBVCGBuIT9odozB
Ab2SDcHYGprMntZMBe1z/wbqCl5FqfAPGlPr+7mki8zy/HDyQXyGN3KZ63gvz+Gj32QgNt0HPJWM
xl9p/wGDxqRPhSbRC96BjrLVD6bRDUa5CfNFx4HqeVlN12jLaCsteh4c6kKmI4piyhWmEI/CV7X0
kuIhq2wJkDa++Da1ToxY6Ux4KHGSjid84sc47yNMcM7UzIWhqUCoAzRXBrgMI1VShWiJWU91xFNd
ockdUIrF1kYQqeLP6v4NuABRY6jjFOTUTNDjg7vyeyqLWH1uHo5MLJxdFZRfJGwkklpKu7tF48P+
eGw3H/Hva5tzXH9lYi3ESyR9YVUF6QQCe4K3zaVtxfq/2W9M62FjVOMhdnwdurzYoiVgn7rSGpUH
/gPFnX64Z1oIQv58+xrMm+Hr+0h5BE7Hw9XipHuvC/t2dMFJpSAVs7Q5lckT9VJGRUGtSHnzXsnt
1LKmo+R+iP3xhMzyhjF0Cg35LOjLI1yzQyiWSUEWbY3V7UmEM3hTLBLQ4SeNCTTKsTmR1i1jdsLr
ODmVU6d+7TQ+047Z23yWNBOTtS7lNGRnpqpDxlqLmf9Sk7oGUYhv/pufYrImIv6IxCRCnolquuWe
vpveE6y5PN5DAXwAISQNmnXlzBP/b/0pv/6CdLNbPXdtqiu1Pn+2IG/ue7uOxLgKl/DGxvZoF5KP
OhXwrULxS+XmjIGY/F9v2LtiOFyYDaM6wLBUAfY94MZNGyOpFrQMRX+GV8dQ2YuJq7Fh7ZUmx+a0
OaiM8nE+3i3tz/w7+qqtG2wGu2AXbHyWnA1C8tfAWO9/9j/Gt/l3fvxrWfd+t/m/NW7RYXtsT5Jl
Df7NrDmGxZjdnQjSDTd482l/put0rZfOv5NmJ/8+D2LoX8y8E5SZdEC/cahnE4yrhjZbTp3qTrxq
kBtgL/cKjwenMq3Pk0BHrS82lnSOEJSH9XAzosXLcMN3zXltbi8u68anATcCn2N2cqzoYbXX2wkt
ueuhjnj1+jgWj6t39XijPbsorS0KDtxlkFydB+scTPmdd5nvyPnAaDf+Axfwauc90uJnszKLiaQO
6qK4PbusS9ByTgMjuPl3+jFBrhLxUuuj1mXR9DUxLoywa1d7Z8qSdsFDWhuZFkbtYsasXJpa/Cky
kckLWb5WH7GBUUEVhWSRLWkHAIdUjx3rd7kdSUujQjJ6NsoMMSr+V+SmN2eTuNn2QRniWEAU2qN0
iFFZp/BqhngSgvijlmE5Kph3oiE+u2avwVx4fW8+D/3ILsi1VcbHa1xhMBkulPBOvD1uJYI59FrE
/npICiNTQHHlqv300C5vWL1fQcwRxKvjqjl/hc9JwnqR8BYZUi91t1GlcM/Vw8h8WJnUceyNlkcm
G739uNZ2MSa0M7Lnb4a70Rmeoq6Q2IppX+LJJvPuCVsu9utenZaxxVViVb70W+M6hC1ahjGHtbZb
XFcsEhgd/WgUjYrB2+gdzGI90qqkPmSYe7NnaZYrtDJw8KsuCg+/IfwBZbC4eSv73M0Oi/3CmFtT
XQeGEqXmkTm0hg1OGaIYx4XWkBkbkOB+bUXq9CXLCB3n/pFTUJ8j/WsN23lRLUXstIsl61aolaSe
MzxCiE9ixODSSd3NV0I5tcE71MYNJo1YXyKfXfp0DaejZXUQezEQRXNFFF4U0JCngCYz0Bo9yM1f
0qhKJ1tyKNU9U1Q5qcry4BEYI40WYa0PAjiF8xjMQtmGx+BtWAaON1zvD+GDNmW2fw6T6SWsDa6I
FP8bm4A1wDfQ2lgPISZyh47eLnjQx5Ey2pweowtjlXxWSfke2+Nv4yNa7Bb1qWqC7GPAiWBgGAGI
SFXmAOZP0xG/iEpT2KLnaUsHcEyRKFKc105aFPDJ7o8L6qwiDmdBi1GNiGTVKvhIoh7gQoAWgv+Z
niJtireonQfRkKiPKiwTVY9eNJChmgARUhxRaY70dY2/O6AYe4Umomb/J+kicpQqR7dF+kqpEEpq
5AESrA7FbqLxJ1+VP2OsYEntwUW4PsFjFMNc6x4iHAkj9KWJlSQD9MQwJYhS58/W+DgyxhlO7d+6
Z3L1UGSr5aCK/rkBq/GEtu/IobKYDiJS+wePOD49VAgd4kycvXSHe4/ZV4ALYYUM+6MsXmWsDrrr
MgERlorRAoJU4ayFtkbcPRH6AfpFHuSJ5oVBQvNIHL1Yg8RnxwgYKPblwdmmbNUcRcPNvDatTquj
d0i07xHtcwhmk4myDmgh3E+gcQAaj5vXO5DbquEEyxl2JNJjaxzq5Yi6R5WQATB4g6fC1gJt1pEX
4J5wK8H9TV+Q/dEaGDfXBtQa3AZxNcQmHmzkiVOsMLHnOusesGx9UipoYfAn1Ov7dz5FHoPGVAqU
55fU5FKLl6rx6oDODfPj9DIn9FvqkUzjadk8VnXho/f4efXNryr3ozY4BpXhc3hGXAyVkWuquyGC
XEFtGe6XxqcOiixv4N3GDNLM+r62ZvnkHNgsx1IpKs3W4wWoJPEmtmqM1zJ/vqiRoF8u5GnQ+DF/
jC/zp/GzWzSnGZW3bAW2taI4zv2N4M49iBNrk2tHZcPWUI/HH/Xel56yvxXXcFAfNocJmCDG+f61
X+fK7vowCx+A+U9X9B3A/0AVe81QpWjx+kYI+v5O/zLQlfSv/Az7ZT5J1ua8h8v2x2FLIZY9hpJY
c3R9gNswtTlMJq/6RGhU0dipc2U3v26cHSWpZ5tnpHDmlGOUh9bwSeTYYp+n/SdZRf5tf1Ym78mD
FWpsfVqf2Xf2nfxd322rTj2sXW+1LyYt6Zgpg32YsTodp8noFF5HD4jVlXZzo1Y9ixqFrgY64UO4
xrkcq8J7YMB/QOupQ0a31rQa6hTigM1Ixwu+J3s6Aky/MUzebZu1Xbl2CgXl7rQGxqCCVVTYmuvU
m/M8fE+fk3z2CitY0+O02cfOHzfdFi4sCs/uyEn3wxu4ZnN+XNXm+YzwUsHxhfyyeN6nsHobmH+y
O8IzDqsf+9/9b37omPSWWBnzs0Hzh/YeJKsKrfoAO5SGqO9ei5A8w/Hk0H5AJkHtUvy/ydvmG4B1
38s/rp6gVB2vWrvCMqaHdmMdJ6jKw3xcJTiWDkARijJ8CQ1ywr9CtkFOzSHtaLD8k8jyCbno0LUD
cY+AtX73PuasE5m0VgKgLjbLaAy1JsJBZsuTnGiMvq4EltaIY+V3KUlsY8ooyH/2u+794lSh+gCH
j36aNarW0mi9mgOchBvvTvZsH54On8ei7FsNdtvs3jbuKKISkuwz+ZsNBbzMbW9oYHADHF6HQF4H
vJQ2H9kqW9kfyUIORbQZpuqIpTpKAQmQpCuQ4EoZiUTCaodevpQ0BgrSlMU35J0JRq3OHk1gvWYR
T1ojRgwPa4QslwfQCrGNyEsVcmCyGwKP1FXEdMVXGSGwV6ENAAggsKIJvic1iYHFghSrC6xpvnBr
Ibgv7JIV2qNC/sCrlqhXEYaE9EpO1XE6Hr3UJbRfIeVAKIekSgGQQqDEV3paxfWi2B/YvwkaCUfH
nz9qY9yYglHeAp5y4CJPozHegrmHdaI44bgYNY/xxsT/v+CDlSbFt0CyaCV/Vy9aaTTxNb+qlFC6
af564zR2qJMVvougJW2a0nodjD3oX3c/4feKn6/1jUEEmB5IT61h+J7UmAzKE3Zf+RrTiOkhTEY0
3aZvlVjcOFKxtN6G92Hsk1v1kKX1/78n9KPIr0W3lOxCN0+3roXmVTiFIsS4e+emq3ComFliAHRd
OJMhq5C7wBu1hKI/OVUoRy0zzjrj87qS4LqMWTO3DO3sYX1cYjwZO3aTSEq7+47sfnr+iQJWHr9m
In45zBtkm0SyZAxyYihtDeTWdcAbRAI0SUeaWGaoWZv8VWw/8mKv5R69xlJQadNtoAwoH0A+n9m8
vt4q+VSQAC7XAWPScgQ4B2amWFmhZ2NYh3VPOzNvrxXCRIxZPkTTqwCt5eN3j1zzzdLBz5D+CF7U
Wb4IQxRMZgMpf6QqwteC0fPiAmtnjGhyLFxNSiSbn2SZ4JMhvAOarCOTmTVnjYk9ocXRKBkpdSqo
U3QwMH+xsWDi3aiqlHX9Tb/xwYYAJx/DP8ILjBx48+q3MFGWNl6yOVZWuZkYY61GkkKBY4Zqpa5B
30TY0CTCVDzNSsXJEN7yESQ/1QdjZWBVjAObuMVveVmh0BR6qHVMebuEh2p1r9D1Oqm2k4m6Nqsj
cyEVZh/Xn0XlEX4wvqJPkHFKmdrF4qJEb1Hss+ENKUquUp3euxCFAdJkXLVaQRsX3lxGqAJj6OTn
ENoC+wByS+YrWQSsIlQf2R6CRZ1mZNL8lPFWDQSBvopxGxU3LHJCeWIBrI86wNYEBcUruBivArYW
sPYUsvpUdkJSG+snoSB3t3PU358wH7v4wwg6qbkMMzLUW2+7jbAbnIZEQP80E7ie4LEIWo531RTf
DKSMKPWxNpK5UQhXGnMj4mf+CmeIj49VDzOLMCeUk3natyTcK2ylBgBVfCVawj9OfsxHpk8nN3nO
r0ddBDhdXpiDTyT8lQZ6MkLE6kKNMkBkVspGShCNInthYpj4W/A0rg1ImkytPxFnbnWGfB4iaymb
sFAcb+nNDUgaPjo0KTZRQK3XKNolb7KBETSRb/7mSzb1OjTNFbiX4bqCcsGTzEPcQ/HZ4aQpGuC0
s3ezYIotjNybWiMJ0kFKEQH82uEL7piBBNSmbGF/6O5GC6UuKkGKgnhc0KEYtFgHHHPdeh2C54jC
gcc/sgBV+eLISOJP/EnEequPYoefUBDOfOFEbMh8xE6w1PhL6o9IwcUkEBtC5XVJ0ff8fgxh64Ai
ndC8+Ftdev0t1ZvFrkFPLr03A8Qrf0nCCA1H0Wpix2JLJ/cjTive+iCxK+3MrxqhsNPUGR74sqcH
9w11kr7Xo3zOveOn+kfCGmJ45ZhyJr1Ig5EfQYWjz8K7FeUjuS0U3+NhpIGgH00wgtr++4R8Ln6p
GB38wERRo7qMqPehPtd9oT/B7QtDSbFCGMrF2NTI58IykuUvyhDUUEQqZI+PONJKhdKAHiBRBV0I
pmUlkhotDZ7EE3l3oodTR2V4dl55m+pf7QueSnbCLw7RBJTa84jInbjj4PN8YF/B0pZq6fMVwBBu
iEwEyfKOzlQNyVqfMHxOX/b3PXM2Bozd/emHAiMiQaND6TVG4r44dBvkNAb9Hw6eScB7b9+ILZdP
hA4Z9JjM6F5U6f2pds3BotLBQFt1dRUwT9QKF8RKVDJxqA9MiFPAonBFr/5J7nGYUtNma99eAOTi
o0ALzG7Ys9KuPeN9qmSnlAZpFYAKhR+A/YFcCD4uzpn8t1pRMMMdWpI4VlmIi8F2LBkwu2ZECx0J
fgkzYj/xk8md+uWmk680UrnDveOwjl4Wqgdz5Uj1R5mI9E+8os3QI+XTtNdtUtPKR0BNpdDFPCii
sMQUKh4W1q7aZZCvYs0pMmpE7brWgdZvoielHAqdLbzQpwUK52p6f3T3NFOJB++f9w9KYBGGaPYh
eojIISL6iDZTdDlQo6f6CYqMWrvIZnGFqx7ER8YMKkAaQ0olyHhShWgX7J0H+mpB/LR7dc/h/kM0
N0XEAmv2Pzla2Dt1Um+HhwaeZdL8KfAo88i9k6P3K7JmUpfi0FA+TuJubZVFrgWoPYIudon7Z+h6
NNNYXT+bXhoLCe9fOiWioEVK5hsyO9HzfkBdacDODl7RoW5U4wuElyAOxdLOUihdpA5FHIpo9BCu
pcWOrptu4q0vVwL4J+EarcXgwu86pWuK/NNnf7i/0FkLOE/lGIakLzEshZmuDOL3i3qIM4Icy4kn
SX/aP4y3LxQi+m+BXf4MOxvGn+nhCNohklSuUPwwHQelKdCvHoYbGrxJd7usEzLW2jTinuCkyBLE
axayW95/qSzq1NvDFal9tDo2EfbB+aGv+Q8vtBlZqCGL7mj6IHKvemOoTbcLdZ1f43U3Wc7kUYmy
Qp8OQ56ip1yTFmKTFv0J1PiAfhd4PczUNODvx+7yiYhiOnpuoHYwRwJ5BPNol3j6RclKOZBkzkJw
qM4BFiP/9YUoVVFpIpfyJaFX4LnzFBc2+F6S29KIJwJFQ1wQqoxEB+cTIUg6k0byvhDSIimoMBeh
WjlLL1pLrdiBpHnGaj+jsDQmAIgB3E6UzWkQ5d+HWn8FxmhR3fRbDEXm254NSexkrGaZhw8oTzS0
pbYnb32pcNjZNBUxTdp3WsxYdiyUUDyk7C8PzYNbIaJVAd/4TsA8do+psPHrqELCipqeIV8WZgSm
CUeTM9C7VyrMS4hNDjxShlOxHav8A3zO+sYPa1tOQFz1Fd4aPKsCIb3vjR8iwpavDHU7DEBou6iq
kBS4zAefTIhZUeFtpDjRUZ6EvMDz4i7oym96pK/nOSpo3QusDFT5vFGlU4RV90qtFsqNQGsbns04
2nEJAza44pcBBoH2Hi6+/k7QYKKNs28sP+bwJ66jWF1qdcOlhMfgw1XOYfB7GV6Gut3/5aLbKhF0
kzeT7zKEaqrNaHrP2tDAeEDqCRyBWwtBmP3RTHzigRE35OVleaegx8F05DeIR+QEyALSjdXYVTv4
nE62SfsHv6bJPZholqqWVOKWUqvXGcXyYtN9EZKZdnRnzusSw5Bjkka2+c9GBU232AZ78h9lmfES
zu3QnkBNmIBHKjESSopAfK33gS/Nax7JL/S3pSRaYKpujG7Wi+zkiVZZfhqaDlqGBIrKyUVJT2lM
UdWw4spBhCbdqLvJNKfruZZcOMgkPxp+Fxc1Co4hCgqFaZ/xzr61sQIlvrv0P+0eweD4k66l/xeJ
8IOlbmQrI3V+mFv+P5rObDtVdYnCT+QYAiJ6S2eHfZ8bR3RFGmlFVHj685Xus1F3VmKMwt9UzZpz
llRl5O/I35VUDycEUn1RpH8Xy+pjesgMZ5GjDQ7Lx669kt5GrUk23NExZc0SscQ6lxXvuzB/48YY
S18+GIYdWIiIKF797BeyfzDYrMfcmCRsmCEDTtJOQWwhx8CpJgoWE0v5pzhOfSjVPCEnFJb5/yE8
WgKByrT8CkyFkf+Gb0GKqFNFVw591UoxaCThCcIZ15lmTJRm6AgrV0hgablGslzJmZergDniD8ES
WzWZzUZiPwFgCVVnBKjofMHcF7IIyOMXVu476C4Ib8HbaVgsLX9gurOCxBPfCyL4V9JWr799L7Wp
EB6Pyo9wdoRBAM2cXlbYK18uK6yfBuLHTjeDr1zuOf7Y9kqoiZW7YM6sYVwgmVJS8kLRj6JuSLmh
mPnQNO4sOU9YicCaOBjArZgF+hXctuO0aIHoJKsnuSFFf88fvnb5RrWe3tML/kWLeCEAD3Py8vAe
Ty7+28aFtG3dZt9xCEDPaAxn2U4un7wFWQtkC5ffegMSzKVpvExoWUXYXs8/ZBmvAUs1qazE/5+I
87MEc+WQjbCsSswOY/ATa/9X68dZStZkmlPwKPF2b9RZiGN6i9UZx/ULhtQ93CYvl9C7KEs89wyM
Cfe4BK+fg/V465FRrj6h7oY1ZY5hPS5Qe91ZIB/mzDq/0hQJXTDnVfpXUOeQIGtBBIzdlti485yZ
M2Oru15nWPUv8CiEDsWbv9CqlVi1NdWoySdOT9l1fUdBuwGERLTLKKrd6kPfftnGQGhmwhYWu+DW
4AGXHL0ZoZRE1Y3VXxbIlYWo9oCCri9LW/ivQMmHzuXmpbtu5DV09Tnwp9LYVPRJkzh4r3SgQdKH
8/eRD6Dn1uh1r915WpvwMjP0itOCvnDD+8sLOgfs+DNtdo/t4Nr1nl1bGMsl3QiECSh0CdGoIs+9
CA+sw3elcUHIo2yDX4qYTzAqAxR280GfCllXKPZC3e3azZK//wq9ZhlCHXuO5TWlg1V/K6QM0b7C
ih53AMmf49NQXoEG8hfZYOX1F88x4qCb1bCVIRD+6l3pDTDo/AutEg3yUCgdeIwP26PLglYFdOvA
Pz8AYyKW+n15yvT2cuH/wsujPTachpURm/2d4qMQeeF3u2illmqY78w1gEhh9HnpJfKdsmtHYMh3
82bYT8WmR2eZD0rDBVb1ry3OT0JUld2xGWHT7CBloNHb2FgnQNq0PESpAQnnZnaW8WmcKGP/ml78
K2sLP+fbabOIczaE2IuJB9hEhCohUIsUr7tLUNgvieMLm+lmQEsPxY4xwy/slJ7Y7P/HDpXysZFN
U2XdDx21bUWK3ccw7H3gTfeH77ebvSi/vQ/1QHkMtEsBr2KXNEMhb1ATpxTMRj8//YgVPTihvRPL
QlGC3sydfG8nW9F3A5QlL2JTorXOPxwAd7vdy9phbDe5XkUNxz4OpVIlXbvzNZjrfVa4KmWhUY9N
bpfZNFruWLp/6AY27gR3Pmxgv6px7RVQr2Zt97YQ0e4LWYOM9mAmEoevvMHAQlt8QaV3m0y449M5
ikE9qVdI5IWOTnQayM34HlNXNMN4V/CItSWJz2okEZnEZKRODCmmfz3/rJJPU0Pw8ie+Bp8UCdor
1J4c4OCE77jkSTGiQxneX331x9IekfNAXjWxTpvTRuwaJOhDPkVptTtCCyQmEFjM4Uwl+dhnbQIN
4IesSmRrDORF/5ObtVjMTjZxCXgG6Ne4M2pN4R2v3mN9Wbnv5Xsss8WwhGt+kc/ztVQQ9v39qg1K
u7fG5P9DQhd5WkjPQ20gCfKgZp2hpEc+Sl2PsJZGfVIA/lT43qJDF7EejFekCELx/Uy/aPx6rm+Q
tW9eDzUQhJy5opuktnQLe69exBmTZKDDXevdZVlpK7Yx1YlyKl6q6bi052IF6f92FyW8W6vrZYTo
a0wq1iko/3yxwAJVrkyMlgbpAzgW/hqLy9+FtdjzOi5SVVyBWTIQBnBVMW3HbR3obbSar1ixeb4A
YmBfSFjPNLhg5fluh99eeYMnV2XAuV0tWIX4SwwDaYeGe+zvjHz9eq3NIck7ujDqAw/SVmmYRVIu
9u+4AixwR8HKHZGsWE+xJzCWvkoFsQFhWIkRlSgQ2iM8sizAPNkfRGwLEZYklwa00wC0sWMGFzrR
uifI+7BjDgnFMlsHv5FKWrxQAM9gAL+2zei2ChZU4nokGolvnY4Za9G403OKl9OLJtnbVLFS3iWo
qv6lx8arMCS8eQZJP9d9DMnupIOLI5qm7gCnv7vtWn3DfE1vK/D4Oe8jQwTct9v/1NEzMcnjn7nT
hptBjvhAJW0mnObpfUjqryfmpUWWhRQAVttvlA6NGeexc9Sxm4+sBxm+4gpJgF9sR84rmjxKCzcK
9YmCbot8+ZGP+ycrhb6FXW3o5m16/pp/uG+atDvBtRfpvrnHKJ/mP7J2M98Ez6V1hD7tQPBbdwsz
HBJ76DARd/lp8Ert/J9amr0bmrnU7daDE2dqAFYXqHYPiZZzhz6yfL2tcvpu/oVL/0fb3x9WgCsA
0+geuXU9ME5Wh8x/AqSRZF5nodFJBP8q3XrIsuzwuYN42kcqsM1BjHIqIe+9Pqw0NxkqYnNltiD2
o1l82v2Nsm5wilIru0BxgyUMJPY3eHbfTefG8MR5RttyGwDX8JjTEQs5IWxMaOZz/KcyPEcwoeEU
2aeel1PfuZkGraTrcUmMUBhW6wwFhM7XzuPkMngMqyLHGLb5C4BR6CeYpZBvyGvwoZq9x/FepZ7M
Lp5Ake5cVLdnBj1bQ4ZE6tR2ld828jr3FJrtjeLU61AzAd00ZVSvK3URl2aaDLN/t2P2Lwelx5GS
LTUy+YIb7TKeVjVSvf8f5SZd6eTPm3ylskqvmt1tkc7CRRyiaAtWCRrg20bEUwa7jRDmiVkyKt64
VXDHwfm3e1EP3QvKjRokBS41+0tlEQBxq+HKKEtI4b0PQseKU1+qgx7brwtLz1LuXeqeO20ZfYr8
7Yt66Vy0sSgR9XELUPCjPMBbW/pmyJ1W10zvb6PjHlKqasROgwS6E9L2tBw9ZsHkiVPT5DXqs/sT
JjnSBESOAhXCE+X/V05zo856m8eEmpX9yKAGxuTf2HZFSzlu82T+3GbrbP15RFoH8QWhA42n0aJy
wQLTT+V2AoHdnla9VUKWuqfUrB9Rlpbn8sxPqpNdnbVjvZJadfdHg8Ml/C+Et1QwvyoWld7o9YQC
MHHfnWzg441Eg1uJ9MUVJONciy5GNgRZqyTaEgIPsCEbj2DGgjIL3FFMb8sHucVa5koPwmr3yCx9
7MVFFpLQrOeJYQjzGweF9stUP7fu8X7W0E+djZlmmCKdhuiKqEQOetn8CEtFCE1ySNMd1hHhuWgn
oHopDIutPnHSMphLzgW07n6tazEjQXwibh+iVRNCkXBtRXupIK5qoEv01q0pKy6dgGuXMJSAUNjS
6aQ9uvsmnxJu3f3DygkES/9kpVhQic0MiD+pFimVHKxmpFNdqL9iKSLhgTSRyxmjoLIlTJl8CKOH
ZzmihpFdmBRtLbRt7JlQZQi4Kg5U8ttiOxJyntlH8fu09aW+PK0Jw6Gyrk9rf3NaR0hkRUUkukJc
WvDwGvSn4p1oTG+eSLFbv3ixTJtlG0uA7hpJc97DcgnayD2xG9iAGBUybYqRuA98VZFtD1UNQiUc
BgYpAuYO4jWN0cpui7GBeJSggh7I/0XwRuNlhLNv57Z52aLDbQO860i7cCbhyLflOfjDfFs5Jnth
fmoboV75Z//8PIZnTCtgcDbH5Fyceys6mK5pmbuQ0SdHa/Tts4s4Z5KdUeXAvjBGX6lOfySG3K99
Ogh6DqO+xzDAsnDAq1CobklPzoE0Kb5jsxCPa3gwaH78A95D6O/qUTQJJtlR+Y0Qqvo0s8aXBQmX
HJnbxZfhMY2Zc8m6vc+39b51fJ3jv4ijOENx2Jd76eX9fbspfqhbf51u021rkW9jejYvg2V97vM7
1dk49rjWCMrpc4/ZCnAxzEl9U6/CPZxKbp3MMTTb33M2YLJ2YJ5oC2EhFvtgq4ZzfRFNG7xEPsxY
6eIpnym0+5GJEknSB2Phr8P5bR4t1+1hZ5IRB28/raLdWNTn7OeTmj5YqPXin/Y5+rn/tc9Z4UTy
Hoc46QqH4T5VJyqGFPH4MbgP4jHKPugg0uP2K41WXRZblIZ0/RbfJSv/k06cH24BBJH7FpLIOYRD
mQ6w4OX64F476q2M1OJhEf+lf+3Gzv/6i5cYmwSktM0A9hippCweTCmIakKxErmoUDpkQvVs9lAb
vJOfIbCFk4Ye6YxEDzMNYNTnJMQXX2xK+lTjqEw5yj7GzkAsDZKlvg9USxflOcqVcAw8d7JTIgTF
ur2G+Y0w+ZStqputl9ZTQ4QyB5ed6xHRdJZi6EK6TXKrBdYJx5zYynW3PiSjUYc33AvMAI6Tj2/M
/D55QfUI3dPopUzu+rQwPPU5rPIKsO/UMutooFLYYfckA6XpsEdE3DpJV3LWTzm+bhkfVw3kbPDc
aO65wL1rliyyRWvMxtgad93f2gtLO0ht7LRGxac9sjB08kF/EWwzSETBlm7TXAzp4YQeDkFix+W5
ntDA+mN2oj5sumoUfLdfotCPyRByQtlsgiUj4zOZRdf5HHzloJ1hyXwBPKHpKkbLGA8w4qkUHOUv
ytHaxFuZoPG44In0uswROmJrwEaENQKfHQimbTYMaR1qFMMawcH3gKoiRvz6CL7Ii2mRC1tMR7RN
xNKm6CWODtz6CO38dR9GeI9fbXnBFEcc7E9udHUWqZ+UAdDYmBkddK0E08FBhkA4QwpLVvBx15CM
vjVNRgV8wcorRjl6SDmwMiFG+MqJq4O6bnO0tgm0uoz7m0VfKI4PFnynuxFPEoFKpKCIuN3j03JO
7h3xnw7enzPDe0Ez+TIL/O9eVkZlCsDUHz9wA6VsBNkJIQcrAHvyX3uPq4Urnmc6lkZEEgyIQcmV
KVFh6+O306OaKVJA2XVFqYzOY9r5xyjK2FEju7vpjk7uqe2egAAuBQJSxKQEhWvCSVfDaU30mKLW
fbNsP5nTBA2pvLcWYaVmljDmPoskj6eEsqd5W0fLkq1mjfaARXD42Hb26U9n/9w+pnfa/EKQJrCo
HmYAZMvmTAj7MMEXCuxSeY2SfvIFTCJtUUw6s5bX9zqzKrKMTcIAKbCcah3zbXsvLy86SbGngiNl
YkEmcvIQ1rAc2KlA2RBFeeQ+P3R28QNrj05DH+RhrG6Cc7AP9q1dcfGpwF6jq7rBcQj9mT/F3XHR
Em8hcXMXQ3rxdJf8lrok35Lzx1dSsRQPYqqTGa5DUBdMMMC5oMgkqc5r+9pmP1TEf6QmjXvcsrUS
9aqPKtX/I6cgOuEREIibtPoTTudzSH29D8+2NSMswQ9D4fHmi4hyKeYy/bZZTunu8xEdC/QKXZcN
2JiSPcLuFfXlaeTz1GSZLCvIUNoEe24pASVjIZ/Ap0FjlyNdw6BB3NfExkAaqkvpE3/LDyYnj1+H
PYy+HYnK5NAYSaJMlkNU/d+7KP2FW6tS4PqEyu0Ma0IR12vjCAdGsXNAKe4RUkczhPfy0xL3Jvle
6RG5cHr/zz5IpiJMENAz5BJ0qA6Fg9bvLdjd0M4xe8JB0jLbay23yPi7c6yJeNW8PVTd7EHMy2Df
RTO+G5zxJcL1G1+b+XOioriCCkHFZjxioUcC0HjiqQNSPBL1Fzmbc+a/0OQajnxJtXu4gcQ72nNz
dNfassMJlpOsQi5W5/o0ByP7abAg1abatOsJhVkMkPSZDw+Z8z/2afA3bq0gKNMpiBaPZwyfzsqq
powvpGSxaFCJ1btutUCxPwnx7pq2sdMY9zBJuI+jSTR5pnYCwMncoAox+r2voiGrDBrv1ljn7Ivx
m2/J+igBRbAUdYsG2xDf+rn/0VdjaM1awu1G9V6m3PiG5uUmC3D4dkmk9F/CF7brtumvbzANYxJH
mYzRD8gCW/JjQE10TLzetmf4mwiai7TIbC1JrUAipFTeMzG44RGR6wfHOkJOBDqW+ioNgytzCLD2
rUtP7nazlpotZSjKufDipYCKEsQR5c5tT4kYP1IKt9J7/dOAHFGZP3tYT8UtSwCcRdzzCN38IUoe
VlF2vs/y16ezubJoFgYUQW3j7/19b9vbRt5XBisVQGUkJQ5RFp6Wz49uNEU7mnrv0jlNkXuRqMGX
xBjeK8etSTJpeXBy0RlKvCd2HRKot0fFBc5zEJsZ4xxlyC7etQ/+hlg3wwOECJfYNcK8gPtQVnNS
L7Hhkj0M5wV2QBGHv3/eg+5Q/0slbkxxahB6p9wFk+9MBHf85QfgNcL4+qwfy/u8noo0rD8Rxp/c
6x8Rj70GukzpiRzJWOzyjUm3Q2Ku0UmH8i6UeH8Kqd8WawkFq5MbU/g7lUXx/rqUhxvqK/yiQg8L
OoAqg7yhihziFZW3DdigDYuOXZMJzTq5CQxWRAI1ZJQtatffkOBiQJe3HLLniETeI3cZdl+j281s
SDrAliu7+jsdq78aAfeA3gFlgcOcQ6bmTyu6av8Yyyo0qzZgKappeOVAkHiUkKAU83to9aiR2931
PI2n2irf+xB/YJAeYpAzSoE9ELJmmSBkjqn1sMgQbg2VKW4ZCX6hKT5OzY8C5oqnEaQa6qgUPFFW
iv1TEONjSNj0d8Olm22lFptfSBYAIkAdkEbb+LtbNY0xCzNnaBOHYw+BGEoZRL/EBGkX93O7bVxC
jMAbKy5IyRsMBOrHQFBDuh+AQWxj5McvxBSgiFj3kTRRRcOEaFeOCmiB5LxPSwETKpzHT9B38g6Y
/LiPyGlWnSGZ798tCeJrPLcnEJofAAc0GDjfEaDC8Mdc6DbxGQP7xMCJyq3OmPNBWifUbkB1UrOA
5rh/UxSpzAQf3gl/CTIS3g/Yrom7nwzE1lXDm0P5FaxBgh8xRxR7op45S2x0Sz2zxj5LttcMwBFz
BvMI6Jmj+v3aq1C+IL9ta2YRkdxGUhQX2phkpiCz1Ps6I9JREZaId6fISyTVFYVOYAtxhrInqW7L
UUcUOpBBVHRprliSFXNgWFTH6eNYW4eDbyLnIRaXEqAA0NS4iWghk0p5PxgJ2Tm8qk87vMJ1QT7K
VK7H/ixIrKI9T/8lw85vcInXhpuuQRGhhP8ok4xgUmpwQk+bNGfKnMu3PH7+AHgAmgq2dwBwYaI9
aXHZAwMHvoTgKYfk/8HHJeSrh5ZPxSd0Xsfgqi+7GDN6t4HYVUvMII+Sfwu8IIInoR+LwFMaXokG
RIAEKa3KoxRuhe0pQAN/YAvEAI0EyMMn25CWvMZZYhoVMy233gpV9uOA88euhrtCzL81TqOUwnNQ
RSG+Sk9fqUHmH6P418Bg/YABjthK9M8oU6BHNx9Rf0H11BNcUJ5OS7mPdlCiG3EtwruOIx2+KoCL
x/hOtZgqiGM0Q1ZERvwDvBXmQGZGj1VcS8+EHlSmZtS/k7i/VLtojTVkmVcmVYnNmXt/WgCf/kRq
1M9RNuabGdrFl9VfPc8sEDXcF/SHCuSklxkuMZb2MAkOAgvTJFE1SxmvjWbIH/zJ+tzMXotm9l7W
c3Vdz1vb1razfqCBW4PG6T+MRAHa/QHFkidFboM7zJxdfTdFx1DgpwBLpaTHDd6Zv/qlOSiX2+5x
EKp5HNM5SgSN73lnSkXryw9WBzH7xwtOndfQShhBhDIX+R1VqRF3CHlU3HRCVrXaiWJd6O5Sh5Le
hMJaETuCkq1kR1cFlJ4P6mU0Nvp8LX4KcojElZoSumKRGEoZTY6Pmu9D3e4H4Mnmq2v718dFo4J2
aNYZgmuh2KPloMML2uxiohyNzRPUZG/8exMnn8NzMjFQUQZeZ9oevMZtaNQ1S4hdq2hYu40VhLaP
0GqjIykE0PRqkJxreRtS01NiCwTZQCypz6mcEWbxq181fz3GKG8nTSmEilPD7BCBhKijRRUn7C/S
BL4jHxwJhSWdxxRXtSTokkOGPQ5ZsN6Eprn5edrdJSarS59OJMpBvC1wdbh2ll0E/zc4Y1T94TCk
xrAbWBU1NFw9YFbW5gN6Kq5q3mMUnEzef39evexeOLpfaC9ZQGtJPUQwyBgO8PHwDQzpIXQDZQ/x
oBB3NBYIKm1S4K0p0vwnh8PD7APqgfHDh/gKs4nNPuRyg744wtkRxoYoKYR0LoqRYqxPsuWLfVs0
Fl8FiXgNfA/MMK6d2Hz96u7rN4F3Aj1IRJ1ixfH2EsgtjSd0I5m1FXMag/05sONcJuMD3ZRo8tLz
m8ApAgKwE/ick9vspIyfFfRcpH993Ku7zgO/LaRcHtUVWq5UAwgSj8S9+aYOHWOibFS4DPnompP0
+k4HDcJt16Fddj2rxv213NUlTYXoQhdIWvZ8iQYLS0E4Uq1BnHqKZlPD7Sw7Uzj9T7hYS/T0h7I7
eWRzFUrkoXlN8GeYa49BNU52Jf2C+ub90seIdlZOEjze0YJ8blHXSrdsfoJ1vc6khj6B6raYSMMC
Eb7mI5hUw/7EmNCfFX85eg18mrwybpAEIP5gK5F+CWhaDtJKQOgyOb6DOiQtQVRl55D9QxikHexf
eLS5vj2PBrrxpPPZs1ghBLHFHRt4FECaNf0iv7f5bjyblTSEIMOD4iGdH+T+oueZ2BSjQpZZLeVt
OYQMhikMtBBIqKwIsk2JBgLpLXvnRfmIJ0QcLm4sAdDjxyqpbYbrNmDXvt7jICmIWvtc7/vH8pyd
m2NzRInFbvmwDN+mzHYKLFFOlBzYlXhtuNyobt90UpU4l0gX/Vt6iA+sDah5WE2YuV2YSMwdlmdc
4pkrsBtK84avSwz7pUBF8w0qq0H9lxG9saFDPy7M2x80s7skMPuT2+ClCMpG1dRrL9QFZuSLDDhe
m9QUDX7qbb19rMtlM3qy8Wa4OorSUQ7xaivgwRBW4iTZpQoWyC4RnawqXHdxM6L1ruvTRo7KhD+a
bzpOG+AfcwGxbujZCmwppynt0GfTYInKqSFCm9W9UhvEOUO8VBDEPEfpserZ0HnosYvEhGrkAHfe
Li/TR6s/SY/RBachKMz7DPDJf0OpdTtgz781m19gvlHQzlFxogmXeh3vJbiES+KB0tJ6LlwnPm3d
2fs/z5Jp+DwTPMYkQZCMvRsi9aEy6K6lri3kD3FgIuqETg7KAy7eUP438F4SnrEk2gbI+BdTE4Sc
qihI0NeZqXbDTb5rrmJNKMcXJRIqgfiFfSkEJNti4lRpVnIynZPwauuRWFLVbQ/nUSJATbffFICM
rtkqrDuGBY5Rk7Xx9O5BTPNTTHflLl9vVXt7pF/326JgLBl7j1f/MnfEE5JWAa2B2AZiImi/d8+d
/w8pLbCBNrhTl5eGqL4Xo049eZL8YpA7jOD0jrUzRchhn9gdke9KA6EQf9o+WlL5ZamvGaQlyYhq
I+X+kpKCqGD9Qb2o2c3rhTbF2mTKjh/Sv0nK/UQMn7KG1Fko9Djycv5Ip9gh7EiRoUt6/w2Lgjn0
SPGZfQGWwTdvTPidsvsybeFHf+/KWln3tvWqXlFv3qbIyrJrhpC0vFZXdmQWz/6ldakd6R4rfD0o
nDSoylFX9ajlkbwKtUQ2dtlOA8wHtHlNRIH/UIpxAywpT9aCAguiJw4F4lhSoR4U9p/c77jPhENZ
5VHPEwlSb6e7GqJ6QOiO2Tv2VzdEu2JmLKLf7qInavthlw4EC3ISYqKFKNhBkChxyTN47swgMwZY
iuTG60XriBpZTFcWKsWGFfXcfJ/vmcib3ka0xBq+zdosnsSTiqIlZZ3TkBkOlb6HKkVOM+EusrrX
H8stRenbj4IzzA1wrAt1ioQIa/ICLlR3rSxrksrgV708rvEuDOz6EO/qwwvD7ei3DcrNiBV0VCNl
kEVW7LfFvCbkfnLVkUBzWPKv9JUI/dUFxnufzBv7fsaF7gjWAncEM0LiTPINuCTjk29jj+oh2fjt
Hu6/713v8N5lmze2dMVGhN5yRMNQ8O4akFsl5cbLFOiJNy2lxW9xUbIZsdrOPJ+OjFhB3zGE9jc9
Oh0kZMey2HVGKG64MEgCPzrJr8YFcZTuPj1/dUJ91sfHQXwWbrM7m3z79zFKF/km5n5b4ejAnuP1
6FcuLZrCSeO1d6/fkqN9PS3p4rVmv2TUyMAhFrzijKJDN6FQEFg06iGW0Q/lr3EwDuwg4gNBEyF4
7yl5bI1QlCyNMq1rHPV/FfwH6rXXvE/6boWJnQY4ill3xGBYjkEwo4dz3+xlC8zcip2/6l67V9EX
Chf9NDgL11khBZYNVdjOwnEULqyIBe50mpMecLKqxhim0JHZlvZW6AvpgASrCrL9dXm9AiiB/VBK
Es4Bxhiv4YvdPh0lxYBIFCC7wQkSMLvE9mjSKC5KUDLwGSK8YgAE1Py7X+J8Qz8AYoGnm5GAq051
5qX8Oeb0OZaSUvTLYGhcutM6sIjksCtLdYf4dZyXU+F4FjPY11BMfLxsD0oFO4G4tYfk8LS8w2UN
aev35no8R4KkGJiBiJZf8qWyMatZNWupZr7A0Z3MSPT7ydAAa9HBWVCIf7yQxLBOcqwQMjIWrx+t
IC8rVi+cI6ScpdNft8lDxTdKGrP1xtIULREO78etGEooCSGRNgOKdhtzhZQuheWfOPQJwHgMHFnZ
iJt8MW5kxIyqHa4y459pPnrRJRN2CSLKPpxr4vH+R9vupRQwavqY+TBxokVCeJAufhSvmmneiwRQ
4CIdTWyBHofAaIz1AFMObAKLYLtDp6LkAMbldr1m1sxSSN14sMWZzc6WD6tjs5KnVe6N0lXXaQg9
wUyOH50YWDtisiErzumIbvqv/KsIBt5mm0j63OAlS3Q4f/0k49b+3bahkpCa/qlblWeAe4EB4rZ/
qX7uqWR6x4hyGUFA3/ShvtbuHafYXX9cEbJkuNK+cyjRbrJB3bRKnRi9am8Up4PnCjnV+A2FcPxO
nGCmT6P2VLuNu7UbrfIdv8oL8FkW0Pfg6/FNvhWezPZ7wlRzjGVez0vUmRYOt8iqbO16quht0ifh
hMzC0niAKvNMTWXDBVfNbBY2Zj4qkQ/BtH6a2PZBL+ayUXW6W7eV4calHSU/8YaJj5WfH1pxYDPl
EjbiN60knIfu1Nomvi/9IZfp2PuLj/GmRYxDa7Ma+zQ5sMaOoeEDtq7aBGoE7DVMGufGFAfhgYqH
DCTHhFsfYmDQxxuBSmWzh8JElvCEXpbgpR/NsLcF4XuMZfWsDs043RlLHJjvzIhpSI0euApYjWvn
QowLZiDd2T9aJm7CDWQFTjlg+M1tpbMOWohpe51Dapf9ecUOPW+WyjK/uxQg0yuW+ZaxFB9mTIYc
hVhd9x6L2wQ4gVZ3zCxG42uXYibIeeglzpPmQ3Rax0ARjORtGliT7Zsn2YlV62uxY6DASb8zqEao
oHhOCSMsnSdO2IxB6U47GcIRITYJ/FIjUA3Gb8XSVyoOCdXruJG2W8QNRI/sLfH5aUZ7lZO5v58D
l2tGRvMjWMltXNL8wf9JoHjQlWEfE6tQE4JscWJJMak7tBfRyaaScD8/WPEo0kGNwXkVVH1Szl64
Y0/u6xfC5kFZgAQkgavQ/kVs9zIi83yuAskOsxn/bmEjxipP3jgtsFdftGfluEGIITrs1yT8JUJ/
34cFqDPccnWOw4EBF1HxHqlV1ecbsDhlD9++9+eQY+dvwPLNE77/wzT+3SOnTRBJgY7bovPjG3aR
OA1uxtEQXi23m2FGSE3cJnV1nCaqYQgUEIP6HkOKA7DqiWYoyfTW5eFJCk+mgZc7Iw/aJG8rGkoJ
5E0LUZrRvOz4twvvidryCyNFXKQ3zSDs400NfZJhlfAl5mt0RCQIBBGihJIQ+jidvvmEwHwJUucN
WxJSazbBnpqgObA76BQgT1T/yn/Fv2hYVOb9J/3pUesKzGxNDTGFUIAZLeYvbxMik7q/6zOqkLY6
LNZdvPCo8s6fcD9bVtMBt8TuvjWCP6C6MYSyyApbkx7dc5g5VKnf1A6rc3Fmr4QU186t7KrBjb4q
lwAr7MrKfsXLpfE+aydlPCAMu/GyWY7RbWBrgd06xMBPuLw8NvfFfdFD6LMKhwYQKuZKCcYEWc86
/TwIJ1uq1S1cg5UtcEt8LDKnDubqzNg8PtfqlA80iAclTWDqsbqndczbvGfOc5kdCdz1XxSIIOMp
XCG2Mlg6vwpoMR8TyNdYaAsKpQ1lgGr5nmPuKB8az39O1vPm1NWsCcZ9wkKU+Nokip3nz70ZtLB4
e4+SeU0CQlnm2PwjjGV/BMxJsZhiBxEnKnACjKjE6lD0g8BD6wZV4YYxLFsdVmb/mSUiZcERTUwB
QFx/xbftffF3OAoAGBCFgF9TiW9tWhv9aDC69rzBCC8saRSt4YXRp94ijiniZtmfn5b+KlxFBEzJ
Kl88NhkOOpxSFg3RURWzaBEsxMQqoo38QTAxFZ80Mc4QK7GeI+3oSwgiQhHJBzcpW29SR+xxpbgf
jYV6Jva60bbcF2eZOPvyw/vpzRgWqYWbRYAtyY0mSZTS3Qf0ue6wcMWXms1lnbjZHIYMQHnkXFE8
de40waFfLrYDqOUr66GaEs496GnwmmVIE2bBQbAbSq7Apw9gUgLIYE5ZlqSYxHh4A8rQvBIOrXhv
togds50gfA/7/2c0xTrh2wC7A7BUWnfE1fhbAPTqw2Ip2DnQEEhIiLBqCzFTzBn1M+2VhaMGYD9n
oAJlPJwTjb2CnboWb3nhglEc/0Qvt6FOPMqxUd92xjVvOdQ0VjHWdjePvBugqNIgt5h9nNvcmFJf
iv0Axq1TfY+eBii1mLRBQ4bdrqVjxA4BjX8qSDkQpk1KYpkh2JaKcIL+8yrx4zcAVjwpY0n5ipZP
DLTWPFigwQEULwZsXPjkkzpOcld+2mZNRUn73hQr3bv/Ez2tP/x2ySRA3Z1gX2PoaRxOAyA33kmz
ycEyHozhOzt1OAkndGwmChNYRgCaJ3YavARA/1CCMrGuyWk8zG6OPwSyiJmYsOUbMDzv5uj7ZHrp
zmG0oQgnbjGpbBnnzrbv9lB3DcNlO7JblWtQurPrY9dL6SG906KldHt2nzQ9UoGlqbO7eJZtbpGd
vvHeOSGg7I6K9yDU1urRoJTg9WELv+kvDnBw6N/GGO4D1PxTVrxE51jef5Rm9SZPRtj3Gj6zoUKf
t+dOecxUVE6q4gY0Nsv7R0VxonDOXp7XVuvt6DzWJPPKnZoZChnCqEGxWZDK38x48t7f3qxJa9lE
8cLzCTdvY41Mg6pqI77EXX7SX0c0mKoszR9kIN+hU0LMOCGcNOYlEm5qsuo2g3J39QFyvBrnsIJl
u0vprO/mdGcorbyyo8c8ecz6KUL2oQoTpZi0cE7ShvpRXWFEFGRz+oyH7+0p3r8YLA7hTvzvWU/6
hyKH0rNCQKlsulaUuq+QadD0sWLpa5j7sUKVFHd92mCYzeHeG/UPXVQatIiBm6xSyyDyld/ga43V
Oh4wMB+wLzdFb9LeBcc+cSDOiS2yeno8PUg8WnPNVchcwRJfjBJGJJOMval2Apgel8A7/WE1afyr
maR3F2/mO478iXVHgj+rSzcf0XZY0Z20P4ywAVJmT6iIjGtcMTfNKNm9W+NKmbbuyxAPUER4NOTt
uWkj6K12BvZfgmJ3dq1zgZ/Mk3pZ+98L2XHPehtU5jF9N09zDRgnZVcMcG46Ue4hcr1WhHf9UYSN
0Eor3QI/UM18AKaMi9M8DFfVe609VkZx0bNFX9nQhpEN3A+cdzqhXtnv2jrlbd/WYpuBISzPKf/X
20d1vX8vM+ZqH69LgsNAGzHOapQ8o4q1HP3dadJAwW8NgfROo6bnBo1Nky+aXsDiGL6yX/815B+3
wZ0Br1vUQh9oi7aG26Lukc20c0yf7Odrp7aGJ0I1H5v8F7UTFlgifIhQr2Efs0/4dbwc/Lpt5o/b
IaBtZ108zXSVEJTvC0hknZ93B6uDDGZtw3JX2e25gUyEmQjasAIa6TtPoOZFMu2mVgH8CJH+iJEc
wBAk2Z2OwF+zsifC9137Ul9Oq/YPUVPeHT4Ku5cPeujJDaQKZnIkaklX7M1PCYrrY7mlIrZ757j5
15MWtPwejLh2zHsIroAyXdXybzYq63zyRgLTXofYOmJXcu3chzTMhAt8QTQGJuUiU6iLEaZ3NPRo
hv1pZw4aBiWXkInqU2XF0iSAk6W6DILiYMCUxKXkcKKLFn98nDemfj0hIphWw7ZYE7KjTVoDQrUc
ShicImoCkNVLp1leOuvWn9+hZv4ZT+u7OtZedvobkqUMejEZzqSDfRzcvg6F3F30/vUTV63XrVQK
3YCRqv0uXVU1a9VuEePgEUNzT/BFuoL6lJvYcR/IjO42uRumF3c+pgbXiiJgYL2SuW84T2piXBJA
edrWd+wMzRyt7KiTB27ImNLHjJM2tVQQfHWr0ZMVBQQrZvR0q44NTcog73IUvPDaqcXgecqPc+Vh
1rISUOIz2IRIXdnel83mHRH+WexaD3A6Y5xSYI+Xnec0h1vJmyAIx0CP7bNF+55oRreRm5VBbSot
tCt5a6NSLjJo2qf8j6bz2lJU28LwEzEGCgrcEhVzDjeOsmxFTAgSn/580zp72Lt3dQVLCWvN+c8/
EEME93Khud21fnHSbvBaVTBdKdMp5+0rZVWnTyPD4nmfWopDN2bqtobJMmGBs3Kcj/R/iNmuLML0
K6MPterNbndZPhwNO8mJ8g4TDVrOc9S5Oe+V0Xu9hzR8SfPvak4j2gAm7YgCmASHvFMa5nycocco
x5q+4pm4X2JYu7Gv5IPnxY1/qUdbQIkYkvoZ/IHCPTIwOfFhcXUPlNJvtpAeapMa4yalV+kBuhq2
HKUDG819kumZ9W4U9h9PQkWEfWR1faVyq7t3pVL0VaI/COAxOuMrGpW7Z5LJDpKQhG0wbctXLR9+
N/AocJPT7fQMbXCI/c46afW6t1WqTlJWdCfSdgpWq0+vrDaP3HAVOMPZML1iN2iN4rOiOPlrERPc
RsnOWih+BBIBhnk6oCeeOgJ0QurDtVY4+lRYfFkiO+A1kocm5BdlLJ6VJHFWvXsJydNEwGRDaSQ9
C8C1PTi8g+ozsaZvmpV7PL02LjzR+J/OqUH7iFIMgTsS4jwwkON9vPQ7Q2DGcGwMkR9dV3Tgjxnl
1qo+AX1PO8cDl2LpF+W0hTRh19kyQ54coMG+w6jD3ocv1/0+qc1pi90BFQsTKlhi4laW7G61y1nD
NvJHXPWOECbmGD4s34NawqZBkWn3Ogtl8hijZab5eOFvQ5THtH0yp2mfjYN9qM0NCXoH4oGqKPUf
lHctN2aaAO5/7nDeUKLgKdmmam1dvM/FKzTGQK4Ru3DC4spB1WFBAbr0coWpy7ClL7Rq1nSd+u0Z
Xae60fkwX3S1alncBp86fN0cmrEXZFFU+V/m6qX0n5VT4nNUB8m+qdh7/UMLPZVfVU6MjVHik+Kb
4hFIIfUvuQddY1QgB+I6OcyyatohMOGCZy5GOIlbNIEDI65FHNZjmd49DZYKQLsHLT7CQy/qkVGc
lUHFXa+4Kd4g5LoQdPz2VSzpi0lEUX1nXVB2n+cxvU9zXidKNJrT9DaI6IuyweU+ij4T7TDPX2ED
0+45Jw3tszs4j3Tw0iYVHr6uwY1xZ0nCd47xt4XFWDEtICx6zxOVl6OjfB29jp2nAxN5kcO4d3CU
zh1loM7wDdjWuPphZtFQ6DPiBlPkksIfwmdK8PDVfNh9uBm3A7LSj49VHyah9x1EDA7o6WU5nwL5
eee3nOnsIv2Oz4XkWHtA3B34Rc4amrmsEzHFOSjKBE9HmHDiTiN47QsyDoGbmODc6BIOYe1h0a2g
NC8gEUDBGBonjH+4NLp2wSy+zXoBcNXC2w2lFWX1YWIG2la99V7PIF8fbv0ISx8qmGT8uIfAqlJr
5cGjHXYY1Rnuh3hKeBavQZlM68+cu7Y9PDSjIgsLLEywOOqrjwH3lqmG0B9gJa3L11oh4qy7LX7J
FqlBlfe41CiKq87NlUbu3+BBpgoikOsUBmDBZL+JaIQdtRrC9FZOmhhBcmhe7lPpvbBE+djN6wcK
chNPYU7nLc9qtgqCsH8PmIxMZQ3biL08XTzyKdRiW9sZWIBh7TB+311t8h7ctypLpP+CIMIyJybw
dya0IOcYQbzoDzi3t7G1zRrnBurzLfXUip1OGn9rW9KGbm8/T4bqFgBTZjNEXX3o2gbI6OBIuZUB
mv7nPAgfVfwFkqlytMGHCuaVmg8gjuat3rSbCafppc8wE4dzMaTIT2BD8TqUX0HAWDM6g/YaYCts
fInV5eAzbsaO2oaQ0mzp2Dkyr55BpsA087T+YfwMZryD1xnLc9hk/yjMa/rCkQknZpsjU+4yjXWt
4DmyTq3TNXIQCbYsmRVzLWhDtp8u917FGKDTsuuVNmByzpRP7zdid36uAdzmhD2Cwkxb7hUA+MXd
iATYCLPY5AyPkU9g1fZ72Ufoyv+13HIEcwDSwdV9g3LQXjnPaUdxMxaEn/vJhBhBfbV+hehQE49N
Xzs+2M0/p+6azlp/ugDL5Uq92V3UqWwRmA1tr4yol0kfqJV4IRDkCWd7cp1ne1q9lTVnssCIPlp2
obt0XH2U8zz7DoDBHRfN1wbPTSf6xxqrw7qRSABSYI8sCj6G8ScQtgtwieEpu+7Y4jq2NZip9C4U
4TUSN4gqeGJeve4+vnMd956a874h1xinVqCfP1kfkLAwmRp2nwEwQRtEYsz4HQcoMtzd+5VfVyy5
ILTtU3cOxpY2XLOCkXmmKW/ojx9z4MbQVPAgLbI+AxxT2I5s0OArLBL1qMJpi/Gw5VX8/DNoIveS
+Y0ZqHXPRDGG9Tqbh7YwXHUfLbG6MTpeOxlk+TBaFrp34xZHjd6d395TXukjW+e0eaxI+uwBxaYM
uusU2NXECQpOtNscTWUeM6vfv1nfUdB2N+rqo5HJrTFRj+DrJjNremcb4N4RoO4y0fowEhz209uc
q1jtcOvB/IAlBYF0Y0xTHckjxMURLE0uyW6P+jIbwuKO5+Ui29xYxHvsQe03gx8YVt25Oi9ow3Z1
j7U/MmyFkXiBzAE2dAs5qHeA+wI48GsC4z89/RBcs+BOaI5OaNEgZ5N7DbFm7b4DlW6h7dXc8gsU
CXMiw0g2rGGTQjtZfEKDmp+O+GyMzEWED2RAOybC8MpnJJ2eH20bneojClR9qOZhBpkNyPM3ikZX
uuZrXxqAjIQy23z6escpVMgb1CLA861BlHgUcrVjvdcfeMF03NcfA/4X4qR0XDwXXWVSw785Fz/J
/DElWR0GXeHUy/c0jxCdXcqweTDKRL/TvQToVrH5aQW15kTM+JCBwq+n97fiDfRY5cpg5Oo86GtT
F4Ytc1iczVCHIK11qtmBj40gHRNCekDDdsdILj3T3hh72kC2Bu+OWGrNVOQck7eNSNS4urFu9cru
qYoHsNpCRt6w4RRsW0uwPKV3xwVZIyOCnYiL/Oupr85YlIjhIa9F6TUTbfHyFL8M+RvT+tsZel3X
5Y5sFh0YWg+eVfLeWlNAlmWnLwZbj017LB+Jtaw5N2EtuTkxr6cOUhNrab4R61nuNXHjy1mthzRi
B9Ovcc63ARoxwpgTtFX2qADTqKeU/UVu2lXUe47yTTQbPFADGTt1/wIn32g7dEbRP1EpXIfKGsL/
EseTZIxBuCSDZxjsWZQIWTxT2Sl31XWq0e8eI7j+iV0eYdIXL5pjuSzzxQVXgcHl5uRHJpYFzWeN
jZUw4hQoeLRg+ba23RzD5xtZ6tFcrCKImwe6MFwGXMP7Ge+A3fUCwdh7R70S1x5sAm6jNzP1bMjs
in0J5Ek/oVdH2q6Tp4s9DSlBMeMc9/JP0nhrlOGN92kHXFrld5ijNaMElv2PVfKr5A9g/vbwW61b
54ZlYNzOKakYHPtp5qMjoqtTzuXBvjHMFc4yKjX/rUPe7McvCUHtQtpgnK7T3jkxIJLVVzp+tjzY
0cVusWTBU+FnTFjkNpzpO4ngLHprvlgP0zU/8IILXdvFT03LuU1YRXY3Nt+tyUHHguDqXvEDpukM
KggoFpu9nS15Tkin6Rrdh6Z40MWjuXXmFxcw6dysCJr2KD+ZhyBbxPv7qo5ZaeqE5mwfa/P79nJm
E6Ouw/eI+dkjOODiHLxwV3qRK0QdTKIfsTb97vh1cFEXZkQdMoH2P3vknQy+inGyMvFchfGFSq0F
xc2jfG1TCsPxnycztOmdyu3QEZvgo8gMLQck/8rJRvuqrYog+ddtwOBtg7pX8i8xndm2h1Di0BRw
/Fipf5p9vkhnyOEh3HxMJ12rzCtXbYmmO3e3DDKTcdsvuU4g/oipI86K4XjMMfL0bTQ2RgfcJpLw
AN8CefpOUiQlBBzK3jwnopFMryBdodEQrdRzXg9bP6wt165nBV3iuaOBTBlYa9+Dy++HWuNtm4qj
Lmme2rDDoXCzqLucQGNNs3/vv3xdtSmmy3Rz704b8i7pCSZ897NwDxtGM0AonYC+EIEmzqL44Am7
3s6Zpe3a+wsrDf0sE8/MSyKvfYaupfK8RN9dXR34DkQ9ZciSUNU7+r98Hm9psKPf7g92HewlcC3z
cTKliFXXtSmfMpEOtgOyO+pzvmZD3edUVX5yon5MlxeI+T3qlce4xf7Z2PWelAVKX0z20ok0yS33
c7qlTnKV8ATIBL33D4Ud/AspwXCUeoOCwFSlxBcaq/dp/DsZzZVL8MKswibwuUvkaxeufDwdzwnX
ABTpG1OwER3GFTNDCDZ5/wMnn16FcUPkGIt6ZpyoWykn7kIiBlLtsCwvUcGsyPAwHNSMk7oj9L02
gKVOQBQgtvvute2yr5KFCf3iZp8svBnjEIwhgLn/DKpVuYGF4T8m+kbiHNlDe0+MxMm+9mrWvbJ3
IYoF+p0dJcP77TeqZqC1eidQ+vEKcW1wpddCx8k3o5W+2fRxkYcDpGgxWWDb7JSc21Wt91Axl2j8
0oBzDt3jHuibmBkUe7OXtT3YaChCn0e9GBe4De6JlWwjzmi3cYG/h6g06N8a1gEsTIrJG7mB8XLW
re4Y1Ya2Al1orT77C1Yp5CC2RS7+Tz6KQ4uiAfoz00GmMr+0gpJ7LaHYj9uu2Of3SXH3ukn/mTgW
TmeijuSpk+CKzBkKIQ/xK5dMpD/L9OsGJ3ImSAecLE2Oyfrl0Y66ii9uQRAov9ljf4fr4AjBWoRM
3NQkWl6+vuyJI3YNnIGvhpQpMWwDupkQCyFX8k2/j/CzZ6XgdSPIsna3xIvedsyIEr25mKhffTHB
TIMar/crwls5A0ASPEQtLbMoSXv9aYoYnwLJHcV62sc1jKBjcCEgLwQMYhcnnrh9MfoVrYLsGQd3
PrdQa3y+njPCSByj8Hx6/3kchSwHkXjB4th/ECHlqgrCFNnvTzgOI7sn8TbWTmGOJi8JmTYvcYal
JvydyKPXmHxG6M+YBEyewRlbf3fWqzn7AP5ogB+Tq48BhVNjFXo6rYUtJ5whsTvvBuL/KL6Cpbgp
T444H86eON+JRsK/woBBhIB8cxKb2PsijgggGiCOWGarrxWeiyW4uCM2dl+tUl+jTLmNObYoamYU
gZ4Ie18L2KIc1r/HKhQ7/Y+DIyXloiTa/8keJXWayknfvrmpXNmLJTXTIii3/LoXiI5fFvV7T/xg
hQcJj5P3OK6XrMAzZRqhbcew94HN0vRZ9u9hxpAOPd/L0dDXan0tlpUf9TvvBLvbceoeVjr+QhMY
4K1+d618PJCdyyCJfxhGUZDrOAA+nE5reqANswJqb425E+Y0vCnL0SL44ownLFhYwrlfr2elLX/y
jRiVch7Xg/1WuEgve3RcSqTNAQs/yBQOTdVFIAKxsXvY262G/xXMrdLOBxeXEbVzkqcUt+zPEH9r
sbh+4203oaMaPOz9/suAloiayV7sa0U+YvhtOD0Q4eFqiHYk5zwh/+Bx9bgK7fsC/0qYjeh+vHgh
ppboPEUbw1XJhvLl4SF+WYBEuUwQzTVEYExz3mPLZ68EwRjQE8YHO+/4zS+pGDsG3J+L4xqL97r5
hd2AGEKflecuEoZo+5xgUQPoyzOYsLcOIas5+JoKeLB7F0NIJ2UD4Z2LrJW4LTryttc1PHQmEc0H
RJoRwjb9l6oku7olBoFBeXXZGetFp0Fkr24TqNOEcJvIL2l/T5/azbg0NvAYl1XLu4N7vj0wUOA7
xkC680LDstc9gKZuoOb4nXnXmQHsS3F4Zc2jjRt3/Nay6CctWC3XcqIcEfmbDHFezFMQuA5wMoIC
2gmtOUFdMdZd8OMhjWr4gLxg87lI1y64+EziCSRsAG8DhTyzShfuTOsyjCCH+rT/JcyMtfvYHDxz
zLqjAEKAGu/QUVonrSRooYWVIbKbYbQFAdeEXYNNdS73Iq+a2pnMOv6cmKfldJ28aMx87qz5i0hx
63/1mC+w/WKH/HaE9W8xN55Q8grFgvyVmWL0FbgxNHCz+sxFXe/xHfogbgeGN+xbNgFUZZR0nWEY
le70nwrSpPPo5Xsm08ySXzjDBdEWUGOJjxIQe4b+CVz/6cMI6zrQzQyOR4Lv5X2JEVVo2c+lOFn+
+a3qRBKIq6tw3LG7cz4nE54RuqVF9bTTxbuy4RQB3r5Xkeoaxfiz4Dqsb6w4rQ2E9ovDtzFhdjiY
HDfXMnsNDKvxM98yS37LmBFSMCjslCFu6+rSLON6fWGaMLhbvv34h5GnMQCjAO3JAAtwrSBsJheB
IOSiiydWTe3w4MX/rK8aHnLjB93Te9FM8ySARJI9vO5NMldIIPfbIegTi4CSTFpZP9XPJWWwRygd
rXwFz4FVA+4vsEJFFzMHttJVUDz3MYfAAatZfQ4AgWFu8Net16T0cwBbRR7q0ezJjIfT7CRZgGF3
Oboz1r8Fd1jE1aZ+Oa0lZIwmw24vmhqTVw9MLe9hLMKoxEEMxI04rHZNaXdT580UBqpOuuWVRFSz
5HAKrJOtO1nPDMkjxeiQ0e0EM8F+6rdn+EizGRy7FD8L0OQEWTAjY+elUFmDW9rP1H3SZas9sMfO
dX4FHPmBp1KXK7QuvDuUAdxp5lMoOhYs3Xuvje9e7jx+bmsFA6gbPEdqlJeXUDZyHFgNYHMwcUb9
dZmgDj1Q1BAvte4ysEKDN3hEsEwRv9wAMxPuBSdRvQ96f+5oqODACERegE5Otf4TfJjkj9opO3aT
zPK6x/S8bIX3CxOG8EI5uyW5BrYjxnpQPatVVg9StvyHDTnnNVlEMywTOjut45B9xwHMiDa4YWfY
Teiz5onRq8x+d3Wo5zrGJh0HzhhHGmqv0XJv7dDIPPUcF/T+/mWMTduHEX89AJPk6Khhd9XCE0Ib
P1qgdD1wyC8Iixtm0+OEcOWWQHdclfWoDC5zc3QHq0lO17mOG3XNRhSKfBCKHOA6I/xZEyE5Q3cR
3GY39H5Pt1p8FnyRFQOlCHcz87riyALFjn1zKoZjmoMIlIAnaHUc4C5jHYcUC2vALocA5QM7+rBv
tkW14Gowy1XaxwF7XKnjRztIGr94+J2h6hmlr+AOugdiKrh3JheKrZW6foxLcnIs5wqkxNAdUjdQ
ZdT7gDLKDNvWskFq+h1WSBxjAmwoBwaqBnTvCxwhjgn4IIRr2gGwyOrEOoaPBflztCjcRnZnymrY
vo0qdB39uOOgbuq1iIpk+XMQjWPsPmvD2OYS9A5vFoDPsrXkeNbpMHHVmXCq1lzvLLz6rLodE+IK
p5kVKIFGG6Eh/mjWdHfELIMEww0sKfMjF51GKxm/lqs2N8vi8svc5b1gD+JP59879Vr/4n2HCd78
MKnWGQ2F6jaW9z5gf5HMyomFeOnW185oyvtZv+0/2eqdH8c6m9urMnotVbc9zCcWBm43J305XVxy
YGG2kNBuDpxU50IFy334EduA5oSIsUtuISr71vQ+vjkJLIAXwkZ8L2onQ+0O1zjyulx+VGVjdcmM
HGqaoCwB+u1/z7167DZuecRfzH9PKIby03v6BbIOySR/+NbbKbHZn91v8B3O8cpE2UutNGfYAQjD
QriiNqBu8SEhPqDFLrCnQbqGzwzSaDJ5mOD2IQiCZ+75q1gfesx7YLGS3HZZ3vofJPixE2/SDTSF
FgsVHAQNAkMP9wgE/Cnn7sKYXcV0Le7FTV/5pwXPQZuBAclRbPTN2fSLEcBj1wARhB7WlGQ6XXkb
A8YLJHR1HdP0GTyoGxzqBzQAq6v/mcXzFn1JH4DGx42DgccJY1pG3twQCk+U0BgU3g1YZg43sg13
7MygXGHfmuGHDLcJs/NRRfscX3aFkIPuUEZB4cPDbzJPw/s9gBup/kLpGdS7FgqOevreklyBaS96
7d/Dr0K+KUOoweUfFhisACnqmBy1C/v5K8hmnymzX15WhNrnPuKAMTXXLPdXR1E4bw4OxLEnZmIV
gWnjGsNSZcA3PIpe8+hfCs8UA46giHvNnTHKNklP1/vw1lm3P57mcFnGxGRhNV1OtHzP5QomBKQz
Dh+ntsKe6L3ZyLqT68FPZ1zdTmv2GfCaAig4N6+YdghfS2Tmm49YnJjqOM34mju/xcB49vE1H71X
mAyy0kS4l5BviCkgVV7FGPcVlrGc4icDYI427TYXBDSNz9XJD3b1k1x868zwiMWR6enVwSsgG94K
B4jpMODF2QbOJujztZCV/9rxymY8LZHB+dkwsV+RZxju5XQ55RTdureI3usXk4VhfOuDvibzcsL8
BOgajtBZ/e3MKnhkgmBbr0GD5VgzhlLx+vQsDWe9lJtJC1R2HhOGi/+W7dW5JL1X4j5Ii2GD4I18
wDHp+211Y1K0B63RM6TFcnD5I6SQXZmPHzBe0Oz3ur0Ihw6hBV2XfzqxYl15oHhIalkCip+sf9hm
fcGA5JGyHqhL4kHwvOQftH3SW4ofV0rbJx2s+HAlhHrJf/UANIGJG8qLL1RguBgOSd6DdMmGazoi
2qiDBkJU10NC5RlD+SxjaBIb5Lukm5AGWXyk7gxYcBMWgyAmdfkRixJXrJfkV0h/hhthqNp3/uPF
BNKvP8STym3LcIBWVD4v3nBid/pyCTwWjVrj/DVoYjAn9onw2IAemdNN5TPy77iHFynv+u/dgyGG
ybhaG6GBdxNbonR/8kQm50ueDHAyzN3NDngVSV17GA3ohjUHC5QVjEoeEkwhCIBouk2vNUXa3Aen
Jq6MtYa3/s2CHdQEeqH0CjQWq2Fz89kNqotn8kk7/QWVmeD38vi9w/anvVB78p/pY8sIMJLg4PwJ
IhA4FnpYp8zbAVfkOx64d/Ze5Vi+j+4He8ejitXzqYOVBri4djK5aws3MleU+si1KZrU8eqBUTEE
JyYiOBnT8TG8+Bo7HUhn9oGpqwrUCCgguPyK29NTbOp8E8bJqrUSA68UESELup8tNCay8hPiwont
JNYRYMuMa2hTlm+8bKrxy62wpKTQGsbMYV4uL0BcxAn1OJ3EY55NmX5fxPeXsYSOMExHEEfpiodA
NSa9NtBO3RWy+YjjCTwCVlA6URUwcpP8OSb2GLXO34mH09+IPhBlOZrmQZs47BMlZ9b7aPb1yKcl
MkTOCHkoIDixc6bBPZ/WJ0IJZhj2D9aGvW18vGtf9pqViSKo7Yln019axh093hdWIJvojUJA8syQ
wn81ewUZWXoIU8mHEOOO4Ll7iNUzApsLf9QidEIfSQjL7awGiTugXHDWik/sCtT7KCBXsddxyRgj
YGogWYGXjQQTyiRkIOnhGAns1wDt/nOrMe0gAxJXwpIRGSHdPdeaRmR1n/JexvO++Ztxk0OsIdHU
l83HZwjOVAUC9PROqKIyvUzikbWTeO/DWD7L938/ygdYDA7KTblR8EIDGCRTA8kxowpuKwiZnLPn
TO42AZ3wNnRXGuY05cTEVIXVgoWnwNhQVpKWB2zt637jhavwB8CZoom//zJzot4PPwcOdnFuO4Vh
Fcob3/TFW00dyk/WQyzhf0Rl2gIcbznXadsfa87uR6yMdxsMjA1nOuX/7nTH9iaPxN6JB1GNNlV+
q3ysBJQl0PLkl0Oc9XaN98OduxLc7QeTu9XHIR0d8yLe2iJcYIoyOhxpfFjw7mESROFz9Fwdxo5B
rqeCnsLWx/U8JbZe52zmgK771zndCmMCRyFsDYptsUXxHqCP/7o4NP51zAjAhVaC6Kxh/N24x/Ya
DgfKTlR1OspR+C5cNZL3wxhXVNpDxt7x1Xv0mgMVNhkNH32oQxNmx+p/PiSzwBklrNF/zWtEXxJg
LzF0qpeN2+u28+nXeDqfPn0dlsFzl9npFGaaMzmKdO8vFM7yi752CD6nBBk2Y+bnDuyIIJbTM0cl
h/0GqY27K2/SdPN5EwX3k/5z7Ykts7ku+hnvo8FCIV0ezhKjJypVqNg/2VghPu3TF9hHp9HWHaKW
+iIUrMdAP9C5294HmorkTB5FeI8fC9aty8f+LyMMArOzvBHfhuRNUuegnB6z/Z97gviltezl9fsz
d0qAr7J/GTmTyVIU/ejwQf9CtHJYqMhDTFQQzfXffAcxb5PlZCnOKSA7Lp9aHiWPQXwlJKzpeATC
antgWJKPPiHFxitsEFKULTiwt7/9wwCtXWXrK3CsTYQYb1pMsS+Be2b1ozx8S13gH7DEnpsH78Vs
hpUcSS/gBsHzrfjYWWA4U54bQAIWX1aQztzsAKaIPhEiDV1ZCNcSy3pkl5kECUOzvj5RpEDVWmuX
QffzW39+Hx8/e4QNxirAYVzW/HrUitgMQ+dCb2t5WOXXHDYadLwt2Fy29Ij8ChbQFHZSy379IClD
rEGTSyvY2d5PLVCZQbyjGVb4EerNu0NUOyIp492/UzjQRBzhB1D/4z2BrOQb0lJNip3kkF4w2ZB2
M+CuYPUi732GiFLbttWQhiVF39EKK6Onc2iugKNFAA0IcoxKFmRqZ2cOUnfGTlQ7OJdsTWUD0rCP
GBIN2+dP24VSQ+0Ju0j4ayy+9DzOZd4Q/JJMRUJBwZbs7h1o0HZkwWeVtveJpLbG+w0mQ5uLExrk
VD0zGUEuCnGnDm4bBK59oH67fXeyyFUBB7Ccj2uvg0UmbF7bPNLR0BN9LBd53P6zup3aHIezFraZ
JiCictXjHcuntp8z2BoCB6hGbxenqYhwkLYEOoUiJf6CJoqa7f5PR1S9Kv6xy48uSwwAqGmQ0Prx
GS1U6R+M/oEIUQBmhmy/ugrZBkJu9GPtrVX3A599EeMC1btdPcyuu37t3pbxGkFdk9Jm2ZawjZ+N
zfK7+UCmh7uyUQufLgRziKO4sl5O2Oj1i9Ez3VssOsj85wZxK0fMrHjeIR6hJkUX9nnwD0j5vfpZ
4cF31RIP/ium4uLxIEPkEnnfnjbLAMbA1QJ4BUgBaIYrddEgkAGco+GqXYVX3qzVIQZ/nsxTcOO1
O3O+A3GUh7XDk0lE5hgrqmDpbhCwwC/6rc4aZcc2FR6Jy/TWWOnL/NcafcJ6ivYBwgGS8fR8IeGk
hAsK+9ZDEpaMOw3zRtf0NT28bBmcFLBWxaW02jOsTu7hATAH5o1Onff2cdR6+WjZANjLTcvw2npA
KHC2uYJEoNUdMH/CpfowZt5COYq5nHs+K5I8xp9YcskS22PrCejacVGWFATTlcgVtNuYdvI3U+K+
3dD4evok2+IWgozyrBIc3EOR/jzD3Abq8lvcMziz7lKC4HeGCre8f2Hgyeq/yPzSDHin6OEI0V42
oMkt1MU66GAA5SCHRPeTfUZdv5zc6JKCdE+h+Ff9SW34gFzKUOPhQqd8JL02e3Q+rUFcYmgEHTf+
9+GgjDurnI3k1mOA36DoQcI6NwIljOadzI9S5sAazueXhHowGbcQ59BP3hzGe3EYz64Ydyox1cFz
pb2YTHi66nyUgGRp4K6ocnC2axjWsXm/J3jwgti52r841P5VNEKwBMwebACz2tDQIqjddcZqAnJn
pymGeTRSMEm2qjBRUKCiPO1b1NywHf3bx7tO36eyD18HszwYpEwQrWmD+Jw3R5lNMjAXbx83pij2
nr/8v6t6bwQIdtzyDz98ET7Wm2DGZMHX3paL8AwwAbfQgUbyMpXrwDT8A2ANIXf4xCJLGz4GQtr6
/9PcKLhEjwKkx5p+x86he5d4KziGWyDS25ps2VE8K7jRK5lqffZ3gqybfw+M+fq82IPWY+ZU4S+r
Ulswrm5ANi6TN7dJLtjHJ2hug1pGQrjbtG6IIf3DhuJL+TZ4MEXi8IHiFAJOzhkHbB7VbLz3FRSf
GJQNBb+5hdDU8oqrEwE2npRAXOg884IZ/pvmJwMs42Qun6xjVtAiUqPr4/pLG4iVXtSj1S0qFxZI
trxevRojwI86efeZeYHAn3H3A486/GbD0t85HpQD3YdiAAlDFA98geaGfb6/wxoWFM8PxgtnTKkl
ozASJZ3dDgUAD6SktueMQxxZPNUnjwLbSNSLG8nMRHR9IWGv7ykhxaLqMmNkwVWX1x166/jnAJGR
S/XtGAhktyy1tyndN/9bsoRbWG4HcY/Cjj8dKjqZWEqtKp2jPLiH0RA4Jvfd5j7iw5U0rUwtedC8
fu0cDT6GaH6yiOCORvTXGNj3cXAhx0ugpL95qwyIAWsCGYgpDDtfMgHHPRPjSfyx/3yypa3l4XXH
ccATLjPmwWgJnVMUKL48Uh5aH47P3FrGXw9lGezyGukgQwLCIltMNfFgpj+VOrXuiwukFMcE3rH8
Bdhnl5uODj+R6r8f1+EzuI9A1pIobGP1x6UHgRoWYXeUIJO9oBzfXfwDBkI6rvB0me4nuE2YwItD
eVlM+awOMRcXncFVwPXyvrSmyDEw/pcm/f5t0ikJacSl75cjKf/BD34sbv65fUwQmkBeWsjftwVT
bi/C/vtDe0g/6f2hBvIGEwfA4/j8JqBzQr4jSZjc/hMtqRps99hIePACyNvdjwp39JZA3uNkucRV
y6aCm1CmUaR8h4/wVdGi6gQmSlQfoUUMJdlkXDXw1+vtVrH3/atY8falNOSn+VHDdgej/ZJ/M+Dk
33t/L3Zc+yOT5Ukm30VVKD2fDDglnlEy7+QhnSmMZeKAJGCQXQaTmMrfrnuzwTaFD/qyt0epZvfy
IvA5A6yx/+rLqz162JhfEC+0HclL3b8kH3Re2fOlvA8+IW9I8y27GPK1v9/L2JU3hWBx2yPOcjDi
X6OjOFTJaPb7a9Z8C6/4RiCuDL3/eyxlpirzbr4ROxbMKGba8L7Tz9dk0EAWSH/TamD8YvWBn0hq
9CjwSt1HrIe9nocLMH1oe6ygmIXTAvfhpM9lii9nOwo5WdWqRtfBy/j9urj+UQLO0AJO59PsdGK+
zGURnO+j8zlxzufZ7DRbzwY3exAuuKxp8Qfr0mmIDYcf6KCJ5TBVW5FdPmiJDXtPpNpfkJ7BaZBT
Tdbiknix+ZWPTXLOFR5cEqBfnvwDn1q7L8dkzgnl8/IjhLJxiCd85mJzBRyPLXffpjs6trmyeD6a
dVqLI1NqvkI1zg8JGV5+r5wQrrdj1yFBm0sGIRq8Hvmp9/+NTjjR/HkwEc/tGR9a9oT+hSy/9X/A
hWRIIuKeZaFYf1GvjkuCDE+niw+34QQPh/69w+Hu2LMZOMNWXFVk1t4OZd6Ooyk9Gzvp/1P/MjoW
ILX+XOgMEAf/0dlMbjNx7BGzLPnvwunAC5IiwxUnyQ7EK+wwTZiCEiBeQXs2KFYkcU+CIf6CzXR7
STPEEfKIppb04+91w0UENUQyleUi+3sc6Rg5mtwnE1qoYB5wXOXrx78jiyDBk2xa0HG6PPFZky5N
Hm+owOC0PA1DIvo6GfPTUT1fO9FQL3oLuVYGp3UZvvFAy0OkEWJsIcqE/dFA/9vxTZrhYmhtX+N0
KTl8couQvwcq02bVWudrUefSCNNFY3njwIN/mW7c+E8r6FQLSEtUq/fIy5//8of3ODOChAYQ47bG
ctnCaxgXxL46J9IdzO46RkmgI9wZHYhBwE8ds7l4z2Zt+dXey/qG7DdsmABZ8I8ByEUKE0PuNmGf
MrCFp1rCbyXadf1YW4vKf6x5R/gg/vm9Vb94In6XEFlK1ABdu0CkTIIaWERRMGCyIvBPqw/uA2sb
n8bDT+p3NG5JCI6o4OWO4fm5ll4cr2YB2ZYpkixOOc8jz9Y6wVr8oo4HDx4Zz6ayjk2LQiip16OK
j5ZYW8kDya4tFsbwhDzZpv4wWwEoJSJD7n62LUyOTe+1Ef4TZDxQJI4IVNnYgZXtybKAlc/5LEvb
f4lpOLWQiauPTU/jLcjTnYjCBVmL2IHBoWkjW0/HQrrB2BCFvzx1FDRwoDv8ytdAfkKfC0Rs8L7L
mdavdn//ak2VodTkgtv9wYR5aI5gmnpvLpsRFMHu6PmrjxMFq98wRmqN965jLYA4tUlzaqtOB07+
jvNqTPF8aMeO1butHz+Exj02cOjQU4f8xpBjSvylLPXQ7WC/UJzbwHpJX+QYslrL+hz3OwxO/3BK
JjZ8RhwsMSME5kVNwcrZmSongYEhQLGislb8HSVxmZb1ARcaH+RohuADui9BoRd3u+X2WmIp9zUg
g5eDnQQPoRXCVHjhKxjg1+5FuIJVv8CAwWEEzgQxSsg98vd3E5KVaT1bM9GvoC6x0pozdf8tW9Gq
sDTn/HiBJGQNCgUjxovRvCGmb/CPzEaaah/vkzSSZtC62Pm/xx5WgkgU8WNVNnfVbQ108tNWiL/X
Vj0AoGBC3l1XkIzPKTZJ3bAiwxHE6BG+G/t5Kj69mElxSkYcrhBvPHpBrdeaL7vr33Ird7vFViwG
jA/aKP7D5f7fX0d1Y7KD0+bv73DzP5rOrMtwNQrDvyhriURwm5mQEFO4sSjEFCRB8OvPs+lzqrtP
lTJk+IY9vMNlt5+iGmAj2QSy6mO1dKdNzSBC2a0z+INBc7GyLX1n0Canblu1SiTcVV+ZYTc8gzHu
VnHm3GjcQQntSEv7g4SHAp5Wt9ACGB83j9UVwpgNGlM9uxAyshW07uUbJzinIlhZwrHaDwB58qec
XhEnmyICILSbF4AWD9YYaqXiAvtyRUXg1lNGTcVFAQK+DXDPlLUjTO/u/sn6Ljpa+BBT4v55acv3
Uh0Ed+QgCEMxD7deamry/2VXKmki5CCLMTs9gsQ/E1CEsNFuAEmEN+UftR2sI//+dBvnTa89qcNO
WNJxojri0B+Fanzy1PDuN60GZAjq84p10djdZjh53R6olJ58EJcMeveNMgVqCqBEkEl19s34jO8t
ij3c8bfz2LWj8u20YMea+fTSa4AtQ83OWM7UvJ/Wu4B02xyxamtJCeXoE9ao+MBaP+5tKl3lLpsi
IkKxJwMWdPqg1grTCx+I3j0pgRwtFDKgUav/AeRU6z7INVPq3nvVngLqADYxSkkIic2w+KlbYLJz
eay+OCKnW/Pkb+3dJ5qBOdbq611qba23iSgBYiyfawQW4n410RJG+zzDQpc9+7vnZR6jQqU2SmWU
a64jKCG2y89Bq3ttBVlccwzE/6HeHMdQ3q7hcazvll0RdpFiLcVb5uYvKCGekP7Av01z/YsqUl/2
pqLzxlaWxqcjW5hYwYoKJ3UsYr4slKjjgnDa7xXsm+b3xcwXLMEFQnwcH8eV80FATDohL1CR4CIZ
WqzeY0Acr72XoTNCkCaCgmj6wNykdqE5y7Z1RAUV9lvT+dAlgXC8oYX/vLqNowPMmkYiW9jn6dRu
Dg/Wm+zH+VqAXz3y5lrw9nL/M1pufy0rMJlsWXwR1lC6E6PmJZJyO6Nv9Cur1QfcY0GJ9cqdaJSg
vc0uo7ExyJpI/bNDY937vp7HiV1F6fD+be2w4FGkkwo5fWZOWhY7AS3KUitv2RwdpuLiLVML3aEu
yncKpXUpr7dHMtvOvdIR586GOZ027Gkiqwvlz/F3IiGTmyKmhwKoPhU7aIhkFIbxgaO2TAH5Wyo+
Oc1Afv4hRkVjW7S2f3/zHFhA2IZsHt1O1psGAqPoNKzwYJ+dhs0Qb41RnsyMUZYYPcQCkMlqTpRV
ffOe6wOcQja1Cp1GfV6ss0nraKLTvahQ50G83aYkDjyTEfsmL8fVxwSSDp8vo6QvlfiB5i4Wt4HU
qCXElJhLJP+Ls+KwNxKiwwxOjjSymXXAERco6ug4g93MGrvWV4tX2xDYvOjG0O5iG2KTIJec1Zvm
52E/Y9XJ5hdHpQknf9vdq11SXMHHoY7bQMs1AL7SsKv5qpC85RHJQIu2Ja+5xx+S89OoOE1bsdLB
VGdzn0Nrve72neadoOjYiN/o8nJgD9xhTxxinVJ0yWZJH5J4JtA2V96YMYCAVeHoCBxvPhdxrPEP
IyC6h2tHD9rTJjLaYPDvwMQRXDvXu1dxl7ivTptn3AR14Or0SNw7mi1QycjQcARiKGX96jA/GVSn
l1n/vnhEhUfJhOcjEaVO0CUAPHnzGp0m+wKndqUAyQKy95qIeNI7os+FV0lywrWEclpc0ByJD6iR
u/s6omoUpamPI1QPlwuy1Bn9tDtEGSRKKXdznoYNSMQHMFIjCEbJE4cmGyV0elVn+X+xU/o3Shhv
yi6NYRMSiGhJD5bz1zrXSdnKfrpo6J0KUYyja7SIqIF2oJObIQgErRKTFn1btPiBvc6F5ZhPsv4D
zeX5B+2eqR4demBTUaS7TPkcpCvc8gFefgu/ppjCqMkhLNLIp1EHBemJW9f+beWbAxk9RWTa9W8X
EEStPYEWInoRuwpDW+8dgei5ssu8c/vOBRN5D9wxaRojkWEhEcMStrRQqconhBAw/gAhHygaVB7g
QAQW0LY6BagrYDuxxul668JYasKPbzvKutn2m8QgXg36N0MEHeASNPrLK/t79PT76UShj0zi2+W0
AFuj4oi5yKtbB3Ffl1uQnd22kXxOvoEqFyKgJz8/u/hB1zbpgWOuYRyp7a1sXvQvJ8eIKVCq82Mu
GAODWgHqZgOI6A+7/okPjUjRqYL3L4i2DiFEKBZmZFBJuipAzxGsIYomlCfYdanVBMv4peNDZPFL
o9EBtwINpm7W8cuqWRoiCdMzoXhfawQKpHqkYvyyGL4BNtJ2Uex8Qy064N207XWDRgZQYg3/JFqU
z1hhXf841/ET9dE5xGRKkAiSYzmCXRthbL6uAtwd9OA9otoNWb4NXx6Q77dGI3UnJmMnD3JfEAc5
aYR8kY/GlARJ8HNHjQrorQZasxLvyiJNKmCd1u3eZiNBOqxz6oWYsFE/6wLxp7//q6CRr/k7APzU
f6Q5yoJBu1TMJ+ntpgApfh1YMX35iHzbLTQKvEs7WMj0wEenyadfEG4gS5uC1oWHW7hvD2A5VSDK
BsqXzbDzdxvMX3YW9b/uCD7KTirwI79LhYE6/GgiVUG4RSA+atTBQFycbEpOo7dPyUkenUwy16dS
T7kB0wqXX40muLxak4bVHV0sf0hhbWmGk9Xk7HDQ/DSSqtZhtCMl5Uhopps7WsMC4+Ane9OwqWqc
yZKCIRUSNiQWXOI8Mn9qNRK2Qb//lgEWmlujFSu7/MGP2mD+GDWO/F+aZr/iRZONXrZ7yXD5j2Df
k6iBXqi0ZR+etD7X5L50Lb8dytIaS/4/zijwSLlqPT7b4+hEEsDPUiVbU8xY9yk6BZQqSgoXaFmw
jUrRJMKpKFpfzQD36iS5UaOS+JS4uytZzDfIWHalfJISdI+P9tawx9ROJD5Z9Dm3oiepz6IPjF9O
c4Fh/cvOQjkd0Tr+/lKuh2QcGhkQZRnOgoO0eYSLIXU0ynUchBRXEoJ8OnsR2Tvn/+EN2wnEAZUo
6HtBVo/pi3DmaqJTAIuAd1QCqkUt0kyCBUlwgmlwtqgkZYQeknEVJGmZ2U9UtyCoovSzONGEllLh
eMx7ipAX7AY5V6kNyhdwVYdz+N22Oy+qWdVXjFUiEHm+xBdyicB9cFAR8UVUYQgkvzaIaSQEebnY
iIRPW4k+5AASl0lkVn3jMoSPvIcDZvqTVI7E+PJFXkkMg8iRHDD0rBD9A6IiAbzsGO0lHAwKecEU
CX0CXaqNG7JByhGe5I1MUKYnhaYhlbSTCRP1WyHj6Kg9Nkk8AKeQdAZB0wRnsiZSGNPolhMEhMKp
yAEQ7SM/C6D031WQq8Ynnql1SrzKuEFJ1uImyZfcVSJ1LnCB2oBcZgmmePqvqDWVvFUyV0mAfzUs
ycUlp0UTBWN1tnrO9d2Vx3bMWcqjFLx+z5DbSDRnnjvtaD9+EczSjcUIQm5S65viyk3itKgH8ony
g9xVeANohjHRh7SBZIzLVGAanLpjyEACZhhfbBnokoYBzOVl+VSyYULkp31aSZ4p1wE7K2pQtLob
7OMCfhd/J45Y5WRqXWYFqcn3GzGSOIJxrqM0spK7jpJgIqfdulniyyFvJ5U6iU7lGlUAuPCbkThU
QlqgeTztzZukKxhMCWuFRLC1t3WY3gtfi/junqAAoBx65wfUJoLpFtZS8pcG9rIvZCd+fZimfElB
6bBTfIqjIxbsUe5IlVYYUulacWsLlnZf6M8/CjR1G0pR4OK/vLV8LbWdxvzsNTs6dxJ3TOGRCbEN
JpmsehHgFksWd9ZB/oSTcL6ah1CfHYq8ntjPgxvdevEgvpizFqEK4JpwtULag1bCzZzN6GmaACBX
KwCDgqoTqXiUmx0swShugqWSAgeDh4FDNuEwFiATekzsbwbAP1P++w0yCfiJfxkMC562gUFAganE
e1U4dILTYsOgmgo20JExycXlUiM53SPG4oLLKJ0ygaTOErAeLPponFMrepjBitZTOOEE5Tzl979x
yBhjiZAF5er8qjK/cSzvIZ/9G7WUvDrc0m9yI58vxyFsv8B/m2wggBHFlVRaSVKb8jdCl5S0h4qd
/GsKPqsEl0YfaPCKiNGnyXQa/FiBbIoifU1XRP7KHZEOyX4IpxkMFb3m+UUu689ushv+9PXnPXFm
pzRyNnFvD8MR80xezgZYB+opfZfRBnIXC+fvrKRAJZdW8ipZ+KFqMa1kSkj+JeudLFwfm8kmPZRp
zZPXiUfFbzWUqy2/4BGiBbnmNHxZPQ2q1rJ2L3ihYJcqGB+ysEvOK8+B4xrKvZLvf9UOqXXJ0IVy
AatMQH6yGqhMeflomjCygpGWr2nGfNexb7Fdjl82gKcrk1GO5vcl75Y7cpQuR6B9tz3Scvi+dAyg
zPBOsh6u17KlyWnDNHOf2CwdXVn7LDbZtVTauRiyYmYhexItJjFh4vdyjRaLS2dZoIQD+KPXSGrT
x5BAdQvwBGlH3GVCVU6ioDpiqkTJuwNGGctpnVYvvuQUMGlFk0mXMzDpv0FFJXCXuswMuZpvC3mb
kawlrCQOF2G6aXYolwZDQhD+2zzMBtvGsGnTJpAXMI/uNtU9FnwZYfJXVmhZYOQUpCEiCz01Ba4m
KTMPC+aM099JxQEGFafInoely/9fsj3IfVAe3wOS6UV/RhJ9g2kyrIY0hh6Ip7KoUJ/9KbLq4Wcu
3UzyJTqbFG5YbigKQ5OV5ebo7SetmFajQyt1TlOStYaeaHQYXfqAWsVBmH4p6GEEWOUvrBEiNekP
Nqe5JB9vG7dHMViZ9QZic5eJdfV8Jb1jQe2FdEXDFeAW97sW8WBouOBvw9W8RzfZYSWSicTEMkdA
NXq9wRZC46DnHMNiuoyYU7KETVYAWokJv7Os13taPfrW3jFsevNQIs/RaBgMWb6QXOIaS2X/t++h
6uoBPRFRINnDd8BChrKnyWwCveIwt4dMRF/0X+W6kmUMuW37zlQ6UgxHhpVcewhE39AEnTheLd0v
ogCmAH+IwAjOpCIqpb6PSdegz/0lgJIJTE9R3gW/I9mA6x4Lq6yWUzp1rKSsq5XFsssIkQEnnWtC
Cf7uvn/OXjCUj5Fx8S8MkCWYV/EHBXyMGKX0zfK8yQMD81sjVsZyW2VPEQ1d6Re0nHz2tZC0VemC
X9cC5d7kMIAZsHJJZD8hIyA34DoON3TGMloI/FoK4k4DiKqGffB3dYfvC7KQ10sHRFZLLri0OfY9
4j+fse+PRt0z1FU5NRrmjHgZ7xIMstDyeSRA4Ge/fQZeGgQCz0qtib+zN4FAeKWu9jvjZDpk4gyn
XOfKkZCLE+dU+Y//JYRTEtWj20J/l4nJJTqF8mK56gJw/ABlhL1EK1CaiEQhxN3ciYjgnLYYzVmW
qtIJ5P4tFlRrxlHN6kvozQRjdVp/XUNTopnvzZdlmJHAG3AzZcmT4g6h28uWRyXll+4jL5Me8OLX
fGSt4qkAI2XV+i5cspx/AyYZQTjK8S+3P4GtKxd3SHQ5lJ2ARed7b2SAPCzpVCbf5YS2Caspe5E1
THidbIrJN+qSk5CVk/fmIXjulP64iL5olslWifEP5Tjx56JbGyEeLesvQxceU5ca4nd7ljBJlv4+
uQSN9cVanirx5jc5SXHPi4IkSBYs+bxSpoGEbotv1zamNCtwUMpxYnti4tdikxvBjpQLr5JiuYsa
p8st5NaREshY39DJAt5dT6kwPRhXkr6lroz+0v/OABmWOGeSYAacPkulZSu+NPZvtuFM9x4TgEn0
75/S57vh0RtOp5vf2OY6slNTV2USEFNI70yG/9KRbb9N0+vXQRNOA/ksy0Jlgh6kJ0QOKbeDf+Tq
b4Zte0cXWLIYOfxf4EL4Lt9SE3UbXF48Uc+ez8hkWso0l3VELiWXZ3y1XrRKxmy7surImiOF1jdm
hzIvzqSXDGyZc2bwC62/GQ9jSPICar7RS3JX0jYZlaR634Y7oQBDi+HOYOUx2e2/q84vJouAw6b0
hKVNLCOWA2F80KOJGbQRd4E/wZBpyjgTZoec7pFD/jeYWp6gOEFeJGxbhZ2w8Mkg0AWbG0UycZJ+
tGYuRQu2UxlGrS/KVJY7QdFL6P59KxJIcUpjisipHzty+r9Wyr8KvMIrgkQWj+la6sg1a7Gmd04o
wMwZc80AmDDI/sd36B4dhCQNmf0cxDeHlPxdUnMVTAWJRUmevUiSXLbSJmHSL4WRWyTbL2s6h01T
++XH470dx9vBwfL+BqpMT2AMkgu8LVkNYnAcfEQpqA8O5pdpJYlcN6YmSJUxbyRNiZQlXzzIMhZ+
1T/aDcS7RaYBh2mvp5s9lGzsI0Ee5s4Hh7vhYArEyzKcJ1OTokM/4eYxReQTWp7cJrL7ftwR/IQ8
xk1n/ZBP6vx53paJxhq0kHvOSUthXPOl3S8XT/obv8gp9SWwIODbKjN8GAsEStUZPgu/G9z/vp1A
NNbjNZ9ATk6WyoPy2R6CEjGWOaYcgHxJVCXjntWZ9Uyunbm9+3FMeftig/IRWAKXmuXGAtHAC7kH
pG0W5GYg2+R9Atcmw99uB1s5/LHgxAVjwEX/wsNT5+vGJpcRwzML8PeaUA+SpKxQiTA00EdBI0V1
ZV/4Ng2YZUwzpubZk+0AAYrvXsMCsBmi2QQXgpnPdMYR/h9P5Wa/Iibnb2+VUEO2fFaWpTVkla2F
BExSOJLNRv7gI8wI+/CJ/PCwWH5+nw3oiPMeAyVH9WBN4ns1B39NopXtU6bXNh7LxUqmAYTt/vdV
DysBeEiCCLxA3oy1XkbRIlkocrXjQUd6hLztATAINt9cLrAs5Pi52VeYuDWHSbTO/AjUvFwPYkcJ
RqSQgMxNR6pTt54EORJ0G8wPaVFKmP7ba5YeU+o7F2QmSCFAvki4NhRrZlf2HYIP0jwYkX15/Pd6
mQUcKyZAZMISFcnEe5Nf3d1fBNvgdGQPo5//nTIcGLdm+kkyphhdcW5zxIWQqoc0zQ2ZxfJFzUMw
VlgZ9A2LrIGTXETJos+ElsC4RSpNQCYr/K9YJJdMTqVtRgIyk7eAWcSPsh6lkDEACjGII1kq5Rd8
DN8JBm295huyAblYUh+S5UC+4+nMJ4ZstGh16dfwVIGZMVDdiNLEt4sruZFm17EooBMLQbq17177
NyylYv3aMwa3d681eKGFiOKjvY9qCNjNW4PSTZFUgDLdNzpKaPRkx0yd793VfEHWSK/qf5oDfEer
CbdCvii70c9FCx8XPBgYSNzTPe7RkoUjLcdzGRz8Z7uTo8uKimALzNGyZaWtFn3Z1Qs2OiTb5wrp
wDQ8Ajl9ACRmeBw7l17xgNFSvaOHOt4foETbJ1CYC800HHTZSnbSB+ryQKnBuBrcWx4Ub3HvhVpE
H45W3hweQMGT3vbOeDOoHf0JxpkQtUmu26F5TO1DiyB6t9mICnTLCv8EXTECvJHg1DGCjgCeI0WA
5e2U6Bi0oWaOGkkZPnb4oEJDAZXgp8NqUk5ag7wPBQXe4Qs91IZPamgpYbHO+yqi7EpvGV+D0jl1
n+sjuyHGqxTKFZgLF1uJeY5Pv2I/egXUiciatAH9KhvwZHSeqHNt/li3O7rHSKCX+4Dvwpt7zyj1
sfVa0d1OpzgVjE950IKLCdISaOPT/bCPTNYVjEq6B2Z9/kDJQ4/qA/SqETk54dljo0zxkV2n5bx3
tR2ggnxFoxldFxgP0xMdwSy+8pXzVYVVeEzqW7wH73sxXKCfeEGEmWo2jHrdvLL0X92M8Q05d827
rs8jFcNI61pYsIkQET5Qsrhbjxe69GaK/i7+5/b9Lw15FsLTW/SAVhkGOH+Pys4gFuDZeHqZFwpl
kBaYTXD8sdFBt/QpQtgq9Eg0QcjfQPcv3eakdJeuhvN9C5A0MiMM+gWgdhebNGtJ3QOLvk9Yx+YA
5bTXEJVabZbhLonihhikqnTYRFVAoRJ0H7Oho/dGyI+/Gpg/ROZBOXeKPfRYzFXq0wMV9Ny64bc9
RlvR01GLwJNClLsY/LsjuYWxOY5fdfN2jI8p3l/HUw/SjNoQbVzwAVQs0itrGvriYBw8cvYlbrkz
PVSvgJhe0S25jI2Vy8fQBV8oKqSSc0efMoR7dDbB0WDjU6LH9PD2+k59WEgsUze0DvEbQDAYEPrg
tcGtjVMAOqzoSxNtUvXMvBOdtm47woULlELLRsKgTn+u8zmYxu7jKrz+2NHmF2v5RvRt+nj1GPo1
0VBDi+KkOFfmDaXhffd48xk4SIYffFGKSeDvcFC3ltlePxaXQXt9f3bbmm+oQTFr1yw8YQG8E0Jc
kztAQKc+MNAsyq0rvHB/j5R5f5nU905R68A+qP5UyAy9a4LxHxWotq3BE6GkfLQK7EIwH4xKt/2R
BiBy6Yfu3j0taFqixk98Utxs1FYetNmwPUDv7QInH0VsuwWqHfEFnE614BRkzrVbzO8Rcg3ua3P+
U2ZvaGX6Ko8vbF8H69q9ltsGN7Htv5SonbxX4GeMXR7WECAPjksvDUB6lkyQ7OwjBnEBINQMWuAo
MTkQBM274R78/YBhoSHU5yg4x8NVeRP0QUJSIlbrCiwBVlNvAbjod+xqiaQpGmPX10h08CzO8+3e
USdp+eBgrrEBchV7kCVkb/rifyXbGMBF6JlUfJDn+BAIZKB2bhAc+o3kPsi3uJtgM3dgjbpFFyQl
Gg492/oEbZErg5xGsuKAMno9vCPu6eeHGIAVwPm+ejiGfaUevELsl/iliG7zJrviSkcGuUurKSOy
nRaZSKQYHliA6BRQZ95dh4+p0kGkc9geZ8BVGJ4ovAIIUZH3Rn0FQhv6VavlIh+iS1NBh8ZWXtC/
XLEG5k9Mu+SzvvgPQKofky7tZ2xAKcKWteZfkB6ubN1bfjoU1xHPpH08yFeU23NUQbA1vM0N1WuA
aICuckdWHK/ojPq+9qevICWjiqw41RtrIvtSIFYZnIsOP2q6U1X2mQudD4/wnpp+iaLh2dVvVkWQ
cRFvJA0JtZNr0L6nlP0228XwNtDx7mH6IJBY2K8T8tlr5IWApBmEiLHWO6wums2ZFWOVZWvGbS+H
+zmyQTsoZiWvMvmwW0pj9IhTHr7VZImIDLJ+rJrMwxy2W+uyRR//qz/IxlNOsZr9YzvUqERDjUbD
SIQiuRLo1mK6qP19RsL75dWZdZ/VdreojI9/Ge5pI24690vxVQbFcn6boU5SzPf0uxGrdljFmcXt
5MFC22blB6GLNzAcFYIwQPRN60GlZ4HBCPuBjssTNLOnh+vywUT5/1O5F9gqcfVCZ9oEqafcbL3l
lH14i61BBiiWmggZ+ze8UJjCDztf1MQUgI9l+dYrk6WVreqBsirFKeQ52M5BIkAIQbKL1BJk0KC5
vt2EdJoarlr6Lxo0dDlR/W6Q6lV+0aUzHiIB0tPcDxY+cPs8NWCKPqwcdb3Np3/4e82finmftGZv
zgqEF6zfFYw+Fk2dIiE6GHUPl5RDgbYIW1D69Jv4980Jmdid6nPx3NTHtQogARLSLF6vGYozEx0V
r9JrPz3kbD51YEnWFSVEgKqd1D8PUBuHP3l92YikNzNXgUMyaCfo4LRJtHtMpibA4kXKDgMgEEkj
k18dPk7+cXhCURecJChipieOMQWidrjR0e3eOyrRZMtikB6MoF06yOlXmX1lNAI/OMO4kVXmTjWG
IObYw+eLaAYEnFH2HpDBuF4UDMHrgLtg5zh8RbdWTPtG0vhrJLz0sTuEbB1DDfXv5U7r4SI5UoPn
6I409XQZHlxgvdiyH8LbuITrNqlfbLCKLP2MEKInLm59+GBCA4hbVMgnH1SrhoX2ZEn5JcoGFXvE
dDk7ew242POris3ccsEgb7RFeYlKd2bBPV0ulqvT6j44cqTgOtj1kdMC73ATKmAJjYYeCHcPhyDy
RaQADNFfyUBPtO39ukTs8UhAm57IUbM+g/CADDC2KyAwrPbaeKG5kWBIgRg1kG1CHDZiymugYig4
PXZ4C2lIxhDNtvwsM6WejosbUf42614iLWgEbe513XuB10ScdvCggfYya3F2c45XhFLoMFFDTFk7
3xY1eK5xfcXsSxmsR1Nj1O/hu+7/mCtgIzMYa6l5nhsrIqSixbTGovL815xlJ+dkPQGBETg1UMZF
Flksqqq2RegArrAFyCFzOQYgoifwZG87NewmhAtQXsvNcX3oXaa31WWFdE+xgnE1yhGk+aJkqomG
rVaBFnblIHCG1Mqz8LQZUxLtuwYOskfdRxydnqcC89lEy+SB9PTo07mNDpxDaitmM3dKLBFubqek
LINdaCfrd6gKYGmxjziA1vw+Y7/WNyVaZFQuMOjMPQPsM6pheC6pzAeWOhuWp3EE4+pmVP4rM3sA
V7o0YCa7L8orqlfXUcPvHB5eA5ImgTLRMruFgkGllTIXgZphEH0d4xi9TIq4MX2PME5CblYkqYuw
OW1uq4v5HhfDV/82PG+zUQprODMnlZ120l7eWwbq9B4+Qzhp8WmQDXT3Ol4mENrqrMB0ojGWTPCi
xk26WOnJJb6O6xjLIL8Nvges8NJs72AJGhQWbny7TPbBu5N3LmE5fq6u44oZHbbcO7oB57iFwiSV
wQCJEIw6kG6uu6hG9IqwQPr245Tj1wGUENxKCGss7mMkVFb31TlO5+/OJa7VzXN8jnGUQDh7iRhy
uuEtKcd3Naig0xt/L7HSP3KEB1CGACaIMlgF5Jd6gpVocgzzuqkD5w6xxob3BlM3Poead1vdQrQN
dndMkM9hLTmMz1MNlhfqZ+Cd3jaePn/6X1Y3EZ8psAZlklT2kWQS1XDKMwlcO7Al9Hmg6SHWCe/5
785HVlqvhV2RusvGXMtsAGU4vnENW39L0KYr4++BKNKb11ecBNYQbMN86F9JiRUbZG7WAooDtDOO
s3LxJruiJ3oYZl7hI/uOOENZR/jhMV4GbYA+MXegCJE+tObUWkoKSIj8B20Xg2MiF7wOJmQh7AeX
qB3e/P209nfjaLFNdOuJsjBU+zz9dB8J1lL5H5LqgM0ecM7pN84BwhF7Blr/fZNMooIl0CCMPfTr
9CErGdovsJ5kyG144nynYe2AMwhhgpkihAgSraeFp20FBpOAmTapahnouG3IrPUGSvjy3Gb4hzGq
f4x4g3SbTlgUUjQ50QGmEpWaAOGZLM+ZzqzaGJU8dJc86TA5eJc178nTEEmqf9c8jVbGkdIT5typ
bn6zPZ5AxEfj+PsrrLn5HgxdZd5KKKHsdUxXPkNxXsF+xFP5CF6tIydFzMDOnJq85rluxynrw3Y5
4H/LOVLxT5Qk0MDiMJFnsV9kci/ridgLGXWj/yTcbomCE+/A9w0K3g70H1rHFQqxhMLTv2VHDShy
SgJRTR4TlA3KrTZ7+WhGsske684zwAILJsAdzR3FIrGEDf6ZiaP4YbFk8V4DJF8qJk8iYcZ8Czgm
rvazI67qfKQg/Q5DA+MvyCzbHBXbvTnmKNU136gzEE0L7E765TbbtkPeQMhq+QTnwO5y8JnxANs8
T1za6uw4goXw2JZ4Cr4Bsad9LeD3sNLz/mVE5vtLNSTIERHF61A4AMBGrt1Hv+IZa2gTQ9W/RwhO
LXjPcngjSlo3gvuomjRnJTWDguD5Haqkz5ThQyLeqbGq4bkjVtx5rAH7xziF3bX3QWyubrY+VnYh
BbDQkxYFSmqXbh4S6hNoaGxkACw10Y5m87ountED5ai23SB6ojb6JP3cOy3w9GQKrCpkjOglMvJD
DZjOq4dwRxtxVNIXTBcQuGs4ksUQaCOtTJRB8eM4axxBjngFsox7u9As42vZQ/FBjejcwmfZgbFv
gY0Bfc/sFg0IslWiEH2R47AAiv5hqqmoRGSIsbbCJ6p4VHtBvauSYhagOlFopjV+8HL2C5gV6ye2
aois4kig209GOlMRZYUl4RKukFZJeIGpLfDdGmYCHt9ouo0cvgg7NQYi8CS4RFpSRBtn6zXPi6Ag
VEgedJZUHb2SlwCUrTq9OqZgjSzf1FPztVXm+kzdFnhNTO/wzt/YPLAtwn/g/s21sUaB+kzEZxM5
EC0UNAzgnVLVm9ZWz8Frdl8ztW4jFEuGuC1H7RgNTSYvOx/ycUw+pj4RM8i1GEP5LgsEUrNQwI52
QUmDJX3vsqq8KfIG+oaXaEsukHPhdFE5ox3N3Ce0s2HQ3INcdetLv8ZMxqrI1JGW4CJubsiEfBkX
+GfNqM9Qa2HR0sdNS40pTKzr4/cF1xCTashlDXAcVTJWfdZzYqnz7hNfZhzjeUSIfhrmi2v3PqLs
bzX7DXjBn37dP/Qa8Wu9nOe6/Xg6LBw6040Li14DPcpJPlwObiRww+WGmckqwr8sJ6xXMgXtVofj
RB6WVeJFLMLvqLuzuCjERPAjD93ncd68dZWGtwf91uoxBZF7Iw68sagfEJ9a195ehUPrguzhva3i
z/gdPmQdyLfaweUoCBt/uc1pcV0Y0+Wu/bccwpRL1zeFPqFmP2dLtMRtljT1bir48qzv63uE3g0T
PWXdTdp/ZOgNeDrQz+MHF6EkUF8b82x73bIAGgPdznrsvDiin4LT4oXZl9FphOU8Bz5uzM4LDDwQ
RZrAqkNPSentiUHqa2VQ92/dd6eIX/CTn0BG9342Nv6QWugao2sCyz5Q4g8l6QD/v/g0Oc9avbTf
Ghy807ZYK3E7bg32I4N9xid4bK0Iyz7jywah0A05GpQOjNmVRIEy1CqwHDL3Y22MAaB/rLOG4BLM
dul+5rUwndYYjQMm6iE8hZT3wmr64gmngLd9jvXuM7mwhz59iAJIYbLCnJcmdBxjB6efkJnVod6y
zpCrCsJQSYQvpU/CUmvaZCWIi6L4ugTGhiEfrKgI5oQAHqV2//kuIUvdfRWdEgWsY+eFYQ3qaTf4
Nz0DlXV1V/zpTQv3N5QE/5id/SbuuirFMKs9boyu/q0Hu4zlgjHXNI/Yz6516PIYP1LtROGxf8Dj
jrNj5RxhPt1mr20SvKIsdji5rTW68CwflA8pPiJ9wQga3bftjYGn0TMqRup62dI80l9qLKDmEH5B
etTL/HxxjBjAFE67Fz/fIoB8aljNidHLEshN4WHbRGC0JVKKNRxn19RI34tio6HIaZgYByApi0co
67I+2VeILPR06hmQ6vZ2jlYPeSqwmbyya909kKCjedxCSNCazovoY84xnkE6UddmbQCfYOMeMbzo
tjrnmSWJ6uRJwzIhj+T2IMjQybb1OTvv0a5tEf91EedFq1qRwmav6EmJF8VqNJpSh6mHG90+YvfK
nHxLuI0yuLns6k7qY5GAnvgUjWMCgS4sJEA5112zLZWKe4/2Lcma8gfXAk0hvKhuAzx/wyVVApSX
XQpvBx+iK4nvY8o0qncZKHr3DWiVzj4Dk5IXBeaYHbSEHTHC6ieoJocF+/d9zWVkAh+algg5F/Nv
2YHyxrODZ+pjirVxWYp88FL1jk+PpsKT2mbz73iNWpR8DBo1E6GLtoAZxMykHhRhn9p8N2ry1Ubr
0Kaug/hCZdZwLp9zFQcYzi2xlOlr5uUtb80pGkNEVVmgEFlEngONAmVcDZsj7e+xw2MVS4Vymk0h
8XrHftE/ozNw7DQjxBU8PF4Gb1/pkfcueFMAlc2/fefY+yT1voHbS9unpcFi66WgWVS2a/pF4I0X
r6RimXqs2JLP49NKc6WCx7wbQP86orimzBHgo6JV7aDqlCslSWMKucF1KFS63MbymMplodmXAfaM
HSqLMO0PVKHm1Yr1rqdSVmyby+E9QTykfmYxFNWkFsWTLKjj73yKq1UWN5PL4PQxkxMhxooBKzdp
kQ3z/muk9hjDmuBCbpvr4gwQMCUdJI/1YWJbEsL4wO66aE8/R6eu3kGWeYTULdEICXcO1vxgItkl
/7Bgdg0qo+8V3Jig5FZ3bzX77EoLpUnv6OTfcXc/WHiK7eqTLAYiQM2kmlLfoiSq/HFuXAJj15bw
pYSB9tdOYA1i5ow/N8KtXQrxAZXxDeOskpoaQ57OWVvYkMJWI45CxZjmJw6mHrvwCFNfkhrAiq0v
GKV0aNLQsaukYWr32dsBdFMgkMfRcjoV7oM+E8xnnkNDmQ5j7gTgOdWIzixYUektFva+J6ps/F4d
6WCIzhZFkeHt4L3jw6wWGhPqJPEL8RjYEryvgGAuX+a0gspyc9zEf9zog+/tXf3PQO28Bp9B2S27
n1FtmMOzWIYgaLc5DuDEdPArmsw3yXhwlFqV3Vp4ndXjdm+PU9E12E8kEjp3z7Ct3lBY6deAlsvp
IwlCAk9FyshXvDoEE3wIhTSQ+oiIohtYOW82z9vgEDRmml9u1eAwrPoS36JI1sXAenzvnBE0f/Uu
0O507CEvkIaZZdEL4L+GgLYaqdGxV/NafY5qeKYJzQVHZXDfS1HFwh5ECcpuHcxBxDVxcv/BV+Xj
ww42ZulcvO9qXvmsh2hDqJ0S2LYGUx5euJC2PSgm1KQEkfERQvas9Nv4KtSQIUpdbdDkVgh0C8MQ
l1YaU/Lqizv7yxU4KNKLwlZvOWRn3hAAYR+dZuCFDx/1HSYp3b0OsvhfogqMKxfcDaCXlNYxYiIw
PnB25MLucXdCqw80jmhzfGiMS2daOjsl2E6iGsvgxHZgicFAX7nTgnW5c58eXm5l3jmiR2aTsXSP
0Qfz9AvtKJGP0wIVuqgafAJIRYCRRFT/NkeSe/HxO2mXdfLU1+I6CJDUaa4vUW2SDZFnCO7RKyCL
id5b5tWnZbIP7RFgRgdbGnZIf08MyNX8dOqe3fdWnQl+48hBlBMNCnbZv9h3qFApTENhe6DUNK9P
ngwA6dPDOICwenMvdnvW6B1deilDPJt7UJ+GUMVYGlRXqI5UpR2sZcCKiKd8TlkWz1dUrjgHrLsp
Nn0Ckr9L9NiKODUESDeDZtbwywW0LChn7AXQI1EFpT0I28xmsJkHqIv3wX2whwISrV9jPHNefn8s
q0VrR8gz4rqZDb9BArI7zu8bCuV9SNbQppn9xq42XdT7NLDjZ0f11eC2LocQxfOYXxLo/eqmmq1P
z/OLXfEva5ayJmzNcbWCNelUW2LTfHgaUskmt4vI/tQ13QsS1tF9xmabLvQOheLOOVj2/iPpzJZU
Rdo1fEVEMAqcyozzLJ4YDiUioiig4NX3k6tjr393r+oqywEyv3xHi5EjYeDmsEw2MOfHPIaSKlbU
jZMnhsvdzVbiEI4MlDxjCsRZPFtBonIwxSvLEZvxI6WMxRH050QLeVNIxqHCFe8m6BtWEqgXTg5L
OclH9abgwwd353gMBpekMd0rbuHVIchBNrPHn8Hd1Qnl6E0fPrS+Q3T+RNs0IytRcJKWvrnh+VHt
Wy+sdTeWR82KS3dhUEO9hr5CsKLHxEEK2z7bAdMAu4rFIq6576l+KZe2z2UaFfEd/fmAM7vG86in
D7ruc28/fY7yQYvxouQ78lkNM5GGAONTbWiE3901wSdPxjHygIyzILSD90DgHxVj0GDWeZ1shj5Y
K1tA3QRuy1LyFlJJJb6+I6MXIgUgeYJVV8guqE/k1hPeiG0KTI4kmcurJqenrCKAsS+x6dKwxuqy
rU/52lgC2Cpnggsz8pBp+zz8bDEZYceoLnfE/TXAdkXnrMhTxE0Pn8W5L1/TEId2imTF/aH9gvrg
rLnF992D+EZGY6B3hgumj0Ad1/Q/AlfQvEyGPWcMAqv4GESGeIYDlfPsxysobRtlm9uQ58TMEZtb
yB5S52lKc0TpDgVFrrqwFg9oI0IloJ/72fm5tLb1WP8Q79inhgwMrB5/o7eQHnOL1ksRwdnzfuAB
oAT7Ph7tEtBMA4D1yu3ASKl3scbpQiJWit4lr5i2hxufuFcgOdq2QbF4r3qDet476kdT799nkPaz
fAveBthO3p+O04I0rzOYosVG0iet1/yjXe7KiY51BYAr7XPexoLjap/I4MBFL2bYkDNaOTQcKwC5
WE//KliAv/fMBmxidSUiA80B9lp+wfMsQWXsBY6ZnckHftMcWIBH7vtJ5/bAYSGYEGcx5QPSkNpP
hZcRPEmKLT0DLeLe5cmogM1M0Cv9uN+LY3v7pw94osWp3RWLcvZYkWB15+iAvRqamDv8xlToaHQK
rmzg8j+NDqeZjtQAuFTvN1jZOd6iAEUnaPhckDK9Q0SZFAKDAVOxG0dR3eagAghIXiV55Uf0qH4P
t0Q7ZWtrlV/KimRkVzYdzFgcb+Tg7SKaRFJHhtzN2zc+AcJMmyhWMFPjSDYTlbjXDIoZYvAfkYfG
ZvPcUQbC8l3NcubrYk6/F8cyOnkYb0BkdKCVr+syk/8aQcjs2XKfGyi9mm8Got1Jss+laA/vOllz
3rP0Mi3sFE/DjWGy4f6efr53bfwZiqOWXgXp/HRJnMS1qhNcEhXYJznIb+gGU97e/6AJ6cZ72+XN
v+aehJaKzGUshXwKP9HfjPm/JSLVIJmd29drCYHkisAuzWVQuhmigB0XDpklQ3lMaSHIMrg6i/zV
1X9OPYVWq9hMoTJRQLMkwZ34YI10Qd+I2y7pAuBktHkjx07282vqqMcfGAElzX19w3VLK5TkUvdt
1ZvadFSrrx3y0+tsHuy/b9Sc99uSN+/jfDi24LNGOHj2yvVTYO7GReD+9ewefomagxl99pP9JFsC
q/vG7MWxMFG3WQRsAqBtzyz6mUT3F/HS82f0DjNikPahOtFP1wOXsfP1vbfT86uI3hqg0DIe09rj
GzE+bIK/g/ZyFXFyWtBzldl1bfJcJ9RcX7KpvlW3v0vF4nDChz4XRAdXfv3XjvLFc9IGIhKI7D4C
lik4i7hZ48QMfp4Z1J49Inqd6KVT8KHgqBX4pzQHYe4lvYS0lcVjYYpk2dgeUNc+bND3lNPPwh7I
TOFAAoc6ykHOKfOkUbMvj6D3bBqO3esrko7a4LZ9JKSGCOkCzXPfA58UPXicJDMKuYFy/3RWOIJE
uM0ZeDgn4FRjsz11Sr+b1keZ8+sxC36zmst6JcgAcjmidNpRugjOQJg2EZUcfHc37KasVyXqZ/j9
t59xPjo0RK9fnvhxyeLs/BfjF3oYZniWJLv/dRMaAaZmIMOmUrRiAdJB1/oNnZIfh7zClzgsCOtz
ymeBJplHRKj1ht2ndJVGgf5rWK75O8+XEMLy0HI70crST6FzcOQn1bRdl3BHnhnz41wuRsc5x6eC
NnN+SIHid7CCoOj6pB5qdEX1vHos+6tPOe5dPX55u5b12mE4O02fU4XKvzpWNSfX1vXaCACYL/xW
rioDgp/Mfqwh9VrePtYNx2ZQnXi/gHBRro4I9mR/REe4kyfa7Oua1KV2voZtnhyAoPKV2HaUwT7a
R7QSjHrDOtYndXy/KHMyWeLf2FxRR+5oI26AeM9VfVv/gipJwQAH5SAdajt10tAn2pcTKJCUByhJ
Z6HJQDp8Bs/Ve9A7q8ljQKgsOp3bMVvtkxttWoJfHH2n982D/9PG6rKdV0k3Ncb3ozZKhzIuGz2i
UmJVURYq7eRTN0mH5SAbviBRAp5JSIbSQBnTVT/W5u9B9B6oSem9XDUiVGb2i60JFJ3sc3Hzit7c
RubsE38cfDZc7vtwyp0UGUE6fA+oUo8qt+VbWkckcNN+QBqpTboqMimHttFRGdRjoPVpvrE5dZRU
E6I24aYqR0iyxiKmoL8iE5EJvw/b6i7eDn8LZ/jDw8E3RB5BgeMbpTg+0gz0mipudI8H+dKtv2Rx
0avMlfFPxzEwJullfyAsdAD0VhyLY2/+IvQ8XVhjLboOGyLQ6fnjzEH+yuHb0cvZJ9ciX/NPYyFg
iKPISJdnakw18rAjWX1tUg6LXze+D42JOjMWIoc+HLiWQ/qd7VJbhG9ZmGTYiNHJz7AH2O55JhwE
RoTEGEMYIkS+NuO7Bntv5jakFNpYbv6vR0BzfB3NaF5DnGz6DYcj2x2cZ2cy8P96TLz/MDR2XPA0
kJaHQzlEwc5L5grAwLTDg8DfoMegrs428tx/fyuOL/BZgGKiw4Uh/6cMuMOpVmJbsEHNR71NEwrP
DSGAwFOkemOAkGk5odBR+oI99nsKJzYCRRBGOnbCXqMxg5ESJgq3+99/D07fH4iZ+e1/Uaiyu8Bs
WQxffRI+/iSYI9QLEGeMLCxYGNcJA+NQB5vFVQJNCwIm0x9EP47zpL8LSCpH5+OyydxgcAUHXUyU
LDZrv5OJoBhQoZ1H8MNwtXoVNUi2LJfUakyCqvuqPQtYzRK9HoajDm8cOmi1IOSbXCCIFpDSOn6B
T4gl/nqP3+VUpihc/5PbgUq02taq49626hYsW5Ic2gHJ29cRNKtKfjGYoNfG9JuAN6xn90NFKHjf
ptneY38yMbnT8tgCWVC/khP7Y556d7q3EQu6/P+3BQCPZh2y2CNElf6xgDJWbWgrATEhrbnVYhbP
KypH9GFA9A7ZwNJt8xXRSr3+iYUS6vlAGKru30IGwgfHL9RUL6dJg1sz5FVS+wHeTDMHI9zhBsvl
WKeyOaaA41VIOxAmOBjv0mKF3JPlr1xnxkH3tXRZp8tr2AZ02pAFJY2K80eJ0swtUMJ1i/dFoY2Y
IEUILDRecqgyatENjivwBheDMFOMh1FF4PczaOrI/HlX2SFMmL739jW9WwTebfJq1jP+aEF50yP9
c4yAVi+o/QmRKiQMmayWHQCD4dE935B4zn6qEFIW1j+PLYZIPqZm+q1J3VAp/YWxp7fjx6R+ekhe
Bl0nlijyyZ90CFxIRnFq1BOF19nx65Q7j9u2xj/yDar7vIfVH5Ec2Wqd2EfY8M8k6Wbn7GxKHim7
jCT3h0u71401g+VNBFQz0gQg2Qa2GebaUfoAkfJ6kvPbsddQKrqnjDCjoJGLn/EYkpyYD/q89se2
54hg1GrRjuLvQh28JjqqBDONvtbovapgPuFyyTZBfTVkUEanjc6By1Z0TyIoSM/fyZuBa8Xe+Vvf
O7dIeK0IBN4HZfQZSUuYNIi8J2Mm7iBLkAKcFwkUQmfT3ENK0CAuLSSRjz7zHBK++qzoTvEMnrbz
pa8GG/w+6N1DW19/PWgIhGUc8hmrqbCCvOw4zF0dFQYUDzi8RQ3L7pkqXKbbQ9ZhuRwcC/QUa1A/
hHIVgl3cc4UIEbNmnATJ3FuXVHrxbCAwqGtEUKXTVVN7fId5F8FWvf0C/JDRPieWeM9Rpv9mHCCw
tOvzxV+3Kei7yYf8FpUhHyDtHuZzFXi2CfR/CHfN0KU5BXUJDU23rgExyA5S02Xg8JQ4JFDYy0+T
9HZTXQPhISBQOf6kLBDRg4zUGNxXij9SnNHj8+9nyuHICnoX2Jz6tYRJReclkZ1qB7YuNF+KGSJt
bBDSY2Yl5/JH0oSJT9zjiSPt4tzXsdNZERXGbwaw9HEpHgEK73d/iwCuBpMX/Euo/8LeLaKirzD8
pxLcry7HbB4MhSS3u4IdAui0h+z+2gqxl7GPFcoGgLkwU/BGWrSgkCHjISX9vYk/oDvQ/VUe8kZe
BDQprYsSlKzpPq6uhbLy7iPkq3oD2gcIC4QihgZpFXdvOkSIIU6jbfkDxMrMRbhmEdTmcc9BuqI+
6fX4a2+7bwXJiYbP4iD04pi1L0+VSDqiKdcc69U027s0tFjMQM8JG1XNW3VqwG9LB1r6tygEicU7
SljcQfeKv1/Q6tGb8ynRQsQG/N0wz5t8VK718DLbqRA4cl1py5rF57WUu52MqKvXHOi4UyAu7DEZ
CivSlB3l8BmxpUFfMZx9hEDzEdSz6gKF/kF+R1iejEQFpgweqFWQQ+9zj546alORlCIELmCarmdA
f35ly8cDacc9xAX1I17QpSAB5h0RKgMFTQfUDy80OAGbiYL+78F1ZwOO9FtGozV6ukk7JcYBKZ0x
zGe3k0xm6WuHXv5Hw+n6MX2fOaHyjHia2kQ6qxsbMsktNtlE+Fq1CQQiMPpna4cabS0qhKE9eSLx
SgmlI4oOOsYvPLySx/L42Sj+bXRb3VbVMV3YQ0DKVT4GcJ/eVjmwLl6a+W3ymVQX/cJbIq96CWRw
CaV/LEFFeCsEXU65VzZ7/sEDf/9MXwaiKo/pDjLJmDNdmqW3H+4n1WQ/YEksx1qcDtGwSAc5smft
2o7554jQo5k9+kLLEsOE3D+5bQRTSvAgq99XEE3VH82d+Dk1V6INIHeaPxVaDDrwT6XU/uEROk6L
OWe6NMg9CO6vaP3ck8oGkLZDwvM6WROdN3Ah+9nIItltStgh0YfXwwfb+a7nPgbIhqQywFEDHZ3O
BBmGFoYmkj9kIg+/msP+EecyZPXgRhI3l88lKZwUveQTcg3jpuK47f5vrANr8/7I1CWPCmHHcwYB
ySNCmiG9AWQCPbyeUBrfT+CEClAGlaNXsrDwcwhL2tVHGx/kQS+qQ/43+KBgEdXMbfgZ0NDpIZYv
Ulbkvp07R6nPtYHAr/BM4EZkJaOb8ERYB0S+tyQDtd++xmbhyH95/M8Mq3otqBpnhei2TMPbtBvl
OwQNqASgDYfWstx8wBWVgbaR/97g00+yPtOZSOalvfMuuSZB+oiYM/SSIRaPhu2GDTpsQ67QWh5m
AP0VFfRQUAFVJ7A4dG7IFUlzHhoV9Nf1UGN9SWd7lhiIL+Z/CnK8dmEfNap5OY8b7l2hSpZqjEgn
sV9y6sV70u2E0YN3GZdk5gJb8qOEk6OzOqMyVv5JZdCL3ysXJhW0mVS2Xr9dNty2SbuQOGuxS6cB
Umm8TGxpt8ottFnFnvaA7EMe2rWu2rwBYuIWYM6iUqtB4t1CEuRUQ6j9lIv3OzAy753NJb7DQLPf
dhv5S+7nIX8OShTmzG1fNIaSATpCRCWSmSezT2kdc8Tx3QvaStqwSdjPm7tN+RLNq5J2gU5mvaxk
nMQktTWoKn8Akh3FxobaogAEv0SZqajDd+f/wMl7jA+AWaY9qY1Tk45uKN+J2uTMivlKzjc/1OYk
v8B5AX9jAynI1vI7tlo5UnsDKEzW8Ucd27mPB0HTmM0g3D9CPydQUWlQnohnwJv3XH8HFYK4eTP5
UiWlcGSpNi/OR1VsEL8FXYHyC2xC/iOw4lgxkSCWTQz/tgD2hs67COZwTWDPX7nlMPS6oJmHBGYY
QNWQH5jH1s0BuQc3HK/vvpAP+oHVHUAM2f4n4VfzmBL+L1C+CeQO6z/7Int6dXgs0VGwDm4bnEwI
J5A7vebyCHlwtr4vUaJtektz/qECFkyTFyXPlYkqxI4hv6DrvPpknH8JYgNS7wcSxi3tBBl5wkzG
S4iaozjTcHzZIC0yzirKCv6TsSjm0tbe4pyB3RQy3F06QrunPWIFdYdB09ksY6lC+PDxEIwhrTHf
jlgXU6dMQBwBWkzNoZf0hPJqv8NbwTtebUTKSxNjhED2u/cVcHj6Hr9TQANpVSJCe0/0PwwVRelo
w+vZPoEdru3zs4bI/A2LFbxGt8IUJYMhT+WJvHh9+23loHhnZTaIyfjDHFXDK33OMg1RHL/mTGQI
1+m0tR4BLhfk9IxUbPdIovCG1ER57JSk2YhD3s2tk/c2X6MJ0SbZAWSf/2yt9HGdFH4XkfwWSlPq
aoYcJUZUZ87MiZYg8OI943iMvr83osiVziJug2EZkZRK+ra94JFGTCal3xvuQwRrGGzpfJzDOJxZ
vRPWb+MVgEpM4JNw3MlQqioPf19x6maru42om47uwy+d2FchaF4wto0MTxqXQ2GMEXWTXFUfwZ5h
ReujMelw/RvT76bZcFjlUqZN/TUhtzsSvJgeE4Ui/FZgGFesYe/Fb8NKGtx9YltW5jz9k+aoAUev
0W+jDG/0at/8FmtlM8PNsja5JPB7TfORKqjXIB+VYRbdUCbl8esP2VQAGQz1mrJ09o3JLfqFJnQb
Kg6vCXrT3jALuEUj5B90qt2DBl4+mxvDx7RgX81nyoZQieFzgAqXME9pzDWWUrvJhgHhpB2NYXFg
SiIZV5mkNIoYIurDxFciXth7+L0wCwzyP9gre/vmbMdId6fuN6D96KnGqC7EgnBCT8CHlwJfrVml
WTuYp625vLmg+k/MJF8Y05QrLkmPKB842aNy2XMomO/n6kifkaY9bQAxvjFr6XUoCN/vJvX1cS94
g0+mKHtpEomesej2JRw2EO1x3+N1xWUihS9PBaBIHVK10RpRJsr+GiMWxHBlxfUUXxovdfCkCGcf
ZkEZ7pfKpjdluMj+eslzq+34V2P3hk0CqyrBqq4bQp6D99FEDydP9wiv9ASFqjR/jmQ4TjraBy1E
rr5+xUpI6h6+4cfSOMkXWOoAU+CFM85N0GBhxRN6Be/pZ7KPtLky05fIcLukS+Tp/QBEfJFP35Oc
yFHQzsuw+0RcuahqywWfyojO1QVvezrLdvZG2Vwxx76dq+G07CFk7aY+mOx7yqz6fQRPsCs2Tt7F
b7gfA4zIc7dY72fMF9/LbdgbVwM7Mc75GiYevBNx5pbde11cmKZfa2ORHxqQ/Qn0E5K3F7oPeVXC
8aOkjs1BKt7twWNEFNi4wQtarRiC8BRVK9hN+e9+VknfRTjEB4dtIpA9IyxGJlLzdCW0iRNOizKY
z4JR/bt9kmzEKg7hZi9Etv430MIrybkZxIYViSxpc/UhDvHy2u6ZRVEUgPZAFB2wKKHggL9b0G/w
ryK5Q3T5/act5GXi/DRgjrl3r86ejZORimPXSRiZ9fh1YcmEaGPvEaoSfdZckEzARwQGmvFubZ4Q
qY1LdOPlkfspMoP9KZs+Du9DviTOcyTtULvfDwx+AM1b7WLu2rlcu+mflXyODGft5gmfqqCnvvqf
QUuOAh+c+CvLaDnRhl/cSVbCLmU7VPBuLIZSZqHa0XO31Ly0595PT8pGr1MNB5FMVLb7wxmEhJi8
2Sc0qirvftQYabFiB7pMTc6YvrKXRhW48yUavFhcq+j6HlmmWwJ9k9RdeHeMRLvy9GAzJhLEEFwY
uJg+r7nC2Fw4rcBTg1ZBSsW9GA8wb+lFUijuK0IreM2Lne03KybNLEzRvT0m9eS6INS7X/GegcJA
NlMKgZjgOlFCxlQX8y9uFsZUjCUDULhrLPdxBUM1pouHyGRK6El3TZpJa/flAULR6lnCXcqxyKd+
efuVqBHkAEQ3i1BLwGjizb9PW/+B/1noVfCJRFyvzwGMh4vlXzx1QhE9QrGRXbyjO7INoWlpfW3L
VEo2For/QPVIg18K2rnh3x/MfsQzu6WYXsddrET7EdlZFyFhKiN67IMvPjyF30TCEjoZSKWwmAuj
voos4noiBMOzqbC4oWbFpkmqM+MyE8UNzcwLO7rliI4RGk+nt6VNZv5ABKwJc38d7XGJ7QOqDMk/
zFnSHu57Yvv2MWM9yUd/VlQ4plcL2B5XPv9zQT0ckM3A9g3U3kIWQWj94DV6Eij22/xI5qWae4BL
mu7C1yibPSY3v+FKu7vH9Sx1r/2cHGLbLRYAWEEZUJ0bFpNukPlSpB/L0Y2WKBF1h12SwAKF6Cx5
0+GmaZBGwt2KzFW5v4JOJN7FO+OTwjtfU/7A9M2JQbwKkh1IECGoRWQAIPxA/sGL4exSkCEKMSNS
A3yuEP/vM6gHjwFvXLgV8hiZzwRhZ0jgLykBIk3j6kMZ8t0ilH/JQZgfBSMKru6Xo5ZNjtoe2WLO
Li2x8RkDPo33kKyr0dOzOUYB2LgoYvmdFnZjm9gGPFQ8Gxy5Hs55KFdy23gBnKX4XWBVznKn+CRT
iJPPi1cvIvpEbILQPPDhcwpKkXC/SRJ4jKw5oQAI1til1xiz2Ync57ycIAHhNMZ9/lveF59jTgTH
nPOtOa+PTYArQRYmqPbYodj7rssmRnjPVMtSpi1/E3XOpJgfH0N65TcKQusNbwFVle8ph3w22B5q
JXNoDp9HeQcEQkNYfkHB0NsVUFVYJ7FQoBm4U8ctPAlJtXr+NSv0GXnwA7YG0WOh22Ncfs7ygbrG
+SsfKGRi9sN/HnLPm4tfkm9azJPmBpfNX7ZDZm0cGcgRcguaeWcMa24acApc8mSbT6ugnpooN0Ap
EOGZOAzPMngCsQeAABVSY+HCrDlscdkNUI/NWGfVmFrHH2e8tP8CyDohouPFfE58idfBH77KAgVu
t4Sc7tjMB+z582rDP0cSLWkdc/c1UhJ9biykyXNWjDiRW1N7V8flBvAg3bEvs+Tw1c8g+/sN0Oqi
55w+QmVmTe5UUder57RetyRzXvQT8ICFCqd2VCR8XDc9SHOhxundgrzEDQz66LCV4Ey5u7yO7q9d
ZHzsHyIc1LhlVRAeIwUK7Lawkh8f8EweAQOqXrlANsXASHYukHtPmN3eA3N8n3zHHDX86sE6phLj
r67paI8ey+ZgH3mXOfH+aKG6DY8cdUy/O2Tj7FAunqvr5Lblvk5kNRDZf0f5D7I0H37yYfZeM11g
1ajTADjxUXucV+nkxGquMLWkPge8xhJWkZQaXoefNlWOsL3LZ8i+gCTkIcb49xLFsBzC3zIsQfJe
/3lKkDRwolZNF/SJkEHAUI7b7NXECHwIukKmJiApr7ytuHA4i+HfEtNuLy4gFlpfz6JXDorrgbIB
nwHjEv5Q0uknfilPkaufWRGbKYHs+xQir4iQumzuEUPwv5YGbSGP80kZ2FHvhEluVByeB36CyJA1
oNU+poh2+Zjq68fiB3NdsF7TcYGUGoWaMuGw5mFzjn8RetS5yZJ5x45OumcsjzQIGq/d0GLql6gz
6TJDkftL9IAIVCGKYPQJ07hF+K6Dgvyi+9Lcootd36aAjNUBVbCGnLFFMdsb8SlH5ZJOUz42lh+M
88HrwjNh/PmwzxuIzEgq8V6zDHIEy7GE8hBJaITdn55YtMwjaHUs/xZhAsqQM8EMN9cSOBH7re5B
XE7l6Sc0Nu+JMWzGxHBMPoFJVa8VNEcEyENj+P0zBgCzYTPiQsHuMdjPkGKUUxB3aYuJiLAEHB3v
Sw5VhBkaJEq0frazXoIj5D6xIjIzkLIap85aydd5RgUiBvbae/w8A9wSl/kEdpsOecqNW7LnSV5N
C9+qQoP7ufboxeSIaLdz20z0BnuR07WBlk1A90bvdbUs19+E63/vkt2A2M0iqtn5oaPBwNt9Z+8y
NrphS46Dyelj2IvJfY6UsTJLhcjXKbs+kR0MjCqDgubd1LB+xIYa2Wqo1FNdXdyB0G749PbHPMGd
eEX9pXMITg+dsKeLM6H7WLXE7c85frb4RccyOOAK8QFMi2nShSlUIg/86h+/hC/bU4PqaChoAZ3T
IHnDDhOJDjk/qujDxLBzucIw9K0TPkj4h70g+360yaLiWD5rx9D7/JGP2vI2M+P3ulg+3d8fQo0P
+kWKa1Am/eMuK6R/KGvIB9w+L/iticCAdhLIDPgK1m8QCipzgXy541BSy4fe+n1mPVcPOUsJdyui
8GyQh18+zSQFCOC1gvlCsIypYD5AGNMQCYJuLG2ln1+udj/bPE7ZJt/gDCH+7AIAbrEyftyUd3hV
sM4fiYiFr8ob50Pg5A42bUwlAx9ft7VC7a93hBttNl8MVCi1jhiwcgo4q4W2ev+BbbRJN9MWqfg6
rwrPhX3+AOpI2K5qn8CaDYZTLLKHN89yhr/yeqz3hME4D1OgGi/k0sgshmAwT6ZV0Q3sFB+HSgD8
oZwn55+q30XN1AohYtOJPuJR3Veoz6RBR2GSPitQN+qEyNL+AjyeIriVPOMdKtaKdkxEgELoPoRH
vqGjjIvOv4Ensd50W7M6foll415MAzuwJlCcKWktsF2cOephAWfL+UGf3w76RJqR+Wl670GGrAG4
reH02LmiSnXeNd4ejz/ikABFRy75Xzs2GJyHyth+g8d6N067Y8ptuVg1cmm0+/ZzVIyRgX1td1U4
Nal/1II2fZWrh+eoALHYm9vWQpbhFmGzq+a/4Ysl6JrczsCWzXhUntuhtO3GBAxwLuZWpCEoH98j
Df8AodMXbVtGowJT379Cb9ZLxk0xH6P1nikne7IPiPBEjvm/8PaLteU9edBGZ/i5h0qfznCqpKPa
Z+MpHFD6CqEcMl/gW27eI7YuLCO5h5mbV9WD1TcIOnCe5I6nUcch7NTM9dU36B16rz6KUXX14sFq
50kNFi03GcPgd/dIaZYeAyyXCTtCovFxr5EN8pJpWZgSbURQSPDm8PuZADRBVZwhByl1QnSFUhxq
OxTBy9wKNySVyWtGP4o4FQfQKiBLsGR8u8QhE8wMHT+3cu1wl0gvr7uGPMdsl86gKMgEmDZ/1wk7
fLGDHOAICf6FSlr8i9zPuYT6Zfg4wiFUvrSyZ3szRCEkQbEzuFO0fOFa+ZJ6cyjn+laaWT6qzlIU
bEh52OFmRlYDlmp4hepqcdnz9eGTydJ7eE/s9pSoMQEXcQX8xCiZR+iAdCSBtM46FeATMSCwjtsv
IbikUSEhU6ZXxqfzftAwECcYX7a61TfA/XO3kuBbOWTVCNBKxomVsqKbAQVDigKwdJG9GSvNU4c9
yJ5Dh6mUEMjz59D5aaQvGKEOxVkf7o+icRP0EXvE1lj3Qu5w3PR41FfF5LeyBh0Fq5/db1WdX9Nq
UQbvsQbOE7Xj3wg4mMIG8rS8rwtWH9djKX7H1wErd9iO7OktKHBza3zlHZezMoBBj1/Lnp+fmomy
6pZ5IgUUq44x4g8RgGlONZS3qoRbXfitpLXkdGeWC3a598EagwuyxpD3YAs71HdRLB+HKOsWWPiZ
mDFmEpbu5LSU8WGtZLxzpHONOPaNIXS5gJDk4EiSkYRz+S1AWlrL57JOEQ+uftHj3DI5oXHY3rca
QwvCJ2RzU+R10++KWY8Rs1rJI8Kg/Ct2giwkr2teDpTZfdBN2/lvJq1/c2OESq07MZ9eqLClqJVO
KXBHyVVDy/8EvcF3UY/fsXZ1aEP22kPKIQDjAKAp/EknhK8qTAMkN1zrSJ+wZSF4eKw/l9TwSCq+
V37G28ylPkcWgqSEBbPj5ij7X9h40pE4QvDzqCEONSLKgxC4odgVlLP4PtQLdNtwMezRrAzh0yzK
x+BhQMIYpZnO+9dVb1POEFKUOxj/u2h6zrZdBpoitAhjRAEAII+fI2vcBfWc7/mg0FzRDA1ZxEPj
eoM+5zTOiReJAFAfJh/AJtQDO7MH2+Wg2LgpUYkbo/JLZQTb8YqomP5IHk+b+fyGmKVd7xelp7LF
nT/zFuENcBEPC81PSvM/RaZy4HV1ah8BYAnCQPEcG2CHTu/rMma8RRX4xJz+pL5LxSKGP9SnNrXD
rMnQeqRQkKDPojtrpmlSRca0GnyP+iY9fc/aoZgWSyt8rApcE8iNWAMG9s3VcXXiy93BADLjs7ig
ZRhoIKnb/abHpX5Dq0orVslC368AxrEBDVZIZbLls5y0eahvlZ/452so7b0MdcupvnxMV90iph1a
oC4wIWQCoM5jmWHEaP8PXug8stq4LN0NIwhCndqjmIiEhNbh5MCC8XNap3GV+OsbQcOYAkB/qJ9o
Du29F4iw/E2vHwwpUO5NRHB+MdxsGn8TNH7r1HxzMiyi4Sbg+xBr8JBfP4uG/NePc9qIn773T+Ix
+HPq9acoo/ttLESt+uTt8Tpd8ZjilyZkIPV5JZHFX4mBQIgpIrSHSa/PHMC/KTx4SUdzMk4MZ/zu
xyvKXMeUovy8uHYOK8tfcIX2FxSmcHz0M4pXwsu1P1vw5ZBw5xwwY5Ej3rv1Vwjzxgs9XKn91eEz
/lfJMo4P45hCgLcTr279+LAaUyqQ8Gv4C39ivlV8y8HzKFTf89v5x5jfTy+L5tB1PEY+4Y+T1DmM
E3YW3urNx/v395WzIvyb7/uXNSGKCJIDPygSwHkAUS4t3uxAROQnyepw4Czy73VceNY0aMwuC2LV
Rdr+TIoWl1l4prY2bPqkeCOyu1xEevUFqCalCkZUW96d+PII+ELc8ROY2QUQ8/9bIwI/RREydLlb
Ikb0qJFZ8FNoE8P/iwZ4w/gxksSvPOoKZNEZU5YDzcK7Fjv/3qjCXy1KXtIqRgBDN4FMtHk8vvAm
LagWoEOBl0ZOknPQvOQaUpS9ekUIz7yYF50kAZe3A2TIq+Yd6WjZjhPNOTDdOLzdHXrL4b5vB2PV
pyag9RKrz3/7uuOE68HqB+PPvzePz2m1iNlwHT5KXklcOnrIb+bT4xeLl9IjxJ4NmLIm+rafEYlV
evhSvVsubkM1lC6sdtdfHyVd2Xm/LCrQjBB+IwfXV6ApHqb3R+ZXqLLZzEGmkCPrUQ/3CQmaW9S8
LJ0shhomR043OLHfKIXdjNAB7vhkT4KCgm/eSzmu1GIi1cmnu8dXpM78KNaM3viHalSbPo3JFX1g
gzLLy1SH0vW3yJ8Mvzff/HrZV+zA79xFztyjmBtN/dGa/wAXEADjiwXrQ/lF/A0GFDJhWCfvrdtw
oFeFaDBHogTPi233OvogQsOC4dzHn0vtPVOPuRpt7svtTUC7+Uu2g+xfMukyhhwRBIBgPAOwuJjU
igmHb2nbHETAnLLE+xSXmmsPDD5DjnGQbE/nIUOVYDWDM6eHwxLOJ9I38Ojf/JzWJwGHCDtS0f6f
wDj9KU6Xr39GkEvrjBdKVDsTCDs0ZCuJI7J4DPbUVvEaKaSlq6fjERc5B+3Hv5JjOzBIWDo041vC
QUf4J4TrEDN6Nu8hrhImHJF2D/pJ+hUuIxA3pjqIejTqERh0GdJRluLjVF2zisiheljhSxpXtA2J
YL6OzMeLekDFhdbpvqTT7uPs10B5KBHMo8FYu2LkazfAZNBCz9nDz4nr7Og0u/omYtZQ4uRh94e/
GQeUB9nuJLXiFQScXBCTtMA5h8QdqJ9gzdWbJY0iS3IB4RDYwK9YHOIWrBHlGF4lfvcJHRRyqf9j
obrLL9pf5JUObU2MBETo/4c9REVIEGqOADzeWiJ9BN2KRjTCzW1e7o+Zs46HZjGoFL/HH2jhp6sS
tQsShkLFHN4kobvnY2sVKklrGrewdpkxmWytRKyEX9DBQgAEtpkfFhNh3pd0T9siXvuYyL9CM/VI
AITgR6TToOTkQPhyBV8CxFNggnLK88M14BxL4nrBUUDFoVuRORHQj+0pYni+nZjDW0JZmFTBB32O
nMQE7FGDgbfOeYt8YDn7P5rObDtRLArDT8RaggNyy4wIIs7esOIQAQcQVMCn7++kVneqU6nERMNw
zt7//gcxv3YlFcDOzFr4LqPC5kIpFy8mJAWGVrAnWmGpprLTQ6gn6u7E0BI5EyKCOVIGpwezp8Ol
hxE5DSQOthSElGL8ilwSqQuGVyDbu5pcrqCzjyducl6a21KC5Md5i8+7fYknMUClOmxPkACsuVuY
g4Lk8sO4tPGrvJJwRkGMfqXGb8XilX8Tk4sGVd8DaYtsMbTnim4QBm2wwjDqYHDGrf9MF1ITr0gB
+PMHxdCnfBVy36gGiBz/bKUZWpyg530wEoAiCt2+xWoAV8C/FvTxK9BJTR8gUDizHAzP0DSEXoYQ
gP0nSImIa41mQb1VjQSLWaWkkbBbwRhDVPzl+cbsMZ+9MD1junEBcjEaKhf87tAs6cnmjWfaQPin
vcJsN5AMUZZNEF09RjZlGc9VzpXNY85KNtAwJjAlrEOuRr9zqAFfhsrQs5x+bkegktfNZ3GUrk4f
OnXPTEsmksaAaoBsnJCMQeoGEhQx+wSdADrqm++pJolyThm7CLzq6QBU32SJawipkzYwjNtY+fgN
jvawqlnKdSIuuSafxuBuNC83JVz24lcA8NrhXiHO8sbF7kbleAO8Kx4z6NIPrjsmDz3vDYd6+Vam
znWaNqbCS9c3EYUzfx8Tmwyb6HiMMLw+jsyPLom038wZWlEEoRjESjLE292Ir/wVnV+uZMWgSIwL
hLf3RT9fsBX3lro3ZlgPV8uJYYoLHa0pu/H5TEA3kw98lXjodSW+ESks31oYZ+zS/h4JVdPiCz7d
hUXE+mXOmC3Wwp7Xm1GY9efDAAaakUT3QIn6tFPlnkIWXGXZhwRxRquN/sBkg5+wc5ONqQPxEUTS
g3bOvk0xMxHljdH7q6RELfC7MKhEKqNjs//bcOG+88b2Kzb/0mD/XYmvkR8gaixRNFAgXG3KrV8x
tTMYFpmNSwnyy0OoV+YPR0gomCZW+xEXDWsup5kO8X430pEQxIClSHsrDY2Pk8dXhE8p+ZSNU/r5
OkUYMgTlRyGAZnAMDIMujqkOisZg7OE/joW4Hh/PL51jz/nhaGKHYp05Cec4co4R6mcmPHQ8Ot9i
xLFmnAccWR72d9hHKYkRDaYb5cNUULS9zZhMR9YKVTM/LKhQ1zGRoGrrYfC0TGRqmLr2FG2WsZNk
BnX+nQjGcMBdToL5QRro1dPOqbr6uE3eteNDLG4MSiQQgr760cuOdLlLcBGtvNlWlnJ3LiRzDohd
9i6kIXvdcPYFtL0Kwd39weLjDF/BbRDx8AvGP5AF2RNZ0yEuEP35XGhJ/GonMlbJzIoc5Ra8crPj
qRN/0MUJhGGM+SbcgkN06CrUVPdGrYNvZuoOMRF6C0AAaQOdyovfmbbn6lerIXDLuY4+rIkj5wVG
RRhq1C/9MW5T5JUms+Qb0lUCcgzRfubTe2r2epGmTASacXGGE6j+QMOUJ7zXHFGmQECAqIJyjyRU
xZGGtmIrqfl6WP3afnq53kyl369mPHe00NoSUjDMaMESqt0OzQwyqQdiAT1nwJU7vK4XBYZ9w/Fx
aF62Q1j5v/dds7iY6F74pVsHmzEmCgjoMCHV3NvF/ozsF/z9wrngaog/cm1+L6h8SqYfIADyPFKQ
AgUwmLjjNWsYo6SlbGXNx5EoKPETZrgBsA/pcXUJyj9bMzYAlniE35+NZo08thgIUXxLu7msen09
w0KNXadv3bh2OSd/YyNlldATyXAlVV9+OiisUGlBp2rwI4K3hQXZfS6hjXc/kPRrY4h9Pa+JOgvD
0dL4nEY/z/11Dk+USwpj4kV7QmK/YIgE3ZZ1YIzhOls9ZUodsHdCVyhQ6LSOIJaibWGLwjQO6wGf
qR0acdihDP6kuH4jDx36V7wzSf8lW0qSfGiXnx7caMG8HGLWDNTycWAsqseS6dBSgdXSnd+EvWlr
LZuB+Q3eO/mz1gaOksTSNVCbaQaKDIa8aGOqzhEETtks2eIf9qPvvc9lL2aCVS8alPXFXikPt/vq
OzoPJZ50lXZHeLH5F5XQVuM9PWtrjAoGi3iZz9tTFQH89ZHR3lyMqa+xADAHmHozevwzqu2PRX44
gCOS+dfQGauWimxo4PTsFjZn5yXu7e71ODdw8/iZ4LOqfR8aX2xrA5BpFa8V+oZhIO2Qts4Xc0bg
pkurWbIsZqKptETzyZJH9s/CZVbkLlhe6YzEfyLak06S/3rmZCq6Rj4vuiSS60QDxMfTcELbGI5F
0tNOhNbxIf0j70OaYbpEOmBrRwKyteMfIRFRMF2t8K9V5kFTayr64+nHmr4sviS+iXSo3eCovqbN
dcpiNhyzDJCDfD8q02L3mGjr115GgIYCt7Fz7mnWL2VyU+YqzNYq6D+si8aMwGj36rpI9BeVyMN6
vyePWF0bgD2J/iNhsAxWydLJkITNCXSQEQMwyxC7xQ6lqQM9b1lsK+ylGMx/9euut3zB9Jg+V4xM
e0PjRrm5x+XgPGqoJsySEQfhlK2h/KhQ/eCj41/LqBhi5Kx/MWG9TSGQGFIwXoyPKJ8Gy/cKmFbK
bK0wGeJlq3wG1kb85UgV3lJ4GzGlgjs/vUPMq+3vL1hYgbwBeAtxEvyhvezU29aozYTgDmxkBN2Y
W8IfxAQVOqCS3ODg4dThs9F+AI2Ci3UG9wZ7s2R5cRK3nVxWIgCZ0pYgnIt/DalaIfqWpx68Kfzs
R8Z9UmA3fDVEYyQkJBAcuzs1oXsD4vEw70XUkwquN9az3WAzyn1ZWbXl5FW4V/qMmoJS1x5e/+mk
lQPcHNQpIg/myynElduyf+xC6mZlJWONiuot4M8j+wHxrsMhE2qUronQE4x+4T5hJP/Ydkw4304T
13F5eg1YVHSSxp8jXYYdHAzYfgEDx2wElga0X7vsWCOKF5aMi1HBq2Qyhmteo7M3AvC/NPP5MAZ9
kuMsDapa5XI/GcmTRYduD+UFViICZwPeY/RVZ1aLuKXnfbE/W/YZFG5lBovQYiC5YL/UpyXXr+Qf
ocsDyBlN8LB77240UWd4YKhI4Y8UZkOFjfG9mJC0MDioRYU84sPcLDFaOhuos1RIsDgZIlaYtDEz
S0XcAFP5gmKJKhxq5nOuwTZGqidoVo2tOk/vPtXg42fREAAtgxc5dJhzxris8BCGapB6FFPDcQT3
vpJZuYGA8AOfEmI1zVFrY/slw4XBQPrryqzpgwklF4YCz7fA44DjcainKgVrUDHFXyi77Exmtz/c
9eJ+hNvgz207Wj0ENZc5BLMprUVZZF8ezvU26anCMZCu68YJ+YGyjmQp+bXTPl6WHG39wXNg3ghf
Fn+bzqSvRMPLoZzf3XwHLF0uOQrvIFkna5bJciBY7+0Jcnu+5Tu+Fy4VBOmkGBjpCROT5duSSRfx
4QyE+Qw/GIruMN2pW+5G9u0O9MFRFIffW3sZWMFdYviVNHEyaLH5BGOGao/1wsWUM+f2sZpDc6j6
vuAZYtfHcMsG9Gio3q6GHAj3CRW/lgD4s8c3kMRMEzB2AVluLmOIrFvfVkMku4ArwwgkRIl7IVsX
LRE0UnpTrh/zGcpLdteYLNvpQXbJzjkzKmI4VTtFDHKP/Kr9hq/rHsZDQ+R6B76sfjbfj//PfQDK
8GYUQK2BUvLY3nOjVoll11Wwq7e+U839DWgpYdAEWWRhrEzDNc3ARQObO73SQrA6QuYgDL+GCyxI
UH6TFMioagUB/34J/hzD/d44fGO3nIn8+E6QWdA0XR6oq4RJAZtZUhhPSDODFfca8p4vfeZZWZVj
aIhm72MBhyhc87Ih3T3GodATP+uWXu4JmZgLrcWUrDCphbircAfxxui671O6xHqrzG6Ionu7ylVj
eLgsYqkpH5gYMhCrPIWIY8Z4KD8G+I/eJzk2ry8jP5ILk0CC1Rjs8RCEG5iD2YJXxdVm1vqSHGjj
L9hNsw8ihomEAF0wo24mK/2kGuP3YgiXGExLYf59PahJJ9mE0YpRYzHHkc++LWBJA5xgYCRv+ofH
Agra5AP18eMKWc8smz+dL5SvMTCx7G57k7EDfyrOYryEJupxDFNWJCkXP9oM7OH6g+wM9rWVexpW
5JxL4dV+I1FBOFrgu7Z6bIEQ3HaWbdoIgzYmQLh2EvRXCdrrJonHGN8FEmSdwrpvZG+4LDY5flEM
azbwjFHUoEKogp6PykDbXWdSlJ8vi2ZzXQzA/gebXml+abVpvOmSoRQAZe9vE/cRCNLHd1a42nRM
6O2cToiRI29rEfVqntxfw11QHACyUjTQbrnkZ3K90TdJJn0T7RS4gTWwsWsn76LxJRuXDUOaPt08
UD3NS2LVywNk4ExYvXT1RA/e9xg2Tyq7F/qFK3vyLFnVk/6pJtVVaMHTYMh2lRM4g1sYqZhjFqTK
+FB3CysGXV1qSyLXp+myN2FJNjNcfAYkFj3s1+KzkJftot6zmDI8FWcN8RWdaS6QkxSIgM6UfooD
QeA6qlDE1KEkdnpWbf7RI0XlADoFJsIffMEONxaERY1qqpypdk1gTLmE+rzEGyrOwhde6+b9p/lt
t/AjYTvMhovHNAnMwhrHmHmt6gOOX9j1Hhi3jeL7psXocFfDDQrV5QgHyjfSevISKlxKhK/ej3wa
nioquuVweT08N/keCxAUHOfbuXdAbUHvDga1UA7ajrrvjdIseM5SP3ef9g2y49tNg+9CpSdZpFNt
2T91qP423Ps488i4AY73SixTG1z0FyDbw+A9dj/QJlhWJOYcq/F+uP1o4vbPlwQEYcc2iiHxbfk8
rAsItH8TxvcadlyAm14HRwnPKz2H0UWNTvHfnCn1ZUiTpHC9B7SxQrfyLqgyaBjxq04m759bhAbi
OMKGEByUeOtfJfjsvjDnkZ1bEtnwCcp+6PzTb1S4GA+aWK0db9MtrmuloczHmC0OZyJzHWB13c0l
+7YiLcfMZ+ynkHHGJjTkTkLvoXNakS2v4laP+RsCqgKeaGqxxJugXgrsIm7JrwUZscQn4MlhUt/i
TOdy3pGaLCtSmM6N8ByTGQWBVpLlRfa8nZCwku76cAiHbnUqEBOIQDT4iKG2vcfI4sjL2eP2ShmI
aRG9hv7UKBzHa9WVl1ymUY6SCBvxeDyBHAMq3ACB24Pf8eQWNfglZz4M+Tl9CvTcq/+Jqh1yfExL
sBjEEYsoJNYtuui4XSpY8YzW3SrzaQpcrtSg9BNb+hG+GCiqOpyJAZM/Zo0OtbIuSOHZCd92qepn
nFzMMyCOLVmPFwRDlrUEoyDWxtXXL4zqob/R66AgZ5G/ilAL4E9Qy2Z9oa6h6HK7UOOmhk7Lqc4m
I7wP/dsx48eT9qGDmR4z/x0qxArl0cP7kDaMxyOq1rsJ794BHxnghDHmwltIjFGZPjA2BtTGVqI0
HmJabAKXKYtC0xNKyGW9e++uxou6gc4fWs5OjZNTj2gv9A0wqII7c8DEfe/4WnfqneiWKgYAVK7O
Bxkc/EtkEHClcqPBKmxkEAXQYx0AJwL6/HsP0Ds6F/N2AauwT/KG8PQTycvYQhugHOaWYQurPOiJ
XbAr4Eu2KmdQ9ZyBRQpyAAa2eiJIucyzVbGCOk6OGt5gkwc71FdPPCokLMOp522MVf9mTSjM+PGC
LP4m9kOQCRL9iEmSS3XiVK0+HAnRejJyMsCCpfzDfBijrNaCkzG7LJXjFzXYvOdx9Jn3TLT5E5Me
mojPOo2z6Ok97RqT+mJ5jTrzBnKJ3f+JH3HZXXeX3fBX2b7WDb1Yzxa2MNp8MMt/mLksBrPEbqLn
djRTvC9NaO430BpyN9vlF70+dbBnYmXKzIZxOVEFUTOt1oxtp31kpj37Eebum8/k4Zt/3USYAbZe
lyj/wQw4NWi5llVcLwcwo6jkmaf9fn6AUflx1xOS/u14W/1IE3wOvBKyW8hQ6ok3kTa/gBdeos96
hPn/dYmhwFKal2HKx+X6Ob1iLrDMf6B7AS9zJWRTNUhcTFkWD7+dX6Z3uodld7pvpVbveaNpb5ZN
y9+MklrYErWT9KfvlFY7b2y090HNe6G7unoXb7RQA+yO6OwEetkPHpWYstkAQXDQJJuGvNgO2S6m
A+KbupkKP7GdwO0I6OBwSwD0pdRBX/GrBlLQ2BAAW2PD5HlEEjMZ8AN9g2s/pRDfX0zHs/HsO0GR
gWXNfSqj+h2Ym294mb70xK5cejoQIBnLf6q2GNv4FbMmTJk+RgWUK1gkvmRcA4H8xkCIpED+wYiI
Py2QWJyuWR9pzmjcgE7ag9jl9jQbkIKyeXvIxdLNngcDn3SBwxuGHzN5/Mbo5q9kRw0sUBmuZGGt
JHxtM6ySquhJp4bDMARRRkSZC6srFOHfAXysQNNxyPM1zJgo0A4ZBRjY9+zujD0tfPnjiBYdqFmw
3y+rWA3BOlX0Iw9XtRhOGMPg6jU2Wlmrst720+zsq8fa5EkOrBKEdT2Y/gRez+42rm5ONWkd2QIi
Tt2GiwdLCq8/6eDEkRMBDSDzrp4U1OZjPQCJHs6v3sdIw6HznDamOoGHNMavqrVusWLT9kciOwP/
p2Xtwb3QJdxJRnbfaMCBLzt1wvDJrgnqwAgEGo8WfOdfB39EXAuZ6QLgaiHjNmQjTweT/fM7+Lqa
cec2pXEcEbNAVCtwHVvV0MgA5AB9UXBS3f2tt7wXXvsarqw943Db4KJBN0geo/MMn5M6eB0uqLNk
D/HI9BaNHZL6sCmlF7WpPO3xH2lYGOlcUQBibxy9plnYOYqF9nxCtC0CEZpql6R1+MQqj/9znLzG
BNSFCiK5+lcB5DsmgYTv6IERBYmG4FXzj9nEn+jrZT5RQD5xV8JAFDflEgvEZH5fQ3iZVsKH0Wl9
6P4sfR+4Q481jupBusaaaU/mEaQlJdLCZFoeYEgOUzyxRVySvIG8Bmj4Zc/lGqTqpuNgbJXqzMsG
EMaYUNdYfdO1kwoDo54SqUTugAXPKV/J1iccu5VDAJQzZtoq2xjeWgxwTCZAqG8+yBaJqGfDVjdD
v5xdcJ9vLPxDPzMhe3lECo3+RCFwCatelTrHbgyws4DYlT/z04qDrU2H0ThuNiWUMWXjFov2qb+B
7Lgt2BtLU4PQhWQE5ytUSNFrlyIfYOvHKBwHcnb1eTJ/hgwTkVdTMyIxyBGB6hosKHg9wtR8jk/y
7LIRFRlVqakh+a6Fy9uDFgr+PuVN4+NNN2jhMpsl7f/NGSdTpcVlcQCEr4KK2RjklRTeOM1BV8Gc
At48ah46P2ZxUFJRkdAjRZgfgx7ziYtG2ADGlCaq6BsUqsa/kRuG3J+6gvzQj5+O3Orj96rpdRzm
ECP+/M/rh4URIIlOgF9DMt8gp8ImS3dbfqfp0C79HioKiryXS2acAmUQA7eGkYh/jXFBP6dHzuoY
9i/Mz6VESiq0g4d1FRlRRsd2MjaVL324lWKkjxoeHhdf4hX/vhQT/j8TdAnacmuSG6VWJqIAsoJ6
wnvEGN5s9NxPTEOA6xEt5t6rs7Fj/8CgladZYhWd0VRGL8w2CWrUiqmzaEklcD5qlbH16iZt415x
fzafmw6TGdygoFRimySy+tDnZb/9k3wsman+1j+IP/KTtgW5Etz7My6nWjv94JSemMRrAYYXKxWK
NZE4SDaAtVlqWUkbukmyHhHyz79DA8ZWSlWhoCWqNuUGvOicnNRDw5UJLOxXbx0Duz1s0kbkAaRH
bhKqUtDldtM1Fk2yWDGSqRRAflqTxUSJD5tj3a2Lv/wLZrNEp1G7oEyA9o5mByACTzYSdNAOqmZx
dd+yk9ydroiqfIrdR5Z7xXXSJVY6sF4y1A/9IS4m5uqif+dPQefG4UBiB+m8p5nYfnKYRj38WzlM
Vv9hfFuG7sJ1EbfEJ/mKTHhGRg+UC08LoCAwCkRMRHgifsOxjFRbBr0D7BQtTkiLkIxwhR20NE7J
ADaLbAj4orR6fa9tnYrXAJYGvlmLl/Sklpv2kDlwmhr/YuNAvsvnF4bKrCQ0TRwthseCglNAZBGv
YETpuMlX5Tydf3e3bbbpwa6/6mZDc9sKZ80Uwu8YUQAeKbho6Op67NJVY6cxBrf4m1Qz9dh9SQN6
Lm8XfTAVZkQnJdWbWQGkduDq4TdQT5df6BG/yPkJy/oehTcLanp5JpApxKmUBKmB8KL3O/ptfiG1
vzTBRcA7symNd2nckbVgxwldnrl0JpLiOTIMvOji7j2i5+EIY1kJp1jW2wv+MjpIVsqdwODlY9xY
6I63huXUgOhAJ0fPxnOlJwj3bGIsIZ0O5QSkDBSMy7cn2Lk6jjY8a81kVNTf4kd93jq3voFm6UHU
VWOMcHP0sAlzcpGv56EAbCYKOHRhka9lZnY2G0ZDkxeaFnby88KJVsbRHXcX4D3am+8WFa4+XEh+
lhjXjXy6gmDtsk1/B0t/1Y+EFPLpI1vBeBqKA4DoSgmVw3ijTfL96PD688MEv6ivTMyJJDFw7RyF
ORYf+HvA70Tc1eh3dlJGT8jHNhroIWFxOHqmdFm+CvDQHG6OMJYbhfcND2sAZCNWJ8CTfMU1+AIk
2JO4m8hWkZjv0SR5hf2PKxd2X7bfJV6mZsZaD/3tGw8SU9m83rO3Ztd/GglGlsyewCsZZ9/29xkz
vdVj/5gP/HL+OpcAC65id9MiensQ7NfX6OoJ48NqPd4+o3c09l/zT9BtUpy6e/D0owvqw1N+qsNH
RHDmcXiUFnTKf8Z5HFrsebbdL/MDgS7CkS9CqDdHlqQvomdphgURRul9bxDKOzlq8M9rZ891ihDq
F8z8TfeM68V7UmPsAH1Fmt3jCkuILymwunqoBG0ckVcffORwCVjNw1H02lxXH+EaUwT0nZhmf5ei
gCCxF816NkfaPL9M+sj58VGfpIsE7Hi0w6PXR7Q82A3jZteIFq2iOGoPbxxTPl5nlVMNsGQwQWTv
9IHPbpE0u4Y4YI3Y4kH9l6+pdKx/PuRQvqZf+POtN+TjLM7RPWWQmpgBBmgXKDiG1oVK8eI4TdTN
5Li3SyLqKflABw9U+Z6P12O8eiro+H+33xXO2JGdp/vF4BkrRiwMwvG0tsdeRvN8n/a88XK0FIzT
0m2iwbL/RehRHyFwlL8p98uCjylmulnH+3p3WcFqXaW//X2BBQnc9uG8O97ACWJSTaizfZrr7Fwd
clx0NOt1GO0u5+uZ/Fi60117kMLrquULmfPyLwCMAw/KBiuVg28t94F785UZZNrf8qcmgmCtbG/r
wYKOo6I5jYYxM9zq0HwsNp9kgDsVvr8GBCTGNTdQz5N0Tjcq5WgNfKvYzBhp6QFq7nsmSby4HBkT
4xVATagm2xQHzTfyJEhN0yYqN9SahYgzpTMgEGFwanbPLT2nsmX/4jyRcrDieNwYrp6yqew4EMvu
VM3oTwC2SExkkVkWUbKBKWHhMRXmIdQYKDLP1CzhTiUW72/dbMD6BcsZoB1tC+YsSNbYdKgA6Dwv
ZDb5bWYTdsgmS4gf7inlZHAVgzjMcOD3/fPD4amw+OkD/YJRG0K8i6UO5d3+IFLFWaYN8EwS5EU0
PRId3V5ipr4kgpxobxR4lUdvbyAE1+lZkGi3xNp/+H9E4nUSdEyLZrhlV7WFtrRRTe4jpIHXDp6A
ESgEH4DJg+f9+0NpysbSkMp5IjYqXaqL4QwHif3lp/4ZT57r/CTwBb87N/smrqIeFH4hjAVcUWF8
T7ApyhBIIVb8KCLqhvoQ5cI+jYjugRQAz4Xh5eFLFZ3NXz4ijn4Mp487DdUaB41TTqWXC2HOi7X6
dBVxaH+pbzxUPBp+F6gDmlsA3UjZ0QxC9pPdbM9ZhiXwPFeL51k6NOHrBM2L+cwHCyARL0qtV6yD
N7NknAq2MkMc3K54TnDMXW/PTvE9PbaDuRi4/GiLPykCN7BDg/fwIPApmIWTh9btGzrQyY2j/4xR
Fz8nEsIe4K865JZE3VktiX5VfuvQJnZlklE7ohvKt+/wM0u33Srfljsq2sFagiTb1ykU+cMRE+rd
J8YN1YLZXB+vQigXYJ0/103tP1awUiBiv2djeBq6zD4i+GBs6xmD/gPF/OfcXjEfFDsPdBgasUNi
UVTPKlZluMy+DGIt70Zx7Reb9FwfALOBUfFqxpFzCJgKAomL/TndN4n5omw0O5gpNKWrfKK4lPIw
8sW+dMDMZicJ09D8zLZVnh/iL75hdIAHN9h8GWKea8CopTLN/cl3JdB7nLshwc7qjTZVI+qLUW5c
KHGY+4wNaTmKh4ILo1fn54wIoMMwuuHIjHnIeRBSMdQ+vHwxgQELJumXo8l5O1CaKfF1QwlVT/AO
wj8Q14uA0hI8j/M0PNxsBSSr49bHI/5iXFVhp/WKbjviWBjfsUdwFllj+XM/d6sBi4owO3vRRWN8
j7Ae0fb4l14HAqvI9cWUi4+nkB/FZUDBtmJB4qLgmnssioDr7npm02AzT0T+OYsUexB0xfIjKJTF
JD0i8N5xj4J0PhY4lRCAONgNyLHHIJWxHdctth75UVlxG5VL5MaYOFPmLOFtCm/+21Hz60BEAzDK
rvdNoB3GZ5pfNGh99+vk4RWd6SWu2EMhgZD3NPKHAOOJPH99I7UMKnsUS1PRE6zkSN5xEJW4iyEc
eAS0ECIxRyGNgdnq6TBc8i9zuDEZljZY5lhZIBPyeOGaO7ODsi8i8WFzyI0c7NRq+gKl7O+1lbJk
8NqR28bcmASzCIKhsW/xDA6Fo95lkpbWw4ceMFcWWWH3cjRZE5Z0ugnaWsiwX/eZudLQpXkeToV/
wYtBBxQYuj/OE/0KM5e/1uI9/yMK0zzQlWDgcd1jmu2PZnc2gkhdD9ffH3n9pDfF9woUthNj8hyk
0QI9IuCR3YxEtySqDtXmnB+IidpnyHQAfToh7VHRjmEJGVQWSJm6ajuTGgKTu8rvdo2A5VH5GGeg
DyimhewD57Jusfu8mJCklIqYYQLfso2zJQ8JN6HAxHClZxW5lcII7Mwh6SqAJQdKCuxr8J6lON5c
sX/DWShUOqMkKpwZCN5djUZM3gfnxRFAtgHRF1KvcnXlGR3rqJ3eaPEJCH/7JSgBqTV41rGHuNqB
VWlQ2Dez71Zfm7nzm6X+d6jpLE5N0G0vCaNeXWFMeoLZoUGB4NyOhPEWa+MVUs+R+44SFR5rwZQU
GT3+H/0DlGBIU4WAITBzK2CrMadm2KC/tpdfhuu4TNC7sHEQxAjgzCufv5e3uMJerJp/5n2ESCFR
rkucog1CWqbZ+rsY7cujxkgwp8IXuLuhYUYAQLlmuHj5oUKUFtc1TR8V+GdLDjAfrR+MJPPlXpnU
a3TkYn9iVsmRm9y8LEyX1xCFO2QMFNzIlWHG0FPSIFA9slcDxMB8prv+TfavbbnlSfuzLh5GtHfT
+4Z2APEHyj7vusHoIMyDbIYB1rI45MENTyrWqmgcYtTpEmdvDaPUeaBGU2LmXUwrGwyqMdang6s3
A0Y3WHQsHmfRCwSKL3maSwyiGikYgonIuSRk7oNhlRb99RBGM1EX1bTa4pfEAXDVWVcisX+ZHNQP
Y/rDfdM75PuLyVmn8v9rJZ+Yt0HTY25DmcqRAKBDo7Qr3KHHFgBhL92/N4ih/pbVRtjLSDsAnssR
x2TkiO25XuTk1xYLZYMB84o4XkRZKnZQ6byav+JP2Hnq+r0Y+CjkooGPnz1MY+4yTSTlBfWm3igq
s1ooGteDfCp8eXc90OGxnzQHBf3S5rtKDujWdp8wdRGmXXbtz3MJ898uY94mrxXTvzmKjmbzXLx4
zveCXYTd7XWmMxkcHq0uE0+374nP0Txd8eYg3BqtZLalo7qgXqXWb43Hvk8axB4DJMV6rW4rJe6z
czIwYSjEqASE5ycJpd238e5my201g/ZIt4x2fQ/rWmWGepYmCpvnFjVasShILvlhfH3faSKVpMGr
z+HXetFyvzdKQNiQwXY5Y7FjH0D9hkkMhY+Eu+vDQSFOQzxc9IycNNlVRdOuWb3f1sTiF7+uLpTg
24NvvDHgAAps6Bb15MzTiiKsFItx67ElZGhL9FazuxUdCbA1zgygyeRPtzzxkIFvZeGfYA6nN7sX
MEtrVh8fgw1GAB/j6rEBWhfn5VY+xfXYGxP5Va+YY57ZY/bVorcSzgatx8R5V3kfL7VbhNFN9A17
1OPwof6QdYpsfj82xsF5vCZ7AIraso7rMIcCBja7vICad8HTIdMGWxt42RjvwIrhJSheMlVDWpII
5QuLxj6bV4v3qlr0XUZVwKOEbvPM0Wid8Tr65uhHXnarz2xkfLyZ5sMXIhBIeGq8571189NbS9s0
UrdPXAGf8TPW/DeHQrBB2XXZgtMFxEqxpmORKJb4r4ysQDC74Cixzkvulz24wROVIUCJdhrfoMX7
ZY/XcNajd4ARpn+f40RL+BnjYB8UheEebOdQNDQC/mJqOcFPzUSavGeUCJGkb+bb4fS1KPGlK4L+
AeuK1Ti3CM9+Yv1TgJ3zuniNDOyZWwRCRAEuvHmvSiybZgTRlDNw2n2B3EfaUvtBJ2PpBpXD1RhX
5KEOcJjMPzcjpVdF/b0aTfqkfF2DzM0muGvg7IU+Jl0o0YW+jHlxnzE4jqoE2HDzUJVgrvlX4fTO
ANLvuO9jw8LrYWO4n+GXPSjCsIcn6aG0Sg4UlismYg+YraOPi4ai/RLLIAQc4waUzxpB6MS1Ajtn
vb958XiGhZerf++csjTrFTSUdEKtQ8XDE6gbldxNgsknPCHmhZQLlOhURpjYMCVtSSkyaM7lA8w9
zP8YzPaCfCdta+i0p2usbaFN4tTRM2Yavcw+2GP/1DMYxQQf2DKBwMf3fF7T7ZnokWZPfSbph/0h
OAR0TY+96HoY739MVd8W+hZHuM7aiqYosFU9APYzgmDLl0VbpelbXOUsvrYP+Eh8I98aBBiRWW9L
fPcbG6Nk/rXTZdBYPGT/9zMC8+Hx4/kpPAWNp24Gd31vbvnxAEvVdISUn3ErP4svfe3AFD9dvPUM
0zRJAuA57NnMDnib2bbt/f/eWxYBRu1neicfUuNVsdNF9lxBVmyCfAES63zxBls1gYJLwDx/GfKy
2FczkQ3KeYZ/w72D48RPjXiOQaJAziBADX7zqFpCQ6xOOMbCtGEEVkxICdC1sVCjZav0iNvNZ0MK
yZ5StB+mm8rF3o4xOXzk9+r5mFHVdSf4TneuTDGS18ei4pfM+xCXe0ZeGdAQAl32BBxi5mM3929x
azHknAwnRfQIYXn472UaS3NUcgioaeRWuVuYyaZZpO6HDPTh71vBzt/ToHg+HBT6Ego4CjMqAWxq
KAAsqpZ8rcxgRMrzklXg+ScNIkvc77UkEGMQQsGIgIw9cSwu8MGp27EiMiS+hQyD4Zj0J1fmaI9w
wKVv77nkmnXDkowTzpTCya9jqm8+Bcr8NDCtaClLgHGgcSpnPJoYEI7ZAnGbIfHPGiHr/XrlIO4l
1h0ZGQbvxEOBmKrM1BPU7X1YLR2WYeABQ80/yjFKdCKFV91JzGqFIS/wsz3uWMUwt4KWCU8ANG5P
rdqIYI8B5CDuNJgWyzv+oFhgna9416iIEo3BHGVfiKnaDjth5j5j7xJ8w/rYx2QwBH2hp1A3vZV0
gPzG2ARmXS3a8VsnnGEfvegSw58EWEdmAI4ke1VGRJCV9+yqNlFIFS/7KXuIjGq3eRqgoDdGb53x
wmaLzMpGzyePUP1N/GwrFwZb8erF7iwZZYEpggEaTikyQkf2C6CgMnp6b4pdN9WArf4y6YGFlG35
003Lr95n8d5Tj1AtUXVeKGT43FHe0h1/l+we9B3vs3aQqz1FybnnY2B4QC6xoW1FYwmVAetP6Dal
VVG4EymrRh/mYGQQ+RA1SdAM6TPZhMFIKZvGIRahbolIFOdb/yZe7NBD0DlDA/eTn5azA0inRdoY
xD0E44bIO8O/rzXFlidAFfYcl2Bs7mOVApOzRqYZgAr/i7fH9N/fwoxIxhRF8tXp2BBtLpkl8BtF
7kceYMe+It+QN9UcxSLpEFdQvobTLIRqoE9Hc4kl2IKQYeXGtaOPHIEAsYLrtGwGw8PcyDbIOgmY
TCx0yjfc+y5254ogFOIwjAeeD6vVpIJ+QOX7H1Fn1p0qE6zhX+RayMytTIIDzhpvWNHsgDMoKvDr
z1PmO+dsk2wTlaHpbqqr3qEnMnGFW4VCH6LloQ+jDgDgku30lsum9/PsTQc/q9WAhRf70dHoe9K5
nj4zVmKh1dbFlxvFthDpSNxNbn4TNqGGrpj2o0UlwWYegnvrC1buiUtJFhyANDWYHx2LgOhMWZOC
CMlwN7R8ESr9U3AKKvjP2Fwl74R47kzBkwzBF04ViARg5fSbty5c21vuaZKi6qn7Gvz/uCRL8lnQ
FWSe8wFpj/ofpGPni1RGub6P8m1nglULgV+fAuiS0oiyu48I9tLZfdpdXmOyJS10fKYNVC4J3uYY
J0xtctznfwZLW/J2Ez5ULMvdfclvbBZdpXE+RCNYtFOdhb5tZo+47hL3ofV2+ialzVe6Pa3uG3t5
99JZGeQxgjhT1jTLFlg7wsjcz6uhOn2uqEIfRLN61U2YRMgzgVsjCNSSy+C07nBpfiVZ/EDBE8W4
WbV4b1+TnJI7087KGGDtuCNpcWG+f4RU4jJovj6z93XOShhhtD8YkNW/IAL3ntmr+qfBYrv+YXXX
RbmRZOenPG26i6v3DJ/bKiEaQZn2GWo4Wmr95h9beI404qFj8FgiDOix7ugJ7PTBiEhAErGil95f
cyM2V6hacx+xBhf2iAKmrxKSIrQcoOxKmR7it7d7kNIkieGJ4TAygp7oK1KYQPhG+7xVPtIOuyQ8
eZWfOmqjkEXBHJ0EmAct9UgsRvRFivFCYpHYDJwaeHbXCliz8shdTEq4leGDKAK7/QwUGdIfUb2Q
rWUDSaHK+03eh087t7yzhyoVvxF38pocFfEOD7SGuZFvWpRsEYP0OnNWnzLAr0Op7Tx8LmQdoN6P
SekT1Vi5l0uowa0DHcrGR2JYrCnkj1bvSHQgb5CXZbIQSUIZVA+/DaRxsKRijwAR+mn4+M76ggEW
iUyxZpbjFq/OC2rv+j9sJASlQjqaAPmVXPxbDMrrFnP7pvEvfWrk3nNrDQwe8rt8UlQTa2/L0l8C
KEIjI6C8ucAPgm8NPVWC/iE6KdFpRmbhNkb6zh0p/uexwtAj64N1QVQ062PliJBxvTBXcg27nAvH
RjGMc75RtTlOLuML86KcEj1b/qu9w0x+Aq2YNT5m1Nusv5UDksMy+X6jhyWbQpcQ5dJtFW1lFx/8
805HEA/qdg8H4OA9ei8J1jE7xXie72gxm00mwy+4PbjW9AhkveXyiIgQ7j3n/hnbmmpsuIbL1BfH
Rc+H7ANhBzVyHm1sTE3EM6yphcx1KCgc0ZAQdQiR6QCwEiGEgfiGEYpeRrYA8shjAu8R3fx/p7Du
/Zvw0peCTe8YK5xv5tUlacrPVNp4V0idyPsBtCHh938b/ts3Tmm9f3t0WICSzhaLKNlxj2E0ZT1O
aIaSlI9Qaqe/Wm1I60PA7h3G9EEBh0osKiEw/GpI3MAo+8S5gtPcXQDBMIJ5sCoIS0nVdftPYZYL
PEkbAB5+naA9I2+9Fn1PaVHqYnM+hzkEEQRRxN8wgoHA9rck6rYylrC+QcUMzCZQ17+HvtI/b8nd
5CFfhAauHHgY/tuvJ5Nzbzh5eF9rAo/tbSNazbIEbEPq8iDMDJFCqGf6orNSIzjDkRoh2+5bCLTC
g4TNe0EtFLMNnpE2QagVWV7vBCz9gTI3K1sWWpzfA/GDLkNdvjk/7z0S8dF3yPIr6Kxx3+XVp6hS
sXTDg0c2w7SB7iBYngvs1FOIxx7L4NeAWKKi5maBppX1Komh6J8ZgSAVQjAYLn5Gcl2AC1C+AvXL
d80Jo6GKhqks7eR/eXMGGbkGpUaIziMd/sPMz/D3kJjX+/0zIPrhsgN0cNfSY+ED93/x54LsS+/k
t3m8RAIFopkzAmsnbxMVlrV8CKgeH3x4Ooxa2Q9A5HMgwH+UDXoyf2lc5JIFD+yn3pYiPJPM31RD
IiEUsdRk91imqyIPO1QLb0hW3h+x5M0Dchg4AdUT6vmn7/vPs4bWdF9cvqkEAbeGfQlw//H7nHXW
ly3aAQ0hMEbq8HEsiqykldHR3nMvOxJBQKrHMr7xnXKEbCqlWTQU/4E1AXcC0fDXQEANwa0nWcRe
sadMm1DJRXmf1CAQXYWs/zF8Ai7r+gRlKVjz4xKcN+sxIOBiA4fuLWrqHQ+dmUMARP+I0oKrRStr
SKwCe6SPyaurj/8KCH+xFB6rPRa2gnxChEUCngNVfeFGQ1Qh7sJgTbR05VsCLVKakyZcIYW/BBod
yZ8OOxbI7s+bhA8xlTAIiBt9A3vqCsoT8wwCU2t+gFwCV4UTWyfsfmGGhjP1ow+lIJTADnn3QZ/E
H6rKfIN1h6rtn4ILfuCIO6Go3MLIKdx54dILDt68QxSE4VhIXQHxElk2lRP0yUysu+QbB0O3mmX7
9t8THdt/xMlHtnb05aeABw/BlZKJJB6JsFh+E4VXA/G/Ps1J+qEHeJhnQYbHNpAU90cSmalvEgTn
S+Dzgtgt16l/Dh3vNwuAPsQH2gobWs4OTQ0iUpZifdvF457E6JVWIJwlR9vv9J/xcXj5zaMj4fMx
okxIehk0BiQupi56Iis8WcC51BoN6vnd8EQQnGBAgH8RbJJ77jWAdX6VsUE5B5P1ziBtPC3BU+Dr
1u7qilV74WtHIA7a/LIyp9TAZi0ElCX8Ce2HrDcYhxL5TRRklFme99FyTG9RtV06tZttzjX69v0u
+ojwpwBFU+yClUblcWug/PkOGvT5EAIlrPmpHHd8q/oIp77CLq5/r5CyQVl8lQgFNCBojnE2R4ax
t6ZWDraTiS0x9znweF0EYkzyRKfYwPySQQqHo/QoHne5L4AxLkUgjp+m00P1ADGpG+9xwuMjELIa
9jj22T0DXQM7PxFLbhiUYD45lTGeXmA3lt3vFuVXcjoPD95nt8FCaKA4EWFvhSMctH343l3Uum33
C01EhVNgwUBZ+h44hPv3HhJt8D6BIIH/LTdKcmH1Dtqq69oMMezG3sF5i2/a7rXiTFTooLPXCTFq
MrLuZafPSro1k0hQQmLo4KV4B1B5Q0MbCwBtfviFXjlsE1mUsGygyzBCykE+AjqFqTDDm8s3gVAm
GfMZfS38ffdkFcTAkmEl3JwjPRBHJzwO7TFSJiClMz1CjqdGkGZJ+jbHuUjKVcxbzBkKSjVwuylC
gm81ElhuqRF2KRuZbkr9l6oc6MX5MzF0BgrJ3Ne4Xs61fyp5kR+wTjQlMm4qKwjWu1ShSNI2wlY9
Ibs2BRlxh/AGJGD+AJ4AjxqBMy7Cp3REAekwfGy0qcrdmMhzCgAg3V+/7T15CYUg8dYz9ynBI1Vu
YuNfrgVJkicq3MiLgXigFxm99fGbJ+qeq31gGW67etfLwLNRazAgRXvW9vwLexESgRrZc0AJV/x+
SNHH3RDDum5s7g8/3dXtJ2M5t2hH75/cQgPuMWdaUFEK8LI9p0yHR6YvOmI7pfYfc2f1ngNnm+UD
vNvIws0pN+xYHT2pI6Ba+69eAgor4mbxTKopWElcN/U1QLKKjJDdy7kHkr7Edm6AulNQjVvDI6nP
HDaHVWi5HZx2wMFfZ6eJFb4D7AwnTkjOe3ZbM0YflkCZWJkzvgETwJ8iBGR+3aZruMu3L2t1+nlG
j0m2ec8bit1YCFE2SSBBz2tuuV3KaRgQS+Gi+nceMa8Veu9NvZFSNcnjkJVZsyCH1Lq+vcn7aDeO
riHLyyosUcNlzkRMPY/pha7M1Zcd9yXAVHiPUfI3t+ky+6UCfdpR+i8qLwd8ghQuXNMfwIEp6o/g
AH+QZ+Quz60f7isp8QlKDxmISPJJR8+Ak/vpi2C56iVTBrcP7DgvHms/4kcWCKqvBTDdqBMBFAKp
/CLfdB9ac8oJKGRyWC6rQe5pPRuu47sH37HPA/mOPuTH6bvnuQO3PxC/UJbmg7432JA4HG1IHHqB
/Nh+/pdnI36/9Pjf23CjHpFb9LzNYOANppJq9H68qcfdCcbb9PN8IL+veEG+pjw8VNA8dsvXT79P
ftLlMWXP/R92K/8ITnkbGxowfgHC9Aejwa2XsEYKbO6ysJbCFZlRahmRpEU5BI5TjocE6OeJt7n0
Pn8bcGzeZuV58sUhIuv+w0+erwZkRdkd7//8z3/88vePD/NGeS4fZ/MBm2bzJFfZDT/4lKRfSb5K
e3zaQfbL5+QXWo3/A1pQXuTz8tSTjUiGljzwZnON2AQpWmnMFSe0GXjE4/gccMpyUFNvsOJQB96z
Z/u03OrZIwTxfgaDb7qms3isnwNrko7tGbWz+LoE/BeoHvgOH4bjiJhmQJQQq/jEtJvCe08PpGZQ
RKcGANzPZ6Mge0CjInptedbkODK+nMiqQySQnYkzAashm7y6oJFhzSlinsoAYIAqjEcQe8Uox2Ra
Z8iR/jm61B16y6KHhyRmBT5rJEF0cNfQB9iYkoEpSBaRgQmvcRkUcREjC+J3Wb4UcQeathU+hq0r
TJgO3Jk3nIK3V7GQEj4DOgjfp0AFP44MRNA/Ebjcgnr0Ci+gFMKHqEyqTEBN9IwwcgoUj/mAMfr2
Hh6AD3wHbK9Ce4TYuzNOqUu9UOwJSZBSkmu4893DJfpjyeAHQCTxFGbokGUZkd9oaEVAZliJUFok
LGGAY0/R8SBshlrvh/sDJ/eC3wzE3lc8m1DqzJzVibujd1ROmiGQV7K2buPdIsQZ/dp/IdSIA2yv
9p+4MyuwNC4g8LRQn7fhBLgvZfL6TUxeUVBDbs4900adMO9TL+030Y02OCXV8vAJ7vL4vbbHzU5Z
Y8IyvU4RQhy6jmv27hweXf9II2GfhLweUpqsYL4ftJA6eEwuQw5oYRPPI+XDqY7eiTLUVtrqMckH
SD9V4MQhRpH6XgmUD8o8aQU8k59cIMMt1+VOMP6d8PpNyHH/VTdHikfEYXhTF4DU9leAhRjgRvoX
8m+Ij0lRirL+Wkgrkuq/Lc1IR+5KR0nZzr3H4v7NUnYP5i3SA3xVXYUpTede8u53oiy5kro0Jh1J
UY4VCHk4Tu+dHASnNSc5Yi67c9B5IKwBCvF27jbXUKW8jCIWIikEv9AR6I2ibDmxSUNevE74HCoi
4n2dwUeh03RX1/F7mE0KjuO+6kByeXrq3kwaDKkvwxY8BprBYyoOOM+htmknaXJfmclxVXyXQ2tq
JkZDs5uR4GsuMU71aGEeWIzqc23bTgXriHzVElGZ+LBlkSR2h+mXvVAnx911rX4pXxpQz/PgGdQQ
YlikojtpY1iIa/xSm2UEAeeB5VIJ62vj1ENmzzuBGrzw9zsZpvl5BS0HYbo65p5+b/vUSS7DdG7P
s6Fwt14oLcPsMqYHZHHVoTJAu7ev+crgsXMmJf698GTfA0AHde/MrHEEs6OACXgJZJ8vFaL1vvyF
eK0l2HBBTxZ36SrIh7f+DSgsjOJAmXbnl0FJepj7ErwUViyDE9f9iCpakI4JnhCMyoHNuFcSYtii
byn9X5Jr+P1yn0FDb0ak14cOEpXz08aAkAINIziPiiURw5w78TSnyn7GcwN3kumLOx8Yj4QApJ8P
XuN3gjQs2C3obwCv+29QxEw8N7joAA+4V5PwEXi8MtOZKMngjw5zrEBdYpz4AL+pGxoh2BCyB1fs
nw7wuABwIu1dI6TfWSsjKlTCUOzOjqCPppDa5ukcaTYT2pq1JdqMrZBcq4cPBukE9LMSJWHsxrgW
/2bMC6sC6Cl+7V41a6LTpBzef5HuI1i7E5IhGjEyxX7CnB/x+3O1mFwz6aJpl3JVGZ2+ivF5RpIJ
3VmYKEH7r+t3faQGXJUlJknmLUa7p569q5f3KfGNtmxH1zEEzuI8uOGiEcQdkr3RzXsMrEWzaxbV
iKUcpQ+CqA6kNNN1LXisFDCAYMhU0363KxiQQb26kwmHCIFN7sIKawbUS8qjG32rLQChE8WJVbC+
ZnHDGjcCnDLCR4+15oG7sz52huWazPbfl6PjUIwfkQsIHHwdldgkj8/sl7iM6t/IDEpYY9cZRRpC
Tx2VyhtoNy97QudBkS+mQgw4wCJJRaJ83JmJfaXhOzELVZ8+gNQr+kDf9aqYcSYn2B3i1RorzBDo
ff/QLASrGuR9QFvUGMlKs1/ycf+eCbGftjLna6hXpPPxKIGbjwpS2kN7Aw9MHe8PSOF+9Y3IiUXq
OAtYtl1QXCPnmgU1sx64N0AVrLpwmsFckTaHQAWgYNup3QZ5Zxuj4F4KpemMvHeAVLG6oVmRwYbP
f1IEA+ooXskoNj18E9+PGVAoPXdr6Hi5f8EBVhnxdapmImJhu9q+3R/wsUDh1OldEXIhDHJA5YTI
ZnUnHNjbTb9LINxXHIcRlghu90GZBw5CnjVB6ZuadOUxSVCHyXsvSFN2kEEWwRblg9W3DoMCVVSY
M1kPB4v33X0w36lILIEH77FL20SNMYBPDkULqJT+AyFPQeWzEDUcVH6qe6jaQ40p6ukZqn85TxQG
1BVZezhqB9PLM89Amz1F38PvsHpAVYLUfhUoVWDk4QvX75vfBW+YBdiXPblrPzyF9qVm2AzUw2h7
sQeKn3WThpdgMa+eWC/ko/t5yE+zdcU4+upfF8ecJrgE7YWFb+NBgbJ/qREg6099l8UCi2EnOtl4
PQGeQZ0TAhV6E2CEuZ1ZGCWdyKPZF/f+xuHGQf7jvEZu6FGu0mqnaSs21+Lpdz8NjxRAKKgcyq5v
VzOstrBsdrh6NwXazaCTjg4fE2aF2lEVHx0seGKVZJYdnXDMJIOhTksVKGL8pGdw2OVCb6ObOtXK
BdtqzEGarlu0xHWwteWivSX6eV5WQxvbVDkec3NSp7kyYWO3cmW2aCaOzNtEURdKub+XiyvAvAIO
LMedjapyJN7N6EZ/n6imFk7Tc5BnatORQriBpS4En5JCvZ0iPjl7It1QrMzjWi1WNlAyJo2Wu6BC
gkDDUcOZt/ayuYRPzFtXR9194lsPBGnDUTXUFhtY5liDuiiewixrdR+vZ7RE9fCahdc7OLUQClVn
3mGiuIi787kDc491N8yjztfxH7IOSCkUMiSOTg/yngqzm0NGuOvZQ/qABI+2gUZfUMpHgOf7MQNy
wCRdiVA7+jTkeNiLY4egz/lVt90TnIuS1OEvNJ52CFQHkE5XDNicOei3CVdijKHc0b1g22PtKGFj
vTMCyQbIrZmB/TM22D7hXQTwEv87Kykm+RfdpVpQ3BgaaxUDGsGBp7BzOVmUTpBRZUp8wy29xOe5
NXhMKWCOtMTa63E21vppDFJrSlUYOke5RLno/Q/QihTd0UJZ34MCG1CJubMV3QsPuiGYlRmacEtK
THOYmExjuxOQLCqr2yzG5ff5jwsxYRpYXijKXKlG6jPqqaHVfwFMHIFNHED/g6UH3NjYIeOBjqTf
2d+D4xasX3BEEUSnQnYDdF5i22vtKLx6yFn1oZh4+N9MoK6Osq0FAWL8YJrecyb0arCrMA0x1/oF
v1DOEC3Sa+9l+iUpq3cfDbrOEWFe72l4TKVPwCWT6yvMs/CIbhYyh7ZvwtLVPJXYyXEVbmTft26S
U+YnNIOvHdCrOrAHgDaAOMA7jDmQCQ52HqjjNT4OZu2W6CyXfgbcDoAowVGK2VzQRfRZwLaPk68a
XrtDEaEG+omFAazklYat1wu5KsAgAT/PindXA0yNUJTlSEn+SelMKiAdSojEKyIPFrwSqVliAEZW
Hv0aNJgKAFpAtCgb4FgfYupJ2RLBFT8QKsXng/SDv0InSgZ6T3+NjkR1NLIIq4iKxhHY1jmQOoMq
JYcLaC+x3rhStGrRSXmi2IRnKBMRlNFmrqO5m3sQE529+qshOvUrKBuCUpLx5G3I4SLVRhXt4JYr
zlPbQHASeQxe5IsxgidU/sNT9ZeBki8Qumx4K/QnvvT48m2hi+DBCO0kGarQ6RRlNiJAxDBQb1Ah
LR9mXaqIh7ESp6KppKNEok+tOWVkXK6ZOfGWIAwmIw219EKY7kGzcjS3npv/INPp1A5LDLLyu6+M
nqRAP64eW6jyMOm5s5uTrEA0EwNIHwUMEurcD87bl5Qs3/FTCpiuuP2ZDDbgtyDzshmm4htOU0il
LLKlAGoyuVPLootSgwC3leAtJQeN9NWKwYjpllxZwVvZ4RuIFbMx/iZiw1cT9D59JQbEET19gAf3
4TViw7eVALZIUgLk/dQZM1phC0D/UyuDZk3DgHfa3L4fq7dP/VHKuGZ4hd6txvhXki2kfotKF6kY
uFpRMcwpyY03jcsKTXDDIH5O32fB3TU8oaF4ByIy9vT9K8Vc1MKmd0py0KfC6/DwjUYQt3AmKBLg
5yFkaYwJ49IXmAapgm4E8uXmC6BDI98p6nWo1PRQAqYGvBlIXZnExeZFnVaKfFRyqJRS0gHNlrsB
Ek4o0MyQn6XM9I9CUNQLoigIcjcJktF2CxQNDRdKhDI4cJ6j4WRr4B5iWSLoF8m26+EDrJJHh0iB
pQFBIK+xksNDtQ31PcGWkGoZiEaIPBPQ22gLE88PSI5IHSULKApQQOnNf/v9vselIOxjd9IlSfVv
SJsMBfHizMkGSTKGaYjFZ9gGQOwCL9htAeiZbpBsOc6Gy666aViTBzPjWtI2cjU3dGqAdtja0hbM
YgEZGWoI/GJxwBv6PUkznllcFhGfevojEFXsRgA51XALDHBbLRAI7QtkJxkFux3VZt0dtd4WNXLw
ou0wjaXSrPhJpwc2oRQUl4IyQA/wHRXXMR0QBAe9UDb69kfX6LFSXI7DSdpAQxvx0BHSVAHlC1zf
HcD4nl7y4jcSRljxmqGJlAA54BDdJE6Lxvjru0RsvSqQZud9dDOp5wpWEMYJNzb5K/2c4Zo00Pez
sSAEgKbyuJLrQAlhKrAfOWknuUZ8ug4aN2OGDtHjYuBco5Y/YHNksJ022NhTlaOoyQbaIe1HhYNt
cyiAHRuXgzp9CxdMuvJhfFzIjCMQpmJYDOtgxMX8gy69XUbwBwE56kin2spRc53k/PKFAIEEGCRH
2QbIumBxBE4VIJRsV6BD1yFbKD/BLUnJzWizlUH+QWRupIOKIk0IC210WOEDg8Qifkb8naQ0vYuB
JyALQhPySPCH9S7pRNk96M+/xx9OEyAaY/gqF0AOkU4giSHUEICDyrOA0STjKUiEHAfM8gMhxc44
lE5WDBv0XpC25y56e34fJKlJ0YvKFnUoBgzflZeO4IpQBJMSmIzgO3+XZC2sF/6XxK1E8U+mKWkL
JgJQIjBDMK+T/FTKKMeu+zNP/aFLNNKlNQiUW3z20Ikd/2E84HZSJkTQB5yIoFSo4nAkFOFYQMPH
RbhHpMhkqCJazxZVECw8fOI4vCf+XgG5OzXgzEqk8IdlITXD/uW9yKb46NVxZOTKPkU9h/OUraUg
W01UUJDP9aUSj1g23+SHMOUUa9c/aIs0o0B+CCZoJQqqPKQt5IzlFRZIn9eFrZOSbWGJ4InlyYnP
0EP20j9pJWkpuoRG7k5aV84K9DF7QZ0ZMAm3Anr089Oy0o5yzn/t++ZY5RP8lU7y8P9aQtqi4p5C
iwMzUti2wOu5PfEbd2xaoY7EWFSwMK+5tPRD/gpIR17jPRNpqb8Wbzl+lK8ADhCKgr3hTHg/AWt/
27BZma7kMlLs5oEAJw4gYvvRIV3796CQxQF2cb8W9IFAGAAyoAB4YPfSbDI2ZbDQpUAB4jvLLkgE
Uflic/V/uKAPIojnMrbkb0yhRg+XEUyD2N2n94Gjkv4hMcnHFZWiIm/NxnLhqSSwl5Sfsj9Mlj4T
A5BlGZdyG5XW53pPpW1NnUoeXAU8x+UMLE8fA0rlGd3dpwBKSfr+DyI9qWRRG8cKgBTQpxgfSNUd
oKuLsBqXSDYpxyD7E4DU307uvAIo3LcSLj1/o/PRejQ44micmNyYuQSfv9DUfy0mbfYHAxERM6pg
YFTKz6nKDeTvhP/wKtL9Tb4F+W0E9m/+ww35Hlz/3TN4HuWAtt7wGoiPjFn/TfUejclxHlp4lNp0
yUqOgE4H7oWH09eYIHXiP2gX/I8AAc9lwNcMUpqbgSGdV27TEDr4NNEe70JVBn2VVDqpzyDjEyBD
aZcj3Z6t0bGBTtCeMhXI/7QgD5lKRCtDphXp1OzBE5X622fg1cjuIFVPO8ixSStcOE9CZ84C0Ada
oeiv7wh75c8vDlbmipxQl7dwQnLwJW+nV3PQIo+PAql7INcqOdAXrxDkjuQ1OUX+h1Itp4GyFzdP
yay3ntwoRZNSRjzjAzyePJOff++T34B7DaWp/nsPzSKX9Q8c+3cH6yQyMqXJXl4nIRUxlIHTSaQj
/H1zD/3rKzLdcm/nJey+5Sf9RaYMeWRjeyp9SAaD6O1JL29chGiYuP52JM/oW/+9X4JM2aopkc7/
P/529P+/2yNzymVhlpaLiegARynP6cR7mbP/950vWkFmNel8ghmUDocJJ5dCuiYqnf/NGfI/qXb+
Ar6yDxabriDbRLiHbcm8J53u738Om7hPZiuZC//2JK/K3ebvN+lqn9Pjs3+n+XcH+Aw1/paOxLBe
tk6IQWRAfIAht2wN0XdeAbTz4YzB2khkspHOWw3zs+sfbZQ1ok46aS9+6oyurLidb1ufXRnN3GEd
5OmcEcUJHdMx2JKtS+VagdADQEZzqWWr2K5apIECDEaRm9Y3Wqz9CoDY7BfjFm4/JW/q2SC7+TLO
vuVgk4e2h6++0YHWQbvmPmB+MnSAfNlJ+fP+sUnK7X0NoMJe/VGIguesuGuU58nhlrN8/tB9ChrG
GxzD/eCdonvh3g4gnUmlUmF2oYnvcgCDMYIfwR1oEfnhIDdiEwMdEGzOzY8dd2t6cTj+Z+NSTmog
OsYb6ixS9EMqp7eKVx1v7OsEUdrkcPQfSLfuTE9zPPMaQPw8euohVKXcT9QGvMjxmsm1j5CqCVcg
VdEqTikV3GcItZFML7h7nsInzs7PpFyCIYBY+6dNlrkg8p549eQxyN3zqltRvjKT0hnC4Mj36reM
OhaGsDKm+IeH1g692iuVd8PD/EdBjZHFBJSx2xjH81+U1y0nfNYehA7lW0sjbQjh49EjQQfn3mYW
KIRhdUbdsYtyb0Ynxk2I2uEGe7OYlXLdgx+EvoJuoZLjH5AtDI+M/GUxxBJ3cpq1m/umTXIAX78I
bbTzqhO24Pi+ji+SKvrURlqLFKn3VXyn+8fiMnn82H3MXlsxmwAZg2Gozf1FhRbu3leXV89EE88i
YyUmc2SD31H325bsa4XzCpSHPZKA19kTFIK5Iw+t7CiqG19dgwb1jMhZNLNs3UyrL21iM5tqIS2r
7CuyHgDvg+fmvb/t76RJ9w7w+D3dEG5KSUnQARa5F5tUfU2CGxZrhtzM0l63o8seEkG/2UFSKHed
r2Z3S27z4h+BIOELysHUuA3liLXM/Amicp6pAOr5I0UtrA2lilUDNFWu1GzbSQkwLnjWrA8KAuh+
jpxTtjZPoCUaMhYaJgdf+VANu3MNQ2+TlSYwrqKOXplrkvgSk42hgyElPlVQ6odygcgN3VX/Vk/v
9ep1Q9Bo8IKgDDAHUCd5CGpJAGKL2dFMrkiJFrPKiI7vCejfdXboW2ioU/9EVALjg47XKt6riJ5t
SMr3GRYAdt6BMchLD0Dx9auAO2ivoBI2LbDRbHpy4ctrNmSy4J4GJdQHyZnDH75/5V/NuKUEKeGh
M5B01Dsuhuq3/s+cdKc3eGmyUrtG1KiGsPbguwVHdUbqvkuOR8OoxqsSk7j/vVT+IbOpq4FhxTdr
klkT8x3Z5zqqxCs0SDsojoQ6OiBaH+mMox6djvszEzHALx0qLFqnyiuCg33Sx3gh3IEJHicWlo3G
6GlM1Ff/mfUvJC+MW6x2B89OX+yXkNvIfgqEerV+ZYMqvXrFeaRpkQNygZi6OzhCnip22CHbADl0
5IrKeRfmthXUx+npuEuD5jx7HSkRnH31x0mHdWxnR2yAWV/n2CJRVAhVADGDmxKq7y3wStMS+SNt
jmx5CQ0b4aSIRCrGGnmohxXaJMcYKfPhqh6Sk0f5/vJNiiYfwqn4QvQmOiuDCuUbGKTVV2W4ncCY
ADexsvhCe6D6CYYFPc5Zue6gjwb2CRUHQooypHig4LD2lSUdvBlUsuFUnFAsmoOZ4YXuxBxdh4+V
Nde3EGL+HW59DEsMKsjgXV5++wa06QN36ZL4q12l6qEn8Rio4X34iJ2F8UXZqKt72kfuCnSCiuev
7vHxE6RpPUEsGPLx1X3p3oWVRKdva1F2CKDodIbGHn8lKoBflCjgigALekQk60GQu/cqda/IRtxe
7uMm0umHSqcs4HYp+pFleythhxwW50E8YfmC4wGpCVYBPBNJUKKvaqqCPGsb1/hxKIu3QlC2Vt3x
e9EYQHV3z587C4yV2HgunZXcJIqoJI/YTps0OBcub7LIuoBdBFxJSSbukEqAwPZOuiMdgprAn+7L
zBb6NMnxM6C08+gN4KMcvKfvqT6qE4WFdRXgSrWov7oFeIWzEMuVqZP5Z7zKEarSstDakDJ8QkEz
fqxO/MrCu93X0/Hxvmge+wsWTNjHH2d5tsNTgFw+WiLqxwEOAgiUEcBo5BVALMN8qDUPOQSE5e5V
BHvriQSLPm1gHBooABSRjUYi7DHydx1Qg6ka2oiHWjc8qdxqWm0P89IvJkwANhoVm8PgTAJSIQ+O
ftYFvHBDdtft3P1Lg/cblRivBJKCiCKixU0A9eyNZgcA/APCeI8+lWD/9lW1YpeXEgAUPRRWM2xo
rRXmozN+N0HYIYRD8ebnCIGcKzw+zg4/L0D5pasMz4CtqPdg+oMbKQQBKkTMsA6cbDc7eM/IfkRd
6KQvooaAKATsXulEOGJhoIHdKi7oWMuK9GoD3Q0gfxa8Ve9W+d23p1HaaPud0Ll4uGd0Wwhw6A5i
XeNnbid+IzHK6IWQBg7w91p7FBA5BL7alTlA7Pr1dVziekj8kTuCGnRG6g8FifMa+CeJWhMLg56Z
hdzF0n2Dq6L1qwD3IdIuXTQkXisKtsbFM4zAlNbspck7MIP72N5w9mQwQQayQm3mBFQ12ac9Zlkq
UVUWgicsUD/cI3UUNHgkCVCxgRa50gNkbgNkuDysHaqV9stHWirnSoByrAcOhGImzxNn2Z2+vRcS
b0iBcqccAnZUQIr2FCSpKJoePEYJQ0RHVNU9bKzVIzG4kUmU0MvPAwNzwbrPz1uikq0kcYke/Qkn
EteAtpBkuHE+huXQiDUXmyC3CM/AjaAjuvUQrjKrUcCn0Rvs3SsE8oGPw1LF4ClFB3JsVuPqvlWv
fZC+ajXpmsPrIymLEKGbTnd41twjTvYGOSkMBcpvnRwXRRlKZ+gG2B6yzdQON2+ie4iSLBzYr00h
yqWehLoP5EhtUBR9bGhePyq1J7zp4FRvVEIMSMco9+/yxFo/INYau6YJK1DSOLdm89ZILHN0yufF
c3Aha8bY7ywu7SI1EI4Y6AgM3+aHapWSCKBXOG1wPPjXh9eh0btRzbI+G3QoQDymBvhtu988h69n
fMVRIfdvWnx3dsWJ+pW1eaVL3PaKR9TqvyYMbdMI0m5YAsiK7FO/RRhXGZnvpXHa2u9lrUyydFw5
y2c6z5u1UcUNIHAEgJ4hOX09pk7K1/u3eKDkH2FekaZ+xw4tq69WM1IL2kZ9e4Cv+aLSxk+y74hh
8EboSIlD+Th3KRBKppE899N2dQg1ixwvkwsY24iWK/uOse/Yy1M1PBqzhzp10MAGh5V9q+bmrS5O
t8G9wkMFTgBru/fg6YAIWt4qetu0bvDqCErUGf2LOSidcQblr00oonaO28epr3ZjJ/u+w27CC8cI
npTtjkPNXpbNNsMnLn0t0SB5UlPT0zWF0jaNz2gYoNx6Gxza5JGh3N4/soK7jfN6rjjzVz6rCW8d
dSiuL/WgzmenF1op2M+n/t2OSqquRM+YSTgQqZP0MSzI7qUxspEd2DJpfFEX1WPD6fFqqxKtaVb0
UlfU93GSsaEnUDmw+nk+M/GFRDL8uFUvv40zLnDkKkbZ9V+l+xeORmT4Zjq1WaXcZ20DaZeiVhU7
+szKZu8mocLMsZ3rOXeRcppbu/Kxu8F/Ps3r7Ds9zQ/q9NYNX1V8ei0VXDQKG87qmMPP0Dq5Ds72
Mnsts486qJEhghXndnQuRw63VE6lmLb6/nmb5BqQYD5tWMvrY/M8xa8HfpL7x2NXPDaHYnVxxhzO
DeoCHi0tdGlnXr6W9WFpdheZMmq609yYXUhQQ8Fro3f3C1nWO0nybsxIdB4xe6Tluvqs+16bJfKO
D/JTmqvSrE5yBK9fjMzO8NGOzrfk1U5o2UpdZc741Yxz3lAsiuvX8bA8PHZ1O+F4sssvURQohqVp
U1vjwJlyjDca5oA4+FVFsYC4irlM5/v5AlHQSO0TLoFGZFQHBR2+9I5w6zrBwQheTUDvFxkbVlVo
xpvenfzwKeA+Vtw9++ypBRId5G50ZicKE03vChmEijb4+YuPo4jgP7jolqvB9UPAiypZ21eoKjrM
PUEOlL+LCWZQkAHT3MrcaWwbZtXDF4oDibJTsDlb/YKE2IXuFyp6kB4intTNuCRVhYD9/xB1XluK
atEafiLHUAGRW3IQc6wbhxExIRgAn/58097nnG1X7e4KJmCtOeefrnZd/d0lbQZvdOJp2VfNdJ4y
RiJ7Apfqr18C0dy8VsLzkbvhs8Ikl/Xw94e18d7jAV6Ff+96RcGPbx+Fz5/k65+UfSObcu+8CP40
qffPPT5zybS1KFcpcRsGzfMLwihPhBbnXNC6KDc7g+8DXUBNA5wn3kw8UCMzKizckg0sXdTvjfYY
tVvT7nmScrE/5BnzFJ7X47l9UFRsZk9vGEYfKo0OkK+BmU8DkUTL0kAUnxIRR2mV4Qd7bx30zprz
29Ow+1ynkF+Q4t/YkvQ8tz/81pmwo2cLUlNChcDxua8R2n79oly0YFBXDnydr+KUxvCc0qhxbHaN
tHcm16fVm1T1sJ0uMpbETnDT2TxciA0YwSY0KuLYtxDKDjX4bf9kuznRzH7j7jmEWwPcoAxziCoX
SRsi2UIM4s4OtDmwc58pqCtSGdEbcaSZnBqwqolojO9Wgz1PZEvQ0H/kOCQXkfoIIZIzqMeSrBBP
NsYenz5pRDvQQkxQSQItxvrDQhJA6cnbdMLy0CtGJyhEMZIV2mB0Ner8mbpSmhdmd0bZ/+bemIJO
mErcwKI28LewiVXwYoNxO+cHlVWKGJmNUpDSsdE2sVT69hp9sLTbpuhx2aSQOlHcEPiDM9xLipnC
Kv7SQRuzhQF+oI19dgQTS3Ag6Jj6EiO86x6vV0j9DSkkcHkb1roJ1UyIZDwffEO1+YN2F8j6T0Xx
MCr5NuFFmLcj28tM9sZvW4Jns02FGV/LLFbVXl+RgFoczkPsMQOiWEHSttoM+r9hYk3jtKH/1mB+
IJWHBnLR3i11m9McZztfO6zh/KcTNc7GNd0ModCUu5Ni9ph/Rgwguks2YiYC/ReFLZQZY68vjV16
RHuOWVxj8vbVRXd72VV/6UqZNZjD/l1n6zE/Ns0GNQ4/ouc99cr58wjM4XKOeMaU3j1zeDlMrzf4
wFkMSnxj+5oyZpk8+w3dzGMB+Oc5XuP6oDySOcUMpmIlE0NX2EtN8C0azkTkF4e7ap4Pmj0iCY1c
k453ixi/cHpQxbGnIqJB5teYXHt3uHvDavaIlQkm5V95M9MNR/q8UmenoYxoImQv55DGJOcuuGh5
vhA09vfdeYQIn8WNN37ORIiBQB0bO9X74vox7TrviEuYujVcc8DGz0G2Z4R+Bh1lioViCgfZbfFT
9M2v+Ery/maSvqts61ni47DNS6GpXJOVZeJER3u5+lDIkE9ncx/6z71YkavvFp2HjAuoL4L2aF1b
pxUpWvrH+hBvSJ2c29pERY/Gi2jF6dvEb6yDYQVHLtNQ1mXHfNAsrO+SNRufKZqgrwTnfTukkZgZ
OUFzTuEX8MUE2giIp/f2qdXr3om9wOQSwDE4gc80bS++f8mgy1uxZaqxqclwbwS46SrwysxGeB81
zrDBqzFXEjtONas/lnJ4ieMQpzZqvsl3jm5v/FoMaTIu9jVMd13zNadpuIcfZibT5ohmrYXTrniY
vQKxcwx40279y/hDX4BTRcgPKIt2g8pPTOIfvaK3bI8a7J2/tx1mLIk6sfK22nMN70TCgbFuro+N
wXnaXdCgl3dI7XUvXbE7EnqTHZ9gI7MbmvqRFjanN9mG9N0aXfsOBw3GXV2MuDQLS3bYKBM2WMhK
1CNp+FroT6YdrOnaJIVJk5oYlctiTQG77VZimM9K7rcAZemJAnVA2BxDnI51HrxBCcYPOAS5GA6p
wCYz/IKa+2fLxj2qtnPiPvAgu9vrI4aJbM2nAxTkRtRljIAWx1T7IGVgZV9XgWlGzeDOSnPO6AKZ
ghYIzCXihWckXQXRlchkrkDha49B0E9tix8vNIp1jMGzi0LI/ctYiEnRYc4LmRXohJRuvz38mksB
ENn1wJBa/A6jD4Tyt7i1xStx+d0lGyDFUB0/vDosfTXCNoYR0zaZXGMjqLcFGs6XoNtjYCy7ilUX
+2VUGqSzAp0RQzUoQ3gHIEKWZoLWddgQOgto1s4Zwngfs0WzN5uMLiYvvLD/8Ax0ml6UOaguUDWk
MCoa9qx268Hu6faQEuBrmfsdOidGFJNm+O3hgMJ7JJBAfpSxPgB7WIad+BpcAI6f/YqwCqDAoLYm
6EEGqAscyniY921PBKs4VoyYF9o3hO2uGkHqjv/pPnNsQDvjrnNigis8jSJ4js6DdfBwv4ESQeeN
TvYnUjAuZG69xHMq+vpoc63cV0PdbWxFR30Bobt4Kq8BIUEXiQxqUJzzcCk1Yf2JQjlqETQ/vsSH
QwZ3G1MYn64aAXML3I9ddQxDELeIbyDg0D8DMIXHU1xoUxVkDUpNRK7MZ6MXXgLfmInCy0M3hh6x
Rmp6CphJF3JWALuMGVazoexV0WQgQZmhONgmg9u2HT6AnGC29DoxdovuPX7DD7qMaYKgpV7GqMcD
QiesDAsdvLjs04D6w0rwX2YC5u0WpGsgMmhgWElhB2BwoP/llFOiBPU62Sq7seqojuYrC93tWO8/
8S3AQyPCGAQW2WkALAQPgbciIscSPI58EcTjgBEME1ygShx7NDcZdQIuzHGjj3V9DLU6PXyYjIEh
faJ2QDOLHxvYg5NuSLF3qALJSDH6Lf935kEyyp2/NyIYiFbUIe8wnWMir/cy4hW9PGLOyDMr7E6f
WTy51IQKo4VrkEqWYD6Ndx2o7Y2djaQKj8qAo0N+4TCQpw96gucG60XDSuMkTj19/Ii+Y+Dx/nUJ
OrrvQKzS/cTpDNsB/DlYeNh0cAl+omF7UkUvf91r7nFYojQ16/0jErMjvOl8kh/4W4ERQHNixOh+
IpR3IZR+NBQfdBX5EpEHDk1OhfcKYUdbcDVctaGKXuwPYZHroLX21HnVmCnQ0NgExNzqKVvm0zzX
Uafu2J+aMQqs2WN3doKo9kfnVzpMrx991mRqXkir9KeNxKk/m7PSwweZIvb8Ctl8lWyAtX1Xi9LH
3mi4CWhDvnvkIw3Nd4eGo4HxB2XTk9xBTkHKKeZoXHFFfBlIDPcDr8g6upc+Cy/z/C5pCT6rHxDB
op7yry7rJsedKwzkAKYtHWuKw4xL10tO0FkSATokuxKW6iO66iPbaNE8mYwnMypomvmdvqyhyd3m
2BXV0v7U/VQF5uFiaI4aINFooWukuZrq5FlEvAX5wWzPHYxC8FW4gwqYjL0UuA6Zs44MFhcoJniA
wJO++t/9ut8cUWQyvb4eKk0CIHPGrJXVuDjKBYKoDeecqTI0ZUSSPJZOwvjdNBY6nKBIzNIYzfaw
tp1VKLQxbsa0GegPTVrI3gdZExTPb87eMakQNhY67qX/xtxDc19gtvj+rBKypAB9ndMBjQNCzoyO
20ZYHGO+5nwQ2mMthy8CxrXsHaPRyxMcnWh7Z4dwBhY9ci8KciTxoM+CWBPYRqres894KsJ4gOBO
aiNC94Yk+flCCS5hGZ6GjH6DR7+DTumLkKHwqgM2CKtsw+pHYlsnfqKJb04RmDraQVldNo+pGqtx
Om7OME0kZd6A/cg2Lzhn2lMDDSNYnLE/pFTRM2KOScFXLmDptzAG8T6StjXGrsxRlqdA/aONAW6g
aGK8fENZnaB70xRzfvLWkLM+/vWg45uHM7a/NLAV/JBBpgUFRdr4vs//sO2dn1bnKSRNom8n9Bnv
p6UDGvDWxzf31gMHTOQilix78zYwCJsxhnhA+Trlz6iKjWHNUosIwjn34s4G5f4qoit1r3txesIc
wH4GwKvhm31DHTGLw90GcKP/hCMzpnxTN+vjY4jnXxaf8ZAs43aQBVcfF2Fi4WgbyBfx8DKS7R0Q
jRILC3eH+vAW1ejKm+QcgWZcp9fgeaRUoZ7EpuJhU0Q9558eVEKEi7sCs2YcBxfnID/iMBooAaSg
JYFAo9pZh+S+D1H4xp1txwdDIEStyxzzHV421RLCdNe8jAdPsn7SiAkhvUdjgUdcOnp6jcUbSjp2
7YM33DPMDBiKhbgrMr4uAPRBvBLYyFauSi5v1bbKN35OENnPiLx/TuL4qIKJwN/dgwuUbIaJtYZC
AfljQi23JiRY0IISGKZj4uB2pU7NHWC4igrvTx3T+7Q0Gk3njpUWzczg6LdpLRYlQZm40Qbv8B12
Y+hwHAkuFiE2AYr/vFB480ltWbxH2JV3HR5d2fO+VUzzhKsD1nm+2COrCXkEgyOYqhVoIOhwbjXA
3/9qyJCzdPbenAH4dVGUwN+vEzHOBotSdrhScVCAm+jqoI4TBE8LTQNDTcgkuHSoLClaG6W4eL8p
DW7I0fLxe/Q+BCzZlwOg2vrstLZsHwxOSGWH2KIy7xB/X0KjFQb1dLqlm2duhii28gyDPF0WFyQD
YqNXwBNoegoHTzGfa4urIVmsjwXOyhHlOmgSvTQ6nfaGVC99TdY7uTSyzOgklbBDQTDcfLesYy/o
nEQ1spw9B+kEHXe57SDesR74Qi8pzbND86jobAkMmcTDK+2YnS2auRNv0gb5HOXgGAjseWzPICAQ
uodLTV+HPHm4tp1Tk0InGAzAam+WeZgip2QtIoRzTuD5m76Yk20J6p5Slh6opF807Vy1upj4ERSk
GMKs561nFEtv+2VMq7MP2XkX1s2TCqfrgJhesHPiJGIL0c1GU/ZEeBXVEYwisV6bttsMlD4u3A2S
H1EuEDFwZdoCvelN+IdlrO0TbidA3vt7u39VgDx7t1/oUc5gM0A1EX8+9Ag+n7E4f8HALhtDmW8x
tnQl2uI0VUcZe002N7CgtJiGkkRUe7c5CqRT4dPsdSrn2mv4t3nm8KMYtPWuPb5208wzFJuXpzY3
ydlfG9Fds54Yx35GZ6DFZjpYYxABJQbqL/6WCgQuRtltRyW3HFv77huXq+cMlJjyqYGL0du7D7C2
grZ+Cw3U02OJbqRsg4qzUo/5HDf/Ro+VtLVaW8+wtbt/4FS8LzZ25XZ3pWzRQPjoBF8h0by3Kfj2
aYl3xLz8S2uanTUxPoV1xV8exGZH4BhI1ggu+GmIPKlFWCSDiDeRiWLLjjkjukrcytGoNJkpyUnx
jNsHlBIEPifRC6TrGjQ35ZwznX6vRGmxzzhHfA4Aqw/DwFHbY2IFaa1Dnd+aVguEbd8F2MTXvvEV
utUyP3zYwLZ62y6myA+6dvMLYRgHx03zEt7mNYMR5oVsH0hTepfc68xYwoxJ5qMQfSzlB+oQN651
mNHChcDqEhmM9+162BlCziFP0KeVwxuFcHrahnk3fPUU6gRkNxk5a5X4x/PyOdjE7M1Z3bW7nQRv
+h/L2NF0MHcdfCefXTpub5TU4ThofvKHlFZ3wdyWmLyeBgiyQOFP6DVoBrhqtD5ZpvQLU3rsLcK0
fjpbB3xMdYLjO4PEQ0njV75qG6hjM2BOQ2wyCB/EI+U5veJNcfUuE7wnbKg4Wor1vH+FGoQqvJcQ
Jf4d50GLdZYALrROgRZq/COn98G5AnP93Dmdwgsd+1+JKQ9TrratHSu4TFN12Wu3qe8vqtVNnPKE
P7uYc+S7NZAj2wCVGCUV2PLNufBz5KGBwmbzzgvVqG1sDLQ/KK81s4tlD/XJ7MkcDgnFtLHJKX7u
Yc15Ba1g2qKJYb3Eho1rubBUoqQwKiZzAyIzsSpUh5V3J5OVOLmPc6eY/LiXA/K37OIkYbX4wFSG
XQtzEdsjeuG1rXTdbiLOxmu0zAh5u+YDO61KNiyCoVEiof3T1eANwzg+D5pyT9TTb6xjSCIlEwXb
ai6l3HzyxmOWhIHg7Lt4bV+Lx1afVaPuJA2MTWvcnSrxB+xIWF3J1YVyo9GRMEvdq23yBgvkqxQ5
HbDH20rpmCrkMMa/bZtpMlSvU9PvFv75eEY+Sk9w3dY4ZXIusxruP7wLbevCKo3LMZgyIiIg6YHi
fai74Re27BkHQnPu8yRQEVRu79sOgZJkXhLA+epX/XLSBOMyP48IDFeQ3YaTaU7dHBKeG4LEvqht
uVCg6l+mjW98wZgjw9GArid/+3fUPYv3imP1ZnYlTrFdJIRSoZscx8WjMN+0VMyJSzup3axL6rt7
hYdwspuK1RGrHOdN4OXrqP+1gCyJvUrsa1SNtS/UK4tNgOOcwhKKG3P1HZDGiyvb1d6d+upA++Mc
ShlVM/5iYEheCJ6R1Jem/lcPQDfwGDqPilc/OXvn17DISChDPU33xNtGad3S3eRsd96Od4HRyXzy
7cJVuX389Ow91mATm7o96bb7LS184wyAmuxh7tg+NJhq0GIglGGhtt4bozeeWqVZjfgCBdYn6qz4
dTaZc8vhbem2mT1irmpeeh0uDPc0z8EHzOF7mRLyyb91u3AerPlz7WG9cIzwNMmQ5EgcT3NJCbVy
eBqVd0J7hrMgKTjjenNx6srSlYCUuH4RnV5H72HOwqNeIjPD3unwielR0pWM/McPYkgze8zAASO3
p/tytETSrbt7nmJ7lcQY3oo3jk3f7jWJaMK9xX32T5L2cmYD2OeWbkGhcLkzuh4u8vPdbvb6MBSO
vP+47XLckulleo6UubT49EoVkjkZ0hcb5svRjTQSCoDXAR/T2OhB0sGk84ldP7O5x0EwKiqphbFX
hmh+lVUuzjrpoCum9Z8RdXeyTJdll4Rr0IXoM0rw4djzZKBJpCsjvA2NmlhOiHHHMw467OeUR5gx
4iNPb5eaJemc17GD+fGb+SyjQ+yjpt9jZ1cvWwUuyKhA5WUM7wvVVt1y0nI409GsnzcvikPsqQhU
fc2aQT2E8ctsHaIM/sDAzHY3eHHukpjrt3AruAS7h0MKEnMf3OJdHCPY54hsai67k/ZEi8/EvjKL
iO5+vWQLsZNYDdZB8lctHhEZwPNGXI1Ic3Iam3rINW6T2tGr4yzuQJT8OCn5szT+Di+wn0wTxdIY
PFCwjtdTGCr8rbkijUOHaUlcArZwDhVZh2Y65lxXITUHT4bNNEVed5WUo7Ut6webSSJDVP1svSJj
fNW8Ak44VM2zB3Usz2dvLN84Cy4U5EPKuyd+eovWNhC152N1Im+jIqXEVXwE0NcJu1DYWmQ/a/La
KxZcVEVEZQVFn8zKY7mDbZhhH63gvQSPA+uvPoLTsCzNhygbiZyOyjL46GGn9PPDqQ1/zMd7UVs8
vQ/pgPQmZ1eDD48HRvgQ53f8u7HCZ6/YUnFfnDPiirbTrFi7A/6e/1XEPZxMXL0pDPgxyHSzJk+4
j/EUMdqfILdAoxgHQY+yUOAD7w6a+EOyek1Yy69vE1aDlbFOIFx8Ddvi6croXtkiAvcb27yvu6qT
jgxm2Q+/GZQ2DhV+4b/8zCMsAVcRjhGWJ5rz8PFvJF327eqACmGGQUO2bK+6qzs5scyqqPNP7Ank
ByGlvP2x7/BGlyju4YxJmI2Gn5/DsWSgj2lD/sd2o1JAgIgjTEHJahvbb6BvYQlUZmdzWuL7fwKh
AJOOCqpW1LX8Ax4Oo0HVEQdYorHiO2/eqKB4sXnsy6HafrbAjrBsmZvJFqubzT2LcRdXsTcEIrOt
WGJZzpie6TxS7Yk2JCiEyYE2xM6EioIs+ugR6hsoROfxZ8M2wggXNfXX6+bL8sFjF/wmo2TaqoqM
vBE+D38YCudtS+aNubCegKMAQ1hKD/SE1aZ1qANByVLzOn71P/2MDqY0herDqW3WONX4+fCy6i47
vdM4L6DTtLmQ0b/jgtPjysevAkVXbpcrNuLCvHO6OR3T8CS1994Xv5rahXiNwUPiFlZm37ABJAzL
bruQKvGXNLwTDEavGdFfRyWTv6vVjB6xOBE+sAM8xzVj6QgLwFi37zHsvYF4FsogsIDClvsYHzJs
xujNb7i63fBJ9IPeBsxsnwE/v0NxFFrzeIoDYYhFkWFgXDK34IoY3eNGj108osawn294R6XdZSzD
9M7LGDusB6c+Ez5PibMeW8bxiS/Qs4fdy1iNav+HsDX85WcHBQXDn5pwoltfBU9TvVPvgejH8KtV
s68HL1cMtMQFafxeXGen0W2CQw2qKfZTPDkoFEe3fWveZFTXFeOjBraYUR1RLaT7fI8hIIgaRkmV
1aZ9+lhtRAw0V1h/T5V5Pk0SO1MtDQItGetMIQ9r7mRGLAr8ZcqMzWWJbZkFnI1LWR2pi2fQGEHG
ek8rwwIRythbKZLeAbsK4OObZUIJ9IeYsQCPX2f68DF7bu8zzp+CfJM948Ar/dGJN5/szBfnNwHW
ykb5DHTNvgij3U46Qf0JQTYbeARAM2xHTDt2a4xhXfo+q0OfkA+buPqSCdKYPODGqdNWMyjmlEHs
fM9eucSJALRaC6kg1KGGZWifwofIoirDKORwPjYOl9ax/fIaB0qQhCWfb2t9BVN8ABdCVn5pTyy5
hDe89hC0jIHGcMzwSybHTLYI+2GQNKUJVPIRyucnU9mPpR5yyp6XyMNb08vVYQ2oL/bXcJNTIF1d
g6obojs+1PfBaXfzNb8NwPqysKtW2UWp1Tc3UkYABsj4AkRCHIgImy8zNjucS7O9ua9ee4G0mCTz
tFuSAtghuCX+aB6I1fvc15xUsdIpEQXNZRUSjBjIA7U3AF4Z2tvN48b0Pg0VAN26d5tpqduaXofP
OQ93HZKoBYw+Bb/kVQNSg4BjeaGEjeUaL4Gv8zK8YrqucErFJPbslvDkmC7xdLpMbq1u0FwxnrgS
vfU22yTSwtsP+aQQSwV3oKaJpcGEuAKA7t4U2I5AHeuun689fZ4mTB2bwJclZFYNVY/P9fSqMDQ5
Ra2vA1Xi7Fce32DlKgM+NZiVB+3/fgGvFcitr78mNoiexhuhJoML/Ja06bBQN0uLuUGzlFWT2lcG
MF1sSlzl5OaJX5NsBS2XiSWMg6uV9FhKzw0HyiLERGyXWFMfiKAViwWVZQtPFZiys+rDoBI/lwn9
NcMeYMDGgjX6NqPV77/tjt2BND3sIqEcUtgSpRlJolY70Pta/wLIYIypBjDmVb0y+6VqZ25eBieG
4mlm4WxSpC5Dlq7belpYWHEnowcsiI9DzfrGQXR35QzUObU7Q44/4xaSV/DUtNA63OI1azPVxoBc
lGM14qS/L04w8Jgkc46jWmBmB1BKa/QknxEHGSQvzLukQ6MxU6fIC4BUMK1UZM9vMM1htNZ2ipZF
JkbqZarNl3k3yXxcQ+pDIo7jhvXsButXWMFvK4Lv2dfquNmedO7QGIYPAuJ19177WTq+FaO03avu
YStznrzzfhWK51Rts5fcZ+cDjotQd5moSFrs7IQvlOT6XT1WW+s6Entbsf6XkD4WeQsmJQoFMYoj
5BJxzqa2iYdX2L05y1oWUdSBwTZCIdPC9bplpcOMkPmmWzm6p/DAl4BmJ+AEVZc3uugXYI/XCvmr
V7uUni7BXfwkurIgtSDrONcFVV74dpPghhHWh6/z9EN10h7AeHIgisctsKGTm+0qZDUEiDtYO/VK
xcw0LJoIW3ZupZm8rQumiOg9aGUgDoHv69YnZNWhQ0fCRin3c1nmXLYK50nf8bR3Q90adn5q06+F
U/fBsIY7BknO4hPyqz6/rPzps9tSc9auFDNyUzE748AX/oEqdqiDuaWxAfaGSIPwpIJTAl3BgbnF
7XA7fIn+oXr8Rjx7L5sBckV5/AXQa0XPw+2v5T9xyE8dgZYV/xLq2zsGEvWMuQozXawjJMsTzHxZ
BYbLYihe+KLSI2vkp6uD4IJyTjSr/24ieROhm9jLP7FoSediLNAGxANlsvWeyq+jumSzFYCXzIjG
lOGnTxYxuMsSNPrbEzEtU2JzCtAFGi5qwJ/qD2WaGGLIZ/lO7qG+Qq+m+Tjs8JUWJtPQHn43eavl
g6oZe0KTq5b+isR7SxtDEOAmx2Pt87Z4Kt83OC5pzE+s5Ai9TG/BeMxiUMGBgeCNFRt7gFiw8T35
XcPCtgidY9fW+w28ANs0JwyJgBDBKLZbwY//mWrLHTNSj+Rzw2HcZx4+5m6n2ihXHGZn3L50d9DG
bepOGzoJ9/7hUeSx/j0SezFga4PPBAA/QEHE81sfG/1uIK+VlTYY3/i+PBQ2p/HhZh3WQWViMb+6
m72ruaPv4gbvODiM+2F/FrYccRql4mLMLiJgCGF8psgCkBKJZ70VC2WoGuBRV28vX6Yf5mJsmmHX
dFpcYP/elZK6iNO2fxozX8J6ESNp7MRgriP4fVgsJly6MIGoxX+FlpVNKbeozYF2LGB9buIA/c9X
+oai4urgL21DBLDFZO9GpQdyws9q1inqwDs/+XK7DX8mZnSbeSBGjxgw4Tecc51nwS14EkVDiAq3
907/0//KXb0TLPYSfEPs9uK09wlfXFuZYVIRe1xgUhYcHw4uZ/mOoQl04HDtNvd0ge7apYB9oWXv
aXHSS3vtQcsrdy2c+D5WM8htCgS8iZ92vassYDdOF3wWHWNUu02xRs57p/5Ht0/A3aM13oTn/rXP
uM/w/t0wQOTnC9oURlO0/3JrgMt37G8fUJnYMwYFHaYML6BoiT+TbDSW69+1vV5VPh9RQl1DJ0vc
/U8TS5vCyQ4EbaucYrmtjApHrNk5YKxoWU9WQM3Tud1YMWXV7OyK+ccpsJX7QLyH9YtWixsgAHKA
0jYwlVR3TZbTx6bp6p7kHt7n6wm76nUO+cPtDnCANkxjdAs+xxu2m+d+Mrz2S2ywaFxYkuWjditk
vHIVPe3W6O2WbgEvQWNRvgSKV4VoRn7rnc60Q7dafbB2P4mZGGE3Bk7mp9510bHlrakH+u8lGs5j
azjKWBk3h/Ww1QcCsuWD5ZrHkMMCEcr60Gag9huJUeZp3HTlTNF/H4b32si5I7agl6m8TuVoeCBv
vF4dJ0oFG74nYHr4YfNAn8BZz9v3DW89zqI/CV8o+Tl5M8vfq+F8c3P7i/u1nDbymd32SaDU2peP
tSsnnozLwq93Ooo7oOb8/605oaji3xIqgJ3RlqmCGrTJI7RwbySxzMDqv2sfVHu3u3GZM4EOLvEn
Yg2ILzF0FggvIrUWIyAIwxGbFWumfM6trYQdTLFgORy8RY/wh4e52vDf2twUJp9ZJYibIy6i6VIA
c8RLniQuhLQ87KzU+3zoYdul/OnJRf4MyKdg/sT98D7xo2Jw+W8NkIrw+Jozw7Yw5+YO5VoQ71U5
AIg5GKry87AAQs4uTElb4Z0VsHZ5xJz5Zic6N4NT/zEHWSLhqsuZiNVoT9Zg5H4e1qYo1lD5Vtgs
Mj8N3q5cOVzMlgQ1yE3MF/9ZMMrfZD/Pl/mSY4InI26XHAgOCGMgtlC2z4JRkcQqvBY3L41lH5Vd
9OMzS4HRyXIGEyDiE1R8dk9c0hwxZmJm5LOXziTnQST+opyGGwA68b87lRwLlOksyhy+3zIuSzqG
Tdz0+Ncs2uQ86iv+9HqrBWSrXu0uFuaCtZo/LOFyk81MDmlrmx3IvHf+bX9CqxGROwAiG2+LFLku
5kDyISZBHXR5GOY4n6U2AajkL658gekp8Ou992Xo6yGluAatHdY0g2ugeslGpS9+oG17EwWf9Jv0
6j3oJp1RhVWQMZGdXH5CvDjyn++PuFZg1iFi8y7++ziIvAle6NLKinWAUIobPbFYwEsdJgPOvzC5
xIFEjCPku5CQobU9Ad2eDm6fNMSU33xdfoMaCpcSiaLCH5Cf1LjRUNKhY37Ab7fwXc99LgzKBcBS
U+ga8/0eTAIiLyRT++RpRJoa/s/OnW/+LXFO+aOWYJJpXgccs5AjORJHEYY+0L8AMhgToxseMhXk
axxhBzz0G6Xhd0FUInfE0AvSFazQPxiEre3lTwE3JXBRsLzSM1ypjWj0/v1Zq9I11MRElnyQkgzE
xx9o6vTprILg7W1HYCvsyaC9wLTCKBQq8aBDpz4oGBfJnCyu45TkCaDTPPwGiEaiS6T0LiQ9Kr03
wXhXYi9oK+Et7KHfgAPf93JbH+WWYIA4N3jh9+mXNVjsuQDSlGUu7WBreZ7a5+l5ms/FF+oGLGpM
GpP8HHRG3x36zQvzlFTkSjAj/v3hbEBTTTKtfKghd3cP5NRp/m4vDMIvcznVPqgHc0dncyc2QXDU
E4pLYq+H7bjZb8fEX0+/k+7ssUT1EnL0QQ6W/27pXBkgb2j/LMBA5jojZXDqvcNnKJ+VSTInwgMa
ZW+tY3pQLMnbXa6L3gXIOLE7cSd+cUdnMVkBMyTivfOHAKIgGBeJ1XrWBLCF7Si/9u8jPTY7dpNR
kTKRwZDhw1syfBi77VgCcV9kgz12l2PjBAWtEG9gXhDGgWQQjMQVhE7YqVYdCtr7TpnC0OTklhJK
gj7EaEpKJ7n9ctL+O/FHcEcg3lNvTcpFQugFHU4IcdN/HYpZ4THU8j6HHBCVZg9ibm0eyRfqJdFn
2iJEOhtDtXEbYIbufYioEhJbyy6GyJOwhAL9oiKXHCUpnKU6v/jYU7owcF3wXM4PKOsnNIzUbeDH
AWwP/hgQpIYyX+YX8ZRm4NO/MUnoJ2Cfkmv1IOPK2D0C2MAsMnIrnfUJ76EXJomItxBJ79p8vpO5
B/dOI7xYLKTa4YW1MBATF3GDgZyEbxKzW2ri7eAv2ncdLlZ4IXKVsw68LTVmvhyLI46cQHIa5ZDm
ed/hqN6XhcsCAxWQtA2PpOIpQj4hstNT0PBzzSPI4DdSTj9ZpWQ9EPMusBKv8XtXUv/9NN99UG+m
Hnc0rR3zwoyMOjtCMgqW4Rsu6gKGyWRtBchRqwALxt6DoV9Mlur0wXfu7mvyz7SvnEnwkFAmkai7
ghMbEnRLE7x6UCKRzhD87jONJEbsQd6T/wnWIQMuVOecgnw8sD5k+s2Tu0tI0C8T6mqLnZKsJcwC
TAn6amF5gKQ0KMeSNiXuMXfpwnZizPGgD4OUBzy9kwaN9Fxf+iBx1JFUJahTPsMFtgsJEboPZOMg
YpIuigwAh6dI1yQuQc8/cnP5fe5IfhlCi8aWHX8Gii1JaPLi5CUauLUVBCbd7TZ5V8+xPIQ8mzoG
SubGG0OPiDHh6OaIEP+8YzHDPdGTd8lwt1J0UCp8nQ1VoJ0OmQNTHFILfEDjXnzI36Q8w2XDYSDk
tpCIYkg9/Ncq/GsHMBKm9xTUPMrErNjOh0Dflphxy63lMAhQxLD2wUZhTCUeR6JijuQThZsNAwOK
wTfNSg1ULlWulB9iew0ySAl3oznQvPVEWgehLT4oFNoBpdyvKaOy50YDg2k8wlSKPgI8qTIq2vM7
hYQ0Z9KTUYED5bG3kGElEUtPDxmMy/vMDbsK3mnld7QSqjLZi060j1LUNX7uVvhaUrFV2D1ggSKW
LQPpIZn6WAAUkt/EtjRCumAOEBX/WkLDoQt0XoAeHYy9C/9fpSFNo1T/8vF2v6PGjKwIWyMFXnKc
vnQCKjQBqc7klvUgrIZ6fOk9jqAL/30idUXhBSYBY+gByDZjboO/afEnTHBZTwLKWZ/0TT5olfA3
sOV/9X7t57uvB8UC//mma3htF7Evh6nNIfvX7DUJU5Qcca+xSvHeuNEnZr+OUCztSVkdSh954xDV
9peTglrUxomSRk0qI6mIpMX+F7Al5j//6qTdcMEJxqUtBa00nGczI6hodnZm15B0tcnDmhyPR2lj
DVsb/ooROT+k8T0eTyYZVg+TDKsF+y8FNyNYc6z0lTFRWEO4odwv1Ag+N0J8nLkhNVlK+RzOrCOh
TKOTeWSv40ZYZdhfLSRybbej0T+se8Ndr9ffIAk2N7MZRfdK5yf6K0khkEdD+W95CXlqMr7Y4sxj
bltcZ4PBNDG93eEQjKfBlG9OpYbfbuWrw95iJYcOb93fB1J3TOnP5gz8n1deQCW9hnTOvyfEzygU
7Mw46cGloP/3boIgucw9LNLPeHweBKWBWPFhLyexiLj2QcaWNXtLUhuRdkKHl2GLuFxJVcq0hMKb
zvg3ZpFBxMGgjoantLbHJxdPJs7/6CJpnPv5zcQmEoIaAoPKXlZ8Ah7kNN9uB5hDypUAOmbKdCSh
TZlO2eOwS3lCbkUxzhgBXAg06N8oYYbYw9oQnBeezBH/idUeBFO7iXpiDbkJegA7omILaV1eATJh
/q/jLnQPxJFInJswcfyTF7QlgC4X9UNmzsG1FrWclgGb9pjt25fZ4/1nGiZBpBJDuuFENsMNj0zC
qNgBPjdFUDoyDmPkyop+HjbwbiTgnXX+hXHbCfLu9ttrshPIB3GWkM1ZbR+u5suH4rM8zFKnA5cf
WAoDQzHNlZpK4qjESBEvKN71zKvo+xnD/pYLmQYlQNHS08gYQv1Njb4W5/7HA0xnOIpFKpeOzBZe
vzEjBIf/u2mogzSnYC/075EajGWMpY+7NuT4X/NpOAmdEH2RwbwJMTQ6H+piIq2x12K8ePm1m1Im
S/OTODJZxHlPwvnY7EbyWTY1zhn2KHlnZkg/o0dDelJEGN8IFhAfDKh8XpT/8TWkVbicZTH3RN64
u15hHYbQhbA/v5w9sRx+QxZVfO7XvU5gvoGXYj50gQQny2s5o/2qTB32I85EMYZpeN5KlF41adMi
IDZAP+pJBGXpZSHiA56i7Fc35zOES4ihC9lx79HDVWy2sPF7DCcSz0Z2OoVb2QcQwf0Ry75wOZhO
vfGQyMBgzHkLq48NWTZncczifGIaKa0A1Obguvofqs5sSVWt2cJPZAQKCN4iiII99jcEdtjTqYhP
/39prX0izrbK7SqVds6Z3cgx6vTnwml0YiO08vTSvRKl48ee9kWGo6BIVJwqlSGb97SjKFg2j6Z3
BWwMMBlaspKEKrPll0IVt0gkqoQqC9a3jsEW0p78ylQVlkiQ3+3RKPO2knmsy5Sa9VhTyAySUyLj
SAXKwlgM+QsTfTTiU1te8hHO5bCOfjG/3Q+89nC4Xi/7S0dWeZr6MSK73CEdvTv/IlnJYsqSK4sw
N00j5Skz3mSAkHRm3jt/aQqxaqaUShiqQAhkC+RTf6ZHnWgjyX6/dmJc0yMizRvJCu0ye7wj+U1C
4acryGo9IfFYdpmZPLwI/+HSVRdxOyp7LKbcI2t+soIgOE6CScueBIEXRN6QM2Ahf7fHa8kvkP1E
xnAsdpS8CO0dspRy+jXusLjKZJl/vy9untxEWd/Un8AL8TxBDp0yVBZZ5CQpXB9KYkfy8GH364Kc
wwICz/1lC4ng+FvYAZfCrw67TtqlVJN2hYZLZqw+FPOs2WPlO4NN6LaqUY0uqU//rWAVHHjCLipr
lgwHubV1wNLif8sNl0gXuk+Y04Rt/+8hAe4EH0dMGFfiZLE4ihmUx1osKQX06WkqaRjJ7qw9riX1
uyk9cL/oGQg+oGz0DllszgSBGuVpIRTWXFCdVK57CiTNsmTKQ0hS+aXnFleKzkRyCeQJNIgfwORc
BMpuE6w5BHF21V5xmQU0+cHHkdFy/ZmMlHQ7yBuol0RCFDAMv1vGrdUZsJhyBTzRlmJx5gb9ZfLh
P5/Wpv/u3m+egZfmIXSMwocHldCveZmmIFqWpXH5Jb8IOEME7oAT/D0ShjpLCh1cID3wsiAVngs9
o+TKxJxJjkx8ZRkA222dOwDpNtefblGmaeU8DrWLSzc0Im+SIg+HrIw4EoRzRHv5XOK+2D7Ry5dt
b64oWDNgMV1oSPKLWh8gBzojMc1HUhdyUAuw3T+7BUb2xwsqAaTkTiRfEkNZXFm/74vZg+ALk96w
xMJnnQs29WXpdNmJhyvajeLSxPZxInqHZ1guFaQ9CCaF85ImPSmhEZGuTxTYJDrdi1Li/i8JIzv8
U8OTUEsb1EeZAw+klVCdkf9LGqaEdk/UsCT1I7yYGjkf4TJ8kCYS6yQmVUhWa6N658+wi/Sv6WXD
MzN/qhL9ySgmcP3FpDLl7l3IlMU2/NmH+izzAOw6b2jKJRyhOQyYjLwHBp7llfYQ1mA6wEXOWLJT
j34FWzgM1aSfsZePnoSpiJxjRQk6Bs22LOQSfFEAxqo2XZOHrLU06KAaLA8JDEWwmXa5DW7AbMYQ
Gx+08eHw54Rs4eKt2hsoka+RTLwb/Yl/qSaZipvNiFH7W0pZQe8TEq0dqb+IRwT1EyGGwkOyyKi0
EN4UZKWbmFfUWxl0P07QkboVZ0cGHGH474EVtBaT/X4vWS3xZ0QMVfiTJRxgl50Zkrui3rvDTteI
4nCDpTomRNvisHHEvwqNOLl/eYc/3U+662TIwDXAQ0YWeQVZLlgtomgYkftd4uI6+Kz8jMfubqw7
/fUwClhcZVjKrxAGk46DPYPbLYzfDVYJxauo5srbktn7507L6EUw/YyEu4h7Us6hmEP91pdyEN2Q
fBIWIVpfpT1WcnrojcJFNzFxh3PHoEYNCBC7sOOg+OmvxfWWyUO/L9uWoS7qYkfansXjDuacQhB0
xViQl9mzGv7mAHMNb0jWQVFHliKblNqWnCaeM8gCCIPEpWN+DXAvce9SGIDy9tNNmWk5u6vRQfUe
NmypZD2RzLpzMgiOMZfkMM5wsWY0qaryDEhjWaAZcxkUNCbKvcPAs3qIx/c3EP+rkH6gdte8vN/w
FFbKhvsnQvmkD1cgQb7Ms9+y+n+rrnD1CscsX2TGSAAPkLo2FNcLX4viLEO9nTMBNL6CDsSUxxkq
IRc6nRIFIZjA4Bmh8wYoOD0yDBAEG9/SIFJDBuO/5ybpXlpPAfXjW9NZtygX+Yz8Uj8Dq5aO7sgS
5EFrWc2vHss6qOs0MLYpYPptedC3jxFOF9wrQIqAavtp0MCq86X7BAq+++Q1kBSBZCPAyTGyG55B
7giqI0kNkNea0alED+dr+BrKfBf6SHoH/L/sNgmq1H6P5R9wr7GCZMOGU3h4d37dbnWZ5DNRDz/B
VAq7N9Vj1PdknkoSSObpL4B5jpv2KCGf0XJG9FacfXM2evfqve8MwA+xHDoMqqX2b369q6OEQho5
9IBcoPBGly1391N0AXELoLXzJeAhGClsUmlqubxVnaISbjH8jrbEWdHPDuOMHCdp+yj1z2A+xyjP
PS+xmU/zqz301tRfAyQJJzKAu1htaMJwXu4dLxBr4cl/rP4I917ARsgSL89iFeIRdHg9CO0HiOUO
JD/IFh5e0wcBJlVUELqyBojdYQxTVZUUo6jgvvxbm9DGRllX0o/0f0kaEtQgSUik3xjPMmvkmzCa
YGeaXQkj+RfQOX1fAQruocsFqd9pYA7RhyOG/0XxJw9rA0MWsnG+PJC3HJS0+pVIH4dTA7lUZATp
GgVTvLzSkMJsr4/l0Rgqw8+onEia9dlpuO8OcFgajYROPRwgbhnX27fHVC9GX8qgsWdmy/wnBJzO
ETKZx8FjToNga3zRLLko59H190gHsIdxTCeSpxXroFhsSTOKNZMlilg9mKRucLWPcENPjkRxKxkr
G0aPsO2PMAnymiQofxUvnMkjFgx+4vGFx32Ygql6jNPZZRwiHSGmxXSzY0UbvxFIjeRGnKkcMUr0
fPDWE3KEEB8R5mDx705sgVxotFFxc8R334oBOItW98EFnGC0Dxgh/HXTFrczJGEnS7z4+DIBJJ4S
4AXQCwyEsVPQoVEY/NQBAGHIJIFGz0PPgr1KNPkA6y3uXc5lXu1buH2+eByai0jlZBIMSUwgSV1a
/mJxvBLUZhAYXljbXr7eM3riZdBdT6e1eAkJnf8KZSRKQr+TvkdC2y/VJolPpKDDl1kfUepg7Aj6
9uskswZ2MNypx6L/gmkNfKGrUcWP10o/FRD7Y5oPFXvOWt2wo3yIg3+h+VFvKzYZk79ci/w/J9NC
5O2lFhgg/PrKvk0rOjrlHVnNwTyBEYAdDtlImph/4bo8/8f6fR8xvlnpod5lHad7k3LOKG83lzLo
Be8prpTMMabJb6YhvS1OHPbyKJl8sagyEfHwmEnCIiC/YG97FKzwBuWdhL/hH4qRdWUjUvASj+tP
xRuRbOfPm7t5cn3EG4yi1OLHtICNYqmiU1d+uBbymLN2cG9AnI5S9/RPzVqOorSKrt6Dp1JmJejg
7l4MfEn/s7jx4vCKtf4b8ySI4aog/7IArWWdECpEJ0Q8Tx3OZj7oiXMncUjm4CbQrSun8OJ05Tqw
vkhJ4trhhVwE8RzBa/0+IdMJ82fhruwXOpsVbhk5AtL0+I5/Tq0cS8OV4yHJ7yEPbEnAQR/Gbz6K
f2k66J+7UrUTF+K+lRoeHLDsojkV/1aWnQ+5vOVfLXGfZO673iGZx6rJFJ/sEWJisSe/xA3F3Wfp
plAoxUOJmJnvoj5YeaIlqM4MIMsEXHpuQz1zhTmQDnCSxnRFn+jWplSq7rKh3kf2Ccj2HrxmlK/C
SRK9IppU3+t6L1lIVexJX82cKGn2tW8zqEG/1gfRqzXlI1LPaWmlO15+UwTglaWxTldlhE1F5ZBs
Xc1SayAV7asBzRg1U4pOfdN7U24gQRGDDL3M8t72Rg/Z14fMAq2X1GahBdjMqAVuzgovAzZG6w4O
psbS3CVrBZ3O++gepJNGnzHb12TCjbI+QBiYgc8jyJ64EED+3NvMCL7BaSAtyzKFazuivLLp32re
C165WkcdaVnnLTJvPZ5jzX0XgIqxgw8vVHtXrdt6QZBnvZNOiwrmmxD2fHwdX/RS353a0/2uwiOC
JDnG0rR1wKhxR1+C5k+RWIKqgPi6Zb13ddJJ0/Dwhn4TXBmVFZxD+lyK7v0K1hwKPZfWpDbXT8MA
bR7wSnPCKR8gyXmZJntE1ECM4pgtIU2tWjb9/Q3ajGvra5CMbt3LlM7skbL8wLtLLu7imHn7/uvt
VT4OhAKj9yTrVXSkgB8mHjjSBqYF5YvcRLoA3oCM88O7j8plDVQ9rbN3v5F1cvThKwfK6Ea9DdKa
buGKVnLSCZRsrbyAZ7h9QjBQGllux2aQsF7nuLOg4BHH7NzH3019/nBqHmAYHUhDCjg+3ufDIUDn
vuoUo/egAvoI5QlcJsLB+tmhf4TiULfV/wZlmwWdSVjC32xa3PYPxr8epVFBxrQShnPA1LQZto6A
tIV8i76MDD5Pi94ermIO+I2bT1cQE5g+T1JWFLEr6zt6voSqoTnnSRnGx3xHqRPShXxHlXZE3z2j
zMm9AvwSFJ2LdFMtM//NZ6egv7/rErtPGp/eoQolTto3TUdbstfTIZwqW7i72AJFU2aVOS+iJ9Az
Gn8YNbRsBY81tUfo3xrUocirAQZhseEut+i+sk9g4O7wYwjv9zu47cTx2qSoQ5wXtbr1IMo54s1K
QzK4zSFMP2GCbLyAZDXa66nzdL8AsE4YTdpFIbs7tLbZ5vFiWzpuXD6uolxkqjaMx9PeoI5ZSE/7
ZZVtXofXnNZCWiRQ/AAda1ghymBwFk9RA/uw/bmJdvc+5t5C6Og0IIfyt0Rvy0aMoNeG3HxGcYYM
AtoL1vZK0lb3db+OKwmcUZGWWw71qvkJXbzSCfLInS+l4sIqN1Xi0NHOGT/WMKHXVidaNmdJpBh2
eYTpj4p8iaEbSDoGThmCWmiOptrDoeOZeiykodT2jVXWhCZUX50JdQYsWTBj6g88jmJBId/c0F28
aC7ewax5AHGgzZ/jbFrReIqACgaV70Sv6Rexd5og/dqSHQxbo+z4GxFlLJQejaEK8t3iRzXdAXcg
vAuXLrpclIOh1j4r7e/Z6TTO+ErXIbFrX5vQ8G/nTVYiP9085iA/47oLo2YLtsErNB8QOpHG65K7
YY0qFIsGNHKGoL/okwEXSrs7wJA6XQ2/9oNaO2GOGwy57ntzA4gPlKKwrnvh4z35H/eK5CcE2eBs
tvHqlreNhxPDxETmcg+L4BTe3VJtnzWngiABA5YJ6e7lCxmwBaIQBYIFlO2wclUz1fm49UiPYkAx
B5aZi+lcaKychIe6+P0WfGIkjWicGJzt5+S6ytYqsVn3NStCiLUhd7TC1XuhVoI7p/dXw6aeBWBe
sT9Idav2DVpXOmN2p8iYlCsAd7wjRcgXRLiLcsRC5iVBc8mSAE7fR3YbRu6ckAaYwgdabWONvO42
ptN1ydFkS216XxqzzD/CCTg4U1ON2/UBqOv3pmQOwCtOk6sCA8kx/1rGx1abHehzdQICL+Tu77ST
ffvYIfl2OlFONs8fw85gsP2Oa6/o2jgW534dDrwzfKcwgyhQ+kAMhWLhs6+Thb8Fr9M0XXAWAqkn
fB4aEZRjmyS4bC4b6KWRx6XPiM4iFgxI4znuasuqwY+5LQhaNjQ254crWDMu7TKnqW4P0qI+gs+r
OagqK1x+HHpQpkakUfvP+ExrXSwNKBSWd4iEr6vvQofUDLJVqMFodYSRLh3A8pAelKcVBzQzVtsm
5A7g2vfaFBjKJvav3x8AoiMyAbcN03BJ2nB5G+j7dx3ER7hJFvWRHuQ71XAbG3gCMgI91rsdMBDj
DC2B/Rl/RqzX9KuP40ClFkKkCl4Yc0CKNfqSFC/bysetnTpVrUsjMx31L9PWqIIyYajPwE45Kbx4
xAnQhOU/RCGMhvUigi7nEUM6TIuVfngFqduiuXB63sbHEj+GDiVZCvJB3fksWseKpi1PaziINnBl
vpw5rbFgj4Jij3IA85L7Abv0yT3D99v0jUv3S3vSq/u9DtR02UQAM6fXkApPA+ItTARIkMK6r5gi
Vd1GNvwFRMS6kjKAW+H4jJKxuc1qbS2EzhxRDdo9EGS1NEI3uHBSubW0loXwh10BFci85dh1PKPx
cw0LzwVHaFMYbNqpQj8GtAHF+wNlWuRYRQEWt+Jya+cXW6GsALUOVOn40CgeQcWut4nda3REkSmM
7Tu1ylMb8j6MFp4IC1S+QsE23OScMuqaMQlKfLV3y4KR4sRVFQDUN5G0hwq2sV9EGs0EdM4Wnrl5
rDSWfWylanFwJ3BgaE8UYjexwpi82r5Bfzgq5dcBLxK8CbxVl26rJ/BfLhFUKji9hZOAps52Rt2G
o7i8202IhSFsu9vXeg/xVfM7esfuCe8IbeTAAOpMxe9JY7T7fHTyV7dFfes9ITjuwd3I7Jj89gwt
fEtvY7k5mq/eZjFi3H9V60yDxzozO+8nuaMPjiUXH26Z0oIwLIaLybo/4USxOLHzkcsKyxNO/8zo
K5vkSNqcbNxLDoQXSKreSSee27RCFXBM390GZK80L1eO0P9Dot6w46LDORlkt4Dr6Q4YwhSfjXhr
k5aoe1hP1jYAKKCpR/oJabFvAIDryuWANxynj9sOeIo6AdHLqeMrG72OQboer9sqsStQHrPEN9Z3
xOnBSZw6HPeXMTN7r6upsW7k6L2LeCvPn5bFJrmlDeIM6EBX4J842zWYJlgTG1BD3yDS5+9YUez0
VbdgwwDvAzjuA3Z0QtMlxR1jizmGIYZEFZb8NTdNJw/t8lDbPkcNmrrgjDxojOqILiA4ZiAkoLg5
0iJK4qCkyEkfjBEeDYAiEnx0SfGpI8WTynrSnb1QBikOxq13hqiGJXGVU+vokkiCxuLUxk6bcO7s
4LMqpySR6AeL6YiCMh1tM3JRoEbJIOMtd15gWU7jFEUUAFoELA2PEyZlh3hfHRJZKLFYSYB0Q+Jw
RixF/qmZ8neVuCKxwuOV8BtTzEap/2N1GPwnOyXcXOT7FhA9mCQyiDrCMTiEDhoB1OyVg7kovx60
JOLo6P1vL2t2HlofRpviduD659ELwkOE0aDVAx6V2pBrptRAYfww0ZVG/dT5PBnv7RJORbJrLOWx
x7r0mTcganoP80m2Pc0feGwIqz3baCU0n/73oI3MFfLZ7wTyGOse5AS0AHDSfh09cbinthdkzVgF
LqhmMErt0xxH800HBR1OjOULcGUbJhIMR0qtgbwAQbniMNjohnzSi6O3wwPDksmhwVeSQAXA9BTX
FG+ynMRbxhs+feMJYps2T8KlqEmYFz1BDQGAoV+8CQSlslu9xEkgdFTggKqg8WjY93Hdq01CEOeY
+tawgOzyFd3enPhUpXyBgBHHQPoeFw3+B9wxhOJgNDvZ+CGnq6cJS8Sb9DahakTwIXxMiAqccOMW
Dfrfp0Vwb5S+6ce7MxhRWqko1ZMoJ9kKl/Q2nWP9QMZR2ksoG2E/kyU6uRPBi6aECh+heMGX1Q40
J34L+9srpoToXk6dhcHfbXYbOE0oirNe0+kPwWuK/4PtaWNGzHNHK/f5bYsljlGIIEM+PM+aKxwZ
3VVGYV96lP38DovmE+zswwpZ+j18ABVbbC5DsHiEdeFAmzQnBN7vNVefBOIa+N4KJlu1HePbtoIc
Cmrhia4KLp2QIbFuwJFMdFiRKWCdh9GNPxrEmtwylkVGFdEGQ7D6ojFtY3NaFxvP8XRo2Sx8YubX
fLLmw1DFGATQoPTOUIYMEri65vnSgHJBs3vGNt8r7SY5QnANobVhkipwpUQxtdFbKcYAWRU6vmms
o0oDm9eQ/xtj6l0jaoisC+dJDL09/FNKat1ZfiGahA9t+FgzqUFb5q0e9a8zlHqA1ACt0vdsthHU
yZmftZG5eGXtJuxz5MpKG1PBEstEjrnxN5YpdBqmtweM13jL1pX2bBWFDJtYVqWxalTLemnslKmr
PfePs180ujmUYOasNCCGt/Q9PLvmRpvogD0JxzTp2jUN/E7rrGAcGOsnXtJjf0gCeochWJm/tjBS
hv4FWgKQ0GMc6HeG39ScvyEOTme1nb6CridOh5DNYxhgBde0zgMiUYjP4Eui67u+1t7RoxWZAJDP
81SbxndHv4/0lvdqATD1+dgj6ylv23zYSerA8MfcJRPAc3WZ6Ir/CtsNMB8+gWOj/rRqM25p4zYw
eb9oS6YXaZzxm0D5NTQufn51KMi+4SfU3SR3ofKCneXdaSICQ2mhhfSCWwfnUzrJpVOHzZJaroZn
ahs064TWh452xj/kpygtEogp8FvEwYlWTJYRnBZqFET4hRAGGmhyQ6taC6fPpB+yxFECguiAehQ1
N2ivlq/ujYJMDZEZK1vDlNE6FOMq+LgkGFXnZnTOuFQGRs8Kt3pM8zpP+SCEDdtpLG9O5TOpzcxT
4MpJndf2hlyAY4xVbCp0guowZrwPifof9ElWwKEffcL5DKdqnXPH/HiJR3pdpCvWscLL/Nr65t2+
1mmIDI4vnzZoc9w1J/HiOkzHjcF1gcQ6yNn54yAEpNUx9HRfO5rIxsVwUV/x12nbNjCzrKQz9LuC
esCq8N3H0yYJw7csmU8oADI3PKrQEXTpu49as9uMGDaml3TXWuAVotQSTpimhQkTImtyi2Q1DimD
SvHvy9uGztpVy0bAx6GUD5MbpX4fhZgX6/8uIyiCFQKL6SsHo97O5grQqDU4itynzWUB43z91r4v
eDLwK2yxpfT2MW9gF+cgaPvEAVin1MqE0+69No9wbBInxWjExkOIA0whKX6Q12vqqJHB+kwb77A4
wqAV0YK9/EzrU2jDpi/YU75YF1nhyAIk889WRZsQzRdgsDiw+yeHFOA44zN/Fdh62q+aRbtxI6NT
hazS5A3eKnWS3RnVOZwWEG24IHgdyIlDUoPiki5/hG34tiiR5Tsm3FjajudwPGiAZ0liwV4IvHZO
ksKvb8LA0K3Q6GJK4LAB8JU69bpToE9UE4c9g1+WEfmVpeihw3jTlu3tILA5ip4XDifubGLT28Jh
w2vNkMrdEzOngbCJndCcTxoVI44dwaDT4ABdhvB4MD+cjCLIp80foaqgwhernbP4ph1ekNu4FC5J
jCfgbyQdbRofmiTIIgBgrNL5YxKePX6SxugBFh/y9mSjvoLPvX9uzvTH5nudXlS7/ux+CHQ7p7Pb
jD4UW1U7B68KcJycA0XDDp4cvJA17C04OORZzo4Auc+OonqPtQHSyxANbxT2lCWF8Cn6bqQVznbT
O0Fffac1g3wk/z7DmtJA9t26T/EXYz/0oDnrxT6tEq3m9M5y3eVTaW3OS6jK5DN5m4EAXIAAeWwe
85n8PqFHg2uJv8M0A1UtDBjT0wluouPl1jcgkXmLgn0Jc8E4xJ2GqGFK+hN6snt2gLkOP6x+nav5
hNZ8wMu6c41qI22CrDfNfZRgoevFbpZQonMwfKs8ItFNi9LNK+qDWiHv1gpHX7WeqwpwDsyPqB3A
HwtCuQpiQiRCDrz1hS5TpaMX3Wu2J1WGBxjHk9OYWi+ufoZ6HV56w67M9l2dQWKcDvnENSHCjd17
AvG81DXRkmg/a963NZd0+Zc5dAXYNSGBk+pOwgJ4SUekcjBw5NKTonPKcS+vy6yA55wU3983+CZ0
6ZP04z9unTdyJSq0W1dgG2/qRnCG4LeWNlEScjAlwibK+HJydOqAWBDOk/4iskx3B82T5t3hLV6E
eed9Q2ehIy9sWAcLzgUnt+nzDO/tRT2ecad/bgTPNCPkUKlxmSj002SQ2xq8b9SiWUTwzzgawB2h
91H/feWEpNXvu3DH8UMExA+OyhUFJHZInobEcdVpwJ9ddbJ0wTMCJoivEAWha7mpRM4HclwSdw+Q
T3c75tr/flBQiZvY6vab/JeKwgZMUOQRqd5clo/G4pnOcH9IPZy17nlByCZRG2B/iuBE4bcOzwhs
5HhLCEKQZzo1+oh08ANVJE4TER3PDSBicDrw9NmRsygqaBklQJfX+f/7UYjaWUTzLs+hOTRe8kn2
h2AKz/zR3IQbk3YZ/j/QIckIB+ZApw9HwaIoE4xBTp8CC+8GM2SQ1zl+9yX+F5gIae6/DOCmhbel
6sL41ZbKtta9wT0rWGVoZRwpcnFAIJMpdsGG5UvhWQraAmSC0oYK3PuQujAgAbYSwJJ0jFHpuYPG
BHPkrQQtt1mtFmWb2pVu8UQhV5A5v9ptZwUAwLB8GGIWoh0KglNwAZyVK4Aa8pa/uqmAyf7qqtKN
QToXeOCvRZtZTOn1CwKQXPUPOQg8G7DNFgClYG/40BTorEu73ng3Rb9ToE2C0SCp3ZZngecIn/SX
1gzZEPkH+unvIFDBIJD+ZWMftiT4fjA947EgwLeZhdZ7CcAOdmOgUy2Kz1/b2LGs1RwmyOo2U0CO
1SSIpKR8TPtvMuNPqtVS/0PqxKC+Fw9xubldf7eefqkBRTjynVQHv/DRUCOE9N0cZJD0eLVuDQJh
imIBA64OKIUWKq4BdJa0+XDr3zv0M3EIiNfBkELb0aJpj+gXECJFiUjwqdLxJT1fCToTpBta3QtF
Z8299eBFZm5TLxbGdzZZsdPPjmEmB8NQxuE9ClW8iGLW6O3JOydIgRt8U3oVb70WtLn8T/HkmIEG
drTJW/YHBAmPBfDf+1eTTn5dZ1KV/oJAk5q6tEM9xrdxoy0leoGFh27lVAtpYpJyPV2SkhUDUEZQ
jdJj3gcrI4F0X6N2XpEK90gSNb3iixTYDfTJffrgOZ3lM7xhmKtND6krft/9+/A8JcMNXjPuYkvk
F1gj+DcVRvraLnRT3pL9N70sQs+O/sz0h1cTxJp0b0pV/2tDyA7mv9mGHL2rRdIx9OR7f7X8NzzP
FxLql/FjJg8yDyT6k+FtnAzVzn06EMz75+2G4H3QX/MUwDv57zCRZCQbNixoSgf/NL682y+KmbWV
shDMzZuepXP3/ktMHOXIH/vbvtWwH5Q+w6N5pAqxb6JK/YoUqJmVhbKQUy9pKky5DLIPk4FOVXQq
rxUy2vzv2Usag6aHO/buc6CCShAIpf5D3+ns77aWc32MFXSz5eqY/MrVkQsol/QBj45nesKeL49P
H9Y0etHirjyqSKjuyyiZUjiQdEnDvtHvaB6vsOc/OKobVJ8hBdV8n03LYT7Oxyl/QeaZ2UwLHc1z
jzGGieTAHm/gWEYtjI5cm8f4p3TBGt5rUhbmElYoWsaJSx5IbgPwbK/2AmpVOfdpig9Ato1TZPns
pzPm62PWWqknu7UqItJo/NRRVYOPBWUgDkseRVTbyaO1U9CTiN3k65AeYrBJVu1FMORhwskFoaum
UpBdmAZMtlKobgICvFOMTni0djJSQSk/HZ4JWjWubCIvcAQ4DJJH/HCgHAsB599Pdu3hFLwK7gEu
ya/W02jn4NC/HUx8vQNwpKP8gGYm/RMCKieX9qFptK15eBYcwOeEAkGNGtSucWR3jGn0gKcPGhyI
XUkvUf4H8/v3S/Kjk6p9HVZ+SAShGue9ePq3kUevBdqdRQqgF7nQ6uHe6WGg9KF36IvLbVYvwa9R
eMPwoRgJZQOsnOz5TqSBeYbAyXQbACObtD3EtPoBiT5F+g4gzJEkv9NI97jDOzAyXssiOfbbkPLs
x1/HH4xM3B9/NVLavH7b9gpQj48XZAOXM0u7wwLAxSFRC95abfubDrUtfAIoTyf6LmT9eICq6+Ge
08tHGjmx/MTq8IJNYmZ4TW4UL+2q9HBa+KfsQnb2e3vT+dI56j1z6Jf7RDv+oEM8jV+Dol15bLaG
IlcHBySiPo32jSQB8MDnFK8qheMQa0G7QgRAr1k55HRxJQl0viKFtxqh+8SOuY7+CWWJieQTiKl7
9RX+kaoecIcQMIL0B4NBqhV2UetVG+MSIWOXLbj2/qpD3gFHCAeD9FQbmbrXs38DgvD0zhHnwctn
nx3TN4zvdUKJCbVHqdnzh2LhA27Cr0Iij+xvWXev5dywOpwn3tpLGdwjkszJgr1jC/C82D375rwh
kGYrGaq9yVDXWMyv0aPPwYIvz25B2r+Aod+VR0YPfRu0hHVQcsYf5X7o0w9yYbYCdiUj4Xly2DEY
dL5b37EHPsLBPPq/jfJN8s/4YnwF2GFb7KRBOOrUd1RHOVB2912xITrjVElk369dLgHIUS4TunEP
l0snvq9YlSF8yuxLfDrLGAE2cXwuPoEwl+UeqStmCacEPJreVAMq8VPP3FBiwHn/7YCgvi9vIlf+
Ow45lg2d71w2mmXlHXxjrsTT03fqLh4KvF3LO/IGviIQEzxWEGaEyTZJGG4Yd4qUz5EjpKKEDASH
UVK/pxEfMCcFCXxbyFyBlaIL2uK4yJyfZlyR15FzxQl2jYDyh1j+3I4jQfDHQ9yIl4vm0+8IoU4+
YWyfNpLucpFIkBFxxAN2hwcdDqQZATUHKhD4GGwYMmEZQSShLA52wa5fDlH3074vCnYLerx5d0ty
28h40TfgxBEfHvG5xYtEHPvmcmwYXW0OnXN4Gl1K3mxwxR7O+B0chmHJgV+5BuFA9iMnIQxD5oAk
omDT7/wJ0o0KMA8XJuPOLK4NTxBKN5onyNKj04aiPH5KQLKTsJzP4zjiRDKxyD44oDkNuKe6mstR
GiOKeWRne7n93cl1orbEaAdIVRzzVXZ3GN1sj6lDjo8EP0eID03nuhShjBHOD31/faro8u9zJFil
J5aedlrSu4w2vUM6EnQ8ejKgqkkJwGgNxoxLyci/9TgBvsrVeDnsEpkM9Jnd64Lw4ryAxJWjXdx6
fJkxsSKyjO33riEn75wISfAAiRO0CRecBqg2ZTom2YI7NjIoIlJt44wocrgJBVZwYuiarepG99T4
zdHfVZSLrDeRSWeJweUzqMZDSa+u3i2cqEfPGFXQGtBRPWLpVlfh4LNKFo+eACNPYw0F95glmSbw
pk+rgIRI14hzZmZy0SGsfbikf4HKICyczepVh9vESGVcGDbDgU+GA+463fuQYra5K9J9wElcCKwI
LZHrI0brvBhEOREZDqu8SYDF2d8XDE/mDNsAwDEgmEHRMKYq+AJhqloIVtZ3BF4ymviOjA1yK1W7
OKpwVtGpyPRiHAS3/gvrxSUIaIHx8Khl1MpFhxOk815dGbIsqW0OkIXT53CukTmJo1pw6oU0tBuj
5JgcZXTxVjjguG85d4pRJSg4QOIBfMJ8lqlCSkze+qxK9BEYQgETaPf7HhgpVq+Es8WexBEqHz1T
w0dmVqLQZcvaRVR4Xpx6CITKMJAthzLtGSSnngBqOT7yg58OjUYLrhzjSi4chwFwi+z8DVwDsSIb
glmXlQL2PVZbIHtOAdJ/UHILB6xRFFMV6QoS6KDOYAgHbIGrV3mMZvYlF0lc96fcJu5BylrHfJc7
zdBKjpLOl333bnmXvD6ZzFtHuTCG2DAXJeb0Ocv3SuY70BFcHFpQd1T5iN287FhCB2GMCLmzYtpw
PyvWt+zI1pkbz8454hVLFos4PayyjMmuRIGM+ZaJLJgKD2Yl6KYkhyhATo8cIsBSbJQINZReNTlf
uo0N1WQ9MAIwkY0+q9xnVZcFgNHCeUpbEwi5CTlI0uC3Dru+UAdtAe+wcbiQT+zrASGYUKMQ2xAT
Z8e/K0UnFXVDlglmfITpFhBmvuIzpF2/1HtFs0Ph7iDsKEXwALNRZyHDqssVlmtdsYKxATFhhPpG
9xxxhbhQP3vAG+Q9LgwjLE+/JN/Hv14sEYxsBo5Yi1bAXMA1YF4IRLMxQUqKOy1na27AR7oIhRLa
lTSfyp2XAdwKyA+wKhGpGXJaXNgfaDTQwcCvuOOX3nPFrl+yerF1rM/PTH1WDAwkuBG/tT+gYDc4
UDJoJP8A4G8EOQdKpgNWpRU35r1KjpceZ90wWCiZbzGUCbBUdFn/3zsNpNS8VQDapJD/7JD15ZgU
lxkj05D5WKJIT86Cq8P1UIlNjw9KIzebM0MGM9+RxMic34BGoBOIKg0nCK7SlZsCvvjQb+BmeQeD
HDqFGSC7yQVna8xdRg+JFJAWRpAd0Y6VWbvjb5CYnJdyxzgg8QJYtyjX9LQBuhDcRqmx8kEuGBaE
Qr6d+QAgAEwA3hRmVyqHqkx9stDjJzhZWFSJhV0+1W1O6ow2257ElQTab8Bs6/NWhNgzgHfASgCe
3I/Aut9WNoXyzofiYdra1VdcjVLWx1Bfpf17FA6Y9oTjagD6yhUSlTfATqpxXN1L30DgnVUfLhSF
MWAEZAZG5IsxWAZ9e5qrYhxKKOdR3eFjJ3CPVj3gtMI51znfQbbCe+acHMF3dF1AnyIW5NL/2wCk
kkC+3pxXi46Kt30Dga65LPA4Vkx04MK3HvkhdseuRD1iQeY1kF/sES0A4YCEH4dBf1lbPiP/lpGC
8YHYQw+gp9mAZ4cg5smKy2Xmc0JKJN+UIVvSq/jEJJgbhDSDS/8zagzU/Xt9XiJ+SoKKGSfYRgEd
E3ONv2vqr+2CvBDV1AHy9RRo0HQFnJ1vmmQTBoDAWk7Tf3gxsHHKMK0elZ64o49piAKRwzWmYY6B
lyxwyd9qPwGLTxvcY3z2M0+FAQI+IEpFq3RNkQJKDAihtxcu45PpScLWVQ6Kxh+VQTkMSTZD3fLs
E946o4/Nz6e/ITfux5uvAprQK+ZbSIkctkLTM80B28f4LzjDXslaAMiivjsD7hZfhvQoF5BqDWUB
Zqg0DRcInRUOru2bNjr5BVjKZJd2HDwaugKOsnILC5SMa6o8GDdQ0eRisB5P6BzRdBqwUvPWeQhg
B/Mgf4kXkt1hUJTecyW3RZbJWtfAsD1XDZfENjdGvg6mSvJQI5NbLSzMjLTf32RsomU84Y7wntxM
XBbvdwOZZtdFjVRoc8CwIWn1t0VBZz3/3XLZA6tXwMx+YTtlfWYxZz2V4+U0GPxwZA9y3CM2cjz1
Wc41mGbwBqoJT80BT6qM8C9TpCUQoLtvzCiz6XaBkOHNNR1z2AKSTrFxChjn1VWangmPD1B1H6j5
uNVvQTh1Pao9pizuIPPz06fIoEWtr5++/ROlNiSJturyQzESNDRmEzglnUmT4uNoh1WadQ3/FiSD
exMoCcJZtMfWYiueQL8Kj13bAFZBnpB77kHk8hrc7DTQqIod4GpZwftiKeB++9SSCPqtB7OL2u3m
A2C+34KQpOUUqlVnjNP+j6YIAhTwodUnl6YVXWfR92h4cRvEKWYGzBOgZejh4V1L+pTMKevS21wD
GXDUB8bmO4HbblLtq/2n0dVhYI+atlCPXN28K4z7VEOscMZeW20VyA5KDU5tyImAmCUF8Ak0WBmA
97QBtsddBnENRn4wA7Rfj6iN3V2eTrYKOafwZlJZ+8Lrd+BiIruYDKztBawKhg/iHDJs/6PpvJYV
VYMo/ERWmcVbMoIKiBhuKN0GMCEGBJ/+fO3UqTkzZwdFwh+6V69e6xqyBkJjmBdWlHzUxK60YtmI
s+guhgN0ij+jfId9x1dTV50DrAVdqnKdEfJr0zdz7+08AA9C2g3BCk6ThkbnOn+Fs0tvMo1iit/N
MTnsbDnFV2aWwBNb0K4+JB1qxLhXnUen2XueUSJGaQ/ENBDkGN16nqsGD5gVOrcueiiXywNfP6A5
Tt8Xg4fD3Ec3/tbQTy24w9VMickCJj1EpP2eLeAx3kfXUXd+Nj7wuGlppZiHrXDPHHQxGOuZYRWx
ZlAzQK6VLHWfBSwQUbI6j8NKPU0v02Ke4jptUuSjSAKVxqb2u1HiapZUGqW0NkD36uVgkwSyhSQB
0C5oNqAHogzfLU/htOWpddyPhQUOIBOqZVjPfQ6XM1pwGaadAEDmE71VSFHQPnBuseXhBEWAYn8/
BlvzsXUNP8wwmsnbI/Z/qzXr/YHdSotea4lbHtogEKdxayCx1pIVADNCGNkIjg/H7s7vqy7Iw9nN
xeAAL0q6BwNsjHQrQvwIZYbFidZUfIXt1xRghJAxN75ICGRas69CHs9xhawN4HPIFOg9vYmcB/DG
2DfhJieUdX1xbq0NgJVOn0Uvt/sTnbVNCYpNO36jCO72Gf/ocsCGNG/wBiTLb2NpzwIv8g00ABYh
OOJbWg9RiVPDElYZewwqQMeBIVqr6VTY3G8mpI5L+IecfXXP9BYSNvREfwFR+hBOMFLSejQ2e+24
wCDbKCg3+LQk/jS76k3HVA5v6OrPCWEMdhsWgZb0pYRNgy7EV1cbqulKIGCRk/h6ibUFFX+OmzHH
5E5QwKbGeMehj2KH0aDLcCcvFnxSVg2upDviHVwHhJAQmYsJEN8NxDan37rSCzBMTg04lHpoy2yo
bDcgV7+ie/sAGPWiCYPBgCesBs4J8UIFYu/xUXKJdVwbjFd6thF88QbL9qF7EJ2KpyKtdRSqw4YU
7d9xjidf/IwLMtnSbBKWEcRwRIYP7BMeAKpj+hlXK9qqDRTKa6zQAIExxlS3TZka0P4Og7/eH1gZ
GAnZk2x1dKYtgWpI1IheBeqXH1MwAL0DWaSx67cp0s1OIiWVA7KFX0xyB0TaiSn6j6N8aZsKHCIy
XR/LUbuwc3vQMTgI/mPsuORYpFVsuOptSH1hyB1BP2xg0xl7ZQbMKfcjDe5ksIPGdwMq1iLzAFZt
FAGNfCP6adxTMW2NuNUmtQsWNswksqBcNOLTrI/Ii0tcMKBOBF5KOfo5OaIaZxNMROOp877RKOFh
yren26Fg3RGZ4/N8aIgKSjkbg0/DDZ5BXfeGaO0h4zecMgMRjNSLCbUzadpFAlp97iHcIOARHedo
VR5VVoAhcquMZMxhuAQ7ww1dT00kPlphTViKgmZjQqdFhmlsNqGmYx6Yf1L7JHsQuJzGCFZDVzqg
H1TieYuDHIB72w1/Q50bxRhn7hyB4OnlIJRDOUIegyhSsl0H2NlCJb1qN79yePsRJ587VZU7RZiB
WUzgRzL47z49//E6OTBy6QLA2IsOKgLXGPoV7x2qHfnntJIeatxjWTmbMds8mD27MyRyCK92P64i
aJyK4n7YREuNgXZEN4+byZTjOOD8NG999ZP/gbA1Kj3UKSC+/n0hUKCTIGI3qnT/s9qvW5idA6sG
JxpNRD6iY04xSrnpve11NOW+kPh9gdOAFAd6h5HOlmJ2D6nGFJhAQWu9kaurQDbuE3dp9oqIV351
MMUOuSMafvI0gaApz3cUh4o7dXfOSYpD1Pz/+trLo5GEmU4vRgFTFQqORQ5I6sBLneMMMHBdwB57
0oC7PgBnsZI61R+BD6CW+0KOsaK1AZyLUh9BLRc9HfjJvjKbwBsXpwjuMxL1BbeWhTHfswC/3pMr
XktslBsUM2n1nh8tFMeyvYqe8aI/I54gzbYGAGmTZJVR+yynKdSxPY6aLCNOH5PAEFkcEH5ZRBg0
bZ0W3Lsj1wFDm/IEi2+EbhMMtPGXyv9GsShHxVQIBEFnGdm0DzXLjsK/X72kogEl4zzBMGkDKg1D
mVb3zjKNuIl8D4PDggepl9GWbYClNhlhLEP2RsxAYBTCaoA620DDECvSCDz+8rTT6N1CZVBUUUUv
NY9l8kcgLMHn8B4lUFLVXnTaM8fOxi6eo9qhv4kTDxpZH+EjxEj6KLvwhMdr134PsMggu1uWrK0U
98UfRyT/iORQ3mU5vkRSmUZXtrItBEs+YWKJ8XPLb4ZnGJU/XVVUsWjFYxf+RhUD7WbC3MGc4I3C
6dGo5585sQY1Af0x+740cpA9AQu7EX/PhDZNv+9Uiy9jViGUgSNKKoGdEkGHWFA2XPjRWXA9u6wI
L5E55bHWbbfl5vPrWWeNOa6vsOEg3yR632mIAdprkZoKxnUKylSI08e5Q+/vvoBGGhy01dWcD0ZD
xrg+DNINiszIiS6/iM+qqZhuiRg3+qdx5qTxd6QQ5Tad45zjKz4iO/qHqY8aNqI5eCzg5LRNvLZ/
ItU60EvTZgkz6YRY0leXqM8d9H007d7O+YMRWEpQbw3GTQeXDD2J2jQ4wEyJStKIEB0Orf2BeS1q
6n4P2c69+Mi7jZDxmpSGFZr5nls0Jbi7NfBVIvyAs5UFA5dobASBho1oh7pXnN81jJfevJgKP1L6
hEPXswEr9LXgE0s7DNPpmxCVev9aJKIuw1E9fj2M1/Qyo00NhzaH+Ax92XmJQiCas3CuRB2ELwH/
XjROaK8EdgykLG1wN/oEFC9oBWeIIyz0l8xMWBUpdZsw1DkHxF6wHOXb01+NjIrNY+NDi3HPbSMQ
bnVBSeIOugcKGATl/XGLErWUyHswpMTUHP1B6IRQKVgiv+xrWPfC4tByXA8xph34T/xxUotm8YG6
pB8B7Yl3F3ZDlds4qXSo7eFRvi0X8CjJ2Y743JLNvCArhvA5iYlgDpUkC4kzCDNu5EpGJG5N7JBd
v0ROmUibM+DPY6vAVDstxJ2rFXadcttf/aGB7r22cL6R3zxNuT8PMMz2PCNL6i1osGOtvttngyDX
ekPPcVjVv9E7yEddVqZRi0a853roJoQwA+1e0GLq5IWkY3Wlpn8p07hUH7uUbrGm+aQYyiOzCdbY
ftmqPkNqqyiJ9TJjeJ1XUbqSkCtPo8zFQObjXUlyOizVE6LruiKbywA6P1ZW6xyYX97e9mtIvR3k
/xd/dtnPY3YrNrnbDm5aN35PXn45LdbNeZ8EVtHpgySAe2X4TBERnu0WupST4kZ/P2S1SpeoiJDc
GBDjbu8OAGxIfHhaZcfpafXb+6DJHV0lJpRGMlrvbx7UMky8bVn4oMbBMuDjS+cKwe5rsM/dS41o
lI9kn+Xa4c8hfkSbIR7zmhSUKbvyUyKwLttapRPyxWze9PYdbWrn2CQqOs6rdxYmVAdoFiK4+8T1
hmPCEaDJMF0NMSBBpuAXxyT05TWlT5h9ltfmE8gRNEqcXgj01fFRpH/+XdTNrw1ipPDubFvmtEaw
R45AFEhwGAlxlJWLrfopweonzkJMuyO6glTOCJqgnowg2/Ebtv/S4+OeE3gRNESebbkc2igpGAhN
8BPzuOUz2esZ2ATkDIZIGbEvXXZEyqxWHKDko++l1TQIIGgd8LksCXSheajXichwwwmx+geyK1x2
UsgZWUi0Shn7K+EGuFAPFOxl3FEn5VMqdGAlRpDouWUCy/qld6Iq7tUGvUkaZyKPOfWHyxYhtGzs
cutxB/PgpcjPCZ0JsFCWGy63vJoiEGgqOV1t8FFbiVW4qHB78WVL5fZt2dcmt0iOSj/mTz7uAVND
vijINOge5REUDKptYpF3jgiscaz6icuU3iXC243RB8rArxh8G5I4JNpNIiOoD5Qcv+YZVwPKKJDU
reeGCJeLhGJFDN89sPvSrkq0ntkMHJdw5SABjccheA6xnJNs+1eCYQrrk8bfv+/7o6MN3wXzWLby
hF9UOo9JDisPGoFHlqGUz4enI2QGelZgh3xJ/64TkhB6YxAXoGTbMGiYqY7c9vaBsQEBoU+oJTwH
IRPczh40/BfBA702zCcJyzqm3D2UOsj3ZNznE+xufwwJKEPyuHYkGDorHkeUJ/9jSjAnRZdMbg0/
V7iS5gHtHp4/RI73neTq2BpzGV8JKHsXXiyn8GUEKGQPSk02xqwha/4d8GuyxUPL6ENZ/SCf9UFM
qEOZjS+eG1ijz5i72bQ59tEi04FCeWzapENY0NYqe9Q7A2FPGWK3XzxFKskVyAci1fVXSsqnAAUw
67Vxt70qYJcKEtgT8UpKhNBY5MS6I2F5ICvyO0mIcoDeE3oVWsk4j5ML4l98iAlQDKFaZB2Kg9RO
Bt7QeUL3Xr0+Gl3gNG3QcNMAMCsocfNbytRBTtXbyMLpyez74DsornZhimttDI/svx8ABHHePGI8
8zFYyb339ccVFS9jnuQAFl9ANQXQWKD+oUiC94HmhRNAr0hxxTxYWZM1kAcf5IEhsWBfaMRWWMWZ
Ilo7YGD0wB+B/M5k97sfpM+ed/Kkm8omLKQTAm4kTKXpd9EIL+aQxKNynsFzP8yRt0TEwfh6qCRX
RjFuqfSA5eMz9276YCKbhIkkyBBSSMz7zAsihysCR/AOgGyyIKWUQG8tNQLuEOIqLf+6QFbiZZJq
2j2XvWuw6GzpQSfAOu+LNsBUambWMKSTBZuXkFSsQ+glYZ1AJrn1BA4CtjW7UNPqA9VDtEzC1P96
ghvJEtliHko0fSa1H/xVJrTfrTumlGJiUE0/EWrTTSo6D5SXZBifojtgFE0BlmywJHouTXXUYo0i
VmLG/43LkdDhPHFfPE0EgsBUGWnwhmHUielPfUDFaY3XONnwh6nHg5qhADKtD6j9sVLhojMpt9Fj
On45YygAVD5XzXCwQxy8taPeER71WIDVG9NdQG21whHHqLFOPEUIDwa9qB12w9xdBu1AOtu78edi
8OiAwM5axT4Jdx0LCuK29ckkLaM/w8pSoWLyV9yO5KfFnOcWkeaSL62A8Yx8vi0s9DOTlWyxkDFs
8i/sIG6z62gssnHwx03iQoKzTkIgRoY5KbH2eS2Oc/xI2fnGYIc7CXcSvYcxEGbR6F4iIcb3EgLJ
z/0uHkPDyWWBcxnmEjiAndfb9gb6gE/Kr/aQbB1YsLfRvWkEqJQ7pOf62epNEn3/7398lHwVZidk
nQfj588Zw+t7iLPOubNPnjgBKbnB6E6zKOZIeHy1FkMTRoQU8mFXkQbpwAn0JYMBIN9K0LbqOvuh
MQTM2YrX/bxFmTI3b7mOYZIhn3a3c0yBUu2POqJ6xm9WFK+S6ZV+WmIZ57X4wNagMPGFM/kMzyx4
si09MLVDscyqAd65AZXbWrCkbtHbK4bYQZIXe0OKsg7x/AOoadkEiRD0V81GPe9G9q5YU9TXWwDi
0sQImRoBNNYM7sFZa0GA+aiKl3sLb7Q6lqqPeC1zPDVb6M7m+y7tEGD2yEDR6oocq3nePYE0azUb
Ygl4nadMOih9HWSWjmh+/cz3jsDJ7SkCn6Pa9N/6351TJHt11JKJ1nNF3FeUIkFDrGHAOJh0Jg+a
0hY82DNsYJFDbYBhZ+MbEMk4cQhUCeGZsTgOjsMG8DIwM1+mPeuRIL17nScdZjXmnw9b2dEB4F/H
x56O+ijRKzlXFnTn3AmfNYmQDC2QDkwSaABwpwP1OU8IA5IR+0bLTvzSzcY0F1DD8twWEf24jYZM
GZFLo/tegeRgUKof5y9uP/17DWOl4HT7Uu9xa1ThcZJetAZYLhSseSQYFiE5zS+vL3eaE6fxjWcw
j54BcecGXIC9jWUUOwrsTM8IcWFoc8USB77gaNGcdazP35Uecq0r8t0wz4za9x8L9qRZB3XoSjKc
E7p3FDSYc6DIRKouC5HLwsr694SUZ9xnVd8iTSa7CToAZ0+Ltp3P/I7ob82/NIrz7g4Rd3OPZg/N
4bVDUZj1zBqczPYeqL07p8rG5A+AHtrzNlHyh9prE+U80EmEgmh9iOkB09DLmMINwbqA3kE2CIge
bCO19SsCQ5RUWS6eGph64+awzp/3ic/0ZxCinZxTpuNEzHSaBW/ry6qZj0G2uyf95Va1XuNOSeud
wvKUQwpfbyUtG1KgYUWQmgNmgCwHqawRu65Tn3SpqdwWg6amRG/kMVZDsF89m//J5G+FBZHKYmi0
/XKoM6Xe+qKxr7C/qTCro1hjtcLepL2ijcfFDrs3udv9HQforNtOvcJf8A4TCsexK9bXwJEOpOFZ
OsnI0FvrD0IxjoAFdZfLoq6yylFGheOyojkN16WmgxEjOCPOd6w0uZmyMEVXdBGrsB+1kDfDsEu7
u6Gyy8YyEbCjY6RLKuwOGXnirEPmetuSs6ICeyPIZZSTfzFf8OKV2fIT2kVfurvDRpEeCq1N2rey
SNSRuP53smgRPPUVPeNxRfjOlRBJmK2gCj8+tuwLwghsfJOTdd2X9nVPRpud9duZulNRW6TW3DCg
fa1DbkxrKSBpFtzw9bkaX/vf2EOx0JJ08TZ9jnngVG+e49fsjhUCRTZ2TzyhCdCkVCvCjE+ilNDH
+PNZqe0dfreHD86C7endvWp/jAGa1sB6aEDbtxaMaz4D518sQjEEXg+gBYzfWC9wBndYY/vBAuTQ
kjqMbFOoWwepIIvWcywnS3LMT2/Y18hJixz29KLfEE0tLDwpsGeQo2fGh7KFWTGiFscRytTjnn0N
egQV0skwWHRBiLBtkGum3UF+BgbP9VFbc5kt5ewzx0wPNYSGDmigUP41CCxaT4te8RtGvhejhw41
nAX4ENPTQ0xs0iUTlBfjC9hAJOeoAYs0uDTiEfcMo87KS7BRpdLedAX1jSEOKfCuWH3KUesxKo/z
92lM6QYJixXFmtuq8cLH3TwOYdJNKmktpHuZQ+Jvwui4EQ534+6GRPq1KyMgyCsoM+9DMIhkuzW0
r3Sk0iW/apBtCVXiQQKEMg25Hoei8oMYO6WgButWOVJiXtWXVJy+ePBIDkZi+iXZKR36MNIVbYgx
Bs+70iE3ltTlQc4P38pev8Hi1deOfPm2Ih2tnHrzxrId4UrvvsuoV6AM4xxdcuuji1u8LWD4ukWZ
dvg1U0pO7PPQeWPej4QB5aAJJ1gBk4OxyYcAQrfI1ytAFuQHSbh/h8okbe8TgB1daUsgFffgtjl9
EhniTPLCLAQJn0iOJtz0iphOGZEwoEsvv0OYYiKV0/NDu624g2XT7G8yxjV65fDhS/LX5oUzJVNv
C4pe4h8MT0FQELZLk6pRyNupRYIP/LL5nin5uSSxkoEL+V6S7uTw7zvBCF7R2pR3UtGKipComFuZ
keRuuE7qDNxTfH79pqSyLMO0UAqewZ735agvh3sJuCHpITeBeyevy7kphJkWOTgm6E7G+f4aILjd
1AUkH4deZIHemGT+G2AvbbD8d2MEv5AjkRxLxi8ZZ6WTPQo2Bs4h+PEnZlcQXEJem9mCdKCyVOlb
gmLyP6IorkYS6l9TA+VDYmWxyyG1p8ywwa7nRZXtbCMe+v8VZzYlNpND/C6NIgYf+0MaBPFFO4m2
O+Rbb9bp6AoM0jhyMvxAq6CMPCmdSuAtP5GTJSTVBHMg1ZdbjgOuytlWOpCFwA+SGZOyEq8cg2d8
VzBl5ZeSNkvhIt39yyQrvX+QK0UGS2ASgRb+3Qy5mWTYtgwieYtUBOXG8BE1gDzoBH0n7aveLGAa
GHxLC0KFZsFApwuhSCYpdI0OJVSe2e5OFEu3O1IheutJAwh80Z9i5pvBewLUIPOn5qFwpxK1D12b
mUrvcs/oUsXimyciicaRK0UUblCMyxSth8n1MpJXw8nC+fg9omnigx0VOXAnLhpGjlLgdwKlHWvZ
xvh5s0p8AxTtfrQ6yeYSSb9yDEdNCRozkk+akmDxwWukGPhdEsvAw4el9KYBIIX+eCYjScZCLh2Q
Dg+EzkxWTAglrD+U2QyarWAs9qZwyCBNJjdarppEDbUmBDphIEMtpiSGUZZOCwMlBspGyGv1K4Rm
r+D6W9Jam/5PbuHwDzkyWsXcnZB6oWGPhkN1Kg9eioP9PunTd1EE1M8igXCesTxAwBqGwMnvjmg4
cRt0IIjGH2knWzgdgx6ajgN9TYNNRL7P2GQu0cJK8ZUFcfdt6q/ZTxoMlNCmPDwp/ZvJVrbDgMbM
A1IkCyy7uT9Nr/P65/2ADeMF8gaxEzxNzjnwMaR0G1t2TkAymCM3wGuzGxFyKM7jidKZmVEdyy14
2+MfPHvRkVt5UbcH5mdX+AZZrRXknB216Aat0jqtLrsLmoI+EdOjAAdsLC+7z6be0AbLcjHUar6W
n5zoSEp3w+VgyWBK9WSgcxNRVOGhUp2CVPn7glnQZiKwFLJ4se5Eyy8LAo2euoLEg+1CH4ebRn8K
7/uw9AylZnj3qdG//OZ42oV5QyJILPwCWmYRJ3iToBwv3YJyQfuu7p0oNSUq1k4tyQJh+HHzqI4d
sQJkK2UHbQ6NLmmovoWys2pCX5+JaDOtgsD/C5L5MbkMd8sF2L8viIdIHxZZbUHheCvGm6IwgQpE
WPM9/hXetttzwE/lvAiU0a7pWZRrU/05RywL+ykIBzCAPhaSi5IGE8Bp8DlwLfiVeTKD9mvQhweN
8QtoFVQuyll3nwd3zrVv8N85C55UDUgcr8AA7IhKLDuoIODJiJ46pBvgYHpPwARxsKJzGxcX3CTY
Ke9+h44oQWObggnT6IW4K0ApyyGpf8LWwGMQJIKO6h+XAfiSJQbvFCqzKLeD7cpi1ozZSgQPBXrx
0IIGpsNAnKcKBCpLrfxQ1iXWdnR4BT6V9UsZwev70Q44ERbBxGIljhPr5Zx2oLDD39vgGvyrtkN/
kAl4tGXhpN8GpFeIBfR9oVUE083pcI8i+bRPLBYuCnsJS7csk6TVHESQj/em2NAgxuIHHyEG5hXb
F1mSe6Yyorwse5jMXhZgdhwCQtb5Lx4vHCV+KOwB/cNg+YkbCEWyccrC/mTZrI21AKDDJU1xV+3T
MCh6MrbPIe1bLJLArGdZ9Clysj196U2W5fe5QfNHLjuFl8XJ8d2/SSB9rqIBdDOa7C5fk0Pyuwzw
+Gsm6AjSUA3dEKlwYMx8k4FSAWzz6VNaTfmPzI6GtHdMtxqnTp/44I926wsdd209fYypPR+h8y2Z
b32X9TNpjjv5FJCpwEHoc6DJBxM3Mm4qdIkBHREojmZyOqNqGpQgZB3oXnkQDbV02PHfP6GKUvoH
N4LhTlfmRUP9CrF4S0FDd4AZUH/S8BQkPdRBlI7P24ZJWYrY06NKuZKl7+aJ/vDDhIPIpkBDHk9A
2b+mjP9sLcU2kJ4SoqgPK03r45mK51YFqqZE1tnzKV19rRDLdeeKuBGCIECu4NwMDw1jGkqUqWTa
yI7D5WoaJU9KtnTZ2rdMb/bYUPD8dFVGDx9w7INAhXlTIHSCfrNfEIFSchDjPMGVKbxJxyPCBRJh
2vL8O+Z7w4qltEegt7LJfXTq+/e23i3AtWgeGa2l+Y36/xsaAx3lOCh9EdC9zlrTk4b4AJIUFt3z
4BlpQy/eSPoI/+s9f3T0KzJz3VX6nWHxl+Ru8TWIrti9aYr7QJzo9UNGSePesPmlksB3oXldsYed
w5e9B+Q7AbOthhQaa3Aeq/7Mn/lQOz2CqrO/s8VjmEunDlpX7eDaxdATsXQS+xoZSTRdz3Gvu+uk
YQZslOUue9LzaTKslE+mIY9WVe4ADP5s1+eSIAYWDropKXoSJXMIThzD7GskuLLdKQnnbktxLug4
oWrSqAAk05KlDhsBZfkpM70cOq0hUPjiPFjWTxMyATyZtnKz332qlFDQ4Kp2ovdlpFzvTiktXvVs
2MGM/G9wIcxowzKZvWo35XlVhVk9gmN2M5VXeEIvBA0EudVsI6BNrWT65L51m0y53q7bX3L+wOj1
R2D59JRo/ZtobxHeNNDYzadtbgXU++d3mrRqW8G1mw00a4378gDVdrO2C25Y2arQ00sRQcU4rQ8K
9PIeyZQPSJ92ObCLO3df2dIz+Gr6NGIl5AxNArMH1NnhBK0Hop2OMhdNhtawVvWMz7iVwAxt6lb8
egCU04Orfl7Qt9ZHhPW8vj8Vm06LfKrUKA4A88jIThCjGL5GaDwwBY/8dPCEyZC7dXt1vKD/USve
8+W90G/q/aVFR2vUk3pQkR3V1B+AnSCS9mAXdkjzYVq1KrfRCwdQoh5B/oIYcIVPo2yLt3f5zppJ
c31tvsJnTDIGb+zEcOM+0iFCAwC6mRDFqOskm8HZG3TiZPiBeLm4Qsfos+Xy/GitOt/96uTR6nj3
B+2XNvj6yXNLo03yddoUgVnh6TdKpt/hpkw3cHNfyvymODlQEwJI9yLgA2iRpRPwe6JuVMR3WpmQ
qh7orZpKQyfu3g7FK0xp74ZCfHyrvbbHIYbfXC+/bJ/VrFLgN0W0GnI/6yo3ZImj1fc8ot0lRX5/
eAH9WXxG33b8KKI+8lhPKWTxcPqDu3TlYfSVT7vkGoJPTCsqQeyE1qCeNLum2Jpe1Q8aQHBTrCYU
5EUPcVSkflotc+AlCOgjuVYHyoQeBr0zfcLadArpYbv9DUnNH2YTYvR3QmmmWl3mDb0/NKC2aFWi
1+sPVEHAoFmTteAcUhcfvkcEEOnfsWVXsy8Fi87TZSUchsd9/hkDYMHu2KJ+k6zSS0TgIvbUJx3V
SPgOfJ3DyEDv5w729kaBhw4UqGq77wCOGkI4FpEjAgbuMMQ3MkIkGuit3HaX37v7AVYlJICRxJ7z
2QwQEj2O+7QzPAzFaxcIs2oF80VDSpU50O4bT5r4W+4bNeYuZgwPIyPAbj7WQD7D+6i1vbdg5WFx
TjTSTA833FluY5CWI0E/gsB9UN+Oez2BegTnOjiTmVTj5zW+UBlt6G8w2iPwCIKcxOu3xLl2xuXL
vtZ68YRKz9aLLq+yK66j9XNIaA5knVovv9tdke4DJqQgyW/ygQbqX/DStc5xC2+RXVz5DEhZr7fZ
F4O2hPzMfKIakFpdGBx3EOivcQfzvhwnqNo0mpOCLiF2K3VYm820Eo/Qx+6Wgv8SD7+xULIHjRFy
OIWic7CcCgv5T/u7HiK/0kE/pXaPLaeBCkgnKBvj2yMgG0svnqKAInVhxLSDD6twNf+AQnwbdKax
EKHQ94b7/oZPVrKqXRZNvryarJfEyI3vhLoNwWCflelGowM4G2krDChGLgU3lugrGlWS1ZGnMdf6
uMJ2cv370FtnL4dmkUJ4eIJ74pWlZ4xcZCeTKTvk5Q7GSCEd7Y/XMit2r8pls6vvk5uy1S/cE9Lj
4hgMi3HK8pBSPj/B4R4V7aM+ZENMLjPcOXosNxnl57xnoibDMl21iTEUpNOso9iU5NOvztZKok/0
T9PbKDvRNseK2GGNKlnS2ZRQ7jg7JwSNLpD8C5gXxDi9swekULAnsZAdyUxbbLEduBLsg73uno5Y
EpJbl5VTO+0QjzijxEb4epXLo8bCqHJuHjmZpK8U1sU7hx0QGMPK3QTbAfHpoMGASCk3ZoVJEAUV
+WS1w3Qcf0aigk8nB1X3bS3eXif5ZxfH8Q5FE8wbRtohCHYx9RqkIkgmVUoqZ22/55ni/qZ6nqU6
oobiWI6l4mLJrsvfhT8wz27lXKjv9egpdN8LMbbKceJuTVNOSP4ECAn/TMUw61Rn85G38C+qMTuI
Q4JsWvSgeaiuDPQYLhDFboJWhFmCXQA2JkFygUTLzt0t18Anxhi/HH1MpZt0oYkWC+9/q1jpSVq1
loRVdF2WrCBgxZUaLWkVM3RnHzoQS5dD1SHrVuWwVOY4jnxl2hgYHXSXb9ZAi1CQ3MpWdG91U1fe
UWztIsua3FXDcJxo6uwX3nxyxF10o6L8l1vQ/n2xGhpq2MiIBEu0hupTx0KtOPOcWI0AMyvS/tKM
byxrNWJ4HzU4wQGE4oT0yY8AtcZ8rKe6Gv6ysxn3gQDWxrlFvpSGUj1VSf955U4MIG5asFyTChGV
ciXEnE5f/duLJ510D4AV0OAkraI/Z6bDTB7zeFoRtkIJpI0yyFVr74fqlAqb6fz9CcMczlakWquV
Z0SSqHrAgPDyybLEN6rDXaZDZfFcpPtADJu68RaLkTA8UutFYkASlN1Z3X1wuJA/d22+WWEat5kF
uOnNEfDUMaQ40FXDHym/ruXEpV2aBhOsGg546o5GgbRdfuhK3r3tHaV73OB/TlG/gx52UkRv8swH
v5O58LpYDoUsH2+jT8ha8nDJXMhNcBJZh5ZvhWtJR6bR3/4vFGO4aRT68mX277b5C2RyplhLytmw
e4LU8Sv6S9Q9SZHqONPfefIupgEHYPjTiCImq6Qfv5uda3vcU2/cTpknuRZ6K24hFD75c1QXixvV
KovvZWCExgZtotL6Mzoj1Ul1Z6hZEZbKoyuLiZwANGKyLIr0qqsYieZ213coESVzHMUZqBE5ekFH
MRhdQ7eiByccr8fLKaeMiFDoKyoGyDoDgXKqRv7MSJA8V6yeQkSBOMPpdr01w7+/vzD6DZyphcAa
J7gaVcZctJIOh7sBkdnIKU5R6FxXutxhtHmgWlhgBWpUtih3UxQLK0cswTs6zpoACGpfm5qoR5K5
DujIgOExowR2Uifzs3lg2sGuVZcugyEgxaNFTF3ah9kh+GeXc8V5I9gdZKm4aywXrr50XXt2mNkx
bTX8cVmq5ils2PFyPI53O5eFYS23TMaQHG+9dioV+jA3HTNOk6GZyRPJDCjwlmd5oeMwL1WDWbxZ
OSGPwjFGI0OzxBvHWXMbp7yAryNulxkhxsuxHIa+OaV1iqNyi0k5qNaut2tZJ+ggc++66y4p7sm4
lEsaR04YTnlIXGKsB4HtxgBE/GoMt5WxJEN1zOLpqKa5HpuRnPFZ8xd98C7P46RNx5N1FWMxU+Yi
vrxqNL06E9yDqdcAU0sjufSL8+lTvGZ58Im07sHC1xiowh3PxTRaTzzUlSjNiuvZwPLpEtEAduCY
BNGWrla8F5egqAw0xJb0kwNHUw90Ww9wd2FuM8qiCPu5+XhtmqEVOuulXN6aq+PGyf1ArU/FVsRI
dU6t0nwqVnip8ueoel/NM3AYjhzL6qtW+G8m7D1v5f32D8eSZdUK+Qhn/we9X/1jJrC+ep7Hi0Uk
y7dW3BAj/D0yddLSDEs+slIpLDjFGNE+jIb9l1FpQIUD1Dcxq3654UnfNtF2WFamLBMsi9O9zFLz
SldeaS7pfpSx0oniJYt8BItUnrfsCtxPE360DBaZox/Tc8JUD/e4lPo+P+PnqjXhBEOZ82yLhrEy
DO4qCrdGjb4Y7WJ1ri4cirA5C3CL5V5ms2C9bD+i7CEeZePdgL4/fH5bOizsJQPIPTAf5KRkz7Nn
2sgeN9T1Ug927vQOia+hIvgylmUncpw91y4LFSMRRycegyxU7E0+9BEoHi+5GllkrAkteJXR6Fjn
da+JoA1rCn3pFvW0IWdB1cGKG17gHvTGji2HNZdHGxXa/kH6JqeyxivacaynLs+aT2NekDOobBL7
44hpoxmaZzk8ujCMxsgWxAz3gn11tP2Nw6cWHHU7cF0u8KHHcYDDJb7KMtPdwOYr+cVyFxw+6kxf
mxxA9oSD3VQ1dpDf6j/SRpqt46W1JCbgnQKTcU6WZTnm2gwJZLW/cMv8OTMU/j2g0GLqWDLdM9WJ
PMBGljXZvCF6sH0vvswz3/f3PEKesYpR1cSwIq6No1Fl5PqMyWx+sFsaI7Kvrx6a5vHKcoEDOwQQ
/mqZZoVsd9whnHqR6jFCdcGHMvadbchrZSuMmHbq4sdRsBcLY4PXhAluop8pjDNgCB9kN/9o44vD
BOYJwoQR7oLvdPWmk3le2+xos9GHQWN/aDyUtYAXNDQ/04xV1yTm8qAwg6SLUe5AYyOiYP0aQUIe
qKTWrZCqo3aEoOrCRpnC/FjTgnjU3vOSgugMsBagt0PogzZ7V2V43GY1q6jVsXvwfLDW6wkrgur2
mZoxPX96iyLwDVtiGY49CNFvLOhzaOcpU6hnf8aXFn1bWpddZn9fYUP7dTI6yfsvEyUekixmwtFF
cFRvqTVWey9fof5wNL8ReO+q5R3Z6uyB+fWgRL/DMypi9x20st0D6lQIa7aOk5FsX78em8y++YLq
U54cpavKgyrqN38U4wLZTwKVDusDL9nBLfWkDHjbVV73cLTbm2R0Dend2SWjNdJi0B/XIsDW1rZt
DWyZVR0ytQe8SoXoeIODmrcAkU2a2zIb+LZjnlaiCkaPX1xMSrDdhA5nqaeAxzZjKbOxQaN+W4Qi
OnYOm/HN/8HAKH2laMamq/fmObn5jeVwyfvEj5nSBPUE0W6DRceW8UR7rRkrB2UEg/rFpyN54VAd
JFAB96XXnXrcQ0iiiMm+wLlLKLfCKQaghZbX4SBCoEZtjgqZkHZLD5ow2RyoKO5GdFxBQhV27o8a
TViQhfx8QOOy/dywI3AbfSno3SPeNhaRNsSq2uDZwCa/UuYfpSNwcaEPH+0f07bkhoEx0jjXPVBK
Gl0gVwNWY0sW/av1meCCgO86pyBqZ3xCHT83aJeKrxzpi5Mgg9Y03vEDUiGVUjTueM7A2L3l8Qkf
4jopgQD+7ijA0CZRq80DhFU6+nCjO/kvb61gwiohE1xskDkallqUeLsHEdHrj4CmCyRVkQX0AZoh
FkJ8pY4s7jUSk6Mzg4YxUeIYUFvAAL15SH3YuiApVLjP3PP7fzyd13LqWLeFn4gqBSTELcrkDOZG
BdhIQhIIBRSe/v/W7jqnt5t2e9sYFNaac8wRWN/J1xS/+MPoAPiW6XS8pfbiI9kuRD3Eb/xHkRZi
RSR38VbMr8Xek+7j7aU+QtueaGdorkDmorzkQFDkcG7BW80FADwI/zmDDSxamXjLb+cg8ZeUXUxZ
+TydnAHVqeNwScBfUZi/Eva3EHRoh+6zhQqc7nlE1CSOCu8awqad7gWD/OtTmFN08CT459CKYAMA
7ZuU1ZLLB02TiwwNprKYyTY26/DAo/uj5Kvmhlsfgdz7M8AZwL04HNpZJA6ORWeBY6rLa+IAgStz
JBmgH6Fkc3F1OKlT8cjCB4vxJQGi2C5Owm0mFGmMOTiQHRe0DvxMyMMc0B9iMw0244SWCxqe9YP3
qKPgFM6LGSj4ikGLmGd8rsMpR4DfzkXOLH/+1OzRXXwzvDXcergKpzA5IXbvlUd5HN+hK1iDoY3q
rTwWDFbwEOKpuE8xrN0qjEsAzhRmfdBiyD0SXq6CqdubZ7zbeBPSgx8qQJyX4VaakiPGQdzHywp7
R2YavA4uUY6B+P+WDtww4yU/wCyDky1eokBwmQQyO+SSxcRo/++QwdUe8esHmFdkmPvwr8tp5tSJ
Kw0WNWI9+cwZsp974Vt3hnReHjuuW9H2oD77oObej+/ZEsjKBZtgvhLwLOpdET8dYswo7E6ogPBc
2Q92fN7Ys9R/d2w6tbl5mXBAacEb+i7sQlbHzW5XmUh8zMeZ3RZh0Cq7ihu8pN7Ed5byFiMPS7TU
HXaaEprWWXjC8tay4KC5mdNN/hXobOiPnLhb+gc6MuEoOttQse82kHFFMw8RnD8iVvAI1nA8U/uw
tbPte7/opSdHutuzsxAd5r/Yvn9Bq5fFjBLaWiyozTX+xjBF4yiSvG+YtNIf7HY7gGkWO/rgi4Ax
aIT4h+f+ryS5UStdzsdfyj1q49XC2+0eHn2DiD8X9aCou0QvKV4crDxuCgqTM1++9MQjM4MRTyzs
XEXbI8AF0QSsWHUuzo1OakUXcD5fqHhFmeosVgtR+PPP5bIQdqGikuIpQGusxYW+cXWmqVms6Kjp
KjrErZ0JSCFaAJoO6nnRRJxvMMRI4n3CpGLO5y7a3RhuDgQxQAmESUJrOkGAOXu5mL1PYmDazSNf
RFPsI1zdVqEhCPYJrhrev38aCisrmVizHTUFx8t7iJhYUZkd/zUpHJeLCKv+q2aIjYE8eCuUxI5/
c0S/5PuOaJkFtIKZNa9IsHyNjezwrhYgTo8jKaA33jsnqHNhN4IjvcVR3BzJTxTmQkcKzMqlqyPD
PDUJCbW44nab1chxZlOPmo8xK9vuZPZr0TxwanlZHIYLdZkoZvcXcXrOordjODtfOU/ntjqfeRWL
myhIOA38NfW9W4ojLewAsgnSVM4y3CTueYJJhQicZDqL9yq4iM6EFVGY911WGL5xbHBUxHmWW8J7
cC1zOQkqB6QtFprWohyHIzE5S+5vgD99bmnWkHMlkqo78xdSh3ACxsbT3Og8pRge86RgvhbOcZbo
DHb1lB++wMCbnMlzwmJWcmVUsaLoFadBvL8Y41IuYZZhnpYSmDWY1Z4vsczxI2LOgCNeduUd3PZc
emTLz5i8T8MN5Z29HWQcKcHHjaz3glB6iMPUuFD9MujkXF20mNsYcGo4cVORy11ba/s6hym9DPcs
GJYEwTCfHDbAKQdYNJPHbzqZv7jGzJ97bZWUr91k+bW3WHhQVjMS8/NJOf/agidJHoD5twKVYyAp
7M8ZWVM+r+fzhNjyH1pnlR5QNgeLOXXsz/WncwiUsufzGtjTnNfOx5p/IH8jrTHJFAK6eEGMznwK
6NNJPHtpiT+tmacivFtzmQgh3zw1a2r2EVkcaz62AxvDkIm8rKbfaWG/PAVPkmA/xjvB8A0sRUTs
rWDK+xHEzJBtzhzb6na0FH8D0MODF6KyjnYQPcFlmRjSRYOOBWvadtj4tHLC5x7qZ/bX3mRPPmE5
4osmO0Y8CbuUPoTLppps3wtw5dX7DwlAPL2pHo4iFzAR7CMUCoQLFDhxqIgGhrAjuFCir7mJEobK
j6uN6+co5HCsSjjjjrjAAeKc72Tdj/fvxsMFdJlMYb+jptcW8iZ9jBaqGw5tPZq0XARcl2sEHvBs
h7X1VmcvjK7iaQ0RL3D6ZinBzPN7f/+hl0FPOWHOQGWP5NdajLyhIFZZIYx01Cee5qlE3o/hqOVr
Y8pOJygYK4icC9w0qE6FzhNrYTiHlESrwGXvoam9MfpxPoR6Z6jUZdgYImUHhl6k25rgn0FN5FKX
/HYfDLG3Hdqx7jw7WfBqoHS8a+B8S9EdLHQhiQ5/6BRewY0XquUrpSQyxS4+PzQiUHsMdtoROTGY
mbRzJfHbNOfTsk5NbXgche5FltffoVkz5iUBqcJDIvH0oTP4NJNK91QSaBlcRGbVwE1kU82XeAnS
oe20FN1GE+LHjwpOV6e1DmdxlXOexC4m/uV8YZrDqsi6U04E8MajAL1g/oqryWflAtnglviHI4KY
cIUJTsuqn/hbqDoXCMD//kr0i0QzC5dunmW//Zrudr8XiMjaBWoCZ5yvT6LNX9Py5RWpEBOyFNIn
AnqY7CxwrAHQiSyIQv/6PDvchFARxC0P3xsBlFAjN/CKcZ9BoswfzMNPT2e8HbPjSdsi95jTwJ7t
DRo/MG9ePb0oAAaccrs/yUiDDy0/QAAICGU8RfeR2PEUKpdgMvOnXmR2476QDe81wykPPWc/Y6gx
b/3v2AuQIPG7UbcgJdi3VMuFOdSdPJqVb4h0ZwZ3kfv9/DAtpOX6Ki+S4xbPn+pdUuEro5mGhQMc
t2u1VuobGXDZTje7EKnAuBYmypGpq3uGT9wjY7fFUIllsvuqfJ0vNrrYEsSohlgQ2CfhZsgwRIyr
DMnPaNEYNeFKnHzmaXDIhh1xadwnsIn1ScDE+0nuX4AEajyYaucPa2ftdpJHL5ESoTRRNAnKotAH
/zC34kUFy1Ej40cHUvolN0wYTtwUZXorj2p0vb0ZiuGeDK/w1nChcdUxFII7E/EzuYrvEhQHP/us
B51zY74lGAEGPQJuusSOd7tbyHPeNAXBVy/alBt1703F6xBTURoAnbBEMWyKfgcjT/pos2r4x7RI
fFNHC1z63LxwBqjTb/znyZMrkAbGFdXYNybjK7H4brwJgvffuERdNobtE1yZ2N9Kyb/Bp8SBOgZu
C10INx0SvbK/3Khy8xp7G6wApPffAKJTFpTmLW5iO4qvz8FCHR8E/0eYUpvocLXfFkJrDReE5rJV
ZbMqNtgG3osRaL/kMxsvQrduqIAYvCmQa96rnGmjsifgCM5Ky9TvOaeWL/NfXshLXpODlA/R1cCq
G6Y7OAvwi/q+YHpqNeEieY2J3lnj3UiNzMvAsLedPccuHM/W8AJ8XV5WUDqFDkdDxWjc66TWPHb5
cczc3ccTsuD6F3bK70yoVoeDAPK59x6c1PfPK3QZrT9H+BpZg9JSNfwMRcT5uF40ownXSkRReekb
+Bc4mEkPRtNwNHv4Rs2m1qxIM1XDQxV3LODTtRDioY3T5wjlyIwdJJVNNAbCiBn+9d9TslRKLtlU
k01Mn8vEfl09yVBxY8WRPQxdyKGRSCv/rrvWH/X3RiPI0IKnMDpDeKGRxbHrKKMTKyxaLWiLEUSQ
R70YkTResQvAXeuuCk+D1BL2tLQEkooXXFBRdyKQ1sBVeZ7v6i19bbeKaI1fNNAvQB3vE3mAnSly
ONqdfCFfyKrR7Dj0xuFP9UVpUF6q/ZstzU6m1a1AebfKd/wOjA5gSpDRRkpMa2dEw0WBw6JWXsJ+
qoDob0bfZUWEaG+ybHePEAnXP6vo4QOBzbB04BcM/2J1hoJpr57Hu4EqHFtRiAXHYjfCk622huvY
fT6CnSaYvaY+Ju3C6mQn++KHdB5jqTp5UzEDmVhoCrg1R4w6kHhY46s6XCRsdao3jLw3+XT4P2Gd
JSM+AOgq3TS0aLFGOJ2iFPll9RzktvLT/So/zH6/vyU2YUt5L8vb6lenoEGr/yUTyCx+GjanBG1E
QGCuQiYO97MgkcL6qThzAobTG2+Ubgxj/jRIhxU6pjdj0dAPFIerIAAP2HJIhh9S32hVJxr8rB+V
Wxv1IPJYBb3YyxvJBxZjbbj6kL6sL8Y4oTEo3wXrGEQD00Yr79Nj+5uw+xM+1yxVgy4v4I3kZ8yk
APdmo9OH+XHrSdqmNX4VNJHvnXR9qes0mvFbYaMhpAjxbV+GqB5gbLK7azjq8wkUBKhhoTMIDsPP
kpQc1tNX/o+r+e8RfoMiGcgPCNVBr5CuM69ADQlJYW1kJ9yv5HVSOQl7LnS/sRmNvYoVHUoUyWlf
N8tOQ30SRpumnpNZg8oCPtYnn/HYQ2ZPD+98ZryoG1DDj7A7x4v73CiuQs5NNq1K2I1cm2SXuvj8
f+BIgFJ94BIbYrhPGaHW8I8ghzHz7+tpxC9O4gXwkah8CiA/QAsGocNHPlixXFod4TKZY6h7p/q6
Y5xbBa2SLgQj8noLvtBWQn6NyPhY0EZASzO8Nv8pi2N5zAzEz5kOfz2cNQm7l8G2YkQLTZ13iZ8n
B76BZ1DsntT1EOImxlzcvexpxWDBVoYsPvUCuFz7Z3wlLQi2QACRoEunLIvPyAWzi34w9krmMDWK
7tSrc7n05QzMCgaO4Sn0Yeoc8qfM9vN8cgGws1FS6exekBIg0KkjzsnYh2AR0Xmi42bRMHkTr8wJ
R7MsPPcBHdQIKXxKtD0YHtx6QazI8r9YwgCzp8woNnUtDHfq6eDeQsL/0ubU7pcp8+CLeD7zonwF
eRXehn6napsA0gyh/BYbTsBIfayU5hAX95qtmIV3wBqIVXWgIxiaRFQCPfMcOKwneSVtyRls/OLK
Iqw1FIoTwuoSYMgHLj+/X5XiCDYzKdkpKyn8zr+Ki2DR7rn3MhR5IrbYA2dB7Y22ZNsQC0VJjGBg
NXY4LZBLOY0aM8XxHf0HlRWyN4BL1J3ATD+Ureo5FW50MSs0zBIMVhh9MwG/v3ZygFeZheQxuSog
e7CdOCswWNLAKoj9fCL1o2gu5uwUTxoOHZ3TpGYDRDIFTniAav09FUBs0iQYTJLDyMFLBrIU2Gc0
gT/6/Dro+riQyx8Vxwzufxl9Ow1OlJhs11CoJHp/dIjqBI4WtNFmcir+PqVZPDhV9DnVzfBlswC1
FMz8527ElC2mjZhCaw1+X0sRqUOR2V4/+3dkZ0DIhh9G1vhAomU8stuXJ+4ihsJQjl9eO1wNn3fS
vhrFYT5H/rlc8g4V4gFrcnt5y5RN8KIWOPr1oxXatgCj0srBxq4Z26OxJ4U0Emk/M/jaov3Fb6hv
zul31pLdI8ENk0594Lf4Lwr50KvyCmWZYubSzbrRUoE4m3oFb5F7M9Vj+LDUDOUGYRmWHnQWmdeC
g/e22u8AC41UuNobuUlClvXc8WM9thISA+1G8vCtYocGVFOmCrEd2TTz1Mp+hYKBA09zHCx6hNTB
dKB7WCFT4xCVzruFn7dsFjWp8glWK7OywafAbLefJwCdaeyk8NoNnGat2WigY0q+hj5dfvvV8CB2
v90AL4DRiWt0jKKOTabsD9rXbbaFdOpoTbplEq4g17F8VujdyJqeDQEGwcRhBkB8FbZ1beZgiyEc
hZLXjlWVV10zeR37rEhYpnBE9N4mn4uFgRWmXn7niLaCI5sPlWXkdMlMjR11CNE2n8etbxByaHyE
tjX+zMrXtMMWfux/rnDnQd0p4p72E0/U0K6gF/WeStGB4K2bhF9fkWY9lVBttfq0vbXlrArMcEgV
Jo7Fe2gH+SZC7ZKbmTwfJLh8ZfUqoqBQd1/98obA3wgjORwtn1b312p+J7SKaLe/y6x3eU3gtbMP
QcfofZxilxdCko72gNqhWWQ9ADnUa/2Yr2vVRQyXQWcq63++OR3eCyHgL6YMtS9duzfNLTf7N0Zp
cutCR97z/Rjj0K5W3ylbNYh0hW+BceXrXIiff43zF8cit+TWBPLnoFTsOUMuLZD48dgXx5vQlQJY
XVbBpbGatCp5ZEkvdAlDODrkyHrf7BL9skEh+zNmoiZTrbTyMErsFFeSqYaZSxSxANtzLFogMSsK
UztAZbbCnM1jsJQr1Wzhq9d0IYxwpBbBRpRdeofTPKrP1OMg3U3qUfzSbrOGp7/wswGt59rg2srr
Kr4yNigWA8YvOPI8vThyGm7YUzJ05B9NIp9OJHkRjgbETOHIcseVUEZT7SbvWRKT/pKwait8FuzG
uzq1ssJ5UtLcKVBeP6pkjYjqgX2LHVDujGOyYi7fNSMMTBBOKLfOMckPS3IAeyorkCvvLYACeOJZ
sMOFA7R6GDnShfV4fO/n3bL+K5hzYqOMPhrR6djMH0W4+ELKXQUlhFDEUaeK1oQqBMeE3yGqIlj6
BHAWK3XMOD636Jw7lKSMME/yZ/pU7tl4JhJsWc5R9HyJQZBhsDURIXrDeJGuKW9G4U3XnYavRzMu
+6E6hVYcKG47WFGQVHplvnWHexmPXeFqNJQuBUneOk5iNJMv7aGob5tvl0YvFAnT/PNTDM0ITW5B
HjMY9IAOvhtb/bys559lUcIno3y8fvVfkaIHgf5eLssrn1TF/j3YUUeAxIkyhIL1I106CmjGZ8mB
4iAbzbqesvg9e2aXVz1Ff0ktw1Ntgxz/JC6HnlURIcpgypxFTS/gLuGzmFzoiNmqlXpbDR9SFrmD
pnUr7bf64rj82Zf8Ck4+BScCgXyPFG9wViFVMsCl0Hm57TwxgBdp8oKlrp+r0iOlReHMvtxXeum7
0xiFV9p8Jho00iKhoqbGiFgDgxWN8JuCGBooapIhjehY5zTUxlQDlan5m7TYNzUJi9lOyn9T1lEJ
1+Im/+NFBF1uFSpk9sQPxf/ZQxad7Plyus+RWd6SOJ3ponrHU4VdlrHboD2VzeFTNARPQzFWtFUY
traBgCClCn8nU+NAVBmjQowEAH4xNsXfGj877jtGWuzmMNB+K2RwnZWOYMXSPJhNZ6Z/LJbBrcUx
7TWrO1OGEw9L86gwv05/s6W8qu7yql5qM33/ehSPbzHR58mVhSN8EdEY7eDov+np4Ij4yoZ44ZO+
Hfyqd23OtauxmOGDb+GGTteF+Up7xzJ+2a2/6BZ+33/ZsfdrYcwAJa8Rnv7pjqZBhTsJYQOV1qn/
5SZ7DAYM3wNfWcvbwRXFHQ4ri8EM3cA1vxsY8sPBLSecnDc8FmOiM6GF5/GbMRIEDpkK+xvFrg/p
brSVUcOPV8GlvTMko2PN1UkOAKg4ub7AziHTrLLFjVIsk2w73P09V0bMCrEKbyF6E4aRTgkEE4nA
GwKVzi8s61D+nge/CqL/Ld8D15fVuGZD+tAlyjdEbIMbbrVMqeFNbb+gVNzQFVs1VAPROSF7Grua
4cMNTti5sWLtLKPmJrGKUKT2vCVflzxaEnTmn2hXLzHsCXH5MbsLAmQRtNZcGa9LRxE1MqpM/aKu
QAAYV+J5ZIDSSvKiE8GPrHMxDRhl9vhjPccs206/0+6srq910Ls0z2qEYJ1DMClwY8dT+20roYlD
cugSY6bjw4S1zgAcA/mGBULby7i+hFdVMSPKCsZpP0Jfj6LZQDaFRl2fjmVGOIPfEBj9SWiwShM0
x3lSI0JVAM3JTCqdNKHrjc79aaKz8OHwADyAySMTfIAsMmEH6zYhntpSCOc6Di6vzrqXzWyIrOio
7PHP+DB9lt33yI/bXYLibUj+6eOdryIW7tJrOqfGEGmeL8pT8uZJLNpNtfPTMfnWZvRxpZpdoV4X
xa4ynLxeGzGUXJx5ZW5w9qvs9u1JaDWfzdFgJ4+fmDYtsoU2mI25MNqgnrS87HfufOrVO4PNrsPl
MPueogKSW/vTpLPw+YdOf6DYvGnKEsNAe6b7ekUKBzjGoAPCZqvGVjryn21lrnojEpr+EGek1B1V
dkRJHHNw+/eZ7es52qrpHMu9rwGU+Xpt8NdT8A9rtgnpzaG6yGQvGc5KppeZJ4qD8Bhqmy6boqBm
6U6VJdj0JzqnzNm+JoUILgUqPkq6n7CsmSULA5fa70CnkMelCoV/NtUx8xByBDN44GgsbEEUfIIA
vj3ki+wAsPKRoDOV/qeJRyFZl9wHokSp9ukPwE19pefAh8+r1vSv+dek9mI3hiZC8wFyPTb5JhZD
4vnql01z2wOkY8HDyB4w/h/grgYTvv4UOeKNeDZ+nG+iMqYjp0zgk+46OH/33GXjYsH1GofONzPH
zOfJC2db+YivKJIn+m7yxRGXwbZAl6+4CQUdfXFkgZMnW55A/Ff28tKiFX4PluC3wEvMmIBWWWq3
1d54DI9fdGztDD4OymCu9Qf4PTUNr5ddlufgh/hmLKKpbHm33KpIDCktCaHj/T/ZPTEy/Lcd0r9h
zMcSxqHp5x+Eomy1kJ8w2T7roHH8ZVHhRmU9v26UHmQk5JUdN+qkSqlHB4s4nw0lL4EmcDYerATY
U6dk71LSR79CYzmwESywG4PqcUDgJjBEKhbdy0bqiCIepRrfxfbNK4Ppgq0ciAEvHWXACyc8su1e
rszuGGO6yWnmULJvcpBVk+IdVhEYsArzARUlY0l0oRgBZEJ9DDOCfN0m8YTgHQUIGzw1Pp5ooUuO
CYgqb5B3nIBNQIwieSuyR0RHCjPqXL/j0VaN3QFdijhegu3Aih0HO518NN6QtKQDkFES6Q5PgMZN
0x5Qkbg66fITeSG0gg94Kbwy3grLHnA22jW2+4pb7t68KPdXrLsjaT2OrgjG0GcMEbuh8AOaRYrK
Mo5NHvZ0H2SVECvAI+AmRrZRiKAzSXblwRR4k+NHIYPcmqBeWBjtvErmBeQakoBLb0y2BJtsJoAW
iYUKa9wKA6vcVOFPfjzN52XjrAPZh+Fx573sTJjB2dpddZhWeeBy/tvC39fERQNGQUn2FrQnvEye
FpgfX8GOysmsw8tUQZieFsNm63NCJ8BQpfXwROVULeQTpSuT1wFMenUSLHHuxnlOXkfz8iEhJ4N1
x8qtznNFFMLSA37MsdzmP/VShZKTXSnjwWifO5yNNfCtaE3g9SJf0b/jHgNq7xo+5wMa0AdKDnpW
fhlpJUzKKULRVj3N8U83+/4B7PyFq2RnbIfLaB7tuyMkNSIrwwteCDPGK2aE1Q8okHiDTH4qr4T/
iyjLx2KOHooKFzOk8TJexEw6mGDimWMaq95ubfgt7th6ufGqMMm5cgIP0z+3QueyiXbC5hUx/hkq
Ai2qg0sR0iz6LnocJjyD5ZCVFbXJLP4rGSkNbqoxGZHeDajE/IJb/jK8wj7jjjCO+a7aITAFRAMB
CjZjMjXqaemhPfXoX0k1wCzM5db1xDxPmF0JyfXYYcwEVSqe4iHGSEqD7ljN3u6ttKn/hKrIx0Nn
814Y6w9TSfCZM239YAXDhhgRsMpDSsZwDpq7AkAmJvP8hA2YTMezkMiH9kTt9T6UWDwyd3aLeTfV
Vsn2u3rtnqv3AcP0ZTGTfoLfMZbLPzVouzQRtn35SXaN1XDVL5OFSDR4rUBq8sDimoE+gX3ZPN4E
P8G68GonnTVOslc3Q0to/Bmc4bzzZQPiWumOL5BxNNMLCi3M5nq/OfTM2ReQHvl7g4QE7hXhp+SG
c21KhSRa5fIsrb7TcK07I1r2CbuDA5A+izfCg/nzV+xQsTkjTqS8aZn2D7FUxoIMYgAczkPzRyUe
kBec2u+UVXzSXOiS2RhwY1XI1Kh+KQQFixIkewfkMjjV2+GBr4l+Gcf1FTUO+wbbDVsPAEMrJrok
t4z28i/6r2nw19859uibUPPNMhd/XcbwxH9CaoIFHy51zI1T3EbYAPbdtcVAEVsD/Ib6mfLDlGgq
MyZburIbT6t1/5rUIOkFdNIPSXW4KyGn84mEeJtMifF9MK7NNV4qi+gPkWJ1p7eZ4S2xDI64FXij
ZYm1W3l43cqfF23q3S15YT/xny+fPtRPuaXiFGbF8/SoLvCZs7N1+5BWxpzKCvAMVR+gvfLXJkgW
hekfnojEixRcdoX74aJjPtyii5v0BN5+T8Of8qcoJp+7AUrwtnRuGKawoFo5GyHgmqkLbhz+dWgq
EtynEeRBUsFX0rwwaoUzcwMlYp2BFwDHBsDbwnIH0hA3gMNoCUqjhtXE2/6cWoYfQnLPnosVMd6+
3aFe5rjywaAV+V6BS0eMpUi4zNfchQyG3huiYnBguwNZcJ9p9KuoYyCbUa+IYTvGpS+fUhPKiXAy
hwLgMOThVZFkwCKJaQR0cZERhOOymUFTAV6CsQSqmbjVx84uOKs0Nv//weKbQpVSiosycKjd9X2P
OTbGSE9G0eoi+Ruu1I1GDYMYnjqZRZE4mW7+4VZhmEGJSFHM+qSAav6qmwL7bgpC/7vIPWbY8lYS
X//a+inEEIwpId0TSKVIGeC6wRGMx8xv3dFU2Q+uAABhYudDX//6qDvjr019W/vDE/bqL3wuEHQi
jv6u30M/JC5EIs7N/Gj+IPRbFhvGoo2TwWnW3LxzPyw7odmsPqPte+wnRDbpM6TDBepTyU+MW8yL
abg3uucl/x7eI4y2tbM9Zq4wGhFH6FMLJwP3E97fYI9Vj79f9fcGrNVimVIHvqfhROWskO2+Wn6N
/aBkbve6qmQFc4suA7wo60V5aW8qbJ2Bm9vJXrphpD/rmXbaz+Ob3zM2x2B5PljZqLcqEGOn3ehY
yBHw7uXL71U661Y7ZQyfYLMUcxdOnkw7JwUXq0ZHVLpv3CcAtT3DV3GfdDAehfz/8XX8R0Jf32kb
2X6vmMliQT5Yqlts2ya4PC8qO7RVFD8cs4WK2BfffVu0oQadNrbpPi6FRBA13RRGChYu8ecQhoTN
TTEj+TSexM3K6wzga4TM+DAFgFFDi7XFb/PTTfk+ih2XmxHj9L9kk7Gxj1eDFd7UNjjopIT2VuqA
dcT1wVwQ9KaYDTDaCQAbKLgS2+ybjuLtqfmUTdh/OsVoWuAnTxuGtdaLfayalZol4UWuuU0HKcHG
15JMHhrNz+Fj2D0RSKUwHGW9wKwFD5o6mjbaCZQyaPxnODeSZUcoDe6tkgX07aiFywg2ggzQmtpo
CuW+5yuN/axn/IDUeKwdjNxVXOBh9KGwgfONCQxrEgs1rAC+ghFf7tCQG6wX3abhVnk6r9ECkXE6
sDqNrCZ1Rj7H6DYiLoznkTCwnEfG5Uk7ZACO98ND2j2GxUFPl8bgGMjnr3HJs33CYK/bSOk6DTbG
d9Uo5045sxmEIR1Dv8nQakujZqK3Zjm2JRRpwVxLVwYbB45YuEm2C5zIg3RZq0wx0VRAc1Pt58fS
WWVw3Rm5bBW57vNFfNBxXOAbmLtg4PbE4wgxc2jSIUd3tbRixQufRNttaLIynBEwRrnkKWg6lm7V
qvlsv699LaajbEUVzVFOQ72UlXUgXwxNuHR/94mBJUhwGS7ks4af3qM+YmaMm43qFKw9ZihNWC+X
yeZL1x+T/jF86I9sWqziKfXCVKSCZIvaxQF9GgFu0MtiiZa5Baq8wuuXxA/YXy/033PWdclPZ70b
Q7pDoD1RnGg2xLOQWIjF0J/LNjNCm0GiCxdsgfmEF9r6zxg+GusUyTdwt1CbzuJDeGicyk7mgwvY
ghWsGe6OgTQNXKruOFIaTNPHYtCro8kw4PlwEwnn+GF4oput3ucmmDcXbDg5dil2fz8aeUiVQ3er
IN0CCTzKyBzrXf6Bd9ULXd6ZUosec+zIuJuG09dKPX0+0FwmnC+l+jXi8/B1UsjhKJYSi3GML2RV
bUC/GcYMvmdVpNu9HEX2vpxl3R5U5P24jeq+8amHgYj6i6ZlD8E9nzjNMpnRo5XLz5a4JmzTs2Wy
Ff7wMPf3TEznyTY7Du50PTlKD3QGa2jR8fLlY82wppoo1tqZ8w1Vgt4333WgsYdyEU8NP0sEMPXc
EUnljVDKoPDqGZ2K3ekJpa/1eEJo4yUmYJk92o63JaOQ3qEQjK8GJDQ02kgSEEUcGyYe/Tmap3PS
StszeUPCYej7m/9w3dLAi/YP40PqFmIj8Qhi8aR6XspuxJ4ZCW3zLTto2wyXS0zUft5/sAGjHUgl
ZwxTGO/1I4Hq/grRRolM+5/oi10UK7RlOHtvFdrJR8JbBlkFw0WqAYuWQwRTvmfnh/2/6HBWDOEI
tEQX/BmT5WsCFeyPbQ3pD8gdu6/1J7R0ECxtZmAcCWBz4f0qyJ8o/f7ud5ZDh46KYxO6/DCcXRwq
YR3gav30WzZ3EHeSHKk5eWGaI2xFY5t8DopEocPDV5vPZCLbfq6Hqy30VGsXfR8qX2ho0IH3pblv
Jye036f53P6Zwyd13bGNA47N9iNKUUETmyXTZKryqHrMz6YIzxKUQyrVhhARC3E2rsH/yHQYgE9u
LIS8azxbTfGvKJLFEYicPSw1ImU0TLkFSVawJDl0YOcjjIhxF6OrIW0E8embP6yXcDWFz3e2EOxN
ZFUbIeCFeoYUrrUFWxWI0QGJFVI5/v/LV1sbv+EJGyk6VaaiZ/XRAIuwwDzq8+gyPuDTM2vBPl+n
16kklofp2L/BqgSLqgHlnIjuAJhS2D+KSSgbGZsXURXkZ8jMhP9tHxlbgRBUAWJ9XPYSilqWeog7
EEFY9odvE5vOGZ+xCAzg8sGHhBD7Np8gkjAi+TqfE/FG9BeNGD4W1HD4GALq4R1N4gpMfllMWl6q
mPbyDdWuWmErvpEW0IKWrMPf9fAwPASJNTw874ChxU+HVyhMIR87TZDcIHTgf/CnXjaYiuO/y8xF
m39X35U2HwSAr/2eDItWJ4ts0mQeP4I7JrSh/z6+2rwuqMhQenVWdGaOyh95D24FnEsnDWwYiE/k
L2AV48kpj0jDYsWvAl8iBwE/trGJQwKPfB4+F0XgG293ANET5QEXN+3kv8ehgQ+NLQ03PNKWJG8b
JkmPuCfz+J4eL41oxiPunLQ0Q2AiDL/ISiAtMnN4rEMH6Rn5QPwVrcx/H6wCauZoPeEfYHYDzQav
knSxGDEulmGS0EAbFo98PGHFMqv5rFL98U3no88PJFM+RPwQrg3QrngORs3iN4tHAC32L5ZIHqHN
VMyvgdTwtCYVqjATDE1Cp2VBKx1YHphvwHzVQJHY3PDjipkzC6s0fkQFTO9msERgSApQup5rBjCF
+FBSz1DcQYSOC7CM//KBOA2box584P8+UsAaSy4WRgY8T3e8+7KGaDYklv//eJVIJnEULKBW0BYC
xIEPsSrzCNsSoOe/DxAvPmE2Tt8YpFNwMfE5b3SAkVIxWAk2C9ZegOcY90ChAFf+Z5zHjs0nAm+8
j+///cuWwQf7FM/PL/rn57kt9kyaliQeUOphPHqtafSEei5+u6+vC4bWIycjxorVRIhm2Bz/SWcg
/4t1NKKNEatpcxRebh06PyEw0OihRnyWeOI7/vuT2XJs+PWw9SMcjzrKTjFF/9KJERmC0L7EXUNd
qWTXEsRu4qKA+vza/ulbZUahBScEc1mOtzIBKAPOOJK2ucXgdV6cnyvaj3JJXKoqohnwKgmGlmyA
NtB0U4cKfYdAogZQzJEXt1QVsO6XkiM5QDLOFN3MdFqZV/TG9z8dp2zWCF9wef8hIziRo/jmUVjO
g12oJ/UEAYkqaY3s6cIIQl2w9N+/E5edgt0LWfPms0im2gwyI0uy6g3ID6OhXuECCC1d9H5CBaO7
ypSAZXpANpZ4ynrOzwtVt2B8iz8VzsDVipQ39i9ogFDHcVNmrK1wfAWkwjQS/JaZktDvpb+VX+Mv
T/TOWboj/XZPf0IuLejFQlMMVsVjQm+Z2BgOT0vGHz1hd0zJzQuuqAhOuZv+nS8hCh1QTHC1eDdh
6ncT/+BG9U/hq4KHjDb4Rb/MQhLMOeyfgXDSlZ+uXqt8VazGs2IFM2Aq+Mp4KKr9jDkDAUisr9yQ
lEO5hJMkuRps/SpwmTavVh/RN382mFqyWINeKX/4ErcRxisTPnlCl3uen/fnmZOb2cqBikWHw4+t
C2BSasuR+Ly50HZfhn/RXfkb3KQ/Fc9k6e99wHvzIJ9IgeLMQdGrKXXGPYbn2eV90U40F5ccquR7
0yzekCg1vKjT1RvDfNVR3+ehtqs0j9gJFn9obYyWeoSX78WrMmk2KEcUeQXfFIZyA6MH7UBhw6KB
75qMRMuhheu+IoDQil9TeCaUPhzVaMMq8z+SzmtLUa2Lwk/EGErmVskC5njjMJSgoiDJ8PTn233+
0KdPdVeZYO215pqB1ZvwbMK38GrXkBCyaddixWNnvzXIMVGSn9p7aoA21j8MgYTFh8Pn/e2OPxCw
mxUUcPvQg8ke8H6/9QxlmG15kl/40b+QqYbuEz0nzkIegVwzaI1gLCaRxSsAL9wo414oQkmVEfQh
znF6bVWMZ6999ErX9+v81z+ZYLa4FR8g/b52mm+ak2863vPrb1pzjRfz9LeEdH63Nqm2tbTVXt3y
P5WVpJ5tqm5zkye7asI0w6WHWKU9wDe83Q6VtFTyZe+x/vzmlPAMl8er3TRCnYu7MXKqDK8ZKqIk
HSwgtD6cOQYSgyEM0uVj2H7EYsHcJywfKhWDKag/MxYjd93FhKh4/VHOsdnDFhZuF7sAYHa+rl+K
3ziTxnIWQ6pjUbAnQWkGk5zlQfHC5M7Be+wuHoQeNi7xXBOCowaQR1hlIJwPw6XoWkZVZMD7QrRm
oH7Ct2F8FPr2xXiDo48/fQ9GZ4E14T2P9YdQuzOQDLCiFNrnWPzdxTbhPwdsMRIPk4V/YhS0avzN
2WcwEw4mV8QJ4p/eCd8GJPXraOIJWULAmon5TCDD/TIk74wkN1V25cy/1Wv5PuqMmIJXkG33ieUq
ucM6r5kKh8/K62qPUfHd7cxfiA84dIzm5XOO/9id0VNAwKma4KrEVeaRkWLMOGvfDPhSsoctgA3j
Rdr07gHmekwj8HEwBC64LeELZw1LE4+TnI+W8ekHZfERgCZzFH+hVzPZeBAFOAWhNGl1QJYqF1WK
thAjUBYi/LTa+8Arq70v7Bk02NhtQlbkaXD84Gnaedp3xHOD5wORh6Hoe42/hfctR3z97nMmis3U
x+7hz5ex8X8YifEZ9WhtiWoFSKeVcfHyppsxe2NLEw7PiArpHS+sD2VOTdFJXG3m5duWa0is7JBP
kbp5m+nYuMvtIP0eDE518qRqCEde9izFlXbtB+X+yLN6S/MXwxWXoAKLBK9jeCVoYe6vRMIxtrd7
0rIQRIj2/OfQA9QQiL4Q+cwyqdvjTxpzsXNS95St+hvfOIGV8N3b8Th7ruBe8EMFAAEJAO47v7YR
7mH714pPQqUz4Y/YuLJGwozZOrF54io+0dzhWa5JcY+h0dgo0KTZRvHsi39CCO18PaAWYTmEVR79
QwnjGwrpI4sbNkr/FmOAZrwe9vus6W6sgfhoKVlKWH7XUF8Lbp+cVTXiJ8i5AU+o1wue1YK2o4BC
kx3gq2hQWnFYpLXB44zFTfedw2rixZv3UAXuTWfqha1hfckWrLiYmSlIOEre2WtJE/XCDovdFioE
7C0/ymqPuqlMejJOZbwg9Tv4VDaBUG8eXdsoG/TOC+iDMBIOwvjvwtN/HAwsnk9f5OX90z15HKCV
VrJQ9aHYgNUuqhE5PrQyH8G7kvzGljEGf/wxG6HIiYl8YLIiDHP6b40wZWAABgI20q5Ycro3aZRh
VtsSgk336gGpYUOXaUts58pq/HwsxU3V6/tqjyxKqJ5q7t8VT7F8o8Pc0ie44oV+Pj02T5NloXDS
pF+DddSGSGVg+eq123VURUQSPob7VZrkSLaK1wQSFHBB00ugNgv6UadGVMGe7L0h7RgjtntaCttT
CqEnVful8lvfZ40VQBMSxRKrV2Re74O5nz+vB97Pu4lNhhzCAX7VJ/6G0oQ4pskku/m3+5J+mlUx
a3vCtZDo0cOSGcNp22kOH9RN2Kc5T82B2oig5/Ndf64zjZG+U1Z3lrB40kaIs+nG6Eq5y6AwoTn5
hnxqnbi8sgA0A8NuacOggKwACZrNI0MPZ7UrGBwIVAL5/4UZ9/+fNLEYGOPaf63r+d7RE4l+Uchu
YfFI6Ji20lk6f2eEVI/hfgB1B8ZZnumJMWlH2t01xtk5375mFqkQxayd3c40oN0GSbhnLnrz9tQ7
K0k5fy9BPWPRNuCrTGLLJ9hjK8GOVHKgCXydbJttCR8DybgScXJ3Ulof2kzqIyLD7efI6DiGppB+
ESDQf77/GD7BnaDBwdVkAGtnWjcERdIATmhlN8UMLOa5ZSa8M0WJzD7ICnjT4exaQaK0GbeoUoi3
IC40EbcY1ZHjDkMKuvgHZFlsxLk5IcdC4cFIYn9hHKItKBfmjhd4n1VVLHbegC9I79lpU59aEzt5
HZPyYpRvHjYkS//robLoD69ztlJDPjy8cc0QxXTYjUXYI3OfYp/YnLqPEIs5PO7hrQjZjpdFtKmo
uH8IO7oxKq+ED42MWIOgDIKpKJkj/dK46Yo32qHsEkqVba7LhuXzv7fvbz8tdg8ICKM36VUCY4Zr
YCuztwevF+Xp1+Wct421tcPOOugtZZ4Fc6s/0M9PokIT9dzbXpdsPdRyIE/A8OqLZA3e2E1AVGBX
pr4I3RyLa4l2i6UTZEjUC+mRgRN369sZsw8pFJRPVubyhDNC8Ch+jozpIhXfOsL2hyeCGAGKgImF
dEs+m6A4BeVvDmeBax+2IHclBRwlCkt4ZjVt8/1HKOhdeETaDL7Kk4GxAcngm8VdDalafBRUIaj3
ELv67r2NcEhNrzFtCrHAWDYIHr7+9KjOMKR5JJ6AjDPiawjLgHeU8+Q70oRXI1KIV+2+cXSACIjs
DoYe2ZU/p7efCxUbDw47QVgR7wkrcmCQ3mExcXnBJJE9iKzQw7DXfxyQwXGv8oxZH8MPkNCSEgaG
HwVkAJajgilGPwbZj+AAw8dDkd9DIiAD76vzTHhGfPtrdT8g/WJSbGa8Nnil+hfinbJ5X5hAyZ8w
/Gvt3onUKsat5Dwk6DMH8RN5tMxhuPudCiZZiwQFu1jJrMbxlOTtkxxkZbkZyIPeoDeTAn1GcGJg
jB+2MrFOb1/3OrfyatS6Lz9NSEthtIH6Yhf6qIywp36CCIA7pa4WCNK7HkI1c74gecqpjN5+5ufL
L8MPFkM4YOQxGoW4N9WTW9hGxRpkagSM7hUMqigMPA06wj7uc/W/Afp0D7qm/ZuoyeuohGaiBFZ4
w98JRrlfj1j8+oULcSImbpz436v7dOrRHQmXcwSscXXnNfpM0kPpmTPy0ObEOXuPle6g4xx2sRYU
awEl9uckNY4wJ7ezEHvJBDoGEYiKfwukcUkU3zPa5IQFcXJNqbTxAKUvcVvAZWBWi1QfrMBfoYdj
eQJfdPNcGKcUszjZ62+Kw/2g42X9XHCJKNzlHJHoAoFQHbZpZG3j0sFc6VL/KCd8D9aXDm1Q32+O
7aaisnvNb1jB5PySEejsQb7xzKQp9I2wuaRRlrSc7IveWLa1UKObXrELc0hEG7y56f1HhIUIenX6
UaDf8jskryvqsNQ8wVXLz+QyeMzxCKQfeL1/fHVCmBJ7ppHa2H0R1/XY/KbsDtiSozG5OdRxAchh
qArY5VVHJOOMWIFppwv1mGL/PX+cyyTDkfivW9d/+vQ31jbyB9H6tR7rURopCUzBDsXIOlv34Uls
pVlFWtQRnLkXI5KAz8rxCgyI5QcQ9ojIG450WsYPzjevCeKoO0bWpIxr7lO2exd0LlhG+83d1rYi
yNtiqB5cWeySE3bKoAvsdN8IWqdyi1Gx/i3hsGVk5w1f8F+ox5/nsKd6qhJ0OFeIlevwGe8t24zh
xz5Ghp265ghqxg5b3Gb6uHxiE1wArxKbx/Z1fHOekD7KcENGAp5kS2WcxewUfSsoWe9yramxvrsB
n/CFaA8Ak7rZgpoeCIV559LqOAYhAiKgUfw7P3xC23LS5jzmBFDUA5xcpYdnQH9583CYDdVpE0Ho
BHiGDIg9L+AOyTZYq1SL659FZBKTxN0DmJv+s7sCm3H19xAraFwUrBk76f4sXeZHeE7hd/PiSB03
qz4baYh78X6Rz9ipOiR2Bc915dTuCzeANJYbm7wWFx+uylEn6li3Dec5Uu1yJcUw1RbEg7iZ3yTF
gtXPfcr434SaDgcBONjEUYAvsOYgNbDzy3XJLKwkT0hE5hb0bsjuOAMfBkxP9mcAnrdbrnsTQrPX
vZOWGDOh+m7d2hUPeV/e1jwviF2jChoPjze4LiGw6hMl4QWAKeUj9lC2GnxmhLcB4FPicWagi2DN
QifJcOlKQ3a9sIZvrIdssG1kisVOZtkvYKb6b9H+sYokefCId7VJP8riatRByjo0guX0hrT5xxTP
zMxqn3QKD575RIbE1SffhZ0Lukvm4HqGR88UP/z07SDlZSN2t+8oENlrdUOylXM9KHir9+zCxrQ9
tCI18AW2UuDSNJ2IGqGoVALwhZOY95NfdGeY640xRmZV2AJSr6wN9kdfMGSBSxL2Cx8eeQI8uqfN
ccsBiFVrJ6BKiKk07L8NTOWG2hs2uyyUXAlVyDylSwyvLtkBcyoQ6g37t6kwE4rxr0pwNWKmZlRl
SfX0oS8vABM9KuxRiXAW8BV/v/qwDZNZFaZLUicdWI2iIXm410O5UZ4AaBC6PSX6RXQJ4JQHeZUt
0hkXszGm1Y76fXqjm1eH+yUxI1NGbpcUPBYd+8njr8F99l4M1Qk7XIOtyQjx0XOtJYrBxS3tvo1t
QZBM8iMU8OtQutRzc/QNdLfAgAPl21kN4FHQMEJy+ayRBvNhlGPjSPAIiwv4HqA2EHI+czglUGqF
qAMMjORGuPE9zPfRgP6PcqORqnna+k7WbVbXqE7eXpYA5QjjjZGIu+uzrEuTffzZkJ1zgRLIiX9F
Jxo9N29MpYdlDEX/7ZvDOqxciWCGsxRly9IDwbetSS5zsFYehQiKv3bkQT+uhs0EfS/BMFiPBCxp
HQDZBxFlZtCNLGcfGU43AjOdFH/77cu+xs0auspjKU+a8c+nI76N9S2bnM+RFU5u96PuTPRrcAe5
X2pJ5esBAZDxi/A74YuKCboNNWWqxO3J4BbrJ3qE3wc0CGz+yKHg7mNFMXmfDKcaUTO4e9L46pnR
m/P/r/4D7PvDbo+rnDvIWAtwsgd5jfnErcbN5O7nCxqJw23auDWJMlADHJ04dRzP3aOO7RnNLrir
yF8B1sXNQ+zNWIIG0JRGxgxfNv9DGZBIbqPrwL8D6Q6kH4HYwou3TV4Ly7KQ1eUHYiJ+6Y3dkwaB
PrmT1vacMJH94xtnW9TLvLvIfQXr+Hlms+CyE6HpolvjBrqwQ2GfYbjNhJUnn99Z2rgImJicseS6
ZIsbNpsBnIcbt8E3rOLCJm+N7Zlz30k+FEGgerFt/SzAw844T74nHVtNrPhDayf9pfEPy8A3K3LZ
Mfxu3p37ETsAxEyX9sAyX4jjWZjAucVbhHWPiMWmD6UiHriZ6f44AUHaYBTDkgc9IbYM82tUlsCX
/94XbnjSa2js8+1t8jpcYQ5zqLJlOnDxvHw1gcq0IbWP8LyUd1k4XoA88lP1FT6unFeuDOUA0HbG
EHS5MTPyzpwNWnzCchkxKwKrMNzLAChkj0GY9lO9iIGH5Gj+jRwKm+8QmQ5ItiBvmiKbBaYskAcd
N+pevggvmLQpGlg6z39rE9pxUAi+lY4cXjI/lrQM2lPcD1ARvAjDgSwLVEtjxKtmO1+KiQMhg7Vh
FoNSSCPP3IsDhwpRB0K4cFeTAb07l1XWWPVwDfsyaAknuk6B/dXxtlX25hO9ZizXB6/ZK1b50Ez7
hWmMyrVXDFlPeNoMsuiSnFoOlSdXHAeCk9uTDOUtdmVis8aighIAv6TE9HwEmRDBHKptmOKdNL41
PpcNwuoOhM7m6XKJcb1VuJiQHGF57NMYQqnMjOJ8Aq0uSHBca+yxGHRww2dGcMvbjJEdQIgwEr5a
wkziooeizeIRNG6lX7CrZ+QRC7mM9G+PyYsLg+6IGoT4uL0wjFD6W8q9CWB6LPwf+h1t8rjIU+Vk
bGAsl+I2+AX66jpif3sbS8l1R40dwT/PFs8xfEdMee4RoLNv7ZRduTaSrmALAWWoRnJijLJNOwOy
6MUo6fdQytDQE1tgs1GBKD/klmIKL89mSEUFeQAdBE9XLI+BEVAKOhrRO5hJGOgphakNn79AKfAE
EW8KtoFoYJmNSlR9pKezchTUciEa45WLOZO/BYuc6mTiGTKAW4/4ScR3wXymMv/EO8yvmCP+I7sj
I4c3z/ujkQSS4QRJmuGQxd6NleS/4TFlcL+KuwwgRWwd2yHvvsDKYGbw/BDRzNIZokPxjrNBI32I
1SNgAVwD3npxawAgWj+SbsmNEUR2/kSgYg9xN5Bj1gIIMFji3MPQWom7oXid+Quw5JlDuWMBgBA2
Npn9Dsmg+Hfj8CtDKVIBpj/shbjyT6woXiv49dxBxLv1BN4D0ZxWmFuSn8BTxeqvz2tUMHkRgUIl
bijsXLF6YW5hZgQ2sk6kGRFez174wiBCEhw/VWiEGXz48cwYR9Mt4zw2Z8WxH+B/EOtLJYBrWBLd
BjeAD6MUv2qL19FMilEWW5Nb4aqxGn9n1mK/I+fuqM7Qa41Q1FoprYU15vPgYxURkNL4cdGX4tiU
Y8CkGtszFil2ejAgAsGXANLZ7iOSRU7y4oUbx1w+ZYfPlLbNXHxCwk7iPo1+8J1UNwIkSBCFqQCL
9ndkocVViTJGoVCSGqr/NeN+9F5h5c8deeYyybbq5Zrc2NDMv4yR42ZT86LJ6lLWxTI9fCbKmT+U
2PkLuMecPqNmQjrojM7DjH7Hh2/ETSg3w+xiRs0aqsQLSgX+H+QR/tFE/KotpqGr94qLlbKZn7lX
gRs1h4sBLIE7OdtyiXEBtf0Y0I8PCrGDBKWK5Cq4IjA6UDCC22EuOzMmxYi7WJ3tp+qKlKMYR0wg
x2L3O/bXwnJn3ls2Z1AXLgy2MQQqcb1wVXJh8xWukf+rAdDv77aEmIk1C48HMMjn3HzdK2leOM4T
dLsC4CARkD+XcWi2RD4eaAGcoy+2EWySFzJbqkTbPta/bXVir3VRy2F/rE2YdCqSABjWDsbE8tuQ
p7HflQuNCLT8TAtKu8el1d88YylSd3KcJre/93SfkiL/DnEYsCBPvWbw4ayN5sNdG2uz5zE/ipxu
EzLzPexG6vi10eePCKrS8rV5+lck1APCmBklR9+xPH5qgyvYfKRzITGkP+2WHHiDUiPoLBKuIiZw
NwlXEi0FVJYdaoDadOCscLEQlg4lmtrHoTW4lhA2B7r4GPcYpHHUoZXn6yqIOispnBi4qugZaFth
yHSezBkI4PNDmiuYCldLyFjMKWu5KSlgkU4C4jPIuE3BM3Q8uSs389I1TC04Qr1EnjVg6zC7kufR
jEj4ZrApInQucc6QJbv885itUUeWkPRZaEA9hVLcI8JlRkTyXbPR/jWSYI5DkCklG8obHEvmFqYU
cLhsAEAK/RA2GAnPyA1CdVWeb+K/W2gwZ15CtYU1wtNHxf3mDJ1whLJypyCv8Ehy9ZXMbcMLVGDl
o008A7FmCocsV7ZgftR2OXlNaabIDoUhDwsEHtOJkYNqxXnP5VYu+APBq0fhwYEnmBFYMUGe/5f3
hhZH2VB8uMDBqymvjE/pQQRCkplOTaKcs1ZWSNrpo5F4I5c4QiRiiQ0HE00Gl7/+py6FvpKm6EDp
f8yYPyBjtrNuwlYcdemINEH/nxcXBsq8mH3Yx1lly0kBxgIYrHFPgufmQt7VRTQRkHDKMwo2Dlmq
PLmnBxA7Sn6bPPx6+phyUhJ/y+RBmsnV5vPnh0CSUFccGYDFmGqxJqAn4ADjjOOaYCnkSacnxlCU
ucrt8NkJM+CbnHyInMltkDsXa/5GSBRJbsUXaesCYTsKSFMOe0nn5TFcSDalPsltG5aGQxlkwkQw
wpiw0Ue5EAOBHoAwTNsLxZmxAtzqxPuSu4L50Sf7G9aa1/gwpyPs64ZEB0X83tGSB+np0N9DQHrA
tvaLzOTl5AFyI9w5YKIc/rehZJ8SM/7Q+HLKT2VER0+oJ0DOIBBsj+E8UOv4U2oa4a8pRJBv+HF7
q24kZPv+3j4RJ+0di+EJvIl7dO93UFsELU4MIcC0TvoHI3WAKVW+5vIIy+Pe14dpKAc8T1+ZpqEa
tAwh36hKjKWxE6niLxt1bngyvK0YUYoTnzsEkj45QDBBoI8P1RwZUTHthu0U5MKmpv+djnL4cLB9
N1BNE9iqMGlwWHswFPFq5PdBHX9AegdpdMxcCuRy7/e9L/bluMwwW4oMis/gCpP8y58CIES1rc1+
EYMZQMzVRwcJuQXEd4RySzAAxxaWGWQ2rUr/t9bC1GFIdyXvA2/XcDTvFb3tzkFBABI7aRwr/Bw+
MeqoAQJidZP7kPnIi89H0sGoht8tggA0A1imUNQQgqcY4BE3hsnBTlnDm0G28CZ+z8S3aGhx/ZDp
bcS4PuEVIL2cqmdjZoejn+ZDm+uY7TtE/E77cb5c7604LktlcMWhEctVuk6clWtYWMikWMQjtd8P
VOlfCypu2FbkOZYLNmr6CnYFxnUrWhvGFe5urvpyYkFoFGvzClV6qCO/2HVz6UhhbadvTylt9e81
JYOznEMPhFJBeeXERlgCp5oSzHIbPSo0QHICcWQURDXBT+Jcx/a8FtQgOl1ICPsLmxxkomwbeGFR
DaxKamUI7jwqVvDsws8JdMK5gqHdIP20juTjNo77353dyzMw1hCnuK77ETx6hkUs0nymlJ79mvFu
UO/V1f+gBoNj2ggFKXsMWggcmuDPUSv4egtZ7UIXaZ2IW7YIuAEH2sK0gK3duJKfrpXACETgbWmH
ZfwNDQb8zMm9d1hGv6025onTrH5FfDpoiZXUQ/Pv7tQzcrXAzeBmKmBdmBgNSyfHY/F2gQE7bQC6
CPEbsl706HpQuqAIcQCy/tiEdWjM+JCZNW8nHCo4vghkB1AaPTC+M4WbEgXq3htq7Blpn+kuIXIy
TR/w18a2HAj6FvQPhU1G4kie3l3JfQ4l0lIwGwcd36NQmdKl5CAZ+vRDlXg5573HdqMdQkdk/d9E
NUjb9rWid4A1nViDLmgWSP/9/qjPjqd0PyNMH49pnI7aJZY9SCK6ES38sIVurpPFOLjNt7XL0/OY
5hscy1wZAc6LrGoXBpCHyBvOGbsYFv3WQFqqE5jtk2aEL9vStO8B+qhqDfSBvg1B/s5YN+f+QvCg
sZadVixYxxx1RNv5vCt8zhrzf0/QcMSJeOZ8TwmgZAiApYDkmEp8wCZ9w47utUKQf03S5HogYGTw
xWJaTaQRHTXhddu+S5TNsYIR9AxafPzil4PQe3QLAPZxQNpcZ/cDyXAElWkuFPDAANDRqWzYnmOJ
SmVwBFpLI6JEMo2tNHsgSakGqOQHWIQEJQG5r9gYvry92/gEzSetzQ4b3hwCBRjD6c5wHui+aISg
pONG6X7CR1RE+3m1ru38oKE5RLU3rBc/HxDUO6TDww2JVyR573lynzSHPvjdUN9Uq+fKwupieLu8
UzsftdsPpxIGDH3Y6LhfYNpX3J0AyzghkvpcXREd+vor/mhH8ExQ9nYJNPWkFzOJnRvUd1uC3wi/
Cebty6E9QQZAw0UNwnzQ/5U+7gWoIvZQin1MbAqF9fAtFytbwa3hwFlpqDlw2cNFgnLFYCXYj/Qk
8Je4KcXJDQkXzmptV1f7jgsctyk7U+6Tagh+SoXoXXH/l9FLYDdXQ91lPEfGKQICwE8lKVR+AgoC
ceXL+Zn2xobqhY855yF+a/+8YmCjFGCx3xE18VlPAWS4cfkfAZ0ldotDtp3MrQCwmRUg0IbT0Ujx
i2UUW7ot8ABdVp5HbAhpidkRUynbh83msAM2oaaAGsZnNeSh5VV7YGhlZrsfnhGOjL3pFzsy5jQe
802ypY2AgFavhu4seitcRSnFpMRZ//wQ94TrMj9Q1R4iGvL3xDShE85mzMip7poXxcUnDoih4tQp
GP+QKpti6Ql/gPUmyIXJeraNKPpS6/F9lAtwHepDnTR5hNEOHjzQyHrp5t8M7O4Z/y1IdjYs3x9S
aQZoJvBZNVEPgknKWcBakzGVexLNBMAGL6MVIuuHEkIy+6ZTHOAgCUNAo3/UpQnrduo7mBGdJGN0
QzcCAsZrZBXKt/NVojG5Oem42LzTm1HBeN8oyzzeB/uIHvjffp9oXDu1sigsDRxgVjSUQxUr3WYI
pyKF3wPJltoD3gpVQF3RcEoPfL2lAyGw6WuiF429b2f4r1APSanMtNlNGTa5WNfysLzxD7zBMXUB
5N9Z2F9wNAdqftpnPlSNKygh3CKcjbLX+M2OoNXEhpnXVcgxjwmQ1um8yBuANxMkivp9eb4nCnsF
mmdi/Zj5y++IefEBOADbR/CJYAQ9KdsGuwau2TI9VgqsSBkJF61+FQN8SLXPJ08C7E2BUE+qSb4m
EZa2lvda5BjKb2KEW097xSbK75bS9MAvECY+K2fPeAUWPRAsw2GO/mn8FC8ukNfXMfJtHa8I9z1l
WUbl334sH9MKzO/QuS7FRsL7RRhM7FGvl2d6cAZMNuQ0rTSQFhC5SOqe/va21ndK/84iSRvUFRGH
LOPsty1NYbcM5Ll8zkmpAc5HVPAZsoRBcPrKnUoPjHbeX0iAzNzOReGJeRqfAuhbOCCTXB9/b76C
agtPY1jXdNLdqSYHkjYsgBuv9E8xGS4IhLXaizlBgfgJlYT5BAMB4lYVAJ3g5CcfShdNQo9d4tXF
99W5/5XoR453rFB8CyWl5apmVMcIGCp8UGGNMBMxMTB8ID60AggB2FWYPR/vXjYzOAaB8QAykUHJ
bCKMktj9/JxKOsAr+8JXbX9jFWObylqaJAngpQYR4C2yF+FLgjqJdOAVY3up/gGjAqCVivMF0sUY
9OVIZDt/bAvYacFFiAgP/7yffcdTA97UX4/kGmwF+wOz3vXQ8iByJOwB/hfKhaTdoej7kb2ifwVi
RG4DdkvcfaBWFDGK4Jtl0Irm5xtX0rBBPDPrfHoNtnyC7sDHiUsdLl/IqyuHSQqTBlg1kKyxnpLs
K0PLEs5WOceIjeBjaGMtxmV0c8SjD0ilAVGX7YdPODjKCQhTHqUAmI8UT94rSqR8YIzm0ZszIrqC
hQCGMifzoDXYMmO0qggbLkoULwjXDooT9ZabReAZm7E87c+xs5njC/ryX4d38t3d306Gs+JSfiNg
cWVoPDQLKlK5GgvC+Hnk1n2ukV8HJv0zEjngfLB2T17L/hP4K8PMzYWYMC2otFcvq4fpsmJ/3I5v
1gKnVAhmjzxRP4ufsevLcOCGOMAyY7H+RGHNDN6+meURpvaew8dSOaqf4TcLmXQs945MsEYN4lyz
oM6TR9i93U8Pb4rxlZEh3eHj1aGrRrrGxQtXNe/P8Q9ELvTwcy2CVKnDAIXHbh2hSNc7a9QmLZ8f
kRvY9sNkeA5R1X1rAb849VMfFBj4EE1/n0FFvXEv5eaJk0Ksulr/3UU0tOWkyMh1wVzNz0G0YNTA
kDnyfz3HLx2Cym9N8/3cez2cBHjlWHPe1UVvRftJfrrg0+0/SwGIo52EyckgL4egbnp5oUR38Nav
LecgJzqe5mp7pKQb1KlX7rMyyEwuXRsHtwdnFKWMIskZCmCYnVN1ehcpLxno1/M7gvHJ8+6rK8o5
TluU+Od3Xd0jmMUYJ3Evl2ZQaSdspuSpurNw/X+4zdRR2HKxuF2zjIMQMv5Jg+cGwJNzVsYHOWH0
aHfY+MpAPT5hkjuV4EpbmxuTH8/730m5AvHgtu+ve39E3mJmKGDiKy2mFt3OYG20u8z4T6bO5fOv
gWo0yP4+TOGSazRejvRikK7+4SMggTgIcKNjtgGPj5MZJ3HAGhwkbyPGRwj490n3WQHigPWz49Jd
uniOmSMRDgxD7YGbQltTKr/bdHrch4gWyUvtJfxINC3QTNb7LbX0tReGllA0MM18x18AYOob0i12
ovTPsIvpi6zSbuZQWPG57BURVeSNQXIW4uykpRF+wvt3/PoEDR1zvWrc6WPgm8uSjE9yYKT1O4ay
2de8bAwG+1oiVFtmjOCI1uYd62LN7W+OQOu9VbtixnjP2Kaj9LKwUk6DR5iJ2xFr4zvXIlcb8me2
60zXzLbNFI42+o3UxZnIlJK2Qet0LhEy6IVdMGaUI9583ppanVIEufLKACPYmHn0JWLQlSnnLH0I
FwoXIOrMPKK89VYPfEigIXHkGWCmMHy1C1/XGtbVt2GHGS0r2df0fwD12Usoj0w1MuaadPiXmt23
OssihgA5xKOGeg7tghuahsWlQ4NLvc2AQ8bwh1k/JJRVkKJ29/L4G0W4pltkQAReN/qrdPXpE2ur
DF5ud8dPyTECZQH6amwYKTPA5XG9BaNId+noY4ORgat7+vIZwfWtNmrusEE/sA9jOunOyD1A/JDr
w+aGAomy1aCRhkr5f5MENQCKHTs2miSA97X5Zg1sAqnrLMmzlTnI1+3pO6E1qNuhhdwwTpdWIk9Q
/PQRnLeo0t3H8uoBRELeeSwnr783mIJ/rOq19I1+cK2+YS5JXOjDD7QwaBaoANt8lEP5RN2rxL1/
ro2sAzG2g/fWbMhOoBDY9zXEYDAwPIWvvibCP/AEUGEYMcnEhexeVTbNHdEX+6BiZbvOXOPqco+C
7V3964yINWSRT5tsBGEvdEDYhP8dEMHud2LfIcP/EpEB15vdDytHJnpkWmweuNPaeGSE6jglQRO2
C3VCvFY4poSW+rxJpofDAkksGzrY9ctDOy/NwHen2CB0jjJV2QPRAmjerRI2sy/ugMcU9D+DQYR9
Ftx/qPbxIman3Syw6uREvfcoet2s3/g7cMesn+DARUuaoJNj0/akVWZ/jGVd389vvMX0eGApkMxJ
eKOpwtraN1ekwG1/UWX5rx4r1n/G0KDP7EsawvImWGazeUTm8sR98QOtlklHCELkw62Hy7TboEMy
lRA9E2SoM5IDHXKiCWsZWidB81cHhOf3GmOHRYQH30qIBQlszDVitpiwUEtppNDzYXkLsRF8AdYR
MwEGWbSx8B1meO4tMAmcVKCtPhAyosMrDo+s6QYVJqsJ+gRUhvyGNxiNHZNHTtwZ8gayxvg69h81
/ICEhkoP6SDFbgqQdi8ixnnSYiEuHgEyL4qWf9/M5cQJA4CBYyUvMJtg9kDyAQ2x8InFAxlHMlLa
jZNMraVJ08Mar9KQ2/15463nn1w0OHYnOfRjYB1sn/MF27feb8xP6ZUJz02wNRP+4N8P/uHPAxEH
iokxgkiD4pvvQheuu7xHv4gzkqi6HKNKZH2/kiXQR2ddKPcCJkae8e1M908aWsTv9/Tidz+b5BN2
Hwlf6P8+7B8c/I70QdbKjk5SguSw3RNrIsTnnxyO0oq1nmWhCWG4c24fw4ZpqoOBkPbVk9ZsNHlU
9DZZTBJccJ/JJJXBwxY29wN970gvxLE+p2I5A2YemBvOQIbydeFck8eILc3MiNCeTh6HlsZ5Qroo
B5YpJk/4cxaoxsN/jr9JGX22HUk/dUL82aIIxafOcjtqvRYCWrq7hoYP0cYvJ9rxxxb+Obw+/N0j
SX0UDKf2UtDkhmlSO9b4Utog4BmzQ39DiYaODlirBrc1RSgXQ73KyeV2CP/uS7g6e2ITPwGfJLtS
8U7kw1/EKMc8DUIora9hu/stLDH9kl62+Xp7iP2C1cQwUjsUA4tFN65w4xSgYcTQVXgCq7RZz33Z
QyjzPullNw9Mj2nI1pK+n+46v8+uDaxTREG9fHmWzj9jlGHI8aFAJWCR8Ooq6pIWyfy5NZZ5175J
sawwAxn8Rt9VOsrGvwD/Eiu+rb9ujuU3VBcmIW3g7NttrcyzB2NxfwNSwgwVxipXUHCdIawZFeS3
8EPwtoJ39wQ/JuAyuSXarIFZz6IO1k6ZLNVjmaij5+zjXTnF28E7szFxyXNUB8iUnRvnNKakB863
+82BcLmSDt3Tz9tJ33S70W1vt5Jf4hmzk2a/2/jIefx+B52xy98uJH3LBb/RRnCKeuAl0HqEOVQM
/RD/5yH2+upfbpDzh+hyhbURr4wGwpOX/QV9FN4az3H6cvuDhzr6fSZ8RqWnHrq50YnWYNGzcIzs
Xx3+yd/O8WRIbXNFHRShS/sQLb861ZBsc551QwOvX5dfaMCaM4usrQUHw8+xRgJ77Pgz/s1ccdDS
Mj2wJIFbCxckIBgDxlACwt12QvYtMZzqDvKmx4ywzn/f2gQQFqpuw/WNLBoS0IjzCprnlTmQdqpa
gCx8AuQjegi5TjS24H0fe0f7LQy7KInIlNnSyzH2ZPsjjyjqoECMUxI5zwwqEBZQi9O24O0NHQq5
HpgURZSa2wXKYwd2xdYxpFz9ewhRkoo2gu/A8S5eGzrgCKeHiKrMc6FcIN7KJjyTIhHi7WE14RlT
aKkXj6RecYvQpqcsqqWxHgJgM1jxzXQpnJIz6ztHmw3DHrd+ZvNDvmjq4PpY82MpVCorHm4VUGVl
SwGmPvKGzCDfIE+mPadr+vUSOA9slzuyIqgxLJwN0wPCpjqCPR7SxGiGMAtvUTN82A+w7ivM1sLX
YxP0+8lCVA3B6H0Ik0CeKE2JTVA2KIhO/Q1ViHpjPhj7RaqHIbn0O9y/OaYcJSLqx6wAWGJR8Jp9
D0BZNNGX/AzOcyWmho7xn6tXb0UiKeyNzR5j1AnYVYMCF79tmKH3YTdYIwdShrdZCpFECqun0yeA
gBc0xuSqyI8/0y2We4Ddm/MfT/fVlVqQRAH4F7EWObzCIWcEVF5YqFey5OSvn69xZi7hosKhT58O
Vbt27bL83Hat+yurx98ebDR73i4o1udX5cL1W47tPl/ECOB6ywNsJtJ1bFLzJDm6CSIZ/Od9tM/U
F5+LfCP5qMam7FGzPnpcIpKwO5LNMi1L8UKLoM12U52OFz9DuH31sR0XKl1zgm4nzVWjPxAaLq/8
y3cDOFAkKEiv2lfUiJIZd3zPN5bNeW3uwUBY3IILmJzF8rVFvCI6c3z3edvr37yyOdtlU4TDaZmS
i98NAKYYrgIlzyPY2g+9qeQBoStq7lQNBV2sn2ItIdYpLdpQzNFhRqRhxOpde1543MPWZjv7DcYE
0+E4DNf2foquPoPu1BIu9YUtwAW0rVBcEGaxfjtaWMM7RtqhswjaKVpopu8TIe6+MC/PVKVkZTGI
wmM34HGWxXqfXxp2VAQpGpcdQCN90WGSIbcoFuSOUqEgg8UGvEhHc1yWWGZaDbvIvfVzCWoL85rk
KG7Ekbzbua4fjuykY122BOh9q7bsn80C2WUZaaXvlGBSv8c7vwoIiNx0ZHiY4TLdBkwY602iyua3
B6+u1d9YSA2SQfjDVghbvSnKJkBc+p/5QVrSVGZu4ISxYlkapurPF5jmXleONmsl05W0WrekpQP7
CfUWU2aQe+NugqiFz8moyQOTWNIKAWCU+rKIDAsVY/dUHIbS6a1iK/dQAYgG2j1W4pydENPpcF1b
DFBiNRxZS004f1YnFADcqsKvPoqYiU9i21TJ3J8e20YPLK9Im//r+mBrAVDr59+X2Jvop7NcB8tK
Jk0OA3r74g3gNiyKRmLoS56mnb+z7k44KflgjS0HOAa5t5AfjGLSWPVuY1q3SFfDy6my0LXmAYZT
IlCkhBjn9xHLCGUlJqYCHB/k4BztJULfsvLYEbJqXPbV3bYMAKCaTXTeuZDgruTsZj8vAIz37Wja
y/cKtBBJ+VVPOMe4wNPxcuPMbdfPVobVMjARuzfldi7Wsh1UTsoyY2p8HCZaikdTH8v01y1xuEpB
tWVkZ+uzCklRepJCsZlXMWpUd62KpBI2JKAEweHytBcvxqXyNe1esv7vjN0qUHVVpRJBVPLxIB3h
I0Y4uW/8CMkZIQymKCDVG9T2YV4dICY7FM7KQwzgVplvBFqhOelCK/kvf2+bNeA+1/d8bhc2Ko4g
NuHQBgM67GVgfftG2GEYpvNE+7BRNqy6acW6POVINL98jJL9q1AWObDqmerSnSSlInnVdSMUZ7tr
cL6+xq5xTa6tKaLI0aR8AE8E1lZdpTFk92vB4jObZRac2vl06NzaXFlMFPJN2OJqaHiSQbFlmnuY
KCc70MaJu1Z52wHs3tICMDISbVPAdHJN7HKqUWC6HBqx11MnC260eCr09boe0aahEWfa64bYh9Uy
u6/EspObzB2iod1jurabwDvoFLgU2ENGIzuenTrvq8l3L35+/LySzZCjbyuf8HrIb0KfRYOTvcMo
5BRYT6QusSNpv16LH/lq4WKgookYuiXVjkFWjIx503nFqdA1QyTpvGmIBqHprqV7WCosCNNGCAX+
lm9z4hqxN2lB5po1wYcoXaHdqthIy74wYt5eU4G+CfYHSZy+04IX1UXjfi+O1ZgQTmvsMfFGiIWd
ZF8FGaL73vIjuWRNSNvn2GznoZG7r6O4yrOEsYCQ4Fr/YiFfIoDaGxTyvNpyBVRtDu1BqC/xemzu
QyrFbwc0s4h6iW+6qr1pJaGySO0Bgyq1ciVw5IjLbTCTB6+aPGJygC90kdq6yjisrOou2qZyjZMu
JSSOiXJszieJYYZBTKf69SCDTHGIf8hP9Z1kwz1pC0z3j5/3wivP9uswWY8SNazc902TqHHnNyQ5
2RPKgpEblM9iuneJsi/X8ukrafqmh/nhosKCvHQQ4W9KPRIoIHZpH3hJl4FK07FGLh/YrmvMP9j9
ZDu6DufjD0lANXoYb9nxPcINeMvQok1Vzl8MuvrvJ7/LkG/NZx8XAUeE9A7j1+BJz36IY3GSHLRt
vE/ur3RtWJxv00pcFHjw28wMBH+AJ10Jzp15WzAUtPOR/Aepvf1S/FKKR7T60g7/3+Otwks32xcz
q6t30doRzl1U5MMOpo1blS3ZNYbfd8YqQywtdYveLsxSdtQZoZIVRQF/DAsRLK1JezZZbPV8+LCi
28tte2FdxXR6lJPjsHLbpRpiF0JlNmW+RqoFnNt1gjVwD8E2W58XwVjwYedvVfwBkVD7Kls+HI3G
PRGCWhxASavDFtfDhVrmg97ZLj5JjklGMC2PrZiVNUq2U/kRxjjKiN1YmLWnzmTnWmMqzauu82QB
QKoK/KRDFkZ+LDZjiWgmzsRGqeWw5OLfxx5XLSxd6RazWfTRDChfh+AB5rGah9g+GNAIPQKe0Voh
jaHWMgdoLVABEP+UfT8WWIMByFwNeZ4zjm6AI2YqQNnCxD8pAyi4l1GoGguZfaJWiYz6TFku/O5H
/nfZtBoD4cqFaFNOFUf2XGh25/fd63mU7RxHj1qsGbNW9zaTn887H0AKZOM8nPelOHdDfflCRehm
gI31qiEIU3lZEzTZpjh1EQMLFLWQWS9tMiLxKKo24Tu+/iI3No6vU+z1ShwDUQdkBnz54TOlg/cp
T3c/lqJzrq1mySGpw96hsm4tFFwY5IVRmlkix5aWmno1qxjsNxjUBs13oBoke7QhXn+I0N5L+5px
iVQ7nFZkNJRhgw9NIjtpq7GyZlNGbDbXAwvgrvUQIZEbIJOZbuHtMFupOm893BFCPs1uu9IkU1FG
pLHnXoOdc6+3QShVVVKUtpwpZ5XeNGW7m8pcuhq1INDitGKJPjbhfMdX9Y/y2KeLIIMuApz7hNNv
RQg7KWkKCB9S4NSWaKr2UJsO9p+BkdLZR3mUY6oXnAFkOp59L0/lP92eZ/u7OcgzetR25V0zFlIB
Nq0TMu/8p5R8kG8jp90/f57G6X6611u9UEAt2awTIraVrA5/BCpyJf+S753e9Ie//gADs6hSde19
JSjQMYQzfbrKpZX1K4bl+KFg77sTwlvuLV7mu4oipCP+hKJXpXvjMCKuTI05S5KlKFluwPm3pCiF
AbAkGFrJD3f/rk0uWh1yz71QJPH+ehZ4ez2Nzkq1Zt8lKqhBwvLoQvx+3hnhcgg29XOdO7ytJWce
AiHvnqwL5/oDIBd0R+QuXcrh7+pzeM8hKDYLirdy51p2Zpvyl8O8m28sSul9M1SATYsx8WSbJp/f
/QabeXVW4e0n1BXa9LLyN06BTnSvxy4NTm6wn8PKQQxQsUM/BCySKxJkNKp2XLS72WOWvrQY2E9u
qeXH9BPMuVbz875M4kcTLr8dPMq5CoWFI/aF5UVqWuFLMqkMnD4vkuqDFbWN2Y5ACxaH2qzqmV4m
5OAFAu6TkxPsObiM/I0Q+ADL8C6DWVefl49dmM54N7OMSKtFwZ2j+LCQbzDTc4t73hp3uaCB+hr9
fqRq8wHxYeNcMcB/2wYBZ9vWmnWwisQS/63x2XRq9v1D5R+1sihMLevgz1asfW0gIS8GBnfnVk9V
r2W0PhraOyFGckA2i+Flp6Ap93RN4/kRvM35ZAUX+ylW8slK4VC+Ug4PAT4AM88yiF0Fa3rxuW6S
xh4+AZeQwgbGXYqwIr1gxV1Xit/IuNvz6+UnuXb8rHv95lJvB9b01fuxTvEfIQHpXoCajofiSwVC
PJcXMnhKt0jNLsea11VxRMJWhmXzUttPRgBu7K3o1Mm9XMa3waOhHvql+HHW0bST2hQnVe/9tqAZ
wtnuXLLaGZVRCkkHFZOCeI0nLZsLs5dtkY9W8iL7dKlKPLyvdY2NxDxadpYfiRFubOOhkjhq1RLW
SRN/M0Rt5VMui2+8eQIUZbDuoX/Al4t1b9vGvXUd3kU1eopx1U9Vdlt0//C+siSW9T/mztEmveqk
WQoJYFC0qMUrSCCRTNJcsacpuODnm3BqsCuPJYQBoajf2m1kU7p+pWcrGNE7nRF88CuODoIklTBM
TziPZik9eIYPcdx2gnDjez2lZCPhuwr3DpYVAEYGLbSSgIrFLDvavU7x0gF20VnH314X1R9bZDaD
ZJ8q3oKWRLr6GLNJupIKhJVDLnRJCOBLiA/6hkU8TvYN3xKmM6o0yw7c2hK8bt5bwSM0aVORAR8v
jxdv2OwwOoC+SWNnTwzFTj5RVR5F4M2WrmqmEusCBIbZ/ocFvZVmDoWR04aSVin2IKDVf8fb3u+/
h11JNZjBv1tleikpVJ6WpihyJ4A+4uSTbddNi+Kn3biZCoW2UWBZjY0uhnDDq/zMwJzvCWk8/oU/
mD2/H4eBl9n6vJ7D9KyufktSV9q9Q31fTZTXL4fKvoOKcm0f6tvK9FXy4fA4Tn/tv9cjInIv5w0V
dN7VzCUWsHRtKmRfH6KtOBXcpkIxfWykLeMs5OjOdlmV86lOThIfA/dl3Z72KDDdqTmX5pPAqlcd
WoYFV1mcrBT+vEYbTRNYCUrHhyRrjGTqsiLnIzZIIUO0LwEpfbSXNVlPIcF40RNt29fF8kzKw3jz
Dr9f14LwkcT8ebmHJ47BHu1rJO6HyWGiqWCHYtf2CS6gwWurIoomN6rwgewfUhJPs4Mq2PXjK52p
1+Sw0KZc3btggLVu3SOzd3J5Wf1D86I8nq1NP05oNY19f8m4K54w4+Qo9Q5m3GD+tjoVX+6S2/Z9
Ef7OtQFqoczZXZN9ONZUPGzMc3W9Ga+c3pM3PMN1qsPywLlcKsQznLfPHxKXR3uETFkfp9LvvlzI
D7cj9R/lJnBeyOalu+rHr15ig2dhosTrKkeOeNdmeay6K5bssl94tAjkv+rsx62eUEXghLuYaM4b
RKSJxt1fgzz2qrI5Bx83QdCha4At5i2/9iI/J3Ao1rw6NGhhL7rKBk+ueky6Au0b0VfexIEq3vmI
jTs8EVx7XTdui4bFk7sY31cYoavupfrzolD2rpEhB9PNZzrc5iAlSHaaG2tJbyQQO/o+tD+XEk0V
N3eNA4OOD5w+gOmfooORCLqqmmieFyLJqaa3rv2FOuxEWfpsKfjNij7yQ55/u2alqUrwESLJNBef
AYiZ7L8MkgUNBVtmnpe8+oyLogjcsdUAX4oJzAWkbS4c+i1t17ioZKECzQMLKuiD70tCHPUlW3YC
dP1uk0s1PeIVwNQXB943MdUU3i9GvXTqnDJztQzf+n2v3FD+7yCZGtA8gINjf6ET5mV+DBFHIXkC
9CQYzhmmK0RO9Zbb267zxMbjs0OK21j+kWgcEuJsP0zYZfPau9bzY4JnIo/LkCCxQa2tAeUVKQK+
LbFsv34gEAF4w89EF2txmPOzxds86C0zVCbHL+h+ZuwD5y+873DyEYW8OzuGlfNnVDA1gmXxxKxy
6JYkkFOhdhwt1nkle6pA4zU4NMUESio5xSW3AnPh3qffx6fYGLQ/vquu2ZiKj0QrZb5NFii3i/FL
rTCkHqtKiUU6mEgDvK/Em53Rz2YEsYS+HdvT45hXhYsEuOd/YMOkbRbxPEL7oWsbFiTgEc131eOJ
Pnt/BRvbMof373kxHil4sTbo4058f1FO/Fa8VVNY91B7YKPiNATh+GuLeUe52HwNG4eimLp2pzEY
AogohuCMcnQADhnACNvLoSz4DpRMvz+RLBclTjsRUEuVhHpIQB8kgCHZ4Pw1HgW1xRrbAZxnqONC
zOUPYRUfyAfqg+St4xCNcZdqnKadS4DTBfJEFySYNTScApuY6g+bEHZbgF92MoVq6lSDY/AG1+Tl
UqEHniEEAidQP3uV9Ef2mDs3ZDUMKtdMkERFRHUINl12lC5bTyVUhio/mYrY5CCwIDvCvaFLoPji
olJEUGJagFe8UynH28M4kRqH9z3LGuPXYJz6BDAR6aB6TyCiY96R0Hm8qGFkIpOFtMvcm4k3yzMu
aaLNbobnEgnDYQhZmmpFAiAVm08w2jeVEPMgXsUAwPrL13xp0PkhNXSqeXe+f8kheNvtkQTHGodT
G7CsN3pGrvO8Bh4VmY/QyuPjW/p9Jx66HZw6oHBFnAyy+Fjk5dY5WZaeJtzlOXZg0apDLSMnzDRC
4lydoslei34C3fXP0obc49TiIXSewaP1Gpms4TsNCOWWfWB3csJ+Urg5UxayFe7/5UzUH6kQ+dH4
VOHGJ1KpSWYQb+sYhYj4Sp0efrOgOx2xKkqjAP66A7KnjLaajjY9FFQobaoiofGRetfPenh+hSeJ
yw2M0JhOx6jZ+tXVFhXMeJCvjj+NedubzQR36zA+zYSQktZkiYoc8lN9fheROoH9Bg5sMu5PBNzJ
wEOtrent2886ZPBq9SkH30CxMRixbc6ksnnIqWEi+5lUMzJc+Mdv1+CFsdPC4kiakPtOjjWbjNch
7bdEG7qQahHk1X9m6ON1AwMubFlAdCVg8ipHiAAuZzlVIuTs7v4pOyD8Pj1WUl3nk8rXaS2tMigC
TEI953fZPX5Ddz4IuZ45NRbvL7/3ZqAKLZRfZQ1I/CXL9JP9XADwz/Nqvr9WDmM9m/bnAlUxaJWU
unGWdNj4NL7n/Qcje9tPu3wayJfV8lSOLUeJoDaBDi3mf0gNfeNl3E7+kuIckx/Ry3v9Lh2YZl2s
lzuTO6zjk0I39vl6ppshTiR4fkLYvxbbQ9kaSOvZARJlKv+xooRwGdwvjfT2BTslF++gVwWmKSER
iWs9Sdq0RAVhnkvVFhgfCB259LeZb/puhgKBBgKJAMwM34vWF09Us32dlu3n+8nqEllECAOB/EHA
rCCNoyYbvYKBtg4pvYTWBxQBQAmX8aYlTbdnCFo1aOEH6iuR9O69SRM/1zm9X/clkfBs91YgCSe3
vHimZMNb71qDiozA/S4KNpO8XUKD7V07MwBzAosVeZE8dWx+eI1nBWGMIxzX7bmbVWV5L4LzsoH3
qkrOdt08VSm9JPbGc/lB17dyGR1SIsTNRHJgw1282fUw7rIzay0/5lexYtU8avAOW7aSSDJiQmWy
eSU9s9WbUja9I/L/eNW7zAIxztDc02YVo7Rtk5oVM0TRuyh0tI423Sr//J9IdU+QZ5icbepZ0jsN
w+jnK5zU9t/9RWBrX5dJYHnFjQ8x7FEMc6wtl5/RHZ/xazMvv6mQnrj6UulnstirmsZuv+cr80c1
+54/l9D3pj25sZtuEiwkrfTj/hr4HNZY6SJPYCr7nuqfPjlLDlDJfNxrqY4iWe18N18oPoQHrMmt
eL3Q/u3suetA+25hsKjgIAObq6pq5R6TzCQxQbupTSvbXCsp3essswVOZYfm3PVuIG5aQYOVJzoa
y0rs92PuJLNnlnOgjL+njiXOW26kSCmjlJyREqFwJrGXCOx8mtE0mGXe+Fj2jgJNZUmihPgHV6Ib
iPEg4n+fdP5J35QKDXXRm4I7jUxj1dkRjtshd91Lr6/VXg/covaVQaA000+3Mu+zO8+kvm6VY4wW
xdfmJGKmuhXLLPEjnQ3llxGWgeWXDqI068hPQjEMtbdYTGQk+S8lB1NBkMpiDnA5QM5UnFrUySoX
cu3b75PkNOZhYmVH0JHbB3rbvrp/XyyrRlEyjxbhZ2AxbXSwzYPge0B4oGdBmehXIi7m3/g8pNo+
k6m7dT67E8sKmmPEiLkYGvxTnj9Kz9geiVMmnW7fi88YT/GTufIF7NjW5nnIzclnZj4iWDNvooZB
mJAIkjN2agCPodS1n18TTnj0LsrJ5ZrlQ0ZLaZUSi8PDoomm+FpuUWKl5Ru+s5B3pClgtWp6nDom
wq3sTIVxA8xjZq+QfdDFBVIE/ksTQJMSEzVEY4vIOBFS7oDXyjYlQ2pKCtXWx38O3fCJfW/xnqqw
8jDOgO/cy1qqAt2fV8wsyxSgIxMKHgbdx0A1CoZWPFth4ArMoqxTjOgweMxMzWLoLWtgZekZYDEL
G15njYufqiTZEWJWMLGQIy32fQ0Y83k68isIxcIfwxvCI1Wxl/6WcBTo2YQTJK3il9rC7Z0F0D37
tR3Q4vzLpFnWQgRJ4g04j+nGrvC1fx+lEzaW6uR4hLIj9A1veRO7f/6CLQFGDgA5/tDljbJJObYe
aXQimtyfZycYfBi4Pr4SHh/egBpiS1Ow7dJgbIfDCm2nxdluNu7T0B+URIXHHYdY2T7p4MlEmxFB
5NRmbLHHLqLykq0wNiW0OaV5k5idQiSsq8BU2wxt+oEcN/0Ru9A5SCvBLDK9rjgaFV97Ppdp7ear
ut53gUlcdHbOwzD8zdBuF/6dYaCs983zXrGeikA8sJEM7jgYnlRZl9g3mIbC8eLCx7bnLEAIF0/y
xYG07wUKzC540WIhd5xghu2uCquch9LkwfRmX8eCEOMzkG01xtlJBZmaYzyoYy8WQOTOmWY/w2nI
atZDKu90VBRdq8hEZVR1xmAIa2mifW5pKTtUqrP4nxwrAhy4gzRzF9DvrUk0sAOQwd5jDIVFelFm
SAF8Yl02eeYEcfyxBCqkIictsCASP/i+DeFA+2mP2RKoA4vL25l3e8vZQIBihVW8dEfGOSXoSV+K
CyjpMY2EkLSNXs7Fgou8z9dOD6LYgdC1OoHrjYzfFXP0FuvnVb693xKw7fRgp0yXULekIUloN7A9
9JxuhLoGYiDmnZIHb8jDclyY8J4dRlTEs3uIy5skj8rfi4Bvoc8ioT+Cxkjy+exFOieGg8qf/GbF
uiju5iJ7cFlaUFNhgqsGJ86TJ8gQnr2emxMi0fTU8JYZeYQoyulvnoK7QE5ALR/mTNlR3RUBD5eQ
CCOz//nCJ91jnwar95I5+f+zQzHFDMa/F3O0KLyK5z3ztk60nYHdw53R7zwU/XRyQtGHmZ/i1hvr
piUvnI8Yjef0t82chNXwNj6oOabxNJS/tTv9fZBSy5rBjFpEGVGSwwxuas8Pp1z4XKbej7E21clP
jeBr+E5nlPymCFP41CL+zF9L4t+0FHKfnoi1VNKNw8xeLr/vMONmHISydCs+GIZ+gYit33mBc1ST
MriQ0VemX5rc95zPsxm72WroOgffS8c/xVC1k6M+zNg+GasuwrGgfhqF95MrsxluhuxZ7hm1EO8I
JxFOwaVjwie/jRC9YKjEvz393dGvjXQa0561gcxT3GbznfzOvd0L1dARh5nDFT5dMNlQOpKF/Xeg
+UClVCpJn4eZEVD49NVBgFpDnVjoxOc3+kT62xMD31fsT3V+jxd/d6anux6dx7uxz+S3FITLmFm8
Gca/C5/xb+MxIfPiec/9ImNHrntK+uQ21HUF9oP+cix9X+ga6NyknrCgh4RQiWKe/0YTH7ni4R7K
QNlABBLQuWHtC/2iCtJT1Rkx6TkXkomqF3mVPkzEp+qFD0pX8ay7HEELlbvXIwYazbTpbGUh8Pss
3AUA/PwiUjG7TWMbRIKCkO1zXMgfzTmr0L2GjmvBO1pxkJ5uktemhkkRvKZLwwTmBYbJzBh4XiRf
4Ou9DuFOQTcoBeYMu/r5rZthmhMe/Bn34Fk4S5Eb1wQv8HlHSPr/PVYIs/9vDeDnmKhkcD07XJgu
UiwpGSu/4lSIn+uzZ6bc3xs8Gx58qt8wXr297bt+6iLIVG34Lp75WqexAYYyTrIGjdo8vUWyZjGh
UMFN8mlXT/nIGktLbu3z/iCuCwN1dotIRp676+x5+mPRxUizGBFi4iiSf+7y6B/J/uH4CRTYLwVL
XrAwHIHmMK2o58rm2d138+6DK3sah75/PG9wCEymxJuEnO8LjTPCcWmcx3NLq+mohaan5ZITSNQQ
or3hU7kcNKF0GB9o+65nS4/UJxbk3bVXDcwi7D2LZJSgG9HlK2I14c0rECPjf3Bj8hCQIQ+dI3z6
lenR6OktRptS4v1QS/UW7VTv8Jp6T/R+yRTRqluVEj00q1grz8wo4Yr4IQV+LF1qQVHkxMRKVVjy
1Xkb6Cu4LMx5uNbriZ9akP37t95Vku82q8OK5iOIn/iS+FailJfgJl1E0uXX8ULNQlbH4vaZSVUz
93I+0bqvG8n8SKVLKUvre3MxfZnuKI/mX06REngIdJHY6HUqR6w8hQC9cwRTDyHSrSStKR5AKbUv
3SSmYz/8dmKP8n0m0Vhlr/oBUlR5VPNt44VBAbConTqGdnbXm1uL+rEvqazr6HCs5k8UVdQNaK/p
cQ93vzK/JGt2N69zSgDf+QqjpnLMK7qcG29qxz4LYJviUpXjrB5mROPUgrnnP9fv2lW+burJ1t1U
H1zH6bdl6U4r89o4Y6BUsi1pgkspx9k+OFYBuhzcXPnWnKjYCiNEkVbtkGz1M/vdtFO7CHFkGi2v
dWUrk1+ZdZvAh5JnQOgVbLKY2Zd30u8FzhBlihmAHW1WDP5iJ946tXLfhcG8TB5TjtfvK6Y2/avU
aIHYWiQPdP8Q5nisOptdDSYPrN9yqyW17pRSOkTJ4eabLIp4ZIol2soPVwmAPL85Ws4bp2Qll6/k
f0qHlBz7aJUYxbY1jINcAWm6jA0kg3I5WlnB++v6Q8w/V4vRfcfKJ9/wlkdfEx3OFW+9HLTwUr5e
wLBK2Ga/8Nyqguvz8vSsrttcbdQ0BtfpWpOOybXLxMtzQ+c7/rJUxexeUZK49Vu9oXNF600pM0n1
kdkJ0N2iTLzKsJFMxBpp/mYCMSgGWUPTrRVCHDJlbIurfKqUWMufo9O6fCP7trjESoEcWShOHnwP
kHKrUAS8hjjZXjGSS3k47O6Kb8ijfons/Lxhx5RUD9rC0JCj1AT9OVfp/U523X4zdWueMGQ3hdl2
19scazcUuvFXLlKLhzCPCHV0JJCxINuTncgiaGQEmYmgSBbDym9KLS4S6m/JiAN3rOorc48637kg
d9F/lewkC3we5F5Wj46Q99waNPnB0sP+On0TVSPrF6LWRDKEAilTS48ungqV6baZfjQSOzm8xVvx
y308/u1Sny2ui+Ovr6/+1y66UtHvbokLzOLX1qE4Cf2Qejl+Ph61TUEaeP+r/83qIgjemKVKjUfU
WRS/a8Zh4KGeYtG6EueNUblPVuMkjdNB7iJSDryULy1fj1zFcib6OtSatO8ffzjPvYvoUtKYeWVT
+gJnFTN0jDIEr8MH6Rh3Ur1ESU6paGi2nKpvYnQrD7UEdKWc6CU76oRiE+18IlvOllHgq/lyuK2q
KS6m78JwqAVNzFRxzB1/CXX2Mr5RpnuRRKOSV5l6uCxIIqVYZXwphevUrMnwLSoss6Iimg+hg1Tv
cS7HhqzOTP0gYk44hMbXnYrV4y2x7IXvm3rga5cvte9Ve0PNO6vYIg2VUq6OopJ5P73m3k8f006W
ZEaPKLok0FCUnLZ5LCpQlfb28N/ldTO61W4ftxo153ohWrVXbYUf2vnO14WyEtuufCn1++rivHyN
35TB+ZioPoDNoeRNtpWSHMLstxb4OV3qi9ab8+/00Ju0KmoFHb8rN38+45P45FjZR6ozV4XBK6li
M1TbuRTHu0d074Y/qbpaPFfCcLvRyJyOMsW3tzCeLuUH1eqrzSWjkxb1+TjbXtSfNwHF+qOxYGwo
M56X4txIVvOT6WQ5vr5J+2HEVBUhcJT+aLYqvry89H9K3x5f/anHlwHZzBTbJlqYaolKyLpLVOQQ
9wx9mlLyJHv31iTQsE5ldaQdLNRDUcIDq4iqYXxbzva3eT/MO2hGLdkC+1bic1NPfe7GuzGaAALR
siMBopqiefNTt80zKhVgw4Gch/nwZg2YIJYDvhZYoh7WVhnMX+faUq10Ac18yMC0Y9mb/l4IeVpI
3QWM87FAMcfJUQvaXZEKnD0Cz4iUN5nRUf1ZTKg77A6D0O26zIB/PVXh9PgjooDkbmWBA9wVIlqq
cNSdTEJ1t/VgQoraz4tSN2H9OZUQIz/iiBuc+m6y1KUAhGPgY+GDPhkKbw59GpMMYXtX9GKikljX
H5FDPn6EIAlCq3L2GOEMVD+WULFQ4ozyO4KAVAUkhiuSTCgwR6HA4yfalj9U4syWNAIWk4gqmlAP
1ZMoEocG64KynwK05jQ8tuUuxEEaS2h7RU2m0EhP4W8acXI+k4+JFSa0DiLgxol3kzRWXYZ3BrXy
j4/w67sQurPTOX9HDyfosJ0wJCzMb81tsR3W5nDz0buO+OcAw3BYhDJPHx++RXMmH92urlQ6pBED
4Ohhw2miqtSbZnyERjqJ8HlLfngj8iLcx1t83s/IFeqy8el4ns9fKBiFCfVsOc8fSTOcgYN8IGE5
x3ASAftF0tG08PhIum4fv1rSjpecfVhmpcqTow23ZCPnp3CDriPPBsb+HLnnMjn1DyHtMzn7TUVE
7nKvdIx4xOW7Z2Hg0rkZLkOiWO+mS04lQEXKdKJjxsuTKawDAwSjOBwtdFK4Kt1w/epOd4cTAAXt
9TbFTjlWnRUa8Uix5VK8RfGjd+4satNiI1G+1OXwRp3Zu3xthw49YjiEs1uUri+G5fPC4qNFeoC+
OllLz2HknLvbckFNhRT67iHUxXMhV3SLQoHAU5tG9KXtYH89Fy72v8CECuUA+XGlz3/p6N/nvvzZ
Q3pym0ZI4OoQbz6WSAupwdrvPjfFVqv1rraXJhYxi4swxuKhjqMYbQaPKFEq0TGp8l/r5BRKuHMl
2GLxEJ2i1fhJrK+QiftWH60f71JUJ3adK8/x2cMXIeXRnKJyRlJ6UzmNfl62ff8bpRRAnBXaAN3q
uPEQWIThlnoLul/HVuotCMBdETby1TDKqW88Z4Pd0lhgyltBx/vI6A238HO4+j91NWBKXlHWQnyy
XHHN6ept/D6rIvCyw8ELd0ASyrw5Gm6mY5gVJ4M4JFBZCWXzoMWWAYdoybnKcwa8Kar2/a3u4qZM
4j4a4d66rRrhedMI+oL70oqM9bqysMvL8i3Zn0qF+tdTmtD+YwfaFjXYjBH8sbYUDDUq79XwKqza
9NNMmEVvPiCMNDzMjiG9loj7ohdaueu4FU258GYhmOJbG7c25z8iBpEf3pRNCPqEsHIFEGjRYaMF
7iulZg/aMcXmJjU+bV5y3VDkl3nP1SEA5XavBHvH3q4Fai/M0sqTkHmu3krjN4VuzCdjvTv86+ZV
Pbz5bP8LtlmwUu5MIUniOHOC2sR3yryxwssPl7CfBSDf51hr20P7tff6+nqJMKl7t2javZaJobsl
K7bN8pVq+p3hn2v/d5A19uV7P6dYwetr66fYo7piXIsbFF8pE76GH3+r4TkU5Aj/fwKh3D5NxWP5
U34GxUJgQOlThKT4qTTPvjibNRaWmvf1T+nxUuCn125ylBqJ9p1mI1OriYeUELON8mIXr6LYFfUz
cLV+8NtuUXieDvImvX38t8L4LGX7C2BY8U4V+9DMptU/yXbUreru26syiYoybZYyL4C04blM28VM
ORE0VCEoFO4YiMWMzs1wCwW8WPKjdTVvRfpb78KISK+i1rX8W3qPCf1MI7H36L9n+ZnWGhrX0UVj
t2arJJbyuaQSCJdrS0kdNc2AFAHzvDc4k5y18IhHlLh6qVLsO46zF2b9yBAOlmmtEKldUEl3clGO
HRmeC60MVcwvRu5eivJbXeRnWer1kGpbOIj1f//y0WBgwQ9ba1g4U3D2sEYmS4HrGqZUKJcarOlg
pD+w83aVXSXkMO7x8zZPmy98V7BE04/ofG0vhYAc4Vb55T/nW0cuR+NWXDqhMM+UM5ypIG+ByhfJ
xnoEAUkL3et7ozjqjCRil5Ovq2cXhK4InwpLGvfu/bfUCWUMG99S95rzaM58/OuddQROwvbad1Il
pIZOWMHjUaYkMT1Kla/9QyVb+3ucS5tyeKf3lUidRdkiG57l19RC5xRuSyp/6tqzSjdMz0vzbxWY
R7fixmoQVgF+lXcsJnTe9HYhCkhBsL63r8EOn6LDLytcZ6MncBkzvowjWzyqabBoPGq32qp8pKtk
n822FeuJ0oI3i6JElg3d/hdSpom3GPHbRXEDtaDMVAJlPhf1hyEcBowcmlIYOrtWeJwIfRV3Lcg9
7UOrvSOG27WarqVx36YfYWEjuBBhmwcXpXbGpGo4/KKRrAHeXZgw2o6ln0a2KSBaHIX+xjMrEZ00
3P42lfBxGQ1u8+hbUQhDwUI6Go06s0Sp0wnf0E++Ppi1jVVxFjbNRS1N1rPTeW+dy613/2azkUV3
5vK7v4v8lt8L1TDsw7SeJcqzc8enXxoOqS75Txn2qwGxamgG+dESs7MVmqZ9i+KqPLLhOWshK8Mo
bGyvP0XaoX60uLx3RqPGovjyvazcas+mauWo//X9JRehuqpKCgf59N/sS92uBeXPfGTwPI0xZpm1
uJ2vsquSjBG/DiWDwz51tZKG1f85t6s2gmMrbFxhIVHeguGPSB/8TyJWZgxqK29LokfRbKznIk4G
Z++7YfEsOlM1gP/2mVj0fWv+tG9+5AoGXyA+GNsf3tSTeG40b823ZnPczJdY6Y9S861f+15G/bBF
HV6uo2QtC0e5F9M8fFuZkcSDk3smI0b0gwDH5PFx+4i9e/TmL/OXgucNz+pkbrVXo8UoPBaj+Q3o
rETxdK3sTvants1MpBLK4l0FRCyngni6SuL80jw1N9UrXWaZ3rZH/hphKMO0qU3fL/15VOvzZTls
fY7VEzgIm1d7oqsZ68FQvzaDlTkv/2OqotNWB3RyWD3MycYzLbmnvPvT/1iwd3IDLCUAXLDU/v3b
fPy7Fv8FM6lKGGd0ft0oIjciIV46DU5SoT8E9ARHqVrZU+WRley3b0eVVcMmGi5mKB0dbiHUF6M7
zUiXHIMpLk9tZuHqhPw15iJUJP40aIIbNuXRir1aHlPyvkO16UsnhGrvdulp/wadDzGByzhRCe+1
OXtF/JQhJAAbMnOCAerTZL8qRFVrwQ0ne6qBoZEBcgm3sPCGRfcjGDInla8DNnpuHVu3YPeIXQZr
IxxAErdUZYepBGsWKOAmSKORf6PTKT9s/P0L59bS/2feP617VjP7fMv5Yu2rdU8f+M/x+PtWnKRo
xbD+beKuRsFXkdAkAPxLM/k3kK6OssHCiT/ArMzsQVY939ANaufWp9V9PTwTv54lcA8kEHxPq4VP
IC9sOPDafnXKr/pl4f/wGUlYwRoKl+kaSWx9y1aDkx1ut/Ik27hhQ2V5BzeaKAHYTVQEqkJ/hp67
qVZBF8bc4wCFucnWcbLP+6n8H6LOazl1bIuiX0QVWfCqTEaAwfBCgbFFDkIgia+/Y0p96jbHbgcM
CjusMAO+8SbbXkIFgPoJM7Dt8yvNVd1XvbXYvnnwSN5Lu5xz1GX8F4qTvJhb5SHKvbfbLSx07Lie
FinUllyo7PA/UrojCSCIceJ6XUbtl7obJdjVxKRcZJnxKkPRpk9ckD9Prthc2Dx3wL9w/oE9gsw7
O66yTHIDUr8z4euTUQr2gc8fho8MuCXzKWBgESPrXmsAgRjjhLRnF++tgQQDjitc/wM0nUPddZET
B9P3/Q5/ZtLbGvRMJXS69hC7eIGPDQQmnxrF9VUQq0HXoyYX2GeLspAWpEFmfdvzXnC0/kI7CIrg
XVErSR2Z92xGRmqY+pLMM09mdb4d8tLJ2HNAMQ3OkLmQAuIzso3oPZTILDU5RN+hY8+11SjHasDD
7wtdM4aSZlZGKV6zCU0SWNl8WZYUD2wZ2q/CS2re1UADlHjofgItyIdpm9/dCcQ1nfQgZKYQTvSs
saoJrdPWfaN+wXXTBeGqMkqhtjFSkdFinai5rw3aGMTyd/Qa8FnMe8P5QXCV6D1kEO7Lzm0CcQC4
AWpDXE+Dr7UQaR2hbaHBquGqaKoxelJJ0kfMRS4WGj2x3lXm0GBIpiBR9XPmsio9xQrRNr+LUIf6
mXNk8z6xI3MR7OtXyZ6yMf+LUlBHyIuqRr/HOkzhcnemYFS27v0iS1Dsq9Qiyw9uVSRoDHRqLKzR
etBiwmBIo5ohr4GVOaMZEs98pTSaPH62Vb6akntTt/FQoSWSU3aJCDnS4drXl2tzo22cDX+xIKxn
vxbUSOHfi2h84SVjtiyF/ic2AYS2imQ8NZtU/DHXJAVt5+knRqCIVazzlF8HdbEmk98SswpVC3Qs
tDXoGG4WL0KrJp9o4jaTarO+FSscBTCbMVkcK8rBkm204Stwhpq3mpFnW0B2fQVMDGFMEOQ+mqR8
cD049S1nDTunM+tsKa9Q5AHxj7SwVkk9YNT3i6+eFhH1iDIISp+ellGt0jDMSEXR4WVQqGqg2kFR
YcqLIv9Wf6S2mAjkrHl5iirR9yqPUyhaaBAUpR5Wn21rDiiJ10hZP6AWUsFCCIICS/Eow4L9sDoU
E5tlnGT43/daTQzwM5AeeURjFDIdzUGWwOFtgn4s3wOq6avI9u5oYdCcVMEJaWYGQL4iFouNvtFB
kcYqJoKLmK99kJpZOxUzNbQMMwaNDhHBXHkCJFGT6IbeJw/9fb6cTZW8an3WDoh7lZY93hjcDi8y
529ZzAmrNHmYPjxPHwNuqAKKCWw+MsWiQKKqkG7+aLbNBgYOGqin8Jr64OkaKyr4EDB6rLgNNy8Y
CTdGeexqj0aqh7GjEAkSOsypyuYbMxFiXhlbEQO6xXTUhrHdamw8eE1VoMirvMnMnW23PI3tpncj
s2K4nqcMQec+zXfdife0PW/CaOLbHw/1WCJWetqmx/0tVp8ma7fcd+tdlKsIQnFqp1iVV7r80cXU
esBR6hKu2F8087bsgG9XNekiTuU3q9GKP2OPoh7Hfanm5cQzm5bKlGAAJ57n9RcE5mOc3rWTqDxY
1AS3VExno2LfUmCGXjw11bZJoWJUsQmTdcd1AFwohajfq8GqwlHs3dlM110jXtclNH8I8WYPzHs1
L4qi4OzsUl4MzTa5KDdCd0u3kCJqMVNHWiNRjSJ007bCieq+bDXMtJsx0FSMp5jJNWZx6zWdHs/J
7y5gVebuR8ex6oEaReZKF4TpM+Jib2dnezQI1k6gPK5HIUdh2Bxjgm/A1NRB+AYWCONz3vummk/s
mZrj8cMe123D+f39nXAyGjzFcRIUqGSqb/IR9cPTDpZHsWOZOkuym6vpEaMyOFk2PS43cSta7BTT
9EB63cNdQRLsHqYF/FQSEsWj7bz5DSbI3RvPYVnzKltWPR54lLHaJJNTD44rixeLGMuU1jeFdE+2
VRY0loRsACEuGiUDJD7ceJSdqFai0PGrupg+GuABVfLGgRAIGHQFRBWhpkKL4YEMu/MMiqqmYgoq
V5oK3ObvOeQTzV09tJn9ezDWmdNznsWwQ8aRhfrIoSiUBtej4l9D1om8hsIXzXxV5hBwcTXPFQAo
hCl2yiK54o80GnXHEwcEloZCm7FvqDOlNh9B2Oqbr5kd2qKYJd/fWss1HxihhgpeDK4Jx6Sj1CRm
G2OcFXsylh35jdM91t6i6kxImVPxL7jvhTYIresKpZCi4DPiCUstiBVyDQIGNosryvWYawQHnNA0
5Css6/9CsGLxY2DBGmSf1byuCqEBooqdY5J2EJDjSqMHAh23qBdXYDdVEOOo+AlqivSgvDw894Hp
ojICkdTl5vuAPtywG3Y1PD4+e24XPDJHv8Q6BOYXyve07fKT0prUHraHa3qBw3sM8V3Ud22txUOD
DPIpEhUtu+0UDw1EDckSQ1Rbb2PSrEEhbQ+b4/akxAM9U8hrnx6MsZNTWdxZdqlG3CC4PSAK3jx5
NHK4vTUSlSi58PbFowLQ4mg1x/Vxyu2YtIdvngIaiPNItyR3PD49PSo9uZXU/CpErmSw55qyeyLE
cirWFK6ODPtOXV3+iIXh5T2geKH4MjB6uP4YvWzQRABqlCHNVrvS0oGtCM4YxU5Mwi+gZD8Mc4RY
cGV/rqT+ugdogNWdHuWvR5AN2r2Lkw0zeLQpZR0qwMhKtHFwPPXa0MvvS1S6kKRKQB+ffO2uyoCU
j2kHrmAno93YcAEx1510tgegT2VPmoB0vdTeQe3AJyTmSJAmjZYn/xnxdAw9Eiit0TjeQR8Dlul+
OpCqu+xefrRsu2nn5L87bMZ9+F7vTjR+DWt9faQEXJ1avwEC1gBVW3UOPTSlmQX8OU6j+Qcn/JvP
bHSyEPQEIN7oayFgAcg/FBd8bOiwNgF0vikX/a42i82FAjpbMTJTTbT7Ug7gjXxLGRRuA/ksHRLK
TIxmXRHaer5eUXGEIuviwdTnsJqbE+RzLVB45+Sh2Yc7WexGFZYnXk1yWzz2yxB9T/ktYc/BievS
oebpx0TirSzP1UBg+ccltNLn8InooK4778v1AMPNJw6tPgdF3EECTetajBENqmj5BdQRy30DDlg8
u03evLzkw5oU0SbxjMinSQAT+igxgeuOOqh/cMIQ4DvljV5Trw1opLjc+lOBq9GUITvQ1VOchGYl
6ykAZ6IsZW26HmD9NDrsaIw+MlvolUJAjVxOGUjM8a3/wFR/+qB6P32g5SCjAVRXueDHZYY8wHVH
TaNFygo0h3ypzfuDfuahhtq/2K1MiSKb63Wrc90fLg+m0LtchgfDXFTBhoCtpaUF/FmqTWUA8vc3
lwFRKnC2k8cQd1DktsbJpoUmUZHXAzNnjIOqZ/1CGHAXdSgDpP0WbTWp22dADLlc2UbVCJ0z5r+c
tc5bH6jJcAnllKnjiuXzvEGGl2fnd5p7AqidUYQIYuc+jmcVUukJXjnCoCNDwCHnx5ZQK6bmgbwC
wIO2BZHu8fi774clHe0HoY2zX7odrfrTjWatOXI0ywsBB4hZ4vZcLjABHpfaMl6gp4FaypuIFjs2
khRp9LEk73fUKIBPovMOByBBByyetf6awucm6BNtakR50OV3JWh63CSAL6gL/PEjfnBcMnCoyqKn
jEvqktfHh7vSgT0JOajeNPGxrOE8LOw36Gtw9OUc6Y7XA8eEnRBvALYCRH7IQhx6qH63f5B3Af3M
Mb3mLboS+27b/7iZ9QFlPEJ506kTIqooouGWeHS0GYRve985ITBIUNZ/dV9Ud0Hl+McBKBDS3TLl
SPDcoOSo7zFws827f8UjB+U4Ght0BLjl8vYEb29dCUo5dDYupahNvKWAlJoVJwUeRYOjQwjZO6rm
xrMO3GwoqJQ7SSkZACy7mNmwdPTLG5bC7rlznLVFrZfQ3G2478xxJQDwjesULVKca5W7k3TFtLRg
zOMi3AqOQCrqnpLcqh0QpzHd9eIf1qyGf2eNelk3+htQ4Rsk1aTWvO/awxFTmqOzoARTHm106+6R
EqMy1St1UpamK8d490JiDXqEKGucO+AyWFSa3VaQ2g+CG84E9GSFTQWcALGJ4VR6ER6oVxZ+ZIOI
YtE9vnLISFha2AlR1kH2Aldiko89e8yje8er9ymj32ljC8LeJmNGHqNqr8fv6dmOe48BfGjPGOI7
Ze2nbMEDIr+v5hi3706rQ+fXiae3ALOawct7DhSdXAaxD+wR76y8qxkceoDspRc1/SCJdx8TrA2r
84RCWWm0HytpwBoxINHnyj98jPloOtxpaiaUj7XkXwEFXKcV3/hhSI1KnWrvRBOD+hsbGGXRA/eJ
4YMkU8M3FoZ/CwgzBwiXchE+PezKkPjopZxHjcB/q3jkwF78HKwxDmNI2ldp5nrrFV3IITUWfHhS
H+kPeuFIj7AFvpGZPXKpgJcQRKE0yXIIvdtrfx8QesB3wezig8PxKFFuEPUBcaEwoEVIoVLmzNfE
o2VHu+yZQ3iZoX20duymHtU4w9y1kCxssr/KEijtlt0ad0dBA1IkWCYp5Hjhp0PghVUI4woet/tm
jTIYIPhyI2KLn5F/cLhA7n5Hx1ZcRtgv+HILKqWcogxj5zVQrIe2BWtgC1E7MVa0HEedNYo/jdEV
FFiJZhnzEIM4ykdIx5V+ZHMPW9CFH0v4VvMp8IB6U6nHwDnbYFxy9BS2AJRQNiBiZ06Bj8MPSds1
wZpV/aGj2Qu/jCEx1jLsxtgO+iH3p+K/XPTAXAYc6vOp/3Rpz/YjC8v5UZ0QatYGeHg3y8sIgOCi
tcSpCJzPPlf5Hj1pjHauo1v3On0OztPkq7LA2337wAzv5aGuNX0EpQXSX4tGr70AOPgwkYMrbV+r
9RyPqqEY6I/uAawGMnzYRZ8gvbNn+1QQ5sRg0bL2ttClHd3dbLgm36cKGDwk5dVDfYAEXbGUdmXq
K8xMNhI2G/6vcAiobCcep7O6BHocbha8KW14ZDDYrazRM2SlsWv9A6EJbg1Id9XYr1O+jzgEdnee
/xqyr6pKgqG8tmwVZyHozOpzFWJUqwvREuHm0yyg+gFUlO1eCSs087xmUsRHimz2ebxU1GWfwwqb
KuKqbBrl7AvzjbpGwX3HVraD3x/tKuz77PfaCOOxNsS8okExV0US5IBIvGB1Ac6kynKbtIgbjmMJ
k8SogqvGrEoymJmi+q6DYM1iGeZdK9rFKow3ZVIJStSCV+TP49WhfkkUVCekuPRJoVcPtTSKh4ou
6KPZiIoxzYgn/kvDYCL9t0Ozq+kYCV76KAeTKqIBpFwQiQGKx3o1xQXojqlUG832B2pPUC2ITfQs
mYnx2kQrBRCHahfXE+0k64hOK5EmUWh+EziFbVF4hWx3ozDN69KEIfzRgR93WpNU1FJ+qFmi5zbc
reYtl5OYMfTZ32uMlwOBZ/Gslc4uRRteP9zqGw6GeE4VWj0DCQE+K2xHMdVmTwa9mfPAUoJoXfVW
V6ko+plD5KHoq/K++gsFdRoORbBPCIxY0ir4ZpMkagScxEvq4DDKY0vFC5I3U30bgSld4f9SX9Xu
izqGElIFXDo83fEqy5bOB1rcsA45Ae4416io6xeItDb6UKpWq1KuNJNQ368zAPTqTGbGjS6Qjl3v
or6JSt9F7QePPy4mQe2szV3QndAHXQJOTa2v8nyPZK4uiC6MfqYzqs7/f3TEOwRwnOp9pusBEAx4
i94KAWUOQO20OqdRXCly5hkRjI5IoxrsVa37qnVjPECtBh3J8+66I77inlM8gWKXW11DWkNeCoI7
wnwPC0fgWtVG4wFjc46We4RdNJwcQJCIThPbIfhwBsqV2lAU76hpoS1DhZOaUh82IEi6TfsnhBHR
ELFD0QfpBz2yTGEckZUBWmfM632ATDFyDrgTObwrJKUUsnXL5leXIT8mGEM5ofnH86F5yAl7zrHw
MrBjOFDoEpDrLmJCRTxjBjJ0nPXKvWSBYmc4OtBnTRZI6PvhtAYVodaJ2BGwCe1mvzVijyotjpAE
S71FCAgAK658TbhN6nMDtr7unNn1uR0OgIPgmPe9sAbtXrEUbbArqOB1REKVYguFOACaNAWuA1k+
ojdPbJf6EwQ+qcQ2zJK7BtO6VR2IAJRbv3cPXoTxD5JA1EcEeMXLivsDEh1hICD85vZbz0alR8Vv
Z46crA8q1t4JCoDWvrliZDvqbKHvRiehRae76szYfGsk2wA8nSMqb4YV+aOtYjeiV4IqjSv8Dv0z
c0P77g3l+wPC+jh58DeQKalyoJLMANsdra2KL9uS2bJCYoKEfZgVf7wTZhjMk/3ANJTgyfy60gqJ
rSXJA2IzlMJ4kHXYkQuymb0ldAimOGW9zObkhnRmIKG74Eg4LNXSVAiHfc+BKXWnvskBEVvT+boC
3OODv2CpxHBJ+wc7MSEgkmvUpgVDRCiFO3HpUi3i/3tQUOj6WT9CczZ6Sa4TixCHB3kHNSd8ez3N
YfwuqP3oxVAYpIvTBnOs1Rg3A0AqSBz68azWb/c+qJTtcDgm1NF0hw7g14iEiCq4ANnqOSgKJiEF
mxMfy9vyBroAHjn2mJf+s9N0BbUIrRJw6m7Nu/+le5gj17/k5/Xz+C6PEDLn2Q0P8qANkLZvBNEG
w5JSEI7X0DlK3cOuQYX6TeaEHDpiGOZxc8fu9BtKdTuox96NiHFvfgAPAo0yW/21G1FUaiEWS9DY
u/pNO3GpaFoR1c2wAzqr/5kct63+cXHvrd0EJUE82XANePeqyAe+kdSlI4Tx65JwyDp1yu4HrxKY
vbOUwgYluo4RJJ1nv+LBrud3lS6aHtyql3/0Du5+UPIrnWRWRT/3gNefg5z5Ez+bllWlxA1H+WIf
qsiNW1dq9gBDNvWfEPxNDf8qSJZW1LLeJHxo1MTO621aDxAwS+iKoZn19yhmEAnCuif9YMUNnTOM
ef4G0QU0fLiL9JGhLS757pTgl2FWUH5GSNNr7h5YJGA/i0oRPhPoKWPHR2KyfWPC+rRigPhg4Qy0
jlsHL0NjnS7e4sKkRtPQWmQupLhBWuvUeqfei9ocoifD5qgSVAlq4FksuLBeOC4FNY8o77zN0LOl
iJd2jbZ9T7iHvEPFictmendq2AmzpyKlULcTXEmOdgRV6Qh/xSknrJUWmu788HgArz6GKGOsrRB8
Wjxqpt6dP0SSykuo2UEpuTtxHb0bE/5vfHBRhoiI5llHXvYNwYQqM7n08DC8bNzsA7sInxvADULM
k1AReOG84b3v2B16nwZeIBjtQHCVDdOzaaUwgkZ7KCKgQm4cnXn75XWuD6S3bX59BdAH4PyITaH1
knOdWWL8UvbjfyovUUylKit4LbkWnD8mJYIN+HOgZUYR0W/gQuYjJ3ghVWuRx3YOAfpTANm7ny0S
XfxDRus4Taq9u4FDSq99DtLm4Ekt8hK8GsOQSmJjWKp3UqN7NDD6bLzdF8qzoGsbi/Vr9GkOjJuf
Vd307XLMGV45rOf027gNsDrIEO72R2Ohc8eZ5xCv9o1OhgRr0kkvg2pjgaRGgkRW4swQxW+w0dLk
Da0z14Jeb7eBUAOlZ5B/R7fZkrkxbjtcnc8WMTDkvKqc1NFNXjZCz/yEf/WWw/vyeqUKfk4yEbyW
9HNqtnxRRteDn4ApRPEbHADEOfoga5uDRLEf0THkG5GtQ6i/5mMWzysZktr16kkdJhZcZO+AcmnY
KTfs7PdE2/3soDl4W6EFCR6Jv8WSHOsj3JWx5k3MyvZF1oXOFrw1cO2syPnLXMFjsHRg3/rpP0Pr
iXzpyclSq4m+wW+Z/+N0ToJdYdKZV9oLsfWJPETjeIESsSkmUrLYqsL2OlmVRudDjSzXuOf3XPaT
gWAZVLAmuXXZxvQZG+i4pH/UlfmWY8CliL++7bGJdD5N70LWCRDpBQmU0pLHC6CIZsOeYt99uNcY
Ehg2YIgQWqGBDpa7x4cQGRycEGLLwD6MAsPbDmkN5HbNLbrlDQRcJJHxgIKDai1aIa3ujZdi7ibu
rTWuYvZ97zS4qakfIaaBtcq5F6/dLD+kMrFV6vPibWCV8Bc4yLVbp84HMofEK1o+wTbV3P3JzS7+
52A/EOhGKfHicqnjK/pWtpxsGoo42aupMpQgtjnclSvt82qnMoGWh4TuTfw2losaRC02ZIBVHpbo
/fs0GaBHyIyDp8Y6giDfrW4yhG7sKniUhSi4ISf9BnM7qkmZ8xlwq7jFN5R1XyKdUWbXFQa7igBf
2yEF5MCSVZOQGpzr2WqBQgQp9/3GSh11D2hZ4AdqMrB472KMoH5av1xEbFVLnM8TMqG02jDS4Tl3
LDdoqDRtA0k1d40ediQV4dYvbA406lib8Xz85T2iF6tDWMZzwjTK/WMCE+5G38swm+DlKDywmKJP
wFElE9wqhuejWZm1Nq9ViNJszQmBRP7ufy6GxRviyM3nZMUJSVmeBIhmGx3PzOLJHFwdPlMb6WVy
rHSHhfLpIlNlfsFfcRI6ZEYLiTl/z2j+OaM0DtT8h6PE6TsyPE4TlzEO6c515HoC0ZncmnYbNicw
p0m6a/fI+rxkUnnaV/hyVjrDFfFgoImqy9Ig205NZN/RVWE0tAkHdu9dBZPD6pADYRIhold72vwB
nojFOz3Jz6hKbNZo/rxQ6EJgRdeVt/uY2aq14TWRaGkgYEf971o3P4xisTBeQb2O92+/FY4qXFYi
jpuzBpZJu5uSzHVq4H51GSPtUjtN4manXfqqwvdp9Y6XrytF+HAWh/PWo988ELZx1/f7YY10PJ7j
b1etDtb12SEcrUvDSjg+kkk1rLDeq8mVK6heFiDT349lkn1dy9PWPjg8x+04aGWgYU6b5nNevU0r
5y/sP177oHac7MuLV2V0fnXan94jGoavDNmF8b0yPNNfMSYJl+UA9zcclghw3t1qaXiKxgd++gpH
59ak9vquNOa3xuz6/o4p2V/6jXB4efytOX1coEtfjdbP68b2PbzCmeqSwr2o5h42KG43y/7lIUVw
WujleRR3XpduNQz2nCi1bNyyIAweuvHdf3EVKMy2erV311h7p+OAw7nGwaDU3F2wsWQBQLvg0XtW
/GPbx+p5/YcUGY6u2c0J71476z0q/ro8OlHzqverJxltw+WnAYWpEC54jRZMRh9TNQ7qFLspMiKx
/FHSsxLvs58waRas+MiwA/UDdokyNbVpRHQIQfBZjB1EAaPxmW4A8jbUCWOsvDjGraaRZD68ChnM
uY/4DWKGHMv+3Y2eNn6vHwRPPi6iT1SOeNe116I8RuA1hzBu1pEbQAOKBeY5PNUD3vKFZeFbLk1U
DjnL1wRpELTtjrt2c/LhKN6S1CIBpL5Ohigu/M+L+na3DsJtHbw2hyBDKAvPEUrnn12iKnrzD+zg
e5r+7EGkd9j5iWQmF9IdBvySIgK0tho2psGn39h+Dm4DAbbhfVb9ZZPE2JNNd8+WwvpnZjsFgByr
3QrtKHLbtIGP5iOykKeK6ICcRo33sNQOzriSJ2N20YxlMoScuLwhCbV/T2tlynHpDevq1vzy2cQE
TldK+MtKa1KOxk/QTT7q0Fyd02dzSCbUQnbJ8BAN33XJ0nMTUCOJvhGL6q8HFHynYH+CRgcJq6Ax
TkfPYbS9To99ow8uHwFCXIc6NGt/we9AHKR2rseW+OfAMmvgIbgePWaZff9DbGY9k/Bp/zli5MwI
GuuIOb+dB33LwXr0cUqTMDBQoMWgMkhWjUXYa/QbXmI/+wfKhFQwoY70UH4a32bvCdoO7qHPsCfY
v/OsBIuV2b45ynDMckuIkxNtpBYGxJg1viFEd+LpqcfKfW5jhceqMKb5et8drxaduUMZCMAwe/dZ
sTIKNkB2WWPK0W8JGmJ47R7jWRodLb56PnoxfoKJh7XfkwY7Hhr97M1AShEvb7KLRqjEVKzTc3eH
pnQgHlp7VwZeyCqzhoZOzS0n7/cYti2uSKX0VWn+4Rfbbm/DFilYMikxDo1fRmaj4Zwu/vtTMU+P
v1dp+ECJqIw0K0R8lx4ZUqDH0+Q5zFIkYp6zWrtzw3rkNn2nidnMXddZXa+7CvcH9SWmzLsxj2P8
6DoojV+ZWThUVwf0GmkftY8bFhneI9kHHHGYEQijTjg8oE7FvDzI8I3hfflYuKc3M6lHVWZMyg/E
S7LctkX1hvekbEG1sfp7WLFg/nyCm4WB+BcxJ4MRutsqWl4CDnx1Q9QK2zqnXHahifWTfjy5zJxq
B/mjIVHC6f51r3ul46D5Ck5p92U4jfd8ffipVPByogrSGN1e9r3eqWQ/j8s2eUBOTWfG243p6NZ6
1WqvVjaJywlBELkD79AjpD91T4yoZua9GG1f92mt9wJvS3hBHfrC6NKH+vgyXinoZ/TRe8/Bc3Ad
8RnfDb5Mvm4rRMioEi+MxWOVfUXTeEScSIQXjYwe5nwQP0enIGJ/HT15nadnbCkYAPproAjLCO4S
6yWD+4jo5T4imOXdy7/VX/2Gscn/gmiExnYQTS/dJn2xbnuLGPnqtSotgNkMyoAHyoMCRjMymGkU
Ks9LmrRUs2+8C+/TS9DifQ2wykAADVldvX2NN9cvCSIfXUymOVYBEcoDYDgjPQha8MAjviDjPGEA
ZNW/1ocuurZPxG0J/q5EED+ECfyLlp+Ym8+ndPoKKrNXkGI8vZ4TC2AlcTQPxy7zNJkkkw8k8lmM
6Hdmh9ziu8lkA4vwmREAvAkYYh4Z9R8Uq2t4do8JY+4vhrxJSAPBXxx/qMOU9rCwuy6FQ6Cins5u
ER35aHffVTf6ADSD7Omnx7pWpVHGUL0h2CgJt2qKsILcM+IZzW4EtibCIgoXfH8CIPj0a8+AecS4
5R9ldspuXUqGoU/tkJa5GsqEXh2hfFMUhYTDFbJZtArY1ULDnq2/oLcTAkd41yfrn75O6RJVuyLY
CekrBLWK/2zZORRJSNC7u82G24q5VR9QTGWQQDCNgRyBj0NUQJi3AbAjVUxINqHn0uUCbQPC+W2N
c1IVuTFVIFGb0M3j88F6o9bA565hrVGWhtiWovV0xr4CV2pMlx3WY75gY0Jt8HzrIMXI7CCR5nOn
sr1ApIarDiWM+YCw9+qzXfP2W55Peti++XxWkssCyovAiYHshlPCCS1l904LBvV2eFjAIsklmWAR
P7pSo3DbAHBPHr2wB51GAPKgLKkyICn9W9veCCJlnjNMEif5Ld4+zpO3smQqGC8DzDP4p1fbU15x
iudcmB63gBUl+yJMbC/wsLn77a26SNlXTHeJSgacb578/GLpeX5dAlJrJkWjZ6AbDcYk7ydJWzL7
OtNO1tx+Dmo9WcHtf5AXZAaSE0Yjze9iOiYsY9WmlXwZ28eqBnhqxfz/1ef2QnNJs0mAOMgtlCAC
GMX5B3EyiT0ooC4zvQYAi8OyXl8nGllg67jrdLgpla/EWa6v5lApqc/ZBQCOkUCBXTgzPX7HPwb3
msg4qE4zeGLEx+YepR/77tydFwvp3alPH3Y2etgPjKxq3ovWZGr1067oXClmJln+eDuloOwmtjiV
qZPZgmeCdY5pqk9EoXcmFDcBugHJBPgmGqOAjEhiQ7YBCDmaTSYT0ZnHNe9hUxw69Y0Blh2phYIO
+GzMQ2EM/yBI4kZOc3qcJ9/7TfXnuCl/nzfNn2h+36x/ok28eW8+873/6hz9fWQlnX0PhXS/5aOW
/tv0ryRWwXN0gaIHPZJjTfoZdTUYavpGjDdyG7HeYK9R7MhZbGB49QCJLubc1UPuIf+BsIMC97Jd
MXqhhFjsxPEgRQdj1Cqb99R8EzXyD3A5qTpZdmq1kMXoliHnVbfH7rHbeJ0pdu0Pvfu12V+/3b2B
OZMBB6TETEgxZvRjukp8zSxCGJiu516f018+/QU5UFdoWj2EvBVgUGh9QYx1rwGG8m+HUEhi/vFf
ZkIjplHd7Q67/eFSREbYZ1RVTeE++95YgFBkM/k3Xg67t+mT2Zj/ixg+VDcWrcVz+vn6fJ0dCiaD
52hqsWIFB7vUCWGsDZfLs7kAP4901NdnUG+Zz1F1j+iW2f6t4+QXun+J2ctovgC4BAep/+uYBY/M
xTuElxbXjKf9d6xQ5uBIikj56oArAYXfMpeLBW/zM1YJH0T9797OCVmesxy+Lv2IkDz/V31ba54C
ypSieNuv48RAVTGyztxcAvGaXWnp3wlAANkBNkdtq36xNhc4n23rw7LcsuOWfY0OFFEzYGRVu0Xk
Tv211r3w92CRSATQZGSqyTZrQJi1Rv0C7h0VdJTMcU9EvDCyr3RX8y/eRDIomr6sOP+iskbPhCKt
gYvPy0r/PoiZZeYLkjiMZFFMWWT53PZK3mVX8j5O1S271OecG7R4A1q84R2H++Gjrwd/ph/cOq/+
o2N0je76u8YAR08LJuTR10X8wuXKZhzPYcRoTAQ+946RMOwP+/1FbPbHJ4urai67JENOMn17Ysye
3Obi4t4tiLw+CjJHE3jOCxUWKrKwaHdrtHGO1qNn2HGDL4jdAevQf+hRSeY99YDxAVMSluNCp0Th
xf0Rn5rKPMD3PQ5ZobN331tpBNA1m+xt/oWmNxk7wyEkZxipmR95jHjm0oNyTI+ZVe3Fv/Evs+GI
eYBZX9ymJxt+qnXvijKamb6PSEl9IgS/AUnR/ONUp8PF2Jt4E/GeJiVrvPm65s+u+wlE1f9OkLYa
h0xgzWWjpmE+GXXtrsZeqVtp8mlz9Gtz7Fvd+6TiVOYMDfs+fHLJddkbXTS5h7QbKK98Y7Fx6zS6
982t8/k7zUrBaVYGysRaE+6d657lAcy2XYI5lk6jv9fToSNxIYzF47Vbr0/SC45V5oHOUojUFT9T
E4TfXwnLg/N8DxYqwBbYQOHKfuMX0ind5fu+ftGsocjxQwvip/yz35RWPKF9t1rT8/w4v7ys4/w8
bwTNUSMwgmP90jshVAUdhHbTfhZmDnJbOLXc/pK105imZ+t9tvhscHrZ+PL3/jkl9vunhZxRaxV9
N1frrxBFohsSsdMaej1IZZtJF/gl/kpo3IKQ7EenioO+04ck2zMCDqBU7u7nRua/VQwnnKEaxhMj
t+RLAKZtSC6WPfThtRsIbh3YcDKXDIFeDJXz4xYDCsrl9zF9YLLjuiQVmaPVyKzuJTVAOIK4Xctb
o37Rq3UyjJKserAO0DIffjAHPAR7u3KnqIxT2XEuHBiQKCdltjB+Qc1eQXks9l/NSXVCoLn7TD8j
uzYNUcNZD0Jcs0+bBoqGiDXu7rN4hnfZGMhtoEYdIbEzAg+C2nUG7g3P20lxUtUuegnfEXBMIJsu
KBSFzTi09UAWoouNWkS5O2gGZ9Bvz+6tR2HRQsa7tx6WxvdBNDh8txFCI5p7IBawLEdYhmV7+/PX
ZmYTj5WHV3S63164/IB2i9i/YjxNSB28a/dDhmRWpvP5zamNmoNjPwuis3Wh8hbad+5e+djdQ0Lg
heBtfL+/0aWKv/FHM6CLE/KiaABSic5SZqJVen55rciNWeB4Pt3TXNouZevhOYgQzsKJPhB9n9O8
ZGkXTLSgqpVBD5UIOWmLAOQGB+Q9bUQbTFBtLgJUsN43lLeR/MjstrdEpRsqFvmbHY7bkALYJLwj
Ha/j5rjJvs9zzYl59n2LbH0XESN0T/1TX/ogOM/SAh7/ipShUmMNtin1Zoc2CSB5hH1oNUb+2n93
D/13d/+39j9e2GlOm1NNj/VUyykNwkf/Or8yTfTDJvyk/qX/Zi520u6HvZHkDs8nRnjOQ5VkyssT
zlkATeJxITBulHGuM8h/TKaJbjHWV0jpYq40F03uez9OQIRSC+LqsUxskpZ1gy2oq7X23qihqrCl
z3IB1ItGs9cGUzwSZJnjjk+TGphdUQWFlVB9HGbVaPara6ArAGcDxRVweCcv9n899C/EbOPKMktY
20jLuMIsPoOnHTtP+8lC9Hb2E5H09Z1Bt1Pxf5EDfLyfReJi4+eV3TZtvGKLoa9YR46zT5HOWiLB
dx5eh3Qtr8PM/hD+VRAqYDj2UMfPH2xkg1IQz5vfasjST60RahHU+y035qiKY2oS6umh06C/r1Pp
n022QW2FmauDXHi/0N0C2DjACCC1qWm2PZgrWjFe6gIFQG2FKIhXHEqKJerfqTphqAugQha7XO3m
33F33LX+qECcxwLLCKIt4PbBT4YNTEMbfUpo42f+cR0fl3iaAf1NNhmSr9il1a329373BDktlnAE
z/ne11sBxPw+zmrfT/zI4n4ZldF6i0+ocWq5OFRRS218h5PnXLNEc6T6B7/Tu/fL3XJXLHyksAzs
I8NNCZWITfodDhHDopDaN6ZvVwpiLWvtaNd9LRq0Wr2XDzm/8/QffgN6mh48CSToG5BBjFqd/kAf
WFUjc/ZYvPwSHfknlpi3XhtZMWwAwKtmXcy8+6BdEauRYE3LKx7F7BWFNJvfJth1z6KZYIVvQVWw
QEQkBBjVHCzLnd9c+P11fM/h/ScavlQkqLLt6RQCUATJBuCf9U6ouLBHqe8J8l3wN2HMBcq+DEVx
ZRkGoCBuZwr2Q9wnkgXyO+ZaETFoKCkVIJxm9GoMF4G7gvcbLXeioOvGyIOjMioOJa/upqg6VJy9
33QrDnoW/QYxfmzV+7GVdSTOUMtpncWgwx3KEsdEpKZ15wZE4TGAscEEvwUnKDaHQOQaYZjapPPi
dYsdrlwcXrkAqEKVCU8kwF1zTp0FjAzOYq5AeUUTS1wi7XnUPJw1iSSO5IiQGLNa54ERoh7adiR+
UmPdxtMwl72TGh77AegJ/QSTD08ibzRmeF7xoe/XX7EbuTdHv60ipNP0zh0kIq84OuqWAvH09ruD
VM4LEr7g7u+ZgP76Shga0TqfQUFHSs0JIvvA901VSpXR5fkSqi+68i+of3VSsicI7HK+Ihb3pp7f
mxi8dZrXDiSGQwsUphLteSI9sfT1IWTOyRmp1EUPDlTrSgyTgkhEPQDNKa+yEIUsBY4s+hiDASgv
RQv5yYpTJr4OLf0OzT0EaoZ6A3FjjZ5a6Ri8AA8vOC2CB4uiJQ1niMjfc0KE2J0j7LClpc6uVAET
Lk5UMqAPL7movML2hGvzIJ8+QasRGZZ2PIUTojbGoxiA4l0dAZ/QoeBvRetRBCDuFZVe7jY0b08D
WgUbYNcIQ0ktQETmtx0x2OlxxP0ze4TUkFo5Z5s99sNda3LvqDq6yCAF+34xh7EF+E8i0ejQ5+pI
v0LpKIBx8Fd3oCSRp6xW278GeMOqu3X3vSl5SgHSTd39Gh4JyfVA7kI1JikHip4qNclC2EF5mA6y
EH84jrEVZ2TjV8jV08+1tGSoFMJm1R9oJBJXmJUOPU/CHQmG6PH0ATMXCiJSE0FPxCGMkDyWXl7w
vtNE3HOom5BvG2ZvrrwP2FTQU86qWpcE3BRC5PuayKAfs3PLGZo5q1sARWFIAYN28Nr5H0/n1Zy6
2izhX6QqRUC3ykhkjLG5oRYOAoFQQhLw688z+NuntPHydsAKb5jp6e5BhvOffFgQL3mmjDYOeUby
EqUbVfQjQ6haWlRGAuUggMxDnjhcsXouE7xhsp8gdhcui45Ydbg/PySZ0q/4Z7WCs7a8zAVpkcOg
O1n/QmbK+eMHVhxj9w8eMiLRaOGh+oJGRSyHMDESmZd6pxOfkKPpusmAYS1h4Ald+gidmpWQPf8C
2/G8Egp5ymnIwidLnw4oJ4pMWQ+Fz94A7/UgTH8HFzqXixVVOOIwcLKTb91gjMhsQqoUiSOizECo
AXwLBj9mEX6zKVhDN80PVTUFLAtAqx45/F6z6SE7YgUEtkY7djz6pZcLK/o0W/OH1sXP37yDlgJP
RQItAEfR5sq0/pO7/0GIyONPADf3WJbVipjC9IRNJRHH3VVw2xqwtiBfGovkHmtJjM3WpGrv32AW
f1JdkGsnEQMZRod40dAXh1d0dDY0N3gZSj08laT4EUhoki5aXK9X2ax8LwkP94R05nw4peo1nGqS
d1il2378HbRzXVPkWjxX9+UlqS8wB6mQzTGurfCLoRXx25EGfc/VYzF4e/BTHTJlKqqZ/KfjXZW5
mAZkhwvH/s1aWat0Y61uyWl6mpYHg5a0iCJG4/MG+6y1SA+fh+eh+tEOtFBZnpfXec6Ldm4MpBwI
vxQV2kqY5sMzAvvHrFuM3oNmNXg33+n6zXF7a2keNqShm7D+Rbkm2jVaZ3DQR9YRdjtNll8UIjzv
SKztGXI8nkcxLTYsU69DNJp/OkRZfP8miWyvJ9Ji0m9eGBYgKC3ocTsgHhTnr5Usrn+uNhJC/w00
Lkdac//APeINadL5WjFl0b0yz8Q+UE4rf4kdZIb9Cc2ZUhiindxwa/LcB85kRoYPorDJ/G4KOrGJ
403sfy5MZyteDLK5izWULGASLPKDDBExF7tCYbQ/Uw9Y64UWXUPxSuINNv82n59b8VYi0QQOkXj1
7rcTCFFk53astZN9E6n4gCXt255QuPDk9wDeH85S8cQZrI3E9VUCpiH6jD/PWYSo2AELh1Sik3IC
04a1ibEp+ILYa1XbCxTNHkkHb+JuuIx/NYM6o9MRiI3gNqTP4Q16NPn9ogGv2c8FuxG24pkeZ8uM
vMOqHR8K33G2nx9nJxoyxNXkPNZiK9RiPPHHWgjnMaTpmrBbdhqflVAT9bchLMOU7CrZq7RrfYbG
VEiN5lqda6EWnsbXX3Nuzu0p+f70PDlN9NY5Tcy1shHEV4b/JSmjhTEzZuoCY2im7BNol/TEhQgw
G3l1tICBXB5kqjOe8AsQiXk6/RITxtOYvsLUUsHlAv3rCiGz8eRkW/zr+oCMyd0aSz7c3bCLu3gb
2jt7KoecC6WF6V/GMpwe34k1tjP/3wOupFNGzTVQx9ay9ybglBJVKKyAkyr1NHoPwV3El/oaUeks
UelkWLj7/LRvvvUL+vbcpnKX5N7cVwZqQh9RCStQ98pt2qB/HQ/OECOy8flNhplgizLEBPfJP0EM
X4hZEWxu7r/Y/fcP4y+5SLEOlJcMKyWUR9uMj1H+zYvCr5MvVPzbbjMN/RedaXyDf0mJ/CeRXut0
YYe5WrumEslKFmibeokr3cv2rODX6FwAqvpnIAbzwFd53fHxu/uY63/c3u++Cvj38EwiWfkDBvGs
5daxNu3n3RJLNnkvXqlrvEzIxG/sb76UoNmytEKV9HsH796IWpPgW9xDYDk6Jb12F9xsyal4woQ5
0Uriv5nY9tUrfM7+8Ru/AqRdsc4CO+AdxeBP3l/c4gQ172a6B/P9H0BB1HzL5xpnL1fxwGqxnt04
6plCJYyuLm7xXX1nke71b3Itx+hfscgX9QwEtXlTPeVXcEu5mX/3J0Wk4dYA8wLNy2WbwZM3FwdH
eSw9H/PxeQyCZoVWWKFKtGePICcleDD55Gkx+RrOjkfHzJzRxZIr0zFLbRap+48nxRIjSasY/DXM
zp6MmG7AvKdByQNewcs1ErGkLxi0/LT4GcbyeAvM5zB4c5t5Eah0WKa8EFz8FOQR9px3jeWr2Me/
Tv4xxmUN+d++CyUTn12r5L77uy65ibSYcZVYiXmE5OjyE1IU/F2zKxIAukmCh/TGcjcsltd4w4LI
d//COJyyP6ZSB5iKskbMYEQEJAcOun+1AWkt8OdaC+slbPz7R+MTmmLTI+niYClVRowxgNDev3/t
8fICOLOU/Th33vkOkL3tHCTxAbpny5ENRCyS3qSy6Hm/ETAOW7MqiC3XKuVMklRWTeK/OMeR/OVw
JTC/HFLMHM6zcfeV/8IVpAnIskVuE+hLSXUrn19ybWj74rcuQWQXiEXowxVDsb8TfrmJ/L3Zu4Sx
bAbf1Dj4+H0+nLfkyu4jJ2hQsJLUV5I6KxgcZsuj/4jouhb22E7i7u4PVqPZCOvJJsoPkh0rb2IL
Lmn2hZ+6Cjkblj4czc0tfF0eExbiD4eCN/xgZvPRhga/Z1NKIcQXJR9K9xyIG+R1KWMBe0Jm9iCS
4StWmTIz5LUn+5TZ8TezO+Y3ICcHBbWPx4csU+rXA3Y2I9AIZcmkw6/hHt/L2rk8HGtqTdOJvAYc
quH1i1H/8Zyp42t0i+vUoRMGDL7X/6nj2wvx+nsr+agDdZautayOq86eKdPjbVIOYQRtmw9V+32C
sdBFToH0GPAmAyGFn0l4Wfu5h2vxNDpKSPEaAX+OE1SZ5djhxy/ZuziBiyZfYlnUZ0S5UnEmiCY6
kdj2z+sBISmfEd2ffSMR8xXxotAIZwgkGWVoX+dHqhpLeq19tF/sOYvhbLU6vOHpAmCJyncofhvE
s84BTTD/0OqBjxQbqSDUTYJ9iQ2EAaByxzVC8b+oTsGYlKXD61imVaBHOajVAN43k2xmxB3ynrGs
JvIApARasplc6XV3BSzks18NyPDvpmuznvSHfdNYQcnblluTDtZoFH9oMXnQDs0PLG8K3/1PT4pQ
kmQU8DDq+W3e0C5dSsBSPaZpofyjAw2QMogv8RC9CRkB+ILk7oJqSXpf+UiNYzrJHMdKRBdGXwnE
KR/0wKP/h/im2m9/fvYvR/tXvAJBiemihuDQHPwLLKQvgYbiNraODm1kwtvXcUymGddfiu5qczmM
+XCdv98/8nd7rcZIi5d48sZX7usM7Q86oFEoKAYYe0ir0pdUHjIQakENHaHIuwRPE9Gs5MViB3Ly
Rb+aT+/oJNKluKyj9CTyJD6WY9DDajv9YOhB0DwYY7hh+yPPEVMPyVwkoJUc7u8gTxOUgpeIwRB7
0ViufCm6RHSGOAVxHsR87C9w1AAOEBigDCTLe1lbr0l9SJ9EHQNLBydoEmB+Qg7BbcSWQKgVYjvX
c/MspL0S+h0n5lT6PzQcXdCAs4nVc4eqfnz6d6SK8G/w/7iZTIAnhyRzggTRV/KV7kn9GwyE8clw
/bOQkhxXvNJswKM5WefKdr8kFfm6/Q/lIhAmAOzZxiyyxA92tA8+DcXVlwZm7jWyX4iVwS/abra1
gSa+OgczYrEsG8YjxrqUEzufVm0UUhoGc4PeFknLy7bnFsu6IFGhtqwQ+M31eRsMd21AkFj6FWmR
vK88DcUtlkB/+T81ptUk1YRyks5GU3pZnFeoptBOwLuewo3Io3JxDx4D2hrTOg2LOzwl6EDl7d/p
44xO8+gPqXZC4MIGmScKMMb6ASTwa6NtAspE+z/0TjPsHspP+tzftwN8W/EkG34YH8c2viweRHMg
Kn8G0kPNS5/gEQz0YD9tfsVlS7DPy8SaXybyub3Oxvsd1QyacgB20mzgPX8fLJU1wCv9HsDIHli4
03AVc2W2PwE2BLOQBhiPEEjDfa4Np4nV2X0xQjD2qQQ3+HVje1Ikx2mDeuf400aNfA54l02HY3ld
pnQS/6Q9BttMiv5MNpLytZWIV69sHlfk4mfvl7Ze7saoP06+cqd3JRYEx7WJ5vfiHum8IT2pzfee
pt/VfA/HL7iY8eX2XsBfggn7ZeISd3eupxjOQX151xA3Ehj4p08rvlnBnZjo5KgfPMrB/FMinhuW
uexB0KacKoBo68lL96rFX6gmVgmUXoa0CCneyKyJ2gj8SGbWG9lXiQVeebhstkVizkZUe2UDlZov
ublrccfkhZ0Bm3bvWus+Hk1FGy+/obBgXalFjRGz/RPQ/O8Q03FpXLWgEkJJxDxHNJSywNCb99vk
DxUWy8tBLI7kgmBKgURqH38gqyAprJlzui2TUavHqAMO3aIOaeHV3MSkvpy3U6Qdf2iN8GmE6QaP
XEDqFrKWFAAM3WlObr7KV2eO61tJk6y3VIBS8UBH5PJwGtxIadxBl3rBeUS7BjiM0wFyguu6wtYR
sk/Fkc3TZTGFJD1/YomE0VHMxoMPhaCGJz7CF3BgL5CgktXRwpt7TpxL9Fi78XB5GqsLSI8iD1ue
JsPwEmmbvTszg8eE8tPnILjNqoZ8haoSE/2Brjlqp9ok1yJVmY1YePHywMURPvAUuVYGtV1wGY1G
WnSVqFHk2XQD27YMceM10IV4U+C0js8dBfMYKgeRXg2I/Hi1gpF2MMdx/kuBgKdDwrCrfs2Q/2NY
0SWkC2iNNzXW5Qfd4z+U6MJrUNGKlrdQw/JLip9MIYoXxlrKMjQgYZ4OQkA/MQbu3YSoVjLs33//
Zhuqge6RGE2gyb/EG1TRl/qE1EfERF9W2Mcv1UZa6E7uAKWyM95ZjOWQ4mYTHyc01FF3DzY8YywW
qjJBX6n8RoYq7b88+seAIhGT8vPUMSe3L8QVkYqsi5tSslfKIdfNfvuhhzpbY0ZhVj5W/um98ik7
8vY03yEbgtzCIQbnf9Aq0e9cLNCXkUyWC6yrs2Nj7fycPudZeJs+LaaVQu2ECltoDT5NOFXCtIJb
9dFCbGops0mp7UYMOFzeWLvFc1kOTpVMC8HJKySVUJPwc9ZHLS1nMIaOaHFDYcf4LggNFJ6gEgyP
s8HmmSHnEFL1REloAS1Vn1f1AHkxQQX4BfUhWskSLP/nTB79PiIqvvAmCgIOnZ/CzeLjBePyk0J3
8qZ6mO/9+gNQTr5e/dpr6O+4d+TvssiqOHhISUwekxxHKp+nVT5jgcsWYl9b4LIkhSUJGaQ0LEYD
uGlAw6ZcK74UMlhzutftaAHjpAPHQEP+zT7xLKjl0bPNjGuK7Pb8NKO+QR26/R3Rk1r6Ug+WNuoJ
115TR5sN6RNDSyuK5y94fRTiMRIyuQc0XoR2nC1eZ5RxctLu9LQ6gzRgpFFz7rK/UH0Dkc90qYDz
H81qTgc6CD107uHFDvfL7LG1q3CE8vP6rRd+nwxAWz72jzG/JsMUmg5lcteABsKJmOMcc/FyaqGu
Kxbq6qlEiK2LM9bURDEgXZN79bOnRFs515/spzoo38aiN4MUuIcllGY7OLgvCjqg3bb3uMQTjFr0
Pa5/s6drLwnmQWLufp3UCe2kp+mu/SH82TbgskNAZTRLJn7YLn3LBp7JSl3SqDnftNNiaQE8l9B0
EZB6+o7Gl2hm6OVteTdceTLn+aP1dGOFPgsVxb83PrInpITp7nIYAk7znrAvbb+k6SFC6jJRngT7
2ZbUgm4ECvy3oZeeJ/p+qqHJRQJHN2xoz1urbv2SU0rjwaxETJ5+Z6Z/NP09BmR4YVNMJh4p3a5P
aqAZniWPmGiM+u2uRLlP2zbDFQEUu5j04Ya1vzJ/xd1B/MAgsMykhr5rVmL9gKnBRKqPz7FUJsW4
owyU7V/V6eVslhgJlFGrQCDiN4ACzOhC/mtTlzSoXpfzJwRXCguv/4YlLZtxBjF/0IMh6UIiZaPw
goBLpCCaqfJTjutn/c2g5j9kKTCCIQGrGN70/1oOqR7vQ+Vr/oJekJubLASialcXI0qQ+sIipFNo
bg4i7HxtJ38MSLpK0HAadx64U1Q2yMJw6JF/Bbodruiq8mMD241eX5HvCmIrtmVyiGEsWH3zCpoJ
Ucm2gpYCJnbWtTfNngH7nBRf/qx26Qe2HOWLowrKKThnRvVRsE5BOlnYLksaX73SXtJoytAWhWiL
jyy7vKqI7lUcD1qGGTS8Bzxg83xRTr+41lTa/FAnxcb8SaC9k76HWGaKW738eTYAFu69e/zZu7KA
N1FDooMgCYeega+SzA8n0IhYtM+/snhfNeSdbvkhn98JXL/MqThG0UI2/q+8JTsdueJuSlOjMSRw
4TxzIqHphNsJbNbO3T7BVylpaqHUmL9MOpPzYUjFovKsKRpkXilJp7PQwudSlmwexTXZT2jy93oQ
graLt6EB3o2RDwGCvKRYVKoeslFiYyEkb/AmirUjPpJlkBohRjwTXBgGeFNgmo0vlxPc1shmERIP
K1Y61Iu5UKIbYSuPzjNoiwhMFO9nQRgxcLZQZchlQbYAjkYBatzwDsxYL9uzm74Ze/+57CvvDPI5
mMAuVID4QDLnd9pMgTLxlV6HZ5tTsPTud19fdGVY41l58WzKPqGzn1/e0ZSfFpDZbu+Xp6vDVkF0
lBi4GO34G8X3HagOtBpNTDiqaOQHc7j56nAtxCC0d1BLxAYwDIhd+t2yghDrlP4JGbk2pGELNmd4
KpzgZM+f9IWl0x155fwtFHfZ8xhRhkmSRoe0VcXAg03hXd/tZpWmYUbheS/K+CcVapo/Upd5tuyS
l/EFgxkk+Fc3I5PxLbIryvQZemvkW1Ty7joMpPPQf9BIuXRs+tDTB9IYKxnpN1aOEtdBHycGe4Be
H9ddO3ukMZTcO/j2PbxgRuLVSfs5+B7ovVMebN+Gmx7d4eIx9hLYRSrFH8Tlx27BD6C7pGkopN+K
2km3pR/Z3tUz39L8K9tJcfYQpXZJno5Hn9yiRzfNKp8mmjndNtaoxfUiqBu3pyrQUiA3G77hn/ke
oOtUY9J3U/aflELd8edujvnd7AYJHpBmRAP0Oby+fRqTHST8GjGqZYWnPiqrsFMdXC97zBY1SuEt
deORc6zi22Da2UE2pz5odIGWPEYTU8fu0thWfGVbUB7VAbzPCftJiZsmNXHagUdasizOoZDwN2gD
bA1aTr48BpS2aOAXwc9n9D5xxoSg358908fbETojvwf9HL0Tdk4V3ur83HE4fWjYoeDgAfX/Sg/2
BZCQRTZ/jk2qpsyiEUVa2oA3/0y3pVIvlK7BuMavYTgtAGXDdELmnGIqpLDe7XsX/W/Jwj1HkK7k
U2bQkElJF4Qj5dsOu45m26MZCO+K+0zAYfKU0jA4ze6Cbwns+uUg60UojVq7u/wy4EzG9x6PpKu8
cf7TND0VMgXPLknD/5co+2dMxcSG1FqdaUU19HFTe3uRSl6JdPcyLv1z1BUbUzF/PjPTvMEY+wNq
cF00GnfJEecNwcaoxlG2lbUFZD6kBMtqs6qO8WnXIE6bVj8XHX+ZRRUy4KrC1bbpUp5fVExvdfjc
akXUwCbGSneRrTlp7mANSwj/A5qpTtVqg+DXdDSqxnM0+hQmLbaLvo9UPTgccf9ScTAIKlp9sVgt
25Ic28AlTFoFClcTaz82XHxEWGGIKlhEbn4+Fgj+8XF3b74oyABfWAeJQvofxgATw0Xmj2CK1I2y
SzsfMJ5Ig9b8uZRV7gHfIn7A2cEB2H6C5lE05WJYREeYBcsaSpbFj5UB9evhId+R7EkVvUFzT5Wl
QM7oGyOnejjnd9oI4msqiRq08N/r+2g+pBZ1nd8wsgGIwVDtnBQ79GNs8fR4/Wk3Yot7QHnCqbS8
ITOQPj9wcMTCFnzyHB+QjagsVwA7LOZspa2HKmXEWaWxfWBs8Qg482YjunyMD7BXSg4F6rQLz60U
SYtJbsVJOeSO2I8k4B9TBCA2gyCGVDLCwq7Z4LqGHJ9I6A7DWfEwYygYMGSmr2b1OEBB+1xdFj3V
c0zMRFMknoT4MY8RvUyuMx3yE6zliQ0r+TobxjCQKRm1k0dwXJ0W54UZXGfnRTMe6cn5xEjeOzew
mbc8apU1tkrSVhBSOgAYp0mNwsNbYM19tbhApLaDacl8QWPygw/b/SDdpPZvYKB0YFOpUmI3WcYp
zmwLHfikdLD6UL+/fhZ0ZYsuSb+4YK4y9HlBC2INyHGVgXNBk9wRzheYaNxYaQ79MWr0hAaHxYTh
Z+/dM1oIE8NgI2qO0Xn5xuJyKPNlOW/uZLs4KCX1/EjZEBNhvBMwvHLsw3jJT6Hn2RHDDaGjM8gf
Fg/lgs2h3HktMahkXrE32DGwRBeFXpYHEh4M4mYS7Gl1n2b8SfgVVoTeiDF7dTqeoW9sy2A11PE3
5OdxOsLSX8gXtB/gbam82FgMmj4SxbtTK0xdnjYOOy3oQY6Ho0kMrGIVJL9lJIhoVbBxfnWHRQQb
PL+vJfyZGwFVcl/ryB/I56zPmnz30PuHfWyzUV2s8fmnVaIb9DbC8G0THjLP/Ok3e+ZwSLDaIAF3
LdVBiMQ1AZhgBhnsUiZ0ueYvwElBjMR6TAAba0EuRsFbFkFQfLx+jKhbX+fYXhgMTAwjcKqsWT6g
fOTgLdgweZDb8F/jASyJb2g1qbPswFVhNlYxGylmwQeuYnGObXw8ziCqx+DAW3SLn4Hp8HeO7ogA
G7sN37y7cyCbEIM9XBd4ctuK84KVPube8XdvrMrNDt9KrocfoHX1nYgS1grrHOWu0N6aMPRMXyOd
WnI5DcQeVk0Qy+cYm6mOJRS4lWYl6DNxAaD6YPo2NSYcFcSmWdki5gr5uunXaxw4kF3CrJjjl5GL
SYcsRFBu+H7NdhSXGuUFK8AYhCHCNoUnDQbIJRfAn99dPDaS7XXNxOVM4YKFgmES5K0Ld2dUcJae
mKPBf+tnco+51+QR5GY+z442BaRsmIdgZooi7Jw8Nja1dlkDPjLuw7UJd9f1lZWI8ae4P0wcPlNR
8O/4ZoA51BlGlBHJ7WW/5n4gOkVVxgrVhtzVBAIU7REiDecPsfyYZV/HDzwnEEzs2Mtjhec1ZGCZ
/inGtwRVZ7FkNKKC5ZkM+VMZK5jNLGHt5Sv6nU9xJcSLkt2LJxAjx7MGIeaEdXyOGMoMflS+bCim
Hz2l5Qw6TmCpr25hYAAiTwyWNieEei5YoWAdBubP349zzY8BdH2m1vjoYY6NIK5KGX4nH8U26zFW
0ti5sYDy0BCXe+p9elsL5G8xxqHGNPjGwuyHFIOdA2Q8KIUw+fpneKZdHkP8HCPkhsWB5bzsOgil
uXB+imE/P1GAGYL/7uCNh9g7RDqWiswBUDS8A2SYyBA3mN/VbvAD6ys5UevQ3XEzZUDUTYhZBsAi
azqaZfALpg6WqPAR30TCl1oOXh9Aup9ZMPqRe1PtuOP+MNFwr8BOBtZTgEE49bvp2Tc3BE8YHcJE
dA6QJmnnQyv1gCt/zFoswvDOKrHgZaQiRf18Xp1XXisWHlp0pyDi6pviMZUzFnMyZLevu0W9LZH5
8IZtxts5oSzxdfziUTI5wZqEi438Gvkjs0d+AQ0v18D8o7aDBJf32nQLGG3BgHaiFaaYcv0yEUH8
IQAiyGHonQmzsS6nmHdg3oh1Jiwrn5ua8mDuay6c7Y4HwSbKnGtXF87QAv6DY8WEkD/4N33t4DrA
7JrV+YsNFhMxOpB8sHq1mPr+8GS6byqE9/WVvnrS96T+5AbemKilq6leo7LTtoDdPHMYjAtIJVP+
Gjk7emi8UWvkLh4zGh+9oVtgxSAeJrzBg1o3D/CZ0ETACOvP243IPEJA/Do9qLKUEAg1QAdYpTVG
DZ0ibMo7BI033C4ijeYRzI8njJwULdkiAwG7bUbvxXOJaRDrHpMy7BY8QcXDeeT17+DdgKECCQCW
r6fiPQXTYALCAXgw0uCfjVY9TRvebl2NSVEanC+eNfxWTZYzfb4v1qPRcGbm8FP5/mM4CIdkIuZg
9Nl1hM5X/ibK5dNSaZuxartpBCqBHJvo7Xqc9dbbswLE7+HkAV5A8bzv5+cR8odMPy9N2k7oDH02
jgqZdR3szdyzLsdQM+L7jW+eoLY84bx1MTQN658KkgoaOvCrdFNSCC8Q1vgIH3Mi8+07mOsFTuMT
d9VKHF+GiTjbJMOONV7cZ6YowGH1yyhgDCJkTmX6P7HA4FkzkEy8wHK/Nlgt+8YB78ZcfA5EeDNc
lkHohZGSDBhtJk0E6k0KiRj7l/2sUSe1SM1JAic1Phr5l4Uzw9iCZavcvfrpH+EQsU0aeA3owE++
gtiv42HQ1hFnwkTyEvpZKqH17xKC9XGl6RHbx/E+D4wTxbWa3fbGrotoxcBqqqqi/eM746becHE+
16Fex7Wd3LVVURBX0//t4YzMjX1sWGdddThWhm42y+vlCaaRchcTybtrAPja0Qg5IZqb1IfCaE+r
MbZ2+Sc9Bckt3as/2uqRqQEMqom9OMYauEWCccQAMnKQ7dJ5S1mOZRLnsgA5KZ8OyGibZIjbFHY6
Llb+AjWDD+CtNG+xHI1vh3t0O9h0Pfjss8Xt0B1uB8K5IR5BPwqrEjkpPrY0vAHX8vef+xtglb4A
JHCRrBkPx/jtbz44gap7p1uEk5vJE8CsiIogKGHn5YZ/Mshyw6eRdM9Y6admCvTpdHdaLXybd/5I
6gzITsvpkAoHLoowCNhwbAH/jA/1d1AkEKoZgzTI03EurelXp8eYSJjpFFz433VcjNzLRF+WH/1y
/2/4pn3fP9WdieD7o4GoHfvVmBMgrLecW9jsnUIJnnv/syV2l6zV3c9n/Qm0ZW7TctZ4q5/uRQ/v
7/bv8x8SKxdtVX/yMes74gLgaXe3vPj7w/2nV2CleeYpyL/rVUUAP3A7Pcixqro5+5lpzbNErz4e
32brSTJzJ7U5+Xo7Jyc77/jfBqOutUHdWPxYcDQmDNkOIdRtsFDj2+cdpev7snFHcESiGhYKPt23
WG2dEKxlhDtTuSwYKOX0ESiPaAARG3MzcPChZ32Rcmf2v6r9R0+SB1i2c9MpL6YRXh7Eb+KqQouU
kW8SF2au5R9BvKlzUJ3sKU0xz4a066Q/Mzo7m/iSATUIrlpUUFqMunDEinp+fw6S1vrJH8viFOMp
1pMAA7juSQcG/oC1/unWE+Qw1NTEL5V2gKKVEM1EsaIpGt6f0ogAmFQ+IQzC/TQ8UbSn4wpJIC6b
mErzEmNRYbo2kE3x6fQpyGFkDul0TXD41yEdj2tSlvHxyzg62BO/l9+s2gAALA1f0+u4wWJ93JEC
25MdhqN42ngvS08263bGXtAgwCfh4kYPOA3cAAg6EMwdydjSfNbPhrC2wfcwU+R04ICr7HOnS1iv
h2ykLz8kOyiWmLHvDKQvuBpCSxCbY8x6cQeaYOh6P9QUeHy0SBWiIkrkZiyqkf3vFQks8q4z2oHl
VZ0V/87cipZThHCy2g+JodvIEK9RlTWAqum3Dl2QngDv2CuPftqwzgJ2Lbr9EcRJEEtWc4akyKUG
xLvsKXxBYpkDHbFV8gyJTy0z0rakW4iproe7NT69gvURezgBsJgqsavXeIDTDJqyIz12RkfONkcJ
iR4IIH/DwiHuq+dYMJ+UnV/xyWyJkbd4O5hYk9JwJanRg43BsqhIqqAiSz3DQXHKIL5npJLJACXH
wuzdNHUhz0wv87cT0yPaj/Pl2NLZSdBFU7YZEQWhgsM/S2qeHdURQDumLYMB+IndOLoDYHmgVMNE
T8dVOubT8jw/rkfjod9ito1YBP1+eGYt14lP8VkMuNuMDyM6os8LCc1UgxBWQmeJg+EweyfbC+ra
n7MBaaab5s7+3RywVWCNXgatRCD5KvuC4gRnlHGB5/+OVPMTbyj2rUoiVLT/iyd5OtQeKhW0Nhoz
NPE+HiVvjN4pjhjVlGvhMptdFYIbWsfABL0rAmwZs7nBzSM5fi417JlUr9O+iN6JYUgCjOu0G9H0
jdjHxi9ekhKakY4WBKLVkjVDgDPMIsjhJHeStKFdgkQumFKUJZfsdP/YY7FXiYqS62mX1csADjVc
jjsI8SCb4ycdSBanCC8u9b2w3aE9VgzQAgznMJSj6LG+oz3L3AeOdSnITpC/kY/up4x2Ln6UOsqX
zaf/eIJFAmQxahbPfn00qWjCqsIPGp5NWTgYe+EJ95gCbpYlW7ZDMU+6ixCG/GMdqLsYw7D8uBy1
E6RV9sc1fcd07NpGZZcYcDMuCb50e4zvzj/l+RORh3LY42yF7fwau5z9W00xRZoTXesQg6+gurvp
zigq57J+jdoEMAKNAxkhrlM9eUOPj8PyAit0c7rMoKk0/Vx9vHVWclY4I+zqJHRnank9t0n1Bke8
RT0NFEvI8AR5OOYw73HKuYNi+ZkiCAQozQ7sfpjUkHMaJk27OXJ+NB/C8ISphNQJm6mwrDBK9PKj
tEsice2jO/X/Zg0iCgSCY+fIhi+zJLO3u+C5xe7kDBR1d27zrCUPbu9RkS+s4RR/vnyU4D/Tslbg
XG6QfFp+O0LSotH4QtP5YjVjZbc++PrVnOzzdVMtwIDo6WFe/SEeWFBCvMF7Bh+aKvE7CRLrCvjX
pfL3psdGJDMYei9x2cXV0ZafXJsGFKwxi2MZ20M82pSoxU8fcHaQMDZObyXMRS0eYk/SHBCiZ1sc
zGrEQQ+3xuocZ6/kxBBSfyG3D7D68/t2fMKoGrkwt7x3r1iWxup1ZabwY6zFkXFOfypKkAno50VJ
enoXcJ09AHHlKRCFuJ1XTP0oHr5faL9geyaD86DxiIFmpqfn5IKSv5nbIEdKcgRrxoM4KXzT9pTv
GuvWB2AYiFkZnT+a73zREyn9diMM2LEZuM6eF0wHZ7flmTSDLeJ2WbQ3Vzm5zTeliBxXY0I5VImX
EeXt2ZWuVJP9xyVdAiWrt7gj1ry4e3sK7wNmBhIXZTfqk8s5zrTwcoOGXFVvovd/+CbQGKElbVho
95JF0JsNlrA8JBxvCeRon5wYVC2gc6iLZwj26sKkvuT+k3ZthDxa/KXALX9g2BidWXpLihH5pjy/
WSBradx/suYUH+qn9cD80H3cvMzAseVR7p4UURoqGiWrHhkePB7CGRqS/KhQO72U1IKC9cW7Q1Fp
ffvsYEY8+MgXz8emU+dQrWsshOzx7envyTu68KSuM9XN6lVpxtdmoVCUaD0d8sj4Tl95i2QCA1cW
sSsQmTtQ4bKrHT4kp3VZL4aYIR993fKpRem6N9RDbUqMeWdLmPT44rLZZ3MTAdO6Hm2PKgZE3unk
Nc/ALhK1mJtoIG3najH6J/voAansN7V8rYaLM1hb4i7lFTicGXjbeuZiWHg19sDX8UkLavhQo/AG
PgCvDH4MrjfdOBsszgDpimttWrBkpKU3ytlvg9GBn9pTkESi0ELoQrgf4ZJo4Vg0vjVhvch33EIi
rmbHBC7KCdPX7LmQhLWot2a56eStRxR4ttigO6h+0RCSZYwtb5tb/gDhjIY7PwyDNhtTOKzfsg8g
ANp74XaNenumjaJrjhnjNTKgerjt8e6oIxZ14hiKiedHWFhUnaIMNLvzFE4BXcf2RjGp+EcJHEMn
ZnWPmU+2NHtH/WR2UkehhKEl6cYo8dabHuuwho+H46IzCvtfOmt9E4SYywx+AnQafaZh3wKcG2SW
m5e+PZw8KInenDtoQhtYVALQkVneJU7ZwlovwyBYDKEJctf6K1spsB0+feP10T3ibpOdw7T0aOL9
GAYVGlh4doeUssLHgI68Dx9CYf+LBT6INTk8630zZAI62O5Xl7hu4444qjec53M9UGa5EbKb18is
B0EHytHhnu1VGWTJ6i1FbEN1c4OKrPmydKhMkToKj4w6fI/i4gs3DvvuG7ITOBYcrfAJj/mjpFJo
uQbpb+9m4MAIRntQDjpBKWsqEJ9c4wB6ODvsKWhwA8EG7R5cr3MNPYrGiHWLva9m0xzgCf8MNBuE
tOyAFDUGrg69/RFpcA4MzXng012YoZHiwdoQFON/er65/famJa05ZWelZxiLUHyFQGW4XoY5QOn2
pWu/qYDs28HsQvi3NdBvRK1uR3VLgyVdPAjObMzdBVDVxPBMTFy/RyNJt4JTjuFYyuyttmVdhgXr
e3rsfMLTiJtY4CF+U9GdqrO6mnenxusvUXeG1UBUoAIlmRHFkH7kd9hg2AG7IKZgHYbMo6BBW9bO
tMv0BAZ39u0Rhr+B3oEDhxq+MgcMxynMdtj5NvOsSSjPlgf6uocKWmIqHOw2+u3hK3BV9W1HFJ23
c224HNykuvxooEUCVqG0usORJSwsvEtoR5aaWNdNjryUv6AmT4V1cdUPlmW3rOnlBcCAjmoUXIe4
dCI+iq5dNDCiVHMrFrxToAMp3pJLOTl1s7qfDrrFMx3v0VGDMfWBDhdrD/LCCfgpGEqoYYd8j/oq
vtLe5Yhltp/dfcynlLM3gm1OEDXyzFvUEGyjCXKflGcQ+uihnXujI4GqR7ZsUje4cJXE75in+oMm
sShZ6f/UDM6NY32bIDgr6xM2akPTZOrqrM/J9SudW2+dLNXT+/xmwV4tDrdAMaQ3w/ZyDpD+48R0
dGrkbJVHXv1wIXrVqa+rn9WvwZIVw+0tHBh/DVy6y/Ffh374/2g6r+VGtW4LPxFVSICAWzLKyZLl
G0qWbQECiQzi6c+3ev+nutvd7aBAWGvOMUdgKJXY+PeVEE3BATJyG7Xl8C38VeGFGBhgeyM6+dfi
Kc0betKJb2hei01zzsGm4uf0h2YaJNEq6hf9sNBo241AytkyuGBDvcDKzWMD8z+7dDkdw6xcPSGD
G3aDsAt5X7NPpO2zCqp+8XouugqM20vSoAEMJkqkX0iooiOXz2uJSyJG8jhHxUmfWsZop7WTDV50
Dzugp4e2Tr4Yb0ZADBqnlHNogMV7FThr+dG9bQk2q+aWMxjNoVyEA+SEwRtLjyBKr2IGRyCUvqCg
GeQwK9ZPqCDrCUEQg5Nqbv/0B+ooorVMO6FCuGN1Dv0bu2Z+j2i7qQ+YtXBfQ8yC0g21cnABfV9c
LMRzV7RydjxzubfwQmdkjz99/vJ01EJIvWj1uTYIAKCeZnmF3fG0R+SIpVjseFjmudzH5LHBrk4r
J6WFKR0Tqk4DQdpRkcdT2pCRtpYfi4imaIL363jVGQnpvhKxGBLnxssP9MjXwC9fXyluigiD8Owu
AqatkuYzuTSZ7RLx2Hsl0QjghxCNoBTjY0uGHBc+7L3E00qfj/Tmd7srXFglJnHsIMKYgsUElXi5
EbZ60KFORycke2bmGvDFCRGB/pW7UeV2Osa97pPWF/o5LnSSM50RVteRJIDLNxNqBU8yfD85isjd
wRI+7uCI4L30br2NRiaFCGdP2PcsQLKJaWfgPECL+JogWoCRN3oyTfToPpHUviGAcE7ZbkH0zIM2
c/O3G0WsS2GludilNqipAeYhXhDjOLM9GirabBy1E/p/nOvZrBO2AFidHqGCBfSjBrw0NBuWQXXZ
4Y/E7lNwO3Vvb8B7Jl9wpVboAt64nrv3J5w3G58MfULFxtjB5TqQaQ0AiIp5h7LsZ3JkAEYjDqgB
1kBjI14B5z8UfIQOdITzbeODN1Jvf43spE19SA0vZlwxey3vMDHjAPtpPNi12UpuNvGw0eJNmU6d
lPS/Rz4u9VT3tYfuxAoEXUytaw9Mtn7yOsgocGfgGi+8Zmh8FcKXSpyVN9gV4/7zU+/QvQeMRORs
QVcQf94HUkpp6PKAQVW8ZG5MwMeLEQ7Dg4RITJmpHb0OpQ6u/CF9DsO0L4a0Ub9jdWVhEhc9iKIh
BfoduhRfRc1Gj4gNPpkJ/DCSNqx83RaRlkqDBiopnbjACvaDHaXyE/U3YE/ufMBBYN4tc9vNX9uJ
Du+2rwAk50mxKybseHk4yIKkFNFttoY/o4Ux5xLockRtVsCEIRUhuO9AJlqY1RhH/mJtOfzIV7yO
8l6Aj7eG1B0mbZBTDb99HJjCvNZ6cexMKwdNhq/LmnbMWIcjsFoGQfsEM7p1XF7gsUIk5ZrIVU9+
nauSawgLFly0Kmijn4Viz774hh7zzzckaMwSYVa5PIp0mMBCHYPZii3/bUG1TtujphjupO78XbQ2
KlRo6mMl71WAvdpuft+H9/J5hY/15FxTcfSZ11zxkzKBj+ZSqO7HQ+1qd4cnfs2g+vF+cJ0GDCTf
5jlFYTV5wyZmnMDin9rNfQ7S9YY4tcXME59Ptx7psVeNnWxysgnoD+CRCafDdwNh2UR7EgB029ol
qTBXt1Tsxe/e0H0yAOjZUSjmRzcnBoel8+6acKPRuOrug8XmFTyJsoHcUiBvWhQvT2MPG7yY4X3r
a+Rey6FehQXyBTQSzJHA6pFQYh1R2Ay+KAJxnldQm5FQRP/HOxEVg01bZ4KLvdhmPQi4b2KjNJ+9
EFrrRLF1jM4YDeMyD3yV2UnlwSU2GExuXsCRvcOphvEzAgqQjjlwEMyLUazH505RwydhDhARpXSM
bGtVvtKlUSrATTBolWwCDGFAlGzKBaWcbN5V533HYE019hWVlg6Bq5bvVDKsFX2Mv04zmw9q5CZx
ac8EUs1QaGzHrdnSKrfle1mnrWNmTIgk9arGybyS1PlMx3H5iTnYo3Z745Q2M6tjatPoOtFTxTIv
3l75vDNS1KAoy9hNTszs46nI3/nsxW46Acdoya8krJfi6X1TcN9cSippi8yd+h79LH3EpIvooRvs
vhEwyx/PmJbqBdq0GBXEj0jYm+GK/DZR/jQZbt0D2eqEyFIl2SlRhgJ+DhMOl2WCOWLslQG/Mvcf
10u49LP9TY50JOMrZHLMvh6Bn0RvHOZFPhYvgq9VM0gP/HNYQqGs3r8v7ixWRxY54rYhGfwwhM8z
5/0xY63ClNp5MZ+lwf+WdIG44ygjpvKw7m6jWGHoaYkdZIb3r8l52qgmMaWDnUhXZDjD94yRxQQt
F/hVvhn8qsdLcSjs7UNZzijbmGxdczSuu3i0NY2LaNk8XYY+BQerpSngYnceyMd21Wl0Z7ecGhFm
40loM9mjIK3MJeyBPvRdB4M4gfdFL6/BaoUJgIgp9vrUbWFK5nT3s0unhOM84aq0kx1JhU9rssg/
hj2JitOAivrVEZ7+AUeR0nlY8IpjVGzKKlZXBM4M2d/43qTStvUAYYzMfo5fDMwa1rYgHw/VVTnh
g1oj1szt+lj/UOFn9nvJtmula4SpTrxW0VZzx9LfvxgxPfd4aM4KBy9E3D1L3vEi7vfVzHlti/3o
Zh0JTGioYyoG2HPzRxMYt5lH8+rVYBjX7BFyAGaL+08WrZlAoYCL7Rv2iDcW6cZql7cImzoO4bzU
Ay7nGv68edaEI2KLk0G5qJW9oraEOy04WPnby3JnBg3Iyda3/NhgA1IJxbcWAQSsBiKnVE8qvca9
L2Ho574ZnxU8WUqcP/0RE5kZRTwrSBD2E2hhE+wtINA4twf5LTnUbo8kT+YG4rL534cBJ3CLlqb+
zX3iJvgjUgAsOgdrxEhkOKbDH+FamwkILXBFHR+Ad0m3J+XmMtSHR/pDFBFeyzRI3HW4E7UO4UJK
BK3JIX+ogUVgP89chMz314Z6gMQ0ma2kb5hj6Xh6/zISZzjdcs/jk9HZ6Q+bWIapB6mvQNMZViJY
54FUmV4Dfxx7WasjGh5IQXdzMgrkyS4GWlGDRDrKuIU+IAVagz/VQpl+hnYipzXVfYCNx+FFOcOS
teg3M30e2SpBKi4fMn/owwhb9ZCgGcKpXHoF/BMiMnr8l7l7wyy9a6F5GUECTG9KD8hLt9rgpQbR
/uFlq9RNMf6I4B64CbI1aRm3gLxh+ZpP4YGQcwlXhKiUZDtRhPCuyjfTd9iiiWcXNDYNflZ6WL43
UqlZDwRJEmN3usCwhzTUYGzGSFjb3PfaphvOjzUrKENnZGZECWAA4mpUBu5TWU5PTA3uC1qn5pNG
Esh5bpqbNvfZkukJaRfZ4KVFSmQ022Lpy189LAqKCTcGSUVNGbvGDhe5E7Uhl3siBtdT/J+YiQAf
00OATMLBEmMJYoKmv8MPSSlPpmFTxWf0IMqaVsz6J8/Pp74ymPZTbkBRe1ikL5RUSdpG+eaVJ79K
fSjNJYW+UvkZQrpCaoGMBUONfFX4RzGUjpYp291T1CWF6PMinYtN/hs5z6C/YO8GZbNYipzOBMIK
ETVkiB/fV9BhsBulcmSsCqZUfzaH4X6dHLrPJw//N6HjkOaVcuq8Zjl8Mp2qmVzVLgcASxWmjRQh
dDsirZRROYXfHYPwUINHQgtKTIu4KQgtZGnLPMH5hRejOWPnYTDEXfPLfaR88/rdUcnwd3V18wKo
k24hIu0ZBIBOtr/DN++Rm1+GJqA0qEGcilc9VcEyLXikLwOqLY/DnTJx+TpHgvgjgpgeC+JGpvv6
V9ct01Pn/Z4Cbqq73KkGWD8xXrxYQ9+WJVbdUM9KEVXOXsML7LAPdzMAG4Q0yAdhmd7n3YyBNWnN
JqO70xNWHLBoz4VAb5zye4saiVGEBdDXsvjTxFIsYmKOGkAEFsERiQB7T1iZMzcvvjk8vITDa88g
wTwDvCHQaT94dg07mEjoFi/Y2scm3CMPPBLVUe7IgF2kqsnhC/ZE40ZvN28QV0HLQZiFhIjuSg+4
OMurdED2Y/rTkxi72ZRV9Xf1m60Alowg3Sun6bm6qXNuplZ3wLy6kGuWg6VveAHtmhkVb46cFOUB
OG7JkovEyZjDnAJyF777a4j9NdI1mx2Uel0BUnCNK+7l6Cp7SDL11+NNmAW3z0E/M6SR9Dnr02TK
tk/QCf0qXRKTE/bj95o5A7t0gXM+ja0aQM55ZsdpYtN43u9e/Zwj3mReOnFnaN+5WgD+4NgcGVkB
VerExQ4/LKHGVaTXnCC4cfBeX9GFRhAi9Ed3pMrktuQAKhhxsrm5FDGzXHyUDjpAElU2yZTskN+c
phGLCJ1RLcgo3ZbcXTHGw6lY/ZH7S1feQE7xnuv/8LElSziMkOjCYR5+HvIKzoz6XZAsymQaIFNh
4OK2qydtNwqhOzoAKPKNbN2mUnAbvuMN9wZh4phEM5mjiYbpAr024NKjmeICle7e84zwg/7/8XAp
b8AOzNyeXiNh2gUgC5QrwirYe+npSQsE7JqTU6CivGIGNFrChhBAmHBQJoL5tZ76hNNSGHFswBi5
+QiKgP5gOOXqX+1jumw2zJAm5ATZGNpCcRY7oqfix2NToaJvekxCKObcz+DrlrhswUnZa8LZnw4C
wqJnwMujKgZYLnyl8x/x+QE7ckaCH6YDPNcuxvf4yIoCbBavJoQfkzROf6MehRSJ+ZdFAjX2Bo8l
LRa1LcKE9O6Diiqcc2RxxCp5OhLQ+eM0bJCG1bAIocIZJ2mh3IpPOp4nqXUE3xFmBQ0yYW4tW1q/
5oKr13nt9QbvhMqRixmnGB8aekmMGz5y32Te/KMZcN1xTovEafHswWsNosFo6zw99wjxnsh0dsk1
kdwpekKWx3g4oBGMvvhgFqtGhRBskzGlNw5Iy9v+5sqKjx6KD2yvkbEwayQu/iDEBpjS0UzCUybo
M/Xh0yRQzdkNBQRsRyh6tsKT/EyjhbhP8l8XvMOfkILe1k2Wt2lmSe/NPcTYefKXQbHclRRQT6f1
JBkBoGr+Sd2pg1QPmv5wJmAmK66sh0mOoje9spCiT1HOHJb0lvx38UAt7DpPUpFxOFxXKEMQmEA9
oWAm8e/9C3QrqvJfWAM94fU4LzAbNMM49l/XoQ5ZAzH+JVAW31MNVamCO+tV0oO0+YTi1X9wD4MX
mJNt2Xj4LDK1B1Ca4fJ8D2BSLEDEoFIQCA+7QxgwguH5CTOPMYiclqzHhbnW9iraW6RgrJvSJ5YA
L901z73qPF9Oac5VqGatx3ABgtpzPkVv6TwxmJ7ROcCJHNcKZiteeq1BE2/xSYMNqtl0/IhrHx7O
Kc9n0LbBqF8KU9T6TLKlrxEFAZyMqVPAQkqeZ5KBmSmuDYn5EyKDEE4d3rxkm9zpqhxId/BZp59N
TwQucFnHbkVpw3SccDAgDcKlsS5nZoZPElmgmDnkkIAnfvw9UcL4T+YaWzCTYNfQCZHvPLY0th8f
vrSROmBv3K8wjqsLO0UkwpmmdyKu5Wv2XnTSPL28vsbULlDOAWe1noHtkcYcwuolAZ4IdkPs0i9p
KK/84RtYHm43CxerpY3gcfhWme9i/rfMtgS5Bv/mu+SnULDiTnkrwiJxhdGO4nU4zUkeuVnge3TI
dxflQP+RXSJcjWBEoNnaM6bCLrdQGFBDf+IChL+gBR00+38ci00VlB86+NkHu/edPWBm31hsRLXw
1Y5oRe7z4nvyDhMmEDtzz1WKWMVhWgcvzcJlQqMa4vq577pkA0XE/IaQT0inyulUrMk328wdzJW3
09kZliTGqmcVZLyjE7htJXhP7c06YOWqlmMDJElkKOxZUcVQ6qW/NUsLbAVy0m1+SH97sAGzEMkP
vElrxTxlxoQp83qo6wMzlUlvR7/39UPeKAgDC8F7rrbm56T2o4efCcmonGBogXtlvmTxzzyO6Qhr
BSL7g9g+qgXp0BGBk1pqcUYOi1dy6ybaGmor5et76o/JfvisMA36ecype3Bcxn5s2UGJ72z4E4KU
5fMSAVbep2QNXE470BOQRroQRQ6rTrHByxODtAR+wkpW5jJNrYiYBQqxoiGcwgR9nu97BbX3kwLE
Vv+IBXxf6ysDGzRh8JfAd+lPpozLtmwuRrdHQU3E217t9sDjra1DeKGtgyCl0BxCw7xiIMkFJrQG
0BP0PYDk+6begOOOjA7Jj+dgy7BftsZGjvyyw4LtSa4cFeiR8AtO0k/P7MzPrvXSqGnmJcyf/rJ0
J8lkiOGWjZRZd974/BRHpDEMGN4b5b166ELGQt/i3cVcbqYzeobKykXb/hSskDBCCe/FYyDHUv+W
NZhgOu1dsSLTj7l88pxXvquxaYovQPcjUkgUX4jZVa98eFEE7ITE8DROce1RsRG08CgB/EPRcVXR
Q6jUeiOFB2YPqC3bC1vViQnJqkVknjvD3tzXl+y7W2jfHcmCdjINAFPZ+nAuZY1lXyKCS5TOEK6R
aUCCPvZAT4h6ECzAlH+fONmo4i/xFuTxGXLh8JTFD0nfYbnCUDlfAEXiOr4bdIhXsLHoe+S/Eh9J
tupuAQAgrbKZVbnGVlvcK5sw5y9gsx75J1GfW4B3BIP/6oD+HxVpxTN02/tc21OZgNRGlwfmcGTw
1Dv1j2wS9nCaKRwtaHcxLoW8g2EpFOXU43Ul19cbnwd6ksQD5kD/YXXYZCuNO5qwb9zk6c6ePldB
mi31RfPNrY6Cs8b0Qqe4mAp4CH3zC+IZJQlhW0zLBTDMAvXubaomc5/9SX7lAlJpqCrzwLwJkPyR
Le7gKZ/c5xxWrrErd2T+xfIP4Nx+tb/ccyJLNrYmZ9MtP2oc9yCvZLt91Vjl6sakYWjWoMxsMUZH
ticyMh/rAuh1eKnELl4/gN8n7nRpQkIIBrWUkywDESTC4bNc/ztFNQbQvLPHlXhEGilxWPYwGdsT
rQP3I9HtLpVTn7mmdtXPSfLLXQZUCQ0ItwlYlWdgK5WRKT0Ohe5GWvPW8SN1ByyQv2XFBedBWf+F
KZi0q01xuwhIRfORRrYM55g8WeC88em1NJb3XXFQTzSXjPc5y9j0nYj1WKTB+wf2yNuB6JnhlehQ
jKSwJn5bDKeCex82sBhBgRF4KI6K0w8APMybmyL7EdR1aJA3PXMAltbRDdt8ro//R7PK1HpfEOKi
7G07N0LP+rQpnQ9QmxvK40OKSEF8C63DxPAy5Ia0aodkdXv4wmEIFpQv9nw4jChj2n1NHle/JlUJ
fuWTZgNCotev3v9WVkg/yCoC1r3f9NISR2izBoqKDQj1jFXPkmC52W/71WwRttVrsESqerQvaKzf
k2B20pbsPWyN1Vm+EGKdnam8Cjq1zqVZ5A0hoQRqiWAUUSFZ8m/ND8MYCpN1fYrm0pnhOwFm++bI
J3ZonNY0zi+GCvTOHC6M5S/ND/GVsxOl9Dq+SJ95QEErX80F4zPpmxbmfaWggJp1bY7aEv5Y24gs
PRZT3YZ5Bv0k6cKYZBVkAoaTrltUffHibrfhbDPbPI7Nug8x8rGFLYgwkcuP6uf92BKQbhxRmy5H
aL5oqU/tT73N5uqi4qdTBKpoxlXbhnEK/ROQHnMRJAoWMkEjUOBD+d2vzLVwVi74CwH3gPj/PnEG
HuzZuWV19zFk8CnLg/I4XPPj49hdoaMbn8CaJJMDeybH7sRVSaHFaJN6gAwe3uTyvp2KyJR55UMZ
7tYFoZuLajVbowkov/VLgpmJYi8ZEeK+uR38/JAG6mYGo4efBBnIifLk5K6Zf46ap8MgQ+1CPEBu
DwbYmUUOsDla9wSjozxkXQB/wrvteYIPpVTe/UgmC4mPJmiOYQ+aR5nG9AogX7OKimLVqYF+LuUc
kAb9IhQmaceDvD/ri+lijsr89jaZSz7sAFcj+CGsWQOwomBaw0yN8w3mEyrrZyDUj8PctEXKTWcL
GwH6WGT0iX0T/xCfIL8BEFLBy6/27lxl+N0JO/vHDKEi8pXR+pVYBLkzDSBEWpGAYHNCE311SrqU
o6LIDKiQahsYu/39l19c/OCa6KNgR40V/aTf0+NLD2f4LRuHKCENSby/6d0pJTBS3yy9bj47vJVt
zI3RanaZCYIh7BwYEwQXz6lVVRTL9/l7YCxMUpGTRg7p6iJ7nUI0sseJreER9c2PqzgAxWHnPUiq
Ab0TXQVudovya3J+IITT6c5QkLFrYI6EuoNVE8fiLhSJHML5BZkNBMpEVBBYGBV2ensjZkbIGB+i
bXGY/aq/8u9kwdbEzYmd0RDZzFPel2HHkKS+NTEEK0qD6pr8YALAOdF2IO7MZf0CfSl8uMxp/tK1
wV6QP5iWfNAkFfq/KBw4jTSHQADV8m6CFk/WKhEE3fJ5JKQSB5rueIcZ2eFil20zlCnsM4MT/1Ap
EiSLvAhXPoBWXGR6ZvL4iR57mNn7nOytBbo91BRrmm/eFymaQrbIIq7QBaMv/0h+aQLyEpJpvTrm
82ojghM3I6kIOSiefqZDZMWWZ+f69Z1kbrlLo5HBjmlNkuxwJ+aw185pEXZM4A27FvdnWG0kLWxH
P5XFOiJm85DrMQLuYccbDryHws+0OUKCBrsbtGRfcA7vsSPighQ8UZdJJY6JgizN46qBMGMC6a0Y
BZMjJO0n7Aa/RPs1G4XJEjBRJJi6muCOzv4K4KSIeY1VIcDCnEvzcpfy+LEd5T2k5lfbOtRUEtn0
L7m3yteyAk9nu1W0Lw2jWiDix2LMh0/09Zp2RR49/qrtl7iUBob9yjdQKBB2DBtQORjQW6NLqPzr
wtB19QwqU/9ACpoxR+qAMThVlY2w/5fB/vzULRGdOeq12ERhjCGHhTk6INnb/dYWkf8t2h6Gm9Dp
wdgFf7f82HOwPfAH7r+AU8DmqO85gj5KHhi94HNYdmO1TqvLbjL9R+GDA9xZxyfKRiHtW9Gr+FZu
j9j4uUitbBpvVKgRBgVYHQRoK+JNTuwwCwG5SMcMoeHrQxjU75E4BrSDbIEzNjqoI7gsqf7ziMh3
o1JNCivvzNODFuuqfE317pp8HbsvHjhfE0+JFCI+xDb+KQDcqPUM3C0QLeCCsI+9aoO9js1usBQx
ONUn5ETAXArI5Wx13+s3Ca8jydJ4iSxCRG8g07flykJeilR1tDYx3luIs3bozuca5713CYHHhA2P
0ECGlY8sBQc+DhQ+Z7mb7BFV+3nAFg5SjEsE5uYoHefxNsMt4IgrSIDOhpWR48vLYdroPTESICmR
BYxVYYddB8dt4qRHmBdrshTBns3j2wXd5tNUmYuOR/iG2efUApdlIMZA+DY6UerjI4GMecBiQflm
sILzwMuWr/cAqqKQ7L+RLW9zfAgm4fRuVQzxcTNCbpJJ81cweMBOGjZD1H9+72K6+ancDHgLJ3M5
/UpOVOSX2Qd+Iq50fBPuMG6AWecFC69AMlDLSrfqR/+EUNwiXanXtd8sUbNSfDQ/0w9eDZaQxvW1
wyqT+1+I/OItwSq73rQ173lBiMxKu8W40hrC1sWhE4870KKAysgeOdikiTOdr91xi3kXwhwBoeIL
T6DdJYeuKfTOVzKmFgxHA3NRYGtIKhgyym4KKH0cUDX13iAaRp+wU3TLFFDYmjj0aEQH8noa9J4a
EVyjJ+3lOesQtA2ow0tgKwryCURwDD3x7eSsIIgeF6DRAGkJgvsnF9OT1AiSkuYTZmIcC6ztib2c
nczz+6Pm54hIheASvj6wGgELgxRGoWgI2nHcoMLFodgGOeSqB2spPGCyZeG8DtEaE1+7C2kskVuS
GopZhiAqOjllKw3747PQrQgWZGFRmz4YGTI2PXe5NenYrixk/+iYGaNUkVeEsNBtNJkMiN+KBwvB
PGd1cJ8SLsTFXrENv8vIiouVEutAgLc3S5VEAaHr39JBWrxpP7dqe+qZyjJbXb1fDqaPPv5pLtRW
RcyxVCdeatvp/t7DF7ZfoBkiDYiBae7TzkOwAEPMgY8MO76oeIdY6h92xiFtBEOm5ydEPulHNrzX
93StrjQ4cx5iLWYxnCQqFwdm9B/n8rF4HpIvbfnyEREeMGng+DNT/5hi0qVvGay3LF7xoTjEmOFt
tG+M1axpTDmc/Ohi43n/jI0J6IDspcxKxW1fvT8xESWqxWR3N3IWTe35O0hm7Efy/ec+MlnUOrSs
z9g3oK0NcnoZZRhwbb9+tni9ZmlqD7JEEg905AF+xJAEMO3wAiEXrw8ZLpJCFlOPwrfFIh1usmq/
ys2DWYfhFPNip7Cc7ofN8PmAYQvZFVySMXOHU/2wGc0VjdcMR7nuM31+FEzF7l89F7dw7f/TwhSn
vj3oUwnzDDy/C5765pmyI7xit57RmRSHRA1j4Gw5rHG/xYgT4SCNPXZlsZiCAchFqIHyGPRY3hR0
ycVAsbSR8cRk3x6T+9KEbD2hsS0hX7+5gpA3lOEFDp31L/zKddf/nNmFzb+Bhf+//NPLZZ2t1+m6
d4Sj+MQWXxJu6/FefPzv3/3//MZJG/v3NWVenejDcaUX35GH4icvS/GZi+4vL0sRiADlZo3G/ERg
57L/RJXpi6AEuq2NyMhDyvsvFUlYvlIBO9Fm+inM4YjsZYovHM1LHkVYTFML5+GUeECK5H/W6Q1f
fp7S6/1IL+WONr4m/BJu9zh5HN70mO/PGS8NizxwhEdYF0dV8ibqVWtg8Kpg//MKyRD+dTVYY6N4
szsJxzf6kCGvF208L1PEKgaei2BuHRKtiaPo4ARZckp+EAq8YyfeP45m7+gTv6yDmOOH35QCsDQN
JjLwxWoy+5yMX+UEXwaZxQj7y4qpSQJX3kggvoVw54h2QzZL6EHzV/1NyIYM1GQ/20QHbTfxZxtj
k4TSSsQhREC8/0shyJezjbRiOYoZ58FtCNA1hMlS2IEBKSuWGh5hL7JIPXyseTVLxRMiuZiofQXL
MFujHtjxbh7LmphwWz2cx119a2/9bcS39/VpcAYRzi1b4amrfVGQY/loAQLRw8Ka//frNgO7hxAu
bMesGy0Daydacje9XybGoTbmeOhhyHBTmUpjzodBlXYyNdIFCCV0TFfeNkH1/c+GyLWKs059IPyH
EqEdcGEKEHmHtzKL+Iwwh+I8vUDYxUEctYZxQcfRs/JULcIxRd+qEDvfkU86qv8QFxYl+sBeXbhE
UCq7YvESHs7n7tvca+uGAWtNNUSINMZXuIwR1zSele+ELYn+qeJyUX2czBz8xXkk7OzIJImgd+C1
inEgGMdC4l8S/xZfV598QC3tIrWhWwLK0tfamnIpV/nOCIu2tfojDDOisNRd46jsn3Tvot3VqRNY
vxsCIRpPIQzpBUa/aE27j3goRtNQZTFRo1MG2oMmn3NOi+C/X3Ih+PzTH68g3Xr6c2esQEEhcsBE
CDZUND52rJ5485muSrTe3b/77+2Nnu65wMAKwz72QBXOCbmDIuuKMygeQT3KPxzBNWZg4UAQI7bs
EIe6+fs2RTeM/ImbnpfMnfQIMbj0RRhvj32SMud+29SEH7YMdzpX+1PJL1ivRVjOxE0DFlGa5Irk
EuE8SqqrsI4FHQyukDMOWMrOd9MFlOsgc/8OH/9lNEyD6aJbHf7+sA+15zEBUCLLNd/0PI5IOT78
TfmI2JwOHY+4sMLBlGgB2fo78EjosKeLmZc77QYcypp9J1rQrJDWkbQauw2RFrL1nJdkxMbzbC5C
qFJrB7sHcN8BcOLN4j62KbVAE0p0JcN2Pcdb2IoXFZEY4+8of2SZqz0/mlVsHR4OL5pQGIVchXwD
QGRVdrR4Obyi/55SxL9AOnCgqIyQ9FwdyagJM89NHAWnfcObBcB6fmV/4DTgrv8LvZryKLJ4T4p7
wI9lLd7h/KOxg48DKQp/qXWY57en62K/Y8eLaMH7nnf7jw8jIMOjDyeuhKTZ+uABnvP1v9xYnGOs
+bX5evMeeHTeP0+Av8pijrFz6bWbAFSAIzAO/yz/oSIT0IFBgMV02Kt2vMaKuJvgUNiJM3zcPyu7
5N8VcV7zuTgnZCm4ImWD07AQwQOJh4+0yL9N5zKUysMfDfNc4DGJw5exlI5d9KbWg4QDOfh3lvkm
Xq79X0hH8Jc4FQbU0zPJTuJBeN/Cbzf5F1ZQcDr/OihAKzg6nIQEa8fMPvA75eSKKwBMmkP25vGe
9o+ITsDb2r57fC/FKJ8PnMAOdqkrQkZ+cLUWV9qTw/kvbQygaSGD99ic3cQ72E7PNVvg5neI3b/P
KS83d+aQwTlJ/OHx1ED5bdCw0WVe8APnmBHvy+uFjcZXmXT/u/Q5ptaciGDDu64r60pvHGoEnR1A
+cHECovbQiQsMJcgaUH8QsvtwO/A27qyiAC5jqT8aH8Sp/A0WGy6M4tv5KJ02WILHvwibkq8tNin
/9urRT5lvHbFXyBeIu1cmz+OhZXkQuTHIMI/3H5Dy2W2RgaRDXOWv1DMcO8uTf98+bfNP8Lrk3pA
J6ZQ/DJ3S/Gfjkd9hbMbVl0Q58QWfQH3WrIFewPuDOIjo3/y1msH6NtTsEgUf0PSEqpAsVfjl8jz
tR5pqOGU6bD4JlQGHnC6xSy8xZX8pGLiYT3/KneYRwxMgkfI0+JI3Xvn87Z3rldYOK56M/3iSiQR
hRePDHbgLxXCic7xWrg8zthEL1Dnllv+C7btLA06udYROJZub5FdO1Ggfd2w1JTJSUCU4OL46atA
ZNGS5RcfsHMVMIUK9HVFZNYAf42qFSvXxJthkZA6w26KwZkobuDe4VVLivyZMTiZVi8x0H75aGcf
O+peS/S9mOOB/dERm+WqKOcG1hZCJr461raD/1SJwRchVbwxuFOLPgdz9PrXt/rejS92cqz5T2OB
4QxuMFoAFPigOUfAE+ALu6C1B8/BPEdkV2Bpg03PZEGKBUmQfCe+ACMZhQOBhPkHs2qMWB+EGCQv
71c9CitXZBXsnAx5rybURPwxTY6W5Kf7Yn1VbNOfUZlzQa7XWCPYV7GuD2sO7OWFZsoVUSH95oMV
BB6a8OH9E7GV2Xzu1pu7yYLlrscPVnGHXcGqdvovyhvuo/bn426HqqOg9A94PhvSz+Q6rMaPqfNg
gKC4b/G4rM43wQv90iAfxn7KUkNOBagGbCJGElvK4dclJTxCfGbwoYBhGS/CBeGZfcrHdsP6xf9E
dKvimvOZF1nLi31toXUe/uau8AXlP5o90APAktmn++e+/GHCRX1MmCSJJ2TvkGEDC5E3wAz/uLzO
4Hv++y/ZXAt2Ebxolw/mlJtrz1FSuAeRkZKZs0621K18UnhjM6PlbqyX8ASpW0W0nPgl0NfG2t5E
xbrM/kQWJQRutmiufL6IZZwjHFwf2Opymtii2Lgbrkmgu4swcmys39/6dqNSEHs5Wi3nsVLWTXBD
HMeXRcFSe9OQKmBmATpMWGQ/cJtESrgwqU9oQ3468zLpkPytYXroNLHMV6tNJyQkNEG4R4kIuOyQ
kaiX0uTD2MWfFq6P7jdEh0A4ZWAhgtNK/NQYcgmTSJ62/nh84d1weHw1ogWHjQQcLP7gGoC2EHnc
HW4A6+CIAyXNer6CxwqTj/ZRwZgUnI1cmRU8C2AmXgQmULQzNNUhmvHSolLMV2QE0r4LbzJwWwB9
QYSOtvevggrHV/bxWf4097jeEhA88ZUdi8/whtEwoW6hzA1rYEOcDEiU52EwuYk2ohBHtYy7vREO
Y/DWbtJDDXI0X5N5zbpAPh89MqBjHRSnDAdV5EQ4FsLQBJYgFw1DyfmbZJxydhtei04ORMw9Q4F7
mTr0oSM6gPJUPWaWzCg8bZFvHydy2M/2Su68pVUDfkIhR8XEWKL97I2An2BE0YYThTojfdsJm7Ls
zMWmJ7ZRBON2whYo9jgcdKpDr+Cv5M7ykLALsLK5A53RJrIVW2Rho+88LBCi2Jc8w0aNbWefb0QV
w0bEFzGL37T2zBU26Yq108PGm4SnHsiR/x/Ur4Ui5B0QK8qgAkZ0AZGCfocNgl85D3ho8GnJxVyQ
6gr2VznCnVmxcJHjaaKrGYCRuLJv7NDwKdYf1lv42yvHlvCKk+QxHgSeSHnmNyBpa5/05dT/hMYK
8NVai5n7qS8ryDq482Lt3Nqfk02+wPx+/XOa+qheIc0ig+MZc95oZu/4GeGpfDr9UGSj8+CpLJmC
puRo9ICJmCvw7XwjPuUPz1nwEnh3wRtskG/nnfIOeIuQi3kcqAruDyH3F+PfsWjAYlVyaUQYlHaj
VrfLAGW8Ha2J0XLKQP/Byfj/WDqzJUW1LYp+EREIKPBKj4h9/0JkY9IogoICfv0du86NOqcqGxNN
hL3Xmms2kkWohoPSlWIIjRypSx3nB+2jtcp246XI44A8Za+0eYNpdMobGEhh6lHKYOCETX5CVhM5
UUU8WEOAhncJW5HfQ6RU8RiffA6nuEinLmgOfxzZNeavaCWqrmT9pzsrncf8miGxgARj6YSg/fPM
X/xypSwTW+R8ZDusMf6VTmS4/zUHyfn7TRcirTCl1kalGK4kZ5Muap8Do21iB44TN4UhxiuhCsLC
bFcLi22eoPbFK7t6uSiScj4U2Qj/PooKLlHtIDJfoSs6z1gUjdRHbvH/aJH/KkFR78lWeuQS57Ze
cFX75B5aRZysJee6+Lu7u2GjkvNIpU4OheJhAcMi+69q9XZc/4nbRJ9Te8lqW2ngRfpt5UI2q0zU
k/6LFGyiGKKHvFSA/xV43q64jXHw54BUltdNdo96W8SrN15u+0J0nwT//Y0mnBVWjMRooP0ReYZJ
8G9yw1Kz7O0f3z80tInEPYnFWg5FSrt6prvzEv43aRMvN8Sf+LYMyHPhWqEVnlaTIPsjs3MOtQ+J
m9L5eYuxJjw9ux3sa716HA1AzRstu0M+IfxxxCo0EksMUT84ch2N5IuuVU1IDWXBeIHKIdroSrv9
Urx+L8mh/JoWj4vW4GkEzrEEU+u2SCKymyNPziYeogeU1uYWwfE1iQRlHeaKtry1CNMDDZfwfDZA
vYB4bPVs8T132xMWZyTuVMVPIYyN7VQNJ+/ffKOtVd6ICtMt54q5UhoihHowCGvsN23QlZ2Y3DnG
keiYPPzSPNU1TL964zkX6Q3kahufqmppwNAU8m0kGyfFXJRI0MLHUeQAjfyXCQE0FHNKOJBxPqvd
HwCIKe/V7B6M/PKIChMKbP49wSh8Now2MMqU356eG8NWhNgpMY0Y5ADXhhIl01zZVKnLHJbVf4GL
BzllWg1ByWXGWEcQ5cdTNE+poOdcH/ih8ZsxF4ObYENmJAWM+KdPBEzogDb4byJr/2W7Y+4Bjwq4
VcDDgP7438FmeEfXWJq/gzf+QNf4GregGy1DgX8ZUzbc7ecb/963tngfPgOEg4yeZpHgC669T6OR
jbtsBoJaxThjB8bv/du01wvJ+mZGg4PfzVlfoC6Joi8DJfkvfYqh3w4TqI3w6seII0qWwpiZORAD
DJKo2USJMCNqF24ekTxARQIUqS7Ai35vYWkrkqLJgYmFX7UgNz7wzVDcsl9Bf/vkfGv7iUaAsync
+KiMm9gLG35ZbPKZ/PCP+FA8NwA6n4uzEIb/fYVMVc4Y32RyLB4lzlEvXgBfgE7BxzAl+DooCpb0
vfBZ/+9rwDr/zqrVc9rFj//3ecbs6d8xGbb4UCoSwUylxH7s7sNMpMP66crAY97KCRyrnDbyYZAm
IXTkhCmLDWXZWDI0dmHdG5wJROjfKSb2EGI9ieqZt01mvE1IDrNoDIvLS76DHZ1a0nzirC3ftGdL
y1//WHy8vpK/jG9KPAJ98sUv900lbIfbtXjBwiPgQyujLYDbSKcxratAEDP4MOAoYG5ziswEpd6x
Mf3b/BpCn+2oVb4EpD+9rV8kwVN6fwESUOAdufN1GKpTOAum5F6m+Nf9vpi6rLnLyaWEJXG7Oyqy
riXrKaf5l69XXjHnh1pf4ikXV93fGQC7lWswn51fj09mTjTTRklxr8yrcXA/N5scM0HMLEzvSZVx
P8tYBsHE7i0MTNQsuK/eHRR46MdAVVht4F0F+YYBq10HciABeMYvg3IpuENKqQS0zlbGnx4HOZZ2
9xZfN6wUt96+LhqcPABjKROxlZtqDxcTAkTQG/WS/5jMv6w2vp2hclhzTpZ7OkyLW/hcK8YPYOyV
qCFNcdpc+P0X5bR6U9o3MVEBlwbt9XLyLdORQVanJd2olBC4RVp6IXa0l2qDL2SAIGydwWYnSixA
pb+/1SoINvPphlyHYLOh2ppwo/pGBErgw0OjlEIkz4QQ/qHbufpilYP54CHLhWU9d5xfbwiwP5MY
KyNputzGTg2qj+icFDfgukNuejuwLRoVEB2Agd3DE+2RpwTAXVx0X0PYsrEifWPYzbieYdq+W5TO
F1Lp1nuLSBuLN/j1mrbA+dXNe/2MsLKzup/kEY5Q+v0hWR8hfqWT0O3LEsiSbA7dvUdXVHqn9nuC
MyOY66cMVd27fdeZZ34VQA8zE3SswyjBuRf2D/PsMe5tWIJDNKAM7lxY4txdtBSMxj/QMF2szJHH
yDeKqeuiNVcY0OpLeYwdTBND1MZn10IyzoSUrAgiEh/TnH8/Ww3BO4ohrstqbZp4s3HYLWGuSPE/
0X8ZetzOaPS50zMCBIgcuK8zWGrv9x80v4m64Z6Gz5UrHmsS7TduWInNtB42xqFBLeYkM4SmURtx
V2rUT5RnHrzeA7YnKbgs6vVnhI93glUTaRSQIQCkTua8Z1Ocj9ZQAQ3S6Guf8Rz7BAENJciILlw3
r5ipLz+6rTJjQ3K+44TeyKL7PEHTkQWAB8inVBKcYMyJeLyxkcNy5CTYav19MCZBV+Zlf7Clsj8N
mhOnJttWP5Pc1Qf4v+ubvEpmd4ndF/rO8tMvsFnYj8bYIznAGrqOe4UNCJRCBYaEjZMBE05mQCfD
61p7TD6cCPW0PmSS/d6VkK+hiTWiRzY3Goe7u787cjaHZoXf0KnEFpU062FT/pbaHnXl+E/UR5KL
1xDLVC3HUFBwfJLBTYnNY/h8E9CN/YZQVBTBhMwmnVQIIJGMYaUn7bjMWB1N+94vBpwo8LK+s52v
cj18DkF1vGJSe6LQMg5sv0+49cxx2SegfyCDHmxjM/bVIjCSaf33gEGA7zMtHShzCb/MRpWpuiM7
x/340sOJV+yW/QLWFaB9b6nVmg16jN0wSC5Mng0OS8p3ZzDF64jogSqyL73RAHBXGlZFLXt1xvgU
wsWgVvjCERNQ4Uq3gs2B9wpZSB4IBSj3JWH+NRh+z7o1uMYjrFEGjxo023CL1PZLxYxoGK85s+r1
RxnhaZRSSSybhDrexJUF6SAviEWA8pRsXXYcIp5Ft4Yz5lpdPrh2cVQ96GxQX+N0+26xlrE4DGM7
sMIj/yTZV4HsSHHKt3XIm7BkX4C6gp1CtWBO2IEuwGo3oYDcDuN6PrBWKv98Qre703WJ0834A4DH
DiCDP5i4YAbGZC99ppzDfmck25E5Y1WnaOf2Bfue+EirWavrf0sWfqNsIAYesfi3EzUQs7obzEKy
4MWJA0tFr59uWm3TlEep8PGekRjXUSh+WG595JHjanblRIVt+c3b8sKe5r2UD+nEz1EOYEpchXiP
sh7XSIkwMx103qGP4bJW8+6C8rz78G738eT7CWUEbA5IHxzKk2cMgp/4ZVzYMOrV+4zTyHsO73v/
IXjl5Q/PMPvirqHEvw+LGg9eJlNon2NuWeYsZHM7V/ztFEuPufG5/bvlOIbRy9xrYWzwLN7WB9V0
nrXdYk3AyPcE6xRQAT4U3PgnIO8FPoJOAuOavwDSLlBuyFEFVa8Z5vvqbdXh+HFAAUY8CtaOJfqu
GjYBLHuNQzhNLwTiH4mVyiLTQoONdvuBTIsCXOeaoOwaR2h+VNgaOFzhJooyToo4EDUhrII3W7H6
hT6rwou6OasFHGdeSHLdlqPeLUkfGx7gthjhDW6WUeBJdmrgxeY8gGbITcQUlFYU8S96H/p0KHyC
RQN3jLIjfPZeTTcyQsSn3qJPUnhKe+5V3ICyyh9Tu2t4KWqqgQTrGZU9m0KPXw/V/0eClH/lMYXX
mueEq/0h9NeIuT5N0N3lTfs2nQemaM+WELf+azzMyuYsP863KgtzmY2I01IUp8djBr8Y/4mXtOy1
35HGXSChm1MRTuCjpUpyrI1OT3NnpKu7tDLaM5plHQ+EW49su6Rxn3Cx5Owwc1PdV4+9MAeq2Bx6
pPo6F9XkzXC99ye4WasZTNqJtqoSYOkKi7LHtk52Y7RXBY7KuoEce5Tj6YPuGk2wcEZRgc/Jf3qa
SFRWL817pmtssR6AHfAjIX42bgWyonnlH7x4zRdKI6xTAAaI6sYIiBzKBX/dwKuL4PqHTfJvdiH4
ZLC7FXZPSDuqbqZbptMrB2adbU4U3uo3/SNtdIT9J/1/AxkZzB2LkRtGNsJ0uIOMkiAKmzC3OdCn
KXNzlrjmK55ofkeIKlg1URSRRhNKeLbmy5UjoUDBBEzI8tYJ+Ckl1+VuQKbkVmfPA6fFiPVuJ2tI
Hs33wAU0gWmSkNu5IzQ6w/kRDWtIYdMlTq1ECoUNJF/wrDrs6oDu/Hlm8yncDxAfzAd8MxBR389j
BviTBQCYM+R4R+MEoIVjNtv1Qw1qEr4wouugDgxBicHKqGfq7OUAyjfrAXNRtVuyEPfVesKsAwPC
i9HbEKdVlGT43erfynh+W9z/uWcya1exVKEZhgBT+rRodGX4vVJ4blRh3vLaGSSRAExixqp+Xwk9
mUzh8uAbJ1j6RKIgemTLdkQyMASmo4RL/WeGVJRMFSGOg+Rj4yvr5ZFIzH19aT490mo0e+zhZOOG
//rCD59kzomfHcl6hX3NzDoiwXWZeYS5QqhuqNE9FD9tCPm6fk9fH6uorecv6RSQyqjlymDy8Wsw
8HhkYHCPvi+nNN6lKIlYXkFHBx/jGgBwaqTbtmZJiFAP5OdXd+KEZARyd9jbhHLx+/j48BSZlptU
8ptMdbPUIabhBLX7OpwMKO0R9qMpQLCQVMFARAd9+00jgyXgS68DSOIlXOJu3Zg2EtwBqnvJTa3t
H7dAN/1rHuf4K1fIm52jF58FH7Ds6Y57hVpZtrPfho18XUOlgQF4Hnnq0SHiDOWDYZd7XAVBkydT
dFl4xxxRFhU7sltXv8H+L/r7C1YbpnTBajVxo7G1H1ukce6PURQdzzEfxQ835u/KinS+E4P7rTar
1AmCaCMeU1rgkPx35CNMqpyotKJIATe8h+zLFGGU5SyzqkVm2yBEIc71u7N/Id94PTmXhw7grmeK
c0iI0TTH9vWgzF+Vw6sTfwDxJMToMEPtW9zBRedixvUTwAerKXhXTWCsc8OSlukGCwONoF3WaEG+
srJd01ocT4JLL7AUaRRN1k88YYXvlaM9/FoKxu9AIdI7wGugAl2H1v84NNzGJezwcLw0w9eh+TaX
xWVSu91BOFyHkp8xgK0YLvcgbtyOQ5Qv7jE6z3uM6/pBDgpX9CZd0IFOdt+4lUVisppNARQ3wIKb
jOuAJGAxix8iHkZDgn0/0F13yDccp74wF+ejXR3nPO4e54t0ga/O3cdgRrJulwxp7rfpNMH1mxOa
7Yy5gk+qL0KHBSg5PhmYsAXsRkhLrL89Eq+IggEJMQNfiV9qjJsS9gyXGygl/SVi4yj1eGWgijke
53g53Hy9cDFPsCZwI0p4tTyMZksP2c2agP2siF8BxuAE/emhiDrW5tJWXY5OzVRZV4G+nbDTcY/O
pdln2UzVrU4Ya0NNdnhgU0qvIDDmKV7GiGgWuD4tMvJIFfifwLobQKKppttanM3UTbJjwQeJBpz7
GaGaX7x/0v14QxZhTE45pEjlPN5Ufx+4NISOpvMxcVRjIp7vM0S6DyoV0C6fLLnRkUxhWNpIqfZ4
D+8fMPDC82cmgiDLYCzCby66J1y+R2Rq1JvxN3lS5RTvcCZBBxAJ7ZT8wja9o/uy5KW8fKiYh1pP
xt0LdvA1bvcpanQkSNBxWszHfDGalZdwfWODWmi0xm/lYMyg9I/gyqTIrJsTdH4Lds7l2vJ9Jawj
4Zw/Jj9+XUfJdiAYbj1Z3vD/COiWJDXMqRvZhpbgRcx1gMQUL4ekjEt88FwQar7C5todOdpORJ7T
MLjFssKYG3f3LUkZM3xAjN7JIwP7UWNPsIJKjJFIQ2ddnSekrGp/1fyeWOW6hZADwhK1YYwA6a9Y
lhNMqmXCIbOTMVVQS0DNKe1x5qBZwYqdlFSa2CcxrcgxPA0AWX4ijr7NhHMgcbmfYGRaIiEdnbSw
Ny+2ylQjPWkmT8eL6z/rqzsedm9YxQpJYjkvuqEVWzyqJe8sxnh/eEGwVkjbBL7tw73jXjFMKcmk
QIkL4FfwD38Sswu4L5grg6VupIBrSAr2GCjxI+Q6+IxroGJ+FmJSgvUEKfeMKAIp+C1mXF7yXFyQ
IqK6myb8L5KGMzIv8SvmqcQRipCj05aFn0XrtR4ujGT/PiAGi3/pKphXYPLvEN4NXcM3zly4mBf6
1V83HUhYXugbI0YddjbigmO/+P0wrNmMFwSQl47GK5hqU8O/h88ZfvSElTK0JtMFt3RL/+4u1Qr6
IUPoYByZ3xiTx3gwMpK+i2C9qXzBAG8M++o6bXw4nqTZD9Ca1QCHGQeWNp8XZDLBwiXsSgiqRQL9
844YD18LgMu7V2I0jgVWgB0Adg9Qs4h5wZLiEzGRlLjUxFiyjNl/WCl3Uu0Wm0dcETeXhOm0WFRx
toDsFX0OidNHEwkBCyHtxjJZXmOu2DbI44xFeD6BZ5XHL3K/afSxKmJkN54r3CTPSAkBiAWl21hK
LrcF3DAsf2eA5UxbSTDC100J/81lp6+ToONRz/+QZM/w1twJ1Nq3Qt+15tbas+a2ZR8svnL2L5qz
XrYW02jh6gSOgGyYBxMXyQ8KBsU/Fc4U0PvfJFhnwMB3eUKhzVH+AeIv7+TuAA6XNwsIF0UqXIve
PpzwH+IGnpIx4t0sS4NvdIZ7nIc83RO8lTFGOwXEiNuCxE/fPDe3tYYzgt90gg/mfOYI+GN2/h9x
TupgJyhxvJrwai81oOY6Ep+Il/uElIHs8Bc4lEEwFDkwGM9niZiJc0ScuK2vb98/yAbegS+YfYI+
d2XSK6oyCZ4itOz4AvOZQQeWTYxgSFub87A5uC2XFxD0avwtgGhUGqh8cRc+oEWAyQ2/ggIt9cUl
0QZayMFsLXxG6hqhI6M+UHjxAFH5JeEnAFNeXaF8L7joXKHQ884hSPh3tZJ3IlSn3qbr1xxzI7Q+
1VT7ko4m/g628UeBRkovw4PgHWr2eaG40PXj84CvjGZ/I9mz+PxbPAJU2ZVIYqdhdIc5bOYJT5Nz
rrzBhiUPff8oLV77K9VHhi7n2zyax2aCEJ2Q5xyW/oSwApEY/3GyX6SqDsllS54K1gPSGZLueCqR
QTGZTv4gsNMI404BG52BOZ5j/cxgdSHwwQwVGy28IxLp0/Vd+6Pq3CYrmlz8Q4Arqy+Nb8AnGmM5
i0Cid6CjkFM+OmKMitiC5bJeQt5WCFormMoAAPK0+JBkAGhMGXi3GU8MQtGNo2fTWq9kzuLfwZbN
tuqAaVbiPVBiO+XXY4/eukeBtpCIW2qQqkxYWX5a8ZKTWLZJ0a24l49YV8+7Ab9BlJH9EVGFOzrW
MxxDmeeOmbkvGtZGLznDAl2IxF88RQhTF6f05arH69iLNYbQ4B7umO0bRzks/V+Ue8ZKxyP2ycBW
5IczyxZzb3zzZv2SjpnJLbG7/HnyhElc0Nnd5ya6G/99wtFJ/zV/q286IjM0GbZSYu1q5guYU0zi
IaBuex2KeEQZglkNwgTGs/jPgArwFWLUO2RkmLzcgeOcz2vxfCILxWytr21DFj4iwXvwCyxdH2Ba
rJ3cO7/KPMfmAPMPgbo5Ixze4JFxzTMK22cFazlaKdwN0znn7KjNP1iw+d0+/5L/tNsUbwqcHDCN
IWRxRB5jWOi7lwozTB+FH98wxiwZ6hjjG4p7rmjQmDSur+t6Sfp2IcXjZ9z1uwQeB7LXHCdILB7v
zxD/rVG20+DnkIjDDt3goDdLFyn5BEr0Ehae/gTgYWAqCsVvBW0RWsLmr1wwnmYSjN01fpsBSNVq
syFXKMr0ucnYZ4crN/BE5YG4B+QLuqWnRSXTQZO5EspvnIC86/Jxuv4AnSkBKQg0327uPRYb2Zp8
D5DulOC905hDK8Ek0oLHZjo5gMzwKIxPDu9/ZCN80je3qahv7wz5W/8dC3aeICoqPGm1UaD58a/H
dx3MqRlZn3OK47ufbjBnESUpRSGV5c1/RODHbPLl4YN70RqCBX+GtaAw1HALWgo8x9hls4lwm/Ir
PFfgbU2fP4pPqGcsI+UJMdKGB8HuWmGND/E0FFewqDES4HoYHq6wgvm6hW3GlT4RKiaqGAdgmq6I
O8C6h9i7UDDicEHkO7bdNwulRT6X7XOJDEeZ/iKOutkakhixR8MyEXfwdZ7PP16HiD14Y05HKuR2
AilgiIynsEJ4kkdF35XP0zVuWeUc4yZQDAUmZ461GgNNbDGWzxGmSwO2ipCH6g2MMu8DDLEAl8ej
6hMVbM9iQvmJ6EVVY8WGe/25VaGIergu6f46np9Ai2xx875FSCPmIoKwU2/Kc724L5BS72roNFy0
OHGXj9ZPGnZ95HtIYPYYvygQobdmhHsi8SC+spN3qOORaNaOCCATsh+qhi01R6xGpHs8eV0r9bB9
xPmKIuSAv8SCyCL8AGKyADCT+VZpvQ49XhwyWgwLBlMyvea4so0jJhtYffCKr9mG/JL7BlCpOL8d
OaKW/65ntxG3LnB/R/KejNMrKZ5hvm8LT2I73I4b506wJ5eTaSusr3TUsO/w8w1R2L/2T3p61i3N
H/3yNYcEykicwwsOkWMmOCB125xN6wcBrQ+rxAVrcvSfT3W6h8hM9E22RXZNY6HSyrPCgUPMgTRD
rjx0PZ1Qta2oY5FffbyRStl5LkK0Nn8IZln93tSY4lLlGmTB4ydiY9fT3UjR2FFoogVbpnGlYLRg
1cUShKdoPcGSkWl8cfODBkMR+6+WbOg3AAQOYvUEMULjlfkrBTSbAhhYiheGptel+dO3OrfHA/bO
I3iTcU3PxRd5ohI5hxpLAaI264jhKodGqOahkZz1kid59RM/SnznGLHU5xtqZZi9xUonNcy8NO3y
k0fFm9J7ZP6NJ7P6qh0j0L6HmjujJ84wBv1vOasZY73gkenG2zFUJJodVqrofmy9bApGmOxfaOwo
C/DGfKZy8GTH+7RTXELYot6otkRtr86qeo5lMlHmtGgpLiLp+jp/hhN8TGaJL4S43E5s0g2yEVhd
FTkiibn9MOFtMFwrJ1HSVf5IauO2cc3UnXwInfmQmFLD+6CKqqxcjquRX7WpK3eMry85oPRrMlrg
plJLYN2fEZ1tmWJBges5RXZWcH9euvX9NObnVaeroEliF/dcJn/UEI8rJYqBI9XbSvEg5X6im8dn
JiWUm1AShxarGYXj51bK14O6vQPefM7PzDkOHWZJNm3PTYpH1hOD42T1hPcCues1v6FHBf1T7+dB
OmjjIwa015dupVR+igOIg6sUd23c30+t/s11R/oXcQaUJK/p9RpKaMWL2TiJDaR/xGjW24oqQVKY
wuCY9Vy9iZBugvGLM+LnyOE0moXbBpANQ+PlZ1XGJjnRT+g4bcl2SNAcncE7UpkdXp5Xqn8TNfuE
q9zHo4rwXSiMqMqIuMmUtbzrQ+2rVZb97/Ntc36Ase4nYf6VRYCHGLg1GZHnDPWZe03CBnUTctGP
D9ZbTpwe/6Mxwi6bYCYcPe4Vs01MxgMEgfeRjYlRIwWNuunuX9K/aHZpQEEM1w8KrulYI1Q8KILS
azMDoYO9gYZCd9AyGUXEj0P20FHDYIzEui/0KgTSycyjmC8QGY+jDBHzVFq4RCWL1+Ul6Lja4UFb
1CtIUrMx2sCTESY8dw1whgXD82xCSpVVqles8zXYT10JZekaXEF4h2PR/WrJJU+ojYdjcp+9u9nn
E99LJFPZtdr86+KNDNHNlbfrn6mr4ddAwe+GMPM1XRNz0teJSHiJUiqP0Lkg/s+YRBLdgr5jqYDi
blP4e/rsga2nTsCwsXxhBM2AQ9iZwCVlbPAAvDyw6OKNzq0K9FZ9Y9okjAXYBIVHlYHZ8J17VFhJ
YW6NkofprQA5K9hTAPhWfjRZWFnKQK8hpNwD3pBMA320IaRUHe86c2EOTiaVO64Y3Dvk/0xGkdJP
+ZiY+RE9hO7qrC0vjIT9sWzL/wyZ0Hxi7t3olqq7peE9dVeD1yaFzCW0Z1RI+JKHfTVLyJFH5PkO
x72fcDZ4MWgAboJ9Mk4iicgeXBUQRhKmN/gE/GitM4ywsHfv2IiwsOMngk5Uc2SiLzJb+N6iljBc
3PcgwSKv7lm96FAGeGEP5j/sGcX89tw85WW+B4yQb3/pHiCgmOo9oEA6BvfMDJ/iof5vLx95k+ng
IjCeAmPTs5gW04d/hiIiaXoUQBjHAhNLL+JRabnd8ix6LNFp01IjPMbDh9aJVEsH6o/9iAtnuw0X
WzqlHFYLCxL3JjYJdOm4fV5Xt00TkzYOaV2wkHLmN4QHZ4zjP9/pWZB+c7cPgPhc0KU5Zh8naZ2h
y6WLQ0TOuN+p4uoiSMF06nwm+vU+aKC4801qCSCLwaIxAW1Hq69u+i/oIj4eCyVUY5FY3waXPsKt
ILUua3yArOXyQEBgSN6Z9fMjWmHNWnKX01yaSOhULC8E+EX8DX8E8RpTMVrGFIKPaCEnv5PtcLod
lJrullHZjsOIFloOHz9w6pb6Ot+h1TXX70Bft4c3vbE+50ungip+d42VU77T56AJaSxSxsV7KnpT
uFoEzkFsmKYrUSghBIAzBv9qA0qBDeA6PaerDKIR/hGCrCXwDB7FsGJBiXVb4BfOA0Xa2OibtGpQ
NVrb6QP6M88AvbtHs0kl9rhQv/AB/cWix5Ch2WHpSQgeay5eoO2s23f765okvDWDhmswzPVAB08E
lolHQQiBOi42qP53Jh5QwsVOvGEAf4ExEzRzUnfopQWf6xVTGz0wqh72WLwpQHS3PZMFbdjK1Tfp
EBOI6iKqKrzp8XORpACPERPOKt9g2c3c4RFM+kBH2oxIjbQhM3jgJ6HG6WRbYqG5Ndk42KvzlYxB
JG5fmNB2R5nBbRlIpNghX6LAfQQECRejjdKHqerVNZTkY6YaM1PHOC1XihbDOjTxdKpSvsWgJK13
k/zn9TkW6lemfvXdRWWfTk6PnWTk8VNHfWpi/vmWZr32pSvYnWMhcU85w8KamDpEso1nYj9gbnZQ
Kfoxz3L/bgVR/kQnThGfKbCzAB7wOSd9suuJm0SMhGFPS7JEI5+qFtV3naAkRTmcztOCBmpqwpaZ
vBCAP6QYhwyrXjdb2YAGhIeeOUXiHSTHj1uvy+V9rtrj6SOExJWeUvQFssNqaXUz8++2hh7GJo1i
h5pD/NBtXjHJWQ4OMzCng2r2FHTRdCl77B/4a/lCPzQ499cMu5tfA6Uv2p0jhbp35T5RFmRNrVqE
enBshS4MgR5spdIRyja2FvQOtwA1BbIoTEasfzIonkmf8kqFMOjjYom2FhKmIoDC6GTEeFk3GKih
NitP7VyZEWaLAKoj2VR1a4iqX3KkvEKzQeb0/n5+cKQPK5gIXZxN36iYuPwQg9M5TPMtlHgmduSD
NL7ZkVQTqJo1wZIjCwyUWNgRI2QRZnEk0UwRXOtMKAsP9+gnVS3+wpQFXUA2DWNNaCE9638etfqM
OQOjIAbkb/Qjkv9ADcmQpmJHsHvC0pkEo3sEfSBNrrcMxrNkZcEPYHDz5gUsAYBhgaMAfjoYO+Gv
JP0QnflU6N9ghs9T5zcG2DgUzrdsbwVNE4BTOKNhuAUUjfTribMZHdg/uzQTYjP0jklEmz/oDpkG
RKIeNYQLyJ+wm3uhs3+bVvddQp2AuB02wYRivR858jmjKcFqFmEOZSlMEmp0yeU4lLXDPeIS1VHv
vy2QIhAj6kSKSGkjYw6k2gy/a2X2+GuPiKExyNdFI2h36NWnjOMCaGqZFUT7c+m2KPkbe3GOtlvj
zF4LmteRPmKPcbrM0CqXL6saUcx4Te0a1/hWRMPIrdOAHXPywmjPzXCxrR0JwH7wJY6b2tAFOQbq
7BZwk6zAwUc92J6zz3aC6xweDDGsQcpaxaqGBaP3xp0wXIc89WIU61A618dyf4dmAhfJhb8MgA4S
lDn0jrdTpjrqzMRMGlHxXuWS/VWL9dsMSXTocKPi3eLNox8AsMRLF/Yb1RwDchvki/ckh8P9FiUl
vNEOUe0Y8oY9sLpWLl8flBjTHRMBPsJualMROGd83BzbGVLU3ETxUdckEMfiK1zmMtA/HsX4G1NS
BcHHnIPzEsYtR/NT1R8ztiACTIk17kv4p5/Ngx6UhaX4uo4W78Tnl5G9Up0+6sikeS7PDWSmXg8V
7CPJjsLobtusFKKLgVNTi0BYAgeSbKph3N25aU4WH4aQ0yrZmxQk6AWve/26EC3qI2jIGrV+P8vK
dc5eCAx+UbnnMUwvgzqBnmHrjTP5wmbXHKL2g3M3rgdOVx5woTl6PW4uI49YDuscnfmCbh3FcAPp
659QYXYMYBfbPmB/S8J6cVsOxO4SHvdhTEL+CAbKDjN9rCDb99T4a3oQkik2wEzghQ0fyB8DdYpj
lTtzXr7jNrHxfrpp4UvbUHK8yEjCW/kzKwCQpC2ZRA3jHGBNNDlvYaPLtZnPSxBjDGQVlzPYv/3+
urt5BqGV/VTVwmaMozg1EaGkGrfQRcfMjV0R4YDpP7cKlHfjWJTepAuoS2UJs1ib/p+zTP/1NgMF
NO4OyVAcZFR4TT7NSMZBOAPRBPLox03R11PQIsOJ77CtGRCZsPdxDBQUQUh3gx5k+IzdggdaO0aY
L3pFs/e1zh/XP6X5heXk+H1uPkstaJottLeG9JRx/S1Bcc3wibhNldQ3AFpREN6CovINbtGeV1Jv
8yuFHzd360rp00LBdJVRn0nIMwebTtgg3dRcvka9o9w6KnIcS5bDiwaJmGk7f5xrrNREB6FEifTX
HtZdOn2qXy88eJi2Us1/vdCSkemt+cxh0PDqtB8c132+UhzV3JHsUl43LKwlXpxoBW3ROWARQkqf
6iK+6HDz4u0BGzhBKi86BwK2zIUjWdho0cMzxyxxhtWcBneHItJGHszUBp2K6RB8kJCUVhFKJez7
GHd+IKAwfx7bxog4Klu6QMN8o1JhNaJUpD67e6rsmpU7RnwzqyN5CX2zQ+0D8cJ05IvocrFxx/EO
NDeD9+TQXNEEVQyFEpumJS8iAjcUiQS2FT8hKeELz19S2qC6sWxxciUm/A7+lNj+ppVnIsVD6wsM
i0EGfQ17ZkWYaTAZ23clYC7GKwYSJnOWhLqngNgdk2Dyp1czXiA35kW2jFWx5xUi2W+gysfQGUXV
i37PoZAwiI1rhZMiT/fKnOThGCNS44K8cGCc/zOZ8RXUiIkFtFE5NRZpT+J/5oUGGGhhJyZMckXk
wm3RQOhhG5vTYrLv0W7FD+o4TAfl4zg5Ddm0+PwOopwBAxP8FDHeK6fm4bkZYtMTNV65wz5XP1+B
3aC+0WkQfbRrq+ODGu1GhHL4ukUUbtwXtIY53GQQljtz3vvdS4vpqMRyIyhAAltmrO1GjBT2zDEh
4GV2N//A09Ico/Loxz+Kc6NpFxGuHMrG0JV9jOlGWUUJPF4G63dHh4q1rFDLBa+v10rF3DR3BvrS
zmNQLsePP0o2gzH02MM1FliCPMrsJyFBGM+Km/028Ah1dGJHrkH98XR1xt/FT0d5w7AFKo6C5aAD
s4bqBBk2xhAwbp6CXyMbM00KHoVrTi55QZOKjYukQfQDGbqBeMD/hVuo/lT3w2iCbUCaL5Ssm8qK
vk8bD3f+F0ZpMhSVxx775kz6umYthFpYQyrDlsfl/TEdnV9O1k4SKsFMjB7EGrkRcTywchJ1de8w
Bm1+DCA4sz0m+lGWF+Prznit32McivlZye3xkk0jVtcJHti3QwaUyuRJYTEd+VIyBeraDjEBz/8u
EvMAskpNOh1u4KZnsrGYmwBAE/r7pSKERYgBWJzbVN1J6b4zlxOX4TML/A/OO8vO1YlGtkfg+tWu
zC3JRQCdAzyjzH6z/oPY4xYwrVZcep9t/9syV8U5YyCSib1aoXpBW7+mFNKu00m1fCjTxyQCYao+
0K6dK/NpWPK4VzMd5hbLsO92Xp0D3CZGV/SwH4Z4pF7n6ww8Jnl64hp7Un44pUyOqi7KByojY/Vu
3EzZV+8JmajTUmWYJJVxrtbTvpVEkMan3zyG/5F0X0upbUEUQL+IKnJ4JScREVB8oUA45LyJX3/H
8pYeDwo7rdg9e/bsn4NcCfSNVEx5mINU92z9mGvkkSqy0/HtRY/7Ix8DCFbHh9Yz+72Vw2XjkqXF
6C9DAXOLcgZ0KY1Pd7Lu8jVmzPlZhUZeNnX6QZdeph7rxN/Pz6AWhVB9m65/L5tm7LAj/D25Qi6P
4N1zNQ7dTDFKnmjIj6p6XIv4oJD/FzhMyKqb8j1FZy47PbUeqxal69IeqvwhR1qU+XMhSXNZ4ysK
5FNNe4hfjJ5yMPuXVmaWL31jzcX6GKS1+xdWdCv9ESnGyIOo5iux4kxFi17QeXJvv9fmo4rd8hP/
efYWw91w8+8BQGKAQua/d4DZsmKVadzOHKCysaBOIJeEkN+mjiHx3M+WqdJislmV0D1RM8xQQsUr
c1HCj5mtxt6ulkmUT0bppp46N155tM12KtfIRDWteYYY31vnwns+38lmWvBciGScRCF2k5pwMthz
UgaqmaNzIgzX0tjzinKRVr9UmeeqiIRyiKrLvaqneJ3hQQFRoXhizYVDnRA7NZY1+BeXz/53fYvh
qz9QffOHwX71nr0KZ/QVtL3Mb63T+ecMF0nvezlL+UHlabyyW5XOW26rkCT3/Iorfy9JmEhejWRJ
MHXQD0Dq3s2STLxI6LAVNy406A7Ve6yevak1aJVpq+0BrZJusc28xeWzqfsYKijm191MokIYd7xS
zCWohaY4hYydSXoGKb3YoYWMJcvazIXaovdLrrL8AtellPach93BLnZuRwpQydyktXOuqrU0BsPD
yFU1xMC5Kfzlu3K6VJIY+yAjp38U97iY2+K6ZcEpTPJEP65KCpQWwqwpscxyZDrRXuJoTE63UGT5
JtdSzIIAJoPdJk2/XxDu1mJsUMZnEsRSbAP5F2vb960xjtVgdOlY42STfJaT1/omV/HBJfPq1TsV
hjFiXVHncVPCpHJKVJbixc/yhqa8mPmpfNmWC9gRYnT7MlZtQlxJKe9M9TueDrTc5EPpViUqlX+t
vjYC1UTJaGXPrC1b8Zv0ZCf1eDw8XUdJRgZ0neYoE4XlyayRL3RR16m0kh44T2eCFkScCXcls1aP
Li0R2AgRVtBB8WryzSDyR21lyb/woVQWznbzoKqrTTQucWl7G55v+VLy6zpdz1efagZNCyO8XOIl
nB1aHEonYpqSjPmM5vGpLAdv5lLFcby0IGfKg84JH4BFii85B4Q9mHV4t9/H763TWQMuofqpdS3w
6RjbccJgpYzycUqOq4iREuat38cla1DkuctHOT/o7aY75pjOk5ltzbDQLxUIlevABOYjVvCZ75nA
osYRyj5LaVGLLEexImy9UKFDftpLQbLKk34v0XrYiayPvCobFO9a6NdHZZrUC0hW9qemovErjHZu
G/vxWSahe8NYO5F3Vh4d4LuaFybL3n1kq/8dD07/Vq33HMVWmNNhvn/f/SSDBOtDVWvhsDu5n1DN
hGWUDp1DmUO5RYWoFaI369TfBMomOsVoKuYGX7wKJAoxpBwtVr8JBVbv5id6stfMmw2XqEKt6/Yq
+zUptwR/HhFD4YqP8bJxxhIQOCNUKIAMvoFKAvPlQo3L9LDBh5cPcpFfhd5+ChgnpS81AIrn7k6D
7ad9Lo4hNCc77fxulVNh/UjSOErVx9BiSw4UFWlf51NCC1qCuY705EXpMZUZKQjylUdpH6Ra5+n5
a/GTHS3c4YH2gdCL4CjfGRtmw1MJVvSRORJITWt5mmxAzH8kx9bug0hjS6Kr1SGyisyiFrs7mNXX
agqRr7/+es7u3e25aBER1tig6b7eRMu4lZXktnRKlDNkWYUNZchvS0uSeR5jsf73yPM3f+OTV2yw
pQdM2IDSEX1P+y2TKuyHwUQDcdjZY9JV5PZwQA1hiKBQqAie4jx/5XutmPGsmEEpPi+4SR1iIdOK
zxDq4Uue/+JSqjaQixArSCHJQgmqY4Uib3KzUlFd2FfvLw4lgyGSjKFVj+XdoadEmnaykhPqZZeH
ZB4a5iGdrWHpFvPQNYs5Oypu2zqUno9Srr7gtcRKuNhjBXNEeMm0FlRHKXKfC4VQDIi7ned0kERj
1EPY/iVuoW7Q7uc+D+ZhrLwDRolvjAiBfp67tz4l/+SmmJYLR09U9HMEQlhbLZQIpeEm4MnvCQ+Z
k0AT6CTIstADsz/og10oL8zS/cUKsFpcjZWXK96/aYV9xWdEQl7YoIlSwRRAz6w1KIyCt8Dkspip
+/bHaokpS8U8Ki4G11A4XVLLg17ot/4e83Z4Bg+y1aLmuuWM23Bv7WhfLX+z6bjZkatn7c25q0yM
Y7aevHFlmivpfOkD2lehd6IUKZxye8tG7yvg1tx+dlk0c+mQcGfroawjs/3OY1tjw+5bsYdtoLlP
VDjEBWOPpPOmdXn214ufOI8yRNlT1VOGCi/Jnc750bYvZB4qcH3Fg6Q/T7VQaNL+RqaReoSgjYBD
aOtgT0A0S1TSwkT3UjZRQVyxY7wS1TzBTLRjhLVb9Rar41RvF03In2qbgttHYjCArYNEmPKzUBYO
doYTFZZUvZCALzYto7tTLdaOpxq5qLx+1JwSZ+cuiXVVRf1JJvC+KnlSq2KS9mw7CN1Z3a+ezk8B
nLjgrsrhUdTK3GJnMZqySnY8FdqppOjJKksZx94v3/A2C7XEgjRAZUVSxhqcrSalwiJvkXHPlTJT
xYxFKgnZ5RRHY9PcAowkjzyFOpMpn0BaR/VA/lCuPJsTnVvRRZIJNInuNUU4oE/otkfCTlDPuKK9
ymZLMw2DXsr3k2LiqyzD8pXjqVbEspZiHYdSlAg6rjnbr4mzLukl+6L436sTFBKYCDlluZo0Tgvx
0pHHJYVVRpfeX1bti/TzLEVjKSHMrEMIy+15/4l8tQAdKZ3uDSENEkvpRT0YO5CbwWFuNX4GbIbr
lzY2bZDCgspoxkphG7hXJVft1KjjJMbqWwJ0potM+5iSZqFSEM/xiCBkpFyKcb3K7spXvEuEVFIr
fIbxdsnKBZJ9UiNJE1JSMZj9qm4svSc6bYemdRLcYVVdyeIKBhkG1hXZGQoZlTSfroiOEgawSCBU
ALcSOk+0rDxV2vzDgZ75MuDseajR5vazKg0kC2mopGOVRLIcfhZqMVJcIsBLtaXrF3VBRWrULeag
BJOhtIFoZiqcIZ4WB0vA/3Zp3ACIj3KWgl02oI5vuWvNVYM/ydXZKl7dyMWMmhqKW4bM10NJ7PL6
BqOpXxHl56WS8sy5eeaoqKrsyNLjfUUw5yplsJL4BR8JZNy/xtZmLj3lvVdpC2e9lW5KWCoCJa0D
+jwuKspdSbGsea1pPmFFbfPDto4VsenkuFvBWy8fCqUL1SZ7vCAcBg5aVTDRt8RhDipRt152WYGN
EfZPFiOSOix0/17KmZJC3EAgVg/3M6MoEc3JUppusCTjJ7J2VZIQcDsmcQsyif2q5KcYh0hJL5WX
SVO59G4Nf0kpl+Hyb7gUAXWZJkcUh9gEKajSQvw+aA8pOmT1sy9fkX4jm+KnkFqiK3Xj+rXD9AFg
SOSQLmjf8es0ccfnwQkHze8VkR8p9ALkNe12PQymUItDiRt47MJSdipHn9cf0Ed+spG/YPBoVNu8
2ZgoLQYZa+gfXpYETLF5+S6gH3bZqfIQp+FaySfB/Ph7McarBjvmi+rRxZVRlGnt6eQIE67Yqcoh
K7+8xAmiEbQrv0VbZIKyqusReVgEetRKiLfsFfaemYQXyJ8k0mHnW9nPSe7vklR1rkvkB9EvSR/9
42z5u/xFopL/BO8itU5RIWXRJSO4kBLNl4w2petAfmKoAOX7WEZXSLI/MsnffaHpdp+iWfRqDLbt
ZohfSNRlz/eTKuSFGiQEv86G2uT2kxjsfhMyFQjccTpU2bVLywiQzEJq5V73a5xLcLX8FvMywMg2
MxvtVjQldJzcMFuacEICK6b0YAJYfxqFecqnpWGC9LuX97thtU7G69EP0bKDwWwtlVassJ8V5i8C
lBB9euE37rfMfVUs9mYdD7622tYhP1dJfkVOu5CPMX6j2qRhKXeN7f4Z4FRWER+VAGorKRiIfcsy
T9eSkNtWQ1lI8um5cp4LgHbHVFhw7CHuDYCUvywv5cQ1ZIcoGJIkVQ/pyFQhIeYe88kf42EvsA2V
NjaCXZm1bggeEk23lYpKL8K3BgbRFFAgYuq49DKKzGnK8k+Uh7CcsMrWbs+BVO/zayOArOnvbi2J
prWWH5srI99msW3SMwSDdVqhtp1Unie21e7wL9183qleCoK8UrtabLMb7BOdxMOabu5L4uMHkKYh
6YHMjZz7T+ugDEvhgOyYo9Y7xCMzFfHK+/cJEoUW8Wb234sMeIABAn7vp6o04fsSHt+uJ7/D9Nr+
Rt3NWIj1eqnuLCf5RGMb6+dR4d4SMXXcctM9hmFqWkgoTrN/P3xc37bvRxFTs192Qo7TQAziQ9b9
gE13+XiypiXknn5SrHNyGN+Pz+Tg+sGoUzXl8/7z+Ez0SfSPbt3AtkKtkv5G5aAXdRN95Wyz1kux
IQjacy8jsnMAjnRl9o2HN3oHifajEYqYqnLZvb3jBXdf/SX3GQGM6TeDDEb9k+JFR/Wvnq0cgS71
hhKLaowVI8D1KLzJArm0El15JJYkKnUU7wm2E6jyDda3qeHMABFGFqhI4XaY+bkKSNn2hfnsNsdu
uEhUf8gkx4PKl9eXD5ePw8eyoVN86ioUASujywfmXJXEncAx2ImnnTFV82GRfMhT/p8MzH+6EuzJ
ihf/ib2LKSJOnj6OqnA9J7e+EUJRQDMXKuPZ5dvc7+Tfx/XY8NFLEIcSdaym3uPbcuZ3MxHWtElI
vTHGrvngUbqpbZqNVNt344Ps5ASjAiRIbngVf8TvApXLXcE6/2lgqt598OOxa/LEs6F232NGabx2
oGD7/vgsfF3n219eZT5djE0lgLJ+KDZee/GJsrMU8KN+/C33ZVfS6ewLy7H9O8cjnV4+judKqh3N
8tkARa4O6AryI1ctDgC7adVcKJlrtu0/lT9Fl0W0Ez20qGozsFII6o6ir9Q0VxVpzC/fiDluf0/R
7IVTHu1/zBZt6vu2A3SVTQmPCLViBYTRHq9bQAow/X/n7k6hISwDxeeXl2YQWEv/XP5thpd/Nr34
mRhlMfN7+z6XB5tiS05n8Y1vU5QlOWu1mC7lb9lFreGQJFSmBCtYfWFp5vpitLlRWnrsNNU4ASFW
n691LSKhkC4/utke1ODwbC+O9e3HDhoO+Yuq6Y97Pfs1nr7eKL0c5yRUJDvOl8Q/5imrC2bMsrj9
Xg1DdlEok40aVtz9uz6LIHXcckgBOyadL9klk9QVKHYOjaMTkAKVeV/J6bdnyBd4IxO1KMc+xzWV
UgQXI9pxYD5xRKk5yuMipLaXFWl2h3hFMOAh6WAvyUErLnoPa02GLfJe+H0u3ywxGsginR+4vQy+
072cmiUBxlIeVEVLhVpweZKHQjf/SLiPDtNctzCSaHjhLakfPX99eo4L5Rrt7GkE0ral7GD3tZku
CI30Zjj248lLpaACOQQkkWLy326i0F5n2cfYbVwtHuf+tXN7T3ztBjh7pP6/El+Fr1UrOYzjJh/e
Yj28z5+QOiV8yKWZs21T08fUlnxiFHMm62AjTv114IfvjNyDN7urLPnl7/Un9mVtIsOuFgfJpx4R
fRRJJHSu5eTW3f7e3L/I8G96cO9Fs7B422+FQpQDHa5auRbIA7UtVJ1nESGhMJ7RYpCAMp1XL/Gx
plu0nG4DkJEHJnzlOvuvrHpRM0mF8e6r8+o8evHG+is7S89ilhDeZIUMUgghzV9f62xt/emkO3rd
lbhV+T7AFH9nfuW+uMqxadTNSulej9az/Wg9UvuwylcXSSTc4TAN4IH56tz4AKAEOEDySU21lRUx
U1s9NsjX8h3o3TKBEQ0fSxgB2DG8SM+P8XJOiOryYbH3t+yc+dLDQfpNDi4fpx9BMK3MJXad3Qfh
Adnk6U05maouHpXVtrYqVBYkyUPzIp4b5+wh9fZ47H+nK0gL5DqJF4KNyR3ES+t7EWHopjRijm1Y
TfTRl2KEH9SY21kiqxaI/Ny9BOMXrejyZs5Hq/JJnqKKmYWxrOjjnXJGJV4Q1CqNaRsRNmJqUmND
Jvm19DjzE3oLhKvn51mLmwreeUkUynzNFxzCfIj7j4fXDgwiPdfAn8vf+ADWoHFwkBDDjkkhURSl
IgAL+9Wd5efWPe2j9lzPo3midIHMNaAw2JapTOPUBFfw2rPIG9VXP/blocIWp5kVWhOO7FlfLZws
VFQv93D7XKxLr62q8uXnsnFoZiehPwbOWU0OcnVNyF/adg8/UA4F0DJTFpBHkN6qekf/PHLzbjn+
NvWrDXkCp32DlCzO7jE+iU2d4NHITqb3zvaXx7Is3n9OzSWiFlJ3MQtoDBa2ciXJwflo7yjxVB6K
TAUwEq9h+8vlxbvi9V6ZAMfZ+js9SQ/SKleMLh9hz7511yPzaPm9/OYvaCK9dO1lJ8ghyeFjNh6u
v0/NU1MV+xHIJp1v6flHIz/MD/eje08PJ/ruz6+J9quPK2LZ7+eHPJpzVwPfumqf9M/d6nGUnwRz
INW2h1x7197jk+vu9vqm7/I3nFqv3/r63Ug6zh4zrAvkprmhoi0Dd2KWrDis8fhkk+is/NA+pBJd
Y/u7aaUHV1M+6t66zzf15d7P3Uz7PLt7juVvNHt8KvSdn+Q9y/I3HPB/KxyJIpkX/HeFIkM9k/W3
ltiP0oPj7DzSWT7gaRdPAikayB6cUBmT44KfRPuWY95f/zrCUtS+97ywHzJ9JgrL9OJv59FxlJ7w
PpLD+09+EnUvveMox9vohAcXzrJUhlvWMkMnXXNKP6OZVxauyK3nh+dPSskfLLH35ORwKZ4/45NH
O9EmATS7dw69k+KTmm+Snzzn+74WBDJq8vHQEz07qTZ2uVad/HVSppWdxE2hnVDJkC3QvX2mh7dZ
cpJoMyTGL/BHMTnJDi8f5BmOXdFBHs4sJysu/HqexYc+dlaD616LT7RUenhnB3TPDUZV7pehuu/H
/6U7e0l19+GrL7K57Ys+Pd+kKg85lbl3VjFj9vKxfSe+NVj/g7SK8GVgjUSRMAV/Ep3NW0I88Dra
tu4jDuvsPoqTzE5/5qk/pj7SnyDA/b9oOu6nOirDeTZJ38fW9U72OdndLae5lVoTxXT12HpSJQa1
VZLUwO8EiSnpVJ9l+rVlnBjvCP03Ft0nSvdEXxbByJWgURdU/6+kvINqbmDUht+u1ZBDvh6eysuh
WFrQ8i6BiBWmLH0FVd2oItWmpmSeLFg+cjGkrmJFkNsO6HNFRu3fr7+yespR8zKSYFqhze1f9u8r
E4pCkCwDRDo+/E3VBWUNuKy+UHbf8iSAo3pQ5kt21ZRQeyjTEQ4rlM5f6W565KXEdISqji1XTCbg
S0IlUKd+9BW1iPUNxji+hBErOPFlIXy8ZdpXalyt5tGXIxYfwFYHA3uAzfZhutotxOfq+1rG0bYc
ZHq21ZCLHCSKX1gRFMzKoRDR/783Ap86sKkTIqXAl+ptGrh/QQY8r15RYD2Hv0iIJQ45bmDzl9UK
thyCHxhwzZjN4CVPaNrvozV3H8Vw9KISpB61Z7HLuNeG826HGUAbVupHf/t1VOCHCB3LxXoEUZBF
i6OwLwYA/E/DCHT+EGf7uA8s3iwIyzUez5Vm5GWujUDBx79P2KFf0w12tYSLTOf4xQRxvtyrDCyQ
pMDrxwBiEIDyWAbjVHExj72KPhywMVlrLLWc0EElr+BLg2R0fem5VReSu0H+kkF7wQ2HziIdrz5C
Pm+ifnojojC9vO0+QiuFZlXGrJUKdsLx/dB8DjYPhZ0zLXfAoWHVDC7zhHzz0CdoOGqUrYhV4yyE
vtEL0iUVj9Y3m+be6xzGCmr9R/QZpNKvA+BQ7ksjnLzr0Eof/IfzvrCoFxj/tz2YiLomIr0S4SXt
JNmcP3IKbkJ6Dm5c/j4+zwEoxdeiRIM8hmIH6k+mQ+Wm9PzdFutFKl+c7ki2yxIUK/5IDu4/917s
6/Z+/clO7GZvyTlEzJbh52MGb//fWuk/55l27Esqsc0E9dsOZ+dafq+/WRC97Hz9m/W/le3ZWX97
59HPTx4zO4D9who8I5ETt8VPrFCsDpk8dzEW6hjSFfriB4kf8VsJHDo8vS5mEXL628OmfUci5EZt
Rzgmy9Ghc5koBoo5/o+1Xvhl3j6sNmbVryzBwvdhkvku/MKK7v9CTb3YN9eNJxnsE2DZzx3/O/q8
W5jX5/fMeXR43pqvpK3mGAF9z52o8HshMPY4fi8Ts2Um8Ci3rxZjKXeTNTWNbKECiTtidXJ+CyWL
/SHzkcNb4fpu5jBX8Z14utgoX2q655Wm9tsglZU+9haV3LhfAMRnCCmV2HC7beW1aMdOTZbXTtG1
be1A+Wz/dji1TVM2yb3QjmIfpHIO6Vbi3i0ownVHIm4lTs3XYsg8wvk8rBxIja6clFu4+jxzCJJq
71zmgPgzG4G5hLqONnjOQAOPqh3UF7kqN87IkMYKC2IuJmh6pKPhdV9+RsNkNIsnyF88d/V9VpS7
avtkBr2k2l3K994VrzMP+AnkVDh9bCx9BnMqx4NM5d7ziZ/xgXfxmN0TalXXklE1FZiZIKlxY4v1
KhewfzjW7GMpWC0DJlEvbETrc7PMo6uHfGCXqjEoIbgpqAjjU9p0fx29ZXbV/eWNtbIq7xE5e4++
je18eTuPG6ksrYpc9aasz66K1Yq6en595hN14EHAkrKCOqYxdyLzZfUIeKCyyCGT4TlHHgzi7TKo
Hq3l9DhFiyNEmwwZHL+oQtNHy7TSirD5MaGGfDuaXigTj8uJ7Jsqx1oGZ+257e4XbfjQ2+JtNQ9C
Z3dPYu0El5ltgq00CKQL/yguuYzVpI+B7d8y7dS1psOuk1fjMS7nllU1HuOjTL76YmNc4EZz4TJM
WSBeCNeery2Cl0KQzCzpSS69KYSksaU8Rr9kJ8xzRhjrx+H5M/tkWWPGJLLB/oqdR7kFQppS9KgJ
yDOpWmpV0RZuhUaVcsUBc6Yx8YZgJ0Cca1p3ittP7OVnrnjmaSl3h4fSU07GevKx/d6SghFT30mv
l/FQ83O5jCPaEBMrPgeLpxjmVzz5dkk3x/fe61LL77E14DuX2epYe9pDd+2LfB+m/g2HsypZMifh
WjxGGYJXK5epGHIIEFka/mssrH330hGVBPHzP5hw4GULgpgnrxFy4omJNtMTy1a8CcnKWCSIYzJH
hfxXwQ6kbwXnEZaC1fg8m/GabzERoRrYem7EX3wgC2IqyKuoKK2RWMmhYl8xDnlT2nf1lE4ldFY0
mMUDaODgJd1q7h+xOwRLkRjYnStyjMFeZd6D3o1XZ2HRBeNZLQXD91WU+DiG0ZJLJW8RVa/iEL3t
yPEYiG7BZHQta425y9Qec6UpZQNyL+VgmsoAVv5NRc1s5bivagVLkgfNbdu7iute3Jo4sGgf6wXS
278HQkstUjJ+X1a7Lgttk1DNHeSHELhCa+Zi25mVcYUSwdSYi+dZ8u85hAocIioe2OUu4xAjh7Wv
dgRQTD7GHoNUTLsimCKOZ+ryEqeCP3z+x7hmmdCUQtMaPdzVs7z85e0dcHVzEpCDBkK6t+ik/93D
zrCfnTrRLIwPrZ2rLtC8dTCOo/yRAnc7ILCcDO2gU0RlnDesyCIXCm0ZBXPtrH8s3J5CMDz0oiqr
VDH+emTJFYFjE055eeyyhcgQgdy9g9RC+Cgq9USNE+1tH6mlV/i9ThwR+3Zd//tej/4Gm9s6nQ3+
Eir/Wi3Kv55gigdXRp8W5MyuSlXzUNBNCx0Q+I0AzgOrRLjaocnAufdoGlJUXo+jeu4v1vHwSaNS
Y7v1/d8tMvV50Ia2tCl86mXt2GWKkSHa9/ez+AQuCq24W2PVVgvGe9QPw72jSvYMsqJjnrJsO84S
5o2IhswXe2fSbQfYkAd76kH/jU4yRvfO+F+ykpysUBXCZDnO/vxsUKzn4BA5C++mHy5Ecrebq65H
BpxBD5rdzk49nWwdTw+NGpQUKK8/jZ5/rSj80DPNwiyAyIIiG4BIAs+z88xYMgfDmJ7pEhP0OHPK
/Ww/W4+CQzPiVY80v849z0I36JS/2wmPQEWelzcumv6nAglPtZeLJ/XPndHjm32a0yfcctQ3Vu4d
T8J5NrOOgp6yr5DdytuZUeMIVzOSFq+intD6NOL4icMTnLc6xrusjP+5xdp1eB1G7VmsLEG9kWnE
qqSR2ltCDqGkwrY2lOshVgf6/Hcvtmah6kGmHOsD8Q13KyOSY6GaLv0UbDZB6oVlWRX1u6SLM1ie
SgvjUutUfL9A5oI5WuhYkh/0XKapqsyi6V6jrrvPiZoONC2yTRFpb2/queq9lh+yQzeDzeBC1w58
UbL42KMvrP0NSCfdJPbUoBRBK7WUeKfaQlZJDQVkrHU7p9aEAKjqEmpGl9yz+hpXcizMi1CdmM9A
Lh4SxgVBm3hMjw0FGMoY0yw+0LtsPEGAalTOK8Zgv3Qm4q5S8te0K8hxq1x1NYSx4yRz7gyNnYpl
xfdn6Swhn7sSVgMyBLwrG1XpnRNUtCqV5ikx2fZocioPgkT0Ss6QbSoZKpzLWT7XOapVe3t+lujY
1lUqzdQPb3QkFUw6fbDOabzOjnXldt4mhQrPJvhU9IDwYUj+LAYvRwXNoERppH5ejzGgStG7LJf6
O1meZvS+Uar1+vMc7EevhoVb4EX05N65d+QrVlFgP7jRXfn8PP5L7zzKDk/NRBty0uFQT47d9ODW
fxFYfKguywwN+1hyeOyq/wlyWY/2ojWiCsNHO/6WHSaHkntB+mEmScgRi8n+s2lG389abAYTL2U/
5BUV/Es2BeKG69Khnv05fcWCZp3Iqp9ykBvP0uFj/ckX4ad0L8rK0f7qw5fwb4rockqviut1wmhA
KGvf2ssuv+s0gB/NccE7+QWOeXkxMA+aaDNQz/NX7vm7bS1LUWutDDOSpMrF3r0MFs109zy9SpdS
rAg+q9R7soz9UUq5bKqZkHNSX41wMV+PyuFe3P7L/kZvBfoWxVX7og5WNDn1peI9JhhDylimxAHb
T1l/d6tFNdPJNO/fxwrIAIGxhYzDccTMFKY/vAlLM8nsWmgU2Eh63Y7S2Sq7k+mRpNVs288Yqa31
e/wzXK4ivaK87dyaGVUnD+/P8q59r++pbO3rg2Q7oxb6BTLwk5SlxvYZbSe5p1VcPgquqLyQNtZZ
+jMSuharEKgTl5giTq7mqZ+zeMLkRiOi/vqIf2KeGJdH5IivVG9Nn6Mdq+Wa49/Mv+d3TrBT3dCk
ZBsxst9IsEv0FBEVmVshGAuWZQy5XLjR1OprhENXJZ/tcDNDUbbKSaAqvoarUVIcorntODrxL1dL
fqfxJCgUJjh+5Ww79naeJCavydHeP7wNV5Ga1sJnzdiyFOe2QX1Dhgipx/KqRvmUhN2hedfLeKB+
TmnpaVw8L457vosG8MhX8c9E/ZOPUKaybcd5tU8dWdHmZ350r4YkUEc2NV78U9PgU6HhyJyJMrUE
fpO8ArWkiVhgsPy59BlkpIzQGoimNB758aCjgxwoHdtlZKPIhiLWvq1S2Za7eZzcSBMeZVpQ8MZj
gbVeSqL9EHiL5h7j5v31heV2PZRS0wM6GvT8B4OOnur2854tZaaQk/SzaZFl4V8Hj3NNqviyePyE
s6e+7nN+m3WzRthgID4r2nYZ4OiIe/Dw0S7eUtPpTUGzTMuVAx8U4RFgwBzHSfo4zVNfrniaL4wL
dDj1y7cwBPwwwMD6Xr3McRMEU6UFZYMKsxjA+aiSkjzi6j1Tzt2qVMr+6EOAhWe6eJ+jGKICwa7v
IAFokzU0HkjgD/QFlCIzV1BoGmASOa3JQPFD9NvHy4Wv7LXsVOHIDaZ0qTDNTNd/uWG56e7DIT+5
aUGRAzovIU4hcPMHp966vJSxWMarz1Xf/cQDJKAgvIQYhG2UwSZY4voTEIif00cADsAJ3CZuB2G4
EIsA337+H+y4C2S4BZjD/j2dMeX758a9cumcu4vW8Z2MNBzZaAUTbIrTwhdX9Ppzfne2Va6UnsNQ
5+ELxh3iBMlB9Hn7PL73N637z3MOqf/ivw92Py/BKymKtVubUmtNImE7JdQLy35ToBoP5cb60FdU
2X1jHwhSZXINqAQUAsFkvfgjlSG4Xg1q988Avv5YBbWMNLzRrSUwGPst0MjNDwEBaTyMzwItbU6/
YBb9+9/ssrGBVVrWbuUCS0D8QbVN40gFc23PfFiU+d604VBarAk/fKJ0IRjmDJWjtFRa5qR54k12
6HnZiXDflg1W5eoUzHI2vYjLJkepIYDozC7BBrDJGDpWCEb7qZepxsEauHNslD2OOdC/XEC5seML
zZ1LeWEBptR5lp3Yu8Ojwx1tPByhKFUO5iA/m/RosFJrLvkYh/2NTf348yIDKM1/UeJgJhBzm7FR
OSBVxjcjilXF7HP/LFpPxKTkOjHufDw5YWMSqhGMmSXA3lSKLY2gtW+t4FP7FfOSxcXLcjD/yNVf
Yk/bkSs4PsQo2JzxCuuTr8Ru5xylJxI+b7NlsAbZoml52Shdwa07jkIEQYDl0ku1Vy1WUHDqnPkq
8LgUwkhPkkbfses23XLA57uaIz8UAJo9O8tv9mMmqvOJgy05PzWdflNnkzNAFy0F5zhnWQmawSuz
JaPDBDesm55wcPi3Oo/pbVCJUMBELqkaZ0mroowhDck5uvy5LocKu59Tx+jEfdj9eZeIarFXVWj9
lirzodahcEbDs2qgEKqilB9V+ME+xhfiyngR/ARkiRdBe49ByucV1bmqehTL3T0eL2Un0N5gEh8Z
y3zXoMEyz0Be+Cvu3btol4ee5nWryUf5pFgR91MJLn6gYpzGwKnKQZGbIjWV68Mu50BhaXnY5bK1
UrMBs54z3ifXwJXMtJ8dWcUSxhuPdrpypQSbV/+k4m6yw9WCFLTV72N3at0rt1lB9izHN12KD7fL
Pwihyu34rmUlRfFPONk3KVR1jsGmtT0J5DHeZxLoQZwMI+/sejyh2xYN4n/aoullsqnsrl07T+vY
S6FgpMTZqnfjpRg7hxrQI6nM4r9UGaRgBJs4hxgXwaRTKVr2bf5S1TvrTc8wSy1a7ki6bery4UFN
gicW462YebYSN1W0P5P7yutW2xH2Sqt50YRsvBqxb27PmFKmUX0Py4sGzDbhUOdFBxMoL02ZNC8p
RFGcUylOlD5p7op+pXSyc6u72ufBHzp6OS7IumueOtnhnW9zrSxubQ64Vfe5rb92EkkreJerbcPw
im/r7NIyCHJXX96au16BIoWxGqt4RB1PEHvRshasDUPMKvKXZIqC/KPRYTnI4DzNzlElOTj8ZIfc
WHDLuGmcRNvBJd/aJd/Mgvypm0cP7p8LDT1aWNQsPW1PyM3Kq5kYrxw6XOcIa5e2ZjyweXDstSG0
9dXPsQaVLvrjWcWHxhz9v9JW0XJJtxW3fquZLDrAY7vHbLaal6F+oWRZ0UyFqr44wha5ttz5bd9S
l0cuIaSPnHV9lUxTC4L2u0/O4gXpj4fxa41NljG3HGR0u5GeZswsKw6GBvNTQx+/qvsT2lx4VlgH
3OzxQm4yRSu56r6PLmsBPkZ1My/TzoqC/C2JN546AhPE6NqTSh0wieTbsZ8qAwtkF/esL8amwRc4
DQj/zKOOYeHUyeFz6JobAZTqshT+nQNtrrxTkqPu/rPNAOIYFUxAMkYWJo+faev5I44WxKakyy+B
krZpkebWSU6VYCbKBQVmIFML2/fjr4oVURuEsfjPj4hbZlrUTdb0v8Tf9bUXPt9GLtJebinaYAOx
zu5S0fXLsMjjCt6X3+n4+23RMXPH0rdn0mggXrFvx1gPUm0XF3f2/Eepl82AtxxgslHfiV6x9yVU
Cpty0QFlxGOdhYN6uuQI4mO2gkeWlUw73Fbi+9DRcNL+bjbyF81kFzrj7/ZSYd2J+lYBy3Fy4vQa
3UizOs7IvSPSrkq3vmHlcW6NJD9LjTeb9YuGfb6Wp1x6biSHdsgKMKNya0SN52RR59TUA6/MRRrP
yoJ+6t7CmKmu6KRuRyK02qZJCLVN3bSyqp8JQZ86KzPo1Hm0H/4aNcbNW+NA/9lf2RwPktjB9hg3
tfC4KU81NHx4N5xjVQ9fRkF4Rx6ZU/tEPWqENb+hGMT/76zq4+arHd63OYWrQ8Aa4Synjj947nPj
/2uRfTXenekSWm3c9NZDxYqwp4UzP9puIlONGuFxb54gCG/+/zx52ZouiZrmHyzkBnpJesJwp//f
UrjFnGPD6fNOhXBSz/o/nCvjtSaaLFrjWlyzBUns0BbhhOHV/2eAr4SWPM6ihgfzWzjl37Nmm8tZ
OEOO3HVot9AlKcGEV5m6bPg6NpaW/fZZBYRwSDhvwSdzuiZ0WbKkU/0938zr1qxXexcJv8cr4bFd
K9JEGskkaGiQ8GHD6P87C0/4fwOHYxZ/z0vKPHyUzrcLvMpIW3RrVT+o/P/v/7/oKQMgPHwYR+Hn
1mXpBwzDtTyZmxkbaeE1WMbNPgwGr4ehyTLV/UwuVYV2iYfKu4U8/dps89YODRiGR1gUeZyNRYso
r+M8BoF1L8JYC08aRo9HYeE+jDC4gYHsWWrhZOFTf4eE/+y6/4/cm7ZLlcNRZ7fw0KI3b4YLBrHg
VzvnVv7O4WbCX0NP/389QRvjLuiaG4advLGXb267oQUpXEim9qsiDw10nb/mNFPCXZ46YXw82gb0
382E+RKON63toBRdXIGf2PkbfeGt8NwGeBACC+jeySCxhltd9aaiGp0bi6ltGY17VBCkbbr3/wWN
/XbAhlmTWmU/CyM3XPv/EfH/7AzPG0bs/89rVLIGQ/flm1lfoTvDvvI3BluuBoX00dBX46Y58TcT
LJnhcXi1Tc+0n5ln4SpQLXLtYVgJuGmA0D9hVFlJ/qPpzJYUZbYo/ERGoKjALTOoiIrjjeE8oIKo
ID79+Xb1+aO6q21kSJIkcw9rr5Xj3lxjGZTyVNl8lC7UjzwiFhU28JYyfa29lRzCc5IekZEo7RfS
eAL8HCQnUBhE8vs5Lmnpv/lGceR0PH24FHkGNAKSHHnn8Lj9hnkfc1aP7uYmv30mJgaHdAPrA4l+
mSYghkMo5EXHyRwjD0z+xZKSF6EnPzJ9ScvLPpTqNA6AED88MvniXxsFQSJf1/Kc5QxfHoMMDh7W
166JXrGBptziG89JZst/nyTahe1Gn6e8MjL0pScfexnPWaSwKN7HYK4iWV/iL2vdI5afIpEv7uN0
XLMLcFTZSCiti0X+6xNTjiANI4BGnI3Wwt4CYO85zqASw5oqElnJlgxezvaGXEy+Q+6EsNszenEU
yOPwEV/jlPPfx2SUOceXOVWOx/UBthPLQfdxY1Ekd5rA8MS0WWGwAPnGSnkBWqHGxb6oIXhYzD+G
ikqUJiawLCCq89njKfHQQSOTrGYlY8BjLSmzxq5IcGgecQk5HmoAOaFBvCaMe9YztX+2tMUjNlwg
iJzRhYt39IRFSD+SqNVegbJhhLRsXmNY9BgAn5uP00TBFHMZ6QXcYcLJwJGhuEO6DzQGk+oZdsD/
Q5UxhSUXgXE54/TkeW5x869OR5lVEZg2Cqso8OM1r537DCur2zHTDdjWo8zszOiFsCqAiiLZsc+f
S26o2qRfqtutjosR3sR4vbN/G9pOrIiEvDw2GyY9kw/rOce+9/dGROhe3sdq9niNukf2YBDt4fOd
KSk3yGTAgq+QK2wGdOAZN3Em9gyYQ6oOZmlP7T/HLa33gruhhNX80qPC7I3r2QwY6ysMg2/C1T+b
NuW/xPo3xFjhu5OUjrCiMQncGZz65haLroIeylj6IZN+HrShbcAwB4aDY0xHPKlYBHR+QkIT+oe3
i9GCQUVWxXltoC4aC8MQhMlJ60hrudd/Ex5v3XX5Lj1eFJpYfmTd5UlhU5FJwOgCKcisj/EJon4I
QXJB2ZS9VoTLgkbSfEivaQYLENzoWIZk18aQUTTOsCeE/A/cO3MOzh53LxYSwPUFh9O5GcxRFwsu
KCFa+vdcCR+nY3r41XXxIxvFgM/C7gTE5xVUM67DDUIoxHjFREUvp2aAXnAFaTmOKYUNzGmfWdn/
bJqNYUbjfmhNwbkueThyIVRM0B5N9xl9vC8vczDkP3QBmH4eSzXDX0F3CB6hlw2DCI3CZ14TfsfD
3DAjYalRPwhfKw0/72HtaMAZdKSjKBzClMWjqH8Ub3g8Ee0M8YLNM+D3UxcjlIt3YA/Z1BStkx8l
BOJglTJNVhsqDlN0HJSIQcCx1ID9QG9JcFlOSDsZ/rwtNIwLyjkbDhMQqh2MmPepJ8UyIMzSAI8X
v1x4kPHhPMYP5iun4QNDhu8ZMrxu0rSGlLu1GtJkPrg0x2Bwtp3VnzHFAseUnI45SmYduvdvvquZ
jwxelJxJ5hbfxzyPv+2GjCWZ/D4M03p2i3N507D0xvQz6yUiLKArbVKmNVH86m+mFHbNb7CVy4FY
P43v0YcDGwuZxDD+Fnmyuo/lQrgTrG3cSD2T2TVPKLIhB0fGzGQid2QWph2NxTPiqrc9PYX1D5Y8
AJ5OSz8bXEw+yXnlWFa/v7nakDoYhdMpNGcljZaZmygsF2SCuPFGzM6lh/7UMU/oQIjemcG7x4Lm
cKHGgqGZc6aKI6l5QLiaNCBHMyIXcp4H55NrAcqOb8mb/Oznb+k4L2m9sSB5PNMWl/Fr85kZ+Im3
BMIWY3dLss0dLnFjmM0efdD5juHrDrOz04lHr7keraPvCoFSB7731EURzGt5H+vskTH1Xr5mv3cN
BE0kxwcCouG+emrQRCr9Pn/2Gv2GayN5whR9CypqlAeX6DIm2w2ua4yUBGiy2roFukew1aUUxVXp
XdVdLKh1IgXI8LC2YPUQJXl5kJPCVcQ0hXjzGxGUG0vsy8sAFLoQ6qPSQBwdmebLANTh8B50vLcT
w6ZAuv4SGUOIfCb6KJvJTcJHVzlw5qPsUy7k6y7LLGakhMX8tqOCc9PB9V1d1b1gK2BIoUBS+kFr
eg9BBoQlEEDghAQULZdgld/snd2UKCsXd5IO98A5sGyJVyGOQrF+GJQ+bjzC4qJ7/YP/dJx6L1cb
UDjaWweIZZPDdgHS2aoXI1/iQjT6suFxh3dUwreDwvdgRwjQwXaCHKJ4OKwdNxvcB6mnOeYJ9Nxn
IIopF4+UILA6OuJxdAmiY9OIaYoCBsi8Dhk9TmLh0+SYOGLlXUIjugzIIZ28bqwiESS0qkC56Ecd
AQ63tKGo4SE0kCX5uL9QcdfDS4BuaqiNsn69SPudkT7Uh442gkx0pI2EhvLnIXKC/Eo7ePBXjSCL
8NRwzfWhI6HSvC9HdzyH8EOv1ev2kCQefAdVcPUbXtXvhOcoDeZZAOkHX+chsZvxufeNoD0epcPz
6DLMBxe77T9InaHH4E0zt+sXIcf3zr1W/wEEx2vDVfmNoLuMzr1n/I6osIuVfjF+xp/kHU2FzPLa
K8IC9R7zN2gSDbchKesr/U2rD5dAfO7l4yJ6jPOoObvHm0ZY9/PxbXxaVv0UeP8ii+WMdb+I7jH/
Sza38T0+ERyerSmYHcNByhdp/Pc3OY9JlWVJGpezNL7s70mW/AA3xllyG1+QPU5jiNoWacxeuZkl
l1hfPANDt/iugLAqJveXcpVHVGzuSQG3xoXKo50x+lnS49dNPqsWp6SxWk/mt1lN1dZt1r/N5Kde
NFa3GXHeGfKYR3KEx9usqOzlZ1GxU3fyWlxn8+4EzRr3PFOGjSnCU2Zz1OJTR/HOM1UU7SfxedYa
aoMdHMYkWSGaH5Yk6BDFPqEOgrI7aERt0PTiB6S7ncHa704uYKJ/I9iVR9qAbGAICUt7En+EyaMz
qIfvUB0UDr016gyUCew06iCuh+qgiptROzgIVpkfnjFKOkTCe98xyDDfIF2a87sVdG3NipUAenU+
QvXrowxgaUCIlT2oJ36akeCTednQw4Emgd3568hWzSFYv5F9LxzBX+c3Bp/F97KX3pf/y+frXHPY
h9eOGOm8S1OETFe+MQjjWLe5HCpfwjwcsyvAD/aWc2hO4bNf0kXjBsJq5zaXDKfmqGPDOTTHSBSx
yZD/cgClwiSl2NewZEMJQMdWx3EOzpmTgqomSEY7BF39D2Etv8nucyXZbjhy5L89ZH85Jb8Fg+1J
a8Eg0h7Zi8sI6PrCa/3fLoilM2PJ4alHRbBHN/py6jaZkXE+L9j9zZ3ITMChTAHE+UBrP0Csn6bc
fMw3e/brweycpF4XBMlSJo4GUGyBZXNuB7YzLi+3AaXy37Ub/K+1pGHsl88vHrCCOdgDtkhrboop
H05TaZQ0DSkzERsizS5b5GTsXCEoREMYHL78CBJbfnMi2ih73yGYlksLioELkj8B0pB677nODLoO
ZBdO5MBtOAcAGBVz+J9hXRvDTYSMty/fFHOmsC0qR1M5Hd2+ZCRu4RKUVgg+Avp7rvllZwNOaRaA
6Z2FCUVuAY1/fVnc9CXXpGkFlNM0DSGrUrbbX7bJHpTcyyOiD+SzNPbuAcP+d/j/dwZ73Rj/O52c
8sz/v1xFriWI9/9OyUHyxTq4T7nGVM6EQoenL+mKOQ8IkPpfg9mOmgiHy4Hy7XrJ0+LY/05Zbhty
A4Kn/wrm8+zK5aSF5Ae4KG3m6PcWfndplRwsrSr9jHby/xgGMAD1yHFaHMYNplP5noaBIef7ipPL
GVgJ/v6lSI6fdSCtZdldkuGWDbKLbBbOcflEP4Pi4APcFpyDzSuExZYCSJetcgGOpgRSunYrpybr
Q5vky3/nWdtrnpic699W4S4XdTJh+RaU//0gtwrCn9+C6ycVLgefnC8kev9aR5fMScLLHn9f/LVT
rgIHOtfDXiDd/fOffMo8MsfrGNi/C0t4+MNCkMtk9OBfA6x1/J2DrYUPnHZeQmntBS51uaR8lvNf
wh+39/NFWv3EHv9+TitpjuyBdMLfydjjr4FyJvm5upfwEsoxsL6DXQ0BAkgr6XLwQ1KNwHXAXdMZ
fxTuPIlL2NyCYnGv6AvRL9/eX/vJ8rIRiDoQfzlZiqBbyr9NqNApqeATJDunEAlLdNouIVSUcj7M
Fr7hWwwJLkpTrlhwNMXlVFe6obmlVVyRw6AN+fvLt7AHDbkaNat/9RnpSq72g6NeTi0tvGBzcW1u
O+Xzv1s9cUWo6LkKRYvsJx14CgE7wGDPLv9+yyd5QkJ3//IQjuHfJlueB7Ztm/MmjeVWZaPsKH/l
QFwfWvD0/tsqZQr0mWi1ykfZ/F/zOR78898Gag445uKkKzkLliu1NBZ1tVQ6SN0Ez8ZJQQ2Thhn8
TP6DG839/rsiJZMQxv9dEggGd+yAhZDTIr4HCoNNlDvI2ag0AVQC8pgKv45dA2pAUQPRl7R3QjKc
JtKcK5o6UlCvbkF8pF/ZBdIUsBr0DqfihJ/DZQq49IEELQCHl0UNC2ARcCB8PhsubCpP+LlKFz3e
ug4VNGn1vpySSooq+KS9K+GvdnDO/WYbJQ/I++LWOaxPAYD+zruXGihV9G9drwWR+C/8FZ5+ChDK
pv5TT3vw+v1y/5H7Vz38UgH46V2e/UIbdFOv7Hr3EcRB2S98qr1q8K7c5y8E8K+VUfrs19CSAh3w
Km7JBW9BqQDVgyQ+P4bzKMiuJetbfK2iE7XIHdPtbCH4pIDjy9uJGnLbRM6C/8KSoxmuhiXcgA/L
V35hekPu2UpLu1RsSkiNJ9Abss39QgHMbGkNwKgEB7wT0Cb0xcFIKTaVI4+31ek9u5MOD0AF0SpY
d1CoP2QQQKCA+qDAp7SBIzSBnTSEd4ztazK8lQtrGbQiFKKknLJLIegEfeUSvUUQd39/gGUAmlDg
XP5aKuVHBYge56ZCfe1yoxx7hxHv6lLtfir6lDI0wdDcPEpW2JP6zewm+/wawBioq4foqoU7A1yo
C6YAXgqH/no93Q6q5tWw/Ma3kw1T2lXzOmAfkIhdu98J6ASw5twPAHoy90WTrKzAOgBZ5Cq0BALQ
4JYorhCsPvgFCpYoJn0i3mFTMrGWWAiQXSmfuMKDS23q1S1Uhz8coipyIM0B/AF2hEwhuUbAFoAm
hgTKWn/ACSD8XA+YiiA1nv1Us6DZomPA94C8aWdWMXlQ4/E1wSQDp4FmDKgbZQBMeVRFyZqRQWx1
ORQsK4bdSrrwo33H16MxOsXGSB3AuWVQBLy7QSEM7HRZIbah/UlJUo2FvCQwTwAeaARS6ETdFKhN
TDao4tDkBHDX8fTcrCGRAewG8OJqdVU7B/gCAdmk83SLq4/F/NzlEHYQ3UKcFLYaSnioRSXxtz1p
ASi4H4j3tnsFBQpmi4C0amU7+CozcMaVmRHl+FgXyjN2Nag1MLhgk5efyqzhsC+ElBkG5XvmrveQ
a3+uTkOx0qtso8j7qZp57XM90HjK/nbUVmjWNEfVTjwB5OBiI3z1vju4CB7MJlE6KxfnoB1lc32M
rk/86ineGwb22oG/vK9b5NVNFQfmGfxmRlglKAmIpu8uiwhUEM/Exe+O1ACCF/eHh1QFdQ8tOhTN
INoKsA3RTSvdWeZXYU6q5uSTDPZLooMNm7hbKJIGhlfZhOzCDMijOqrczoheUyafXQaHRdCYnjfX
6NMnMIuOhPmlRg+0MvXzFD5F8AopEXwpmQZhGyOO+h4TTfYCWkTqt2/Wl3Aq2Bc6D8bT34QPagyH
AorrSTsClZwY8Q/McW29jh90eWD1olA8zua3wcMTlWWoZiiepHHWG+SKMAx0qEGAnQJEz76dIWtj
fradeB0Z8WlYbe+TAikuEMZQKLKwYPNs1bgEdTqloZB+lKCr5vXXqcl6UzqLDboXSfjlfdsivEkr
o72EWk34nDKUvrTKYje0XqdGQl2J3nQMyNmbiF2YP+R9UJ8Gp4xAGBzVIEyhFAQwRZ1fh7GLMjKs
4WZbM2Et/rZ6RhsGMbuBsjtz/CCddynynBce/5QElOjK7QWuAlYIJvwt3nb4HrRx5i+77vYOqWjw
GSLVZN9xx9PFb/WGtHDVpTINq7lNu6zG2a/gGDqse9qsiF4CuSLobF4g9gFIByseLCjYRdtu776/
7A0i+SBZAZkV1LVBh21MQWhSQXvmPYFYb/6LKKHdoSyIc3jdNqJsyjqdTk/TVqzEt3l7/2yYCi8F
fQe0GbSuzLNmuvrQmKuw5lFiBPr0LAI8UpYrNaclwGnQL/M71aK828X2p7sFyoWA3JoWbzp+x5gY
EtTiV1ZEC8rEzjVIgYTckUlwLsRsqWX/QFhsnSmx/WNK7UCQqkEoSfU9nEyW4kITWmxqKu42p/jV
Mk/x93h7EhRmyFjPBUW0y3SK4R2vXW10B8ibR10X2whk7lKLNWGsyoa3s/9HaAFbB48kzW2A3JAY
zrVDNawT7ajvlEVj+h23F83NG/ANyUGqGBjw+M3kS8dNjD5gxcPO4bF6H/iYnewPixDs4JnVIWoI
WF7wO+aZ8ZaoBBkgc0IfpQUoY/na8+kDTJXkJP8H30BMPIGp/kxBDthoOGYQlCca4GiDLFDslm0c
P/2s/+zr7iv5zn7HL94/4JIZ6j1o+bWCB+EhpmhvjSLzx7qNsv1l+Qk+xGN0JBy1uDygL5Lk47rP
9iHyCEqPCYT4Ymevjrp9LXqLMekpQx7jk5xRRBiFzj9+j5fkknSHkATv3ptHJPGL6yzr35hwIe4G
yVK7l7OjiC6ES4t5aGdSSxfKUuyakHjGi2ECaT5D/6NTnGT+SLJR7MKy17BqiIWeYf7lRbQURt6O
X2jFkQKimpp3e6GxM+J4s/v+A90FWgN8bp+lb7WDkrTn+VhfAPmFKQvsr/FzNCLyszr5RlWQTxtJ
Y3+dXibfqeKhKproHojLEU+C8FOrn8XfWTljTDCgg29IzKfqfwJ9nu5AHMWqt55gMFnIv29Pk3WU
E/K6jlGbCQE8I7k5YqoHs3sov2Y5Td1cxOQrVOivU/gTr4fP/HbgjS10R4+ay3SuyQQ/f0f5kfSS
e17V89/0MXsxYCPE8MhaMYVEzbjR+wIxkKpdqFgorpuuo083/LSDipdqeqeHkEJDgEQ3myh2rt7T
09uCcgY10PJjd19oqEKlDiLZ/LC0gv8a6JERnIAR40ZCngrIoAR/ZLfWQL9sJQPpgYKdc8/D8xXN
AHaDXxYMn9kE3j35UKU3eTjFQOnl3sOT+HnSHWVIB03W0BXv0uO5L3RM5nra6FXz8gAdL5MxqBZw
cFQ3kRubKVACJKndiB8DeChPkwvqol2fjIcHKDzf6MQydbjPYiwaSu8x7SbUXRJS2XU8EkI9nj1P
+3uQWQ4WupbF67l5j9PFbVRMXz2NSMqyhszzCte5YzCLd61MB8/sdGG4ta7QDlJ6Lvhn5hVIIt3T
Q6ZvNV6DvaPahF7Z1ixV1DTo2EXC749omvlEqIrBh0jqc8mw4k/XrZOW++oD0fIao9plDIwLs/b/
XePQ7tWUo8yRhPhNn7CLAFGYEj91utRO7OkCXvQ7pV/gqMDxQxCrQ8KBIwjDzqRaMHk2Nl+IJObq
QBlmmCKgjLwUDk27GcFz3oqN8SmsBtq44VyJMn1cZd+9OG3MPFjicKfbsFEORPuqvcx7ucMiOlMb
TifMx92FBslPH5eFdwRBQ/Rldf8l08wnebqfyRfOt17LbhwbxwtrKFhlXcbPi8kBQjBRAUT+Lyo7
9trJB4ytDPu1G/G6tpnJ58oc8u+ekmTgrIga9pdXMwSgFxnhl9wgMFdhSmRW27z66yFzSeMa5D9L
C98MDCKCBnBzUMQUc8JtxzP5DlN4b9oxdavmpiKRTCf1XsPSu/HW9u5L3kmqMOCWMlG8aFMa8XCe
wzfMlzwtHmtYoqQ3vzlwZDrfmlcayCr9g4mXuR3YkhGmCtLgkpyILGO4s04O3lbD62iy3nx/QXdy
IhiJMLn3GurwQKjenXyzg47Z4EVSkmKIGfC98Q7ml6Azw0QKefHeh/X2vqN/r+NnaV5ZrxLqT97j
x5gabPsyrLfFobtt9ViZbys6tBi0oOaDvpf+KzlroF/cfHUfYhW4lLV6MLPS3zCct73P9t7o3Qat
eTXPIH3qjjuIhh67vXTIrDA2VLMFcwEsxSf/i1TvAGJshp+u9CE4BEuQS5iMMgnNKUO6q/8KfpCN
AL/zryOmkceqnNb4smbuhcuzraHB52pQKN+nFyTQrzNSzQPov4Dt5RB3uZC+DMvtGiKxCgituebv
HVGjhqk5/bdzxvnbNpEbgcFI4nGo4oTZ6jUluIW0OOHAfPgjw/OhKIzNEjo4u3GFxmEA5z4xksuX
MhOrqqxWDFgfseJqzjTCuwhRqhJ3A+Jl7HI/EHAk8PUagKamdB+IxzeAv+XQnlLn4OIr4TRlYd6w
Prn7GOqb57jyUNBYvYn0oCPrVVNje13gKQGYBXMYXBMUpS6k1seAJs770n46Dyp7qB0blirMmRoF
XoygkrjNDeg/6PfWjIQvoLIzUHWw1wlw9y4QQCj/wdRewOnfu7j9Dr/J4H6iaiwac4YLqiB6uJ/B
Y6KCg8NYAx0p7J7tJTHhHAIwzDcLmTF0tnFFXr5umA1CEqiOQPr1cpug9HAIfrO6/0p4by+IMvfb
jM3wumGhLtNQPzkcyWjEuKDD2k5f9a7+DYg5q/11fPbf43f0dFnw4Dh5LZveOdLR+U7koKZHiVBj
sDbMbu1y5fUuyiEuJ5/snV9utR7AotwZveBbo1VkQ5q5pQ14M+4wQGRkEWrKkRIFugtxpS7ijN1J
KpKxKpk1ua0+Wg0eLJN3aCGgT6G86Dt7UQjsfCYq/A28SM2DjhyClS4AizC9QY810XtV0HI75O30
PvHdN6OiZiDA9U8dGAy/trihyCPeBwwZu3LVEKOKBr6PyhDXDvLKFhU8wh1KyfxBP6g+UpkExxhJ
/D53vXxC+QfsYHYefI45MKRfcB/BeAW+xVK9J/iZ4w84AHOH2ViliQYHvnmJfzVX+Oxak/tCHV2j
K9kr1coH5JOpQYXzepCvWPOfUMd8yI20A1F1fFIqUky6qvscdeD4onHMrIMf4E1tcd90Xg4smefS
rI/QPRrmgMw9ABfoI3gSudXZccf4L7PO4gSggiph6m5bpkp1JsTxtThR+upEZhmYSpN3NvNIx2fH
K0rY5xhFIPOUQIYzUfZkOLdMhe0YBYSrZpKWugadu/eBrBDxdTBou1dht2/WHUqgl8Ot+VlSHrvD
Z4KZiTqIVouCQYH4zmn8RGNNCzSvf6C3PKa90/4N6qDP1BCwuFLROkCDorA+wT1pLX7hqf8OfzIR
EdRUfaolKqewcRwbeKeAuWCZqZbFtuh4ElI4CF0i5CUtyLLml9U6LnzKvV36ftPuF6H6tZ7geOAW
AWdLZCF3v23YqvFU3TcBC/R2qB+aV/suQO0pq5Whs0awNj8chPCekzq4Ah0KeGCULF1htrc49kWS
ISPoBjEvDppdHJQe616Nc6CQ/LzvUPlbfba5leOmVvMXphdOED5g11JRq2CA4asusUTE/2PygK4q
7ExUs/fyazgCnxOWQSxCfnQ/26szbNRNMSi8aWN0CZ6LR68gpRGtY0aHR60LRPe4gwziD6snJd2z
5gilgPH9QP57gOOERmcFoikE7WRlw07G+DOY/6fPLYZmnN0Dsdq2LQ2sFxWTVk0lF5w3GoyDsH24
N0g+t9l8zWgmPY8xvcetheSbgky4uKH2wxTV8F1Vv0QFg6rdh4V9BCNiQdEca1Zmv7aYqh8YwwGV
/t1wa/wR3kHXSEqo0p52C0YX3kS3PYDkkPk0qcPcJmoGWdnWCLIt6gsPzTk9vQ8x/x5Lfie+b+0G
3FoUUORONi9gMyT2lbmNtQ8Z84NIkGuDUevXIadOXnfEz6ga1gn2H6H4RAuOWFaEuz+itLf38Qv3
sbjXQuj6rM3OyW4Ojf5N65dviWfk4qNZRp8bU8bEBcSxpy4YnJUGFM36LkeZUCIuiRE0J3V4DfRR
fYSjmaoZZH2uAx4KMo/QUgQYk3A/8qyHYNRK1Lmz+XVK/6YTnPV81fWJcsYYHGd5r/Rdd/Ew8Vp1
qcs+r3JSOBNsLJLuDmZhgpvlpMmSuGx2yMjLkSAeGUx/9wE+Nk40ETEl/nkwYN16eOxL6JBT6ISQ
WTZ/3u1IwpW8A9FlCKnxjFC5hDWqcVAClSIgoiLEcSgdA0NQu5smmWFCaDqxUZJ9GuRV3QWFnvjv
zPS33ouyx+TSL/85gQCIcgtfL3omJwJxQRF2sfOr7RVO2x48j8RPCCy7bR8rvTnDpV3vKO487XGt
Z8QpTnnQgER87eZw501PEyIujX71F5NR/6aL1XegmMCxzHekMqJnSnJfrhc1sCZQTrMS4hDzQ2iy
aT7Earm7xqEcXIaY6IgYY8zyavpwI5eR3juhpIKTgIklhs2kA5U5xg42pGh3roeyUJrUfOr77p5c
JE4yYx2beP6aFpPronvQeanx/qkApRDwcFd79xVllHp8g7+nrwQEzMK2e/Mz7K7+afnqOJd9FkMZ
MjEy63ijW+gnQk/toJ5jVt2mnT0GkvtwHpCKXZLWjpm1mF3HBPYC/HCTQtv4RWQ2zrZNJngv3RRg
6xCFomBsew6fw3Tx8NZghAjXuIReQkHvxcBSPCVa45LBuYN+aHtxip/i0wcjxCZGaWSA66k9jbP4
EfHg4RddBp4fwWLKCY3eYw82DeMJTG/8tMCz+ki2Orpbjn4bBEuCk/fuYTc2/XL4Iulz98BC97uL
ZtgZ/UYgVyjMjQnZfIjdYFSRRyJNAhjRAw9JGZGPOi3ooHZgUOxkwj0a4Ds1HWJGEhJCzvkAkb7F
gnEbVwEELkzLHfvu5qOWT8wWrEGbAODJIq6i+5eL3XJPMfywth6fVihE5IaLQVnOn17HbwJiok7G
oUa6S8yZlTb+9lji0xVrOCv8emlEJPtlOUO2jAwPemsT6jyJrxcTYtr65kIWZ7zWbOpzFIw2Ch3p
X/Cb1F/NioSCH58UzpNxxnRvJsPXyoAbbMWIkVA1diauPfwzy2qpA3NreTBGw4MKF7W+YjaMXv7J
nmC+ujn1HdDxHIptPq/3reFtVh7zDdp1TAWvlk1fPPsETBD+qzADYEQLWVEhAoa4AWZ1AJhoe2Kh
7nE54LwrTOWM1252jhrj5wgg5mLz57eRWE8KLQVKX2AZgMyenQLS+WONKXG2Wzs1fAXaU+Tuyp9z
VsMGmrV7wlLlSHlZj+nLN3wwZj0t+Whmudz3yuXpCFGsD9Gnmw3LUcNrL7q7Ykasrjjqw69D6tbt
bpFCOrY/MOx4T15XTAQWphE17mK2GxGkEWe/I1XGsKxibtWU7Gpb1dbMlierC4xw0JaBCgAuSe32
1yFEV1sfTjolLERI48LCl7nN2iszq5wyW7aIWHXHCEywBKmk+4bXMINGgvAvCj4q4TZqRZhhWEoi
uOjfO21IX/FwhRv8DbFcEXwcdfci0BCuD+gwsgixDujOa07dJG4PMSc4QyKtTz3WBFTjB77loOF3
EgLA7i2s/ec8997wzuB8ttAjakfd8Tq6Dw2oJp7OnvCtV/lnXvlbBF2Slc/xkHKncjeqhRK7fSF8
bp/DF3Hs3GLhAp5TUZI4U1cVaIBJDkcFCxs8A0QJloYzb3rMyAps/jzF5DFu91PkiUC+bxTeugTX
+Wm3iR9QqH+Osn4z7O5eKAdPPj7yYlRqLg1CbGurk/U/UH1nVpesSg93n2qdTQqy1Z4AzRq+WZxW
uoW1kntofBDj+Fk50sYfq2hIuT4BWGPwDsmIQHbnEPRbT7DsGZcN3SLSFmTudQTRMbGt97D5DdsI
fFDU/hdm6cQl3jdKSvCWLY8Istfhd8gCal6WiMNB7MF6zJ8v4nQS37pMsB41OCJAp7WGwtmXompI
eMe8bt+kccjG1tb1+A2xy18LTSLZ3SFvw4uCQmQfhqqnWaAgICWcgAjZdu2nrewMgFTAxwjhIEIf
rKNG8l02Y3V5cgurHFUJT4bVmxnx+GJFp5TWv0zIOVwm7a2GgUd+8W9CWvdq/9PrBN+4AT2JkJJc
3O78u8omLPd+c3A73KbpsNVjGawCh5AbkPBJRjhfQHCECFn/nkMdk6BD9JqnJ4YBJBbnSbOXjboH
sqzgFMFAdUblkde8nBE2VR0ejbOeEje3QOyOJc7dMr8wheXbnO6aXt0eg54sC6swpg+zQ9hZFP2f
zRM2CcrjxVNViHorKo4byhGwiY6fYzrrOi9epPd0PT/tWEmmWIlE9j4zJJpzpj74ziD+vpLilJS7
IWkPcGcVXJL3QTYF78SCkp3Af8NjyYzNY5kjuDoGuUEWFTwosbYKRM5lUMdfJs/uRrWDITKaON3A
LokgAF1xpLTj4kvOHjJB1GYZqpW5NDaYJa4qRIayZAxx024O5dFoQyF99WXkdOxyzjKkOd+RwtI4
BoYEnlMoLRGLYjkn6675+fJhQ1qvhdrW6FFD2SWhHkl5k7atsPQPZJHhuWtPqQGGg2+Ykeg+m2/W
CdLcJOTPGPE0drhSXSHkxs0KKRDygdEZFDircsvAlM63EYSQ+JhXggPlMF/ewZCaj9l7RpUuqLgk
BbXstlwU2bzuM8Sl+P0lgBoEpjvJp3eyr87TVZ2fA4kGqrNExEipgSABj0WiY9F2v6XN69pDJtLN
3HNYlS75IpOg5PCNz7RXHYhmHZ1qeTIx/bzmXRJGEAO0yWNS/eVmdYgtGCYsx0RHEjBGA69ltrjX
r/mE0ya18q5Fqq9qEoV3dCJZLBJrwN1AvcDq6ebjhr6DQ2bphHPeId8u+RHAnxSe9kvn3ifGt1cp
xLROSNXCuLTE1wFRerjp1P3axQAlGyZ087llKjofHtOwlCiiTESlK1YyXnyBt+2Q4SI7Rizs98+j
6jVwD4O7q05bvqKY/jUsQtw/6+JiP2NetTB1oYUYdZYP6z0i4otXdl6RwiHyTRB+jjuDLe+1XLxX
iTODK30lTafFrEe8nL40KrM81BdXQmGw15u62+1JKBGpOFJYBBStJeQ88/USvIba8fDZlRRoyBmU
Fvx0+tUre4jWEafDc00PjLzrZPfeAp1CuvCpOz8ymJg2KUyD9v3QGT96LUmr4GiTkXtTciKTVndB
nGENW8qCCIyKL0zo4QmZhyj+DkjDqT5cDnCpTvX4PNR4AVleeco60xrQJfDG2IEsgIjWXPqnwr8j
lIkNb5gH+CZ8TBnAqy3VUkkqI4KxIa903Shth1WGUOzl5xaR0n8GxezrhIatYa1CweBcw8rXAjrx
+LahjvKr7dppRSyVHGWfbGXcZXJ7DHDZeg8qxgBgj4wexZZQ/ZBxBSdgZr4yRo3UZlq6z4lmUomr
uLrF0yTMdTZZGYhbfnrHdp8yXBiSYVbYsko9vALJLbo2Et4n8nPrSFvyT1sz1Yrn/nDeIwxDrAOy
bCCaw2J07lDVi2Kk9Zk0Uvu0eK9w9DH48Tg+wz9PX7F9cn2IIpJDzgfVHN+Q5Bxs/AGOOppYCFkV
6Non18M5LFZEYP803c9hZ9kJfnucZKay4XUlRyBkMGeNwx1hpdT6IwiMoOxd99+9HJ6WKEPgSfCN
uV9D8wM5UFS7Cjy8xFMPuyVz0pVlj+hbZTetFvn4X2hY2hhTu3gSFwE+FOyuExCMZjOkmt297OuA
cHBYT1Qr6kN1RuVB14O/dNKBFArQxQ/L5YTuHClcwyBNoATrBFoilgVBrpW+ssSqqocMrJRiefe2
wbpl55NL9VcRlBv1+AxuYwqUAOrbbyX4Zb0baGzdRW9h1IjX40+vYrXHlcp5K7YV8zGcMjuycKXJ
8Ik0j3RkUpgkOEhcNk5WqFq/owyRZ89ITnbKxMZrhQX7dJHpdYrwt7nsPzYoZIHlr4ca4XqzgI0A
8CfYhbXZgd9rpM+ZCXi5i2mLoHd/jDVfY1MdGtv1TGiuKMk6QU/poGBHXfpfSVLbe7tK1Bw++k23
02eyz8YEXwnooUiOz/MLXmBkQFBQv0st0yuiDA3xAfyM8ZkamNasO7uDF+OFzQaQGfdZW8otwBYP
aZikM8ujfEOJnbM7u2Q0X8HTLb2OxZTXcomd4TMSYLx7w1ZIbTAMaOdkPeosiAa3NnfIrLV5Zu3I
5pSzrwVsE5DZhPc6T5NvD5WC00p8UNIuB4HtTQByWsuu+z+SzmxZUWWLol9EBCggvNKKgNh3L4a6
VUARRRTw68/IOhF1d9U9u1NIMteaaza6p9EhKGRoMNJd4xoIW4MR8InnxnknzEb932Wwd5EBzBuP
JUwtMVlKAp+kJqsl926BOqO4uw2xQbP1CKJPH58FaYhf5Jiuh8txHX5WeHhgLLynC+T+jn6nmmA1
+iDWZuMI7ap4pnXIN3behlcUQPR3r8N+SuwVWg6EeDpaS/EVv+CBMQ72JLBTBvOPq47wFsVf7Xp4
RK/DM2pP9el16c+ZZ6xQZKHjQcWYDTeYFZCG2TvchtiUDb8KV0OxosnZfLo9CBUIJH6UfDz8uZ0m
7KLv85FcLxi5DWR5GOcT01b8QQwHG3BkjosPRCWhqogfYQd1oaNzxA90WR9/w5qr6yFTnXwK2s/M
1oOr2LFfsXnk2IbKKWwVuDkvG3vsRbPd9+EscGuMvxoSeuUOhI9qZ7FXg19nE44RByhnqU1dKELo
aDc0YxC1/Nxa8uMDQAjRmbjqsLIPOFFjXh0ztfBB6kJ4AUdrK0cp85NAPtVQf8B5E9oqeQNZyoGS
9UXgq/sp03RyoC+vFf0lIuSkGJGYKFQvSLNuM92vPHz1GjdExkcygV05/QnxkTYGi/aL8IxujBlH
0oz+QOd9Qqe84kDayGuFi230/WJgTA7CjmxzS7Jm0D3xpsBuB9p9xzSuBAZo7ZxnnGfdVxwEgRWW
XzeyE3ShTqdRlSzTybwMY7+3+14Z03s87yMOiPB0DYoAdxYLjNlFWUh1hz8EJjB0d4jaKOgwusr+
5YGWmmNiN3vcaw62HsKrh3J1aIbsdbA4E4Y0dc8tlyay1LA7Y+50dU/vaII9LRhwaWOIRUuOE5Ru
C6BRm19X1MBARLk7Be1cXIfdwfyg4r4NS+J3SAiIaOdIqLPORWTS0b4mP4SLdh1XIKnQ/kRXLnuc
sa/Na3Nj0PSJs505Lr5uHf6O3LkpU1t1DumLWS0Mep4zJlf/lANiYgZIfuUu+PRv3HPTovJwO48B
H32+BTel2zB2AU7ZDF+OAq6CQsKVxvcExv/fYKxHptjdCh/L6SKGKZ2wJ7zjxu9TzmuEl6349AFf
ioPIT9FOWqLvcBmp3EzESpN7Sk/NBp0yFBCwbkEayWKPan14Zzn1nTZAwo4lDLlzV/jwhiOv1H/u
ILlgdAnLGS6+OMTxvMFSA6H8qQadkIcPkzn9LGUOyJ+eM9g02JG8ETsMEWvqqNH4cuTJCJMXMipB
BHN4ZkTsixAb8dtg6bQB+RQMqJnBcOsfcz6XQX+WINy19kjE7ML2iWh8+6N5M8pIyk6ZAL/niE5H
sEmol5hMcDHf1MSMQRUiF5x7VLoECdJqfQ+v6GHYWyPBzQXAN4EpdhAwIn2yduk5yllifwtxmLG5
sE43BAmfQyP16WmKCBHO11GmatKO5KDbysFghwLUecxvU/ZlY0IQh5XOmIUxURYyD5snhHEToBsK
Ks3lxr4CfhXcOu5+87G1WLGO+F18AdiEFv6bwJ19xQPM9/fCMrAgQQMbg3EVgZQP+zQknnqpg/x0
p+vBAC/5jqipk2wyGDUePn8pE2c0Jtt27f3mkjftDgMeWMaL+Z8+eiOJDHq73hTGmxQxD/78K4of
rIM0UvEeEcnx0hrqLgY71xA7htbm9Gm58hrZi9bgeNud9twEOchiuOXIMXPVxhiAfELkycNqyzmG
7lTiIzQmHJzfTjVhzKmj8XxiEwc+Zs/AORg6Al06E5Dqr2gUwf0eLuWCGv0Al9kgeZpvIxaEbmOg
D83Km7D8xYSe45NxgBjupkkdwnBd7xOJeCpksYvrgqnjCTCJGlbCTRgMmgVBUYXj/ozeFHjsHzPj
MwEdw8DR36kjGd8A0jNovg6Nm40fAeeal0ZvcCxzqBARS2xA/GLMRiVg+Gpl5XRDAPjE1ncXMxEN
sr15u7Kd0H0KxS0R7g4MV7cZle6GiD2MvNSZEgwinJ+cRyAlBarGNpBjkbPi/1idOJa614Ra9n7W
GSBPsgSezjRje84YE02yI0/lixGFPCLi4vTYyDNmD+qsoESlfnEIsxsjQGbTJxwYUbfb4FugCy93
diOkvOCEvJxBQFn84aFn8mAg5BQd6t5PF7fDHacQaDydxUCSO9UQ2jpMJ9xUdcXSm5K/YH0oqAmx
l7w8+lAeFm79L+iJJKryUjG4IfCJRKoLw4F5sSLV2sSdFR8ZvDRDDB8iFXLyiCNEuEi0f5/d0+vE
gmdzqME14HW8R4UBJOi0J2P5hfnZd0ty7eBPIH3VffxXmZ9jfEuyXQcG+DHs7he8OgKu7B4qMtzo
EyVJI6Y3Tw6aRevtp/3NG8Tly5nCiadt5FF5yfDS51WuQPOwIlplqwojg3TBVrVlheZbCh1o756E
qteRHFgvLkRWeTpIMCy2iWVDQwPSxN5T0fE7OrpZzdIrr38iKpPULAWcQvMMBScDtyTsBCUVVcuD
SQ6VXU0vy7CB8yeDNUFqqV1cJPjXQXf5gKuSeYWrFSOloTrCiwB0ZrgX1FzOeALmh7qrzDk0MSVE
v4KS4uay1vQc1Rn0kzkqzwNLm94c2E1Qdxip5LMvUBugUCN4Q0X0eiTfi3rqsYzzY5Hm1oyfpAxT
kSZVnltES5C1ebeER/Xc35Exj/Yc0aua4x5Dyslg9lI8UjTL3KGFaLAITbnlz7igfSgsXNYc2bn+
/VNfAkr4vWRLNDu64s3t8BpD+0ra/R98SVrlEuirXmbY+b9cev5RS9Hc5xntna4TyW99xqvqWoAe
Ozms/Z5gA8KUafa+gqMb44mPr0VvRDMGWtw+E7W77t3HEQDNUhvepm1obK8xFO2eoBf4vW3KxHEi
HX7TdzVURj9s3QSzEBpomTA+o3k6wGyCKc29i/rLdwI952u4MMLu03xEgTbWVu/Ji8KXdPGh2lj1
sf6XZ/0c7j1zRqop7RgNlDauR1/0s+/UNUdpuMcQjHwY3nAgMfO/W2c8LfHO55FU1vAJzPHjiB5x
wZhtsEQOGTWn9JLFlC0iequcamG6KXB8atw8eI+q6EnzjXkDKNKakK3mjGUfhryH/K/nXkVARzUH
Q2vD2xKKbUq366Ob45Y5t2iwNOYp/QiWqCNubwAf7MONRNAIEirtGgdiu9PBhlBg0FF1jhgS0pQ+
hlIsxoHPtVnZ9ZoBDgwHwqIvLzzk6BEHYzRegFOhASYyPAcQcTEf/46QgfnU7xvVz4g1xHNCvfQ3
PCn3BY8U1KxYCXIfGhWLhwJkWlDw3aOe6D3YU+N9/OkQYwiA2XmPOvvI26EOcV6rfEGUGA4zP/bA
6/q6UihmOl8fw8EGvDcXGhxMwoRYquxzoF4GtM/eEIjdZXDbTdOIGQUjM3KoC/yGtURw4A1cifBm
WXwNOlmR2mhu3oK/QYIdEQRM0D52z6+cjq6vYhMiddqG9O2YmEbfARcE0TKnwptMc1tTRDjf9fDi
EBJdYuOSCusDpyFKYTrI+Ae3WPSGIXKfQY1VBimqPsXo3fT2joY0FVn7/Pty73PkPfxt9DwFptsU
h1RhLiqt8eUszPBnrQkdMu1q9nNR7mXTx/y9w7o0LkZ14312iEF69t9eICElZ8OiZI4QgtGMcgbT
9n4+hhC/ap0PbiZ4jZpIrPYIy2UcphkVs5Bf/2fWuBqmn+fvmslZ7ulEdB8ViFXpEDTrtsO+uEUc
GzyH6jwLjAWPwVJnFUm+jBOgDT4TSM5jBAjHkJByVSNxHb78iGiVdo75g6WFj2p0rXgJ+aaLyRoh
F4O3kW6+8y/W1XnCZSum6YlCXUFgvBWLpaMT+9cHUlcggcLa5hoOhq9pN5bgSY6xeLJq4d+OaR64
deO3gbaGsyWqDat/okK54g/ys6WT5n3casP/4BjTnVEhYrmAm8rfc3IjVQewmGrzC794ihU3hwcW
JvTfsLlw2zWPuJ4+/rh6rGuCtaB+vWEL+uRDDyqSuSeQ6iJ+l7zq46V5EFyzD9U3RwuVw/PP3Aw2
1I8zIsg8sPLhc/GFRPl2bxA0P/63F6WVw9mqL98cQy5JpaPH6GGHeA5NOvd2KFbN5R6JxydfQigZ
6kuOBJCq9h9DoWSz2dyOBKvh1m162ZR7hA02BelXjyvToysaHGUY04wUlswhr2dCnd1rRHOBa/V1
AeCzUk90LeCj0hb2f8xfd7eepTKNzrp6+oUOI+cKv+exKnDBFK1K40nT/elxYNYLxWDc50B8xe8P
3QyfBOsIMMCGE85I2rTcvQVvFSXRdPIyfBwHno3DL5d2mREwDJiD0vGsD6vEb124bUqHrafwoVYT
foR6ui1gPauEnBLOh9MoPomkIVl6bbdUAPOcyxYNptJS2enNthxqjiZ7vTtjELnw+yaWIoReOKKJ
tHYlEw8V7xTnHlwp9iiQwFg6Jysx3XZRAr0+w/SozVJnl+Oc0kdfM2pcHPZQ1GozFDkz0HHaJfbw
xQvgjPne3hXc57/rSgpvpYPEpcyCDnEPgyWOWCqbR0hhksImzNdZHXG57Tsjo5yJ+5VJbYCzIWOK
UJpdl8ai296PBqP3dFxEFZn11kPmBQ6Q13dMKCkYUrjXQomBXEmix4d4XTt1TboUsBfsimnqBIu7
0/iDkADF21CySg4Oyj0a+mF9YThOT9NbVyN58Z7DO4NhBwOafWEw+W1vqEjIHGNQv5FezquyOOQr
7+0KnKo5s1/xfNx4OmMVtCRjQkj3wTGL6okTBUzluvucSx7KH8cVTQ87YYiTp3REE9YgXnlyWyzO
K30ib5HbTwYLpDJmALsbrP6aXHGRAJKXDLcjV5jiANj3mhgu7OroFTJIo41RmEXjtEO2AHvD5+aX
O/mM6Ob/NiaAtCR9XYlQ+SN2289Yo+6lgNbs4vgeATSNOi4+VuVMPXgY4aVhCHNl88DhgZk/Hjsw
EQW188ZwfYMfKzjX4bWiyBsNTo9F27PKAweDslFO5WrvZ2EbpX+Dk9zZemqXh5IxCKU+rQGrprrb
XxYwY0Li4nF1YdwqdBygx2j0RLZ0yiSs9tE27aeYn1zMZs7XqzskawRrsp44VuEwYO6y2Q/fngmM
VcJVM6gBsPMb90DM8OP6o6wsR8qazuqOZh0VEdFtYn52w1INe5e49n4JeFyvIjqH7Fq4uDtgtenn
IhNvAXeQLALDVi/ZLBuLJkQKKpQNVO3sGzM+pEguvAdqo2eckuEdw4izX4EgGow0+53cPEmC84Z2
iMsNzH1LYLRMlRhXD8yGF5rwaYheYpwkASg64Hg6cXMnamevC35utigCZif2k1e8lBd6YbcoJvZj
6q+EDjXR4afII6AcLszTfuH/Pgb5L0NEWc/Gej3tRrYV0sZUX4H1rtDVBBJbB473NxFg30KNRWJ0
ocV49qM7rTdaBLxysJpIbitl07uYG86DKQGeSEaJOYzq6HaQ8KNJcRT6ZxKFPZoxCE1gQViUcENQ
HKH1sw2qbyAqWYROEULqv01grh7t24mES5pZjro/Smz9QCGvrmqQGCFs8YSLrvlApro/IosAFMm3
HQ4VtEX4/bD6yEpq2Ytww+XggtVnCMPUCvgrq3fCmn2KDpxiR2D1IXgjiBJEf+aKlLuD+IeOsXHe
jBfgYgXN5BqrD3vvfQDXiFZysaWxr74WP4cG5OwxCWU8TXWPhqeKjqzz5W2ZfLFEfsy7ZW/JqJXi
gJP5SyHlpvP+8capSljPmReRUKOgMAcZYLCqAIIyk2OSRtIHVSfbwy3Gh56UCx79H7MVFGbHvt94
eoQPx1gJyWojAJyCBgVpBcuxse6KCGvTQI4hAJEXyzSToS0LkTL+Twzs4Y6SHnEXGoeaiQB8gseB
GX5Lg6dbah8JLcCnk8IFA80Bqr/0Yzi4KcNynmyeZVrJMfKv1KYn4jhB3vC9cFrVyGoG43yVLfYb
vizjcOtgBJ/6FxmixvjKUIXpLa8Sgy56XNpr2ufUZvnzqyDgaCPQhCs8iZTumnE9k1igrNqtof5D
JYXwUDgGzflf63+XZcJz1cYf9tvOV8O+m4dfP+ecN/8EL+AuJH2Z1wKN+OVEE0Y0jJOH7JocJw7a
C4mbS5Hcc/i5DFOuW/NSz1SvxJqWNKDVCz7D5RVBFgppQBcVhH5USk4Pog1XCxucbPKhY0JmyoiN
Jg6zVR+G1qV2M6bA2A27jQh4gNOXKr7GTHh6NX0Se5389CMGzKFqCaAds9IAgeYdFw8OxQp/qiv+
YEB9n4s5fzp1Y7WTkiP5aXecWbhLXQGXV+XhRmEsimpcx6SEFhfS4KJcvel8VyJ5m0Z8g1Mb8IvM
zjhpxbhFuD4KgoHJndxikY5BP8uJwvE9LoaiiI7Z/Kgq6xyJks9CZdFUbCZzvJshSnIU5c6Jms/n
uv+W+svtHWk8qiWGdyumTOWE/a38+0QPeme3zYOXKDB+YyI/2bH6H49GCN74ByYP1XCs4VmOWwRt
1tWdFAHDdgoSpPAbc5ceSLoL1B7lps1TiPMPeTOwKZQFBU49ihi8PirvJnmEBE7uIVxvbkRrvx2l
HzdXh298UdNs3qe8s9opJF7kx1Abvsiq+tAk2ulNs+UJ9Dmm63Ae4VXH3UZGK5yOWeKUWoOpvc/+
jJQRCjCCUYRGl5GWyEzFlZy7LUVXiMjaNsUjY6kEbU4wA2VmHvDFRDo58rChbYJ763Mw3savlQI+
MSCbk/BNHpz+pcTi6gytLBiE2JpvP+PXCCAD134ifOTdywW2p28ViZuoh/HtghKCc+Re8wawUfH9
BFvCv1hxsF/cvl3GozME1Ria4n8mhH3C6tv0Xv/cUOqTOpX9/e56uK3AolKobgccRNkfNxysG6C3
/bIMVebpDnXdb/OoHP6b4N6mUXXiu2jdltXmjsgTDRmGarwQ899sBCYl6gV2uoHTUU/jxDeg04ob
xP30hTBin+KycDA3qERTB+SI5mRH6iKN6odmBaLk+jdvE2NH+iXA3SRf003zMJ218MkQscWVOI9a
xaERBF7id4OrUagfX24ZIvx6T3gF5yf9+Vma/6KGc648yiMVr7FPLMosLXkwsr9OeQZwd5RO0qZd
dDAz2DCR0FPuMP2Di9rnt91iRse9BdXu3IxhAjROd+omsEqEDQZhp0ywKHbZl6n0n7IFrICnyd3R
wg+bKjst2Ay4/1hYY4LRcSf5vjpsj9ht+WXIQp2Xl1+EEYOHQSHWfXuG0u0RygfYZo3xYSpsjlyK
PB+qkN9gE9eQpYTs3HlEJf4YwjmDmFZuuRCT83ADLsvc1/uGe8pameOeM049Bprzx0QENZVhDvYt
TH+vM8FETYOdgjEHBLxhb2JACyyXfNOZw8nNfdNphrDu3qEMLXrRLG874WuCsRtrWZ+y9kDP+yFd
JHOS4E6Q0z02Cb3/sf7wPVD9UEQ7aXPhoUmWNr+7WPeRTHyQ2xClnnw9EzSUmc8/0xGKKjzn1LkC
Qa9xPvgJ3aYEOyb6an9BunO4rl5hf5LG77Ackko3vyVP/74cIBgGsIVda/i/zX3ChkAHEuzje/Tz
umEVp6PMa8AnXi7VOx9fw8/66kkBZAPa50GSAPXQDr2mn6kwBNw7pZvHd/I5aN0AlPGQg/SfOwNQ
KVJf35hM2FdO4tytNSEs508BkMxGI5rBoQl0iuXmpT6ZEeOeHMznApDNfszm+owyXMqRiBhDih7g
bFEVcNbR341ZgSMZd/Pn5L69Uvpw98ZPxp/3IuphuMVDLvLeHYnuEjkXga68MAVykMs/OtiuiCRI
B+5tn2jG9ai36BLEPvcQrAxsXoMc24I5lMtsqW8NolIp136cA/yQkApIFiIt5EgBvxbP4UW34/EY
PZMro0tg75Dm3/pOxEpGLY1BKZ1GJoaOVE7djioDxg+H8jYVB1hyDR90+CXrmANYtt7YOx15tDEK
6Z3B4ZHbGFaFimR3Cw0ACTBnaCW6TedCpcIpk254q8hQmDfoyPJ64jO4i+iaczcYIMguc2HySh+C
BcZr4JiChyMvb61rlsOcAucscyhd7Y9uw974aEKMpClUIzYBQHAIUgy06Aifro5mwi/Oe8wi3rZK
VJbEYiBth7uO1AyWZOf/ZtCJupbniJ4LLuwnSnfv5Bve4KmAAID0QGKA4UK/wO9cQuifMSHExKuZ
DHbS8rEWQUnghUgz0OJTEuoRGp8jsyYaSX6I3pAMJX4SQwbJol6kkuTrtXEPM0KhOT1i8vXDlwN6
J3mVdFjQRhqL35GNaBIfbOaAkltuBqfl9H3m0jJrvzvSmjqbSk/BrYbhtm7nhmUwFaamnfG7+NuA
fgDTlwWs6lHbnX7F06+oijLPRE2SeSj+Wlrs3GH2/gOz5mJCXNxR3DKdkljC1O2CXQcXg9o0N728
DPpq8O55HXmnVM9iuVoQB8iHItRU/7pcd8RWnPBsm3Q4iE4gvKEA5h/8MEjfjQh64lV+gBLZdBg6
QxowcAwV+2t/eI2xOciPKQ+M7DUTwhAYG66l5Hqg62PYTqZ1fVRJF0cDxmBy2mweq/0JRu+uB2Ue
Ij9y+h0ahGYNnAnZKypX6hTxC9dybS6QJfwbSlLCgW5O2yWEQAUTPoKHXD3U1+W8SPYhRjH+e65w
Pe/D26Lc8BLankuoEqf0k3Ekyxrc+R9OLS4zg8WB9Vyr25wWmgEn7xBJJYf4CVgG8q7JNk5Z/bHr
n52b9ie64fB8ojx6XgbTpidUFl/k+qEaIqbKMX+U17Dyi6S/orZ+b/McoKf4+y2fSx5pClr9SFU9
mPL2+UEDYm2X0GP5o5OC1VLB2xJj2bMxZkuDVvjm+dEc+kqKNejcTAwaUWDzdNhC80A2F5fxboOI
awgFL+jdqESpGn8b/pZCdfaLP5PnSEheH+fnMt8ZM/lY78D1My4L0zsqx4m2oz+404PRRFx6kneD
0QSkJSjI0oQ5GMOa4T7sb8s1jDQlSBWnIuIlZCbPrgx7hqP8knLioOaG1cglKa39hoKQi8TwkQaB
P8gI2k4U1I8L3QOdRPlnnq+nFqjyZr0nxaSDJsp0dMbI5kWCClJj6LvTdFzH0qSfu8B8e4S6NhNB
Zcu10def5LNA9zxRmHGmR+SEY0xsGEpS8xsPG/Rowg7WgxN6BDkY3U9EKs76IX4WwX77O16nWPIA
XqIJIT/l9y+Ph172CRC4x2att+jNXyc5eRzp1dkHgIN5WqBNYHhFTyfiwd5nVj2V+GPbYEOxAkAV
B8Yon9DKmidYr+kfnsyAqvKKiBSOEQVUBUj2gNu2eqB1xoXJXL/Or2UV6gDHzURf9P7uR2Vg1evB
WIaMXY3LQLvAEpY39HI1zQDQacWQRE6MqMFGBSuj4WNiXIBtxAARZHfGGYHckTMOk2eWBc07ZxvD
NJSPeJhjik6XCUDC+E096+fHlpYFkB8ODHgEpxjxYLii9pVpzVO2Giy7JD1onIIranyMq8Y0TNKu
46tP2lSGp0frpGAwIC445or04QpBx9vZ/q+3xdRERy0W1k30VL3+nYhoh6b8Vjm0Bl+6HwAzsIxT
fUG2e8c6Gng5UoQ6ViVzB2CMofxKA6LdcB8u1T+jDKBVmonBrr/7nMzDmyksUidQeSUyOOJp04/l
UtXo7f9paPdCqIzxM2o5QfRDZ2twwi24kPvsmfRLVzo+aNRvcQV79MI71BO6aXYvDgZIGYeS/R6n
mN3rVLGCNyUDrwJmL/NzOhJI9f0xZwt+cHOxmbZCDMVeIondOzvLklVxJyvMRLmURb1+7LJTi3Y7
ej8DHusch7ypBKjE5H7XOz6X4D7XzXsBCy2H+LGpzzmPPCsPah+36Phatxwwf9nxN2H+nTEOwENo
AFzJZm3j0wHn9S0KIh35lPW42r2jznhR5okz15CD7oR7oVDLROAy8zJxapMz5nFGYEl3Rb/oUFC/
+MfoSzNujFLa8/A3683LzVV4xNSrAZd+YV6e4/rAuRjzGOhbHgtO3Pyfag58ApgdNBI/PB78gwjZ
JPRVFfpweHFfRhPA6/g7E/2OdpL4F8RFCPVA/tgVQIX4LBnt4uEAMcUmH/xRwnaG/QSE4r4jgaan
y3gdwE/kUF7q+RDSa2N40s3rSIJ4DrnWpl3ATGWcjoaLsxQC/EpxB6vq5rzVAG1F7+m3+vCdBXeV
oORYH5D27D04QSk7wTXzCbxtg1O8tb4k/D2HVyLn4J/wnKGihEQwYNprV9g6kVgJ5CWcrFD1knts
TPc+HB4gK7Eb0LqCysPCfYXGEowd/FPFt60THVULyoOmReim6exb0gx4i1U9UhnGd8K16avZd/IZ
Uf8iGxVjcXBxJCYVuCkTkw4zMwt4T/ra902PQb58eOU2gh3BXaHk2QqBIJlHpXBk0nK3gYVXOoJ8
S+l/h4pPlWbRzxUI/3BAxYLlYzPFfxVOw8cyFBeeGQDJldwkaLM/+41nAwl6H1v84YE17BqfF11Q
WtgzCJvgbuEaD5Lg7WPGmplQXv/4c+qfuOXU1eAdv0Qe5xyVJ94+OMYMLUOaaDNqr96EDeTBc5sN
uxWqMeZ6Bo2aJ8fltJlpwlUQT4Rlu8Zo+lxN2NOk4W38Cwg2OufbF9WurfHdSvie3qafFXk3hLc2
mHnIJB+SGCcMBwpCkAXNz5dI3NA25ua1YlfsLvnfe5ZvTY+ghy13AT7Et3/RnkmzzKiQeZusZK4D
kzQ+spWiJpiCqGrzGnl4cykEAE5r8CaXTowVTBoVyunm/Gb8/g2oxDkSaOn3JCIQAQc/Vhqz9/ZD
j+TDWZ93UloKtI5De6L3NzdK9C8IiaOc+Z7RcYy0dP1bArWq+WdpHKot4YXpiQHoluL+PSMSMNMQ
bgkoSGSKUVZC5WSKHr6miNIU8aneCqSeH9et2Okxu7v1PQZ2A9R6fDU7bAldVcCLz54LEZcqDmo0
YOb7XBvERTJgCqmcSbykZMS0jR4AlBNCHq3jQaetoa/E3/ot/G5p/+HKbj6EcSETZNETBwVm2eCF
yk+0KNtFq8GB+dfDyBB+fJ9GqYOzb4mTA5e4Jcejybyf9/bzTBqNHTIj9E0Teacv+3NmBOqu3YCC
QKDhQepmBtZc4pk0oBZjsrXLZox+azSF8LhlZgeM0pBb/u1FE4L0xcWe7guPlxkqW+snaLC+AdL/
t6vnpUPRJ8+Ri3EopSt4U8v+8b1kZ4d7tsdT74EMzLlSONOINLSKYtSEBS/eZHQqGa0c5x7dgQFt
tXYeogbpcyIhDS+9tgq/qv8qPfakHq94ixEfxzfvvEWkzqNJB0KdCOe9s9PGwYk6xYUWI03GCi+H
eR6Hpwne1eKjCPX7s2HU/HKehVswzcOAAoRMd4lTvUoWiuW/G9MWUNlL1rcB0VJWZu0rTCl2avIB
G+a85PCHYYNj3ivG2Wz/clAeDqYAuqDCYLpcgfzyZrjAKAk+Chc4yM73Na6EUBT+vVYOdjZ+Pv5m
6vx3oeLDi3wqTPMITChmadCRcmzM8iW70SDCpI+cafrq2T1GvrImJbh/IESXLu26M7bauOX2hDkG
9lUITxC7KWOWxgw27mcq2D+x/52Uvx8Le1ImhP8lPQbuGdm4gvKr7CiVdlr8g1iDnMHkFlvN6Veh
7uoTsEYTtiNjVLbQEYjKrTpqLDhO6twuzvA1oAswqB4c2WawBhAtDn0b6UjMIhc9fxA8oaYhd2J3
uY9lhlaXG2Wdc58NRu/afj8xzBReR+q4d6Q6zeP+NkWkLdOiUaMO6AN+Z6zjd1CbYzV8YqIFjzgs
juo/fSvUcCia+glWzEwbqZtiMQDQrV0l7o7pebBoptrTYnevWKIo/JL9lBZ4Ka3l83NOCNpBEc/E
d1Ne+lf3BuhtySMyXpnGzDsqvN1nCLoJvuKrXh3fd0hHKjLkbMo5Kn28uii4uOWIzV9YlexYHnN9
TgX9OXFfgVhPGc8CNxaHdr7+e3kjAr0PGS2wlsy7379F+1Ux4gEBZNO3wi09i7SxuZT/eAzkVXEo
DuAn1YQkXtIlsHQC7aMvZozDYKSgOPWLSmwgDC6RuAIi0p5zKqBVZ7QKXAGkAuDJERSrS0F9NAXr
kl8HQUu2CJgw5/td76JEbGcUFORGMNtA5McqITrp8J6JygLSAhsryN5XuHx+xupBxvDtHyKbb/lG
qiEoNYuO3Z2uD2TnB0eYrLB/r9BYqSvmUepBZKtQvuCFKx/IbyHThLCxDADwQQ7CDUzXuc7yP0r8
H0Asp0REbAFQ2ZIEd2LGTA+w6Bq+ZxTboX5uYs42VwB6MNVJgwRW9dl5oXRKPgHTn7BuVxDTO6bM
eOtOTQwLZ9BGECs55kwsWEgyOMRHMPHDDLsgETchT+oRfvDAQPgP4bv+HdI6wq8ceJs/oYDEFoKP
akwH5phQJwcBc0p04riTHqHHINl9wO97h9ka1oVdhLzBkOMfS3Io69GCrm+IJbBtBPCyEUQKc2as
7mwiJ5AR5kkq8E1IVLX7Os2Ot1UiWRN+KiMHmPZI8gbIaTI4UcJ3WNjGn0tnfGIdcZ4GiGr5vgVl
IkQq6nb7G5roBQr+lblnDUoMFLOJYhsWM2zECVf3SKEEoZzBzgQV44zJxMNhBOiRHoLVFNb+7CMM
CVjWEHb2zvERkJILP4cZJq8YZyX/Hg5m4vUDwqBw75004jhE5zhY1jhrhA0uWZGamLEeMTLc1iMt
JsXEw3tbDb6wQt0rsv/O0R+0vKLB+DGU5aFjCHh+MW7sCxnaQ7M4dkjmNg+9yqXzkIGz+zEcMrZQ
yWoA5jjBErGbQuDGE8YRXIZYWukBsoxRdUF+wmvLV+l4S0k9zEShxbp6RGxcmAo5eIDZQluAicAC
gTy8d2QbUAJwchsiYPAZQCzgwk94IdCVmdMY8CNhUsw5p7guMDydGyIgxNVMoCgF7BUIjTC2h5J8
4/J/MQzC+huFszdDa+d3roJApLbGsBe4rcXwpCPFPjA5FTeyBFO0vvaYJHKHNso+fofoS22hyKS6
IzTcda0gdTxrAoDMbTOc05aPC1okLkj3t2cJSytUHuyaQfV0aR05XPd/+GX+bpDnMckjm2XUjCSQ
5RozQH2HcY8GHfB6KS7fje5CBGQsovAcHTEecNp5CHIcmDi8opGxdb+ftNDVGMo56gy69+Nu06tu
9mQ3FeP9lKmdrRx/ITkulu6Tcc0lKkdU+yN9WhxecKGZM4QVfCkErax6X5g4/pAXsKmpNhNZchCZ
ojEURr+D53PLvEC4O5hMybAw9rCJdY4U8I6vWhPQPlhWxkixzvshjzEYDBROYXR+5GaFA2e1qNf4
SLgYGbmtlYDpkugjXP25sHfUNmgG8QyeyU0sa+NKGxasKQD1qzfgRpCngmBmYJ+TBi3CG/N8KOND
Hl5a1ZiNwVYgUooFwf2gU73uqmPuXKfktCzTZBZYGV90QxlU2MeBFQM2W3uPgF0aQS3ObPJSZAbn
+aVR4E9q3Kjm467rkU8bS+EY9QIOj65v9fGvNJ1bQwCU//r50nPYG61oXhr7vSJGnNU1AR6zXqPF
4sdrYUeX7BnNY3q8+tLhZie/U7544G/A6NAh9vXfZEA6qT7X+lIOOVnZ0tC74WZTIwUgcjTCHM1/
UNZUDOKeEb9LSfYxHH6WrYgToNhk3FGjf5hnq9uBQ4Dxy9djgnuPzHnGQJlp1whrRpxquJ7D/Vh7
eObNq6KHRCJQzrCtcJGNqPj2ELVlDQRvGqqkOu1h1gcjVdvAeTFPIhAQ9gydA2JS+HYQmm+c1fDV
sCq9/DihJu9bAP8Ocs2dbe8nMrZoIkiEemATRzLdhY6qaB2dLLYxX0cpQmELq/hCaBdID9/BHDmb
9Yjm5XR8+DTY/OcfUaypK6NSJGStdejHdJFnRmvGzwHuTADBwbDApbnM1fqxHriQV+sh5ZBYGsi/
fHhxNO8ho+P0RDAd3OMDDUW1/Sbphgh06Ju3KYNmhZ9o4vdvREADohiAa4bqSYB2/L/Wncrj2sOv
GTxnQUtVulpwdZ4jkrQRWfMkHMy4uNs/3XmGojVgc6HkdHHCYY8qNumFLZVaGL+t8BqYB1Ho0pcQ
ZyL/NVRBUHg/3MQxLnv4b+KOhIRJFNE9ttS14bCj7L306WZLmYI4Zr/OJER6vyEdGaO3lUELYfh9
j/4ILuF7hw2GOL2mt1Fhn8Z7y0+TO+YHULj2wWfVHHaltTQvnP4Qhr4M/pVh0tlhPRnQTUPVJkUH
t8iTNG6wmGQoyFJkH6xIM5HGcJpxgoCVgJ3XP0L4SiOk4IbTHvEDLQXp2x/c7HqurPskOinr4gyJ
fR/ozqQYMcfisZ9idG3rMwETYXf6sVb5ZCWI40eKPGkLONGtzS1G8SQ+ZYRhiBMZHi9mLYOZ+Df2
X6NMhCgoYotG6ZeKLhTnnmdIdBtfmLnt+hV77DbTPXWsjZQvhI2LjzjjvvqI84BNEW4dntaJ/2YV
xIi84oIMSJB/QsgxkhFpFe/4FTMaORWwmADW65Lwkj1pTfQlAIM0S7ynP/M/ks5sSVFlC8NPRAST
grcyO8/TjaGlIiDIIAI+/f6yd5yOPr2rq7WEJHOtf/2DBYCHf10uXLvSyftvgLnHecK/t2AzeFSG
UEsYojPqI8ZKB/UKML6RSStZf8fmrWA+sQljz5zoQYsSyMSuQRZsHVhvaGLo7cFb8CxlU8WkyYqC
9wR5cIj75M/rD1dsVlPuNgLHXNT/4WiAtjHaYr8zLDDEwX6Reo1di87YStHlA8l7lF3X6g6MvKY8
4xe8xDARxGBI56UL3WjfYsnYOOLCMbVyc5cjdZvcEXYR48A3MZdKtl+oA4rfEJmQYq0RjYyxMBpl
0xO+DeEQBdHgSmIgVRXDCWiF0zcpWZDJlX3FOY0VWwOR8UlWj0QJCKcuwM8fDZX4/wGcBJmEhhJN
53fMOaux5EwMTBmX4QREc4aBXm9FqtcYCqdLE8o3fsCstswx2Noo+l9jdW0ScmQM6TJFaBkODl5h
94/XxjmB70ziy51FzeHzYXnS02Id4X/G2ZUgmFk6hYLjQi3jCHy5q0nhOnduDIbRzoYeizLxM5YD
Pgtzxac17fFhOc4qF7INtiuImICEZ+JwoiAWJcqIydVdmilo/Ssbd2w7aCyAemlFgdWfdFhbaCuO
Fsx2J1SPLZeN42EKdEFsTjo9H1FGbhMgTMBPQkT8dPkjkQ0+jDd/cX1GQteIm/V3OP9xynMp0UJ8
qYlgu5dMcEyQq9DNNVspRzWDcIreARK9WcPKzVw9ErS4bFKz/7KZuppdqKKyd8hWRXTU9qivzRWP
InV0Hy21OW3AvXbAxVbCtZo8J+HuuUGqA/OO00+jWKD8JwhtxfihjxB7doIe+XEpTV4xjL/yAIn5
6eLDOdADAb8A/9CvQM3+ubQjOeObTzvTgmfQs/tOeO28AUg1pn6j+iGS73oLbOG/TrLPDtBXXWDF
/ope/Ok1ywF5dx3fYk7xyfVriqXSRngQRBdqoWGywojtX6XDaSra4L6nd/h5arA9tr3CMnaqPWuY
6yOCGmKw7CyhUCD7N2cYs1v4pjtiv+8wO+Z1Jx8Xl6V5yHtQ/ZS24pZu62aTr616Lc9vNtGXpcsl
4pD/v5Dc4TZGz4oqic9h9Xcv/E7YR2nOQUrwU2WSB/D2mpDtN7yYh9HyN2dqxeOPUDpMba1ANBXO
Yk+y1/noPF6Sy2AvhXHBa3oQbOMMqxYKRTvj5wcKyofxFjLssdrHNO99B1EXKsBxbjnMCHkLJAQe
rapds1HAdOcDlyPJPmRBMkQgDH8WRtFBhg1Ir+S384ajT1krxEkOC/g/Z+u30IL8r3D6J5gkE30V
E30B5eGzlceqL/73hNUuLSRc9+K7ZGOuw1OLKzQTT5wk6RC8dMYLu7/Dv9XRXxU4G7ApQGY3RKcv
3Qw+ggd8/VuDRufsojaTJpyJOheLcnXPa5KBIJyCcAUY0usJB0GwJuEMRaeHmo9l71Z7KchGiVvv
82mxf20xnzCYug1fXj0my45hl0Nxhx20YQvOPbzCIXgbhk0Vur7KWfL6kKsOEKVQy7bMeSHVMCiO
pmJoNoV9U5EdJdpdIUc2jzyXVrsWgUA8xpxRJ5oLGwEnM2ZL9NboR3hCVZIgB8Nxxg2gBPThpSI8
u85/k0PIItJHEEqsXkCpz9JRxDbOf0vopvlHEfHmECjw3H5twbxpQQm8QQ2Cfc1w+XRsxUY7z0Kj
fbNwN7KWTLjgTQMAshSZ3iJ4q8cYKEIRbvzM01e7eMm14C26R+Wz0AF72wX0FAv7AceY3AgPZ7vj
8al8bCxYH72JakHMsEWAMpbbo5+LglZ3ZW7rtHOwQnp5095EbIHfG23+Vuz7H/wGwE3PbjRNTtoV
WAXgqhKKU+oCTHj/MZgwGeZsBpCMtkCdsPBsbQWcFW4zvz/cG4AClG10uvdwJGF0Sf0x/Htd1Fu3
0IAXfqOKbZRgRwRGpLHv9Ed9wdE8+AVfRuN4pZwYmoKx8AvCRY11ChSbUbJFSt5hvns+JiODOUMt
RivGFbYJ+LOJsw9mreZQAU6+8p3IA/faGKEIHFq1wCWBuCB2aeBNHiiRewDSA8ZTLeXtBvIcIDYU
diB2CEBYDDUc6InkDy4DBiwQ/4yh0fwxFIVLm3POYTOJIpaZAJt+tI1G/0SA0ECk2Xe4j5dMOxgI
cGjS9Lofiyfhmhx7eDk5nGwQoyoPCIWThpYAfZeD7TGC1I6eTeeAstl/M+u64XaMiE2yRBTVtZgK
L/nK61HxvsBYMpFvhp0oRefWmCNZhO4lMkmJ/bYLP+GeCO74ecUzARelDkDf7Wqs/qmuTPBAeWeW
zSLAW5HxUD1GM4UnCmtPCWD6e1KwbvnRDGv/twXKs7QFDnIT+jXcD6BZF5SM38XLPePqxeTkyK0Z
USwjAsw5iqhy928WIoHxHDvTvvVcF9ZV9dC1UiLB/kKWffYqFirUPlY9cxtGB1QexPU50E393/CP
uoBVLnuFb9I9UqHwPNDBKh5PyjadCJTPHD4qJpzzdRoMPMwoxgu80RATpvQ3dut9WjR0rUMO5zqc
tuO/7yh3+M4RwjoXMHumIw3bVDaztWGDyIXrRYEgvBJHgjTYnUpqNX46aixW0pQP/WImBCmavKHv
Il9oqQuV+j2DRx52VrMiZJvCnCYHYuwiJ3KV3XfKYJOQc0Tb7aR3QOwvjBSeN/Fwm2x9iPshS1Ve
6k+Jy4GYu9wyRd78pmyA7PXh5TOJZhUdJz608/f643G13deuYWfNrRsKIhqB540BUg+pAjZwNKXo
V14e2AWrrxw+GNh2Ht4/Y1wbXBBdW3wVT5YG488zxLTaLnmsILodKstbZcR+xXaQLIXBNcOWdIRm
ZMMys+FnwuQ7wNoDwaOG9yWOIPxRpTWIzD0ZAWx+0OxgapIt8zvOsL6xOShuuqKxXSQsGlzpwDDA
LowrQdMiO1aAF/fWow5LAXTuX3RPdO7kQ73WylV4kJhI04nzEiyv9/I1T9HjIwQfkmtiQfuh3NHG
2r43TkdApgt4gfxz1RGzGhF2/7mJ9OIf5z/+ZBpvliLcZbTA7pxaGxHSeiIPm2sutkZjDzvpwkuc
envDV50ySB1q4DdSDZmfnbqR8rdiPbd2PjHANp/gmgknBZAqLFH6VObQS0zReZjEAZHZRBhQMI6I
gnHeI6iiTM97gcwsj+ynZTF784kTNNe1c3hNRAUI2j9hFEFE2mCcDndXgdg0M1woKLBbX/PjvxzE
UuQwAvUMBQImzUAQIUFmrsGgCqUmhSC9NsDOm5K8mr7m6KspEUc1ru0RrcHZwzuOj+4hi3NTXxSi
r3mLUV0870MmIZLAZ52nJ2XDZzqJw49i+I4ukP0KM3hK4+8CNwji0rFZA/ph1u/AAiEa6gzrfWU4
5rqyF5rPyG9bLGNXP+I56qSclqI1eQUoMtg6lCtQyhH3eq4ENgtE69L24mdAgjql/Qs2qOIO5n6z
Lr1mOEaqhAADGKFgPTNHmZVBOKbhH5lkGbMzbnFd51j5jrXZ4GJQuA/nOPhiHjSYg854cB6TJT5w
kmL99pz99Z3We12uu5nmMhCQodhOnwFz7TleheIx+PcoqtZc4jKjyLauIJh0g4B5tOAeYClQXcyO
FI3xo99GJ4z0/de88HiCRUd0fMNvO0H0w9wZP//9Gxwrv9LcbRGpOckdy+wV/jTjwqNJlajIj5HD
WQGPZnaNfHwxgbi+zipF9EGr0LpXCCarfevc4386Yg6A51y8FelmDIbf9GqwBTEFZImSb/yTrN6e
TngqwpEzIh45m55zqVmgfgXH6RH9d15A0WI60IPcvftuGCoIHwV5hzYR8IOyaMNOpSM0MUeccZt6
1t5eHHzz/h1aI8Q1frGUuzu6kn9VAKUwfMPzkSjTMfd7+94ywuVYK/FR41pIjBUB7RYJ7sY8ATNY
bQUAwhXAGUI+zptYm/Ye70UM8rSTAZaxsCh3pAfVYG2YscRrwXD+OLKbzSRvMIqCyOn5nPXIUddo
6vEN/I7UebQlYOzzJn5OzAEZ4dKlcVjLRyAAxq4MRuOfrVFhwqUDFc8svl5jRP22maAmU/I/gdL5
tzcGm5vB6jmP7oMZdu+OzAFdUNDwocI7BAEAfsiQvF50wgJoycBu+X/yI6plZfhX5AU+Wdi71FsO
jzmaL2dVoRPBCyv5611aB9LjpGBbMpjhDfaZW66lK4oJ8JXqTiZBPsGgrlwY8xSchl4eFk2GTMQS
yijYDrDjM6cGEz9xY4F99ue7/qhW3T2GOhNwSzsPNi39yV5ZIJC+9Zn4g/HdPpH9YaR0A5ljdlRw
vwEi4ctxASHK9pGN9COy1qii4FFApW3XJlkwfDcnH1wiAJbqYi6aS3f5zuM/DdIodjduG8QH896d
vrdqWS3DPk+vtJeuWuN+5/K2nkK57ZhycJziFrPvttWSSVrD7lIte1djDy1gmc/BxWhbxKmSeyrM
vo/3dChIrQ5ftlegAItxWVjcmo8ESmFzoIAGaCC+G3NiM0hwKkfis45mTP/mDKG8u4maSXIkUK/S
b1wMYMDQXvP3iPXbUDbmiLIVnr9kKSj5y57PcR4vSw+fQ6/bd+PuGs6zaU3JIUF9r2ea37vW/7jA
xZYzgNVMPcpwA3xVOmbb7C7BjOXgADBBTw2guZFXv0WNZBtWnWbBgoxgr4GRrwZQhR48ZRGx4uzp
63r2ur0ZxD178LLt3j+Ccncv7txA8YghCKBEgIsMnwvMAbsPnuBRetMghK+Km3YJUckci1uIUfCt
ZZO69LmfD1RWyYZdM19wyw32TaoSnHwOIug1GueLbPHdUK+IQSWI643f/v9V4LKW2eruq1vUv8wo
ZdOWqMrAOAAKQWUZW4PWQSqjF4jnVKJrFiGYqSRSNbQ+/XA5D3ETaaEDDQ1iRI7d5XWjFKqXtafs
Aa3SbbFN2a3EveNr5MKvyYefV9t4zvNY/UH9qfzumuvDwUKXh7LIZJl/pvL1NS23ENO4KPtwDg9j
XlyiVRk0l5hZ2OV74xLFB9Ztd2JKy9BVOnCtscjavRnD/mUL6dDbo6Med5zr/RHG017B1v0B+oGd
lOqyzybtK7hkEVFhx9jP23XwhGrjigMYO0sgvTyAmMXR2nNjWlZsTxjeVJhW5241fG+1PXbcOIOn
QYj+YvHyKKedegmWlov6mH4EYjLrrbenpenu5Zxno0qE5w6kdB4ykG1+crgmTIj7GJQ4xgEeD3TQ
2eAPslq8KPY9rNqkdbhKd+dp2Bf8NchdzxI5Ct8HO4jfgdwTdnC/N4Ov83YYODAiRYDNXgsXNrJw
0nmDdEJ1w52LfQAG/60HPT+ET89dUvaYtsGgu+q3FNyD0cnNmGJF53OIMj2yYHsiadRZVavyinvs
obxgokeae4AyixGG+jg/OEsopJZhbcNUMTFX0AVICUMR47fwrgjKZohUEGMrSF2ECQ28XmfxKvWm
f4z32mlwes2UKYCSYFVDD4AtI5SY3emt82S1B2ndP3XsX8vf3+8Az20pIM/QuSfBb2SyNwgPuz5z
tN8ED9wgnwzmyWUwl//RvuCqwUKmmlypHFrHj40tFMt6T0N1L5bvZfwHB0C+mI9sU1xSIDSWKcuh
cCLmbTi6/nOHJeuXxvb1iA/SVYFET3VEF9gS9YL3jZPe0y18+PANr0bMngAm0FFTSUDIROuWW6Zq
JZBkoFPBaoea7NZug9Uig9KBjbgevegnHTZUdE68ly7I6o+cNc9HCxmM8hn3bvhPa3Pag041/xwI
QZucMQ4DgnLKCeuhAryDHzCEy6hKCzxrwALfr3treF3ufcVcwmNnCrsh7D6TwTC4DnwR1uVmsOFP
2gKFPmEkZFo2IsXstdU5MMFgPvcuwe/Gz8HUEJozEEFvAfsBRv5z+CjvBaubXnf0gdXi6lhSzCsq
D0TLva8ge6ybcW8Rg80Fcufn0baKA571ge5koVfB9EMSiZ03MNrT0Uuyc4VErDMJILT5xaQLiuAL
i58CiQGrjAeigkYHy4GHANJgChBIrWeSUzaEqdXQQ9N1A6jBRYcrSK8Chehp82dwqz7rAvq3QcKB
BXCzlLEzECJHZaKhe4Vow9ASyIcqGi8a6hEaBg6jDn4eQ6Qvc8D0IksTmIu8AZdKhl0JlNWrnZRK
B2PmB18fKPaXm1xiCEL1YDEH5KfXmKpoVr9zijh4K94PuV3qfEvhV5Q/nRj6I+Wmn08hx0+7JW+W
XPiJmenxFgY0P2yuQVWLRwfTD9XmTp0WD+aNzM6x9QPOlR/qg8ccemAJS/VRArdA9sM/KyJoFfu8
AhIM2+HgEFES3djWz7irIzc1wAj8AEyjoLj92Dnzbpis/+amPNay4kqdDUVs8HSNZIqipGPHjO0n
J0EZuwVzkhcuIlariCiOAnFp35b/LawvLNCQRpPFTYCbZTJmLgXp84vihlnMSj3JK77YGEPFcGCj
Qm750IYwRj3oYxmYilBQuCDdSn853JoccuitxDWAd3wPmYxm/24RnCOOnCk3Lptwtc0lS4K6hV/G
06HUWv0m4fgXtOt4QUvHjDQaXkPK7h0sxc+8YQ31L0y+/jHWj/ntO2EDpRDqP9gi2ZQblK3k8/6V
N5UBEicMp1vPRH0quIMgR7CVFabFGB8olrbP1pmvBkwsB2M4zT3iEFvreXblELu894jpPP+OryJe
oqJ6yrYBVRFpCKnFGvo/kVQBz/ErCaGW3GcVoT610eJEMLQjLh9zoLUSuxS/vCIHiE47c9Lv+h1m
JXXcizakb5M9XK9C6iDoK7YyYl/E4hH1fH9YMap/MlV7/qFdm8pQt8r5Z/78g+WIzAcUFB5mt01H
EdRWJhik1oS0mx9fYEmYKpzMqYRJ5HmGJDn4rKv4AdCGSRWElvOj3GS376aZdSf43M8DNmLC8LH0
tRn6PIodjFQR2Elr5Y9HENK/vkW2udMv7eaDOzCd3b28tcRbz7KZOtcm3CUI1/WKASGYDAI282Lu
JPKDlJW0+62Y7B++3Ofta0ySaIvYAewBXjYsG+blmoUGvARZQSy31t0+wPbHgxfqFe4TET2Hk/P1
iVpxIVbygM8bxLScNA8dMPrj9dfdAYm49NDHKbubG20VYvcUHpxHTWX1q4RHj94XWg1q5gGsTHqq
Tej9YLgyeX/esKZA74a4kAOOogw22z/S10eHmmPxdLaHZMfE5cxhyWsUI/pLFyLnje/nYdfm6vTs
fO9JuGQeP8DMB8OawgI0Yrd8XxjNm9Bt/hR2RsgxF2zOeBP1gXLQZey3x0zryDOP2VqQ4TH6At/I
BToPMO3yjJFjdANb29UvW6VBzeZvBAdAypA6NRA2GGN9k+GXpFkfpv4rLHDYlJDQPXCiA2Zkg97w
BSjBzDewz03tdAdj+zwtMFdjWbhYrkUQWN6Xlm9h62Ww/sduWxNuahFyFZoiVaNjpo6Osntgufd0
CjGBYmM05uzhbIoYwqQ24k/S9gg+xPBXXqREX4CA8TzDYqdn77kUNY0kctmMzuUH4QBQrWjG7pbf
sJ/dfybnew//QothEYwH432sM4/YiDfOyUy58IDDNHcF+Y7ONgtxhMLrLJCY+6IQofTlB96VmAVZ
OMRxK8EevgE71oNSlsYZNI5k2gqnR5kuo7ZiiDF/bOuQgqDyBQmEJKquEwcADFZaCyZ6AWwJVtjk
JXfwN0Tacq/wOV8qeFLAqjynf8ifse7ja1+X1BE2MXBTsCScaYSDCdcuevTW2QGSEZTiKbddcUFD
lL8fUTqCoXytLnoqTPd+876DROkT26o27zOXMV1lLo+kP+J3F8a6PbIMql21pHYx9j93F87pWZ61
LY0xT2EORxrCiGSRC6R7MjNQCERDt7U1nx1hw/ScNbWg+uwEwoiDFWLJnXYwT30SVIlBHNh99laL
COY1N6d6RLvK4Zz9TDhA+Ricp4lpYf/HhyXtF1FSStk/S4kUNCcRNFBmIhRr/76Xjf13bJZnTE4f
LA8KhW73ClQyztRNj6KAh76D8TPJNPqpgWBqkjVfEhgvCBo4xzaBhnZ321B4HXHFYEsFB3vNfr48
paOlBWREINuY1CBJbIUEpTWHSEaRR1LPie8IrcEeQmg6cOpts623+LvdNWAz0As3D54DQfkGiYNU
dyvp0d2ey2Q5mYGinxTwqITi54MFC3jBTV6RZ9K7lQcsEKl14N5Ia+oOihjrwNUHoVWn6uh57MFK
vPGYAzM2zq752U9POTD3hTM9NEn+2FTX/ox1Bb/fvLDiaO5YisKrAdvlWeLnwOhrjof6FC3pLgDU
0euST+nyeWhd+yjTgV/CUYhR589+XTEwCqfyWhkxtF42wP4wDgbCgZnDh4Mawy/dKedY3s+gEe7B
lqc4iB2/KPf6V6o/ZnLvMcq/Qvd+NyQl4f7HLOYrpCLorknidKRxOFNezPsasBUK4+Hv1tsYC6J1
lXV64el8bZDqMfx6cKbRzfD8BTzbXF54a2KrYd18aq8/Km/JKiOQwG8uHJjz7Mag5qwTvTxCffsR
CU8ATddXMBCFMFBM30n30KA1gnC4Pfi1zCp4GaKORHdGb8hOR3DSqX8fuJzfvAA3/YmRG1T8kXzH
bpRmCksrQbONhOULf2Hs6y2HPqdwdVK3rzkOjCIg46qjcn8dWcjxkZ0MOBifDro5IWTCSYyyaI4i
QUwAe4LYZHHdXoltIi79od4VfjZI+11kYvTWIUkDkRsujdf0lNu/2NGaTcLkizhFOyJK0Q73hT9Q
XGVB4SSfwhW7NQZitA38IDafDFnSCjfg1yIBRkX8zYRvnoCw7qnt+sd/D3CourjdxZZ6w13E7+ke
RvM3OPj4tEYBijbdBgfrOTVHEdw7nIEMm9nNHHQ74LibmTZJtn+kVvsDj6gnxgzZpUeO3dn/0RQ2
kUeF+LwClNE+6jdaoJKWmZuLvRgMLHY0TI3t7i8qqSk9wxABFzqjzCFaAMXD7UPzCKt5rjoKflws
llEYlGvudUV22gC5Xur+LjIb+e27RI4wSTyBV3vky9QJVtPFk82/peyaAqn84OVSCHMYsZtWp/eW
zwVLYqpKHuAju01v2luWu+aP7F2UD71ZXR4GdCeJ6Q46kvEQR2A2iVsnwtLwEC+NYkhI32tP4DI/
2Qh4YPFm6gujeW5iNke9YfoMOJHLQGG5oF2IQEGgWLQ2HPcfDQQfmduFBFMd8uof1GF/EvWu6Xxx
oh2dmZ/T+A/JJ7QrrsjJHHYfi1StHMRypBg48ho7MFegy0sH12rzxNHjWPZdZWeqNqlzwVm1hX35
UDjz66UtjYBQdPBt7Pp7y+eDjrzk0zSbPsK+3iMN1LVKttEo30Ld6h1/t8QloZne6da5KMrhivZm
OPuvOSd4c3WIqs8+H35Yc1C1YGk7AAh1AJs0OniHj8svDa8XLNnL0ZMB+DSb6TYnRj4ebFPqLAbh
mzPzEohqiEDY7AOuXR/tLTY8XwEGZzuWCIJM8o8M62MQb1HZBKUuoXJWBxD1/qR8KJ7+V//lj0Kx
++uWMufCWgodCU4+etCGtMKNssrxrTjoeAov2c3QTHbwMJYh+pPZt94SsPyIsZ5fFdUIeQDQNkAY
EELwJPLW4T1qV/oNF9+B3d1SyC/sZeCCEFwAfUANmBOy4bFDbp5cwdYtDrxYiQ4OqgwYO+9cOWQ8
6q6+jjvny533+qGdsprWrH5hfdQ5/C6TqMm9hsnAHStIS7SUZflAvMx/848UDLUQpLpcIb4ZEQyZ
T24J34H5if1KfL6VWQS134ToANYZ9+gM4RLRsrPgyX31RHD7QsVfnsM3DgwkSoS1w6zCpNfFkqnu
xDeQ8v7PeFkvfe6ARggBP77uHH/CndbkChdTCYvNDTaBGtDPzy8v3K/vCLtRUtnZmZ0Ul+BdBUn2
xFtkF77cKh53OsdghhINV0lCDvgAvBztG0jUyxoko4zHSJk2lY+WXa38j2NSKVF3oDZCMBnemo/w
gi0pualwcIP5uZ/Z50eL7MsTPP+7j/OdoQnvNiz3rr9idPAEqmSOB9nE4f/bn3VGSjLq9qWT7ft/
MV74lftj5qjv+Lvs5yTE1/fJCtl+eDYAerkVm4YpFxVeKs94tD/pmseYjO82XPYgfSAm0C2V28Oj
7/0u/HuVo4TiZUM2ukwxIvOM8rDPnso0p9YcKiwcupIU01lmO2xtyZ7djftTYlANOoESroGTg8eb
J6uTiIKYPUd3FuGT+OWdKbm1dov5DsmV82nM5lJMvwoRmyv2Ji0bE9FG26N/xJvGz2lPnP1Lbk6e
a3Tuem+rVjTyWiwt5G5FyZmmwQuCwTV8unHlvBFvl8E59T4YdCWjkDoWrh4I/Hsex9vz2aFwL0Pv
hYFV5b/p2Ix2XbZrKTvquhsxrCHvtYNWK+vuj2YKLxOo4pKdH0L8i115pWnD19chKUxhk75+KRTP
Itq6QliFoMJPHtS5Xes8B2wt87g9yBjm/6YdsR0oR/rjssdFs3+TdMYonTKRfr2GEZk5g3rENP6r
Tz6V3RHek/ME2iUjZ5rWENre5+zFRNB8hyZj0FWFIOHj8xJ6MePfR2NGxyU+TAjfvY7XU4K62+bE
7ekTUNFQnUqH+Ol9U7fZvVv7GY4TkM/KBwrknXlsKNwq+gBDGqVoojC8rb1pk89wlf39ZlXmDYql
5jbTcs9gCemADEmXFZ+tudpGaNc8W8LmmkYc28pHBEB7wUtlU/O0M8rFgFoVFvAh+DK3EbnHVM0W
ahxESWCqow+Qx0X4nXazBqnDjtq/PmGdbdrdDHIgH7CwqDq+AUkhtG4EADT01vLllOKc6aoXibPo
jBsyPz/jnqIFX/7Bl6RGnKd37Rr6GrNPeHhYSU1MD302PqnkYLep+zo+b5jg0ao+Dyq+1amrQLBE
jreKIqvVhRqXS0rpK+B39PFA3zuAZX4ClEn8JdpqlWaJdq6eUEucR6EyDVvb9M6KR2n3wfluMAdI
a8Ho0ISzuuEpgQ1iJz0aYGLKJc0pJX/BSx0D1n/IF4KfipTroJO6KiwFc90B3+1S8TsGj5rVg6yS
OuqIjgNXSGR4bF6Vgw5YCh0EmwBx/K6iU8G4P6s9AeTxEvH+UzkRrXbocE/oU2SOcHYf06IXFW/Q
2KCS6JLp7LBoVDEr5SV+lokQg+dzh6ycV6KbpkuV2WgxUJMclQaUdhVjsH+tdIgVP+0qVsZwPHE9
LPjX6AAkX1t3pCFcWB88bQ1dF9zjP7DM14R34+Yjt4Na8wvwKe1nt6pa/QZTIMuMGLRs/Mw3sA2r
zqG//rjvi2LLpgU8Fj6+HLq0knSV8BLddEejTNOgqDZDHuGYqzEVtuhvgVUxXly1a7qGmrx2+C43
qAqhleWjFvo6s/EV4Ae0LroEY5vDSgAoc4qDvmZ7zy6LwRKXGfYf3W6v50n1l8EcIx8KEOHAAca5
Tr3F0XaGi74uQk7mNHT6VDHub8l44M0QiSrGqtVZGI31zP2t3vG/0Sv0PgprRnCMaw2nt3obTgTi
1zHg45SX7npk18f0hYxQ7J4cQn0SsXif+Vly+9ztC7+1OOKdHX2dYGDQfwZUg9w7UJTaUafNQ59y
45iTACywXCDLc0c5jpY46NKNdpWLYpvHQr6gPP/epPmHmOA3wx1MKjNPtlBeIzQowbWZN/t0TdoA
ziT/JbZTATlrpc9qM5cMcf+tQLs/BQN5l25KNJTQGqju+yTyUNOlCZbeQKQJehtpkY/gl9N90BWI
jIFuRSf5hHlHmSiTd9nfnguXvhv65l8muXTLRumkD5nRJ+0A7/3XI7EJHRL2cjYNGZa7WJdW2OTd
QFyaYXvUNk3t0lXIq14+jJi2McRrhpo0vMmFl2+xNzMc4t76ucN0s4NlwjA/9EOT9sWDMfRCZUTn
pLr6lZCx8RuP2LbB+asZ2ChWnm+XrvbHK+Ac9PbpX/W3n7VIuPgLBqzFmBKxWZLFa3U+CTxC+Ict
QLfPGRiP8saJmTqTsUmzBJmIkLhaOAf4DFnRegq6RkI/r/uDr9PtZQBYoTUDWh3y1uRBgtsqFg2f
vKqv5M+jNQWDrmBa8Z0g3P9sXhpq3Js+YybENAX2ifygKAR9nWPLcpSwhcCYvQEjJgUyWaiI+oLz
7rNIOMKosBPgNqag8KMYCklnm5g/9KSxCylCZVYEnsCQE4srMdy78xsTd7NxTIgE6AEZm7ydV2Rn
R/y+4cMJoflBEwZ62cHIkbwPKx8nDarFIXac+A+rDs5HMjkUsKWwp2IYja8SUXu8fiFCHRk5wmzB
gwmtBA7l/Cj3BnNRrnaPkTyzqS+ebyYgvAue2oMgBWiNEVTLuvWAoFvMq9BYFYBsAoLWrrSNxYmO
FzO15zCXbDjseezyuVVuzvoAwPCC2mrxcdrGPQD4ZtRZMTxXAJVm9aIDhwYM6XH+guXMEBpvGRrn
ab4u58zBu1m0FF6F6g8e3JsiZpTAe6UdE2POn06rHC9QULk/UpVsXHBkp5TswZAfQmMVkW+4Dk/V
DAQVM4AnNmwsSwZz5L7YXPDXH3ksF+YvZ4O9n1FYvwX+6PBb8lC2wdo8M2uHYypEFiSRgb4/8aN1
mGsIGmfdcs2xFShOWIEIJz6btwRZAqFPOYcSu56arPwPBtjI+CCp0n2CHEVfG9ex5PQkfSgTfhGs
j7Rw6f17kQNU/M+nEzsv8AocJtG20yW7xn4ACdSOmCqoTgzPW+ARsHsgS0/ViyHYofBCtwbSmGLX
rGSBZcqPASAMqKebL/CuB5qFvipYifWxBl2FG0ox1LFZnLhMsE5mYBHGmD+FYyiCDhCkNzCF7SpI
dp+A3m5C5UtQEgqm/XuU3X5IBaEGRNpInOoft/jab9jFffCuYoVRjADlwduftmrY2l9GNskbpym8
c4LezzWAcbRNfEhAa3HMsagvzh6UlOd5i19i8Lz1uy1TbeFUB76cS1Ojtwrz2cDwZYcJ9JfzJaPB
sQswPYc+MrvUICnkuq6+O87d4eegjosF/l8QkCatyymLPcsPBTBKc45VJNwWbnhUczY7Wb2vdYsY
27PFNEnx+LnjAzSbCmCzb0Fj5hH97iWnFOzLbIBHii35wJpk/WRDDCMnACksPQhS8xRh6jVJnDdh
ZbtnCxZq+Mk9+uedQFIRVgotiVxCeJGeqtVnggeWuqogsc6kw2ddqC7Gce87zydbfOLBHPWUFYzi
7Ol9FAEg9Xc6FdLjs9EvQNIrElQuzeV54wdAoMwQ0Q+XyoSaTb7kaMT2xGJT+hqwgI/lgsov6zvQ
9vYVc1esm57wbmDG2XXsqFgmYgblsEQURh6GJTgs0CfzFRuCAgWJtJJT1DoswMwuvI9k92v7096b
Fm8lVmS1jkyHQb+P0YR6bK+owvCOGL9PSj0LxfZGympcjKCDgdKxFWqeQQIEMi/SDjz2ExiTJQs0
tw4g4N3Z4dBLfkyweZDRhUYGrs71mzis9ta1QWlMsehr7nI+6RqHQZpss/8ofnvtx855I+FHgJ/p
EcHQmE2wwr+EUdkCe2ceBnyrR589fK9kC0NF0EtGNTs1mwHltWx/r2BrkBehbjwPMfU5DsguyCtz
gSfD5915VA2YvnSMBoOqtns+n1+LVxTTSeqbjGCBgYtlvgAH/3Ga/1xIGk+E60ItqIqknI6md/O9
nYpLweDFVu+vwn7N6cs6hs1/OlcHDdjAI6XRlUd9j02TidnLRYwA9Ey9FfncIvbHyP+0kLbeSwVm
FxI6yNBYAkyZ1g/deeRvAs/rD70AErjQ+M7dwHEmk/sK0Y/lRdYds0+uzFbI+YRi7vePi18dBUM/
8Xn8LCFhj5YbwtPmpFppk9SHVwVl1Df4n+5cA97gjkcXkiPvhVSphVWqjDOo61DR51AljgMDu4Ns
XSwFQ1MbFgRlbl49a3D7oaqbSS30KfAmfS/v461KaSNl5FCxRTIFU6AvDDkpmDR+Nr0Jz2zM3DHp
yI8xJH370xALGf1VSwx9s82lVTztBe8xFHQI5+EsnySkbIkYwxQnpF7ynHcfJLLYNDc3bATPTH/r
lLkKenTMB4Ps7BareKHi80SNx2nJbqU6yoBzeAoT58n8lvMOSF0dcwZkKlyxZ9KDwsQaagKivRTM
A08h9JzrUxjcSe6ZzRQHf+nWRpu2s9F9vcrx3pTdc2EifVrFBBsjOEgY0JfIkDIeioaFSDWI688w
+QKjtm7ehnYPB9SaJeGmlIXpPST6pwvwSyn+BlusCDmChLsXfsP0G7fvS1BC6CNVyKdExzAEUsgr
dt6Rx5/5vmiAY6e64X0ogQGoUJ3yB+3lFCG5imxugLCGA6FE1oR6AdiKLyDtB5MNY8dAQHKLGbxz
RYcmOh7ydRDTsBtChBAYDgJZ/tjK4tX5e+p1A65TM0xgfkODxUqBM4vxC9qa2KlhDCFSgeGNPAkX
mcL+dSwlq6AZxhwu/4+l81pOHdui6BepCmXpFWWJHI1fVMZwQAgQKIuvv2O7b3X3adsHExT2Xmuu
GTy+sAcstZyPhhjTFDK/qg2r2gUxfu3VxoenCZGMxJfUwcSyg03HxBwJnZB81M/ocYYqA4kxgYqG
3+yc2CECNrQmvMOY9u7HnhRVdFNAYSPHfEQ9NjxHAXvzidnE4S2ggJBQ5T5aD/gbC2fic/I2wghH
xxGDKDte3hRfKOiWcLrUHVI6gB0ppxpuUJwGOq+FSLxXxFCp6kV89SdEx1wISxGmCLBduaiQWubf
MGmvIRULS+1AtQyJiYAfWG3UFGcWNkPx+XIjmi065tY1frrZaPpG/kE8xJZn+Oz/yHWUa7e1vifX
cavveyQsI6o/RhSM+HMXE9dqyypOjabuqynlKPZ9MPlhbFK37D9aBE8RNe+flSslH+VKtx2dKySe
Zefz2tAfAgpMwWINxHDjOX/H3apZdd9wFuq5meCWMtMnxu55YNKt4tDwiEktgyZezgdcpartaNuu
xepRz99LQWgVPIt2jSXM9PYFD6FGlZbu2KTak5281nDHuZqnGMBSlbAhL6rZ8IMLiveGmNDMFIIC
G3rXx+o9u8NSfKxs7HmJtyR3lIkZg6H4uSg3IonvM6mQB15mZI4hvOpYOhH1bfLZbWPh0VztkCSQ
rPj07+tuqxJcUk3pqvznRvO0RboxP8wB0slzD+eFi4aNMp0Mi+arjT8rFcGnsRHjADIWSNKrEV5+
34+Xs3JAv2udQPXogC8oYzGDZTs6ElC/Re2zrzF2LEVU6QGI2DrxR3qCOwwfO3Uk1nGMdFOsXLWF
geXH86gt9BVUO7GQWL6g02mMbPdc2YRYYbq2t1cd1BxYnwxQqGZUcePe+S1pZs/4zZU6lb5BVdld
/vB0OmJkT6jYx/auW1tHI2kWl4P2xV8CE14Af5ZP4aWTs36wz8JUwOyGaRwKQnJtf4dfG5GhtdYD
fWnM8wn8ijkmr8t7Iu3kb+54ZqqsImnlFl81/CwC5gC3QIQA437k3eMwQpMc5+v63ArqJuTNVTaH
K/PHFKOH498rtTnVN4gpii3ILzhbsPR3JAU7OsnjIunbYyyYszBr8F7/+j2qm3O+LkUMtH5+HFpg
2ZhTA2BQHpVFPlG9y1o/pKthb+2Zzug/RerLWyvRJiCzBu0UIsmT/q//+eyK07BpZ0xONhANYZZP
73CsCLEAK2eX5pbZy4d29VxpDCrAq0XYwOdfHTMJeO1f+5EEkRbTFJMQtNHeON6XVvKaXfExrfbX
87C/L+s/avpoIc+Gr2wxmrw3zSTbZJE5JY0xem+0SZq8D89VOet/rrYDSzfSvqC4Aw7DPenBaOA4
Q4aK6qm9UWbS5JH08wGYy6YupftIBVnyDdEMQIe6GrTwD0+57hhl5RBR6XwXqRi3wTjU/1xk8VIT
9CImvZDGNKHcLiCHs0jQhRT+aP1Z4k5V/nvgPw2AYbraFyeUCFsUQrZwTlBhuPEyGbzRcXbK6CEO
Ciyb3eVUbGoommAVVx2v3CfNOXODDJgKtJ50ApMM+FCMMUC5gT2xD6O0guP5j81FaQQQBO8RZJSH
88V9IN8b2Igfm7y5X8ihTGpqza9EHALX3RNqy7/rANnVIREd7a36zUbFw9gaNepZBqwg7cKgn8EV
YCAaW8gRpiO1DBPGmEqwhUm76z/+Tv220JwwJZHHwe1fATePVgQtIKML9kTN73tcnBn4wy4Tuyu7
8WuA1zlmKHYzcaeKPqOfcrTRmluoMW6+YZO+4rbQNqoyL3L/BYUOh4HGqw7stC2cqh+NyRrk1dPr
6nMDv3VKIhdy502PSSc9YeoJm+DNzX3iHmO6xCfh4WLNYQJlPl0TtiY7OHQ23FOQh/II3hZlDD4Y
7FD4EIwrdvYTtc8df0zu7gu8dNQ0d89UA7GHJ/dn2Dc7AwcENlrurg/JXupCsXgqBGvy6VbN0pKc
0qKfybP7KKCaAI8XRczVT5ulNvJ1QvZItDMm1ia/eTJTd03FyMMzvzsXFuYtEIf8KthWBkTxiS2y
RjwxA7HEBLT9J5NwRLHYeqgx1G/6Y3r5FLOK5z1MVcHT6nyodfhjVJeYSXlFSwu/3L//0rBW43Qp
gFaulk2KYYW8h7BLevStmOTziwy1ypGUYHsFZ0/EegInATtR0JhngOBc0IpGpIEPXlOtrhOL81MK
pH1gdLVpsKD9qrC/ekDAAiI53tAeDauHAOnK5GMzhCVIwlfxp88NMfrjiJfN+YIvtVubm5fsXdNk
JEUtcyoebb5695bBDcHWoQEVsHa67YrqsYKFJkVvc/JirpxtjGZaXE5S/jWA0xV9jAPK6PA8qv2k
6gMRKAUs8yFchAvpQrlG7JflU5P0aSIELNAhqYHvxxv2GpdzdVvgetpPnlcOMXmQqdPchN1CV/h1
okLDwU5z8e6WRUXm0C1gx7pqEQ/EW/vDB/qUjOd8bBSARexniFlTro2L28IsYknevjhKzY1O0jUE
/vzaWx0jS3eUHbnIU+Q4CYUhA9crMyBYh3NuJKz7GCVeR5FRzDFLs0COyIFmA56kWEtnIm9nLsiO
9KqxjQy9IQQNlXFtfo+I9EUgnLKQwYW5H8tKgtqy/VC74OqdJykZNzlsMRj5CGxGcMP5PLm4XYow
vzCYirrX0y00VVAoBqylW4bXkPwQ6rZrpFextsuJ8iuJc5sUmKgp7uX3neM2FzYnMTOH7w/ssQCu
yTwDJnnzywJ2/XmlM3t61lg54nI5mLFNxjqDyZ8+lnbZmTKspeEMFPXPMJEmuohBigVW8h/olcf0
rydphmzBl3nwcuRjCjh8aS6a02jEDMsvsECcPNzXdtfsn54ZsK+yLnHo1XmG9ADcD234jOS4WD6h
8x95+hfsPZFQBajcRoK8FKpELw7xZ0370kASgcm0Vag4Y+ak91BytRmuQu8jcChSTxJSf8kMjyDV
Cxk1sESBtPIsJ/R6k+vmcXNg1gNmsHk+nHLCjQeGXEJbXmIqh4eufYSSCvuU8hVbuhYCFqrcNw3a
uxMsa+JVqcW4WxUPw9NVjVQNYPC2+RCDqaNlqpNHRaY48O5ohQU8kJtqb7hurwDmpBfmL2A4+fii
ZuU7/fFFXAE10QWkAf9DxQfCeAemtYRHyXCBmEbEFz3xtmEllWMwh6dqO4KLqwdtPsdC+IND+fb2
mXChM4n91/FAfqNxh3M2QHLJ5+KissamFgLcAo923dQeJsWVrS2f64nWRcOUp3mtNxXKIXr3LelL
ISihvAcuxYRUIasgO1BozplZhDcueEp6PoQtJaqOpvs4ymd5PLpCpmpmVOhDF1Udjd8Sms8jT7iW
LxfcnuA2jnlnUrmnqsaLhSwBdJ0bwYL989LPF/oweW8NewfCAbYIj3kg97vhP3loyLVNRgtEBm21
GEqPjaez4yfsgNIiFuDjUF5N0jJmv4SG0V08jR3331tswgW+2U8v9wX4HjIw6vuZQWAkGyBRnbX/
NzSqkrdvfBFShMnziREotBmK22cCc0xIZrqvmtV0wKyaDdq21jI2diwHcL52yrz81/m98/FSMzID
LECdGzWG/ZhZUR3DmRCsFETYoLfsX6VP0ZEPPnWHAm9/EGQhHlNEtMuUCkyO/kge3JdK40k/VoYh
G2o+jJb3FkanFNJHyjQiCOjzqKx1wn1lnCE9CgucSykZ2E+lH35cYklMdP1FNLYq0uVfPGL70Bj5
2ml4+mypnA2xI5l3MWKqqWg8jPGkCzoNpo0+PebT8tnR7oSddOPuQGvJCkDcOw3DhdUMb4qby7xK
8ga2S1YgCVciSnnlhCgGP1sQaFIOLNoHDBbQv8O18ywAlCdeyIANWNURjEscqUxL7XCoX4KkxzIM
zKgglmujDrEZnlC0wphxmizSwnCV9h4LccbOt+aPonjkdCtr6g4KZhkLIJxPRU4dbs5MgGm3fC4T
K41e5TjiCFFvmLCjcSN5R9RwV6QmmDdAPGfwjfWpq7+cPHq7nBsKNwVAwozgISi/TNmeb2fRj1Aa
Oe90CrNBLmawfErMUYSsJcLTU/ka/Y5Aa6EqcgePS/yw8dJ2eiOBLEVw7T2GajFSJ+3DbV8z0GmF
CZgx1g0/fILPNt6HNZeVD0Dwx4ZwRvUgMTSH8c85RoGWVNa4WRtHhCmVBL8o6Iv1m9pAd7u5veu9
Jqp/1FjuYG4QIwDJDxTQ9h++bSwMxLNn68NQCstJ7EAAP8zd0DofacY7yL/KWN6+CWtlvvHc1cPq
XuzeJrcLKxkIj383g9svqBbfsR68CKJ9fokF6VtP0I5D552Xw4442dGZFQ1zKViYWqhhnaliArao
rSUdOq6W+p5tjOWxsoiAwXqbASdjG8Q0OQdJhLAyQaqFYqy5e/JGE5lLGsZI9NVpgIRTjOT9skXE
/qqWI1y5Pn+xMbB4pClk9OuiuIfMeFWVVHtX031m0hCw83pyU1z57gO5Wz/tL/ztvphD+SjJ0cSY
QNmknauq6CRc44U9HjRnptp4h1w9mBBpvQKAN4rFriaG97UbkXOkbJDyGLDxHki+PCBfUX79g7yn
ULl9wur+nqTcQ+RLi+7PJgD4AixIPUQpnYaZKPGh6Y5bdhvcD5hT3DAghe3hpR/Ysbnud9BouGJ0
byQtEAVVyrInwiOdqojTGJVHFTJ/TLSeyRNaizRBfJk9kxtztGpS20BW5LDKjDqAZyc2MWVO2nu4
2jBMVIaQVNCWCXlCL3jnsSZw/bhGEteEF0ajjQ9ER3vEuHZwRLt4VCMNZcsphS2LFMNpWcHqOUPK
TgkrfsI0jKkgA4fQWimrYsQpdIpQW+HEYXk1hYuZgvBxwWKOGCHKyuBzgPsxCUWsI1xs+D+yGF6b
4oMeIUzP1LBP5AnYif1AJ9F5F09y4zW/RtK4BMAz/efvKIv6hi6MDsaVUTfJsdT7txtwF8mLXdyw
qV7Hcu5fUAy+o2yNZ70Nq1b2dHWcj9fCKunze53cpzjoCEx3ICya5Rlnp2zB8Jmhq0XrItZYR2Ob
SRi2NOLTuvCb77jf4R/CR0Xu5432GbE57PuIxinpYNEXmw4Q0pENSDsrMwtu2Uy7TTFiVhuvR+xq
pqz9C3hFBIjxrofmR/gdQjRGW/BMzPm1CtviIKXTtlwqMJaoUmxsDJjQw4WVKfepvMo2UO7xAy+u
harjsP2GX1lkP6VieVcFic4FzgoV+iO4Wps3nbW2r7U5FVwfXFus1j3TQ9wNHGhSgWlSCABY6qx/
wlNclz1bjW4gYvWsuoTpxlr8P+EVF0OO3/wK66nmqLALpYuXGqrZvJJOub2T8Bo04upGacOMLm+n
l2naIjLP1bWsRm99oQKI8jLwiZ8rsTvQ4enZnHW/YQu7Vr07kFIow3y/zRqFZKn3vtBm7WdVV8mn
O9WIAySyGbtLiGgdKrYaXu2Nqs2HkoCH2ed6uD6mr+NDQ+MRqoz2i7AUk3QvooZGAqvxe+RdvTwg
ArakbAjq1rcO/Z7Nybb8+zC5XKJC8QU03v5L24hK/cEw+xLWwyRXEh5zK4NWSiibbijDc3LPxd52
wXui46k58t5d8d4Da5VfdZEs4xZALSSwiCF4j74eeYDGkiCgunJUMFVqauo8ylg8Dd4eWUIqxZLu
9nQHcJd7IGgGo437+WBwd50XIqwbDF9NRV2Z4bWveKUZX3qEoWzinME3odtwkxRf4g5Md10XEphN
AUnoLYOu3vZbxbtKLnAutSAaTj3j4nP5+TsAgAVBQZQ1Ym70YgJMOYthg15Et85neKyRh8oIvgxG
nYfogOCrM0gvM8QbeS74GdNPxSoFpigWhW99PXJ1PhIbBWPeHmcgDzvSlx6ipHrxhLinYSrNeLkX
U2cm9UDO95voUC0mUx+XEveNXYvitfrcLJgkuBgqIkjnrReobilm8elAMgYtgY3liIBMYNBM+yFt
/KJcY6vKoMjA5jnyVJygjIQfxKm0AIy2IOb27gtp9JUaG6KXS/sOcwc9INt+57I9G1VkETDH5rtD
Agqpj6YCC5kyD9ouugGKL/rZ8wfEsUpZX4jLdXRAnpNyHVtQC+aoGLsOm1An37Omsbti3XaL7Yn+
y16i6DSZY4O9HY7CDC7tHVoORHMl4kJp1x+iKcykD99fAA0KMooJDzE23K4Cn2c/2WUX0CqH5gWm
VMmuiBQSraaFcVuNsTJ1M8A5YA9CVWgYGpS8MfdwlCJRZjAAiekNFupCRqZE5T4DmchjPO7l4D9A
C4TjOXgpKpNBwBo8mg84unoXgjtZeQi5611cUIbBp6ipeABSa3IoGNWh064dtDFEiLawMuhoZEc4
opPwtgOKvK6oyoe3i0k01ZvgDaKnxNt1GN+McflxDNjiZIq+xjMdnA48lyND7brtjvJhZ04eO5Ps
RFa1dGxMtam2uv/Bp/KPujNYIXmPvxCwmgP+FRwrdTqGGW4waj8UdJEJWKe+1MkRl71b7aY/yr9+
A16PiJtDie0KTEXnQlQE/Rgu6kv4iSREkFPBov2niZBXj8mAMDcVKOF1p2xsDCbgER37tc0MBEYc
5FogVXhuccaFVkLmdcj6xcVigLEWD6uKgRFWWxSlWwH07Aa4DvKRxhCCxhXJ8fbD/fnm3TkXHQTZ
He2sf5QxOpA2DgWGIGNwYxCAcE9dvOKxXkP+Z7rKfM8qCqWsfVGUe2krghZqwV1wPrPhQI9gr8Ah
uHY6bhxWKgyKuEO5szrfLgOp81XMxgGsrzHT2etXeWI+TbWmwisyhKMX7w2lN40QDB98hWEUUM78
SW6a74GWeXE/SV8i751pSfIM9e/yn0n/J6A6Ku/XkSGTsPDsPHTjBZ7zH7dv/ZpKlJBdYRVebKFU
VoyAQd5Rfy7xTKDljYqom4BRg293TJ7Bbp9esQGB6tBa47NFdaRM0SvYcf8P1vbtwRAOKWmY9SAL
y47qHxU+cwIuZgyH/uBkEGiuWPpnrjt7K6Z/5LfLAkemV+GdUPWTJEMFDm+QI95DikaowJDNe9kg
Lp5puBeGzFAjEIrDJINpZQJcHXFRGLF+HCpCB3LmmgvQ4+us8o0NqAxW5Ez7sik6EeDWNx9l00XM
Du5LWeLewtx4fJ8SUzbTYxQakBNJmQlMZhY3L2NpxiMQOAddPkAEkNgC1BZgmFHi8yjtTDoUQGSK
+H8trekPxOAZZONiz9tqSXeU0SZ8iwEBVzKmJz8mdAoOHT0npIA1L/5m/z+lSb5BUjKrYy7prMez
oV7cFv9xB9Hq8QU1NIsNgk7pq1mNtoitWGEAP5l2fw+HfCuafDTcFyE17HY4WSooH+V5flRPGhrj
X6hPyJmlDYKgi5/PobW8uNJ6krMZT9O9OIT7yCfUld9C4AcxHUoQAVEXeA4vMv7g3q37NTcBFxrZ
A9g9PsYn1H1HlH8w/T7kaPc4JN3n+lHb3YU4d3X9hScBbvx0qC2qb07nFVGnTAfuPWFiLuCJ1w1d
JYoH9lgR0/P6ti6zK/ReTvjZ2isrO0y3PKYqfYPbkQuIQDrwNOYUVsAzIdIeUUAxBdedG1m1zHsp
BDhcSC75kBahl/wS9Fr+bUG/RBzMsFPROYxxLDF2pG7/ZJyanYmVNYg+OJhgwVJ03zjUXwAQR2uV
s5YfP9xH2BLD98GukxuZYpNqm3uW4Qyl/Oyz5TjSZ/Qkr6BDywKN2TBRdfjb3+jCmQ34Dft88uZa
+riwGmHc8QzGnlEWNScMwjnAYAkhlAkK2zQ1z8ul0dS5PiCEQTeVSBiHKjV+qGg6nKp2EPOwzfE6
NUvp+VpCChOMY3oU6FKNEstlCBBL2QyqIQdK6V+wJbXnGMSwzJqEL79/kHwa792nTwS1CTP2iPvt
PnL5EzLZaAcmJ0EjRWS3kdjgAZDZXqEM8zrc1Bs4dwVGf+oYByLBis/wzPLx7NZiyt508J59AvsY
UN2CgyOfCljJmHmaUaf5bzTHkt/XQSlP6EWeX0gWI1oDcYyRoTMFJ3u1Rb9Akwq9LVEpJpY1twXf
UWJYY35MAUAMaooQ/qzv+pmNJwbkESZ7kJyOIkMVhyZxy0DG0njTB+monRlD499I9Y8JD3hkxxL5
PWxvX/pxEH5TDdkifyaPOYPvnBUHbMNjyy7YSAcwLgGQds2c+5PUycfoK5VCysuH4n/sDZwtgENR
EVEuUv9rMHv8NxYdfw06xdTLfTQuJl1XeHiIJPHMz4M73jAGsJAjfwjpEjmcgOUAlMzUjJpgrjFR
FBho3n9f7Id//i3wO48mqZWQKHkvOMLRuv+9WUpP3myeBySb2YgPqc4ExelxpgphW4OgJsypR0M8
6iJ+u8kTuv4MekuGs9p9bn9ctqaa90PdqfgQOqvO6xivys6m1cLyJbYKKuq6Tq56ZGH12BZ/BCZI
C8a0LyJG/8Jzp8G8Rgw5GNIF/B4kVb4GjhBYKkHmc7ZaakFqxxcHgL/J/BeHlTzjC74wDoUwZfL7
v7cAH+zjUk7yAPYrYXjC31p/bDHq92sImYafAGRStsoiEdQF1+C0yUf77/V4nX7P4edJIb7xvJBb
TUpXBIqSw+HgCzvz352owPlwnO1uCEixp/hni4RxBvTchdJfNwDCzLnkeKNv5fk4WnCMQORpQija
OwsOqgtAe32FN6pt289zVz4i/u3C4QpNa8ZYa93iCN1FBSX3GriGZ5E69tVrfHuFHGuYmLwggC5n
l4POwwSqzSDi5SuXCB4uvF+oUZQNMEbBwyGZYt1AfgxANWduBMxsOMrfEQIzl9oF5BHe1H+P5Cgy
nQW+54iK3qMMVIys2SZRDlN+UNHQ/THSFoQ2wUjltPFycICVjtAb8TG0SwTlC0uJOSf5OadIQKzc
MVrhzoT3ceTJ+D1Iu3ivQfAQtYv4MHdjrgxBZuzBT85QQsCwrzF5D8I+cA5Hiw9L5pW6hVnM05Tk
vLPKfENqLufqsdPX2ZJWRD7yuSiNhP+oXu1zYoMppp6vcMRbPvIHbx3CTLnm7NIWgYuTK8tzsEeS
i0CHxZPX6yg3Zq9hl/dTmikqkrXqvtUEHgxOPhCofHoYssZYVy8TlgnME+Elq48NlSf8mwy7bowS
FWg5Kx5DqZZxIRIOSyWK4yJGQHOM8ohTGrYcFK53ulbhXkX+9Zp+wAyxufzKY2g7VHICg52J1BXi
hzT8zomOoCZ67qovaXf/1xzyoLNZn7CdmbF6IkR6wyKFyfNi4UCWTgXJhiuCIUiToEYu8QFY2Gi0
mMBRMD7n/Qnq4w0elXvxtdlzOtoPMveYC5+Mslxn3D27YhNqz1+b4Qc3DKA9NKkRqqYQfywE4m8o
lu47CzmdLH53kng4rHbCbcWRuoJpSRvbJ/0Z4xq0REwVxmbIa+NBqWwL51vT3SxbgyXCvjnffmGF
Ut1irXQX7qUl5oXvWILHRuP5jb8bPplq0s5RwtuJLq8wSrlSAva10wT0kNW3AsIKp8MABZpWmEZA
hU9GW94mxuQ4el4ZWLt0mqb/vge4dAaojBqYGHfUu/h8jrzHEF2QVH5T3UqC3m1Z+HK18zKNblkg
T6DhZ56JaZL/2aA6glNEHio9Gdw2RkvOYCX6ZTZQQZ1y5btYtfOXHTbtpD3V8gxG6DMjHYZog5V8
nRlDIK7LXKwyJBNVlK69gQTFw4YW9OGfBfr3xeh6BmB9gGx3IDRxtDPw/IQYQtI9Msp/mFu7FS7n
WDWlC0tQWPxLIo7ZlWMQ2+m02d1OLEZYGiBS9HmH/QnWc7XCQMb8zTDXiJsPzCob6nMVfI6PLcx5
DDj7I0OfDxZm2AgGJtE3PgAHw2o06epedkFVsExbv3xWNrS1MJfxe8QCOHq8fBkD6Sa4zW2YYbg6
uO9v1gHtDMFMnyjnagpdgd+RIXWSr2J4TCN8WRJtRQ69DwK2Xx5GPLFfndmrkNcQDlV8NzgGuLjK
YzETckEvATQ31r875nyUe1PIjZj1clnDnhBGgfAsO+J+SAjHn44XYrmqhAsWvdEl0piLuc3Z3NO1
4WSA7x+mNyiyrxTgi7zw8pWyG8T1jWsrY9cQyI9KKuYJtix4oN5iZwsZ+0KIYSE4IqW4RG2TfBKm
x1xfICfUo0cej2siqeCCps1CTzOnFUwwOC05/orAJ8gMfFYE3a/VxcdFOocxjoQzCtgK75eiYfEu
BToAh18EMooymcR2rDfeq/sBHVRJmBTvJri7ZSSKedhA0einthFtMM6uFfdhueUGAjIYt8VmN85n
RvDB0ok+2e1m7OCjkEs3DwHw71CzEVwKXAQ3YkhguqChaXMiHhysS9Gt7I3osqTXxTrAI5Ax5A4T
ZL8YJuknrNHq/71nGljOGIeg3bPEI1EPL7D0eyiRrPyCn8hSR1K2ON0MKlnDHxlr3TD9CBsDogIS
HA9orUcu/SWMZ3A4kcBJVYMtLLNgoNwjTwQjgrkFT1fYE54DjAnq+Qq+GLOAbqfD9WAQSKwQ246J
N+NE2t9y/977EoEz6wdrc+n4QmiIhbbx74EtLgJLWkyIFGbMJwvYPimLgdNqR+sdiVE8cg5x1ep+
GbFR3HwLCxzR4JNEA1UjHUWjHbMO1oys9tPdzaBp8zBn5DOx1h8y2DZ76ieKySsKVUc+pjAmrbHm
cQitnytzBLCzHO20A01/yuZpH7niBkI9C5xMoMJxtSz5pFYE/yLcQKBmdeTHoSDUZ/HbEffJ3Rcp
JXDvfe52JsEZHrdMlrmBKcLmEcEPwYPj6PRjSNs9/2FSEV3GK/EN5qzjCHCNt/YZY2UeNFuGf3E9
f80pVD1aZU8A08xrsPS+kraAfcF4IRF/hdPwGMoYZqiZQ4cyfkSsbOP9jzXebm/j2eGMpY1Dacmo
1RhjsP57XjycxYK2jM9CSwpxjzXM5ulMZw8RwwGXiqjSHbC98X6xnx1Kb49xYY6zE54Cs28Jk2VY
MON2wlFl1QVxZXtTuPNt5B8jbypxixyP2Xh1nCY4k0V4UPtKMGA1BPkV4dIjUccnHG4c9Gdjyb24
V68Lt6pXBg8XI3KmbZh94g3nvsNGhEQ4N3z6SbNhvJTGuGT7daQJ3mjxXX2nktf83D8+9xi2lBoO
7v/62uueXrkpcSgmzLpG2Qaxw6P9eXAuxZrDvc0twcWdsQxwob778XvaH5XbTE4TrY+x6LsaU+AW
sP78fNWnMukuZGXyDI5qAXWH4M/yaKX/VdDTjxlboMYeJRsLHWUKRqgdSTOfPT3LFY8fRhDUNhvR
nDB9TliJABzVFxODMAva4/ucHkCJbO9CkXsGbu6P2bZBIX2m6Kau46Z4zl/EB6yLICq+C0jDLru4
epngaYPVe+8xXvyrniE6w7Pt14/wRrLJHv1GM017YnuwAYM/45fskrG8oXXSJ8W3tq0Q0/F+WS6L
saX7bExsLRVedI4JXYd5iNN/GVvS9mINL8WGscolwKkqZRQbCdMjkECmiQkKJ9ZvlkmqIApJcgYY
Op+EAz76QcY6C6wYUvYJmyt2x2o26xNAmvvHNRbwX+uCtcyBrPxNxxlmoYBm0dHgWLOqI5ygJ9wR
hA87CMx8iXzIKqLCdavo4vBpX0fTFGAgfUD99hjkfLjKVB87Td4GSgIMkBEncOdyK8a3uTSj42rp
7qiiNfqqGNKY67YTlIuJmpRI0AS3H8CNMX5YhveERFZfDbDnjyvcOz+xTpKUdrpMzRWfgrWU9mgt
3MnHPVHkGZRgOLaBlxMS/8aO/QI/PnxSGr+Xj5CJ6gJOZcSfMyLODtnyuqaV9yUWaUYLOX7/uDLj
nE7XNcc7I2A9mT7ifPnGODwL0YSQTHOfEwNALYeJN8zsalqu0fck0rEJOqjSbaT63CaBYGOz73iQ
qnDM05P32YjwCks0l0+AV4ocwO9ofJGoB6vfu+0A3qhvyTkyFrg9OEydMc+1iDR7BKxvU7H4ZEQD
cUZZZ7DyCVDOJxb59NIKkDy6+iXfE1MQ/WYkHZALCJXaiIyFSWA52xpuIZcx5Gosd0selm8hOSfi
qdrQIupPhALxXkLJ4w24GvQGiDqsWpZrkTD4IiHKhiYJezadwLAuQ7HYVf5lq/AKWaDOnuEH25k8
yiM1Hj/34j3V5pLORnD0MTGEFI1M9T4tGC+xSz4QbAWIbOjwmZLaPr2YYk0Yl0h4IlDQPY7PuWhf
dZfIOtaGh4fMk41T+AAltGb0QReUX6zwVBisw8zjnlMdHNyacGdSPrxVX7M92hBmCdzHI0oo8DoT
2wqRfNSPf88Qs5x0QXHuwgRZAYJ5n/FmlcUfBIDinw2W3cGIQv3vC4ygi2lB2cYescnGGx9SMuNm
MF2Mnti3q23GigDVlFNZJ6DdTLse3+AZzOmAC3I3R1Ew+8WzD4qRYy1GSB7kVkAHgCXYP50Z+r1Y
ozXs/KTmnwHHBPDrEnaES01HEjWLo65e9y8LjcbqpgdXWRhk59xQENDo0MHRYKUXod343DgwGLIl
6wCwxHPNnIzVlvvyQdVIBfIWh0s+UkAIiIKNZA/vIGSdoIWv6YC5HCX3/RbLPa6FSUuEAwelWFGI
8ncYeMEV2HyI51inGrQPl1JAQDp0rtDVDDBKgLgJLlfBa94s0akx0qL+fJCoJsic8qZeUAuYCdcT
krXrL9UPakz6FRlyu+yhYauUpCwisAGGbqYNydWFBdbBERT/iDxULhzKzwyL9QcbMoCruPy5MUIo
5NztGaaIJjtt791WQ4H0tiMRxTO6jYWH0+D2eb3NJnb+r/q8Atkk/g5bncIFAi8D2aud+OEqx8vm
05IKqTNYnFbff87VobXQIq554yjBn79uIUQZG10NpB14rTWBQ0p6JU44ZOccbrtOONCw4han/vv5
XRwsqOSxMu6D4tC50hZ/aaIy9jB7PoOHv2hQ/jLTZ82H5udrAeN/mT4xeUAlx+ELy4K4YTRzCZjY
1bp/gQZ4iV67HJaifF+/JzjcTUfzxleJJkWBgH/oXCxFKU3NY2aPo0XtXRbG1/OHWVA7ioDfW6R+
SEvvoC9+1nIcEgV3JFDg1sG55cXoGmknNsv4V/vmz5MJ1FbCK1NQICgPBEkn9Q0hSh6Xy8tXNVfP
n7N1TPfFGsfA+St+CmKO389euBMTpbU0uL7WxfoWcyE7UvCafbw4c6FwuNiljXHP8pXkNSXjKFGS
fJ39jpLntEvQhY07XGB3MhPu+SjpjtKpPVh06M8lGHy3f+9vugCH74EyA6GNDBqmNVH2ffDZKeN7
DN7bJclzAyMqBAEaMwH3+OK+xT48zA4m524sBfgejSFx+SRfrR9z3vqU76iDxD9Giz2T+GIL7D+u
HSyamMv9UNj9/ZCfi5/8EGCOt82WGopvGK+4cTr++fsrzWcu2BIPybXV81diAy35O8OfteQshBVz
m+ljxAIIU+q51J1mDcWfZn5ern6Y1EY2lzMkwRmnRFeC96mhu8aOdzk8HBjLRDlEPY+TKp9xDmAM
qLyw5mIMrz0cMy7hK1Li5Wiq+b/fJPdtYfsZg7d9RZIEI/k+uWL+dvPOAzfCIJ7DhHEbcvotLj8u
WYiAnB/DJ4y0xVAq5j0vihM3TcRI/EvYd7aBhdsCkmUCTLZ8S2oSDHjouONy9gHvwoCF0gFirxlL
sVT9G667Ylb8wJxQ0Ifa+IHlIa3tI2SIx9JifTDGbPCf+RXmgUwLThKbEV68HuZuICIsIH0dloeP
GOzSNgoA4ocaipSoSbdSnA4J7gzLFOtEHWXQXhHtcqpYEz64gI6Hu4fsVN7cMX5FG71t+hD0C+ZQ
7hpU+t9ULqDoGMnRj2NmESNQZGr5CeiB4ZryDuWkZx9/Q/mHkbAeZI9Jwobcb+4FKAbI94mXEEP8
1PJGU/A6mSdc3lCzyQZmUApFRJu85tLqeUQSzVRyPoJG7Vt8frSFqmt1mZu+yK+W1rinV0iq+YHW
8EHRXR0uqztulQV+PDTmSGbd32bSLqUl0zr2p6ONXpsSUon7r5cwM3YY2kLIsl6LB9FNWPPRkl7I
ZwyMH+JAO8bl4OSrISw4w8k90nCPVCcY1WlczvghY35pRSi/P8J0x/wtlAByGlMfUt/mNVPvlYKp
GIrGca0ySMeAFAdTrJdbzKQgveBz8i/PI2iq7RekM0gEJd4THt/XPg81vkctdAsXc986WD6Qz6NC
4RXHPOkdtQuhWfk/G/MiXs/FDDQLlR/Qx2/0dxeaty5UTM+4nBp7l03rPYZBtFRXIjHrV3wZn0XZ
cua8+uhLx5vpF1BE6H6Bx/j2+Otrt7y4yBppsdbVsdozQ5Hpbs8sOAedtJ+9tDFVyA6OsnpdQsZU
Lc4b3fh+zhh1946CoIlzkpTELxkB4qZzPRvWz2UfqDt1m3GhsE605CCBLuOyvcOvecyyt7Rj8+e9
vsxtrHwYj0SyX4BvbAbyNUNmSeD3e9WCj4Vw+bFSv9IlunW8TtaIn4sVcBTDBtsTu/k2+wQawDbD
aIhZhNUe7xSkTEXYr5SzntDyoHH+wMe4+mjfCPiILjHQO3/Mc+Ya6f9IOq/lRrEtDD8RVeRwKyEQ
oGhJlu0byrJlMiIJEE8/Hz015/RMd1sB2GHt9aeZrYNswkSJQJFC0ByXOJuULQvMfzBHWIjRPT7R
C3P0w1wiTWtu+YM/Cg/wrvhRSm9Bwl/M+R+0QY4+J6nM/+CHgJobqAIBNqc0ChzoR+jsY+w+7yDz
MGthF03X4oVTO5kv5Gryp2Rys4vzpObIFB6Fg8slsgFqqhYVkJweOhjtOAu89UScw2zH2Z03QfRt
pgF8Jt7Da3BP4CsRp4XwmLP6pYEOx+xZC7vkgiKDMAqXBuYOhu2js3OIghxFMYA4y7/KToblN7vH
US38q3BVT3rrOV+58HPFg/iJRTK647dZidj56V/vI2/7klxC7LehQ8oO/fE1bl87jafO3aEUtLUt
pxcKcdmbs03PtR1tRE/4Rmik29IboCe8OJxdCDmmNbvOMNvbTC4MltqeE1MyTzuyDmLYtByPWPxQ
jQOgOlCeI4/m0mxRP85fgrbo2rrImHafXvv6h3dwhPeX4bY/0pd8QiikEMRMTX+GSz0epZ3o4Ru5
/EGBXHyIHlIoiqXXYTgAxBizcElbwTpfaWw2JKMO/AXiY4kCH0jlg+aEy+HUhSKMJWkVyF61IjB0
Le7NE7bQ3AmN6AykK/xv/sp8l9YxN+IJpvNq9Hu/8xGGCReVz0SGxjspx/oDZTGk9Y6LSTa4Stnw
bfT9xsVFbglJOr3yZrptLTmVkHmeLGXUUMlGPyVsP/PbqHttm21GXO/0PezzyVf38k+6EwEyfawf
T1joHTM0chvF1dzEeznpjgXZy9+qneA/Dg/bXKuBthRtVJPsUq2HkaNPgIfHZl4tT3/Z4viOJQ8G
zfVKdWOvxVyoeO9tC4Gr9NPZH8iZWRCpZT7BL0AQ2H+paXrqOJFleEDAvUcMIpxYIOv3Dhs9HHYx
dII3bZEqCWj4njESlqVH9Ob8Dm2Q4tALswCg2EUg789dHTBZt9yYx/iMlgb4RPbhb5AuILrT4bdc
+jvLNReHH9q1yx8Ff7tqcYkpejBRWAmHxDE+Lc9cWhuJAODHKnmXXZWEBu1EyqY3LKW9/jVfQb3C
M8FV3TW67X8pDdkOA9gPhOB05Dl67Ami8yv+Dkkcv1fJcXi3IUJRJtTeN2vp5bO1sVeBms7xfxkH
4eLi//0CO/pYN64Akt/CJSlqqyKoVyhtljQM3PYv95oNXmZO7n1QpsA6YEfAYhom1pJLO1FjwT2G
aMu5gQZvfB5nd7Lj9GFItrbvP7Q9YAFhfChpMGNiIxMXGNYsT+Rkkq2nYXr8DIaAX4lRTPZDMBCf
Z/CnBp1nW8GSNtBXGQ7bi3A7OuGx23wpju7X3zAxFqLNBQyL93zz+/uXOfwXYsTN3EOb13SCANbD
4jdAQr/QMZhmgByhjcw+05vkG2r47BgHPXQlLnUffgnOsPRVvjJ8zZQP3SWkntuN3xQxdBjMLMw3
41Bf22sbhKtyyYFk+RckifUuzh5dwhYiEj3uDcxKHz/Cl0OM4nu8k3/m2+0axxSCHBNJQxfVsQgN
Tr2hc/sFx4YJ1a0gkKARYMow5JzBeZCtLSBSTrynE1LaPT8gbzODWs71NWOU5kSzijzoUKwnnPbZ
R2mQPtzoCLbHCifuJZfZ1qyGDyY2axG5FvyOr/E+ONhpdiu8L78yT/zAZ5ov+vpRWM7g2hxq5Lbf
gqv5+W6w+e7+CEmCBGYqQUhECB44FeV/WNLRh3gdWCSRcELJaulUTrOkAjFfGWIuNavtdE9Y0X6a
uyXaLr5WgbmhrfoJTXiFrSlsXr7qWv6dU4jlzyYIN2j5AumtJcfWou3BgrKquMp5uM4N1zmRcNrd
5rRv1nP20/M9csNT5mHq+d1To/oD59HZHcIb/9BJGkew1uXu23SSz/pn9PgJNrDlvVrDu/5B9IrH
xn0Ot05vCFLKKwJLkD8L8HjZBd0aVhrNB/aojNSvwh2v4UF4y7aasUCSQAFNTgzbEdGFXsvTAbdZ
lIvvz9E3jjWjQPJfjsbJkIKU/7c2h8DjA/iWRYVHz1DBR2Glw9BsUQDMwo7yvXqXP2SOgeaPTv61
rTovvn67eW6qnU7y5JLTb2Yn9gmGI61f8dxdEf3h+q3zweY8xWmi7OsDyhdSKamPuE+zCQpnaJYd
AQskb9BnclI/W2RlCxYOxREoSUaPOr/8fX0/dvIyPw+r0nJrfMlRlc2NY6R02Q46USnbMQgdOTir
9pvSnHKGLv4CSBicB3HM8rzdb4PjHysO9ualK9gncf03x1MFLBkjXURQQVbIeWVOZeRWqwI/WtfY
s+Ev9rNwCydSnOkSAg84BTMsqjM1+i68KAtt8fUFSN3cY38O+Ig4KYUr5QBTcWeuFI/DU0HFc0bC
SRFbLM6pvbedbUCxscrvucsztS0cOxcsNXDnXAvDjStLLl1cFEVv5m6m3aGo+Le201S3oyUrh+Kt
i4Do5m4+8++exJyQdYxhOO4txM633xjzEFc49+y5lZIDEW6Re9g4gdDtz7SmmO5ssdB/o82PeeKY
uRRPyeZgfX3Viy+Lqpldw7vevYXtPHltusEP+YuQAE9DsEDHZkM9f5w5pI1Ne3krLr9u4Bv7CJVl
4kdE5yWL/XZrLN6dFA9s0E1STc/1wtmuLc+ag0mLxccXqKMDY3eNg9Li+McxJZgPBPUqW/z9XaAt
A318Ph3//+N3Yhf77PRn2TQ7NvoWxjH+TFz96KB+WL7eIGKBTlDgf8PSJb1pfnLzHfgFh7cJjnxr
aBqwMPsfvf1lO4tDSYKtsTwMBJmTh0F3LvQwgxnZKG7GqgkMmvpzPzXaWkvZ0/APpkQDJmRLw83u
M3HlX3pr065hb2Go54G+6X0KMIITwzWlYsopgvpD26GK8KJ7FZCOvisDmlysiQRyzW8fGCvVK5YE
cdgQF1bgWd4Pn+gyKdwZGSqWtGL5hlgjMvAwbd65OGtdqlt4RnbGt9U/mxsaOZxOyqvFe6Erg/r8
7x+8U1qOd5WLFHnKti3acdIy0Itw/yDv3UwwDdjKS3V2tGjW9AU5BRmzWls+mGelWbJsZjhuMcB3
6NIqliDzrHpcEmHvO6MJom3kxreGrlmJESw0MrSasxtLi+5HcmJWttRNONZT6L3xN7m04t5qO9Wb
/2nWZM/gDFNWq4EWW8kFiwdzXphFbakS8sdtnoOdsW4xdrxp4upedyXGeXE/lAv3565j98EPvXUB
12A08zUN/TqF1cUXZm1chb/JNvwtqNuji/H2f0PbpOk8L5/qIbpjERaYXhMg0TskFwtIBidM7D/4
IPkfBHJDeYgksAvC32zLsooZycXAosPY8QaQILEtxHJjye1H3I3N7WxgY/B96HMCk8yNeN5HeVMP
PD2q7jmdFYdi6kR6MGzQMJt38GZPmA/RK2aBYZWCn81/mwedG+nMSxfpCZxt5siWkAM7R9T5SAWm
GIL/zQ1+gcWLNjxXS8V3MH/5RP6XbAVgGgigy59ysWoWl8zuXEz25vkEtd6OXM4sPAJu6bq8yp85
3Yj5ErhECxtJkry5ENPmoSJ/pBVCO4+/QdPDHQp/W3Vu7b9xd0xcbBdN0AXJpQ/g2tHcoNHFW873
5Eq7PCNrWoVjAxbHEYqD4lXYCSs+VbdBUTyVdOm7sQNagOJGVqmKaoVnzGkTqRmABEDFurrxpGIw
hoA3aa6ABtsJlRLk9bsRg78gp5x5HMlFeAMQXUV3ptoNHu3tXyoZj3ZLU9N6S+6gIQiGAZhOvB7G
X3ONWHs4rlLE4oPWew2j7GIe+Frlkg+azYp0chtm0RA/xqESoxDimAPuRY0nxmtukUhBlv7Uwv31
2MBSF6VgEN501mD5u+g/jWRfwMHOtsCFwrhpuAgaiDeTRZNmY7+dzPiY58eUDmb8+1IAlEThPrXB
+IAdP/qajrLxHdV7Lt761wZ9UtnGoPSXAX1EgimzpiKR0bXDIPwxTgCVcKwB8gGvWSVbZDSqcE8I
qZ0ZlXeTCXjqgxlFm9b082FORl/E+eGq/YbwWlo9IENw4qfb5SL1Ma33GrbFFnBvDnfmiZBvCv2n
9DiAh5/Q+GFWmsfoq0+c6Bg+NqWTHImbVQE3XagjLz/mpHSffbegMtR05FnzWeJmyhSi7hdUt3oB
iyo5QjcBtwFH4bxmovxeTAEcQRBRVNYRLrXF7OuFMV2r7eBugvSTVzcFE5iF4U8zn4HPhOCp8okO
IdU2pEhGQwTdcoGmaLbNXAOX0HNouoCeAh+LOrue7VL0lCxbmPAEm4bvyVcfQBVFNNWp8zVy4bwG
AFle0RlI9zyx8KAp6zGANYrCCug9Igku8kGpuO138Bf0U3TjYA+vTU/uV9RijfXJGl1SH87Iyoqm
AmPH2E01OFvoSdpXf22uMR8JDoQYXhYWEaF0qoc1VVqBSxNfOn8ukE4O3sgAG3WfDgafLT42RLPT
dHlwrJ0XCLoadDoQfPFFeCEmlNECGpNhOgVNswT/v/4P7NtMbWwYKtgUsyRL/wTM5SrhKmpbsHMa
LvCIZ4kXsBSyMZ1GJe0tZc1ruFoZmSB1DrUmYRGSQ19EP0TpYSBXYrawIE/sSfpmv1IkAFCaicx1
ph4NDBggl173KbcfW3CoJwE3v0Cxn5zNOamnNOAwgYodausBevqP+Cv/IuLG1qR8raPZoP4al+6T
NqfBSSWnP90qzTFrcEsqs5+RE9d4hgbSgsxJa+Xa3pmoY3Pik8xPbdywqvPQ733A9xk3XJOAaIOG
EXbe/MkbuKp5zh9rFgGAVo21j3tOG8sKA/wdmcw8jSHFY3THzZRMh6UfYs6dhxjvWbdYProrSbPI
70BRIW+yA/+yWLzo4lSMVGvHe6XmUQVLQg8YQvdGKzZvUdTwPMzojiXUbrymj7UsrENP5+SZMqS0
5yFMkS0zKhh0DA2GpvJgyWfNUfvt/Iwpsu48xZmSsJ4np/zNIEI8ll0wwUN0zu+YHCjueK4ycsGg
fO74aKhyDLOQGn89v5pe9ZakY9xF3piz42M9Vj4/wjCGZs0Q4l3qC+X0MiG2O/Jz5cKSVODuIRME
T2sPHHGEv0Xw9R2xYQ1UiPSPdtuqhTODHzSyNCngG2i3DHbqnJm5kXDfzSKP9MyXucHNKEdLckcw
w0RVID4QO5odWZnay/wLL4L7i6ulucL0NsIw8Ih88ElzUd9qt6kimh7Al3/DzMU+9l4afkWjE2w4
O87wItgTlk9za3LYsiI8kaLQI71Ac06yoEs+QTb5AFr3rCmwtrUcrzao0kns8zfKmkvhImffNSSR
Plxj8FgSWCj4nKza8EVoT54sQlOPLKSzwc18Fbi9AT9+8r1keba1DHn6POsZwN7GJ+w1mWT0UI15
/brBqGXvhFQrYMjwcoc7EizVg8DaznamaBqZRbBVaqglGKE8gTCj1YAh3Q3XJwsrOArGaL7MgjM3
x4QlREQqyYnhDs0dZwRppdD+g2jGmu9Ja/Se0LcRb2ar1PBZXrEHpDZMnFFzZfEjpcvDFZ5YF+Ar
xD7XB0LLmglCXo+gW7GvtQFLmcRJ2m3+oeL5FUbAw743gf4bX60H/B7zG6il2dNwJyD2hh3inbYo
w/dO1tK89SBYbW40WKcb44vBa36yk+S03+Gpxaw+4zW5Y6xBLDwLG8GcrH3cf0jmjMk9hLVbLWNh
yWjLjmwUPbAhHHcOYEcWLB50bHyR40dDMDvAAyfe3PBHbQ+8PPUOtPXoCIOEB1rceWTKGihrppjD
p2WLecpBXH6Ax0DMfo7n6fbKEPqjpLnywYYfQ2g+Ufjg1PAk7Z1xY6xBxPmadKmzo2X4zCg2CDrO
GEIumk3j4PaNZSasjzvs+WnAjRrCAR8IWYUHeRFJNeYhcwnWEW9AaH2RB08dHsALjcp+ZolrV0FC
DMM4BgyyIR5H8bpBXPTFJ+vZbtB23Ww0tRoRdNy124ieJbOhCMBHYryjUsBUkKEmYbmBwWqxzYuj
zmEESwXLAd/PuSb0+EOm20iK4Pnf4/QzhjTMi7F9Zdt9HcPoBNqenyacI7ldKJYq53mHwJgYB1B2
vOZYHuaXdhr3O5SdkNLB9OMfGOhk3CMSvcGhglOK2coMa20ZGqwuNcsAB2T++x+jA3HxjMFsoaew
+1VOBwyzz99Vh9s81+nZLtJ2443yJHoUJ1nvP9PvSe+3liLtydFQ+nb3GK7PpvFgItXv0geRupcR
OKrxHtO+RMuuPihSvZKYikldCZ2L0/9UtTbUTgwTiIWSZLs8VLVds/XiUc1QhBMr79StxDGLZ4iC
5kc+9lhPEqtHtl2yEiSH/0CEUxPVQzYCbisAYHlLWNya3w8UeYfneykdXqDKgy0hcn3Hob822IQB
MPecsyCUOHABaF/Q86AKcKHfU0tcgDFSTgzKSX1shuHc4T0jzCaZXbpnb2JN488pWwXTYULCSKGn
SVqvw1ITQSIazqwfTG9+ZfpLy0oGowR6w6XyYGlfufIdRn7J9vRgQSeNScYVJUd0w0CtB8AckJZH
dHq+fAm/eQOP22L8lFsZycazlzBGwj8LJqlWhTSxH1axFtpu9RRReBVYmUkDnenRL8rHKkrjXWye
plJeP5p2Ffr9dGpJCnrK2fkFE6WzjlMBYy/DabjlZ1OZQ7FS0LVVsVw28Z0JsdPpTQyJZFC+Spwu
Hb75avYKBK2G9cH5UvqIX4R6SpMEoP0kDERhrOeHvKgz2iqpn0/jLmzxCzESe6j/BoKhG1aPSaQj
HRXrcGCA5FCMX1BipN4dhgmDVHn7aBMkxP34Nk4DN35kUr8evo61WlcbboNBsGrgjjp+P7YtzgmD
/lpVcukoefpRITaV6NjLaovNRm8r1SnhPB0pMAl/E5pqGH+JSYwL0fWFlvslIvjhyzVtvXyF8clA
SFUKFw0H3WFcRfFrbY0SuUjrOhF8hSZzr6wLtHbza3AfqAUolzPPiZ6E2rXvokHrcdolGGWb6a7M
zk+ylGrpQ5QNX0PjpuC8+Kg3aRyBbdOqGIdlAXswjTsviQQ/mvBUGaaLYFHAmkn3K4DeNlS4Ot6k
YVitnxpj36QxVkobwUBaDSBuRoUvgMT28MRyRAdC5Mlo/56S6DdEKcid/xS+4Se0OPai65Ex8Rj7
Q/XcyCEqQ7wONQTgWQtTQL68BmhA2FTLlbBOtcJvGsBdg4CVZq8TF/moaDmO4YfcfBpZvSmogTLx
Jqf0vhPcRGgF19nRyIpl9dxqT5IVkSaSnBN+43oZpjggv7WV6FRdYqfTZVKz78SQdqlGiZk+469I
LM/S8wlR6qT2oy0GFup5xY3Z1yQZj5bRH9Rr0ppQa7iYBH9ysPECQ3L2PE3FJuR1VFu4OeM7TzCS
CBaqxWV+MLsnVkr4fRvSn9AKXmRUzECuEWGo8N6OxUeowzcOvxWFWRh5AidARUOlgZKD9Spmy0he
b2TvRM83ATIFM7efCEvsa6o4MYD09ex4SvhzZkSyTpbXKP16VMVTQ5yXHkM40uk+k5HZl8S2MYUN
JN/NRGdHo70iUaKY4i6bA0SfntBGC0UwmZO2VA9BRut5FDmHu9rTT0wCbzoNB4BuCXWL3pBF3HDN
5snq1qiBwUHBLBy06EN3fP72VA1N8mPALESKmwIDVcuCTfIvq34s3G5UlVMxxu6NQeHDBovkkhMD
nkhRihoFRDzC4BR1mY52K678aSQKJ7QeC0sNYUpM2ZsmJWQtyutaAlGF1qpF+U0UzR+zTnExjpVr
NrDhPDbmhAI0EdZNWrlW6wixvjHSXdx/SblfPjdm1/hp886COx8xhDFejd1Z4hw1ZLsQ022CCCpO
zzIwZ2RAZCLkzhQ3E8dtpJ3YNIn4sdQ/yhpVhTnihbGzUH+dYXNYZD9GNsUfW+KTEng5RA5O+w9E
nH/ZdRLmAEgUzIKxSdFU1C7GqZadqXMSeIzEvu12ZbxmgrbITULMlndd5xF0ISgr4EEoo/g+vJYk
TosmcCKmPcNzDlTkdyQZ8atFPxGzZnpQvVvD6uvdvFt19ZnNjtcp0iKSlAXeMk8OmApllFxxNsHv
zKCqpI4pk9O8MiZSfRpS3MDAH7O4P6kJXfd2enmFSOKOxDJp9WQRqJOA6a9osJHlrREUVeX3DX3z
/qtn/s8LrD+pIOK0fqZaw5EKa0l2+f0Q7kTFJ6ERZaiJlBTPI4Z8Ix6YYqyBGUGnKRNtZjclvpQz
nXCIiYg3JmjPryRMOFZiZw/q7hVS+1e2jGtX5UAfQC6a4CiulIeaSLwKZUm8ajdTczPSjxAQlBW6
QQ37wp6CrqXZbfUHLnqcNFph/UpBUvEWp1XJneieh+lf5Kz9MCgqSO4S4axhDiVdtGiTEGNmGV98
m5Ry4MIxbBDxLIS2EhPJc1QMxir5cbMaFN3NTqBFBl2ur7GoBphGjBv2zN/KcExmVaPNZi4QPaFS
pdW0qfBfrOhH1Sn0F0Y462jTRP4UkjsLs7czl08EFLLiQ/srKjHQ5xYZSXU6q7YSK56efojVbhSJ
a0FqUrNfFPRxc4TRmkSnhsxV6dQS2zCKCDxx0kICIz847es3rqczUc+n4rEyd2pNW0/IjmqPOC9M
7DgvVmpaXK34T9HhtI58C5jNwpafVfrHT6Ej/33sck5FesvB8h7PKUxQJybGEamMCBUUTkfg7egG
5x8W+mL57LZq50/mjiabXM0u5StD1BAxX5XcLfDTYJUqJHRTwhZXx7puHKMkXo47Z5AxzOBVe8aZ
hJS77A9FNiJ94ojDlhgl2MdMnM/wQQF6wKu4NsS1qIHGYlUgwNVhL+abSzMvKUFdhjrfxCEzzj+e
MseYhPpF2sbKzkjo1b921ZCuJZKBzEuOddiEDY00ouGglChGcyPRN2TY10NDJFx7oUaIh+CFEF3D
gDY1AX3Kc51trdw4KllMN19pHHj8YQ5aHotuwpzlmVnF3tSZ1XnxI+vy1rKOWYj9L29jkLKl1MlW
phaNrPLw1MeryeqaSQYYBGMLy3r82Ye3J7WgwgsSUziollDb8gOlep97dTgGUnNC21vpKLd1PKTC
aVhMpnSYDIsWAw7VPd2ogcBkCbaAdJmtIwgib1UcfXQOYE91U8MhkiX8KF86rAEZZqCFrceYkt2F
EiNn/SrB6iTrqxbe8lrh5xLix3CCe8Ubo0XggzwrRGheGHPq+j7szsYAAFn6OTbESXUuwsyNTGDW
9tjCSOskM+h6argsx2mnwumCXlXrjnic9VjdRezAr2QVXguH0hC1cb6W220Ka5wKYZARxYaewnl6
6tiUHxhwPdC+WbItPn6nitE44r8TBdpvPRuuYqYTD8cOSw1TQ8mZBF3NaCSmUCx5Cl6WxfZQ/Cbp
+jWSz9xYOAclbk3Kl2Z6JYNZo3OEihY2Nh1AaHHhQAsA0zthetp10+FP5HZ0WROT6aue8uaqMvot
6SQAGRAQ0KunyMRgijUkFH/gcuZtR1cKnckjfWej7MSlqbzL072Pqddif6x/O7EPctLmoq7iBv+m
R+uJ2QNIvFR/GEDrQ0I4MawSY5Pk350srIanH1vX1mzoNh+nYU44nX1B8dpXj2ynPZsCEkoq2DSj
qTt7/8NB6rFdSFXci9lWG4lpr2rXJMGtodBEetS52/Qy2zlRkiPQ9as750X7adChGDQWWtmfHkSX
K+mafzvWwxmQRNcHjQ5mLLzX1nEUp4+BiEO5JD2TqhJVd2tVwTSZ7ij7r7B0I+De6EGisMmhVSko
PiPI5FhW0PSgZBpNCgVUpGPmyyycz6T3NbXwTP2WWiQY4YyTi1x5tA+T2n7l5XIcPyz4Qoq81SfU
LER3ThdFVZYTthm19Vlqc8eGblv63f+pMhHEChJTjqYF1xwTyiKBVE0l3voQytlbw+lNiFG6zTIn
YdtKv00JfIj/RxV9JJZXwQ/hqGgM3woGNC+vzulcNk+kQvQ4VveHSLMYzqM252LXgdKM5ImjER0z
Vx3Gd61qSHm6i0/ReRm4Bc7LdMGRqnu5GcvgPPiJa5RWpe7PtToeEaGi/ivLm+7YMOpeGYXhoHox
rOzEsiijac9SrrcMxTiHUIINkm66wA0ZFIIX4A+3lRJIpUnVN+rGjP1XWp0n2Ad3uUQsWjtFBB2O
DzPw25jPI8bsuEEXKYP9neYK7u8F/N7auGlu3e4j/VBU+lopwE/0VYesmT7AY3quyug2MLu6wZ1A
KES92WlkLQlNciiJL+jfakzqmgH7LYs5kGurCRgC5uOLfkQSg2/379LwI/eabSBPqplL1UhITEYe
XvywHzrdRrLZRIoDKRQ3oqa5uqysI55z+Fzp40ejwwZnuxDVlhT6yatLbJsfk/vCn1AvIMFkH/3E
aZzWxdxgrv/kBAY+JlBZSSbq46omwDIxT+uFHG7cY1Cqv+amAOa3grnOnhA9MnyDSX8zYYBSPvUC
dAaUj3NFyzn2NdfAOgBCu81Hb5DTIKnR0s5q7JdgG4jfrZyLKh7lKlfJ16FjZPlJhbyQH4sLi8xi
1hmsQySFagEGbUULpZW/Mtp75XCcUjzkotYvB5WUcAAYc1GU6sXQc8igz5U25feXtUm5dVoR7Tvq
6YruwxR9h8xcof9RcYQuDYymWXXbMTk81XWrko+kKTg1NNkxgnP71H8sRn1SQZEVu3NpTqyL6kEO
/U7S/Acinfo8aS8nLPZJ9yTTnvNBrsGSmFrMkEAhXxux/qBiElmCMTrUJu0rkSYS9oz1oPzMgzE1
SPvEvmKM0dLheYvd1EvyRAMqIw6wTxj8SgTmhVPYlI5BqjJbC8yqKJoEReABhkCtdMq6NMM6yU5S
jT4yffoX5JY29soE88f3SYFI1EnyZ19lvpaDbc5xcaWG7BZTVuIv9AkIlQZWWWcxbhfZxsQWLeFQ
yUr/0vGCj+UTmZ+KdeOkUMWBIuoOrXiVlMsa4cvLQg2XH8eqWY8SjjIcrlSif0V1V6NPkvRvA8oM
1b+mRE6f5e+5CBUJo5ep9NqxOoqx06UaGvzU65PGoSFYe1r6zXEzbUBdtXOCq6yCRfYGijajaRqP
CsJ4Im/lNllGk+7lZbGGem5G+4bDYykOn6GKQkNRciefG041mB1G+z3ghj54ZVwHokZgw/T8MiaU
xH0qEnFm4eSuhVtVElb0patbmonXhtNLDWbQ2TK4ZP9pdTutv5uPjaDx9ckaYebEzPhSCEC4in5b
9X8j3oUGxkhzXCTWUaAvYPkVZSraK3Dgh/MA1Sreii2nRbdW8dwGkarIf48WmCR8gq31GMVGa2Bb
Bm8ZBqAvcAeA3XCA4WGwrrXbEGMw2/wFacFJG3ufPT2zuYdLxw2IGeBZeQM55GtVHOMDXgJuhT/7
k/7aWk3A0rUVR2GqLk74ePpC+idwKMB2FqGvFtDsHf3HVtnSvcW9GCk9pET0y2vQnBIqY/gGsQ6c
OvrCk5K2H4yL6YoHqI9RyBIzgdXkH9B1gZItgA2jMw08g14rMr5F+QW5eJmDryBIHW8WbT6gSfvG
gbTDKu/wQA334NvFtkEu1E8GUQBf8W11qJdgm3wQtOyv7jZ8jtpCG2w4twvx3JKgxhbIFkKRa6Mj
eZm3An6MsIGPFxou6Q4vbB4Y8Nb2gWf0D9HWE3kWZfCgPoShzIoSaF+P0YG/C0+HVtj8OAwcf+34
ynCOQ7SWPT0DKEEpSYSz1bG0y3LHf9k/4JdojY833BZhBsmHPHFUb7qFa4BD5a2/keJCBoYLSYNV
GuUc5uM8FButMq39JVCKskvuXD3rWoQkDrrqbH4CK+0HUS5CExyRbNZQ3hXfSA84kNb+TNjG+ek+
cxgQKJ2Q3n4ByWIo2y5fH1VAP2o5N58X/Q2l8kHAUgJ4I/KL9WjZIPfc9/v8M/9gcpScVkAoAEQK
8l5pxy7Ipg/C9R2uO1rPeE/6gxvSVFyEawYMCCNEoxSYml5JAWBrgZg7BADw/XALMGo3FFwBejVD
oL8JBdLV1pY/Wc7gMazkDxKjiLD5gx+DUAgfEzzqmwVRqNA1yJRWQzTwmxpaN83kc6dsJQXdlQbk
Sfk+rli5mku/BXoG4/FlmPQh5w0iv78tNHGnHX3AKXLqfRct595cMy7Zvj5HN7xiYWXDPFXalX4M
Cc+Q1pDyUORwfmMwS550hHdJM9sxZLfqnNGVqYigOAJlvKVfGsszOsJkBQMI0+aSHXJZzycDZFXF
VfA4D3MmEQXs6haNQ84Hbc93EY4cBrhLkWiwH8Er3q0fBUtvOLNxMGwQtHFOMvFiCvhmduP8xl/x
ndxusHI4JLIT9XRKEvwf1+ldUO10xfxkYUGvCx/Ujo8DSEaqwkfEa+SaoxlFs2GC7h+hzFCCvFfY
q9lPPMjsJ7A7xcACwCBDLAjLZQtDj0MvReqWGE8I/R6hN4+b7pR3nQ78pxzk24JwmwB3XePz5cWr
l3l8BOK17h0JZxc0Ws0yokH7CVO4mfs/2NBAm+wwR4N3uYYq5EP1Xipfg7KUlpdmm7MvfmZ7Di/G
Ob1LHlq+ZbKvHk6077dQVBz42X7mcKir3Rcj9GRtKLuFAxlvbuf8IksURp+D2LP0MPBNzIX2OR2s
vXHgaLjHjNLxh3WvLMQbSqmdtYllJyFD4l8rShrdmqcdHxIovjtCvmku8h3ZCpaxa2aLPV2OcyxA
rGNIH2pHvGlex/3cHBG+xOoKGIHWSQRfnPRi5RTZsj38wCu1dBsvwnQn/DXL73ylpQdzKXi5P9zM
i8BshlJVIOPiz57LGmn5uoX7x+VHfyrW7nTwsrPmtbAegB9ZWS/pqvbgUJYrvK3vD14AaImdqodT
pn6zqFUu4tlU1wAUAoRF7O94fk8ANjzh0Mtu6bvpWwsjGz/8sjbhTt4R5eaVG5pRMcec30q2888B
5WZACTG3XY6s2qzEPTTbLRXqUsbSGZWTAvGQYSN+RW/1X7dhfb4N+BdXBHYi9Zm+y2/xRLJSZSxe
+/i73SSf0Qc2OW56bA/thrWONdlOLxeN7i3XDohLIYfFzP8jpH83jjDdwgNUPMmXPx4HzElB+ffT
gQjNheG+Pl6HcVW9YRoJVyL57LdgIOz8O+sTWcCbEnFoCipq5itO1UjvjEWyV68yQ4ZTerbwxQAZ
mYqIkqDzQw0R9arZwoGerlv8MfER4b5nR/kPRf4WRdyBrqsSVNxCJKt3yqygO6H+BbW13mgBNDck
LTuW3OVtxPiOFgp84TVp1Pbr/VW65CtCbMfnLoLc7T/XaDLRmeTLaT+stY6YT90FWAuP6aZi8Yc7
A82XnHNkmcZf98Vsc38pjGb4je6gzJztzu0XIC6WFnM8shokJ/zbubMktZhrkU+3K5wAF1ELOzJt
HFAQ6bV+Sna8U2GQonr6TThEQdVZ5iuGYImmFhDw/eF8Rz+9zDNMuo1A+PayOKFeZMq59LUfsBjs
h43havXGsjvQrWR9ZbVxmZdIcmYFKMkWW1q+O3lrAht4OIOee3ytDixo+2L9fFe/xwKHq+pE6yUg
ZwfWsQcOUqwfl1t6Tj3r52kukxvsnQJ1DbvdBdwj2utQsuHm/pZ/zXv1JtjmkoGwHD6nJTrZ5YMq
xLjkE3z0V6A6MwACB2hpfGPfxwqDxoXMWqZ//Pb8iMliXSIOJsQp3WU2lXP2gH7yTt/DQjxLR+qO
gXqY2+YuXz8ND9Y48hqLW6Tg3bGDfBAR84ubx4qO6kF/LjmOPkFx1TWezCEkiO1z9R9JZ9akqpZu
0V9EhIICvtI3ItinvhhqmgioiAKCv/6MtU9E3VN1q3Zm7lRZ62vmHHPzdNkdIqAR4DanoAJhIG9k
1K+oo0cAnf/dJ8yHigxGWnQI6/Xt8vE/J35H+STzSkOHdeCxk4vBqeoC23oiMr/cOCBKK5/x95uV
04GzRuzOggiH00kjZNMamc2f/nef1Y7m6+vSYad0Ln2uok3BjRVrbrF7RHos774LEnPWR7ZTu24B
dNkUykoOCfSJdKK8ce4HmKjH39jlwZoPvPFm4qKC+Hd6gyy9m7LFk0Sw+hQHLYOW3b/3v0Nh/ld5
9cQYr3rzxDy1hQaPSXxP/YHb4m0EWax8RHJ1Q+z8zdzwE5jn9RhHek9z0ZLueSgnK7LSHdkXCq2v
hS5Im/W/5EWy8fKfWBrMOsrpzyWr2f58Y9wviLVfDhesJc1Vb+KS3EqEkj3eob47rntPJUvZPyzk
vRYzS+QiwJK5winITB9Wy4aDE/0tHuf7iufgxLWlTdMlKYofo2YYBt6FS7RLQtLRp1+e4luEGI6m
U/3lwcfdkCbpDzJi4zZby7s7KunafcNz5k2eTfB5IDCUfXaP9T6Nh/aYQQ28Sesu0aMbtSufhGv7
cakoDkYhH+xoRMLX0P061QITjGYOgsq4nTvrE3yMEcgJazwxDsfi2LCuoF3jgOd4Iz9GfExxWtu5
eZvm+w8CzMpEAjDY31aVzff9WffhmlcaASX6fwm7S/fEhk+WLw5mJsQYIhQcZrcTvcNty2eB04M3
dkwNG+GWnaHtEq5bMePwUud+avmFVfNPo/H2oRs6XLyppfxmxGM5sg08FfveH28xJzrnLciciTeO
2WqusUG4j5ViZfwhCad7xbf7orgggsKSIcT6g0cS6vqKq7u0DlP2/pUQphFDBgD/ZTVT7p3lgY2/
q+zSmMztKJvyuyubLNE5Gv3KOsQpEzdjAEHa67ffKMOO/Fs6FDs5jAx8Fh3dD9IsOqfLnfabM+Lh
UVBzB5kV/o5AWzJEUHK8TqN59o2G0HA+tigCH/bQDMbBOoMcbtw3xEq8HHJMWwHeXY8WvcdrZyIV
5WA7d5wxv9i4A0i2obwYnjN+OQ52yp6/b5yvJ6jXLJzDGGfgHCDRMUubKpLDijJHvmH5EOl5RMwp
drZK3fSXxco4uIbf9YBkpd5SvQ+OiOu0gr66KTCOlHZHBZv/DfhCdB6zM50QOVNcUWrSNKLBIYRG
GsMUA1U+cMhkDfPZh3J505xb+2Hzgl9ttmtcKmve5oL4kDCz1thyZwy8UHXV2zfX6b475dvazvk7
nPGEPocB4zQ2KEt9y8XzupB6PisxH8oOCheuI0FNMQoOAOr51ZsNHSGI3PRdPhvNciVI85CdE8Gv
Q3kFWAHnfpWicNp0eLNY935rBuBRqbjNzR2rLvAMWGoTJtnAtwBS9kGJxtDES2QLT/FtgdFrRGf4
NpiaS9gIUc7ygkOMH5nljItoaELqFDw57P4yPDa12LwFhHInZFfB/x0wLXV+CIfaCpOoPj0kCspT
Psal/SEVkS7tzK+C78k8eLW9Ho4qHpGfkbr/Y+xmMs9GQDhGOps5sojNK0HKlEE/pJy2lX1eWnT9
SWc2u49TFcJldHlmvnzmW78pGRCtJnNexmEA+vrB7lp2h3z2OZQJf5kXcWlT5ZqInK0Oq0Y+OyqX
q0dlXvkYUXGJ0h481hVyUhJJo2ZFAGW9hyJjvze8lxT66VTm/gCStDmkxEJn7nBsUm129ndWrhl8
tj2U6TEF92hWENBi9W9vvB6xDTEZ8H5MIm8IIuTr4WpIs5vzaMCkBs+d2Lc648nuthXaOSDW71Bv
vRQWGMsVPkp0f62tOwp8iYApKx/Ce1IC8gMTYCk2T29lZWwqycoWAcZoqvrfMbp04AX4jpPJwclX
wNOuL5KMbG3EAvnhQ1I7zFGPukPnG57aaUZHEUGs++r+fcHfBzLUaEOqNvOLmwMX7ghhygFSAkYI
uQCzMgYKRJLQZXOzO/0eudATWACPtKCxe/cLPPDpd3X9ZQHHVQEyiNnA9ZjaCLx+y01ZMgO0QUmp
1p1hEEZsRqizgfmSLfVyTRiYCX6/BuyM8ptGnfU6Ghv3BI8M1QcGHYZxqxosudAs5ktGtu+LtCUC
gk+zNmawQGLuFlHxw/1ACCFyj6ENYSTM3wxU88RW8dzGyAY72X6M48IrxlyUyGIC9qiovTXsi5i3
jXZV7pmvnhATuVCvLulem/FVd3bSYuQyLVbX7VsSAai3hcBiuoSorF5HbfOKAP5zjD4ppZjZzsgY
OjYxupnOrTc1M2ZD8oe7LqH+pRuiy5qDj2GS+HTfV/fm1XP0bC8bpjRDtR3KfrZiTDL4LQ4kXph0
TQPZTAcLCkWUBOIxwJV5RnP+nW2LdbFA8Z+HyE7VK+/aaMeQKHWJSRqyyP7F4P3klKDIRVV1Xl9p
AjqDZYQ2rXTR6qwr7kirmD4XGrSi4Uqj+L/ZPaIIWGtlApJaJ5v05xb3PEVcXchgw+siKxZqlrR0
wEwA+Y2+5onRExRm8gb7HavUHWTK3RWgBZ8tZlgj+yuLBAwVJSyU3D2oXKBfEweAH1nw7AkkkGRU
SRT8CK3Y5F3ofZ3r1wQmk3R/THtJmDh24QfWjMhOHZzzxWF5XyFJexIyalQLZQuaO3j6E4828Lts
XxZLQykGd3hil4fJkLgtDTcOjqdNseE6cVMaXCnBWLtWbaYbDrUU1GEDYA+F20gO2hUpQ8XDIrgY
msF8VLgau/E19fd70WGJvCC00sQYsLDLo042m5UvOSKDw5iejt21md5D1BzARYAjvho741heQD80
C/fdgeiiTJ5QzKh7ZgB8GgQbeww7Ez/1DC3ADz8HS3dD33oHyZrNgd9ftaDXrLQO1ZnkTSZG9QyR
MEoYAYPUA/aO+1f7KUKdChGZ6QFy5bkiCPSdOA1kSxaL8JSQUwp8KtwjZL4u1x1QNgIheIls3Yd3
9WWsi7RSQ9JqwFpGu3NIPX5xJMKpe/sbnEEKNV8X7Hv6NuLeznfNHtwLLXcqsl2UKdrqT/WP3jBm
rcgcbvBDTjanAYzlCI2u7N/iw44PmzMOaQ/PF6asw5Bz/uG9pyx9YQcNGndwGvygmRnxFFGbLkUn
yCEwWveXNu6vHhLvKr0MZ93DP6xwOZBf6WFAkZmWmaQ/arZAkBWXClRmopKWlsitJ2301iZZT/Sd
hZjP6ivWCUjNkcxjmWqoGJl4LGmwkWuNVYwsNuPwCrnC72OWtH+ljBUBR/ER+BNSd4LnabNWjWxl
O+6gejanIvCkagZFHXXKfuLKB4NjoYnHgVS6HUoe6HycRiZ1bl/FLUlZ04oPDQgkCN1f63muHNb0
cN9tJH08o365XJMx/PQ+IiOgipmFsZ4MVIjcHDHAtNiiskIUoAoBWiezBOAOGTtOc7rfsUAiAsP1
ZrBbOyJnSLqoK6w1Yczdc4pZdGBemWn1+B+oVFdoJ2yRn8zky8kcBn6p85x3zJVlNJB0rev+pCOw
FaRJ5FXo7XkATmXI0vFFBWGzYdqkTrH7bDO6OIZGz8e0OrXWRqaEB3Nk349wARza9tTiHpvSVKtn
ceDcwsfm5ikXJeC19XAse8N+Cq7iMnSvqvEU1hOqsSsYePxujwdZet8FxhmWy5DEODw60M2Z+0VM
Kuo/ooR/HjbJF7QkSPMQ2Q5pJJHA1MfJ5tVFOCsucoQBA64bvzUBKk14P72TJnOZPCUMVhn9czmB
a2ZKRi/C9/15ISRizObDdUa9yXi13dB5ShoTbV69FN+CSXLwkUZUY5qR0FcFZDnRcD47q/FT5MTb
56KV7OGxQ1YHJmMzjET/7GWMvLjNadsF7S5Rjhx2FSiV3fjYHe9OsYQVxcFV+8qmdhvyLVFVwJGw
QeCu6j0cc/iERmuD2enQZ9sAGrBe8EKkHwdWlT04gYphrCVkPAq+X1QlKp0YOapclNAcnYfPIc0e
4urTjCu/L1x1oD1b+8bSd0XVU2EBzIo1o+TZY+Byp0z4qNmC3WQSvHcVWXUsDaPblMYvXx8uHTkW
t0UVK1AU2dR3AeygWUufhr+uWDIHukec982FGFpV8nOe+JC+rxhtru9kfPMKFr3ffwNiLapY8KRm
UeyYEUxKuN0cC8ZQN1n9aqS+7K8QGHGbfBw4XRPhJcUfLuJEMK0QcgjlpP+ZAB5BsMKtvpFwBKVx
3yWENbzjGm04LOqPjm4ASWjhKujm5aunFBNLIJo05hn8FwrCNDQtXtnZN5JjmZ03NrsvIvUK++72
O3CksLrhWqc3W0YuzWBlXXv5Un9BHJah+IAXBIGTsvxhwwPqGpVfV4cjqPAF4Hk8FuGNLXuCenHA
044CGc2fsGkULGzZ0YLFjaGYVlHVxnxdPo6FdQbVcUSBjj3CffyNaR1Q2R0fS1iHlG4colkfADoU
iECm0EzaeObu9P/TyTMAgcU6kn9me1DNo5HRFIjlgSdyRCOL40zDKPAxSJ5HN6443Dl07/NmxknJ
wU57hED/iSUCAHvEtYDNiyDNyTV+ksHzS64rMXTHFHDj4juY0vrwv19HJpXXcLweTjzpdI1B88Cr
MRnusVZVpq+WwsG+nqX4xB/mS5gF/TFvpXf0wUdJXPqz/9Gv5XE4JXtxkTH6Ut1yQVsxyxhN+WAD
Y8QqLLJpU7D2IzZOgP5uJkiKMEiyzkPPRXlkFp/DFGVJB3n0XOX+Fdpme6T5Dhuc5J+wdrh9gWgg
5Grd7w+DaaZI/JcMs8BRc/e0b+SuqOnJ4TQHUSFH19G0YTP45DV+xhofs8/Ne6g2LOPRR0Bdh7yB
CB+ugdRPXyCgMGNgwvkGSpvgIaQV45yD4XyfH+Buf6FT7pv3Wr1vW1nsmLgv+N2flsZfbgigjfYN
WGBNbVJbFWsKVnQQn2KanfUo6F19RrgGObcw/tm3bJr9+ykHFXUuFeNfTcZIIk2IfzDRRYAa7f3v
fQU2Vju4yOQlbBwyugkDxPZNJDVOTlXEYnKirJ9qhEeEPAvgUFg0pbGfIqEC+NxgTtZclKq3ZHyf
4x35RGWGUZnRQaRy7SvryWnYXYb//BoVBDSiE5C2oCZ4Ogg5Dv3b1BF/tom8u4IuyDi6t+Nx1GGR
Y+JczIsmHr5YJ5ULvB2A9PjP2EJv4xgGbBYJYnrL9c1lP78fNo/4O/JxnWrbXrhtMIbD8MRER2TD
IwOQle3K+0kYOQc/WBhLNwsYR6E5fSPXHN3M7KpbkkLuKthYYSEggsKsbyAF49cJoxDNPIZ4bGmj
fHajkUrYLR5QbN2NMxJmsGupam6bHecdxmLIII1D0dMno11+wjugMrIk2+kfUYpzhd3h1QKTyr/O
xaXhZ4IRAB88J2eWZ2mBdfAMMRcbK09bb32HNmXrPU/O5WeFhfL8YjckOFXE3mKqOuFTFDci9o3i
wlc8TiJsWlDGxQ+azDjLHTzfWLrosyeLMwxiKAP28DR8AxqA5YqXirLuqhypgLD30kFWeJFxWeiE
2ghAa7edOKweUaR+m0SnOdNLboh+OuQLnzZt2qHmqeW/vz3tN7NVsQLk2njPkdoS1Ey9xSzqH2z1
nf2S6XwiABCaNq42dhMXzuuPgptdlNfFjLcDRY/Gxp+wD5CA+wYnbhS/ENwsRwVYN18CIsQB+kEQ
gYWJelLflRgryybGbwcKlSRe+vqZjKk/i1T/sKMLoZChB6SmXQ9PICcwNFx0fyCc6gXYKpznArww
LX8m0dimPic5Cic8Bw+bKUaSTIDWDfytu6uzRFd9FsosbRPe4S7E42oVEdLvw0qbwRTgE6EtMIfv
oDxPcPSDdwhfovIUX6XNhotuTgc5Hbq4tqM+/pzV6Xu4UZfSpDM7BqFla+XwXeoltwAbb3zn9kkh
UXRNPEks0loMjVAQtyLE7und9894zBLceji6HL4qm5a6iWjBZMK8Jyf2yNbn8uX8CPnzHPk91LZP
xGOshatPRxfDPfcFR8z0gcHQiSeTJp7cMtZRRQJ8hE8JFjOzWscNyrrntHtvT6n9XPbd6tRSs8AD
KxJ+XDkXtTR/Mf6zP3gS70TkjcGuhbdownkKR21kuCzCfFfdPbfQZxB/MCkO30yNR4S0EYzckvaK
9zvh3tL6KWyBN5MTW9lqzUyE33x80lmGVJXcj5+Ifwpjssg3UbPf7xZtF5nd7G+h0cYvLRC53wjV
xtuG0AzeCNJiSDo5vUthcjrdeTHYgJyGYUMGpEN+I6pjZStevI6Fvc9Lr5x68p7WcWYr1mPJSwen
memzGg+YEPDZdXH/rSfbAyMBOk5MjLhVmddd324lrvzR1aupSiwErvx43HDKSSXKNeBVxi9HRkoW
cOwQscNbpdsn6LacCHHuiH/xgqtFQuATIQpcfzzptrbFC0+Eg4QrdP0gktuncet5DbiTLvxmvI8E
pwifnwKyfnIS251XvVROxKxU+9yKPhgWe/4PT4Edf9FCgeDmo9RH5V5BlRGimyfwYQy65hOdXvSv
KGK5BTTVxUUEWxuJquFj/dSNfX+ZMFIce6lqMSWhenpqbr0sD9OJFqXG/kNNrZLKsr9WfDdQmoyR
qCy5OzF4O00Ur/hTMXN42VRp7MsGqeYAd2yHrn2MNrpUH5tRX6/zGt7GkHhEudoe+PesGS0G2IVu
fUgAckrOeLN/fusFMff9gHXyRJmrPgUa4hHAReCfflF9vjE8MUUg+KazHgMvB196pnwsJiA6XWT3
qL7qxauP02r+ZJnF+pJhvBKOpALtGkD5zL8+lp+xjYiCDooJHEkSiN5mqHWxI09s3gE1QfGp82YK
Lj4tu1DqQNFhYI861r4tOfxfRtye6LVdaLvGlaSIZh3nK+Tq+cRjUsFqTyWe12jIMSFFxbwdGQ2z
IosY2LT0RnKcvTEWPWeaKy93QkrANFKbkaHurrXdYColEMQcyHPBaw51j7lXHzJsYjt5pKIx5QmX
BbctAii+8gHl77LrZoPtBzhdvSHFckLU95/cIAJHkCTyYnqbD9Dhl5GOTbqP23udK87FNBpZFykC
CV26rwS5JreL6CujN7EoiUKPxgSejOj26UNU6IDtcUqeD5aUrYYdG8oNxTCXfG5hleecy0INQBWx
Z2x0GVjQK2ceHcTkQrJh6cMCi4VoiZM8GM/SOdtK/I9pwCQsGMAAfyPcIgTNFWIsRlcI5wfhXTIu
DRYjIHlgyt/O9Qiea3bHtpvhsB4lBa0jsbcvtwxE+68vk6sjEnL6354RUGm/ODSwTIiim6kHJFaW
+FM+w0f1UrAyFm0Cz6+CpfbpTIhhZnJldTh3zzhUGCHwgz7psuYa6XxFtqsoq1jqUJ29jNIDtpyv
DpvXssTqGBHC81EgZmO8XChdorWBghrMHiRU1U89SlEHp70/UDCtUNuDHwBfe2d4o2vza4p1UUhz
1c3n7mQ68x7liaeXOnXkoj62LpnGioQPN5JY46n49ywZqXYbTHqvaJfAGvFf/LB6GT63o3zgF/d6
lacPX3n2TIZOSKE6hkuPT0b9TlNFXYAGZjKYDtXgKq9f2UobzHN5pd7Gm/c7PXc5OsNQLeMJR/E1
y9lpepPSw/1PFyJLiwNiS4zdHME8T9n5mzkUFTrVMvNzlTGh2Z6wIdZ3wN4mukTEW2CqNwCVFsIP
M0VHfniT+m2qP+POrsaL/DTSPGnkdIwunFK5ZDpgZUYnbvf1QV3vAdj5RdxM70iysYMn9d/XTn9G
y3KNFs+RFCMPyymFwIcO3n0dP8ngBzDMajxjQvmwJf8dvAIVWfINgIZY2iN1Y6QbkCLJshSROWUT
bEtwtzzdms9sgsNhzChlhkTlyUPI3U0To+yr6FzVbjkVaEy3YV0JEe5FkY8BkL2XCFDdj+wVn7+o
IvKVJHfv+vNkm7Vue8SmQeYiOvjl4+4qS/h++OvfujWAOu+ri9p9RMoZBSJH9BZU0G4UINn121Mh
cBTXM7SAUaBYfIlB1iKvFjOqZgR+SqQM/5JbQkqUiKLDGWtS57HHHrGcKGj14QNwwB7HuCr5vYgs
OIO+Q10WYIk8WLyQLo01C0XrsX4tlEC8MKUPuJpWfORyTNHthSJGCZ17fFvyWdYTwCWn0cMp8MQx
8FOTQrNpZmqCRoLPXlpn62J1cPgjEMWhtBvKCeAfShr2JMeDM3HSoFgh/UL1OEcqyC7eGeVmD2dU
RhCFW9x9cRzbtTd8CFxsZgKqY+PJMDblBAOmjiuB3O4BJ7EwNZ9UvsOlWai/0B2UuTSL6UarM0Xd
GG0Kh9KYylSEdmgwcNdMgCB6SrNRgCOfciLMCFjAsnYGiOJTJ4Ony/a8XpL5AqMAER0UDK+8wODQ
Rb7dXhH0FDj4NN0l5EBii+c1G7ULoj/JFMijkFq1WPDuSubIhimwf/0yxE43cN3eS4YxJp4y/iLD
Fez+cqEndJU6kkZGd9uRSb4E6/4yknCw/Ym/r3hDbo6C+NzUk9fiO+Mc+7joq25xEWYg87z2xB2x
YCpDMQKy3VFOmRjzMPTVTCi4KG8UojYxxdo9gccejW0GWtYh3vNLegoTfJgKq07j5pVm8lEOnhEo
HXZa2mlk5wlJkpztOJnwJ1AZtw7yZXB9oAJvIW8OVSc2wuuZuo6TkleoMQcnnm2k4cYjuUEBt9kX
W5R4BdJWewiu6mqp68JTGzjz31kaUHHkp3Z1i3X4a0PrvaGj5zF+oUElU5NYNvFx5ONJ5Yli8MjH
ET79qZ/B3OUtARrEtw7rk3BoBJkPmg30SEwnuUB4ya+RgwanS/hE8FAoYZwJmxZIAmMmPI9DP4fn
1nbRy+2ZlHUl/dGUQO/ue4Nlzyw8pV5+XNeKPN/J6JAzwtXA0H4iXHbtnfFhi7KALdPhwaeiG1BG
ZMyexndlhxXpLHXd/FrLa/lhqdTMfnX5+vSTbAMZq/g9cgvc/D9MJkzQwREUoHRPshdLDaATHDiA
luFXvGfkLDLp7rYC/ZrSrI63uSU+j68T+BJISX7PmLR1+sIdrqQQpMGThQzlNVnFIlGCupqjHjqr
i2Z5nYqZ643ukjAAnktLG/ufWZ5cz7hDR3x4eE9KJrN8ZmpbOcuAdiRbVyloLbJ6hnwjmhJxdAX5
RfzZrDdSnbdcOpN0O4nbt8VKg10E8cnU9mLpf3OaL/bWJdOT8VlDhhBccfSjM8O8QgAVvHhzfNsz
vbihQebn85rrZvmw4jcfbWJaWXDWS1nHmGUoP++Az1q9TDdfTp3aHxPtRioECMHj92bqf4I3nuQn
8CdIl1ixm/mlX6ZL5t0SGUTAAcZnQuA4Py9kmPFJEj+hR2/OrJT3QETipQN/7I++cb2UznkdaOfh
278OnIH9Dg4ztDxyALehH/gsoHA0IJg4lMkQ7/uZu9VnFP4C2MN3Xb6mvG/noYMRb0Q1uRk8lvTR
ryupZS0z4eT9sbmGaW/o+clg4gmPMdA5SIB5lpZisoiblmMSuOCXMBDNu217fC42sRrAf2zKhzWq
Ec6Yq0NqEF/HUJh//zrDM7jftYbwAPg2nwoV3gsnthzD8NBsPKx8zLSJQFhpEV/BPuWo7yY/NOkw
5cG04qisRAIgWYpVF7FDZQ0mlI5AEhw+kx3gvGrKdOO1nDx9Zng5aikGw6jnG3P8diVGibNB7wpP
S/j8FYG2vu6mYY3tYYPaTT8S28fC8JfJGor2YNSh3z9sUgxRrNCVMxMg8mc52G8zkirT/Rizxs/h
SvAr01mW51e2T2syNekpFaY/kPqD/MQoCNLeYSOjXw27YnW3n6fJh40SAnR2mI7eRsxSWNQ3DufV
nw6lPp2RnwiuavTLuAIiYRsxJBl/GFo6zECeD1A5sOXogggT4/YFb8LYjvqGEyasPt7BKXmgp5kt
LznYqlkbjrj5yO1ZdKWF0KFOVDaLDKd/b7F8ZP9FCLabrzgrxflGWz6GxcRGlM/X6aH6702FzaMx
65hlvbjy+1mxTfFMp6htuCsXddKy9kKi8WK4OGJnR+8dXq/OXWL9sdQPxCpIvtJ48mkpRYUgi73Q
y7Fqes10woOFnowJGYCuFYpZc4BWzaMWB7K3oyRgYLB5z7n5nr88A6W8IUjLRkeRsXDok5YP5Bb/
NnkTXzvjSp6Yj7U0VxbjwhM/GJedXcSvTblmKQ/gXJopKphCkdCJW9/pgtuxt3pfQaghw6mVfUbt
yMSUDQMw8wWBsWFui5zt8DMUlYdN0CUKXGmpnQ9u7X8YZJhAswPVVhdUk62hzjkxLHa9ESnJJaAA
HjXkjS0jZqj94iE6BOTQD8h8oOkqpYAB4LU+1/UUTBr7ic4k/725UPS/6FxnB7/6l8TEtKo0zyzK
vS5IrxZ1Wo+ImTbI5DWK8VJbrT04o7kz7hYoZ0uPDz+N9bIPFPg80H/yz3HgDFnQDGIpYqWN+MJG
LvBetXZyQWETwQtYEPzMlXZMZ6Jg9Mmo+xoxbwqCRrSBxvsYfzYtEzSN84iwDprT+DXtbcAh3Eon
6Gn80hlLabIM/lhOzp/4Hd0Be6ew/WXYA2oL3TEjEEY9bLm81f61zOP7eiiCzLIAnT1MR8ZOxLha
uUv1boNMozvnFmddfz5/rBdvFQsoG+OXGyzXUoSX3GQzR9aVGUJjWJCeHOZE+wkkbjQCscFV/PTp
H5KPHf405m3NeDi1xz9V8Ip1V81N3N5cI+aX1bW0fLDK1kBj8T68tsyNcUqAmfKy9SCZHLPpgViH
ae1x1cfssaf6TzsDPbJlXXMIWS2OTIJwMsRTf7n3qc1ZcGaz7RICwF4AleW0iibUilTVKyT8bEj/
3TW7ka1voP9w5TLX+yBlQwmRMl3fvDxE3FfHuBidIftfaPJ4WI6PxWsxwVQ5LZOCoBJmP8TPzY7s
ibsNbypv6cenuAqrH1SiT2cfsyd/87pk7PnzKZDz1WNX4kIOsTCG7J2Hs/bvgXkotTH5GHGd4EyA
ikHwGwuW5Z7UBU8D6hXx4N9+NU+B/5ZemCizFm5w/ShzVl4rzXWL3GoDWpxZvSFhpZmexbdcAU6S
GBejaNW59/fYdpCRI4hB6mTaUB7cJvgEVNb8vyMH6perwo8x9PjLoptrinp+stbjt9/EiN3tybzx
Gdkd4lEM7uCXNWdEdUgKRBG1dOI+XXWeYORZSsgWAUyF2q70bj7vKs9DbzQMmim4mMKC/u0Ardck
SYpRmITwuo8XrC8xxoDBBZExL6/W2+Lv0ukmJG9t/kbvMDFyuNKkypuLjr/Ah0JORea9PXiwwpEj
sqAniyFWtimFai7IYuQ5MaWcKYoBoh0PULOtPPwDm7+xJbsjHFpUvEhwXN3M16WNbaE9IxEcLzuH
5+0D5M5RltkmvG/qs5RZ+jpHfB52uMDd9NSAegvux0FQsn7pflonO36wXZpworik4XmtKD8Oc6dd
vedVBFKGcvOweniPv0/yCl20d0m9NcDOdsyHsUbpY5N5RBue4JaoaGs50SJW/CZ6dmmK3HGebVR4
7qXiqXvJkbBAkJMilErElqwfDJx6E3vDVjHuPH0oLvcs4JFnGvQ9wemx+vqNixSm9phHP6F542Zu
jQUUFevfre1jEADS5PHyeUyN+MwnDDh+aaW2uKKSjhlR6td/xaryAyGgexrS/O6Pli1yd6GHh557
yYwviOevQ6Ygk6InUZ4DG5WL8xUhIfkSnjdC4CTr4QTAUEcSzRDmsJpALAb7NjKIKbszvwYK6FWg
NOFG2fhJiZQTI9JVz6LrxYp3eV9KO07zPkQ0r/1WOXJ6a9jabw8rNhEAduXJ8w9LwfjmIzNDBccZ
hlAAa2MgE+70RiqwBeqtRo35l8V8E2WHAghhKKKgjCvPyVAnAF5M8ujqFts3LqerK8jQ1Cme1Bq3
3xxdxFpDzPVeZha5T1Pa+oHd/uruG8lh4dRzySq3H8OUkUtcbtGHpIWg+htFuB13MruZj/HeIp69
7nE2XflVthOO8N608Ew7zBs8BEMBL6o9SSz6vpW0w47Vuu0cfcbrgnsoeJgmR6SZUx0R7bV+h1e3
Rv2HncnrAyke2OT4kACQJ4+pEj+n/R8Q27+bD1UCBQYhMQ5xOtMJFL1w8jtYVLbqOvFBMk5I8tHy
YoW54dyJ3xv0RZ+/wx89C5s7PFcULPcZxlCQdQ8dNpVFMBlaYyaAVCXJjS0pGkanPenXDY0+NbM7
fPho5Gn+ZHY9wWB9LQkxZKTL3/hJghyq+83h6VBXFMTL8kTTyPTWxHnwe0PLJmHhgjBrGOELK7Yq
CE6meeYLxgRLr1hdS6A6w+sc2UX4ABCBQXxkXEsHaQfYJi7koV2UQZP56vxeht+R3Y8NKbUb/lm7
NTxB47lDP97X08+Na2RBF04VPkZDwQeBaNsxn128QY8F5Gpgp1go2XnRTrbEVORnINr5hvRy5pQI
1Rn0cuDgrh0sXu2s4gaAljBLb7Mq+nBToART8PW7+XNEdJIrTsJfZJd3JuTm63ccPizm/zHSKVYT
LCVOMTUBmw4xPheY+gGTtBM5vqvBcQg3afMiDCl3+P5j4/MNtJNCGrQANq7hMUVux+AXESZsbZOl
Gsu3O0nJxYz9IiThLELohFoFjSi/CWYsnkPxdXQa4IGNxYSG1eB4cluPsTCLTzC4YC89sI8Zakia
9ROrhCpghDrjfssTTCjMuFeDC3qF25IZML8sb+i9iRe6dNHIQxYEXAjaYnxO7GDp6Ak+6MAdYL/6
WvwV+GnG4gY+vJd8AGhMD+rwPrK48G2suFclljl9Ih0B7cccJAxJheXiNdM2BK+tuPELCikxOrAY
2I/O1yMRJWieUf4uK9aSFAtDRnLEXFQoerNEcylcgsGuDWELYxOj8UFizXYqGa3QNd1Qj1yxh+Pp
wM4fdQjjSnZlQ1YwnCX9HpUiqLJDZFG69H98EFMyNcj9KMNKMxRyDE11hkVqwmKAKQP9P7KC8Otk
GwklEyCk3ohlpK8GcCfNSedP3gQPdRiOwSmcrU+gvahKiaD0FOh5JczikYJKxpLM6UJiZAp8HlR7
5dOxzVG5v/5EsXLJoAIi0c/NqvE/PAYkavxwe2IMp5uFHRiTXkVMCKpBIs6Zg/D9UEvFepwhrKTt
+bu/PCJzZoekcVVm1i3JUfrmzRBs7NTLKz+dyTsNwYAFx7T66R0TxU4i08WZV1xv1tdVBfG09agh
CcxhJtYz43wBnYoPsRSgnhe6otyWp5+p5qKLXrAL5rMpBzdYHUhFjHDACmIQPRt7xcszzX3gTtRf
Pq+aCiLPZZJwMAHGaPh6JssbNdzEuQfvqIpYMrMcgfUveVpldbHMZZkym0XKbjQnwFRQWy83tiQ4
IVF9o8wmqUCFemrouFwUTjjV7o1wLs/6QEcNqhP4xzbt98Ux7f0pPqqR7PQOn/jE7XZHZUv5tnaB
9AK3zenmLMYofLSfxQrttg4eBuZqLD5VX4vNLVnt1k2mVMFe0OxZvqFEXaI65sneZ+vr32Gpsbxh
4kj+ZW/mf6SdsiXbMk9xEFmyDgegB5maTaNBtsAIeVWaXGnne4dpN4pBFB9TRIuHJdaBmFZjOGfk
rFqZX/qy8UFuxzOxliwsAA63x2yy0Q1NCL3vc7bJa/nSeQmbwGM9Z5G8JkJRaKZqk0UYMxfjGbWu
6nymadKvcqrUR5zO1RWwAPIHVjGv+Vxho/p3JWCdfanDkhXpyknz3gvc4BQcKI2A9Kk2Jnb7R6dE
93QA/1bHuqiePnetRSwcBpD0D33sRlr2AbsoZIBfr6CJZWhvsbJ9xsNVikYJ31OxbNef7bt1fuHy
LGvrif+35/x2UeJnXKAb+WVgcgp5Ht+iPJBWiHlpuLlBOMUGJjUc32muu/GH/Uq/5rkHz009iq45
rj42vTo/kBNME2lnvPTjkNNsXrnOavBhD4ucMEAm9WwTVkEdqhLDBegO2JoRQNJwolHiyRTiAu2M
Ma2colcsybuFpjVZMFrYXk/aGhTEecAxVOuko3Az+Hdfcb9fz4Vht9NcFKXdZr2TreIXAbn9nJho
3x6zF1pNNBq/XPvUXgCm7dvXKH/rI2yhiTe5+rSxx+/bAR6Yf1mQvUVbT3THd3F1qDOpvFip/0fT
eW0pyqxh+IpcC5B4ikQjYmo9YZlaEFFEBeTq91M9+18z02MbAKGo+sIbAn1tYYN8nZlhf/qdYXQF
z03/0T2Obzqrl8pvvn+YyDPbOCrFjfC/fMzec4ja6S5xU7+N8POAgXrzaG4+IBEMu9q+b5sdftGz
Ah9PvjnpjuQijAqMW/0FCrdHJcWRvd5PCbR1bOAonbJciMBwhthrrGL6rfwaR+7x9BWS+rRON4ZP
+QOZ9sJ8GuiwY7ZiBQKjo3AZoIUCCx8DzFEpS3p0Xd4CZWIMKYe+0WOzr1ecvMqKtucTzYy/DOl4
t6O05xbLZy9sGiYNlnTSEDmwpEMn2V9gxhB4JkI/ugllspur76Pula0i4vL6AAgCffpi9T4wJtMX
zmMOtBd+lhszit4HHVH9Viykfszi5CMKgWRAEn3J1WGuI8iOkYGP4AXSFemBqgKFaZBDV2QFQOAi
9X/oMxrJ0pjDo28jugfFCiFjePEmU5dffJDaICewgYyBLEU6yE0HOJ6TTdJED++oDOQ72v2kYWyQ
1WoFzUYktO8DVQu1tNFEwTSIE8J8jXkoTXJa9M+htWEso7u84l2sNbzrMtFPEvynAFu23kqQiubV
/gNOz8sysPHoc7D+0S197DBHRrC5Hfkoxkw/jX0FFwv7HQso1DxhUSYSPIjkAASVqekNG4yqyAw5
tVJzVtLouSiH32UeMW9Z1LYVHHk6siSsBRG4cokWMNAQGUN/RK2dBJH+Cpgdy4GGIZLxLbYTmJo0
dqrvFOIwQFRA1R8BmYXezD/qBuAWBoCJFqGocrmE1PceK3IfsgCj/pWDrj1ZyQB/5k9dTa7wXKCS
oAoFhaIBdEQ3QxsRONHl/xDQYJkngBL0hs8wGBqonzAYimKoyz9PGcpsbQ2NDkX3jKabKkEBYcyZ
2ia/XsLsKsy6NE3Hu7KyL+XgqiR0hEetmrhyTxk9pIb0qD0Wn8KTXqqt5UyWFV1G7YH2ZEYH5dvI
6/fo83kbg6eZLlI5P7zQ2rkC6ur1Jef5CqrkfsoqZERQ4X5Z3ESPcnLRQbxmN6/qdOCWVY27Nmim
17HsQcLU36y3TdaftzfjN4fSL+RJCctuOn45ba6Ncu0Z5v21heae2QBfbuQNda57ApG9+gPHG105
18iBXvlZvQsPkDt14PtSocpQZulMAhPyrC1qvaKh81DcunzNaiwd+nnjzNquDbRAKqAiWwjA171R
8kVMGNkl5XZMOiCsPcmpHgbHlBexpRs2tKC76nXv79gU8EbCpuvxUe/krOcg1+sWn2qiP0scYZDx
gqSLT1IVSj3zpxeXMnzpZVVQrNW6QK01wk091qw27N0viEA0xjJpFsUTs1EkrQ7pNO9U0FgJjC4q
Sf276eWXT2JrgEEuX5yQ6JrqeQd0mcrYHeLvR5l9Jr0Lt4tmzDAfKINvxpCWViYy14ryxcft2afw
j7ZUIcGB0B932UFuePl86Uv5a8CEkDvoD2WVe2LjZvb16krfZ6KdIYHo/DSb5z2DhJ/511oK5NM3
l2312f5adTXNL8n48Vnl3eSGsnqDsMlNu08/d4zMGmuktQ+Y6dYLG79MZvjSfW9hpGk1leUG1JFB
21D3qDaWtIiQm9YVHwpyO5YBhijk07ZEsZX4CWr1Wh4zmctjfn3Xg/oEqeS27dP/mhpoTaH6AEih
sO+SxwrwjlTE++hnsQyVLA3qLQDbQUSx1NdPihIdUnx2FVHvTskHR09YYM3+niJjhjSuTT03fsQs
FObwE1fkOQi3FYNn6/R+0hNPV2OaQHQQMcl5u9IvFYbekIWfqNZQxjeEJkCzrD/Di1N434U6urlI
PsCthGS70Pye3983J4gQQCamqG8gJRRAx2h9AMrrPhAhnMbgydKIPVXTz7JP2ZD64ekZGnOQ5Pe9
QQXguCWOpfBSHyFJu73tB40kafgCFC7UfByR1aV+zUbRqKScvH0n4mxqxaAHVgcRz7f3fXuAoh/o
2HqAHt3WaVyUosM2fMWXoA1vJ+abKWk3tbHvr+n3f7JpDZ+5b1NG2NABAKUjO+/ZawfjaUe6SFOE
oAVgCmhjIPZzljV8C8DfEciQUQKpoykKfKUCQAnClXoqbenbQsaUhRTtLERLUQOnxg3SuWHNaD9T
eiLFCsFvZkUguTgAENgvdYojO6Yd1si0jhDNIdLNWQAweMblAf0a+AW3CdMqeSZZsnkJkO7vocWC
2wxGR6gZIVtDL4e+VTuiSgBIsBc/BCbeBnMLtr1lxSBNvKJ0A9pXwE9wAzwIAXM8WDUH/X52xPax
nyCYYdmHDgUuFw05RC3RMd8A670ggssX2z3PCKOzHA1bKAYeqESBqaYhA/qBOByqLRp28gBDCFzx
tnzzFykRlrIXmnfCd5njJwZsgRhoPthCgvUCOUaSHADKtUcezGPODxxP3lms4h6Fd+ci4oXyQKKK
2SAVc6aGG27XQKoq6AEjNEXaXTu9bNO4/sUGjBZTUKAdXzukBB9hUsA6R7gMavMx72+KoTgI5MNo
wKGFTVhNTRzXAg7HspYNIIFKPmCQYVjLd7t+5Gv0zoQlBCFVu3xrVJMAVSdbnn1dFnw9jtvq701J
zNpHMGwKWxDk3hw+BIOfqwbc+GAI0fghKT4RLmru0JhB8HAIbTFheaFj/cE3AVZvk1PEegSo7997
g7wy3EYH1k7w/0eSkw+cMThjvCZjtcJ6xRCVkAc0x+xJZxrp9Al/v5eQTp4EAxhAbxpgMVCrQaoc
1Cb8YsDDFxpBhnD7QQb0FNuDBVzXjliB2i3iC/MX0pgu/gLnivyFOAmseOMBuwCzThOnpDykeFed
mQWVTdahMCNCamHjXT0ifvBuIxplOq7I9HfvKK7CFgVYAgN30oGfaMTzHDYTeQ3EXQBNrxT1BL4t
pGbQAm3H0wPgK7h84GFnNiGVHp/EuwBnA/bAkbIr8An9jYLeoOWluBPq/oX7vi9oIBypSvd+9Z2U
MzMN2IqOCy7HvvqQd4CYP+c7HXYKCldwDNugQ0Z4IYF4RsKE2x7haDE0CIUHDLPHd64DQKFwmbt5
32sJ9QRCtT+qZhJkaJgdOLqkYYmnuhFx2CZGENCbCXhA+dJg4aDSkA3y66WG0uLrpQcUtJSQOkR1
z2lpNyCn3nOsTZYizDQsZy+/bjw6/7wfycMvOEC8hEa55RIifVsElkML3zma+37Zg1hDtcTj6dvL
h/Ggny20GUy710RXNCFat0JpoXTYQvlBN2bIAdQ65shjjpy5y2xC8cXB1qFgj1Eg8xIe4VMMctSo
MmwDjhKdEBwrkeI4Jt4bFv2tW1vFzZXm+ZoGYSE6D6wkGSuQ6dxVtDhBY+HdgPry4Lvrcbpotk8e
FOhVpO2YtFD3xWaCiXUAHfbdd9t0zE+qbiXVcskzz+r5u6Nvfr+AGF03O/ruoHRAqpgUIFl/WlfC
5BAo2Rn0B9+0n2Evjx2M309Rkx3c5Km4DUA0dK6ikP15OuSwBO04D2MC2DE/0jDDBticQ2b5eUzl
cTaiezzvgPkyerB8rZz3loL/E8VQN4COd1kAHnwctJNKwTDzvqVL/psx3OfPWeFVgKxtA6kIGJk9
EDdYkifTcvVh6Zh1k2pCufO7aciEDqj/BFZkRdVEGbU+9gkwCdnbuBl8gnWHTTwlm2vYDKl1Q/MF
pOgjZ4lfjbgTGJesQUeE1e72HQbRZdQ5CM/jekSGRl3xeAUgjGeINm6m0Ib0p63vv646RLPPbT1z
LjzkTV/UgeQRMaEvk6tCop9mEyApUxw45gbdpdS7bugJa9Tw5FjB4w/sEeWTBC03EZ8ilybBDmFu
Ro7eRn+Bewx/MO5F7tEOeg0mlxfPwukI1dKhBKH5IzSEIF3lxgAUPjArk4lRia9P54osVQYucHDf
6qBUK5cshSOouUJQeBcE9dJ8R5mmlrDRpqvtpR5oCpq5T9wAU747K2nchsjbRuYQtTiXdZBpiy7z
Y0DnFSUevIAccwjRGAgUM04DFCJFVgY/WXwWqfFdfFAawt1Qj1BqhSZYOGSFwSO6BSRlJ/UnjaF6
Z1GyOML7mtymRYRsCrjJoI/GkeZvjuMLnI1g6U0SnymY/u8bg2vYHS6BOeU7D/XqigDwT+ch8zmx
OdYiFNUo6L2H6RRmI/tthzL6cJjAUteD0lAiHjv6eNXv90SdZmZNYFH4nY87NtbUQ/QprP2FHhTW
0nuyGf2oHFGw0lH7oH1ekzneoDT34WJDEB/whie7QHEXxWcPNMEj3PjlvojMGXsDETpJArwAV9SC
hgSJh/cGr0NH3Vab3kt4qucrcb/3fXXWzmluYTMDGNITVJBYDe+sL2TVQsVRtx9L3T5jZ8JKfMh3
MIHQZ9AjgFnZCnSkd1lRo9lcZwnmSYJH2brU3CfCwTdZAIbguMDtwghebsKOeE0eQ+WyUWObFOPe
5Ag7dImZNuJ21Fkp0YRIwnD0QDsHMLgQMdS3uCqGKoS764KqAjwf0qee3QUy2nDcrdvsXLKe0Hga
vO0OsoGdoHgAYv5g+lS5hoC8XLIjvq8e4YVHTRtIznXwPtwPsFlMl4SZ244eNqOeWIdO3qGLtd3n
SLWyWunrQ38MN29pea00roRyCfUvuBvBY1dDEIFdQWy3o+RFDGJsaJS/EbVrg4KaJWqm1yOSXg3u
DrfB+1TQq3jBFxvmKEsmqC8TwdlXyKy/n/Ujfp80rxpbC6By6hwImYE2R6SNjRFrIrz//HpiZ6DO
6KFg04eU0B2tARt0Ndx07tAvgQhrw4HmEfLhHWZtnzNirIS1SIVwvlDcoR6uIfczNqgrSdCHxi3e
BTRPt/IOJcpnf7D9Hdqd7WMJTx+5cl7gCVW3BbwrdOZZaPSRqddAc70G1CJtHfhcmUNvsUZLhk4X
hEdqRIiETtGgIpRCla/edn3wnEipODIlfvpUTMHvcJ6hFpAh8/VGzIlZV43RtcEu8KAxPwGD7Ww4
c0LE6cKYnPz+Utn3vvh9h8pEWxaURVZZ7TEXazB2zlgtoaxoUxLZ0sV6sLbsQDbQ6VQkcqmxRL9w
Dt76XM0vLx/uq8IFp6vEEUHZpLsMMe0qaL6oSBeLfKGCQdWcimsH2mNBCVSPM+AqYUdnL7yhygNj
gjv644gacSFgbrfzZ3Ndqa8R8tL9sI3QyJq8336DUg/Nj+Htp8GnbaHQg9gWlP9++wtsZ64DfIvj
XvgN+tsLV5N+ML8gwusbDtoM7nvcP1bekFxwLaN880Ybi7TMB19EiWxw83tbbaszncD+CS3guFfs
rwa4emyvcPMKt1+5SBUjMoYulQUMBdSj4avUGPGhWuQUqD62gqTmbaghifgZoIBL7myCDHMVAIyQ
EiqHvzx4fd3vFes2rwB/eHfxYhLomFR06/kc4zTvXIS5e304044OWKHnXkDPoRL2AgAuwIfyBRdG
W++5VuqSiyIwbtlsg11Kg2fh6OZAxj5iWY2fqF8hW+fpfs07OcX7dpye7kt+aylrsILSOGKTyLvj
2o4K5CCbPvc8/uzvp2Ytaj/HN2KtSNzcsYuiN0BHDk0O715g0AGe0imxhcCKHNfN06tz4QDwegLI
Cdx6NtBSt+lcUmcab4hDj9H1+bKRmHYKqTPIdZrVwJCYSxGT7A9UEJrFApehx5rqK8gczfv8AqEq
ca9DsukHpilgTljzvS0Y7Pu5Is/xPqb9nmOVUiyajeaou/JozivPolThaAClYKptNAp5gy8CjZot
Uf2vwhbtrOXFwoaE5Ml5ciDYXhCBWRho+B1aANSHf+rjywV1B6sMpmrAOSGTfii+OOxXUOgemjYp
fumdx9aU25BIcMyXyahCkXGvmzVXqFnzTIVuA/VpnMa7Qe/rfX+JYVIXsOlL8yYPHK+PYkyYA1Xj
fUEJQLVyzZbWREG7P58hh7Zq4DufrciIjBOzwu2cLyrAxuK25J5EPWRFpu+BE0QXjZ4DK2jya66L
XTb8ToBlY80yeK2IJeGQEV6AhAXWpK9g/6B1kqw/IEbjPq4vJ2parzVsimFvpM2SOVkrPXjNKccV
Vws5kl+6htRdn4j46mtKNeUy8VO64yOAcGjUPiclqi+0TCAAfndAyzOARPTrQS+DH2zH30E7g97t
3qNumQd0iEWnzDV+wNM6+Ugl35hTnjEZQqE6nLQ/pqvws6MyZIGPpX/n6y4Nt5lzoNDuQE61WU8H
+pyihIuolwttcaALaSi7N/oORqm9EECJA+fOy9wC50XwXdjw3Ra9uAc04ExnExATIWLO0oVLMVxn
bgjXAJlZIki5p56Ua3a3xLWJHuTHxQn+hbE67fytvpadRwzrm1Cqmn0eAkdMUI0hEg10wNrbUiAz
6DZct989Y52hw8B47p/7NLpG7Y8CPGPWBiydGRHXheCNBcTBPh4Mk+ywfw+aDv0qmsAoj8Lyo5dR
h+0YCWPK7QzgcEK0Osh3L58/YMqNgBjKSSYokzAHdAxbpJWA1DDZL8CdptSqgaCxmtPWaykLtqd6
Bu1w1dnnG8g/a01ln26KXwrBXLub5+OLD5ByYIIpM8CbQaVyTaKvyj0jxxQUE7of5aYhmlkBEXcu
ZwATot/fwvWg68SECi8AjaQDsFvwA6mXza8EpIDiYFHdhJwAfQKycfDhJMn90WdiHW4eMmv0uRqf
9E8LmgkmGj6didV7gdAAGOTXHLgs2NJqW8BVkZf1KeNe2jIFTzuuUGljv1NH7bL5qwLK9AmehPEy
F4Eh2IC8U6hDLUUR8U4OJIpi5Yma5kVyc5KwLUNVX2MB9t2bOiENklRBuaS/fkfZh6VwzC3mrRuG
XQaejHWldExw6qi27ZpdPs/mCCUJ2DNFJXTYuRNQhLdhU2b2z4fDFmOYttS4hDfwHFI/ApHUuM3A
QFRqB/yWGK0lWmk9hnEE5X5WuMoALAoW8ZcgZQXE7C64+Y+gGdBrDDpn9ApEEa4Mu7HqNisCwRGC
XPSJ7z5YNaeJOdVDSPQwa64Qam5CsnpeaR4CtOUeCiJybxQVox6qi/f9c1nG8JLCa0x9m5WYhGNz
GbfuZZkv69+XJ0/79PiIHs5UUmK6R1/661TrkgEBI2Uy6lkZMxbQDnLsARYRreC+vwBOHYRqweSP
hUJWQQJOap2z7s5AHac2KVi9aE/fKa07CG8kPzuqS5S8AMth6wR/hKIBWTlJLQS4BmkW6gAMeA2u
oEMWlGa+hmBTvp89noi0Aymox8n8xUL2DtW9guTs9jkFbeX27J/G/lHYL6lhNjx3Q6p9oqk9pzyR
rDXhv+RkCHhdfFRKrH1/0sf8Ox/yDqa1j9cgHi6glG8c1ZznuNpL4uTJ4BPi7HSPO7f9NWdUTTzJ
S8mHYH5KDupUkTRm6B1LgldqWGGNIEt/3/oPIrcY61e0HpGMYkF3mQLGFfI8g+uoZJHdp+ibAIeJ
gR7jxTKDJIkdWZE6PMC/haB8LPr0v68fCg4ITiAHcqRp+/h6UJi+ZDssyPv7b44BIa8ya64eqkvm
Q4MXddgmsE4Q22/gComNWVbRyLPvQ863jTYX6rmSiJit2X1M3d6h2OSlIwrVjnIswX7i21FOPj/w
22qNtCQLm+i7zVTnRWOs9AGEgpfp5xPwU1/QUUqAEgFokuhKjAXaj9beWd9aMZ7s0TnZvg+UXYm9
oedAxIAkeBkD78BtOUI6xIyOdPFckh1b/0Ey6ntO0qFhzS2w6ayfdoYEckX+iyKoSUp5i7wqgpQ4
Ycg1vkzIZ6LqqjDrk2ixD2gZJCRc/h1TL70cGNXXxQVEfkI0N7gusFsVg2/XHa4MJxu+CoUechjS
IgqRxa7qwRtgehOiGpTkDoCsinm++5yBV7xK7/v1X8yOJBfaIZ9rG95D9ZFyEV6VDYAH1HmeUMAb
WsSCF06jHzUKCm+4KPAzt2Ag47rjolVBKUAtPVbsHihhgQNgtzxsmEVYXqFqYfiFvHdOGa4k/AGB
sYLvUiYe/e7nnJvmNXnMoeFp9rMaMOshqpVLgwNrNWxobjl5CURzRb2Lb9CNSb5WnCDuOJIeaNXQ
cSjy5/uCWEAdSutsBBUDjAG5qBNfUSpoVx7hH2SmALnVelI4A/IRdfoIPkEKUPHtvT3xWDq0/ieS
1wVAHa8E7dfzqK46FERttGid9Iz4T3pGEfzQRyCDAvOw7/Z+kfh/ZC7Srir41buTYixVI3WlKPZl
i29Fi0eSAJNYO8gh/ids/XKHveHsdUD9XMBmwLr+sNzSiyFWLmLaG0RshLYGokLsNOp+Xr+Sb42N
6EQ6ch9q8O1vrgE8nOzvVMaqgDvoqUNb3k4lOD+2fBsaz8HlhGw3ZX27AF5OWi2TyoFubh2CSEK9
CyYP8HQAITTQvQn8f29bogWmpBpht2MCBXiM7hoUZBKIMwhD81yS7hMdsVRHrQDbfhFRRdmHMWya
DmqenMbOMwWPEmVMKnqgd3qIE18GVDsRdVPJzNDHm4oIjF7qX02UCI96XwuOGb2GHbDBFlmv3FO6
JVygZH39BB2BMbSgbkV09qmmAGKufYefcMBZQ1n1KPoluGxkLp3bdEuN6QU1OoXF4tDryokNCN6P
Qh4OrEt6RnX3uSHrIyytr/YTXuROmSfCDNC6OMipv/98Z/HUyvb3sNgjSUSQ/12rv+BUwVk8RTZA
KRQiEu0kX/ep1zAP54P4DtcAWWmG/9WjQh1+KNOkgv1fA6hLUZfg/8ewmbAwHCijxVWI4g6NjnzI
XYIhN/DRUljD6+Si0eVscQJ7+yxsB8yST2CGyVJzAZytX0wTkHN12dEQRf3F7pskZImxioD+1Qj/
PhwKd6QXCB0BgiE1pSsiljeLEiF1LvILhg4UqdKjsM3f144FhZoyqtOEqYvvmcCFSizNe8qv0tkw
bS7nkPozSuA3X6baSYwuU+eivkRsQ9mPRgyfaRf0wyIKuFSAtZrqMJHod1q4CA2VUTaCTiQNhDsZ
V4QG5GBJNZnLRFaXxVwlZkRol+CLBgYKDiMTOh1qhCArlvqU1GmlMjel9koZNfLAjGH0eu/xPXpN
8XVhBM5U0hnxkA4ckr8kOOSDTrehVufTn9sRShOKIZ0zbFbp4ur1Dk++z5lWXxKBl4ABBnHBZdbh
DmTpvwyP1K4ml/DlXCIRR96g4RQzKErRlRuLgh1nbFPMObXd4XXub9oDKa+PgPuOdlR7gGZMoFj5
9AZhFjNbszSkM66IRAEy1OKM4gH+TVKObIZzRNPNk93HMjnW66sxKpBkN44pPhZD2Ne0K4CcHbOf
z6I0BgrQ2s7/LDDxBD9Bt22nOK/QzaICm4BrOah3+dN5Re30EWXRbWr5yawPktWGr1Tg+mWDlJRO
feRI6botKX5BHjDBuMAbLUV9lRZhtoOvfIGEeQZVbpgeDUg9qg7VIfE+gqvNPOLf1rg8WkQs7la+
BgYkc8ToRKlPCc/UcX/g3ui7bvQAEgiEjvxPinGmR03ridmCCcDcp82KNApqIywJBNf0cVnkiB3J
AAH/Qa1jnm8+Dv2L50rMDKQMd+T6BkvmfJa45vwUdXLKblzG26xZUXuD6TF7rV7+ZX60gSJ7LAE/
PQuNF0+hIXV45wOFLibhgcKqgFABLRoqdXROaAT1y0BCCNBnyXqR09CB64l3090pOEXcgg6aVIT1
LJR0yqohFsTBc5DZE/KAnTQBEwEkERW1Sb0kN6coT1otOg37ZkVQ2WGJDRwPwkPuwkCZX8Sp7bkV
aQjPCUPzwm/8fAipb4YvNgoyPcHHgC6I3YwFOrHlLq/W20do+FnYxZ1POQPCdfz+W/5pqGK6hT0i
TKRmxWIO88ggABgSnxpBAu58nAMb4eBvKEKCiCafoPV9PT5BKUth+hWGL5P3gStN2oWAVXBsfhrq
QYiJ24Q2XYwVySLd6Kde6pWH5ERRx1N/NMPp++8hZ660YTD0VIR+LuzRgLbp0V6iv/w0wQHJGx3x
NXiak5cxIJSWRyRwJXLB+qibIC7rbiGALahvxsgZgL94k1FwRTBmHdAjvc1iDpsZS7T88PjUB885
wfhnp67ahbHhCgHhZqvYoNUE2vSeqItTTiC7JpPDHmXIJFxt8bgE8Eoje57+iAUKhZK4Bkx39T5+
PUMpoj7BE1XWF2JBSMsn66eKmAZc6JqSw5QHlbKfYBXrZZZj9dAShE5IP5Q+4+ggwwrrwoMA+fMY
cAKSz2I0qKKYwCgQv5n7v5/rPvtEEBoMmhgxzZQqGY/E/4Z3oMEW5AFcIyiOcCXIEjzxC2a5f+9K
oWH8fZot1CRU6t/v4rUL5EU44TFbHswgQfKUypvES7T6eSQ2L178t7uUDYvNig/0/p7Fw43/84Bn
RQoukrK/P5x2RA7hNhwO1Ba4LTwO82B4/17v2bNDu+Rbzygtc9PysihG5IF4G4137HnFTxhc6484
gjpkv6gl7/Fj89oQsOoUEPeoOlWn+/bfy2AhMcjmy2Q0wDRerMPLKA/++8lLoJKGbISmXlCdIMHS
fqGAFXLedOCv6rplJzm1hWuf5QcXSrBt4B4AUVLDdCWXAgppbEffqI8igebRmfr7CVKbXV+CZJix
tzc7Ef9oMoo3tOM34BJaq8F3z4EF4hFhGiq5t5N47s0Hs4DD5b3/bZT/4QlnMJmTX3UwodSGM3sZ
cfAYcg4fMaHYd98QRXAeqEy9Ye+hzc6OxM7eIZsXTyU8CZzr38Pn9BLwsWTID8K2v03donb8nFY1
9Jr+3/6fU17N7o44FuLIdlzEz+m/P3j0Tu8RugHRBT+hcR6z+1tULXkINlHxb7z2nFKz6aB5tuMb
mFWO5R5RvUE1nrfeIxbWZHiLMEiectA7nhW75yNjk6cfPBL/m8PnlBrS9WRRSBpblPcQweem7vHo
ae8E5Jx+fiR+ds5OGcws1AxMVnBkD0BDK5Q8UcrmX1/MBB4Q4aX4+XWLGEYnV098VfG6xDW9R8hw
r/+9+7PHBIxXRMlUvEar+t9bNTZVheJFsVEugdi+2IvY8r8nxec0j+aMeId4igHgi8+JtwKpDThb
1bKCKMnVTzjfiX/l6lfhd81oAPDFQzE0OlFO/feK2I7+m/hcRxjeVdjs9d/riU+4YhtVKD5wPYk9
iXdCtwpvEWrVf+OLSGV/OwmarniXeC7xm705rELz99+nxXN9hbHx7wNiiFYhV0W8m839+6h4lY8w
miteByPGYBW/XU8tIBrx6r/Pi+f6xO5gGU8Ar24niW9lQmAQxyEGpHhjn1uY88A9IH4Xz3z3YtSL
m8b8/XK84j4Qtw72edTPxWUQhvekbN2YEQ1tH5hj9Ijv/AOrFjV0hyMDeBc+M2R9RIdE8o9YHiNZ
vnzyhvcSJbP4NX1NG6qR8WVURiVBH87UPPmkhcj3X8pj7n0mM/BxfEQeV5F4n7IHKwbI7hV/psq6
ip78z1QkNsNUlY0A0vFO5ll5zCyQBzPQMUyChG/oFXygsKOox/xLFU48EJOZmNSIePlDv5l/UKKm
5MN0nz8xLr1uHoDgc6nE8vn4O/3E5By8rBAVN3FL9zAdZCN2yC/sAjg5Wy0EK46Sdzm4Q75FvYUJ
C9yoi1gn0hpF0LARi8OQl4DmxS7FH/EuduRRQKQ3t1BYDyLDE/1Jw2PeM9fm2mCCFZuj7vb3NJtl
JV/++zxCF03Mbv5tR3WTdREcmOdNjgTVMv42SEigacEfZOR8yNosSzwHFOAH1IawC+XIjUBsQOzD
3Dd+f2xwvKiOhCYS+P+e//c9xFoiTcTBlxx2wRGLTf57h3ineAzMbJ3zOA+qLdM33ellG7IxTrq5
Fk9b1LtaxEc5N+I8k1T8W6jekTiZXxR0VBclBfczF1qdkPy78UE8pw5KaEy81HfM/UxczAdLDddJ
vPnfT4XrmKDQ4XIJBKO5Tyny7+yACAaUmZC/Rpwbcpq/U14E8pIzLwaHOHJhRSUOVIyDf+ea0UJT
/W+IiLVQXBXl7w11KNZH8QUMaGhiIIlX1P3f73TweZCNxDDkyA2v5ET8ew85OAuc+B2UDcVEmW4E
fQhOvBh0MqvsfSs6FNihrMXWxb/7FkUtUqJ/63HL4tZyV75PlxHaHHTXuZXpEYnbeCSxIP9b9zJu
X7EgiVf5QEIkxB1Wh9Ke4TXWuAziNfoNbP62rU6U8BllJYv3v88gPMNVFAdw4znxGosb/bZQYRd/
HzuJ5RU/13+3HIrKW4qefydAbFddK3u8YOgsiIBNvE1hTsbBPixFE0M8KT5N9MB3FjetwoG9OasJ
1PeE2Up8X3GWpf9vUhy4OAPibFmeuKvFWaoZWeLff2dH3C7ienEZHYKjkbGpFxqDmkMnvmgXVN5B
HF2pOG7LLad7zwA4caMRE7XL25EeEGf0BTb3pFFkglJ3sZu7w42NHaq6b6byEqD9mncTniwRYZ8S
nsYU79sl5ZTbEYEBAOD2g17Aif9BuZp7g04Gqr3ymFlk3Yn36fxnqQPmo275BmGIoEqD8AHM2fW9
pFSi7meYmdBC4AiB2qBRAUmxASWkrsgB2r5bbqutOFzq7OK4eZmOCvqjDPp9E5traXLdvqMqqqgA
nQiE3ydlfz2qZ50oEIUuqAb7FqJBE99522dOu2yhIN7/ivNRIjwo5KVFqMaOoVkSzp/YcMuRQGbe
fifNBHGcMBtxlrol83r0mVacRBijnznvfkd8CHa/vr8xsDjZ7ZLhDmb6VEffvSrOncTye2LI7Ss+
zfS+MkZNzHyQ/qirZtfbfOa9zXthbUj1Zg/oEM0qnz9X3UbfontRzq5vs1oohfPaWNFtlc4L4BIb
HjztjiTWRkq35Hi3Kq5zsU4mfEriLxcs7i960J2f0PnyUSmTYPVibWrFHVgaJCR3xfy9oNw4zfba
Aur2HC1OVjeUyRbWVAnlaTft5o+f3lpZ3EfIejBMJhziptm9Z98VZwLJg7hbKisWr9uRs0HVpHDN
PSccFDhDhOtM7Mzf/t9oYnyBukP0h7qXCUSK+IbAjAu2LJfaTFviWXeQT9fImF0hlM+yAz4KYOIi
dVLsu0id6jHk6VGD+JmxIP7GHo3+KrfIzJiJWPgBvec7uUbFsFyQWT+npg+y7Oc1qrfyyUR/nVrB
8v6DExwqWzAAs7U0byNzpcbG8rGRt9cxDOf4xsWlqjwS9/HFbUd91GfyuBvft0idzR/z14quJipe
uwvZ4VRfKNF1RnF9TGy5RAJjpm+lLWdKOX227R8aCTm1uDpgXrLJ5h9ybmujBX+1KsYT8gAUGapA
iow5Vn5DFYmQz88FlLCK/kJvgmPOwhwj980ClI2QYponazh2vrH5iNwc2bUwiSCR0np6TLK5QdCj
+nhhxcXwM39BdyumaSRCMQJapFym0gTdxqnMfbvJVs9VOasXz/l9UUOBzc7mCWFl3neUjqg/zM2f
z/IWY2FjzbPlFeVIWEEJIjLoYQi2Ud+/BxCH5NhcKg3VKJJzcMkrkmhKAqS8FDWob1N9B5urkHKJ
Gkcx/54bdEiExRTEIZvUl9Ibmb5+NvftQtv0NtefBwMX2fdIXYl5Y88N/NoVLJr1AjrqT8fVi/kQ
7XSZ5RUedCU28I6+O7bWTOqFvPzuzNwBpGnyVhFOtCduUiYG7mnqsmJaOdcLdsMIZcYixWZV+oJ/
ghdAqeOHJ5Q9cwuvMQty29xRWSEuIr4j4oO8ABiLChTt1HogkfIvtDExmQk5OBZTK1vV9+ae7dOl
ZmcmyotijuD5v1uGKZYpj9e0uwhW6hNTM0vut7Pzh1v3BfjUPBOiNNweGU7vNvEEfQX6q5wPaW/S
z+Bg1ryfYrAScli8U131Dq85beZT79A7cE44HNJS+vvgJ1gI+IuC/h9Jjw+wUc4fB/R4eylsWSrC
TFEk+uf3iShzz+rATM1mE25jZtoTOzX37F6U2NHhxNXvr5jOxEaXnlo2u+Cbsou/iZONcS5VplcY
LYU482yKJ9k/j68or4O+KsSWOG+sMnyUVzkH7I6eMgfIAfBmpmXqGcwanGUOg70REWOazQ7vW9RE
k0NOnzvzTUb7C2IXROo6Tu/ehwHx/By127isBxWWRPJOU8f91FdRnZe87y2kLN/UYwWu2hfh+uos
vxzO1asP4V4HAjNOaFO8jAvATLc9ITnGdX2HxfNX5z7i4CXdK9Rh/ha8l9waPXd0GRLYqK3DF2oh
mt4C+TY23oEJnDCds6oQiPAliPm1JKzqQaZMRHdC295wyJQ2f7p7gxf5yNu91GP1GZUcJtGlIr7O
TXcxdfEqLuqa2hyAmarzchztQNk2DTlq3wzMvuIkuY7dn0va+iRdqeEZxFcwwX1UB76DXNla5qpE
U/gMOO1Jy64XdkfQvx/D/gAHYztEwRjz2W9iS7SPW9yrTvcVFL6MIuq0fwJzlaf0/1ATGL8Kh1wG
lQ7m8qVJITMNkj8bwkefY/IoMlmFVzy9OgP3+0EJ8aAZ9Lpm0EXuG1qD1iHH5jK+eWrUjbj1BJyx
P2hP1PdlBRSigH7/j6TzWnIUW6LoFxGBFfBachiBvFSqF6IsCCe8+/pZ9MTE3Ji+3V2lwpxzMnPv
taFkcs/X8oNNcydlS9pjBQS8YRXZc1ZXseNQHb1daPxh5sXdwZLPl09eu/bKG5W8zqLs5el19jYh
fPEiMjhTZBocyBlNus9ts2ZdXZanuXBArMjIilRMfsbPSllmoo3Qi/u5+DPrNaIFBFgZSZqJU/Cb
ruioaCtXLxyOaw0za3JkEHijO4vGZSVY6YPxKALxLRCvBsKG7DfXCmTL9BNdy7+E2ecHF5/xrTX+
GZ4+D8bgT8xpu8ZJ/GLmZSxnZpolgYkeYYLKa+X7abW9HRALbTOIRr0Ky3A77WjjIENchpcQiksW
7INwXfFu/SJw3RZ4uHasD8oyusnVSkZjQElAV5pVbhkQ6KpuYOiQG4nDsrIM1cco9Mq/gtF5DtZi
eMjpQc8uC159TdsZ/ZfC2xlHbje5bezNYiOTQclbqB0DAxCvCIfhIQxc+BZ4+iSh7SfBRdkOMfHN
pDDD/zNKDlbR9NZB9mkoOxmqTSV9t2lTHBbjddB/2uY7b4668Q0SUJQxv6IuwBs+XkfJyjsnAZVP
NkVg94XbN6g28Y4vVq8CgRT033qW0SNBUHaYqOIMITdQrITgSKguhdfzhG2GZi9AHZ/TKXEGoOYT
KisV/QJFTbTkcxv6iuWQlZbxblWtGe/yyyy1zHSjK/g78X+/0UTSdtJdZ/G8yjR0P0TVKWcVxctj
Y8C81e1Gf8CLAKjqQ69xlNLrf412Rmj7viSwEJWcieN5Rb+AA69556+kP7BBZrOYNm1KyU7mXL4f
cIl0wtBn5Yj7Ar9rV4uXneRvVu2m7zEm8xPrNj6x8wR1nOhzTABk4mKAXHf8PGhy2CgOiBwh7eUX
KgHWbpaF8va8Bwi4gRtfY6+iRQY1x9Vtw3sRH/BLW3mDhV2YTjh/aMWj22WnoJbKHKmcsasWr0hm
zWwlXKt4b7C7AMkwHOnO92MLYXvnYNJqKyxKmDZCSteT8LuwsTYz9JfblcrPZ7gjMGu8F9pm9HGp
zVTTCqI1ojPmzQlkmSVAADYpHqcRHMtK9XUuZ/XGvG3xN1vrFGB4Lfd9tsQKGJhOaFkIbHkdmw4y
ygpvdQH1+chpge20/hiTrajPjsJ5lTfRmn6yV7EEBYQGabt5AzYs1XmhzaKne8o+uEmB7C1qxnQp
DMV3tjuueHhLfHFamt8Dn+8W9rBj5qhhQiaoC77BYWqok6Z9wYoD5o5IAZcseL4E6E6r9CNcjLDf
zmNPx1d15G2H4h5jP9LdkYpry6MWv6OAPJIHfAqPRk/XMbJLN/ioSI1GyMHkq+Cdgv/iY4KrzhpQ
FcY8PuMgBtXB/DCg7CMgGhIFrWvaJIfij9Qt0uUwGQC0x35zM7bTmeXTmr0Wimqxp5Jo+P3CcsQE
4RuyrviGmwz3FM8vhggmOy8QAr7Yf3VyvNanc7nYTLygzzVvWcTFrab7yDpcsoRTqPB0qNpGXPB4
3phKAxPSRbcTtjUTeHo0Fs8dCSjfXEwR68OfsRzd6iP91TA6JpghOXo9dXgxnROdmBaSCHULoOyA
UmgfuAgkDsLtBxIRmSEIQR4z9Q/A/TKxlfGNkJnf8EgdwgogL2Y9fNmgZQIMzOm0cNEFE0Y1fJOR
aA1u+63CkBs3i52EIseCp/oLbQrp/ymskYWvnhEkt44V4ZsFC84g1RV/rt6E2ydsjBvf64P4Bw+S
OowjvknRLFGZYAfE5K/hq5mxrZRBGsdsBFuzYyvzGodheLitvuRzlIG3gtnPH2ML4v39FKlk0pUZ
Q07c9DO7AA51yBb0/YJ7HG16bOzP/es3Kzg3IY5izve5YO4LhAENgUhbaMmkjxPQ5IPPRrtk6JbW
L7YiBwoOWKjsvnuJokR88CIGAjkSMs5KJBgMfhgOQnhjil8wlvui2bJDs4nPHtkhHQXGEAHrXXt8
fsBioMiT7hAPOiTd8ZsN/IRaZ5CQu/HBsiugsXfdGr445tUfvAP3jPeNUZ3CJEG9xudkK1+4faj5
R5rqTHIBARJni36dAmHblWu4+pQP6iPYxedKswek+gEY5cFClNYK4uzGErVsI+XHPoB+Y859bfyz
DGiIfZVWqLIn4ORcZjY/Yc0SSs8Wf7IELxGY5ke+MacdZSujDf7iq1wa14C9+7mOz7QFJ4aiGZO5
+DyStjNzSyP+D796UP8fEyulFzBretmU0VPOkb+sM2t53HYi+GLBS+cHEekrvugFvB+OM0jqBB+a
y9o0lgG67tsI6Z7eMrQ4pgxMZpnNjzvdF22s8V/m13RXH693fRu+q6RRi99kD7cPkjkpccL1E0E7
mtFoCQmdJ7VzXyqoe1R9G/Jl04z4nDe8ZciEP8dL+IBIOL7rV53jNPWG4FLzKa1/J6x7xk3dxdXr
HFvER/8A5kYX8qYBFONxYyA1ktSzbRVsdSaMo3Wg/2j5esFMFXTrFbJIJ24Dhs2svfDOaLSonkjk
HiI7tHYKwUy/8uCIgr7iMDYsHDy2CRwLliCf4SozVJe5NXtHJr2/VN0po2qljhcAjW6GKEjKPR0p
UUaVNZIRWrAHq27AaFbc5sV79B4Lx0HDuzjw0kB3o81FFAOTFOJ8r9m/diaN3E17LKFMlw4T7T0t
q3N97Gj5zL/i2bTnX9H84cx1rP3uDMKEBvdkV/tuX37U/DMynjW/urNIiyP95rg/PwAin/DpdmhC
pkvpxO/10ZxPGvjZjN/0UTqZ1ZHASueHY7dL/5tOYo+8o6PdQ8uefj2uoQvFkrZTb4D6d8NF28mf
4H5Ps4auPuV0wngrPhe35mdBI/GF1JqmEoIm49aeEhqdAz1QqmI6cgRsnKjPEpfRK4dxpiOH5qc9
xe/Vo+AHnbt00G4ZssqfIv1JGk4PCtvmZ/5u8LAvtU8n7SHSmcIP6ao3WjDtaTgP5+BGj64+lXTt
KM7+/R1+71/vbtPwk3AB9u1pLsbnXm/rzx98/lIUsxVtk56pAZUg/WdadcFNQWkeuWyds6zFuI38
1NRL7H1I3DjTP/jSNJ5pDLan+brmD+M2z1I5LVLgxo/epzd+4+DCAHaGj6/p94ZcjeqwTx8yUhyP
3ac7UBp3l4QPo4AV4qdDzDt3ohBIXXp//p7c2gMvPf/yYW2F6Uz1M3Gb2AbQrFJRqvPgPHqwihq3
uTk3f5zhTG/c737mW/xvWgudEzXrAQIevz/61WH0uQKn9ljNTeELl0vZldzL+GE4TBpBZ6szcYer
MtvF8kf+mK9CdaGmhar9wO5x0ngixM/5u/G36YExEJZnVELK7xY/84xLvMWPuZdd8iTlB+ZMnHw2
L0ZBpT+Piub5UkSnPEGOxUNw4XA8frK0NZfooc6OgfxH/JyPFQecI+Z7QUxv+Yl4jlMsK2b9Kf9R
HE07AWeB8D5fLOhy++rc7JWv9jq4xqPcatYT+RHsoyMUX9rUiy3b9344LLzwJh/lY/ipn7WzeTaO
Gl04zkXSd7oT5j/GQIE/vgyckTvTGnyo8bM+8RHzBxPM6DHe2k8srufaUfavT8rGe+l1pHgg5t6o
TrqriDKaNR6NBQOPWUVChyvaT7SYDByAyEe+6q3qzOLH2jKtkOjUxVF0wlN5A1O/iw/pha9Coz1x
X0cOr9gl0hVdPbAFxipG+QRdUj1gB5wVWDuUnhsWAGtho+FzIdaxJYCQXC7Wsg/dDf3udIh3hhfZ
8a53pgMWL2Ejk4BonvEjQ16M7YUDE4l3Ud6SI+2SGskny3cGnggv3olbQBd33LZn4RA5JDhas7/W
WEvE1s7qSDCOWL33wUmzX67q5bunn9vDaraQDjvUj+GJoTo9Z8YYQD/Jy/QkENk0HteY2LaSsziT
hmpD+bY0l6vtK8S5Ka6wxiu11rf1Tt5kaKWNVQaATdvib9zUu3YzeweId2Zya74nSNxx6pHiIAFR
pZyp7uqhc8stAc+2yPgWyLBVnDMSnZ47/YTe2BMd0xoO0kHZx0xgOh75epufWawdhUFGu502oyVb
6MjgXXRoGJiJ7F4O87MrwAPUU+V1uHcQHKhXmy/4wyg0gIl8za5Gw26+GiexE3v6k/eqXSEJV5zX
IT5lh+dDuuUnnf0Gql/WvdU7YIJMSUCJY81kjdwrLv9Qb4/oN+ZRoonfIdpLdzhPV76dwOk6w+aq
++TIbBVHQQ+HBdIB+ciY5+XoSMOUrXDUPSRO81wMC3bL1HZuvD55FwwbR+dBOwGc2ZheyJFjG3Hl
a5rPDGXPtGLhmEM0Yonstwix8nN55ap45ardNPRqFUYfbHfrbi/Ow6x53JucmFbv4120e1nRjtBE
6+kn/CMep33tHKXZi3SIkDZjWaATzIv4jkUczTUHflLDgccsARBsgDGuStLmki39LDCIO21rkNKN
YgNtQ2WbtMmBG3l0d2blkFW4+nHAK1nxWkyuZsGOcQlrhDPNzGlboYaYf3S2RbrWs7MZEXdzF0Da
eDPPE0mUl+6ZBlyj98DJfOIRMFdFB+Oo74VzfMGINW1MONXFTjj3fxo1wxtUJNxXi2O+zbeqlR4j
yAvn4nfxBVDFbR3a/iWqemuEg7qgzgXQu8t3C0dis5xjRuSrwltlkGENzOdHPk1QtJgyXKaHeVH9
0uIctGKVYKiW29rKtEWL8wSE0Mie36cCDcF4w7SaHjKCDZTN0+ERB6ucUBpQSG/STWcJp+e1cgcr
cfo1CQKH0uVFR3oUOpB8mUnih19rmENST6M2M3xzJ5CuHttES9rGOlyldHu0g/BT3nHhK7aEtrNf
o4m0WgdYOaMsBpGAAfe1Nz9KAFF84ZRdiaw7TPcIHCIx7TSZ+CM5hqXQy63GDXbVnUBcF3QbTy50
ekz4vZPD/x7oubtkHSVMiqQ7/fyNbtFNYYTYucq2wGk98d6xdm6L9eBkF5PhsrZ5YTWiKLEUFg79
GB6SS3VLLupGcNqLdCtOMoWdn+2M3WDhYicuDfafI1nykh8EkzV0g+NrlplaC5QTpit9SRxc4/3T
IXbkyBLBZIZtdN9ela8ZTxwiptQZJ5EmdUiuZFOfGQ2kLDQvxKxz5wz95JoC/9CD1Am23Dn6wtz2
EP+gtlqseYTsapXa9frpa6RjcCBHgKzxxNbzsZyvCqXfbhzxjIPGmVD7xTdjLxz7HVQ5y3BrdLC0
FDzw6+snXTOMUSjsGfIe2Fp5rAApM6PySXiwut0sEXmxW0xA0+e5e8kLVKyhh25YMu30VO+0o+kR
O6x48U1ziptwbPi3ZKFAobtl9IQ3D3eeNBfs2RWR7Z44DrB2CNmufF+QSP7CDonBAVADmcMJrwLA
f8HnXOwbj4KbDRtl2yOn3+F5XCrrxUbYihu8JDMFUFmLBKIXzsJqz8Jfxho+hwpuSX7xBMZFJI76
Q7kEXMQvCzexWzt4n1BUHRaraq2uxMNiJ//krnaSTuIj+gp26Vdl/UtNpJ8/ZxpKlK8n3m+wBP12
VpM8XROue06gB6uAJaMkZHFljMVyyzAbYYMGsSZzmOmidxt2s9+OrhO9GYmlhN2CYv55zbzhnnnG
QbQnJ/wZnG/ky2jT5qm2icaQwRXrNcHReItxlXAfLr2XHBUGsjMoKrFarzh3bnTW/Yr4ysAW/KfH
T3DQT2gk/YUjO8CY1vmGnORNgc683kWWv9jEbst/jmRFZbv+W/Oe8ttrpzutHbmvg7HpbZEINVCN
trCNrQX3F4IqD01yGDfBRvHze3pX/OgLA5areZiQfNyybODxVTpMB9EX3NY17ch5Ic51s72xKe1g
Hx6KG4UX6XI6lGwsE7vkIn+bXuQb5/YdPirPjXqu38UzzsDTTGW7SCeEzfN/If3mgPtDURXfNZ/6
mt43O031VXwtDoYNAsR6bsnJ+tVO3Cpaa4lXcS+pn/Mv9RBe0/v8m9W9+iIU857gM+Exu0dn40EL
ktcOT2br4edjdTT36pYOOrhzVggSZOCVrOYPx466C87RrWCSyYlpHx47t3FVdLsLMizVfXJJ/dx/
XcoL6U4usMD+oH8k0AnHXX1QXfneXcuzYXHsd0cWjH196LnakSvuDKu/qJwHZHe8Gyd2s6t+mMlW
hl9/RVfhwXKZXotrb3VeuSdM8TR9Fj6DkBPpcCHa70P4kD7LC4SyW+XHfnhgMqkf1f10HH9yS18i
9D0FP6yY3CvjXNwwcR04+vDOpidpDdDEMnzRN3/Mi3QwLwJ5OLUOJrR/A0N7xhWPtvgcnHJ5Tto1
oXUDTCm/4t/0l5NZ/muyJkFYRJTAr65E8qXX/t7f82u4L7xkj0MYagqwwVW9F3ezTWaxgX+2aQ/y
bn4pcz5AbNWX2Kp8CMOrxu+2uTPavQ0h11K19XSrL9lhuKUngsVOJgnazx/BSU9EyB8Tm8jVe8PI
AsP5qvNAH1vNdbTyq/mIjuH+eZ6xLcR3HBEGnKsrR8zjv490LbBmgQToPNVN9vPJs/itroAPoReM
7mhlENUXFv05T3RF98VPEjn5VnR7LlV91x/p1fAN/y84Bafo+ty3dy7Ub+9yFnm0X/P/aofaLe/K
QTmQCO/2GdezdVTP3JNPtc9u2l7ZK2fR1y/DXjowZuevxF7qRXSeaVebF/Mn/o1+A5jgxTW6Bqfw
/NwL2pIvzD/Cj/KQHupJ48vHnm7LswWUc/baxGev27FXcsqez6CyXzvaQeMPPc98Hgu+OScC0Z/f
0vnQrvFRdP6Vnfpmfhd2dMH3j0mRRqtkC5t4p+0pHPyYaBHjmO/inUTST+RpwltrBSdMHHZLncHB
bIvBAGQCvVbcicF8JAVUb9jdPdoTCOvPIJSM0X1mS05JDPzM650c+CYYJTa59eQEjilgFTniSnfq
3fRXMF096A6PHGtSuVFY3omzWC/YtJR1tskdHqp7dBzd9o7aA9q74ZfutJf2oo8H/Yos4taj8drM
mhB1q27B1nP/wFAMXu7g0Q+lt9hhomd88RJayo1mN9EPL7YV+Y2hAzs24/l5CSaTcEeWgEP0MSEA
mZOzN+OU9ho33JbAYGjlszpgJdl3jo6HzWlX9e556VfNWl9mHIrR3bMfR2cqJ4o4w05FthM2FD8W
QYtWXCCwLe64wYiKUZPZ6j/LAAFBd8Gn1qDCpL3IDmEDbrGqNchujq71isvG5mVnxD+a3mvXr9RN
f6kPDaDyk3KTd9VJ3k1radkSmQkDCAW4CAOfgwMrZUfEjLR9bnukNuWRPjZai3kPCr3gEm6NXX+A
ELodjgE3Rt5nrG36USL2Irw0a9MRHLxIjr5dIMgAIrjJDr38Fp2IHtkjhvCL2/PQ3dT3dpf7JLee
hs/8VGI+rfyeTYS21qVAUmAvgrfGZ3Ph2CDPPlWL9tvBsLj7CCq43cu5PIrZ059sQZVfnbDfjZf2
UB7qy3R7YRDjOMbDcVA+VWvhDl7lNL66W7jNkYD2veTl6+ZUbsjsXKcWzmJnupWH7JFaRPr81Bd5
Bx3vs6Ziai/PR+PzVTZ8Hqf+kT4HQId47lwZMHp9qVmxuq28i9z81PMoqhaZgw6UxJ3pvC4C37U8
BG59IAlpKThPAlBaflbTKX/SNRFKFmcSPz71O9ayXbsPXMlL+Vn5amtMWK5g63aLT1p0qZWWEy/H
uNGc4JsG5E7/HXz+4acvD/lJcGCqOsmhvIhMCLi4+Un7Ky/Bu0xvkrVyXHVzl4/yCfIY9pMt7dUe
kg7Pk9fjlUIOQ4s+dTG+rsl9pzbmXtgmFe9EkJBKJ7a/tteMEmx2iqR7fJgRpTF72WnEfs2NseUN
pBYOjo0fcMFjLrTsFt5zr7r5EZi5BSRbcxhM+PPpcuH2tror/HGXct0iftVR14hUNqIl35O96DZc
HVJB3RoAzj49ql+dN11zZ/IalCe/Jfyu7CjdyU7kFC2hEgLlD5DowwxRU8z18Fwb0/Lg5CycKkvx
46/UTd2MYwy1MNk0yAncyUku0KAuLUeZyK/pnx5aGxRxEV0EyQsCaa2CFJF4xyZSWTRh3T+Z2xgI
mF2x1NeR2tl1tlgVUO8yI8eMKHMW8QmuW0dTv8qFaK2NNFthqhjs/MKsaQhR4IinCOnwWweQOUqy
lQanXWHxUZXc6UKkU3CWjG1T3ptw2ETTb9ymG76j3hT20Ah4YWFUoggVNM4yWsbciPInoeOrJ+De
TGoN5sMd6oQGvULXKJseK6aq7P51lt+U2b8i6/cgIsoNKUwUwFgKPjvx+TCUr8KEyM51JQzZTBEe
dCh2ANomgd0k0LWifVrDqFFG6EfZvRY8fQisKFQ3ZUO/mwl/1BXu2OO2jt/1+JKKkKzyNX7jcKg4
138MJvQjaZ3xLPKtn+G4WnS9vfiXQtS2a1Hc9eJqmomOSPxuukGU6iEfaZmTKkme+bKlHa+eE26C
HpOtyOUDKelDEXpB4BlPL1wTOmJI/0XBbMXeYhbMgZRQADJuOCNHZCMFnm5yZSxD/IAkhXWXRWva
kAqWBMYb00u643Mw/DfbLCyeG3Q5jaVbRnBH1DvpJGtEecVZAbt5q423mqHfJaKfQqqlsoa/g/vp
34y4NDb6QDUCdGUNG8ioXIUPnWxewJSogeNtqm0q3MEvYj8ZAMlAtqk3h61gbNrYJ0uWpo5cvH2P
BDggl711YHq1dRZgL/mIYk+mFzv7j1c6+PJwU27IECF1ubbQwQQQYCnN8xVTbvroqxA6FKCcc4Fa
5LDwF6ADn8siAHbHjX97/oSYNh+vR3PlYkJwBbptdMybSf3wjOCz+WyAz1RINjYZFBzCIUEBrKq/
5paxoUPMQYo/EfOLzghZF7K1ZfFjfCp3XsKA2S+kSDpDjZOtnvwn/RaRSMp8xJEVOgVpXNODAi3Y
kBVK3HeNHOaABXCR3GBqJkzXGWwzlA7B+WCL3TYniVENrC/GYANzG5exPMNRZcUEHZU5+ZudcQy3
wWzNimnzQl5kqA4hDT/88AP6Un7+9Ay0Ub0VlqR7sfmBAj/k/PxN/DlYUQ+yvGnzeIlIjarqR9A2
k4hoYt8ra4MsD2HVkBiI6V5aduGPQMj90+dGCXClGP9G9Tn/FNIz87Vg3JRMrR1izeZNlj4bWrab
+VufuT8Hul+b9ADfELKaFdqGduph0gikTYnGFU69sWRmpMmOAfIfClvHPHklQUNxTazUIL8SN5ZR
3HgRlpNOO0Sdp7M+Q7lAI7DsYZ5FjlBsJFJXJdq8+hIpUsGQUNzC61co0Hjqw1v7USy2vCCN2/az
aGMb4V41NtW9wfy1cNJgBb82TFYF1sfcg74X2PrTWvT+Ap5qZHW4Qq4plWDj9rh6tHccx2Bm3epL
8pOrSkjquP3XyOlIXms/EcIwr6UrU7/Hq2GFYAA3QgnGQrjF5C8LZAeTHoU+GlsoPX3WUxKO39Qc
sctbWu01mrZZvqwJ78AoWAHVuBryr3AVMV5fiqMI3SZZVQ6tUYXWbMYGRXVOZKeKQ5weJ+X7DJ30
wkO/x1s/brNzex6pyNLPcktCYLERTuqlf8ffGqOQITkuwkL22qpYCktrSnBYfjPhq3CKoDF6wXhn
yD9iUSFmwem5YxZSLPqJdh+t+tpe7JXMfXb3SfGCcwk8gGtj8CQtU1hPR4jjIky8Fe1IIDmMB0BR
1yDJuDaEEXGb33UsgUyuir3AN1Qx1XNJTP2NgTEzS81c6fmKAlKVUJXyoHC+etLJN20kBMg8TC6J
eZ7A8NkBpBQoBgsvYfGeBsSKcM6gl6Be4GpFBE2jwwottBG97LGR1DleI2TNqHl5uXlN2pQv8P/I
e1HCTPnRK4OFDot3I4RvzyJhkRtWbToCtb0mM/f2IpWcdhnwRs91hQmy8bUaa0CL/4/o3jKx4oBd
djoFM4l83QffdYC9kbx5Br+UYgmTmlNq0NDmS/Bn6gX7nOmYyLfQTYgfQ4HbJ2UeL3+GLG9K3H0o
/ZLzRe/xJ/tiOaBvkd7+2q/gE3m3fiZGLbKlQzQjRudl17SLJXmcH+q37oz06mmobUsm0syWjzLR
E7Qaqw3gsxBZyQU717w2MC3V0VLTk0WgBfxy+0Qk4o1M8K/KJzwIfo4/TpY33B8+20dzZgibfMhE
qLvmtthqj8ajZwLPsKWtQDTDd82ama952CTWbF5PcaUF6+cleD36fcZd9Ydqnf4Ov/kvWDDufbLF
xJ+1Nj7tzpq2zV+gfwHGGc/itOshxWI1gtuRD48CRm//JsJEXCwLY1fD/+jWT83jx5/0ddo+iP4a
YFqwBYtgu5dJfughHTjoIQmod6WLxFqjrRpE/vDG/yHQZ+hK/hsuAEy/dXRfJCfmLIoukLQbaM4i
3DnG0ke4OsS0Jc7iktdWCKntPSBHBOg0tutjeB56mBdN+yYG6xgn/HeOWF1h/zX3wMUQWRaTbxJg
yiREuTPtnr4YLq9Kd1QsBQHJni1zQg75+nuhFf6UeKNZUT+N14MDl/KBmJrdBjEPi3nPSWYFgha5
EnQ3HsLpquKZIDgvO9RU7dqh+C7/6JXLxU+j/grfbCFJPnPr5vANzmGcUhd/tM+OpfI2jVx6bEfR
Cu6aQEUeGRavZJFdU961cgJPH4I2F9GKD39yJ8K+B46QOqIm2RyO1DrwdXbPAJmSGmOQUKhia8mp
lMk1hpdraulajQtPN7ajdhRq00+RrgY6yxNsdOFJsUWCQCYX3IEaFdQIkvgYxaeKw3c9PaIn/L7h
lvFKNGTBaiHb39RHiIyR3+riLuU4JcBhkehEd1z/ijmGmi0Vnr6oSpfxk2MPPv5FJyIPNu7zWU/X
MJU3H01z5eNnyD1kIsLgTWS0ktTIVcpbByJOSG4i1TCalnI9cVIe16b43ASazeFesl8JKlGDc1G6
fZrs2+OyVT4D4lwqQ1u1oLIDTLn1Uc1mrvU4C+YM+SMr4JCG1yz+TuN3obi9+sVaQiU6EHuhXFV0
HAZLWCyulM6XyKZdIAgYgY89uGCN4FVY1tJ7Iez7/BwvTmGcb4TOaYR0U6RUwTXKr97VGLZnIrty
XqxHGhlDzwANlNyrOWVVvwlyKqzhXXlPkx1xDFO9jftDTjOL3BoDFtrwnbKKNYASufeTFm1fOQMJ
7UvmjKNFjy4ySTMr4eRAZEzKTfgMMXSE9V+mimsNiW3NwpywbYQaojkgIRTN+DJNhPDopHiEk/Qe
B5tMEa2JI1hhbuoXZSOS24jgN9GXecOq5qiwweXsoI+goRUPtHAMU0ubJXZoHV6v24TqKQYA8sSs
UQ3VpmyRjpN3LGKZeS1MiMv6qs8Iz4G1oJkMNYrzlJhO0fKJ6EkkjwmQSKd8xn3umPG/3896G0L8
/Ph1iwpVuPzvi3dzmgONaul3DtUMt2PCaUiFmCxsDYWySOudgl0+4gUZMEUWTpC5lbpSlb1GKCAh
LzJeu5z1Ncyvla69BRrpjNT+hsb5DP1bxqMRYCFV1unr1Ldk9+BV54JA1WhQ6jbSh8JWNpTEQCwI
i25YxmE5so40mU5O6WYa8uWYAMqNUutJkVWjuB4ipHETHATz9FrohFbyS1n2pMp0Jo5wRde7Ia3F
6VijGiLqQ+KDdALyBC7i/Mb3stO3TA5kZjI1s0sVZwQUpAB9w9Lg4ehCQAPFXwRRMijSx5Qs7GYE
xMSqwAfj4r7GdcsLVzoCOs/nxNA23EU9ZI+G+KDaldmGXmzTRvxeJveC0mUu48QMO0aJORudZCsD
+AZW3HdvTbmTGpgRbFQ5h7cMH22er1POckpLYcJa3EwMAcm06PBpKTeDH4A6Tp4VmXzWWr4V09ei
8eoJcclXmUdOom01E3yFFG4aZfRVFrd/m23beCMm1CbQ1mPAjEfcVuMxfNJNlUcn5aGq23ZpzDaM
XAdJ33HOKJuvtvgyEsnuSVl5WzTtvn814KAJKB3Cb0UNqbSoJyRkMwbm3DSB7LoALpWTPlvtG05A
r+S3U/4MEPc6RwYJ/ymDyNpqUL3mwVFbNKtWPqa1JSGTfeHJ0MKVEmB6cSEglmFM0YgLiKfPrIxr
IzhGwbTv9c0trAAJvdT7tBDeshlN+gQW8lFTygw8A7OIqmKrT9W/pGMhhCKHYo6/BDQshSXYpxBw
hPJNk97A+0eZsuIVD4TpmI7DsmKDLgwJ1RZ8OFCAC2i/CZSYuaHPFDE2bWEOO0UxORVUtDNF38mr
pxXzOsSVDCSX/pzAep7KPLSia5h7sS15yL9KasUgpJ7nrKZli/UQN1dBZu8pETUUjRdLySpuabIP
wy6ICtCUIizRITssXsI2BDFt4GAfJhiULfW/psbE/wTbWk6sQI2dBOpTrL5WivEh6TPSIVoG86vM
YW+RwvOtdLvLo6Xx+tQ4T/SaaCev3MpSX+rgJ2X7Ido+F4yxWHMiTr5xTkJZ9FctdLSfbiEbZ63/
zjjQGU+vTuBjAWgyECc+0Uq2I0zUcDW2z3XEga4C7q53OIXElHNL405PcoMDtN2VtCx70tC0at3y
BJj89eAlW6VuCUyueVMU4dAjcFuA6uZjhIM3kf6kIifmwdzMi1XBD6nLKA8L9lTi/ZAed1mwUkCJ
PIMDt+7aPE2iFBttU2c65demYQnXm+E2lSIYM44MtKLKgCM0mJhO3qcQsdrgexRfKwmguEaUZ6yK
mwkQN+4kxBWcUGTQCawN+Uf1SlbiaHIv/8wBOULJH+LVBi6JIrcHQUmPpEhXz/jTTNDmt76q7Rqa
68Mfz0hY6FRvXkFzzpgJt/pqmHAikNcoJSMKV2+q2vULtbJ4K1LWXMXXzFsA3GHkx5ultmlNFeCo
agByb355NbpNDZZ4A9HTuWsVi9P1/BAqE8yWoEA2mtpR/RUIvBR83+GWZ3TV0SWIuWg3OaQvVqlJ
+TT1D/Ez7L9EWhhsBrJykrmsA1F2nGGqn5ISrhbLbYHBlwZGOILIJV2h/On76hz2+turLdwpNdnK
B0us9qM5HiW6nDTKstgdW8dA6WY+7yrFhkH6SOTrqdMuPINLJyhegwIzPhmI9g10kSE7o0rH4BcR
ppBJKxvtKKfd8i82pa3J47zocTc96XC8RGAx7XeT085/1bb5Lerm12LM1nomAuVGkCzCeFcOI5Cj
HqV+xyQJwbqpQVGWeJO0ZTjvI5o3hX6i0cQJFQzD2BhlPPKL90iSVkLlYQfhmi8Gn9Blc+JgXt4U
FK4q8pJXDzZfIVJ9y/YroiEdUfO8Put6r0mOEhCZkt6AK4bMLRZAEAXOtMvkdZrYCJIeVpH62vJh
QnZ9vijNGi6WaF6H13fKItxNXznyaJ1P3Cu3138kncdy60gSRb8IEXAFFLaiB0VKpCRSTxuELLz3
+Po51bOYnp7p1hMJlMm8eQ2k4a5TJWYiqVyxHsZSWQ/e04kzIXnnas4w2Uoj3xNXy+SqNh8FYo4Q
aU8CKZi6WfOn9pLAXJbFRPlDsUgCbZssvlb7YZBuLQqDuic5mv3Xs1zGvRn/TREGCNbVrqt9Dvxa
oY3nw7fZj5nIZ24NuwPRsOxzILAuSDFdyL4AJgGwQDP5gFIHHcUeGRUZIpWB1q7HxWpqsf4X8iGm
aW5OWfU9VMYld4J9isF5mh1N3q9gE41UZD0cgaHNNwXTnJpyCx7xqJMpYuBZRsE1zbRP6VkzrIdo
Ri7RXdXdm2W+EeE6qp96sLH0G8drC2zVmf8JB2mL82FAEONfFwyTqOv1GnbF8q4RDhbGjq/qb0ic
1aHur/Hy6bhyVWrXDAO5jFtNcomB+vKt2sJ3vLPuIUvhxC7ia21washTNvtCDpteXmT4kbIMm9hX
BZIEmUrLZq+Xfjj+xHj3vUeeAOMOvifjxSx/+s1SfggMYd2IK5737tiMIbzxkJrw9wjxY61RDrOC
8oog42w3yRSuyKdmaO86jWObfbXcT168z8trhtdyJOZDMO4dQ2zMxQd6LpELqAstz7/6PFqJnNyP
al25ydNCAloXw4XTt8QNzQV2Blp0zCFq13X7LOljuJQr6qfcbnaZ/VIM8M5gR+JIPm26ZdhJCYEC
Q7DRPRmUuClRUzaGlFri/LV88YlSLkCIL2duRrWnNJovvAtIJxoNCdBJY7Pkm04IVHwunefzYtlb
vB8GDFRtn75MJ0tWlPDrW+cp7+AgcQTlETqDMqSADKnVWtVeEPKkvZGAx1YM4aqL5hpEn+UhLILV
HH2OCFQ6C+1cd+3r7CA78iayitoNZ/iIej65qxpxMn1VpM2EAJjhLQRoDmrY8GG16TAx88InHlEV
7FRtq+5nF8v1tuY2AmkPELks3rSKMwh0NG0F923TwqZ0IW9w4UfcoFQVwWOMkWRk7ocuWlUGJDi9
p4xerrNu/TSdd6iXs6Dq0AYsP4vYFwk2y6Q7C/tdkk93C9mTKs0ZRCIAsbJuuoG6j1OjC5vtEn/J
lsjCEL0te0TXka24gFsdWRLWjWtGC1QP8C806SHM5qFL78ImS5qLY8wx+UG7UCA365CRMrASfxMW
qwkNVtDtvRHOlISEh3zJKIgvcoyHJnvmuuvdX47kLL5nLZGj2abOky0jVsBarkQHzLE+hgipSuNF
D05J4o+S2BicU4nbiq8sTYmOKPt0vXPIOWRC5WDJ9U6zUYeE9TZj7BMztmGEWiO8cEhF/goErKXX
yHhqtdeWMXATIfUYgfWafZThaN9uFxFsZ+x61TPiRRptcnBxwOs5h8o+3w2cL6sWu6QpPTsJfpWc
MW5wkBrTVPZlQFtf484oprPuonYcv8OGAACk74HnW2RO6OG+kNgTut8yydZ0x6YlVhZ3XF+2qgKo
4/KJHnvyGF2I9KAQMxpm9bGT8hh2uxau0cj8y6hXo1s/ttYnNfCgIe+6hkzYmnuealvJtRkI1NKc
5LNveVerZ941vdM4dawtRj6JbNaIjzYhR5y6YZeAEYeFUzzJANOpjDHPMC5qWXfaP/UKXGid1Yvj
3XA0NnpmxYZPbbe2wa5AC9Q2GLk/c5qbScdEtWymB616V4WTqs9j99QLDE6Z64sTn7cfHLVfelly
yap1gkoovTXmTVsgzpZ/VD6izdaSrcwRmdbUgVq9H0conhXOM8m7F13Myd7y+PJCbvLuL0TcYDY+
iAtNKqwxqmUJBM6faunJemHwZlE91iCSrElenVHNKyvH3aXQHxwUkDEkXN1UEMXMRhxwu6UKfZA4
hqa4EYnf1rwyWaHwt2IMkud/c4PIrLg1Bew0eqt8/o35wxw/aXdTTWnhXRsdfgo/MJCzFxm+aiF7
F6Sx/S0a3FUp403fodge3V8eeptjSF5Q53MczLm/hOCD40/l/eO6sUBVWzQlo8s5OGyNMtiXOhe/
8VIPUJmH7yTFjxAmFyXITAORUgMv3vOS/do8RF72qAP4ldM6hQziMDxceoZO7RsHvo2aLspBAOl+
JlMJzfP1QJqHdlUbO3NJcXEIO5p8s3SOeTK9gA1vg847Uiyuc2fxpZZjGQjqp/y1qLvNi3ocWfrr
GdmTmePtK0mcSF6csF5rRNiIbD+5GzPXtuCxeXEMinPMBC87kazJODJda0RVBV5ymGyCATC5DsAr
VVs8Oq8dHuB5yXaFD/jf6BP4IiO8PuxI+UYfhgJQ6w8mADxVlGH5OhiPMTfvwkGrEtyrjLIDp4Yg
MtbWTwC+URmncXjJxmIfJRAXqwwIn6Rc41R6sMPGZcBgjiFXxLx64kw50196HvalZrgy01fV2VsA
fl54UXAGa5FFNB+7ciFN4RP1D8A1auIEQSoJMJz+oA2FdxE8WDbd9BX1l1mrVx6QXCyeCSHvOGIi
HQ0BnjcsyXRIT46288pziJW5qmv4B6OLAD/6tgPMK/DNjiqKpIa5FQk6ZrNzO3vXdcZWMLieRQ+t
OfgYNGzNa4aF46dNoGxh4FosuPwE7XEGD5e4667nGOW/LQfl8MjMxZg3nO0jeuIy/Gcab7HJJJuT
qAFdJJPVW7UgzxSeBq/b/etcnbReJqym/T6bOF/yrtWeWmgM1MGVonsKkksAeT2z2f+VxuDhwU6Z
0y0XweNSYAdbPpT/Qkk/njyGy5Fb1aPmHGAsLCXjvvLcVd5PqF9Drt3A8SV/sAEjvrEuTa1UWuAk
YuJChtHCpzQsbOU97d4yQtJqpKbltWBUyVXWOCdE0YaBlS9DmnzeR7PN2Fqd5D8zn9TGXFx7k9B4
tBsz79iesQyAlJzt2jzDuHPZJzI6DbNXbBrZ/ssbLj96Wnpei7RS1WAayI3ZXpbX7XstWgMTVqob
1jeDgc59uXrg0xqsFtKh7TNQTA9M1MGIKXCJq071SOuPo0sJpJTfYrbslEc7Y6bfWX4XjI/rsWBU
yMtmJw9tthPhj0ORwGLO+2x3TdqR+2Y3s4LruF4X/bg1wlfdOOfepRTVZmRWG7iSHgPW2GRc3fRg
WHsL8bCFO0KXoaiu49eYOqIpIT4xltZRwZV5v43q7ihnZg24hWvS9HVa496+2qn7XC07l4arlxgy
lrRzDGbjGSNL+t/8p61i0hnxGeggyGnwykV2CMGqZfr/YzT+5JvRYLC/IFhXawuSR2XIy6Qx1GOo
VXQIrgxtY2NArs8Bty8TV6LJt5kH1Ri0x3bNxzAG1NUJE0QgmJofA1fkWG4UiEdpZ/JTRnHkWOpp
2DvoTN6bV8wPVcgMRv9KtV2vTRuOb9oaWZ6Lut+XhrkmaxsMvuww52RpZQPmjiwL50/VzbV2Dws6
BLlvjVOrZcdu6v1ADi9eHftVxRCpjHZEbrLIMofwaYNzmQ3gYvLE3ZlxYcYF5rqgIBnIG/E8cE6M
HFeJ4K1Enj2Ac7BSH0cD92Z4h9G5wRcmthCu2BcCdVdZebZoovMRTWN61QYsy+f2yavA2DjL5968
9wn8ArKjlpryhGUk7T9GbhkvsI4/owLIM8HwOMN/4zPhytS4CW3vHnALalW3tbsfCBttWx66ZqdP
l4ocBFtZzGZybQT8dG35HX2ZyRPOmcRM9llVTWo7c2WrkzsEaLKnP5cRoI1NuKXv4hpEMwbTmMo3
3bE2dgTklfJQwjPFwpgyViIIvO0/cu2b2cjaLI4FCGNnX9uaYSWIx6CdNAP+kj7cGxbcQ2i9aBEr
lj3W2hVm1gimS4NnwfwyFuU2XbSRrLRHr3O23BozO62xyDaUPWx4rbwmsfNNgmVFRIL0SKV1OUGa
eD14j7LHfGQcEKPxe9XB2CzlPQor35WoprA5SJGBtsSEZ8mmnmGY4bYV6PMqKZx1NrjntOcgmBG1
ciHzQm8JHaKrcjvQHHfDsG3aV55943LRblTv2s6XpX2xlVs/+9qANlSG0H20LdSAvnsvM7w1UQho
j8w0JCFzxmsp/AGTQA9/Ieja1a2vzmWJlpK3ECTmyeUcqIlLWK5jjnkatWH0CUzD27TZXwqfM1NU
/yM+47zaMCMUNeJ+xV5o+RL4h6VYzJvGmr2RJz0HPvYjngtaAMk+RHA6u18zXux6NjxneDJoQYsJ
xEJMocdsBDHEH2OLkoliEBP7zojU2QBdxJRAgha7fy5yVpT9KjLtW1Tm3vV0xauK8uSnQBreDOPD
oOphR3srmDgHLZYO87+8Lo9xctbLeqPzciO2QZ3ePPDScsTihlN6gULmREQt4NpsfrLcq8FXN+eI
szlPfmOouQMAO8SV1upWqfYzRa8dCLY+rnIEJiX9LQVp4F0CrHa6EipjwSl7nBh+cAqV7ZeLIh5C
iIkbE120qugoORPLJpGJwxbfN0I+o3pFVI5dvuCSQ6saXSniEg48yikTY+qhXU1iVzg+x/QInSqB
FaUz0LcApQcDUiGPOLGx8Xdr7O5ZQnP86IEqujPz9xQKovVihOU6GO2tjaaiyt0Tt9TKYqDvFqeG
blPLL4xxOqlBHmk24bSaNLleGkKAsAtapubJSN/NBEoJTXYTxhc6sI7Was6Z0kZUcjplVRG/wltw
8qubRQfVwgKkjKO+hd21tDCFsufWIRMCM6B2eAQozaW9CnVSalBNMn/ZqfVnMCmTWYiPj/EsoBzW
xnpM5aUy8UgoJ0xCxF8MZgmSqJlv4KBgh6Qh95eAJqIIPxwgYx1Qq0mQT9dktZWrObxwqLYkz6lq
acGauS3m/eAhZAbLNrj0+HyyZvuYQsP35N50z5kwdlEIXz+EcQJ7xyI2Xi+g4Z3TlkbKPoqmwbmP
wruDPhFvtOA582yfG3hTuO7KZdIT985evQq1GLHIaELSA+riSdVZZuSdFwclwKuCqujzmfxACMJ0
onmI7YtCR1l5vieZR81Zeehl8R8elJk7Vf5T+yfeef6ODwXpdA3n1ry8G7NCNDZ9iKOZhbcZk5PY
5vhzB3wpcD4b3ycPeZA3rBxG5vT0TlK+NWajLMTQtntIepA48PsdomJsElsCfAH2XfC5cMs7u7Im
SwTsxgwg7c/9trXhKlaq3X4Jf/8bhsG7akj2LjS8eBHv8rc4THn2Xzt+Jc0dS42o2qiyxZ2/EhCD
YbrBEUq7GdicnFEONm1RqjQC9gAJ1gJDqa5HGA7ekJoecQj2R8hdQifIabxKM5933uMM1wnrwRpv
Rj38uHUMCwHvGwWQMOjN+gNZ9InY1ToMIA3jGZQ8ITNoKrdlxKu7FV+jg2Hw+KKpGN1wbRPSV6IS
if46sjPyFLUIHD01La7/uuFvdMUvFflkIoMLP6SgtYYvqnuPSddu7fQH8Ctlvtf0qT8AYjQVXKli
eJ80THZscEUcgRbGkhOuGNapoeXvB2s/2ZAcK/STXb/Nk+GkkEugipAXXXKgPHoarsoMkr3k0bOj
XU6YAL9crazQY3YriPfqX1OP8UhqrhJonVomGJLiP8XVUXfkHaYk1l9Z8ow8BDPEzLi4U/qwszMo
lYT+9MH0wLxxfZUaHfj4p/6/hBoq0t6snvBNFyHc5CirK1oJAZPyXW1t1ZxWy7WXqIp67CS98RS2
0akbW5wfqAuiyNw1qXFuRJfAGwk/YK2uhBtfC+keOpx+IwZFsBeDqVlDMdha/1FX/tqOWkNxVIKf
MXfegKNXdVvsJWBPbcjj4u17Osv8M5bpKhX/uNBPQ78Z8nf61l02OoeasibrvP2SM+BUvfTD6P2N
JrzAutuKCHFHiM+T1DZMKJ0Yq+f2K6WyEgH+O/VdtkwnK3ejOwIuAxQiuyNxJdss8b/BoKytyB2u
kYdQNNiQcUB5nmSvbwuKthiDIg1RM0+u724pBFbQcNuC21pD8/R2CYhQlcFRE86XC30ptOUpIH96
clbFQO4x1V7r2tsABVHY3T1yTElptAHhyl+SrWzICkApgdX4hqudHZpwxSXpYB8JKY5p8mzLhguw
eTAJk5ugUO5szp9kXy087YPjHmjQuqR/0vSZmSv6rWgzCCg4kFRHSnCa0gpK3IgPBF5Apf3HRnww
DFzBNCzeungXwCJYuPXcoj1SjKAtNZq9GwU/biIuY/gpqCzTcTmoWcJUQ5DruZ6aFO98czhqcef3
oO56Jw4Zx4JEhNW/Opm71dvLDMxjlgkmYJzM3WXK+68pes/jtWwuzRBuq2aVNUhuRf4Mq5cXBUjf
7jUrY341nUzd3saLt7Y10oHkNWRbx6NG1vfNHd/msX3KdJS5Zrlx+Cc01kvGIk/7rUdMhjv7oJQB
ybA55NqvhJgU7c3jPc2C6ROPuMRdM8F5qYORUnnrhrQr7ophZKhGsyBFsgfATtPAbwz+NLd9HE5D
O628QN9VHopyYsZnG14BuUN9B4egx4os+vPwZvttA121Vwks5RD7SmfGfKUKcaDpnvNe7mMRv5ap
w4HtrPKbFgZYohmbOnCYkyXHHJldBlwhXOqwWfnFVejF6Je0QQVjBXTdwIZ4BmvUHkad+DVeKins
mtFkXt1Xzd5h+0ZALgyVbZA2Rj42eGYG9ThKKSNo3oFmdBN/GMdnrjBCO3Mr3LkFfr8FUvox8ic6
pBCjxs7Da12c5UIozjGD/J8Ezz0UiTHZWpygdrsApuGCkEC6miJrUyb6q1gIWeG28yjAZiAfKAfa
MK9DslxVck/G7N27dARLuFGIBaLhi9DaAFyGfAeFDY+JXNn8vQsEgdxKrKdIe4UgsGnnx6Ar9w31
Z9m82Iy7KcChV2hrF+iqJiuDlo37n8RLiI2M/iXwStR9m9NfL97aonlsYF4lCVnglEBxexYDBxIT
zKIiD1AghS8dFsck7mIkAl4nQA39gvlmaHtv8l1ejesHoPY189nirTC9TQ+b3lmmrQcLcwTqVf+J
G4E5Hwx+SKMJIwEnPbVecTSymB3Qbbo3p00P1NWl7R0nugFzsA+CjWVYu8L+B8HF5pm1+O6U82/V
28AY6jkU+JNCoW0m47kZmHDKmryo5NK8WTqz7BHeZyoOS94Q50hqk7O1M+PfQk6bEPihMFaJlIHR
Q8zIS3CVdJCFnfJeDp/cf6qYhY0+xG8pbBKcWklFJBfSgB4ZSl+zyTBz5FEvtcceDUKjldB3Luwq
6ZH5qaPWgqJkSgNnoXfFdjHQpuu9ys/Vwj9dtOR1M+ABoKrpUSuGbFXEcA90jyOwK/YLJm69JBmh
6u6FSUEzuIcWumH9HXt/dCdq6EYZ62TdU9y/Ztk9dz86BsiUn2GE/A0+LiBrrPOD3noIzfc05UGP
+fZQ6iTv4bYNC8GF/5nSslA5PRTCPttA28O+JvfElucISIFLLaeuUySNzIJXDrMjzuy1HPeu60JX
RX0vmpXYKJnVrO8WplxNjRuxajYZ6PVNf+BHFK1r5m0V/dEyn9MZ64LmZms5WaQQ11tVDvbdeiqB
Ui3Yi0J050qH21iAv1kj4wkqK7GOJuPT1NNX0bKHYjKDvX8a2UxhT+z3SFfq6ox6vAhjqOk2D0D6
Fbii52s67mUlX0+sEu9uqZRoeUkYqJvICzKFOMn8oAPhDwbh8sa47stmVyzTGiJ4nA6nCQi7s40d
5JapiJ+TMMJ5phdwlq9jFXMmIVLwrM1StM5qRKQ5IV5rPh32bqE7n4xUYCuzazwLZUQ+XW2IRuPe
oIAtc3M9mNW/vpoOoA3VbFOO1rdxxlEEJEHOfu0AKS0dwWHJfAy6GbdMzLbSjUfikzWesSc0S/pT
58XzLlpgHhPxVNojWZfNbqkQm0R/iZv6c3WdwcM86l8NnlFMO4yREsCmR5xnKVoMPyFMDa/VZHAj
xO8RHYl0CUZs0rOkrzVZvHqoHXXc72xwi4nNkqfkmuI9K8urnoPKDBYcfP1YtwTUQCk8yNDZVyzb
lRzeAYsptns6i6idLk3qsH3bAUJzd2vrAk5OMl+noXjsOlBAl0FX7AFIa+3B/VL9bGs8y+w+O7CO
g3ltdJc6cohXprXiVsyXmhyiZMeQcW8U5VXmwZbzJ1qwOCgqypjoqa0Qyk3wDUYTTXEhfy36a8lQ
nDsvgEUtDIbCBdzQsfOtkVVagrpOzYTtbQPTQHR+DVAa00o1grEE88op8M0Y6gFlW5dN7yWH+MLs
wZnA7jxtOxkzTUXOZ+N8qgEqNGL8WoRtE6fEkp2cOv2Y0mkTwcayF/ujRs6JLp2+vSHgbSo+cvRN
tZu8BYaOZKRQT5n+h4RBxUY2eiBEwgIxSbWhUrqzt4/ne51lLxBePbL/pks56750YHbFpPdUi3bo
3OjupIC9FcHfEQDLCEvets96Oh+LkDFjApy5AMsmMeJjEM9LH+hPY41ZXcb4HZetyOlv4h5KOFua
vtMYNDgcGykHllOtpQPqVOmoIs1U9zn0fwvZ7ysXtVVevUi8qvTDADIYj08L/gg0g4NVHTTGO/28
G7ELDoceXnr+EVCfSONd2i3SU+zLw+6YBSEsHWJN8Big1XMa62syKOwimPSefF2IWcQK3d5HRnzF
cS6P/yogd27YvPlkzHHU2zbZ2u5zi2Ok6ZJPV83jQ6I5T4aBkeGCy6v8tb1bPGuAoMR6tPRPAZiR
WDXoRAYS090QZmyhv0HiezNjY8sW3JjlkZlmV4l1ya/qiRxdMKKCpS9NLP3slYcJSjRt+9n8Nxr4
anKusqLXopzha0DpAdiL0z8t0lCOWExm+oMDY4Yq32VQMcJbsgOibOJ4r/p6x+QgwCd2QhMxXbo4
pbhdNi2CAodjgeMB8jT3NQCZjbtrqs2fHJu1zB4B6rL00mbTGxP67UL/wrUl8BPAp1ZnZo0yVFU4
68SBWMjbaOB4LbDii+5F7x0y5uYtxL2xWjZhHv4l5bxqa7ZXi7neMl8kNaYdhIcoao6hl72OwoZa
WsJo7U8lJVlEcTTV9tZM4m1cz9AMXPDXyHepjeLklIp8Yy/K5FiHxjfs5tJBzBBtrLF4GlwMMKKZ
mT2kVVhMhzb0uV75a1T5PdZElZ8xgWygqNMFTRiqwCBjAMJeHSCAqcObCVLGAxtCFJjlNR1ewJFG
cOOcez8zEEKhLcHLqsb7kV9sc2PG/B6dLLY8inwYKDWE36Za436nIB8F7ipGfCOuiPUmqiGDm6NP
N81sXSGoDhSTsJmhK4G7o7WTebnTw4BMFUFtMh479BiG+Vkbx2BIKH5P9vDBin9Ipjuk5NFDeyA/
MiLn3WW56lSOEfamnkU/TkZedpIT3GYsr8p7yBA6p1XXXmfnXA/YhEOLLrLzRMyMh/19fvqL7Ic0
/8GW+L0uF5aMtZkhpC9z/5/xNNeLDn73ILyZqpaMlG64DrNz1Aug9Aq2W6anxzaH3uGFCHmCOfih
uAK35iADZHYWy1+W+tVCXOKcDQtjw+RWWuiJdjbfp6rrZ9fsNiQ2LjDgkv4I7/qxAYIe5A/WoTMc
lTKu1jV8ulqAMWrboqfP8Qi380C71E0dEy4rkajUX+oXMqff6dZmkvNRT8JdH3wFHqOWZ10NynGD
Sf6KsN7FIQc5yEGvvQzak8ZMBVqPHC8VCfbNdEvLfBNJpi0DXN6ZPEfYLNGMlrksDkNDeFRXEdaI
Q6NFBE/tPeuVu7cSa9+G6WcI/WzWV1qEvyoDD53nXUb1qRX1tsVXU+bZujDGR5Q5YUlSIHSdegCD
aps1o8P9Mr1ZzWfJODhK/7wgQCZab+kk1rUi8fop2AQz1840SJnyrRb+Hum0MX1lUpoHCBMhYwEX
n8U0p9NtXMjGnAglKYIGhhPZc12KLSh5SoM3UtU6XM8GI/IEifyYAzSMT91AiZquAo78foR36FFx
dWcWSDYIeAkQzhauz7j9zbRlV9PAhWgoFzt9srwHMd3tvFvz0AzD2GZ5/Fx4w66xMQ9NwVgoKoxY
uQFfbRiNQvwLBG1P9ARND+rTYyfQUGz5U5f6zZMejux+y783QzPKcWHKMNtomWtCHYgrWINfBoMg
+80dbj3HWNXBXEBXEPG118W3iXoT2NAMaJB5RlAzk/E4BG+Lc4imc8IRbVvvKWRfXSRPLo940LUD
SzZJzg3qGK2TD4umrQtIFkjqKFYmCLU6NWaOj5GNXAAd6tQeimr2F1it5hw+Vtz6JmR0jbHpUM6+
jkmwBpGmIEDU5nLh4I/oxmCqKT/3IrbxH7/YBZni5nqBChZdkv6SeReQxjzIiB6GKuIn2r0mkUlM
YN3DU++6vsux2gn9zfEEBKO3PoORy5yjdlzQ9A/uk4DCkythq1dkke6My+CQuhG9ZXSrnGAupldG
RT8DbTJOfIhbG9QvMdoVE005X1d3qepRmjg8jMEjwRi5nHZOiXhaB/GLHJ7s6MWCVTxhcjshVMuC
/NpBE6pSsdckw0j8a5EFdC4g2taGNYvsF0I6HOLehJOE91f5PSn0nfhRuWHGoWg+Ngyell0Au0gJ
FJA19NbFEH/qlWbJY4crfrVO+ZB6XGzVau9ZvDNCmPY3hfk70gQHFEOZ7PYhrXlZSADxMzONTt5b
bK3M14R3LerooCDwkEPWwB26CbaqTMpioi3p8ZXOAefuYu8lBDjyUpqnhn7G/E+JpHv6Uw9hTYM7
U90D88WAuCw89hYsyD6/2Qp9mf28+Q1aPEvTbYTA3BA3Thd9CeAwhfe+QRg20Yu0jOcNnNDrhkEW
zFYepuYch77DouHulD+hMe+boT5ZZnpwlDiO5RrCJ6smbR0tul+2NxNOiCppp/IcZDnxoCwscKQF
q+Wq9s4RHPKWn8y9F17tQ1k2GxM+hKjfU5ClFOigHevXUrrJA2Usnx9BCRo1s7Cf1YKSHH+tSw8s
+6MtFQm92ofes4wheTH1UW1RZexnLOV5Py4T3ab5smawHKc6Gu7Zwk1roKoCh2uYBFflj26hMOY6
tFDld/OJd0W169LHo7Jb8se6ZdQwIvMhl765mcMuCQ8pc8oR/4T5K8PPh9Ay/myt2FJRrSE7BRO9
G8LlnDrHxhvHMO8LNrmycMHsHxpmXW7PhA3fenE0w433UcdXRhDlMKwS+JbJavlnu6+sdfYBoZTf
EJRAnlBw42FmXloTe1gah2RaPczRtZnfmi6Hgsgk17gpsG9q8hdp2jvXPtnAAHX92WbeHvUWW5YB
BDXyqtfaLbo3LUDIPmvf2og6SZy4+eBEnWIl1GKQAuRic7YzZnUrxMVBebG8ZNV6KN0ufVGuuajp
bzTEauD5FSfZIN7iFhqcQDnYhCqVj7ux4+BuftWCiwclf1/z+bUZpPRbQUgKYBMpEGFg7KcJxgwA
ZbjYmwS4eDDwC9YGBGV+x1KfY3tvANrZOKrr0xv6ZR24Wx/pdctlG8qNKfsPyJL5f7cuTOkSAQZT
36IF+tn0jn7w+J5NSyIGWGkIYTyuyP0Wz834ahUQMXnDlqs9ShiUDNAKkOh6vKhqQnCS1FSoNRmw
GWNDWKvSogQCLKDQGeaEwm5n9PAvdyV+cVAboF71mOExZNsWE0qv/KuOzw4c8nhXxE/qhLGX/ljp
3QP3OGRwRHglJm2L/Mmw6XULFdSA5hZHeznxYrVRp9vdGZAL6yW5BwUD7vHbkufSczFD56rLrqGS
MxZISBJYw+girXTn0FvY831uSj8d8zWrdZ6dQzEv6yqG9pYofjZmSwVwXfCYc6iE6Kym6EPdyon5
nZTEnlUbg0+rW98l5gQtZgJ0SnHM8d++8te4vwbwyi0MzkM4vBXTF5Pfvpna01RQYbDyoKO2vxoX
tox/UxTRYRhvuhgeFqGxEJCn8lYVvw4eGFTQRF1zhzPAy5OvktuLEepg7Oixk/TXZWzC/07Lz4DL
qiOwzoFAzaSKitG5wOEg46NgAdfccCWTjqkeWEUrzfFn9zbAheIKfIAS2OLWA2O6xtIqN/5pNU+y
OFd2steK5VlW5QZxLGrCyCsOvD85y1072PvW6pn1qDEhkTAWhgput0qIqViel/hNqmsLopuaiiGL
5sdCboDC/mNDLALwiCUavMHrIS0Rx4Qg67+i0R+GP2kCrmnIs3BwY24bmsk+WJwvYzlZQwL9B6Gw
d3NoTBNm0DWhS91mFp6vLs3epMwgmtdL7UepNPBuuGp1uiLwi17jwvIOJSChWmouF0FTkqZ7j5zu
OMNHKiELpym19cSkg5gSyiL0RHwx2K9Z6+tQvZHj8IzbGTU2Zkeonodtbd+DDtvTcjqHG/qBdUYp
RzCLwDNi3OXcXa4Ju4UO3Cvv7XjX0y8BK4yXptFfMguoGaQOHoX5wvIcPqa5Zjsq82Q44+pkMW+G
Lrczw6Oao64yK1/Ha5LFLUlEaiGrRxPc5s80gVwuPb+lD1WbPUMgTG8x3VRhNLGXAuiilb2bAoKO
KybcDdPO5UtRpxRo3mnFKeifoadydDnuY9XEzzZB3vi4CCP4auq7uyBFLPHhpVfKeLdVRc1tIuf/
fPZwGKnJKLLIkocr7DC3iChwIqAXCHWrDLAnqutN6eGQweFTn+pfj6fUYHMuBb4RwM0O/UVsHAXe
dQU2FsHEQizQHbkfRvlhA/B1Yq/CunhrSOuPPNpA4VYK/wXsRpFluw9KeJXRXWvGxgn9YLCPmgSE
y4jc7U49wGk3Tb6mBGkmrbyWHHAbpzvx0vmx8pwj5cE6wMkAACAP1YzqXef7gBbWMR4O2K9jVKVW
HS1hmd5YxdF8U94yGYD/aJ0MrDv6HhE45UbPuLfpIybO3WM4zE9VdjW85Ihq7sUdqA6Melvo8V+5
fJaI0nR4iONyrV0yy4gZCZFVjZtQW6OvT+9skb+KGRUMGMAs8aAbuw4n9eSxNnbvmJ+ny75AT/Q/
js5sp3UlC8NPZMnzcBvbsTOHkBDgxgI2eJ5nP/35fKRWi9amISTlqlr/2DlCd580LMpew2U/PWTD
R9Sf2ulilHcVjowr5gysGUwuQlM25Fk3ga3g+rhl8fbIVXXV8mavFJAf9sQxABRRPXXt0xo+KkJp
QiKPSclO7TZ2eCLGy/RLnsaibJGpRamjIIQm6vUDPW1MkGG8zTBShkeYgxEKh9RVbtyql6o7+IYs
x2byLEjZXsqvKQK93OWUSHGhJqwcQtQE90Xe4Va4FCQQFgQvGM3W9ioWFMR5SF5xTfcM2TQqgtsO
Zq8lezvEV9hGPgvbXe+IkaruSi48gmpQb/GivhqiTVxE35I44NBuQBRJn9soXbPhiHAV+8NDz7c6
AaIDxyiffy7+GToaFOQBIb/VZOAayh9BowazizeKuZx17Yjep4RLBcQvP5Ja27dCtFNF2o3Az2oz
gbjhBpEqXgp3L2Yp+ghyWztHpwxIg5vh5lZjRl+3Hz1ofTUhoYYoBaUi+zg5B9yN+NGoIpA0ltzt
0DtcuIugDhGx2cuaTQvClDDF1YeMMcoq/1nNzZp/LPrVQgDgWnkvKDO2wMHU2yqkf4fLRG6H9FHm
+v3bsHzZmMtfS/yWdCpGNWNjQAxGqbVBpsuYIZBcoFOoNRSMVXSjqU5wLme/ryXo1oJCMz9FPixi
Ll05K/avdRurVoI66Ox2oODQoioKpzEvQKfwtuaeZVECgPc6gh9UuYlqwB7mxMmAaYiJ0bpKBL8Z
hP9yZsXDFb/As4dXNTcz29BGesyMNJvxHx0wPv4W0mon/daRTjy6Ojm6xGm/Zrt5jzEjOFHUVd6z
Cm9wBkUApjJSG85K5P0g/2csHIwYeyVhO0dOGNJvUocSUGzujuy+WS+7oz5DAuIr3dcx2UJmwLFK
2Ix40UVKNM1X4MVN1R+KpqBoVXuN63a/jvGylJ0vyN6dBQ9HhU6Uwl+0J/0pPncTtSDnGTGvQvjx
tOpvQicd+0PCLhyyvxKBxcsJj6siYoWCAu2Y5fhv22eqEmCVLPRVY40LtnWIRS/qtgEyTdY7Iv0x
fw20bWKOXiMi8UsCBxgKghq+f0B/BYtTEcODEGyo23f2kiL6mT6m+v2FK8qA+lADkVKZNGtZ2veA
0opJsve8etT7bQ1215xXQoCZUCEEFT0rn+wK2Fda6Y+dTCERz7waHEV2qjafsPXSeI7SMwAwMmFK
C/jWP236ZnI0vdIkoM8gqG9sHqnybXTjVmX/CnvwIDV1WtNDKRJ2boRpjcquGCeGk7a7Wp9PZE90
nOCVqdmYYylee5qKfqi6c6LRH52AVrwp9KlEQXWu6D7DXUIU/SqWnBrUFfsOIclgkHQBqC+z08pN
ehW0Sxsz1+pIsTQVfThY7OKgTJh5aJTkiXIgZvHhMq90lcoazW1asmz1STloPSqH1PJU9Sb+SBYe
tomujTFxCy5UPBAc8SGLd2SXEsFtWs5J1Eakr4IA9hkIz6PgfdTZqJBbiggMDKYkXMrR6hffh+2J
5WsILO7KB4yuCU3LXtvlYJHhmYx7GTWYwFhQ0Y4r7FNhr5H0z06HHZLrLApGMuyCVxm8TWlHpsIv
i8i1GTqA+J62+WDPMaL3mZysHhaNgx34qkdLmeiBXaKnNHmo49UluyyEmr3OoIqG/hsGjAuYh0t2
EbP4awHAeD+bKrE/UxSVdYKhhRNQzHvoHeyfpxXgA5wOaU9HZkPhRiw/Z0Y1RSSAA+lrWMQgRr9m
eI0knbsDpyizppX0sFUoLoNHpFLFk/wTxmkjkwVR0NwQcqrIenaL8WFHnVdra/YWtJYYUhuios0h
fRht3KJDrGyXd+5j3MIbRjfcaevtnK+K/NOwPMVADcGzbiVfKhj/BLwctadWxw5TPnVpbylvbPZb
QEOcUy15HBQjAZgvsAyy+JndpW1oHJr0OM0qrXrzlgAJq+SiaKpnjp34TxsRH//ilFgoAdUvibnv
dI/k7Q6HV/YDo1FpX2G9rV4H3Yvmv4he8/Bo6ji5znlGWiF/xyvleOWL+NCo0CKE6YGsC1mO5ghP
ypnGE7EayOS41JHgJMnfhfrALq+mngF/w8DNOk3X/x/ob7EFwalwHxQQv4g4uBz53NBacoFgVlAK
h/jcuK7bXF6K+R/QO/M+Px4puaIxFHGTRGICObLNH823Zdx53GaLVcgoVizP1U2uhMmRXJJvSVhW
Dpi4OwMZWMpNfOQJ6yn4JDlDRi78gQ2CceHQKS06Xt2XLdSFNDGtEdIbndtQHD8jdO6U4whImL24
5VLjNwR7S27CF4Bu9A1hGxZm0ggBOeSIYWwFQBfifgMnqR8wHV3qaSVWTie+zM+m/gUa1sYbS7/s
8Xh/5+Jr1F6T/Dx0n9WwC18jSKxX8ckQKj+zT/hY8uUf/C/GMXJToGf/OKs0Lm2VnYPPrQEym5Hx
nhAC3F2LLVlfvEXS28KLWzEeZSCDaKyvqcXtVVaPvUZOpsmlK8wR4iKfUwcAM8Mfczfp3Fw6JXww
sU7zklGDrjGTtLg1qpYkfr3ZZgNmQHFFJAvzpeETaT1rY/UjVycC6RRCb/6I7mjz80L8XR4QOCbr
dhsu7orCVSQJVOzHc3LC4Yn9oDJnp1Pxo35VDCHL+IaxzSRCdEEXF6wlKD1nuV5shtVoYjzy1SUW
6q4Q+xkJ3QFhnrXBtrDVQzijieA77kWDyQg0pfAtXCWUSw02SIBLsYwEGJHroPHjwuiHFqKFSIsu
D/zaYS1ECNAqE1Vt7p+LRvW1ZjyPUXFSQaFwSFmM7mh253T+WEYswuw99VT7Bcu8MX4EHediTKED
sdThz2gOHpeNFFoWpfgUl9sx90o2LkQkdgZCwZb5LPlp8RK4Yz/ig9+Yyq6h9ykTGI9+JpxRaI/M
dd7Rv2tcACVIXoNQDKF/Umr8HW9F+YwBLmrzTV739p4JVN/kgK+LGkCz7uUEwJMTtE4psp1+eigj
47VjAo3YbAr9oRvDVk7JHiQozEFVUVjI+zjwO0QNZvlUCzL9SjfgzVqvVyF8aoUzSUqvFjd9iaSr
JYiQQekEUcFZ489GuZbBMK07M/pa5NlkrWk0Xub6hwyhUtfDb1sODuGUuFR1tKyo/WdiG3sZh04R
3XtYuLQ+9MOulH9jS34aGlg83r2AkoYGfdnYXKVg1/MoTi3HVzIwTy1RejMsqlatz/VWIcnGLzat
bgmdYZQJOuK+2h87mZbh0KvaLXAmxGoykbDoiEg/C9f4iwj5ZFVNDtQMuDPMIKEn9lkof4HwDMyG
DG1sKbsALGmtWCQtzuRuvvm/C8PljydNMSURN6QflSEixOKYduyeRGDl5MZojzRWr3HLM9bGROwv
zUHXlvei54GnRHroF2xBB10fsfQz2E8vKpj0kpP7pwWXPJRgi5fXFWEK63dLIcBU3ZIA2f1VxiFU
/gSoEaFWjw3uXwxYle/9tNuJV0c815ZkAAIiJUSEB4UwrrT4tDDjGTizhbdlEJn3P8kzWOEy1orV
bTnsMY1W6lNnBFQfVnyalos+byEGtfo1EE8hGdLZIYUEloKXGNM35ipwmww5fSdR9xGFn2VSvtSP
MMv3esNuRHjhauw2q/kZ65mXw7236xERZ17EpTfkWgdJiXDBLvNLMjxM49FvQ+oOCKMsjzHzMDBY
i1w1WTbkqjFjQsmI/UfIwgo+Qi15Gd/68aMaDkP8MZdYezS7EuDe8PsZDaVuAiZoWATsNvExs0xP
14YLiAiBr5Z2KNPjPHjibHiZ9UwAyoqGjMWB8DTkJPhIS565e6FhMHznQilBOxQ5pi0ZT1991FHk
buiNjNCXL4Z11eOaC5dy6rOUJOuJUrgST1PgqkHUAFiP/sR6rnmyk6raqaV5GsZbpXhwb4dMRdss
f6R3gTyggDLMnGxBUjfHIdiPI7b32OaNJOKeIzJOjvGsnQWq50a6j/qM3Ex2X1NQgQpLwDB131Ol
VptUmxXCq1i4uVVwVB3F+jhY3JaIZ5NDvD5c5aL3ck0CqSEY4dmLgIrl8mOxPC29RTweCynf2SXS
Xc24zZ8ZWKGmPAqEkV330sikAcP4EJ+unq1X+piIVyhQBpPmzTj/QfB8jVh6M34zIwcoOZYNIo/g
V9nFzyVxJ+re0QajKP8LHsYdhRj/MTmGftFbYYOFRwIwf1SfzUkbNz0R3EwrH8NH+2yf8k3/pDYF
EYn4nTwUylU3yLiFH67pZ3i5J74PouOYRS8mzyZu/txeW6fwcWBr2tSf+L/HmrXZzY5BlIGc/rS4
QFpEThHyRRjlqNCI6ULMFJWvNVInbJobw7jHY7kZEcskFxmKvYMI74Cahg6Sn+BC2TgTPCYUF+6W
qjJuVIzaBSNg0u+xUCXYQKxzVwNEqKcx4aoqkH8x/pi5cZNk3IgM5I+Gb5loIvd74b7oyPQRvOVR
TSAuwWSCz76PCi1uvGnwJX2HJo7oKQffgaztMTixYpfOEyjU4WQPHNg1vjthxZsUPPOvlyDZIw5S
pN+4oHXvXRVfhuTI96TJrjdsrjTMLhVBGoiMsv3SvTMUt+aI9SmG0GtOHeU36ruV/sYhOM8yPEeS
zVNW0pj9y1CGFl3zEqOvEYSXSsViBWdwDgV5W0SZOyPOj7XKs9YwFeIXYxkarH6OQFqKol0lZoVR
Si9FRdF6hwaJK9I4F9dGb88l529ftw5xSwjQ2kT3i4DesxskXSlUxHMc1l8w9cVx/BWzbdBfVnoQ
mVydHpaWMZDbGwQOHd0M9CFbHbVYjbOumcyOn3giQiT2hA072O5gVCEx+MTJkAXrt5iRwKapsqXt
1+QPdCW8GRHEtd189OAFkHtE/0abliBeEaFdaASbutJ2SkJScC3gs7vOeI/kw/rYt5oMu4AlELSl
MVWGmpHl4kqP9JXU7X4/WJo95D9TVviShFJvAGdc/Xv67RoCfVTl4BYttJXFVpLEGlYEAsZ7Rlfa
WFd1mMhhLyZoRZVtK0jQvPQSKw8uBuwsQnOcJpebeEgWSkvLDgGbkAmFhfqFDFRgmuTT5NEVyre4
IjeXlMt6O1IT/AgI9LrjunQsOqvrI3I3q72ZC4JokpakIXWM4J6FZPDpP6VGlcWqE8I9LX3xK1OK
UM0c0QWBo534YZH9FPb0zhApkTU/efpWRJWHXeveYqZf2DoBz7iz2AmIomzQT/IXMn2k4UFmzLOD
PHAb4hVHry9IUyFUKgWFSdJyVyP4TTKDrXhnyL8R9Sxa5S/SMcx3mqmcNH4LPxm+Cv4sm8CUVCbS
T4TNbplb9kSWbU8mdIdMdGLB1NRvrzKmgZK1JDnO7U6ozrpVrhFF2xRxRMX1wOhiR47zrZLQk668
d93sTZ9q0l87LbtKDdRSVPlDkHnmjJ6xOmKI9EMQFzU/z6DCc/NY82foAxAhUkk5m/ChqgyKsSWc
IsqTcaqaVvBUrfma0j/c46qXhxUr2GrFJxmVqwq5SHnh1W8Rm1+GAixE0XsxbkL6QOnH9vMG0cSn
RtMcrWgEY2Eb0iKFrDAiVorXKQSNMqiqoa7WYoDP1O+Mx8jq1B0BkWXzMEYkH5Idcy9Bv9aVuquK
7yp6U6XNT9S3dtBnoxR6EQjg3DjdtEr6yMUshjNWipe5BqMospuBz0GRz0rSH9XagmYlraxtTmqe
3ubGOuY8D5nFXNa7KhZIPB6XkqSwYqW28u+ozPbxmh2hbKNhtiUTiRZ7lKXML/VMYcooe5WUnJT+
AC6kPpam3RJdKckPREUw251HxNKmEnglqJPLXt9W6nBt4vMiyG4oP8gRkC2IrA2poPP0Gbxl9NZq
oq8vL5KKgKE+m9JyjkRONOjN2fgQp24/zvV+oj08lpuzIrWvZeTHKOmTkvOqxAeBHGR69tOLhZMn
HFtbHeDAUjfTRi+ejW3GZJ+vVcfbHsFoRn4UPxDzZAbTUrpGRUTcWRfpwMGc0PbuWFq+OqoEuVHm
7smtS0izCkXIwc835tq9wGVVkJXN9yJohpnc5P3oiolFKAuJCDRRKY8IadhEECZqbUccquO6b/D0
km2F2/F7oHfL+AcCWOrnHj2Xwb5hUatHYmJxl+cPBLwTBRwTeIdMXMeC9Q0dNBEBO0JHtRtImJTs
EeVZjomqEck+GAA+abZklDnkVKDRK65ttsXOBJErUgCA+Bn50gfaNwuTKCJ0lFhk+n2jeUL0C+aW
fJnvXbZnQ+2QwBkoNRyS4NXdxHpk8EMvBuxLJgT+Qi7Vgq9QMMi+kHh4rVDzLaj22Fto3hjOHAJZ
5bcvPY9WhAzGj7qDgp+FIN/5iIUTYaLEqUcllbJN2GR57henVdHpn/T4KmDc0/YMUwhDxUtcvczT
WY2uMp1MnBEVn7qvTvtRPiA/TzOPDSTunVF1FMmVEFf9EUUGE08PINGUg68abiuxNxPnZyvzDYJZ
0jYlcLNwtdRthEvfcBVUU6NvYV6jvCh1hldu2cUHyAlZYt8aMnF0JAsaGuQZBMhS7pzZ4w8ex3ph
4KJZFNGMdKDvI0Y9uWN/AIArzkSuwX/l2/a+ztieBH8n+AtNfhQmMGFq+2b41Zf3DoOVSYGk4AXE
HeFw40boxjB9eJrIw2Z54W51iqP0L/4iD4zpMKeGMfvXly5Gg8L6bNikVfQAe9VySwMkahfx6IP1
Uuo6HELZH9V9bpxBpoa1ynsDV7wrVhQYda5l7BEPp1xqTYffYd0Nh7zv7YKr1pYlPw3vqXxqlX0K
st684TJLwjM0F4hYkO3IUR/BzZYetOZVJTkPwGNhlRGKy1X9lVkC3A9WQIaZnBa//Ck5esGJzuRL
6K/mXR/v4Ugi4pWdmmuI+qtz85qgrom+pgZ+8SzjxN+0mPuEYEYe+hLz90EFATK33P7lzgNHquZN
eJQkj+AYsAXGvXAVUON4sUdhi0WT5V0NWySEsHdcQQ3iFYad0R5kOr5mABlQ4gPNhClxhxXSd3Zs
P/6tSWDM7Wh6C5FqibHlK980idPFzV5LMn4v+U3nt6Yz09RjOigxycxNuMBHLs7h4v+vxe44ZNvO
3BVkeUAluiOEsMBWgevRgbPMEOkyBED7cKIW+H3IFPJK8UKUbNciJ9sMtS/jrHmjUBp2VOIOfEIZ
kkt+SzsUWfKY25BOhZCZLdsqKVs417cKhLRxiymqb30SOZZlu1p9CCs+ozzIQTH6fd8fRZSJuvke
sculOyH00uG7mA+5gqLFw7IDM2w9FxCvl/ig06WK5W/a0trqdQpMA5kmXKBQxkDK2QW1J4AQ89mY
qNYGaOJodONyx1+6Np0Ge+GdwlvlnlMjK+NjdSKgTpLTKgdhLe8/UKlWoxO/6tq1HSmVt0V6EMjF
oNPAsFmaKqaTVwWM1vI77PUEBWREYOE4thU+XoxhEqMFEaZUfhv86B/kcOlLF6wJaGCkADWMXj2Q
E4ZAbN4bqSGu2iYVCQ0gS30E+gAVu+InXSoChjbh7039gHmLvuZ3iZjJ/hZ2fjqwcx1N5S3tAEAJ
CfJq3e1O1k68MX1Zij3JEDfY2uQXpi+FygDdqduT3Jyk5WLJLyTwmhGGcEdjxYiODCHO1qA6SeoQ
WNPwIWouOsVV2yEfY/jexCWSgHqKtNtPxG0B8GVOOzzxrIUKPiV3vLKeC42z0hl4S9mk6WE2XDh1
27qNOOiBfUBZNhfuvhVjGCkOuJcXu/9io5C+URClvxlFksmd0Hskd7+EJs/Kppn5oNffDo1AaGMH
cYlM0vAoE+fJ7bfEGLXv5PLVmOAU8kDwxNrR98q7AOb1vkaFgHBbDJS0p6syO3m5pdabLGZZPnAQ
oIhCNQH+gW0uJn2htdkOeezmxIvBaVlRL8yDQNFs6dSvhJNPBggykGhxsBwmH/IviLmqXzlbFKT9
AvDXDlonPgFgEbKw7Aj3D6l/K3e6vK1WbZ3LFzpSa+ZrBlGcPURpAUaCG8cAtbYku/OJZV5pBAw5
5r+c1fAlr1qYTdV65Sf3sHFg8NiuVjLqfqC7OS4IrOfZ3cU4zlhq+PolArTgDuDPthGG5R+Rtxh/
zCb8tFwOMp8pk55lnhC/hTUDK5Vd1Ato7gRxk2E/8DG5nxLC27loTqfQIC6iIz/tVGVcy4UZJSCW
Rpm4GP4JoAqYz6AMfCCYPXzPRdVZ4tsk/+v0L22C5ecBJE3AbOVdOSJ3aL81KyDsJ/QTRJS11B86
/Z5jf53o9egfCOsbiJ1n9tM/4KIgWNYCS6Vbv+pJE8PL+cKVlz+WtBPeZ85Zg2iIK08NQklmNZBL
HrLpyY2A1kH9n7obr+IFvec/w+WqOjzjR3cAgMG0jk6cWy27LSLoQibXcourFklc8To/+FhQEiX/
xDf1yzqkn8JN380f2et85vMA4ZRCnIE2Wh7Ga/IXyddnklwt3VdmRL7F/BP1DaKSKVhnzWyl8o41
ihXVTih3gfHbc6CzQ06hZ7UunQgFb2NvfybolZDjrnCFSsoV9kxrw9PSv/XUqgf0vea28C4Dkm80
TgvpJdL+Ga8c2Xd4H+wYn/ln/yK/ZXf9ZfpB4IULMHiJqLHkmDDo1KUn0TdvGHNULk/vaEAxQQ4b
xjWyhC8IDLxoX/vqKWRGIJ3ctGvT1kiS/j+3n6OeyKzZdIgpos+MnQOyKnYCLFQ3Gr4hwvnf/yg5
b2HRmFywPFN8jc3MiRGSS14j7Il0IIqkwGLWH4kiJ7Gi4PLbuQlZtvmWdwwllvrFe9ZP3Dk2jOGz
6EMfIBGEUFG/aCgh4iMNQfIrm/yli/qS1zZuq1LyTKJFubH+GGQXtNuQG2qD8n4DDqK+kPa2vMOO
xG/5IaNc0NpLf4A40l93k9cuvIfxw7tttUAKQJW+9A5Zzhna8GoMR7DWzYorb3FXuLhyuuub6g4O
TtTQ+LZKkjmDHCIL8T1onJh86OCDwwbk9q7+sR8DrfbsdGxDb0oGq2pTLGyionRr0WcDHNd1wJfW
Tw2dzdmn7HvjkJI3bTrGexyddHlPPEVKhTSXscUFYuvf9NpO7pz0RG+Y9FU1BKxvpp0kw8Cgvge8
RyeISubYR4QpOMmVJQX8Cl8OAtaDvbAUeYV/yd3qOTuQa7Abu/xwopP4Y8mENP//7/LM+Vzd8b7n
aO255DEEQmIBD67fULCaW4cPDzhkvXUiayLxRd8i7kGjyStBUlGSZMXd8zodie+/NC5lC3+BMz9K
IAfUrDRUN2/Zesl0B2jky1rrwLy6rMeXTrHVrongC8m93aTIJ7n1on36CggGJhVdP/BGs2hQ4/QW
QmxXfCNTu/9q7gYgP5WJkZv96440x7MM3ovO13mTAZqoAME7lZIYeJhhyWLmGY5A5ixQni2R9Sgf
1sAk0rsGm7Wo8+GvLIEdKfQJODCVGiih6a6esHDTPijjrrm8uO3kq+FpeucTL+mxfpu/jPf8K5JR
+DjCT2btlv//DtYHAoX+LfqX/99ywYuLF5fnnReS38Q34SeF4slt84/fSuyGs7bGoh3lz/jCsIt4
fj5rPt5qBPjteRVBfPFXs2ugcvZKT7sNUNbnqXXLZccPFpceVoLl8Vi6HRb4oPuMACfIbPRVKteW
PakOxOMk6TaNfavcqSFOBs9cu588TiuGJQycgQxS7yhcClKfx7jO9kXkEfwlEBxHzaEBV7BTslMZ
IuE9YM9vTwJF5x2ps57VXwftlKdu+MJZiJwvrbgT7uuI/PetMm517Knkh6C+KI+JuovK3TycquSi
FjeRzbB5bcd7k97l8U5MCyctv6lGybWG46Kd6Mk2OojmkQSOMr3ixsAYoPESELmYx4GuXv2kYocN
JhSfp5DwkOmjHy7lcLGGq6af+olODXv+JLu8VE5Gt+voYS7IfkEu9yLme4N2SuPWZce5Po/xqZPO
TC4DkKuxb0pfIDGUiI360HaeKb2JwpY9BWHkQvB82N8b5tJUuJVcXolPGcfMs7BnF7d84F3iKeSJ
meeb/shHpxIZ8xfbYscGom0JWMFLqfMqy12Uf2dI9LggGhh1w0NdbQYsNxWPPZwv/dYahYjKbo62
VQzpCj80odRpI/I/pdCeq308/lXVseDy1WQ/VjPZveYDEyFl2EbU4izjLshORsJi59KOW5AUmnKb
TfdBO4vcZ6Zdm9rgFwHz70jrDaQWnYhkBhONouhHIb6W/TWXaG0jd2j+LoYTzLhRbqvIb5lTZw8I
F4dNRDUIuT5GB/KwRVdifMW0vBO6TXuHTpYG2nRE+l6YkYYEiSnYcvKRTB+mYAs7pP8W4tf2dbSO
DSEFe6XcirWbEpKVvcXoflsMbpv0pye3JfF6CU+KE9H1Q9UXFS/Qo7WXRL6U74dz20JmE0h6EcpH
Oh27+BD32wXed76Kos03EiiJPrAW7Dm4myA8us1+33ioCBXIChpVORLZIz6H9E0TfgduNo1x5ALA
xV/kZkIV/IwsDj0cJWWjE/81BgEgp1QX+ecCo946TiJjAM9I0+fspctlMnxLvbUTDr2fsIcZ6n/f
BKQ+AuqcTCaosSIMk7W2icT9EP8LEYWjTwLkJ/B7mu6N+J6nyNyIUdi10UeNZqobzxY2eAajUPGM
6CtSjmH3XVf/AmjDQnmTlLe5O840uGcEOBMZzKnMy3+bXoBqCJDm7JCIk9vH3Y3tNhhQVdlT6BMD
iSRJN+y0uorynvyWjMjBOx4m7J4t2dQfpPIOrGQchbtQ3GktSwecxeVkqfp9XB8iDK7Alg2dRzXS
tLw5hyJuT9QSpgv6Ys2HzMKI6stImSIF6TgBFVuT1Gz8KvlL0rgWnoLRZSCM8EPK6XkcTxoZ3z0l
IRQWHGvhXJtPdd6rLDUzPWvCvY7R937ywCvmiyz4hcoPuxvYPNvXWHpvWvRIaLGnfQKLtDI1KqGd
Kp9qHaBHpcEW/kQ+TPmpTs+M8W3CE8/zvToGwVQit1X/dcHTmi9d4q9Br8o5ZnZBNKy4erDFi4qj
ErAJ2sfi1g4iRkFQDjLkNov/qWX3VQeA/aGlWYVohItlENiUHcTMMyxkblfuuGBd2iGICJrBULvp
XiMWAvfo/k0EMGMk0kC69ibD/HdBIEfBdEAE7IazpJwcPhVkEDBgpLsGkHeODbMWXvQf4eWq481/
Kw+SsplfhezaMdjPqyJFbB1TOvflqTb2fFwTAxxarOWadSPcF+ZivG3mV0Mys7DTTwRpJwIz5zHQ
Ifsmcrtgl/0MA9OMgconwSCF4WsYTejUYDLo/ai4BOb5YDYM2w56hHqAVmlCX5cfyGhqdacn95qs
NVInDWELNzP8QC5Dtid6aPf9YRxp9NolYJtUWZW7hSNHc/KBjMwNSTblcGgGiHAk0zANdvggBmdm
2iYnfLVvH8x7RR1iehApAY8uqXUPsV9P/yzB56Eqotcs/tXHX0l5teKrPsE7v5rirSfXQ25p5bku
UGBkQywTrj747M9K2csGG7qN7TtBijqe9fkYvcSlI5gXxpxe46b7ncYvGhANrZnJVtCIwkFgQqDa
vsWLQ9OlzHK547Pida455+IPr7ZMXfI8B1X1oGE2c8jy3U/Lv5yPA5mUGvkqe2eLBq/aBsk5SiAj
gWsZR8mgA3gjGbWgCTRC9sO9gm0s8DSKAPvXZmFTIRYXnxS3OBj3InwDI7IE0viqgzheambNtuHt
N59hc427LWrJcnWgeWvVIgC96nFIUGxNemSj22p3HsV9orkK4UkhpQyPVPIMVh9MJSXjKUds+2qk
LiqccnXnluSwQvFypZ5xy8duNd8TNox516CflY+8L6sjl/nD6UgUwKK2XBYVrYbyF8sfWnQwWi8f
vuLUx4T3wgYnNzi/3QCsuZkRybWvGiu9wOe+zfP1YspNq+JtjWzsqQVlNgtoBjc4P2Bez1AE6y4F
PHXYU3WyE6aTFpOJVL5jMinrSyw9iXrD77tJuplsWIwhwiPMj1l0N6qtKBzq5iDDZVvYGBaFW4Jd
GndV8TO4QnMmLveIEh26G347xDerHIfwGoTbLH2IuC2jQzUwOuxm4xiXR7GwpebAFajXr9NylCpf
WFtmXy51+xZkTyu5WVxUlOQrjF4y8aihHOMa9tUYvxFa0Co7ptB5BiI+V0tcUbbLy0AJN7IjUA6L
p9IFXOXNn3r8Xgdh8hALrEcbDmIyHddPHNCe9rr1dDe3/MQ5rhCMurPFieqyuzQ4YjU37nyyAEbG
UA14IZG9PP4aqj8j2yUxOcTiuwV/Zyzv8NhoPFBgyHTNKdvZ2JfZEWOeVHhDQHqxS5kTwkxL41bJ
e05S6yMmoXghGR4ooj9HvINN82n14KoQ6zQsq9ehYyU8JxqqYz8kkM4ekTWRJ7Hpvkl2hEugH/V3
hp/pQGCXk5V7/bzN1ySYDepEixJ5JPzDH9YsQrcegvA+WK9a/RvFLwu9UdOu4LqTYdrbNtwDTO7Z
OuJ5J8crww5L3IjppbsFBSq7NZMDlYWzkyl+QurA5CrKe7PciIyFzaUADBlISMLinmctfCm+Deu1
C98zMmhMX0fbmv/Uyz8MUxEnaRS5PWxMQWQN1wIl/qczcBSPJPyL2XSygBzKDOyDOGMBH9zsLemm
qO1pRvYJdsFEghoKK9CRdLyk4uaFosxuDxoAYIu5ymcS5EdYJSkhjgIZSH55x13BpghXJt1EWJUW
yD2ZDX9SXNuSu/wWI8fKhiUAQsmONADKA3kFxXGGtWAnBamQafLBFIGSDcUSgc2AlScDACnzAQZX
aIaNB0gNRpkVaIpOPW/VxiWBNbA1vJV5cgUUkpQdDAtojVp4aA9E1HuNI0PHID+AjhCuMzkj6Y19
xhNMR5dv6HVm9aGkPx1vlo5bIImwPlwbvNR0xKRe3qEr/uGSxHZDJyoiQwJg2ZSNzA+zo9bdMGFR
3CpXe+wvOkXF8J8qgdyuvnAtpKKEdF18QWTzO1V+oswK2FIQ6do4Nrln6AeKbbp0R06EgIwPkZ7q
GMKfVH/yWPGP5DaiXgPR/iH1WZA9BgsAc869VWaNYBpNNvsirczrW0vE/zJ5a4Y6tbuRDZzNB0wh
Ix8InWuo+xIW6VVAUEme6SuSVRmJmKPCDcGdYYA07OALiIaPlhBuYI6Y+C1+DD5B1VZ4F8k+Qh/2
3j7Vc+13TnfkGXCNA+jaR4MetXn23yhpLCxG8EwXIqLLQ/s0CjDsrY5Jt3SSwZWNrfFP/9R2+PCk
wi7Xkwga0jHZkzeInyitLBV/GPzZ3GYIeflTGVngb1g5ZLKtEZ7r31/LdtpvEBTlH7NMSZKNliqR
Tou25bzSVHZDH2GZLjnNW+LjeMCm0cLP0IL9y29Fc2t1lEnh0KP/k5SwDVlHuLYQTuwXMu00t+/3
WJZmVrVx5ZsIw9CQUWoeJb/RmghgGwzzl4iH9ZMhxUQdg8ZDdYlYIAKFfFaQjgF1+xvFr4SdwsfR
A8uDHrkYREiIQCoNEBqYxzWBIF1p1XUEB7wx/iPpvJZbxbYo+kVUASK+CoRyzn6hLFsmiZz5+h6c
rurqOn2vj4WAvfdac81g40DHJD4bcazh4J3ddXQeDnQChoZ7pB3gxnMptsSHbyWmlodq26DythEI
lvgxf/D8gG4z3qmCfEpYehnpkpYEIK858Q8Rj7B9vchSFh7u0XjaTodz2VvRn3qpMLeYWOYPFCtA
tuoS7z4QfwAMAVn8mfYHNLTg1Y6eLJSvdl3OxF27Mj+wqC3vBXNrAn7dTZU7OpYBPA0wyFY9p/nq
DXYCoowhZTZXXudiB4METgC7gD8ruNcbbZ0e4gvNEbx1EDcDv8PxCXgHHBiVH5/bAE/6GmCRA9fz
Wrc4Wk/DBY9m+MzZSv2Fegu7KVzkgmeMdH1ioe27wiqGNcg3ZiuB1FK/OmHavvjsTXUbKACceF9W
41XroV19RY9hy33jfQpapqb4NbH46H9gHUjvT4fZ1qyqSD6C6lr9DRVasnMP2YQUOcKK9BmfPAE5
RVhGngvULKaAEGQeieAM+/xjy4rTSnOqGVKydFihKMFMq6K60zAymg3ssjaYVcS0IBmhWZXV6Fs9
QxnfBvIC/gKJAo+SfBv2tdJCfLK872D0d6XSI9dEPePqEIagleNey8ReKYD1rA/2PBYUZghK3iM9
U9jqvO6BQ8NlMoAtnAkvrOroxEThVgAbiL4fitdsgn0cSeAQ+0CfMyRkU+2IiUNJqzllBbFk/SsY
0R56uQ9pGTlvOMvv8tEgOOUbhAsMCcwYgfdQWaC1+Y0033aqTRbChVNSD2ERO+xAdT8rzHkTbZpH
8gAe0K5U8sEf/udHmSKD7Q6HBVxB2IVTsPBxxMwfuAaa5pBoFiZM4/NtvmptXh1F+DKlLfGAqN9J
wwUQoCc5J0cs5CIQacyYZ1iqsnuSBOwhonnApTVv+b681Ht/xZ1C1lEcMdyFjNDsmu0w6lWnzSn6
zen2kHDxWCEPLAeyTdmF3lhQ+t5SaNF4zsPPrke08FviLEXcB5p1Zj6Q4xn1PChuY1SXyiJiGD2D
mJaKJKbM2MPYeaRoFkFJI/IOuRHKndBRQywm8bz2KHGYdcMECmfsn2YFikDYOPYpyHbtoEVuwICH
t22hoaZ/s8xgCf/byhDLslcF5bgl4VHOywIUWFzaN1JbZDvdlHAtX7S9xjaYOjJfRa7GIyaq7pkH
wEWzYIJl/Vzs7I5IssauuGTMhUiDJRsTOg31Kp5kv8G9COcTyqapho7yr1qOiZgjSRMwm/Y+/WM/
xxQPMSzwKtvhZJwbcDEcLaoEdgmNlqwQTpyejv07HYPByXcrdduvLbwH1coSv3DtpiuQt5PKDu5u
YcEggVAXIJJYqvXRaJk9uZ6V4h3ATkTkdKMvUvkJjCtiuxwt+vQ9fnDN6IpemFYNC062z2zLU8ZN
ZpDXLlFBAx4ejGqdEjgGElMAk6bPoOn618pllxqYlZqx1ZmvQjy70QHtgnZgjgdS21IRENoI/MQj
oNNhsMh3gSmCSPU42dAvs3Cr3+x35P2ps7azje+KpwyMh9cK1OajdGFw6bXX2t2xzHtmBZRpHHY7
aL4/CVO4Fx75ZLJ2a54bBA4yvqN9yZzK5+XbaOoOFgrqNXSNTLCYtKk49HDjKBeNmQ/gxdjFP/Pz
g0pK5hLTXmLex4/Hrw5nNOQw63ESqY2XVNC6KItcdkaKsreBI9ByzG7dA6YH4UE1nCzFVNrWIFpC
V4dJC3anIJe2I0jeuElgoXlp8rvU3PzoWOBQAkGZDfkJA9yr8Te0VWWeSzTDDp5DKk47R7ghXjPL
YSNTuqChQMCtIjE5ZOC++cx4xtlJL+95fxwHdCaZZ9gXgM45Jrkg0cH/HOXkxFi9SZa5PiO2LcWb
D2NBFUMNvMtARqwIjvHR3eQPkaUAG+keng3aLmO8x8E15TDBasdyeW6vlNKRMZ7IYsGeY6ohf/mR
4RtNc14wQPFjsj9l9zCyuN2fQ+O039y/ho2GRUVTLYy8Qqz1BHxw/sKbf3M34Pi8RvjmpspapBDT
oLOaxVlXvyr9WGdT0BqI9iLsXpUkIfiqz0xd1MYhnqxlZXeKWgs2DwPhglQG+HkpdHd3xE5tkYQ7
FDDe1sUhX1oMJsqOc0r6zJcUjWj84JLRCzEYVnQXXV1dRYe71kAE2ciGhYFJaL2QseEnjhKSHrpa
aaOZh0Be9fU1V/GlOauIjZvsS0ouhbmVQVqMgMZvAZN2ZO6PYyhmFn5wqJIr25A8eTRYKEDFIH8N
CMxda8Lyn1J9Ajo61buNWVqcC/CDpV8SdYv8aNzQqDJah0Ru5FvwJyI7UrvHlgDrDNSg/rQwUGqh
e/3qaMLj8it0awsZ0mdXGF8pNtjvIPzVtAOx2FUGSpzCQyC2HvYd7Aya35FX9Mkp+A4tXUL85Db/
I6zPhWonK4dBW9UNcd9WRwqPgBGjlYWQ3BaVt21Bwo3oy+TESYR74+5g/eXkHPj4Mc7ces6EkcKI
/qqeu9DkWuPaECMF+jEX+n1pvBrmtDoOX28dlwFjTpMTNHQB+GStY+Gtotlr+7mULmD9GNHtgwAe
n3IS1DXLvUUilS/6omneMvHfNzjpal8I0wZgIRN7QBzbTNOJIQVnp0+yjfoFfv6qgU3EPcW2DVYx
E+iWcjb9vKpuI7qQrRYaLvvJAzlUg4YVCFI3nrWMGSeoPmN8GaFDD6zpZacOcEVplynBXd5SZmyS
cb5kcFbPmAEM2BJo+IiGe7EFEF5w4RrDBf7gQ2Vpny4i9/EFH8lj7KJ9RPjdVgocme6dt1eUnVEH
l58hd0+r+uYZ89qJ5YHAkznfHi5IHM4husE1HHUdqnSKKFWl5KvSIGo09lDdu2SbGFvB2xUh9nbn
tF9KxUgUCrEzk7dMlrTwBk1v9FeH6EIVuUk+e6m6B+Y6w7SERKx6M5j0ENKxC66l9kjGpsV7RP7I
D2IwEiN7Z33X6OLk1afcJurG8FdmuoDIIBnEta+xYzHLtdhDtVyIbC6+d6s/PofPxuiW2mcXChdf
PsE9mBCBKFxEIKT2OYzXz7Y9RhR3CK3rndTbGgqEVgI1Xxr1MSucENktLrfADuQU3zrlX7NFiKs0
VztHAeZFBNxNccKn/ISZOiyYCrk1CYtkbo4kRwwMrXhOYrfQLxBLIZGFegb/DmMXFXl9siwycMGv
CP5ZulBhp7CfK7zAUIEc15jLJO518DT2OkEFUE0+/FbHZUg8z1AvceifNIX336oKptQ2ilu/uDTk
FOC3sYarWf4ijGbt0jKqmHynWL3PaxyyoMDhC4g2Vd3CISEiqTGXTXDKzDmB7R+SUwnFo7RFhr8K
4lkWzsgPEdNF+K60Q1yt3XcCRw/TMAbWTPLhETD4f6gHEdGPcPkQPAD5Vf6pGT94qB5ikPZZS5Bz
rG6TYOPVN0IziCLEuLPAlW10voOc3AUfvJVsV1sHDDLTlYlSgxYJ+HmwJd1Jeri084n55YVbLV6l
ELdLeH2rRPqFUoQYqa5tjuEIIg+1PsQYIorZ40hxYee7J9iSDrTZUFdGwALaacaMqh4Jr7poS2ik
oLFiZoLkMbKHu6ycsf6ECdSR8AEE646VGL8LsXhjUZMxt2I0PBV3ODxKjNJwaqQRQTCKvHzaIy5n
ZkfXSvM41sX0Ih5WAoyYPzADoNxgmmJBW8A9kLqN9Q4xKqL8Q1EIer37qDMmPw5lWrcXd5RYOeHx
QDUjy8kuXTKCrJKYTshFhLQhdT7FN2iJSPWAKuCa8boQHiTuun/Ic6HyGUu1WgEVMLunkKSeKyAj
PWgjCyRtVAGVM8DbwfqbH8H/H+CeZAlCLEb5SIAaBteBxhqjD1gxmUVhp5fUg2jmpjRIkOo6ETIk
0ncyWUjLxGfBSqle0/H81v+fYgw2MxJ2wQyl1cjD4QpsXR/FGtxddB5s9VS7PD7odxwwOIlCrEVP
wZmuvoR+AyUvhEr7ZLNUU1traNhsn41OclqP9c86GisfpMFyM/vksx5lvYL2H4BmKr51idDqkV7Z
IQ81nQDwAuoVEjEkfOxzn2NlOlgLwmruFZvETYQ42BeQRUPpMVqdfexPi1mcRa2CIwvE9i6H1zQt
sdCBNU24A5DhyFxLIblRX3M/2MuPhACNFGASI2GUQ9m9hfhnct8a+gUbxDafzPTILiY4p854ihPi
0kN77Fo0Dkf0N0xQrZaELsgKlH1TAjXm/QsjRvllvNo9oAgqICCVMqA6teSRXUZ/hz/RtHm7a2at
BX3DP7SBNoTGpz1XRwzG1O8Pesc/9YQYZ9QmAe0DXjNv+amhkkDFm3+OQKdUuk+AgazDmXMqPKnG
+Z/m6RnZh8w8Ep0WEKKJG531z5nETpdcB/vd54XUxD/DUYOrRq5Jg8k+kamRk/+AtOEEAJVrks9g
VWBOyzEVzCb3FlMcjUNob0AkhNuoAK8iP3CY+uncy4YhF/zRkUJIfQM1hDe938LXTsHXIOvZFNXs
YbxTrM/sJeI18yTzCruDsQLMp0sECcjQ3RvcNxZ8xk48sj+nLPUKcQWtHntFRym5U8D/GNo9JZyr
eTVSpkyzHII7hFu+BsmQrkXwBhlKuDTXXCVlP1lkSChuyI/Ygz9wNljIvBYmlm8w1cAnOfGmSj3L
7tzmOT9l033DY+C9RkyBbdoz3TZ71iV8ltJz+LcK6l5YQFQlZDkQ5JHfiiprUi7oyWt5bkLhB/HT
HNOfxZ7Dz4bQg/6YeGAsAAohfmXbYk6fiSaa+E8AGIVlV9u4qEEatmjNhUv00phiAGwwn0TJR8+V
zbCYo9UHKkZcDkwGOQGTLzqqX+Ucz9HnkiGJaQ3+TijSoDo2Uyg1PAyIsFqGf9sIrShsDx8625EX
pLMyRnoL6AWjMBXoj/JpI5/gAzRU9RyaGEQm+Js5bY912Yyc5wZnGrtRZ8hZ2BtjqDs4YTBMTiCH
z4gYUiYO01MSw3mBGIOxJUgv+jsT+iR1aj4rofN1FoOtfBuMtRk7KvzGSWn17QLY2W3HZop9g32H
5eiSwcj/A9o30ilBsPi3esocDNxddDcQsakNBJtPwZEgwuGg3smw9OGjkST0y4GARGvylf/wFvQQ
0HqAJFvXbCixDApqWNaYniUWhP9M4uss29ShI6sQYTMi7ue0DrQgnFh0p4yCjAA3eu48VdpIT+/+
Oiy8YYnhgzmbwMXT0LHP9IaYoBGPR0oRtnYXLuDnCpi04wFCmVqRUO0oaEZB+3kQgG0qjDjaLHUn
gXwvvWsdzrUQ11wqqanMSLnBP+cfe1fHOIw7D0LLgGEl7qWT+TLeMSxloh+JsfthPEv5qG/dDaKE
NUkfpwFCHhJyzJAt+ITM0JkEiN/5keUfUj0RfsU7s+YIKU90uc0LTy1uufQiBhNE7R/uIV6zZ3wN
4LLKlgLa6mFjg8LEAosdPFy0cBeyGXjjExABtlDFcJSMgwnKvGnIE4QkGbAyp+K3/1PTScO4J5TA
QKBijYAKqpwrS58bzFaPbgRyqM9KYKf47dFweFPhRjIJplZsOf14p3Ax4AcoDnxKDrwXunH+PlAd
heOpRPcuw3cHwimhQCPiGdnE/gvPMNyVwhcFBUxgfAghFbN5MOmYAMj9oPoxcJNjnjqhGxv3Szio
4BIUxc0ZD3IaaBUQEN8HXrtsfGkyCpaRDjYFX2D9pZY5Axu8QMNeRRsumYXLP6eRAP1ssXWBETBO
Q6D/j8qY8WTFdvLCKCNuFgzVKDsE6KUWjjISNQMNyj8urSFQMMBhsbs1w6h9c+cQWFZ3+YkdU2gZ
T3b18MUgSjp19/jYvvMjfOn8Wm+x3rizgArqHPaPK7+cO86nQFyYMDcYK3yghc86hHYrnFhTSCVH
a49pc0kO0a6/hQ5Gp3Z9Ko8Jpl+W+YAneIpP/a24aDfzJW4BcK/tXLnmX9pTOPFl03f6rs7IM92Q
uAqQgBHn4Bnx2Twm7joPnweEHwP3QH3Jb7S+7AgowKj82quCjT5V1RjKNTbB8I2p/PQ7AMsv9Yzy
rW66c3dhdMdf6H79Z/8t35gFwNTuLthsQ6L5yw75sd6pD0BdwSd1xZJ39Ms8qP/Fyy5Q4LR6iy9l
N5zVc/eAaJPuxD//WVzE74ChPT50DqjEGsjqc5wsAUx5vakQoRqALX9LP8k43gQ3XcChfrRM4CEf
Po2eVGBKr39s1G9AuuGQ3j+r6Nwimr3o82YXP+uLvmJ5k6IZ0/I+iKZYtudmKzKc8LfhVXgmM2ab
yiZcDNvs2Fw1x901VxwpKpg5EDwootmT8qn+HKVijAnKs6tPNXB5qPeYam2kTfsNm3QHbDu3cUHZ
fq7ms7nCWIvO+X64AsQ3x/xcnYpjeo5f3dP9jv9ARBl0gil+NjounGyRwHs1ZP0ZNhV4onFktDhV
kQPCBHiw45d8qteDim8aSD9eLQ4Ia/SC+cSAoOVVoxVBdDxljoFj0U/OVsQGES7leEYdbv6CERvw
xoF1umm+b94eaG8NA90SXyZvP0Rypp5/8Jc8DRNSgm6niB95I7RvzrgfsETg2+jWHvO7uhQO8Xqy
xwuV3gDwAELoL+pNupCRNw/ywBbFxAxCMMRTKMf/hjIZdgGU+3fp2b/SffKl3IOz+QSd0XblS6at
vuLW/Ab1Bz3B0BFQDuxQZ/DtCFTIiRVzCOgUkeM8EFRdYntCHjKeozZHLNUBMwY/nO59NpknJ7E7
kuEtEE50hx0rnL/IX4cV/ywoG0GjbsMFu1iEVmwMAvA+iDSnJD8ZTuWD+4y+KNBiNG0sj/ha3YeF
uiDc4oubWT2kvfrT+TPOcPktLaRFe83fzSu4qlv1S7gKOxZctEImK7z0V33S19DST9pt5LJ+1zd5
BhZND+FAR2fEomzZ6Zk+NJfijB4ErQL7aXqkEmMlcjep7+Ar9af4zoPmfqlsgWyXW+pVCmD1PXn3
+ax5g/hor+ZrRUWa7xW2ZracLTg9MD7/lRfz5s2rUdMOYlSQTT8P3j/YLuw6kNObX9Z7QtH6BcPq
W2DeO7G8f/PTAYcw4K+Z31jjcO0PSVSLBCclMwZuBQ9m2nkEACLwZ3fFoZlcFhgfNoQ4qB8BlVnM
q2rFNIaviJMfCFRzMDHy/1x5g0W8zyxexrh2XJn5w+AiWFi2camfAfPs3/7Jxj28QHk0gp+AShUb
lQvaQZAvA5kj834kYOy6fGl8U1BIjXpPM8NZaS650GAddNjyj2aihiJRGV80i4A0gaYRCS0aSSAi
CHtM4HveICsxACvGs8E/Zy9eg24xLCHXQ6ZDpxKou2hYQVjDbDLtjiLGAXDRKnKfXMcQEDY5br6l
b6AUqf4EvjjnLuz43GIyWGLmZ5IpxT2BNWaZf4TbcrD2D6ixwtV/NdxUJuc6PiGoLaf0XGCIlAhw
mVqaOlRI3vSSz1mI6I0jWhYkV7gRWSy3rqIuGEVEgjQOZfl/seKhHBywSgyw1oUTjk3cNAB4Hrt4
JgfkZViAesD3QJN42Nx0XrPxVR23d3wkidqD2wpoRRIKezAKJqY3Hwgq1K7A0jDrmIc7EOmSetYB
iNj0xXD1iCdCxIGhEtll/CeIKX+Dv11XDr9MxxwtW1w4WFWeXDal06X+wbhKJuvCYD9GcwN9dASr
WZvKm3MobtO31mT7RIlW5duEe5NIHLASRsa8JQFo5kUNmAH1mJ5jtQxlT4BYkSeoT3HsyB5FiLyr
uogppVew0syrXp+g1MJLkjjk8mkggYBh80v3jk7bzjyLzbCgGGK29eNTFGpAhlPAoYv+b9NkgZUv
gdw5/JGmbOTPejNa/rBFP6rv/gxJkSA7ti42e+mKAziXqaIZZKkxF0U5cVHZymvru0MKAZwXzCDs
8DEmWkbs5UY4bhocAB/R9W6bbXLMcQgCnYqYvjvj6Q1yo40ov3B7N8d4cBo4mTg71rARCS7iouwi
g6K+LGucKywFPjVWq1CtyVoGwIUQlyvkse4INf5/ukHhOZ1UKJysMeKoaxh/Qepv0MP7qBGXWMKV
LXZKKwnuc+1QQKN39YKdq+Hw4CQDorVVOzjfpmF/joggXGKF5iHjJgguMp2LVXE4gFvUszxZk9wj
wZ6ILjmBNBGOnsSWIItYlVixwXVgFJwJM8zEu2aj8IXhTXFbfHkZFE+pIZXo6pX2DKKsVV6Ucost
aCDutHrOzkjVby5UBlLxj08dCM/LRU1jMhu/YezVF/eBypqXsdW2KTYWcKihCyuwgdqt39gTYSeg
PDiFyhpupFnu0BzrmON1a/mSVZbQ3XR13pGAa5tOL6LZsGv2DmUhnxUXKvlKNFd0E+wSo1PlGZ+0
MJsx4B8Mq3uZ31Tbn3DBmp+sIMDT1xABkyxJRtAnXOZBXWYTC2/Ic/MCQTG8EaWceksx3Sb7gGfD
iH47nJIF7IiN9xS++cUyUL40/Xyb38LsEyNR2LBdVBgox3MT0Wy/Ecpto5ENsVWMqwxNbJgTHw3I
C1/fPGJ44WIjYMoAeMm7Dqk3FGaydLgqgQGVeIlGK/W2YGvhjDComxcCnmo+tfut6Zj7IqzBaHcK
21T4w2kP1DaKXtHkjO4GUIC3KNWZCC8F166fBloLBDh3xiW4Q3Vo+OC3UZeiyWDcWSBtGtsed4M/
QdAtACfciAgRS99h69w/YkwZC1skykpbkgD12TZyQGL91NDYtVtcPG6ufBgguHs5JFLvlogr04qs
w2GmTDeSNbuCWszh2PJvTnF7VVircNozwv6mHEUEcjDGMqp3hD8EBC0gJLNPzfhicypZrPbwLV2r
Ny0PvGQszmNtGcuQJ2x99GdmQDRnYJcrM5Bsl8wB4K9TDTkEdXpw8IQFbWYoU/TNpcE2aGBCbYsc
HpxD+GLDNzGaKRzxwaQvhXG/09I9FKrIxTGciBVg3moRV/fM3YxkVmCgl4gaDKRBmeFGH302BZHN
fNjiwxkMfNvt6Z88zvkAZ3Zm/RjNMuU7mv1UNOeueMe9EWGXtoZ4ARvK7pPNgFlzPKddxSnY32Gk
wjQPOMGdxe05Gb6YgyTBUg+WHJYo2xkHV9rKp46WoHwvRWGqi1hyLmiu6H0IBYcdjSY/oxPfSTbh
fZ709ZF2WOpWKKOzE9AhLx/ni7YPtbnpIKJOlZUp22XHapyFF6hCvwiyx6gQHb1+uvLJCYMzz4sT
ncfxOp14SnnyKS85X1jHInxsAf25GZ04/TDF4R8sWSbCs4DKA6Q96j7FWWeSaGhisATrdVdnzG6n
pjwwM3twBhJTHFHrNgxJ0nXmgudT5YhfdfGrZOviI85dCug+o4lrdj0Ib1LQkIQHmWmpUPkL4xs3
0nWp1fYE7lskMnQGOspwnUyQekY4c5iDsfY4kDppIRP/VaLXk2vf+XAVrfxL8A+mr2TomlCu6htS
0lUo3fPcY5/RdNg3ubdL/LVLzEOPCJ9eaYK9B2ROGeOjELaGqg6zVPAXZpS/sEtx8RqpK2E+KS9d
xEGBFUsHEvUZo7JcNhOGK6q5yErDCmr/guHqXw/c2tDHuwO7MUA/PHeJosifBN/jZSj1MtCjuWKi
4eOtwtKo1++Njq40hDLlRpuiUh+BuwfrZakOHtUAXtlhb+cdtZYk7QV0K7G/ztOjMJDEXZcIM3Nm
mXAKndxt73G5dHsAZxVvuE80R+3dAZx1+rkACh7tWLrqOGAYlCr8Ef9od10NsT0RJ0fXzO41+aex
GF71j74PlC62BTTrTZ7v8I1pSYqWkawF8lE8GPoNeypJ02CvVSSeB4vWN+ZD2B3HL1Kl9LMazKdQ
QmznxDmA5IQtMy8dAy8d/Pe2QWeuUvfSlyyycmLLLuz7hdC7mxZhtQZ70tefExmAEY9Jo1m6sErq
dVcqG+gFSuedU2q0oXlNqExzATaYf/e60VTtWBXiFonIEM/RTwSolGQoPbhTO+N9UE3PieAwRkqK
C7I0J63cmQiDPdoSN6MsFeJ0j+a/FxnNSswYceZHS5dLGahz6r/DQpzVYg0s78+8sZ1szZF5qni8
Jh7+y6TWxGyAScaYawD5iEUHKRluZ0ZgzkwjWYTFb0M6cOpDyhEQDujCkviGXVlMFnzFJCbAAd6r
KuC57DQ6GkR9Q6qiGkBKlsAQNcTAAyY65EFfP49YBnLUtXNOw9KjVSO9C9eqYfepEahyUwTctRM1
ozylbsXrS2aj99G4ubc6EpfZ5ypUGIhCFdPpEuqJughJTomia26SzXSE7AivGRunj9TtC/MZQdIk
eJ3LrJN2S5YZw8xs3nQ06NVnZ/JcCcsjiwsRGHTgsUEG52aIEe+ydAmsRI2EvTfeD9Rm/HDOMZn8
et4lp2pJBfFA/NZSgEcVgO+k6VIuvyOTa0+LnZsBbqtcJlPAIHz7TbGACkKA3Y/Uswv1a6N6GIi2
fLe2y1Z3GmFtBLGNSFgxZMeDkcz4b3yTk+En6NxN/2nnBkoHo422aXYNehZP3G/wuGvFdxU8Nd84
FOlRgyPR8GC7az4K4jAqyrOXmvHUmM2J2k5ozJWH77Evgw+TJG18dHIriG3Xz5Nup1V4BBD9AU8y
nHDawfsJjWpW4M4SsxOJk4eGNQvpe9MvP5Yh01L8pseqGhYZpUhTP8ZfoGt/4/x8dL8zs1GUlW11
GK4+W0hqPPRPC/OL/HmAIQH7GB8DdHc92mSNG0dsaFZYPwXVZAHtdD6fXKe5RF3JUxm/s6+08w8e
bGpUHXQViwXUVLi5y6wHIRhWAd7atTRVvWWYFI4OEc4zPtzNUyaOPkc0bqzzm8l+ZDCoJ3jW0vAG
wRHQ6uNR2ibOP+G+pneJgBV9Rp+u+xsZ82wy2TUwdrWRV8tk4lklpA0IJqMU5qwEanskPqRIU4b2
6pey1TCQMC4h5FXdza4ZT0HmZPONijGBMdXp5cdwLXEHn0zFCQTyJLTr7+q3PclX4E2qQ2T3gJWg
Dt3dRR2Bgd/vsOONB6MOb/2BEEyKfu7OU6dJoF3+Va/Q/BLSZJhXrHP9J8CVGjl9f6jpw7sk3hpI
DsUgJDwrpA2ZBCc/J5pAyzcpLKQuXelsNWljzHt892EeMGP4wIIv5h5pkgPOWqpQLUR/pRjq0vDX
iSbizIjXffoWgMV8ZDyCQ3Q4UDtJyYmOXyAWooztwMvR5hIyYBsI9l2yp5jscWB5pN/iBOvPW5TR
MMr4OtgJw6ijumkAOSyw9VxFfWFjQKqjPf4xYdJnbOxsjFbVIcoqTBJcLfVaYHzlz5joEa/FTWDe
FmFfOP6MAhuEKjawmyOdWNfBH7bgLmDrQXNOLJ648fJl687dF65pJnyqmbIOQDEYJeAIko16rZij
K18ZxZwOkgyliYqljJ1/vhsYkLEjDw4/puEqy5V5aEEtNd4l+Y5HAsEG93kmmhIm356DjeLwbt6Z
Vfq74FxuJjfv4TNzob3Giomehb/6LmqyCLiZY7MIY6GIlsRw0+4I4iL+AaEDx0kRXoJL0x3zoZFF
/gCyCJNJN/736tzDWBOKGtJPbDK1sYmtvkJKPIZlikUoIVw923y3Bm8Knzgy7UE25XuMuN+aDDOg
Cuk7KI/UJw6Or8i29G8f9ATUjB/2GHzzgeMvhi/qmY4Xb01voWAi1TiIVhm8A8OV7PucdoIVnAvv
nJENqv4VVQOZiXEE414dEWCCg6mKRlCdbEOmHGhpzc49qwBSFSzLPg6XeYGVkhYv8Y6cKumjpK9N
Wv9BGzste+i/o3F4hFMKJaiJN9/Ef+jZunVRO45jJonZrJ5Ak6+G3glc0tmC5iLKf5RWExXwQMWL
N4OvUErC3qcoyogPNwJC1lKFUb00dzPUmv7NLzVHFt3rhFKyq/zlBD6mIkE10LWNGYUv04///JZm
AEF+V+1MIZ4VbkfumLqbJDE4BlM80nL8OIVuwgCoKDEx7vRDaOSXui6vEbqGzwQd6AdGGro3DR21
Acox/j7dEHaUE1FmznpInwFehxPz0kYx0o1FQgLtYOh7OfZm4DIml+6FMKAm50EYp+TIalS8SHPP
qehlXEVB+cWpnZbQciQGswKRFY0gUpdAR8jywydp3+Oe7VbapjIXkvcF4FOH8UrAQafHMDqLsCA1
nwnc8DHySeDCmsVHRUH3uVYVZh16zqgHOydIYSSe2RrcWs99c1AZgrAQ4V6PGQ4GYyoTgVcch6vi
+UnIbmfP7+EcKDH0HGFh0D75rbIlJjsewcjx4st54cuA59o5gnfuAo4KPpJATHSauwkE+ml/B0aD
QzAsJr65SkxYDA3xxelERTbl2+pkLydAeuEl48cMnOVahqh1JDB/KQ+aySiJy/sY+b0XKMhzTWPj
NqCabH0EZQLuuCp+PEJVzutAAXuFuV0aGqZgua03OkEnKXwM6MWV8BZJnTdjgWhoAyQz3SpJR9L8
fSxdofSO2ehxJmxC7E7S8q74zyzdcKG4dyYGZG1GBgCrXhqvJfDx1DXQVhxD9q1BVYg+kee+KcOG
EeBjA0VlyDq7bJ4CIMCae6AwDsUb9zYhwE936h2sFskjWg61Ygc1WgXJbIejqf96DPRLcJzRTYdz
ZlN863/yo/9hNUGpYy4CAEtAF2gqpkTMJKM5WHCIOuHn80x38hvIqHt5pADmO3WjXIUXCEL1K7N5
MlRgXPOKroy0qDHJRYIMyRmq1vf0Gzip3GVn/a7fu0320//1WybHLF8Nrk974cPoW/nd0gZcD1YP
5UrpxAfvgQyjv2SnvJkaPyBj7d594NmWnPJD9xVUFyBW6Ta5dZozMEKvekbTjNpvxqNHKzl11w0E
f4gcWOhP3f2HN/XOYkjDby26lsKXhCmInxS2hECnwncqxDpU5X0ePujtu1MPHP4BsJ3owCzmcMHY
dxHnGAQAbDcYakUcLeQ0T0PojOW8Gf/UeZguxySA441DD6Un7XdS00jmIBPzgTPWqDpKgBAD3FFx
KMZzozlSwkFy8y68T5QusYb6waS0UmHauAhz64OU3zPGNSnUJxcx4UcAMMnGQybAfUC8hfJRAMVU
jGcPF1eOrtSivnIxr1n7lZcdb7UpnWX1J6X7wteE3jEep2cDmzRkVQN006xSuBg/fbGvmRlLKW6w
PrmjrLTAx34+EO8ZJNcWSk6rniNAzwyBWGHujOaJaetAfHsHQhIFxGMKf2OXQM2F+ps05bbkZVa6
X62hVCLXVgVNZYYh08DrVgMIG4Pox20zL6QCawKmdlJQXPooOBtm+fL74GI2wqYIeReloj+6Os+j
DSN1nuLmqpT9SuOmYG6OXTpm84DAKb5NDKXkkPgE+CY52hOPHXTi+VeXhU12+0qq9JOmXd10+Ms4
uaUACZXgHjU/5ShTFy3udpRszLkkY8wncme673IOYe8pIOE1K7Z2JmwS7GRGJPQiMZO/8aNjg/FN
B4+sYlIrYbpu8hiJrFhoxdKAzak3Xxpi3W6cgogMquJll1Mq0sgF+aNSQSbFNeaWoUjNsTWr0zC5
BLz4fnVvkfJVwjpOTom6yrp92O0HeEqq7iCE9R3oY8BpxQexv006zke6SpN9pq04XKkdR2oPms33
AMJ7Z64CBafibFQg3NvE+bHJarMmXMl7kKwkf2FQOZiHgVrYt9qEgnYX4OIezE0WSNTNK+2YM39u
R79tuBdZBiZB4CNo2MLbjog+gvh4iTWwnCDxYT61hGEBJ1YW/kW5K9iOQxZCuYP6xsWPd5GofNdd
PDzIO4Tspo8zqdnkU8zwd4NjanCcqBYTHkb+MJbEJ+kmyAmY0fAbwUzYd/dENED1SMRFO7HUVfP9
2fFbagRQKYSkA3Zn2mYybwH/jyVC/WGpJmtIKLSdsQ+8gZ3Y1Gf05i7ALDFC9DzS0kc03eNs92f9
Q7iCdiHOt64CRSCeMNNy3a+rr8nsMyPfEnfs8sB34agR45NWUpkBPqv6Ucb/H4fDyWTRYmCozCvi
rVWyWqYUP+qYbZ+vxvyzyVlANI5kKCIMgdkFfijd2miwOZwqNp0A/PvmTpbmFn62wyhbues/DFWh
RcjRYZm6N6QPfUOsz94Y2E2zjUoKt3HEdcao94Jx1CJsfxbufySdWXOiWBiGf5FVKiJ4yy6IgLve
WJoYBJFFRMBfP8/pqUz3pI1ROJ7lW94lZNu2AXUCKZHeHuSIjxy86vVIurymPl6GIKSb1n+CX5KX
SoIPrNn2LsqftdCKaIfU+X/e52PZ3erygl3yrKVDh9s8mRLQ6BypBsqbaIXmymnSOqU1gxuF6UXA
DVApXseLCc3Ujw80mvY+1FywRMMcmWRiSlLFc+K997OZQYkx3b/d6UZEdmQJmgq903x15Q8uSgiv
jp7+mKv6mM8b0HdmQP2BI7OIb8PCAiqUAuYAt7JOelcF+gG+5BFTks6Nc+r1E0QLLCA6qMjVva2c
2XacrNtxNTj+TdHVa6FBTU9pt5OBIgGXvFsvaTuttoPCAfiffpYAXD4zSwb4XK+RbB48/ey7AJmH
uKOsuP22hKOqXL8Tpxwc391tRCBO2wsQTFnvOe74xJrbGaG8xEE/jkQKHSE4V4MNp933sxxXlyFX
QNMv6LcfmCtAOss5VZhn4tCYS8v5LPcHA50GGSSn59fF7AHSJXC0D0K3HjbU42oxLFecyN/cb/g9
xHJLdD9OeTlHb9dAzeclb9/3RZkF09uENjpqdoPKJBYlohwScqHyqlaXoj/eu7CQLOUqgPWdECuF
SJFTHKGVV28R2f6UmGmJnN9DhQXj32fNyge5PtGa+3x8n7+CGbBUIUaVOLzbqJyroMqVAEml+LzI
aoRdNmnlDNOb2qERvT8X16pa0e/jstuTaAFigIGWHUp0myazKwUPusWHkBXgjDz6aTsnqS8JrYTM
TCuD4mtq5W1IGNJX3vjW3xCV7nEVFeQ9lAkZezAwid4aPTx7cIYXQjJjusHb8a6TX0XZucUGPDNI
dsuNvGDD0OG7+jLSUNroAOZ0zgEwjeQDcpYYSqO9BWcRZ75mB6AKalZbeM8l2k/SD6HB2C0HPiJa
CBrO+0tNUv+MxltWbPorDN61/JiC2ZEWxdJHWKta1REWP/iq9SbKnY3x5KB3e/JIWqOQzd4WVLTX
gSuLwYUL3IoOMshJfzj3UpBlPJ1f24K9azEeAhYFxOhlA1TozJjONkpU9Ceg1E21ybIAtQsHlDnn
EqnHpVsWOrUxvTs8C6PVUeYDemlM3Ic38u5BG4IBnM4LX3YQDjMy+6ENAsycjz2rg/A0sRlUNlpu
qdt0WI4JqEdJ9g7A0qQTRMvk8AB7hgbZyyp2kGqAJwJ/RtvsgtBz8HQYs2xOMxsIuZeyD8OjoeT0
Q2oGpQf5v0K7H5vYkp2aAItJDdj7vQH/CGlDz9dE2EZMiwBpS/odAJ4ZN+CeDJdsMRFHm2qlXlDm
QtlxsMKMeuwCMe0Psttv6vmIUAALY1ImPHFo03rTeXdFH6TcsG+cdwxdhRMu3lPw2NavQECa8jXo
2S/Z5xm0jk5a/7VOo0U5R7xwSDIH9l1LnOnErXzOYGTNkAcEuDNZ9h668YWJYeTf7OexG4Xy25AQ
YdVRbCPkf4eJSV8fT+gLylsRrfd6hagbxfiQWiexUrZodt36/gNkxKdTzuoTI/e4jAg+NdAqfMrU
Nby41lodSM5aNkR5UYstFTyRaiNWf6iizpiYI6/WlB9o2S4ibqPNHcVAVzJYndYwmgmhzJFDmNU+
jJmnYBLB7PU7B30ebeakoeIkURN9aUSyYV4YMqaa/XS+DosWaQCD04oZi/rXnEwgdkAUpFZ/IuZA
3HfzdKst5h4HwAn3A/S+xJztgSTNJyaitDPruyf7PRIjL1/r807gEm7kJ7UN0sxID/WNx2wwFy7A
ReojwXd1nrf+d464oB7PC7s30/nEJROWUeDXx+HAZLIcJn/PE1o2c/in1jlUN60/Av/MnBEkPl3m
rSraql6K9XoWYEUR1Rfmr3zIAPkVLtjIxEloVXIHathdM4tjmZlEImXPBPl0tueaPHZ3gPqBfJjq
CHTM7xYIZuJGhI21zxpFGY/m72qy5Tz9BzZ6mqQ3sseLFK0pe/EWuZYLx5H4FSitBI0WYP2vR68V
XQwQfcjF7jobW2arM6E+LKF7CzgbBQ6Av8s6IItz8dND+lnj9NPqRRFAPALkQ8caPhSZ4mPxtWW7
meGjZ0EwSFqfcAHwzNPuwQeKojbfAtW+wzMg9Ie+LK3B9T+gaDThz6Cx6FyeEYaymh11CBMcvGK2
QCzBllFke2GPINCDT2AwvZtbIMf72wslnMpE4wSUqYN4CjKrsC06E2GdDk1Xuk2Lelnv2G9Hh6cb
gxhiAV4zA00lg9ksIiGtPYJ1R5mhcAdLKDD4h2uUesMQu4rLeafa7AnLyQ2gIJsPlqpaccI1mg8s
/+PKBqbiy8ssUOEkUAY0MX4T4sT3AFqS9nZGq/hEWfjEnsCGCHZfIGEZG6axmc8/bCyj1duB62Hy
O8uf3voS3NbA5o1KYLwBOM+szgm/e5zuuFQRGY7nswgVDE4YHESsxBabyHpY0uaFZeQB3HbwvV0k
LqCin9nqHIoO5F7mWA6Ig5DAloGcRfBGLRhBJ/pE6gXgeL2D/QKA4R7iWTrPPCjoTJNNMm8AwAhY
KdKsMQ5NGpRX5h9L9bF8mB+h4EqGjGsn3Xyis3nnMCGwP5UFPFTyrSedGrRgHXIDJnJ8G/VaYqtH
+gYzAU1+X5+n7konp9UoPs+WcaGNf1nekLBAxdEbnoOhvMS/4wVJ58gsV3dEgVEqcZMt4e3LHP1R
hTfOm69d7prFAL41Z2cweVgTtC5asOKmjFyHPlrS+iHrTybGew/o2obzptmkE0ZsQ0wMaaBoP5tq
m6Br4L68Gpembk83htoETInn9nGqJQ01glW16ANOc01gfIH0grlmO829F1Yzm5gNDvVxyt4uGKMt
wiDHYkEFawWK/LmoLCZyY6vawMV6af4m08NXwEhOIUwGq2ZhZJd4ywwHZRXAYlBs8cTBcnZprHxX
UeAO4vDy2qGKbwHTILz2z5u7YhSpaMOzof6UO8UvHdgth+diGCIL/FMf8x1FIbu3cko7fOrTn3GQ
bOQIFgzRSPwruSB7pGVN+Az0BaqX9XKoj5kDgIxs0XbTAPmy5I7tYmbeHxsC7POCA24hk1AD/2Hu
I8MIW32mPRbvv/Hb5oCwoDC/8QLxKM5wqo9/aYW+dcV+LLAgzxOL8mRBprGY4Gr50gFJgkg1UDS4
0te370tlxVuLIP5s4EO4/PyNsDcxP5jQM6BtpxU+LGnYz+xqBLmVkHztjGAqoMbFTVpBmiRCGbFK
ztTJNaTazg44peE89umLI67UqWzI+e7V69MN9zm4QAmREb+9wJQC3l/+DWGnqiiQGm90HiL8G0h3
nW9Uk9PBsKJkSSlLOdGEjij2fVeDLQcKZKD50xXQd1YHUzf37tZ7PgtQ1Qm4ysR7RCDOBNMKnj2B
Hs1gp7wSuq0oRwF4ABVhUCI5zSgbGfKi8O/6yFK3Exfm6/b+g3imSzFf6GAjlvZycgcAYorgAiII
sSHZuQNBhnFl5OHXkNjlknPneIVDsM/WxJ2X1RgoPon7QIc1s6sIHzYjm+NrOTU6dxyKEzVgTkWj
JRlxYgP8StG0oA8HUr75mUrG48YZ5GRrNloYYW+HOQOnCOqA3ekft4Yv7Y/RXF+C0yETMui0xsbw
NylE1W0Yjoh3w5fTubmXX5LFx/vuwaoiXkKXTlN2wwO7RPhzX3IAzlEgtZA8ZYGsRqvP34TFzVIR
EE+LntQ3ggcE/Uhsr58rQJ5IITFfDnZvtKmHa+BpgBpUPJM0pFDeO5qFJCpzZck6bbfDXYHsKCVr
TbpWW/gAE7bNpfTSTfbCRXMYragDZ7sYagN4AkAgWJ4uZ7f7kvoaoFeQz+zgIXwcZDlj0MAfR4X8
p5pdBwnJAhCVQgTh1Nph4IxYO55PGBiyEz10BTrLtueiNvB/4LEKsRU4g9Z3+z0BwctcDAeuCEZR
BMGPOvMW52vFpa9fLv30MgJ0XaomfE7VTE9vOzcxk3emB8BFewALMzFbp9r2DzCASTuPr5RJ1miK
Ac5YJ2girbIHRrxOjKGHeSMfECyCCN1mM7HE3xyseq/9/UZ/l+PQ2OKrhnrZjj1X0MtoOLbWeWyc
NXdqxfoFOTL9cum13R8vaZHG6H+tlhh/QKWAPpE8GL+/nnPMtT1PzbUwJJjmYna/aKDpXq9txXvx
rjxK5GOUNiJ4/BISWTpIHC36/W21NUI3NkAhnoMWupHzHBBN/BHPIBXljcYa17mdOhMHkz9GkGWq
g7/St+N/P0RlhaeUOqoKGnB+Hnty0+L/MqALQMU6LVEe+3cJOuUoXhggjEFuwO+JL4Hm4skgL3kq
FRSr/BgJUgGXCSBXDgbz7A03zVmj4VWdaV8bKlA1hK2flqo4g2wNfEp6L2ocYJk8X52E3mwXAIMN
wJsMoaSzMiyGSfyIM0pHBYw/4loZIIdbtMXV5qDIxCPi+mkVumAN+df/91IYHIxcLe5cJiq282f4
GFoYq/89njotoeRJZdh473BS3CEhVi7PjUuPbrjpBMPQEGpZhXP2Xic4iejMImSBxXgIpQn8WVIe
uz9qVsCH43BQeBD4ZRfsL4I80OleFmA5BD4uGd0y6OFno/WkzRDfMk1d3ul+E/xChURgSvrq0fP4
/KUkhpkxolPdwIQheQfyVhvY9dx91AC/+AKiLUfGigORAU1bDait35H2AFUm5APU2pHd7pIv6S/K
21T00/Ryq1xok0y+S7A7KdBK87ul+t5vzgSomIZfkB9gHBSXBvBniZFsYmGzdqQxWP8+QmS+t90G
4W+SU2Q4HPaMYgFL7N4QUhGdQjtLbJCVp2b92c7YENDM0Av0345EnNGX7BNVxT8Bt2bmJSsE3JdP
FGqW8m1CKSagf4z8A3YFQR2oyDmb/ct/rXrcynaCf20BpnpS8I0tVBEG7Vb+A27H/iLvxNg4sxsf
DHKiaK5ASJGPMUGn7E5hqe5f0Wz72CrL3JlFAzxaXTk3gdyBTGqLIL3AlPpSHQ/5MIPxFUVB2CzS
b0pVW3teISsD2kC8ZaCaSFxNYTKu0yhHkQUzDAcWxwfuU+/G5yNwY5WjPN10s90Zbd432P5lrMJB
7Q3VGXqgeKC5x2g/oEnm97RtXLbGGHmWTxhLlykCxQ/I6oa6nIAIRyERiwGMtdTNqJl/Zrscuj5O
QvH5HrVwqRNA8cl3J7Ayqv+ULwUNj6Hi0k8gx6eh2C6E79qQShEEP07xUt2/EigKWIzl2NsRSX7p
UtCWvxMrZN9t/F1LMQbZyKS7aN68IQ1iH4m/VIklsTtKFvcSCxisi+Z5sagHkdT6xXCRdmD7LG6S
Jz8Bos387yB8TY53CDVn7q7j3WvUuCD6N4pfyfO7Ep6RGhx7T1blrSJVBJLc+QU6vIr/SVxcqYQD
bn4YdBSWNsnbK6TtqM9zXMQrHKp+sYOi8RVOsZ18Ukp8h0PFFibZY6MCA4tWTLIcjpny3kPa18my
fBKmoDPH/gVn7oVVDXehA8jkqMWVhGAKDQ8ZjhgaUIh5QLfGKXiG8LCujnBX4fCAW2kmXyCzBgBS
pDnKC3hMMLbgxvOM+qrBEdaCwBXqbvThYTGAoBFsWSAsJVwq5JZH+gTrbHxKyFHYiAaCiUcaNCG6
Zdk/TDgNDe4qN7kwiZm5Av5uCaNJJCVqif4X6I8eQ6aR2aFMAkFQVzTSnyPUojBo0qmR31XUIYxz
YsOe6EcYSYudgOo4ixrZtjHdDGAsf7QW0LkFPAaOG2QEiHo6MxCVBgqF+ABG/ouQiNCOF/gbcbcw
sWnoogmjaNMhG7b+hrITO4/C+Yr6NyJBCPNYUPfpT5WUwSmy+OqBIKJLqcFo769RFjgfIGZB708/
g7Sn4ELOBO8BzrEEn0CfxqZZZDrs6xzOLz+WjC+wqh6Wm/ikGCDK9EpjNak5AD8TG4ABM8jpHNcw
53MrrWwEf8D08glOkLOQtJBnQ2wmUWD0AAv+8MkzWqLbyWXcLbIzCNDZXoHaPqbeVYtGCJo0EQqm
0yZ6Nb9PgE8vr+lQTkvsls8CGkhixIVVIwaWQ7i2C4V4E0RRfavGXvqMKF2kikv9PHnQCONgQvMF
2r8mXTHpUs7GYzs+vq5UsIKOWgqWN5+vWQdphEpasy9vWDWBt5rSa9Ka9TNQUO1DnN8ZQ9Wja6lY
dB+tsnMUFNPBwLChAdPUxzsl6D3Y9+dab9a5L80p6f/8Lzq2JjOVDWR3BdAe/gQabWNYjQwmEOK3
do7d6VGILNEGOtJrhz6LHjw7CmE4SFM6z4/tDxuU1u4n1s8b0Zc/vIQgw5JL8LfkDbcpCijQNAMs
nACRM7l5vNiWnmLD2ZCmOjAgkCjjK/6oAqEyhHFGGYKStKkuBkvSfnkWoY7UbymuM5AtcBhyTXAs
Ix0yyAI0M2YxxLuQJm4lJTP0Ybh6EkfO7S0Lx2YBoYsOAJe2n9mZ7y1yZ/MX1PQEX8El3lT0BCC9
dpVJujSdC0brVZRDcbloOTWQIxzbX6v9yw6D+y+TXZaDc7HLUhtCRFmOEbGSQbzhJ5cP0dDI8FUp
EbRDJzvGdRErePplnHgoXlKUoqpE1S/TkRD615VjCWozAh8siKAGxjAOdNQEkElBO5bvhToICUym
D0f4RFjgwYfqH708YnSVVjZgUaIcKTwnVxodT2V3bnFstgi5p1C+J+Cv38ceNM/EvsHMpvtXt3QC
IS6bTHtVYsIgeDVAYQapRfBpQhUiv4LvKVq0sJ0eUV8IHp8jVqcUTClP0O1R0yX4O4XkrwKonnGg
7MEVPHshMwOvirI6GLjmT/l5rCh8PDg+a/T6UYijHKlNqEUF6u01H/rVFoI6pKcYyURs79f4IFB6
nFMjmE7H0CEI2l7ug+ILqV1mwc2l2fTNfLjrauyoCiUpUT9IZxupwrzZSOLbmPKazK5mPnFCyjBv
xV4LAdJN0UbSJACQK36a0MbSuXK6dMiFAWqgYESNjubT57WGdzFBfBc5LNlvUBgjF/04YwI4GV4l
SKpJgO/6WaFR5ClL6sTD72FUskYt8u4YgRerJ3sfWQ3+fLL/HZk1Q/ddMZIxUrNNOG6BcAQMI9h7
SndFums+R4zvAL2MQLUfKwC2JepKH3+QHVhonyxijg+GKDNym0VjU2t53vCgV+jTDCf7FC2I++g6
SXdJe+xIpTPoK+hTe9zu+cMAColxRU95fbDXbLEtVZ3Z/fil4ffoItrpMTYQ67caffvFuMAPkQYh
a7170cxH1AsJ5Ydd9faA58/I9zsII8xfFRWdvTyi/OPiJVbGiwpIqaouwJZkQYrim7RVPqEyvtZK
OO2OLKt8aNSwsrBeZxDvHMX6EBuKr4vCPSfe9GHXyY1F/pghuGONkAIlNrrV0XtduYpHpcOnvbof
7Mfb3m8ilHEX3w05vycvHt6YC1r2iKhy1C1RO/cp7gp5llI0teTFzBuzo/i8yr441dt6W0QSy/5z
LW7PU7stTu2NXeURZes84OSl2PsGmheVQbl+RuKr4lnKvr8Rw0QtbBfB1uc/5sqasnNURXTUWn/I
bhS0+CobMR08/xUoVxn6eL2VMHoptiMPxts6X7fbflufxNdwyxeiL266Bni5GqyeNsIx22k4mY9W
8grc2RKDFdyYyqBBPYOtMw+kvbRvtg9etd5mwXfP6+75bj3aj67SdcTPEvMLIcirInEHz6jZNrfH
abSPKQIC6qYocBpdKXxS0b7Gt/L63qvH95Xtfa+s+nC6oJq6UBefEZigz+Nx6CzVHvzQSko3cDjo
ma1nG0R2rXE0jrL57Ke+DHfNsl4qBwjiuzEtkXwj/JGaS3O5/7ZEU5tml6zw30Ku93dwaC/WePfZ
tMt++QnkRbtsVmUoLZrVZ9OsYM++w3b5CpvlZ5MeX2G1qlbi6YO3WYY1z6xXb/pA9yN0j+FuvOOb
f3+nR9jmwH4vw8zJf1NY7DgxH9Oj+pf+tlwhDa9NucGzub4oh3wDXff++wF/S1dhqurKQTlwtcfz
n/oHd6WiS/ErrpV3QN9h9f+LDA4lL3F2n04Oa6FaYcXC5ZVcrgSFH3kMyhG8y/1XsXgv+vqX4QWM
VDiiOD7e5cd6JS2yY7PMj93mHbTbfC3tZfBTY5P2T/SIKp/6aXcVhOQfyYW1o3M4Mic++8pvtvKe
NhsTrY4+wWf98KzKfTP76OF8HxTo8309psdATDXx5eCg0Jui0yT/KD+zn/dcsd4BQ4z8AC0WHIAO
b4OUvLNT83dqt7ss5AfcfvqbhRJgrF8gbXlYrD4keGF2PE9BlGjfjeK815/wzUfwCunr4SAbvOkf
sqXD6n9vy6gOpt7aIYYLX2G/rCNSrisrS6wj5mHOn3JdMCtfWAtQcmu3L/qmGSefJ1Hy8SpXrInq
BFirOvW36jTbv9fiqN+2vlhlPetmdp1dYbiWwewqltorEH+zyc2uJd/0/96sYrkoV1YwzCLeUvxF
3Y1VTJGe5XDjEVa8bCi8Fn3y1leuAqHGk1hmt4f4DeUqrlZ8KvxD2j9PMmtL/GEDfJyE6xif3LXi
YoEQUpdCrUFsI8+TtN/I14LHqxMdjBP0N/GK/zYXQQ+6tTfeivdubsq/p4kB4gdj2DdX3urfP1jb
D0QplCtAA8RRCZa4OoKea317keXxewqrnJr+QGd/YjE/eFuUYBL+1/hij0F7kZgLqqGG5hY7DgRi
cQvPk3IVt6nsy7XErtJsxf4m7enNiYtVuL/mlgKh1ZJTw/gPt+DXPULS64gfMHCM+mBfn1reRAx1
xqhy8YSrdE0ErRmg6ukWHr9mt1zSdBdXJn6PSA/1xHW6zpivPI//qhttopSHgHTwHczC0f7B1GBr
9wuUM9TNeB4e3cxd/OBEFyZb9fi5Co9AtinxJXD0osvTXd9XJDroDmFoM8+9cfB2FzN/ggaw3h5I
PBfVRnbHh8mPGuQ7OYLmHQ2iZtEvptZrOrlM8+Gurbx2KfajdgmUiA7Vw6sj9L3K43fDMy6YuB7H
2/thcrv/CCzCv0+KMWez3XD20qMvEDTm8xntKzbmZ/Tdz2XvzcmAXs+M1xoyTzk3tmzb4rcYT1JN
xp7PIaBFjbkBZ4ovJn/Bb4svpiJEsGtyqm+8csVeka8BFSRMSOUKF1ycg0KXpDg9otF+pu+pk62b
QxeVHn3G1Xv/4ks9nhm057bbf67fKx9CfQPg0+3V8BwmEUeOuOrkhFgQkynm/0IfaKBL3EWxFVX0
h1mhPUJXKY6YEwVodtCg9LoAohGR4H47HrKJJJZqchRgtKds7gsJi7r75nF5CsH2qZ9c5PXrEO/K
xX2DGd45Slb0U8UJUe/OUQkA9A+96J/7fOLnC7pdX5hrWv/3XL42BVs/tlYr0HUlR0i+eSw/i25O
8d/uDr2J35ju6O28XGZO5g7mqT9b3LFLQnT6+/O4lPP3/LP5hMxzjkp0Zv5fspDQQaXK1+xLrabb
tOUFz0t53mY/g4kD+uU+iIbVYoJ9jkRBkbgn80A0CWJPgwUJRYA9dW0O+FwyZxUuD+EIJaOZRY9d
Jnlz7o+gGHswg56nh7wcM3U7t5Sc8WdO43W6OY8Qm9cQKvuB9bVWEHSeQen3s0MLEQmv0vKoAA84
SqjN3edxsqaP2iTCsGyINF4h4o4GHAkW2jVpd+mMm9N5ury3FNvPizh1nxOP/axUcKnRXxS28Smm
mQKPfraospCMqQA6Q1I0XQ8fSNMvEo106EkRGhjcHjSEbNDXHchz7o+Z+2XXQVUC8JHxxP4Ai076
Zm6untiRygBEEkHet5ifoU22YZcFBG2FTVCHeN0Ysd419rjUlvrG4LIBJSFrIJ0jHgRf0AIwwnO9
dJ9fm3gwQT75voZIOttXGEQuUPEclcZDaO70VA4zVMf/7YC8Ic+uMkH53EwfXpK4EJBfgyMIrekU
Sjd7NUxYHIWzz5L3TsrVF6vukT6Tg7o1X2MIW1phj2VjRK461j+ViUyrgt2bulAygdoCJIeEAq/V
47yVbc4P754FY8AtAxj4Bh5u8iP4es1L0Hr63n6PJnaKA/bjN4kSlxYh4IKOyJGXOKbXc4i0WsY5
zcKdoQ984fpGHgUdfkAG7pcvmwHmDthZIYclVgXYKIHsZ6HlqYa9EDTGhKM84+Obo2dwf0Zx3s2z
/neEC17Sgs2CiDzGJQp5bvV1I6AHAncs7qj2vGyJktOdYkA+IWpLuS4+Rqg9I4XxfTVzGZ9CZEjf
5zyoxjRm0t/zNwsmdMXTD8kkANaOFyjfeA7Wb/88uLPR1RTP+2tTHs/VF9jZCxBWEp7Hykm5U+um
5nPPoLYSV0JqHfUz5/1awCAVPIrZAxW8IxhdikyDfGD46fAW+6SVHc31GyLQeTCmuwjsFVweO/Ty
uf0hsyIpJ1FQEM4EJoJkqN+WC2xNZpQz+SyeOkkI4pivgQemgUVHyiEJeTEXrY2R9lDNH6ht5cDD
wirZ0tYDL8kTh9OwIeOBUQMyB8dVwg5K3Tf87AVGpZunVuOzPvq7w3IRS3lLZ34cUkPqj3TrsMay
yTopfNCk7PBVP3MOkmJyqA1vlT9FuoiKoyBNgywAQY4hkuFPZ4thd2QBcVxWLNfXlrISn59d6YAl
S4p2An/zUy6xQfzahW/Dfjo+Nz+oGkgor2id9tMaLnUxi2ijQOmEmgz+B3QaJQ84YELa8CQ15t9U
RJjwzGy2DCAaqsDAwDGy6Kz+ZIJcQL4BJDY8c0QhDcLcpO/pDSCGnRIkBRtb4PzWuccLuj3d3qGe
Wsqq0jeZJZFqofxJ/EgmDnaEupqNu+qyfx7oFMANpXL0pIm1RHqR8lS97q9P2S5v0PZQm6eYDakA
PP4ISXBn1NvTvUrgkBzhYgmBGa1W3G8TvMawufFxoRz8Nd522enT8/GbuFi4flhfYyuLoBA8fpJf
qnGiJ9YjyEAvItYCmCLcNKsVZCXYOQnBaBN1POnKTcYmMVAtL+PRoWFjjtncRceC+kt9p/tnAGrC
VG5qgwgCaviZOB0QDA48FbhTtgbLRSLcoz9oYborl64MWhlREHpmUyjFSP2h2OQwWzccNOSpemO3
NyjgX6fzKOaP3xq3gz6Cj+b+h8Ght+kj46OjVZwJiE2DV8RkHkPiAq/ZOqApT6/+t52sG2Y5V58N
f0bsEI9gKiZOikaDUG5B36jq/NRKAH6eqBa1Vn17uuwvY5LRu1MG1FXQXZkhNICvJby2wmYHgmJU
zhvZeJdzpfGwpJ8mf2N2FQhtA4ohCOA4KpSIh/0VmDzOk/pjjDD9CQm+9xwswBSbU+JRm6GIDPLL
E2BSWHw6mjCfN4iVp8M9Pez3dzdlqWIjowN0BALrZ8ckQiVxJzkUONav38StXK6P44tPjwb+hIsC
xsLUA8jF3EwPBOf2aIpJjaneYB0f0LvZQ9BpoumFyPT6dkAScfzAheE1vA85AucPiQoid53Oi37W
bPjArce38uUysfvnbuoObw2l9AuSB9rrN169LWSI6Z2A+noCmP1nSzphA8dwDalHzp1qwWmRmIN4
UZ4tibplZjaqCQmHBUz6YgzZMi3sEiI47/WNusJ9LkaVgwtSMSuXHQxKRAIKAortAdQcE0d1axDX
GD+IGoXxRsCEuGRI/e8gkcvwyXjl+hEN1NOJxa+A9sGxU5+BU3oEr/4GWhLN2KLzmS4te1oKudgg
pL9SYqb/hujjiEIBkxUckXTlwKfeUsy7sdkjdl0B3aPSOdvP6EqEaNVOqdmUDqpUN+qIAG+DRze3
5qBU1v8wuCgvdY68h8gLhzBirFMLktAdwKpKRwuXLGPSmiQsDCr7J7cP8/+Ug9+Feg6ViM4rjfmh
FrBMGClKvxyQPMTewnb/MAsfMepGQM04AMVbFm4NbgMdIHYQJmuQzSKh7XeEFUvDILHyl1118HZZ
uRm9ViE/DvqQIRKBh8jqZlaAPQbNwxdO0GMBaSNyFsEIvBQ2eg4Sybsyx+iijj0MRrilxr4r6HgY
iUs4nVigXgDbw894XX+OqZmSqdxvdDb7wkFV6oQ4FZKyV9pDnO36W9uIxM3nlVgDlISYGJ3+OMWR
CKPtkn7+/mm9fPVaWQtwyxGLBtNqbv/fAGG4yAdF2k9O+LApTlUR0r+MJCEBY0TT1UDvtTGKE2BO
Rg5dF4fJwpYVs1zoFewL3arsAEXQdN2q5jUN2I0khLTx9QYINdIZjWusXXGprexrapEnmrxQEl1h
mXYOUSH4twC6kFUXHKgCW13Hc6Uy+agKsNx71F88Bos4Lw+uBe/EfaaQsM2vg1IhIrkBkUi7rW93
HTw+dUc+OalwXnTWW5+UIqBo/BquZAA7wDv27LcYI4ugkEcE12qOUpHYZKVrjggECEMef7IkS3Ke
5GRx6Qiaxjp7TP72+HQ+WK+ILDKgWC9ficKu3Dg7Bbsv1/5mzy/xSvLToL59r9SAPxYHYtxxzj0f
u4rpOg3jE8aZOqKooP+hEUivffJYSmlwjm8UhamPfawScYq7uPRzseLT6MtFuRa3YHC1DR1c+h6n
20c/A2pGoUK40yNFCVrnLYRTOEoArkjO9wqaG1DMpAIeAh2qxz0eOcOJds0CBoOtnqiS23uRs8+8
xL1S7Ycztw+ka1bvz2PEKYmr63U5cbDzPKMHSTJGiR7tPIBJwN4AD4me/8gSXRBYPWgErEqTZgLw
pIH5cqgpVjbL8HuNfZDJJrHpQoqkU/3xeCVS6DM1cxCs9HKYf9tCV42P/sltWGtYyGq3RIck05l3
509d7pr9uvVQCDzSDFbCHnNreiZziTYjYJECbIAWL2un36dwHI8l2Qa044W0BMm4t1fq72D5iCab
jwP816ClA4dagSuvM2yxDzatQ25JA4+Qs5a+AOQGtxXSKAR6aJ4CcNtUl/cB+tXneN5GWGrpr5/n
7mWxATogazZkMJu3RdwZDPF953xlgvPJIxa8UvxZJNH5sBL9sU2vsO7v9QIJX9teoKkALR+nD1uC
lII0ruxX2MveUHfCnwCtXOQRPlTWtTD/omijqSGdkukGAhTo0rDjcoGEEUq9yLJLwIDARCZGGLsZ
gB4uIXz4YVNYIOEkhx2WreIOi5MjIb/ejenZoQ00DBvFHK0GCKwAj+Ilw48X5uhcEQ7SpRmAtrVU
DcRfSTk8sbNrM7I+XumNP054N2agb1rNBhC5B0L5dl7O2UrmU/L05EZCtaevr84V3QSBhav05Pfj
wplfgpoTsOfyY+UeUS1iVKUXL77ggM0azOA2jLnybdkv1JCeqMKY7Xkk+9vP6GKB91wNloo58C8h
ONMJkc6i+q1KbTww/ibgFZDPHsxx+BhHeaJ5OGs2X4dUHZ74468wvZ2k/eY4r52w0kn2k1PtqNvd
l7xYO/RP7W9XX73BL446sSEbSFYpGxRcOhvAPX1KxNppf+HPdey1KAOSChjvDHOTGB9isdbRp6Wn
2xuwcIdPmGra93fWRFIY7x/XCQWacGYwXxLLOy/7FS/ZOPJ8uFQ08DlL4FqHP3dg4fPT/PtdqKfp
dtewN2lAyRBdXT/PBp2tRXwZ6oXmJ/viOgIKBC5H4HzKj0O7m26zBrAb5qo7Xed7ZglI7P8by+W+
RMaX/AEstq8AQbQ+MwMRJthpAxPhPzI++7ll+5E9ocKvA2mlE7eX/FJL5iN92zrjJbguMGlB6pR+
HXBV6Qk69gR2XaodYstP/cLjW5XCPeiRzsaoe6g9963Z6MTeME8XrU7JJV9UZoQBEn6GjmLEf/F+
2FivwpoZ3hTJ/vmucRg++oP7vI0YV34X+X16fEFuV3sv12VJk8Ns+1j/R9SZNSmqdGv4FxmBgIC3
zOA8DzdEaVUxKIogIPz682T1t+NE7+7dXSooJpkr3/UOzRkFeoV6aPeMXGTqBP6NltBaOlMPmBIW
8Ya3QwJ5iDELzK/xVp79TiILKeKWHNFudfeSvb5jxnHo3yfzwrl5SxZkVKn0/07lBGrx8JIsGMgs
yjOWWXY/NSu5Vf8MKSSoRRq2e56akVFBkWy+DyCFBF6jlfdwPU5sj6CyA6bSMaA6SxFzI/OPtaZ2
WPYzzEUyYYSBI0G4V/H+yqx99wg+zyljjhQYeM04mQLPE37OIHBg9rTaObyDeBG71h3YjxjzXyXg
S6a3S+upGQRHjDOVyM8Pta+w17HbcDBJni4+zgxcKCzPAcM7ezJv/Q7clKpl8m6coYodYxADebBg
235BmURrtsZx0DbcbhpvaxoCRfied+bLP+Kio8OBR28gAi0H+G5AExIRb4MJ9weKtYTydt5a9y2g
iydZZDR6V+ac03Mthe91vtw8vNIeTBHxe5Q242wP4RF+2WMGqQc3YUswBUkzXeJPBNYlOa1pN+2K
oVRm9svPF+SbwJomNTKENh5dOjNiMl2fPCREMA2zXeLBUVIsbWMs9Nkz2Mxzuzvcvyq6y2EelGtm
ROsZhKdbwFRI2eLSmLdPLJjwiYerdbKWXdofmJLqsKl/gFeN5XB98+IwJeR5mm4hlDv4EQSnMHFy
+/S0i1kdtDYeG1a8WhtQXY0jfDp5MfW064lAom22fi7fX+BAM8j/ItODlZ5B+gUlAYBk+uvXKdzD
5vcHogWTmr6Kl4W5wWDbvg5WDmYxjpOY84GtB7/QCxckxK7RTgXsHHnTd6pUiB9TIAO/8T4QzZ8b
7k2i5FvGB3nT+SUxQzauvsqk+1OaJwJ2tr1usrY4mvuYqxvN9Pqwca5EALsfr/WZrGighlVwO70C
FVHI3ZEmdyc6ThGqzQ6FcLyTLmy3Ib8pLOqQNDzIrxSn1ElQ4V4LzX+5jCb/aRNGsW3m8D0sihDM
WRaMXm/WTvjiaKLDiKA+aOGOv9zhh5wIEc5IZu8KZtkPg544Rfhfu5cfreU58R35ZYyVAOySJPPu
nI6Znxpgr86Z0mvXWOtwYRY1/8GZ8iTJOirkEC7SBXI0mywKKKHv2QMNpsfoc6DbQM4NwechtQ6d
27IorV/r49xqR/MdzYANSjYJE6D4jPU2PlH/zjA5tMszJzWseFF4bzaaZsjiYhayOZGQg8x2A6+g
H7zVaTYDkcBPYGOGGRg6WQb6Od+E3eH7cfOIKkVDzjQ/u/+AP7R+5AyXLSdLVpWfQrlQ7ZFqT3B7
2nFlQyTW1thrWTxR4zsME6JRYigvq4wjvGdj6qDN5PEDxmOJVQORbUb4g3Wf7SOn85MZECKU2pd/
h3gztptdEu46E04si9IqXzC5jJVNTayHKcND2aDzEzsCq9oQ0Zs/Znzn/TkLQ5gyjnq4yU7hwc5j
CLygaDfOfrUXc2w2m7wOzU6HKuyW5zIsf2BCM5etYnuVnD8/8II7P+SuL1q/vezHJw3eQeaM7X3L
hyCmfrDl7/LT3tesHKnLaszkBAW7vqg6Y3KFuRgl70nZslhXF3vwzRr6w3ix9hjtZKo5wQsUs6ux
/dhJJD1ZWSEkIS8bLUQImfrCIkHYBxyyGb6i6375gUs0zyczfbqadEhB8TnAdMHEtLU9jO3B8pvl
+m1wm3M9oRE7CYdNwugimEncTX+VJyaBDsd9zyTuOY9AGqKiuDQ3mwkuMa3bJjqIZif5Fva795rG
nhMSsmfCJdtVnvBBOZCJOHiZe8xhc/hSSADJQDWVfShP4CKV5fRtnZQdwBMWplDGk7HDnH5OJjVu
10wNxoScg9Vt87TvIYQ2oh72CjumxW1p+LCRZmTRbXEP8IboWW0JDGbzcqFC0zEzy30aownzB0jC
Huedsi/DFzs/s5YtwkIHYkEdLOUJkw3J4lbRhZQzGzmBtwysO6ucKhzYn1myGi3JV/p50LSlcNyM
A9kXJl3OaPH0AWmu958BLPzgM39t8BKKJnCHItjrMWv28jV2s1Di7jAZt2xtsWZUA+lSsyJgXUE4
LpDiT7q5HcGxokl3UEEIw2IHB787FDO4IBmmDX+zCyUadE8YvXSFbJp14qtUp6wGPWCkhW5y+tmR
N0CJklNWkdsq7p9OEF1TZCqmtL3PuceCKlQ9dM5muo2p9hQxEzCcV70D8ZsEd5hAIUsOzYEAn6Ny
3v8ycELgUEtjvoN5y2w5va/1vTaBSRWOwx6+3NOGDAeH/cBV166Si/emfVu+5yy2KDsrW5CN5wSz
jULmaRfnWMVaxa1Xb7APvAHMmMOd4dZQi4kJ+i2+qgXUu9y+z56uWOnee6oNtNSw6DUfTmwLtnjW
QyL0QlJ3cT1GZKMYdjVVrztJEM7JVrYYpIZfrLkomAc66SIZ+gaFCYzhevlaZuvhLGP/Re1px8hH
WVcUMYfiQXMa/4xy++EQsTPcRdcIgmTuAPlg8QvbD5/237fT2hjQshRATzeQSHwre8Izf19Bw2CE
5bwxhClx4veGNUBO2Kw/e/79mEfucN9tjSMU8HLF9KbQ2PpCh6H7xT7yxW5oyBRYfmG/jumH20Do
Fp4qbnts9nieZINlBl2u8gvNHHkVIoGvgi4CPqQVvFQTbTs8/oJQ4gmpgNKRqd694w1PEpL9cWq4
eV/KvoIP7yGEc9/IBdDaQFw8Enwo2OYvC675J4TLyTb7IfRzLhm47w87Xd76Ij92INtPtgFkZsy6
5TOQNgTVIKApS7N40iLGgEBjgj3SUbaaX+VuU74+zSsWZ4y2xvyEOUxLR94iS4Es388RNRUsBCF4
uZ3dzfpUTbErcce7IWKFvZDwPOZcAAIeNcRlENdzh2xGX7Ux9I2CyoabT1oY4yakdTKjqMN4vDqB
b2BkcjSA9lh2sNa5wthHKgUnCmcLWfNrmxW0IDfDue8fJF6Hz2uPoymUkDc7POk6yIFXGFLDNf6R
Wy1ouAPomU+hr1mFn9j9qq0ttI7oD7E2Y5dMek0Ufj5OPn3s9TPiuxPnkzZD3J6FJgDDHFsUAaSB
BI8DXwdExB6/ddV9xVdcRZ4fBoZWnUaogEqLbS6RPlD0xjv1JMf2/SBvs3kMoW6HxCmrlwUpMewo
/HcI63JGb22dbMaHzyT/eMo6ySy8xN0XObFObuEBaaqLMcE73piNP4g1GApAeIN0iftlRsIBm6Oi
xhNS5M8gSUswxyDBk3Lmj4EdZxNIjDJ7kMlVY/FGNI3qfInzB5uHqHFIQx2s7xf8tWvwGRoz63gW
E8iuO3UTQAGOtgwPyJBstgFQJBUDLc9AjThcc1cfbkPcHEUImoF/lpPSw6Dvckp/mqHDabRlgmh4
PMdC2Ul/+MFHJ81mB6n4KgdcCt0yEPdOSEziOP1a3mgow39vT7M96mAR3be6kDe1YEib7MPfCGaR
1HMvuJRGN4wIhZW9gRKydKrjYx8vx/FCm468wX6sW9I3F4+V6MLHGtI26r55oyg71e98ystuU4xk
aCy47bKUvEI9ZioqiDmE9mw0Gb9ddJtx6ZMfbvXz19gkGxZ8mSULk6FoEbkJAnCIt9H5VluMVZw2
vuRT5cbbzwrJKLvb8Zzs+O2px9TR/FzUADbWd7QEZ4hXBtM9hE1qa4iTJ96Lvqrc9wT/v2nk0sJb
GstKo0GKpGSPRT/gzEziBijJAhZDvR7aIhG1t+qgG34X4H0Rw7jYs31AVAuuBZE26whZ0XVAEcWr
XO3j9YjJiTz1yBMkSgDrnlj4PSdsEA+lA8JSHvIfGYxiSF6EA2wIjfwacSc3Vh5EU4mQjB3U1JQs
hO/WAxBjmLpXSKbDObc6KAONStKAnub997NSuVa+MY18pEfFHqsRrnqjukwZyfpplzvmOMQt7xkf
/8RryzxAIA0FFWE82IkcAJaeGNxTsgmeMaDRFi84fIkAgDK2u/TbCocx0Z3gqvNyvKKJfEVTm9jg
ZUO0unMCXbUlPHmtDmifYqfSkvKNqi2aRFwzLHoO4zW85dH6pszfw6+yEDTfEVCRIhR9V23x+OrR
mj7hW4KzqXY77VsCQlL2MYhhZygwkL1uWPYQgjFhTTgk0y1o682ju7wjayaDlDOadQTEOMkGxCra
RicQ1gLtYUtLDIkyd/HLgzUGWhWMhNtJzwiAV8sCFWgndcs7UmYcGO4an35aOqOZuiV3B7Q5nY3n
n2C40OgBTFvnHdzt/Ee3BuLmH/qXll03/VycGc1cwM+Ku29OsvdYJkvg3b3kwCfj07RMK/pICOiP
OfZLZg1/M9Xpv3PFN0hph/jEgiLTSZVPaIcZptVpsMtQpcNKVzVa6xTXNGddw45Xkc90yboW2wmY
pG4pJfWZiRq/uAVp4zGccHWUVEtVrfLLgIJEH/zFdMBos2k+gGkS9gGG/pnQmQbBK7Hj2YG/VYIF
9SBEeeTgFSxSSZ7em3YEvvNEJtGsn7+uJXjziSEw/hqsQOTDFF36u7MRv3TwMoT5k35uOqwSWKbk
MW5D7KlQC0fum+Uas1dg7PX9i96wvCRAaYbCNTURy5EvfUWcOjbRjFwRAxN6OpXQWAi3egd7RnWr
nHvvjSKP2WEaLTCgxruTxcTsXNZhSAWsQITXVtn0tsVjnJAMpKbSRqOJ/VqW+yXz9or1FZeD21an
0D6mO1rdhHZad5LNzJJsAZL4PFF9aAKD1mkrc0k9NHBUCk3FVjFxPqDLTTm9RX6cXWTFSafMRrc/
KWDjgZBQ35QzvA+eLoAxLP9yDhkEzx6mQhfNVxi/HcR5rNxaFGbUllDh3Tf/QggzU3GaqIXLFWFr
BLAhSfwiflCdlpDVa6vuXN17bVWqCWNDZkCgXQceJWS8VeYgTRjGpzM6ERCXb7SGZ2Tt7Pim5SXL
G7MTlYV8pWIpb+JbUI997hi460cDd4TnpLJG1PwaBCja49Ju76joIQI5PXx9xYkolxHn4bzKteaN
NZn/kVYa4CdWEFDmESOi2sWpQvdfzxPb0OYL7zE01+Od9o1eqRJVcowV/g/kMybG9AcB/FaUH+8Z
jILOReg1H/68V3RGrfg8hFdNhIYNPclV7mMxyqecgoL1479o023gpM5xnC/XYaNSE7yg64jkPjrT
5d9IZbthYGLJ5EZmymCNhdPjAOJZcAUYSMoCndvuOR3w9ZL2S6OnYfV3xr373jaU7HhIsT9HHwuT
IT+mtU0rECsAOtsEFo4O3N84XEH5KLRZ/QNxh/48rS9uJcxIWkejJX/DusLirbwg7SBLx7VtR5w4
TVfgwVE1wYCn+Gs4KsINBp9yloCLcQLEr/3ue0wvF5NDFDkk7MEeB6XI1sZgZRQmsochS0jt8kko
GwnVbT8c1pI3yCR4ckEgplhz5eX7oqyVbBZRkwnxNHIMVEcUcy3FqMpiz706uoUQOK68ZrDDJzNZ
XHMvwRweA6k7bRnxmETJxZOeDC2n/9VXVHPo+amjefei9rvKV2XF/HSThbHjcI70gO8Z8elXdSQc
fuxJtcfQ5ofqUV7cAhQuVuuDw9R++cM7fjsDb/dBd1rownaitgez+hRtf1i7V4cD08Rz6EZw2qP9
y2oVt/uhX05H8P4M0pYcb5suCLavSRZ07vjMUG3yYHzGogF9GK5t3ZJ0gPNojYvmSgmvt4BVEj8f
uCYb2DcPpnUm2cRVmLO8Chs1IFmn2NC/Gq3RzWHu1AqFVrSlqkQJ9+Ytki8+GX9Bn4OezYKbf2YQ
rHOHDiF9IlEYBfRZ7B5JFplqfIn9QaP5R0t7eHlPaFPg7BeOrfqI7CJk4kngTziEAUbCkYSplXHK
2WOVeYelHt4BdKQB8k4XJ1QEaCX2ZbcfYcrh4l+PJZ8afCDAc3stKIKLaMJKnDyIEAIfmSkEH1MW
E80ioyWNWX+CRtjozZLejpUDC31yGXW+yt6WWgcDdOyUSZv0DXLe8i/hDYnDdPY7zNEjEp1ijvDK
quEG0IGaDLKZLMFgEqs/dtcFQWYeGwHkoN6AqIkRkRudOa7cUaigIzHHmimNpmCe9zhFhCo8lgRs
jm9ev4JKNMIIpaXF3kMxwY7NIYBx/8QsEdl5L8gzrx8ylk/lngVS22TzZxXQenoCppFYvh+674jr
SzyPXeLDxI7tM8ejj2+FpgVtNqY2lgD1M78fxvOR88L0rnRU7A+oTwBTLIlWRRhZhK0D/yI9Hn/l
1IHsJBHQjqwYBY3Qm6CCxU7REeQ55337RfSn7x6AgzuaXa8j0zS7lEjzy32HKTAt55VOJBWZS+gY
B2fuh/d43s9R+FF+lQcKtxa88ptGzPjlotzsO5sKm3Wrx0FxOO1ZOeMZt7pEiICYfVkn6Z7i4YKB
CbolIjtwn2J5x9CbbwHhI1eSa2OyefnULr1fMQ5A3Rkjopnx2OcBTKsGPwPgkc8HllAACgZwctMW
ZC25g2JaorOTrdELKU6oWNGFZz1HVICbpgKfG5bzalmsfcydNyeFAmr/3Gq9i0CL3NXcGoRPwx+E
nWyzo2Zvj1S8GXqvaDEaMVGZD5ZNoGwSRgyCH0ipwDriMZialPFrtJJ83bgiZ/7jVwE6Ux/N+SVk
Cxj9oS6C7Y+AcWAgt4oIMnXumgcz+QGISI8BQzy0dWzN2J7EAbupnjQcMEMKKB3jSzD6iPkXisHL
fX9Dv5CmNQFSOKWQjEvDRmVfOgp6NgsdXj60Tdma0L8b+LT/oYFAw6tF01VPTs2B3o2cTV60iNWg
eBx5J+/ChxzzwT5P8+TWR+pFhyzaw8FN84m87+YYjgmzwsHOiKmtRBRZis2aC3PYwPQLoMKnvUs6
np2eiBf39gUyE9JkcaTBmAaMBd5+Sk7G13hoKhS7O51a9wrGNU8mqitW1622fpaujDn7HeqQJKzV
WYpW8dfAJ9Rv2EFeEQ539PGJYBQqqyKMCxduR3lbDFlG4WroQoMd6tDxlH5NPAA6X0ZnKXxEjBVo
C2FELIQLhboW+8hGXUgfT2uCmrWnYPugVxMpAwpR58NsoQyxM3gSaWtDf9IZXS8eoteNo3DCaSR1
PpZ3g3Zf9zSRxlsyFbDkaUb4u1FbuaMxvOMbuwJMVyEA4BoMbtDhoIdDCDWnj8f9J3UxWjQwpdPD
IGf0VDVcX5/oaIyhErkLpPzybE9q/AsTrr2RcPHasUSPWB+hTBjAiljUJ1goJb4gnUIHg+jFF8yU
eyu+ogYnviU+oQ/4GSwUozlDCbuVqbYQUFhyaoFFYktmA0BvsFgkNDoqj1qhUkNYabgmQlhT4wDR
WXTbw2uSR4f6znzXzl4UVFHyk5C2WMM9SjMWKjjTEOAyROKXBgeAR18u3lCJ0/G01uYxmJSSt3gd
qGFe0SBn4YNhM4oxG/+GJqeTNqw3c1ieY4j56GNkZzh2ayqSsUuo+g1jSp0eiQcHgy9shAXsGLsg
sdNMcQSCCYjlgGBAdho9nWzLVYWI0+rw0qERRt0qKcN77RjJrK89ZJL9O2zgZFfY52Fy4uXV7Inn
m4xsPJA5IeLHZdaYZRX0dZiCu5Mdktryfc6dMXz6BqkKtDggMsDInFWSFYUa+qZ5D6G8mSJd1l6I
O11FW8eTSMMnT8TJkdeT0dExlYcEqDeTYjdurkOceQqzr2YDZr4dAT+jgUVGOPTZKHgeCawR6skG
LtEHSpcISTc67NhMeOwa/nSodjGI2aI57jE5WzaGL++lt/shzw0nNxTm3CFT9EnPfaL7VTV9szvp
nHrkks7ShRUbNmzoaBCsMiI/J/XkDlTzEUHNyaoeeQoKUW5jVis0hVzZA72obJZ03mg5Gpi/yknf
YorgSdg1RrMks6U8eGT07vTFwMVLn+dAvKejK19kKLpnsOhhAH9uRAPGVFfEz2FlT2nxsfUpPveo
25FiBEM8agL6rRxbDwpQkbkSBUPmdeTzXMMFhAfM6xDvIj2+m1kAqkcBBEcyOo0/Jpq6FRIsH8Or
yrpSrX5o2t0myAYMOF5JoKVhm4ZQ3HrvAQ+eMUj3Jy8Ixy4CwlaYZ88EqJADTfW8lvdVjuVC2I+c
+jcbmxL8axMkIXISVj3foC3n4IEezz9HEsPLKcN199lAokOuiJABGjAUQfbC7KRR01aCuUz0FvZd
bEJ8GHNs8IX58Ux3xuvrWJikUjKB6VGVS06yfCwhdRTLaMXk5KXz6gxV5n0BGvbZAAEUCPCD1Zxp
n7FD/+IouM3zIdbHbkoxESJfAearnW6VbVF53Ww332EfdYFuo8ylI/6+pBy15P1iw9DQYwOgeK7T
7BsqPyvCTZmUYKN4SOKqx4VxYcjA5kbmOm13qZ8F5bSfPtyH7DxD+asMkDXLIejb5IN3FIKnAJKk
9lxnUGOZjt+ByGCHXabPSST8hvBNMVLjkgho8oLNsx2cpZTWZLzIt6ov+UqInW7sUbcbU7T9+ObV
yHQVn53HID1l/XeBRhKS5qtbYc6a3ycjRCIQODcvFmdI4Bis47C100n1IerOjPfPL+FNKr+s5/71
a+R2i/VhY+Pm/WzOJYZQb8E4dUnkHeMMa1YzyOP6E0W5IE8iZB8BR9KGodQ4NJtqluLcdpZ/1K9y
+2nM+7YpbWUBk2ZjeIobr0uU3sdmcQcGtwD0KYrZYmhef9En8GYzN7FaB08sinVdaKvuTCjf6IV/
YE3AzDCWxIb0B4anJE8WzVTHGd0uTtBBD49TlwqqbbN5LPOwuWBvp4lg8nRNjAVXk8TYPXHuwvfx
TPqG4t5oB1gQcFzktqY+GfqUpO77Sk4z7nujQzQdHkp05hiXoSEJEs2DbiujTkqdunLL5QtexxBD
v/cUFl25fAQXRmhOPS2kFyq2tbwx4sU7j2J8dOmzRWw41cBMXCrRocCAo8y5cifiMIwmO7MN7vRD
j2fq6H4sJg0rrYAwtcc008Jxe301ftr4pFjjICENJ7fOixPBbxzBONlkx4yQNfap9CeQypJwNSmW
RMiCk9JXvIBWItzE0szYsGaf8EdBOthMbtyVn1VusZ8lnHQKeWmieOlqsB6u5atxehyaCyTef2oZ
XEvHF+5CqG3vmh00mJH8cIFa3bA+YoUhNiRYcEc2U7JguJ4pMa6jCdVOCEYqhKSJzUS1hFPhjw2X
CqADSXtDuLeahVzuPjTJzdv8M2EYbLsZuS5szpBxNyCTEDa5WS9SaIRPT/qYMLqnF2EZOXbfLim+
E949iwErgZH4UBrs0qYk7KHovJlASal3enbIfZBtkM0uks3IZIML9dNPSu9yNNY0MMFeBXzAhhZw
QhUtEwOwLBAAViJcCKDrY/sIzREnbACC/gKh/WHzLfoqbm+MVjFsbOnMwlMsmXL6CzR/h72OgX9q
yhMpSwmzr87QmV0qIMQfCDb2akA1em0m6ysuJgHQ5hL0vQTNNjG/90fzhMYn2e/u7uHRxJ8ABoLG
trzBUTikp6GEZCj49Dr925bl/oCLkOb8fliOSu8G1fMwWBKd0mnhw8toq4z9/MSGpfm96h7mMDJO
5Lb6Zz+U0giEhOKk9GdHrmxTPeYwjW227SjRz7R6x/Bc6sOQPetcnY9OWZEjc3Jqn8KOshw9jZUT
EJl5Q5hkma0QQDXYDii6QdvImeV8iumTXfPAqG9XIunYdIfH6r5q8N+EaSDZLR1kRo5h5ov+5VIx
9Spd2/J2bdotLWKXUOA/r2CGOR1bljs8R97r4ceuGk8fOG+sqnrMQwO2Pzrf3WSAa+5i5CVr3avG
2GbS2ZX9QRDfXMlPoxM0lYhuadjiiP1DpOcQz18klBf15d1ve1Znbd1O6A5TKhquwUYfDtQllnD8
J+nHivTwsRrtRuqqZ0F80ssxn1jgsH1JZ4g68P2KXdJGx1kJJu7n33Vlq29QA38UbZQXiU5f768a
xij1STKLaGS0tvHZKPIWA3mpR44znlcg50bQy9vb8/S4+eUvldy7JaklWWdYHCr765v+wZ12Jl4w
9PmuFVszCL746kDuDbBbxIiAjtuJtE7wIOZaD6PuNaCx6tJkxJVBsdJvyb1z7H3E/YDR8WnAJdhW
GKSs6wemaHs4fyDRhAvcQraQ73UaPPb03SUn/QbDSb4+mAHvVcW66zbA7HNb7DrCK+j9WjfiVyFm
XuEyfeYy1PnJKFTxkX2h/dyBmVIiZOdCdnMXtslgZPUbYqN1uivVGUYJ8bSFy3BgAGF7/vPCdWll
uNEi+8WKjAuYwF99OHyCwWt/fzh4h8lXAp9eU+E1sxpjqEknHYRW7EQT4o/s9Fh+/GRCuhWRzeVa
5/6CPn2+ncaGZb0qGyZEAbsGZQz8pGZf2aPSNCKCqTwaYP2crTkf9yidoth5SUslp8YZo5x5zccl
qNZ9V/aL8j1ld4wx6QdTAnonH2kR4esqAV6W3yPWufs9KIr54ylyeRm+CNcSr0PDKFGeRcKa5avH
Bu2OFWA3Vf64I/jxPtgRUWpHc1zdtKPSI0wj73rdScuUu5Sgu/37yYSDzykFVc7+Dj94gm7tz18y
cLeJJjfYK4x/vMKe3+kRsyOVNgqaqznBeJxN2fXN9KGiZHkBC3uD5/Iz9LiFntf8CK+WgJFy4Kgp
9v9eIq86FBn3DbmmYEc0/lKD3N+zFq9jY5c0XzklQrE1jCAasblcPrV1dT+DCMb8E7T+M8lQ8msT
Ij7q8TkdbmoNdUx9abtDq+6Hny9Jh7t3393jxaBZJ+00jnAPwBPtvi77VZMEdT+Fe/Lkp+N23zfL
52Cvy2hWEMjc+32pfUX1VU5geaCc7b776mOuEz736wF+31+6fK0ON3KLwMvFgSvPMb+J/DZdqiQv
kWqjO7SnWb3hYzPKqth5Q7ElxAOAgRjWD9str+iRPbh9SsYusVSBUk2lVwDSnmkTvUdNalVgU7IX
G4EG4SOb6fDSLAVUTGdysElkGYAPDchDgtglfLB0YWxF/wQ3LMgFHBQGAE479EiVp5MAUp5aYuWJ
zujs5CW+FZwxaS53V5q1MTGIcCKg5xJQT7oXogC8mOn231mIhb8WZj331h4QMTZ2JIDOYah30H32
2BRTdMGgANQiotLhzDHsE2SAtCqUKV+6AfiZ27Rdss7peSOsOrqFlh10mEMA/+qdgIEAeQDdaKIJ
4LD6JVWJlA/aN/LHFeAhfarW7jVbwRlpaBe5aCJU6RSUSlGJxLOintrNLKmHUnrDLpkWOu0HoLHO
Lpt9D6e6s/lUxHBwhejGgN8OLHQMvYzO1qEhRQkhuZo2JWiuBKZ9hu/ajaC9DidsgrkGXebRh6XK
GkXEQ7jZyIPRKzWoGFyq+2ww6eLwlfj46GBQTeHfDX4UeRcphw/eEMnpPj4BWxjttpZh5S77+6r4
7CVj2unLB2YsUAGyyXj9MVwVI2mKefUL8CEBY0RrZo6eNs18sjnIGHmSpVkLHkoPyomqZ8FegU3r
Dc6j9yRGQ3Y+B4RJCdpeNPDU1KI+APRGl5ewHHsFS+NG+qELSAXDE9lEvUQNft/gaIF/1XkGaUYE
oqe+ELj2NIZ2xELt4hlBPBoNbDcaBACXjwlQYdxtRznRAyP/ec7QBt44EcPhWCwALm4f5Cbr5wzL
hglYJxzOmvAWB4OeFFgUmlobJM8AtevLe6rmT0QXlT5E7sU8utMzawmgzeaLnjUB0UAakHt4A++S
DHk2rfMfZgbMKHGcY8cwMIG3/QoUnAsFGv+41AQzw4E4wQmAiRDR0w6A9powRRftYYMOzAn4whK3
ojQWMgbEB8paiFxLQAUbd9ieglJHkgvmGgw9dfH4fdArJ/vxEfbCs1rGyUxbjFnzbw8mAfbUiZad
1YdoqjMRkF0yhtRMe3BWKbBoVZrfjwngLonzoI0vKIsGqnOhCqp/YIC0gYLVFW0ZCK8oeyDTO5BI
/TcuhB0W6pF+bqW1/K9Je0oBPtkgAqZaej0FfQaU0J/m13sYGAQwyWzwYBb6S56zJ3f00TnFXMWB
dmvAmJtOBk/TfAeLYN3REjG+U+GuEe/oY77p2wzVEywCWutlNgZagNyGBFOXcJojIKWdxdHvSK8c
LBPoUQ4GYUW2b3Vtb0E+f85frBQkSBVz7bd4O118VCBVtQ/nBm0upqQKKLHMDHYMPvHwEKEZx0cy
rxIFpT8+gVbPCkiDSceLF0O1RaxOO2QZQ0I/Yr0MKVKG8VEbUD0QqYJPE8LhtXZDRAsQL9hb78bL
4YjorKztHrANtReVNpMczSeKGewhMIPqkctQnePiCyYOtHjNGFKjpwkG+u+HYGflbz2ie8V2p6R3
hSlZEUihvulym9wktvvglPLyReufSZPcicOYufmPkgF69D6wMWP2YJ/EmTHcohsaMDWTWV0OvU8I
PQvncFzrw+rKtptV4Qbac3hCiKEO+pBqigJJ1CPgf6e0P7BY35avLb/fzkN0RrP1Ax0hhDjU0Suc
r733nmaXtokHLvC++s0uw1YDY6oF+DQHmGxNMvo1Nvg//n/8BdENdoyNrwXQE7rpj5DHempz+omW
PcHFf+Ysu9hDOYQGzTFmdCPmtd+yuYQnYUkMT7DTVJ6wFeNWtRAjJPb1aXEDLf9ib+hb0q/kxs7P
5NpCAWBIMxlABmLYW9hwkH1C7IvQ9YK1PkFSnwGhOzwLJSRCVPZy95eDwhLNPxZRJnq1G5EV7E1R
qpGjimy5WAjt3i0cstHmt/jl//uX4r9QBE1es1uI9pGXiT//PfTf0xUBFFSeQmLA36vEK//3arbC
HPN/L+Fn/x5RfHGWW6igY6bNxDNorvIvBOT/e63iKz4CU/GCx9+f4vD//3cm1trjpOJnIEw8S/H/
PFdqTxxZvJP/XgpmGjb0Kb0cUaH4c0hSES1tfZniGivfrxlSWX4kTlB7ZB78/RZ/qiRWiP8X/EJ7
elBs8TzemS2eK+3w2iIikF/iRf+eWnsSTl61hxrcK9y7C54nHvz/Y/735Fsozshn+DsvGQSc7d+Z
FLbEhdssm2Xh5o7+d76CR8XPc6ddi/+rTu6AdfNmiPhQbPHWDPgrf0eDr8DMTRsrBL1QHfG46oC6
/O9j1B5J8p5iiyeLDyIOJu1qj6g2/q344tDiOeJt//tTPLfZ/Hu+4tNe5TkVj4mLUvAscWzxqHid
eN6/DyBeVa/FMcT5xcfj6Tkv+nfy/54oDvj3Jrmq5GvvxIvbdbMQhxcv/PfJxU//HVh8lH9XRvAC
dq+YFeHfFeHkS3EarnDGpVBsWo1cfPHgQOAu4vgk5f2dQXxI8YBMAfP3l5TPBPWJl2MAstRd2em3
4iV/b5hP0a5zXqKifOVpGMcRFPH3iv/e5L8PIf4Uh005bwmV7O+QJPzyY3HIf6dIffG3z5ZvlhOK
k4lHiSzg+xYXVnzSIUOI0f3fzSKGm/j1d3yMDxj2acjyvi2cwkF+x+9+jaIJBC71Yn5rYl33jcAI
EHHiGoaMHrFrsmgArvKZ+FkzoVH93UwMQs405IDZQbWZwd7t/nNfVTj5pS4eKUw8DxA+AtsQS2Gy
r7tljtre7j7kY9x5Sex1y6FH2esVv0pH4R1AkwCNfbhw1ajqCoLeWMq5TZPv2wCIdn9v9x3Sl3hX
w8lhJn37SBN98acWFJfYQ7DvIUjE+/7/f0HdxeE0JYRFfLjU0x3xC7dVTiX+defRf4/9+wk9Lw+n
eeAr+ubjaikhseq/4LZS1L4wPpapXBbQNkaUDTycVXPJ+H0myyIPmPKrl13CqkVCArgsbfnE0oIS
Hg7CeEeQXH6UkrWqBxCEDPczr7YvyLQWzZwM6jUk3w39YiVkh/jwW9paUNHY8rxMVgZU2v3YHhoH
FKIwSrUpOSw9DMUcZCtfPef5rLpiT2soDruPF9wTvKwRhm/Kmf9YwarfRgv1GjeCWiaYtwSUn8EW
yhflvdluX4vBAD0KG2NLu7CLRChT06skl9EAk6bwHw5p6OPdYaXMFrTrsBblTes2pFK0Te/9YGRC
bY7up4bkdtZ7NtMP2ItUjE+C2diTY08AEpKQT04yvFey5GK4wnbj93N+7zOWMdhnGeH2wlnzw2jB
mhQ7kVX0t/cFCKbvoWDFEuFcjFmG1b3/j6TzWG5cSaLoFyEC3mxJAPTeiNIGIakpeO/x9XPwZtMz
T+qmAQpVmTevWcUQlPDELs6deIAajhRHKblAK6ux+9qmWw9wiTeWBswgaUtdwFiY4RXGP9AGFVhp
b40VmREN5VBCYDbaAl1Ra9CmXTDYjn/ptgAVjHRGfBqDL+6UQPaNarr1Hv3yMt4Cem4g0RMCEq6q
H+naAhT96OSJeP/w49m1V+YR6TogjRBcGoZOi/hK3scvLi36NNjlDPHnOTPZtktcLXCoQFVnwh9K
HxAEyado98VVZJwBC/U83sxXvbG2w6M4eB+8xFxDlo8esYUHhR9m+habuAO0uE26tx4j9qxUISFm
ZaPLdHLdw+zFOgaYHVwSDiaB3Bs6KSIfvX15wJxirW7Vi3/9Mc/6nbQRbVUwMZXd+cXJQXMtpzyM
/2hU608Munu45V/92b9I1/4FRzBj1g0CMy8Z5Y8aCVBgpBIODHl2fc0j8Q9f5KA5TvHLN/YNQgjS
W+ihClqKdaXgAIspDxHGcxbGVr7zv7AeMFPto2NPSin0Y+obloYIAJnbMKIAKeDkMBrsDjifihGK
dWcWTzPtvfYYk+HjexB7WDyQNZmHSQhIiLeARgGADj2xbEr8ppZ0K8Tf4JjyCcDvv+M3SDHm23Qu
/kw/Y7eEHglj0sPB8hoehp8K1yXrKFzjN5g9jd0Ni+YZ+Nc/IY1S+9IMVbQPucu/ptnAVmt2ldM3
9E38Y7Rb0pLXh7A+Z4x1P8yruRu8AfOjH/D8lJoYnMq2rtGNenfu0ZhwMG3AyqlnNs7Hig9zFgyk
PQT08LOLTQ3a0fcHeD3KH8jR+DsPtXJXLLDnhnqz1sWd9hNgIaLZoN1UsuAmPs+yR5IkU0Qoakp0
6cpbCNeoOSvS4///ZzSJVph++m49Qt8EQoGLxI2ycOKEcdycMmk9EpxqAvBCK7iO06uMdoO+1ZT1
zIYx4LHCYtjImn+kWTTQmSCypTkn+IXBD6Meoo1M5tqfIc/8OuzXhLrOIyFYPQwkMCHH9R/lM8Gf
8jcMsYBbAEnMX7Mp6t0mbU+TusGHFuZYGf4zST6A6WB2B49Ojh0TlgM3nrupn4eLOby6Yc95lr6U
5MKklMpVnctWbn/C8I26WQe9OqAimLlEpHsjaND3Y/QrdiR6YZkQP2CEkZ5tibzY2epAM8N7Cxwq
xz+CcmrpXf03X4jsro0ouioNbjdbMDNiTIWVx57ZfEbqFwAJJ8cvaJIVftSkQl/oj/yNaK7QewCz
6qdO2nIa9DjdMjLfTyluXD88CdJxPHXjko0U6QmpLqnkKq2bKCfFslnXqBFEeI4Fz1c++8HN41Z1
Vev7PtuHhmPefWnXt4cR0wZo5px7wlW5JtXNxzAC3T5J2p+sRHVYYSusFw9fvbFx69EOD7+etk69
RYVNhu5iCCIH8zSAhd7ct1ANegg4a8ZnfH/cLjzx1febOOAMw8WqR97Lc5QyIiq3hfrA/0QEU0KF
PDG3JVH0hpGHzjiecxSFvLkXsRing04u5Zs/CDT1gS2Q1Vv3kczgzoUeSLx0I1lLLNVYBpjKcvBH
dqp+zIbJop3q+1wKN6WK2jItRVslo1MHPFEZVsoxVHPvkwdjnFlu99bYq8zTzrCVOal4HLFFk9pj
kh5IASr9/wgXsfCHD0bcqBC1wBXx+kU3YGsWjjSz0h78R0TTJgAr2rMNg7HgVzSQHrkh7EUAak4O
2jhvBkq9IT0t9a6wGiGtcTx201qwjjkiKmvRpLvZ/V/bjcOx9+Em9qMjGMXFT/V1BKG7c4CwyulF
RGoOxaq6SU2wbQt93ZFWoaS6Y4XZRi/SG3oTQT1FKMVVniFRE0/8JBquvJnvI7TO2YOV5GsEd4iA
SrsEo8om3GN+jqGLENQMUmIyh3HXHqLy0kfRVgvlVfsWFOPKCDpoZwkYkJ3S+zB8OFp5ylgWOudz
AO2iMsurjk/gJgrhkpCaAccghHJGRGT8bADR8o0aGZAm51AdEzwbMbnug1RnvEuSMz0pjoBsW+0R
5Odaci1vNyH/K1dlynWuCLFiTJsXPlMFfz/Q7oJ/pR169tUwrgXqELNbSnW/7wcyTnBLGI1vuVl6
3u8co9C+9fDJzRBslcKgq1ZVhsU/A+7RZKZBRlVWkxlOyMdQorKwuk3VBrTA8rrDTAA+QBPt0vzK
vajmBAev2GSjdyJS3WieYoHQwN/Ws42j1J9b+cPwTHI0kVvUO7NsWQzeOsoY+ScMWhKLQc14gd7V
wK6WOcAMsYPTdAs8sAJqKgWKFYqkSnsGBFpARsrhCZjtU4WRXLEPBXwAfRO2QAIan0ji85tVedOg
ZTUdBEZF/e6RxzSpfvH4qvpYEjgag7gpP1VXEQJCI598K4gmQoStPYJ2xAjRr46fY1ZurSzeTgjE
o3Y4Nhndv4npRV3+af5OpCQas/qYjv5dEuyxJn8sHyGGSMNnEEUfWuc9tUJkAa70ttgVanRONLhl
epmsUxhtJl5X9bFpjbMl8M1zz9Hq+sOHSCmOSyUX1wNRqoxnKmieUn2fBKoWn2a8+Ms6lM5BybQC
HwdTXnWJq8X7cuhdKdl7YvpKFQq4od5xm4j3QfLqNy0bp3FRe+WegpGDwqW4D2gmO1bwI4qRuJuU
nBMALoYibofG+DFVcycCwQ19vCu72Y+9eY4xgTtNy0gF+K3NVyXGRZoU72IV8hSEolE9t6jqqdoy
DfKbaNiWlDpND4ZttGxOWH144qbVLRwdrZNI+IJFIEcvQ2sC30cfIveUA90zhNykoDSfc3EFyVx3
lncOCtE5pHiIlUzyaZJgspUxiqu0WUfpV1IJmzH0GXbiS25Yj0nI7qoJPkiIwWSHNRiZCHmMflN4
QjEXVSScOmoUWbwpAhN+39sUJbKCZ1k1ayuXf9qIPKIWX8hxlebo4jRA3CQ+xT0kh76h3uKuB7m1
jVtlFcuJHYBmjX9+cOuEpZwJK3WIyfXDTaTy7VEzfwLfruCyYlQPu7NGawhZyOIH3akmklFrv3L9
3qJdnYANC6F2ZP83GYJVmIxbnSRoE6ZQ2R4S76Zhck7ppyfapjRCwN7uMCVAmF0XngXN2MdKfq2K
jwT40PTpY1MCziWYe4YTqR0JkSKKH78gDQthQ5aSbp5ELysU/vURz5nZ7IUq/kz9YTNm9LBCgt+0
BD85xxqwa+fVyPY8JMA+loQHEY/RhC1LA/od146hbpsYP7ZMWQ4UI+aQE6tKOANlcIPIJYE4WlGH
1owOfeOnbXGqLIYthQOpAufcf2kGcakYYYXDwdPbv4ThiHgYsGOaV2zHQNpL7aLHXMNSHMEUXZ7f
G2kyYSuuBR2UWIEzqE1upsEXLLcx510O4yP3b/huolwS6vrUDnDPTQg9UOFGWL99jgbpG4hU0cmb
Cqx1q8ouWsXRopyNric1Y1OGrOgPDO/LwEmYNmv4ZUnbqrlINHm95hpGsGmEQzxdLAM77X4n1him
4IxunFLUS0TmgI5JI0JVpXdCkcmYT+itKTx7NnIZNLkbEOAykfXxd/LwzJkkmzcwZOxiQlZh/RYz
2RbCkB6Sr77otPg3hiUaYQfLsuhqYzEwb2spbfVW2c673GBG+yRmBJrqZFejMDgkxlcmtk9BH6/I
KIRc/04UZPyVR0qGLK7UJPv0t6oG8z2H3DE9NCRshJHTi7HRKAVXI1SdquUGDDEc3u4vNtqzD709
4nFS8FMo2y/cs4A55q8AmJSzk2U8Yk1PuHGDljAfuSJfZqh9MdTTMqj533HXrZhEqWGxH7rU7krB
HQzfyfp/GirnOPYgAWMJ2jcuTGexkBmtwnvEYGuuLtSHrGsIjQWYoZc2JwZFfOkxrem2EeHdD3Ye
v4NcW8S01171RgwXJBfFg6HeB1hhpIAd3Xuqgq0ZCqvIEo81MEcEMURp/XXJ4uEwWFmc7y1XXwRa
8ClYp2J4qT6CSBpadTz0BL0WobLzVW0X1oB4xq9Syq5I894wsM37hw7BM/2nmP5eaSB9sO+LdemY
1cOavXPVBF8Mt40Vh+9gyUiGs/E+b+t6GW0HHGYZSqkEROTFXoBb2bbXEvg/Qwg4/I0mCXmElnb5
MU7yH4snLGBTTPXkXFr7vPuJpIC8yJ/axNoJlLtLvuIqPE1VC1VHgnyQ+PVPLX/VrbqWRHMdFjtN
rWrcXWMK2RArm4LKvLrkhn6Et6aiDBVBPfrsKMILW6TVW5J9xW0lbWe0DLxG0s8UmgFoBumXqLmh
WdWM+Q1Xly499roNhCYhXqniyjSRcJTCecoYWJhIgLakAGgkkdcp2pGmZb65VWAKxDXtiLItiHjD
kMKTt6y8HiPUUBdWPkIz/4ivUd/s9fGrq9a5E5XYLi741m6KPN5tIteLnhjUcrCXEHWpdUhPLBwj
gZNKz20NbkhgcUFXbCa/dQFMWBko5k2xdEIA8gqkivqZp0RpT6nHWJiHL+S5SBBoJ9t4nPOi8Kmt
n2JwKYiNy0WKaUbNOqQ4lrrSfldS7uiCslDGdVKUj8xgCBlFR9HaK/CTChSMLEjmaIPTac9aaJ4G
AUthdW4YSGVtsp1GECdr46l3VSrXunwIRKIiD5IZLFX636QijNLUn1SLruaLO0vxd0lTOGY84ify
0hFH1VeT7yIzgNMx+AuljYGYAUFAojgGgFu2CvObHA2EuT1FTvmIEaDEZzAsUmla7l+n7Tu6Cykv
1iI+C6IOlMIgxySOEu/IdHKiJN/n5oxRzXSCxjankSts0XD+WQ1ZiqBZlcoxJcv7yIKLdmBr9uAL
dSEUKyNbKdrktE2yq2VIdMw7qbEEmYgoQ3JUeOHyDKERjk6ZNv9n0ECBks5ipH7IOdkmGl67NePb
IVybNPNdjimmlG1jLXH7nslSrB5Mk1aRC28pr9bDBNNioyHGRbM9CUJmuxsrXBrg/oyhfjKUHGuC
9sqcNekxDEv7laEsR9HaCDQmbfNnFUhP4ev7LT4SRPJuyR5MMLrI/6pJoH8d7EoZ9hHelWUinTrR
QFvXGWjq6xzDS9hxvrntR1y4euFmJf1nJeFJRlJaPh46JmFTXMuU3/0h4ISGap+oTNIHEnhSt5Qg
GbXjc5BKyhGLUWZoWmtfCLD2rjnjM4/OoRR3Er1r5z1M9ZJIHToWBlTBVmX6GI0cwTWlt3FQkxSb
VfE5oOAJMPTgzLIYTuPfLPYi3bgJrRM9vEY8K9o7wsg9rV4LuchklQ09KRFiUrWzNc+rXjTzlZoh
KhlkzJwCRJf193z9xWm6jM1NjUtcQqBAms2vF5O6SEXTJMI+0WD99LTpLdJH6POW+IpHvvz4YKfH
2EA9B7O6Ey5Fpv9JkulMnBAe8h5xgGEQTz1qjOw3ahO3LfYeRDjDxDDafOgRlP4moz4fLn7xbY3G
uqEsSkQVGmsWK7ZVc9oOjRvIwSaS/plAgEOwmVeNP9XsCnGOq22HgyXwxBhuI/VRZwyLMxrVUNm0
GWEPsoFzwNeg1uQfAf6jujM+KNWx3iXIbPjRjEvVNiuFIaIAiWSSvnQ3yhyTpd0h0qP7WMZQ4kL1
0WbQJMr6MDKOZO5nDOuIhIZAdMDJsRAOHbE6efK/ovhNRh1eDDAKCiAPLzUwPiFKzyHmmT2kkHTE
Rjw/Nfm5hI0sHST+auo9phxMpxuWGa6xEL/S3LI9sr8Z1Ao9DkPWiNWwrWN1WwerMljR74WBuJOZ
g8qt04arYSYAs2+G/roiMtajseZJk0co7+3et4jsIxfXA5ekgZEKuHVXt4GxPVpLs/hTR2VfAXIQ
w5f5X6bpWBSATOHL+tfCZVznbkd49Aw5EkFVXqUoJkTjb4IKR8JRAo1mmBOaARNAC8OzyWA8gaYM
E9CXaif/MyAzd2i2hrrc6c24LrvfUMl3ln9VaxQS8leVVCRAIgRJLxpT4RQfRza6uayScujeDwMf
nVaE/FMpUBa/0keGG+987tEcFMGO+oik+Lsff+hQF4SaxcjDA/FTp0nC/xHU654AMU7JN7bUs6iK
clfsdkIc7NLwv+YV5jD2VJ5twtfsoTsVy5CzPewlZ+hkhB8N8En1QDjojcM5Q1IdtU6VJxsjsIAR
qWTVFRABFwyHXwTgqsholrIh49c9Z2HQtPvcG5cNm5mhTsvGBDU3OF/U7zT391Jk7a2gcX1fd5tS
XOlph04HL4KeznUSafiVXnY11JJJ9gwrRlDJ0zKtj8iPT1GL0NDDo8JvsXTR2d4reP+e4mhAlxkh
DZGAVm9qFn3ByKSIrT9NSf8q2riFVK4adtGclTzAig19z04JmnmgZolHKHqzDXhImB9hpcAqqLYk
fjA2OZSEpLvGWYVsV5U2Uo7/rAl50AICzKr2EiJ6KTgsVA0WwAjgkX831qYDBNX7awshzQ//hKRw
JuCTsU12FVFcQ0jQCuJ9EiV9Cm0XxCQa4LYFf0w2DYwYSYVwxJFxuUK1xqVUOboV5EypN2C61Z9T
9ZiC0SomzPEJyzx8Jzz9GSBM6/t807YzAprvGg03NiV0+lGDXYsURMFvCiyuLNgoqKTx0pH2Iz7X
jYFHrPEVpIw+C7fkDSGhqdVOrVBVB9GhAmKVRh5JP36U2M2xy0gyVdNe07DZ8gD463ExwHYrZoyA
w8H7k6Ccy3bTr5TpjXWr2jRuYqFPURBWzYtCDt/zF8ya2p3DI2To3j3dAsvMnuvnOibhrnqEdNpz
SWJAmuNSyIrlcOK2YmL3aelYElRTHWIPm18+ky1gUbJAulxYxmVmz8hNnuv4+nVbGGO9oDqNWiHV
v1n15OaIjVhZA1TrTscovvJ3cw1P8kWtJhszhYaBrZ0OD4FOp6e2LeEvyFDIx96u26+BlI9QGKip
65Wo40uRtAiB8adkWwI7Qj6Jn8541sjJEKar/zVv7fUES4FUCVx3mi8NiLSrSDnPiS0Y33PfMFxk
Lf/IC4iDVnhmW3N5+GILWgdFq9sqpABAE6fD6l/M6yhTsKL5lEWLoRxjAFuughXnrcMZO6WGG4DV
hFl040558PhinpaovdTmWUB5lekHs09Wd75JRVh8iUOfgMqI674gFitMFuJff5V+GHRYDj4/PCt8
Nru/RtEiadYZzlZ7Q3n22LghH4mvHqgCzxtmqxDiKZb0RYLGDoAI4ewcuQDDcnZLkHb8HnUkjibw
7W+0IsimpmYtvFQnhlf0pBhs6RAwsRWPcbqe1CUve43O/JK3tcab9TtgOW771wCYxQYFaWHezoIy
EGTBX2XMnSoVfyKiF10SrZTP5OyNix6iY9ruE+Hk+y+hXeYZOuM/klZ0C9ldiX0Cf0kRBFdVtVPG
9hJLh8pcp+I6q+4mc9RW3JRMomS4SjlITs9Ya0T2Tk3vSwdhwEBgOk3eqS7OMX/lpxhvGcqNxl/J
XFA//xuSr6f0myDC2FZAtA+g73hNOTGBvX8wwi5Tm0Vf6esMEVzlcpCMF3EryM9Q3wWMBomXRT7o
4dWRORS5VEEd37JjcjLNglw9+0ha0lWX5Vz3QSteVsR9cTvwoJe/8+qsvmmJB31VktxA4RsBsa8I
N8AmvVz1czctIEs4Jf+ZkZR7jDiIl2j+ES9AZkkd3ETtKLYnWEIqAyuoRxNKD8pqAH90QFi+EJBA
0GewxURc8FYZPDQXzMICqpWRr2I0TJ56jVj5Iqv3cXi00oFItaIusL7yllm7zZVtZUHXLD65OYX6
N0waFcAO8rUENs8Tba1GeVvBZ63Fda3cu+aVF8eKG1UXRx4Ifw763QVUf8Kw8wwbiwKOFbxbnOyX
wVXtBA1avKlc+0cK3/aMpxkmmR00W3e8ItP7l+J1os85ttkhZYRh65AhubaLYFMTQ4Se9cgtCCGW
2ryluNjBT1tE71kp6CE4YZFz8uAaCnuRRjp3JNgT8JdHlC+9o1S0KHa0MUmsh2HcggXOGbmZ5vim
TT+oFjj0kh7234gbE/5meOO3gNMOZvL8qVpLqVuxy6Gvxp/fcoRTYcPnszFAYbti1PsIyz0ibYiY
0x6U0aVKegf/qj0hSgmc73AhX1lnfGzI59lq3VfLGht0bWEwtqccg2DzbqzLGMGOeAlkWrz5EQPO
C/OIZI5BZbpqAC+VLuNXgKsCD1kfYBW0pMIxD376kokhJtk6w8xLPwcpTBuwVpx+CgQgDS/2ir47
A0ofinSy06E0sKX3J7Sd+RrNBGxGCPTsinK5FpQDYbuMaDD2woeLpoHzmZGKpyL3PoLrMppqtM2I
BRWhZfidkxRCAAf1PrNKSrmSFEWzX5QXBhm4BKBGg937ny7J/I665XCbNYD+l2R3P/5MaW4+ghNy
MyS1pFZcRCayaKthxY82wzX/0h7YaDHcYSjPpDKEx77jRhxCGcYp70abz8GIB9HMyXnzYbVqVT+S
8ubLLtko6Oi4n0Pn4uuMyeOaieO0q9Q55ZcxWo4T6HcIIDVfqcRFiLNibIu6sjlHJ54zzEMgCU4f
6nw/qKDAaCAIIoc2IQnDePuAKTWb56ufpANgzXxjRIoe7cdjSoCEjrWlQWjh6EFK/EA29RvdIBMe
sGRnUTnEB/DYBkh2t113xMUfjz/G3rC+medSJ5dr3MMWlZNor+8PPKdW4R0HEp6wGHEXOyqK9Q8c
kdaR/9nPZAV5wwjtlww29mJEkZCwP7BAwAzvChUatz7JjX5m5lC7EACYkMgJ7nSsVZvhXPAB/Zxp
ar2X5AOBL1jGa6vogkbjW5NffXNTWmJrF8W4EuVlOO29D9xr5wcYQKS1LvxZobeFO6nSbGMLO3LJ
UWXCRj7QzjB46RlXn+A/DN6xpIP+aH/N3/reXbA/qK5Nsu2mJfMtWvSVTxbGOU8eJq5/3VVvHFQ9
cFbKcxlg2WkL21ax9W71wOpt6b/TfXpnW6YrXCsX80zg9qv7RmFVfUNoNrbezhAPGAMW5bLAUUe2
jRKBnD3j4YsYNTTKmOsA6Ky5AidwB5LEFrX0QPYQ7cjb4UkXUTyrLShnksEgId0dN1uQq8xYZtkW
/yRQkQ6c1kFKAiIeYM9Izn2IBgFs1d9V39yulN5sDw2IhDLsJfE3G932E2rCItjm9RI7S3wegqcZ
nGn0YlbhDWenEcs6rKQwW4NTDr0BHsBVHrYUAzBwYFJUP+Xv6G1nf6N+hU9V76PP2EbRCU+kUljA
/GHGh2UBCgf6YPWFTyXOAn67yY7boXThLX0rwsfQf5u/3JWcGRFOiMNNusIoidmDsVe4hwfCpoi+
W2Qn7A0w32MDwQ/PL+8QQ5Qvk4f7z2K0wwn8T3r6raPPcm5b3yGq4gw5Tt/sKTksZBrdCUo3rjgY
YRTPwLTj2k4IfOmW5ml86Zsq23C0z4xnkfsfrBMOgmlhvZtjX9m83Ze2xd5DuhhwMIS9CWlG5App
xlFj3MPUARfxKwO/MT8MOCww+cd2BjuhjzkoHt0jpGs8SyR3bDdy81nWJ3kWA+x05VhFyx4lYQ6J
nomLjgrcTlGyKcqmU9YNGhL0f/0SBjJ8lQgb73bejIMbPWrdnVKwOgBtut5HcgZLL8uzv2sfBPxy
ZjSnmPk3kXm1DWJHwYCvgJkfzQPSwTOCw0107379o4hhH65BQJYNBcwyXmv5Jsa+g/A6ClUoydqq
3EIcQFLKvfexokBstYiSZc8tQORHOpzdpGCfBEnbaKw5gaAJvEKEvMoHwYG4I3BkMLUuyDViv2F+
n/Qzwzwp5sgRSnxig0h/WSU78xPMpXxDDm9xdhUwPYYKjSGPIl7ZMMtxi5yhao/sqxQpVrkSuwO7
JvshiR8ot+c3wGaILEwmfztAb59pxgKLyPCLCapn4tkO8IP/it0fpT3Nfr1ocZgjA1lYBkSMgCX1
ACgl5lpLlTxerTv2/znjbUkcgdKAiMU8p4yXKqggDBb5GLhfHdjfoKIIEacHY+21vOl/qf1L0CtS
dJp1Qhzh5JiYr+LeCuewmbct3e2ZLYa2BG/vzFpG2JXKezV24RFoXxiBhph+JaCtWDL1OGzKQJYo
yjDXIK4Mo9WHOTBaWoG3JMSvmstK2symqt4pT75kygrlYGJDwpidIpAIHazFagYlS43yHELNnY6f
bQw6y9laZZdojceaCM8IzSPJvDvgdxha7+LaywuFnvIW7/tmKzV7//6hD26+7wPaG1AY0p420CGj
J+Ou/Bxckbyl1rrE2hIVswH9ASM6igYkXGAwzKMSzVVLezyl2rJaaytMC6iDLEBIVLErH5/gT3Ut
74kqQ81BF3GAIIRKMQV8OmlPrGPbfb+hz4xddR9/su0hNtUDe0QkWx+Md/4vR1NDBGR5bKsDL1ph
pcGO3u5V4k6QLEL2AlsHBLL5vs1f/zvg+7rIruU/ATvZ+wRZmLwRGFi48e7rF7CrBueRq5Hbw3GC
fElNU67ku6XbMlMwE0yJV0v+PB/Tr21qnTr6FGizzGyTp/TXoH5sN2VDbPdqJMNxtg5mCNzDndIX
2KuXZypgcCI/HJ34DRML11GqB5ZsQtDrB5ov4VHPjL1ZGIMhBh+eUeaejVF+wfPs/iaUgl+/HBtc
5a/gOSDTqfAwogLzzt4/LI6iD7+xyxfXfCX+1tS+wDP4bQDRzmrVuCRwaTW+eO428CH6a31BuF9+
1UcaNslWZ5M+ZEL1Z/WtfGMhbbzLc73P1jMIY2s/9Afqp7SCoqZDLX+Jmzpb/mdHViFBdmB8MOlZ
RE8focjgOdYXI12Owd5Yd3/YVXEiFTWUAJyLZp+iwHfN16g5SKdfhuB036rmDN+SDvM2fClv/7eD
BGI339YfglKELoHulnfGYQFH2b2Xl+QW0gcpd0t0tXv6g8N19uBg/6+DWNRravJ6Z1Vus4q+ZHwC
vvxXyUTnHLLR8mhf8U4vDlz4ap2+Uac94ut8Ro4r9kHobt552EFkg2CLYzUmxLW/QptINg6cId1a
AU+C07HiyU3ho2PFZfyo4bccOPG447x/0hYgmFpjfrcJ2F/gX27rcwLBcWv8pcCoLH/6jav1Vp7a
c8DewfY/jYG6wNOc6duSVxVZachpnkhbxxtiZ+GvMTEw6gFFP2sQzrtGbTr/E0gMHZ3Cd5FsOqSI
35gtdei0XJyu2xtjPnU3QAhjxIcLJ5kRb5gSGKAYJGly43sXJHwsne6BKcl7oDnMlE1soJB2yDOj
8QCefiX/BO4cgS0MOfn2TC9X5rcFNkkwOglGYbJroGWsfcLopjsztvbiOyaeG5hrxJvyCV0qJwob
rjQVooq/9rDQnwN7I4OV3zJYclD5XB3savgoj/KROsMJ6dMc2iQ/gB1otFSyE/sKIxbxQ8Dutnlm
3gpeRNFszDcx1M2mvSa/Kdwb60+UNrIYrpVgtFvpX5w9DP+APtz71eJNMs2aS2hxkPnG/ibWCDgN
Ak7ipdCeTfUIQ9Sfi3lCzPrykWvMnpelesPegK4mRlnPN+RIxJOQLKn0zYGlJHO1knNKzao66nAG
RhBFRUbX/YV5EIN8DK1mR8L+bUY7gZsSEG6Oy7ojo/2KViBMBy4zDV0hO+UluyHx0WjOe2eO9tKO
0w6bFKc9mhCfa9jQC+1FZ1x8VidOajQjWCVBtbvJbwELxZ06bkf+lewIP6TXQnXw0afuBVrEn6C0
Ce6DbX0HedGfNB/TppfWyb/gU+Hu3WTThsnZPAf2RDf5R1B5t0z+4ail/wE60FCIX94BKNtpiP1W
xQ2zlcJcS4vkX/EveDWn6p/+zR2tTskJwvc3nkAGhBIAPETspEd6/6D2wt47Ki1xwf90AL89FNb4
au2KNUyEP3r1BA8rcxXwaHA91jy5n1CQgEhAfP7+gdUQVj4beS8uMa6mHawa6AQOk1pIzS+S3sKF
eFG/dI7MpXV68vn0eN1eQfiIMf6PEiw50NaXGhAAtsJosXFTxx6fTgfh54+GXz5+PEt9pRO0YKFA
ocH+yJbGffoXbPzanSl4i+GcTnZHNwjCAtNfX3vI/qnh2dMExxfOhXgONIa7aIe5U8G/iEDBX2Zn
EXnqJVIQ0ebCp4D+2pp00ElgeeF7nX6xqjCbe2i7RPgMXt15CFGI9rgXSlfc71D84oGFDvlnuDAE
xpxkusAQuYYrxJXBB7pp9ECwoUFn5ub1YS0hMs+poMUOnYIPV4LzjLm6jZo2fKMgH9Z09iRKHWYu
MFkdIFbzsk12uD+/iK7GDZWkBgEuz8YiwagFPWMKxKBwpcKi6G6kbO0N8jMYh5LfSRU2rrJDbV7A
TqRPfbjiO6l9KsjA3BlY3aTEjeF6ZStYSCQOO5r+BZ0huAsE2iN4YJCV2KqyGrRlQODLGiKYSlrL
BlRuWx5xW5reAgDGV30ib6jsVvBOpsP44R0DdhcDP56nKLPHwgMOLw0cQ7epbfp08OIaYx5ctlWQ
ts+Ao0M0LagmswIZuql20L2/7CedLyI0XDwoaes91H04X12BXxGvjA0huhN24/QmvAL2V5HDJoE7
zsygvmY3DKpFKhbWkf/FuangrQb9dr5gMHMj/ZA0s3Q3ykkH/U3flKUUrmp8ZORsoTqMj4h5uT0D
zlCwF9lkUDGzLMForfYsjXv4rqGDsELr8cdjAojKggsKBiKSU/bQ1SMQAJCB7LIZoPtsKUJu+Kfi
AyEsyZiDA4oCkDkJQA02PO96uAtchUZ2QnxfuvP4BuSmSh/yjfGD2Ze6aWPuwglspRII9OjPcnxW
8o1p7tPxDh+Y4Vmkr8ZHBlZOuDPJCMPG8O6T+kh12PwzW2oOVCSUVHHBEDUq8GA7SZigwa2fd1nB
TenpCZQmDBrrKnhK/9iiGMbOSS2ERK9AedT2BMTD60vAN90BehpfcOzXA9JdhNXr0kf9u54JMFJ3
hnTgFd8Iq96efi6/wi32MvAgYKiBcmbojSkkgYvxuoLwPBCz/Dm3UJ2dJnZ5BSK+VINLkXvwN6qI
0QDuz1AwHzLSTxeKM1dy+hio8n8Ec5Ff4i/zvGGmgUCT70p4JmoqHBaA1yH1XTGQIRIAeerpF0tZ
uF7QmhUSipcae7dTgzzR3s7VFRHM1BQv7en/SnMTs2852R4i2UbCNX0kO2x/sZX1AA6OuugWBebg
EMtnAxp1usvlvi/grLKpTIzgYsxTao9hBsay96G+kYoZf81Jg3BiccYbZ7k4HOiEUJHC5UCCfjj3
ekDKn8rHXOpwZXBUFY5Y77jwneuA+SZWHt1MJ1/K94m7idfhq5N+5gMqtiHnRylXgn4L0BdyofYD
Tjbf3xvOeDDLNVa8Qyw2f1HAIRmX4Derk9+J74wsmy9JXXNvA4wmkWvWyCwzN0GsSBSRDRKEH9e0
uN+xOaLh5B7NIm8ncUOHHMv5Rz+hUy4TGx4Jcs8S8ep8lEp0ZEQYUIAyHrfj7fz3KebIYi6vxtrv
8SFApM4uuMcCYBbUYqJYfU4f901L78iHk5zih05euji/yeJDdP9H0nktp45EUfSLVKUcXgERRMZg
sF9UYGPlnPX1s3TnYWbu+JqoVvc5++wAmR8b3R2OGbNy9vRnt3yek8JEQ7Oo9/U8WcgLtA2H8EJ0
2QwX7X6uOMHG7mnscHueFxtlfsBqmofUF29+Y46MpQ5KIac54WtN2ssXmZILAkynFIe5uBAXuI3N
ZKxJimO0kNfpHvLUhGY8q188ZMwjY4xRhG60FSq6W0gtMlmpaMxojrnH4MSRE3azFPzOzirN3K1v
DqGIzxXD6H8hj/67q77pyqsbzlhoKYz2RCJlKEJzAon+hmEcx1eFQRrp2+Srwdb1NlwyvmB9P2gH
6M+TtSXi2wbb85o7lSjkCY/MwWFo+jcG+zVHSHylEmzKGwVJtI3FBdxJflzd6DH4I8myboRxy4r8
WRn5wYckfEE/yLMHI/06ucZYryLZIYxqNmXtsrQghnXHglGGd0/x42ZGd5ODD91njor5J065c/0Z
4k1O4gKzh/gSrSUY4tf0qzfesvUw8Z+ZUdj0WAXZL50Z6T7+kK5MqDKne7s5LpdzAaEl9Q8p8Hyr
UPGYVV3Ql6AUo2UnhqZZYG0QWsvsBhg2nQUMTBXEWcJBQxHFI2r04ZvigWz9p6e70Zb9Z3lpV9on
OSygc+LeCjYoJjludQQeF+3Ahi+mF9A0VfmYDg+c4OEcluR7Mpw1zzoepJ16RxqAcP5i6U7XfhXh
iYFvxhzLVsj8AEb/DS8EGSCRAjrwD/CGbJp8vCipa/DWavxfl9EoMh1AppiS0up/gRnVQwut+skH
6ZMH21c2JXbE/hcYXsk9qcI7omSl/iEDd534DnumN+Fa2r3rr7A3kZxT70O3z1GThJ9weGdhdERU
klZ3Tg7GudFWfPKcnueQ98nmM6WMzto7PiVsY/UrJf8OYJHYT/FhoR2I6m/wHtYTMAr1BfuWl75i
5UZ+LnccuOTgoEfTmXoyenNxnID3TESxic4IczEM/yPsX35YnVEHC2teori8T7tiSV2nbPAXxRpg
hg4T3nOjnDAx5M8uCeMULHyYmQm37Tay05+mDIBsMYRbn7PxJn7lCkqmBej2T/AOMMseL6gFEls8
Ac9TksHUJ/p4jlbFC+0GC//61mAuL2yE4ChnT0iY5smErbItt1rzZ8Aeu0femuGGSIkBYQxHWnmD
IbScHKX+KIXrLD+jvMBWQp39CDgYR4A/4ApgaOYyf9FdU6KFuSO3X5Bs2dBQ9/7ma4QuXoDSF5XU
yGyLIqX6QEKT0MTMBdr+87/3YNmUcaS2xNHZlQ8NeCSK3gHz6ath3qG+NgKzmhl5Kd4E88FMcPG7
s0cE8bmD48kkz3G7DSGxHKoECgff2Zk7v/wI9HtLLckIRYUNigTuuy9sgmu59fkZ9hD+XGH3KJ6A
fsZdKabTQ/f/JMMJvqnK5fqbMGMxWuWU6j5GEx0TIQmCAJa/mbKVXpbwleAn1J0iPFPxHw70D7wy
A7v2dyUaaJlc6YXVLXVKDQRdZ+vRkPzEfu5hGjib9hX+WttANOL+Ht6MO+AKsJ6KJWV3tWemqXP2
YSt+z5pvb1yJvmMNbxVbGsWWxl0bQpGCsDVnwAbXA08kBnykRcmTiRx3ECxkCmqZ6QSzUp2XnPdY
j3d/YfVRfjAppuYCQWxfqCQ1dWrxPKQckNCLmoc0B54EuNb0sbvX0snYRTTtfNzxvWRYrky5lChY
E77JziZtmx6zn0ywf2gzf9jzBWCaNt20bBjhpNSjfcAC1iccKGB9cY0ILk4R2NggzejM1ADB84bp
GGralJPkBb2B6HSsvB4wixBH0LhvzQHJ5SztDrSfVAkMddF9AXZGFFWtO6G07idLzGy+EvwI6IIj
YovZG7EP5nGMqThIO/XAW+En8hXu8w72LwVz/yIcnRLE/xKFdfzB+RIukcNxAUx4r9PgjfnInXfq
EgZEFqZAMMqGfZfsYnQF3A5lxkQL16stk0qRUpyq6VwPP3giJ0RkYQZE4SzjKobopz/1JCgTLjR3
4wNvqy9XAngfpXQWbdsXGyTPyuplOOjP4w9kNy1WwAyMGdtM2sVRvrXjhRKvbDjgAKwn+zY+zpeA
QjHEFRAt66SlwwQGZ9CKqQxdHRpEqky6rN/u4HrL0MUhYDEe0yucnsS8s56Tfg0jVhLjJVe3pMwh
16V00uzcjNA856qjXSNYzGhrb/WLlo3pAOcDqlhDXmv78JlotnmsvogzfSkwQTjt5uWL78r1QAEB
3iDWe7R0va2jsm9epDKlnMaZgwauZDVMzs7nGqMYAm/9NTTkmg8NpwSW93H4RhNFFAy0aOPeBNgR
o9DbpoDgiWN4+JYEE+gjXYVXw+2izzlgBkJdGBeqG3Yr+eQZNk3nhMCjqQUwgvGk3wqKv7V5ZhAN
/HgddMSQcMZXDfNXZs8AT95UZBh4I1KvQ0uEdDDHk/Cma0c36iabNIkrDwWIc4vzFNeiE6chDAst
POroCejtouBt1dv0Xw+DXwXDioxJTwx7cD7VqPnCvHZLzWEe5XA8yfACmaJZyxZ/WMyd0oefXEtA
RCaBODKlL+qiImC8aE5sE2s+sYtEJmMmMZGZLto68L6knWHp4afEWi0Zeed/JWkTOFJhPpN15yi6
yTnOWWtzam7BXJD+aYH1lwvGnJutgm7lk4g6tRNbeYiuAptnNJy1u5qYC0O49imTnGjrRWzGEcRG
eGuFph+ysr70Fj75Yn2K0MLH0GY9y7/UiFOsQrDVt5/CogBi9KNrLbIsKOfBmTxQknqMlmEbLATL
lviwOTdHlhMpxYeBQrkoKmFhBp+xmu/TvnaqJthNTLLKZSLqmiu1W7VIfsaC01s8dvRuEz7m7dpP
nYREmK6TpDrDe3wU2Ygwrepc6JxIYCuQnTwiFaZ+dumzp8efWFEMtsoIYQSxBBRM8CkNTuogCeY9
5Na26xeaZmHacrK8b9VDacqoNv7UE6gzYQq3CLVB4e9TE/9ebspcZwIsrv8xtLic0iKRV1h8YY9V
GnQCIZEuw1pSp9Xnuh9D3GJUKW8qmdG8UGzzhqQLwCPFfyXusAhoOYaUU9CWsWVPHEhagWgrrbCu
jHLpi+5faQGXt7tRZryhFktLmwDavcz55gHBjaE5NzWBqCn6Y3phVF0p7gkWe8Zp8P7aCu0IX0Bm
oO0d8pP4zFRlJ9Fb+WBoOgYH1bUbb814s9LiEI6M/f2NKe+bA5RgO4LYqXv6MceYysvxf2pkSK/N
vQiVvRLeWk1xrBq1ZiFvEkv6S0nGtnSQZ1FbtzCkTS102kg4NXl9EnGwNs3EGfh6/VY5S7J6iVvz
kkXC0qKQ7xlEFQ9LYFaPKhH+B8+ViwicNTG3BVrD1LhpdLZGZXIE5Qirp/0T2lHVk8uoHwcPhon8
MWk9ZVhvpdk/47LE3wybhKUodn9WhOYVSnOjbYIU5jaLtszOLrT8pgQ4gH6FfaP+lcol1Je/ArpB
nzu6++3jSWV9Dt67sv5UiQaKYo+1XNbhOsFPLEezECIQqDN/LVc3C/2pokQYszmVii6wGLGrdHw3
fiYWxjy4CWYjASYjnvb6PDHtUEaFMBROD6DfuP2s7E2iQolgU6uN7jKlhaqIMbxbtPtQCGi39cNE
/W/DhBACgXkePAvwzF5j0o6jHbc6KgCrSynUyTdGjti1wUeTYzyiZ8eR9IFEzVZdXxzLgHQYVJqI
j0oB9DXmxXO3WYVwInqAgj6N7cD1AIqUCT5PmB6HPefLSrI23dS/mRKGaiKfgfGTjwdtDmqjtdYs
4WCqG+qvLJ9L3WRwQsus99jcG/Ok7g7cW6l4h4jkZu+EIUCq9AicJabS6UIVvyeBqVppS04NLDog
r/SDdbRSQGNnIi9O31c1kI8JAwLuPrKGRNH2gtTbNVTNFKP2wkV80g1HC40o3GYvZ/jjdLo37xUg
LBhI09XPkGRiuiMTvJThdlssXenIK5KJApP62Ed8jO7a0aO2+rentKshVGwRlnFdRpshJ2bPTVEw
kKkRLr0adkkA6lqdJaUnmgLLkXIv4ELadKzegLkUNAlJI5Jmb7AdG2PnYPRQiZ9dt8aEoQlOg/AZ
J1cGIBrTBG6NAIchA3YQHA6mch4821pn98FBVGtIjY1X8ZDgtYCKFBPbvGcQlQpLbnYtbbjPIH8R
hoCcwKmYD1m8AZieff/rdwycSN3MQdK64E+JcuBtOMUJNhhNv0h9eaUwdxDDz1yq1xqRAK7PnkJo
GEep3jlW4S5koKGkYMLOFhNph4aBlp6SpOh6nxV3jC5hO8SlqS3lJkE9DtnRh44z31AguMKcC+uD
p+ZrKyDrnmuXB+HOGHu0VMAnyUD3z/FKC5YQWhXBpukvLE/LDeDmuagCsX1psX0ERR8MSJiw8WQ8
jFUo5OjhGGlRTJnhZAmbdA/ThP60CbBkGRZCY7Mwg2f8pd3HIz2FwRhDwc4cJt9fJhwGzFq6LXxB
U1wbJJq3DoJIUqynUY6dosjUDwUZK6Yz9KtB+6COwX+C9AN8KZt4M0ovo/+NUKY1qIM9p8XhIDjp
zOHYigmbCz/q7FPPrqRogaSV9TsHGCw8wFFsXfTJoI+2AUdJKFuSsM2GVRnv6/otqHvsJhsoD3i7
xWDw6ZlSSTTgEa6jnkCMkwhfUsEpxQctm3oU4WC4G4NKoPsyuoNJkGrA45As839Ts1+DAxaAMn5o
zXKangx0smfa0MP5CGDxq3SofXQbYlC0Nb+arAdFcErzV5RXUr3pmfaW7YMskKVK3Zy2JBswVbTY
qNOMDVsmhmUEEGvXbbR08a2OIbUDKOeYhci21n4I4HvjtQaN0EKCoj8GGZ6beZk0x6NuJ8xoigbW
KYkkkIONVkfGZc4VSo0YFrl740Po3r1vHH98Z+9ade3EwpIp1pcR3KRpE1f/pn0hq7/FyPZpaNko
BR2vdKxwRe4K4OtG2dM89R40V24nuT9rDDTQS8IPk1dGBNQvqE9VP5mDd5luOLk1z2UZvwxcUsxB
3pWmum4oC0qGUyZqKC+mZqIj0ON1zsExHUJpq/8rLkt9oNJAY4XkEsUYjCPbc40P+ChhQQQ5R9f0
ZgPICl6TH9XcQIHcHvNk0jL4xRksafwLYSZ6BqD1uvD/DFym5KOlp7jSs4AV/IcAtYkQgvZOAFWK
WW1vy4rKbw22brAr0ItGIzmw3WFk1Dr6l04wrgUzhgbbFVCHHj7hjHULC1Y6xVf5rHwFHxlEkHm7
y879QlgLV4VcqnwRM+jjTppIvoy+yh/rxKn9w77AbcQIg+Cju88LTuVtQwLMjGARCDrZRXx3N1jX
3RtMj3kAM3ztIh3MjX9U7sMf9S2WTVOu9D34s7BVmAuQXuY5YzD5UtPbCTNkYNyo0PRhuOAXAQvo
LNWrBuoeNITTAAjkgMDc0SXqD1ZxNA/fwlL4SDfGL1gWitJZ9Alsf+9e5i3Zaqfoo8SSWl/Lr+Ke
ssWs85s7PwsL9a7M+L96363VO2msIBaznKABPpBHs3oHSuK0RpgzT6E8YQd6DXcLHRTZmF2z2atd
kL629L7hOc6ULUAbaWTYpk028ckhvWrAq9fkYswYYp6HC2N1W/rJPqMLqraf/LcnYfNJwBCej+WW
cSH7pLigq5zGdTOSqhgFN2/lPr7wf5XBF26DCa95kbuzaWtmKqmTsBccK2dwmmd9BGwcHOYLTmRX
z+DpnrWf7I/Ak18PP8TiLa0ZyWwYcczSU/eJlk/gzpy+4FTlDYCHk5I3vRliFdfAjpPtq4NX1Rwi
hN1uovU0LuygqMKlWr8AzenRrW125qlXxpodcH6Bfl6900Wz53v6MO7aqwGoZScaPnyUer/mRHUh
wQ2ny7D4qCD28ma0ldvNgQiZ3nEuwIBhZyHZpJtD+2EjBb+kA4BIevWPxnbcZLeQ6G2cab7oA0Al
io7RHb7UswCEU2CUgmMlOPMHaBBctS8KNqAFevXuxkbRf0Af2DMGhVf8gVM12x4x3PijP4PLuCtP
1Te3d4Q6yXPxs4KdZeB5npoUVAYEogbIiMNxElWpKGwN0ofjrWLN/D3C1rn41+9Qxm7TYKYcrXX1
GW/QjAB8gLcyx2QiiaidZyD2bCkewIRe6IPaZcOXnp86x19Ji/TIFvqiqWevJqL0aJHnPZ4JrO0N
NOpz/17awInTh5+NDuY2+au9c6lhuMHDYwVyln4ri/QklTVKUtfxQkqUMYtI7rmL+SuiukrQgWYN
qe5cPxqynkBAiOY11glCSjQ2Hu0RPOcwVIF/zKU/iIsQ8F8u21XHiDsI6lXZnjRa8nQrot0J8+sw
apgFgzdFi+nUnzbJQYCfOairnP4W1dO0JbGNTYJgFxJ6hR6K3QOxiSXCPKjZvvc1JjbmIb4JLSgt
zMVdJW6ibKXony1xF+KiTMEJ442byMdCH3/JGBKIjU5oAg9Gue9FUobRgTDmDnUdblxAmMpR2unC
qSVvWgW4h6Yf09f46nMiNIeK01rlpvGZKRO1iMGnir33vy/Q2jFySoTPRD/QJONhJM2YaRUrvBne
QHHCI1280Pzlp/rIqqpWgDqAWbAG4SqRU9Jhha3P8/ojNx0flwIoAs0WcIwAicI4oABMknWToSqc
A0iAXwFwx3DB4XLlTH33GJun5C54N63HTtQZ/W1drbL4hAkLabZYukq4x8CZ9ijHmvysiOBvp9Ek
EKg9a8MCKwq2CeoGWOpgpQNeapuG1Lq9pe7SUw6NCZOYrbaenFqecBf83ypeTWamECNpSfzphuJs
Nn8tcrT6jcAstcQuZwzsTJBtOIdJy/kToln2f8pRWo6Ni7tPvoa385tQvHo4147oiUC6K+rroSw2
BXCQO4akwOGwBh1DFJYImWaIxD10kJFIxgLI/wrqS9vsDTJLRJtiIISPj5KUjjFDZouajpEOcW62
hc6jXFFTE0WGkHSokSIN/reJ05CCBWKPCV94FSHlGPDZVZkhnBScXExZDIOg5R6np5CkiM5bqgJI
nYVhCbSDYTA5Tn5DTSKYatdkKiCtkyRowJVuo5hIghFBlhGKbmwKyo5kDBXuFYtq7FBYEHeQg1MK
5quUybPhV+Q/LYDWXpLugKakwyfFIxBO1AloM5nJ6SQ2+GAh2duY5rLMCHMJkdI0KxShB3IxI+OB
o1ElOT1RVYojuzs/I4vwkQuc9Me4dnwE8VAQBi6WHQp7HEeqR9XdcA+pmpfo7f3KFmpb15eVvjTH
I88XhPumPWomRiPnkQs4BHvR3/N3A1ak/VrNLoC/abBiFtdr685/a8oTXwNWceA+jBByBWoXF+M/
RO4pZDjspKd3z/OX9aMSj2N0E5tLJK5N2TElRzQeofCc3k/9MmGFls0jBNQLi6PRPnhtXoNpW5+v
K+lILpGpLvnAbW3z87YBIVlp7lVlXtWsMREdI8LXUA9Nlsig/d3gGJoTBBhhmDtmSmO8L2kOdMcb
OPikgr7JoebKiSQyr4Rp+qXta2vKq5miPWX+oxnTb/OUrnDOcGE27RqJVjJ+icnBhAQPvmayDo+a
/m7KYFaCjSL7xiwA0pXZzkJ47o34nZPV8TcKT8l9pv7KU68j9gxVWw6rUMKvkqtfpUxXQD88fx9N
C4CYuoh/cg6Oaup5HQmEw1OYDQ3EnbjPqGPO0PocGvzjDXarQ7T7R6qXEVLC44zuVVku2mDaFcAs
wMMHYDJjoAVQRRBwTksPZbF1T6qLhh2o/PQw0CcxQ1tiq62G+MU5AV58ROv0x1xw8NsqNIeaKikv
rC2KKhZOj0vkupIdjQvSO0P8aHNyo9easITPx7MGuY0pDr8eJTa/05eoFt8t4Ye9e27gR1gAMaF5
5sL4w1tZ68InRiqti+JnrwjHQnX4Q8KIvHmwArhUAp25MLy97tiUCTnUR8aA7IRcZRgtXX3U1Kdf
rFm5TJJH8wy+JdgodrvmqBq76d9cQW0HVZuLzIN4NAd+w8TkzAO4vIZ1dUs2F85th1Mkjy/iv1X6
/6vzaP7gjk7qb1mdQXsx9SUGEiDsXFVsggD7SmtaQzxrEOy5RWRuF4qO5ogNcAbbbXR48l5d52je
tDVpFF3vBD050EdWIfua7H2APsaPDucc9BfZu8fkTd/lsM0I34EJotIBPieHdJDfihnitQouobRu
NcC6ddQ4eg3x5JiYv0NxNJVdoe3EhhW8tHgpcddJFyt8W3wR7lJXdxbfY4E7Zc+WxKJrlatnEfls
BzAgYFlPoxccFOnaKLbKWfVIJ9rFtZ2i2NnFWqw6BHaihrbZZfnFGkeL9etHjiEe9exsYD/SOrl0
TsxnJHGOp2+eIOYLLTDwuDaZSPACcW5SQQOCLsfN7FihOSc2Iginvc9aWiS6RjV7YEWeyZhvApZU
73QodlAtZ3aQ3XhB3WR+op1dt/wsSZgMJ3LkJCTSzblKcIbmcvPLBHwClPgmqT3IZuWthoS60QGq
YfoH8byfFMwjX0UiE+GjQaYi+pSQOqHHSZWllspQhGCljiiNGmQGfvbItaf0wtUm69mU1WfPLFbj
aOn7twbhz4WGIIO2ugU/hieHdJXdc3oql4f35pmlMD1EZVYedm+Wls8DrWupPLXo6JU3Kt5qcHKe
cXry9KHRi6f6c/oETfAmFU/f9NmD3Mc+eAnjW6WrMXoFkE8hJOKCl0lhzTt5n3cPuXyjdJXHq088
Sl46ODBK97HfsTFOmarGmkU6pVTA0GiOXGr6x6a6Je7ODeEo7DThmgR/rPFMenDW+cGLPbmJyhm7
czHeEna56cwzBmvCStooRhqnzo4uw63cfFcMBAN5PbKhc6ZwR/MCrbWW80vq3eCXRd99d2Bs1gFJ
Z34AgejBTRziyBadGvLYGmWFuCqDBbgF1GVWuI8A5X38s8iq8EHHRSzS4lujUM5DMh6AAiVosehj
Ysj2VqPAGGFbroKnnpXYLrAdT2UAVUoSYy2mgfuJwXLUQes5qCNOLN8FDMdpweUe6RT+PrFWWbMr
oXK70ATcFB6Mf07Y9UzDXXKG6hH+sgP6gp7BBZF2+NYtQxVS1MAei2kEiZZ+0Gy10CCaDT9ba8D6
qYS0MKxLGV5tUEjntsT8c7gXxnbgLagRXgK8vVHGe6f3bYM6QoQbPD284W1JeDCUPMI0DNuAZDOd
FqISbOXypy5RJrSwhiuM3lT8JrkZODUiKpAsEne+RZGhc2U4V0adr7vneOYe5kSZao0qIMqMF5/+
i0y5yMh79i98Rg5rJZ6HfKvx0mLvCc11ZiCilZzpK2upRXLI81XNp++3KqSTENR4CEl71pltY1nn
81H6jsAVTGICqpzK623RJZ8Cd2t30iur7wzVsT/cM+Ycys6tL2K4waYlDk8a3a7hWLvgaHgBUNtc
pafwm28XY6T4h0CHuVRvlaG36ZeSdNWg50xWfbIU44Mw+ZM5enRS45+h2IUhwemkBRnieohPtQmH
ZBNb5FqdatgX+l7EuF688It6uJoBVUHEqXcqBheI91hgJtgN8hoyW3YJvn75YfAfbowq7wADBbUx
Oz/PCTBPBwGgH0GnUKZ/4xooospDHA4oxMrzlrm2VgVmdnwPG5yNoT2nysKDTVozO7710qFVSfC7
837CxCI3Zsmz8KNeuMbClclrsR/1fYm2lF/SXYBgsvBOeriTdcjCjtVfYtdWrf0UC5jQWq0mdzP0
d/IicvcDJ0Z5iku0Ok4HrdK/4JtZo0fnI7l7q76YjZNoKFZ2/D74YMGUEO6w+o6MV4oitmR2OhkT
VfGTUKEygpsrgcgCu2jEigkBI9PwpFQnksd5a6J7CZWjJ99lizNu56PzcY+DtKgQegY3LV4Y35q6
aJiplzbn1FCtK9zlvVOqOuxmbDM68wpZoyRimFumf9iRYpCZnaFtxQEeP0AuAAqanfWYxEIXtq30
ZBU/wMButATzlM6V9CdCZEzXKYiWEMLhQrXPZEGBGLNLYYyluzG7yyP68fECjrfEcY7UkS9dvWfe
H06asFr57qkpgeFEUBCumZjtPJXI5xDyKzTAIaAs2TUdrgcjCKVxZ7lNpA04p/xPbn1lhJfxrNMv
woSHnjbeUuXlcRzo4Q9/WWJ8UDFXtaDWwQgo7lokIaRfV/mO0FwuaRP+TH8v8AQiFg/ClQXhtd8y
xKjc0aoDDs8sdwqakUalWFHeZWgKh0sTTWsTw1dc75DUIoqEYRBw+C8yhsA54F+GHWIOJAgPO/zx
uUFE7S50fKDiLg0XnoLPqgvvHF5u2P2V7hVqnlhNQ3mJubT3xxM2XGb/JCAUyw+s9boBBl+z0P3+
ZEiX3t+JmDhU4WT2GESHuLhnyj0rvovwQKXaCO+2PVk43SuLcJzeMJfB8zZM41no9A3csNAimhLA
9sdLDs3gSGRbYvdaTWNtppfkA5QrnrjzOaxsVrsAsaBzJJr39tS00ToJwpUQTooyrMZSvhrOXghh
jEdgcFiLClExI5cOF7WVnu9EfHl0LqXC7aVCCIATmndMkAhVKKWlTKqO/7DS78KjpPYfTXkqoNsK
Xr1083gdcNt45lbRi00Uh/hw6JuqOPSCsapHAa2fiQk2Ms1wk9arjPLaWMD7abDt4f0ajiS9WiIZ
XXs0rnC3AGHr1CF/CPX2nW3Cyv6iaNl2MQYnqybehfE9L04lIrskugjDd1jhQSUxAw/w5QhgzOK8
IiOX1XO6kmrHhtCKVx1noMqRiGLkCw+Gu0cuFrFK3DX1aYiWhYX/6g8LSYSlUjm18i16F9OHBOSw
KVoE6wlMp09jt0u00+R/lex40unmTi+av8zJA+zvhflWslOgEE2AqeCOPaUQ9kique1GnZCBOe+/
Hla+Aen+1cZOEX0rACaWuh1dYvTg9Uq4+y+4lDyIi4vwvtHXNeavmHTmYs1m8MPm1KIwQidJzYgV
j+pExBQ3/o/gMU+03ibzAJEQN1wYTrh/h2Qck/rjfpUJZCxupQxsMEFjN6L3Chk9Jzv2N4tvkK+C
zURrDgn1SMZ90QTceKKdqKdc2+YJVwPOjPXO3HdHDjBbPRHz7QnUPAt++uxHEx3PdTca4J4pXNtk
FUOfRvyk9c1NwzX1w2eopgaoNwKwbM9fZPJEuLEWQ0Q/6r5DERrcXwjM1nQfavDRuZ+qfwhAT8y9
Geo73iKdHd4PQIY+tpgygibXX/IOC8vR+1UHNSlKDrhNF2gLeytYmIj9aq/YaPG+x+KJSlPByceS
rZUWSkySWzhNiOaCq1igzOkphRExVstVXhxiVTxjyFkNgBQprqS4stdTkiN4vhlgjsTkIG24X8gP
LuFASiqAK5BBo+BHi4I3aiZd1MPEEgBGVVyS4md8isGXOmwt6dqmDoivNax9EOrC+s0YdqVsXb54
LM3yIRpb9gojphlP3rWi4Pp9GxourvtddxzHb8XfB7258uRNFP7weWOUOGL9pbQhbw5SYJnPVeg7
fsxQwUrnIerajumC2KyV7BCgkc+ORrkVFQXXxnGhK/lRBqBUIcc1GKMYDIpetfDVwdPLcEAMjXQ2
7QLJ+BB4v1aPDdS16rDMjZmbNJ8KzWw5vMziO3Jhgrt/CdGnA5MQXYf/DeJUw2IWE0LmfovyWVDU
MD7Q+ncnPSTx5JqY1RTSMVO+uvjEGCeUL2n9Qbb0QKSeumrSQ14/LH+rG1+D+aVnn5Thanmy6ADM
V4snpL8ZohNZJ4XczXJaCgniks5tiVmWTr2otAy0f1sfPee0yJ9aBWCXnwz29Yhpp4ZpWK0xVsoR
LDRXJf/0uL4ldyBISZvNBuVOPwubVEyOFlB+fxj4lBOXVaJfkD8l88OT8CGenNbFllb0zGC2zG3f
vA75N60txmyCsuzLbR+BPzlDdxW6d5+cPfez7X49UG95COdJvtMGmrx8bkLnSrTJRvXLTDHpIN7w
ENfoa7ESkvZ6t26UOztClzzhjerKvXS3CJc7fRXSGNaOZoJNTHilFB8nO9mecSGEbzkB+aO5Cz1I
iSOpCzBYcxhyDLHd9J74V7w5fNjuhT0QKQ1nT8ZiEJ+wSVM39F94vk+ys2bG5JlBq4DgLl0OpHX0
GwLzkCeBiZMY6u+C5BTJx944pt5PpRfccxUGK3DkEbXTeM6RJjB1aL5JiEIB1z2AsfBobutNGtjY
WSlApzDfun7W/+KnExTQiJceQcrYEO6idIFnDbhT2q4ElWQxO6XFUHdysxN7vudPzb1JHkpzmGgT
fTAin8ayoYlCwcSXdOjXQ3cU9Q+z36fiTvF2ooUz05T5Dn7OVrSEzM98APcuUg5qFfeeE6qNoSek
dJOLuxqQt94yS+arwlqMSI0Y4zLJRojFdEbFbf7P+hY3IqsQhxNI8nzmN4MIliUDMoj4jFkD0eEJ
OPdw/ql/GSF1s4BdqEEMKN6ku3CAseedJ9uBG2g4eDKEwBbEnKEXtvOTsFV+IMjm5jOIRT0VG6JK
KK1+e6d+MjcS3kVo++3Sk7fIS/qtdpYwOprVnw15bHCRaIQtBjfQBlFwYBI5p1WKSBVAwpHxN3OR
tKUOFTHCkk1KFR8tMdhHc0EPJj0Vhy5TpLqqtuOlx8wIkeawEKWPQfkJki/wgHkYcdd3CNAH3Ivc
zob4azTlLA55FMTaoWTRoKyRBubUvJesrmxvYO7E5+mwBysNGPKTcgH7MZzio5wu+1NnS83DLw9F
lE58O6gzRtlFTKYn7LCAOkUQAJZxyMpXI9VkwhDM32X6B4TniZYOI9/HNqgVXwHHTqntoasGOJNV
wq8B1WDUXTymzylmP9Dc/c+2pLHCk3CPwd7IBu8pxFL1b2vci1qHn/UZ+KXybfJ7DKmxK/MWCe8w
JTyH7ZXcV3XXquc0dvrYEYTMVjtoMIF/MnLMrS1GAhWAue/EDN694JzRkavBe7L29x/gYLVQr3rh
lGyYwmLv5yNf6XbCtyVXjkuWofVukRu7GEpRSQklOqbuXKlIk5ERJyTk+A4kmq78xs180ZnCDjMQ
gwaO2ULO1FDhpVNROykgWnC3fOlFbmXVf7USYj3RAJlcRCZWTOU+og4J4Ci24KTiRtO+LYyJOir2
5BlEoq0NX5ZpIixKrn5YHFRYLdAOJr4fgnOtxh8Lck/lwF83BSSNsDVJCtaTYcEYJx92lgp9GWvt
4C/rIFmhwiorUB32U5XXFEuU2Oo+xSoAGHg2MWlqARPM4DMKQRT0ceujVwg5sq1Ieuk5tn5J+9WX
RBIEUKwi4HX8HoffANFmBcKOII2PygwACnsB5w+7W9dgXRzh3+SljeeVgQ8HSTRsd7RieOvhX0GF
Si69OJdoG8NNov/jxdIRwBlAF/iGOmX2Syyfe5zAACsHsv42pUbdvBBx1U+WZCHj1z0mDjlIRCZi
Tw/7D8ZcOfdJTyRFiJ2Po7b6j6PzWG4c2YLoFyECBY+t6L0RSUncIGTYMAXvga+fg1m8mGi97laL
JKquyTx5ypqNSlEG3/dBmIYIeClQML4R3uzj84dQwy+Kas0whiUvNihILoH5NEyFrVEM7gkraIQA
ID0gncvSp6Qma9wN7918SLNtlLKYyC+9la9Qg6lxuQ2M6iIZPMjku4NZkY+HJlW/HB1df8eEE8NH
UPyzO9oC6kPNvifpU4f2WHAcywo/V3OBpNJR7cYSryYalCDARs1+MdbhL9uMxvh6nvyL+Bc7wCqm
esCuDgkTVTlNqRCcdc3OgzlYS7yT+OannFxKsFRB8ZH3//xU+0KbksK3du1kZ42ohvkYTBIWI6Ue
EhL/F2x4IlA0wjK5JEVHdCPW8IvPUNPE8eoKBMUO3mKO1nEKTU2fJagDxm9QoQpo2+OVD74EJCHK
Ldp+Rki8OH+YGadh4dTQAP5nB6exKMbr7c0444J0E5kn/ASY93L3Yrn7tjsz6+6ZbqF3lCeSTU8B
gNEtbNweBy/zTWMRZXNFQ+q5xhmCP4nKsTeW3OcsxFB8dbzhYkGCnH7YT7Y/Gj427vYHW3rnHP/k
P+gaWLfyB1FhI1pGfU9YEmiuSTQPOg9n2Vt4w2gSEOC70flHIozCvBat6KQItkn8bV9s63FfqJ/0
lkj/BZJ1BPvsK0BDq8taP6lEe2sUFKi2gN4T16rhRHyjpzBRUPC5BeI809O1EiyxCaA2aLI9cnYk
KzHuAsZtvOJ0PtqCbTzxADRFnGSAe9hqIoEHVFQvG5K8rYWID1576CmlsznK/pJ5hGfvxZQZ5Cvz
WwYZoeBxNYDrzhHc0figxh/Vaz+wsM6XATNb9KfS4WHdcrWTnVOmBnCzqzuM7NZuerMrU6yr1qsC
hekBGmhYRcMWIJWiNElRU8kLtjqoLMwKiyumNhQVZsOmDuWjirqPggnhffmreKcO+3Qtr5P60+/2
LQ4f6MswXPe8rJhYpl+APuUMBoNX7NoQRCmfHaXHcK/1q0oQQcAEbGhmfQnpzWFoOnTHNrF3pn1N
dH8TdCyZbfXhtQNS+/Lqhguz3LgNYJJZQpTRhSPWgENJFq6/s9R1O6FT3jBviGpeg5yHW0MWr8a3
pdywfhGzjv2unjdgS1q89bxxC40UvGFfMjsGdgFIMJlGcN3V/UCsUxjQbNgVLADvo7ai3Olh1znX
tDpIsa6h+g2cUm8kwTgYupQVToOxWjv5uTFWPl9kS9NukEuP2Lbn3fc0a3jPdxmvmfpW/6EGAaiZ
jSs2xhZdIt6vt2J6dnEtzWNvVei7Sl8W+tKpl+FAJNkmbs85tBedIqUhaoTetNbGlctZjpKPgdGk
tb831Ade+k2SdWytymiTQ7H2eRRG/Pfa3JzYNBsfqKky5/rKE+giTCZ8DBkaadeGrFaWF14MzP9j
p6yGglSpYeZZ914/cKfZuv/wK+C3jD5YBxSofNOFzZC3kj9dBJkIcVV5M1lyDoM9ry19RbHAuaVO
icDFYeDYdng2AucYGsrctaO9WWFaRNAWkMwAkwO/Wi6uNdEDHGVOBY8iQ3xlcDThKNaIDdr4vb8c
oYMod63dR+o77U0aHLv6QQBM5J2YoWKYlvYxG79sakU7tZHecv8nxyFGFnsJgV+pH9Dgs4wEi0OT
P6pk7ZfrXGQzQVtbAZJn2VPWFxQUIeMfyiXg17MQnphoj1RldJOKaX1ExoLkjCa42eGtb74L0hCN
g63diYjOQBWgAEmSRzZcLGDJlu2eIN5uSk/fWhai9IwZromTV3FeQxxckMfkztWC8eSaa42tSK/G
MIvbcwDlzAL1zDeXzSnVfgaoguJc2xioQOao23paLTJhYbKU/kADozNTrOcISCyc1+0vxUCkohDK
yIA0sY5yiBlM4YxvBzUrXKos24scEv5Z9lsEvzwyNNJMweLs1xJ7sLG5c2zFymbhK/kuuglhPliE
GHMcjfCj5jdSj41gjAU9eEUehGkFPPZIi3jGWb4wZQHElddg8dunCEDQVcrM1olu517z+cdMMWdK
jLWT3ZxGvdf/uMgw6+CLNCqv3Tc9I7b/xYeXMWU2MB6yF4XbUNyNCpLU8NaJlVc9/Yql6MA/6V/V
HbSU6pBTsTvl2jXxtE0wYINq3J3THJBsjehGUDrG/rOitZ4EoiazjamAkmq8kfyE08jcFtGb6gEp
Y5KbhHOXrtyNeBAQ2TUw0AnnoETsbKr9qp/7/WW6QdE7G0CIusOAnLagK9UZdfMdFcyTEZUKabcI
l+IA9f7/HSUrzTBDvM45FGR4mDGkeQwsZQRoSvR3mbVfaqi/mwVRH1o/b92cpCGWKNCG/P6jp4oO
+4GbetthHWzYVTqgi9NcnLV+3ASaDpSQmLHUgMyH7ZmM9J6hoRzrDSL7meWh8gdj0UILsAyWXDh8
AGk7U3ThfWQrZUjM4v13iKzXVfN5Naacs8CR0A84dUoSTwExfQpum4mxmaUdcVsmeb38tUH+T/Fv
KXe4j9NEgRblhIQANZ+tRnIOOx4j+/KoYQZaQt2DhZxmy4q/UjXhAfJb2uIRohkL/QQpOiGSU7Sf
QQmfCvzU+HV0NLv6oRwO0uU6qvaW/51GLL5SF3Ey7QR7HUSi06e9IwD5RW0A+MPQ9mQa0f/RIY5X
1hVh9em1GGDGngMDDJKQy64zDqL3QHEtygIxdDVTdM4jn1pguikx8Sv8zwx2BcoMV2Ov1sjv1HRJ
aUzPlcpJOAKDM1SUNpzgk4DM+Autn1q7qNXaZ2mhHJpxRySbob3omhLJ3P6qV/upeXC9fRbcbe4I
k6lrAY41KlCP0vgpITJo8hYebXjT5JLiP7d2rQOcgaUNBRVX+ZszngvztxmPlrtuk7Wkzy8JCm7D
RYySjkSg/lkZf656kenXwHBCHcB5OR4juVvKdlFnW1MTeFNy/mXegfX7N0h/m1yzhI09jqu5Jp91
/igl8T7vsbpRknlYbdSl5W89870t0Ce8xRyG7kptcFsXqJD4W/NfBsWD890yVkKYj8AENlXfv1XD
WQVhWNtfAUyh/sGYCzZiXJ+JL0vGM5AtfraqXFnTLOQHETslBACZ1tzVYqXyLsIhxN+2ce0vhypJ
dKSLOO488pSjx9VQa4h73QBhQMQzD1KBizIffpXophcf2MOpNUd1FVXAEEmm3VWEKkT3mj2kE1yL
ZJmT+NrHa6qlSsfCbCIKg5nl+CwVh9mg4xmluK0NemoXt9tG6R4yQPreVm8bpYG1RjcPYZ4CrqUO
63UMAPj2ywG7cM+5b2NmSn4a7nxCINAzfJXsKSVfLQLQDVGwKKjUR4+Wh5OsPVlosolo0dzH2GvP
CF4VKJeH033auoYA0dn6PESyyxmWYAXNvEuY/DBACYVzmlrEkKFcoHHDdge6/751dw3QgrySW6Wn
jHaPpsBRe1ZoG0t1ZUeHcAiZAksamnVz8/X5KIlzZ3Xdk7VafRE7WYC9AzzRE/csGOOWO+7y1pjG
InDbZ1LZWvZKi7+YwvKGu8zBXffDgZADuxqIf7eI2Y7rj9w7+nwmgoUSLTyBqmjZK9fAfeTJlSlA
Gqwra9N5tLqUItqZQfAo2AUs+OS5lEfJ2e3BMx/skM/KlhImLD/YMAeIRGvWp5zyfNYQ/Gcru1sM
eN5ZnWB+rDcdJ0qw05A7YXBd15QpLRMfp2pnCst+i/SHKvpmoE2aKiEgHQu1U1Ofw/hmAwzKyg8T
sAqx9SlRH6hjQJZFh95GkcJyUjaLASSn/6MxroHllO8AhvLqVclGEqwov+PsvakPDvZN4u5ibNnz
zt7m8UoDBcZDqy4kPKkTgFZPwVKwE/pKKyLe2k9zuDMnSYJdqS74bWb163H7cyybpKUcdRelLkmJ
DE0iF5WFdhiYfTLY01g5fafN7+D/5ARPkUIZn2rrXaibmIe1RlxQ+d1iRKcTxnfP+24Ees6jFn07
4VXp7qz4hl01vEuOOhvqYnnpJn20BeSV9+4GULYx2HFvx/zV1NusvKnje846IojJrUQw6Ozi8rfS
yJrWvMMojHkpnF2Vx9uw1jaw4dcmrZHtvwv9/X8fJidvcPAa7+sjaZyryTxwoDwF5CrC3VAxD9n4
IM0HjubK+utk9xj5lLrcuhlxP0rIa9Tqe4s+z5zgf5THcYFft462hjNylpi3PJu6hwTdKLJUU0Ub
SA/CaIYLJa9cvOpuvm/0EuFV7K+cArhNbrCTSR9Jkm3NsHx2WcWeijaAItaF7lvoOOI1uclD8Wxt
zDAxukSvRgAUW7tMou+naPtfW+WtwnBhjB9u8ihwiUT4wEX5Y6pkmLFVgIUMuyyJ/Wti90ui8G6J
FgKHvhWhg/QYLIo1Hr1wL9JdWfoLYYKac4T33k9hKF7ZMZU334UhX6UXH9pGY9XkrmtPOyS1i9UE
91HCB9Yb/ymqQOjGTQwVATPeRi/g1ZJC6nnZvlL0eQHa2B7w7U70Naan+sgkMjixptJuI8eFZj+c
7DliOavR2acKq3bLBvMdLJLpugy7Y18Xezfu95npyqXLDWt4oI01o1lX8shIxy7xPvNH8LHmONZe
A6yJ+FNXcQwRUQhXY9q3DezY0ZKp/b8EopYZnthIwVFtte8aIE+RiSv79WXZUCyg4hrFPUSHKiCe
9B7t2jD3PDnzgt/aP7Abd/BlWBD/HCYGJQI3hFyolP/fELAV0/O1aWkns3KOg+/jVQ++QpeZhD7Y
5txJ+Eocw3Ork4OdpTjQNSoRzb6Obg6rX46o5YjE1AKN+dSwjexnPfyh/GNa+z9uszllLAPCNbJa
VbM/HARlVXHvh/Jkpe56HAID3Izy64DmpLqCk8nczW3a335g36CimhJk5WT0LqNrfStmv/c986B3
1BXMIJnf+SejfpJHQSSPbkz5WfosCddD9PILc6EowaofY6LeqmMBhDcdCLEyNgbzeK28J7CCMSAP
3DkVrdyoZtzq+xrneIbQf84bUrSnMNVm1N4e6cLuQFwpQZTbsnlPBiSrWvxoyeULiyVCM71R9mNp
zUrFuWmiXcVq+5PYICdDQA6JCTA2G/gsV37z3bEDNHtMerVrXLUA8zddv9qztpP8OTKMPYu/VDsl
lM3xXpbHPqPHJmvdwpWQ6UuO6ebRNFdTXgdE+e5TB94JaR7vAKhrmL98pB17m5mAJDqGMG2+9DT1
Pe8cIG/13A1+vNLjRjdBRm5bE7ZNga3MNg9tyvzI+TPBQvQVM2F2mVKBvMK3tXiVljF9ZBaDC4sT
AIX+p3CPSXvwdSzY7j6u2YNPhKmDx1U4Fl/M5t6cLNmp6IpypiOFT2HA4+Rm1o/u6zsoKIRZV2Dg
8ceO+4z/+IUKZFM9pCW315iWH2hft8KFzp7jZcN3wat8IOnlveBulEO2mz4mGTClaHioxGJG+A0L
5CNV02FdVxMWJxDqHYhp0xpAMmKOsG02BVMJIAQB+WVvjc1TbYscShO1bqsT4+KYv/q06m2PoXD3
jo1rSfrBsQSSJ6L+XevEdsj9Z5ChoavELCnbtegdBJX6Iqs1VPTlcogfOS7WpJTFrKi9Y66ln8T9
YqTuDlb4ag5JryIc7ZjyFcMiGKaCz95ZXb22ILZIzJyeQ528shVrUYz8MD0KMO+So6Mx1HITK9qs
RLPf42e20gwWkibE3WO2GUP9HTM8G7IhtzGcbEI1WGJ/FsJUmCJQatxtej+lRoljPtD05T8dYThA
CVF49X+xtFeO2e7NgIjI4aiQKkvC4Ixxd3MXPZhUHT/70inpuzokj/a1UrSlnY1rvH3sduNllVUX
g1Wqnbtb0NAdXfJoIJ0MMW8cvPDPtk6xeQqjbcdUsRbuLsJyH5EYFPTjXPiwX0FX5EE7Bd6ePHx8
Ix8VY5paB8o8KbR5UhKuWV3yvlml/XhRPVSvCsY2hgWkogAyZ4asxOZdmAuNSNi2tT5a3PGdax36
Ml+3BRYtsIId09uSjCwniJc9zmtQfF35bQT4tkmoLgJo/K661bRqlykp5jCerCQ/2LqDRCEaAAqp
aLy7hVH+L5HxHfY9OYdGDmeQhV3dYbGQX0F8A/gxYMKOywkmSZ2BwYFO0yBK3t51Qq4zLVxm15bM
HF2gkGCyJlBU5PbLiyWVibqKu3grglVaaT8quxwm9QaLMIxvtvetJt27rbCFIXfrLMNu29b/b2wZ
jtXeLkHnK8WtYVDYWQA+8E24IMC03l/oHcnn2W40CIiLxnQnGoePJGMjUGG52SNld0Cn1Wg/kf1C
G3bDBHcuPHASDpFNkQqTQ8iOvzS/XtQs4cGjuMomjb5069sZ2WgqZvmnILoa8RMpSffIaj7asHky
H0BLnFNJiZB4SgUQi3KuzRcm+2+vgwPjY5kZkS7k3TYbsCUmFT8YwEEiKmKnBoDA2R14G9bAN9sF
DuMg6x/r+TXmLDMTyG4xEzuh4hssvHhf9S0S6mdSlUt/uvFEP5KmGbyV4qOtkRp1mP+rkYF7zeqE
6DFEMAQcGAtdYFnDMJwmpAylTIkyeXNFvPaN5n3Kc5UoXXLH/+el10AI9vjGzjS1nat2W0m+3GRs
T6T8l/PERIW2rrWfsrf+gMla3p+Ro7kmanpg4t40LX+g5NkWGz9ud6nQmbBpxl4Ee9Ey2k4wcyLq
bUr2Mr1G/ksHA9I7WW34NZYshnvWtkUzvtd+tS8aaz+El8prdxWfaql6R+6od2GPdz9wSRGHbBwZ
ZFrTVtLG6RpxSQpLEziP0zTcaAbyYcRFc1iy8hyGk2eH0rhjHqzgwppU2rlF48WCI9MhdoQS6QJ8
LoQzNRQPpmlbCc8aqF2FuFPdRpDia1Y42C6lPIfuvcnuCmkbTkK+s4qakaBRZRF243sa9qsR9onZ
Gw/4JYsu5XlHl5quiKRsNY/X5aPy6pVMeoSWLFqML43DPKnTtcF9ZKEz4yXrGR5Jh070NujLIfxs
8nFbmEzRlmYMMzIYVz3MZxefVuN9SuLBkGJDz1l57U/YN6cBr3TovTcE445otCEpoJ5iv4ejBfQe
mniBopMyj4vslsprt4JQP3mM+qtffg/W2WrXvpgDFiLBHXdjHhxNRj81cyfydErcNgwVqSVmNXOX
DD3Cwv0twFcybIJsoy6Qz/nxpvxD/MDcr2vXdrqRREkiBW6YIRKpRff5htGXSAfYIayjuiPHMqI+
vf8lILrHkD3yEXd5Szs9A70R7BM5IqvFXGQjdoslhXaqwsuYitaItv40FotbY56t9FvXsUasmn7T
iyvnHxbTIvpXdqwmN5J3MphUjmi3jH4d4zF3Ubrm9g533gAERgbXKCFf+CxRq9Dfq/be1QE0a8as
gfwpsL/6rI5IuSYjh181mEC8DoVYo79K1J8NwNeaNVZkv0TzkbZb4suD6DT2+GL1lYU4iccWgRDp
rnyKQ1acSbksq2IWCn9Vp83acyLKMfc3MRX2fwXnVbkBssP0hY5RdYdl7DefRMxti1Z9N/PqlcEw
iBM1X/WF9icy51MB4eb3Yi2GblMGPP57O0RdPkVQSdxg3qY0kLIy9JsLeWOH1ffAo2zCg5zirXR/
FSgyeVkCWWUxO+m84/aimuZnx1oSUhSs8fHU2LumOCPpj6xTB1ULHI19jcB2kytMGmp9TYjDq8+d
wbq1v00uWndJm1EmuM74MM0ci+0ERl5gB2s9XMLysIZjjYoQ7RTmZH8N5RRvXm6sk2IJd4yNFZt2
LIFDfuqCp+adfHftYLmSiOJr78M612cX8hUJoc2Mi9OneIBL8/LDI2vh3CMtZzUNEPqFSeMRHzIx
V/25qiEayR4IYS2JZ3+RaX8lTPY2fgmxqvyrDcfZ42pIdk372VngYiAwFsdEn/dilyprEOpduFIY
iaa7Yqn9Mm6g/yv0vVs8KjpPk4BFncV5jRCJUTMN5PdYzsohW2mIqQFtmzS86EbIngJP9lnUc5p1
6Aragxeh+FXPJlh2Vp6oBfECWfaG8JAwh99P+7FMvZkpbr5RLUN7XNslkWjYbWAVKJzIEBH/Eb9a
fmTYTnBtM5kWc3Iye2VPgYmUzvDnwdUAoxei7JuBG7wxrM8/zEv2R7zrdbhzGCD3eQ6/LUuvB7kk
Z7SL8Sn5tNMdAJOC9CDIAjC5AwQus/Cvi5fprlpFLOlWYtVsrM/mqx4PfNm806GV9pvjz/2UXOW3
muEgIQf+nVDO9Aftp7vtzXn4mRKNYiEKB8S6rOUaD6gl5t0XBMwAlPJbP2wUsbDB1X101amrAHVo
3arCquyzfougY7UG/795QB6DcGvWP/xg3RlsZ+VqNLETo48Jhws6v+zAeQvTBXIDMghwhrbYVtxL
MPAK+UttNbAMQx0XNG/9rTy5V/GUZ+8Xf1NOkYxEQ6flebGirbqvio8UhBqi8bJd+BUzPX5DcslH
AoXfMvQXTbWQ0aSp51OPKwYab9TslX8gM0sHJBHOIP2P24Bjsnuz4a7RMHTzlr1mswS4a7FhJWCB
WSV4BxCIG4bFCHkMD/zmKhe3jtmu4EX/s27EKXDxYwx5syFB0R01H+g1+cfhGAKOHZLc2+eLIaLZ
PQbGKY8+YUyx88f/ZlnrHAOJmTs7W9rsfvB4oL1vdGOpM5VMI2TK3U+aAF2e5Q08aeClSb0IAkSi
00eO0E4gTBqgQmqqJpvZ1Z807/mQbTibqJ7eXcmDgBYyp/Jv+NKob+MKXIaDQCmCEqqFc0+aSwcc
HArvEN8WIIyFTe2SFLgUOp2YQWztGvle0mXawAWSoKwznbeQYDVf20sl3cQO2kZjemGTfDWgZJh0
vs5GVyCt0ojqXNbsWxFtMEzlOW7KZWxdmrKbh/mNj1ubvrcOS/x6xPFyTaENlP1GHYgvOikmb5MJ
/w6AAoMREChus9WBYw/fWbFXIB3FMxKR0m8Gakm4FckBQaYVajOrvNscAEHBohh8L9GyRumeYwEf
mju1JlxGOPMo0tcKrZ8cbpR8NK8WqRgkthcLSSAA9EVscAZvu8qOWf1F86AV50DJ3/thCj7GUJFW
m260ENaDnLQeavyowj8FNxLVZdyqO3CoI5kpyk+Qd4iguKJRdYtUvU2cE8uIHoJuLUss3MI8ugg7
BjOA8g1EA+v8eIy1c1Iepxo7nJSAgHRaHkuLMSvrfpvltk0Qo2YBthxeafo82ArYPYtymBhSfuDU
7+23g67vB+JIogBAEVW9zc6pRnpXjc8I45XpB6cp47hEbMeMbX7IMTA5mFmSNpu1BOlIh/Q52DPW
u0LdaCGic+1+2yTdAW7bVpf1cr7sC2ejjgsfKbClUTRynpelO2eB7Wm3QMA0SZ4KfG0/j957PX8n
gSfXoG4WbrVIY+W90Yi0TONjU18DHO1udHeaEDs7yybyuFrOfBwhFd5IUefLEhoQK2zZ/WlNs+an
BypDuJ9zRfBT2IyGCsbdZoSIT5yXmZcxRjX/Btd8tU3I58hU56qHAME2Ak4uFaIaTlE9HEjPoVDL
EBANycsxDj43RJH+IaGsdj5MF+tJhQwvd2h/SkRe8A8ipVwjX2bAnLzF2He6F7Jyq90hbXpT0dog
/zopqbMLIj7QWW2tM8RUkWRB8q+nxASHnay7eJyFWOm8hCEURlvBY26SkUKF8nZLyUKb9GmOAGUO
EdZ901hlMSf7wii/EnWHW5F6pkAYEkK3gf+nba12CmVmLk0nXFawAYtmbzOH4Rl/lnp4yCWhF3gc
Alku2v53HASKAZOwEmoLxZ07pTlrAWHkkNd46eDnQkcx38fcPwFEtrOt4T/acFzoCJya6GnUOAV6
DG6voti4mbOTMAM84jn8Gvk9hpIa5MIkg1MDf1HSKyRdDp0HI88w2RPXDG/bbmS54DFwN1CxtTOv
/wxdZitcqHXnLVTUJ0KzkeawoWfMUsW/TbTT2VbH9Qfya9tgw/ams5S0g2JZIf4eTQb/7SxkPdzQ
SduT1Koul0yGVMpuwSozJckt46LhuE52I6tk/Wjo5ErAsXrqOaM39v7CxO4kiGTVjIVmfKku82pE
YaB65jJMf9tyNxB5hw0rhZTXMcowx99EJXdXNTdFxwLOJyHXXzPnXyGqHZKvtLzWiE8kBbfKRphc
86WCUpiJuWL92Xqx5OO5tbFp+GmL2Z6hzbAYgeqTl5qDu+aLqNg05otCIxb61mfaynOJFnSeIZRA
x3pPNMLKoCYAQptBN0QmPGxqdn8KIrow6xc8Q9wH6Z502bbuEVYSLbm1kQc6FqpOjKkTvNmVM0eU
XCrfDvzOQ22RhcHIOrxMBJGJJ1fYiAg4EgfyKCryyKv7qNICIliNsZcSIKdRBdZMIECV0KLo5ymr
N4kYF+cJmKt2ycqCDc7DjmipcEGDoIOAvOVnQ+KasBCs/BC4UEOQL/TyErHrwhbtJkA8igrQbu6N
R6/TbOw0J2yc0ac6ruir5iF8uUmxN+kQPKhaIDf4/f1kjR7W3mRkFdasqVhAnlQ83cokBk23PbHZ
IyUVQtuUyykAEwjpsQo+2BbGyAzgY6wCxrY0X0hiz+OIPK82ZyZPPOt7E/HUxH1LETMYKk2cQTg8
+03HSSEBXyIlWXAo4EtkoSFQXIxkEUZNfVR1XKfKxs+XbfLZuGyC1Cfv+KRrkOFZqo9jrqOzRg2d
EjLVIAvuUmctaej46yrUzp76GRNUfiB/JJ4DsbJVSIID3gYdIBTM3Kj6JxOa6IM7qepQJWDvK4sd
LvkGKyazSu+VQCjmP5SjIV0gw76AUZyPmNSV/3q64wq9oMPPYOPvm1mqw/A8YFH7TJAl1xEGsVhf
a/gz+/YesQLLZbYGJpM0rJ2YANPfgx8fh7eW0su377wb/NM7Q13zO6zwPmC/QL9CJ2QE5dI0AUYD
NdQsZntLUVPiWcMq8Z6FITdKgOsr/BHpS4zVUTHsWYBaRLN5RGW1HChOs64k8vUZK2czPxc8LJX5
z1XlXMlXOugwCznWiNYsbf9666lEBPSGjITilduO66SGtkX+hMoFrlnDYaIQjkCKfS2/19STtQUN
n8VY3wW7w9INzBne586Mz0rrgGIqYi4EsoVkjgPYInY0SK4jubylb7/r8R2Wz65BDgicp3LZU9U+
CbdgRCVPpfRX0++cnqNnzuVbaMb8oBPog7ixZVHlaDceu9oixp2/OAfoi2vRtLHaGmc/+y7IcM1Q
UHAaZK3BSr5dbCDed6w1zz1CNjimln9rOVd8NrMdYqhDXssdCsiZG/SzcfywOLwnGmSgdLPDZJ22
QcbZiI+mUqB27pxkQJa/JgVv9cpTlJlIeZCWWTmD9i3ft2MGMYXXQ+re1hwNByaVOBqKT0Z6bjC9
CMkmp5pC0TP90QnhAXhNBNo+NggT6uzL2KU716PZr+w901J2DsbbM4VOB9DU8B5wIiJ5Webijo9l
KDd18Qiyf2EWobxdK9ozNcq5xrM+PanemQfXCP/p0xnFG4ZhfSLw4qDr7rH/BY8Pl9gATXMKeg/+
EX1d81IUoTUb2f4GeHnyBHvRLwNXUo3virepTHOWAokmccjlihvop9BFe9bSj7xFnlWvsKOxMf9p
EUvSrO+eNUohw8z+EsbVHjpAiw2uSafmNpA8/G49ZOqxEtWx8aptqAy7AstFVX8PKCzU9htLiEVD
zi8QZPWMnfmwNKG915ld+jrzX+qRoap2XcT0cAyX5meN715QrWnIOars5WPddaaijVgddWq9ePYl
SKILU9HCVlYYCpi8q6yrgjNwv5WdTYj+cVsaD7+PzzJmNOB/Ym3g2sZBYY5/NaFQUPKGhjA//dB1
BXTK4CTQFgc2GN1439n+1oiKK/YHdBAlEOD4I1GGVR/FzJvauRJNEv1+neu4sqNkF0ikIhrJgb7/
CGoKjw3SzyfJXSEp68UrZEAItGgnoKLYNdYT6SvHDC97KS1CFzxa8CT8iEagSvFPZpXz3jhaRYSX
pVtXMbZSZsStVC/s5B92cynzAQaKjmZwUXPotYiFQ44Os3jm5SReq7h/JitHQEoTE1KFOpWYMwVp
now/x+gZG8hsy0tEB+/XPKMPMfwpOsAWEtzpSJwgRKL9Kt2vIHK5/YK53qKWDu0VNRgX26424UK5
YAGohcpUblQPu4aAgDKwfdP8Q5U+m1yf5ywdkKIRNeJg0S7qrxwRujWWGxufji3nLjSaxP6WHDi9
0DgX1Fthee9abjIXrBYAFwAdsGABZ9LjSO2G1YDmOpc66GdzqT9TbqpoqIB5LVx0xFz6niQ3r8h2
FotULyrWdqXsm7DfB+Cp0+iURYjYmQB4GSFANaV6yWSofBJlrOpTYQjX4BVwtypfDXFgqJa98JES
ZkbVM63KgOJ++sM6RfTnIwoKZXLTfbBz/dfQyIOsv0pkVsXEHJHawarsRcdKQ/SvjF3bVJNVRKgr
rBNMw105DH5DhDO035QGHrJ3vtHIvIzP8nQ7KWddfRoBBtwC81PzL+Kuto2Ez/Y2Cx9DSkxGN9fa
VWszG9GfqERXTB+kc05td6d3D4cABtPsDgG5rEOKx8X5p9mbpGMaAjSkYg+mt3BuvOgzzrun73rv
6L/sqQFzc5ccV9c6D7zDFh2bA4TRC/Qdr2/Jt+EUeySQEwp/vOhTUzHou5SNshOYD92IWZSEywZg
aG2B868iYosJK+QcY+cBnJOJkmlaa8Fz2CrWPB2NcyY1dnUVO1zWsr7MjgFG7bqbq8wmipxUIg0X
0q2PDhn2/Vih0/FeGsdAHm58i2I9rG+TMp8Y75hltzbtAnq2VsMXGksclDGGz+SgGqz98ws74Bbb
Z0n9mUX+LeKpyQKsFLDknYEi2GDLt8gL7Fw9vULig+nTufgRkef/pv5STNzZVz8GIc4Ddd9HxLwl
6ZzXvFJ+I9SjJT4kR0lphZ5B/rIRYxHcohLz4n55oMU82hqFvC4zfI2CpYF1lkmzR2Xdiu8+MJZW
1m/CqbJ9ISYvsNV3RrUqS6vCH24hsd+a7Tnkgpx+/pbdpIhujc9qf9sleKDHP8H79B9J57UbOZJE
0S9KgN68qryTSqbkXgh1d4neJX1+/Z6cBXaAxUxLXUWmibhxTRjy2pnj9370NLdkjhXPA/dGDtEr
BiI3w+vE5NOL34XfnGfs0DhuV9J7lqhUTEmBFMkjotRouFiZv8KbQ+8sh4whCsmNL5ptybUsGf/2
FWzWWuxq2O2cI7Qb2jcW3WBufYfQUQOPtmje9UjlKQpBhvu8x1a4OQ1FDVXlXW8V/AbxN1Tek3yC
ewDhJN1Mdrk1lWDKdpB+9MxweGuNl4i4HLvdTTXiQO8hMakyqetC+VwzpiyMmSLt3YcFHmNYy44i
cQPRPKBMCohyUXpW68DGYHqv92HJ4QLGBWXbw0o9+gwL/zUiuYz/mFYbE/yhbuJz3DbEMDi7AvJB
yTxce/+RTgXqOlPfmAbDyMpnUomD9tSfrLR8mulNF4/efoLosrFhROX10SvbVRaSVAZw5ASUBDBI
6vwpgXbBpBJ6Hk+v2LSMPuwaSql4E2Axftpe2iw9uSmPHyoPrVDU3MrphvuKMz2F6btVTpCOdwmj
VkIsVHBYBESJOU7PFtyM8dqbPVclYkrhLTDdYfu56SHj16UwlXuPeOZn7N0xMdgpIGcvyzC4SJBI
MCTh5OehmV2Ke8a2NS/6K8ten4syi246zISSnKJtYp/x6I76RJy8ZB/SfprizffaM6smNr6DfF4P
MfFXbIIaF4IaLYlkihLJX8kA2+tuafXqdX8rPqIDNTteCOrUp3QStC8RjAaqQ0CTZ1mIrQ1AauQn
bfs96G9AH+8VMKjpysywOUVkS5R+gg1LSshCtLcYDpfNjeOUJdNZMKghLpJb3q1nHXMu1WbujE3D
Xxy0/P9ZPgtxg4Czqrv6old24oTrwfx28LpStQMlKrzUElUsgmfqBJGOZ9tBEiHreU3HiRVCn0KC
YmlaxOygGkvB53oxvLBk/ntODv8O7nRm+Uy03m2cntU0vRvUNqOihlw8+Lus75E9HthHMR4XjEGn
P/YUnYK6ucTWJQWSKUC//Lncp4OLMUV0DlBgHELcJiuRfaqDSlHM1c7edv/JBJOgk4Xkrazwwlrs
4GTVE6FzT6oHs5M+UTR8tkAhL8lQzrUMRD2OQ9PYDRMMnncBuNImPUsEq5psGK9Dnj5mDETY67FD
NarPApewiRmues5tqRdX0yHP5Aen7N7P8yYrWNko93wGodxUiiDAOf0zeekhwL2MfCZFZnotAaQL
WqWyc45ikTsDLMIm16V1AyTJmG1UOCRb6bnF0inAPadnHCQQ6BOmZC7RIQXj6CzsO79TVF8LYx1M
ELdibPfE0oXlvRGM+YC9o39l+ROH1sFGeVPQESOhDpJlP/WgesCWvomddX00cfCYmSu287CpUqYP
5t0tvsW0FcWwTylfmlldlwnGZnllcnwyEJYgNu3GvYHOfDHPVnAQNWPG5aBv7YG+ncmmD0OrNEz8
OiER08nhKtktRB0b3z3AfldQzs/GOeLnUhKcHLQDpmKFJ49I0tPoLJ36c9BKYZ9EBwwEw677yCI0
Tw3Amf69bj2cUlSBow4vitqjNc3XGo9KpycjpLD+emw5PvdIVoDeAFVWfqTdrZvnq7t4T2WZntAQ
iZ44d860NkX+3mqZRBJftB9Bi2kt1wbGgsnRji98Q070tvtO4FXRcaTQW6PiqP+uEQk8E5wIeL8q
fhKWR6yCrX67wgWNsTGEtC/gditJ8eVTHof5l4fOMZieAqQgM23hqE10PfnKHwz5uZpcCn146OeR
Gf8kXu4SPaegGmjjD5NHCEuw+zYYTtuciey/RZA+xiLU+/a/G5BtKej9uFHa2HnAACZFsXelzqoi
92iHIHCFSq/+ElElkhoxP6mO65AaiZncxxzqmG5WGqxRaBwVHYI+4Ef/VRgXfof+QIvBSnO/e3Jx
kx+RSsp5vH7tvaoORkzQxK7H0FWh6IQXTshCuoUxhJxgUtoaCn5hwuqQcoNIXmthaE0wzmBkgE/M
dFhoQZyzL6GBM6EGwzvo+Ifw2UghhuLht42dV5wJjemS57scdCDCXoAKY0s+ozFr7WL2BMsDSxSs
/rQnUOBeCb3njxEVSJq9cPeCdL9Bq/8H49AzhehApwCgeIjwQB7H8bMjZxZfZGrN7kDy5viBA/cb
FVJXvcKSwovNpC79jGxu4nUNDR9O2Tu1Vlw88h3m5aTTMbqDOz4A6ZMPNf7x7g7jQPOa9YcuBphm
9HOGatgxVwWxsdc0HPzPxIjD3accHy9WQy4nuTdEQmzoJiKOyz/In+0PqsWMT2rvjQmixRcxqPA9
vXqLNpX8o2jS5vVGd7MhhKpdihygXC2/+Fd26avE8QDrBgeij4U9DibwuTg7S3ceKJBSSNZJgm2x
3/ArOAQpbygsAqfalbQYggyt2OvfgrE7z2oG3aWqQ8ljJ9FHwuTVtTLYlTdPzgR7Mp/v7kB8pv1l
4pdEMouaeAp1v/bl36Z8bUf0wtGIOdaMPh+qEKTtksOItqrEtgoErqF1VWeHCOYWSybCaljHbvPM
7eH+VCjJFZM+QhQnmNcOBN2eEaQ9IFF7B9Fgwrzu3QC5CI0UlwJih1ESRwpq7TG0mleY4Fd/l9I+
JHXrPlxGnEcl0Mz/JVPCG26hsxyQyTwW0+9oJc990W0LgOqsn8HzqbuX9iMGtwq8cT1tXfPZMXAQ
cx5wk3RRqaU499fDLp3xX50ZtOwTAZyZ4tqW7YLGwUBpxrMAnos9nBdsUW1Tbj35VpoaVScz6wCs
IZBSS4Q9OqoAW4tgl1oKEv8edKJChqEfkwWxM6ITNcOvGOtajl4SN/yk2KjMoWYYyGmjm+EAAzlo
2nkfwdGchurVaJkK4JTWo1/74F34TYz5ClMsopE1EypkA2bIC4o9IDPU0ZtGijOMt8LxxYW5HizG
vhhuoKF8uiIQj1mv9noJqNrd9jjoxHN6MSt5AmlJpmKT49aHnaGE5awgqtdmuu8bvPXAW6Erg9yQ
rtAcEh8uD+JGlpzyqvNc5a+N3zzOJv7Jdjf+JwTTerMkVSjvTwLQIAKb4lOfvCGBXsqIQSLaqeS9
4qosrE9UDg1mKCIqNnODKY+99y0qoORORERNV9zRUxAadKjyDAUUPKTmXFCKLXjYamO9o2ObW3z1
DIJkMnCj5VTa8JhgaY8GNlI1Q6SYTD2fqZripB7VvOFZpfwrMxt/gmyCZnqA9g0OATJOqN2EY3fN
qAaQHfP8etnUxVED7x5vH3JVSLsFQq8nduYAiBBceicgYQL2Mm78xo3XYzt3v8LEW5x1yc+6X6tg
WFnTc4BlAzkavglBw7AvffjWS0VRdCn0z9696aLimaAPcwuEW+Tmd2YeWKECFM8Ayi499PPOowuD
pG6PmU7LBSZvuZYCKl1tTCEGe2ugVAX77jOsLu4aa6vRdZX5vdNxe7w6JggBM39ALyv7lopFOpWQ
cY5lz9Sjpq/FXZ/VOJkn7QRnwz9CHK0IQUGRObHxAWe6mxh2jA8UVZchMYbg2QaHun2fvH0a/NTs
MQPHypqvEl8DHDiSDbL85gwpIy++DTZEkjOYHG9RYuy8aljPHDtC3rRxhsgvkki/iN/hI5Iwyu3I
EeHMOxieRF8DtUHdr5vsYIFGB8asBbxwQJEg57ibNSv1O0bQ+Mq1MXUEBi5Hi+JLo+J6C/vVxmja
rcHsmiYXxUNgw8G0cBVfcSsaCcdrkexVAn0hRNZ5RxsDYK5V5YAYtxIcF9XhgBbZLpGDfBeeOg7F
j5TpHjw8XSTCNQa+GBMjThHWl89EpmjC1bI24dXU8tkCY6Snb2FpeaO1BUH3wH9t923CT5u7mIbJ
WyuK7HHTiWOfoZazdh2eM9HMXDS/JYTC9W28rRGx4+4X43s8Dj9Lrw7BvhtBrOG3uOB4YprOzXQL
4FDATxwwQ/Dx6G9T+Tmk9LnN9GgzyEgxpLGpAcsaW9xJXWyXiY0PPt+BNxCC7t8onlSDyVUanqP5
WVnYubMjR4jyTCIkPRDe1qDDFmZmAbQAglftbmPS2XjsyHpGT3gQzJfb5uog8/XDPy4vMPG0P21x
SgSRPHp0i2oydJytHrnZAfKaW0QsUcCzi2vGLP1RJ5CQx+0YJIBgcWLe8NvqlkfFZWLJ7CvkS1fB
PWLyGTBITEiXiUdGc2I406Zxyu3NANgbVLGSz5xwDQ3AUJRcXNgz49pqL+mRIAPA/wzLeYaaSXxL
SCYHdsfMTV4UtLp+vib5q4XHAfD3gieideMw7+WOWdmGzZDm7bFNP/H4FBgGJcI4MuFykxnXZrBH
Yli4gvV9qWx676nZOgFTPXEJALuZeGUFqAxIrVGdKC4jgBg9VQs5uiqYXbwEU7WQC5ZNG4EvJSyj
6oR7wUNc3TrvuQZ78klBkQbsW/UcBY9xfUV2HdMrhec+9PFHndZt/xLT/fnE4kC8EdEmFYpMP7au
OdnHOgrhNjYnPRPtuuYqdVAAinPAmY4JpXoOxDXKh9uUkeaJw3BVIHKrd2N/IA0ZQ4PqXR+IOXzV
Aa1bhHdfzh7SEy4blWdb7QqGS7TGTdeseix1SnSh3HdxeteZR9Z804+tW24Go0Gt98VbvbGsnU9E
jDX6qAEawMHsmA0IrWOOWhJ/xi3ZnLK8JdD38EOhtoArT6McxAmGVrhFIR+JC3zQSL8xrjOm6Giv
K45eTkY0+0z6mCF+Y87jZ2IDgqEG0iCxUoI2yG8VDLkxabXTapcnTPlJwFCWfcFgjdWc78P8MlN5
1qTGuEl7NQZj387hZvILojKZnzF1d+Zh7eD8HMG5EuEHdi2Wlo2WONzV6BW5Q5kdWCszhVEOnVRL
wMfxPsescxaxZvdV32ZCNZJgbsVoqFZ4au0x76H+WUIT5hfD2HlGLouHon3LWGE5vo76tBvvQ/Od
IH8WTy4ZufostVswL3weADgdHyrc2wgXDUhPm8pWbbmaMkDORjx0brYWTKv7aIfXawqbbaCXz6H1
lgtsZ6gk8jpmP668RO/+i/N3eYuGTyleZ/fExZPCUPV5F5XlrmzKYH0Om7F6ivyMYJzysYbX47hv
XY2T2iEBzG1BXoz47v4364RwNUFK/OnSo5EzjcvYxLAD6PVa8zpCYlYgSRaPog3y3RITrlb21k+9
0NnfJ9AR9kxjkXRT/fT4lykLvQDaiuZis4ImIqjQfyBMRcT+3zUDFw5kh3ooRQuZq60ucP2heDOF
8dyyaEyM0SwuilloB88tFOiWEJ/iGKf1jwuRUfKjdl7SuolNbrQWzgGb2Lw7MR73LpPoxhx/wJJ3
DUQTj9pWcOyoBZOC2NnKCMg8hKHPaaLLKfwpOss+Bd6MBieu1xbtMCUe5JoYIqEgClgyJ36diXKQ
dbONuUZM59r2+5q40xl/lpxG+rUX7zkOJBjGayDmkAVX3/twpq1PUZnsJEIa71D3r4iqZ+LURkx7
dn5zLaHtaguKfZY8R82Ta5D2feY0Xoh0uhXtNbMuZnrBgja1z0b6IuXfzD+ZmKknFBxBiOqbPTD0
DzOMczwgYR+gGhHlKzLuJX6UJV5bO6sjA+pmU8EG/l8jPnV4ykTxoxKPk/9ijJ8ZgnDzyfQeAPgf
rBg67gtACkfdZ9O8ZM1ZLWg8jgPEKv/elixysInKfQ76+TSVWkKylwVxb4qz5W9gPFb0H0MS7xYi
Qs2ahoCJrFlBx+Zpd2+Qn6A2fJbtG2L7lE+Stl9e9lK2X+gSAxrk2bjAc4OuDLCQBhv0fKq++vVj
yLVkePU6bH8j5z2Mgge3+1fVmxI7n4xhQcWh7mLI2WeAJAMWAKhzY7K7J3VwcVTpYdwBJm9GBovE
AqwUg7ZxQTVXX3OxGzO8jzeYAy/I7y1MrViskBFphejaWbwT+dj5SMKG+uaMkNk+MbAIfI3xPwZr
4+Y19qq+B1jYx3z6i2gLnDcxRYyuYDY1RsHGxvrLQDWPTwk86yQ8hRBDcSJFhYDvc7gaguRhobfD
owrIInbvetiz7GFvU4Zwp1aofdJV65xzHplhfAwm9lWYG7Hjy2OA0L6FS+0blHjgAG1P5y8YVbRP
PS9SQcGNAsoYypwRUqrDUyYvr/4soZgUr6V8Tuqdyo8Tr/Ze8+dM3AouU/2EiBH3vdbbaw53se3V
U9xe8HMlMSCAPvKHb9n3f1qeUU0h00GQhiWKEoTBIoUQTOIDw0vxMcCwNrYcjTXmSBCZ2/WsIBNh
rv2dDH988TFqwy+Mo5MfHA0QEKKHEr9gjKk4+lO8qcUPjhLILfEIAsuiVmN2e46fzTfaOfuPPLkX
rEe6a1ytQBW78MXP7+b83NXPMm7eK+TNC4Qd5X7lHJBAnwmJoHAxaULgR1c0cgSTbR2f79g+VqJ8
Nz+I0STSbe3lnGd0RcWwHJyhwVzrKQ2pWFaOC4mkW3eaukpu3TIS+6oeG74sDRmhKVF5bkccoK9E
0dv+NqTac1b9pS/5klZwjjrulfSQEJbHoiLQibgxgFDsDrzihcBz3L/8nCjO8CWoiYSJf63g3WIj
yAz5ESYIPpoK0q/78T7y++MTk4JgxCiIK3czxs8Fsvqm2abl+NC4n41Bn2v9S/29OxEN3TLs0106
4WQEPhVI6PeoELmSLfrc9lZYt07sDAUFwP7rDz+2s6t0oM1wHfA4xvnie0lPkjBN88uOPib8NXqA
rUA9GpCNqvQQNW928ZqOO74YrEEIwK6J62l7ms1uE166fue0+y47K/ez9sTWsruH0e1WJRp4LWFG
+y/VQdrhjm5lNEKN3kO9zSAiWxfu2WqxjtHMDdIapMFl+HNY/Xwv7dXskY7txJhkqscey91VGY6U
xWXM8Y/NwYisbW6uFiFzrTXwaAmwoEOhNcrj7ypnM2DTYXjTm0yhKZQWdr30OdN1HvEGEGQQV9aj
k2IJn6aHfMh3GQYz/fzGh9h28GaG8e7hKWcV8qXxCeQDAC6a/NeuAriEJVaR7QwwChLBzZIsCwCW
TF8rq/rrhebahBLlQzR1fcbiE1G5vZ1ACY6sM83gU9VQVE33yDy2uK5VMQxFYJ+aRQjYCnWAwvOQ
2QSldWpjTMFGN6Q1vuT6o6GjOvemc4ponWh8vNrVroghJKCZedOMwTvtF5VLVD5T1GG62xcwt6ic
QXMCSjAz+c/TsNnO/vSdMzJiLkW4oMkM7wGdxj4T1b6wyu+OFJEh+EvwKj47Fqpw2jrDp58giXEi
NyegyVTAYTbGH3W3l6CYRWnuA0K/LHDtET+RH4G8P9EszK9KqIO5UPStfSRWOeyCCJWWNoyx4huc
WohvCWoIrpzC3hlmsKkcF3kHTCh7AKFpY66GYrQg6VBEkvMVB8CJTEisCKe12RgOUWq+B8hMK0aW
BiuiChPK6+IJmf9rLOcPs/LPsuX+aMLPSkD5KYqIqKdpNy/ctrkHpJyhJUSPxdTn2i0octyfspwC
Hkris1px1DXnaTv5Xk+eDrA28rzdpHwUDiVWz0Nzm0Xw4KBv+naTPZBPhjWUMAgERLMLnKczoqIb
EGy8MLD8VRFEN0vSlhvJavD2nr0Zc/UfvNVjeji0+QnrhMsANyJlSpQ3RacFf1vTLA0sBv1d7AXQ
5eNnWyxvYFH3emQmY7XwYLPyS3euuW3jETjL795q99JYTOafCliT0de6zGnt6AXRkdTcEEkY0lMZ
2KK6dsqAH2WHN+lqSZN17epPFH5H5JOUePPJkN2cXjyur8XoqEdB9+ppfBbliG1shDidK7tqobEU
C1B0RD2RxATMKzyVpwX2apaibQWyRdrfoLUTxUqhPcgw58Bk4Z6nxktG0vuUAmGgXrMpGXszeWx7
/n6LdiNAQ7rExQkPz1+3VEc/I/3OnFKH4TbuvhH2U6OLNMqV30OBiVEbXudZoYEQYcI8mLHngmgl
00HhjmOvjYTJO1OWKTIJb/Pza7DPWgUv0ve+szH6Y+U/qLxZLcr9lwPC9eXy1rpq5aizSyXfwgvO
n8bpLYIlVH/ZAcOyVHCQOiSiAZBggTKr/GkgDiLAqyFfKI+gWgkc2V0bZbG49xC1GncLJNLVqPny
qMf2ZcS93QFzM+uXGcKwug/+hXxVtDa4Ex5b/1giRulniCr+91Q8i2Jk26dU5C2jO3ddwqXswcmy
hC0t0kcbvqWfj5cw0CRTvlwF52nEvc9dDh2hR7Ja54jUYv7GFM1OkK4ZKe6tDFs8ziZCgkidBqRw
TIzyzRsGqDk5BkF6mrxwLZYDPnBemDzpPwYJoMWZdEkRpfX0z7BBKIn0hKYkYAZzTcrbamcxBcIK
NgD2DRhdT2OzT8e3YD7FwaGqsFM2D5mJTbt1hVz03GXGU4Q6joXmuNPHpLNeM/BVqEtu/d9VbeAL
Hf+DlsJYqKGbpqMHh7fxxJ6YwHx6oBFOgGbWJL2hx7Yqvxtd/SsGLKBRB7TB+Db4GPPhvOePxLZ4
KyQtsF8wWoWfM/IFQJz2Zvpcm85O6+CmdV2R2eJmVycGcG5zHz9OHIKg/+XgI07PxHeThv2mktaL
y8QNzcNMMbM4Wz9uTkpi4uyROYAEeirfF3c+LRI9knJDXq93q8ud3dOCYDz0NmpWfx00ZxDLba6t
HsB18crqiEJpk2dv+Rp4yQvjyJQhDFPU/yYTkU9nNgHJvNjGv4Xc36jZql/NbiHs5hB5V90sw+Ha
mHgOqYp4NE5Ybn3OUjvJ0SfebJJwjQkhJstj+PDt5JhiIkEMfNNWm6Z6623nDItxB3sEViN2pjx6
wgvZISa0eqpsNpzGw+llSDGHeB3Rp9ox+FAVpY9IhcYHGtVtiBXl0Dd/CuuxgM8XBctWsQta1930
o3cCX1xaGv7G9g9JTl0TZ7jShRsN7oYFCx3JocaTU3lGUQ92tJgDzhN4F2a7ZngUTBbrF1E8Z70g
chJDYu5G0zO3fdAdwsDk++Rr/Rg80PKiPRKCiBEws8N0PghnT94XCs0x2Ifeu92bj1jESQGUDedL
Z4YzF6DPtJKaTh8xR3GscTHVkcM1xrcB5EgxWgdI6e469sQNMxic78lVIfgqZiZoIw3Lvu34MYef
yuyzxQo3rsx3u7iHwDhGQ0YBfktWqA5ZQ2AdOPX8HUHsi+R8tMbh0UR6iN//JgQzZ5SAwwHt+zrA
Ti0zADpjFnSWArK26ZEj9y1LAfLKzF1xtUfd3m5+Y5iMYT6069Hr38PSOHeQAhzQw3DGhM/KGiiq
F0hzRrzRPX294ODXTrtYjisNLizJshmG8FEWFljXhGCJTtCGDgoLH0an0cIsmkrxaqZ4lg2B6F/4
L6nbk/k3/gkaHC7c2jg78o3dvLEFYr4xwpUlS9ILviVjQrM1YZaORV3SN8RCDHsjSD88UMrcpDy3
eO1NKHYeOpIHz0W6BvaTg+15eJnkjqhJx5u61VQwoyRqcSuqcmf6EJOtrcNKJTHgM8sJ17VHoCEc
WsGWO4JO8KWEB1KtLDw30eesTaKJc34q/pdJAIYSjBNYzQVJzXH+bXqA9yLIjkGVfE0K0zeOF181
18yyMYNkcJA/SSTDdnMPyxAt3sAtWM2SOGHgFMoUcOXIMBkiQOYw5T8iV95SDmbVWMek0uqPfh8P
xXFyUhIVXdGwK4AFZgqO3i9Rt8JLcdw8P3uOcZSKFPUAB6600HygiiF0YcpgY8r3RAeqBkFAWIrr
vxPYOh6ngQiLZoFP4YKANL/LgF4wwrUrXsLHuCi3dUtvPfcEL5Om6PEhg3J6mfPxUI3+rWzltRyo
EFIXu71qraBGpUyaRYM2/jQxMR1JEmgyFoXhAk47ybYsBhZvnb65fnog22Qt7DvZ4NcM7tSQF5ib
IaLBSZqkhKZlgj8egxwrc3HjTN8nHb1eW30ElX+znfAtdDyE3YJQ3+W8QMD1zB5HLBwYI490j37r
YrUfCuuVAwdfhEhuUwhEdB/6/UiUZANQr7ZhxGp8QRllKfkausQ4Dp9atUY+SC2tJ2gmOgc84mNo
DFuIccSI2L2BcWYSR8xtiLbPu/2H6GbPsGr2ffGTi/IAMrsAbIq7wLAoHC4+Y2HYNzCYtEXnn3Dd
Ys1t+u3a83FwKNjCmMOiXfa638JGsQGNzoRrqKjI04hW5X2CrJdC16qhsM+aAA6PoZG3mFZZkrpR
w1SfcWbojN07Nl7GztAAL5bPVvAxJjX75KKgNgyohw0Gdks2XBdaxv9eBlPrycWUAHOTPPpD6et8
DuKIHTk14i3LjhGW0NTLO77GIhbGyqxrBtXud+Si9ASTDZLVLK9NiCyAdb0qsk+aF3/5mixuGpgH
1Boi7z8KjMgj68kY53MV1seqqV+CotmZjLBLPlOPwIgwX0ZJ1xjhYQa9E3qsA7qrGYzdrw9fABkU
m7o8dPAxZTxdl1NRzocwXH7abUPZamo0goPQIk1BY/RUejAszMNI9oEeZZXbXMUbF4/gGDxDCxaq
wnhxkA8lM8h1jn0OjfPEu2FgfKgmXlbj45BEK9xiBzDil/nTodFpFp4+Py0bTJXtTW+e9e+IfA7M
2HihTq9w5Rrc9QCEghd7wZkS5L9B7+xseayGXbMYt4GOVISww1FmmgzMvbUbyKMWbXEwKtiYjPH/
ef2wHeX3eM8cJgL46yeoGfA2XKg8o4HZSXypqZn52zdWuWoZauVu9KVcbMpCHt3s0rdY28a5wKi+
tZRRLW2BtiojQStxG6aVrEtNOAeKL7DA62FMdFgtCAT5nj1uYOWAKkAPZTP4FTqF7869lyHDu6PL
Uyl99QKdIrGibaHsbWw52zSIn0rtCQAFZbb6NTYxFoNwqbhFrhYRHdVHnVYvIc9KW/l77mEY8e2a
3xamtAaf1xoAy3BAncr8YKf3uNGm7jhHjysV7/zKhfpKf2kWpxQl6jgCGuFAc4616Yrxx8EaIXUb
RE3AKdRCUZ2/wp8ssBB07f6k1/9AZWKZGySrPoUZUxGGo7DmdpT/6EnH06JoShgIYJPbwVxE/ZAd
O5xPQ8Zf88JwnllMdRRsOIciFgGHRDi+4JgEFVhAZkb5BZUGO6+xuoScT8u5itZddloGrL0xam6n
CzFVuJB583Gpt95wKTGpRuY1LlnwMDcomRMcft2WFDqmLEx8hlWD1oM6taeyn6GzIQVolm0U7mYH
5R9n1l9pXnLhPsYtmjMOytD1H72KySPuS3hPlozicM5Ft61ydHQRIlrVLi9Nycwu2sWYYVV0eakr
oVZL2iKToVUeTP9Mxnyxx1gsMAh1bV4jxn1T2XCKYcSDoslpRtbuoz4EfHDrfCIxWb3OPY5Xrp+7
q9kHfY6hKWbqu/kJVfGWYx9dVea1gbcoeowxcPVJ00uccaY2Ym9PNxOtYBZO68EFu+VZZ5hp5ByU
i/meSXM3NfIaxpcYQmt+7Dj5+uhKYERDlHLXkJrK8qp6tNAN1cq8HRiSjdM3HjCkVqn9ZGb7jtWj
31YVddcB/MtTDTNqpg2YGzsxFcsSjDfFu1bEds+UacX8rZsS+AqLOjTjy+BLXF2NO1FY3toSwCFN
gVsQvsszvmqe2ptgpMIyziPBRwo6hd0L/EFgCRX5QWbcIs0OwNfCSNWeM+bI1a6zYlwSSTtMWbVl
896XHIaZtN9kjmlyL5srKNpfx8VIcAg1JhrlaxBfNF9aA3jxzHvmGdjPYbmAmRVDjg03LzZBPQA6
OILxlPcC9xTqQpekdRHH79lUvbZLdu0iQgiwDzoOcpe302nIo1e6kpMNPNIu4pw1xI0wQu77fkun
jpqes7retOSLS0s+hnV2E1jAWrMuQwwb7jTZ1GNPpHuZ/zJz40PpuAmoQfh21BfV83bxRrJAB2sW
sf2ey/LvUqcHE2CjC/C6qS8VIFwiFQDpiHZoOpjShp0nx6O5KKR+FCulQDPmcm/1qjg0obaOmjc0
wHb6J8j4yS60T7mERzIRDrb42zLstyq4GHx68pyMOFxLtK75SAh4MOK1gX1lTBgT5yO1wHgTIVM/
KV/adp2S0qCb/sL3T31eHr06urrdsvO872UPILHz0Dcu3F5cH2aSnvAWh5b9G3M2Ok56EUGrOWWr
OQrBqVwwTqAS+oqWuN+RMAYfRr2ZEWwxGc8jphMtvrp5AtYzz4/C++AcxaRFbT2XH/N3kY9Q18M2
SwOSddivm9b8bOjcartj/FxTyAcdLWVrsxgtbLeHMXtre2C1sWYoREAsjJks8c/Bgm2OlUzvXovL
q5NhkFsC61tgMEjYWVRYsmYQVqXzumTNwsQ0eZ6wjcTvtyeuJ4/Etih0KJZ8HLBQKUyMYTn647G6
Wu59iRgyl3yGspi+RI+vCklzRtCe8kieh7EkFoQzbsm5u8udRc2b0/d5eAAMyn0rvPCpI7S+Xaa/
nung05iOB+WWT71PmY4MZu4/s4zTKlQA+RSO7mjaq/4dr5lVHOA3TOuPTfJjkuA/tRxUYKzIRETz
CP2HrFBd/XPlCcN5VbUkiJZREcM56QtcDVTCNUacZcoFUEuBuqi7h3XzDgHorfZgNdY7m3SYh6Ez
3xJa9Pxf6BPAsCgmSrH7myPBF2GGkt4PHjAc0Oc6EptIK3lMjdEbnIte0sLbRDWJ+1eEqFtEwUkI
nGGyiYbV7S7K4o9m9vBkCX5DhgFPB7dgGNUzbEAs9nrr1zHzE2KaEWO38FWoJsHmfN4VHj+4ZO4v
Nj/mJsm51TvVrmtulIfRaRka+N6lF86fR2MsAAQaNIKBUV0XPAzKuu0pfbiAVX5qja1dy9/cpg7R
vozTMN2yAuMVbc/qQQRokmabjeNlQuYxFOOXPiSAE5DvoVZGResy/g2e3aY5mjnGQCkeHd5TC89F
4BPp+cuBB7iWyATK0tkGBP11fYlj8Ic/ee+L+lvjcTr44XvrPpmVrovj8DcZDOYnsl/l/OP0Abmi
/h7hyy6b5KWEm54TRijs6EgQNmmBPfWuH4h90eC4K9JjtRxFJk4dIEjZYkc+y1M4QNTNJdNiPAmo
vN0ye/fQFqih+ztOzWp0srWjieDp/DWkCDPTluzxnHf0UeAhZFcNyeDTyVF/5zD7iMwW1AC/ZHNg
0g9ftVq2sCI3yrT3xQIGtVCTzDX+G9BUubiJbdoM+i7IQR64oUnc01othc1JxKjAwCtsWvzD/1g6
j+XIkSyLfpGbQYstQ2tBBsnkBsZkMqA1HOrr+3jNLLrbZiyrkowA3J+499x5fki5svwW++mViZY9
7+eaZOg02eiWc47RwkR9u5dVc9ZgO+ERjHNGYN2Eog62xmji0A+2jVeQ5WcjJQbH7KPvIc+j8JON
tAkYuvr86cnDYbOfs/cQQPXksVis0xB3BNeIQf5B19+TML/MFkksYydfYk5mIISL3ocbiyFEo4h3
7ukQcuQ2Q7ey6a/SjrCwWsIiQojl6x+B77zC0T0TRNSci8I4TEV0mco3B7wkGG8KupVSdk1B9wp7
1MLX+MyYyGv1loKN4t1fqRQoMKvAKcBGNOIsUq5LHzniRD1TawNjixYIj8Ldw0gumwSwv1q/NO1L
3KG3cKpo25cFiKk02rYDKDhWR5odOJyxi7G0r6Pkd/LsAKVQy28wmUy4eUuYQjCJoDYqyr8zYakW
oe80Lw8QKkBhJg2b0EzQXeV+Mou1KTp1dox+TudjtOlM71G9ZcRESK9Z+GacMGyxDsnonzJ80nNU
fWekiYmSTBjP59wc+wbkNBqStLiMDi+5MU63uMU4laFJwfWHZifdF4xLdkW0GzXnGdkWIoeOaX7H
n0i7pF/GEl41CgwZ8y4mNTuD5N2uv4X4UCWclz4qiPKNZe0NHEi8zSFTsFofOOH+zklMzrQiM0Fb
qbp7/pOk3kdJrtPBB4zZuAA6QXhKWmS0Z+1SUwmfKXkrhcHGsOcBLt30p67pMVBW461LPWZimeDn
BsdmmgQhVp8jQMWB1MBB+2l8eWB1AucD84Ph9bvWqbxllrj6GntfspKig2pnXANn2uWatUloj2Xy
KqwPTA9F+117co1BJl+bYYJsxDum1XRlTcMBIxQUCTnWlBwikKSI/bV/lFyPmhq6jcxLrsCf4tfz
8k2IVq0eKRniCqQT86SCsIykSddtYHyxh+eDz1ZOuavxEhbJ2octyJed4UTQTjiN9Q4F03BSGt0c
IIjxqONnAWYByeJRjQbn4E2FMlU2zBEAFsrXVLyuMyR4TmuvfQgQpja9OKVxcpnCk/LrYLqaJuKY
exiGdG83u0+vYcbaxgb1gJWkzz+QA26DchcxqaRIival/f//zQ/plSR4UIkuc1/ZI3C71nt/cFkl
grZ/GUmjMId25Sp5DlIbXEumEthRa7bfYyPvRKIyaeBGdQaI7mABJCMkjFgzmiHHAQB/BsGHCDph
UkVLqhWsDRiTFdp69O4MYQlNI+UlRweYh4cBP/6Hi+hTVmRXc8/b8yOLTxGQgpHFfjKgC8N7jl9P
RxHPHGzAtTkWSwc6n2XWP/G0dg20DAgrDHMpy37NEnMbdeLsON3TKAVGW1SKEWgqDtpsU05E0F9s
lvxK3c332FpkGd0dtqWMdYb6NEb88TZATse03lTJJsM2N90C1QMhYJAnNAsCkevuYQN89n1LtKz7
E+MaLoMf4WRvY32WgnRehZDu+u8pA1cAvtwHiji67yWGlZfeoJozi5AJX6qmM5hKYf7C7MDukXbX
sW4PGsZxQxcXKT/d+rpSWxnOWhmSbXgw/Z67t9h5RXyMtHY1sIw1HyViyCp9D5ElKlCWzgChkDGy
mBjJJj7KmH8AE0BwLfv4zbenUzshhaK3o80ezvNXHjPYKCfpL/3W3zQJ1nrcYuyZ+uhP629LEMMv
TWM8KzTv9mz+4eA0dUXD+6qvQKYJOLH3M4MCp4Pv0+cp+1iP5N+eZ2SaCQkUEjKiLJQe3Vt6MANY
D9zG6tBUDKyyov8d8gbVUbLQMCozbMNkRXftsSvb5hW9dDzZgJ+miGczXDtOeSEJdTdICAdx0beM
IvlZo2KZ8W0HPbNLJ+Cnxq/4x2A0s9AMtGsSgp7rEvenY+gvJvelySkMxT5EUaOpDJRSv0YuZJ6x
FuT8usS11Re9tQ95PZ1tpNEDGNHUfLBDucbN2xAXNwaGZ8DWb7Ovh8sOZCLTQ+5Xx14VOhlUlU/V
aI+EJvnRZ0wtBcuRr3+OiPn2CDxiFDzYbL+CyutoZzRck+F49O1i2Lf5Opk4zs66Q6mTmyfL3gDH
Qovp8ebg54pQXvJOOMyZA/2szQc5oMDhBYr1XZNjKUB7pbZ4gmK0M8217jski+WYBvWNgGLTBsm9
SpqnyI0L+7wdOUnYxVZVM3y2Gdm+fM8OrX2ZZxsL0WPQb5j6bVRsXVytywhiYEwMhM7ivfcXgF9X
iYelJ0QpaTLhHy4lne0UNH+zlGxP4ZyygLF6tMd10S1iXKkBe9n2R2C9MUA8YOpqsI5pfHMmzUVd
ko2qW8M5AzcywUZYQR6C39GibItZDNf+0OwMcXEHS8cOz3Xe6Mw0gRRbIeJJj/3axOCoj9cdWUSF
Iu270BPqaQmMBqYYebe6fvT07osMDZQRqJ7mAmOPAbebeRNucCaIx6wZHwOShOTYlikxBR914DIg
gXWc32rrwWoVEi79hQsmQ/16qvZVTWAUkzTkfFn0vYxIG/2TuZow2qPp+seSxO4KgTWzyOFMfuXi
e9Dg5KJgpYUhYebWMZLOQd+E2r9+yFnCbpJ4W7ebLP3N3HVk+p/E7jGcWo0ltnmmvEP6GnjWWYAd
76FWqys75z7pIEvrwSmHG0WpwIKtwGHg8VeA7y5uktVrMTFxbNaqP4au7SeHLOb7T99zUNkmnaMp
CUU2cyrd4MVqSdC5uaEH6Y5Gly1mPi1aX/s71g8RPfd2PL2p1AIYc1L7zfFfz4G27GKGHkh4qwMi
CV5/zGTEMidrZy575qPRi57zZbeZ8dfC/0rJyKFp5mwIM/ovXPTGSwP8j8c8XGkMGND5GWgxfkPo
GSjYchaqhh8nq5UuwJ31Lk7RIpZrKwDL1s/1FjHGytUKEyanzgyyvvQs7JiYPIbK//LaaBsBlJIw
QAVsnI5DmR89gcsADNeFNeqQvETcJaUZL+TCUd8mpBuVfzZN8obwMTZGIPcFZn5squaw+u9dHFFS
B7CpEwrDyibF3DoZfrJVH2jTs042HymKTYcxHoFqjvOr9tH4/s2UmX/7UD0SYiEArxqdMGsW3Vrp
LmyUZrgPPPgCk1DLQcIpiwX+NAQwyZCbwZ3z/a26Q6OpO3aEOdtp5EAOTG59wqKoa+eftpTkCJKt
1/T6Rn19widRtN/olUp36wx0cRX7K4zq7CRTTuKSkq6s0Dr3MePvbEkL5w+3WNvwjHQ8+AMFgsnp
Uhg3b9xgkca0kyZnw/pt3PasIwmN/GuINZcDICHVLzg1hLCwlGtimJaUUHLeI8L+4tka+pvNNM5R
vJrmA0FuR3xhxlgkq9lxhsQwGNjHBPIm1tlDkbHoWlalRyOxSlXqooEdKaNUKBeBxGLJVYWqnkIZ
txQTj0cDHNe2zWPl08TnGSXzhueHv/+nSoBoU8MI/VaguiwYJkd8E2pi6aarvmAGSgXHr5LT7+By
61kH0WvBN7rxamuFhcBieg3hFmZ0I0wAvXYRO78F12fsFuumDSGTcyN0fOSiXcNEW+LnS4DVlPXS
Hx4GC2GqIUbJS7PgtKrXQ52sMwt0BzT4WmVlEthDeSAwx6fmSePaUNM9bbDVwgRNCv0/g6Q6PiCE
Yrj8ZALnT+ZZ5NMfAdsmE/0rX28VMf4gKbE1US7utTy5qQWlCyMB8f88fU0dmlZuZkb/msn8bDrx
U4noNrEYMg3xNQ7ZaaJY94gBa4n1RKRPQdxA0S0CfFv1f/N6XC+CTEnp1wfqAhIi7wCraU+WeXZ0
GRgU025iPwCM1/CerZUv+5n6xx4/U80/J3pyxPPNbVBcq4xphu64Z61yr1377nUsRltJDdvYxrrv
7O+28L8GPCOuM20bjvnJy14i7YvfdNbkR4jfOwc/B8tTLbUxZWYdi5HS/Qnqt1jACG2NgW1CDfJO
s1oG1MPZ0WsmuPIj9/MlMbXguXEpZ8kP9A6/8+oVQxJk2IaOL0R6eyLO52081ut6jktEdxX24wm2
GN/RH4gyuI8jttctwL2KfScg1m5od1F7jCvgWOW8GkBr2os2vEZVQFl0i9IGiTPmP+7YKJi2amzS
w0yJVgQA5xAjSnD5Y/YTJil8W/511gwVMP80p/xTzPah1dwbdXljIOFrA+vUSfvgjGKZ/xSWf4Eu
DPD96Ym96THvR9Dv0hiCeHfxAtCYay165xlXkD3KD2kQfjvXip8f+KyhbBMEUccKkXJyJAt9Hklh
yqmo53pn2DMzSZtESg+OWYNB550e8zpVydWLcF+F0UHXqw+UB0317quY3waTr0uf7oujqOC2FhUR
wM8GtbZJETpFmJlifnuuBs9DLHYoi1NBOBZz40UwrRO6apcoF8GYINtnGoIyXoEKBQrnmsf+Cw06
8iu5kyUYJ6okImw4TaPS+vDAym3HDImfkMMnDixKLGcf6hQv+vdckF5L1o3a/aMT1QnWtD2+zebX
4bBGkwX3jPqhqTa5gyWBKzRqTixAggKmLGxr/gBnnaLqtNqvqJhw6PeWaxNVB70zM5SMoJH8k9uv
fnWBwtflLbAc6NWso6HtkkqGcYXVyQ00IX3pEQlwqCGt7rZgEXxUc6gs0GE+Oo29A4rLKYVmaCby
0boM3ytfWwolIEigQCrdaQo4OmXzyovYMw+Q0VeDTLy03wXnUNqxj+31m9Zl+8YAokz5W/AjDzZ7
+32vEuy2QKVWphkfhF2em4YURB8zR/JI6R6bBvgE92A/+LcQ9EnJ0EB1iXSDPKT47FOCtfnX+WTs
Bd2pn3Zxux21SyW/MFLB0gQXQ6frc90q80ouP32u96aZ7g7/pxu/ZmSyium7w6dLRNGbF4jFHIdb
5eTbSwzq8pXj0UAeGtIVBdOv2b0jzTA4ZhglLaI6WFrBKbWPmk2KxWqO7sWoqhCPkUfU86RyMhFm
6pzMkZwgkCDlTX1Dc8PjxlCJOKwY5DTxBmPOVH9riEfqPPjWqQZGg6jI7uFHTzhyQ4xaC2g17+lE
DOAjUoCNazv7JBDsE76jflOHf5MIMx7RZtz1yhiL2oFH/mkiYo3uIWMt7hLfZg3UfxG85YrXHooz
f1nKI2ZhfMgoj32MO+LXtPrVmLwX7jeYAtSxHpHGrDiRA5qdoWLWiY4gJIhbG21qteCKVp2yw2SZ
W9DiVvOvLTXf9FdWezxnC1eqm8LgRLDXHrakhOurmTkPXNgxlb8pHX0xu3LZ9tyK/MLlt0kEnk92
erC15DrogEyshPnZ4YQoK40Ne0Q9aFi0AB0ndLi26lxnzzH8JDO8FqyL6u3pMCDFfwZGqpX7YZjG
akK+ZfEWO7Xz0ajipDN96EM8W8ng7SOHByRwKM5qxXcG5TZE0avj9DriI+JRXfCFzU+uDcbSo+OM
hbeq6gb6pmvuUaEKcjM14D7xON/NqrrjZYxc59kl+tLigonbMMF53f1zv+qS62b+dppPLaE3jbT4
Uk+MVmpGrk7zbXAO6wPDVTGVeHUd8xLK5m9YmrchbH+hHb9alsuivKgeqU4D/48pKZJ7riRrT2TR
2YWCosXjlsKL4dfJYI3qBE9//radEPQMVB/EcMNWuptM8iu0r9VHYW6rbCnNqxfe1cHZ13BwSRum
Co1D8piRjpaDvywTzD/50jHnZVIMHK0ziFfjEUhupkRiNo3OHuIcAsMjZIUz/kBvgPdiJcfcu9jN
0XG/NW9E5YZjagHHhQjViZ6Djy7eG0am7N5UETB1jb2Yt5roDmVEj8Y+/NhqROUJdL4J9BC5Tflr
6K0xnqyU8DJtO5X5k/EvTXE5kWlo5JBQpQ+Ls8DOZ2Y16WEzNCKPpZw+ij1KQc41iMUEXalXEE/R
xkr8FQDO/JjoPqloxWZAF87Bx8ZUN1kkV6xjyAVlQq9X97hJcCyIbZ80G2JRF0LSvhOVW1QEgAev
6vccrHkdcmcFvjh1VQLdKDj2us9nGqFx7DBy4/v0YGav7MS/VWGzMWRyIrb9R1R/o5hgFkfFP867
PAnvrXMco4sxkQSNDFnDDgOS8TPLeW1tHw44EwZYROTJxZL2cniP5HcKT35K3k02rbm3aaDfE/4G
6BRUJaBqd9ozwSL1gtpupg8ZhdzFZnqBm7Ca0+LVhq0Eor68tX59c1uUA3zmbj2sPTtbyxhRm24R
ARGAwbCr9Fv2ET09E6IRAb0bfNhxtyqTFpief4ui7ATqay7f1ZvAGPzsZywSrLvF/EIG/oGxw1ca
jdt6lrcza7mAf7smWb21tNLfCSrdMln5BpL2AQGPUujHRBY05srBFTq1jH9q3A6Qj8pmmYmP1gu2
mj4vK7xIeaJ8nNBJNdRInbkPef9TVGCl6KAzkxPrvEe+tlb/7z7njMO91UHjKuZok0iTRGf9iHt2
waqcNOlq6ij2/VvRVh98VngNxJK2gdaXZFGW8GK4tH+qCpdhH+7syYeqxhmp1dhDvjiU0R6tAi+7
RC2CVQfGt71IhAWcKtU0Ko38yHoMOCHHbeTeNN94/b9ffsyhb/OjtonYMXjiJG1mXJGUWN63+q1N
Ap6b/97z0QVoGE4wooZrKoFum4Ij5b9f0OWv8It3K6Z0GzDet9reB3RpYImqiJdMQM004KFtPHUc
Al2ov4g2YYKZwodlSDUkexcqicG5G5/VE6B+SsHHwZzPbwmksQM8Jt1NfcyhjXFsrXkbK0j3OWB8
SwXmzOV6QF+q/vI567Ft4Fqx2EuHHzStuRWQjYMxJrxPeXpiWYCrmR4tbFZ0e2GbXdLgaZn9VS+6
hTMD0e955ZozC8xlxMnBHcefY6dXkEcO0UQfiAp/SuTmAfHA/lO3T4MdnrRguCBnN/pt4ViYKMMN
W0WygnzkXi63sIu7MNbmbIFxj7AdtMkqntIc+m01QHRNejXwTuOLIZe2C63LLFH+KCP3VJknVEOj
d+vle47syhwPJr7ciDZsMP3dwP5VFF8AW9GvZocKXYhOpLjGRHmiLxrJM6l0V/z3SSXduSqydcjN
Sxx5o3/ze1Y9yRPsDv6C7q10+WD7yQwfp9unNMQWVTV7/pNiA0Zlujcj9jFZvdEElhWQeMlaLCJe
cRTxkMo8bLH5g0mVInxszacqp7jrMwEoflDaiv1Q3xKtfLSDeyUTGRygImUTNj+61Spn6zyZFDLv
qUVRJUwCVrxfTJt7AC8oOppFOO79hP6HoVGpG0eXUpY5/RAZ7x1yh9pzrynjRvUmRV7AYcb+G4Vg
lr02BXuCamYCUa1Nzoc6+i4prd9ACzQjRxiuoh7VEmVsod9kpOF1vE/m02A+YxHziO2TGqVL+Yc1
Kgv0kvXDS2jt5XqAwt50jNYJxXH5qjvfPlhFxu4TSN/AitFwN06n7cOm2zmpPA/+qWmtzaS1EAn6
b93Kt7L7N7aI8MR4qDkX9RoJf/UEO7rl0SMalCA+2EETDiqL720kE60lxTJGlJ2ki8KlBDK+JTpb
vHb8A/QnYcBsIVmxq0ERjEsYDwU5iTWJGDquanGuNabX/XOeK7rzmMCF8ariQF2HSSZD60rO91B6
GzPrP2KXdxcqd3PTWJoW0QfjBj6bYdyPxVkrgKN3B23+HnsH5BoGXAoCw31PZsxvtrHz+3eOiEYj
N6n7IxVPyL25VEFTuI/VQZFAFqUvF9i4eJ8afkjuwBXs7V2GS1C9gBkxLXHX/vUlsn0OjjL81hEw
8kuq/xlTMmnmh5odYOWCPIXwIQYN8BTwrDPU3ZVFFi1Ch+FpMXYemuYUksESTmgBckjbFQHjNoJz
FRS/0hTpKU+RTd9BXSxdv9qVESOz0lk51ithiLvigjBpG7s2IhxqZD7XOP/eYbuhUw22Urxj2PLn
+K6xhzUZ9iQacp+53KUzizoUuTlevOyaoGbtGXGbaLRA2xbulySTvox/25N6in2WAFD16mSmeyhD
HqxvZHJLXtTWewSeIPb5XRqjUolvWBq2zln9NUX/7hTJafA5+TVgbnFwtvlUUny3nE+N+QhgL8zU
1yQDwAxq3H9enANC4fGYb+3EmCEZyxItrHESMXV8qo1vqUswZ8pf4MXxbxfWMLaUlUANalH+3Yjp
rsq9nK6zFhFttcBSoKV4kxk+88kkrViXm3b0fkQJhmeAvcU9azkEcU0nZ07vPpIPpL/+x9QSYtOL
zzLzPydD77nEF5MnXiuun1qO6zKE+0sWEEO6uLbfdXdC3U13CzdOFNXZ7mBOGeWBCDvK3S9JMcdQ
R9WRdJMLbQ1wnYNnWuUYfkPutoxV+Ein6DU6Wx2MDdyKXsl2LSP8Sf6rwvSzAqwQhv0qDi8MI/P4
pqNJ1rr2kVl4hpKKryfLxZrFO18b8pZk/ksZS/sf0NC69GCRVu3m5DOq5a/loCLL3OJPrtU/eVlE
C+gLOxfZRwtzrKIHGVHDMN4aJRy72P1tKjIEKxVXGgNEoSVSBXOI/LT+8chb7oaRwFpaeMhsA3TB
zKC4nNzXLmmgT4WfUSEWLwbV7BjJmz3Q7vopoa5I1A/EeRkuQKUsSnTmHi5CmqBlmrc1an0fO9cQ
4Gq9ovY7hORCMELMuJ/jNwXUNxP7I2jan9zRGAOKv8y/PYasVDsJdEYJYg4hrnrbkJ32brd3mvJc
Vc12iMNdah6oOVVvZGrOuiAA3P83fQfuAQ5nLY9p+eEF7yxvU+OpJhYRRhwV34vo7IHiAMBJbK7t
/tz5CErM8oNAWJXiiIi1PNR1yrQzC6hko1NLdEfv7jWC+RYe2RbRK+vbYj4WzkOdlXperUruEjtD
JAHTSDVzBqiLZwgJFShQPb7igFKO6Xnr2BNELhC3gH6dh/rIU58mfCJZef5naUy8Z9pd90v9Oa5m
lJOet3XmD47fgoY3ib6w6SCQwnb/rvOvj7gHZVnta4a+Sp01BAxHzH7ZerybXYhfwJakrCYv/WvO
MiQeigbVnwHPmsBsqS+aS6nMxjPoOs+Rywz/p4eeojYZohRQruWZlFqOMLQ5vn9wwl2jIYDOb4HT
cxv+5sXT098s52TJ1wbss0GwhjChMOOAnu2HCa91CjzWihQ55rWY7ia7irJ5WCVZe3K8SzkfRw+J
iKN/W6yEUlIGY68/g1oOz0GS3wl3I+KxY0Y0qm2zhVOPbEGMkwH7weK3Fcl+Rqk32OiFDOgpc87n
yygkxlGfm0JBLl60gOiZPYMqZh1+iKoDDIzBvBpiVubpR7/4smT/ko0Y3/tTVYLV0NkUZqghoDCR
IcRNnYDzXo02kADPvDGJThC34ZGY225nTDNAPJtvbPwYAoJBSjTgrM1W0Zgureah8cK14tnz/FbE
wOnGI1qCBWN0M0XKL8V/i4pV+aWhTCC3zuJMkyM4j8ln26RGzt2qjbc9gqIUMZNZmDdM3wQ7mBax
0RNJcj1DObZjhcMOgkdG+2KnSJiNrqDDEcyty6zzM3Qc7sNNHfhNER4mo7y7Oo2spXsXb9rro/6N
THk1ufIQUuwYiLpV6dKdqEm6uX6fjb+9JC0mCfBRZ6e4C9hnGyuWrbgKKdFrNIj1uwLYFAgf1B1F
stw0BiaFrNTJzxlWo2/vSWN+k03x17NoqXTj4OLDaAN9MfUQqNgEk3lNtQGqNrvTEuz1INmEwkcr
gFdRYz9Gs06d0JTvkp7f2lNJdVMN/i65VR1xX5ogqYTTqzk3K1HTIQiX4w0RfxlsZu00QR5jwNA3
C8oMyfZv9nAfNBuAk07516Ykb4A8hma890I428W2IVIBlT45T9AkS3+4uF1+MMZbXL/34hZHnGHt
3uIZUx95VUbUk2jqippUDHNB8JQWtR9+qnprIW9ezOq+1NZ5RaDg/Ji43YXQl7b/YKOEE0xbhA1E
S/p7l+CM2Tmo/fUYU5jx2zuwQtg3qNok5MuWVbCCDBUW4jDhPZ8s7K8zA88iGw6xle2NpMU/bATs
V/g8SmT9ZSzeMwrwBn+Ah9qwGck1y0APsdTfOi08XSNkm9U7Ne71ETnNbDEOqdJeX1U5E7qOdEti
Hgbw3SxFmS6oOIeQuoi5A9FTKqHMOme0MH4xqw0786P0LIZ06Y1gLfkN4mFPM8rA2emxQ4l77sA3
Ch2UsaDVdqWPkt7ht+CAuY9dArVWAcgzogOtFkJ9VF5DWrQXv1DM6IKZRs98D9DgwK9vOuJfGr+n
VffWRowUwHAQGNzIkmVKyuQPc76Wntiu8TxDJOYMHdbSRrMZkhFm4ysa6EccKoMSHWsQyH2Cfj7a
Wjx5XsPXAYZsALY9ULCbEo9lsOUoUKQu4mw0nZvFh4FuELtokPKx8hFYuFipePC3Aste42afAcT+
F12wI4lQXR3jLMV6Zh+l/2QnstKNai28zFiU1k9uAdNhwPN3yu+4ZWXHRvLW+O02f2twl+c8GCAx
HUL5fDkTJsmNYHKb1B2JWGX+hl2+bLIftVGLrQe2ydohxINvE5qGM+wJ3QP3tY9JMRL6rNpsxiN7
8zkcOXzX8TrTbZhn3Vs00ySPH8ZnGuycAFmh4FBim8U1g8VtEUrsm5wcBA4wB+hWiA0u2OWA4hKI
rt5Xr4GGduvESfVXzE5LLBvleuwYNOpL2TP30m6GCwdT2Dfb44OtDQAuVotl11zzeYfIkszSwwON
m+HPOMPbiFOs/uH3f98mAlbqrUxnynKy6LpUQFaS5me6EeIXrYXrVWuy7ZkP5h91M2RgV+0NYmN3
7Z5lUcNGRMkNqBUQ3M1MBEV7u1G3dUbwstcdKBgmS6iQ2Xp4ZuM95FmjnwaVCoRmOjbizm+mWuGO
APCu23h3IwRErBVrgIyx38K6DLFwLJCW7EfoOmg1LoFaGfVrgUajxpo2Mghxip3RkoHiL0dXLOPx
2Tt/aiwfUlDlYswNwPYOFGFY1Sv9pJaXgRgOERIirX9aHiL1r7LDCK6dOC7VM60ah4zWtQ8A4FsP
jzl1drPo8VS7EZ6C6qvF0alGI32CjJcthgrnEzSXCSgEzdD/2GSFm+Vb4vjXoPz2JB6ouAGaD7cI
w+HsEmSsu/tKXTWdtnASl8DnI+RibBLwYMjVGH7aSR4iCneSOpCZwxwZYWrWdrzBdLnK5LMu/Hpr
wbOW2BLaYevqVkn2EpXxFKDbqbw5WiRmxG5Nw1xpegGuCEAPIfjV6NILIhynTYUVjA1ZNH83cqRO
9G4xmqsoRUFuMu/PBMY1mcznQj7LmUqqRKwX9ZdBhx0DGMniq0a9EJdvmn7I7I3V+3h+CbY9zeNv
7EY/RuAvw4TJsWBHCgrhBDDzNYr/1IEnlwFeZ1l2b+MhZx+vr3wGDPSSubMdquzTyG3S6Shbo7UR
sxmYR/yDYr7XRrD3Aypj6F1ASLLevMdFu3fGNySyQR6diJuPwB8irEGdOL/84lTYmHx8gnA55IxJ
8iZoACCowrr8RS9Jieyue5n+RCj+0jcnGA+Onh0JxzzNrn0VZ08E7yVmnwKpKTP1ZX7KKiwUe4Tl
Gk0qWNawvFNIKGBc4u51qhBJvAz/STEXuMRJM+lz9xGwBKk9U4DISJRbwlncnRvyoEZbuwp2Wutt
ZtfahjgJEZxhzOc9AMyGeJq9/zrHJKo5ydPLqeV7Hn7JxYklLPLfNCBGgxqdaOVSBxsQPW3ikqyi
vMZWvBszNn6BfczC9OjNxrFp4ismOR6pdMDh1pNHGQEAChKOCMpJYFfAEzjpQ949PPwJoW9sNg1t
a5HV5WCT55AwyRON0PRpBTdJmmVfmG2n4Q8ySmeTVuO9dkPcID1PW/WtygOB0mwSnH6fWRmic+ME
akDpAU8E/wUWeIoia4cyPBp99kwMLhH3ls226ClLEN2EBqrZULbazsuLPyldjWAmMrvF1p0YsYaQ
SfMChUqMeQAmfBzy4PC10lJgRXrTGMUETfCVhjuHR9Ist1EJAbvJQOa2zG5k8gh9Gna4qn0/L+dp
PHc20x4liR0qSsyYwYJe5bgg4oVdz3/0+C1LkSHP38AgpvFXj6onKYhY4rjE8UdQxuQ8q2H2N1MU
Tr2ofpKx3fXNxBJ7EXL7N/CRemvTifyrUcNwjUJLZpSJZBlzyjSm8xmOmO+Qoiwsa8agHSXZYbgS
1ZbhwQ6yhR3y5U0talBH3jjU0PO0vXuqy/6jUNgLZjalf/IRxJVg6EsqL6lx3mTxLWo2kXOCzwJ1
eiZJlNeZnp5NDGmNC3YNn30SriMApLrAC/k0qAOcMd41vDp9TLBTlu4jvTqrgBfyZSrmptL1GKBE
WyrIu9vYP5wpc2y9Bby9BLNwbD1yKtTZ1lad/xTVuLar6ZT2xqVFqjc8fHYFTLBd8au5+W5Z0EOE
IyJEJLtsSLnDegHidBxObf6nKRqGiDkSopZNdTIBg3112bURQfFmVOBkW6LrsfSKRe7JU9q00Gyy
aJm7KZEOeyRrCUYbJKS539wTais3XpvWpTe4IINF0bm7mslyHBrLF3N2j7XBkQfLNAIKzbgzNTFW
doShobjAwDnjCiqts0+cVpNpP7r2jbogYULXgNyxRnQ6qGcvQlo4vfptnWOu00z7QfTMt5A8UXDg
XLZt3Iwpu1PDuMjugEhL1jfmeKn/L87lSnG79PSjTMyNC1tlkSbtvvHAOXKSsbFLPhjprW1hr6zZ
u0QmfhZVe2oddoge9HZW/x2RIyVXm1oiIKRShO1N+FSgFW4YdLr+vz7G3u56a+mBW+95w5HVuQwx
68HfVcOJL0aazouqnnvE7YY40Q6iuEPIF9i4FfGZKdF5lsNBZmdAkJXySnXvTbojMTEyD4aTUSTc
QpeL1sAm8UjetW6jxRi/8KKALtaVbdu/4VJWd2hjck0xNNrUpbMdGSmGYbsfHLpp1ZlRKaP66v1D
VGQL/15jWFVT3Zm3teLvttgqiBoCWeadI6roJoK7HAbrQdQLFG5EJrbxMYzaGw49VAVgukXdLQYQ
atNYkk0OKwpPayGx4fPUU1mFjjj1jNK1LYFefAP+YtYIWWAXb/KaZkO9AQ51GtOf9DV3EAKweF+y
P8jh+npXBEsTV2zCi5qA1VJw3ZyleWW41K2suVzf/8DgsbenY4mLjkw2Tl+gU4xquBjtcKazw6Q1
T3cE07i2kpfUwBrs02SBkIyRAyzSkSEMiDFwKX/0VMOpFr3yINfR/1g6r+22kSWKfhHWQg6vJJiT
KIoUpRcs2ZKQ0cjp6+9uzx3PeBwoCkTorjp1Qsl6KbQ7ZZgEDlNZtyYU/PWYHZFw7GqqiBpIyqkK
n+KMjqLq6lPrgCswe4iYRyj0Z2Yb70hdyDxAXupCp9CWpZJjJwMnR+mvQXzQsvCAkgeKjbu1Aiba
irlycZIqil1ZIKjeWcauNNzfwEDVhnuQ4tQ7xW7hpU5EkFVwRQvW16xFwTY520xkD/jPp1xFFaLF
/XfZzsAfua4tE8siKri4JT07YX2F1mobtlxh8waFgdWdjPZXDcky523iglKZHvNjNDCQX/YKEFWF
7UZiPqygRL6Gt3bFaIChxrqOebQVaqG6RMppuO1VulWLpF/Le45bZuVSCspyzRv/tt14HHqGEr89
twXWn3SmqOonVSg+fjMlldLGc+pf4rDeZ0zzAtgVJqYscTszVC4/4p7MrBP0kwXeamOev3M6fAYa
6GDCMr0hrojFKqEsTCiyU3g+Tip8F6Ls2AVXhXjuz8wBJgBi75ghZb7NicloWTrCwzOwYyy1yqxc
VSBdskxRMO/KeUY77ZeIULTUy3w0thKwSWReWPWQtrw2D3BQYuDYXVwYtyX4capwvomOFOBYDCgK
uqURUM67F8SZK4UlA0zxBYBTSSdeAc+Y3CK+6bWMSatLOUAZ07tiE/bZ3jIM0J5rGJBWl8DF57m2
Pczawn5n6i+yCRJIkyh44efVQIJ3WVJD7ZQLiTwMttj0GETQYAKcgXKUMMx2GqBV66eOkkNXOcQJ
EigxfxUtPVek3vhoO5kxpRv4wri7HMJCloKVMbJ2GTJ4l1LNV6yyEJwUR9125DNE1AlVRR8/+Emb
HSRBGu4pxDZca5a8lJvNI+J5KAsGNKjR6mztzsqXgWOO5TQbS2VRopUsWFa77tFmOKiV8Ytqu34+
/ZnREyQ8IQWNg5h+pNAcLm000oUQ1eLACS6x15CyHYiutrtWdGiJ7m/fcbbYPzGID0mUhCyM9CJL
dXBjQjJoE+QZcrtmq7hvGqMc5qMDrn5Ew95zp7/0ol7GjfQ9VH3Zy/Rq73v4RXg2zhPwwSVfZ4Du
iyE4XQBGAgBYwiSOxXmyIrt8bvlUT1WIETzukPqLqbMHdI+CllWPtUuV/CmQE1sqJ6h/dmXnt/me
izIH7zrbXIkhnzfdqOUGVGjiM2XioL076IRkryxvV0CQUKkRfhb5uhEkhdJHihiBCF73rP5L7i1q
cPLg9xNrt7RIqwABNNN4B8b/CZmxlOaPHM9Eeo30grjkWIV7jrSl+cngNYecIfZpeWo8kw0iwZNR
cza9gT9o8WVhOBrC0D1v9ZHYD4JL+wRPadwt6eZ0eCIVKepjtRcdcuo5WGrhBy6zKx2LHTv4ZKOP
HXH0FNUPCx0r+PaPocuMYrxLLE5AqEqxBJRdKG5lWjKzGKigzKVlSNn8b8CocuaYcp5leV1GaCgz
EcvcxJBjoQs3fbGheaDbt3YmCmP1MlTqPmD47nnGxqjgC8uuXqMCmlJMo7PfdLDOI8qMAc6BhvxK
cfR/5uuFhmmrp39pjrmGsv7Ct11lXAXH0FaF7FC76ZghQDHn6OjVCs84rqrmtAU6Ww5RcS376NlA
w41iM3yRVhy5+hJqw/eIZU6vbQ2Gm67DGG+MyPU9p2yW8YhdaeXKz2lyIkur9m2WJmf8qaHyqGye
da4R0FiydWHYUp8HLrGFt+U8krI6geuzOMubhBJC3qjYPaIDZhAIyQBTNT3+pbG0uTddRlNxcgCG
wdQcc6HF6GybCitJCl9T/ZQ3fYAnnJEyNQY+LDalcgqUd3IwNjj+kCju+lon9i75A6EYeCiAllT6
YeBvYAFYPP+WwTasoQ8hqTdwZBuEL1qUPBngQ4dhC3J6XN1SxBie1vsMMPP74OFhVVD0EK7ZkH8V
Y3pssVsdC9ZLhDJMxBB1oNDAwVYGm2qo+WQB02LRIJ/8gRMjWxe2id7mlwyf+iZeB9m0TbExlTe8
CiBVQBREAVMi4UtjrOldf4a0orD3AfGh3MGrt2q/MJbjMSoBNoIovoTNHSAC5QoRwQXfyqXNHuv0
76BEa4OwNoGRFmwONlhYqWIFm2vdmtpZYx3tK2iX4H690dzsuoP0QZqjHtyt9JrZMQTtrmV62DDG
asE5YdHkK9TMMCuaDY5bL5PByG3ekYpywdKkg3IF3/V9NhzYj5sCkFOGpZps7Frar8nWkFPqdhhO
ckHLDGOXyYdloxnVcTLbja5f+bdgYSmbk7RHjy4FORvCKLfcdKGAzbcMSXnEe2nL4AbqHZto15DQ
EGVnM432LsCA2zi7wnqx0m43jQMcBrwW9d8IXqzeHSuNWT6Qj0dQVE8ETDmqrzLNXsfmqnFIcbft
RWURIkhuWxquOZpRaJwglc9mfUcQsS1SeV1s8fTWlgzrBakHsZRKdS4O54AYtrHvj0UY/UFeeuhJ
zhj9HneMstG/ZSpC0Xvryij9VuFk9z0+oOy43Ol9fyfYgyGSwPJHBXaog+KWupd+gsxC2nzH6PxX
VmqssBHkZxj6Xpqt53b0Za3tktSlleUKNeEysG4W+zZShMS5ShAzEdWyjXLkrXc4HnENlYnW2CXq
G64Qy7T5lMVDhD53LIdHwMCPmqBp9m3LYus8ZB8w1A8n/DSScjtDwXCiyidyuMaEJIaTSuYpfNic
oaK77OHQInu0SVcoDJ2C+T2rEiCafNXgVCnrDflxOjeno8RcIkYYDS/ZwHreYnQaCjwiWXWkhSO7
PioX9mvPoAPCSogpMIF1cuX491Zo+8qRBJVcXTUlxg6AF5HlHozeu46PgSbAbypGRXbfbaVhiVQe
tBTAVkr7OGEMvsoYdsV4aEBalKqZDvObLmBiwOB73Drc70z8MfXBlolkQQwdYjDIXCNNpWWT6bce
VYmH82xBjwDO20CHZb3hDFVdjuVrc1DA7bjXfAR0csnCY26LfB9CAEbQWu/t+pFO+4mwH6GqMmP7
Ht26Qk6BuDTquxEwmTP6/gRBXdqQRMHTJCUysyj+5i/HOnjl38go/ES3d7oKN5+xuKm2Ry6dkKQZ
U11R+sM2xq6TzER42VzvHvWjZeFVM67lpeChikydlmI+O8GEpU9lHYse6yLqyM44Kfk1ZjlusleT
fc9s2FBA7OuIRrTDXIL1qj4tvfDK4DZAfdkfRuNiGZcYKjDd5sKuJ9/WwDdJAb/ALFhaU7fOx4LY
aFRF0u/uFWOZVvymZbEdpjfVo16nPJEbugRV5aJZe0SfuuUTfA2UrZr2QG78XDjyFxOYXPPvj/i5
4TctFb+F83NETd8N/VlU9yFn7atd9WhrDabSUERZWAfLOoUT67U32OshIi1HLjLdoeNTWAJ5I4LJ
uX/BkIXlFZ6zg6dJn7PHSrJpniCtSjVwqlrAJo+P8eD+yeqb6HIMYMpTg5c4NhYAL93BdGo2Wibm
OvoldYIsFb9G1XepXSs2sBbyw4xCGW4kHkfyTKvmXhZoAsgKwmHsQjyJMKqcZnVVOdYxbFJsvZFM
xETzTBRx0HO9StoXPjJc+4OmBG7Suhescxatu24cRC5OSzSqvetQeVvjxJyFDm64Ix5iALgIvOFG
I7Ia/rGbIphPDUjecGqRqgP54j/ZqwBL3nII0TWcIix2DDAJRBwTrACY6mNnb7xR1kFUhdBCeoRS
Iwhqx86UZ9qx+JQYvSsmJqC4yOkXO0z36n2a96H4EzYM7EHLmJHXJGGlcnPmGRsga44IvZAoOQF6
Jgj7gn1VVw2MrKSCHa5UgKg741FDvhSrFKsQy7xz6QybwsML18yu2WjdctweB1O8mcMSUy1ZMwZy
82XeK4j4i9ySyI9dZecr1VO2TEaKtT7tTcieThN/Ap16VsD+c22HTZALvG3OrY2jtsNH87L63e6z
Zzy071rbHZO0eI2xpcJPyflXCNRhsRvnat8l3q5yIo6wgs2iz48EljdTIpjQxYB8KUENZ+8KWfEr
TXXWiEjuiJGQWVUOihHRGVusqNuE/LsyfEhiiV3j+x2V70LD+gtXsF5rjBWMrgRmYDu+jn22zfFa
7gZxIC30iEcHonvgPSQU9meLGY75Y8ObLT5CZhNGk/uBpq46bP3axtk6pfdHte89MzgeSngROrmM
n/I+VYjQILqIzy6cL9kqzAUBXsRCND7WeKsC1XcSuBuCAj3lw1Z+ItV6yX9UnCpUsOTC+MJjK4d5
kX8PMjgYFgmZs/WXNpFu6dzEYJ/1wcWVx+aapifMOiGDfWFntnbGI0qM8FvPJ9/qyBY754At8BpW
scxoQsrx0zMrSRhQmrTYrOszM6u2zakRac/McqdU3YeKkso6sRMNc1ATLNoC44IuDAlNuTddUhIK
kxYzDGs49SN3Kg4izkrO320ysTvq2DIuDrJ4aYjIZCE0KMGyJa6evp6LDUJH2Nh1w1z0XzR2tcRb
fGfWg4ygUNtLUCmo8Dptl+XGr12hQk5sPE2wasTIzZUmMdqMIQdAw7RTW7Ej2wqmdYqddKifBPmj
DaE5GZ8Q1rXdao8abznDFsvMyZY10nUBZSxsefjtgnMbZoSy8/0i7stGwY0y5w+hVwttBGtm1t8H
bL6ECrD4sUXk7AuFds8ToHdbk3i03WFoi7gIozBINgxrdccjzeHv2P4K1nTG+GfYSdvKzC7y8yZT
uB2KP1UorqUynMrK2UxV/EeI8dXMi20H2OJQsInhLS+/8HWPKTvatRg+pvzPHAM7JP3fIXlxPOsF
7/XFwNxg0htCwJNLPUmbmSnDlqC8ZDU0W2v4yCtavIZr02K3h30aer/GOdlMo1iJme0V7nlWy1OC
9VZWcKHbyPFBWciyoRpOoHbD0lMSz4VA/tAr0rotZXgGDOINBVWXSrgMaRdwkrjDBmcvQu9bz7RD
mBh4VcHAy9R3LA/O3DUMw5dt3qzLHOzQZNgQubs4UQ8O2p62vmRJwCBmQtmAiieMhmNK3dEwPAjA
GBt0myI+ZoRK47d17+3NWAlqHImQxK8i3TW0DQzjc7262dNGIlYj371xXCkaK7Yinm8tg2R8FN6n
qefOQNKMFgCfNiNmemD3x2Tgr0PzIFBRxTOz9NLYJCBPCqsGBcy7/PIaeMwu7a1spsvMRo1V4JZc
brpA7PXCeVfd+uoG5D8WbH6o0k1vH7oQ5ivCvYa7xS4N1lOyEaogQ249vOlaepRs81nfknEG82s7
RbR6XQWXa4BDMLfJosXGwtlR5CxbB/sKh4bKQ8PnQVRo1R8BMC8Dy2TVmmQz9ncenpAG63/yazky
CUYotLDt/JyUZjMV1rpTuwPkjNcEd7RFNWpMJX7MVFL+9R4xza8WOT+aJAc3JiPlCADY2BEMjizz
WiHPl0+Pys4Pnqi6ZFP/lNWqGWF+p0TBaNxR0EReQtJ26naCfcCAn4vbmDpZIvVbaHjaYlDqq8Pt
FlLSVCROF6V3CFL7rFbwy9p1SGSrm7eneu4OQ7lyuS4p/q2cqgVoZhvayDTI+ZJalPyQR1xtRj/M
0LYOagKE9rjdwGWzuuc8tWe9Mgh1jj+C8HdKZKQJlX4bv5k6CT65zYKlmCZzqBDWrHYX0L4zo/9W
suClqQ2WZ+9JZwVVr6vFi9x1GkawlO5QhoKKMW8Aqb0EdvSU7oETMPyGKGHWoc64YijQsgO60bUE
CHMX/1cQbxYneNklqRESA5egascnpnIWo46eBCuJEHFVssaiZ6FQFBLR5o3qKY1/5dpbYwI08Iib
UOSyYU1zH0mWlqoNq7wUZ0tKPLTE3s/uq9vB38Q5LseDwMJ3IhKtnCemN6GmGEhiffga5sRgbfL4
t4QT0ApSSfFyMfObBJ0k6YrTukrbZpWq1kFrTl2b+iqsv8LeRSUuYZOecWbNawvlVGi0Nm7TssQm
yKrCxvJdYexag6a9R/jUER8SKvHfXM+2zGsnltkhQl9hbAcqKKMcHxCdTl0I0FhIDSOhcMCpoW4f
ecJ+mdzTJ4O/zddQr367rNzpgbw6zjmwbazocHBXWxbxbD8O+DSbyefcXGVTB7nTIz+hmlZ1g3EU
n3Pibg2chgzYcp05jCNqy0ebDtvz16HT6tHhGMBGXZ2xXwnGO3UQvOCZuTSoDpTU6/cBz14UQmtD
1SgEsFvbFWT2YJBnMGJvBJYgpOy64A50JM5EXgP/SaiiS5Di46eQcW1NmyQjOZ5gCtD314I7ttKu
+aRttUlfzwY5frXvoKUOmRqCgz+jFrsqLFAp8lN0zZpYW+3FBXLvTYUn66Gp9RZRINTZ6ZYRmxKY
xlpS/Wquq8Q9DD1m22LTd3+lXbpmXRnhnOQyVFnQbxfhp+caJ4fcKYX0dsnuUWtMulXf3ajDl0Mj
VMHXjHX83OO76ELG5Z6+MLzUYqItAPhJDy70v54yY+JY+31nNjTe/YsgG9FMTqNiHP6hScBsjtKr
viHql9JtiYMoD4URg6sPFrE5+wgX3cH53o7ks5Xm8GFbOazhX4mLJCEpi4jZZHcrb0Zs9JaDAqzU
p2TRXCv9o5zPsBVlwZOxj7AdVOD+ratv4eMFAqcQpX5t1PYuAN2z1luHkvlGnhj1f8xUevLiv1D4
Cb6+SuRpItreICak77RTLJ2RSB3S1HmrRw87hoYGc3DUoULjG/AFBhLsiB/dewflYl71U5yhdGXc
NJ6hJ4Ph7Hrvl8RtO1e/ClW/zdwu4gy79lC1+kHgmJZRVyRFvQ/prRvwsYCbUn7KpACwHJXtOobL
WqBeNmKZqKQug+FeztEu6t0l60ENEdWkwwBiJucB39cEC4DmsMXIGgvVXfY22+VmLnriCqTkpt7b
1JqKtUtQxkv3XqukbrayvWqHXz2rO6BZlVCkInzUGKZYmOF3+ES0U3TsVLrHcYHfZgIgXWT1bmAg
zm3z3s/iM+gxOhZ16esmkyK6s+KnIkandhm8/mQBrH32y7YAeRuuZFUuh2Y4jxhbuzQ+FY7KBvul
iSOGAQsZWn88h6813rZ66q5SzoDOcwD8yHQbEKVQKqoQ6FX6I8mjizLUfzVgTjNnbmqLZ9bEd5vY
EqG3d7NHn20Px76sv4Nw3sedDOuYk3Mx3cy97Tpv7Vje9JhrNlQzE3Ja44axh7NODPecic9skMyZ
lZf03qK1WUEIwNsJ0RKvRfOhShep4spI9OLV6mnWyODGqFZp0P5VKLM8JsKte25oqNC7YRMZI+kk
xTCZmgUju1Lx1jXxurL1cMZop4r5NVDxK0jGc+6pxzL2vryYruWaqm+BuS/Hs5vvorsNlLAkkHQ5
LW7R4ux/K1tsupePbzAUfliLw3W53/oPP1346/X6dbPYXdZvb81i/Xk6PA/fh+9sSajmblh83363
2+/vh1g9rtfttNjfQh/O+XJdLS6n0/NwfRy+88UByGGRLg7+4XplEro5HB6H7ZUR/cJZnJ5P+V2f
lOuL55PXisXn52X39vr2tt7h1raMFrfbfr9f+o98cT0cEI0tyBldfV9PB3WJcx0/ngd52MnuYSzk
qzC59QF/nozRF/jwLQ7kY/iHLTPTxe9tu68Xy+12+Xx0y9QYX5tk26XQ54z+4Z9avvLwPE1L3sVZ
+M3q+eQDW4vntGx9e+M/W/958vPFmj/3+Wd74IWnA59CLJ7+iU/Mz88TX8BXnPx/x+bzdj5/7z/l
18pf8xq/OPKFvDfnKNvJo+crOWBkHosHZ4HX80cH+VKO4MSvT/LoeFf+lb+DWrrkQHgJ0d/y7/2n
PHsn+Vv+x+t8n7fH4nTFJ/r/e/MCeZp5H66iPEC+5sTbPjhuecQc16njM8ur0nO0/97x879PzDcT
/JAHyd/QIW9OvS9fIz/P8/Nwkt/zk58EZ52zwRHy8+e/N2PrXvKJxvW/D8aHFguuHb+R54bLx2F6
C974yZmUZ5rjMjgN/sHjsgl/yT9X/5sf28f343Dwv6/cQPIkHw7Pbulv+UAnedDy1Pw7cfLMneQl
kAchj5Vv7o8+KCoH9smci+sAQCZPrjxU/vO43tij7GjBlicSdhaf8iTwaygmC/5Avoxj5A/4T/58
+vcqwRkvdryIX+CGjHXY2Kzi9o9mfndC2UNCfQW2trWTndm4U4xLX5r3yyDVcoiOVWCcLd3adnjg
OFRxZCFdq4zCsllXMjMHpFstoMZm7QdGPoAko3oocUSb30vnVVfe64J0jfJ7mFdlcQJAXoxHbK8x
wDqEN9sxMFa+t9WL1rSLAONlxz6kobIYdpVpHzMoBDYxX67BSkAFo8AIV9h8VbfZqq29npl7Ot9x
VW1by25B84sUFleL8uSiZtk2ySDzTe9eHtXQSsGKAgvVdUvlaTzmWon9zlbwo+g5/m8Lk/68AbLq
+rs1VLvUEz8RA/8IvuYEPFan5E8GiNmkjbMs16FjxITP17y2a/GwYueqxvwWJPZuyKdNllCAjwTD
JGN5GrSD25gHc+w5ZSryiMOstb4Uyc3YDE3wyXrlzbJ2/ZNKL35IEQaS+JXc3SfX2NBSmCi9dBIl
CmLDSlqd7NCZ3tWNkB0aMGHCOpDaSYKectMEfcPDq5vulaLuJNxsxThoux8hxtpd9IaRlMT3pSyx
lg5cLsQcy3vSoMgZNdIayDl3x/ssEuusDSPjlnw/0jXhfJ8LfKVlh1vrO7Nw13Yx/yWGRvcmv2hx
ZInZ2zJcl+UmplHndV9R7fyVv5M9gtzxqygl6ZuhB3YTjIBb9U2tyj9JRartoEAgaj6aYqTZ1rag
VKgNMGiMTjmUsrwM1iLeTvOmx3CpWMf2W4mWzKkY7lPSJKRHAAjKAbcrJxkx8L8Yko8yW09YvUUv
ZjcjvmNgkHD9w4mXOGzQcRLehRxxUmgwuIIhi8U+jOvR/cI2EyWQ5CvH+7G/ipRtjyk9njngE3yp
CjQ9CDDIsjkIyAa5/tkzsJfFhOIayBgdDEybdTNlb0pbbApb38bVbwhBLCVi6DeLO9wOqTAxlcuz
EYgUfuWSfAZXot8paLuL95m2aaZ7nDC6EK+g8OX87rjFK9/K64CIy+mg/yu4c3ToYfU3aewXGOFz
dpM00Y6QnaYjq3kuVEIkjZ3pmi8Z8kA1n1eUThM3J8IvGEyVhWtrd63mT1PdNPBWPCk5hdVnuMcM
70t7vmNH5astGj8+XkGdOsz7VM/XBbKxyoXU584fOQo0c9pUMDRDVewkvFBCgMCLdtVqJIZTxJCy
RAfS/MDv+CPifQ0HDf62n5vOssHJRT4Mesr0KnyMNpbhve5cknHc10M00X1Ni1y39rm+xe4G6w8e
xQDWsnGlj5QNp2LxmWZtK/kx81QSAyQBFNL53oKqP6WdspnifFWXOFaJmfxbEPgOvxFmbHJi1sb6
n5mQIzub6U61cjXR+loYKfYuHG4MaEjiw18XGhXGBEO29RJqMiH2qYk9V+bkVy7ESWaLjMAzRQg4
ZGPiMN1m8umHLRHmHklYNEKMWnrrO54pTH/Gbs8Sg3FNgifCZ4OSFus0z6CfVbfkjdPH1EVxMwE3
826nlGJLhDNGzOGXPpbM7SK4sWg5+vJUNOBE3SVM/zYVyStbktIi+zBpNlm0BVHeL+FAyWd9FC28
a6renodcGAzYu5deaTdhEb6QhBHF82ubGCwfrL9ChbVA7hWCWCW11g19VUvgV6l7K5eNwU2GVWSv
qwmMnhQipBMuVjDMu9cp/+94EGr8j6QPEGWjTxQkzEoXSyePwMglUB6Gb941A+3ByeqpxjExlJ9e
dmsa0FvcbEMUaNKnYNr1k3aQjrDNzs6Ml686craVUbwyopJDTkY77a3V+23H+pda7xFRWz03XgeU
EZfXke8L3Tqvdyx1Y7aJo09UJP4AXmox1JurcD0XhKn2867JPodhetZJ9abr9irW6TatgbTcFkPt
lWczgFZD3yU60RgQf1R0gCQoFDFqnwa3ePrmtoC5lyW+a7zOXb1uBlgkdHCNOeKGbe9bFdM8Z6Wn
Dam395LlBBpIUj/E5C0aZMoCJMaeptNssHG55bUUJtcLt5RtmcDop8KnNQx74yZInUq9rcH+5ypi
H7GGzJ7yjWrmPmEdFOMGPTb0TnoHjIFniLfqB1y37YNnQ0WuiNJg4O3R3g8bKH+3IsXJOjHwPbfj
y8DcUhHBAQRrK9jU6w4VPOLXRN9hXL2WAIhIuxc4heRQz9ha9ne5WSXkVkUCS1+7WctxEVsjsG5H
WkIgx2ejh3CeRwzbdd1ufA0OCMwAbu8QgNXBb1B2GcFOhq47Yp/NOO2zSOv1hHIJEQUTWw/LTYuw
gAC0pJVca206MJkhxcs8dJomRRx7Bz82gRk7gmjMN7A8Tg3rZAkELaQdYge3wpLxUPT2SmnsZYOm
EZKWpFjYMSaCe5uMIRI3l+x0rJHM/kJvnWM8rdr1IZpgwvZnnWKdfIaCKJbSwLEdbmoFsYqJgtfg
PNKeU+87r+gFjJJ4PZm9JXZ6HqwN2z2nLDEW7jta+FlhSdCUR1pJ/IHpWbPy6AYQV1y4STruuCT7
TEO8tOQKKFeDUv07ZUh6c0BgkeMuDKkeXZ7KtUZI5cd6dAry31j91HCgtNVtMjE8MtylV54g80G5
30w2tp6jumHSvILNvHE5kWoBeF9CScMjTDvNaeNbqo7BILBD9yCx2MfthE2LZtnDEhj6MjQB1AwL
G9t4tq84YEBHNpQyhacKtklfYZsA+SAs2LVcxu8Q8ti6JDdfqee1CiQ5uA5W3u8dOdkaD7bB92hT
DeIMMzSmkcll1Nu9wfHoMisJ5sxsopfFJAmNH1s7rsOg/tDH/xiz52MAupzJA5Dpd3L7ECaMQvaN
ZO59bj8Pv3t5yQ23OhZm70u7u5D0k8KhvrYhAEqlEtoNqP9Kayx1ZLNWCvuDEjJ79NjyM61lKvQ5
lf1JEnnkzh4Vd/S0CeNRCV5W9b3QEUF5vqp0ZMI7+K58/pMicCNlZrVrOa0wdx6ElcEZM35IYlJG
9aOCypBhrDIH67y/B9p1JJM7MJG5IwVvpA8SrfUwwHJSoQpofiCbdc5irMIAmn5gSSDAIzjZUDfC
yJY2AW1kqxlN5FvcPDLMq4DfiVPaQq/EVuRXA+NdxLNF80kkSVziV7RzGiyes4rxltcvTIUsZL5R
1HSrNDjIkpPCwOwwaB2LNUdtwQksYL3abUS8d3RpdBzhqJfCASctzrGkUNSY/yAjpLWBqZOWCHxf
bCwJW41JmWNcVNNg/4IzMNDpTsbOEN4qZoVWKNyRGxHewliA26LXDialqcheQxZF454y57J1Y9PC
F2GH1GN33eNhp46IIHC/LL9qPT3IR0tSbkrGtyiHDRwugEXiq61DZ1AQF7Gb/Hu6CbhMQnoRB8xi
1m+9qm8s86uBdqaEnzVW/AaognZup2Fp1n8FbsI9M0yrfMFGUBWfyJiZI7IyEOLH5ik9LZPkveoZ
6HQkJAXaKxGdWOGpDHZW4ECT/oNuR9PIuU3jTZhZR/3ipcifaL5MUKk0ATxWlGOAE1gAkXFiykpc
897Q54Me/7eQN4SEgPcxDrBNGIvkzfL028GKhQOYJWHyf08g3ueZ+oJ/vmVBRwxvaoibcusRx/FB
F7CJzTPhCDuRqCuhz2gYwNi139mJrkWBLWf8NqQPePDLBol6GFmX0bhzEV06n3yD1cJSgVjV2h2Q
/c8YDoxBjnV2skiLcIXFPSzFjuZKVSJchibIHvPG8gg/SY21qk6vU8eO2KX5Yai0F2t4afOjFn41
eoJzZXGeyuEJiQpHAXtvJNpb4pI2FCFvIkIWwy9FX5lSJpz4+j6uodgEJ3v60mZzxR6/CnQa2vI2
6PG6KJRty3ygI7EprI9VwuwONx9EtAPM9671tqmOFl3YeNjoC0cvEdahD7bAFmFRY3YVogzV83tG
kT5jLjSRxZSSy+Kyg8paiB6tMPCbnDYiwYg9b19TxaWngclnYb0aUI4meJvACMi8YZEl8UHjRMLm
pUIBuSfAFek5OgGc8EDIw1U+fSdUrJN5QQi8mvGXVeKlTjeziDY9s3FCR4Lu07O+qzEDmhzQcSIL
ZLvqLTYB1Vt7yh9hwG7nhOfjO5XBpvdysMBNOpFWvEzV9hGMuwgniPxfosr8pyAeMn7hi/QZ5zCt
WjPDQ4WAsYcVr8MmXDdf7VzwDNz0mXqA6CcjQLANz4wJeM0wpct3Ws8YLjrwgBx4VE9eIeCYKEyr
Meztn2H3J4kfmCQz63GZEbdHJT6misyuNg5OzOjEAq+SBZRIiVLck1SHi+uBJzdqM5iw8HO4HXGY
SwgzCCne++HWG2c7oTkx+6ORjTsIMdc2DfdNX71AqyX0qikFyQsq7WCLQPfiwPzpIfPYZsm4rT5F
Bgw9Gyn6xC3KLq4yxDa2Ginh9bw31XjD/YGWM/SbRt8q9gtW4qyg0YBTjPIxwklAS8IMLaqR61zy
Kl+a7OFD7FEJ1esQ8Yu0JoTwQs6qGyHEl2Z1uF3WkFMt9ClDtVXwdg4GeIfxVbP+9uMZ7riZP4tE
26a19Y7gAdZkeXK63WwT1AfXhfV0M+MxERXqtqYUbfC21GEdBhDXw5KdnKmHXb0MTXmvSTUvsJ4V
lHDO8NuRfpVFYmeWyS2FHKjA3cw/cU8D7tf3VN3P3CW9wVoRlk17CD7R5+eh8J45j1uxr3LC3BTx
xtYBgc8z4JCBPnqrkXSpnrEU/vxDnlyGCZ49Vu+MrYblOGrvwckT3d510VjRqTLzTByiIBKyr/+4
2UkU+YkU5XXHfq+nMuKrh5+pLbT8opYFj6/+Gk5bY9bZiR7a+LfSLgU6qQwHr9Zgvs6dn4ZiFeXD
woRVn1SQ2Rhp5oO26lxjJ7CssduDNeGrXHeXzkEyMt4Fts2zGC6TM0KsQI0/Jh89dggCwpbWbexy
+ojxB57Nk9uat5j36Rt9bczD0qVGwuJjOdjFWY+slT7uKx6IrKEl6y/huI2HL3JNmQJA2eiGTyLY
V3MCBGNnAFBF+3Stq4lvlEOGaF2+TeMf4iCrmrWWlbQDulLyZcyZFDaSnNEw/V7J/lBX72YDYB/u
JBCLw7EE5SMJ7XVOpI3I0RERa62M2H8qNG9XMf0N+r8GhhsmzAwycuCm/btdC4U2GLURaop4PBX0
OBHLjtPA9aFET/H9aR3sX4qUnqQFhSuibF2L4VgWMC//x9F5LDeOZUH0ixABb7YkQdCTopc2CBZF
wXuPr++D3kxPR82UJAp4Jm/mSVq+sHeVBdtknZCbYSQZ6GTwJD4vXMItolanbXR9A5LVkCfwIiZR
bVlr2PnwwJlASgWfjLLRLarxFFOqU+byQsWXrWEVIcYM1h8qRrum0JfRMGVUYXBpJXqjyooRCSww
rSf0vEpFKo+9n5EPp6hCFmfW/9GaiyWVHEOmLouOLqshddQVBhLeTyYaGbYBge2QqH5jEl/SI4pj
ScuWo1M14r7B7yV2757FxwNwHOJ9+LKyryDqlpKE3YcMZhlEXx5/MeuClR/c7t1wmmjB8fqvCoQQ
9eOh6q+9QZgxlraH3JqrfkpXBew2DS4CvMesZeLr/eq8V7X0L09Zjzu89zygisDiGzESq7R5zuwz
NLQLIyVoGh1S5mQDPw5TvslEaZzObXiHiviLXPdpLKxDJUY3yWzAu47/3AAAcCbM+/CkKxi+vGxu
xfDrbmK4Z6I487j2QPWvprN1Rdk1mGMJz4UEncNELOkYrMTic5TgQoD3amLyAYVq62W3pHhsxb5p
zFSM13V0VwdvrepcFLkehc+BHFoQI9S1VKoAYEv6YMEefAzDwvE07ajoZzl+4I/nKTQWpUx5M8xK
3/fsjFHiBOblMcf8csoNxL7AyYQnAGhuC7NU5lUYFpH4a1FbXY9wauN/wIaBtJ7oQPKV8sbaM7gF
E9OaBkaFhjP9mZNo1c2CXJ+yiErm4lX4l+nyIqmmeXx/Iup087lVelpMVxFXseQygEkO+RiSVel5
ix5EiTLlkdmERbsnDlUmeI25Hvjcr62AORifIYWQM19KHX+C0JLGxMg0DWKpxGw/PLYDUq5VbmTR
pyrGgCQZPTBXhMpKZxg6fLXltUZw1Kpm1cb0nI00zlKUDethnrOkVkIKuBOdQQcJCk+qKLaFWdlD
z005liki4TrrFdypGdPxINFdknO7o7paL3ruOAgOUNNC7tNN8mtAVbQ8xRljoIkjjCJz4/m8F8aP
ytXRxGjD43wsTBGGl+WYdb0SDIMC5OGuqHexeunmyOfqbuRKupBjWdTYfXDJFOYPvZvg+2q2F/jZ
/AkDuyqh/WSdZ2ja7by7QoVmXt7idEHLlx1lo7gHk4MFvdrc2z2Hi67jsxi0NBtHfKBt9Gk8rkug
GQKpWVeVOkk7i6mmgFHDUgQ6Leumo3Xb3FgJPkHfaMu3GOEyyIVPQrqmjo2LNfaOa1XzRlNPOfIp
KLmvjhM+Q0viC4aRHwDpW+hskVnz96pzrKRz0bfOI0VEEibqdDChBuJusORV43uo019DcrUC86Tg
XWCM74HHCu5czFz5ro4Bxx4uSaq2nr7BekzIE4ZQpXyeMTLwlJY2uw7rScfGmOMQH93kqy+OKd5z
dxAAgvVHU2iXk/OmQ8om5gGFQOBCQvqJ06/IZFzF0OQmOA/cIlnrGC1bDkNYfaLWghzQ3SVB3JGw
CgdWT/8SRdVGCyXk3smHoq5x5ydkYKPk5UVwzFt50UbmUlW0NTjbaJlWxUZp6WfL53SRzUgaUf54
coOHIowLxcLYiIcYxypDCX7fE/2/AT66rH1SMDCMemOHYb4YjGmxcAqx45/aRkqSpVrvFBh8UzO9
W4U7FW2HVUfZRXR1d6Z8y2B+M4ifQfl89yjRA5Gchik0d+R5x0xz0IZt3QO6aUxaIjjQUNu9HNp6
ZWjW1pI6gFGce+gcRpslb5qCRSgq0daycAMxZx3T+t0G0kZRDiY8nxgnkTr2tsSJO7X2bXtV60ui
HjuSz6gG7r6KNiXHPQ6B0tLwT8xbJFKk1Y7K1xZctfWXxwIznuXYrwvoE3r8zHvCuf+i5NfMGQEE
B+z50+Jp4vGJaVMx/ifCQpJGx8buKCfwtSPzrFf+0ZeP9KZJi8gTkWr1/Th1wAQAfx0dd04RwS/C
nKMuxKa2KfuY6doe1xD/pc5bCqfyXal7mFob1h84+izIhU4SvzqMdlKvWp28BnnFCrxvrzW2m14j
OqgyFUA/oGs8rjj2zEXhln/WeiTKMzBpGNJgDSHWR3zkS4t8pP5VxYtrXmsMvMAVULXKtZ+QcfPb
H43TDjA+JXKyiycM1HpSyYV2Gw/uMqj9BRAUcqbkLUGFDgEPlnnWQuU9FREaOUfHSWbVEOeC+Fnp
/Ma5cMU7rLgIUGyd0LF8/wsrN8k8RlXJeURoSUdSEdwdwRLP+lcXuCC1JBs4K82fBqgYbWVFJ2Ew
j6kwTM8DThEKzDp1XugG4wFCatnMJ7WFgoePYS5azJGChTY8gd7n5zH6s1DX2m6rxPk1Q1yTOipB
WDYAojKIUJsNWRzoJOqcWxLb97H0SP0n+JKwvkVhcxFrjRTssI0qysixYdT6M8UGl0k+FhOiQGJf
X5gUPsoGH1NobrL2akFWbMXESaRngyyLCBt4iNVx6iRhtI/jeN/h3xc8cRfKIGq0pdJonGWVFZav
gZzkkJFA45QgMILpu2PIzLM0+5XMGtoVwpsq4L0nGOf+4LcWHnp9KYz4+srgJdNYkrLhVBz8C4TF
AjgEcRCRxarOsRrF9C+R8Egw9JlVvyjL5FKYri0NDTgxxuMSmUSs2zRe2SEPuSfk++DpJhqZyVst
mkii/8SIepjqY2olGKsdCJJZ7p1CGa9cJ5yY6EbDrpPYkuNnVh0KYiKjUdutqIhMaLqr2L4sBF5A
nZNjvJunGaTANj6hdS0L7lBKwcU6ir/aERlQ4jCIFZLaKNyWnP8ROj13U6Hh0KCE0fGscX2tag6v
yj0qqjWUX36htD7EHFWDTLmmerNy6WpGTqOYUTc/DUQqz6qIDPlXDSU8RCWp9Wg3PvUUXh4C4RHs
33eqRpjDgYMxN9Q7Wx4SpzDxbHeo1aLPUrUL02jndXAyOhfDq8CJmGB9m9O4vZP8PyX4y6IzBX/A
tzOmjAXBL/aIAeZEUdqRnzq8+3ZdYASTar4BDJmO66/oUxXMNaQDFAgpxi5D1MLQQock/YLE/kYy
C4hO/2SOrWK3qWmiN7k+uAxz2/FppXBhfquxdoyOzBqByAi8XbdtIONV5N4oAqC9kpha+ACVoqYn
VxI2cSqcavUvK8Idvcy2FxBX88Rt2+DrhKxmDb1N09eFa++yVdy1pAhfglicouzim0RDwoji6vic
CN3OJzoXZ5QhcQwI8ozUH1oZells6TOf3iltJZnLEt+kajFjW/f+UjTyVazjuOKBVFh3cyjtQf9P
Ne0k3aVjdBkLOtcG8SdSJcJyKqgqTPrMe2PbL/lFDwwrDGQfK0lWgiDug+yUQrmVNHwJ3VZvECpc
gZg83isQz74kzkfedwYSMbGK6QbTkS1gyDO0b2ArC41sq0lzVEOEBL6VJR5rfRW1GD+qc0sCQ8iw
Dnc4GA0Vtoj6AxdjG4R7OB+2rPpnmVaHJqYGLqo3be2vRlozrLpiJcUkQJi6F4dd3RpfyvhJ3aNW
tMuGV8G8B5TXgClwegbIUQoR1hvp1gGZ2ytQPPItJN+F5io/dc2FX8/veIgo0EmofGtjctV7yZV2
ceDeUyGCEiIRuTtiHU6CnQuHQsgetevOPQ0AFCZUI10X1RP5z80b+Kqc55nFs9MXNQ+mRK/T+K8G
FSS7H9HdiMSuu7rnlwhNVJPobBNmsrRUfcxxHk+20njbupGfAU9yKnosAxnvf8UuJRdzPY5QwPxF
QRsfdXecCWctJ0cIkRi2jW7ca/hAZTAmZoGiDMLGTyeeB0lGTodZ9xWLV4O1vOFMyFoOD3cmdG9q
UZmRmqc0NbgZ8NtQmLNENDSN25a9o0rfwjxlfPt/UOBRKuGFw9JCtLKdj7O+K10HDZhMqzyrgu/K
POTxycRmqO0TLCkiUBeh7easpOBLMOR0a/h2tqUilxkvXCM8WEu/k2nbcTcNDeEGxhGdOYfcHer+
pkH7qynQzugnTFtz3bEFq7AWmp1EBqEJtpAwNjVLVQCegngJ/lAMn+WGuAkd6tE7FeuFBiTFano7
KqmgMYxFjADZMY2g0jCC4x/hv1XhQVXTnkkdDRA32wD4n+blfYiTtdKAe4KwXHiUfaXXNhxsrI2T
ZbQ0YLirpPfpHnCKINr53kos+11f1Ec1rJae8pL6hELDgxpcQ/WcgF0sAD3KPSIV3BWkQ3dqeO8O
TG35N/5kN92VQ/U0iF9BSpXLQIpbsWY5bpO5oOhbXebOm73q+N5rgEzYbv3+33QyCON7zaPt35gp
JtmzNNYN0j6qtKSeLfPTS5QwfcPVnLV+i26Oq50MiXUK9GfdPDnRwphPIPrc2n5nKhLiIaMUyo9M
2dtk7ggChZ1NpE6KXiz/X9wTvnY/Rgz5jO49MV7LPaugFSz95iCxgel7jybWlsezYNtIMLVE+cmt
TqPcLt2itvUBCICtcVWSsTCHp66BBqFAU9tp2KUShbsb83ioqlgiGN70mq0TkOXB3k68NeFLavKl
C2JWiculgeVCdZdDVgH9buYud4qEl97yTbSOj1kiJGLu1Fgi0+qc55ccg4FHZJmKelPca2WAJb0D
PTddNHnYIn4ABq3lD0s5C3qSIZ75fG2yRDL6SKrh1vw2Y5eJq2pblsm2Sl4yv0oeN3UOlZm3oJVy
lhWnPv4OUOdMxk7lrdPXAQYFM6T3SvFn7vDoGWRDuW+IlrSvAoe1AcgTEoxaP2VrJfYdUzmRSRAH
Ueq/NH5KRREXXc8SMW76HkI6duiS1aTgPisQgO5F5UirBGgZ+kosyM0PI7oPzcfkrJmKZHGO7ohl
ZRg5NqCk9u9EcnqaOFAgUKjY09ghKkj1dE0rYg2RYZOl1w7vQPvJm0fj/9blN2V/sxgJKGX1SRpK
d8N7YKzRpdqGzHrPXWDYjYmxIFYCrussQDHIu6NImx3Yf22t6dwxKvU59fQaxSpqdtXAz9dQ0MEC
g38gKw9DtKrgUBLvhi1EcodZfwEdiFqp9NtvN0F8CIQ3gxar9bcekrBCVLlDr8zyeB7iciMlvu2R
DUboYIFqrQ0JXVp+t0MKdY+6CwMIrkzLpm6crJTAMSkS9rLe4FgYETKgAkM0PlSbj5yde56vzvzN
xBPYdqjqYcp4m5cowMIu61iYrpjIJEWdcmI8pugzavQTRP6iJDWvEHk1YQLh4SYuSSw54qxeMz0J
R1zd4H+ybYpbAXYzzGdz7Qa8X/LeTA9+7C1oUVxpgMJLgbMKVQQZWxzJAgBxZbEWOzDw8ugtuH+p
8RfEDH9KCiM5yeqz89BPpoE/WlDHFa8znuUQOCAjFrEVL/N1MwTLXv6lZ54zGyjGa8s7p3eDAyEX
uSJY+MPHk9hHaARp4Md3ZGUsmBPdjuMlm6o3k8PATiKD+SiGXXPrWZ/WI+Evh0sjoL4a7xtmZuDu
NTHU2AwOeo9aoi1GXT3IGaUmpbHL6QqLhClJizVCdteaukuPLrO1kT0dOEBF8NrFHySTv2v6jSjv
SJ7NMu0x2faEtnKodDWTJwdwZBQYkSmiiuA32KLvif8W4x8JL0Btq2BdrYxnhWyX124Mz3dU7ZfT
as99obubAsEvE3s6zTfcjLn6AQkieMYpGPiljjgDg0dhmDm9s3KgsNv+eQIGFMwb4riI623dIf4g
8fIo82S6FivtRKRk/oiZJOXOIaGTl3g8sUJM5hK6gT8RvqZx3Inql1fc5Pike791vk646/fadurV
NNU3sbpFYra7JGdcSMFAoePzw85L0E1Or1p7y/AE8feIWOQtnZaNYKNi05I4mlXSXa++PGU3eG8J
awsS4K4bmB2asp1Tbd6oqKqbggK0Um0pPv6XkG+oRCobq32RuE7bSp/B0PBdGqjP+V+uZJd6ui7G
vp0xXk8VeP2xfNCUP4McjOARNGCAnSIU1xKGpWae+BZnBJYyGF3pcJpkniE/GPSjm5y2yvZg9l8u
UWAjJ1OK0TSBuxmr33VSLuV/A4eAsgLDlQZOW3GwRWDRSa5k6MJofB5QEW+yuZQeDKlUWOrEtpua
2y1FZZk0LlUcXmOyN4r+OcFCReNuFg2nqI1RLlXcazJEJwroyEzJKJW5TV6NGop1ETDbxVuHPC7H
ZwHaozgRwhzIoV0/ZQR+ZJAzQ3DiwSxIEFKQItWcTYZNkK9rM/4SwHVNl8E6ewusmnwpsa1W6vCM
cyyO+qHiuYl0XCM3tYsdye+njYBe+LuUF9vWM48cUbeeoByKmLgm2pGk1XR4wYKgQIlUH6M5VWO1
1r+TNliILa5mJtrUx2EC+x1zTCRKsZRMQGtwynMIpwloMRoNN7z1p9I16UHob5ZCxm5RBumcrCa+
ANCxnBqUFHYOfN+KYjHMpchAoQrRlRkq1bOpIC1Kh8xMJ+p7jclPuoSZRV4Q3zIvqHVppnKdFOxs
GAJ8zj1b9KNdyyTKyFz8vRTF4TsMwKAjfSmkf8K50psT1GUp+9dMMewWg4YGDpnpkslsyuXT6/rW
ZuLPo5rQP1DQWh1qrNBS16zFxFpqXDP8yHtKMug14Ez/x0XPpsvqzJFn4FxY6F8WMwILAJGavl2z
P1U85dGEIpZvln6hFHCWDPNGplM9DalH5+umfzLdqoEIQ96YQUyeFf5bg1pYJn+e9RdNiWtkEQXC
Wkk9p8WYWIz6r7FnqipTmgdKMEyfevUz6YDJCN5bendicbFAvulsHNPvJscMKBbRAjL3l4+7Mhb+
xVNgUbrwZs8tvSQ7N2wbGm2ng4+LgA1f3tEFyl3FR5f360TZyJJy4IwqaAy7WcMT5acclpIasEFe
xanXrJcZLwKe5E6mNk5m7EPifSlimPLqtavP/9rDuifRzVOS0A6iZ89bqQXRckjvo3ry9WJhYhfp
YYrKOlAhTkjtRdTIuR+M8VkbLd+cZ6uo+lFzLzJWy8Ex+mqhN+n/n39BR0Uct6g+C59v1V1ZDX8/
7BiQvYqIYZYtjVtz6fULAwEO+i1dEAmW+XmAAOHJ7sqMraXrJguTHK8mXVnBMxwK44N6KCb+40ro
8qWBFWfwX2G76yK8W+wjU/1nDnLVJGG0QS+VGLUYbIoaj3jQbs0pFonHY6bCXi04BpXmo2qgTfSJ
IyTIkPq+EPacjV0cnEN1kqJsWaf+Mjdenory1XLEBZJPolRhUy75+CzlkWsCTBhxJSqrBBnSFx2L
uCw/lguMM8/OeQy+pP80OpBz/DQWBDzudFPclODT3BhI/OarIR2WIrFbIUleXfXy/h8Z9rMKZTug
yreC8ATY6Eq9aIrLU/lGsKAdfsBnwGc0zY4jBjiVmz/G2tzjcVnTxcDC261kvskeGQlhMtbbNR4B
tbOpJbq0ODFljSixxO038Z5CsDZad+0LjxjrAAaiHIW2YWWVJuSCwrFJHtbJ6DlWwpDrJUFLaPkU
cdItxFG5qkGyFTWU6nYXxeOm8EysuE4Rar8mxp2uA5CjuI01j1FPZ1otHFPkVqFgEuuDcpaUmeGP
67R8sVn34oxyeSwcAhYp9rUiPbYVkAfSbTdG+1IxOFF3j1mcNLoE/VizW/le4ckow0NeY8YU4aUx
DMm19Cz5YA6rdUerjyZSvaNyfJd+uxZmIjZZsUbOzxYuPjcVUlZd7WCbzU31f2kClg5SHSIThG5m
NpG3D/tnX5u8wd+j+0nk77DfygPtOtIPBwYavOkSFmM7y+9sQrzJHECFf3j0KZupcKo8E96xsCM1
xvOXvhIOfmn817Cm5eZBsU6WCZfGMpe8O07h1rN24mpQTRk2f+T7OzdbuviDjJpQXOM+eutdhczi
879k+ElTiBmYA3HfCdXBY3ZpaWtI0TOPExNVUV71Q0X29ziU4Ah0ctPVtkedmMSGAQgqfNbIkQTm
7A1RBC/dYHrUGcZO58Mm7Bcy1Q4NDZXvqikZb3CiaTi/BlOTXhQUO7fn8goWisS7cCrC0uTqdsQW
kmPX9eh+ZiHpgtLRJPxIpiltRoYHKgbMIAdlmF8ifGFQpEhr7uT246bZIseg0fas3oQBceunK2Eg
1vr0zEPXtguFA12UKDaHJ1onZj7TfIWv2SV3tyO6o+zj8l1g0GO+zZwp2ZfqiiwGHy1uWrga/QJY
9DxB7xIFrm4usI4xPRgIFf9P5WCbFdYm1FpKWncybdn+X2qqq76OD4JVnYS+PiaWMY9wK1bUDGrl
P/DBS5rAI2M8NjjRpAJuRVluVT+yoa5sh2hYTZzVimiwkSROV+MMm1dcnD3BO7Y143lMm0AZBYVz
d1tdcmA4NMeOTb0JKMDsEo543Vak2DDMP0HRfRuZfKXJoCMpi61sS30c4/lbiKPOu/pTw/is6iSu
C76Nn0eQxbmV4FXiQhOshxbZKRxWXoTjsftKWceFQ9eIC8gMjtVB+EEp9ghU+hifA+IJBVSwTtEx
dX4xTncabkKNI0g3rAOYJ8LqT2N+KhkBY6OcETwPBUpLpuI3khw5P1EshX//LMIsZzrl59RSTx0w
DdwWbM48+P7RkHhUiSURz6gDPL3VV5sal2oC4kmonhKeVDkezpk6gASRHE1gn9XcK5IWQNxkX4hf
LrIllnyDcUzj4cVhwDC5myONBPYAeG3P95sZDRDbjWzC1YrL7tFmFsca/CstPR/pcKRclztRixwe
EtpXks2UQYaL6MrWOryWTXiNg3Ibh+JykFDrOH5FxQisUDjI3niNKCQZRcxq44EXjxcu9VvgAoxn
y3fYQkbjujHhNNJ0k/XmaoAip2J1Si3qDjCQ6OxKmQPfRagPsGrHb105jHHkyLG8CMOlPt6SMlpE
aNeCsM9MWkbNg4p3Ef1Ucf9akgQmJ4hxcBi6RawaXIyoPq012xI2qfvhhaUWY4ZLrITshtUrr7Od
2r6a6FnWT02+sCy7pcbwEf+p+JR14xAkb0h0dlewuPs3Nbxb8LmsKppPlxJzGBf4pRROiEaG90WY
LuIEY3zQmIegKdeTg0pHrQh9rCiGtRYwGDIi24wZOKDkxj18GuHOw6jHgYReElJHhsyoyBwzQSLT
/Zlr95yrL/z2eZWUdibs4laa8T238kcVb4ZGjVoXvbAXINh9suyP8DwhV3a0fFuhAlTxvlIBgyfi
p5akfxgZUhZrqwMDG50i3VsUuDW0YsL5mJtqOunztIhj2y2VnCFnYPsFvxtPAmCWbVuLGkSLPR9Y
xgiVwkzbs8KzXuLfK+axpv7TsFTHun7I++iU1e5FmOb8JrlhLQkoiwjY6WuIJlSdUncqZnuJ02Xn
Z0talg+Kh5jbrtz8/ztZx9ACLbPDi8g2qLodZTDMd4K9q7p/gWA4ajAiwA3RLapwE/vxKlXJO2qf
pInmBtvU2DKFRwgzLHoNKE9taAhPBjom8KInT1XI7GKsDynue1TWAYBDot0gYbnoVlJ8Gtx/Ecxk
gwmZx+KBRWDM7yUbCAduQMtotab/CsKlVh19KPYaSkCCqtHtNAOxDpdprPZLnfEJCSD0PRddPSVm
JjmDoMOHoR+vIvUnpsONsgH/qydsjXdAv3hEw7SQnqb+FjGeIAgv5+aGGf9e5DkXmXqY/DpFxpOJ
Nu659AaauwxRT/F+eYAkJY0GFF2nYUBmRkA2PjWQBnN5HRll4Iw+J0Ro1spkNed0x+Nqd2P4XYry
i2uJNCt06kdwaS/VUj4THp/0XMY/3DvM3OfUig+oQWDV0rUfDIfknv0DpBur534JAX8RCCex7C5V
puyTngcvr9iG82yXhMNRBQAKCoA+x6siPOjvFZLv1vvFV9tAQa9XecJoPXRM4Vsxjzy8A9hxumhk
c1uK0MAQoTlZ6N6Oc49fECXHT2bUIT7+jWTd8uRsNQW/Aa7C7kYID01vrULeJNniJY93MTcCIlZ0
HZDqH0nQIAuCNqL+mTAi2KcI0mhjceYHAma+CQGk6p+SvEJ/Fbg/svkVQXonMMC4iykTCTGw0x2s
mbB/DMBxylOPy0SkWWxiAkoE5UwXd63BaMqwmBRCRVJEBDMcXb5LbR36ZqzAeeObklVKP/lAwQia
4487sm4ThcXvCOJ61lQHzT/RoFsQf9dRJSSgfeYyVJ+DtWmSaie2Em/AOA8G/ONwh7BA6RZRhBI3
JcNnMpomsrOBcz9mcE7nrJ9eAAZcTN44j8geBBFH5RzgRrs8Xon8BpTmpvVePYm405s6HYARtqZn
u3oX2PyBdcK14gcKwDIltLtItGthx/PGasdcRZJBhVi1rZUnUgXV6DKq/UWvSvs7h+wer72CVbxr
puG4XbWbBHXLLISHxZZduqz4LfmRYdkjNKsVzT/ubRqOaPHoxAwxPJjZQyPdPUVeg5q6EEpTvbvS
v72R+hzOualAZRzZsYbwk9vhBBN6rJ1KtCyJ1ZlKc3VrjAlM+jLAkT41EpYBEDNc+LQrpFcv0X+Y
Osikk9A79l39HgBHjwWMDTQ4PD9wpoD/mItoKHnlVDtu6fbEXaNm2w7rr/uy9Dcm4eRRFedCfmb1
veUAkUTNsqhi4OfciV1Qln60MBCda93nbeXFqk95h0tmJLTwZ2g5XE5rHgDINo5egteJKJFASAY0
RKXAKMLynRPvAXcB/goZP7ctjbOiM3BHLoabHj5aiqszmRoAvALxEYaw07MJB/yGwIX61COkr569
0atuOa0X4yZPruqApxWlvxtOnfpoqCXhg63HwBEgCFNrQjsqXT+ZsC07CnJ9vm5SLNPJ9f8M4VGL
yxgdDOvMwCDGai5BfVbUW2buugCUpo+FhQNG0F7RioTorzJ7sGPNXAfC24W/Pm+ySs2x19hq9t0L
diI9NCzQ4qNArc4JjSCkKe05aFongQocK8nZ8LWVwojOajauuIJN4Q3fSrzTMGOZVbxS5Y4Zc/TD
n+GadyzgQ6spGDQBM2IE3ia868GnZJ+uGI2qzT3FqNXs1PJGO6HIUC0vLrEnz3To4mZpc2+cn5rl
6e20s3NpU3Qyez8YBJ74q+2TuWB7XZw/jB9n0TyenaFpLM6wr2c+/5gt10zK+aPr+kHz5byfL48n
8qULJ5054/z8PcfxcO/tHeVCtrpwgrV6Mk9wSvm/9AALZ3Dw5nhs1/1cnz3g0c2m72ZnXy7DbLbu
+Tv4S0/F4vH4rmeffnZy1Nnr8Noc5sPscJ6tg9n6dH6fTvjkZ7P5Zu6cnNkhndnX9fqzm29mfBv5
DMTEa/O3GWarr8v8bzN9UZOvYu0JVdrsxjP+0ukLf9hZbQzIq8CJHMGefkJ+7LXDf7x39lybH9zZ
4RXONjcJYN8jfDAI6aGkhjZg555MUXfP/W8eX0Pb1+ZXmOw9Q7QF1qoAw6HRT/eljJXOWo2yeZtS
CtFIOA5VPMEGh7ilx4GthTL/M8r2yP7FusCL8yzT3063KHRiVlZIiG4MI8OxyBhdoeuYAFKpBVdN
zgBQJgjCAaMFsGrNQ+ESpocAf5NEA50CMcuS+En9Jwljlm3gooBCGMfF6aEyBOaE6tUoum0poRTI
NFiK/sB1mHsrbDabS+soxTdy89sMdyTD3QHDXizKm66HL+B585LaCwuYfVyaRMAozFBLMmDUXnZq
/w7qTaiLC5FNodHenCGBjBGgYGtoDz2wPTFnmNKsPQq6Wh9Lbu3IGTsmzVVmLJ5jdEepn0JDFnaK
0noIVrcQlw1bkDtySEEyxY3ctRgoQCWM0rGsz/XgIqsnC+5qO5esUSHdLfEa/7X9TxH+VOEP5Xl+
oM6b8mk2s90Q/hTWK0q/RTyMeXWqyUID3+fucyky2pO+pGSlBV+DdDGli29c4bfIwlv072Z6M8Rb
YN51+eF731yE+GRD87sofnr0hWZP21vsfRvSK2u+KbAuGaprXy7e58r7RIx71F8GyNRRSgGzYo66
n7Q4ea6T+5/e/zTdSa/XAhN3RWaIU3kQmLh/uzfB/2rr5YihPhm16QDJAQ+ok+mAoK3CdZdxivyf
AGo5JvifVDqlHBiM8RKDzE8JGiaUHyCVDIpNdxsWa+NWXfpxj7zEI7i2Ctv4GW7jplmWNu7urys0
OfmLqmEFKGnMUOMqGU6cXvMGL+u3DJVNcxpqXvs559TmwqrX4H/NltifFpJtD/5izgCGsAPoVHu7
1cs5rkbhAlXVhRyJ4WTTlhcQ7FXxa+Gqk1OuwG8ze2dXfEsKmfm1lhLUcsLI9qJvtf/1/U8b4ikG
crDxw1+qjUBhx+E5I8hfni2fVe8jt3959OZ7EfovaussRsnht/t/TAehfq4d813yate43wLOE3xH
FoyRc7vLXskrYPB9ZM7iOuKm4bq/Zv68rj9oXA9tbd5Q3+BY3KS18YvgzxEevX77Zfwia9Ycjta4
tDFh43aiGZZzPvO1h87O65b79KD9wXPQt+6LF8BNKH2bkWVBPN+3e64f2Je7ek7Kfvzwb6SR2qkh
kcP0rDq1jozLILnEVHys6dVMbZ1eyaX/GaR/Mp6v4Df+GcxN0p2QsCFlESf5FfUfAz42xpNxlppH
JTlG455DIOZBwz0zOpzYa+Z3m72yceFd2uKFiZJJvQ87TFvIxYa8S+uwv4zlnZNah+WuO8bFwZUX
fULF/HcibAYOUsBQsC9ijfCfofqVJw9Rf9flW9bfXXFt+GE56XmvyAcziGuJE7cdPYR22zQvdmHm
AJojKGdxI7FW4Cj6BPKrDhe9xUETWWlO3WEv/2PoWzLIqABl3FPrpuvPkWi79kSC7qtrp10Z3AQV
ugiCFXw5G9sBgx2h3qAPhcR+sslN2LZzwX81xVv8a4pDTi1g+PCyA4NqqXxyovWONaUsq7jZA/fU
GQ8ch0kAPqflMzbW5Y3E7zKr5qnT3yjTWvBisKx7lF/+iT8YKlCwZ/gpyoW0rpgyEnef5c8MUx7F
pPX8P5LOa6l1Jo2iT6Qq5ZZucc42YDDcqIADyrGVn35W/3M5M6cYsKXuL+y9tkljhuNTJ69nEZ/D
L+NHoK/nQg9I6zmg2p39LT347Kxytl6tGnL8W3n5ukYLcwYS621z+rEdD0QKwkwCITka1KrAStot
JVf5b36jg3L+SpI5y43xJfVzK59iSeAoLArgWkt4Iv/o2NJ/ojyAOq52Dtk+dYtwXeyl2M/TvhP7
3n53TH3NEqAusOM12FA4ZVPn0XLmarAAa5oRE+XCwUL1F2lHXTuBVaeY/W5s8zwI9LH5fY44rjn2
XWikHVKJiqKtRL/ggrVoBvrAqtPO2j6ywff3+ROigVd/dJklnMLunHqU/gA16E4oCmTDyPMrs4d1
hcwui5kqvuqMXitiHTQMHlXKJqYbljg3Lm0bgqvIVzXkR/ZTaGH1TNvBQ8gQMkbzpkVG0VftVp/A
nocJS769wDxh+vdesSHRVUKi7Qs2uSP/OyBIltMQxyiK/7mEZUUYskx/BNNeAOsNljGZmsMMUnda
+tZd637r8XUWPkk5E+Lb8IkL8Ecw/xDptppYyfUwc7Hj5wOL6Oq11evXdqh/qybZ/KTaF9birRQX
YCCSXj3TrliAHSw5U3CykIu7w1WzP6n4Chh+NiWuqBmO4c2zmK07BfSzd5FwrPj7MXntiaRv8Ng7
w8yckgTXFHAZzUOlX1lOWjGtYX0oHZB2Jfbj0ShfcHF9I7Ica2ASmIvsDik/yGLMXDmDQKvew09Z
igZwGfNuVtmIn5Yt25BER2yFl99kFWUMT5GLo4B4Igbvhs8isfIMTC206sHRcYCofTAoXrfAk83e
3jekIdepvFph8AKzNophIuQpy0ZWCVXEm4Gkciq3mv/jsNfHDFHhHdEKomtT4LfGVZSP3psRD9BD
JuVuzF87XBSgeB/1vbfbs1mla7siqCYJVYg8onmw4RBOQB5jXI2+KuMs+Fs9Rgki2DQALEK8am2w
KYJ+l0XedkRFPTesDrHa2/9K/4U9BILCuD2OhEYSy7MIODwCouUc295YycAKbsWHzArJDZ8Z1OBr
eMId0H5mSzGtxWstCngl62miMruzmgf14AKnqJlR45mhKOR6ZJh2N5k+qT0s7Ymt5yQPIP5/E5Tu
sf2XpxD1KZdyF4HKKxJrmqcnAyssQo8xgJvwU3KQ2igEY2IrPcZOkplYLzijidBFsoDG6q0m6NGX
3XEiRDGZ/mUDW7jUkEeAo6XtvkUd1LmBHKEuP08q17TX1mWJoJg8tKja+mWCUby7Blx4zJyM3VyS
5ZorA1/w2XronNCWhcmf1lsgTZnjewH2yYHR9KOgKk44lZqSp33cIzuHhNBywIiXAmyAyZ5AZwuX
+8/5nKw1Cl0zf67GccXcCY1IxtiCH+OyFuZwRhicbyvmpVEbri0UGIXExd5ZKNndQ+U+YSNY4m1h
3hF0wUrjtS1J0hi/x/YnBoA4JceS/YsLo18Qx9SvlJBDTJ/CzYm08RdeCJPl4aB1SVRJiFmg7P8R
YMr449t2lwldrhlKhFefrhp2NPlygpgOlCA4hTAgDcJXL0n1FSvFAOIS3VtnToW4jvexePUmgFwm
Av15Y/6rfXJD3lR4vBOuRYrKevhtDHMxdkpYz97a3yOcQ6+9STATCCSnIN6LYduXV9fo1MBjOYVk
140IF6T9VJN1JfBJSeOo8QaX2bGyP/MWq8b0SMV35U0oJbdRCMZpMgkNJrbOfIDzXBpsCIBFbCb2
aG2pQ/YNVyP/X/WQ3H3ZnpPqKrMvD6BKRghbm/P6yyfD6HeSuLgQ7WebPsecKA4tPfuYLsfwx1Ap
1QigZXQks2YhODRSG40sTun0bS5pwothM86qK2Qg/ivSQxu/IXAqMCWZE9wNhoxRty+Qd5ryofU/
vbW3MPYaLEKYXiJ898iCuQZIKnQ0752zjxpQtfErXp9d374ONleJi/JSKAUuvu4MjdHLCAobfe5K
smximORa74kOKQASSDxDH2ckxMdu3huctl108u0XqcZb23wmE4iIGv+tEj6zHdB2xgPt/MknZZxR
vwXZo/U/ButA1Nkoij3ymZ0jeB8nalAmRBh5DpZwrz70N+FPC92MYWzjFJPoox04Rfh/837dIFzt
ifaa2kuMXt71Om5BuLztUkfwIvU79VJynKJb6/4N8w0R60rlzlDSZr6C7e70qOIV1Xj/QY4DYyX/
1ibomYm1v0kzbZOJE6wSFO6XhknSUz6gAHBsZCIXj05SapwYg7kVHnNhwa62MP9pJc/wkC+Fgzyd
QY9Tor1AW9iQm1ZUkHzw4k79fVDpI5X7HBTXvoyOuUBZWncL4ROHk/tYD+VTgWJjorQxwvhNCITJ
/iZirSth5DWEwzoFN0+n4QCtmDSOwaar/I0cvtB4PiGKaLpF2+j3Imbf0NKxu/XK9ANKKXVhdysP
/bTkUQ6waSprgRE66OSZIO6VxjyAeBUk68JxlrXzYvi8g+xM5qBaewgYJuzMbkIYUl7s2uFRjvLQ
IOibq61jBchn2Pm4TJoEaLOo3KsjviIVlBCwhiUHhiHfPms9sv+db+7t+NmSx6A4zixevGcCMlFm
HTVcq0+C79vMdwgI+w4p2mUKj32+t0d0F+BKyi8wzSvBKKBFYxajjlZiBa4dgC7klyPaRWo/+CwG
zHjlds7RwVKjolYsr+euzDZVbh4gMd0mSyM5ZOFR2ZrNQ9Pbe5c295HQAYqYp6TEqKT4ggU1qHnv
2moVk4qReuRbJy8Y9FUuL4QSe28gl89HCnDe3tE4WY51HiwWEOZHFzsniRsRbeayODXqqQYVOdzw
GWB5Ryblb9y+uSdeedPZTgXRWTLtINQyGHw6Q7UR+nFj1E3+OsaK6WcfrChSfhniLqVONsA4UNq0
WxhIzNuqLQ5e5tvcVLm6IQDYIU7vunrnMRixdGJXWobE/rIp3EuPAkBSHzuElzhI2PGxk6OLSFV7
0mEK2TzLgoaaqCGfWyzJ/xVxftbDggAa5sJtUq8VqXq2kMfpBKJ3P0haljK6J8FK6sUuVY82umMz
N9dO9AihfaDIsaiR1Ji5j/unOl7nxaN07xQJEa4JF5vSrtM17HwXk9VK7xmHln315CL2nABIASVL
YL4cJ9b6RFPhI6Icbrmq8e01/TcZtFpsbyU7j5gXL2x3HsrVMkWBWvb0VfjHmdbHGSqW/OpiwVFH
q+VXGF9PGZBeh1D5bL77zl5SjjAA72FVNPLI9NrV9QPpv3ymXXznfCal5pE6fAXhRovNZ91WJeK0
bu2HOsTR3o0zfLN5zypBvbcj/N1E92/K9qCjzos57pxOHoIuuc7C+FMVd5B6QDGYZu9jglEI92Wh
wAA077TFgJojMTVcFW8GljrCLMLiuaTotWuGTwsksPC6WfxHTGOqswcaw0IV0qYHHK50X6wtiyuQ
kaUPsU0cyE0ehjdGbYQ1cFT/GuhSDPFiYqoOeeBU/DIi7acwf7a8T8P+dHh8e+BckwKKSbSbyatK
qw0GG5/zuKAPyuRF6aAMdD0FuxCDd0Y47MDPBVw754M7KQxuIxV6Z1L6u6Dd0H/jI8MZ6c3VpiYP
tWoh5GtPjoeTWJ797DUhJpyN/NLryfF2LiNBOv+pYmI0ix7TNXuPkgWwAHWiQOKbwpUUqyJTT7Wq
erIxJhfojeE5vQsMuVetPqYFbmwtWhaBc0oz8nzhSHpUtykiTS/SV01rQW/6ygxEjS9heAj7M3Kb
eGKdTfZ66e39iRare9bSl6EDd8hIrzwYg9xTzczGJ7dnwlGk1eE3Gvucss2aWESGP2HwFrrvs0BA
niHMVFDyeJlnb8z5G5KnWSeAz1OFVSpvjKYhGr4YMDbmcK3bGst2mFYEX3ncy9qqz1C+G+laJpiV
YIfLQfFGPJ4o8sVuEqVDYn3ze+676I8C0O1HynNQSqwthwmXZtxyPDBv1/w9pASQd7wQzWfqNr9O
n/wOwbwRzJb6lnEjkSHi1XTwscUPi1B1tdQpW/TjnFu+QdyRn5r7OtIvUW8weKIaZumZCe0T+r8K
MUt1ReFAWYfkF7uFC5NTtuBHLr1dIa2j3snE2miDo8WnMNXFW5w2e7RsJAo/5f10FuAZClzEAyYv
R6DMrY+5UrFH1NIg4gqAV9YOnQLi+EuWvibOIUlp57Vs5VpEMxbFN9mFq9buuPERrZVcT+JSkjWo
3fXoO0RtgguQItVwx4PSWJZw2CIIBZBKaKOYpXGXHFQqaUGz4DEWmIazslykkrGvFS8sRtNoxJAp
I7ZdEs1aazQ6mGi1T7ZtYoYsc+bSkoTyCC9ZkLc440G2nlReJlH0EKiKe41nLnd/sx7rC5b9cKC4
UjmB7VfjmnuHLjB2zV0CMKhi88T5FOUITvGPJDng0to+it5ZIf5EPVQt9cA9WAZUjele0rdqvNB0
Qh9oWla5QsyAaaOdsilaG5S/aUQlTPvetsds/DR/0Ovb1S2Pv8B/1Zcx/xHovLiZ6/w56AZ8R0uN
3pKg+x6oR92jESsfI1utgeVxWL/TuiMsOEbFj9BPBW+z0G9C/sTTXzWuetIkXKdA14E92l0k/Wps
trX5xfoxbL9ctDQyxSU7s2QPV0mfbfC5FF24QZhcOZAVhnRhIjAWHKUJ3tZ6arEwIwRwH/8Jd9kK
D/nwJxkIdtYu6h5d8udHvCDAfh98w5ncMt3ljWRaxuqICMmYVVzCcN4ky/qIotOMgncrSsjDPdFi
CFAfhlM+1yTIWDOhTyiBJCkWkU9dsC0UBAPPtVkykHQ/7egVFEc1X0kVwATLINPAHMcLR2KVr7G8
mBcVDVloTD8xcwjW9ItmaPhIqF7IWUhZa+vInlBspO2X8qZIxNeqDkRKrlbuaYHzkPFAf9NZqlQe
eeIMz00towbLNrVEdjNkx/zgFXTSgcH4LPA/KoMbf1+g/XUpBpqci7nHF6XNGz1Nlw7Kq+KfYknk
8kcP9KeIU1m/YoEG3MJlDG4pMBlRI94J40UF8V+x4Ihz3AyBWLjzcy1ewnn+iMR4CHkL8mRbQpBx
KGmGk9AFosmWek/zyNmeoCTxAo8dg1NXvM/DlimOChFZAPZlt/Gegj5MBIYToqXeQfAeci16G3Sc
sJ4Dpi7Lt/pAo2rZJoVUua4BzMgGpSEoZRRwGla3FGiek5UHUROtUEcoYOPnqHjTgzutchp8ivKa
h/7R0//ZTEHS+dA6RDWk8pVxxMJCtJkDm4ug6vsDxBfW9DgqlZHZ0MN9zZRtVC3zjIMKOXnQ0iol
Ek0+WkPApJQpOWB5pmyNeBBGG8Z3OvAKrplR/xZWT2hOAN0F1CoC9mg4DG4OeXFLSioZ6NccXgYO
x5LjVrQLQWWCkHCTSIr6fGQt03xXtrvRQ/bWcfORQMvRKe+rmlJqOgzzO5icVUgVyM4sDkkSY9OU
qtRfJAYqHNHZ13D1OAuWgDcSvidiHNoCzE2NhtF6SDpTrca6M7CWjM6FWPOgLToNtpB/nUmqna6e
Yp30kIRK7kvOZsQxs0EKB9CMMWA/nTIPK6tzZnmHuTKfh3iusOSg/CErS9PSW2P4F03tfaL5vVAh
oiX/SCL57nTvOWwfRThdgslea122QHu9nEvnMADn87phZ0jBR7XrMpY4LgDwjD04BqPBYojQnWZm
vUaAhzq2aDpQKH9GAg0TWo3W8fZDN98i4o1lvE+yfBOWbHth9l0zNo+9Zn2yIiQtBN2Z+mxMbpKy
Z7ocn3N6ihJNWekS++oLPF3hLpuQEmChiOwlwVjnDJjqUyv/8nZY4nrbkFKxS62XFH8pQVA2vZSu
Pq9kE04IwPMHo1lHHdqU0w2zA9kXMKDYfcbpxsnFxqOiKk32osWTIUO+c2bWb2NGhjWx6SHA1nhM
11VA9ECWHxwPVquFTdSWqKVMtNARcxTjoyFjmrTYcTyGzcMwToX2YvN2F96w0prhqGFbnhjwKWJZ
jZzUNOtDavy6tKi1oHItziNLw5BTwsb80RKb0pn12ZmA7tZvc/s99a8V4ZX5L392NMOjXszpzY7+
GCZjK7dJpyDHtuquOlLlYTyD2iJVjwWFJQCHJqB4MepqfGiDtbIZuAUaH0PMfQkBtp8FVaSOm5oE
eOIFzTy82sYLbET0E2ZITUhBlOGZIdLx1rCY6/sH0bgmsJXGvaj9qpkWVHXvPjdyob95+NM0zi5C
KTML9Q3Yhai46swfRf9GeZ4Sa6MXn4LvxnTuDqeUjHmGVQYShoZqEXEQWcF7o70UbNaYrKs2CGfM
eXyLfPtfDf12KKFqhkm2scj4QBgihbNN8FzWxhfiIiE9SrbsJQrYRkFrz/doDZvFDhs3DWULirf9
GbRTUw0bgw0Ku+2zpr/M0GeaijlmgZHbtLd+vGusCRnuXQv0HYi9Sx5QCKXoKthHOgyX2G4OFElO
8jeUGjGZDUeeRyRsvYfIv+EJ9JhlRr6xS0FLeX12C9gnFOpb4SDqWVb2ZNq7BGRbZ80mtxuk5CSw
l2EKS4gPY16sU8uokbKUn1SQxxbjRjzbhwiGqo6puk9GdlvDaXrTRU7cVqY+Uf5FsFZXjZ8DXqeH
CbyVmCDrYGiTkbbvcJO5WI11NCsh3w1ALaaguyb5jDqwrJSvrAFWTgoWQY1a+F5mFmlpuKXh6cmr
bf8o/tlB2EvHoLYOxGMYgMmxYRwaD5eMWCIQWCa6xlrkvYknuk+UDBPuQLZPAzCjhpM5nYtDVU+X
tJ9ezDraskxY+8V4KzgcMokkfpszVo+8S+Td+lBfsuJvKbfx5uNnE/sG4faTW7/lYM/BDGCarZa1
5p/9ucH9EHM9eAekPgSMEdASAIKqxoNmaOzr2pVnfcSD9ksWPLFk8jVHLdq5QE/QqAuOnXS4W8Nh
9ptFEeDWB/0TaALABtBGXsbRFxwqxIVybsNH1DiwiSmD96S/dUaw7G0daBKlIcM6qUmwwdFTjb4U
87XK/vbNkg4Ny1z5J4ZxPWAnxqYum6P/Mjl31Y9b5pvrDU8dAq/Bs5AoPzKG7V7+5lm8DRQLk6Tb
Y5FGD+YSJRbpxYXdDm0BSuSlktwjBBiYoyPb6M4UkxWWN4+USuVyi1k1NyPTpJBvHsNqmL0XjMaq
XcCmLokBhlOOE8e3M5l3Ke+DP3hPabsj6qsziJ19bZxxm6jK89wjw6zqk2hv8NfbHjLNIvZWbrjt
0H27SKhowd3kzUaGnfJ1EqagEJQZlRkTbPK0QM/y3JjTOoh2GRSr6q+dftEdE4mcUXI4frVxUGPF
9V+i/ypVLnjBVWVGKBCTVT+43Kh8EOOZefSsy2XvmWs9s9dj+IqMeum33b4W+iJmSOgmDTPD4Wwj
safr7r7s4W7vh9AjYDl4xZL8FHIluLTm07jDHqGhXFNDnzzjgsaGlXMrVNLf0RKRGcAcmX2W8vHk
nHtK3RZbzw6n9QSYiP9k0mmQUrgO/XldV8AqtHpjUfSaGtDQctWPyb4QGiOhVrFYrwVIOP+tr2Ym
UNmGSXNFAclVhA+4jW4TS2gdUh7Rn0bZXsdmnZX/wB0vUvoHrudnWJEQDpxjwxCiKjEB5leNMXlM
AcpUbm3Be+qCk6EjT4E+heggqDDKu6Rf9K8jVhzuzi1IkF3OZCyxp42NQS63fkof2G28KdzTlH+0
FqRVej5dTiu+x6ea+V77PWsPS8ZX3YHUz9ADn51swseMhCEOm+WwGaBxJP3eDk8i05HiNhsdi0hK
HlKaomrWT1YNhlYGTM8qNiKN/m0T8Mga6FY75RdPJRaJskM74z2g0ObgS+KRLlWvTxOZY6i7mQYW
z06uXbOGFF2+YqoX8nMVomTdAWNGQXaKJuUup7EFq2QaFzlAiLUReDKQorwsmFwDTTwoWzZj86VF
KVSCoonD9WggfNGIljdhdiR7f7xWSDDokZASIpNEnhXJ/2iVTW/dKitZ1/GwxnCDjA0xbYb9mtw5
HbmPcY5mg/HYx/SrdhBWh6CetWE8rKw8PBmpfB6wYc82qJUhYiSL5fJJS/TnWMY8fPM2pvPxinY5
AKKs8ecWG19Cp7YZADq/I0sqtnDYrJZIChcha2OBooj9hMZdwPARbWdJH+Gmf7g41x7aTgPveYgC
xubDtB3FTG53VsHfkxmvNe7xFBXPUMcnkw2QBKZdTWikvG8lQScH1aLJE4N/tsU7Cmk1ScfGA95p
zcOi47RyuQ962TNrf6TFvwxVNjKu1YCs6V9AJIISmj3sjGgNm10VGymLmaxkOjFUV0VWcLg+JrRf
Wq6fiCVdZmmwH6p/UxQeQzRCg5sA+//zrVuC2IT1P9r1Z4d6RiPom3uyrZ9ZOi8UhKlohoVaLpea
tahTLIGgrAhWC3zIqs2aWeLs4lJtn4uO/KWRG5973nA5o1iMqemtkRjrmQ+5797UIFeArVa1TWAs
nc3sTtsEs0sDF8IGT1TCHUvgXwVKpsC6tHtmWquD7IEXgJ+ClGcocE24wNaKXXiGRVgdS7r4hkgS
YjTq4Q2SFaM0Gdwirgms4gIYKEMBiyyCIL53I4Ib090zAcpMZGblUo8ZmsAKlDjNpXtxEpecVtzu
+ks8zDufXVPDxBlc+SziSze9uNZvhArHAePRBO3a2Pta9klIxaIvUYUwMS3/jSiQS/KAgkSjKqYk
1ejFiWbRJ2vRU4pGb5lCZOTEX1LcT8GKQduIhQmFReF+NP20MrRfKC5LW5+YnnDpai/NnGxKjGg+
KO/0nYap1Fo2NzseFiSgSffWkTeywQ4eR4xyN3iBWGfCxkiwc5GPG7UwP7ty3RGirPeMfOjxs7fO
RtTOQymr54qeQKGRgolURPLNOlrcCI0hhSZaLhqPFhnruWLmpAZ6uZlDHSBLl/aqKm4t93tHgYkR
XQQM0NXsh++0O3MJTGW7RBmvCCJK3tQLKhheKLxmnnIE6D9c4fwCwKvwHQ6KqZDyO2XsNgk151rF
uxkOyB9cF7ZnemK5ElRHWcasjfpNhDcRjpl2qzoG+NVKebmJOHoyKCrbfp9SduDVLwOWWEwvSSDg
y3c2DWd/GFdbzdhgvFnSmSOJqahG6ieCsP2gemKSSME9At4CnIRtz8DTGiZcuVO86NCAeuUFjyDj
AxvxXjBHa3tEoLWemV8OOtUopJPMVJKpd821l95YbICm8P7zE+bP0DxSKSKa0k9Zx9XNlI1Kl83k
91xD/bUJu0LiXszHEsazR3suwz895w1vnvvuT0diUJraPqbYHGnUjYoj0DP3GsaGNDnALp6Rb5Yo
TZWxL/E/jfBA1vlaoymtSVtE7kPlpdzJMdJiI6ftyI8K1RGYgkG8KoiKFbMBrB7wfejul7bPjE3/
C5Lh+QNo7sJhwKMJtOMIAaXAcIIWMXAjlqgjMbDHiJWRBbcCMVnKd+nx28jys5ze1bdpZWda/IWi
IUij246WtWP2weazZsHiOuQ8cMyxudCzN6xYA5QET/60JJhA2/BAV3M1kOdASOTV5+Kv9fcggSbP
NT/7K3WVsAow80/GdgV/DX/cUnWIbVAtDBPLt1+jpijlShT/rPBD5+jgE5aQPO2b468hnoYulqsQ
PXrUb5AQpT4zAsRVsf/pF7+S59Y01H7N30paS04CXtwQIAVPBSsjfjzjeCzYrf4jYC+Hzya9M7t3
j69JHW4OhUVn/Wo8CrjgYCMam362wGMumO3uMqIYebXokFgJjhz3BS+brRsL6XornYXlRCQZUoAu
Z9rtA0QZ/4S/UsUKsK6nESRwSJtYk5HhtxsrGq+Gc4P7ydvL9GGOjiPLHpYI68H+aZGFsn/L0eL5
/lmztA2PSshHazOXlBgIVd3jtdEK2vw7WLDFyKpYC6qLlOlLVZs8nB8WlYkB0q1UJChEwjKxrr03
ndQcXI+ZLU3TGwMOXHJoMgxzWRfRAS2sYTFmB0UeMlwDs3PsMR+MHADMfQL3xSJCy8F4WMPp1Bx5
iGHlmh71mSjzXTqti5zXmaX4k26Wl9zU77XZI8ARXCLlZhymjzAjAFWN8muD2HigkBF11IQuq251
oB40PTovvhXmyyEozlqO/NOe1r1cSv9heOnGxX2eIs8ZbFyyFQMZeLfonUsEQ0qLCWSW17u2b35M
7prHVDSm5UxvOuU40qcNIuoMmoF5awa6bxd+rY9nocmxV1LMGdRkc0+2G1EUscF7RwGH5xjnU5Yp
pgkSAAoXtptqNsmB1nhIfQxWqNV+coP9qBu7ThI/XVQI15od6eC07yYzR4KE0yzfixJ5JMGprcq2
6VlXdbc+wtctWOC1+f9hHzGwD16Ngt2FFiSXZHg0YNAm43Psza3Xe2ut8l8lZjrtHcc+pB3OHY+f
PG4d7d557K304p1Mc5eCvXLuI7rLnMQvmuWLBDDXbQxggl3QMcH4VYAqDk8G4nObr92BPK+B6Yld
t0eniu+QERvL/DIN1LI5pRJERrbKKdYJNtXiOwLbLwW5MNQYDUAISbkkkhMMs4vTs2xOCvxwwUfZ
dk91/TeNSyn4CJgv20O4ZyD6GgzNWqF5CHAHZ+RQnGhqwG7y6pH/dozFe8J8m8d11OtlHdub/wAH
WnuKQixVFnbV34GvQ6+n3cyK09Obh90/o4sf02Dh4HpK4PPKY0cqsGmycy26swZgr2aiPOUHs6GX
OlZata6BzdTDpaf0wJ/36LgYXJTYHkEEBe4e1pRbtwEE53hH3yz+i5BT0wUagaJn9ph8zD0to/Ye
u3yAtIbKysj+T9YGGcE/InmOIC8MgLjD06S9K0JFjepQUXN6gUATwZK7jHi2O4FQiCgZ2CPATiTL
yTaHzUMDwrpbVn8WG3T/26KWNGhrm+aR0P2GXQQDbYZ1CO/QCxaJ/aaFGmO0cHFyxgR/KS+JZoGT
w1mlvU+kuLvRqfLwRRNCVVCLRxXjO/xY5FOgyWRaMlI5c2r/pwgB7D3rKGBT9LrrOCJPEWtshGNk
OBrOp0BdP5p3NB2gdvmRPTsrcL+CLUsTO/eBBfU8WuqPY25t7KXdsQ+cmKir0wawWYcOQDs4wY8b
ujd91DY6A+T0YSp5Nf82yxs0Scam0b4s9tepR9BbxNa3wwBWPAL93bapUSHqVZ6zwi2ZoapIcgZM
bGxsXuBCRutIDz40XWwa3SZHj1xeOml+VRjRLOzsrZ3LgyWlatDjS9KSON5lZ5+XAoQptMvPGKXD
gJokjR6dpK6qzk3qr2zwlzN4O5tbYEJy05l/Wrqt3ed44LPC16GwZ7rBFTLDw++QDteQo6KhJ5bK
2Nbt+FvTX4aDtWVZ2zLRoRAdLZZfTApY7VIKLAz/PUrnVUEbHaNy6IdgXbxXGmqu4orIC3Mkgpzc
BZPgNK9hxtXqWGm2gHk6M7SGlcceVhrtasrkd5v7l5FZd5rbz4iz6lXsEtjs8CsPCnHVeCDZ2lMX
F+fcti4lCwmpG8uK3z3BTJYmPZEbV6MLjqZSALsgl7yefkSHqj4KcBPfLuDutgWakmjbGHtbj4zG
xXBSW+Z6iD+9RuKEWOVCg83PB6ORUsNSCNPrqooRZxW9SY4hknG9eQa6zPiLzzWSZ1m9qk8l6wiG
0NgNhbq7h8MBYgzzk5tzPzq7khUEQWA7oetXDCtfo9XRzdtb1/f3BVHkXlmu456kvij41qx6hdxi
QH/iGw7MCMZqQX1TJYpPmpRbB5sUdZJadfz3JebDeewJowyrgx46m42RTh9JgEq4uIrW2GpzvrIK
61XSZmoBKwFwBS2iDpfUAISkt1zcob6zc/ubA2TtJZt4JlGee42N+kNvH8LXyXtxzkMUnswAS2VR
7nOd9loPGQ5Hqxa7hNGOqMuGuybZsqTngr2sSU3E/pd+MKfOvRdwUYvQhUuvGvO9THfiUWlcsBBZ
9Oy5wPXs5w9Ig5C/5gbrtDVTXz1KC68tP2nmwq5BMOattWkG4ICQHUaNEZWABvHpNMgQLaomn7WI
dLYy3DvIHARXSPrW0d/Sm5AXRp5AAnAo6yOKfGNp9ZN6jBGKNIr6EELEulYsmwe6ZYjt2HGL9awN
yLkRsTlgcWBYB9bC1al7p3uFV6g2CAvq2FQzw3b4dLgC0zBY5Ok9sPBkqt4anbBuA7dkZ9RMwXOb
w+WkIDMZDtZFAqMTcpIcWJLBwhrTr4layvW9FZa8CIq45nr0NoRVosQIeey0gfaNfjjF6oV0EwVp
BKKkgqQTodzReFgt4xRKTNPBbxMCEiowKZ6EDQYQs4EjcDqPGZiRsP/rG7UVuhcq2KqYad+TlVr8
qGEK4WaMjn9UAFoK0SCg4CZcIXcOWXUzTIuSUcDWguhza6FBJR55ECMTgkxb7Ogz1n02n1rYEDRT
uxHiW8k3M2cGGJVxy6iez3Lt0OHYzsUO0CZS6DoEDHjcJce+1/ZOWn5YfnlF5rlQiks7bF/D9Ooo
WiOojjjeSHBsZYSA3jlb45spJSzEl8G/i4YZ/c14lkvfeFXq/8rD1oBbjUXdskVGr5NoVGCfbbmF
hHeQokMIgE4LU3ehIDS5sc56bPctQnUvOFGEmXnzrRcGJYRNxCOSbqvES5KbK7hiXyWGb1FZr1lD
X0SRmvn9Ih00GjpI5j5VLmhH+yZJwZtIW0NBJJtt2bCqnbvt3Jxb+IJ2QTrm1shSNPnNAb0dWRkf
Jm1nErzJ5hKrxGDHWGKiD4BoFJl5UBljDjpUzT30aUs3l+9ynGkW6LVEx8NLiiC243Y0+K9Jdor5
tqNr6EKEzrO/kGlFG+N8Gr7c6V3B3US9qzlYZukthc/tGmrbiC/U+M8skpzyyodegWbfj/Yl4mI3
6VbJGJ2K4gzWfi9SdXRzxDd9rH6da0GwAoG1Z30q9t3Ae8uYh/eIGCKxah0BlA8Tn09wW2JBpaTJ
z1hOTgOQY5seyPRenT6FR9MxQxkvYdWwNgKIi8zODm7ZbG7ZCVjB1qQsFYARBr37KItkHb4YwlxL
zB8ifUsVrNxl325ll0Qncsfcsu6kDGb1Ith9N431z2dSA/TSS15rGW5tlsKzPd9sP4QeVG56kDBF
/mG7xiEYUD7DqQPKSE3AfEhbWuxQoqhjQoL+KP8r+vKS5Pm3zNA487immXwucrE1FeGOPMne3OGF
XIOWYsHtlrcqBR4q2hPRfEv8MFZM8ubEdvBhS2QFFkCnzrDvVWuByHggmIO9g0NOX3ZxvnjXY3Pt
x2i7pOY9OlbP1ey9ihr5yjWCK+Qmvwr8a7hklMmi/BUdYn+/ay5GRVYKsoxYd54VqYyMGXpoJlXa
uok+2mFETBwR4HH/H0fntdu6km3RLyLAHF6tnCXLQfYLYXvbZDGzmPn1Z9QBGujb3Rf7aEtk1Qpz
jjmZ7zXdDR/HS148Db1n++jc7woRFiNqkBgxenAHsvc/6Ea4hp+mDzWDSTTEGvUjUhdvgukhgrvD
2wyfLzdc1qoWK+CSxofdXPRPmG9IYIu0OQSfECSRhtQHQTCBjh/IdJHrk3Un+9/Kouv1xUuc3P35
ETL9N8DFD+MOiNwTS1YkRg3ZYQYC6BlZCn92UTCQRLcWoWMvjFsQEXaQHemEyaZddlb4ZtNJ/b/J
ESyNCIiLcYppRE5iJk00fvsayUEpd+iBAf9AVHHeGwOpNgUYxH/yPt4zsbVh3dqcigHyfxjCnPvq
1ztysjTyTVeUUZDNA0WyHiOikM2bzHC8sLMr7z27tlC19PuQJnxmV1iNW2BkWvUpo78QGmjbpi8Z
f1NHZ1qg59vAhWyROsdIe428z4FkCJxNSwM2E9sBNv/W3XWRzP2oP5nPJMn3EvFDn7b++AaSBSzF
2dL/fyMc3BiYJOTYHIfOvdmwY1CHEymH6zz2Sa6E0ZGgXUoNDJ8PfrGnHio66Q6vopXvEXPHp1xn
ooiAKQmZZ4jimNa3EjWX53PPUd3IX1Qtjs8XQIrlzNM+GeULaQ03ZxxRRegVKY0dM3tCPT3xcAjz
ZXppEUTi+DwJmDIH71vkbGvkxJo2pZ4AHzqJ75kNW5vraGUhypNsHdDkOvS+uIXKbM303nGpg8ff
DMle7h9D89OHtsVuJU+OfU1qE0hF68PM9vSqPnnShb8YIGbcdY6gKnsOaAyjfK1qRrveNqBgMaEK
OexqHGtlB5wWn/KU7+vgjUPF6l/18WEMBEW5cOiaVWCy/TV+I67DBgAPa0YLiWrpz6y/kIXS3sUt
w8VynYxy46Gr9Zlt5YxbQ7/aGKO1M0IBChpvLUWh47/rxD1Ik7SOaPkTGQ5DCaq+gHUHM/g8SomN
lLeJcCCns/8NfGbzZ7KtAxxg5llP8VdP7F7C0zi+Ne2jKT7Nwt+I+itCKDU3GYIE918RMaxz0+EG
9XNhZf0lj8vT3MaArS5dGr1IgUxeM6O/uU0OlQqkNEX0Yva4HgIgcGZsf5HOc0pnfwNjn4Nt4sW5
aqQkaQPFNGhnxAzY21oSCmOX2jAB5IYgjxFCb5DkC7PDXgjtV83DM7FubJ+878M0+f/bxSoEeqYW
YFfoV43DAn7OXCLaYvFSeuO7KxEBv0/TRxnvsb8p4pf7aYVM+0qnPFYMrtBQng0eJhNH2aCbTxGl
P7GXi8y4pd2eHlGiX6YkJTEToHr+TV2EiuZO8sGWrIGYFtW3i3PI91V5N1YRB2lwwkbmY6zSTdh+
tO28NNqczQQgO4ZGOnlSjvdRaVeleU8buO6M0qd7jTKmCNjgj/zmsti6lSLhf+T1JxTISjKczQnu
1eyd5c04Pb6Y47TzJhUlh9o3HFWmvYxvzPZSdvLAfJxNilxFNmF287TvzWehZ5iXsUs13iPKWZqZ
ChVUMIWe7ylxci4J8WWgs8dl2TP5azN0npO0fCikXx98MgstBMarzDhQ1z9HxluOYksnosXAZ5Z6
zYWvrMBSHGlQWjqkcbnLf6Dajn0MbcYmmC9QLnUfu4jJkzFioUyVOAMEapRXyxeP+469yfRe4p8J
AfNmnUojWc7ma9jrS8/NX9QAQOWFjjPju0W4Q+AwMyiZ+a9z696ybTNRJPpsXRLUrg4FTiYlUAxn
UdcPM8FHcVP7XvAGT63H7iZYq8+e888bB8B5SNoHvJiIE7j8qAXwWWK954NuHVpeYLEKX740DZs1
JZxagz41dTeYGom7Ue7rLzjhCz/7rgv008WJjShxRokiP+2EIdlsO3sq9zUbqpAXySgSfGYM90Ii
AU2fQbGqEpgiRT076C+fR6VnxhEdnSHCeivXwg/OxkzIvY5RSVtGjCv9OVsNbDfa34BTUUHngaWY
vK2BXiMnA8CCGDuiqmu0DRP1k0ODiQlyw0SbzogwCe3V6tGJeuIeIiFqwu42kISRDLD0KByYDmJ1
6e5zUqhkUXWbdg5/RfGrsh1TbAQYszr29pEyj7jJaWCyJNHyVHkF5qS+GJ3nPyGI3JsYgRAROZiC
u4dmBwAY24wLb5JLTSlChiH/rXLy79reWvU1CC8Yf1bSLqu4vdkWbUbSxFeoMtQDNR0VgwxOb/aP
PUQ3Jp+MdgCUYg32/GyDV6b0wP+0jEBx1sbeLS7xgjXDnkShCL2ExPpi91t35tLK0QkJ88+x+erb
bnoh+ZbRhgZSy0JYjO7wKeqRGhjNOp4KiGK9QzPEvN9nCLhoHgP1UHNVE30W2CMaNfdGsBSJX/Zi
pGvEKDuhA6URjMb9JYyvFbAHtKvwcuzNdJTmpXe2dvU6dKzLgg0mgChiAalaKns3aTwIgrqMICoK
D71hpOSToWhtHe5woLRWIu+5qLjMyB4mfBK7MjVv9zzZ41KwPEl17dqFrPmEuIrqNOCFtob6GOfj
UZQgP6oC1Bb70oqD2b3xQPNrOifBPDiye254knsx+wUzX3Fr0pJw4eXGc2uO1z5W8KEkhR5Hp4RE
rKBKMMCqwwuCOYDdtcuvRjJ/eKP2yKOtMQyMiM1hYbY1MenBKXaDd8d+m5JNytQtF+FyiEe6azv+
l3PN+h9jiiwEqvFS2iRJMvm34eKW9vzoJygJlDTy0TFCeMtJKa58nj5W3KO4GviV6hF1cfajvv+I
9YxnvDaRQPVgbTpcmdgaCk6aKm5OneP+jOwYTFyvU7LWZfYzJARK+CnO7nWkg8WxymePaIYeQnc+
EoLA+iwbCa9eRQ7f32tX1TcH5y8XVCbEOSBWYnJ+GgTVWf886tGjt4hBYIEMdcnfp9wmFVB4c7lN
9hVMcy8Pl1Ym/3I4K8kMJvAloBbUeBPt3xENEnNQ1HwJKiD0bsxbFLMzLra6TS2G87mpywti8E3E
ooZl6zIvrbtuvjcTdBiDgNPyz6y2qO86xDsKqtmzNvCxWpu7jjLDEnfV7o6pvUXC7zV/xMs/AX0R
5l6g1Tf6I8DeUPJPg3bof/sSc/t3lFOcMlAOevI0wOqPUXYbdevsVuY9dGfGCeKlqLAhtrA22/yf
S9A59D6MNzE51hAceuJscnYU3sZQxqAM98pISkyIvJbp2i3vkm0a9LskYz6IAqMd3DNetOU4swPr
gA7SyYoIyCeGK6rq6VRqb6x442LH5s4sN0PEZ9F+63iXs2T085ciNMH6l6c2uHlSYuyB+kxdpQFy
nNh/WMWq8Nx7WEH1C+fpQybISzxrHzvKIExeBlLv10EyCagly2259J1o45geQZ8TKkjvn9EDaw3u
tX5xwG3DGlXCtYKACW/pyn8aQzNFlWLj4vX2SglWHD7BqJ/j+MA/i2Rce90xHGH0E/DXnXTvoCXa
T4+qpve4PvT3vH61SgJjcEOa9AbM4U1jR5RsSfHcgJj00xDNE3pntGRN2116FkXeJDGmfkz9xRwh
fIKRmBE0HoBtkUkuNzF64OZfRlQCTTlhEChokfLd9ZQahlANB4wAlO5rG+N5ys4dSzbl7jT1Higg
v+D46VHPxEpS4VfI8EkSIE3hKfe8dYYrIAu0rzgqNkntvEYhevmOBwo9YsxYqvX6pYvwoavTjyaP
dwEbXXskcwhKekELivilja2F124DI1kngaTHg17XPMgIxQkvWXuQoUePHOM9RyVCxrGhG+tpzDYY
VxyPt5R3UnwMGoBdrz7OZX7NnQp+daFfZWw+7ORfakbEP/Db6wCNKw2aYPWZdX9efnA1DLU4kDMb
DE8YbALJe1MfbVTdkUBeOQ9IDzMAbygLWwoxqu54/Blwm8o6OEg3Y5sHTbZZ+PyUdncPYvRDQ0O9
gmnF+Aw0uKLkBBHpuqj4jmd9o4/ki03mEiEIAoR2l9Fh9TPdOcYyRIUXmt/ZICi3oXV4YNspBihG
ghWhj0ZPrcg9teTU3sIk2820bzzijKGhzyY7QaKfCbKkwzVU4ztlLvIvqrtVxzLAqhUCDw8qbnQ3
/LYZHgJLwZ+SLhYIip566RwsGH0FLuDwPe6KB267kPYdP1qH2JrF8bAKtZ2DRZ9MWASul1y3D4Z2
qtOfRkc+Vh8zro3EN5b8bEGNk5MZcTPArGcqoY0cw8lR142t7SKvZBjaW98Z5m0xsPIjjisAJ3ju
fB4YMlIErNIeP27Sx0tEiQx/PXQt5B5wDztj/RzW1JOWZZ+rKUdIDud96xYk51o2u00kf7BRSKLR
XXmCBrVKQkHtNZ7Hjv/n8Hdk6W+r05nxPBky2vicAOEFjpic46n+ygIyESP7mmCMpF44Kg2DPnPF
dVjaEdEAuKaSKA25cvT4uWUCE1nBX+nly95ZT/o6bB6FC1KHAanB6DlHZWaMDuIlXGZOs+ITAwLw
jq7C8lUnOzwV2GKZtbgMCxgj0BvEBwOJF6v5np+odN8sQl4CnyLYO85xdkuKv2N3Z6HUv3nKwdfv
lUVXJNqO/LLT6It/bsP4o0u1bQeStt74PZrbtttGSGkmQhtSPus8lae+FsvSAbzFFiOgh8yKfw5e
hjFrjxXX9Fg4X/i9JJYkbhcEAOrJB+LB3NhEZ6ejNDe3E+QtBsu8UmAJi3eVr1BKLBgDtLoYew2d
QP/oEb7ybzOCnwAnrqAkSkGHw0LAIsKxd080ezkzJ3d/qnmhSejSckWtXmHAgjZl3stwn6tsZ3wL
EvMHtut8qeXwi+YvshwciXnR3vY2dzzoIx++HW9R61z+h85iwPEv6rFF0zpkDwuglEczaCtlu78s
R45VOifn0iJIAHgLoiKOP/Lgr+3QuJJ1LX8KQRz3C0sDJIhnSRKfC4mHRKKpjdcBbFEmAaCzfgQl
cUcIgW9i7ZcEEPiKixUmeA95/vJJJcg+abgNppTks+or9W+uPFZhsxMNPZyYNlFSfzqu9szkExmM
t++iclNF8brXkRYjAEE0TFzaogxTTEIkDTnUf01HpPE7UwDlttHDeGH0f2CzVW2ARNj2vjcFHte+
wBAIfuBbugV5F7RLa4zJBDPBfyOKUU4rsAD/G3lni8baI49TYHowxwFiKjGF6W/5agS3fkBqvEAX
TJ2AAqUu75W7QjJpNMRCj8TSmW8dubv2Hxn2g3lR9l2H4d5cTSi6OUzKQ9qy0CILOE+XOZ7l3pOk
sn9q072xCeVl10QWZ3vQIvyhICG2ZfWXJdlSyIi5pr0JwnHVJQbh0CC0mWynqH8rb1t425a/LCHD
z5E1sN/bMeHzon+Jf9FE86ob+cYRzaJ3j1VHQm/+3opDwKLAtU4J52Vblu9kNg8hiRmctKZ2N2gq
lZ4g1JPNbM7/j3bx/cbRwVR4DdTQHS9ftNEtUlG/sOw3xJk1P473E7a4dI2tLmPUi1CNiUr0p4is
G4INwmAHtxiBiffDQJTwVbBjWEhKSjIJQV03qq+cp6viYQerYJwtPgxXS1tcsmNRK2Wr+lQz4b3z
zSJ3oQBCnvI+2TjFa0Ha81lxdmW3n/0fMfcHU62/WZc14DUsHfgwmmaflY6mYa+D5eKjebLGdF+M
MybeYVeMvJ92/mcEzafLPkwtB2ZluoTuBc4dTWRs4cAH6Q4iB+m1jcq5NHeT+5zIN9HACydjBkea
eibztFki8lujZFqCNKYapKQs23U4Pnz/NMXMzBibx4G1tXzWaS72WBgh9oCRrGC6i48/824dgnU/
x9Jqx8kesfW64Xy10IppM8y0Nr37E7yHMWFjY7JsQ9FUHlUjl/E6RgeZy096lW0bmi++DzHKL4GP
JlBAvsK++wxtZxfV9l6L7DccoXBR/ppg06NN1NVQ9ltxlBIQEZUOxsMN75Z7ADgW6/1hwuI71+2H
zz1YyezQkSAYhtargx0t/Ycyjwl2sKpLneIzTn5kEN0AILIc0MngHnucdWLbB+KH6e0bCv6/ujOO
ZatvB1SjRQBTISzydSnHNdmdvc/Y1EE80Ee//Yj/SETYEbpunYof18I2MJQ5qrNlQfhZisaybqB6
FquGgYfabrXxaQInbPN25FgbAltsQCRRb6P7SsAXuQGJN18QQTTEGWXybHQ5xSawIIggPNrZskSg
nGDLsZBzWQocGQJKq9B8capWR07/m54R8aAfbfN7nB96VK0cnx0OGm0NbW9agmUhkSU3+9UE2c8F
eTD5OxD7njqtBUwkD8kZTt6AjLGBj+kBIYmL3wRnhTh7db2XEwi78h1usz/QsDvrwoIeVXnWWeb2
xpCAKzuEUkzWRnSdYKEWtfWv6fnaGBIlw6vRa5saFl43RwuaKcxSizD/7PGfxCHnerUI9jyfCVvp
LO5uOrxUPYFcz9J0YgmevvrSgu/A9mMc1lmlMTYHSEwU1jhpi6zZIQwCG4K1WoWptizxqc319EXB
Mrvsy9UgkTIj0/PjiE4ErQOYniSwVpmOF75OWQjk5IOpgUR8yLC16VlPo4MdGNkCM+M5Q60j/hxk
fy78P4csjNHsnmxlza/xMeBPMhE3VW956e4dAnVqdFEu5SkT0YXbsdQnriFTRhMmjIzBCbzvi/MM
CQUUbg99IyMh2UF9bbP5B+W5yOEUZfpnP70ahb+syOXcpz5LImR0OREU4mss24+Mf2zUJ+ho00sZ
YqjJumfdHU+ZRVJHt/e08i0qu71TV+uS1FHUh7uMPIUZ9I8ZY+WsqeFhEWYw+XA+W0AedXS61m9b
dwxB811MC9l6KbzCmd9KQbutXalOTh5lFhfqVyBGp6C+rPP3sv+2afj2MfclHWJKJkq1r7nWsU7P
h7nfhOamd1eB3AhYSAYBlxBXTMQmH31/TljtavQQnvWqLt0I1oTDyw1TFU8bhdO3TPN1FR995NUA
/apDqL1L9yeE/FscAsS/qO5hp9Frbuy9z7zQBE3mokOeGDjk1Z/IrwGTgILVEJAhchwbb4lJAU0O
VuHiDY30wgTdNrErAsfWmOuRRSxegiy9tf3r6Jyc5j2stbfRdNclg0zNZyibrQcGHTlnk6aHw5PO
SlcxEsQX+28tPOnMzuK8O1h+fdDwmdOZCDJ9gvY9YX6iad5Ra8OdHLDfhz3vXA9B5CmgtErZXI4w
A9WeXdQN4mXaRRTcs7RWeVfdQ3xucKW8YcW+wh7HzYhugGxXZlf4BWBC5UzOmSO208IJz26L0xHb
yhA7xCqm7N+7xeAV6KCp/oxjKzGcKwFzANatj96dwt2RLbsqHFTHXdPQ1aLvJ5TApX0g5gtph/2k
fToALJFU3RP3btDGcl+Iz8YCTYo6rjf2BHemOeCBQ2/O2DaMYu17gv3oa0t8u+7eB93DGEUoCz92
yBNlFyjomCe5ODRstEYlNmRwODnjJ7TSnYAoYxI28lV37ac73S1uVL26CeIEzXA4OEO2FSUAbgJ+
meHZTNv3afBH5jmrTWNbkFnhlPjD7XCfhPNT6TEokIG9zSDTjQmtTe1fA0o0LBpUJEbhbnkmSh//
U4DTqdZgVqGuAzfoIfmwGP+QxDMmiBHAqqFF8ojCLLD0cA01KP147bZ13NO/7XhwCg8kLhkMKoqc
MRoCHcHAG5dszra8z+fXkJeliN194Jy0AfDAzavObfTIYoN+xVr3sflk3CwqTubBe9uRTPTKlWVU
15jHAsr12m68ng7NXapnJ5/QrxGHbpKShMavByEuSSCDq552f1arCBEazZcBc4XEWvLxaiPe24i/
emRkKB8GyEalJ59pp3R/P9bGLiC4VHA5uOjRbeIeNJqvdaVWKoZ9sAPnf+W9b6F4mI8ZK0nH2ahl
ByC+LjkjU7LyX4PluTQgFm3NAb5ush7Th8VIyGPfHhF5MvW7frxkCiWF1rr+aWpqIGYq2bOSSJjx
c0/lwDC3DPqVaOpT3rC9JE+iyb5RkNJuqk2j0oak13YgtNxm96e8POoYgGgqIXs59kfLWTXLYkei
z0pHHz58meTPuxC7YvJ99K1j/uYenpWYW4gXIgl3vM0RMmhiA2Epn9JRpW/j7CqoDf3XiHpJ0sU6
uNNNiZhjzdnNCIYUA8Y2NneLNXjrHNW9DvOgnIc/w6WohixEjVvqWIhZgZe80inDOKPfzgrmQxBk
WS1MtTCq2+cg0XmOV7mvb2RanxPNQoogl1Wjn1IYRK08Rn1EuE6GeX3cgX950qPnVDe3Wocswuxp
aJHAOEwmvMn40/3+IjzeIS1+BTsduq/lcNFowtGgYOnxgJrqpGb4zzpiR8snjeZn5N4JGn/v13jB
rLMOjyK2VNw2DHx2B0WeXUetXQdGdOtpAYx4UAeTwz6mulR2dfTc7GBygolQOzaeu3Ybec5ZLFrT
p8PpaqA9izqAzCWGRLO1uoXhDTxIE23PzGHedLjh6nsgJZZHd955iPkH2Cij0W59RDsEtPq3QSRf
eapNTzErxdLy0f3FMI5s+nYzTd4810cej70/rVa0EIw/Pe2LaNk3res2k2TnziFhAQA2jwbzQaLt
Db06SWm/xFyTRnTOhceaFl2GFC8muIegcVcWadwuHptsBO38GxdIW3G36+FvZrV7RHjHnpmIhsJV
mbsFxbJdp9chnr7VC1IMtIDQl4rgi+COnIXrtGNVfEq4i2okun5AvGGhHXZ6+T1Yt7qdlsNAlztu
RN5uRvdNordOe3jWJVmcCFsauXP14OgxN4tpRS2lGMzyW0MOoMH6g041KB9++pYjirfsi4BCq6MP
wMe8lraFAU0i3eV96/LxecI5uCFVB/294PGxrLsovUXVhzja8XF6v43LUGviakBq25XXwfE3bTKt
SO8S7PFb+zgwWOlxvA6l3LglzAGgddUA/IJs7AJJn/KGNpRCrsOUrL/XdP15AG3lOnX8MVPNfP87
gB3QJFereEjzmxvpNvvW69j9tVxSo/Gqz48xqXAE6Cs2Yk5sbtzU2o3DdUTcEJiME4nDZOu6wy7G
WHol9Q5AHOg0y2RCiPkoZwBYE4TIpaWrUqOgEWPx3PAjVc8AEhZVoNxauB/h2cctH5DtPW91VAen
CtiREH8hijA4oguPPRS5XQ03O5vQ2EbQvarsbFFg3M5hGzcz3eyIExEhCE4ojYCq3PaxqtJRHb35
t2ZfPGn1OsJV6ZjoXn+1/AX/3JMv3n7dJFoi81+hCeZJdjgM2Jrz8l9rNo0yeK/FjwbQI76rUtXF
IQIQ3tOsdQ6DePKP4LKrkvEmoNqM4l+ZV/HFkpTWJwz8mpcIyIYDcgiVeeLPvPrd3ehYqJg5133N
WBRDTT1vyKPbxg3QpJ7rozgyB5zeMYjh8MVPbUKii4NlmY5AmV6U9Cfxbq6rb8umPPc2KedsdpvA
RlbJKKSmRJJUOMGf7rw72rhsi5vmZlvdww5kbnU05hPW7THylh53wWhBKRg+Ylec64JNgOmVm5qo
J4lTTv3GSTzBZjozPmXTHAiyxKdxhXpw0aNDjO8dWY/MVG24cS0rWhMpNVrHoUIQgU0DBVkSx+iW
5nXg9xuvcp+7xt80AjFi/GEzLEr4LmyI5DmvPcJSNV+aW7lEkkjQypvLtiz/P/jmqFZCEgVVyAI8
69907gQb+J4eIYRC+JKFfGzGqGro1+HOT9kimShQ0mxXvdXIyE1cz2NC46V99xUeKQTnPj4FuzvU
mVwJh1Rl1s8ye67Jx6RluPgu/3OnjNrByqI0qnAhCHYVdY7KWs5P4bdHfMQEPLN7sDKb3FXVVi9y
cLdzLNe+IGEbfdVkRGRxQK6FPZmj8CFYl/KwXOsojcKWptc7hv49N2Cq3kvaehyLEw5NTlbAbQbl
7Ujlkeq/Q3oMea6x1jLfVWGiziuZP6+Em039n4heteqttAjuhvTGdWjy+xRluUIwtc5B4ETGvKO4
UC/migkVO0n36A+HlsPgRC3kR+a/XByHngEKwyMjlhePfWURMxYg4QAd8VOz0AHktRVn9jBvXSKq
Cw9NE4Z+0puWbfoQEcSB+EX5GIfk2YImm70gbUCvlXxJVF61jyAdJ+3EiqwnwNdBPA/zpqFdRVKA
c4AhKd14QbnvQ8kQpq8CvczyNdF/muo2YvFGRbWwBneXSuaa/N9mbbwrMW9IPdOHA6i1ZAUD0Mdu
5k/vTrzNiq+yeQ9Gf50qIDgHZnwJk4fF8CATf7UVs0NgrYGsQGMKPTfwyZpbZmQvbMW56/pDX1e/
RjTthqzhsNLlUW9HdjHOIbSIJPBYenqkw9j6bzSojEAM/BP3wpl/kaAwIUAOy48JwdZg0XZGrDyz
6s2Z23XcUvsm26I+D4VPX/0oAh0N0w9jCUTMnYKMVh74M8O9K+atmNj5nU2jZQ/YX8tK7iurP3me
u3U+7ajcq91WWfm7IgcqEik080XTtozDIRDjrMQmj/PFQHxgM/hPQIRIDbVoba5KyqVJbhOKIocp
ARKhH9qvpaWA4z2TrUyqGKH/v3QtAv6dJB+kcG4xyG/HEAum4XJF2Aw62PKTEkNRMZqEKeOiOPKC
QsyQlHwQ4gr4KQhqqqDf1LN3rV2CfFEJgSIvZuY8pjw7I+1UrnoLp6rpF1FrN8DWnLpd6Vp0rk3e
56rpQOwgb2tI+dCnEeBEe/FoyufAJBcqe8brlsBgMzLG5y8xyMsm38P43ELAunSh9U/k9SPR8k0V
8j2Nu/rWIdnUdairPcjb8Nn2JwIfAvIUTDbVtold2s/8iOhfeQstuVchGLCryJUlvHq+FUjf095Z
zMmLIp1YGlFhTNdE5nzqLdkIPl5LB98PWTsZqav+EDzUf18wPsqCPz/LDnrusRIkmQbRfaCRQAVh
PkAW3u2Uyt8D463TJgmq7qfOWk/5jza8hdpWA70SpHx/2NEoKrThPClFrxFedOn+iZQuwcje+8re
5EF66Cws/rVac8JmE0xRumzlBelWc9byE3FSHWw6kIxWCWutOPbJDQWrwcqWsgONCUIQ9BhuDvul
npaN845jKCmL3eyMa1XmpCYIaq346eto246fXM06O5yiZi3bm1eZgeOvy73ETORB8PQ5qYxjhHNR
n3YBqAYNQnuPTrg2txmBqeaKBvmpCd5YcnjoKrWZP6v1Tg3WidkPkKvjQsHRnQuDLJEcHnKCELXd
DBILpn6y45Mt7mXWn0z6wmE4VfHZ9sNnnj+tVxEeq6L6zWAbxy2JRDZ/9VecLiGbnKC5jxSORvhe
g/caRXyzJqLmmerbGeMB37m22S9TLAoZ42VOpzPYn84B1+Ph1CM7jMrNCn9LCLXee9akmxG6GRmI
xAvhOMPdVOubt0G/uWQBS/JJG0B3LEnBNxu4O5xSrtzYXaBax7eUXDBnPmH7lu+ZY+7bgv34fBx4
IjFqbj0d9CUg1ax59JR7JQy6nptqApBpOWI7CGuTx+E6ZAfskMXUkv8Ujy76GnQeuM4tjFQ1gAXn
XLqI7NChVCMZDuUhRsdgMamy0PhQ2VYEb1H6zFnM7U9FMUHzEG8Jf0IWcyyDxWs2jdL9zsxNBaJ5
Dhh2XtGAdd07dXCgnBnRAYWTaVzVJqF3/jD16pN3TSvW05p5UEd93J+551InWJLjN8MHdwO5HQXn
CIp7j9FrwhADr7FI7hZazPZqaKi5HOQsugkY6RqnfxauPx4oJjT8bsYnZL11g+84x4WousSG98pt
MRoO3q6OgzUZ8FuPQgOSIbwpGxVtWdkMehjR5Hgv7Pg5a/JdZWubIhiuqm/jD4JcDi+v2yHFJJPg
s6DlVSTA7sgcEoPMyu+JVbd+A5RvOHqWeMtIn4GRpG43yHMy9a9oUpVAegVNaxNA3Q5xwXVBeEsG
ombYuw/zmn/51u+E5VckOVUtbYNFDHGx7eAPB6SpQHRSOM+rWX2XVcohZR40ch9dbLWFeEGgxTfb
zRWjC0Kr6ubSYlR20BG1jyRwj5nTAR8IdxpHBnv7huuGCa5fm0R09FtBQHhExMEfU754/snla8ol
H6HKtww4iC/18FMo4s1kMTgrF800rIJ2W0CNCPEKZ1+tlRy4XZQOnlsjtfbsOu3axz+M5LzZS4ym
tR+u454HICfAZz3z6HRueExLIkLLvrizN8qa4UN2iJKN4MBdyQpVWdVhq7K1zULETKSopXSvrDij
9nPMyM8Zg0McMdcX/T5I+8uMLiJtXkEyoqphkAhRp7IFrDGknCMGDP/Wlu2hM8qd2WDUG1oS4vz9
1Bqs60ZG6j+ufhrns+wfPInnpixPKX06qtJpvMzp10goixfOL5aNns2Nb/27Zyglt/MuK4LWfHTt
TCIjxChPkgLYrCWh7oie2NazNkc6QdHXscb/BDrCCCY3rWsGy7bnY/kYD7t/sGenhGCgd+srnWt8
ismCBU7dXtv6lZs5+z8w8jzrDyW2TyawlTcD7ktT6mikufBdPFVvIrmwlg9n5bLWvtj+4//7/5FN
fpEtbYU2b/3BPhlGfMadtJwRP+gTlqENliiqaT4I9YKl7exzt4opksCzJoiQs1MmI0JMv8tWvEYO
ox9RnKJU/HUlDZmaAEYuoxbyiwgX6egN3dJnFnyOfKqi2qULP7lY0NP2U8ijG3C5Rr+Dk29BImwh
87QEJ9Fgs23VkdR4jB1jzgnGNOrj3qu8AZhNUPJEJHByFrQQiH4KtJgB2iBVF88dg7/pd5rIwki+
PP0S1AiA3S8mH8oJj+hlbQ+/A6tKj81gyVtg80aY8PNcgnVc0sFL0z8WuDkNNz6xxKl9ZCe/Gqz5
xmSHKRg9qXYM5EENotwmChuZQhqjJjYA+ATMfOdjh37aZ96pIYcRFchM7xzmLyx6BF72uqY0I92d
xkPyFY0jG0+VK15g+mNpjtuWbIiKU+wRIvGsIgNSDFgH7rkqXleE9KKPMsLxIAp2PMODnrBF9pZZ
J0sTGxjSbQujJarXtsMLYzpH0ylePEvnBkUTbOyNeFfResiMZSxZBWdd7diYS5Z8tqFkKlCRhsu8
NcDaIjKVsUY4Wov6yWmvksgMY0qXftIt2OKu1bLU6sOtF9W7TDARaqbN3EEV67bJxEypoLVDPIvK
uOD8DACSOHg7xlXavgot2Eq+QElspwQSy8/o5b8JdW5l7XrnApb4KcsjnO8VGijo2zhtCb9y+YRi
+pojJfZqOI8Nz9oI6Sxk0Twqisa57Y5hlmEWJlOXPY8bPKzeW6bIx2o7X+Xx35hQ+ZhQcF0w6dEL
8B44YcuQMiRs/+PovHobR9Io+osIkCzGVytQWZac/ULYbptkMadi+PVzOMACs+jZ7W5LZNUX7j33
efFo6OrZya8lnX/Z1msPdHsaQTuwdp5keJ6pXc/QyITq7DCUpbKES+LCvH8BHZRUxJHi74aR6a9w
wlNPgbmjb+RJFrApiBR4sAfmXB6b4Ybtg32IwO0kNBLVzAa9JPYAzT5SWIsvc0GKGz1CTEOy6hhR
7f0BH7OLnIAzxDNJph19u6PpP7k1khaPx18h58vs+A0R0VKRKDqeqYey3UWYBppnZ1SsWvQD4l3G
2Z9d0+zCj7pvzhlS9oTcVd0YmTX3W1NZ27A03vpJrPz5RdEZz3577GLnOKd9QJDjl5XxvuMrW7D8
PKiMbDYak3V2b2O2a+bqnBksz4KYjnFsJrAMEVA9RFoJWAa8bBLot52Qo4isGwCQvhG6frO6G6aw
6qFnKYVKWLUIN80aKdarG14lAyDKzuV9bi9ornBuMm54Em4b6E516YcFKEN0oxI7en18OrCMHPf/
IVprB1XxXTaUZIJA9WmJGg514N7+yXI5hrDLFc/eeArnr9Rm/WI9NqRxZCwzO7wMyuCUWkyJntoP
dgLWatqTKSeF/QDeHhUtIwPwRIhI+uzXjD9GL7vym43xS9VRAWDGgjHNsviJRSA6cNb7XF1aj0ZK
k29ah7hetVunSJ+k1Hhhvmq6JMNAGffowPGxkAg2pFKBHGWH03io4l7GkaSNf27xmpusiPFCe8yh
F0MLZUhv7zyDg7Co1qxUtv3IKLbfK2t8YJkjW0xURB3qmAp6fr+mPAnj3ca5t+iMqEqwnsbUK63f
rW3w5wNV5Tjx0CryNMafDiianndHHdiiRYh7Bvx1mFnxLQHSCefB1ouGNSEovAUKRYWmMCx2m3Lw
NqXPh9zR5w7hadlsJahNPFBAA0kpeBQ54nUNOwPpTy+6b4B76MDKio+QwIrBeq0yoFR6e+UkLyhZ
sWCu9CI8ydIOkqg7RNYUmKs8r5n2O/7eFYQAlP0zFPJt6JZ7fc7vI5dmxdJcYkhYvgOHEWdT9ZuM
N6ds7jkbuyxfalPgIpkkDGXAfHWTwTBzwGTOUTN79r/Qq9I/i2JcRianMMm//6Pnl/ri6I/7ub8m
Lc6jaNPzqEfixSIYqglj1r/Z//fGUO0jF0uRTcIS1yP0CQPa7DyxRWJm5bjI+RmkTYQYz3P1iFQE
U+szT0M7PAoFVqHoTfoF4yJNXmSsunak7jBfKGYN7CwN8XQvNqSByhYvXvwvRrhjgMGkYCzlPxU+
Qz9CcT0xpQDS50B7BMePgIymk0nastdwRxl0/edgwqM7GorWdso21VQGyEvx6zk3U79AYZ/6twn6
32hGHAFcoWHg5e8pCAnBx5YQJ5XgJbdhW0IHyir49agdF5OftSftwiOFp2q5uH5RG07sX3Wb4T3p
ea4i3JawNCE2SYcpt8tuWVU/V/IxUS6jmFcXZGLNHrdg2j9yZEz9n+N/DxqEbGTHdSLfrO6J0Inl
PuUEgqy1qRYCoJ3/lnO9l4J1OVWKZO7XaO+0Kcia8HPXkgWFjj5LbR0a2Qh/GOTQi1Y/pTwgYwFY
XEfUy7lSWMU1L0n8tE8TTuYkDuAXlWZyAbl5iH6MHh0RC7GafQtwtNrkhuFar0mUn7TuKKv4sW/Y
2ZKOspcTCyxX33rjO0siFQr4W+JBjxtuY8i4dY6749QI59CCl3HuXv/TNGj/yCYvqNtLhC06pCXi
p7J0K6y9wmComiqYOSKrpNs7ECp8y7yyjiiXJKdq5CRm+g69ehEOxf9az+MMRHZU8jISeaUxg6G5
YffrToDwcWc5Obw47zGnrZF8nVXzkdnFsaXJdVp1TGZi8bBb8G4FSQGuHJxeiApuzld+bwfETTHP
LrdaHAWVd+7EDPGV5hthcNNV0EruaNE37EHphuqc3OPoknEpm1NGeY5wwF7FKLkKwr2nbrxl4NkQ
n9sQAjK4LqNzd3nYZmiQFYIytgZQHEYUS3SkET8g5u1wkRiQeI9Quofi1zkLWxVJKXOsvtzl4avg
HYwZpjamc3OtdDUyWypT4hLZti+rAvOTJn+9yDgaXh+0hTBJGCkyeCbTdbvs/H3tLe2wOAKg9XjA
28VwwJJ/eaGHqH3DGps2PGGcv114Mb3vqMLHMTE+wTxJWQeEihMai1prA5DTK5q06f9zzsQAUGV0
te2BxTENEyo11Ko2R2Qzd/R9JyPriVWcd/F8wv+46eGCgHOG24BzQrOpIyquyg4n67hvDcUzsViU
WGDV+l5XjFtclI9/BvRi1sQqTHbwnjeRek+Ke2Xf6pBPzrhZ8efCFy7QCrQvy17G7Z8ouWt3mzTo
bnyOqnitVy/sykixZyRGgoDdPw2MVX33R8eSzBjPbb8XjBliJYjtlKUvtn7vcIX5EHRY4WRVu7KW
oCGfO1KaWw+YecvwYCrBthSHvMF/5KJn9gNARy5JHTPc1wH1dKb9WFW17RWbnctgik1FtUa6E8t+
VsDVHwCcbUzYIrFI+FRBtWB+jdFb8jv4uzp5L60nduKCbCUL1ZtmulBJ4wf3IIqZ9Rqz1lnuXCyf
vJweC2BsN8xvzjEkm9m8O/FnTkEjfPdsNsXWdu/xMtYkTRP2FyliVQRD6H1MK7x++AfVF4yEqH0V
/L4ORuk5PA/qczCYXvIA6IAktDgoB+AWnkAhgIaufw9H7cG1fztU6yxUzsuasGZyGyJnwCb9sxhD
x+p95uHU2IlCLWJiiEOI0rnq5brHrdvXXPZsbXLj5sxB4tr75ZShZaBwHHjUMQKRJbHMRpapuFGd
ckTy9Ih2E9+tpWNDcZo1l4ENgB/HGEf8bRFnu0EiwiIYMxz+pfKKuwfzA/VJTEiJghLHsWD+DpOG
9o1OYUAuUCEuGfXA9s3jXOQXyP6YYZ9EMa00nspBZ7VMs9S40Buq14Tt7ZjmtxHNQsrsykOuO7q/
DcmF4ch2lmBupJ5l+Si9lwpBkmUcsJkn8TktuqDlthqoebkj/6938Rk/oBR262OBbKYmqbUaT1PH
JE58MqZJuc9CfATCgtxHGVsN8wuDQkOcGp7Y0fkNq9eheezHT4drI0PVrmHvMxE7CpL0spG8rycn
QkKdPc+sdJrukhHOaJY6CVZEDjQXSv6EMXUPd6qpviPCGqryuxMXf6jIhYdZrL54/YyCpQBzs3GX
76ETTLVGtP3blL+DD20FuezBxIwo6+prImZIg1SAuxRoWmvcQ/ep5NBeOl9KszB/7wocDl4c+Mbn
oHuneSB7Kt46M8Za/T1LnVWsCE4lXjA8QwmIrH/kyBCG8d4xe6mZSPReG/hsBA0EW4YNFXZqydoZ
g9rZ2uySAHUq42y0F4fFyBST+kMd55P4NGHWybbL8KUxOjSMDnAbprF5szWOHL4cngsbMSfixKdh
ZDa7IKQKsL+UVQUzcbeIrrpnnsSSGybjCzeCu7Xrna3+1yuNIbb+igxJx0xY3TKIs3caH0wegg7Q
eG2Bso3oARahgOYlnCTXzj6xEjLg0tmnFosa24gePD6HN/+ZmDb7S5gwdz3LU1hg+eOIT7JB3TSh
i7LHjuXUz7jou0HRdu7Ro0ZYU+Fh1FhEidLgCSN3NiKTyNYGQhh3CDfsur+LmoZl1PaUgtJlrMKg
AD+2yqdTjrO0ss23pGNyYn+mJvUKsWZ1En03WbiLtO+wA7CJMqk1OEVKOP71yYm8oKImzX8RNgka
9Wk0AiCSK0UPaafH2N0rjggiUmbGP/B4uJ9wzJAW6YPea4pjoo2gyPk2s7+End4gjJMC3Tbgc0yh
DKftFxAHENv4UcKPJvnGX73K+2ztUGDh3X5QdJ++ee0HfHTMH+oB3/hbyTiiZdmU4drT6ehDsidL
xvNJveaHtjFaVznGCZxDXsAfmGTvkSp3OvGIKAFx23LgIQxGC71JGP4OGARC+9M0GGPCMY9D/Sqz
1xZZI/3nWmJLT5FZJnnMorp90Jtn1qxWBgwJXElmvFN61igpm9q4aWDZkbCssi59hQt6NyYiigFV
40OhLeyR/Rh36eDy5HMyFPydGcszV33OaxO3PJQcbR7fARJZJ3uOHTaF4iUkxMhIOwQqMxsx/zSF
7dYinZua3td3LBjWllWuYzh8TbeZPX53nsKGJsKfgW+gblBevx5wA5GjQLOziCTtVcaYqFK/7Xvv
KQhQpHmk+QbyzioRJKCjywmKxWZJRwBXDV14HIM1jPotwn1OH2NjiY4oxvm84D6UwgEMQhK/cgdM
3fdbrEAL6/XJH2nMnkUZ8n0AlBnFpjf9/fLVVjAKUORvHe5aNT7GHO7huI+VB9fm5iOOg5tAvFhf
fs2Wu2usK5xCqc3rfGbqfTIHY4VvhnEJUYBssLPsebmwM8YziblntPKgMz4DvI4ajqFb8eUsuq4o
PCR2gj2cJlUCQkrSKwmCqJEIcsyPBj1n5+5dhKo+i+ZpesER13J9dtoiMtg7RFHX4Nsjrea4XKi+
sO1HBHeLzh9lQjsddJJ0aiAvNtb54rOB6d2wte61jQv+ZUaz1PAktODfxkTdh4kThpgsLeJcB9TV
YmvrHNCwBUEsNOekuCxLScc5Ycth9dhYvwY+Rmw7FvM8xthReZxxILPN1X55DQfULSxuVubcnBZM
SkaeQTuiE+yUeShQeOpLATxl+FR4cPwaT2xJlQ1WigyRUa0jGCJqqh40QOeJxtBCf2s8jNh1CAQJ
/f+irl30hCzq1CWPyj1x3CKfHxZ+5sRxnPUIgLAPi+TQzzgX7f7o5c+ito94AZHB95s6oReeGA6j
fxQ9kg8wm9JKD2qM3wo1Uh2H65JiKK4JOZueSuxVfgJrmbYf5swvBqmHIX810JhHOrsv8q4WF4bM
8cnC6O09Kg3iwzmNh08TWNfot/+T2ZoCn93IuLCGxQBFrkK6jap1AYX5Ly0xkAbGokrTGWDTwYLx
KlmgqTrQ3Vf4Sjw9GOOAZLesHgVEX1ytrFq+LKCqoGAyh2+U5apmZqCRu8OMVWJksdXynlUxocbF
qwI3rOPa5ezajrUTAGIgiPZYGynS7ZFEYHJjdKopzIioLgrC84RB49LfmxRIASgA1sZsymNQz+8V
ckEJmdhV1FySktxo51NsP+VYwxTqUmh34M9euqH/86rksXLeNHZ4NtQJmzChORNbDqzKwjQGMZLX
RLJlLlP/wH/n9X5iv0SX/S6j4iCoRkX3pfRz7uMWxhEELpNxDtR7MI9Sq0DLnNOIYevL4u57d8fX
qa+DnsM8md7j/reJMWh7r1a/lOvy3CGpTGDYxxiNrEpD8fIi8eMTTrL3sObLxSDFerlmDpmc+Pk5
qwjIBWM9MaYBOZd4aBFpuIhAn5hdR/FrPdRHqzGDOElfs14w4kHCwbEHmx0e71byPswD31fm0m7w
CaLiguK6FSXCBH491csnodKt0fuPreteL9LjtTLy13KA2pJuNY4EBFcpIa1NQ6JHGa2sYstx6hto
FrE7tvVnnGTkgN0KubPaPYoJB7Ctc4uvGXSopfZBUbQEZbeiWxn4YyGwPxR6sh37ipv51eD06qZk
H3efxAdPzXQp8x49IsvdGTBDy/YxT/dAXJ3CDzrztWS8X+DrWzKolbUQJOgIe2ttPhYo7CftMxPN
ujfMSyGhRXMNL/BtcAv/BqM+1M5nkTx6OoNbaha2X66FTRQ8L8oi95ghBe/tr3D5E0BCgW5ahaAv
cj97dVmyLRWZZr+6xr8KlEJph4Rfq0UjRzsKNKXlXQIezCdzcoqYZGtj3RqYnxCvx5r/V2XajhyN
jfs89MOhiL1zD1dPGSzvp/9pO2DjVqD1V3rnBJCHDN/a5176Zsy4vonbqPhiE688R/rAltgFPc47
MdRrU4jLiNfNrJKdgcilkietYJwTbSaTdpNy1xDlltyqEadFTAqHhrwgqRgI2kYgx1tuURw555zh
E/RLHvyUzXNDIwc7FcGXRBc38vBpffLh2NXZnZN9ZnXYibwHV2flUwSxuhkFtERrH8GB4RVyiQ8O
mfWbBkw2cQ1rY9UBOnAVk+noNYqhJzr1Om1QQOB3G9iHaPhrtdmhzsOlCaOo5utHj063PK6U1vG2
vaDb8NsAPtuHL9PnPnuPc5rseiIngizQjZgOA+YUZpyViWmgv7gq22kAtJLmJmGmmFYadA60w4Qd
LLNHSvE3M7oMnX+ZmybQ648ubR7MOP/Qo4uzFMPzzaRArVyxmRmWQMui8y4YCS7aCFAvw29dqquF
h8OB4Dr2Ry2nNozYQOQfxDqk7qVyo5MJ0gZAT16fXP1poh+0NBwIqKOI+OhtLfCBiveDQBJFhQKy
r5BBXr6nDt5kRUrhpzPXd9u9mvKtmNFXUYca1Guy3nHL0qgaZ4+yJk6SAyGzDCYwf04wLIAlFDmr
D85oA2Fkr536hEYZZaYCIQMwdVrkBl61dqxsS3rcQ1Fh/ua25A7wUEghjIRlg+cVwFJV/EQjc9j7
BLmdDyAc//TQPPRQrvzBOka1t2mVsU1wdLHdCAzjNYuRkPvZHST8RISlqOdzq5P5oMBKEj43SQ8b
/3byiktE7K85suHwXno3+5AsynTsfFPcPrdWdyTG7wHg3HbAIZsAsVpIk41+TfRfB+CNBRkA3DVV
CbAUlFQUKLO69dBts1J+6eADWg/tUIbNinE/tfnSxXuzFRSsFFhrrQf73Ic2osX2OLtE+PXdzyzq
Dw+3ejEToNNsNQzMM4+lCN09aIPEx0IwcjRyvCavKcPFnNF93cll5Qvan2oblCbVi85ftGXYiKiB
NwAyGU5LgvFYlSLXZVcqh7Nn4iCl2LL4HFEwbL24Cryqunv5pcvRKtjXLPrnpJjgYuf5OKj2Mopl
MEgsKL4wbJv7miJ0wL/NFQdhaisQ9RRWumfvDg3QDhyDTPv4NWJUYY74h8yPiUQFgE/cxERS1gMU
yaD/Z40UWsgu5yWnFyRQD1iBpoSRtr64Kww4+cRYfffLPgvve+niIMmYAwnWwQyAYNjRTjKgd5XL
g8UJme1TTmdtqqiwP3Q5P+YcXKHz1TBU2ZZm8dwy/kRRaczO3cm/VPsnmUO25i9hwVkP6Vuir223
pTZdEu81ZnNgt/fFDiJGzLloKDoVXmQEbMq0VpzR7aNTDkznEUFz+sQVvfawKXAWEbiwSnOWy0Wu
DjL/ciBae5BzBKqGqPjI6o58Beg3ivH5WUIKYW5WGUcnEsewSU8YGOiJEOiwSbNroCs7T2v3Drzy
ZN/6W7+ZUAvx0jKOG0wIjwO60tk2yCe0DnOtgmxm8m7AtIfWgx52VRKsl/30XEoxwvZOUov8M8dv
W1587Ae0r1e7jOCQ0gdT3aTRTRcVHyxnIMvyttrN+Za5OQRb86AIparse6eClgIfzTlDqfSBeTtu
scG0DjHQRsA+QYI+bBmcaRTHSGRd6J7FOoHFqEY0aoKXdD/zJoqBiBC8OgNi9RnVqWXC1QJfM+N+
wNg7U5YJ2jNnVujB6sAob/X4Y2LEFbhj3OSr5VI1oAyRIOlimY7CjTXvWdVQteOuS8GdNueebBKv
/EOuZ6LBRsNW9Dtf73fJ1O8bhsxDEYCRNsHRL+bD8AjnJzREMIWwkwbMFnF2yJiPIdGcOSNALRQZ
/Q/DKhZeixa4Nm8ywYnJKYFSEDoJSmvnO5vfy/QpRpnsqrOn/goQaKmAZW4jkDJ+QXxI3vBEBw6i
HyRlioY3Qze+0ujdxhJaqEMd/Y1wxb12/tYt2BxsyL1u2C7YKB+b+WGcqifb/K6BTzV+IAXyCkbx
iMii+zIB98NzJR5j+hl8KT6tl5zTFf6cRwPARGf85jnfKLNImV5YlRXJV6GIk+BLb5332PnmHFkx
0rRRBrZMA//FVgMGbuEh+OObP6kPPT+nzBABGTRLH9zeIwbfzMnWJniAZUvThMz51caKUD3y4LvG
CakopedOkRGRO9abh60r5w90F2h0hjWooDUhghcJKCe3ATcA9SvrOovqxGDOxJcQ8S3FyzSZlzLJ
sGtTDjrOM9MsNDm9ebBZahgrydUuhPNhtQAsfSwFZcCIThr2R0hAFo8GmyF+uYS/2OpngZDftESg
9ywsdRSbL56cN2H/zP+t4GRPJ3Jw3+FYAGzDbpGDZsgehGvDLY0Set7kt0Yf0WNZj7xha4vf0f0j
55LKhxeua77YJOZIpC06XVH6p9EAzC9ZGRvDkwW34WE4ePptGu8ns6QSByW3tgxWuzuZ8oPZ4Wsv
523sfZGh/WB12OknDFv1EnGxmR17nWHxciYoWJNzGnvrOpWojtlbEzo/EtYL7g+BBxN5lDHhodD1
TW0YQaf3n6z5H3V2jGPxm0BLjcDqFjFa7zJ/UlW9MUJ1Il2s8R5dOgpL8Zc3FTfItNNxCqMaWGgK
9cqzks3QOEFtLqvsHoWfH1QE59jUaUaFx9cTgeYMYD9e2YJsxt4hh8naLap3JX66kXkBhJ2Qra9B
/ZXx1RaCOwrQCLx/OSHkcdQef+SD0rBgjj9w3YDqZz+VVTFzZU3P+LWjCmLQE6YE8Dg603Xd3xvA
9JntM3YZ9hHi54VjPLjDzi7ZJzwNUDzcGEcy6z4f3qsbxZcl3iOiHpe1CAQjpzZnNDNd627EKju4
TzVlrW/LTVvOvAyvAxw+JcKXtlQkdDHX4Z92/9nUfx6vKG8hyhyn30GB8AHHR/olJ0/PguPWojtO
sxHRIuM/9McpixqLRWCrk79o8EXpQF3KOmhiREHipDgWKCWlO6OthMvaAseeWrQK2Qbv6opEyn3O
Ci/pCZm0w+zoSSaVDkKvAQfqPan9Q6mj4c0TZD368KCRAMFAQTcxIVRBh/aqG9mAQItxMe9Iwwus
otl0zFGYVMs42szjOXWIXuKUMwnZ4J5wcaE5A/0TFnNQ0GMjggFaWa5Va7NPP7TIf+fmotuqlpaL
jcExtV2qIK243frCdEBb20FbIA2QnBLmYqhtSIFfkAUZuwC/M18W9lzkW5tYx5NiF2fGAOC8qYCt
jd6dQ+2VHekWYtdxTN0AbaSXbNr4yaUHVHO4s+P4LyrMs0njGdtBPfQkIKB1iADihSbidSKM7CVF
MdL2MPVDUT92SKQRxDA3nMJV5699+PRpL1epL7EQ/pQti1LpbSN34QcBjmP6Iwirb31w6djzviKU
TKxvBHxafxABQrpAGaivmf42+sIFno9tCOoPYh09d+apYxPdsJkyFPSrv7hb1sEky8pn29A3Sei+
CNxwtahuJZs44ZMSluSbcj6Nk/ya/9eKz2jPyNTAg9Fq0ddkzx+tR9TPMuwVX5IIxOV0dWN1Hg1u
NG/rId1p/kfghQHnxZuVuZ/ieSizV01rrw4UlfVUpAcvdc+aU/5p8fBNJOm5ZcrcNXuXnEOzSNZd
B2K8cdZ5JU6dZqITjHaam7IVTNcdYMMKQGzq5PiA5tLd9RwANixIze3uJgUci3LHNiHN1xF5H+Pv
IFuwyx4y538qftfALYxZj+yrOhQOlxrHipXyT7CGwpAHvK5dcV/82w6b7A4UFE/NwnEawmiXpZCT
WEvn7CSa9sRoQGvBvYarYgJNwanZH3KqomVtKdTLQgswEYog7nqwzxGvy6LhiGBMCuJXWIEJyEUe
Jc9yTtVESE99cZiF+SYaIHrYRcirwTr+mvLezmnJPB6Dt55UAeZlRkNEvS6muwbFXNEGQ+aefb84
2AwE/ObapbxrjB5NaKE2Kkhf27nytQyTdcvyKGmXTd3aFow4+j2EAzLbkufEglqKGjO3kFtHiDmb
VcN02O1+VMyvhyJ5lCOQT7ph9uiKk60sPg3b33gRqk02+7WfnMXYHHNrV9c8y8vmmmXPHPKoEgI6
VbhrmnXKMnGa9bepm3cqfXV1PZAe2zjxMNbhxUqvinm3rZzzNNRna3hbkhoyFn7xOH+HkXxLOKsk
IaQWUJXsIK2QBGmEoFZ/4aCj/e3MXeEd/Vzh9iWPxHJvZDYtG7ijVjCIs9IvmvAHVZNFPVPVVPoy
6IuPU+UiSGu+LVEc43Jg5Nbtkm48mvlL53jHBSuohZx6s7kfIjptHxkJk8Qx7w4ePoKoBio4BRC3
yWWjYO3xkTwoeHLJT2YanNyyOPZ4ckQLFnj4oKU6F7HaKLt4Ysq07fFmNnP+NBbzr7xJ4Glhz3ek
Y4kePOdqdVQhhW3fjaiifvaNDZHBn9LV3sPpXdccYGUtDm0vPSTwu32cIkVCz1BuDdc+FtVPxuXl
oRg6Z+mvRFqVDww4xl3KrNTixuekwW9xZWs9hb/JyaR3mjHSjcaHoXX/ZDqR3cebW1F74r5JI/co
yu5kKvNLzQkztppZSUPwheYCZfJzNmIuryoZ6jkzGrbVyLUML3pO3P6RpgWGp6FeUzO/OSWvCPNE
GuDiKO1p111yqQIfz2xJBpdB1HIIorRnLOlGzqptzvrA/jIFCLMkhk57Q5AaZdPqUHywdRQakj+5
y4t4143noqHcTxn7DYEo0nVvM1lOMpKs1Vq06XosjK3y2AbQPrDzXtWxc7GU8w1p4RlmiyWBZeu+
Ehc4NpuBXO2YASg+BDREYxOvtPxmO/Vvhuu+1PbakH50ToUaF3OD4R6img9yJPnBNd/iGbawnHZu
YrFr8z8WXI6Wzv8yIHcSIK1Z0fSWxIEFIvW2Pl2v0sqjQ9MyAyZ1uvCjAj7ANYYGNd1NAwzvnkEg
Gzunw7LG568pBoLDd27661yAkUmxsSpCU2Rxdp3fMt1o7R/L1WcSUtdxxcsgL6gxoUUZmtqXfMpz
SITqApvFRNQWBz+v/2lQrEaV3LIRMFCzs1CIdSNzrwyQQj6+lLiSUHZhzjlU+CRjxzswyiRC8qlO
XfqfjWZR9Hg4aZ8SZP0gy46hg8CysoCqIWVeMBsWklF24xLZaF48yRoKu8NF+EnWGwpxOs6K1lW/
Gqm3acb57CMRsKtfi4kPTH/fAqTmxudFKVSA/AszcWu8+StD55Xk0xR4snriX3yOPBefChELsT3r
JHmptHEP020zOvObmWTrykSZJZsLU3lZBG56W0BCsiORDjcACzgHFY7oenyJlzLOAtVWvyaPFuuf
qzP4a9VJRhIU4abXn5bnLGtpOPHSVyavRtQPPzmOKFeRRTxHTL9ZE0Xxcyb630rmQR5h226zTUZT
uSjgSibd/cCYix7ZK6sn0XnHftIYarIpqxqNlcd87dflXDwzLjmMWgXH23MxsCTHMEvvvWdtCKXQ
E+aymbgHdvVkNTQ6Nss3mg1VgZmKfIqEe0/154bO79CAtLCqvS/iGxvCI7NkjXCr3LrpCn3jvld7
eHeJxuYYNdPvElEhdqj/cK/r1vhWRMmzt3QII1xnfbE9s7iefAFiwqPsWHVkjR346X9CMD9QRvXA
inTzgDEftGqgDxGuuxwAAMbcZ4FgUGHLhZm8spONh4Ha53oUBVrtNl51NU8ukRhZKncGqu0lJkMh
o07C+EgGwgtOk9UC6DQ0WOuNXHyDDwmt8ZLYPnwoNs6S9VPuIafryscp1HAvN3uCwNAp9CgWCU9p
jtgYnqJyOunzJbUs/i6KdXbsViudkLxVh1RzhI/ScFzwoAqNQYTZ7NqsRuTjgMMW4aMpSRrPsv4N
r8s29Zg2y2dtQ5AZG9rLkIyIhIjnTl+cNhC8TzqSn8TKPtwh3YwWriv96ka8wuyOQ2nvW5ThqjeR
OpXHDkynMXjHsvBfTHwr0v4cSv2ABzFbOFmM5LUZxQxvnh2Z1ELsf3X9BNsvWokYz6+pHZWdHZve
OUu2uE6MjsV3tqHZsyaAl5937wlRXLCAFGP+afxVcDbiK2rYzFDrfdNjUApixqhG8WunArJ+sW9E
9+hIc++ReIoS7MF0sJ5YAH0KZt/ntOcqXH50tx43TnVLA23VLaa6lhOLsihia0/cimPs/PTPbbEh
5zUqPsHRscRRIVYmNMdvL2bqbsaBjaCF4aT6QOF09XuHgCIelBRcKEuoNtGuXBjgINmDMnmX1Z9y
QezcDYM1UIVEnjQU1bNTmdvNNBnfPkwZFxsARlqD/30N04VBhKTTM3RUjqsWoYrAOPyg4CFqffet
6Gp6siMThl8p7BkN/G0GMMflvFPOymnwwQt+EdfDPqsZe8NSTKfxH8NAavCkfVCdw4bCri4Tu2m1
7JPBVUxNtaq9AoTvHBiDT4Kuq1axXt+7OPY2ClUHa1d4UfQF1iM8rlwNG5cRdoyOgudEr+374EOe
AfWixSuvx0Y+jwgWcBrEDjf7yyhwTWE70ZOOJTHDFq2/m6y7lP7tMhebsJ32vEGz/0w2wUxpVV18
t34TLN7WpUQlIDwIEbzRCLSz5it1tQUp5eM6sMJdwZVE2GH9mRFxa4mchiA/4mPH9M8cHqXVLPUt
R80pyhh4+XfYjw5bkpracHmNky5/GmaLJYx+aPGpdGPLjIPPk+4xxBZswXpvhzKwRqLxTHQcHdvJ
gp8tFe5KJs2xxs8j9INWEJudoYjTa9Zu9rMB/zEuXlJVrfrcW3XVKgZcEEKhZn24NijkAfcDlVtQ
1xq7rIceagbe89m5arb2XqTWVkm5a3t4TeoTEcw6tL2fFAGUpenBksmUVe7NaIvAS86yocSJFTxP
PAFcFtJ6acjVrajCctKhhMOZCx12Uw0vchb/67TaUiMnC3etIpqJxf3o9Th+jGfADb9GZdw8y74Q
hbHWZPrXz8h0mi/TZfiQ2axGx73IkZhXzhq54Uo1n54syA5hVtUgcCt/W2vkwywh1gXQgh6Wd7md
R1pFSYop+F4hN5LcASJph40eDfdajTv0kLXMnkwUokZnbLKFb20Me8EqGYc/JxAoBIpnY7AeMo5T
Uxn7yia8jbGQ0rb40YdVqOVACeRIzCDdET1pzZfhJNhzGSL5PVKvch4P9p/TB2XzHDfFU4wgxeH7
TAm8HAxim5qag+KlyQC08sN7tCihZFKuByO7PeQAX+l4j8pw79ncfIwBd3leosK6lNPv8jdL5YfT
yEe0agDT6MrZHehXjMaw14iBJ3suZuvmky6XmNYWGvaaWIe1M6BccIBG4LP+XfU+P3OgIURkGP5g
l5z3c7CxjRt62t2EvARYKbPB9X8kndd24koWhp9Ia0lCAd0qIBBgwBi7zY2WA1YWyunp56szq89M
d7sdQCpV7f3vP2C+sGGbrPZryFJLxJWwSIaaP5kD+Qn3/wlp/1lQJgMl1o18U9r3dkFOwA1b1/if
WrU/zNO1wM+d6ehsJ7R1EvuxRjnZpQ94M/YIyyKc5SAHAo8n6hx906aVTfhnzBiCzTXtb6JKRyLu
FNQpnTZ6Knk4k4rBB7SWVPYL9T5VwTTeI3kVPPPoSPlEvQLGaRAYEMG9PHbcza7o4XGhx4POYyYw
NjmWOGs75WUZMB6E6BUa2CVDc8AWt2mOCc95rzb0Pvdu9HO2nFngLIZ46ZjownFHVRa6BsOvghxH
ebxIX73JRs5wpm8D0KVdQ9HFeZBLh9TqoadDAbp1lENczRJTeNIH4pqUpOi91nFRadkdmZKpsv+c
3/rqleJgxUG3eDVCJBK+E8jsXSdzOcy9jn1ek6b/KLbw3Oh2XXGcoLwzsKoWv4wmj7iyvtM81HZG
/xpdioyVwsBLZQ9VP3XtOHQPGTA9++7w2G8SSEZ8Y414KGXPGp3qG3ZRACuJk3NEV9GXtHpERVCW
93n1af5TtZYhAvrLCT9vs9NtKFGB0lPuYHSJObNp/kCMnOrTmjpEHXariO5NPKZjc0/lyRNnYasY
L6QJb6NsunVVgJH/DzP8dwlnUVnMLNq+fe875VarKtxLc5dCyTfG9iDpOLZe82L4URkrZ0myXSkU
ZOxzI02X1f/G8yt2e522y1th/N8fNEUnih1uP3Vwsf4pMAVWkwgUAEAI9sQHvRK8kr7cZnwi/kbs
zvJCIcpDRLfuL09sJMBrEa9lQSqfE1C+eL18johbR8bWZVy+GwtdP4c/xXeXLm4Zh7WnW925J0+n
R65eWmsD2Iv4RPzMtRTCScLjNHVAHGO0a+PXrL8oEoCk3hDJJkkQdLV9U6OyTJd9T0deClc8Ksah
O67o0J6NhjNyFswSBhWe8myuoE101DptEuSBBooIm/MzJ8UHCkm9Xk45q2cI0KFZ80mITMR2EPNv
KgAZJmw1Ae+TwZuR+ZBS+WIpdd1NCFAoIbOzLrJf85WntJe0v85inFBB7IlOgCVOQ49P+7+LxGHa
jD91np9gkr1loZgoF5BdOMlxSrCah6nPR0WGiQbggqBbbqUD2PZGIW2XjWFGxjYPk21aRI+YKcK4
yWkmTUQOXNAUk3UBntMQ7M2RZ0QVHhwkr9FXFlF/kLIXNohNZVXbMHSnJxalBX70aZ59FLIoohFg
4u8U5x+1jHtHj7KqXyB9dmjpkVvAkNdva/llXD1dvi3D4jQY8/LWg3NiNT/9Dl2xw7aH5AOVZEh5
JfOgFNCL0J+ZvznyJ7GVGc0nbRnG75Rm9MgcW0PqIVRmTg1/f63swha34ocWHfMEoWS+eEMmXfXn
Sedi9CnkVunItqzKBqHdhOfCXx/4trVe0vtGDnbEWOre51jxZfCsVH8Te2OnfQqATcqf/GCIdYm3
RJfYOi/sVyrdFl5Kak5X2SIb6mmZkr+0esRj4clVu6Gpc+pqhcWbsFxiZqJmHzjxucXE/YVVNe+t
rDVEphSpuZjWmZO/xDcEoDAkMC/Dr2XM1F29fpAc2DrccPRTBCsOSIOr22AWnmBvqLQS0bmzkOGY
MS7iGJ6uMnjmRAhK68e80jdWFBj5PSwu9UKbhSOdDAVY2Q19iJCFN26hhE4Lr3lEWByPbDg4+Cb6
rqcnXlKyC/CnkSs/TSHBGrtYo8VlF0OWlkf7jmBAXBbrCKdbtH1Ym4ePEk14TBUrcK2W14dHQ7DE
6t6KAISG23O3ej7oXkaIOuavOKeEKns4ayJMyCQIbHzkXBDzqYFXQrjj/K7NXVNx6HCdqYass84p
3JVBBlhTHSe8/6fFyfoRaiLSlArcMruYKacsKhpcWasvifNRHHBagtdQPkPFzy+sHQmZg5ksd3Tl
KEpDT4r/iGXDCaoJRuNvtfyQbCL3yODwTo6iZDvllzC5i4uYUqPSP9FPA/xjmNDmZ0BfkJHlBstn
ouJlGavyarOSf0cNXT5lYC3rDHAq5KR7vDcDLMxOxO6gOSdLyEvUo1ZyTE5Hg8fv2SJGa57XUG5e
hrIkYQ485EZHjRPzGq0n+b09pCioUyVGPW0ys5i/lvBtHi5hmQfKagVky05dYA4EIVk9Gv1lXtFl
MmEpwYyWVlhbSzidMM8FTMdiSyBA9BWY18XJRWpuZsZqSHwpD1SWPT4RevnDndFbzM7oWtqLCZee
H8CeWYXfbXlVYLuLkj1SjzMMh8h6qJbmpyOsjPHeRtdntDOXW7G8lEPvpOhuWQqDNXtLwskbnuFU
eqVloOcOjFTxwjyIYjj66mmuRwgJPfcN2tW0Zpmu79C1CJwKw4lWpPDYUU496FoPH/uJvXp/Cauj
yjmw5EvQzfUps9TttOY5UIqAwcVOejZ3BPgXRTHfnsT22nBujpGuv8Q0CfFrvVq/krQLPUXdyu2u
r3t62MuQnYc1Ro/bXP7EN8p8LY5UOAyXj9rv4YPJ0yHZQU5PDslB4PR+4lffMRoBO/NNL/3wLWe6
aOKfHdD718KXvOj+9Mmr/yZR1yf+5oiZcnlKvNSd9sxdZJvvjIGj3QUVkMrDZ1R+46R0jB0dsL3i
74P9atufgZec4Ss4g20fGtvz+OiBGGjb6+yzbwVI9WGc2PVOD8y1Q5juP7IkVkF/iDmKD6tg/jdu
4A3xuqCtvkBSdeUN9hx25f38aKfchkNuY8sYLM7a7t7X9vo0OQQj+ZbnY8bBa338iH86DIHkSB4K
PVTZ9ufnweMKkDLjxpvHo/GwobXV3c/n7cYGvI3tl8x5nMnltQ/1gYbBwVDJ4R2fJBercucahP9M
3/IhSHTvpi+7n+MB5jt6tN14wNaxfOkP7Dp6UJKKaOcvU8Cr/Vy8l6/6wFNuLz6Nqo3TAhcqOTAn
BKe8/DD24SNcvI9li/keDnrg67b/GgWpi2vDb85CZHqFPx/iZd15e1vs431wj/faPr1Otn9Y26a/
eMGV2b4deF8vTmoHNy65758PNnYwzstLur3J7ktxZjhsN/btS3ahDTsk7TBu/oJd74YnxPv24ine
7Yabmo816QOrmv3tChXaJuXDrRy2/gAColv528rXvsks8sOPYoNvdrGZQJC91MOVYFP51S3aRJv4
hgLiw3SjTQrs6Jqf40eyib3nNdtgm8D3zb1wDxHMWW/Zir/I0nX6E327ne6BflP7GqA34ocGN9KA
aep+Ud7YhM84kNd99eNvti9/ubN+1TGzsUtntK0d4slt/93u4yN8tHbbbxnCOtEHnoEOXg1+6KW3
v7/Suez3e9QfNjY+dr2tmWTa8XH9AiIy7onE2EA6rPx5e4muxCZt+g9onA4JQ877sTvRyNmdCxJo
a3tWTDB/xwGPNWg/D6Ujf6vfDJecMph3+TaDjR7MRGnZAQSeTbqtf+P9YDnjbj5IgRSECdMTO96r
B9AB5t6br+EV4uWmf4u32qY+1+fs09gUlb1yCFTbVHeqaYlbzYKDovA6cxOrl9Bu3/JXsVDpXg+q
3TkVD9fgq9vFG3eyC1i+jZzgBrrmjqevLxJHz7KLxf4ZMHTTvIZUvYs9m6+UuEiUOHQxLaEL5q/J
J/aoGG8tWIGn7P8dab7r1XYGdhHFR7SmDjK2abkLgVoKqfTFebIwQhDI0SqmYnpi7HiiOmbobhH0
B+ZBBCyjbZnHIS1d3cpJ48Pw+XmcMvVYwNUV/bGZf+OPcpzXIINKSrix4N3Vjtp2XOi9hofA2rrI
0ujrMSOea34Dj93lvuVG7vYSs3Qi5+WL/FwPR/kAtal9vWYn8a+h19sIsm13e3U+/cOn412vbupf
/64tfgrn5rKG7UKyuo07wZHkIBdXj3k/7vNj6OBWav/u/67b1GZR7rdr73e0Y0izENPNL07+9M7K
96Hpynt5jw/SuI/hgjrKkVUNOHIeXity9si9fNofB7ZJ37tuL2tni18K5rBEMwGq2PUGSI9nurNt
+7p1TffvFgRPNgVISBAI3/R3CX0ln4OA2XxNEg8yGA9Huu13oHx4z8HUFOum281Ct+ks78t7ajlM
IvhveZ/eJ698ibeK5/W/igdgx0pA+6K8R58Wz+JX94WZxvofX7Z2V181rnuuGlOLc4aK/zSLybMN
AwjbJO1jupVeEBE53xLTzToWS1Ai1OYr+RWoTV7t42q/hC/wbSLzR+dELc19MmNJZD/fSA6EoP0W
v1Z28PV17ecNhliMkRkwhKjQIs4ZJAPO4g+BDKVxV+7Lj8TPfM2FzWKH7iufcSucYTvYm0fiPyCz
iB7QE+cQm+mWjCQb+RZbLRv8enwz82O9S6wNVdGBY8SWN59fCJ9/Vp7K/m0GvEf1gDRns3jNFwmC
bn/4omf3xK4KkcemjHtLX/SA84nQJ9/4t3A+9Ad82RwlED9svfv46BlGfrDXHz7MI/C2bb4O9o84
qsZ/8EpdFDUu3r4v02v8AQnFf7zCybI56J3xqPB76vrkgG84jLJNbLNF3gLZ9T4np3d1/3PwPj8n
Hn7xP8V7Ad3cSQEIuHPjhYqdEotMdrXmYNnfsvddnkF4d4sLiXVT7f5RQnsmmxfRbH66e3/vWc/a
sdk8vWaDu9Kxciv3Ujqo5jjxBl88Nvn2K91+cZVu19RjCxM/I/W8z959CQqxUdssIc7kYncgp4E/
rPzW7Tzj1AqonfwCR7p3Hu6Y73DBHSTTNo3mVfd+jIPukZD2Eh1jLJPO6wPCAhB0D1KYRCGBJNTh
pnH5vB98YLh8k7Nw0kPaOPz//w0+YvpfNxIm7S9YyPbzjBsjm6MIp2t3fBB20haRuVu41wuTFR7f
2Bconj1w3ZxfJmDev3dcR1zIVX7tVe5yon13oS1zcMARcGNEdjs2OTd8He3SzzkQxm9xzIzbhK1E
/o7vyYmdf18GqTfcxcZLBc2sH3NSa0say4soV8IrJO+XzovOiFR2/Y47RbSD3TjiKBXfCy0E6VN7
VMW2xO2DILx5Tz5CJ/jSyE05LJ62wdGV3V9cbm3b+Z1fbOQtXTv0+/9eoTj4cgfTfwfizTn3e4hY
6HYcAiFvFrtbfAsd6a3dPz8sdytOci45xY44XKsj1Bg/f4Qv5rm3YdnuYl931w5t6h7tsGMdxCvC
S4cmTuyboIYOr3MrPiptwq/M/sWawsZpfvPNWeY9fkiPts8k7XC/5WtHaai+0fc4+b7cM0o5rLHk
JQjiqL/qL93eeikcKrFT5KH3viBIdM1t4RH38QKK8tqchYvl5jdyx/2RuBMbHsCpcZVT5Q4bmkob
pzeP7tnV7TlYsfARzXrjFqqSwj+UB5he/907Tn9fVAD7f/HbsoFHw4Pw791099s/aojYQ/nnJqfI
hS3BbeBqun888967eJL+ob22pQPPiUW10NvwIPbxAQc6dwwal9eh8Ioatw0E6m1bB/FzzF27heXq
ZKe/kTsR8Hq84OW23XKPXRQzX1+UXw07ULwNvhrneun5GQRT7syNvunesPHZzO/NTtnorEUkvFx3
YkAdDKp2vde52oVX1m14BQBfdvTVuSCpu2ljXjmCHIk7tubJZlB36Fy0zpfwEr/hcOTpJ/H0Lxts
EP4ZvuFn792m9sbLfFGuGQzRXb0HQJV9HKrvvf17YYHwtB+HzzZAewaebrcf8vgHQlB7xByyfqmn
dHePVxUPicQvVqWfBjS2sLYcmsYt2gMvuWKbuzHPIcspPihXYgmP/cf4nT/qb71zwxfrnJxiHlFW
39ly46DYGFg+GvCzDlRXW9Yxtdv6FQq9DiANPuSM+5nyS94yPdWwr1I3w2P9bVQueUn7qLcbv/Gr
x+XPctcsCAY/6Ax/8fHyu43sj5enZ3jz63LSr+1+pWR8F/bEqEbhOu7aOdlrlfa9rgkDGaGx+eNr
Aj2dWmhKeYk3UFaKGBW5QLYhvYQ/9wgy1V2FyZ4gsKEchStCIdZtYL4+8dk8zynnUXXtm3OLe5Y5
2Ko3BtELNxvd6xvqx5bcjrcux88L9ptKktZr8Sx4oq5rk+EUt4Cn2aXY5W4e77E497AX5heGCg7O
bS5yJ+fnXG5XGm0b1pudJ9mwhfhF0KFDFBjPWXYMP5Nj4qOF4ueL/i57xNfnLbqR+lN9aOeInbvw
V+53yyG002zfxtzYmWgYcdtzRQv2Sl8FCOkQUuFC2zt8wzjmVfAbsaedAjrjM/sMEVBSJngQS14N
R/uadsUWX5P6deZRnXjPyyeUMM84hp6108+Ef9vJdsdR7px9zT4PtuE228g3bxyWTuj2iLft+lU5
CFQPjIJRI94cia2TokKmtuRBHIeHJIxH9Y8yU3FGwRIBs1PEaHMbIqsqYB0DgX9N9aUC6SC7dp/U
H9V4NIcn07jyQ1S0urF226EmoVH7iI30gn2S31bGxsJzKGymg5TuQ2JfzNQbobkwIf5eVc1egh0Z
I/JHU2qbJGg8AVprTzI6uCqy39O3PWGMaKyLHNQnbf8aE1dzunb+tu6bq0D58i6Q1ZuRBjhsIxY4
1uMxq9/V5JKVOHEweqLUPz5DxR1p3MdbTiJph0EK0dt6AjZOFFdIzQmHgGyMKgXNg/Rk5HB/YjwO
hO++I+Mc5czNsn1WniGjZsAI9z0c2e4L9LQYua1437AqVb3bmEVN1d1tngBTen5fAbq1SQCNh4wc
4Wd0X56fWOLYoVKDNwLtwwKbXrT4sPCNZ/UREm83uvCWZDKn5XrZMc9Gr4rW/a499a3Ap3n/PaN5
YLJKyoDxwdOLe/M+WdWbzvu3auOQrYP6edFGhYMMYKyGNq6BnvWwZdVV9SHF2n5A47bUltuv1NMq
eaxVGOTfFe5+qhiuyJSRigC0p+5WqLjJRenFYH4XMrPvoMIu6S4bH5p6GUymUfkl0e9Akrr8B2tr
I2a98/jTZz3z2Lu6RlZQH63kqCeTnVW3ZVrtDNJa1Fg6P1XsZO7MTmPBwoLLNeSFXyspMqi7uQaI
3bbymtgGvLKk1JU64/2Jc16FhD+BMJdDNm1RMc1pvuX1r2pUVZ18mPElnVC8aZ9Pbn7CUDbvCbgQ
UClXkiGUmHMVZod/L64wnCLWOY2g01jnzhlzzOGB4fhigU6DlwEOz+lndxwrplP+WP8Y+K2O27SF
xbCgegA0qW9PmrNnQ+JSSNW6LK+tnhFwxfGgnEN1gjibBQ0e7biCa7dSIQwJeLMr+1PTAlIRfIfW
0+d2cdm41bF+B42chwyKzrDrY78vGVIToGNpMvCb5ks0f6Z4DJVkW7bwubCB0vvKe5LGMC2SC/nL
mayRiL5ij6v+Ft75e4sjI5kPu12l3CSStlFjpSiLZSzCVpJJqRdFsruqANL7R6kiY7EeaCjsHgeZ
Z3Iviwv2O5BYoQ/U0kdHeoV4Ovv1WRueL2OMZBNUvMtzr15NPwom/4tJBgvlq3ofJvOtT+QtFhN2
q743bUeEGf1mPuPe3mDDUwMeT6cindGIXdx0QEglIEfjsyreB1M+5+lOxWAgTnYCU8atAtA+aBG+
tMUtGbEmje/MC0EVJSGmlguM5ZW3NWdIxixcqqz3NR6JmHB/JQxBQJAjEMSyeUwl3N5kuYoBlwap
V1/DAcvRyB5ZEFYeeUxj/4N764l9biVD4C79VbNI/xGRRk0i+YKOZ825vlazXQvXGEpqWi80rrO6
Fd35XPOAzlhK9YXpxLi7i2EU5IOWmAeGX92ChR5lkA6rATKSiNcVMLDYR40YQ1DjNSruc5S7vFox
44V2YyVPcucqR6NBSxqRFIe5EycYfI7QBIomeb7D3GEy5VMhfSbJKkhXzKtGEzin4DCG5YtZ125s
seDp5PeyuTAPluv3JrpKxEKDahotRPTA7C9FcVkwhaH0WFHIiYRvfu+geaXAD9EXD62Y+RJ5wHhv
386Y/JbBkDCbaaODrBDqHUgNRtjGjES1S512kjxVezz7D+VWDQpDtanxov5qThhIwRBp0H6wp1TG
zUAbHK6QT9A7gJtAnrFlsztPBhpGJfJ4f/C8Rt6H4UoQBiw9WLNSM8I261KxrUE7hdhYqMb6Lx6Z
utW5bTIMSVSOsZyKoomnW4g3KVQYdV5886w0+OBrpiPjPC+Nb+IseLYL65VyHYAxiSEro4/KhtjR
sUuYGFeb7F/pU/KKPAQ5vify3axjfGRCVAxsVVbqjH37BmKvgzdCVMIg56isPpds8diCFIPRCIO5
mvxArBQypuSpDGe8Y/nW7SZlBARkEBonJlJKUtHTp8Fsrtwh+82jDxmrBgtGl6ZgMqROh05YkljM
FNs/rZnZhi7MlXDzdAsgAB6MUl55LdLtVcu2M/FUZPu1aSLZvXA8zDGeLfJPmDyPCcfhCgbohPu0
ioRxzOatmHYUDUbmGDmWJiQYaABZBkeWILsPUglPTc+SGbLJU7LcEyzYrifRJIKRtPY7JbtwynN2
186QxP/yFDll8i6W+kIcUrxQcRH8HS9bNb1rzKIMpuaddo/MG0Os/08ubwjcnJxEn2XFokPZlwQL
U5VlRXwOW7eYck1qBh0eSRBebkay3jTzRcxkazCQ+ZmhXY0dUY2E3a2MyBn4quLH2L9L2kvkci+4
RxH8jv448Hm7ZNyNqZeXbLkQ0X+7uHQmjCmH+A8rgRr8WSGdAfhSwTfjM2/vxktVtYd6lRxlOd9a
sPSd1XTEA7F94gjAkRtOdASYDqa3rsWeoj/WSfUfhU5srCP24RD4BGlkCKmTsps4elZdh2M0g2RI
t730iSEKlYngv0Blkavcm3GPkEpSSZJXhVVFfBuPbCjYO3HGjFfwZXxpdVAoa1bMWPGc4h4RVgfP
oL+z1pyK8OO5RJW9dH9t9z4Rn4LO0P6POrKkp0a5ZVRdWUR1BNMSnoKq5T4jWASJmAcTH15w9zEj
XMPpS3TgExhuObSzNoMr0o77/x75MhDbmHg/qkJpZPw0jKQyhlZhA8qZM17nlBdQJYyRl2Tmlg7V
S2EyZ+wuJSQqmNwTELr5I2q8JD0mlKGy7DQjODicARk3UVhEIZhPiCH6QkncKb6oPJTenzpyEAyh
l+ZLWdUTBpVPuXskOuHZentCu5531+kSIReOcuyQjed7oemfpBv4pXJjGsgy64mxUdTbkxE/5cta
eYh1KzXfIV5zkEBMFvWawk8h+idk64oxZ1JfO+goNQoz6yUFLG8QOcBPbWj9qVbGDJ4E1Vgswznt
/sp5QRtrbAYWwhR/RybFeXgt8d0qVzQvREckSvvyXNjk6uA5Qd1nzllToMqs/UktfMVM/kFJ6NPK
Xak/6mx5A7VcAQ+qgMy2UK92GrtTCxKOFFDST5i7H4wZ1UWC7Us63PSaYBI13nXsOzmbt6R1TCE4
ehNDvSSYmRiPdmYSx/nRDJQ5unXIp+jfPDL5YPK1aK7BVxozkrQ1I0N9OHR9vkN+LZnS2WiWG/Vz
ixWcyqYy4P6ipmdjUoWoExsuGI9HsYie40Ukf2ZkVP3HRLFcLAhJG/o/T5LyIZfOtRo7BsyLGpnt
bLykJiQMVMXjMnoVG3SPxSPWDWwfnFF7E05cNEIhYquuNJjh9yrSCR27sJj7Hn4iKtOq9yG/0yNo
JjUe+ze5le18qbqt1YvAKPQB0XFQgQWSKXgiVYhlyscZ60oY8JpuouBFxP1qGiXEAvxWUtkXTJIl
XX4YV9bG5M4QJdY5AEAkKLHjVm2HjPIfmmkFFtblEDIvfcMQ0IqHqzFKkA8zXxSolPTEIlwFHS3K
2SXFN8Gib5DwWbvGbA0WnVEXlr5ohQR5IcFHaTJoUmE6zLHPeLbuCVTKQOJnMnGh5COdClOQvF0a
k7ETyMa5HylyqXZzqXS19S5MXrJUfKRU2ZQ08JA9Sbj2nAkVIQaY6/axggASoZMkXYYSHjqWpB2L
WT3j/yID+Uc8CVXtiy6txarxucq8KvaXpfwozQpm7ElcPLbvasBSlA0WwoDgDfbst4sCN40xRzd/
Jo038nyXRGkM0ps80nqhYhzvqwUTGXUfLw9MgxB0HdnI1tVN0JpRabgRgvdVI0FGZr+lCMIN1OOT
GvOnmEaIEJJLd3O02oyBGctxVQDg1JxxLeUpRy+819R4dKlBvmXhUylhW0wm3rLakVb8KYXqcaVC
U850KMclcRvoneoZ5LDNWpzDlNUptcBH4t7ECGk7SNW5YVojKITxmlUYZj/CZYSy7Ux+D6RqFTHE
bWnhNSSE9VBATpdelYjR0JDRfgrGHJiKHXPwZjhUEaxS04PAYIl7mUTrh4oGfCZDfpIuYxZYcN47
fGnKGL8o0m4rZLbxsBlnw9WK/rVfQML68or2Dg4ytHP47SkBzRVKOQ6OvS4vryqm4jJTBqmstknz
K5u9KzZzQ9b2HeYzeXRPF/mmDfcOs1I05pt1adBNMRFezZumbunp+TO9t5zT01naP0VHM2bpGx4v
K2etHZ+zj3GlifB9GIlmaXp/KZi4jMtyrNUiaBsOmuXSWqCpQoRFaGKItUle6jYy2M26O6QN2EV/
qdmdYS2Q1mA0CoYkt1lnsAvKLOc3xGNEKbjPdptyfyLtoTbioW9gsiZYoHGc9bh63wTvalGaK6Qz
0ySoo7tM82qjxqjKEqxXijw/6D1DAH21N+CPGL2YQtWlnyoZpUPM2LY9/9dyDP7IMsL5RXueWiHF
Ym7XdiAOsezTXlnxTktIyMhVAnAB7dVLmt+TDEdRCGXQNhZKWasisgAiDn9kXVEHDcimVhuN6OsV
m3BbyF99Fb9Z6nmN0rOuH1E+70R3vvRUfC0RDZmq3pKuO+ga9NvQT60EQqKJDe1FgRowkBhoiIgH
FbuTb5bODEyxMLAeNwYyXQOjoj/RkwgiYP8krKfw5zWit7en9S8n55jKxsXMB+cqNlKdkgFOzVOx
n6EomjgSxjOBCzPYnAZLFPkS9y4fFx56wEuiCPR15kXHZVt1iA/QUrVZjIbMjE9tjlaMAALRHAke
7iqMHKNMz2bo1XiuNPpii4N1SIqdUnYvRgxVbzBOVlz8dXnniZsuZBtKyQ7HJkmcjLXOHZOwtCcC
w6cvSs51XmxRHaS6cG9kQmyEwO15vbWW8Fuc4z28+ai+1ZMCMyk1fX38FfFz8XNHWoRfksNC7jsm
SdpJWhW7VpW3mqjZkU0k0UeR/J811OHMB6MQtwlvtZSu2Uy4srumUeyWHOtWfheUJanH6VzkCsGJ
pqleoPAMKxwpIFTg4c72jfSWwa+C/9Y0UkxpjyT3xQUQ10YQtMuCxOrxuVlXOLcx6q2j8hKbBDhB
NTYUwr2IbsZwFjyB0phqmyG8KL1W/XhYm9mOc+KM00fYH3pYxXi1YZP1sVbkN/Z79kcY+su2RCK8
Xq+OGYeNwlC5wfCES6xSSgNFx5wBbeOLglqjFxJxE3VxW4ajKHDBfCb1YSoYtkG0CgEXFpFIAU4/
BuqaYbZ0b2jVyygQDX5CpcrJUtA4jwPOQ9TlK1z1IvSeKerEuPlShn5nUmVYKHyWBJk93vI0X8gt
3d8F3IZIDmll8Ta5vM+OSGMD+yZqz4KVbn5zHwQlD4Vc8Iwogmr2k+hdPJTiUKT8bvBbWNaclF35
IehVitITt/xarmdUIiyYBioeZEseLDzW+b6WrJ16A07YU3cl+kQF4RBKQEeDp2BIr4uh7mZudi/S
tsMCGoae0hNT8dWsOPalhAes5uYt4GRNSegc5eAtzL4SJgLjtUqWd524EnXkAMA/hJoT1PwSR8dM
5evwZFSLQwNMG90nTRyt6SYd3ilpxhUZqvITDvwBWrogf2ZQvRoFSn5rkKhNKEByFJ0PunBteREo
pjLdkjeD7MIpH9wOmasoUUTjzTeAQThFf1F0E8iYzP4t0EehOdNIfXnWpzQNLGT7gA3cwDWiCtnC
XHsjgKE8AGEVHW4cHiR8KRZL/wcgI81smCp3w0zGow6RMxnPY/+8wlMQtwvq2cw+wd9y5uCi2JHZ
rgqWn+h1uzLfTxHJSh8CkJDLC/MMhhQqfIiczjWtMg/MUTA09Ux7HVtlS8lmTByXA4JbdA8kFEFu
H8azXntNww0/DlR+SY9agrUo/YfOwnacpGOK+/0wzY5k1i/mPG0JRcJxAE4Ftm6K/sjDu1rEjP61
j2ICLI3iE1DWq2gXlyIQbaYQpJLobItXquufag+CLL+A8A6UF2ybuME+BASosg1aJQ432iBCE5dj
kf3pMk16D1Wma/YI111xSShRj9mTwqsk4IqTNkrrF5W8U6wugEaEtUlN9LYmPW9Fd6jUyW0EYyQu
AhIhKfMkdzXbPKyr4W7Jo2cgHy/VU0RjbuCgu4h9aBUhQoTmZbqq9FlOdE0ClFqTqalcLExjWQ80
lDSI9thSrBvufy+9u1dhyo3O9gK8o0VKGB6VHCliE850dKTLQW2BuyROWBgtcOWPQEvdisyVOD4p
g69xl8lrQBV5nKO/Dn5fk+IVn2LbhJpDyASW6THS9DZEPPNJJkkqg/xbXeMZfJh3EOIbL471tMSH
Vnba9Td1qNghRX8g8IMc/cbcMGUKyZBYFb7c3fVvDcE0F9RT+t4nYJPN9jHCLxSghOjFk1UfjM1w
mEzV/U/YrKlHyoeGHtfiUzJURPr6ydgGVnhDHKQGF0n8OVeijxVS4wpc2gIhSUpts2gy1lMD1iXJ
XnTwLNKSEmQiI7wD214vFzbNjoOkp5tfkCA3QI6iarCW43NnpIROpMB5uSdRG0/NBwoKoVqSWwI9
AoG3CnXRmqmLrP4bAf2Gw1q7pPTMOjwyY8fko0u8Tr7q2SkzUSWsoXBpACXmi9rewvpPzZCNY2xR
Bgmlq/hCkRXIPL1hUM5HBnZxMzQxvAw47KcO5kP0h+D3v/NYb//GUn4v+ue/BE2hkY3fLc5hC02C
2GbXooGT2x+83QQsGlPDCl2whVKaDmOcGO8+L1IEPekJfsQ10OH1l2N+VpW1V8i1C8flJvjS1rrf
FP2fFUUMF1igmbyrZhnPzPWNOQ94sN/oIJtwiSkMuuijxoRfIaCo0Ye9gOyfYHpjyPbZ/Y+l81hu
HMnW8BMhIuETW9E7kRJFGW4QsvDe4+nny+rZ3NvTNaOiSDDznN/G7TONsNuZlido/6E+hXXHRUEG
vYO2lqtelT8Ve0vc55HtYRHxcKY6WpIRkmpGcIM+VZcs52KhZqC46ZYGpjOFvXnc+1lJHUiiNtKX
kMS/yhI/BZLmfsp3RqeTccHYNBN0Pf4C9Y4tFYbwTJgnOFNaeVOLCuXxa7VoRUa6VbdjwBlBvAnh
ll2AiDnYGgJTTQXBo/OSyr0JchD3XA+AkCCqxKYRKmli8GdI5fsCnYLpALR0Zq7ALbStHHwY/HMM
N6A1RNDzVeU+Vhe4QwhIVxJPWF04oIYyPU1xtFUvYORrruA1deGoExfEF3KtJOLFJUBYlgeipUGY
MLf5McMjgcUZsvCECdY7olUn4PQ3jmDi3INDUdrQpyR8cguX5rsMPyv7KNCxwOwIC4dD3Fz6CNId
SzJJIftc2q96l78MdH10MOqxj3l/iNYBc/oJy9gKAqZhPNY1R80VSsbuw7MJNMRNxKcOeszjPvHZ
u8zrDjdib0YER29s2KW+iiCVvaUSwqirz//vwFYjk8vXyqBsUU36vQka79oPCoNKioTIwZIGYt4P
C7pU4Lp+EVzUtleIh7bkScjjDI0Tmj+P1E0J7tMQc9CYy6BRFCr7iSQaiaLTnhaP2Sm2sZevEIfM
X8n8XSJkAzH0k3xpduh/S7IBUZrRjNkB5Dp0fEaV5MWU/2509WeBsSzIdG/c6RJltGICzg3+xu/l
znYE7NzWJoZYMGznELuwh3XjnDBe4fzrun3srNXoMqJB5JfThHlE+UwAz4ihgokrZe028ZvYpYm2
osBhSD6I1ZE8yF8SlpgE/8LCuEaEG1BkjlyRw3/GxuVQQV9Qy9SjDXTpt/STaZ3l3AK8RUbns++A
Y41EuUgaFsoGJJ6Qe9yKWlbdLInXCkcyTtv2LdDQb+VbH9871hU8FtF5wro0GvJlTMsPndtiosYA
fXBHnKpr0/bLphWfFebZG3ADPoupIag8/AU3UvNfKmAi7ezk+cWqa5Mt5/iYTAsRoARsTiPQXR1M
FE+r704MSpcd8ZA8qBcQ2YiRxpuVHsuM+/fWRetsyt+D0X8yEB9lqLR9/SSqYjtrsLLjIbTG73zk
O538St8k5wEnfkpVtm4d1Rtol08TdsdGnbuAwUbK/uNJiH21mSKKJzwSZBXHCjS0dx2wSU49gC1B
HFVf/6T2x6QhNa3oEN3yu03tu5wf1eJUUUqijELCxACGeF43rjWi5zz9DouOJxQTHDfnYDDhmJwW
DCoRMslv5UFmQuKrYdDzCFWWFWjYmBJN+w+TxEyccl+fbDC3scNX6vx4BqSHQ68kL4rLHjTYiS5h
gxLgXjMW+sbdYl0xKJAekRpyWgZdfNW4vGbjG/KY9mlvxf7xQU3IM5tbBbbhCwihsyjGfeJHn1nB
ol6X45JvgaLg4fewaEwLNVdFPiFCHxXfJpBytX5bxsWAb+ja4YAvbemzq3lcHbgelbNWLbXKmqgG
DQgXfSbWj5acnHoA6ktoSBsyiiGKO78ELP4y87kYycBFIu6N8Vn9/Lx0SarroUKwascMr3V57SeA
Oo4Ugm3UNe0Em07+VBOHI7opDtuRYjaGZKECvutNa5zI+EKGzjM2hK82EleHPNDGjLeqxKjTKdTt
Tx5lMSB1sUsISsl5bXkEcyI2DveFTYLc/FvhxZXhG4zQMJ3qUrJ33CHcdH+mveUzA0ZTsIFCUGJE
5GUGVcgnVHkBGYQbdS6C6iyUJfw+tkipiSRvycLjksW4W3FW9trH6NyVv7DYNwNlRv0/f80MVC3L
NWWRG2Ub5eoPuQmM5pz7B8VQKsuywvOnfIQm+/dZKRcOVHmAODAEZpfdfuaxVG9mjRw/3Iv+TE2K
qhZCrjMS9QYaBcliQbLNHNiZdwiQvZBw8lA7AOjJr4dIIsR1zGZBIH13dqr7pF+b+r0mmzN0acch
jCvnSbMrzKUM/8KET+zxvnAl+G211CyELMHdC/8SqtB4W/ToDNim+RTXX7mV83JfNGdx0cxNnVx7
QhjBCKrHghNKDW9JIaAyH1s+y4GsNA2A+MZDg2sevgnmLIq/LfMttc782Cb61nRmk6e2+21ogzDa
cwQP2HTywcs8EJfffP7mTfDSp856g1XI0yctffe7kzse6UdrRtUj+ZwT+qSl6SkEiklr41BqEQ02
1c/YZws7/dIdHvXhKFTJ9ky9VftQMuh6cLRaz6QF1qPcS17YUtuTbVgAoVUe56l404hzUTqB1Keq
dY4fBZ4dokWydTUgvs3775SYjazG3Yb13mnWZRyeS0J2rOjXbpiJqAepo/LgtumnJk5izZOelKRQ
E/IlZHbw44HU4Xln2eM+H2+ZB3dHqb2F6hiBRX6KK3flaeGax8N033M3WqoJ3yZpLiqedc5jzd5p
81/jvHSjBbh588eTZZbLrtafLMpwEu6LApqfEHQBDzKShxTBKrvgDYpIzyhpyQQKD1V/lU1UBSg6
IaScIcRoLw82jQ5s3npe7NX3v2O2NonB66cZrg8oyJKHsQZCdSzaAusH7zs1q0MRMeT59odJdtAU
IKGmXeQhp6rwJfdbMmf95ifD2mvW3sG3J67RCYVNzvC+BjtCwxI7iGRdnm3Y50LbFxw4MyLNyF4B
RBozWTG+tqh0jBNMeJihnKaDeR3pjvIUriH+QMuIA+jXlQ01JzLMyCy2QgJiQPCkMwgzRkJlT42J
xiCVbWc5YHBM3fE1JaEVyS86rtRhKQNLzIMXcVQ8jprSzbR+RjA0FdvBrA/JSo3qSfk04ECOpjd3
GI515K+kPhA+Fj3pez3KNmNGg2uTnfUQ6TT7H8TBJm6tJ+UUV/zCGDxFVYWzxdYeJ8ZSs9Q3KG4o
qnFAh2M/eOKGBYHwYoeTWrVIc/tAyCgy0Odn9akJF72aVURL/pQgsmMdbNKJT8uizPZKVqVclYDF
nm2REMkZj5TD4tlU+4AaoVNABdaDlMlSDQZSjietAmPW6DOn/GMOrU+Gx4y+MNPZOWS2BcFBiYFo
xVI8MjzrALVdGPpSEI/gciOWLiI7nxaXfJl7yOLCD3fEG+Oy0SOPyeYp4W4Cf4z0c4GneaRKcGAy
GeyTyx1UD786n6Ri5Uy4OgNDI/Hm5Bv4qPNdTi9K15dB+JuO2NzcX4WXM/TKcaMsxYLWs9r4yAZc
AjSWjwBAFbH8RHYF2knEeBO897gi5ZWAXAzWCl1UB21nLgvbht/wLiVpMR2/lx88+mB8IaViCReE
42BNZ8yL7HET59VnOn04MOfAAkyd1Lwnv51pvle680aakUGob6ds/4Pc2ChpFHvlDHjllNsx24cw
v4qVTpgwrQH2p3hVH46bzC8VM29U7cL8rR6xcSuwhwvFM1OKWZCu8FJn6GcqUHaMie3sbOt8XLU4
1rkZ1RNFsoWW9WTlJStrnHcG05CY5dbsn1G1IYIJoU0QrAjw7s5E3V3Ge9cLt31ubgJf3yTqggPR
RLhGZxdG4bZ2d35nMDlmrGDlTPZS3V/aaLiC/q8q7OiUdyL6z/6dmlV7qO03zzd2AqULqZkEhBAp
Z3z3vKmkJCBiMVAQtY69HtjVJ4YUFe2CQk994eVsrXW0HDVU+1NFomhjUvOIVK0lDkPJuDDFuEQY
R+6tbglPi5P2UhbTrdE5aMI7P1wtKkoql0310S0eq55Cj3VGnI26lczgZDJoKYTPHwys3vU6By5d
yCZ/s5JiL016vg/FNJ5Y+pS2zspP9Syp3ZHtoV/ZNEP+Mz9T7wAco6Bw3sl5FWAD0S6SraNSi57i
tUkvbOil4BysNOPBcVbGIJeO9puDZzdzfkoieZqNbLfJPe8HiGTFkjEy/jvD1vKJDCUd5aT0A9xQ
TN+A025M6Skzovc7gb9knOaKlyHSLBtgfpL31iPHA3jaDD/Mcl4m4MGEYT6YdGsDf/w3pnBt8w/6
nyIaZ+2FsqQaOdgon/oeZdGGK7aDdG8UPsXYASBik+0S5u/9WML4WmthuGyU487S+dpV+4S4OmXp
dqOW6DpGCZLY3IqW5YFeYa/7TRKWqsBb5eN9gqZxXXwC1WPwM2vd70x9YMaj7GLniYBV52JCTSg+
BuvbN/Onkghyk8Rkr4q2CqPKKIZrzXQ5hTiEUQBGns3m5bSvceaDL8beNe2+qIJeRZiBQ3IZJAEJ
Y4FyeKZyq0TXHgFu8f7lXOZD5hxSqD9wEn9YF+QL+kePhMSi8i9izE/Otmk2ZLzwf/lzYRLSXntS
ufoBLBHAyuJnavn2YiNq6oIuIf7fpolf8BOpPii2EP5zHZHYfCOkuWK81rjfRg1Iu+RegmJc5aWK
LvJ4FsexXPNUt4N+cYKDXRp/kxsf2tZ6634K7m1+UaqZJANHexoxToH3i/6vYgSY8CuRK7+IBC49
TPDU2tAgDG/rUmE1eSnAspu/tCJZmaChMy1BjbRf1MKt805WlD1r6Ooa8WuxAeYBWfWF8wt1W7MZ
5mSDUPyNCIZ0aNDcFB+8qULWypvr8IG/ojWLtV/ECDGyNi9moBsj8mGg1wpEsFj6o/yvaucHzcKo
01WkFQZrp1qr8HhvzmkbG9cJSoXWYUAKJDqueeVorALsIUPjngo23Iy7yfQW6v1E54vczSXdMU8f
HMSqkffiAPNyzqq3HqJ1DiXBVNyQeLoYbnhRGiqcofTQh37zayhCBiGQUpQ0e6Ujyap94H9Y9r1D
RqFgH2l90gUjIlBy/rspcbp+v/bKETUbYwI3P78sMdcbmFZSGAZCJ9gMnTsHKuf/OG3Uj+YcBefB
x5quFDQG3VOHxcqj4FHT/vx5DZgGRPtJUfoKOCimpzu5Iv6lZXaYMeB5ilWnJdU+zejqeLX8Ngjy
HtSPrqkp5q+z0CuUNo3U+QnOwUm6iyji1Ry/kqP3b5ei762786b41X6acHxwmkPbPzA9ym9iQNcm
kjUXZBxd5VJ42SYsEK5qW7NcI+p+sAV7HYovZ6f+7oRoIf77CwgM9Z6QHAte4sHJygyCEi+TVubF
towUmCXsq2E4zrqpMpy0TeBcqVDtNq37nvktLWQw/i44v0YDlJ3sep450jGYHWnj2pvA51WqwD2D
+33UYizVGb6oOtv6nnkvyZv1eY4swoUcIB3Hwnggm7XXHodakhdGPjQ0sRJ/9yu06j5pXO1togaC
mamX/yTwC3cgrlDINdvazNAc2+7dmxnrEBLOBtYAXKM1sYFuoT3O4XTmjNpJtSvZ5Q9iZ8z08CPB
BJAVElUbdtW/cBMhzKUm++vsswnYyItDMkqSZifC5P2xwJmYqmELIJdqCptQIVssIz5PgAMlpi3l
LzeCYYYUXPSHLgIktcu3GPaMkt/lvK/nek1f5MKR49LjNRmTPMay/ZqbWkXJP2QDowsgPs01JPMR
tE688lA8MDb+/5Iir4qS4v1Ij5fVwwQmzLwQEhaxCPmbie8A1R4v7cePL3XwONuIQ2mdRYTIgbfN
p+fK+A3g4SPnWR8GqqfWVQv8431mITaxg3rPCVRwENzz5ucu3dhbdg/C7vgI+0f6kreWZm360n0F
I2IlteEysc+ZmC50hAifTF0YQ/VLnr83v451RRoTwTyCd85EH9ZnAZNU0hOHiGRRagYK94eh5Ncc
yViu7oGNrY4jRAh7I4f0zG3p8KwSj6TLu0awBuTZuvcKYE/xHYbou8GX4pqSO99c1sZjg8LbPqPj
lHb9mI+0aRNmv01GcC7DWxVopRO4elCQf9q9cFvVF7slQE5u5XzqeQTRnlvVoiBeyt5A7DRwBgQA
LvKuxW0MQs+T1aLCyEhd8tkue3bkVvwivoluI7gZN2zW3NUCl0NwAXJD8C0sgmViAwrYQN+0QDc+
Rzk2fWLaToriEab+IKYSXAzfSdOurARGgbqmDJ1cT0BJ8ClMAv/XwXPCqMjKDX2HkETpUXMHFibY
W+ldPRwI6K0ZeDXb+JihPlLrhPBVx5NTmC865TIZCq4aEQ7huwRt0ZJGolx6b9Ns1w7FShEFLrOT
iskpYOLjNj62QXkaqC+IZUiNoL2MqhTVbYCpPDSGZe+57EQc2HA+SjyfZcb26up4nUOD5sXqIgN7
maH8p3PQnCixM8jnwXPjtX+e/9TQvsbGAxct6zZDOuzwnjd76Y1XatI+kxwRY+1ofLESY4Vk87nK
i53BMFR7YI+9gWzxpNZwhxHXpEMo1sv1UHSYhfaKnYuSJ4c/VWUPVWxsfau5Nua0UxJ7L0/Y6ayL
NNQ2mphcfdFWk9Z7xBYCe3Og0vNDjZs8uEqeXOjessopKstT8mksfzcN4ll2JoB7+SYAyUfX7xe6
9RIH67RzbwbqEc6Gbr72Kd/oMpv3ow2PCffN9HRW0uAmIdkzXDli2KFwI05FgeQYdyCycqS9Uw90
wMdDpG7SrpPKWndWfGmSscU3T2jU4J8KR7mZTeNHC7PnoAanHhgfQ5YSdWFnSOJTfEYT2wYJTeEu
r//mkgaKSTMle355Y3QFhOfbM4F/z1iMqljsvSHZlhlGYjanmDiC+Tmhda8ISQ9FURVEAzoI3lQ5
0hxbXRuD8A6+YjMiydqaqq3phjTyVSurOVEkNNJShXCTojLXpBkm1pIDB1lpmxVrDASwjcbZf/Uq
cNcI+36Uyveevnhzzo49i19cTucCcHsBIx7Gcsm9YZIzm6eYJSkcFZg6ZhBNNUkQPbq2CC8rjAHZ
MsAO4t680J47sNGMkchlcQlbDJlsxzCOpq4fjVOulBIe8dTtH282k36/lgVcVUGk6kiDvJm+lvq0
R5tQ5/PRsShS4o2NobCKQQnJmQpk7JJiE2zDAjPhAce3TELAy1+vufepqw4IWAeC3JiFGg4NZoVq
YrmPDdI19zGag7iOr0LGL9h7c3ed1hFqVoWIo2uAJC5jSTj1fNLTEOvLvGtbDxEF+X5K6kAHlWZk
K+zwPt3lnkEAWFNeVJgNGzizXNeeEjy9zvOALi2Lm7fZLPcyxGge2M0m7WcSIgkJOwam4rfMjacC
nWjwSGRw9Z1b3MOMBK8WN7NIQvcBpuU8IMT6G6d77aLX4WJ5y7D/R3qB+HumAavpHg2NviAABSel
cJIke7IJCG4KRPEeeOd4Otttnqxbfe9TOmK6L1U3/jgBJQi0z2UMYyOGr7byt5b3ast1N6Ft9jF0
MCj5SESDQScgdFPTa2CSTpswDgYjlmQzBR+Yo3Hh2PKgYe4nqiaHOlQy7ymL2f9QzeV/g0NA46T0
dY9Zr8MUQ2jxnCtNvQf3QxTlNqFIp2+Pia0fGfNncChNgvFDx0EfMaAy7NfQJDwxHt81lXYcZdRP
B8FDI1NkYnllYe+ku6UIwTKVGre8+h5D8Fij88QUkjJrtAa6XIJuMRbwb3t20/q3sV1G4GPVBY8B
h6lE0Nh5R926uYIDDkbLZQ+3DRBieixOtZCo7ps9OW+K4Cb6DEyEGjIWQMsY+F8Xz0wWlBisCvrH
LD6XAcaiVinvb3E/fw0x+TsdqT0AlDEnjvTrr7L1qY7xfpsh+xn8luzmo8IPCO7bdhztndd86nrz
0enOt1mSJqnnGUAu+iiDuPw2mZfB0XEQQc1yU2PaNKh559EZ2RDrl7wLlbBY4e4MyouwewIxVg5G
Zh6SjhYqeTibdKoJsoOS/5FX2ObDax/ZN267yb8iSUUYzbuln5LSPXZkUoCPe373aoGT5t5LEUbn
rJ7/k0mUYtu75r6q7T1Cw6XGCwUYetFd8xlXU9Ju8tDYsMMZMzZRBySR+EJpr+oLSaQdX3U/oZ2h
cFdJ0yxACwi4bHH6+NapnMqV0f11W1bwGb5Xb6ZXr5ipc09X6jtbW9neYj1O4ZRNWpadkgNYyRew
c/YqANI5O1Z0aDEBO+MTVwbR1ligMGKF3t4rrMe1omoQLtOQzDdOEDpYMyBb4dbX5I7U4q8cBFJJ
7Jwb2HqMrIIGIDLrsEMwcZClvqtBQCfpLfVsG7lsRZ17btm0Z2iPDLQbF5cz5HTKMHVAysTtPpj4
/PW9CmIpOMl6tiXqMi/zzencyyCGhTNmPy36hLa9Ndmp9E4u1cJ9s5uo2QkFJIi7IHl6VWpUUPLN
DJITrKvSxJeovuqqP821IZajR60HQTBz/jFBzfvmL0bBerppECflOcG3EGcoZHFRuej2MGaZ9g8m
6AnCXSR0vVD+E8RYz3pg/950VQPbwUbs4NoGtTz2N9mIT8r4hH1vjtb8ExXLGDxRN1k0sdlztQma
HRFqdLTJ79h94uNnwM7qJ45cxFoD1XfNW8vkMyT9kfBj1i8vKdAyGMsoHy7Sf61JaCN5bWAT9quX
PCqfhFMdhDQP3sCxHOTWnca/nZsgtffbVW346cLJwg8nj3aGiCge7Jnu1L2NSQwECQWIMaAUSGw+
bn0Ex3Ch/5Cd5sQMiHegbWy3X+NeEJ2SQ9/ENlUwNmuO/XB2BZ8Ub4ZPdHiyg/uGiZRtfjErlyik
SdxMZBv5TLIAIEzAD3V9moAoWGt8dMXDCJxh7sWQdKhTk08j4VahgQ4i1G2xDK+cjKKo+aQN95Tn
UXOfRnFjoSHdD38Wxw+DqRFP6nChMIlNtP7VGoT3NlsAqxROhEnvA1h+5P5IXTpo6HB0jmzJmbEx
1d7kpPjK6XadEa73n32cPsNVr0xsXbAuD8QBruJmOs4Ij3tYHRBfGC8sDJzn2XQeuOBtE8kC/DVQ
B5Ciz1GusHkrL0DAVtD+FLASuwQGwHKth2TLROfevGZMtVToCgZas9j7mGM0GmFRI1lFdOxa4g9w
HFmh8dXY7d/oZHs3oULSlnHPhLGgxRlRfzMrFapzEtCNCdEcqb2OuYMr0yD3tmqP1E+d7L8UF7Qu
WTRGaoO9Wwn5mGJE9f+dgPeZLyh9scvGDo5xGmO2fm/8+MWJoSORzvn5nd/xkrEktiXXOyJiXz6V
pBpNMyFPKZt3lCjSZpFSdAA+RFwPVgYbR1SfXq3RJCWd+G8lSZ62M9KVZGSIs7kcEY7sE0jPqvTu
c/Nb4CMW9mlAsmdz1jmas1HUtp7WOwcWpcfJ0hfFUSwSZ/xo2k/yNZdx5y2FEV/nlvR8UqhrdFwd
xpQyJuiVcPlHIchSLYgT8oi3IvMqCa6J0qaCOjTVpNRTpYYuHTBg5MP9CzDCFFTQxcjTgj1QikDV
aszXwnnVeYAbHa5jcIFpiI9KDbrUovHKgZ4Raq3GMRt5FjiJ8iUOKIWVQKdOn4f0PYrWciI1MS9X
pnAewQwm3Klk56LettHT1jlffPs3wVOkbmo0CYsy8peIZRXIE5jBtkvzFc1MEN3yZsv+iHvxAd/o
OeHHDiMBvjb3m49dBSlIXKMdnGilOM3QWXFjLYfqyZ5vQfgP5uGyfJjRQ2X5PaDgnL9AKett+1VE
sDp3BTzpyPv54AFsVRPFiAIn4P7sJ+qRoPqGk5+/Biif1ENRZjT3kKVTZDs0x2igKuzigjhopf0E
HCUqoO5MAq7gBsF8ChsYC3HIoLNCYVTk+dnpMYkidbGfmAk7ggZS6i4LLJQlG2E5bD3iDvvhcULQ
sHWrHKxwRIVyyny4DLddsrp65PmhOJXGMaqOcUiIE4GWcG1fyprZv/riN8zvMfugCVuSa4tukGSH
BuV+MCl/UinyC1GSGkW3io5nAWdV7PxVWA7qJZPCRLdFundrckNiptN5wp200OIfk5lBjPV31XJ8
4+Md7eIlpyF6QnHmLmNa1+IJQbV/DUJ6HiZAhrhHhN89CtilxviISIpS38N5alp0/3edJLk+XRhh
zGZrvUrConnoz81U/XReu4zda0wUaSKGQ5sHOyVfputgpfOqNVhiDb0c73uqExI2PGnOjT4d1Egf
VWrqW3di6sKZwSjQjlzGU831QPZFzo0AHIC8cJ1feD9D5zNp7HUVEp7RE3iWjO8YkoGl9ZWQ2tqr
EAyF+xRYdBhfyPsl2h5lDw8ZndDIjIH5vOlRlMAI3vAR+uAO1GFqUbygQ25VlNU277nEe/uLmH0a
lGmwxzxpo0xj8+fw2o3gBkg0HDCX3sXmw5eyCppL4DJthSsF8dgUkYLeZClwN6m25DJkwVfJFwNR
LGUQ/UTW9qaIMKiXZOgjZ5LOLpPtKmn36l4rrXKvI3qmtwTvy1Yw+NO22+rpc2P8AzHVdqS3HHWI
7NFb1ncFUuomug7GQOsDQ7scfr3gGYOqbK5y8DiETwwyFZpXjfm24fvCl4AdiD0hH56GuX/jVJt5
4JB0Urz052SccffJJauDhhxODeBdBzQjM26i51Uyfrr2h14jHBWh99DH2qEi7MEiH2aUZwVCKzU5
ryKh+9NHsdWbf5OPxGF6dvElU13fhq+tbT4pLHW0v6hqeplrsXD0W06dJy/LBNF3u5M/f0Yc8BUR
foUkTofiVYNNRl376hzsUzBwF52gGsZK4ltG+WPn9SFMrXcxiOXQ33LtxrdESzDLBXv1oXHaZdaJ
4RRBt89fb4XBAdLIdRmtW8tYUatJcoSbPmZCRd630LWZA/jMG8f/opvrjXql/15JSTJO/AIFk/Y7
i0ZxHnNIglzz1jzl0rOg+McjRWtJsVX/At9JRBLWPLDt+VsCQBjSKF58VY5Ubef0/Uno7VcdH/tm
pRtHongXYq+H7rqOfb5yfK+7cBX3D8GjlvTraF6kmdzVxUdrBR9Jf6MYrELkrWnrMoW7d39cm+T8
eBePb+rGKx4D0nXH6TDpzaqcL7P+VzarKGo/TBSfKIYW/MkLaDVXyEdGnSGpQByIVkMtYsEia26s
TYkKS/kuVzJFlbQ2630Vv2XIyW2PluzO3obkxLhDCf/UnKb9gJcuKS6OvLYz9gbRrMYQkVtrPc/k
6wbJtiUGqkhPjtHsKbK4+9CXBneVmLAi2dPaQTUlDKSV6kHRdqOBB+yxKijh9Half41q44quP+FY
pjtsgAXtmRIwrcx7zzvWPslvvn0w0HSPChtOdlFRbh2bmEqNiECeajn368bt9trE389+CSCtCfKP
8UPQE9rpf477JSpSl3OEvNxzEV2l46i0GP4DyQlMotgkoDo9TgiBhGrqIAM3fRLcIMMq9sXKXrks
9/zx5CfHHN2KDd1cmy8u00KHpEybDXihrfrLq57krfHeIgzJO4y5JJt7IfjwT+gvGhdrIy3fhKHw
Gkn6gBA1HYooQcAs+Vd5J7wqlX5145xkLyDgpOg3TiSWsjO+tQjruP7nI/Wk/fEh8X4LGkn+Ou+v
jYhApS+UNJOppRZoM9Zk/VA/CR9nnmS9TWkkCeSf+klq6/KBDcBrAfn04tVtMAF1G7t9nTARoRDi
YsqWZl0ux2ZhMPigPlY2FJqf6MHbu9xExuDv7brd9F2ymqFCkrxbOgk5QnHN47irVb7CJcWtC7Cq
BG4mXvtKvMao4ysFZwTuysyCnTBm4lLatbZj06OOZklsyCWAo7Uy8zCAIqfFl10ihIo+ylL2C23a
y5Gpo8k/FFsWRRWP5EfS+dsWB01mt09OWCnO8DjicQ4HE6sjaVPKD4fywk+0L/Vtz53ixTKaaz0x
SRK3RkqEkus7uM7zlnRy5OAhBcHlDMAy+6gHmfA+29iFZo+Y7bEao1TGlopLy2++giwk8+FPR+DL
W51SPoVfOMUvvsNDriIF1AIKlZ+hv8itf9hIHdJL0a2B1xSk1pAlAvZu7ji5uQUCTQKtP2UhjTnz
fXqpnFelj69H/7bQiuAywfkYYkVcwmvestu17d5vzG45TcExD6xlH4PUWESW8WkzFoEglga50dBm
VKYvJ618qmzqDgvCOQC9wu+R8j58WgyhHAKjcdXqDMUXwYoEQw1J8d144lK2vEUu4iFc6Z1u7tJ0
nfTFR2CZb1kOpSoJZeHiCpqVaxA56BA93ZENy2CNfr72b3rnMCQwSM3zrk/yp7rLtkaXPgvL3FEF
DGH1R53VczR2b4DWSzNy1xS4Iii1FjVh4TlEvFW2qwaluqV/OfOSySko9E1lets2xE8wM9AiZ5Ls
9sg2/5U1k6VF0FNO78StgFRr0xmJ2KZrdpqxb1meZHKrUWHkTAC9YK1AH8Xn14ItBorGIXRHvBbf
o+dtNf9xyrFy8MTxqPLxe0icLMD/ZIzX5iZDSt80FbqKe5Mk7x5e3hzjpOe+a46BiovrvrCqj5FG
Ws1mOLNyM0R/1x8AF8/OaL9MdIj/RDiPlBybRIYHpDY3DOL70SMsJcPx3388mUjcuOrYO2LvVsN/
etG65p4Xf75mH8pinZiUBOs3m1xjSVr8OES7PKe2oXhtMgLTmnKR9ivsoFWWvVdN94ZuoDdeQ3Nm
8IeNLV9AuA13vg5js5OZDn4Fv1JkpzZokFCQeIhYietcWgJp24wwsV0P8Xs/JOeZbl9N6EeL9afG
/JrwsUv0/0SYGfPSHa75bx589honyIlPIH/kHxsy7SFTh41a6i24Q6Qi4m/A0QPoi+E98sluS8n/
BTsSk8TB5wLdd498QdjXNgL0qFWsKf3IA98XjbJZ4Z6njKrsTRsQAWlTEKyFXJmHkp03sbSb6Z2x
fLceCzXo8oMxouY05D33IauyR7Vgz6QcD+su+Uvqbj1O9OMKHDKbsMVd5KUnW8He5WYwXOS1T64z
UvOya1z31DWoap6BjE0b3oZ9OZE+5bdv1HBws+rbWB5MlduKAKtHYmqW8TJE40t+FWK1bNt5OPek
vdPRlRnFEU1wVHaEX3xhQIfgixYEehmADWF/rzr7NkRLBRUw+gjUYgYKTOiZoptedD1dm9S4hxo9
25AJggG60jElIH8BYUvn5dj+OfwNjKdu+5ojLa3QEtVt+tz1LQvPqkShwgOTFOc+KC9jIK4OcfFQ
GhoM/SwveOfbaVgmzYjlO99aAgYktuQ1kvEq4tveRHefscYqjJWfkVRu5NtudlA7cI2TJF/xO2Ag
5ioIcoKlJOpk8c7Xpmurkwl6V2DcssVGtwmpwQOBC2yel0VAtR/XW+ArS2ulMSyZkIWUnVRQp6Xc
aNI/afwLCp6lARZEoMUe0rQmaGDYDIBZ5crqT1CFuHuJWP4bQlga+SdVUsv8DhoGmVYB4WVssXH6
2yDPmmJGekYs2tdcNtH2hJMwAFcCneW9zHm+7ae6j3hUplUjb8W3U5wAa5hSLuZUrY4xWV8GQcuN
475j13A9b6X1Fa6KJ0kFtRfRMHlpbAPlLGkX5r8/s0jmgX/u6SBSv3xP6qaIDgqq5TSqtyL75O8s
u4KoSGIm9O6nST/pPMiHm0ahnE9+Khe18CFXxbAJA/nYmuNTNEPzinhpMYOrvXq096m5G/5H0nls
N44dYfiJcA5y2JIgQIJJpESlDY7UkpBzxtP7u+OFPeN2d4sEbqiqPxUAEd+SbjxRb6WM+v6TFyvS
XZLXrSxbXtcChssRXILU07HziCTftDhjyyz36uJv4nrPuo9lnu6Mcl6rEtSedDkIfils25E9R/zK
FD1VE46ptM4NhVgUJFF1Y/xmpseiVQKKj6GL7rFpfBsq6o4GYVDNsmoLg3me0VgISNOTZdRA4hUg
ibRjT35qVU4unYgWvaOBFbMDiYEA85SRTOMM2VNG4UHGFs3It9bUfDnnMBeLJ/ziHOso/H+WrKbY
quDdgnuwjcQ/LdBC+ETnAV5Bbly0+cUmkwgi0mSRTP0w129rcHb4+1Q8IDWpd01VvicYGDjp61ho
/wS3xkw+YD0B6PTFP3tRb/N5AEzT2W1Cl7VYFddXHLkD1s0Cfmk48zjQFp+FzNHXlN9j3BxUg4O7
e0tWzNn4y5LkqkkwPOSKSAXrl1/qGPbwD/5QWo93gSFAab507YNxK2wq5ZI0HKXCcqae7yaEJ+rQ
iZZqyY+FMaLhzw6yVWg7W7+0M66PlXSqMsNbm2cRMiSvvBiGc1P5xQxABa6pJ2Ce+TpaJDUgu9aA
pmas2VPE8Z0ONvFXDn8UkW03bVXC0bl5D+IkG+XSk7ldYRoj4snXuyQ1sOehL7DpNYwDhxrEq60u
KgTVRIuDcDG/Bik9SWy5qsRhCDdWZlpSWbrmQDYdLEJTgTo1NoGGlU5mtL4CByBOKgg5sBOhFtWa
r5YEkqcLYuG/ySr+u7CZqokmVMSfTQkrh/7QBh8rBJggEeUCtKnDr5LVJpjj6GBMVDhlPX6ZDLcs
DtGEOlGqZTfjmuqSD6rUCCNJ0aZz/k5w/HQcoskP1v9AuOnK4SoJVE2MIKe+YRhNt9oyqCIZoZqR
18J3pZpeEtKGH85vCBqjTBgLzTfaeFjHhJERpc7B0aBS+hWHfj3A37DrAS3CDNqgnAprPDhmzDgw
wlOYkVq1Qr0q24ddKgh+0rhDKGxtMoQPOiIIIBqwoqofd0W9eoLIxsDGYajODwTREBT32fqd1eYx
WU/qlOEAwATpwCQN7SQkqiHSz9yN4vFWJjgwCXVGy45cmOHHpevkuhvVew0/FsbjcvUphHJM3mig
AI+EdtjehOENw7D/iL5df+NYN0prL/Lt5uhqJU3gaNquTwK+QlXkvl4jq6LxxUgGjyfJZX7cwTWm
fd3qSOvDClTfClfUZfK4mzCwsMgfN6zkoC+Dl3A38/gj5QPgdYeEBHuu8WEbiCXN9F0VfvvgPgwg
a3XaTijIHLLfzRB+hoJeVcV9Yv5YhvCYFfIui7ATYtCuwdqgkKbLYjP9fxxkPMwR+4OmF8Xp9OiY
yfXTEpjRQGQt/LoXrkyxfol5K6JPoUBctfglS/RrpF7mljaJ8Re+L2GtuXJFXll17iI42FaEkYme
Hxh/IZ+J4i9nHC8mHxu7ywR/KazrEnTSDMxmVA5xArkwYsiYiG9u3ZzC3A8MrhcF7OC/0RLR3oMR
++zMkk1QF4yZ+DKkyAJfUipb+kEq/mb8ccplZ4+GvDPUofPu4DEB1njwelM09NrojbSyqNeMnWHI
T/jexdHwknYRvLsca77fDltLp/qMVcG1EpIAphzSbOJJFJ/Fb6uQaonDb5WKT7O4Z8NZPWSLdKZf
cDj87GE8MSojKaGALDV61CbdGHNPPpLZcil+OsiyNP1FdFSiwdOYQs0rTEwcUbhEfeLSH7g4waJI
kfepFimlCOHiv5xxrdUTsofmwlktzGo+uxXRZ+6DS1HzvzkYXkljeGz5PyeTcKgJuwl41ZZDkh5j
1bzC6Y2gC7nejVK7slwl9MpqBfl3fB8hdudT8iabTK6GAXOSyfouwtaLQkgXLEsNQYspGmgTvyhy
qlpawYmzSiY0Z83He5pbLhhJMJXOOVSO9YDq0Tk5cCY73m8h4w2A/wnTItuVOFYbVfqLeJ9Jp33j
GbBx9HXXN9nzqgvidEPonnU2wxKRfXskioqxd3QSuUmSD3N2M5BcMK6/XY4LPX/hulBtsUD9Qco+
q45ppNSHt3XNH06o7bLGvHCKlFDMHLt27VqFcMD1TB2d1H/pIob+v6X9q3LApEWrQ2DDL6Sc7wuL
skNTXxLgpCMKlepAXgg1CnQFOw5TQ+CenGF+kWAER9vKY9fp3qipIEexg3GsV/pfTmos7yDCt3AU
GUqzRXwojtnUiFoOwjfE222elwfuQEtSrzYRkDoaE0h+THNhMxfto8DqYFa5UfgMRYyvaA4VQPVC
0aP2WKzBM3bIMaYOHJbRU8L3NTw6epABqE6Wwbl2mdRfMolzTOxDnSpui2Sro6e2EY0s8ZOYUpdx
C/qj+yWTNUtPoFFeVAbH4s41C9Y1XOq6xLFGEUOcGaK2Uu06J6bWwsnxIcZE2EW4thIfdbr5SkJn
ChY5l9HeBvTVrA+1s39EBUrZtzK1jNvTmqSHZVbhjT9kCLEmXZMW+joyBKYzla5+U8g6YE1zzfxJ
U3YqOuo+iV3xOB0+Zsp8tQcO6zQVtTick2mA8gXDnimCVO46ANRFoXcWrkCG+SrsUoVN4MxpR9le
98+acD0RNqCW29qRx78KsZCWovsRxCi3+8u7d95ntmL1XdECKsr4Ni//8vxmmOrxv4oubM+UkAIg
TAn0ohzHW+gQxsFUTxRCHwyhxMeN+U8V/SpmIEEYCnOGgDWT1AdLgNNBNp762TpHoYMDRcAvj/Nd
SxSwznCfFKIRo9BcUhkcGBzIehQzaTGV45nmY+p9AS6Jzz3ERM52vDFU22vkcuAimEbsgkoI/g9C
lbHANJiESwlh1qK9lrC/ohJ6StcgqWuRPs75eQDJiTBJVwOnlN/UPmQe3u4qDKkUhdCY1mCS52xX
UB5WlRAN5PDSV3IAc26Abua3mZh4wxVK7NabcnVT11dhNZjhU8gXMV2reisUYd9TQM48oGVwDFoV
6U7RfORBLsOu+uUrLtZMkIhC0DJdE4CQ2eWBvILX5v4kHXPFJM98DkLwEDFeE2O2hLJHW6pDV773
5NVwdYurXtAeCIrfikrFRoiE7fXYwnLBoGuUUcti/MTAhFJ4gGlE2YVvHTPnRZBZsl8o6MlwM1do
d/iJ4xoym7hu5YaLCZ/b4ARSZM1Na8c9CkGNbTxX60mvlTO6tb14FaLM13LtYUTWHYMHyAjNCe4R
/l/lQ5YVtCLsu/Z3ge8kxGPtLz/TyHDjIuN+/sVeUNy5dXxbaAJFXb8skP+Ye0YP6Ow8Cao3mN8z
RqYNvFbxoadx+oI4LkxlplE6UW6IuL5Rw59a82JJQdLwKQRusCXEFNESHnQrZ8A074Uph/SHYF2v
qqCC9p8KNTEz5Lnyo/JhlhBVOanS30bXP4STQjX8oRYAkEALn74ChMI3pwhjERcYqzNn4JdMcamC
I1S7tdD80Bab9TEONEoxrPL4UnCf5ZyIbRXh9mRvhxmnzPTVhciKCeMDUota/i2tdopwz/xqDMOT
JWChjOlwF8w5pAcIYToW/utCenvbPZW0QB1nFeWD0BjMU3bJjKug23PqVcYBaUY1vvIOBJFXk+AI
1tdZFFGlqpwUTiwNptgK1kUhMVX0ypTEVHiY6nJ3xvj0/8fnKRCnmlj1mPV6StpyM0roDJn9DnT7
K/6yhsF0Rz/05k0cpyVzAgzwyufWTtH/GYHC84gFtc6QP1q1+ZtU1a+q8GWogdFXbacryA9FKRbf
upwICwf8CbspPhkXVVUw9DFwWWC41E5+acXbpenwjTa9QTu3JYBM9Qu2VOrWNc3uVsdYN3ptpZeQ
R6NA+E0YAy+Y5CavaHwgWyBo0Cs4oOHOZCsh9tvQQ+O8wdUDeyGk5geL49UMvm7tE0W61cXTDAib
U3TPi3lWDOc7cljk5xyK3QbG7DbHbrgnbNMy3L7oAcnIBc5kbuXpVvbUd263TFsDlBksz7RueQ+1
KzaE0avlL4PfRTXJhHcWKflFrHBk6BFewpHpG7XxJSE2aZzmQmCrVMFSi7dRDMQnlmQqUsZRlPCk
2g5lbZIfeqEqa/lcldO6fzCBXfF58Yn5lbDl4ZZsGND2SfjdDsLuxe52+eAw3GVNQmnihh2T4bCI
QUL8Efc03m1Clg7x9us/RYwz5VRAEqAXahr91Ep/mTOCXKqvHKQ8WbnGsaFp2gfloVhX9ccA+NND
FjE4RnE7k7BnZKxDev3Z0t9tp9+GySuUdTtpXuahcWc8O0IDJ5iGMaUo/7tbNN8kqzrMkNKwQIAR
ZhBSp7NiY7h451hl9ONUC/EOeRig8/AG27rGUfNWa+1hUWfENdioZJ6lqduRubE06Wjj/Qmdn1M8
qYxgYQNAtqMp5aEl9Ohh5zIlovLKmfSBFww7KWnfpUW965bynGWQu1UdI1AdrHyUZsjKjWuqjLjZ
rh0AHTqof1Or7Po8fGkNBysnZ1tjrcH9/dpj7EI4YNT4TobQIzewIByZ8u5J26A9BsmCftMFhQqr
nBpDLeqDI0gzX9AdUMiS+zVKO/tvTO+TOW4qwBVDQdwTQuUDB9lVScg14yXNa6SeLQyW1kgO2v6o
Rtw015oLvwA4mnjcOqyyvxjkto/Iq4Xl0tt39Zy3NxhD/IalgwoDAzGs+7eGPG/n0Kq+M6+BDMlR
VsRck/OFlMVuOqd09rh+eMY8BWk37UkDPRWcAzn+2T29gdybp5HTuViTb0diJwxzC4+alJes+s4k
nAFSjUCsaHrv5fm8jMmOC6FEKkZ9uKdppRvQ0DlOKGuK6LT0EYP27tg0F3PFNqD4pzbrTkX5KbX2
uzgIrM+B0YBhKPg3cgPPBK+zUPc2KQIc7hb55SHgr1NgzVO/xsIydvka80M2QPKWL/Z/tT7SNOx3
Jia1y643OBrFuHuqUx8LEqFcGKLcW4d3rJXE6glLFI/OhqGYRkxsbtlenSxPknFWY+moDdY5xGNj
7PZKnJPV1VTPkXoMdcOvpmPb8edr7lIGKvgIDhbBnsg8BA23b9EjLmjbU2fxp3g4Dp12Y9wqxpBV
fJXwsafTodYB4cUzH60cqGv0eKgFYa4o3CYV6drgtx0m65ISmNp4obRE2mt+285puDsTueYG0FDc
IX7GlDJClncd2biC7ppCYWmg+/a57OXRRV5yACL7WqC24IcrjYPsQfXnnGaO8XT87/4uyyrmAiiA
4yCpEbXPJ6Hn71M5WIb6zxkJf+6690pCXixoVRSCehdj9YszoKg1R3+eTG/pu5Nmj2RVHBJ6XmGr
IFJkwfA/u2Le9ot6jFTQTX1x8XD86LDwsCCqVPavvR9AAUc0yG0ZoHY0WL6C41dnmjeor9YMw7q9
R7n27FjFQUiGKlZLK1HcMoWZnZeigyPG9BFLrqOg1IkCeh3CW6L8GhoD3xhFqPSrQGTs/0KYByWc
BVt9M3s66tKRn3UrO/ZmUGOzZl2k4dUcEOPv+sqdb80pAv3ETHNr7MprxMzmKHfB4JuYlW3SkwPd
ERL1q7ZPeOPDLcW12nops3drN5EDP+4zMtNJKxpdjP4GRjwYqIJuuECqNP09VKVuo7s0rFXmaah7
OpeMj/KJSGtUpbgZ6+NzpzwvH9YuOdjJ3cgDYLKFyACmci4mROBBqBQcPDMC6MZ6jXsFK3ATHoT6
Gc5JB7384Kg3BZXhAVba0f6T/xpMDgd/UA5p6K8vmW9fJZ99rAW622F+KW+is9EeBQYk7e0oiKEe
uA5JrYzEMVDEfDh+Lf/iC5428OyhQq73trsnB9otILB6v/QuatOKJUC0FZk8FRKIXXwZ4xt2uREB
nwTz0JLhzuEuT6UVtDaa7U3THBt805WXmhkWnI5hgy1KB+kWNCP0a+0JGo1MtqTh8hqYK147xHmQ
r+W93Qer+gGngMhSRi46c4Nt7ezaR3LNJk/5BYA1vTi6EsUpzYiQkJqZkh+NKGc+8EHDTZfPirUn
fLzPVrnor6QAIU3B67ZkeHglPljLXrCYINAUpUhxmwgo3mSX6MLEipiq0tM/S20LJzrbw5zgs1X1
ie/N20YcnknBynO1DziVaBkAIZXnBvxd24x7jbntygD/JqEv0j1hSMoZj+YU6YBFaB9srBh/ZzKt
KfJcyEnlBYoTlBiaq+ag5W9kZxaY45BNx7qy6jf9RW/czNjqbvyNrxEJcCw65w4fJZ1PYf9RNj4W
ICL8SGhVqD+9bqIe85kamQlkGQZB+FdSm+/N8ebAUhhpy1z2nFLvYlDafc00BcicYixym3ftmH8M
PrZ0kwRxfDPBb3ezW/+mo/XcQ6lAVEmD6sV08YyzWOaf7SH9oJqnCMrBRY4IztSPHkfv6/APlgDG
jZ/6T+ZHgfwB/oKqDLEChWqiejw9wB9+/MQ8FoMXt7D3XXt2JGg4kCk8M9xW3/OwUT40vCUB7Sdq
qR3jU1ndl5xa31weo4ixmZ5Vr2Yns0LJi+KnhJNf2a/mgc3fl3vIARIt4fgCQWS0EY6Bj7xIMEhR
O6Dd50WCyNAvx6Q5Dv/SwlUwDvSUexFE+7l1Rf/urS98WrhAHSOnL0cRvwj/7BgeUgzyKUuIbOQG
DWjjtL2gDBRbvPFexH6BpaKL38LDZLXDmS0/UKSyABusHb540BLVh3bgM2hkCgi2iLfiHMJ39ZPK
M5Qdfhqtdg1LL0x2xq62n8s/QJgy2xtKgF0XbBmTrC0uS5e50GputIAdG/6UVwf4lKdXeGGg8nSW
D/ztpw/NgLC9XaabAoJ5TEOMGT32TTJ8sL4FkqsetWP5MzJcUQIbvRijesof7ClNl2R1P7qlHeKi
Y0HicgK5E93Sc3PSw0BfRh+LpkycN6bxFGWXuYLDh/2xl0T7dLyUiWd9M7ICLDhqCfUEPrTvS/w6
1s+FdscFygKTCInXyrtLAwlyfoJdWC6u8alYlxbBQcVQ9ilanigpO0+eLyswMXmyTGH5Zqy2HMa2
S0+tw0IB795hUQpcmO9sy2fyqFd0y3cG7M4Z5kOk71r5VixP+XwNpZsiGmZ8wbR7NL1N2l2ynuXx
mf+uSevBU2d4TPaVfhDCQXKqrEc4vtXVa6q8MK9ELUn8I+AXDiWQzIYHHwKJ8OQOK34t3PYoDh6Z
RPOIh/YwkvHxSqgbjjkcVKvFvbdFd8NVwj5f2PK7SX/K1OesuK+gTpqroa83bzYrbNnhmEF+c4jD
fkoJGMxUs4RKr2kw/mkBl1p34h6xdsW5uI/UNpEf+k3mOsNrUjH+fW/m99j6gH1R8zh4v89wpwA/
S923zV2kvqmcyLLHE8ulE3fRuLOf2ZtGd6RjBIgWuzlVEURutGMVB3blMaK2lAf2QwkwyvKd+JZ6
IHYC7a2ait9NKRYe2JiYMPxoXifjVekK1dUxOa9+w2Gou5ZnvB/8ggNQ8Td0OBQm2NmE4bX9AvfX
gs5rv9nY/E0ZFhsxFoi+jAMCFy79Cbau199G9drq0LPGQ1ctt5Ye9LWfpP587EA7zorjgQyqMLYl
Ylfc5FYQ/0GO8QG2G36mUfatZrLLYbqQ39pQEeHiHV0N7TMffitJnLKR/dorX343B13Kqb9OP7gR
ZauPpxbyQu4U9bd0vHHPz2Q/d7j6+Xh0g/Uy9+XEdeogfqM3rN4p8do9Hgc9bT3y5LcVSJxkigEh
7abe1ZyA1cZ8saUDR79W7s3Si864Sy7uPwNj1Ac/fXoq3of2MP4Re0/sRYytDxqTcG/DKCaDa2Ps
YVG+0vLjlPdSEKZcn6k7GDGWhBrgvLdXgsnaU2Qo/ogLAxZ0q1tnW9Tt35jslFflZcIlB2Etlkpe
tKfsSPbGkbPLZPq5H/tjPYLFewtKJwVL8CApv8KXOLuVb4gA+UDY8Ek4Q12Ue/4mwfwKGXHCEdo3
mHtDLnhlpUfDR+Ib+udY7ivnLzaht2/6KliJ3kL+1mxetFuDPVL8S+c/dlsc96Nko/7A9bV/Fpj9
MDD38Rvfja2ZKa5zZnCLDhbPLsWLpAM4Aw922fMo8daR35GbcOdigARt52zskKQiRMQS89GV+D9t
5WE35Fv9BZb3JlI3TNJz2wOgHcRbRO941liTGo4kCuJpKF7bKycIaJcDxkRCESEQeDkDcu/6wJCD
jChs6YTmAxwISiVDAiq6SrIYRdPXnGY0GOKW5PLDRwpaSm74c7Wfj036byY2Xtna4x4aGm5EjrLj
PM7SV1IJjCfo2qGBlc0eE97UmwDb2YYUIjfOj/yPiyx1vOizwHPO3qQfFDPn8GDrLk7KiZu+Q5ou
P6zrhLT3pafx26xEmEFL5i5jbDrtqQ5L0LDZuIJ181PtJ1vay+yZJUgZaQI6fJc/7cG6tjMb1SNy
pzcuxE5v1Ut/KIedjMYLwiJGfAJHSLJjrqOlAyFwjXBL+gSoO072pX2D079A1B9cbkVbOQ64OW1G
IKpqXywBtSnmrJSmw1O/514qcMrOXNbEzHwdAYdXfof264jv5PesIUdhhANLmCwkLLVcaHS0simP
+M0ms5y67zD6uF8jwoD4dwc40P8rc+vvfsAvfMMRYg0el7cxnxKMQXY1x4ruVmejpk3ljZjlnSA8
mSiW2uXez00i59zYGyZcQLdc/D+UwHR6VObJpmbU/yV/dB5F3kJiouLaP5x/3XAF8wgDorakPTvK
qPY63247HhKfj8D8pMG1zGexA3HwR62AfC8mRJWvdjeVka98oRhsvz7iS/m9bhp0uXurfcE5xO3Z
5ghKIbCAwzYbhn4Fs9QPgltbRkbMN7ahivM329GHDU+43PKyTwNzB3hnYdENFkTo2pZr27kWkc+d
MRm7Ar1JfI47yIjotZ+ogI6yfJbYR3R4rb3H2kDpg8Z21S3GPM0H3Bpa7/qZp1ZtiIgQ7wjC5J4O
AaLRxKibje+Op+iyNM/Gj5gP07JBF1RPyk+VXHWsiP/yD7BdzP9ZRhezeqzHwU+CiPHSpnzjMfrF
V2e59l/5QUrQz3znixUnToA1oPnhxPwevkC7bFpSMjax2PUt3eMUT3119qlvo7115X456h+yTXtj
aNcYfSmBSh0eMPuKtCPsH5gpHWNtr32qH1FQYwYe4IEiM23fw0eiAwCow5BL3RX2rg9fWF01ElFq
mpGAtY9qeR/sV/6FmPmMNJ7qocDlRyvXX5Xs3VC+LDrjAXkD6lAN6mVQkzD+DrHUwYXMQvwalG/m
NflRAvx8U92nquIWCc2d9EuprO9XGURrD5VC3pWFX7NIQGYrcUXTA3DmNRCuLkP5GBTUaAT64VJC
jQ3pkuMWW17Lm1goeDISYPc1TiftM4weYGAoK+IKi6DXpXyUeynmdxzpbcrvhVkc9PqQOonDTR3O
BA8uGNcctYUXfK6zW/jTJa9T8gqnw12rgAetZ9+5+rVGH3GNuPPiKF+tdRvVLy7AJT3CK0i7I784
aW999BHSyN8zHIIIrkOye+BmjI/sV6SyBUMMQrLRWlHThPFTO99H3hhhGfC2X2zlTajFTZhsdEzA
S3vcRuL+C1dsDcHCLv7KX+nN6nirtae6/9Lrs5TvWubKoUcwSd6h9t3Z4RWpDfr6+mWyDkVLJOZG
e8WaYj6NEkEpmxDalxGMVPDVY/R6HgA6EsyFWohcGe68tTa8h5KlwHTqvUk59us/DFUEldOE11jV
n3N/ATEb0BiTF2TBZJaemAiVAOhiOm0f4KQLYJc/BEkcsSSulwxoYxRZEg7xybljnirJLwIiwVqx
mAm+fWuzoFrQqNQsyk/YaFtmLfSkyEfarUDBMhQ1DlbOBZN4rEkBIRc2EP8GsoDeZaATF1K55FKh
li1fM/RMiHaE58Fop8FEhS8QVNBDBEICjJAYAoh/PHRs6CII6kL4njjOFowX3z/EQdiVwq4jb9YW
SbDCtBaz04UJgA5jUjhfgcpaeODr9Gtjtm+H5A5iJ0RocIj5bozp+Fm4mmiyBeMF7GIkDTgPuH7L
AR6FECEs/mBw1fLTZx+gUchXmUYY6ElIrYIOU2RbPXRHFHFC1Ql4hbUKdOCXGq0O5vS2+rmmH9Ry
hEHLrwDJfKUWxXPyKg0XJfkomK6X3AsO1DE+rSw//bPstzF84TE7xW+T37nLoIlDfkQkKeZjKZNj
SM0M2FYMWIHNbP7WgQZA6BsdrP6YjVv185DTh8se6Y+oz/rJchU42ap64xW05i3NiO8DM63U2u8y
spgYhJXoNhpSDeRxzreNQ1wNpU9a/5X5ZdEPYwWv2lbOsNX8oTeobK2NhmCGB6qBjs2ISWTi7aBi
4SyUfuoFlPGENKOHM/zNAMvG6MBsIrMP0aQSHu8TR6UwvInWmkhf5xDTkMM6U9k8cuc88lRHkkIT
2SY+JmmmsI9DrzgW17yKsJ3gQASoqpUHJgmcWP/J75XiTO4y07Kow2J2xh/T/hNyZO4WBzoMFpT2
hB/eQ4qIQ6I2YXGgXJyQp/wyKAUuBHBE/qVLDMWZ4kWMPqTdOH2ahvqUcQEsuboTyK+cAw7S7NIX
6sQZlo7239evWuexErujOJf//i/7UPJyLYIGtcLlLeqkFqVGUPSujZf4pEALDLc5LCStQbMFuYZy
TBDFkxvrpqHQVa/Cd9kcbjatnfyF1NSi/rWsW8zqY40K4iBi/3BApofmK8pfF0CrFZpjslPDM9wU
mGu8AQmR0JIary3xhKtVAL+xe2bzwPf+D5oDw+JZCBYBSoeRR83yGppuj+IBHRlvwxVCYhIPG2mC
uw+pLt6qyPHGP7xeBLGVlLNt3UwXQdvrCDzlTyHL90WypkCkBKUdejhZVjM86KI6RoIkDY8a4yNU
h0yI5JYrxwmaST/EMCd6528s7zEa+6p9dub53xSv9whCVK2OVGMKkIwZFGbkKbAzJCrVvtJvJYkt
5iz0RVQwdnmOjN6N08QDUk4Z2s6QwQAeLqM1PNfYwggeqAK5qFnlfxkD3jJScdWHRxObw7PQxeoq
SAl0RqjNPAhAOPHtRIKpRd1X/4q8Xxs7ehh6m1pOToIhKODwCrdu4c5hIaaXMj/LH9ZcvFukdNXE
w0WQ3uyB4GLZhHCeJG5ZqNuBDzwDcSLoXTN8sesUPyvS1t/XNv2aUhCbyB7IKABaXmiFEB/Q3RYE
w+YPs2+euqR9Q7H71sXaMYKANEnFUS+s9yg+8QKbEOtCDDYZektHScJCVyRsze02J9fA7OH9YPxT
sp7ACAWNoG01X1giJdTB4W+FNWWmVjgIQ/9lp2kC4AUws23Z1wzFcyx05xK1AOmgvX0QBDpskKYF
jwyOdRUXI+PTgrUk4oYF/cHGg9zAfwN/+M+aoDaCaFyUOPu4HJ5WlNLVAtVGDbGSvk3RelHXGt1e
W8BYy4I2m75MbOcWgBy6CiAds5QP+n8X0IwIPIObmzNmJJPiag1cBkWLUq9jNDOGNyeG/Fn92nDv
0jS5lSJvzBZw7BRayLwzFgK8BnguThVdVagUOddsGX3KwKgLapoY2vRo2p44boS9izxQ4ci3tCqv
aukJlhD0IkGXT6l3oUhy25psZuEgoDCJw/mm6C3ygxq3fKjhR2YK+hxZyuI+FokGFdlwudNeOIUS
4mDE26hxTMUJwcvwZQlBqEOsvdnxEa1aZmCpKUSsZCt3j4TbZiLbddfOxbNQH/1nsCrXW1Tv8DcG
omQAxfGz6otzbsh7QZKIrOUg/Iyk5mTzO1YeDC+HQmhVGNTyySu5/M93qk/KfTyhhoc8kuhTkDyX
1Rf6UIROQNVixQsdgSqBaCczQANeIGhqhJa9b8OfRoq+W/53QXNn6ih9sxeNxdWDO7GRsdLJzD9L
rj9UhobVtJsJwRB8slFRDgaPoTVJRLEZBneVWzbR7wRdpYUgJlZWgWgl5wxonM4nrKdOBl/rnuvy
XU//tdJRRzJej382dBQJtis8VHKBZcQfXPoxFY5YN5Abr8lI0Y2dtNI0TEE0XziPNMmfcAiQXg2B
uPMbhZ86igEVgoVmtaggVYTxWsDmpc+4pbUFKARWZIyeDB4uXD64/myCDv5jrdk3Qxg1wTPDQ8DQ
ryOsNvF7tNnxoZ/OBbQu3Gahv6C7Eu+P9VMj4tdUzYMpWRL+HM39MZ7PjpN+CV4x8/XlkUAE4ZJ0
DpB1eqI0hInC2PxOTBZ0tphdsRCclqHD3jHDk47hhNokoN9Ya8432YGaFx4miKoI8vlj4mSCayEO
OT5FZT6EiZAKNMi5T71H6UOxJmnKp6beEL27kVGCIJOOdgvnUvgRGL1nt5YnKEjCmXOCeCQchwwN
bJqzHaUsNOsIFa4kXJkhcjwNhm9g1a4ieG4G65A5o7pBmo+dUYUuCuPYBh7swvYy5oxfhH60ptWD
mMgVjUjxNOjfirbsDOOpmTi/tLeJeVWdCOXQaw6O4jAOl/LF63JpP49fsWm/JOvoryMqzIJ8sK6H
ZlIUqI9I+crM7WhF1MkhcMJ01scCdzRnow/LGUc1KFxQ1pbInTIP8wjs0BHwgIfBWqD2kRMiAIWp
EOhoRM6OFIZfGihpK0sEeSW4F8rFk7PIN+QjgM1E1igwWNETVCm5J8UjBpRMxEEeEx/ylizTseAB
zE7l5fmrwQIuhj+9UCxkltoWzE7HQx6QuRiMzwb7eOrXDq2gULUQfBS2eARO8kkEtdu5aSO7bL2C
UyZBlj+P2AyveOaT9WysJ2Pmi41B2vfblrq0Yc1h3eaaJfNQxm9REcGA03fxe5+iW6dlxwneCJtT
OxxzCP2U1LbcncCTARjYuRkBEGZfPPd43UNSa+8C5tUxc7RyBsrr78zFNMLmsqYIkVL9JKoVLcn2
JtezWt9niQFKiVFjSRonYjTjkNmEuUM1i3IACRDiGZJT3Wc/EmPutcXdA+Uvbiv72phOFnYvuSU/
zRjcrQzFakyZhatLaczUM6EbRf/GOX1mu0RgN7CbiXahZfhVuseoIcdbhwN5D2DmyoSXgtTtIM9x
qmJJmsrOTmkwNl1EPjKUwyXhtknVp9pqLzQdYKLhGqjhi65wDSFZ8QvA37yqfteiFrLEjVlNXJ1d
tzO6h7z+1jAvTX3+LHB0ZsA6PAnvKGOpnnvGbel6gvyISh4DSBUZAcYRQgJpWj3eI1b3oNYtwRVa
8EDx3Ay1/FTH8qeK7eNCVmOp0h5lBxz1bkoMiJnNLw2ua3aHfyxm7sKSGaulyIL3xHNLeWZIcZRU
YXyIsZtFDA18vZTqts+GK42d6LlyUIOIvgtWz1b0P2mTn6OXkVdWKze5WU644ojUTXQKW+4EHiqj
c3ir80pLJ8Au6ViqHzW9+1onnhC/KSQQDplEZEDjpxnVOFOGZL3gz7qLXkIlPUemFrQK08WCwAhc
TRNz+ifMigf5a576k5yujKjXGF9TfAj7GX8KBQDDaBwgalR50Xs7oZzX22cRlWi1P+n/aDqv5UbS
5Ao/UUWUN7eE9wRJ0OCmgt0Nlve+nn6/pEaxCmlCyyGBMvlnnjxm+s7iPODnUe/NFRrzGAYLGtdh
UD6EtimljEoe/YsC+/mXScgxZTrqsaIq1OL2Magv0cAWrKnThzs5JzfrX7LGPphtlz1hGRGpx7JR
DpbRXQYT64k00LaGBxLrqlu1D4jsoDnyxq0W2SdJFFM0uvQWRlMw/snK5qXTk0PZus9hLgjNtOoI
XNFHip7R+OcMu8dET9jvtPi0VVgovNdR9LfA33r0IlKlqnc946ziGG4SzM0TTPGbXPsuG3yXZj29
wM4ixcktz2pzcBBvDeqMrM69le4qaEJ4LjQT9GgNeRTEYgSXMFURb6r+JQyHI53ZzqJ8tIH4UqZn
e/rntWiS9HSXg7mGTXnuugSa0nAzxunizwq0P06gUfnI2t1gdmexhBCBijZkn0m07DXMFVnQRZF9
Rkh3hMO/N/oRvr35tBi4EBZCdHgW40Iup/A2M+qvgpTQzZcVlB0DBwS91FfJvwaQklMqjSc8SjBc
TKDcTyb6e0gT6HgqkkbEnlbptS1DHmaapoqxlF4i+mmvkW4BP93nwfq2W3q4NLgkXU+YlrKhgRss
NLS0C6mxVit9mxn5pxq3PF0M4mVLJhEgzuQd+s4/h6i7xKynxDwjo7EmjWvG4seO4vWMQWxvYhBj
KrgS1AjdvJ9O0H/9Vnc+gDDGw/ZI3Gb8rz8m9fyulI+m8g9a5i3ciLao8A8qTtRKk+xlaE5ZcbSx
tbR9ZRuglZoj89fJJlZfUzKGLAqDtOQNCR59FRwc0XwwzPV0YeS27hnzumU2juuiwn7IGB/8Tz8O
C61RT9PILocJQhfRBXkUBhc20FA2eubBJtsiLhEK2ep7m6nbMQHVK2eSiciJ9VgRFSyqqfVFJNrr
l8pIL46u4U9anV3CYsYWyaiBvdWQvapxtCL4GvFFqb5V01cQQ/lKWZDgW9OifdXVcl0H75VOajQP
hJMRMTSQ6WnzfGbQrKZbOTK3GPY9M+Od0WO2XPYcHfPF8q2/asuSRz+MWxcylR82X1Zt/0vjctXy
YiiFh8jWehH4yoZvBPexFUdLM/09hXCO8Ox3equeoNESeiQO3wVPufyrjy4w/gJqOU7OHUPRWXHB
mDXLeT5orPrrBt6Bfe/0czV3q5i2pQVK1BV8DEO8u7UXJZ9xBx5f8ogYQYV+vAiaqx1MH7XBpFq6
JRihvp6cfj1U7YczkYqnNzWbJLYY5jaCW60aDpxXzCqI7fE2iUfQriVpnrWxtT1EiTm+Hx3+OawO
OtYqiujMpQt1oGQmvMct0hThZCNvCovsLjEmhNgqz2oDvC7eHEUx3IQErujTCijLwUxR17GAzJch
9b2ILXRVd0izo3pNCPIMyYfkZ3bSTMo5a9G7CsNKMiPk16W9dQ0xSEvgXJMhjI15kuD78yiQyIl5
OsS7BVONF3ivTafgxYo3q6M/+4BSJEf/wgqq+joSjL2qM9FtxJuUZRXbQIL+xlPy0aVEwsH7CR0D
K/Lm18u3L4DpmRGkYOnzvHHb7LkO8Q3qVk5qQM3YtdX4PtKrzAU+08Njwsp00lDRJBgbmK3/XLTd
PXGHrTKC5kXX2qiJYirDc8KBUxrBksV3yhtW41Zkuy+G6R/7qnuxcSMuMmaFWTt4TXnMEK5b5fyW
Kc5Dc7rlUES7OMKQk5wV8cWNaW5KbIdisKZMp5nOm5c2Nc9e/qH05bXH3AhpOSBmQb6O7brHLI3B
sxMIXRlQTTmxwiGS2yO0t0G1hDlkgFC5fBbf4KyMdpFbHeLUX4W1hF0jGCe0DXpqC/qBqtg3tOMQ
TK9NzMDWj3s1/C4IW3LmU4Mg90nPxTei2ffFeytoWV8shxaWTPfHYs2b2vnfzPKeCsdc2fj0eN26
aVg9d+WL6mu/9n6jXe8Kh0QGJbq0DHE5FAzdN29h0C4mrqOW/3QNhPMMdbQQlRsI+s6TzpoUofDB
VPUPBVK3WEsVer6sYZq08So2WW8Q3kRAJv657VXgMvrWULBGaLCTyVEFQ8sEhHYQMDbsoAjTEsqr
Zj6Azztkvp26z7TyOOfATL62SPWfEL9hYrtrVWYdfGuTS+MucAU5ebm7LQbwzXT8HjtvXVcFNOwR
T4r0Q0ujHYaN8FJQtaUubUoc4efYGi20ON40BYPKIP3G7dgz8tXg0YObePcVd6NP93iLPYU4b8kn
GwDTcJRfKbpcwPp5mNsjGpKN5db/UARsKItELdi2fS7LbnqCf3jVi/RzEJgGuX7e0NGD+za0nsGc
vHmaEi5H/FR7sodC8r1c8u6N5NkHeAkL4pcn7RRp/rJo/lmkxYja2O2A/+PDlBuvfiT4IuEYRkfA
SH0ode8L5wFGIIDalvzSJtgM0XMaWj/OgPORxuoVfCBz8IpvXrM6xNotOUUOlGX4riG7iIhcFa1s
d+rUfUNlXmPk+uq5Jjarw9Yf6JCIw5B7MffFhXijZ2VWcHLb18DPdL4eNzjtIP7UyaVjNwkBt4a7
5O+HgM5nvjHWRzpmpFjZ1XXzGcreEhl0YMLypO5Yvv/kTB9tSsZSn77MIHyskNR/YjVed/jylcGz
jHJMUCKFQEuxTwbkGQ5vJnCATHg5h7nO6Oojw/P0/pjO4Qdxg+vU+tHqtxnfoNQyT6MVn+wp/jP7
GDgD89kW77tqbyRAV/xPbfvVDsoP7H3f5ZfnoPRCGM4HjwpSr9MooIEqRekKQ4+9QUMECvxRfiSF
Uengu4q8LuGQkwugrxQODMVTj9Po7CFAhEr31/LS77CyD0nc/hkozxFL7jl4LzBeRQe8lDSsCc8a
ryRpFY3A4B8yIDw5sJMEszHk0/CMmVC0DM8QA4m/uR5L/8PCOBAK94WH+5Uts6/bp7RwIbctNSff
paTQzh6Ws2Nubfq2uOgdP5PuKwKeq+iaYL1CeXGD6i0qlX0aqYsKzDykJe0JXB27vbxzJbSaJvTX
wV5CYkD1Asx0G0K0rXTFKFj3/kUMdX1U1CHtYsvRD1QL7GN8RGhis/cIajTFgMEo9N5Gkz0YPxox
G8UMekm6K9LgHaOw1yjUHtJmBH0LwePZJxIz9nzsouwtIgWYpKKfhsSH9bSFEkz4x9QM7FcAjSqN
yABgiuHU0JUoaNLQuAKDHOasPrNDAs80YNEjoGxEaD0ASzUowfGcyU9q/M6uU00PJtbsLVw2nlqw
fJIXL0IfjiCbWwCvvC0iEQcSITQCbj+CNDQQ4Ptmc5P6JJ/LK8IvxJiwP5uSCRhiSIXzgokyBu/P
WXY87z38sWJ299iw2IG9rgCG2ui7DdgP8ZAaIyR7ytbo61tTV+7qOL1TG6WHisfpiHKI54FtRfUF
S30hQnL2by0baC4wrH6WJZpaisc9IRIi9HN77eg21raLHoWG9VJWBkjWokNefNljdjEV76Tm4YtL
eFI4ramMPO89uoZuM+P4o1f/9MzconCq03XrBvxRc2vgfhg21bJz8G4f4uvQ/qBpl9zsMf5jcqKw
psU0B+85Ikk3+dDeR4SWFQeleL1M99E3CWnLzywREJQQQYKWCiEW5wQZCYB4v9cyZ/2l4zQNu+fE
JmIx/6nyfVNLqiAH+wSZawIawnYF6r4/yLH79CtfhF4/JO+z/wWmKOtWQQEdVjgFVYQDd+nNeNjS
WkQ05lit7DGylRLbjfissaEEvq0L9U0eJR4MnfkGa4OllRHMXfXH1noAevT4Pcvbj6Y21vFj5yaG
OVnC7iGcMEXGinTSMegFAJJ6JlrFmjjkJmZVlCnHcDo38yVvoB/YRIfRuzxh3TMlwzl3vsn5RW6h
j+MxpjmSBYpE1fTJZoSTK5CWjXqAb4tvx7Y3TQj9VAKJh+UbdvgFY4g39DeWiEn507NbFkEH15VH
TWjxXE1OW/5bDEZlkSpPz8DGbWQ3zKcdyMJ27r1triLzLCuk0MZtJjwjxbqOHcFin1aesRHe/F73
AIUcdZNfi53vytRP4uQadteWRX6BtsMAMUAGiMg+IhELfUxKWnJEEe+Ma91J1B/+YDZmUiQXcFdx
yZKKgGYh6iUUVBbEgRuugVpEEjbiLFE0d25qi6+SKA0NiF2Ufny/WFhXbHZ7ogXN57L80Ic3EyQB
6M8ZJQCMdpjtWeanXwVCwZYwBAn4oqmxtcfsFfQE/+yk3vOTuA2EFrQuj4KlzWCOBnAUuRVls2VJ
SvTdm3Az5TmTzXqNnDEAPLKQbLTDTwJTv93zICM5lO+pNVeulZxeNTJ7FR9CIFqcTK0o2sigXLXf
covi+LuGfS2wdDy35yDzTmxsraleryxjg9MH77JOCrEgMU79HsFclF0DvwvHrP8Xr5ihseMWsInb
t2yLuuLHR7AkBbPFKnz5Hjlv6g+faQD01Nu7hIpMhbFB2C29i8iL4iy4cK1laxI3BaKMX1R+UP6O
xLhkYXGFvRpVsDa9HzUoNo17S8nrMR7MW9yUWCnP8wFnEif5GaqrXS3LkY4QFNCNzxRitEkKbgdc
nzp9aUGX2dWPpc1Oz1jKIR4EkbIQYF+2rb+vNJcNGIx7yN8oHZN26STAu2HaZzGnthP3JKtRMxKa
imzJxA/w0GolkaeirYZ/qs5orYYrv2PEPx7qJ4tbWAhODAogmV1X22UNYHyiEaLqyHKeS1gpFoEk
1u9r21SPCj8+sbzinMHfhOOKr2CjiZuWVfJOR8uGHzsyn+Fivsk5IdaqinKLiwEzbc5B9hBCd4BN
IMb6IS5zYnTa2JzGA6bj6asLhz3EaBBuGQs5ugdZe8gDoTDxSuQ1Ckrmu2DtefpFBDgeH7+BGJ9E
5Z7UXJI6PVzYtZeYjZPsUoAQ6JM0JpZ+wc1iJwDiB6GEdwr3uIM71IehiWUQlsgCQIG1CdOvH561
/ue3m5vHI5ZPdUDfiSyoxm4Pf69AvIP4XezjuVbQTVhRmpxJLsNnsloM6TUY9l57DDjlntSMhAUu
xoy7yrDp+9+nSmdx6PmMnMj2+f3ecEP32xc/vL1B+e2CqVlkPWpQELYtzh4sgzaSVMcH4A8W2Q/3
Roo8a/oYv8roXWFEHUDxDIwVZ1Vg4FC/RgFFPRO/H96r/dTDL2ataoNQx/2dbaz3wK81S4/fYkgv
9sZ86sL+h6vxiHSO51IgsD4GaguHZWtfa3pxoj6klODxqNzB1zBcokMC+jFJssHziu1CdRICQYGL
RUOIhogd0YjPhBQ5xEFceIDZIcn1glDso/kJlIQ8b8oxRgDQRZBtbXRMOXCoRYBerORbUqm5Rrwk
LK+aTNvZ+UZa4PDsw/pDVMxTOBgnKnmPFaX5rol2XFkq4rHD7O9eMeIYFFp6tGB76Hn0BSW7DaCS
aS/34KEFXxB8WliAhioKf/gIGuQ4fspKrpb5bdX9haBVutHNDOOz79STxrY94FW1hFgDfVlOBBo0
kG7+TB5u6B9dSAizy61AOdmsYLVouNtpA38WzQSAvcng21OCFUXkz5eePlX60QreiN385FD6ylc9
O8tZMDmI/fcqgB3NZsZYBeQD0EepoTHjS/EeW4P878S88g/uiIkvshrOlN6/8e3blpkdHwosIbPV
mH/TYfEKmzQLsvBNgNr4/3CWz7g2jCj3+S/FDFcy6ggW5s8KeamxrwIZ4nbNJVdVPnS+x8yNjq9i
o6oRkqkBmvGxBHQ66wjdNDSU2F/kWIbifrtNwQVYR8N5irFdcNRxNUILwDxqFdHXy/fsA5RXpfYi
mQMzKIwH5RSzdh6c+gKpJISRIv8GfpYCFzFM4aHC4ymSe94goWNhR8YHkr6SH5S1bODu+HkJ++QV
8KC+JNn3UIPHDPk+CECniS/Ke9zA471JznCtseJo4T1z/Zh+vZF3jhtoM/Bmn7knRbMEk+0Dn4Am
tnj+EsYUN0F4bGLogJsaPh0KK2rp5jN34sWQNwn4B19Uqec5TxwdeIXatY3OUkApwsG9JXwQO/I5
ONNuI6Dnj8fc0DIH8YVogS9oxDaX682rwx5Atp0TIpZAf4YRxxtZJXeTExA6nEbzysFTFNOSXgSG
HbFYekNy2rejbfTqzUVhLV5Yk/psWbCcDzkPLqYbWI1gPseX4gvo7qmsEvqZ7zQQThhPr5OfOCQa
61mHO5bCkQhgHbhxuzFxu8LuTr5vBPNtcKMdgvQFIlO+pssp1QrSWC4FnXUTtF8fHGW8WyXOoiG0
Ox5UJoH9uJ3J+5ge+D+xAYDb0rpkjq4iWgscN5T5u4O1I3dbPqJDPM6YUSn4gjQ0HpfHQk0FWSzg
56mHTD5iQyLNrDrWhwneRmw/urEjX+pI8ZROTRo90r20HgJJ/yr/voPcNsArRygfU4qkiZCOIPpp
yJWRgYJopQbbS2kk+mD86yjxlq8ot52zvoVaQDX5iKkMBeJcehV4SZR7m0BhTmXCt0hdlsPbjNET
84TzaFLGKFvYpJIIyacK50drEGSGg5nAp+19sq4NY4qbHHqle/J58xkD5BPGWbelAwyb3/Of2vxf
RaVRXKasFqVy88YY2BgilCTcwf3BfMLj2SESNf2RfpYqBzORM5Y/iZ+8xNdQX6XISBcDwRAJHp0i
8a54XVPbTTQcSPr05kZkOecfVZ0RS2Hs7bQ7vVPcXWXw5eZSGDgZ8S9H3g7lCpDO8ZZyiSi/zRWz
cQ8fA5d9GwI/3lmqjVOKbwSuclrQ3wxwdbkTv3cErSV9MPfXE9Otuv1InA8ZemTOoxOhp5STgqaF
Lr6ldWCCob8XpE1FZWVowRHTG64BrAGO/SKqRKZpZ8rV8dp1QerJIOQlbDNEgTs0KEdoeSy8n0P4
lSKw17JshxHQr0uZMUwL9PfEju9lD13uDZ1Vsv1eY70BPJCwmMMN1Dav/nBjfz7Vf7Gy4rmrMZPV
U59Jbd1WHCrTZ6lfHP5oc2nDnVq85/MZfDJguCwg8/I28YXw0kgiGk32+DyJCpACt1+vxov1KyKh
ukCkrJG6heRbeml78Lw3vXYIoK836o80RjVWe2Og491cbEoY/8qIGSn+rtLRVZqYbwhiQWC7L2ns
KODJBFjYjBqCc079VaZEeVAtKmCOjAKWmVa/iqS+iKXXdIaHUHAz+rAkUN4Kqz5z93kmg/bu/OU+
47mOySp66py8CCzeasSbb2WI39+qY0XJ+wERg8pFa0UHxsjAoyhtPjvk4M5els4KmGQMoRLAOTIs
VsDdjx4s7VdiyHYUEBtUn+pAyVR6UiHIdbjTJnAiAmJQFDGgrp0Tx56jwynd8GN0TzmgtxQrjlIt
nS9yJMmN45g0jGyD4F0muZncPGk95Izr9sy2/Lv8Qhp9jNgXmRAi8RMx3XzD5+XNsABqJo2caJts
hmotvIDWlrBhmp3It9d0NsKH/Y3iSPRtzMjB6ymh6VyENkC9hbCNUCKbzAr8sCml05vl7CmAWrOz
7JdmeHHWEx5MlAs8WoQhiMMdtLAn2X9YxoivwJWpQHxUOnVa0tgxW1DdLO/WkVMmX7pyICSepYtW
YTLkvN6W/aCsiwsKfwi2FddbplnL/5IKbgG4cmYrdnSio6BQDCSN0DiDGtXTz1zpz3zo8eq5H1WN
4Cd54r7NkOnhAMkZZOwRRnD04b/Cd5TSoVWbZAALHZaSl4vfUjfxKOCnw0epNOxHeKHhAIf1xe5i
knvIcz1BEaEccRj9Au/GCPWBAzRgnKb/6/wHUA1AukLbhupFpYUnRlkPOhxlrzLkU1SrLN3yRKRC
muSoxIMZU9AnHQ9ZygU/pmOqKj8qIQ8z9qxQfQBxYZRxJRKWonKIx/p3i5YQr2kaPRlgaWM5kvzu
VCT2ja+XgMEb+g3jWq6hz7/hkCkrj2+hbcGdZEjO4l+uM1NI+pNi0qoZrGNTVI5LZibed7tk1e3I
8K8/TdBk2nfpwfwAX4Wc3AKG3w3tHRw5of3JrkDY5KywS/MnI0Wjzdbgbw7IHNlFC8dLzxGTTClz
E8Jv9epAXpZuVaYEPj2lm18zRszaLfZrgiXw8NU6BQAzNI5NyIQybNEXWcozjz7GG5yUNS19x7Fm
bsZkD7WXx4EHg3mNIwgKhZzHuVAcGh3rE3ETGtuNmH5WYLakKVpfIcZmEDJTO9vQWjC/tOqfiBWo
0/z2UK0J5mgBh0P2DgTHlmw59cRUJQSrMbj2sK8G6Hxwg9tB6ConbjGZA/hB4YJ958DzSpRp9aeY
0fw+OyPmiwXroRgxYAgbHjCLB5zvi7PDUwoniXmAEx2wZoZkYAT0vmyuw3cTvIVLxMlMv2tbomeQ
4tzzvg04K8iELFMlZknFnmdBd25KghVMd6IdLDihimFbmK90Z7a/k/cB14uEJhx+LkVSOl98kiEU
/q3YSssxCBDNocbH6EIgS/3Eff2vp5EpT2O44GmjIiM6Ad8wrJPRnIAD5bry3UP/S0rqrjCE6XoF
COLwNTBrSZ+JGmJpOoE6asxnA7lYmCSFBguo6tZ6nKG4S5atkLF4kKnDvPP8+Rz/jN9RA052c9cR
43P1Z5JoPAtO7PxrGw9hJyQAgYQVjGLwfEnuDhbofsQ2lh2kjH4F94/nR+HCWfhlgzFp+zAcmTR5
8ODOC1Obj2vYIIRDtjDya+WBNjEl8dVEk0BPAHpnWTiy056XTnvIiZlq0Rw6D4Zi27j6ChABuL1p
G9jp6Tsbf8AODiCIHR0J1RServQIPCoRU3N1bSJvQYctOwZ+AgyQB5qWhhOEs0OGCGj6Mo2U5gn/
R7iGtEC8AIAnUhpkEo1XtYV59E2S5iiYJDw5RLqzA6DnS2VA4LlRxxu/V0AghlqXJ3rWN0JmHAAG
mwqlFC2YQlmbmkttbXn/p8Fd0h7xLgl5r+3GJZoKekSEH1x5afgL9jAwdwiY5bt0LPa4BmJ/I7VP
bhW6C86r2n4xy+cQP5YJjMm/m3wwjUVlZqIYdW8Kyqwufsjjy2ViUYAvOukhNqWB0e6/tmrKtrOB
IPkmJQUk2jw55LZz9upXxjfpePHCo1ukfAJJcEmwjubJ58UxGJyxBaCi5Hg1cc2Yt+RiUq3lWE9u
JRLmAkAiCYUCHJYPLIu588TxVflLiIoFGhEvP0cKWa4ygWDit3ji2R+gIJDPCziz7OyPCXV0bu5I
6hOYiKOTNoAJi7vFX2dhiKoKPRjy2D7fueO+Vw6Neyyxks9Oukv7Hdxp7D1Z6lfk9KETqoNPvQX3
JLc99rHNm6y15gX7pCk3pN1YbcGq62vGtgZiErKXVYbIPExRw7Zo3G6Z8+zYEcGxp0Bl1nbchV/T
y3PmESnCF4CXGVT1Qo3wijW3bd0ty0j702KVhVkYARZNsSht1rM817DGm03AkgOFiQPbRlK0rehL
U19iIit0mDsciKPuvJXRx8yjXLfYwlvrPsAqFAVhxMRtheYpb9yV4+wVDqZB45VqruQf03VX2rUG
dTDmh4KLcpKE8IELeWBFPpSM2GuhbmeXNBAQnkUThPVT2YHp15CGKZqerh0m8QM1+qXj3eA9uFjS
jbgx1fiadddS8lMGuLD0sj6iwajT4Jz+XwOnwNkLQk7B8ohXr8Z+1oGpEa+7m4SJOvYjG7zVaIOI
0YENhbUuCTkAbDOFnhSo0ja2rXO1kHV4uonXzT2kLBr4Cf8GN6L34sEqwbK6hl8Hy2+AL5UE0YVx
uILRpMf3MNs5IbN7eg+m/KkV30U5uUkMtnAqzPjq+m3ykPgabJjwJDDOfn6cIRIGvfkoBWKF0U8M
a1qi2kV6Au3lyQfOT2DAhRQUg6iOIegfvIeqON8yRxkIUmZs+FhnMhyA53NOygV2EdoOGbGNJo4R
zT3KrReF9ALxVOish0rOvISwBz1uuXDZ/QQPcH3TmX/tYNnI+TP3h2567fKJ4NVu2+QKZh0xmbxX
sFi96RE5IEXAzgWG9H2EJZbAZIbpuSkBIQVFSWHTJYQeBkg4FPUlS6PXth6XQZttQ5CHVDO3ztCe
UxdrCat84zlg/QlQvmGY0wqXufekaRAg1Q6O126o3f0c8iqo8IeZ8yB1Vh5fvlo0KZwoahDoQeYQ
UAgmPNPJ91F2crCzzF3wr9KExqvitEO3Shi1Qk112UG5SITMV9Q/5Iq4ZJ2AddYEyDkisLebt6DA
dr56Hqp+PaFUkCWJN97V0v10qeJe8kPWB07IaEa5gYmCXhq7/kI34dr8JC2YVbrSDELPuquqghSR
quFTEBqteZNIbUz4NxmMbg9CFUxxSDyAYxYQKoRds3n7zZXKJuxDHLyhmLidcKu6d/jjT9QLYXrP
Fs4DVLbQYk1MftkuBr1wIMfmzATpXfiVSYqgn1Oy5gSEIhKNpDDGRyGnhuROmV9dTAJyRv5ZxL6x
AzDiwBkJhhga9xI7A/4o/qIkf9MWtQMp64gOLikWvkElnmFXGNpO6K5S2IM942dbQWdNrrIA7KC8
68xstuWtdCATsV7H8xdyJXxwiHxY0Ad2e4hFUse9UwQaItnTCuDuq48urTeK5n95XO9xX1r1n0xL
tgandoW3hQ2FC77HNqX3jJsf3ih6I+6+h8d+g4NtSCdeXxTPPJtO9xqvNWR5XYZbQpmaryNlrCLZ
EhmZfM7Kgp5Px1UAMfJYUXFaEow8Tp68ObVUTmIKKIVF5BxM3jMApSR5S+qPYnoYOYHH87VujDet
onfUEfL290kG6lr7cn0wP6iceHkmHuIBd63oX/o0bzXjKwKQalQMoPm7A7OtsmnT4cyVG9j4S02K
EPJgW7zraXo0rKsLerDWhFDYBgt7LI7zD1FxEEOjTWMWGNFgISbBNwbTRBwAc8eY8EBc8r/m9EcW
NundGE86u9h00hfOeKkzdKsI1Tg+58Z8CWVzxshJp5oG+cECOc1I3C3qfkfLupl54ygI46CvbdNZ
G3G64jfOvQWrAFIJdzgzIU/V7AXhHI/Gup77fUdZKEjRC6jPTABO5T1VBh5OaOBc5gdf96BY85t1
Y1gJrWmEMBVk8wqr6GehDqw7HEscXiIDH1KPuFAKQ4Kfb5qkmyKkzazjvfRvGAlKn1nivsAaeGGg
xIYCv2lpPxgtwj7+8oCrIiq8XxOloPtrQjGWfn/wwhTuRrWna8gbpswqfGNqppL265mwhx7wPYoh
vWB4Mw5fCDkDFAo2LraZcqHlr7z+uSM2JsbMpresh05gKMAX0UBLqTpJTEqx7pxhZ+Grdee0gvhU
bCIcXTRehxBqeCMNvr8jl31TK2QONYiy7CceaBUTGhQ5iU7yCCmr2Ckob6WPi4ercj+uZVCupHCy
Isxhc+fQwZXSpmbDjpm/8pJnYNKAkO01WsexWSiAjGE4LWTSKh/CRVTSPaOjy/RVUo9YMK4YKXoj
Xql2s6SMkQq6zdU/M8wnLN+fZqjfmJGvsDrn6L3SHgpHOGJ1SGap2sxXGdV8bF32E7kiHiVDqABF
xUoyvTDAyVnHo5XgOjdDQc5hQloVH8H1WUubJ/RNsFx4+sHGdxGNfFQDuDLPcBqQmPJ7WE/KLoeY
7/a+WCGbNUyobKmipW/6Dwl0sRRtEwAOV062t4GEJWa6qjLiipnmKIANFLEQuGWQvZNKgY1yMZpR
1fikt/pahUyHJwiaeiYfy1kXbAU12qeJZAE2AbWfbUINeXbHtg2NBXIvn4Jr46+XAhA19A2yVad4
EC8lkeIF5APRAEIf7Tvw1JPwyRM+sp1+KtqrTkSR0UZvZo9V/B/tI3D1XTbT8UPUFvpPyEmhE+n7
y/rq/TXHemJh6sWrZA3KVujISYKND+annU4gpmHvJ0AP/UJI8Fs2q6vmaM3mskQZ7JIBnvNYFSBw
WBh+R771MYskpKAT89lW0KvgnChR9ANrPDtwDpmOP9x85mSDUIlpGX1aYHPZAFFyUjNV0MIU5EZG
yjL+hUZb9iAKfqxkTVcWSBED0whrhXd+qbfpeY5ztm8jLvH48gLjKPAzysZ/jzCKjcgpcMCU5Ylh
9W5SwWhN1dJbGwBflhdvC8gGtBppmCytQuZxK0WnXW4qtgo1bPaxunbVpiHKxQ6Tdz8mn0zno00R
kC5LS1jLheYfM3GU4dWYyetu5nQX1NUu4282mP3Q53lzuZtnUur977I9tgz/Jmd/H7vrij0j7dI4
GbAlSMKAcEBn2jN6Gog2bKW61bYKhRYG6tgvU16VpgzeAsItVXbUgEWlreOuHm/Wf2gtVtbfPEbg
Tawtvb87R9seKfrMC+IbxDSaD5NFbqGwVIDM3Bv+LjTY7E0XQyl2wrqIKLaJhfEFrPQgwIZwpDW/
R+qP3eE7wAPu0EIGyISvAW+O9+zMn0JCzmyUZIW1gYSMEQmiEFp/4AJJPJVKxIsOpXRYRv9aX901
JkcS/wXyutJap3SRvs0iIrhVxmPIvgpQHzhMJykfwDRFSuwu0CflUK2ag5FDemJG57JX35U7EbzF
mxheVVj/HtGsEb01p/U4AgaPgB1cxwEVeUKTda1XJIzTT6HXo1zDGslpfOXjmmgS5aD2K9SfxEQW
+FbzZLThUqjPw7qBqJSBdlsO/SzWGMVlHkl1pK66yIvxVuLs4EqJzKiXjA5aaqZduTlCuJO6wQya
0GkPOgv40cOfAgNu7F7pf6KNLCV9wHw3O7vyhfP32MRYgjaTS8/H5vEBRI7xizICznUlxGtpbYSk
TLlYd63q+BULJN97kfYxFjpBdzcSzON5lIRPnzp1T6dorqVjdJKHoY0LVokFEYPI1UcTuVYx4Mh7
E3x34GmBdOarykqn56AwAG0rsH+7htud/CgpN3jIPybSrQM20L/XGOzFxyjSxOQJjRcg6bAG5ZLE
rAHktmfNRWboMtQ+iD+dLNIIpzXj5DDgQdg9qRhHyVpRqrfhhTxuHrG+LH6pqpH/FniAQGDUWKVh
+ta23IwCyMNfDRbif1Dv4toTm2RpO/l6hmX9ySZn7ULi96lKPoFL4Bhyfy3c3wY+oop5amjmh0aY
SU2sXfwoPkRIpTO2hL4HXX5fhD3WHSbiByLuueXMnTUuhGrTLXQT9u18UpmFlPgr9a8pjVdS3gzn
1WyNpVNBJnUIlhMqVn1vynUY83uSu+qe1Jm6T8MyIfSQpkICo6SqZ/gOujS54ObMZb0AmpG1Yc7T
7ZUwYULrzeauduqjYkTSrb9O/VLU7drEArII34f+qvj6XsTiPildnc6i2GEzpHKz4ajP6C5pi0f1
Fin2XwMYL/G8BSzxI31bQB5eguQBZUsveYbjAfhWFDivBR7p5UBL9xg5n0oihLxx7U/bVn0HmY96
cC0LzAalNFwRQltznCuRFPs0TD7nczP8032ez1NIt8i/g/bGgteGEXpvb7VqWfn9toNo699neCRC
6iiLkFVLgkA22akVspgsXMqDn1yB3OTFtsn2YjOXfneMnrqBrzfnHvWI5j436IxRSgUMaiamTKxF
KfV2DAZonqQCyGelStBjeY29rrObPgAA0DmNSFyEQGQouJ9i02qRIqr7W2/uX+uClVn2qcETkJcC
bBnK8lLzoiMfSyYOkcZIYyn/tx+ZPghWG06zlT9VS2fE86gnmwZvoPJmSxjr1ea6gw3JwJ3A2kk5
rWWIof97yiD6NSVW1B37zDLb4jKwnD3CVW/MjPBcTAX6FLu3ol5lKZ8az7jPQQfxZBUVsUTry+7Y
dt26MuE382f8fDpWcXixpi/JHJq0YYfssmMNJdJXz64us2qdHHbOAzaeTDvVTCto8ccIi1shwt6k
vEShS2h5+oYvMVtbbpHEA48VDUeLwzAJHH/yGK8hLi8Y34OpeyGqAppGw/1MfNwc72H+04AVhHq6
xUn6iX8vANGTd8CatefSji6694LjD/YNo7FPdHM19OqtKWEMjMnBqDEjQjIjrhYOFFMlfk2orpOm
r7iaeYHjKUdKitSmxzAsgr9gR510bzAPMM5YCvlV2JuM50voJuVlGvAsI7Ve22JS9N59uz/dd/2m
fGYv5VvxHZydS+89DXsY18dw1+ybPSD1juyilb+Jtu7e39S7YGsviJt4qha7Df+09NbONtli4n8s
IVw9GUe5+/vmlF7y1+za3fLX5J6+FtBO//Cfj/6iJIscH45X5UO9eR/KB6PlDQj3Fn/CjO6fyy/3
nX+Y38Y3xCnPw1nBlOs88B8f0POM2+K6f8ZGFCnTgg54M28DCEEz/0lfq5N2iC/j/0g6ry1VsSAM
PxFrkYVbgjnH1huXkawggsDTz7fPjHO61VbiDrWr/jCsJ+GCS7WigjtDAu69ihfnZTCGNDWBYjcj
u4Xe+KI3QYplDI6sj7iorwyQVBmfh+c+YuKINaWT11AeKYNoVPaDQTJ4UFqbkTpcBvCLACW4b3wb
5j0fy6QRZo/9ZERYMHXoDB7bCgaf4XeCYDJfspCk8kmTumg9TWIv8G/GgGXSjG95CB5fXnskFVzJ
DWZh/+1Gzh/Dl2sPKxeRJk8ft77WV30DTcL0fvVG/dTD9rGfDHp+xwFTaApG3eA1QRtKcpiKl9bI
ngPZv5IAhT7zvZ6PzbU5hJvmgKbge1fsukN0ijfKgUlzhd0ot2ORjKFrYi3Qh/g+tCfZUMeNxO4n
3Nlg+PORFxxGQ5Sipt8pVKj33Bq/ndaXOSqiq1E9akbVvBmJj+t+NszYRDvTJsmYKIq2gjoH15zy
0eI3q2bZKhsbQ/0hPteNupH1kHk3X0AJmbwWjeVQCs9WSHrQXGcZuhNONpRn4maRk0clDaF3lDmH
hCsDykVjMLLcxXhhjYAGDLpJMYu40bQC2MwObtgTc8SNmIDTGCXclIhbIwQ7Rjw8aGquMkDjyqcn
cQ+1ARprY2Ucz9M5eZfX3B7/piyLp+XoNY+gOjnpXBtrYySEx/KtQ4U0m+KZOSXGH8F+ihxlgGng
X2I73YDOSMZkWLLRX59oABLAKBhptLIfazYH2U9EuDA5ZVPZiJ8Ddsz9TJ8RH0MHjldiazkH14wx
uZ5WaM3136P3yB68R9oYS5OpwbGId4qRDI0Mo6eRPcaYGQ8Pv7toPtPyMR5KAwwB+xgbuqqneppL
ustt++gg/HtogxL27ej7pE4ZXn5/iBA5nLGXbQ02nbFxbZynTtvvxsjy/jswcdC/WzSCSYQ8zvPH
tkgUQtME4nnivJIRg6QQqhsnnO+/q5JMk2nD5UJHtI8kWzeAEn1SNzhqes06oNiPHrnhK2sEMZV1
u5SXn4k+upGeDRwnvlqe7d4kNxmsIerM9eXDHDF3uetm2AytpeRmg2w2upbOovX/vP4fqy4HB1Qe
EuMU3d7J3MQl1TBiJUU/Q6/I0elnCC56oWfP0UFyCYBHrwnSbA6LoxmvnGQKyYcOJQq+DvU+F5vR
ye9oX2r+WHnYxPNRzAX4bdLnyf86L56JdxhxuAQmv38e2HwPMSvvNUea2IFHxANSuquMWfyNWPv2
c+doOf7YnaOHyoVPlhhlu7FjDn8jCtlsBP9tL1gieOFq3ESqunMcetkMCRRxnZkL0YDdN749AI0n
HntW2x6f5AHHw5f4J7ZEA+Cf/K8JUIlkP9TO55SYPJYQrsK2gf/N2hFyXI74Luksfgewlr3eCGcB
dwfv08HV2Y283yFZsG3H6pPyc8MxEs88qEE6pLimjVt6N6oe64PpcFrHC9oMDggSt5oEHpnIUeCl
vMIPxaHgxs/dZZexpWflJM6dHeFswa7R3GWj6EW4gYc8iStP2knr2N6PIxLfZcf/PkH1isMV24Ha
4uWDxCPFx9af4s/isr9Hiqs8P5ezg84ovYR0PNdKPJ9PXxyxMYat5ogOcxF3kfX6v/2D5mMfJAH4
yOcSzxv35dwOGBHyEEelDlWO5/+jUP+psrM3WB6u5osNiGtKrBs5Ylf0OS4ymiTcrsZH0cj78Tgv
zovKqzxrYdGmmBRWUOTZm7itoi0B7hzoHBHZltEt+zOnlL1GhwM+H5yJ4pajM7vFLZV9fdgjQYaP
CDRW8/0dZmmTjtZLvoD2rgwX/esE+Jm7WqHlPZzMTkLM8ko6z+7jjn1H5A99+37pnPfWvtuG7mI7
Wo8Gh2k2rX1yC/3zQlppYzE8oLfGQzRmvX9Rp5eL4nNlc2c6XXdD9MsduKrMUe9T6mFJgxQrFTJP
PC/dipEeDW1+Iz/ix/14IX6m/ARlwzuFmy/Sftx/bcQW0j7vLiDDe7jIeWKGoEzrk0DlJ+5g/OuG
7EF8yisGYi+g5Pme+BbM8X7IXMtcyVABTorOYtOL4WO7UD5I0PkJvR4inodSrw9aZiAeRBM+iah+
c2A2RaMUeXmJbyE0wCCBUNe/V/a/YeLLJpiwB1zeYYeafuG++lgXu781TDXnxVGIzRW7CAVyxfn/
DDgrvsG4RT9ib2E/7NeyE26QHPfsNZEgBxPtxHinL03GG3n5O5pI3/vlsb2jfrdkBDx7DsPSg1Br
XeNt8HUOFJxWjN5z0YLOtDaATV48/zHKiAfKAFPkV2hlP09MGZYDRYNH6Owybz4cvOaXr7vbvca7
r5v6FzGIiRFc3Gn6Bzc3dH7OPXVZQ/AIPHrV5T2iASz+bwhj0bXvP2czvqBvRbsspvDCnfe08hjw
GSLNDXPjaLnunC1lLCpaoxMuOc7D8JfI8/I48v9huVxyPkveOsr9y8dhzDCHIT1ajBO//w/h92+4
GH/EoPJyDqlzA5w+hHxKO89cVku7jJiQS3MYDJzR6LHUvRvj0I01EZ0J42FGAtHnxSsgapwjig+D
L6+Y4sDZueeh6YR7deFPS0+M66IP3sQ4WztsR4z1zMz0zIwhTmxUmkkzpglXzAmNa88QMSGd8m90
FqML6Z7t12/cwsMZywUkNi680uvNmAzdN1cJ1CIPDrB2zNFh3vicN4jaTe/x8utBPcDTcvL/rRID
oT6NJ4bbcZUvOrOGMca/+d8Ua20IRCKm7zdzFpULDrAbi9iS1f8GgXZYU1NxnF//9wfrnqUNV6/2
D9PUGXB24jsgpmkYct8eiCkqunf+RYQSis+NsAf8EGMeRkl8UQwCCTPX/1cHOPKC1KHu3Mq+OTV8
M3SYqongUGtuUO6lMvygZ9DD+4uZt5qsJO+5kbyVe/bBUnNrzz7R3OiuzvaT3uJvv1/x355ivGPO
Sr/5e03h0CPdiy7SU+tbA0ocPA+XrU9b6jyZX2fePEnODEEL/njS+gudoQ2quEMI5gDjcnCwWATz
2iM/+ax8sczRbpS++Ttg4tL/uUBCvS8POAv81BbNDbT/WLySx+eZ2ITs2o7E5ptRNLza/cgpnSvA
gfFVcaKx4iBSzNAlVkXQDJ1XPxtXOyLfCe/y2cgRYb9oo9hnolL/0L3l4TA9ivlSTDaXIyEAN4tp
SQyk+ZrB3DtPjv+anzy6FR4tBNTOWjR0sStGFq5wTdMPcVMQ79L4B9Q+l4+IlohOErY7BEwZwB5H
QS1WpbHY2QTldn2CsUAvntUQ7l3J/w4z17Hnn0nm3gyf1iC6Qcn8Qk6MZs1P2mxGSyk9eyaaueg7
r6G6+fKMQs9WYtfNVURZYqaJ+/3raAYrfYmoL9N2NTkz6eMXx6v30HDME4m+Hd7qPsprHtefBQ7y
6UMuoziLf2PzTIR3oD/ozohV+cmJqgBX3hwEuJSQF/aoV3hYKfAPDyce9jD3zF05liZYpnoyiDA3
HpA99S1fmoJA997DbgkWwLV8xE/mhme52aQc28P3kPdc9Ohn53n6L3wQLRJlf263iB+vVJB5iNtt
DBXns+DV/9MpgaUxWSxOLYcgDb/eh6aDw5UXTsNpzqtwas5+bu5R3fHA2fWtFW3Pr73zCm/yqdg2
k++V0YLbKNoEkemuNyv/liROmJTWYrpZO6YXOO9Z3I/GBSubZgLrecIMUDvrr+McoQs6l/l4/nKM
gUmU2Ix1hqLIbdb6FpY+mtDc+7loOAETvdN4sIihqDjhVvQBICv+a5pPcUXiHGC0+GKAt+bpDqtH
pxoWVwbegQiqIi8ct0N8JY72kr84+7dfjnMPshL9BjEFzxyI3vEZ0fkk59rrUxz5d90UTFSgbY0L
0TA8MVdH9CGJb8husE7m1oA1pNtwOcQ/pY9Dgp/Sszt+c4Hm//+Gs0szkd3qX98kgXKhb/7rtSUX
tHXzKePEzZp9/4gd76vncDzeHee7XeA+7whKM29RR3CMjeZIQ7REPXsoDTXHHiobNDjcZB7e0yU5
UfaKZBhIOla/1HuxPh9ireYq02bET8/aJxN0EbbatBv91s0I982RdWnupku2xRERCaB95n17UnKW
2rCaiTFPvCfiFREHiYgGtN+/90S8I65JOStchetSDa6a184Xiy3T1/qxZLIBcME8EY2kU291mH99
pwdQjuCxZ/RFJIk8MeF8Owon1OzeRxFx/h/bZ0ckFnzxyXStuQBuluKjhvteyh6JLZ6xOPTztQKn
18GSsQ95tB+voY940VIsHMRaRe3XvszyQPZ+02YvogqxgmRzbydZCkX5f+FntoznyRafpwWFEaLa
aFv7RPu5M/df+V0Bkn3JAHfc7FXtqzK4iYEG6qN4H0P1GJfX0hpYGzGgRNPwiej6oF0EI11fq2Rg
5dS1NuFeOpUM9nsmt+rPXKBgVFH87MFdBKfs2LQ8hg24j9QFhaqLg6wmluV8GkOfGEplBU3T408h
6vqmW+x6V+oTaH7t1Vu811bNM9nKf82z3kdLg8UDOQ3cWqlHq06IUhA8rshvS6/oF5hfpW5guMmf
pDtvdrorJQ9BpOqQm6iqINkLQkkmr5C+cqQ5KKOQdc+D1zA3jFED2i2zSxyvML1PByk5ZKvrwxW0
ulUVp0RJQbdsgRTGcTZJs/nXMvft+7M1zQaBBJLhud2bGBSfQnS8G3Oe2MZcTgpke6JZj8y5LaNR
98NcRAeQW9FdauxsPmTGyURroBy+MDp+Z20GR2ha1qKQ+0jA8ouKTYu0evm9QC4RuKNEqj0JfZdz
koyCutv3ctKRqdDm/nwRCKcw2aXzvKFmUpNKtpl0SKUKwIs4Le3cTJKGuU6H/JGt392zlyHG3DuF
MbKl8V6BH2ZS0/wC9Lay6mTZKncIHdYSN54GCatuZgZ/vTiYJ8U+qoWHVAhhfhWB/zEBCYD2LAtW
NpmOZuaA7Vo4i34oHgA28iBkYx/pYSOfDdXi+q6pzCJGnVKeaURJiBQ8ZWMcUU3KLFJioowz633z
pfk5tjXTJaldAUigbJFDYwQrLMpPAhmBII3APIxM8u5klyWKDklIibVdf0zV12RcfGBeDBGGr5Rn
mbYetrFAms1Pfjz38lVKAQ/gZRCtQC4auuqUKlFWmAo+G9lhbizg7HgP6AUpYTXuDXq1skuh7CJx
ijIiBN0fjNHIAp5rrLlvIbXbF8dAMQjWXHuIIZZD5a1hhKNflP7V775ilF5qntGY4ibZKF6J75Qa
6+Wk8Oqv5VG+aj/ZEIUsQHAI/slvJPlZJrzjURhgBq6RB6BrpUB9W0zSorByynL21qeZstH0PRBJ
VItAKS0kdi0KK//qyhT40oj2n2dua6KLdqbjJ6gpQmfNP5Q2YIrEihuzf9AXUDJ7ytXECbIJXVGN
T7X/y+Wx8GCqMBHQqCh8I30TZjnq882wlxNmA5mAm5fHCKbBLliZRuNZ59MXZQ6B6lBgFnbYaqQx
WGzt0xc1kFLrvK6JB0nzGdaJ4nPu3QdwawlfUMexwu2Js8SnGfAPzTyj0EqFBS4IvRNFvr7gaAj0
HkbriCzNKhvDeQrfL/L3SYlRddChkghXPhOC9lJxbIx9gdWigEPkADSD914zDQAXjLHovwB9s2Dy
URQUOB8N6NoZzFdWQUyZ4Z45p1wciqMrsP8iU6diQEwkwkz7d7YGlH1e1IAEXKkoymUFBUDtQbz+
zF5tOrB6a9nMh4J5zqUvEVlEu9mli/TVnoqF1l61aHHBSe/SBVCe1HwIpn4oP5ufMQQXrAQbsEt4
NJ9CUN1GRs4Xk26tJITP6uE5JZLNg7X8bqfmN+5TzUOLtwPUgoKgo/buqlXME+khyryo/kCCsoHZ
Qav6UP1PLwJ7KSqrisZyK1p3Fuy63AAIBikTgsgPdcq3h8/iF4nsfIXiJLZcxNwQuM51M9TAE5kY
w6lAzZVCv/eqeK7gs8TBdxJqCBSn5JPxrlfpUi1/faVvYjZhM4dQdDNo+1+ulET1jrgwUYXZ4h4B
pp9//l7B9UqgSBTtPKte8Q6cst2thOoYSIR+9JO8qKX8zcAMWnWJOTsa7U/EL/BceqiQQWIJnPLU
MP5EwREWqRBGMPRdiZScKKg1xk4oOQO26otaWFgvYeG4lONQWvQgJtrKSjI+o5J6iBXqXgrUWiCB
tNaapHhP/37OGVot8JClGVHsft3kH3L2McF8M+sBZnoxUlNqKmEM5DlgLHgmCjG0QZoQrKBoSxpU
o0/so4AJtHwWhcMW87UywHlIGOGAjnCQlXsdXgf8ZLp1uLdP8T68JKTeLtYtvqi3cB8/mWKLv/yp
3rDl+/s8C4gZm+8THYTvRb817PQGs+UeHbs9psqH3x/NlOX0k5VwZPjqLeHGvZ3umV5wE0J4wbx9
nzTb1wWQonpT/z7QeP5Sdt3e2hseZA/5mB/SQ/D4XvPDb8m20j0Dmbmxtg3ZKic+5FeyNyGfAfOq
36U9svXyUUC46P4yKDTAjY5yjf/KtXT47d4nxGmrU+9Q0CVzr3gI/RWnODVUveJ7cYqgSsCyHiSU
6sDAuPahPDUb9alfqkf0yLjDzvdqXOu7uuu21ao8sZtiV1JKSIjfNLTlWLWQiWtA1bq/FoEs3/wN
wVa+UALJ+zJ29SrgzeHnM+CbH5xvzUHWjNS8nyKbWoHXH6PChFPXJx+qCZb3dIt+A5Q3HEPv4VtK
DeMLefq+1HnndiwGNP6nTan+O701kzqHF+mZeDB6EbLxJJBrispe2ZtidgfdRQWl7qb7pB6WN3oV
7jFFDaCNVuRZNw2L7Y56K2poTg/6xU004RbbEpQuXLjKjLrBTSUOJ1M/b9+eTH78/VdBOmLC3PED
ObOaSy8NYNIBq2GmKupJ13j5F+C530N2TnZ/LEpM6pouZmMJC34VCMZIec8NSmb4K1yYDgPsLegR
dPD3hCPUQyF4lyz1PwJOgVEWUAJvpwHbc5pHsTSY0aYaCd3k/r4Hx7zxuj3TUnDETVLZJ7RGfObb
bUCj5G3jaT+zOxgB/IOv+anaKuv8am6zU7sIL/KffrNuNGcaIhWWX+Web4S32LXcyAmBXJKPv2X1
9/sL7q9TdQ0f6HD551sRAfj1wot5I2TkILVnJ/LLCI3iOC4cLYM7iV+ucXR/f31CqX1xr8ncSCu+
dr5p+3LzOqV/2ib3WJVc4a82C653u6kfzcPeanvrVm7zR7NQNvEpO3Q37RbsO9yuUA3ffdaWOA+y
CvtqWy3Oh3r326CUTU6PRn76nlKSIhk9s72db8o+f2jHdvV9BBwB8xO7utWsPDnZJ+smhLFW+eX7
1Pa/6/dWPI0tAMcHAPz48V21mxwi+pFX0p3NSz3fPkqYgZHezpzwIaP9+KwX9uENSAcvOLXy4Pyd
vn98Szp+HgBHgLSYh+7xesgc8gt58OvrZF0TLm9wlxdcpS0hebnqtsbhfAc6vEIxG+zCvlrjf/UC
d7p4HTrK7MArnfZobsMLAxPCCzeNu8olfh1w7YF/2N4YqLDfvJ7v3K9beGlv6lG5tsvf9nUiroOA
Qx7vklDNOIC1Pv221p/2jI7fC63mkBxQFHs9VFwtgFlztc4nZYaN8HfV7cxD79gdNfJwD0w5uSHN
jQzGX7Dn0n3/lGO7bS7VVr0xANMqSsa9O3uprr17ck0OfC+gDsQzQD9HI3ZS/G/u1q1+/hbpKX7E
j2qj37BLZB0i7QQDdREzsHJHVtWm3RJ2Ls1rynwD28ZRr3C2sIU5qAe2VA47gGwH9N7aDTS79MTd
j0/5g+NKDh0pLinwudHNwr6L/T44xeSaIqvulsuO0/5cvqL5b3FepRN81uzvKuHPRDN68JUjn2/I
uCLmuwkOsJ+6DZ2805zmqG0tmMl0uP2ZOY5eVVyRlW2WySG6lvrsfaDBVNc48WOaEU+ZZWgeV8An
5fW30jbN8n3VjlyX/JE/WvF+yoUQlSY+IQO65Nvho3iae3mnXrSbsgl/bvoHoyR5ni+9I02RDWKI
kbjna7nMqENljnb8/pz8ryWVwQSkOjHdaU1LJpXDao8CafNghAoflQyOwsmu2iaNHKQY7yW99dnb
0qJp10DKoU84vW3KtW1FVzn2tnwvsRx0D8QJJ4feNjvYORc5OTQL/aTduQ/KMRN3mKR14Bj08ztt
jigQ251DtRRjkvY0GWjOfwpjQXTLHy+oPUdk6YA+/8FSzXqeedI2KMOnyEwz4ZECiUdfYu0LJwL6
xrjxAsQHepF0XZ5za3ku3SxiBl79/RAHubbr4smNaZ8BwhacMnMuuG/GQCgBf+0F0KX0hjjgsw63
b79L+bTMyad2BOiK0MwhHLN5gspQ56h7XBWtZxx5QqMUwBGZspv0F97kC9uUL8rhjYDDl8DUCY89
5njD/13YjHKMH8mBJ5IOo9eR93k4AM/onZ8QZSIKTM9SBOvi+PnJjQKJ3rtB5+WY2FN8x9ns3zGj
RBYx/4DXhlG11FPvG3rtBbF7Lhc/q6dmO8EluLw4X9CcZLm5CgHemZhd+cGlucGAjZ4hw/AZXSG/
FCBTRF6QDkaDYIAkg34ygO3tYDUwM3vvfe/Wu9k3Ll/88ZTb+RRdeB5iUgHUi11yvBtuexdPi+er
9DsGy/OpvoWl36Ny8qdsetv6SEP9ePJcCW/GmQ3NVP10Pk9a5IssdLbCMaKmv6cqrw0SRsmkwPPz
jA2wNAlIeCl9EhgfA8sGkrXpKmQPxgH5cmhEjTZq7fXvh1bRsubmE6Pa3mf4ugaP1/VzJYDLr6+r
evwd4wODZXNgSDQ3n56HFteT2jwjk35jfrMojYuRitU54T/3gdRJiyIGQrigClGmwI/GJehCUpU4
kMGM75TNgZmZQE7HtaVzVRrI7Jd7tFM6ED9tDEYqV6ucHv+TF4XYz1WlH/JneIko1aGcvHr3gImJ
Hkay4l9XuSsM3NeCAmEIZFjc0fdT22SH4lpe1auysw6S6X5X2bFathsW6J+xhMvjql41p0JxtEcl
eWjZV9R4m6NKGl9ENQ5RKLnizP2CMSbrwdqskpFXFEJYS2ENgf9EzXXOYoATJpxy/exrBL2KOjXT
mSJknBkb3iirMniRI/jq7TAofInVhFCi+77K5UvivCYhPJlvhYiNuMOPUn7kBVi0UN0GUIgBspKD
zWEmqa1nF/ZKkDZ+PcJ2Qopv6mdvE/n5znsTr79ITCUGTuA4K2P8o07lj066/B15rfrQWYvlgkPy
WQEfBKiPbg5IXnEkN0vJp6ENi4G1aNSU/cIc2TIDQpZ2K7WbfxApkTFcyZZRifdab/AhSoFK831t
zkHl1IByZDxU9fT4RTapBiuRD3CV2tmk1z4FptoMflrr6BSTcXNYGh9qGoZyI28h4a0Hjxp5jEYa
6agdkVZBJx/eAwhP6KCy/R2CikuqS01GGpnZaNMWXT+UySXHPZa1qF5hCziyIVh2veW3nb1hIrRd
6qvNEkhv+wFwzq0GlKlzow20JwZK3Hmf7BnXn4EgVjWRNiu076ig8pY0gqvVBDPoTw6pB8SoFC+q
thIBnaCQCeoaWF+DRZDdDn+vwP9izwpXGE6I0AwJqKRJG9IJyJl6sdwNJUD4OsVqBDzwQ/vtPvAb
EdcUFwQSd0dWwUB692VM23qKkD75jIFCikMg86F4fiS3jYIhCmT+F5FngbAEp40bBQvinZ6DuUJX
M/p8nbM0hXlrN2ZfoaVkX0N3BUFK04VCIkYEs0JvEOpX7rpS+wWbaVQoWbDIyWWh6BSVs38svwI9
K/0z4sjeTLpNTj75tUoNFDg/gw9zEy4wiMb7YnUpQcroyayLgVQBhg2F/s4Hl3lWLGg/C42R10F/
b4rig/ZFPEQ9rZbHaQhGW7H6Z/yrJC3oa9il61K4UDe/6CQVmBIjCmaA+G4pqgGDbxp0u5keVHNB
LCEQ9xDq2lyhFqT2fwTyZAtehPiqgckp6QUDSf4qzkkcrVOJnBuofbNBqErkFdrwCgBX1k4i8wU8
Gdu9sjvp0NFCKCCkssfhQvBQy/H5g04SlSb4rYY6S7iojSKU7ck65R8kI+wBrRKFo5/fg74owx+r
YGC81HwMsUX66MPGXhokaUCJwSJJkY1p0cJqU+aImiabDoQzl9D8RztsBM+ri9uRXD2yLx+GgT7X
c2yLqc93wYMeEn5u5nlWdnMhF2iQ0SGbVHVVv85krzwkZoJkXjpskAKXekJ+Foo3uY5AJvL6sLpl
LSRvfwphcauiQ/GAZ/i1WwTPzhMw3i+SwaHFzBl+84uuwZAv7z2sf99olHYsjLCHIlPNopGcioDD
k0PQEGwO8Dgz82ZdqsCfsfJMv2t8rgUbNjDKQVvqY8GvsEh5BkhiyvG67o55uLEkymtlPT8fbK1G
N7NDniyYnNkA6aZB0BpTbmVB4/xU2wK1gV5Pn9g5wlQk9TBJDBr3i89zLVFxo5P/Qli+2SYCx5++
M/+s2S7sqMtP974FZS0lOXIR/FqDc9gk1zorhu/PsG3Bepr2WGQ3LG0eagjtV9TRIMyHQFUNyReM
gzbpplFEYjexSO76bxO33mSolheJr3XaG0K4vn6r2FOH408F1CpPD4KlEH7Jdq1s0ipS3u0+bbQ9
17IbIsFhtRez8V7oTFRkdHCSo/PV0aVg1FehBb+UsdTc38Zcs+am+vdOMBqIx0iBptzfCD2Sljk3
/rTzqs29HOidzO3WTdiemvMTEyc8kawlHUuM/elRiZNW37LAgka+h4lb4TqFhtRAZNBekP7TkprI
mTb4Iq8sGMyxt0bpQWY0SiBIFxXdG7RrQ3Q7BrEe2WSzv8EfGUf1vY7bu9KeBPPpE5docTIqM/r1
BmemjrfxnfxMgCjWeWqkNdLtJCC7l/8Wwqj4/4gh1Do3cxVKcZ6MlWygBzc7erkFYrq9XHa0wHJB
HL+jAepk5Cyzbpmji9YLZufScjlr1tR4DUSUiL4zZDbgApZn0OBo0SJEcaZ6ZaDqoevFUCeprTcG
arnON+wWRYIKOvbddkYnPCkpWh8XAZxWGryYJPizr4vgx5jITUZ6D7e8sfQZNN1drXokL0nn/NaC
piYahwFbNTLKaaX/YDQUa1T9kYf53ERStKdSOy2AGMDpoitC54ChgXDL5/saBCjGvzW/6RXCOiNT
AaOx+CeJHNPS4OGrYOjbUrQFUu2070Bs7zWLUaH56M3ApLjWMrUz5CSUb8xebyJ9yGPTvrX3MM8T
dIaIffKzYHy/YVemXyrXKem4W1qS6K6QoaI4EUH3oZEoUD2+WJVX1josb2FAUJeOFCUboprwlmZK
vvx8aHl39E/HtZwDzilY+sCjSGobyXKvQABS1uUxkiwIDUCYor7yJi/6epO61DMIjpw8Q5CETBOM
2jO58E5F3+Y16wHaKs2BqkKahllMdINkIw0PqUAw9Ol3/DaAIPWGP3MCgUeShq0FUfhRMIXCpQz7
1mstV2CYMJIpf87L7EE+Ggm6/0tpveq9Uztlr6bGWnBPVZYK6hsdvG1OzBxZo4ia0bkT2n2+bc9T
gnccCyBdsxbEzcCGo4LskfzoadwZ5k9EJF+Y1n1wQ0bZPLxhKlBbq/B1T1hbijIB0jjfbBWcN5Ft
OWFBy0/7zKcM0Wox0MLLL2l8RDVKnTq0PrID0uzQqZoVrTdqdu8DhN0CJQDqYpRdMkigTBaQQV21
QANDZwLEOJXUN6IcjHBBMo6hO0MNs/PfyEYQTUX8mbVOrCjTc36PleZhSgfaWfeZxR1TDTfnhY/l
q2Ui1KhbVu0pUsd1UPffST7QMGWpfwjT6XeuF5B+8s1kKHXwP/qhkPOFXcOhQpUjsHFBL70a1gdO
AYLubzKBNtnp3NPvorglCMKioCJI42K0K5ErwUOnqkBxwBxQOtgdZTr7KhnlPCBq8jM5W2OtBQ1H
0Yqzf9OSY2VvgC6q0XwSTDk2LzQ9kQCzT1/y12jby+izmpM0marfqY6Yam9iA2NIIT+3Ebd1mKqe
iUSIoitenS/kiAgwwUKFqEtDKAHJQ9P47g2d5G3WMsfahjmuwngRku1sagk2GERYGpFJYBgwcgWC
1F7EW+tFBNB+hpo1kr8nlNJfeGK/kVpuVjjnqr0QkoYjeb8Kb6LLu8QTzLqEcg9u4rw8bz5ltP0I
TQ+4KRQjqRgkL2Bt3Vko5hrGMaXoymTA/U8ZHeNmUGYzlgAddVbjcwrwc3vBOWKyyZLc6xnINVDm
stJCUEMY+XosgNqO8vEpQ7sC9fi+WAh8Ego7AYqO8azKLGgL36VgxfWK5Y+lLfFd9nkwzhIbvnL8
XY4MiAnFpG/B+qqyrpUOlNdmwgBxpqRQXxEcwcSmLDD+Wb07nFRyxF9mMhTqCN70qxMU8pMV0Mph
4cWIhBQMYJpCMAhVtIikZWl30EsOVejHc1kxN6WETYny9oIwXhmxtv12bb+n/xDPLAeCfiyY4s3P
7Nevny8kBASjTRQ+6nCrR1hP7UDU08sEt+WlmCxvXpR4Hj/zZMIYK8pNtGjea0F5Q3uMxGkYUW4N
V6I0S7mO1QUf7sjHqsaIGmuv/k4jco5oxYhCqajPyb8aHac0n2tJNhBMuHeL/I3BDAXLtVTIJDSr
5q2gJmcP4mr3ZTEYARpEiu5NjaJHV4IhJKJ0WGiiGp+l01qJ+lEwqapxRaVPLhWP/lRqlCYzY5wj
Xx2ROVAtzRtg1y2j+xkUlf/p8ltYXRRFFzIUbtdCK8I4V59j3JOJUSUnFgHGjDCICECElUCQWD66
kVl9ngtSzzkElKcgPUOaG76bsPekeYmJE33EctOLF2hBcZXOvWL+YhR7rdG1cBLzYVDaqMgVISLH
leb+MsqRWuY5Jn8tBQvZt0jGgFt79WN522CQFTAH9AuIBUgiWAgDZ8iZocTNUNtliB0i0J4Tee0I
wlFpP+d/FaKq9qvxOALB4NOLUyxjWcOkUJXD8zntK0+qZOp7lTKn1lo+gjgrKq/iE0Wdb2xl8XqT
d6haJNNAZ6cDca0t5OhxCreZVXIkbHSiBUrcYtH+o0wt6OOIQaQUdYXLZGDdi7vof0zLJkKtTD7n
3C/PrGp0sEyk0erTB/59G1uC02lAj5Oji0K8R8JEB7He8clkzDRMDn8nNEm+eHuy2CPAyND5k0hS
iZJli1hRavAuSxHCmBAZaSZ3NEHrgOm+uxiyfs/fc9HuAxbqYQ8o8RdjYMSlKHD02mOnbX9tMku1
kYqsjKw1zDyD5I02dveXEOgKzhuq/cgDXlRqqec+G/2Rr1RCVn5lOBVTMF1ArPCFlIyYcohII5hf
rFs/ZxEd7nAV51LUyjMgDmOwqhNUakjwoLqAnHlPn/cUbE+tcfwDLTjPzgvc4VDssSwkW6F8RNhC
irChjMhnfHcWfmwst0UAwxWi073wc4k4uU83C5vTfySd11bjWhKGn0hrSdqKtzjbGGMaE3yjRfcB
5Zz19PMVczM9p4Ox5R2q/voDOASSasP4zst6P5J0QiMWgUqIvYpNX4vt5mg5R9UmDwJ5SLYv7igi
e2xMTeSbhm+tU3fDt0I9RQa4h1xOlJ1Gxg7FAHjiCPd/Ur6S1gepS5k1+3r41mou0mzYgz3xaY9G
89eMkf6MDKWSeWNQRoq/CW8/IINJy7HJAkzSOQHnEWr20O07F8OWkrU1wLsFXBUzNs/EOwOzUvOm
jU7HGePfQilSq3kv8UiT81ABLQTUpl5KvDgnL/L0wMFZfWaVauj+N3lVbnveciUmdHT4Nq056MNO
GTASFlGNc+RRjQ+KsNBKZTg6ohMntdKs+zXbyWzVUwiAUvr2VtTS5g0cJoC4ZPPEzfjKsH7NL4I1
eXcrd5+oE1KOi54I9GzZ2gcR9jPrBahCJuxMuKHYn/BvZtwo+LEi7W66v1lLcb8JOY1BvvXi+muX
Ea4asKjeuZvAt9hOKkUP5vC7eLukNENIi+tl2nj28hSwIcG4WGVSCMjTFpuIYP72+7Nfa+tSlWcf
dKAEXqCjxpqAiCuxPa6uC3URSyR/jhSISfTDuTTg5zEuhazY/lQrZqZtsIbNQ2HdNlCWaCVxvI8L
aKglQA8uVajE9x2oG6e+vJa0nlDuGBcuyKYDitaEzKiRGeqMKxOOxCgyKJRMQLDvTHvmgBk1xMY7
YXpMjreL0nRXW9Ef8dBYjrOuLktibIsAfiqWNV0+QzKQ1/wRWSfl64LOuVcITDiIPXzaqAG5rRMY
SUSaeSZ7er6ZpDNLn9uqW8z5GoZHoWZoQJ8UAkjVB9ypML+kG/axf+OukfM6aABdqEf/a/m7uV3t
5AdWY7d3G1SHqftXsgR17dTlLHcNQ7ZiN8LCDsvLHMFlBDkYyRizOVCT9Ed4Z1oUrIfGvxSVtcUv
fx1a5MXfIKb0UNqJ3yUdBrMBvN1lX7q4npJ8Iv48OFdr0NXssfgg0+khxhohTo2L9Fop6RfQawzM
MLDi+iWbLej8MRjIu+TVJXZIMw4RMn1f31s2trX2KipPQ9HsPJgTjH+X2l9FaPXMBIFO228xQfFR
TDMrqFxno1uoFsv80ILMSe/k+cla1r4x9bvu0qfBRgrYsOBy7+5pNaz5MFHuHiDoyEXwGypNkWPA
rXGd8BgO5L4/mxj41O6BJZvSOsQYbsnvCEOl9/6Tusc0TchAwSamzZ1CQDPiXBXecKH71zbRdk2H
xf4KXgfVyFMS804HD5rkyOlTwGDJbM6YbC2+Ak2PHR7W1XhBIRhuqGzkZqfSEkV/Fag3v3ThahTr
qY23nIRywUbYBlQR7DPjWqXQTHiWQfQfDsnb2tX3kGi6QXwbONt6/ZZxAfNBEiok1ZkHLAOksKPV
4diaO+7PvEEsVF9rdcMntja9E+yfJb32MzzT2FtlpJeJgx1Gdq4HCyTa/9qMzN94FWahJybxcGiU
R7lF2AItjq6XOzGeGpqMzoXP8QyLRlI6HcIeEhze2gHk1gZ/F0eHYWPVEUAuSOtcE8GI7xBWFjOx
91IQlreu6sk1cskzYYe6655goCK/Sm3Gs+wS3FV/UUtpo4Wwg7Vjd3F01HpN8NU41lb6c97U/600
BiwMySTw6L6NEXesiJTlrwVEWdhNbC84gG4fPeIRbOTEK7LKrEA7Df5MDE62T9PvMH3qiFrmcAAU
7Sd3q1nJUYuSx4aasXukJYVVY3c/Zs8R1a2LOKAuYcyH5QygJ5wnjhdgV3bdyhx27cxQwW5ALj0P
Pr0shkdt4ElAMl16nMsoxWxCgtjpg3hrcsFqjXv1ZbY3hhs/29Ir/YITANq/kfX1CRJRB/JtkGjk
DvkF10iwRrzbvOYKsW4t5DF8x9CTt1Z1DPclKFPGvkR2Tz6KWL9IzW3jecAcb+GBVmznej6ywcEI
gBElSaPWiQ8gfoubt4yujS9Ta082egNpDHk4RV3TYLDEYRQwNs0lMGslXSLepqnV4yiF78RJWlxu
kCM/usW8htMb67+YVpge0GJpeNVPVTIUWJ6gmilQSmG7FWH7Kv4+8n1LDyq+JV13xbKS20AIctLM
0NRCwQugwnDggGB4LFMWfAl6kSV4+EHp5ACtDZ1oPXcrHxjwBFaVFKThDzYp4rYihtAxr84ySzR9
G0ZrGRt40G2Kdl3UR9c7pDYZf2rgFqHLEtSdp2HEzS3N3usv9gt9u61j9sFcjHE0w2GtvNsD0V4V
ykjKsPyLoDJ5ty1olwAgZogfYA3RA0+khd5T8ujFvEd8Axr1gl85LYMPzxX3PeebylPeewxBrR+b
PRZOItJv/CiHIoblIs8Qo/wnwB8IM6c5wIt6FHPcWcv3rMMct1JD3THHINyG3F3vmQTzVYhjnaQQ
ecHwiJdHAFPU8FsOXe6tEqNtc+UF7yXXkg8019cmYAgzuAIeQ33mkyTDsseubPQ6/Bu0+jhwopsK
Xpu1ZxfmArZhRGUdKkr78l8tiT/h8LjE1cG12ms5uTtasF9DPCNihrPDwUzTbXqYrVxpE2CSxehF
EEY9Jw4B2qVUuNaMuwcjQrEykTaH4sKZ6y2eDymi6dR+HHjADcgKZ7uGEZcHl9VTEat3vfSU/qxz
Qiu2+MOI1a7YE9ZxtPLJiIUK58REw9ah+PnyEcRijWXc5OZGDjrL+jTVcVrQ4+X3QRqN/NgC74pj
F/tvD3SnEb7O7HemSfcyA9dffRMsZ4/vUAqxBs/RQbvieDgxKihVsR/Ia+wa9IMkFMBHDcNGYk74
3liJQ4LqOO9+PHiP4m/C8VWbHPlmf8Ws5iQOQ/HGkQCLERez8ShOETULiCCjrfiSidVIXIGrOjep
gipS4bDhBY+kRBPbr2VDsVhG8Rl7/5DDwAeItgIwJcwYZv0txkl9UMVhiDYjH95N9QtB3Gv6JYwx
Qo7EPOz2gYOLPulS0z1YvK38uQXYVxjmzkqJy2GDZ9Gw7enPEy5WN6UzaTLACtyh1T4BSv09HTl2
JnxkUrr/vuDDzum3puVnw6UF1R58eqwi13HH0wAarxoHvf9gFSiRzHue5zsB7oZpXv3Ga4D1WWa5
45OJrV014MmJzVFkTzuDURZnExkGV6ksFnDYsoTCb3MUHWNzK8eQTDNTBiNm9Vp1YLwVPQrL3+bT
Snljxd+y83Em3qQwq7rQx2sNp/8Xh7/ItarB4cUih3SXKzDU5Nnb2r9Ta+KMeuNadls/o36NsC7G
rw0ovsfIUxiav0Mmh/7DdLdt8B23XCiKyD34+WVW/P1d4nZzNMHNOis8ikVei91pkOl7DrW/DQ2/
5cOUqxggbANIFKlP3Pm2IYbRAbgVf+CzGJ849T1rV+CbxYA73NcIBDxQ3jF7FN80gyHiQFiWiUFb
QRBiKjj0Av/PODd2t0kArTGSNaeO0p3Dnq53hP4MrI/jEzTPCLwtt8xbwYRgxiBxJlO9JJ+sLMcn
yPRJ3225clNmf8pH1Wy/ZD1whn+pFlugfkuci7ujD22kc3BPtTl1FP7EQb6pOQrpAda9fhQGvDcS
9zPRP6PdJSa8GHtkANiIaVQW9EL4gjO13Trxt53K5Nux1zZZEn19Mx2alcJZ64T01nTyYOx00K3d
btPmkJLQgBHfTu7ugggW7rbkXZswbqFlmEvkkRQXY+Zea5M9QRFKMx3hNaIHr2X3upDralje2sA/
ze5vbY0/dYEOGJvR+uyz3UKKR2yJBHExYDsnRrGHX8DYQ+Jj2MdCnw9oFEzKWQVGg1jaO2CxhxG6
iy9/Qnw5u6aGoBD044OCo05LSKaOtHBhgJ1EFt9+x9MAU7X3WZr1Z228MXTZe6X/xMOkIJ0suojI
3YWhuykDb12ztAeDZ8IIMLXK1czjW/BoR0HRLC/98jGK9G8u1mFOMqtMNKFU82GNudxAvKbY9Tnj
a+NZJgc99Q13gFN9i3NVTXHAuluGn7L5wUqQKxqYPVMc5R0X5KWgsm3LYc1+jkdftvU0UiZVTxUK
nNwmDpAbTE7QYLJP0rRlTK0a76A8jQBF56DYaSmiSeOg/EOrkh3eeYPOCQPfdVJcJip4yHnsNmqd
GHAi6k5SVejkBXdUgQvdGIWhZpj7jpNDDARDR2O8ApUCsvfsUF8isRvHV82C3kzRw7GHzEPeldwa
kcm8gBEbH9Ghkk+ZG4kLVYSLFF0eK2OIiFOzDqPK16NbXCEiaSgE8unFhckg/O9Ox0XoKN92Q8NU
ZNnZY1DKbF2u2jDCMuygMwHseq4nHOwrqLh8LpjHMMSD6eA6LSqV7JDTTKMg2OIatjPvbWfjx/jG
4UeNpMkkl1kQeyuitLE6+8tO9c3IqWRW3bNnf1qME3OGrsZeHl3AXVkjdSGO7LfjGe/zsBykyZQx
OQFByqKhYtgj8S8SnKgF2HngDynKBfmzxIrPlmZJBiPJ8gnCbc3bFfbHHCCda61DoEi3W848GsV6
siB7Yr+aA4fXjM68ioWOd0x5HjSsKBamGDasd4DN4jxqHtjXtBtCBJnsETFyywiEG+W4xE6uJWg4
pMftQ9Sdi7fCsmufhti8YL1sMlhl2SviNdyuvRCxzTQTLD/1iJ4xn1xAukmdXVftLL36E3wM4SUe
bcwXu+ee0lVOAwphv/kek1sGJjnAlY2o8ArXXnm5vvPpqyu4MzyfsMRlymx2kq5rDPMjl6JMOLo3
HQKbVgFqhf7dpScawLxKao6LyqNNCwimgvzqQu3J/vRle5LbuWJo2A2ggCMDtpLbR31LWA1Hi9zQ
To3mkNABhGI+jAnRSnRgjJKSROFi42yAdx7VoqPvqExj+957ydrCW0+8xSbwUz21/0Yw1U30LTIS
joP/Wh/zHQ6p3vo0muHdH3TmVwOmfnj4Cc00c58tVZ/szkPGAmLvGmIrR8tTtKuszs6l621SHdsK
Lb5m3MpheBs4bx13/OtTAs+zDRG9PAsYQoWAmKmc/ZUYKnsA3qp+EN9absuQWiAbMIHyoX5YqPzs
K7Bo404rD0oK6Exofc8ZSsC43ELQ1SDmkfQ7Am5Krp9XwV5FITz7xIQT7AADgy9Gpgo9dN8hqhgV
Q+FqrO4PtBfdIE3KfNe7z77glKYvW3JUiQydRFjR+ESeLlI9RfSHNTo/g8FAkywEuUUY3J0N+wJp
Lt6Iz59kGmgtAYsmVJC/05yvPCa5IT2JD82GfGoklUzoSFWinuQtTQU5EPq9YogrgbaL+pE92uje
QRaIMLYszPeYVuTi/8+UBSCuC9Nr6H9Ow8ZuJtAkYF1kM3yb0iPl0r0zo5OaKoT9xB9jaA1R5BsQ
jdGzZIiggxNOW9Pfw+LW+4eeGgIzfeoIqusJznzMO8D8FmPj6K2nt1L6D6/TiCax/kWOs6ti+QHv
cMqNwVrXUVVqd9gJI2yneeLtsNeitN35tN6MAXJEi0Rh8bEtDgCbLouksJGwDihAO6kitBxeI81i
Td4jYiI5dUWGOOJzUTy6xrfW6r9MEJcLt+aKkuGNz8Cy4qASF01XVg5grlO/6SCNkfU9+OVawXyY
PJpLWgYVXKoRab1gOvUbJstATHhGU/FLdQFKg1SR0FnARMy1H5g9tnd3dI9c6wQqToOibX3TrQSA
F/YejWhIiRXPO272abjNLZJnqM468eB5C7RAVGdFruev1TLnCpd/bGDW4fykIQ7sPz0sXy36CSEN
NpjTtwXm+Ms3PBDZCHiSA1gyiBjwt2sae5uMh66LHyfr02/+LRHy9fraVSBF+Y8g07gm7kn2XltZ
tWtgtBZUhjR1Lg0w2LZozoA0BdYyvgWqrOtyW01QLrjoa+boo2wlvaWppcjkQnLc05gzAALLr/GJ
z8l+EcIF3wbDHBpuMqYeAHUZrPDqIGUZtGkxwY7DfzEGcyFKW8Ac+YICzi0g2xZ7VnAO0ax55ETM
e6RiO0DuBuPlakAWo/4IGSTz1Dly8M6dvG4r5AVFQx7XNoKt1dwdlvY/xQEwfLHTZCNjE7xJu7fu
v0lnkA6f0cr2zMKUWHfSyjoKtJAjzeeCoocVGlqHX3Y/kUFCYz3VDGb4NR2A8LXghUgEM2OePE77
mO3i0ybDz7McDPYZuIDViXE01LgEWgMvV0aHFPsGjMXgLhkuq9rdSJCUgv/mCNLO4CBDn8asW+Jf
CGiROl2cRB1ooTuNmYJDB5/Q3lbB+Kz3xrGDRjXB8Jg781GG7BbEK4ER2RwxWR1DLVMt17E+eOqS
PULqRo/Jpp7sSN4gw20ewL9Ql8/3yoipaG49k3S5wPVGR+Oc79mqFZnQsg9ldNLo/cNEdM4CTDTh
VNS1+1DU0F74nqCai6OCxJUvQ3Mp52KuBLwSdYb7ckZ4dJEBCLasCYMBVNdF/9i0k06aHqk9xwgL
uUpLYNxwLzn92vT2HmYgkLKlVx8/ZujrZkIVPVF+9RLrK/2WoM3JXcyS2x6nWYicVbR3tHQnBBMp
lYQVJ2ianHLuQUGLmv8RERMvFEvWjzx2hzHGBODAvKJ8tPRzObg/6FXhsgMY2fFZkzYwPhnu6xzl
Rwv4HgJ0Jo0X7D02greQvpfeMqE8MHIxg+pptG9DwDZH+JzzpzLkLtFmqEr9BfN/mQfmhcGDZs77
LP1mm4uNqaRGMZuTr1xk0Uk1HkXAGmqIHZ3/fOCLEPSMSk4IIUv8ZvDh5EUhLRaosEYM9OqalJ5w
E3MCmMYP2K20oI7PycZOGaHT8MF/g6rgXztwwREptvOvsyO5WAtzHIDvDPhLwKEEK3fKIUoCWXZ4
O2/kxfThXGf5nSDvZMb5kJYS7fgqqs9l9QYqKAk50GMKOzrKDAIccETt5ThraXxl5/AByVyRxJO2
GyDPYp5/gKYFpaRAx1zh+BMgHKymWzb4n/AqSCfJN7mh7yICE8xqXlsAAcod1zIHpWHIMKmX7EWc
ukHrgT3ozKDPoUEjHQYj7IPfHT3tvQsIrVvfnWnfTud+uDjqBENzgEowXXP/ZBfnzIPIuc+QshWo
0faGfuaA1uZ7XZ/hqxJdazn7sDm3DlPArc2ZKsTCo04sVk9oTfroKYYUH436VNVpfMTnjIKqSjfR
vAvAYj3uYblsPNhPc5Dhb83/n9OT5+anJtcPuq+Y+j5ZtsG9pz5kHWc+8hEzfW7R7Bt84F5ZW53U
kQRNTMYtH1uooof8wdfHjZ6dx0l7qedhrcC8AgjCZv8DbCANIyWwUDsM5FI8OMje3XP4X8LJP+os
Hgih+LxVsKaX8LFX84sSe78DNfDAnLHpy5NfJFgGDJARjEvfQfANzVc3INpYc9DPhOSvcoMYMzRC
s+u3mdDAvCdtfg5LYwMZ4hJ0zstEh5DE0Z/yIbEcDCs6ey+9B+FCgbIvcv1MVnppqZvsxD5oYE0K
Ab9QdPUEGYdW3zXGFZMd7aexJEFY7fwUa8NljbX1jpuvK9NT5ZPTVUuaSAFvx5sPDoPC/hQV2EaS
dZi0KVy/Aj9XGjpF6e1Ylw7KTYN3eE8svJ5hl9a3b4U5b6YgPtgw+RobwsD0XSaXquk3imCD/w93
uFfi+JIn+dmh/RxhOMshx8gRpMKHDV12MbNQLLGieZ9bXHRj/SXTSOgmQhBHyz8jf8mDcZ+PxU5c
EyafWhOReBWqA/R2udqzEq2RhaUGZ3loXnvXW8cJPa+/W2DzQ+ejzSmOnffcNgRjHjqHpBL0ETg8
SyAMIu8Uo77gbQDLzLv6oNIzUH3gvElARdPbJ+FaAntqFfj6/J9QBROeM0igJG4IdOqEO/m+mfmz
5Yn5Wo1F8yV3tlQYizafZQzAYRFVD+MUv0BQElbaYpavEyQfsdelfJDJvIBVoH45PxDVM3uJ4RR0
AcGuZLDox2ejxWA+/NGJLO61vYwn+adGljwcHdfGpHte8S6glDLzZEmk4yYFC5gIR/lNZQJkYhPa
cGvaFteQVjQj3NQ6DCl9LhlpimqimCuhdbj2ZwoWGUeKWolqEKEdvR68LMfYoH8X+X2EN/B8El6G
1I1cMMLS7srlKMqOBLk3vOiYNU+Nw1OW/pDiQqJ02/K3gZch28D2NBQryDkxmcAVoThW3RaKfGDh
t88WJZyDyYrw2FCkL7hCYEUtFKMCIrUNECBTKObBQzm/zZScfrN127+cb4v90ZnpNpOWE/TXJ//H
Nf6N5KnONDgBLe5o7mnj5CiUrp/TuV/mTeNc0Qrb6jZDYwEbcny4BBN01qsNMR/n/Qe19a03xnpC
KJ4BHakWG8pE4rZC5++gBrCfrw4AmBUL8ptRBCdId45yxUG16E39KKP0hP3QzO3RGav9lF2h0kIG
jPQ7Jv5+aT7Ebr6msRA+9FGauGU5Fnj1gLEyLdUZ0RXxjyQXIHZ3QYNZUrZMUrL4mlCZUUWVXbcr
NUTG3JeweHqdYCc42ShrdnJG5f1PixdEgzcAs37C/rwboaLUxZQxsYvHOKzZmnHh3SeFMH9txneD
6IX/94XSQgp1w6FMVICawfw94B4CSZMGyALDnWgVrWqVcujyieO0f3bc8+A6OCn4m8769faQGkvG
g8LDgNrZpwAH/u9km3cgt4AGEaOuqIRYXikohIbkgPVMA1HgeFBcRUkjbzbeFeCbwhHpoZcEUBsY
1ta1vyWOdYsPhdzoUBF18z3ABjzU957zAcu5QOMPDyEenjgngUMKyI/D7PKwiBzMB46Nt7Cpj78T
THs6amO8L3p7O1MW52QM9pghjlejIHRxHVCECCQK7rkWwJ7NmfOfEiohNjFFSMCRLhmHlU36VfR3
MfZaFWwnmHWK64ilnB3ZGDN3D4cKLgaQGWSlcPJlzhMsMZ3tJHulUK8FBjMdZ57lUT/F5Q7nVQ83
RcofBQrh8t3T6OR0hZnunfjuGL/xmkVn7PmF1S5UWwmxBH2q0x27QdahtC0DDNMRGikuNg/MReya
uudQuNmOzafDvJAYsZCA57GhuaRv1tL5Jc0MUr387l9gbRrd3sD8XbfkUvB5mFfxo8UtX2iNbjUD
99BC8h44BSzEJaIDkjpHPDnw5aeGcAIKLaUYbBZ7RlRRRRZfxO3JvGC04QP/yeP/QhvYkTlPcvYR
aDnLy6JQ+2PHLTlAlc9f7Qu1svJPoTFL4kkA+iJYzDawYFmJzIUbVJ3pe6DynSRGkUaSk1qaXG/+
Uyu+V4by2jPnb4Ti394ZpIe72if1XOj9wFWkF4KD5eDJI68l5Rq/CXkfOGhmOE/pKXOJEtAu9JOT
cCFSepuWNl9WGad4Bs7sg7jB3dVsauMqPLLY0pk3jB0ZKiuXai4OsRbT/uQtLI2yBgeUj3n0+Pb4
Zx7koAL5v4ANHETsOv4Xcq5MFOS74r9covRKmj+33xsdVMTmW1pf1mDtDFjod3BtiMXzz2M0oCi8
ln6wii31Tm/rjvUF01l6DK5Nsaf/7YZm75dwJObrgGi/VJt0RENVVY9DBEwH2mLmrzxLx78JBB6q
jZb+6+tNrTaZ+rDIVZJ+M0B/Ih1+A2GEBu1XhmaoY7LceqaqFagnMqJoOstFqKCrMYuDPwTQKxel
A9SW2J/8sewlhiYWpo65xx02ls/GEq+KGY2neRNshg/SYTKevEGDFwlYyRYr9tCt253CIb+AtcZf
IScD7hZXs+AiGQ20bN+APih1GIrqdxEeDHQD8tYpb0aE8pxXqu03FgZbdrtpqKTmSf0eXT7/vrRg
0U6AGfkR5tmTfK8ckiaXl7T1Ahw1cyoJXi8B4fUkgaXFa8Q4HFuz9CbDCiba/wR6JNt0SdRW5Hf0
pVzHpUEbzjDMxDR4usmEVVKPkGR7xYTIaTrHgM4lGBekLY0YedsPzzwsjQ8q1VQY/A3miUiT9pSk
1w59KQuaMCGaW658UjQEmHGW54Uukm+x6v0Lc2zfqU6diVb0/3TMjrNj2E/qAtSRW+huOfyEglAj
V3D89M7WMNzwMUz+qzqUHXgMyC6vJsjf/CrcPNE3lhXqAf41aOYqgfYt5ZVvto9WTpXYnnTDvaPX
8qDSF5z8wshKwUEwdmYjlyBctdiNHRJeXbiDHJfC2mYBeov/OYxnCp16KJ5pHIOOL+HYmcfKPPbd
se2O+C0uuJ93R1Wc3psEj0DrQnscVMULVI+Ry7xJefY4QuLGgjxPKDODNxzguRFmyOZCw28CX0Cx
bEvjQlJpClXc8t/y+c8Mkls0Pw09MOXICA9mgdCpcMmanyztH8NPD2QJDS9WNRuh9kPqYn7T/5Os
3uBGTOEw5jLQF8Oe+KoWpldwNMBpjdncciQjKYGeZb0aNR4P08H5CwcVRmmsHhm9MB1Ggv5t1Hgq
UmGLw00GNUi+zsaGIkRMNSyaDHaJq2M+6SE6hYwzIyhlY3lMyYmjIoYOcH9YLcS7gPKQOQHkTPkI
8VpiMQMyEvY+0L95qLjWrBZD0iQm1miPd4oLicOuTy4lHHDEJ5dWJVuMWqnYFN3fEWjQcb4Fn+iy
Y8XgR4B08BeStpsYdT6e6PEhn/d6sGpCyKGEez8wD33j9Xr38G7AxPQPOHRB2lEbPXEe6YXFaEo4
AR2OUGULbdBvN1rDpI+BovIJCWogZ1i7Nsdve8SglNtQkbCCWYkXPrcUHEI8G2+9tWydNkHU+Sbu
TXaCypP3l1YnQRgo/AVPJfYLnm/ShbuVHzzl7rdZfdS0M03wqPEJnW1UIP1dZ/ap9+r15KxJHp5k
2G+QVPw4znBdGCtQkXDRi5WRMMgojVeglEOlkcqx49QU4D9hcEsZiHZWxozT4v+jdC45zYPgrL3F
wb5GJZlGO4YCAj323Rk+ykNdbUburOErcJcnyrk0cv8F9sFv1R5OBJSOh5EBm2LWO95AkDKcgEmL
MSg/OVP9bNwmMNfhLgn2A9FjbKgWx5rH9i2lmPwg8qY5LZ3mpTc+hbI5IEXb1u2hrtfJ3YFf6kyP
VcZ0pfSepxK4KcavYQDCtXZ6T5h9/K35LSZkrnnvQC5K1pWVqxMis5ckcj7IKb9OSX2sZQbwTgs4
o2IKsSCoMppvH91C6bVUnVzo3apIkd5guCXD3kC1xMtBzqaOKR4acur86egOuy58S6xHLfxC8rjn
axv9BHrAT5O9WOiP+sM4nlvmOs7ysTBLwLhpG/f6ltKASXCmGRcaZWnoOiTNlGNEQHHmcAqtbJ9T
nkWnMGSZ7+OlL7OLWZcXANep++FQbfX+YCdkhTzZH+OT2Tx5Gey/V8zAyFTbC2tdmphl1M8zUfEE
ZUPtAsSIp60L0TPSjyAedvoqPEaLqmKkqTojResB8DU4Uhsb3B2/H8BvAahibEZks8vr0EaApLZc
ND0i/JhzsuPYlOamwxqIURfd7IRoHULOwQz3SfLK3Jlbszv7D+Z0I9ccSshrSzVWqGcy7BiZrGwG
oEv+2CZYjCzpukguDaCaWGoxu0cjhPthMm4zKwbn//+EbCGHptYgpKTdvkE4l0b5ttWfGpxjAlxa
O9DlB8uh9j5BCyQZ7sqEqYm3rnOvgbTDPXuHcR1MFk7wXoPyuk7g2INlDTuH40SnnnsIsRv1DtRj
HFL8p2pXHoLP+liVZ+UhG+SQwQzS3DQmbkl3G1khq0ME5B13/RJPqzR7Yir7MDE8aw8TqYgDZXgG
IqJPcKkJzfSy8W/ej5vx7syfdf84OMu2Q9ceTJ89qH7UPWnGgG7oTCiERjJzvMcuSZu+HPY0R1DV
wWtYmzQmYPFzsivaE/ocoPcrvNiuJQPuMykZ70bPffBBSxHQcwskaM/VH5n5WgwR2RIPtrWxJmuN
2WDIJHzBi/VTA21q0z9OZ64KjF+qljYIyj7BOlAM8/WQ+pvASZ8AKN2x+PCYsZhecxRqTeD5a+KE
/eDT1DBAruIXKldBHysykMBAG2fH9Vzpj7MHZRJPPN5PTMMFPJyZR55c4X/9TteoWo3w2x6wzrzk
aNCbUwX33eg4ghlvFfCLJ09dtKHG4EDEkfmTlOOGwueH4aGM59NxX4Dr6lyHHeSjGo4hSTkZcDFN
vpDsLAC4Qh/WhtXvZY2PzXQo23vgsU1CrtKsQLULP7jHWhgYyAjfBAfwmBq0jXWKsFZJiz9WUp1s
UCZpc/gRqf2ZpNZdoIROhh7WTMmjrRYPphoOMSMFWnDX/otRa88d1FsZ93o305y3vku01koPkFjO
T0v/2SFbqvLmCNGmUY8qdPal5IrDoRf5HRgJZDR7RBIHqcHGtbQ955YMw7H1alIYdz47CJwCd8UB
QM3lWpOMMZuUZiRsuBowQ7+C0nIVVbRVlmEwZ0y/vIK5Y/tTAwICTCxk8PUpyqjkIEgDJKUHraA+
VNFWvBB1QR5AOkoDvu4yvkeIEqRYqSCxTek7NyuPrhWp0XS3o2BTkRbGi5sKuPI5NNYQQ381ujB3
dB/Zg3l2gO0F7Ue2Z3hMS7FJQleU1AdZIal5d9CTOGiBINYJLUK7eRR8Ra8d/ooW14v0R5exj0zt
uZwcHCFNqhAN6muMOkt+Bmwpzs+6xE3cHv9oWr2ZcmzufUfsHgoFKgPSKLNQ+PwMXEW5DtHyQXO4
BrEQ0PAMyGzMwLNXS3+ou2tb2wezGMSHwrNJ9UOR/GtOmpMNxXfv+vGmsdGPGeSgURobgYiN8Bqo
7Q409b4k6WNO7y6x61CKYppOCRyNUclrUEV0iDS+0TNB5Jt3UAV7T3BIQX9MHJ0diKhdgvw+O8v0
t2UL1BHPGDkwLorQ5Kn/LBPeHw44KXYbGJBppC9nRb3vabBBNJlYQK+pKY2qa6XImHyk+rL9/dKd
Up+SHqdMpAvtPzb5QxsM4rjpBC+lVnClwPoAFNbjnyK8L9M3U8Gpf9MqbDr1G/YQeR2QoEZuXrTR
FMyjqWfgs/c1fW1Zm879sCzcX3nXKTbr1lMtpaQ9047sEUAxw33WEnpZfIP5RA7sEXgb9PWsSL28
e7C0Wnc7Shd9g8uztN9ZDcjCULjFK2VCvIN9TbjTrtKuMM9x0LWZkEb4u8rBCWhMpJRvdJS/xT23
vnQIcn75Zy6K1YDlaLoN53f+BGJ9xKnwC4oyogn0GieFBOueb4gMnL9E3sf+TZglAlaFDC0tzsYp
BFSjq6QSFcxAwR+iNjQgkv5ml+kxJVG6pt5S8ZW/Q13yICGiJUNIWHB4UshQAANhylayHo1ivnA8
PfgAVEJRKblTNTRb1JGGWYIbMInFF4yNLUtmCsM3BykeW9JKYa1Zr4RlkmR/dUp4ZvZrCL6ztF8G
prmUad5kbl0QqUDYivyFPt9qQIpuYnL9Ea4+vnh1u8rN4tQwewuYgshnlNeglWbOZWHoM0GfiZ1H
qEAGd3mSfifwS+SveqJf02BYwX4KmGrW2rP8dtB5q0JXW9FeUO7m9JLtRK/l8XgAirlQhshdS9Eh
9E7hYAoVQMuvhfctPNss6E45kikPXk1ofw72W8TnDkA7+KcyhYLLAfOwLgHzeSjt7G7QzsaIADD0
2AvxPMUgYiRqS8cInQVsUJj5/DjUMmrEOIOjMWAlc4t7WLaE77n7kSgYye23cMVmG9k3k54LWJsD
hzA3zhOj+HrCppwuOkz7f7raTTlDiwzOG5cb9LoZo+XJ/V76o8O7hkq44VbUijvFv7u8e+gT5ltU
cUzN70uu7ztcRAxkX6g5qmKGH3J1qid0JTJRYz7KsZeFT0Jx9ptrzlEkgIyjd4+jgxUS6C2TuPTW
K3flsl5yClHbPWbsbMT1IRi8gsBkBW8TLvPloWBq2Z/s0N8PxTZkFGP/IBkUmUdzFYEqwfBtsWyM
YScqeO0z43DNrWseXRmgFwQNxRvvsYNDHjyb6Jabkz3QxVC5NwIaM3KFj8dYIfsd41sNvflkUI79
zdUO1jusdoTSXYMmAQcLsnsgGPhqx0024vFDOe6pU758BgEktvNY/BOWvUzlZ2AZ2JTIL3F+sw5x
Sa9a3Abcd0oA00dCdYnXSsyngTOXSp/IhHrZSEJuV5FteGqDeavlW55nHVNr62QEDWC3zsTQV178
h8sngfdGWmGtQbFp/vD0G4jYAWyMBc/xvvgRUngJFpNLEmBn7Px4PLST81gbjG0B0HMO6Kie1maI
hLac14mm3oyEAVW6cqznFwtoTi+ni10xiuYjh8m+97BewO8CwL/VuWaJqTPExDV6qayztPG08LIs
QLYY3u2MEQcl+mDuSndYZclrlH3AbUD8Af8yEq5Uc6WDQXkTQaDJ8v/xdB7LjWPJGn4iRMCbLb2V
SEmUStogZOG9x9PPl7wddzHRPVXVJRI4JvN32eDZFGCKfeubnD03J1YX7JS5ntYeOi7QajYjIqx3
F/H+cNDMbIus3kn+dBZNgEr86henLIdOlIBk+AjADHPYY2wOaDdy1Nfli4Bg3FFLseNrsYo1gbm3
v8AN0uHTOWCBLTGep18hPdGtSC768MTndNF0mHwJSGWwOP4c2uy8frNrJsUa5IO0BYnGG6/DBWMl
G4A+8xBWKxOIYkKVpsPyF6xdHfxM0S8K6ckMRDYQ4jPmmVMB4QZYZZXgQjCsNSEHu1BlgA4TDiFJ
Y4Vv+6RSSts0zSW5kwULbHR/8+A4lB0mSFXUWSVNv/EbBthTUHK1Zx/Gw2GZEuWb4Fsr2h8L9S+H
BBYniTGmNvr/l4F+r/bOWSrgrRoJARSs2MQg6USvoyAFFNPZk7V+cmpXdr2O5KIzzqCJECi8Iq17
M1sksFxZXr5RmZgHzpuUfwmQgUalgl/G4OJxJHmEQ5OIZxEPRmH4iNdWlIYlF0YNWcksWxZ93FP5
AdhRAaJfYx+P3UEk9rhb2zOi1alyF33NeioWNct/QIkOXkqaAp9JDkX9HDQ4vr36MGAiFrg/I93W
UJjDAZPSaGuKeM5Qlxa/aEhuwXeV1U85ugeltpa+GaJV2vjuM6R2Vm8xQOKoYi5YDTOFmop15DK8
1nmxCSt0MTjplN0lXG7LMI15WApXMqnXTqcwidfI2RU1v3RMDBytX3k0MWOwGbczT4eJmEgOoVp9
FSAY2Z14noWQ5302jCZGjctrlV/kbQCGSUfQUcQznBE0ILBQpzQE6lKtXi2GPQNN5RrTINCGjkuj
A2WDchyOppLtfUZll0iQGx23H7wrHzGF69aiL72LNqIyCIlxss8BydWlI5EUNNZN+sSeG8Ggeey8
szFh0JTyiyZErFEB1As6FbiKX0siny+4nGT+NGEH4NEWOtkZ7X2Hy/nmz59seVBZIuoOkhfgw1zP
hXeNXczmKVFkJNggiUTkAiYgkJSUuTCJ+AgbWmA7Y7N2HblwyQD3SDgjYzPdLtml4g9HxKDyUJuQ
sZ3DD59Oc254n3dmTFBR8SdtE8cES4jGY5lkdL7EGdTqasRJCpwj3DsEX0ghJspvVlvPmkJB3ne4
ewmvKbcRFxN1flGXqyL7S/Jpj/CJDmPpKoQ+UATUkhHw2sGou/OnHl/NMVz4Zrx0QLc9fWX5h1LB
Z/FaMrkaKguYm4Dl6MtEy9W4COcIccpOQU4vENyi6aQW+TOLouU1AhuQF8ny+jChBaUPDUUr+j3R
U0yIeEqSwy1GwrBd+M2siG9xoe1o1mM6cNdgaC67q2gZ200e1ohlkgPXfhcMwGZ4LN6bSsGFhVqx
GD5tKqVBm7YuycNAcLOJHQ/Ii1M0Vy4uB5Sd7xswX9ZJbZ6Am2jrg6u0wi5uA75DoK5LmA3Ql2qG
Xyd9w/DffYvKJ34tIRNtgX4TrJcbG5cUeneIY07EQMQUNzME4+GX53b+KouMTA0UlVzU2RCfKyTx
CAhw5FIvRMS5qejUuSZSNniAEDCTH5Rk2Zqj2ose8pKLg4qpNW4AemjXRBQ4I+AbmviudSZ5bCXo
dMQw1bk51XjDK3XA33XM1OTRlvB+EkPKbQihGILE2OTSm0mzdQ3QKPWD+d3QTHb2YHLMTdKRJfou
/XZmEGs+ikDWtcpQ3+bEapLXo2rDWpyf5q/obvNBObGdaGt90F5R/AI0IwvJ9H1M46gz6o5Dmqih
dRB0G4wMIiwWOIRtODrZdjDrB/lDsm1k+QV4E7Pk9z/LUEBRpDDBQ22ozaHRGG/cBszB8jCKQvkw
lcMbuJ0AXyemg5ika6dELI6kk+IOLUjubhD9G9VWc+vTQLYAPmNki4iIJamCMmTJ7xWp96Y35Wka
abwZ3dMx9dvJNl7CMCAqH8vZWuy6KNzrXQpGUiFE+csGayW9Khob9EMPVohKVvuM/JZos22QrImE
mqcfA6sdWj+nJgn2velBb89NgTUxlKn33aokynSCaRnOPfMuNCtlBDyDf3WiECemgeXTE2oXMrsI
7ayLN0WnIqDUAtCCSZUm+d5fUwyBMtOvVSSOgLxlFE06oDsJWrua+ThIIgOP2zpINh54B/px1T63
oSijGVxeld8Ztc4IatmpDDS0pWjvVlqnH+Pg2pKlEEAHi6ROYfsa7Urh3HUwTiOj7KFcndeQehPh
IIM6UHtV9dZ8G61nWAyLutnR1qKvz5JLmXuCwD/GSJmxYMHm1tyssD308JqEgyB5VKroRWI6hJts
W2LOZ94GTIbIw7j6Vokd71QXYtGNiJKJ0DajnHvJSy5xA7g23LhafmEKCFJ4PA+EnWYXt2DYySXf
ztARg9XRVPXHsfQ2Ls7fkWRr+x05xmwYnLf6ttAGUnIMGAy87VNMVmp2NU1xbKG6N7YtMtjC9neW
Ne2MTEf8vCuUL3wZk/EjwIwbEv8VfPSMhcgjY+Ozsy0yqXJEBnWG8YLBFH1hHUwiB4E8KBWS7DPm
GFQTkknSD2okn2KdfjvXPUa7Vai4uSjw43N1yJtjradIWUX/nGAe5VadEsCR5NcY4NC8jZ3sOmgg
WIOJtDRfX4i1AtHIyDQs4zqb6CWtgZQmmGYYfRBvztW6Ppfl+TVHROLGw1oMBELD4imp0Y5Ae9JA
iU4bOhJ/H+C8VAMj5WMePMLyIP90/PIIRg7lMrKiU7QBPiO5qa/ktIMcx1et9Z9Z+JnPGJcYO7NF
Arqf0njXEwUg8oCicK7SqvLNZUtXYFQhzw2z2bFKSHGL1zW5LQCPOJ1uzO5Wwt+i945j1i0UA/VN
shoscqao3RMVUhKAEnybCLoP3F2G2CVYTsI4agllRkkHMjYTxiJjJeS5L6NcmmMZ5kBhsP8QCgjf
cd94eOL+xmReWy2dH/0udfig7H1MuNm7367RkeeEeU/P8NisYUd/llKHxx2RShBkzto2MOifferX
KRlJp7ppxrNNbCZBQy0ndRv/KhS1ujIfJdBG0lr5yInD5EAyS7trWjAX5wZQEuh7hKSpCm8LieWv
9Wc5t6GSLbg/SQbA3jL7ZE30Z4nF4zxr3FtESIYUxSPsZ4J4OeQUoP1HO5IRcOigxZQ0F9v/gGk1
EYTJaTKmf0JkKOYZ2Efp/gAd+ANuqj45UNzIucSK4Nig8ZTL7s/I4lPQvgijJQiJ/BWTDg4jhD7A
qGiGYnTgcOuyiR2xTINHg4qABQmOJjE8MNXCgbfoVPC8UDWN9of4RrKKE+GM6iUi4gVtAP9J0hs7
6bNibqnW+jCCs85R3PWbHkWIbX2Hypp6Q162HGAJw4bSq7IZnVeZ3zNjUpMkDflwUGi9tu1FN8Jf
x0MHFQqYSZp/eDCqmvEOa9aj5DyH0PUYp3r4R7ii7pBwCU/dwUuuVfchhAPSOrmR3XyTKvTeVBBU
Gdi4Eb9TGzRUMzmSG8qFFrNz/wf8fXSoF3OgNhdeAz9L0j4M87sDco8Kq6acxa+jgAFSLURFsRFs
18HaPEK5GGKZafiBvw6X52hdImY65XgImyraaLq2nDcKvT9X6B2wFxNh1n6bKlJW7U8Alo5jdqAJ
wY4SEvEiAn7rJWU5IElWiB4iO2M7YWxWFfcgxnbhemvqbtIxTbpajwxrBzq35j9b6YW+txnIEeAM
Sr2VBibPqoth1KsIeA7bck71KfqbyTOwemMXBNAVEMogugifuQhcR0QYpncrDYKa/D/AWTv21oCL
IiaMqGyHWRT3DG2h0zOeOWvwJlwx4KqFsUhmxp8P6oUa6ObZ/srx9TPETZeoO4MyI8XmItFmAwZY
BPJq/Q7wRo4U3kTClcMcxCSAnIm+22Kjgt5GDThq7J1tywAAQrlEn9v3Vyk7o+4Ty/B/fSN0RByp
2Da5sfJXGnuAlPIfPUjOATO74G7+ni6T30DfJ7stuWW2QbAWw+9KaK1G29Hu925GCBTMsL4Wakly
CWSzapGOhw9WM2wfHc6pKk7OSQ/qmvg/jmD0zlkFkEgTSBXO5YHKhuJ1qgh+AnrL6BW8ihY2gY/8
FERe2sXZF6sBIwKz7FdGjjkpqmF7OMrPFd9V2U4bNzrZ1OGUdCiexNiL/xr6Wp0+pBqu4e26az3A
QoEUigMjLd8ckhNR1Jic1xmAajMgT6FpmJeZnAaUyxR3AyFTAmzot4J9hTMEaY0shAHYkiGh3XnO
8OZ4DG/i+CPnI1fijVZ7G7VuD32LNqxRdmlOb4xAx5pRNyKA05X+lNOkRuBvI5x5pkSPceetdMoB
z/h2jO+ozZ6Q/4wqFvqzSbVL/ywELBETdPd1xEhOrj+VrKPAJFOQdIXQ3Ig3Bk3svo3dTd3B0VAc
+h4jtUgBUGg25e5WRtK8jV/BiWQI16AiuypfhIJCIr70gq1KkoiSc1TH2mku9k6Lsj7JT3NqHSTX
SAA9+kih5qj0SxWvLZsypBlrytfRMjcS6ZIGT36Y77Xy/YMBBIp/f3rQFXP+a3LZJcVG7DUivJFY
3PupxmZ5mOsLQQKsvWosnwlclcArcfQT+Y0QyFAQbWBkQfAr2jj8sSKaVLK/GQqSul1NIwLvUd0g
72QajWk9RTiMTa4QqcZonS3vpqekSjMVjnWC+yRGXzqnaKDmchfjcRaGGm4BzeRhsj+Q7d01kjIQ
aqyhw+l3RjBZhbOm5LS/n4H8e19Nj1QI4DkZYcVABICKyBFm68FXTUyPOADUj0kLdkjaxrhYo5y5
n27uOVAp6lEx0lTcFXBUqjOJoDjWkFHTya1B3cQiKQJuj4MI/Vjk2EsX3E0eeAar7SXrADLdG3dm
+kiFJWGNngrrQKApQpmIPTPKEB58S7SXiJ0BQfhbpRCTxQpCwIEkHZWYaqWqQPdSl+sYTd3gQnOi
7s74ZiGftJMXG773zdEsf89UJwYBZZI+/DtCShkMdX0Okm/dDTd68UpZZ1Ov0t7xNLJxKzcfRy+Q
iat/SCARKTE0DELOA1XJaqJZApySjwd6r8TkFfV/gU3Nw03BqTFmaArdYoWwgfpLWKWa3K3SGk73
oo7dyxWIHn1iqKFIvf1JvclWG9pjURKGyzBK2sc6PxB2xk9kaEYIjctzBjYXFs2gSeSCNLmoO9o3
P+7IG5aWpNKHXeL9w3QQ6v1GDHoYWGx4XpyRSGMkjI1/eL9yU4DJ4SP0W+fsw7nm8dZABJVbETZ7
5tuO46nzsQTw7ANv3AjvzLepKVZCAEFDdE9cQJ2PjAmeDRkxuW/goRzy7Z/LVxnfUnJbaE3BCC3u
puTTh3/X0SwE+clAbi5/XgoUynAHylQqcluqp+5V2Ca7zxEHoZaXTjN1L2H1OfF+8GeKgVm2Gwsj
jypCciR/ABcSCFLyR30cIubNSJiZR+cQRkcVSwNOL2rMwDiBMlcWg3Z8q36wtXJHZOG9FbAC+JhE
oUX5rb341BA2mSlYkRFIEI8utYPXKgtknLEX7cmueg8gshMmx5RYN4ikH9GkcJ9gsuDRBATtLqMe
4Zy65kaK/HxDt9Qbdxw0LlaNhfWdhB/EFNqU7vsZcYR1U0FQRDWeHsCGDWcVFPHaBUqQi1k4ASSB
oqoWqSxylgf8ZeQwpAzMM+jWOSMRLuaiEWT1ZfXZV9O1HC94lTdVfka1tfHQBqmfahiRjPANQ96n
H8FEn2hA/6Bynnky4FDUIB5YMd84cBnRTNSPzNkTLazA+BYsJSen1JQw9gIFVrMtyTodwQ6xdMfZ
QYPxVwp1K4I7w/7TPz3qP9EaDkjb7yodDbbeMLbSh/DA1dJcRbAm8vfXxk0jW7BK0VTV4SkxHpwA
JgBFUA8PqN9Sp11FhAayvu2kfgwIAYFTPBrzg9bLrRid/f6p1C9ZiMSMMJIJs0Wbrbs4ekzo/yTg
AeOrixGEEaH1P8OaDtCcrFD8zBUlnUWWga1fwcFy9cksJxQf4aasDj4kX1M1CE4OudN8DEFDvDkZ
f9kHkj6X4gSOVN5nQJaHi7ZUlBBWczZZl9zBSmxt84whs1xhJVuN6FO04DU2PrfaecFTGK3FZ0Yh
wIUZmgxe9W4Oid5Csd3jExED4z+Siz8iHgAPmnCGPkqiQt9wU+YOvjYGJEXFr9o+4SwzxnZXaSzL
NUB7cKBvUVH3uCvhDrF3cAmwoGdO9B8x3UsoKdFD0kaS3bnWzIpXU58yv9/XWKBwJFAKUMJzkJF6
ykiSwHqstCsqtyH3j27wQRUqvSRKdbQKVX3zYBpq9d23LxqEdNFgD1rglpvpPzX1MyojEthUIPyD
W0FGh+eOoqonGiHP/fvVIneVGL4HzLdAJsx3FL+dAnnMX+5Q784zJWacbsWp0Ul4s38spLy0gbif
cvuDu2RU18ygYBwAmn5IYu7llqlCqmmsYjyldrv02hsfWJqgUTW/UDZkUC8iOmlifZelhJA5eM0/
6cxE5Q9sIIeT2pC/hruJYi9mXIQbvkjIL1surX/7mhgMbNjxQco5iHy2sq7+8PDZ0C7FYh58at6v
oKkz+xnmQ9bEVFufYaHuLLo+yIQMp+PgGcuvSCs3ENRrSeoQUlZqQJdEmkRacuTNtPh8NPhFWCuA
adVp1ursI+TjfUYcWcMNKUVmmY/8Zhq9FrO2TygTkwKXyUBAafDZk9pYZa/sSFq7DMESfxx8aOrW
Pipm9gRfkjaqtAnzqA4cP6xPMA25CMgQDqnKZT3HyM4GbQsKLoGFcoMHGMfwBrnnutT3ZnMD9q4Y
98p5Icxe7iJ4KzEjcD/7iXL0NWKqSPWKs88CLYhNUIBAy40zkqgCAxN29Aomdse1XCpsVgEAMZFD
hvLDPTqV9Am/3cFBo2upyaasjUXLIWuW10BjVJV0x1NHXcBdwk0joKd73+QmM5tkjnL1gNBeak/p
pyosCm1J3oLRrUxmhCaslayN6AbW9XQT3z/3qEGRNhBySpnSWL8uvC8wiLiiXarXEE6D+mqOkY3Y
eyFeAs5/9g7cktFzCLIW5jOFo2gHYq4/a2RwIRcel7f8/UhJ0vEjVLX9qBFCAZTgip2JUbNFkr8b
ZGgLuVGhzEPYxoUnJiWT2c5o3iQElB9EOOVGDdb34Dj1rCQmGe8oImUVTtW55CHfp9QQ1iPewGwN
rcjgEO7TiusCBXVw9WYGoqGr6TUAMmJhzmruXgTPbvFkZHG+80lGA6mggoNyoq7SgTfVHesRBZmE
PyyEDRa17SShzjG/yO8Jil3bMJ0oa4Rh1APyGkt0KNxfwOxlED9gCfa573uTI/+dc9ulCIOE9fEC
ILm48lx90GNtvA7tH5pTdh3Z5cTsZFQSPDsNj6/4p6LeXpYwNUDia5HrNQ1sfvQqdbjImjCdSI6c
IKIpPQgPUba02lwNOlcl0YgnYb4SUmvK5LFfJI8FJRIHBDu5xuDiBt/De26TQsaZLXQALpWVZLEI
GOPTi8gK5WuzMFlZKTkBWmtsLaS+PTI86TnZtSPr0NsIbIyGiTpvQGKZ9mf4j1Wc74fyKzBhefy/
kbKXn9t6aw/IrcbAQxTuEO4VZ2BSzSUiMpRDZ2AyYRassq1qXeiol++966Elx89fYpomDonLQQ8/
5ZBW4M3YB8B0rLSZJRYglpRZwUxloSiRdd0rMC9gpGZzFtPDYG+pqyuPLPCFBXWMlJAAe3XDmI9s
2Kv+K4wrIJqxoNxj0g/vnujTkyp5/lcvfYpwsio7tVgbZXARu7Ay9IsBbZnwd2sp2R1Q9537zaNl
eM96FI8FNY9N615p3V/CtdQN++gw+BFWxcsUX9qaGHkmWRGpDdRvLo2ErKkVSoqRo4lWTQNxrcgK
dr1FWARrBMWytg2b2d7ghtykYz19ytYs0iesz9LNcPxAYCCWPYuSQEe4S+UTVZhujzKXO/sB31pM
KKULxsfhLvJHOMAt4IWGqg84rAhWVmfs+v5skFgj9rQAnIttLnCxxIdpaX1PSvGoKWMGiinoJuFI
g3FYyXnHKa7EN9M5NvaLrmFJIUkUVQFlmjDeGf4NSH4PtCx4Qlp+cyg5RnRLLSaDNHsp6oy6WYSl
Fbrkcer2cpmPoG1i3E/4G3TXP9cobAuHyQu0zdpapFMyVrFl7tIq11fUt8x7b6qdHzw0tU6ODrQX
Q1foMgJUGL1YhSoyuIRzszG+hK9SOyjRVk0M0iVINIEpEPyZkl/0cOGVPcBRJnU9M72w+OdACd/D
hRQKv1tV+sZkjkbJLUv5MFMw9DoH9R2tZy7MXmpuqXWHEvAF4EX8F/7DiAmcZpHjjQIOfXkJ4iLG
A9AK6dG5dLtgXIpmRTLBDITPnF7hysG/Naq8+m3ItM7Su18gQp6BkQhsrmV/sY10Dhyooo4UMFCs
lMXE/QvAaKv+mi8j1Rz/kJuknlBpJb/A0y6wLsdqxp2bgq+q1tkhdEk+l45ChhEu3IW8SJN7WeuB
c9pzqUF47vv4V9ad9E31lU6MdjtMt3BMcnNkCJ+kqY4CooUwIE7rewIwEHTAjHNTXQX+JgoX9XQo
x+k8KeUxKg8mL0dYedP9axnxokbEE4XKfqgsYoVa8gCarU0NPOlEkSNsBFuAOKPKZAgaqIIbr3PG
gcQ6LUT2h+BhAOH14XUsymgbvRujifMQGES5gcDKK4thki2krVz7jFISDLhpy5NcOy8t0hSUSvdL
HGDfBWoFEgGE89L+5DX2MqSBsFiBRUlZ6/5pmEsqgk8kdCAIKNtYRjW6GltQ9JSRD6GAWpmmb9FW
7oVKIRJXAFxeQK/Dd9FVfoej8hEDWQVFdjQofoW1516R7lQxSO8krTTDhtAig+9uOX9lS2LNrDK5
gUD1DtV6SeiIhSRKIg9svvWdw6DhkOAvgU5BzzLaZrFUIO/gSecQ0hXugnjctmiQeIWyJULXAKY9
xSlRPQUxBjMHJ3Qu+EJIgBhLk7oAlJJOnsUEqoDIUm4mohP4VQKUOj67grayJMcWzn1Zh+365q9q
aEHVIGzEvZRAzuANCFIndow5XuWr1tRYaHdEFWO5BIZQzU4IlJWPmQpIUMkoIvIajRfnbNU/E0eF
7dhh8PFK8VImUzA1AQE4UCvANB8y5uotxEiPUox7TRhF/kds8lJgQTZaHc1rAQi4TGYUcA5Z8FSS
OkYThV1VkzyKZEmU5VSOqko4DrJp2m/eCBgLSILHw5OsthGYjvLKBKKu+mjDM6iRlwncAbQmXJDD
7gcqPUttFg8HySbQuLN6YCYwPamZhpaeqrhvfW1iokxJSh+HOAyPFU87hFwCRwks0NTMCeCLCXVC
6Yb/EuQn4mgKHRLUyvos3xwdlRuXawMt3OQpb2xPle8Xg7yS1bDOqyenfaVdsjlV8Qw1ZsnAqNdp
9v757wYDOgw2lm1Ea6NieISSX2l03egOeyED2Dusq6CrttLRJ6ieRmctriOXLS5LUFrw3I9OtE6e
O+yE6+B9kj29tNMJATfBC8VOStq7LMq6Si3oGY9p+k8kweaUn2oEY3YgJ2SCqEC/iclEB8NQ4CV5
eQIiMv2iYjRl3ASA8eWmq67SZg04tpoePhcenv4ln5ijtYraNf8RAIfevoCeIWHCjyB+EN95BKN0
KbDEM2ORyNRtdXvPFUppXnILav/s4YcFwZmn2r+UykJLafxZOLhKxZiDNCxWm1MyAUTzhUZ1DxvM
JuBFClwEqRcgj0GvDigy4i8ixZIpTme5F1hGUrU4NNphEp7JNXa1AyWh3N6M28VeSANt1dqDdMyt
yVFD7aoO3F3MHkFh2Ea8YdZp/ZjQXfAJhV+XrY16ECRGMiIlnSzAES+chJ1auCd+M6XYCHosMf/N
74CKQvwZlaXd35xsEnVWb0adHinlVbIkEh43B1M1kj5NCazrEBbvhMc4LhNQ0PLVdC4kIpp0c+3J
7bQdvyBJRW10qPVxKQUK29IIH/oq2nYhkfTgtyGxvYZbHTmFdHXkMjIOpnoa9AeF1+o0P3l7VGAw
DNKmkHoyZzyvXrp2n6g/ygDHHKFl+xymi4/RMSy/nPzRC48T84Xz5LHyTqwgElk/ypCR7vqDSfJl
9lPaf4732NUnME+fQ7TNCAdgfWUWWaJ1tp8q66AxWoiOr+goe1mSCXJqcJktSmOCn21sKcuBjiUr
gkf0CLQQpMgyXAYP93YaIrwO15gCmOYyIalxfAgnglnJAroTqdTLcnR3GLBAnxVgNqZ2COWrbu+n
7YjUk+DF+Sw3z9g1CxFdDd5rwVzjMtsHzqssfx6kFC5ixHbpkDFZwy5z/or/iu8i2QkUACF6aUCB
Gv35ZN8G/kJ+JKgz54vC9YRxjZOKH5wjI4Qhzw8ao1XSAyyqT4J81+JIIWhDkDwPohHsT7LdlAwM
ukcjUl/hlDs0HPwIJ/50cHJzjwoEyuXWojdBniBdLSeq6HGEB5NtTqYAk36yCy0c3ZiNuQblj0ag
qXfLEXAILJXN5zhB28qZL4d0k4LyKpcMyXvCoaJ4J7mtDI/o0+lXZiPKPtRAtgJgN4E84JiRT8Fy
ssyr9lP0eiK4NrtPcdZJnC5vbUY5UoNbNanKQbpFxgaSzAXMWSg8hNZ+BNA/c/wKdKOgK6PvpAsU
nZ88FFaHgGIz1SDVBzlUGGjgRkS/KAyh2DjkABSMGvxAeUdjfA8Wl35JhzYPMHf0Kteog9gH8UtD
kCaWs/GeyEjvElLGwVwoffysRvlevlXgg9VAcQFpguRrUkwWULkYtlgJyMAa3Dai8POxu3DvGtGv
rCLqGN386jyCItVVrkDszyLv0Kku3X+ibh3RaDwZLy1Z69Y2BRsbjqXB4as9uuHVJIJ/wCi7Zn8S
A1LNB6VAQIULAvwGOXAfvZMbNJCOwn6A4gtojJKyWyoTGoSIcZdbfkRJKgkMmuj6NFSo5bz1GV4k
yhL8OnyHhqsecV/t0byOW5XJTUqyz4IPEyki3wXycGyfveSRjzrEv6oLhgC0ZJI6nfoFZQocUqQ/
NrjvIJkk7QiKAWi040Lwa/1JyjZWGklFiD3PAzZvzh2M1Uhj+YNCAzUZwyx786D5XG7KrzTlUgfb
Mam6JaR+vBZFrvD+7JFQCc82dywSgIjqkq1bASnJy8YwNZnaulT9TWht5Mlr6NPl2OVqDBIwPv4g
kIQwBRDLnIsOJTCTcSj5ZaOUsE16/dJ77lLUPa33l5K6zWYApj5L/xVmwA1A+7G/nYdh0fvepnJJ
BeNd+FQIoo2D3+KrlwghhdbJOfZR6BCpK9fFxIq3ySVIoFe8+MUsyL1FLeT3BEnSowHloBOlLRq8
bjFQuvjM2TNXZIKq6ct9+ESFHJn7cuIClbNK3K4SFkn+BHrp1tIXwRPvuVRhL1Dsz+93oaxy5a0Q
vnG2eGhcZJLlMEBiSv4B5h7uT84PFr+BiirRtb1fxEwQURdcSj5EH1do17IcBTEl6h7RRXuuKZ1G
cmuELDb9acdrJNVd7f+ybrp26iHsNSTh+iqWwxY5c2LetYMRZb9JHoKLDYCk4vpKg5mIrBDK7R5o
YYLkC1OHkRD7wQF0XDacQDEG/pL+eq9UmOkgoNMMUwv/F6JBk3lJkpSbO+GmZlkQF1axiF12Wf3M
FsiG23nkG8vjEEtfX+v7u0YUjoKNDIPPmROPiPG5lPHuOCvmgDtkp6GvarQLEyb2No0NXaoGOEwj
JXsfri6vVy5RCQMyxbq9or+ch3ptUmBRVjo6M71eZxCkFruIFHekgQbNQwMnJj87MDHOOCbmf0QI
CsmljyJkdPIjrMX45PrAdirNIxsSPfZrm9APmxr50+ivKCmjeTcRpInCxvwJmEyS7LXbpH6VnMrF
H2WdRk4NbBEbwinfMq1EDsvg5wPtoKxz1j7dAmeulX0ynorbCGWSOxF+ytOo/tyiXeg0VNxVFGs0
Brp3nvts/T57/c528J7q1H7JS4IGOhpfcO9rJacekf3Tu1le9O4LTT+6J+RHQO6yDVlDsmY1Sdsn
SYishumZH6/Yr4D+IoHigTHJgc2ztFGQ6gCpKOy4HmWVi+sr3XLbiXdiPGr194ha4r6HY1EkCHfB
msSEIW1lRcFuIYDsSMy5mzC4dxRrD7cl84xs2i9trp97jibVtBYVe0FkTP+14WLuktqucX26mBPn
v8gWKdBCHBtuQj7fT2UR2RQxfJFqCrktKkqQCbcGMNTP4ZGIDz4ojUbrMLwXuNhEms/VGQDiSOMo
2QpGfAby1AxJuCUtBxxo0J4k3g4cDrdBTpgwDRyn3bUaiUxAnMPoRyZzQ6FyyVJtoyfYUzPCTyhv
qeMu8NGG1TromR/92EUPwJEyT1YYNFtvN2EHzFjuOiw33Tbzv210ngae58Ok0UhfGV2jcYD74bJh
im+CmQmKn2RfBsVHx9RCnZZxm0r4oyQwOMTdkpWWzJe4/+piABf9ASkGQ55gXEacGfODd4vwgqB+
FVpVYsWHJT/DG61dKfEL5BBgfQSsq7iorBVDX1ljlP6Bwm0qI6ukV/+/0564vkUAdEUFJBUa5/Ow
4X4HuL80rbuoicyIhJSeZ1LRv+JhZJJJ/cCsbGgdpCA9A/h+HSj2SjhVWgSDBk74N4h24dRqkmXu
a4BdON0FV0ul+kdGwcj5H8DDzBytDrwj2Rv68N3Uj278lfJpia3YownyKUjrHGZP3+uIu1/akAEj
y4Hzj5gf4LXFeEkZmSZvYoWSv4t6WLlZjBQSpC92gpoZbyUmVdkUIInUSznsW88lj3xQJVa68rKj
yDobNgU1JiK18zw1+3noxIilydpkKJRWosjlY5ImLagR4UjEm2RIvLm8EHUgyBOGuDU/dGonUZIH
29JioiVq9YoY7mpdamdZryJTVeLuMrA/uTBFJsJlTKo0tij6gx8wQm/aVthp5vaDsiFVHmgvlezJ
TciVB1UFGsM+0YBwedD6VcEYo0X4pfkvcais0J3H5i7vH8LxFZsRpzxYY2TxI7Xz9AMfM6vYzCmW
hl0cchXjz95k3U4N136I9/yVoYBG98cpw143s2fDiha4byLiNG3cvmt1eCZDJsiWnYMSjJA5rvtw
YuRvtdJflFFKY8aD7tko6DEiU9/RCeZZzPshqCv+7npaIfIZsubBBPxLqhe/3mVUBqSTRG8pI7Mw
/tKHFdAcXGqO0G/Jxed4GrOveHovAqY8ekeepARIMYOGiECpLRlrLzJP+TScaGxNrif+Pw/1qIGG
ioe7P2c0b3mPvosKVCj54GbBSaNq5bZmuYCbB4Ad/BvnKFU6+nB+jkBzhGJQMHPIynqOrXMboEMh
owlJEEcmgGSC6Ba1PvsrhceylY6WmUHNNtr9pYlom+g+bRtEi3bGDrpkeWCUUel3ZygyOXsjG9Uy
rjt73xBFSfnNQUl3AmOC0kOkZ1ycov3kp/EpGH+9gSdjcBGAOw00RB/na9Psu1NwdUgVEA3pQDqH
I1ocSSTg+BePsQE6w6WkY2IzKbbsBRcTNzMA2IyNxrQ+fOPDibea94QUXEOGnH/4JJznJfZ7rV2R
MlPFzzmWewewP8yOFeMpo76Dx83PfXVlmpZIlhr/razzhWPehHME+R6YjZsTvsL3BshCfyyT3MC9
Jc8LxKZJDoZOtUYpiPQzY6IRRbiIkNs5g8ol83Nb+G9sBMSYJWR9pP9T04eRC1xFzp+sB/QIfEHq
grrqFrbzjytJ+7bxdbv7NgTi25IdlDZbE/tGttYD6n801YciaPHS44hEhjr2ClK5SxgG4tSQhuc/
xxlt5qBUJGJtE8Rv4aH87huKOxzcJ4t3HvmMJMGo0W35LgZYG7WZFC00/5JUZmILotQELGa18BHl
CUgNvnFY23Kf0heE/UfS+5sBkQzVhJyjgRMcwUOQx+chQklwNjZIGLQkiVFNYi+JsGRzvsSlxZQw
grqhNakpmO7ACs4Bp0V7K+xl7rhLE+e5hl+DAGFG+PJyqIuIZ4iwfGOch/8lWuub/G8pEbE44o2j
WggTlzV/6mCFovRCHAoNlujB9PZRQ4fRdgyb3obzsz9IscCJI5gwx32KBNsLT1r+Ilwp9yWGVpug
SxZpITCBWjZnFe4qutuNtj6cHdiJ9D5sOov6nQpUlFN0C4197ccDCWWq+ik1eQJxpvzQvaf0Fj53
FUZc1CTRX5M/EB9CJcS7hbdR+28bqNhmehrwrpmTvHcy0FYxWOlB+7FCGsiPCH8WXgWSCI/eKxoa
8vk0UFGHD8m251ggV2UIIHhCXAPgTeFfXXKfMl+AjlfuWkol6E0tAuuM9VWKJMMzD3Du/fAhDGoE
768SPw0RLwimjTD5Tv4OCXp+mrnotUMdqjqMPUKFR2Pl20+Ya0UdAegJ9AsC4YOxiGBdKLWxybai
zuP1StXUll8Ns88jAtmVt9F8DTCEXWJmIksWFk9WJhsJXcW7bIo/GgY0a7QUaqysQv2fBgsumd/h
PKxE5cRwOmY4FM6ppKWv2ze6KvoYabPkQ07Tn01OXm4V5IOhMXmnUhldqFl2vglV00Yq5HB+pvMS
f7BmjFvB2go721TzN16ETTsYNHshOVDgxiT76BLRN95oNPhkgH8cM6K/lVICy2BHVdIyO9vludGH
cxDk0YPSM6piP/qPbfCNAK2w/qS6tsJ/WnW848jWDVcyWgrADgJzmkseaFi7h0VJcrx8176/qmp5
mpXpUgbuovCzPfMA94KKlWQiVxbqTw0B4Jc9dsvW3WUIJ3plW/1NNeovFltSTI/BbB1j99CYx8QA
JEdU4lhnF2Vy/1RTcY0ucYs2s2pOSaOj+9x6quTDUk7OW1cL4UhJpxzchecEe1pN/Y2J0Ks8j4Aw
aEmH1zKmjebokDfct9NXEetbq23+R9J5LCeyJlH4iSqivNkKjwCBJGTYVHBbUnnv6+nnS2Z1Y6Zb
Laj6TebJY84cHjYODgNmGNyLuhEcSgTqUGLXNpdV4X36dPkWpp9ogH38ykxLXTias3EoA7+a4peB
X2MVxxIWDvsFsaw4urjlZ6MZa8wetiHy0YgOA5p+ofVrdIG5CtUWeSDESY9XT8mPNKouLiVVg4cr
u4vnMhTpA1RrRD0YcZWMhS1eCCNM+Bdo1J4kkJTTuhtfSQddFwoS31nsw7qiXhI6i71TsbEbYgK4
t5B6xFfAZfsymA1dvIrtgfouzKWscfdWyfiL/ZrQqHPt7qoWp4DOAb3hfvB3cVvs58AlBATtobWy
tOiM7eAKUgyawpqwkHnXJG+OtPcxECUTjrQaX/TxvxKPCRCLk8HXx7c1Z9RZdPqiRU54nNK/sOye
nAaRT/HhwWzN9Xjdd18TxgptC1ngXE6c5POuorPlwwkqJgVFwstET+aRyUGtjf4dHxhzBYYJTPZk
BOIuBevW+0gAgmzzltSM9/355FZn6J4LC8gi6MZ1BxIrI/+Eo0nT4Sr0F0jmcWU/OQ45OoX4hkF4
YPGOFCCYDhME6dEM5PDciuc5/TNLHFyxZHVB0ObyDAeZ2tRTeXDeVtWvmbYHfvJxvob5bGnzWvy1
CeEuxuiTURrHZpOQCD9QUZkMJcb8ld8BihlzDNPPwu+Qe1138RmA0jMfi0cnlk7mM47aWwoy8FCF
QSvTZFjG8HCkUGbSQ73BKrAyut7Aogy9hEzogcPoLxgiM3wn4c0iTMe8YiYYo60XzX9Z/6Oxh9+L
Px7KVGFzF/py1ve0EsQHz6dC7KtOqkmyFCRHBxUl7rO4o1SsVplzqbh3SEuKexouXL9x/BNQ8bvA
/oXubGbTRyx9V2gsU04Eqyo3HR0n3ypxW4j/t8mhB44gH7lbKi+LXDGegkUIbzh9axCd6vZeOcOi
iHzht7DZBPROASottoA4C0FkSBqaIYoDB9yrKfLvXEvJOyTqlc/Ngcnjwk7oahL1hM/cxuagdMit
flRAHrracVcNfzqOp16mYuNFFKhJh0n4WPlTTY1cevTTmNFD23SJvxs3GFcLhjeM6sn23U0aO2sg
HvHPHfujEsUYsO47knP6g5BthrW+r1wDmqa+Qf0ytfjMxIfM1mUH4yw1TsaaWY43QP3l3guxhib0
t7wI4KBwC6SHoYU1sQRf9zkuhbInIZBZ/Ko3O544z5E7WI7hGRFT0Y3ENUSfek170HypIxkwwD8e
QKeLEw7W1gSYgK4ulfzDnJyXCrRGgpokE1e3uCTxFBAxR1blT+aYLdSRFMkHr1z+CZYiaiuYnhGF
99z1MG7XDIcwc3/K3kmPhJwHAMtTkJzU9D45GALlJLnhIkaIn8Tt6FGw0oov27Q2tXkr84+6rF5G
fTho2bCejRtgiVwbOYafgxwVGBt2prOyovT5gfXgcwr3JubHfRWhynrImidJKBTBgmwpdl6K9VLn
+mdfg8lxgf4CpQ13NBkAU/jMeJXBdgOYmJP/wDngHHTWL4MOV7vGzCdtIK7RVXZq/FYGwNWeJPCo
jG8906NNgH1RfDg466udcaBcEuPWebzAKM9cfyHpIlbOVQnRwOJS1K4un2ngGIlm5b3U9HWT9ysr
BioiWC7gi9n0bvU8vKrwOAasqgaAX0ikQNZsDj5eFSPr9KOPHD94vTzEwsKvwDEpI1xK0aL55wba
AfnTE6zjdaP9p+l/7iDui8Fmznxq2quVQIOZHAlbJjkJmtR+BOeKvXfPtM4lnnv2SEFvueuMxlEF
WIBhHevmtgrVjwp7wyG8d6DEs8nFGqL0ZuRQhNQV5Yr3NUwAPSZsNUNZP/ztCV109T+Ex2qULZyp
fRLu29QfS5fwO+1bAkDdyViWXbSa8U5OGg2DUSpZPFydSqeQu1lt/tKgSsQoXaJhDGrDGGqDpdib
zD30VNE21D8NjFUf9YPQVnUYKBpIX9viTVCJ3CU4pPbery1Auhdx7gb5kWCABU6v+pBfpgzm8XwU
AiT/j/jqDuF/amytJFYmYhI+AAMbMupsFoFUHviNIzNd5hm8kYut/FKSDoe2OkPq8XGMhdxYD38l
qAfOzAEmcczlaBPBClvGsxzvOYR0OhHkkfywHp7kyArhD03MfTifGtwdJDtSWuxIR8rB8uSOO1nO
V0jkg/Xiq/8Rrb6bOIaRSINRWa9TDP2oxKfUKDhqkxfd6A+vvfkSe/hhOIws1Py/PjFwoaPap4z8
/6dGZjeX6Xs7cFmYYt79MBHn9OqLXcKuyrSDT72RJAESUMRlDFdKbCGNJHjD4OEpwyoSiohSEgnB
+QQzzmdGDAfL5dO7/AW3A3S79F4Gs6Xewm4BaOrqm1xCYa0cVBssDCwhCFYQAMyEU4C5mmsvg7oj
TLZfDtnZm+ar/HNpH+2NtPhzx+4ztY3llP2rnE+youkmL33OfDygogbSK3GVsHTIf4xXaVSmSd4t
1H9NPXKx68hNK5Ap3SveVXp1sfQa+UmJC9aYjqVyJxKkKJkGMd05r0MOQRCCNP+X9PvBxZ8Hrn9m
O0vT/fi1O5cIAu1JwRKs16ONWZEfoZzw12+h3fU0euV4cE6Pm5RTDGyjotdonXbT4QNLhgidDtEd
yYVbTv6SL3aajAd03Lox+pLzcKi2WbeLWemsNpmaV0eKFJSwiBlC6leR+QwsLkmTZ1msIhvhZLyB
fhMp3IItaTvO2sMhWW8ZlRKk84fFCcYHWLjhF+NQ9zB5A0zBh0oNYHdrvGx4eIp7drlZ+ANjYkci
jstwK3ebGwgMvOcwQUHZfYvzvELi7QTrUmKqeMFSM0ksLugDax1TliULa84RsFqBPACoNba9mUhY
6ZN8KxU33TV18mQG5zB9CUp46s6db0l71kJUrUxzi7+YDQzIl3bHsz8/U2W1GXYGIHOUmg/XASZg
+h8XhjkpP7wu+IwStyFrX1Iq8eMOSEK+SE4wMCfVgxOda641u2KzYa288NS1RyXRAF3CYSL7Qng3
tERWkm0T1XySi4gwgWLMAZNeJryX+vDTr+2tI0yr8E/C5SxbO3Ooyo5lsdtMmiGJy7IquKY0elkP
ggxPQ0ZQjs6ry1i698hmXso1ZlB5gbOwYskUE69KPjjVZqCfubnkWBKkDW29B5kH/qUd6/Axjpbf
bBO//+iTrfjf411kmUw0VwyRV1RZ5EHckGeilSlbezNECFSncksxWAALDUa/UsFaqm7bfD+G66Ac
vEIVCR81aFAhVw5uxB/jQIeJDHW2LuIzaomjCZfLoPrwkmjpNvquR+DPypDfannNxYPuGzg/EvaU
B/gGzTSIdq0T9P4XyOkLvdmbXxUolrZQjSBVDp5F3ONw4B/JkBHX7XXszZ0yzlvDSbcVQ1aDxd1F
UQ+qczar11BtPjGggP96VAgbrMCKcCeBSJV7lwp1QGniUZHPS2P4sz19bWDPgwz90I4/Je09f0/W
hgZDH7YVJDDJ6QC9srjxRUqQoQFACTsCSbCU+FCG4q2aAXYsQcWpWp1dTjU3/eztGPNPlruJfFdi
TcVABBgOjHTFIJINJ5DRBBOWOV3EJmbJIPRh1E/xX3Zn2FnUcshg+tCllUQcUJxNdnVS5t9qYn94
LJXaTO85ysC275dF/KwR56ODSqbMYVMgPZtqbRKOK0WwPHPVweF2L6cIq1iYYIJzkA8qy0OXU7W6
TPGHmP3ovc5QB1NJgjkTQlLtdTnRg1M/sGFkvYo0iGrIm3Az1n4ENkseNOdbZ/iIb/+SuD88ji1Q
eW0ez67uPUlyo0Wf1oRSZZZbaGwqtg8gIQV9VmuUOxOn22psNxKD2rbg18mwI9njjwjU/7sLlxkt
1Wvlt2ROD/8MOixKoAh8r66PiIkfm5oDjcvW6q6UEyKcwsuWCWe2COkIyxgde3mUbkTs/21Gk6wU
EmVKiGPlJWpudeXvwhDdc9cumu5fbeMg3PfroPi00B+IpxtADVNrG2KDim+VOA5K7rVtNnvlJVXc
lRfHOInkTDSdF7RdcrHyI5L+PTUO5nTTskfp4PPMY575pEF26yEgOojk81UBscaHpSm0g6S3Maz3
gPRaiuNjBmYua0g0LWIzZ2ztFsfL97DYyvBCgNsZv76m5oyL9w01aA2nFbqd8BIBwrlz45Dm3/8t
em1ryPBo8MTRCIiBH5BhDGpQCF6AibgpYmxuoBXFpX8eHwoPIRWS32CIG+J4Y/wReRuX2VAaLAyM
jWJaXQ7xFiMd0VlzsTIyojS6j5zvAOjQeXHlCEFs8vY/haSgSnmX5DgbKNXhrBh0ERMc0Vk4Fcy+
P0+LZY6L0+6ytmFAmSO84V8wZAatzEXIABT1BEAJF1EPxi96PU4obiCMFImHMx0EauDGJLeMX0yW
hbLmc5g6F8onnkqffKotnKX33mxOfFqItALYa8wu6sRH+YBoUDkLiVqoR2SdBZucsJYnfJS+/Y+A
gxC08UGOglbXrCf13BfP8KVwppq5XxjxYNOXpxBFIKM13yJZ4IyWXrhFWsRtYzgkwapYq32IIMdo
mXDHH8IhAAwUmshE1iZ++sw6pI3U6FPilhu+3JNOK6T0IH7HbD4COenw75ji4bVvOBJq2ICnCTfj
mdZnVrfiIeE6GOtSkAHN1ea+VcHs6XhJhRCHPykR2Mropo78J6/1Z4E9NGDQKYdN2Oiv5WlUX3zo
F4KCl1D7a0Z5dqL8RwvizOFhqH6lBBfhU2cXp2bVZuRM9tAafcELJNHuKvEVtSaGBzVwhlozEgW8
kdugAY50yhl2CkNwyNglSoAgQs58bJKXsH9JQf8TdyCJoFwBrO5lyNAqW/k+dJl1PX0w/N+EqCZ8
ulqBS8dcgrQYq5H8K5TAOPoY+RQ5ZrMz2EiWM3jHrZuKnfRN5K1Zvx4YQ/sYAsCOm+jvo7Sj3vns
deNUoQUVp57HNAdbWEnffkQDRrBiWc3wxJ6qd1v1MP/9tiE7p469o1dBDSWBbn7VY+RpL/EWhXCr
rFqRVowj1jj5IjI+GSgwXV06ocYkYzpnbP8iLIAqYZuFJUct+5B7B4y3Kg9DSps7UF7g1Mb+GZt1
jGedBJRNmA/41E9S8pmVjxNdhaUTLN74HBXEg2jWwnSwPKejVDR1NULyk+cnosusxSqUGqJr4qUD
55prLXBxl7kocH2mwH/NquaSPSYwl9wwdp3259GmSITCDMMmxl2aMX0BX0u7eMXBm4d1Ah3NF8B5
Ii7VCzdlBSc7PdSRduB2rTH3tlMoWmcGqyA8/9hhzvDu6ocxd04p9kNYGlI6eeCQpkqQcWFs9Hba
dw7j11yYGxBv1VWvMGV5eLO6mD9W47h2GYm1wI69ZSxTpg1e9xeRXiYC3HDZTZ8iLpNlKAPpibjY
2bYuThgvXUR0xixV9E/D7mn4vY37xbiENkZwFKnaZKEyF3zwA5kYSRcAVAzWmK/FVdoL/ubiD7eK
FeM71EFS7ST0uB6UIR8GYjOpq2Hc6w1Ov/S8/a7rAywdofBbCDeDf1oFhUjN1s1YvXVVt4OiZbEd
LCgZakYipQXXP1xH0X7mUfpNlz89HCDByLryybYOXlBdqP1JeGVaEnFN9x2myQhgU6M5OeSqx3Hw
rGFlAYaynnCSkAIcZZ5tfMTJboI+miDqlINu1rBsnw4Staa08U7Bt3EAKobX7pE3ytKrrfbFJACP
SpLqIASqo70rYnvLoLsDVAydNcgXVS5o+F5qY4oMX7yJSqzkWWcgy7lCvhN37MhtGkPoKQFiuXS4
hBwZsxnnDudN5npJfFU5NufWe6lUPLyMcdEljFiz4o/26jIV9pK7C85cb2FDoz5yqAsjyyF2ocUp
sF3zYK7QVSi/dgCXxvhGggsFqMJteirUzzqfqXvgYehP0CiIQl0ZEeahJF88YE02d6PgzQeNCxh8
HIlmAO4OJ/29I9fXYjXpmB33CtmGXHh9fyB05kTliCZoqY3KMonqjRgRZ1V5Cpi3iGjTA9XHyXjr
wT0lyvXJ+ucapLOELp1ZuTXS/mzE8YKozjVGFosR2ES3b/4M9Qko/g2J3jKjoirw7C/3TnyyJlx0
fXhjhMW05Kf94HbKYrsiJtJT0sVlIPnX6cUTkQ8W3BzMMVS+D8ijSFmF6ghAjkrLYa2C7XMd/lkT
HnLICYQjIMWNjGo4cgXPguziXDTD2QxWjLlPunaE/8uqyhoYga9QTwd8baziLWnfyv51MF9TL1ry
MmeKHqD1MftBsrTRKY7UieGoaSPQ9h5trSN5Mr+x8ADnI5hWi/o8/jBmBGHIzUtzLcVk0/kLOr0x
/Jxz1OIqDZdHF6utE8XHCOakxhn+CR2U85uIGvMSI7ryOoF0ZK31GY3cqEzEY3095syZ26dIu7dE
FnDfYhwD3dcfDkByC6MlSZfJWosQx0Qn3ffGmsZmojCn92krpLegGYJVOH7/lWCZCDsQm4iN5pyS
dGHDHGFwbJpXq78FKkhc/Vtf+rgm9K04pA6Rmjgv6zAMKzr8FueNGUf4GusZqdNB4ij7J2JASb3Q
mXQGBdS5QtkJUWDE5IToP0iSxRVKsNyIyeQucwO2Rl/Ai0kYnFCO6Ze0tH5qXJeVaOC7FMuOsKNO
bWFgT0IxA1EV1YzRotlhHQ+SgVB/m6a+ojrONVYajKkwWc4tTGqnW+YsYzaY/ExLLvFwcek6cJJd
RDQ4KGxU5DU6kcRIFjC4VKtf3UgXbegz2sfbzvcBjy+4b3EceUtF/2HiyS4J2U0NnkovLmPwwo4X
4rdq6hfmhPwpzqFldLAQsIFUxKh0WNzIi3IVnSRL0K9/EvfkIWoy2Zh6Dp0huwvhu2KGYmGiY+Fc
1ubRskd1SUAA5WbLLc8p76XPgaovOtQN4wDNqtvEproCsA/iaecwHioA3YiewI6/C4olDN7Qfc1D
lFbTphlR5eRQe665DBjie+4P27Rn6YADsRmMxlq383vM0dEV5jrAXhgCpZT/OG9Xw7N4PnggOU2W
bmsleFbZ0CNaxmpodgmzq1y5wyDHK34r9C3mGFYBSyIKthS0NbSomJeP1wvxz8UqUJ8Z/cXWK4LI
fzOwA00qKVY9qcjNbzhipUFbHPoDQbFsm06OfIpjnyXFBGPvcvE47stcXWei3eoGWtS0Z46+UdNi
yZxCh1MZocCHDtfd6VddRo4xLJTO9OTF4RHirkulJO8BXuHc7jNcUyO8bh08fl3Al/YuB42hzUuw
dnHhKAco7PW+K9x1KHnombcPs6NLwWNC/8kCauagcngSx87ZQOLHTNctvAewUNRXB+Aum+NdCH+m
xmZBsHVhcPfVS8koZchhJ/3KALXkvYipegY0mOFcL73ZqEMcUeG90/LGUDuwLM/hSBRpgD/m7wBX
aCyUTTKOSxPD/E6VidxYsHHKjTRcGZB/vBfUZ6QJcakqolUvclf9yCYXuwUt+lPTo8fnqRt3wf6l
OJGX4Iv3GdhtAcBVoddtOJXKCM/daVH7I+qkPXxk6b4rE7cmlFrZiOQwvZQBdqUO5FzGAtQMSn1p
nQ0tboZfrYo1fpCCV176lnL6DzwBW8mIM/CQVjdkuIcWhCHkUcg/DGsitJA/49XgjUtOOjlGVIgq
jjFREOzrVF+GNZNy4EwwPn2I1zFJpVN2q5ximdgMXPne8IwU/Tnrp0NOXeBzu4hKW2rFKaw//SZ7
bcPkWUAM9nnR4fHs0PxKszwVz65J3v3gXKJQA/PvMM5hXMrlItl24v1bptMJuNbkE6dG/uUhEM2d
W2+/j0WyQHjOhQB8w4ontATJ6n6EsRWFTOqbJzxNGo0ww7vCpYjrWYqBoQ61jZ6ojl417LGa8gPI
1ZT7LMwXdvXBySINT8BfsYl4KZiPgKyNK+mxVPXY9vxOlh1/kCMkwOmrRLjGASRzRDgDwF1s6IzG
Ou1gn/AwoHs6cP/qFvZk86AUCcKjQ5O1iYOMXmU3RGRqdFhs2BaGMAN+y9g6e7l16Eem/mAYXrTm
SJQJxOT8jNPVoLcwAqoI/B9QXNQeQj3QGpZvl9a3BOPSaGp3gskTpyCJoRzXah+dvfB3RmPDVjMq
4ZOF2b0kEvbBbSM6uzoqBBhwr3L8E1J/aIG7WjF3LD/4XlwLnaCqw1tXHmdvBO0Cq8EohyQH8IWC
s1IHcfWgWkKKZW2HSMrn6X28gtRtTOunHYh9Me+h+6VpylPPRk+4XTPHw/DUQoAOOzbDurTMjjQx
4I5tFazRVAkd2ZovBUWg1hBoBfYahXjiGeQNhQjfADNTskUyZPXqrST/YuhhFB0rynDd+e3QsYun
0yje7cfC/S/kB9hqBomRlp9tQusmaIX7YzTdTi86ktrwGu6q9aA1RPfY27AIz+KkxUOQPrzI1a3K
HEvxexz9skvCoIXuxurowBQFYgTsdSKQXAtbe/ywHevctrCTmXKZ2bOFRcFctvCpzFuVYA5CItsu
sCXJtNjhW0MpJKWiwRh9gIlZE01F1MmANDBDimRMgKv2L2nBWElPIJk3bZqefSpFFUGTNA7Muobq
olCIC4BQI3Gt8/YbbNvgCOU/bq2QPktY2WD+K+NyJ0B3U1jvZoQ/LqPryvXw7D2W3SolNlltbxnD
wZpqWHU/ZmOnsvu7eFiKd8ZgtiuAC5AQXNeExeMiqHKS386+sce7GdEJ6Bs3lKlhVih/bpNBQFUQ
ANj0/gTdHdEeo2Ix25QBgEbXNVhXTjfFuc9iBTeQnR4VGPbPh8iEY9CsZp1NiOkXoHiOR1efDos0
/dVt8xHPXHDQ24P7OnUwY7xzikJc9biFiByT+gQS7+w7qAWwrKY+xj2DPWULDJox+6CL5hBnYZiY
3VrY5NKOAYlXerVzEA/26o6LosH5LTnbZAAU3M8dIysrW0e3wjoFgGcMs4EUuXlDNmpRu2u5vGLn
GFNYAuuBW99LnI54zzG/jYUHf0FWW4mxUtndXFRXvdtg5Acjg1ooV7V9QmRkktD3+Q3o62/u4fVh
0+Djay9jNDZ9W/y1DHJt/mIdxwfdvwfsNP/cRfew/RmmvxKOR6jT8pfhzp2ALewf1vGyh34mZhYy
zhWwtobm7cA2cC33JAn1NeVQ1b4XpfQ4rfmSxP8Sg5io6cUFPe7c+DQhbWfEEFFTmVxk1vdje8Cj
qihELMwsI3KjoD0Q4sW/TtEAcSCJtPUA00aEahOpZ7VCZccF6cIZ90xKEDhlydUAfdHmmEkXEjsI
10KarJmSNKq+wTuIuSjeglbzyjyGdzZg4pEA6tZO9xbYXG18oLmeD1p6t0gjgOwwqeJE3nq3qPah
IcLfKU+SmtXV/yUOKQPDE9Rv5vJhFjOVDY8QjeP4JIvWsc+O6dzbmOFPXewH0oQK4iMl9RhTQPXD
0/+EajlAkfHLdRw6Wx0sITPqFXCJPBbPO0iPq7I2EspAu6Ckacj6nVCJ0fjqWct5i4XusO/d4CAb
X6l/G3rSKn1xRnvrWd1bBEMj0toTIbuLNsZPfeLMCTx4RBo+fyysXHPO2oSY5uqk0EbQW/DgHBhB
NqE1RYxoH1zG8X6pXAIC57T47CjkftTPfnQJQg9Zxtm1n7MpPdmOtdC5jEZaUeFEdOW/WI2J72w2
c9m8+LOBhRGkU3s1xJeGL4VlKL2woBpI/vSBsA4noPWaw40zhc+c+EvpFxVg9nQ+WbSvGMBb+PA5
A6NPmPVFY6xwgFoLuYFzw1an59LWt70WHvS0fBZrjlnFuiLE+VBptvK75M+lgpMbnEuVWklFOS2V
fhz+NyvZcSKYY0hg1/MwhNBRW/omdX7mbm9pZKjKwfg2z0SOuUhsS5N5I/yaTll0MLtqzXtsW9le
+DCJeUgF22oMD13yrAdv9MC1B+1YAGNMkqL1HLmI2SGsNbcu6T9YFg4553483OC+IfjLVr1jYKqg
vAB5gKhKdU9EuBjmj7Q1KuJLQQ0yODJoRFGMZvYVU2j09KsSoSkyQUT7PqmaJi4Un6MGgYxJnobg
g39BIa/VQDeNxcI4T0cn0xdO05/MKIN3gLKc1hyzyopxomrcqAhrv1p8WXYMKRJsB16bqoOA8559
r99gm2I3SMjccsOwzQEioU5gmkZxP6IbkP//kY9S7XMWIjxhyNQWnVFIJ1LvdNN9bkfjwmhFzgFw
Bx+fw6HBRaa+OONZe7NIWFBxrR8h+rC6qBnz/oNBcjmVK6XNqfNeLU5KgHGp/xkiLQP7PzCfntEA
dgIR6XKF6nNB3mNowBnDTAVQTpmLpYG9LTEVTwYMkNZnXh1dXHQiRaUDDs6bQevWjcfZuhRnMBMr
KzF5znSEXu1eqAnEBdQgnRP+Dx71PFqZpFShc8nYQxokpn8LMCIZmznNc528P+ZCCfUvj5CaMRjR
OeDFecZ7gWuDJGiEFTGzQJ0eUnwrhawmI3NWBjlIMaWkIjgddzTqIpcEz868QF7dKBXNq8ucA6K+
TTQOi9y4JqhKZUgU8UzpQxZ9cO8afCWCO3XfjEsSzUScIeGAkZZWVE18N6VbzAkZPwwZOh0/NigT
CNdgSWLFiSVA6X21TE1DdCnCYcixq01YJOKLq4xH2TNcW+LjT7CAwykeG0wdYK7Z6o0wa9H7TgY0
Jfuq+VhI87cxcHn2KQA7knOGO+RGajaOZmHYOVy/BbMbd/YYadRvQpjzWCFpF2NvlpxzotA96dke
vRSfUdr7EFLBh6Ru50Sc1kjrraVffHAhPhCqjphRpOjxJL6nByxAJZpZCBD81tlId7H2UTK6Ett4
bjYZJQszRsaAfV/vC8n+yG8yUxT0dkY+J3yCiEUXcUQ/uMkaPwKOw5TtU94Ccwzb+p5QNgo2Cut2
yk9yLNB4WngSavW+Gd+LcMsRwxnLXDnBvosQ3d66cuQICxtsbBwZStSgtRQ7RnaXDjMsrl78kdfm
yjFZygwPyNlSoaFxLfYBQ4B2Xzp3r8rPOd4CTWw+dXaCFT/MGooZ+gQqZGn3GU+pBr3cS6r3uPOL
ilnMrT1+k1iR0iaoCcGD80bEDxDImV5U7Doqej8g0wTZUJKRAeFhq5o7SzFSZqGII7QFMDLPX0Zm
IvDR0IvBXLS+Bew2FAcGXg5LEJcGdd1jleUwlHAzJgmYhUh1YRt7ZKGK0b5FBS4s0Un3N9AIYB+9
y3TAwQRLBgxz4pF8CecGOw2Vd5ysuX+b6QI6gaRQPLJm+FOZ4a9HhCNu9uwrmGj32CiyKtH2Czos
MLBU/8Mx908xAwRQ0M2AQ5MM3eUsZ5EIr0z+L13sqjiMRzU9S6nozP5hxG0YqfBAFFC5JfPyRRBO
UA4eQ1J9cNBJbkjc7IbimfwV+k6VhSUtobho1Ka36gcby67fmEEMixC+LEjgaKNVs34D9AER3oJj
jPkA3TVGfw681iD6UwqWGDV1axk7ajlqTxqLmKhtoxdFma4CjrdMnzXMvwdMJqZnRf/A7eUlYAKL
bIrinOUlN4qQvjnfbcYiTXuH8QgvQCHpxcz/OMGlRyzjfs2ZrUCgFEIkthxOd1SafRZ1L9zeEA9K
7roMI2TOLWxpnODGfIR1DMVIordY9C1T1BDEquvpydA4yfdPtH3E5LR1oKnM0bI2J3JrG6IHUQkV
H25YQAmCjdS54NSVdKfYWwbku1EoAGnI6+BDsUq6co+3GBJd3PfMGzO3mntA3gdOipQFooPhc/G/
0hmmkTUu7AabRQ+xW/inYKwI9zYGEPGYsITh3SvuvnjUQkTInH9eDxGdgcyA5HTO27Ow5oqgXHlO
i1uCu86xB/kTmn6dXen8thSD4hpD6VrH1oGYPq7DWe824OYOT2KGn8TTmfhMZYbghAWqsa0M9IL+
9EtJIiVG78Am59lZGyTwTOkePi7NkfE0jzRFK1lq/5TpA073woWtQqAWR60dbK3uzLpnH9AHWdeA
swD2pkBIczfiesu92/6xtDxkS5CSwN35RR7wrrhIp8jTdPM9h3ZBM4xpi9hp8CMch6KOoC5kWLv1
M04KHBEZYetvTgVPeUjJPbFQfSLM4IKkF9YJEeoOEVONWpiT55n+Af+mJ5M5SptchfAVHuFcrkqj
ZzhxN2tf/LlZ+b6J7gejdf0KAABZqq+tZ0w/oGdUBAYRbmBGHD1Y2lnkNLBXuj+hXJQtrYCMHehs
oS1DFEq1BBwGGyDcpHm4FE5M11inMx2sjl0uS+MRWESj7sY4MCHrJ/VA+lPcAvA1wnKVkUx15dIX
MiafLIddpikUi5InhnFBcqlZtLxkExv/2VZ3hWVQhzN1u2KlBatkFUXhWkP0UuvegleosR1ldMI8
xtI8jM4u8MwNTDfJW6v73yp+Lv2XQfkMYFj33yB0Us3IWEI6XKkAaCflG9IjQmougrscCAO8KNhC
LHY5x9u5vD9YeSA3NlI46wZoxX1IjVHQRbBJG43I9mYl46GmPjKrehSGcrPVtE4MaWDe0aEINX5E
zGcmcLSYo/cA1YzopKVhPaFQKqK1Nn/JRYmZGx8qhPwMqVNAk5gUmRm/wzY9K/yH2IlU27dYCzK+
4Iw13IBBRbNV05NVXsDbfAabQ7ao8fpDeGsrhNt8wMVcuODd9UTqg/BmjnCtCUU7xe5XZH/mLbNm
emAewgynIkOxOo/vGdML3iLzdLl2sMTwh/dR4508K9HO+68ecY8VL1sOOOtd3obeK5SrBqaGTF7m
YJ2K83eU8smfmmtJQW/IK0LqoGHMjfW5ADUMjjRo2Jg8CEYeDW95/lNiuS9iCaxqijrggOzlJoEV
4JcAHekF8ix8vgYXvjkmflBgtkli7iwMkqdWBlESmic6CA0bBuFyAzzKphXvX4FuUXOy8zub+rLD
3siAbMRUpWtXWqqtIaH0avxPEFmnU3cypp9UEnja89DBas7ueCZuDKN/ICzpnL4bEJWYGYV4BeeY
G0drJfiUszjEs7TJrkVnLxIOy6pA1KLFJAD8zgHupTeZUILjRX2MzeA1Dd+N+k814A7xCnhIkDBk
S8kfdyPBoXaHEOEqhyvH9GoIlG9hYohcZNwXNTFeQo5Nqu8eQQLklNHBzqFmMow3bsa38VeTwd9t
8U6BiQYQNPshygkyr0oLYkH3YN9TwRYBhT6zzFBvb6MSwm7h/rTHtwIujV7u42TDHcNCB/J6nLVj
76y7EYh1V2IrZo9A+tFpMKJjGhirVHjnHZgVu38AB2Z8DgkD/p34/5Q3lbq5ryNUV+WOU972HNjG
vD+bxFq4r/h0zD0dTIloA9r3K+A894o1blVrm7KTxhna2VCidrApKuiK7WtJmVV31iIe3CcnhV+A
GFO+72z/V+ic7c77hPYd3R2E3oYVP/knBoNLs4fj3eHXLxbPmBuZsI6YxA29tmD4J0KOxH212600
KlVx8ZNk1w4R6oZDDSmfZA8vyb9r+IGxQX3A9e7nLZqD4amoNcaoKIVhTjmF/aHD+I4ctEjUZO2r
Yilrc/7XZCrTSoaXzV8K8Kiho0Qv0NQ5NPhoqbKzQP6d9qbi0Rt3tzZWbxQG7XRMxn5phcy3i13f
9+Izal9A0DPzWFTtSo+q81zoPRJvChMeDPWlR75R6bF2p6OPb3ACZO6SLxbMN4906fJcFj2HM7i2
calRM7vqS9pBIVEggXE+z/uiGSkmXhXURK6vLzDaqsOvvoK7E41LFc0HNkIeU8UoPUw+yMh8om5f
aZF5MT1zG44Xv6XmMCLlXTHOlCE4FnvfwZh/Be1zVXYvrm/sy2TT6OSeomUKIrIGsCxIctRv+J/R
hZu8tTw1Fq36y80ckKbiwZOUsdbUR68h3IfB2KZB+pwO2ZonUTdgrJAGrJa8OkyhBMOXSiMwYzKn
TnX5HxhBYqr3DH8zdZ7XPdoWIMZ1Z+FBZuOwxfXWy0SFQRCXAKPGjQMpv7NyVBC0tYQfJMzgzOY5
IY9DlksUWMsZl+KGOUXhabshMF7Iu5xbeCC8XA7/jagRoyb/0vod6SZ7m0A9IWXSOjqQC4Pgy8nx
iacFquZu3db9qU61DKtOH0tmZ10yaVX59kXvHCMQ0xoTl4jeVyx3DOw7OCo95alrzENEBTox0521
Hlie+KnSHr7FzoMDYV355jYOfpIGhlfVmYfRfEupej0IXSrCkSqtX1QmCG7YZIx60hfAMj2nZS48
vM9scvcgKdACZHa56yr1qPrljzc5e2ra57ZDS7Mk1g6fuHQRHKaYwKtnLx7+x9J5LDeuJWn4iRAB
b7YiCXpSolxJG4QsvPd4+v5StxcT0zEdU8UigXMyf3sXu6gC9eDZJXe3wJepLR6M4uB3rnrSdf2V
F8aN2PaT5THvhkvohuewRIw/D/alz/DKWIxH2srgT9RJNlLJx1HD6SUfIETU9ZAoX6alY07VXpZm
eJo4UrL+V7Yu8ctytXep8Wv2qs/PH3q/AQCOZio3OxvvrQ5bMa/R0rob4BuCjML70VyMdVMrfgzU
wVD3k5NH4OgfoMU4bobu1tj/tGVHXXHQ/BJwfyd6XrdPbwJetIF6LcGkrOkXuTNNRua1LoZd32V7
h1XDg5JlwFExIy0W+T9Abjnztq3sykHlD1n+Df2LbvEdQ1vB1diTDiLBk4azJPkVcnTirpJJoXVp
bTEu7TKsylIjglpqXt4b+7xwdmb2+6j9QtI2Ew8zHkUuw0mo/hz08cWQDi0eHV0pD1HVcQJiyyJy
pnl0kMRq717+V8ncvXb8yEpwtCVkCkRXtcfngYPELGDZOfRGcoH/cKiR6G0QBSJ6VVZGlnF92o5Z
7Cf8X7k8J/BS20WRdCpy5dMK6hvSRmEPNik5YVpS7sUoXUYHnUdnAoXW61NmfrgVclLjozf8Rfsa
zLPCUzIC+kVvNtgfQTLWHGzGxTtZpOnO5QfjOedpSqJrNCXHkPBtJhkhYWojO9XeN1J04OWQJbVZ
IYvqPZ03Da8MOl0ZCeC8EN/HvEr/17nXYH8G53w6B6syDTeFOfM6UDDT8PfMlkWJIu3bCBWxDsls
qUMiIUs+lCPBFhAcKiI4IqlJ6NVuS22s4Y0Cj7l8ak9ZNV08wJwRJ5LjUau+j3nNvaolYtNJGMGA
GpYWDxkhbfg7CX9Zcz2H2ngIB23vuT9T8kJnWInGxSrMk0ybI+VwcfjK0Fc4XxGIXIJrK0h1rKwz
umqUPXQH8PL0cbX2eKtFm641wbXgPpl5lsWBJStynjlMF1wswwP+BQBRlyBFzXwyuKwSNhmGLeip
ACJ8GEdam0MpzUaeFRGTDK2LST6/aN0tQ81NyLhNaoslAt8p9sOHejg10zHnlo2sX1ocVFK7c7ok
2MWMeaI3lWOeFhllQurS1dtRMXAD8g1AWlsMvtqx9vwoO2LN81DJsvUbO2v6EmVxVpLFt69rFF29
RzLQBzc8TlS+QY5Wq2XJZOVVnF8+XIV5OeZiYAIHW0RMChEoXTrku62y8CGf70MFUZah3CuMj02k
XwvcFmL0WwATsMyKu3cEGRJj/KKeBW+wuvCa1P3JQNLRc9WTWUX91wSSH/FHtW32qHoYfqqU1Ohf
7ImTh542jEFTaHuA0vrVf8Hu64FFCpkK97Nxn/U+Yxww9aT8mpO2F5jY5KOXEA+YhxiJWUPxZy7l
lhwtfi0gTy8WoUyC9GTc2QmabHEaTSWKDfCZjkWfcA1+USGFhPQC33QpxLiKNrftE7hbSYjG47MF
Qc5BkvAacXD0JHWL+IqqbwZRWb8zgMqOj2mr05OI2DkWTb3Ys2JkHGaRle2xhEXLdJrsN2HM7b4/
NGP1LHP4H/77WhSMmY2hbmx0t6xWPVSww/DOiAwuB5BPtoNISwqlOwu+CqCmk3TmoHvAHkFdoxi7
eIlrlhM+op1/gNLK44TAjVTE3IEQoy4HAWMWe/4Ew9AgC1LpCagGTTYSojjceH4tTBtLYr8WHAc4
p8ufmCYlPxaVx1qj4wc1CXqktOQeRqNUfw8OECr4LOIICUlqjWcXrzJIDP4exTCpnwRh4g63pIRH
oBQit6aYuTV8UN2X6nMApAJz53eRi3tEV5SBGYt8VSAywEaXvBlWNe5wMQBJpg7bX6Q9RJTFY0aK
QuKbgK4wgDHaCfzWThH7CxNfffDYsQyy1Sb1x2Y9thQQueXhcXJPKBja/JjAn4qgAB1eYDxGSeLn
7GGzEgui+IdHGTei39kwhZZF5MFf4ZCah6KTcENiyiMIO++3SGlio+A6PBsKuqjhDbBfHS1oQz5f
nGzC6lGemawjE+lbLiZUTzNfpKc9ZyQuySVa/vLB0LIC6Ufj3wYvkYMiw5GIk/AiP3ZAESuIEDEz
skr8J7oDh+WsaX0VmitOaF/SOHP1B5bexvxFxLJwus3OP2Q3BUUMiPZ2vaVAQD4bACkACEY1Hgnm
XZmchII+WzfU9eny4Ni3noEDKo1XKsUzQh2oglXbhCaZLfqviZuonsvmZtW4QL3Kr3kABIQTUnPc
4h8ivaIDR+pOOhqxUGevLQlJEwqHD4MQty6JGoB61vV+V2mfUqo5s/TVC1DmcqdJ1B4CT7Y3gRjA
G8SeItIzpUl2oIXfrvJvLiGt4EoUb5ekPgIcu1PviLfa2In5Z2GK2c/QNMUopVyEkQ6iYsIHIFHE
v5R04gM6i7WxlhupM24lrkamETn9tOwsIwFRrP5ogPk3zzgB9JBwVoAjrcZNZDRnU8HtlLK9WuIH
lckcpowj0IUAFMsvKymkfwgZhUM2h14BJusR8M6z36Q7jwxFUeg76bhjtwelF38TqxXI0DJ+x9ZX
TjHeDHJJ1YLbvpqEYYg0xoFOWMx1on8vxk0kUiqoAVpAYJMCpRyudTJ05qRBgd7ysoDn1tRM8F2m
iPCYyl1Kl213jdEgC1/Hgu9XXFuiMBKWnDWTP4iVGsSpJJlX23cgYSr1xHlffE1mt65JlEo3onkl
+svqbgylofFhZu+jCffPAigNitlzBffUINOw93pOp1687uynHBOebg18CV9p4uCLY+TLaxKZDuSd
rMcq8etoMyfElyy+M8ToIzGpN9OlN4q9iDkWkm9yh0+oUDkE4hmJR5PDmS1qlcsoo/zgcxKgHEby
L7CIxYX2JM4R1iDTcWn3+pIEo1SsMrA+VqedzWe7wm5F0F2d1qigiCdMibw89OjOl/o8I9NZCh3X
PzhZEOxUjBXimBT9RmFQWUIRL6cGyTR8YzjB/jXgYYtOSCS2HAO5GlVsZIBjzBE4NnMIU3mqG67K
5l6qyUvEhKJ0vASOcWqeok7Zw92NXNXuaO3knbSrZ53bZMkNmgT25XwYLzaZTjm5kCj6usXBIQAr
wg+rgW/89X5isbCnn6n+QRMRtwTbwEUxG8mfajQUWGKGKJh3xuEjq99aCrERASFxsRksdGLUXAg1
ckSBhVtHUvkOwlUFiAh5tlQaPsUJzDCYUKpnp8O6SCCNCQ2I8ptDmkUusmflXpte3bbiIXNg7w4y
e+DhWkODTNG6tZ+EyuxeOohGl/wa0/PIGmeG6kgDssQMR4KYiFPcbG2TDCByKV4lAWYla0F+Yb6l
aFK2FaInBk7Uency98T4W0/MuHNdniaKr1qOBN4nB2nlHDwzqbUwI6OjEmeF7pdoAi9tb0vIUMRx
BIuPaFXwTxvUSO8tanIOIQ/xHNPCCVCr8C8oWfWEBOq3vdUfOZwifLNV9DOWmG27g8c7m4LgMI2U
c3bksUhwHQkLZ2cfhvth8lLKF8cxLrxSl7H2te4J2lcQRm3U7ib9jhStgWAaWqQb0qAW68asjNJv
4mMQW5r057ot37TohiQkCobndL5mZGaFc3dCglymW6sPjkbAi7XO9YK5gjPA48neK556YLpI6YLh
aRYHGS57dWWMPJie+AseYjqFg6bzg7F9GZqGXYjylOqgYnKAJDKd+ZL03WEqxqNww/rzEmQ7fELc
Lbz8InPEAJ0TiSOSppC6JCV+TyFeJAx0MYaDntPRNaJTreaf2RpIG6f5OjF8Twmp4iP8gS0+6oKN
rfo98qHI0gh1xblDIoAdUIiaZsxi7WXO1D2KL8h/0ubQ7CKjqwk35h+kd/jAVAxb78Zsbj3gbins
i6z21BouyjVsBuAECGpxya3qsvZzl2QWQE1bO+UxwKOxr/DjeCntAyq8BVogD0eG/b4s80r0nhx9
Jdw0dIhmlk/TBKgZQpaPNvRjt0KQRgMTTRgK6n3LebCGZsuxYDKIjCoV8e6xj/6JIiZO8mMUvkzB
U2lUu1QiJIMfiwtK8hzItCw6Mt5ll4044LA/lVN2WrQr/OfgrjwgUUej0TTkNA1XYpasJzSX40ta
fdrauDbQHOkYXuRdMcN6syCWX6xom3oBZZFQZLyNOZEhOQvMBIXsAaDola/kXBK9X9g4ldY6CcKx
z/kKBD1yI9bWLTxN856bUesvCxklma+7wBsu9aN0YGAqB0QtZQzt/QGLjpf125SbEBvBJkzGe+Gq
c3JjpKqhmHqft7ZMIJzRtnUvM6lpUtWUkSxS6puQH2+haE/acIiZ0RpUiS1+AihcCI7yxWIV8bJg
Qw9JMbME4ijietAIywBe0sZjLyuKla7qCPUG6/pk6qjsWZadB8YjxlMOGqpqHBDnBBix/epJoB/5
6sHnG9pOKELjBNfbFIQHAnrhFC2PYjLlEsekfw4xcyQW451hHBRn583+n0oDRq8nfJievIzuCWda
EY+zStOXJKnXbWzs58XxdSIPA54p+dUyZH5u86Mrm74M7mQG6tN4Q58uyVkEvCoK8WfYizn1SEWp
x6eBrgYuXgdQ01JPCNo+8iY4ilG1XYpfLaMYmpDYILyFKXKsrDvyL0XxpZdkdKprgUsMZvGw+vAQ
tzkkHuH2C2VHcx8UE5qW5CTyjDDuo0MTIvnZ0Pp//WiiCyEuEKVtZj+Nfbta9PKi1dghOMwcQ9vk
/6b6c8q1TUas0NA5N2ZVSbNaisHXwmdxGyzODytJ59Lf53oA7TtRtbc25LvVXiQPCcrCZYtG4SQj
EkFqazXuD7z1qzyhDpU8atIHAWz0GLEM/xKNjSejQUK+y5n9oVKsQwKUIWk+Vvq7jM8quctl/90M
7n3DdUXMX9cqgKcUWxWPTuid5DfzuCwG4qgkH8Jq+m8xt5iUsPR7hco55zIkzJzZIXKetAsXSZKi
WeEMhfUMWup2nqHHJyzSqNtEX/4nD2zWU/Jqz/+IOoVh37WAO4xUMrSzvjZUwsppyJGlkw4BY+pQ
X4KgMVPtc2GMp1ov35uQ+/j8F98Z1reCtNg2xUotAl+9jB+6BAqdk63RtkwfpCxyuYP8XLvppQUW
TW3aDvBFu0hIIiQj8it52eiLsxzaitm94PuTGwP/eaRpG1hocuRRNEcnazxw4JJXFvjeYPrqknxO
zYQC0CBnBcY2pggJH3pxNANrlRpPFYYo25p3GRv3SE6/ZEEZ4Qu3O7d3TAQbyYZj/WxLFD3LmYYe
VGGSznXwJnVnM9kilDbJM/pt0UJ6ICjRLnGpYtafDQWZBa9cyc+6zcJzUb0UEbwEmxOSN4OkJ6lA
5gJm1TH0eweEnydMar7dKbypen8EoUSzI3MFO/gHVzuYj7wgAtLhhxl57yAGO+y3vWoe5IWMwsQ3
CN7qmJIS1FTwozkYW29pJPL96OivC9Bxd0ctZZp2dMZ+TcO9rfheaXO2jCTArIrIV9onT+992B7c
rpi5h+TZH0E//6KAGB0Qe0hKAVGihhKezKQk5Tzbi4i6I0ORoy2y8XfzOJG5stXG7BgRVNuk82vZ
nWfqyEyOKKTTGU+62uW7v3w08J0SWFzysgMIlA6SNe83chWryq/09Ygf1iGxSPDVfiCOBvqdYGaJ
ikiJloqme4eFR+oxcN0g8z6KKMT+SeiUpkqKULnqV053F7RHMA6iV5yoAvBBsVeT8TmuGm7gLouv
9GoAvznplnac953rPaGeqLrvjM67ioWUfSYu+E5sCRwLPBpJ2r3s7TqiNFUJP9sA4ZzvvTkU0tdw
tTxVHD0oebkim35t8VWMsffeLBAyvbExje8o3XGD0GB6SOoXcZCMBASrarRnq2ptTMFgDnWLTbe6
illStpwB0hYqu6u1L7FZGyyXKD7EDbKkqI9ol/zWEMyRKBcnBsaM3pc4N2ErgQBm+K5hF7vKRsHB
VCybSZ1ho6n4QITiErdxVGb3yiT1l2G/pMbjmJ0Not5EYEdBYtetW9Vj1tMRMgxEBkTZeuGpzroI
JFgjWUn+Ne/iTwdWZdZjP1d/CxELijgeVHBBnzGXaFVBLiT1J5p4KRExJumNl8ss3HNbTb5IurW2
hlnmJ+cin6PpU1/cve09N2DgXGcRofl0maWacgrXVfoFLFIxe/abhQu1QzhS7mcr21mV91HQBaoe
xL+kBJ91/yUrtEroc0Fug/FMm56lH2ey1Fud4SdHcVEx6pOTVwAHwdnW2bjRpuka6+nBysDa5299
DK6Nd+4Lc9eY/RnPddKuyDUlW9jajk3wjRUkTLTHkPfRc1x8l85TdjLQfGp2fewsjyLJT2p8Y1s5
6iPQf4AcBV+8TXBShrJCWlm6OHoYWOBAeP8C5CKov56tDHUZiZeRbFgaWEyxTofhKJSYsuvg5kfQ
fECjQeuRG4N1jZzFdFjSClHwfs24FJqPLP42jX4fEWSwWJtOuXrKTxsAX1vskYyuTESS5JuYm+4r
50tQyMpFt9rYyFaBJMP62lb1m2jVxgEl/dBxsyOf9d5E8IGEaxitI9qlXQQYGTORjs/yMkeRcSYD
QjUh9Zm8IgbLHvADbYVIdg3ACFVbEXQ3vOL0AS96jhpJi5rwVWpd5TuB9zGwK4oSoC7mTWdC61NA
zjjEPfpSBY/S7tB1FK2IfPFZm6Heeuelh8ty4aPBHVNkbNaUPsPzn2MClxA+VOlItMNNJ1caoKNR
inPnpRjJ4zXzBzfKUhC/xcRhgaerlrZVKnVt1vW2zm46+w3KRy0vduTVdYpyJGOb/KhO5I4MUORP
iJgSLMnOQ8pgyCHdukwOYXGu6oaOY9iN7rNvoIijO4WIzRCbQsgfOMS7lvSsWaeJvZ5eQqN8FOx7
5L/udO2ggilWlKY1w76DBiQfNXvCIv7KsOxxgpgcCHIoybbA/iuGSuZuwNQJJVGh6SCVNInIsou9
zSpOORIfQBS6PRK0jGPh7ZRoRvwBhFH9c8qAFAgoBMnDHW5JT7He+Ozp/0yyc6g/synsbIt941nr
PiHiTJKWxk2BzE7TCrwm9iFhCuIw5RloFtytYNkVKTbOkJ6LJeSrfK8jNn7kAE39NVYDIzevKZCj
i64aoYcW2Su1JDKOcTMCA4UPLeODG7Du6KzurpRoifs4lAYzj8sXiqOOF8jsG0T7duLJWqq3riFb
e9kUlnE3Wtm9GANrxfLZclAqoFLBWpOAVf2T5aJpx4uK12oaaX0kJMCw9mP7LTcsdw33BcmZHF2i
8mGen1NSHmeoCiYSYOPRQ7QbcXRxmugkY07KnVFhUC8J0qdX07FD3zP2dvzVO6c6/mg+7OAhDz7d
Xidyq75Th55Qxcj30Ar7TSaKVC5SozoPIYUwNa2B31FUkPOMAKz9cRhNkyjZyEersmeP76Q1EA2G
PfoEelNgT3roOo4Z8HPxmpV8OBLJBAaZFuti4ZzQ8D3Q7MnMgwxFIhSoaxLJIkCowZs7jx/gBXot
Oki+fK41i+NVlGfw92pHULpzwIRUK9QFE1pE1Vn0kSYX7l1q5ULih55VW/eHTxMhJuNPvTuhac+R
JPFyxcwodbPV+DQzuo2Ji4+PEfUfXlb4o6L4STNsGDVzlL3D/FwVj1p1HzlHxg8aAoXLB98NS5Kr
uPsjSLuOHrJlrDBfK7sU4SC4pmDuApbO4lQi2jc/hh5fJNB5T+wT3QshgjP+DnFPsRjsXPvRhYDr
gVnVc/uUoIxwNWBfky6F6MEGrM+ptpv4h6TIK3ifGAtKXUEz+A14R2OM2RdbiSv5E5sqazKXCIlS
O7F5Prjucx99ybDOHoTZDZUhibbiliC6ENHhkI7XefwuAg1I7NUcVgHNjSxCZmBwRqP8JwsK5qgA
eUZUiAJ9jnGLvWRNhVA9p0UKSaqqSXpAmHJN5x4XmoR9ELlLoya3JtniWOz44jpnuFOIZG/KHwnf
Hl3Xr0jlQCgYkamMthA1kmFzCzpQZTzimyknHZQrG9winb2diDikPwuk0umdtUb0FqgpcYRgaUxr
UJAzo0gafroxgcm4y8zzIiw41eGthRmhvYk9jcBxQimXCBLDF3E6+kZBkRGDAxQF1VaweyMq7kq3
Oqrdg6RC8Af9oTNsggq3mSiyhXmI8D9aTyRg7GW849uVAtbOfoAsAAicEU81KMqgkHlxTeIGeIvF
fsvhrVNlobU/xWT7IeZpDGs9gW8eR2jbnCSBIdvOyJTQ0qEHf0FJTbqokrr7FBUTivtQ3/HMItAH
Z4LqGeb+Quco62DtnWdkGgK8EdXHrCXPjpVwARLFM9oQ8OEGTpAylxYQX35Z6yFGeDQwtWs3jyDI
zlIvEpKkzce/65F2DA9fZ1b9ilxvpHPVEz8/XUYkrGvw1S0v0EzmMy0tvCIlU2LANybphRWRfbY9
oAj5L1544TKhG6z6yIInBfKwrSPOy3PjPOmGJouI5OJY6qeWQaNK9TGINl13tf0kJoa0s/yBKkDe
Ah/ITs6qgCGNMhD0ASgXDYJacEn5srpZjnpqcmK6eUbtRsUx2K87zIzCTbh4t5XlY2SBDXMEzBaA
HHJ+RBh8AlvLtp3Be8rVWD6nCvJvg1yk4jfLo1eyJFTHWcftvGHFheBgaNB/qwq9S9/+0SoQnBNR
KXl04DNRWh3BlnmAs2ZeS7aEricwQ399ep5d3HVe4rdWSsXBjHAFn0Gu8fVbjzS+8Sjf+CMkVKNx
1yZLYU6nCSO7TCGiQySOK7Y42oozm3bIF84A0gGC4b3MOosImvK+GCMcdoiqoozINEqLgtHP0FNy
edWIgAkyzBB2hwyHnaglU8Wf+uIq5G/kaEfFWS4LAfF52a7K5TGJpo01E/XrO1PAJ1Uusz2txau5
qMFtxiRadOXbMkHT4ECFXZUYF8nHcYqRr1t5l/+d83zFU/+TGip5UMGHVna/DWnhNdfv4FaMA1Ay
5F9weqAxtud9WDFzEUAmziU3ru5Nghjrxdtb5ADZQ/o8t5VvBgOlWurN1q1/giuZOMIlnBVxBSrj
Tukf3OGlzpKHvLnaw58A0TH6fwmJW71NzmxHiLpzl5nDpqsoJKnaoxe7Rx2tgtmcavBwVH6UhQSr
piNvfIq3kU0Xpfk2mCP35K8aXmoFWGXecCRBbe6b5Dc0n/X5K4zqB6PocWpQwg5PPXrGRievlUOU
XzDLoYXqaIuzCfZ5ZHPKK6jmltqPHt1DR5a92dMBGwD24MUMUKvQYEnd24GHzIE9L6ydMmV+sUBw
tNaOvIAWwV3PAi1puEXirat+WttMBrH2Yhnpa2fNR67jddqC/gTnkp9LBwPJ38dpvm9LyGAS4Yc7
mAlnWVsViGiA4YUQG+6aZNvgS05fZ/1ULhc0fnd58p5Oj4R2clOhjT7p7W5qv1m4QDRYyXUzouya
/6nfeh0WrxEp1qW0aGvO9WWncUBVrclWRnYClbXAcNi4Yf+8YwHTDpU/509iHkU/4q1UosE63yZV
YL304U7ecFnNXZhRzXibutF3FxgAm6YzZrNA2TT5s4QBaPaWO40cmWmT6vZji1w6JEC14tJ1cZ96
O85l1b22HkWZgCnIaF1CFn+X+IqGX0Hiw9QJ4GcAG67SlqIgQkwHhE4EHzX7mRwqDdAhTEgO5eCK
YiQvavQeQj+Sy3E0KBfq9PiOWA/HPNSZ38kkhElV50fakU5XJDtt2VM0nioI5hkwtJ0TXNLwyEkR
cEjJW1mH3HIrryNsa+XydeGUKFijEi5tMXK/uChlAo9vYh8zY2rlDZ0alSSw2oOvgmib1eKr5a5J
9jp7Pwo3la2kDkhPXVvICpcxeS5s68zwfMdTv1ZmtMVVtiH3BXRL2Y3TY1OildZ7zAHZ42QQbTip
MXEk4d7Kw1OH6aBtsC4WKBuar8YdQLXrTUOGSgVGKV4yCTmQbuCZ77XeNSSCWX5VvTkAZCoOXOQ+
NwXZgqpyq3EbWu5Gt1El+TEVeO6wmTmC6E6v1Y05nFE9MGk8Z6p3dEfzMGrvOnNXDSQ39KZPQlKv
nGp6DGTmNfEmGSDkDBhrxyrIN7t3J0KjlfRBwVW2ZCrVf95d+EFHDTK6ptSPkvOWLC1ONsQRFF6N
+wadIspNlBvXKtvbgG5L+M85VC3xBwOmcBdmknYqWJjQGwDyJO1GITQNdAtVCIF94AtnN3yK+1tk
Mqx0J9N8qglX+uzyE//yoTxpHceIsssz7MSoGqidD169+NYD+DFlBBFpaOlzRjGUnpMuB8i8Av0L
wl+XEB1cCij5VL+2+cdvOx2eGckGNMfskpdlbS89N8xSvGrQveFPkFFkamvrPnhyc678cWeQ6tvz
vFk6bfOQ4uGmBgv1locMw25ZACsyqhaQQbZSb2Y7FIdNkFrHZfI2kMMRMZiSB50yrjKiwIaqavye
mzVdRh9jTDSZWLp2Q4XRDgUAiz8555561Nt7Ym9peZMWJMS07IhmoByNTqGiljkwMklmezXwGSES
W9fmKg6hg1gqrU2iqCI42Xqg4cA2LsGvYYZKFsqCjOBppOGxJ7WmHIkBI31MWYWqiYBqBh8rd6qJ
v3VvuueG4d05VTEPImNLfFe0xIEELwP5W6JRGRPg8KH38/JD9pyxygkIeavTY9a+6ogiZoQq1SOS
Th8GNEf6KmFRJZCTOmqrSkMDzoad4nxJeDTinUXuh8kaL8zFFL0lxpPeAzigFZFauJ7wjAyoIUCq
GGOyFlNqiho4JSmq8o56iT6D65GLmuzAEcP/Nr5nAWS/xCIx0/iQ0TC9Q4tUlfqOEBQxdxfza2Oc
sF5EsDw41DRrm9qr/HkCUwm6p646YcbsDB91HeMh2CNJVo/18NoX6iqnWYaBXOlfSSfOmQZk8RZ0
A0M9ws6ivlf14hTHbxy516iwb3jneHvJ86XT1qc0g1gzE5bM2Y/jAsvTrLUs26l0ZzloomSKNmJE
/62xzQSU9sEkO+PLc4jj8a5eOft0YBxU+530HbuF9Sh+87p+WShvNsPk0a6+rPpGQhjbJGj3fNFM
6JRJii5920E0qd5zvnbxT+/kAKqHlj1i3NbBgLqIUzLmL4nXk2WfFMaNv6Q597utkp2J8TLjAiJL
6IyzKs5Pl8l6s9t1HK1TGgynRyMBrkUNh2KFx2mOfjV+mHvrZl7h6JDItsa92a8Mm8EGvv0xZ8+t
kSQiaThHIAY8KZL0KP9xULiUNka/3Alkbg5Iz1WiRlhzWHUG+QWx2ZpnY3BBay2CzV9Cwuuw4Fl8
joNmXJ16AULAxMec6GyCv/fzR4OUyImxycyXPxshD4XHJaIvlW9zBDe4V6fKJZoLLM3dxNpORKuZ
am4RPrWUQpQVHx1HQPe44PS36qPEjZG2NCFymRWHBZyEJVayMOKdG4x6O6iY3ZvwajOL2AM+Mxwn
8vPaOTOaGWyhuImHpLYdTKK5LIa3IVLHxa6dMBmiwX7tu+jY5tD5EgCrZf19qB1zb9/CAVHYaOFM
lXAZU4g4REZ5tfyEnkMU4K5pto29VZeH2njoLZ1jhugy572vuz0rkMrfhC+oW+CG7IdgfmsICfBU
F58srGu/dvB/K+aZLd0x0x3/asXi85g/fdbjJ+LK5TBBbOUo9/Jbh+VrznAib/mfApZvgFVJlmkR
9wtPJflIriMJLOTvRe9WDddf9U9CoSSZS2AzRsC6AMQ7iw1urIcn4rJ8VCf7kXZAcWlr7UNuqmuD
iLmOupTG46zH/XYBX8seMOR51ELXDgfAXb+81JDcFvMQOcwpwxkQl+z+AIHiV0HhRlZ4gyBhYOHI
3iy8wnSKufdFtifgguEvtyhYGkGGHf4bmA0EZokcaWg3MACgX6JzavkSQye9U6xtfKyMMhrfybo1
UERhgnVPLk5Y9lecMcpFJ2IHyXdLjSCaPsRcU/85KSx98HfhdJ3MdYegyDDEfkVSZYUj0Ejfc5hO
FajXwsRabGcueGT2opjAp9mV1kurvmN3yDJKU/B7Mf3ymaCwORsrSfDXVUIEfsz+krTEHdL7EN+q
dt8UX6PODLMB8WiWfeeFpIue2XBz++ZmOWsIYbhbl0gC1DhNuKOyvpreZvU2BC9N80yo4VzuYGRm
7zINrxkKYkhAmG3C9HoGsWA4KTyhUuxLo1JdrTW+A6IrkCagnm8gXBt8H46OicKnDVi862pqnP+k
VUwDAUTSMUVe61E4ylEF87REL/B2naCfd91D+NQEm7zdjMb9WFrA+vp6ZPyANrf6D6LSZBLLIPDZ
34vqUin3drNnH1tmxEoET5RQla5CrmeDDKu7WCCdKslIjB3pNyIMNwkfjOSf1930sFnH5IxQ6Bii
RSduYjdRvqm4E/4nvB8jGaxbudKkqkWecGF/5M12mos9+i2MQ3YknMgBevTWAQouJg7Il7obn9gZ
Vk0iteIYDyjm9e6JZbKG7iD0s+20L/Ns8LdJ1It2YxVQ/wFuIvErx3Yd1Bwm2m3S0nsnX35q7wGF
28OfFb1N96KIDWm3jtqYFbY5mNFpwbc7gHaU6TnV3ysKN3l1QSL16Kx6A2qNs5OQfxTvOOkibzsS
4G+QtLOaYQ3n2Lim/xbqRPBqbLqZ+g/CCrYUHFkJeWUHfBug7tA/yFLInNJInJHzrTG2AicLvine
+vIh7igYq48JNj2QV05CMI+J5W3hHRRUHPJKUpAijmA70PyWSHEh7potPTHF/JQY7a6qialsYGCh
xcFWDFSG8GD4U3k3c+a+1Pfe0yeiU5JWwtw2C/iUTvlUpDkg3DQc2ZfYmsgfCq56Jl1A/abLQYcK
7cols7LdatO5kXfXReBknq8Rvzdku4CSboPzybLImcRFnG4L2DnVDOCglHnfjuTIqXDl5B+RJibM
NzOGqP/jMAB6x9mtbmj/eo/sFzvdh4yAKXqMxlU3dCArKFGoC/nn9ha3T7K3ia/Uw/yWmL9p99Ny
NRn5TgbAKlQ+esu+FsCR+YwksPzHmxgoPPcGckaV9sJtCu1j7+sy3RfnNrl23VUH488F366vHbHE
xMopRn+sAY5HfIAV+IFwPADD9XBnD8NOZqI0/TXYsxpuzaRiGU8IhNftxtcbMi3ZORj9HDqacgL8
cUb13Jzd/GVyJlJobhVAT+UJgJJ8ixj1F2vVykyDT3Vuz1Xj+CTS2TECvMec5uB9Vnyks028/avI
kGaqqP/uUq71zsFgOn64ERdxC05EwDm77Fjqe8pbOhI8wu1fEO3wriF3HC3sfMobZbkI+SSg8KAQ
okdaLNq2W43wQ8NYPg7NOkhr8uJJTWHZj8BQ3Dn5pObhGjOJTSQNEmVKQyfBQuIvkbjEqmQUFdYn
IWDero4eluPwkQaD7GTdBwkpUwg6kG6SWvWkEDAQ/ATzZ2o/uNHJ4b5iGyZ6q3Hrq9KoNNhq2wMJ
686El6JTCY9QYXq7o8SBZZCIilJdLVqRdP0OTWaLNzl8gzMos4d0oA0CTUL1XuXXwvqa29NAMp+R
39L2aJSnhckbOQXJVjyUn/lvWRIH9mh9lbZ7Z4MIs6LdTZsI37xOYsgb2pfU2uQKeY0bu7+zqGTx
yOnYAQomKnR0+LNf2uM8PGUQaxKUprUfYgKoFMNXIhOA4eKiRox58lzurGy0kI7jseDFPn2fQ3RS
IbxWc3X4B/ceduQHlg10jxAJtBUTv2vHt9w2N2bOy5es9MHahNxzWbopPNSJtUilIpTTZy1+rThV
oI6X3vNhOtAT8/tt9MFmBxAFkpK+xAPtdYeSLvYmvkQWSEHLY8thhUmN1rEb/9+1fW6Gjl/0xH9y
6l3k7GPuyndNxD85Bc1EGxASfxd3R/6DkShUlF11n0DJ0R+EHwyqJ02709EhIk2Xxj/bPtThdupu
ZsCM0Hkbh0v6fxyd13Lb2BJFvwhVyOFVzKRIipJIhRcUlZBzxtd7tavu2J47FgNwcE737h2k2smT
jU9VAo4vXtNyAWm/GCxS1ggbILLNLZuyLiZC8d9/L/cEZ7lkWNbOM747w2VoSUVqViqWAgAnFCp2
9omgYhn5COpQPJegKYDzCnziDJVbC6vZ6bfFT9CRJQRcH2CbU6GkQt6AT3Af0PMr/rZpxtVgE6IA
kln2BI6mqKZl4oNhurUagIPG6eyYhwq4Y91EJBmsOnc4hGazHVomq9XWUt7CGqHesKet2wYOxv3B
hE26uvdDgprx8C6tlWt9TcAltVCxgAQGJonetCJ8xJk3gLoc55ek3Y3tTzv3LJK1YvSLan5UsDdp
ow6f6W5tpR4qm3yfKSQ0GfkBXx1Rq2CgiWvSVvKHxB2/1KmX2ivcoY1RamcTWxrQnh3bbdPiWNNt
bHoSxr1tcy8w5HyomuDs0yuEd4HIpfAHGkfLm9ONVsm0w4j6cQ4ORtMvhkR/cFxI6yc7Ly/GMG61
6hgXnOOwdXyK9hZh+3/iFZgDa/a/lqBfTwm7dGacEv8ABZv2GvvfTZE/hES2MJurMP/UVooshJ7r
82VSF9Ujnrvdu1s9miR2Vk9G+x59FfU5UW9uXi2L/JOFIydiJMNNRruV/W5EBSKKbAWmY8CFgUUD
0TtB18K3I1b8gEhCT+ibSNIaKg/KyduoYzEF16ddBL527q2MXq2kbP2My2Q9zU8IBaGMkhfvqR/G
1C3Em0xFNeoFOsA3tYskRV5Zj+78ogOgw7XCPfGCFWkzocohJIvhCoMZGfoxKCGJsSjuSfs5BTI0
adgbsIlHNX7HYHI3K+G6AoRVLmXzTRQOrT/J3RWGRx56jgzt9yng0+nli6qiFzi3ZUjNHZA71S4t
jfwNCG3C1A7oD8USTMoarblOlrqPw4vIhLTx2mvYscDQoKoS/hskNAwVqCwpp6yB3uNkuBkeICJG
ENU8tXvfn+F0zfmXy2aLIByT3g6OpvHa6w9Z8D5ggf6FXMvTYXLdgmb77Cv2ouLB8C20XOZB104M
5GlxiBqm8hwYS8G6ilXrkOMtFhcU3je1iVm+QoMaOFWdpdPDJ3XY4M6GxlXw976brIFnYxh8vg3H
v5veI48kyMk7MyAG/NZhGMlsCjsGmNYlIyzwQtGsMdiLfRI2cZ8AmitrSK4DmSbgRGJhVrXNhdFl
nuFXhMEJksum2Yu2FeYPIlZf34iBnmTuYSxhY7mFC4AYwtKG9sGfUl8ZUYp4K6tidN5EOvAUFSrb
D16DAeixWtbvFr0Anus0tIdM30f0yR1oTG1p5FTC+rW0R8UzzlDzyBGICW+SsFCDC10Xl9DHvrr6
CZud4tTP+YSYKJvCZ/wfzQYWL/xyYpQHC5ZUsbKZVWGp12GVR6Be3/RrfSJMwu6PBksPRQcZ10GE
ATeWjw2VWQAh0eOZrvpuZ5gxvmXZotSr5ZfeP/P3FllJPooFjf5i5QeteBKWOcihaKGyQ8IwM7hb
Vr0KW26QA/fA7r7bGiKDgxtP4eKgkyOWAjNmMEJpnNtPDTqlkPJJYV6qBM8R/vy0Uq3srwb9EPEE
GIJt3cpdK9SVSEXOPfWhSmvns9mrOmE4JKDiEmASBD5Ww3NMVHZYaFjWKThBYdFEwGvt6lvLRDYS
puuoWmPDMD9FuIprDoOswFpwTixGt8df6lSrFicHtuxY7eXNyvU+KH2vaimJzN0tH63t5JOSrSM8
i2CXcd8yMh8iOt2yQkD5kGp/VFhshuuojbGvg5HX/PZYOFrazRNEzzjMM8fnZO7T4hmi58hvIZqV
jGIMY76l5oGM1hddBlQVidm0ihmGOELVwFMKBp/I/qiE9uBUQgziTEdwiwNZBOblWcFWy5pzUsET
Jwgpg4oVWfAgg3JhVreMCe9I06Co81KrIDDF7EV8NupxB8kQP9CMRP7AmlBhZBTtF8PJrdGt6J2B
OlcNxTbwS+vuY0O9BTw54o49lVjh0FQIy8Iv7ljgDOMqA0UovT0uDHQT2LxDKR7qJcYPywIzFf4O
I1HRWMAhbrJiVZnkLJlXrMK9wPvBxom/wSYptkRI5BUI6qg5AqloG3SwMkvn35ni1kWzHCG/JfO4
aLoAS2PsqLFOEfxzqMyV6kIIw57Vo6ZVwSlk/B/39zY4allwtfARzXEcbQ0QAY9ICuxfAHeExzFH
f3GKETy0V4sPkcm8QS1WOWbZpYYR+aq1ONfKcTXV8ZIaKQ+e9col6bxcFkzT0+iYY0zRM2RHYt2B
d4Hko56fsZ1UucGSACgyGBJMYkR7g+Gu24jejo/IaEo892CBRxCoBzG05Mh1Xdpfc2TCCzkyfEuN
GSoMA00842TT9eBjM08E5lBn4sdeR+ZLMEB61H0alu2A2FuVqycuZeJXDX2WA6lmAFZ1CPWwKILI
X4J7fwc4UmkVCTVD9iCGpEhhxOCOBZCjgYFfMDbnxjgLtwVd0EQAKfyBLupWpv9RRG8e2TN9/Ulo
IQlfaDvUT8yPTCwIIGMpVUY6EzMTevYUkVRKndu+CYplV/AhgubBwJxdGgcbYIuoho7ax2DvsF9E
HzUFF2vctDzJbLA5cj3KVCP4K4NzFMGWiP9zSGOe2p5WN+gbyPpo0/rgmyJXmkx2JtM5ivkOEu0Y
ZJo2289vdEtnp4HCgKd5g2g6RrsEohthxI98tzUyBjuMNJK96/yfjftug8y4WqPXDGjtMBUYXG/Z
xPhccgcioBJhjWR+e+gMc82KEm8hNdyw1RXtKwCGwkSrM4OtCtyjgE0ZGfeplyQXYvUCzvPxsVTC
l5gRyIyeBLFr6N3kwBL2PfuF3pwM7BiUUsMiidXkcvz4A9AbkQdAaxZ8/dDpYBeQBQWwDBlJHIr4
DgmcbJMqgG1MLO8txv6BDhMLI1oVUk6RjSdY+UnhCbHIcykmO85WXAzTaX8P7WoLJWDqgwcHGk3Z
v3Lfe/qygZfh4NJmoipOadCDMpBfX156rHk6YH48nsj6zrVLyh47KXdNv5AikKovoQJLDLZrt9H9
YxUeQn3n9H/9jJx6fEic7iW0jVWXNHstxqnt+T+oPILCcCVKLmNWTMS+QfVBIJYNOQaTezr6Oe7W
ElglcAdTBqZQBQYhGTMNm2+PqylPHGp8YtowMehMUl6E2qhryILncxo8Y72CFxJzCbvCUVLxsPOB
nxffEONnQX5JOfJlzzXJiOCBw5YQyU1784RR2t691Tx7bCTLEEhrqAaA0Q8+VonMMHagzUzqTeh4
RHjvVWUWp6QaiFqjIdS8d8+kwVFIt7AA7Sg1fGgu02jhpZ2+dTWQz/SaW7gfYI8R9Tg7gMkjzv8f
KQxI3Wps2e1T5Uac1oVoGfeQJ7GYR5AeSQHC9lO201LsrCv7UmMC78wPnsgQCYdLaXjtGpYeo6U0
++Hr5zMcUahI5Csr9j6qpo12sMxd1h0L75rOnwpZg/7HFNrkCtnLunvzvGEdUd2mzm/qfJbjE6gc
nosd+HSS/FiHcZn5uDAdFcxRE6YZnG4N9moWKSaeiaI2BF5FoXSz6ndxfk0YJKvDluhBWIkcBGxY
an/UoU/XdYEPFx7DtvUEG6BnRlIGOfqAAZ+qhlz1N4lU57+EpFKGo7Y17WdPDeGsXC3nyHyM8gU5
PRGf5q9HrUQ68HJomreWXJWIOJ6paTYBFug5VlcWVQ0h6q/yVHe5v6k8NhkTmR/W1/6Xoq113PhQ
JemPk2ovHJwfTTi4QusaYE4Tc0ARciwbe9P5z/Kz8PIgqE15vvJ44D3WaMscgq9X1L88FHyoTox0
QypJ9cLgIMXKtoNbvABQvRTeB64QM5NZgrgAzGuE+xGLWpsENSTyIsc/bQaopQyR7VW7gXaIWawg
PMjEfdAEkg7oeuxmMZgp/g4U+NWFxtuV7vPAdllbH1Z7RyPH2iqhsYUEwoj5K1zedaGbPJaf0kN4
EzlShJLGJ7qTRascMwGyUQ+itQ+9L9sPHusG2RA3gm+BpZjwCjLmZm6X7iGkgDvAQGPKaVNpyI6M
mb9YyBItCKFB4enhZ2zKCThc6E0Bajdoo6qswCZd6Dq0z+Nh8iAfgW6C1etwHokorygMFZBRuBcl
ZaxQe+t8k0S4MeEZ3sCLx3cI2gz0gMF5dqvlBHDk2tHSe+L9vLttfvFBxBERe6sp+rJweMLKkDtj
UyeJZgTBuhh68luLgakLVKVO2ZZaQQGyRR6R1s6Sua4q6UZru1wN8NAGQHllzF9mvX6JmJo2abXG
q4T69dVTELd2jPO7m+QISVaIC/5B58jg0UPFkRFqI4R46qIOjrPeOgvfq5/r7pMCQ+Z8DP/K7E/i
USx1Iwtf4yd4ErM7u4uc+7q+zcoRJSotK6tZkFGL/OU5Z8ifXnQvYbag1gfplzlP9ee4TinkOKHG
a62/mPYlsjN0fGsoQ5vOLlGQ06xkzOhTjDphraUE1O0Z3gMh0v0ISiwmcIJsC6yONgDaBoUS6CSx
wbX/Bg0iY4oKqjbq+w5sVwAEAzrPZOH/pOjHAZYPVpetgSsGM4NhhBShOVBwlKMW6/CB3ugBKFtQ
QOGWLPsEjJPcKZd6XZ6lm45/R9o0+raznKiSu1E8YlEDW3NgxQUEHfh1AQIU7gr8gmWhoNkqkMWK
LTUM967KNkhMxQ6Bqoj7z//HeNYFa1KoVdjTVQNptbMUUkPUgJ8wmuHQRNPhcf7KuEmQ1k6lkWIx
Fnjj+VwGWv9VUD1Tv22w/cFuAiuuGVP3C4+gbT4G7YVwBGmuCTNe5CC53H5RHiQp7hnAfT/tvXvV
bkW0xEjqPt+NW/AR/PT37Mf7m++wu7Wbc5tep9f+Ml9RMX7Nv9H78OK/+W/u23wdXvRv97X80j/A
KY6L/nbvzuOV629/0fGrX/QOUfhAOt6X/2ZcS4aPoH/g2CSXfNIKwKN32c2/xLfio/9wn+FPvRJy
8z38zS/5b/nZYlOz9N+C7/FKjXhl5hQ/yEdU4M9fqMV4J66kv7S/9GV9xN50M2xBy47OLuWfbttt
LX6dDuYXQUnBQ/1p3YlgWLtfM7h2KP9znxpjqXgOE8L3KgGIqJ65rNAk9srKWdHXraIN6SOb9qU7
pmus3n7HA5yVo3NUPqX4xjKMjurbf4RQuUhW2SpeIjBaYOO0tXcP0cZ7pvB6THfgIo/j2twb2+JY
bmnFH4Y1QXRnYudOxaP+Yj9h07kuNs5meiSu8IRG7WBtnXW/S56TEyLJU7RutihfNrBbFsTPH7Jj
sHeei8d6SyP0iRBz8dEsn56fHjs+wZv9QBgKVnkcRYtmGZ8wqD2lJ2x7NsXO2isb5DfIUx+8jbPH
FHPTPYYHdTnt6oX+UDzVGwhx6+qxX1l7SA/LaYntwE59hLP0HD1Vu/gBt2SS9SCe5qdpqS+TZbHW
aXa37UJp1hZDmJnCO8G8AYEPkKvOXCpNW1pKiMM8yY36poZfo+hzxqVTqdCO/IdKdp7w4PIQkCVq
YQtgmNlK9199+2iY4DKK8lDRkk8+99JdILSB0zNzFFXlCmhkJj3XiaZtPwF8MqcdELXNUb5qPVYi
RQOez67y28GW8COgPxbjzCmP56EffDjRNyAVf+YsxOWiU8kd5eDwdtX0C/TL6Zayy4eo/0RlOkM2
VDoGuc5KDCgoiZQM22CyibH5xFvvrzJgN7FnPrhMqwozfxorJ1wWQfpDvGaVA0u2GeyFUaNyj75A
Ih5SbIYMoXPZ9inX6IkZ96KlehA5QeG359IZdnDl4R8A4wH5+h7CaRjU43xE4Qgsc1DZKfBpX/Wt
yj7KpE39keaW17TxnkDZB3s+7xi8Y/kDO0ZnQ49QUhBVVEWUJ6tUf/fsgb7fltF/jChi7Pa+dqFS
ebChV1l4SKf6U2NeCmIsamQ7ZOQ0nFchWZWN+SmIC2c9rmBLCXrPnj3q3AKvdFAAmI69CnxZZ8gX
qGxG9GLtxkBWxWCu6xUG6uhiOgw87P87nIFSgeOWTa1xceK1sOhCnNCbwStLa2+nCxdsroCiP/9a
v4ZBWFW6r6eryCqBOi3MP7ibVQosjtq9W6jxzeShJrqLaxQAwQWN/Vbr7ouZ5aR9Prs9RAySwgDr
HlQD4lF9MfEYb4v8HKk6ErR0FaBALpzvhmlclZw0494Cmqke08rw6jekmoYw7bM/psoiWGjG8ZV9
HCHtUqFNIa35IQix8vhOOrDoYc+AGSPF/3YnKezRAv4vzZFt/jmuC+jwkhOeZ68ngHoMuvr+CtiP
q5hJVQtUmlNelpgYy6dsjo1aiUv4SwyShCaEjtIAPLEAJHQhFlGBEVqiQImdDezVIbGHeGtP5rIs
Dizv6+i/a1RKAg1I++NbO4/eCow6J+S3a16KYDtrGMcrZHN6f9SPKszpACfrEhlXZOY7OFJUmor6
xSGmuBY2BHdk9TwMzsJpFZA5DK66U5+Ozx3mj9IcZ5ecYMEWy4c42IvwBHWEruPEmgAr5/Ej34IT
siLRq0xgkITTluQqALC9I5ow58aF5asHUge0nwgDQmbt5m/cPJWRQkEHk45yKuQnMSLPTawRGeWq
fyZwRB4oR1y6JC64b8aFURQn5lZacRNFrOiGNfKap42DkKZxn2ZGV0gkWvtoauW6owuRw1fRDMTB
RE4Dc+KES3KTkl0kIZCmxwmST7ARzTp6IGIm1hZEUOL+PC5LF8D2AWIWmlBU3QnojjIaRBA2a6+2
9m6zUOiIjeZZNGQufQKCvZVj4htyScwvv9vUIMvm1eGgRCJjfY65gVIh3hbqqW2xEcs3NY49uGuJ
XzOuWAPqEdoJR9uYGjym9MKjpLIXlaAnIy6KXMAiYcrYbXP02Ja0xhg5uiYYbvDn9dS9HXnbyKZS
PGbtlYUop2QT32sl3G7ujAtv2m9uM6qoLKgWLvuDaVJ2utketRPL1UczhTfoAbY2EDVBeJLkQmoA
+0UF1jIxch3aPas1q7eBsm5Y6cGtS98FdTNTgJeSIDxIJzN0OXIfSi6U7CUy94V/wYyPWwopSpae
zTKnhmePjiXDgHpaJjG4J2FmtdKV7TydSidEKUt6EYbhuqlc0SDj06TsJugUevYU0ioqUN/oUMJe
3xGS+hiMuHMXK65Gitt7WyL27C5JllzqgImBozHUJDG1M9lgdyV1WQ51b8K1Yjun43vudw+VN1OB
p8lldPNPmAKAoYgjVfU7r+szfTXWmGiDKhNKB/G3QEN4uwe4PokxQqiUN/gz5dzhdwuRkYEWdNnc
qcl5S1kHqLLvWv83psra5/mCRAM/bd9QiOj6xcHzQwUc6vGHnZuaUa3LE+ZhwWP/OiNZD29aXMLE
1xZzjDCUbG47QzAEqabVkn1vstel41KkLyPFZEN+zmA/5XCQBjcnSpYLGDYXL7/JFiyCwkIfV21M
PYYHUQIeRDc6I7iyUSt29JLWUB565NY94zIMapqxWhhj/smlZOTWvKEKSoerPAf8qZscOH97GZmm
hAO27VOvMYzSpE4pv5i4bcrQfg5hJZdT+unS2ondb6cC0UBGZHvJwJEgdwUWrlsMXLUOopy704ya
aC3oQSBdFn/Tn3IcsFe0RzEOlAM5ydgU6wwL2Jp07iXGz9P4S4uJ8nQjz3pmMayFoBPO2iYLygQy
G49nhaYorRgMQHQMxVO8gLOXOtjfNRs9SVe9APq0YQxOVUCB+c5HMQFNpGUfHCKvGPOXPEtik1dA
DMd7RlnWyW/f4JMDOyfJTVxA09ciglkcA/3ncnzZjKhNXqEailPspFs3BzZj5x6yUs65GQ4rZEBe
s0LJxRmKHfR6dD8EVIQgjbcDSaDVio1BXeOMjcnBsdbuYlGWwPgdWsqqeMXmZ3lXfJEMbPMz5YcH
YWbUjagsFeUo7E5d1R95EOXb5sKQ5IFsUQtq6c84XzxoMCWqs8xmW+ECVNmjn9wDtviYsMPUAu+6
zgNzqwkzOr94GDrrQQ9g8ka3yVDWNmAWB1uEm19k/8opztEuF00iD0oF/Vt7TqQgiZqVAdZPgxiq
ysp4+l8/pdneZrI8Ir4yuN+iwRrp4np2WO1Cu09wmYqehD+lSU1Hhr5aAFYTHuI1qYedNZ3NuVkG
m5CfHtPvPlmqzSXy3FXTUCShJRLDdXfZQ8dRCKLGzDXbe3QCeU3EcQuTzPG3cjM58Rysw0Q35hCN
QlxyEx3mGAGLgYV5AYcCx0KmdC35iPEm8+s/kgXNCPMpi+EltvWVbS3ruX1McUOQnpuSSlVfrZh0
vema2YiJI4M+ON0xWF83rXvM6O0mWj3V3oUGkvaJvdTofVh7oITRJJt+qHYrWS1q0q3qstzQtXmH
kjiXmBoxkKxmpLrCWGUg0sHA5bo4N28kMpGHTS7WzA/K7wkL2UHiGnnwJ2+8cp3TqYvVyG2cBf7b
RwzM1I7L1ipoKbg+xd0ZPQBxuCsTTy3GQ8gXlwXlIlIeYF/f+g7crWZEh5qmYBhQ9oOJajQFwN2y
jqAPosHqob4hlSTXuGIq4gd3QCugaFPHCNPP1x7HUTNOC3lumUVu5UmaoU1lsGgD2JU5boOBEb+m
Sv/i2P6j+NflwR0g4FrpsMvwTQCS43Zp9mMx/TfTWcVsVhr0aT89Z3BzeaADD3p/AQ3uFgLq49HC
gHM5q8CClEay/Sxci6WLdclwlUolRqICOCWrQCHw5spp7ZBhhd5CYarm17uCsQoj6orzXnJHzSt7
ztOIYYDm3ErmyGQ4rUNmGHOKuymz9twYGT2y64EuaPUFnCQBGu3m5xIzNBnhKPqjj4yiC8hMq+pz
Fgh9T7nUFkEz4MrvqZktFZAtzClQRpLBCPDPcYGk8479nBzqikEo+q4n4DQjVNBkFOdar46/IZlt
TTjKnCbruisOTt2eka05m3Q36eRC6mck855+guYVBTC30vEMG9bjU9H3sa9KcwjtGIbdCt9NPLZq
vz12GN2mId9joISjpXLi7tB0yI6fyca7ZaR+Nt2PPp1J5CvyF2/ESYhtjm9CtNE2m7f6vBPLv/+x
uABDGDxX9Jaw4Ab0ACjeTMn/6KIH3rGgLIRWwEwiqm62uMwArI7danLocg1wUiny0me15Itiiw+U
WMF6nxRMf4f8ucaLsXTnczC8D96bnzZH2FBpQHcZnM10Q/oJoeNI8oETMlTBHjjiHalJ3HPswRiR
qCskUEKCoPPK4dBbYIAVSJTNDAAjOXFYkwpMAxLzFxBj5HQDHmKyEtJYoD8xIt7DPLYMKIQuwKjP
JkWNJfyfigFfwk3fDGhzQnFQM6yFIwcZjl99peiu8lxdj8afx3Sl91v5cNLX2tBsjAoFv+dueXIr
7c6vvLEO2d7FD5h7xElOdjJ5KA7DFXjKmF+Jppsv3xkOjhYoAXmhWE2x/kH8Qv82I5HVPkaY+ISd
xMRjSxhh0ILPVNF7caDHxP77x3Yw7nEeI8yQxlDBoAy4i4sDp8JnbYDml80xx5SWK6Gqd/pXppSZ
96YY0aZDhKLBPvJuAkxL25Jw0Ffzso8sgpE4JlEAeN64iYLpgoZgh0ahCT86rMrsGl0MwWMo35L5
R350huZi4hQCEFTDe6uD4XGCdQ6a6gQTIV3WodKudXzwcuMlm5RN6/1lRA4ksM8NKn6sN504P7jj
ytD6tc9Aaai1na9HzGCh8GJKzuARJFRh98zWA3Zm46NWdw/pVTe2XFhYI4DoLYLdBhaQPfRwKYOV
HiiPRtbcaGjC+CY+sH5comMwqNjVEirTS11fVYpXL5pPhaf+RFMCqx1WGXxUItAPleK9sGwQwn7I
ORr05GjFJ2e4sAeWymNMuZbVMDM/8xa456QhtsJKfRETAa41791UHFmPJXU9tBnL8pnzkWuPbTot
vTl/1TbyPIzzjd7YmmBww98wflcNlqDYouTxwTjL4q7rd7UkG7rVF673lkIeL5I/WSBNGaxa2JPl
CHEwv3faFQuIdTNzr/e26x/rb4RkiXkx2D+nkYEfdqBaeI+ZUZv9BGMdV8r8XtreMvCUB49oSfzz
nxJ0rOBEieVt2qbf2AQnVGw+M3SwhAGDJiJIX1nnertrzP7gqPkJ0Yi8ttph9uQR29tzvJl4QyAi
iO8F84rS/HP7CLUx4AHUQXyzLF9HnVfB2+vWBUOr0A4Prfcz/D8ZluL/mBXmRtO4yQIlQ4mAwpuK
2zbD9iT2INrs8XQog72cP7EX7BqLeLKmOTjln1jdqUmFdb9AtgEMFYeEiqd5cFlNgIseM6nWhyTi
Em8TLVwYR8UzY630/L9qZ9YIRxTJkcBBC7cG0sYjXK29dTudM6YcZvLoJjCxVATeqAEVfBRQcKo6
XFxKoRRht41+tGP5u7aHFgnqf3jqrY/eg/7S6wh4QqQJxYqCyvV9NrRTB4FcHVTmpLSAzbjWMjY+
d96YmEg7884oTgPHyARA10XGRY/YmvWGXoPmMp7h13Urz6C9bkJMFhEDwAlS9I3TIXbGogD3KbtC
/tUNi3wkbIFa06pw0Et0dMTaQ+wCdAI2Fyn7fbyoyf+S+SeFrSt1YEGSD52AfrVgVWASnKrXNE32
kfFsD7DnVTilv1njEu1erULTevKqFyumTEnVJdFKbv86Ofrao/1JwvQ97TqMf24VDYnCaSIfKYFd
Xuio/N/aGv16qGebwUN+gNeeZn+0eoXr8IhcDZ3RMjHDQ8ROqobYq8zm2fR/xQAqS5pVAl3Dy4Bd
8ENLjOU4tw+TrexwKO8R9g3hz8hvLTPwhizdHII8rMyUmggGGePuUCNOLCSf5j3Qfxwua21xmPV4
T40dLTS+jTUlrTEtMLogkNzgoHNgHEsna8MVBKPIENEF6MYGcv4wY2F8oTruStNfcROI568ovML0
hLhXrKeu2gVIoDN0TnNJo2fM2/Ctr0iKt5PtlJ+njsn/ZIOLescEG8Me+6u5X2YZpbYfvE9lCGs9
Pg351edUg+C2HPPb3GFGV7PxJgXggOh16mdhPKdeQ8JkuWb8bUP168xxWfvawXBJju6T1Ty01yaH
O9LEzID/cPUoTObfDcAByyTXrcWMk5Me26ehlZkg3w6Vc//aBN+zb62iFJJMi90oSywz39lYs0p7
oL/p7/GoLJJybQXjKR5xCTHzy9j/zCSsM8IrmTQRySKm6WJlQJuVlrDJdBz+JjSfVrRVoWNOxnOO
j3bZPdjerzF9CWSA+4N8iirUFxhyfpvlJaRuAcyosf1UGxhc3gme4dxo+BZ8Yp4kNhwTDFCbdm6s
4Y6GYM/wVhrWkUGzOs/YFfRQvpVNF6E6ZbzB9ltDIrP2VN2R4ezwHzS66fwROu8OAEgW/cCEycWI
a9CxuWVER33rJ8Fy9osrEB8WLPA4V2QcKkC8XaIeaG77qjlIQRtyhnhGsDaf0prjFTKTtG/y6TOp
UfQOJYT2jIkQOSA5evU9363sjZPCTWQmZbBz90azwn7evlKT7xxoXBoWr0lFlWi3C83N14KBeJF5
znt7Jb6SgqNGzK9csTvCnRw+onAWPUpkh/o3Z/oYDPh/baR1pDFeRkl+zGmjqrZnYs0svPJ3mC+M
BHJYTxHjV8IgGsCGZsa0zR+XreHcg2btg6y2ADpFvJzyR6tmEAmhj7Lrv0UJiCa3bEVVAd5ElitX
urjL9jrD0KLDdwCxHGPPLQXUXwQ0Q3I/J+YTBWBdwO3VseBVd3l1AyAzuY9WmCyT/Dw+NzFGd9Dw
VArxhgHDVLuPOs7+cfqakHcMNZYEvDBMf2o3J54ERNRoHkGAsBHTcn7NtuxKE96sLW9TQR4cmIyW
FAbhecbIZ9BF8UF7EJ08GliSAzIAIY+ZOCaJ2XSoJiy4qWtHUgSYWNYqUAINYCEHP3yOzCk+E3yT
aXQFrnVDJ2L8qqULjVVpriwMLXs0I04Sc3k/pWr+cbodyGzlbLMYQLvFBqlpNwqgtaE0Sx3OnxZA
gOHSNB7OMGG/tYj5AZoVzKTR2h2a3ko/+eW7hyUgxGebMakNHmJhhxiiVSsQZZBNupDOTOpAnS4x
RfjCR4wY6+c9lD4AEfASXhT41AAn0iCnqkcLyCJ1xbt9gdiceNhnr2WSHO2FUu2tVHvcisVwxawO
1Jn2jYEImthuF0MZoS8LbPokAOQac2UdV33FvlEDkpVyUGJeyLajlwiWZOXpz3qHjpgqHpgZifGz
9PUMUVaNOuJZpwKFIfnwGfsPztZ1cnSnq6zDPSPhYcT1BKgUAkS9KpzqDU9MpkfhSpTKiZdtrHlY
VzrQPKOM1CWMhSsA5FAxFnWio6RfiINBF4D68YBK8S7VOb5BCgSPsgCdZDfJ7DN0srb+NfzhsUmt
DZT0tdTCFiS1lPMI4hLn16Ixaevd5qfL4nVau5sZJ4N+cDdyP0q2NDPXgNeQgVJx+Ew7okpbxY+9
W90q7+T6Tz6DoQmaAeZujGV2BdYzpT9v7AA+lXvLrQIiKkDtnK+y4FtHIgMpxKXqoTEVk/Iu0NAZ
HfHwixxcffttb02YxGHl2wJP8pbBymWYXbZ3XA5pUBBMrcPNQGhTqWjLHr8rL8Hcuv8bYDxQibdR
czE9fxkZ4R7NtqoQmqX7sEDPqQJPDSxV0/VDEJEegrOKph/0mvIEE6Q5AMGE10DuY1ox1Am3Obdp
dC8A854tlrowFHjyGxSZVEdZt5Fe3wRxsq9dh5/f/w4Yr4VVZmAMXZxkgQmTrYJuooDdywSiPsYV
okpnJCALwwYqmLlW0b4d9ekDP+0qcjn3/myPSgGOr062l2UsB1TWPiVMA1mDDsQnm0Y71iHMoEJ4
ZLwoAsisbxfNPPOV8Nibk62sDhmbMZvSAqrYrFimyS9IjqgEIh9Wt/YpixxyZmNcM+0Das7/Hi/e
C8j0v1QEpRp07A6KeD3Exi6ai7fS3CaYJGr0AmRzZNAhrw1AFo0/bSBVbzve/XdB82z60/+PcR29
pKax9t3pyVKp41TWAEMPBj7l/IlmF6bkhq/Q9QZ6bg5BTcfsRVvkqJxeIt/8DDDk0xkZpwTYoe+0
uKf90SNTQ0fTpSF+TvQ/MKp6+BPQGSoxhCg1dJEwM6ICLYbbQ6M0fXiYHg/M8/18IDDQW0bQIDMy
d6aXur2AFQAfb8hZoeIKoGO1/ks2hKsRSbTSj/cKBLUcwrVYRcpwVqCVtqCmNUq2CpyfuM+4keyk
zjPwj3qy8c0shuIcgGC6HfgyZKmc09uhiCD7gqESb9mI63+Ezw/lJxJPeBtgsAluxkYEudZUQLrI
T3jzW3Sl7VFmnCVAIVQXUHSxiwSXditlxRkha43LaYfEB8BTy0ivNXaj3T0EM6b+kPX1z3RKV7Mf
vJRG+NiU6GaLP5fv78fqY9XOC2XKnsaMyQHsSL180l2Gv3vD8D6kipt09wyx/tijKGVr38jWPnJ0
WJS3XfyL1y0h1582+vS6z9dSvwChLzqUqTZ2rlq91WFBD0B27lBtRue3BKRhnbcxFtelvYXiHDmr
IOjww/3EGop9iOM0AGey9QVTk3Xk37vIfIji+ElQfi/7K7trpdFKl6TFWx8uHCgixqJqiysrlEas
lysMPVGbNtZjC3fA2Vdw7bFmgn09L2HrbVuaibDNGC++NvE3Jd6cu+sGxEXD1seCeALAO5aIXKUo
b6QAELaPhfNQR7BJURXHDmkQFRpyS3wxCne6VGxIDrulC/THIWyz+PyE9cO56PSVcE05Rqcye7Li
b6A8x70FTABhwCorCD4/vEs+NAc9uHIKigOqgwf0JYen1LE16X8VxgqD8ol7PXcm9PIdahXQ/Bmj
ffIVnQFyU4ZbJTM0l3etSIgKLRRh1PJ+0r3ZrvnkshcCudEw8QrjP57ObLltbUmiX4QIzMOrxJki
RVIiZekFIdki5nnG1/cqnhv90rftY1sksHcNmVlZtNHY3k8urqDbVrsLysVNkK0C8mrYfWAcXWZ3
+2baVGhx4J7KOSTGYGWGP4LtboKs3I6uv7YZUGFaxMkPgp3T0ld0tCll4zzue+dXG2APCzYD8u1F
qxBS2w09X+yuc9GGGJphfhJs0q/mJd2u1FzyZ1oxfmQjA5+Gfh0plvv/ZGQzXXkM1DtTEBxYS3+i
rJUKV+oIIiIvK56vNhepbvdT5HwGnARoW2kce/KNVPM9AEwVdFQvf4RQSIv5CUQLl5/H1MWwS+tf
F9G2p7+buHc2QNtRciULmXoDsJQsqPHEedOwbiHLZQb0Y+7ZC9VDTO7RfTIz/JkU96QKaFAvNTcO
jmXquwKH1TPwLQVv/TNSbVDBWdkanpM5TDgdisphZPwLCmRmXXDCh2uA3BM/36SVsvHVDrgEeXD/
A1kuZV8LK/Ho2W9BSYVCjSyluvxd+hdNbxnDdNdCAXUccvY2SDFvwNZ4SGR+X/ryJNWC9FUYYND+
PXw0ff2F1Wt/A+oXTcdhAQ3WEDf8J/YHEWrGLlpR+9OOAMJLJEOvP0RUvOA+PYnnYUFtHAyKf6Xf
MXYAAIA7RXU13DMYD+tckOok1sn1LxLVOqth/qJeiBhUjhA1CmG0/FXtAev1lxmiDIHPCJNK1POQ
2GkR7mnSyAith69d2zFyxtvgCwupECcY6NXn1gBfonij6o5Me2tQ9E2JzhNiEJ2LCymBmxywLLJN
wOFCOydkCToACsn4zRAdKzjNp8YiEOh+Jm/mAYm+so5zlsLSKQVXhaQqdbzOV4KebpmkGa69Gy8Q
xIiMAR9heR0EFz5KQ3eTUeClLLnlftpDefHz4whMO6Ht5wHKQ7PLe44tT0734bHpCykAPntfqFn5
ESP2RYFa7FK+7NB4Gw39ajJFK1lFFdxV55oZ+yH9K+RwodYiCZrHXzmOSkHJbCI9ZFgQY1VeGrJE
SONrBpOXcMjZx8dGDOmtDhZDY9HAg+E1kJpyuAm/H5i6Y+FDdtYwICEDFtSwbSU7lNdVjNOiEpKm
Li73TRtuDSaxrB8bEF95yrWcgc/xdFmOIBmsf6K9SxBvVJIwXqSkAnzLkt+43VE/cJBmyLjx4Pnp
d+DTPZJf+HopOlOiI06yJK0ppvgq4GBZA848dZnhgSPr4rU9CdBhQ1sx0vlBc1uMTc3V1ukQBwQM
xjV4RBJhEsj6qeOgRN9TzkRA89VELn78gLgANEImm+HRJqFMUfJ0UQCTXLoLPiPfzUYgAZTwXYIN
lrx8PAFJSiwDV89yjgWxQUYTwqUYw29TXOSSi8d33zL0Be8sW6WYz5aQplB6Wq510jGtZmGgOHnL
bdL9hbgg5gyKGmqyI+iCwXMquG1DHCwKmG/vPVC/SEHBoQnGJ49no3WoZnTII2+NN2yFJp9g1ArR
US7Y1mEyikQVRdEwBTF2xfnNUk6dhyTOId6+CmcOTrpQIA5nXowf7BOK4Nz9dRLzKT4Jg84w1wyc
HbCVAhu74OYxqKX0N3alQnyxfJFhWymcmCZR2n4Z0MCzpoeGodHZoAtgZPoYLq6bYQ2fQR40Ygy+
eN5MmeAkFoDIw1/xEPlPpRB47qs3/cV9u7qn4UXGgiCrhaGqcoxNPgIkvFMwrUQT5SLm0Z2btBga
K58t1dyOBved9lv81/E/dZ3k2c7UpRckL6O+xUUIrVWA8+PcI9CkVEEXHTMC24XxqkOz7M4D2+zP
xG15nRCQGr2WaIFCJv8d5w/Od/SdZNkA89Fydi4WiwEH5xlH+fgoz2Uy9GOZqLjNnLEU5v+KGWs7
+GzH0ZYMe7uYAqijfWo9EDc43NFC0Uni0gnNFQe9+2o97YXwwkvkhuVWvmnKSURRvMG2zZ8daZ8Z
9EZ9y59SPbpdvpHGlQdNp4NPIvUEey/FjG2zg9GIF6oFW1O3hBEsn6DswTGiXw1r0ymGmqK6Yftq
iez2HjZHqTGbYJs3H4xfdRk6T/MspT7/ZFCKohlniq8csYGz840XzrtMMQw9OZDt7gxfMV3gSNTJ
7kbEJDOqcO/umemzM/Kq+eEk0HSiBKmaldFcu8A8dC3TBWsOUM3eHgVHLHvmyOTfWEfItzNJp6pz
kogSoopF2WVyO2FJS8VAqM+sHi5IKNctnBJCIhzO1EburJVJNAwiEOGRMJgT1SRaPlxJOhpp8cG3
kzFDp7QulYXNejvAXbRoO0+NL3Ld+3tjResyA6ZmXQgKcGRSKP19ysDZ7I8qy2F1a5TftZCrEqNZ
AoVM5oKizM+XA1klgPNHnE8yi1hAyShvzYxjBWAo6QfpD7qQHnqNckWqLn4KTaWKUKsnWfMrAi4L
9xAk3tCDUSeMeFmKGo/XAslHCcdPQg8pdU4QtOz2wE6XnCBErF91L9Ka0SxnSCZEwCHYy2hut7jz
FDoMw+4hqBV40cYmBqLUHJONie1AdeBzibsyX9ANm12H4ocH3JtrgQJ5uBLNZms3oRPgnfXoCFKT
KgPkRLINdbPbb0M42jyZVzxFc8uWjs0MqS8gYQcJFkb1uzQHzZQuSoPLAQQB5oE2ZT4qsHmiJ6DF
be1zp0TEPXMh6A0jq7ilyX7SFG1VQ+gNebMUwbNFGNe/pD5uM+2Z5tQeM+pAcNn2efaN9JkbgekB
+3xJsQZAH3aRDsssC3bWBsDjaBdqjOoDU39uhrut6WuBkJAljEwqOr65TJHky4kXXSbc/oBfxRwi
+lS/Wka8pzVCFp35TFHFmAygZNwWZmdIVgm0Lw0SYVxjSlwgPP5fB9n4CzRwKlMG3OWeIfJyXrOZ
bUjvAwhkB9zRbHw2uGOGnuECSG0i9ztHRZPrN3SDKthlc/bpRCRyEFfjin5bUJ0Kfw22dJNNrc49
9BRlVZZigrtE4SNqMB3v4Nl4lpE+RYzaGfZAVeySRYL8OiP5aOO/PHuCpxRygIhdAimoMxxykYDC
vJBAZIAH8YAiBaAMsYrzlULqxhJr+OlJ59JtffcZbA2EDKCycPcmm9WF+pVXIESoYb5BheYWE8ay
boIgx154KUyePeoDGSYDMS5ORrhS2LUrITsFLwebxQF3JigoPCGNagLwQlAsSa5++sHrkJ/rcK87
tKYIR0QN1rTnsr6mJRojNKsxo6zyNzvlMyvEhfSrwIYXARn/VI1JgQifRY+isNiCGVw86Fw0Lomq
LmobQQWgRbjDL7IJ+DIDY/XMV5JFHKtaODCAo+ZdzJwn7hQrCFj6LzYAA8ZLfaB3LwyZLiJXPWKy
pwXbJNkqgczcsZYFOzOCYmauTJ7vYBfPjVfuZbAW27c1k9NgA/9RAlo+MI77GygbDaNN2UQTc3sj
af/gilJ0VV2S7eikTWTZPC3dYzZTYjqIEXnYNd4mPGQ690dTPkidNMA2NZyBY0Mxrip1/MDaIQMJ
06LNpBDi/w1ErJCTz4nj20sLj4U4lbh0zKZ3bahHlSw8gLYJYZLcOgQw2NJxHODlxpz9LzZS0x+2
PT2DNT8EWYmoF8xfAd8zrhpV9TBh6oITAGIMRasyIhpKHWhGhteCcsURQ7QsQhXLsdacOcQJcozL
4SAFKb/qEUwo/ZaBZxTQCHHMHOf7jGG7Z2rLHGPeHDqXQghnCuxN5da7bbjtYIh0yAG2Gmb3hKKP
Ic+MdhsgVeRPJIgLmulccHu6LEZFdTXbaDHsWi6DBDBPO0f5nd3kcaEa4PmUSmrCSJ5DAtcLDfBk
KZcWiHbAq5bxB2a+IvxrUAIpzPX3DDGIsp5za5FhhvyYj+yCyS42ETulPOfnPMxAkl+2yy9EUm/Q
f/nsN/mo8LebY/wpmE+Lb/SrHbYucPFLfnTQHArKpkJZWDxi0XBKrIN3QZouj1Z+9jCDSSJBmiG8
hkOBxRS8yhYLE+ZDU7ELY1KHdF2CN4kADmX/E6UON9GkLRPgnmrEPVUx5TS+SDbDE/mb7XmymJ3c
hmAscQ4lIwdqC7HHRwOEJyVRNdIPkUfNaCmy8FgW6yBRdLu/KRefKkcEVWio6O7oBEh3tM8C9IMI
0GQBgAi85MTvZZasldrfSsL33Q29jjaML/6pnejMg/rb0ZttQaOVe+9JbC0V3ILmzmEBnfNUAuPS
l1JfSc2S9T3Whio0vbmB8gn5A20dnaIcmQFmuJ0c1YE/iZuzu6m95GeGdAYJoGSfR4c1bxNsKsJd
EuzKZxdon0A8eJigFGpP00TTw+yijh7etzI66GbVelwH8zoN/S5gDLNX2HTDrp3FzDUuoSGQT7VN
t22M+ij0WAc2D4WrX6XJVwcCpGjgCBSJSx08/Cniio106gu68HHATW7Oob+DTZ3YK3fFXNqhs7M7
dim/cnIkNQXqcIht2q/KNciPaf48xv2PqoYbL3HWBmATpxL/MEqbnO4YDjWTxtH2gQdCVdqsWmE4
Wf8mBrDWZAEOoWeY5M0HCwQ24EWJWk8tZrzfYsymj6Iu9ADFBAUx0ESnmDyZCsyG2+wFsJP7QwW5
Lp3PeUg3Qfi3KlEEVLP0DdIWM4aDnRMTjbxaArXNmZbiXC1NExEbTHC6S4KvbsStm+HyCDwJrfur
NbTfQ5AAaY7sC7uSo2hVyQGU9uhDlW78zOiz85aCkhAryXMkQXuty3oT0ChgKGT1nGMOI9voALzH
9K4V7bFHD8gZRfLyh0BDoncIYTE6nIrD0VEcDZ62kkfhyqBtZC6MfllQgZiTy0AaVEIXtKs2tM9B
xbRCYspe5ZVl9e8my7msvDthOLKlJhYIqbFa0EtkunHKJtOTjXa+NakLiPLSWPIupOAAHTTT6IPq
u0aWyE/xvHgRaf2/2AoWnWtjjBA/tS4LylBJYN7h+yyopt8n4aUXESlnvfnCpOyeS8egx2R1x3aA
E+FfGRRnL7W2QLG24e9ym8GXltMwkWa7Y5IDcMIKQW6A20F+/U20C3A7FDVYdLhp20ORYN+BuF/j
ufZXmSUYmJHIU6yA6/RPh7UUptVogVlaNLrLMJ9Onv/pkj3s6VMQod7rAFkNTDLZxdeFQOooK7F3
b9ih806FH7tv2rTR9mzH0fp14RvboFOwYFN/xipeZjBkDk3fMGC+zn+edrh2Z0X8kjvcpv5gspHJ
4xixYq1g7Do7PyAKBuoYywHTUNl2AIpnmruEashx0c4EkI71WsiGjCOTdXwX1Ueq9p0EZ9HLQc3g
Tlu/Yv6v1V8GkYG2lfW4GHW4GkO9GKgl8VM3UFvKsEzx7Wd3xOokBn4phYlBqZBBkYVQUGO9DzqS
X1LQxiAQjLtPYc58pYrRFX5rKuu5zHvBYo1qWCUBc33tfz1FQSFD3ayydIzE2BVwHeFesMZH8COn
jdozVYygBDTXglyCUUm3R/+JDq+bUwZsK4olFp7FPus0A5blsDkTAERwXyy3cTthoj0ag6fCOUnw
FK5JL9m2w0sz/WY9UE8I2mQr8cYuhicf7i0VsXv9TpNRVxDgbK+3YTFwy61UCz02tmXMJlOsmAij
GtDDRmfi7fCIAcZ5xHzGoU8AQlMgrxHzgjm3BBDeVOl8RTwC8KOwg6uB+VZxBXMF/DHjrT+tDDth
X+nJDNujBa0BvBHH38mU7aMU1bCLa11zCB20XrTUMbwl0BgZGYkGKQgcpWKirhjOpvV3kEnl6kpn
0+N84DJjEJfhjgtAzdzAqwMfCbDWpBchA6TrJmmhS7csF73SWm5Lkro4cmOXIqt/WEwGTl6sPCc/
W5ieIENWm3ULTuwxZW7kIpn/7kSzRKIvEBUzztHfHEZ00FhIw9NSYVA65eA3JMppCPgVU/7ZhVZJ
jQGw9R4pKGuT4zOjG5ceoKMgTJZF/yP/y52XnlbgJ5PpAykWEnJnQw7kskKY1eG1EyMHfGVISdlo
XYQU6ZJkI1wVsdeO00VbGlh38BwC80atdPM0f9k6Ox4Z4VOdkHPCCc7mbtLZ1QsCMf0KJSm98cgK
gxGHX9fqnnXtu4g+ReQcNkwpQSmnTHRrJ71kpA1MhXcRVcAuDNgy70/3KYUklzZsvRVngYOrhH+p
8cP4IuVuwcakxsO7S/3XmwzkZ/grsoSSTRz5IiBuPvAHb0FLFyATkeZA5qrJLnxm7MSg2TGYphk1
gXRcgpScTMtNlpOZrATEd6gYKTyEFeylmgJ5MqzpVfoyXggdyHOgnaTzbYp24WKFOLi3Alk7MMQC
EuJZNA4hRRBww8BmB/n7WsxecOJKWXxoLIXvoaBmSqsx9cioxlOvwqU3w0JnJpCv0wCSWV9ltfNV
JvuBs58NP7iZALgdDqS2kl8VV4c5xhyKyTs+pqYBUBXqlvKnr3DjUrdN72CspaOGwvOVleh4ol8k
BqJ1tsE1pAidqNXstFs3c7jWRU7m3AQHNFKVKQKgYM5vRMujotKQTje4TbxOmJ8OlGysDsix6TqD
XPYo+6uJ7x0hfWwg4npGO6l3BXsG/bPmq8I1iBE5kHqdKzsmvf5TQAepKdroaGFtLFS8q3+xAvY5
n0BMeFRytNTGXQkiOzSvHUb/NIgwScKy4poB8UvkdxlPAjnpwRgK7Kp88s+IS57fTWejjV4E/RQA
mPo2bgvpaUWUzWZiUdpRuaOjItmi4S+ZIpRagWuYKfOLSHL85iuHQxHDJXrMjNqZ0BTQuyM60mbJ
d9En4m961AfDTqmSjmvAcalhtKF/NXAJ8qgVVLa9gp3qPNuguaf8Tj3ocGF/67BayfWnMdd5gZTR
0k7GWo5ckQWiCOkm5mJpEGxkjhFlnnwbSSV60m0SemoFKYMeeFtj/GeTuBj9BT6nfMtsFp2U/5K4
lwJaEDb5TC0yVIHde+ynVWfHrs5XlkJRFPjJxihACCKMzZOXqW7+TA7deY8PS+mO+0E9A+dPGJvz
vNts/FNwo8xhWBbWMeIQW4R7wMRUWfeUu6UFrgt/DngpI6Idkx536RS5jTI84Zhn2joGTqKRPX2c
br4jz+I4I2QFPOnS1zbHvxwA1YOrEEDMuIroY2wmMhDuCpQj8XgXno6S0R/OTnCUJzsgEOf1xJzt
XLmKvD8GeATUQWckfY4ccDyIfO1soUuzwNVDUn5Ayn/4Vqn9AusSwTnkTHkUo/6x7QdGGjBAZwVi
pYcoXmrjTchNnrDGuC7nQ4BAKkh2Pa9t45/NZHHJIZQYwvocAbBah4IPfx6pj/AOEQa8ZxszQY27
A0UFHmgO7JAMvhymNXNrS0PATUuHX4TOAL3M9/c4+zNnS587aHjhO9H2wTWQMK2pPepB+lym0Zm8
1RBf0bERTNWkQC+tv5YE/ZED6yTek9SPpGk5YfUUHXPm9aXjgTYQkIxrFfFfUsrBPPhivOmZwyTN
mSH1vsruMHBKPmJC5SS3gS8gZG6Q6uzfdd4pzStmLHzXeBIt2sxcjWaPiBHcU0J1WbkKtNtRZ8ym
oDYPAJhExONgwQyS8vuYTKbdqT06G95x718JnQ32YQxhtCrqVQOfTzP+yHuDQUL6RPAFCjSf85RT
CHIIrzIJakT5dkYqthSewI9picPfPGSFFtRE9CsQg8wYyQ/svt0K1Q18O6Uy8z60vTVPTzd8xoYY
AaHyr+MfgZ7ougUnwEkk7OvDiF80lrG8E5GHCLRr/ErjWva3wrzHE39S71d04mVgLUPaj4w7DaHQ
e4y7WsXF4swl5rcvPvjnNjy0mzSbV5Jr88M4fcmsNK7UXzEVBsvDSjSBc4QlBfmYEXKjK74FQeRG
SPONbNsGlcNnT7kKtBwNrBFjAsSrVw63wPdGINnZ2cz1fOFIMdwIPjzb257vh0WKHC9VdRb0OlaP
Eig5DyAkaeKzPdDnH78JKmogsci8Yc2hRltaMkUrtBKtMPUI9mw98PV/1DQWqibbdLqjgDGSPVxE
lwKsFYp2QskiuiZqb+EfQZMGw38S6hoW26ruDtZiJaV0uh/qG3siQCcDEHhxFQIkiH9ymBKQFhma
pTlXkcwh/2D1A47VSzCVGi9ffoJvX5X5S49oDMk9QhEV4EM1MkwZrW/c6EB8Jf2GEdi4Jj51O6l3
EBxEJB24uIKOUdcZAh+fYmJSTDITJrGF0JDuwOL3OJs5Y2LwP46drUEVLDIsD/PxzwvOVBprN1zH
/5nH0OBBU+1TsIEKp4kOQy/KJNfXF1x3ugOsQ/O0K58r7cA8RxMlL0ZR7/0JO/LhkDB6q2RbR9+m
MuDQbCZKHPdX4kgGUsxG3IXPPJDQlB6TPRX6IM5FiLs+tRD7OlnSoyxE/WgwWaU02Vbwx6wErcdn
NANy8ChYwRtrQh6nhgQvwFubuRvJJMwdPPhFvilVs0wksDabTRC8spiNSIq/xldHqDC+iT4Gb5S7
A1WOPc47hz8k6KUHMhP+B79WJGBmuKa83tELpZW6ajr9SzVgWogE04jnEyCLFGi6qh2VThwLSh16
heaxx7pax3CwCPZk2aVg3dRFhH/R37TD3WlPZZKsC4ydSDRClMh5cPm0rHwr/UACzYhXQPQVYY7R
+i0K4QjIEVEiYEe8a/tqzd2i5qRgVpEz9gbzstGWtUhbYcztSV/R1mAMLUPJsCDAaIKH8tEENhPp
8lRv2CSAzO2dlQNMUjC/1iEabSAcHwmPqe4MTxbAVYBGnWvfvAriBww2IROQwU4IOOmFRJcdsxCE
h4IOF6bNHJtFG1ofnXeuUCm43Z5ySR4wTm4gzBRsCXsAE6IFt1jAZYdx4DrP/2F7zIL7tUl6A+hs
RvSelAvs0kJQSOdHw4PrLzc4g7WbQxIwP5LfirrgRKVS4Y2UcRH9eB3gGNLcbH4kcBDtOpO2naxU
FU9WXx2WTqRhDXOeGDoHR/bCeWOCfpASSwxI5BXVlrpWscTgGfLSBgNpFAvq5Kl63FTcbFLKiusn
Q7l0NlnPU03uUtSnhEKjNj9FkwIkW1ho713jV+gaXl56Z6A25M+zboAnaf9CfUsTZXCer5ACIpN5
QDL+JzPQ/PCrO3YPF+NangW0mlTdJHBPglxztdieSJ1qIYKt/VMS3arwnoGBgGkCJ5pAz5RpVoH9
WnR3sXcc69vY1geFGtTTv4Q6ScaTAOfTZLJb/BZr7MMA92PVSchJ6R4yWBagwwb8wju79a9oTZL5
4KrBxmzjfQU+wzvnZCk09vhvrFzuKH4oY3LyG2WlBPYLc3oshWelw7Wfy7+Zf3d8qkVIMxg1K1/P
ze8AHqt4L4VMiIZ3weAQTLXMlTa1y/LNT3+2NsJHaOxBjVFeYnlpYdcI/ySXXmOOsgcMEP3yIhMR
L+B4PYabR1LQ7k58nKjSkoYXepV0+Wj1zB2/4iE/Bw6KYUaJZDYVL9m9ikCsQhEoQ7IDkOP8aTuQ
Xc+iSEnv8m82TCX0I7oyDOY0oScluXCaEiq0tWGd5YH2lv6cddYGI70zawuxsjxQ6kyg1lLRjbH6
zCQq7oJ4X7KMCzuxklk7/o7L+a3C7NlnNjQ1XuLx4WgB8KhZ3TJJMbQkbffYg0j/XrFTCZ9Zj3Jr
dJgQWE6sgpU0IsW2UrIAxbvKXSUCWELbmOkr2XbV1GtD/SqAd5yb2I+oxU2fcOkFYKB6QmOuk36J
7rXyHlrKN31fDSGgQFEaWNzi6PqEwDlnjsg01kqzLMlXvA5mXPUUt1DiKflWbS7CO3hDvUGVLIxv
qkULTdEgEt/SWH0ThRDoenCVTv8/PxloDfsVXrRCGhXPrUzuQ0QqZoiKCHW8huCh3QFwepQ5ChgJ
BbmgspKV5be8LuAw0Qfp67BNF12Fwx/6HeurgxLK+pu0bRmFYuq/YkCJOBuLfOZ/v6X/Eu23jPlT
v/U6bBEZVkgZg3rbBvm3EZVGkq2FdpDb3juBcA+BxybnCR9KAGHQ/JLcJWEOSxCbOICUYwwZpaOf
w6h5LalIqHbhduKjpuxLtok0VfHRl764gdhIFS0SeKIyYpWvaj3bl/1O3h91G4vMwHRMuB7BsmZ1
ZNvOGa2pwCzc9todVrHGcDlQiwyCmANjVwkzlByrDDV0p4Fh6vhfOUy6tasePxJh38Y82Psgjz1c
TNd/S1yQnrBGQO+0HcXqE11i+M+K2HNsAo6/VP6KBypVH4mlq95c5z0N1S0LoLCrpKnjb9AJ0FWJ
H1adzGup8IScww20pNJG9phF5au8c1y3ZKCi5pkJC8u/6dZnnrL00ErJ5p4hvCiYDzs1oY6cM6EI
T34pbzm+QWteMIlkqKJeEbR103sv8IvF/ESAKGkvVUB8Qj86DM05oX6zIOAe4iQFhMA+GGO/9ZJP
j8UXBV8YTYioJkTpCA+oqAzhNAvAogzUpaLNsNh6Qq2TuFyWAJAJ/0nQcM+f0SUCbHHk0+Br4CEi
nI66c0RwIx9LqhYBoOTHFE4A3sEm5FKaS/4F5WLCFJ+xh5yAOKoFHz3u8K6p4dU04TGpLwDo1Hg6
UX305hnHPGGa3f6lIKnagGKZibRfb78FGg0axArfwmWLIa+o0Mv5hYcqngUsWxiM6sPAwUEKb4pk
6EtKx0YwWVwBiBRjjbVtxuPwyvYXl20Cwl8Gt1w85PL4ZugHuT3weCKGCDjEWmnuQTQb/534p6TD
CQkHKIEW9FcpEuizBHUZsMRi4GAlBQWFYGcbq/mfoqDvriD9rW958UIJCoKh4VZRFB9ccR0yoKBY
pMuRhpj/ZvvRn5A+SKiZrgB9UQ4K3C1cqihlOSmbkJ3ADQL1rgU34kPjqIN1t0HtlAfVuobjqiEo
bSK0DSAhRBuDRchS46WQXgz5hSyQi4FsrAoWvA9fRQ1oqc6FiNhTFgnewyeL0y+yKmK9YvJfpQXT
iL3Ow8bKg4/rU31ZGexMOETtvJwZ8ZOREMFIxffKbasTRIoQX9FjOFrbe9b4gPUqwGrmNxyQWDBb
iUYIUwmvDyFwnO3GOltFyFkHtT0bJvZf3oB3B5hjve4gD6oak/+zzbFzcZHo/Ys8NAEKcqGr0plK
yF/4wO5Ny5ZHD66TwinEGyHLhgVDaAx+o9gHvEGdhcBVWRgkQolm1Gcy1INjgVTwBqFHLUgv+R3E
VCLFgGBIBr2ZJ1sogORW0TPAHDA6uUY+GQSmXFUEEMRZwU8i5516A4M0wFF6Tkyw6WorB1twil+J
OkZOjKY/qCn6zXGj28VLYWd7uSvEWanNpQdIk+azou/wBnxEGMeOUBJVMVtISeH5tUPdxc7LFSiK
AE/ixkIkiGBWCLKALKjM+N5U/ZgQeGq2FCUGRhRKxRlJ//yPwOMvW+wwiAESIS2phDFhIvQgIAQQ
EPGSa/avo9ItvMMMHilB+TG7F9hsb4z3EsRmgDCqnSBiL49hAbagHwqWBhiiCBBAigP4+jpLVjwG
KXbwad96QYGOBVAHez31gf0qhbJr1Pwg+uDgqWKBradhYaC426w1zwGQaZ//SYOXknUBdnmpxk31
VTWsD4fHjzR1ARa9MLQUBflZIyHnDYdRJQd3pboSuErgEHWsNwMm+4X9rjbBKaLmbscfCVIa0a6M
f+rhoFsYuLAbvVmLDVKgo52SmR4ZYyH8wWDqaFUh1St2cKpBvDBGwNYrhYNSvdpIvJry5gbVSt3o
FQrIdldoqNk3nCTywMTIKTVKhMiCfssOsBRqumWrsAW8npNDIZNPRJNgMI+uG9EbknnYGrhQOfBx
1fy1dGnYquzdCftjjb3uqAdHmx1Ndg1S9WsxaJ6nDLFNGr+biGk6gvUVFg+9szEtFAN6eJZSk4Rd
t/VbwmhJhV+aqT/lsJMsNZuukiFNyrzR5oBn4aquttQNIwcdnyr9DE3/bOvekwNs7ZTlb6BXez7A
ApkdK8EuLgjb40gUS77nI92Z1zJH/kuTLYoKenKW85Ae4S5nxHA53urRD90BT9SdzONAKysFqSjM
64DQwirxOM9fE2dcJJ9qhDbOxyNim0MTl1SIcTPQn1Moj3/DFkqnLp6lR5UjKuiZ0nZsxks3Qtry
Q3yv3EqibplCgbkyeV6in8vgGAoCiJaC9WhnroRbY0xIlT4xDUNGK9zfocv3M6komv9oXR49qf/U
xNyrxqli6X2d20vVc7eiStfYQiCQk6bK6ByTyY9amGUZ8ZfUvxKFkf/Q2VPpiFUJeiNQ3G+mQ6OU
MoJtTSKPaiwMQBn94FGQA9CKIHqDkwuCR/Uq4T1p+3Xn6UsjYuQJaiLLlCd1wpaqQAVVAid1m8G/
0noIvYH3D5u+v/sx+p9vIgaMLUAHvUqQ1BsKUJo/o6KwCY+8OAGIfIA5tWfdE4VcuRbhmhpjF1cs
GvvQFr9M9Tn8A5WF6Zs95ldsRx6aAEBUlvSIM8lcpOtS7QCTYLhUEX4/KBnj7Ci4pDVnnd0Wqqe8
SXhSJqDPsvfeKtPtnyIrXoqOBlVQKC0+8JoDUkJzj3kD5uvQuHotjwfuVGv0L1RsonEE/pTRCMv/
SqmgsSPnzPVuj4BId/9JIGwa70XAGEGqiG4juHugYwJPTW0zYoF7Pz2mXdavhDBOZcGarjbAHoIn
qqM8oLwTwYoRe0y1sKU7Z/YWBc2Nj5hgoRDcN6OJS7jVn2jA4cQGxjfy8Cw3amYWO0UbSOcRgca7
xHexprG0f4G/jBLzPQZ0GVs2e+iwytqzY6MFROgyfalmuoPTlNEvk8dSCQ2C0Vd8wznhFut3TdNX
fZa8l46+TD5AnIHBDe8N+NLHXoGWRGKfhbf1k8exirJumQJ3g+EY6JrEUJqELLcDGQlFmI0gETOq
bVo1LLD5Y9nR2sEXLHkn/0rBONDzPbQ569gJOaTKxQOVCoFzvXQ6iPWpSYvegCDULBLl0A1uua2w
uyS/ZjYzHn9SZjFymvp8lMUEbKon6RS5s+xkrUMRf0A57jUlOcaFhrKp96n/nFM39LmM6aL15Uig
LJ0gm/LoRVwrRBhH2pNmBX42Z3xDOgmJ9uQxMygxMjKeRTFMSU5SDPxopyqbkBAnzXId2izpJmnA
nPlXWCnWbvyyZViIyaDGcWK6Mn3RWeWG0/egdwIPyeR8rRn4lEFOB4ZK/iGNWs61mGJQ18NUbYAO
UFjN+aUAJ0POpoMFC8ZaYR0u8GPjaBTkBcYx7lnAsDzM3gzer4klqGgaceqn3MNvn2KrUhixkroG
DYh0XOWdiF5hZgiAMbjWmsoNmFWIvcT2TpK4lFOBQYjKZCOXVZMzS9ShEVQE/2yOVJgvRmlspLSW
gks6aSEcEaHJYxR8qzPBmQGDkrmHdJLtBu03lVpm+c+sdKeZoe2ijp2jfTAw76PtLPtXGD+xD5zR
rcgJd9CdYjkkdVVE+GgG9poQYbOp2onQzYSV7BjFlEEDyl/5/DQ9YrUJ3idvNqTadzAIesxrEtA5
Q9JICbqN9eoz5A9WVJCuryk2RLPfHUblV42xXiG41Z12Q32zkplvd0xWAVWupCNIMDZffiSJjVMH
4PHI6FbvYTJRvUNzClIlZDOlmCgPlkGHCfDdNu0/SPoE7+YjgCVgC+VBMg89dhLTH7UbEfp8CbEt
zKbqv4dsCaHWiUCkReI/4hDhQX9SkLCa/OhVvEqeNpAoGzmDJR1RKIhEsdbpelEsEGcEa+06in37
dbRZS2IdYI4bB+KX3UpwhKSVBAAFVbhAeqhrFFAb+FkpnmifGdFTDQ0M3hd5v8seQCd7o49WCwYL
RbmvHmw6/g7/UJlcUMw7EwqztesgfUU9BawvhKS0f8wpIRNlMTHifZsNSyDMPuNKPTvvDjLO9p98
3mXvHTwtN6njiXpwCyyByK3XzPoQYR8Ri85K6ii4kJFSehhqaQ9ZNruHXKG1NBp/K/yYxsRq1Ffb
jhkjXkanoZkDLIepZLn8DOQ+E0egVPi6SAzENE7Vy0+5GZ1jLhh7JVqQWEO+nYIGlbmP0kr/WvZ0
Zohd0GdT/ccWVPxJ0M+QpTkPcJh1gGU2j9y3GJ1fN1O/FdhFDnuVhttqTlaq7mCZOawVwqyMrYws
2Alp2lmjsYmCdJlk3Ubhqhugs/UhMHOMM5ZtqCGf4vb1sLUMdW6VLpFK78eq9S+3SV+rxtbAKuil
md3iuxkHmZOkVuQGuKieFGPc1OMAOUh3xY00Rb1iz2usEAyNbeDS/7flq9szBY8lVxlbH5MdLgTe
lnffMSVq2eU1zucVPuF7ifUs0RY+oTHO4iowqfqO8CGVVMu3DpLggoZKYcR9oSBpELCPERGROYYM
PyH5q0aEdio5QNIKKmEhgX3sYwBDhMaOmVw0qVQgmXxSoryXyDeWJip6UB8xZZWpyHIyMCfF5NTW
PjU6UafEsAT9tF2C+do3qdCYwJFKSaYb63hmDZPyRjJkUENKH8dkrA8SQfGOULQRo8wx1W6peRhb
Gwv5e4KZeD64+QyZUjz7+aVBEtvb9WKKT3V7hjRxRve9Y3JbRYuLivZWA2Doif7W85wbB9uuZINx
NkOjEyQV+kp2pvT6UfeP6ElEiiy3USSmCeRghhFOsbHyZJl4Z7YKPnGwXHtB9d+grbNJXAaJt+5I
W35xZJuW2qGJw4AX7cLktBhDokO3JlaDEypjFiPSm6PJ3xXwqaP5FkRQtXT2wvFK5YxNVIZw5Mrj
iAmkMpAuwSvzqHUynSg1DaBO7kpINg/edQrjU+C66IaWDtuNFAc/7Mb097ZG4yEQFfnTyM7WT27U
iKEvOQpZihopC9ooRuHKhlLwxshjYAf4Rr92/EtCMHVVjQfEQfj9sEbhhzgsuevJj9K3ux5Tulqx
/hGOmJn5P5bOa7d19YjCT0SAvdxavVu25XZDeLuw986nP98oAQIkAc6RZPIvM2tWgd0SGDPm0xRf
wYPx7fnQfKu7LFhhW4nfas4vFXDdSQjs4jKQgbS7q7BwEJTXhAyhTgwlCPBkMgoW32r6sWTqALPr
Pl6hSrPRVPegNVOk0eU3KzQJsYFO1UUfhVYGWEfuQ6P+1RjcFGn+OYHlDYDL0vC3iK8cxpw6KCuW
NXhHHGLvOShPQTZiK3YSDq9ccUEt3GgBHxPKRJdWwGMkXhA5H0KvIQtavxUFHsLM2mFaQ0OB+QB/
9WKJnao5vpWGso094li9amPzhgzu0yaJ1/y6xJx29Bp2KFzJ4MLdk+MBSLQhOKz1gKUilgoOChmQ
0i47IF7QLH4oBmCZtgG9cpPrhJdc5RGytADxkYa9S8muxliUXrS0trX56TBFzrmO69Tbe8xkNJAI
vIwIVUZop/nHih5LCrQGnYau74bAPE1uu3RoN6bIeiv0iTGgw4wiMXZC1XDhCZDLSy9fQQ9o7CtZ
zMzRw0WQFjh9/w4b4SS0BppHZy3THXfQn+YM+2Tn2zJdXKso0Idk7aZbWncftKQTzh9nPVPyJcVA
GH+1uo/ZRwNYhs6AHt5WUZjwjCg25FIX+7kU9Ms07XM9vNvdt3CkgLgBQGEHihJ+QB6cgl6zFAX+
NhrQB/cSNe2bHY2v0bQvFq3bbBNBOzn2JWfWaB7jSaciMs6h+hT6H8B0Hne2jGNqligST164nAs+
Axm5MEoTtwO7j06V25ws91fNRAOJLsoYb/hTbaMOpQQPxWsu1FJFM+4cGHvrvOUaBsDTIQT01tFu
vjNyXIwASIhggzIGweELWpgFE7vX2qWK6aKPYUTkUvOb7qtAQkAnF+xAhAAxOX8J5LeEETQn9dKs
rB2dqDyoYPobpxcQW4HMBGQtURkZQBAY85OQvqEtmDPSxdg6TWV8Cp5bq/+ymBIhwjSRU5xWpLSQ
ys+P/Vj/Ca1PK55omGtQmGI+xMFF5ldmmR8dxnNSzMm0aqaJqTFwGXrM9fKtX+GlgpWhzdZUd57+
YSrrsnsvyfbt145lrE0IDzJfM5FFUxAJ2GAEyK/NalfSNGKfPoc094BegqMJBB7BYpGaP8eQdkzh
vFgXEimL1j73KmJORjIVp0YWPHXdBE2K+aJOZsT021lIzCAWsJpAOO5KEPzPOGdlWK+9Ms6TUkO+
QS68GE4r4qYCVxxoHyKLE9wSyHQOBobTJce/sZxBnxB32tVECwUDFc8OJMC4AOmBep1cwPDoasNt
R1tEXRRDgIBN8WAgA3QgtU4N1I9apG0ainLqAOmc6iehV1kM1anUpRWnY2LmAd0HToMDShpcdFBt
NKJxi5L9D/XVSbPVhe/i1wLqAvbOvNGNX5wiWYoYlKR5hsBid8BAlRocsILu2U8ZhbASANVpIVTI
HwtmtaMNQaE+M/gu8zOVKHKOh1glS7X/1yoybBMHTb6IssV2UCCrixjbjbhW9hHBqD6+9F7XH7Qy
OwKcrC0Un1Fxy+thIXCSEDeo4mfzzRJUiSGdw1UgujY1TDb87U1QH2uA0skcFrMVnt3q5f5xNOCZ
TXdYLWNcavHVBrLgoclt5tuS+PcnLkqtPx216rOnlPFFHciGlA5B2nFfVg9lop7rOKGoks5gYR1C
l+T4f2U6wbPgoqJtqIZq6zMtz7o/4QJInQ43CfkPwMUqy34gSsvtxuLzxbQbsCK13Cdsyfaov+9F
TOwT/a0vA1rjFr0UZYLDgCWAFhBP7aYn/rJSXgzoS5EOtRz9LnGKnHQ2/5AIjwXUALpYKGtLuWsx
Q0R9WXZlEiIQwwhGVeNgJObFMuPtqK9VHOliNzn6pY7g+uQxmJV1LMgaa5KX6iL68Sx1+z+9JLLF
ovyOhqWK1ydgE8ydu9lCjP+AwyA8vlvugmPzV4sNsgmfjEqcCr4KPcix1EcxbcV0SKAfe+neHd4b
Mcbri0PPAE7TCYE17tfhwmd9pHQTWYe1pkjJIGLZCkWv+qs1oJjACokdL9r8XwStnDA/loXMFiTf
slHUoxQ7AsIL4AjLQoeDLzOF2C630IKvWJqe3UJ7ts2v0WmWNmVlMpOMaHfLbPKvgzJ0DHWzZWx2
BxN3tAm5ghX+VBXlWoBNrS41FFSiJ1vuufZ0j9BA4ydEVL+32kVtOAeA75s31ivmbHsMObl8+ohC
BStYFoFe9bhq/Mk+rtG0MOC3sB4onWbrBp8ywHJkzjMjiUc1JCo6v4Pum3BZ+M89yQZSN1TjvI3i
6oxFyF55jBttH3OaEhcAFe/UsCR8NyOvQbs45RfWfS/D6NNqXfT4UlQp8Rmt/ePkFIFC+2hJDCtU
c+P1JwOphfLIZHzvMM2R1lgopDqCGjlr5IVSaAl1LfRwzKITsRN30+vti0ICD+tGBm4DoQpDbR8m
YlVL+txo/unBIAaFKHeD2VFN9TRcmUwxBZFfCqPXYUtgkAu21lNfRZO4fR2af/wzgoHxHJU7+byD
dnGVbTxn/3Ic/e6CzIAQJY7zfkq2UPMJ8HM2cSe2Qu7KDD46NdvIJLAe7W8ZY8conNLSOus4l5a2
DwqyTKtQBBrrXq1IRGwxXkq31gRnCTXF1PcHN+ZKTdGZsCGc+r23g18ZwqcV/DXqX3FkLuFFj8Tz
BvlzNZdP7TfTSIXImq4viVbJH1EPXJIQNytUkFTzgJSYIbnBRp0uYFZrXy+fKB30Bn+lftGPJKi3
KDg5DMBw/m/gk8znKsLQziPkkkUuXSajqKL+EzqoWBN0ysqBP4TW4tCM0cvE/a4xk5/85LH9znpv
1xYvd2ftbJYkPmxDrIRzkymbiktzgkXyc8ODH+NgNSONgddwJ5+bl/CGtRCjse7U03KrwXtkr0OO
YXcMN+WoLQWc4uXhTTzHGdCVsZeCrTPspfR6SJa4M+u12I4Rb6faVArc+WAWLAymfj4NaqziKDG0
N8GB9OBkWfH7hI9c30LxNYtNO9tPwm6w8CqayQejfEDnGHNLoOcjSQSXTNoAJhMKrGaNiid0RGvg
Le2CodJHwhYxSUVmMCNL0jCmlUgIBrTFVApOvittNKv6ZwKVkp5542jpOcUw2i0gKiSU+x9x5a7y
qSTVzWNUwt1J3cDURCoLGjiNbtKjIB2FqYA4C7wDcYqF6Uzh8YeqpB9gQI5rDe5RborXtv+Vq9o2
BCGpAvg65APxKR5QQaO+MmDA/B8KDlutImmELqX659Qk9HD5MkFq202U/Bsp263inEPj19J0W835
IcdBxcT6H0Q/Hm7qPJ4aBKAWXmp+rsIh3+m0JJkvQJHAnbNugGDaBzWerw6zMYSZMCToWyIkRXmP
/ttaSLnSO8rNjcrtiBXgaKvvvgIobOAOZJg5uzskOjREFudTcjUv7nuoID6bnVf5KJCBLEBbhSex
z5wboxwoLuY0fCvG0GxDMf3kVm7dJSNBqHnMbnG54CKD7ieP1Af7FNi41VHt4HXB7rurFwdwrXCX
AmPZJcHJyrPZhh9uimCgPCUj7O6dR9cTayvVCndWlx1d3z03Qf6IrfZSqiFVA2yOsGr2eh9fTkx3
esQTeB/PvxPBag23v23OB7WrbnOVf+DD1+LqOVD1inTQ8MOfbmreq2pfd9kzpmAZSlKtA5IvI3uB
A4c+lByFrrA6egSOtR0h8TPyH7F31CCi6/dafhvMylFuBJuXJrKLRCuevRzBbqt1yzTl4Ij31qDd
8zBCjgLXVU468BQPMYHSHjOZasNoK/VRnzTQupNlKvEr3lZH8uUEIcKpeCu/wKE71DO88WiFQ7Bw
Dt1Lgn6BonnnGDmkchhRxrQXQ8kwNKD3PvoynrLpxBiHgRMgVTe38tdLZNo0Zo/VhAxfGDpiecCA
ZPCDZQCMo2Ujxm3LjIuDiUMw+Q9cPitqSZwjEQy66GXy7hvna6YbwIfT9F3kOXQl9wEVL9+J3enC
c77cQFsn8V1uJIVeAxssMj4CHLaAsb2EqMW172DVGaC7qUntCJ4wTVs34Qm2no9dJ5eUZC/6NGji
0UcJA9jq+6TVM1ibWjxGtYayzdlaKm5sthq/93X5FmBoBxB2cG3IA7JH2H5rl35eiLYpF6TGklSg
UNi46pQ6BJG3oCOdwcXpL3T2Wn6t5uBpgg5UCOUO4o4b9NtCeOSATDWZYNrV5+N6Xz1P5VMUus/O
hMsEIkc5N+RYLGXwVLn6t/wbghx0ZrhVuDQYC4c83yJSXlPk+mSfxlLiUwinw4Ppqlv5PTbhRWH0
odTPwrZ20HRxQE7EzPUeGty7IVUZaT8FpU6ouC/YkYxWenfTlAH9MFK0Up82ZrrT7OCIprfplWWC
aFAEfJ1ximxn7WqGiUf18FDZTGAUPiIymGBPq9qhZviFBPJWas4pnn9Sl/DCzPxS1W5ZJ4DINpAb
M5KMajTwT6n+PURbrVXJt4pW3kiaaZkveuUwauQCNSsl36Wk8zFI8ElFCvDoCDaJ5jwncNucwFzX
XbKfM7+kdQl4VOGhQSMSD79q32wBqqG9lmF1FQ+2Lv/QBe2bzZ1No6pVyhrkSNXcpyrDZBKBklP+
Sr6PhIzgJIWNX32TuIxw8J7Tcj7YvbVOimkb59XaYIw3KfdEWjFdUwFvs7hcSsC4wwze4iXplrJj
ncWULsKfxdRwYRJmpRs4q6hmggDcWfaB6LWzreHgnx+Ss1q4+hqe0m2i587D6jGA4+P3yI19GTHR
uRhPmYYkA4/vooRX7rwS0bVvy/Z1tAD+sb6sgulcFZTSMM5Qa1XfeoNNu12OvwLWcD3GHK52irMy
SBa3o7iPxvqprXAIHd5Vd1yOjFD16Et02KZ1Ywhf4svXzfB+eThany7UrCXLC6I0+h+OpFGdvAVG
4ovI4W6xsG5qK/dRV8l1ttIDk8S7EYiDm0pVBRdKxae+FE8aY90h2rWxZ1bQF9RKuI1xRCRZoHpV
ph5/LZgUTLYGalOyA3YtK1BuAye3l6mAOb31GWhI6wCaC/PG+bpW6G4mtW1xoEYYGeb6y+jnv2lo
79TsZEz2qx+WzIVmY4sb3Q7xWtAeEA0vumHt8lOK5BKqybkyv3KFvCr7UXJ/ppj4X0PnIM+ISJ91
PNXAjuUWiVgjU+cfjJTmwzpUnCummn/JzENsPzmh+1HbCFtPgEgRlZetjnfXQ1/GmzgFZWgnRkHV
tB1gGaf2x2xsYvslrH/tddpyW4BGleYFXHMY801eTjvHcQ+9YaxHbziWY/cTNq+9RlL3dEUIM/ka
p00ggyGFLrR0JyCRdCvVQJc7j+W2+Xafo5fwKfjxGB1xBL+RzFsdGk4H0eG2lvktaXa17l0756eh
wJaTWsckEI6WPJE8f21MBnBQGgkC8ytCVZxDRzMXw/PTraNvm+sJ/qqlrlHhLcd6WHv1o4+ZhNUd
VUd9lb4bR9nShbvg7YYs2pVnDYc/dW3rf02Jq9hDXx0Fj+qHl2GOyb031213Jq28jS/YcxnMxEU/
LKKhkt5n1D28JjClKt7qzt4w7B8L1N3iQUoRCJmBgaZxBCnlgi6sP728+PaTMAaC0njMCGlSbOMj
4WXB2eMqxaXg6OjvelmdIWHf6T6cVeWfkNLGmH2CTaF4DTkGGGLMa3DOZk94FK+0o7+2JvEhBdnF
OuyiZdPWA4WZNIKjIu05V7aWTS6grKmhLjfPfvdImgrzwi4EVJiVs2od5zjZi+AaTwCcH0JIjB6k
PpZLXs8vVKRYax/VyNl3Ko8B7Q7cw0r3L4PHRVgsCisnhAVZwFjh5mjpG3Fwo+kWKlw+dIRDUmDX
47kZfhMIYrDfkIgzZsKeHMfAWj8MTX7MRlYf3EG5YoerjLeZ3kjxXCcrVR+PcU7mBRM+ny7Bbp9x
aFkhmJRvkpVOBY7ltwvY1YB75w1uZZ9jGl/gi67LyP/Hcy7zbD/4L9j6r0MX6S0agRGZW9OSBsIx
nl3F+mBU2Px2hC/+SKxLti2xugEvKAxK/QZvbH4vmbbZGDP8hsKB0ibF6gXKgBbFlwRpoT921xmf
AeEHzW3xrfbPpTP/zsWrPN/ISA5JGm80l/4DkKSsT3UuBj08cRopml4xBm6mEpMXygS2CSeLnXpY
zYQfWGqqyDLERtbzsCWtsxOxHCMxIzEwZGB4OGljNJS2Oy4XxLLxp8OAtyYOeuvGwz7mtiHZZEZL
4VEzwtg9JyO3zoi/lr8ew/i9bV7gR4CjD3awqHz0abb9bgNcyN2vU55ItBpFs4zAsnZVkGkztm3E
kPqfmdT7qW6Xht1tEIAUUnLx5SJSkOBI3+OgDTADNI2X0SIpLeIB0DYOECsmyLCeO2xl0MvRH4O/
cVtg1rEyRgunQPfM/52VglHvo5Ob0KMZ41V0LRQ+ECpazgujOffMnVW9O6sIQ8Rzw4D1lHWESe5m
HHle2hYCEL0BLgPYP6OEgdVztevXcnwU3wyTiiLF5s2roy9gefrW6Mf3frL38rX+qqvHSkf4PK0n
fLR4ssGhh6dBYCO6Y5PApzl8EhurOzxE/OaYBPBv7kkEIj/uPKFOD6hgeUkUtdzNHJV1Zcr2KDjM
lJTdNF6d5D3O31ruM8kCgNxq/iBcw0fh1x2m1xj5UuFS/eLu31LxKSqEOlxttDt6i3pDFmGWf3qE
W4dchWLYOVo3seHDq5PyMraZXpE2Sqm5rjG1TCFcaNB0USvBmTJE+wOKLacuxSpC+HVnvY52si+Z
vMu0ogCE7sGBI1LnZvfgV2AIza+Ikedx/oiAoOAJNKZ5iIatGT8mFM62jUl48pgn2rLzvQeUUpSh
V/GuMZrocQySZ98AqYXk40b02tOTFdYrtylYnzhKMMAuuYNE2F1X2F01UPudRyL0QF6xMcjrg0s9
5pcJgiCI6MU/LKqxI+MtuatucHnbkKixMoPU4qbdwofC3zCZ1r2VhlFRF6LsmofVhJkIu8+MUKCD
1c4IG5WhXSZKcpgLvFpxDzbQdbFGbWfVZ6eJ8MMHZ0i+VUplE1k1JtWj1SKxHKh9xmMNiUR8URrY
w4DSWDzo7GiMIbZD8mkSjOSHza0HXwpZOGJPCRgMqMe6jTeYN4pDhJk9iV84ZAOFQnP0qy+bnFC8
JsQUEHvEIxusJ0BdL3IGLu4GCZ3ro9eDC1to2Ib371FmnBAd7H268iCGeEaGd1q9gVjfHK266YN5
9Wkq8da5jA4K14j0b+lGk/6mau/VoOFHF5QveWcem/BXB9NQrerBUMpd4+BjL9TXql3B7v/XtO2b
xxUwpdElGhEdWAlnqU48VgABO3nFk5MYvO46NiybbkST3LwOYbUdPQ4GHMnpdLO4XisKugPrLe+y
Rx19Iaml5dFvMZIgepUMpqOBcRMB4Q/6CNWR3clT5VGW1R52/JKRWV1usW8fU/swxuCLag5jv9Kv
vJD8wWAAxrjDwo26YpIpkkIhV6mxvs/KR0GMx26vkXWBkG9gdRWI1wRWjwLzMcj83wEaoN2aUPyE
JaW0PDaCB6abF1gEPMClrDcmcZ6MTrAHcRDsJusugqeSt8lzA6Nb/M3FRzHxTaIEd+3w4WPVGtwE
T8rAUsWLz7WIISJCPQWyykooULHxYE84LXQ4yIJ1KmWxDNwGdndDVETvP+teaSwMbT4YYXVAIX0z
u0sxFTv2ujG+au6nW96cceBCd5Eh7K1/UXrOqEe7uvkuiZ7T46WeVatkOImNXIo97kA9qvQaY08v
RJaI9bixw5CGwspY5x7vyq697V1gDZiuWSZQD4OhNFialRuvQoa14VqPCEfj9HKW3Tx+G0190RRy
HyvuCM+c9+GIAbvpAK9GyUZ4dQxBgupdiaKdBZDPMBT+4c3HXKskLdcPoEJZ8wtsqcsUFYcxZSNb
9R4adYuOlp5jYWpvRWudu358Ej2hZf3gG3uYy+m5SfM7pxZq0EwdXyrZcp6sHXlF/1IFp4pIZRSl
z8qiq9tHL6dO6cg97GEHY2bBBJFpCljAqE1f1LQrhovXQEWBa79PQG3lCCiO9YfZUfuUgH7zMiin
bSDFuxXgrNks2AtbvttRJw3HjOaQ0aDh+2iUHgcc8n1sb0ScShOw9mFMijqwwJBz1h+z+uwgbYPQ
BFzj/dYRCs4ku2aT8d0F9D7UPbNPLBVskIjQAOGeNvE/KNJnEU6ahvck7BpM8xcuXKgGCcCcQqxb
qf68M73xYDGiNZL2NpNSdwfHZHzIFNYP5vxBK85yktfFm+ijXCAXtHIjPOgJbpmvB/t53RjeZaj+
+Ig1Qv+QgQKXNhTkyc8ot939TF/n6OSvOhdXo2z1KZkM8OwhYz6qNBu0bBjsqO1ng5FzWxk0C9Zy
UIktUr/LktSn8VyXMWubYsyk+YyefPHQFhZQEWXHFg+KwknWeX26O24gSFIsKh01PA6DcWzpj3Bw
Ql+CNU93piC6TjjTU+wtKtRxuCrF4s2iaMcEokYYw9WBTpEGGu6ZQlEINiWF7YNjBdgbersK/8I2
G0kCmxZW5r9NurPOx3AHPaevjSORav6ggUEwsCy+iJKatQcR2xWQDSCA1Hm5I3E4oTHX7U2fRqs+
4LBYF/FTzGEwDi7u9fqdqVRp4v2nXNxY1VFX5gCuNtB2/yhyqTGmrWp87H5TxBfuS0+/gYnsiEc/
tk5i7tAhB0yjkJRrwdN4dVzrLaAz3LZl5nnXpo+BvKA5aHedDW26h1qYATT+4iYWdK5av2voSgEm
bJxHI8or4aLpmn8QJJ/JSMw8W3d+csvdNINL1cx02lKuuDusbEJp/aLbC5/p7vjKmsigSUCENwCd
OemV5OrBga7IEDPxok9tZPFRRIYD3GBZQVxo2J5IlUHZI1vFAS9k1/SQcJq7E9XZx40jtvI1vn7e
UdR5WeufxdNc8+fXADRS5nYZdmJo3CcbnhvXqjMQEgiWK6YZ2NKtGa8IgG7BqJ/K4mznwT7SkOVk
YGn0ZpaqLSrItLLFfBxn2hD5XgwZBV2exsiz0pHT85EDI6Sk5gBkNYsQZrDg3XjpyYPpYKEkcbXy
oacEc0ad2JLiGREXBFvRC8Nwj7CclgdmgbBJOZ221iEP3sVmIIcSzhDLh9sZC8qRBDi7OPmyIOQ3
1vSnHGJXUOGSTMhJ2//UbyZT40z7zT17W1jVwcgBxzUwuZrzR8XCgMFx4ZTbkvM4YBJW09N1EEDJ
ecQ4M9hNaHsUyrQh848BLrNeRnA9l1+d3VyGT4l7EO5ABjhEGypnTwJ2EFrjSoK6OmcTAWG1AKMz
6zgfoieD+aUyPStpBp0WdKC4JnjtkF7TBKsRplMzgcg/hUw8J0LoU4lG1ZZB+AWl3+hAvFHdOJW+
6CzcmroJvV3yaJNq3huE0K3UMHqI61M3nVQXKXJ7QhbbW/dGgwV+Ry8nIugbc9HUb9EAQc/+TFBv
VUq7fk8BkHrWUUhx3ZL5yBBwowx/AVFYvA5FubQq2kdvZ0b6xQV5GxE5WDWnCB9g2ubWxgogga2e
aXuV9WSUwUKZjGVSeIgS8TIawsWYfSaBs50w9mjiTQ2S33e4bCJI4hR2qmhb5cZrjuc97bPHGB//
t6XrlHstGVYNhdmD1ZmrcSoulgEhWKe4GQgDci6lD9ryyTxZG7N1674Kqw9zPvoU1ZxOY9sswcKJ
HuBEAtwsO9QvULfMYFmCqUIa9+b0YOvgpQqRm1KbtsbSUorHyXTW8iralooHo6auPDmfWX6BuDtr
ydpgX1TKpiZD2MnOuPcwX6uikuAbavnir4JZUFFY10hQHEhOA6iz1mN+ZyPCYhQBQN5kn3G4zPQX
rab0x8ogeeEz6ugp2/bEW7GDk/lWzN4ljUmjBW2sf3PXxA2NhRWR00AeVEx/VfQpCxsZbbWZPH+l
lcHOQtFrkvmswhNR1A19G6OZt4pTX+LtIxwd9laDLGAfQ04kDmzkIGzq84yz/byOQ3L5ZtDFX5eC
R8TvrGRnioj/+7Zl/KOhGwFgS4TTwFTKyi/8va36m0dfFVlVFugChY8CpZl8VpeJqvxbvb+LqEIx
UZs1ZM2YL27s9DqMf9D6dg7o79Ac0CImHVpdxtakYZQMuYLPubkWQ3WZYEPMIDIuLyxmkM9lkvYy
AjZ36jhvNOiLSfDaoMgugZZgyohQdFJPBcxCnKxEh6PDR9RhziH2G+aXwX6PHCha0EA15Ucz+mOG
uzki1B7fMIFs8ACWE1lIm8FAiDNNvhDERvrcevT2MEIBTdVjDB04qB7jQYSg3HJ63G5L41f1K7IR
EfiG7Mywms7cCKr+oUQ0n0HfvShxC5w6ATNr7CPsOlvuEEYX0nyrXrXs3Ffxpy5ArkW1oIDc0Al1
GRHY9q8YTfjMPwqmdgEjZFFShyV2pXRU8M/slwg53BgTlRyXe7zZvsb5SS9vxIr2MNmNBwcKqD/e
iiBZNKH2aGDALeoJt+dCsOfvwntqjRu560L2dQl9sNDYdyEjRjS5c0tUqr/ucbjqZu+fWsY/BGHs
g2zFf4Qt59IjV+UAF/IsmzEYn6U6ib+qgSeNl5N4qY0qqca4n/sjHFh8AeD1QAIB39rUcA0ZRHMm
LaTiy7GlwkqjtRFy0seIeYEDdyqAy/whwiqDGzkLvsb0OoEdZHi+w8qLoGWx+6OWY5TDnPetk7Bc
GXiBcufaTryMFco0OK4601uOc/Ej8ugLQOdWsBRq9VHJHfYBIVRcm7MFhRgfQqw55bux3fyyLd5A
bh+IJDuqXdIve1reqA+XTjfTk1ImjgPmGZq1wmbibEHjasngsUx4yPPnwFlYGzh+zuamKq4B9Y+P
P0sC7S10D7HCoqByzQoX2VW9dfGmr2GOZkW1Lgblyr8Bj9uJMNWK/uHD5OA9pY9P3bRM2ZM1gKeC
Z7bBMT66jK5a6N3MxOxTU99i8OYaUoRsx0DEM58js+iJ1NK6Q3+ZraioUN1gfisqi+4vnKB/B/ua
ix+wJtbtnQLdYZ6RoSbexuog6lJPTg6pufOEEzm054eo6M5O2Zxdyzt7EcZ3sOo0SDodr6eW8adx
IW+MXrK2T0FIhVXR1DNB6bV/TmwtoVytETnoONw2U7JRfXsV2SrHFDLUqUufAz08Rnr8BCMBHV7W
H9OO0ECsXnmBCRERyLRc2k9iS3M1WKT5kyt/ffLqBXsYEJkFPLSN/GY9wQSMCNBGuGAjC4HnzyAF
rYTXv9YdtQyZpv5NxzuMk3uUk2c1VNfcaV8zMwZSM16yATOgNAf3B8Mvm6fiwzSxC+zibR523zlp
e77G/nQoKchYsx6mocNJDemvnu8H1/ugepsyXFP66DW23INZzxlG6O4hbJpDHGlrzbB3BIzogLwA
A+1DPkaYI2K8h45zUIqlx2DHwZjaa9L93P8ZYKmN+q5hjqNqu4CS0vlUpgSiRUbyz4UReZ1yAYVI
M6AwWYSgkpu18wcYHTDXmEd0sYQCUHBgXw4bbR0Kwwl7Gsi05YCW5ZxSQniort0R4icu4zVpIwrK
Dj+/pXhF1+G+m310qFtKRhvgBleA3kQbhnLQ8pnrO3DpGF9j/YuJPRAxgWIyq2bUFVacAiSV3QLM
1TNgURIXY3Ujm4DBgPTVcgMnHJCs+ACaTRHsXaAld8CaZjYXGrosyCuLZGqwcfxSWnRg9qc3fobO
1WV3a1gTxd4ySQN8dq52GcIVNF76oSSADiZEjazaScNr4TgboOw2MxcpQdYuF27dtTeuM8DJ0dt1
QbTn2mz118BODhpWfZAA5yhZ3980M1BiinC1IllRuSqHuYXR5+17em7YUWP8GgOhNUCRMWZyPQa2
WEFQ+khV0ADQe+bp/qj5mMLfTtqzCw0HxsayMNB1ZhK2fXf8l+0y4eUaEyHLSdDV0S1jgpWMLbPY
vVG2j9bUrGwLnmGxb4dNqCTPNJIxKwcPXDgQq55jLMHbE866ebLSNY5muEACyzibEls5J/j0wvRI
GJFib+fe6SVwTNK/ZGEG8E0aXLBial96cDd9UmvOOiXT9ziBPM+wTNMYgMBPvTMxxCas1GbiabBF
R2N6aeCRDp1xnVLNfDApd9WciQJ978BQd9qUNA6hf0JkSg3A0pztbYRPC16WU7iBT1tFb/j926Cy
stW1fUYNnzHqronAXbGZC7ZkQUMBKwZrQedgHMJpZX1iwd0mofkQ+FLbEy0f1/dBOYx7GzcAzW1f
++6YEcizrFvGp3HCDZnn2SYTMZA+tx2WOwaMUKx2bJjAJrWVyvaNQ25tSobBus1T7D3UrGgM9LMi
AtokVhfixqttYDbsaNzUTClNapQRamKC08BgfzSFcrBpb1QStNLxDeXMIlTwFSt8fKrP2fDF66vr
DdBdUMJihUFgpBsEqxmakpG0L69HbfPJgFGYn8VZTv+pwCfmpDZP7NeoeptA4jJdJD5IH8qMcMyb
aW/aDdwEVD5/BtiFjm/1I0/VUQPeKh6s4ykcb6XNDez+4v1MoEGA/dkcvmE03Kv7usaywp6XQ/kh
WeqCrdvRaxgTODpy4FKlPxVz/giTHyCPsDuuO4ZO/Gp+50DJ4HGrjSN2Jx6lMEgYMhieev6SzOU3
3fganQT4vA7LnPcIM7PYRzw1fmAanWAjmtjMmUP+YJk3emZMBbgDniT6Hf8TuA0tFq8UOQ+1+moM
154RejevhxI/LKDU8JVlJPMoX2WiJloMuNiob8Da+S8XUxoelEfFxuryivaF2pUyqacEUh06swwb
T/oUL/yr7KvcoOxeF3qxNEG61qwGjLscY162bfwSutuxDFd8EDnvewxXFnpDIpVioOWc9hlcjZxs
wWmuj7wSGLCqy7KarRt0GEi00wP2Xw0Ln5E+ANhUH9UQCmz3x8O04mCtme8tfESHzov7S1NwEwrs
+1KsvE8cPTpeE+icB4hnYi+RU37TgafqceCM91rkbO8cHXUVwNP/EPWmXTNGbBYzZFYzIIg9ZbAK
kh++zGDyHKUdfWHmX2P0Fx01GWPhdDgSr7urqDZinmhftji1OWt5FoHGuUc33QyneSRwEbEsuvQU
vhF1XNISYi+2vEgP9k1g4uq8sGlhUoDD6V85HMD0FvK2Admoaz3z3QlHJNY72XRK1HD8Eo3SWed2
xE6dpx9SWhXTr4q4sjHXXaqs+5qCWsNtLrjJnDwolXXSEREzM3FCmFtCNOZPKhjd9VxNE1dRTLy7
Fe9rfePh7mteAualPNvMaza03i1Qfj1se8yU2AK28ivruQRm5gqkheWPGjAUY0kNAzzJ1QiryXO5
Bc1T238ZPcWb4KiwtNhDfvHFQe8qSLzQx6npiiyDQNo2OlO+kZKIeg3jD0vdsPGs8immS+UdM0DB
FsgDuqninxGOZ8X/1Oh1YmpGumBshSOG7ad2/BsZlarvHtpwOAqJbHQHlzRJhSnDa2fDrw1Pembt
dPsMNkoJs52bZmNbH2Tm7CG0UumerPwUZxaXGy8kFWYfh8NkllsdehrGK8u8/jXZNa5kR3WQv4Zx
WQ1/EyYGlTT1eftSQ6RJ52g7Q+UEhGDSVAX4y6D6ppLySvQeiCY965OVwZIIsGyKzAV/qHxbRvej
zgwCtE1Nq2AxxRAIph5xnwAg4iU00RkGwloK244ZDQcQ/afk7FUI0MvmgFTxkADMjA7ifThr/5F0
XruNI0sYfiICTM1wa4vKki3J+YawxzYz2czh6fdrL3CAObuz45EYuqr++oOttLzcIUvvA+jY6n2A
XgXToLD2nmJQR7/JkK58Fo3qa8YiDBzaH/VhGtzeoFlB21L1u5rss+LqFRVxtI6zM3T0TNlLSGuk
XgGG29axAuIDK9KjIJUGKZeH7zgCT5mZOPZwnoyRqHOBwT8X61nHaNVIz5H9nCaXCe3KuOunJ/4X
wp7E1yNIoWuW/bHVEBJTgAqQWaTnqyKfAxhYyhBB0jJAJFOdnRGKtWwfJ9Alm2mU8R4lxMw7PIVY
0sfwvAhq70YInxVmOMM2zadD6LFAXS62kJ+a9R0JN4ih8BeK1Kv/oHI0MdsxBsS0w4gzK2tJpz2n
AzSkKHKNVdrPL310cBJOGFKdGi28imJ5VQiKyjSsmal63fgqJX5oi0mrZA2nqYyvggbAzYiYkigC
yp5FknN0sHAQTncuEv8T+eAMScFMYULnGhItwbyDUmmCrq3N3daPcggmeOmli7bJ0F1JLDbtlCC5
pnhpm/oUKpir1IoPC1FAXt+0xvxIoSHVmDJb0tymijwxYa0Fy6q8DOGTuTgvBRsRs31uIPMzo6go
WJvgjpC93li8SJYAQMEKHcQrb61QExeEuE8JdkyQSb1ZHetqrTvxnkOfvGgcvVm0i5kY57q7zWRz
FziaZY5yBwzgwEG29NZwbvHpXJM+iLFbR3s2tS4RFAKv7z/BonrawMDIRGXS14oNeiHVRijUDRvu
AMtct0RUw9e5U3enhk9mxdYqNzEAT4ZdZpfE9sUf5ttQc3+qAkwMCKH3vjsASnWmje1FhxPOwOdU
sJkkgTEkLaDzKt1PTtV0Gs69/rNMl4RCYSavTTLsDTyaMwTYCzwRc/mxMIhLN92MUQrF9e88VM+p
bf6RtOjxGFozkBbcNDEBZ05H8fVb59e6T468poELJZBhQqVNpb+ESiqhI+EoADC4yZNGqvikzEq4
KYbbmClV4awlVB2Cy+I/KshFQWWldiwR5yPTqrDU21vzmYcf7wxKC+W9iIijUnn15dl+k5yelkIR
sGhsoB8ul1aDbq59+/VtsXAqZ8Ju7lWlAFO7G9gPwbuSg/Mikpc68RlOEBX07o4Dq2FrQnue1GT6
UrOLytn2JD5bPgosRPQLnvxsMAoq/wQxgGPZHOlAPdyY71ozfJeaInPwhuUBmn3i1pOQAW5etjk/
qKxQ2fQHJEf3euO+9dhUgUYY7N7Ye1uUDaKvIGLuPb2EacfQg317JIt/HXkZ5OfoFqm52bidWFMn
1B9L5ORaa0EHc4WA7oMkMiXxL81sq2SS96Y5Le1WZs9qXFFTCSsxBy4qdR7rsSnwOB2XHiGqpu8m
v8Z/IN25aoirPhyrfJMWGUzUvsgeViFGfnPab/zqEzX2JmeLZXvtvcBdgR7eM+b1MlcY+1ORPbBH
znoMXzkQjQw2SrWT7qMKkWbPLPtsq0VbS9FYMJ6F3MPKipfYOWljpjhQaoz3oXZFxgZisQ5zyuC8
6vuXwryQNKcqTa66BAZPByI0J3k10FGF+bbjPY5hByA6hPp/pgSo6ZSHfsafuNVJ2Qwf3dm6Pxj6
WhjrWjhvdXStcMDKFcggN3rJYpHTqQnfBFJ5B6DAA5BKKVczC/7MZ7cHrD21H0Liw804mJH7olMQ
I/Y0JnyKIt1LrtTfCJicJxzT+ui6MHgI/q8/H7UG4zuWf/FDKuGcSZKywKlE3B119u1x/zmhdhwI
CmKFQkJsu9FEdSgh7Rc+UTQbAJwJlnaUYIKcHGCVRPmL2cFagsqnIdwwzf63A+so+dSe292ZzbTO
vfaRZkOh4JKsY05BPGD2nEu3DDkLWwjstnYTE2rV1mzbER6wWDIJB8CeF2lIRZ3uSIeOPGvP2uNe
QwYPVsVk4vCek3NO54Xx65ydaZ7Nia0X+2Cr+ETLoCgDdyNiQFwAW7TYmUvVFxz2luLpXwpydj3P
2rFOgMSJvcIFRK/0wxPDrVbkK34JcakHiNdZnEx5DkC5HIbIfKzgpIFmj5W/aQpOuv6itvKuOV8z
Y+1IgedfyIq6WOMmtrEgRADKKvdDGjCi2GQy3VJYaaFBtJX4qfqYYgANW2/L96SaArcIIbLetdR6
hfmPJ51wuQpgWo3JaOt8KH3NBrsSCq/9Gip3FrNL7sv6pwKxKSDK6ewmIxIi1N9buMOrXdQ8bd1Z
iDnQBrkbk5XZvPuLizUTb3We2HDO52Wn+hFSaOx5G+JgyzCtKlKMQRFbAr2iact+YN0zIRZuyE7C
uWKNe8dpHbdCxTI5NNL8oh6IxiDsmm108819VCy/NscfCOFDbs+BTD268c+0GNYMleAYI/wy1XXn
cNRztQorLZ5SMDcS0hsoH/jtonLOZxdPfm7sSb2D6tMz5nAeJFhehFwEMiJyPBihl8TBwERQzYbq
gm02O8PMxWKgsahzlngiTmZz4+CN5BmeM0mgSh400CsUBR57zUYRVdQrlCnC4g8XgZEDAK/60OVn
wTxF64azC39bWu1VU0jVd+f53kanq/5oSG0BjYHuWSb9LuTDxuxYzT69dbDv1R9QYIqDq8adDi2+
xkZRDSzUGdXtDbzwID5sF0z6N+/SAAHlqtnh1LyLU94+EobynMS2O3VAqEPHQg6C02fo8hmgsABg
LPpn6TFXYYXh+flaiSlpUBONB5yh1HPHvybCmH47nH6tBQsjZgrSR/y7qnlmTT8gq83LkpiCdFV2
8YqbhDc11ibsvpNLXLOUMzeqz10ibHF4WfLxYiKPrsxwbUCSnqCqqllIVZc22U+xhgaJHqM4E/AI
N5pd9wvDtYLSfON5dFEc6NwmuV/y7MCwadAkqWHz7x+BLRvUSTXc7nZnKWYtnRYEq+dRQwcNnBT7
XzUaxLkiUqyzNtwoC1lXN85HVc60sV7RxQobw5dWSaHgMfVOdMO/+Tywynb08tpncguz88M1vUPk
+S/xCNF0WTworhJG6HBQrz7GS4gtjaCUxHt0ycp10GZZFQVmsuk4nFPuYefhsxc2zeEZU7bnNgf0
ZHsBqFAo8YkT5ss9A8yhnNn/Ffc+wmHJ+cPUShTzaKLeHMEvLFyl/MAsjRWt9RmrHmVJlk7FzpI2
qrOqCZw4vYQ05IFvAoLP4FlDjh1/XDQ09NNt9iFPzs27/k/r3SfVA+pIm62he06y9MlYLFxFAUbn
Ds+0jB/IwPfZqx2aZtKRdfq1kslvUT9IdoCWz79bkBukVrM+FnHFySuMs1W7z0WY4Vcc3knCvauZ
a5Q/mmP7Aw82QLP2VNV4ECVrk5Motcdr1JRHJSvK6pcE1CNqnyPfAIhKjy4UAMgh60ThVe6X6cIS
YPdbc3XUFBq5/U65yNCc9RAFcgKs4hIHzfoSnbXGIhKXDUrVrDjQ7+jbSQrNo0cI3BDaeeZLOFQ8
bAx0EES10duj0veLTSIJJKHses5uGnq6sujRA+JXYNRCHLHlZo/qIHMJtHByKPUVSXUbJUTo/VeB
oARCG2yhU19hIVD+6Mwc1WsE251H3Mc4lKMeQmdPZrS+F8xEA1QWe2Y/zPgiLA5OeLzwNiYU8NNl
VPZX2E8MfrRd0v8l4OpMHAog1S7d4DsHhqQrgsn8C2cSblFAWx06Osbm/YldhMdGp7e1e1eZ5PMT
KvQTNPYw6FWIksfX4R425C7ML1r5YnC20FORtH438+otlAuUEJeixXCI9GGoV5UbQawyL1x1ON6u
sTM4V2qaZ+VhFQI8YgaU9TFeSeNJbUgwYjJYAZOskGzM9mztFJowmia0VHPFWc/buh0ZTBcKooct
MnMqYwpW7UgHTiEjcNiSeTQNN1W21TKL360ik2J6UXFEEmjFAkgwTPMMuq/Xp9Y8+3l0wKlnxXiA
GuBeDc3T9JSQiJmwIzBfFJ6fhwbyzF/6DwxYE1oKneks1KY7Dr2fflqljrFaxMkFsWk4rYQZkAdC
GzTD0ist2IPYUydEDmsg4A3qOQkguvBGc1hx/Gt8rL8g4+rTta8DqBVqgN5+CQssVVxwA/UAEzVR
0He28wgrhnyXTlsB//rohweiNMcPKqbByZnQ5NXJ1S64eeNr7sLpXLh/DQoqaOPIAtvkk9KVuBCw
oGCQ6RbdRmbwEeqV1LeT9RSXP3aYY7sSbMCTGoOatHeSEQOPhy4OV71MYIbsFC44ib2iij/kZXiT
aLASi2ho81kmrx2yio6VOmeZNG9Lz8nPszvlfxC/N0c7lLpNx/XoOal+9DFd6zFPlxiwtSs/I474
xAMYVQMhO+U59XiB6g/PPnHe0zEl+gfuGbwVhGoufrntMO1HGwchkd3UySUKmB+DSBBQc1COYu8N
nWg4MI2yh+nsm4EWrWeHp2ao3NibE4F9CvFieGNyjXCM7DwI4rQ7isgWctjUDC2+/1RnFPjqFyy9
qZ1tbU9/UKjLk9tML66NcL66o7irDkaVLQ3SWmZYJBTB5RthhSAiE+FaLPExiqlBb5K1JB5ZOCIl
E0vTAz6mLOoAqHmlhGa9smL5JxK9W7fRwWsRl4R8F+mbYL3uURgZ/ONyl3TbvtV2+VKadzULRKN9
ps4O5bhTtEqfVn+IaWupuVr1YIQPLN/uq6tmorCKP+fy7NJJhI37iCX2qbSeeicMGojq1SNaQo7X
Zj+RXlaxueWYx9beU5ppF9pG6AhAa3MHFNMxgQ9ZQV4EtkDtI0CYrFey3+akM1nZuoYSP49OYGKI
UdNYsFzTaDVzuuZ8cIhv1C7p7PI8uXTUg8XGg0nUT3g7mVzsk5GLY4HfAHRIgvxObE0gR9276EDN
aFPCxuEmDXxqOh8B+k00A3wUkNsBYm9RE4Vpn4dFPlKMdhFtroVex5Dzw2jIRIHPsOJdG+vh9FSL
4jGak73sZ7Dk5runns7TpZnEpY76g4B0QJASroAYmKVQpzqiBypzMxRNs8pqfFca/WlgtEXn5KfR
b2YRJlCJDakKmDn8YP/+MGtPXjrtPcDRzEIKklkLnEpySASxwjNag755yPQEI0exzcL41R+TWzhr
R+mgskU6Ly2yKPG6QJYGWeOxII0orOKH3B/JmqpvQz0QpFGv5475XxsTPAy91ZR/e2L4tlL5OTrl
Xujle5nU296Z9iNXzV6Sl66tXnJfR6BmqrgkdRVRvLuZAz1bO0We9q1J/IhYAjtIqdVyNOcoQRCf
0nlV5LuoZiME6FrCkeFShWpYm7qhkNhf+sizyAoYXp4aKtQ9/Z1N5wGn+EP8YWUmfmgLmcnYV6Ch
W+Cz86cwI2ISDgsNE3u9e7KGBc1QKzYFMzEduhWeVCUs3ysrV1s5wcynQ7uyYQRpx2a4TNWwSRvG
dJyhLHrpoiTk6hEapHp4Vfve9t25cvYakcAAoTDvr6gCQTtMyJMWvCRt6YO0Q87tefreKad17Wr/
lsrIVrGVBNqkc8xWjOXYTq6LZr/A8WKtnGNogRKI4gvCZsY8oDwxk1U8cDXV3BjlD7MOLb+Jb4ye
bEMlxaiICJOlfU2zCrPNaGX4QR6JB7w838wWqybfpthhtYIWm7Wzb25aJ4NjQ/aC5u65LbM5sJlF
umh1ZEKOLD6q7HNJjAkzq6+xIaijZFjyig87NBDJeik5Ucyq4l23/34pYSVlxJ7BaqaHe5zHZG/0
8xWb5tMyik+pwwZsXFYL2IG4hvuEvwlgw8FLFgJDq0073UDMRIqNBwes/olcHmn3Ez9Ri38zjGqb
rL2kkIUGIZ5TzppSuLgbKNr8SUf53nQw86dsM9tQj6d3HMbG+dvLrJUeo1WtnScjdY4M9j9+jDx9
En8Er8ksg4itBWPnYCRoTUpGDkuu7Pl5wj8+iZjlIEWW5bA2Z/u2VNZbSAAHUS0PBYlF9xOeQN9h
/W++tAlRkuIrJLOyNFkmEN55QEMaUY7u6jtEX5Tyu5Yt6aGB6e472ar2wiuMDVo6ctwVZQi4DCSV
fYBZ7gw4YfQejHJ2XKz0DMNqG7xw9jDCsM+ztTMs+dExNBa2g3hdJQ47cIXtHi9TM1gwNbPwZx2c
jKNXyveIEalFOGJo7BTTJ3KdQa2RVoPC5LhMYE+tuWIHaROMBCcNvN+SHijCJj6bRh0aucmSqRpF
sAjuFg57AFBDAyu1aIIINlzBrGSUWHM12zbnWxjeZ1QOgXIEcyaI/4AjyOl4O5weK+3p2wLmyZ1w
M6uVyyfaOtU0qxxgNrsKiKBZgj3/MRh4fg9Izg3I68UvjWJbcO/tlaa9tCh8MHyHmwMFSCjVYOBx
LoT8604jiA3KAd0J2Tc2gU/307wZGQKr+SVKbSzMAZ0SqpqrZ4+wMFgYHhPOLHtC0MIbgBULgmv4
OEm98nk2MJElceVcj/HacBCqgFhT06SWordhi87zj5Tz3hO/YXNBc4j/RdOOaxdMgOT1fAH26TEo
dT88fua03NfLtGdhf295jMbIBFMG+4SuodYuU4f7kvqtTjza7QAzs0N/zwFobHSUUxzXLHBytSu2
YTJlZngIERoUmG/q8aeBZ90MtE+MsAqgh5VKyaaIpeV5TuMDn+k8NNhRmUOxba3ixeGLZORg2uJa
1vqPC9NxjOCOZMuXLhrcnKObCUURF79tlhEiRyaFBrXYiGjAfRLHdikPUEQWq9AtyJBDUEPn1uCq
xDiZ4dsESWD6HMLAx2pGi42N0i03Xnf1Rrj6mbq3sPCrBu3bysrjRwSMV6KNkRiQO8kNSyW8h5Hp
G5KZ1X35/PU8VFBy2NYbSGWy1whXkMaW18WeNw1uIbSMaqXVMXlhjrkahn8enHjazyxCzbJJmW01
omFng6Q6rqQCbtRu0ZkUV/fmGzHcBB+BUL+pWrFTbnFpwmFyVJ1z4zZrKMVftmuQ6wsUgNxMkPfA
ajCBnJjT3Rkl2Gl+xsmOFmObwUWDs19V+ESxPfiDLZmieK23to3La7LJ0IeM5NvErALaCUQtZR/O
lLMgZ7LDvTBqIkPUyKuvc/3TnFLMn0zkiVdcHyEmgClwA3O2wuOCoN9jKsLAPe+2Wbe8xuVzMe/5
6qGN8zpxvEUljsqfOzaZigJT754H86UhWKVrxrvmrbN8Wrbo3s7Gi3AvRomaWeJ45eRIKVu+FNDU
QlcM9XgfhwVRvfHRrTFnE2a6WRz5muRXM2yC0cF6IhvZIDgBkR889JmrraMKm8DYus3hsx56SJkr
tevSJS8SG/vK8e7n2AEr/wCQrP3qo+1bjAscAMRRjF+l5hxFvzDluhKNP7ElJSDMAs4BKAJzjDaI
bV9ZrpcF8E3r1A/3d2m7fNsL8maoopt2sINK2UHzaGNiXfkkl+Aj54fhWf06dQC+DBKeX/5mYfnk
8sEssnz9orv4KeiH1viU93TaGqnPSEmzXHzZJi+M5N7CK2nbVR/lx6Hz9hK3D4tWXqv+ZaUZJIqw
uEza3myT36W3MHpwNtloB9bCq212QXOYoMBjwfwwWtj2FMmLwYnksIHx4/QmTKfn9BLz1hBpjOzO
/RpYrvZigToHbyeTK26yyGZYv+BQfkh7UOGINM9nFWaZ2hg7pmDgdsHgXI4fblm9h8lzPDNgIsDF
wCQOv9WilRqHA212tXMPBEB8hBqLZsxPoyE7G9wzwgpQioGIPEjsoBXmVlOAs17bsJ35cjnZFMye
acCVZAGWoGVyMFcGKi8e0fiNwwPjUxoPk50oA+YYiVONPTVBim/FomiUTYIoF90v4sKwzkmlkipp
Z8pbjuXfJYRviClILjEqDn8aD2wVx544S/dgZSVILXqYgxpBbLopyEIGzw4Y1eNsgSXONziGTcCh
NFZ38KExTcYzpTp4CJqGCTd8RBYVzFpfLCsbNnc1RQGZvK5gd430qhLtV4kCVedwBghlKrKLMVBs
1t4acanMd63AdPJrkZ+MtFoFl6l1n/NkeYL/Y3JmLPSvVjpdIv6/MYz0kwZL4nNTI2do75jeJ7NF
IoiWnF67oFGwuZUaIBnqVH0/y3GXqw+sbZIcozEeRCqlp2CPv7MfCaoSrVsWynbcXFBsd4Dt+j/w
q62EAkTE53aYqRADFyxm73KL6u8+nIEaMDBEUPOvZdWgmSl+hAiQcXUZqmzj1yCJcUiTYEO4128e
MyH7EXg23QC/xQrXeNP8v8jtlsuknSvlmaaNsEZaOZ8rzXlc2vl90exHNOEsQuqObRdcl5ICmUA5
ZZ6c5NojUNYV2pP0yhsoSaqXt1CEu2K5Kqs0ZCC0qvgQCWQxZT6cI85CfWCfQOxMyoCamE8+bJ4u
Jw3DQnkRxc/5FN9aG3VWvLJMZtRUhMB6uGfhu8cAZuB7vWH1t6KVKLmOE9SnInvGw3IZTnO6XfRq
pfItgMWSvNr+jcAcEMUrF/l+YHcN6IKmlU1RBvbOawb1C1Bagx1ADA0QuMamZGF9xStK7qP7pZyH
bAgXJWJp9BhbR83di3HIJySt8Mzb7qzMWmemz8IUr50Mg7GY4Z1gF4OMdBR7M1o2HVW/BqZlIaKm
NMNkx2pOa8VRHUzxpsreABI7j8XOQ6XFqMsY67mfYYr9N5CzbRmvfeXtZI8Cdpp+ljC6WBHQlJNb
9xFr6YFLjQJmYzrGFwEpROwGwgQhtDNxH1Xxl3SwueQqqfnD718nzMdys8cz5t+nmk46JCkLmmnX
2CtF0zKjXpweXe1RyCyIymjlzORTUVGH7FOA8mM+fufmT8WMsRM9ZppJnqfi6HvZa0ytR0oEkVxf
JSEYGNYn1dAcGQwgxZPcySoGEEoDY6lDAylQdO7ZELZn+99ibBShzKQfxgcRsRsNwQwkDmRJS7kS
1sDjFB1Mffxi5a7W5xjrVckr/2BYGOzTvoExWP5P1tzY5UDpo61qikDU2d7PnIsqxyOvo83pbPc6
/g8vhOKCT7F3dekmlP6xzxCXsIegyk792R9Z2kyhoqkLQXuPKlowKSr5ytyOgRPCOR7Koz27B2/w
X7pJ+bxg5a4qWZS7fwQYnuAgoiboeGRWUBscDE/1Hf5FfzuNpl65+DyJ6epEm6aPnryq2aJJvm+h
KpH4VfJH/B9vIN4TAyfzBIu2szc0B9L86p8rkjPjOl7RBxX3EkZkPFp04T+xUITCEMvZbudWcMgi
uslWvk82tgoNQ2GHAxcI4h0t2bNdIC6CtRnrA0z+o9FWV08yeRg9KC0HTnYven0zuUeP/adMKl4W
rSYRDzeqkDgrCDvOaAOsR+tqwvcP9tZd1w+n0KWWJTW9/Weqd/fJ/MVCvIkNJMn+Rj1l5hACpGm3
Sa8xcrNVbnC/UkQBcxFkzGBTSGtuROlOeR5EGlwodujOFJJYkXRsG1+XMF3NDKKCub5KsMhEp0IJ
67MKy+AR2lRHtPp4Iwn61M5ukGEg5nPMsCyAhv2nyGkxLA93Augts36VI/doN3swXmcez8ZIrM58
I4SmoYE0Y+MEahyoD65P4qhZ/ZNTFe/KcaRQTl7MpTqL9I4NGR+Tpb9bSZyYYRwDxiNZIjUuu6Z9
8mgptmPB6BSOtBpsO6QwPorI3c/l8Khrn2z+sCNNxw1jJp8Z7msPxRDMPWST2RpiWyJU051dSfQt
IIGnb+w6knDep8c5yraWnh57C/LLMD2E0A88ysRSsO0NE/McmqxUh3ZTYDIOah1+6+XEOrdYHq28
fqqnl9i6FmGIihy3M2RxWFEcvVYcWMdHOX5wza0GX4+bAreAYjO26xKdc9hMTOvXIr1p5qEnZpMF
HlxlqBNh5nFU/OqxuY48wpcmJxjbFncBb3h2QSw7/O7syKL6ceBmE9N2H2J8xTKF3txy7NfEv5q4
qOTorSsdxQiP19RkBKJKHmEX97h5vFSwnOJ4/mcPDmrUflC+xupi2Fb03Rh45UfOGsfK9UxExQSX
ubK6t2jx14ksEdgWq5JhT92PDElO2bLa6mgBYmwcswQWTFCmwIAlHwDd/UPLMJdOV7pwcyQ01VTY
s2CXqeuKTDYdM2aJ3vqM8UqxiPyO2RcZ0lQRJXRUHXOf4MTP+opshP6MspeSwpHoptgbA5UssNVi
j32aNImA1LzHwawDrU6PqevvFFsjizBSSbbV6J3CRXtIADOh3yr9IAZSchjPhX5uTUZeZw7JLLS3
cqr+1bJ9anHfMPpjLPyHlEGs7MqbZok3wzeitUadmJ0hxx2LBes0FPTcS7eL3Oojmue3IZsufmkz
RucMGFr3VfvZJqvhZnYEbXjzTFJSglBrahEG9aks1+FQgH65jPdRjSmEaJh+dXpPx8WVRzUjkr/a
1Vjczovxavz29Op4ZVXhunGKByEdiqImj4ztT3DnNSVxytA7MmhEuFi2xgc9+U8Yu49WIoltAJv2
2y8NRVfapMcw8j8gjie7xaRbmVL9OEtByKN3qtM5CEOkjV6MNqdtzFuHocrGng5+x/4ydDiAUx9p
ydSU4RHVLRNn0uCIjZ51rMZHje8ux2fNJgJ4qPNzWxu4YOmgGRz2pHIBZ7nAoqZ3jC0QWBacKflE
qJFX7UTcrwcGRgHVl/QjjNx/ae+CD4kzfLozS9ax2VHuG5vuO7O6wJx5MJsl3Vcdhiac161NhD1/
2TRhN0/QWmL9uK32oSWSBizJt5luQMS5DzsfG2ECv3AU6hkvTeOl9OSxhxlPKQswugxcXz657FLt
Cc8WuNuDUezzOVk7/ARPr8+tF1JlJ9oJc37qyMVVpgId+xLUt0T9DZjhNfsqXyAeJPGhcgdjVS6E
E3WzF68qDBEF3iXzm7oyE7RzQ0w77EEe61Y/aKV/Ud+OrPnNYH1mnOaETiKmYAZS+a1ZPAah4a9T
Sail2/M4nFD1C80NOV4ROS/GFxDRQtJsWsl1ptWP3ZwZpx7+g0m/qqE40O3kkttgLVgBhAPLjVnQ
05XikCxNMDDbR+ydVANOrGrj054yA+OotxnxFGDQn9mx6PcWGsgqdb+mMdqFcUVvEB4bbCeJpzVX
Q1R8ANWsZv5DO2m+tawjmFjD2KRzV+izz/pYPhmVf4ntglQ9H+sUq990U7Rqo4KdK+wmE4J4W2Jy
HFXRv1mmGIdCWtZz74Bz5+dCS5t3SjWZdO9YseH5lZlr4VRsWy3otbL6nuNFKfqHW9Eg5a0ZrQVO
8P4wb2ttvjSyKK7zTE1NGb8wjbg6MslZ2VICnmvrmvvkLmF/FAv3HXse3j10y5l1n8ecvt7Q3are
fcCislqFXocvDGdea/2Mctm5MWTzuvGGwFC0njEni4nGYpkdeM/GxuNahW6+ruzisji4ssxJChkI
2CJc4H0ov5emdNZjEwddoWcYGYf8DgKvPoc2auSw0mbv2MdyJDSG7YM1Y9yebAE2C4Qa26aqf8XQ
YmiYaas2/BhtBYbZWEDU/aqU6U6k4jLotJ2ippeUdMcSu93iHSNWFP9xkA/FkdTJ72RBBWfUJshw
9Z4sj17KmLnAdPRZhtn3bJleBy//yMIpiDJtW4Nlx51SvejYriMZKt/l3KyJv9qKMZEoWxWOe+gy
9n7amGb3Fh965Lt5Le/9uK8tr1SOZBecBQeE3kxo+Y/0sP/xuFieCwWLG+Cy0E/a6s0ZWvQjkJxX
Uy+fEF2tbMptbc+QDp1t7Kiwq/lzRNpUkYoG0pxWztqy2QpY+DoJjIbhNXkoqfWOsA1vcPaLrh0G
EhCm4qeD4HwndaZ4q0H+OpPm5taE1ck0aAR4BEogFR/NaFT37iqpKk7QFwsS2nILsWGD3eukAJdk
3Hhlx/o33pUV+DEMx+FWvdkpDik+foGZt9btq7RYE8pZ/NRp+tQU1lr5ISejvTZHSQ/tvWZhtk8l
CiAyA2+VgRAXwJmOAzr4mXJ3GZpCZ1gonnwDyrhcuqvfFYExYvqnk7rERuMIMRdS9lDjocY827di
O8QCRjVdf1g9OYzBd77e4vP87Dj9xUSgMT9YHjmtRg4OCVu7G4uH0M6gniEuVG65M4yHDDUbBxiJ
KCRcY04JwS7GjSHBrIcTK6WHjA1cz0JyApEUGicMy1fAkHrYsf+5R6PpUqyniSOK6nM2wXDOXnQ1
6WzOPgISCq7rzWSl+sld47GbkUt1DiXm4cW88tvi0OQrsyI2qGQfPsBnxwjH0E4tB3pFKvMy0aav
bCgGEpL+FO3QYqEEiiFg4TA1zubWJW5GsnhLzRkKLWsmcJ6RPUCNEC2FC1e3H+q34FxWjD02s3x3
atmTTi+CBsa1GlJXjsKPNngr22Ijf3wQtxh6aCIwFXOXg4BSnfwKomgxmsAnQ2GoBh5oBRsFxdNW
5cjTkBVxSB5pyXetd8RoC64AkJyzYDQHG2qwH7r+0RBiVWcrSzw0IbgNbdUCTYc3Zma7w230qs94
dg4ls1vlkwMU73XjVZ3UuOQHtgH2XuH0O9yRp4oT6nHKYnTaVEL/NGq/LrBFST+79PIKT+5eF59J
9CFpq1rLv1M1irlnMI27xTBWzOoSvFSnIFsI+vpwCx8rqMbfsN4r2+dc6eTECCsH1cL4MiUV3Our
0e6c4jabWOW+a8ZhGHFvug8hijarblmlbJIgqLlfzfAc00F7IOSEF0UaxA0d9Zv14uQQb8QTzmvY
LFLxEuGjuvyFepLHT1bzmxrqYYCGXI335caEZYuj72og/FSWuwLtAE5Oq7adAjB3bF/vmHqVyqU1
WYIaF1J4SAlFBBddZcEyQVvxn7VWuwt5DOL03GMh1EJzKPOgaZ9TnhPige9R2dnN6/yl+9in1bde
voYNweY06H3J2Rxf1RuPi8aYHEy+6rUnu5AwtsG7FFyjrMYJcmsD1EFR8XTruKAE8mVgwvubkYQD
20veZhFosUAekmLahBEHT4tvYBq510oCNIxXNjEORSMeokDV6NTbOeiAuvI4lrt+/GaWVNMABnpo
lRLWipsKJ6f0i7EuaMozuJRyCmP+t2F1QybjCnwoio1ebw4jhEov+7F6kqgasiz7DaqfqKyCEhYP
6IY/49rcfkhnH6aAIQCFqaYaCj1/hiwbtSc10qmqoMYJq8ufbP+zjv45iBt84OOMjBS44Mo+kgWW
HE8Zyn6pPBO6k8qTKSAVJzwA/aijf77ojoNkjq/gsBKk7YKPD42kwCmVPIY8h2c8nhQ3k7NyeJn5
vMoUXsqDrtGocZIDZ3mmuTrlOpjxEStL+V4TEPCRiQPOSx5GnBzLI8/1uIVumTughhAAdxZ7Thdi
Yo2P7vRtF28OCcJ0HSkrRWBSToTCN9e11u4Hj1a4pj/wtaOTr7Lxs6Bny7FJZMGJcUIZvi+HEVKN
s+ztn0KuebTS4T+Wzmu5deRaw0+EKuRwS4IEc5JESrpBUQk5Zzy9v97jKtexz9izRyKB7rX+uBS/
JjyGvTUwPXKupm+6DyWjsf51Xo7dyQ8er3hRazyaHZt7c28tCsbSHX1rFZsGMj6em3k+EPHVkB3I
UdZ/wvQsTV1DBXXLoBz0TYV5mNFqOOc5KBwfvPEy0gzNiGOrzRJABe4WHJ9XL1Z2HyK6pxu4jcur
APElFYalWYHiEp9u5vZSGc8Kt8NEMMkhb59YSxclljh9oZrfumzuKp7Ts89rv7BIWZ6DCGMwynT5
xxRIAt/ZoP0J4hBlNdr9agMHNhEmH5UvmfHpkH+cgVEj9aDe4jVWMKej1AVUEHRWLnJztNXULvNy
P2NYldJNCMxmYiPWEPCDU/TzrpFeifI3qISL4TwJpvTUDlVWF/F/2veRcV1dJEJPFL9xaTUYjOuq
pp9dV86z2Dist4FguKp23kYruMotUrgJ9Z0pI5HVEfVw6xtZtlW1do9cLtTD45SMmzTOCHE33sXs
KdURoCfVN0N7S/myDX5HnyfSKv/45WVlXgvZsB7uJTy/w5vOj5GTrDkxSIVo1cStUNgkag3PVKKN
wX4K3UygVfC+zImI7EHeasREMZC31a+FGF680/RZQLGfVLTNau+JQ4QzKCaxlswaebwa6nPkV9eA
/5VBWswaZHi7L6VoYxnpg2M1EZksWET4u7iPoK8Y6Bfp18QTn+Ep6zGm7a2Yi0AnXHUAMWN8hxgn
qWTc9MNvT3BB8hZK/rFGkFCm1ZujFf8cEyHhsNHKnN5r0oV865CnV2h67h49mrw07c+ixiG5TwPe
o/4jXEsszG0QEFJikj0D+AnG1RzLsvP80V8KrEdTnwLaBmQQerpSOGdEVhJCmWEgPPu3qZ7CHdRo
6FgqDAz2Dxqkf8ZDVHFCwJjB3cFLS5E7kNjWTFeAToS/vHZCdy1KeiKwksYGAuJhh4VIxHLa3EzG
jaTTPntH27TcKHnxgDxZqCR5jyuiCfRM9EyoLMvRsE0sg+BZsnf0b189TZf4YZcL/tXSPZJxXNJ6
Z2loVzXcQRlH14kY8Z6bphQMB6o+FFXtFS8pK1BJrlCobQew6QZJfzPGQh8/lBSJVvNa7o4qjqvW
2hXEx/gWzwXK2WT8AGvlq3T0NSgAT1ehESoFYhNW9zCDdaKVCx6TX5cuFiB73TV4mpX5E503+Kui
z4fGvvtkrKrBaphOuTpcTStf5TYzn1SQabuY0lsfPSbtjiQAf49RO2S+1JfU2NCLalqX2u5WDRyg
rK/a4Mhwg3+WI/G/T1t33oiu81AJogIlR3AcBqTXMSy0tuL7DC2M9sNT8QUBuqHknQsTDuORlT9V
htrjKjg58SpsQzFh15dkX92ial8SHtlqS47CIaEYXv6yUjwdqxTJVnYUDlFxfTZ2uCIysStz0pP2
4hl3CmevM80khO7V41fQv+qtqtNZBEuKSBR9tEzqDJ7oqK7WlrCNT1+sVglJ8WKDF6GN//3zPAMa
XudcLMJLX531Xl3KCBvDiuTicNNQMFNVA0Iu/4oguSpIUzR/C8shlkzXLqNtW+7QU3uKlzlrt9IX
VsO2joj+nfclZVwTe8toMZnLg1ea1TNTlLuqj1/EWy06uXHr8m7XVwFziit9KI6keZIzSEpOdBMG
Cw3mTY0fRbZvhDdfiuWLmrdnTiOjuo/Axf/AWNxIzAfh6DDokMmLMbcYagDL79F4xrAhoegdCCfy
LcG5p4LIsqr5yZPywwqo/kxgWmX60DAFC6WEzomEVptUuv1EFl5tDviP160y3gK/fh1U1qXpBWd8
39qwD6Ia+92PfoD1bQtVTW0HnVvhVI3IV6zm/gyRurXaYN2Y2xgXW5Kci/RV5fpyMtYYwGiyUJRI
es058eP5o+0/Uwtw/lcJN0b1yNSXZIA3rsnryl+xVln0w+Q8EYKFYagSmFA7FPuWuBXfrcDOx1+A
tHyijogLRjCwVvDTEX+IgfMetSErPEV32sOOkWaHjJ+Ze22n98QZTjHurhP2/RZ/PYd0fDRIdxWf
/IQC3rPrW0cyLv+VcSAy6FDsTYf0Yc7W/DRMEBL08JItnGs3WcXL2G8SflKNoEkAOgefA60Jx4To
6RQUWizAHe9/ZBDcQCjKePfTYm/0/O3FQwBK4h4qIfxTU905tbURAS3Kjtd7LqhtLSh18wQjwl9L
x2krprm2RymH3mpo8CJHLTENKE9JFp/0bZZ8Y9pQcRXU/mvvNFu9I8QD6x8vMWcLQxwGorXVTqJO
mebfrcLWZZfSnvx/s/nsbOegsyujzKlKYs3uJnQtms5UWwXZpZ0xP80vlSRtubx2wCICclhL3bxp
EVHJNvaSUX3YQ0ANCSbH6RpB+kwDrxy3dkKCFh4fGyFTUN2nIL47craP8mSD6R7tTgPUlSwtGh1H
WnyVDi0u8o0Zw60Pjlg3pCipqJYKiotDAqmox2FoFLor2/qkrcepV37wJIsHyqaxdeFjJGqUVO19
XpBuh3qP/YHNhwohGlt9GY8fpCp+FMVs8XHby5W5cbB9sR3q+hvEnJDXh08Kf2tzp9AkqJ0KrjmS
UGm86pp94GyNnb4txSIERNa+8fEOxCOxCwk3Z0M+rq0dfGnHn5YOz5hlrsNIBt2Xk87f3Qxb5ojs
1kF8w5ezASC4B7xGGVx47eDnhICJQchpJAJW1I8h2SSi4XMcyFhqy5egIX1FwNAzW1qZHjP9pMOE
zU6BJCQA6vFyEl14vdF9rPr6jkBAL1mqi8dM+Z+2qZueJ67jviY4G9GMWDYrajqQB5hdv4znnJjQ
LznjaKZUwY7e6uzFqA7D/EXIcdB6PrtgikOfw5AkCjxdZDCi5QrFhM3Jj4C5lh4GV2qnUKsz0NtA
ZpfajLvaWltmcKU9DQW85rXo+dlmEbqy5anKQ6A4doRQGWKFoiv8REnRrzOZKL9h3poOteTBvk03
Q5p9BPKDOMqYNil+6oIYO8JuS9Leh1kY2M4T+HyBDJbRhd03uRGv4UE1P2qLUqBI96xsN9aZpzr5
NjDpaKDdwrqJ/gtyykhHnFpjayynOtzrSPmX0ELrEsXO4IYBpXM+7SNcxqEzveZ8fUpMhJ8sj2st
JWPYK8h8yJzx35PbZyMxpfmLRnMkWYCOl4Y5MD2hHuRSmlFwTMIVJNa2SDgVHb3fWKGxmyq3+Y5L
eua5Y4mnU+tVingjcY5G79Ilh2xIpegyOfcrmsHk5KmQjieDqTEnj4q/NokAMav6UnTvLfM2oTJq
hTXdLAMxJL3HSoYAYHR7n3aEOlhr2isS1yoFW+WRVEhfiJRL5lcnS249FeYjmvZxd2sQNU+Ga2fz
dS7kg/XX9B2mHjZF4vrbFSTYMqgNqKDyTbsLJpynjncdEgfImkzu7j3sWcsUlcmDLNES3zqGvcEn
krZQya6EKuQQd/4d4pp2M4jvZNomw3hdxyeShU2cDkeVv4J1LfzEf66V0UGl7W6EEx/YaWBSWVhw
GXFFMcOMDX6IPnInl+IVx38hRzZAvxaZnjY2y9KnEhEPHSAhYQc9NzQjDBJotTnVsbpUEV10+W2i
71MAEejDvSggpXCZdqcYdW4zMmMBIvcfM1kDRA4I90Wn4cz0SoYqMbNbsrPGbTgBA0TkTeRYZ9or
1rSNUCVEvK62y7zbO9HKd1BR2LGzQfCut64IkS25zkCmop5tDo3PJP0JLIRwnnVse914QGzMH2hA
G/QrPzRWKXs2kwxxIIjX547QeqpCAWzwhzPxaGB+9YwWgmm5Mn4TygZi3oEBxjPCJ4tUgDYLJHNO
pW1schxx9hOxggHFHax8KbMVJCpLrYDJ7OweoFUE1F9kF9n+BFgll2fl6+m1LWRGJDKF5l8BzEBo
wKMo6PeJqVSntdUgdu6JmAJHbFsiO53JFXFdaoy5ksDhxLmDmCGMGZx9htuEnUlG0otUbmnBBMmA
EuKp4u6Azr4HySefM6e6BBdTrjJOs7BDjle0q2DIbp1lHaaqRzJAShu+ozzc1Hi0iEYW15/oBRc/
ac0UTjnXyrGpArKoMqRKwdrkk040Xnh0OI0b3RMYWsCPhWYrB/IJ2GoLBLk8TgOmXg7+AI1ANlLa
qRAn39PGHi5g4BtUgmJr8AETDFRr/2BLdqUC1bGcc+LVw4ojL9HuRLuDP40oEXTM0ra8FhtkA+pC
3IArtReS/Kn+MxJnQyqlcPMty2dd7gc4VRmcu6aZQsIcR4k8PkJtG2hnv5kOhrhzWDuYsHsUr1SZ
EC93VFpM+imgJUN82x4H7ajzEuKv5ZPQyInXjGStKjhylb8WuEgJS0hpco6kT4qWW/Wa040ADsPP
wxUbIa3ByuSzVBhLU5Fc8SfwgagVYPICHRDLhmL8VfLWIhdFbHMAVXA7TO/jDRykpvuhGnsvDKFV
eFUg+xZZ4yySFLoCuZmFcib7VVlpmfQdRKEtnZ2Iz/wDucU23tymJr2x09dRR1wgcMb/P9NSKZYZ
pFHEKq2JpozFIWy+yuLSqNndgUtdtM23rhzsEaujLgUQ3w641B1OhNSHc+5wceHIkGr/0OB1RJ3/
p+R7YkoJ5jGIZriYygLqzlInpDEeanVQqfX04xAlpfLK8ZzU4bvqMDN3G8kZ2NFt3GPBrvOtrWpM
F7WlXRF0vKAJCSwcTicNpBMWmlT16j8J/Rmo2rlxwLxOgaVuxAWAiCNhITVBc1nMJPK/hmsDZNdF
retYMyHhn+YuGZ+R8ygd3ICwevVLZNVe5qvbPj/FKQ+BU1wn6Fi2jy4ks5uU9xKVOzsi+WeoFVzC
MtgZUGUqmBrZx0tYOwL8pwlvPesOjrjmklC5gp3Kpyqu3vjQsxxABS/f4HszpAc1cIBG/g+cEsmK
XMk+gWjhEmxSJZwh1Mq9wgwN0OFwpBKUsWxz+GjnzYkegmVTkW2WMFPwfrwNEdHKLXsBwsXguyX0
GKBdLJ1Gu2uUja/tCG9YFMfKv1f2wQqri4BuEYPJAXZZnmtwRg1Xh9++JhTjWOXaYVQPRvKj1sG0
Q1jCMlVUHdtJhdiYuxsYhRoc+uGG9AuMUxzqfOUrOfqJcHzKEBYp48Gq36IOO9VbonRdsLsVmgm3
4oeBZ1pJi2DPF7gAblzNW2DALabMneZqG7L6XWnBpIstw+ZYWfRn9Y38grFfrvtXnr0g23VP9Y8H
qCFC6cQdMnnKJT0qP0hx18ENMeMm3fpHvhiPEHqvXfteuJwf1RFHxJV4172xaY6Zh5n/tyY8kLcI
VHY7bo1D8yk9qk9of8IWFs22P2LcWMJ7vtofxm06my/qS/eOLD5yeCEQ/XmUVkz6hbqDfKKKElmN
qwHs/YKB6BHpJXjhXAwibbmUsn2seM2w96NDMZvkx/hc6IzP+VkdXkSYoxkAT7OEcBFJTKcWW5Zs
MgbbJzYerskPC0BrKl6D4YU/z08/8A3QpJWELtXQafZbKX9afdNZK2PYlQWShOydxPLu3bwkXuXC
4ZATutCu+hlfkYtG2CVW3YUhcJt3FCY/1srchmvEEit4XRfJywJt2Iri26N9KR+zAOWvFV5mLfwI
BnIn10VI1MyaTg+jdAHTYc9f4xJn3wLBytwv9Xv60ZzKi/7WmyuFmPVpX2TIrzchBVU5GnEXZMxQ
EU+4GERxZQ2eQQn4PfAPyrAmjRtBUY44wi0WX9UydHMXO/uCaPsFoW6LgFJCllG2rgX/YWzI/nY7
Urn47FCtAd6veVKMiBvNK248YLv2Up2me/oaX5xvyu4CohDVRfdExqltzRNcHHRIdlb3vcf0U37y
iyJbtyS8Lmy+qDbiN/kr35VX47f8VL8ylzf7K7yaJ946dHQC+CR3jVgrIRxEEkZMDe+E6xRbo9g6
xcYiBpT2qQD+nWlqqZ10N9hqXnOACqhI8FkHwb4MrqhVZ9pbMhJlUVJtY3PdZOu88CIN3wUrlUv6
UZMemuDUl/tePvvSsdIPcoMweKuoXkmzbnqwmZ+ZNmkfC71c2TbtZhInn4DByYr5Y1Q1HW/Kltg0
18oRUBsfjcSA0y5J0ofwBJSsED/NdHotoh80LazK+rt8KAK3vRIB/ts9zJOzYX6az/KnfLMO1o9A
9s/6VzSvw5nIEATeLFo15BmwalhvB8Q4SNo12iCNlC9+0e+7N+sr+mQfgqB8xwzJQE97FdEwn7Qp
XdQLFn532jNYDZvJRe3crFEvrhqX4kZcOlssoj05wJzPRJo+q3FPyfOWIo3V27R+PBnS3XeSIoFQ
Vnis5b0FQIXu1iMiMlrYC6Qs2pJI1hMPpnw3/+o3ZIE3U3r679U2vyHsRWyD3WOlXatria+3IWvs
gMrkPhyDe/XRs6ivMTVif7tYTEbxItwknvWHNNHVQH0enVduDQpiVsWm2ZEZ9jcTA86oqvn6Z3EK
j76z0j/9VQK6tWLE6vo/qO+lvQppVgnjixkip1AYyXHZoVYTfXrCg5VzClOiugaFSaF3DFjYDrtB
MuL2g2PDobDIOT+Am5og3GLTnbih0oEwwIVwfgy4Vp078mASDgXkJG6hqv9OI6YawtKrKhCTvmUw
PUxsny/DtHWMmz97egjVZrzk80sTn/vxNaWvvCHNzE8ZwYbT1GxqqMFy3bcXlmxiWVlUMSgLoLrZ
i/D24jJw8vMwoGtkpMr3mvUhNqAGXHr4Sxp954/OIaHgm3lMi5tt3t4s7JWAxwLJyZ+ggUyx4UiI
6eskr2yruoWMJHJeuNzT5GGoRuhNPcLOLz961OpDVZ8tFmtUMsADixAsiTD8tYxrT0T2OSaNVRC/
QOyjHhEE/SsLZSttaYyZsrOLWs8MS+LfCT6wPQhzzLoqsi2GcKlLXFQ8gO38U5tKPooRWaQ8M152
TLK9Ri0FdTsNTDL7WFM9+N8xd4Ka7FnHou4qLO0cFeLiLp1nhzyxPSB2di4Wv79xoYuWHB7CYSEa
cccsauCpjheyIy2sjK8VJuASHERzVeqfsh+xJFg1bNnFj78FmSBmxSz56aCoMFhLwN0aJXn+S8tF
RFhFs3Wi6JhdRuy6QtYYluA74Y8ibeBdgDNXfaPS3vSXYqAAx1aAzMmvXPZkSGnBcqKllE8JNlTq
4LMAKDguR7xzQULyKV8YuSVTh9Al9Ww2GbGaoKJkaKsmQu/R7Ka6y8tmU9tERw80AZ6GeK/bHbUi
vPspLi6yCAnDZLCVkXlFlcTTi2SfcAAH3RSYzhgy6EQ3sxU62CO0dChOXIlyDKyg0BBIqdVKvtAR
p9qkU5o7wWm4dDDVcA+WIeodki2VE1ZLxvDRCd51tNWBeiznk4lrIxkpGJbeFFnZigIyQG7agU3X
MuO1irbdL04qLfb6slO3wB1zP/PZgtY+LEzIvelsnPafY7LC/U4xCL/K0CAtSH4B8IbGJQVlAUyn
ls+5hd8kRy0+V0fxUQX6o/1im0MYoMGFtiX8DDk1JgE70p8PTcNGyIJZ01bxBkztkHCV9FDh5tLs
aQBgW+bhQEXMQkH1IKdHy/p7a9lSDB/ijHSnGOERbwbvBwBUjGnfJMsuvwkKaJxuYxNsQF57649b
dFAx6Pb8rfp3zFfYZbSDyIu2fi37yCtOBWiFET9V5R2fJ9nXWHLp5JaMc8dHbOrXhvhN4X2iLmTC
1uI4hCOy3DE/U/S+Ua3mJYDMQEI+fQfgtln87gg2ENXxKtOuA1L24CVAyQtMX98Hrp8y7ajCPpWG
Z6ff/+w8Qb7SSebGxoo0AzQtCGJ8rSDT6VdDj8YQbvXpHGU/yqtSI1zbapT1JkcJgFqebI/4msa8
pN1LCs6NYFkEvBkUUzC0akvSZFSrg8JdFDeT74mwh0UC7NkXPOr9CN20jwf2ThXol8Y/jqeYt5lt
tGcQnpAZZOOWfIiUVUu8j2Ka1ng0da9Ad2UUkIk1MiXCoKNiV3f1C61m+wnDrzVLexScrvABZl28
Ev+/JsJdP8d6PfEGOL1xtpHr18UfiS5pnDM8gWXjRbrjDQPT+6L1YRECRFQMqVCGM61f8X7KIxhl
EgDzj8Z/YCjyg3OhE+dSfQ0KTt6yXSqSdEHVRwiajBRuPkwGGBna2WhFkkhXoSrA0ALuFCYcmCE5
Ctmtxycx7nm9BDyKsR++hCQWxBgmEu96F03whDLilfGKdpwfl2OgBtzPjc+chyulFyLZTvGhd04t
GdWd9hdB9voyHe76VwICoUiRR4R0361bVi2NEGidoA2tJGMwtta1biyB+zl1KN6DIg5OiF5WolzI
xshTFBSu8GUIZIHYKapA9fDU5iwUUGRzwrJVvjSJzI8s8ZyekARAPxKfm+9HrlVqrACX5oSvDeCf
V3PmifT5d9Uk/iS4sfLBeJo1bH86HtBicHjI7APiYDJIyxNtcv8aFNWnZKMVMsOtzR87TKjEyINp
Zs2diSOsan5XY16rMgBKVS74cZ3gKrd04W6HTsJZCvytlE/VhMDn64pgYKNNGAHy629lJ68pP/TQ
qwhyXpyzIbh5j5ubm8lkAQOYn+wnbIYKZK5E14hGr/ApvkBIKhugykCYSZXtRG6wGp5bq7nNfN8M
TA2K67yZ3Ty6iUwhysnt72Tm4jnG9FdRCdpplugepeVY2jUxgrt2IJ+V7rg/Wj6Thvzjxt4bXbFq
etbd6TMjf99RKWlRV/bQuXbSeKZGc0DwLyVXm75qfguxvubhOmhgtQ2NLxhcjhteAOX+cAoY1FLE
JEOd74V3yJjzzWDDTiieAS+YwrcEjsVXE+/n6E8ENBrf5OMRrsouCUBkhaReqYx+TFFlpxD2EHgV
mQ5XSzOWAwXomTJCNn4M7Y8y56T0oVJ2gJpAZpm/iMhaNLDXGiOJRCFMrVabbJaOJKzHFaFxHNPt
DjzlnzyoG3cKFXlcI/zsig3OvDHH97k2z6ZKlxZvG80jwSJgfCyscVPj9xIo3mBDvZbrJs8oiHjq
nDUpTDLR0yNfdWQSVdzShUIlOIYMxHdn6TSUb0SWcb+S46HtDAR/Kh2dfmEs81j/F19XMlwLPWqZ
PMQ/u+NXiAEu5f6hzhSlaEsVeyYqMrlK6Feh37mzN2XJlgiuM6isMkWIuPulxQ1KMJvO7Bg66CGT
F2NlZ4E7d7profNKbGwQaL7TeFhrTUJfd7Zy8vA1urQVwb8EcRAMXtp3i0+0GO9DF1IuRMgc4iTk
gED5IopEBGmlCTYLWceh8XSUtYrquBp4UCnV0icwBvSuRqQu+EP5CaPFjDDaQg6c6ZRoheh4pzf+
ycd46jCePP36FwyjC8w3yaSNo8hJHQu8MviU1RD+gCJH/BzZWJPjW+5UhUmd1JghYPY/tfJvan1W
9n0wvugswSLSuqbzVpLSJJnhCdGXQ/Opw/fSwZ7StUEk8JokGx8appVlDuJwbfpfVfY9M/Lo2Ysq
grDq32kkcItfMeIkzQFRcNl5AeQklQU4TZmapvKS6oBTIR8pibxv4qmvEoDg6SiN5LaVtHzFya8y
QcmSWupPDHZ8bJQiLlCMJmS9o7xr8Kdg1u1KkibAiBSgerHqgtCFs74K9Kstf/bTH8Xza7nNKcZg
ayJ7TjzjIJFIWTUa7LUyxeV/a0mZNaXvWpHeYlbbkjAiTBW7mRWRvpyh/OG1IfRRRWkVcEzedbta
g9JyJTsG2AWJ/EOlYkKHNy+uGcV3hnVUc/vac4cYmXqJGF2U/GiHjLLmmyqqeIVjB1dVohZbE7ku
zx3vKgkOPrOn4axlYhiIP3Mlq9lUIUssah0bAGK0zgN2WLP+tYYaux0Jq37+Xa+oHcG5j85ZMzdI
8U+C+auiW2ckrkWNrV5ATJnpKrIH3jU6MAMyEgS0k3hjVNNlJGQ9hBC0cUs+IoP5uNUrjQ0Gzb1C
SN6nyGeCwnEcFeSPtCMs0l25S5i60X5SDsCFtay8rLyl2Gb5AGbQ8AoBjBBtMG4pNJZLdKMjlwmc
WzRrOxk/V9p2nHb+Zqb/KfY/c5zYI77CXiSKoZlKsFnLSvdSQ6wq+nuM94DPnt41jp6xh9ENzDMZ
GRkXOrsGiSmIz3dYjXn3LL5FWFtudTMG8QQFVDUT5Z9COBQTQoAsAwECUeE5iUeIc0SZSRFeRyT7
TL6+Qququmu64dJkEj0xlKEbx4yvuoHcyJ4mGEKEbiieh0PLYRb6MmIoByKk57BjCkSlIegres/x
rUdkZPAXxInk7FJ63cSvLjcUkrJ5P5PkaWO9JMRu0AxIc24iXpXeQonQb/i15PCGQmPW2jU/QhJw
VI4jrnESq+IvWr2ZXQgqsjQXQZjBvMwmKQ4inW68eSz57oMdRNvS6u8xpzTuerswPUXjcCSv1gw3
jg6maK9LsvlNOXlv2Ojq+qsBUUGr19AxMv9Z3M99//Tl0mucJ/wqE9MQ5HjjvygozdAeRtbnZPxE
UgjuhdRnos0LUGjMKZ5iAtKX8jQsIuCyrnPcsi1JD+SvQw5bMXj5X08mfYN6a4K+6Dj5cQJKo5Cf
dhstTzdWNW1ydUTUn3oJigqrDH9Jv+mtq2V/Rt0taVFB966hVUdxTfAC8tXJFeZzfksFS4WPyhNF
2VQ+DZnsQwOqEey86hsSrouluKgKXpycoudxSvcSIAMfoiOksZTJw8/YPcGx95icKKBvp3hgZKvo
CCuYLcTBxSOp6MNlyjo3i78irjvEv7VCwhRiwKb5CFpOQKc5jxngT7ybGvqlknsQXYWwVLwmcgB3
zn8OoMA4mSyeE76rTpcxhB418AsGjsSAvvbfKAX3CGpa0VWXYG0yGosIf5a+tN6pJR1oeY7em/AC
dl0TI5KKGSie1AMBa5x9/LXGEz4uOCxxBuSd+cLFP6BAO1s1Dg65Ppma4dX2WqvDk+pLW3igGqW2
0NyLvvbhbkOMTdWfD7LZRiSM1MrWRwRoQdXH6lqZO1qUWOUR0UJxr5TkSy1P+ngTdY0EIcqa7nHi
oq27I5JK6mUdTW7ZN2uNUmE15q401K2Q+tAzSQMatdWEDb0T1HBS0UbJ0m9O73gd3QB4RNQWum++
6oA/ULwXnU6aLs3auv83sA22WfiZyoSTwhgijh+zcN1zuHF92RBKMvl2PfYo8sEIzIXXG60e75AK
xEKsQINBg/+OUQ0NI6VXq95WziFHGFB4CV9mgQxyX/q4Kcn0ZzfwS5tZdkW4J9FgcDJ6eJhYFZIu
WZWQFDUkmTFCWIB15eYXKGWcLUdOxjwjXCe/teZDf8ScdirDfADKKyfUhQ7+tsCSyjP/lULiNKqx
JGSbHevfr6wPhDGYrGtlTDAIU2xCV4KR70JY0VS7az65ZJSAiJoV6hb7cJcTphJigcULIqvMwthu
eJjnCk4cTLeW7X2UGeSESdE5BM/3ScRDLK6+dYV1ZfPLaG/DykcS+ThzpszG2YklcqPi7z4NHoei
jW9RDj48jPKHzBI9+jkCLyTwRbI3M3lHPlnJa/bvkgkCGAOQDTdg8sX6yrkA46YJRwE5wV13y0mk
pCTt32shXpEQsIQBNubtD9VdjYBTqPTEvCIUprW8E8tBm4bMF3a6H+p3jAloUX/UhjDXmg2RLJGD
b1Ekp+CpbkxWyWwXDNIqrZBOmCtKnYkgKFidmyOa2lGl404jVwUdDWEhNjHL6GFIuPaaEq5f6k0g
rRpgKTT6F0oI9l0GBFXmKq+LXr4mxvcgQSqndcu8Hc+uNG0ZUT70ujoGAW3uZG1rMWBFQFQqg4F6
FXMWH7G4MDRfwnj9CC1761dX0/7L2IQ7ykJgqocJF5V6SazPjLGKFw+zFg1CVemNlCe0+muFWMEs
igt3bAMszdOrOO0Gf/pWSHDH+aNKKH3JSatNeL7OMKwxHlfE/gcGe7v2CusI/FhiQOQS4KTv9R6o
i/VMwg5EOhszlz+2AuCwO9UTeaT8sbPV0ZxMZ4oFAUmebDbouDHhbkwKyynQLtJrZr4FUEMa2Bxz
GrFNB58ghAi5jTgkSzlai2Y+jcihvhwvRnQUvxd5FNuk1Lf6MGyCrEANekoD7j201Rk6LjorViNj
sxlQ0QklEiDlhTGmWVgwjxqoaHLP2E4YSBsrpH4FeLtmdyADC1X9UFtLPFxgL3QH2qwRTHQJYqtc
l2g1Z6fh0AIkKLN9xsjXOPG7ATknNMehiLoj3GDkBbez+CIzlJJApaR3Od7QahjhymmFUoR3tszO
EtdE6VDGThoMWzmZtYgpYrhyusk3vfIplJxUZhHYAPc3widKeO6QF6L3Uj4DYpWQpm7FZx8LgyFu
mMp5RipwsNIukdQZPDX4S3a4fTpKRYLxDO7d6OU+auXvNOvRjt51UpU5KzkEXLWLaPwgdf1f6Sc1
ibSkwvI5A6GsBYLbfNe0NqRAv3Tys6WKYnf13/HFYUL6zTLP/H3ZbAt501s73bz0ZU2E0G9S9i75
KiDLJlnA63SCVWuDTUoihsiRYtGTmgv/cnrfHbp8X4MicV4K8WuA7Z2E2AQfGE9/xIpgEh7DIgVS
vujv4hCOgVWJL2rYaf2KExhfAOUTcsTlpnHAxIytuDBH5FFm+Z2Q3SZhnMNf0b2YCPsmzo/A4rXG
S10+q+LKoy42kRk1PtFGW/wqJXXEPcWh1nQQjRPIEnoIvcpwlThclpnilXWPU7DhDD5lHMHMByIb
ZypwGUAqZASC+zTFUITO32Ex8vz18xfCMcAZZx0MGpopOrbBGXn4U37R3IQlIZGkt2i+YWEo7asD
EThWyNlEWQvZOiFIcQgt5LUSvaa6szD7e5qC0UF098QRH5Q65jOmCQx9CZoaNfobZRZzPi5TLEc6
cnKqIiRoWfGg8tAkQtOCYQnUUIUmQDkpzk4xykKTyAAa/GAStqKo2X6kaAlC/zU9k8Ex1HfJ3AlX
AoIccbsZNuwX+tNi9nqLuFZiCcvxjg9gzegsMEJ+VGdEjU0sBqIHXkCJx++mmmjtUCKlM8+bqpOk
iDAhpjoRQoeLOY+hL+zInUkBAtv1+xVFSYx7/szEEd6c7EqGFa/mIjZqAqgQf6D01tTi2tb7wGOc
0enoAk3sYPaG97jBrqXR3k2DTsSn53MkOF6XIb3mXVWxlwsnXFtlXuyj4MkJro/+WdPIoaBCl+TB
cvZEWExstnTgsQ7wdjiR74oFqcHe5IhsRrr3QKLLVloPfb7UCD1LQSTa4g9Tofg4oW6OhclRAOBT
M1nboJf5MkravUxk3QwEBXDHwSFQFXPXdWScT+Qq1joZyNCVwHBy25zF7SiOyZQZMR3fcsaWGMzV
Yrjh+1TNedWOX+XwJzxgKHsswD4RIxVmijB4uSoW91nVVyO4Gcs3fobZ/lRJtHGYGP3O9uq534JO
2g/OiU04fTHlthJLhYEyBumqCMzQj7P9JY248nIaYIyUE20NaNBqTxH6xGXrWoEqyh7WBadlTCbE
+Md7xPcWaPahBtVrynqXsMTmHF0tv5DfaGv8ngNQga4eIya58MYF/sZD3/Ayg3mK31F8DGKA61DT
Ms8KmCUp0ZihUxGvNdObUMCnRrPqp+ocKDoHCPIE8LC6Xuc8zBbHYwjOQC8I5woT8eQTi85K34Op
17+qzhuEuh9zJJij2Bu6YB0rYEZ85VHxW8wSKV0S8Xkwxn3B9G8gTzZEdR2YGvgSViHx2qkEZ/IB
VvUx7HHVozsY6TnZ9yBAifOgQQn5yrxuR9uTenRukvinOYyh/JvN9jpX0NI+EdrjCXO2m6j0D4zO
PsHbW6n/I+m8lttGgij6RahCDq8MSAzKgXpBKSLnjK/fM94Hr72WTJHAYKb79g3dtaAYtTn5RCQo
bROXSJ57ZFpflKNJhZKPhaLII/Po9QSuIS5ajGKKJv4g6vU2mR+zpLno8VcSpScswLj6xtkgGP0f
ukLrGyn3qgU7VozVeoxoCKBjjhrx1ozoU/B+4vR5TGWXXl/ojSbgIKqWmQvdt/6KU10kUldvcYSw
zMk8yZoxRYp3UvomMnRx3i2SmY1YwrkVpSHHK8NMwYqvi+zfQUafLj6ckLYu0vZUihyHkSkU5pMa
rf8SbAimVxjAyjATDFPu1g2hcPkkzmbRkTmf8E1RIT2l4IkqBwEbrfCPoLtEknXZyGcxESiIC4XS
d4Z8XVL1xWVFdi6o5NI8CTsrmcgzCxcH2bPpZ3jRiX1o+GiMT9HniTMrMzSPyenG1N+GzVQ2vxaW
E8NooKdefLkLbWGhk16SlZlgabtOYV5XoSVmM9DQLGX0NMhz19J6abIZzoTwGsW5n1aIQe6s+sC4
xdAGRosrio2t8cBC6+Nzod62FvMgyHcLBXs5wJxusckX9Col8wEjERNVBPI4O/BN16zhQxHttz1o
jkjNfmnHD/H2RS8XUTgvJfpQWqw5JeW01lDDPloORVw6u+sie+LJNZDW26eBAh53wCf4FkgP4RRX
9VnV5mNdXAf65hm7U7kUxqJIAYsFL59+eFmLitYOzxTSvRbEXhgNZdtLpn5UClx2cJmitlGnTkge
qc8g6CT3aSKkWDfRhv+rdvVH7C68EjjIHLV90wCbyytHnHRgp0ydV7H9O4BnSePslJVf1QPG0ewD
n9qmBZpMBG530NrWl6X0RS3sizEXp3Vd2ITBVNTXdd0OJuQnE7RcWIzgOs8oMD/UNW0HwLNRk3AO
c0FT9yvzery1MSw6d5DmBBSXtc6D0MiyVQ46xhXqK9NdU1JD1aa/pgK3AMqnmT3RFGN1jUnuSLJx
z3O/7sBq1fIx4gZiIiLK2C666WP97xCxWv2Z609s+OucOBz+RA4za6EoY3800eEb1feWPQ9VoBbL
XTqsR8G+tMuXDqGNsP+RJ+O1hk2Tuwaj1QzX1pk+t+aYIjZjAbHmoRWKCfyoEvZt0W1mVnFeEXj3
DHINlpk4onpTVNnlIcv/eE4bFa/HiWL9la5C1BccVS3whqETWYr42bCYXBPSiDaRKlCto2tKZSau
gWSJ6oksBVz4JAeUbKcPX8ukHgm/FdWQATNgljhnrdGLOxhocMYNOBPyh4rTRaNJv0M8hFEyg5an
X1uKdTPDVku+E8/NWLUuE7dMxTjGJH2Uibx4c+JoFyRhceizWCao08JxX2Bw2+og4M0BZu8ilVnn
LGLZcHkCet0cEheBP0EqTXA9xWBmNoJ02m89Xi5ta18AE+leXPKLBSlRCPVrz8Lcb1QRS5NRxS7U
mePRQiIdRzJ9HTN/osidVRRxPU8D+xjqqoFvT+AMm7JvIg9YWCWJkQfM+TfeZTPTDpMpNE33IxwZ
J7s0XMLKwb9+qQPUrkKPhfSTd2hNvq6RAcujJtgIw7lCpHfBhOSkwYp18CcXhgTYgHugNjgmR++6
kGr3Mkc31xEJblYMuIV+lvlIZA//nvqLw2XWW6Ywv/gcF6C4CgZLeYZ6Cvip52Ri/kIrPiL33eqZ
6hZeaPuNgcg1x5nOJodWA58vaKfmWQXBj0I7Vu4n+A2yAwHTslNXAzKVMg4UtmJnrysi7JFzcPjI
iyWMh1tCT+Y0817s3lP7K/jqoFbirEhbKu+iS30z46HAdvAplkiJUdwiAjhMBIMy/xP6oFSrcD4g
3eSSQ5bHPYQCl5C05K8fMkBwtk4EquJsS6WzU19EiSB1OaPjV5A+ih9R42qaP6EowehFt3wZxgjL
u8l6hDA8qisT/+GTMwsffEmqL46RP8Y2SWbESRpC6CCqBw6FgxgKjJRrNh+I8Ukkk16XQ7GlUEuk
OpChyov6pZx6n+eQ4Q8bXhEfnGMe/5gTcI/cPJDMrqPS62I8hxWCTik9IUjM1YJD2kddKwB8+AVf
dCU76ONN0M3FKQDVKml8E1+kmq5PvGsb6DDBW6DHzyZhF2a9cNY+Jk11MCYMtjBuRVnAIhQIjYMt
liKOXn5lRIKlmcHdI+5uqN7K6oN2CiEDR9fVBE0VM/Z5u4l5vMLuN27OQR8gdc00BFiiyhqsiYOk
Qb4aIrjCcL/pYmto9Qbm89CNx2i748gR0YHaQhAVSonepIFcIzS9ia+OSJqwONClJVCpduSkhQNd
ewy0gcCtZjvhKPkwlCXmCTP8Eit6q2Xto4+cP8samkP9nrLNUwmItshgo9zeO8SkKPsxtffjSAKI
4arOtuR2OWjzdOpqOizINOXjcmqptAQrwAHmVgbrVeLDGmB/Dmq1XSfpYY4WVk/mrw3fmYIxOFDm
uFc0/KWcr1ghuGlqD0ssPwkll7jukBiz5G9KCC0lGjVT+oNSU7uAYCQKCnzU5BjiFXCslvuKJorz
8MCO8/RvvuRk/zqGOKOxzfCrp5wGOIKSIna9cYw8W3MwwLVQxaC/6I4Cxaxrhr6caeLPQprX2dx7
DCmxHdAzgCvnJ3ka5+KQWLgD9V/IWR+4UFssH8VrWykTXIK1YlBFNbrwdNhAjt2C3YF5ETpEgGAZ
XGBrv9jmID5y/Do5IpAOqpEFyvI6N8P5/22j7HH/yEb0Omj7MV8wcM+uXjYWkgWDTlR1HHOORsDC
4osBh0OVOSf6YYMDwmjTrvTDPAwHQ9rchUgei8GUjANvw9fmCFhi+sarDzoHfsakcxaocFfq2K1B
M2nTPXzMg+0jbk7Amh2CLUTEcjbEYVdHhwTOqLjzAhqOsMrWWuykOCzFoNZWcVzC6HRS1X2aXDt0
qRZHf0ovxfx9JiS3G3CG4GSCkhFWqot/LtTiMdRHG+lHdrK6J52IbJUhZKEnnii+Yr40onsWMyFh
wCHRicNohH3kYLm4HsCXdpPxNfaYGMkjiJStBozbxKkea84JRLJPrBOGGnM77AfyKAUOJ2ZM9Ey0
XhnQxSylIRIjLZeOqHJppP8tCE53UUQK8EgYR9rjGCaqVxnsW/3wMKvTsVfot7UhFJb2YvYHCjjP
kNnbJmBGs+j/H+sLxBlJ/+NsUZFCG9jpxOj2ROAYQsUSbDOdrd1mR+SjsAX02klXnHfRLI/GF9u6
2XNXqECoSZDSvJLr2wpek7sgvoyQjKR/RPvNBQSy/gWHs215Yzojb8DtvGxlsWTIzXPXKDnOXPfe
sgiAAzP5iYksnZJdxzSjmt9VMl2M9i4pTRRR2BPQwucGIMhW+AA5LR9HAZPQoAiXy/JhtvXB/iqL
eF8xft4sQhgBQev6ZdZMuoxG+bCQzG0L2riZ0ohFrrn6qHCS4FvDjjZDUk7nMtRj/UgXsA73orsf
SuAv208hwdiNBaoOh6Lt3UROr8ykbBY9DeKszQedgIXehaEj1592hsQYl/qe/ZGHAXJdVZEdWC8I
O/cDfT+eWPskMk/0CMfF/ljy8aRoqEVxIsCHGDM0+OF/BlT7PIFKpmEH0X4ZFApwDxNNPYgPacJ7
bCUeI5r2lfkcG54EUFNv067HTYH84V09Faekt4MRcJC4o4pcvsounyG9VqPiz0jCK8Z9Tk/g0sHo
YUZHXgkTBvdcNBXEZ7CCBvwmrHo5JQY0l/7F4hyP1pCncGF0GcOH5UbUsnKmusS2ss4K4FZGs4yH
BHCrIj9gPA6nuJXMgwY8oTIlqLMn4tcwHF/+nRPshhsNdowkNWFByCa2Ges1z9YAeqpbWqQhs12x
EzVMX3pHvi82DBV12PEG1JDBa1AMFm4aF9BAablhFGCnwczO4lnCzhQIiPGzBOzTgb9ASpzWx0bI
X21KLM55S1IPpjadtwKKnoG3Jaq5EW6sTXRiHBn7cbLchtHNhBZtcca7nhFfKkvHhdzPgcGTpajP
k3ITCMLYZK7JVGR0FFRCH+LEYJmzXyKmfYhK7cAqeuGRG/M3qXkHrehNqL9t89NrDzY1jZSR42V1
1COcnOgUqdchSYmmHhmWKDrEMm3Z/7nX4kzjNwzymcidNIzD4gl5B+o2LkkSV4c0D6oVBRBIUtcY
rDgF2pnwHDEwrq0bSmqSR0xECSazL5qKDHa0xdmwQW6osYmOptZTnA7vF378QLiOXbl2ub7YTGNZ
pyV4m0MABKdvqZPf/WlpdxnOI6g1CxkXNDe1vqUacYxzH8N7/Re6w7sXkKXNEP7fWJR7I/ZYltA4
Iw/ZkEas95Kh+Ep8jijhRRnW5R8Owi/s1+e3Rd+QJEJxHp0goYusrzOscvz+N0xCDHC6Ho/9CAPc
wmpOg3PDv8Dvm5zWPQHfaDf1rRbQnCJf4wKfAbNi/X1Emu80VwMkOwPwtQdMfmil5BmbJPWA7yy2
R3koZH/cOCH15dxcI4yMUmSo2qvYl5h/u4kE+i8KcdqG5o0/dctvPmIj6eCMbAzXBaKFIdvodKYH
afwxFgyTFLgrIrIGXlSmv2mwR/TqR06OBpa21AQm9kE6CfPNH1Dm0NRBDv6VEllR49NcRB8bs5Oc
5HYLL0QJqbQQfpLVeOmbIHXMU830XMArBWJMYbmDnfpxYsjCUpRQjTSk84iozUihSYluiqJ6UhvO
2uTO87GbrksbnXSQgm6i4hR+13CPsydRdXdKsvv3KOf+4LzAsXATJv2ZJUBAanxXgZD1r8zN+5PS
so2A05d0lWo/3HXJdsfg1qTAoQqR4R6XhAy0zMhCSdEwEGFEY1WXBk76ulnsMyWAW0ixwdRVzIKY
kkx4oGSY7RnaURjRCUACCsdVhp6AXdhGMyKVSFXVOBSeuDw3PPlwlROOXklGdGyGsLb4ew7fOq6f
FLXn5B48EES6UZ1Pk2qfYlTDpu3k0NSUz5FeCIo7rImabq78Nw+a4aK3hCMxxGYVq85y1E2y1NJj
Sg9QKutTmcekSb/CDJgWMl2QXqcPmbijyUncDQVQd4BcH41QA8uzqHAZfk7SSCbC6wA+LZZa79BA
32diz6W5k+vf+BGmu3BsISP8jp5ziXFgmDyFp2dKzzT1xw7sdZjxV0O6jWrVfFlwLQSkK4qXecMO
iFTuYXUjDgibB0w+6Z6K0ysuStRyMxOaBwiLR4I6d3i61X8Gb0uULzMTCBFdIKDoKNveSlJo2WpU
5Z/IsrXsY1qdI6KbK20Kkq4NZYXSOOModdx6XkRLZQDi0oNTxlO8ilpbXIy2wrWgs33x2jHcM6V5
E5WwrHVHMfCQqAA9CLrC9lyjBUyS4jighV0e4wGdMA5O/85t4yXnKRRxOd0XW6Kt6IFww16ADrhG
XTa48P+B0zLtOsOQ3SbDFeD+wlY4HiXaK1GU8J1Y6EcnK77r469cBsND9G08d7V4K9mXbuEYQ9XV
TwaqM97W9iK08GJIBP5tDoqHZQxIjxgPiVJdM0gwiRtoLV866nyOh5PgiIgDNG+NE3ZlIzbGYnGa
IB2jN24e24kw6NAYz6yM+TKQW/vV6F4NUELRQI/yz+hAocoiiiMGb/Uzp4PDi7LQk/rX1L7xvirl
r27Rd8Be4nEQx7AYO/Tb5tPAwkLnHI0GiRU7ngQgwOqpmB2KTX7RDF8RxBoOO7xrhNGZLk/XqGYg
BiqrQD9Pok/x9McAU4K8TmW3Mn1JtdUtZVBCi+lUWb7XrXEWSHCcR3hjLj4T/3G2zyu90g7zRSO7
i+oHgqLqxcRttg2K9HHq6jNc1sNG0zsakieV7MewIMBaOUjbCQsdNow1T0MsbtAa6uzm0c6h5x5l
LZhQp4pBRG/QEjQ1nTUZ21B+4pGx07TH/w/UhSu+TXBaY2xzKExlQG10zAem0yD/zxGz6grnFhbn
Ypd7S8YEGlJxxhjS4NMq1ihIh0kce5jlCKQp57jkDaJwEvjDMqICKE+6Ab1FZ6IK3Kyo1r25Wf5S
u1v7LmMszAgCcUGJK13JJU+hyThYIkjajOynALuEb4KYRgxkHOTZ2sIcjWT7MH03XTIxkBgehdTn
WKGbeKrPeUBOwz26pWnHBoQb7Zf0zOiO9DHGPth/SU/o5p7tdwfpma+7D9m+P7F7FxcYWi/61/RS
npa74WY9tc6Vml+299mtM47lZxZdNsTZLvIqBwuA/R2Z50QdJVCK4RzhgGOexjzEWQv8WAuZemg4
zZOMVJ/6zYe5uRXY3XEYIprcGUjAWDnobHbbQFDdSX6VUW1A/n8laaiv77DEWj6LK0X5cKes31wb
CAhF4xeQs324juUHAznqBsfBYBw0FBEp+SahfoR+wDxfTgLrCwX3c3sZHxR/OG1w93w1v1eooLgX
EPh132YGpD+1zbmtvjaVjuNe4yEFkYOd+6RRa9fLpYrRElxZtHQfCcaDzl7dHobkzBuax7uCYvYV
tE9kuO0ep5PmkbjGnrmHgIEnCkFR5QV6MZiBy9+U816jkGbX3LeZhw6qwaeicGlsV0INdlFDInwo
5Yd0cRVE5rI7axiR4HB0hHBnds/WeqxHQupP1stqUDUcm68UfWFmwQ1BTai4MHMqTFQJdsMtMzsY
B0Bs2nwYeOatrYLa1z9ot2K0lRjY4ND6ast+D/wx7cjDvRTRyZAxZrm2ETkNeCJcXQ3iB1Of7Lmd
5oOl39k66C2hHwfyUOuXYfvW17BmG+mgSaY8Xsad/pI8SfRfwndnT7m6xnv4Sxmx0sflR1bsp/6N
YMgaP7KDTmxQSFTPK+YNfXXEC4fBNwMy9MwtWXNMvg7FHcDRLYvgoOAfPBUfuCtjVaN+8nbMLjAV
gkvBKNAVjQw7GFjkC8PvzrWBr3aKFtTThZss/kx99gMtiBZ9BaF9Bc+pL3aA5DlH27lrzwoe2fvR
Y2gUe9bHiHo1gZZkH+LkaLvRG0F/tcuBXvvDA8apPHjCUhJqjq+EuDxouVe0P9W1BQXoXck6KJtf
jtyVz7RET+5BRu0Y1sIotk7x9qYya6CtSnh55Qoz0lA9HJvm6NO0V6aXZCIUoHVv9US3/12jxM8D
SijYGbRswJQKOv0DxjTjmRedSWK5RsvJji40/GTA9j5uLaXDLnpaUUYpA0va+DbjQweZfoQsO56L
x/4HFS0RBmh0cDdBZLeXeVivCvEMlJT76ithFw+a0l95Pg7xO30sVZfX+9rzeNqeyysJgD+afsjC
At98YGFcFWsiNy+pFGbSMct9hnyjN93nQuKirh6albF0qZzN9xYzdjhqg3orOHDLfc5mtVMg34dM
fgbeANNRrulGfxKa2UvyV/xhCOX8LV4WjtBfdumTgZUqA+RjZUKsxAIBA4GAae/Wn7HLIxybKda1
el0JsnKd6x5Op4RDJrlR3vxMHc2pIAP21XhBu/LGEXqulR3Fzt6R/Xl7Q65Vu9WFUSApEaDb2+8C
w5h7HcyP2gGefXNQYr6RDYH6QLg2mDWMSnxmx/Jmkzdhk+3RMEhp6xHgfkH8dRUsBMlIT3JsCzC+
e52+EjpoU1B/qkfRENLIC+AiRmKAP4MMosJvKT6jGitYQGKK/jtH17UirMHELB9sO+cFGEHUDAg7
8Bape7SdcGlirMrqI3MLHCuOqDMRat7HcKlWWwpgtXxh9uJhK9fIbwI56kfnIgpu1INNLphOC9kK
ojnUx/UuJs9gmYO2wFUMq1u58KUUa4AYDaCFyryXhBWNqLQFlixKEWIJ8OJD8071JExDm+FxgRRX
tPdp9tjkugf2JqrY1WofsGIItHKG3b5AXqG1UoBPDMBxDdvpeOrvSN89ihcTJXrMcQkqp4vWsLrI
JvyjZMLs1KtKXCZzT1besiIUkzF1SVzRTYpCeSgxO8/fxbfxN4hdj8CFDlOKkkNAWKnLsnE1mbU5
crBQ4Q+oxOCZ1XRNU6v6ogor0upDfBpukz599WvxjLdCdDG9JjlWzgtSX1z6M87AO5AgriM/J2ow
un1N7lsqQ2BGjkXZBwVqWazBM21FMWHevctPBCPHbgOP6OiwzzY7yLj4jRTM56jCmwdbObCmte5c
dY8bzi8ol3ZW6Lzghw6AO5AQ6Sqn1Esv1O9wERdhebvfQtvhu+yvPuhes2sfKNTgMyG83fip2Ves
X0cLasyxiGjcn0rajxw/q99VSIviF6v/XIYXM37RDxGMcvM8E2qKOzW9Ez0lp+6FWMFg/Wb8Ybzi
/TpM8EMCycvR4+dnGBpY0BkKzB1WLOFD7gLVstyui8WI9K2DIwjOdkqJmgLf3E2nPPOMI+jO1aTL
zwMC51I8BIkEeGJSQ8hM4vMQ5jfGh9Vfb/pddMQvtWDlPguLme2Q0hlnXKE97imDP2Oe4aUhyb3i
0N3CkgIegE7FhekwDI9zdsbBfiE0E56W4aoGKSlefK/hWIDfFygrTK5r4rdnpiwO8mKCizoTho8f
wV3SvQ2K0AlbkXsNoPEPgpYd1ETz0SR2LlcVs6jMPPGgzy8UVibw0V90p3QuHGY+CEoxtfxo2ztw
egu75pWtB3XYw3xjwZKQkRM1iNKCKvnApoVd/mt+g5lGdmUcoNszdySvpQGTFXM+VSrB9aTnSp9Y
8GPHxxhGfcazVSz32kc+9AaLFJyWGAt0VbK7Zo/1GKqb2xAUBhSCEA9i1LqPUgzAYBwPe0f9zjPd
XzFvw25T585LNrowDPmMKyR8rEAIPs/PpfMwFf7WvCK8Qf1QDUDd5KVN40NC4ojcBeCYVK+03XxK
KAoFekg4yt4QL64tcqdW44Qu35okQpX+sqQ7MPVgy3OoPxwsbagHmNj2iI5tCVWVmOYzzqNHpa/D
rtZew0Zjy+eQkDH8jyiDtwclHw6Cp0N7t3QVNjx4btBwZPA1DJ/w8B+ZtgCrgP3STa8CxbZnPLrM
F9PgAJnwPKXsyl+hd2NbGWbUlSbcUDgmOt4Dljme8G1AR+7OmBm1w3s+V54QTdT8DKFisE28aFK8
466zlhA8S0gC8pkpas5mucBH0E6OVrDMskDvMEm+lzP4UWCxPapVCwzBhqadPAoqwJpUe/j9KTvd
CpoTz0qQ6U8zeYFAMdAPoBhhxzNjlsGYvBY4H5UNQO9oAwx9lgRBmEICITzKo3NDGdd06SFi7xQE
F3BGCWtnOzs7gGTCbTNfsE4t1R/Qt9eJkU4v/+p4amxMMqCav8zW8Cav/QNWitFQfUQrAHMmoXVn
4DCEDi9glHogWcWnIAgUeEEI4hAIRrYuGLdLAQP0QCiwaNYEJ4eXN0rlUad96DqeGqUeLrUThci8
TfuxaLKnHBJELFtkIXK0lBPW6UIrseCzygz0sS0rby7hO6uMXdXBK7T6sMUrlDcVZ1rrLKjxupWe
yNI+lGwqGxKiNKfVknWXm11sSpDnOVXJXQsMDLmqn8tXw6gvsap8S1Xrx3rvWhgyEUHqC1v2qK0Z
o8PlTAm/xFrEiDtfw7tTcNV1tBgcrnn9qVK4Ekgnp5ZL/uw/0omYgs6OEARYvH8F/O5DMw9LVl5b
kw6jVOCSlD4wyWuVEhea92xZYwudU4GTpHtD8V6lTqg1qJcR7sj1dNWEZJMnTsyTpaxFvegKMBf3
0tL8q5vhOTOa08qmz6epscXQoEtAEMdrYLSYpvxEiTcjA6gZ+kDGMW3rlCC0xMcRE8y6zFyBTGKr
ZwE9naQ383UBjlE9DdIfKYpPSPvv8aqrX3oMqnc6G/e/aiQsnjQSQ4npOkpvuUH6HqDaX4Gqaw40
kgYr0T9d6ID0xuWfkDM33g39ab2pGRSjIzsefiSMEF3x+fHEmMktOIzU5DjOIBFrXAKodEYzKDEZ
FfMuZvp0dd8Wxx4hq2dATL1tZI67OJ8z053wLD/hVkTNJfehqLxQe6Ec9GG4S1KY+oN8sLHtgN4K
lvWBxpus+/iBNPiquLT5cSUp/ru4LWenuWNHoPJf2lDXTtnAk+Ir5WUuvjXYAq7ZnIfqnVkO5XG/
7Jen1RQHeIONITQcch12herT9alIjfKTdaV+KCN/4XaR4xDMEAyt6TORCOkjMt5Y5oNa0vj3FCk1
w+rqiBcOQ6S7qT1vJbPMe6D7nak8EXy/T4XLVTLszQ46IS6TTfuebo8WtrDK6EKQgv9SF9j9wNDu
K6auWLqoeFAQjgzysJ+kZNc4l5FlYVjsguB8BNgGDkLDe8ER1zH6tqTnAdtBidJIF3sC3n0dMWnz
d9I+KOjn1PKnrlk6y5NCUyQ0I+6Aiz4YLi3nobM8HRNoP1/9Tj4wOtueE/p7hK3PAO8afkpHoreY
rRTlyzg/6vvOwcnKjF2AAoO+wZeYaVp3KEK76Z3dEE8rti958aiz6YopCra7DmF7H5TyRQBnwxck
pb54Mut7nBFBnEvcsysUkQlaDFdlFsuh9LkYFGJ6/pRecUpK/TyEnCyKC6riI1sCuRU2ufK4GZq7
6d78pMVPceO7Y3JfXjs07Y/W0b5XfD5dvPoBVRBXh3XpaME2/UIajTMv+YJyONbnbXgz5nu7RmH9
09wZbxCLTpWr+dYbm5ivHAjr9dXP/KQfx+kwkGzuUCLvJrbdFzLIA3iP4ejPYRNEHnYJ0X3v2xed
c5Li5BD7C4SN5CC55VcRwDwgYupsadhtHu0L4S5l/JD0vhkdiaEG802Oi8aIaWcT9gkUjoQFm4Rk
N4eatkdJyaXl09N6+Lj8nrVn8s3xb3ZhnJM9FcrOvsvQTEAq22c/hk4RTyr0gZB4MJYLTjJsETJm
O/t5gLu1M50n4jIhBXKBsQBiBiEcObMXvgQoVJO394Mw+kDWFKWvEl/n+L2zvvnkGMTJ7edYXrME
v+PxPUbxupuVi03jGWGM4WXarvgR7hYLFECgH+a/X8nbepMgd/8BuHR+tfnzWbsQaZQ6x/mFYKoI
KitWljvT8kbF1dsDjyDeX5iZkWnDILvdlZyVSH20MyGqiX5eVPHJ2Mn54d2tBRKl4Aktrk91jC4x
E6FdIYX8Kb4AkBe4eFBs33MJgT750BsywJORHTFHr+q9IWG0y1f8FCcwLejnM//dRHO1M35NRLN+
FN8XSE1+i/eMYQ1GHSELwLG9WEWvi/GxRzOifxYoEojVArQMCifAz0QtPPLbEDBjA4esHdVZcow8
ExE0tmPCeAk5+C1fGFjeSBNUK8Gbz8G70FRTivspKpnADHvuLAjej4wnJrbSwEnpHj85rJNPKjUm
vCEoqMvL7EDO9xLtqONLRaGy51q3q7fax4gL6Vyi98nDuA83FiAqiZEFFK5dxPIC3QvBtNihKHvr
QHUBV9pd9RX5QFclUWU7pIRhDpmcngE7LXzChGMkpbMNJo4/D+/hkESij4GnhKTEwQALKlrF8bAn
eDyU5YDbtJyhV8K611n/DFVCx4Vz+r38WZ72wHQTUSsgSSnMUJKfLkhwBfImn/l9WJyLWtw0ulw5
HBO3hdx94z6uVSB7SJY63/mWfJNJ5EX6xiEBuyesNj1+ZJQSn3NMQ+zgMwJRAcNrcbYt4KBglkAi
M1kjARcXUCrUnDv2oRTBN3wbzF4BGXZiM/rTQ2LOoDBI8UHycQqiwOD/WXpgMTXN6p6HCi0ESWDV
OflhPdB/N2fmH8kNoJGOjQ81nFmYI4FK1qHC+xSB7W7WbqxikHrQLf1vpP2gp9HoHQ4ts/Hdhsl9
TBFAVf81xu9196qoQJY8fGSevkDRzByPy4UBneYqTJ4capUdheoKsYJ21qfMJCiUxpEY9ZBzxHau
lXQBe236Q3XjLcYA6X8UPuw5W4Iukl0JT8a74ceAV1m6rNG4OfEWEI7KTIA84OC6Pgm7k+HMVjUO
Zw6UmfRHomE/eV3JOEIgg1cvh+UGbeJUtz/29tFJIau+GwIkTikGk7D7PzWuCGhRoHJvG5YSax4h
yo1nZCnd+XPoLsU5sb9qbN6g7hRP0EhYApIrnl+eLhTjN01icVOSguQ82M0Vgnh8FTtYclT/1uaV
72RHXUMd27d2b4bcNFgw46f8ybJQP1ld2U8MORCQ9SNn7RzhhVQ/8UK1ucfYH9hIgSqDhePM4zWE
1TmD+Vr+WTRhq9WgEb6YD037MKMdG47VPTei6S585ji5qGqYPMcGN0HGk/iidj84r03v4LcVghQd
G45dN74bfbA4X/r4lbdQBB0gYpBa39rwaHnWUtdWT9K1hSRK13S2mU8dNSYzoKsfGHsmf5QsdNGZ
RXNbqi4zD6eC7+iPrsoyJXriuUpuCmCcp5AUsYcxletnqDHfEDOkzy5i7BXAgzmPLuY50V3y2D/X
uMOEMJXZdS4NTqE1kZc+PcsXqC4l1d1wKt7M5x5768fqRFQHODbxiTRtmNybRG9wXm0BFKzv6fRY
grLsSp8GkQHPBcgTSgfEF71iUEfV5qNwa+en2vYqqO/HLAuQKUA6gLVyTPLQbgPo2AjM4gtavgXC
9a2GU87Ab/pEQpXobvwr5x6KdvJ+WNfBrCAB2pcV1jKQhzGctPbag4MKjakvT1p7MdjG8rPBM4E2
e8S30DexW0Jf8YRtMeWVfpRzN/kjtQbl2CgxX3Kpl6HSAN+hWTkuIRkOYZsdgAvaS+5NK6MSGuM9
LJMDW+In++b2R9NJQdOdtFC4S/hskUN0iPzhExgUU0UtlF7V/ghalCo4pu9MV77BjcEuo2zPEow1
JPYOCNc+K49c5tyLoGv65FCxZ0ff9Xf8I3mMKPLtHiSbj7mEjtiMYeniasNvCSZS5qmnxuuPEHD5
ZAjcCc7kjRHDjMC43TM0/IrFu49Gv8sI/zuyODKOUYtouHAh2hVF6V75gOtPUV+jMd+rN+AgvrSq
B3AJ6UEWh4XyKGp8WDmH5C0N8gB7x1c19lZOCex+v3V3+sPmJtCOKjLA6rBRw0/n9KcdQ2CtRt7H
tybU6fM4vJAvM9RIH8/rO1hreuNlpuJNZtZFctVHCRc/ZGTWhM2lhaczM13icuTn1LM7sNxryfgI
dPU5wk+R7Yyy8EKKCaSuOgsI+OVEoWd3UMcM3nCbXHOlQfNgAsl/I80Vo6Kv5rsJ2Utqn42F/YN/
Lf00v61PwcTXTY+0AXaEi4LZ/i7/KjLcd6EeHhTWKxVLmCoBh7hNP8M/BzRiBRZ48e2FSJrEyu1A
2YAzL2ypV60ITZ9qI/tVIZxn+yyEemyH8Y/xq73wbRC9cdCEDfxW/HHDb0S+6foBg4FgftZPmHyY
rhQUoWC1MELkGHdeTTf+UZ+7zxZhKMpS/wXHkkC7tXcsOo6PI5DNCQs4a295jAu4qqx7LpkmBx1z
vjDC4Ooj9UgffOWBnXwWdc9PkJ/lZwDBNJg+GIDTw7xt9JX3BSQJwmu86E+7lwLgjubiBAqSb0jM
PtcKRzCgb1apPXlHbgi0vu0zfY+hrdPgwHPwV8+4TZ9bmLyVQfyjY5ezn8J/m4UZh7HoI3e96Vb9
JUkPHCm/0U+GWYCX8xY8CBAYAh6l6ilLHpjmoyVUPFU9188gBujQ0l8mOAnD6z2wmoB/ADsOIi/g
CfqIZLiO1+ZnvG5IWO0YWQXleRFthQcdhVnPbfI3b/nrg8mjUwnU20QEBGUpT2/LAoctF/modutv
lq3gqfrNL3MA9ZQizKcVlnEb2AvIDdkV3RblrBIqfwB/uH5u61H5Y6eeXfDD1gEkYpvgMVOX0/ZX
Fy6atJmqf35iSDzlPsQjxDJ4f/IAYyiuNEd99pUTVyf9xcneOMWhfMsxFie4lqDAcGOvJRXzwJ6z
+Kk3QeUX9sJpOPhSBBEZ8ih2S+cJXzi/+8wxYOdYHMUjb6qi6o2+2TgYT431HS5bukNCK0KR94Gh
1++EHtWvwoW6AvDkP5rOa7lx7IqiX4Qq5PBKEiTBTEqkwguKUkvIOePrva5sl2s8nva0mkS499xz
9l4bWPUCqg3vMcUBheu46g5cE//biTyy6BNvDP8auFLxWz5Rcmuu8yBq0SAQd1lT3zXe8DHXiw7B
17RmTYg8Gs7zb/9EusQwMiRZl4WDKce8ow/MwBMwCJFFjL/xzdE2x6k0ou0AMserwoIDMpuBJI07
VjrkNjvVX9nYz1ELW64GPDtwKaWyU/jhCKPwhqLZeCGrm+EPU/XOh/TGw0yxzvIQfFVf9pFqBBQg
pk5nYZwn9lOXokMGu/wb/b4nVBFue9TX5lbeD1vCCVTkDW5NXcfPNKDFLQAWvSrv48eIHuOTg19X
80QuaOL2d/6YLvEoAQNGwjIh0isarnYO/QEGHcgRk5bCarS/nG+WLI4y0TN68EqN6i+FzbiqsCDs
YDMwrblBY/lmezyy2NUoxWgkrvmY/AEDbwxnQU5RGGjIJOf4kKK/nxfpR/hPnH/+mXTkX1Oeh1/+
FIeHgGJhi9ZrZzzGT4aSAKoYeewr7jOOgD8ib/SPnX3gq/6O3BF2nV+SbYyGq2B3ayZZBYqp3Qwy
o1y3yT4HwlVxfF3W65EguYx6WTG9Dgo3z/OW4eZqCAFwoY1aCrMyj4C0kV+TQ/omPQIPEaODJoPm
xqJ77RgJtfuBpxpLCua3YBk0K3td43vfqCxDkLz/8RhAD8C8gcp4Z22iD+OXisT4FY1PsNOrccv2
tyWoi8qV8/rO4iggBPo7x0XWQvQ491QYCxdsp8TH0qF6ZB9j4s1PKMSWhAvbY2yg4cIpz9FHjVB/
Z2D4xvvwfWeWUmXLU59v2Peb7+kjO9jfYGEbw3VIU0IT/KHRvyaHBDcB1UO0aVoXJ7koFXBR41FY
UVZ4427y732wrpSL/JofiRML2S0YeYrn2KVXehp3LXOcU7/Q0Jab6grdy4SL9exoGwQMLJzFfSQv
3kXSDnz7b7bCdGcBnU6TOLS9HvVkVe5DAmTn1ZS+RTfzqhKxydSC0p8BbbNEpS+N4jDXosv9qN75
+c26iw+bW3LULyZkKkZgPJ7KJkH/Momuvf6t116pbjr831Cy4RO+AvD6pB5p6RC8nlA+xBxHzyxR
ubwVuzT4MSo1YMryBTtt2q/pZ3GhmIsy0FjON0IEyhA81cI6OU9+Ts2qtFJ2ztWi0SG5uJQRQTNg
e59eUeoWHko7dPY2BR3n8h3D44H8ebJmh2W2QkHJbt0JPqTrt++s/iMsGEwOjAWXVMg9RSnSOjG8
I30kicQcCQyZMRDuCCBhqb83gaibnWU5IeNf5jgbuPDMqBmbivqJ9dJC0vOrPahwwIy7Ni5BL3Tn
nwrAQeli3zGJeJQErpQskJpP17l+9zYjeTeGH9lmXkCj1taLlcQIWJnu8pdBWklHJN1RSX78EvHt
T6x9UO866JslF31AmOnAaEsQIex3Z3naM99WGLFe8mdGJQ/Z+4iGewe1m0f/yZDLLdaKy8Vyrlhc
D8Mhe21W9NEXkuuvSNFbDuvK69alG9FTWRRsjtkB1Hy6lN+NjXpODkwTPYykiAaVr/ktcL3FW893
hZd05s0Pr9EKqumqdcXPPN3rxRsbJP+5XT6Qlaz8Be2fpbagrOXvv3hjFib/GhwffrHbdnsJbYbE
KC++6WtcE5tsPbuVB7V5M7qNJ+2yC8oMbzpwhFxspCMS/rO/vlDLrbJtsLi8mbz4W2iQy2lNebJB
zu1StSDlofmx/P5QlvaWpW59SBeXdvH3kcLd+AOAwN4PvOJCn/kYooWDQ/kdndLSXDzvjVc+vi9v
p3y5811E4vyFyXXPqZtHqF4yzzhH78U/5Bc0acenwtltsL/1w+Rpd/tL/oKVbA2Lbr6NGHOjBSrZ
fKN9Dy6+jF/rXVl3LiUWd4CakcOcj4z7cNVJBHa8+xLMxQfJlUtu3f1jZCkcXWXZec6GSm/zgVd1
WmOxXRGZsocihBeKcNr4DCp1aS7Roi9ex8X395uypLBlBAk3bIMuYju9MWXJ6WUdpy1YEjQSy901
X7I+LeTFk62Hyoj552la2YvTYXHLI3IPV8y9ApeR9/d0Aofikg2zGJcfPE1He8vR2c2J20JluMCR
x3+zTbOcMdw3FOb8xH8BXvNaUCwaMWkLPHEY2OGcdnvTdQ6KtjJgcmF4WAw0e11Ob+aLMuAlJcFo
zd2QOYLsaBMupwV5NICz4Rs44SHZk+JSNxQQGKmXjMxmNFNMLJ/GuXzXXpxtuUKptixe6jvlAOlh
hDchMA9fk08GO1AIXZjIe8MzXfUobfHrwpugXPsx79PNvNdERRB70cOD2I+r/tAfODqsmZiuQ490
hL20Rj6CYG/zi3nFX3wxEmBrQjtIhsGSkMiXAQ1lcfoN1tYP1mcGUsWveguIXqM8MJ0TRN0FPwWO
y7AwPuy39ljRJEM0TQHIV/5kmOD8S6yVuiFG4Xt6AUMa/MbUsQfS11mmc8p3BFvq4j3EIUutcfS/
SRoZlv9q9eW3/80YLb+ozR4O4k3BCM4BfpH/TmgbSCdhqcKuvzYylzN3JWFeXADoT/p36ydt1hwe
9MZj0qyuCe6jaBVVLPfcjfo3DqIVrbBbYruJLLoRNBXyalP8QPds31CX0zuDJP1OHWvsOuwCroD+
MbghkHWNGMYmpgsFFh3LRblAjbMsfycs5rqAV2nJtqpXuH/T3+gQUh1xZKC8ouPeuM6xh0bb8LNc
BunkA+ALZvLK6Va62vYmbA+l9NbX665/ifKP+EQND9kkYWk40gy5GMf2l6WRvSriwa2XtChbpAa0
kcdX1VrZD/I2jsLdUIrPIoD+bBEgk+9hc5LFzGBNQAxpOhjNTSt9QWjqCjWi9Ua0Q3YK9sVmYOlq
pn10Zqy97jfRWsRbU6EyhkIAxa4BiTpw6V7zmeiC0iVxCEPh0m+ZBrj8E3+Ve+g2kBAviMrKr3xv
egzuMRzxT/tyb/5TTspJfZX/FUfpZF5sT758O/MtEmskp6dDc1bzhXEnZOlSJOk3pzzjU6O7XZxF
B+Bf8F4mK6yA1DlJgIsNBo2L48m50gMqkNBAyfAMZ9Wt/TPvrwmBZcM0i12U80CGDSNbAURhonUj
JZBQEPp85nr4TgD30NxAcMcRXMR9kOhJ+fTkYmk+PcFdfAr5Px31iuVBJKBR7WFIwvFDLM+Mq43E
CmeRPhs6OqjgNBrCiKgXONndGP8uqwej4gW50x19B2BVOp2JDc5pSjWy/HJtBxe/cjwUe0iYwlOS
r9kVHYJau41q31FuFLrLyHWivwKZU+E7LBmKaR3yUVdndWABTtzIudrOp1afbOmr+cfmHxcbhNm6
s9HB66twdF96glOdp03CpjfQ12BYCdjrHds/bT3cp8baHUwX/R25MIeAkpczCXXTIjQX33xjA64t
cGV8fiv2CZtX8ZE/rF1/mw66uZv2dHR5b8Aq9UT0rTiUIfllKM38gqZRcO0ufKbpFYm0TGTzymrP
ZYnonQYEoPTmRkVJj4/hpCjKhpXQuODKFLrXfR9zyIB0Zr+ohNogpWlyRoMKB1BHgwEc8dQNznSJ
/IFcVGXtOMkWa7aD3UjYRfE37zrIPsLRIwhPXZKuSmzGSq+tc+vdCIO75JBBwZjB8QPPGVOhZBio
HFXyUguzg944kYKLh3YwSErzGcKy46BpwEtH3U1JNyZ/Yn2d6WOIxYtMAMp98nTjtVY0QIBh21QA
H5DIt8Nh6j5m86hwo+PuIIRhZtYtEibfgADwUiPTpohBpGnL+VKld181dA/1TYJeX0W5WCIdN5ga
w0zxUyJLqRhrT8DqIn5RC2ZsQKuqDL1cV9cPRWIX9Z01SLUI9a1DxEcD7aOJMjqNeI/bbRZjMKLk
dmrZbYbkXpTfAmOTVtpLqJDChXQGWkk4hRCDEeDheNdiTwBEQS96qqLtu5hGIFm5viesvBIdo3im
c0fBRoklpTvhZtBGj4ADwxHG3oPhMG43RQJwE/9WlKACllvFPM/qEzOZsNfaU/miReytBkJQay/k
rwQyAt+EQCud7JFUYRaDFBDudCdAbyrfevUxk4aOAycErTCC3NSlfcPS6NMl55s3GK+M+Atc2noo
ebJRsEjJo+PwMRTfXEoYORJ3jt/8xxEFvrwVRsxcfwt0b0TL4HATzZLhD204vQcoA2Bs5tnETYEE
QuADnZZsVdw87QUH3lMoNwoiL5FXpyGyIwZMjAAklN+IgMjdcxKy5kYaupT7MCvbxlUzMCy0DOAT
RinBRrEbgOIC1LLkaiE7EsQZy3C2uV9tgl77J/GVYidaafiPEk2oWb56BAa0uaPhVcBbRgwsEux6
x+rONQfeiXykqKnPSjBcwWUOI/o2eeNAkKNsh96YI0hipeXZTL4KZhBJqKNyMfGL3bDjK6i/4bth
usAjHBi/ObtoIavuSOtOjglaqZPDUKtnwymo5mEiVHm0kUYoGPSbM0I3n7aKTjSg9+IAxMbiO4U3
QSZsgTVwfsxxMgw18WtWv9C1G8wjCGcCTQtOoYk2mKpa6io+t8r2hgKLiw7EIm3QEht8kgBu+/gU
QhZB2UVWQ3LGtsEHIpiEAsucM92x0z1i/FpoLNm+NBpO4gkopMucgRlFFZ9gVE+wo8UYaXkjZxqK
CSKtFHt7jKaM915t7gBSfJ69NGXbhBYhsCepbT/kHiOgeA95jmr2aQg/AgMGbnqCMeMgPElU+9bH
EhIDetRBiVgaoxpTIAgPg0QXSHlrLg0+JXCwwfRVQSOS/B8r/maPABE44UOSSeKUWn2JvLQYbKSK
1qoz7kLcCvyQR4pZtytVx5GeAESU9CUzDpx7Y80LJ+sY0GRJ5OVsbupKWksEC/KWoi/TdMud+6fF
L8AiKqmV8AcOASNS+KvDpgAmFWS+q4viR8cKhiODBOTIWfXNTierQw6X2AmxEy+4hcLL0jDIwbdt
OQmm7CsMcOGXynNzbVoVmigeau1r0JqDBsgvp8gxpUvIwlcU/oHfpmKZaJlCFaEJ6CbYSuxwfPWa
zCQOug5HOU6uQ0wL1ITcapCxQqhqQMkkBwuQaBGw/TlgzWFKjQAOrkegc6RXH3zZhKWsbe8BNtiJ
Gm+q3oHOYRAyYckESDeIg0QLwIqAAamFTWXmwB95LJVPYLomFhEBqKsQ4OIQg0uAQrAto3vYxkBp
X6ohPZbEj49zt83zT2hIPqdXfjNFL5pQtUQSTBtLdoCEBchpfLFwWIDGuE1EWdEqqyxPEKM6FNyI
1UysskFvL5NOvgNLKLk9RS/zAD8zrnFZ8iTAvoOXwNpQsrxaTKobQJsB9v4xbYHVHPnW8CWENnss
saaTQWpRpmsWALaPiI4/ctps7BG2xAtELcKGbOjFLdD1ZSbcFRMLfl9voEkK579F0y5TqX2myFP5
UUKqw7Wz8b7UxXWuOBCp8bnzb2MtRE+aAOpZ4sWDBcSd+gOGKaid9IYCaK3I8q7NGT4hOlVIv9V4
MvMKWYoJQIbNsUYG72CW71WLYHtAnMW/yrzlGS0Y3FyCgEfDZrI/c718FxhqRPV0q2P80X59RcjZ
ShQxlBI68Ib/bS6yTp+YfiOEFOjhTIooBiQZxLiKMNXAdeZU6wD1R30Qns0xRt+ShTdjxBQTEzOM
XR/zTMFqDgsG17WOmx7rE/dCjUG0O4t2QPAMA79EnUGQTVPwE2dmo3RY2Aya4FaPyLRo95S9UE4G
K43xHxe3wcgTwCISsDnx5P79fby2iGLwf4KAixG3ZYw0CwGIsdjmdY7jMJ4mMfiEwiVQS3J6B4Ap
mJGsc2n5TtqVi6QzJdOPhFnm+oQ7NByxMkgSLFJCRV7HwVpoJVvMn3mUsqluxE0SMlaBfFLtdN02
JNhB+pfQEaOTFVFZbPJ1AZRdTA3NsyJe1sQiy0QM/RAiR1tFmi5sxzbLo4SdTDArcpRhqoCqQE/h
t020RlR/rWK8RNWpptlTVdgZQaSvhHqyAgxsYMvLpfvgMyFpaa1N9M0NorpNHlmQBt0E50Tqlk6g
3xsGAwrzTbZRrH99zVSUKLANE+h12hHC3K0cWTs0HEgVleGQ4aEN/UNh1D/genBkisCEOtpZufNM
kwLrH6EWiAVYIGh1c4AKmGCmRHmqgM0MajVBXLBxwQuSKBGiurAKvsmIRPtS9Zz4C6Y0Fv61Aw+l
4l8VdNkRSH2OrTCeAT8TRyYp8iG0wg3+v7aBgLFnwypnFjnS9ERJmCFRDkYenO7MiaCQjkwy2RUE
4Y29VBguwPOO1E2q8zSgJQrQFcBBe6CNeppRUVufqfOVoDvsgZMKHTGLhKgxoQAdqrrwmHymeLkC
+t+Vo6H15aiQHsMxEo8YewKhJ9gzUeQIPTMzWPtKaeawLfoOGiZG3VzEdsgOfdBeAfCJjQ5SkABg
/ak9k3TX0dux2YrJB+htaW8hVID6sUnb+TgYX4F6iNF2Bwhp+n0Js0rTbtAcGpriAsnn5F8xEkzN
eUglSKf4mShY6W5AWUogVjhJHQ5Dj2Yv/SMojOqTSqshaABV6EC6LqXUhFVFZ9TEKpZcMmwZcbLP
kMpJeAx8bkkrcnxDrrTS4d5qd8XEbt09pnJhUW7HFF1VIcba9DtZ+obAR45b/vEkxBbQOdSlWH6N
nEQKh9Gt7/UPgZIFs1lYxCpGaO20S0Zghci5KPx516KDTmQK8oKSjuFhz6yXbk//xtUlx0GkWDQT
5QCoUVKS0SnP1UBCF6yzGfEoWpzS/rEB9sAeZUwWtheQ+QJ1GZMyCypKuH6pn8HyLABGNsaPoI5K
uvWajrU3pM025hmQ0MV0ZI81EMeQxQ8ah1we0LG4T9q5YENBwpPYkP2QNAo3dS3Oeig7mDR1dPiI
e0oRLoilkz9DgE6YS9LephiczXo9rGYL8xwlF6FpcBiZQdzn+TsCO8gDNSbhRs74vByEy1jlf+/i
8h3Ad8sniHPPRpP3V1EJWKP1HOTuOrGJSdTHBSARGaswd0xHLiw1TLGI751bG7qbE197ueb9+EpY
cKzoEBFmow3KR6PX4Mol9BmJ5+inlLJjwgfbnIdqhCcB6oBE5RpTVEB+yruPVaYoGVjVOuJqTjdN
tM2A30Ofyqgpm8TcG1G7EVEUqjlsRt1aW2IviUbAkErklRTjWLADbNEC7OJIaLgqwk51NvtoTwmA
t/pFRSTa9+gGCALxdY0dOzhP0tbCLIyjU8+ar6HqtrSN2Fd4JnnFU4gsVT56AsGuDcNe1Jqlre6K
0PqIx5EvuMwsEIh4zgUT8L87gNCrD5yU00AWrA304QrDQwaxvLO2Z2NnQ5qareBPrLk+vV1tiPH+
/77EOKjC8t/62XpsbhbTVKKubZz67YQXaMIkGp8CXX4F35aS/aU3RxO1jRyHpBY2vPQmL8ZnHvkH
ATHE1n6p07CAqNGcKq116coZwFZiddpB4LrIoXNMsBcbTXRjfUHRY1H4iEQEsU6nLNtqdbVU5HJs
ejIpC5Id7KrB4I0ABOxUv01Im6IgNFsmgkcdiUTm0NkjZar78BQnAuP5LEZrk3D2lxkYC/RSyAOi
1yVNNJKcBQpR4GFytnV4CwKRPvR0ehCOsLoKqknf0a1jzmKidFCKrVNoe1H9AKfUQU4oRXPO6h+o
FKybIobGBlk+QHisQvpN1HdjtfF78wRYgRSznDZJeEtAT4vGxFgQqukMGINgWuK76MZdnLEGWP7e
YfyEgYQh23jy03LF9epFcrUKJGGiIwWngNijJcC7VZ/Fntzt+8Bc2WLVhzCaX0cZow5TwK6l5dxe
2Q6qIVtDPMI55sPbAOi8hZko+GqUlmiZyL7mpxH/g6bdUXlu6p86/g2Cez/TOUV0h2qmwOZYSAx+
uLoWwE8qHv6IrUviewM+Hk7otpnuc9DtC/1I1UBxbi/6V1+odDkbF/HRythXKRuz4hl3d3U8CctG
ThVrwPQXQEWpQkNRNhuRXzRDuBXsTNx0VCa8D5iQNIuVJcTtB5LYP7bkl6ds+OFS/FBBUlek6Np0
1sMnt4zl0IHdL95MsWlNwZaltsn9dwfFRQMBcKYGipAftqhuIrkCcJpxZacLB+l4TK+qNV1NJN8N
zUltqwvPtJNf44rzrm9iK/WZo9Iggse1VfV+rZIKr9Je0GbfrYmn1X2Diq5Z6WRRmdJGBE4YRelS
mgooNHtWSxNNAAptMPmj6Lbh1qxhDpux9CGP9C35t1V9W+u071mZZFviambDe023JpTUY4uw35nQ
9Huq5p8TfkpcaEeFDpB4CBjmVG2JhOwcTajHaIFMCMmAcQIzBtGpIfYOUBHy8vdILVSsg+OYs2P8
pv50oS8PyHkBOC1q78l0C+WScxPsJWpL82w0TNrE6ZH6IA/p3dCewCk6QgUsO7hW7ixjiyf4W0Ru
Aist638WBsUeB+/835O8SXuAb0e51ummZyXaEaTBFKNn4cjp1AlCcfzfgDuD2N5GHOSdvDoLSJUe
4qpLsw8xfNQVFTkJQx8aGHrFKxW/xIIOR8BJ0EEf40RtFcFrqQAIZ345PSLK9sn84VMbPJiiU5WO
r1PLuo18CQ3PpB10LBBpQjcVxFJ2LdBmVwyaAyhGdrxvkV8m1fyZYgvwm51oNQr0QgxjPYv0c1Rm
1wHeilFWnwg4fOebw9TGQD3qExqkZvKtwV3Jc/AqynEQRCPROQmfCSvqoRtQmsX7sZZwlhJw3d8c
hkJ+55m8rYVRnaqJ4Y9Ee8qSps2oYc8apXPV67cKeXdtMg7ud+LF7Vv/0EnSukEZJwCLLZDeEFn1
uvEZgW2UmcR2Qcsyt9EAh98hA4b5TUQtUmHixpA47UQ7YUJ7i8K3LPYtZSkIDzZf0emh6qq7fDXg
nZnL8ZQSUVABrhzng2RTy1Fhig42FG3J91eim0XNwsmD/FrTgAlOmS7j+h5UulPWTyKRjqQenb9+
zDY8hzSP/0qu/ltAuAVzhF2B9pHkOjGmGcbcyJLsU1s8RL1Tk4Wk9KY3oGrtB3of4lUgulNsjKMQ
MpkT7CHXn7GXHXsytR0/f7COCGprCP/ND1etAXafmgl7K6sEow0cbiB81iwuMazigC48TWkbXJgT
T/sUlQ87gwBjzIR3SOjcEi3+FJtTUuMFwsFMqUmHmogELLETY7C5/6ikfSCstEP+MZo69qTWY/Mc
6YqYNZxjMOSM1yt2Wq1TWClEpamTwy25YWt4IAceUoWUaNJvRhucq8Sh+3oVAB8fQghz/Je2gDyA
TT3KR9JBtItPu0KAXXiXleIzMq3dNHSvbUUmLSWxWLKaoWNCxWwvVoJdmWxjKSXkloe9oftgy8qp
Heh6J/l0KCvyNABRCp4jm0hO63vLNsF5qbfhEFScWGgnC684LWXiyZj54NU8+xbnX/hXk996PvJE
o8ZTTAem5FzR0/MHK5XPLW3e/hGQWFNAgppSezPVZz8kUT4BEZ35vMtD56wVgxMAFeMuH3B9UYih
o0nzN4cKT8uIJcaRxlrk2BP0Y3QOzaLEtNkyHgGKt5M00Iu03VXtVsjlFl8Gz/Zg5odZak6d9gTf
mpPNQQQxnaMwfxQR8MDmdaCJKpihlOE9Ezjh5wYElAnxV34sdpzaIKC38bA58G8RB6mOcEHnD3CM
NAJfSm14lTi7psVmZFtnpGyTN8TZhHmHTe0vEoJiQnwMkqzsR09X0+HkbKASgYGXZPiV6/7mNzmV
3o/IRhW/h5xZyDtOr7yaJe9yjBwKt71kRufKn+VlCoAulDNmCXhF46SHQEJzkLLTLpj1omqsQ0RH
qaQ3pK0p14ygmabnHKOjctR0j6Yu0cMYxO9D+/UXrjDMwhfL6h3zeXpRu0ORMuEOjyo7h1luayHW
5m1pJDjkXxPh6qCcZEV1u0g9dtFuVIBBWz9DSdjPeCZ+T6Z5npF8R9+DDrcgEAFMKnirWgNjAWOA
QiZVsKgvqjy9F6p8VPX8Uyf8cA5HD0AaomViwL4TxEc26kvBZNMNjoEdBnPyjaAFRxMLmQ/DZOZa
Z2YMCsF+Tw2JLhVyEU7UbaWAdWDMbslg5jq8RO9jkvF6/5VjtAC6QD/Wvr0yGanM6BT1RIyLUHQ5
jxZfRIp1AGYAJCPyP/9QAtC+MhZ3IplD52DjWxSQ7nanNMywuBcnnTDPkuAZDog1E44qemrWtfPp
mLUGaRfplnPnPtZJzEnBmuc04lmP6LcYfACf+IpQKddqbRzgyVfjg+a3xRuq5ZhbZaL8OIx15amh
RONRNmAZl4zSE+0xdgRWCfKssZ3HBsja3azfiuimO7eQ4Z3yRdv9g9MKHUKfCOHWgWFOEl7cXctc
SB+cHTuzjqQwIFjX6CmvYNSFDT5uKAI6JZk4cSYDGkDwBh0zOonzuECrykPq0Q2QrmqGMkBt3xne
iNexYVLaqclekaiHuAEWXCLh9cwCnIFRhnC+pqVblxDXtoxlVObmZckfbWK+FHha82Wizx+5CaLz
nOaZwJtVSOXFDdFMmifY5QHB6HaTMwIul6IioSElXrR53kldQ8KZA7SMvHfWO2cTxZ2wOX8WfF0z
StxAEViGnnNTepXtbN+K9tKoHjrf3Ph2sx0408djvy6JlAuBvKToD+nvNtTUjs7LjKOTx8ziXW2J
6IDsDmjVwk/FNS3X/N6QxB+4UY3BIA51zNUanniXxW7Z2aC61eUYU1j9xVN0RBOGu5Y2V0PneVbl
bUzfeVApU+i00MmVI3Mr0VYEFzMVBpo0/BTh7FkSs5sSe3A2h2epRufAOiH6jm2brDQ0pVUGf2LG
xS4Gdwb7B0dnN6ObXtAVnKjdTA4VqYUBt7CWYpEx5OxVIAU7SXsOUf/CZjLKJ7/8ERtmyaG4L+3f
hOqte/XlYgUw9eVvUaCwE9fPpEuvUqpb5b0mRIDhFSOcOPtykKOwvUb2pmz8bR//i2MHyC9AJYSY
dvoe8tEEFS30sT1mgzj1s9uRRMxVQEMZw0Qoca6dScfgXYTuplUPmvxMiniB+RWH0r+ESWWwmvSu
VGzn/tIU0RFE9jLqvouu3VKfrKU/9PxSEwyn6cvBzGIDSOBcI9pv4jn3uXaRb50tO31VRnvXVWCW
8Xq3Nr4UugUxCU2xzew/7C82upQotQREn64pFjzakB14EfIVIgouGMRTUb2W8s80Wa6glQigrErc
VQS8kAPdXoA1BwDcsam4PUBW37dPIusbZy6t0Yv4XOLaTiqYERYzQ428MGJfDTjezx14HdyMzi0q
ykuKMQTMSjB8i9ZObV9YjkS3VEQ2crbuAM5jhmPDZkv0A38d9mtiuBczhStH00LDuMXLReSViOUr
FWJ8CXZLcDnMD1kg4ikFVWPciJNjTl+GcrHD6RkSkyN2CCPHhyBxXm7cWUVHVz4nUuBk5lwjm27r
IMeJrqEJ2LQDd0yAuWAoCFoMGDez3ZN35AkCQZUz0+XTy7AXWT1bHDyz6ErzsUNYotAAGiYODG0g
qEhOC88KEyqPaowoiNmWqzbGPiuGk8pZYJiJWlJCr5CkT5MXU1x2WQ5c6GnCl89o+6uPyGRpu12v
T5uamYFUSo/W0RdB3IlwpK7JLzoOMHoJUYN2QLCKyRFQr7qvLlhWKSLETbHMcc06TBLZoreSuy56
oal8iZqdwqIritKi/vV7V3bmDXejjLJT2ufu5COXmEiIMeEXKRfxFaYWhTMnKoEeVoDoA1vunHod
MIFlam5IkNQ5ZaFPSf6O8k9x11o53aRJzasHGeCpOudy+rQ4nQwha760pt4drB+oGWWikVeDKOWH
Tx7NAalTNOR4fsQKxhLkKFcuqollNbCZLtS2RxueFIZG1c8qFwPSpfhF+gjkPR58BEKtOVMwYs9N
twBJF1byM1mew1hAPG56sMXbHzqc32/MBtjEeJ8n5qhIRYqAELiKDeGe1j90v3iYSoaWMmn1vQhd
/6xH9HdMmFgnSYJqqcZbFWETmjWdQrQnu6AEdYUmqfmZJ9UrEPICt6QOidvR1YNu1QPXQybgjd2T
XHiCGPx7I1U3wp8ljIiSSHbgEgVaxEB4inc+A2GjNW+1rZwl+rYTCqnRPIkc95LJtJm+l9jlJT6z
n107vmsck8VVvqkcN0MrcDXfXJcq+b1MB+2ARygidyT0AqKExYoyWuqOGpIXbNFYyYFXiW5QuNWc
zEvoSyU1UnNm1ZzaK0P6MjU8evCh5eIzwE5a9YSy61tSwLZ1sBUfxwqeIQA3CiGmj7rbdshydJ7S
DpcWxACOL+IljXjuelyW+rATOen8tIS9/ZuOitEjV4z/EmyS0V6SI4ItbTVomBosG+kRgxaiRiQe
C95UxTnojDUU/LJETWMQis+xT0sdmQCbLfsZB7VRK70+P5k14AJJ3ie1shPMZ+JcXCNsYoamSArp
GYYU03Rw6luk7acoYpuU15QmCc2FpkIl0D4SWFqinWNzUkAOyvyFmC5qKPHqzIr1arcVIrmaA++r
HjY/URu/+kN+kwDrAAFMB6Z3SE0MdckSOPfZOiFAztImVmESVXnW26Bei48Ok8xF7XKYobFHWFtr
nbRVi5QAkFNziLFIhdIRPRm5wCYRFWTMbF8Jv0VhoSAonIbq79OJCltz+m0wOytLjcU2JON0UbcW
EBMeeJuWuQLTKZNCmuQtzQjcO9lV9h8j+qdQBD3q5PkpR+7HcOoKeLSFubO5Arn+Oeks2eiXUr0F
QF6803IN553OSEDok3QlxW4oX/qEFYFKWrEpxSL5oEnlAWByAgOdjx/uBDd4mKod0HfPUHY8IRzL
e+3Zi1S6y/givgKTQt4f6vCFCmpMj3qOLZ/JbJ4iufAMVkBkajnbo10hOJN6lG9EV0gS7IuJRVon
anSWq2zRs0DlwbWw/kXmr1gZlWpYiZLAturN5GQb2QdqDqhFYR1BH1kNNbzGgIXk1+SGTAoFOBL1
Y+S8wQkomEdlZNPwpJs/QmIUGEREyvk2imuXeeVPhXM2YvVAG7ETq4j4VHRf2ZkkFRGqz7ZvN+dR
3Q1pulFl+sYW33Dk7Bq9KCaF6QDVh6JDqxhUGO8ZAp9U/cSsiw1y0i7AjHHkzwzKj610HKuS32Aj
dCcR+jWHXuqDxOytnzbfykSSdCIXIdtJBfpWxBk0uhECUhYykzfoYWHYlMx3k06fVNVrveV2EM5E
6VrAWle2vXMdEGPm/oBXHlkl5H/Fk+yameSJFdvwH8z4rq1sHyqO3T3griGkQ0/dWY8P9hTupzho
1lHzZdMRYCKa9uThGOpagLlbLnldIszBnNUmJZS+UHaLfEb3AwKN57p+H7to+WGnkmtmBiCtrW4C
meBs6Zv+tkQHIoRCtfAJRA8a8E0TH3QMR1oQeXBpEdDcFfK+ZkJrdkGmXTR+Aok72UTVWv41ZETt
hfiHyYPpvMW88HTswJpgsCYxWNx4VYV/m0sXxDN+HH7oSXBUpmnLM68Dh5qtHo87748W7AlJ5zxJ
UtuwFXhZjbrAp/guUFkm6qd4kUglkoWtChdi3PBid1xiBD0h3Jy6hinAQYTuFGuXRIkQpMqhR5uo
N6Fn0wFqQqbCDu0tcXd0lrBE19Zp8FmFuIFKsqKBXYo7K7XVjoldZCNCVZg3KCY4zo4obZlgWjbI
qDlLtnAm/uNuypjGAoZh9FcIC6Kh3Dw6IgZymu8ZFZ8TEX8Y854QMeLGMBYr33aLYHh0EvB669hC
5+McUQ0JpTDVJoDaILx2CFXYdCNufKlbf48/z4E4yYmHYyKZhuzMWYNQlcWcnnbM6lZ6MjFLozdV
nKXiMo0CVo9PdIpGOIclc4eK0ssBbCvS2INvjqVofph54I1Vp1PKctaCa5fmHGWOsWgl+UNsQQbj
HYcZY2ViUpF+a1kgJ8afuVNc0/Esers+lL6I9nfBcKhip8x1XqWQPnS9MoH6ZxUslYAzhTgb4uuf
mERVTESI3lKCymOpWTXiZ1diyVvULF0q8pGQtcEoop1PY5sN3yAW5quY8OkCqUXIM06ngfB1zugF
jOTyl3SMdDJ2mf47Oog/yACbDBPyOIZumNfinK/SlRfNzs6mcVJOOxn/pILK33K2aQXM1bawNiP2
o3sl/4ek89iNHEui6BcRoDdbKb2TMmVLG0KmRe/JR/P1c0IDNGZqUZVKkc9E3LhGX9uqlqbbiDC5
b14tAkm05UMqKumgOzzGGEL0KlwHIF7i/NfaDljNh8aYcImiQ9KdE+uiGu0ko1NhyzlkkYdHEwcq
YSPZabKjpmsI7tDIfNDPDmPPtH9II6yZurXtBff8Cjp5qsxvbxnE+gRPBPu3wzFCiVOOQ1inrA0s
N8yLDT4i8N+cYy6DlohiqU+lcoRUy4+XAEDh7AjLEWRlI1GqCZ2X7S9rYaspBhoWzTuBqZsUziGI
pWX10IJq9N/Uj+7RzQ4eplgMGcHDH9PWwbdqjfNiRDkmRaP30afppp7/QgOg+mC1PDNF3Pq4+EOV
6xiE4ndlaHtA6/mmqhe0uP10UDQjydbCSSQY9gQaDMtXMjyaxX7GKEnbg3r5zgEugOee+KtZe2xg
4ycgA7cqxfCDZDAiXF5wiMsjROKPjdqQR0oLaTPCK8h3RiHwmKNy7x9nHZ/8U4Sud75Q6hNc1XXn
+RniBg04+ARlSBe9tBilz7yKI4CPM+2aUuhWTcu1/AC4m7avpVwL4RMzRz5EYZSBJKLZi/x93kao
T1nw8xoyg9MgBDvX2oOYVNT/VI769OD2OHic++hkODv+tx23dJbM8SL7MPhCOQ3di0FFsAqcB4/g
muFSUGfbW+wLHBZYR+dqvRU2voFHGoZQ37Qw3IdN4Z5aj1CAI7+gvk9RdDLynLAtSWF5OETohVrP
NTx6L/2MKaHlnYOu29snj/N1AS2P4HFoTFoS2NpMqLV6NSTMCdptEmyy6kjsyX3kj09yNLRIPbgS
BCrjmA0hd3ntLYOaFUYO7dofqTjp6Pqmc8GdbkaYIMkQTCJdneUq0Ri9ddVQ0g8OBMnk7JqvWXZJ
2NIm7gUxCW6aFHLZcLLS65iXUJbKc+AX6+nNIirB0vGqvbTFKPM7IYrS6jajdm9w/TRLsZNFnvoe
hsHNvpiebfVhlbC1Y+9zcZNLx7i9JfnYBkNgxxpVvBHna4+KWQLL5zbb6GX5r/Y4MJi5J05w1GL6
WJz34yTf5fyRqdqjLew9E8OW/inj42bSghIqUb+Mtjle9gVp1MXMlVM72CmmMOyolSKqZrd3dwpW
D7ojMduGHiJUAweB0NjY79lAiCKnYIY0Xo6LjPki56UY9rfxTlXMjGmVF/ytbDqJTiecgc/xLaav
AkhbXPm8af6h+NthGdcTxBcw6I7TW0LQ1gQA5cChHPEOkdikqMB11pKcD4X14GvOxC3TIGcxVpUs
LudMaWqCYgCJ6ZBAXGSxBpzczHtMLW2jgGgZDD7U5htpmgwcmMQxvDKNAskPXGw2gXCXfPNbnFtt
1ME2h69Qnbv8i2+UYzomp0sQ56fAmLYhSmNAF1kzQpBRVevfnTxvPoZDtTGz6cfr/ENtJLg+Ty9W
oK8tHkI3uAeIYlDBNfeLInjX9LdF1+719ubxbIQBHfFetKo5tcJHT5n3mT/ZfMiR1ZA6DFhB/aaY
T4/4lQaEIkwOyx79o//kYKAKSUQSsu0EBAJ1gs/nddif5dXh7+NwFsztgVwW/V7m2VHzXkhcl3mr
4chC6MWh3cCXSazwsux39NNtwiQmxxDyVc7kis3jG8h5QQYgU3UhKAzzAhu1elZbD1DgR6ApJtU2
ydAShWx014AweC1in8yvQDEe8Tzjp0eI4RJSeAy3EPkGw7QFMAEzaiuqt5GOoxViG5Buw/U57XAo
jB2YWfWhmfVDyF7LHfM7gXvCUEBevme574GTPpklZGN+rT/el/8jX49mra1fY6CCliIn6FLiumZY
ePYPXGBtNr7hLsZDj86WeZFYZOdwrIVP5RPPaqkPobmRVNr6EM9YVhWISsI97+B5Y/NBHWjYmD1h
E0fnT8yEy6Bmumrkt89fuSWQDNSnafwqUJM6DuZGVXkMFQ4GKPvgT5E/YPNbO2wjEAk9o0rkiiwZ
yFST9pfKKGx6V7yPp/yma82mhAiUOsmRma2ab1A1NylXu9W2xzBujwnkgsZDe1HSaYSfQDkaVJzF
BaGmmiQuBO1pCnOLy2/hlmZg1Yxv1vyFjWhU4qgEzibEOo8pz/jnbGduqoHk8vFNRqYKcoihYd+k
P/pBdur4muVya5lrcanD0U+RfD44TAwFZHJzpoXA3yNpWx0mSZG9stKnLoIVTKYQUHitGb8FA36n
rDeQI0416QZDNK7YLMKb5uTNs/Hp7/kHFqpHGNFD8MzwdWhAiRDe64uNx2aFgYb7QAjRfQ2Bg5Ld
nbBocFr/RadnbTBSa5pTB3+VwJU2mL8lsEkzCJvSsMEoGkx0jEU4p7iOAGMzXDwhvvAxMaCvnv3X
OSx2frTsgc++9a56Njm0xbS1AnmR6t19jroQuddv27+Mg3+B2XDnFW8WEn+rI5BumfdG7bFKXyTe
z6PkUXO6ibAIQvgHLUzIqvRywkSXR2Rz5I4jQ7Rqesc/UrBwQz/TY0jS/JujDf/JAD/EzN/XGH3C
I5dSKEERBRn9wZF4X6w0zLyFoeLBkdj6rbYPEc+0MJeo9Cqc1MI64Z7B5c4LtjSN9N6hnDzVRS4i
EwqhnKs1BSapHcOSvS4AJ06ATxpuDInLn0ETI9NZ58h0mNMoyv+E/Vxh+Wcm7V5zGbDO58CCsKCQ
/c6HxjB3TuhDG/q2/tgOxwXV9EEYWUvAtZpVLob48UfhB1shuCqMP/uFaUNW/yZwuTX7MpRoAtV/
cvu5LM66t8FgjLWOtQOg8lhEzx071EqhAqqDOXYbA9rEMB0kksui4TKEHZMQzKEBcIlARTPeB4iw
zJB5d5ROhBInnKYdn8Z/WTjtOqs9e2rZDQmcFdMkYxFZJlnPRRK998V/zdKuzWbZzxbQs2P2L1RZ
dJJ4n6OX9wSA59rTc6hZI+0o9xrVmdBqIkr0WLB6b7j38DxZBAu5IUmRF6nzoOxv1mPe4MobgEzJ
pCjAYJiHzN0Mivufzf37Z02pFaeF1dYCLHkDXk1wWobkWDGykwXq5fop8aG/G7VznUbvtdHm6xSS
TZd/yoLWiJhA/8OnnqWr5qgzZoyDVL2bo9e6garG6VsKi/++D7rtKNcvayOwSJSfEAjjUz0WN8O7
yECg/005u4TGUnRIiIGDCL7xJv75L0vB/peY9Y6/mswTg3+8LSzoRT5EcUhggC1/xRcXRpK4sL7T
VUgodDd8K/0pfO2LbYs+sOGcwDdgKnwyyDD0pjTPmLrGtEB6huyY5NdpX6aIIDnvxkpfTVm9HtU+
fMZKGo5ZdPsb4oWPHNokzsI995rLbImHXnXwgvjcehAKZg9NqXecx/7XL418M/ohnxJoG9sYGICR
wjL58zdg5TqYhmce2QwdOreKdZ3h7aAnjw6gW+//MOxRff4oT5xB/+ySrcODNxafcSPMUKrwgKaa
67boyHYYXHfX+2oVN+/JcEmhv3RW9GDCwqe+t/CqaYjcUFQnbUzmSsUgN1gP5efi+ax9H04s0OaW
NX9u/nIuEO9gaBsnD8YI/ak8xi4+JrwjeNMyzyioWulNl0uEsMCl/x30//zpzW3NddSdJXrMGDBp
sb27EvmmRdzKzuR1wCu1pt/KrtZtj9PGfKUdw3gRv59Bf2Fjd5DmIXiaS4v5KUEtVf7U4fhhdlfT
CYm6eDPz10w95ez/lrpACibhyhA1+G8wTeLWdV7bgwGSZ1TYKDjDmVmc6EcMQG4HHpC3MkLniwtK
Z7gYyEWFh6odCwtEEkdpKSXnKWgOM2xWH1ZkQelDLW1woWphdoZzVzObQOfmgT357VWGI7mNj/t8
4wigZfLgVLAUVkGYfYAtS6CcVRCazihfjmejYLgMEmp+z0tztBKTxLSnaqnwGKUOKHH/ILQJLXV/
8szp3CISFQZWB6NW3Sye+oRiI+wwqIbLBORpgoIw9wowcRINTWO+USDJrzDeCgxPaIY5mFuC0ChR
g/qnlsgZqE/Og9tgoRr/NF6FUgReKCyc+T+ZS9h0pAsYZhZMK3y6z42+QAor1kb5QwIyKDuFV9N+
5eZ8lfrXCbJ9A0VEq3T4fUhRAKFrBZeKq3SkxrTdBEsJN/pHVMP3kvzW6fTHoszUawJI1I7ZzSyP
Ol5CQE+JBrJRfBoKW4KQDKRmXMu7jJvmIVqQetcpd41nKQ5gsi8zvCanvsFLBpnj4u71Cq8Cy6z3
zpQ89X79COrMfSS8bQl4csEkzJ7SJYM4bKTUcXKbWVG8rQZMReioereEcbjcV9NERAvOa8NQ/iqX
FjHwnwKQEK8eYVX5qj1NA+GSGFyZ5WagxMlnXE9CxI76Q0D/g15DCkjTQHiTDHTl5rEYy2NtJUem
fjhImsEz5NJDomHPukQbn2g2wdjciLifPsyubZpSRslxP6L5U2jyOnz+W43AcS94hdlyHXHB0zXM
gNqhf5HJUDKmt7IzfnW/ghY6fWtzsM9iRTSyRjyOYxyBvb+wfycAAqSpsUY41nzjQoOozvzaRjJD
9iCVayGabZZcjoXOMh2GWuMyVtRczkm5PgU9tw+aFploJ0WPvwKtZKm+0h5iZF9tMi99EOfrwZtO
sTj/kD7tYEhQArQ712gMj3J7LzzqanBIZQg/hTkDs4TOXThncWOeo3cdxZZOxUDAF2Q8B1f4svwv
VpegGFY2ekqYNnptrnRmhGNq7Isxv7RAII2EkyeB0Koql5HJiJuNnHooys3oItUWB8igiCdhmMSC
GMHCWmoDn/rMMmA/Bm8o5PEtZ0htnP64Voiyl6W72JHoTstjl4Fm6kjaItCopktwEakwGyP57Xnx
q3Vt4uxTqcG+U/StDe32pKxtMjc/hW8+DbW+8wq8NFC/o2pCrah2jT1sLBwpO76khFUZOYyjYrxU
mpirQmgIBTKYbFSZzy5BWLIvYwg+Wp+zdl4meMVscW9opVSP6yc/xoWGM3GqHzudU6bRVyHHETG/
nrscOnVEh9qSt1em6Xdu63uk8GGsrjNJhLNjQIdKvZ1XWq+Kung0X8ph3BdQig26BodelywzpsMK
J8zZRbGMjQTIAqqWGVi+hi+sTw/1qreewgivL8qPZQRcQPY3XaO1ozlXpdmrBqtaDlyJSRSalJR9
Iw4yBi5vnBjTUO8HLEslXFGhU/Y8KDhGAA+2z25dgluIDAC5yOyIzO/x1mJRnvgQaRGvEpo7ZhhD
m2OOrSnOMWgTqjg+2zBDnPppDu0PznzuOkVPKrP62l+AH1yMr9wDJTWeqvV1TEFsui/mQmgWiItJ
iCwQNQ4lVodqIJ0xbx0xq2JgioR//ARnda2ANPkMjR8ewoxCSCyp8y3JDDYyc9ENpYyBJHyQXE4p
kOL2YmC+yJ9EyGuHF41TwQB3bCSsJ+a7b6aaX+ngYKoiEhg3e2WUz0tMsa4Y683s6rBvrohZpYgz
E+yXsjvBVPL0XXhLEfKFOqQSq7y/uJZ4RM1WXQJQTQBRzQdly4eNsD5m7h7/oYKxWuPQJoGhDZWX
RN1mdKpLP0Jf/i9sDoIH9Nh0ON5DHqMwMe5yhQ2pjvf/aweBFt8RNZ+2ppeuc/vT4x11/YuVIrQO
tj6YTwkgE2BqLgysJmyfzO5O076Ih4DVPqs34acuA266xwnQwW/1Y16bqNL4DkWoQZ8Ljk5cveoI
K9GLhmDy3bSJxcgKnhxP1aXZywa6y+Y0ZdeJO9MOIPaGuA8LTVRoGkyfypWslj8xFRoESaYteMs6
GhTHLzlGm43dQobK3VXhWUCOYGYvyvhoYRSSfHe/QAM2OuiajCZNl/BaBg/NfLXMlxmB5zwxR+rV
J6kU+Ez/12Kuk6iPMCx3AY26Y7+Iai2IHlx4jo1N1eigSgoaMrKLNqUKieBk74lzP9HZygBIZEls
E0av8lYWuHEm8Fub+eS1okW1JkgqnSQdnB0eGY05xXZEqaFJeVNegQmNhnE/jyLwCQqgsWq4Cvsj
XyHWy7vRf2nnKwnqnjnewaAqsmqVo5XtztBzcUT8BgRcyZMj3/hgxt/oAVdOhK8iHybUvA4zVA97
bjO4hb6/Nr+Rxx8mDVYaKOgfkdJN3i3h9PBr/pH5kfNa1byzIjxl2fFAqzwPOF0GvBOEvOlnNQIx
g6+lDqoDXAmpJ2brpT7rUu4iVcYU3+VKn3Y6W6muO2z/CY2gcM6D7QCorwnzo/0qWu9aa+lKQYyf
3YURXLqTWCIhHJVhTRep75h5c4OVWAgQFJLjt5z8LqLPo7l1+nWx4KzxHDfbxlsbdEezAutvd5Gd
7XGYMEIpbXkl+byPEfp3k/rpQ/Nkw6zXluRU68EpZK5YGS7OaueM9+jS5U7dcMsx3aSSiLunpChO
OpxdAh+lEA6b5MtCLzgwBBRNlM6E2WJgJ9odh4G0b0OpJhOyDAxuOcYdIxzicTwHjXUyXV5zYa8y
CXI8dqMPqJQeReKg+f5X37Tco8hMWug5RbBzGxfcnEqeM1xSjcXfgwaeORIMNh+gVs9RkCwY3jgo
zcGCK19W5KCmW1iQzxjUexdaCXuucpZ/8eKt+7rcZbp6G7kr4hqqbhrgGWkc6THX3E2l/iWLcOQs
Z69b7dcA77f9bwalAFS29hoIOWdoiHKKMBLwwa4YNgPHbBFStxvTdOkm0CAHLyc2uVCoKsDSvQ27
r9O1Xc9kXemofD33oy746fF1nK4BMrQirc8oPtoIaDn/8RMyhiiphqrfWOmIWcxCijyP2R3WtUJt
SxmUg1dU+k+D8RWpGUGJsWhenFn8NHRXH46GnKsKuYVH6iwifdEk9BpRI/i+WZb9kHoASepZ8Fc3
d4+NSzglpl4qTNdmyl9DLkd6Djua31cwNVEiZmpjJGT3wtyqUETVpM9Z4nMEZcoEIO+wscpg5Sqo
gvZwE7Kp3PkRjpQEUs6luh+t8DiVJSI7lwkYrQPAi7zDkDNcpraqnyFIge/oaIcUZbr1EAxoAY39
0Fq/kd+u5jDZ+U5G7kZLuijYJGMBXAUKJMGV167atj0P/HiRcsfor6rpP6EXxEwRK0utHI61qcWp
WR2Z0gNEds0ef5nS3hhgnGTMOM1R8MAUVTtoI5wMpp8t/OcJDugyMErP0ELkG896Ljzglwp1G1Wb
PrIDEux5FvwcipsXmY8eRcaUPmFmsdbL5gnWFZwETiSuGClDZFXXZDBUSbNS89kwyo0DEMSPl7GX
1JbYlmPluZq1+6aNX2rsIx3JwyU/I8GLP7K7lXzRgSp5pn0V0ilcxr0aHnEhJJ4IjQuENSQPRtlu
hxyP+BDu3Zyl63l6C7HJ4dlBKk3d8mMy6VvA6qBW3KcwC5YB9oNvnlQbXRWl86gbG3OE1IWxTc5y
0fFV8f3eXLWNcz8ibErrnuBvhvxg1/SRiJFw7SVgxZeQIRCX0cEgXVAgwnhUdjbhK6K53MathxOS
znCfGJWwerTxkDbiDZpHYCTMoc0BMuioTiamLV6G8xP82TIjNchj57fa+K+yxk2aMuf8mAfoKsOl
RSEAroGyF/rmABYYTRfBcWg7y67+Vj60yDjXPjN/3MuuiWCsKGyQK394CTxzE8QYbg/nRLkPM4TK
sCRyw9lAI72YBCjrzfsCY4GahOqjjdOdVle7DLYuCEiyCZK3Qh92FUB0BxUioQB14LclgS0uaZ2G
xyhnH4c2dAHTKo46VqT0HvrwiBlveuRYG/t3k8TCqLmXFRJk39OwIhv5NFEXF7G5CzXURUnyHAbd
DvbRwR7Q2WEoXvYEB1jmxkJPZnnQKnJGVRF8d0aUGCUVDtJsEVNqJRss/YaeI9UXE9a+qM4BHklC
cJ4j+KRs2+nXjF4wf2nNbdFhhVlXDEswFuNRSyvF1d27+d6CH+xIOMPyn6yQGASi5qSv7L3qHcAP
C9KNe8qbk5d/c36ijZSfISwHlnc6XIzE2eHq0YamdNgUCs9qfOzhuNXsBylhE2bXfj7tpWQMHQdd
pWeeerM+R6p5yvOem6wE68SX0khXj4t+bQZCKaurzSaCCx2rjyh7zo3p261gpODl3L6BLUUwSPXc
eiKmikWmuvylYQ+WcAIs3GbhRGAgmuFfCXhEv+IW5uPSDuu2NV7CEk0gsm0I8oiQ/Nheac2ym8dr
JKwyDgbHeq8WF96dd52xi8UwgdkXcM2pS28DYWsGxgaYsgpiqCZrXdgEjbn/7PIxJOZ0ZhJve2dl
sdhYNw1QubWMmPIZq4HMAbNTz3ImF2Cig/4FSQ751e9PEHbv9YQQNQR8w9iLsRgV+mKqF6QlF35d
G2pQXTe7Ln2x+vi9caEuMqEyr5ONR34SHWxOkBYIV4PRWDnBI5A0ZCeQaLod4Blu26VxPuDQ4b4X
D8WjbEuBWt1e/UttfKt4suhaLbxLdBB7uq12UdvM1S8DuIhh6FAONzioWWm9LdwvdMF3tH0xjQPs
B6Rz6aTDBQf4OqBk+f9h69YsdsAnPGZouCmNQ3r1xF6VGNF0QLEeJgMcuYi7q5soPP0I3lwD0hRj
QiInWQ1PZunFP9XH7HzC4yc5tuFwzCGOyeVG/alzwNVNsKnDH8vYjjU6JyanuvtS6tfQd/YoHZ71
WW3puouyYlbzDkIeAFpngfcAwIcW92zi7taF+tsSuVSwBDQ2b6NvE3bsryRO2279tVfZx9hhQAIb
cjyHqNXvUvU0+LCvnRu0Cr2Tu1WuO9kUSYZTx09GDoiF2EPOSEZN/+8A0wWCHc6QmvqX2Z+MQORB
hulruxBuSltPFpxRwr7t0QtiGxoiFfbbZgvDhsoXaw9qy4ktIkMmHbcSWV4C/cOiwi9Hg30Iz8R6
g3kEl+A1pAHQveqZ0luoOEakSOfYxW2wr/E4B7OOGHYWzUaKgHqBt0Pz3eC4lOvEZnOdjzoGqgx0
E3Jo3RJHyuo22slq7gzxG6EhcoJm20Z4V/rgTmnnYnVjnaX2bVjBHjYjNp/MTxdFSAkXVMpSrIOk
WsPhQWi1P5o37RYkmXFarYURWgCk1t0uCM29sWhEZFAbhMvNse1d42lvchVmMJqkPc+JIWrHY9iC
tsV48jExroPVmE/3pgE1OP+ijGTB/2H8xscyuDvRsyZDjowoes3JBxSRJpceLzygxgTXrvpi5WhM
kFjXBeesg31BmxDZ0J2G6jubgePlgPT66X7oigsnPbS3GFWiFM/yHUkLP7XUTnKOtNho0sx0naKF
1hgCUvcDgkmDG0Ba+jt8C/xBejCdzKBBgDoqR3DlkG7Am0NEpXN+6iVUA0BQizui0YkVy+kPNDyM
Xye+O28bT7/fWJHcwc9NLAiI7nRPECCSMyKBIId3mnNwmbLl8JYCl74sMj4iC2sb+G+yzbwWEs10
0TDgrCKSKmV203zavn6J3I+5HI9yD5ezh7pZxCoMTmfCL4ptLceMSV5E+dHTmnJKpQg7jWRaUw6C
XNPgSbnRvVgeUnVAErkRFFF4rIgGhrAwUkLElQKC+0ymD4qKvqXbQIO7Zf7lTAwmL9DrA+JbAw8+
JkV4lhPN7e+od2RW17f9ETcGaGNNN77iSGLOb+b0HIXDk+2QW9EXj14fHDGpC99GMVIBcEgtCLY+
W6MlUg2o5kUu5SYjqpRQUFwlOzpj5nrPgO4NDD6xIZPpfqQfuWdlH6G+q6z0rvW8Tec6RI5M93zM
WjPDaxHad35MGEyM0QH/MIIMncEBDrqAJAHYlY5/AkTk2uxHeofRvfHbp1xobv1rwiXUF0Ij/K0M
llJQLiNvqVMxjwegGnAPykPQJk+7F2F6jTKPamihdA537niR/helQEUQe/Zswpru+ZC5f+ubE97o
I55q06tYurXgLAEEm7D9tpIbGWMepPUOfnVBwgu+dMFtDF/JkVulbBQhbBqjdi4nUvOkdWTKGDIx
qMjXy7HFCJhjqtqTrmazAM4kVf5u8zuXZnARTY7F+FiO/k6vboQfcrnZe9kWUa4f+Yo5+HmMGGrE
08Dkimkrhkb0gG54c3IurhkHEH1rMFK6M0vzyciizVBUuBXGF6GC+9DSaA4RHvD+ume5740ADWs9
biZXncu43ZaG9tKBK48kIZkxhLirrFhdY3SKBk0pot/5uXKqSKkcTtPBZCwL0ekqVQ5aIFnZXObb
OZtId3/LajLOJeKaxI6wvmmT/ZQtZCVCwfVhPURz+yKGOaMP245/qTtkZUOIQucYL/mzAx43Oi7G
8Cnuvmj+AWMNDOLo/aOWSUMXz4T8Zde8tU4ESehBf7as2b8bYn3VmuDVqLDhGktnCAd1ad1Ni6u5
vPkl40mqD6lLTKsUjyN0HaL9kSWcFV/s77TbBsu0wfUJHUyEjLsD05H7WU5nodknUy6hH5Be2XAw
QMlLomRboIZk1cn2S4Ta9ontKMpAwfCA9u8dpiB1/av0jyZ1zrlRU2X/g2AuqEaLUpMCgS5lvLdo
HtPxM4TaDX83wqGl/7I6LNd+XdF/QdkphQeIL0oB41RsHjOyHVDToEEYwP8d0No2YXMte0KtQR4T
xYTDK54VaIrexg9L/WZqcA9Q5Eo/5Oj5E/sqNgxEwdSM9CqCe/o8kRzZHnHsxWiumzJYW9F7qz2l
onKiqM/jYtsTz+E/9cublp5S66QnISUCVSCzJTw/VqWohBbjbGAWQb6whtLar9jP26EofwY9wrtk
gVpq+fX3nDNRjL33AXNCane2pX/XhOzLvhxXWkhMhgdzZ2y1izeLPA+LI8yqRi7NJHuEG/rYEUTc
VjbXsIkSy0aUp5iqxJxhDTah1Ab9zfPVOkpwj4DzazOQa7ynnNGmsaDu45iAffg8Ji72Vwv0yXMH
btn5j2hEVtQQOF7cZkP/Z5POFOJolXC+yMpibi9/0YevA3WF/8cVz6c7zVM8jfBx8BjlcEO68z8Z
6BuNdScWm1647wmPDsn05ZqKOqakvBxF9edTnJpKY2T6as2oWhm1Z4x6XVykeGcWzYjfGteIhjqc
ZHUAwgTonZ10M6EoSflFteVoDzDGgSsLDo2ZmGSHgNxG38NrXvfJ+BrA5SoLjLvfYIOidkrxK2Bc
hUjC3bsDbvRQcUF0hNTeZimrX0/+5d1AEBy+Z4D89zlnmdfoOywP7kVvzmDlvtacfzFndsLZbZYE
t/jjGmY8mrscvgIBT/S3lXmyqmqn192Pm457E8JTyyQzKH8LkKlmcFZpG59j37qANrN1O/PVjeOH
GZ2eU8cfHBF7KExyHMWpfkkeE0W4GPMGte6RG7KhDZs8Lkr1Of5sDO8aR9WuoduC14nneU03OWQ+
l21FFET3/udeoN6dHE6DIn+g00njHly0eO9S20ohH9hrqzmrzriMtC+l/5/J6R+zuplYrdHZuJc/
iCSY7o2EKTgcBzA9HqrZtkjq7oAPPOu1BrvN4RqhbEEOfo+X1BBoBDZMd2PpM6kP393ybaH4stD1
uhjawhhr8hBs3wbANRRcZm0T1hxo47XDJDepbgxGKTWiT71jpmFVzdWJSZ5tt+GMpdCRAX0RTHvD
Jw+dszihbU2RFQyofsjVGrbFvLUcFpChb825e/UrZZPpzACiadkwtIpYuSASqqpxVyh4NglUvGV5
LZC4ivRL3rCA5fBJF+1f4aQvmQ+xHDa+VC9B9OhChGt+VXSBoI31BdmwE+ErNjoIhxTYqINHl98E
YjJvQBep7r4tM/x/L7+N5shYHXRM38k37wf1WBBXOjQtWSXWacQuaCyX55lSHcrKmzduOjU/NBqi
Uh8nP5SmUb6ru/ndX9yVYTYbF3jTsf+LsZfsXhsS453qQfZrWaHr5AjVcIUz52JvuM1m5gL1YDyy
Occ43HXN4zArIBdvKzVKn5inGaeykARij0FQ61NCws0Ieh7QQp2Z3wZMZbwQ/aT2FEGgnoK9Ir2S
lPUdf9Q6At7JsPLhb5wM7pCaHNHB+OCSKckELnUMn2sOEuaEKAomjBldjAJmMJ0ZGXFWvVXquzNg
vBJ4z06fm/hjbH61brxBUGWQeA+fH74K1JiGUHaskfnQmVQQLs9oWMcKqwE33YbUlnRCP/ngfofp
r486Xu/ryxJDlgxIfgm9X6vH/rEL0CJaHnJRwFQ9fi9LgpMnj4yjFwcPRRVnF9EPpbzQhKGNAik3
zzZHf8ADnYC+Q2ZbuZq2dVHjRv1QexpOTv1McwOUR3+DsBYPqdtSRAxPvYBijRVbcukOi3+0su7T
icYH4MQtJ/GgQErc9AEmEgckRmxMXtxTgP0QRSWlD0RRavjWKN9jZ+9Cm7ED/QGr1pOIVbWuReFI
oT70GLp76XvVxxs/ANNsf/QZb7zFURwYdvHJ0NNVgABNNZ/jODgMUB/QGOrO9JTU0Dxab9XV83uv
hze8Skk0oisgVXh6iBmOzMwPQujFC9P5esnPkzVv2jp+102u//R3yjsU1/ApUAu+1xjipUzMU840
t6xOJ0b6h1rlt8h1v1M0K5WBmCH0/NswVw/zKLYSD3FShvdxYz8Njkn1BzE7N58qRixdQRles7Q6
gj9K9z+R4WXcdB5k2Dpr3nSX7roq5nVcvIVzuRUyEHg2fMSM0Pt2j0IItUr7Pff4fxG5YCAdwoE6
c9JnsS6prXlb4TIf4bbSpONN1CuOORMlDfcN7LQe6beqYk9UFotBdNNtSYwuYEHr0V7ipMRcFyQh
hyvnWXBXabvcIjzqylk10aeaviWRPffe+W9y3dtciG3CfHBbdaPgpJXx3w1Ym4aBEyou9Sh6gDgT
Ju4zKnELPjiAKQHzw1otPpUC8akaAaSRez+p7pj6x7oPz7WFOxyGbBZjKR1H8hQXRVXkvw3PUszk
BiZJI7QEGszwyynor7Ce8rN5rTe4dBbEGGbEtWfmg9th8joa/q7EKa6hu3Ooh1uyUKyovDei6LXM
i6NpE6BKp6iItMcVPp7JNDbcTaZ3FGbZ14SYgyEFIc9aqmM8GUUnu9Z2i0XMlsEwM8lp1rVLNQY0
66t4wSJMnJXyad179qFV7QdFDESeeOUl5oOVm782+RXoFDcthaD8vT9/PLffS4S8l1EwYvnQt/BH
yJyCz12VJjNF+EbU2PbgckKYKK1cm5FesMPS/r5zKVd5CmMP3aqsr8awnMNm2iwzpiYEVnhM8mi7
O+oEMphS51r9a0rn1ZuNndc1z0LXNIvgPx9prtE86hwJhvqIs/6mFJldurUBWGXvukywsRUlEstM
oLWofeTij4sif5WjWOtmcvDg4bcc4VH4MevIYnROT7gfSdAceyMkAWqAgBvm6nQf6dMmYlGbSXjw
2I8MV10Q9KQuX+QpFFr/MXj2GZ+Brn/MdLJ3nP4+rw3KP8c9uXOwCXPr3XO0u9EoL3CKmYvDbeu8
a89v7Jsx3lDjfVLPH017XmImkOl8KSm5QwV/xcYcB3J8PeSPgTfv9HlC9TPew406xIv2EZvp3sYT
DQb6c0CKQadCGu4WEUQePMkLWj5bXFMWBZs1mh2KVW4ylIBocAgPNNQx1NNnLa5/cIPA+dW6usIG
0EF7p5/Sf2/JqTDt9CNU+VPd9KfedU8FYZUpimwMvOipidLD4r761zKXw+Tl4g1EaRj+1/9IOq+l
yJEtin6RIlJSyr1S3hts8aIAGuS919fflXNfJqY7GiiqpNQxe69t1M2fnHEjue57gdqYIvqnO6as
DgUBY9FobKLCfm86fI8epp16rv58o77XNdM41mSM+yLG8DWCr0GzD9F4SEdO77lmLy/kE8TBg03h
Y1YMytr6Iy7GW+641Cftpq/WjlYx+eWn26TkMsJZTw24vTw6jrZzlcWeCcuy6zHHBXN8SMJuG9Ao
LGP7URj13mtp31AOtHI2keaDWUICHBLOgZY2AOqlOEMcCBtPI3dFG4DF3wzEWf21ToIbu2Emx7F5
iLpmXVTOpo7iTduIaxPmm7pwlyZRcUO6l6JV2FoNyZy6Uj0+ASNzsJIhTNF0UHIKgNJATRgCh8aJ
txjYddqRuBqOax0eDWf4XxtBmoqPhh98zkqXFCJxSxxQ4TZCNLuKzmhMY60tn6ZG7rYYMvEUBQSG
MnvHcglekR1H0l48ycrNZSw0oBnok41HFZdFGBKsoUG35zzo1CGV4iB2RAZ6jZ0tAzs+g3HHxhKi
EmC6Clol+fWxNLcRovFetu9sFpdBU32TP+fb4zH1M3JVpwIqdpqudPwlm3lQGXXtIWeh02WsUCfy
v1odPQDo/XQSN7M6+lp27zygQBqL5ykiSqVxUHva4cYIS3LOFfrcmtxNagabFu91MrGiCpqNKNFB
kTEYVPU5Nz6iOH2UCL5Rtl/iigtM/v9ek7l9zWUBRrk7A5od50Xn82AcabmT8YjqCcF6cgEm4hBu
GBlXdQAxBLhUAOuNzr4Z7PFpWtqNpV8ccKHmxku3Dq4pfcu3Bd/7xuQZF2Kz7D18C8DbtbpYxa1g
aFczsdbZwWvrGRiGE7E3CndTX1ZLltxMK2e2I+1TXSfLqRWHEXeDF7h/0kk2Kaw5oUGhdFHZmhM4
W7/azdghF0FNSVeidkMcc9aymjxqA75I6i2cCv387A7rClB5Rh5hIwAE53X57hbGDnd9nxCsYy9z
+Jt60NxIoDiAwV+LGpMtjrQcT3CKbpkumuXHhjZKY1c+0PXkkdwYNcM4LIP1fBv14hGhXpPIaOYE
SHa6EXBXlB3K9W5FBSXEtJZR3bxrU7nOLGYSIl5Iyc32ngc6tbwebPI2WQfcwEVtr3juj/bR6rHm
DNSu7tbmogtKRtAk0To81+NpqWxgSmylDugyvOVkF6KGt2htDCbzGkOQsUOzRuiiD+u7ztOD+sHt
9Dqh0nK4frC6ofeioWBQ5lssArkneqCWnfXqsS7ImJiPVXNVnxSbJaXPURElePkwF+U0r67h7Epb
HtwSsbIHDn7hQkbFNoRg+M92Z8wKYqd7iG+ydgYYT4KKFVyToF/0ZOPyRRafFZIjhkYjl5qGrEo9
dHqvPoSZdo9JS9QrcYY/+cO/Gib5Es4mSQH5bWCCI1JYK+UJcfnK5mUVtX6Mw+pXNmJrdeWt1k2C
bqcjQP6IzRqQEWUlj+7q77Us3Z4nHamDYb353DkD15R68+IO4Sib1IhtfmSo2O2JBpdjiSes6t1Z
YdNhGp9cIHTBAQ0zL2xCvz47PPd5fpnauQRP0t2CJCQgK1mp51FS7Svtlocm6VrxpRK/Kfm8qjg0
xU794kGf7q02PGk8zEx0dmiymLUH9CWquuoZ8/ocboMgnKpApDuv1TdNx5QDisejx0hQwDxPs/QU
F7uRoZqio9eMTC2dKEOEdKo8CadOQYyQxbzpjP4ERtGqyKlwaPesXgIGt5Nj3PFZkzFxtPU3iQAA
jWWp1AZgTTKGACPHlrXIZzSFDFiUpji02leDFsALYRqTVZOyWZrnE+kzx7xnEV6zCph4fgeUX5JU
Sr1jpAFssEJijxtGy+afcKynVSMJQIv6dd5+V9zsYkp/BhOGpW39MC3cecTCdeKtK3DkGdNhwhDM
m/uOG31Ztv0hbtK7HIrPBotxYOrLuBo2lUQMLEyxVy/zqDzbaoQuuI2MwnprSmMXIOKAMbjOIm2b
1DSMuD5jtk8+zwubsV/0krmMtjz9nPQOyycXDW6/ntuGTzP4KrzPHoeVTTKY5nAZQyySI5Vqln0M
ZXERA8sMi/ttql6aXNtlfIIt+EtxcAZwmp120EfOigjDT8lOxq4ZOQGm6rvyqniySNUq/dykOf0v
w1UYI8SWlnA51BslCiYckiF49S+Fgqd41ZZJkpFu+EfSlSA9nxQFQT2wwABXzXSOVWn14RmgSVUZ
abOIffKL7EG9GWpoVss8E4zntFPLHLRqNXT3zZqt7nOn7eMQx3Xpbea8vFZpcURQn2ngOM+Kf2v3
Bl46fdMm77ljbrgpeGbHVXnIzPDohdqiA7/wJI46qGVKwWOe4iEs5s+wpoq3u60bbmrTTJaqAImT
iHcabHRc6U9m1uxaK0auHCkGK+f5fE0YHIbM7QzDxVEP4bWqWKRQVwLFTuedHc7X/E0JPHuFQOR+
3zT9oZPxuuJNy2gpU0eoUx8AxhUfik9DHcan7l8O80TVbUGioiscmMLE3hE+BYJ9V4b+DpBDXbrr
LveWaC9AZTM/IkJ4zB9G20HySL+nut6Ktl+n85c6FNW/jBPrO2zFjRZE6cht3zxY4uJHw2PkUWkR
jVwVKw3WGdCKLS5A9QJMBER6qa8F1TR1/k9ook3fWMVG1o/QWfNm8d8hR9xve68icZ6zYd6lTnYZ
w4BygNGlmkqnxU8+Xqa2eEc9xTO1vIeefjARr2cgJrkOJHxLvS2I68IEjmZjKJhPjSlxfQoIxqXC
v2NsCuoEhtLYOMQCVTfbcn60Ll2ou9hlo60HBIvw04woP7Hzj43oqJfFb8MadzDsryyfnYVwrGct
Igpt9OrzGPnNU8G7o8+tCme4GGH9a9YkaXBCDTN5hb7YRPJL7Zg0LDNeHezjNEJVFXJuRtehIN1P
1zGKaRLFe8Fgy4msf1bNAF1j0Del2Ckti9W/D1nKJmsM1LA090mLpwAQlTb4R2Fkb0WobdPYeu5Z
Ews5gRRhyRdT1hRQyWkZwqrZe0LcBjyEpq+tLMlueyopKdFviszeO1WMapthRWb763h8hBIOU1u9
KsZCbGEsa+ry066wWes+iz8G1TUIjMolNMOEo2o2SJPAv0EdjiwETwyhvSHdqO0qyA/126OJ8vga
crSr4DPwnQlLjXUVphKKsehnnVAVKRNVNG/S2oKsZzphknamf/fjjWI4flJAMXyry8z+x7vf+jMH
RXsTjHrw0XYGrjOESlXyx9118bKMAE5khVtCoioe1FYaMa7kO/RBD52xOQ7Y481Qp55qup0jSQMn
0D3Q/8quP7NlWORa+Cwz5zTr2ipJvL8oJ53cuVT8+rMf7QrffZG6dpwb5n01WqOouekegmh+GT3L
fyKnU5QUjQgZhBVsgCNQM12cvQdGpRLFyw8vsWA1wvVoJR98H76rv8yK9uT3f/mkQQrhq/MSXLWW
IAlxQP3hoaXqov6+hanzSHOJenJitpE2YUlNSsfi2s0uItGj15FR+5mJOlT7Gm3SnhPvy+3mrdsT
YaUP8S7ENsOjPnEY3IjvSKRi34Xe3zCkMXVwf+TG+yucArymr+hCo6R6m4qvxuUAnpMriOB/gT0f
unS+zNIpF+lc72QMRDSr4QPa9ldh68PCKGuQeH8h/BHk1KmqD7GgZHydy1JADkDV6+zTE/rWDINj
F3YHNC/ZtC20/tnEdTKd+xvhXEkc32TgMOpmRDEcB+NHxMaKTx8IpEufW71b05s9QYEdq3jJ1fzu
Ayi3h6/82IB5C/pPQJT/+XnAIPG2kZL6iosk4gaC9WJTBFax/6pzfk8Nu1lkhmP95pErUxf/pWaG
twAPW1lQVSS/RSoe6p/xMrXIA4GTUbo3V99lxsYSOV25Eo96G2x8Gtw2IumqR8PJxGWjjiEIoZuw
cVZSz5d5ZeE1TTd8yHsT83DOWigR8DhdMgdbhpI8LMDowNSeQ74VcmrHIMCQ1ssaUvigzSoBnR35
4jPX0VE4+bkf6GIIAZ8jSfStxKD2iB1vb0avibhJzDbLmmxJZdoXLZN9HeRwcPXnig0gESAl02SP
xShpFzkNeg7xBeN4MZus3UmKaZms8+5i5hSGhp+hxLbe3D10TFoPrgh1N4URy1kFMG1oTMIGzvHw
GQAsBssaCPz92o+RujsJG8rUVmXZ0qvD7Wb3jdGtovouWEc6/7oAJn6TPsFYbpy9jwqXsF/F7id6
oP3zHPYMmEqDs0XINZI4goCR6QeHqH5hhs3uMWHthfmIO64pAvRT+WaEwjKxzCd8iTCVvt45DatU
jCgpIms3JCjppowBU3iiOqasfC8lPTp9uTUcPOl8oZDw2L2QZtPN/UkPS/hQhHWPz9MsCDs7TPwB
TfP4TIG7hIvLOTgOjD36nebRXWj+Ju8x+2EOHVPQzT42JWYIcQacEjxKHXo7Pec+JoeZXn5gV+ZT
S7lHdD3CUSbqPzxtNHqow91wHaXhzmBB6RNrsIwK56XhGGT22uXZtheNyrZyCq7xkKKBMUxgZdgl
moW6gYaIqcOwgmkNnqWR7/Tn9vgsK7yrIDJ4XqFXOegpBCweSyh1fcyLfFrr2rzlCniBgcINiDng
5Jig3tuIjF22Z5zzRdgszObbAhmnUUZN+7G4p3COyl/cUHRfNDM2MsGy3bpDf7M6bWMnGIbosCy6
+UCQfUFD8MrMDuU7tIaq/MhtwuKTklif9nlmo5TbL3j2oAuH2OeCva5/FMM1NZLT0M8gFwnQmMcj
+6UU00kpm9fADY50zvgjylVndg9zsN/iYNqGY08neXAjPo3c21bWfECvWRQqLAtkas8pQh4ue761
SnSZnMvMPoV1KUjrxLS/ooRRwWi9aw2rTgKBnsAb8YQFVF7VwSHgMul8pgQmiOfSvkG8XRSdLgCp
uxd2aow8neOURx+Ewwzh8GXk6To1GRWk87pqD2NJOZy0p96nKeNbKatSqlGdeLfUZsxim+imM3vd
uS+TX6LyexQhToOm5Bt8hNl3nD3HKEZo3BZhWJNIh/atTba1WbwIG0k37SByY8QA4y86sYDCFF1q
g36ikx3+ftxG4dlGe4hcwaoPA3eIQq1qbxgaLUz0HC0tyFA7fPL+9OY1YqtuaAZT0vZCg4j4MN02
hr8ybbGqkMZkjbngQI/ZwVSkyEcN9HpCN6RNwE2yCom8cUc0MflLfJs8faUotrZa1P8LLWozIIGn
0nkeuaQb8itgty5igX4DjgXNhJIF6KJbCSe6R4GEq4IInz8zaU8d667EfP+J3b0rhElOw2I+Kn4Y
AwZoTS0lnraJObqV23CQZxlx5SxVwc4jzx0t6Go0fPNR6O5KsD5yDdQRFoEaA8SGAP635v5zmQaU
of2K6QmxwHjsgo5dMr29cLZcRLl2jlkeFc4Kr3oTi8+4/LH19mxitivDk5WrOLCOARdRGslzO/40
IRpuP3QoCF/HtFgOdXRs6o9a/XUKkY1LrOwwXmY6jDFCJrZZGTMTMbsDd86vz31YMaobRnk0Brhs
c3O0qgARFtjwkCCV0YWqYpzMIVpp3MfjgFwDngtIa4GmLqk+LOvq8mNDuGcj1DuX57c6oTz2F6Ef
IGj8TM89PPCZ1QRBw26G6fXJeO/qTUvykMqMbCv8kd7J9N5LNsFdmWHVEEBch41lPfp8WpsGaDL7
tzQAgceof4tbNLT6cogYycLUjLgYHAJyMxbN8aU1xTYY1rZ1wSm91PYup05fvdVau9YdAs3ju6V/
CO7xtL+0g7sRPfUfqzSLTQE28JO0dZDriBdS5GrtMvFOmdkfsRPrefSwuWytnOg/R3/Oemen9Yqf
WN1TAplbz931/ehyoPs3ffCAF/f7oOTBjaDNbCA9eI8pqr6dSOxg7PEMx4o1PxzycHhfouFQs5FG
TKuGFlgQOPlzOznBCd2rupZ7EVvBuNKDeK0187bl7jNZlbHWuuPEZchIQZENTOj0N/IeFsH43nrl
L49GZ+Z5gMkuhnH+Z4xyZxre0el41HUtLIXkggPuzSI7TFPq7emjh1Qq+lewo0YNDix7zS3nOWn5
PMeG+t7UUWJHHP8IhlrlLBREiJfZqSrtg8Cq818RTp68OexEeqowTDK/e9OH5jGS34Uyas1Df6G3
dGgGrzuBWi1ZfyyYYu3GjMs4KB+q2RmJcY4ArnkFZs1h+FK3XVEWJ5ePua/fWCHuW+7IYTpPfFWZ
Os/kmmAqUNlzsbypoV8Nslz9QOmg41eB3+OXrN+nHuN6X33D+S/PzM4jrPfhBTCskd86wopFYV+J
U3thWaGZ2l6I8TMj/gjNL6uRj0nuBh3B13Bg8Y8knOhBSDtMjNlgw6OY+PyRRo2Ujzl5ufkWUpPF
hhJXu7JTNsRAhsGOrIoWvXixH0qgI0+VvWemj/pqjfnkbLJDRf1icp9hK7QDHCV7zePqYNTdtKxs
e7WbtG+xxcN/6C9aDnKRgiZWEHy2808DDz8vORjOfpz2TrAfTNwBCPmd7wELidIkutxrkzdscg3t
WjyuBqwM/juUuyeT+K2cd7DDRmMIcRmwkMEsVRidxpXsEtPjaPm067V7a/CaR/feLXdxcDZMcoK8
s856lW1FujOYNeXZYzSRMjXamx13twYOWDXNh8CCbJQn/jLtzE0q5MHjWjcMwn5UU8VKsffDrZD2
l2OT5p3EyTMzIIC45cBBx1PNriW46464gnU2I0NHJRgXfJg1WUTQiVR1wnKUCBEFe4sQpFi8u1wq
ADordqw8ToCRq+JuGTslmTzxgbkuVUu1Twlq9rEi8m0w30VvhvuYTLME+4XeSBEEKKucLkVLbpcM
q9BftQXmuKHHaAnbp9Sf3bLbhHzCCqeuju3Y0zTEtDlo/HTDCKkPXzxKxyePb4BVUwxMlIhQjmvv
w6+qK5M+fp99gEfSoiyG5sm02t+64Iri3NkOJHm30F7xCzIrje9VeNUIo/TnA5dvjABoIlgAXZvy
p0g6PzaYF1dVI4a3wVHUUe7GoXHifFFFddj5O9oVR+URjhJLAbP9HlzH/Ku6kzaIgJKS6WcvLcYJ
XnhMOWgnOyWx0mf9Y36XKYkXkkkA03E+nt7TqLI8chgE4rhLGWmnwoGLSXJYToXAsZoQr5sjsmNB
GWXf0t1ULtYM5err31D+8WTWdMHWDxtjgSusrHeePYONtId9NQbbiGMwranAHRzfg+ssTE59XqK6
M2yqgiKy0Ub/R2pqta84NtZjbP6YA+tH9gUB70eUSmyxGazqz0SiSKiARIdARSO5TpJ6bdvf6nMz
OLOiBn05HtaNaGldK35CON8qXEJKnpcma2w/6kLR0XDqVvhcTAogzszCDlACrlpNfsIon9mGVock
Lp7d+W4NX3pULJsJ8H9xN1IE0VMDjXav5gt4eZ/aJrlGfE8ePicRos3IYz59rlu/fSEBgG+R0hUw
+1/EVM0IrGBZQEGMPgUj/WDq1oFnQ+Jo1i5V+Zwc2nCg/dn30ZsZAjrmL3XN3RkMWtTzVBVYqIxE
x0aQcU/OtUwELaEGEtTlVB1shwBE+dEjRM7QzLGqwqwkhp9QPR4t2gheaS9+NRrUIrpoCdyewr14
fGYMsmDws193f8fg3+TjqLBKYOTVpg2aRazdgScgazFxdbxzxtZcz66d7fhFSRpYAT5Z2lRqIdKv
rM+vVih3vhd/xCrwBeR3Pz8YQvaYKMxCZeUiKBXDyyxrOv/+y2rLncCg29Mtj49+zFYG+ZmFxNDf
4BgzkUL+CyIbfgKrTI6joCRITJyBCe0yPgYdihDHZqQWVwA5qtTDlddclfnIxmLeVDDhjfYIBLh0
K6aLnDEZ+is1qWJ/xs1qefssgq9n9feR/Zqw/rxUbovIvHLbvggPmVFEInYfPNtGgD4ePINByaMe
hJwii7Y5Y708daN4aQOMlN5BfUbp9DPFp1RLNhpirq4zTq4I70otp/hNopqWoyh/uiAB3ULjiVLF
FeDlGBHXybPnVltrSAiPZnki5vAYCYFYlsHpLI9p6169cJ8kZFkb8w7zBLV9nhxKMBYWHyM7i2O0
TL0AXx/aSEoAk4f5IhnCdz9wCQ6OMLF2R9uVp67Vjrg111PZYJKF0tMjKAwtupkKp9G8anWHww+B
XN9j2eyeNc56WqotphfcjguIHWuVmtMi6YwJu0LRJP3/6Ba7LK1uvXyvsKrMc8TrPrl0SA7LvTT5
DRuUcAA0ldOxPYXA9iHYkZ/IBf8NUIcopLzc8DiYdNLMqNsIVR6UuJT6XbMnQiPZLQdUQ8vZ23Zi
ZY9LhJaatehZrG1KjZPIwjXmYAkYawxbEXIL6ymtg7U1f+o58XjowBgRuluiLI8WTw0aQFYNzSo3
9x24SSQ4xfD0583J3aatmTR2iu1psOuNiyhZls7OCjDtH5zya8654qd5DeIb5yp/idryBxWbHi+c
eWlSVwb7wGbcxeM/+nMaRz2wz2X3mWHMjtOzhs2ZmAeUQ88KKeDJ5BTN0O8zgVgUi4mcDr2HlEuG
Jy9k+RYSZoNdscYVjraBleNnyOfmOcCEbPKiRx0lEwvqqvlIuP5Bd9+94LMPzIPbTRz0zd7nnybF
XwjsxshRnrEYxW8SUMgmOjIu5ngE2ZaYlsbJWho+9Zf23BVAT5jpx4ax47Pm0XUhuIXmknFQ6TLr
2A2IOhREwuUJjzBWUijS5QRkq7PjYH0q2QNlnwUxZ7b2aot5l+R0FjS8PGkPAjSXwWqqjwoElt7W
NYYdsMql0dIf98eGbSUrX7ChiFvi6T6XKAYD78visCuFtsGVj0OTB3Aa/4HxMHMOVRuGXowsXL05
Qnd2tqaTQSdXot4UGqLQjud7QYB53K2HmODYbD/X6PQjZazFoMPucbHQ8ReHrrzUOApGHGr5nHLe
0KejqOj1+jTh9Q+6+tJbXIgRGWX5nk4S0TlDcOpJKY+j56w0Bnxzf9dX0o8pcVjR5XKjIXFS6bnM
bEF+JjzNsYLQOWdpdBtmzNSc910EFr72Vk4cvAy+vvUcgpSz/qJuNMmCvKuo79Ug6yDfEyKsk3q+
TK772jpsF1II7ox6TGIXKfcXoA+QveC56yAm3fORoR9PY4/GzTC3HQ+nyv1nMhHIsOMMo7Ea5mrt
okjNuH5EZzCtYBv32k/9IU1zpGvxelZb8qw/kubK6K2BySuqnRfeMmckTIvODEMPbRTT16uLPNdh
BjjHOPq7MSDEgB5MD+/eGD+69DMKsd9kuMdwyLM+dQMuNIYSFi7iYbKhDZ6TIEBknHcv1CP+U4wy
ou6idZi+Z45DziiI7yL2cXjnKgA5QazjMI+IMT9Ae0ytfJtXVbIykM/pVcAcFRdpN659n/RhpfHW
VoXfLx3rw3KdFZy3ZUZ+TS6DXSIdsmbYeo5/lUfGrMgPw5R0IHI1eg586QnUHHCXIiekhE5Pt/xz
WhWL2gKowLGgXYfyaohTILZJeBItXvqn7JuJs+/R9S2NbkO7Y44LxgACfymaTbo1YriWfIHdrFv9
2ZloNWjL+xW1hEoNiKlA/Rpjwj1oPyQ/NudD5asRZvLg20/d3axe2H3GGGPgzv1zvrjiWg63+dXQ
+aPxmRjtgaPxIHYyS04+HaRJfWySvKHI8h1VXt7YK7sitwciArMmfRMNx9jwyQA+6pW9kumhqf01
0upCR0bBCezfIg8sl6OghgjoGCEwZtNYW/bpIccqp48vPno3zOyAhdD8Jm9dSv4Stlk0tvVa4Au2
wl/Q8RZ3VI+83EdDA81STI8q/LW6s1Ouao3ATtyqT/6vCUaPN22CGRudES8xZdLQSQyr+KIX+nNa
ewdBZz9pJJ54/RejTsze4Hk4k0TB+mLUDoZ5QFlMlxKTTQSXXVqIQj3c/6CqbKiSV60y78Yo/ira
rOGiMQCw6uhO4Zua+rqneXQresaKlAC9R1vltPNWq8A6RZ+RlBc9liuvkceEEwgR1GfYdMSQSDQT
+7Ak5I3kafU/abm3WBP5V+wWHLf9MoVkreYiEV5a6e85Y3ejS4BB2hreoi3itVuSPybTRSblvje/
Qba+ZsHcL3sXGVFXwrUftbPF4WHE+l+PEY1DMFXzeMjB5Z3lNV9qRr9seJ60iChL6Ng2MqfQuRIZ
ZeMmjolK2yM6r/3kGCAdD5W8KUgWDpEPmBsw/eT4KbUjvjYSwmN8/bh5lM6aly1l+BxYKVlxMNI0
XWKtifXLmHyNoGBipEQibYnfoBqTGNIRIgZwlzxCCZrfMBveAjQFQoIOyUKVehczgiCYFQ+t85Jb
JpDUCHqTc6tdjOldsc0zhqgot8tZY0PXfQwgfXyWHQjJfr2kOZRcT9l4DvJkixLmPYj8tdEXuwr6
MZmnL5jGYdraJfHfzQd6tJzXl7XcNwWR3yBt+CPVLiTVbod4nZxbUtCZsC5anSgldIBA8TsGKmD7
vWeBAHRq31JShz3ENzVYkBbB+mLWvCsq9ftst+iTnk3mAIZAMBEhFkTnwHS2nNnimy/NXDwSxDNu
seFG0vpNZm5q618aZD+KN0yIyQxyJAybd7Q7SRk9im64FqwPojjC6+hfW+i36JCRXgWsuaBUo0Dl
WTZZ/DVnc5MOL05bvrhzsc5C8h7oN+Kh2PbDn+Md7E5sGFpsXWTWo7s2Von1YUdrK/ib0Pjgf2Db
RgYsSaZNXOz9qNwmygKGOaRzis8pghWf6eeJAKQ6qLYtFowGikEzz6wh6LcbbiuLDgazHwiE+SE7
EkOqcZdGGeTIjgQSpDOSiz9A2FQeW8s/MsGyvRiisT+d2lb8tzxxYuLRoPfY059f+C+CMe/o+y85
D15X3IuAl40HiUwqHbw0i2DSbVhcV5/ldDMQMQ/TgXZtJd1oGcXxcqxHpgwIxyNr2CnhejBLRowU
mAViRI+iDyPEIUmAiTJdKMSDOYM/+kjofPSKMQaCQVaHEaltmjjHwo63ea6vKtYGlLi3sCrWlxh5
m+WcUL1iPl9lRIdVPUC6Pto40/Sa1No2b3mDQoYC3DD/NERNTevufMGGJjLfetTouAT/KqWaI71R
98Dz+/jzyIhPsp+6BM1qW4jY9OYaOgnoMcxEg4lN8Qbpycz+Ef7LDuyjs9ITUCt4Z+zwE0oPHn+e
sFmpgHeC3OumzymjEKQSSw8MQw3eOG39peWgxg179pgDaYX9q45ArMspo21NrSgrYCIT+Kq1l8UX
Y/I3aZQbbGQduZCDxiD1y6I/aHtiuaIEB8kUf/uh/+KS6lJOAd4XFDJFiGhAv6Fw4DxoTXuHN2Pp
TSG71chHeIZhjnKl1//YR1Nh8KSOUH/Aw7W4gkKGAkhz8KmmHtgxlbjN1gyOn4ooZCq/r5niRXcV
XK3pDr5BBz4QopU0eHPrW8BDCgM9mCqAVhV72zm29kI6H1NtIZmctzFN4gxN05oWsY/OshLIEJTj
zr0mqBmJqt5aAsBKjoybtE9kS/Q5IAf5yQfMe1uPagjADvCJbtTXoJuRktVHx/evsW3SbaKqDySD
GwwnNMMUuAwKYkIkuoajAhW7EWaHJms3/1n8MIdKniSj1NdRkT1bPIKMzD/rDEkxFlaZQ3AKv67U
kxeUbv+xy/zB3HT+mx6RDcaMnYEsp/E08CqwuFOBwJrg18OzPjAKLzRQkIjWyyohoLqDrMPJj2Jo
J6yXaNwO9ORiukGiO7q9dUUhsso7bM4Z2br1GXL/V5By3cl4F3UlC+fpQuTuxqbX7hOMOAjD+Egn
FhsB2KewsmB4vHcMVDzYDlDhnXThaOkbEJYFG1gmE+r1xZxFlPdey/XCAZ/Eh3SS8H1ZQ7NcSvt0
bcf51uSlRBpRFJN+SrmhjKY5eJ12k9q7x68HKzszk9cooHsx5kvscfugpCpSLnEivv2VQbEIofUI
uvyRjdgs9fYjB+1HdnLuaEAvsMhCXFXDYoxZnHT7eIg2lo9bX5lZAcOWGl79Xn+qBhqOQBKgOP0M
1ZdJAho4Q1JFzLWlKtPdlLF43qH/rZEsSrnW+HqzWpXgViqgGIP9GOffyZL7LIDCdvcka40ARosD
qzsadhpu7c4xt9gEs9JEbjTc8Fsva++z8fU3B8NTHibbxoS4/1N57VtOc9/nrDAs7T9PfTXmKhaD
FSBdOlgIBYu12biFeyktKAkRZCLwE65hb3g4/BZsxzrt2WbtqR4rDuoXhzPfAgk1uUSIDOXRJqBX
ZGR7q4+Zt7D4NHsW7JP56jfJuXOZvcqBHyanS5swjJdXt6p5bv5Uobwmxj8Ag/hhqeTzDUsMez9i
cRyr8JDOnKU0+2aLtkhN3RNaHHYFQdk8ADVuJrSRjoMU0s327CRQ/uTGN35I2KF6hg4Zv3Y2Ukor
MS7sQhRuK95cj41OSaBu1P4j1VTjhQGTaKK9Vj8z4wH9piAwAxDl+nVmLK/Zj6qynqh6vys1FTT7
dTtxl9HsVxK2pfQqggGLl4BZXtvjrHTS2yy6NXNx/Osm2imPS1SmJbz89t3shm0x2GdfuZZso7kj
9q2RFnra1Qk0ZEH+8Jj1mbmfD/d45oWn2pvmpK/+QJk3h/uqcK+D5r+q36Jm9CQyNDsvdrFuKYYa
y/4jChGHXmruSutNZ8moCOj8iB9e7ErhgzqiTfvpL7LMxwQv2qwJwWYBW0b43DAU14F7zDR751nV
WosYiOHKMhjUWc27pDQN2+7C3rDzCaUrz8C+J/aJqIUZv/6K8gxCpQz26fAwEURZzHEslkzKTutI
5FCujQWWczt585J4m7FkVPMvHU2+RRPrCJR7fIY85GJjC4iXYdrQ7dSPQcsXs4oZ3FtIyt1/A/EK
Me7WLtnBcKufBE3oe9URRitJO3hYBkHiZA9IotQtb2vTRGk5FBLgW17u3Es3fq6HBlfhvJjzcNch
B9po7bBVLdAYhn9o1JjyiCU99imsyesjkkiWwdXU80sqmKJRPfEpMKawh91cMF0xoXdWbEQ029tM
ETLMmsURPQ5iHJ1dcufP/7mKi6hdjD5XjG9Ob5gRVzYsBHWwRxz0Tjk9N72+H5mMEw25DErCPJNh
r67d/waFLM/9/3F0VsuNc80aviJVieHUzI7j0OREFRQz6+rn6Rzs2t8/NeDY8lrdL4JMaSr1ZC2m
eG9jdf3aUz+JuQqRRxNAP3veWa5MmwEIRLjXbDgSl/obD9XvrfEQhziq/YjzbKN0GoWZyUinZfjP
B9rKmifH0FHlYYPt2AOmNhNnDWPMV5VKRyW237niPdRHIDQcpBFgjZoQK+fUbIZp8tapBjhFe5si
DLMRIjKk/UE3UqDB6nrW/Y9edQ9dOt0jT/9AzfnjUtarguoJKuQlFFhWxffkIZufqdKiTY3A563n
0tvUKK9AY/dea3APsiTaHnSgyhk6I3M0DfOxnbN9leS3gOz/gfkz6vT75KBmrbjkrgbjusbiB/is
9c6yQJHjoMoq/OokMSSFxilMpRwzlvB2ojevea411kWf36KhY+tRTEYaGlRkPxxRnHERLlxiD8k5
7hLkSgi8JCzG5oGn+a8gQeFSjimBiygo1I1duxej6C8zq4kw4iTv790IHK6C1J8VHHJoiwwFBYTy
AFS0UixaODAuGNYTKkIr1Y69rnI1S++cJ1QGlWQRQldINIQO1Mo4zs7T8TRaxaM9NvtiKs8Nncaj
ye/y0F6U9rNlOOcS/1Fz9hV+87Nnaw+Tlu615seHk82q+MMgtBY3ej+9otckxQupWFO4G0mQyLRk
l1TU68LVaG9VFDzx7aeGSiT+TFcFTTYOne+0xM0jGeX1SzJTZhB2J5b2ItB2MdRVHW7yk1EXRAHi
llejvRpVlBW/uilScuh7bzGz9scA3FZSPOXJR9A8N6V/KfBQoYJGSpbZO40sbZ18oWZKr+qIucBe
OWN2dmfrMUe74EyEMWHCQbm+HAzi+lqIiky7IV5aG2jD4NoMogx6CKq/nQgpak1qj3BQhoI+mOBy
CyU22zrdqFX9BZK7cnv3aFMlGJCh3GksZFBrIvwTCt3UBsQv9cqn+X0kXAwqIWh5GTpcKX/nUGkr
AdfCMd4jdFkZJmGRPcgDEQCG5a9d5RGWoIY8IQjPtb2noH7NZ2s7c0PahOBWbceOZu88CpOarnpB
bbyxfS4whMcwAwLYDsqLqyPmb9GIKmhlsS2E1w7Rvss9HfOFjjRrLw9U6rArt+42cdCz/YZDTlhL
h44VsR+3v4HEPQiesaTthF5QRCZwzyI4rIRINek0VyIMkXCFLneDDOkVvfYd9+HQ/Kvtv9DFPYHS
JNGcM/fmtdcRhrbIfNrj622M2ygmlLjbk56/CBP1wWKOzScCKPXwPWSunZNOpL0LiB5rQi6SrTwY
kgIALmEH8+0BHRqEyE4lFN5/qSd9jV4A2jKyXjyiUzoqthV1wS/U5lvBljOAs4smwRy759+sostS
TzAFUfiwQCL263H7ggomO1/NtoXLaBGhulBSbz8W2qOAvAWTLeGzHLIphGx0sSDj/n4AbVkHxVmk
ADFfiKaMV6ifV7DBGdcPMdl0w+9t/CnsnqECNoIkD3UB8LJ8VZz0Q1MnBA/ZRVXZdFtcdeLNjw4k
YYkOEOHWyuuvJLDzRrb1iwSsiCKw4MBDmIUZD/KWMClwDZEvs86FVIzZ578Un7SjVlE/mC65stVv
x/DkFurZDtpz3TQnHzBgNvxDVM5bI3rpWWOIkdgUE2m302ObstubE6oQZRf3/1o1/p0QBQy7KsrX
qoq4JS+d5YxAtcMjGLDYVloIkDV7qJlnvuvjCfhZdc5aOj25bv4u1dQIfPdNQAANFIWhv1sunVYZ
cOyQIpHYxeEBBmBZxHx/U+8w6fOTDyChxRlgHOZcflatQb3qv5F6uHI4X3vHR+TFJUtdjBMuezs7
SHyfEP+kke/nmFw1xMAB46kOQFXHv8pQnyOnPfQcdYQ5aizqYgNLquCYpxfbV5aR98WDsiIYcjMw
hAA7LgmWIGGfaRT2MA3iRTNd0YfI1uIDu04VSauof0znPI4fg11u5cpwtbuoR/g2cB66dLT2w7Bx
5dntEEI561F/klcf+uFGqeDv9F0w0R7YZq8jK5l8/URKNFC1yN3ms4SnCrZXNLDTlAJZVvFCGQsE
9wHCC6N7L5j+THgymDZRWCssWaaymghsMMkzqM72WO/axl8Rjcl9gYlwM2m4/SBqxsa+VCN2DY4x
x+juXBxkKJnXQM2eTNiRsu+udytRnkRAZsVYBAiQRtEVoLxw9ZYgHSZBLt6NGCAj3WF3G1AL+i8W
U0hSldw22qqN/R9PeeT2Uod8C4EYcuo23pciAyNbZ+NfPc7BMlaOHsXZa3LUsX3oG7ISlhDZs/x6
vErx9RVckR0BWU7zFbU7c+RQxbAtF3IiWefgobainkq+0lF8KAoNGaq64cukgb2HkbNr3G8ugIXo
eSxU8hiAGJk9fDronmLzn9nbm3Fsj5L9UR/lXXUL5RuD7raKUYRHxA9GOTAqSGxLXq+CuGVBZtfe
9SUIa6d233Ho7XqCN622+W418IxMi86UzG8TzbtHNvUvEA5E0WREUuOK7tXxC1voA9bRJ/nvccKJ
POtYbhh/bdS+QNZ4m02EnE3Vf7aksQT1+JZr9BfQpabys8wg3rxsXuBzkKOcgM15m+z3Zs7Iw4k+
izTZd1l29kbAYLzKhxA9lsRnqpU+E4BH8i76CCwsIWskWH1U7YuwOrvEogUM6iYesYilyEztT0eu
bgNrMxZEWh27fl7NOh79jAhMTFOlhuml6V4tJTzrGJ4SrK416WY1TzRCz5OEADIzhmCxOwnvn/9R
q0TvnIy8sbqTQ61LwhcVhHzoUU2RcWr3vyz2dzuyv5JiWlIxuLXy6Un3aA3/sTgNGkkbGhUKOr3o
UlrpJZAFuh5vkDYUZI6vvYJOyHAf0qy51JpFkzkMFak9t8oHq5jbk42RV2/rh7C3jrre9/SX20si
TuOiXWFWgqul4yJX7rSakAs/tAyN/iomqnLRhz02PUN0szSWZOVDrlZoWqgVzYcLyZadec5ROVE1
tdTx+7VdsWzRJlQdYWm4uSRPOPM4R4ZPEHSbVrzWsa70RKznxliP6MlL3bq1o/HZfUfEbgQgeRmX
cRd58FmKumULOTteeizLeRmqEw08+DaIQKuaep8k+lMaPbXUnoTVUuQE06ibeD3I9Uj0fmuyxukI
3ibMK/GkEONTbaM+OqkoQpCRfo1puyyD8MmPB2KLMNsQHcBB/aFUH3XjIWbEV+5HN4TQBOn+JOrF
0w82zNnkAItaKI6bBu6eVJxcNVcFMQNzpXxGVL1YdrL2lopqnMMmW6VVd+qGW5g8Ve5PEZQwy+0q
99h5aDmvLZUM23zdodVGh2E5/zxSnLAPOWdwJ4WgzyJ8GKsvtbkxOiimRSSyspELBtJmSygN5wLY
cWQfB854xfxwLVIjwS6y6W0Yin2rVY+KdvY12k7Leqt6aFeOOvmdJq4WZQ6/9cBZDXAipCLuRAar
91TdEEUVA9kUKtymu/MtEoV470fkRGi4RChL8NcGt04EJex7hiwlG419eyIwLDboC3Cz6BIEf+mr
qKHmo8NuKAKczH42op4GBkKjKrQrISHCAd/vPlFXpqofe5RKNlGESGhQyRdV+DqleCIgbLnJrML6
EGHZULmLrPYvYXJ14mqryaHMmoyLrSjLHeM26V/mySNLrOsBaeBF5KIjGKvm6WDjW4XMlEVmvluk
By/ijBXLUx8U0BzOUVUZj1UwnMj0JonvhqQRowPUHGNt15k7vULF5QEGMCJoKJpioLuM1re4JcyF
2SfHfTHO/bP/LuA5istQ8Rg9DOT3xtKqX9Oc9LAAuXh3i5FNaKRGzlRhacFjLzaQ/ACAPeFVAomn
FmfZlzzfQY6pwyKaMNl5LOd5WjzNCBSmyd6XyclDItOgXXTUT/e7mtJTQx6lDutVRtNKXv5EuJpb
PCZ1CvyHWJryhAxBtUWgKnVQexRNAbGViZMfnXwiI4Rb+W9cgA8bSOe2HqNOTJrE913HlBhsTgS4
R50YfpJLHlLUfuZonfnnbZiNkI2ka4x93mUIYph47US7ZjCV0zsaRLZoHvd2/DdHRP3VpNoLCGtz
WLN3U+gWbjsdVRtRArqv3tg5Y+KBsWMfBHJsFHuXMiDJUuOU5EKPVErg+G8CGk0sdAloJHqzAnGe
nl2etybQmETm+0je1rkxnd+55x/LA3VTsJ84zPiNG+0T3PvKgOQcUcakFR8zythRV06CtWGQQySN
ikt7V5rm2hKNxmtCeyGhHpDFaniQb2iff7vApVmUo34qD2wAGNZZsMkZmEjudA8WD4ZapusU8Ubu
KUcUx6Si0FVJ/j/QXwtbCxsrsIQIs9yR3kcAwoBkqbp7UInRj6DklIDBrV/GBK/3t+dgFJWacZCL
pcU5CD2O1g7fQj70m4QD0uXwFiuHCTncjNVGjo2aB1n6ACrkXXKh8dmq7SpFKJEy5WiQ7oETvJF9
dmixm/mEN0eEjrQ2zQHDdOo8ztYSrpMvcDQ/8zDbirkVfmUiyA/Z6totUuSaHE29Rx+suSrdnZa+
B7P69656JdmFMDIa9I0Hr6iQhBxNd6eweACHPYNPVKabMErWMxIV3fqFFj7KriCAjqxFrUH2Mudn
GXS3qT8TLrVDuLWxXSxoCEOpKrR5XBBiW8p6MFMYb0ukG0K6uV257QEPbJuwFD/f9DPQVcxj5x5a
mfELsowgpBwUOYXe7VrEY/M8LsuxI11NXUo2i1/0S7rVrqBvYa48ZTHTmLrpGIm7lAkp76S+DReJ
7dbbsMruc0uygkXAfFyevOw0anet4htjMpgj0R/U9EVMQKxvYP4rxPDLsf7OCegJ9ezakjk4epcw
s1BSvLgV9l9gH5/YAoK2mojzt3yuKP1TtWYXKu5qJM+O//6swRI7n/JkRr+Mk6iiyypJjlpCgomq
oaOPj+WMRdc+zCa5mHQo2A3FuKTY6hsynTxVX0vhq8YtMTWM19wjfwp2FgLQn2VpMevwrzFW2/GX
mnlsOnjtrccRZJ9Unn1egn1hUJGwtlbhSRgT+z4gazKi9EuzfjtWvbhS7goXnx5jQhjPtW1hjKce
CdIhIJ68nV6F3xIMNXXqtQD5zkxIAWvFmALjwIqQMf+SFMCZKYMVb4gKUjPiutJNOBaYzyK31qVh
LEb7nxaGW7nm00L99GScAcf1YCwz/T21u2e5QzNEuOgd12U2PUwOsGC1CBKXrVLiWjA0Jna+m8rL
HLPGC40i7H1Zh8eKpu+m7u8mBhehGtop2dqoOaOJfweKx8G2xMTdx4QMIHjvMW8JYWAUKlJgi1QF
wuZH4mS1/prN3ocabIzgQX7Msgv3VRGdqR+0w/QoLEyKamkC58g5/mWqsWyiJsVvfqhFdekPWy1W
zo3e7BBULjS3RnplniWXTuKP/Rpkl20pw0E+hDcltZ6NID25xe9ghZcyQrpAVLm82JQGLs5rea11
TtUNI3oZo5doCNTzboZlPKekDzmh+eLAXDslAn9Z9VHwaPMPlb9/5FiKV3zsnZucuwLFBXX2JnnB
Ey4dW+BcOIMY/YpoIlDpmZDv9bHhqBKBhXwSAmrzvaDmFvFiuGKS0Rt96/TtKvTZ2tsRGYGpX1qE
YWVAcAZSBFXu75uCtMckHBMdXqEdZDlLc2Y4coUnpT0yTi4xJwSufcAjJmueNWYcEC/KWN+drTzw
hCUvzKQ7+1BQLndknVcvPYwKQ2HbPss5NDL2Ng7FVvg6oI5DUitoFV5XfAwp5JTCyw+4Hwb+0IQ1
ml1opVKtZuWfnYnrjyRp0nTRjKfBZ8mRNuuXMMXE4BAFDGhUqT70AJFiwcbzyo9ar5DgV5dUf5ea
2ihE2K8WmxEqJkS7gsPIxVwogG4GdCORAB4fdeiXb5WlbUWULGeeCYqr8vDWIHJhbnLzgcaRvwgp
3uXdrs97iMjm0M1EDtd4IJNXIl1fxeek5YSU5UQnJT8yDMtdZTHQT3yoxNRc87LmL2dx4XeUX3IF
ikwdbkQt1S1beBlx8391yofhKOswM0gTkbNHu1a9smmxuqAnP7q69epSzeK3R891l0WmfHYJLixO
EETB54KrJK4jRtLXoR2P85hCwgIfAUbMGV9WmHafl5H038wxaUw4WbjqLRh3sBIhwBvMarz8av7z
ThwExMnrdOebgAiPnU19tMtnbXvfCshgnN5xD6U+b3PEM+oNoHn/hHGPGZACDkNLxzrdeW9gN/vc
QQmImH9GM9iZjFwIwEo3OsvQ45jW6tpm4zGIjbUk6Fo9ohSXik3+2aAhl4y1IKr/EaIDl94eDMqN
CGsVbkpVJ+qJP51m25qvnf+aGNoB04qneFzl6XOSTwvVNC4txebUz6DHmanIGk/DiIuFLRJZBVkA
09ZChzSG7dmTTPXwu4JmiTGVmZw6GZ6LK/S2cOnkTOItec4TyMdUv6i8Tn1aj9jqi7bnFFI2gx2c
pPSvm4Zr4IM0g+W3iOC7bq1KuBQ1K2XIyQFEWkfZxpgBHeKPucz3KGyjWAGnMc+4188o1xdiP8qb
DjDf/cV6O87hSgrHJlDtzphuZeGuXd/dQxEeDKx4LHcdlESVZAe8FevKoKZiRhLoivIMKaa/yqcU
ENi58M3imf4IKhpHnnJfRWI2PMJb+xh17Ml+gZwhz1WhBw28y8lBaPWNrGAFX3VKJcB4hZSy2NB7
Jp8eQmrm2ysTj0eoV8YkxEhGKW+yTkI8o1A2PruhidId0fWcHGTelD9JYtG5ICyFtRB5VvZUwVDP
fPe0TIFxf0lw2VEI2QFHT0Rcoz/ouMBDGxlIuEtYGlP9rUTOMzTZVsNRgTNgLdKHuHa/g6NpFWtC
DZYlQQ9kNuIbIDsN2EKU9yFPURRmd11C1wwobY0Ppx3Df6g/3rSqfpQZvOv1YxqGG5vdTm5CSDj2
cB5PysCap3w+VrOJVAskjT+fIz+9qmTH8a0XSZiIFOTDclApWI8B2lCZzQIO6DwrNyF9jJ5motzX
NiYCcXnjE9vgCPlbYscIodNkHngDbQbuKoIZzdJT6HyTWrfxrZYUN6TIrrIcGL2yjOYoluyyPyCU
aDBhtDF7z2juOXPJXZ53pUBk0bSTFyZfzDTAsh44dOJJHh0D5Lw1XZf5Y8bvElvoYmIyyrj1//rs
STNHBJMRAi0/FGCE1+cbbADJDLEUUzzdmT/ZaOw0dX4Zq/GSVdNOA2GUaUeHIBRa2Ug+2m8REGRQ
k2oMB08k12pm7i8QdxUAvV3BXTeSytbLgQI0PNiYxquDYlPKc86Yd4UsJgVsJxpFbcoPzDNdjaKi
pVw3DY1DaHEmsadMCL0qvKTyuchMZjJiycVPM5T8a4usyIn3ocYi0Ldibu4gnuep+OJKbHnJKiv0
CA9X8KAqK98xznKSg1cnHWneSC80lcuoPxCitIYR7LXoOE4BvuVPZ2TIyMxdHV1zdqREeeRelgCT
DCUVvEXi4ToITj28hzWnV7MCmrDExvgbIRbxx5e/c7qyHqH/NnphU0v+DN65blNcTdFOd6DnZ+zx
SPbFqcbhC5BE3A3csPnRjQ56XKpohXRNT4KTRw1iGeomlGB4SDbsX5C0qH1yBh0/dD8cbCMo+XyM
byjSRvTyQlgJ6Dzxt6cMbh4hndOzicKYQoY6aUnkXUZtTih3CwoYLOXVCIzeWd2zB8is69PJwy9a
uyLlx4DK1USpJm4Ig+FZmIpMUTbWBB/OfZNhb4QkSSG9uekr712lsYygqz3w9yrW6IH7FL+2Y72O
BqVAEqBj8NHLr9XI17g9VQfWQURAPTZIPiFDfUtpmuDlbVPEixN5HFF7npyf1Cp4fLylD1WWydpF
KgqJOWBJAYwpH17ItFQ7v5T5IB6GuSCk2amttcXsEbL5iy1blk0P3bespWJknRRtU9dAJnb0ME40
Nsz+9o+ktnk8Y+OfTrL0zImUhtZbxEBn1rewpAwBH8wmtu4hwqL7QFg1gnrCUa8BuUZagUuGJ9Tj
whQCmrqaZdh9mSoqcN1mqiEvjFyktuLD5wEWO5OBtod03uWA7Fk2uIKgMAGk0Hpw4rxoWLlciKQh
tx8rC1UC7ehBmmwdtYd72XUYCXvNvAm06wFK/tm1h51BYYDgraKsMJiDIgIyq9S8pgUKg+zGk4o3
lBtwL1PRWIBoipG/6JODDF7h7GC6oWW7+1GLgwF8KJt1gJ7Sx+sreCUSjQ2NyNugDVpmpJXihn9K
0Lrp3wyIWOEb5WkfbZgU5hFB2xhYrOwT5x1tA+GevKmlkaj7AS10V9ubIqguakwbVhVe4kAoDXJh
cOCXIdO18VQHbyGDRlT7957quQoF1Zy/t8DLqORM/64R6zDz0LeUjYzzcBS9oBz9jtpSP/z5p2UJ
7kRMrvB2IVbtFn+fAYdMPLmXukY9W+MZ0SClfH5WndZnxobou3fKX9Q/q25kvw7LpXsqlTdZHcaB
ainCXkK9P7TZTMTRZ+9PiLeaX2oZmcloSeZeNApQLuR/cryDpWR8x2SH92GAadQ7G5wRrssADT5m
qeOBCq+z1+6IHhToSaoeZGnoJ3fXWMk6A3fFTLuWkxz93mfGlKOwHyIam7rp0DZMH9nwo80n1wt3
DjOj2z5lSJwnSlsijBgT4Tw8T82ARbCub1UM4MzZ0JlfZISwPkY/+DT+rK90ssJULSzVR9r0kTcX
zHKiNWWbi5yL5SJIhU/XPlKkdamvPBaOzuFv7ql4GPhzxhSvZQawnRiz3rPqBhf5QWZyjrK1BQQr
398GSbeoC8eUSJUpJy6zQXFJ0KzS/TI81EhE6SjICVMy+ZYaClkHy8FBssd1Ia6lXNO3HqdNUf/C
8q27Fs0MQFIBswbpQbog3eFkhAA/f8ha3XJU+axeOQQU0piN6x4Ldd3pRBeb5t+gITOQyKsFpAtp
IKyRY4hOSpY0cfMJ4Onz3hu0WWnKE/sn3FV0jDv3b9qTPy4kIuDCRFMyCdhEITBSschOzZfukc6N
2jaMJ4CjbF2W+FpbOFEgYOT2lwRyww/nLSL/nd+MtxBgOgFplUFND8mBVuswWrqgPpkZPtiYr3Cz
e/q8DV3u0bzIX9Khe5AlVGYmMtStuNupdvwy5e5DRQ6EY8zPTbL1xWmAi3l2jDcR4ZnzMxur3HWu
u6/Sd97RTddjOGKaMdN467zqA+sZSUVB8K9rP2NUnSL6FEv93wMKZoCkhFT1TRbLm3GTt0ljLiZW
B4oqbzYy+SV8Qjb8bhtg3gApETC50NyDj+5B98fXP4l73mGQKfhuEW5bd+eso6KWG212XVoRVbqv
Ytg9+1gw28lnxOU858OdmPzPom8+tLzchwnQsFy5Klu3wX/PM6VCZMBDgVvISN0wWDqESMml3pr/
KrjtQDcJFy9OdC8+ONmhahAFxugVDFQKE1dLHRWXnPgnuHZVoRZw+lu9sH1NdIT1Kkzaqn7seq6I
mIwcTitUtTNvSo/8StBHuXZCJ8I2VN1jpKIGO0nPXZ/RU6K0EW6kkswGh7+YoVOIsV3NZkvM3RAh
mpPicdog94muf0+98eBY+T0Oi53i+G99MSxHXdDCf6SRn4Z0vpUexiI1M25unbCX4pOgDWAg3XHB
dRIW5YGkhE2K6IwCtsNk5Mcpdq9TGq5r++5FmA9EoEpNIq3akAeRtZXIkDzkxw79VVn+DNpMQh2O
MQZJ+cFE0pynOJXfkHycZKd26p+eCmwNVKidvuRLF9gmHL578avi1jbVJdLztd2VpzFnJ+oeVV2w
+55HNiE2OTtQPsKIGmBpFzSEEJc/FXLUvxBmu5Ly2ajUr4LySf4LBeSgJ/mAkd+8BRzrnGIZ8J0O
nTFFZG4V6LASZIzU7eHfOKWIzmwz385uTOSxgj53b5Tllr114RPV5el8GQsFUnJAo0HRLtOv0iKC
jpHhwKh0OCwSzHns14S3xOVa1DhSZ+41Z5eTxAV2yuF9HNbRpnS/5AwWRWsFvwb+i2VNIzSLlJac
TdPrDnk+U+QUbkqFEAPKA0wyaIhHaNt5q2VvKfpF+ddK6vqUd3k3TLVaTQVOS73dp2AdMHLrnCoc
5aFBs5p7IZFV9ZbQqdeaI0emQZt31vXezUTfTS74p1M9iu5lyOi81epLSb5yyQgJthMk5bbxtK0o
BKoaQCik8ZWKeT1ZpUBd8kuSA9H4MxMnThFwgiq5lpIcA2TnjOz4TZjd0Ma0OZ+FSoZEbRSPnvcy
0R2Zc0FEMtuX9lrzOZopZd+2gN9VZX8XsbWziBJJTOWjwBRGWgsObs6sGu+5uN4t/1Bo/m4CRcYR
/CRyFI78bz+u9iYS05GE4DZE0M4BQbPFnnqOzUhYVY4SVx8R0mJWGbhQ3de4tNZB6QiI6q7NqiEO
0coPtVtsjP46wgZ3zXDEqwaWuCkrWKBpzJLlkI1oYUhtAq4eo52BYYKdUKi2Hq544BQl83uNroiM
SXQ/Csn6SGcODmdboGBN7gY+MXoD84DWaeUk+oUIAi23o/3Qt2ifIfnG/KFTSDSMZ5lC9rIxEyoi
3KtepQcJKxJ7iIuqxeCCsWy5O1kUoxpzyBQe7pnfYoKJBjqBQvKuicSZkBownpBZQzhKehH5U5Ur
RJ2aD3nylVkl+pj+kCj6NaoQG1JK96gbQO8om2L4CRdFWUjqErSTy+ddyjrruny/jW+M4IfMn8kp
6elh7oKHzFO/6zCgMQ0fFHUJT07r1osUC76PV+ox9WFVgR/aODj0HpkhwlFkKHMtFTNjCqWCPGKp
8D8ZhYimiSJoz47O98Y1WP8M7ceu/9B1KmuazUxHZjrwJJLL1eUG33m+CdSSrWc3PeQBWUhhf4Yk
neahXVpGtK9Hb91xG6Vcac30m7OKhqOXESbabPSyXXaDxufQP5kBc0BgPxPhs40H+psAT9DCMBGa
/wyuRINUErFSMQtl4LhxAh5tOYeiJt+PLz3D7oqRYTPhV8rIKuGJd12oXK0GkAEILjpuzD5x2Lry
QzB7XCc6SbblHlpdC6z3oGneArz0xG+cQ80BoQRT5+c6YRiZ+LbMZncvkoSMS567BAQz4Q2N1n1F
7JGpX2Xf1MWvN+z1nEJKhbwWOHTRkQhnbfPlCyeiaZAUYOjHtEW5pYYdrn6umuI+iYhjKk2khlTu
FNJyGcXrsPQ3ZKpR62lycORDArOBb0uHslazJ0+DJLG85jEpwud4uhlhggC+3mdIOljuRvAnHbB8
QRwBuQ4GslZV2n76fRN1N00hLB4bqrxOIhl+A9YSLxxXmhgBajAYyPkm7h5wURGfh6K6z+GugHut
7jgW/U5A1bkPHku1QpGdImDvd8Bj27Fq8WNN27C7cgGsNHg5BxYP8CyEJysLZRHzVOuoZxwTy040
gDHTBUEIm8W/2FnDOfH149DYtwm/Y26Vu6w9zmDdNVlKxKSSj++g3tSOfqHvxoGC9PCHYg8efad7
iUYIxNGMVzW96ouK9wGjbhOD23t7zjHaBjKIa6ZIM742uB6quX+tgftkP4MrmkJrlyeXAKt3X+pn
6JB1GEzbuvLfg8k75nlwc43m3uOZDylrVkqEDIP/r47a7QxO1cTpZ5Zi5UcAGvVs1eNM7Uqh34Tw
HoP0vUq0UwW/agGwBGN7jl3j2zegdtvkpU9Z/EgoQClHYld/b2b9Jstgo9E+PNrhztbAduJph0lV
zlIlNlc7U81+Na5auRQG3ie0Vre6pEO3H7ib0ENQzOeqn7LHhwUnb1o/uXF1SwJr17HR9zaYIsIo
nyXQRjaSbCIyCgAAa6dHF4GQOHY8iQPTZveG2sgKAdM5IpxS5Z/h/1Mf6KCMGDIUryiml7a2tNqK
qs4JN96M/SMnWbc21W2GX7wifWWkuGL295YV8gCF+5K72Xfw5fMOosEs3XI3VvM947V1DRQ8bqCZ
uBi78P4WY6aIB1JbTvDpkxa9z/l878tN+xyhlqgN/RR06rk1QCrxJiuafYH/0xYFa6nDGeiMT455
H+Pkprs3mhbuFt9xvX8Yw+Ilj35iEGbFIut1+O2nLfLlo9M1JydA87BtXZozN9344oAJVAei1TUP
g9bFdw82MXPIp6uD9zRXK1hy/sYgvyUIQ1BosT+aW3zZnK6WvTGnkx6ceL9BaHH9myW7PSKgfVcc
quRfCm2yuBT9Iv9AUhIeE1j+ZbAabu07+S2QzUiYvzWpGKJ95WqVJ5pv8aouho5AwTWiof6DyomJ
DlUuDbrd8YTSu1GvGaWqF+PJM1cZJv4z+GeHlti6GD0/Gp75R84v8uAgi2ml9ayV6+PRWQZvRbKk
Z3yAokW1BpL4oH8SrcYazJJU8e1FqFKu+NloWMx8AIJlSzENmiH96FbXBqrul9IQfEqkMNI+RezI
/E5cpmFdGFcPefKQaI9GcE1iMCBYy61HmjoYLtIfHIcw/vYWjL3uVpK7O/y9/bjXfGKbQbrKg8gY
uHVyRoU5pX2NoKlkO043+lYx8EpUJI8rqa2a8pvyHdBs2nPpa5xPpnWF54ujg1m362j4xQSNfsVA
9wniz08z2ISP7HPE2cxIxEq+TpydyEp2oq9GIouvD5z8U3YK6C+OT95gYa2xpvG6FtGVVnPiz9Sn
8L2EIxiWuNY0mnC/LFrubcIfkPZQzbDIn23yFxFnHbPv4h8LB4uRDhTMrcd4W660n+6VEAL+SBcC
Oi7r96GlhHwhDOLW/wy8BYoAM1/wNCACYBmjF96PNvybXkmjLkQ7f4TARfLguaeiLy6UEsKRhe6l
pntgyzC3zw/Dq/aNfJJLsu9WBHbwFOX4pt7zH6oBGNU7kEVCHqhpLA8RGWiPwBNRtJmMXQihwUGE
2mWhKDKnUCR0k4ArcgaOBkD8Ff1j/5ihbk+WdGUzxRXrrlzRukgvncTPBIvmc/zxX4t//HhEUoIh
844TRMZP5MJbrj0YEYKPqVLwV/4F1UhLdwyRFqxvfOPQZCVLWHviCYM7ZXa38pmhaEPc7y0/E9mz
ia712V+bx263uoS7fJk+m6/82eaqUj+/N3fNLr8xU+wL2JM7Fbnv6isof2As8Msk/xre9V8qRPbl
oTkZ6/SZlqDn8cJ7WCG+eP4Tayz0T+UhfvaX87q8pbdiN+y8YTl9OnwyO51c9E8ffS4veMUHFyVL
ouJ4AQZfkwfEtfwav4fvDRs3DQu4RQPq6aneppdSk7cAhdMr0evjD7tOf5afls+QzxdlClsOYUZA
MOTp7IhWvrqP2R2D6Nk65Jf4x//EAbr0VkSdm6+81/4jH0v9w/eB5Lz+kUSh/ocfkBMKCx8I8xOB
GDzkVBG8Nofsnj+6n7w0/3V+SG/Ob3gjc3vPk1t9EkBifuqvfOK8/+VPTVHVghxR7SG+8aTmP9OR
d8d/7c9Ugz76n3wzeDLk5f809+GqfvKQ2/zMvOp7d22fURTu+m1xtY944Y/+utgk1/yAn27N0ruu
NvJ/vD97SAV2/Z/yrKz41PgN5jHZeHsCyffj5ltbd0f8mRtg0D3Vl2uI2cO4rXkEcJkwA3sPfJUR
hL5KfMpVPekL86TuSDU/eKtwzaJ5IB7simZzDfCwpk3sANy748jfEHD4MG7jx+6orspD/q5uGFb5
ylY7mnnW9fY/SWe2rCgShOEnMsINxVt2UUBERLkx1IMLboDI9vTzVU/ERE/3OcpSlZXrn3/e3Dds
M6nemq0FuRL/7y2kVZmQ+1y/NFKwWj4n7WdUZuV8EEiwBqvf/OnyeZPzEr+dYTQ+54vcILabg/XR
bv5Ib6PD+qBO9MxsnPGS1g6rcMbW2xxbt3VhXr27VzrjBYeX8egEgCGsKURWoOxW2BRL9p42KQa/
Xrz1q4cLuc69t/onaYXDqyA16BBvuvp63Go1pT3fqRz02SoL6R3362gcYT/gzKBPKMz8Waq8zb5V
hv1T52Qx/YCL8eLp8xWljYbRI8jia0DZh5P0WyFps+1kgYKjM5VGk1N1/AaZeVBTExNojfQv71hx
uWeYmay3xURC9bZmWKtHQdRmPeM6+i5aM7cYw2xCoGD8lpmb2Ve+dfDI5Npjn36R/dP5LGbL4eId
ym5v9Qp6iAKnRYhnltz8JlcyB8tQAZBXOO3pfLD/eZyuOso93v+ZTCIS80JUEcYE9gP+9ZFJFqsl
2hvQWjLQiWBRKNSi7MmCWXXW1QO/zGsOF8OojSYR3IQLmK+9xnw67Zzx1IubfkMzM3Ojj8jldI9w
aseRNC/YZcB4OnKx+J2Yvx72F/SyeEXCIv87n6IAkzDR0yjZCvgluTkCQ69nyLMNHHlRuZS7Vdno
mZ09Q3QK57YcBO9l68snzKnOlLh1D23OtDM7xzxJ5AziOqDhp69WztPvW8wKQtjFdmTmJ7pH9JC5
NAPRKoL54090iygjbfuKtEfZYjK3OBz9iJQOmhoESAobL9lQcrrHa6XewiLuktH+E8BruEUZoPgO
EVNmJeWzGSRlCLptuAaXuijFMC4FRiOcfnSKmsWpnXuMPN5LGM3FZD3bo6Ye8MmIDQGUylApJh3m
JdkE6jhgPNB1EOkqoz0kats8Yp5O+FmjVHBF0JIlTdD47spvxXwnKXwFjSmvK0e2UFhZ+KNulzqv
YODhmoxTFfljdF48uFRx5VN+fZ1oO36pbIqN9A6jyi+TBzYLUCOUeJmW4AVhk+F7j9u5tEWN1uCs
GG/Hobspg7GSxqSD0N2p3eCrMF2ceHmRB1WCFJDu55/PjqOSQooqSNe+QK1NxnSh17Pda405u0b4
jyj83Ph5oz0SDJkc4H7pmB2RyqbBns229CeD/4Qsez3ZIMCD5O23INuEuRztG7NL6K5nWn0KUAeG
GncIft+l1AgVXZ+fcui9Htu3o3lp+wC6l6o+uXOegZXnROypVzfJq482udmHaHKebjn3H2+EVULp
tlF/pnFXePOksYKTwRKixfEWsVwIKOAwjAeSwdSkOoBOGnEahdm6DZ5HeFMwGYD2MLIsBe519Ary
v3Zz1wb76f6xewkpb47XM0GaP3A+XurUjLdtFDiquGqRMMuSk4AXQEBXOjJdAbyzN/vjlxhLELHU
gvBBYCuBftZnyb4BrUvYVrWXaiw69+dqQ9zqGMVWhvkfYsZEOpbrFwwctpPwv7f8nlCAIbJ3OCFr
zN7mw0XMHWRmjPlliOyyT5+A30xtmMt/2tOWXRxZmxZXBgBM7f6SOY56oRDd72fuFGMCHM6uHIJv
IhRv+8RAvIx2gYJblKas0luhMSVZl+b4LPNbOFuxlv0TPWIQjM+RjNsqW771lIOde0Oo8/nlCy1b
JPczYsIip3GZjE9oO/y8iZWiVD4Bbkb7b6H5CK4o4w5t2arnX++6e6Lf6VPzhfVmCV40eNfRzSdl
Zz2Cdi6St0IPYYwXbZA5jOnG/4y/uFFoNidLuDl83yRUST0LycC6s63sA67Eo1Te/jBKFyV9u6q8
xq3J4mpdJM1Dz2I+Xgd4LGM0ioXPIgQEFybBM/2U7H8VyqcsQcSyGKfmbnyMDM0xXNxitK1Tuljz
hHyQzOrxISm54ovsUTqVM8JRVcfLvIfbJZItAWr8G7BnvD4LDz6U26Ki8E976igcHHsr2uHm0dOS
0egF10W7Pe2b/9xI2mj+/rsGbfBWYR/EHXj6NPlGJG5xG2607SynK3gl9k18i69nTsgYrjF6ON/4
fnhk34Ajj3hMdi9PPvVPZfhOWGdpzwtjWeD3YT+q9eT0DSZRfap8IWE2Xk0yxnn4BTe7SJ7WO8HZ
QR1wPrsESQRlH/Wjblu5XICA4LdCOWQxTheIxXW2pskNj5t/MTFcIQKruBmcgBxrPs874x5Xsv6c
LZnowmxb2RvYd3PmF+sOzlJ8S5RDxW1rFhA/EWZfXud9LJ2rx0gkNjV8u719f5kSJjldwiijZOxM
gxzyZCX1q3XpoiYSqMLg6lN7NMzRjknJe8uTICy/E/RSeMMNffZA98RBJQ7B4/x6HHKxP3wMmHkA
Rx8BDgqbPlMFMp2pCYdJcaHrzB1H/Zg+rhC08VOFr8bpb+7eOJpYdNGTyfxtRit4vpali0Xotvny
6ZZCwgdhb1PP67+UcsxdySNiMJ6RE8baijNMfMdWnbKGAE09MINpJlZPSjAmMNg2sfRXQOqU00Os
jC7QkkqbimEd1MUS4hoglM+EmK2/4W8l03IpaBKbEmzpCH5/wyEhkO2XIgKX9n2LrXhwjCbovsZJ
F5/gGtC4EkN2GrXLNsrAyqKxnbc/im8WTeZhjVs3NuolKUKP9B/xDHUurbcH0qdDS6bfg9n+s4Dp
2WjMsXH1ymWN+/E2nyrdzxa2wCCJ5L+WLwPS0aTGS+tWv6AIOa+ZT6dh5Vc2qvlUqHdtYly5wscj
gEhenrQHfWL+TiIKJZWAra1C/HUcRRa12PUgeiWKgGf61B2zdenfvfYEP3SI4UYv4DKwLWVIJPeN
YDrDqTgTvTXh5MTqc+zRBKPk94e9Zus5D+iQlvoZRBZ0w+Ci/wC9wwjoU0JiDsxcIniWwF6IiEeI
KAaG0JkyNGc/xvowFgNOPqgWRU8vYzupc7IAgOIr5XHGCpL++VdwFOqGBghSPFxFjvIA0YsHicRC
yxEi34ho7ADDBRg2Ya4QBZF9yBVeqNkiKTgTeDFNMl5mPi/32DUOhtJC5hq3jbqEi/P6110RE2tU
MdqHd4fgiJDrugM7ATx3A6F/yJ3g1+G9//D9arHijHmI+Slv/Tj3N6hc5iowKuTG3QDN+qhXol0o
R+iDY9q9mD9K6ZzsHPV+MjDM9iZohJOQQbGE5gWtUQqlS34iy1wfbTrFbEKwhCtBrylVtoEi7/hB
yghBOvG1AwymhXogyQKTBVAQFslj+k0n6zOgEZkF9GUE69h3Drnhi0b2jLyLzj50Mc9E3ZXmYapv
D/ewYL82WDaGJCooB3EL/MaJwlxS0kn3Hf/KOho6CP1K+BAUXHBhjcx20xzLrWyNT4+Ar2JL8uC1
qRdj60lEUAeYIQ9QozPaTk53dsODIo/zdIjoqxztUz43ChlBGrGobIwc3b0u5pizkOgZuGvoAvr+
8QWxDY9zh/pIF8zFmA8SZnAuJb87ot9OxfrjvRN5QdcNHuCTIPhr/bh2vnhaeCQLkitXkjuPXR9X
fqig/KcOsz8WP++LvLtAW/ARcGASgrJ9TzhUo6SHOf7g2KEHo9yoXHC1OKjodIIHGwlDE9GKNqGK
gE7E9K/v2+lfljzjw2ngQAtTuWArcFGRzBNZJKErI3n9xE1B84aVWyVgv+z+pojzgGMhA8SF1k57
BMWRMPfUuEXMzxYYVqwUOaoV2TPuPgg5dN/TOKo3mJ/w5k/W0+Nk8RSySUxnocbgTVcaPCXsSBuU
cX/52tO59kwAEhJV4WNzfjG6xO1dUsXfSjyjGBL5N4MxLCSo4o6c9OYJAEap/9AVCX4LYGKhegfO
g0We7sWRxlXI9XY+3Mlepzcm/qf729RWGhYuLQGhbNzIDHw0MGqr2YZR7T6egHNLZit5UTi43ET5
PCp36y9vi3rDmJQVXJnGYD9acSCMvpXa10Aot9KYeji7l3dITMW5CrNkFNws+iFcLBKw55syXVYw
muNM/UvRPM4IPFMq0QvCctICcJ5thRVbNjGLySE4nAgMyIKieijlYHel7X0PKODYEQ9+9rVXuRCq
hCXx9ST6EsFma27VuOLXuSdEkP58Cx8iKMlY9TZcUZ84uGUEGSVO333+5IWZGRvTLBJWDjrkdXlu
GD/ao1uHRDQcWscs6nDfXvDW7bqYBziTTwsIT1m2l1Y64qC4TNawcvKKdKoJt4iAOA8Gf22EEPex
NSKi75+q8OPhi/jymqWoEGiyHeSoAmJ8jwXDsxZKDTHjYPEX9pUN5u9kuAjoROqAmGuB9xKwLaS3
w9+8XtQef8U+cuDkUx50IQLFxZAfsYaVOTwVMTdF+/I7fDQ+jbqWIwSUQ70rcBfiLOZebLI4lcQP
eYBPhSFpEhYTmcNuvIUqIo0R/06o4bd///EjpAuzioPJNp2QOtTx/+8OgSu2jfPGalxrWjDF2UN5
YOQGDs/X2wsBZxJJUK25FZgzoq1/hoDmZtCOB5ryEgoQWBnwiVLlIcQo0Q71g8rj7GIt/skTOLfh
st7kGH7swxnHdOAIVV5bNGtBbrWC+3z7YC6qjYyNJI03uRY6Ad8r0149oRQYWhdheF7nkhCwvSmi
jQKZ4yFZoOsZ3bmgHoPeRD8eD6fv32HBs0I7H7cnvo4pJKhmSuk3wMpwSWzfdHs9s55VLI7ND3J2
6ivqFIa2B3xTBjaaHW752J6XaVycXqwK9DeYlMoVD0j3n8vj/khyjcUmkAVgT2T2WxxuaKRiTsuA
ujOuJuIDlQDJ6b/Cx2KMo3aOPMfga3xyoJhmjBZ/aTKDbeOiXTjA2XjbFJEQBAIHBPBCJgLBAFk3
S650bWF6CfzJ5JOXiqVwkIxClDgUP+hPMRGKnz7EiTwcNJHDaBRZhpYEP7eJ+yd+wkP1M42wrniY
JLSbZo48jH7gWujTQ2fjk2OYmfuJyK+JKDGn5Li/kE8Lf5FDTsgvweR2wteVIQAHHPrVRtwcLxaw
Au9R6FQN5X+FIWpTzGESM+1S43FbsccHCGcoeMz0rLH4ZzuiW9uAIaPuaTQ7sLE8Ck/PsUUcEf9p
gncEBQmODb4/SDHgGCzoXYPNuH4ZtAjWlfolX3H+YLjxQTDY/zb2ygUBCMKWfQXSpQ6Jqkp1lBl4
C7i8E7YO6UTnQVGYsg/iJEHohesBaBlJw2hKyf2fxeQj1F/GlBY+FMsBW+iEEcgv/siYR2ExmbvF
ynGoeGw0AloU4y9SrvhhnYaid3l8siPsMmg8rPg/u0cHNvB74uhBAxsXGwgJuFhu1C57xqWJmcjB
CBEiWhwrAcsAonW6nSKZHeltRqBoEqlPoCPqG5sMl43GWyhHO1yaR901l66rmstgGdi6ubdU3zZ1
S1dt3bV021YDEasfiFrCTg1rJbSX+sW+KfbeNfd9JTyGqp0qYXi0+V+h2PpRtS1dd1336Kq2G/i6
Gtp6oNiBy7espa0ub0pk27WiH4NILZTjMlBcKg9KcDFd2z8Gruury4vl264d2Bc80MBS9cC6qLoa
6DfFt2xZCVSVj/I+iqqLhzlaIQ92cS3V8o++blvk9bWrxhQyhdyj6uo/JYROUNG5xj4I4Y9T9n+I
gcKXfZ6aPyU19FvFsm1f556qelTnIFIU6xLUCj94aMFbsfkPMeDHQ+UIwEvzEUAlWNit+KfvBpZt
XeyfJr4SuHqw4OG5k23fDfGU7sWyr1oQXmw70EPfdcMguASpEoRYG8VVL0FoH8XimvZbtf9COyzU
EMCvErLQRKlawAdYRB5Pd21GMLt9Xv3ChAzlqQat+AyveFMu/NaydZVF0mz+UJe2r4bK0dqypiFL
b1sPg2d2VUs8oe0elEz9+3spf5eUjcKukV/CDvsI6phYjNSvSPLUwcsbJH0UjYmCLXz04//1EAJU
5p82yFtD5xeSqaF3JyS9cXeGQF92A2iyBNfN5Nagm5nCpI9HHvNBpO9OHlIRh6pvAO0iMKYhzKVw
UPY5alPKhLfvLvtIQNuwUl8A7cUWZiILFI/SfWJmIx3ow5E+GvT+h+e2YRW5yaAkKHCYJFRch7AU
wddCyrs3017d1/q+Pvp71i06YeJRD7+8Nu6Dj9kH7bY+tPC/X2l3AYYD6YUhOufyDKq+4q+lL75P
/wH47N/354ge/dmYRtzuZ/yku3Orvxao0zTb9LIaDPZLJ/J4H+jmYYTg5DBTp++gbXmHe23P6OgY
VQUNXDe110qMgKxoQDDvI+ZTlmY2y9Rq5MNu7WaLzkw5yA/rt+QUK0HLUG6A45B6YFxo2/tC9FVB
QcZTGewFakpCwcrQZA31Ejs+vAKjbsrgdaNkOLHzAZOp33r728wAFDaHVXJO9nsTC6m6+6Mb7l3b
DVU3cofKPpRVSN35DSEPHixjSOkAZYyj2k0XzPalZn4Y0hVgTF8ku3V8QDoVvsr0SNAMZT61OJGy
uRMDI1lvDWjfl/GTq+e6BZmvNEe4+3D/joC3mZbNr+pdQWdRx2zV8a4vchXTy5dObwZsD5XnmjwD
1caCLlFakCY6r40fJ+UiVsrUCR37CvAPXm7Cdg1gB1SxJLNGw2khYqtFfZVORAgOxjRx3oFM6oBb
xi8RK6atijXrf0FvgjVRe6S8iLs2lOhdAjBITI+z7WtZ6bihdu3lS2ZC2eX2ZVCfoFpxX42NPoPh
2uhLmEw6EkaCAxQpIpqTYT3j7Zi7YEkXOvWeSnm57wFG06Z2N5n1bZLhbs9TRqcD+oXE4QUrHRUE
LZ8pkCQxT0QZ7wduj4FI7oiD8zfcFJeeT5vVD+IeWuGAjJCx4XzS842/hd8NGeFBFNixDU/hjPEG
uAFPn9j3UCnltrGnLYEyHYXrz2qwzVc88rgCk0tDLeMWPsBTYdQaq3wPAB9tFjf65rginMnAO8kL
byUTFOr6aufOK2SI0BH0v0m6fIn7ql9X0/WPQHJ185poZJf4TtvOnOrD1S/EYs/hpFnd1v0zU+ng
hEdv4Jl34dOiR1SdM6DEfgDuVEYQD6FgrfJITPTVJGdI94Jz9/h2T5F86p7LPknh27aev10Gm9ml
29+U68MO4XnTq8nCxKU/2BJyYvMa/a71F3YTUkMKv6uGCCA3iJoN8ApGp7caUx30Imzn39V9M7Lf
6/tmrOGAGe280D9a5ox02CtpSE3dsQH1nQnuwqT8S4oJKKEBsef8CA5XnWjhax5+5zN7pNdzQsVF
bz2e0+m7y9ayVcQ9m1LmOVuTEjlCVTne3+cT7WDcw5t38wAUq3dqL715uxxvZhShKAkx83zXbLP1
ePlg3vXuvqx311UOU6MCmdwBBlQqj43JTLllts5XZLM3dMN572O7BFKzGhEQvjYHmq7pYRK+KPg/
F8JC3pQw5s4FBKzxrz6RIaJ+VGyJAJh3UdqvB8VRXMuYUb4O43e9ng41OHxCpVXZU72nHkvlbubh
fT41Reh1M2h8Wd/P1xWNeDok7vbQqtzxop1PDBwhLjIkpw7o1rzOe/ab3xxc8gOfzS1snMykBKzm
yzEh7XV/s7h9eI3lpcgbyCvYw9iG8SI1yb05PRdq4z3oBVvSfwb4X+0ZTFbfcKrmBpyYi5HJIAg7
dUWuDQRGcCMl/qPYyahzh6NKLa8MiV1K577Mtj3zs5wY/eXMeezHq4n3XV6XP+AHGHn/Hc3c0qZd
xZlo8rI2RnYv/ixFbeCmz2wIAh2SzGYRZRY0VWTgU/ej9fyrCYkM9fChRrZD67b9XU7Vtb+bOTKa
ygXLpBVuz+cp550Lmk7j43rfgOsaTwywgt5zaI2hiJG8TBZc/S17vP5nfjeYUYTAoDPNicXxRUap
VuMpIpPHnEml5GMqoXh6jZaPVabwolCbCUOFwBqZNN5BXq6C9Zdpz+Q00+pNUX8o1BQeJtqB3oje
TahTPkO2mTCf6V30UwCb61QYWW59ATYSmbZjvXntUe5MEkRHoEHTq1GJ4XJa1yn982sPv/7jjIol
z08Sz0ihCVGmF26A36u9F8Pd7IXvrjCRku+jfpu39vprjgwBoQJO/uQM+dh9cyNpTHL9o+QwZV1m
VH9SBaVXydqXNqdCLyDHQbV/NahaPgxNQV0zOoosU1KB43oZaC5qoeTQuARqsp3juVx3WCJpK0fv
MCXJgM7jHEnJE6MAbHB1FCqUJjUcb7IxIgvID7ka86a64ziCxkNkaW+0n6mPHrNSYfAXtTW6AfIp
SUhopxQZHjXltSEGJIf+uosNua2fF8me2tfNYM2824BYbATL6u5whslH2g7IkH434zNVe+be0vhE
Y5sozknJ5ES+Abv/tECyNLoosJenWfhedG5HmX1gF+vCYarUH+/O1zA31Xaitcti/cQCt8oDS/vH
MvQ3pE3/lXXQ8/3lYFtdhkt5JwcAXxa/DR8mgrHGxnA32NIoSdY7RtTEYDGSex8PtnqX+PQOMsVu
mCCiZtvMxTZLUNjsXqtmK21rD6R/4RbbAXHmThQN1xQaGDYRP/avzehSHg/ATTrCMU5TMDl/V49d
Tq1zdHmI5ER9ylcCsrnlcwz+udAx5w4clTt+vHyktTBvsR4qlhI1IINuyE8CO/SNOueGxyoSP5LJ
XDVnbJBjmz/MweITNurTmtq11m7e7m1Rrjn2NikUsWsE1E+/8K/n0eqZlCYdA3/kLIEM1MuZ+eG8
geH1yIGYlZkSMn+0lkragkAtX41Zvs/qt6AEsa3MfJ5at/izusWkfaDL2HxIvfXm/RPgziVD3PSZ
Twea/3RJORl0tgT1sgSNAMmmMtauOhOgtOl6OO+oLMzUmU+WQmupjE7mJbVQzI461SggbHpzuIdQ
oo853BVaP3rMe344RGE06sHqGyCBjIl7878eGUjEh5LbQCfZt27nJHCeFrIxXFZYfbjvvdwASgEQ
hh1G0acXkk7WbF4QBf4wLXDtG3TTr6rtO5z5B6tw3zpkssbBYmITPx+4NJL6uD1Wt/78gc+0euZb
Jwmp50vu5qVh6s4Y6+GREkMe3MqaeJ8V5VTvteEJOvJvspHv8zkjJWxKV4wt2Q3P7ZJjSBI9BGIA
1gCQEOmPU+/Cig/CW/y2Z/6LlZdJtD7OV4mUDKkNGK4vQ4gfaF3dYsk++wkb1h+Sd6tcPFDCkw3/
Q7MRXSP936FK+oDsMS5xBw4R7rBMw+TBjNKngkLWHZ7uVgHpd2d21EzpMYHjLz32JJy/x3y8mzqH
oLlAtZFvGh0eXhw4Wl5/3v1cUrhlK8iqMTEd+HsHeZpWrqdb3E0SA+TqpOMg5ESQSv+RKAhZXre/
5JRcqeOQGGRoFInBf247mBCyQlTeOvjqsCqYTjxvJsF+lRG22UC1/iNPU7qkT1GMIIpKAb02Na1O
TgV77b8STBdSxiTpSurkjwoE9QwEWBQZohQISt5pPDKZIgI0PDw0LpmHPNenDMGtLXRiIVCnJOhQ
DOSLnHwzPKHuSWiNaN4mbwfqu6eOIzw3UmZkRcj6DZSyhuFbr0CiPTQat4Z08oLKO1PHRJ6B6AFm
pSYGuJNv4zrssCR4q7gvZGfA06Bg+HxZiCRJFotU3JmlITwkf8jqiIPrHiIgN/z0IFJ1n2C6JSNX
xdSLRHLTpVgKeCYi4QT6lr39P1lEkkQAbpmbIegfdMqRJHlIQRMQNkMDr5mIBJQCeC1STYCxyK+x
L/jyTJuCnFvWX7VBeHAD/zfVHywSJRxGXd/VqtZBlPYmCtFIEZJGIxdDVpAbd7VOLowiraAFolEO
5QrQdSCKUozTEuLHroGhoDLLWrDSC6IE8j/jU+0NLdJivAmW50CKUIbsm6YZ2KSZBygyPDBKkYAE
AYxY8AS4+azjg7wg+eMYSRNZQMACFAcnIiQAnMo/ydATCpGmBJFRxNKFeyEAAgMEgpVSuKgPki54
eYwpXFH3FHUWHGiqXEBXRC5TnM4NnwdacsH2lROBHupn+gQpezGuTBTP4HzllKFS3k/qKYArjbf7
/ZsmiA15rqLWuyPZrH+oWvJqXOVOZgxTCrOyXQc9ehzG4t/Y4amANVAP4/QipBmZxr9y+wl4Rco4
SKoHn3I4XpOOoJWDXnJR5ufVkWMAlWSy2QtSeGwE9wOwM9pisR9nfsFDk8ljQbABs1Tna7gWlONv
Srpm1C4wSTqvScozFynmsVkmZJNd62KZqg1OI1UZh2UcR1UMaIjv0f7Pgjtst6jN3RYc796K8juq
6uH1qfEOKcw07gd+SNLwXFOUSPkwUi/AsiAYJAGow+8pqd/wY4K2+xkkPPlBdpWkK7WhU0rxk2dF
Vnk5OgY41rwcztiAyq9axRyi31AVzyppDH3lMk8MwocZoVrFWFTkKBdpxC7hFEn72Zbgjso7iX7C
PTLaSNYUNRARfZM7AOHDr2m3I2mfHV8fiym5D7CUgnNLBUNx7QlQ1gGc+huKTBWt+aV19adCuIJy
ZP+JjgNcrckJH4rUQ0n+UtTEuAvv/FuR4xchHxskdAi1BqBlJKVJu/POyCGJI04uaVO0Fn9SkSbb
iTLK4DWmInw45XtkH1tDcheJEZgNOLW0ynwnFEKm22zLgFyB3RLgHKBxNLnxJ6onIbxjIB72IAZu
SVvCNHnBBYZ6pF4MqFpeXHcCv4ivREnicUZIKv9w4j5UEmVDOPaAuU2hY8ZR406PMv+fIIxIK2/G
BAGWUsMjFyUbjhXMPlu67BJS7Xf6gqBIwMHnc/QhCfy5WBr0GqOLKUqNxRVEuR8h5WDHSCyLVgf8
H8B6Fo9FIj7scPZI6nw9SpKYRmEownw1IjOBuiD3+/MKGz2K3E4T1o1zgAVqQq5IEoaNFjoolhJO
GTckqWd+IyCA+KjsiMaFbBZWRtqEwWC2l6z0/jKHmQU4V8TQSRugOrkY24eQgCVbPlYp0ztVIknr
uiPjRI3Ew2nLkuuuJ2llwkPKi3peJe38EKEdyoS3vu/6G/w/Fsid2bxDZgOtwNcd6RwkSnePgMPC
PdA3wG0ocpRUyiw33+BqMp9yIaHqkoKcvBAtItrRkX2LRXmJk/nRZGsSPFYs53hB0ShkBUVsTBGD
5UUs801lAg8lJqXSSRzMYlC2iqmJnJAvIQHCqAhTWrmzhHsVSbmWBDwotQ+LLCZHwiLhdsBEsnrg
p2LmY/ZjFHaivHMXpSI60mtRjSD2eJ3Rz/gg3Jzql5Bwiqx7Ngf1yievO96Bs82+Ek8FcsTnvn+8
psTlByIE4XP8h1nFYkwz4z7UGX42zOjWUjPgV2S4gMTNDCaFsDOiFQKBAoYJtiZj3gD968ISMLRF
VFg+VkejWmsy/aZmYAeksAxbkbXSxea/4LFAPZK6kuiTYqC8qPfNmg2NDAXNK4UtwWperEqo5/JF
mTrTu80U766xGCF8ay2M2ZdUyJWfwM1p/GjIezkALqjzVDFXRcAeu1sjLBClL3p4aG6jmESdqZwx
Xw0SCO11ZnrsoNFIQDGKgdQVhReSibwQuT1J1jGc376GLSkdhJxqDU2BTfzURUWS7hxOAOskacwh
rGndegqvjngUZZlCAZMa2H8BevlXhcHWY0ix0Fh56J3pSeFGz0r7prBnMbkTXhZRuKI8hb/4MAY/
ZiSI0hvy31wNkUJjTWfCPlLqmTLoQNIwf5gbUaGRTM4ZyGnUlkwXBv07Q6ap6sIYuYBs0JmUZdKn
KOWwrZTyaBmiVUq4CUOdNIyM6qt1xrOBl6UbCTQD64B3MDMGDYjDRX4wqLCiNdIGrlsdSZ89FlJn
yoS8b7CjpvxYNr/l86lV8H3Wxndi0hnyJgNW6G1q4AnwLZQSuXlR2qJviKl8jUZW9Mo0ellhtUXH
CfUl6lECdMZjsXg8FnXcmh5s9DIFuUbnqzXXuzJRHdiLRsDf3VXCZ4GHwf2TJKYimtCn42ozKRGh
fp0Ra3485JzsMEgyBoWOSlqVuAA1ZpQMbgmUYZCIsYs0EDATQAgf22ODz+YdxKJ1ZivbrA/7f0N4
rGdjsWDiT9rOaAmhAkYzEHKI5Sah9jUB9E45K/+eBAVUtRsqipTRgAXNagdVw14LJ4azteCIHhA0
agHUxUfwQxio0UOEkeZnL9mu2YCR/hrpUoj5GT3M3oOeZK0N5BMFv3dn9qo5LnePfrjWvs6MHxb1
6TwAvGf647f6yZvDGDb7edWYNC5/ZUN6L6f3xWSmQcL2vlpgWQUGmqkY0mpyWFwls0ee5ZVBB6o1
Y7cde2nyKCJSDrQLzz5GfacNHIo00aLTK73+GLTlNddfFHODOvVuoKCUTF7+2mUvNbNsOepZrBFe
Z2/+pB+jNTPirsmKAvr35WCjbxLMSh5dIPjhL2Z10KISDlZg7/uiFs/Wr4YWbskVq7gpRJWfHJtx
+Ln3yn0KYCn+CY7dKOEDwGeBbPvD0zshkUh4FGIBMadCWwI8/BeUwLfO83EVgPFFTDoFDx9cVxHz
fWIWAqQUmBr4gicwCdp+/2EoUCLgCBoHGCKuyB1nswt59Os5j26gVmme6v3vcEz+QX+Gp/rUJPKp
l+oDAQnBcvyPDfoGHYVKlHM0rfG+yULusRD06qyeMajqkM6OvvLh8QkxcCS58Cuoo2c8FjiQ3gjo
ghTSNsfjZHgiJ6wdH+RfNxgl0feA76Kb3Z6woQjBQ32APog+nsD8Wf96GN4h2p/0KLgrispeSrOr
6Hbj1YkNsRv8lvd8gnkhPMTDJloAeoZleIi/AyZPM4PggFgPd46gYSxeXzwCk4poDQjAFaJPeHIu
z2ISbvHl3v57EpaSsIH3IQTOIZSdU04G+MZuiyo+wVcmAhMYaHof43uHeFYXsDhJGF1gxbwb7d8h
og1R502mxZaDbXetnY/C/mtXPs75BFmef+kReCy4OlaN/oQ0BjjFoJIJMHPh8g7CT/B0vvwl+Xo8
H2+JtS5CwRGAssBpp5jI9C3htlZEb7BVkzAlrgTZwBgG/B1cP5xYlDlfwx8pqcJpQOu5Cr5qHlAq
5LNIFNaf1cJYYtaRt8onfjiBrMWBRj+zyTRkDm7WAMOF7A4NADQn7CCo4xNoaawWAYygFRCuInsE
SoRJIrjVgAuJzokUCHnpDOg0Oh6HQ52w7imgytg78BC4OKxuGWIMqtbEjJf0PM3Jc0xiGhzBJlXE
PjOq/cr10je/tCCQsWs12rRhqcaEz6D2Z0MTHG94Bj53Q6bn8d9vfrSEiIERYrh8V1NZxECpP8Zp
/YlEJEkBmmH7QBCVIbyXY8ZfaCQ9e0AAJzfjXhlaWvsvhgkOGrsPRlo76CBwf/B9UuOrrpzR1S3r
KRMZIzo6TiZxNqwonPUY7AQ13adD7oiRIa9893e/aTyVmQV+PvQYmzSvKO3MKA7B6Abgc6RVzCha
cFoJH+4zgz/pLPkx0eujjTiTqTYU88dVJid/DoS6dpWufpLzaJdNatbDUE431+pyve1Ria/v4gaT
LoS5i/EPvjqmqrsTF5a2MYMgmuXhZ8zeNCZwOCHHLFDF7zmf64/mxXQJX0ELTRNS85P3+Wg+qPzH
1GdB8tzs7ttvd5qNV9Pe/PCCCGk9o9WkXdfEJpU/mOoT6pU4R4y5h+UBOj8N1PZbgCWvBEOdgnok
F8OpE+OYkCe4VwoGXNNY2tQ+B6pL9ZQC2039bmekB+njWzFP2B46B9BayCuQSBggxq32ojcTVcta
wbUElDfVmdzEdcc3ox5ZVc8CLj4kM3i1sRGdGLy0KK7WlAecchOTzR6k5nBkTVN8PDrt1S+Dm+BK
gwMiXTxmm+Z5onM4l5wmpWXJeDGovNZROjQiYkBqXA8iQVJMCBaqGq3NwaxChH225+RMyDb25pPF
1aObad2PsJaFk3vjZW9Fxx3pYn5TJTw9a3X55/9zBjiGnDtxmDlr1m/VX1QJ7gt+NlY19/jdkHiK
cAtVAIb+Q52BEBs4nY8PLWYdSFh+2E9EKI4fVt3t2fbj4dvRu7fEZylDQuUrfFcF9Cg6HgzOF05A
G2GOqAHyDeJNLBEQJ25AVB1xS3FFslI4ycCbiC7p8wmFpkjRLXoN7daL0oiWyrCWUWQFgqai1dFe
o2SWYLqIsSiyk76cJUOSO3vuSr0E9+W+m25FE/JUeGj89PVmsoPA6aCjfplAWAknkrL4ROgjAlze
G3AnFhCH3qQJl7yzyI/9H3UiFfyYlFMs2vIsSPSE/iCNRY3KZwvojsYf/kHIg+rR0akEGT0GUSpc
AqgD5RQ80PWE7jsa3UT2mx+hw0VQRcmbd0DJU7Q8CXhihMESRoSkHNvyH0nntZw4FkXRL1IVCCVe
lQMiYwwvFNi0hAISQYmvn3U91T0etw1CuuHcE/beh5jkynhDifQESyimF/cCPs9OJj40yUDziCAP
wybKwtc+g/OBgt8hjQuvi2gPsM7ifqms4YhnBHyGWERgHwVk8MrJyLccVKQb0QC6MNAc+LfNbQNR
0zbmj5c1XEYCtbsCUejXIIkFhvd+rRbSgc/Wl/mC1QV8WEDmyahG5K5jHIrprxxJS26WUJNDjDna
DXs9JDHoA9X1HvADxHkMEAxiYUcFiKLPKiNHT1dJ0KXNPoO4RVHiyOp4rljs3Bl5Tm2vXUTqhVzp
5hSRI4ulX4oWm3/8hAFncpgafdn4LCQGntiJyeEbuiqt+D3kGB/kgnjg9xWfK7xT8Efsj+3S70b7
d1wcGcvuwvaloRHjDX7/5dce9uFQUxgFVRFBJ9jdd+Itoz1Xhn6DZVCJfJfG7j5rXSUeVqdzzwrB
Zig2p0SKUwN6pjPJwZysUSQexXAnyNQsmJD0OD6ov5MDK54hZ2j2zZ6NByEyi5FOXRrrFH8L6QAz
dWgXqAOiZmsSjJaLF7TX0tbtxmejBPhLO3IIVgd8qubejfkoMtaQ/f1X1PkFc1PENDwKC3INYKzj
3CUu9OkhIgC+VCFoMu8ULPsbRGSc57i54K8+Lsp8EjQO8E7bsAB2mmmsU6RIvVf0lbg69GCKl742
J35xjLXE9TnzsUhh56tLW6fGK0eQWRfJZmqzep0U1hm9JuFGlDZ9thnI1Mngh4giDrUQiySrU9qA
NiO2KMkQ3oWIBABqlzgNtgft4oPfKdjcqY2EbXSP8f46nyt5iMxBxIUT5t82CPQGxprvI65JChFD
Kv0WV0zqac1EYAex4jhVmBH8ahwYTIpw5Bo7R2CrdfF+cOTw1CQA8uSOQeIuTvvJrj+SYVpKAmy2
6mbU+ufZ+nOUzc0btq9KWagXFBVKWux4NihkNWr2K8wRteWeMjTQrU0b30kh1SF1ZarLEMgBK79j
+QJ+WWgqEGbi93YXthWLGBPIIrv9uV+KwBfgcmERIPbglXE2eEi4R7xCbKEXvDZBB+MvKwTHhEUC
vXOBcBGpGk8/8AvOQA4gIgqMAD4M2QyYP3hvfxtd+LqcMdHzii0jIQJBlo27BvoeczdckxvijJIO
jF927K/kAbQLgRehPN4XJhZQLR+Ml6iAClCXjPvbxrJwBhNGsR8GTDlcWUbmb0vgLjMHmJEnOhRk
QzvhijAxrNcIsDvLj8Qz5wCvFn9jnhPPEreZbT8hgSaGJiMphFgPNeA/P1N4eUJ/Kw0BubLoiURA
pHMP2RWZER8HD+kiHoNvuDDPjr3AMxeyB7Rwt/TMw1nFz2UB4K0OJ8HARA9S5VRvnUnmDbjtYCsQ
ETliwIsrjCncdgo9/AJXmfvnGelGkYiuhyINz2850bgixp8rcmgoyPbhkVD3oUABs4TCDD9nqS2x
xvwLMsfutGblL09zyPM7fAwuxTNlR4aWY5T7pOBN9NHthVcAxwogMFUTLNeebAcLg8/FmyV6hPYk
bo/1xCEDqERkCgfhK4sMJLQvHG4OqXft6oP3IuFBIpimsZ/wBfdD+9JePuKsaMK6RsM6Qcj/Wgh0
L3lWjt8bLGNPL6JSXUwaeuci3jNPoXnXZ4MQxlghcSspc0nyVWVzUhfkF8b9Sjr9k5q41ZbG8Ntp
i1r6+hOyd7TXpqd7bLf6dPGH3E5NY+fgoaAIQ+9jd9T/UrPgGwNB2zya0AYP4gy1xgnOjP2BMFHN
9M+3dBO5cIeop+3Im4A7bDlc8/4rpQetjKxKXV1SZNXbkROSi2Fxq8kg0N75acXCOaUToOQRU5XX
pkIqHaATjRzIdhT+fDyli4RJ75Mup9mcTSbmpVNqWBp75lzE2S8kjsl48LndFc2XIgnYQQTzIyAI
H3r/IE8/OnVuJyXIXb69nMJfCUxw0qDGh/SSgj5x9oPmN0ji8AZsALEDKlPyWRuzEStUQWkAzjYK
aE+JdjiRQiL7fYlItVWO6CjDcnZKPZIWN8N6AmNBFOJJ+1mvfbI3XRldBaKatSG5JbnzLxWJJETH
G8BbpJxzyIpNhT6zBjxbC+8/KV0CKL2yl05+zb5apxJfbhH/A7L9qvzp9XmmLI9P+5qPwKXIVl6u
dSV+3Wfy9PdTOskw79HDMBbvSB7/fhJTfZ8/z1mBtLSMTVFNNDWHd/jUXAmi0BCTYlqxLUdkdQt2
FJxatkaahiTzappaYy3DCdFVQWv52Ws0UJjoHJZ4T3BPlHkxoLrmHm0JH73IqEPHzPoYb43+Ns8h
lDj++22TKbTkoo9TY5LsOfU/n42Wkda9I6lJ1k6283dqDTdXUXwCp2JAYj+Q1XjAXuYklNGeRjVi
EEGVRDCWfxXpVb4N1vTuUqCtVA8zpBWkP4nzFB93VksOcjaxT1RZ0rD8zAjdpQJExiMc3VyhhKT5
zXMzZPRK5mK9EsqkemiqVPkjYzv+413rDVXAjAhXxSFFCu+ULaTl7QZbJpl9jBkLRJfBwYNipHUw
ZSIO3xFpsAirx++essvhhowhbbD5KoxZiQJNHYo8AsWsscBNsOxL9qNFvgy1eyj6WDHjFSGnTZJB
UQKqTeIKw4ybzvJI2C8MTxlzKmIwEtQh+AmM53fEosdGDvIuVz0M1sApSqzQxcjlUE/D556iIgwM
Lz5pR24Qy8knoDZmKEKb5QOZSdCPbWwQ1yPXdFMXN5rGQYIlNOAvGu7GDFNJ1p05xYfhDqjBYlZo
CjkSHHK0nnoKlA+HitwE/wPJTrKH6F+SEegERViUxd9idG5qQKa4Krbk7yvyokR4uJhoR5DZZlGT
X+Rp5UitkDsLiPJHWlgqwRNhRJHZrF2G7f6X6SA5S9jC2/odecspvRDR7bOGp+5xlJ9eKc8CP31y
lqRqi4FHEyyD+pDT+h2xHzwFGeAEDgsrT56gjwUU+n2dpswFqT7gztoHnOCChAiKfD6bmFoyYdNH
nWvlt8gGpr/kYhI97j5KcKdzfIb8kMLRMf0S4gFarOg4nv0hcfNunjcB/aZVaT6SrSdMcG150m+W
wqwYp0NWfL36aChXb4QeNzlBfSNzxiFk5xdHbGMx/sbCN828HH7ZcewrnGePlLmCNlY3caDEfLbD
1H9LmyZByMp5ZwEwISKv7OYTUHHGZoAkh6hPosQ3yOjTr1BQ6GSS1v2hUQMVJ4Xawzgefib3cBB8
Iza+hvz/jPyqHtzGVsWQOiqCJaxidKQpFvkyylnw4MGHkEkgqVMuaKX+x+JAvIp5wqUepi7Ojkif
HbJOAB+jBHnZVDAYmUmJxHC6FGn8iIIJ5Dy6CNjyBXeEMA2wlfdiAfWcSJl7H8LUw2MncjL2T23f
g8OodNiA7ZtkGgpHIxRTd702WLi4vxhwBQ0Aw2UbYjGZ0AqNx0e7fNK/C6gJOeGorII+X9LkdIfz
abw3L31B7ZjOcWcAMiM0zQYKZsAC8IogKBBa4rzgOk9ErNNpRyknpoSYfVU+v2gA0PWRToyrMhPJ
AdTJSHu/6a56oTrTtIT0jtYKEsyJrDQIxp4aB4E5nULHT6qRt8OzWj/0Ixu10zyDw7J7o8RsYVWU
C8nQbGHjixa7z+tImREuOQWs9ookHj5fxCFY+2wjwjM9Vt8urTIpD2Qp2Zs4E50AMCUP56kt8eoI
laaHdIVHjj1k0TpQ0EoJQgy9aYnQqDSIRCYu+ScTIQGdDfHWLrgoJA7+En39rqdyCA8CxGW1quyu
UumKAJbuHvdFNM6uj2LRaIE+wUwiWEQmES5wEj4piKvs+XJL9S3hxJKkxmkVT8vWYyBFQDsqetkM
ECFpcjBTJQLzKXdFsVi23o9I/0dyDIXB+gC+m+RGgRrfk0VSO3q3BRMVkAGv1jXWilT9AgcLoQy2
xuQl/MREaCbqy6QkmT4c7tOxyYJHF1w4ZXF1IskEWvBantznFVpdc6xBwd1clYxmaw/whA36V1bS
7oHPJVD2+L5PEkruAx2oE2u8zdjov+i0PMs92ObKq/vzSblqhVuqjiqvptTGmmxGi6Hx5wj6sqXZ
aPV9a/ag8Yc7zq4PkrUufXBNH8HlBkgNrRyYNQ6AgncY3cghewZyiKNs0bRLamB36QsNRoXYKgWk
BPSK/rjj2kTxN/9R80jRYtq61TFJAaavma6yxyw73uiR1ZIDjinzYbfv7eKZcM1LIufho/quqTiL
Jra3xekiBbixLP033ur49k+5UJ7UFi07biJ9VbVG7w/M5e0fDaXom7LLq5hfPUFB0BgQTjcFyBpH
j/5GIscTihLekU2MsFQWyZAmyFKQaQhL4gf6FwCra2yQzMhX+U+TSPs8r2FZ4G6B3yyXITba2pwE
U0kD3jeykz/yFewewcWWzcqFDWSFT6sE276hKurC4bXh9iK/TXM/3AvwhiczPJmH892cCw4Rnsg8
sXYb6EoHPr20x+cS8DG49m27YoFBwLWJjwXKgGZsaEkJghjCBqFVWzBO4P2eotDaWc7bcZbTleNM
vVlrPR1CAICuaHRRv6RgBzusx+JRnyeufyPHBUeHZwd1aHKv+GGeAUc8/0a35gAOeeJQrEZJiIg1
Ou1Da2JVdqieR7PesQBNwgnT3JQxwHCAUMTx4CrWGS5ItwX8SOUVbYczJAKLZztTVTDP/M38+Yh4
/uNMr3wwZVTz9h3ygtD5/zIWGMTSZtxJzDg7LJ15Lhzk58wxVxPsOJhxFtSwQLzCr0B8wg0wqZgH
vVfzK7Q9uHFxZaCh0DZhcPPnCfASL15Ii/EHWDlCNAyzE54pSG7+RhRMfMW7WBJ8ZsWDFc4GsIoY
nifDNgTNskLVg7gL9tnTguS2GcM4kc2QuqmFoEUGZiGxvA3IAvFAZ6QEzAZStGyPZrym8EcQwWzo
y4+gd+gUZ+7gtIAOpZsp66MLJpBkJhZLTaw8KHSRNXbE7ybOHDu1te4o9SguSFtghnN+5ZBAEJ+h
h2OHn8GPZxhSgLLlAfCEA8Vli0//nfq1Oasdmh8A95awJARSgQRg5g5D/QnGS0yzwKuSNufZVGaq
QlyLbDI7yNrtNtz7lK6F3s7ihliHLiuXEisPXfiAwFVLPHrIjNI+ZZv6oAWkVT57R2hVWEA/LbJT
JouJzyNW5XPo8OohWEz+6IXEBw4ts0WBm8Lte7sbXvaoFOBGcLH1WeP5S3tEhg6GTqT8tvvKOwbH
o2QuLgjF24p15Ox3QGTal+2C7zGI5nYN8o1dO9g9+OOKTSgz2HRpdgTzUYVoWZvz2X65/FlqQWnR
JdY07JOdmLyN/3Cp7OvM1OyHTc8wE0fbfDB2BJ78ZHBBQlsH8ePG3n9CMh0W2PxV6+ge+5lNZkI+
Mu9s7c3sDHiapBWYZntkwRey6b1l9vait3tbN0cWjXlQShqsxlFUk0rzonWpOjsv58lXePPWhPeC
HUaREQU+MmykCUjlQfAyvS9UCpLfYv3aou24bJZjboAu65Ax/IbOcaZo1W52Fo0sH4AV7kJn5YYH
6HRAE/Z0zaWxvQVZYTSmszoouQ/5Xurss4xIwERu+G2uGZHdKZjYNzMIOOK4/cp0JZNBnppMAAcm
/w0OfXccpMX5vrfFE37sKTPS/z3rEX6A2c+mvGPiTlwjHJxnQLtlun9Nzcf8GVRcFfAh/4mr0hzO
OXm9XQft7MGKccWPZZ7jYz8Drs0LQQFY5CVsbttCwoW52Rsm4ywYcCN7t2OumeOnObaw0mdy20C2
oQhgveEATax0TX9IfngyQUjwIk4oYdhdnQweBDqXFzu9c5bd1M9hjdE4D1xCqP+bhh9HJ0OHLVXc
V/CU5k3AIbGtAaV3GOpuhkTj8p563b656Evmag97uQa7BQqbhoPO4+Mqjff592osldrjprSWtcnq
4dZv9tSG6/cPdH4JL4Ss6td01aBA3pjdjxzIBwIjJ7WXB54Ve/gmSdtf6yPKbySraeSyHFs/5G9i
hQPJIgyvhCYK4uiqZqPur9HkmJIkZgLkoCYYUx9CI6YYHp51Se0LKBar8wa4IPFr1YI5AYFLOdnA
s7CHOI9SK7XIplnLK3NZuzAmrJd1gS5p5cw6y8JcYnfPYPNkc0eLZDTDQjhKZm790P3XXLbm/g7j
NcJuzZFPB4AiiM3iNOXQ4PDl2MPiywx/5kCi5dCzznA7Oa/GFucX5VbOSsmjTGOJ6STJ52F4nPFu
toeGnFkRzp95twHgcEvcm/lEMxA5Fufpvl0q6I7ikcsNyc+wrXhw61/KTSIcuLoz6Rv4vGLlgBny
4MGEaQL6Upwm9o66ttWGSeD9COP5cltznZjbkmaD5nrxMBdHysmszeMiEQ9ZO7Pzjqu13s7nIJ/v
oPda0HjnrTUPyZHYszNW5+AUpte4i8U2OAZB7IL6Xqb3fJfUCg1JIeuNYzX+rBuysviLb1fDutsd
5GQy6omibMh6YOASszdd9ztq3cFq7TeZdrDd7tMG9uk21vPvmb/ED1Xsx8shi66av60d83Lw298P
p2GAVFOOhWXiX2b0jZatBbDNFFaHoNDkdXan0qAVbbqc6bTJrLk3POaFbo5/Gkc3GywUt/YwYyTL
AxI+Vh4swFxj8LF+lM5MA8KE7L55ZDPYTlz6Jc9fX1qohfSAR2nCHTmyM5x1d2y/FyypxeJ43Ar7
7TK6F1ztvz+9ufbu5hlCtXAghDuw4XS2YWmLw3YIrLkUam4otjUUHBbKGaF+u3XG7G/zcndZrIlu
DvNh3nkaS16dTUBYmrB2YTuKGbaGBUfOQt58PFrbLxp4aktyXTPwCvx6uoO8i8mdfVbiH/Lm5Y69
6a5fjT1cSrI3dGBceePwMHNmpsqdmnwD39Hh+Z0DFQATQVbIG2I0nGJ+OBwkT3iU8/AVAKGCcz52
ivV8/nfuzznBFVZ773AxPdbcbguxC7dN8gb2CaBx8zVT48cPmhrfQCrY1or9QzigpFYHIVIz973F
DZqvHzSNFpOjIXwTob7Ze1BtSdtqX96exW6ZgM/N2k8v0B/nDHHirK8/M+cKfBhFDF+fS07wMbfg
ycxtbyI+5UkOLThjb43Zmg3urL/cOPZOHtXjdP7w8tDdihMU5UcwJ+b2bh8vJQvVL+daaITiqGv+
nbzKrMyYgjnRKPb6syLzQepO5oTvzW30disHXpTdxpY/XnRWNiM1L1SWQ5kt7BNGzlTz60s1I9RC
oaOHlbMSZ1LMGnSPxyOtd/wRJ8bNX9Cm1lxjFK3S8phIe7//eUDr8fBEKMN+L/eeR9zO/Bq2eQ3I
2fuPsF1S/7Eu02ih+8M8kEy+ndiXPiB1Zy1OK8Vr7e9veVWa39/fRwVfYe39eNJOqE9rpjN8z/g8
NdbM6/UW/IjpWd6fpsf8yIt97bTWUrGXrbX/aUPTK8zZz4253Msbimr2bTbz9uwuB50KZ/8Ol8sZ
bzfHnuf93KzZi6XKDf/sXy6enLhvmsab+Nw3G0ShY0T4o7iM41gIDIfIOYYbGWeupUCZmqsN5hLV
B2cT1paNQsHOyt0VtunggKg3WYACpo9VxpvfTeDKJsvHDAB7BmtwZWyKr/Qs//T/jJ8ckpDxnfzC
TezLDSWAqrRgminf9dfoW4pRZ5shHu4+HVLuC0rseFagFizhVV37P6MFx4w/N3MRLyJMl4uQvfnt
xgs3MN3lbMbq7QlacK2+QQoGM+/amvpct0yyybhbNM6EjCXFxdcDv+LvmLs1gEABPbo08B4SW0mc
KeVCwk8k91aqaiqLJDj5qnPnP80WzFj6IVuSg5KHDQIV75d2ciHEshC12eAU5T89kTowI7IehoBT
81UFlgRg6U/sgzgenbbr9ApqVjAg8BlK94kTcFuKUZuu9NV0lQOGJq8ZgqcAB7Dqx+6bmuUzKgCz
6AKP0nA8gaH618FiYvWMYdKYk99kjzAgqHHS0XAkkFioAXnaQ0+dIUj6BWCdd+/SN1JmBPfyWl1m
sSjgvqLxsj2kdFQl3+iPn46OLR4AXlkP6p/1XiXtweqjJeHjOL6fTzT2BnooHcDKQR2mtEjeDEVp
Tr8RknsZa4RqAgqZ0LAAPFCZpVzID9HbdYkcY6ImNyzWMvFAiGIJ8IqlsGQoQxM7EYnFdSx6EFKM
Re+i9ijSLUUh1pjrtg77OA2ny+FCLfV10X8R9l6/IIYQXwTKavTviWACAmmSe79zAOLgDrAme5ne
PjAx3gneBlSMyT4hzaKjJfBVjQQSDVIGOYI6lBXc5Xb5zm8sXXGiU7ABRPHpHTK9RUH5M/ut+4C/
Wjq1x7SnAJ5R3+ksSf4lH64VnR4nCqcF3S97i555QSX0YB8oQLztzkDZoPyS3xsdDEBGb6FKvqg9
eTsSGGl1SYZ/GqI87aJNUN2jhPExX8VOJQv3gMxv2FrqkZPI6A33hnwKqhDGt5eXLu5eIoFyDeRs
J0+RJQw0ZAqQVT2hViky2ZQWyagDE6YO0jWEse8NmXJS4EkRg+sDP1iq/uhGmt6uHvaDBtKHpAne
aQDaOaXV+JVcJ3lydC6kNJSJ1ulm4EBOUkBnkdXyasUQVcpOJCBTUu3kCzSNNPAJFCLVC8DdML6P
t3ILv2nYIr1DU1QYyg35VY8rvuH0FqUDuL45eQJs8yescKtAsViTkXXDNWaLwlcGlfYHwYA9V9VO
BoSBQj15STikpFon/5Ilu7H+h+YxvNv6IwwL1ODnv+F7Sr3si6g+qqCJF7tyX4E2SDbjGwoon+2Y
cgOQAaWMa+DzNYLrz92k+piZMetHuPdEdFlEZyXnfvulKgSwA8D4XZ2ntEV5hCz/XqKT7exJbvn+
3SvgAgI2bRJQljm90JqjpydtuMn+KxuKP1I1o9IIZHdQaQ8fTZdAOETVeq8CdeKB2seOZ6LIUdfn
KdoHfbwB7kJSU2TGKSuDtuugCFnqMqKw9mwWEsnv2uFSAKIoDsMzIOdJMffCDEP3ykhqZci970aU
wKe01DvZojQN2QtffAinrV+mCrLoeRnLlCTURWOMHXTZ8x8KAs8cE71J8yUJ6oe4kD1SY/oQwV/b
gqNldFKGuNKwSUpAFw/WEuuFyjMbjHJBk28/yYb0+mniT3gxVSIWMWk6r75+Wl+V1vd+O6AHA0aN
YW5zXFMfL5/gKSZLTIUeokW7u7GO7w+c7x0KhKhy5T9p59MfhstTLqU4w7Ali1O+BRSUesWKysBj
SqkI/VOPGj6/zacuaBUayf5V94uYSnAHZpc8YrOkyPRGOEN5bk6ftarYKWJ6iS8dmDtWGhoNBCL2
bVN3hwe+Y8xNFSBpSpcORHwk5iIlwgENQR0Q7E7/O82+Etbye34CCPCZbMA/KkVMrQGQTjm6YLUo
ScO56r94OJ4a5fdqTVI/9Yaezkxwj7LllBbI3KuCpKm8e6KrQp0i9abPxqHJRJHP5fSQT9F/Nhw1
i+CGTpLfJFuQ5EZ8nRXBnI+oKfZ09kzCE0H8nrYeQKiU9h+Z/gkaPMQ5DKG0no7dE2AcknfAQEt6
CdKjiFLYXY5yglVl8ShWrKXU0Zcgq5SzGM23TZkP8HSUXTspqikv+s8WdJFC54o1lY1pHzIc2AzR
SYn6I5PpjQTRJyDjD+Q63wJ9oA5brKQO4ndy7aVrsmDRPrMvqhrgtzyqeABLSubwyq0BakDhXzlP
edQWAfxEXYCW5bwA8Mp8daj/HSpcNGNV3b+T8ZpHh9Z5EtNF7fWkAsNdk2WmDgcTFpZYqmz0gE96
ACebBNPJBqUKCv903jtMoU8io8aJQ9HGY6rDzGv21BqG/XgAWnb3bjWa8Qk3JjqwBExbAxaT4rLk
j8YOz9hj3055bIx3tBXmNZ/+8FLO7ei7amhkA1omaLFObE6GDXQeq1BG9cWngQhGlgguj3jicXFB
MKMFffW5rwX42UNVqW5XrNF00goGcZMAJ1r81TewxKP9PWZquBgQHZR7H0BY2/tamwPpZqqp8lA3
BZnLY4ldyC6GhtQu4ROAK4FbAKBTmW5ZtQONO+TowfDfREMuELDqoV1N2PwjxGRp2CW0zimOkenj
BAV8KnQJOyqliL5iq45iJWcred3IOyAu0jgaJ2GfhHW3AnuGu0zX0Q2mgVtk4AWkfbRXGATohxiA
P9IQYwB+GqqBsDtsDo7PK3XRgdV+x97beCt1OMYeAwMvYyr6XeVTX2b0gGtxSMsRNXqK9eBB6KeV
cwYxCRSR2fxYWQD1HOq1SukKJ8h+abGoUNNAiIIeitNieRkYOorW0LgBnwpen4AYYXizitK/mCLg
qtUIeNQ7Ug8N9TH2MHTXGTcBUIQuX9iLRONe7OThnEZoCAqkUktyDASIGjNYbC5cltMdLIX9pASE
56Y7OCCjxx6gNA04KM9hrUhWEOlSp8wgCYV8BT+QDWGjBMUJ/SCCPmCrJA0ln9Z4IPgp5DIcrTGr
Y6rdT6qs3OgUnEZQ1LMbjWzIUFGqQ1ed+OgKaBVSQUoNHaloKDn0rukCdj5r8oMbW/lvOjnrIUQB
OmZA1htoEUgTNh/AEbBRrD3rBIzVPQ05eWBPM3QgnbBGAnIFZZ38DOBW1ebG6O0IgJ3+ASDCOhH0
TQNxdNuwraXWEVRW4OGMMft4xgtBJtOpGp2PsZuX3+yNhioRZxkuJ8V7nuUuGn8BGaFxus0FNMNl
fHA8IHMDxgDFUaNhDurpxQkimMz0uwdqTe0eLTMbX+RJP7UHsl/RUIf4RmDfxiRj/0DILDcJXAoo
5mbOocpOySilA2fiJhWa4kV8NkfLO49aKlJQQ8hoyE43zCh2FnmEceB5wWHJ2pHZH7IFEAfMUUaz
HSYVB7OC6xHIzRymQFPGYzL2ZDRAORgzXDJwVYAGC8RNgPcIDJJCqZfkd7MQVWYQPUhi8LUOqT3W
BsXQkNm4p/9oEAerCmACNopjilE3QEzyiXVK6YZG93+3JU4XppNlAja5E2vThLzFwDJ7j/qPpopm
PmVeqt4869T9lKiEOjw6G4L6JZvl/Tf4D1BQ3DxIjvFf6y2A/yn95bLBOyHoj5fSzNmaDDottIAx
SB0NzCgIEg0g1Qwq7IlgApR3fB4dtGwWM768gIMdfBJel05tVEC6DRKDx2oDhJrNXW2o0OpXQiu5
c6GTYWWhtQ0vDx4bwNkdvOsH8XcPXQk6KAUh4VPO8aj4xuD84Y4B4VP44lghKWqYxWsHnxdOIILO
0C0xedKyAq1BvhuM4J8sA6+ifpH/dLLFWJULVoZOygNL+qOLRoUMX/SJX78fsrHw08KM/IqEZpqD
F0TXBMFxsYF5FoSFj2AaD790GguRlaAywW0QH+JUgYYHkwsXktbDZMgx27NTrM8yXFEBhgHYB+6b
DckKJbjgwTU1gKjWde5AZgL3vnOm9Xqi7WXRkMpOJrj6QsuT4jZGWnBVCHdzT73yccxtb+C4+xBZ
tCdIY5t1ySeAI8ApxKeFxYgmAuXtF3kl7o0jhihXinoFCDe9RAVL80Tnwdt1koYcO7la0MqD2h7k
GKSz+Qr/0FADeHdDR5NhqjH7m+rDQnxrm4JmmH+zR+PT6knpDuUciPekPV9CewyJBGrF4JCYMFVD
fwSnF+bwXxONJ1J2JJBQ9qFLr6i+DVsq6KDMWcWvk2gdx1osnx5GDlIe88ceA4oBvm8Ar8IDYtnq
GaEaHJaEc2Ti1lMKoMDU+LDul8fLN0xio85GpFkbE3ELOmDw5IKpjlQgEgkBPb9Ec/kEZVOhg4Df
xukFJleE873P7SAWLv9F/R/qdIWXn1w4BDlCp0YoP0IWP2IPID6yVaUG7eNc1f4HBlLtQ5wSFEvZ
lUnNsQrx7yYuH00Nv775XKC9+XwgbE6Y4lBXk4dgvsMrx9WS9RDquTHFUCDfQccjyLRqRRFgbMJU
hJ0FqBZy+O338fRYHfk3CggQXSmwoQhnifXKuq4Bh5ljyJzsAkZVs5+aDVuYkrGeuPWI1F/zN0lI
F/BCCFEybCWwyxNf5dzBHSfRgbjEDxuXzyOkkPecm9NhhYAsJHTSNmPRl4Z3CeyXFnOMDc2c2cjV
gJ2C+6699kSniRHqqQ8TFe1lYFK4Nyh5C1VaSNdsbEaQZy1/mDUApH/8+3cMjIldwrB9hu0Y3gKK
HtMZ5M9sgtGy3sMKaCXrFq+qV+cGZpoIlDGGmwGjlzQN0iJEBpxh9IN7hBzbTCqQEd5CNEgoyGHS
lo3FrcGF4m3YC/z6D76Rm38L9psNpkmoplRBR36WSAEAoKVDHeRsFkzydsfqEoCBkV2q582E8yhu
NA+obOZ3MnpOwDSmtB6Ho1pZ/7Aw0hJnDLbRQztydnDWwMkUZFPAw64MDE0g6HyGgzWFTYARCzOX
anG1Re/pbz1DFgX0GHGyc5aAeALmB2saOQRINNB5GbjHYTKFTI1EJWBtxK1gmyFGxeIFu0A6ihD8
PVmxO5tfI7ptUADqmIQ/DhHsFfy99OZnH084iQT9uKIjQea+dXPAOdrl/xOYG7ydXMi8qMGgyICd
RqgfWCIFRABiLXnYkYXEJFqPpGiMCQIxuwOZG/+0vV9OWwT9HSO4UpxzEq/5fg7OvbOHwioMq6MM
OFivKZvbHgPSGduf1JrV/56lkwFYHZyc2s2inFEWgyTDHxyZ71y3S34JIOZbI6NEIrmkrlGIf7fu
K8Rgu88Z8sQr+qmTayFxRlqNv8DLgMbqG97Z/yRf7x999lkSC308GlMSVnFiUBSkK1drNUlENrP+
OGBh6t6epiw+UURrUxRUHESH1M5+GsiZuGPd9UbfemqNs+Ct26Q9SSCEGnIJeIk6RDHSm5rsJqSZ
NuoeCLB/p8wxpuJZuJCVKUacvjKe7W5rX91cE99rX8WhWwOWw6JSbaV3N5VG9fygl9DrF2gPIjbo
KJS1SKGwVjTDZLKBKjN/bE+Ikagake132R8uYTeLEbs4TgKcXbitlCQS0hACDQ+AaAhxMoVPhR+L
mcd+sKX2eF8As1tv8uf8FSugl1qEmwGKuQAQB6oWqhG+B42laZQcYj2JI2hIzBFbaR5WngvhL55E
6z3pgEVBBAeDJjjz+oJTfByPOOo5jGof8B+bmhOqZN1BAscu9xBQ6TLu3IwjMCB0XtndI6wZoAKq
iQ3y7hgBB8I8XeKT+7b8Yb3K8lriiBhiZOYMie6L2wc6HVOnp0sIawQXpbKYZQyxXnyJw5W1bgi9
HbbfBGDpR6jPAA3FheOsry3oEwgY0IL01P8SZWjFKn9HeHw42TrtSnBNqVSeLHCGuPfEL+TKbhNO
gbCgExExVW1PM+9ToRGuLEiT1GRywD81NKPgXIXVvSYYwPUHKEm6YRixuOSx24M0FHDOtrSB70ro
Wanoxrwjow4JT5gfpo1IB7fwgwQC5HB6OXF+D1tmD+sxTlPB3OPk51DTr4DDMBMYK0CvcOPwhTmS
OIY+EDFoFEeOENOZbGjVxSEFcf7Zi96MBAmDcubK+HS4eifFF/K/ACVJfXOqQJ8f+n+daPf9k/UB
2lJVE2lkxpC1wAj+Mf5pLU8/SM6Q4d+tDliVBst38IDWsQiNdyTcdmQUQMDf/tDbnMBx5vfFV9W5
eEWNcWS58E6EIDA59xstJ53OCBGvqNg/PZ6VONAqOgixVsc/+c/4irYBMuOPp/N8uCyxStuBkswT
nGhLQ5k8EbLkbALkoqwnXebEAXPgRCH7OTmrU8J2+r+iikvnFxtVQvaV9vYRWcDE8S5gc3QVbb/U
BwLkzoCgJFhOzqzSfd/ivtyPPzh2QrMQLsBr6hd3vA1/cneQTaSriCGbeh2BW1XefgJhs4RhOSI+
PBS6y5BxBHH+C/xuFUhdgBhVl8zaDvcO+gPbjZa5LEW4dmoA1e8B3pRWlZLFV+IFPCROhRUxo/jp
1CXLB265wLsiIOHlfCWig4CI4yeX3wTDOP44jSRGgf4mnxm48wQzw2pjvyG8xlYgdQ1ij1lNb6Ge
BARYnOHsz9sP3igN1ZlderBbABybeioOj7wOcP4fAIJlNcB5Ea8FQiXZCLajRYKbhS4E2iKFNmfp
Yar4SckJUrsKEEfhmvroQtx7//0UHeDwF/EZWLKy86BxWH99JLNp53N6k39npeJjTVNiAudFR2L6
p+LDXMeljj4Gi8Rs6Ir+CTFCyBW924U2dUcfsU8+YDtpuEsUTPZhMogMFv4waG/SsKAR+YbfivMf
QTi6+eROm/oqWTN4LB4uOA6y0CShd9xbNDLggVTeUQeMESuWSYJ5iEpJOokQg3rDJXmnodigpIV4
EgDy1GcXg3zh5rE5bB/hL+JTcA7j/aMfRW1d7MYAV4vBxE8BhY7V5cEB6wuuNqHaJFLIbfbAOITq
GmPMKJFwH4YvdiLf1JOImySmIqjgslwKh52IhRsWo0sWt4mwF9huBoTlhiPXkAzsgzGAc9gfLjPJ
rAh/IP/F9RSEFQgmfNMIIGWFipAgDtnvApGLY1s4yKpltPCceOC4wTEi1I9nMHoHOHQVhAkUsHvO
XQfD3L081v5z4pW/dD8ZNqPUIU5ofvE0cWJ4Yj4XZJ701zuJpmsgKI0QEKlKe18WD/sVW2AIdUD8
ckTaHrCP/iPqvpYTyZotAD8REXhzK2GrKIwQUks3hNStofAUHp7+fFv/xYmJ6OmWrdomzcqVK7Hi
zOUpduhZlzcCoHZReNp4XizomlodU9jQ/aE/rWulRRP5lmstz30S0aPrry1IlZJ7Tltu19HfcX+0
4XiN2p/HtlXJd8upG9oUyeWKHVoz1KizD/9azHoucglbi44cC0BJ28D3WowrwkisNzooPOPzCjlk
E0oWuWVP2fR+b1/rlMIF28mR1ydd6oPYZ3XxVNf3erpiip3nt0qdPOiq/HxG4JT3lsJIMzZI/ObF
lphph3+FrdtC8rRTLjJfPm8dlN1udLXLQrueyMWUe+/umShKeWjLUiqRZIGOjjdGkmII4znQKRWn
lFRWKq1CvkuKhmqraCe37ezKz/dz5BeJiNSqvJAflOJrKGjQRN9pUfM8rUWj21hznkFjp7o8P1UK
va9HvVlOOzdFAEJ7DXlPp/FoCak2oyCNemwXi2H2wnbbrEwdJGdQkimKtanrUrItdQ7bIFUmpCXx
TXbndGvRUeTy74Y3kqXJXho/PnYttVh1OYKEsXLriZqxjfoNXaZ/iZjz7lTy6P1dbiHMTxUr9WMe
nuf4ngI6GWqly0HIiQr72Jtd/xVM+hVG7EaMfD6ovz8JaUmWi56PZZJ/fM710a/8GGo2D96A8nw9
1schkBeIAx3K9U/Gd9UWIddZBMrvjlm50iJvbSsferAuz+tCL7iFfHd+0UL6VM0pIzXRi2e6wOVv
d6Qv503V5LEZgUPSx9iF85wuk9ytKrR+tLEhZ6cWvXaQww/3tvrrCnpy8R+W6t4QES0cfnVxrlcj
6GSGhODUvf6zwBXcuXzT1m2OTW9o/gU+MAw7WvwRya8Du/uMiddWLif/udZ5QEjNcM4fqYjHXDfC
WvFnABlHK99XBw9p6N9suJ4PwxkjCe83F8nuPldTaF3b2rk7y1MbSHI9dbNjc1vournSlRpNJvVy
Y+N3ncOpra0NzWpZb6rC3hsdO6V+yaLk03CpZ+fo+Jq9Ooo+AVU6OEqlyPkXCNvOfb3poN7T1uEB
QfgNjeUADS/MHLQqXzOyWrfmafFcpwW9bZ0KvVRn8rlfRUXK9K3+2/y96sOqPy0IPAOLG7eusMGZ
qeabeb3OKnmSK7zU+7NZ7PdSUweDf7JeEIQyBAvSr/vv6/YpgAivRKXr1M5tDXXnLDeKM/386fWu
jwabiQL2rkXrz622FawLKm0+1U/VXjaae3ds0QzAyDkKK1fqZKVmOMi7lhNt0909yMkMySjXEl2w
bc4WVj8DcXqwIB0DBmg6oWDD8O/T9bxdKnbK9W6NZOZNA1v34PJWWqdSdKwt6PRGDHfjvxXTfcKP
ui2MBzDLsaOI19h1+AW74IhI+iAo4qvjr9V1K2h+uckFT5Rjr0YnzI6tNiHJvXzKaklCTeZlv242
f9P1jpCYzPJyTybRqD/Mw0ib6z9xeoqFhjmvErLoXEod0x1YWWfCJbMAh+sLwlPVsQudj838fJTe
mwfsYI8ImzF1oZOepuwA5IyDlEODC8zBQNnjXZR4idWEWCRAiyAgsh/VpiSXCpZeVC/mVxOU5gZM
gyGI5nsX3YsQBWZyC4teVEdHyi4/73+fiLOYL5qzRocyWHHTrnwF44UYqRdHjWDRse62FYGE+S/S
00pc7bk5loGPs/mgb+bppUCb28ggmj1romzNsAlkT4tIXGQ0HcxNpBswt7QXpLxeQE9+S5UhPzxX
N8+3elj7U/bMuZi8MWsYtWB1eUe2CEMBRkEHToBMwctFcXMP/f+9kYyotOg6z/TAaovf62fLzxua
qqQqnihmH7XNlJc0fx3P8MzgN5pzdR88dXl0qnHHasv1ZfGd8mJ+UtiqZDT/96dTujBTqfIkmrbF
50PQXK24GaV2uaY0podKdwLBbYN7oGz5pnRFIML/CzFKU18fwvtSWCKK5Pue1/EsebqbfEH4dpEA
hbHtpRkCflK/DhC9D/nmrheQDPN96k9bV+jcteoAQEti8N/j1vNzTzj7ZhUdWhLCfCV8gfNHAoTl
9HNgmLUvoYyD6iAzOfLr46swv/por6otl5jj2697fJduZ0viWDg8jtgN2Z/g0yisX0Qxcg8ZnYcm
PKFlWmqLbQU3VNMeiVjskvYOh68QVgkes3aRSNBVKmcU67HSW5bihbht3y0VY22H3ktsLEQryMD0
fknoeBwbbXkK9djya/XZiTUe7eMpxCusi+xltmm7h5u/hxfjMdzX5SNyJoqme/yIeQQKIjH4UBbp
7oZ6syZaeGRC/r5et+BgkGik30fHJlarHYMva+DoZjb/lL+7rQIOq2ySYqUyqUntfdtvmlQ195yP
S1/vVf3LzzBMLzhTpVRxsEnXELD7oJznRP2h0Xwk4hb3C5whTpQXuJECYjJ54t3Gvg/JVHTYm501
PMaH/J8Av926+WpHTx5MEPamRJC/aYwNW3Aa283Lvk+Ba9Xezfv18pdKkGjcRiBrHSX79kp4D6NU
j4bwB/aCfuxr9yC5JVQic1YmRBvfvG3+okb6oeWTFuRYMVNmflPiqWG3dAC1wnUVDWDuNqqkPweC
LipWxCb6WV9Y6G3I0zboWhHBCmCqnuR6GCNHewScirAOZLyP4dxV/ZqsknpdZXCUQUvD6BFX4Byx
B5EtAUVSeMeTsqaczYGANBI8vgSMRblMkUnqf6Yi8Wk/5FJuPmoWAWWEiGpSK8bWlOljPKRsMLvZ
sm138NTkutQ/ZcDLdmUXz0es2uKvYZAyzkoAGJxDsI2+YrC/PTKuk4CiMH9xbrkbhez53k5FSr+Y
H5nw3KoHezSQoLFpbVJCFvneKimo9SvEJwBBCfHxnx8S8MPau6u3MAx0T2kBrekJuNQOXLGtIXua
cLri0lGu04jOvHQAuFZ/9uOqpntioTFp8l6xXenogH9utGQvZNmrTTFd+EI3GRQlteI5610mRREK
6Kw5bRvtMOEwVjvwLV8D0KTXn2ty8XdpUs2Me4Y2DGj/VZ4MlsmtsRE6ffRJpFDU8PZii2tIm5bd
hdE393ZprP23L2Bb/LFa5ZgJWJHKvyVKXrV7tO4ygtSYDBj9MiAH4qlJIARJfSEhj+my8pH+wtDC
bySkzriuScUdWZztwt8y7yzIPjYw1O2rfjnQCkVpkXDCGAS5xQ+/VaAUEpDDyCxJNQ/YMg+9ZvWa
9pr0UigtyWKVua5PRw0c23ZBgJRvsY+M6bkSwp1q2hd0Vm5PJS4QctaAc3Z8SgA9u78Vy1NFje3t
wwLKomHjpZ96d6aH56sROZVB9KDSY6xuqw5rfK/0qu9a9hXyFKMUPFgQURLnWK+b/ytztP3rUqf2
5SJBrEKGP+/V0iCI68aQixR1iAY34H8K85Wx47W5KnyJcxg0QLivEo1meIIKSNWWWxPkq4HpVKHU
cU7tyk+esgbwXOP530MkTJS9bG7t0hdYR2jrWDv1CK0pZqissM8CsJIiGj7C2cCR5hovHTfa4IUB
RYLGV+neNX2ZeCfTuQ/kJUvq5rmSjVKbRzC55VWbRyi83EKsdPxnnC43qzRQ7PDF3H/IjIWrUgsK
OZfnYHvrL+VZx2l3Jx0O1rMYPWSr2NL7YG2ZXeeV0XAQqK4SK9FE6QvhT9V2IN09Wl7kUm0X5GIm
t5p88mjxz36/96mD4KAC644rL4g/zjrSF0ObdtLmQ9Pd3M07hfT5oFNo/ZxLjriMKlf6inBTy81L
BNyO+Fb6n44lBCngF2mQORYuW0g+MAWd2ykR+yxcarKnfq3YXmln0+hyoaJLd+9Gml5lQlCMRsxY
VGkmNsWZ99OrlcvOrXqjm4tWco+SeOYkFd2H0KbYD0XX7nZQbUDwny0S8REPWdR84zd7KKXg/dik
HpmWhECK50sKPbFZ7fCPu5Mr3O4sr4JfZEgG2yVALjq7FEtOIcGTLfkaS1Kq4DT0UhMYis0rRZs1
/OFp+6ZeJt8/jkJmIQokwv13Wp11AKVwtlPbixf2lFA08T8bLCVW3zztpqtkhmsZCNGCBlCiFM0t
4YyUA1W7z7mmaCXgKXe3UbTcsa+OnnDW4SkpxvLMsxA2WE7Ip5jFDpzWMThmN1TlB0qz/qAyKK7v
cG3dKau5yrcZlEW1Jdc61JvZ5lOmCbrYypt5eEW8/PcjhRFEDoN6ONumaHtJE5NZahnO9zavCzwE
jWpBq7+XjoDHuJZifz5Zvc1NWntafDWgBr0lg0XdB63lm0GtVhPOAhinSoBsBC92P0gz4mE84NaK
iIBEKJqLYx7FUDHwM9PPB26Hsh0MrTM7PPds5u2ns7a7hgZiIafZsUY8Bc+gFXroY2pSDMlJORDT
gfEIg+B0eUJ+GL7RpWAUj+SOeGpUeBOMyaHCvxy7y5s/li/as5nw/l0z4tvypf5384pPvB4sj22m
ed1OBzsTjIa3fLIzY2jTZxqctv3btruaNgadaq9kDNE2e97nh/f+0bSR2A83Suu07p1PY7FfeI4t
u48BFVW71juvKPpQNe0pE0PQswrvFsZ56ExtPFMpd8FfFsarQWvSQnJwq1+DY/jgAzVd0quLfGY+
Ove92GApj0LKRnzVgavb5Yylnlfk0XTZFdwsu7omC11Wq2jwStpcDmrjj18/nUtyY7eelWhEPq1+
PpD/33znWr5o3EmtuRgFh4vIUIRVdzdkc4fM6CFoN4dtWP0595x/6EnwLLTANByPnel8H5vx8Rau
ULh3ck33XdZX9Sxlj8kef4K759dOWUmtLVEcbF/8qFcmsXp+Lv85kPI6WWzrqiP6fTncjLPxcliI
szA66i08ll8qUtwPpIA7/XUpjKBLvtdwjGKYnTxCZP8ytMSEKqyrZbL8qaAn0b3W41LtpnG1y5UY
owM1G6Qv6aA+yQ9LL7lBoNwl+7fCQ0OthRuTrvvOjNYu9oUdeNq1nXlr2wE00AiUdjUWoJnPO95H
FMxLzcfnIxFhYKMtE/p5jspzBpdQlE2KFDX5p86jd/1aUsd+TUeLQWNyzXc2mrdUWCOKov2dBq5r
JSr1bmilH9VdRMlqcQ804kBamdY+zruu0swtwreazWIMouoLpbekiLv2Ux1kNHwnFEQMck32U2qP
NNTUv1fDOZD/R7EHwWk9zsfr8eXWY0FXq3a9q0YCqyZQwmQaBTlFlotuadAZMK6qeOxI1X59c+Mn
qK5Tn8n7JnSXtmY9DvXtMmbv7j2Yn13egVLTWrM6pBu0Hlx7jay/k3fBYeexDqxcNOsygqM8gL27
V41Oyr37n7VJKvWuQK3qSK1eHUuoyttMTjNY7uPVa30ioV2GhL8xSi+9wmg+ePSvgysjJBUbl5NN
XBuRNoznE5o6pdExTsdUJ7y9QV9hn9DkbyZewYjAO4jmfe0iL41KUh9hCXYxM5LaWGxonDo28D0o
BvPiJhSFYYS58L9oPim/pP183cbNB+WX01I7Ra5bGu7eFgNP8DJ7scSkcm71fuA+r1q1D/YYZ5rK
+mg+EW4O64Nz7akySunKySy87WKIAT3efd36Dw56eL4/XaNzVG40c30vCJxWmn7dDDaDW38/2nTP
yfxzT4Nxshs/+rvBXpSbPdeRjqNzQalNofKZXNZ4QaWJMvDvKKtystpFlX+LXXQ9xPPFkDRR0Kl+
maVtOtabRzN/jE+XoIqGzmeEdXJW8UWcMC2ONvMv8wMVKh1T/f3MfyPUISzOBvWBMu457jZG1fOg
cB7mN8lDyWibKKFKxuba/MB5qJbKeqjqTPkPDRtHkcUYnpJDEow7PS70RI56N5F1ZvUw0NyljIqx
AiAvQ1Ag7Zn8+1chjJ/LFOi7akTFasdv2dUjTBYUy+F2jCtW7ZKdYFq6Evpy7OySYqqGGlP1mwh1
JRBsyIzRLCxMHfMDZBhJOAqZ565nOs1quJpcdz2fKsaLWofFVnhEzjL3gL2DGqt2RrtJXSYkbYsU
fBBvFHkO6/hQChkhsyf6+07pSihc1ylPopl6AP1RWZfAC5GThJNXOD7cx76YF6h7VQCDjFLFDzKh
uqgaKajzp8EGemvMu5pJdqvCW+9a7W6GVsKwgqnWhUS1neX5/RH33iXh7BTeDVevdueuQfm7SJRS
WqmgRRocoy+PSMltZi1vHhhpn8XvYqhvndz2fKi9mjY4Xo+t+25SjaXQqyEWgOI9Ave+r3OiFCMV
bYbYQPlaJHgWl/Ncx3qEanOcPLNBBCKDgGSZ9fDEcdY+DiUStoO9tXKsRbiLOVqUwddhyyDqjcuB
NihSkNkw3wYNBtOtRtIY5xA/YNttTkRGAE49OT4KVarCC5qTlwTqs11E2XCFNPDOo14o6hBHyqNX
dncunDcCww+93zc1t+K78pF8XxEgrEXNizl7J/P/yAvVmwLJopt+iHhADVSGveT720HdjFDtbY9o
KTKNLB0ueTkIQV80Wnh+5/uQXAzOWKtDP4UHXE1keLL3rephsp6aYeLg7yoavChEhIxo81FIwjzL
xShMd7y8yR9bEGu5uAxSKf04zL+f531VTbHP+9JB0h9S1dNSjeVLjrRkR3S8kTV6KCayZnoaMwkf
7xcE/maZmUrVvcDYOvXhypTGr8PX7rXh1Yp9ieFJjPTvbnpjwxDL1Wvx7wM5QUBfJ9BChSJcIqLl
kIXcKGvr4zs/e/Gwh7ueY6xKGP7y9zIY4JfBovUJEYemHxboStUrx2BuV2ctbfNXRL977/G1Gc3q
XQ/GW7+sB2KVELO/7AcCZVHoclAsNNPBfLRqTBudaz8dVEcZIpPy9JisVFwarOPF6y209K36nhJ9
z6lwqRSdnPvLoE5OY+YpQvzh1yWF5Eh1ooGrKRLJ9r3tGMoRDtfjUxUpxDNWz8OEySVWX3xSFBmG
SEowKB7g2V5P9ea5vx9sXjMOi07dSbi3yZI8NYJrTGPwPcUr3/V3083PuhYV9RCZDDiuj+bm+l0i
wwaBwRoQ40Xf/N90ABeo/zmUIiE08GvQ6GqZZrh15BJ91ei1ey/dIgwsKBQ7lI/DHCJllMXZvrti
+2i5TOTrQnJ5Yogk1yItYC5RXNMcqi0jCV4hkin4D2wWYjNhzj2q8EXkMaFEGCKfyzHmAAKaAXrz
/mbClF1+trfeJQxisJj7KD9/Y3I3m1conzA7lrKe9RxS0mqvr9+57CdXixUXtHXmTv1iqQ8gXuWS
/VHSXOs2dN4VOnPFyZO5nXaEovfsR2uhXjwS6LoJM+yfQUn2if90jEP7Dtkt9ORyc2+izGA95Xj2
SXCU7EGge0INFt3NXxg7aMilFJpg6ebNWTz3z6furWM9pJJouja6VuxsCz1hsblIilt8kJ+CjQQZ
QeAsOsG/Mau/h+Rj1fQp6lB0OJtoff/juKGfMN9iWrg7sOHWU9jTnvfvfA6TdlWgKvcnVkkumklH
zaijoNvO/uZEjcthsYcLllbFF3RV+1ncYORE1iZ/riLdU/c6df5oH2zJPMmSQrwYF+L5uDS4uXnm
+AXsQ3mwJ0EPqQAt5N7jT630nI7kVse3elIU5QRFrFgMUX0J7QRk56m+UqM2/KjQqx9N0CWjPqwO
t+VO6jNCm7AVBLjJ9HIpr9LW1Stbs2SI2RvMhA1fkTMAx1BhC8uejlnI2ijXv/y5FqO1Zlr1o3z7
1i/9aQy3/et/jeFN7+fI5ItePsmpn6lifTz6t/7uK32tJ9VxdZ5UT/10dNw094fmbhVtUO3Ud4bn
aPH2GGbp87bQP7UfqhBxNWn06zLUbk6jR/eRjw9a7EwaMN+vZTLYS8mDbAsxlfhwmNJEe0xlVPsQ
x1cUA6YXwsjbnuB+NiCaXxtp39gnu+/KR+mjPGggxPXpCr+iquI7zUlAD2ofua4Dh+awnGZx2m90
N8SONzL2zib206yCQI+osM/sqBAL0ugkxxpt5yKwWnet2VRb0MtsXBkKsdJ+Nbkenmv9Egvfzd5z
fZO/qTgWB2WtQfem/+/IajvuxcGyX4ILDnPd4gvJ9koYqXTrV8Kr5Pr28kSvHVA3U0vpL6fiKJ0j
M++1M1NxIDiruFHJWf8PiRcTOsjsk1q8vs8GW91YKVPhCkGSk9QM3XcSjPupaSVcD6IrZergAiVv
E+HfDtB4FneGiCc30mpHBRE4PM4C8347dvxDEL7rpRrCPoIAs2unvWNI3lSMAF+jZu2/BaJ3mI3E
lCjvT0H82/G03jZNS6ztMvoh+bgYwy3R4rK7ZhVzDVF7J0g10PiFjqQnqN46wge7dHDobx2RRzDX
w3J8PHY403LXePoZbvFNwp/XAwVdiuvH9zK/HqzfrbP4y2oJ88Tm8PDwq0YAVj/H+CbpyeqP6A07
COYrDJnFIQnnGLK22GG6XgjwhI6oSUG9Hk+6HHvHQzqhhO86gEV3k3MYlSXnDT0N4V1Px59aIVP+
FKphYx3mAEnZ2aKjULi6xEhafhji3J06+GJSKkeqx1n5e7PQ84GVX+o8agPAXCFM90w79FShWRey
D5evos7z2v6JBMDjmf6DHjRh858ULL5UPWnXmnO2E1FBANK/54aS620x2eaNJVwY5v10R944t4B8
ZqErOCh11TALcMv+KLl62uuxKb9XDi89Wle9+Gdyab3jPQ7gTqREXl+8XBdoisPivEP5zYzu6sw0
mtYqbd2QV9dtjJUibSKffa3eJmma1LNkPdg/sC5vk4V4udr4Kp6i1AeqpnjOz53bod1IdsfWdU5U
MzkUotJaAeH5TPoJBeDcN96oNB+fCyNQDNU51QaRRmHTrP/NcsN8YcTJn17sVEe7WaCXq4kYQkN7
WlqWYJZrE5QEn2iybnQMyXpz8TFD5k3+R4kOCuMaf6wdb3KPdsthSaihOfZ7aYoKhVjIMU3lgeGO
OhkX5d74/C1zRPfdfec+pGovuVrLZJedgTtm5DA6H8X322g9PX7vp7V/93fZePau6/VjNdzxdftp
qTcfmn0hNTJieVB/qSPoTGSAa3r0nmCNIRLUolNdVi9ahk66u5iNTeJK6jhajvfTG8nTTbJ49EOD
DxRiSMCz3i9rrozcnRvPWBbluK7Kf/voFIx6bCBJyGtg1myXEchdp7y7qieZlMIVIgN7+KpTan8k
ashQl04QbFfBEFRIdGZ+guKnyIh8vKuWbUO+24guq97t6xzmT937Cr7XIT6vzFzZZMqphtoJ8GfX
WwIRnjUu8pQ8s5nvk+0YmKdeoiARSk6edTMM6dCiSxj61+nw6yE2302CkKYZnZWuOIe2uVv8CClS
mdkI+FBQLQrBb93SpDfzyWiJZ8Mg3C/x0CfEvGWTRxhLWvkRb6Y9oHP13S1P9uMM6rOa5PuuwuEF
9qSDPkybxfqpA2zATUNG4vJ5iJQeaMhVZQ4K68rBfgF+KfLeRDQ53i8iFTfsu1vIOLrphoWUnWo/
2Mrh7j0pn6paJAvys25SRkaC1fJ0wcaUY1aHvuP9Q5EhxFdYObAQo5q1mt7a0C/YSzba/HV59zUC
w75H8MyuhWgWVuRvyi91Hslf4kISEJmZZDGIytv8bjlei7q3Mr5TEo4DynRIu0JyZbR4pLPfa1lY
rySrXIcaNNIQPlNDMe2UzP9a/pBXt8G96+6D3C4BgzCpdN2tdov9R6JswJZRs7vLCi4DhZGAm0lY
8w287zKyUk+6FbgECo8nsNruX20ulrmS0GxvPkwd8331dweIFarHAL4zUeznImxUZQSVFnGAsEiU
GQpc7kPjfqc350DzCAb9bU3CyJl81tvlmawQv1YMh/Ks0bEj7yj2j+dWSZZheEqnUOowwwZrCyPk
+/35x72XljrHf4dI1gkJldK2IduYJPlqq2qTMpsU/MMSRmAQaF0oLTNS61nP3/HPT4suTvSp+Ccb
ok2G4yW5FW/H+7GOK5lf4ZroJeEylKh05oXi04Rm/mQ12QzxZuXK2KLo2SR3IQ/kKFbEMjY8sQEr
qM8uPeTXBwxBTPBp92MJH1a1RNXtli+GWaVhdy3t1CRfcdr25yTzZwmOWjw/d2zGJ2Haz+1P+Xu3
TgWz+2l2+88Qr2ySf7/oTbbn6sbn4TokaqFaFQrrcXqPtJ4vE9ZzhzY8vUyPfBmSN0xwoawXtMh7
CgiXDtDEBStQXrAF3CfiJ4BAzT4J6FWp3fgJgHWpxfFb4OGiXxpDyimaBCxv/ZK7NmVXaSxlRfdY
XTtYfJmc0laGnhEEj/o60bQSzi4KmpRlqF5zDWauPN2acDyTo5esl0VmFWqR8SbyfA3USehKTVCY
zQLZ9cJICvcwgebgKXs0x354e3RC2f43P6yGmMZKBNhkPy0KNoFXF3ChaWcADg9ySNCBTYZPu8fZ
GOQrV7eA8YVWWbW7E5Lso90wgOI+OPGsS60AWZt1K+9ZYpwN6EVA+Dd1MsPHjUznboSeuu1RM6by
X9rKGt2iom72ihY1q/zggF/WUfZP+fI0/5OxjLlITQgacaz8qz2G5XV7W2nvi+NLpb1Z0ZcqvV7O
/UdLmwA1uT4fnas1t/tRYxuXTi+0aUxxz5NADOVBtMmWph+YRvog4t0q+IK9IgEaVq+e9U7/3Srt
+wEa1JJ3b+qdgkYwIQCurPbMmcbI1mNGceJ5dmhvJb8H9iG+ovcGWpBWnFDyq1vbPc41h3jRKtGa
/9tq9nk8PyT3zziem79+lt5fcSpo4AY503m1ME+SxSmP0kNvf/xTvX3KC8rF4SN302HihtC3WRxv
T9tpdd0we+n1QpZCwRc0tUlq+vchMzOIrdg407YR9Kf/25faW2FYUV5erhBJPnXLZOxr0LP9dtXe
Fy7t9VncL/0tlj7L1Mn1V5/JEyC+r6fpWKf853y4EQnj0ZfqfXXM4tFUGMXiXYZy8nzVzn8Kc5LG
22lZiyQh57GLJQKRPeZDt9rOlVQgBpC5PT0f2wxNNTL/EYIsxUocinCWyo6Rwh0utiO84yLmSB0B
iEuVvS6VwZLCWuJi61u/MQQnJ54HlbiU3/nPAMiHa3IPfv5/eH10GgdFlH0E/QLHhDFKpovEK2Wn
perY9mXNG6zHfIWtYNkC3AgDYfkaQKLRpYNVhTSY75/lOiz8boQKcdhE6ib3GH5xejsrhkmNcibQ
Bwx+tKu0tEGpOj2qcUNlfP92K0bqZaony8H+60RpVn20x0HGBH5EESnWe6i4B/eRxghKdE/3nc2W
p2A4Qsx/6fAmZdbiEM1rHeiCubtfAtTliyR+97p90VXRyHuZc5ko4AqNAXNVfTdmWNyobHRRYCj2
cU/JFW60sQdzE+MpPj5dtnvv3uNms/Zmhivevb0p4MinFq7qbXDviQ5jrBbBl6wBCWc9Lr6TH5Yv
bs31WgyX52FDmx5E6DmLIQtLR67ZeC2+lAfHYlcqrlXiHRVWkV++eDDCR8H2pdBr9GWy9120L8SV
ZeuhnLAYykblgqESIKMTwooFHYBbGh1MuHFRsk2yNU5uuxpc3/VL3x4AcOEPyA9UDulky8erCfja
wvG6aWTSkmppqHiEMDFEj6G5UXyk0lNA7ehw+cEQg7mWL5sRzC2FRXCjZKYYxXs/aNCmogrsCZZL
M0aE/hcIa+0aDCNsTzFQFPaD+h8T3JDX57EfAnE85kfLFwxvHjoytFvsLSxwtA0PDszCS7IWtYGc
FH0FGE74fHi5RcpT0uNkXkVhIHiUlGqy3ytZqpGreEqR+oM4zUT8bdqTrvh7IBeI+5jzYIGPQ+Xk
SB8RjrcDG+qbRYenGM6MJuKB4uhhgOEcIHtHvQobkkLWu6LNQ7I0obCk/wqGnosBm1ZQIL4cK3Us
Uhk+YRAkod8xDTICu+EIiOVDfzZ9bJ10A9iCiH5nQlb4P3hhFiuXFLP3qzJC5yqHSl1kfeJw9nj9
aXfTBqHP7acmlc1E239AVG+QNGA4AJet7Ja+zkwwSxk+qMAdnOBP0E9eqhxp+MGyGnr6kLv/1u+k
3suI/l1MuqFIQS+sbsw6fuqsVUSGagP3rHZIlU5PjbcwOFZ7pgG2Zvb+9a/KV+Gn9oP1ZSo6auPP
5VO0zTYILBRfBOvn4Ft1qJFBUkKgqqKWRePdMPYwzU3qlIsXpWk4dMCB34OnMHoCEZRC4+BTXjZ0
f2fYgtULoPeFgaWjNEX+2Sen6Qlo4LNmMIaHhLLhmeP8iePL+k+1wXyHwQjip3L8a0U3Wt24eemG
Qnmk8gF9D46eaKqShRHIAux6fz8l1MQqwxJw4sHu0/y3m7C+JvsfP8pQjlz42jWvDl5SZkhUjCKg
AX7l/jNUtIVEkPF4QY2XGq2wvk7qOyDYu8lBlvHbyPgQBqx9EYZCLmwB67wZWjv0sJsbo2nuFsIF
XejPdvWXbSI8WJkKADkx6azOjmqGs0GPTgjlNjKgcpeAcsAHK5smIB4qhwVWZ9DBMlCukUIbIC7X
mx/jzDgu5V6SJzzXZDOZVzuHqRVhE/aWQRFkhar1zuUcptXv1fD2s7FHHnaiQRkExEVNOSNhJp0w
sY6HF/BpzOby9BAr7oka/XT6O5Pc7wwAOyUbbM9HxuOMl6gAMHU6viMI3HwSasuc9AAo5VdeQq5Z
sJHLZDVRN16J5EIec/mRr8eHaXhfnpRuhiBNkgrkAdzGrnfZhjyfTEPbemfzBYS2/qze3iw0W6fA
YvLYWhnlpmT3LGXD7Vj8dcF+ZgPfkFhMH5TsMWWHwFsJseXqjww4gF3KiFEI1TwKxlAICwWUT2J2
tSd61YnK5a/7XY6xTsaCMcQUfgDsER4+5IK8J1Lo6dlawDroY/L6oS82GGLuwymETyGY+bG8tSl2
N6vgbjn6ClK6EF1KQxaZxLBiFne4ni4mIiinjck+YhdaVEIzswEQYSJoENmGbw/Avj1S9KvLPaKy
co7XGGDJKcW0Yb0BvBVdjvPXUUgt7Ch7UJTNKLjsdzQcWlYjsGfjIrtuQgTWcMDzhQq/N5sKTWzr
AOdm5enSkWpCuTWs/NJAO6kcVY4Y/PPq1oa90/knBKTsE8rz9e8QgrPq+z48xo4RuzG3YmRlPIfd
ng1IjJXKAyiKpTz30H+RbgIrKyStNFecS7nRt2/xIHrq9XHRP0lWj75Y3GmJJutIlpUFLM4u/HoY
KUSg9MhJYft/sTJhlrjSJEt8p3KomWHqKqOc2SRPZCCOcdX4OfOTaXkE3bKaJoOW/d5Otdr6QEMG
dICDv1BmUxOkcKX9deiPA0vCbrqg6MCAgncriEyrYFD6sbclEMu9V8JdR+/GC22vs/5puhy74eal
sU23rtOn8jcuSt5CWuKcjm/qvg4B710M86X9v7r4YHRXHLbbmDH+LKhXZigTuKj/gRLKocXyMLWD
W+l+MeZf8S+QxUMnw8HxA95abQp/egu6gcExliKlnz4MMZpqZirwb6EFMdlUrOvGLA+w0qT8XidZ
w+8Ugl5SuEkpVzIlkCAa9uLz4YGAwTSlbOL4hbCWxwyLMtQaGgb3/DRWg8O0TNeFFlf4Bfn4/OjL
kMYHlVmc3V8qMobUIgI+nOvR/vM8WbORizofrirYu22/15/khfxgaz8fkgubm2EUAb+8Quh21CVZ
lWlepu7g9vN0s5ouQwam0Y41ZBGk5+4rsyqRVsn+gSTryNxNzGe8huszocERJnKC2glDOGZI3hxl
MfQ6Qj/mu8C65kPZR609zwJwPheXFjJcjEVPAlIQGm5B/ZeHEGi1m+sAtFzHbPTG2I736wi7jb3J
Y1QGxIuRNelVU4wcQFbIJq47qHvH4X5FXMB1CqVwrY/akdky+A9YiMM5ud5sFz6hKZeuCR2or1At
rsea1swMdwQQSjEJCmjo607pq/HGhIV/hPIYFCXNPys1KTmKy9x8zMF7r6xPivikxpwSYCbdNgMU
chnLywXz23axr40m4H8YTLzWSBfBcaQ0kEnCap2D0U/dQqkNHxIgLsh+X6LyonUb3KiWxL5GZ9Qr
Me5Z+Bxzg1VVEr9t2/eA5O0hjbstV5Zl3kzy4c66FEFkBMzlGAe/qOwkcg2Ep2O0etvUn1dfubWZ
76Pt6w1PyGPt4kahmf1X1r6RnBe90nB9jUuFp7xmh6icVJNlrXdBXYzWfx4owOXvc3SpdR7D61ip
adFbkEguaoSKLlvVuH/3BhWu5m3bb5x7tOSUGy+BCXM9/xROww26opLKQBnmWFOHfw6CcVpQKYH0
Gq+zl0DkKbRoiRYNJy71tlND12lYGdH56w7CKECM9qYw6RgvA8dqaHhX7RYRuyIYtiPzdST6OFAI
mb34IvJ99LCJIdMq3z4D019Ihq1FiT4v3Lz3Q/j7q8pVch+/52gqJrpSFOySCRHNOKuBKynLuLTN
/kJHQBE4JDyJNEYUJQAU7EoLRFokQ1v0Au5EWSicw1dnJKdeGD9NAOrNmdGmYr0Tj3ZF0TrD8laD
Xf5lUQOODshwSX+p7agkVUxl6RKEWv0/g0d8vkae3vLlzBIr6UYLVrP3JSTBwJeHyWetdZIVLMvD
1Hve8/gM3A5hQbp+c0+1tmvNdv8uU1oLgJ5LzZR6Jm07xr+SEYtcgGITEZaqEEdw5hW7hzGsU9zz
mU0qBoBWVPiZKYdyqEUdp0hceANghfJVsG5UHTmpUCasr5Ld+6rQ2sTll2UO4vB0MjQ2rhAIzL3u
YgODK1vIXhjyWH6pfNQ+1FhL2Jznke1XH1RH1DIhReDblOkUA3Kj5Y/tr3z4y1Qbvmh8uXpr7Ppy
CO8bILqH6UVEtLLpnP2FFVRWgzo/bR1yoFHmLhfELTNMjtNP4fZaBngrdoQsyqDWexiMyWb+TgZN
dcLr6WYb69WENFmo4KtZ/boY3ti8u4uxdYroz7rDVc8BYRjn4/o3Oa715+FnI7rmHHxdODyUPvLv
s/X4TG4tGE5GfZn+56/eMf28fnMG5OYmJH9/5vT1/KIfdJfqN3cN7hJtMHC/dfq7zqB2QDhS6V5P
27oGXlh7wIuvbfyowNgtTcViCCF/+Wu9EqT5Q/+fSrSIBu41OM56tzmaNTZ2Dy1ET+KWWDJ0oq/9
s/Zo8XMELr+Drh7oxzxXwhoTOZh9gML9ivFUFI9NfFKrVuq/tCiODTEOGrVWJguQfuae/pPxSWk2
k1NlsCbnIftU3SmYR56LzyYFfiNC1fvn+z9LUoylEWLisA+HBJDLXVNpk+G5mf+jEXGJdiBguryg
oyasy6LKORRtIDn+lJxP/AgoJQYmIUbCO98rjGg9yNDISe2S8M8Q3CwQ6F3FxcQFgnftpf6bCYUi
PRLmGcZ72UwalbTfBPrV+lPM/ojoBKzOWv+jgwgk4W00ZPw6nAYpkGmhFN+SLPd6ADghtqm0bibA
1AAs7bCJLveP/yPpvrYTSZYogH4Ra+HNa1XhnRBC7oUlaSS893z97KTv6HbTCMplZmTEiRMnprdG
aYaXyUXFBiIsgWry8INaJXVC4uGeJbOVIbuQ8yNtytiVe+eL0K/0gUdaorE6WHIw8RF/KcmF2CHM
nT6sgqNAyoA7IOscELB91zZd5C58mpeqOoJrbtcGft9alxDb9XJzvWyzB80TjQJhWQEGyK49/aSz
VMHmlEwrbDpcMRGLgchWajamvgD2POJs0DxQ7Fnp3G6d0/e4JyjfTh6SeJfVQHvuRbl1Bcp0y2+K
V/LtXMiesRue66aT76VwlHLNfG+s2ceUnElLnEuvkmhgATkyPv7qYji/tSCPVoGaLLJ+JknGj9vQ
NUFTQYEPT4mfxDYzW4shB34rz8e1DX6XOEQEGtJicsnrz/K3hULxgQk3fu0T+YluiEiugdz1CInV
Ad5Bz+c67wM31yq6/x4HpdfdsNzOqDVPvxS/ZSqKeY6nyYMstKguf29vy1MyHc1H1u+2W3gKgowf
9pPUh3UCbAnEzcD22OtDHYhymXsdMIvGxB9a9G6ie/IdnK8+TxkhXbidAzgtqHMMRDPUWDEAOZ9B
dp+blP92zUDRsC68JmBxqIeA+iCOMSroYNQ0rNYRk0P1OxTki1pkdoBwcDoVsaq8ypVmpVXQdmUt
fw8xDC976rEzudbkGAqTTx2grwoVIXuhm5m3zZPz/Cn3Yc0SJ8PcCGHiuNjdcKGVZVHBbQHxpUPT
L6Nsx950ODbPdHTDAQhpFKP8sZp5LaCnkXYK04THzXXfhqbxhScbqYwKlTvoRYUyiEqaK6/1NKYu
EopXiscXwVDuV+1yeUMUpjleEEhJ5qX29HncV/M1TfavuIuTY3UzrWYQaDLd/Dvq0Plr8d8e20zq
60FBmCX7nsz9/ZMnKb3H6V/bmDZQxmlncklKSixUtWWb6d4OKe3aAZutSx3Ox0a8fda5Gljm4RKl
5ECXUXBvLSKNrI8Axn5BkppDcKZEd3sN1E9a5/SjKOnRhNvs6+VC3fSmfuimgx6ujY0kIMtTx6MI
7rBQFwHMGLfhepYvYBX3r8kHtVkjVsGYbLGiGFNeXgZgPR/YuzkAbGV9CIw413WZgz+h2uBzUKF8
VPMuK53rTKk79eBJkz2AWOET0mxz5RQyndpdqFGEBwIn5Hp5+WnEV5TLIOCiDLbcskDULOMxIqHz
KFfp2upJsaAqiMalScpCvVSb2rPSPpFTN0D+m1oJabMnzR90uTPtQ6otH8+yMc2QtIDyl1qCLdxL
oczk+AY8ybH/aiSZCtvWsSvYdk13Bmmw7u4eGLGcRGDRELsLmzsEqkWqVHBkd9iOCGOGTDXSML6L
4C+NJjoyN+WnrBQaLh4fMiUrLiMC/JuZxycPWOQg2Fq03T0Lep40V0Pewqn4SHhduk4jPN17XkNn
cB3mAOGtvVv5FM/xBXCZoY16lqJzhflNFY4tUQiN1ktL8N4Zp59dlZ/KpYuDE4JT16XbIgWnx+ad
7PFB79RbcKpvrIBdT15ZZU2uehlS0bqznsxUCYdZ1U1IdBTrygzxTeSyFGi2pGQlCMmc9mXa9vgL
rhHmwkEMjgo+VaGbfb6smndGIB2l1hRHzSny94QK3s1ow2M7RuooHtqpZinfY84YJ3yPST97ekqd
QQ/cUCK2GyqD5vuDFJwPRqxtPjK1pk26WKfISAIyTb+OLJJCmxAzCh9vqsUlV61pQfy8rWbI9iCz
cgzhsUkcYrnAbcZON7UZN08Sw1n0vWvgU4DWNGRTLjtkzNRr9ZXxCPzvLQ/sQMonLoxEPkrSxUWU
EoRGkn3TkGOkqWTFaMTL6q8HkCP5RH+GZ1y7DG8E+05tyVdhrTwr3+NqtybaWKyTO1ovw+C4NduG
xUDKiO/MeBk0dXdY5QEr4FbZT9BQyfetuua0dVmYkLwM2BR2hlGd/LCOWE9tigeOLBKzZlVaFpRS
ehCYHgFBDyBeOOitIC1tpJlglFnO2AOvCgSN3YPEj6BRomFAR6UuEEx3YCQeN0LqZI2GfPnP+g9M
fsDjryS8OitBrjyygmo12oUG7pU8t1Hhrl0b7AuSyY5GSksFgTmX+zWjr03bIzCIVNHAvUsroLTu
u46iiB7aybjgfQeVx6axI2saopoGM3FQJfBgvBtKa9BDyBBy5x/AAYpd5OxiAFr5ebwq2AASd5AR
DZx+lQWu2mmlxTce96INiYbogyaESsTvsU0DOTqoAzvxrMFoYLoN+Je8g7AMy0SUuTEmfiUsqoZl
l0+tg9mz1EKw5fqNNxCAIaW+N39UtxYa6q6NyL+MTohbhHGAJFoPPH0OBYhdyc8z8Iw3F2g8fBgW
xNUz2CHxYw3cNUG/dAFKDMwecVzZgdsAdATvS4EkOUmFDHoY2zasmJEp7kPGmsUJQJK5rinxg8Lj
ewzVliELQAogQqrdStwEJyfkpFb8hFaJphU8WnXFpinXIOZY6yfGtZdpCwSCpmrGbIN36x6pT4Rk
hhMxhJDWAFrrYqUwnrnxSEIZa9+D1qJgHUwdCgV0jCN58GsYt6lrq4bi4CcEeFSsB3tWcNJ1cm46
ujTcCNSjmGRIJK4I5uEu8wtclifGGZEDAO8S2OTcZB56dxZImHLwnHk15cWmTx2gxnQW2wjCUmW/
Fk+GatqbBEyevBZYCS0AnTqAukB01zekFGAxYkakK0HTQHxG1IyPej5zUeDafAZAnt2QB/hQGGE2
PVCvwVvFt+mSbmly/YXon/IYzkH4IQD1ondbNo4UGeBKjafGcsxbi2IfOyPo5hJ1JDBDMu/cCwJo
QgnkasUobk5YoLXwrMFbRGF25VukRJJPoUtzvkhJqNDb/tIBsI2cC2ruNVeY/NLEv31Tn759bzFM
kxSQsqaGQntsxjH/tS8+zT9BCUEpYejKPBCFZnO8FpIpLc9oL/hWgg9d4EDgPlEMGL/eLn/i4BXs
gYggQPvtUYqhpSsIe2SLdb3ZNxMbcqFwTVR3+289YKelvi0YlDPwNV1FxVy5+c9Gddzl9cQznWvh
UqnJJvFtQ9+OXEOcIjQUolPEtu1XLi+wmX/XGJK7ogSaEpvaKm8m024PIsJ1K0zV7JR1TzXVZN1a
/8TxnPJCW534P2RU4Uj5De5CtO34S0SbtiPlvHJ5YIhEz6GbtUhaIAi9gaPevkOY0A7uzBs5RjTO
VfZbfGilciF0FEY64UYLmw6kjBd9QSR/TGS5WQ14QnQ4j5tnRsJXvO/6yRpz6a4wTVd950pEi319
gzzjWagomrDXXFVOPIFn7oyrgADIN2Yvf1reB+s/afKypkwNP41IsNVXfFqQ9xOGuGzStk5HSN6R
g8qnpusLrQZKs/+I3l/1lfEtAdmiV6RRylhdI/4sHYMpmqew1zjj7uhBAtapEA6tM0Zq/e+/5vGm
pMqIxgXxd5/zVEXAB1CabjxTfRPHL/NPCMRaNpYTGiLK3WHIVuhl77PkM3yosgleaihKG78ulMNN
rVecSobt9miDznrbsL+N6P36YqEgXRGELo1feQ3uBl7APSsqTyNrT+I0qMaHRDvqRComJ2kDnagn
uNTI1h3mNbZzGdoug/6FsSZ6+u3uVL+e1KoYoHer0UyyjtXDBdAq+7YQ9xYLsl3eF26Otbx2r2mt
Z4geZ+LT6l0ctqA4cNeWoHNaoo0Tg80H4umcc6Qb55kMWq1Uqt4x3auTWS236QTH/Nw8wfOLnx6L
wpCL7kWZq2KZwYzdnhAGJZVi9Lj1bBHThdg1kLo2qZUM24glpsN6YI6E9XLVUKQq1Ed7BWmrQtNu
xWotapOhsRxXuSXMnVuyNc+rfEwge+jt4hb/iu1x5cVaZLMdWP2ZQOuq3j8YPHfORbLqWUn73e0b
nGUPt9CDDsvQfLTcb3LTdr18iA5GY7yYVOyzsBlQh4MuBwIEwSRJxAqERK3GntRQ3zCDOGSFFZn1
x+en7YhNYuEt+4DSQ2YgWrdvNvjcpRCOiOQazfIQ1/i9hCNQtkuJuFk5V80PefoQ58zmOquYRk11
NgIAsGb6W/bYnE+hkCZOCbuxfNyTJ6CLuIcyXbxaSuInQOVpX/fYreAtN/zUo93KV/OUTUPWcH3q
a9zNuGjc4OZdjkz0lFI/CIoKdeaGXxRfNVMhXh3dT0mQnAk+mDVkHBY1wP1OP3bEwTjfQbTyUdo3
4CNIkPXvbMffeVU/3t+sqjs2Z84W397I7EpGTd6NchiisA6DDzcbynaIETexsLvF3syroTU1Tsmm
UVmrF15TkEdDymtKH0R83Qb08TO/4HvLbtWuq+/5ue9dQUb2e1DYjZTQTT8TfePbLCVpebNgb5sO
VA3+jP3adqeHcu/0NFnHmo6nkvO2Zv+TcyX6FJuI289Nwmz7yqWN9CFlgyab7+Dr3YpdukfC7PG+
7kWOv/NCQ3UzhOyuuyaW9WhGBnpvthEyZvGdW/j7z2xZy8Gl6p0/7aKmVnndZFsH9kiX7JOLukVr
4FPNEPIcPwNH+fc+IkU3lHuUgVdgdLf/Y+5vYlut7YeyFMXeJN1QOdWaFR8MFGU//QxeA7u83Y22
2uPoQTGUOtASmYXzbhyURq7XR0cumbi+EWY+LRLvcfupCYecd2EURBcIuAzcvazRfoDrylH+2j9f
+vvsp+56qjCP2ICw0mQxHkj2nIrVcH8N0L5FxV+Vl3aqEd3AmrRyaMkTY0yDpJ64DmGvNWEgAtEf
CQXiW64TAXar4dplaLnOfsAw2959Njg+z0NfLnst43z7XlT0ouPSuR4Nt3frLrRzP6BvolIhU0UR
iWWqWqFWy4ArRn9Cp1ReM67qUARoXo9u+6F6nMUxuuS1Ik7rtlkV3e3e1FqMY61i7K2XSIo4zZ4T
q1h+mrvZb2lYz8pc5U//641VXQpQR3b77a/1e8BqUfBjQ1y0Gexr15DrBgA/vLXnOmzoQ3UmRDPg
tBi3S0OSxHIgab7EFh5tP/eDVU1NxAgNGh7EfkgRhISh9OgIKALstI0DQK39C3vul5zLhO9/S/+E
BAeH64jfCyRbfpoy22DJFkNdxRwqwNtgn7hVRKYTeS8+eFsGmkIzvPchSJmbhfSxlfVGJmeN0D2U
AyDXMv4J6oXIzaRXlH59TZ5i9YZl+gy94i45VnoAWnqqH/pDRKV4Wz0lddoUU4SIW3OY7VyGJ83O
TH0zpTXbJhwJ/OzvQKuRgWBW9APi1+2JbbHCm+SO5vQhyaEi73Z73qcamXn9eh0oDtjo0/pRynSz
9xr2aOV1+7nurs9CNMVJ8TpVP87t51H2Frq87BZgYGipIgi71qTyUpgfIRGdXe5LG7TiSZdAHVLG
2gnKvHAtOHvpu+5dio0mgp3RbcvRmH1kKy9XXBqOjN3tfm54thS1A7p//U9Tk9p4V+cOli8InuUW
eKYwmgcWOyVEUqAEJ9RCgjwRH6fx/lmY0CJO8D5vw/sru1H68nf/BbJZKyutTERum+Je3uCFQRjn
6As9UfSGEOyGOOmkqq9Ugwr16eed9CD7G0oUi7u6S2YbdQUJxJbM6x1tui5ZBiTM8DDmt3rlPwmz
+fZL66481VV+XObb2xtS5YKVe0eS49bJv2d65Sd9JOn3Rro0FL+12ZFdmZ67+3xPwm9VqMv/Fc5N
bcpu2ZFiLo2aTJBxeQABn5D3jOWkVtdXrLpiGTgf5Qq9W24kUmC5dGE4qCwEmHB5OetbsvUt7vfx
8zxv5gM7x1az3D0HCUsXHtZG/T5v76mZaLymwggfVEunfHM+fj3df8i7Vwhb0TS/Xj7sV2I+KkNe
kAotdyw4bisIEsiwLLxdPFuFK2JBkmB3MGP+9prSmNM2q9khsUEyYGJCbQDupaddFslreCh9Fs81
vQRX+l6Wq/ezVkDz0PssV1EXPLD9hwDoekl2c9j8vbOrDAq8CZtT5nnC37+DH/Xlm/0uURZNMA/p
vlSmTB1ift2wwiXuZQiKuTSrRd+OCOnSjvLULnt6QrRJB2BDykxoWCkM6dkJny7FupS3Pnxgf/VB
e8Qyrglwfc3funxYQwAE25LDbpQQnqs8KPQSn7hezNp3o+qODqFUrW03sOFPlQLeJ9r2fJzch5iN
0iCrb9LS7iEKudoMSpLuaAbrWu7yTWkQZWhxqSF3EBp1xyUnRI4ESvyGfk5Vu/ejGYmt8PrLTHFG
5wPOlScDEJTXw+WHAZTbPnAIQSkLZ3bMB7ZomL55H+iu1o9EKyIQrIPnYf/yfhXwQAkk6LyTWybJ
/KtV1PzTZsDFV/ZiWisSide//vINO1XoxcaqMy8cXaEV180OaDMODWdseF4oa/wVcQnMGPbKuUEA
37aPfJM6S/xKG4XnbP3q8emxqYRKP/ugjmLzVhZ/wImr8mRsGBvNpOsWRtm2KlIIO5WJjqgHu2Xj
fzlfblQ4Yls39OpqauNvq/TSB905WqTsbbgKGcNCPfUkRnTa5YgTx5Hl6oSbDEi03me3PWHRJpLs
aGsHCJoWUYiO1AT6UPZN2DaefXgJ3hGGjNZxuqGva8jX2C7BVGbFncNqFKv331XtlE4uStdDukcZ
bHffWla5uIDE2Q9eSEhZRGCMQ9MWCyghabjp0wkMgCNIDG6LEiTdSsk8lBItAtBiMfNwxHp+Batc
2QlDPD4NiKCQC918aIrOg4Njyrko26Timhbl71TwzYBHpfj4WbiaBmmW8I2TVRUC29+OMF0FYuRK
GbGo9EoM9IizEmSTKJxXKVLtkhan9PZyDyUfhG1zo9IX2ljl9TasvB4H66ATg+sxm3bK33LD0+3z
oQ+RrGRqiGI49d+FTM0s0SRPuWZhXlflnE+4C56yuSSIR6KvmUwc8ZMFNABGlBEico2G6agkLxUC
ifwbwMHOPa8ScITGSUfVxTpiCwXXSDpP16vVbvUaIbZ7b9OAQanhmkSn7xN+saYT2Zo639b9Nx0E
5JXfY/hVR25bJ7jmvbr/hImG8RTzUOUjUgaovnCto8B2aO3rQrpTLqZouCKIdqmnXr+fm/5XrzUn
UVMP8+eX5nOkkbE+0ho4P0VRJ9LQW9vSqNVqNS5RPI0a61hfyLiRmBh/oanu0DYe/Q2G29irv9AS
dxo6mFdbjaHu88OGTifTSCp1NLphKxmsdDRsQWy8Oxr6oE6M/vNmuG5M7Wp4QrQHvNkYDhe11jB8
tDFsjMCV3Id59e8PnheO1Ro+vqZHtN/7Rjz8G/m0K/m7RWQk0/ef3eIFH34icr99b97wHshp0uME
ogZgi/6f583lDDiURdYUP6YKvYXuEdNhcVfNQozNRvARuU9NyPosVElUJP9DyWyR6B9AvdPUUp02
Ev3Ab/soH1RtmUmdkIiS14M6PEA1uQgveaY/uIC7Zxj+LFc9fwKlU27kfu263zV9H8oFINPHEqGs
mb13bEiws35gSws/xZYswCL64y4jrtc+1GKEPkvSOTg1SkNFq+vPZHf91f14xCrdvuej1IeuWjoJ
3dp6v7GCff2fOBcCFmHNb/YtXZa15w1KE5GbVFskz29dL348sn1dclrnQH0M19OG3/gmrCIEJSjS
fk2lSkTdgFkEpx5GrqiknX0DbqoWaPGEzT7LxGUflJcEjncgGRKinEc58g9jcMYPZ+XUKPZSzT33
rAD0j7IK35afk/fz7wPCxbkj3tHnuaRDHoGQ9TGApvdRkMfBH7hpkdIQ2SkcUyifyAUs0slITCwf
yKPVhfpku7MRibyKNd/UFcdq/WyZcz0u9khvAqKcldq6Kojzt2Q/JH7ZguaXiXMZJJgY5JWlVXw3
VdeEqLfZOuH4bZJORCKEfCqtfbTEPGkIYemuuVPlm8ZPMeunnII4zahd+mjWkFrBEBg1WNjEwwzJ
BxrD4Cjoiw4xd10acL4hS2Llt+Mg9zv5KQBNWUhE6p/zp1DoFycTYgquDQi1SiWWeXKmwra34i7S
nEk62b3Mg/1O8bTjPWnSU71y/NwvWhRgukZaHz7OYHv2vvpv/lx8P7zkXzIhzFjGRzzD/LUVupIr
UC9Vc8pgNDnVtIXXObsIJw/tbVGmUpu7xqwPlLjZyJlKT/QSomN5fiNR+eW4cbDy6WSlmfsPgPoo
+bGqBSk4xZT7TwsM7KdLlKLVGzc/SgE9dWRY/kyvzJdtQyYD7HDVJUr7GC0dJLjEiN80RMd2Xemf
a60iF3kNEp8Ur/3JmhIxJagfRCYefdXIg0xLvTXa67W652Mp7LnCrOrSaXpKXcbNIJA5rs+JYcRq
LRWi00l3DFr/+1l39RGa+yB+P7TYVx94qykRUN4mHoTBj73MFy9cuyjlPbSkgyb8SppOgzvNNYNo
fTobhN59J5SyfxFTATHsgTmBUSAAm+USJSHaGKQr9VtS+qNtl6Ijp2cA3/6sAid0YaBeotKOJGSq
HHunmItVtutLl1slmjyoDpo26CWS4bgp8hSrX2hB1qzZzeENPK3WYK9x1aXJKdZ9T6/YRYK5dr4O
JPcEX9pna2jjT1YG5Mfzgq/yGmS1xWCT6++58GZHBNcWgHiiAGklpWbQRtCpFwFuhLYOytu1h/pF
o5GOLWmfJtSnuwxKFPGmuk9yF/V1GXgpWOhQineI7d8IdhqltIq99XuxqmkuR4u+AxhBiVUPy0Aj
F7RnCEoBmUREKxktIaP46lol2ZIeNy4WhsK7TRMVYCNLBOXczDTcxXUcKa4rrKKjdcLztSVDbEvQ
p3bZeQhv4NVHJe219s3bJSEbsm+OOym6RDl7zj0+tw618kuZs2TAUVW/MxMYeu3MfRFbkVCktxls
TpuB0z2UK5Cd1s6pKHNMZvfQlbU01XXyiIPfWOQal03rfExut2THgzpxkZLZ9RbQa6uYZVuHHIAV
pLEz/BVMQYzJYIDXVDmlG5c3fa5Wj0B5K3YH5j5aGupjhScIsyKmBwVhoAEnqvVQmnS1437tPo6D
4nO6nuOxmc+ok4U3dApiT/YXOxiuLH3zSnR52T8TI4L3SWVPo6KwwJ9vzCRXZakHuToO+9noGmS/
rcr9Z2A04NGNZh+WS+Yr/SKMtKGpPTFUVFJp4z6E6hnCgBGCfkZW2b6Fkr/6OX5e2OXPm5hP20H5
O+K6lups/bKURCXGh9VETxHp4mn1H9lpMZLFZSktn3OjzG88/mYgLd3cF5t66qsZcLzAQ0BLpKYK
Q/32ZJejRvH73q28hgYoW/nc+69w3DczgKamZUa06z/qih/u6VgPO4ciYqsVYZgQ7OE48Jyvo9k7
S7CGoXi0tMHzteuX9Xut26xXtfX8j4DRpYNYgzBzUBKuh9dd+J6JQkN7ZAnhyuLj8HTeIiWB+AQt
+4EdavLf6mM3vJFUQhXRp/Bv2cMHgQQQeaCHy1u9CBf6pDiumos8TIfWTjm5/1tn8bR72vaynXH7
+LV8ZkSoTK+i69f2q4zOI7NU/yLd+72o5b/FV/v6CloAycZn3FF0VFgdCtJXtTRpInAlL1opvRfB
xMm2PTqQwjN58ByOIL+fAzQHzbTQAtIGb9syJz2zClovoWBbxjqoN4GXfMAwmhchxceb0H1D2x1F
YZpC1nQq8OB9yYPI7dq+5Pe8XrnN4Mbfg8ounMQ1ZMuRkNNXzTQHc0n2E/uFTeT8rLOCT6mAck2G
y0gRgL5N6UqFjziTC/fjCvw4vGND/igP03a3gzoSUheJANciYec4rki7Cn+qFXYG1+0SWHSTzr71
n79WWxt1RNbAL/5dpEtS0+cWHNez97XSL+ZX9Zpvo/c4pXf8yjX5MxB+ZDyQASc1X0cMc6E+vF61
eYJOvCwNveOHQICd1llclhFxb8SgHcHQ5I61ySX8U9Gs+3Fkh2LvXZsjq1f1jkP5cZ8+702f92Fb
ktJSnzT4jlwwLLXZu4P+O9+/UTdfjaDf+Sc6PXkcH3U1rrJ4b0PB3YA33XC4OMo+/GbNUbi2j1P6
c5qu33tu0GU4hsN7CIQfwvU4mA9eE4PhAH5cM82yPbjtmDjGv6nkbIYkjLUYaBq+7ru+YgJ45x8z
1yWER/d4nuEOJjWVAobt33TzXT//LtacMIQelBvXzqEcyoV821HD0n6Mp5OER4ut26dPAnf1cB5X
63Re//uoC/AzuYbuZuFRSRRpVUhs76EqbIzC077U3KN2OcbO0T0qQ+PQLiB8/jGU/nRh/87iM56i
G/FPhDOH9UPfwlf+jawvukRjHR4235XhUSjnH7dc6ClB3YvkRTjBPajqejFtZwNkZw0Zc6t5FdIK
TmOq+XEs94P+4yH+m4h3hQ+GZxW+REPb/bgrZ/UouS9mjBfIMZ6dgzuCq/eCniFHheAgi7xYhe44
/x4KxpBPkg5AqAkNjcNRyILhVt3DkP671/GlRqDMa1fo3GCNH8/ZA7diDb0L0VnXxIDinklqx7kv
bymR9g/nelJhlaw+RsxfU6Xv6kmjp8rf4T+NJLfR5kMvt8eEm/yoFjl+ZUJkb0pu+e1B1nsRTjVa
TZLF++5DjxONs8AD9dO1nZey2NgzKHQF3a00Xiabgi5l9rfAFTJ+G1E0yLVqR9ttBgzyTe8mjBM5
6EwY6/SL0TaLQ2GcYP34bKs5vJT++GSr/zb/gSQlldS2IJGGnhcwnrIdMPQ+4awFuqBY/zhydNsw
581UmGy6hduAeH8gSiXW32qvNaISm9rp2MQzVRidG+gSFhYta3aSXGK0LF47IiklguwT2axMo4SO
Pgn3D9xgNY+bqvd1PnCiwoj7q6R+vqn6huZ/5aNGDmFhro6N0qE2oT2T0meuSi/vrjXCtEpeXR+u
07RqNEolmlp6TskBJQVKzLTYdS7LxZV0cwagCm4rwmxtqznPscrDLRbUcFTJNlEe3xD3D7zZ2hU9
PnTp2Uza2Ue9/EGPLjWFlEbyv7dxn2xT9udQG7/suFT7SBM3bsezqUdIf3wgNFzV/EeJNyI+Nmvh
UDutRMiNdaqX8Xpa5S4X5VM1S6387Y4asrYW5+biTJFao5aaVqyk4klNnA6NuWJMNzipa/OUv2rW
GY7G2z219Eyd3N8uJ0WwrVOludYiIcj5Vhc6im2ibC7e72I0hiuh8ak8abItoHkmU3IUb0gEndNw
/L343r4XVV4tk/1EKxX+LZ4wSXcif/E5Ex37p/q04NfRnsb917WdLWZH62xOQ+XeTJhYXCnn3L/n
x5+V42ir4Oc2hD90bH3dYm/yuvFgplo6x9tMglQW+TlroMC31s/2DNcbrH+OtYUMvWECU+c0aIhK
nBPzHiEiL4OtCK4pIaq0MjbE5crLlDObSmfodh2yz+XTXKnDf5OfdDG5j1RpZXv76CtX5ZK2Swlh
XZDPe3mU/7y+A7EP+uZV81OMsXjzVzrqKiFaTApSSZkk7dJ+ZjyZabLZxZtnFJC0ZrSmxmumIKdQ
Xyso0yD2Y84gpfq3g9AuuZjCvO+36c+t15dN0adHAA2S0gdA3KxXvAUAsoub38f+NldNfU/s+58/
5f/uRDzsiyXmMF7PEXZIbZiI8e1CYrk+ZSN5x3gt0locLXYcmCMZ2V4nqbfNoNKeUMR7vSa1bqam
nEgJu0ha649ScltVj6CaMp5CVFl/pFdS5ioSo1t8WdUnpSSXSYokk/9WGmza0jr3Q/X+c9lHO/33
7AbT8D2CYwefH4xH+/cK7CeT7CsOxuEKopNThVnAwEs8VPyNwiNYQfXftNK3pLKuqRBLsSlSPfB6
mpToF9Jjx3Nzck9g9+k5Zzq+8vdfCiidlQQnW5HAoV3YRvl99H5xbpd2LTzfCrV0qrrBn0auTcpl
tKOETCI4KNKFuFomMKL5ccWM1u8oKa7r20NiSDwLzm509udplezEr+Vk/d/n+in/WplFJnLufWwG
7LFwqMhEs2uy+lp8lX62/+3DZgjvSARh6U2toC7EqAADNzXxWXZeP481mpUbaexxC4igkB/4nuWj
9KR1zDWM1wm4fU82cqZa3UNOvrf2zWiub6hCmd5lgmYVpzLgqVYp1yxf4rLCuFEZYvd1+iyqGdtj
j0Tr/3I1BWMFiThJru6Zpe8vWlCk3lQIb1vPJeHnw+RcHW3O1Up07Zw7sxCC1PKoEPx8/ZLNBQ2c
/0gjDs61y82t1nYaI5yjT9c5uLdPg1W45PJHWbovHUXbeZypz7/Of5dsCOlv7xEf7U8/EF1lxjaI
7imv+VpUwOETbnF4SIyVI/3cth9FzeXA02RIdK6MxstoQzdFC7qviR5pf/m/shYYL5vn/dN/hVq5
Bd46VjHTXq4JamM8aZw7y/9okVok2XjqHUoWEb5IFN7JKEtuZF/DP/gJ3pg1psStfZJVjtNV7NDq
d1eFc5xb+WLe185NToUD7IfncgTErxIFrd4QEeJSI5eEA5sIjnVPyHRXKTnUUAAbqej0mfeZrHYC
j2sgqx6dvuCoNYYvU8u30ix59VCdN2everz5T7Q8jd9DZ+zkmBSifRL+0+mhw5hsVtXJXy7a1/bJ
PL7EGo7GuYiwIEpOfFkmamYbeJBPpgOzBsntzt72tVTtIChPynEjPQGcqtuJK0mlaar4cqpxTE7+
1uhZ2s9fucg/lvHkW7FjnjhePMhFqI7RrmHpjxszERVQgbZnKio/oz79FcdyX0ze8zTVuOXri3zf
N+VGUrGJ0p9WJSKJOD9g7gUQpD+XVGnx7RDUY7FkAk1q2NKthxcTNSoEicQsNlA8hsCzJDFhmeTr
0rk9GnbyoLINFLI2/med/S6/0WLwH5gpVw1NJgCbAlSx9f5Wn18aKOlFEWZZiTdgSCdSteu/8kef
2jMwNsqytkkI1MFHYMaziraEf6NenD+Uh7QBIqZNmTdxNcBILarpzyBqVD75S2k5lMHhi48y+ZZV
/XKRdSF/q7ZUH/MpiadcvLhVp3uYXLz+yRzjlGaNmeRWGp6Kyfgrz3EdV0s5gzr5u16l0GvFVXue
V43XWy2Gx6RNJDF1jCsk4mad+U07p+ran+PurqSxc3vxBcBZrTBM6qmyOvfRJNfK7uJS1rYPRhfD
xPtDctOk4qvC66pmX7MxKfYYJttEUTC95WhojT2Ft8at+ZN2MeCr6lw+uS67YsKTImmcm+un6dPm
673ijp403frBAoxKP7rn9q7JvsMMpIb5W3wOLd09nMpwPwv24pwQYH41hwan6jk5J+EVu6rvW0SR
OGZgEl25ksK7/TAqvaddTZZU0FfakYArtXSMc1L5udeWL+ek283N7LKTdZKPd710MbLm09CqzqRR
btk56otKfPiqRJZvfE2mT3oLvocLpCz0F/61bB6tlls8bS7fwybUusWPbdtfr+HcWtHEVtuPPa59
/ShX089ETOLwf/pj5HByXoXXqZrGGFXdosbeDitIaapuT1bNv3+euJ6+tmsUMWmyaUQlH9d2zGLV
9MHnbVPha+E74Yz3vupCUptxWWaGAakWokJ0IdQYT8mRRcfE7hkWaFjrzt4+xbgtjyVbCH+3WANW
4hbTa3iaZNrFpqqYUd4BtNXaQCeieXL7FeJMvRw3J61FSxze2Dfw22uV+GeckKepwnU/zpGcfXSq
SdO1uRY13JQq1y1Sg1OX4fd16bVITiCGOEjfhOVZAP7n6teYjLWyoEivNJUXkegzmYyw7J7O0f1Z
ruM5mFghrePvPLlY5jzWfG8dp7xY+W99jLgi8Rac6GrCpS/x9NzDrDrvb7oLoratmavEh3jbyd+6
lKNMS3KSkveaY9ef0lV+y46Yc1saW1vVxyzSxdv/C51pPL9Em9a9yconnizGAKOejxeNYLJJFzTz
1bARkJ/wbjDb5xfvxUAWJXnQZlNOd3mf3pv5t+rOm2GXsVDsIF+rmSmXqamv5zgLMF9TH5Wf+Qvl
BKvjXgtz3/aUHDvHjtbg1Z04Na70bzwP795M2JU5v3kt/RyEd1Ga1+W9mzUT/tajLxfTIw6vj8ta
unVMDn/B5nDHMj83Uzpt6l5ri1d7AFGopNw9ecHMXOJTq9wt7avTJv9LmNHPd8OGckwgGSbPLWwg
rUN1+z4ebapTU/zfLDUNIaY/086heuK9vtshbKD1wnBPdCriV1NCZ0JTtcUXZ6FXbnkkr8VdfB57
LNuXW3Ad8CcSIrVLHhXzcOOvg5o7647v/zheNaUrGq/etDX3FdFF687m9WaVlgc2wPjyd022TSf3
m9w+Oezii9nndNNzXHm/8bY2ETNyFrvxEip1bx/0ompteoveMZnIDrw7sZ5n1rVreTzIYBmyBmrf
zPqb13j3jK8dg2eirPzCYi37KzgQGigjMUf5VjAN48H9PfMeHnzQgTeBXzlpHcuOoO7nxGMPjzLV
WL5T4v2cd6614/v53Y36OBM4cQu7v/Sg6JvlURiaCiVrI6B027qWsmGCWhsm5VbPRW2hTWmYHdx/
NotGwfBOX3IuYadvSTrMljsM1gHDvQQbena1JleZgn2c2URhjnAy432HMe2HK/9nS//9neqHGXWe
RWrcfNAcjBYsaFIeiDs8KPOlaj6ZTRtORjCXl/hxn+YMLVxjR83hJIJigsJcuQzC5T9uIdosTSVv
+v+//4LN2tdCcDU3adLPwerd0VjjCsCObxgf3i7tEyFufnkb5A2qzz3lCCxQCgfs8zOCJ6/1dPuu
p8BGDqs139TKwtnTOYhDTEud/ZgG1fXSsiuXV81F+P8p85vvs0bdpY0kWXRMi6Q4RIZ0vmTDr481
wqhOmfJ+OTJzYr5mJ+yh8fhdbi7kEXkg8NYB5LJF/e8Nyfd7ltz8LeR4nuAqa+rcdSc2CQ8juGGX
xzBUuKrI7BF9RItTz9wfz9PD2DWWPqdbq/cs2iQ8Z1tI92G26+PRwca5NBi5fpgwx8Tq8oDNqnCg
sGPJVDAYRmU69fWzoVh3svXw/uFP1qgDyPA5oe0+zDQjuOwEqxCuKviVYUc5JpyLT4aDTRl3jz5n
RU56i6/CjxX2U2ztuKQ3x90n134Yv387pXWWN4IvvF8TZ9azrl2TOVcr168MUiHv1CQAiEFZ5yK9
dCxV6c+K+oqoYtOpTp9KNvsUDe2wFtyZj4Ytd9XjdD0H1zoF7GpmGN9Sg3y//5aMNgs/emxALQSl
JPPNJZwnxzYCc2P+hmPaoKUU6QYRFT7zEa66sdSGz9aSNfr3eEeKIC3ejNUFVAVLErqbDscprtRT
9eAuml3NMImvSZ71Kr2vXtOtgil95CYDzmM67VUcZvMhbHX73v7LxGvC+O1SiM1xxckWzU3HXlQP
u5lGXcnM1iMh2sjYSOWlXZ6i4RadzTjT2oTGJG+Xd7mzpa9eErqJF3005E2jAzayiXmNp1+L5k4m
brb5OlvbRZbrXzhjxb+vwkoNQ/TwFYyuiPH9wks65uP1yzprgLKxiol/hmz6X7Bxt9dx8AfXT+VW
+S/sV9dOunpeiUyUW/5XOjPXuuUZA/scFd/41AteoTHgs7xS9I03Lfui8OXY3w1EXnXegEGa8w34
zol9unZ/DFoIfxjM5H+izmxJVW2Jol9khAqKvMKiEWzLturFsLQEG0RR2q+/I91x4sY+pxpLEWGt
bGbOnFl+JYEx4O4Bzig6FpyOVf8lP9c5IoFW42PCOczLPnOvY34mEeM3frIvnC4FAfWYPvH7d5f5
fsHDNTayGuhkUQi7qZxuswCKItFF64vQIOj48jutMXb6Q+TKgZ68rQQ4ErnqZHHyZgI2cWO+eIxb
IyuOC4OVS3/4NHwKXvN5U81vE56Q350teScHLjLwrzKRECPyIPb80+XvdCTJjZb3fc2Xd3mKvNuV
vC6GgsCFiG3UI3gIsh19QvwgAYfEIXKNJPyQ7yyUkLQzBHPiGZKT4jq/SSKJQyTdZOQuP8e2y8dL
YDbw4B0m7bCFlWnx/LP/73t9pjfUeg8r8b3Xrzfbj+QV606rACZdfpJH5OZpfj2m+cvOODsJX+R5
4kNZOfGydG5LeVru6c57yGZvbOMg/kXcyb+v9Qmwhtdh4j5ex8SPyLLMhhkvpUUFQxDPxHeW62J0
mXW6ONHWFFUdrM4ngDGszrYWDAlciB3HbcidvncfXVtERR/DooocO6MHrsFwYgv3jR0LQI028fiG
1UQ1fC4nRMArzuYTjItj6bGZEXu0jbb7lOkOPmZ5rk3pleVJEnaDiGK/B5mdEkCLxeac3LA9X5Mn
S/LLLK5jpAjpwzusnPuYOU/Ix9AVnv+aw0jl/s4xUdTYcZgKVVqkxLAKtGnUYb5B7s+KVzCmB/yV
ItIvyJtNhwPtC8ITuaED+HpbzINA0oGqOmweDgJKwy+lBY/Mh0FWkpSfaTYp8S6ES+S9QNLD28dS
MUuNf4h72QbCHQyZYT4LBloSEvmgYL+k2LCDcF2DA6e/IaSgsP5aPqx9HGbCPRRcH5snQfvOgkuF
wRyowZAKTyDR891trCIExFRk3Jzh1YUP5NMrSCtK5vFhlnw6cQuSaFxIpEBZ2UXsAe/fWm6BjJVB
GqZhD3KWtqdGxhuJoYWds8WQejR/IivLNeLCMYAB7X+/Ryhif8YOyuBBCsD+/QsSNZUZq+Ux9g02
FqO5nRbsEA1belaa3Vkjo8VRxSh/xhXC7gkpE2uABW2UaSgNcuCOA7zD85Adhzf5XDCfAe5H178y
lApns5JOE+EaCKUvUuCMsByZE/RX+1x8BqspczbA0+dQzWJm+O1sBGpMZn8c+7nLwpIFB66okt+2
qbrEZqw4HYqe3RnKnSExBHn4xD0MJw0eBNOBtngB0pCF4AE9ppAQpy9w4yDT8pQYtawnXvpfMifX
uZoSHSzByeU2631FiZToi1fvoPR5eUD1P5B4QofYI2E+Psv0JdiQdW764EXWhU0s0QJjcp84tWaR
Oqbf4ymE9orwgSjkDZDN/SSYeGWfN2f1EQCTYshfH5rdHNiUWxw4ytNwfpx2IEEwo+6IwMhkokkt
8bLEom370nMy3hLhvwYuDauDzorgdsQuW0xu/1i9h5t7krNZ+fimxMubmyS4uLCCqFtb2kbSuiaM
nBsdH27q1d0QDbBf2uLGuA++9ynG2okXK/5J3hhD43IlYbwseOTfL9WmkiQSLbVP/sgKB2GlgiWu
aiOvhIE+I6fkOeLKknFE4weJwre4s2guz5fnFJuaHTpsLjbOPGE6z9tvMeJFNX7syrtRjeSEIqcI
OR77KOEU+fq3UylAfEivNDMkbxK64GEkd27C6xzg8D6VhPymcF4hM2jn4rA0HMFjin4FPrG1kRhC
I2Ht05REXopxb5/x3MA09b7hWpO1lBQegTxIt6CnFFzodtvnKqvdwE4m/WDgCehCNMaEwSv4B/3i
wDREbweJKeRetW2mnRC67eYlplnyLQktCDxlZ78ECieUIx66AFwFhSI5QtsNlfTBODnVts7UON1N
a1bSCw9+eAFf3kboaFnXfSw+YCiBbm5TGxt3thlHjtbVdIedKxWvlSg0PcUjscIop/G0es7SHXaG
qcNuwLbLkv4MHRLLLEgJKYLsLIFMHkig8I2lP/63iboIyIlhomWYoGMLmMLURrYGPZ0eEAx7kUKh
gCgSqUdrIXGwW3IcQX/F6cu+K2VrijtJSRklh8H2rGiwHGlIY7Od5H3N5WDyCj+xPG+usXvJns+Y
Q7lk2rThAYoQPwxjxmFxCqweDgXPhU/EgcUPyVmjW7iQ57zd9kQSQQpi+lg+AOUsuWqSJkL+TziR
9vyflc/Y/f8AH3IErs15zSlaV6ySSF33iZCIR5wW78T2HyGwh6W4fa5uzwKCJKYlveemrnar7k3p
c8nndz8MoGRP5wywtqttbxc8RsmebDcnJUY+ZtKJVe2kE/3J6gKEJ7rQEWq3ppQPejvrruHZ65d1
2QryzTw4Yoli+Fh217kA4FHIurSzwk5wkSDq+lrwxTu2gJBjD/4N9vOJSuSB27FDXiAhT7WU//W1
RKDAt9QaiQrgbu9zwnpwNNug5Ll/DPus3dpBBAk3yRAntO0JS4oaAKQ6gHkbXFbJzAQKX0uineBb
kW0VO/1gQWTiv1GRxlLSCkgvBZp+DTQd2gPgUK3om8DSa9+DCQX7C4J4DG39FwBEqgwjhRgqZUUs
FC5+50gLqEfg4NxsWiwkSOh/NZIYcq9z1s4ItC8F3MDvT6ga2vq4s5DkkDuxG4OO0KvKDiVsByqS
fSn7lSRuL9cHFSNyfIGQyPnYrS32L6AQ47uoNsmTG1eeTvx2MtkyGAouE7NqoRcCimEPBNsizANe
RQEUew1GbTVuuucuP4FSSqd/oohVKK4hf+TGcEhuO8Cv5BoZdEYOUvPOwCRkIsAjPbdx67unbQXS
ujGzHYPtSjQIkAPFfvJaaxovfYG/uP+hD8wcIHeVs+VjDPgB9CKIvngJ3ORl4+7mIBC8a9CXt3qM
pMYmeKnEfuK+kIfFSDGkHJMkx7nhZV4MFmeZ971xspbHzKlxuE4kks2w3nvgMM7vuTbJbAUc5jqC
/FVDLCsBA4vVdP+lHcTVJuTcqSQimmJOk/YJgQVT/DwBzPBFSAw1mqpOn6sjyZKUk4AJnQqNnh9q
Bf6ZFiZq2yzbyJfyT2ckYXK2lKKU2HCIkAzxJjoHk45Vt7GrxL4RKD8n7IUv4v9R4pdfA0qe1N+I
1CeJ3ye7VSlgrThKyVPODgV22zCJ1Do4GPEaV2K3+1T+BDoGMkqjU0iiQjM4Ub4afL83FRRYdEIC
fGSQ2hp5E9L0JcnVRZza7pu6/0Xxg4r+HsQ9eD79+74R+DYZ71pkWtS54EGSPpWrXy5ZQlKU3Ejq
eiHp+uZJAidunM17tikc0Dr/JRdcJ9xQWQyr3GKXcnu6gaQAd5CKtyLiEWxCrC4jD607XQ8PGzF9
dm2FhZydN+j3zwaOgOgSkXcBYNVzE/+hoG13gZFizyS80UHTsI9zsc8SvgNVYj4pIWufwtYnYl5C
NToKao8JB16TQXHsSt5cXio/5fxF0DuplLUwF/KMp4MQkiL0QmWDSr6tLXr8KDU48+m/xNbjNaS6
j88piW5L1X/wiSj9Y2N/Limf6+MAt7m4UvzOyzEW11MnUolU6kLArZW4hn+OASYUZ4GnHZESFeCi
Hcl/SifZA5NcbERM0Sa0a8UMZ0s7MWy9sXsBYYSlT58KvjO4x9nW5o1nQtSFSWo/yfZWdLEwjeNQ
Rw6ditSmAUH6ljlmjIdgJk4TdOY7xsXMz3ZrRXABgAJlMGDi2Txed6fJFqBeGT87X4ahWBV7iuc1
uvtSBXsOXI1n25c1lHhea9o95qkBiLCmrZcLLGI/t0/VTCjyWNpEYxDJrMOiBRPYPCFH55VrcN7d
I/PYbYNDtKd3nz1o3Tf9YfvyryoAAetXg7g8o6JgmZPud3JRZmYzvw3hEbu7uFno3VCrgG4ZCITS
CySxoeFyWI72ldPsn8OM3vnzt4gkMa6VlAFuNX1e9I/sNrQXPCD1knqF8ATQ1MOvS+4GicG6gyyu
TNYdSg47MkAaplOFgCwZnPldbtpsJ1QV0ExBpxTAwls8vMWJtj+qkDiD0wXvUVtn5Vd/UIZg1p6O
kKrpuzmryD1d0XCQJh+kf13oD0J4RULYWp32TLFAZYVeOlqvCPat00k0CaHq+ql7qq2VZGULf/4a
mtI0Eyw4X1PRYL045dZRFtGTGqIkvvRDetpx3SweJCzhkalh0/vemLxw0EBXB4TzWAosmwVKPnab
os/DPyAlAoxFM4Mih6q4ftiCgpwqBzBaGyeUAIRiZ0Df5Ro35GkRzF5yQ9KrHvP6Mv5nApf0uUIb
m9Y+MkSunHC92G3oGEbPQpT7mcNJhirQG6kzv6FlNYedQzD2wDfdAC7EftenfN0NsiEFSlAp4l7s
o2AhxfI/NAeDB/4iiJNU9f+r6X/yUJAZibfL1dM2f4V2QQ4gJgoAiD9gOzFWTyz81cfHOcaU0ge3
HDtgVbNkw+WUWyOLg+mBKBZwm1AjqEPo1e+fiJw/sxrkm1EPZCPmrCtIkP8+z8Btbv4eMUEBlCFZ
eH2rM5ffsjX71mvgjgyhDTJtaY+bnMkGfinGi01eI3hlGlsc0AxAUFYyBsVC90p1+IkGSMrHXxqT
W+qY5Jz28i1cQStZZjDAyNczeCizdMl94WkwoNRlki5BPntBCtObyemy4wWmhDw4wvHYcmrRkkfX
g6n8zkkG9/a4dqNlMqTVB6/rdrdpzEncn3Y02zGthvtvBDRqXL4q50W7ANUu573vurpLh6vb4cRH
z2EJOUE68JgHPdkdyq6iw0Q5DEHi1bBeaeSggI8owe0rWZ6PDcgyCWxQrB94AOs2iXSelyw5JdYn
7aLqvSZbEBCAj1i79C3tIXURXLsv0+pwhyw0rvlsOwh+mARdHUyix6/2jJOYmOC0kJ9QVPjtq/6R
UYLfjBxJAZALy/gyMqwVdMBV4dMlAaYewr+ZXMednf347X6/QwNqiuqSn4NL0srNEl3F7mAYOQ+C
gFl6JrmwDWaXKNQIdrwLDa9DtIlK9lV3el9rQQXiy2VdQ5YD5PU18IiM1p8UREbsFNA78gP/dgGC
SqwhWNMOJHdwjWLyWgIjVr8of8iG4c/0WcnGgyP1HcEQjWw6nI6y/NJZ1qBCjhI0sAqT4ax8ln6n
VEY4nmzNzvg5eyHy9yYwgR1fraM+83UgaMppwDBgSV58usnYkT7MVQiLXHnWK1wRViNUeLd2345+
MOemh/IKtn3Av3TUPvSicQTP0Hqsu1tZu9ESGRxsMavWE3gpGY02DJ9R9ZZ2BJB5lFZdY6V58hvN
Hm7j9UcYoJ+b1V0kd1pOzvbOp5ZaWedRvHmTwFgHaMNzCHJrJACVsapwspUrDudttRd1x8oP750j
5R1tzBF9AeILFBe0eX/ReLglnODzIBXtzxkE9Bp4rIo3IbZ99yn52Zg98WAmT8keNnevDb7/cJpJ
RSNVSeEa18RthdHLIehXUYzttOupuKyzHXH64ooMMal3H16M3ccttoc0zy/rqTzl4Z+pK/ryzII3
hf+J5yz43uH0GPRJJxb7GZ8Jf9LhpYveuAikoHHFE9m38ApwhK2z+6M4cVprOYcXDo+zGN144Wb3
ZFwC+1tOSyrr4pT53Iadb7PTSzUZd0/2fW++W9QHubk5sQ9Bgw7UyFaXmAAZjBnzTcUIyIsZ4Ior
YI/YElw0XNwOwQZAGtrz9Apy819DMBi3hv3Lo5A9gvaCPh6LGU4fnENCbXP6XKfrfpCRugilQ9AP
ZH/4+FoAHZu6m5RjzJ/zCKYBl+RTKBmKLars/M0SooWasjHfaJ4R84mFe40KDMl9X2ArwObVA9sM
TDeUMhiklNYBx0H6QXwNPZWs4U3K1LZzcgOyGypgkiVJFkIpDYsu4GonYCVuIUOzCa5L1u5JpmgV
zsA6L5ntMnphLTFC8DaR+lgmywGfYWDpB9kB/W0JFkkj1iwf3b5AJykztdmub/hMcL9lSyPI4qKX
lsFtonNbuvU3D86bwTl0uGfeQ7wjvu9MKsrAPUlIHerEqqVKP/+ledmBdWsj6WEj3/wJFsnh/AJZ
JzCr+k+qKYTmPxBE5lcoGjTIcpnFw2UzoSgIQB6R4dLkMQR24SMLQFxjFOQ7DSQRV49mYSJrk2vZ
Fqq8uD1mBxEGUYMN2j69vIucchOMJ26g5pvuDl1iOVFTCRbdRtOdYIWPuKOgw9FAI95W5zv+M/kg
zBnufQJ41vI3A9h4pwbVIgpjEPR5chmaQ1rXJZtGn4D3HJ9RFUDkgqyas0D2C4kXeRio3U/Ddy7I
p6DPfKxxJZkkoblUp6XETnXhQHGxQ0xeB1K/A4K/fE7iPs4Zdc7VkIRDMpHbMBs911QwtwgpueJM
nyy9DpQWsYny22v41PBdNx9lYsxql+Wvux/Py3pkdJpgzz74Ns8xgw6XEz83jOy9GPQuLbxwx0Nu
K63RXaKicirVZEihEiAS8jBG9vOdoG8hrDj5Wz7k3fdAoCyw+Av0dMuc1lGbi//ZMdmajqEhTc2M
QmOpYoC7xAmlkh3ChsSIHNqy1R1CgeV3xJzi0438277sOQwNknsxMlC1K9jW9uNkoNZItyfmAgO9
lYC9Z9jaWJ70VPm2irEF5g+l8vOQGNA7YDYwxf0Fyugg+15Dbo11AOTEiulWuZXjiD2Khme2843c
iL3+xpC9LUdsJRZtnIw+Hvu+phDvSllUm8ODSxD5sO8nMTx6hGV8AIM6Ob4hP/DIx4pr457jYRNc
SKKE+2Jvn2o2e7CvOTDiBsSfx4TCFx4Ym02MzsHE4PfG1P2tZs6kM/7Y/n77Qm8i7lVPHpcXFwET
Q/E78NInPL5s0boZjXncOnu7EVbQh7hECRtoFzYUFVBJt3ek1cQDKLv9Snpz2yBTSifOxiRVsKrw
sgBFHr/GsJZAinOY1kDKd5p62EMIV4SwmMGlAYOJOvhH2TFyKqqi0J1iEGKpRFZkoaDBZ0cLe7R2
twGP25X1nNPLn/jofI2AxYANZLe7v4Yvx5XfiX2GbScjAvyipghWQv4a8Tf5u9TVpQRJHDyToJnL
FV4BKvpBz32xs6UW++AnQh1KpsT8UJyFw6ODK3yQEKAI/gqwLwf0LmLQqeuiuUXtFJUKzoDGcZB9
aMkScZ+DxjoHt6lYJoqxH5sliDnXkwsIXi7ktNSTwhNDSkhanRt+YRiNJSq72j1YZ2jHAUZojPYg
FQmiecsh7MTHyl/x7KF02V42ZWlnv/A5DeuWSizG3S9n3Eu8dsLKQ79oIhX7W8gUXn6WFUBHMxnl
biQemBQ5GvGl3HY8tEFHMDwd6kKys3SWUJSxUtqaLXtPfAHLxnnsdwfZqu/9/YvuZGJ+wrKuZawp
Pyk6w3rcS/IhSW8k1YlsWo9VOovfBLC16p5h+GFq5M8M53UwxJjNOXkt3pN4DdOMOiDd/TzjxiBu
HqTFsybSKxDE5mHm6U7luKtJhKuph4hgSORI+/ydxBGxDayPfKcdDEHeuah1+nxB0g1+Kz3quAHI
sVPMED3shLXUxGhaZ+qRTV7LFE77o8YnqscqdvBUczpVeUy87Yv7pCo6l+h2nDLle9wv3LP7fiLK
QufmGc/VJe8T7yppdbai3oYgAq22/DXHbhHJaoBHMnBDZBFwFrRo8mp5ezoy2RW0ZqMws8Ib/Ii/
OuM2mW6kHn8ckDIpP9kVvcIcr+s38DOpo2I/A4GPdiID/fFjUuXE3eIuQnHC4ophEtOCZKcRHppG
08LaS21SYnBI8Va2ZnLbuiMR8v0LB+8ap+dQ39KTaqPcJVzH1liiKLG2zQd5udAJQqvT8DmMKerj
MRid+6J/wHqNxCDTGx5ciK0jsrwS2vrUnBdOMqy3NIs+OFB/C1ttMmCBcRAlVkoOz7qz9vW23kYF
2DCxGXIlsuxYavBXCv7/hENOJjPna8CghIQrWjJBx/4usPzkVUCxtjnXwEOIX1LOjCRuRBSTVJuU
Og5MEJz24TqMmS276M35DbfAW//fiJfEi+fL6O1kHzP9Dl4KIzuVAJNIkD03Av8BT4IVfBLDnm7P
zFwlMkbHZWtW1ju4F8xI4e7FbgWpIFVnw2lrwvnMHl6qf6XvgKQ0R8VVpzSDFjVZKU4WnilLHvQX
gC/nB+vB3TEpfp8e5kajI5Xsa4R2iN0/5qAB0G8KYD+yOKfAkFrRSiik/eMjTKia7PxoTJwUu/dN
Rd3/9+wVdIKgxwjQmaC2qww6ZJx4ypxD8EqPAb9I76mBSrzuDK0R1K0wx/1hCi54gaRqoPfpoDCg
sk2rxnRwe75Np0RMEZpsy8krwFXzq/DrYthj5igTiJhqV8KbBFkGfMPg66zVLlKndhsIAVgZY2rn
1M2fyHvYPZBc0NUx43LEZ1ivJ35AfuTfx1l8WDY4Fai8+Ai+21UY4ZDEjiozARzbcSp8MG4Vqe/X
zj3QhPUFoPOp7WOp/QSrt3OfClGMnU/bFrCcV08rFgokOQEpTFjIZKysIaZskaKXxDaU3lmAJP4n
Hdgjmf2ru8e+TKXtKkFvNCRJUMKvw9uaVc2GktixRdW8/gTZVFGor+dsbxlfI7ER6IljePpWogU2
Fravn2IIIPEj81mtJEBKmWBOVVMibdLZu3dZUXQRE1P0MQhXkd85K/RDr8BngEpgNdiPQA4Nf59t
8LYMTyI0ia7PSA5gQ9iZGyzxQUwurQYyl02i1ZoWQzExROOcCKZV4jhlegj3yAzOLhYVWFNVqw4B
hfRtAg3R98grZGS7RFPEKGyyT3rE+0soRwg9p/393ylVUA0gBYgC0ccmEenxW6LkKzPhmGj/hmMI
IcLH8jiM3Jg9GEfZd+sRoaRwOZJvLikdGXw0mcSHJgGTopFIRZVH17iHr58dzqd3PWDCRfVzjjnt
oyRM9CnXtu0Tar//BiD+2Ei6+z/oIiYzWbCO6D7uuiiN0+pOKyZSowgaQ4pAOpPB5wJNMojtowJ+
VUicZHBLbS4ElpXzR6PqBmoPPQQoArV/vog4DOrbNyedJgqPg5qigGirBe325Aicv3gfxLyBCXFF
Ag5yuxngKUZa2kD6ITabWwNKRH4pT9PEtw1CpDp5Sslh6e20W6B3M0MWW2bZDNe+OdqKXs/82Ndp
krDMeM4UtajtIkVQwu9+O1eKkNxYoLoN4jBr/HPrOqRX5Pxpynz3Xbgo1y2wFR3j0bYvaw5tNLQx
GbWBU+qi8gND9KF2WAl0RinUcZdy5LEhk6oeVaaznZwd0NEMYGFLN2vjNKvXlAYUGBjMjofJev2t
pj0GEaeaP2C/sg4gypd0topeGMoeBWhR30YHHT0EBjACx7CW8UeQQ7CVmTMorA6w+bLvEjykOjmy
09fXrRM9uLyize5hjgFmAfoB+AUa3XT3ER5Slx04CI4h1CvKeRRH4+DyF89R60JprkLREAE9Jh1e
vWrVwq/icTERQB+HKl6klMMI6b8zIJ+MZhL30h72dDem25OOEchoBJoEtdvr0VjTPJujMZatEkhO
EWIbtDFaNALBk3mJTqjUSglQnBeFExrrRUPfbPkxgtGozdERE9OhKC1658mZaPxQwdk52wM4XZRw
aT9uaNqEDtKmDtVWddfViA0pG7XdKHUGbf/RINvmU0Vkfr3unOGjkFP0kDtUGuyMltsn4kdV40H/
tt8HErijyOrQ7Ml7S+sGtICLx8g35o3EnCiakgW2+sEMPJhoCM3Q5WdFb7TjBnP9775obW54bLD3
3Dv33RStlj5rzam5/xh6cFsQCCI9milJvCt1QyrX9LSMxl33iVRBvcoSt2z7zHpCzHLd2jGywt7C
stk5T+oVD6T13OLwuEM/6CxofV2YiwslKdM3lsaIc822uQHFvH0JUAN9qiQmqzUWN1b31U9pDB61
4RIZo4cyF3TOcCXyDB7EZVzL5WZqWngbGYvafrPLiIWmBoW8qXa4LY2Bn7DiyBsO7xGk32RPO9pu
1kxN/wqC9VvgzI4U1mb6OKU72j2nChbBYTDWx/W8t6TZ7KfEOxWURu4Ts+AG2DEzogj9od783ll1
DOtZ+QHSHKH/sIPaWgQ+Vomr7/DlE7sGC8mIA4wTAfRqtSLKXWXBam9PbNuZVM4kcCaNPZlMvicT
Amxes7DtxYpf7Elg+/P1PAzVcU6t/8h/x9Lyw/lcKV8dbb74vpqrwJ/7/GLzK6Waue8vTiAvcx60
1dhV47UKc0sdla1s33XdxBorWupye53bChJGyLHDgcNBLzZ1R583CLc/aqzWa2glue1freM6PK6p
Rx45DsdC1IG3FVLg/GhyFvOjLy9Waw40D4+hnBZicf5WcaIrXxWu8tf8GAo1+ajmuLs5z0GCTn6Y
h8AqdnjyT+p0Vv6Cs2zxzfft04IS0WnFJeHKYr3xo6sEqb0Vf73bx4VP5QkcCvaji3iykyie+nFv
p9g5EaFjdAvv7dmYZUTqFgiEiQuQ186F8oAOEc12EtvL/8JqnAt1bi48x8WCu7XgfUuLi25zAdbK
55ilD+6Eel2wF388CehxszmulMt8Zc8cyxLIZPL97Xx3bMf5/q4cm9DDGY1GTlvh9TDwE26shVcn
rn5YE07YkVhEIpHJt+NY368RL3cAnnNlfd9wxiOKG7q1sTzPs9Di+/6+W/xHuPHmaU5OrO2h0WE5
n6qIYKZva/RSI6dyRqwxe59ZKy75AlnD026wT34iuKteS7envVGxvB0ZKOr3zs60v6+W2tu/74bF
csDP2bHEEki2TBT3DqmMXn8wscFuZEx2BJzA1P+g6cYjBiOMZPRHmK6ovTeGleJp+0AXm7qDFPqy
jk6dX6qev4JAVFKKqImnAfgS5Bis1k8nAAml/wb36d8nXbdxXsMr9LR9sdYGiFImS9KQKT0QUz1y
Xof6IDEdZLDUGizybWd+HVFMkjSivaVxnxz3xvSPAqTk8NoSDpqdpTZuD+vvy2/7G0N/M+Z0cnm0
qE/PK8yqS1nJawiapyBOweDQda/Ll8YxY/LZSPXOa9EzF+iss95RaNhrQUL1KWYodd8dhGShfjIr
R+a8CWqX8gMVpefIfNYUmGDsu9GM+JQJ4vdJNT+PyLempFBMAjidV7tFPOkF7S7z4/zGCNt0jJBn
lTnyYVZOKnFKEJONVRPbG/PnQugUMo9n1tpnlHoJ8XDHmDwAwFSZbdqOr96d+S8ACA/nBZNWQ9iU
Bk/FD4ecehRF25v81/vpoDcycA3SGchipFV3UXwoEpVjRFOrs+92VbFvUfY+GPtWgNoxlZQBRE2I
wJmijJr3kClVA91pAFxNL49Vgi4a/y1N7uCL6kji5W43cjIQNcpwBCxHJECQV0RQL4ebQHMRYBru
HP4J0NuRSOMCnawjCjEELMj80l4MSwuiELUKMqoCpsAl9Xp7wgMEMojbalhUUNZ1StvxKtMVMp3U
Y5z2rPE6HhOkTvqyZY+zcLC82p6xeluzmZcxUMrOBu4Z7VFoDhEd7Zb5G9MgT95AZEYQBi0PDbPc
KiubvMXQfYMm067XXS3JUFIqDMVkh1OteyRxdtWlW3potr9eFHsXDbU5BKdAHcbRypgA3oTvNOh9
vXSVp27TsQtyMQmSfnidzkA+aOVtVR1fmV1MS29X2Qkik+fFO3N0ipro2BADDeHtX1CkgSenAKt0
oibSLNJGonfdHtAlTjXujYyB16uhQSWQnqcNFW+KHqZdLd8k83/AeX2GAHacmqtF0euiduTXHRhH
qAGyAJjUYRvU2ESZCC1fdafcULoS86jbobyrKmEqt2t01QBcpucYTNMzEWyAqWvVNJasDT9729pZ
yVcamp0BmdBzSvdFv0Z1mGSI6WuzlPaH+Tng8LcpoD/XoiY2X1zH3Vn32F5UX7dNn/Mkclp0vkDB
dn6GTq+p4kUVPlcIO8QLHbJj1824LP1xDyyjp3SU8B7Da80UJG+HrCsY+t+AqheMn+ivuCw7mztD
JH6rpbTxbeNjO1H9zCKuenL2N4stN+YJybj/XRhUx16pFRP8gk0Zqgc7C0Zoaj1p/Bnd6S4qoQwi
sW3ppfX4vWwo1pF8QmRfCxANqZCiC1kYWGsMzVe2CUTvrvsqkFZxsFcdZiXZNGUBEBiZ22+5DUPN
I5J4L6rdHrVuGGlBeuhrimJuz0QAAlE+Ijr/+nB7uVsR1IN8U8Ok+J1arblBUkstdpu7PdowSL6o
+5LBTvrL8js+PQ8mtNBTtGzNz7M+E1CzFdWHLngoaRah680hKr/UhMs2etCFMSH8R1zp+lSibtMp
f+9tR6fImTsR2eO+XL5m5RRMkEC9cTv7mMyHHATXYNrnsyO5CZu8QDfDfRMjsjy6yA8NX9Rk++5D
C57g+89Z2hqTthi1Vd29W+OgNNPcverq5zUzR47PHCNJQHj167eX1pNyW2Xuiwo1HegE7JnbRekk
99qZwv1K+C6S9W1awWpO2a2+3rSmjMpti9IqAic3BdLdR4U1gtztXhqVIgSPQBvhb6GimzOgdoCc
FrYXYRoiUOYi6u6TG6O7PdpuI9WXrpKGVKSxbsfHNyD2tTdJsJlUNoasmvfDeV64sepV+i+kbgET
y+Wl+bpfltUFkJ1UgblGxXBXDEvkZ7F9jbowqe9O//5Yo14b+a2uv8sdzXDfteqfVS91OqnzLg+D
ltcu5qbdpMHjV2PCxuodYtep7EfIg+zsC/cQRn7LH3TctJyjsrEjDR/r+oY3e7K3Y5ecpotwCBII
M9QSzVTpHzznofm3gWsmQ97CeHhncC5TaaiEwGG/KLbOGQZl6u7gk3YdLF5r8t7cfuO1Pu15xqk9
un91gufy/dWXmWnjgVvRornKF6/jDu9IfTizG8DjEXSC/gCSt+iEIZqLhivZM2Kel4SRFgQ++jaf
PuGrzB6R22vEwhvBJWQTPdaIEO1gQ1DtebkQRcweib3zrMLzMnvhqRlDPX1uNeDGckQLW9CFcjKw
anT70MkbIWv0WDf2dflBKfFonRPCmgwFPDXrwRaywIzmtXl3akIOeaPTs+ZsECcq4GvsX2/nueys
yRGB6bIXAkX129kdaqBCZMLWqHOeGd2JyD2SKfSzGhala4ZIjooAhdXWCmz04Nz27cNgsfNhBQRd
VEsXd//ut7eDhfGjT/HJD/8C437ZZ5iBXHOnjXDETt316QUOS2kNB+QWSK+uit/X3zV4LG6Lu7Y3
nGj1KvEqLYc7pZ9RpkF9CLHqzyLQVZeLPYI9AMXgnThxe3yt3YTOSagEKBUZaNBaGqwESl0pQRFb
BvHRITAL6TGCrhqOqKduADCpT1L98EydLzK3YWBd/p4Uj6R/9fGHlMR7XtLzYZUvNaDSA7AHODew
O1cfgJckfv9aImFmEBk9bG0VkzQa6DaQ6g/eTmzaXW5SIcqr5bEA46lUTLPCun9zTZTyuowUZGq5
czX8W+Y2VO9uToMK3eCpzNV59Vx18tUl6BONhUXGaLQ827YSp/OT9HAvdCtS1nbAgVOAXs1rjfNP
RU4qKpin8bPedDvESBf7bJg0Whrt7aMkiJpgeuobZObaLa4BX7XEuxnqMgBGHRpjUbSqQL4MpTPr
vR1UyC0/vIHf8kC3YhfRY5JwmkAhpez7Tnu0G8FUQcKHmTaUzhkLCuGJyl5RHvNRb3cq1s/xg8oh
JJtlSt2Ug6M2CLkTrjRpO+JWXFo4lJQRevYjGcZw72ljCttTikGtVX/7ZqDX7qs5QuFEU6giUolt
WPl03Nxg0MTcV5knnqOUVHrk1Bq0gg5DHIWzjVxpK+wH3fGAQvbR4C/gtXR90LpDKPmkL8dgchPi
sUYgIdkf2EuGJD+eFDQ6smJz0tqB4FUXOFJ6V2Vf6QJ4LPvxFyIBTHpGdRumeTexjJkxaxFs2sRj
gCf9yDKG6xA1WsulTSRZnf8E10UJqOW0Ji0yi3d4HVf+FxzgKbXDmJrX3xMFNP9XOhR/Iea/JtUo
X5dOfByPU+s2LFxhag9hmFCttkQYo3aSyX0Ydb3HUJjYQjm9DKP9y0lg/dxUl9iJuI7ZEzvE8l5u
Rb1wCR6uGu8rGse8J94VuJmKpdKHy77a0CYJS6Tjl+7fDj6Y8Byh1cMexPPDwYimzYySlUNv8owZ
w35N39vFOwrVgQZWdWF9UMSHpPFW0NWdgefWUHVp7h+i6Ea98TY8adYPkaAHg5DmFSlp3obUkNzE
u9ByAN2B4uTfi4olDQs0NGx/bm6XdvofTolXn2launroNfgsgyGdYLy6S7KeAmXqHmGIgowPeaRv
b2N3TPxbOu8R1Bnn7DIqNXyPmIPj0Z4dnF4gqPTE0+mGWeJzhuMITZ+Xh/Coc5++L/McjVOu9CLj
MzJyJnLuLt2wfcUvyL68FwPKKn8VkFAOuMJ4I9Cus5dR9EyZEB9kmNa21fktO140NzPfSEk8tp23
RZsDZBDS79aMRIAJ47+AWb9x6zY6E/kXNEG0qSjZ192f5v05lXVAYJkC6x+kMyA6El6QHQdmGiVU
l5D7U6I1MijiU66ItSwoF//Qf+yMIucA9u5Nvm9O7GT2bRxCVA5O1P+8zCMg9oVQQv+OVPgE0g5B
w9VpBxhPQROsgCYkt6UAbmLnuMLPgFtIO+GFkt7FmcxP7ZCZqSyDUNYHkk//4+i8lhPnlij8RKpS
ROIWFBE5Gt+owMYogRKKTz+fpuqvOXM8Nshia+/u1SvMYsfP2TGUbezwUa0Kem+cTEES8rFPn58C
/PitS+ha6LBnkJ5Sh47vwMP/X5g4agxHVpCDJegcfhOFPL/dOFajm5zN3w4dM2uKweRCXjcG4FZM
fzt2A7MkZPORrh34ezwCMhr6G/K/vt8PsiLJECCUbQnU8S1Z6exKLUoCt4xVekaByAwIb0V0nxg7
Pl+WSjyudiVmeBPBVoEJO3UCFi8EMUc9Bstk9bSE+bW3c5+h9ZF97JmRsIUv5Tz4/bj5Xd9Hj2dB
WNFsyillMreHOMCc2TK25R2V84mChIMOU5EENgF0Z0hgpzezQO4vw1gY9b0FCdWkf3ElfxQMaD7q
gEO0SzfZA0wOkhDy6+y7OtWrYtevukO2O4ZfEn1CsGU3YTKqzQETxhCP/3MB415+w5WG3IBs1MDI
3pERtsA8gB5WWMDN4MvE+06fbs05XDg6GnRY8uhN3SmNNGz9ZXiSiGgXlmTw7tX16174RNj5jAa1
X3Ev7/s9COfzEk4BudjMT7EKjzkEGG49EoMo14oZB2h/kBmAspH+tyTFMhT6sXajbtLJ+VPvzIpr
BqwQB4iUxVAeUgLLeZgVv5/Uw48yYea4J/TExaAGcsRspLWxl3LGPR6RdTeCu6Jdy0WlbMl/al4/
Sf+nYnhttNwyTDfzRdCzOhjMJ0DWnYYWiG1RxopsAYo5BdMDxhvn3uEChrA6VgPA7aMDM8UzZNOR
mDiOz2RiHV7hDJdP8ucdbZt91g2lzam/UDJwk0P5SzIOg5jY2ev7zQkihCm2W9ugAippiA0nSRLr
GoVuZWiuNePYiyrOugdzg+DePSS4i9/GsOTD0Zln66OfPj6JIuUigAdl/U8NThDtYl+CePByn6Gf
DH4ognmYFBaYwzI4wQI+QzetEA1qf17kTdpZ6LwAeLFth8zDaDR0uomt/b0zp1bnWYWExcYjE9tI
wA/m3hhQyrQAFqOCBlIRt3oy6w030RmgV1iDMw21pOeORk+XHCrTmrsiL6Yvqw9WbbhX4aFBTOD5
hs5bz6hZnqFZIRP5oVv5WPENTiO0pJfhvc8x4AN8ZIhMuGR8yQeOf9mTeQLOlQ0flDoOhC2Urrro
SCNIQuiY+2S6B30DpR0F0rfBHgYX5o+iabJsr8ZRWmur+E/7jiIGzoEbngsBB/n5B2oB9XSLNx7e
fVYORoNC6Jb8cDbGgHqMqxi7I9KB8ZSZ2J+IsMoYNmtz/ahtI4WE8vkQW0Dncg/8YIaxU1wUXD1i
h0SdN9aqE6DAmfFF5U1NT9MHrNdhDbFjw9cYGUgOcqumPCKdXEkoxr8QnQCUDV843rQo6GjJ0R/e
6tsb+bByGFWA5/BorKKaIAdL4/hk4of5E16Da3n/XL+pn5F6ghKMkpPRaZExDS3aB4/DxftD3ND8
hfmjbnMqDQghjHMFq8mwqYdkhRPLlKAQosfUET6NuUA8tq/IRj6BvfqT1g9k9TScP2sFrRO9rkRS
duEO2zvWIBdJZXzNu/6vCKAxPcF03LJ9RO2eysT4fvnyXjhCKbSJqT9wyVyjuNd/a7RsF6xgZER1
6MCXjIvYrnsOadoebPY+XpWafTDuPccUiYoZvK8B6GnebRhYMTUscGYQdioCbpGPMpWQLxZ2dq1g
oQNVJlP3KU0tPUJbFh6iAfJne+nwD023Ebz0UFbcuCv9IAM6lC7Ts3hkYG3dbiNFB0nGYUDUPtKn
QaRPMExMkAwYP4rFnsOXYrf6hZ8GB3Ccfmd2u2n2J77+Yj6b2JyT0ny2vETzrdPMnWjuOFgNzqES
fChVttvt8mJZ1voGkXT81lPjDI7uxB+4XulGqEztvZ+8PQy9p49gclaqW4l5p7SEnUQDmVlku/Ta
TeuuJE46MoIybZdMt2lHQLstI8Tv3ZJMeJIKaGwPn+liUvj5dJEQs/ObLgsc61OrWeHXxxxTw30L
lGtw8APG2nrck1HuTEjLmE9yhoMmU1INs47Eopnhi1ihk4qlIS1+ziM4OJoLbslslzE6rvp8A0Qg
5kHUzcpDeWhgaJB0cVuRgfapFZiiO2PFwCEMbQh5DHyQJ7NjMB17pIaOc/aGAdH4najG2IopPWAa
HZjpjKPww5vcpnwMRuVOZza7Je9O9cS83ph9cGhlF3i8qDELM+xdooTo7UB2GKeSBU9AuoEBGK9J
XwaRlMLgJ0bFWkIS0nju8Hu+HcLxYtn7sFWwseElweODKx1ONlTGtVX9kv0oSd50GGfNE0bBERg9
zXN369avK9snrV6DbydiTP70DLfZh+NEc077zA9RZUCLfzrspox6sT14QhSiMGNojfYQ7lLlRYBN
uMZkDp7AWPh+4KIz6q5MQHH+e/7SuLIzsyOnhqlSHOb+BKy3st/S6tngZzqjNadHT9ca8DOsiVv9
mkflCmCbr4p42ezfA13+NJxPvsobSPfriqYkBe5DgfuEmusNopfWS15P/SyuPX3pxC8h6VVuroGY
8PlNLtIpsMtLdR21MoABxjx8kcYBjJSDFBFiRfrHAlxB+Ut+pwvu/udjl0+bi54uANR5fAA6gKc/
bvQgicXhAmLSwweCBfG+3TTf03O1JXEhYKvcwFtlstHyAFK1jKuFTFFOTDyHiA19eTRys36HtwF2
xDhZULARvTbLV5/ThI5lE+wrcpoPb3LEPityBj9MflG9rSpotv8T1bpuVGXV46Taw1obbJ6SA6yG
3aXAXY3xNUbvDwwt14NVbG/khAILjDy4/jLW69lGvbwX+jn0gVpYOCPnglPkvSOYAeLbI/qZPjrF
Vh7JV8iEQrSK37Tn7H7WLkQAcIIBwswt+wURIvWAzIXPuVy3JqZZ772waNbNTjnXy2zL3gstEtrn
L4QEQAvlzOFN1x2+TeUPGkTWzHVMPj5YZc/jYq1yysqzDhoOPPGRXgnPE9SdPp5Vlh0b/MQDP7LZ
DxQP0km5GrmJNOvw6RD9daeOCckAtLee6iah5i+r8DSyscRtDmsA25V6WRZn1invXLKswTNKBl40
+yUvxJNRO/USpRBzI9AD2tuKuGb0Qi9zmh6eOGgGlRWGK5mDpdcw0V3xj5E2fickpS7z28oFwnq/
rSeWJk9naE+abvJSEulQFANcydMhqlMsTZWc+GHNKhU/ZH6Ov/EH2OIFysrmNL57WO952ZAhfY1b
vvMqTaHfCCUw/jHl6whB8DzuQRtPfM8AReqr0t0e35vErXobQt1/UcVHNyPsSuig0X69LK1aQvjj
H1NhS0HDixpPU9H8dz+TkO9iDBPOc9EJRLSSBa7kjCqg+7PRUMRSJmAhABcNDw+w0djEzVnW5sF7
2XRL470U+Sd2Jegq0PNrV2ydqeJQ5/J/hZdbBy5KyZEPjQwAfiscemUOcbsM50BfBSy7wusiTyxM
5btK+RcX9oiVln4+esOx3byNY6qtRNVMIc5p83ECidEYbDqk6dgUMbTEOAqPKKjPLjbEGpMQRpvw
+t8ADU6kNb7my17u1uYwpKvPWQKhp+Hbl4yrSOr7LAcuKUeCp35sRVuggJnAIonZopvqrw5/6nY+
wbqcBrgH4Pc/gS/h+kMxhekBysxk94J7dgg3jKRCaLMb7q6LqHn03hAw+niu1JyTHEUsJyo4MFzq
mIp499kyr1K3z52C7VLxeK6YGGNDcxtWI+dpOEnjF2iw2Bini+dvfoORz3BxOfl5UfSM3nAcN1Pa
YIyB4DQRpLdkTabrznn+5N8ElzDsmrpgBMic8XTwwpWOMwV0ostfuVJ94gWZI3D+caxytuSLUHHe
e3Zx8FzsI//KBeVY9Zo1H5KlRl2qmjqFutFlv0oPEjJEaHblfoIA5DkbJOqyTYh9AS5ThjWG6RLy
Rdom/B86qc5t6RHZtZwQmhccO8XT20UAMxnVBIMZkLD4B4cjgq+ryOaneZm2sV0ynsfND2IwYZng
9MzwYC8O2L+MyUgZodP9b0eJFttKuGDvErEjHCZreeIQ6IrGM8fAFrQfBekUZwmfXf0JvEJISeD0
gJk4fLJho0bHUfvjilNP41BjUzKwAaLbICd2+Iay1BgWSbOkRx6IaVIm20D1uvedaoLSgzpCV0fu
Ie3eMMUod0ylKJHD/A/E4N0COJromtMFmxzsL2z2OdN4B7zrUSpykPJFxIgtOgmwXn4FxsTQgEnl
chCjvBkFDKMNeUU/jNqYESFSs8mxWgy6A5umA0qBOIvVSeyWNK+MTQAsKHtoB5Tv0n5e1L0O2mf3
cMrtofBS6IIfR6+IEpoV8XzCoI9MJbyT2aFR6LaLV7Z45UQRME9kpzSzeisHpMoRQU+HClfW1CjQ
A07X34Szyk5JhwoWo2Nm5Qjlpox8XpXXExlT4LiAtRDDjoBISJxyEAt1TnH/CK4eU7mZVMGKSnFu
E4sr1lvxwidLlDpUSWhuIBAxHrrjSmA9qPm4snLDyvDiJ189X5CSJbMQKhKRFyAFsTZOpqXuGDzH
yHghdogdL7sxNJxlmK9ihtOY7wFwd1euhVl2uZLJWvUIne4YvqfrcGp9WKfq6TVxeCj4QQ52Vi5t
fY8EbNWc+B8eFVZWyZy6+//Vb+pOvi3FdbS1X9QNMN2HhaKMsTrj37EB4y8SmIldtWtyOgAO+JND
mz9ZkUSnkC8CjZATm2Xa8J9oiZNzoy7gWorZN+JJvqHgzCW0JpqPywrwHv4HRRMSCAQLwDV8Kx0z
q44TmSXHc8yJ+BrnOirl1TBbkxfCgI+5Xi6x085jyWXwV71s1h4PQdY4umCx9jvYt2iEGfn1fqP7
Zb2kxGMCWuGc9lK5deZ02HCqcXCSC1VVHgMftMQK+GblpeSfaXuIBdrg0hPzF9WA1/qFmlejosXS
ImfFk6djIeSX10yI+9qtwXaZ1fGPPSNtDOQvyP9qhtK6yfEVyrsYdjheldgCpjZHFgcHUiD4FRUn
yMtq/r+qEc46eLMvqk2Ihjx7gsNp0LcORw7nEDg9fwrl2qgcWILMhJUeZrTDc8td5wYrzM2aOY9c
nKwF0Vci/8MJ1y3p31jsgzB70leiwA1YStb4TGQuDEK6ZqzG2zvo+7jPZnYuQ/2bgUIBpRC5yF+q
wWSBZ6jDGV9scPYONTOSrVS2ebRJpw0ZRiA95ChSTYFpI9sgy19izDxHhUZu7vt153wi3JnvFCCH
4PWHXb1h8d7VRca4JDPrS3/nbaGIgsb2kK/hYA6Ycc/SRzsbR0D94vNo7zmJkJnLkzFeuQCMNuPb
2UYL2fpjcyVeDjGcAQWF4HXBB9NlUcMPx7y5JRd9rl7A4VDDsqQLNqcx/ZLXgjlKXCzoD8SO3CZR
mkj16v5O1jXiSKjWMD14VuHGX+nJ4wnd+ziZGqOroTSXDoRgcF8mWCXpnhwO1J79gkx3FPqEoxmq
J1YseHYe/FBXMEm5e1wqGg/1Tr/G0cKfNZG7ud3kNlV2JJoKZ8hFhnAI6dQ07uplcuFRN/jx51zC
pgdh1mWgpDzRUhItChRWsXhA1FAyJ6Z0OsSdFZVYdNnDI7hEuDvyS39pD55WCMDvznr9DLApFzxr
0Rerh+qWLb/srPpAffxFGd5RSItQwOsD/SU7efMtcHBhUQXUzMle4tRHz4dDH6k4444ynYykW65p
5F1duLt8ARitwyEIRgAZBLLF+uSFjYIu1XzVh/Ibri77TrXhNcopFd6OP8kC44fbQ8o0a3rWkF/9
P94Z/f9Swz0g0wYXFa1xsJQeWjGjTO++CYSkd3j9FIUpLpt9Amj6G7uQbQHs2L24eu4ABxsZayRI
qq2d96vimhMnEDiwnpkusSXVkwf4m8Lk9gpcRAhNcdT/oP4IC8MlBhhsT0IsOR/73aUeLYAzDExv
eOo44ph0wcxhx6K9Iq+L0mPsLLQzCToMG4OXTevZIIBArGOY9S8DTAgOihVh93+D28BWyD6YQrx9
ESw1Azuk6yUGia6ElyuudWQCLI6l3H8A9o2p9NQns6nFu+8mou+GU9yOuVRcJTnaILrQh6/SxH5e
U5BWiMTjW7L50g9l4+/R/kJ1kv9HZUmDw1WPfSIuXQd6rheTC6aAEwuIk4AobiYBWQqNOPKJqQmf
u9l/mJ3KYzLfjYnjF8Nzbh/k74nNWJa+CD516n7WFLy0xNwCuiUQ2HI/gpxItmm7K/NNhw5DrlzD
02DQTWglXTq9FQwW7czeD3+cbR/pF3yGF+QPjdEzvBO2Q/xQuBhcL+B17JNfGls6L9pylQghSEiD
1d2eEQUy7MN8zaGBhoE5Myr/wec+86K8OkmcGgy/LYP21y/CfS4V20MD+YU6f4mX6ldWqRV2lf6L
J8SWd+WyhAWHFmR4pGc4Kvwi/+puZY1jQfXDHTAqtwKpUK4vPMLyTdD59OCDYywxNNDZPMzAhips
GXecRwCZEGJrViCbwWRfl0dm+UW+aeqlnv1FMrJ1DaVKjgcsaACL/u1wiI3nXuUaDD6FAx1iLm5I
9cT/IQQvttYhVd5g9ZP9B4sNaSVzpClHYfKfzofQ1iupcRj2xFbrN2foQPRtbWmKNB0U4CXWnHQ9
bAVI+LKrWqygx6g/xJmLK7TtHQKTRVIS8+xjJBAG2w5aNacY9IW3LxdYRa/D+7RwKvj3jIUR6eRz
fTOlpMrnssQdfhrea4/O2WQLZgavjKgfwQtuhzlK7Zf5HjOq/xq0cZ89vJRbJc0zIbKSeBNsIIVl
Hn8rlxwa66kXJcdEdan+5b26Sxvss7v41jIqRNglOm/I6eG2sNRF95XDP4NGxCEGuuIA/dKz9JZw
kNfkvG2myGnmyUZYpg5ZjOvGis/t8rOqXEJ/bYp7VJOYNY2tFnHiOoJXbT/+PfPiU2JTL0DWTZ1h
hdBx5pc7zjTwC/G7yacOK1r/nkWewe6GJmdUoqcwnMzT/9AvTuiqYooW78j2o3uZMpWCfkhokL7g
XCyNpax62jbWkERzEgvelFP59eTSKNTL0xjfib/+gRqHrXnIfdFlYM4/kd4RjkU6IIGGJxcrCpsY
r/EVZFBP741wXrfhcFBJGtYm4nmf9EfIc1E3SqAgc8nDAaKViEkdStuKiSAYXrOEQbPKO5c9ir1h
kbElw3xAFLBW1Y7MexBZyFe65D0n5zw6aFBMU8QjAaa6b1MMHDIaK1pvOYO/QQujbVQSVWJbUMgC
Auhmwnku/yBi9ckJoks22HG5rsVDBfiDX3ix7B4iY2CVGjffiYUzZWon0iujsWsVV7jGT8p+WCzS
C8iMefA5LlYveQdkr1ApKzgymBLEgonXNL5OxB2egl5FQAj5iE8TH/iOIQb2d0ggix08/0CnDrez
81DPeqaTDI3aQx3O28Ez3ltGBf0OWKFfGUiR7hIZaqtdukBqfyKG61v9GyDuMRdpTc1YaVC3VmXj
J6qt7qA3BNN5NVYJ0K9hQZDvcNQBnLqZClkBr7KMae1kVT3JuSP0yKSQAGWVbMUbhJ8BVSADBfIj
6m1NW5mRJb2QqdI1yZfUdYCAgzqjh3imPADmCnTJ9BtI+dBhcXDMyofuUSJNr0wXXjZRQcyZR+UR
YxJpsF5HBj7Qcy+c5NLTlk5gzqBInCdbGL/tD5xAODtweERTAsYUp9/spGr3ELwB/OLlTb5T7H1w
JTPf0OOu4an1Y3qOavZhfOllPs1XSxeD1oyC4MjZ81lpFGH8OCtqR2LTUcXYklR6/tA8hnJ7wL0l
W6eB7H1L6WVhYmV9LGFFScwOysYJuy/1C+T2XLkcsAX8FwjTueoE4OY6WO+jSbZCjIOLenlSSB7i
VaWMNHZo6tc1lTJGg4m9Xs7nqIR5EoP1FL5Ei+3vaP0r2JSVtc/gVeDU7Tb9PvtDRaN/qX/Z/r0l
rmjuIZWwnL2XMC3pTKyrVxnyevkSfzOx/Vy1a1L5HT11jk+ssjbyg/K6tbRz+lURffgpwnhEm6ET
O4x+dNXs7xPkY/KcyqzOVsyEJ+4wnSvn4Et3kE1P/6iPnu+V9D9N8oM3ZQRqNgPnlqEhrkHSJvhk
RUumevIPEXQVqh2I0ngjJDYFOym0q4nLkRgdBUBkZoEINn/a2m/BtBOD5byhfhBAWH8H0FMw+kS6
dMr/pm+ofySapfHQexs+AjBWzWcd7gWcH5YZ9lWiVwScNha4pKyPmCB4tKFAQopph1RjMcldVD8U
Ry+B7BbVpSOmva19EpMma1Gyog28NmvkR+LubaVuvAeehgNph9b7lN2HAxagROtt6o1gJhe83uzA
UiZW7FS0CjMo0vP2nP7w1DMZXkKd5QzbJzftp4CovntdPj8FqY/IDBFALjXmVbP0VlGytFNHgqdr
4+YACaR0ADuvT88G1cVu3lMWwh9MdeOrt2HlgIiVrhGZ3rfy8x0t2mBbMDBEWD/sNZJ5vPImLQDM
IpyYz5PdEx39SFB/iNfnZKkwJDxCzUtnJ3FqJxfgpBcjeoRIrrJoD7TUUHB99TjdUUgkPlN/UOb1
5ytZy38CJqDpnViseQaswvANizqqVKhLG1X3UCJ/ztFRlcxiC2I+XYi2FM61vzElkPFJs+KjnATX
F2G4iMK6mcsRgV9aO3/lizj6rV24GYxMabSeMKyhf/nKVT9ycuMzclSZBULOomVBhwmT7SKAcBjk
3ePvmR20R/Ra6YbFkKpHDKrCnf/cynN6K36gPnSzj18TcWUC0iJ5oM+3RBuS2uj2Rc10Fr+ERYpA
3QGRUxBw08OmeF8MXnOjQC1+u5sabNovpsYFVhAwNjQRv6AIe68lA5MSjbgvhLa0NwjVpf1VcNcY
0X8YzgbydZJcDrTXsjcskFB8AZFTpjBfaSx91EAnWOsOdojrwrZf5qD9xrinzfTv5zZb4tHHMe5D
ziopPDfEEiyzLz7BAYWoKV5TiAW0LfAd4oNOSbKL7/GfYQI/AWQkLGA8IsJ4Vq2mOowIFcsRJvYl
v0CJk9WDH7Y/Dq0hPJUzbeIfhM7CVi/VJZXsp51sPjvKzLf12iBSoKjDtWePHYgyx0nkd+z/qamc
DwOJ1s5+sBzTTeh5BcRLBLY0Z8a1Q4zx5AfATrzopLDpWsaSD6L6QihCjDqa85vucLdzfrvWQbiB
dHs6WTSEenzOMGbfawgIR3UDanJluMbaNLmFMskoc7ipsf9GlMyyZSscPXwI2DviNwhkTToK+tLf
cHCZ/4NLgJUDaQeRPw18vXDGePStuuXang6qm/jwGQJLio8TYGXgAQwjujmyAKjFIcyQoFkZuLe9
FAen6FGv2MIWNYW3l1F6ksXXZnsN+IsZ5zALhWsL/CB+PRE69vF6iOiB6BQy8475vZk5cjtqKoW3
KbOJ4H3e7Q15XUUOd+B9SQIXr0Y+zwQCS74qb+n7MGlowpyneKD6mOfraisSYiZakXoC/SoOSbut
Jh5Upxb/LNHFJAArSkYfyTdKlDz2GAVAmai/RvEMbJMxo49JAZMRmBh4Vk02kuhoOK1A5kcFksIx
s2CTKnDFEclXC4MC7nkEGXr/gQQNgCjui0XaVtZ78BRjTakdBhZEe+EELelOK1r43L9xCUM0OiPt
xYHPqfYKkVXHYictSl9yemwI1rFdOB8AkVOwUr6UTdGZ0NuSaIl/CwxJ6updSnRF73xEVvIs3Txb
6x3Z1WMyh8tNgQEjXtjrUE8Z24l+A1+PovJb7EiNajIXz20z2tMSrjD48FBJ8FZ4kcD6ic3XrniE
LHW46n1uo+5oJ3PeUGSgIPiFsUx2E6+794+Mea0G4WP+lk8FAhJZ8lXg9fbIvgirPcSabfdONmyP
6i+RqsTLJWb2rY3hWBUi38bNVv12QrkO2KsvXzDUIZyPz3LUOfpeUjyxbNaRYg+CqTFpWOicVG4A
hd7GORywC2Eg8/FNeJiuBwhjH4w9TOMn5bxcCLv2S58bW33KPvRaveCZAFM6zT1iKO6Ip8Q3Ri/Q
GRwIEXo0izhaiQ8oPS2B5C6vZrAbtrOmsSWosBTbJV9TDTOuzCc0ka1G9twRP29mKsBYMO1QiB8a
ePaQ4UsoGGwYuGmG2EJ0i75eIckIiwsTn4pnu/AolQKIbJy/1AO55Ewx5OLqNeimcy6l3Rqxpa/D
P1hmpPSGKQgx4yQkWEz4xkm2nvot2Oihv4cKsZnb9BQZNnigMbWMff6oNU++gzOnryeii7N2U4o9
qIWi2KnhJ0AbzzUFIZVAR4VL7wzTVzHLN26EgU+DTn9NC/Q69hO0IfCPKKkd9hORuHT0IggMUWDB
BpW2qPA/34xIpuf6iG0jiJPbAqIDJ26pkfNVutK2TLxUU+mcdKEfQwh21FrJltBvaKa0lrIFTpA7
wV6+59/iBeiRTqGnVEZrCCkUGBEkvLqDunXfQLd4O1Bnvc0XVpBokSIbIJy+jMIZsuGelQYPgxl3
dtBhdm5ixe8rBwnLmGEM/gFo7jdOtEl37wc4WsZM/Hu6RMI/Gszoyw/OGzeMtcapxpSkXzPVrZJ3
yS35XvnJAZwf+viF1rHbgmB+nN5J7pyIzJkw697EBEV5HEvCAvQ05rGE/4AuihoD6x10Ztg6zYBK
J5eE3hb7fndsTcLVAaAVMX3crqgxDQi9d8HWRtoUWGiwl6DFe1TFlJrZmP88gwaoD9xM5Pi8QQdw
BwfomxUSL1qRVFSYaxYNRUTw2Tgnn84ltn60DsjiG9w0Vhzj0KJYdDwvlnZiDQDtU2Zm2+mZGTe3
FswtQZJnKckaUPaDKb0xU4W5IhOK7eAGC66rO4y9++P0D+ifroNCV8ucl01NtgPfJ84+aUYB4wvz
F8hvIE5Y2AH1aTCBLNzzAJBoV0QJOagnowRAsY51UjNbQ4UbgSFMf5s5zbq4xLhTxrR5RukBS6LZ
JQeWNzO4ySLeGZxiG0T+4Xi/QTt7FwkSzOAvFjgNx3isnD83TvNqCY4H3senAScw/m4PTMBhwZto
8iO8E5btrvuBtYaQR5LxoY/ugu60WGUy4JTsajHZnWOOhVV3QjaoXTWIxA2V/266BEevRzo7/spe
5Y8PKDwjRMKIuQ4p9qFmdda2DDCAcdgkLhKeb251KFyU9CC76Qk7iUV1J4oDGNlRNadgZTwAn3VO
hVMEoUrG6efnc2IxmQYKJui7pGpYH+Z9p0QcvQTUyIbdgY0vrk/0iOUKpDT6mmyYbUBmcCAD6Jxl
ET8IYD6BDg/sbk5sNXCE/6pR9AJOWuxpY+j2+rsrhL+4EpWMttu7eleueJV0sFhGylOCvQc/HdhP
9Oy76gD+HPCa4M+YRTCVgvAH/8Ghak057hya13UKlvFcck8O7BrRRueBTjZT88MglFahLNGdNSac
EQkLrhynDE9ItrSykDe5qU9E0hMPtBZlWIqyH/AtskDSIBUFX4bPp1kcpBNz88gGwY9wjMhcWKdp
vuS+xN/CsRH2DHVBZyZ36qLJmmcpgWP6eILw0FVv5MIBged3Klu3v/SFFUiAV/b8k9sF6sn/pbRy
Mgxi0YEaXRDwsl3VuKevES5tab7WuSsswlV/Jzu12CQbXp2CHGEMp/dvmFg8PvWhVl0FMe0DLuY8
WLnaB7p4tSBJzaqO0NJ4ynWv8NFmUL7BRvRSTCXm3Sr+DnwIWgtlYdhMMib73q1cBAPU+LR1wZ2Y
nV/mCazKFdD+73t+00Os+JRT7eNvAl0F9q1yTczbhF6NQek+PbHmz5QXBF7Poi0LJnTwLDRZ6ksO
vw20qbeA2Jy64YEtyRGIeiZs3xZ0Tfy1RJ/rYwHYPFlTRm3JCXwTb0hgCO8VOIStU84n//PWPx2F
BvK4bx1KlOwoIMW7xThvPjMlBAHOvPKv3GOxs8Nb106u0hR2GtfEwiFc4HPNac9teZ7e8WOz4JMq
eHtRNVoyh6VrWGV0+shmcg69+uU3WEkqTqJf5fwiB/4zvErv/TgxbujFz3VgjhMNQmg4odJdyKQG
PabDIFlgOsP2h8UA3ljPGVtKonrPA7467wWVIjHkjvD7vPN5LKD88fxOwWgOyKDc3IG0x4YUzf80
4OcdFhewpayAnO8VhIv6JNzZHDKmeT+Da1DXo3rQltlaO/ypyZFHGU8sJnWvFe0fMkSeVqyXeieT
rTqyX9GVhwCyc0DmenWQYLJD/39M9EUnfxWTDVcRIdmq4RuaCqrGrxhYhwcEGyZshTfDFVLs5ATE
eptuUoIonKmHLViMFJQBhYNTC4Tod4slow4owYesuRqgP/D6D5W25tTHZsd8WQyZjW0B0keJWwZR
r9kXAUqRkM36GPr5uhhBC9zoTpz/LbOacMu4oK0XTerWLDMNEY78nW3k++gVzrh+JDwwmTCmHuTA
onClWyethjNoPRzq8DVu1aKxgKAtus9N2u643xyyDDyK7fjULzWc9mFVIyFxtb2wjznPsC738Dcm
fhCvoGj2wfN/2W7eo3pzZE3T/CnuG7MfO+DcpYybj05bNpVyBEJcoLxDwgRZdJ37CNnTP9rS9x+b
2+np1I9nv6pXfIgjIEzUKVZz4Occ+rNm7Oa42SPAIJyrlnkpATzKOmeUR1cFSIbmiPMeL/ITYgPk
BQg6WAAOZO41pyHwT7KU/ClklA2vtogc+Wf/yu0Ywshc2ncX5DnWhHKVR2bbHWGafVXrya12no9y
sw/PSP2xPcR73OrhJl7iL/bbGXjaNtspI7En40z/w9DpewqBUXaopeBuwk33y1FvyiSCxDI+Z468
W7dY87ypS5zZIqAc5mfCtigc5qCqT2syekEExFh9+K3Dm3KrN+WaVOkrnHUDMpbJKIO7PG4bFH35
o9qUJ+zL7y+7cwbcEMha9uv7pMeTlm2o3kr1Uil/ctYC9i2EyjHlFJGV2gx4ezdGy6R/aZUZvQkq
jpdCBQURUKFdNpzmV2ZYFZk+1YEZKrTuRbBvKFfd2hPtSHeZ1ysLYATDL0lgojS9UHgmF67tFJnN
rjq2dl3gLqBY6oUhNeaTC3hlggBP6XkkHZEvzGWzF+aGf4tvuEyvQ4u6HAYwnpP7xmet0QRlK7oz
ZU0LvxqIjaOmPKItZPxc2xMvh3F+77GRRDG3gR8W5wv6+ACAEF4LbBXG3SralhBfGHjkykYGrNJM
XXMG903F9q2wONGmsk47TDZhJIZ4ZBQU3PhRoI23Gs3NKOMwnxHWCS4P+di25FhFvebSj0yNR9dJ
Ga15GWRQtwcgXoqnKUWxUxBCiJwnt0YkwsIerUCsorOu36hj5+FG4lxDxTkT6AV+VK+Ak69bU4id
uXyTaGWyBAql/cEzhzNZ22gYgIMS9Q5rPP4dPLa7ABMxEB3S+9Tt6JfTHJ5Wj9o92fDwYYCZ2xlT
v9NTn/fZvNfMz7Y8pL8Go4tvstv59bh21M/wx6J5wQtQK0ErGaBOY9QAdRr3Soh1hIeI1emOFqQP
vYSxE6ZwbFq7Nx37PAVv+2l4q1/DmexqZRdh6QH6Je+KdXDuli0i4WSpIk76q2Iv+YsZF1qTB+MM
q76+wSMprpfgHO+/cFilyKlaZ+KpkP34hh/9ryK1orCHzEomy1zZiC343B/4mL5GoiTB3eeA0VYM
0djtG6vKT+FkIdX225f2SDVbND3G1VDWAYsOzXNsf7zCQXjNfCfUNxLM6Y8d4U3aT7/yIzqGtPcj
SmnDN875kdlE9Sj202ymgOsUM9Er/Zpi2gWuQ5L6ZKBgIfGnS4t2Zb/MZDvdvJ5/LV05UXOcqJmn
wRdZ8Q8GDnrkdNKYtp7E3UU5pRE5wIk+LHj7ULTjjxchza9+ROYL+LQySoXj2jjo/X6QdledUzPR
qJgp0aBiBwt2jhvpI87c7KHcX73DJ65JVvdB5YIzBOcFbh27vph9cOMgQI+aFQocqCBeieES5wz5
LDJBRhEH2ANUumdhl9uGfZ4ZMF4B0JM1W4BReX2XXNAcH79dsy+/a5A863lINpxlpcvhq1Lg8Siq
JwlkPAXwW/E41Yklj9x7p4XZEdn1iQTt6lu7R6fKhkkZRrg2zWt5vHfVKtsJH3AZRkc5mMc/ks6r
OXEsCsK/SFUKKL2CJETOGHihMAwSKKGEwq/f73qrXLszHlvo5nP7dPeJt73tD16LJvG1YNYsYzD4
WbYNUWlNq129ZOoVD50sd+x7JCvjta2iRhoiZZRJ7UK0rgPPBGqiOVQD4vbOjgwyTuDLkGEdcGjZ
9ZpJ9fv5PsABg9dMDz1pmXXjghDUmifxsoJ/CFesIIIEJEShIzoTD2eWIUcjbE8yQqLR/JBM4QFj
+bUnCiVUwcdcZHKaF66YMfn2i95gxs9ht6geWESkeiFiNP77/gIX5gSnwCkIPYaw9l6uIR0N8Tlg
sF+ugXAo4U4FMeXrCagFbTkVP8mCue96GRuL+p9FgM5G18JuDY2xBP2H/CsFosqZWa/THVhSurKJ
IQe+Yc3FlpFP7Z+cB1ISCA0LKXgIbVOgwjoXZiDfXc6deiVsftlTYY/m8wTbitxwsiuUhosE5neT
F9aap/Kv6qROXZOECdAycLEJej3OkDMSfFL/HFvgZ09JRhJpa8XYZlCwuRFe6K/s0MCrK2cNlbFJ
7YXD0LpwICcH5vCUtpTksEKS1cAAUBWH/Y9MRo90O1VXa6xizvQF0Nr3M6mwN61W749T/SrxpgLu
pBLoGy3N4835bowneKTQWjbQFD/HgU9IQh0OEjvZ6b1jj8ybCUeDJI32QTFn12vZl6y1Ssn0fI1d
WXOs0bnv0/nLGF6phjc3WAIYI2Cv4GSH8NTOksOVyNZyOaTt2ZfCd5jGE2VzRGvzDwbzYPgsFSGD
GLHPxHgKQK4Dvhbb/0zBh4eUje2W2wK2S+BZLea3owKXCWwD2KnqpcLC5Mywsnn9XlsD1FMrjgpu
ALjcxBu+/QqnHDzILiCFYfpA5sFj+lj5nBEI1BUfJEFxXQdHPaMe2mXyhSQWOfB1FF/nTKW0E2mj
yap66GAA8w7DbjHTK/CMHDHnL4gXFhBEIqsQ6QtVDQf48uV+o/gG5rgccyTUXfLVi+YWlcP3udlS
mk1iy9zmS2Ve7D9nfa7PGGQqnUxMehdDOuDnh1260S2tppEypuwbOW3k8LjHRr7UehoVaSSifH0l
SqQUpDvN9lEK9u0smCaWq/Br8iStx+Y3Hz6NMpqa9Vnh7AflAjUlAFMIs8gt4kehDjWE1UcVRQHU
ibtKnIkikGJjOCXrKFlG5qmav/FWJxXzAkAZYjXHYCf8Mx1BTItU4TvMjwNySmwmOmoOXue3IeA6
q7cCA9BZtxgcTJCYW3Orl7R2nm1fOG/DiSHiZAoMRAUA4/rTqPuvfVNBCpJoV09TjADNXdZyJ4cd
x/bcr0P7ppBo6YYa0klHMXxqHrbSJX0dJG1rZGsrGTewHVFjDIJF+Uq9Op52NxhTAO64X9yb2BOO
7HzxgUMA7NS7IqYGpNqlsGjrVRDNjIa7lp+M5eBfeRgQx9veOz292XE2rJeEHYJwGcErGu3Wt25B
slbNdQo1rJ8VWMwkzFFHvX1DkFwIihsOiXc4fjVcQacR6VlADkpTovUpsYQZVjBfSEQQKbEmMM+G
mT3vMve7V5KLbmzlhvaOX/Ciq2msHQucCZl8MCTvHxipW06/Yl7xFH3bTUln5k6H+if3zO/OzCfU
Frq61xfB56RDJEJl9dePauCEgUs2nOeUMsB+jnchNzBi6PnnHiD3A2TUYWfFjn714CKEjC47mjSP
kIt8NhL1H4hM0mCsB+6VWdKiCIouPUS8vsbVX7+byFAG1TZQ96k1Lq4gWhSuAKhl3iwoB7TMT+bA
IyVEcvRoQh56FKt4ZR/6p3LM8cigJl/k20Rq3Vi61PY4AxdDkEttUJU0UMceocIR4fr4ufcYnydn
vCI+9T7BywjQqfab7ldvxsUp7bxZC0CH+siY2/o8R6lq7mw4IYRf1bZuDkG9jenwYlPoD1WdSjhF
XJGuONZCLrxMmXb9JCnnVLyMafjwbR7gkr/7NdyNl+7JKKciKnRS2hkwBR5WQggoHXGy4XDUyzFz
HqNX52XAsSTE4ARZWPv3sbhwFW3dVmFKn2MmZbdpuYUSjHAPk1/iqus01TEH7H4r64GygHr0gVeB
/qqCXzxmbyC6jBLfepZofnuPTRu6++FqnzLWoU2+lRw7+U8Yx8Id1U0/s5yt9e3V73OBwGQYPtVV
dQRXahdoao17OQF/x2Jwgtb9zy/LCLlsexzhymBSR7Ov7HGAKYw3Nxik+8GYG1ucjhKMTUMRgNXm
Uh1ZU7ZVHGu54GezNJ6zl4dQJcRmIEs4w3c4/B/fJzbE2NlyBkbOPgsosfhTQK3e1uwmbrQJqRh3
KIyxht6iOdT/qI5XWHjImFwqzl8ReRONxJtgegUwhK0E6yIQGvuMMvFjAqk3xpjyVvkuKzidFBDI
FxGqAtiHE5xrVQe8y0UE0sBDdV6LSjkkr0WMO58yobCm/o/7mJW5GI/G88p7T6io5LbQXSKJKBs4
g/B5CngbJoQhlA7E4ciT4aZDdsT2gESoBKMQggeI4UbzdZ/azL61tnuoFLgnYchHyOY2YLak9skb
Qq3/OGQZMeIFzvxLsjLnP+JkRsw3JOb6vWJEQLkjV6XKZDVXp8o9Z/OMKasTgFXijOXAAKRkgDVu
npT8xBv7Oid9uBxghwwk5+EZs8dyC+TPnqZLcxpNlHFOVp5aRfZTe4LXncypCyntGFONq3BCBmHf
wV7ISl/nNOxm6D0qUrPqOEhgbY+jxNPDxYu7szKGIjXYv1fUgpimq2hsrYBaxtoUl2ieAm2QU7uH
SEP0PUcvkmLqMZgPgpn5ecKZRzajpeNPPQ/lVR4d+s86iS9gJ+Rv0DmGysTErOi1uAazst99W4ek
iIbrzJvQjvubtBiomNC63YsL9F7FmGgBdKw3Dq+oZzMKboH4cfvHPAyxGLZ6fMH6wNMIiB9SI6+X
HjkMts0e9mAm2JE9bIzV4E4JJwig6lBiVwL+ewAhorST7wmFZJqTQakDlMo79pFsrpC3A7OGOvE6
l48AlgkcTTYoTPwSh3Qt2AX6M4QC0E5xOuaDYhqNfm+bsPdTMw01GYHrGtjpgxbJxltMsFF5T/tC
ImRwYvVCDq4kF7NEcnm4e43ATUWSgRor2Lj0Qp0PWEkaAp2gjV4f/obMxISi6ZNA/hbHNxlF7qmA
6jyxW8k7a/W5AaLxDdSn7c06RWvTdFJ5QtGSjnKGHXgL5AX7CUGZ7Zk2KFTkwT8OX7veAwKrZB9M
pf9wtfB0KlWvs4X5myy+VPD2tGeJVFCbI4KAiPtpDkBdSBUDKJXfUQ6tRBsFZPCSER8m4XvyFR0A
EbS9QZmIuEdRDByMc54+8wlZoMdL9K6DfO/7hIwCdMax3R8/cCuw8HyNOBDKULg5xvkIB6UQ9eBP
twr28VZZXGf9kUwKm8WNmxbzAFe19j1B4GpTrycYU48MPNhcGHN5nRw+WCz+XM8a7nyDM9s4Gdu5
NeUeUC6TbTC7TkKO+l+2kX77OaJFxngJEl7nsOa1DWj7KtqH23DJ1L/1wugCzja5AHBBIHnqmWEq
Uc8/U3Iye2ZOyr2dLQIm0ZPu5otmoiihr3ClpHNwFUAaCfFKQdaRs9ELLI5Wgp/yB9QkuHQ9qW3E
kOTMAmZz6JDBvwI5WiO4EoCynn2JKK1LNu2ZPwRp8yX8Ceg43ibH2JJkF/RSsHZu/S/HIE9xBagY
GdebHSxECSfKicYePZmQ76fnz59fkCh1hcAxXRkVYknAUvHpQelXtUmhqn6Man8JUwE+LW5i3q13
n4E3pVAURD/iLmmaUsAMi25MAGA8eMi0x6LkoT4hI0IUxuXyx55+bvoYLAYiXekUVKCrYbKuws13
nCM3JenlF9i1QP6cQRkD2IbV/d4WkCiKac+qeWLDQD9Rmm6kcCgscF3yWQsza1LNsHZyX2Ph7IE9
zrjxzTXVSUkQCpcofZL8yjP92N+aP2fQ0qPt02QMT8MVZQPmQ/e8PN8OOO42+PYGu+Jfzz4EjDOe
yb/Ug5wKK5EaHA14uNzLnCfFDwdB/cbtbBTaXkIhKbInaOdD/0sJqdzNI5fs/oKKJj7lVMYvSF3G
Gf3LXBDTRAJoq635rDUYJ7k5ZB3xhazq9ReRMauS/SXd6jccUpbCht9vpq9tsS6RFDyMcU32Ay+X
6/bzgfyTryDkX2DcSRQZF9pg82hSP0UTJuVMjAGYwN9uAFQyoPIA1TJAx3vvSxZeKNZFbhN7OYS9
V4S9XhuTQBlyCMjoQAVBXOEiC9updbCVA+mmTksCv4vNTh23wcaMfprvWNV9cPOWKnfqkKmmzlEA
IDfo8SVGzmCSLJsgH7SxmTA9mQh6WT7g8Nu4IFfzgfmrTcn7QmhHvqCyRfARX+pCjEPcxSFxAORD
UaHEe78CSEk8OJnkIqE23nCpRGwRb6NgyTRvb43sma2P/c20USlRmChLtm1gSftEjZc2GxNudfta
czNKzhLBs76IM29TkZP9oq6bsBoRS2kb3OM/kL+SaU9JJWWCyqKHugNHWYnH1XeeKUtOKMRPgDlk
q412zYvT3C/xfOUF1wkMScj85nPZycsYcCwGFm5jX8ueZKfzEAOPTRwuqsgHUHgn0HeE4J4zERfK
K7Y5yajCRYXrJBXplhLmgZZQbaAX+EDaTxxOryuU2DsaDbYdHSwByLXQ96TBdayBi1HwInl7MI+V
8MqA2OEvCaEYekQP2vf3eytfLvR/u53wvTfARbVoAlAjqODwjhLqGCA2oPacNH6ZpE9dDe0q2Usi
CnJcfyxymwoyVAIrcHSfdsSENnI+L0YGiKzIGBlY3BD1ANuCIZeQZzdxvOSvsEBw6YMPqEFyOBTl
4QMZi5qEERIWZWtLx2/6a4PJLgxUvpZIiEPQ0nF+PYjYWUMaUM+ql9+ADOrkzqo4Ho3Cl2/jQsvF
vDJEnrOnAA5app746RuN69z9XDopPZFWspVJHlmj63A3toLEl+z5tztfg7li0naZPRPZQmMtei61
GglfM5/3IUVD/mlUh5atS16N2pc/qPYVHh8GS7zzJIQZFJeUztffUp+ErZ/RFQ3ldKcSBbzNn9ZY
BiSG4tan2Sl5kTcAcYN6IV4X0eNNdYR+jMzK5l5YZb8NRmTQJ/gyaydCWBlDjS97IlLf+klF4jzC
TLVxIx5J5UkyS7gKonHsFjZ+Hl/odK/Wy7l4GsrSkJwMrKnNZ0WyrnOFq105fUmbnN816e7eJI0X
U67FedU/rF04wcUibFYSUwJFKVCNrn2YsbNcP3Sw9ak/FYpFOcuNmxQv+ZmkmBpYBicdQhxCZuhV
ieHoGDAyHsGEUZe7cPj6+JmxguMpmA7xWqduOJSVgd8kmyrGENuFpCwFE3Iv6OYksFGIKTRwN/gu
iws/Ry9UncXB+We7iTvEG4oDmql2gViNyRNRl51LPD1pKyezcdsvym8F9JHkqEpO8ickyWVSJoTt
FQRj+qE6L8Q5DrcItjJVL7mINGuEj1YxRreJks5m2ixf6SJ8PSMYGh0xNBwBLSB/XHB1RjXI1pWd
OmxTNa/Mp7nswHp5WYsPtRZ/gnbddce0vry6ZoTsToke8ncZleMWjM8CeBnwOQY35Y+XKNuPsYuM
SdesVXowB9miURGDroNzSgANIIx4RgPoqGdV3WYpoX/n0xddcEF2ZdI0iA9ydFapU8Qxf5dkZWq2
sBCx2Z0UmldBLlG5nfXkMcBw+vPb9Nhd6v6IS7XQyPEsS/fZWXqAfdXCNOuNliv4QuU6RG95WkCk
6DNr3SGBU9QT7ZDBpgJEZak9j9VTPK2VrYonhYi4UO01ZMoNC9pg8HaEfDCjq6Ft6X5RR54sjTIC
AQI17bOVXoTO6GDidfpdRQivEkrmju2mPUoyKYGy8OtW8vL+iJAk7qlZa4CECE5YmyyhiJGfZZ+A
XRnLU94Nk1f0j6gW+3Gz48CjXf0/xup1j+7cvTtSe7g0GzuWMK3mp/Cb+RAgEDN9HFV2RPJdhyLB
zRwYMPehlFQbyDPoV76aB1lRaVGsr/MSFAmo0YU5FJjjjIqwhqNoHnY7NuvJ+jh6C+kdoAtKCDI+
FwaKChcCVhTwUuNJxrJc8cONxH4i6EfiFandx5+B/uMV61AUXxE7DR8FeQrRNLQpzjrcfpDAkF+g
nZJOQaSfDgsgttK/F3ypW0ggauO9NDfOveuP8o+olIeXssNXArNZn1x/7MYly65BAoNny6KCDkTF
y9xnWHlpeGsWiS+gowDZKtEzaA/reYQAlPplMAASzeVXerZMvIFYUpeeItUB+aGF6PFWfBXJkswo
n827hCSbmxX9yTMQJPDbCDChy3XNEnYWHRLKJNjH1cXmzh04VYw8mlvhLA15VdrO31LwNi748MQw
kPt7gSr32ku++kTk7sI5EtI83WP0R2/TVbx+aa7QpOJywBedLxk7ns4I0Tgkpx9q3P/JTbVWqFev
xsoy8EMRbyWRFcJPs3DZ0l932lQJmSraTKYJ45OwbYZAPgweg8Dv2tqMqSMe228YX7qE4VRioVxH
8MqRWV34R/YgFQh7E5EvqneMILlpGJPthR5jXmrA+fQt/8SzOMG6t2ehGPlHrYcLM4uScjAOeCf+
mxVTaHTR6XUieKmIlYlGOnUE16HZRCcSM9xDAPR5NCFIiLySxqO7JyEjyp1AOPDgNbEhM6M5DDTz
h0nBBG1tl2XD6zU00A5+XuleHBtQqK5QMS/RiY/GNYndBrZ/BgEPwjv/qaACGagPb9GJURf1cA5M
Fu3QLrrBb1ON9H/dvtgO5jzHxBSZiSFsqkWWnScRYiAE7RBq7nG9OYN8PbhG2YRFDyjeXruoyAyz
H55fJ8yf0LwaXr2CbgVdVJ5bqAC4SAmxKvGecrSfzZ5IBVzlhCQp2VPwhgLohKatQ9zZX2D68RLJ
GQUnF3AgdO7n0tI0ZwDD6HPBYxFVEBtDTQP+7l1u9nM+QIIMyHmLbxNb64Ny9eHYfCYPHkCQax8h
moEqPII7dluwZmDa5+vvFqoKMuZCkEeEWBcsUxDwukl0hpGPNnAanbp99hAdYY7C6xxdHcLfAgoT
wAERV3SHJXVpLx3lllLejtgMdyqspElFLb9bIV8NvLby7H8iMqT1N6iK7NAptsiuvOfWh8+5yh1c
cyCyXE/Yt+swbYsNa7zb9Rf8EfC0pkX4YEbncs1o7ZoH9B3+TmhJXM/doXzAtf0buXKtwL+s5/ka
uUi3y86QcbgoYsNF/aZDcGpWjNnrVGwZCHpKOD9aTjfRsFbOz/o/jtN/6jw5d9QeYlUwza4/4hy/
s5JZJ7qT7eoV7g+oqGbU4rLErskOQRdijZjcaS1dk6detZXZjQX9In4Rlv8pZ2EzGviXIEdGH905
zaTeRXee1b98drgOYsbQ/NdfkCNxHNK5dA23BYaOtvWXelU+sIMvRKkcQeVM1lxY+huj+F3WgD93
glhekoXO7P9uLWvKYiNuqcVzuT2s37Nmz6RBxku7WQ5MAWin/UWUMDTFVmL+YxvfwO4dEK9uBmzk
NOzqscvyjfwM5wj5M71XXIqp9YPMBirx1zGIs+gosTnk5xD/h933wrneUvxopINJL5lYAYsADcx3
Sevo8H90CN2P7913xsmOHAvZfbXlfRtE+1dx2jNmtJqb0ql+QJohguRoH0Yn4kca0GJAccjPdBO/
Q9Db7cx/QuZ+4jflvbwXt449vrnb96zaMiCsZe0mqpbT28xU9jdxYDrfC1RQXsQg8QkdjKtc7VZg
sUzj71TGsO0thoG7pX543XkGb4ChOhO9fiDeto9YvLGLsJ+ckU8DJsIsmCuEaqhFyzU6M3nP88s9
pe1ef+MOb4xcw53tVJ0z8b43psCDj/2T8DccVDcuvzyZb4GKRIZbTGncd8u6et2bB+tXpzgh+b5V
IQvzgf+3JdokU9y92bNWAJvF4NMO5gW9l8xxkmOycJ1C+oYSQXqqXr5u9uy0zNIa6xIYdojhhwNj
XKKk2aJP5yLPr+Rndi/mBm9baq5wLiA5SlQwjGG6ItKBViPslia8Vf2g16rqSE/TsXI5voKeEQwy
VSiRfaFfvlsJbif28xEcCAzoYa85IN00lObWD6GyVyc2QQvbOEdHEHmc5GzhfPGJDE6oLdgjWPV4
FqDDl1URRDKNeNHPe6Hd2BHePAinMpYMeALfZ57wHvQos8G8sTK1I660eCo4iSZEfR1MKdnjylw1
W/7MPd8IiY6wmfD0G8EpH9bhMUSVHctp9mzdDBlbTTfJ1n26s+u5uM+C5mJVD/TPPfzlSBBLuatG
E74GuisqMPAeWBGRk0U9j7k20wm/T7LU2qYa7DFuyRKPazybHo5NNqkI8Fjy1ciqSLdhEn89pd8t
f+Un4yXYrwZ/M3RhZiN5APa+nl7ndBmcBSKhjotbsA7ABHD5G76tM2RSMzhdAdhD6pwgXbz1RyYq
b3LV3d7weGFwZJAPQIcMJT5s0MoVhQAaBykZ+HDBC3OYcCel5hfXsj9YjYoPcwXpDoOfDRHgUREe
/BacL7MmAW4R5GwwjQE4yBhKkmqmj0gD1iAWfvwaTppJ7IE0vlPQtNhn36DSIrZQU458golqA/y9
/Mr+G7EfUDeOqYkosoExPZ8iCIzQBqlnM4FxZqxj25NPVcSWOFjHFQ5ro8ozDoU01lb6KjvaNun/
AeV2wNa5JKf4P3FgQniqCONNn3+2wtEVn71NOM8Sp5xeRxAnCzyCKLG9j9ba0+0xDnMAeAP22ied
kS6JZNg2SQHba+xKbYjf/6CdBzsiacsblDMt8/CCfg0mJkQ/Ngzo5R+nxMSP6r7gjXjcPiUd8R7B
kYNFDpBvYY1cwGwoogCr7ZP/kyQIKoisQ3PTPr9P82Ct88ULrJIeoSDO4K5Tk/Cr3+wX2C02V7jc
S1N9AwUxtwWGmwVu/xnlkNK4SpF/xwcScJ4q62x7nMD0FxsqOfwfdEL6sjPmUk/OeWys39RaJ/X/
D/U/pg3kcZ3gr2oovAT0G8sQOFAdmgVIfOZ8YKWmky6dx78dVD+gHKzcBlODNfowKDAB6bZa0/vl
COYLSfYaa4BpRgUgqBfJHPYPuaNRvBf28Z9J78lkir3FarL/1w4n+8l2PO+HHmae1K9Whr+ryKcO
n0/ReMcGaHfUUY7BOvq9eeaqPeYUykLusOjoIORHAGGYtaTpTiXhKg+Oy2E8xNK7H3n4trpoDYA1
FcpqZwuqdIzWLCnT/bKviscCPY7eD80L/O888DWvc4uJ5kH4v33xpxgm23aebJNtMSFU84tJvBZ/
7lyIChpk61MttVsVJ7E9Bvjrnt+SVtYmZVxwQCFHABnAaSdoYZx09p1SH0YkH2Mn2obrYAbrId8a
x8JwWwp6CztvbDZHxr9kWrej+h9lRCDuYhNCQfY3GiMfFMXOdmyjOds9Qk3CHO7TZ7al4gZuHy6F
K+HTWKVPTIuvuaMGLuZK4e26Yl3a+imbU8gG0ZSGsiGG0waFccG6ZToObOGajGlTRLpZcUpmKkmZ
0tWepKk+tHzdPSDuXWfUAxpAkZvV52huL6CuN5PPNN7IP1SzQAiBf1JWTTBOg5uAaIB9mKw60i4U
L2yGbI94mdjPbE/+JQaVJScyJwlGvErOAe7Q2sBrkY2PABhckVz4k2bxlVJclnwH2CBBPwk2akqz
Q4ZjsgYAYuV7S0ZOxRwaNPpIxAMpl/7qEhi8u+8NxDbk0CCGDh24+v2NdBDm6vyXUBJrNNj8bKHy
D56pabHu9m/Uwd8RVXe+wZ4qE5QVoJxOsCeC1ZQJQVjoFEdkoddyUhCJEa0pR/JlrwfJLyB7cmqa
WO/s2KDWfE5/YydmcwfZ5Njgv2zdeLdo5Z1seE7eiqwpd4FsTIZNIgtJbYUv2NeE9vC2/wPH3Xec
VT6JpgqAHtkqOcSXsAEgp8n+rtxSfc/2Xn5PQMd0skHVyHlLIS90ueTgIR6npGMcEGm6nysHkQ5P
Afjl+OJZ1ZbIOappr1ctb7mIrNWmGYJBv674bIsxSwOPcxHDWSBfagzRx2D0fFKhoGOGDoHShGwj
Q4w/GdF+K4xoSmD1W3vjKsPP2keOaxBgXhckn0Eje3e1x4Qp3Nf44JwfBrhPPFDk2rozbTDNiUCZ
OVQFEvM3WLkF2yBzs4fici/SCXPf3zlN5nOV/J9RociFEOPZf8exZUIGojArt6b+R9I2hv4kRhhA
ESDhhMMnyYTPjH4W2hjL/3Do5v+Q9pj5EpJzSRAAkxyC5xssXduo9cksPe5aEWp7eUU+mNsFwBZJ
y/eWGazE0+KmHTm0QxghEcuB/Fg0SchTA4lT2Y3eIYDSIEx4dbFggnaWuDvYT3zwndY66dIOZgSv
KcM71N2E1JkEif8pogJWswf0lNuT/BHF80JGnonbqXToMBjaI6hAQZBTdToFVX+5ijYl8ms/T1mG
d7BilYg8dP2bIUO6Fhul/k2CmWz/mng/XJcxLe6G6h0QBiOmFdkiqow/KjL9ucjM2QWlaI+N/ZsN
RqbsY7quUdmzmlrtrqjmWexpFC2HrEUFLuIYxSfpJVFKGk2vvHpZwt7o0KNIYqoxIQzUeuIpmbSS
6ymkB35a1l37swzy87X0c2ik7UGI2kv8e52kxMHGeSMWh77Hkn89kuhAW5L1SyEXRX7MUZSF+Vnj
GEwukuRsLmYkDPWYpMkEj9fI8nk45hDS1UWFfSUoIkEyxhD2vcVdH806/s4YO3GF7oiytmR06W9G
eWAKechqUMAHvoTKhux4V/pERyJZ+z3Yi6q+xai0UITZWH3mx9A6JTCh/2z8sEYKWuAckSMXXq8G
ADxw/h0ljizBa53VuHpbI/gM0PTV9kcUj0+zGVax1O1TIRril1znCy1hF4z8qj0QpIXNjRR3Hoxl
YqlogieuUeChsCrtwzul3iXTmjhURqoyT9a4J0FPQAzYb/9XA7LEZZeKqiHeMh4ZySMXTZYzgRbm
f8zehPFjiyBV6uhPWUINglKDaUFGn+iQeDGnI5lB7y3ytLz0E20efc49difY73/WHcerNYk+GOrx
byIb+xFEBBMZdaXCmaNaGEkLR008dkTIHK08Yf8M8IdmeKHyvCfJa4tTtRZs1G6mE3RK0w+iagUG
RgGtBHoFx4OZH0lGYxVQlz4pCutOoo9cG5SGqKR05bBtDuGSjZ5K43O8x1BmYgksliHiffQTpOfr
KW6dvbwgo8VziS5J5puRLzpQXi+bfPO5fW8JeWEOmtYvZpaY44n1+yHIJ0Sjtg3nN5MUbZZEaNQ6
cDxsOCzWb1JOKumnjOapdsZS2LiuOG7SJXARE6fGjoFOBOWbqf2yJ+MW/5g9Xjd0LrQm92POougQ
178Kzib1GO4HplSKPHnjEJogfaV7rz0mJFbnUbmJdNPz/IFDCGvvj9PB9Gb40pvx54VCTuzGsSqy
8pybVo+N/qi4AVr/EU5q1HAOgXZI7M9yxI0fvHzK6WoibbnuCLv5kugH0G8+oMQ8DKJJ8bR2cFlx
naAy3555AUNnyV9pfrT/HqFiiFS1sCyGScZvYqXdGFtys3zbem3xomRv6Tn1Qsc45XPIDwEhdyl4
j3k5aUpfUOooVsesowcjrD2BKoTLBRQM7iKWDddszksSjZN95FKiZDPCgWgfHz/H9KYhcpN9CBlQ
UtRTsE+PyXxwV0/sQuqJAJsOwqjlJXg1RNpxPEUPh5fwk5gmwxrcuvNJPE7UKgOYCxB/TOGGfOAc
cxeBDnoLt4WI5OPt98grswvQwRAUCNjFiiLO5qphj2kszeRlmNsEVU3hFPSrhfU5VwDaE6oUdxSH
z/eYUQG19FlaYuCoOANJDc32khfkCxYKNhgURBzcIwrFWCx4zKKf8Y23VdsZc5OcK5dBnl5zktaY
Oy8Cgo0O19wReWHej0YL3XAhblN8n89i5OjVwem6QtRLtVRisdMb9hHKR7zX6xE9zePhW/RPupUN
Bu0Hxlp/v8IgMIW7HZXhGEQmHZldjQIcuOKXwoKE59AtTGeazzSjGukW/Rvf4qM7rmuQhXhRPj7c
0tLriu4I1saJEYdNxLcZfT6IweWFGQp6iI9h8P5mNXsUTdTJoPBGbFb0vHYOHuxM1sk6Yf1Gz8JA
IJ6EGgClidOwOvLLtBByENfYSHdbBNAMGtdKXhO/njsf+v/rhQr5sJEY/w7GGW7bDl0H6ZPfM06c
CYMTQw1LiEOFa2iw5iZuP9lT9Cf6FtL1pmAjAM1qss93uZ4zCRRBh2ERh1xClvG23BfCMgDxBXbl
1p1Wsx6KGxOGeA/3INoN54nOpmPpQHqCVUeXMhMYFD6ehvPSrAMxCmQJjRlbEIPMscLcYeQTOvJP
Bc7uxvKli77Pr+4NTDE4L9hdJ3oyJEZ59k8ul4Sbkc/PhalrbxBCwm0XBuwjW/DHGDJe/dXO5BM/
YtzpPXo9WDPf3lC/bvqG1cQjeEedfT0eRg/KBDAlj5zZcs1iYl+gG3t1Y92DByNKO+KbGH9jlhF/
x0O6F6IUn1l3HlcQtsdr4cPgw8WNWwoQAzDC2xrBcmMuoKM8cXO2N+mNB70eWTvGmXtLxeK/Gwrz
AnsjbL9h/93jm1i2R/pFbBSI88C/gMg3xdHAMAkGGuAGZDSBLJhXt7lXTLd7rs4rMVa8dnXUn7xw
uEwhVyRAv0PoerxV9Sye8dHcWCv1xEsoT1Y9J7EhmsrHpKUnpuwT61vqZXboR49RtrpKuH+MRYNi
NC1DKJrpMRM2NtScYW2TwucM46s7SZfqyU/Q3bzb+9Y+eSaYSuzR96xJvvk5oqW6ruTTdcehFSpj
U5nCeGruBV0yaswJVz3+2FC9GBry/E2neIOddIEaCmVLbncyEwlmuekTx/CdwZ3AhvcwN7S0eHaE
tssQEzhufXgAh9lMLdkoGAa2MfZDwxqDNHy5QApJvGyzWEafp3ovjpTeoS19t/o2pBYICan9tkqP
XCAL1H4SL9FQXnae/qD0EOXN+i2n4pFHUSAVLhNbBzrFevz3FnAQATYkUT4HkZ1855pKDKzelU3O
YqzGwp6NjaCcJ5wuuL0zdnyX0oEGyYxjc2KqGCt+VGdKNbMPe7AOx26Ep0yB7AHoa2iJ8j7Y9vDH
Qb2xqBD0JPUE72dOVSDyvHwcMxF6YfXkH8MjIFAhZh2hDG6QdJ10iQZuIDbcMRVkbSrXkT1F5tuN
lPHH1boJorWAqtd8+Av8TAL+4gB3Mern6dzFoelRfJa/lnftNeFZ5Z3iAm5EoHZ1P08Ft+VuJB3j
n2EBRtogL3MQ+iO87kbyLr6O9AtPrgxHfeA8dCW4QlULFRlMOnAafjambiOuLdIxv1PEmhBHh2QA
24L+Fr5qcoV1AZUboPcLAub3ydKIpugctUVuo6YaRgR6nBOXtpsAE2U22jrMXFa0FbKhNr6CK9EJ
3aoSBEh0C8yQQMVndGl26BFHWEab4jKgbyi0BAhFMU7aiuMQjMj4Jn64ECZZIUF/65HDgcJnX4zC
zwsgRSRB45Za241Dp5kX/e0zqa/5xGg9UWaJL5iSIJIb6fZiWjRQr1H1DXYMZjNwmXG0ksnBG3+x
JuB9+cUiYZUneBRmTCmYXQ7uQzw1uk5j/ZReXUGXjjyNWh76kPVDvb2mxojVS8xJhUsXKwr5FBMY
2Gme31/QGlAMw+0sO0pVjPITnmlp4fFHHh2V2LKONfw8OtFCZJHQp1tzZJO5XFJWUoeGRy8BqxUe
D1fI9lPdAH0keTfcHVl8bGGFq7NoXRZwT0a3hvpJX0BvGgr0Tt/gG2bMI4nE3Yh5YasTiNmfbPo1
CeApzUuueCifjQf8wpHhRDiq+hI3sH12fxG6UtV8Il3ehAUHY9dvUhBCn0Yrm9qmansFixRjptTH
e5K3w9dzbFPXZ3CRHyi8yzNzC1t6Jg0NwHYNm9vcp18kzbNvOTOVUlcQiDf2LUW9AfmZiddBNhiF
R5s6SeCQsPuw92o9ihe2XLo68BHS6qLV2JTxfapj0XJewUKyvMsUjG9wyHc6Cs9+3I9ONVVme7OO
mKhAN6w7w8dk8wpZf011bDKxtksFjATz0dcEtTkruhy4GlqGlbpPMGUEnhRllTHhGYFa1hIW286A
vVJxKQlLhwb8zJpOkR8JxUDDdQLIxgyyljha9Ut5rS3si4r/CAuQ6p3pEjiMLAwaBZDQ0LNn4Iwb
JJHBohEmRIMH3lTIpz/2jCrwfOkbXq1PhKEsvYGVGRcwHTP04Vub0OI3xMMM+HesoOqsPV6B/1KV
9IUT5qrBVcnY4I8OjFtDdcOADEM2DOdHrF0Tv1xyQMGWx9rwe0cMH6BvjdNIhuu6YPAzhdstTf8m
k+asvmbWY9BMNWx/yIWgPaDU8de/fiA+/SBERQuQH1Q8u9E0URldAp4hABuW6JpA/jcDp2RPuHpM
RTseJ9q2Ii+Fihafufw/mu5rOZUkiwLoFxGBN6+i8F4IIXghLhLCe8/Xz0p1TMxE9+0rCUFVVuY5
+2wTuS2vOGQmYomGnHvBszyFz5pK1ryNre+xktOVTfwts+wcSQ/gMOUXnZl4joXrRpzwiJP5SdYu
7eRzeAnOd4Uotie+LlvQG3mGPwn0Bscejn80f1v638Pea9bjWxdld+PZVSSINLkKP0mzj288L1H+
R/AJu6w1bTn6ZarmPRSsfz3mrpZeVXbpGnrWaZp7RvFd80kBkYB3lY7ym/HPUlWmVHra/BJc0ovT
q91CkvTirOH+yC67XkycyH0lW6j8pHagbU+9xUUIE9dOosPFaYAgGGXeL6S/3OoESHPNBJBx49xH
gPVguseCKsY2mNm6hOK3+bwOgUPq9nyfRQ8H/wbX48WJIVXzlVyIsYPY7hp0q2+syGciqtPabsJI
s3OGi5PqBv6cj9zwuXTU+c+DEF8zOVrly9ccdrsiK1wuP7fflxO5N+8WuWLzmqb3A+pu0k3r+Wlp
eB5WNI1KiKBQt1gszAlaxOgYq1GS7HNyb2ZpQ4ARrX9aqEy6u3zUiVQQG2SZXaL4rbeMVTcXGky/
gudk0FLRopyKN0GzSaTtcpJrF60XSxdjVmJJEnozeIFbEltNk0vuznLmjvqI/BE9u7zmkj/eC0ny
3mGwEj5XxJX3g17+vi+n0pXE8/0uQmBRntAK8zHNhMzfpQ839NdeSFKOC5EebYYP0PuH1bdpSDy9
9fn72fTIi227gsKff08RE7Ob1fqel4LtgxWi3TArLd6I+l578I104Yu7dGUuPn71RYoytHM2JY0f
rrNk6k2YvAW06/O0GBTeXWc/u4o1llbImUla5OZMurn2IVG8parZXCmejtLuq/+jQo/yXbcrk6k/
9+VkopwfJWPvXAQPt7L8Gl4CS1O0GB3Ke+ZYWRB2ib+JNQoJApwb/6Q7Y5/oMXRlzveWU2IrqmDG
Yy5jPTyaGYnHLt6I4IsqdcGudEZ/bFHheWB39mr3dJ9MNbWv7vY1Ys7cRjBgtAj06tZl+iKqnmWs
PJ6mMowbC9ainJ4SaFlFX0uEnWg8X1ZvH8nBfcY1kpnhlTvW4DzzRufPOsPEHai6MGJEunhojINO
aoWbVc3qU5oT0vm3a6ybSTaPv2sN3kfyHzmw37Uy8NQJ4DmViNbJtpB4g4uURikIONfvE2YL0eRZ
Wn2Y1Jw68dmRid743lqzun07dDkkuCxU2LggudJ9YH1fuCSmR35/bkq4j5rxveU2Ozp0NzDrQeJs
jiOmhuP8+3N2qabe+dydhTs3s5jBk+gxCeYUdlAjMpfjyNEGYYzkNIvJVE1Ix/iXFwZqGNt4NR+1
Wz91qI0vHxn8Y+aAXDP7NkJC0ejZJqHeD3j2De9ZjUYxNnxF5kie5sQeXBNtQ0P4ZuepJ822BsTV
MdtGto6Cey6mu/b0DOkXo85Ug1+D5B6BxyI3prv+vn0dW4wHGsu354DDVO82tQe61/NEw7maaVuW
Hr/0aJWu7Q+DM2WbhCieifOqDer5CP9pISWmBpVTIcDaOsVrUHTvl9WX5De85sZ6wMvSppCtr7kp
ekD2zXP6bYu3hybav77IwEsPHDjMNgykrlMtKWLqb2tiHL/8tvZv958g8Z6/XYb5brBXzBTXyTIZ
tHvmY4yP41R000Z/CAYLQExQA59gCzqKZWn5fiFNRJTjqy20KgjdJYPEDaDfQKrreqoJ2cdIGp36
2drm89q81mCgWgcHZSLAY515rHrmgzQprgfJey+W1s35uUPnegwCWS+5YH2P2IHAXkrfWgZi95xz
r51LlC71wtjElFtQ1VbzwJmi2HOD1WsFo5dmspb/oJMvHzre4aG/HJ+ZdHhkdtX7oxIOGzummKy/
HcGmYUfcPZr8QvmLrK6z3aHEIsOsVYKVzXybKMckJov9GZnK5rY1j/dhIoIwWqSqvBRti6dLe3Ob
XR8VUr/5TBC6tWnXuHGaaM3rFvvdUmAqiRYXzDBL5xmRA4LHv8vH48+KIbFWfQfT0gPzhXYcoxBZ
9m1SkSlae/zcK/l/X9KY8b+kJZomVRTLxUvn5CGdbfo3aeSjvfnleD/Y83AIjkLOBOxKtBd87qLP
t6SCSAxiuV7aY1/ZH8qPn3BGhC1RokZZBGk5DkOvp3/SP9tWYpqZPgfPsWPxPf65YWG5LC0MlNfu
bHvd9pzN0Wn+MUp9TM8tpiOpxn5wAOXGNhGIUIuZY2dO3rHgOrmvm/3UsGLa1gYBqrFa69B5DAvl
Zf3Mu3zK77+zbPmiZ1OmCDty8/2f872Yml6qz27SMBAjQn0c5u/vmWq8c/7GZrIexF221zNBkBW0
8Y94k3Bm0RM6UIVNJG6RunfxLG1+aSqudD11Xa/J/XJS1yMpyPMYR6PXgdnvUubT25XBcaGRTmhg
99F9NFlWYmg2pKOO2SxmZEnFu9ISsrxJVh1mh7TbTUTPIy2sJnqxxK66O1aSXcXIRKD8vpq9V6+D
wvDSuWLbtNIjX0R+HThApIiU0pDL6j0QS9+2ivDxYXQx+nq/fCSaGdBeonXrrwPl+u35eardaswH
Cu+0xtSfjzd1GRPTTay47G1nHE4a21QdwyAjeMg81LP4elOZD7OfW0S2jqC8deNiBBJ6FT3h3tnJ
LHbV2Ez1Vext/uCSWO8P2M/pu0OtbKSmmh4ughc4tLpEC/xumZbv5k7r+iWnhL0/3vhCOmBcjaHq
QQ2g6I+LUr9EKoGtwhpTb/qKo7+/2fw30118sHSW1nOD5621HKzOskvK2e6r4g09WdsV5W0vpjGi
EUzx6DyAZqW5aBk/X4uJXmKsQN81rOckO/Vb63yNQkETParZUa66r6DQLrgne2NGbTFRwcuZuYN5
SOrfpp2q0+4pqfS0y+eXMkde3wvfPTwxy1JtXmLzml1GkxrIyvYC6mSa82yfi8u62tys//YbjzKf
T/7e5+hlf842Em21HUfV60jZqBLTwVaOdbphfUDj9TvCGqIXjk7v2c7qOzm4fu0/nnDEDSvwS/sY
tEi0xezSEiHORgiH8IdbOa+zY3NHIfM4l7iuRK8Rw/UTljlma663/Uh+GReffyCt/HmmGcnoIWMJ
LbbE9s+xOxZT8JdCMa+fY41Tfd1NU+WOTxVGlCRsmGcXnm1v8058uO1OOMXUHn/Zd8ztYjWT+cAx
xRnKG0ZanP+y1eTQOLiUqsXoqDgXBK0jYgT24XaEu/dnwp28lxOzy6ZiRGYRAThjvRzQVgPWIZHL
4XzZMS3/fHmO+c8zhl792+tgIf+9aTTPa3cCHIdV8QYpep9ZWVEx9julAg8WJRBLR1FnMpoegRHs
g6I3LwOAPv+ZfEkymiW6u687DKVjFN8SJ0w8zoUAozMFlg2X5MXYGbFwEP/IGJnfm5lP2qTEAEXd
5cfOXclz4ES/acNN91+5lh77ZFUpOau5VoxT6/PDmPXaR4uAWEKsDr+K13UNWrssxpQ2oOrDL1Gq
p0cDL56lW8DzAQwf3lP/9rVNg312MMoJUjbRK8gZqd/TvgFeQSP5CO17tP2yzYjEhMcCYsu3QXp6
WJefl+ZXtvd8FucKL8q+xrZjsHoC9OUhQp4NJtyfl4GQzebyk/8CO85CTQgc6dSqx+A1SapES/fm
Hnbn9tgx5GG0KJE5PIn8SJmKoHPXat99WgwYi+5LTK05I/dHTXhfj9AA0tDEyq7nQsYbJ4Yrsar4
urw+4q7cLRLgnPBBZ670eIvKkmjlNbpG+61cc/nL60/K6qb0KGXLx9q9cxskuvQfkSeqYg5YTJKE
PhlIwrFLi8ZDQ6KGZn5OGjoooBT/ehuF2U02xrKTrUqtYsSPV1np3//8CIcFSVvkGQ1MQPcQkTJf
FVPnbiWOgaprNet6ssUb7RrBEbK+GuqKKdBIXTvZqadQwBSqHNVGYOqX74378GDK8JWurONq9pCF
nL008NntgL1049Em9ZEjQqHE4nbxp/bANZYgRYbRN+8Yb/shxosSYMWOPzjtvmb58qvFs6GBErUc
Tb7wRftkh9su2Amnl1vZsXTs0Hw+pEmdKhKaC0/jC1tdyFHEFPWBPDb7ZDF1fJt/CSZSEfBiHKqX
Ps8/MpCPo2MC7VcelSzYY3/Jheo+XYw3vVtOfmxQtHj1pwuxCilrz4ys4WZ6mFKoEKV4PGZxmd3J
xmpR247yVdN1pGUaAfanhdFq7HBd9znd+vt0c8Ka0qcdh8CEE4tPiQCzc/ceXZv5curNku7ky4u2
A65ueNTICeI8ffElqtwqolQrYsZMlnD8eslhPGQZvq1my4hnilciCJRb4/nHpAhpbzxZb+ULH9Fj
9/LvUkoUPX28P+qXlosaH0oDQvIssTEam8SSIRf4eIgvsF4FfotA49MxLITTxzHfWUZglB8oc74j
dgKf8BuVW6jBM1g4WwLJaW7PXhNv9f6xBLTMfNiVd2Avnp34e+V+Xzwjbq3UYFV1PbLpWhQbUcuW
MtnGrr1opJunsZWpx8D/ZcrztWhc2tgQ2eJmfCzny/F587r/IoKxXleN+bdVbkmyecmGNXBrJcT5
GFuprz5y0jeCwGJgXx0sVXrT3aCwwBC/SibHBDfnbtzf+ovWL+ChM3GuBwdlM5FhYlnd9E7j+Tcq
+mtAGjUH/g0vs2N/HhQamL/xMLs/9LZ9aZH/ZSX77ad6hiUpehqSuahN+MHP9jtWPzcLvbsN89RO
/Jr7XS8YJMXst0Hf5OvGsPVejvdPJeNYu6BpDtg7zAc4CJByB3KW22W3exzbgQpm2PSTq9sQbyVn
Y2xVX9+r83qiHRs3H3DPAKDqkJ5f2S92rAJkbts6ZoGjrRczZXlbjNlHkVCfeQSjIo6JE/rH2t7y
YOIfbX/gPJVYZDbRW37GGrEu0MeuPGm+2gDRUl4s4LOW+DQMS/xLNxYldoNNfN/ysSP1Dc2/y5Nh
aAg51lSuOuzwi7Ees+ldPR6t2iaHRCV6TpEDyoZeYkhxPuliKpc2n8ZwdAwZDvEDq9LiXYwtgqTs
aNtYw2YcLTvb/plTD/y/eB/KhynK2KIHWGNCLFrP6t7Dmj/JDE021u79snv9SDfn98rj084nOzvw
9O8f2x/sO0Hbv65t7hdfA9MYE8zBicZk6KZ7DWPCzO+9VpgZlTTDFWcqU81XVwZLMnAfL4FrRUQj
sWa+mOudvzKtbGdZm3/Ey05Sqn1T0t7q3y0X2IlEopjBGAjHZmFsDnErhmmhiz+vnQQt/BnEGz2j
Pnw6D5fnqgnBfdIy7YsnyN0CYH17FpemZ01IYj01BaMUSqbQrYeJyL6SaiSGZ0pXSKGrmSlqjlnP
zUuKL3Djpnwcu9aV1VDVazDz6WD2jkcBS+tRuBWzH0vF2KPHYPkDaNi5lBhYFNND3jnls+He4S0V
WBcF1g3We7a8/Lj2Y5VYizyzLOFANMayu/vnBKQ5jpg+V07fvC8jBKd/80vdze4iVLQ50tl3zBFZ
vH9dLuV7Xy7WUMpWxYhmMo/Ys/GtBPLEaLT5V9IgGFWea7dKtm27vVRO7di89Wg/m9m+yrOJVkdH
UUfWiZ5TbewHEn9grgWmwvrPtb6IX1TiKjOJqELxQ36czaJ7GodeuuyBG6mAJx++O/ObLa+qnKb+
qc0+0ACLq7a9/Nd7ldZQXBQXUbKGcf5rUGDOeG7emwbiy4+88dKkCtMutIyBxgD317uKZ2DiAVDe
DJe30ro17zFknKtYBMZNF7eyoVeROVDqzY7dymlCoQA2/nvnkiuqxSpO87dYM/ORLybf7pEl4N34
KieCU+9MFtbKE7NDkMakcbZ8rx3Fmg6GKNdZNSeDS3TiFDGRBXqa7VqFKjZXURiChzuQx8/9R/v0
/ic4myu3vjZBCBc+LlwIof/0Hi4vykH4jcQX9naEjEU71Gm4Mgn+uYdfYqdkdd5aDVVr7EuStXmy
fKgybCkqBYoLV27SQbiOtfD9u4X6o5L5t3OGhbVqwCe4XCzP8odFffVQLHSX9nPPysOjnA1Ko3yb
Speeo005v2q++hNH2q5Oi5Jk8EorWbzXjuWNACtOKBHDal7p+vP6TbqAIORerMNZwAeW3fGh48FU
WX5kPW+xlkkw05wG5QNaRe+aL67bZzRX2vXFO+pCvqzcCT+X66oDu7GoLmjFF6+1zMAVdpBG15rF
Zb+jtfFBt01mXK27nL9TC7d3d3DC/wUBOIgEW/xjlxA9is+f8J7pqWhSG0SiGdjTIDd7tGl3rjxW
FHekDzi2mXl5V6fLfNas4SZWZOqTITWmuxi52tnvyxN+ZAbn/rWrXxjdP/5TzdzTRYzVMwVIoCE/
kpVLqp74laIUFeqZX5zO+Y9z8JyUm1FnO2Ivwq5ApblHWG1d7Kau7F0f65g0Dgc6ZA2zA1VaQ4CZ
4g9m/dvm5RcYYSkiEcYyDesgkwdYVY9fhcGllCHvjwTDlc+jpHlWCdwJyBife9de9t+jmcDMLFs/
WklB4IpUHs61jQjy64e6pB2bzdk9wl121djMnFLH3E1NisBJveO7Rjvg07l3uuwejA24dW4xBJNe
Yhec9xblUwPCPilXht8Bx9L3JnLlRzUALWc+JItOoLOTO7TxIForOYeUPDx7qJd6D47nAVDzHKX+
JT7P3XxZWR9lupOiWVX0qOj/uw/PRngy9EgTx1au7rTIl48kltvO/FA791Wch5bSdjVDpn4rkHag
oc4jYaxTy/vv+ezkJ8XNs57d18RcHMa3mYSHi2Vxr2kC/OhSqyXlvZaqHVrJaXKoThJB1lpP6Zvu
rYuUVuEkSJoeDl6+pne0zAv1cGT/fLNomE4U94kgft7rsFvrb6cwNROd0v3nkaiSDNFZoYRPALtd
j3TMCw0LXNk7m1mu6xGk4IrmPg4fayC+kDq1ZHSYpc+q9HNffkGN4uj1SeaokM7tm9l337LsXGaO
6GALYIg950samj8zxxadN4fIvPkKujZ5lPYl1sy3FRqNa9f+i1f10sunFEenVqgmY91JmxrFpRAx
sJEAzxZinM17lwTw2UI5O1x2NPLZYX64zrWWdISC8pjYh0/weLuFCG2+UGUR7Voeb1Gl5mLlFtV9
PEoMgpQwZBY6KrACiofWYQYG2NTXiybN9W4sM96r+KukMrKy1chwomiJ6vpTrP/XlaTfduOlwtvI
swclSCp7CPU7iH3d5UhYdHPSeX471ZvZ4KZSE2/nUzr2k4tK0q8Kr190jRdv605WPzlkoPH64eex
eFV0TUY3JPTtQ/v68XRqFupPm0LQdXlIOvb69NSSEM/s5y97cjB6rWhZKNP2eHfvmUzxNQob/aol
xcRiupdZ9NUW78hgu3ZYrOe+IHKnSrivbytJLuHuOh6C1t6i11yEu0wAbTudFAvVbDvbliZQp/oL
Nyvbuf0WbNeJ1ql1msnJWo3X5XBiHcvXJgJZoff65UlGueEJ3DeRA+tXT3ju1qQvjjmdZFB6nK61
dHOncvMrOazMu37ShkPD5BPHa1htvFowLfHOEMZ/HLB8m2ysx597JzObP3yOJFq/axkdMPcUPz32
a/fmeRKcO9hFiCz08uFR1N65Umw/SNqnK+vXZ49xMLegF6V0I9FKFEoebpoBurlPrdan0m+uFRSe
te5qf8L+C6HZVcWMofm7KPvG2d7FOsKj4s4rQl/95Xuug34VCXQbu7bhymW6TLH1KImWNIIu043q
Zmx9Jhs+vpKdFk4wohus3my48TaC2yw+DW3OOD09ab6pQD8f7XO2HuteZj5CAKz0nKIS/aLk1KN6
yGouQ6B7ffJVACb3s3YHQdKefWEI4nxKj3ECkButqk9tpJmGkkzd3KGBvbQ4KufqLlDu2ln253rP
LGf/0MTfWtmhqxYv9LSxrNJj91oaWJ65WeSxRTAzeXofBK1wx++8BZwvy5FJfeLKQ7H+9NvJBqMY
WxQUqfL36Candi5r32LjxVjMNmAEs01dxqRlWILVoXIcqi84XTlzr1rM3or3IKTjmg/95NEW8Adg
hHZeZ++fnBbKARrwO8F3inqqiCW89BzFmOx1ST6uuOWK63NtVY173ITtKFmnxD6whwZ7t+b8JxEc
ziTjPik+56d6auBg1lP8pagJOyGvc5teKhqhg5j5P0SS5MxchvJlazEI5Q9tR2vqV1WPC45Iijub
+302U5+eXEcxmzHQefAG3BJ2j+OL9iWE/oU1MXG69G6z3dhHTE5drddA85wvL7/vzgmAJJjNi2hH
4jbts5jn6DT25jixpAbacaJtQmepgKAIS5TXvu+YxIKumhfDawwNBE0+Wtrl8fbbPQ+C4S9qWWpX
f2RQoEzZflOjKjWuH34blYrzISE0iCj/59mMYeeCA7uF3qU0qZ4WCHRytqJ118cJR2Jc/6KkaepH
aR5cqWM38w9ogjNjavV9eN/+aFgFhCjQfYD7xxyy9Sd0xWoXDVE+/6xHQENX0VMycS7cuM6Z+jSB
V76caM2tdtP+1u1RenGrUrFabJL5juSrOydVrrtqxbqhanZIx4WRO5113T+FTwJuJgqpIOBxfQqh
Em5d63rE6vpr0thfq9vRQxtdUMZH/hlU+LoN/miA0GDPYA/2gSyodJPsl4dJ8dY8Rak3GpyOMKZ0
w268/CZLN+7oMir3yBIjuyWF0jPkJSx/aExw2OorBc76a1c/6EXhL4926CjWzb8aS1W1UoRJJlX/
MCisehYjyu7GssPZxEYS95t3ImFCiSYVpqN0akmQDP/KFpxrHG+Dh1wotL3WgxarZyeFdfovvpP5
8p6oSqXnYhx55IODGzhv969CL8voHnFYC2PLVgMijaJhfl92Qd+2SFTXXf9+/AbGa3P5sw36b2TI
1vN71V5byZ9ubKg0g3ANjNa2+zZVbOku0k6XCq4qSqIYSlVeAMLBPXK7Vji63E4oQDffTqcqp00R
QwiDEq2XBE3BVKguxnEdHMab7aOdbEBZgdsndbfjkvv+uuzgV5pz3KtOGiReJluI/ILF/njMixKr
Ro3Fdt2kh6X0zdV94mXzUj9/X79RHqXp9QEiKJC3ECXCGeyQi57f/nj/riB+rsv4XMjYOHK/iO5i
Nyzt9n4WWxUL7fhIETpvmZCsZ6u+GpRlq1jIHm5CrJ1IlNLkpT/xEWZH+sOR4yIs8Ur6y6bSsboN
G50V3w+tTsFkVl+kPASRKrOw4xQEPujM5maLUhmqo1IzBQs3FYj69/rLag72CNCqFhjxeC/bEO2G
AHzddct+eZgdrAuv6TL37MAsUhPF0yw7XXdsr+H3RfHpxZyztRmrAdKT6HiITi1Hod0V3tgiVZ8Y
MPzwL/M4HEfbb7p6fi29U09hZ28626LvJb932VkfPK/ZPYzR0eE/oDS2NdibD8AWTMRX+EW3Z4/Z
DFimAsfGLBwHEwSHB8KDp4ytfVUamyA8xFXcuxYQz89A8l6VU0/V9zJIkoNTO/bhZ+lpcgp+P7VU
gq7ikWAumPQw9zm11qHKbkByT1rjcNEY9lHmU/n7rc/+8hvam5qxAMnWWLMogvzMbXDaVNTLcWZe
kEk43owjS//OurqsxV5++9rrz8FlLh90PL824AuNzXi+Kh/GAtI4Z7FSG8Yy2m7Fa6Ts3PkXgf2X
2OpGogagb5FtWPq8HPq5rvviL8a7+m3MbanwaVtJNpJu9rEvbn4UOlTqnMmXwQPiGzfyUPA0zx/n
7lIen8agumwd9Ui3etiTKYXsdbl6yo+x1hPz0MoYwSwYZVY49LQk7giaDU6S4SkkURTZlmjZ8g6t
ya5a6IoumxRjzZVDvEP8HZ961CwFfwxn01MJAmQI7cATFaQf9O5apXBoSlIZnd5ZXPiw845xBU3n
n2PEvJOMF+cdC1ksjNbx0fh/Uaez4opIv0oewsK0ah51aV07KxRc+ALsv3xv8p0ZxHrcCqrHkQmZ
HdD7wLxqWHdzJyLHj5b0dnX6/Ps20yfoXpouSntlRM9OI7z/rFw9NhCHan7T8kz56yuc55wsqaiY
6lh2eSyqyJ3LNvLDs0FiL5dtH8YGAUowJc1tYOO1Wf1h2NnhWV0bq3vLoBYFbh6Hu0a+vPzu8wrE
c6tDQLspqibgoEZQP7OqMreJWY1inb9c7ALMK9QfVhXiZMK12tVfACXj69CgFT4dGqCesUZubSLf
YX/iEh+CvcWjHXr8wp9ZnWfGWR32X5cUVLmpHssOzGLqw+bRFQpWoa6x62o5nCFd79G3A0ZPag2+
L65O2C6vP/cP8F398c9koWPR7/tooD37jlp4qh899DgC8j6UwzJ8aYk7LH7sAO5nO8jCwgH1DH4P
sfq2+0Rc+bps6q9fKWTW3N/dsheAXFgQ9S7vlzYxJjETtY9zx4bKufeXwUT39UuhEDuV7dEROfZg
3TyhMfuS0rN4k0M7HzgixsCB5undDejmCKyJG9/m/eRUo1ELrUYJZAvpI99qBUEDensrfR+iYzsd
lx/zDOEg2RTxCbVJRitKI06uRS7xa8NHCAdinQIhPPsNW+mZikMFF/9uv5M+yZljNhzRhWct3k9+
YE+EcDvG3pxCp88RPwwi8gAHSAiu2tbtA2oHdMrZMQRx2mIPM1Wm6L7Z8z3XdY4bDTdCbWGOFGwj
SgGHKrSR4sUlR6Ezu/qGM8izc/31Y+0/tKBQ3TUfzUnv+XstXevautAZHxxFYRhSXWk9rgGZC/+v
j5i8R8lv6FxsLAp+Vz1yElK2eJsKh6pXDEOke+/wNZktWmlteHfbOY2V8AlzINMznEm16rarzUp+
IbauiiIdTZ8KdRNA22Ghfv3g6tDdNy7gRcE4h2J+sLnXnYvNF6biMMW9H2T7dh4uZkzmjKdzu6L/
jl0i/7SK+gA1FB+hNShtnV2dlZogMr6/VCKem3snQHd2dV9gw3RqeUA7dgmnBSXujIkZsEJ95XlM
wsW9NRIfmtjk9+N3kfNsA3V9rRn220l7nq4ceRzh0O78l91uNictesuL651NkIjbJjxAGmVyxPlA
E9S5RKvmbbQeZqGOYIqD/ujUOh7qv4dM+7zuHPuJ1rWr2EsRTCcoIAm74DSf8xQkRRkbLH0urfQ0
NE7TxKIO+RuEBwqAYeh/7z9at/FkeOr5MDe+bK25zWemokk3YBn8OPswm/wwO3X6nXqZweV9Obr8
44nVVmpfm89mAk4nKAYUXItLv3tL1rZNKtB7E+QQGW743Jf31WAzi7Y2LZDLta8ASE9BGjbp96tw
ED6o6uB5X2scTmvNWCvdMGI+9Yz/11+5f9vvlJ4sxiH0IVM4IxUOM5ezX1HfyqZRpRHQkkUVVpWc
MqXNh/uRbq6UVd+H8WlRT0+VIWHzVHrgM+W0RG/Laeot3U4XInAuYCcMPDdijFQjsQBkLEPRo/g5
zS5hNpiRlImwsGvv/nlYqTWIuaQ/dAEYAUsJoEusa3DlHuGmrcC+ypj4W5WrCQ6tk3hRut019tng
5Jiemn06m9KNeWfnnDNFOpRPMwWlwmh9qKaeleR0HgZETmrHh3mla6a8gRbA//oGpvsjxXd4V5Ph
uZ+dwmnskE7EXX0y3FrEzOLedRjX/r6vMiKMGNw7ZoluhRBtHz5liMZkzaT/dWiw8aHS1q9CfHkI
P6L9iMdsge1E00HAZjwA0Ld/m6pxZrfgRqarmdnkVg9LaxxQp03P0aWUWU/Kr00bKvVQcuFnbb81
R+EIddw7AgKcDj9sbBkhK4c+9Hv3j50+sWGRhPJp23fmT93PtIHZWbqrcezA1Q+9h16qEX4LxNuB
KqX3ZSA/KS+/MgPnRzMIlGuHdwYNiED5ztZOiMoxPjcDpAGClnwEeFLqREtBhzN4ff/ZrBck/fGR
mnfvDrkIleXFMV9fQilG7+YP8x8BE0k7joDw0r0Go1v3gS3vlpGUzlWPlV7u3z0V5T6Po2tn10rU
su1JG16or0t9FJpJs6KR0ZCl6famGz6hmfbfmR539XraehQWK5OK2IhBU1NLV49VNJzGHloYEKC9
GHtuG9+xQbwm5EVYeRiuxhY1nqaTobWw+EMHA8TJCw1is0JUK6pS9dKKUI/cbeyRuCZCjeOVAAF6
EM0IUyGHEoG3Ae0ZVFLif8Hr2GcUcecRSEJ8ZRlgOvuw7woHl7gJQL2Hh/jMH+/a380y3f1w3bdr
9qWgl+PPt1M51d2ZiBxauCKeIh9e+Z9aVTwdnkIzHTXklvloQu5AIHyhpcU+eSe/H9zXj8c7ld8h
+NSzbr60GVzwpzgWd/+Qta7fd7JECYBPD2P2K/l9+Uw2J43nMI9W/s5KyPljxaeiVarizj51H/PG
K7gfBBcNcaFMEuzQWYb0KXGQ4YSaDJkVrYpPnmOIlK8oR9LwihA58s7URVXhBs/Bb9GXGPLaGlT6
W5Ct63qq7J9zmRI1lJFJTHBOoIgkhyKMjZpYtSXLj3xp5aHHBLWZjHOTTzwP4Lj/Pw8RC+H4vauM
cpcT/whZg4vGfxekpTUscYCvZKNjc/2xek9+bz6XdHadxbuCtfBLKZr9fv1OviG37Zi8TI4phd7h
E/RYveoUTu+5f48KnsJfecQDjm4gjL3UybgqHYXAFRe8SenLUuFTnWKky6Fp86kAcfmJEgGq9cIA
CFFEuG3FZmadfMzRHquTjlXq7U6+IOgQT5YzyXqY8xKuX2s4GhIdLkE0H+tdfp/fu9/zN8Yq3/9w
aqur5z+uUs24y6mKAFXVyN4gE2zBvJTEOPWj8cSi5XB+HitzT73mtOuwZwVPi9E0IWu/jDHBoIVf
6Cg0AQob0AK8hNBt5MCC1ex0V1fJKuFFu7zfURtUeOjCUN3SpLmY+hxVJjSf5LMZXDxT3xNo27sP
e3kAhB8jSJARDd8mRC6VYxRrrImBiqtBoXov3kuXyHiviY5xrq+nk/dTK0B50q7boEzNVrj8hoZm
9/VnWTALl6xUKesGXrPGbPhEq556e97N/F4/VLElDcqkSLzrqFA4q1vD2yh0w6SmjEDZcTytO+lp
fuqnbO5jZtft9TA0krVjxvh538h1En0/0HqsK0sZb6SpGpF47m010MkfBslwBu4MsR4GBVbxXy8B
pW3hTDlEHYBjp+tttr2X/c3FZGIt7dKUKd64wbVOlcvAQ4ALc5iBw9YVmO7pUH6GFPH08HyIhDNv
er7DsRzXDc8mPKuSxr+RHUofjpumCPdO2Ko4l+LQQvSkCO/rv+3LUc4M2ovax7R3CeftwMmVnKKO
yCNed+yg16GM8vml4bXuuboD1qMFPPVzeZjBkVHp54lSru61EvfaBOleuMqs0KV4wDuX6aszVAcB
aVVv63vXn7VlB3QT6I8Ta6Y+MvyyO4cQdW2wMBqYzhx7prHIl7LcuwSo0OYK1pVb+PfRNDEBPgYQ
60n/uEx/kOlpvOoBO6Y5SVj9dd9ndL3BGrcZzpM3fJVrjgrnD7HiKcNl4G2TCR/HS5xmYWp8WEfh
cvtoCQgDlE7v8wc0++Hw3a7V32f2GW6tVbYNelEQ2JoNnhAoiXeB8fm3MK6ePuZFpto8sjf11YO3
nn1w5CJcxvzJz7EoGF/CEdE1uQJ+5RCExqfek7cmBOIwdizrioOP52UMhQAED50Bl15qlp+ezZm0
rOwIned+1TVbsbKx4069/DBl2t7f9HSW4/xQQeAwv3fgONcPXmsyesPI1xxJdaB7DKWiqbmNqmYw
f1ZSXk8laEQAUEBuxXtx0Q1PXHgyzMjChOZVn3RUoH63EknVp8hIfgd8L/b+8izK11UU/rEGYI5H
3kegvH+K5Y6xhDpsVVff/Y3SV93bx8J46l7atvftQuf1nW2d6/vM2+UKEarme6tHI9/7S04zjs91
Yp1Ja2Vyr1hxSh6nuA1wlXvPs3oyXzXuf3m7pVU9O0w2EfkH137u32keRl59gJfjZk9CdK9OluWL
2mxVBh4qW/PTBEzMo+jxkb4+C3VoSUzEobzpZQ3pYc3qHld/7djHXzzKFXyEM98dgqK6qQTlbJ9q
LrQum/muL4fRXc9oTaXpcExP57FI3eTx1wPUQ81vHdlUfFt6+hj4C1MUttf+uQkFFugsQGHhqueH
oChVxR4HbBBgTpS6VOnAmNtv4f0axs1J6My6A2mKTnU1iLP+8iiB1gwQ+rvQYtwptq6NsCCW18ai
t+1YQdd58zLzi4AoHoDF8wNYZwfYdhynj4yJkou0e5ibh4Hq/l6ec4ZGo/EsQUdmdjtzqpbL5mcO
48fM1fDlSbKk3YcVWNmuygEf0cjVwo3ftXC5JKhMj5mZcZWGoFGRdpwWXLkD1jLOTwOMhomn1nGJ
QlGhXVp+KaXU0RokxePtPTHgC40pOMvitoLoXmO+sPizRMLotY+2gfTxBwXUgDWeLh7krS8qGjSl
h1kGU0mE5ZGa+4Z0Z2kKKPlQlXPgygYTMqZVvJMcpfsfI54Ua7NzGPTEfgO0HMzYAsWOA8xz+S+U
q5a25+kV7LHUq/9O6gnQtSDP4IYCacAz9md0CbyKBYwij+RUZ4dUMM/gt/EsHU4wVQrUZn7x/vIQ
bCtrnkkoGqYyaoBm+isJrkuXmulVk/GiuUBe4zvGBgzMKDUdT57CG5ACxHYYxD7uw2cjhsXOEO4c
Kl/Uuiq3nPc4Tsl0fm6skVNJQHEhkOrhxe+Pw0AbFk5QJbkyUs0Ypu52TdWKMszJsCzvO/cDRUZx
/s1g+7+ba6XaGi//tWo3kVuFErp263VrQYDB8Z6pWFFFFA921mvj94HaUckVAkbWgTW3/IEFROfS
JTy6LLW8AfTf0yxptOjHwbTRuWmy1M5/rdCqX/28gzmc8GxiR8jnnXP/1lt3n5OW4UwIhjDZcPBT
3sN7uGYp6xA+67vqo/c/lu5rObFkiQLoFxGBN69wMMIbIYReiEZIeO/5+rtKc2M6erpbcEyZrDR7
72TzFkKdORUx1VTF01ZWUuzUD4Woz0IuWs6In4QmLGBbhCWWzQPJzq/9J073iwgpXBF0pqT3qpcd
BfdAFq0O63xozSvxxm6Y6xp1R29IcAveK+pOUhfc1xHD/neqcYYk8KzDvNS82vcYlFAV3/KLvSia
FsnN6ZxF53P9Vvj1IOPTsxb7wJHXYPoSKB53FByEjFj1IbsrdxVrqcOEwg0+/BrCICALUoFIINRZ
OHKLz9E9lFKTgj/VoofI6K96/5UfShEuYHu5JQD+V8V3eSopg2ckuuAA5brpdr79+xvSkkiqNbGj
DEBwvV6DDAyMNrZ/oLLFu5ltLiEvO/GqoAkEeRsyVlQu+lz6beYLdn3pxFd0FHeopON++jXLSP6m
imeHS0Gn0mIGyfcZQXGCEsuS1Xdf2t21wsoNSUeBNnOi1MPhCOXXc05qn1pqSzcDB21A6uQrGPUj
OfqVlH/Nulk1JqrMSwgm4XMb6iLw/YuSg0m90INwjGOJG1xKNJ/lbY3MEKcYeIdZYDiARVPdAtDc
3HvqmNah8Gaiw4q59fQVUywM1Y7UppY26EyjeJNc2duqP6fYLdPaCvmXQ/v1jy50k3Cg4FVKrEaD
0iot1BEBgMk2TtZCB8uLesCMxKYUn+AWGLSR6dyB3VSf5G9OLdmH5TgWpTaVcxn0TO3zVi3wtVQo
GjDAnfgH8kYtAIQmiSpyTSvbS3VudAqGunqmVmqUjwhLqyxdF7KOSC5ayj4Dg2OLivB7JLFSzyth
je6n0lGxDjn/Ws7xMsjlyeT096NY4ywOLRAUKt1VYrHvJpEWJgh8PmJ9pd5yY37l61aeoRGG7P/t
Vt4MU1jr89pjVX2O4MPXECNDPyqMc2NMa1ALdSlNQbSOVms6a0SpOWNRRmaBeoqWa1jXAXuw6IWt
xfGLrRrShcnywvI3JI4HOWchcrx/wbN9hEJWgxiQxr1/LrVv8guPwGuI7G+O9fQr4m26x5WMLl+W
XxzzbH4M/nEvxfaVsLB9MC7ocO47hWV82Kd7aYJpki8vBwsFUkkgoI5unm5G+b+sK8w3UIIH+/LQ
m3UjftPNu7xLAoYseGCr1j7k49UdVsPDkJHtLFoP1gzahpPRS+pCrVjGge2Ibroa2wDMDyDChmno
3FhxM2RWvG3AmOTboXi0vjQmbT/kmMP+NAIxYK8ScqvyV0q5UNY+SWwuOwZdvSOXhtYxUZN09RxI
CVG4a3nT4lkvWiGvKXSXpL3Atw9kDC4/sj0dQ1KItEyaWFf59pk1RSJflxZfkngbuuhNs5q5l37v
0wOKWYX/vhawjES3P7vefGD6586OltHCZPkyI64sVtn8WACqm2qPjfhURa2T3n6uWoXuBuhIaaYj
Jwsk6tuGYxHGX74oTAQRh3BF2KJCtBnez6X8+l2UFZBjVnQPOM1QO4ekde86S4QCZk22ZzBpB6Tr
+dLIoglOBADCBYdZSKMlp4JbPrbQg7c/+kuK+st/r+J3QK/R7is5ErXJdyoXHYR2A/mJMD88pEUo
LO0re76JKca9UHHhCIkQRECPHxWWJoO1jM4dHQDUQfw4Sf1YL9CvZ0hbBJ6YmbVIvYiF6Xer2Tq4
DFlBIUbIfw6RqQRZEwjlaajCMH+h2FnokjSdSqBuw+YDcq/iXjw51sh0dsQheK7IW38pJFmkxQ/T
miaOoRtfonI9VjfDvWe/BBfgaDTkSZVSVqWXlSGLKtrOlESIwscndpXwdRU+/4rV5l6Dds1g8ZPU
GMpz5biMdXEllJma+6XNkMeoMQh+/76ebzMP1h5nJNb1ec/H5TCAsu7xRHk3VKa7bvRS4ttWtGaz
WrGQcPhXlHkDnC1PHZVGBm4bDvO8ljw33Ce5j7wu7yZ8HjdU40jvBgvUVsKwFAANLUl4HUg0Oxi0
ahKl9s387s3qNYHLQc0m6fpxbl4Le088eoh8LdB1/DhcAe7pPmVuwlr1LaYmWIy/GTvca38hO+Ox
u9eAN5z5Iotdhrh+8fCUV5HmGdAQviQrzJIZFT1bnTx/Ms7XSBSw3fbsid2Xzl2Oj/8qWuuBYVjx
ynFkDjIFQNl/KWnf8ESl7UDfpsPP49B0tdsPJ7qwqMkVWGPZqfCBfH9oiyXquxs2UNoQFSj13Er5
DspOJTVXcLxGkxoEgvIO+NZORImVtMf0Sqvo3P7FegR/ZJ6+HqU0/DxyA7CDwDXWVSNwurf5xOoh
k55e2tG8r7+Ik4iDsKysWitY1WgTXbr5Xrb3Ijl96z7L93KmczuXxW3ZXqFGdq1leS1fdqcQcQDk
FJq+imWElqEsfgd+xxTJdc5Q3OVTSD6FgBe46az8ACjwI32yzFYVpEXt4vOeTB5wdSUvPkVm38y2
EpcQOYtmoUsaAMIFtDAYa9s5NuNvlBddbTLbJxniq1zhnxNXSsrWF+qcskdVTnI7iPM90bM0nFhg
N338/asgbnqCMGvnooAiX3TPZUUTeyNbv3RXu8pij7KtmWqlUCs4hnZQiHoSFnnLl9CUhv8H0CBk
Sk/hr/TjgA+kkdRbNRWuFWhDgVvcgmsxWDqvU58nF8evas8b9JFaLEDwRFQxAoZ8pdFuoZbo4LD2
TigpquVw2bHQ/S9f0kutoxylKsowphtuzGwITm999IuA2briGbx63znYPCWHRhrJYN3MtNb6bdLA
Ftmrb1Vi8fqWQ0mn10nZhl+L1XMfDyA187XtbBny4Q36YLBXolXxpGwfyr/huwBdsRZiS01Ysqmt
2gIn4zpprMrAWF+KE4nWfYDJkH3pC8nZAQdqbGvXfq62odd+VUaYINqAfT6IpQKgDbTT4+ePr7dS
gKET5v2dQ84AzJWT8KQ+Q0v8AZW7qy82VeN9F4gOd9V0f1M9tFbVWNPhlS+d69cy1CDv6TDMl/2t
dP5Y95cNZbSPUEfVEFTkorYCZ5YfxRuvbt7W6p+n99G9Mekvqh+nKG5lzc/F6Fl6VnNUhGQlr/6Z
NX4Ly/ZROX/oV6UtYvHYfpbnjfxvBlyYjhWMW+sy23UuBtmpOHgh3n1R+tCxEpGwfSU0Cjk31mx6
85382VQWtpvbbSLDm5Mx+wnelwtmaG1cy/lhIGygDRHv2LfzPd5zJ9fJk+pSMJH4Zf2yUfxrQQrr
Wp785Dp7ILXPy3eCCtJCWSSTitZTJbiw+CECyZyVNQ5pnn9dvI9fUMoEDwLBv6VONhewS0m19EaN
1v3kx1IBT22sFBtwAo3ZKdrWzv15/0E6LlTm1E4Lg0JHa/AoWy4QAQ6DBGMXX+nqSKSsMu+EQu8g
IDkkUQPRM80EWvPX8oM4ku+nWNwHRnrR6cDhlqbqIj4GNKzscGvPU4nUvzEzulfwSee7a9krhUr+
59oKaP7kG22BbvJSub2nfyWL5J/K3imkdyf9pXM/3HrFwjzblyjYHa4L7xi2IgoPi0TmcUKUaX97
3fZjvPvUDbOZVsKI1DAKPpZ6v9idwXfvwas5Jw5O4VQxWK2QNNcRbNN7YIRYjCABw/mo0GExnJ9S
qdzx00wNukoY5p8WvCZg9RPwX/DZoS82EYJ9O04qEW/se9suaIRAp7ADuY6oQeC4P+dks8aL7rqW
I42hF6rGmVpuEbeIYoNJj46Jdfok0azEsISwf1++yk/gw2Vp3t+2F+8phDKRDsCQXr+/mwuFqqDu
7w+vaPfuHhlLqWE27rCmUAmXt/i/a7aSggt0f7Da2bm/uFvm2V832m1Lxxcqadlw7GaFoLNYvPaX
ucqum/MNcfD3tZWraVBeLdQU1DULuMxiVovO2CCzgmCtD4IwTZ7SHUZbKfZ9o5TRyO+rFNGRt9rn
1kVkX39oVfCqpDrH8rytH/ujqQNmLz7U9+5UDSIsvacO3vfqOlPctx0HQTKK4mW0wBJ6yDBmOsnf
2CDds3Fqj0VjUl9043nx0/43L1kzK2CF9Sbd5Q99kzvOYjupSKHHAvUNHRXrVxgSrkklyxsNqhjn
n1e2uhnMe4IFUki7zvFLnqkTG6VB9JqW5qabosV6inZOnP6u+4DPeTfq+owDvxaqfriCV/jwT4lr
9QLTkXEC6bdqwbun7JDOW5xA2nbXYmx661K87KSHJwijZLQax1A0SWF3j6zSgIQMirS2b1wYzhbx
c5TN0rkdx0nrpj9W8Ury30J8FhFLN+MSHq/SsT/Nftz/bSVqS0b/VSE7s4b41wBLbXBJ27oSlsT7
YnaANv5Nmqb3U3eLPKOwOSKIIovSmf88+irR3/C9oZtLF0RYe/e2HBXpSlmpzUeXuypnz6VUi75D
1kY0HK7j7/OjQuvU8fL8Pn8m2ptGOhVdbSDO43Q+NBXDRbK8GuQ4gvfSZbTsPZ0NMNrSgUNPkP9n
urIft+7q+/W2revzUZmXK+v6Q5azuqkUcA4723ttMSgsK3eNNDXd6+2OjATn432unsZRGKduVvmt
e/wqCEZXlTskicujKf9cBjnJUIwgSpX5Jl2fxrWVmi6iV23/df8yxlZZ/bmuPmpz3+DtgmzsGXVP
mHFrXth/f+h4nvTPrZve1uP/FjDOcR2xmofZfl7cjM/Bflin2Wxjpc1ZtH9B5JaPbYY0971vJ8kp
NPf9BLreuwOlnWkkpqmRx8tJVyytVHfaRIzb17FHfiT9ce3t6frMtbl/T6qiVLeFZvxnIrYZLnMl
SlOPS+n+dRts6wt6ljTyZawFvuqj1SdkFTATwR0Q+3V1o1o0f3sgIU1EyKX9cBMaqQh55JI1sYNB
jBYDJMWutfSeP9YoHQalPqcC9+xPtK8p1BpluwUMiUc9P1BZPRFY76FwlXLwhcry/UKf3hoc73eu
BeEFLfcda4npEFn/rZE6EOakJyWl3RatEMHPQwGi1fR4JjN0zLTn5WXrSZrmVDy+EZZtatONbbkp
gTk/fpeXsvw51BjicLqW0mvIWh6TgmHRVjO9X+fJ6uRO5L50V8vs639aIwUJupKqbDpLPaRHL0kz
ac5RbNKYf12H19Ze7PL+WDTvX/EhCR3rST1dDbu7Y4Z+HoIhQF9KFLva6kPidvn+UJb9k2LLv6tX
iUxEZELW7nuqdnu7NVfv2eq8H4z4oqQ9Xjv5pvnKIPd1juZNSq8ljmx0re9/t3FmM9PNzRIa8CoA
FNO9WBaSq7b0x/ZKjqWb0gyABpyjLDvFpN6vBNZiEfHENaGtWgiEDj8AAc+ReO40fxOjhpSJoAI6
VcJlURd8b4aFSKAluyNNDGIubFvKCY7mIgAhYU5xNZ+qbkya5hccTHgL4WfwsEiQf09amXR5TROc
evNHIhHdVLF9Yf8HLwr+t7v9we37Soibz/zwUig+e9nW/N/DcT7fFk+z9MfpjetAlINoNCgl88HC
RbfvZy/Zuyi2vz+IHhSai6GMRmveZ5LOH6vuvn3pJoe5/Vv6QY2ruKKUkChmfwqjR754/3kO2cVT
5yKVOEA2Fzni3o5eIwdn4e0wTg4zgStNe21PoEk3cMeI8IuXFr6Vx1XuEjGqzxsOoT6TfacNXXNO
Jek4hxO9QhUH5+5r21sdg0NNTumybq2O1TwwVve2e6OCd7hVbBcuUm2/L2UNxY3HQ/6Wb1jSddYt
PcFGwWN4b926E+0luo8o/XHvXx9eIHWICqNtD8u6PpGLh6OWFB8uStvablF1Tt/eHbKn9/XStd4m
9AEWpZ2CxLkcf5YzBeqxWqVEaynxTGX1/vmgYJsn6hv5kY9t1SRtAZLcYCdE8C/V3FVA0Vl+5Don
/H2tmor33+uzmOPvrfgDp+JqESUXpYLkpd5PrraIXO3C/RPeaSixiM5kjDPFhX5a2+hyLSXJta2a
53nrv1BlzXETEd6GcZ/ZVID8N9dS+lna/6aXo0Qnvala4VukZg0Jf9O9OX0W/KJlmS/LC46HEoaF
uVADy0+R+e3DwaSBtJ/50LL9VcHLR0HI/e5nKa2IItDx59upP1+WcykyzX8IMrn9dZP20qaBCOJ9
NIj5PJWT7w/wq9x76tJ9JhpZbE5s2XdeS5RXGBlSTKRFdIfiL+6BAu54u1uM/nSsgu96boZeyiHM
CXQ/5SP4xdXvTrS9fV/0iQDAF236y3fGiej0Gn93UwnViDaSf7Zz+gCb2s6OMGBIEst3ItuAQbsP
0BPO73/lFdk/Ww1+zjNMpQVOw5j03aQPj+bWihlLSPLNUC5g96UmoU3yc0cTKNBLAi9CJf5P6ejw
xa2WL4Aq6Ug/psY8UyOYD/WezXAp04Pm9u/wmWyRKtwK9w+JLifg+DHR2nTAfbwQAdFOqDpP1tcf
mvAVv2CKm5lC9fHGCLbPtmL6I/1v8nGsG7hY8S6/8oNFH8gRVDN+Vp1FiTBDOdecTzfyN8XbuNBM
kBKYqwncKFm2F0PZFtOabNx6z+Y83i7UV2U0zholkPYSXXxTQ4JSX+uflHNCj4x19/Uv6DGpcaHa
3en1AlrU41+JY22DRSLrncQrliot5ZhJy1tH60zpREbqzMzUVpSfvpes29c2Ub3aMx18nveMACED
uMDMcQVr6Va8l/Y9HuVXupc7IZQgqcgLS18Md5N6I91z/XM9hFLeurxv394W3X1Ir1++T9/prwL6
7ZUws94dpQWKeG/HPg6zQpVcWXrbop7FGqCmEHwlW9CN5s9ygeyMLNH3cpRsF/COJVjq9CGrzyjd
hHwARQU2uMj+an5FWwGwdhabBeBJrizTT1ZUZLhalB+nqDXp2VCxcHxUQieOX2MisrzzojOd12e+
Om8ne358UXy/3qP9h3ju5ej8vJd50exx9jf/ezxzPQlZnpaLltRW8m3/WfgigeBQVcxSNImrP636
y5kWUHMd7Zr6bx0Aj9IdkrGt7ecl5zsa6kSF/q5BFXzOTLU4h/exrRf0cvupfvzAhAJo14iI0Yfz
U/QhetPZwe5X/5deUBFYN9fKKwkdldROg+7A8h0qNNl59YLUHH3f7//krrPvMh2eTX121z/1C6FB
1/pdS4rFX8cRINmPTaIGBMSYNucXeC8SVAYMXUnDkl1j/7miQhhoVXoJ9WQR1OJJDaU1zAXDlVgB
e1Y0OTfk2Y8vdWWxTigvINnO07VYvnnscF3gk/0eaBjQF3djI/1D8EVXyUcNfxaF7Q5AuaS64zn1
A+MBwRyqYaoXqx2zUC+yGrsGEf78Ff/oZAcd+f7RazV4UPDKveWGm1+jk1GtIUGxE6NXdwK/fXfb
DPXBVy1o8fcD51HvxTBUCGKXdX0lz/Sngp9TbrYJsSmruRaBcqrIG43XyPfAKK4fA7J1ysw7hehF
BJr9mZSHwnEsZj9PH5ffQssMxHq3X4rfJjUjqJs9lTbaS5nkVWnZOjR06CPHt60m3zKb8r6p+8RF
3AXf9Qr2ECoATs2j4LDBZjkQdmV9Iv7QvUlrMFnXF+ocMCZy0eVDsFgYzpcfeVVVkJwdynod0FSP
ZUUGJYPJpvWcAhHCzg/uwB/P9yQcp76RQpt0CYpcP+pHC74CxT0gcwtwjPdmbBs9yid1ZvxhhBvN
a24B+LiGtSsUj7eifgxJTSs0ZtI9NxD//yG49Q8eTHZMCu4FRHDuYvY0uF0AdPjEf5gMj+n5FLRO
exXKI4CMnax6+p4g2yd5keO3qbSDksvV6QyfYJW2xaweIJgRInR9QiNl6ofmSVAhwuMRaBjDrnf3
PbRgX3cGksxqJMyVOCPU49YjR2V2mBhcS/Heq5MATYOnKaDKDx/je48NtNW3v3GQJNu8AxLPFC4S
jcyykWwfCFl+wpzeODBEwqioIN5yEUaxc/V1JcTIadBAsejsf3KZ5+X7qXL7dHCoKD5lM7D28Bvv
jaf662ccYjdTYVEYv80ROLDxsrgY2HvjTBlD0DApk9+btLgrp2AhuRr+Hq5ATCnzeZe5KlA5eLbd
8fF9F61ntQjI6EtMDAxYNlpwR3QA1N8CKAJUKl2+nGr5YaEz/+czx52uaChhFR7F9vEVT1f2h+8F
NxPOQLZUvroA9lt6AE9QuKLMjg+bTVcy12LD33gmd+szVTqT9BfjwBpueSFysBVZtnQ22nyuf18J
DlPJr5VLwTFno9TuPUOBgbr859Ix8fU8SC8lW04iWWIXPG7LWZ7vZV4+T8j4la9bSnLxwijbk8rl
Os8/jplPt9ydauvfx7qS/Dozc0T8PwvwMMdIy7TYpWT2rrbns3gUa2zf4qfmIhHtl29+j3He5tE5
2WHicyhED9rJxRsPZFFJzW6YqatSYiYX+n6IQfAVb1TEpUey7U06WhOoRzscXeHmidsWogePmz6t
FrfjFR2NnSYixdu33GRqLaoe7CTOtFnoHCb1zP59/+uxwxtOyqt0eb+FMS4fvieF8hG9ZR49jlFC
WwBlLY0LHMep8sYjOxA1PeBMlNNfl0fIpCcGdxXBQnELtvnlg8fy4ZPzmR/evpcf6a9J/D3+rN2+
c8uv3DFyo8PnkjtuSHKlVAICux471siRxCpGx5Jdg8nwgyzFZ3F3qR6++QEcAnOzI1PwZV+sJRXH
l1RwNROp6DEGM5EiuFYe4+VoE7PUa4/x7VjbCpDQiz1506OtR6+BHy5z75kZyMNh27/sjKuh3n16
x3tOz9KoEI8uO3Lv9HWLx1M/W1DFrITrdW67ysRN/ORaucZL2xzHsrTFR5aQwd0BkW7reUcFSPfp
r1uqG9+X54oH5WQ/HecivB2I/INrnIvmJPy+L8NDm7b5Qfc0f3jL4pk1ZS+7BVzbebGxWVlpYOsw
b+qI5T2ItdoCD2eUAy3PVfLLgKF7DdiOfaZ+UGBUXJSroTp0KOpKu11UJF+3ntahjJ3/5Z8nPzvh
FvDGy2X4jwC5XuFE4Vj9mvwy+ackYVNLPlzKFzyj11xRL82+MzLJ/m3sL1dp1n35v/WFnSPG3O1K
bmPZnSErDEKq6El9n0+zoBIlQSAvwXTiJbStaZ+DMAEZJeckIZYJD7Qm7HM2BPtD2VLOHht/nwNw
mPwL3BNjlruWEzNTBfHgAVOz3VbXnS9/vIxv4+WUJU2JqmtxsFbQHb0DgF3o10u4X99cmgu5nm4g
qOS3FhXP8IwPvXpy+zbf1y+aABY91HFSAqK4jGeZez0xttVSKQbyXf0/zlYbufJrkPx6DaCy/Jun
S7YKyxDqmD53nSQ7iV3Fu28+0VKbaR7I9JiuJlvz6e4CiGbnSuU7TR0pi1aqG2uEF/TVN1O+n55W
1Vxz8i8xu5jOi1w56VDi1FRAdIsV5ZfXmtBeW/n2JPm2+FsNuVlmNnuyJ95C6k51NUw+P90VjlKw
Y1AeVKmHm/OQQ6KmvEzVolSmtCRVcPfLNpQjRl4oXaewuqkun/ygWjA1ZFa59zIyMSUHFNkRkKfX
zel5XvbL0F4XFVMeeBubnspjlO47yLqJC3nW9bPv/Q1NLKXBsM4HKBVvKwLbvPlY0TTf6Kr2MzOH
qp2gSBKXEAUrIT1XmKlAq24bc4CkUzq6K3ZL/oO37GoJB/EelmZ3QxKPRCOJrucFkMt11xP4RVxk
Jxt/688kkuCHgqE0vy327CHDbBb9fTH00m4RHpVS/8y45WLVsGqVXCUMvVJy4Cfh2Shi/5XFVeB9
iQ9T4O2CTIVbxMsG6TwSesBlcCVkZkhCIEQofKsLxWb7qVt7Zhpgq8YiC6Jcjo1X9Tm9jkQ3NdsC
PEx37NK+bu1ZbUc/l7tRTzf1fiXGZ+2PSaACwwZHAyAIq5YXtmllxttJ5Jd22kYTwnrq+ROzfSGy
KQKv1mX6ToklVKiZH4FwpSB4TLYhpBceq+0T+Eph/P2LB5br666oMj6rAd8Hr8DrP1bpV9ZvY6bA
oBRmcAzeHboF1FqdX9f6oTAXAiF+amCGWFlhmiw28pOSbKopW3AU/Z2H3qh/NJa3d+Nqvnx9/opS
q3JKCKHu9hDX9dKawYg0vYchYyFaiyEK4kVXBaYvW3+ku/dcqJu2gSIfxjrky67iaCkzEADcIYwx
eZ2a3wzmQ992eIXuTgJiPoAJgj/IwQIl3h5izpyzNDrX1mKFa+V4rN4SFXOVZC/ndY942IPNRFxA
L+Bye0B2mPqKSPxmfwAevKKMcoUCQ2ogDWcrSXXI+0m5oelZFX94njzoBPkXFkm3BcoZr+kcBOFR
Bx4iaG++kRd34fr3RPlEtHEV5WapbiiSZ9se4rmvn25lPyYLJGR0kcXPJTXYDIPnbIHspXzLHgmY
63L6MgCWRi7X9NRWZ5I1DnCuv+7hrxvCuJfI/38VRauf49S2B97wpOdN65qtp2zPed2HwnWRQeZK
RLE+MAe2+WXVjif/zbWhsBtulDQlvg/zn9ScoLcghZLCAcphPsicvuIrfVEunXvy3y1Wi917OUoe
+385+eY4S3+R9gK72t+6y73WnfXTvGYRe+5krHG51yApCvP6w1vJYlJVOWSlHoVROVJXhVvrtvqY
LMbb1HCTGeVure1V5p1g5sf62j2OAlxm2dEN9HBrWTbpYzV+rG4zrZ2Sc75i7NmP7bkRSUuhkraZ
xds4MUvHyzaO0/RxaX28Os9+OI6mzB5bj2bKWi9hIkup7jKPbg+iMFtyJiY/699znc+G6VKowbXP
QC7hKZ0fADbt9RTZ1/9fXdcuvJtBa2s9zTUhuGqprpV5Uv0kIrl7ezmAGT/HLTMnjWs538pJDVsG
seYhAaSpRtlXdA3h0zkpE8I9/YP6FWZwPun+LlGJvbMMdrCVAAzal5uxC8Ur5+PI7vbnSzqy7mwJ
98iN/cMcHiFUesIiYU8tZlc3ZqBFXPN+ur+6lZlOFzw3YvJsIdlsfYMSsnW2rl3jWT23TR+gkSSm
CHta45zU20ecqIQMEikCB72pRDcTWKtP6GCD3s78PtIBnOSaQHDZAEQyPODn8JtuGb/P0n0bUUbb
7/tjoMH4KrN6NJkalkbXV2TVwgslYjUr+JVm8LXtZW4ywS2up1aNxN5sidQIWSi9DG1EHy9oI8SS
JspS7bmgJhlQSRMgD0Xs+ffpC6cH96RQASRImPgsmcvCko6WSajAbPQCXCTeuCbA/5j3RHc5zcxy
M2+Z78fevZDOGI38NBU4FwiLEeyx3B8uDryPWHJRI7ilrJ3tm+Rgn8bBPXnLBV537N2+27VEh+nG
C6m3/pRuqP7nMTk2M10ngHk7j4xqqnvX5GGaJXfIu+VhTtqJsauYIxYina0DZR0CR9YTBegA7jCl
BDEndn1AfzmoArg4kWviA+rk1QpIKzAd2BOEFyxe5AIFCMRamcHyorf5yo4SP6zMvooOGfQJgrRO
4iNAmIl/ZQWACo7/4smINC75IES7S59ezV06O1q10dKxRgWv0kGidkX6ABgnmy0oej8l6+qKZPl+
5zMYOnqQadsG3moFxrDoFpC684hQidYT72VVy0VcdidsJQerGZQyJy3pQMBaOn85DrT/l5Pt2E0l
OdU5/gJitNMtrl++grvckdgLxHf4iEKA0ToW0H0lnebjc/dBN+L0c6velUoCZCfPE3Fgg2Z3gzwl
B6kuPNn/EfkzngoMPgiI7Y8l3QjUhV8gUEpDi9IL4kCSqn7ER8ZNd7Mxx0kkjxx3LWfXcE6ZDkgG
jMi9uvKJ17cMohAz95ZvAQ9I4EabhgJTgHCTWoSKQKPp5f2XxrG7OXbbq6YANd16fBcgCHRm2XS3
tUzNzWREJSajXG1SlwtczaCVu0dgka0ShFdAwwOmqd/LqJUYe+As4DSPJjMGp/GW6QAW9zYGPHgD
0FPc7cTbqnmXJl3XrkBUvcKbsbFL862kMFtCvnt7y+fVpM/9exUGIfubLhW+V3BeJLOAtyFtkC/g
9TF2QW4kHJ53Be23OxQEfPY4GBvHKNMSLI/yJoF7dfHhdV+3wfwbsOChFadr12QwFda653ryS2Ax
H3Eaz/XlSMDxGNMwtBbS/S1Ue+w9ZNFTXS7LjjHgKDgKt8HyXfZNhc335TQtei4ep7zLLVB27N1h
9xhLc49yMslhr0/Kv3JC6Taf6Thlmj2fz0j/ZKkOgEYGjGzI6e+j698D2zooaPCHAdZM2CQcEyz2
loTMn3hEwZguWvtnlGyn3sNPHAjBIJOiWk7n0UH8uG9Y1vD5BHmy5Q/hSuodYswcUkOgUgmSx+hz
DaDdQHexsQ4JEO1cd9FDkaIbKZtGupZL+xZWLjxmZdFabnqZLgdi21iPHHyM838HzDnX48QWotQ4
mHLnPa9ymnXIMNx8eKT3V+Qw9ThD5wNbzXrImxYi2PBReP0yQ0sIYq99DPNtHB1l2WvFsuESzonO
ymYn1P/yfeZqnWmtdHFGPS4Cr9qjJI1Fhhw2nsMTBA9Ir79pZW9EIhQi+uIQFZKxg2B/GjDXhvU8
8v/D6oPcd9fjMWD5wCvP8RLfII+OAVZqSB15sLO+6LGYU3dJmwqNsexIeEBfGAtXhgnn66HsA6aV
YzBRx5iUY+GQDocbj9iZlB/vR2Rr/7wlv1/THd6Vx7dGHRyexnooMDJdLht/junlx3l8uT0w+q3z
lN6+PoquPAeMCMMXDLGBjAH4/OWfcdeCE+e6fzT5XEBH81BlpMHVNSBINLys63bP00Ur3/fIht5p
Z9jdZa4JFdkDaeZwfczE+qR8JdxhlJ1pHrCQqKyGfLzu4v5uI/n6deoEcc6nbjWew38Ry3N0+pNy
mA/WIa7g7Ewi3oIT/zoF8405zwMqe+COXgeY1+yGwhbEBXQh/iEsoePk3LBROQWTS/s59dmz6qwR
J3NrMvj7JooP0aeyv9CBrf3nsFhDcoSO+4PiSWQSQ75VNoBHSgQIIngVJE9Yh61+ZTh5YXV6BkXs
yBqQtRr6n6NfZc1cjLkHRg03AXYfM2B6foq5DHFhxh0joBvg3Tm2PEBBk1MUDX9+rQjOFp+cw3Pp
untzUyO1C0qce2IIQDMIrxiyt1aB8XxFvdybtZDo2kX/TS9pYcp1TEI4c8MCc2/SxXeFjopl60BT
rzuPjLliWYsrDjSs45fwLPEmYRAQZoYRj5nnmJstqrthtl1Q3ghJPYf7EtE51tw2bmNnvUXR5aeH
Vez2Ccn1vyJT7Rnqb6lAW6Qd4uPCYQhf8IV2CGfkhlfRauhbWL2rNIbIf6EVTkQIHuTbqqDWCA+D
O6AIvEpXdBfLNYO/8F8M2wX7I4kpY5FZVkN65B7Mqc2iGlbohsnVlWhVFbkHy2j8t0roXC0p6q6o
qIdv0rUwe1gWmSAwgzWQL1scVomkew5ZZzdctHKzIARlzFBoYrVrI0wtN3b37zpaQWEruyfLQbDU
t4ePm06FISoMT4i4tKzYmD4V7ioi3Zd4fFDYlcXP6kfRuykdvWzv3vL1tPZPQ91mjpW4xxDkR6kS
+D9cNxB4gJofwLdZrzuP488OBiGV5QB9fLqdsjgWn0ZVQrZZ2hKeUzIFdxRps/GWFlFBfT5i49h4
98MQG/plwPXC0GMnMGODhVCtOtemT2Ig9h7gjUz2OiAY+/dgn60lhRC8KhC7NtgC5odbnlp44vOB
lXUehYgfp6XJ6BTGvDYHkHEfhF4TdwHIQnwUAPum1kgK9phzjJPC2Cy9Vh8hrAyPGg4pCNoRdIPv
3sonjlC6BuAeAuCtaSusqsIj/5p4S/eVKmxw5gEtdeCaBiNIkO/CAS2zor2II8AZ69eGCWC8XoJ1
UfUzEhR1LdNxeONubsw08dmshpCv0T4DIcwe3VdCrECbmGUdr9YNTy6HYvdyPA8B8WLt+qgvp0kR
crX9QVorhCqrff8y+dhueqt8k4nh16dTNb9DrULUrAeHDIWX048hTaLwxhrGMPnqh5Wq6sq0inOZ
IONYmNdwCECHgZVsPl1A0A0SlcyjHmwZAoud5OLufwi/s3U+4Nvm1uNiLATKiM8JMQQgDiPJIgdJ
2smnbYIcATwcMNvPw9p0kP3M0Qciy8yr+RZyBZ5hOBePuzepA3sonqp5Msva+8cYTzIKnsK55Avw
SbeaI9tKMHLnDIXN89QQJ31HCkrGVVhvnNq/2mSybvIPqXA6scCCouz944wDoPC847lWTgspC3Ic
4UeCIq/l9//eIZv5WqbfjLUhCfkenh9jLomhPQ2SxSvK7SuSKqtkxZRO//uywXF8yyp5ABflTw1T
ArFccfWsOtgcnRkKEqvqdbS/6b3JcISzNPDeHH+baVavKH/FCd+XDKxtz/Au1mV35U+EUwTAf1XN
JiVX8I4IGHJ0DpGx2fz4ii86QByo/kFAY7oNiwWGWGukDF9mXgt2YjkzBI/UwPCbq8S8dlyGZ3S2
5pwmRt2bOV+dh7DH9U2yYU856Fw1ME00zYvVdlVzjY5johxe7m3lxZ/fqdX3GaGM0gwFJDZOqHqr
iCVjfKgRS0JQvXVPDvPWED/ew62Ks01VpqBfiM4NysAeCc4LyGuVLzsv/jg+TuI2q72mseBMcar/
cTxMRgwjYTNkkLgNpoSx0cDGH8LQBe29oFdonmLzOo1pUgi5RGAaX+49w2a+8oU/qIqNsHEUh687
nO87/ZDO9Q1+GmtocIN9zve1xdnlWWAKD21VdOvHo4fze2yB+JtBn6RqZtG9zdNiyFE6/MQpgQxA
YFgapKn1tW0avLUndgY4vmyD4Pv9bI46GoXWVgqwnjk2r22edfNg3xldZzx9k9/rKPjkMvsGyhob
rVAPh94k+OBhapBs/rZMcHYo1NzCCSzgX9zLJgBbaIHj6GtuYQ8aJYm5P9tmZe1H3kYuCwfXsoFB
/PN1zeE2XfOQcoZz8uSmNewbji1rd2tZagKSsW8ww57UGzMlzlCuSjDkf0w7b/4nqSVW7//nzEkk
LsMVOBamLexgy2Ps+54yEOieVY/nOP7jRoa5hkIf2uAEGSVN3o9TaZrj9DqV3jo54KwjZfZDONuZ
TecTpyPg06/pN3RhbGKS2QYiuKHkawdIecZRQtjNOqbCNeWWFFT+zBbzGxblnat0n3q6/f9YOrMm
RZUtCv8iIpjRV2V2nq16MUotAUUZBeHXny+rT0Tfvt19LIEkc49rrQ0X6w4BrWBjMqpu4LQH2Ig7
S7cxsewsmuViKhmqYuimUbvozkPmLYnScLQh4RaBvmPAV4Z/BnmOpH4l8EvUgkD4fbB2I/lMORzm
F+SrB8T9CTtKJAYHob+Y7wiaOVlcnBsk9GeTc56o+7QAS0fErTwgQiGw73ib6S+hADfJKa+JHTkE
4KikCTHy+yDWmVSe8KAdcfKJ5PgXgmaeg2X7V4DF7vByuYs/HqnHexMLSagdh8gZvQxwBmIbs8XK
HX9kuBLu1wxFbIxhg1uGF2Dj85XtUAynw65rjZDmwWdzz3wr1R3BsoVaS/QwibfZvnBOPx90d+/r
DzPA7qtajPREC2KLa5CHW3YuD8b+gvbKWcIAsTFgN5LiZC6WltyKOD7f1TsxXccBalBzYlFAu+85
y0jzUKhmQ1H3bhwJghS6+mSrzFzb8f2swLAJRLjG8v75Vg0zQfwF/iEWsW/GgEBzzCoJcCohmTgi
7AxOLP8gzNvDecGtYRVJzPlF2MksOY4wPTrCFNXhY7QTuFt+BLAHCjncP5udLS9dyUSygSuqk0sT
hClT787cOXkGdCEWunXu3wI6hyZUz4Ef8/PscWwWJ5+NjAiGE52+rFx4F/F9dwcK1owdhs3iFQkf
+X97BIPaktdzir9wA3osghGGDe1Oa+6G5xWBAvSVh4cSFweNPYC8+UE+wwvFT4PS/XAFdg4js0UY
QO4obBaeIpu+otuDAIapToj/AJ7DznH+KXlBJxc0X2asAUsWoY80EvtMdOcJsGkR0NRjKXGoYlwD
u4pX11JUIko44/N4IAoGmGhRrsMPDClu4NnwAAuksuC3Utx7bONfQWNleQfru4g3xT4hgSIyJAVH
D3Qwxdux82ihUZkm3P2LZNi1Iiv5s4EsOIvBHUgceBdiJP+RJeZsse067LcgdgfE03zvkMifW8up
PuDf4BrB4MRjKs6zm76aL7wna0Jt6cBlhCNZ5bEPcpnQi7/xdYQU/OJC2EoOvPA+mqBj/jMGggrM
xdmhir4RO/DX5lDFv3wtJQd2zflFM4IlI7eWluj/LZBQ09k7j+es3n0gKdWT+wppJR6Gp6rOhjXF
g2FBEqH38AfzwSCKxf6msvkWfGSxwnyjke94ClQiB/S6OE0YI7ThkAAQQkfiCEEwh3ME81Qlr6EU
RnC7ef2xmolnlrgnacmnyG4whiy9eHjyIqaw6eR6mFWGUZIMWCOOKn0bWMks3Yl202Netmgxr0jW
sjWvrdzxyKw09x8VjlhGmlAgpQajZuBkC9wWB0Ms0i9NI5YQN4hPwJ9jv7DTPITUBNQwySjghnM7
WJxMHBzewcuYpw+P28SSsGOIFPFinHGsEqEPx5zlSARJE1g5ppxesj4CokUEg9MHRoc8FaeF7S9c
O7hoiv4iAEAjPuAzLI96zlso91wwYqYmFTT9TPwwYynrX04lm0lEVfQm0BblJ4l8cRGqwICxbXlW
rC+xNCEmuBsunfl8nGelHs3rqrmHP8ovdoxX/i9Pa/WA/Xh/7AnJeFTO8L+jxO85usiiBSmKA2we
npbbzjIkhY9WE/DYz4W05MH4b6w0S04dA+mUaMONiAUmKQPHzXtmCgmXIAqA14eht/F+b5E0o2HG
DjfNkCiGtymeH7rvX0rLV7CpKLZw4DmUYiQSsk74NlevJjGBjlg2FhIvyULyw8R8nAEuiF64ilxD
QEpGGEPdhfyRY0FszA9x/lkxXheekmRtAjT430+VUIN1MRTwsXifuUlEvOy/CgxZsVCdYBWE9RKV
JeaC/ln9v0iPH5JsjCkX5iVhpRDE5zb/2U4uDeyVeiA3mu6wZX9HmLXAIpQYqcdWRNdQ9zP3sekO
/Bx3BtOaaZY73hGLzwX5WdwGWlPrE09OoPq34FhLsZTYO947WV1GTZHAhxUl/eet0NdkcdjOJFei
pWqnv7gM4w4/VLzZ3xwNo3xHRPLXXn3tCKwRiVnwCrhkDluUzb6rf1EZs5bQ3pF3W6JQwKf1NTGX
eMFQvvMHglls+Hj2pnDVr9medyGWIHy2aFkyqo4bRmb2FZCHYifwLyLt581bItJl2ko+5WwScgrE
IPq/fwdNUD3/QNo8OtH312vHDQ2XIuVAVK7+UxtgWCiBpGC08694UX4e9ZS/0OK1w21RUVkSJLSo
M4CKhDzN3XCAI3nNErO2DxrzYBCh3ipizEe7kDAzcD7ggFEy1tz3MuZwMoigm+LxVaSnUGMpxaTX
yEarYMNxXEUuZWkIEWJL36E5iv8XYrfwmUlml/qEOTUy9OCP13/3O/jILYfLYFrpU5BW4GxOhOoE
y4n7BrsCTxEfDSeUrigzyj5forgNMZve7jec8B4Z4OYXrbXBATUMglDTRztXlGtJrmgH0UlEoJA4
lduMV1yamR6M6ROCGJmofFESO4mRcZVJb4br49F4m2eJGgSGBteGijn1nNN6MJbP/8QbxOQnnbIl
na1Vh2SAgixVs5Jzn/aOiI7NOf4b6gA6SQa5DucYmuc/vjmQ8KsQxIn4elS9VyDaaUyIGcJ/Q1Dg
sMcMzvns5IxyRYLIYnJfW+DLOqopgf78BledC9Bj0CCjCgzxbWsK/YMoiJPf6DXTuq2UhMlFf86S
waxUArSi3gIFnV1SkJqWnaph1IwLiUocMIXB5FE6dbMgJdRyd1h9A+VmATB5L8lnF1FK7KU19YOI
nf2wvrrPGU+ChbuD+2RTYsSw5Hhs8asaq9Qg2JEEQMqYpxfWuka+HuNFs5BzSGmCuZI7CuJh5/Nh
4X7Y31EgbFs7wxVlYnQTfhZLSMls8C9XpWnvkINhN0k3+J03hyf9swLCgf7xk3E0fx4SU4oeEYEJ
eewv9oeY8f6LN8NCc5Rfyd8ZFdEO6hpU/DBK6MIMRjUtwy9sVo10GVIOpzVBFHrc4hwRiaOF5z8g
AS9Oa05xLuZNvr4zIPwMFsGW/fN1bCFOqrD2uk+qgsXgPPN7/ntaC59LWMAnZuq5WX/KEdBmuhMP
JImY/ttyiuv7BLcnsm8+TNwFc7FwEUZH1pmZY/WMfPRPBYR4U0TDmArqcHPRQjnhWVKPY0f0QYpE
jJYhNnOfVQcamNTaRlSiMbAcPx6Qvwq/wEdX3dBlscvvmuG6AxjTWDyS5jhUYh+NAZkH+XPy5IzY
Ut4lRpzjJlyudyo9IZiIZs6S154+KOmzIlQSd3yIyUokQ7DKEOMng37RW3hOwEQUh+FU2lpXelzM
ZsBbM40IIWXs/UH0t55i+Af7GWP5RAoOnSe/GgDAZSyGyx/kM0IoRCqvHXfWqK6wXif7o7oMImW7
foRO5aN10eknJKQiWsLaIJ7xGjS2EV8YEHxAnwiRtnu34rkReVFAvjuMJEOEs5mrBy4yODdoevJj
SP+VHj0vBMgmaYgKwgKjkIhzjpQv+nTZgguhzZsYPv+q/TLe6gth/xnoenMRLT83tFuhJOQ0MRd9
COVh3IBwBxofXZufLngSx4XJF0B8RoGj0/oD3nnfbkrkDZCwFuVQXhUrrftMVRiMFCFdJ4bINt9M
YQyxdUAAPojnizFLCI8CTtkivqrdGOXNmMn9Y8lE2+QKh4A9hrSAoy++4GYMVyDVoZIztbHc53tj
VYelw9TbP6F6Js4zadZGoG5uICEOneKGtGyy5eeS6YlrfGXHPKJVyuguoRJZg4+vsMm7z2eEBvQY
whHlQ2qepBS8XM4a4rJndgd7TWKyPPwdNh0INdGyoyGGXhFIpcyl1wHyCAU7wrnunNgk10z1ibHk
HGX90POMg5Ge23As/oRMeNZcCGQngBWuL4S/VjVGuQkZfHL99Ii9jNtmrH3slCk1cxQBz3wNSR/H
hn4C6DzQVRpQT7rFYLohB0MSxyoyMKxev4AVf9cX9dsoHX0lr95AdpHWIPjeC4BzqCJyocLQT231
46RHRBVo04dKuv7AYmjMMzyahHk5QC8NUjYAZa5kwZ91QTZqc52pN8xGADFLp2BAwQS69nsZNb8f
eVLA1Sj9e2Cmtt7PhuB+BmcLbxV77YdTDjkudup829Re91oag1nmVMNJZSBTAuOfMnUUGs9eFHyK
OB+RhxD5Ss2sjKk9Wo7MJHXk4uh3gECRKugLb/DJC40jwt9qIBbqhkdhxHlXrQeU7HWg0uPmucj8
vlxopnMfFONuOAHJ3gqrVd0en2kLjGlsxotGX0qEIkxPdBJ5pZnBQEF+EBGn4Tpl4oQCfXPzGdC5
BGHPgwLzBBpryRO65WBzhxZyYxUv5OtUPG3rRaaHo+2YTwIMeAQm85R9RnJnW0haIGOx4umHABwe
CoerdJ/DA5DfDg2oGAQGCZ8+U3tygbtC0SgoWOPy5Pcbq8M2XAqEOmfq6zpQOFide48x4ZYPGQAu
+gcOH8EkLhkJFHmVc4tgs1vt20KbHc+M4xt+lhJSAGAoLND97WufvV0Qw8/7UU8dNbX7Nxjtp59T
JwAZzd/LxeekjdTCGhnmTr+HLbwaGH4KunsgDiwBsAUEDT46OuCk14DC+8QDD1ZRp+MQraGHv9C2
E6hhgAbRmd8aRdQzjCuvEu6GBnZuRNsOw9qyBLSch/bbQvP7bjkMNYaXC7igeqMrv2fX17XN2rOU
/EtEskSrEpwAOTcb8vGYpY3PJ+jOABiqBu6j2fMvcr1Umi3gowj53npuvf3H2y2bTQ1GKXNo1vF8
c67GdYDiNiTPzar/Ale4BO4KUl3bctOwBmruc41CWD4C+aZcucRwCiqZm5SGa+s6nNLd5c4BoOud
uAf5xeVGxftm9PA9rsry/ZhZ2NO6xbhsQTGbWhAz/rPYUOQh8n5FvtIE1JXp/lKVJTgWnQ4wxATS
igtc73mgofis5zHAP0vAGQfrlzIRHVMyZ4HepaAbMTst4M+gqLlLkB5AHGs7wXhScCP+IZAD6gFy
DpoX4WEkekQk3fGO/lxHkAgm/y56O+AgP42f3LdUn/gXBQ5CD/p1aQQQbehKXRPlD/hGTn0w0dvv
BG6b67bARUFE0DzWfNY+Q2MiEjhvCAdtCCUAyBFnEJQ8Cwsbhz0QU6wms3pvQagA//58IeN4F+SM
nN66KtAcseKWYDzf/+NOWWN2BW9fE6hzJ6Oa+/G4uqT9cQ4F0gKlG6ZdCfJA8yUw6tpIYQIRBACu
1dlsTADFDJlZtvEio6bH7pPHSMjUX8O3+D6uwNfDBx9eWVPa8fFInj/PeuwCajwbssvNPw78d5pR
tnYF2h8dmmSSnNm7YhksgWKUjTDL0b08407WqupXusdWARBOk2mrzzsgSvwJHpTP5XAdw5OvBfKa
pWGfn9ZERrzt94EvA5ny73by6Er3kEdJqWuueY84Hb7zQR2ZBQKKWExka8v/80ba2AUxyVdggwgC
szOxU/n6YTOYnV2zw0j41+zlPmHIGaYOaoMnMT3YXHMCeFKgFGOj6ZxBsk2boNK/NcwrYLWoB4i9
pjBTfaZcSZwmJNrg1NBQErBlB3AJX4sF4TtBBrO3abWxWdlI2YF14X28wMRQKYVFwKmjYNj43BPY
M7gEhHwwIzgGdN23Gpr8utc3AvrXU9cH+G/z0tkeAFf4KC00yrtkg2xNgI0lsFFDwIfZdcIdM4RM
82EI3Hi05ysQF7g7n4/XFocU8kx1BsMhzGurCXSzSS2BQ1kJ8AHlPjk9UnLqCZ9RaMWIIDVKI525
zgBsqcTSVTAa0fTjF9pzr5iiL3S/CCE08EN+D9C3oJCGhvJj/znt38SlVkjsRXTKr/5Xp76PZjHT
XgRpYlzvK5vIiuEez9H17vzIrrGiYLIpvZeju0WQBMaqYABKN+FFjXcqxLG9KFsITF8aIN40LuBf
QV85diFqP/xLNfr47x26vg64u7eD3Rqhw2yjf+5Zo6fzCsh8PhfKRT8yP81YCW84OpKVuvK+cfMh
P1K7JPgOFiVSHFYd9GU6euwxBLBHMIi6h6n9vMYwZRLKyNShMkrSotYhU3f7J0C+Qvh1Tgl8zrRh
kn4IS8HQo6lCNIKSkw03bdmtgM55yS0Okh8oc/s7IELQiVlI8xGpim70aMaQxjALgMcJOtM4MMBK
0hKY1AxApL/4smO2X+fRQRR0nr16QwFDtyZSkcH2m6NtkOa5eKVDcjTglRDT14I+ZAH9mSTKmsD3
Q+UIkteWAK+8tM18YASIqnfNLW+96EYa3k3v+RQyATlRpvp5ExCwAxwipIMvP4UMsVfgPYHDZVs9
DnI1fSgOHRR6EWUFgc+aJir4Txu4VCSzDt8dQOmv55ZQcVUYLlylO4gHLTCeCxzNwJggBt5CKnkb
jOALUWM0tHkuXe8N+o/5pUJMVZ0byoYUQ9tnefjG7hLaUnSjelcxfKFpJspzXdEFQ6Od4QWZj/op
3mTwmX5IcrABhYeXyx/7O9M5VpgISRZgiTdCCMhfM20tQvUNZP8RD6H2Pq9ZA5P4QkaPksPLz3Wn
QulQwq7hnhxyQegKjKJmCkR+iISkGSar3Gh7ymaGSEM8gcjpgvqzyVE0IY7Cjz/mA0bOQDliEmTp
JkNmiIwThN4wiTcui3ZSNTywmvATIVK9+3WezNv+rCpPz0TfVUS/FGc/jZ0Lyi/dc6NHK2MFCql5
TOATvdvro9s/DvZAAT0PiPl40pOxhvpCgVxPXH2jcZW4vRm7RcchVM56S+0vO7/rAMFlRXOl1INY
fYLyxCzL1qMZURCtD3X4imRcaCtTvnytMSMX/rdmwAOemJCOe38hKZCOZTUoyYa5wWynmiGTU3p0
I552PLGW2Q0NHLkLwKycBM7qQWYOTniha/shsjSO6Pz1kJJ85Ru1BBLyU/ULFQWkmPkMqtubIXMd
JNdN3btwSwm7NORysm6ajnNJNNi75pd6XFZNchxo3oWkpW8NAYhkW6PTCs32Aqz50V9S+faxppI5
1XtC9W84HW0uuVxJ1n2K4PQRzPpWZj9JOsN4Fu+5iRKIobpQVAgyMJ6avlTRc2qJWK30HCf45M9W
jl0KGvCwCCkxyT3JLCXDhI+ITtgyz36GyVLPHLCqdMXu4rm22jtgZDh1z1b5kUynML4NtJzVmClw
L8HwQ/FBKJIPVJI62iNdETKxKE/CGrg5/u7BgIyhUIDhnSaEJKFm/ZAjESFCegX7TVfFNMJXhEF2
debTiCjW1PwYgKh+iDMapwbwyCekgMQjHC31gzKjINvVEwU+KAgX6TV9s+2y+OuBmLhszGCTVZ/L
Q9s9yegBHdRS6nQGDk6Cko7iUKyihHlaN8ZcAq3DeJbHSmvDvIF2zRdoUsyIniusmOazTbnv8rMi
QBVlYbBBFbMhZFASdnb6uus0msQgveBdbignZKRTlO0L0exv6etg4lgkdbjiExVpjjTXByxlWKPt
UE/NyimZHAzY9TkF5XhhVgPH9FQxtEEgOuBNy+dPHRrvL8jLYCnh1t4ZgQORWVmVKDWoehhTN1hV
OAgm52DjL1E+b4oAQ0VHhcmAWoQM/Gc0OHlVHmg0eAkXsfk0S67Qh9/gcmkLEer5w1N4otrQgIwR
0YDUbqAt8UWCtzkHkQ+F1WQODxLiyF1jJHTZQ4lFlpEV805KCBv0ef1UoWEt2od/QpjyqqNCuC4v
JulXx8CCEaevY8wHRJuI+qRSw0C1ZcSRDg+MEFQRMsrw1YwrUv0XmG7T6xFis/zXpph9kEhWXB29
KYrNJe+mZUJLP3+VsDEInq+sTvRyHihksTTA61HBL9C8H/5oCdXGaV8ch4pARbBZ3/o3Z4pmp/FD
yZBKO67m9H26PUKdNrfzlneo1MRXRK4h/yGnBjrPMY4QxYkoy+njuwxex+cPoRurcfo1sdQ0xcbt
/PlzKhi9GyhbTft9+hHnDJaAPB58vwkAkZckaiKodrQ5ByW7DHHSIMaYiczVIKfRWHT651cF6y9F
JWHcMOTHGJu7wXtPAF5MlC/cXx5v1NzH+cnaFEVLIHBoUUaOdam+RT5xa1FymLQTCe0dwIJUP0h3
MHXcvB4qWxR31DVlk88STQ40/mDgWEGbL6VN7mXPcTMjiHyWm8+Cx1vhQhMiz27MraPB0o5aBkt7
6TCg4v7akyUAllYHW7gmBL1NfFFN6AUWbXt1TgCJMHByX4DX1hkB5xrYltyaIukrUrjHHORRq+2Q
7OevyuKlTlPFFYALcFoZvnsC/dWCf39k4Siq9uxqyR9igIhzsK8WlIUOyT2RyJqnKbYOPjNZQ0Xn
u1oMdLBVFzxYQ9rfo3leQn2VAv2xGjQs+cvXGhroLz9CtydqfzP2MphCmlOERuqhZThw6+l1CPeH
LhEV3EVTO8k+OxcI1VFSZ0Rob1CGpBNReKcd9fOOYQiVT4BRM8GJMuUUpykjASpGiQMKhu5v0G5U
RSdJipxhP7aCmmit2SGDlOD5x+/7AWVHbjRy+i/RFTlpu2EfMiziY79gWp+paFMSba9MQzccOgLf
ULl/rZ9+j+KdUVyM7MqjNmsq8B1MfLa95LxWwy+EmZDEVNDHmDYM4UEV5cgxijzlaYuBE8CRWe/1
nQkPzNiE25hxbCB4u8yUUBJYlFAREOIBqHt53iyGPszMvewBGp1F/ahFIQkHvc+XL6FhbPcNXU6Y
DHjX5Bb1Y476IHUa45Iuy8X9apzJ20rTz2GBIMVEP25ZnKYmWaRKhgY0Tg5ppqVSkO9KqLvAh0aG
AC12mweztQCL5ILxxFEvqfjoNtVwZnKhMRo5pK4dY8hWieHqhqsc8ee1Ru2N3Mq5XzVkz/qL/BMV
Qn5PmjKIhBBzxqkxN+alRy4tQE6B5sX44bZotoC4FKOGRnz1gxVpKUiSm9PXYqJV6QhGm8k0MTEM
iFohnQtJFt1Hgi2o2tWBSu2Q55rAdR2MU+Z4+/yE7JkhMn85sl4J/JrKEZFY8LqK+hi8EgR2jmT4
moyYvOiHmt9kz0SoqXZQyOW3JFEmScnAjT2VUuFI2ZDNUdAp+nOhLYafubZ5/KRLdAaQpWg7wZDn
DxyU1xEzphKAe+o5NtZI+Q9VG4sUDzxKZFQTGhiybdg/QXfQev65oxNPabEmWdcXWI6nicRp80VG
GgNaqJuvFj000AWUSuVmqWJSSAI1y4uBJxBlc7boKlKKoyNdUTTv1zR5ylT07xtUqjSPXA2lI7ul
dc9UlT/UHY4c2pO+UpFVS/gnSuUarp72yyB2heV0hya5N+oBXg9vc9RKzBkk2coZf1Xv6lsrje+T
aNnsqumLASKhvu132ZQCpVz5RIBNa8sMdiazbn4ybCqjMBvwnONPMTZQOblKu2xJZTueMw1xsst9
dSiSvwoy0xxJmtOC+9R+7xVWAU+qrIYcrBW7UAB75vQPjStjK/DSND10NFO4a8Q0HZVCPt0bhkPs
Y5+dU4J5QixoAf+0/n2HpquvmAYJkQmkE32fnyIwz3RkiCXKX3a9Rg0oOzK0xRzQ5pN9mmJk+3Xk
N9T8rt059y1vmDFrVqHcJ/pdVkAEqRYfxriFp3aa6a4xDE8pKp/RCeQDkADDKfpREg4f389dNClm
6XNMi2CRrc0vgxETbN+ZQq/uuyR+YBocEhCanZ718HmrVTtCwzBfNJfCHPVYkmlK7+1YVuNmme2r
FTJs6TUpxo1fblGbAHFJ5UgbmwSaUJHeZ85ysUKnyteOmt1jDm93VDXcKBqJCvCiCxguQBGvYwoC
01jJgZH0uEqsBhwenyEfYXNEEAbuYQAMHrTeTKE58Q4yiQGJ0/Y16ZHponaBwAs6rbdujtKbKs/0
23PGIL0wHfhIvhqxHR9JssE3bi1tfAexhaDdnI1Xb83Oj/zhHOW/GucFo7fGntp5gDjIthN8M+JU
JCmfjFBE4Qq8GjMgXdZJSYXCgnwotoWP2prLsPFjvqT+AfLooB+Ty2tHh6cU4DqZHXftZm+aq2vK
RNJXEYCSVzGVFn6Dog8KAfTvx6fjHUk3KiFUYpGGWcurakFsgr96InKDZDEAye96T52MRm5oGhOK
DEbQHyU7JX1H9BjSmKBKJPZg6A2v5J7lYgBwQJ2pJ0eJbNMt/PpoMR40HWctNhIVtXjcTelQ8mLr
qeJbygiiZDNCTvJPF827M3lyEgvwu424Z5IuKHpRlVQF9gXIrIskBXXapB/rN2KY9+q9Rwz2CZuV
Gnp1gCDjEddZa+w/z42O8DeCgZb7FrMhEYB9h9VoQD+0wl4hOTeugYAxhpldBIMddislbVrYn6GH
Uh+nrnCQQkTqhULWs3SZWLtu4K8ip9kSIgi1EwYCUg1Sg7uLiGD+TdQz8Aafc4UeVaWEbz/29Tkl
EuNgHJVNsVcdCvXjYocW8Cl4cBMzOWwHk/Qr2ZtflLRwIEye/8H9VUfUNt/zDvTd3iImcJFR9dhQ
QPNwAODJYIUQ4pLPnXb3LcUlduGTsEkj/BydvCdHE88/HCEYQ702FBVBoj3Ka6TsKOrU02fY/pVo
FRwl/b77O3z0zntV3VLoct2ZNtgyAjVAwCrYW3Aj0HcTOorAz1/HvnVB00Mj3xQgANqZNNdcYolo
zW+aG82MC5o7COU7PPtrEwcvt87Daq0s00CmcRxWnZAQQj6537FV6+PwwtmNFzLo3H70cOpz/Hal
+Yde2UjBkkQz1JiEXk2yyub9gW767/tmfjFKhqTGIxIkcEaQ/LM8zUq6VezJ0xKxe7o1h27/nD0n
RJuo+Sy4bDEZAqtg7y1qtPtpdr9pT4Kq7tZptUCDNXYsG01ZByUQul0uSbsxafxoh1ITylRTPUDA
mMqW2y9kB+EvecNuI1AtCnbzaRcvGadCLue9FnooAg4GLTHOgI1ruWQelAT2zFIInqvHQZvm7wA5
ScRk5+q+XfGqZsmeNyZ/o9r6msXgS0coloipPYJ6PzIu3cialtPuA0t7XHLMJoixTElt6cI7hotx
44gkP9nmhD8VmsbDefwcU1Om3s9ZV+edT2zPopGLyjfU3il4rBlQkjkoOthUcFqE2GFsAR6aIJk9
+K7Qm6dlaZFjTtrwIQNnHGEX2ETapjqzhZxsD0RieFX2+rkX1OBf8MJ2dmP0GZqv2QxWYgNL6AlU
D22wdQNf1Icx6qGKRGdyDJ9dUgSA0oRoTPnIDHM4a4Md+MMy0ABLB/Tu7lfEiz7oG9LLQ/EMdMZY
N22kbRFZUcNy6MXysr6vscbvN/pcPHaSeUWoTKrXON5okUeSxoZHWfPDEUnKzaM4183KfF9RLYna
a07sQpMxBUxozPtsWlgrpSadHw2D5HlsUQEG3VXp9P2XDB3kSCB1zthGKxwaRzkVUnWPxHmXNqJ3
yo04m1H2BJVW6UqeRUxwpsgMUA6fpA18NAqRvVIK+/MN1IShR5PPUl/RNyDoMRit7PIyqY5FwM9c
Y4pfpAyqbdCWRZKReir1gpOyY+BRPR1OkLB+nj8XmqKPvZD2OUpLSrdbeof5fXqXAroI6j08/TzY
z8mYK6NSRdsFfAtxJPVHrVyxD8yO3qaHhUNleqjYIjAidtLUfU0SWhez5kiwiUI28qgplKaE6hMK
w/bHJIVApJTyuGglMAE1aM7yN4uf9bPi0B2YWSd/S8seMIhtqAI9p1Ai64EXelDeHxsYMyxJdA9o
OSTxYrhICuq7FJLQDBiV4GG2T0cFAqguVG1MGbPxrdgr8mm/xXS/FpprobzLCC/DNW9D3SnW2rm/
VMw9B+o0qku7Q69YmTzD4TwlMiZgd8W+X0dBv2tMu6eo+J1qzB61TdpUHHF9WS/T6xD0KnqR6wEw
x9gess3g8vZ+d7G02eMU5tW8jF0j9ayzhmzvto5tdCX5nSytYe7zwE6lRctcaNBI1xZnP+6Z+Ci/
HOqYyJifQvSXUa81qaKKqgRatVkyrn4Y00GU6UhiiMCQQvel2GNRUh10gQh0EOun3HUzV0wXkTb9
MU/dFwiGYzRnJAcKhQ2LahOqTaM1ydGAob79GBH9J1MJaOMwaI3JGTfMl4l4Jkbmh78rpU/8VPS+
xjSz6DDYkclYtroi1Yx+CODRpEunaLZ1T/xVHCADyisezNhKEZeOO7c+JnuCF4n62+1e+m8kejb8
kILBf4QkHPxCgGyIDNpCNm1FwZi0FBHHb3UR3cg48VRCr22wsbsV/XqyEj7zfs1VGT0pOnTsDYI6
LLUxWBTV1Jyp38mBZC5GnwVWMqAwYCKlkH3jM7Em1E7NnQrlOKApXaICqHum7Iiv8P/EAcoLmxMw
QebiyAoxvm1rfcWzeHayXHRHrojOScxSAdVD8eNJhdbBYgn+r5lsjfhCRQDjIiTi6HC2RjgUnePX
G/CxW0Kx0eb0YqmrH+DIYDjoQ0lTlbYmmmtoOtFmACm/+oA5iD1abtRTIj+CQzylh0eni7odF4Pt
WSjOBzEOUktQiJSuS1JTvsylTf48IwWC1yckoYMMk8OiDbPLCHe0oJqkMwu2KMqMR9jL0tVcS+59
ikM1d4XPtbQvmJaaEBkhiqN33C8NGjmIlr3cpIYya1wpK1E3LM6C59+Or4RudNMC5YvsT1tgjVJY
Xuf8TolDiAvR3eIm72w5MBhIgCB5m/ntBGWmTbQApc8LguNDOfaHTu7jrH0RVfG8VCKK8iAbnsXP
rI1lTNPM+mtZA2BFNqiZiYykEd8KpsNccw/wDCbtGZw3XT6IU1Dj7jOKHe/uAtgGgZwTEnN/+kY0
p6nGUuABA/xgENVn/haqJFBQBaQt6acNr+FdOINzdERaxFft59LyxNx2IKojTud6MKUu4oE4nxke
5VbQUhRb1EPj6S4NTXxoUP4g1sm0wnqvhEnAKGoK5mMG24/paNhSYAVMW3VVIeSMu0F8IqZ8jmd7
CjWbmbHowi7s3dPsifwmktTT57yGvA/Eyd3d2Bu3Ej0l+Lre2zed2qZQfqj5tCFcwHS40YGE7NF5
RI58zGAtE+nlKdofA3AdKKmu8ONL9JFzkldtnG1fP8zaLPcJ0Cn6OxOmYwatfUdGwimWzPS0QrLS
0ZDk0xofyM0FvjyfcdNBCXMNzb6vdIwi5oq4iBYhwjETeW6wz/AdNCkO1lZeT/AAHG+c/LwOqOqO
LGLl+giyl8EtYH4DkJ62tYnm0Tqdyp5P7ZQnEytUTjP+kTCtu8VLy5UdcDQuoB9n0I3qYMvogZHs
sBmJv2iFE4upXsI1dEw4mYOTzCXFxo6h/XMkdMPMaZfTKln37v6GZFVAH3t8I4ogcNi+5UC6RJEL
uiiQaYZmE8AYMIXvDibOQ3JVd1FUJkrc1t+5154HDhvo2I4JHACSqXY72lOkZTTNqHYf+2itr8op
zUAR+U30X+AVDrgtR4AWl7FnViNtw2BiJm/kwaMfMdTBluYoxjI9cRztUW3sr5xn8h1SrjWJFWGr
dgXrhMaKIsIq9OuEQgF1oBJuEbQKMAfPEdVsaufynDQCc9R5mY/oTYA21R3k+oSWe/zwBNLzgxw4
YL8Ec/iro/nU+ozvBFEqqki0xewISWhmBqHQ8yIAGDN5FoRd8wKFRE2iv4FjmxmfRelY5ah2fqMR
1XD7MxbjI4/Amed0QhWPkbzhAyje3vQhkewoPJVe6jMBnQTMNcbVVrVfKwglkLuX5k4CB/adT5M1
KcGSYvbfZJdoQqa5QpZ5oXoIZfbLt3AXp91plu2fgm6DKq7IMkbRPhNtX0Cj1278YoqAOu6n7bqY
G2ekOd3GTqfoU1bxOLppVxlOGIgcLiQEDylcl0eVg8dSpmNBDQe6h8EEgnn/bgVJD3Al7APWJv2u
PdAqZ8QAmSiaQ7Vy9ccMWEFL+RiOLyqUyGIQfpBfwryjuvq3YM1YuamXO+wzGn888u6+ggPO0Cuq
4Ng+uOATLIzNCWK0IJI1NgM6aM4jXDWL+LJf5owykBDEqM8MYh8obflLYxhW32uWetTeyPBuA59b
E3hZ8KoUZ8fpUnbk3QC55P3DV2qnJkKywCEzOvI7CyWQ3fDv8/FLTDGJ1tTs8NQWVfX+C0DWTJ9B
wFHt7vacK7Y10c7KAQXe6eCWmaN0W92QYu04U2VguUxYIdImgCL56uafE1xPJm6Psp/q54QAbWtz
FObZj3EhEEGIVtpwDMsLNu0dnnYSHUsHb9x5xIXM4T4I4oEHeMIDpgqil4aRnwblMQ2MixqeVifv
s/1M0Qvzm7MYqqa5pvea8lrzywdcEeVgHN0MVSI/mkuLdEqwTk7QvKZ8PT5YqKeIwQvQHeCHQMsA
W4cGx+7JlUkxJieHuQyr0zf0qjOg7fvqtUpXJNCMXR0Dq3HI1Wg99S7V4dAIhGwPfU9f2hAjUV6W
Np8LqaJAKFHRQkjXNS0731KVGqQhcdlgZVAs3VBlV5jtdnJQwpXnAzUg0sgmLAJOgBr2hnIpeIEL
syseN4oAdMKWVowjp8gGnjTy2WgCQ3KfPHSfob7iZAPimt1XCRLEMEQZG0d+J/nae/Fw45BGK6hh
g/apDxRdnjS/xq4DyOe+z7lXNng2E7XgHkfBLJgFd3VgYxd+5Tz3jznxlat6g1XnAF516OU42Uzx
6RsB8khuaKICVzk0xphHwNnD6WgFF4uT3rxtc6L9ZC7dWgiAB9XvCCz4mL4eOBwpVDjoBiD5g8ma
vf4j6cyWVMWWMPxERDDJcCvz4Dx7Y5RWOYGIICI8fX9rd8Q5+8TpXW0pQq7MP//hxHTP96RM2CoZ
weunix+MOlRWdTjYDmpPWtgLcWWH71FLQWtnKJZJyHRBBEqfZDGsoXfXX5x+p43XOg82FcqEkQiz
Tu6mjqhOEbWFv7sEe0cwzJRIDr5be9J5unPztET3uDf4W2xIMUxYAFmHys5evqHB8xXJgiaFkLVB
QAtY9nBZQK5JRHSrc+/8PPyCtTb0v35yjZQtuNComDL5wF92HjBFnQzxXVhP3quGu2Jfzq9zbcAx
rvxw5YffmTZ7Rj05u0NoAp42vcdUfkKbQYSkEex3wFiIVgs70nb9juP+QAUQx99lDhV29Axv637x
ShDg0UB5hqdNDDKTaP3xMtJnjI44KaOkFb56bD3YTI3uKUO0vcBxf3xxH4sieGHJIqxusdxqQsnv
ZuDvjL4fV9pqvk6kxQTHFeiafuPl3O1PkxVFk3SUqGsIzjWpYlYhDp3GWokQcTqAY6OfM26aqAHA
TIGHYfyfgEpHCmasXfj02yWm0hvaA04dIDYWV2tt2zOh8B0kMFh2zIn57HbqbQeKE2YlnBcX/+1c
439hxUD2JKWtduzpA7wlhvDVEVSAERRUSp4H3Di4iYfwm0gL6bxD8FnIpIn1PtOigFYWemCfXiAp
b5+bME/ziGIRPhJQsd+O2GtMb1boYfMhh5uMedqKvnsw/Jyx9kdFIx9JXViBkQAHuyuhKfrjvKIz
EX4e5Tbb3EhG+E5fQEJrUiEZ+ITbt1qJIQdT111Jjl6DSKHbcAETEjAIcPBufsOB3mwGLqdaUPzC
I/wFPIFXGUAG8ejZ6PyAnjEV2d3c8TMSXi6COTZ+sYtLDnsGPk7MhWIPmf31kYHXmDXi8WkxvCdR
7ZN+Pg6zP9PfjYdXfrgEcLGM+mHh3Y6U4ysupjq+9xNzeOwTkHP3cypTK/66D4D255jXDuUAGwnn
Obvv7C0k9rhwqykEoYLwKI0cKhtLURg70DBL10SVEtxCeGPbKmWVXkWHc72GrJVcvA7+HLAioMKq
YXderw0wVoJl6kBGfjO0t/nOcMgNwyCJ6MNvSFCMiJH5hnXwCLXwmzDQ7y5hNj4Ez1j3up8q+vp4
V98E5GGMWOwkcKN45iv3sa6296gWUWL2glv6gL4pH5HkjgvY48xpumDllq3lWPFvIXyc0HY0upbP
UIRPG2eTEJtqwnr//I4yRjqOOPKi1UAPiuVjrcftz8d9eh+f3pJrYG4OwdUZHK8T3nr2d3CJ0PG3
uCsLD8gXjnCDieJPNLo/z/QgDTpfMKthu3p+vTtN3qSYfBaHtSGSBDmpfXCNZm5v5XW17K9evf6k
mi8+x1Y9t5cZaU03qF0e5nTCcGfAIjPQJgz+yhZeiH6G2j5SPSV9znqynuTolj6IeOh8eVImxREK
wWGqHAcbXUSGXU91RYhcvXqi09sroe1fsHqBbZ2oPDDESSjB24c+hwE5RuV3UBbh0oxtEUP50CeC
AoSy2OGeCpEnJOFkVv1afyZ7eANYQ/75Lt+H4ABw0SOeG4JX0yI0X2wlPcOCPe7p5+dhTDcneS37
X8Ya4koap3rgWU0uCCibVxKWtybkqAlkIxGY9ul/M/3+vur4BxWLRDwnWF0H9oSdKpjoa93n/mWc
/XBaUws1okx44YfLS8Lr+78tefyIBA/AmHKqB+QaBNlPlbLo1pR/Ua5y/Hy4TYtjYHuPBof4qQRG
MGAtsTaeU0UDsUNr6NDQEA5BLkkTHGbwsU50UTzqwr1/SwUWADKLkRkxMdW2P4EptZ1X8Om2FeEl
3IRD7WTNShIU9oMFG+LvBcBvyKH6POeRKmwF7a2+/kzr2YUBCy1McgurqOXe630MCyI1QJbkEjSG
vYe5w+OlxuINCqEOC55dHSbP7GFK/LcFORlf95KKj2si9LkTaCFU/APrb0YfW/xO65B284re5rUG
7VHeMIQI3XNAI6huDwRLnN6CBZxoooVrGTUn6vim+zKuk1xcQcLmF2lLgmvwL5QFyYzB/Jl0RAVs
KVOlxDARsl4CoGBegauV4zTdhKgWmFogFELQAmOgZYP7y4mKtTRTOEBGCZlYkOpjGg2FVll2iN9+
vnEEhVN4H31g209pIVkB/HKWMeKSUgqjHPzgCCIRQIOaf+DZChPa/xnR4N7gDTTOdThYghI0AonB
6gPPYTaYQDJf0JWD60KJ+PfyWgTtEyc1XySlluCE2KsKD9E3JzwzE3bGPOCvI/0nqEEtbM7wOM42
n/9lBKbwHzA8ZcLqPOGK0BJAJv/s1DmaCjQIoFniIyAYt116E+2XS8QowpZah1RC8BPdB9MibntA
MqjP9XF2Bi+Xg9c9ptl6YxeOJSgLxs9S5ZLp0wLuyJNq3M3BSx6T17JLQHKAAWCptMNP+hS0aiKF
j02ohixrFOH8Zy65du8dJaYLMDeDkkU18B877Gi4bFV0TQGOsCfY9KOckk8Pv9dixTN/yv2rYd1W
U+2rlEy+gKkm/E7NiEG3XiKn9Q8z7tBJF7ym0BM1T8D4CUdb/WTmxKJAn7wi9gxdBE5Pn0GS4WN+
X9TzbJ9L7ndzk/8JRq0VZE1UCGO9dAYZU+g7hVhhw1tZcFm6OQy9L8ck3aKDK2ixU7btviRvcG+i
wWcbhQQaLIFcMI3tFPlV5VJhg09BTZSwT+x5tXlvCI5JiB8nyofQzvcXpzdiNglA2ZGeQaoXxJja
4DkiGTYWnH7mRsXt7Z/bfYNnKI0Pyx9xh+ljCEmvfnRdln4Vmtlwvif/VEeHlPCM9DaP0cCBisxg
gWhp2LrNVnQscHeRU7E9EbJ5vqH6Eb0fP3ebvW075EDCB/84mBb7O2tFfSSdyLfAb4oplbb+QrB2
Ni3wjIFFRKonaz162pR7mimXIR++B00Iteh2RO0Ni4FHgIallsUoVKO8WbNStrjJhN97HVqg/EME
GPDwW9RAmouyhyLBfvhxVn6pBagLoNyg5wWk/ewEGQRKDW5S3P/sDLhT0TkLP+QGdAJ4kxWaSxQy
LVgbdzPddEg4g2TCEdZ+XfZW/KePzOPAF2XcdFinf9uYioCDPox5Xu9l7LEaZoJ7sGPB5vKErQGm
nCZceSYjOE6W/2r9JiWVJp/LF+8VqdheExo1lEPa2vQNCw74oA8zLOMGyDwPGABfjo/1w8tGeBHF
oiYBjoDz0JM+/S/2NMETAJDg2WwmLJNSHmJizFJdwFrMOvL8Gn+eAcyY6E7yF0ya8Dozf8vAjGXh
qPeG24ZfDuIDvPHUoA6k+dN22Zxcjvc/aYk3xhRsAfQTzHN8DVyKxuPIAFXrQtnEAfc5yTFueOce
4jrInUOIs6ul5oS6cPFRPqMcYdLagv2wyAMinVl5BMNCwmbxSN1UTnLvHCDEPZ0Gxg+5WXmQM9Rz
r9y9hjcX5mmrRr1/65wGrsFnRERm5lnkF/gtarOwnzeBwX6KnTzJg8TsoUpDPZ1gRwAdN1+xsZq0
P/fImn/bsEu1+DMz2x0kFHQKqKPnRTqYNhtVWJwCx8JHIgRRSZs/ZG2F7GaNW8/eU+lY2/DEOT+h
+cYZcGjxp/KEXz4rSRWbPOU6JV9HNv1SG2d3sSPFik2Awsi1oPZVCbusS+vS99KOwC4E6SruwSuf
AchYTj0VYElLSzrjDdRHgXCV6fNINDO7SY7jO/GuWarOcA2mU+ffp0vkjscpdbL2D9951SwbDXOn
8NIIgL3ZwNhBMY2+thcYtwwdP1Zsnw+yoD1C/gfEXEpnrHnUIlLZKqBPoTy+9JVYBl7HLbraf3Jt
zmoeN/CAL6SEETANwYEQNkR94OKiPGox6D/bpqcf1cz5GMPXAovUgH0QW/zqhHDswHnHYUXeTnJZ
1sv+D1sFZrQjhB1lhAjTCtE+fNeZTxrmQouNsMOl6vjtOR5wGIbJBU5z6VwW6B+fvwI1xM3+fiei
eVhy9wMqAEqC7gmvJCZFYI4tniHqXNwFPIjgFZw2d6oRt7U4VuEYggSNBq69rdd8tq8Pqy3p03L7
anxe7jG5cqtPeNAGO9AB+7ky4B9dBG3igjvAE4XVtLxNS4oFnwNTdoQ3XTOtB6P6vnzIRzCP632K
qK26EyIZFOgngN+1MfkCT8wInj8Nk4KlT6hvJD8oOKcI4wsXLfCNXnRy74YokXS/mL1X9ZFsGOwF
7/CAvcIjAosMQiwj1VA/PR4OB8xEnVFbfoHFM3cQ9N5rqSxs6D/cZ/Q+vQB8GNZjzUPcz4aL7nYp
RdUKHVYsVREjRUIqDlf5/AdFHPldeIFVAviTUoxiK2YoSkk6n1gxc9Pps3iOv68R2tZa8tQr+wpo
Pg77+awHNA+fzJ4Y83cOAyRXj8lTb8ZUbq64hvYp4tvClhgTKOxb0MVTUKq/EqY6JXjB+obqCSFe
k32KdntE369qofXawFc8HI13pKyK1ZMpnInDleLL7uqJvZvJzrWmnXFu0yJGh5M7yOruq3ZhQc/j
QWH1cJjrvr5FQwWi4t44ND2csYh5hCic5PsL0P11ao3uI/yWmuhwyqHVCYvldLDLt+CO46v34qOG
gKT5DBxOyLOAbwc+CTnCO1z4f+NIHhGndTub2Hh3wXVnBKwQiRhVgHbR4NCtH0yctb+pRNrx28f1
xLvvLj9kQeVYkA42Hw6EGP2Gd+N298BDWHYpCysoJzkCRgAU6G/sNmmiUkHQ9+8LY8kXpk4g27k5
zp6gPQO3LF2Ze3lMSCrFq9vdMAb5ucSXu1senII28HijcaRp+zo8VjUCOkhDhacWLnGZxSGg+AKS
3k/5NSibbU7C44fjwpMv2+qw0ksiuSeXw3jwXZhM+uqMYeNqhi8lhuJeDpxyCw8Zql3n8ddULUog
j9tt8viVQzttW5f65LdEUgaDKc/YSpm8WpchYUQwsbxWtiVkzgTa/EAdwo0sFrDD/8GEY8G9WegU
O9zOpRPsbTA4lBOc35PrDJ+EBTSr97Ka1Ni2RoCYLfWKeLNJhsZhrkEJp4mkORj3Y212GEAZGNpH
mQZglIUsqCGOWWtcCs4tWZ2JAjKIMOWPCVA8FlTmtaDtsttK80vQnK9LCPyrwbhYF2vjd4AsZHII
9V0+zXfMQ3MbQiOk7bHGo7CR4DDuml0BzXf8xnHkFvYdQvlZNYhut9C4Rk89Li9T3SDRcVVR4t4l
QJ/1WmeWW169Jl88Co881hzgE2/hwHpwQm2+4Sf5wABQklcsnd6pNLlHt7VCsiBIZ+Wzqub5/FbR
55v0+u9F2lT0klctzaTN5dsPK1ZqF9qry4d4zxQFe6fsrHuoVNsDyByBYO/tWzZYZE9qBPtd8Xu4
L3pzBf2CzZhk841HB86j94t0WM8o1skdKF8kZNVzJAyXRwCFjELbUvgQjd88SwsQ3g+qWH9M9feq
+I7XAMa9NJMuK0KxujJ4NL8aAQ4SHJakoOfsZIi95tqStpKE7G6igW4hvMGLV81GMINRt2fvs3Qd
d1+PADuCPNmkF4qINgOjVw5/rT7BLg9VbkX99eqW8AI2QzIDm2Od7DXsFSoRixAkydYYAhZ0PXVI
3WvHgwnAgR7n/o3Z0qTJwgqfqi/MHD2aS0DWDo4nowmZn/go0jEB/VLu+VbhW9Oc0GzTM0Lb5YQE
DUavzrREu4YtIaSOqAasJu1yaoVfHmVYI5wqi6L0caASQte0GZubTKxOinZZxcYheP9cZ5WEgrDp
MQ8cPkJ4c5CCRPw1HSOg8QpvKHN+w+F4T7v3ZQ58+szSEP/sltOCNo3OBjFAHdPJUp01t4JzCOzs
HoIlA+9tY7UpWmkV8zHwLontnYvSVTaW4CfAtZ6K87TYF4WMArw28l96Z2gvbUYvyeWHxdmOX39V
JPjP0CHEuP4Ib8xYVF+kKg+PmxJmzccMrdbdsuHMJcwWUa/DLxIjinwWeorXMTtMwTuAUxpMKRIa
RCs28NbGhAz6NGMmRkQbgAskoOCNVwfQYXndZusaPIDS+gMVBUFGi7qTheAOwQLG+p0cIP5Xz+w3
egfEvlmbIdoJNTqElzh7erBULmZSZmn5TaoKF3MvJ+yI0HoOaBrVfX4IRdn+ga7/2QJRsxiGdQa9
jM7eOtIu0X23m4YZh2qxIFMweZ0PK3Cc7Icwtw2qVcjtkybE5FqwmtkiVKcLvingZp8N5kKdsBNg
qU6wIj5+q+qohcWUegRkYS9xWMPRBPkvKMYDOgoTpArxMv9MsGX/B9K6CEIWD4APCFKwx667ymUa
eugRcAA7wI68LvahyeN4T4V8v5g9JwxU2G+RTDi9CytaRBna7roHw7j9lGC+zAGM/ac8JcSKX95g
OxjbkRhhsAPAuEhdiLCVb0A4EtbUDBrc+WWZB5iwA+ZI0xfAK2ccgz6Trh5w+9E+0oMdsi3DNMFF
KmIAmNWO+p6+laSFv1kGTJAgDdyDmAO9u4D3X8G++geBFDxnMAZK7Aq8/JaUJla8RFl90xIBYPsK
nng1wxa8xB0WFLhN6exeQ3R2kE7gOGqE4OguySUhjq8IQnVg+9uRQkPj3H5+6dBgysE5Qdn4xC0A
a1Y0pUcWc+xUHxuefes9hTfDT6NVoguTUjYTwBCY5mLd8CRuZayfyQji32e4QzjzjyePP3XHCmYj
TBd/GctYUx8OuDb4aul2S+JH4TYY0P56T/MslgpCQx++9w/NtbYnZYzbgzLENyjk9wXtP1lEjtcF
CoS431l7nlDhFtD50C0uc4XI6YK8TafdP3EV+v1wEDGfztGY//QbjcKcMi1IsJAigtCyDSeDwdZy
hLXtFC0PVqQShYONESMN6NnBoYyVXx5gsSGDa7R5Ki67kymH/u99BSWIV7tsSF5ZqacqBqN549EO
/7z3uU7ZBDcx7u/LuPL1Dcj57jlXVzRG7q+Yq80AigCzxyvk8tLQesYUs9u4FpTfkiO/QcDJOf/a
ZMfs57YeLNmw0kJQRhAchu35OXvxTHYOKefK6XkAGgqJYKYw47BSP4iJcsqHIzMQ7ISkZKNBL7mg
IrqB2zaklkyQRzxanNLJ7hbK6NZ7jApt0v6B06NJA5zY5YtiRx4UpiUiw6SZ3Rcakp5pudHCZky8
MZD4M87GdZAfzRG/KT/d8Liat+syZSWCDSiUyc7pM/+D9o9fJXkVEovdujk+dlBOeCbMJVgzt+7l
yH2BtKFOsp92xi10MViHhADTqpzcYqlnlc0FaF11zoCdrYnz438Pe2XbGX5JsZk389wa3r6OQcLg
wkgplweKeliv9N3RHn/jF0hMmrvdT76zMdT0u78Md0h4L5MSxkPncAylOpTvu1u4n/Swt5ASDwdH
eZ1vD7P6R3Cd0anIZGDni1qCC4hawYjpQx5xaQ7vQDQnCIv54osCcmhIgewfIJS7cHDgYcGSJLk+
ZNX++iD8Qh2NiT8DHAqK9PrYZ1+3G/iSFUKjveKiyOeB35t5vY2T0dcYxsJL97UwJU8/PRF0qZwK
Lv73hgXqUcF23w0gkqJPR2XGOgu3cV/ZfDKn2tXjzHbEGvvhPubKi5TRYbO21g3E+c9QY0dbA+uG
5bT50rc1flGSOTD5bDgp7f0XSGt10d1y/U4Kny3U9528Vrd/S4/DgOOEOddVWr88RMgx1RW6yoYq
/zfAVOnAucpj0GRR8yOhl7LCDNc6CJuDNRjDpjewD+ECvmaGvqtvVH1B+M0/bPcaVB7NnNG+bALg
Js5Da7TOXoxWkCCgo0FWo/wax3wF2HLpoxuJRU0/4TAg9fb2Q/NzT7dGLDQXU4kljLrOfoD74Tjy
V5CE812JtIvB68VY53yXNn44QlXoOC1QRzC5ze447/w9SOM6Pke5ypTkkws+4oa6PZKO6VOPb6zW
Lff1A7F8e0PggYPEl8rvFsa6fvuQbZXl/vFnoqPJRkwXPbiJue/FFWHdCrqtb/QQgTUGcYMJPmbA
V0iwEcrFVyKh9zRebNCZGJ9T+ZkMIGTfd4fdAKjruTZx2oOfvryfbBLSIIWzH9kOzJgrhmRf7DiA
Ihjwmb2uEEx3lAyoB5pPa01mG1zcV1JGeZTF/TXANRQi0eIx//ivzT1S3MERaukPicIE1aKpX+Yj
sHGswAq3/MNGkBvTo8l6GgmN14ul25QmoqyDUgdWml9qv3uuUenAal6rluD3sKL9CmokQ2H2z/6k
m5OJAJEE+ha8210XtGfYsZS4M0sHNMGq5UNZdO8z9BYfCI4xPEFcdvjj6TCi9n8o4dt8eYN8AFlF
eGSRAjF8TsnV/JOCQvfN/X2cH7uTyl9vpFllDs3MMcjKg6nEcBdytDSJNqF0cGLCLS5SKLTwYRJ4
QDFbn8+JShx2A++j4MeGzxFPIepWL+ujwbaBAQWZjbUEGl0Nf3cM1BMDMQY2Bs5HhXsLeUfA9W6T
1h6VAcOt5746NecMetKSORhJatAr4/sUYeMlEGX336Ipv45fYzUGStU5BjFiE18qhkKTTADjHzK+
BXCh+d30/Xv/JQWaSyv2CtC7c0bz1Dz4LM9oPdk6UbTeaFoc5XjfSjDpNeqEkJoYZ/wV8u3Tdtgb
Wrs34x/NcvLW4WWv5J93v1HPSAGy3mHJNcCM9Z9nuQZY1TnMn5knQeeCZvJnNGGlOPjoLSzLpfge
ap/RmYvxsLZMxDaGTUI3CeUJ05fJdW944GSQgiH10NQxzOwubfiaqyYuF3uaSdZukm9PgUTMHdy2
4g849RooKXtl2ZOA+J/w8vHr+dNCI74lXBsYUJT6A+b/sk9J0T0NbFeo1+EFyFRYwsuRIhDhDsXa
iJ8owUb3XwDr6pSxJ1cdjX1Vel+qnko2wu+hHzEq9b82MeJWwGRNRwhKetmIFl0TacIN7dJSH4Fa
fE+DJTNWOcMg7zoyRpc55w5UboQAnWcv+Qx3jlv8iqdtDLHSeYtEGcYG1v0MWP0lxt2RjIgbB9WJ
zE/sR4ZtwkxxDQ/e4Yymh0lRGRWd/3mLkwXIAOyoO+BRIDZp1xXOAmN1D18JqAmTnNFAc0BiCqhq
uYtiDRYqv4n3b6DwwATn4xUABWzhWBl6EDrwF1u+Z7As5aiO738yWv+RtaJ54x2DEptu1olO4ogX
7Q0W5+UMkfz6iR5IJ8BiTxzX8p6XY+VHrtoXL6vLNwWaulhDYLk6odAU+2tY/mg/ykLRhXyMosxa
aN1CcsDpQFgfNTHdbQJluTuqIw55iSf+zdA2u5OyfonZWNE3ILHE1I49YUnMuSk2irCAr68fHi51
EGOr8mEtPTSOsJEoE7g54WYG5sn/vXXsI77D507eWOObb8yrGF9zWKLZOP9jK9CL78ezP3RKawgj
sAIKn15bNWck2D7vsQxv4RYA1OFaUOG9j2B2853SpPEacJrpBjXup2mxwYiXNzPsKShRRiLp8D2j
ETZT+DB+dVKEdgsS7zXVdqTD0GBMMQ3C8Bf6N7cXFM/MGYiELb5VUsr++Yg/Gk/fWHhuh/c64nal
yDIuAlfC9R9Zug+alPvv2oOFb7abiga8JcoPEyNQQBKLJ/hZjkqkar7sk+aJ56BnjoTNAp4VgqDt
sE1KjnkEiDnWfllJ4g4MH2iaezIPm/M+wyUqhkqLEmMD1LdtZgP4ES6AjwVbADWic0lYy0zfUY8t
gD7sNwVUT6w9ObeX3TORxUSH+Ia5YIw1AgaEc6RIYmYiBTsqrAhmbHrdM9/l2ABu1dHVDhoqMv5t
GAi8HXTKLhipAn43gIIHR/gy1owwJzBQjZF66HSBcCXYwoy7vS3F9tUDq+Iay163ehZu/fM886mu
U9oJDieYHvBxNkANX1tUNUT3nDpc6D8IiVj2IqHG9DWq/zjqXFA5Lr7BjOVhgfOOrvjHgc42sXIJ
0G7QPNVQGPcweeAwSKcPTIWE1S4JgoSact8ehvwjTl9KJ9KW9uVwRsOdhFA61lDDUokunvHdy9Sk
uqdJwVNsotQhexmD0/Dgc8J21RwlfxEdmPFZWT9+Sv9+7NhtLOwttx8jNrgxa2A8jj5bayY2di3+
wXz9uDky8XfMcIJuAX/h1ntcQnB8+PWWtWT0Ewgw4p0dHtDQKJmjljDzsXJlX479nqD/VRtcTgeY
75Yhft66FoIXaE1IBVJjGekhVp9YIGG5gJKhJWSyWYEq4N0IJPS5ndTBnrmO98Q+U+9S/E0zmY8m
rOE/kLeNGJW7zGJnEHQHV7M8hrsFzqe19Q9caT0mLBpcfoi5EGF8x6ZL8yqYKKxyAw5POx5AsKT3
VzGGdqS9vn1uOeTxIgZ5mIgwXJ00y0gW/utJJ6FbZrynqPFSNtQmv1a9msIwQO8E3o7BsEqaw8d/
M4vnfdw2SS3Nrsl9jG76QHHphXKJIV6nh/xM4F9Cna6piIA30AHSR/T3Hc6HfjSplhUCu9V3w3Ch
LqQ+apbFyx+sB/sCJf0zuf9IX+8pYQTo1idmzxm40x1aYJ6FF2ewFKtU1I5TihIZzhpaEr6DmJsE
ohm4WSIFmX4qxQPiqlDhIWtEeXId4/Lqfx2ml49Tjvv5TZhqRQ3k9rTa2zuIFVDSpndatNTeDwDv
oTaNDsuv07rSWfbbaed/vV27wMjEf+GN4L4D2HqvFBcAMBfn7bFsijjJSBkmBg4lIjw8uDVZfGUa
bZle5gi1nprDRywKzwSymTxBCNRQQRW+09Fb05eTOOOBLurTwxTVZKjTQgU6+Bn7rLk2669LY4pV
C5dN4h4iB+MP3xUtfeIAOrzsZeYXnajC38NE3R3gzHod6HXA2cpdCZSATcMLJRwmM2IT0LHRnVRr
fWEgDF7YsAyQf91GH8jkelACxMMiOmdbFnFc2UcpvOsH/IjEToOgyy7p0jdspsvPdd1NG2RTnyF/
6tsPEhXcT5cQ/UZS0oSye4WQh1gcpg2AyQYlXw2aabmfg1eOEdFGbw8LIuukYC28emOHB12sxop/
Va1fQpyegUGt4dYcOS4VX2FFkXZYmHMccL1SY3mJ8jw0/0wsCQzgIEFSeGx4XloIdtP3WWZpefU6
uKsAtWxdYMFv7L/sF0t+1dUhvmBQ/J5d9yDIivM4sgG14MTRMqLkgyOe1yHKsOzM6Zun6oh5A5zn
swJtjDnXkZdnkFUx3wN0+IGADIYDzW/TQ8tx2NpQhTNaDsZyLPiWnHwsOIpnyi0y7hJ5zsBRrDIF
GRLUGgE3cqztdf+A4VzEcyaJDJQIlPmF4S7dKAY//i3Kx+xTW8a5LlGkAMAQ6ckO75V+AY9bDHes
AzmRChjC6PAvY3FK3ryrRVhp/HUwgrosMyuoreD6CFTI4vggYxJmLQ9staRAk4NBPTSmjz/75wvy
BYNXB6kdW0ryZRP9CXuBxptwlxlsOOXhCeFY4ZgApIOhrA5vUTdhofjc1tM+PkwI1fwh3vsspyVS
eKiYlavs8VPI7XF9CXQcLmLZ74UU54NQYflVYhXiSfqAAnoyytHLz6b5GlhFPCNMPHgzgdMjjl22
CPlSc3+ZNideznz59uwwab++wfIEYLyb9mDqBiQNV6cXh66wyM2hDJYxs79D4zeTAn7SSqlNj5Tn
hJ4TxhjHxrHF0B6ZCZxINXxsr9mohRkuDlBPlLJz/Xaht4AWVNxN6/tZXUIuyLkTSr691LiNv1h8
4dmoLQpsufSg3pn6SG5JgR8VZZzZ6xKSQqWFwadObl2gf0LlaBXzgn5PKnBFJyu2IL/W9iRrab7H
FvGTtPMdfCSn/56Uqy/fj68LkQDYKCw7hLn+8458dWo/cJjDE4g94qq8+vqODusNS8SnhAw+B2BK
dOWBhGKOXAxy7Iuf6j3OMQDgS6WTohG6OI9tuSkhTQHz2P7VHKmgHTXJBzsNvITKpnXD769+XVwG
Q99UPc2KX5gc3W/BrQzERhFCPYbfsYapCzOF7mji8Uk1LeiqsKZZgaUmz+7m0MCtX5siYK8Hjo2I
iTd1i/izhW4NN0tedjSNzAGk8LX8CucLjgDt1QhlzbMhkvMVN5FZp1IXyhh2mSyot6oRanDOT9bH
MR+J9XLVt6NW3u055I4xZ/nZXilfchniA5uYOlbwog0Gowypxy3iBbt28aZpV+LBv9eHbQW6xR1j
YDuB8hH6+UmD7pRoY2mPJuCvYj7phlfTfZ2MKszPDzgNp/yZvLuJWYzJ37k6kvAB9iFU8HPA7rTC
pmPD5IUguW22N0XAt5ruN8jioCl2wz6uzs+lEtt/7967YG4Zg4YPUUKvOTdoM/+VWGsijPzVeIAp
JDLJNZtprMr4Z63/gY80wAeYzhK6GMVr2NBZZSHraalzLiymggMoio2KOeD0+bKRbJx34dklJirt
VKJ7hLg5HcxwjJ2+uyF2emUW3n/KblIWgT17IyTrJgZpAvboe74zhPeRMamvfA6v7LyujrFQVIEV
rkTPj2+svnj3J3tmnlXmclCo/bOO7FmBLyLKZYJlAdJASzqPF6G/y/3m6pkQAga/FkxWaSTtbw+n
CK9j8+FdVHfQsT4Obl0iQWuAfUBoKI7c9Po4UCD64lj614/SoLGsEJD0jFGEQHM2JDZjf47rBcxn
3DHwrQTvQfaspjLYHXUaLRhCAqRuamo/dvh+wwFV7yFTWMZe+ZaaKEe4LeCjspziZrW5LXwch/QP
iyGHzIaAqeIKDoQ+2RkQBId88hF+6wnFGCAH5IYziZ8sbmtIqTj3ENGrAosn+vyKOx6zNcv7xwai
WCwLwQwoDog4S0cQHHmGjFhwMmccY2QyM9RDZYs0TfSqrL5Y4H0kt6ARR4GS2lbwQBNWp3Y3taDi
/6Mw495HS42J05v+PL+vFYRK9Jv93L6PYYMwW2HIuxDAMbYOID/of7HnacIByii87hgbjXn3dA0t
pEEl0BNwgx3I5489iQq+/wrkMVCQxdYGlihgraeu+y3iZWyh/kVhk7fDmkmF2Z+UP4wMkGqxrRtE
RlB7rADluTx+mkPMT7iwQDMiM3ZLgMk3/u6giBJn35EDMLLkQN/jSPgBsscvfc8VylfWZ/rZs3qg
RB+fPqkSc3K44sEv65XD5Bqz17ynLGwh4HCFWbx0tAfapPjDKxiS1gdngLNuJ3iZ3bHHnr/yUVPG
zAcModBNWdHA56SvxfgTAqlBii6LPRX/IwDfLXYag6CK4WZ1KJPgMEHCBftGNLwjNY6evhjZy3x2
naGyYOEm/DmYRAgXnlurwcLgGDs/ekcu6d09LMnrNR1ZINvIeJjVjJm0bGssLCBRQvMdvwW6c49Z
IZM0ByGLBXpEF3VFrYEwJYN4DBmCsbRO2Ap5esw8CJz/991JCQtkZn1InGAHYFLWng4OGWbhYlbG
xoTcmQD2zz9W3jOEYMZkJO+5DUgkxcZC2rGY4zL2UxogPhRzromeg36S8eDawmXBDXSCgwO4F1wp
wABmSfP3jgqd91J6fOssLNj6chc9Spc8QNof/OEwNmMlRyYDqC5iL0jPb1fdPzc3GF70RAh45M11
1G/bmTFnxLlMqqBLHxMTLuOzCsoYGwhCzYFdopqMn9lgyVK5mmHRyaP1OSlT5j7as3JFlA1CpGwC
AEEoRvIJzN3Dx93oxC5uy2MU9RMR633MU31uh60O0VBDYy5CRg7HUqwPCNvOvTbENGikEqH+cHnE
8UDpQpg5KWA4ibtpLpLfPx4b7xsarWHLGo9/qd5UPvSoTYdKMBz8PoWMUZtWASn3f/wX+Fhmg8YO
mziUfIRHccIFxlp1TTwwNpkguK8Ed+DKmNabNrmWqPU6ZE8M0GwYlegldoXAb7UWwqw1l/by5gL2
0qbDrc6OtmtOsQ2XZyD85ZbNELcmYUrAS6bXHPF9hkaLwJUfZzHOn3xiMCk2avWRtww0BCq1KmYm
GvLS+9CJouRFeAHjKJtXuKJTUdIuADWv7yF8bonf33APv47PDTCUQNJCncW9Z5yRRbO6vq7kSiz2
c3IK64MDLnTxuVby+E1q3b/bT0Bi/nNym3DBPu2SgW9OfGOYHcGxCKSBug+TCRgIwNtu/iPpzJZU
Rboo/ERECArircwzgvON4VAKOCGiqE/fX56Of4juOsdSIcnce+01RE8WV4TtLElOWkhjIua1IpN8
JGRQ8EceTh9Xa7r30wFOIcxrvuO9DWBPAMjzObodEeU8keqBXavqph22qx0feODAzaPG1YcrdP00
+5u7q7nVLUNMBzDwqqYag0Li92CrSDCPP84IrypsNy+RXk35hSDffVLhuKICS5AoVk44pYyY5VNp
C6vcGS/f1A5LFGn+s7ArOBuwHonEeEMvMF+5nHYLHaCJYpCbTdfAUpYBAcWViN+IItoZwG8k63Mu
IKcdE1dGOzyzUpNw0vBXm5NbfH2w0+HZqkm15BuezW66eQXEWQLCNrNnwlrRXE7elsZpe22NU84O
wa2rIAjOoNhDRiidbzY6gLzWMxm+2oGmfSkBDF4DNlgcUnS4e7w1/dZgDQheLwUkkjQR03TeD3Jv
Cx2z/ftYvWSwFz3ihtA0m2qFfvjj1/OXbH4rSMIeuSwsrnPycZpZnfWmw5RLByyG2Gt+/ZgMIFEm
XtZwKjlXmKWAhr0vLrvEEw+QJXwV3k13HzZlU8FgztSWX/D8i1MLbGrMCQ4NuvUol9jYvXpycchf
PCE/JV4GcDcBYiJjilECvNawcmBSQhbAoDqWc+KhaLpisNsXMpK8xqB0/E4LkaIOhsZYGbfcp8uA
FcoJvq9g5IDgPGU1DQatmEo6S8lROP0n9BT+iDt+jBEnun2YBnTt+Ttig7L7Hsb9WgQSdr0FXwxX
/tmBASxDhKN0RG0omzCCYHpAVrzSS+Hu1kzUq9HRlrNbAxvQeJ48BUINlUD63SrHzaSxh8guRiv4
dNiwDTAcduB3jCSIivBn4Fu+nM46zesJqRRo1qaKc/oKVjvyZb7RVlCD/BNzN58tBTkcRerDfIFo
opX0wGZ4R3BcljcmrOJ47WWg0T/8ozkveI39s1/OJe8H53hgle5zQp/ooWW1lI/7MTH7EDJNxaHI
9L7/BLCco1zDzoWdqXNM72EG0hbljA93gmWdEyvE+SevmPnMChxKR1ONCQHEWoRj0qJzXjKJBpz0
CqHkp2QQDSblfEPZvsS1RuhYIfIDYC7P8d2i4ffIgY8RCCCNXVOp0YjA2Md3hdEdmu+6tO54JTOo
/2I6PvA5gCmCEOnaA4vxurYSBo0bk1E/iDeubm38AKiz63Rj3h0cEIDi2QjQnCxv9g1tR50jm3d7
TN1V4F8TcBPny5IFgQWrDZtPXr6ethz2AacOeBHpbYZtTodVxj2mqnvvG4dHkO2o+CPTYjMbHbQd
sCYJuOx6fGj6x9+SmdAtrO2R3fMHDDzuWemr9uP4PHYSIu8+WtVu9xqQC48DHENmhJzuKNITpmef
DDrbhDJ7QPmJCVwO9CelA6fwKJaZIeQ91HvAt8w5GZZpx/MajwFmbJxJwCf2PQY6xmL+gId0zBar
ep+EdVGlXaxH5U5zcC8JSCaMkJdVCs7e2H7wYU8BpSg8BnyoG8Dn+N2A2uBybnD6QYAfHboFUWcm
Eht84/FTggYhgkApEqnQeHgoFSEMPQqbfAiKV0oP6gELZScnLNgt1aN6OoCVmYxJYXvz3xoe0Mbt
oBJDbW//1dInt4ZaBwcn54zXRNojmvjFba+avZctTBpsaop+C0V48cRmAc4eWQpgcDn0Z+4EU2Lc
QxB9sG0S2jrr3CFE3gWsPkhErDm2aBXPGg4InMYXxHG6J7FNclmfDmq6Sbmj6MJ3nbpUh2M+MEGL
cAG9gSq9LGXCeOaqAIpavUAW4AtxcwaJL5xdLVuYxPhmx25Sw0Mj6Q7iBkbFXzGE4cgo/nhoepk+
gZ50wN/8Azq/KxSbM4UAH96AU55auqdgxxhTs5TKjFAbLH1RFAjCFfmG3Rxb7UeNEd6Y3CYOBdYg
VV8RqSk/ovQnLJQ70NBVPn3GFBMcAt9V/CnpyZ9BMYibKqbmE5lj2IBugv7mj1tbzR7VlHqS3ANm
P0eNlVK+UnRedZWi+dcxCS8oX8sEX34d/sAPfJlalOCzXm/3qJJn41ADS0SDepwodO5xOWW+Hz89
/ofOmG4pkhCVEw4Qo8NFXI4QxpaZ+4+mutPb/oJ+wLI7b/FvoizFcxc8rjQpFqpQAS3TxnOxw2ZV
2J0nqPdnSJEklEvRKQFuk5wy/S5Q/7D38Vupwz26siumIyeslNTDMGV9CvEhjfEYdwmORIx5iLUF
MfuGLy2iZaB52JHWDlWz+qME1yDbeRjxjDzMDh0mrTkDBOiv4t143+P9yD1jHADBE68LqHv4VdwX
5BPcc6DH/opSrl4z2ZOje64FvV3tK8t3dPkrUxSHSMJd1OU8J9MyZzlwqHKaKbYOjXFg3AF2nXMi
ORDAYFDY9Duk7P5RkT9yilN23g8REGlHNhcYqzdYvAI5/9j9PcwjwoSQ2m2yR6AcS6oIZh20dQpi
OoRIPUhKq88fd/876U8ZPs03XNMjVmyMfIAIJhcpK16J8lj0dhjMIilnkeTERp2RWSxOTHjho/19
Ti59zuvQ08dEFePCCChxQmAiNgBM3a+YRYYEgaiY+9nQ65H5r9rlJq7cPkMHSr1cW9MPLcoVub4+
5IfRvIlfTy5Fe4QMDCGIDErrm9eRCHiUiBitnRn+I8aWfEU2QM19ZwRcMSlArmIAOHf2dQoZ20Rh
yhZG7h7OsK8QaafRoEj7QdThD7uwxV0Jt2EDiwMPvemEg8Ne7Z8r9PueCiBvaEtmM/hT3Az6kjK5
+NWaL2T4b6ak4AlUPxxPaLup5ejOUg7KMUyBeAn9Lr4HygSpUaJPqMRTTBeCOsLzP8D3CEUD3r32
xYfTZ8MlcY6wwGwMB0UOQNLMhimBdwPsMkamvtCIoWwdrAW2lVW5mzFTYJpz1gHT5cnDG/19Zvn2
7YgwFbB0DFjchl+kxOxcgMILrF/HuBKArXzN/vx0wGMMp5iXy6qvUZw/XU5/4ZJB65v3c5yO4Hrb
kisO3ISJoOZUKZFHkw6OBnwi8wMD/Ro/n9T2kC7gUeMQxDppp0NMzuNqqcEmNPBSCjHcQ7E7520A
CSbCv6NyCueTQtQOpRBx3y+FQ0OibdRNgITGPCVb/JHo9iB1LnXn8MLWjh6hgz2KCTPGAezMXGtH
tu8BTyuoI3Qb7qCHFNvfWE8XIzT/E5FJ2mEbTIHdovnCcr5A9xHix8mdBmjHOnjDHXzCXUQ3i9QM
SUxceBuscLlWRjd9xz2hcRwyZ+Bn7d+J5rAxb+EP8wSAuknPJNzBhpLkwZeZjLzir8/wmO9rKxE5
snSdVA6biZSf6BwBE3gSh2iUkBsRklpFjY29Aecq1nKZHF5dsEs+OhzlIxARLgOyCVtqrPmDLcbb
mOD0TXR0vuxCoWdcDQwtZqG42gjaCfX2/hvJAUOoAJpzm9wN3Vy8zKzJb7gjOhSc5GpZp+BiniNM
SkpIzpS0VuuerKtPXVN7KAeIpGJOkOLniQcuIlzi2zifEZeEAAPMjf27y4yDeCNdWKythiI1iomI
lA+CMhfXBnIcMT1svtUUq5NpIgdn9HS36cYhew1nis0CN3gLen6M2ZND12MOCe95jln5J5u+COWA
1c6aCUgWhgFCUT3ywODtiR6g5jQqr0pprnDQSbEyHhNpET13rS0suG6sFfjoVbosIl+evzG2JrSQ
vJ+nTyZsCocAy9RHgJ8PVr2n1XWV40sFQTz61II3xjE9worO5Ug+jYcWswTr5bEC5hJ3F/ADjEqZ
8HAQXEVcFLQdLYYzbarYfmz2r6A2J32LmVBACWKZN3GMkxofbH++j1QTuwlD9pH1CVFMwz90KVxD
q7OLePVYVLPSZi+xaGDxyK+i3u5ksrISTO+wPMeDboJUzh7CpZW8ywStMiHQbGOYxZF9znEzFZYY
UqDx0LZI9ike50Lgz8MBVcAAF6Ua7HGTXzGxzKwLrFa3HZbTVE34w9XB1dmkdBhjed96ioWshSYp
RnIJeQvTDBcOKOuz9VT4eQjfF5COyz98CLkIL24Irozb20oNeV1vdaNfhpiQI10XnMg2hHdZZr15
Ez7YBtSRMBZ6Wh3Sssv0Fdf5za7s+scyB5b1a9xVdAdxAhEheDUQb4HvwfFn83d0qB0xKzh8HBHf
8mhgXuNu0newCen/kYiMONff8FnwCbk6V+fE+Huh0dLp47f7TRvcbinpEyp/+5ayVWEyqxyYpG3M
ocPRYo6gpmMQUU/vEx6eGqB3CR8z7Hng6wScQuzxgO17+2tYb8nfXL+N0pMn1VxHLmWABDKR9qoj
zhX38eoH/EhOyHgYj4zvAQwwruNeopun6NbN+2bfRgDOJMyvbZiUP4LxDDzO/cdWNu9Zl6lQpARL
E9Ltl2rRHTUwOI1rRlRhjqDMKf1RMFrA5EWmgnAba14wQhOu8+46QUirr15rpLYPjPyIr7ELs5wo
5P+ub/ndv8HKG9qqqy7qhGvnvmgQGTgP2Sh6nuz06jHRwv4f3FZpLNYNQTYLpAp4hTyc3RoS6yno
m53zzxNEGWuGGvbmNa4qfNqbXdjCyk5aDm3c7koLoii3dxRcbAdjDpfF8VptQmYcA3MUPe0y/Kan
UM30FDfWpItKS4Ijsa5xVbiBF7iJZjzvDlw+/cgg7MzutPqEX5ixW+izmGyEEolZIHo3i6qzL+yM
iQUFzpCXAmkQykW7OgxdeMdGMz1RfCHA/TpfZD8WrSHdJEda4aCL8YYhyEiEXCeBC5jox40PyxUw
imw2ClA1EY4Y731L+DWo6mu8ZkRrc0HGQ6hwJHozmkFL9nAqChf8Um7cw6eBSlIzcGkvoCH17Wt8
tcTdjG8oWMe0/IjxCG6lfeSWwZERbtIIvaE+Cr4rvX6lu+rFBj9Q/L4Ah3TmFUj/2FvhZGLx77Pr
s8P+wpclHg/aZ7y+tswoT3hvl1BbsB2woQmNAojiHvEDPIy0FvkeKNosliWUg+efRJMAlGiPuHhu
w9x9thmYVXLHdu3ufIK7jy2dWKIWCn13BAq+YHy5r1dlxidV7e7MVmYAmloYsrlgQtE5kEMFfpIa
Cok8lQBnmGwO4LpENLfCwuDMWYCgDaUifOXq0OF2fg9uEKnYI4KEDSI/Mc2KnxlL7RO+2SKukwbT
1lXvqCC2Fi7pAp3Ro0sIesGIH20DV4x/BshhrgLziH994c8CJ/IfrCB/ob2yFDzgCEdOn4ELsnre
km7xCRG5mPBu9xFTApwII3pUmfIX+i9VcGUhNVFi+YB6GIS6w6aIgwKY0jovtIjFo+bkd4E/lNkT
oKRn4aucMD0AnHkY67k4nQ44lXv8L8G3gCWxKP56k8Ip2fv5zy8d4gvAidvff7eDv1OgOy38K9xm
mMgZyP2D31T7QBNhLmYParaMg0ghR6Yk0O60F+OdhgVTOdk1YZ/H7W6crWY14GSydTYS7MbW7/yW
O1BcY3zWLZji7OVsrDSwn3ENigAfaYeS/j2VsMfUsarTOQOeJu+ZjTKd6iQnunCPN092CgqFO/ma
Y97P7+G1NjQJFj4YCdmZfmEzwLbr5OPqB/ZdVCZWET19OHgZ82STdswaQNZHOhOyr/xxRJDEtvi8
hOtEvJlCVeDzo9Z0cRk3EbDAR7Irfui+KajQoKbQ0k6cHr3oYj4yoXHhBOoT/hOwZr3GghEMDTl6
/BV5CRSabJgtsaGwDf9k67L7ka+In3zLJljZ11mDKq6z+uirPCYu+WCGo5DzFgfblPBgutoINro5
faJrXt9scVA495RD1vq4wredG3zmgUC8IE/fsD8GBu5uLxLxgt4M4rTb/aH1MUDEcKs7NAfsX8Yw
hikTv7bKyaSKcoj9PcVRAtktbSO6BNu327dBFYjUjBdBOkw44R48horgyPLsVHWiHflsQFs4zw3z
J9f/aUHthi95jqG8qIymoakwHbWGCf7oTx+tALeInawzH2By8EjOa9ED9okePP72MJfhMW98ManE
WWzbm0h8N5hnyC9fxmDy2TMCZQSIaSEHfVl6zFfl5L2kTBcCkfbwiC/ecM8nxN26v7yo1odJAz6O
E0BJ7LQfQ7OcD8HzynnhMZZwROk8SjEqpR6jeCfgwRu5b/MUIKllooC5ryehpHAvCSvsSd4t9RrS
uaFH4MIXziYO42A0jK+/7pX58xpQWYvuSGNvKYTRwjvpgl6N/O66FZs3WUPUAljpi++FzPpqYdDH
5ZD2oz0USa4Tnxei0G/51EkPoDHjpZQWakNJNcWqCXMSfYI9Evg5kX1bFILMlgVPmv9w0OhiRnOi
BQITvGHfw7YEZ6H1MTOjFhGoK4sEqlHEUujFIFAbCFbA2iUCcBTyFwIuaYIwzcB2geE45cvJKmhw
0KFg0/Nvuo3XyRAWZiLiKx/uL/klD+gOL8hoImAR1+aC5FxX3YBOGowfWOMg7CvGeGxdoBRAXNj/
LABnGK9QvTPpUiDHgV4q1l0YwUOkarIqaCbnhAJVa8cksFwTmia7o6BAE6Li9XkSaAXwN9GFoxWd
FjBD+nCFrvC+Aw+3fyR2/A96mPwGyRRysTrCUwT7ViltozoaeoTav109ZvrLzJIPAxic0VARTKPH
9wX4oLCHgtgPtq0K1unHLN3uaQt4Ek+EDtnluJtrTjGiM2lx/oMzxeDVZ+ySoQ+kpaRpCz+sdvjx
2mrDw5udY83huvX8agpQ6j1j0Avz6bATAeFd1+9F6X6zE0330+0szprNeDB7RexiabVUA80/ueYT
qZuCwSgtJuZy3yiAVZ7IK81C1yxND5sIdrH1O9AOLEpTSm4hDoAW8GNv/dohjugmA78Cr4fHDw97
WtvC3A8xrJMQ3MgggtP5lrc5n3j7wazTGwXdGWERZ17WXwpprXdnEHHEZUGy+1T4J/u7E56nAgAf
pkRrJaA6aPBWrCoOKpEljMCxtvDDQdjIQQPYnjOd7z5IF8/Ah4GWgV1+YSuTkiQcCh4WqCe839aY
i6nyoj9lGs3QERkbEIC8YtwK9Q2CLkUSwt2w00wlYhSw+ILlgn49nAnvztGGuGLZ+Ww5u+HTwUSJ
lgZCqfA9EaHWWJALG8uB30A0YPTpljvest0PHEbbN8SpUKxxq+TEzcBJcTJncZLsvMmwldmJLac/
JaaRyFgstvlev3xExYYeW5s1+zeTusUH9wHWUPBYoP078bXBX4AWhQW5Ip68ikFMH4qWwQLCr0hY
hzAye8Hl4+XlYnjg20rhW7BJgX+xDTowGZ7eA+S0SgYPYoEigPkKigP+AaSXCT0OlhjboCbE9WmF
rzo/HXHikNqN/SWhUqq4KzyWQ8369cdffguToh5hbtaJRLh/k34eBRBoPsMKDHNz9UbTdy8AVf2t
MEpnvrrZFg4siSJCkK3EvB0TSGaPKhcQJkZDtBQ24d2/SQ5mY9AzeuKzoQ+4vCdcAaar3D/IiaPS
Oe8Y5kMu4G8R28nOIJbPQnxt0GcMO28GIgD6ZJ5yTL8QPYirwEtIzskYjsKKj1lzINEuivrC4W36
G8a9lUWgKDNl3g3q8lW22B4AS36IQT/hQPUpne4LemqyrXjGxQDg4WA4X8wgGDD4JLYZ1URnYOQE
Qee+AGLlW5LHCY7NLcU9Ck1t8FnhmMbeyTfhNRtknNWUAQqfhnSjm0glvwbQ19/WAMKIB+4JCipm
CBinLVhIPCGQUlitoymvZeDNd90Vt4yPAHPk31/B5yjFVIQPo664anr2dYVoixEtr8ItGeoOdq4Y
PPVTwPRHgJ1N8Qc1HA/ldiAMkTDyCZ7sBZu4WGNNGmI5xwivM+7udaFnw9U5xw3kbsKpeCJMFdbf
AguCFz9VPUYM9oy7OOZXIelg0VLjSbbYGjNwdmr3Ft44XBkYPy8mdALT4JYAJQOVRAIv1KzHAlID
ZIfKQeZAiT+DoHNfbOLbDNqu32d8+cF/vjNeMiI4gPbrTo+/OwBSPPwPOtyXDR5cnA648/PnjAYQ
0/RTPWNYjhmT01/BHOL/DhB1QM7ATZmXIq4moFvkCTAA5yayWrjd5KHzWnb4QVbTTHRYumGEm3b9
hDvww/af60r2BI8QjGcRFo4u+RsAvjFJ2qG24YZJB8LhYcZSJgTcgGHKiBLE3f0CUJJzyXOcfGkA
qcQD3PNBvUGwGfmDAEHlySi4yb4SJx1II8wInh8CD2e1+cKL9m0O2NdVDGJpqS1ILGCDkNS5wnR2
N+eaF2v2BXga/ASpwCdl8+JSPnYIK/SbK6aZAb+OV51timom9bjLzlgyVfg7MI/SYnFOSu6QWhL2
sF3iIttP+RJiAEMCDcgpNpwiS9Zm+l1NJO9EhvGORbHCYCLksWI2j4AWntM/3o7OdO7lP4KhV+Z9
iINiFGdclnwO4HGISrC9YH7groJsFO6UIWBRdOh8b9FVEbl3i8RDt+B3ssywE+VSJ8gARKsCS41H
AIvwFB+qO8dvwzSbcRTwFH4tDC1p6dnrhyHyGVIIVmc+e22q5suFibGJpSkgv4DmpGkBr0FNfzmc
GBfxBIrV1dCU+Vdhv+VwMnrM3By2q1xbQOzNRIZc4ZNUgR8mYxA22UGsIoSswcm17BKRRcnz6MEO
c4nErCY8pfj3Mbh2H7tXILA/Kh+8jQ3jtWuds42lpMm2Kac8nkuVg5dBPk6MZDCLGkb1HgtYvjPx
9wR0DE0JMFHBsdgsMRb8RC1EJR59Hrow+JkMpQ1oEqL3X4LpoVXwBWQO9z5YbBtaxM7nGILFfbLn
nJLWspjlWPBYUIbA1HsWyBobOFvGZ8XlhdBDGOXbfkIoYjrMghA+/a+AfZ/Ng5NORbr1sFGEYBPQ
Rj1zsNSTj9XhYwev+qmMq6zgCHVwJq6CoQ944SJ1ioBIB2NmBPgVn9makeevcIfkeRLh72IqQ3Fk
9U0GtFSeoymLmwnD+BL3rRq8EwMBHnxYBKwYaSUiK3AmwKgTiq370gmvsRW3WPNIQbvAHniDd9qI
jYzX9BmJfnx2VOqSkQlqWh4R1jtDHJeYqELs40MsegHxezkVPOxGc8t7uafdEZ4XCkHc09kXBz70
X1Of4SUCbox9CrwqZmHYWsD1KvwbRpjnRHcva+YsOtsCs112zt6utAdB9QcbyrqaHOUzAkqd5+7r
/vtmTFHgY6GGVvfQfNqx/yUFARshh4dBeBgzj7omiAMNDXSbyAY4aSkHBqPeGhff9W39Xl9BTMbf
RbWGe1+tIZ0UwMD+ABNn9uHnjs9QWEWAYcusibj0+GpNhbH1hagqWB0kx5JNSbKNwMF2H/rEL3JC
4VZfzj9JSyAd85+lkl2DC0zfBLfTzu8dNwKw7uChjzF0Y++032RGQOEkfpOOl9oLq1PA7X8GrujD
h6ESjw4oiX1AIRyDfeoRCURLj4j0JGm77zGjYaKwQhONbzb1kHXbI6Lz6iVbGfmUVIO+BINVCoeH
FzSk2qFMYVpNjcLxTXgKB20p0zT1mNenTMdRVhIegIUhlC0cN1g9A/MDB/DtYfDx76QVhqRMb/9g
oBZ+C/m/XA2POI1tld2sC4kW8aRJmf7m5OIkVH0O8lE7x1/T8G9+88dAjsfrgtk1z13WuWwz47zn
UCCNIwrDkKkas7a7eawMcYVy5qvAC4j/cNvHUJYyiawl7kUvCMSEhIKHcVrK0v6jRvqwJbANsVpO
e2grnHQmq4vlTQQKQ7TagMrHM3LAa83Y7Ad2TQRuAL1xA8lnd3MYEzChoNyG+2NcGS2y5njUyb67
jxejmDNiPjAXVdw/fvfo6xglClP0a3qJiUZKlSWDymuqMOzo+OCkBHDqVHzqDeuXnQgAMTxWLpJN
TLK/PIv04cxSSBweP+yb1TDW4K2B/89znIM9PaJdxR3SgsIb9MJryuq8+JD1tuB9uJS42OuZ4vGy
awcWj0k2rM3ZVSJ7Oedc17Phm1vUr5xKC94oeM9q53A/vsbf8VHE7TCgwO2BAmsGq8Fiy6e3M7uk
T44CT81c3nf+oTSPjYlRmbB3rqZzRDZ8lYZNNR/OEdf593TkYOWNLWeFvMJo/8TNKtJHrKOvztgO
oaEy6AiuNuNTzoJaCEncizNnvm9Q8FoaRUu1ZjYNNyzhfGbjXr+SN4fIxvgkmCnp1neHzsNCnm29
0z6TxnDOccSRpbka5xwMLS2j/FriXTftrPkmnhfTK0F0YsZ0n2ww4i6DJgeMlXfvRQH8hweXd+dh
REkL7vw2rv6DTMUFrSBbIQ7j5QRHVsiwBBuSptbio2Y+1l1UJZ1uPWYXk+THF2ACxqG4ZGNnBjjd
EkN3zjCGeBKiDUhCMDwD7bWUfyHVC7ySpM/q8Y81BrCrC/ZW72vcjwc0j8ahIYMPmLOFZ6rmoAT1
ElYKWl5SAVzYblF53PxxorDrAW9Y5VbYNO+VtYaePqPwwvKAbmQFDataUoLdmdl9RbKUHne7C8Ul
tvrUik+rDuEJEeHRPww7+rb65JcmdyMgK2pdTHBmoLmn0Ol7rEmqDIF0Qkm1VcT2BNvAi5YC8M+c
BkRn5gW2Cif8H8tenSqZdBAgD4fyR6ZKh3dM8dn3SOTr9SxEmU/GnBlbOfAD++964FInhp3d+hsC
ksYIuTOMQtwfZEK/zbrpcH73kJgtmIJrbBAvRC0+kSxMZkubaCfxQBQWjZUBFLUTRvdRt+h21fry
hxef0Fo15P3Ca9w9gm7yWT0CNv6WszfVTMZfNEDx/m3Nmj+ki7TIH0TZZACQiMUpZ51uljhKadxH
bDuXqRjc/vZCp5yoe6w1t5iZ0p1JAQYV02Y/4STGHCqmATRbOMK008y9+uHPPhBuG/3+Cv8VXHnE
70lvJzFn/tcumAQj4TDh/RhUQBsMRyZ2PjePlsn3VDJesmzdO0L1F7XjkEqJ6AN/AEnsa9FjsLv4
IzYQanB8MR3MtJzOwDJWxJMLu65czsW3JzvOaKB5KD6NurW+TyC6/QLinFIZg9sMpjlDLHcOnsYF
4RhiQscEEchxk+qHFhAUoG8nB+AFMAuZlmycJSuV9bagW+0ncPO8l5EzIYJjgbEwm6cQQ48YDXSW
UBBfQhb+c9567B4C0RDxSRgAdj7jlyNroiXLVxjUPzN0rdikGae45rSavJePI34H+pdgpYHxwDR5
1Dd+2OVDQfiYuK5/NxgeMj74xgVYAKdG0vekwyi9S0YbyZTzxtsqV+r2kdJDuHdTCWhP02eqLykq
xNRlrG4xmtuyUcPER7IOFzeqs86DpBdBrbC/BYaaA/fp6S6n0OggzI0wlQX6XYqLYLJfu/dd/8Bu
+0swp5OJv745T9qevLU27m08ky0x8q4iqDRmiYkMmzDTYE/cTv4Fs25BFy55f5zX+DOgPDZFcBig
mRSGHEXdQl3RaclEx1DoI88Unl3kZ01pip/INeH2C5KNwvDoxKwMSw5cadg+h+PXCpmQWcdfj/mJ
Tc+M5zwzBzYaKNlT+Xibf3xUQa0vO0hHVYR1kFNFdlK11ZZko7Cckst2JDi5cEysw8Ax7XOyyTC4
A9SlNLbIIc8aA9eqEx841O3zHr4ULgEX4zrviakBaVKQjW3qckM8pIPlDOmfN4QYw8cT9Rj1PMJg
xrfLbvydgkYuMYoMmLfjP3djBk9Hh0NFEWoWteT2PL9M8aHCdImcAn4DX+Wbv7y85JCUk8nFb+KW
NVjRRv/sPrwFangbPIDnXfUsmD4BftGcNXT7puCWvM1zgA50ARjCiLBjavFLpPxMYRJtZuwW5A2O
9h237stqLEIwRQmWQxOSmHliEgX1GBIJ35AzWIjrE/7qFyjs63ODST8m69YqppAc2PL5sBjUsUiZ
XHs1bFoOMGmPwSTzmrSbMwLAE08Oy7j24I6z30LdYQ5b5WdHWCRNur8+inbAACOi9ILRSOUI7wGX
b0NMoKR9tWKes3hA7PjseXgc7DzPkxMNDjWuSD0Qw2NcDsQUafHhokj2EWSHuoQYsZgUR2sDgwDV
yESPhokYoTIEcFFYsM8U5CALX0hiQn62gEfFOw+ceto7QmA5Zf09fw+mMeuYswEMlPs6ps3BE5n9
lyEkkrvxkmIuPIH2PZKbUwBBYTyCc8wIjj7GfeZb5dHPVQ2riZ67iemQeGGZvUg7+vrdUDBQX/4o
xz7VECtrQPxHDcIEAzTUnQaiERf4YbezQ9CGLSus5eUnkCMqAaBOFlwP2qrAsrGncOjUoNGgreHP
Oqv10EU5PeoQ7qv/AhGGXsRh2RIsIrq6Uf6B1SS4g1iEwE6ieIcN8q/8ZPqqIGrzygDcgnuP4VAs
xrQGlBrlKO+5UGEZvAju5kIxInizHhMBq9rYlBM2gg8vGVSC69Kn3YLGWbCBi7A8EobGzE+GOcPd
mFWicfWWOhl5F6oWVAtbyLZj8qaMEZN31WZm6CPurVOMKCgNCHxIhE18L9dNOHBq9j1oh2bHOf+n
xk1wnaG1CM4TgqhBOC04D1fnHPXxksOiaXZLcPF6I0Q2fsz9o39ZPVxzvIxNefnl8OExIIdT5G98
Wly0DPBzeXpLG+xsMavXfXwqznCOzpMuuiUMHHXGYAzCCWrBmCf/uaXDcPk6YdxU4l7RhGK8B2Uo
QesR1e34FHUIqJlp+leLhLAjoxV82B9YdTIqsnofQ8GSa6LPsafVsL84SklJUY2/iwKr6ET1RMvL
4wjtVxoriteLh9zJJryF8xcKcJA/6scG3qZoHsDFLcyfAwU2ALBFKDOu+L3Zvvt4SRhlroNDv1dq
CtBd/Gkc9cTehgKjkw7cRehGPw871gWUcNW9x7ADkmr5nYvJHUOIB7dWUDSe1C4GFDbUqEMik61r
Ri0Fj2XaD9v0J87GHqVyWM5fcLBSusN2D+4OIEv5hwXvpD3byBX4EUTJLTkW7D0da5VgPINDXp/9
8Lgf5TfEPeR9PWEEYSMKdwDmHx0nIvXTjmYRdW4fF0/eh0GTEnVFcg1I8krUBJifHnSE7B81FLQk
2j8WJ7srgiaXT8EM6xpstvpHSDmIoF622Hcs7y7NqAtMAsRG9aQNPCk9I4vQbCXUAjw2gH44FHjc
F0SOzvh9uE9GnxUCIJc4y+kNZhS8UWdCUwVCRcmL3iZjmQ+MypzWUzi96vLBKBDj8gqUbanP79nV
guKMMEG4chKJpEdUOn14cA9RlPL/JHicF0VlXe8+WDioO5zyC8pHwCgO3mO9fyEFhp6zVdYExF49
yG05BVUMYNZb05vr2JNcGahc/7lygQXdCS/OEa4CGVaQbl8B46bFaMV4i+k01RdUYPBoDD4BLwfx
06emBvwDcGmywgco4AX9sYUPbv4x7t57rpNZ62KqalUZpyVDTJve0r/aJGBgaKxQpFzghZb2Ywdb
m6o0bWZX7AoEV46ij2qghDCqmkjwTMyMjAdhe8x0wJ0Yr4LhzlSTIa1NnFkoL8uMIyHAI3OpcY9e
42XnSuZAQCpDKvJheFIdgFkZmAy+Aq5+5Rg7LXQSDyGnw6SbDnPXaMBET+CX26TBhBtCN7EADlXf
kO4cWUO56yck2pu5cK4d+ffDDWkcwAoANVz1KtKyn+j6HOIbegyUdufFfUcwCoaMnLdCswUgHnW+
SlgoXl8aeUxsHxyiMBU/oQxbZBRrHukHzoWmNFag/ZMzS0iDuvsQGDGD9uDhHx0qH2KbRCYUbd5q
GF//KqRybHTNrg8Ni9mMe9shV28D6mhYL7L7cj67EoN8UDCocfeoXhT2Y/YOWlfOYDEb32qcQB4K
Ss6MIWSE0noHnKXw5yL2yM+CTYyvjZppfEnVHRuXc7PFkaTTQd/nF6/zT/PPvuEkoOjGnHLjN6sv
7dhpfltqkYTxA7Mvevq54oP8mC8Rbs/+LaFDh2uKZTC2Y9SGn/FIH29YXWv8vNENVapHfvtOiiHt
UUDYmveavRdsPfSk1y/lGWI+mjVpR2uF0SIckYH1MyGGgOn6HASfHcGKkZbqGIUyOXYHLNbJAMg0
ktALiGKpd7ae6yHdFRYDQGQ7iYKh7yo8RrTD/r/d+Wo8HHmnSBg8GZeA8nxM5ojDfk+gpGzVC66d
+IHCs6p143NUzr4rvAasl9lLNtMTVQKLagjn5BopYLWrC0MBpIF3+3Z3oZolMnMA+gzudWe8UQst
ird9mtB+/H0W9e7jbla9oXUWKkfhiIIDeuMqaQU6C3Dr1u4VBD2RNfOFxGkyjPCLwMlzqkA4+9oY
QTzN714zn7aW0CA7N/dl371H2Hdqd2MreUM6dCKx4YUjZ9EGckyi0j+OMLMLEJ6L/5nhL5nKVmMA
KhHuB84owB8yqx09UMzTgSFRWh4wqxyfVqpulNOWAf/PfezfvrQGFwolR51IE2U/JCcOEf7+7PFm
kdyM719by4t5bW1aQ3buHtSN/SBH/T3B7ELhPahc1fC+7+3xWUEFCA3MkbOf8zFe9jdVPFSDdq8e
4/euMPz4jeXruEg2oQ6Ui0GHjPzBHkaXoLEGOX96mlUoP4LzujBlLMHGl+0mwd1FxOU4Z0/1+4I9
9BvfYp7qaUPGBlfprlqPcOg8pn3dgFgA0v/FImz4hdNGTphRoMyHiVsYGhAOlBRSWZmaPCA5W9yU
0U04OdQ3l/dt4EL4l5zJN322uXjTTUQ9r4aYThlZYw97jT7BdV0nV6fdjba95Gq83fNswK3G4qHh
eAKPwPKZ60NJPgQvH3KIHWUMDwpjAJ3va1RkddkbWEYDAih+y8fdbgbOC8jUujr9BWvslovYsf9I
Oq8mVbE1DP8iq1CJt+QgmOONpbaCCQVJ+uvnWXvqzJna1bO7WxHW+tYbX8thZb5iLZGCO/c1Gtd5
5kLsbX5eyv/k8WdbXUhJtGDVFjWis7Bb9cPaJVAw0liGGXSZ24nHQ+Q6AEBiGViSVySSGbA2Pkhm
g8a6XLEgFIHuMih54Mwgo+o4nVCYYXN7Qi4x1vDKElRXY9TYuybiZdt5dB/t5/g9f9Nf2FxKX12Q
0xZIGyOuQp1O4av/dLqIB1EdUQJvfYJ2Q16hjZYfbgqYxNzq84bUojlRJDUcOZJxTL71tkj9tkEh
hYASU9G4hx+bZpWfzVfazntZ7+09HEIoH0F1rZrheTiqpzSZRljuEDWSo0bt0vRnKhiKlk+Pa8dG
ONVbPI2k7t+997qxfiHqwOV+BPMVYmCyyyXGHbh3NjgnUefgPKaGgwWwj43G10mzvttD1ByyiUH1
awudLY32TUiqBrcYZ9NrcAcJx+uGs0ezVNXX0NduO0mEjkjor4BROu9deHzcxj661rby5g9WcQbS
K1SL6CX0gfP3fOC8FxlLGQMmJK9IRkx6ZsDqxVpGnhZfRIwX6B4Yo/1YqAjw1EkDnc/hHOVqtuoc
WkdsVGZ0a1spAP5EifHHXic3wkzRQMvbZt1HB92Df7Tkc0mkhCWkyExvhBl3/jfz+wjWeSjXXEkD
gz5xFAOrjft0UHTbPjGmsplhQMXW0xGWT96Kq0QyAwfj+XLATk4olGRrR1W11NrWaxsD6ff8BlUt
3O+5pESeSkTRmEfMf66N98iLD21cjpWPnYGYnxTuZfiqh/2iwaiyXqlZzT/cIMiHxr+PSAGXDv0R
Qtzr0yyAJhg2vWYirxB6feIHNHaiHgYfvvj0cyC7w5NEiSnfrRC65GuuRi3o4kuLAc7hf8F1eCDe
A5uOXfRY2hCRijB7EEZKRvK7iNGLIWdDN4UjHxy1v7htOe3IDpM1kr+f2fn4Fnz9LDto1jmmFBa5
tJRUpuJQiwb1Fd/vNmWGb4yrCMVJhCSinqM/6+Na31491abz2WcCf8XYP1819gceBX37Wr6Wd25d
Y8ZiiTDSNUprlPKUd5bmVMCUL1ffoizko7/unp60raIu6jm3NY/QIOAjF8pw2SQI+ckITovF/Hsi
JgoU8lRpNKtnfpMk/VAd55FQ+teujopwli7vWOImt4u2G4LGCJOa9YWtMZEE9/fWjHifBtflg9Ru
n1ax+MoRg+VGAENwcmOiJ9Bvmdp0MNYMp97qC7aoY+7iS6ciRLXZnl+yadBVTkICwkOPIMOgb8Ja
JwwtuqkRrhATN9pwuvDwJYeUjFJQPiQhlsq2yTX+Rey8BEVRMLbkEWIi4YqCFJJIe0S3zPyVnr83
MXmw9w8Ymreke/FXjJkalH5FEnrBT5aX/ZHQM15Ninu4VQrD+WhUKrrKza3Zp0ArmCFSGPhNOaQE
8N+dNhtcAAoKG0s7EUWkxRHHZ/G9HKq1MbkbqX/lojQ+wIrSZ7phtfEvmbc/0PAHjM9rZi1cgNXa
uJVDBQ8CDz3oA0hYoFry6of6eT+6427gpcHWcs5ATO9ydy3vlhYby6tHWOwaJ7Au1ov7Mp3uJ9xM
7JTR3uYPg4Bds61sdim2Hul0W5UXJgX17vaWfK268CibYkDyCrsfLr9+op4axK7pmQtV+opjxMZO
OnWX/elGoi0hai/KQdiWXwh3NgRyP1Ys8gcJ4uX6ZrQgOLPXmvsZ3CvgvrDa/ObgVPT/UUV5FynB
TCBt1Psr5f8LdEvsZFgoOyd/eL/f9FM6v/u5ly4GsqXzUfBvJuwMp31+aF0pKBHYgDXgVgy0L/YE
4vIm0vw3608lhGu0HCPuANQjNZj70/CGDn7LmAOJVSZvdi6K3NhkHIaYw2eihEwCTFvedSGPYbDd
BiEpKtXLC25Usz+2OqYiiSiJSAWdHDJk6GQUS2uEGijCAAIu2ChBeRDYYBJGIKqIZBr4VfQkBLRR
2ESQI0sPVYi9EdqUMaEeAnbDwuF8o9IbRO36faajR7AEOYck+FqhuiALHo8ZWkWcM2XYs/sTHSYK
OyBH2+Dr38efdR9xwZFDGtmoANPoZBBlIDbBy8f5mTjCUI1b5CR+zrEfQVQI18K5h4kGJR6iFgQ+
kkmFGLnILNvOI057Qo+lzxQkQyRIIhCq7eIIzMm7QsQFYfrhRuFScJgyqYRDj9moOJXlGYqI3h9R
kohlJRhITpQopGBzKatYoy8Cw9KRnJl9DmesaJD/x+Ev7HEADO6lwzsvp/WE//+1Q8BgJM+BxByp
25ZMwNahf/Ak+51SKOkCE19Bnoe29rNuSKok11AF312RmPAH59fuzRfysKj8ibCGFsrKFOsauNtw
1EcOhgb1wIdLIgQNiySoAVOOPnzOpKT9SLw2nwv6l0apzPTzQ9FPG+XlcbhOoCvBwl3jjJuaRzOs
pvmsnBUBEHueYIXVQrHUqZs0eI363n6eI2wZ32bXhb4pGfJ29wBiWfHyS+P0mE1LB9Oj9wt/UymQ
/0gPIxMdkgHbHIIDZLsMEbjapwZabJ8zR37UR0MSqpgkvhsVKcq8GA3Gv7f1MczvCV9s/I60WJuW
Th7J9n3EM5AGBSmn3P1EFmbEEG3Rl1d+A+e5TmG1JO+XIE6bF8BBonn515Iexg8vL9dAH6nBYPKI
7m1UEelv6gSbsH2zZRIQvjRyvzgra2PdExM4JM/6EzDhwWngrCTUq7UZ09AzXP7/vXZ94lj4BR8m
h+xzd79ItVHlAiL3VqpdrfcTtjVEpa/zVaGLkm5KljAB9TGf7m3+csyBq694zM+TJjVrNsio5mCG
gk+IjTjUUkpLaqWK9g8l3/K+rPwKqz75b1ZzVGb32MAqpsVZwvtHXTIeJtie1Pl1RDEC36R87SeM
GhtCw9GFiXb+jAuiRG01+G6xIemmQBPB86a/Y895HK9xflRHGhahoQgWfH/9gmMgSDSyOZDLyX2p
jxp/uL6R5IJdH+Mfxb0kYsXsTc1ab5zP+cnOOyOcG6gyeo/r+795KvrG3w7YzJKXGSw3Y9/uy7YX
/Y5vwj4pqINK3eFrsXpJuoS0h6AlfSaDltBN4uOEMamPVUv+0wODoYfdDWnmYsgG4L1OVw+JnqVv
G6JbZZvjA+NHf10yuwE/kevqfoA8X6SzYUZiSL65P0BBOx9nY4xbax23ZY9yz6tDKi+Ho2m6+/ka
4QAmTHP3B9YFosW+NX0EdPVhK+nbEM7CnVMGMrjpK9QAcvrmpLcjkfFMzxMvbcvpvTnKXPqkCtsN
4pzEODQhLqsvp0C2G3ggGs9uyRO1BIF0cICAB0wj28Ecg+nx6jUkmuaXAh8mTXZoO1h6kWiDeLAY
VGSR2ylDORJfHlcmWt7rv8myEQf+PA+6I4eEfhWJK60mw4JcYe5RX4yvpaOoHoMvcyh3gs4cy85N
UAJiexquzUv/jyhRC4Wl9918XCKWL48Ld3ghZpsMRqo0NZwotIRMOsSB7B7pohcbD5uzrPTXTgYw
kQRxRu3kCprWjgqbyDyeHBqBkcz7M/xwrHEemzE4g7rVxV2YI1qx+ZDQWoU8AimrCKZaPsej9Pfa
sIsT9PrziGZsr6srfRlNoO99zlaybPNDGJrqXT4h/xgPGnENsz3RxxOJVFhO/qLKXg4Hh+qvT+yi
WPHN93hwZt6UXlauiytKyysADD8HJeSau0ue6K3X3uzuuA+YLRQSF3tevSWac7CQF5yCH8fbcaA6
Vy8TPkHOCFxlXr2yLvE+YZp3fwERcsM2kXO7DwvAc8ApFkNMLYYrbhxNtkomQzw4AKbDuFnQNcbg
3AQ5t/KhD1u4hXjp8GFjPTsYRJyMri9HjG1p9OPkenUUehbqMCf4GcUkoDlHTnR2AxvTCv8IboWu
i59TH6BxfnyN0eKCxfHrAuDtgaapm8YBTS7otLhAqWWEbpGGS/8Iq3t/QZwG3gwIszem7MrBPl6v
higcSRBE+saujSkiGAobwH6qGOZTjfYxnDH6iD7cTuEL+jE9tQHxAy6hI09GpnrvouK7++g1JqXf
x1EkHVTBUIFhbeS4RCmOvn19H4qkE+WvgR5I7sBV8Fv98dse/DP1ccIkueH4PTJg4d9gxzwqSHUH
CQH1uAoKCyoCYQ5CZEmOEY2DF3fVYF0j1IAR10li/fcP1C1fwULzkt2q8ggz/LVrWZ/jH4flRxJM
xgdheuAHvsDFEQXwfhSUWNrWIFI/DffquT/RwHYQIlGGYEkDKjpGaYpYhAZzB3AJovPvmhCmGGiA
0sT18vgmsKTEBY4qQgcy0CnSWwawrFmkgFg99jWWHl+atoe0YhfJCImlcVbifiLZYCbnc007MckG
afK8yNitgHQI5I5h27UxlBdkUOFALxliZANX4CjG/SK4QKyIcJX/0/NYGwxzeFKnJMxjHiLyDYGL
suFcQddMjQLNmJcbyAwNT1t2BiumUQxV6w2rSHFEZVw7e/zTpsILEy1gY2WjIEEFy5wiehF+Dx1G
Mk3yDTOWTQDf9EvhGUdPcMWkjwkVUo0oI4QqI9BPVhs+gtUNjkmoFX/2DQazN+eBxbojPK459tOf
f76PzjdcHu2SPlnKGDHjTjmaZ1CsCIgOHI3XCvJ5yBtTi9QVZ5EElxZaDKTK404s3d0IgQXHDvQd
XBphrudUcQdt5lnFlPQUNq3+phrVh9aZlkRVoTPAjTCks/qBQoSVM+xZ3QxEcoxF15UvOF/67pAe
n46Djx5mWw0zNszH6QlVK2FdhRWFuSSQh8RJnNMx2Z04Vfr+8T3Sp18HM6hdnB8uxPP0g1UQtDQb
Zxi8IwLqYf56e/sZwyfjRG0UPLov4abz00AO1El+pEYDzegnEGbmwQIUFqS1bU12COVDwXD9cQgj
AYGcDOP6BP4Wv+k15SamvZv99klkGRlLQNDnd+veoDkYxSmrVwlREgDDlUMEjnIy3DnJvzyIRNom
7/L2BfiVzzsp6cr423OMU+805IGpRMUI6829Fnx7A7lG0LHTf7gA6xl6ZiSYvNfDDdHVx6VTZgAp
q3O349ENy3IqlidSnX+WcSpZrTNaCOIys3GKVsNR8YqQ+TQo80iS6jmih8IUhRTojaRbwMKDm7TT
/AeuZv6rcL6KohgcMaxcRovv2OqTganBsjrkv7c8TFZPpirDGYChQROyP9k8P1UbtU8P61e/b+fD
v08/zNs1zQE7CKwGNeKm4cgPF/cx5sM9Rc/2rfZIkzL6Nh6/dLBgGdU5/WvW7Zs8mEof4py8P8PO
YcfKLY4BZhGAu8MEQXKT+otuRSS88N7FS9wgvMkw7Q0cARanHvsae5wKzQxL9wyuS1zipTyuKfkj
04dARkIiSRfeif1MNwcOpiC4WNAJhfkFR/Z7qfP7X2wDIH3rp2IzzQA8VuZZmg8WepCNvwPWHmr/
gAY4RiTHIn4t5T/F6Xu92PNYmkLmQw6GHCQ6pxeSD1uMyMzmuemC/c8a7uGycUZdfdTzf3BCF+Fz
5uyuW+2BTY0VcSPGCtUzEGnAXUy7CHUahm+wCsEqoGtn6F1TTikcl0W2+PyWIA1NFuEtZNjCxKch
jl3Q68wf5Qv7Tm/OVb4h7yBoUxkXDhFLUPE/N51JWLhxJAommr/Sm9OaTnJs/Fx9p40RkqA18Pt/
94F/Q4rwWBhjNZRWLQIAyC0gJdZ4ngQCXVAVJN+Yd6Vt4OsxT2sgTwwGzs/bB2AtJS/d+cS4rMHR
WidH/vCEusrG4FtPj/WVBYviE1EglTHEb9VDtVAJzPjY0irjxHt1PjqNoZ8DDxR/AVs5/y5pO51R
PfYmWXKFWEo6VJXTHt7s5AJ3aYl6iM1AwZr9WpZzUtkI7WbKmSImOYJj7hEZxZrf41kt4BWcomOX
51u/B4XUMrwOIDFJtcDHfdVtJXM+SSqKwmootJRi+xt+o1ERYo5vgP7N567tLLgjotZqfL8NigQQ
I8JM/lgMimmKJQrID6Mwx5Tty2rPOiGliASch0tYQsIshCldg0VHHoOlbg98tRBy67595PphfOXe
7iwQfhQEnA2O+ZzFFKDENWbPEOVANRafCRGhX/tOMjleCZiDgU2PFQMO7xwxwxWVAnMRWSUcdbFq
TlQ6xVk+dLvcY6cjCdhsCTOePXWRYtc+/O+BKhDxJVSkH5vpSvtF5V99qAY2Nv1iRuYCSRzCdC0+
xdThCGQe0Fp6wO7rASgRem34YqfE3AA61WPQsvIy1k7fS0E6EVLCTW7/bBAL7N9C3A8fzqmvwAy4
/gNDmGYgX02cxzi5kQxRZBmwOczuR5ja83Pe/hNaNuee/UD6A2XMf79NPo6K/FCoJLB8gVaoagjO
JKI5J/1gAJAsWYArHxwiKRFcYp8aEL/XdB6OKl+KiAJ2aLsapRfpDQlNrvDDS3WcHWTc+ClxTPkM
L1hvIZHyho0MWd7fdU3Q3YjEucV+SbQnyVtMwbNeEPZDX/mDUHaJztlIPFDgPcTk2H101EukZh74
qLefVq7hv0cdD+fDvYksxGooUg0r3KQMcqrs9QhkgJNklLqTu4xvBhacdL3AIHyarZ65aQ2j5kpr
hIB4KfSjiPqlh8b9OYBXHWclZnxuq4rRhTLMTe1jj7AhqKsW5VHTJ+22OzUnTDHB9ULxV0xoAGn4
PaxwNrYq3DM9kxcgox2lgoa0W80k/VKQMXxI2oLuS9IIP8fyJjKDa27ANau3gvOPdIJpSvLchgLB
0cfrr38EfNxcdYX9/QcEh/89kg/5+E22zpBPH+R0AFxsFys45LE8LQP3Y3Ext1d6UDiVMI/oIQuF
uqIjkv65D7eP4WuZdwfQZ7n7maD19YyatYN0gKJOo4Hzo+GvWAHGP5i56a8C9pxUTp5oHvHO3JXf
FWfUD6uI0MCJGFnkJPHNGdgkdKWcSonVoQiYzwPVl3N1IIuCp8Mpmendw80aMWhwCqrPwOnd8SOb
50QykR0Wtg5AAVtMatKR4306zcYTaMPFazHYFPaZpG2XwIkhgP6LExKHN/HKTozRF467gDnUGFgS
Q/iW8YxNbR+I6MZfBFKjJW/0ntzb3LHzdCqovSs1oV6xfIYfmvvwI7LZ7OnQ+SLqyL08tVDlklYM
zlgjwNjbBafbCbaVUz7azdBSYssakdYCE1l4afgiA8rGA4qsur8lopSrkVD86OZkzkFLgFUD+KCp
qxA3YnqesDW7JTFd91Hif0LUwXMYD5/DR21p449DGBSxpCg/0L6TdXTzVMPJkDneLwjx7CMuLE9B
DbEEjtADeiu9JnhZ1zhzyVP3BtZ9B7zraePhCTHcQhTf6cJCgciYE4mQJOdhk9ztFO1IR1LONUHk
a3JbhpJ9+RNWCUTPbh4iaTmSOublU2I0cJSg0OV7BlE9rhfVLE3tDpa782reJqvyaNgPHoZVQgbt
TYA7VKysUqEKoy65D/9NmpoLGOhKNloS8YBBoC8lEFp2BjZ/UCLifvqRvkpN7z7pDgYyN+5Av798
I2gZf/7qRT2RI3EQC4eHz7hBzhuDcpdLuHgfV8lM50QwqW2QqAOlMRO6XpYwzhbZAyN8ZUBb5++x
iqsEjPK+vU6y5DoigXBx/YP4THTdf7+cYqHhxAA+NaBtZ73wOblu3wd+/Mf8BA1p0RMCvhYJdnro
brIYEro+Hk+bdFyQytomQexQJk+Afo9wcQcHAF0khQVCLlGLokaKCCbAczUpH6EmxZCEP8cABiFG
Z6WAYqbuZ/GedT+R7DxEvUNEzpoMu2kTE5hIwQ9vtyEQCYiFKWaOPyWvbV+RbVZbbPs1sTnQ1m/6
Nq1eRmg7mtnBSDlrnZlu6gCeoXEKm64Wu7NSlpITcuiJQiR2iia1cj+XlGIm5yNM0Zj2KVip8Rni
xMVhBvWzt/eYnzg8bLolYdLPd9ARLNoFhPqlQMtMyMw1Pat/rhWf35hUzgGPmU1kvUXwNxhGR5wf
f3OwbnmmcceMedX8kjtaC36JKiqI9kSs9awe1S6S/USPfhiA5KzqRQG16L5+Lt/FvmJ25/uAHjFi
/B7OF0ch7/29S0/6cR8VuQgeNM7tQl/zeq+nb/B9uhr6cNJ8ZUtl4wUlnaHMHrWYiT7j76Ki0yzz
6DgvNG9oQQdgePlyAgcyPn2Jai8kW4KmD/IZV1DcdGQ7q+snSJ+7pz2BEXDKbTQR0umUjDDZbYOh
9Rx9RkrYor+WT51Ff4a9vBEHhVe0BjwdxoPxnaSG6d5luuWu2laOvBl6OZKkh2pyvuF11Js+1i8I
fxjRw/5kiB/WXfS55hGu5x7gTJlCF+3p674Gpmw+41O6ANn7bBrnZi6Tr/u43AMisSXWk4M+lk71
SdmlIvytbs23n0d7//2lLUlGen3SpmDbEp6rUR9eEnmFNZwO4/70juyVLAUbmngF5Jx/zfICuP6k
jRWbtGq3E+9xMWIaPkgYOwIUM6lxS9G2TK7HcQgDDLfWAykv7GRJ97YnBcayxrbZ+APF4vDZOOCT
So71AgkFMzCdQck13oOWwAvjfmbKZV+oLEMOf1/7sWbJe9JV7MsEuXEV0QBkCeoYUn5Eywbf1JKt
596B72aEt/Ekvq3y6zwRWBaWtOADK1XiX00J22iHpkWPeiGqQZ7D3pT+i0JxXpPhSvVLJkOT55O1
oscDPNPACAjlW/U8zWtCalvNyrvtnjb1WSGKPHNJRzP6LvQdNM2CibD56ZYAYR6i/ZnIAvzl5fra
Yy0QRN5jShBmcp2g5/iglM/ovCp5+DZDa7gcRLhAMUwKKzOFctuaiFre8VmK8GmTIICSbtmDP95W
y972sczP2KMEx4UrM8S44JM5wNobZkuUlhDxE0Yr0p3jjCktpSbPsJtt5d5XpDDep7xAxKzoMmEP
i+ONdY9oAiMQaeOEoPq6++Uq4J3EUMhAeCSq0rvb+owcPugqh1mTEF5OnFQzEeLBfFd1obEl5rkX
8CTjd4XkwaLp6eROpHYij5ET4KBDo7G79CCyEWXNWx5omCNkoCnxty9YWkqeeL3Vhl6AOTOY1/Pm
fzz7IwA/xAJfh9wOym1ZpJDvLBj97HwDVUxgTR2SjkHiHr5C4diTprdFxfshLW+J8UX0IcKaL2sI
wF4gE8afIt29qD5bCmnTUR7TX46bN4tx79N2DsuFO01DF2xwWQQLSOQra2Oxxj3k4/P3wWvMZWq3
UySQRBbASi5ejr4r3hY4Xze2aZ9dodvjP6B7B/pE141jfQHJi4FnLiz+aMR5QKcqVRrgDCLyEtob
XTMYUCx9mb9+p98JawEZiftddBlaU5xTYG0Konsdbb7k8bU/ElnHxDEm4njAlKuSuHTzKrfZINbN
R9nozUGEeGlqQFGAYH33dkN777UIxVcKsVki8/u3hfo1odB5vQ7KO5TQFxIKJ/05Ay6gmd9GHS5b
nMWYmcDxnPRAE7l1YTam9BUZ53i/AwQRESuVO0WehqGMtxCSFES+CZCrGGzuKvXy90O2j6lVQZIM
a/u1ECb2mnnH+bewU7r8wJVF9M0+P/2YWkpnyG3BUpPSXGfXSlSiLGAqH7wpNbb5J/3MyCW6XiTN
oihlcL+UTDqkTu39nn7pcaoRPnQ42ILRXrFAdX+EuKC/ItiLwyw4Fa0XZH0h8KZkUEdtYLG9DgDm
Aa9gcDrRhUS/mEbdrsIHgmBs0Y44ImBodeST5tUjsqkXQ3B3YvGx1rMzV57uE16bwyW9gj0u7gE6
X9fwgGXExqBBFebmNvcRkWEpZisKuMA8MO9Y6KHIVVg/lrwy/GvkVFMaQbLAiz6XPM6c+0YSIbch
cAxVQ88Rk5Z7Y3ruMbLpCQWTaIjx1HBfC1nwh7BHbpHCiWkGsHVrdzUXnIM8cuQ5/XUCfHsvqFhA
28ga75G1HBOvJGvWH+5DwFl4VGDuaWfaLljxA7GFGnPK2OxA4wEpgU7MXUr17QuRtuYPo3ZJrrb1
SShMBY4GpOUky+wLbMY9/aRAkXx9r5Mdwul7pF7cSG8StWk4mIHxvxSIHeDYBSzGot4TAST5ptzU
X6huKCeTT7hrIkBkgqRw0owa5BgipQMZRC+qAH3JasXGy8shpOrpPT4hDTbtLfx8resNB3DBezGc
DgKp4fSG8HuAUqawhzgUX1HGc4yp3FNsDUzl6pCU6XXAosHjJoIUAC6cKimdre5Dyodfd1n78wND
szVvbcyrJOfSde/p3kosZhfNXg75jPZRHV3Iy7XkKKEwwpET6AD0A9T7AvClqHupvgIJJ9/nmGHc
RrbewzLLmkreCeePlrxmWlHQYT7EBjRAJ7NFE9fs9LV8NOws5pX9/vDXcUD+bf8dITF3/8Cin4kw
y1D/LYLB8tEdIeuSnHGcJsgVZNIa/AJkk6Q8ViVyjTjGfcNuDN/q4abG8dcjcgFMQMCZYF33JH5M
wP1gHesEoMaHqKZPDjEW1YOrco6KjYBGkg6ix5FQP/fpcz4k9RwtZO+XgJd8VtkEewe4411CkusR
wTUEbwOeKQO1H8qyCyWEl6FPjRK+hT/iR4RM44oPdX98zrtzOS3mePDQtgHQitKZ1AbW9Yk9GfM4
xAUnIlSuCwr+Iq4vN1Rv6JCixT0FPsslqA+cLWgtBwkmcMDrXCJSgveIaKhLtkWUpOKTZtEMcJIJ
HTYYzjXq/gYrwvsJJyoAsSK2O9wQ4MDsLpwKJZ5L1vwshjU6ZkvcAITjfsPnCmfdpBfkO9rMIm3E
WA3ZFQhpFfvTcngibAmLB4t9s2H555CWBRxSuMRS+Cwo8oGxYF+zAvKVF8oGDdxGRXBXeLhJJrwb
+hiE0P1LqN3dq7BRAO0DlYhA5JzrDtnFZMCae3MZpxJyxCykfUttJgfaTg6GqeAcyyNCWnxnjzE2
lLfXoQhBcVf5VMkSZsYjCZbOVPRwoalsKVbYenlpkmbLeJZON+o+tnvvxZmFHs/77pV7Ut9rijh9
JxV1yvjAWW1qUS3DoywidqHNRPCXnLQsjRBVWAKvc4OPupvou40USlLcFTEm2hn+r8dWY+m0Mxtx
AqplDvkwvHN+ApROOelGn5UxvjHvTvHeIYPTiMLOHE7oaw54EmdJyc1mWKUt3Rd+cjAlFwMyvjYy
J5jrNcJN8D1zh0s8rDVGPb6LkMIWidXVXsHe8fzrwEOMjA4HFmsmtmptfPzEOBvoOLIC8oAjAsDt
p0eQmU1k8og6hjMa+uSJLh5VJzyPn7lI5lNUsV3wa0AO/cekT1qm4T0Pd5SORDR/3R7EfR7xzt84
stg64eKgC7hPHxZ2JGAbGG66RNgbWlthEv5aMn9+ChoAtKtt7YY9lecTCpJprMtmPM9Yo6ALFDgE
5LF7p9vomsUeq4z5pj0eeq7C18pA/mBBOLl+XUznpez0tQBCgliFtnSfrc0v1+Yk8J74cR2eYAxV
pDHC41Ueoou+zWYNlcHz9fuEmM7TH0dju/3FBqG0pEKy6LDeIzAYWgYWII0NNlRZJD8OfAdDkAH6
gQA05L/XsktORatQECnYRYjA39aYiP2roZTcKXzSLBzxMokAbUmvYA8oFJPFYr+sTlh0KHKDeniu
UMVi5K+AZ2Aq23zCiHK/3NJZfyxNIVU6uFvVxjb1Tp07mcDljGpTzapoB9wMu2S4aOFJMKoZNn6n
PoZKAKrRAxpN3VUnEEqOg4QGzjE9sb7ecTLULilHTwIzrGyEEG8GrgJW+i/RjvYl5BHxgzpNhvLn
vPEutER7WKS33IvmcHMtSQS/r6WkP8aADcQrNMefZYNIMR+1jLA4r4Q2DAPIiAHe8Kn+QN9giOgI
5ugHSei6tz+zwVNpkuICQuFEokWBqT1d8+LpBivIwRpMqS4VoS9kBkkmiUoozXQqcG6kX+Gt4ToJ
PppPySVlqJsMcFBugDCvvFefOCf4cREmvd+JtPYBv8+mzqhyxepGSkhphNIONHS4UODwGOHj+giG
sKULA8+ZmrRM07w2sj8RvAf85t5EZDy+LsJmly1JxVEWzTWiKe+6yk+lLYf5KCc4rnE3Qz4U1mLG
fx5CxgFHOL01M1v8mFj2MeHzYjpN8BowXSFVxJnHxs9Eo2zQ63G2IGeI5/wZ4U9rGUAZrYm8ZRbK
XC2B1nVASlGGfnFnkUs5fnhPXqIoLQOxyI4c20yMUSSjvftunyFoOBbrRX/ymxR7i6mk63ndtiHH
dsReXj7HfOnNukZbCflgf9oCvcCQXjICkByG8RNJFdxYfJxla0YVyRaIWF82IDLfzVmHj4seNe0q
QhPyawQG/MBCQBTJ8X5USUXBaMJJBhxNHXEA42dwUUW1OvpP+e3R06QzeugrSk7ua1miwlTcoM+X
LZJamuCuu/U9VqH0/sWXZV5KDAyBLTrkRkFDeMfaL7qvfiIyjzVEwHvkKpFwLuw83Flif1UmhCBM
W5/otlekJ+y9rLR4z//fc/uTl9O5ItCP5d2CCDdgxCDXY6InASdxPPDAbOl1Q8nIOzAC4pf46hof
3t6iyEA+0nVLUzsMK/UGSsI5dOCzPMa6edA6K6OmGMrRHjo58ZPCC8B7Y33CpYY500/pl8Kjyy0Q
Arewwt9wz30XrwkNnET509fMaM1pzH1w9OVzJv+IShLKjLlDfQZ/5qO3MN+LTBVEBSpxOjjQyZAo
Wa0EAIBK9HlM3cGaSCaMjLAdJlUaLroizvx0WAyIEZAjosbQRfnDuTh5v5cppSF204XEThF6t/0y
zhfrH2F9RFE4B2AcQniRiv9QuGG3o/WZ53ibXTCojGV3eNib0oaS6dJ5R8ZSgVbgjyA2sKMWKFNC
3LgnfBQH2f9izvOw5XF6QF0UqFwekiVohWdX02kMyYjtI/eHii1gsTzU0B85nbO+eyMS8Y//isY5
Z3D2eS/BO7IhgTGP8zt+7BqPGBzi8ouIEC54SE5/vEdb97vdG6hfwTkQv88FDBVgXD1mJLvdvdvA
ZacnVIy4uRi3J2tIyBkIHxb4pYppIgvlY37m7yBoAcgQYVhctwp/DXFWxNutWVjeJ2ZVQWhzltkg
JDnA1OsxtLZfnh6jbizSjimeY/j61/IDwzIzFjRG4KXHaJ9R6cPCb/gyqnI/3/y2HXFk7xNPs0fj
X8LvRmKC7AvHO+re3iKHXLqvMRxGIl2Bp0IMwuS5bj4HmQ+KYTFbyN5fHovAMjalE4wzRzHkwmQH
8PiRDBAP6CtKV9IUXmvD3WTTB0hkR+tQAYb5G8b+HbyDIifxSsQOkZTzmQ8tJdQNNBWA3L1Qh57f
GF428F4NOUEK8NMLtGXc0tnOVBl/0aBTVsdNqy1u8eWLaUwCucyn3VIeIShywApHmLY6jgin+6Ja
kQGG3+w2wwjL5/1B+qq6wipEey6WX2QKJuaaRwh+DLchkSAZF+MrltmoJl1Fjpr489cHx24Xze49
1QGB19Sew/xMJo3/KhBbDlmRGCUhmqRNRTw8IYE3S8ZXe/y47cbIrGrVjj40z8HAPXzI/3nHDZqb
ul8aFuAaWRo6zWoENCgk+rAeAAWtB4BlfDisyAzGQj4EeUOKB+po1lRxgid+kmMf3u4p/nG/C76r
94QiNHdxdbA1UGib2Yo5lUwixMrpXKT/0Y1gETiMJvnCsZHaCQJNBgfOdg46SZLve2bNt5JMgbbU
ykKalEh84U4AXWDGuK6aU8qZH4c0ZtuBsKYw0T5XgCmE7jB3pQMwSZd75sX5JvuDWWSye3wCwzCL
Q53At++ZpuEb+a7ZfUja2VCEoQ8+LuQZtHn5tNLoPXlMSMbe/aLjl5iDIcVxT7sQQjde91XiSPJC
SI41lJwZ0b/BTkh2kyMIPnoVaGnBFbKB/8EPa1csWXuzaWDNc/u2rcABhdf3F5TBbYGo4UfUzwNZ
AlS5+xtxIidgzfkFr12D3cirsa1qbNVHyPyTjH2NYHcV8ooMB+IOJkA8T0AvbatbYnqpECWkPicx
Nv47VPSD6q6XI3hLYlejI9XA4/Twb1YX552Wnok3IVHJNeVavCeaz3nSaQrIPra37/RrvRf9zT6+
HrJJKuRReggv+d420AEkYKz32HRsQpCt/QJmL8MZE169IVBYILQQ0iA0TtmffOHUJuS2+6DiKPTG
2vuYP70vSZG0J3AQ8h62gigsH6chf2mCwRV7nvDr3vjKj4xNBCK/NXeEKxRs2Ri5Fm//tPfcViij
CWAX0mq4Qm2GVWPAUXKBtpQkZUw3x/10YM10kHIG6AP8SoqtmDXE/WA8epEKgXJJaNL6qF1oqkve
XBXg96S34fPi1NW3b/NrSNEFSVZ85cYKMCtwnghAhc+FhApIWXFdaH9wtTXF4UCRJOrgTeuIiusY
WcnQ3ntw6R6tqHTtPGdIFlB8SA7nRD4pXGo7xS/upFXdcXvZm73zeGE2GE4IF8MBU8RPUrFaUqII
j8TgO37RwUtECoz9b/Ov7rbkxMytifSmLiwdl3hioBshpFgPCS4ZiYhh5/anhvcZljkxt1V/yugz
jWlFIlNSAB3/sXRfy40kRxRAvwgR8OYVrhvekSCIFwQtHOE9vl6nZhVajVYzQ5jurqrMm9coYa5m
+9eqEYD9MNEqjJgpucix/J+4pHRgqV0jfgQtsNDrLVt/PbqLEJHRwFLh20xKVxOgQYK4qPB9cW4x
oQw2HJwLSxr5FJo7/lJ7Gafaax9LBML1uzRZx1h3xpRUToVe+jc3wYe6WVX8bTk2JZtSN7rnnnXz
vW8c5RIybMHhSFbGikEFF3QZiIX/oQUvVvPMNWJzcPYPd7jC1ZLKdxTJU5wtA+4RxIM5ZMA5fDYH
D/9Cx6J5X6BO1rCMZk10k02z2LdUy1MK8Vqufoiea6zwlIEyv+yKgqiR/cj/mGHL7OlcMaSEIu3R
RaEvmx8U+vPb6lnlnIud/7P5SXQD4T+2Ly9M0Tma2iowMb6z42sPfVc3HW+ayMgeHa7iTTzl6BZl
YupxM+xTdBqCMN/urVtnz6SCEOtqVQpXcNLUwkW7i4SnXn/UtvXLa+INg8XW0E1NSl/X9ga9kG4r
V/68DMCJoIgXixdppBeooHOU+aEOB/uSBC0tjmJwk/1m5c+qdAbtx1cY/Mui42ozdzZ/npPlMzHu
Sr0mhWI58I3nKIOSaY5veS8EqEUZ6rlitI/lLa0Dw//rW75/fisMV5/phlfvJzp8SSpAYToFzC/5
bZ0r6COoi1EYOmnsrxaWUHjOUu1lc/fD1X8TiDc1V3AX7UeY+X+jeXMdHdUospBxCLL9zQRDKyr6
o7fEFgRQrL7NIavlc1Fewo97UWMZR27yOu8LNJ31/oZzbv/J3rJRiIySrrVrc3aq2kz2b5S1vb+v
gKTemk5l9iqcCf5tT4tRvm+I27vCtV/uxMEPXCTzPAy3IecD7Lw8vwbUcVvfrpK9VKW0nAbJ2t8L
tyJjSD3OYsNHoNTa0SQjz5I1lW8cIqzvv96i/gWWqR+q60Yf4SpCpqgUhsqzspSYF/1xVKjZtBoA
tMo5eubL/8WCwUro3CKtXm2v+kzBCqqz0b1JyVab9Q+dBwJFEV5j4+RsG+iogb12iRbv5/6aYCGp
u/VQ/zzjkCT5dZKWW56/rBukCbViYx1xDKm8oFFr9+bIFLbtgCWKjiHC8x9uDIku3SW/Bxmoo0LM
Ft++5yi+V+UPVe7xTfvxk69Cj5urVpvRAEl5ovs1G/ULFJODfqlzqZfQ2CncQEvqlPq+zCKok/yc
c4z6q+FGGtone4/6BzpOg8Lltz3rHT8Kiw4fKdyr7gwTjheiUFxzeYIPtZX3+qNoLJ8mD6Ly8pGN
2+TvdxGcr1un+uwlp1wPI9/j7+1r/7v/dUszg1xElVfrzuLh0Y5/j+nD6TKS1eNgMzo2uUdV/8Ym
s7PY1Rk/m7P4IX1q2S/UCAwNRk/sJO7R7GXPdvLTMUT4cTaYelYTptXvtNwkBNT+VEZhIaEe3cpP
BTbyJRIWW0dk5Et1LkfkEWXZPIuhwcy5VO8CXc+tAzKP7QaX2k5HfLWuXomiM/WspItS/aZndtqS
H79lfJDpg009Ffo0ifwgkeNy76wzIQ7mTPG1aT1Z+xM113Ozxmz7RnFcujZTtHMIjGcZjnib18r5
luGZ+OGgKiZ79/wPBmOqiDRWPSw7KwQ6ugUxwlzOinG20JrDByWHnb5WiR5GXu7YUVoxV8oCNlCD
j52wU+W+GI0pocZ2+NULMFJRDua27SPtFs1gSr2EQ2LZ+MsO8wNdQD0/ROvv/+FgnwebOjfZAZPY
64/JqlOQzfrKkPWcri+CHa0MxvhMlOeA+Mr0NZQQ+wpxIcJcCkMGyJb5uk727ePkn8+d097kbj+Z
/2b6WLnlQzQNBRhFDwsurM8BDpTzpJH6PA3ODZ+Y1V+3UH/qiI3WOHU56NedWcP8TuYixPVOFWGg
V+ifYv2RmufJhnE2hYKd5yxes0MBf5O5Kq6V622/xLN9Xj7PF7EZVYrJ9oNJp++wDmGc7LczBYdR
SDKGMlBBcHWe10pGMdE1FHmfYAUxkQzZuaCqv99S2qnM6DZgodVLchXk/rNwTDR3x/KK8TwtnIdv
KDvcIPkR8iNNulkAJ/rLXtrXxCka4IJ/7PqLTRk5MNHXjGn/GQS9Jvp/gxu+XTpSGamIMdv/oWJb
XlssnYagz3225mYGr1uTDs44wLrKve4B4ObUOJNKESrY2Th8TEvL6lGVaD6eMLoB2TPRe81J/gm9
/7F5jDBeAltyr/mT7dMyFVCUqMCkzkwvtVUbH1UYwK0iwgriyV8s2FedPjKTgvrkhowbBqoXJkLo
jB4cLsUtPnf8j3O9f7hcGC/wSos0gOcjU0fGZJVia6SSvwScE84DcTR5v8Ub4ZXQ8bo47uwdZGRe
tENK2o+Pzq9oOwz8lmA5aIOKHkwRW9voSSXhjAHAzIbpzwenyiAZwUUYlH42vb/O9tXdujvZMAIa
uX7w+HzU8pXt6PZjXZULeso6Rci4MML9kqp67OebSLTL8sRcG1YH6VFN5oeJRrF7iA/qQejsrfKb
bWXfbsGAtDoeDCSolHOf0wtq5cKseTYQpENPvkLciQgZy4T4IUTDUOKijLPvJ42HSnIBzG1NKA4d
9goT27VNrMXlYPJjA0si26kPK/fmHZOuv4wIxVrJ/rn5pTStbZiTnV7PAjuf0W16z1QFBfdUEhc2
LoNTZ32vqAkwxBOTS5eVX/lXIBjwIw+9xGH8EGCt/jXBmFx5CeX45Dyd86XaAVHeAZJkaZC2PjvX
mOBRIVCItt1N//HCBKVSEFyWGOeGhaG6oRhMvuLNK03gtaUCR8UWdsXEK/h5mUxo/wVl0ixdOMMp
lUu9E9reI/SoktiW2N0HU9JNPGtez7UrxyKdYdJ85ePQzTetp3X33pbQ3NWafqftWnJuo0I9/XPu
b+LDVEhI8+/l5tPK/o7SY+/4EBp2itfb2gpHDXuJM++p7l+yt9fnPHqs44Xx2QaveZjmVISEg/Aj
exFeq7MNkqtqYL5XCofBZlPVRF9EdrHLXrWvspOeldBWF6NTrp7SntH0jmyuBhO5W8s8aLV7fzzj
0jlKHSec2+AEhfgkyI5Z5rMhpgviv7UATjW/ZowNhLZvoFlVv+qozXbT29bhGeeehi1sZLa9wqn5
PE7CVMGebkRxqfC7hdynV/EWtzEZpVDY7l323m6QxCNrG+eyf8WpSbNs272d+HbfyCszrc0I5XZp
xI6J0jiyYjYfEjd67wO+VecVeALApDQ4NE6NVWsH/UL+eMVMGD2idPfe0+wbngMpHSb9Y/MavH8M
/mMpufwIxizFwEpc8N/MfRqqYAa/wK7J97oe0mftHuoCfIYANh1a58l9shsfkUrMNUD0WUQOqq/E
qDSSdlj9RWeqgts7HoB/TfLfd/539X0oVcIQzAPdng+DwaxpyarxrCf9CPenSGcrB9RUJw7zKxrd
OKAcmd69ah5uOh2ciIwX40NMnVQP5Xuu3tv2NqQt58l5EoZjkLhSPxAPjl3YWXXe4zYdP4w7U30o
83/TNbEBmT4tvoyksKcgCFla3LSB20NoqGomEcnXqrmCnL/mn4Z9gLWilbc1fAu/F3gi0iFr+/cc
B9liJjhBNde1UmveupwM95Y1tHzF96E6a2TiI3eKz2NPohGDru+tS7t0XFI/tTKxGXAtT6J3ruYm
O3lrypnOvPySog5ZoGjUcyZf2r7zSCamg4EzqJnqP5VH/td2nG8eGwCKWIT9G4euqcbuPjm2V/1t
/+bhnuTHTHuC8tG8ZdKhBiFAFAfZPzYu3pYFJDPTh6zsHUcY7kIYzU5kk2uY0FgXX4zWH5aVRn3R
v30QhTafX1gOy19bfoHDd6G++ic0JCf72X0ywOORL3vB/OjEquCh03lT17glL+moJEjo35iiH3i6
Hv5n5TZmhFKRfIrC+puVSSUMqLcTLWGsXxxePi9vQnXv5S0ySLqb7wQDYKkJgVZ8rB942TmtOMiy
Hle1UOI0M6MdaHUliIpXXT/VnzkfM5XfYPW5rxLXCRMdhGcoGG8zxMMa4aQaWvSycwLDzJOdqsxH
O9CJRD0QuK5vVZ0GW99CSGA5bRrXdzxjNAnlUXo6H19NaYg9PbNHsNvNlz6M1r297oHvNzijVmD6
HojwAiTwn0cb5KUO4nJFKplJVH4AAOukvvPdnErJmWJqkakmWotGYpTm1ll8Xf8+BuNsx3wlX1uh
Tq8GT/PhYN7/V/kFY2JtcEDLVLdYiXX0MHcw25wkI4KBwIERH2bYWHe7wh1Og784Zfv28J8uM1LW
vKymsfpfLBD13oltZwjdKzr2zO0xwEMq7j6k22HHXOsGz+3bIM83k/dblOxmuO/+5qiKnkodiR5x
OJ0DIWEFHDGHNgG7V9O0LGEWYbHnlS3qikauASoJUSbp4ezHlaul6ucGdHHxruDGRGWh17BRcvur
4O0baMDvba7/lAzhCxuv1v6iS1k47bh1jVbqh98DegqDzKq6ywTRaLx6DXnN+GNEimPKl5cwnQRo
O/zTrg84h9ctkkR5ereuArXfRhNIZ/+8tZMx0D8ZM9brMCUyhnP1G8HB1ilRv6KLhOsjbL1xh66d
jf9sontG9SFFbYz5YmLwKpteI4ZrEylmTKPW1T9zn2R8GaXFZZhmDO05wbWX3wgZRcLEs/BvvG/+
6UG+Sv4NyVoG4ZwQrY1g0o9lGCK1l+woqdLs8QdxT2fW5WSRUBadUgVehgASho3r6aWTKn/iVV/Y
7XokJVz7o1AYUNo3l2VFNbtl/brNC3qMVJQezD+kxQUgSRqDpN20+vBU+71hINziwIA+o9x9/6ZN
orCe2GOj1CBHhU9nvhTGUFhr1ssikkO2bDyNhecfDuR5svH3kv292OLbpcmhO28l7XT0jYgRiy+A
4ve5cRmee1eAMKtqtfZ7hs4lMPhY2oIa5y1iD7Gr3K1S8bKZam2gZr6KIj0btM4eMseECNBEJTy9
eNvlANkcGdgWWndFHK4RtK003NfWxqcm60GrV0n2tqsKCu61SStX/llH189lp9g4RZApxOF7qO94
I7wdyNXt6fH6J09IWmwEgq8CqDPrs0v4G+0GT+cvvBF0f6vhohWbFFd/3wrR3bx87JFnfQQl7H7E
2sy++6w/J+mB6crQ4EVAzKsRvaW5/Vl1QtLc6scu1Cp94/+cJAumO8nh5o2cSUKNzebsOpsZudal
OPRh8xqEWk/UMURP8B/Ih0SoTF+sRqRuHz5+EuU/j//C+s8OePPSl2WbYlrLu9eeeWc0JUahr6J6
7pEYtzOQz6ez1wS1F+La8wPDcXNzmuIEDg6G5WQ8r2IFsPQtfIe5YzEKLsWU3KyGVxVaZzjhpRVG
pLYYGge0lL2ApjBVnaKdD9bN0qeuCkNL5pEvUfoO3kY539XDbptxakAiHRoCWvbtZfW6qxtiF/EX
CuJ/Zq/mtgq+epg8dwKDlO9ldWKGNdq/3j5xzpqYq5IXnwLbNMPBK7KZK493dZ3wI+YkG04LXNFX
LJXhohHYYx2EFGIcpY8ku1zdl2mHaIxghbpxiPib68/tV2gNzMVeZmqPcBNQ+2qXXnjwA5UUDuxu
Nwt2LHe0a8Tuz3nB5X6TVVNbt1eQQwvByQSj1Kue+vJXcbGOE15PQBhNxzo+I06IkhYugbYFr59F
+slSX85KCDzAIkxPVYg2Rsfgm4ow1zhj62XCBD7lsxaNdBOV54/Zp2QCZJGJ8HRt6oJLsfVQ5T1g
XVwbZjq/6989jfWjQ33cpb/iiOE5XqwrQkq5eUz/sWz55zsCv/Io3AHcteA64a/u+8/yOvpM/z54
Ax7toT5/oi4d4znKjOaf431AAnddYdmf9BnlqTvLBKlopKLes0MoLu+0g/v+OrDVkv+mQUzEkWHv
9fnQBWynm7sxeVH/3udW/oVhdqTfS0d7RdDR0FjwcSg3kX5ZiHiOcI1TqK129eM3cYq99jc9VBlD
EAEaUSIOkHfVA4nP5C89BR7YpxOBpd1HDwx7HLFq4JgtNZep4Byt63SIJLlzXfDVbFlEmFajhU0q
y9acKeIvtWHl5yUDos+1z99s5Jbl+bwsOLXQ+ktXpsVIvuYkNzJMkNnjH6Sg3mZcGs23EWBZcecF
uoSXHwEF0ZaqyTkKvrCNMFzV3selsHuk1Nzi/4KrgAKldENqVfLLIiDW3QNkLV7937K+mUK7Lj9/
vWIja+7ANw6IgQIw/PsKstKQRJKAtKCgVvNvu9GOMS8pDc+WOlJutmOm0XGxGkqajt/95+7fvHwO
mji/ZCDsEwkXTXYZzZo2VPOjR32FyNfNKZD42sBy6zj/zXMt2QMLkoVkG9sW/zhbaL4/7zy7mzb1
Bm+lG+wYeRKbbrL5PuG8sg6P09RMixh9iuXuZmTqX3xLV8Vh8J4xlgcJzHlhnIzKF5hu824xAl3I
AztWhd/2Vk6KQQBCVI8j/tFgk7Ck7J4cplT/gQ1/ezPC/vrek8T8pk2IqAnkj5HweGV5l/jgsrTq
IiCvwGUIxVnKfTil0SaCaC2DylXURmDiR/Pu2D7kbE90njX92AhFHx82AXpZ2oSAn2I9AI+cVkvN
zcuhv3P272iOSFRtphH+XF1/iTIQCs8wFC618YObc6rdOtaKQQtF0RZNVLXZt7WwYij1DKWM+1Yv
F5t32Ivp9q2y8DgrnXKTRWU2Nu1oSOY4lnvmgi8bsRSuUtOVKIzmw1IvNzLar0zGs+FMRZ30SaTL
JBpIMzhimXJTraF5urRcOc+e7VwwVbFme7Z9sfNSdySIMmQM9EN+kRreZi9Hz0z7TWRltRAM8qBY
HnM0gj64cx0nubmT5ofuHB7ge7MLr6MNRcI4GpNU0IOkGkspCMnBXRlJ3uu75aAb1+rk0Fp1St8X
uRTPXnYYQqIUskZjWlFx5K/iRlVD3v0S/866p1jCFF5OQU+neOjrRIrDJL2h3JEXKTHn7slFBdDz
QYT7/wgSfUt9Y4s91ANyOnkTq5Hm35BNx9Z3fnhGvY/zyOo5EspN/RjlrbqOYBMV5qtf0nE70V13
Nh2oS5VLC1cebsPV1+B1vR4dYmex/fn2tus9WjjNqzLPKfJoPJvFlHRFbxHAt5JMkuCvH06Kq8iY
R0zd2wqr+5f2RscyvUwflnKK6YsOzbN/0ZekeZeWesfqwDr9LbjF2+g7bwVM/6Jt8y/oG1FoV6KX
HXsoA+JmrtG8R/NRkz1aHWQ9e0y3DMqmMBm9NiqW7EFS+8qmsvs5vh2INJR//FfO1ZeenVVGptuQ
njJgJjk3SKpNzUWGIY3pqhNXBGOlsg4IjAB1dS3zvrhjPzxe/prY5uW1s8eAcf+d0+x7PJNDiQDi
FeL8LzHyIBQkOS/jorYkePxrzE7dQ/cZSHAx4gqQGXOysr0LFGUMuK5j/6TlzvWKlWBiXQiwePqA
aPFvNtsPGOJ4yjOgshsi/L4cdUFphIVAupQSzcR6V/vNt6TOxbSJM9jtrn+eSmOq5TtMEeJgLJ6q
ZrgZxNe+3Txcxjm893C2vlUCTmUFEP3iPdLBlTBwUvqt8cDnW7xqL/D0VFq1znl6IPkZpMaj0vdD
dMrstWSOeWwDxcuPcvIl8xpEhbOfwX4gVh2zH0r8IJehXEC1mNzGcK/L2PA8UMT/mklnc3RrFdzc
eNEIMST5MYbAAgPkLl46r7BgZ6UEDEnwyP9Fi8Kj3pxXZ6+e/fo1Cgldj2hjsOP9qS712ljbDjXK
lkl+yo8DLe4GGjj5G2oNsnwLiBU6Lit3G+QpHjruOLw0DkmNWPUumQ602grXfvs6DovzXm19n6Vw
Kegw4s3LASy6xzsmtR4O0FCinMHvhb8F7AOLjxxJKdalIk8S3SG12Z2fJj19lRrvwL8o/fZNp2cL
QgaufIdSK5CScIvjX+PpGmxHSv0rhldEsrIYJGzV6rvarZGPY+cZ2bCOWH0kpKua/gT5yJ8K7E9x
vLVZbawVj1D6C4roPU4OMNxEBJNImkd05Y/pQG/nGqufrVFtLTcOWq9slJqInYSbyQMvdux5ZhkV
EYM0p3p+JAP5GwM7y+qV7xF03hzwlfTtot0GLBTKa1MaB3leAN3nrBYSUAs8MbWZ+cqeD2LTGdJ+
/uaC5WYkRReAW1DJSpyRCd9gBrj5ho72V1PJfRqBb0zX6nV4FQMZ8p5YZpCqZgcIu5tv3NvgsUn1
j0KbjEIpFpqqZXxvew49KLbZa/x4O4qG115egPGV6wBri5HioR84V4+eT7GoXKGd7CkQParzaBZM
TUAQpoH1jFM02bJvdhb/rAJPkx2mY5Bc/TrcD9fK6RupO9r01iOXAtJx+EwOL02xT4YFBgoI0cVI
HnJ6OHcEzbpoepse9D8qMnOYvRbR0uTIaEt/n9X9e/L17+sgJ8oghawauGWsoRN5x6ySFJlpHMC5
eEO1wssp/kfaRez7kxwfQjSWowT4wX7XfrWPB/Tm9dSYiza6lJGqAQsM21hspye8fj3W2e57iT8o
dMHaHUEDwwPY3OjEXW89+vNrdH1W/pE1Zf0NXpfg2A52GtptnB2k7XTNTfn10D+fyrMWaTkaxdnr
7eoJBLy9dTDejE+/KUrJLCvvwODcld1KFsDKIKyScTasq9y7SkaOsQC27Ut649j4h4nwB5W5aJmH
9IPvBYgeJV4SN13JXwWuF3oxiFSco+KqJ0NuS6YttnvoLF4++W9yvbuWb8UKG4azEoygOFfPmIir
AENjFk5UAExjHj8kMeoYugLjkkplIwGYDYLlO9OrB46Polg3+a9jk0wTH/t2iZV+BEpEPLUee0N+
Ac1NzKYmeeLAksPNKNAnxMznlk1yg2e58LqO/P8RZkSj+M7qRnJBcBW5sv+dff99MunXxDeejfAJ
zrakZGQ6tjf9uHW0Svrcv3KDoipMJDobpJOCBuP0sR5+YvbHibfLq861VHlMzSmnjx8wQXd+KL+Y
QlS4Q73NBBXMa0go9UOHw3P8NQtk7SYbhWqx8SQHU8y0NjHsR8YL24YY6ykmGWkVq6Xapk3TUvrU
Nr3iZPXYN4VdLCVllmwpmGOBTtk+L17OE6Ke9hMUGp68x6fiyb4GlM+Q1WwhdfYlga24g/0N94GX
TddVC7g9FRoLiIHOSA8J4WwfzeLsp1qiGV/0c3TsGNyNSMcFuRUBpSZz8PvicPPpsH93pRB+LuOl
b8tcCQZEIQWZg1Cgc+5fPhf1T2tp2z+UGaCIDVR+CYTjj/p9+zj3MwIoArkoD3a/v4eErD1DlodO
v5UVcaG5CUdSK+MoTnPx2AAJFt+6pN5n6UvRdC9n4199CAxAhzNyXk/u7dBhGy7c19WkPROj9tqZ
A0ePEbANqTrEJIWco5C4dmk9mToBLf3XiEKAa+kbhBppZr+/p3/1WfX4luu+BEQPbcIAg6UKSFlg
Hp2yh/hS4xcEduDP41SlftHrYpeFWyCwt5FlNHevTzddc+zazJebSRg9p1qm0KSe4Sf/er3xqaV5
JWD8Z2sGr8n0iF3zg/HqVaZRFsv/hsORCOg5xXSVcroRNMA4h1Nset1YYHBpJKN5M1/FTsInEwEu
9jMYyCVhV3lZCm2fr7uqbzq9VgBwS2b55roFF8HXiY+9JZ7wDE9X2Psp/MO05oQNp8X6MmWy3MIR
VKjKhlTxU00HW+20TTq+/SaZjFuznqWV6U5wvxdN1WMt45KFu7bBdRLD+Upt93Fm939kNZKBuFm5
gyOI6ODLc+/IkkMUu8cfCudAYPXV6ruWVObKRg8kmNlc+He8b9/UAadYvkumP8oYVbki3hq+bDRI
o0Pq37QucNRrWZ+nCHw5tx8fMlp9ChB0zwbVunvtJGz0hYVLox6y+WyXKE5neiTmdvVnPB/k389v
V05L84h/eX1RzciMkKMgaXmYerv9FOJdU4IKCsdoJVTgNs20zr1nQDG8tzZaoz9TorOHW/VC8Htj
PQQ+1jgUYqLl3zcdAtnKiUrtFG2CTevrvbV8fXKlDXZhtWwDcqkdqv59skBAAW/hEHPDprns5/wg
7g+e7ivr+XIm3iqc76cqe7jV+9+JI1mldKyWesXB9evZY9II1q4F5fO8Ox9DSyEdqCSwR0DH9mUe
J2Tn3uunsVEMNIQewSMzYIzC7SS8DAzMkW44rD8J+8P2Zdk9NkLDeJbzwiaIEfq5t6vM6jgSNYK0
92NvMeLj8sNW5vMZ9x/VH36yca7GdWOwYJi+6MkR6Kz1A1y6qqXgLsNcFvJSPoB6KsV22ANZtbR2
wJEJ/aprKpkG41Q2F+ffFrBTNUvy9hlyDgKLMUSSXONV78DoJg7eX6fyGVSRebt1M95j74GyxE2W
Txo5uY4mCqB76V9OephhCLTAzAqIM2KZe/dJN9iSiiOqZ7CJFr0d81hLtqmx4FGH2rec4obyt7eJ
I4Yde3DYkyYsJR9G+WLbWHPVulVzzGKXjLXy1e3b5R1akRmWkpVSd6kKM8xnRvPkPZiXkxpADAQ5
6pa3efvOWzcSnOP1P3PBORs/71bNIoPh8g5fOBsi+IYElPAkON9Yoe1/EateFkM5X++l10CoOtW3
cYhrKVazjXnDXH7wtflZ2qCYofULtVznUQ/kNIPW8o9Hv6x/qv1xtEey9VvEBhFQjoFOUnGvPKKr
KP0mBszxzP2X0+OI3+8kV/fF4+3ncvBXxz3u+4Zz5ovnz6OuzKaHbBMXKlfeXSIigiW+qOcLyANn
PQD07UUZ0W+It/kTnOx0y1F4HJzTrN+L31n9tBYkhRl5bloXZ0FDx8/nMMTQtB9vTZS/9hyZLC72
F6OQ/lGosOSO0xPa7sZ8hFxjSs1CfF9LMEAnV6E0Sy6qgkQ+mKW0F6fgNnM39v8AGxW/0oGblq1d
H5UkDuf3xiSOYfmtfNpWUo/qo/8cHgXpkoLPBNaW82E0ez5Em127YDFd6pliHTgmefJHEtF8UOK2
03te62t4n9DZ6XJeybAwP1XYKt+PNtf+GsmuXTo02TwWJbb9kVaI3YpXuddCPprfejPpUGUxVHcu
653c+v0gM316VPbcEdlzlMyrOrdTuwSVT9iJ8EpTS4z4ehIZqJczUG9cBrfhZZB9XU3muicO5VOk
s3lrNcm0N/GGQomGppO2ORpZDGfLSnGc5G8xPGmRCLr/lV6JKidP2PY0P06ky+nXBzonESC647I6
R+x72Zk4vHDPTb1QcGY0sQPOuqGzxVTAq1WsXaWHleeP6h5930A0GNbllyE6IzEpTDqZeqptvF3+
+nnxYbdVURjXhtefAx/PcQmYAv94VEssbjNVP+p9cXD7DLmO/dRLqn3ABbN1DP/e9/1SPT3e8zMP
UKkSbZgsVi9n3ijR9Tr5W3zuT1W/8xA58nIpTVLnOK8u5kb14S0UKEMk7VN2MGf4pabmg+FllZTF
aoYzjj8yqYRhsNH1+rmXO+roNcqOGUd9UzCYwGNQ7/97lfTdnnxG3DtVs89aeuwtt/DczKdiNvFm
41GgSjjc148iCYIpJtpJDgFgSOJgGLWsLrdVL1hkdcSbjHlBM/Xv5bFguC+qRhpBjx2K68bi/d5Y
kAkyZxy6GN1TdzdMLisSVCocH5H/fLYVEwvbCL2mY6ioKg0QwHoIYe8zAFUd3rU+Ge73TR6Ikm3H
d/iEKgcggsS0f0e0fu0IcFU9zoz4XeeJGftpeBi68vt3FVex6mV3qZAdaQTxnX4GH+TTMMNPVsAf
Dn/FNTwbbuzKyv3JdFLyBrvydD2ct9Yt99a0TQOQMax1FQn1/CH4sT7pqCW1AcjgcVGQzLKat6+d
SIqCS63JZBEaOMfN8m2ZOGLwl6JUqn9T/BeLFWkqrsvB1eCVSskt6XRTmWYA1lZRbfrP0vFux7+3
H+OZgM6cVrgfKCE2eWXDqk+SH/5PmGcVmCSH2YnjIV2rT3guViadSdCTZ5vTlJd8MCxKM19HIJIn
v7a9SCr1ishLl63ZXfz3Ha77PLp8+A7+N+ubJLs+kY9ZWtSecsATNXl+6WIwUnxkBn5NTA7J3uVZ
cx85Rd82o+JvdtHJJmrbS1NZpyg8IL8ydP1eXCM2AjotSyrxCP5vhUTnnKuZGyzIpe6Kit8VPuEl
GacWVfdJz1b8pa+xfmZ6YLRuOaVLPMPacxEEMgwxEx25nI20kbyeYD0MKoIhAHxHrUYg5z7dqqcP
r8b68bluh88jREqZSHWtpjSCeNm+3P45HJS+uOs2ue7VUxL21F77Fw9q171OTDa8vb4W/LQL1QMn
sJfchcNGKPRX/Uuy4em/004sK4T0uw/6GE6qJ4als/KN+JEEJCTLnhu3sd/x45lLxQfbi757WXxv
hq6EUcjpWfHXfEUULm6kxcFi1sOA2XQDIf+bUGOZjJHDTNotxvT7HxtLLQaAbFP1XR7a2Fw9XBp2
SKmohPqtn2lMioPUhEPzx/xeNYDxvROFuDDr7BBNL/DCwiTR46vjfOWIC1tFwCU8tNT3XWXEbjzd
fAQPBfxlJg/idMf4MftSdLxEBCMIOI9UlDk308Epgff672HsquW+lqf6bpyEhKC62xEXtcxfXbem
KTFUY47wEHbRKVCQywzqumQKYjVcoXrBSfHIaWvnkbf/I3nUgF8iOEJCCA4RPwjAy2aCVL5gDvwX
XLC5kfs686G8sd9jsYHLqoAkdt+4Ht7DMFfU9znK5sqcKm6l0frgx3vLXF3f5k/TaFRGTw8kx/jI
Z2v3Ht70WD27PrfqYte70jL8o9f9zSMvRenvLfDkZl6QrBlzHr/xn6EwGX9618e7W9xbOW4a/LVI
aSUeyvRuuh8JSmiEJgL6h9Xe8aMldQEPbAprJq2CVbLDo+/NWnD5ipmEX65rvVXnlhz5gGcLkZdV
Q7p9zQ5T6Z/ks5Gl+P7yXr4d6MSFyj8ba0PGWyv57FxBB2KUmYMtGyURMLIsSuW5n/izW2FNN/QM
AeDoZgepUbD3+TPDWLoPPjhDElJc40a8ZL2qV5rmI8fWYewTGqSQ0gXOzfzjgG+rPUOvQyNlHTD7
oXOHWxbNwJlpxUFge2jYsqsrbsAYb9FftH/962QdZ8xOoM4YKUGx9NTezCKdbq0HGmvsfiVdkqUZ
/vBmYsIRnTvNR3mQnXKC2QFg00wfGCypLbithBjqm1EFq7uv/Ouio2M+xHJjBwg0a+mtixHxfXmv
WXYRJstxKQ6+x2GYRJBqGDcM13WiI/QUwdyJiAaHVmYEzqkySUWRvkHP73ZEwvrdrwsUtlwD7/KO
ldLiYjLhXWCui/YAV1Z7tX3J+lbhm02WPWOsxnOEMuQKf9J1YbOkTdG0YHrvvYYfR6o/vjNbZwcP
R+PZDs68d8ze3i8tQ8jiEP2vPauwm5ykdR4KepdGedQMbCBI+G2M/NfOd6bZ8Y1k40lvxQKB0Ebf
VmwML2ioAcVwTHgMnQbkY7VNRwBCdx8namcQl1LnZELDcgB/xG7TYivVQG8LGg7T+Vt5D0nSNvX2
9UTQc9oWbx9OAhuSjcBearle8i0LY52KztnahfQ30fbIH6UHZ+u5QmOH6obbkK3PCzx6LW+pE41j
RpxA5QS2Y6sw8XyeZv3OKvPNUce/8a1IKeVqW8igWbDZLSCFU31jZZaDUVD2GAIIj0zgD77VZ+Zr
/pGHQb2ji4ENigPiN46uobe02ZWz3WXVDIY/tq2Xjb1EFgQirasmoO4jrZYBxfaAstKtbOSHF7Xn
8zEeQRCAXd7WvRIIJjv00MIoUTrA0aU+grYnpuGPQCDZ6Pc7a6yU+gpo1oggWBzSFh2B7MxxvSsz
FfpdRc/R5u2C8PSPfWH9sMdgL8+TyXT91F1S1dw6O4jheojvTZs1H66Y3u+5xkAF4WKP8Xq469aX
/kKixxL01fywvjn/o0/BOzHpGE8cLsEv5a3wnR6GfnlpoIRaJ7P1xuy+H/hnXcSblyAAveORw76L
JrT7r9Q3dDaM1UoxfUNni6OamcwNm9uqhlM3Uw3IyJXXsNsfjqTGwTHJl7w65xxUe7zaGIRlc/vv
ZF6y0+fXfpLl9n/6Jcz/yk8L8ufe8v93IT6Y90lpk63FHs+e3YVnP6ZhMObwIFLaQN2X+D9oXf2r
aacRJDXj7s0yra0/Ao1WO95OAPJBtpbobhhYC1LNq/B4uTeYcvcuH64oP3yYrQXi4/cWeMextcKr
0UwlONjNTZ3xf6kQEt9zfTijDRZTOb7b5fnHbMCUmGcviV2HPFqDrrk2deYRW/m0bcF9gyuFAAKi
MY3rZ/h3gkbEj4AfrJt/JAcYrQF3QS7J1lBVrEEBof7tYBgUbNX8Hq5FOuALmlAqGf2nxG6phXAJ
sXcQK/Ha99a1tSSShCWEHwGlfN/E5uVqYjZymcr1US9s3xcXuYD7ymb1BtEvrpopnJJb9b4fXOe1
A4uWQ7w6NXlqITVRDxhJPRdDxjQrdiWPQQkRqlAugZEP9WwhGIjk7xKo5AEOlgyY9xj467eUzKPg
KJKQiPq5axWWTGpEzhFQ1zGtqp8ekTjk2UfJ2gQtd7D7NfNc4nzDkMz9um7k81B1VjhZlp+zbfV4
xvbIIRRG61GeQch4x253b5RcfPubPlq7Tz5q8b23eSPwYY6nnahCH3cwfrTAOo5skZdx7/yTfEu+
bZmpBCLZaRS4BInvNd5DoAOFROqABKXssrZstFM+vYiWVkYNAeE9/XkLxtWByHSv55sTVE1UVbIq
goOccehaqFuxkah9UjX2MD+N3Xz6GEVWTfyrTKxngEGX6Se8X2O1LP/sNYzbF5ACKERLzkwLEHMh
C8mlgjuFh8i59LJAH8oa+e86W56r3Q0fFtgGkl/rEF17hXqxGZoGNi9smw6F8L1BY8d2rmfa1s0A
mOp/9El3TN4wzBsHq69VhE/293Jlx3Rst1DmzYyXbB3MhhDmXkJYS9GY+RyZBdGAxOs3iz0OlUL5
/sOIDwkBO89zuMaSc8w1NrH0o+zrth+08Qit8vsWlDznRiHeDLQcHlQU8NplsH3nfdO7/Wyaawi6
7Wk5vHWzQM9ftT54+jy8/Nq6jXqLlVJqPOPKdkdMEGzTOxyDb1ip1Hzm41tBSk2bcWD2r7ZeNe/0
msfeGiyDgNQsvJQs1htqS9Htef6PpDtbSm1rlgD8RERID7cw6aVHRG4IlQWCIo0o4NPvr9zhf/Zx
KcJsxqxRlZWZhdcsBeBdbjoo4tx5ttfRfNNxBaLhxGfZnG9tzKEC4JOtRdZ4w4b5GPKERbaBkrew
OvuZG7ph8kNykxrkn75fLo+bMWtcPm/vj7Qn+/FKJzuJSXH8rkTQt3t7hX51Wm9fwDnzInALmEsd
WpIpzhJSkm6wBT5N+vhtvux6L6OgFr/gvSsZQzeAfM6tf9OkCU5spkFoWde6x9VPXRoezxEEinc/
RUpQRnM12Wv4BsjBFh4sPoxow6HGlytdhuofYrhXhYs1JdzMcjezSRQlJWfHAEMBZODEI40o8liI
Str512K/CGdZTBl/NkSjYhzFew9HFteKbuxGLVR6yC5LXz2UEJYrY7aaoJH++eHyQx8VlJS31s9M
fv828Emfk/fR55LvTeMXJ45HwkheL4rndk61rwul8SIBUq+FbVbeCTE91P4PO6XCgz22eO9jM73P
6pLYmUQcH3B6McDsWk9BxQoMgquXIcMgTTH8ulfX/jojRHYdv+rSt69dzVbdYexT+xroolgVvSMf
payNyEQjbez5V65+vPYXz1Qm72mKnKLQSwGKcK8XGi45ZFj67htc/s3Lx+zwSjVyZIgp8ThUf59o
vOzinngKBPYlP09uYk/4MmVekRRwfuoec7nj8GSEo7JEj//E74AIg1D5Ef0uu/wuchZ6fzxczEjX
v9l3DjOJ9Ek+9pL6rm10s8L0jubvzARpefc+u2B4TLb+8a2zbuQ6OZNli0//grTEb/7tASMO5Sds
20+Nj+Z36zZ5YNna2YzfrgCshCvMG4+Wr8a2WNsWmtsAUNq/vwO2biREv6eWskUlJdEqgBSKZnpp
KlMTNn9elRSBMFgsgg2HgCmR/dRCrX5Py4wUNn/UwO0AwMNf4ad51S9bTM26oHU8berpbHOzD0aN
dgNz+FQ1A/luKSP203T9Y3DqH3uLod89soN/b++HN56Rhflvv+iJfK8sdxKzGKCD/qwhsdNawOwk
GYawdtQKurlJtslt5zU7TKE05wy71hSkYGif9DLuIIu7vwfr8HTRqACt63yIv5mGsQ/MA0AZYAYq
K2V0+fX7+WN5fL5bqdnSr5kLSuKGgCtz18pBXjJUPNu8DiaqJ9hglS42s/hcfAduK3W4uTMZAXQF
dci/Em/tDgPDbJTjVFeyJrzyXaI+z+xt7jiS5f4xX1fhy/o+dM+EQ3WeCt4D8DvILB5DtwU+3d3m
GS86tfZOuveZuT+UhVSb/KsKrXxs2d8/eK5xxDD1WpVCAw7pWMQWv5meksTWYJ0qj9J4fT5knpuj
rATPrhtL88GY6Or4gDEouQ/2tOpkWFbuZEYCWuP5PDVjpDL8aufH1/7q2diaVuxVy3O3wKABLSSq
yIvN8taw4JlG4WjVg80qqNXWBbAc6iDes83QvziVSNSaMsDsmP1IHfeuG0zC1JhKtHfQ9ULajxbr
9v4640VXHsf9nYF9Nr1tC4MjBB+zo7JFMlyzLlrRdeevAJELyjR2ZycHmYPSvm6a0kcMFMrMqkU8
OY919m2EVD3Mhi1e8TRBG+eDhDHOI+ttiB0UpNv0ayw7CrHtw64zzs2eLxUZ+n1uKPKUenmM6xB3
lLqbvz7U36SZ3ArqlFuJnNsBV5bW+VUZoVWkiaPfp4p4xoBpUGDhDMwi8Ts3QaMaEfXU5uGqLyD0
2rSE+dpwN9i3su0xVd2pfht+Q1rRfREDDcu6SXcxDmuH7lB/u23mbevW9Sg0jXNLOLcjkU6/FJBl
bnEfjfIEKTrd5+nbRShNcFYRTO8qy99xvrVahGhm93LVkJxnhml7wKf7Rk2GydV/n+bLFYsXgzv6
u4R9vzOph8QyN+wikQ1L1RVSR+IgryyJd9Pj9GOyHpmvo2pe3a1irtUvcsS+idyPTfWOGIo7Iu8+
V8MN10CzJAi3BmQ1WeLX+SVYIJlhps0jz+4dAhJJ8YPtp/aZwSX4uTcRql4wkzWryxdU/2Iv7GCi
2pM0Bj3OUuNT0I1c5asWhLm8XrTl0ct+Vr4bxc6lt24GErc6rjLDVHjO8pAS7VPDoDbdks1jiSYB
lKwPfKyfsAa0HzbqS4dPX7znMm1bSLWkT0vASOX8DLbCOrk1P4cf801d9b1DVDbjsGNKUA16Ofqc
FOt3MOQgr5SkKdtWdnabXgjfiHI46xmzhrZzj0w5SVEBsxXBDoqFwhOJyFfbBfIMsIAYZwI4shET
AOmbNENr9Ee06qzC9nf4DFCpojf8zrL9vPEmH7rg6r98XOd7RNq3fzSTbfOlPKtOUS//Kajfxcpy
/We8tU6m2FBuqlHtRDpGGtzr4ddLQ09slfxMLRwEuszoC8fmoMdZ497e2E8IVRFlgWZpSXtYX2ew
W0OoG9acX+PL5Dq/TLa1oVZ9DcUNXBGVr0T7yN4vPc51w5Q65qmJoVLRAw5R/lk+DjNqBL9zOnx+
xzWCJoL3taVHDr6y1BNObk44+uXU4gCUHYuhn2RoqFhH1oDIj9sBl5e7zopBMmntyIdDFYVZXhF0
5AJtkLm3XaWg2JUTeZr9xq3grlHndKznerUs972PyXRV0FZc5tWMWBrMCeNa3xHxAslq8/XzRSn4
m7zs/zEjcnTsA0IkyQdQiheXQm/u32ctx4Fu2cXO2bamiFNWRIwZLA23rSgjtM9IDfhP6LWkKsiL
5Q7uL+dMBjk/97TDhOzETDj8s5Sp33ccSZqZZ4Xn19Qv+mgAHf4wozIG5pmzGB5o1J78hIaLVrp5
6WocDuwsigpcP96Unf/bJai+yfV+2/rzEZIbvymLkGA+kl37bRy8Dw8x7WQ0lBH77A7FcWb1PrqO
EWH1yVW1zqEwOoE83DEmBpiWkO8OZ34SVZshJOSG3/b+uKXricpe+596jt09PtSmXhx4JHipV3bt
8/2LQXa1aQgUUSCJO2jgl4sGzifNSAjEvpjD/siR6vyAZba84mtHl/muPScMKAzXo5e5JE1J9d4L
fS1rSYvtYxnaMeNRK+/zI40HoeiTUXQpSlDdEc9AmM/Kl7d0uCGliPwdVhgxQnoVUpG/exOqylyD
t5gE89DaPwtO3iAEZuG6/jUqNs94gtVBdtg6D4RhiW+P9GCsG/lNPbZoh4MRFXZj08GrbX4Pj1Ui
hZcZgBRqaAw2ROgz+cQxrsINpM6PsXKRcBgxqPAREHGwPsdp/KsoZtyZk430VovWzsbJBpOJxVN3
87JtE8R0BaOMa3GszMEfdvp1mD2kqCveWnftcn8/3fU0W1KvpgKBtobnqrjcIPcMszThiixKs54k
Dm6s10VZoUFa0cXa9N6nmbYLmKe4T72m+vjr4MYIOGSsrb0q9/5Qfx+mVDE75hcw+d7H4PBELuMK
M3gIV+39Cw1G91oftsd7hFnDmF4zjaAsL2XzqC1Y4XuSUVX9w1vrCyzpub10yvc40ag9QDU+ZgKI
9KH9Iowi/JF8gn12z+7/LkFE/by3LLuYSl0ZPgt9HLR+xNRDDOQBT2Tduowm2i6MLhhgGhGoIcRv
KhMGpbhaewwy+Ghj9xuSmSlwX9jNwxw7v31pvSQejiUtji7DZy0/+7YiuOUw/jh2B6V+EZzDYUJV
4/wNjdIuRAindbOdJfvubv5VqBYGiCajzFhynjBdbKdqRc3jRvGhkExK3MS+R9aRkIKIATAqsOkz
W+x+ol/dLASFKKQFNoZ1jy0WHYgsuC6XDfrhe9SScqHyOFScGSZWRvWqzV+AvuGTB9w1W8p+GWjp
ohGptSngtY/7l31jc/1bTUddzXfMp3i5Z7xhvHIbF6C5mOyrH3WB6i70b5XtsTbvHM37vJKLGVoX
d++3eXyA+ry3Q0eNA85F7j49RmLB6kpHzHc/Ioiom4c0hJMyYAvWMosFEHS23EfyKcCDO2Ky13ut
ryfiwLmxYYck6/tFPdPXf6iSYy5I6TwFhn5N2fbZ3FP9osGe+OpEGZI+PR8dwMr78CW4Xp+ovodW
KJ1LojsHrAbM+tzS2B7sXAit5oHWQGJbNVliX5NEGKSW63LAOidIjfYPsxVKDWQixyXP8WR2X47d
7+6XyZxvE0j86tySXYZ7fp8ICeEpo85++UDcsJMKGY19+xNgRynLKRF54SHduVjM2hueHVYZwUdm
iRxDujIxgfIg6ZhETiT5i1G7MjKTFn740nSLY/2iJUU+DPrZsAl+x3SRt1M1zcslNzcWAuqXfT1g
qaLGdkk4wEH8hn/HbA7hmfTL5rt9zuJbGta32lCxXXMp36d/RiipsWuuCtKtpgQLKwR8RXHjZ/a1
Ekj72zKZmRzD5U43fpHNNpXVw2n6LCNMC6WFB7X6bbh4yAleAyZxA37KMDq0Whm8hIvNw4aabcYb
eyE3ZE2Bpw2M7P729WK1a7tWbixNTlrOGDmfVnS+Yy/2cllh7zatGyhQY34Gdr6qrIozEUvEsx9a
iH9BOMtPMkPs/yQP65eQAoKKzpad4GhfI5gm+HBZIN1QF+R7hHXUcECkuXn5JUF9HVt7xUKz+zsm
zJHelO9JGFfywuurY2J6toKRhKZSy2Z6aZhAHP4QO88LIpVHTZeUgaC4xGOu/ZKqTtR64ied8VSR
mOMount2jQW6oVCrgAEbb7qcxNYiN89EUuzZ180b2RbK9UOrv2CqJVLIhQ6SQDYaOjyMDGI9Pv9M
LPH61xA3ykZsRfax36hTqj96d/IZxrZ/Fbc+pCfpVMuBldbTH+cn1zYJwl55by/KNI4+0KAIxZZx
fuK7NMYms/pofU9DERp54QLaZ7b2K3kAhTfm4uFePJF5E0/o1vGyse9VsmPgfOcX6W/T1jgK6XBm
YMqPyeeuHiKY5Vzdm3fxuL2rfLz8dArL3NjkqGaudXjBj2KhlLGrJied4NVCLfC6vVUOLixTuHXj
ZLB2qZXvnW1REsZ+DmFfID2/LBDGG5v7fO8yuA0OnSAr6nuakJU3I6GG4Pg6sQ/YVTdtC25SCp7a
wnI6spnp5Udaro0dv7R8926QH5WW58fDI36XxJGhdDPDKz4rDsPakVuzeF4o3L1r9bXQ+qE6F6l5
wPEz/nd7yplzb873XkdycL3WyjE+voIPdl+u5QZfKIgfnfTwOsyBAxlXdATWziezO1OFH4q19Pxy
4U6XGiHpKhbNxaymHdStX7pHXPuVsKETlhJzeN/qvyN0RU9DvrZYlkdpT0rHW3LoOzVddqVSPD6y
JbQFPG7bT8Pk9GaZyhMgV3oCowQzbvuyeTABz61Yc0wDo2Bct+4GfNXSQxedP55rPP5cnYT5biE5
vXCINYH1/WoWeT2bqd3lk/1bi8lV5qHcuRzrn3xMJEPYVWgVb088bbKv2pMorQDl4U3sK/dSUucy
2pxs7LVEb2xzbLyTne8ePvBl3pnQZYFg8nk9EqAPdlPvxDMuPXJmuktNDogF/MCzwkdfz93dBh09
wdD7XN3108NMy7sl1+rWaNnVz+oyQz7sXJD6jJ78sZkdDjXz4JGJ7tcPoPnr6EIu81IYbJEiHzaZ
+kk3h257183mWpfvJJepy9p28+JXNWeemSX/Ucv9y12RRQsQcuJGejbmRfiQ3Yy2zbV6Ccc1qL5v
z8BLZs28OEqVEykZYz12SajquSYPp1RSutSOvOwu9dIPU1Lp/bWaeryyTC0NTqfaNVP9MfjdM4wO
vEIF7YWvRsmQQPsibiYnPlGAldjL+aWERTvIPeW2+iHGtzGivo7WlVvXvXlvbpcxwWOsLdrucoLz
5p3cpNgzOs51KE0Kg4FBc7X0S3lU7OVrm3vHaGL1+qP2NSy+c9DtFn9kIG8yuJKJyu31rsIPlCS4
SMaM9FY818i197byQ+eDZDLYUrh45x+mIv18TjA6IITRitw6+R9CjP3oTQv/t3ZaYo19DL6f9yMz
QuV1L6jPrY+nH9ybI5Mn/EeNfnnQigfpBwQffA4Y2IhVeEEpcy1WKHC3sKL9Pthqe/TJUpt8LYNX
sjB9uoGWtBn9nrrl2Q1NpBzqWJyWwmp96KBOSXRwYUDGGEbF2fdd/8vQUEnNd7EDM19QzzIbXc9y
mXbxODmchhyBc+zZb3hvfT/M/fZ/C68MVH+5I54mMr/Pye2jff5qHZCJi00Mnsu39PH0mj+3N2bj
mbARJKCDIe7dMjbGJ7fle9KXguxOFqQtgv77+pFq2x3fz/e6eszwVI+fd4O7zCQj7K4vD36RytVQ
dYpyndLD9sygV87sLFSVubBn+okm4Kl+zi23l7eksKPm9hOv8D8NWVRrs7DSjbdUe7voM4i6HF/v
kHnPmWketlxkB6XcAjCpZ9yCRX6WWQxwV9L68J7Qn4f1eXRdtL2PF12dADqYVFRgkRAfgQlE7heG
f7rvh1Mzy5jEO4LQ4EHUg1cOBfJu7qr5frYvH6rZWkWg6tfLx4OJ09qD/VMYuun528jcLwNZCAEa
MW8pJGCC23Rt60f2ymmPf9Xeutl+KqzQuFZUCpXXUXcWHhNZ7ceCnR9txPvIsl7oiKq6xvLlV4qT
GRjGn+lQfNveMo2OGV0zbhvgxdnF1EO4xKJ6NSVUR+ZriqBDYJTvX19xXgpD/QfJ36sG+Lr5M843
NWb33UWS75WSQ+32WgnjtHPT0LruWvA51PLD5xC2U3xon9a+cQdFuCxjz68HYt5/BU+WBsR7Z79m
wngcZlPVW9elzF0Tj83de+uIVIBs9129O/Syi/6ObgR/7vWwfQhUef2sKqGW2pGZzn4YImBG8vDB
tTHtKENi802lEJOCHaU0gtZB7hf/cnUeGaqTzF1rt2ScqHJYS8KHp+6ATnl0xyRKMpg7qAp0oKnV
0mCz/dyfGDuTCIzvNa6dlW1//taan3kvYZAMhU/VgoJWr8vfmo0mfVg/n+nnkBLCXz+UU5NFgrms
q8rw9sH8VePX2FiNjRMKgFA1mGR5r22gxDCqNYf2NRg2D6teDBfdaA6IENXr44TLNHnbYtTmCssU
wkT7zhJWuW08nxCDQL1NMmh+MXqh9x/Dd8nqRyvAOMa4tiBJlzPEWk0a/WjKr2s/nUlMW/YpGuME
RaWuDogVBySVH7H5QQwlo9yM35PPGqkc0gJ8KEO+/Aeo4XQVZ2cQkDFHhEi7aRrRatPGo/lq4Iq7
JGyFeIR9PkhgGppHXA4hqq8c6jFiIGZsLPkRILiEJlgVB9apT8P5SV6vjHcNwCln2BEsCR2Et573
73DYrd8eCiyzFuH+lon8mr1G3pSs+a+dR6eXMowq9djalB+LaFS52U89mm0QvwdT1i5G7Vz1trh4
ZwclG/ijkcYAzYrzLX8TDkJwLRv+Pp0bigUzAnaHZRSR2/Aux7f6gjKT0TPYtjLVlxMkOBhQ2vGQ
62Ly+3pVomGkV8QnFko2fzgbqF9CqQ7dGVcOnfpUgRXHqXE6cw+DMDbATTQHQmer2qHWrKKxBo1W
lRcrVw2ja6Tu2tZn5FPAKAO0oEmZNjDPaPGQ04D8KbaLtYVUCvDezN+z3VIpbCpXDJBy77Cdb279
ou3VgL+vUTpQIkOkCwlqBG+tsRjhtuePrTOzytU3VggvGANots3Mbql5cqyblv34ZmLlqzEve5bp
m/n53Riuf3dOAO0AR1iT3uBC43E3LQXU56ukXCNQ1ZaFwBh3+GE8bF2PURy8K1ZPennppERmIAlc
LTbNzAdvIg5t7kP9jXOmEl8l3ji/3s1DJLbp5fuHWbnJo6EZG8TLKYlO2lGXvK2f/Po7/lV4sZCd
bfCHthqh60fuZAYdwunngiw2xvmjKjQzTYbGe4kYTPvfuesBk30ijZXfcua6N4cmRykyS2G4C6Y6
bYb5wTotIRy3QYac9mc//CzwX6yf1sn1CaDOoem7+bu8EfIZdOzWUTeCdbxjprcLnZl8weDpn1cQ
XOvK7d5kLPVLaN8OjfODEZRmGL/sKOEyTe3Wv/fc7OBz58K901rsmndfve/v5YZA77u1yDZ+P+vb
Ted3XCZDTeuNWMLg3bEaGKf9s9rxL45pGFIZqiieoE92m7tRuu/ymH9jSMjLJjtPW1/ywvp1YHVf
a87jl5eE4aaeSy5E7ffx7z/Owfy3WA6YKGNA2JGfzlfnvCXgidk4x8dUx1jt3rd5YLDoxhsYVg13
qKURTvQeRmUhCODfKjCk0Ny1Azg72hUSOpdIgHz9fM30TvhF6f7hNUdumhupqfteoFm9r+U8a6g1
II2uq4jV0mCbFCLbIi3i/ekVjxKRAImTxGOqW3hc5d3XBsrAsmzg7uCAv+iYXq7Nvi0x/Hb3q986
/KJM5wM85Ssjvuy7vxQYBiW18rViLcMBAcGsKR/ohOvJVqu4snko2vQfU2ZkiRo4/NoXoyNqVfM6
/PM//oEtTsh5ljflnPF/g0PtmzxKPn+mjno68QYlgMoM7mzztdS0kDAJZwa++ccPcOjzyFRODYT5
07jc0edZ5cd/Pl6avetuYTKxzYdBummEQ0nboTLRNlgFQmpTtqueH0t0cwyRu4y+6lJLXQO+SloD
39W/SAq4/ROA/OIxKajLHfgbey4F8DTa3It2SYcGOrPc84a1eISPyWnyibCxYWY9lwcg1FnobaCj
eZEKbrOi6R3fm6ryFcQ1Y2oEpHD6MSgZ2ajknth6GO41808g9YDnAAF6Ck4jCLmAsGilQL5jBGAG
CrR+1HwbGolxAl+4/6WHRTd+uq9tpmvY9P1LEHrL1dHcdhJ8xk031evT8qtMF0lmsAAxlEcyEcqo
a7GSHeUmYeHFhfo6vLOggWMKPavjmNyNcy31sk30n9Whoic8a2T+LRh2h9jI5v7eTvXoI3Wxkp/l
ukPFkOWQrCPjii9axeo/dvJVN3bfuLKK+6hfRl+NYhOF7iG6C5/2VfglEw13z1i1y8o4BA2JRSs3
SMFLlTRIaY43pZj9TS6qnT98kY9S38Y2zdNthnwfMbVtduEIstb7TF70Epn0vrfvsPLB3kR8k8zU
0maY9tUwyO2CobSGr8aEDh1adC7eazxjHWDGGES/elwPv/8F7qluG7Kr9SCcXxSbapCnQ8f1+f5q
H1bfr5nJzUAH/rYyzsaXebX1y+C8rWYm2V6a9qfzMc7o0zxm3htqu/P4w8CjfXfLJCTTOi8Jk/Bs
SXVUUIDeuynxDdIjt5LT5IOBppKIBdhkO3jHxjUjL+rnt0SW+Tn5/WriIihWirPDufY5+fzlAWAr
W49QF1S6mRjSeZYj9gug0btWet0A579NMuz1XP4281fa7MK6u2ZLsg5afWmI6V6kmocGYtLbSY4r
kSTb/zx25fqGxUEjv38D0AIqvy7+ZZ8KZkFXr8a68lhHO8CN2z3vn4v980wK8zahFdivpOyqlsM9
CD2HdDmN/DFZzEub1p4KnXvua1gJArPgvZiBTKqGWA6yV9J2Krcu7Dj9ikD8/t5Gtc720Rm1K7Tt
YsuIkXG19Do586dtnRQaU0RFKXrbmOFIKajHW0jz0qjzqZkuPtjG1SmLIn53ab6WuReMI4zSAvvR
JDgHqH+6W11ff88NP3ICMS2UfLzMpsOx7QVY57Ousf7cr4q4e4BqsYD6wXHMXMUPOgRGh7oxEupT
3Vy6woM9zpb6dzX5336ITD6kcju8OpBTqm5W3km1dGttmdw4l1dJhfe3Ea8XtQxvLWyph/y+K2Er
ZmuLcu1jPzEi72SAXWYuf3tfZceZq1Q/110858eyrwsf25+knI033d+avvGWv+vEniYtkdY5gO9t
s/hed2JY1z/nhptRHBePCadtkyz9xq13VIVjvZTrOAFwrT/NLvNnhp2FuR2Q0e3ts70oKzOMX0/k
i/ID478Or3Uvfv+uX05/OQzssDza35Lt2Xy+6Kr8cGjchrf4Hp0vRAIIx7/74cG0OrPXCereKhBj
b5bK3+8wEaQ3x/oeYRJb7TooZBvHcpIe8/wWcxcq/+Qd7mNANnMqwxbb5VOthF+QvpdgnTdofmCv
bzEw385xPPuU3V7tt2WjWmtv5pfl2/lz9+ZZLZ3Ygo4+QSWNj9k7pGb9XV9kY/5gvlArllZm8LVY
j0V60GPSa+9nGx8JckPsRiqf7nU/eQTuE63zdGt6QjVUx34jj+cBtamYaNIQVHvL9FO4zgTtEkhe
mx6lzhpTGv6/9o2szAm3Mdu6G4Hn97II/DL9UD6AfnMb6YuOogUvDX+TYMnEmtOwqg/f4PdKZ4rv
E0dX8GZFBduimmJAqooLXp0++62BazMPAvoe7l1wi2rF1hJ5glsGugNWhqSoOEkbdbdnYedTJ6zQ
GQOwCkSqjOFhsiS5vRMmr6ZacCA++SUOhebaxwVxPGuBR3p/cCC86jsGDK0rlBbBVUsxTrg+RRkA
YI+jW4KJB0fpenGST3RDszwDkZCc6t4V3kPnf57g3H3ZvDS1Y/RdyYU2ObOWGeUx7lS4PjAO0aFF
3uPNCtBxpUUXYBJwfwzyK99zHirUUOUWQacbhY0sf9n3yvQ7BkPG/YirGZ9oFbmkf9VKdbr7awi5
RF4SXyQdPjztnkSjKMrR+Kntm9uKRiLWnqugjeXs3liOSODMIS7UEpPaOwsWQCU3308vb65LrldM
hnHp4EJxrs1cL84tlkRwYLCAG6l6LKD4aS7M0DIj1x2aU+degz8shtUW1eVXc3hpStt9sSCKD0da
d0XZOPmEY3MZh5TquF8j5gWu1JGxFnsHFJm1zmr85VAZEEe7NDO0stxWl/Fmbw+WjiGEruCxNo07
+vsUf7akVmkiMZJTWOxPb2rb3eP7o+8HuVH8ITIOh4b4jGDqm0tfOaNIeof4+4I/ihNNh1eGyvhv
xeKaM022VKcup8Wxf5QK08e1mBsfKstya2juV3U4NBfTk5dvDTlXu9YOdF+bSq7dC5cRVye/jMP1
UXtTxTgbubpDD1mhF7Vn/CqumbKqeqmshktUVysj3XLJgpGwqK48Wy4/6xgNZqugMIIeEFEkU296
SmIV5L10eWkODRjqTJfhjhw30Nc4TiXOTkPp73hm+UrnCHufYLq0Mt1c984UBxyI9hH5AoV1zxrl
bqSbr9MUy9QcMHPmgniup9lIt7rh2G+ZDpfVZjVdY3+1fB4/GILY1F1NMo+3SnM45JChxV2Zummr
ZZLGS37Wa+92VkNstsDSllEPv9UeICLVnvnVz+32uIkMsEYSQwJEaWEuUW02OzCy2a6i0PZlrQ2b
1Ydn8S75rT032wYykyd5I71CPniGwXuCT/bYSxXAMV1q45v3VBEU+A8Px2O24d579dHwAC5qLnS2
Mm32nEOt99Aer/y9/60MW8DtSN3HcVo2nt9TMhU0PXTJThS5a3Q6TnbsZjWHIe+IF6KZeKm7kXfV
PeLVWVyAAoPQZCrrqs/0CddN3WnuJqYJacDSaCb8rypL18TzNwQvIAoozqZLV7wCPol1mK3MPF3T
O0yEn3pnxnmBn1s4yLj31Of9HcDMUXX9szNLuny4b062ht6lNAI/BJ/RLQ9wwv9TUtCFOZpovnzX
ZtekO+t2Q3uLtoDNFdSjWecn6czml1o3XuQlf3JffG7NeXM/Uby68/LjC3ZN4/scYWO5bD40E76E
58Tz5OOTrtk6lS48xSBsvbn48C6jvL6jigtYVJC/V6h9HHeQELpdN2rWcSTz7uR/GfO8C0/pBng6
KzVmc+/W7bhV4+Ww88vwBLHEna0n826//1b1O1zFJKl3k2m3PqlrfLt68bmz+bzbjUvg9QHiGskp
LO7/HoWP6nh44Qs3k3xXPZEdz/3spq29q0CGXKw4VD9ykBYTCWV865phHdc73Wn3rZIMvfZHg7wz
nCZuGUpw/E3yd7zhXL6v4AR1HMCsmCT9fr9uURQrUx+29MmdaTeZ9+t4TXW7VOyVCW1ON+5mpurG
zrx61pniytmMI2Z40EXWbVcYBxFW94bEAZ64gwfvGmYxidVKGqYtawdrFkZqNAv/s/r1aH7xaMvk
znNnyzTX8gKcKiY/F29KNAP2/F1Otz/BBhQKbDp18cfPY8OBbmN4HcKRJz6fD1pvtfEGGlY82NYM
yuLtyklYPRtYkOCrec+/HKN2qt/1xL8Q0NA9aZ73YvORZhhZnrpf8pIn+KFjCE83Hm5/DxGDud7m
RcZRoq8WxD2FtbeHrw7NpxEg+AQUJDn25i5M41soWR5f/o/A+zBhDntu58kNLHYRM0hUQs2SO8d2
K/sUe2U65s7zNQ4PE8rSRnoMQEumn255BtcsGP8qKQzFNEHK3x4oJzrX41mUb73kOWF8aFNPnIGJ
x7D55jKuC2eL7tTNi0WSa+wiFlwHd6Pp8u/6iqFnp95cyjWAIw5GomiriFPmi+kyu2PerbOGgqfj
3sTvsq1P4KwtO9uSaMTtzQ/iBcWnz4fvR/dy67pnt7yMNuOYPIpXL3yu+59mpjr7xtvD2u8ugP0I
qhdXLobZ+Oyed+maWUlQY3l0ylAjUWfI36qZH6fY1HBib98a4bK5lzSaxgWKwIWEFsdwgngecJz0
OIJHHI7t8GRc2dwwfqbN42qdBSu2QODyov8LFyecbBwKJteV0lx0C+ZozEt/o1uJl8Z/Y8+CI7tC
EjNJHkPWaoGDBKNQ/5bxJ1LVvxSBspFeMkVJd/fCJdV67hTJUS+V1NMmWd2h3nd2ur6dLVXvobHj
Kt7etm9aDYcHnrWHhxt2pUE67VMjfPbtO9jlW5btsZaHkscWDMt6dXk59qXuAXVX8232TbhlbEYo
r6Noy5jSKgxP9h0v+Nzaf/aYR8OvJtc+3FkNmadIJSOfcWQwac0Mcz1uPnL10XbPVsPYN2zskdxl
5ne9rzZGzT0hOGC3ndKHcHXruEnh75WsgUKH+2DkuGwbr7M9hGM+ChOjPtcQXyK2oGm2v1vB3pQ3
4rRXHZLfsYRLiPt8ddBxRd9jyjJGyeTYTD/l4Xw5WbWxJi/MWTzZnmosw28bVBxu6smUbcso0zw1
TKXCWzTDxOFHHPDzIVjPAospCkZLoOYj1GnxYYdYkp92aVM/MCOTU/et7U06YRzc39qNV5dHCqgu
DUrHU9ByHXiLIxinx1OM1NhCU3ynM40g5vNLtwh/GeVewgi5nY/0BM+4jp7fiG333fMVC+i3f66n
6qc6I6YRqzvwcpBkMvm25EPAC+d2W3w8D8O4TWLX4CYfGOb/HpLm6q6TMq47QtqdrcoqiCpKOivi
rRNJ9ddL0fOi47NtHOPAxT/m+oRdOtwi2TJKD1t4NR593QghMBJBpXTsEN0ZA05STmMwYv1Evhkh
ciqWVZb8hL0l5p9PiEtvoHmHIaNMw0QF2WuspaXLhbQeK20ZGWVEnEjOYn+IVWY4hnjIkLApX2XU
xnCxdXyMIy6N+O7GN/G2Xy9c3ILG+ufwE++nklqmJvmn8tJvH73Uuz2KnMUnedUTW85/xi0jl0O8
P8OFGh3YM2Oyp/UiYjm+vw3n780fnTc+bdjsylvTeRl+FBYxK2L3KInvxpPhQaYHELGwuD0XzVhk
lgoa93tdNqbYFP7z9hJxkkGnbSBilxgfwdMtTNZWIHcCh8kZOvV0QGSwHwlxoch3VPG6/zPyqIGs
9pZ/Wd8LJsmlUVEEKY1CXcstJrm56fHFiTeo5HcdizxooQ7LYvCbwXuJjJOTqR9taAc+hghqwzsq
kq/+T+Psa9cPgzwuSwaCh6vqLqmuPPHOKJWUn+LifWnLGUTi+oWwOOX7eGuXtLJy2vqD2pX9TaIj
WncA/zZJrtmuPQHfao9Guk72MXv5694Ev3qxfZeUuI3qm7AeODQYH0k3m89yaZNDDEL+qZ1rX8gT
X/Wv+m/jmGQbMdb7o1dkR/XWK/tvtg17lmnHRRVzJW8Rexn5OmCmlCjp4WK6JU9eUxVSv2pRCqGd
XZ8DaS0GB3AVqTvwjeVPqlyTtNM5ftR+Ghe4Sxs1XwUBwYrAzk1Ap1DUh5i5o8uYELL4+w0lutxK
O92OF09vykPCc+r78c0y4NFA1PC8NuUjUn3my93iIDXZ6sMdMWc5XJomUKh9/V1T+5gayJ64BcJr
L+86YdImCBTv31XSchPuBKfaFt3tVvl5LY4hcjCwSYneRi3ArFJb51C9g98EKf38pJpYKtP1NgPv
zoxS92oamaIEsyy5i6az1LRckXUbAdCe+V2cwVfUofQKTRLuqhr4ozrcwxx8RGxgawytOKyQ2flV
ZEWxPXy4yivqvrgdfhDBJMqP1ISO9Lte3jSyA0+/G6Qs++tbxvfTaZDZq1INR4U9yBka9CX5KI4l
Kz/aWCKRXChK20jlUvXOMF/BkPyuSXGBerHJxBYTPTJzAGo8Ne7JdTv2kK/atDO0EJ8a9zQl/5sZ
kJZ2uSEPl9POV819mkqJA524DshEOsregAdkjcgHjUykKxGQYkdNTXK9jgQBGmIkkN45SqRJNHig
3W6qUm+tK63JaFcdtUYT+Tt2axcRSKERwW16dsaKoCicPcc+w2kICjAmJOJI2j7vz4qN+nwub54r
W2azDkBmGsVj1B6F7hlfMzL8COGC6Wp8iyteXYItnIRiS8lq1/T6nySZ1/vrioPZGzrQ6td5G4aL
Ur/fms9nM1FSDdU9+AdiHo7EvtpqoRZacZUXkDzEwgwaU23TCb1Ztf4ymWB9dFpm5CGLmuAR6wXh
mhStohBTTDlcu7ikP5gPqPF1U4hRP71jvdX6qYwMZJwr0Ob6XBypaETu2t5k/tKfoFLWJlphdZnW
LIf130XRqis3sK3dXk4S6HaU3Q7vpf8SxxhTH/RB5jxTFF+JfTC276EdCX6wGr41dM5DwSYFaTke
2u+GrFi9VZ9aFdF/Df/vWG2RFcbNia9OJym2n6vjcbIM2E5NJL+OaWRI8NRFC326AzbEXpelG3fR
n7iF8UKFlxWrolWEhXFtZJVRrP6VpHMX5cAzwqDGiqorBFbHSt/1Cn+pnQsS9ei+4gDdN6zn+Vel
ZY52K5nPuvV+fz6/qyqk/C6eV4eAy+zUM/jfhKLVHP8r8pWQ3WnGTnDYanmmtPWX8yRfn2/Q/+Lj
jKr2Iae4GN+Y1yd842NFjZbCimBIxpn3b4VG2R7IIPsKG00pRiTBxaIXUegFCyFkPEcTze34HsJw
hLCOAgeTNdgIC17ZJe8vJn//iVIltrcICzFxxp739D9uFwVZ1LGRD0N6PATnVxFB7EwbVnkbhWIy
jF8VRxOwbxyFnR169i0M8ervhX1I7JGLkZGYCo/CqOg1nuRAxOiTI40IiQLlpGDs7Ux4ixIoPkBg
a8dXQFiw06zjuPYD7grsLvZ0TaaRJCLZ3ckyAvZ7o+kfxvHHUxe572cjEkYwy1B5Zg/Y/ouDi0wo
PjiAZDCsVEQ68Ve7CiPxAVEiSYYGMp6IjZfmSmodFyzKWuWp3ChUKaWq5SnSwnsDyI5gHGSQ/4My
zLcpB4hJEBR78XHD5XAVB/b/VwB8pV7xr7ySnMSnlM0W+HQ+sVcp8UL3G7WxPeBOZRS5118ktqD/
z79E5sArZaqjSOhB5UYaFPNuAO2aVCuRPso5GXi0ljCfolC/7pdbR5frP5LOa0lxbImiX0QECNlX
eQkJ718IoEDCe7mvn5U90Xfm9nRVUwLpnJO5c5uhpJ1wW2AJ/X/f+Xm3hZWg2gOfBhznfTDDqIPn
8k1lyxtDlbF7sgUlOdnv/0o/PjRt9X/d+KEoWQCkDs4zembaj4xylj80CJg1x4KCGn+ouP//2Jma
jO7LBuAM5ArFrHTn/x4ezo3s30u2sArEQiYCoAPTxSef4mn1f30q22hn9VhIrYnb0AoxO2WbQNp8
BKTdcmBbjJ8jeY7lIRxJ/cn9nNGXd8GxFtIWUd2CpFLtoUNmkvFcVsM5OnPeIM+zoOUFcVPShcmC
+SMqdLfxjj+iQywaLpUaV4p4qaPIBCOHcQKTbHak7aCmfAJRtIYlNbR0MrTElGDuiNdx/mEmjBYu
O45lKyHBCZZEfp7THwwtfBnqf1G0FpQIWTshKktBkEOV/l4GA3KOy5PJr4C0MBS6B4rJf2c39Rxd
Dsvr8e/pIkHWmUMc5OUJkzNgfFEFUk7Tm0uRyl3P7N+O4pdH2/3XSkkLFT9puM4j/h+clAqLUptW
Ub5ApRrJmXrGT/b/Z7eFeSL9Agg+ZZOsttGHFsBYlWGGVxAvu+GRk7LuPILXDweDdxhhjz+WqwBU
xdGZmctnJ+f03/FIb8Rnhz2JK6ItCXXk3ORVmD2STEMVRnkYqj0iYbgaib3NCEKRp0z2F1m5IvCU
W8IvvHPcszQMdOQE8JI68a/vnrxTunT5m+yAwEncMh5Xv96dL16Jd6niKw9sXfwC9d+lp5z8AlRI
C+6ERJfR++GciWDFSqpGfxJ0Lp75CL8qdFVcpbnEQceBnG+1EsJtkYv4r2hG60UnFE5wwaRe/bga
TwAS4NVpVW2f42dj/yaY6g+Jh0/enj44z5/ztt8KrOCSbI+T9/y6VSfFsfZbqRFgltLvUB13ndZI
Ra52bPsdzce7MIasHNfLE+dj1IlJaz9j8gaTNCG5W7XsUvU2jHaPL+wXJtYaj6leFm0mBrlnTZDP
KafDVRNgUdsaafHZq+2t/OXoQrC002wfKxNeMLCmFRhB7TJ/9N/OawBpM8xgbAaWATelcGq/7X+i
61xZNvjSjYqb28ElZ2nErdEdKTdWKBCa+7+Nfe9/EQjcw6/3Qy6blMkvaY2EKuj/kGEUjkJeuoTT
asHX++Jym3yibEjYPRRXxa9d1PyR9B9K7w3HfAFRHEKwTYIj01xUFE8YKfEzNAcf/+mpkxOCLdYz
yba3pPFU+7V8uSS7x+bgvC39yiv9j7Q2WuleJYXF1X3FfyWk4v493NFm1LGkNKWzaifvrVSiFJYJ
vBRYhhGk5ByTxPMU4FkIlCW/WjF9SwytEjbZAsqUDXmg2vPs/z0datmuc3OxZaeVFcMsKe5xb8a2
Cw81qH4VnA6wcDxQWDsJzgB9NTbwNkpg2TCilzXrXUNtqyTnMO/VJDXJ7nWFpPrv5Jpo7OOymzHz
nORQVH/hfcZCIOj01zs+gZaFdkhwKZsEqAjLTMBDBGYkRiGpguUkADcqTko92Tc520wEQpjOkGe+
RO4LXsXLWMgChS2/SS3Sh7AXjzf4rnzsu4liHm/yCrEn4jOx747VtRTNf6xQUNd63MIUjtqMYguT
XD6GG83sE8LkOb3OsoGooc4egTJeG6kT/vHYieBq1K5xbGmWWd/A0AtHyzifqsETsTa+crTB51jt
3eYFOz3dPG1b/PCZ0/sIoifE90hb7bN7SWCEHJt8CkBYDyAeA86MjniAME7xHrvyozGwARiSfYoq
h2JZOq07Xi41MCjCzEAhi/QLK4+LekcqwkiTW4XHOQ9km38U97LM4Y70lLAIzFD3rQBTRufBF+mV
iXACDPSfo9dA7b0GQi2GaDySffFI9SXzF2odyddhh2Wbp98IyTDmPTYgxVfKP8iSYE+mZ47/91Zb
gJ2Cam127OLN6g1nFFaGfECo/8YZuU4ihERcBdGNWhXWHHd23kkrdOBUthIzikEj1Yp4vxNZOb1O
N3gY4DVmBhn8LHKA+g3BEFDd8SwTVyHOlfhGkOl1rYQgD+l1JHgVT1y/O5zL0BZWIejfd2lMYJng
iTTFFTGBECLmnHNMNjEBivk944khjAZfbiJq6Egj55broxPkKL2ArePDJbpwZDT4C7ISkge3BBiX
F2NR8ByTDddmXiKLRwCIG9TpW6+G4oRfH8i/uNo1viRdsX5JXEEhQboXzF+3TISOrNhsBcvnJep6
xeGq2t8Z0cirmgCB+OuYhBKSmqAN0e3hQDJRQKwvYHY1IlPVoaHD4j93eQ2T5A7sD+J6kTF4h60I
fR/sFL75D5oRpGipYxmIMPipIeajj2T0X6K2xegH8Lb+X07YSVoLglr/GNQIVe+F3SSzsAEhaE/I
+8R7LRlivqeYcGJZssOCEKIHzt6YqVuemWTReZ5UNrS8scjSlRVc6uvgMdKSEwr3cq5vn5MXCgi7
gzIILHdlujQcJ4RECD4gZ3+dGKf7YQs7NknIhHLrR93ezWHf72OXOmpAA5ipuCLrgvRWRUZBd49X
NcRAYVXJv0E02Mcb5zWW+ysBvsEvxVkHk6bB+1+AHjSn5I1lvk5f+ksXBFDZO4KIs8Y+r754QPBy
j7F51MT/44LnIjpyrJJ4U47lcGkz+GYJP2yHlMzL+xHOpKBGU2y32DXZh75ugW90G34g7PAB8o/r
9A2E9MEpReccI8USeN+vWLJc7jeS3xjLHAmiGKe8SB5/so1BCIUIfVtW8Ri25uQ+xBFiqu3Y1RSn
tVe8LiEferTxDxW520N4cLAe+EehBqf6kdSDtw/9iZ0bZzZMHXunndBeS1SxEk2f442+5seLgR28
8+CbiFfVxYmWKBTwCUIZ4KPeyolYxI2FWRjxxOzT6riOJV6aQLcIO6El3gUeFmeRPqpWl4U1BaTM
zeC27e67GLp/o9YyhaBjPyrodnx6NLQk0KFYg/Kr/3xyE+kncopXilu4kaKEoQOim9qL7vMadZZf
6ZMwQ2uPEI+apIHI3FeH6/lMvomYF8poWL4RRrK7xuAKj16QcrEyYQrP9PoazY8Qtu1W8BkSDcd2
mg2hgo1QCdbAeJyZ0W1gMhyh9CALKCPlVoVOD045zCbUmxxKbBTsNGjjwd0KWvmUInB2XZfiQ0e+
hBHdejCmRsCcw9ef2rvsraO6VP2+6d+B/jY4GjbD955N7zZX+YEt6sHTHKL/NXkdOanLyIo7czMs
mBOQGUZnDLABSrNlhHWiE7lsyTiPrvSaLHyy1CUumQabw1XvA63dqEL/nnRkmM4KgwlCGZYoaClQ
voIPhAzZyg6dVx7T9ryDyqOkCLeVUx1FI2C52hQYiu1OkgIdLzg5bV8hHVDE3hjsTjcjYOWXaRMv
gcQR+5EKrQZaYCpz3cdMmg/5nL75SIwlyIJTTh8QFwgapLkngYWN7cylGmyN2hLyGuM0QFJCyRCt
Mq7ucXEtbIxuxBrqKRSzB8i+4xgMxKaaU8yeFPbiIoRJHicpwYphu5aWP3ozk+lGJEpDZINsaAzq
I4v2h6cDuSROAed0g1wRC9TFi3MKqbTYbaDgdG/AlOgYUR3AH0mhdEBOEn7M1bIVnDdxuxegjGE8
0ViYX5nwQXSEMzcWxCPoQvKJtJ0KD/rpST4sGQhPb/OVfSohmYBlg3Ki3579AvXhFycfiV/ua7su
5iN1QbRAs/tVwWd2khhzFMEaPOj3RDl8xuTv3pHSxpbPj6upQ8bKtssmspVVeZ9Me8wYmPJGmiMo
NGSw9eQGwsJJRDLCdbCjxCFJgqBBoBnxLYLP2/ulIuejLgCc0ACkDaZqfHoYtSPqGyIZJ+4FjQYV
B54FHquTwvQ3+qWv9DooUQ7dEeEqLF4LhXbZ8SoGosSwVTiYIJjHdFjB2o5ojeg72MTpi0kpjgpM
jNl94C/desr4rSS4tJl9WUXGlONw1IIhHmhT6eepbP+9lX/kGhIc7S5RYqDnCwUxbMhog/EhzhIo
CFv7eosu0t+Q5opNBapjNsdPgE8AmjAdoc5pnZMgcUv1lQCDiFB9pHs4tOLhOMF5xeUv7/HYbW+/
AzhnKmgXsTToby6cCHoEMTFcBdb4FBTx3mLLQ+L8DQnuuwQNY4c8fh3we6n7Etl0G93kcKMqQoQ0
vA+K3mZohJXESZTpedAdfyBxZx57BF6viOA/2KpRkfLwkEtxig9nd9f1KdDnEjMvevfb8eyEHvsO
m8ztKFyDHNZ1PtVR0liySqg5/RZWyFn/Dxc0FDWS6ItnE0Y0HBADVRwALl5LvGXgAyflzMDMRDki
jxLhcfhKi7AZG6nOgi1A+0/OWXjHv+2TNYBsFme4JuwsJHamwcsYP1P1iE+aiT3YhYKmy0PC7+ML
uryCDIrLYbBkDEnOCE0GkVne1ST76r6o7IGYr14ouzlXNZ/AmshnTB5gTRJWoQnkArlbgjYJeslQ
4GuMVvlckCYKbf0UIpSPOosWnGvnFbwx5ERt3vKm4k7Thqx+mfETtMGusnc8c1hQSxOFcyuWG8DN
R2GAo04P+D+c7DC4W9y57IKDWayyrksUOYIpMUwacPiwT6r+BA8Jc0YkLMIITkmbUUjFJrVZ84gi
DRL3DLFp34w+N7eNMZqH7nsgAg42Mj4KApz4izS1vLvbSAu74euAKgOgi329jEcQsxjqgCAlatrB
M034o9akdCamj0odrpw4x7yBcsVX59BA9WR3UgPLxiSAjBLZv4b7wqFDdRHzuZRH/U2CCA5R+f7E
dhNEU54jfLaohV4u3r7O1T604NPjOesccCW0JUb85Kj2/uKMdSoGDt0+j3jINp4aDsL2t136p2iz
r6e3YeNckqafBbc0SxOIbEscieedQEfNufj5F2zBWwG8+rfXHG9TWm70JOXQ6Bt9yjjJL0HG3eq3
sRbCWw4jgZakDflaCGbmZSkAPMmWEeUgwTQozV+I8ak0GFFGuywQ+eXuM2/Zh87YGA/AswNmBzHv
N+IB7oFokN/SsAW3HGOslHbVuCqzsI5Tja0UTGV9xamhyyYFwf4z+ibNkmdhxz9MUtqrW3Bl/vDo
8wcWkoUGE7Z/bgmhcmgSisbdk9euH5SblYmPVzdku5zvDmQcTLGp9MRy+xG0scQ5vIitZE0hl+Qa
JYERvi5Pj9RMi4IwmYyLOZEk3O1jGwDBFnWBtlAOvzGKFZIwzG7cwT42+dBNfeY1YtEjO9QUzzr3
EyLha5GaZHFsA59DqofKQNB6AvjOUAcLFaZz/0ofyI6kJHz6fLD8swnyFVaXCyKDRB3h0kg5lxRd
A2m9vgFUSLY0EwjcJdjFBeBn7LhlRw+twa4Tnvl+0j9w44HHDa1Q6BaboJaamPFMxqM1lYZzN7jC
0qMghqn3QI7BEuNLAwYna6TtL2ed7nYbGaz0IAt5OPzf+mSVsKn6r+CMN+oNre2FXegwZi41rezD
gcU94PWjMab1lCyQDwW17TICkdHUnO6TBvkPCB23DnqqAdpkNCs0upT1LXuHFhW/EZ53ecqHXCVV
OlcEqGJPp8gosKC8MO55ONMpilBR1eAwEHY41sVrcL1jotWijg/G43FhD+Xxy/G1dPb7fT2wOATN
ZJjYMuaQHYFCoHH99TTCU9h4O1mCWzMh0ezjON9TPDNo4TMP1GjjPnvtSYEJj8UhzNtDevIOcxyZ
nGfIKnn2vsyQ0JEAbk316flIQA5mCgR8yxlhMdm0u+sPlh+5v4Y9eOQ1cLpfnA4W4YhMw9lSCXPg
RvQRaXAiM/iCRkAW2xcaDC3eCdceGdNY8PU51Bpk1DCMQG/Yy/BbMfgATvb6GonPRHlyliDyfGDn
C3fV8FbJuLKjHUZC+IMqeBJSSVEiMbnC6xUXK6Rkzm3W8kiePGp9sstYjHIXmiBLix6arbjpP5ZP
rx3h3wCsyUikb4z1qNXnaEQcEStkVR8oi/Bhthz1lH5MMnj8E+XU3TsTMwYIt7G7WSBegpxthDnk
Hl0yfdJnrkNSaigh7pJRSCo7vgA/yMhAi7hXbh9z8xwh4Ceuoy0E/14FnUbzOBffBfAmokjM4YtN
Kn4uNb4+kYbjI/HivBQ36oh96rMVV+AqnYoOze9c1hXN2V5H6OIUkFLYV3ip2i/4xtr/YkYnwRIx
S7VNrfkYGBk/y+nu8Vw94jlzsya30m0/+ndrC9RBbgTS/FeJnse5ZOnm/vdrovc7qpso255rv/tM
S2Im0H7jpXlKQJi4lSK8QZJyA3P7Wug2ce7o8RUsdil+3/fB/T7gi7nBCOzlqgxg8hmmzFTBuvpP
m5qe+lgJi5oAgD6m7bhnY8MIaFFMZosjcw2YgSajNpyKhOK3x/+QueiV10EvVxnb7BY8zQEm4Fcr
RV1yX+K7qJmpqvaKotftLAoj+OAa8jlFCiUYOWKAQ3e387SNEhHMsNTdNrW67hqKw8F7O01f93Cz
NS3gGA2jjKJXrO6UfkB8jIbelMzoU4IbTmnUj+dU/VD5PTxeThm/QCQX3ei2++B5h+eK0rcKyOkV
RwwHVNuvYDiJWS/UJl6xAyaiyLxGp63DYY7am8cO0O1CumDHKV3C4bf3bcfrEjxl1xGT72CmgNze
4+pwmSDXm93TzQK9zeCd3lyzh5h5fTNtiCkQKWBzSCKvyBCFjzzD3BvMEK4qgB5c+cvToyBHPS8c
rQ+YmbqjEKa6pqmhtuD+mhvvgz0OdDXwQrdzbKUdUDjLFW0tsw82T4wfsPnCiYvpABfH7kVOVlgQ
6YUZXHAERRrpBurgVk/SaC+0wPrsB40IWhFejJz9Sa/yeZY5PmI6pVBNzt4DX8kUwdngBuWMGdMu
E6rrhA9srDkqzasqtmm/SLUkzZXewmL6QpDx7ppCPnlhO8mfA0lP33Exh8VBb0ljiMRJEXrFWo+r
6CIlHRUlSB/xJ22eHrd8uCDOHGvCfcOvEz7KUGZAi4vyb6ghxMONafd/7ikyJ232pijjeGJccY8Z
eCxvU/RRDIuE2yJht3lYCPD+FfYc3LfKN8PXEL7O6rM4M8unrwVx02cQ5ebwQOMZXS2IdttW3But
D/OyO9YeBHkBASMx89qLB4hyPnlNnplzabvP9cXltk++ZLsCPxlx9XNf6rbB1ZFUPbwfc9uA8c/E
+ccGzsTh279F5+0n2Szx0RllJakYtjW/z2vYyzFw+Pg2/c5V/E6+3plDcrrJG5tByyd3XxAOyDEh
TaN3ccwVHmBBNj0Nr2OU26GJQbqC0cs3/LhbQWTPswvo8WX4oSCZn/sMJbTc4QNjOhO1nh6TDquP
FLdG8nlKirib4hSU71qH/NiaGamZ8J/3xb2nS1BtkPfP44YUMCDgwn4gmsfI4cV81z2PGWu8oisG
eGg1C6eZ5+NXsmEDoC4cnkPcVMJmtsHYA0oVoCgxztlK8Z/z85bRz91TbCtojm1gzxxJSyuaPHG4
btLu9jtSQ+50PuIO/RYGtnaAmHq6Sf+UnvhRbg4M7HnwjqCQ+2xOe+uWvRX+yyzWLmACPGW7yzLi
dzB0oPLUuTOrvD8In2Km3/JjeSzcR4T6wjlSkPnmBAAWCVo0oZ3kGm4DQI/Nu1dVAYJc/wcbtdzl
ab3LD9D6aFSxURhC6WYRl73HgjHymxJTuMTCOOMxWqkgGS7AIjgFHD69fy88FhCDfTqJzL+ADzMv
wDODk6KMBaJhRo4Ikx2cTm72XZoe4kmWrvsZ0sCN+hnGJxPuH5jzZSghstzjRR60ifijiYamyiaN
gG0IIzEnfkQypwGNM0p8NthJ1l/fBzXEFia1jG2/K6Avn1rsH/VLxf/u2AH5YroBp1ug4mbVDFo+
8n895cAB/LrPiaDwrvMfjokvCgQqhyFbGQnlN1/1u0eWOq4Ew1+i+zMFQgUglh7msVjO5kkzRH/J
1Ag59ZZiH+lJSRuvg+cw6/Ss+DR9b+tE+8ebU3kY2mxCmY9+Ht4gY+Ijg+KajnAq0475yV11kcFS
CFkjruT3WZY/5xS1OZah7r6cznwmmEWxKuGsRiW8TeQ4I+Ss2FJ0QZCIaQGiaEhv5ThHrPUkcJRU
G+JtHm1GtVWA3BEYD72OK7a1PNQ0Xn9KAGhQyc4iFPM//oM8pBjqPTglMtb33kqMqaBpUGdVL0Oz
2WXGa8wBBosx72fRpJITI+B4Z99COdhQOo+w2oeewMhkgNN/ptua+PtrUNjq5Nv/Rd0ZAUoDdAjM
VN6isT0qC5iVGeBeLtWGWoIb4/jzFL8bzprQDO/jTe83+YEaDP4o4pcCxuBLF6+FSIOwkSSBMz5C
mJcTas5o1yDuUWLUco0pkDoH306I4/u4wEkqtw4Xj33xGFD2tCwbU3MLawtCbAiT/xlLQGOMh0os
mTDyfkgO3/uP2swIP7PXQbD6xQfHNQ1PBlHG2vpfljSjLDAIpok0mhN010N2GjJPkG1/p1wO7jgw
kAltTmiK6ZEaAlFIrKx2vEK5qkbkXAa4WVEAE8ACpPP8UiBfgtydAipgyEk7Pbuk+p8EAOPZSE94
3tHnPQCJe1hnuVqKX9zwNLJ65uEbIf3fUquRf+Ni33iL8TldazjjAf5TyuJi6RClSJ8EcCBhdSTg
GLjiPxh1j14Qwh6zDGRwgM0+CYCYeaND/iNdkr9WTJ9ToAAiRCUJRNCmNYUh0yyde7u19uL7+1hj
5LQqSfBGFhRgAEtqqvjnY58G9KRgHZgzQp4zMlVJlfmlTQ9LXWQADG7/TTy/gk7exWTDBLHUDxiB
zp+Y01OA3IAvGhRpEC7eEDiu/1KQLTbFPXJ1mtETNn3781wFsjLGMO57bca1X8la4EHYBNfVlU1s
/hu9p4K+GP5jfOtPQWOGWdxFWMxkeIUlh27/uqPrilCQITptoNpMI2aC73YqRPVEYYDHedSLWGx5
VEmMRUV1jRcUSagiHekCPtOcdbHolZlf6eUr5ZiFz9UnPY0uKWYGsdDtIJd5WA1cKj7PS+85bM/x
faKvpbq24NVhJXA1I4XyCvYwdtKIzR5o1fEkYw/O6bEGemjNa9aMyPeAQuHCtJ9OdlT6bJinXXdI
0TXnvlCEU+jnUw32xRMiFvx/1L9UR03L1tBzzCR8AQ0y/P+09UetU7EtMPCEucoTS1GHGIL4qA+5
ounnDaXyr6ZVoo6TFUXX4EPMh0HynbU5FcR3CrYujFdSGohNGrwJqbpgJprNu3iuSl+R3KnFFbTp
LDroO+7uFaw51YZC7tuBtA2xBwY55SOGOoIlH9M4tljqfYCozRpSLhMtTKj1WYMDBU/Pd1cRqwAs
MJY5gNSaUHtxJFl/YpViegFpKKEhRqgJMQrabnfY4pJxYYNkSLAALeLFgygojuGcZ1ia01xmCGVe
iw2dJr1/xzlDQOu1hj/iq8tIWTjZ0IplqvC8eN9D8+JhfB7eKei8Chfq1LiW4d3Ty52zj5QXlEoY
UPVgeVMKn260Iez2tDMo/bbfqBgAPEw0g5Qc8NDX6ETU2VPMBLqEyRWretRBApI7iPtZhiy4L9o4
jrgHpq00MrikwnhCVjwqIc5CJXnb8HYLi+6XeR/ua9ygalmZM57t3NF23wG0MJ4kau7oc8R2WtJP
3n+CMbYcmmTgBJKscBuqQmu8//mG1x7qST2oh6XfiTeDBaO3E65FmGT0wLWuizsNSVAt2PmyVFMi
JPmRFi9we6TDP5PIu+a3r8K7nXuYmzA+o33HuMAuOMsXCiBV/73TidFaYWpI2XYlDY8J6ke1b+lz
IX+GNQkSjYUSMZzErbj33n1gRu+644W6xBtlD4lnb3FYDxW4dJBQQwCH5LzLXwGuLEwYCnw6J7g7
Q7GDrTnsBO2/nOJ4dwrw9bR/tOhi20G+LbYp+lAdYjTRe8UPENd6lbNDYYk6ArPYs1QHr+BFEY3r
R+0B8AgGxz6P0XgV6sNLABQErwLl5qBj2uVY3YozSE7k85unEw8r7CGx+A6psZ3WskWhRYpcspmB
x/Y7wrhAvTx61KyBu1vPSiYVzF+kRe1CgwBI7uX7JqoIAk6qP2Ih3hLbsMIPJJBDQpCrLhOckoX/
Gebf8BV/J/g1KjDeRsXuyoBJtZ+La0cSlkle8G8gGPJXdbcTnHDH0Yc67J3ksS/AxbDk7St4Pb/S
7+ASMvH2iAPpS+guEeKf0cM5pUrU9BWCr/fN7nI4+8xMSYcFngnVlTX+Av4VmW3hjxxw96jreVoD
bi+g0w5rlvVp/alsRj6AYh2Sm4B8LpyChMcVUzlqgW5XJd7if5oP+AZCMDZ64BljGNuD95LvpGM3
BlhK9y895qFY745APiBcM5RCdMZOcZrTS7/ZJvgF9aWF8x1eLawr7kmO9Qc0FexfH3KUY1ofMc3C
TuXs70pPyh98xAkTw/lfmCzW4HfM5lRYeJUgMXrvL0dhGXOngOtjvl0i/cA/kWqaw++i1VfOwEgM
H5YKg9jJJ+0g3JST6TkwtxCF0BNw7plUtfHdvU6eA6YM5G8xXDZ6NXz3+riJ1RkIemItCSROcfgb
PwcdsX8Vud2/yVQ+4GE+caaGrD3OIrYIjMuOjauFvBWmCWGRZLjLXGLj35GP+C6VslgdWfsLE8Hf
TH6i1sanJjtIy/UDW1jpw1O6ifgQOaUwiAYZVzXn3eNdh2VACA+zHW558oHfdfe4frvDjh0Unj75
7XW72ArpjAHq9geprhjnYe2vOnMM26Y/6NyIR45fBhcAAGAcfxjO1kPWN2s95aHSTBKA/1lLk0OP
nevoOilCYyy2QFdcEQ9ixCv0swZb70tastYus2xNPQTkSJFj/7jw504tCX3nfOVOdkH3hPOeMzAB
KidOErL2ByN41WHpNgQ9s+UxHnvxYri4MRdRCKF/7tqRhhZG57qI78PV3MX3aXUP74vHsvZPTrG4
Qr0AxoWJUQ+LhTj2VkDVTjm7thNiO5p3nC8fbHndoMXEjfxfYutBM/GfwlWTPXgF++L+B/7IGA93
+nLboZHdUEf617+fxZdegIx/fBHqRclfb3CsZRMP+TeJtPjpXL8ef0hYLsG+GvYk2KDOMQp9fz3S
id/TV/9l4k/dL7DOhfbEsHmoEcuLWOokc1uSkD93j7xf/EGhX/y23dPYVOKn5lm/oHqPrNqHjaE+
epwXV4beDfYzbmczqB89/rzAauCdajpGg0Yvb/eNn1PlXn0EhrxtrQHeMZznSOvEOmCDWjXHvsNc
/+AEwB2iG+jRdtFpvI4KtCv3QlYkt83nBESUkDNXP/WBKBsxWf0FXeh2Wu+GI/A7ZPMyxt2Gzp3n
nei2DjbZGalOfQHgAU7HDFVYyNcVc6vDa1bs3oxBcFSx9cRgzOEY/e7ampW+Tqo74K7CbjxSsYsZ
aOfYmFmeJVMbIZZc5x9S2Jkw4ti/xO3rt+ILHFxXDKTZXyp8j9zHM9FQVwOH8MOyNatIv9NEdJw2
ZMfK0ZC5IHaaffiK++zahKvrEvrncl/Iyta7MaG+GoUfQJTz0+2StYQDLc3D2+20Uu5ExnOWe61u
QgA0d0ov3S+EUpDXb2zxYJAPDYHm3fSvm8HvOaSisjqutok3rEaWH4Mp1dMgRV7Jso2Y1ZEv8IBe
xahsE1u0OhJWpdQe3SK5vDnqqNz7mQ61A3UV30tYHzsapJmr0ywBzAnHkZdW2DW4ENKeAHOhyZKX
evPAZVW6vo/XoutDY3vBX5wRN4kTFCE8C6eby+UBz+M+xCSH78ZXkNa9E1DRENsFSJthwMRrbLAv
HOBg94uBe8GRKXu5UGvS4A5yjjH9KZuwS64LPntA/Sz63P0d8TEl4+ntXY5AbBtoXp2YVKnvO6Sy
xPpPMRxsW9uolbTenUh1RLoQ/+fkTSnQpYh1O63LDfaEQJHuh8kVBBfFQST7OtYxf8pP4VoBVoiS
m1L8IkVe0mt/jgRSgcgaNiz0ZrJJeZ+GXAiuh5uHhznHhPJbSal7n4IneuduPydNt3ZvooHQvky3
bpeUErXueBDGO5rz6Ybd0u5+cbu1Hx1H04a3yzTPwzazbcqHw+s6fXVnyg6qc4Z8Nr167SmgxrS9
v0Q6vIzc6cQVtLbtY1rMFUVozMBjlrIq5pnmgSTkY2Cs+9iYd+bvfvWxv/1nfB5Zh2wFhBtuoNWT
1sQAFsVriDkbA5Knz2SIihgk64Sukf8fo8b0UTlGn6TjPdxrfF7LOBf+IlZA5/Q4O4vWwErmzuwO
ZAfPffYgnwSXiy+v/PAY7QraogjmYPavGJzH9e7J3Bf8C5rjxV4pS80xUVRmkyecKKDwDsY7rRDO
TCS+j0CwKLjhR+OnhXXoM8wCdl5eEJqUcjQxZruiBxwYKF9OJB+Bm6M+GT73LYl7QK0PRApp9bqk
UAYqg/c0s1KIg4hwRB17sScbOyyo0NjCaEB81kf7uGQJ4y47U/1O+vLlP8qJumiDeqOZm4LBoO7g
mUC346I8Q9SKjFnQVFvopBmzoseCxik218y7/5EsGs5+BaoZyAFT8dEvbgen+WbNzwJFLEcAVJSj
dFHSQeEFmo1r72FPKgA0NaCUJ28KwznsY6HtEQU2qdBNcC2YLIob8W2a804wlRn3tfht/2FwFG+2
FRrWuTHgTVlQe9WRrNj9R2IR5gjGOWhA4ohkB3H/+s/kzbqBU8mDT2dApBkkSK6cQxgGDn5tTVAR
iUskO/Eqpmsw0XzAZ8jiFpbvdj3ET5ClgYXcrsMbbQ2Ipc8dUuKYLHUHuXS1ZHuMm+F1EwJsbUnz
Hrz3knwI/H6aGCua0mKF6QwHOcMXNhB+cPwVywVoa8AmS4JDCQkxR5s1KeM8PBjjwl5iroHxkFDU
jhsPgzs4vRMkPwyB7L/VjTeeflwFESo1G4hiq3fUw4vbWul9/j2CFpd+S3wweLxhnGCR2wMYH2J5
7mQTaOVgeuR/y1k2lvxFPjx2SbBCcwl1m4kAzES4q63BK9Z6nelj3EzL4AXWBZwcNQmNGvlz9Ai+
te/+AtmPWYrAjMcGBOt1s62pAsfjHpKh2GBy35INocGMq0cbyjSCcCE4Lh3fwNrbABDwfs940/F+
WgAE0FERNP92bB71HYsH0yM5UekxUXjiqMENukeXR1TA6HwHheLraqQyCT35gPr0+O88/CkeiP7r
4mSYuc42wDMEGplx6+Lpi/f6tHxBmp68SA8iSIncoMODE3Hjb5BbAunccWp2OlhM3vzfX+catKdW
5ljzTS8PreCVdIMb+QJeA0xMk6HZ3aDA9v2ENMPdTD48drOM2vE5//i/zKuXIJxdGlTSZl5ODbSt
MPtQoXLkfYGwXy55Co+IAO6NfR7r/uPGAEsDVZtSoAC0xriWj6v+N3jOeHug5MSBOXXC3etBVsEH
AhBjxjliS7Wq4frQEuelCW/L6cxYXeyWo06wCXXAMqDW431eWigVKq8KWgGjTg48GkMQvn8V8WlG
jW+MmaZOVRQRtwON7D28JK0U+PaWKBBa3tQ/ZCqstPg5R44dQVzZbZJvXA9uy26friz6xq2tOF3S
FpWwJ3fa+B7qdLsryNg9WHL3sN6/3FOwUPyK4Xw3sFKE1cGfcKr5sN3Ki8W0WFwNRCo7n5iTwsmm
WtwSTnssiPGchwTWP+F9afdQpG9H95nQPMdMlHrc4BmTQAQLD6deoKwRASImFHZm2tAfuKLZxoNj
ifJYBHzHvPfjeQxod/DgB0pu36HuF9z0Kj2PiqCOrAPjqYNi+hZj91579Fg0w3KE0wTMUz5Bhs0D
gP62PyOOHKjQXDfDf0xR8cB6wZSoAbqQyMmAtt1nxAYP3wQwvx9QGxHNAe4NLsZwAKIlGkTWIa4o
eEq4MeZ/M2zu0MGR/Yu+H1m7B+OXs6YMwV5Ihw6tY34AmItFDCnTLpwFsIJBvqikzVCsaEkIR+iO
OlwfQ6IXphBPSo6Uf8N/1yM1xbVwcFrUo1FrbY3u29vUiK3YmF9IyuRCcJ7wyUQFWhmSszZ+LtGy
nfwTZlEkP+tjpmQ8qhDt6digS1YhVCqObRrNUw9/JQ4CQleg4jPo/PoMfZIzYVCiLGCAjUlqR/Uw
tmCXAnwoJuyEWocaBTxQs2IFGhrZjVRY7Ci3eTN4brnlNWKI9x5faAfi3xRv13mHUYFYlIndyGty
j3UokTparC8fOXKoCUy78O86M9w34XTgbO3g7yo1ighTy1F7V2XOBBiSY4IoXbmL51ixK4chU4s5
oQwcCsRwMKowkWMsQ1ud6MsGyZ778CE8jtmdmOR1a1Q62Cuk5+h0zGClM+KSM/Nn8jdw5TYc+PwY
XULjnLV8Jf3u2Qm2kGTJXzuQpkUCNqaZVKYaZEEpV36c0ow0hFIpIlq8OsQFaHhdno58wiWF0f69
/HmUvfR+tf3Y5lNuRYH8QX6x2eozZXxbfFdy6RNgM7gFfIO5/qdtQT/DSK6kflAYkyLmBag2g9MY
ZFamPcBotha/ok90c1+wAvA3JL5gb4VZXx1R+nLHgXj+gJOJuIRH+woqUl8fiMhOzvAQ0baCAI+7
V58u6znVjzsMaLmMvhrBN4SnMdgtuxFTazD6T/r+U+FnviDdaONbypJ2cx8SoTW+//MGruhgf3ii
3Pft8ZnDlrkhU2/Adhow/DjOKeWUNS0XJzSlXewKuwO+H6DvPgD9Bx+l6ofAKjk4TW/jQqqLpbbS
AwOGXgXDUizRb/CkLmsYlGC2VLQYEkLIauBi3koBwYhLzyMc4obof+H7075Zu8vo9R9N97WcSLJF
AfSLiMCbV0zhPUK0Xghk8Ahvv/6u1MSd6enukRCUyTp5zDZva0rb72tGKZCQAdx/HRAdpZGs34Ea
CpgFJDhedZGEPZRBLiDRVSZe7r4RL+XwcQv/PFmp+ipiFxz7JmhS/gY/OJOvejfwW0TxYj/RjYmD
Z6TWxTDTi9UPPzlFWys2WV9KVy62kEGQD+QeOpt3DX15yaLDg+Blc0aVmKQxigjgBCi8nZyJ6lGw
eG2xWawcPep7RQaUn3Nw77N07m65b20NBogoDrUO5uB0fVdbZDIKSVcXHfCGJfdAhiHga791/UWq
ZLfJunXAh4KuGk2rD8EA2R2LlYyZb34lOY8tQNYY1DzeL7Vi7i0NSHXV0GtsqrGf1IDkMRVgpdFM
KkfnDQyaowsqivtGFWc/ZlSuRbDtsSyrHatkEGtJSGfhrUJVuXYdTOfsljYlQq7ojkEelMrCqcUt
sb6opWdpXSHwWYjOwB8IElePAHDtHQeJVn52Z62MwoUfFJssasH3L9OK4+5TGGRrDnJCCzKIomcH
QcYwBuockB4qKJz+Y/MhiT7KhhMktBtrI6RwYPgO1c/Fx7GY0toq7d+YsvsZMga6C41LbRo9BEiX
qr3pPKw+0riwtCpLStiZFnnqIFDtGtBlrk57saE79eTLKaBhtlcuzI8+gtAoJ0zU1rYtJ7p9YCIO
VHKvnkJr83kDDOvGPzJDETh5orsuMPAzWQ30SR4trdZdP+Vjjv11vMz2sXF4i7/bHY0B5PfM5gzP
1rbIh3CDEo97dlYmtwnEqgqoE31mPxy7FnJ/6QRFdlQOxxhEzw39Qftq7HoZFQTquGDO7auV1Z4K
PWO4qFHApmoZ6V6pGEISvjp7OnNMymOEtjfwsHCx7lBwgQgm04YpRXwifjMgywaO0+B6HdDysqrm
viHhquWiTDNAF9flPdx1vl6IDNZ4aa5l5eDw/Q3o9bJCqA4HKtcV4BoyTo7Hv1/rajo8aaFOZMCF
pZLtoHZj8j4R90+xYp9LbRm8gHwL+Gail+oaU43owMc/XIEn/MGDlrULNiyQNI1sfYQln9T4C8SC
g+B8YC+kP/KiPpu1LXte3ETSCp5ZIrtwN4xW6V7O3+F3zRyVZEdbEJ580H1jylHJt83jMiOgAPOt
fwgbhYaJ8UMKQGzEcGjo7iroWTYQlFgNaLmp01HCyqlhvoK0kuwQZiU6jrsTaUQ3bu88t1umbVQE
sP6SLVLIQf9GXlfCkZyYfYpg8ZIBGwG+swfdeZ4mjBBoCsyfpl0H3OawotKsJrP9VPcUncnnLf7I
+br8iUDaB44482d+No3lqgzZIYkydXO7JklbeGlszD3Yx/D3K+jN5VrpbPkxgbMD2ZkL2IlCiF5X
oMCvLWH4RTP3nvaoL7gGJ5oskETm3xFrI3oUt14mSoWutCHvtpJoLioqNAIOyJk/1jFw0rkJNEXW
bP12V7JyP8Uwj79v37Rumw/KU8/a6W2rxocLmdvgwx35bZFUUU0SfqwH+fIAmSe2UQGy0wPzGBtw
CQDY1EG9ghhXPcGlNfOuT1Z4D9d8kB4EYAij7N6jfsahGXImG6wQ6NDbkKyQxFqq++HSYUW7N4wM
9oSZ6DFSDnUf5W4e8PXXQGvTkf8EXfTSaXhsPzydXKjE3F2au3JWkrWNYpVV9ffPZgSy6lX8jPty
41xiDvCRqNmfLrUU+PCnAbZ96/H1uev/JEdspTrxHjOA+FhoqaSrcacvllbULpWMKaFRTrJCezkB
dZ/r/DaDTcCh8vBExksyiUcUBOPtj42FGD6NCp48ds9tIFFI6mmU6efM/Z/0mh4NuXtl039pcC5I
zydhhjU5m7Z3tgif60+C8s10L21WrT3+SlSy6uVKG0QisCPaicl+oIeqVW//Lhc8Z7W4GHopxiXS
7YuiGsZ/VUl+L5+2qXISOtiMRG9v8sBPinJMEUeZSkoj3Id464v5mvECMl3tZJbzQvOWolTyw3Xn
0siH6i2nK6zF14DpAhd8s2vqgnTO5UV7qx9aPn69+qedmu80z1ULUmXLuP/sTmvxnu87w71XLuSs
kCfc4/tn5Qyl8vYmal1q6XCA+1a2qwaL13O5UuwnU4l3g4NddugI6xAX9z+PvdOylPQ4fMWHfOq2
40U9PpwO45qgLLG6W1j9zkYj01XO9NfIklj1FLEF6dHy+J4yAjbaPJa9mysEsvHspYe7VqGvFGQF
P4m9LVKl3KGkf4ZrD36TNJsWeRhP1TLjZHn1LfUD+eWgZUksI3hm1IJWvBuQG9DA0fXr3it8ZLvH
ZNGvxXdWdzo6uRg3kt+lHPYszNFlnv5aVdOaFgrWjH5s6QI7BeVSWEb3dDke09Tl39I83Mdr1ss2
rtOhkQ63797O72fTm/FJ5ZmMUuwGFiArqPabaubxHdv2r8B6dr10/ZpvHZIVedglGLetdb8tLfYU
DRSceztZyc51fJq56b/gdXCuXsESkxHfgcWjXoCoMj/XV3oUr4tS7qxlXbobzz6KzzDfHJ2G10O0
NDRrFz4fdcMMDatjSTuFxLHA2cp1cfcM4NCjv9a9++z3wG+3EI0OXVNTdXJTuRbdAL4F6daucf15
fFrF/UA04KpY9ty2T810scdiQc/dvG473L1dmonOop0un6NTJV3/ra3qV605Y93i++09Vmk9IIyO
va12yD5CMO+R38aeihKV6Rdc3x1Cz1ECqw8v23LuLfaWHgUpgryUmqcV0l1pZayyl2H9FgtanedS
ZhBG25uW6Sn3BA/kuwwdsP68VqwXOr8JIYE3RRblyox72U2prIe/w61sCweyEh8n55K2fGMDsn4Z
ihj4xGxnb58FqPDb+8mfecVnedXe/dzcGu20FxS5noP0IxhT/RrIT8txHhyG4c9u5mwRe6jPEf89
g9gb5eFvXBI6Gm1j+SdptfqdcomUrF5gRdF5dhMDam82g6fG26PhEW49Jxlhx2rpQP9HAE2lRRVm
t57tLurL+e5eZKGrDAZfXz51aGTqn8YniU6Ol0qqsxEsRIx8pqSDcVVV3h0/N+ErOAWuAbhY7R5A
RCysMwYYlf2j9NxUE+8JoIBL8fy3luLLRmpavl85CSK/lk+b0vlRWt+j5L1ygEWRFfYtute9tx1a
czHo1UNkxHJ+1Ff8JxGtHvX4z4kwIFOOVWP/UnrWHydmVlYniYiTTlb3dO8kH/yImmdNtv0x8j8n
VP8H3+ViLK/pVIy5S1QtiNqpbIbZFWO64upRWfDz/Lncq4X3U7K0f/3LTOur3/HpWtw9Qe2KK6sb
ApjcXW/zLE+Rnsxas6jXpbjuwqK0/Y2eH6ny7Xt/KPmozBQot7KEwMMys7kuor2YvChdls0jIaXY
p++eSVadOtNVKZEseX3sUjnpUjEbnKUu9czu7QQJwTYEDQuBZsQTeQ3tfWsAph1tLZif8UrqXD58
L1iHBVOOGJ0yagnmEjCuN4JW+1MvTxeDqmI8ugaACIbc3iykJ3Kg1O0skCr/w/w45Wg7z7FONdAD
26ZVZX2trHJFh2p0ueWetqpszOO+97saH8XXhQFXc58v+9rh+0nt3WhRq8PoeGOd1C5irbZU76AL
NCr8ltcGAtrdoq80+N8JEjRTSiVrl2V3q4+WbXms9swyn/V7z1ZQ+DBAXkBsX4vJyQEjYZ55FjfA
mulWams/q02XlVuyejCD1lo1uStUM+S6YPxWpSdUMDloyVu6EpRW1Ea809y5YryrMZysxwSenWR6
9/binEme5FzKAZDvS/E0REhqYMUb+nbFwUOBuUT58ZkgTfgZbET7DwkCX03esWiAD9Z5RiwiQeOQ
KEkNSHfciye0c2gXrUCp7LZ9bxvy/+yxzXRI2j+3Uq56mJ1Hi2/bix0039UuTFUT68a0lmsfApMK
cyQ+THxkF4Aa4UkepOthZ0YB/rRrxf/lOgVaSvUsAOCerJxydbb8PH6Zt78E9XamA9RTtV1sm8me
5mWi87KsR6sq3+wPmZVSP97NOhjtVxA30ob52jNZTJszm4j2jEKfK70cCPQb/5LKvnfo3DjX9WLV
ZU1XbnLelda1bcfER5d92zB2uppVxutOxi8NoLtadQ7GmjN1KW6kHF/rE/ek7Wd8yLDnHOVDGBTH
gODq+/r71DsNU+xUaivD/ZVYVejD0FZiP6scD9oT46ZjeTm+Q+pc0RTN9Y1DSPuUrwOtW2pesqPP
bDoEIhuIdMnWGLYrKkMRTP6lm1aHALRXD1Rxv0/ddXfVP3487G8/TP8y74VDebqprBooY2Ux4ior
QObp6Yy3Nv4+z+pxTCV43/m3s4etoqOULtHioBWQm0zBtObQp+AmXEJtlW3PwWV05DLDUb05xWwk
qKEONGfj4QrH1F4NJcLZHNQZkTUM8GRl1cQ5uY/NgbNzxjlRnMlnvniYRjk9Qdj7ABikKFBcnusr
nvVYq4tSOqZRUKKOkW5mHsAUzV83L1VeTa7D6WfG+nxUcptyPF/M7EucPPOf1EbhFNdAbpvhugGo
dn4/gksFRdbMv1emFDt8EJKzqfzaKerPLQfYbsAmmcbq1I7T4yn8CaLZFxBI6dX4PYVs8uDpGx8q
54gbcSldLrSPLTlYopEevoDL7Gjq1VOLb3v1+Hb/MH6/lE0ny6f5Yex53XaWHW+yJaf0qrKCrccG
EHG2isxnHMBOvRQaBfmYNheQW2Gog1Ul2JnNlYysbvKpQntjNA3uCMgZKYxMt6er+upejuWq12lF
P5AxaeHrJeR19jN4OoPbULSxd3QQSoxqDIn+3D0NDBZeVIlaTFWipDEkdGooHxPl2KlhaDDPByp4
5OjWSNab6rF66R7+Ced+FW5V0/5cskg8IzOZkqOBP4Fvb0A8rIND3TgBwH6mZtY3y77qDpyK5mO3
dGg7LrfRQobwrMA45mVtpQVerNHjonJVST/bq/fsKfg8rNPl9T5KPuldnxZ0x8x8zuitwI0jmmXP
0Bg9iztgF/ni9k3Zvfw5grt8/rbd73I2Vt7ntYgJg+XKKQERdv1ZYYI6PZQM36ELlbnI5xK1dcWb
bDegoZ3doYz4k0R6lmrBHMVKKSZR7k4yWhxNcnFZjvvayuMTFrOJdkBBMl28l27kfgysps074hyG
w6n0+qeznMNFV8S8v4ZrotWpr/NcPYv3pQN8Zk2Qjn6/Ut94Bdw0Acd2pL6hFYBC8uW1prgu4I1V
cXQmtwEihql0Kx0KtfSLbRNfvkomN9jtamvA/yTD+SJHKlC9WRxWZD1YbOvmc+EePcoP1R4SNvq0
KR+1PIpXs5e8js3atrdpgqml34gjkHpctVf3wWl02r5tBsEvWAA1wped7iJv5ZPit8H5UT4m6lti
urfiSUl5q6ZwC6B+llU7rIN78YM8l5/pfwtQnzOqmK2RC2B5vW1tfsuwb/sB4M7hUsvhPCk3zhE6
ILTIdYYNaH9NnOvrb1s5j/jNEqSh8kj09jq4rSMZkDQBBc9H3EOHFrkn0j9XNPjEkRiy/HZMjBoQ
8gbOzFxZU1fvM9oB9u0722+jylYGelt9XEubG5gUNhCIE0R6Crrug622Hah4du5nQ53ppM+dlJZU
YRJePJ2/WiyMPTllupoGxBSzeEyQXuD3DOyz/T524sBr4XM9xoq+YqhVCRiVD96ZJRjf0osutsx7
5zq7lLtBsDPGn56FP7NwMxDHoaHxcHVHcTZicW+/G+w7ZyiZLQCkxuyAEFqDEb3jTUQA71BjXiiA
TP8OJqAw9w47oTeZmlxaWMcNSKSBK+M7+UaKQkvoK6b8bDjUcKF8N7zLYnAerwZCtHoPpJ9XaSbw
YcMn6mxET5QDlltFbRYHGk4Cjjd8qAMOGgWbgb5D+EsiSs591c2IVxbNdBBcZaixn93ZR3TSMXiN
0m6wGaSi6/g6Trl74fjCj60Gmcl+lpmEq0ENQx/PfXSCh9FpREmlk1fcR47p74uCCAtyUh8K1M6x
Ez67tf5e9/ZcuEMcre5n23A/w4HtOrsOXAGVMAocLWzqWbaRJfBjXj/fA/vG9IOdcHoeTh5f2gWA
yfcjwSbVKinB2MOPTPEByPZYL6bh5CB6bmV6fv2tXBAvPGpBAyj8Ea665Tp6GI6ED9l1Nv7Va/aV
MGugaPHtv94D5FJn3KtBknXmDSKQe5N/r3joPV28XXjH5N/nh58NCw22snGe7Z1SoLVr2SNJMIgM
7iQXjpZBnMqFgmlo6Og0jjMoz9LHGfo0LGX/BtlYirR68onJpgNRFZTfWJm3HpS2HrhH8oBwJXSE
pLdhBTBNEQ98ht6Rbyx77r9vv8qBTe5C0YHZ+dSTgVn54HbMwkULh5tZ+o3imxlXfE7QpZyaLAaI
CuGUw0/apzqE78J4wFewniLnYGV1YPlyQUHAlcYx9G5MGMPG9vf0LGon8Mb/TsRtdqqHumbwgeDA
YgCIjgnjx0ZeFMAV0yrmfh1QXOTvpTXng5WdD3SxuEmPIGYbtM69+lLf9qbVU73guQ3XyZ/joCsc
Lzn6v//SVIjI7dVzvteGNbNj32fhhTBpEIL/fbAfozMcziZDoEgckBGQ7Qp2MNdxuEn/3SinuRp4
Mpb/ptWCU/itu2kOfx6a3P/dxQAXVArxlc9Xw8Me7gFgtrqhHp4493FGA64RLp9Pz3mTP15YUEXy
xJH3oSV9HBP0cWFiXR8bkSwzTjEEDF0M6DQHGtdVRzgrn1rTfs7f/o7EBS14w3Cm/72ticgIHHl8
oJR1wop4kvKgPPwCIP7/wxFubdwsajNbWAsf4SqCC8rxnhgqCdMcfUXPAEa8C/eKwqeG2y22tHyv
dal/hAPHk67wEQ7rOnznWsn309U/841RurEahJD78ZGvEn2Saz1aMULILoqTWnSm7SD3RxrRkISd
WgWM2uFQbgbYLBJR/vAQAOpYkbngGzEO8rWUEhrZdiZ0zrdsJ8IoCXDJWRkYjk1Q8fpDpM9WCwFe
FHRzsEL0ZoORUIgIYrHlBe/bvkUA+IGoH0xxjIXAmUM4hxnvfDzMMAImetP8/LiPw0wjzX3RyqWS
ZaUIjg+y2llfiJtuffgN3sEwyLGEj3C4Dh9jF4YrBhHRnISVcPcEUMJ+8Ruy5yxqeB7uIffNjzAR
SRlefboJwfNoQo3D7wTuYsPwMe5OoB236UNH1o6GmxEdt0gfRs56nKmPJ86AnHZx5Mr9d5RX0PIP
PzZiCP4ojszniy58eLRvLsPOQvqwMK3n/+5p+MZvHdg7V4w+0Toi/4CjF8k7BEFiChB0qcdjZxZW
WFgVT2hk+V3wRHo6NAcc9NIDp6wYFR/FYvX9t0ijIXzqueK3j091V7OuTVj8i2vOjgB9Hnt0Qg+c
oHh444Krm21M+Bj5HEiE8Cz7cpj7tZttL2F96e5PPCSuMKGgpqcmgE3CsaSr7Wa4mTy4HHi4qYf6
JDVph6c4HIRX/13VYMbkA8tB13n89/GoNnUfmPf8/ndBPqKI2sKg2vrXeq8O6p9Zj0Daj617H93B
wulVi7dS9e9kgqZFtmRK6QVuLvhfWBL+2Qv3IRJmiP0QofH35XdYWB5JFyC80nMjpkdtdCIho32e
E7sK34+bG6ihN5WUPSnBw/2ulFPONT/248ck9wWIDcRlBAcwQK7rUmWwHcdAuE3y/Q9joaQeIk2d
bP+YibCadrOLGuemojS23AzAcMOPdjez3TjZENw57k5WzQ0nBJ19qAHbD+yYADU5ep2HizRbP91v
LyTn2qoM0e9zkaFF7g7F4kD14hAdvtHg9fJERMUYfqAh0G1fBNP1MM5hgst7IMv+SYSdZPsxOkHG
nG52ktc1GfXJk9uvHdKD4MTocD+4V9+BCMn/jIPKHon+3rOjMRz4D19iMX9a4qPG4d3Ul7oKHhep
v38n6HMopynl4d9ZFJmwP4XtK+Zli4E55fAz1j3U1zogLQpOjZObEftKfYX5WZgUrVuQcegahurD
M3DeLfidYkP3bQoyBmiLt4M3w5ng9fORUkvt5EG3Lo2OYnx+HO9n5Ri1gAAKcQWRGxsvJpYjgowh
J7VU1iOXJU0XX8KFpBI+NQxA4dDkbFpX1tajny1PvxdVPYlnKUt+YJYaZEcvwP79ZAHRY6rwGMCG
ReYgn6R7ust5SsNUPmU8f/+Hq9tezx+DvP/rJi1c3bCirm4pYcI9rWS/QkkMep+IgnZhW7vTTUf8
3JKb2FRyidK+8SthkLXMCu9h5KOhujMBWg8VDGUtFghFVW4rNdBHouT0rq+kI68wSdyj5wLkGP4y
W8rbU1MyEj3H5BtCi2EawqbO0E8Sge1USs6mSpVVKExyaAS36vY79mzqd9aRD36/0Wzg0LXzzN5F
1VdFFvt6RVR6pGivSLm0S9QReOVbcbefTNUc4Wcs+Vx+q2DULumxnEVejjM9fyTL6/DlROAdnEB6
J6rh8I50N8c0edeI8xbe3FrxJa9RLKDZq9HkQbvZ78hDozQ2n4cNb/hY/QauFBqhAW6MAZXTOFPU
1fadlxE5NrmjAVCd9uXo9GUGUPOJCHc3kCieYwyGO60HBJlt7z6mtjQrTNApwCWwqOLzX4AMnAoS
G53FRq+juKbXFZo4+3OU+gqCmXoxiQnZVhnIq7KLVex1azpUqIbyjyt1XlhZnyABK3zJaCRbz7E1
f/YEnYFuk9C7Qbal8JWd7zqxrwvzEs0peqGmQpA84YlZDTSPCl/ykP8+fxs5B8kYMEYqUFzolUxQ
MtYj2CNHvTz1T/U7YWkIq3j7xlBLzYotZSA/l2Fki/Fs0+/3TS0P55MvEcTVjXsMn3/Tmf04lVGN
lO4wqNtX5waUMtKSSCaqEqX4ZZB81WLJ1m6GFX36k4c5mVoA7fCFmKFYXxP8zMuvZxQ7UTyviAcH
hwu2qWCaZ6u+veok8tUMBBc2ewtvV4fDr4x5tUGhEX++7lF/pUmZuXJ++CRhiwjCPsO3MvrU8fbL
5jTJ4U5NLlqZk229QHyBrAKYyjw2FEKig/36CEpxiW4T5lgZmKwpZOCyDUeAOhoCR3we1C++g9Jt
MGkhSjdDS0+hqALky3VyzdXgFgX5NgVL8H4m38vnE9/+adfnBVtTho/oBTSN1UCQAs3XqzJDEKXy
xe6fC9VLtrqZB3bqpZSFFHx9gc+lkVCp/NWF9JDLkNmh5BmI5ueKYOYjQSDWo9gEOa0x/fAQ/I4I
M70I8+SGwDMirbPe5zV9SjpCr2inHDy0NmP9qk1wWg888l+tRJjoOIAXljHUuxjJRgfSoDWGtK+e
50d6XId8LU5DWf5OgO8WzU/FIYMpcinw0YBX82OEVRZY0uEcC61rDd4r+vzMaH3hrhAIBtVTSK5H
4yBVKT1FjAj4xFqWqCvaSA1wKtLBAYy6RbCSrGhpJ46TYfa3n+X7x8o8Tgjy2oLd9PpH5MlDfDnU
ZdWiMOIQdILOVynou20jPY/yT6jUVjVyd/g9r+azs2vk9ex7QX4sV9lkcH5ypQCiPZZ/ghojhbPW
phHE0ZYkxUmHI4nt3yCIymolLDbwKcN+A/eyr2ANrEpfL8OIS0NPv5bRr8xUTvpS5Xv1t4wRiXNG
Uqf45fGJ0t3HszQ1gjAizPrhSy1eX1WT9VMtzzLdm/2pGPaP7fi1vESRQ3n6uqpkgdYmZlOvYlYL
k0pc79i5jGLKYTHxEi+bOOlgPWexZTk22X6rIk8jbSxOCjhZejun70IymKKvjr3zTO9nVdEVEh+v
49xkobZ8GVWFKCo0TA+d+DlSHmPIC6LqS0uGKvm6F/tKTOJzy46CYaC2428RRNA2vpxr09+5mtVa
X1PAhngRdEZmVF8Xc+FY5YShchzHcc5zte2imnX7df+t+1RJGDmdymLgf19PJkfkexYvkTTKQwYy
yiWka77/h3PTKxYzPLKbXVmggLHyyvgpwg8KhCEyDUSa1Eqnst/Ds87b7lSzky9Ai6Ft/t65ENNy
LJ2e4ZVAlTkveBYFAy1Tz4i+oCapZxIQ9JScXzeN46vOf90LVibE4DibKHOpSqb8hdJUPNHYkslI
fT80VeFGvXpKTjRdKSRaHJ7OMQIxg9Wm8ZQLMNj+WAgElH2yhGoCASEEtPIJfZ0qtxVO8H1jMlJ+
fa8+t6ibqh7dfcEB6uj4Ccif7PCD+163V2YLzGyCMUL1MiAfUjyGZv2O+Gfl0Hi0059atQmgJro6
DopaLV0ZShceOROyGexmb6kjz3Sy3sQMfpDSXI9MHpCHi42s7dTQlbg6sW7KC8nK7fuKvwh6WtkP
Dt9IZjeKEOeaasW2V7+fpILRZqDCp32XhyGZVpv5wYkxT+gGBLVzL8AwpBVVsYvcwFjAxOiepaKV
jBT6WvxMy0uV3erFz5DBZopzAt4qF4lvC/S6GHK2WFf9J43TD4BO0sodyzvH34UenseTODrDm9Qo
Uz9pxI1/jbpKm6GudKZ3VLBiSPqRfWWyjshXKsjQzYCOsjgtxAtAD67t69sKBxSlWjAnUaKmEI4V
7moydV2Qav80fqcBSIcmNtSRiDDzzrRD6pKYx/AuM/I9BHbx9IiEfR5ve6GuBPGiqw/pJAddweKQ
NC/6ltq29yK/karZOUAHb4oncPXiMFt7+mNZV94mSykZ5qOW/BeaffFZToNPd6yc7d+pkCDUlF+t
dAXtdxj3/3hvlSQClTlBOS0HXNSMGeCbNo3f6NKlFj3SZlR4chw1TexAZsH1AspfKx9Q+9BN3hvt
n6JMfgA4phrbBtV99X6+zY3ykz9Oe1kBuAaIzzd2s4Sa0PSLMIbmppZbdOfmTflFOuoYg/jvS+1+
HK+/9Xprj3LqKzNMV79hhIhnX9RUJ20HD5qtITQvrpXg3rIZBq82fRiw0FVji2WFiEhwhzHcjTRF
vLGYbebJj2VM+ZlTtXJFTDwgBfG4RlpHpMKLjcyzuIu1r0viyXP2je5J2OPi2gi5Yiimd507mGq+
gShPRXOS+Vp0cIBwRJNGFt39eD+WS606u3mCUH2O9NxiIIsrdPvn0bRpH8xJzQOhHvmnTE26xF7A
Eg7+KrRvq2D8349IKpai3p+yZimPz8HKtPCuQSHh3Nk3dm765jcQKyVDMr3d4P6z7Vpe6yhpdP65
7aZqN4x8vdLfkdhKu0ZyQF12P9tjXz1QUqjnm5PNlCjCtW96iSCGGjm0OKm6wMJJmdTLubKcyQQI
9hFOUFWHtf2XEacoMu0ql5Bh4EokTPyLL0JdmEK3n8Biq/22v6Ul3Qz/utCSCAC0gCueEsAz7ZLd
SQ71y1c2iM91BIuGNAtBJmAuOpha5k7JIB6Bvbmb707RcR5nFnmtBRMBWl0N8XRdDxUttGmi+SG/
uWOjNA3Hsn0g2nW6op7z687Xz0RuWUxA11zoaF7gvBxwouVVNgnCfYJoI/N9PFQAHe/N4A74Wpfv
n9POEsqWiSKvVRwEE6kFYS5aTJTo8Iengwxc+McY4b8435UJY/6+BV8Jqw2Ktr2CQ0f8rxY4ygUf
zOAldy6+LnCBq61kSHu6tyJBfiNpQqcjOiKY2Dbh+D3AoisV41J/00VyaY3JbhenjWDMhgkkc1lE
rHCy7V82f9t6TgEbb3z/vh2Oxelg9/kcELVFVvBWCEdzgAxhszy2eXRSaqRaklKMbUe3jcubFB3M
v3W21VeAqax/qsb6KOMwDk42D9VM6Q345j3mpM7suhL8slbRLEZO/U9bBZVi2Zn1Hwm+9whMUNwP
lUcXrlr0EKdTyInyZft+UIhWg8xWRao+L01MLcMAC76Oz3pqQc9l+pHV00UsKCV7S3W/RrewuUWq
uANxTtvBrzygxze1XahRq6IRgxKg7qDmHOsmvoxJUCEl63izs/Dc5eds5FKRIihp2vqnTg2b8Fu7
lt9/EL3aykdysZ5VUtCLPhGE3t2YIk+lQX+wrkxYjUm+Qtdrq5dTDjKGuXlgf0GxkuuF4ifb+EjC
XYJYijqHke6JlsVnVzAwOhAvugS54WQFfhBPt0HZUdYvaBSCWNpmNu3/1iVOYUSh5TsPPd2EeRAr
R7QXdD/1MP9M8my2MPvZgsR7JxmFzZjQPFxraKjSVy+/LYPf49izQqClOItH604Oswz+OU3uX3Qr
hWSayHTr9zuk5bdQyVxaTClrexVigwSMLUq/NGCOCTaZWDju+oqSKBplbrKZBclqKWkzEDHSDcOh
it5BovkbHQeZ2sravNSPpShIPbgCZSRig6vTd7xAsAEatHxvn/uH3rWjzfAeVtqyS97bBVrbxVLR
uX9+AzMLqrkPb7McLt4g1JBjQoC0O+sWfgS/D8v5MLn3TzJVnQW4g+7t84aXr2tjfcBBoQLLYw4/
2/YTlRiTtZFXBAXLUIJLSJDlO064G54qzo/1NV2IoNyUAZsXHzZzCzbUnk4RvM82rx120hawh+Ml
xa1Cz1BRvhsdSt/pKqS84m1XBgEwDtNwLuVLwwy/AF5tSEF5tIpb+XtswOIdUXNt5hni9sGy4z7X
w9WgzDeU+ItOsxEvNpNqM93CRY1YhtWmX0CcVt1t3T3qu4Eew6vuWT1ENAWa9SA2ZtCCM6ezqX1f
6mpN2alfzbsSZRmRlLKOFzVrbrQjwwH8tqOVLBGQynzqgY77YV9LDi6TQ8uYVbAKmYUVG5GF0DqC
eq0G/L4Ho/ipoRP1xb/Stz6Z+WKGZosNVlOLJ6ag3QoOFtcmQSDP9aWl/SjAmaADKZsJV6YfwmyR
4UNvEehYTczbefg0czRibVe3Jcj4wKecf/aNC+4FLLGeRiuHrQ3/AZWJJLeuMOmp8/JqZP6BjIwW
k3xEimKI+t3ZvcfEpWMlSxqp+prklOgZK1+TT7vwWaRmSMvHIYTGYMhYzwOtotZVyyH0Sbpq17+8
C26LDnkQxjt/eifp0zpa69YaCTbvlammc7ApZCJT1py0HELprtNIWouS3GmWqHgKPcYm0jBu+Ej2
dUv20n965aOnhPfULttLnfVQMz8mO2UM5S4mRnLQsFh/uUikEQHiDarkYaBnWDpI2L0VZSggADwt
vjjx+VPvJpQmne9lI2S3B1O0tXzYlFn0K98kTIlo0clo98yTNQF277mYWX9ck6EoYnXKoo3UjxR/
uOK3FGTxnnNxyFXXEiOJ3w8GyMv+rrsbnvp5OD75CahRup/4SmwRKMuZtAAlVOD1zA+tq8twjmls
SgEnDpYuSGoCeru4tnS0tInO482rkihUnQLwQAyRg/4QUR+tlrAMAneZv8gz6ElcgxXO/LfSzFcd
ESUQl8HQ3xxsWk1q38DbBDqIn6JvOC0u/i3+7cvz0J1O50KdKjRtw4Q98IFu5ma6CZGNgi8HzDyJ
+5TJy2Rtl2/akWeJiaK0YMVsOqTbJCUG+WPbAQ8ZIIHkPGkznofc9NlYzR7GX3olJfVRKpA3yrq3
tHnW1hRRpM7Llnr4ui+kjcV/aYUHuuonwLRRhqSkrvksmsjvlpVvO4nN/Ny/eZCvb8Ca+mvJxl0E
wS9shPxBiPgK2WuW53awd6Jo0Au69MEaneJyZZioBz/SB7IPeba6y5KTe+Y0hfTqBc7YV86OsS29
JTXp2KrhIgMhVglM8B6b+2vQ1bBd2hu1EImnWDLFj5yMeWF7BToLGnUppXZlANuXLo/2YaavExIp
9SxxICkxSt8ybIW/IxiFWrySnSmM4OUIAtKxDz0Svhiw0Y9iF5qHmhDFlLi4JbtrUwSqYE9poznO
+RvdSl4kgQSMd1w1ENQG6E0bYGum74XhoR4u1YN+SqwEwkQetrSpfyFP0HyJV9TNpd7A43HzQ/eZ
c0J3V69kq9MqxyD76b3IxCut50PNJWzYi4GlgoWEjrGp6LGBuRk7v0riscy+VXhfd7VFnSGEVYU/
O6kBQwlTBW0P6oRd3ZzSNdqVRubJj/IIJHxT+pG4lApfcCkjoCRTekJQmpNWTHU+Kx3WHtSFZ0L7
LB+uyGZ2uFZjxRGCI42MVdDVtHDfuwUIaVol16A0GGvHvs4AeyFp8ORP4V8/c0ML3UN2HmuQV3KD
kQJ1xwyYqHxlOSbXvxncuo+mPbFuZx586taoWMMivVdDFW3WGeL2z6mSagxUbZxJ1uYQVrxzynVW
H3tQ6eg8gHGIjOiLOQrxtphd50zyOlwEYz8SNz8whQY0548Pe1pp0UjUNEW7r2avENCVvmsIXdz0
L5+J4k+i+vOwcwWMOBz3+6GWrQcSpm2ko4lDYRNHiUjKtZGpT4KEBjfekNaEeyJoiW31sLd/B2pz
uBaGYDqQy3/BG2LX6XIR3HG1+nzOl+w+fmWZhc8sN5Gjzcs22jmMzqWfLC3GXuzTRtceSDmaz7dH
3ZJ9O/VSLeO1tYAM40IPD9ZsAag/HdxlT24Mu8R0RHfmUH51bY8B1xEl8L5CdFIWls7wOvtqFygo
pEpm9R4ZMEoOi04XsCYIsxkdf5nlkZNeVkPadoJqoLuQGF71XMTaOeXm4vcmwDZc4bATFLrfw+vo
ZAMhhKHXo9qUfQ1Sfx+PEiwKBTojj11Y5OqhBw8QKYbupW/QySIwBGSJMuHbwr6Ua/HyuvY2Ful2
xZpcuNiPG2Hc9ERpOP350QChAoiYK3iPgBl51V81ibrTTb1vfz1H9P/9i3jcfHX/yq5QUOra78pX
kza5iVorGfxQAl3/DYi6laGWTSZY/VEYMrBSm217T6OQuGx/BUUFS+AQbYrqx2jaNthREUqp+DHD
mXRt2+qfVa9/hYzhmq0t6p3/5RrHadCNHs1XzpZ60VccsEw5XPqR6/X/aM6qbW8RhqmrbS23LPt9
ZYokDgodeSuJqcqtu6qkmkHMbRkB4I7sGYfQ+0wpvSwUmHPIJXF1fS/GPqHTJo9/Bj7axVaT+cbB
VW/kYUwgEiYgH+H68CTPDhJDEx9+yaECRjo9iOzPcO+i0/uigSwGcpNSq+ibWEXSC+bOlfX3tjxt
BG2omH+nJoGIXPASBOzKh3kMRQ4HUEJai31e+zkYk/2ytHhfXspGwZIkZrKIge1w1XDzYtKpqDA8
jWjMEuRo/taV++mK/eEiM9Nv1DZ0ktreIP0ZUWdwHfPv+tDRzHzl2ys5bxKcqDF94SsiVdOOCSZb
tDb1Rxo6j6oifU/3PpWvh/1Ywauz741U9s/5YkZUkup86n8k3VdzIlkWBOBfRAS+4BVTeAQIkNAL
IYkW3nt+/X53NmK2d7qnham6dUyePJnT+o0EYfk4PE9LG56SBz6xGbi95X9eOq1VlRxBZT/k37fE
Zg8EWSqf8bZRxDw3uFQRq7VEknQF4ePUnisHnkGC5slxUJuDV4LWu7WdrE69ahv346u/bVz8iVMY
E9dygcXM6sYXYhb1mW/eu+c/DKjBIbaEh79iB82DG5LBgpHoJqzOVNbNffPYydprX/Y3H0eN4L1Q
IY8F6DYYYeT3KCo/roQGjg3jIz2VXOXy2L+DP7mGRtNx/ndZufyGEY//VZT62Zr963axERrZIsmX
a2tPLlZCmHdP+9LsitxLI2V4Lb+nNG3R+/qbD4TXXsZRmGEXRmLFSRcYtKuTKGTVZMvF6mhoVu3c
8Npavx3CJhfJeb62hMkr18+MF8qYruT4Lvg5FRJXquYdhc5FpRBVXdfSvR9ozluxhVcEXpD3mcct
ub2Abtd/OpFuzqiGxE7TkmHjSTZxOG+ffl4/oTziO1qgPGcPSggshCqmekF1WVjEpEmwhM7qr99W
up6AGy67PjZqlQTm3jmieoTycaSyLv23jznvFt83tXWPK6tl2MyvREz0gHb5vHcqLzrBKjJbI7ib
qSQwBeDz9pOCiFP0i9WIqYrlULv3AWqNfOs2vsjkKFsziArV14K2Bbr/m45hvHUVbvSm9nYNDP3H
iF616HcRyrhAJERFyIM4A+sXQLj+udeTyuCvpKkoPR8izm2MiNun9HwEijVSv+KvpY+Snq+WHtx+
wx1hPa/DxJQF1UhPqgE115uYZOxBWxjSE5YUrDE4QhkCJJQ1vvP96HdMXr7s0oTn06H1fAUJFJ5q
5F30MnsL99+PVfs8vn9nWtPvBJmLhfCTmrLEnFe+M32qTepDyDkczGP7jGkEfZlhbNoGE6t5zYyT
4s+FwOSJu4xz37TTSq/EfG5aFT2MZs1hMeHo5dKsJGqWbxmNJj5v8C+IeOXqrgWE1wjEw+AvhFEH
/oQSLL2u6wuUhUVmhOnS6zhUOBsd0N8D8mQ+fal0P2o/4K62KRZmxgyDd+PC29WShs0yYjJpCNi9
VSTJkS4lPyEr1VxI+tPSrRkpnCyDpxm2SnAhVybq578tQBf6o922BjUml1S5+S543OD6PNQDgbZ+
kMVeUs2yehqGDtj8fkubGsgSyMUeB5urfHTLYEqwuI4FDXKreWvgWmKf4tbzRVVJTd/mrWPXnvOm
p6FJ43fQtbFKOdgN19/qAiuSFN91j2+bZj5eTkvJ9jJeNIv//NpG5bcWQVlTERUc1shJj0jc+YIV
46nc547aYSVSKBT+Qjkmj6LWOcMskVXjOk8P/JVtX6E+N77THQQr233sjN+6y7eHrpOSzN/1vxJh
28GhYJzynu/TRj9WqEB8L+uZD8/gOLvG07BQ7/qE8TEVvN2vLLptJepg+0pi+KxZKrhM608z2G52
12TWEbWXj7dCsnlSHryTopMGHgOrDrtVZa6oBHRQS0YvkLO2Lc3s8kFxfBqnjg02GffF8JQg3RVV
LzebB9XHqrd51vYfi+aGi2OiRwppsAZnis9EX4j71V4CKivcDcC+ZR7Q8B1+D594HDHjBeFSOQMn
8eljTIvnX7LvEXNDoCtEtFxVkYB6SeDYTXuojMLus0QuVe0la63jV1GRk/hV0zenY62OGjsotEXw
Iav5nIohiQE8DviMdcXa4/cUj7MDLZ0JWxga2CP/2E8rmcmjd/hcfosmqTdzNR4phi/z0l1spWFf
wEzT8VESWJo+Vs/k0gpxYrhtHSydB14gOZGlZa3uPvz9676SGUbbt40617dffc3fMyvindS1wr7/
3JkmxrAdX34X83p/fRvbiSnOCOBLBrUbOf/OprnUMSqk8BKVm+PEux2UT887FZQplD/75YBeLpVL
ItgiJCY8FppsV6Z2sp0dESj9JfTV8eobifprMh25+z5nQ/j7itgJP/uupCRd1F0mtTMWsjAy8bda
2AfwIksBxzBKYLR8qhQO5fOfqj73lnonTOKk/pHkIMGdLmFTJE7Vw6EzvX2RJ1xmaw/7zuYGdqgP
NF8cvPLVhOpaT3gsDaNM9z5d9uWhuvu9MA3orT+27N8UXw/bQS7wsX69+OUZxQvAx2/KXuxHcALm
btm+TIoXNpcO6Mva+8+akBrs+sO1XQJU0QUn+a8cNthkRbGVFzeczV4+X+dCTIMgMTt+5CakMIyi
YXCPJumzy7x+yXZX98YB22oZn561NN1u4lOw0/IjSXqttu1Nf2zXDGATpWdrV932qIRdDJvwOXBa
CZzvY1qsb8WovKjn3xitmqYsv5EghtePjU1T+nbx9E0VtKgTkUHGwosbb8qSgPbXznCuKRttuulW
ngKcHKMcU3Y441cj8neCFeSBam43KUoKkudt9WZsIMQPHA+JbTle8+hlLlcoy9d5on+L5q0zRdeu
Xc5E4Ey119/qykI/0wjA2N++91TaBzeQEbM/+SN2NPJUFWppxaEOphWkN3b9pynlqh0EjX/v6Fda
E8S9TaXYzAnPs/ts+paOp61bZzfKDjLDxLuQ5fIczFEusUvg8AdiCKLT3/7vyMMR+LGspwOP+M9M
UqcQ+CS0vLoag+KnDSy1G3l8o1/DerOl8nEyj6+tTVWhc2krTK+o2MH0FEjXfPoGO/tuD//LUz/M
vKtM36mxxUlOIlE4s/IV4qIp/06ITcY35A0hOt73UqO8uaz4mO4T/mof6JVlqg8gtYXO9rzIKMQA
zZxHpFFkewp2beOK7yTwjnBq7cHhoS1ZK8upxJFbaeNY4TYD0lOFxjmPVY5gaJQj+eyKNbfTJ0FK
EDOIiUTvmAnzXTV/p23D7dDAQBmx6RV/9YQyLP6XnkUWa73am55i6Gg0GZSmF5OrJEfysCY8omKR
yy4rYvP2rr8tdeh0XM+OC/8fCWZHK+mQDigQJFDq86uqxdR9+21ttLkfducTapLI1hiL485qVnAt
0jwL5FjK8CvterYWXQJli4BHNRKqLW+AALGGqteoAh7/L1yz+rTBaVRwl8yRkxgibYq1KKqTGRvq
SpxGHP+F7ji4YwI4/lRUoCl55WNZSdR4i5WyUGu7czjSBlwduSxHWJkquZ160l/x63vB+yCtHDz/
PRmuh7WNAkUZjltNlfU431y2MA+8SGmOqK3Qy6Oa6XDti+ShpbF+5VJeDJ4VMmGmh5vSeB+Qs4Aj
z9VNejnt37V2TVQzoDQWq9myLwdoLphmydqIgDmaMcc/PwoIh4XkKz8IRnKTbZ5zdzFLyfehIkJJ
RLHScftv6IzoP5o7tspqsU2xAXSzFxy46KAuNJxQ7RqU69NNDqyAPv9OQ8HhbalwX9rq1zKPQ/da
WQJj5v1j10IX/KOZ/7d5p/r+YevTzRG4wDDH8o8tMiNr4ue1w/vtg20Y7XMayGfGjo/WHZkwTIOk
KwrpD/j/iUVsrrf6F1XoYWX7r9BlBiufZEsPH5X/phDga1P+85S0nAiHK/Ge/UMM9o6jVEURtfvs
bNpOSLZ/++/3ASf/divS5IhIWjao4cL7G5TD6NsdW9efcz30/Cp/KMWzi69rgVC+HqlZyDn5Kh4h
5dr3Q2UPOXi74O8RD20qcAkJ6XoNuuZWEqzFE5qnU9JN0vt4z3anoyxcJqqFcbCJ08QkZFKsH+uX
OGhk5S+D3BvEUSrhx841J6m/LC05jQccX8IYJ+40lMORIBgDp7tBlK+lpkFdwqEJbRo4P126jKmZ
ArY90rDqb8HdyGUbyxfT8ISYXu7rDxVrqD0Tlcd3kkKUHU9NMw3AP7UPmiaPXfTmNq30t80QEopP
cR3gyfQD5rb8R/P9lxlf+aUsA5Sexxk49rEzH+A5pWG7AeHeDLeK80ANp+xZReBz8Oee/rDFZVWO
r4ihZfVAt+jukz9r4LYibU8y5odZ9K4wbUFOMpWpDEQn3a8raHa278EUIgp/2LoCGp57C4VyLF78
pdoouvZVvpffq567qajm5yaWbOpkwu3HNsBERS3/YNfb2sRAmpsJYamM3mPe2vYPmWqR+IJK3Upl
oZJehs3lIwKUKZTgTM9m0TgXy4tdeavCv9kk05CObh+3ZCn1k8yS7oCyXF+ucVnTdJsHUtkx0fP8
4oAVzu0dFUZQwb1VkDWnq/cbUtzazxU21RxAnVQSg9R7W+HWCtZ6KqRdObdtPwcXwxkrz/dFnLk2
8rumfdGJgjrTIP7KSd7fvE1yM2KppUftMabrQNvwj3MVu6fg+Z03AEw2yQZPy0aFHetuME46IRZh
g+CStLr9SE1Ug4m2wqJ7yppFBZvhJ4WoZ5lSfK7ruqlysp1s1+Zz8/9gaJj6SOXrsWVZaVLZGrB7
CYL6WzANVdKGEmI5ZrRilvkVkMz+qq5aENDll8/jWBH9+Bx7FxFMKJctS/qyzfdqEFCYQnmMkoTm
4FGq4Evtav70c1UCjN/MVNaMiQIt8hDnwgrn809Qmg9QtRTq5zEPntpVBj83z2bqUIEuPsi95ZmQ
G2ytk0Lj+yXGr8d+JOyrq4LloPfltyPii+i54JszOwF3j7oGVcKq4sXeS9HsWt++7xssp1zdYys7
eM3uzdybA7zuerFnP/d2erwXomDXwhYISxEbyul+OwYy9bwAnwtrncW38M62a4AR2udnOfG7mtlx
rrmb7ysD3SYCX+Cq5GvBFDmNym1fJoy7tyMzUp+d1w6bMXaZNQPaoKVyJqr0e6r+i1o5FuAPUowU
qox2cpV07fZZlP+Dn/ewAwZMpQJ17/WuPeuosnOQ5b4PCUJJ/VIFhISEGebfeay4EBybPtCxroqP
JrtOkjU7EZrRnLftz2UClV7JMhUL5jtVw3fxTJvL7ZbrcQYpjCaQe7i6fuvJsDBNdNRzKzRMi4uB
9rwdE0PXu6yBS2aKKhnPRzaGsuqetPHS57O00Q4phKu57dvFnEoLdmRVaiparGRY03eXx9rVOhpC
sA9qTUNvze7wGmfutXkhPvMJw5EJdkVpFXjI4H9FlWCucdQATJapsq9mf7zQFUJvFr+HPCoLRfrD
oOZSRr4+VIE4/UQvqF6fLYSZoea/ntQap7hlffX8ubn+uJ/KNy9W9SKJGVHZAoFVoF1cHJ6bB9U8
UJcWaLJ+/dGYbmookN1EBx2UbuZSRZvpZbsU1BfazDBaP3FJNUgwvHevpyONdsPOeFLNQxtUcCs/
aKtfY+kRGZgc2M281prCO6Xj/DQgwSuqr7fGcYp4WgKB+Brbn1cWbGgaEG8StdDIYGFk42WuNY26
i3z9HMWuZv4yy+2Gq9u7yHOb1h+elmTpcGvs6QMhJ0hbhr8Tf5a79V+cxA3a6G7BEPaVa32ZhTee
/u3+rf6RdYhmNtfPMAjxamUpHtPpdqOLaz2+lWPFfaDiVY6iaioV/22oYRGBN28uP/jB36q4qYfR
Be7SnHbJtE7ceG0aSGCfqhaO78lDdZH9yOy+F4k/L+67UWTj/nYvp9P1LNv4JeCppOF7LuLVPBze
J/caXTTJpWxFy78nA1GID+BaWitTPCN/nNJBCDjL2vbH6v7alGLf3t9/t7msXuUMuyvMq6tparJN
2wH4uVGI2k5vjXyidZZPNCamSVGFkMAJWOJxU23puk0fxNN5ifq9PwwRQc3pwJMaMZQJY9c6Xn55
7A8eb8ufYhsKDpmKSq51GoxQhFXkKw7XvHp+S2TjiXGFW1h8T99GdgyruRzaPBGjbbw/kkf62z7B
0M/4BLyF9gqvh2eszcqvm4LkYdq50Vs7sV39rwlUB+br2/Ngfx0lH1X2rKlMdZ+N169OqvAmJGT0
4Gh55Damo00iFjhse2XzFcDnIvYQFozY9sPltkZI2AaTNblrrsX8ll9GF694fbeDQ7x3/uEGOLNs
1xjoUOogSC/ydQJEZ2Rj8oDqOJtaud6kwUr2LG1LVJAWWiCDeWxxbD049YxZdYpGX2rIlk0d1QVM
MPQQKVRVUSxI98fquIPPEcqQ4zijT/tNiidIEGc6qFWfaHNualmLC+26MclnjkGnekczKwT11+j+
mH7YiPPqgk0wazX3HLh6+xbjU/PvlGD+ns7GuWi0HkMlTUhV4N6Hva9OdHVpbonPkdtIxNddy1vn
SfMuRrK8kcX2Wd1kysVjI7WOs8vGflr1L8cb9YVkP+mq/meSS41jn6xtLjXWuJkoaHwkhZjjsnFO
Dp8Zwad1SNSyq89LsnW9/8Ip9gbMpfSll2Q6ku1wVTBy31c89EEhA8WwtpQMr8+3/Kbi3amBnOz2
krfJ3Nfl7AUsWIE03ZeNRaqd31ThQ/dNRQF7Ni8iPnmZrdP1FWnwXN9vi4uvtGgRjZ+7pudtEVWP
1/hWHGQylfwola8v/548csb5r3tEGCh2loQVPyfWXIqd3Sd16sNnfnScmsLdm6dpk+zFOZgOQd30
WeugSILzGSpQhh88bMCioW+HGPov2c6iBgv+zY9coM8oqpnTZH71v4Jmda9Tvk0wfw6i6LmpbC67
QnVLVO3bp3yDo/ueFBBYp92tucrFavGVLVqC7N43CpgiEOaQNTC991cYRedqHtV7Okj0sq0TPlsY
oF2oOYiu5eLkWSqv+LJM9PLTUZDQjg7OuDClxvjS7QTapFv+VwCT1QNRi2ZHRuW/rGgAFu3Dr8kF
uMpDRn6FzO/6++sSAM6jcm1PW5d7QfWrqOCnNjpYoQiytjOfEjylJSkqURfZvQO+0wwEE0alA8RL
LV5RqR3sb9dEUZRWFtqela3vJ5NR585XbdWojqSTGsJrg1gn8oUpyt0xLK8KYzhVYkotW7Zkajod
5LvwHFkeXBMvYIxfyz84AVXoa8uOj3hZCUs7xxaxTJ3Z/OOJGmpLtuanji0qO1SLbx5nAI4rxD/m
6RSVkjZMh5me3LBUSXxM/0l+SVFuR+4MuFW1LnCs9+Vgn0KsXowe+jJfWFxOVc2XCqBWpk2v0pze
4rMyl4G6IJbYd552o97+51BZjuGomaFsfZlEbdlLMWCCucv2NubYh9JpRSZlvNw370XCURWpPzWT
RnyeRBwlagUM9er1p9A9RNVr0dqitc+A4blOsqKDLLo/+xnMEvTY6/g1iYaS6gspvHGbFK/sV2JV
fbZzmSw6xRmoLzyO2HK9KBnndnGxXvjaV9cfz8HpN9MIbKZkc8t5Ze2g2Gb53P0qVR532jULRqSS
ycrToNRYxMyso7ZHNhQoWHdBMax5gRIgsVzjJ7zRcha1WLRRShl/oHxLbWI6VgF2KweDRbxZduHL
j0StuBvtHrVo+329xulFuHgXGtqrmn/xXss/uHT+C6ruBt4mbgxGOy7Xcl2OlBJO8SjVS355vFO3
1k4RbStFcXKsSBVnsvVKAp/P/UubIpQLoETaWzam13HmWBcxGH67JY9Vdcs8qBCrFrLdTdhXCWXQ
2+HTd7wcK8mvVbC47xbYhSE1kozHlrg4zURiEzWG4IS4aRv64QHG7rPivLsa25/VSOnjotwVGT2J
nqBe++RUcQPHyfrxnhkDhQ9IHI2fzo54KqGH5rqXqj5G/ajiaE3R71Gjca1T73e/hpJTBTZYqqrQ
LVSNdfDwzxWJe8J8ESRIpETfGv1Q4jrZccGt3DBQO2sDv7aAULMr2HlUfVgDWPdvpI5H00zDs33/
uWMt3apPNccoYy/+AEALBt5Jz+LwSHpw9Jg4RLMdlwFDYFMpU7x56b383sdWnvVtN5tTBdlx9qUU
A0TUKzOg0uGXeycrY1cu251/8OapRr1pdcsdl2nsEEO39VckgJw3M+yubtXi7A/GVQ+8XnP+Z/mz
84nTZfbdD6OSRD094KluxDwoJuWWHdk6KouQjkK8JR9noQ7UCwQfooTTUt7HXnf3CzAjDJwfwcd/
WTI7N7UD5bRQbBeHlKCR1elKXeLgBe30//R9gv5fvz8tj0MXsy61IG11WsV+EC59h8glAJ7X0vhO
7cAnvZd1QmH1CNp+JxiALYouWRi5AI7njNu8+1WECpeFsUdv37ob03liZrkhGabtj/nfwPrK70mj
HMUOyfSsphcldtryrmSampxbEMFVpzBI4jw1HCKnsFjnP93PYtj3BMoF19XOC+TVixp8O4dsGlCj
aZMHI+GtTBRhlNg97796xXtzgS98+qeD+wmrhEnFJekGouyMegpdu4kdQ35ZZij2pS2kCpEMJRhE
gmNaoT/PvL/eFGDTf4u2vq1Yv/xyNA9FPdSc5sZARtWfWuotzR5vr105mhQnCXMzBzXbTcxE02zH
+fJFPTnRELW/a/jRvXp35tMjBxC8JhJzYJkdlPwNlb6/7+GKLixsTDjWP9AHKtZaMTO7WXgiqk64
+Xe3OFunRu6zfwRUWMZiVXW9KCzr5CJXShIYeN9puu4WXd1iupmSCe0o6/ehPi9FdxBlrIhhFC4F
CIR67/A8V5Y/r0tFfezRzlGnvJV3n7pZPj9E1glK/xjuyB8cSBcgWDbOReLWiaFq/pXzjcoSizuV
61EpN+1+V4TgYG4bLoSXp4fe9aGTg0VbwfHBAGpfbv5Zy6n6eqnJsRWotBmmQwvrZNuPXO85eLwl
+9lDORtp9ZFM9imC1vdrbMdQB9TY/xQnuQbTH8rwaVKq5fCwfHj8rP28rYAuPq2vt/qn8Tn/zAmO
JEWVzHD5k1q2zhT+C93cLCLw91k4d2/GaZRlhUx97sd1Vy/O7D1hp3XczlM4vYtbPTPLbhsXPJhl
b/mzn5b3x5qb6ecElGmVK1QX9NnK4GJN9te4o2aYljcEWKAqqbLrncJUn+Tx++L5mwC6BZYsmZt5
Ez2XE5il/uk8DN2mC6bkIlacersHipDPeWL86hGg/ekGUYdH+/U8Kmj4YmtHrln6eqlJDr6hWjvt
Qj4y4HQv7L0ld/VFZ/8h5EXo8PPQAGnO89Oyh0qWA8D35kbS8Kr6dOCjFYS3zt2DN6LZF/TkAcVt
MSU39BAfP/qMlqAH5QL6+eyiYVqPlbSpHlSW6XvNuLdo+qymyI8oqLcKUcllZf3Obabx/5OOlgFO
Wo6T3BJo7dj9GyMytq/92/Ays9ma5h9BbuMBA27n3qndlL92lX+k5aN6CveifcIqGBOCMr1v7im6
b/+MItApgFT/8ecz9W09PYbZA+Pzffh9IEvDs3bY7TYP62F1ypp793PfWn4odSnQNMk+fAd5rEeb
MhpaEbGjZdcakpCPNQNRIVTjsWz7tFncbpT0QdTTTP/nV/JdYBYRNreXr/rBshJ+c0eX97JDYRmZ
imvTNreOsU0CLoEsamgXFb7ldOXH6VNeTn4l2iDO1vwnES86ZnC/bA3FyS2veoqOGnFskICelNVB
eeID1GNcjqFic7ugaKfJRbwfq5wyptjqejudHtePkAyuYSCb7mSANcVGvvuYeOSOLdFGuPA61xYX
jN0oakypgKysakczvAuAQJEzzHRwGSUYy1GpVWd92Vv9Edh3jyYsyJP9zDWLy1q0K/cXATvDBtgD
Fi4jv5sOTqPDP6WHgzeY/ns2qURpjQx07oEHxWtFfwD9P3OEF7E0CP9BRbKbb8Ax878hKCs//ms4
TEWsuxx6WH/bfzEQ5jdbkFLMszhjfqRa+fGV4xHHBrSk07v16FPvNrsTbyPyHn2sW7jPQQzuOoBJ
c+6ZWos+dx/v10f1+U2TZVe5/4viw8SGtD2IOgx8Y9Repw+B8QQGfIQF63snWfXDFDQDwR5Ke/s8
Sj9RQ+XyZcO3dHmHh/fu/3J1lD/e9AOOhv7aK70ImF3q0F/ad3714NULMxNrVHykDc7t/15qyzCQ
Nig1JEkJL9NdyJSyExxg8ynCC3yq0vBnWzr+CpvEUIGgDH685TswrvnPXlkTXCHOtuv23RTJVovR
bLIdicdv0HmhvjdKfmeRLtAj0xX79vg9xl5mF/rr5dyMxzezw4WsmQrkwBwaCeDbx7VIWxhlv2RE
8WQXIL/sFsFCLQSNzbw/BybtuRC8v0Angwt6VUD3Wjuu68wgjQxRRFez6NOmOCSEq8ShlRpQ4Oay
kbuhYTIaxf60ia3aOvZRaEDD0apNLuIS1S3fqrk0IOeBjOJBzyNwoy0bMzyiMOm8beKMDSYqaJYe
hiapp3mNFIboYUsSCmEsVTzXrSr4ysamKNnGGH76ZVF/XiusmzB1RvXTeUd580msh8AIvmxe1q9v
d9gQJxueNt4vUwoI5qiQXC6luf2bMBTQ5vei8bYVQiRGfEdeCwjfr15GXG6fsLMaRtHPvzsA69M6
eOrXBwXGPP/gRUb+98PY9AUT8kY8fNVezzs7Umhr87rMrz314x9UC7rhWQF+pc46GcV74Qty8tTb
CqTbKjFSls8PTbXfenvF0aK8Ha/HiUstmSstceXdQ7hwprxdNTha+oDZ82Cd6t9C3MADpz6LZYZz
OZ8yvPB5orfprrtq334dViqo53O7sBuntQ6H/j7VXCMDGm1da8WiLrFhwA1U9x5gIOWo1703DaHm
leSmIiF3AgyejQupPjqdDTovmV7VM9EIbrMzuHk23NBF48VjTX+9amqp5qKoQa/g+PIqq/oLiKrZ
/HUoM5C/ZckcIGWxlpTLsUJpFMRmoeJVkhK3H/orQw87zFOMOzeplCqfK1EtVc59kxVN18FkeoLz
B9jX2kU/wUoxxF50QEsgBLIXE/JyDs7Uyvd/avajQuOFA2mL7tMNjn6Dxe+8mkbrMek9cI/xEIQF
sXkrLDtl/8JodzVxaM67SobBDNJDOUKVxt4Fogn6r89ll/5k0NqxPlblgBrqHGOcmmWioIB0CGxq
lQK37eJPprJgi1FBK64UKRVva5v4ojLAHkO9K5Ty5QwS57pfjIg2nycP6b1RoBiCVydY9R799PvG
A8+mwt5vuTi4HKqHQswkoXH5Y5faW7fnw+wbJN7EsMXxpkHOP/OzfzWTTPcYsoH3kZU/7oPH7CC7
sCf+Ovev/QRRUPkf0zRZze6qVkGq9+4BSXTxHh1rRe0CTF6RT9vi1WIX/XMfrCy3MatyIXp4D9Qr
w7ZhqvIc/5Dn59ZTuQyLJsvCl/1N/9fMMULnNUEE26LCs+rxzUgD/szoe12h4Lswfu3t/z0IXr0/
R8fmdaDK1T60Xr5psrR81XaMgR7l1W+udaWZnonv33SHZPCgmm85CbXTWMpEfusYv7QJSaoCy8GT
m/uqEZ0DYQdtj5xNobE15fABriRqqmdL3wvaBLs08nhlkavmoGmnBh5hAgsAQbsPKyNiQ5KCfsWx
+C6mIoVowaxYvRpg1UDNgR6YxpTPr7p1fZoEl9ruGZvObGnBQ7JL2LV0kUP4RPkA+VgShHoSsvU2
rBb+c6ClNkEp7Fb87ynF6cAs/w28nXcHOlMGlKa3tTVBqVTTlPqSHcwjc4BzE1AlNMlHnk1UugVG
wLESaa8S7Ijb6TC0un3iBTyiBqRiOU7XvK8Bl2LcT0yfdfAqhE/Tl6M5Efjihc6c/LQY1ha8IFFn
Jn8Kj2y8OdWhEyxzBbLxgmiW/U8Dfg9t9jNlinbRWJbvQKd84yqwYyPag+GUpzO7wsU/onMtR1Re
b+sKKmQfKg7t11Zg2zZ0QHvtMCkWA7F7U3uiR1M3K4ef0VD1fJAhjaxsJD8rr8ltsl4HePeW6a1z
TYzGvMxvfq6vO7Wup5bxhEaHNtYPZGC9jKfgQnDHZlRcVRe8u6b/gA2S98Pd0CvqLaGEx3hq6yfR
kBt314YMLAb6VnDPS6hZyubO6V3zma5jpCXaIJL0oeY/bmV0cnerfnQHEvwB8xR6UIwtqfBSgJlz
ZT2bKJqmqATHVMpHMyROhZfm8yc7SA6Y9ykpA6XVP69uNqp4rthuYQ7ZeA7J1OUmBVkQPzJl9F9H
PJkeiu+AEz00DyBjE3UpuF2vazyYOFacMSpsTgFUu8AY40QVpj6XxabUVmoK/Vvq3yU9izMPYzV+
IzX41MVONOTxVplqgW5cAQKE9rrXLlEtsDX0QYR6AklP8wLoUV6mj3FxPkpgstp8lD+wg1OT1LJ9
So1TyJJ5hVNfNVQhwZRpaIddU4gVrDXBNtXVd857RpOQsKh9ib73sINzbRNV5xezDANUiOIp7hOc
VliFuvkEC9HR5qaxC33AOA0OakH35E4nSZhOWxesKMX88LlJUWDBxXni7fzgalXdFytaKhApBuLQ
iA4qk2iryhKzaObVPZ6NebxlZLWMs2g04EjoGKr+pzIA8yiqgjxfkwXS7D3AqpnJ/sMLOzDrj7V5
ZEChVEuB3Q+iOv4UTi2w621V22bqDsPh0VwZ3c1AuGr+7cccjxz8czoq8QLy7ULDRc0J0sgYXa+a
mXn/sw3J/3DmDfRIq6/2NjS0OSHU75tzOM3N098hxX161NyXm16QZJw+fqgINdX8IDYTVZ3I6NpX
g7J9M1HPGR8EKIAaODVGlnT7yp4lhyvmUXik2hKZujOUINva7tDfBbyyXMyoiQIdee5sPXvhFs7S
03Zq8XV+0gEKW0O7T51MpsdJcF7S7qfeRSUDFa/7OlbcmpXRzswDsjx3E4h+5tPpj/sTc7+RP7Ze
ksWBhk/VTCDXUvJks2ZoLnbLOUeoHGf7Cp/ipeYwC1bn3eycjbfJWrJ/+LwdGzcS9MuGz2YK5+F2
aNC84+m3EBQtuuYI111TyMofzfcAMbHyxxcU0bLh+a2bdwieyuxz9dxcXGoiAA3/Z+NoBOxDmLlI
xElXa1efm8xaV3/1wrBcizQv3f7tOmCMF9GSIDwAXVhUFOQZMgoZemFvB/ONqOwlD8XmQiT9sqag
raUSofwh29xSQhrxb/8M3/IjUTI/yn9tfBLS7zCRZ2/++CqsIOJE5lOqgmXfaYG4R4uWhyx1sb5s
kqnAFKxXlkBkpmQN2IeZkH8wJ6xIQiQ5Ox7Q8LF+1X1pALkS1IRiE1Mwq2s3fSY54L9ZCLDII+9J
fwxyi9YuUctdq4mloVnNI+mw5vLV7LK/XMSnhMZ4EB5M7XF4GMqXCU6OvuJZ8SD/H+TyRHhAAM2b
vfq/7B9DBIfPo7xexPBzHzv5pV8iAnYWV6rmEsxZlhVzsNw5aVhfXu+bedxGk+tZMGdNtGjVimkK
OXvidM+YvMMyjucupP64b8K/MpMsvdKPGWgnmK5Lauu/NGt0oQHTRqta0RS8nR3aahZBrFNsaDY6
BYLko0UfO6BRnPj/nwCglBRq1XPl27s3cv/d80Vz/7brnHwdA5BE79QJ3dK5xQwkdm0v8RF8gkP0
j9UkHlrYm1TSoPYZu9OnuFZn+3eoQVWzN0as1AYFaEIQtbNd2r3dKDCEfcspKtb74d+ZHFsi3n5E
jPmk1A90NYcC0TaP4XPmYGbzNFV5o/r/fWIbltDjcgMj1Pax/JdpvX6Kiq949bumQXD6YIzTyrMF
uU9e8DxHN1W9/BAcAsc7IreYchCRyYZ1YYJnXABtdKqTW5rxy1vhWxddZIKUaR96l156vLWDZQ+K
DKR163lNYzgFjyyquEQbrwL7bV9iN+htDxwmlpEIZFNt00WdSfOVN3D1nd5STF25va6u1mXyPC9X
xhc/t4wV4iAmYn7WCyPMYuln8W7Eqq2xGB08tSqXumFN5RAThouzFVwLO0QnC596SlC/9b/GursD
AJH5DtKQXAtxl4JeKsUxk+rzH/q1DErT52tNzHV9r7AXwDBqC2PFdkhB+4qBlD0tW6jIBu6ZkGED
/EvqyjTk/wCi2sFwKSeJll63Nv23/9l++IMwf3zb1+bu/M5QdFvqg5msE7V0as0gJa1ENOTXinfT
mRLj2CAv/KNILw2P5XVn8/M7OXXLm1KjkaqvYm4X18oco+Lf/F9hssC+xam8WVJDPRgXxkEdCnE5
9/lUjv7dzXwCz+wrLAmfQmlBYUiTSkKR7WKxjrXNDjA0Ldsu3U2d8tGy8efTQsbb8ltYwPc28Pyl
6FPTKy3HfrhYbIbaYVM6/tlE+p3CXDR+uh9kn5oWWrma7UMV/F7VZih6/uEQTBrIgzQMSBQ42/O1
gFJOQ1hQAME9YJArORU5Rc91C7or5p7189d5RCWDAKctnEdD6dpnSVcnpe8r6pHbahpruY/KgVw1
uJ48bLbTOiIbTp41Qf3lyGGndx4EZ81ah3Ycky3zrQQJJIJW5jZZSrH4Kde1eZBt1k5Ebe81dLRI
gWFdEKdl266ep7hX+nkxewkEs/2frJmI86M0N8qlRdodJw3aioowRFsYUfJZuhKMccPf9mVp3Dii
lB6da2uaWm8msP/JSfys+9tRdmW1O/lO2RC1kY0guglPzwPqIWi0dDEretP50G+d21u5l7KFCh2c
F2+TDU/govV7W/5BmH8K/vm9uyn899Cd0c9fjiiZW3Ie/gBIId5rklLPeMWz5lpLFo2xAlCBIL3K
DQIHw1MBcrBuIylMq4lDR1vh30EJqV9l5O1zP0YQcPoPHREKIvpb+FpaTBuDXKdfcI7/SGjIchvP
VCf/dUCfydcluzPKRnP9n37V61NHpGNReKe70DDZ5vNUqBWjWiBBin7nZiJT5V39XDZ0PEya1CG/
GhA9kU5lYKGGIgG3dhtcWTJ5p9FSCSVQVOGiQWbGHGC414adaCpPm4eZgPufHg+aCRRcc9FGQyEp
y48BAloNGr/6TfIKHtQ46lG+btC9YGsJbw38goJluOUsU0Vxbx+QBSmb9jZD3Hji8UGMbVl9KPma
l96r/hN0YNpBO8FrtYuVfZ0Ly0d4zXtTmeIEIQEQYwkZYPWeGFhr/ICYxflaaogpJSNgxzSO30FR
7M4E4zSL+AZW9n83B3vZvkAvP7Nf2BDLsQuyR0+zGBhwlN3vE4x4r2kwjBtz74bIB9yPdMezJnaF
3DtIf937C0k5hzdWWitcNDwgfcqTz0puphxW5BhKeUUyx9/GDfBLdA0VQwAiIZWITH5y+2OuqekJ
gW5e+R9J57WkOJKF4SdShLy5xQjvoSi4URRQJYe8RU8/X/bE9s5uTFdhpFTmOb87KFA6WYCdqGt8
ZUwtDHaM6I73pep7YyniNCG4EWc+V9/HjTzhr3Jk8i+GpEMkkHxA1b+DsV3zFtoLcSD9VfiXOBPd
WSVXG534vr3xJZQX7qJ/HFXEyKAzWjiocbAB2dVerTH+aAuaKXo+alwqStj/uHH9bGm8vlId1eX4
02CnVP5RZvxaCLKNBAEAXnjXtf2Auo6OwJpm1QrGhCqf79jePH0ppFx3SkfYETBt+B5RIJhH6haY
F0ioCHXjsXsAoVtr5DHcD33jX3FNyULcxTzBaYSdkY2YQvgivWhyqPWpfGlsP/B5POhYGLZ8OuoR
xHRwOSLZsGMgzohPyzxd1hIFmL8ETpcgXLnu9rpTp59iOiBURfbH0jmpwyolyuActyNn9gNSOvFP
wYFh4/yYSFviQ/7ygDD/9iD/Ia46Uy1FZ+ZRHkE1SXyaJPAjKfkfFPzYaIER+QZcOLoIbuc/RrWb
c3Z3bNQpfVzrcuRBjO9JNptdPgugl5215yvEDxqWCndWda2uGpa1hr0qemlrwhBXyNNFEg4BmAL3
o0Tm6CPkYEtmNZ7wCpnGhprnERFe9WiYgdYc+7MFKEvhjtrVxpKwIyCaBrf7YjgGe0IwqVBVf7GL
YSsa18QO46jJ14B4X+zCqMoBL/yfkghc9vJ/5BFwR/vNfgUS03CoZVgzwEmb5eeAxBDAUkNi3q2o
/tEpsskrsguTCllDHcDcb57iz2iD1RwNLwX7D7E0DA8HNkcfn+7ARcggY/Y3vsiPi5+CZ5P+oVqj
HaRMcELwBSGXoFqmV5WClULagexSYht7m+YHnO3c77j2GQO/+Zn5e9OSrHRUapgbQd2NEGlyeeke
QRRZgYM0CrU5DSZrhNIEVwqpRixS5cL5Z4k7h/QVDYWvTGEhsYXKW0Q+pQ+6CqCv7OGW/zVkaE0w
vN4C5DKSdGj/Ib3KqTbnOmEXc/q7BtWPJkAAlB0UqXk3avvvUmI3UPEW0Vugh2JXQ8DUTBEzwL/y
uehM0djxIQwewAdCmIp5mSdnj0GTQU03rgh4EfRG/+RMAZaipAA0VRCy9NM4WrY831QmdCuQlHxv
a4pKFRaY3QxG/aWdyyehqnTGPur7BbARyiEY5cd7+j6kMwjSeQFTBfhKgCDqNyQn0GhcUoDU2ZJ0
xyW3C1F3CrdMcN6Gah2iefEmhJZojGEPm4k+DjHXEpsmPeefOpEn+Tid9RtcbLgwiPmkKicRKCWO
iWFtzK6xXIuANo9U/s+fMG1IEubw+IdmSwSUYZCGUwP1+iEIWuSYUOJorvX998ZhjUKBfxlciC96
cQ2Z046MAvD/ijBvHjExWzQiiHNoM+n7xRa1oOHaWQs2M6zNX9Y6eWg3tC4ipUfkkjrYLVHB/5DN
JAl4n8UI7kLHCuxhX0xCXUqDDCIAAOqx3zx2We3cQOcVbGJtIXoyeEEwZFqNfBo/FHCDc3xlP9CE
OkDsu9DU/U2iihSGwb+SWdqyu+RTW4i0hGuY3YB7YPCqI17ReQnl0ZZdnnXTUDKDuZC8QWAMp+xD
Y5tc+uNiUaD8jkgLS4Hwl+ky98dtP84NPsREZWRfhlMf00b2EOps9hBgLo5zMbADqDl3JeRYkFnT
N2OsiZqnkZk7358/Mdmhe+8l1t/dGtZg7bmrEnBUgKGr+zoBKa/FkFnt4Vy7OzVW640I4YBuAvRT
MdqpMecAkQQEAhJJVMwyboQ9UuYMCSzugwhsbhcKphsQXkT+mNQowayJnM5AlNmnRJLln3A9dBPq
KSNa5/aiIwvLI32NVHMa/iBag9JlEtPyKB2p1HwmWxPZhWaRABa+3y+9tb7ib6ppDYna74BnkQxz
voKvgVOi1KXBR1Yi38tn/VSBeMTd++Y3OtiiQNAqzEor0i2ckDMHHZhB4AcbClsaswW0Gp3IAUgB
Aw4I6gVchOoMKC15JA+ePf/qIXkFpkPbAZgK5LVqpQWd+fCPfpapN4nlCXeMUveqcX5vDxWCk2mX
ijgBNR6rNABklrDGW+oduAJqHBwfV0bmuuQO67ghGNhwHs7RE112dEOqvwN0F5wlHxYodgwMvZOv
2IHowYwb1QYgAc9BN1cfhBZAd4P+ld/D00xXKAQYXkT2DUMip7I56s8eqYE7Rikwjjg4aQzXJT7u
VZASo+PUcRVy8UvBoNJW8OTSma5BCaiu2O3JZ8CIgw2Mh/HkXefgBPzJTv3F2fe39Jl+Y0jbiWih
/JSQrEgHxDekEOUTceSTDIay8c1pEf/g/iSJEqU0LSxHnEIE5LN8dtG80d36yfh0egGerxeSABBK
jZyDEcxW9hhu/hUsE11fsmL/7rMNWmeQWwRVVCVUU+gy6xs1ndTNtG5peXNhWw9XueMLkZCjbn2K
HyEF0BZAkGypwwkMr2Ta9oHDh8eQj0NhSI+rOpMCbolYxYdGMYmaSyIpD7zdwYheuIBJ2Lk5RRBe
pajl2IupIIWu6NgAazUYEwFUgXR6ZD/dqtwgY//wf6hk+DIYAlb23Rqxtghs2lN1oY+hEMdSkoIb
zoE1pT1nGTA9OoPhJkg8HJhAfXOcelMhZkMtNGXlYsH6ID0qSffzDoADNLHx3JobwqGGP0rH40Kj
JVGOUJEZYvb7Ve9H5+j2flFG4I0jCW+HVgXX9w2CCfACa9GHsSCIcVzYdtF9CnmwIAelB6mQvxBO
rBmmxSJspqDBGMtUPdx/8NX2wd4Qb4AmhzLPELyBdQ7oGUvszNVRzNfidMGwTYwKKASj6RY44oGk
cYD/mpnLp1TmzSWCFP+ldWY3pFF03J44FujIM27Tf4kTjG07EO0CgY0IVRBZNUkfGHezPTQzJFQC
3fmNINbOynHMrHVQvWgZKX9w7Cw/unhOoeGpmxNhyiEm+bOgpFG3+T+1SuGCksLVIGvneO9ypkku
Y3xF+A9Lesgp7YHhHClcB8QdvYuBgZ8HYQWgBDa31hU3Fm8Vq1JoDNnjfeZ1RyNbnZvajjpAqBeX
RAp4P3wc3tcgaIEiQj76eFvJeGeeohBLsZaylUZR9PoczDvadrDS3BhX8YZ6np0qmg2IEW/hlVWL
BZBXgDbiEeAIo16yQhB/XE7NkjpO3rbhio+nbhnXuS6ERtvYA/eTInbQCKemoN+TRRRN3EW04Jh3
1uaWaiW31hlx3Cx5ihfObiIEwCGF3FPGOwU6mK/fPVdzFNfjBnwNuYhAgMtn+AXdkhOUV8/YOtT7
qm3mJiJ6lIM8okKPBoiqnUEvhfbYp3IisYakF3A3CTJ/ykeDJkIJ96LaoxVJ27nD7FwCZzFzCxIg
UkT7xc+z+75/4wm6Q1YMTvPvz4R8MnNDpOaMU4SdBGWBGENlna0FYTyEIbz1kaSsfGsZCh5/bKA1
78c1EZPxq5moTM3VlsMUAynljD3tDuwK8AUrnrc9al/8SJBudFVEz3TYq6hBV3xQG19DP5OP0ko0
7tBSyVeKRwCxCYwmuvlk1ZkT+iaMQvQ8gDyNJXQDM5OiyVWyNWYsz4Nnm+MNCGlh5hSzYtviFNYn
RnkPMIgjokaLR++Gs+o3hjWCxZsQfIOkbZUegEDjCVCag9w6E2FAomUjcIZiGMeK0LCoBryu6zUu
y6aiFBVSaFYolacs5JVsOT5TJemyijtrlk0QXWj9pPgGPz8xw4M4lOzBSeOEW7Nbo7rn74k1+Tbw
vJA9A7hEkX0WusM112jIXOeGi9kG2D7xofgTn+pNtJLXpMbMRFmGLBC+jDadslWmr6Zx1hd1NAMf
vvWfWZ+vQ3lS7Pq7us63PVB9Mh6mwbRZ8TkjOi36SXgXNz4rpDIcbYM1OrYAfV7RyiJofUGQFYlX
WIL51ZqAgwzPsz0F82adbCmdRxxOU+0QbJlv/2XM+mUz6af4rncedkPaYLKEZhY50qAzIjlCmpiP
jEgkwP4vld3woIyX0sLZGwsOqycJ1xUu5e6Cj36/exRkShpU2SIP7l8KXfCiJXBDQK6YwG1zHPpI
gxjiQzvHOQtWRXjxjgODUO7gQCGLnu2zhAlvkVOAXjIW8tyemZEqJt0QIoBwEctH5Y21WzHHjcHB
rUyC7zoFASVRcZngs2fmJKT8QH9LyOYJrgPEkyw7CMkdjR97DJsvoYlXi5CRWXV4M4G4fLSP0B8n
92oT7WyE1luZJbi11zIM0K0Ff57wlFn4uJfWONzEIHjMaACS+6WG/BEh/5w41hwJR8Dxje/AGTvM
4mybJel2fFvAugK87qf4QSgXGFNkRQ1n1Q74LNuROUEzSVvJgCtGpVAhJ6sARznNq8X1JnCjWdKI
xw9kmf+K3YHe7QnMBUEQErnDN6L0fLuC7RXjwGiN/XAcnEViGzaDsxC6QchCJZyHdfnK/JFDOctg
MB+7Sz/qemKjdzanyhEYMTojjHjS/SA9apl8RaASNtR+TR4Fw0h2H4S/BwcQizvoxq75IN/pxjkN
75ih0QVn5XBjsAGJAcLEg9lnm24IAD6aR/0YIHqsJ+zv+gbgf2DgMXfYwUQ8CXGmHOnaeRcwzDdD
5XH2cONEQh/kHUBZNcsIsMwuER9i4HTvxx2eN7ecf3ZiKbM5b4oBj6hCSt49xbEHAzGqHzXVvjkm
LzMk8JMoOxk/BWOKCMV0CPLjBZf5LqHCXBdH+Uv6bvRD4YxjH2Gb9FTUSQ+YY3Y/OkuawpzrCYk+
LBjOBGtCXw8QKGj67l9Ia4/Fuxgj3aJehOcjTxIPImU/+RUcw6RzU0YqB9/fmGze3/g+BMQgtF8D
iKQ941D2P1PackpsFdjTngGtmeWRcdq0Tz5ftXd5IvWIJTVCpU9TYv96TLGtlsTItCpydLpsTdhn
5hxl9kZjiXgXa8319owDGzJ4KsJoJhPRwqG+4Dgxk33PAkfvcAcVDB80aeBD/NP7Vbfwscn1C79J
+FDv/BqkJ81w+v35YDLBj7VyXtEvdBzCUw4k5UWSuj9lzs9NHGxX6MMr+sYMqdgbj1eJ6D5M55zR
g7kO2gPnHQJqfo89hGg/wAMU1hz+frzhc0EVAjZ8yrH3AzyZMQyaXcPi7GRb760viML3N+c+jfXx
K5uz49cuWCW/7pCQh03xVEszAV315BGDZiJUQbqy0s5CjXnjKNb2MHIAto8/TpxupLLrUEsQWcdB
faw4ausbJwSY6HsWTOtjt1bZnGryp6KpNHlR32FbAGi+oyu6xBMHM59Jkhoo3uwi3dPRCTj8Tz4C
/Y3xDuLKBt1ER17T8xB4bdP2fA70FT2FKxU/hyU/VyPmhcYO/4Qu4giySwlmXvwHbgcL9r5ZBTPO
USQ5Pbc2WdH2YK8g7rV20UCw7ZCOMAXK5ARLQAsoooGAIoIc8EKWq37PbUWjI61RpXcrkgKbdbUG
hhoRYX+U1i+muo/lxTZYqti/L93kIi3YiIiXgs50KfsI3WBu1IRRQdv6mw0Cow4V3viLg5lRJfKX
taJgxHpBhva2pk/E9cfC2KKq4KpKDG3BtIJQ/SXOlxfLHwwjn5HvvvJGzPBAESmYBMSKDxoGpjkA
YQajQ4R1l8AiHCzqPCegkelRSzFnQT+8otFBeEWEW+enw33o/4h094FxqtTuT6ZUqnDgxDIzh4sI
q++auHEbHmtLRiHm/PALo9gMZmdS4tU5xZP3dJhSfd0Zo0P1Q5pU4v5hWwxHm2q2QSSlEvzOAYSl
bA37Seo7DF481f/8VT+pRLswkaePYILudKEdZmS9oCqWno5IrkYVzRgjY3QirsakHXTWw6lgmgra
UFoo9ND4T+X5Hxg6wiWCvvAmzl/ZlHk5pCWirsKKO2ufWHG42xRkzlrdoIWwTmRRdxPiw8FOyRqC
/J1+yUTow4qCk44XUPj23T8+/CXI9V/zE73gFw/D6lHBMkMaTSs+YswIATHXJdmCR9GKmwsfKiQ+
IpSN5/3CWXWXyB24JFMkxyKFFoztKN5jIKpY/IdJWvMiHqXgD3PYy4EIjORXiK1R85/jrfpvwlR4
hIVCeYciElYQuhQWyQmxAAhoDVkaWS93tBZgr+6c1/oG8XTonmmYO4LD4AIKfJg945tGIIH8zkBR
Bt9YLbWzdvMxMP60t+Ai+HDWt3RON6APuBXWrDyQAX+HbXJRu6CWc28J5Ix0HQPPBVqT+h5xc7RB
lYq7mCqFzoZxFrC4DBbmTP62N/dkyQm6z9erwaV2KCcKCZhLZVrOUGpOOI1BLNFzLMgkJ2qWwXNk
2tGIHb/QumDR4tmOv5D8MgSV0pcrbxOzK1pH+c8HaqcbwdjNI4EXIgLKIjRkAu9PMjyOS/E88Tuk
GcB7fpGbdUDDpmMbfU9jiiWLTXrKjtcQM0bVa4+Bszfhvb8OQNNrYAX7LrnFyiNv1OAroYiY1yDg
MbNcepfOa9fzwFRT1gZcdrBQyYrzyLbzye7wv4TfvD4HOEbfI9KpzYm1Ia2W6Gy8G+7D/qPrn5ZX
7xYuc+Tx9vJfsBUmVuwe2po6wy14CJCzP5G+MGljcO+IaW9MYIKKcVldOEFOpKKxG8rL9w2mjdwR
xwWpM64fMCEQqFHIpQ/nwR7/0XqjCBQPKmzN4mZkvT5570Bazjbh4xRyT0YVU3YMKBNIRiUTlmbt
nE7oq7ASrDy3u/mbfl5trCuMNvuBfb+f/YtHWXEnc2qWPOQjYA3DqQtIAhMZBT352Nyr+Ui/qaj1
rhX6LbyKFw8I/mQ8yl3A7AVr7JkjyZiaYpGPidf5Foy7vUA7WvwIvNAc3ZsvETCOb4Qn9slOIOaj
kpS7FWof1CtiZyA+JP4Bls2sifYMGfsKaUExiKOTEwJHiZCv4Y//7r99fIEMBw5uiCHBVE3c3ZLL
cAjm80HRUhpAjqIiRd4HKUPcPYoHYfqVj2KgUUw0MMcMum2YbEI/JnjIoB+qJVtMT4ocCb4sXVyR
ywNHhUiW4kxaFFP6NkIkuXv5GDUYhwDTIeHRn7LND6N8OJJ8SeS0ejBnxLKghLYJ9WdGx5T4MQ2D
IjZJjC81rwYvM2ek1nh1+FxZrTozGrRFKdzuH4ZRwINxvlT4ntgWZ1gXpy+CXhBzVUuV/xY8jf6X
slAP8pcjtqIJUAaNwueg7DDLowByX/ksnX3V3+QbHhtgHIPyh5KUGVUghWDjPrbJbzF5occFbo85
UDfamernHwWpQhQQxqVg1sRsxX7ebRmiwNAjrFkib4G4Vaoic6q9rAWcChAPqqGZeWGLCq8cwTPu
YPznaRs4Rlxh2oKMbABaYk9wz1zIKZxQQLHvidggHOmixlf2grAFqcUBNtzQ4OGaBL3EkIUZE9jF
WtMe0ggT1rHn0KddBBtw1ukTaVU0430UpEcbaUWLnk/fmwZrLq7bKyOABAjI6+R8DsybQk07Lx76
lkqWnHy+5VUXdHgCjwGAS3AvJvtH/Y3oYiPcjMYeKI4yghjF35aIkevwYkwYjnsGfPxijaR8wrB4
xbIK03QMfrvre2adJWENJQpyBv9EwoKChcw4o3blYvCxFaFwpEsIqA5DcdaliCi5din6HmJOOOCP
xYqtfLgBfaKcRAXC/gYIKOQZqGKO7OE8e8K8v+NtaeSLOVUwjlwAGmpPzOSM3MwnwW+4owrbEj/u
5qQ2yRZ8S33RAyoI9HIrppHQC7PKqHwmN2n2WeiraNnMLQYIcQBA5hD1hUwSTpuKByEPFA8RAeGI
PsVmHjGBaAxWpYFkXOgJB5PLZvqkMwj2xRfWN86Pf3lNCGAZFexfmI5mHwj3ebv+ck+c20/P7DxG
yOw4QYmuzS5g34t67+MIEKOI0PX+ZgdUVXOLswmcouGBvwM+MbTOuDaXfgX7PPtssvEvwPHYGjvj
cJnN6HPIjrNG4WUARDy+H+YeCX2V0caM3yq+gFF18bjE3aivxhIztxjzFEFghChL8CWOs2N6LhcR
ni5HRJA1P541iSFoPOGXQv3OHLPmiyKD9I5d+iY+KjPcYJFcwVE4DYol02vPpIEgQMYOgyOlcLZA
IzSvuTUv/hIRA++cyDVG1NiKTYwdh4MTUTonFpJNQm5pemoXxTtbDVvKZ05UBdsCyEqJGzUCbGeu
1/8OYggOcaplD+zRuADBdSlrVtmV0v7GSsqZHmhu0H+LgxFc6eZ/BWv5jnbXWYPSqFuqUnJGrRHT
0mGIUHAipl2Ffx6a5803+lXxHCuAtzQUw049ork90VhQjyTEjxIRQB8j2Bd2vORKf0N3asH0kiQi
IgGQiIHyCv8kul3UCBQsLHS23MUfIBGMwTx/AgXMSYi4EYC6Kzl1OQnY48wJ+CVZquQqxA/6Lgp4
HmcRgnDk38CWDjfwUvXIpo0t1yKNkjyPM5w0DCm2VONfHCstVfWw9hETurUdVSmWv/hhIsuky5fH
ae+iqEW17TC2Gdc4u0MkCckaf0g6AEiFtQVm5clnG+IPCBD2QMg9pCDDCbUmTQeP4q89Zf6OtLCP
bE+A/ABspdsdLEQGRC/bMzSu/+Y1zgiKZVxE+ZzwVxhNQQ8NxD743Sl1bFiIYEPcPAijyLMIZg1j
JBd0kuHDntpH0PmLdJ4jVz9aCDwtcrSJ7GM7AJSBbyE2fR7HeIvBSxfpRuwT8AgI/tk3QuuATfKT
kkw4wSsL3Ky92IRMqjpid+gf6fvYHIe9NMfO/hKrBIKcTg/hGUTEjZIx9Y6sC1oobMvg3vTuQp+v
d2t72wiTM+ZquMN/K4yG8bOS9pIIUyV/CE6V94RKsbcVpMmL/d1YoLvYAvCxF7ETcnkpW1E5wvAZ
5xpG5AXjL728rbcFKxfA5wKxE8tvD+YcPvh3jKbzxecnkgPCn8/J3UTcQh5HcdXAPRbAwJvqQROo
sJ0bZ4VrUT3kFRMVXbKbXfrAlfZXb73RsLTRMiWus2cqAPgha53crZ066RZEK69OMpJRxJvTS7gn
Nun3veyoM0QtALj7Y9+dEynxzHqQyQsXDBcmhLFyjQnpZ+fL95nw+8RzqpxdPNNv4eibroXzDr0U
kTJgcMyyZ7AiqBUj5AjTImg13/VMkzPHYCiaa8wxHLCVvSlGwJO3IuaI0a9bKsmLGCCWLpJtvqeu
c4n7YmgGYk/tGp3SHSr0Kb3KrEcQf1OO1USjnFok68oNSdZ0HpDBfU33E64YWKagbwjEXAYqGPkP
YonPA4nCLs2sav5JWuo/ug+GDjyNsFMRZyHmA9L9/hCCRwAg0Iuxx+oOOzfNL2jEIA9YcsztAeXb
w9xC9SRAfR4FLAAdwrxp85tslG02NlYOfpoJ09ORWKKl7GG3QpGgRxGTP+nvKC5omoc9cgDDBNm2
6b5c0RZTp7JVsfSeTCsQymChgBXxfBYX5s37B6M38IR8ZOTcD7M6xCglg/MpPhZfQoCMTsAlC2yU
Aq/9/KBYEm8JecZJZy1YuTqTUiuL8GzSDIwxBQmiBcQS9Ch0Twi00rl5ZF/krGaF08vrW4xEgPUM
iAUEQKhVoiEQnAUkTsZFYrlLa4oWEB8TDRZoQAd/rWmCHEIzwLpmL0ZbxM8JOoM02T0agjVITboJ
7lS8N+0GVTxNiAxOLyIW2qCYBNlnT0KUoL0ypNZqTFiEMzfY6DA5o9dCFIObvmd5AeiUcIIJJ8RO
sFNgslc0WNDd6KXRML2X/aw7f9YV1fnIYnotB+GtvVs/KtUBByDWrnLtfFzJERPaRbOkHxnXISYU
BfWUgYEn7ZulwxE4Ece0N2OehzrJtpymYO4DIbLDGiwYMnjuH5xtTpU2AuWfJ5t4SWezkr8GBJZI
VHh3mnURNlJ/VwhGwGAZhIvpE81EOCr+JggogzUIWS+2Y3ZAKix2cSY3EhmW/MFysampnwmOI/Z0
SHoCOYyQrtAkymDPzeFcNPbekREFWxAkDj1itbc6mUELdUs9JwimaIVyrurXXCWuGH/wwlCG9TSp
+hVCjM1N2dMusAU3BMMRvkKe3pFbG3HV9/F7Q5AMdxSIDswOvJE1AGlmCMUe2iUEbTaPDD/NAcAm
i5REgnCOpgxjIeyCeItV3UJSTUmuHOeblNFac4thbJjN+DHZhcrGB9Drk84+k2whhV+8CJYcCmCV
WcPZmtqQ5WIIJwGxPGyE0YXQcZi+s6B/UNSx7x7zBmkCwsQIkQxCBf6eU54ol8YlDwc5TJAQgOBd
eCrUOzWlp+2QTbEHcx20W3vQ00VJQUgXkPVfVldQoaxlu11S8+AkObGiLHBOr/mL5XjqfTxMLcG3
TjxgY484paUw3QLWBs5ReZNoLct0tO+NqfVIxjZ9UVP4C/nWbwKcYjtXRaNKf5s/sTSQVsEDUrZT
NSWmz+xBOzNbmZk6G5Kma9N3ku09h+K5LAmbbd8LzyLSIv6E2z7uF3HsjIykHzu2XIzaSl/phvxB
CYIoySKCvzXdNkiWkVxddHuYSu9mVzLPElLb67tFyNIZqt9AXYVlOI7kyK2GYZPS/ajp51h1JiR3
Ih2M8FJVz8TU4ey3ihUvpCrdtsAxsWwzacGZvluYbDmaVkyNKE3ozt9GsplpwUq36pUJNN8OmN6w
a/fciCzH2lozpdJvsXCWxtPJ43OAaK6K4meg1hgLdaA0JzkmcTzzjILC1CgPmSOvG6mnu1QqZckz
KWxKRNRJWydhiNWw0zRqUsX/VT7NX+1/Vi2mK7SRvtdf32q1iBIqrGgXehZayNJZ5ZYJbGVsPK1Y
y9k9l7JlGQJ4kO9R5jbMJYaZVdIwAIrGIxwOaSXWdEIWJTHhPYNoPQ05aaJci4hqWlVRYBHUWHF4
6OTefuSDme1DBr7WsGyZPZLD5mi2yTqs1/bA8aSFPMkOD1Kd0nAF8biQVqaBPEMBp0NNE8QtWrdq
8jGHSc/wwwTYjJhcNfUWIfujxTka3pQsWnHR1Q703jBEWIXX4s8HKOiGfux7PtYKBg2gYvDsUZsS
0qURh+pMwjDZNKXpiveOUkbRdG4k/WYyVXgNv+K5mYekJ8dKebWzfUD++bPqxAz1gDB9MpVRIPkh
GEPmXxwzmuvNe5NIzlQykBQMbqcCuH15OM1BJ8hneFfXUiGJ02rusoyQTcNt51ADFcUo87tNx7Nc
v3Gqdhcntr/FM9ORBdSHP2UhzdNq7nzSaRgiCdGGiV0zpTZ9b9/WZ1R/B0N5fEuMwun8SVYB63TE
NVcAcCEhZP1nJ6nYYuz22TOdLnZykmWGwgfEaVoI7JOWpDpstDRWi1lrqq6lA/jYzAJvaKWCSdcx
jq2BBjRzN+JJEWvg3a71DxtVRUKy2U78iAlngz4P382t90x+vWq3TSSt69qGxXLmqhK+Z3JNtLYV
7QIStpRYe2ilgi1F6deBpwMDVj68huKPdYOl478fXUk+RmmW2zBjUEYjFVQKwdxL3vDgnHSB2XQz
2+Fb6yXDJiRnFnbh2dDC3zKxxp9cPdg1UdmJGR7rACqwrPZ2CU3BEIE0SnY6Q0uctLtbJmHnqo+g
PCYTs13VIiizeHg0h1HVT1JK0YjIDfpiPZl0PLZVDgm6uuUqWlrrV9cdrtlNbuHRh1ObIHjTD4a9
imPXzicogUJmTX8WQbxWTJrlz1alVvYySot06VRARZH+xOvmE9cW7uCR7IF8sj1xZiiteYGgdm39
ZZmr+Bw78xRF2htmWwfBfDMf4C83niEFLsWTVX+39dJmapN9IYAkAsC0fgCUNe/Y+y8WtdRuMFXq
pOuHrz5YSMly0JYWYyKYTMFi5P9ln5PZ4+uj++mGK1/AiBk1tc37SyZveWu+ldQtvMQ1GEfNaQAN
PEyNv85kfpQu/JsoJLLkUGiXwOdAB9ZqL8l7YSLsgfbLonmrmmMHNISECyIecxGlObV0BhoNHWXi
rCV47rOt4kXRPALYUY4RcxpoW638TqMLW66qbgjoN5XlBzSjWCuqmxLYZO860C0HLbhRLD7q2VDX
POiGc/lY3wExXiA/+tRQvvKKWWcDDS6VqvxAmMCeV2k/jWinm0mLFITtzT504c1kOlTiVhlGvzVC
z3qlZ0t+/pOfhn1m3QJQFJm0UqBm8zvJXlx0bllkw6dv3vlFJxbbOh9o8KOlHp+45Y2Gc80maYxX
2SeFq+rnz3tRlT9m8xTHh1lTMMdQ0iLtSadiL2GJyGYpIY/aa2n/+T7u4hUlTpwTUkr+LNLHVSf6
xBBCvF+m8ZdubUriCSCs6K7thZO/IgKlAiocEv/eSGr4FVqodJi16l8LEwpzyE1Q2bLFFo2kjpeS
26dk//IU8ZpVOB38A2vCY56XslSyFa8fdARQnFIgp2afEBcVzSgEQoVgCnXHjWANtP7J4gOpJ6+L
KHs5gZcwq8XnPlTzd7loQKX7X1ZhXD9SBKRm+Bt7X5W5JwlAuaTdrxbc2moWMSf5M8v9ryhYh92N
f8YZlgW3+0ePtL7Oqbgzmy8HI5utyeJqqaQ4GhMUeJzrLEkhtcEno6/EN+y8Kxc8lFC9bsPPua03
abCN4l3YzVPrNmRM6+WlEcLc5Oq3QO8Udag8ChpN4lwpfu1hUyHy+MxNby2rdNyz1pkm+cLQtqV3
ZNcMAXyDXZf1Iq8kdLY2t5rBPt6KG8ZjM3CsvdVzXh8L4tkLhp+TM0rMKe33oTf3cQlrLLt8CRar
qrphvpK7iYSUH6BAZ3GE6jzzr1a2CMyNE1+i/BZoxyZ7quohDumMjZjmW5dBid4HFireahzn+JLo
XTV1XyIf9IclZ7CRzSPT5pVHZrbu4x9dO3tqPXNUYgyCel7aPPCJeRZFVqIMqFNQJ9fWtWjiZ832
qPx89EVa3538+C5QNa10skUKDvcp+9wQzcLyqmoXHhY2IAA0bXB5hNn/IL75bmwASnYTu6CVH1Rz
lQIRorJCoV9M2AnlYYbbQVy+csvgqM+P/odeHW8PzRfOkjraGvpe7VKxsZSpa60k/ALxT4j+1pGc
caImZBLDGvqM9ZG/W82V+EzqqVbXROhikmbPePuMwdIZQka8gL5ozTXChLTY0BVzuHvDnBpHj/Yl
iCMgBKhKxGzhRfPet5hUC5/IkW6WdRpydQ1enSemWYRfDZ11kN/M4aJE5vLj/AbsMT1KPrnTV0kR
rt7G+9J3PtGYFHm4w8TOpnZnjpi0aycRykXx30bBZp1a8k1Ok7tjv19xw2yUjzes81wGfiPIOFQ2
ddpxREblPi01cpvy99aXfGrU4Lu33+zcMXaLprU2EvtvaKbTNKSLQv9tep+HGuKJbLHvIxOwAOlL
565Rn5l4KtWuJd/CZPVgRPYMvMfNpOSYjL0/A1Ci9yZZU4PkRAzcK43v7g2kw9QAZ4jpMQ1pnFfp
QGnakPVD3EEcnz9psZS19qcu7FlS8piqqOoQmpcGs7ilfiQ5RIr1LyUm6X3ARhIQv9L+Fs1eVI2G
SvnaK5BHkFOeyVnGESHRv33sUWjcNc5tVoyveHhjWoxayrGlSjb4Hu+mm2RUkgOBCjYrvnEA82zc
ZQEgLkBFWU+dIVw7fbu1GV1UkyP7WVvxrxRRMZlo3YsOXxLdSqFNC4sDj65Nb/nffEpZPdgbi+tX
EN5FMjgXppLQmZuoaIYYeoP3k1NlZijvW8ay1ro9GWiaOfAVCRlMEkCWKJQIRaixnmPYw9XNzMs6
+aogi207AZjepgMqYf+3ri8mqFr+3eCCemc38Z3klQ57B/mVt/qogwqNmm0aYn3KOC8yhlRElnhA
xGUIrWcIMN51aDVawkd5FjLwNiV8URhNFZkIdQXjnffeigdHCrudLX052E3KIlj6aIhjnZjhhPeU
8Daja6wcilKfXfFUvI/c6xE/H3KmJXIxVax+pEpUqoyS4Oa1PaB1PpN9ttFXYcgszmHVFueCT61U
AAHhwWkjaHHcWah93ux8nrb0I9A/rq2UXdvGX0hWSAldrCOsOLnwlUCGNniO0DrxxC9UsOTMgfmz
RMoKo06CbPH2y60ewF7IFftUwHSrIF592H5EaRJ+ILFbWsmccNfE2QZxP0/bpQdYJnqaXuFsjqO5
GQzjJhQaJT4NDqWkYDC7YlKZcp21ukC7LB2St3RvfY+8PPII2GKNvj8VqvqnUS9ab/g+P5+I9ymQ
FRdsmO0lJ8yoLyKXLa8uvhP54HghE0Qq1F8wvao0DiSaF1N2gw8AR5TpKNmla/uhEOiGfGV69jLV
8jlB9VX2PnqVejFy2GQnAfhRTzEbrXik/BQVNL4xmYvMgV7GKKtMuPjepoiovUvv9CATKnFWBy1D
H5r6c7OuNh8GNVEyE0tBBlygMYZJXmtNAXAHRK2ExMQ5+IdtfI2ydWulAPx3YCfw81Gmv6/JoO5y
lOwez6Iuaxs/hDkMVZa1n4CFeBoxeYb8KDf/0XQey40jSxT9IkQABVfYip4UJVKU3yAktQRT8AX/
9e9gIt5mOrqnmyKJMpk3r5niz0rgDZwTnJI/mQmDMZ8JTYm9Cl+yHXucCQUMkSbY6khyqlUrX6xn
5lkebyTsWo9l4nz1AXmoqn/wG1gONhb6LZuM9EZwgzbEhlA360L4O5MP1dK4BG0e3CGVSsr2AUl+
X00wLcFMRejhOYnSJh2eTYoXN+wfe51GcBoLLKkcsoqi9DtIa0hDcbMRxvRqj/RLtmvcApONO8Q4
E+Gqsihc5hfDrfYmW6Agl4OeKIHRWwEEZA62SS6YUoBMGisH8Am4GLVal9EqQJBAA0CEALsVdaTC
RafBA1+OL3PBsEEJ6yTG6txwgPcesWnNvPrM4vgx5tPK36V7HCT7uNTbgglS274XLCRuTmeOdlb0
WpaSKp0ZOvqynspY+e+BM25bEO1wYcSHN94pxwiKAUqPDNvBtvgb0Wkmfr0bKoaycjxOOlMYy/TP
eYeUikcr2E/WJKkTNYDVArJ0vqIv1Ppf5U3oCEYIQFwmO8DNJoywVyvlSyDo3Ttb0PS0SHCmHIsE
+T0H8hDBu/Aa1A/DNTNAbXJk9AAQRUxiWiL+SYEz9W4YXp165/RcnKl1jsvgy7eh4eQmdSu1Q5/h
IyFOrgtGPfpvY0zXOmH2TvQBIFo4EDqG6KAPGckBtlghZjWOzdrZDCX+F4P5Tbc2oUVy6uKtqVcd
gdke/l8HmdonK9bXkB886PyqOG8AYJ6C3CEgAoOz4d0ijTrkbRspHrIGTVLAtUhuWs2fDfNPpuDg
FdAxIAXl4IPe9J0k0COqbsNJzOc02LVWwrJpWL6WfmkAFqjiOz/fDu58jEeJrR1GPgyIndl+T3za
qOrBDh6M6VGVj0n5GE4PlXkW6X3XHg1Gp+7WFJcQsqCP2ozbshPjuc8wI6yGfejBQKtgu/7JDM5c
S9VEokY3/3Q+4dEIUuJq7ftEonO8cyVO+qbQE1CoLthY4nLKch1FaPeITBT5MdSvGAmO8pD3DX3E
jG+83FrG1Y6NTddSRsxXi1uJS8BKrKNwUdIje+W65myyw+a5scNbWoU73QdQI9P3rqXNZpGMXc7m
ING21QgQDgPxhhW91pwYG98gXeyv0Ed6abcn8+MUdofoamG3MT8ivMn+QIFwfNob40Oho9WQcVk6
yc6iR0hLYq18tnDogiGTu8dM2KMICvIO9fYltl6BJON5PiQuBk+KZCwyMtAVktRXyWtrhataFNuO
7zK0pl0G1JNQK4gUAZp97cRwP1H6W+6/KSTShYCGVn2a7cvsLOfQaWRupyemGX129rlt+8R58krr
4HJldP2DlVzVCMVXnMaQoYlLRzN+mvau4uzgKg3Fc4t1q5EWUMq4qByo5VxUphRb6lFnghBu0YbX
h4Z/6R05HXp2eTPAnLikIbkLoFrLPe2RsZWnFzbHEPtoFhit+P59YerdEGM3oo2nRkB3Q16T1eIW
f0ig7rZOdpB475N5KShphAKlwZO888TmXh5DglbGQ4Dz1NCZLa9ZqW7tkuHYo5nqsE2yW/OM251y
GOJTqRhdvi8BzHLbIKkht/UlsCBmAzDV1Bi94vOJaqcntbZp0KDGlhZGEnQAWqU/qQtf+NqG65Eq
lmrWTonRLZrHtkUP9Grr4TktGRDrkPyHCJVKUzwXlokMeRCnIDI2o9McQdltI/615PxUecG27OSr
0u1xHvvVZHi/ud8+p4kg6QMLJVFd/UrvHds9xvGC17WiWFn6UbczjDI8AOIZrH8qnA/k8LoNmrPd
tb9t9hqJVd6jps32Rp3cBVO3pmgUJMoMzn0eAKm6b3HzaXZ/WQsVisJ7QD2YQqte3qUgyWZ2jPMC
2+nBf0qA2AUfmjSk0Jm26I3DgaOeXblU9q3hnVyz2UhuErNjrKXOchB32NGZNWFYLV479PIBnn3d
POGq/TaptzmnZNS/yocOHnADTI9tZh57s19n08ljQVnmg0ySNb90Hgx136PoOzbjuPnvRkx6ZMMr
2cOnEpqj9ee/shkq+fLMG4cg+bFapcJdL61ZPeCbNKLHt4+qC+9Hm6M7xYljLLDlj9HFNN2+Ka0f
1Fu2gRSxL+AxZw8hcxhIHL3ibkRqh/VHT5Apeqf/4BLeom3UW3viU5npUS7THEbOsqasdsvjUmUI
yqDCiTdWv6f2WBpsvpLlNGlCWM3oq2Jr3KcIaHNiuoFgWr8BGNnEeJOk43csxNecZofc/AwiQiS1
3NMLbGI3+7f0K8qPWAfN0VsKJHMy3ytHJFjNgkCF8cHuaHE9kGSn/LGa8ShK9gtoSjSASEfMwA1u
YPbY1g6+VejcAVYZXfpU9UhoE2vXy12onyYEjZNpPaJvgwj66PjIO8EehV+9VJl7v1Q8HgZ9nRUC
+AT4DyKRS8PpYnn1pXcs2mr7v9ve7L9N/9UgMbax+33ZB/dODts+g8TKM63B+CWmX93A7MaJnkQC
z4XCbMa/29FcZTy90ul3qf8nudkMv3lUQ7iOnhw6GK3V9dv5zT6aXH1qw4ej3Hffdm+8ZZ4aMSIz
cG1I67sacDVQBaPqKn6eLOSgkTFDBkwmpJy1e23TodzQKYd3VcVQaMS4lZ2gBwsIlJMqLT8y7T6U
IvjOR1x7/BBihmm4yCjd7hCHRb2mps2jhS5wTWqUi5Hc2NpY+S1YU4Q8CxIKJ3BZwe4E+JyRO1Ul
chMuI4fmJWViOf8I/6WmjKPNXctBnxJPPKUD6nfPwFIHW13HOTc1706H6Id5Uulckmc/1s/aZBwZ
G6fO+XLHZxbZ8l25b4aZMROZ3odu2gdmc9XJ/F1WzarxaBOKjGoPeE2SEdpumhAFNsHrE1bw+qdO
/xyV7yaWakFbHPs9me5EX4bZbjkqY+shhYuxgFIZ95pVFLvAc1aZ8q9urH9L7dxs2nCJMEgk4q9x
mMHPyb6sTbjoXbxvmgiu12igFEGGoRQrX6iTzhlB2H6xcYf3XEGIcoP5VYj5p7B1zJFsngxDqLvS
jhGUQwS2kpeW1FH9kAQUMLIhRqV4i2alVkbqwYJJSFt2iYkW62Qg+SPt7xXTnETEzzq2Dp1V4t0T
keCO3MTw/ikzTReZVDEJ7I4z3qmp5TaYkp2ws+c5Hl7csEy3XZ7ebM+7hXF0b5XTQ9xrpFUNVN3S
SolOwoxAN5+en9brKsNATYALOkm+1sOwdWOCwwc3/SiT89z7+Hb35q227HrV+tXii23n/rbqySgq
Bs4PVzMLb/CAGi9zj/kHSKud6H1kkOHCnLDvwO9VXB/rIfZWzVgRXDHJfZN/Wqas9h4EHU3g1Vhh
Es0wbmU3c3NEXh+B+luRcQg71CxVfHKj+GYa1X0bzRAjYm7QOpu2U2LDHCDkqE2Lbst84dAEXrOr
kv7SF7a8m/rg2hckrWUa9UCNvkSPBbUbIM7YF6fIms1b4LSf2p1OSdA+RbYcthRRj07R3oepMa+J
jY0K41cYxvP8nsqDZEbGL0V7tBiNIdE3bpM68ifm///Lb0v6E/6oao+ZPCy/wSUgKFK48Q671I3g
gwd4+oqjlbvu0bV6cfPDDAC/6h7KdBmS9rTrTfsz5nReZgFV2EiI40zzLsS1trw33ZNKmRdHFWWV
3bhUzsAfTuU9UcU5qxy9nTfvor7czbr2iBFyx7sRZZZwvkIBpbdL35EIJVi1ZcWLAQ82BgKU+8Ii
uJY0u3I010PFj8qHw8Dc0YV+UprQISXeDgmN/ThtZZad3RBHi8ndqmGa7no3dFZNBU1tCC4d9L06
x2LYY1MUw1ucKix1QiSSMTBSQjlZmMY5ssXzEOJUYNfFHwf71rfp5IMaspemMSnVF21Op7wnIwoe
KpHxw93nvJqe5ViOa0siqagFhgQJfWf5OzRAhmbs7KUXnAeNdUgVaoceFZkolEUO6UefUEJeQwAh
08LmZnWsZtyYBzM7VG54mYR5sCrqoWqsH0pn1ljrxlBRvZWT0IuWjBCXg8TuX6tMMH5y8J6mXdHK
/O0zcxPkVJOd4uSuqAyn+mMwxo8sqH8MG/OuGZ/pgrq81Ly+Lj+9Up+TeiqR25X/hjbZlDPGFQGk
TQN9s8sNm2YcQjPjqdAVa0/Ki1Pnn1kGTVC/G4H1MKe4F44wwyrm8l3V3gdm8Rw7Cj9OvQ4wzqr4
oB281jw/GAK+vI1bmwd/N6kCBmuEDmT+3lGJu/bS6qKr/uR53r0xWqsCKkdrbZ1En6aeK6ZJJd6M
DROM+F2U5q85fU4V8o6BubPR7+uEjRuO1B/21hnpmXgDq3Yoj7nUEAeMl6AIT5nPYD7EsqNAVpWL
g2lX206Xu0Z213JQIOf9za8adcDv2ObRjg31mzsSzjbwHbvMbr1KfbVz8pYb3FFdjE9YVF1nO7oN
yzHQJ/rLKbiPDO8+rF7T2QZ4jM6ht7ToQBAsjfKj8L/dIr04Aw7KfCt9YH2HM9j5SP1sBkvx6W90
nz1Vupd3wpyYTWYPOkFuI8HZ++DRM8bobmi6Z4uRYKKmp8TDkqM7y8bb5aG5dXqUuV6GWDWxaHUs
58Ly9ivCfyeFY14KBpRe49n7NiWxgdbOTz/TpqWQKxgamCFKGLs2Hg1cK+u4vbLO4erG+Q40+8Cq
cDTon2PTFpfpU1/mQIsRSZ70xPlimegb36MSW3cYng3O5cCVm1yiGmIzRlbw4/GpQ7N86YLy0Ce1
uQosAPjExAxrKi7dwKaOpo8uc36W74db6SGHfKDSgTqs/mnLDiA6h0cr510dVRdm1/dZgf+OVTzF
Ey5+sbnD/xDo3U+uJhIqnd+3dnjygnrXJHjFVWGICI1Y35YOMMoEMAbfgKzyexMrWR2QJ6mqq40t
ZJGXRzUzv/D1Na2cvxAWmlD4levMveYmVB/hJjZlVXjv2NOzi9urBT4FIa0KzWeZjGpXqU/RhHRu
mQXTgkCeyYeD0RmP0u8OUiUUoQ3aNLZt3rDCl3+bNsNB2tYjzo+jW763dfM9DwhsgpRRQhuPJ8XS
lEGPj5981zLYN5WABJHY7zo0nrWCyMUZU6RYZcrosQHjUGa1ruJgE9bBNSqHTzsInn0HX4nIkRcx
40xjWJx66UsUzg/LSnYa5oOWcReOHmbfnBJZuiBsAYa2477PW+tuHOWv6io4KpXLAuR8djedTB6d
yn8os+glNij5u2n5cgvYnkX5MWb+d1aPx4SHKzseaDX8Se9kS8T/meltCic/G7APIzdGuEs3Jp2t
63wHMV2L+23IEu1ljJhMyFvqL4cZ+JzhtauIb6NsXLGq1fQRZLBucyjlgINPmMowJ1hGRekHd9rR
srDgD+h1YSmVZFrP56QJHruwxHZtI0V5HVrof+5An1JVt6RvX/xRYPzV28c2ILGABOzEAKgM63pc
9b0NRggY7+FS4vefBG30NYJp3PPln2/jvwNq7we0/bBOtAUwYtRMQ2RDGoBpPyTesgAVSbsFELTQ
ZFM59xalZJ8E2OxlwYsD9ZqCdjMX3ATGDPmTDZeZ9QePvF+ViXoFLvnsbPPQOLDkLWcr3IU80D+q
CNApGk+G37/mE4UCZ5AnqnuwTBeumCmSRxmotynqYXqR9OYb57Hlioucfh8XEf4vk7go7qoktTZT
GBB2MOBX0lh4r0KiF45DSofCYab+zN36bUjqSzPB+4mMGvNLLPC4qoq7yit2gz9siyCEGelt6Htx
VqLRbLKSfmYTKZxRSjjMFnt2jLmQxr+aA7SIf2oR3Nx6+gpaC9KG9UzWNlRBe5fLehHCAv5Pxogp
Uu6/2QEAYaGS334yH0VnkWuIZVG/CYVmv0X011zcnNBwp/upfK4YIISdQEXfTkS/jgcNTU0WOMpp
x73AUxTMWOZOPSr8pJWiiyWjTzAHMztmu0QZMBR6UhbM3xbfwz45O7W3HnsjpCiST/U4I5FWKzWi
bNGFA+4X/FYNA78Zwgl+xVq6X3PcQnV0URtEtKADDzWGTzUE8eeA9VM14ahY+kwVEkbvpPvItnsF
RyuYD99UxIAtiMSXox04kUjk6vhBMK68K3IhcMrf+PbU7Xr4f4oRaT/NlyiCUf7fGzerh6Csgeng
FZK6lOYIjyeStT1v35u/8E4mxUDTEDAzasQvlk4I86DqSthffV2vjdJ6a7S8n7W5M3Jomo2zthK9
a221M6qUvBB33E+eWFVCvPfav7lzQ/PlUkXStkXFu21YEEaZ6OnZ3rWBONjB0xAz0RfraExuXhpc
wxAeacsbGPAzCBQ+5hnWWI74K9qPAasDZjv7FKMoLiQK6uHQxOmfO+cfieng4I5u3f03G9Y2t6fv
oJFP5dD90AWsLBQdWcQ2ij3ApVreRqu7TAqGc5h3vyWPMDeynR2If1HKrKREAgpJ8acMxtc4wOWx
CvdZCoq7SDtnKm+VZLip9Md6MteZ5dGoWoegjjdNB1ZJ5wPJKv2eTTwx9X3W+MdSeNh/zD9MNV7C
mjIi09D9zBjyFYTutkGLQXQovd1KKIZXeSX/xhYTGJYfjfSadvG+79yPQLElQhvx+ckTlDsl9hAU
nrNJXUxXTY6y2BhqQY/Dcj/ClesWLCW9RSHoSpuwchwQONrQ9kPa5z7O1sJzV7lHdBCZY9z1OI3U
nIAJ2MNMobNwQ+VvRw+dErphMWHs4ofBKA9BGeITBxPN6j/g88Cm6SSjLeMYXqOUhy0RJYqSD8X8
vMKL0V7g3GjV4uyIy97ygj4wXMfBaGf4DMHNb/ua4IsveExR8Y/p1i5tQXX5H2WJO6soQIiBUvLf
WkYrVZMFg09aChmdYja08KbFBte4pta8tlK9nnlOTAfxqyVHHvqB7Ts4yJLVPVuruXl30n3Vid2J
nYU3QYIIH3/DFG0foKo1KdCzbjN06SEQf5jC28xhu/aFHxgN/H0+SsCBLQe8sq32iarkwYv0KSqW
m6PD3An+JFXClFOwv1cmivjyR8s3ZTUr6GyPE2RVAxFlwxw9hY2pmbca+UcmH4PxQut+p/iHlKjg
is5d9GYD7xsY2qdiGZWP2zxP7sqaici9FwEZ8um1/ptTbsffqPluAyQDiDZ1K0haQwRAyrrFX+Mu
9crfJkYnCckwoUSsuZND8LflaxdwtMBz1ly3A7BcsuQl80LLU+mozQu48GUPLw7dUsmPr7l8KsSf
BhzCeTbOQOfRfB7c91gydykYKWAG0eGyXYl2I9OBQba5spU4LE+GogE1T+ygnWp/I96mQoZc5Hpd
WRoQEpE3Ld+U6xuFYKgoMoOmu8X5uB8SIrm4WECMZWdv0mc7CjZYPYM4BFo/Zu68LTUxHcvKTRPs
YWDvMJMIXYYT01zsk1eezHqsJiwBuxGTCsRHy46tu+YmlnGFm4c8QI9CtB3wzEWs2BEP5UEoqwym
p716a2nRMMwo0b2Sv1QUNhpHQVi6yItbrpn6YOIVxC8AwgfD8Xc1f6n0jeemTs+jxYdtX+2kO0Yz
JnRV+F4V5slFwOE7mH7YE2pOOiPfh19VteZrEz9lUXZksv4QYvnuBf0ujIbPWqq9wYP1dPA9uv2T
a3W7dKaOU3m/sfRHgadTGzcHh46hKZ0/IM1dXuzCITpSj0Y1WJxhOuw4Zb0Vwj10rnmLlq5sjG6S
JnHAemPyAWLY/HU8b2tF/VaO4Jrwp6CeXBukAeQ1cbQOo3yz1MKN677EkveHeadjla+OoYa75Ui3
GEm3gugpssLN3Rw4920h0A3OJn45aLE7CiVcrqr0MjZk29kC/WKI4sEOjplSJ1ESUOMDIgR59kMe
A1RnzvGpOCc9qzpHnL+EORXPQ+E9LS8y23yPBYU2njoD72e58kzK9sAmjK3omCIAmpAyi/pc4Xk6
mfGDqtujN84UalijGKa9qrCFckX2HXbJPgMbKMuC0CEzOHQapklcwXNCSdBAKvXDJPnvo0x8Ywtl
wfEu9VgdOzKgKkdH+/49iBlKL98U1c5PXTS3IUSKzTuYHNT1RfqB/1rsM4kKIcdEeNblFnrlyLxp
f7611VXO+LgHM/44mqNFGflW9tOJozZcuIaAk/vR6l8cwQnFYyi75GTX9baSsKXjxoCOw/VodNb9
nJWPuXC3IbaKORCFDDQ6jgYSultvMAMr/VbsFpy0MvuLwTcgPQ1baqDLS4adjrkPfYcJHR6l/vxQ
twOPyMX/jco298uHLM9uuNyKJv3WdbKxkBeGSfPeYutttfiF53b4YACpzzExvcpX5q503BVVZCML
QssrmkY3bV5HRnpVtBvL+QCERoreXH8Ay5wtzSk0iEeLjmUp6QufeRmrPK7MD058k1gNGwpNMc93
2rXfaqu8ToAIQfERjaQkhdiaJ91XHIpLOSLzyhhohTK/Ryim1WtUntKMJNwkexAxIDfSUFDaZzhI
r5X96w/d0R56axUrqNygylk+PZRQjQXnie5AvCLZPuf8tFCgY81ZM3WHX1/Q4XSbYtzYur/JnN8z
bQLfyt2d39P9Z5O1ek+D/G3QuJtarf/YxyFKqVvTZh8ijjHktDhf+5cG3eowtS9d19MjERO/7IdF
mxJgd0Wyj8qqk5/rr2TAu8I0n/WAjNEC15O0QXVU9zDl+zUPOAuaZ7en8utyiSEZ/b4j8IiKm4uX
skna2SxWOfCBj/ejwfh/1dkRxjtWD1YHn7JSPLipZxnEQ33O6L7nhD5mcDcJYL7XV19NsUyBeiDC
MqleFqMdKPHABM45YfQ+z+5+wPo5aDsGkDPqnN7LvqcsvqSxj70JBHzOVPN34WE4x8zo4RVG3DM6
YuRCn9c4DLRENr0KqPOt/xKLkpAdhWUglqSiD35cBb1Qz9VbMHGw1/NBVFwcuSs+iqxFST6DaIbG
hLcQJQG+l7J9NLlpyjRmjIk+AHQysqJjtXDFW6zoUvsaFAgRC+xYuvzRNMKH1sRHDHUSLpIxd3Q+
4AeYZMewyU9ZX3l3kvjAsSk2ymdr55CHaAKylSTArTMZhTkJI/H3oGfuMSeoyMcCmVMD7zzIhoPS
/SG1/4lqBh+ekTW7PcIhq90MSnItRQLEyNNnDZdecuwnY0ElgZlg5tKgdVJ+lBVkMbYRU6F9Y1Ao
TKrq0fgGf1mATX9b8dRckpom/KFGfGu5Z5TErqs197UMvgLt7l3IjqCGpIkHL8xgcVKa7AvL/m+o
qyUhhqsxqXH7sS30ad7IM0CUVuSP2QRNLkBhKAPCoKynpYYsCrlvbQkxSOxc16G0cvAACf2HtoEk
qGR+M+3BWaaJfyqCQeAjYaQQS7IEvpR66be9Dkv4+wss2OzbtiLWG0jibgpgtuGX6tafAexLjyni
ZETvpRWf+67+6M3XVPT2yveCP38eUQXBMpHjRsZY0sXxxLTCuTTGLrTCc2PXGB5TQVfLw1RXxHlR
qR9o7VgBWH+GHdIqXX5n4WfnLMkXvXiFTPfUVD4/s1xSxvRHLOprmhQ7jF/sqnuPrUVNJik0Lfiv
hQmm0bJbC665JIDWWmLXxO00ZvKp8dASSvs56qcdIdtB65wnr/8bBcD1jGnYcqRb/bXhUs6zCIcw
c9dRVY9+QHpvBHUNDoHfrRNa99BPX8WE7Y6gHe5ifQoq7KFnfZjMzUj+RMxaiovuz8k0CWioKHLn
GHFPtaiCS3ooNcZnR1kcJlTZXvKvp5mZ4cnqzjvEVNN+kz7V4GsgTsSMWcU6oJZMD70IL0U87jNn
ZpYV/LXMsloYvxbVpmd2qCdAOeK6/nCMdK0aIHC/puDP1dnRkBDNuikxkXceQVXYHYbGPBkMaq6m
Ve+6b7J1/k2QLSYbS0gX4gB3NpKQPXfttYT6YkfYaPnyITfEupiKFx1YT52cf0ptvHh4i6LB0Hb2
mYTzuS5Yv1hKG3T7SpJ2W8n18l0sv/bGdC/LHuoe6bf+15Dj0cOWzdEI+pl3i7G9CP3w1508HP+z
yzIuhR312it87Ixk6xU/3GabPG7XRoGU8ictm2NoY1IPylq00W2c32OsfbuRjBuURRHOa3XxrCAa
eiFjQTvHrUgPm5Ert4JXabTRDrAba5WaPCSYgxByiy577GlbpwYPhsTeean7blkaRCtbDz1GmTJs
Tj5mLP1UrBIuAEtH3xGFa0GouPY+hPDx9qtOqsbkTr2nBkY2kb+znH7DTJWh0rh3PId0UbxRkhgw
Vu5LQ5/yqfnL2ZuJlOupsDe5oc6T8q7whJ9sd95lKPkMOOOSamhE+q1pb6veBEIdCamRDteIhzen
2V3qPmBImD8WbOmiybfwN3E08o2Hyb95cUbPl0s0Bmivi3CP1tELnCWkB7iHef7Wmqxn78UJ1K9U
MPwLdptpkjTIB+TbNGfY89IvbkNLHdehfrbeVGW/jJmCUm1Zl6mHOCMeGW4cLOnc+449Q0EaN45T
nmPjmJUM/R1HwJPlxDa5MCE8bypIiYn5orLwvZeQUJUiXhjLAZVXW0Yxd7VtPDCu3lomysyw+ArG
8nk0CBGaw2eo0Ic+RCip4jedS1LJqg+IzBcpEbSgqkIo6bf+ybFxk0HWHHbVsbeZ/XZu91j3BFCH
eHP3/eIxAi+39MnAg2FlkFXF3ZSip++s7qclsAtHbV0DiVng+Zh1s3R/q6G7KVVtYw/mZ4I9uBk2
3VoyelExmUgB4kk64EEhJxDzZRy9DdO3CLajv3Zzhpe+eQ6H/jbw0dqg24qq/Bfm9sYEVOVGknjF
J6PARgSfyJrpdcntvOz4unK+Y8ghCkcM00luQ+18uzV8tnBYUkqnkU6xobn0NViXoZM3X+IVRkE1
sq1arqSIIhMx5bnkxDRzfbZQW45zu4I0FhW7Et5gk9xnHORBnT45UXD14urXqpw7EZSXxZxubj8j
j4JlmOj6SS9TBmrVIAJt7zO9Y5j7Zo4jigTkPpDfyb5kFxwN3QXwxOWJ36yCetFk6+ClKimr6FbD
RIHIQOiJKH4YTITbybZ3sqm2Yx3u2kwchBwPpcazkGbPbdvDVEQwo4uSibe4m6lK50DsOyPcRpZx
9CUpz3bKpU7k9F/oD+s5YHPxstaI2ebgMfjxaAj6yj1MwU1ey+y2VOXcO/h2peJQOPZj4wsCPQBV
bOcnGgKoTzWnUXs/Buq+mVBMQ7zNmz+Dk2UGnvc7CX9wPPgIaha+WRnuJ/Pr3zkp4yfbnihOdPSn
8Y2rEci0KM2Np5D6lvEqKiSlLtXs/mVhc2wQAgIpMwUfqNViAltrBHbs/dEkYlBWJF2k7dmxgss0
vNq+fioZGJRosnUwcPXneBgl1BvFOCJN6Ozdgsz2/mfSyIeGczfI7L0FWXOFwi7x/dVY2xhEpl9T
Af+IQ7aHo15qhaeuGewagXtON28goW5moDXoYuCkC7qYWeWzr/DN9/0LK+0e5vP9XGdL0XAa/XHn
cHjlMX7Z0jqPAwSvRldcPn8RcAHmyssp7cEgb8FeQ1WsWlp7ZVADz5QNFAVG/A9NWQeVg7QCi/MB
n/a4dp8wb0J91uXI3wC9FZVGEuQHwGp49ayoBB6F/yorKHoZ+Rb9s06drcOsN/APypmxxgyfDWF/
OQ3CG6Nch5neOjhxeUW8Koro3bRe7Ch9dYLux4ow6/L/eU6B64Q3N+tZhq+RJoTKCopdbUsaEKYd
mYvuvTABa8HVDmUFANKlpyEDHEm8E2fvaqJF2fblrNcu+uIuKXC8kOWxlLxCWeA8apqQUoGt6nbm
oPIFfWO8RoEfzmyUyDhpC3zbkwjv9PCva+aA5D/zbWryv9gjR2w23tukABqfc9YZSUi6Gdc2nB7O
pMRAWel96eiD/MAkXhyA76TlvdfkYrsmVlOd22KyHMPusauDH6evJNmELULc1gOaAixpBvLxFMKS
cnRgTjAoSebkPJj6FjpptO5xTJFE+VTo/HxrBpdNPBaHiwWzj84oaTEEcju8AEugZDs0box2N57G
f9gnb0w3wEfjuEgOvjxpXSJl3RlR/zmHalUlzQqd1NR5JC141yGAdCW5IQ2kt+uiDjYTOtCiV8+G
bXxwVW5mNeRrKCwMab32mitPoGo9+n5zLWPs0hIcBT37y/ofSee13KiWheEnoooo4FYiKWfL9g1l
t21yzjz9fJy5mamZ06ctI9is9UdenqOpDms/Oo9YURa+zwkTcmoaw9UkGPBCpC4LGbQQDtD2PeEB
aUZgZtGSaaCs1Tr/rAL/Yio6XupvtjjeVcFlmRDL1viu+49S64iBpzMmU5E5Ldo6Ughwlxb0zREE
nbeb0R9htCkZ+icnJFkW6Ah6hweApEm2ItOn/sYMyb2JmMaV9qxJTqJ9Tiy6DWES7PjrtvgyMamo
Jv4Vk+A0nArfPHOg4JPhqBMEWNFu6gLCVn31OFr5ggrzUTUjDuXTpAUOmAn/0qpo7ZQwrlx9cdWa
kBw5wPSy98jxHnSi4Xuy+vdSfFmNBwDOtTHwFhK/YZ4psvKz2WkQP2f6ro28DnfhwGtLxbOgrnEu
qks20aVTvGjktQDJJfybpK+S1AEIWt7r4i1NQIvQaGHe046RTzPJKww8puSJY5eEECSu7H+cUjoJ
XAM7lv/BaEuVk4iRmUd6fHDJhiWMx5N+i8Ae7m3CuLaBbhM+lsht86qjojD2zTljqzMOK96JK7TL
X3lvGxFWxA8p/9Kpx9Mf8VMIvTzZg8u39K4gS7eIR/I/SdslWlUjWxbQfnBwrRA2RgGGinUF01Hi
dK+e9DGiebhxKbgJKRl2yndRc+eUnXwtxkBOuq2Lv6id5O4iL1FseBZ+pJ6fVNwKABkjJ+zC0i6l
fuC7EvnlQ/9GmAUrXFC7wuoijO4owYgQbEeuy/DBDGD+ILGQGcZEfddoR3LRtWYCuzgoc0mFVbbR
CJAHX7rKOhnNG4VGgRgbwjp+tC0uLU5+wU7bHfEcOuZ10MLwUNDAIVj9Mx62VXaok8DmDikJmB9Y
aH87woCMd3Y4zhfhEZHkz8mDGFS7c+R2Ew2QJzIcwrRzJCbEbxKUGhGbE94RlJ5AVbtUu9S/erw3
KJitDqOK/BFP6hdba6rc444bn9Byr34Wspf7/HibtCKBKDAnJIiR1BKarGOi6VD1kcJfolXp7XYB
BA3aVe47hT9PaqD5QdqsEV0Hrjry6e/sXpzNXwFf29PP0C450zc3WmCwE9py94big1RQ2gw61cto
p0lBfPcaSTyTgzggv3YvhMIIi5P37qGW5yVlovzh68zqe2rYcOfLX0bjZXddJUexdEndxfJU1wdq
Mkjp5+eAUskyg8KrmW/hcK7Gt667KN15laAvJLpcQAKHXfw6aq9Mhj0oDnW4m/iWoVxUJL8Ocpfm
G7NbrFXrOfwtpjc8paJ8M74z+aknGP7tyPiXrqzViabn6UpS1ZRv+/HIDdBVu+w8fbfdUcdCoqIb
Y0xg9FpXF5BZDCi8gALirwkG/MEFzNgIKDA1DufqQKpGQ+vBRtI949pLARoyCC/AOgIBiWbxdXon
AJOfCVm8SDL8Pdpt/OmxvmkE8kM2PHlgPWG7I7dm5V+E4kqm+YBBFzuInt0CA+/VKaR2IQL2Vrdp
fuMxmCv8Bjzponb2OeXG8imtLvL4W0NeD7wsmXExuYjrBHEsyd1H3bAZXjow3n35iRQRbsLlbkVL
CCjS4VP5kidb/IwH2NY9KhEtd2BQ8p95S9QTPWt4I3KrxwRILxJanVmxSQei6kHzbwpmsx3HFvYG
Kdnj2i2jkxUmKCW2eQxjJnMpX1J2QFKnFU9yL32LWC51tOlviDXZwebFjdLAFJoy7zpUt4BhsTUJ
7I/XEet3zMbmQbtyyWks4UVJdR73dxu5FbtxfSRYAqV0HLoV5F4L4rCUjyG4U69ltzVHVyygENxw
wMYOxHclDqdPbHpYiOD/ybz20nIjfvcN9zKBg/mmMixsrMKdmhYyAJlYzK8Fd76BhxCogDAvPYH+
++UOTozTgg+W6Mes8ApuEWKTKypl/001ZRBA0IiHsx/0/puh3KQE2k3J7JFQSesjAQYygtn2VwzP
/HOycnwSU2hlb10RoJzRdOZzEf421+jniO3i6U/WYNjtVSM8qzrSM168Bs3l/RSBXfO9RvgcbHxg
KDGWOvtq2XAQiuCmnm4qqpHOLd5ozFEvk0nTk2ViK1qxI8cmaX1l+SxiLOYvCbHELmjvASXexOah
J6OMoviV0ACT5cTbeLzwtRuEw1vDPiZbR7JNlbSR/fxLDF5U7ngRUZIJJElnJvF/K/UshP98DvOS
8AVZtOELyWLjW8QGiU0Zy4CGVBWv+poqyrG3cMPQq+kK2zlZEidJwCIJnwRuVCMrN3zM/i4WdhU1
pxXajb9muvGrcOkj/pSiWAgp55Scqx92zPGB9RN31PAlU3+R7lr1kLbM/j0hv7T0OcOt12zilZcE
S1N60TuC3bGZGGJ2zLPVG98sbwsc0Fhua0yQjYOxR3sLhifwANIDFDDjsMtzLJS4kOgMs8ItYBJx
jgryW4VTgC8zJA7ZaNH1UGwoPqlz4U7RP+5/FHI1ZBfxanE47OADuYidowS3dOVBfdLaERU74Oi2
WrPzntR3kQFGfqJNc0dtW/5EPLPwpvS9w1rpXLg16UQkYBjhmcg9PWyp8XHnM9Hz2hngsZcsRC58
c7xiEMGiNJrx5PcdZTAd4M3SAkYTNm+cqfR4ushTN65zaJvEm/h2QVKqPeUnEXucFeOG2VKIwZ/N
aNxb+s0soq4od9vFkRdgxWUAtmfHfI8jGy01nV//aLsBLWspHiGNL7GmF0dIYl4oJZ/nEwRhZFMC
IX6t3GBASOyqpIpry5u4CfjtAJ/uc31dUR5OY4sn/Bgb3twkqplbjuKViwhJRCF7XZKyJsh2VATI
gvn8tIi1dLf1y00GrjrD+AUuhyivnKVmS/9UJbvZNx7POP1yklt/COSj9Bt5FzPyh3uuFo9cRsqV
3QaeeVBTt1vtwOvIdcwN1H3Q5zyShMo+UW2XR47sGlzTMtkiCedaGzdqfCRuCwIPmRUj9Eb4+3iV
0xNIVCXBkCTViztM21Q2UDGDicUiM1s5wA2lB9AcGRLnhraBnmjTyYIt3V62gur1PmFxP1w5jbJD
dr5zOigIlkRvQfAt5V9LYKXj/0mtV7FNEYSdkBq2tRAHrti8qDw6laQa/kQ0RAFUMLXKdpbuhe+c
Tnv5yB8FQ4/Fl9Hd+HHVVVBXaygevpqwvBIjQeZeQWI1nQgLUue3BrMcWc2Q8in2NAk/ghZ9T6Jb
JfeeSy78CwR+jLajgxw0GjakXT114zdGnYesZ/UpILmmPYr3QXPWYjt4rT5D8WJQfvYXvGloucp7
v2SKk+h5kXl4QPvxkW0z32IeDh/A1ihrCOsg0pmUQvOHpE7xpK/JaAWvajFp0ZfrSqENcgIg49Mb
b6FuQgZQxFfojuLblPaq/xFrxGQ5XU0aLoK/83hqj0TekfbF+aN67N1ImNT9SDdWelIJQyJG8iCb
l/cQj5lMd7a50+8U1dX9JgjWccO1J807ImMOevToc9oIN5WoXVsxsKVgpqIw/AQSNyDW6g4I+Wci
P0HYp3s2beOLwlrbHhIAJlM4TuI2WWngoBUCr78WENJowKuqbaC9Cy3kjdwtmtVHqn23xrBP5R/u
/4ENoGq/Qpk1FG63wQ5D9BEwfOJO0aNqT6P5toqpi1GJUvDGHgO0jIoY9Si7T8PJrX3gNJEZrulP
N63wGfdH3D0rak6IYQbZr0iyEnkLleyuHUoWZ/5MvSb7lEML06m4x2Gc/aNz40IlBhZEm6A36IbS
1T983SE/rpiICjgwMvHhMkvoID+2vrGR/nW7eIFbcYdvE+Lfl7497SLvh3uSPhFiwNYtUw3dlp4/
3kIYdSX4p6GBOv4hflr5D/+kRy7DOusTOA66CQ74P87T0pqwF9LyHv4DaCwwcQzbOdzyjCPWHMlD
UPe+ZNNU1HnyhAUWTIh2xZzZ3PLxErkMmILO2+5VJkB2wLgLgwJyVNuiRxQqYJbsrkDiriORRB3u
DA/9fa78xvIvxsWSnGqC9cZdOxx97l1qkdA8V1t8jgZaKM0dim3J/sPaXtzi4pAEh+jetla3548a
fBLzlzI64cCkIOS34h796yWSYV4Sic8+8+iViILM7t0nQYb6hUAAT23cOqD+gPmN9Bs07Osg+21N
wp5QO1JMmstUUmmPcJf+lr/xDnO6dBddjZe3jD7S/C6YrhKCMIfPjLizzuKA0pvH7LxlzYEEzv6S
caebhIv2x+JXe1WKg9I9Nq78cqNbvlaG3X/3E5qnjfyArtRsqdkXV9pVFrPEIfUfQWL1e4wnwegm
5cHQsQN8mwD/SHqggKlmIYVKdc30KMv3zIWBzOdDxIlLO6e5j440v/lbyDgGdcaO1abi0mgrd61H
jlC9MM42xQ1pEAppinsyyAISn023uw3HgpTVQXI6Bv/Ersk+JHAGU7Fi+weTZCYNUQ6OSMouuP1V
xst5hCe/Ebb3PTLmHSQPGn0daBYT2gSqqtttfM2kOxL+1IqAOnviwt4julaoO+ksk5bPoNyxF5Oq
99Td9K3W9nV575bgKsTGvHRZz4XxrUxC0OeztB/ZDGe224pK+uFDLW9lX68zrH0tcEGAQVHq1qQG
1L9GRVNnrx4+8x49jp9ZFZuXQM5ozyNJ2KlIPU0ckLh4MWE323ixRm378tyzlY+iRpb9AI+BvJgm
JbMbd6NyCKOcBtNsl6A0F2ZUVwy1QoLxiEWf/DMGV+breluTVijJB9LgMhIVgdjNuzydZWTwiECK
ASoCzdW2XN7GgjOqWNQPRMqsW5NZCF5zleIZJJ1nIoCAlnRTOCjRYbXC2I+7uPJR6bsN+xK7CmMe
2pfUqZstk5WGrrmCJ17cCPFBM754Aox4KeGDhgtThzivNCS1nzfK+C9rv4xexqR3qgLKzgVtPSFR
MiAiDYMYSkayircsoXzBTL4VCRREvBIqsDb1M/sVzTIIIsZ6rdMmMdCkCJO2lklLhEzeQPoSd00b
pPi5+uyrI2+AwO/dgnwok7ljENU1mm8VpqU3SdOeFIQ8q8KL4FBitCm5wBQhvDPpG/Fu9P+R2HHx
AyoSzRyoDHPOXG8C6YtXmcw0p6kXBrYcEHaAuUpeORAUxDRpoAZRovukASbhEIsutN5p4j4JoE+w
jyQ52cwnYC4GPrAhZYi2K4R+NfCqlB8qJncDLGbGLx9TCr0x8S4W2CuFYdfDHIn7HMXKC6u0+Why
b6nhy7/I2dXRK2QXM/T4ozhQgWIvtAgSRkOLKjVVnWTHyHUt6Uub7Glr1Bt4avbeVrnjfyFTiH7c
ek/4LUh1yhiEUn0Dili8RX9tZRnyVi0IBzoVVNapFud4sdrNVOcwtUIh77qdqriRzJEv/BnhR9Qu
JyQjEeH4w6l8hk9KT/zJji8adcDBS31rMlKn91Xpmg/wkJC37uCJ86EyjgkTa0nvnBcpzzrY9i7w
uoDZ7C2/0mZQAZjKTidiLUUTi9XWyQDKOXvaQ/tP/0h1pz9q+qH+rUtEF4g+N80bD9qQ70gxKP1t
SMnL6lHtQyKmE2KtHFyORFwOsKR/wR83+PysjQtFoYxyjabbM8wIMCJbsX4gbLe6m9Kxvg3b4H1e
jJR2j2+eBK4rNWUDuqAH4anLyE4Yx3gi4j1VXobxICypegkwf+UBOSFh7mZ4K8KjLB6r+k0JXAz2
hvxoDKLaHA0oB3BMuSP/4dXERjpwXMxEAa/hwFihUgbhZJfqT2o5Go4Dg/EInN3zFeIRcKi4cfal
C1teLvOHQJ4ViEHAHirs57tB7rm5jiabBHj/l/ZshW53aSOw0FHPgdjmI5r+md2xbc/MGQpVvQAg
yZsM4EBL3XJBljq2OWMg/seUwHZYoADo1UurHwYB1p1RU34HMwRYzKKtiQprGd+n/VI1xpKgfiL+
bl7DAvhRuHqtYC+UY7Ok+hbfA+6qcXXI3wWPVP7Wo3EYgBHegSGEGiTGSbn9asSHFL6R7luQSUfM
LrktncMWQ9tOkLz0c6neYqQMSknUoSXRjTZEOPl/SMIyDdusn4hP6OelOhSl5Ljhli7/gfrzfwCI
lMi0BSt95/VafGXVaTSIXfvUpJvis9F6MZtgr9By3bQH/ZxX18VAL6CzVhHm+/1ny7gf8Rg30pcf
8VwBkAybRsRsjivyQY67Fu/V6abgUtQi6JkMP7AGwKchuiAjW4TxaKLzpBvsMCjjEqqZ1EuUrTa9
HtoEEi8OiRJsmrwiSWxI8UPtyyQ9SJSooNCqXu3ilAew0Snwk+ddCwGRJt8LH8E4aYn8GbKC6YaU
iQpc7TKxtZqqtxcyI5pvV4zwcZV4Jah9U+vHnCuKn8mVu5F2Gn09VG6iHSf45yRAedBnm8TUNzlf
BEUdCDR5vxGPdYMSCNQzWmNundgB4ATkMiXHIB9p+GlRmy4I03wrAN4LzpiuDjc1zhFTI1PHQ6vN
5opweiSiQrkL3QfYPz9VXrQV+bhJiWZYNXCYmzjzVp6CBi8AveJlTQ4R0TC4zD3UDQtXZhDKveGK
SiNPASIdfPxF6LKqT/JXFz0mgyyYTTd7Ygk9RL9Kc+DBSMo7EzA4tWbyBhI+TOHG1AotwLrPdgtX
K7NjcQZX9bhOQfOyGDEvXyccnfysZDKetlr2r1XJ1z+s9I86/yLsDFHJhnjm0njrZSo8dIGvBVhx
3NblsytA0XRWCZdgaty9vPNu4EYEa8I9EGsXYvSKxO+iH22qQ/EPrQvKEGkTy46gng3QGJlHufcD
+IxRVqQUhxj/ANkQnRfYwsDVkjMfUP9pCppEkpAVbzNM25kv0uJj4mqADgjyK9CSwDczIpNd19M7
mAAdClPpzh/Dq04sMHz6zzRgU5+eFxcVUdiecU5CbZvBvR/sJYwM4I1AOHAe0mzJ7+E/oBlubIUU
v4r6qe6OZX8N1RMyeSpsWfDw1mj9sT1WQEQcQguBikaOg5MICOh78KJNQkLGypNTu0Jld6X/AKx7
koEqELtIGzE6r+p7P78vqZnYvI7gufyCBBXFoJxRaHUT2f+kICjaxSSrDQMzt0HZODrxSbB26+DO
S7ysti3xFKvDqj1xbsITRfouKN5LEdGMg3q5B+eOCLp0qOpIgiNNFSSu/4XVEfBA+6mP7fzAJN1M
IAPW5JEq9rv4YIIbzyu9FICp+Nx4FWaTl8r7nKoI5V3ld8swz+JJ6f0ddgGMzK1OW4+t9K9I2HCE
toOn6vSWwg7Ms87TAoVPmSmPCKEXShpYxKvRpmZlNA0sT1UROVr5hLjKCb+8BZFDd6xMjeqSt2Pq
bI2h7wDXasKtVQinCnN7CdGryl2Yaw60jkEXpNHJPMjMj+o9U5/xp0B+sE+5tLijCaXfzGzxlTNC
kRE5g3tlAY3+ZpBQXJ1sqdG2Vg7zGapLuKT1J1DkqvUa9UuZuanUPf/DDxjEaAvQeegfWPJL8ckY
J+FmpTBLhvO/TeV1gP/ObFV4TneUN5XTBoipeRVwsC39TgWdHsekuYmkn8IqbOffqSKG+yaii6zW
+W8Z7REzzuyrxzTaGZDrhEPQULvc2s1Hg8jqiii1lT7H7h9Ru4dcfzSBK9NNOdxW5rpC+Qwo6BAV
K5Jpgl5rrXCppGOGPNfkQr0Xip1PD7ZQmfOvXeoQjKsS2ET/5uIFsVyWvYrqTS/OJZgpvtxbCqJP
jwaxwc1pRXE2twXPh7Dji5uIlb0hZMteDH0A+Q0tbIEtyIdmfILeXNP0rKq7Pjm08XO8k+og9g8D
CbtBZUp87vVjJe70aV98aRLKgaVxmGQHnKXtIVwcJ/JvR9WKaosChJnnl+Qo3TrNCcyN8l4Vl1I9
5PV2Ap+leDZwzcQpO5dhDwsBkwLpuiRQT9meZw/XsmjpHyLN0V9omPHs0EZLnOq6eePvo6gVBCcl
54VFgugWGIhVS2o8whPCeYhQDbDf0fbJydeBmDYJ68zdkIjCJbZ/yY9rjdHryPhL5GejRRsl2NXC
31Tx1xKLMN86ptMAVtevZo+XLPRTw6Q5KieN+z7i74mz+uirksvDNbUXYnB4jlMS7EyqZyiOKWCJ
x7XMN5VO7+Ow8anzMNBpdL/QM23vSRz3kkpDC3RUhMKRluHFkRWS+igYiyKDuOD+D8JahuwaaD8Y
fjG+vgTQFx9OZAb1DOJzMB3So6K+QvWVgxfkVWdXy6qoKNDKtIH896po/dhuM5BrADr4MwN5RGBF
GtWXGuqbGGUDJkvCw0aUKAi3VMZ6INk2ErdNwtITR4gornkAnxuQyQ/bTPYh95EI2M/yDa2nfAXz
YTI/6pIINs3yKTCUn2p0lvAn3IS+3ATjj0ZNwJDBil4TnuAJOA8IOzN3WlC4UiEAb97H5hOeKh9N
bpwb4/jAR9TL58Cf5322Lmgv5cALi3ktplc9psaexbsdBtuDEpQIYgPNIghSCQqAa9LclTWnqCEY
jk4ZppJYEatJa/ROhJS6JUJVPPV/Yn4eM7fgjFDQ0BxE/af8mpmfkJa314Yik5D1tPiY4QhpipAs
4TNGBO43u4QmkN8ApXn+TuhO6EyiMyN7x0T3RsJT+bVwhFibgq1Im7h2BPUPGckw5eMpXXcCQytb
Ap9PVjdDS2vo+MfMDkBP8FH8oNIp+KMKBCiK0vCKonHhTYt+cjAszr1S2Qejk/QEJx/r1b6yivzc
a05XnX28l/65at6TiiRflD8icRJOA6Sf5/ckdEO9sefmn8Q32l1Y2ZbFeYFcBLsG+G/5uLzKE4f+
vOI3SZCHntOLUHtchoYV4w2ohsZeQ762qaNF5abV/lZcjYSU/tZAm+SE4ykTPWywsKV46DqCaHgC
HagYOTlCbFHpA6s08tUHiPDSHGHCpxQ/FQ6SsH3vcqud33TxVGFYAHTh432iych/FESPK/la5ZaU
cAZtpp+WGjJCiiDb8+BDyzP+xW9xIlGZ05WTX6XIXXEHGhkEWkQ0zissO5FOSHC4Sfj9izP6PRpA
uLzN+6Ck+wl2lLxqUFQfHkf6i7g/OiACPeqAC1DU96I3cEhHMGvqpUlnl/dwG9tUuQ9xtckY0xgU
9OhksNPjix8BHJkOjNJlEFGQxVLPkedfsKLyiEJZX4cKEdDNgKsRDdp004tnzhMfM2+05/AYmcJa
8P9U3uaJ+M35RYXBnoeimtl8YEIovsdYi+iMxjl6BGNE4MZAK9t3iT6yL558sjk6LTO3z1ZXIenz
0N1R2UH6F2M/2SG8264C/zWqF5bhUyn8SjqC+PhNwvTACcdwzIo8MMcrPG+DQA6MyJ13JGkHvlfZ
GBKhSkyUgjcAvJe0QDELkfmI8A8whbGxXce/k/IVrQivVZlh8iNMiAGQFtJZtkVxoxQ3IFWB9GjV
HZULRTgEHc67+DclZ4pVHxW5bIUXuroG4CnzCOZAoPsIfZHYEkFLwTZ5zxBtoJu1iurY/FtphxdW
XA2bYH7tUS0xcmTDLzhS8K1FVvmu/hGWODuo5VafLJYGog7AusDqSIueHEl/Qy7hk0i48F+kc53T
HblWh6XinogTiyQfBSkRSnLORogm7cHnNd2ygoNBDr1k9cEM6s8hZTk7dRAoS9TfCkCsQsUGxsWV
4a+jFmnYwa4fK1p03nuYCPNEjM1xITZH2YmfA3cWsOyuhbslQTPzVEYVJovVsT0bSIagX450ih8S
bd2X277dkugg6J5mnpe0nAfWsvjDoKKycqZ5G/yVHNmnxZa5XZmnptrQNkXdTvWhvM8OKXhDcGwl
ZM4n7iIq7rLuEIJy/qrMeGSPqK9OJfg5IExwPUZW37tYonmsxbfuM9oFfNw7q1qPTbqjdpzaqvbA
LrluiWqb/WNQnIxPg351eldQBa+wjOdg/O0TUwGrvpA/TB96VPDtKm1PBajVCIYaIRxl4/Z/eRVC
T41oaQDzRI4dFnP0qNOJajvAN+RyNMsg3OYSvpib2G+Ylf3BgjEGnmOUTWmj7P8BeOQBqAJOXLC7
YfeuXkM8GqH+XQkXVuW0OhL+IxOn3f3W2RfHDhPCvuSm/1kwqnGDoAaygoIm2s3eMSnhZUEti9NQ
8G9v2R8+wgrikU6vT2Wrqq4cUh8WGVaKsqdQUJN9iPhkY383rjy8dSiPPqToAlJSeOjx24Gwy/VU
vSYOAharQDvq1Sf+jKxiLxTWRsdwR/Cp1B2TIcZlhFDCHbtjXiNfYCPnpd8gt8MW0qgUJYCpClvM
wVxJggf6kNeLK5t7HKwUTdBnyQZk5oeFJZiCTQ5rgYHBZSdivQkYb8T2z3wg6ufQGdHUGW8rPrDC
XzXgSQIhgv3B6ZVcOW96/SAjYvCUL1oikfdpzyouGVt2PDX9lqeezYjCeXiIfFNvCAzwIDk9BhkC
/k27T075eEx/Z0IQwBY7dBZETWybmdTDU014cmYZFHYJPJ4gmMcEfZkWWOZ5kHfT35K6NXuro6TQ
dWXyDk7x2fjoaahHvg5qtMn8/QR+Ngo/psKi4HLmDC/1JUd2ogVrai1F/Zrpj6RzpuIta78B7Ix8
H4ledovyXUv6Z/DGnGpikCjOBhECvAIjV1PtCs3CBokd0AbhLCtWeSpCEAK5gRJtOAv5R2QwkCsv
8VJH6gjryw4VAylx2EzmdQGQ5p0fb/J/vkTYM5CWXu/AxNBR/KXJgVD2Qf1Iu/escQgaCsRtCkTQ
qDsk6kPV8W7eRCMbMOD2AV0Fyl2yrAN6CHuHFMRsOAWUxVgsYZolLk3b2fCt+1Z914DGQG0O4W31
gejBCHbwJzit1+VNt8Fjio0feHHzGpkstelg+g9RAXJnKkPu5nNruNTXkEwDgU/zecXmOXfYWsnw
kILeieWf4crXHHxTv6ilH4CzU3MatGavDbtsPOgDSrtV/eFLxA8fIoPUPVOwtJyyrW3KqhkZjgHu
sOJ9gqZtji7Vq/HC+R0RutMonsFLKOFbxY2MqJdoKkIlfNWl9A/xNvzBqWZ+BlSFMgtlpwo//NWn
ARrub1Tsrqim/T8goyRyRFJa64tYfSDlGeDIwabk/fhBXqKY/wDdNZR/EAfO6X7KECFUJ/NK3qwP
nal75KqY02co3LEaJsk5uDP2DyTIWP2vTKztoj/wEK0xqiEOXl0pUK+tkT7GZXyMNjV2t+rqt7c6
QSQupFajE8fqTvNuNkCtpHMvb0Lyj8CRkpPO9MTHp3j9wxct8r4SFX3VBR43thP5HsEkqms9efTf
ZwXljKPIF50A3QKl/x5bLd+scRkGgBkS190S0/dFxXFz1ftTatFlGgoMPcS/u+3qYaYuLtPZOOFN
zzZNfZHjvyrdD0ito+JWQrjW/gf5GaT6BZx3s1VE3viSqex2s0Pne2aIQrfmAUdkthk9TIsDLRoE
qOPCI9oaRz1/8ayezXqfcLdTeZC4PHSPqNtDSZGp2V1DzVVoPaMw4VuFAisIEqL7d6+UmLFObXxb
MNmXi++8tPv4gVrrL2Rn+5nQu1AdRVXTQAk4PFLQPdrypY2HINzN0je54FWw1TG/AA5Fh5ImIJ0k
VINwUa5PBgGZ2eBRYmCDng4oibFaGr7HdTN0Fxos9VT0X+RKCBD0O0l5VsQEbYztTbsxxdfINWFd
SFyxaBAwaPNTdiKHDceE1W7V/E4u8OYgJ89RcrOLmBHijZ2SvZHxInOUHUJTNO+NJZteb1jxbfVP
Lo/TsNembu3nZ47xnJ8d5m5gblMe29xGnol566sCACpugsJ7GL0xMShe+iNlmxZnkHYZSkeJoRm9
9ByeMyQCa41wmF/fo7lp8aXCqFpjQyT0dBx8V+kIXrlmSLWRyiQbyfyu/W2XRRuuKU9/Oh+I2kT5
aRDxSBLi/ClonvrGBnCv4YFvY+Eo2//D81ntmKvvksV1XbjpxJTuv/vFlSwCHa92+iaZp96/9Okv
XtQAYu9ucJAo9S2AHI3AKbr1gQINxDpIS6azGlo+Vs/MRqOQzfsx/jlBY6byldiWsMN9va/bCw8B
nkjjLX6k8tvQOOZNbD5KiYhD8iQvtGvSt9vchtUeQL+Dg151ng4IbJ99mL6bQTkva4vd0Xs+rmvs
wSi/y7eRTOvVWmvRZYr8qoK6Wa020wcATZMcEmEJxJ4SpwYJHHb6M28v2KvKg4lRjfWegIraHeK9
Ro72zec1Q8LXbdz9SzZ9seUdZeprProeP0zmnLRymSLF1J1fjJU9X9RRqr6hxfOvBqAUwoK1r77V
b8UB2POFJUNfPQqJQiKmD7hbyPvqgD2tjB2S1kB02EDI+ngfIGtAskOSfdw5sNSrNuyROcHehO/D
MzToLuDMWgf6QQN2KGwFos8WB7a6A1YJeuPEBhOuxdMrb5Fpr4MWZJ0ywGevuiI3bb9tJ6c3vgAf
YsNGtQ3VwwJYscw1dqBD9Z+HU+cCMgT5IcSGqdy46htjJ2ZWEG0YXnv+fatYFinbPIj+nqpe2B1U
lhx/TXcWCbz8NhWXrF3ilXqPdgcD+8N6tsrHVP8z0GthrSrcuN/H0qsaidQ9YMH3t/l+UN7mm/DF
8i9SYhV6Lfniu1Hg6cQMAldid6jcB9sE+Mp2Er9rp60NcYs20ehZzvmVU0qhifhb0yBR8crVrXJL
p3y+RyDMzY3iL1nuphX+oifh+2F0g8nOEnUD1h7HB8byTvbQTeTDETJHY8xfXpC+yJWh4UE1XlF1
N1J7dNpm2/a7RtnF+ecK27mBsKcCOTS2/uRp8F0yumMi3XBoN2CAXwPlQJJLJeLSMbHppF2ub0mQ
TrhInfqZgtUA9VcIRgsLH9Q6L281xgKdIWoRrfAthQfjc5X/Am/Ly7mBcLfAZ8LvVNC7AtOFtKyj
B6igyc+gX/rY8J3O5ZUgTxkLSvkohIszd3vsVKqGqBZO7D7b85cPX0wIOl235EJA2mELpK+CvlI5
pufRE9NjGP4Bsa/0B5sqPROk0Y3Uw+Q3FFYQMLVAwPymQ2JFKr7cbGbUEVEArg+6Cby62DWeE603
wntU/COzTB/2jPPI4HKbaGhBoEGP7rstkWgZLTs2Y2pg2N1gV7x0sULDqkfccVX9lCJMvXYWwm13
aIvh9sUt3YxR9E6XXDUcUZA7i8OQ4pGg+e34iMw8I7wytqMjEbSsEHr6zMV70hfER1rSO9ED6nW0
iHwvNdfMHDW3S2QPoER/QUVdUPdtVKd2G/5I6g8mSE5VBMBNfUDkiOqk11Ftw3wUH0EJ0rkb6+34
XnSHorwgvJaUX2FyklOSMcNc9AeI37WQKNmE+PPUP35OGNrKP+M5vHzEl1RiY0bYo2Y7R8rnyq07
V1c2XIUV5wKmK+e4clWqg04+fFQkXmvkVLFVk6KuyC8aEdf0FpFZL7OzYosZhwfklmg+6CpYMZpF
lsLhQn8qtYFsd5SO6WccvR31JiCn3twd4UWF/wb+tt9f/WIHhJTd54D2HNITnD7ZQv1L4rH9Mv9W
vivkbjkCnZDTpt0XnfRqhxybITlAD9Hs/0fSefW2rp1b9BcRYC+vEouo3otfCG/ZZu+iSOrXZ/AE
yA1ukJy9bYlc6ytzjmn03oddXAsFqoVVjtObgQeza8uTeCZF2R6+UqjcrHuW7O7AvCN+KBjzHE3e
ss4LcZs165a6m6QQ1MqNTfS6+lNQV3NnjtKp5vlZGGhNmFQbXqQs+3AVoYJQV9lnmbFTetkR2K63
M7wPWbdhjcpqFs3EuAaJpaKHk8UjU5NmLl0swJ3tofzcuhjTmVO7RJvziYl3EeJ1zZrTxl9Z526c
uuFJB1Eq4rhkn2LZsuGypa2R/WDQqZyW/VKJQjmUrDnHRwL45oTqLVwg0yAndUwWxPeVyiE4cBDw
NtcMmwyB7fpngRVyQBsT7+TtZx9sGcoM5pohrMTKPqiXfAWoP1L9p4VBdDZMYmWGb4Mc+uASK+R0
qGtMKBb2NSod5LUzy5Y2PZtbQByCo4t7qCSNx5tW/rzrazPB5hv34bR8piP7vewWpxeDeSUCycDt
0BiAxpkbS3X93YnPF2Yf/twv/T/fCOgVHvd1MnrJEpsKYZtZ6mWXHsbRNGif9G8TXnJk5ktqxNF4
EMxLq6k93vAICHiDtWxMGhCWbTllO4f1JvzmrOuYavtmNFc97SkBpVgguPg8sd+Jx/EIQAMsOGC3
W8zS/BHueHASgtvzFSb/tUHA8WN4QD8/xH+fJyOakvpjKvbnrztCRLdFKW9u+QYw6zI0/uMHwqSF
D9sjmCU4vNba2lqpc9isvGrMfzLUmq2r3JmOMU3tq324GqBHA2IEVKCuFarNb0LJUPphOJr10Htn
bHZfja3cjZ10Cr4oWlgXIAmhnhH3xc9bnvEvFif9FV3dZ57si70J0Ae01znGvTrtK+PWDUMXKrES
M8ea54dKmL9oyZh/E3Sq2sMtZc+Evttngx1N+zMNQef07/P+R6HhYkb2MJkMM8KFgIY81lHvA6mi
c4qu8pxgN0UwWc6MTeUQwbgDh/GKAIXNx20S26TQzNNjqjPemE3OzVnNmNQki4bFRvJDwYveVAfH
HM41sge5ay59Of/8Mx/ig0RK+uwtc5ZuP8WZzcJDQbI0d3Z6js/VPNpkm+IgHRD1UdF43U+2HZ8t
O04GJ19AYXgC8SBDeIaSqK1NOOEqmiSwm0SfW0d2GO2ZvesPE8L2h0yembHteSfW4HlYdDif62sK
LdSKuUge26P2iQGusY2wHJkmRxVaxC8UTDy0iCRY8dPYTOjfWZXZtTXL18bIjHmW/zDZlTYjnMaJ
dTgX/sjUwEPGi8r9wU82SRfHcYmGRmdoeUsKyD92ywnG6jwl0WaRDrP8oiDtQTyP5gHNBYXGXYK/
wGgYtuCTHqPagXGIdMcEUY2R6JiWCPg5Bchas6UGWJ+jnRiy4yGZFmtQm+lZDaJ0mbHPQwv8PIsN
lDFg7WZwNed3njGYS/1RuIVTQrXNdF+20Nq5XAuoUCt9YSKj4W/6JrFefkDpFpL1KLL/dGs2rZnb
x9BZ5lLt8GHD2ixkFqfsSeaFxO0LONomBEGEGzm9oGXDNnMJkYtP5IRwFaHtm80AHrZ517kGFA83
m9eVw1+PoErfUPMYzeJjosWlvffr7hhKfjSuJsGSsGHiAlMWUfn7s80/O1ZzBCwM0ZFKBZG1BLRn
zTTTeFAKNq5R7j9AxPnfyHbTugMRk4LTI7Dn49UljFH+m5IudyWAONkipoCgn8MDwlqYAcvL1YyV
VjhtuMo5KTjNgmkrjPsOFRfSBat3xJeP5fRNIYHJIZ2HJNzibJnGF1h1M5ZYfhNsGDIKXGCy10Re
ptjMSivLs1B/fE/5bqMLpmiGQLsspgfKyKdDE1n5JGlhfsxwu3UMvvfeTgpnNH1J8tiExTQbMYn3
fI4zHnJp3pkPZGr8TTa0EvlzRNKzMH6V76jiuKnXlbTjcc9sQhf5UflTc6ZB6T5hFLYGnEDNJsaO
SHEy57ETeXubzQ02gFMG7EncFs71zNPpD4YHwu4Mx0LqU0tgYkdV/iH3gY1rWd+o92LOJpZ+pf71
h5hf+zIBdGTYTfO5gidFlS+IHrjrlfxY/0uQR9kUfoMpIf0n1+rCUEd47SyyxWlv7axYJySzKBdC
LqEydBoiVJTwuOjwznv5+6pLF+1H+AkDPKDlvwjPhwYoV7jLOCHxGXBnruAWJ+UF9wbcQghuoXgp
NfIvGefG8/Qrs9zadIR23m/a4C6YvqUf4/D++twEskrXARlweL4mkePREnZlvqDZAMibxQ5j+0/6
9eare0n11tBRiuY/aNaozsHuoisMoQZBAvXDml/kxfSeuc8LI/BAc0XSLBgispsamJNje2RnIDV+
zfXqmuwDGaoDq45sQgwtkwPiEn9bCKPx2KQnY9cm/Cn5r4XBgueLhT+7PbEEYfDHeiZqPDJk6D05
IlL4HbN7QN6EU3NKxlhXP/c3c/Mm5ICe5nwWMTPCkWCmM8WyCPfJuqENS1i9ML6kQyf3SLu3k3CF
M7SwBRpCOzvV6lZ/4S+FwawyXFAx2F4SAh8wTq5kjDH4AAJOA8H+dANDo5NM60tsVMZ6h0XhShhv
xQ/ygjLjZlEeocjAo6SwkKDrVHujZsHEtUhw6GeBRErRjj0dED87N0jweGWbatfinjAdDM38TWbv
k4+H3/3bZP8DMyfaUAzgfXrbmjWT7pi2tyhcgCJOOAH0LJBubQP2/wcLNYGA03ieAaG8r8yFAUYt
2GX1WSkeAYJk1hDczZIhQK9fs+6OS47ilv7MQfDcFvvC1zXUgpzByh9oDA4uGeEwrTIQfXFP5RGp
RwUQb7fgFba+K+YUCRqIcoMP0XhtYl4lQZE2ON3fWFZqBrlavGLbRViuVF5QDPxgmRYSgmRtS17B
L5x9hrPMQr4LZFKltr15oE3M/zFvJIuZBrFBV62sN+KcWmSyNzUUyl5Un/FbCIqtsIfsZ5pv8KlR
AZD+wwWyE/ITq2jqRP2zNrVrwI2q2iwNGXNn3AUsL7FFYeZWX0f0ilK4WFT6PiHwV0f7hYr0QKbn
W14a0tmiDqsJsXUHcJ3Ilo+TB4/RqtJCCjxoDVwt5NVjguL0oE6uisEHFBSuI8PTf0GXBIeE4iQp
doRq1+UKI5WI9Upm5zQzKE/EbbhokXpPXTZ3ocE0QQF4FF+zZC+ywJiahn+B4hM/3YJWq6LfRrga
6mmk1b30SMVxL32pZKbNof34hD68F2xYGnZdk4pql61JyYa6gRm84I/udWwQCJLIUbLi6zTVF4lG
91mjvTsv85HVIIKswwNR0zqyzxcJ0DKUxyOwf9Bz52ISZ8BqYNdLqYpIEbWapJ1N1lNPAtCqrcmD
Zc1LIj4+z7y4G5zF5Jdb/oeHEllCKR8DvDQJylk6FRh6I9BzILj+qC2QNrcazbFvVgewaCOiPBKP
IcJ2q0/+DHW/Gh6Ym63etnB0vk7v9Les+skr2iu2UP9JiJCMwtYy9CrOu0Vug9HUbfJlmBFrge4M
mzlcUgZ05bMh8DRZCyK0PBFFssD/uxTfh5dOWwUk5Hs9JDeiLAHYEZyTO/Q7FUPe2StddoIrkWjZ
rz8h+Tpzgi/eBtccOylsPNo+R5GeCKuakJt7yktXhhjS/XJwh3YryH7jlDX4WQSOs3I9ClQMDBZ8
RgftP0ndMoDAaDNgQBipP3CxYXIYZ5908QKn6Qs2HJY6PfMF48OT/2XFEhFeSexLELl9hmSHhan9
Jl3i2yKXNefpJJYSz5+KT7FYf5ADYkU66fK5zJcsgou14gaCU6dLBQcAJ3xBVbRlr/GtwRZ81fdK
IQrBK9KLjl1R9CsAXViQJXpoRv2DDTAA72sBaf/B6EIALRZPa9jijJApYNSDQ+osHsy/iinuOv+W
j4QdY7QVAGehLQKPlXx9yMURfwdlspYCPDPCJzJthHZ8PBJviCb8oletxX/AmlA3de0qzVAfvfkf
I0ovInmTo5OZVDQkrjr9wIASl1NUgMTGaSZk27w2YeTbLCUzN5b2xqGXf2QEXWtYJq8AoSNjzzXz
cvGnYJmUr8bnR+eWRH32159y5ToJ32AMlE5WsXq7NO91s2WEHX18niYVHIe2EPiVRJRj0T9Ldt8o
/Kr3zrLWjCR4UWwTS+ofjx1SVdSQSPzKGYV6P/BQz5l+ty3NJm4jpvIz9H2tUxo+RQh2Goxt6FEo
r4gA+eTLDp0IU8pP5BJSHC3gW2C3u6FJeGfPeh+R0qRelWsV7vLWa5r9N1fuGxyWeBhd1ZoF9+jz
qAO+I4Z8F85TB0WEtlRfPqMCnkIJUYrMb4XNR7BrziSWXWbF5MwZLI7GW5Q9zW6lk/u9s2x+i9p0
6wXkIbwZMm5PVDo2mDt0bgixkwXIq7nAEgErALtFAIDt+V1v8L28wUssAdJBF+nnMoMQTf7BVEAc
NDdV98AVrv1MO1V4VP2Fa6aeFB0My3SN75nueC9krt6xnGXvCOPhEF+xRF9beYmk32Q6RH3gdCiQ
X0WxSnHeZAKrU1useEHSX8n/7Ikvq3OqfF4Zcm5IFx67LdNaNDsMcQmf+LoG9cp4HxoEtRJ8DAY6
M6M6Mm3UO/ePtycV9gj9tHGPdZeRB69UV5+mf69OSscVcTR+0NKyuIMkEiiXKWwOnIUarqsDTweH
+adeWCg70Hv3IqQo74O/xGFhVBOyxsEgsE2kTZkUO1selSVxiVgLHBW57yJjSZs7dY855o7bAV0i
Y9VXQuynrT1VeTnUhzjYStrvq1sqGNLJbcqdTlzm1/qYVVCA571MM+xF5i4UMSr/TCfHO2WGE9jG
j1wuK/bi6T8T0UuKiFB7+yp5j2xd3hvgiEzm2U4GTiD9G8N1oq6U7AbfuEWmdpCzMzFTbKYpD3zQ
2ghGWSSOJ1ZN8uvM+GnkDVW1xecXKzNK8Zuhu9BWXlsYgMbvm6WLrO/GqYqFDByQczpeMi7W4mTS
IOo/JE5zq/Q9uIty1QffeB2eNel3iGRQPe/Ge/ItYpn5yetlu6Nlvsqjixo2W4rVQkLrDG139UEn
F61zI2eysIjGc/OFGphVo/NCh8yeQcv+AUtADYkGQTfd98CptlPiH3V8Rgc6mE/6k9Vg5rjKiDFz
BOwHspsNB6mzJ1LL+TNsSi5g4Z/OrqhxCWuFXiIuSubWDFipa+fNsl1r2FfprE6Fhm5pbtaH2s1P
cNoifZ/vEibq3RyrJatnUlYRrMzCHZd/v7L4FX+pZJji8V3RhjGVDEzMH6BnQSx51REZBlSCpN2F
0O1gBjHIi/JrwDZ5m1y4st9M3ZkEILZukMSwB4EjfKVaddCCdNgG59aHFOWTEXrcd4lGCh6KqHoX
MuKkWZWXwkl7olnq0At4OqMelD1qhhT2aOzCa6hurGbRkZ+xBABCwhBO3G/DWlpsMdt/Heb3yEGx
O9QbAUT+R/jKeXU0npH+WSEYsjjQ+UtVW0E5gqLugfJ9SktwRUcJNsrHZVa4bvu13qzfd9zxLXLa
wyQndSWZQcV7rbdrgU77qj0LGzMApgScJZRg0Z6WiDeBM0qYukLmqS5DHmKsCCT63Fps3zk8VDvh
I2I1weYUqTUXmhsu6fpNO38veF74did8KylNtgHHhM+nxmk5sNwV1Xv496KTqxmdXJFA0UHBV8Km
WdpN4cuq/cpYAm8S1dflk/72aQEqryDQx9q9Akg7LgZ48lIVrLxEJ30bhLvNxm0Yzhl9JDMWabb+
zUgNuQhSF6xjktvOuuPH1/i1oU+w8/j7Yl0jPCmLg4OxCzYxTOo/eYmUhP9TnsV+3PIbZ6fklF/Y
jUx6EAJs5vlvfDG26JfXyT993T+lA3mMw4Hf29H/6mu1Vp7BF38WYS27gkJyKx/rVX0Tzt0kUog2
eI5uA2YU9yPMDN/wtf3nMZlvwQvwT3Ask/8xYygTbNI//WuafnBczrUfqnpuKFfHbfJnHpI1dQUf
H6ZGsSSA2e8JIWLFzL2zSO+V3USAHHb4OFG7svKlvmbiqW9fbIVSZoFsTarZmG3smk0qbwndRPWF
fIeQpNLFS4sQisAyTG+TZnbJf4G/w/DDYZ2bS7mg4mWnJ0OIWHcZ3LHKFYkvsxbSMo4cLf8xX+xK
DZ+VuZJsLDbtecg5PcdIOqvGHTyC4ZSQet55nWzD7rRYg+i71aVfUd3qGWa8afIEYcIcfXmDjcDk
Q5CWTGbziYACos0GGoCK/MVvvAy+yCsmbqHiGWGS7ZNYl2l2NjxqsLbfBpxVJnQ2a/sGCmXmNIz3
0Hd+7oF+iEYQDqTjVMfYWrSB25OmEaPQmvMx+u9LeqvuV77Jwljc6Zaomw9o2GPVt2x1i3FtF9bH
5Ae5eWKGrLWQ0HuYj3r6wfeBYKUyvUO8wQs/CTuxSEa/k68lUkWnfG9fMCY6+R9nz6jupP7Rr4D+
dKrPEVlxNPmaTkAetxf6ST59+e1mOmld84yKYXKUgEAT+x9QhGbw4GvMR57nYNVgfdFBhKGCCx5N
pDj0jMxKYjf6aqp1mR/45Q4pvyJRZtQvUfuNG5D8tVT3Rs2v0WL2E5Oi5Ni/jfg9Ea6VjrZLlKtJ
55wf/6NF2QyhNP/1ZJnLu8wIKfZY0rCXMETcgOK/j4aFlsqyZhwlD9chRWgZUgxDl2qW5YMOxLwr
88LhZp6km/jtguYWocxE31FxLTzwAGnjGRJAzusjQ2f41NC02MCIeL5xIrNsbfCX6ruXcrdSv3of
yRS9Ac+J6aA2vBDSI8Rg1t9AOyPRM/gIP+kzQC6/TkFKzuo9fc8iWhdPkf1xYlNk8I/DE8NmV87G
ubUQugnHNKE8ZvaP8ehimBOEKvkl2BNbpmVFOWyLLClibaMQ3QVQXv/8w5U/yVD3PLuvYYseadLH
XcOUgOBvVG9okh4ptWKy5A+Bl4JsvUeTDye35xTPDos/5FqwcRgltjhtgxvWJnaUwm8XE4v8+GAj
ogoZfvvETbHEeDzFBGHipyHfoFla+wTZLZ9xH9gF72N7EleUKPzicbbrhj/Dn3Td6kRqeDSvr378
HdLGfpE8J7ri55l5qIIzaKspCHCJHgroLdHBsOCi38CJljS9NAeawM/fErDdbwN9gxNLPxbxnpcy
8/KdOl7HdqWyGcKexdyep6731X+5zTrBrGx5Be1I2+GZaz5Lo4eptWgshXd/GR0OID0iZUVjpuKR
55YOrhKK/eBoGcxRpo95WRc+ujnePan85odRwHrVzqeBLd95kawuc1dEpjFyTSUorIA/yk9EFwDt
S7YlPKTWm1UIWTlUFy72cc4pXBSMMlndhHQnNoexFe8ZPvICAoST1/zyhSfRFP0iCeNZLX518awG
e0kCfMy1D98ddzIH5RBvdSY6i9GDbIoKcpbtAGLNQ9o8qln5FLDS0DxmE260z+7dqgMwiIb99Gbi
5LRXHHeLYAsn1rFmXMEL5dSWmJPYOWA23EnLS3FRt+Aa9HwyqZXPCtKGrf6QLcM45tH1M8N5VN8q
ToYFvlFxgcEZPgTkQJunm0exAoNR7lHFYj0jPhN2zbp2T3U+myLN3ASZ0le+whvXO1GyVFlUrngi
UbqhEAd/MNf/deayIwg0XaUuxSsPBWNAy6+jVcHrUTA903ZmveRhTbWdjJ4t8QSuYtabBvEvwzaU
LQRe30qFO3PdglrKGET5neUZHiori2omye2SS5wOmlXejMBgPiEktmI0fWWQ/p/1y++jaSBIp7oz
9NXIf+jVH4HDMxu/SCTI78acUleadE74aTbMAk3JjedAYsHKfOah4avP9jzKc6tfyNxdjadEfv8T
knwRwLQ6mjp8nWOH5Mps/JgxHdqeakPqveyKdsTMjsAkDs15c+FD5cspHwaohln8shNrP9Fh2Tvz
LicnhQOHsUnpsV8wljnLpmo3mPNUfxIOy9DGs0YAFXM6Xba1rzPJUJ+5DpCLwmgubIkAVLxHXTMF
UQ4pLen1XexrUABGQutHoitTQPpLR06O1cfBINelx+Eq36NbvKQ4QV8HbaWbNaiG5/nFZNmFRRuH
zBlRFhW1i/irJt6AdnBYJeYJGcors9ms+vIqJIPUjvVlh7zii8H+58/SaCmwBOJUf6AyD3z5Yc2F
X/GJCIFFCG55E/LWXNadhHsi3pIPQqhaT4EBpMNCwj9t7+qQKFSCBW5Eq6QrRh88GaQKYAqmY8bg
1qGAPyf/ZOFY5RtzEoqp8grY2YYtvE7q0lK8J1dx3OfC2+5idCsbivuRD4FYpNYJgP4AkZxhBNx2
0qw7Fdvg2YbfwuhDs3mhkLWVW/FgVsj1267ovIfGAfKUua9xVaOVr1aW5evZUr5kGLuPzdngQWiD
k2IitIkprmYaW6Fg3z6Cneqa0b9oMQ4nmlEadlRxZ6R44khYTHn4ONWKvPSS5jpAnfTZvMgzEGnm
pGL/4snNNw3T9uCehF8xZST7vWKXUfKxRqAcRzY6awAIfncei2Q8qiEGPsw1TkVT9drq++pGowol
S/7OEBykTnkEIo/ecvdqqcOtFeQf84qOxCGkwWbPTZxF5Cdf702HU9KdoDmwHm7whqfgEKY81DJv
Fzm+lTFbs7HjpGgy6CGZ2KzDv5GkcusXQj59SUQiCoMyvKl8EC4WMY8vMztUp+ReTICxmIYNATTG
dXNmWXYiHqn/441mMlUgnw2QD7e8hZzf7ccFHl6TmBgfwyQ/HgiM1E8XvOeG8d0MS4oH/IrWangS
sxZwXWCFK/3S+2WThKzTDahUVuzxkKg8Ic1a2locnJjPWSdXiHoirB27drqpm2AFXjrlLbtY7C8a
p8jckB8ftUXiBaKHawPpUbIsFTtFpBnc40cnzyeqKemrCmNCQOrGIjF+IciQ2DOTfzCEACXdKBum
PfBbSjZ7U8IDSkTQoO77jFxQ9ECWGI52bI+0/qpbH3Ov32uMcABJUe1iPt8I10ahImSDsGpuuMNI
Abb4enExPPKEaTYdNJgC4dAMTAk2AmYMviKmd1t556FPH0tcpfS9yDZzv8fniUi4dJHYTiIIxHEz
Znce5Y2yCOKzHj7U/gfpM1syGGjqAScoTwvN5MRNC9HFOxhKsT/QTY8YzNp/Wnt8sSMoHWMLlQ2T
C+RXySm61bDQnJ6PZFWvE6KVju1vv0347FYVsNqZsOHNzCn2Ap8ckXXCshtdcYYdRWOevGlRaw0o
wtawX4eldguJ2OOsevR/nxPcZA5Cr5+slNnkgCYCBKLPNmUAiarr/E/ZZgwsiQ3m9kRjSnk9HnPp
m7UZPTDz1mP+RdhTKSk0IU50yoafPj9mAA/ZJMtuyMLrpe8aaf5bLcYfZECS56EV5ioF9r1B5cXu
m7V369UOnHJ/mI3GNf9SJjyf/BWyMgqoBvFxdH/Bb8n2vrg32AShtpoXIB/VGmrJM/JwJyIMwEXH
3ABJwbBhcf3JtpzZ7BSkBw06bpwXvH270IHGUOXQY7UIPX6EeMfAaFNeMhcnhWo504Dd3FQvewLO
+0q6f0c4qIcdTSpPmyXBDfMJiZXKNURDSM+k18kLaplNbXjI73Hm7iL/mm87ddkh750PdvY02vkZ
e1IALRPjqQP5KGAUc4l41QthkorM5X6NoAZQFixYVoHGAqwcuyHCYaBx2mzueQCLS/CTsJBXtvEl
+fdu9x+PoNVJYSItawloByJdB7D7BPaqCIxj4+NwXpCr7JQvem9OOjGeP6XlPmUS0CFWIfpaiBeQ
dOp/0IUYJLMyGfUL0mpO1xnK5BRv7apWtiG69mO6KSpH3X9MN+0dgOQSj46F9a7JSzTcvgLCor4O
4kJ2G5MWZUfyUpi6LwOv4qDyxcA65CwApHfv5WeLCiyxiFHktCeS/VHampLZufHXFDQr1xQNftva
kfaQZC9gACPt0+ZMGNskcEo+lyR0FSY2z3x0k2uL2nNNMYCctznI67G6R7iSTVf4eNWUvALiybLu
bWxLDlC22m+u4oQ5mr8FmPE8MHoI0NPk7dLm1vsbaW0a/quIQibbpgbJukXyLMQEUx96CkfuDeie
OAfgG+ae2jpVvKlbH1w5vOriMNq6+qNqTlRt2Yvj+7okv1iUMNQQttJ7ry906BES1gkdGdxoW4YK
1gkd4oxzDYL4sEQR360RIcqUwSeNSVZBu0pLVW916kreCwPHNFr5l2Fzh8ehPfziRQGdXR/reolg
K0UOz95A536HneAPTFdoGNiWvtnhTqJhSI4QFBvN/aB/Q95gLKoZqpYY/eZcF+1mGTlYY3XMZ/yU
bE2QV61wZryixTu89d1eXCGIHw4Y2JKNLKy6/FBXfqbdXuMhTnd5DfKajKjPBDs+MwwdwntELznU
V1gtCoLYJxUSRlINg9NUQ6TnLWAHDwm13PmM+1luCGyeQ4h92RY1NRY8Ao10igz24ri2+eqteREB
D0/neQumNT8Io0cHytXhENTDzqg9BwrGhF+GkSzqqmY/XNEIUnWe35Ro/SlTzlymoNvm8XvxXokn
Crwl3XKE4eG9RnI1bAisipYowr8b8St8+ZNrfOoaGLZ+ZNcaMGrbwVxgj3CJOW5voZvDDvMx3TAE
hVlQoxu32WbOOwtulZ2gR6Kfx7E2GTypsaO/mPtucKXXk9fgJFHRNJNa6ZSw+imUN5AQbCoMzOhw
CDyy5lpxY66Nru4koH3PISH0xy7wove/DIUwY1Q5htxIbBDC32LbMB02QEB4AgpTwY2FJYyGZPT5
MXgbCgHy1EpUoEuBl7Hf7aWQfcMATLWjn30LJ1lFdk5t/5W6PbDt80uHhprwelDVuRoIEPtjeB99
Tehj66eF11rrfGnd3rD/7J6DjyjnQ9CsLWPRkGlqs4vvm6uGSietfz8iV12961qk6RS08jpFoFUo
x0Rf0MiJCXJz1a9+sZTqtZdz96ukY8JChbLC5w/zQUu8D54ml8BXFz2NZ1ZA0iCJYkGM9x2ecSxq
f01sJ+ma5rUaViJkWqzRtW35ab9HQgZB5nWv5WXZPjvGgfIjfMOUiW0+QbOD9QVx3Zol4t0c1gum
SCiUSTHa91yyVQjVjZrdhz/WgCZJ3eL/KFmyoBjU+MKEu4DPMq6qO4p6zJTN504+4Nx68D6HJ7TC
zATQc8ECMSrSQNE24x2bXFHDWirgFLmFvsZuiIENLxf9lm6TyTACnpQ5ne9FesSwidqrex3fpl98
3Ixrn/GJgEywnQ//co4ZZgSplfl4ROKGvZvAMjdbdGgiNM4YufoJPC4nWfZirEZsbZzNq3xU47T8
/CALRRc2zg3TkyYEB/loR6zpOYJYNqdooN8QAWcfY2FAvFXL62vSLXIMgbUEUAzHpN2ir0PksgmG
u4g4j7pB/veKH3kPZkqdS5rfH/GsVi8/izE0s9BJu394Q+V0IaK2yutriX6t1bDNJewAv1N0tfEx
kwDoMTM8f6iHQ2WJ+IXcZGYVcKoQfKcL1kk1Zk9gJPWGwWsnP8b8T2JmljDghcpmtvK8qH1Seok3
eqhT/YtjFwT9CROwURALiMaQqt2ktEheBa/HBt1BH980yVbYOZRPoiTmeAdQVzcu31qJHuEJABPr
QH0zxW9BNv16Um6wbalVb2I8sQEJKkw0uIt4WCiNmwBOaEoNwn8GW4E54bV7Tw4nahyYLCJ11vBC
H8PxM0XwvbbYyRW6uQiZphEq3o+8bQaveR+Gh0nSUA8yKzlEZjEflBvwrFcJIKy6ETlVvU94LnEd
cESjc9AgHtNLGfBY0KgPyNkClHU4w/irPUC+PStgBom5dWKtjslS/cVwnG4IELFcSSN2vnai/N4J
vxk7Czobqq+HwmYfCzR/RM/41URy/V0jcLnEOm/c3wAbXeITR5ClXq0+cnK+W2t0DRqeXinsmO9Y
mkbcHep4SCHUO/d4Mi8yn86B0pu+oZGqh+q0z8iLXgjmvyFdt9cE/hK6Rr9Q/tLqaoaoUqfwSRjH
PJV9mC10RCApf0GCV8mo1jLBDIMbmf4QLHuO5SK0tsQ4zRP5Cl9AzRFKIgHyduW4ka/MOMLNh96m
Rxkg7tue321yY0AvZOU0wuyPBIYXsU6KwQqx/nQexNjqQIkxCxJIY4aBTlUBTQH8J9Zqso2T3xZ/
MpfHayv8NPETcZH34RuTeSpa9QuvYgj0Ks7uQ7EORMAZkwBUZmhCVkPEsb0CdMhfd2ONjK+rSrYm
zxb/7OcBShWncxEc2ecZ6GtVHh3063X6ByjhA2AIqOlPpf8W8l6P/Lz7isg2+yW2ARfknjAS4pms
JXMgEwU/T0NvD6grKL97r3wfuJpL5aSi4IHSX//W6RUbqlhAV+QzebxnoL9BBQhe3aGx3cnvTVhf
upGwgb/YiZ1EZ6SG4HRgBsUSbI7bbkY85RDvilvwEwqLEnSTeTZBkjov/QCgw8ApP8CD5/Z9Ziss
hyv1IWWb4cabq25jDOQngxwTrxHt1zQakOD8bDFBc81xGapLI9yiRTApO8DaJAGYSNQfjh6dUBwV
n6tW2dpK0XbDwtA25T3+bCmK2MN/aKpYTDiTW4RnvD11mCxAb4XzigJJ8ygO5IIxP8IHZZb+tSXF
5PdIUQD4bJhMxcfxTYszn4TyVB+tuiD2QJT/FYz/ZKPk0cYt8AEXQ+sv+QqTyfcBJULSfKNmruiL
kdBv1f6pKXvz/aUZu3KldYfwHw9DntA+QmEENMI1+OrPXEEM+UltoV+6SsJE30YHhmVX60+vO3tR
AqMGYgeXcXIb0bzHl6Bd9+V21O3GjTwrZs0braPVewvhFsciG1Js/SwGAVpMxC2G/VR+ylUw5/U6
1p/pOoSGNEML8NAiRjyXFDz+PvZxKQokOy1EJnq76JpXh3xa26GyQiD8zXC5kskP4xJveW5PMtOH
b1SWA6iRIwOA0ikIMIe9fW76Q1Eec5aHHCn0b9FFPiq6zxpzQIPLa7QXOyh+tgCjyC4NV049vsY4
2dSpD5IECHMuLRDwlFz4fyj/caSI0CAegrKuCrdjCzHTHLrq8DyVtna3L3N3H0KtWPbvlVSghyR5
xB1m/W+ZrT7czWxQHQNzFBYGyDlz9PnEfIR++7X7p1rz6EHIRQGqBpwclt4NYQlddur/mGd/j+tv
mvjcpMV0qNeojwh67fm1oi/9SJn/rZyKOzMWLBD5EfL0B9c5dEeG1U+yxlg+syF0Ec28Wf6xLczi
vTjCQWenKxGfcEG3L4PZzrexZk+A0twPfMBzFUJURlMLRdvSUKDTWjT6miCGdknQGV4VGllsKcYz
MpExHJGfl1crPDYRERK43N+oDhHv35Dk5jPpWrPchzF6C06aV585q5f6fxC2zpi9HoWwgVFFsm6K
EPTEPjRwki/UT9i1UH4wxPrtDoio0bbX12Q4sSJvX0eGPOqBvXTj/vWBi7wk3MU2bQCMdvT8dYPO
gJoCdjVpiZ2nQa5FI1Qca7PlrFgPf219lqorymfaMHl0ay7nsD6/RgwPCPKR9/00UBR0gR5YwBu5
yOfMPDxKpV2jT4PqHHTcgp2I5Gj6eqTB65zqaUWar8rkODgEnm4HXi5ZXEqYlFXVBXEIBATHCjw0
bhOVrA0EfnXwiNGVvzMABJz4P++HJAl7nSC6CKerceDI5w234MVh4YUmw8mrnan0teQ6pgdUo6/8
mHBqdqqHLFrhww5yMoqoqrXX/zg6j+VG0TCKPhFV5LCVSMpZsr2hLLdNDgJEevo5zG56pj1WAP4v
3Hsu1loMpky/0t1MdimSI8vFTS/fumTflm5CPyn8ZOjwoTD2yipJfmbMDIhF1C4DnDYtBi7tSp8K
vQXEWRN1yO6tf2GoVwfydnAB+eZXTwj0ovFf/T3X5hmgdEluTMxTcpQZgVvXV3aCu6dSdpel4FpI
AC1oQR2bKnQd47Iqt3/wODGuNJwxJJpAHmGpNaxfKCrHYGkcW8bDCKuKc4taj8p1mMuKRnclBerr
QUH8UZ41WI1J9/kSNkP1zVIq1b90dSUXH1jaOtQ53euW618xwmeRd5/+AM6q+11fX94AjfDAFfG/
lM5qekKpimCidSEVGEhP4zgNXtXDi0SCIjmhrRJeI7FL94SBw2QGUmm7OvVY6EQdPqNXOSeNpNqq
m9bqsGWplJ6MLZ6BA4o/sWZfNEtUeFvWsLaaAwFyorJ6mye5OxZs4l1VXvEpFzdhhQxIfDak2gAX
JlDL7xtgBXA4mAMf4OCo7AGCaoZR4Pdhp0omGmdA8qvxwtvoT+cy1HC94KTZyZigBSYu/IWenwK3
FQl/rNwJbEGkoFJICr+cLGH82eLoZL+H8YJQ0YUmfmQinBqmZ+W3aUmeCADwQMJIzuul94kZ3GZX
ulaaYzaabC/l5xtIMPMFKeF3j1si6QTKS00v7gVAYXsI/5B1yW+SRwBXA3Wi0X82wWdHOwoDKPuN
9Hj1ZgFS1sL2lYEveKQN/CzCp+2WJXPZd46VxZcBCi3IRFH8MdsJpwqzi29Nf4goME8WThfZiTIo
2kzXiw/YheSY4LYaT6+Jlp75hWRtO1RwMhpqNGt1S9PXwG0Hgy3YUo/NCXYE6TS1gY8x+Usq1vH5
RsYS+TGgMpJRJ1Vj+FVRpzH8Z72YGHtBu8bTPe+9YNwM8UluHYlmx4mvDeySkbEBQssQolLx5MWZ
oex0eepY6KUZT01QTYyWUPRj0d5RJhWjJwEUfTsDcBI80FgsO45vDzBTykyYFv9ijUgW5mXxHDgV
78NLmXxGhhuojvWb7EiUmMRfvIG1hT/GJx8C4+7rAW24+ApY0/INLE00kkF/AMDBBj7fl4yMXfqX
V+4Jyb3WjpHKYFPPKwftrfrIrHnh2FKK8rhGjx53e+jJBIQV0ylRJX9MsxXrPz3JkCFdmYFF5gfS
UO5JLrvD/lWK4JsYmxro+ugOQg34b3rhwKxxq+O7rjtbEX2dYhGfa4jE51g2pwqH8HgPnjWbVgkS
ND6Eg2FbLUAj6GVzQwFmAATgO1mV37C1mN2dGr/mMg85GkOWynIvcKMtpR6q4rdgjm6AU01digr3
iLEJtF+l/VF1kHDfGDUAQb7ijYxY/1jA51nkLC990gJfCbJ4n4mSzlBiPYwYLWH8w+bdadmRr1CS
oJqMmKwYq8DUXZni0VR+GZaKIFkwl1vFWso3CSLdq457hekvereOGAzGTaT2LNiA5CyBlhTzI58N
Ad38A/XTHs1RvpoHZ9n5jpYi3LLLNIP/VZGWQwhpQJ4La4KkVhmvGY22hiYOPp4DXyGT96nkDyYx
cfvBmKEFPrG0wBw4KpmKFjw6geyu9USnv4pxzouqU9NApQwIEua5Uk9MgPL34nlTT0i9II0GMgNQ
VM8YUHO2MLtWPkksz/kStGGi5d3GMUKqP3RkPcvaDPHyA5dD7qWth2zXEE9KTWKqMxQe4g6LFj5I
t7ekZxxNB/2olA/0gEnNo6/DgQAnjb0LonVmv/EJ4Y5uPUW2AfR57OY6/e3IlKFINbOL+MOd/meJ
now2C2fiLEv3xtAhK9AZdPuN+V9ZVH/hcSbVWUtZour7KMOjqfmy5lcV1G6XvA8FS9WIbUUgv4DH
C/fkhfmYGszj2MJR7khvox0Cfj0CfgK8eFlA86JFtXXT13WubMH5jKYvC1g+jme+ZAu0FRo2yY6H
SwBXo+u3PY5pt5r3QKmjMX7F3JjZTOv+or2I4yRbv654tLrf9EATjrIkG3aMXSd8k8xvs9LjAuG5
TCjqgaluzfkX7wRy5HU/DNbomUNwU9NR0z8Cw+de4+NJTJRdJyNw8iO8XNJdFIeBcSavY/7GOwL/
adfYNJJLAxGWEDSWvsxLj5wRMU4whYkvcMEFMA/+ViWv05p9tnSSwl3Q2FaOlB+rcLzX0g+R5Arm
QlHlK5xe7FZYdUaesHiOO8ZGHYHapJjDCm2Cu/KMR3Sczzg+QRURs7vSePk6C5MleIV4T15qtzJZ
HCoMbt1uO0XegPx3Ms9B+wXcasz8iE+gO0zC8n3TMJTNhxsTvNNPiLLnFaN0048SR+Ts/HjErCcx
W8v07qITYXqWfavesVm9ExgtcakuGdiyHkadprjysDiMd4J/iMhFlPTkkKG0NYbH5KoMBbrQC+Tr
6DRQwZfCR+Bl6AyTz9wvkKTo0EA6elJUZ272T4xIq5RB/29LaBQPkmDlz8K6qiERcnZ+pjbPktnF
O3E7KQAVkcQFR1O6atEN2RE54sacPyREwKU+RWzznxqPXSTKj2aX/tJKNN1BMtcNDyCYMMgAfiFm
0DptSVqBT7yujeVUOFPo1uu/IOO4obDlBl4AnEEKp/4IBpfkI1b2FZagN0wk4D77Kj5UpV90bnQg
y6KXWKXfASCon0G3qqXnnJNFDfUVG0te7Rc6Iilche5waP/lQCnjS98gQzVKBqbRCRlFd5M31HEN
Xabp0kdOruiN6gq2GGEGsA03UXYoKDpO4UlNNsYUwB3c5V5+g92jDx4wivPD2MGZCAA9QrC7YDAn
swvfw7IbF+alQB3lCHchCkiiJaZE+BD004siV2H2ymSvmRNln2pyN957DuomWQSXqLBf3HW6GzKk
WkfBsq9u8YtKZAlwZjh3zVJHFUu5cbHoK6afUVyyM0M+hkNr/ENiUH2meGFNNrG7pjs16OEglmff
+vuknHNywQeEwojMWP7OtSsCUAYxo7ZkyT92hJewvC2RTs8vjvlccH/desYiNeeNuairtaLvMnhX
ZKoztlyq8GTBNgHv79aM4NkWdy4kmYp1CBd5J3xW8o/xJAklstahQyvbQ6NNmVH5BM4OJ30FPfTE
+hLZzDcDc6IZvNm4+giJojkDkwMsGD5tcx9fqDEQ2ODF8SPOeobyTrJsNgrAAUKvZlDaCT/EHxkF
02chovKb0Hw8rX4l75kdi/oniyHoTdcmvaSvnyyH+UKfUbjAL9hxAoqx5XH1GlkiY3Ygq1WhNziZ
hU8VyWLj/STJ4CJ+NDbCNlW8o+vg4cXCgyeWkweY9fb/Vy+O/PKGz6JG4Sa6iLgBk4Nb7FrPzLyC
sSdDSXYYqU5k40O0jiDhF2GIp136NQgD2AN3+mXsmage9RWf6YQNcx8h3iJxrmcph5IJncVRaAGY
faStU+zlD2T88PmlI3EJcvlvGh9cA2/AUzPHP5K0BfU1GEKcB+NffGZ7G/6fyiVPXzjz4XsSPrWK
aA+Ic3V7EIw43Ozoj8W0SPXFA2YbuiLQfxx5z8hpl6weoUfMBogoceYRPfw9Aak4CRQSz21Gcqz1
6eZ7wCYM7+rX10znE/sfljIrgnJDTtegz70AGuhL+m5QXoLmvLLVcGSEf4mZMoPzsFmnJ1Xc5MSK
wsH51Y9Rd+cwSqg4qpen4Ocd4BDOp5OTjmh94cc2jyw4SfhJ7RQdDDuHmP5SIQveIesmLFp31ID4
t6NjoMRiUBnfxhEpErXUZ2WwJ7PxP2XApj+1msW+O/iWUyq7GODn8KtTaXZuPWIvcUsBi+FabO3O
B+vyW0AaZOFP9YqjKDD/BDyEFhupH1X5mfC2ciil5k0q/k3ah44uoxsPvWQnky+dtKHwJ+jf7AB1
4ZRClm/fMAm4e0j1SUkB/oc8WltL3b9e5Cgr1pZ+LRBokxz6KV8Mca0zJRIm0PdOT24gx3eA8kIJ
tlPJAqJwIxlLm/j3luysPFpf0ilkDzUu9PFYWgcl/ZP158iVKh6QjnvhNQjtigQuuAzLFZc+gJQ/
eDq/RNQYX+Fpflj9FjaSERjGkI8wEVes+NHcqPTYpFhUPBbWBerP1yVjjKazwUkeKe+YsLbC18P1
iHTlgYkMJxCZDyuqFML4tuaKtx8BzztP+SqPv2QeXgcJNoAjxh5psGTVe+CgsBoR7RAVuzy1yxvj
ULqMJTqIJD4IyxfEmHR5Jdypj9aYjd+eRZbo5JnlE2pUS5RaiFV8bUYLdRXuQhUK6rXq3HL4NKSb
TN9tlDRVf8WjVI9Z5LaoNAZQnuv6wUKBlBu3YFcVrwhmNrdIc3DOF4dW2JrK/Lm/2oMQYPZd6hcD
Yeq5FP6wEQ5+9MgTsGGD4o6QHiGB77uz7jND0R+0YyrrxUfXnivpVKvuqPvFLBmoxVtYs1OzCXqi
d2SSnXip+mC4Vdo50/BTDDqUg3jD+JMSWZWX6Bnn4Fd4O4YjtLsQgbVyY1oEmrQ0PeDLGruai/Jy
mQZV2gZclzuwV6ezSXBaV977g0Hmt2hDh5Ed2UYDqD4beFsOV+qln5bZD/5rCYwYjLrWQXVjbIQ7
l5dwoqmE6j8L9F++fBaJktFs646w7fu9fW3ZUWvGhbfdpn6Ianze6eOYvUrDFVbNmwkx+VvsvxbF
nduVGK03WzoIfwxMV+1dNT0zdthOtQ6rTLtu3ewc7Zm8mgaae9fAULkqvlSIiGyFTsWNI7BqCBZG
V8ljf0TBibeF/AqM+jGnBPQs77uEEnBA7K+FJ5x5kbgcMR7Tm/2dkKD2o1N8dOrLBoVSRR6Bz4lv
rIQ/xADkqYlM6RA9MgVaoLml9y0NFrDUFZSteCCzVV9fawgNH1TT/nAcPgizUT3Wi4zWSUB6Odq1
JpwMHdMb8GWxU76t6lhijITx5vKVLYTNPMA+AMlka45J9cNYybGLlcDo2NCtIgdsukaxAUF8TXKD
8ddsQ4ZUxS+vr2S95rCRa70epz1fJH631uZgkUUbwT55Xe2p39JI89fGiNYUq/B4pn9ZyztDZyP1
SZ5n6ylencGzPyYQ12hN3eLG3FBB1mvz4TvvVb0n68AwHY0m7r1i/UK99scHKPNAIoUWMgwZIYuh
85XEY1QRAitERrbkKfKovGT5As3oB+UDKmk7cD8hz0MwvO2KpXVF0q4/EVwIa6yWpfrbnonyvGr2
fTiy9dQu/YMMsfMsxwfUwktjAcnnrKBq4VkQuxlmgrcPVNFaZ8sJ9ggDye5Hdyzr/AJDckBxQqH7
3kCTY7gDtDySiAQka+5drTVC26LkKKxm0HK301HSVx39ykfIVPCNFIwrCe2ajuDxfYCPKucf6ozC
g+OS7lUuuHwHolPuf+seL9epRvuvUhLNjxQ2RgY8We2gkiPH91D6FBdUzu9jkpi4YmYNqf167+uU
pRpljzkfqPVtTA4WFaz0tIgsgbJdLwn4Zv0Wh9sRHAsjA0Yr7dA7zMoY47Xqhb80y+IXKNHSDeCS
O4kFv0Q6dNoji9ZM2fBVdOkxC5ddO/OzPqP0HwoeaaIJ5AWi5HtZrqaRE8jbrYDivaRz2YBGbx4F
cyHe0ebNPBgeEr9yVnZbX6W2muLfHHsE77IcAB0zdJSWOJmvOu0fDM12p1VuZ21B7OG0gh+FbUmB
6niScUdnJ6nfgeolYhsVAMIaXUFkTR7xEkfH2G5Cc91zJQNBjQG6HbAT5+6mKi9oolooAuhiSVPk
c391R/yYjfQvZ6POBhXVB5YXav6j0TnZCZi3tlaKTX1OTrV+pNHQZlNJvRMXw5fC3v+YCI54HRe0
hQ9QGa9xIXEp1Jbz7vaYGdgccXss5MOswWe6FDrRr9ZDUV3n4z/+O1M2A6vDiLXuqZI+zOFkB+2J
2wnCHpNEBuL17+BF+H4pmMmT6exuT25XWXyF4r2qwSpzlTKSHD5Zgr0vFYLkn0TClMwQQPbG6qC1
M9I/QPti/UMRNIy+/gNeYwMS3Mdql/ySUQWrLHTJx65g8KjI+R2+gfcqJgvpO6tJU3/CT2EhiPop
3CfNncOCh6b8IvsEHSqM4OgcpYjlweTdQoJFjM9OWswsFVhfI/LhpQNnjuOGY54uQPFetR8JD2ok
rPnlrCigukgfoeUp/a0YvlNCuxAKiKMrI+jHvM0ok2ERD9oORICX7ZVy/85w+NtIjL6ZWdyQnKju
5NTfAhW1Ae6zG51JOFraRzezktJLg/TgxNiA+iqnnJhOdP4vwGrH5n3I208zObbP6sEp8lLQ42ob
BH+tdBVn4/uXEmGcpiZF4uBZTrhYURiw+3z9yuind5q6wjAevpefb2AOiz02BFTxrLMlr5X9Nx6B
xOd1l7a6GR9sF6y3Q9sW2prNc8R//6vnd9EOkNjVChwZ9g4Xdb64zbBQnHKmWdf8WJ3uWNdUYy2/
1lCUttM5RCgLghI7J3IG1MzRT3ZDJ7OLG2/knb0dBY5RsHhvMSiVMoLG/FJhGuvJP5FJGBFcdLFs
JFXwT4DfaGVvhuR0zLt3kbGbnpEdhQAWFgp0dCcjmXTZXzsn7h5acaRb/0IDZTZrOPTCCW1BZz2U
gajLc3vnaNOVFe7fZB2uSAIJLsGEs6AHZ0rKGHMzrBIKm7RbBdg9pv0XvGO7Nl8rrdkaOxR2grbp
0IrQrNeMFD18Xcbgp4E7pRvExJxIYL3lfTqeB3Zf/gxYF1zzlhufueaVlttqF6Vfoadpajj8n/Mz
Nrvnbq+vBM5727zNCe9GsEKtqBHYlLjFsAqMNRp+aScMvBMHL07js+NoUYyDvWKEApZnY+XrMnz2
3TrBgyecpFuxvLde8KDWiNPz/5806qreYBTpEbZm7snWAOSXULvs2IO7b8Uhq3qHVnneeYAzCm0k
mS0A7NQfAie2PHPDLcWS7AQzpllhA+BBmb8dUhsBBkJfPwlfpK7SwXNBAzDfDRUwsHOH1OfH/IEZ
QOKUrvqmX4EpVWBSugHUI/aHm4ytTUxR0CwYF8v1IVPdqvLq1yVV9jKEPlyX1KctA0GDzOKlKAIC
dCdM04bbZhvGhlbpkj+WDLC1SAm1ccQc/dumYmqPdY+LL7ox6pgNO78Kfk8JNTS1a8E+DXi0ulPb
X3N6jmzG0s274d8s180RiV6j2MmaTYPpT3BfFzTG2DKVVWhcUfJoJJAqx0JifOG+QbGBtoxxYpF7
TAADiuP/Y6oHVrjstIdlexYynycoGKhi9lKU/SMSGRctOkecXZANmpXJAQI3ZceO8fsbPcuCJ6zB
ky/+Vxa+pu6T95XY3QTkEbCrYZMzBQMl4UkwZVS7lh94uvDM8BLn/L0D+4n/gfOc76S1xwQjz67O
AHEAruUPGDqNsRQ5TandXK08aQdCiRBUhf5XU1505rPQewDOENErlj5E1nqpe28UQDoRjIuS14Fz
YmL072L/oolibmL1Ay09uU5HzP1Ad1g836cfCkhC9jTtTKieRjgzA3WwPfd03/GaySPgKcSt1FkH
4Akm336KX5ofaP5ozV9sOvN/SuomyLppXXus5tWDdekbss2DnJ8Oydkc4TQTZCmCOYl043Pe/u04
AN8zBBZjVn/iJ5YJzrp0U2L0g6lxKwiuEO6UTKbCFUMRJFfribKTe8+zZdUj7TG2xXapPo3PgtHR
oSOgefzBcSXE/7gLUJ5Vri5cWUCKDBzTmK9h3XkAmqfv/B94Ro2hupxvE3BtTCI9YFIcj5CsVVdf
PIunNPeBsIgBvizYYBX32fiWPSdmV0SGZE8MtcjKEHPJqs/yfVfCTV+FrIe0+WtWrgwpY9xYgeUM
tBXstWVn2BOJblX7ep9+hDaSFWj+xSpVr+MfaCKIO9SoxoItPCrW0CY+ZLYRAj6pMK0q/Dr5Zrqo
ZBWHQ0z1p2obLglfc9nSCXb8zLwGoKHg89D8iPZRgBWQ17YUgc/9BsRWQ+1usRilDrsCSpao98tg
o9UHtr+WetRvRn8ZXragnuuSx8YBMaOqnKQPVkdAVE0RvaIb3mXYNXv9r/v33iXoZro9M+Z369Kp
4+bZGEuGMDnG8MBat1h7fA4NhgR1s5kCO6BC01MQsCdkN4ysc7RC1sB1wTytZq2TnBPmyOIb9fU+
RM7PIUdMxjuwc4Cs8aNjAF+HsNLSP4W5gfNiDySAuyJSrCDcCZXgeEx5uisqNzmDPT5ApGIKxzGC
dvyGT1H4wEhXjx9G4iSIwGPVB3AJd0jayDBR1CNxMSkPtO7XEH70esPCXzn2fPkAlql+S/R/RwML
IaY1koaLb0IMjTdBlgQqlfMfohNgF+yIqJblHv1S9V1Ha4sBA4UlJb55aoer8ClGny11ur5uWWrA
BBHYisyrxeyjxW8byZsKw3I63COn8IypOhTDtbC2+F35DfPSZSrPQfAZUOlSsKrdEWhoFa1Jlqtv
E25qnXUVrlR29fCcMkQk2r6BIBBSVg30eS0IG1uGptgHsCpBhbXUkjICklLcdiyaAmNXGtTe7a3B
ohNggwHkWhDhnUBBb+9d5inQl9prFRurEVY+C1h1q0bPevw2C/Q75qa3/Kx4FNw6ITEGHwIsvnFj
Ne4b8ZSon6XhW+awV81nGZ8nwdEmn0VXw8SeC7akzkFnX5R/8nARoBShEWbpBoEOHpTJHKb2B5xH
6Vdj+OvW4SLTSqf/FCmxsfcQyQXxp8CzxiwkJWfwxviE1oKFP1q5fEebpwkfxXBm5MA1whjJjH/M
z9R0UA6g15uiQ5ah5kB+payss8TNby1j2mCnPybBRiIJHZPH44wVD4Djha+J2qdx9QuYbBThV1CX
J0SGJIgFnzp64jer5w11sBAsu2e5DK4sJVIPoRLZQiZ5rLTveBZwZ/LA/4YGRXHd0FTIV7m2w+vg
YNduva7n61r0SAMXA5e8TdHLKpSFsmqTfDAoqwEtxpN/SYNr+KKL8hHxVrBLvgt5/ZK3Rk6MqDhw
ap9Sg1BA6betn6F1kBVML1eBj7MhpKk/JbLDNI2iFc3eMjmLGG4oKVPXShcw6VGl8+oYyeoxj15b
XsmXra46fIsC/T/IyYkMux10YDRmerAhCYYOgyuMQo43yPvDYxsSMjM+/xENzPVpbXl1XAY7DEUW
g7yctETS18H46o6I+Y/Q9H8die4rtXe1byS0qEtwwK3jf6a4B2yC/FxWfEiS0KOd/I9JRUgGRe23
GlOVNWQn3ukc5vM/2Gojb2ogbP8EyEugpUUXo8up9Gd9CM+rHdOR1FdPMrMVltO/6uhSEkV7Lbc1
4GorY603Hj+H9YPMCZ+mH0ktXHEn36DfQdqwhM1cA0BcwXUoXBm2AdaZf5nHM2aTZX5mbmJqrodF
3CXhDQTTfAwdJfaypyrBE2JCcy4x/7rMAYzPlwoRnanFkH/S4kINgzFjT5eRZmrxznfTjS78DxPQ
kU09n6OJdQ6id/Ml9m6pexYqs9w6jQ88z0s/bDxIHztBdXpGhHUKX3WZ3xuYO4yOgCmjeIrWgjHn
JpcIf5AHYETQGHCRqJh3SzwdFEf6U5vBHBarCcsljqVjam6uQ8Y1ob1k4UG29prVrvBmbz9X1owS
6Lpfc42zzClTq1sGLl1dRTcVIwyxKzhamLyMlKWeoboYH/Ax0p5tTVKmmMgsRbIattV+oKo9NyEd
H01utOVAZwgy9+XpWlya0Kx6W6O141bI9yYbjRtsGYqHCjSjDhT4hzS0ipilt7KmAGI5GDEaQgdP
TEqOnGBYNYprlZ8xuWbh2309IUFbK/FsfCCFR1llh3iPfeVqMBZcnt4UQHvxyRGgV4iPCNIjobrD
HX9lBpWFf2bk6tEDUbc+T6BMXiGFW04vs2bFGsHbkeyJIsxPWof/mEIiFRz5vUU3UJ9UgRDhRxku
pKd6Q+WVIazp3IDwopay2Slkv3u7UXKQ03s/eS0dcW5LP5gqpg+z/pnKw2s4KEQsLQYSIuVlvAeW
S7kF6hiK20q8s3knC/jbxucQQqZ54rGA6V/TKvkAHFVCmag3BnpOzvkawUbhTsj6e7YYWBiO+R8L
YVpKbszxLFaMwKzmU2xvSJyJrEFLMywrUo2xDixeGkEfjlQfaHX4XyjllsjDSj+SZYe3x34lPgNA
BJFUwty3TOEQSmAp4Yjl8LXOcFwONaYhryCw1eP+Ds6MoQbXN1lGkZqpOsGN2UQKaedfVpB+YAvX
ZoM7lpxNcO/KoidDUogZX6IGQwRMYczh/NrAF+vX/boeLnUIpn22/kCmv8eIGKD+k/5gozjXs7UK
VJHRght+v8sHoXAIYBOkd8O/hlpH/mZeiVgELonZ3SV6MeOU/c4pdCe52QAj5HuGwJByF+jNhncl
xPdRvkWaXXH+UruSxGv0J7pNASgr8jCUAz6PNoWRBE/N8L1+dWtdvY3oZODB9++L2dgj+T8+yYzV
TmI56ZjNkQ9t3HAbNA8wCjI2VNbNOBfzHdOpWF0i9kUzu4l2aDi3uEfZRyI/hHtjEIrsGHfT9+Wn
fsawM9MN+NVtRg7NojhVu5dr/eqTi+Yi+tYXkP5XmbSCRzh7BylnXGS0W456ZVndtZMCMsxGujNu
kYCBBCCfhVZqWe/gbu6Y+TBHQYOGJgO0h0USIypX5AI2TWgY2jXzH6V7pioBe9xIeGohea1RXzI/
hSXJH3nUvDai5gXL96bZCLRvCJdVF1MyNRZ9YeVOv+8XKCWi2xfMM9vWTh9IBQlSn3BsngXoonbx
+s711SR+yW+PX5TrHv//hO4HQRnihvJAMYr7yLwx1LNR8sREaSFWWb6c/hSy71iQ9G5ulVsFMXUb
GueOUiCYR0c5mxRGEtg71WTbdBuQAIyjYTIH4hwk+JJ9ar8s8CEUCddiB12GZQPm2TWwYJPEYv+F
WeNrLNfsSLRLXZ0Q9L4eNMDU+i3efGFR7KqvaZf/VDx1pR2jLpEkyj/pxjUEXOjyR9+AVpwqc5p8
QAXM0Vm6vzQvf+g7uDsx2XsowiFT8bAmZXE68YFWiUMmWc9DP/8QVq92w/wG86MOYrlm8witz7E+
M3QhnkXDy4SDQSnlsyZwyaO+t1mbFKiqW5n6yW/3lbkBBWTztb+YjiZ0WKglpMlYaDlurCPjw4ic
TMcKthVJNDyjm3ypbnFmC1f4nvhlkhSf7KxvohFCSzOPrFBUTtYSGoC1FJlyxoBxZq1wTSkA+Zy+
vibLJXqzXCKXWeECAcYq2Hl7DVnPk4ADWuXAtDDHVKYhYVM8jQ14JX8E+Y0/92HHQKyG7QEIpdP3
sxbukgO/iNcaVsM/2BEmxwWHClXBSPYqhbywdgQPgtDsq8LmCi+JZ8nOets0XCUShOq7gE1CTJQT
7eRHwqjooPVMZD5KhU9Dm4daSHg4LvSjKC9TxdZfpyxiWbxEX1fOA7SN7JefOdS7ZqfkF2Pgp45c
ezwO+xckfhTaHJq8WZ56sJ7L7FSQTUstYHwuGWEMn6KvVbdkhytlrGwe01TxFvOSfi9vMvq8120y
tlL/OalItO4EQfBEZjoSp1d5X33oa5KD9cGhbJKVHbRM88titNp6o/4ZYQykUeek3GAPrT227sTO
DR84++Jp9xoPiXlocefrhBiz5nmPK1bsaKuhbTJoOirZ862sRPA28vP/s394r9CG4QDcwVEAhtPp
KH3ofNgdkgn9irajQhSvCC0KEf6gLNY0X6z2INssmbr9Tz5Z7PeVDj6C5QzGeoql0GXxU+UHhQDR
HU7Iv4lIgTVCEk3hG5OgSOClAIaMIPvGY9R8SBzPLOhITMHbQJzwLdwr2bZCK4bK0qBI2XHVV6+v
ngH7rOvQCF35IhMP89lgH+EVlMxCKcZ9LIkpuaLk8eQr00E3GQpY3hiwOJQwlK/K+zqi10CCwIyD
U5KCiNjk96F+3Ths05yhEM8OQO209ynt+6w2qQdXGEIc+giuvgYF1J2+5n2/n3wqxCzrDE9QIIeE
ea5F0DzoUXAosEVA0cz4vXL5ZdZxmF2wgbWpOUW5+ln+RF88xuLEZXhhHQOm9CE/g1RpVQNkxYnD
gGM50w0Xxh1y5MjqyY422onHW/Y68qX5FdvoypWQI2CdJuaIIRrDeZRFG0ncqPqVWn74qAboDh5d
dIZD/UNvjzwA4/6m0L26YLle49b6R9f90oh34lNEEncpgC1teOy3X2wRV8I/DBp06Yx9oTfm4xcd
jM7ktFmT84OIQxW9iSlcStnOjKJTz+K4KstNu0U0YzCOLnmJ5VWS7LDakzQq5V8mhkUbD4qRQJyk
ExndJl5SMUbxLRceAjbQeQGDN1F/CpQ9w4NfkWKT+840J6SRWRKS/M5/lOogIkH8pqZjZIl1gbNK
2gRgESzq7paZz6WPLhNw0cTwhPdFlak8NirSTgocpOFsR/DwHfNfs180aPsadkIgU7SBqTlntIPV
CVm1Mp01kA+ZZxZkDJ6LoPZfVcOc9V/A5STC0DB2RcHqhuE187SE1RRfwwIBQ6R7oeghAxKAYhL+
8ysCIbzH33WBLA8ndLJSYBOM+9hg3kSlYdoGZxiYxvCrTjB/LmiGrcKv6E6whxnLsF0zWd+DxJw1
fWSUjCvNG/6iNyl9i2TxCStmgQU8jxxx3NO0Dn/lVv+pItwx92HchKQ0ZPXsTOF1aDXQ/6X2UYRe
+9pNAg82tLYB9/ZCZTKmJFtVgvZySiKvaB2Nh5yEXJe8IC2+UY12KDwE+dcwnlb0XaB38qcrE9Ep
/GKKOTB4fe/71Jus0zvdYEjDLDbVXo5QDr2wQn3HPcFhaIBFmKVNl9EclyH/7lZbnyMToMRv/7Tc
azDF3oAGgKfJGHBJdquSTeZZrZsme4OpsW44OqHMlGxvYk36H68sbuTcobyRQ0SXmDnbjWCehk3A
DA96s9ABFlog9ajkG0MvUA3sxc38OytWKgqGQN+2aQGRe8M2yOwQutEGoENInWFW59NqIKBeiBdy
3FgwYWY0mPQEPoL+ie3kvPZXZwBFPW7F8lsdPXnFb5Mo9iQ2mEwkV+ydb9Me5WCzWUW4o9z2X9Uh
g12/h8AWq3+47FK0LJfmjwpfpcS4x+Wmm+t/xB/gbuRDxTMuXdAtoQMk6C8NfRgB5S7meVH4vGEz
9sga1JGEODr3eb4U9XUnfoTgBQoMRU6kbUaq1Fb5JiCzBpUIIFO5BeyaFfNcCPZr9DiG6Zl3keyA
vJZJAqiuevCls3oNxPsI67c3v/XBnXIGOT8tZIz8ar1+pPdtNL3YwhMLTqz5IGdcM/CaMxKdMZ5M
GkZiH1nVxau2/dWte5N6zCdH5/0nfpnNoupP06Gzn8ZD2jThcEioaB46dkmwm9kpD9cN7bkifjfJ
PnP1cptdyA1C5Iwl5b2Xhnv5PswanYS1n/rJ98Z1Iobr8ha5ksrXsG1OAodJeMRrQ6tHTXwd7y1q
3IoMqDfnESs9IsRMfoz7onuM0U0Y5pCVeMWuO2aYKcAAOhjzkjpBChoR5vDdEEpMo9TrriI+O81j
uCqQo6Wt0DaGUO/bffsitHSfoa7Tok91ONWE+ZZLnlXD42VYLMhw4PmZtspV0GRe/h9J57WcOpdu
0SdSlXK4BSEJRA4GfKPaNlhCAeXE0/fQ31Wn+nTt3gHb0lpfmHNMVw5XL/2qhn96sjfvKNOrhXJF
tcTMCrIo3mDEW5dcoUzl/Nehhe1GOgllqnizVZRelMhPO7xp6RkdVMn6hM8CGOT9XVW7Yoo9hru5
ayK6V6TJSeOIoD67dc6tTnRAsAoSO3k+FU8qbmaNrHiGQXHAAF04MXPy2lPwjxvsQdruUqCMo5kQ
jKWV3Rtzp+TfyQ/SE8NEWz83on01bMVxXhOrt5VJ1ql2jfEgT5jRe1n+wv/gto5JhfQniHTm9+qt
LH4JEsphQ3S/9UBmNsORVAMhvw+3COefdXD8xKsYhXRjkYDqw1chKrH6qaDMqKe4cpOENFIuUVsM
/zh7k0PtkplgWJ5G96isXlTTCHso75C+sCW3jQtqfp7Mgh9qxSw/nEyirlnuR5FMrpWEtLH+gZTP
NTorPtuE+DRgDL8MabJ8W0as2EW3ii+j7A7imuxJnXnFax9BcZSdKNlpGvAv1pobcwnkrZwhIsnU
vZl/D9Ua6dcf0s2YwU6q35jsvYTl77B6YTkgISsgw2YOtQMJS75u0OfGWwImDW60aJlivKtWDV5K
bYt1MyWHEwFNXG7ixnsP17jeQHSIcIdoM36l0Ae7ICqsWtBSfx6YZQmfUjl/mcrQg14rMt+kg5FM
Nga7IOMAojOXfCI2zL0ZqGewU7Xd26UA7hbs4tCX4J0JqXL3MmtSDl5aNA3QN3IOm+BeIZnEVqgZ
chfpaO+UDAL+o1qGwGswiMPceM/7ilHa3GJfDPssaa0ZyxAOideZsUu1oYCM6H9VEU+m05pO056p
cEOJuOjSNqFnvcx5dXvVa7V+Bt2vgpuMqSZRZ1inhIzJLcHVZKnEbpr4Jm6+FzuW+MGKhE3GpqbX
nIQ0eAxXAXDwZXuKEBJDgBS8luVWnW2mPzYwIfhJ+UplrrNa2tbtqgoPTPhxYADPCIIVDsJGdRgp
vwswHtNVDN+mIzGgnRuf5fjZkgfIROVG+o6Q+ybBDJ+d8kdUYH9W6zPReKiZqaGYgF3QfBjEh9Iu
ArEsZL83VxqDU9aGkO2YHxQeu6PsRG/E+EFJFmmCJQnSS/ct4f4fJLCzXKCExM7fIpEHroHqE5+l
eQ5wWtOrIzBmjRQdwmJJ4S0fMbO2yQQ5nGPN1jZdfjTaXclG6wO9q+XnmGQbdiFYtNX2T1Kv5AMk
p9I6qMCKiyfhFCnWxVDbDN3//z7EDkN9JwGGZJfhDZT+aEmPkOlbhrFUjw9m5nUvNyY8afkdCmst
/2blNzCEIZyJ4rwkB4RkkCjhzERANOnsfUFYflAJUlpTH2AqzJs9EimDmU/Kw/DozEXAOa8JX8B+
C+3Udvs8fS/e5ALJxxyA0l3KfxIGZWVxY1tN/2p+y0AWSngtUGHYcvM0y9FuYAkW+BR/H5uCF52r
tlSI34qW8C/EAdkZEZBoiBq9xMHvl9QtVxLKjcDDfWZp4KT/xd/RdzS6zFL5nbkCWYMyO8Lrm5Ws
/JFX8NRlaE356Hm777vfRt33zfaDKgO22AARCYIvZKElrXfPLCoHwYwUDSzi568DtJhE3y8oYTMa
WL8TicM4JoPTgGkKI7YYZBvKRx0SdWNsE/MZaTN6MiNdMjcoFPRprq78fNAftUxZNLYcOrI3/Bpd
uOS7wA9dBivalwuwU5uRvrmSucCpIYbmkUvdIoGOqAJV39e0WA1shkct/FP+1e/NxCw1jT/M+dXU
uF9678+wE9XJ6IQAtBBruLVEm0PduBvh5T3x2lYN0/vhW+BVk0ptZoh/+EVsGZ3JWhOW08PfE7Ls
4GZM9I1CVgWmAlwv/U8aLvl9B5HbDZqsp0ZzfjDtQrAc9nkJMv/q8C43nF5Gswk+y5y1uwHrZpFo
p7QnxstaV8xPYJaOLjNc1BPp+t26PTNacykqqyK7MI0eIM6DMNsnhl1pvwBdCDLKrsSkDvaAcCNi
yeiAwMCVnlEcx3A32vgav44JnDzrRLH8klxq46S91NIqHbc6hqDg29Dw/NEQLQg+zewMpkF1yN5/
ZXCdbHpTtIFgepy8g28l6wqEHZ1HTsyFcIogf4gaERCGF0SbYZ0ztBn9SGOIsIjur60SrKpaolJ3
Y3FPojzjUxlxNuDH1Dayf937gn/g80J6deiKQwVsWtmKGeM7sLrMyfo5kat04Ok679eiSKCDejTz
fUaAjHJkGM2OvFR2YZasJlMDe7ekAUuQq2QkEpPFOBBQgM1GNKb2i+aZtmlJJFpQLnT6MX+7g44f
Yl5SpXP4hQsc8ztUFhWrJEgchKGjIiSOAb1H2zn6tjQTVC88fdgxUAe2yORxH6yjbhPoZx2cD2PK
7mC8vnAZv+y/uiJ8E02LSk4gpy0IVVr4LTO6Vlty7qOHhaGXo2RC8GEbjJ7p6+Jb3aDYnbcec23w
igSdUHxF54/8VMSvFn0zay08/UtiEZPiVwevFzJ06Jw3/1IOt25CkHWtjU/jjS4EXQ7DjY2HxhBK
YAD75gg4mx8vL1LqA9zafx7yd/7+EvwQu0qDNrb1iVQwREQ6MwYR2QThJdf9Y9NBspfha4rduN00
1GTtVthHhXNitCFfuZF0+CQnKClGQAM012a2dBJE+4sjxizxtNvQskXknmJxS+S5ThIe1nlyY4uH
1Z9G5p8WrQConyWj7VxbfXCTN/MPyWzNVjIWjFWQe8TAWFQsFm/ICOomerafdUkAPCZnQrQCG06P
jElszczL3H70eaksuHDBSaCWtzPgu8MRrjK2IIb7H2OrhSdgvEn39Xmh9sPI4jAcef2iMx5PItRB
0QW1Q1yVUK8kiS7/Jnh8OyPu2Q8OnmABmUXpURHtYjIY4i9EKwnoF6yxSJMRE6EYYNkV7t7zAK8e
ctmUubuArha5O5xMVmGHASEOlWQWbMfPxrykbPDlnXkcxWM6bt4u7ikIV0s4n+w1VY95kk5bCesI
hXGDNxhxEvUqS035F3Id/F66BCjZfH8wRoQuL/FgeFCugJXT1MHd7hysjcKKbBd3ODRU3/PqC/fa
vn/wjW79EpkCCArtV9DWnIVYXtrOFufJtl18zGnmRuYpm+SD/D3soCRGU4YTyCw/vaC4zbgdElul
fYOWY5KpZv6HU193//DX89OGc3IifHSPGTi8YZhTTyzsatQYeB037AOb9MRUfxW9fFYkAeAecAPi
FMvFoI1uDNIDLSfRDJsPOm5ggr8kduvbFEUUHpGzKZ8DVz8MGjr/W0eF+PoawG4NbqfZTUWKIHKc
jox57lD03FSmJSNzksIdKmpez9zBCFQkbmEsFFjgRNUjmwDWrDRz0r6g2iw/J94LK7xE+prDBHYl
fWJGn32v2FIpJxll9huMpJc4bFM/ja0r7uAQwkOcbeQMGLRXLO2s4N8LmgksR4fo5+mNiAn8cgf1
qQZX0rVypxL4dAcEV0iBygWqkBKBhnhIZfLQF9jmGXZm2lJ6PV48Xiyp1f+Q1maEbgmYBeqR95u7
HB+zRirPN5F+34JteST6seYVPhNPhIErCu3o5ZGn2wMDKRz1p7nwljFdjbRpvDmQC7BlHzlC3s4a
P75U9oarEk//PENiNmmcK3E+NEwo5ka4ilP//TTA68AgvsAtDB1OxkFgssayv56xnlDmr3/w6E1r
i4CMnMxiwFfolr7XXwHn3KQVgcSAZwDzwTiH6ICwY+5He/mNr594ET4jXg/bMn10yWyjUq8pHUK3
258qcXmHGQ0aNnt4ong4e1D7k3ZL0vNjckagkXula+4DOKbiRmd/t/rrWHrkM/q99BbM34pjeorh
v1f8K2XlUzBRW51U3uJ5YX/2rx0PW7b7dFd1g+FAwmaBacUsF8O/mmS6z+yPiF2iFie6fX8CJLnk
e8xyIS8WTN1bT9rLB7Bm6rjoielg3DxEYLjdZMcsY8Y98h8jEgUVI2DxSiok408aClTNBtG8VHh2
juHlmf2oPraTWXYeHWu11/5NhH8iERkjFzaUwgTp+0KuIUXNX9NPyM1RhKf3jFnolpcAZAEwwXi2
HjaPeAGSiJE6cXFkP0BEZADbO2G2YxcA6ipcjPkXJRsLV8GGIimiIUPPSsAGqaL85OzJxk9fdsbp
ABPnzLOWBHsZkRgLJUYMkzp9wS4VMCXPI00Am13YwKWOAGLOGaEPj1ZbQW9jJu/VmU8DYCyzn2mZ
y1iQxb0t3JFNkaeXupG6Qv9sVE69rM1NiJLTINdyVbGfg4uDBryHkkT2BvPirdhxkjsmtiBjn+wl
0xbcaLC1fwMCNU4mdviRQ547b5bgEG0sxzt2gnr/xAIi6FsOagNM4mHSdNIeltzfTcKQ65w+O3BY
pkOPyce1GFSnL7zCPnwgQtmjzFOKfco49B+UjppR+2xydFAdouSQdqvpkF7mBlRiODWztF6m597a
IuuG+vO2vIgevtjHj6HxjM/2pawa9ZGGvslRVe0mksxMMh02cYYj+foX5z6ENCIWqUAw6fXO5xpN
mMBu3f69Mve9NG4tqXLMY02vi2HF2MjsGoN4Z7v5rFoveEYM/dQ5K5hPtUgZ8SFT1BfqPDxGLbcP
38A/CxMQUuZyE7AQahxZXKr/0IHtBOFSUJkWHFFY1Qjww9nt6q6NEB8TUnrGfDUgUKq3DJ4QbbjR
rwRwlFZrFnWuyI4N3GPivUDAWcgvtiB+rfDfW8H1SqjPTEf98sf0pEAOTwHH2cAule0yVUbz2grZ
25YoF1VW6D7LahB/xp3jhfUET2KwAbw9YYEINuf6uxFei7Ga/Ss/ZGhcIzhdB6JU/a/oWM8qxDhF
djLY2b9SWAfNMa0XBExC9FUJY37zyi4l5FHHzwuWD6P0bYmRWz2JsV9erHGdlGtp3EhHBucs125s
cmI8+t1XwQYn50yqYTS74HakeIPbTzHvLZQzFGC79PZiVjar0WEA22O7QkISJfp353fXAqc2UXik
uYmsmufj4DIOPQsG9C5b+/DUzLki+2BTUPMtLNAPmQAAllyamu6kwGtUE6x1kqEKA30BFimjkFBQ
9+N/f2MN/She4dNfWLheD6ihpeQO/mqoXGaqUNs2rcNqvkGdLHxlJT/cq1LxyWfaj6ic6md8QgOX
XXIU14WXWItOZ/HJIHj1PofyiieVn2FZOGZP2uql4OBSPItC47Oi6iJSwpOHpRGc8SN+kpsZL5py
lZj7jwrhi6VK5TLG67R1WDp1vwHmjKUAB/yL+ntY1Y2Nl1vEdcNI6NgJu/6LKGQZGZ/EXI8OLU9W
Ed7HoHGmRoDLnhw/lYguesw17nHBSbh48SYg4eoeEnWEtFByVj6/CTC+9GaSshEbXohMgWA9bvKQ
sGjaJM1cmpuodQGdCxVND8KOkJxiVz5YgSNrh5o6lYp4i4cKFihxvMjvZtVPnGzEaM+ARUd7trdA
uR6NwEcWmAok31Zttpdql6HVzBxX5bBEqkMXYpKhUYXf0Pz2anrV2E4McAvPjNAYk8eQ8ZSrqZyQ
+gX52rzzdkSUa/BbFMk1cO03SK6C3zBkX8fT3fMmssEo0SPQMvyT0PuvBKZQ/W/zV+oeuZMFYsiv
lvkWxtRjBZy/PNNjoVObnIvDXHtyvA/zYIfVtb9I3QUDUoTgKyIQvAZDxqRvJFx3NpiOQTTeT1cu
iMHV9y2lnin5XePn6umTLzXKTC97JpKwaIbOpu6O7bH4HnheXgvG7KKFLgSzsT2i90nXTJ1Ug4Ar
5EY9a4pP/hywqSRrjictQHCwExGygxAiIzj9pwW3cbip0LVhw8K6Ys++X05WnIus7sXXF2g/XAQj
Y0gCbWgw9PUHEGPKPrdq/4Tua0AGJf7k4F4JGOdrf8/bjJaK0YZxrJqtCvYU5ycPiLY1x1tooQai
jCkJUW98DX/dVBeEf0a7Z0uk4n0EXar/5cLJKM8dKg2nyG4KnwXPIhSERfYMWMO+PfU+6cUGtG0s
7wI4VOUGyINgHPi5IgEQpZvF6F8nPAZxk7qsy0tQ/CP/TEz2rT6PebP5dt3gxIWHEb5e47dwybXr
+7TkOWd4t+EPFclOkhf5VFCEK8AYI3u1utpqt1waEHTpTC7Vx8i5KrmJdMiLryll0iv/MTbG4KRa
oqNxd0mMMxjIkopG0PdIsJ+4IT0x/y2Tq85GafwLjx9n5K8YvgtzCTguhNscjTgZ8ZSMPpshOH4Q
cnk5PzcY6VDtExISRGGRlA8tSBDBLxKaiEr/hSKcJpcAIZvFViXFggJeW8EWDwgl/xrocT7SmlK8
G/jbkDVsKZ8wATCECQBvRNSM0OHZaiBX4pIl0I62q9kGR/VzzMKS1Ky7gKR3guYOD2TSTBat5Cfp
v17qbmDJBggBHwm/ZeSsFAkwWIu0LRoHGRpSkNpwiUtq7JxONWXjFvGYKDIVmcyCo9mhduQkYW5C
IyhdBqSWsf8GGR/eYxIKSR7S8WLeVflfSecbg6FffVainSwbphDELNnNkUaBMoTs1cSBDN/HUL7Q
u6zQkaKemLXusBzn4qHm0ALAC5i+8xBbjAvZrcY9lQYPClV+9m/ssb0FNPcfClxH5TvThSzX+Htf
VM8s47c5aQ/viuDaSdV5FYWSc/bGBEAoiR7f6/oUV2ZX0knlsngD9sXAFBSnRgH7i9WNdLfhN+Zn
icoqBCIIrMTNxWMj/PVIa3NYfQgYjv1P8dJIT5mXk1xhoxGRxC3N3pC10w3/RsHU4H2c6P24y8/8
hEuUrGn4NHqYIPFWX6QduaQz0JajCLRLt9XXWaYgGXf0N8NCOUUcsgwpdN+Q5+P4Q3WKCu/VPWXr
LrHOBNFUrYPnxHXz1KOe7a1HFBe2jpaROmGIDTQcyynOKzjrNTcYblWpZDOE4R4JV0md16DModk0
kOfGhkMKO/JlaKvrNrTNHSMBXOu5wwyJXUvagHOcx2juqRYZ1uE4BtrIxuWT/FoxU8l+ydjNF6K9
XVjoLBYZAgUKH5GYsBcqp2qKDJ+/iFxQ5+Yt2YfZPNp+gI6Iy4afd+CzjxKPGAs+6pZi9spIzAiQ
v3l8PshekPa9YMeStV0KdOz1jq0K6vhWZxFtEzr5yyUEcR1XfRTNr82i+orxdxytim5+zuvQa+R+
zZVwg9URSzrXbndMEMTgg3NGPPEIPbN5Vh1eezomZvX6J13UD2a6JNPjGjyq1ByslKxTBhbQUzGZ
GXQFrnLWF6gzTMMZRy8HA8BXWSAu2KHvYseRF1510OaYRAOWKABxovTRSgvL5P2eoDkgyMrBL5ls
ISLIOWKwyaDSOw0sZhfmDbUT9zQDRLTJPBiffINmmHgG4g88Pk8/rWjQJYNuG76BfGM1D550eBa1
WDqnEFDNOwbT/EoUKQuY1mab5AUKZxanRhVOAZUz8JFgp16yLepee6NutpN9TNpjObfAqdCF7Vpi
CMCruCioXPQrRcjgKa9nC5anJC6v3vzrOwxrtXoE45QqS+kbB37GQRb9cLH1MSlodvrDjl0yr6xf
xuqQI3FAtgP6/43my35f64k/lGw5aKp81x65bT/nqsYu6oa+PA/WzfArv7Zw17cQFNlEobS7DtJX
dKYumgTCt2gJElYvrmBLgvfT4sE0Z7LOtsSPsbOVroqJoV+a9/BFgGeOVeRf3W4Khi0WxqSGm3Om
GQTCZ6yvoZDZ8I80cW1YTtfO8xqK/RyzWh44yLHBHzNqIriAFe17TYMoOCQFb/vvGkkMx4S6Ya0t
6N8i/zoKcMwlyQaHKSJSa7DxgEdA2d3hSzNvLS3lWGx437rux2jIPcefRjQyD2Xi4R3AvtD1F/6V
9mhZJ4vQjmYjA23poG7yN8bA5kr00clfDrI81XzsBDr+TtVYij1Gv4WAruTXSKe8GAo9/Bg9yGOJ
12Mm6JuhxcJ5VvAd1rNf7Axw+hg3GZlH7T0lor7WpgHExfLxpWkLhUAPzHjUHSOl9svAHXxNVAS6
joDn9K/e8+yPNufuomCdNCd7Y0QcJqxBtMir7qvJVqireGCZcPTQdmjbZ68fPUIPOJvE/lhPoFXz
TCODoBeVTjRrEe9LFuxHlcp4h5Gp+rhGsqz3zKAwu4gu1IF4yziOYSgHhsbkSvCmUI7xyHPPdJut
/Z5+maEI+MVpPo2BFrgJug0G3mPBY8jv0UGWVmwinwcCDvvuazQOqEB0dldY2COYHgdywyANzicI
JsWfSlYA8mprD9me9liJfrWcAf00mU0vfKwRzQrlgY1Jnl7/teiVnUVZXmBBZDD1paK3VlYoeoN5
f627LXLuoH2kUQxyfAMrEnVx74fxvYugSPpJ5YrJruvwIu7wEH6QCJoQTvs/q595rHjmhGz2pBNT
9Lw3bXqfJs3M2znNI2YuKJMW+X0YNi9S2lHZ9V9voNRYLQOqPdIBoAkZy5d1ZnTtw/xhkMS7c5qY
Q60jyVsOeR7tFloKE3kwWgsa1hGFa+2W7ZeG6gEZb2aXwkSqZgwSLZHIUkhMQ6Z23rC2eu8DeRWd
FZIVHJg4cbj6yFvjrt1hHjdbectZClPlYAyr/Jr7vETEj7IIR3qtQiqQ5vFK+SLtQvbecxacuc6y
P9qhCJuja2UrN+Wu9xtbumMYYXNhPahl4g2Ap2SrhCtyKer6JMoXrCEEJ0O4ZNmAtr42TqX2LcpL
K14IUGCY0LIrYkWho7T5GeKf8soUjzUmQIfBJUq2eFYE71w+mIz/GexyZ9o9YDvQe6jZB0KHmRnG
Z0YkV9aRWHRmMvANG0VgX+3eE9thQIvxwze2vCaAWTBxoOJzItw1ceyzLxkw/FMVEYeTbqCIRqsT
uZ3xXLmzWu+Mgs0xw3AyEWl3JUK6aT75UnnaWcdOZQmmij5fqvJPNH0Uu2A8MrdUiSkUk16+j9MG
g2UN3Rkjg9ZJn1hEeGVqnyUZciG99qY4K16jcUX9pt2ZvZOFwzAtgIXisq7UGLwCKBW7P4bcwDlL
ZqonQLbV5oSQJT1FH7yh+AAc+VduiIveI5MTkzlzJ1pQmQlICPMfRdbkPwGRwKTXKhwF5DwKiGn5
wBgsCMDKulLsMiG0RJ8wZ+bLo0YInAOXVvYYx7NdC0evheEhu+KfeIyIV+F+3LJvw6zLmmsdWGQO
LNAdKyzV7en/93NaffKmwTATO23CIzTIopt3Lm8JNjo6v1V2khjftnulJdWeDcIcICFeJ1H7/nRn
7lmBxHiYBigH0Sj1KNZA6Nkaup2evqpD8I1TI7s298aGRzqhKOd94umYnSh2K7/Q9sV4S0PEKdiB
7m+wcNVC5fDBWmljHHh+WBhwkVjPN+4CIKooefnSt9N+/WStDDchlJoMmx2L/yry3itymXxpQTR8
8/W6ibxq2HGumvB80xQJfizgCHyO7yUPejqcA2p4tifvfhnKF0a8qr5B3280dyp9BPDTyaEu+ac0
MmCYTiIR4LVqOo+VHssc6He/DNFbvBBQsceH1XmpsBwQgpQbasgI1xNp2gRD++IVTVfitGxRxq+C
kWBzMcdHwhO5CBHwx3f1+iEsLMXjQToGfiD9J6VWTD9uSEHMFt9vkCGmLYb9BUmR9JkqD3T/8QLr
YJQIXVieYbl65uHa1CZaLKiWbPxDQcDTaDIpVBFba62ToVaLFTou0khF1X+jC02hon5MiPZs36TX
n5ioi1q4G/V3n8GeIOnV5Ykk3TSDtctuefkWvlRmYW16robzq/D03JrJw94sV0EEUENnw+vVCKIz
RZ0TLdPlldMkkHqB2er7dNM9FT7Lh+gYUrKgolRGyVqOacpAVPKBpbR0S0S7kWJCgymNomVhAYn0
s50Y3EurW7bFrT0ldnmSwRMi9i3xjyYI782GX3noFVXOiMviilY6UXEhsluC7M9lJIQrBAjv8Vwg
9U+4PJJHOfKAYh/kiRMZRuJlK6J6pjPEioK13vhSvAdUYUfWOk931tcLEThso2GDATaSl8Yzb67C
gBwI5cKoXXQkDTkrZQlGZTedIFzRQ/LI9H+v8FuzSFI6pVP/ba50P+94x8b7gBESM6Uj+xq6cQW5
Mx+dh+JVzy4iSq4K83YhW0zJyakG26e3DUMThiGw494YanN1IaW+zrQsiWraacIHAo7gG+5F3j2l
J1OYl8+I+7XA6mj6I8Fk2KsxD+L/E/nay3xTWHNAUaiAthA4TtMG2Fx8NpbAdT1ucnMj89vkz19a
zGWwpR2+AmPgNeQrLQBSJMQHBMppbK9sjKLQQsvAvS2yOlAFmgnukmVxDAgGCeHCL2gwAiwQH4BQ
BC328SUhTfKz7+bh/nXDM6WY+BDgxbFr736k4RIdMwahS0ATpgsHMs5XYfU9Uuv9C0K/DPfqdN0q
9hTOVW7R7WtY1zuM3lnABbDSkBOLmz5yPwuoY7De2Gh+c4UN9bNNuJg5sxpAhiavKrMN2aXVSQPc
1gPvKL8+NjLUNNzecwWMsXbUd0BdozecW5z2zaJmBCWm3wBUcnizkFtlOxQuysgZkVxI1yA38IzF
CmmcKNjKq7IDP2xJkfulOXgVYAyI1WuGDRWfnPVMDkR0J2Ds+AHm+aEg9mDAkfrWDhV8OAqwuSag
weEE1mW8+w8JSaAJcAYOZ4hPFIMxVqkcTIQjcmoSubziEyHaTrY4m7zIwbRMjJZueuaupOcAg2Lw
3qzCZ9c/2vZeAhSlkEGsB6bAcjs2xx5PBRhh2R6+Jpks0yAb+7XCnDkg6KC+fpAiQIW23/N0XL2/
M23afwMk04ypkIraHcc2qIHP81f7Y06YsVAeHZVG1vyRvycH7XuXl1P6CwpFKA0Cu1dmNeGmXir/
wHthKJeOFnn0Mgm4nAOMdbEUIlBh9cWigkuBlngh/yC1kbcaHgTOLfEgNsYM0Ql2kWYyZsjWr+jw
jMVobE4xQ98R+PIsOoDFmIY6ttz8cadoOG5sKjmL9mOuPfjlchEvXso/9ao9EZKl3y+nkvwXWhJO
FXp3Jp7GGXMw/2V49prXe1hTSmvfrHPNQVdBqCundxMSMy/XW1ZkJ10FeUQRR24zfccLI9Ekn8A7
FW8S69CFf6w1VMq/2CeOEYWFZ/zjpqa3x46F8ZCK6hVt2KqMi0rh7GVpYJ0MfXlDQYW1iOe4sRhI
0+Fx2hHQENPIULIbSGpd9VxzcPm0G1cpcLS1+u9Fng0C+Bkn73zgPUzoRZjQCXBiVEcCC8dYDQS6
hcAef/5SZfOONiF2mjWRje9G9MQQQh/0AvkKuODdkYHkZ8lZra4FO4J0o4eTdHGU/+Ui6ZSMG3i7
YDWFntQfklPX31/jlzwClrezX3VdUgblj8gTTZYDkzCdJA71QXMFgDk2Bzb8kMmqvSbuWnFwOpKL
7OAz8MHY+/gj7bJxT2VPvuleoLmpuS5PnOfhDuLODyrf2IZ0QkzD9Pj88h+5Z/5o6gr9B2XwzLxU
4wRbZ4qLjoLCmwvBmeooFoUzmmlxRS7Jzc6gYwwrRH70MMYXHC0z50mFvrdQf9gdALYy/qQ/k0RI
hrfDEfdzueAoxwu+SXgdUSrgxBlX2HQyvtvGGesT4JBxnPriPw2qX+1pJ7TKnMcejwXqQACsb2zA
IbDoE08qqT+PXPrlSm419i9MLeOd6Efvr2iYila+AjxVERc/RTnf8CPBsC7sdToO3HpLIViauNEx
o24Fmy8BMU3/0/RLfiiHhM1gP48G+ocYKfFSFNnTp4qPUkj+3COAS3Df/Oy9kS6xB796wna9Jnuh
zhoXO4W8rYV1yum8+W+pxsNMPVXyXEyhWbhqeKjMzG01f2ALC7aJxOzbgAPLxSLZhY7xhYMddcNc
PPZzZIW0NuEX8QWZsmP2QjOgb/lfMF4SF3RGrEWDO8yzEMY00NkIlgvdMK4yA2OTO6XEmbs3sF32
Oir7k/EX0jKHnf5Z0wrQGRPlEl/ILfUMBuxMSFkhmulN37J8G5j0ULb2Lj13WFDtrLqYGRxIh4Bn
bgHlPLylTAr7150uAjxLxxJqPJY1nt9TIF86wFw9T1DwL4d7RE0Mrk88951rPKe8dgbSMtl6fHAm
jj3Sw/ApYH3JjINeb2sdb+4+CQ4iIqNvpPUorNmX0hGYSEq3HRUws1FuR2aFHg0JHS7Co5ANHR2x
AX6KZnDLmsssm5XIdhJdHQAPX9K2o7nC3JioqFmZfTTk76FSWb7VK3Bw46HsstcSmC9hPeYZFSae
gWnFuu9nf8oeyxlzcah3b9ILOKAZkkok4NI9as0O0nDvEVgEIMVIHLiFMuy5U1UvOMpR/NaVf4Jz
0O1CfUOCfIZBwtzyjtXAf+n0ECYfpf9ampe4fiduDUfzteVEHY8MP6Y9L/oyYV+Z9sgGeQOcWa7W
FQRFkitm3KcssfoHtmMDlc4dPQRTg+SKGIfwE0eUtpQ5wp0XrX17Yf5L7F72w5YbEAZCojPNi1z5
eXYbRzTe8ZnEXjW74XXjLePOaNHbIwUXaIFnTeslnyVITajMp1FcB3zzugVmBIM5JsYlLsibUH0H
iBnq5CAWboHvbVihkWWEfeAjIAqGPEhcL/eQU234VZyRK5qI/Odlc0fqx/CzRvEJ7SKcTQ7z9IgS
grk1nrWA26fdqyhBmPelG36ivKbQqCz6JcFT9TMCJoYvoFo48vhpog9tPVAdKodp/4XrT+rdgd3v
HckNI3D6Pvty75eg/FEdvxxOmRpST9ydJ5fD6IJVZIpRT567+Pme/M5ch+GSASx9PP/HB2Ra/WJ1
MS8YbS7/XjsgZbUPfhLVsrYnmxGJR3qZ7LpsaLBh5gJCOczbiLRmqDAZ5ABplByOGZfH9lVfAQL1
vu7xnKVza1/7hOsOOs9e+pyGBpKjdQc4lejQe4+2GLlmDWX02F7paIrkC9hj38ozD92yZtdoXXAn
G8zs4kNd0OGLJC1S4QILd4IDCr0Or9IOK8EMT2yTLhDlr3q6iwcSP75394pXiqlcyGDg3drtz9Qd
EuJ2o9NfMcwktnW8cqZPfMeEuQHlwLPbcASdFDbQ6GTE+AzolVMhMDH1QG19IISOVnxuvr3MdDCx
EumDaMIVIzfPNgg6EbC/mfgswOF5Df/cd8BvFh48gxwoH3ZTLEVY4lIZ1SScrxFpYpGmFObFd2II
9gVpYaQwcXWykcB1++C9MyJP6Vfm4oI0h9OTezfMznmMfZUicZV91g8hZS1L+8gXheSF3Va76r2S
+pO4e0Tuc8zBGtNXHEcIT/s7ypeP4mOjLYeHBd5nm5zga2rJFkk+Sj5ex2KTOCXznn/MW6R2ZyU+
Mp4SZpOJvoB0CM/mCs4Zg3Del06AOa08sR5DzZuiCndV0N8XxBhcYn7sSgQNF5cWiXyFc6J0hWRv
9l89bZrRfhNCSnkUbOny0fjoC3xsSb7XoFVsKI+CUKKAOVu8TwzbKwOdDC+YibR/JZi+WS/Z5AhL
TgU+f32lG7UC+BzI0nyexgTVON9y/sXUZYomhH88x4l0ITc1e3BL5jS3W8Vw34NrZORKeaPLW4w1
FgleNaHHZXmHlwcXFxvIad/AAaToe+ZvKM8hy47NIUNUqWEtefLr7Xsz4BSz5gQEF9Mxpdy10yvc
WFPWC00f3RpKXQdJApNZiT+FaI116i9ygI1oODWTeVJwWTLNAH0zHeAsBQ+Sd4/09Sh/+Dj9jyb8
caDRwCLRY/VLI2ibN5i+w8FYdYiJQJDNxLfXWU+DUbHN2GGJCYMwGeN3XMTrDwn2EFah78tE9nEy
YnXQlJV4rtxP7yLZVqjmh010Ab2tLDuK+TOPqqzu8uBu8uMagzOnbBKvtH5VszHgzPkUR2zabwWc
Yn+gRBf0hYLUJaGwnVvrWt38j6TzWm4Vy8LwE6kKRL4VUSgnyz43lCXbIucgePr56Km5mlPdp20J
9l7rjwq6a3KTC9quguTEJUMoTBn+jjyYuZlceM1LUrP+3jM7V5xZFlWwNzTur09psSeYb3bBo9FM
nnM1MlnCeHuyhwpIyibwpv31d745sbIWuxwFh8XPzWyF1AZN3ohBaEXlBE6kG79HBc//xfsK/4rc
GDGXsNGQAhAuBeFDmaJgUmha+AUJe/TkEqw/4GMVJ5aRJv6aBg+hI2fFpkQgWd+TxSbBLUopJyd+
nUCUDL9puZ0Bd2R8HO7yd876uXhjGsd+Ky/I9/DYEL9ycZcizyOTFzSXh/2VubL2b4a389dV+xbL
c6OfqmZfzFKg3pb+UiQPDhCuuFXQsj76cpvf6O8SgZ66xxKnZPJREAcAl2o2hGQCmvTfbXNjhgIy
TD5F2AAylfGVzb+UPTAnUXLo8jq/YT0bEo3Uwg+Wa0WanZ567QhDt1KeL3aVYTSXLjh3QzMB5ctO
wKPyxz9BLRnqrpNkkFZxk4mSOMRbcmdbdMcsYmxJOLm05Y9OVnBKd0NskJrhl4uU+IZdFGpWuhPq
C9VegXwYMEE5i2IrJSSTAlmpVAU+jPcXibk0GcoHTi3+lrbIVoqKBE3zySQIcHIPuyS7lgSfUpek
lMhGSJfQUUZtVRQqOLd/Kugk4f035p8RKaXEPfAxjtu+hkkjlISZOJxMkdQE3RK0P4KDSFeQZZtw
Idgb/Ppj7RJYSzSL6YMPCXgzCVGq/AKJWG81xvoeT6Q+rHJ1NTIyoR7gF+HFgJ6l4omHXrPR5rbv
dUUid+RWGO4rK+EoGCzdoAluL4TQ7Hvp9wdkmAOSC7Q/Dct1BENOIQnV8z4edqYwgJgTgdIZwvye
VrSVHLqKPycsfT9LVAGG3aB/HM+cbtrEaIMo8Y/3gW3ESXeluC1K/0Xp2aZk3yr9YnrOYdrhF2tk
t+5JWvjvfsP0Ep4KddfU/Ndfl75kVSEbZi9Kd9Y8DVt6MN9PlJAQv0iFmXR5vX8nGPgfMgZieU82
CMED7eD1v1N4YZyimSyub3MfcuyjGQirf295n0sXoG8DJy+n1oEEgZgcbiycqo9hIpPXQ7evSj9P
7IhJ2ptpHY8dHv6o8URy8hEVkBGib42PgLL7xOIT7gyLKydYbHLFklWXaNBcIkoJVREanZsqPDhj
MSU0wpV7YblBP4xFkHN1bkNU9gwEFOelO66GYHZicIcwXvPGsjH8zl3bK2PCGWyJP2irCMgh7kOi
+UOk2sHsmiOW/n6dk1WNNnFFCih4EpQHVhpAr8/QPoWUD6zInzV1uyjuXEHxLss/299i/E0qv4Ro
ADlGg35HTEC0I7mxau/AZ2lIWDH6c63hcCAJqZs/xV1qj/dUJzTwS9LJf9oUiK/0U7/cdNOZsN/N
Ul639Q1vEzMuwE3itrdZmc622OAV/sLPUr5gm+daotxsmBX0Eykfy0Qh6G/+6eW9cI8uwiaZQKBU
rxyvRCnkeId3Ifzwa/rhr04wJjKh0EQ1QoKyp7dv17guyMdiZxu47/tfob0DrE2IlMLf5FmgrWZV
lb7pXKO/jWMV28bvnOzvMO1zlkrRE0M9RAy+QFD5+pvgz86H2lMmF1+hxweLHc5FWoL0a8BnRCEN
z42yKgzMNO6oexXyKzAgFWbeL/nyxtYs9c8FIqpVioHNT3BqbUb9P2tGQ1TDDIJ2kWMcje4LxlTX
dvg+1ekhJyd+i5guuzl7jnDB/qzkW8THOhox8l4LSndxxZgjjZDfXJyaRgigmd+wIzTAHYicHTXg
jbIbzeVHxIGaP8Mbw9IFuwzdNPyI/9hSl6XVFGs1vcKrCkdA6YaMVdL5jJi4AyvEYhg7f8wfxegp
vPGa08lYePcBzj2i4f8RssYKSQct5ggYEECZDVwVAHOeefxuwuKLfxdRPtdnmVsL3YyDfQ66Q0QV
9VMk/fdn0eZJlSnvczvJq0Em0vmjAwRGt1e/YOH8abG9b7kxSiytQNOy3QsHPvKkvcOkhSoMxXVR
afAL86o/Iebx0GO03ZZcbY1mwT0VYgtXG1fhfs4G5+xeUCO1D2IGVx7lDdH91aYc+MatSvI4bd5r
5VaBY6XUl9xUmkfSf6zF1R0MhQUFrLa+KcMaB7iL2QtTNedR5pitO4GmR06PSdOKLjlCwXxye0SR
pMqCbSKkA1Igzp5Sh52Y/ELoDZu25hZEjsecLBxS+l7Sbx4gxG+zwBhS9bcdd7xf7XINxclXAe1S
MVQH7T1r732yEWBisl2hHJgH6miWmBC+cBjfR5XCOJgGGI5OA0z8KiW3u4rfw0HmL0GN5PT7Zb2r
qIywmTaXa/WJ4mBP8wMCFGx800doAHIEl042m2kD9h9LBIGQg2cHhzdeQJKDyRnsPrE/d4tD2G+R
cgZPDvpFdQPkqzNOPr94077lpm9WwNCuBS/64WVnv6NE65IdOpnRAjPvnDvcYjKSYdIIZm/WAUmI
jHbwbBUiFCo9UJsmhssSpsRrITP5cZnpYV5YXjOSRtckktJ8QZIxCRIy1ZceojldIADgNCPggBms
NiyJ+W4UwZSnH2I827loIzP+UXsx/KTaET6B2Qi0reFvWxnFGcxwwTMX0sMz7PBesAsAQ1cm6prw
3JHBzZ0ektPJdMgRSbEN1O+sQ7AY2gROBS5eiFDdrZgdfHhKXtE/qfzm8eMeZ8vSRdRxliy/V6+f
3u51U5wQvKNj2CGf4qVevh1mVP2zuDKmhrnbsrzR/0hNI5Kvi/oUGi8GPoysXkP+fqw6zxB9bEcV
ZDuzMgA4IW1W3Gy15XVS5uyWjD2BleFYQM+Oxxds5ssSuhXB5Qp1I1Y43PS3QzYpn3g+Z5V6JLmR
S9Yv8UmuGVTfdt08OsMfLF471IM6H5lhasWRNWjiMfjMAZFOXb8KKE/mOdFxS4vW+L635WaWLqV2
fyrPpJME6qP8ICWqaHdd5hDD2ncEF6N+nwsO02/xX1qD4a6CnwpPEzmJb8J0yCxBdjSdy9HLatom
fzS32DI4KXsBKFJz3qjzah47W4AQxMJTkStqt/RZpqxMVPnNGX0dy5vuRZMzjXbxfFOvqMAmc3mY
qKBw0ywyJF8WljUL7h6VtYHEit5fiqbQKBMyVH8Uwl75g6Nh9ApRpF0aY2X8SW8EkIh6mN/wJs7w
LpLgwgaofyvzQo8ooBdJGyGz1hRn1ZFdEeLIFz7alDyGD7SpjPWJ5hJEBHdBqlVNDxBO6Bng4Hlp
gCIxoPIwAAoSK6PZWCwnTqHBjjXT+EHZyR9oWKhFLkFbRoZARglSfm70N/732Z+SE5Px17cuDqUA
qwBHzHz0byKap7mEUgd2i8G/4IeFjiY483OKV6d+jvjZtAQKwcCRiY5LLbyQtdbGVhrtKbilCBcm
Je25jxVzFCxN2XPxiOk3jnkEMtzQ/SlkZAmt2+tIvNfC5b4VHsOpyZDm4MmYsTA+lazYMXBof+Bb
wFpECHOpo5do3zYzT9SaFlvCSHgS8olVejOyR4JXi7itN+8xfNYsZyF/tHyjt/Pm65HsdcVrXz4f
VU+yBOguWZwW8h4UJsQQULcUYjHkdb+PJCSb/AGkIWmkNJYMK5+gsKZzuRhTwtUjyuOck/aFEk4W
vGKyIUr5egURNdIH1FFVQ1uSjeHyzdOomENmkSEBNezCUSv9mrWcqyninp7cZf2RD/uoNsVPKrvg
RdsfNLEk0aNn7wUT0TyEsKTY9QAJo1u0RGcwNJ84QXT18zUhgj4Q5mnEJKazgJHwNDwlon61xk0X
T56vcMElPqCcAx6cgHEmaa+K38ybuvgth4cKs4F+nYi6AFGWlqBSb/KElxgV0GQmGXf3dJ7TzMLf
ogDyU/7FMSECO524gV7mtMrwNvCuvV7zEEiZr6Sh58LDzX0E611Wtz9WpOhCVPR880jip8YOyiL5
iuHzWCbrJRFbQAWphFC252Cn/mCQrwFZwulTE+j/5m8b3twP5fkd/xSsjSpJ0dWbV5CpcDzNteeU
mB9oac5e23Ly+fcICxPHU5sco8qL8lMSfQ2FN0WRVROJoQQfMa1S42bgnQcODiye7Q6fKFMeYqwl
UzNZcjbiG0M9GoSpoavgCRXVS67QLIH2DR8O0XP6tkw22Lq08ht5WaW5WYwqJr1mCV9Ih67xUDWY
0EY/WXwZMM/i608BvFLp8vpHSML7j1xrUKO6P6SwLylcf4ii8qXcGvIEijeSGQCGGU7UaZ5JrCCf
2XBAPwAjFpQ6vAfaiRvbbTKTgMHc56BDUVZtx03uRgdyeCICCVL/9fM64tfBjDtz8hXn0B0RSeq2
hKHZAzpnh7eVaaRyhFldBl1cruPXmq6kdnYdwxVBHGT4qFzibxjCL+PAEXbvSTZiLp2BnHofcVYc
+eWQICzJv7gqw4HcPU/rLMyXQOqFif0PXJwYDf5L79QuE3R3QAs4xnXBLyjPBpuY2waSmQ2nksMp
wVwquKQNHcbNgSkMS/qtIWd7TlO/hd5/su2Jv6wjRZx5fFvm7iT5/d8imqtOtekf5eCI71Q4aZOA
gm80QwREAIk2j+YuU00AArUlgnr6T21MWxnCGxPm7hhssJ8vrGoD9E5pRk2uhMndICGVxmPAqrce
169mTT+uhqaW4R94a1GS91xbCzLt3Ho3fbPUx5ssO+kwS5WTEGT8nhv62hsNHfHpHfo+VTLFdkTF
bALEIe1t1a/htV0GZCpj4oZ4aCO/AjHnTPsreL5pLV6zqRXOAtsurclm/sHcyvv8H5hePfBoJrtB
PcGj/vH7ysZhuKQnZBHGmagWBGTLYC2LzxkGc9I5b+GbjkgC+9QIA/RcUK6f4RzCE5sqGyBEO9Bi
Z2Gf5T1YYJtlNeN9pozgRRwOX27jI9mX/GbLHhLU63J+J3i0XhUSDcpYiUyWOvyF9egzohDtQWub
Zr5dKaKbraI29dmNm+RYzWy/+C2FHq2Tmk+U7VtzQRBn5RuBLQe1TcxmOHLlydmVl7VADOoBkui6
J8p+fWqEJw1vxPnQlrik/FK9w5dhdW89rvWsXCsTTnKm8zMYZnftJ1o0WNYI1UD/MnhQ2ddA+ZF7
HzVcgowl0DjG/sshGRXvNfAfJV3dedWn7of4bSxZv2xMWKjfdqzT4Y2f0uXc5ObfqJYBq6k+Gyqz
G2ceQSqzrv6qq3YqGye7oq0djDU4rAO4re/zhRtJa+2IFVMvcaGgQHrJDxUTxLqo1gOxMpQsZuDG
3NH3mM9QcXlFOJXkx3LDETVHN6pcjnR+d4gLlvp5ibhefy7TWQ+0IokgkCiQy1dfwZMpW34Kmoe7
gyikZLc4Z0BQDaKfPccv4h4z/HhBpr7sbkBWSlaBh+oFMeNAiYUjX1lytjnuLsOCvQGLB/sdVDff
aT/kIS1CYG4In8gB5SC3aljgUJ+zE1G8LgmrnXt3lJdDEybofbCwks9AOYjhWiRRkHWcWnM8HLNk
oN+W+jPyhMyvfxpqcK0CXZh0jkKH9Aa53RfiN0xCPXwtA/BcCDEsqNYsGmenF1aCjALRRwRKgmxW
WolzYXePHYPdMmm+tI+k96vO/xJSp2XWqs6CuiugtlYgXPL00Z8NuqkcPqVy9wK1MZOrrq9YNkLw
jFl3tvSQBOYjGWZmVGFwP+V+p/vc5XLnv0gc4Yc3SXJ2yY1J+bnljSpYYXGRhW2ZrpsAiA4mfN2O
bKQrHvVVhnicUDKS6ACtyeWzF5EZIBqV5QfLUnOBAAc6wpzMU00M7IECoOQJZpB85Xv5c6x3WkTc
ml/uO/FeIDWbhnQV42ZHj2xL5W8+zU42ukpFu8HcmoZEWNxu+kPskTQM1CpZGhqz8YaRG+d9j+ZR
XhPQzix60OnRW6fEkX5HTD2h+GGEG8QUqNH4KJzq+h4O/Ctcouo63QWlP2anZfFpjH4TbvMUVaZX
//PDWbgtr+fCqtyK/hCQCOfa6i0KCzZ0JOObXSnDBXL8jSvysHxcKvkmp1ciWuYYQVvGibSm4iX8
4fFeiBYgLlC9EHxm8meO+ZuxgzY5vvWcgZzUX25oiKBkHx1ggKJhHwPuAdpwiKtsqluQC94NwlTm
rmy4ogrtgSmt+ZvQhgeEkRLam2/QtAlnfuLAPCFEAmedjjlcFmbv+MgdDt5nXKnv0c+RRQ+FCLBd
TFuYdGR0046tsZT5iZDYwB/vivDRUlgSvS0dXInjahw/xsBB4i0vvtXM7PccSA7lrrd5yFj8oacv
NTNWvgBmQ40N0K7NrrINJiVCrJnd0JFyNxqLj4jlaGnzS6TDOZvuDNjQdrFyh8kJPax0wQbxoqks
3ak6vlGNaUgUvHTpxrjNmQiE/VgQ58LvCpLQzeg0Cn+B7cskunbBNBb+47DhCzaONdUz3P1l/0XQ
vXG8eOnJr1T62rb8kDhrFJsjKvmkikFJjgPBLLhWOmLNfpGigUej0hleG1rbiTmu1kIF1kTDKGI6
nBsGcuAk23L71P7yvix8oPUIjo9YdHlebQwcWVYUfLUvj4QExhj+BxpCpcsxBju0ROIEisUp1I8D
gh8A+YIZIPObK+k0BeUggzUZLG9+Ux6k4FJqn7HW2LSDxHMe3V2Q/5ThtijmOWMuOf1Lgt5qMVEm
1Unh/YbYVioJlHTfDZvqfYlYqcmotpfUgiY9uJrkT+Fpeh06XgH2fWSe2TNmRhIzpJHkqvU+Bip+
E5GeM/o9mYTyf3yb5BRIPDVguQRJJvi8kKiFhfnilEHxLx4hBFNtrWJn7Qe/quYwLNKTa6yZrIoG
rFN2yAiEVrT50+7rbx3UC70wnxNIyXvxoZZeKVG1EXlUckZcffiIyMsjE5PZRsUn+LuYVxeMfBie
gMmru9LtgCJJR0HJsuSYq/26PBvqvm0/VAi2qFsvuX0XZpw96lshPbigzpHsTqhgZeIB1kxUASLE
xnhq4s4o/mB9mWQ/2orA7IHZs025uFFjscZ2d+rx2n6LtdagScT4M2Ti3kELsDAL/4pwyyhF4Asr
/oSvAQPhKt/3i2OXmSJxVBbZvICDFJgPGNaRw5Q4NpfbNPqF/gAkjD2hoDlu8VA1rLcxe4tsLoV5
6hVedCF9RGTA9J85h6Tarpkh0YF8i7siu77JfaU/CH4uXdjIOnEUovx4r1Ww0HDzem1QhTLKYwBT
fEE+JP2R/H6i18P3KYYEMqZP+P7WDAt7fAiFha0CV0W5I1cWNiq+xsgdKX/gh7HLa1KZSCZ35HvB
fOfxPisof0LhQXo1t703oC54rxrq+JBLoM48zXPnjzEe0fIw8ffVejQs9u+QWN+C78YxwHN8FvNY
Wwd7WOXApvldvyYPAqa/FmRXY+nIib4CyJQ1EylDtiQZ+ob7UeE+rAHUPyNgMYgEuGz1lseufCZ8
4VJkLgcuGV1RYSceFtbkNtcuv75IER0NeF9tRZkKqagZD6/dkUoNQCt56uBjfBp6b+h3kXJ8EXSQ
KUcp9/OewLPnki2lRaLR0mVKfn0GDYCGjvlnt5zcaDNtm7cFwqiQEu6UrY1Xbvok7AZlPJDFoQD0
fapuaOJi+FpUl+AazjlxZmUc9OVWX/gTexsSFr9Jb+UHGA625po4Wdpco3sSnhvODYxX3nwau0Sx
BveaI5uc3uk6yJB+/Bp7I6Dqy6xr61BWpyyzevH4IvdhDsrnY8+aC+4w4Ds/+0C6GEx+z4IGktRe
X+EXBGBpMsFzqgK3o2bAQLZaHIjBNN6XMoYpNUnbWcq7fOGpFTTbPo8/ZjHA9icODiXh9JmbUsuZ
7ynRePM+2igAyZ2UCKTAnnUi/qvfIgnQkGPfBha3y4RDiBCxZLN4f3CiskA3mzf7G/Y2JT1NnOSI
Vlf9Qyys6KTvJuNH2jbucDN0Z/hN7AVyTCLTIEY/YZWEpUdSCgErgvlJVC+OAipVqTB5LT81Jp9N
V5F+sWpOoUh0bzd/YGd6miV0RwSKjpiPTLE5RV7phM9F7Yo5Yc/O8Dq15YpsSNFpH/mlpM0cAYDD
pV/Z8kmO+CqBY48FgM0VMxvhntZ0B1NOzMOjzsyuPU9UllHJ5JCOQZ1BZaI0xe/QuQRboysQaGIm
uHQFuh5Ip+FbJUbDlWNXXzxDUMH2LsnrSr4nvy+4tH/KhnBfPC+2CHIJ9HTJ8O/isJJvy/E6Si7u
NGvkLiNSG0UnsaO3nKYgw63IvrLnZAfNWg7WsnmMkzfRAzfVn+0negkp+jfHMhSyIws+1s/8SeDZ
S5lxKKYeJisUuIB+sHbKChEioZeSI20J37sUvzydjeSGn8Nv13uoRfj/vcDMu36pAJywZa+I7drT
KJJj2ucIYPXM1rEO4dLtllTPsH/RpIz+tvoQeLIZJseDDMGlz+corkV93WYsCxdJINn7IYNlvuk1
jgf06vRArH4jiHnM4oFTARtihQksWfKX3CrE/tGQYRKKVcM97HuRWBNHgXiAvY3NMfhRxO9UxFFt
o3Pv0LFJbosIKdnU4iO8RC0YFMZADl9Lv1QOXmFux+Hw5JXY0SeFJzc+EGI9eeRIEMSD03g2YBL1
kvIKuwjpZAIIttLV4GdAB6z68gKg4HsKiAnRaAwYsJpwrDh5ihCkpJZplT7bYNUGDuJ3JcQGt1e6
z9hY19O+NBCPmDp4T+q+l5fY3BhU6bDZEQKGzvkTB5c24FajA4FdJz5Vww9BVoJvQFVaeXvJftXo
KX+pawKqcf6mSI7mvi2OwbuB7LF1qjMS3QIBAmEP9iG8sEFqVKpaL9p+3ZZAeUvZ5Jc0PrwfEdes
vH/nn8V71cPVEEIob+t1UPwOy1OATpamm8ahho50FyJ2260W+Ok647vouTsBNtE0byZsCJJVDOc+
stXCDTD3/myiPSy9Kd7aJauhsuUQnDOO7uE2UtZ4C5HRBxu6VuSPrLl21xo1M1ohS33Et4oeFX76
YnEsiLubvoWPmkfjJXBlJa8DOchhuNVDvyBaRNoQ/Zy9nIUM1vuV8Z02JGg2ZFWOt5w0+vKF+WKN
GQUri9dVaNMoYpwLsJEW1a0L5w3pm+xVVF9LzD5kWXX/z6MCV++h050Qiz/WUzSNqGnV6amnV/lF
OkeDZ8hJU2on7ktL711EKWBNpXrMLpGB/gCvEl5Vyac7lGZPXHUzuUkDUWbGsBwMejV8gXxoLPwj
QA/an/Enqs4rdGug5GHdM35NI6sTmUZOg/hXw76e94jNn6lyFSd3MXjCHRAFKBALVyUfJtJQkQ3R
aoCoWU38WfT+BkGhVo++OOzkkGQ0cL9EljRSXfOvgGedACXtLEbWwNushr+cpS2WC1YE1C+UxtPM
da6FY688O5v1+Kl8plcSVHy5Owwu8k0KB4lP/ZA4QmR6wFghXenzFa/1EVP6DwkFGto2OIf5NulY
sDjbG3qsQJKXVJ4MvgZ4VBa3SCF9eUNlMhAiyblvJmZmpkT5Fa7ICud5tL5UG6YF0KS5UrmypvIE
zauzfWFVIRxdPoSsr1AOWeEnqxZ1DOLRwZsXpJ9E3/NTfOuoVvgT1QRnJ84uzg/0hkam6rEm7ThJ
S1fKHfk8h73R0QIpYDbHZMGYh0qlxyxgf1OKnlGNblLWaBaEeJlyv1leC0DHAqfGdtBckVr5fRLa
8Ltvf/EhogJZUx5GWxI5dWBruOCAlMqD+FeXGxVzNfMw9ZkCCqw3rV90ooN46dq04lSNHwRIxguC
AaB7jwhAAwvxbM/ptHSq1w0P2jJwkuEIEfWid08GrCSksDPcUOQz83hsSjjdG0N+gVIhUcm4cagn
+9eViNuxcsRLIJrAVb5zNm72FYbdjD3ltkwPkAW9RKulpQ2HmboWfijT6ZGntxzit2CjKY5uIJI+
RG/KO4HI15JI8vszodhjQjBlK9GFjw2qCfUNVFOR4ahP/70GVAK43/cy1ieT1IQcSRb/EEnNrG0Z
rYVwTkAhxBbWFPrAXzr9iSdJORXCb78HpC1CVwPsEeYWpKXCyDSXxML9gx9TZ4ygEc0BaIJhspMw
0sofxZVyGMZoA9ZlJTQnoA70Dbl8pfQ3ar0ZfCcq8mO0lNc1FGwMQNDbOJ4aB88sjJdu6YsruWlx
8NfRWY7JwIiPCauf/tVA+HTzRXwdmHuRIkcfC7SBjLdFN+eZ0tLp6uhHbzJ8CZAZxm2A1wKvkqG6
lIvGPjxY50GALPRfJF5jeI2JByESsP43BV4jPESsqQLpnpH1elTeCDcDNk/7BZl4EMyBdmU3Dt7b
6ThMX2V/ERe/uCURqtYUQgJ7J4eg8ZQbWDSmO1Zp3MII+5Po2qS7pN2TIbeEaAJVDadjiCPBbacN
SWUpFddUWe2aXSDwUT0yaV8oRwOqeDYwHZfSvnl5Qve17G1RuwaFU5JtrOigAiCnNwlJDNcx1G6I
NpAmjgVOBItkLySqkJkW8W5n6tUCBti4/5HjR9v+Tf0PwWV0HzyWTIov3pye8KEWngQd0iZ6/b4X
n+FiI5OfR9YnFyD5SpTe8gU5EZpYcEP5VodoGAC9qHKVm2fVYZumvZc64GhPUH39MDqM9nB07OQm
2XJRSmSAGakdPwmVICqJLu3jzUIvFoceTUD8PTNgrVfRw/OxROT7WYlkj6Lj0VbI0cXwA55vKXxH
KjUqxNmqdr5DaxkprvL2ll40nkEQNM7Hrjs2AW7EGwgrWguSMnz6awgpjMiXZ0YAcdexCxdOu3jy
9S4Y0cMb2aNGd4ItDKIT3Nsk3SPLU0VyBj0Fv6uYPBdfJOq8j9m+R5vCpB4AJRBhS7i72xC19U8a
yLj4HV87jl+7JnMn2BSPWGQfUyzsvhJSp1DaE+8CM8tix1PJXhNDROyWbj4LK9S1+JO/T0C8OA2M
mnP7UdAmI1vv4A8QgKhsANJlsW/YERjY4T0xoIGDoycikhYXNSKfxQIHOT8kGxJNAaEJD4drdx/k
b1wLMtsJj/tIuY0p4GsiWj686j4zuAz8DIncezr+sRl4sLrwHL1QB1FeMbzWJOet356KToSMScvY
dUBCqI+4Dx/9eWJfMZc/ZE71qwRXwEbVDm1xFPQ1roeApl/YPlO4LX1aV8AvCVnm5En8ReArxo1d
DyefyGu5wd/L3smITH2ezd5MTTiBIlDP91p2Sy/ECQlvoPpSsZb6IyRixnPGsjKexMgFreU3HkyZ
gD4OkdZFMEiYz4xVMzntOkD8AUnOT4h2yca9jOBbD0lEBC4DNBziKy3ZI8YqaR3uUFYZkJ41+1VF
cDIPEBJdj+F9kmxsVskBuyRuPLQZxrXky8UhlL5t/Pflaks6CBM7IKfbf6Gmg1HjsBE81cDeDnFs
mq919Rk0biJsynuGS4OXfM3g8UYcMa6rDQKL1bCZ+IShqwhqICcLydOSQ/NlFhtG2KCwl74UQryc
kRHglHh3hwY92ZYpBOAAXe+D0QyJXGP96epOX+ZOx91JwIa4hiXkb2cG/O6Y4CYWAmU+f3UG+k1D
Cfwxzj/KgLBG9l9iftJVsRbwer92bUzg3ipZHKptwqe2O76QPyLwYRg98uUsBnKdsHF74H7sgozR
PHT6X8JOB9e8ITzTDnVkMzTTYpSrmD5wh+wa7kBjiwu7OQUAZT9ldYhGU6wI6EFfuS9o94qo2aKC
gPgiQJkRiYYz9owjPqF1kYhoZh3DVRm3LniSYdOJHxX+EAIoCaElQck2yNr5rF7eEqW7I0Tbni7s
EVkHiLiS/byAsclTHEdnOnXiD2IwAuvSObHcQbEp3cTkiChl6HyuN9RJbWUiNmGy3Cg3aQJGA4qY
kJzvJLxLOl26aBzio0FNNsIedOMcdqR+HvWrckoKM6JwJaKAZziW86Fa29V68tmORo4FYthyj6B4
gkzRVzsVroRDjpfUIegeWoYp8ajy7BIpMgON505AUma9NPhfMj8/xPmwOJNaQxNwZVGcIM21dsY9
pm62aCnmLq55fFIUP8w+s9+5z6VkdXLLD8PPHNaCsoZ5oq4LNHLN5E7Vt85oxEMSUVU8U8U69o7D
X4RV26pmpS44GKPHoK6b4hTwADzo7PYwN6JfE2BYp1muwseYEf+Tr5ZeAhF1f//rq9+42qdoCkP2
tLEiCgil/BwCmKAwQsxAfpVoqYRxnzpGvhKd21heQwRWApkKOX4X2Vbzay1C+T9GtswCteY7/zAG
NPtWVJhvWoZEe75ZUKMSfHvX9pQEkbTH565fy9Fe7Fh8ET3hXVM6hozAlxsuaYS92YQHoJTsJYJ3
jVBA/igUr9V7n1KFM2zbO20j02SRZbgDq5rF2RQz04QC9KTZiXQuEaCLIJa2TPevACnvcHpoEZkA
COZJqBj8CR/RsHCJHzl0xrppfbzAfF81JYUvmydpybGkQ7WSL7N6oYwaFw/NV9/3Ot9IOCnE37B6
8pz15Nzbxik5Zs+iwhyvIyDj4WRqKkeMkBcjIoJjj+Hh7afDP67+roWkONfk3i7/gvCWp5ci+ift
A4eDvH0opLQsyotG55ZZfaYiEsuVIpgtsdGr7Kbts/CiwOBRxKasY9RFXJhHxgmOZ1JHATba30nB
ZnZ6x5cFNMdotY8YiCyI9017UHGVCw9eR+iVN8G+/8RxQ1ttmvwLUP6QT7ZYYyG6IB0vI6++JYor
LlxsXCXp+vr3UJ/V9+P9hSS0mPdBcE2kgBoq46x3JK7RFeLekRuOYJDpH6sQtZ3waLJkj594Hb8q
FpQMfMpiu+h24Fo4ak/SpUfZr246IK+cPFG7vUzjR8d8ijEiT+Yo24qNXFnnSzN1klNE/SGuu5/0
LrJUUzNvqjyA5G6gYPfV6iyJ+0i5jnjKJ6C8Mxt5L6LIZsz2WemE3A7jG/W3fP0vWwBb7ByL1lZ+
TTX3o9ireTs1njx0EaS1JCubwIJ4qzrCyiQo9sCaFcn/woVnGL84EkiznX25hZ8qc89gH21l/YJD
plr3nVk1j6lGYEicLTiG9bo3mWV4Gp1NpRdsZJ2sb6fSzpJ0Qo0HPtT7zQsTkBnt+OKAUIXnzPsP
zR4Lj4SYpfAkoqzfLn0FMLpQTgNLGbAOaxh5frMMgCRhHDR/LYDH82VmJBdhqAPiok3mBe2Y0JLd
njVyohBA9KsWTGOVAMGTHlidltC6ybmot0uujdAWP2n2S2c+z1qMLm6MgbGtohjzpPXU5XiBmTHQ
pn8N0CqfJeikYRb/IpsHjtjYiI/IQieNYgALseRhDRx2/V0NzhHMNoIlHWwIl757AMFGRG/SHyGt
QggFjGDCmtsBYpr8viOclHx8jbElHGvcgCeFRwjnwOJXf9HWeR2XjkyzQv1dkYsJtcXdptqi/BlH
aw2u6l0hN4uoJbBJZXjd3gFmjRbg2e4omYw4sgVADaqDF4giA0di/9OnYSUJL2eUaCmNIfmo6rnJ
MtUrD5lJqkYAJXlOBf+215XN0teJeCNcWrAiIr0LdESLZpP4bw5meIjIkqyKS1Q/qVD4wGK15kvS
bUHPFvIDF5Q+vy+6vx6wPZOpeODtTC06Qw90AvPYlx090gyGoQiV+KVko60FN4m0eXS+lLpnN0KZ
l39lg3aA0MN6JmcrqiMchXlug00HG0aHnPpfG36R2ZtfOpeAd/GaH0f4dC5O0KvJ7dz0UiJl4iKr
XZDlSFkp9a42vIGKoNJZ1rf00nsCSL9ivZc3qYEUJzRn2MnEX5IHhW8aRBkEh+MAbOfGvcRVI5JP
ehRBngM74WwhgSW2C6jx9QIUN4VhgHiklvkcd39adRfEzUTrV8HL9T+Ozmu3cSzKol9EgDm8SgzK
WbalF8K2ysw5il/fiw0MBj3dmCpbIu89Ye+1G44Ujxc7lzxlJF0K8vx95EgKliGsdrz4y6bca6mX
tqcK1IehnwOZmtOirOEPYPR1VKMtgDZTAgU/g6GQjy6n3wnlrNdCd76k1oZBqc9ghNgL7SSjSH2J
OsUDX+LjTRukO7XhDuOhQttPZQ9EmsJ8bO8txDPSne0heL3jH9S17TVAPQKj9BIbjyE6yC2BV4Ty
AXz+V6JgCFb1Z7+QrY9a/s4E5kjIITGlizsTzP0TRh22t0ixAz5zlkKWWy1lAjYFXr4dSZFMuAey
2dmq1OTJsSuoq8/2fUnxi/MT1iStE7JwCxzkh9QeDZVz2q7fNVcyptKo/EvR4OivKQElpNuGOLuV
E2CJ+HVjrHz1LZQOcyAWqY7XQgHi9cHytSAzjuek75xAepLQorBG72xt9/ZYn2mLL06Z45s4bxTY
rOgRHL0XH3iSQD5uymMIszW+5U92lWwpZ+9oNT3UcsvINyj+ipj1K6OS4TsR+o3iSmhr5D95uYf5
JD967vyGZEAgZOO4FfrFqfrtOg9YNA7QzoVvuOb5qK7SXL2aCuQQ1hPJmR6It5+VTMUeepkycnDJ
D4RImhs/AXSw3k2j+8iSTmAr/dl2686ntNYp4GUMRhyrC0Rh4S9sUZBukwC/FDFtHNh/As/BQGWV
SriJhUVcPSOF/jRHxgJzjdmg+a+jdyKn2GRnz0rjn2Ft6PdkeUWqU6naIaPVConMCRU74pG/EcgL
OLZrg05o6l3OKe4wwVH91ckUGGEIv7H6VJlXBAjC0N6i25wQzo6limrFX/1Sis53o7kv8p2O5GJJ
Gtsti+0xup0ajqw4+QrbfyLnpBn9aHPeAkXXl9iYr6DbGwRDs3PKGDV0o5ernn6zHPXV4qYbdx3n
RxiQksD88DTvo9CgEtpTvTeFTtb9oZk2Y7vtxuW7EVEpMLpMahgjud0JPEcku4y9G9JdTUjQKtCp
8DInyiHjKkp/VaPZ0rSP4BgNz27G42wDHofc2moKM+wwsBX9JjCe1Vk3cQw30W68VNABw2ffnJr+
rPa3RkZoyAgYyUxGtgL1S0y5ATCBlnQg6/ZisQFjESfvCE5j7cKBHMTbST3Op2oXH3ICdIzvFBS5
Rrstn3KWsoN8QLKa0cfU7V9JQ+6z/0QrywhyryHSGM7mw6QRJWcyo6RPiw37EtNnfrzWmVOIKaLx
YKMLK8irNB3lBCkTOfbTQnn93tXWzWChZgooBPCNXDKV0e5aZiA+kTzKBgi77EAA9DCSb/mIkFvI
+WeSX33anm4GZ0YxN56n4dzKhWWHq787lDhAWGGNdm6Me23aRsZnQB/FcEd+iiMSmq8Aa6XusfWw
rMAdZz4De0X/nJWAdndGD5zgoJXrqrkH0V/eb0kg9M+VuHq/n5q/saAGhV6knkcResUuZRtJ0Avt
+iwi37QE2rT7SiFMUs7tnOSgAqTVJ+cZWzwOUxEbqht2a0vd5bBl0goyOt8RooicTvmeqncxotFd
6MmvqH++y+8qecXDSdcPgXEYs12Vrkf2eYjjIDybkkfOwZjsOnmDQq+5kBDQrN6Dzc/Yw1Jm9mXd
m2oJyc6YXIHM0L9M3usfyo/PuRdwY9O1DNsoQ9AChFi2OIuJOtl19yg76BQZ/AojF0G3M9N1j+Uh
prP9KqLTwICcBxVsZ8fXjRh7l+yC9susVi04a9UJSfH8jfYtAQmwWlk3iieFIKAQm8u6Cr/L4Z7d
1F9a2YqdN+lBSJmofhG+1Eimju8r0NKURST57r5XPudF9Ks7GfxFH9P8r/cFKpg/nVmusGfu1FLM
Gd57BpYxbNyBR0Cj27I7xJeDTk9bGxLZQbsBbcZEEMl5LJzxaZBd2F7f16E69gRScod3Xy0qv0bh
xvhD66/eBukkDRGk2BCji11mmzT4CjqcIuW/WLmV2bXOvVAmmIU1EXhH/6ERSZOvhtHNP7ri0UHR
urelS2EMpy6gnpZtGRNQL6JKXUnJPvwRrzkT6Kt4FVAgMw5EkNBuZANx/sL6DtNVn3nDF3I4vfEE
tJg739xkJ6wpRsaE00OMb4h7Kd+KzUo/Ro3DOsA4v4n+Yj9KT/CgZwMMR4qDvIWlIODR1F3fXCM8
B7828C6NW+Nvqri5Ay/W3ZEZ6C17gfkCVxjnHFF3JrTGm1bnzdgAJeYvyEDxqyV8YdyGCBsQwjEo
45xDlItXPbS1bif16UK6Iw5iV9cxlkOlkgvEOuOdRXspfvnHGERrygn1l4xkf/awG4VZPpsbxJFg
RFzRphWngmgMjFYdvvY0uz4GcDDmSsswdOAmyL+HTlso+nZQlkOLVDlx3ycrOhZAh/GUAxU1msN0
KYqjUB5KnCyCq2jIWSFv/jXGBT3xZijnHKxJmFE/PRnJ+QrnvwlEykfqdpcjF0NlRE470bh3rNxh
L+5aKDyNTwY6LkIV/4snj1c0YtBV+q5cAl7AN8AGQgn3CW4kXJoHjT06Qg3mDX+Z8YKahg8qJKa2
+NCMJcWmhczwFGZeLXktZqbPpD0yJ0JLfR5+J/pxxEGMYWiv27dDsS7iiz6i6CH02QJRT5GfQ+Je
1sHNIXmJR5EH6P1grlUwvjv39zg5QBiR0OKTOCSwf+Q/eHK7bYiHiJGs3ntM3bUXtJ8FIrb6+Db3
TYgM6lqDyqtTr0I7U1FUl/VfMmvksrucPUFcIzmAlJ6sIxY1F78mW8hXVVdnEhJC82aCL52b6TAE
JNFfUVjj9qJ8arr1iJ2bTIlZ3RYRfdW4ibGqs39MALCrgft9Rglt/6J6IOvmqS//0cZlyVcEtITJ
1RXaFzp8IhsrtFOcGZQF+s4AR/VXkrbMnax5Mopp7gEQhp+W9sk6zsq9RrEFfdtOHtg81p3A0ARl
S2eg6F+RtZaamQCJwpaDh6OqXqm7mc/xYWIbYHK2rX7qYcPQGX0jxgizpWlDteAxbmK8+b7OOKT3
Po24IhHzHlixiEfSDHyLdDFXT1zV2qOBBjyNSwsTqZmwgKAU0UCU4KlRLx3oImtlqg7/gCzL37MN
rGqOUVa/zniRrUXxq+bfdXN4d4twWifMB30+YqKW0m43kjQr78fonLy6XSKdEO0FIGsrAjLuFfb3
33YvkFXHquXB2BdM3viwxlPe2jUdQF7s+n7Pv+zQRoj7OQNJ9jQoufFFhffHEK8/0k3zMtH0GvUZ
5Gi2rSYyd+ckmfir5XcInT5fBBUotOFbO47MbjEX3xvq7Zjy9KRwSTD1UJigmc54Q+GSJOj4Nwjr
u/oTaBTjOzjak+DGmL9NxLyb4ZM3O8A5K24lyZZH1F+OIIPlAnIjIRCZae5ti/DfSQZXeLBWq5/Y
KFE+RsIpYyhI9iohO9EFlX+yTun6OrAoS2MnnczZbA5IiDBBvF4kloUE9xkoNcjuxFfP0lNJ1gNa
dkpr6fqWNgykUdopgh1dxIzQBCy7hCXNOLwcs5+x45BFFN5RxLc2cB71AKh7ura/kXWAQTrQHsp0
+Cf5WQIIas7j+xp39Lt8tpcCLlq7sbqlnjtUHEAKxeJiYr9ZwJNNrBOfI7/DMDlM9pg3BGufhScp
T0AaqNVQbQTDLiZO90wY8vCt0qFCXUu8Lme3v6YuUBnrCntRkpfmB8UTM9iUuOjK6UwHxH+RvsaB
q8DOKpjmhamRgopW4iBgsISBnrL7vyqmW116eTfQ9+u16xMmEd+JsKDOif4YRCHeARB3qI/pMXha
0FYU2GjsntEmLIbv8pZDeK+hJ/FHDoLjb8b+K05374+Uk8G69jCOf1kzRepgC+yVZjnENO+TDCgD
eKMlXPULeY/1et6NsuohZiXw6uYWJvCvV4Z1LMythV6lYuKMmgp7CwsXUzqL8mPkHdHgGrN3xTti
2AX7mXhmYbHAZ9m5xAQpXwKGMuVhZDwNCgN2QXyjzODABL2u8Wlz5EwXuOCZBwAewVQzcTa4xJCL
yjNhdEgCGsGKcHt1VFvwHdFg80xh4E9Tp7jOkO4WHZ7blnuWXTTFzd/7T36zLntfxTd/58JAbIuS
isqp0mlW+iUv2lp5yfhe4C3V/epd2GW/fzMcN4zdmx7ZfDY/1qvZJPKt8U9YGzPyG7BPzZ6qm/Qz
MrhWwRMBS6qgjHW2P/DhHxkdVYpLIFuxLyjiLJb9mEWHe1SAMA4vyu/UMPJqwL6yJDU9Q/prpnU5
fCrVOk8pFOSXoDgjE7BIhOU7t4NI3rXRSzpXlTiz2WIo0Ry3nFUj8qmjHJ9rbClp2NEeUh7Rb3nM
kTqGeFm4JlhR9hGph2toEpgrsI9O+TdcQh1OImvsQv5OYPMrn6sNv3+nb3jdUMXHbMeyZjvlE7u1
G9BhWQR3A8rZa8/cDPJS7kk/mwE13ZzeICf7Wetu/UMjwkyuhangNATHMkgpN1egDGX6EdjXmq0V
P2M3T8ouUGyY3abGDnsmzCL+3uFTx7DKV+bAzGePDg3of87gu3+BUUBhkSP568Ekkuk3EOLMHAUE
yaEtuJO27NIJEIwYy5FuB8rTJtaxQx4wYQ2bc/iAV6FD7LFFzBTm3/bOpBAKJ2CGt/UAdMRrtM54
ow5kVWIqqT1gsGK6b1DOYiBI1uVOY0iNt+tGs4cQntjD5XSXV1xTObWiR23DP/ZPQWDpsEifOB/w
XSOW4rLDFUi/xILkMD4i7HsO9O7L9DShM9PvwTYWtkh3GVgjDUeUQrkIfbVbJ4HHu5zQ3R6DU89w
hzvdVo9ZusRfY/1rQX/YxgOU2tB/sK42zL11KnVGC1/vecUrbFONxEEi8Ki39uKBo48d1N5g3ojH
b/yXxcdK3+dnpjNJepmfSIrG2G4+MR2scA1apw/fEbGrfOIqsbbEFEtQpQTkUlTVbrhGCCxsOcvB
RuW4jJxo3PK4GMxdHQh6LOF9L6N+4DDrTwj58KK0BgJyW6Xbxz8zhsjx4Li79cH6I9O144ayo3o1
WEf4NJG6jFfmNg3nZ4NJ/ASZyyaOaJF/gUxsrFPaz+zwMnFjhjQxz/mXgAPEsN/ZxgA9XNuD8oQF
NxV3bGwcc+/3fgZfSdeMBVUXS1yiGBtMymteeP8Coh8KOfphFSNZ/A95EWYvn6P10snfPpivgcBu
aLFZTeyVcu8gwPw0lFVGvIWPVIVM+4aHSHDPhNZs2yts3/C1xsnHh6ZCVIx/w/44MLSodWkho+CP
45ck98jHl1GIFwRRGPv6GJ2EWIBPCMhP5Gd5+gWm5d4OtVuH1dxyIVgb/7J1TVSyG0FfiPG5QRbi
FCCzGc+ngn2FTWRFzHSncV4dkT+MWDchWWdHCHPKVoOJkoCazmjCdemSNF5NQTHgTM1+35hD2gam
T/hFqEPTbWd1dLQHeazrx0FEfJ56KHBMjiYFnAyyg3DZhN8G2RgdS5ctS7jopLZfGXgR/6RBCGLR
2urIvFXXjGwJ9cwRVgCHfYRIeSkP6+afyotsv7+UCvXNSqM6o5ybuwiDauueFTRNhyx2Ek8Tf1ij
TSqZTo40v0529I+xWGo/EBuzbtXKbXXL30+hw7nm7wpPPREcsuzAUgD/z8d1t45uAnuoV8mPw5IG
eN79ve6qc/teE/XhAd6bx4/QQJb4FjTcPv/n1MFpOFgb6xItMAyxEOXtImq0vqvsCO4hZOLJjeah
7LaFPbHNi63CeBxIfL9N9FX6AxBWUzwapaz1tD9eirZnENB+auGrZuFlov6CYsddxsSDb4ROemQK
PGuOcEsQ2M7KS3pg8SFmQ4PCPJtfEHDAplNDVyDHTtujhhFXrOub1QBgAgLXWSywYdC4VHMo1aUw
5I/EJyYt4z6OKdih8GpTC6+aIUrHDvcxRVus+v4T+PdbRBNJ+X/XstbFOacqz6B0Ih5o9aQOOx0M
oBVCuXWLrczkcwWahgdUops+GIiEGDYTKLOM1H0ZQ745+IOxygXFRpdFdDGKHLh3DC17tsavOZmB
0+ZdbISRpbGybuHutwNXNZraDOJmohFY2P1BUGIhW6ESFh0VDMt73KnTjyWs9TJcMhzFBMi+6f+7
m4AlFn7rNt5KLeh13sEe9ydYGmluEIiyR7Bk/l9NW7C6lz1yC80juAkBSUjq7zra1p+RFzn9aavO
QsxEWRkjclpYl79gFbuYObCEzZoFp/qkxjfGM94jjmxWdxOBZ/EHYKKIl5zwh9FDVLVjGAAXS4q5
JlN44khzGH31NCi3qr5qFpo47prsZ1icQS3UKH4KN4C+AEpJiH9ZoOX5BRSVLN1DNMPKQX2z0Wvp
eMA1kAcnLsaZa9NhIDtwtLfaidu2kwywH2Q+8pSQzduezOkHVAV3E57c4ZO6vntIFM79B3dP0B14
DFuU32/kTwrmHMt7s9Cktdb097IX/t468xj/r3rvsHmyD53blILsXDgQHJjySkKxcAjDTY3CNUvP
2LHyYgKBvtchZfZuZhpLn2+Nm1rQTi2Prtxsg2McMCylb5DcjkNCxWxM3YoYrySG1l/G4xmVXNcd
uP7h6EJRsuItTrU3+XvCrLAcZomAxqhO2IrhAbmNHjxhvMz8ioYLE8XL/5cxM2BYssLgZX/iRqod
w+bRQuQVGPtYrbh7Fw0Vg+a1OK4AxgIEn49jtKeFuaifzCYRO/EvxleO+hqRPw5092ytCRfnuQUp
g2wJl8j5geo5/RDdw3go9zKlEjPsJ96reCegBbXVHe5BoI2nkcfMw4dGhQPdEM9pvGfWMgifZb7E
kTjulaUBRADwNH3eQNYVHKruh59AZHYFRMyJXnJ4CVnIGtuipZRFpBxwV9rthZ+br7ZYW7bMaNOB
oT4n3zqUTNEcpnXn92TFo8wRPHPDXjErRxaQHlSBbf5dBSEZzgMk0fcAvlu2xWSMcuxlZbNZeRYb
JPdpjyS/ATRON4QADxN56aAAXpMO6o0PPtiYEhAJJHhOjNp66HIOnFRlbvnes0Uko2wkK5wdhDRH
gIAAFl412453BkZhaV7AaIBxoDoTPbMi/ZhdEbFmBdq+c8QMGz4iECNQ0DMFBBksLKk+fMHjMNiR
YQz44VVjpWjOahRF+wz5/FXjHHErVox1eidJz2S1zTQKOOcSO62eqWuLz4tnC3jpJabFhS9NH9gs
wwQt9ckHbskmWEp/GrLqTpJ2IjiGVtwq+ZORoC8TTiEWy2fQHRMAgBufATW2FWBYyCTihFczcgqW
aJUzHnbT7CRsyOwwj0lAkQJwFmgeUtPgjxi6ziYFqe6Olb+lO0r3xE6Qs8wHIuR3xO6hp2er6AeM
qPDIo48UKcVywvuENa7aNeVGmjbvtc7pQlw8By3At9K1EsdstiHfrukK0akWqWsipqzo7lHUZISj
ZGveahb1unFumORR+2Kwol8njp6Vr0Fk6XK4BvTgd4rxAaP/TRpZOdC7M2FdMcuNt1SkRrwJbhle
ZlIJUPog93kTv0KSBm8P+U3qJew/mfWh5fbZs5M7P9M0tt1njuHL0xcHzSD4apXCi9x1m9ndqbvs
pmhUB/lbhE+04vOEw1ZtsWcGyb1BxrDsSOChZauePWS+7DwX1sgXuS1RP935sfmAfnQ8kyzJSuwE
DvxhlPXz+osnABXOsKDH5bMv/0HXutQH6k1aSW2tX/gQYIgyjUEbGSBXgKnFb0U/Ee5xr6Bt4ynL
77K+qZOt8R3dtIO1rNz7Sv8he41JWhIt4xdbx9fEY8iK5wSbmjNwrvPB3swmIdzxy3DY68nyjab/
X5GfkXtHNNqrVuMHT0kMOpcMQKFUpNF1nsRzZzpM5N7tQcI4iP5lyyR82qPuE0uHzkML74boIkbs
RLc2dvKFwxSNIv5XqMzcC9MdW8/IBqYniY0paZAe364Ww7VgaWZe5IO59L+Vo5o5PglXo8T5/Jdd
2QVGiHvDI6Bf6kJ0Sj4FMEO8t4NTm4lslC2VvzKll5mYTczOn6DddSloHXJk7QYA3JkodZrDID9U
8ZoavmKlBU+KocWknpnfJz/9g2/f9Cb/ju2g2ZjiUk+/SpbIXn8Gir0bfIYAMwXa3LYz7ZPne1ja
UD+wSHYbROoZ+r0V3xUPMI9ujDKRoCM028onc0LCHuhHQTRTgT5EPKjtvTiGABisLSMkLp1j+RH0
C5Kzrm/XrG38+sMq+wHGjmqTYSHzAJoLHx30QXi9863c3i3igVYQgBMbLJ6A+BVPKaW+4fiOcOPo
INxrvmo1gm5FKCboIfPDvJRbgYirzVMGbost6TpoD9NVRKKIStjGnYy3L/mM93UIr1a+05BNJBUw
52t5V74QgpbIlUkaXmlnq3ZnEWp+JUxltg7GXvaJbp2HuQbZ6vCJ81vwUocIl2eoBtN0FE9zrLu6
0QcXSHgwgHnwlEeIXX+RfQvSkxE6Clc0GoADuJvn1E+M3U8u52+dT3RhgKW3y9M8bIzRxwu0qoUL
vSb1N7G+s+pVxj1RrxpeF74GVpLxgdapQ4ZKt5jDLUEsz9B1HaEBy8/9UxexGVkoHFZFvjX3bwJk
HV8EDq1mLnnoiITVNeJq6VinS8gnvLh9/AvRNRjRcZ2Vf1yJ7ZmMw6JdAdJQZoraBYoUHrFNMrnZ
r1a6JDKMMwwEchgQZATEiGtKlCCu0q86QglJg2faBBfqzLhAVNfhXebU4YamGGd2KRwsL7Jop9Zd
z1TJgVM6rLDwp4hGMM0V/GfAdcP/6Rz8zeT0KQnrFBc+phi7JUo/pol3lFBLvuh9eo7Lb65wihtb
+lPphMCF0KWcOsDN4FSRkjUEnTrSHidC/A9mLaTCnDgOVovtbUh30QnNIutvlTnG3cIp4rKXZERs
HKgq9dO4YgkL+Qs/HwDaQHMq9PXQFt6krDlk1FknaU+yfbQwnm9GC7xYkOzY2FRL5jHMsBqboelG
+WTLTj29ZDOozgtBbKvrHCYNm16P0LsYJYDmZsWWkSlLW5/hX7jXvzGkFaIjmkCfsFe7CQhW/YgF
qgWvRhTqXFdjK4pvXYHH6xupi7hhsOMfInuZXYGBZJSUokOvi+qGYRfsiWZNR0v3tcildSkiepwr
nSnbCOlqeG9VBOdrX8c9i0mQcFvuKuK/WDlA1oKTFQg2srqP9s8gex0aRw/ugBgYVlldt38fawTR
mgOKizAb8F4Sw8xzuAFZsw7X/h7zKI8cNYB8AYebH2A6wXy7d58U0MkxA87+7hc9tnLxxdePzUYh
/yjdEEGXSkfeV1BhFL40kLfulcDQuBgec9qJRztbypUtOZ/4jk8qUiaNIRaHhZ6vsAZTLMQb8ADV
hxpiX1wximhdQOGQhpnp5vjku5ATjAoFDs6UHDDJy821U+zygowsYZ5C9mcw/dArSSe5ct9A3NDJ
quBMtiiN2CMzww2UjSYBh2m4yyW26W6h7im3JARLra1wwlpIEW0CRNDX1G5c7YNP/cCZSlFUIBSD
sYrInIKSti0wD4bgpl9IjShjVOjx0iJ8tbdeWOOZZ2JGiiBuUoLtEbm1a5W3iD/2kB9ztKr6uIqP
qLLydmmsMGG6lXzWTU6WlUSpUa214bNnmEIGhuEG4hnHH2sAeaM+1SceamPNqiMafk3LEcqvcfAY
8YFaLp2+vwVc1A8R8Vu2RtdvWV56K4p/XCW2cU13k3mUXjROTKPzDcdTYjxzhAAsSwhLUDGa9NKC
PzuPf4UbMF7sHphxIA0wEsXzKcq31roMq/afluCYWOisRAm0OAcaczZw90y+HBVVAJNLTcBHiBPR
YSiOuQZAXmdQszoi0ySS/NZwIIG5Vo+g31KLvG/Vmh92T8XBbn9leNGpYHuJ3AqiADGmfCbkh+KC
RdSwRfeQjDOAqIpdcTucDdWxrLWBbYoKPvnOhmNbLtBwHyJxpdKAchN1vhNSlF792h0+tK8JM+WX
0t1YM/Fjwwxm6CBYH4WxV4IVuGD4USUWYsr2txvEK8p4su3UmkfK1c+ItKXF8A97p+AUKGf5nwb6
BJ8afS+RHf7wG2BgyqBPzFNXW90oJrld5+S7+Rjrs1TtOTrK6SAIswO+M7bkDQlkubMarEKopKyl
twaBra5wxMjO5xI6GLmVyIlBICKlLnbWiGP/rBxYb7c+YwUbN7Cj7EzfaT7YodAj2IzQMwP96tIn
MwGzsocbMsRtBbfew0yoUjhsOyZKe0X8FcZdjt1OXfxgas9PrbkKGnf4xiQ7DEe5uASMM2ztFxh8
89eaxF9z99mlf8s7OiIm7p68mYPtbPCHBq7rgiOPHE72GRNcuBMyH824mQ+6/N+y2UcTBpND3R2I
Nwr+sVGsV+bg5fW2buBOU4Ssev8x5WuaHYFBfUZcnrlDp9HAUADFaHy1KrgIiBP4flhdgmGWbzG/
O7XrRyizPmW+gzuP5t1hcXmv9WVLqbGvfjLR8xmUxyd0EWV1sj7of2l6aO6JK/ifjbix5pBulMfJ
styXjFkL3sthJvUPW5S+hCkBjF12FyABxEwh5Nm2MxsA/Q3MWrhqGIIm3kd7ILAFPsz/kUwzyx0k
UH3LKjIm1mFznpLnuJPsm8ESDa00gzE6ScU+WtgpeORB5YsrXo6QS9zW7/5e5W+lhMK1r738xi13
MwgX2RoC0ghNFesA2qZZz4dBnDLbN/btP6537UVIeB5t/Tt+9ID//62GWlF1WaFzRCxZrMjo7JMV
2aTfiEKVZiuNvwY6wAvKsgEeZEDurItWFFuYsGhMp0SY7vogXmc2UrAbDpLdVMvhDzMz5Im2dnyS
LimrWcO/XaXeSDgNypeJshMZpbUMPigS8TGttfwr7LbsDMOvhGMPetJR4JlvVz5Xoy8e5eg6caqq
mwqLERL9pYJQaMPOsEypgfZRtKqW6r3sVgh8Jc3pxlXErJEZRb+tygtT6n37mz9gFCThWtBWTRgA
oUL8NIbPVtggnJ4P4v6I65rXW3fmVgXJxBJx7UD0IZPnvb5EUFZa67Cj4Xl1DYXpmgcD9FMBVjFz
pmZN9e/ENE9YL6etkvEZyvPvmVzINJQw/a34+QzNAZo/YpK+RRfEUR01617hLwCVnh2r4oOOuSEk
7kFgE7ENKJT+fCxvv7p4nmqHwrBwRa7XS7vnVJhT1jLZEw0bsCgHoD85uFXSL46E6cm9nH4BsAD0
yzeZLQ28VMqfzAgU3ZTN6cQM5shXp7DyaS7v2i3nrFuE5ViNCTebjtUH0yoQG6yyjWjXxBvlpV6M
XUgadr+YfiFoTMaaqSi6vPKXPRd9B19G5knknz8xZPYzPj3H3Nsqs69syNA8TLucds3XsbFdJD57
62JOD/2c50duTaBkvJ3CCq3z4PXmMX0fUg6IV3OwIAx5BY8tWw6cSUsDa0m4HNT9AKDACg/ZexUy
Vm1g2MoZkn+Wukio/2imRxPhpOBpzEyLXx3BsfGgkwqQCc59vM3/hokQxUfCirj9fQcaDIEJ4p35
INOX1F+J0S0HTHEccPnC1zhGHW7/rd5+kOs2vWjdLcPzv5lvlHdaC0r9Qnkq/ry7sxgHC/qHBiDP
+seIh+UfjbfxaEiGpfVL74y4GZv01YqI8+KP64wDKr7XLNbvYNgsG2KWtqbdSqxP8b2X2TDl0S7H
XqceoXe3PI8Wkecipi7+U8Z9ms3DUBzKePtqleORFtiYneoYWm8K/9Tk8N8CpAa4fMcW/T/p5BkS
5ZCpGxPmjE+s4hUDRh80jFweJel4GHaj0I75Yws/WzcABysTjZH/z+z+LBDq40enHtv+YT2CcqVR
A0a4bKWQeBan6Fas8SK2PmgPmssk7UB/yWwmiMwk0kb8ohagbGT+ZvxfPL4xzkiTrT5aTNEhuqbQ
KT96aUNkBmQiUdkBPq7kHyaSwRFIPls5Jo81eyErOdBaWf1tGC8jU2PhBkwQAlp7ZnUucHlrJ5XC
mMImnUNzQNACRI8kukQLVDB526sR4eJsMsRM3gLRTjcA+9RkByBpTDzdXJSXWCCUEyDeEl/f9E3W
ULnOn1c8w9hhAOk6xatgoD/a9cEHdTQvNwsXNGc87DUK/kPyhbQsu2KV9+GATp4aOc3tJDdr0/cI
HlXppRf1B6YxhsSp1+Hdeyh/XXkrxFMncaZgeBRmovp3jm4FCTawqZ4aokS0OzdgGiK6T54EUdgS
pkZcEc0vLpfibw/NQNkIR2TOOf1ees81Lik9hpmKrc37oBgeqj9q0OaDMUMPpSvL6e2cDhC1TK42
LbwnmT/BBSArKKs5YOBVrRQ+uSXbEKtCjICRXOsI27EFG5TXQxWvs6E/Xb7BD1Oc1/nSWAT9zkpd
AvBCO8GElrcbCnjktNRaPBND6NJAsuapPZNBPpxBQXcpVoEJgyOkgkaHIVYbSbXnMQ7TabaSByBa
6BnVtMQZyCVpD4tr0h3YDsmwnPoQ786XEe/mH2xaWnjrwAlCaX5QyynZDgARHOPC6R9c6ea+pqaC
RXIxhx0/SNL/xcWd2nRewlRwIj2QabT3fHTCjThkWmEiUYwXlihWNGRNTdCF/X9g83wkzib0DYex
ax+dRlD+rCSScZ4+Lnx5NTEPkbY43ON7hH7oJSeQ97bBPDYONi+EQzV2P4KrCplBw79wH7gMRHxw
TUu2PExW3wRRz4ND6nwU7I/iR8OLEf5SDAMJJKhkwPiQUG/+U7c+AFPGDd7cMKDZ2Rc/PX65WToP
TrppT6I3jQeiZZllidBsoM4smRtaJ+zeNCmX95b/K1+uAPBH+F8PlD9E8IWYQdSv0uBjvXO5koaG
ua9OTmCA6Yath9weACzvKJ+FB35fMo17dtOHPPqr3OaVnJTMJuvKv9ctTeR9FPcUKOgThtf3HRl+
PwM2ed2tAytV9F2yjVKRPp+4FoRI+KnxQ8Mtn4SDjxtrWCFNQbtUfZZ3OBEDMmngewjxWhfvFb1f
7NbQjKCEUnNcgc12J7pEkOuM61hnsDuzFiH+T2c8GekpJ/0ZAyJWFHzj/ofpviUiU+c8WOiC2ZlN
oglBLVyrFs8gabeutaJ3YtDu5r+su97UMezTkF4B62I4RUO4sgjmwdKgLdtjbkP25aelG7C7FR3l
+6Jw35EfBEfHdHllwyfrNK69wNjAms5t5TfiknSzH/9QzmPbhvn7rf6K0RW/BGNdfsEFZyKSkRNL
vi8P0AAyg0RkZuzO/39NPADm90inCLQtMawKaxbtlG6q2klgtoGUBB+UnjNKDegdlFpM2AaHXxO4
Ervx8iwjm+H6l2cDrzYkCwWPq4m3EQ6OtUz2wlJei8dHcoJ/iJloBrMu2vQg3nA4C/+KX1mAG88A
Y5djf/RwQWAP42xpmbmswYlueBkb6nU23doavLH/CVRYp+YZHQlvZHFE6E1lupB8Fg17EwLnNWGJ
Bdz94B9/yUkktNYm/Zuag7WnDdUfGTAfq+IQdrFTmie/jwGgRLQHfk/Wiwj5vpvX9FFSN5jYWW54
QvpzILpIQsGIw7taGinOTI6zff5kWtnfIUqyrS/TVXtpTLg+JBLf5xYgAGJGAfSFFyH5oKSAfzFi
EGBjz+c36zFYE4UbFAfgdoCS89oWjqX+5OOXlrFKWFFUoIOeUwqrlfq0VKcqtvp9njKyIEjPfLET
+2VaUuHYYHRzk/j6htzROfg1xq2G1Zxgq5X1BcJTMo/aOqW13YNPCE/h/6MFEJ8CoN5oBXbebPEr
iSbifBdSBMK7MTwIszjVFvfVJis9K2AZb4MYE23fxrFDR9JxO8EBgpc3O5ncATNRTCp2ScrnNh7o
Abaa9S1VX+8l0Qho6z/66YSoDOFESL085zwa1Rd4Zv2OUTRXD8KtRnOkUFFCAYyj+zDP+Ve8Dv9x
dF67kVtbEP0iAszhtZuxc1Z4IaSRxGZs5vT1XjRg4/qO4RlJTZ5Qu2rVU7g0r7cnRbM99q31bCJ5
JEu3DVczOmwwrwm7NvaYpgOv4qrJ9zWdyh0GPsE6mmhsiF5f5qbM11V3SVCCd5JFs9BtTLHY7DqR
kQpyer20C2C/S2JeU8jSyZJZaOXOx46Ys0aZznS/VRtSOpL5b951OhUZAQx5EzsA8t1eyD+yncg5
ZVoPa1qSsL5mrdfAncsd/rxnjIjrhC2akcdHJ2t7ntohYIQgvwNnLE0HeBEiK+uw8mNE5Jm4zjGn
FX2QzINfWWfWqqnyeuWNMQVvEXWoK/ZYrByECu+6GqSql/c/FCKB8+AuT4pLmbdPkNqrCoua2yhb
BbH7yA3jB8ye1mwmdLP0rjUOXsbWLm+J6EafLZeeu4oweJdhzSrfCkUH2T655gDNkEW0bfxV4pdy
BT6LaCM8b+TqE/VLAgNfbWUAvBjSbZJbxb//HTro3P3W4LU4a77WEEj2m+m10h8Y+cz4GpW79Ayj
aSo8VDPx0T8hyfbbOjuaw4cWAVfweuEO4oSLvxyAGIDVnWwoBnqr4bRKOHEwT6xNGk1ySmbKH9Fi
WMB8RzywHxjrFnzHgXi/CM2mE/z8LOpXlQ68MMBOis2TY648vluH4spED9aTMwcTg5Ap9WUxOMJC
VrO3EO2gc14o1pCVHxG0iVcALhyC4jfsAAZnuS8BtSKWAP2nv8hnPiPxMv3NNBtjv3ubZ27dNbaI
JhhNbjYcDG6WsJ5SL/cjWJwLSa9Zv+7S0w0DHj2Z3jcefwAeCEWZgbZMXcrkvoyAeXMaoIKy4BF7
RwSZ8VeuFwrk89h9xJzTNjqeFwDTT+RMaiJSoA0rgX8vcsm/K9yHC7f84FZ7eAJFOIjxu8qg+eWn
m+m3vlJMj/yS+gPKtmIrnBD01K6vDTiOd7W7FAFXVKw7rY9JkuTPKLigRDixsdSTJlspSCq7SYG6
zh7M2Qr3lTMu4ybJZTxjD1oQ4iTcm9Amn8hS8jpeitds2WsYkfI+rwgZnEqeVhy0xK1aKh5Dj1qS
DcsKOmfnQYuV2e1Ttk1qrSVxBc7ENwwfCWHgh0k9AdMN3vr9t2L5GmNU7YBS1Su+mdie5WjV5tay
1sqrmmsKo5AHlhhidkgPiBRMw8s3cNuABXgMIoCY5GeTU+ghZsi4BxR3/q6FLcE92H6Et9Xe78sN
+VNz8ghojmFQLJWUm0LY7KHGjSeLtYNEs+lJOQWZAbMj1EI33KTxebyOFqj+81P3xm6rwvo6PY/E
Vs9Fds7I2Z5wAU12EruD7qfcvy1jPcrYwkIfwpBwyFoaH1BKOAc5ejD0joCFzop2+eD0DV797YiI
m3QBz6VtVMeXxs/rCfwFEZ2/dXD37fyoKyfikd+3YKJFhGtsmUvwKPQrDPzbOd/fmudGgp6E5LcO
PxA3Xp8QCbEYhLueeNOpw2M+0hSPakAZNMILwsYa4h6nPdkBG4cms6r2T7p5NY5YxMaDm8XMTrjI
zwebjDjgceXR7t1g9ptfAadNxcEAgbs/JEDk2Di5kMPVvHHyRKFylBEzy+dMtEB4C1PHgNaT74df
VjgdDs63JX+L9zlApXo2e93k+LeScV/dYQUiRZ2sFXegdj0SHf+WtXWdrhOUb2xtPsYq+M5LSToZ
D6Lt8POm6WzMJA+ZXsIfS73XuavckbEacrLGICEqbPNrRpb38fzU23xPyYybmJto2qh3JQxew5Fy
dZ7NlBJjHCLMaqMJ+cqE9/Mus5IIrANUxZEbQs7NKcI1DJLbvQFxaJ8kxUGUWLUQ7nZjg3as/jTy
5ilsYqwMtXWMykfCQ9G8TlG6MP51B7aRBFLpmEoXbkqWtutAyMrsGCCLwKemFJc51XQX6nIl5C5J
dlX2wgxFRuAOzvkpHpfzrThxh1PXhngahOszxEATMMrBmN5RD22Lv0iTys7gYJfov1l9lBjuNVwR
7HrCvcQ7qkMgET+b8teC3B1uBs5b0hHwQzzc6TRMjId+loFlkbfyU3I64C9YB5yuvKQUjWUflnlT
hl2Ju4XBH5tWV23niX8z3rN0wqCGk8PmNxesLzHxwVvC4B3xkRBtYKs6pMA6qHrSNprBDAk3E/RX
YoPCVaQP628E+c3dW1oFt37Ld11Ml+6DvJa8Ia4ESLe4CI8Z7nkN/xGP03qAx8E1qsNlsuY9XUi2
2Abn91LxGT380aNapgiIdHcva0fGcy8QaoITBQP9TFYhfl5VhMPht0F6zxDbwucGvG2Z7fixS9pO
1W5J7EjFh0yJA7/X10heSqX5ac1MZ+acRcXyLqfh6OkN9c+TRP00VRxDeKiQ/BUSszygDHoBOMbb
PAF6wlMprutmb/Xv847zj77Bmd5rF7P6FtGqphUIV3Kzo/QGopNx1gvURry4yghKEA6+MIyQu111
0RmbFyzWgz9hpi6Fj6zgMe+31oGFKfLI9PbifWQ2AaNV81heZb5bsgNnIV1LQN08ARdCeRzhJPGA
rxA9nz/CKvsoBTyhCMMOUXJULYn82UeQufqH/mHN9nhFd3Bxh1LkQUJIwZe87umdal19YGbBUAI2
qgldHe2pZDDK5YOuwmpHxj8l74VR3kaoQr3UhZW0q8EqcvaFm2XuhtgnIkIOP9pLM+v2rsTV3Z27
xK4hd9AaSbANi+J6rNaKN5w4D9S4ct/4Y2EUig6zt5gMlEtottEPDNS9fD6wDdfOfJZGBy5SRxxp
gtAZAp+2c0xE/Niv02efguintE93huhItxDa0f+4N/X3NS2BkwFHhyddLIsD90Mrtli2ky/YEqF4
SJSNxDWJr8ukf43R/BSMfJlPl6+lOaYUkDBm0/bP3hVZscv6Kiv2uNFNb5quFNeY5lGYz2J8fx7U
OmjiL6v5VxaEVQ/N0t5Ue/5E9+Qq+mBOs55/i0+KrGTV56DZNHx3zHIcGnme3KE5jiIzLON+gssE
XfLVk50tJXAJnHKV65+ghulwqr34OhRQsb382E9nhgk02zRXaSR/SSTe3/Bb6ZR97RLt3PTMqvg+
no4GhyWFzr1vkOhll6sywsbAfYXrK8KTRIZ2W/dOMfgoF8nmqdEHA5BOIyaaL+VU451jPREna6OM
WEE/+WeiCRnxTkvhusLuMXFEfB9BW/z11b9GZmATRPEhHz/ab8rQdspnNV17mm+af/ODey0CE/aG
wED//bPwFRQ2h/TFOsEQ6TzyCIRQWo8MLsPvkuWr2GgdReS9XVO8+EAWIe5CPciIQCOSasAzrt3R
l7leLXPvstihQ85MCPJtrqDI/DPrjylkvyXdsHkJ4O1RLYsihNzst2aJmo7a8i6BpX0tPPRB3UHa
J3hBVSXOQpymi71swEXM1YSqrC8yl0oHcm/arjP6I17b6T1G4jBBvuhyg6XioAAdJoMrAAGSJj8k
QCgRuK2sjWl1vl7cazY0S7zXrw1zG9e4qPHDBC+HyLUn7Vkt6k/vdKkXLTRqwgvsA8q3WW4nXGMB
K1cjcdI4G/U+6zc1kjIOMR32/JqHf5rXjYmTIMOjhW367/Uy6AwTV8Z39/uClwEmrSQHdRqLfU7Q
nPVAPiLQR7+qQNSIFRH3fQdBsBr98WeOnar5KUyiLAyobALy4481/4jxtdmzAVsAMY11zFryWlZT
zideEyhfcwrsLgtwXKXNPkXkJ4UoAhg23k3SRGCw6uSt13Enr0ADsKAn+H84FdV0wR1pxsTuQAhZ
WiLQR417w9waKwXikMa3+VQZhtVOgb+xgM6Gp9/HsE6Dl2sG1rpmfqmfZ/NtkKDAuIVh7yClS+1u
5tDN7K55ffbxXo0iT0y/hh5tgTgqjvVTzlmtEqCXrTSiMZQuzXQBNLf+MulHazgq3S7qPUdKQTQU
jvzi1zqEVL6kyakQIzgINcnO0sgKpgxnk5WS+yNYSoai0QJgmU6VzWai8lBU9IPTI0d5HtesZt8r
ZwteFf+OC4MwfU6s/M9Hx20Teay1e4ZbKJtriVg8x0152k46J7COep3vWicyTI900n7zrxNpUzpk
hEHtzy76il1IOligd06run4ZprdSJlzoJF+p/k3amTqFUTxXy8VBWRfwjdjac4jcHkEN4lpxf644
sfaT88z/avIQWqOwYVyeGK1KTntNyG059kBk8hZ2v4WFbruvy0eHWqjlJzX+LMio4sEqmOBGozdP
/I8u7ev/b5AKtXDc7LfK+jHZeC+pEjQw++LHJGbfEgqYULxe4Bsl1zgwNakAImF3UAmEkKMfppFD
+rVE8utuRBYqezyLLTfalfjk1F39YFmNoUHGAEgR8PVj3myiYMrWMULEQRbduNrL7HkicfhNKu1M
HByKxzGj5U3lzPlp3YWXE1o/BGpNHLcU43E6LvGUHLggJvzA69W/xgXCUzFzHHcZpr+l9Yt7HPDI
dDhrlWv0sJOotGbPIFlNsoJIEfBCiMx286/YqsXOoIwU2l2YU+UV6OBaYWyuM9H7F+5wDcArMW02
sXQILCiAv4T9+bNLIJzxthL8UT8L3W9WXQ2Rp6++plWAW7J/nTRyf/RNNjiCOZJUWFJoUhDdlghd
vQX/W5XU4Hh6z7pxCj8oH4Z+Gj644HDJAh9Ymldhv9T54nP31H+cRrqv5FFMx5IfP1VjeuGCRx0i
H1iRkO2fGFLCW0MEmKYPcupfjKMl93XgwMHYU4z2NWsVzBiuSQG3GO1SlX9u8nR00aPDfbCl/r2C
jbAI7PjJnGnBXkkcrnphY5n3avxMiHwqt1wMyH4CVzXobMBbJZkek10LHoFwh/dT2KEnuQRhSTYX
PDht3Luj+mMpuwjGzKOL/6CtSPp+2Lc3/F85h/A4e2ufX6my6YSDpv02X2qCMVz20ouh/VS8NFW/
Bmi7HsrDS67dsVLWQnULWdAmpk4ZJNCQg84UcxMsWUV63FQdOUbKEHnNOCp/TmutvpksFzW7WLMR
w5NBTWZIu8dniMuVNLWOCEVO1ragjR3z8R4fivkU6atUuHYFg/rfFNUog6upZW4jBhb7C3cZjTaG
iZuJuJyz+JqV8CvN3qDPtnmyHqc3xhojGAkfQnZFoYhJUlCnCdhRZiaqAue8WltNNbePY02o/G8x
iz6tS9W5gGVz41x4xW/mUC+xIzEY/Xt9A4pkJ8i32o+BOXhTR7/Myk+Ym4dzQYpDik8xy9CIlHzH
PZe6zB0IDw4TnYN2/i97AY294wa0EviO2Q3hc+ECnkfG9Ai4Ha+rxlaR9EcDhFPtNfmtgBQaf2W+
QeApfshw+imoWSnLlwtDVsvWyj9MnQ0duZD7B1tTObo4Zoum1V6gnYQeNURhxCwES3t0NKYtPjJC
Ky/5nEZndWYTM1eC+FDgLkUve0T1q4Oifq/nk/Ivno9C51GPm/Tvve6UC1AjaHILhjaW8/AgigGP
dW/eh+5reTiRSsMHVj8nohEgUFzGcln93sZ3YXRfCQnnGrjWG5NxvL9Qs8Zd+aNpVFSae4DwevFG
o2sq+cDDTIZItryODtHF2r5oxeAKEX2Zn5Vf2yOmUvGcX8xNG8w78Am+4aabdvXaYRjch765Y4k8
mvb4BvRrWxFNR/pWfPROWxQPCh8gCe5A1/253Db0CnOljYD9XHLdV7C75lPvEsJilq+dJRA7TxDU
KkcCLFar4cEKpHMNXobLO0SJevqJiTNeBxWNk8mgw9HVRlm0OWSu5WtKV+ylaWxzqbN5tIwi4Wek
tymm4LD3eFqJhoZAgiLaTt+nyO4+8nduspNbP0wLnw9FeitSlrprrpwy2lvZsgnCh14wc+z3DGSG
80QGcKdpe84O2rw6ddDa7VZyqeksCKgwk1kGtdy8bJ59rnDGYsbCCf7BUGdwqofROpiOJAPP4kr/
EH4BokQCtnm727fmKpGdBo0Bu+DkqqaHAxMcxJwH4ckc7TEBZ7HT6kBC7X+nJSPB4qmtGfxr/xZR
Z/qrHsmAvHjKcBwztltZfrZXHPUILxasLIaoGztTtMYEvyoZqaxsqsmG1R8DVuza8kWSOGGeWxj8
OHwgva3zc9vCySZXaLeBeVY1sAmhQ8P3t6Hz4P4xgbm8EAKfNdaP9YQg9W1+8FZGXLUSd3yLw5+i
3KRRgJZXfYZACU5cmEp+K1yV0Ky07ZNlgpRuqnxAHNDRnEHJr6iD+F8Pf9jq54uh48G45Vsq8CDp
gUrgL7hrn5CQDtYVEBbWdsvWveG7NiEpOGSJiivKEDnLIjq1wrE2/2luhL2pdSp9q7hPwHsuLSui
du0wM7bfoJm6CF3UDvsg+py34zcGJn7EhBesX63/UW0EOyira3arY1n6UX0h7tW8UDfWlr7BwcY9
Nb6H7kkOcKxiSq6ad/hYM5llxMvWRza+K3seP26eyYSEy4EZ1HfsqM5JrC558t2JV46jJc5UzO6L
N3vLfsZaueUW2+QdMMGThFa1q32r9KZuD8agMN3kezwHq3ELs24gH6jQBQTi8CCR6OubLfBfcp8J
3XoQ+gFQhLb0zSkcJRyZA/Ft3s7tFj4VRQANA1JO4tCkNtjNPQlTt5Mf5pvFvfSdwRInQ2NLrw3N
GEdjO4DuwzJErJ+9mGP/Q8nvGJte8wegMyBc+7HekygG+oYNsZb+iTEXQW7yQGlEmBjSgQ7Bm4Aj
rmRLdWqBTLDbB0l+DwWOnibBsPw48POJ/u9IHrU/6j0k7a4BB+mxjKG5c1TAhboBKhBZTrXJ/qmS
n2LRMhajlhXz9al4RkI87BuieBrfBj9x+ckjEKCHKLaVHtOz8tb9MuThPVx+JBvMMAWVgIScU9a3
8L298gjP5Ay63Of5YWePOAmSaeMJhRmE04Qfe6nuVNzRMAWGCyokv/lYc9lmJsplr9sxQbjwxfN7
YkZ5itf8InPb5WsUsVEnLo0kXY2cRYZ73rUVXlLIo4abNPu8/g0JrIGXF49zRV2w80R10wYOJnZt
HPN8O1V/A3KFML2xXYw0ZM9U+SArpoyqS5p8VumFDaDH6shHRNIE1xID6sBaqCz6tqYmB+PBuei0
lfFPU5GZAKgKgzNWt9eXQr2sxs8EAPZ73H8lrJrNXKyoumDZ5Spk4XAMv6wrkIwJc1RnstVKlh9x
CVEgLL3+OF2kirYup8PgcOjM0YNcuipEg7j6pW7qQwvK3UQ71kkBVH7Z2mEzcvfiniY5r3hYGcKi
K7tL4DIknhV/pOmtNRf2N/e5F0YScplKzymk92YgrrEzDIQ0udKgN+4k/HU2TQLv9D9HV+rMnsTY
0JppNIKOtkomouaIVeX7EyNWYv0RmBVu2snAKxNt8A6o0UcBH5D1gOIMfpH3v+f6uzc0XlvUSsb6
4Gv6Y/w8vVA6lfdk2JnmZ99+amREoUHEv4OCyfD8gilJFDDZ95BU+22nH2fTIf/WtkQh/8gxJuKW
cBT6C6lYgrPADCrFL0EHUvJd3E3lmMQPQq7gB2uJSicPkbi+hSyX+A1I3VBZqXxZqseb/mT+rVzL
awrsE9v+oa6Pvf6VddeZvogEDyp3ZSRrq/XHWwQ5kvrTs6Kun/TWkDMxQfTFn7KxE3tIXUFNLBVI
HWsF+jlfphyhiJwSStfhpPJZaYVdVzzmkauXBxMuPRu+CPLo4wm+HTBGvp6ee6axzETkpTzIRop7
tLhHhZ2F6j6A2kAoJzC7icuLwWjVPCGjj7cUMGaBE7asgUhypDQtkKyroaVSEs8k/r0QFLHohPL7
WGKk2gGpbxWMUvw66OWS22W7ypRAk9FUSNwHQCVrxJj+oMM3LdbKJwSjahfHVGNvu8ZXeL672JGt
I0nQd/hOs3Tj/jHizZCQnvp/KfH17ifkxJH+IjXmsDuo9JPUAJCt1rxZGcgbbnq0No6kdUlXPi1X
V0jW9UFa7kb8JWW5rK2VN1rnJqr8UKMq8XOKry33/iH9xUBqMBo83IrsJi9ZIpjw8CsZgqnqWUag
zzTy3RaHfOGYJF9DyVyHRbhs/WwCZd3IQcP5oiw/jLRcs1QAKkN4Gch4dXiiLONfkYlAi9GaBf2v
N3Q+1gUR9zl3G4U2GuHJicQYdgJcLPyhEfw3zlLLoKcfaOQxefQfy349soTBFw1XtC5g2KysNy3+
VmU/o3Rx8dwJrk1cS/IQ0wgEFTdss/UJvgRrB9dMJrCO8s96emV0yJEHcsZ3POorAbzjHp8lxiaD
y3YS0AbEqdJRGocRVtMhvq1VYroROW0nQ5bkpOdqO5jAJDBoghO9CO7uAHE//1VeTgR+vAGswRgT
4DIQUe2YMxrWmeQPjkjLIpi7zpkYr+XrtF3Gu0h93e5Ran8QehIGJViCsvQeRWdzmeOgHnDbogiG
VeUFiKna6wjhPWKuZsI5wrvYOHkKMgnDPQY/0IjjNkbsnP44yew7x8QmEr5OKZmaoVrydLTa5Avx
qHfp92HC/JgwwbcOKQms4s3roI6LC4ID43b4A7gpvn5G3gLzm59WizwocHEy2RJ73I864rMRcZxa
ahlUJFRAF9NI+TZSeE1HD6fPF7cTvKEQoAqXFpaYeoicC7kqZeuqYBsAX8WdceAwClT8M1O8qr4l
xVXFOU5QQXOQLWdjWxuH17XDuElKg2JQtfD52kWJliSO2wwAwKMgjv5vhmUMPqyQm8ZkwcrIPPyy
v7jy9kuPi8I7Ath54apQcnDoxPWATTe7ko+Kim1C1psMxnDqB7JQa0k89Lck/NeIPhfWRIHUyS6j
mod2cstxm8Tdaso29Czp2TL2iNBPBfp9rIkYlj44Tf6jhS4ObHFb0b8wDf80idMCaV0adLVPYbiF
BwxDg/EZ5zeLlVTmIA8+7H+Zah7XI4UEFB9pJ9rTyUqHud8mBIa9ONvLk23gdHOivyyIsAuXtV/v
3JHG+LVBSh588ZhbuFzerOERwm54k6Mjhw/WZ6QbhkZcJfLOlvGjcIsYRlotvvriLKWXiT6IYyoe
p9e2p6aFxAgxdhh+R4NTGy7p3B2QnfZUkI1exp9Eo4HhlBW9cWsQxsCi8WFQXqoxbfL4TyDmjo0t
9t95xzzo0Cq7vrpxte/ZsNO3qtvFUO3kc4cap8Ioxc3al2yJ4X7mPCDNUNAJREnvYQyctbk+u2uG
VcFvwXbwyDaB8Z7weXETnRABEPB4P4fXD1djUU7POrynDgMl5L1XBZ5apUEsWnQgSdtkmFyEEicb
H97IcIM94ILxUJUJGCVgZBF/1Tx7PFH3dUvbVJh0eVSsIEqPYkPKJAb9RvJuZs4kS3hcnD5arvXc
mAZHxZVQjh/qtk1/xn3mYGXDbipZ7y2zA5lSTqeiy0unyXvgv8VYkAi7sPVigzMf7+izOsQMLiyc
GITN0Og9+X+mrEBF7RJl4uxhY8mUrL9pvKjPY8beUnwl2JK2MYgMuaOI5Zwk8mLAFU6Yvqhbp8qV
bJ4JxudN4lvrOdSo2R4SBNXrYnIjaG/xSwLU2X5Pdrz+bZCz9jVqtpWeogruLQCD8MWbVG9aqG2m
bEviZ84g0rwXQD+cevINMj5VEGHVCL+ghlY4kvYZ737DhGGBH72MC3Ks8DokkkcdJPX1kDtiJh4l
Fj3hb5aXYwllb7BgGC5E3bXDDmbaSMKUfQB/H+4Ztj4OPmyeHvgoboyC3YLUsR5Ut9XUdxA+qaor
hxhl2lA39lzRvEq3TPQYDV+zYGtsuFcYtoC7hTMDy+qn4bYcaDHbsa5PW8bKqehQ/ojPuLMOlrUX
OCvxYRbcUU/mV1V9YTBhmi5QWYkIMzsEtpAlu31hD58sEgU6nMoC27ifPAMa++TFyPc0PJXurB2r
35kaH2YbFc1TlBwc5fGmz+eoob97dl+My0f1yWQHg1V1MGvX4LKjYSReDromglX4lKk2Ay+kLngZ
HkfxD88AtEZgE7PDkzgBfsI1fpGsgLe2STc6XxfXJ13D1xwDiwn5lQdem1D0Er6f174iZpHY7dNl
zDmEDxFhtaj8nLi+9DmLh/qkuLr0WbIMqkRcJ15blyOWkHxI42mIlsjSnSFzhmOnBP6FGYNv+/lj
mAHHMSH7xOb1Sjeh4iJeovrIHeyowkHCUxpCfohNTrwRGGhId0aLlycmulVv7AtX0R/Mk2nQZc9X
MLDnv/xnCioS8f7nRyt86BJVTQCjvoYhmIk4g4QuPvL6Ha1YwFRuDI8Zf4ikQI2J/2r8KQaf1GJE
EZmwVz29124KpVeeblltrgvznnBHA5iXgoeYF4eu8U1g6V0nhOYa9CEB4nIm9W0kzx+fIo7yBEel
9VPb9ugLULPE2TE19L5ussccnu87Qm8SnRIatDPthwm8Mf9lycdLeCgGio+yf8lcw2Sc5B+twU77
tJeP3iSIT9pWmk+hTDcpclr6w/CZeVMavasWu+peJY7OE4fFpcFPfqdIJ3+bTIaOuhhkmh+hD400
IArClvou5XultdtSwYO9M5uH3n3zRKkpHjnsc1DXURRlMtiXWNwyRGqeJ4tWuKgONJWxMBxUCreX
bFNzUzD9oz5h7sFuker/Uia6FLmRn2MG0UX/hunUtAxSNXHdfQhYg+lmwBKo93ZFwIKMTQ2F51NJ
bx1dPlg2SQxzeqlUvKhHFGzCPToRWTb85JLAieD+gw0ygmcsNm4SBmq20Rgxv5aRNnWJlBJ9cVEX
xT19yLO1IVgKDC1bqlTZ9yErvcOvruKfUfN7usK6NfQx4CMUTS592VRrYsKnlnAvl0Qo6d2i/xV+
ZsEkFs8BqQJMUyP/NGM35ODE0avgq3sKX0PVbDtH/LMAWo4KbyoPiqD3DjxozpwscE+OaIvb5q3u
z7zpaLOkInUQriUmhQpAGG6QzqFRoVrZ6VapHD7rbd5zBJHfxvESES3scGKuqWKrITowVsovCrjD
UvwWidPU5vlZ2r2WX0qwkWLbwNwnAjaU3vFZ7DsQtVn4UUD5ZPRQXi3VD7mtvVlUKazF9p0+JYlk
xxmGNT2ltIbb/1SbjhO48XjgAw6w7TcPBcEXkSTJGi2p4d1CBuKds2hIA2LOB2AQEQl3Rfc2qpnD
zV9FhJC5/Xci6T5fAIqicdAPeTcrXvahR6SmjMDuiPErnO0j2lRmjvQ1PARZB3banw1iHtrkLn/N
yZ6DZsahg/8xkeDa9LPM6evmehT155xKjPANM5LTgnezFucEN93n/yRlVt3KZwdDNVwCx2fBIg+3
r+LIFUpKkkI1wERZUHBsrKO3sjJYlAB0YpruXgczX531ij2Fl7eEqotKIJAOt37ET13xAF+a+CW5
jQvSj4HrnBAngwRO0Bw26Nqcp2KdGeHbBEPPwploYG4jgW6Y2Ueioq3/PTWn1XR2lEnZcYSvqXQU
gR4J8kPm/464rgZ0xyIhTZt0+2GOAlE4NYggabn9f/3zSoU5J2/i0PPDNN5f5WGhti7FYSj/prhv
YEXENI9Qlk2WhoORhpa16ahXNgM6inUUE91jb8Oa8Bl3oP2ax/NE9lEm6TjhpWsdCStjFh6n7I0G
c8JwPM0TIySCk7RRawHmqTr+qrKrwDyXPzs/MGSKkDkYDNh1t/7Oiy1rPUBlCNTNP8508esnrl1o
o8+f5RHJWkcx/FD5QJBqQsaMdPGMfJWBhLETfwMuJgryCFbcwnLbCW/lrZ7f2Nesa/vekHgh3P3/
3CB9bfeLoM0D/kM6smEKJNqi9QjQPSOY0uix8aWvz/IfDexZfWafZyySjW9lIG40InelTeTi8VzU
9/xEdc1sBuBLYuWc/LCW7OjZViFvZVvFVzdhcTCxWMLF3WjRSaDmA2y8aeuPW39MuUw3AC/C+aiE
39ClYAgb21L/pfsbTcoMute2/sjKzVK9jqYp+kxRJpQuEPHoATH+HUJCW/7G135Y6nXP4t6k3QWJ
c9yOtR/NgULJAuVg76HH7TzDx0nVX+xmEUnYnKkkB1cXh/2O2x89ENjxI/UmyLZAdnEldYekCBg5
kc/nprhGEn+dI6/0sSDGoIvcko3ahGmov3F3Ko8M9uSarxKM3cl4QssORraXNwNqEGPIdHFsTdlP
U/2VEMZepD+uxDn1Gr3O6esAD5ea+dnrg08M+6QUen3l4CHmDgobyF6uuWfFDz2XVCZPgpjTisSx
LyA9hLkIPmcSMPXjwl5G7O82CSwGFUir8ZK6XRFPZoKPjL7cbhXRHklosFanR9Xh3qr+0dg+v2vw
Df1KvkmsdeKRxTfiwLBLz5Q8tceBVwIge8rox80vxusIaXi4V55ROoydy+fBwKnxr+g8QudacSQu
WYzE06ixPz7vrzfRspfycp1RNWjR5x6/GmyC1C/lv3rHqYR7Nz9NHdtRacebJ+InLo41AsqhAnwL
PDdaUuEvcFY2xVeNnTKFAkRdB+pZ/Sz/ifW2J9ZETGqEFONNl5S7Ors5oy/NneGpnphrsDtpO96Y
gtZoTwu9RQwJeLolmoGQHRHVuHlgyIDPgUsqLE51dWP3QnzmM0Gyibzogj3aE78MlxtTVvovaqEC
1jLiyM1Sb5R57Y6X3wBnUdNNjeDGHTFxC4JsnILqd9kgQ1sh0r7zO+ZM5kyfVK/Cx4lhqXKKxrOg
xtRrlLMb4j5Kk001rLIpd8+gmXiTma9afr20AffLALv+mQ7PDy6TIo5+BC+oWtTB6N3RjNf5nmxo
Rs6VJvVtwX2EDqR0XO2td7nwynTHzU8hd9d2hCN7ojnpNVEeWbyrgTaMmChMH/cZUZWzdtMCUb43
43HYbKfNk+fv6aFmgZNb9nSZsk1ngif8RfI/3beiHfXgkJ1bIzrMmwTLo7jjRVOSz8OpROQtN83r
Ie+bb67t0Mg4bH2Ev8pq/IdwQsoRjdGAooe1HQ3AldehF0GkjhnDA+i46m28lmofZodgfukUOHOi
q4IBvSx3IHDNx3E6AEOMjgCd+WFRKoQLJGOux9KObbHllI9iQt/tcoRoHs3LI/5CeSoSTPqLYYIp
50/6W+2z0BUu0+suSI62TafgFd36n4yDvsM3CPW5NC/tjUOH4IzNfrhLok0V16XfZKvv1pckDDb4
j5hKg1oG2s4UjJYxBn3lO+knA1I+P/SP+Rv3/xZ0DIA/ioH/sMeNrloC4HDmY3ohUM/2riOfr7Xw
VHOpRRH5xBehaCgO2zT32bmEdwzDwxI5VwD7kPtxapBUdDMgvrHJ9G5oAS3HdbuXPTP33gUXmKz+
WTn5F3ruHFFy6jBrCTcgp1HTntcexWY6DhKUca4EPDpLxeKyNaAzqn5cuqzBDDaI5zf1D4ob25qm
knc/WrS6q3ylC9bWfp4oe2VkyruRWPdkfqt3+deIDcMIJv1GRQDPTnFB98UZOmwKJroj0UvcS7vX
iBbmGfKuxD3Eog7iivAXKhWejN4elPMyMp9PfAR1w/5i8AnXvmLeY5jeuh+Gb9brNo7uDzVb1Eev
rEAtNkA2uL2KzX8cndeS4libRZ+ICHlzixzCQwIJeaMgyUIOIe94+l7qiJn5Z2K6qzJBOucze6+9
z4/FFOFVb1CIlbNjJzCFoVfDz0VQSb7Ntsr/UgcuZP6WadpmG0D4Fv64TWgkeIIYyZzScs96Q17k
/9DUYfYAL37rGQwUbEmh9hyoqQFN2BAxU9lDRpek7sSUUV2zh71mIS1jy/hEuf41GbWKRXmER8Pp
rB8Zjxs/nwdBlYxbsXJ9vOAZAtdxhI8PmrzLjrDENdLnlvSCnIApBuYPVLWtuYpcxkZ37S6bbvWH
Yrrg1Tm8+bkRJjZOKEyRcrS+aOdq2IScy7M1eUjDDllxavyPtuBRGxbVDjFA+Y8QY/F/4SpRjfyS
2DHeO6QJ2u0jkcChOQwYQOjaKnwaQPceURdmd58R5QQWyy7MG6FeFzS9irGe9KI0dbGTW64J2QRX
kBht49GuqQdZur8pcfZ98RwIuCpvjQyuMfc04mMAPOhLgl+IkRHW/H5MU4m3KQHOzlV9zm2IxL/7
0k2r+M0HKzPXFP66LnMqLQXDTlD95NOonAF2PynUv0xhr6c/IuEBkdexd298WvGMTpFv+EVcgqSt
OuwhPu2W2duRjl/wrx0cPp8XP2WOjNJluCZOB6ZLwO5P6MCslxeRC1ICInr706xj3OsXNVqDy6kX
uPpSgOODLUyAF+0ZaCAXap/OLQN64nwaH3klaYm4T1Zo6JlqswuJZjv6uYHY8Jr043uO74BpnwkC
LmNNznkiVydBPhQ+MGf59A52VN4mQqd8JVbkieW7gtunY9n9+MQ888w9Itb2WBRqOrBIRJDUI7LQ
bQ2BlSGdEpPHtuL9hdvBHDLUBD4NRP2A6KY6wktaL/5wr3A0jI7UY9vvoQq8iBzjr5lMXy269oYZ
JhGVcnTXeltn268VVnXlAS0JRuXBi8pNYH6R5/MpbhwHH/XY6L8q7kR+sxdmKFjXHzTwpkd96sCs
1OcNVzGDlodOyqcfy6PXT09DdWP6wfR8LFbIzJlotKlfTSop3DOkNayBAzF/5qfmUi1aaBnMketl
WbvMOe+m/GeIJ2ncQexh38uqzOKDzo6ThmPG1CN7asVFNTdqso4+LhYjbpIIaBQ1pery6sxQRA4E
L0VTpUBrQVUh0JvRC9QOe1Fp/BmwzJubcWT0nJyzKStT+0Pe2nXQDAF8QPS8cKixbAGRgNWd4gjm
+1PxBA7q7P2P8m06MdvWkviolz9MyOVDVrvacK7qKx6K4Rp9tjTfFKykUReX+ON3NQqOjeKJ7PT7
9AtdWF3+flImqs3GkH9o06pi8zE2A0Bgc94wsxIjA5KjBvKIvQ8FLyueRCEWzrynxWOmPHJtJeQX
5f33acS5kH4J9TopTqNwS5J1If6Ttd/6CXxmwBjZ3sVgtpaK5qzByEO0KmAOiCjIpewJRyRH+o5e
5mMiVL7kgLFrAMWo6/nmeIOrfjXggin5jniyRJ69IfRahnes2wflH4eazCt6HYZVox1fDPNgPvXB
tqZif7y5XlL8HoXftIxHkF+pD+P9b/bVY63hx8goo64jA0yRWXaaIAVVHp9gGWc2WyqtWeekj4fI
PUJULOk9YEWAmq57g5ooWaHTCTY5soTX18isLfGp2/jR3wy4uIe6jFEUgDSg9NGx5zmXHw3fwcjg
s2kXUyNqGzhWqFJY3+gJXP10kYcH/hi2jxl7hmD4iZPv4L3qiOWQiB2lClMBI8912BDjIae4FXdM
CisawU/4OwjbD7PxZnruVP234SdMaVPpLcvs+Zb/qCI458X3LSkPTV84BooySf+iObepk+YRutxC
BLJWYRJ+P+ElGbpg/aAvm4wo/RFMBKWjvGbgjYcIuJjs03MkgLH1XRuhqqvB9NEvIXnHeL+pvWj3
oCSomXCnm5IUo/TZMfVEtsDWG+Qz5R+aBjIrQ7LixMqDTxX+izVYgnaD3f6Npg4QobwxgePsZcAO
Y/bNfr5+mKweg/aYfxyxqb046ewQmwzPSiSQLztqUyWXjWhvRupCMKvnceRH1mH6dqTGLVBsYiTM
CF8jKZTQhkW8wnJIx0W2L4MgYxMXHr6yaNqYbrX2KLCb1TjkEWSMpvUxH/zdNXmNMcV6zu4oRN/N
gCsD2Iw8fwiybWNuqIMrZ9aWFupLeVPUxLAUmwwIW4SD+FBHVoySPMJOPQgMNd+7hKUbER0+47U+
/g4+fiLukz1f9QeYTFjLroHjNIGUIBITGAb7TUgDA05ykMCRQAMXFWwyZxVJQsu0SQNW2LNmQT+l
IaMGYYaqkKEcMvDZtZf8WYC2u1myq2w/O6hRb0lzYPeMP6QAAO+gMhLzk16BSofmtqIEl8W1ySDz
zZYtyC96EC4KNpKmgkHgvdcaRph3IDwzV8CbjXQw+zdipawTH/PUmkgB9TFjxSTGZ6leS4SAthhK
O/uFJ6PjYnA+a91lSifAhOY641zorFisCCP2hGXw2XTVonMzFqRMK0y2XwG/TcCDDQaoKSkCKatJ
f6OBvGZoU8GOxiieos9exZZTss/dtjNYN6Gj0EbTOMrmTuy/1EfD0KusLgwiPrRncANJqWGboEM+
gvwp7Ph9tdETFYvOWGQkZYajM2XZcT036xmDSANQ0+X92b4LcL7nN/3Cxx2u6ccHBU+ByJ8llrYQ
MeW5K+ZWRHwzMK1KcFAqtNTso/R37raXS4w5gTwcEvK0qEZrPKHmPbqfT3SsaLV4bOcfQm5gnjBf
bxGjRRa/Wk8CVUvog2ns8mddI8E0N7VTFYeCgVGJYKwpeRlxaksqNvSeDU5FXiCAGJo3ojbk/PWn
C1QSEqJMzGyppWmnF9OCROKFNYi18XNxavwoL18GH/glzn67YvGmYMpg3gnroP/tEXjQpV2Bx+Vb
JBmgo/IVSCkzhqYUW0Nb2vI1LZ5dfpOkEyrYeDhLCqpOymSslwC26Ehq8gJNLwp/ixmjOL6zTke9
wLmFF0Hl9O/ojxT12uS3AQGJXB2E2RdTHzncApOsXaZUPQtp8VEB3VFXhnCL8y0YGcbHsDf3b+UB
vUwG5x9/q7ZEcfEt1wA10e0B6QsYIKKyMHtOFwlqZOaF6VcMDLpXK79DN1Ynwa5EqzRIFJAKsSzt
aRD6C2NJDbJt8RPBYC4veHmU155dB9VhCi1b/aUE/wj/KqjvcGEQ0pBziozfqtEK7JONGUMIJovv
MZA6JvFkN/yOFeyogMw3dSxXangXzC8ZGGvL1SihYEopjd/RvdchPvAOcIu2KpZLGGDvkQUDgcf5
JUUhYCCVfzGXGHoZvxytPr/WwP9dZ6Hb8be9Xm5XnMQQ1TJ2IgKzIkjLn8a0JyYXyT7gyhAsCOo1
0zEwAEFqpgzbcRuw435HASF6Ft2GlCrse09FOLFsAN8IxdLkjOMgf/OiD7IVa5itejwkqdNj4ajg
u7BunnFXMKtlm8f7pEviGhYk5E7GdxV5KyhuKwr4Iq+RzMxrWXdyig4YZAP2no7bCzE0ZnQCTtBi
0CD1FKAFanPYcQMT7Wo9o3yw4a1Sgc6o0VMc3y2acmLq+b94QD5bBlc8GhgVJg0eI5JBPVIj0ySb
2i4QKdbMrkJ8i0MhSBjBXsXhO8OB1VPTQcAE5adwshbvcw/MWDsUzD5G7mhJW38kidA9HbetagUN
SQdfikXgFCBycqLq6vcd5KiI5x+GN2P2r6IG3Ej19gW/hs08foQS8pPO4t5V57Xo1c2vUqhMQ58z
nOlyfKwpXAblCRyPtVeyFzAGUNOUr2UdoMLDyvP6ksAzHElK4jtg1yiXvkymNsvUN08xJLYMK4Jw
gK42M5c95hF04SldIytVB29Aw2lkSIcC8L4Uf/jKnL6AhBdx6XNaMNG4T00iA92YYkT3Wu4WnskC
ueuiM3H8Sw8UzlWw7EiRAdzAIry/tJ55Lcxg0ce+ZoCwZCTNf3PYiBQWLuv/8ntcFOV8/E0GHwb2
JAecUtnmGtCXjHBf8Hs7tXVm/NGdtgYyXbEBbm4ZnlI5oekhTygWIDDArICi6ISGibzEVv+aG6eg
rjN/avN9Zd6n85IrEeUEvevrysuHJdhcYacGeqSAtgaKOwv+kCJVoIb6mnsuP4F2/dRXUPiCGFsf
/fKOUOwlW33wyITrE+zA8749i4xMK+qsMcItdKK50DiszXE/lFc9x1u21BNIauYyZ+k1AOuNUEzx
QaHwScXT8N4N3TcVni4xWlRnrh40m1gyF2KL93sjJd8Q8BiB4HH+FJsGVkJWp8hzrgZf8yDBbxaf
pCIjAFpHwabl9Wm4TDvQ5DKtL1sGlP9fMgLS/zsp9lrIxgxtcvXQQzDl1D6xi8BWyT6MaJjCi16l
L6TEtGKOhRktkOCNGUa2q1psOrb0EQu4mXjJZjhluBN1NkIMsWuRHhP8a2GlrPzY6zlTTFrJA92l
+DrYFVC2ly3NGU3yZ1gFUUVqCfQu3J/lVF+ES5Xibmr/xGbZ2cGIbXBbk2oaA+qp5VPBKoLodHrz
Fwrc4azR+TBRSfV9fkAYm8mJp9IMV/5rX0qgazzM6QV7XsPAA+llkA1f2l8U7EL5wGlg6HS6HHX1
U/8i0wC0T+OggrEBga5St/x90fFi/mTsHEMA0JDyyuhJ42MRH1sGMIz/tPIZQpksLhlXWvk3tF4+
+1boFFijCCA9kwoXEbVKaFd0JSb1ivehQwQeyVYKLwg/l/Q0eKEDwVcjjH+M+0J+JyzenLoIKifR
Lgf1jUKY8DyFiGlCWJtFLPjpe/UithFYecK5wqU0T7gFRfjfuO0YUiZgcghPYE6Oz2/NmditOTvu
0Yl9Ciuc5TDbCQjRYRRD7XSZ07TpIwZcSnwr5/eV1Lq6upSGpbTnqRWXU8t4LUPN5Zcbzo1/ghjQ
EPkDZqRZvIVJRD6HFQEhyVfhrajMZr9Suu5lsq6wYjiYiE8MQphi0ahpM+SrXFAlKGXgkwTFsmQk
SJxJGISYSFlXE+rkkT1bB1mt9SGcTdyL9YLnlLUhlT3qAvJd/qTwpDMqFBiKA4m1E81nLUgrbM1m
+xnzEfG1SJj4nH3tjmKbzU4gtDQhEOCGs8q/SLc+3X6fnx6nX0oTOaL1oM/Xwg0OJi1nCoQprF60
r3anZQxiENwShgCGCbs8cSMlem5PWIHempENPcdlzLKFB+JzCmwt2gu3AcEoO5SPqxNuElltQRzu
qmJ8JMAon41zsy7mAaJdgxkcEimWdJm2YsPy4mYn2WFt4Pg1iJlwaqwafE/i1ryi7aaEfJ1eJEDw
qLxrzre/iNCZMdjCjGjIQW/8ki3Rov8ha6CxTFdxoHZSz5E8z/ayyNwh+6FNixci6/5kM9YXtd40
mfsiE55qFVvs22d3wT8L6A9/Ygs8m+EBsjPuj+HJ3KpnqZwMeNBcaVLhcOxROnGmaCjMea5thnGO
aL/2ConUlj4BvK1o/B5e63IbeOjRszvbE6JpoIWzOkb1spUvjbhApfXi6f1GszAojnZAFfX5A5Yf
DJeBTd9u9pDJjucNgmVSEaWwRcmJ6F5lUPDy1fLGu94PFq7W9yptrd4tX0ws9U0+xVmDHCk9oAPJ
uGYlyJ+A5pJHuf4402Cf0qzG+ZuOm3DZOA/VK+5qsOVfnygh5UqG+ZvW/5qEdGhrNK4z5YmgOLnH
5ba6IerG3Yd9gjAwDU07a45rR2bGNxti750em3Rd51+vPy7Q/PjxX/YuO4iBnYNOBhIzAVUk63VC
g8SEplRdUiuphCTKt/k78NsD4I5KWUioYJRTlf2I5a4TvkP+rQzSi+pQd1ec4dS4mKA93fhlzjBL
MEmtBPFAntEH6+ObBoibnT6Nlr+XTmxfgEUwKmzgaQjNjyBfgd1IzNBAOfO4r2V8XZPzIv2TC39E
dvKGeIZGcHrzKnnSYUNbAMAbHypIJWCy6WI7B7aCz99WPjigWUmyUirFDQqKiFpX/w2pT56zXdse
e97LBs/B9T2F4rSW8fFZJkxaRGJWCFse8wlJvUdyEgiU8zBuQWqyT6QjiGabAJsaRhHgf/nNvKZs
XpGd+5tKQJT+N3sAm0GZE25Kp2be8QTQxeUt4O205Uc3TpM+MPUv61p+l9GOA66oOqvnbA+rC2ss
jWZV8wBeaVzRjcM++ZEE5wv+DvrRmKk+qQTcGNUF3RAjAoRbL5ebJ1zo1+DQmEimEURwCycYrceF
1P9EBa8QsH3Yb3eZjBDBf6s4W8wze1hNQjh97WD2c8zg7GwVznr532xYcQjRQtMcM795136iPajz
CqgwerBDF906Fc9hSg0scYUCh0FXl0To/tZMtkToB5NzFUc53Tg3WCr6Iwp6ZkUgh50O/YgHOpoC
kivYJL7c8JG7hcImovZ2Y/q2xeyEp2K2GDsA9T+Fz/llLj4rHEvjv9hho5NvRPZAucUkUb3HhxGV
dWMJJuGytiD9aOnEBMpgM/2YDPFXEGSTvTT46YA8rV0AZBK7rTTwgIHq4EW3ys9PFa66NWJphAR2
SM1or4LDD46W/lJzIgbeTnT7peGQaEObYS40t93BWIwQ0LE8WdDJpwh+pGVl+inpH9ycTroqz41+
QFQTDJx7G0QUizzeajdepsDVPVyBg4jFOCH8ejXaFVO+kdQWm8iiF5Gn7O0gkkxa+FFk/7Xi9HgC
bRnR24lEM+CV1ZfYz3nZmRJQ6Kbto1Iu5io7Z0xZlziN9pJyw+HHjHRZi5gebXa9Uxis/IzClYg+
/eMLPdtavCd/TI9pjOgB+KOdKHeYe90wqozPXjkBqKuEtVA/svy1KJveHVDvUhi8xX3HijIWfgbj
t5u161G66RPqYVel50z0FUFG1U/P/5Vck1tZjXNW0kDJUE+6bIAl8TALNlQXuThRz4aABeIxb+kg
x0OafxvlGoI7MUL3ql3m45kRG3IMz/Da15c8W2avJVsv6aaNJH6ox1DYqcGG+QmeIlZxWDQSCRqQ
p8vVfKAZnmGsM3EPQOso3MI8GTfwjGZ4k7FO6m+/I5jydRn/5T+MqbPouxn+RbpXSz9KvIAwH5Cd
nbx28XAr+B5LN+7XuLS8CJuEye5r5qjEy8/uOJJVd9zWqk2/9hxw8fY7OSda3lxkNNrGcdD/mj1i
0Ii4N79RRLAIqIeiVYxrLLaw5aLbRIVKZdJhgIP+y9naMpbPXPwySvYFP+5FzV6c4sW0reT8T4w/
9DvttkCk2Iok3lH/b99Ab2BmqPtIX+qvk5LuBX1ffZUNc0hsfYi0uK2hwaWLkPDd0bR149Gi4oox
+XGsTlVhz/fCxx9QaqjcpOzMFvwD2NIaaBCDs2M/qE6mtxU/5Vi4asmKWv75WPHpptQeDFThocEV
IX2G+fC73EkWfuKURdI7OU5j+3bBC+ppNpjdcM9IR7iSfwDa8bNVMH71KIQRT4yqTbMfW8EThAdz
sfblIcgM/2nTYqvluzasC6ioV6qgjzkljIWvtXygGH37qzo8aOPPRztWjG4GCfftUrgAElu8F0J5
6DE5kyxG/MDrqwD5sMc7g3oQNiCCfmWZbd8pS2tSZwvrF3oRNqRzCCizO8k1dik3jZyGJTStS3JE
XiOYqNvQziA5qDCAIajI0YW+3ALg5El8JNEZjjqaNlqC/wkA23eOHm0BTmeVFm712xFTqy2rZgUe
LFUYWXVEvVvBgYQagrJmx1Rgk8AU1lYOEUN35otSM5CVAP4zPRQzIh+oEWSCRa3ztJb4Vq2IbC7R
YSqECJoJh41sfwcxI3yooUV+UHduV1CPOchRwjbZ+YNfJv2bXjfmeG/nNdvM1KPEK67OlkWyZv7H
Bx59JQBI5lAO4MTG9vtCjRy4ofPBLQyXI7qH6Tq5oPpjGXELsL2dwTSpGapYGKFe2NiSr/012Hnp
zP4N7AH557yUnZTixupSHvdGfaelx2CWfROp9Pl75u624tufbNryU7KNX1TuyNYXy3rZKY7CsEeY
SLLiJajXFBq0nnbgQvYoADRDdIL8gHoFHeEEBfDDBYVupsAmX2WH7mOrwvJDp5wcB3aj9H6uMmyp
V3KHBa2XRkutO2WbhKTW0dL1R4/aQrHY7prlSaxOs4f0WfSMs2b6LpyGdYhV9Hm1gZj4ljztoYxu
xD6NXtr8V1kIhv9VbCIRTpEUAV6KTFeLTDJlDupuwiFkCAAVS+F9hJRCh1lcNAfuSWpFnvRD0RwQ
+tb/iCvppjpeuESAj7DKNV9OgrTV5VEXZC8YrNNrV18jaZNzo60N4oU3sE0yn2QhkEzOm033pF9C
aqlR43Q7EHDAoG0/JE0DBAAcLZMSEERCABsUZQqr60k/yOWFgYOhLeDw8PA+6VcEtSLX1zTlorcI
UQGCoGNKQ5hGOOEBnHLb5w6NZ9NON3vyXgfnF4ejPvnQTn2+RVxdc2et9BJqCWMO0pIuiLt+WowB
zDndarhgVUE+xtZ0/RE9BmKyUy3oZtDS87HSQfHe55cKHH8X+l23IjMpOsjEtx+AF7yWpmxpnKLo
nhL63pRIAIdp1xDbv+iPLPObqF/G8GfZm2UeZhlSljrIiqwnql17Z+CHcTWAa4VBIfcMbOb6tYep
K+xZbr0pdOYFdsl5YuOqy5gJIW8g8P0+XalsacSlIGzCRaV7UeCZ9f9iNm2lFQ/wm6SuhV4t46e3
iSRhQdsxdmRjzEyBYjOHFIAtsdgT//JmQQiHNeio2BAJvB0EiFPHvtW8pl5kBu4jdF4T48HgHpp3
LtzbTVSs8aEc7M2u+Ypfq6Bw0WjKyRGbJU1SRawk9sT/1Wr9PUt9qHGwPmC0Xt7EfbxqR/M+J63f
sKgoLiOHYTzc2V1qGIxQjgjdMRb9AASc/GQuR5MmNqibUOGhmXDk1RRXwRzuhHYbORQytFkDQ/hJ
T0kHV924DMyJbwuJBwLhbsZzgQxWLC8y6m44e57nklAV1g9lSUU+YznNUCYcz10NPdrKRtXqf5SB
NawD6GTSFLKoHuSnNq2tDb8KdkW71DiLKRzF+F7wXby0I2N982oSSqOr/li6OPbrdBFcIKsh4FKQ
sCxZnnHlAxrMjJyzFnsP3yv9Im8LJ0HicrgWCSZzLIDyMlgyqvJN4QhhturYs62Uc0C88a+p+CBO
VTdejOKiqG+t5kawtu5jfWYvia07x2pEScbAdsfjk9h+XbixQ8Wa5h6vvsGgGCLSlpl9xrVS4o9G
h48uhk2c19K7VUsllB0+/3rblbtBduqfVvuOCFKumUMb2oQAKJW5Sm58ilXCrY8qOhHaa9qgOlvi
6JoK9Zr1IUIiYwEki2rVglM2cYdbnIBi4Ybypix0q0dIgWBd0zBbuZig3hozTux0v8DuLCFCrgnM
E2OGxeQbQFb318O7hOGgdh6VEKVCxpAjucJuKP/1/zYfV8527KKR0rFHTSqvH88lKsGBFACXhaU/
JT63yd9M283SiWUi0zgEM7hVmz5hyIcJHrkEfLx9vf31W7u4s1QEi0dSdFI+mhZq/M3gK56MbyKc
riJiA7gC34FjJviSmhhHTIce12ETMC0jJoELtYSU/yVfqrocgA5Y2tPkKSV9gMJ/FdPAdw7wSGVa
HkyRYujXaVVO/argjz0xE9SeLyKJoGjBzWcsxlSBJb/DFhftrgJSBhhgvmy9DxsISO7cxh7Fo8B/
chdlVq2z07ANbc9kIDvgcUYCmfiIChjrkw2hkmyM2g88OuS5CZ6BeYc8C+0y4FPZDz4yqclZD2ra
bsuzMfOH75EQhZYZfL1XbwJa2dwNv3ROgkBfSmtF+Zss4J9vAquI++rQW1KwndUzRYJuGScU/q/6
u8oXoTJnHTviBMRHSO+2LN1o+dRvcbVKmdIr+ran5uRnhqPcwP47VZFHlIzeXPsODPOSLznhMQSn
MS6qGFAHUVZbplCcL2jYGM9e0XOzBsHjS9guvJIVOaxquymFM3KfjAm6RA7RnK3dXzocm3gtkw+F
t5AFcbUKgKmQqQKLE+wWake4Q4f4KcHWrFHOv8BZrNinRuWNAo5nmmGXKB+V7j5y5LHOXdKAFuYm
m+MHKqeOrTPwldIWGxijdG2yBxQSqxt2K092uVD7eOklh20o6BDlRj1g4JcE2YgYSEKcDKYfr8Fn
h7CpI3PTBYkDnPJ72BfXMMM/aPflBVGVPrjsfvezW2qbFyECvclk+UkygeEomBQ2M8LiYzg2bNE6
7WG2VzTyDDuM17Zc/pr/C2bAjCJGnB3N1hcGZ+i/NTZpVH8sVpFoLmEAt/CGtMvL5SDPfgFha/9e
lcM8ZE68BqM/3lZQY9ldO2OMhHYLd4LFXufG0qpn+jkHaQNPlVG1yAhIZjX++qkJiX1ZRI8RTUcI
MyeX8eypBGiB8WXGd5pO9vUZrdoBesZcJTOOtoQwsZXpB+eRoTr/X7Dad7SwSJzADLy8hCQ+NBYt
wkx+DHJu4CiW0zyVAUFLnLBwDH648pjDoGxeU7gSFPqZVKCUrwAfHeMqua1PybM0b8QH8YUF9wyb
PRvTC4N919zcIETQifcr3Z4tGF2k/NmsbvGJwRAk4AV4En5WstrA4TV4SRwZSIvEPHa6W4FJtMwB
QGI7/GRwI5pHXfGrMq4RntPImKksj5WOAMJFpYAaAlskTRLrVsap/KT8SRgKIgU/kIcdl8lhZee9
jSQAp07MzcZuWHeZl1+wGLHhmn4yAlOZHLE2wTiB7z14dqfG79YsVv4hsaNiQd45XvqL7FbcEaVV
/X3WbDvGp4zCHaURe6EHhBq4/eCaprkQyjaksxH2mpo9LzrKF7CJmcNvMpTkg7uA598oGKDasR7s
bNSmEmwYycIZj3xsLRPlE7m4eBJL2QhblsFsOl+06r2N5YCfMyimz4hZP0/AbMexteNKY8LKVQWr
YwZcg1ZMdBAO7vDCtWiO9hTLhP0YxJNa9YFAHGe8s12gbqEmQ5HT2zItxPRbkDGkaMQmOm9yhqgM
sDUuCeQ5ZTivLAZ6lEWXSfGMF97lwFsYPv0IrLmwt1jhTBSRHf61ln8imNCEH8qMysXmU/LQHY0D
EiqJ74cuEhAtm5R1+6N+i7/47CdhZvEdSnOcUiJhqPxtSGNvzTde1kPtubAfiSNsnAQ5OuVti+CD
zZcVEiJ3Y5TMeIYPnA+k+sJOQLIwe2xEP7AatDkaKD7pkqE902Bel2e4GGE/i4t+g03wUe2bff/T
8rNZEsZ6ChpcHTjcSNviwsShCsSPlKsGn9yKtwZ3PbJBjXoYDV/2RfvLsKDYMfxmk8YQcjbChSJy
cs6ZPbOQUWQMtyHTKgSocBsIW236+7mjsSCTj43Cnd3G6YXbq0HlAFXdavbEBjDM4NFwIbVYJC+6
5RySBjAFlrnx0zjXq2wHtd9FaHXRltN7wEsjgzSZ3gAzZY6HvNHu/+UH2UUD4vaceO30ndYObyBR
7hR3V6r3iO/jGd0mJ8OppqOZFjPW+4ZAe2TLNDXBfOlIy3AwuJw9RNPlfBpMFI4S3w4aVrpQlbp0
3nxRynNC/aOg4+utypMker0+B0ta/7G/BUswhaIejY2GL5AbBZ1V7U6mEx5DEAPQsd60dbC+AeIs
qIkx1aoOV27TOEybyU98c6g4PzyyrMM5CujZ+REThNwIqeYGaD9+uOluYP/KaUBwFmxERKLwRMFI
UClKjFv5VJHoBk/WS/vyycGAj7jY4zMMLkg1mTGRFiBjvyVmlpMdbC2WWYICR35Q2lMakxPWYup4
HC0trK65csHFwsw8O8i/SONUyEtTVAmLBAsUAer7WewiLJlGQcr0yemVNUPdmvha5dSsSAnHG+cs
jplRyGDHWAdWNiG7fWIZW7K/FNzVoAlwRKTAip327Zem+4bSUDgYq3mx4X3R0oZkEFHThA59Iqpp
NtBscZiaTscGxoF/MVrM2K2RHudsFvhUnEk3hCQD7QOKGxJaY+B2qHY6e8Mm0c8X5l5gm+UfWoKs
dZuUZW/2ZRw+7jW7kOvGtZ4zVubBBzBeAlTiLOTsQaSe/Ui7bJ1mUFhtA10xjLFptWgRIcULz+eM
S5OL02TozbFL98lljED6TrXd7PFuTHN+Gt0nC/3xIto7vjdwlQzfxj/kNipjjSNRDWx2+FBDzWLs
xWsnQDuAVo15WrXYCz3icc6NEzPThYfaIy5g8MeRxLtM7R3whLnSMSMga56cyaJP4vlf/4ePnSRW
gwL7X3Cn76S8CA78J203dwsXKbZRVhjmQ7+iUXHaq4wgAu8n8ymiRzGyYeDmBUWyzk81AyHAQnp6
Sj6F0ydw+CFKTjchbzvpUCgazNaJRNsQHAan/NGcie1d/W5+9W2z8ME4BKQzIa+hKCawlRDkwTJ/
WUQWN7YpHwYpsJym6sbSF8kUmxIhcZyeLnB5lk7CFLPSOdd8+qUgrrzVK/bGX/A87W5Ts5xaUHN8
SxthWTvmYrhpHMVsXKln3ojnMUGCmeKateQ/dTc6mZfgcgA1RdbDD/5H4RJczG+Gp8o/eQ3qGu7j
or3o8w3LCh6RmN30/PWn/KgP0+XNE86EJvnI0HH9aZv0/8eGb+PNcHiaHiD34+Ch7wNBBDTngDiQ
tIx5egm3wpJ1Te1vaI2F/28+IHHhpUZ0YHGUc5Txec4QtTBhQX+SLJBq8V/oLqYEwQDFilcpDl6y
KUYwhHaIY6Z2EEKbhOMB7BwXnAXxZ8HdjDJCIzu3X6Fy6YhSxy9bI8HntZiu2quOKJAlMmWCLYNL
ZWFNSBhgN8g+YB7TUxHcxdfMCU20m8OfwbrL+4BUsShpMIPigaMShp2Jt5yPKDq911yAnr1qbuNo
57mNjCVH+3TSNjlHOZxekVoFboRF84w2NvxX1RbDbJgeuCJblWQ+q+CyUO2EQ4Fscn+8YARbh0tt
Tw7mGv3SQgSF+Fk1KyKb9mzlw5IDBj/XjEZzXm6Fc8CjwV210bdef4vukwZ1PuKt3Uo8Svf4Z5Ks
wN+7kIyJS0NUXeMRTMxW9ZuTfvKDkU2FZcsS/nHiVSL/ydmrXIAPMeTHEwkeDX7CEutzKq26bfMv
oiF5Bo2VYY9bClf1oNar/EyykDNpkXbtlk7znDz6I8vXKqEdt4pduJIuUBkE6i6qL1aJz1ZeVbtx
S7LUCrwAbED8UyyycniTWDo4Eoj6MIgEpLXfiUQ7FL6LgXNqjpOr7pZHXiCeNz4DxvzMevif0X7D
Oc38JcrQJlrhnYIbMkXHLPHZPMaD9FO5Avjf5XClfbqGFxIWyIZAm6Sfwm+xnx9oFcdf1sJEb8Vs
zS/Vd75nZFgWdvKP0xkKKhPjcGQXLBCkyO3L6g3AwOPdOVlgMZVY41j9ihfRH1UKdmJOcUoHJH5M
9kj9Cs7il4qhSUCT2XjCOdzy3aCEiTixcYIw6mNoCriWn50zjYuSMpg1VHRjBMhHq7V2ndogNnjM
kXbM1W/OUHiBu2bHss5tvoFGmI7gJkcVW/rcaOx4Y24/xNn0U6hpwZtPvM93xEyWgrWesMHHOWrS
2YU8LKRhMRMgUm/ZI7P8BGcR0jqg8EVg/3bQt0zjDey9qGW5XU71d4ZWY7pm0Ip9TVSxDUHdf5yM
5V12RbvZNydp2q4x1KLKRR4fnKnh+Li47im4S+8UHge7vPBvDNfxWPniovTKJY8qQ3+IVPti352Y
41AygFidyhWgHlxXaK4Nu2DqhAygQ3pvs/MX3ansonPwXycVjTPZBLh30IsAu5l8azLvH5SHjc97
odwoJIAui0f0A9tg0T4oPxMKLoiE8+bYHLLHsC0RbjAYg2yJ7GI+LJm2jfMWhYqGZXy+RPU1Ir+G
c4VrgFuPJQ0iFCrVr/M9OZYMuSh4njonEXhdNHe+Bk+1jOfr1DchQXOCvKBSiVsV8pKHJYPwX/Q1
v/kBX9o/joGEpxaWzbbyBzsFxod8b2Cme9Eu4zPYiGtch9xl2pJ9+rLcsEvBiZQjxfyZYLQorlJA
D0mHVxAizkjXzIiADAgAAVxj3NvMjdEyU16XI1c0n1R7ZWkhwaKKHTCKmBS5I8d2PUzkE7eabRi0
ABfJjsAdy8OwJo3U4ysUESDZKDjQb0zZEAiktDvYFOg7eMRJ+puRv2HH4UHGtGT88r8z5qk2QoOX
g6avUin/0/9IOq8dx7Ujin4RAebwKjEpSy2NOrwQHZlz5td78Row4Ovx3G6Fw1NVu3boEbt7XbcO
sTazY6P+NAnW+IjxcW9Kh09efI1DCI8CBDRwxhCxIV919VBxCQPaQ5QEo11HdkFjxyciuacu8Ohg
j9S/2+qVehOw+QPQTF8k8VjFxwF5GroTog2IMPrPTYyuhq6H0nN4SwAI3kccYZPNLDpcJQm8G1Cz
yZbLPziSzYMbZiG5VXbygvxenM6/efHKzrJvyW8UrTOq/jFuDSi8H8WuV1hyr2g1FHK2c8C5XXOC
y8icS1LyR8XXQ0HEtnQhksTBLBg6Po7DOl26XJxbnEraV22n/LAFJsNblD2JdyX0fhd89BYGTw1B
7TaUEBi2nA91T65u+GrMbvFTn1kxR994nE8bcxc70R2DXbv5NturEbgY2dk0E0Rp6tmpIkCJIFQt
XM0okGXgTwJtddMnCPXg/LREkH8KEbh5+oYXrj5iH74L+YvSdUKaSkdjZ/Qq1cA21Ye8uTW1m8j5
Ubp3fYClqHP6lYvpLJK28XWqSNBda9PY5iTIwmwbn4Z0KKZbx2elNdfSLz8BKpoUdxvQbRWZjitK
aCkP7WvF1ptuY1EOjOLCHX9h4Zh5erAlPw/3B/Rwpr06Baz3+tz/9cNfI75Nhct0FH+Z44ypjJtK
sOovJLSPS+NpEIQOvXbC7i9xhPdt8a+K9smHTqJT51uFMwVvseENp2QvjTdtRPzNdqeJf6LpEQE0
30KWizry4ukPUC90hWlfjuCIprNakDWoPV+b2avYeGPpUIDdEDdISj0rwcLPDcCU+cWgfVgMjgBG
2awmLOlnqjZ/KeEh0SPD14hI+m2AWD7FdHVzoDfE54qDTuyQq2q3RbqX3dVUT+RRLe9wSzQWsER9
hOSA4qzN4pIvkI878mq+zBpVgQg9/iKt6xW2/Cci7dR5Jyd7s3ZJrYyO07XmstzZ/MVztAP1X4e9
hUby60e6w9O0SN45hq9YsOFVIn/wkhRuFjRLcGGCbQjwBckGQRmpgpqHk3xJ8oNqqzvzwTQ2mBvi
aLiG8P4rFVc7qL8aJNfWW3kmvR1r3CXb7M6szxqCYoMLQwjZPtgnoD5/2kZFcQjVVIIJ5UEeDyvC
EdZVGZUXFTN2hzqWY+RjsQAA6r2xoqZY1sghfaKvCWztSJJd8BbfrnGNOr7HHSpbSC42S0/haDxa
v/ZFf3zMZEwEvJWv5kP1G4RoG/Vlgir2Nb8wyYQf7JRfF1BOdtu3+TRSuaz7gBv5Jn8CNDTg29iq
P3iCAGLkZ7B6gda4yaLvxAtnsaXOnmFAIyb9OEF54otUXcYwpCNcihpcO3xQvxgXF6zRmQnHFQJj
juaGKo70wzTMMeZgCWRQF15uB3UxRoviy8pOItAA4Y/gV7gHQv1arfaJVdgmTNnqFkIxb4XTx5nI
S3uobQmKKSDx4GY1nAsn1zxlcAzcd/DuRX/BF29PLMm6l4nUg8egX1UTAoufFJdFcCEcafo3yETO
99a7+FszqdI4Vg8BJv+fshtJa8WlfxOezVW8tM7PkYhvjC3FLrdALLtK7YWmg3UGZgdcdWXmAAhD
J8EUcGBgrRwYFTS2vBAmjv/a5wiWnXVA4ewjdnkRvlFuQLequi32FZFGOvZRNq7ZeJ2ME6yMPN5P
3farcrnsWSlNOvrVdaebatRxdO4OLBn2OuXkM3TOYDI4slMSnN5yrAOK2To70KrX897Q9zL1bYTt
tCVsLeNVYDVEqFPPFm2wOdUU7FRBnuhhSdklPEzEftiV7gHbyEAb4Q7Ll4HTBFQHK5ng3dRGbbLm
LJKJXfrYadGo7PjZpLIs81EnyFm7pONpZLgjpMFyGZRDsj7Gk6xfWW/xB/wveZ3Jpq943JXzXmLx
Nh8xI7WYlUWGG/aH/b/K3Oz4GKcttQAspeLFbvEnw/wCa431mxiAJ/cLViiqTwJeAqOJIv8FB/UO
/QXEVCbTdrGNEumty8vMcGTmrcsuVgiF6vejv7zSWwY76gyIO9MyQwSAOd0+gDImALzj9QNgut9q
0Ctrcu1wB8MYdAVXeDH1B73UuuLfDmiZmIbgTYo2EV+YHPbWNvsGa2Fa4itEwoclIW9I/+VtM0fp
7GfpkiBYU7JUVpabDPiPgnwH5MK1EZwGxIFb7MHkwbyvTxzpDdsN/o29GKPjj2lZpz9ZB/YEYXPW
fSqk6cjXJZcWK/2l0yYU6Z2IR47lwtO4Sb6LmogWMCIkwDu6Urg4ZoXDqj+9hplDgt9yQwZx8jq2
H8UbR1PoDgGA4fpsZLET0vthiIZ9H0gvSjCBMYzlFadI+lpiVHvbmu45sF3YEXA5eb5KHjFumxqL
PIfMHXaTAVS4eIX2mH9ox9HRleqNHE/mWsiimLoEXsHRO2FGc3YxUSc9UyGtyMVAg3FpXUW2Pp5v
mGlBXMQtt3N5PVqFEB3Z5Douie1XEKFbIT4zFxy3jXc2Dir6R4Vde/qFSJHZA/Ep72k1zdo0QGbT
Mzfvp97PPhLZTU7pnRK0aDCCLqHEDvkOZIt8BkkKMxmZ4n+9QRMHiAo/nkvpleB2aXRk4gFsq/SW
9DyFTPQ/07DLxlshIebwO9JBcNnNvDxw4gAZkxsCRFd8ygzObp/sjeNB+myqTxayWfJMkMshlQ02
rM62eQMVBT+/bTPuTKw+WVArvs5D3vMz7fA1/WqGnaGe2+lISq2M5tFgVbBlWCTV9ktnax2Hb4Wd
YXa4FVCj8CTtUL+A8AU7XNaTb0yb63898ZHkvx8BIYC37mz1jxpbUWRj6ulQ1A9R8qArkZSIIxpM
AKwfsuW4UwUHRQNf8UqdhJ1B8xoAC2Gs+R8lMVRcOhVm/PpFAfZ71v95UmB0gbhiVW4S8crGESZe
gHXgNh2OAyXrY7hab/yW2cTfaDUdLvDSjhy1gC7jIARZlw9koqCQE0/QVwJmfVN3K2kdnieSATns
D/zOg3FnkKoKJ5Rel04LcC93ZZD/aDclcDV36Qflu2vW+6g9qf9SXA5FRJRbJEshmpxPZrSIVMPQ
VbiZwz1XTl25cOnTiwDJtttW0LmrIzgFD3E0QvjAJn0NLoQujwliLzqs5BL821jSYf1Db1bvjfDI
tj8Od2G4g9SV3XnXs+y1ZMdNN7z6cGj6lVOnnT1mzC2Y0PquTcOOWRMKqBml+kSfTQO5rpCepoOu
F5hsSRxCvstXWfZL2cejjNZILw5M6poC0duJD+Xk6JodwJa+8ALh2zUKHuIuDHTLdDsGbsMhD7cY
8F1xd3DugQvpDgv3K31hVIN7QV+D9Js5P2W/qzpG48cdDu4kHrvUfkhboOYQXxlTn8X3FDrz1vzQ
UHigDZhJhUZMCExiXUblHb7qDHoIuKL5C52kfVp5i6gufXO+LJ1fXZU3Fsc6qxqOyV/1jaN8dDGa
x4RhQQeWzAWwoptU2Nx0JLQ1d3i/IfvEyuauz9ODxSPKwv2LyYVyyJWFiOGJ/nzlLcKqJstv8SD6
AdR4pfxorC/sZ5LWC3q7/+jXWESfnwafVs4OwFxL4sYpPO2v47K6EAJekEds2JXxQoQlnjuzcbAW
l2NDFGXcvFTZyxB+xPWnlr+J46OiSF0vqEhz6W1OvuH+4v7J1x0p5EpCDa333KlQRGAhd9J5lqA8
vFuAEsV0lLEGZ3ZDi3+WYPOgDj5XEVY5Z6yukMG6wyVnOR6ZL6sDNc3VbdKO/CMKCIz/J/1TmP5m
XOeH6a/GbVru4cMcJAOI2NUwONUecY72g1exGr11zaPFiwKlq3hv9N6tIKnqGMNCGTXUSx/+Dsqn
PD6y4i3qD0ZBpDSbFr6Y+KYNbwnakGEv1scptmGfKW4VHpThrTcPi0E5BTMYYMQNxbiRxO9YvhDu
rFpXCgpENnP4gjPaN39EMYTWNeSoJeYpTPai5Jv1FUbjmBF9dMFfd8ZOnu2SKMAIPUNdEvsjXJYx
fjPHF3LcAmkHJVKHnI6pzE6XTqBTONmKXAJXpKKQ6faZ5XGNc2Rpy3XviWF8pdojGmMIA8RdvaAn
EkbXoMqzKUv9VSn9DW1ZCm6NeYLYRFnOVsc62iTNBzzL3Sr7pN7zaBGYUORvLQ67Dp5s2LOnHmyS
aq8Qc+lFxY10uXL2AiR9V/Qpy1Go9p31aPAGvveyC0mC5gHuzFS8zTQ0B27F+qUvPXF4H/+FL3wY
avfBRlAEEEIlQN8w7XlaReOZGYfFZ9G4HLLEhZRU4iuQOjW4tN/J2IN54XgiLliOn4zjBIPoW6wb
aWX5s4WI0+4izS8SGmQPnWg63k38REP1PideXf9DZHyng6qHddlLO0Trlw4nIb6QBFm2P6Sw08LS
vpSYFiyuy/0ksmOdDwpPNvg5I7qCzd1HODgwg4zILVUbeIQGjq4Y9XrZQ9Fma7rBRcvDUY4PfpXY
R0dNv3DesDUFmq0Hv4Ha0l2TymkHPwlgdSAOcyqAvoE6+oatqR0TstSdw+YtUF8K6YRIZjZeQnwa
XROOUko0BnHv9166J8ku4gyl6M3IDW23MeZBmR3q33m/Z7XV0Utj03uDi6Zl+1S2q/AtewqfJD1A
XZ+h2lq1wmaZZ9Oy5QBeGnKcwClDsj1h6JLhcLVmWzJdEK0YFVGe0RLb4wtoVGysXfzaKLJ1MWZp
o8ofQYjZwZaQvxJxn3yY2S+Rcd71r+p/yfV9euAMU3/AcqQTYrpcvw/TkQJL0qlfok+JT3F2pi6R
hsMMxnZQxM/4kFrOKcJCJ/QQXfH1YEo5ZK45Az1Ss4DNfKToQ3NKfsTVz0usrjAaAemgy7BLY2BD
Jb5GR/oNXRd3KPX+BYkLdx3Xs2HsQdnhZtLM8rjH2wIztAl12svIJ7ONP1IsDkF88XFJCGf8zwFo
bZdf6tsJvC70EUuhooR/xjhTXeE9DTj62BVRCWTcsLstKn9ah16I156SuNG6CWdh7lOVNBPjFVdd
c3zq0achp07SW7D2nk8zDT4bG/USFC/xB/MQNDscfsZfsC7YLC3tz4a6o6EQQpHcbKPUFVYPsKPC
xbuBN9fc07OIS3K+ryeHe+uLthd4frJ7VpNQ5SRzhyiBe5qmAhrD92Tug9kzVf7HihfjKlpccOrm
rbzzF+Dv5jmHHFk4opp93JyBymhlNNxKMKlki8xWcrINYT+VbyWjJhseb06ejeyDta33S3Pl/qM9
gH4NDZIOGlxYzJ8g6dwQBsWaL0DF7Ez8g946dLB4MT3YXLjdXeTvAE2INvmcF6RgDcwtxBi6uwjk
wWWWH6Rn/PSuFHWQiiH+RNBEgiUgXgiPNfabej+fhG9RVdmZn7A6RpeHgRAb8fNkre7H+lZz2UW2
2CdiJ1vYNPRi4azMF8yTrd1csYTxOxzk8B7ztfwDbwtobpivMB5A/kiJ9cYINMGTpdvBt7sQuUN2
Lx96fWMzXas3OJ5y/Td3Ll81nPkYepIXGuvOn48OjJwMOJkTKfoChxzuVUF19Nj2YJxcgGrrMvQj
Mv1s4yslRWObXMzPANO4NVCtpa8kCXuD2Vtbn43Kz4w9YXgMKrgEM93gKcibU1eLCDRsfISyvEds
pWl+dCmbM60unAJp8Nx68SRb/pQWgrHX98ZWOT4QAzTt8mL/OKHvtIJ//FgGHmzT6C4Yj1gOwMuh
WhEzxEDW+osGZuExuNBpCtUuXwDhdsSecyca3OjkUwJbbZBVwasDckY/C6YLh5fZj66kuao6yD3h
fwTtbQUZj1hAj1XAaT55lbh/rrW52wJgSDFJGWthQxJYEhbLRuW9UDbJMf7HvmzLVzlnTjr5Khks
jvY63Znwa4CFctuRVKbZDzxTSW7ODjNhtETTOtLoYj+GXCq3DtwES71nomY5DCmXa6DaqrL7UgIh
wL9wZuVgodZjy8DG3OEjlPWVYQs72CL1O2RIzaY/+M485pSO3QTeA5US1W0MY8IpFWDHg/rO40NJ
nlE2waPBG0M98o0h0BP7i0rUAPMFMeIqCfKOGPpt6JuGwyo99tFFqaSjNPpHlm6poBBtrnG69gpo
/lhS4bMly+919mqI14i1uoDR1D5AT0pNZ44GKIl2ueKqvc2lp1auyS4zJevFBaiAcFHzwNAhjC7T
NpGrzOcr/wY277JvtTN3EDEvaGYbcNnM0cx9aR0xeh+RpnSQCUaUjP26wx6WJ19QS6sWoPBU2GI1
JG6qjKrL8pP1rymodA/fUv3HgCMjM2Tqpvx0b5D9w7cFMD6lyg7sWCc0vNXw1qKvDgAeEDqp0ofA
kW9ZAwkIJ2pgbx5DmSFJDd8QTpHTEvTtQaddTID+UvpWZTeXR5PmP+IPxOqzMz7Q9xTWLS6PaGPC
+iWkBfnJ49+U4CFpTTpIAOVUBKD/xOYsDkdcK2IoX2dGfXjQ/FQO8Z4JIvDMPyR/1/4pQSXqjvrf
zBeCmNrE7hdCC+pZ9jfsxjf4VueQFYmeGuz4ICOhQ2DAuktw0V3i7EYEB6j2Gv5nszFBAMIwk8yW
O4C5S2A+WL4SdLrQXVXEXU+3LHlpOqex/mXZcdDX1QgXh0rKrHydcf/NzyupHSoWJveVi/9O5mnm
Zw94JQ63BRMSdUf2S2M9xuQ705ot1/9kPaj2gk4cpeJjm1v/a4L3dLoZurGh3QcgaetjmsJEohfe
D0x/NZyJfzEGExFjanQI5R2BZFyHaf9C7ZD3JF/QAEWHaD5IpOew+IPelVi79ZCOdmq8EZJTNe+N
+Brk+1Y+4Z6J4FpXboSAUXWsbzPZFRmIwo7RGFZDnfMiL7X8yLHz7kECTyLfMpOg+aSgl5UH4Ijj
pZE+hv5cYJQ5wryk5/uXfiR2eaLkCpYtFBhFYfn32q0Uj9+IVnldCyt0ajtT9o3UlU8zDU7hz+Nv
lZ+b+t8oHEbln5ZfIA4V864JabG52rNTMVws+UNb9kpvR8i48TnJ7022U4kETHdYohaL0/5UOBgT
Tc2qaqOM/4z9goD/3HPBE0gD/cvwew1LbUrOq2Tayp8FsxZ1BMIDZVvumqdE08QlhR/7aFuay/9H
uHDEQbL+yQj5cQE581sN0w6WOwaSVoMFTuOlld/l30Hj1Rh4LJ41e3KNV7c9jRRG31ZyO6pfzO4q
ARUeOiBXWnn5AGE5vFS4RMtOsPqWbTrTYYMGXs7mXZLd1iDPF7efXbKifPDht/3olvkJkFuAl40P
q2sl33qAvbBnDDtZ8ROo96BrqWPhtU6DgNTQgb/XfNTEtpUY2Dp6ZRsM894SrgsWmLJ4UF26Nvdi
za9/NBPk8mTBGw5aVIUPo/zd8ikWiAjAEWauvADUs2AhmboZrAIB6i9Ec7wv91H1rCU7GJNzPPoC
7sro0JkYsPwe3a63rXdmtAI6CU8mrKKBRF8rxvpS6oezQIjFt9Gz1YdXXgoEtNRn1W10N66Y/tDT
BFTmJHS1/qij20DTLdTPNLuEXBgwWYpVWq+cEyCxo6weBkgHOaFiNW6hLgb9afe3qN8toB4eWj8t
IJ6eYNbFRqBAL5X0sJ9AYqT+nTVmC8Y9HEr5u5hvSfosKYDtU+JcxYDzZYjNHkuZBhIL6qEUw4ls
3BX4Aw33tMUxyUFipqW+KEMhOC18y2azj0Vi1Hvd1wRmUEeqDgU4AYY8H0bt9ixP9Bm7NsEPWhyv
nLm7hxaJK+cl/tan7zQ/tQOGnV6FlzBSZVk95cJBbO6KeFj6HbsyWO+sRCJvSr8W61cyP2vhKHpB
AjnV7btTj0wXIhloHBE/C6d1oEO+rfqpKfuQc4hEK40rZ0MLZk2yCiNkhVbzJjdf5fJBZh9CBv2U
9adqjVxWr2Kx70ll7uTXPCLM+DkRfN39RcRysSZjuyYYZP6wNvmYgpdk2kfFy4i5p4yw5RazqkIA
M3nWD3cERxF4925wD46nGbdnpp5Lldr8gcy+11HKY5aeM5XBZR8WOyXwF9E1VjXC3J+N5CCmjxDN
suoXsN+rPT8vVP1ZxGECrsR+omaioSCYDHUCOL7g8xjFjVdFXDheZGE1tY0xkxidGQ4S3fC2+iCl
aQEUCYb9mNPKof9qLYUBIdsuBASWsLYG+qj5UbRXGX6QktwGeEBNdpu+1qS0IGS3qF6k5ViKOP/r
kBWj35p5Hwh7wMZtv2i/MtBHCzWj28stbPH3oXofGdNKEdpOjNsQ+7iEhU6CH4ugPuboIDd460FH
DQ/0x8trLqPpjD5V6SygUzF9K3tFTs/fHiCX4V4q8Y8zZWsuLrSrBlZyYv2w2pduZxl/c7CSe744
0Vs9dw1ONJ4dPdG1nScg1dekN9EPd1LHILmOue2jwZ+enlh5WOGjSu8mpbsfj1wbcWhHor+EBJ6Q
1Q3yIECUSi518J6F9/k1y/cjWj5heZtb3hcoDoDfbtQuw3SLUozx+s9Zdc0FeMwpwh12JPiSAVEr
IRmzB1aY6XQdot+Y/EAPAa1JqfqXq36lnVv5s1HOCkSg+DwRm5xQJ3wexgQ7QDQEVfFSspyBz1Ka
t3n4PejwW9v7Ih1mdRfFP0H2JrDL9q2Uau3pbASMj5B/r4zexfq1YD9GwA4IjNtgPT76JVro5bvK
982KzY6YZ1wzwgRrTwM8UNfHvsSJXtxOUGsgSgJ048vjiyoQqo37UogJeHEUFBsnddKJBsltVQ9v
ebH/VSzykDa3cAA/xS+CMEDHWFXh0d88ulHzrCqIFiGcT2iukQq3mSt9ZAXMLnmlzkNmamguUKsW
L3Oxw9yFVWf6FHgdDGmsiSj+MU91QyI569fLdE7CU45oT28gKfVelfw2xTe+zjWx0IR2Qxb+XOjE
KvyvXkXlHxey2t0bxZuSn2F8NPDGrGdXHYuPVrrK6/WJj7poDNU+0mlUVoOj+jwpe2M4VkSrFbdk
fNeWt1L6TIb7UL8F7TlUdiylhchPxIei3fMc8QQ3TZSyc3yIGINUlxYN467sPBNpMk18bPMEd/EZ
14j4DDqNN6ZZA4d9RVClw+517h7N8JWlf5ZZ/ZpcZiW6Tkw2/9Q58AK1207AFxKTElkjUFthPsGl
IXJ9Hu/kdLIBZEAnbsNS+EzpbwvMOzuggPCfQp85yW9CifAhKrdixcS6enZlkq2355bcrIwlrRHh
FsmKzmUiwcc4jdBo3tQ1+dJhnTdwHaXPNjlY1urQYGpoJNw2Qxew76pHj9B4kv607LOFndBChsBt
LFRoqhEP9k+jthyVLcKAx8BAcQqYaaTRZKsPBAnefxTSXd7sW0wcunM927HpKiBA1mP9GcucHUvs
BsqvwoSbUtNJWFddPwDZJyyqgXDLUz/8luyMPUvnPn9O410v+ISJJKsIf8PrPlahuXiiRdDVMS5O
YXrrhSN+gePiMDJxlZXVdQYmENIvLYCWZByF+LsPAiSsxSYymN43Ie63ox9QzVtZ+0pJC1fzt26Y
YTrQtAmwiE0mOqRkqRTBgoJBSxc1Q1Qn0yW+ElBXAerpOpStkfJTQbqeyfaB5xCFWJlGN+6yfIIZ
gQZbjI6d8qarLLdwcRURquXsFnOAcya2hhmYTyWeEGmAyfXyZ044RYUSST2NayEbd6rmzCP1kbVa
S4CZQmOEtIArbU5G5giYJUZx78v3CtqNBXIS6IAC8b2MPgjvIXvySraYkh0KnCuYhpgNGTCU7E8N
vrOVlNH+qXh2Vey8859Z+RPVH3VOt4KGvz1Hz0QC3dwlqdsMTCz9egdFTFcsAgZGa8gYlo4nh7iO
LG8T6uaZ1lCwqq3Gr+5z4tFg10MVkBmUrGj1XnptKhSWoARy56fa58Rcm6tf431kxVssn1rDv6dw
MCBf1oIKKR+4Wpqw3Cm2VYWVE6T3mp1Ux++S9d8EnWHzp6z6MDotqLcagvKJmS35qpcvUQLy40rR
smdAmrv0Qiwig0Cruhp92x7DvW2sqV6KRGiGAbmwGM/gxOJuoqwz6CVF5i7BzvIElM0YaFZ+b56g
X0DyBugBqI5dfEzIPE+Kp5yRJIhHNZq0xF9+s+YlxaHWpe9LDin9AUwW8Z1WfVeSgnXNFFdkDVEJ
T24Cm/yRBgvi6hRfssiPoTtba4amBhl3WTwZ6h/SM1ZbFfEJBSu45zLNe1r6ei9XjvIDlaPyGm+i
rKumG3NtGcjT++U4oHtjIZ7iU3SD+q8sm3I3IbG3gy9Vdvohwj4LDLlfV8XRng1sCHsxtZEk0jtW
oHLDOeILNzdNhP8gSOJ4UuC0dNprGRIDq22qBTrca47Lb9wfrAoSH1J/BM5GmrIqYBTLmd5UUsNG
O1EVf9bxReh0WFAffxCymStwaMCWFH9BnhtXyO2JsHhMU60bl5qsXZRCtedM2U8pVjdivNFyBHXx
vutROFDCGoSQGhgz6urmKOL1Dp9Qd4OEJJ+LzusVjGuHQYzbEugFvk6RKhr4nlAtJQt+G+Nyvsq4
//Bdbkw4dYjnhMjLexRj0k8Kx8f4VBwchhqZSTtdncg47CFRPBGrAIAM7ELG9+lsvGAs6Ryh5+BH
gKuVXcX7AJ6iuQQ7kb5M9BMC1XxO0pa5UBOMgxnGNE2M+yrJvf8wxeuos820C4XHOFwFXouqfdLg
xzKLvsQbs4f4OtHFVy8KBwOr0qX8DF4G+YBuqGSZuCOkebMn2StcXisS1N5Hi5WMAomBHZPG5MhF
bTpcsJDCzPAUSHtIRuxlMadgxZ/cig+8FzxQB/1EpowXneL7/NCe0hNPm53lie7EfyuM8rYk7khx
1YXTgCKPzLrVBhYt9hapSfiOFYPcrvdVCBui80vUvCxQ+GfwOwibMI4YEqDqYReyER8qIjLkUz8g
WNAr57v+JqA/5NXytfWJKwauNtlD6TV4PyJ+3E3ag6TVhd4Y0g7dAE2ZQE+bG/hv/qjFjhZeyb40
fPAHom5elNI1YX8OZLvxLMH8D8lGP6nsJIadguAdgwlI9bAAhWcGgUSynib2OG10YWjEFS3ZZ8bX
0u2xNcyfcDm1+k1EJgOSk+LdRNVLh7+4h26gaF60Jqf0VwxHV3L7iI/Ral20I66tnG3xbMp0reiy
KroyT9uh9B9YemIIzAJHrLC/Qa7RyaJjQFgwJNTpFKBLnezxW5oo7CZFyoq/o1/DcAIebi6UjNtf
QQxdRKR0/eNcxt+lQlDBhgEGKQ5tpcrFoF2ZOpS1UFjvDEeoRhRiEJE2rHSFrUZL8TeRjFG6Byu2
9ZF36UFt00G1OlIXoY3hu8INGEHgL2SYcH8V1B1I4QtXYgtJMn7P00vJQjLi29784fPl8enz7cTu
eOhZLUjhjijNLnkWvy0nubdrYpdLHKag/rSMPT3MLCP6Czmd3IWM+5pnNSAa8kEXTLfhpp0A6Qqp
Z0dXY8/DnblrTjO9ewwNT2hnG5cXmAY8S/hk2sUeCKPnuRdhFibcEQFOErKGUdbClmTxlPTKR6VN
3hNViHEcv9Sc3SW/YHn/3CuI+pn1nynPmaK7YItbNUb+zPhhZ+LXiLFW8DfNNt6nTF8hOlSPdWID
QYjqPaJw3UrTrphWnMZUtnJjd7x/dNmBgzeJgBsDNQ31Ebsq1WlDVld4ftoRD1HjRoJTLfh1bFtw
OUT5Ki8kQ9kGbyt2GTkrHgmVtYA9IDiCJYjVJeUnJXgJ61UWP7Te67dulrb+1b8BgIKvJrlXxvgS
YyvqoHQBkwA+t5gCSIh6x4KHVR+e8GL/mHo2tOzTKOLYD9yIcKK+49/bwdkOHe3GwxPmDG8sdi9j
9NImJml1awMKkW2VljWfWrrLCBgxYdx96z4XsET1cBPBnxRkDVTf6Q3CeyP8hNpHrVy69yC8tCQL
FWSbf2fJP+nbKB8AwEZzYKTIO1tx6zNLLUnGFpbsOXhvMKtX5glaJsy+kRGhWpT/eow60MTSSKwS
vYY2+Utir4VWnjUlVM7IBcuK1I1BDBhhVdL21pcUV/QUblO6zFF0cWppW7GXISPPN/xtCOMaeYym
a7JACbYtRFbmsBewv950B8At08XBOyShmPA99EQLLmasAbYrY3uC078Jv3k1qw4QEg1WCADosNZ4
hAFYw/XzkLV9Xjml6mFiTUhjycbOZYwoIi7vLd0jpgD8lM5bGVyJC7OmBmEnkGhrEA9GknAG6ruF
20XBVFBLswwbPMZgYf9ZLJte3XIr8w8cJROBNkg54ApjKjx96hbxfaAAyHDoS3Axh2+HzSUPySut
Gn8XQmmE1CfedPx1dODMwTvpk3cmv5Z3imD+g6c3KkQE7PDQkKwiKiqgTdkKkWsYIq6uDRzYTf4e
4SsY2/k7brTaL3Me/Zj11F8ztGe0Jn/yf78iahFqYmO41TR3VPmGqE1oejfVp/QHNtoRYCbbVrRt
iX3b43kYYHiWb3l4DJaLqINxPoWzg8o4dOjwOpTAmkvhtnggW9Jg7JmRmCYztBWi8qh6/AeHtx2p
wEeVm/8BU+9n7uwR6jSGjt/5DzWp/+Fl4BbEb+FtLmiZkXnnTj67rbLFZ4n+s/msBKdn/Yiu9ihp
bx32CoinoIgbNjbSmkGQljNepXOT86xBFrPpFbgQelAU2DWP+F1GyAOtPD/E+OcjjWNjE7lwsc1h
W6NohZ82rZ5O88+A1g5bTpaZ60htL3/MBwIjxYg9BGt5T0b6FrHs8pgCOsy4I29c4K1tAIFrAgbl
bSlsuSbpPAM0h1id095MmxIuMaJddjzsBXEtwXlSdjWU0hJ8bAA2m2NOTB3liPlbgXylesAg2DuX
7Nbu1T8OKdat5gGwNST/oImDDW688OoIesEqVIYt4QemNy0+FotxY1cGjoAumrSQcp9jBLTVAV2B
g1Y10RbknU6oPNLxG5ihsFLmZ6BPxQwG4zxGAPxMlT2nPf3hYuEsYQ3MjQhyWWxHXz6XjsFmvgKo
305b6qL+CtSS8LZ4o+jmRqeEgXHiXFeFDWgSYvQU25i7c2kDJ5LeST+9mEhqwfdOAUKenNWnOxW2
Re3hh+NVurhqeiSdnaOa0iVh2cnylARJ1MlnQNsjKDSeRLapssaAwb0xxWMMlKGkfADPsLX5VVp6
mJs7qIwGDvkTs6n3jUOOgS9bNwlGgh31K3VWxkb6zFVBswIp3gxQQNsV3NfUmRIvl5iHtpFDYIoF
7Z97AqqJy7cJ2tC3V1W8cS+KyWumPFcZV8hhQLNznGMaZSzuhOakYcaC6AufhYY9wGpPGFrrJhjD
IhiLKP8IUSSBbA8wYt1NhNGUo4ESACJWfRtE4tgINdk8svm3dRb5dAZwipk3fy3AWQkC1LOYuS7u
QsPbZJh8Kz55yuG6Y9pjbaEMMGxo0XYhnUKFu2YXFl3XVsbHSrYLlqbWJmLRjh+F8kwtjxPPHIfZ
N3MWcq7FH/4AogcLUIj9KkdkM31G/hzZQuDMUPCRRkGM5XojEgBJNEJQ8BrlGAp71P/44O34LomL
dWk7tQ7bUUpePbmR+laU16i6pwNrgIfyMRqImxzkwMMhSXBtAtJ+RSSaKZEHvi22H2zchvb1P/YZ
IV3wBKD+q8OL2LW7Ofj9Uil4uJGzy+U0wAPaQy0eUeCzBa9skED05N+rcwNvFuRIAW+AirGF4xms
RoFoz214fGuwCHa2I8SvU5EfTRbhG3gn+AxBPKbOrlQBJ6Fb+EB3H/9bmhOWEZ25UdDYbOLfZjpm
X6ibIXRHdwGTZboHyeGcwZDGaWHlS9ezB+Ud2jgRjvw1bIAQ+rNBYNBHPgEJS90lr/J3Jn124Im4
UPXGeQ3m4E2E6DlKpiyny04a9bN3/68mzSWXZGVCvvDIQmrCI9j+4zc1YFEv0roFyGwweZyIx+Go
Lw5ZVBhAQjpezWX+R9J57DaOBVH0iwgwh60CqZyD5Q1hyzZzzvz6OewBZtM9bVuWHutV3bqBlV3B
DTSTbg0tFBMXBjcUlskcy0d8g6cAgQwk9HEp+fMWLSv1kiPV2IiIQ5IiyS3hPcE2hAUrx7xfs1gl
aNTn4ZoWrDAVhn4xfOLrxo9BtwrAMRfXcGC5ntlcWGf/CrnJCxdisc6Fk1F9NWRVHjWS3qudAW+5
RiMo4aKg/ZikQ5EWLEEKtgzFyeHNCvKZEceHhKH9xTkcJadCgCFFjpzetPjXrPAkxNsRgU67qnrb
srasXbisuGcKHFjqdSMwMPjwwxOeJGxk5eCujwVmuRL/4J8PFTeRon609SUp1zVa62IVIUTBSs5j
i0Av3q40wg8EdSPkjir9hMJO9b6acqXI5ixvvopbU+JxB3QE63uWUkg9zt5Afzx6f13/22hkdB0H
eVlWiAbZ92kfoHoEUa5wbg/XFiiwrZMySxiXan2lUb1w/UvfHTXhMOD1Bz/ZpBGRHS63TH6MOCAq
VN8NvHkcWuJu62WL4EvTL6H4hAnjo9Otd7n2kfLGSYsCViceajfN+ioI0MMKJVpLkFj6c8txrDB3
GR3TFtVdUe7NukDhRHvSf+Ut5t04v3EBmEvxVZyDDg22+lQhG7X7PLe2aIHUbB+GBAceNX0xXtiH
yCnluUPOA+EDMRLmdQVJnC2hJwyUW5M8usQttmnGJUNJ9Ee+TMWvgipCN1Hsa+9clDwMb6k1aNEA
ux60yWL0aTIV6WzLUtVEjvojEgdDoEnFn3BMAhVIJj3ltcPLLWzZ6vvo3IsvK94PxCumG4McbwpS
Xrxl8ZTr+MrIZ82nhxO3EWIt/16B4y6h9iXRDkuEZjGSJQFPPBSXKl7uWMLhsS9sSjo/DPrB4Lrs
KKg2N6hOtEHSrpMCQcFSm4xjWNyD1ynZs8HoAvL1PMPAAjl6ZxwNeKo0N36fswrbDrlvV+G9mCJ4
Cla9XNpIobwtV6zLGM0iVFI2irLnlp8WNEm644NPE8ctXKDQi0yw78BWBvQYsgolDCy0aTftv6GH
gTkkl/01sIVbCnh8lePKQzfBz+l2IqZC4RKFbpQe+awKOxcuo3Rc9WqAv2yBLcmh8Z+RIJHHdTXD
bQC3zGXVcknLiwKj6mkgmMRdIGdT7S1BI3ULwHAKGoQs8XKzI9gVviVMuO63kTxLma6Nz9XfqgOy
Uw7spV3u5Hc94lzO5zXrIc9xFWKNf4zxDipOQetgr1HDrf1nW85whS2Z6ZTsykp9+5LiTT3cTTvf
68z5JmuenTjuViMqrwD2A+KZsgWO8z/0Hm5ejsdQBjy7kmFONiYBgC6Q6qevOKknzbMTtGYfyiJD
CTQjrlTrr+7xLklmKc6DUrfWDaK+edEQuvh067PeftDquLP8MlQrdcTHSflrtB9hOBbBnYqWOOkC
zy58gBHMLkwkhpMBBh1aSUff3ivELX31HXd3t9gPNsch/UrwuaNzG2G4czp4hZnTrat244WzgDlL
pN9p8LPpLiPQs5aQI3FL6C8HLmlJgjffrNVo7qLPkMG8Wm1RQvglw7BnHoFw2XesN9ASafQsLo5K
HyL+9yHr0QTMDiefrYu7K/Pt4M4i7MpCfnS29iPnb9iyGo2m9baGPcksBAAN+BMEBX/YpL8xX2zC
+ih7Sk5xh2VgMQh6x2jYDSgCYpVJH4cBThrxfrB9lc4p31vaGjg3GB1YGRYC9reCP6XT/5jYlyFA
YsO/l6etAd4YQD7lRGIw662qwc2kd6awjj49yAJ5ogvjk50aK/id9bTceUMCcn/SrvlPyyC1rDfl
0oEQRaryFKFJQkpwlu/6Q31AIo1sY+UTwrj9hUGr2dAFNytLfpbFvsxu4HTlD+YsBd4GgD31njrH
lXvSMDdzxnHRnbRNeuHIsm3mzZiZB+p3cnVX/nfKVnRWrzzlKhWEW5PKBj+O/KiPyTDKyXcCG+xj
5G7lvcFiYybQN91RVh9je3K5qBEl4pYBZI6NlDjZHGDAvIGpsGWjqHUYUewLbd8L/WyAnDb05GQ+
CD4AMeEcMHmb8dldokkS8m2bnFwMLIg/EHYJou8NlxvnUL2xuFX0LchYVVJS/ANzRiU+NRmDZMqD
uBR4x/Mdi3RQEZ5Phu90T+iS/yM+EaBq3YSHCD4ksPqYqGurPoacrOFdwUmZou9o3eFAfQXuDSaL
/+kZjAbqrFLBgbvWaVaqbDlAt5E4W1S5I7d37F5lSeEI/5hIfWPybmb6q6kI5DYd2cUpOrkzcnbg
kotgiejNx+0hBNyefvDk9SDARrXsYe4qDghJW3uOK2QQwIBVnujjtQrV5hzqYn6F896oJ9W9GP6t
E5xQZV5WZ1a+oBwSOSwcIZkDQXgLkyaBuR47sEMFujNDZnMnnACNffeH5ZPmfgZ/fmyPiMrw1KRk
EhYQL2yp5QFeJv4xqn/xQ+kwbdxe6wFuKAB/BzEWbssDy8i9t1hVTxE2t/kRfGSL+l439O6YNUXx
R5NjAQuReB1bR2u69Rfpu1iq+NQh3j8qNj+tzq++so75lW8EevMy47nn7Zu//s2EgqP5/oY0C6o2
Qn7roiNCsnpmcLwZK/a8+q1HRnKHPUns+mJmnlx9SXdYCRfcy5YINGC0CkhQn1yghu9Y9Ac8jBkr
eYL9uME3+NS+fHXZPbWXO6E6YoJOaVdL7O1nZ6qPiN+R2Tsckm95ac3seLJwLQ4eYhKs3IJvP5o6
898wXekQDNAVwNqTX+7it3zqGA7ZBvQ7rKhmiGLq8AKXPOQ1CLAD39EBRSKqj35Fp6rQkkbmYWEu
q+8ARcK5vTAGAS+AFY6/HeH0PFCoNOvZCo9+Nt9LbJ3CbvI2A6WjoWH4SG0yj1mcQXt3o02z5I0U
P8Pe6YNH2J07C39lc+Z/4jsQzuBsdTdmYevWhuAoqLHBqQR8tz4x8aOlI6lxpn3qOvPyR2D9dQan
nDIwC/cmcgp7FFn6mIhfaY9D6i2ixNW8Rr72hNJWq1fuex/kCr8uCU0/R0VX11fhBQEig4vIEcE/
K3IdUGELmLibp2/qB97aWLIGFAj10FDCYU21S0R3JbUcXhWVA3c5aQ00blzc6igU2+4l85JA1d4U
0c4iWNtZAAlCvMZIC0wekHJ5iq+OeOSq7Cjc+hx6rrDsmtmdydK8WvNjj3YK0pSwGxHIR3tZXSji
THm2oh1rDx/8m/XjG+p4B3fe7pQNyPOa3AfryIPA/q+Z3VIbCuxavCoytg0HwbJhh0dLFBw1ng/m
mTAGVJm+vhQBDuAIZURPzmMAIc/78RmD0QNK0c464i+jGfeRvhCHx942SpQO/MytAHLsxPuYI5ey
lVgNWBcvm2+VhjxrTz5utWw1epQkuPmI+UaXviXpIz4HwsJkI6jFh1Al7+hHwfBgvkFq/qs2Jb/y
pxnxrlxGmlUgmj2gOVAkDXNrp3cOmjn9dWSbMHWlWZiFDlth4EHELi9/qxEYA9ZP0YW1y9lcacgS
UMH+lAO52+QvrUt/bZSHUThgHRJDYVkygl9BGBjCox+1m3OpyMDRywavGYbiO/4V7+amGpfeZOs+
51VIPQRNW7/QhAkvICQBCEq8gGs2N3O2zB9+ugKtYwXjpjZmXRNQhSFnjNroiRNAwGG0vHsprN0M
Od89S9fSBIDEDn1G58LStwd2hSEObZuRqcn7ySHo6/fYn4ME9qJTfRDXJ39DxiKjGDoDNR52y3CW
9KeIo7u5VQpewoKkV7TMV5aQyuNlDldQK+Oczu5etYp2AfFUc/llKjPzxRHpkc1wcYnkNUIO52ZY
kUmMVoM8GHG5N0/QLMgwGuxxzmwxHkWEwMAyi2jN95zra5bWTBjTqVtCiB3FnVadlV0OAZ+RnKts
AunnrK3JbL3A72uLk2aZM2yPIJbEbw/NRXTMEZtyDvAtvjelEw4bYUGnBFdpYqjxlNJTXy20m5RG
4LB4Dxb+73JL+p0GKZ/nz9H/pIXdXELpwtlX/waaEVgUqNgHhCi0mnPORI+OjgaTbkJ1MKuNnYg0
0WmyH9SrSnKJ+9tpJxFV1jWWfuDvCBPeQFxVJtvSNyZ90LQl7Qv5OxL2pDkmyrVo9oH5Vbkr4NJi
sUOnDO1M/RncTTEedvoHS0JIm4UGz2IC3Jg9+oeAxMhJbvURulOXbP53qMdFZz5lA4xzzJnaNd8N
TpyH3mKnnRkdkA4ZiwyUKj0cECMuZAlzunWcPEfEvtgxC6RLo26AoXaW8WOzc+noNaxDQKuxM8f+
LcbGdgFe1NFYTwWOT90pN1+d+KTFV7V+Vqtnjxu5xKjRH9iqxOtMx7RbX3bofr8GeKEDjjv+ebDe
mfkjRl9ipsLy5/9Qu8h30dYGiKji/1kkVgwJlQUHgvhs0bwO30PyIUNLxPV98tLKN210oOZXIN4e
d0kGfHZleTGwipQI5e03SnsrzFubfTXasVBXLTACPqOfQvcCvmVWgOaR3xuaHngGTXxm6Rkpd3BD
GIJzq0fjKmOkNvGYMvwI+xdGXkdwNfTDEKZ7li1IALg6EUYED4X0hy1iutf0utnjsyyMSGa4af5K
DY/xZ8BuUMX4AYZ9vfX3aIgKfMVolYU/k79M+mX3pb2RRDr8UHkKWpjH3p+16L5zNGPzTGLNA/SH
3qxdB8fafWjd3ihmG6BiSjoJZ/aaE9ZCFTA22KR5+3e5jN7yNtSYRlmguy9xq1e4RSzSiY7coBma
AFpuQ4ieovRVbAVSJblryYai7LL9g+78z4hEhQvf0+ZGh5ycow+lfVXuy7oJOlgosQLzcYc9AwER
dJKAVczatDWEwdGlKyvUhyEhbbjRKP1v2p7C8GVsSVVw94p6CFDED6gCGbtp+Gi5OhZ6BGSZYFfw
/oZVV11paxXiUmFXW3NxASQtmHAEF7WDPeXkUJnuY3PHJYEMIDrO5W35qbeOhTJ92AV2uJRX1VVa
ImA9qS+KSDNsuNKFeeCwB2NLu0TsJXTknkG3m4OevidZ3jAFk2CRN3HHwcPA5R/YEEQHmBO8mk77
ysRd3C6HEL9K0NP0S8b1a9ehuIm3+Wc5UbtswsieSs+OfvoFpu5/XDTxrQx/jQ7vNrJst6L/MsV3
7vGxvgc81SRG8pNbXuv+NgikxzK+3caGKnpW/Gv6Kbzi3yakaBZz85Jkm0pEN4z7M1K+jT89NX/d
dwRv/H6t8aQXfkf2veBXSscFP8zj/hVwystfn+5xb53QNViL5qllAL9Q1u+cDr0GvlXuOBuwiQYU
89J71e+S76qcLDUZ2fvoNzGwX9Bnqu9oycaglRRkp2di+41Hk9bFgHV8sBJjPohvli2+f2334nf8
2QoP9PwMn9qxKUcsRx0T4kVJBQa2ZxUK4A88ifCdHzpTys9KvAjWQ+1+XKrS5I85R4MtrME3ogu6
GeVfcncoL4t7Qys8ORXDwgmMDa1akKJb+cvbvdKudHa3m0knAPRxrsV50azAPsyZ4Xx10NLn5bmW
0YcvenEpOQL36T7CKo34DJLGDd62Y8fCaNiw5Kwa4sqWdLUg++m7rRdWeMiuYFmAcOGckdY4ukSg
PhieLPabS+8LR4TfDQItB+bcj4JXgRPZ8JLIsyQZE0S7Rf4DvRwrZKeCIs2yloWrtkR9q80q68bc
pgqki83+rLXCApR+/KCRwddpP76B58wG2LMRPrt6zw7OnGCSY9NtpW5hzlCgeee2v5cHyHuy08nk
rKSfIWQnXUJMVGDgOLCwAH+o17J36FnHV/V5VM8oiTJW88m7NkMHWCvDlzqu3+Y7QEQNMUViCp2x
8f7xmTVgSLlgH3q+Ebep8ABhqwyYahjLHRluGZ/YywwzanawiMyzrz5L1r6F+klvTaj6vdkQ1z3C
aEyPZvyHDS2OfQg5v3MDFA39Jf5Gl9ZdJb4dNrdq2fIxzbQUYo9isSL4IcfYXTGFphgXReonscuz
DHEAm8BP5ThsCsnBNoHgXAKvyWTHiL5GA4FTAPw2oqKQjcTPsJ170lF9HANEHU/sA5BfijofGSyY
FDLNb+hET6hoYAtrvp4dBEtAnyBX7oTJD8UzsUt0CdsJL2K2pXUmzgqZF6MY6dn9dmU4sg/Lad6t
y3Yn7iIgIVW8BuZmUsfwiK90be/y/62Xgheh96qGHewUsmGl4A11dljF7KgTW/uFcsSSw9uqyqNS
Wfhj5OLorAHwVUBw2zuSf0I/W25BCCNAGxyveh8fLf9e0/muytnS+pMAyJNdoH0PCHKDG2bmqzTc
MuDTkIBEnnpr1w8vCmwg3IMTXVYLFJK9EXdgRaLa3XCIibYyVmX6J/3FKW7s1TowfsLgrGL1TRrQ
Z/Ucg60hIFLAcuajzJYqXogbeBG58BSNFUk0UAcwm1vG3x7/oaV8D1huC/fBJYBnD63Zw2Ow+U6M
N8tcNURLSSv9h0f+ElI71hrit6Tt1ejgvlL5y2CY8ol5WXdoWsgQso644aar2pjlq2T4IEkNIfdn
sXBUdAG9Be16M15kbMKJQMQZEffAR/4wsyPrdNIM8E0bV+wQABNOenAYC2JjyP6Iqyt6bstaGSy0
jfomgvpgAoSQurxr42+iMYjqV7RkuFTotL14WTQbg2eKLLhuiqmLdQeeMqIuGRFf5/4Jw8U0dvhI
eWcIm8Ue9hSNocmt6JSsCfz5I3RX0cSdqU7dH1lROGGw8DySIS+0P8IjBKypjp7Djnj07d6jMxLP
CoSSUseixngp40s5V+xqjmwm58MzxMbK28BRovw03leb/ynyC4ctDq47a049PlYAefFPgwyTm0R/
wK2MWViiNCp2pbI1GZD057S7u1YakQlASXBSzW0Q42rr7lwaiKYiy29PE6iqO4MCiPkkYG7fE0T4
ZdpJg3L8I80h1CJchUL9Z/wB5RJaqq3rC7UJWrHV3nssw6ArMEDxVxAX+0+hZBzdNeIhPgB69+jW
IQ+R9mIDOcN672e+siXPW/1OfxPoN5btBQ6ar4CsG4yJFGfi6yLB5d+hrIkhyKWLUVqBUwv6FSpe
AAMgsQMap6HYF8PWjO7dcOWWmIKLCabsl0G9ZasOctbK/HEOmzQ+iMZe4GMzfwIP1jUmd510qPs1
PwU2szxCv4dPc0xwNhauw6LPTyMMdav4geBu0Z5Ed73CgJe9JrYu2U818tQdZIMameWYNh8y9SJn
n0EAbM8cTMitvInKlV/aFh+yymUf/4WkCKUHP2G//AyGwxB8O03n1NlCk75bzSl76Bj6Z4J6CWeD
2rcbLBTYYAlbdi0IucFiRgnTgR9QWLQIuEZOBkqT4zNau9rYM3G5Ji7Y0ZKZKxe+WjCYEoiB4mhH
gPUWGwuol7NgVQDY10sPygg3WvFCfS+P56Hfky6BT3r/kcgriw+G3i9RzyxKSWsj9yVD1Zue5epH
aBxSGIDdbPOFgAO4Ovusiq28ZJs7mjBmmFQJkWLJxTKeskn8W3nDkhnz0cNHJ28qop1T5aFArpGb
rwi/pqU2ef71JcPIrPNmj5AeL3wHsFkmC3wa15GAq/JunLiQOn8WYyg3z7qlKIBjsuKcXQr6CGYz
GPqgZ/oc2BWdyhPdBtNTTQ4NmC42uixmZsii53JshwS3lmcRbT966vxFWlqrvOD5s4Cq0M50tuqS
ZuwwKyWdw6PWnDzC89jtN+NWqUhgi5Dnlns6uqpaET83O0ffP9QtOIPSqSuZdv+4/VNHA5eYCT6+
ULCydgYyvE2Ufk1bXJ1FCFb6S8g0Y7AZ1GMxgOrjPrqE1wtxCDsQtsyUfsZFBgOMFaJf5dHxlGEF
kAEXobRYtfEC9drWNPaStIrzXdNseM/QkVrt2f+E4KRt4kvW2V7hJEdITmruiP1ubK8pYBMbmOQU
B0RLb4xg4Su/ow0sjQOp4cLVXzSEbdASIOTI+JkroneIiUlkJ1A2HuZSf920TIkXRrTpU0fQthBU
tBFsHGsBub604aURTiLsI5GlRpt8xuPTskl7RmYsOA18FXnHORD4we5+FL5iCGNdsDcNyB7YKKOb
eYWseySnwbVK3vTaUlRuEe3XvfccBYciwsbd8TOF3wynAgOQGlOnhRLZ2lsVV66ymVJq4VToRIRN
dk/E9BSs0XeRA+w2AqSOT9xMEv2ALVQpurPSI+2hPATyx1hdFfcWIWuEIWTsaLy6Bt88HOccPXBM
/5CxeaCn5DIkQ3SE37OKrYmfVZElwMeNLd+K9WSfO5EACWzZsb+lHW+xh5qO4/AWLHSQs05BPDHv
ca3u4KvM+y1BT7/TUlT+NbO90H5W7wKWonWtjFW7MfD8lv7km+lvk5S7XVASrGNXgcqK6gm9UVy/
vb3wm6yHat3sqnI/tt8htM8PYVgG1reqXVR3Ezf38o90JLAfa03PJVMySVOfxV/BCd6ucs52/G1e
PugSGxSOuIecO5plfVHPHN51MOWVWqzNbhs3FxahO3ZoffZQ2Qphq1HvJKYemELazEi26FxouOnr
ELnPucYflXSRFKc+e4RRlHxk5lvKT6XkAA7qoq3jucYXgVDCNimDvYv50+TiwvHiAr9ibQwfTO/Z
Vykv0YBV7zbLqjr33rkUxInyhGSlITnK2PaAxQH2Bf04J0gki3a1/tHmJ3i9pHrB40RIZ+ZIilh3
W05fc7wNUBQGdByfa1JDZ9WOZDQsHfy5RvpQB2kIfVtIpAmeMzhg0Kbew+xPdzcpLi1299EqZ/0o
gvW3i6iZ19Jat+nMNGmjWk46Hrmxfe/DxJHEgLG/aay9633R7me3vr13+b6jL0v+mAMHgYJ5Eolu
le751mfvLNge3IUmv4lvYZhb0aqSd9rGhdKefFbWd9FMoloo1lgi9LOgWtHoh/VXhp1MdQnUHb69
tbgOL1MqEMn04jNNr5puC5B0xWMTYV/3Mr0Df2R87TC3n/MihP7Cusu19lj45NzNpybYNexhkR6j
g6jcI1SneFwHnmOkTv1lkgmLpSL9LmTw8hqyMOEoJwchYhqcUC4+RkJWBIyadOx496lqM8ItYyjw
dwVfQ/Mw2LhVkdU0U5aK6NCn1opTMcszFld0jJfMt2NvGe/LeXccMwdrf9YsJE/OIdRVNCasFtPw
aaEMFrBGWZjNvsKtlHdjoryhT4MwP1FZocbITpOfJYxmVvD7oUdA6UhXMQmL8FNsWlm4qTGr+cxJ
CMLrQbEo8NNnb1QHnMpbbbYZFsAN8jOgQ/+Bm4H0tYTvxRhqhswTq2wd918hx88fPzUiAPtnr5xd
rNybiHCki0ZDAO61buvd8J6sH6I11NGUfQ9En0Y8FmfzVWgDSuptzoK3h+uGywOkxoNQfTf1poV/
Wi7l/DaoF6HDdAqbvWJv6smCbb2B4h7umOd9qS1HcfAwkGscGTBR6kd4qPMdT3RwMwc7q9aV8ofz
ksDQXkBZRfOFMVUjnmLWewWuKgmEpACXvy5mdDe/vQzD9lvTOCFs+l7EkvVUTEWaRfQUrgg6JGJR
diEvkNssh7jifSn5o30knBFwvfI2aJci2nXww3IX2eINuphCZAXdDk+O9R0Xh6z+qOSFzsxQNETT
9XfOq2mAn9N82+Oj1xHEEAm2sfLfiq5B+YvhnXTQID3Gspo2wMq2OVeN9BURHPcBZc4w5+FB+QMd
hcsKLMB/yBKZLMS3P5F+J36M22/dt3B2LfaScCSEie0zMX/xvqCfB1+YQt0mqS+PHUuo9KFCAuLl
AfZZs/6BC3tyMqL1tEysQEAW8H/BSAG+nvnFfMJM5hYPXsyXVIONd4JSwoPG0McXtpdmbf2iIIF2
wTPEb1Lc+od3qvC+QuedEgLNYnb8dOM7QAe8ggZyjzwkq8BAfzmvBegZK1YRSvEnQzZWCoLILgn+
xIH7PRYcGhgrMMgUhs0NqK9Jd6Uo5+SUk6u+eHFFcP70gF85orfNdrhnpw8d1Ri8EqIyl40BoepE
F0pzkjMa8y4Sm8v3I5zTCZWN9AdJOmgtGxYzOsmNgg1jYt3zcRrJOuLnOmti+fYIohEJRHDcd1Hj
WGRG4+84Fu/wAOca1UDCz5moKca34PT5odm1HXcNUypfqEyM28eAPSmQiFeuwwcfoLCvrYOR/rpg
TUQJhPIZBlDhX3QcTZ5Sye1qIyI2vqktcGRgVHMoGE66RljwrAgg6P1SDu9vGSCkKc9uuVbgfWIr
Bi/IcOD5tjrZur8j9h97Oktr9uTb0Z6y8gt3tU9YyX5k1xMedLKO5Uey9uggj7sdewzPeQplTJwE
61sY1/PgZ2aMexDID2ov56lemrxdwHWr6TjiBEItMY8lHXphrnLlLAv7+BBg4czjRvdA9KHMLxkh
k5MX7Rdt9bQlz3H74hBmNxjkMppyB/+DL55uXmD+RUUEFzNWBVzqd4hykn9KfgB8vBcLMWE8SvW3
NIeeUz+mb52SjqjmZ+E+4y4qFo0d3SAsWxUk0Y9eoCGwe2LNVMxJ3U2wriUn5d5EtC/j08MOehl/
eXx8akNfsIcwDdFAFUGd4xX/me9CQ8XCu0yNjJ+YyikvriMO/nIJTVpWL7W41+BCQC9SLdxzTj0U
o5lc3DzLWXo3MnJMdq+fkrLPl/TBhKAthKCHYs+5neCVXFgFArxvZJPCORieJQWDevPnX4bBhqnF
zByZ8GpmVFvLAOhTHrTCbPJah06BxDiiYCZDOIzZTkSxMKR8juBzeoUrCskGfIpe/lIw0sh5kW18
ZWE1DFu4/T4dNDM1rFllE0U7STjQOx4YOX+Sm8Wx9TuD+gRjSuKl5TRAFCPNUf07nVXjOegAQvU2
uVbkf2Z1Jgm7dXpvWOfZNqRQ98sUUsGEZ1At3O454FDU5beo3040bh7sGtMvHBPdvS+cOpjMGfbU
2Uulfwm0H/eaktq4RnLEUSiyo8g/ICa7fdAI5g5aKvStaBXbfoVOnU+Jltu9yAhGuYzKZfwLJwL9
CTdm251HIV6uPHYNKaEqvF0bnCwg1Oc9jui77FvBgl0Gp9i7S6EFZLoOA7cmuDBDT6guMmHB3hX1
Jtxuk6aNPYS+xwMCfTe3Ov+A2CAzWKGdMmAhzRvq37ckfnRbZMmWt0HckgprvC014TLF4l4tlTZ7
gVFPkpxX/CIe1goVT8uCFJxB/UD2YoDuLnilvnEyhkl9kg1/omU3OFk2RyAvWph8izIkdroZidXS
aTIzmLFcRKwasu5ph3NqogFHrBMfM3GxxfglhapeTD7JPLbijwAsxh7VXMkW6YzmtoaUJwh4Bvyh
8hSYgOzeWJAQMimE0JCJS7H+DbhOEWIhI8KqSLAL05HOKRD7IoehvpuO1qV4Ud4T01FJjYbaoi98
QqltFaXBxBbHNANHGxV4lny2YalYT5RQlQ/vbXrmMwG+CqlgIy/S3ST69yhtcr6CyW2UFtoaYID9
DNNvu7SsdgO5FhlHArGpxkKS2y24JDymY3YKzHUtnyVpQ5/numuia8JFWYBNkDz0xHeTgJmYEHSe
e6hGM1UX0HnRh80K7bJUGPjEvlnJ/VUr3jCP9NpRHLAKJ8AEbbhmmPaEIbQe7YfJw/pr0PVxe+HQ
g/djcJLRRIjmt4nTDbuRSVB2nAqkeBrpMJT2Sx0MGA9r2rcYHvyY4fO6L4TNJJxOjEugE2QzNaoD
m1hkFoN4EKuVkKE+2HCDtPL0zfSJgJy51ryrnV3PFdSmW8TCGpCAeGtqBwzSzG8w7lXlN0+d8Vx0
25ReC/meCyORawYRZrzSSxh92rICFh0W2p+Sn6beHhzXXEhQbIEiuatNEfXDZ+n4CMHDZCt4axnD
UVvKrlGNO2k4PyyHZlPB/KbO42ZXLfJHj6fBaHULn/RUctbQ6VA7A2ie6HYqu4e5Wn2YwEzMln59
GPVb8aFeyVWHCQw40924zPMGkscU6XtEpaPly2ibrwMCfhbMcz67RQQHM/5auJTcbyej3JmARPQ1
ug9Stu9sel6drSHu9zjeOQmfjwCFruzvvsmjdQLUpXVIkIAegBqQ3cHFYjiy5XYby69q0ZUf1Gv/
sdQ+GfBhbjNWAWzOcqRg2Akga9J+Jk0TIOoqf0h3kzC3XYfgyIbJMx6qa7dF2ab6tnUDAmo244+g
vQnXCgCehdVCOhEaAdFFs44RggKK87ZnfCP3gLaPIQprRFtep4iPd1CBkzPecoh63adOXjFhJZOZ
/AvK0V51Qm60fd2ugGhIL/HwkMR0ijl/QZudMax8IEqxsE7CKEP/1rcUULFz1BX7ovoM3Vx0tLPg
TOtzBnjjFZC7+/5KDyAaMCnqAE7yrOaW6xb5ZEFiVC8JiK2ZWzcP+7sMqTkAAQ6KNk56qT1skSU2
xLzqDjGMPkAuVJlf4Sd/IwoQURcQ57BfE9wza3dx+hKFk48lxhLfkrsA8Xsrb1GUqoiOjxSSGvB3
SpWCCDNHd5H1iylBZZGwX9Tmvbhtu0mqzfZf+HXbhxY6mb4XRa4rnKOuCn5+GtlD2U4RVg0AEmK9
Dv3aQAxhdfWAgUzW0AWtoMyerbGkX7l/1CztpHSwW2IAeza/I9o5mVKYooz3y3Djet/euM0gIXkv
rKQsYyuA2XTWt0TGDTo53a5uw45jhUPKsGNWF3jMcsAqhEpAmZBXFO5T2sgYXs7DSGCwazcZjU5N
ORzIAumsle5ttXoniI7+A6RCLuyxBG3daPI+Jqh6tAUHwjOUYd+flygldz02giCyeOlRl6rFsKg8
iDJzpgXTAshm+8OkxwfIKJf9wg6vwWvpxw/x9y9Gj+0JylwN12AerBljZfWHEBof/DZdrxkJkp37
9hNYYNiWLxCvi/qywQRMq/kI0LfalINRcRrqPGvYHhuojCJaEwmOT5K0Hh/lwWMW06kLjczwnP+G
BJb7fbguIxaQ0r58uMGnwPB9SoJLRDfs9de4uqBCApVAuqqdveEgZCdSeSI21zaKDX4tVCOXMeuc
dviC0vCvHyStjulxKl24qAz7QPgeBZyRJ0Y4eagN9LvSv4lxx3be9uuHop7xfIvpPlS7YftkoOWJ
yRGsu4uPwnxEMo8AB6ukEjRFwVPJtI7IlDK2XXROeUQpQa/M32KrQovNM1JZdFqF3ck/bn+KWHXN
4qd2Qd3LNwivx+oX70TLPsJ62IjzFhryjCQf5uQQpj/AFdtrpP/qpwgJJBdnGL6E9QFVXjmtebc1
qU4sSCd3tqfr/lA0JaAAnxrL4FxRRqnuFP0CWQ4E8gJn4Up9J+MpC+7+dzjpOLbcj/mIFRdG9Ish
ZT1xF7j2Mjbq2hxaq3Eg2EtQMeCe1YzILbcWq7eVpuMTzTDNds+t2UayQ0qHtxpua0iGuAtCWZDo
fo+iCcvTuvgYkKBkqrpbAu+cj9Pgky5t+T+Ozms5dXQNok9ElXK4BRQQOWPfqNjGVkQZpaefpbk5
tWtqzh4bpD/0171axs0xdR6gBWsrgY+ZD14OHtHsWbVkQ3RXZWaU1B7n1LJxU27TClsyl0juq1K3
wzQQwey+iMnO7GB1rlDyxW4bDJy4slU/EU9gTQcBqQj+k+HfZB02WUo1oovaftC3Yfpqg3uY8V2W
z1rf+rwVxanROkJDG/5KFUpmsiYsnidXXBp+9siFH+x5omHl3Gc4RFPxPQNoIP0TIbrS4THcjPou
4wGF5asYxx7K+Citc9wEUJ4YcGHkSXtUPObSYavMO8X1OeqVsAF8buIZIKYZN+cgtpXS+bQIQOnD
Ny4yvFm52TN4HTjB8/9VsRoMpCLQ6eWnQG0A54mIQTN9NJr4L+6/phEC5p5A/EmHS8iMfiyfY7AS
qDBjBg9PBYqIiScnHL8MMqZKfen7r4L6jA9J6PNMtBX+3g65ls9KIh2cM3YICrcAOSYO0JiAjSlX
md9gQNCV8XT3WMEH9RlCWQQnip2IP2kB4RzpoeIk7oSNUKwEbFuYrVgCMvXC+Z67ICLBTGZuwEFd
/DGaVdO8UnPdUads/EYS58ee7fXAEGCih36HBS4ceziH4r7zeWF1C2XHz6mdOPa/+CfNwUn16Sro
RQNWB+MwRBbSg7BBSkG8QPhMxy3uek61t+CHAebMIVuICA9n/RKFDiegsD5lf0yBmDwoG8Fm8dBq
D7IamhZ4VntGP1kG1db4NBz3KQJNmZvn/kpByBre6LEPY+o7/dWfSjdzQ9kBwIYPKBZWHbIPt1zY
0f0xA/BcXkcAAcHdZ88ZmFCmdAUEYGG5sNR1ifGejeO3Yx4dCbeUWc2FFBdsN//ss5FulMdY/JNR
4PKvzCJDIROE17ZcMd2QMAJrMR40A9wbPdu4uBa+lEy58WZS/D4HrKNiufQZs5F6ECVH9c9JwKFg
JQBhxifikvZG9bkkxTwzMXy0XviebvL6Mha3ABKM8pLgVumfwgNhvcJcqBNQJbvl0nOtZkt0JyG4
durNNAIvVGKnf+bw5BXGx8aSh3g53lqN0yPAJU590Fw6dn3TYRv2sVu371UJNvkvP3wuTS7apAew
ywGp++vzfwXIUysJQLrSjM5BbpF/aclT14DSh+t1ak2LPBb1T6SsFWwNEguRwNu+mi0x0Auv1N/E
BIHl6qDIoM4kY5kA5asvUdtTTkATBFpoioWrwhw2lFCDLuiPcz5DRJE3ciLukTy+BgbchOU4MpSY
lN+6e/C/TfAIuydJar9ydeUhgj/sWCGa0HKMvcQ//4TX0iSvsgpDaNncKrG99v8IwrW527avDA85
+YwsPdasH4+OGftcfEAYOKg405a2TWHO/hOjRi9lLjTihKbATSiP2wgLl3wrZWhKS5866vjf57PK
KjuQN42/8390gsSfB58uPBhkWNlJIguDbNcsVExkgUncxyc705+EFJfrSlXx6VL9ynaX7QL4Hh2I
rfqYywc+gNQmynMQOauP1+q9ex/GYid1jzE7o5j52G94IWP5wlh4QfIaIU3gytKTZjPLQ/15RG87
SL/lHAc9xw+ogPwbyJ+95JjmYzY7Cy1MB1gLuHEOES+tSHoUCTPWiMwAxQNijsxF5kofvsHaIKtP
zIBeYUTlFsn9jXOZ5QUPG/myYd/BgMlfDUO2CrBRSQ/BNqmBd/0D1y89dAep6N2CviNOHezacPsO
rU768xnwcEbldqLMz0Re/G4nNBbp9m4DuIGpZHWlLM3Ergj3Hr8FcgzvHJVBoHuFGzNUX701sGb/
OuE8klol5XkXwN7heXJ9jN3BRHyddSwt1X3qPj/fEntwY/U8DgWKIivkWsYNzDoj4YNTgWzRN1dD
0Z3wlMN7S8bcIKtBpoW2bu0YvT3ebfgzbwHt4hlJYKJddElGEYfYZOBwKZGoZ/ucWyLYJO6N5gMe
OcmmdIElleEwDWnVanZupI1i7HywgLwYe/8GzmYucgH0xaOBdw7HCEoflxlO8rzHI9R2j9G2IF2q
/CuWcLiDipsLFd8yw8bMA0f9+RWHV/4dTKCPqSElMdaichurI3atktcAmhBVKNDemtneICeQ6/BT
pEMW7lKyTinHaaOkQ7GjdgWX+ySXw+XvTBw4Op5DLtOf20CmnVB6CzKXm0FWr0YSSZwVTSzQXJdk
Qh01zz2SD0fjBIQXrWMn0/gtfVIXJIr26M8J8QPGH3uSXYQLdWlv7hqawIGmouxTyVJ6JRiib7ld
h2Ss0I2qpW46poL19RBRDlNCw3mITPWqqWhWcIjq8CgaNg7Vmf+iRnCI9kbDr9f3Vup9sFjd68+K
NJZxEEGgJ1cuq5DLG/48zOaQkk7wX8j3kyG3Q/z0ZC9RoMRraoa2VLM+BW41mXbabfw7I85Lupxe
uBZSILNeg0oLioQ43e9eS+1ERC6gCx1wKqmSdlvWOE16xlYACI3Nbdq/m3WN65KqWZzUkRjQtrNP
7I49KYC+Vbgz4FnQYFntq/ntnn/52PaSXesganbBP6AMeK95ELR1cIlhRHBI3d7b9pmveJ8CDELa
VuewVmD0jHd+/HUOwExT1MIY2kx/yj3XhVD7qoI9QGVOgsNvjx3Z8eG4dfIypvwUbBR4lUmG5UzR
qVe2o56vwxB2k54M5QFhb/02vFB+YHodO8v/145ffkrrgG1yWpGjwFI0h7qDmmTzvDLWXIYa9YIj
9k/AscNzYs4hF8TCt4+Uj7Sblb/YKpsjEspdD1dVLC6Cfgc0cpafZ7QkjLcni8EGFWqgEYhhXG2b
RyKkYrkAmxW61AJ6sbZUyP6/Eu5wyZcQLT+ly7n2/7nC9H+oTVc01vqzbNf+WmcESpYm9d61W8GR
Wf6Uq6i2OICTTulym6Q+f4j4JuVF+ETp72ghpVmKW6VwZwMfLvwHwLyY2H80PkQ+DPyU1e8g4Rlj
OoESGR/DEQInVfI72VwwbQbxVM++ctrdrnLvCGS8M3dSL2fIxiTBrAwl7i68j+QRhvuA4a+++yUz
K1h1E2P+H+NG6S7xLcev8gNnw2XpQn8MpN4SJtLvuvT/ZakrD1bBmKFbQmenA0eHLpR9c/T4eAXU
XQ7WBc2MJbH+8hzwnRdc09vsJzM3HwTBUm+Ye/5TRoBu5J/tvt1CHh7W3fjji//y/lVx1p9JCyXT
nc68GDQqKBObXvoXzxCa+I8t/Zokf84H1iwoF/p/4qd3Xk6liE9etWAeCgzO8Zt1WaxklH3f8N64
lArZtCIB/9laCgHlZGgJdcBVgM3TlP9VXtFpm0CebZpjAf28AoIxYqZeifARDe3WAZZOUKgSLFmq
6DaIuLUxzVFMRibKPAMBZfIYT6dFc8p7qPhSIefpL7/tJuzax+dAOX/Hp5n2YCrXbSabDl32ywwZ
GLnUZUaiuti5U3ht7eeHz3k+chL8GC7M3eClAtAvxUNR3rRiC4mGYBK3IK7Ny/ptC3au/hsqVxW2
9CkXnMJYlEjqrzCwBU5vcWRnooqzsLaRrMCmzLIz01icvbn+bdIBxjLRSRQ778h18fnwZO/LQyUh
oK7xS5Aged/FxVPibRBnZ7H9jtflCzkZP9BI9wUAP7+kwWHbVmyRFO8QKktghscp5V/lHy8D1WzN
jVnZhzcTpvUU/R3qdc0lZejJ02M8w4nP/NEvHm3/pFB2RrmDG8KPnUMHHvzp9epvBrSJE7CeNNxm
OjZNlcDZS9N+feVmUJ/O9WMSIIoAWQYdx+e8kfMq+9M5LuAvj5nQdOVXQ8tmxHCR2y99OthK0RRa
vDKKvufuUGNS7svfxF/Fa6/UHfnzLVTUM08aN8cBtqZiWJk8NPnnzFROV478SyM7oQ/pl/Z3vgrt
L6pqLlaYL7mmJPyFNQPnFNNnwBz4oCEejuoX5CGm46rp2x/+Qcsu2apfJQ5HzQ5zLGcU2GAkp70w
gfSXXz545wz/qhrqInglLaCnBL8R4xGQ1X+VAFXPm40gkidOCcJppZCV1/4448JMjfic0wyODTB2
InozjIF8hM1zenjrOHWK01izDq+KE9p/fRt6ii25tLOeReHhjUbSyqSBEVU8HP5AsvNy2Yh7D/sW
HZzg4vW/D1QTCGQfvnQBoNP0vOE8AMfMK2EAK8p22Wkx/UXRwvPXM/WcpsuSMcSsZwnnsTnI0jai
ikp1Of+/WV/N38I48EhKgAreswonjaOHbupx2VLVC/eBjj2RTY89SFnjCjl3htcoa024dwQ9aWkK
OFBnd1P2mvctLETKmWZzNB2SnYzcy/jUEBbENd+4iAJqv4pUyvV2cbvx+WXwSb/3M+OBkNfEv93n
LkknMWkQXg4ij7eBx5KMmLYssd9uRp+XtHHBgmHPLDC7pWLL77mNObRygjHkTZwtk59coxeUx9rl
8k3AyUTxx5+9TIDm+gjp2PuQFf2ULpPoJHCeRnol1oc38l/lT0fZdd46ScB8Vt3wjAntvOboJH0c
g4doGhAG+MVaxslo8/LGCJEWlMDTgT2pJ5XHPOsCZkhgM+PMjv1dcNCRo0uRA8CToa/Ur2mMIAGs
yH9DeSk77kE68wmxsKKiXWgUeHw0Uvy4gdibh7soQAjycyCoETaUPw/EgJbECxQFRB0G13m/FjDG
4GxL1J+eapcSDzW3DNE8t2hy5ocD0IcCiRA9VcJV+F1LNw0PfNGxuHuMaqbpr178RMxA1fevUnst
H+7o3w12RNSsgRCnCJ9pkF8ZXCIQaMqpBQzmg4wGEIK6HOv5uqn+SW/mnDyh4c+oX2KR7rhbg2+/
MJBzbQOhyq6pcMptqQBChJInMb0nDO1EMS5qyrzLc+qvK7J2SI9UmNFkM650FMkv6Rr8Ni22i3pd
qDQTdnzlCsYdwm4Y0iTpO2LIwNs/ExDgrTHc5GziNGGIvh0Zdymij+dITK4ssReTomV2RDBsGb2f
avYjb2Xdbt3Qjo7j8GsOr5DqXQoansFq+OErxagV/EbtnjzR7EQEILjO3i42NIEP50Psm8JkFhY+
DTz8m5ZQadgta73fjXwAon5Wqv3Hf6166mVwh7tiQcjEGl6YZZqC2UWtLof8GAEl+3Bu7m4ylCZU
+CBgRA7qSZPO7+Rf9wbvRU7YSsFJ9ZuGnNVcZw4DsKelM4KIQXXW6UBeG7OTzNZLGjR/JjmdWVQf
8mpI6ME4d5r5O7iI2RanrmwcqbCj/5c6yAFCJW2R0OI8RbLpJORgzAOkVvj2dgrXKN51iekSU0x+
NsyW38nvVNJ7n7U7oUfp5bV6MDsdHFVx+9gmuW32bPPDTRg8ykK5VzFljGAMIeMEFK8AsLKEkBtp
6dVgwAgutAxAb8hmemH5OcP+OWt7Jj8LckMan0KNfcoMvszuBvBpZvlLRYWjhtFyyjcrAwMd4x6h
kiCum9ElHE+m5oVc/PyvAT8X4IDe1oBdDejGU6EbaDH6HjRYtRp8tO6cmKdU+WYkg3zas7BwyGUy
Uv5EK0h6fnE0UGBDvIsTsG0pap4GOYeZ7A7dhYnPWz0NKh+Xc2dUJnRnJb904ivSLdR/kuy+yOrC
cpMv3zh50mBDdecwR9jv7Tcee1AfeMqE6yCSy1nqLSKtV65wwYmegwP4O5l5suAecppw/kZwPRhI
EG68WXk4YAeTF7gwzHPZnzPqVXTiTrzWIrc1XhbmF5gy8PIsBdIR2Jo2SQgJbQyOQ1I7QsGhMTyY
ASfvRcSWnb9RwYnb1GyD+iWvSQO1L3/TsY4vou3o9wsN6tZ7ShlzQGPHl/Dw0HdQU3Y18d/+VRq3
PY5e5AXi9rMY6buxQ77sa7k0AsvPYlJIuR1mfy1stw6jj65ySKgoih5X7wKbCtwjzvpWwalMwyci
Ztgp/uT8Ft8ioCmhRgvDYqLx8BlnuIixZHEfraiJwW7TpFbKmjVwbxMvvI/BxqiskQR/fvFn8jyZ
0QReERjh/NtzGREFll2f0jISXr1u81mkJHDLHo59dpix6mYRkhDHoSqC3lYxxIrGVYD3WQO/o3JB
IlfVtxAFkT7iMqEoDQkEB7V8j8pHL3xNSRrMaPJBzqGFfatpBuGE01uPtW2cw8iioQUlJTYulVs0
OzJhZrI1PjX8z/1bT71Bvjecjhp/HVyj+PDpFqdZhM2uO7bSFf0qujL8x18TxT8qyOqw/asNaGLE
Cf0lukaJbE9hpRIhyuNsH9F/1K1J3SDAoISaSP4xqgsZDUPccEUupXMzFbxHB1Ax/T1xuFZHjIWd
WKMxzxHlwg6ZkjSMVup1Kj/5D6d3XhpUyvdDmYKQnGe1Kz9dbtx413yfG3XNGJ4z/HDoVHZeLnVh
h+uJWdtVzh9QBczqPiDm5M+UgCpgCtkekmWNeN+r20Zyw9kyoUxlnvzSKNlqlzjcgiZdDwzasSf0
R7zd9/qQhoCgqBCg8Ho5/tZ79dlx1rilN+LNRDSXwyNU19SH5Sy/vIp4O5N5iz9la47b9+aL6/Q8
PjG1QcmGQmdbWN5rvkyOpYuPfjRYwKlV6GlUv34Yypsi4Dn7E8ZWJGWeQigFX/KUbLxLOND98WUa
CH0tq4Nuf7qHaXLkrUI6A+QFZ2YsguLbyom8oUDPqHPc4J7ob3KxpspB2fMMUm/WeNwt8ZekJwbi
7biKm9OQfGMGKnyLcDYt3jsWOVJpD0lezPQlRwpujOfuzOV8OEOYpOSU46261Tovrhx529zyD5vA
1GHB6zhYMYUE0/tl4aYo6SpdiEdWDvY4nBhwjdhxYZFRQglIa9OwIvDDbrHvalyKVIJFDx/jrdX9
o6uGiiQTCg/y9oiDmxXAwiQhfwt8SFjeIrtc9kwMcXSFkkfYytiHLpOaxaRvuZLyF0x28JLfDaiW
eMdfLYLfo5d9CU0tAgy/en+OzZQlYvrIav3lm/aIsfGygJ95w4FojMw14UFYiu+iM2FbKEpP+MLR
0lvU67J8jQu/XMZPrnbxNJbtPVOxgxlDcy5GOyoMkJsByegus3yyN7ro1bWX0x6UuoxI8rNGLJxb
wla0ZK+cFvgdW2DICXPywEd8fRs+fJXDGEYHSpMG28JYj6o8I6Vg869At7SYSOMEqXqLmpQwXZux
Jd6GasvwhioQHqPZYrxiZS2F8+zt8Ep2E8N3rPdkIEB1K+uw24RcnOnCFOb5ngXPK2KvYjbJ8mkE
HywVIpooM1akIbeaETFYMnTlnrsfXNwGuBM0dTXrV75/TCMvrE6MLqgqkJiCRGhOTrETYaT31OUm
OpbB1D3EObeIhcyIAlOHmAP5saE9V+9bIW9jcVXQ2/i2iPZDIdsTtCLNRRGV8hDqB+PlSAULBt2R
9Re3a/eiEEshieCWmQv+JHOKLVnI8DtlXQLzTfZFshNhIpPWMT1X8/psxi//HqDGRfCDY6QgEYx+
xjmp0sEhw9IKfHqgJ71Z3JVIGl+q8D2K2+Awci7Fu3A6YHcVNhWWJV6XlcplwefQDooVsTGhr5KY
GDwf7KV0EEFKrC7p7ovNFo0Fx2KYuKJ/qB9QCSUeXHOvR8OpVimi+ZH1pXnMH90XcxGJSlrOgjCI
frDJ5Ah0tRP+1e8v8V3R9kE167wkYvUkSEDQ4P8rpcJ3VEYnBmKQYfGgx3/ityrtp5xtt4hn65xx
8A6si401MPkatw0hFFZnSv+4xTNVn/iGy4AhQOIkPyhTGpQ9Dp3K+c0t8MyZmgu7PDLBwHBui1ad
QLN28naB7HYxt3Ai6QqQMXIzhLVrzfWp0OKJ9w8SmsZHX6H4hPCchXX9xSGpyV7gEI6t1eyMf2V6
WSgu/A1uPzCJF2UKPBMbjlY/aH6WNtkR9bM61q9JrOgo1ibLdOC9M48iJT0n/9FLRwzBEJGRK7mG
8kZUW5rTz/QhMb5pIT0hHmGEBlutX6TvW1Rv2FjRwRrsHaRgOPEnu0kwI5uvb4fKkQx4uIi9KUdZ
aQvZim6dXlr7sCPEUrVTRrbFUPJ3BnPS3mX/11HO/p4wmjZBQorPnBbPl8Lrz91aRanVnJ69gRR2
Yn16vrjO6thz0Hb9wotKrwWxmDLwZQRGQXZxSlTCvCsAwx9tbwxYErg7Mbg1MpO5M/UJVJL9hgyd
EAzYFj93XlMtY5t0ZEw6uX/8GPkie++C975SjwJMA/Wa06O37fbBIZY8PlUmfUS4SiQw/Y9wZdSz
hUE9tXlQ9aPKTAoPqeSMUxXcZTLW2R1SfQxE76bUkKUI/XKwgqfOsHaa7b25GWu7AYMv1u73d45A
kGq2xmSojJ66dAQWm+4G/4mtJZqcrOYKaw5hF5R8wjbKr6w/VMkTjJVSHnmO+V0xZAx7k37UefpP
wixY3SctxrAaMmKvjFYdS9oLP9pPdTP/wmqB6gxIhB9ApS1YXam4gNA76HGI4UMPK+BJceRFP92K
vQazjsmsu6ifCF7k6czIK7zgVd3avx5bDF8P8YGfDqP5kyMjl/H6m7/oQ5lnsIzXnIcPjLnQdk8S
HeEMhWWLOJ5CeLdx0d/bNwl4eoOgBHr1SO6DlhJCpEnjTgbaPacBRtm49elV8dfMo4pbrVqortT2
kHL/V+NnxIqtr1kpdWaavnyLNSBx1bbN/5pb9sT4VuW/FTdxdYAFnRNjIvpjY12Hy945DB/yXwJm
JTCfebMm/4U/Ar2Qn7e2J7vUQz+KHifk9wsTHEgnWpO42XNPl6Jv/Qj8hZrlj9vBywlsSrtqOMEo
Rax5WULqyFxRsxj3+mI6PROmMR3/kRCk5ElHg+pnFolgZtCcl9thgbELW8KqJoXkGOZTA0iBpEGz
FhGz/IljhWG0bloj546c6+9cno4K1NPImDJeyhdnSB9Ddel9+vmv/I/fZzhkf8QOOP6DMv7ghNu0
v1R51efooTWTetgyJ2Mc9lcUL4M3nETkVSjoAXGkl/ot/UTmNYcjMVl0wmVy5bmCLZd7LOH98Z7O
ixPbLScu9oyRzP+5/JqNYJhclX5IShM6yKzT45FssJ1q5/AWU+RB46BFYLm2Sv2abBh2Wto6+075
xFYwRXVKGxw6Xwj8cHVgAAvdMuz2fWmb4C6GJ+UNKp2GqQxyj7gtHkXOzMWiev8klUcymUQi6HvX
+LSLxkSnvFKfRWEvH3y41L2OCE+5qHKHSkH8bNErumQzq/1T6gcG0u4BElc9+vv0hCtzJR/4Vtc0
Nx3wZiEziQmRWouUQeQ/2U74ZhovIk4DueZ/QjFNwvnV6GiZ9N6/UIbbNU/1SdpjC1LQcEcXVV5F
xuzR5Scgv4wb7okT4XMhF0d6lRpJsePEXyE8PdixSRxAiU9Au2r/wnFFW0PDN/1eFe7wAuGjH8sN
bnQcISthZVwKUGqvxjPO4ZPlZ+yuzbO+IDSPNwb+zI9YXtbEIDpxidrB5XBi9VLcwFWf8G/lZOTq
PyhlC/9VwjXk9v6NiKX/ASQh2QUyedtfM0v3+IcyfszhLP69LwTxJi69g32NkTV7/ez780BlSzmt
a1xBIOhFy1w5JDEDRLqhCJUuW7e5U97uZf5R/Sf/izmK4tE1GdWiBx38zHDkU65bP+n8y3RaizeP
JdVr30t9mzEUWqd0FXC6jnBmnvqjdOhiR9v8kEFkeYR3v9C+lFW0QhYm82KJbquykUCKbAi3MYQQ
Le01W2Q06S24FR0T6jlAHRAdWb79E/hLxr44vTuUfPtOtECgO9zimV8WvzNH3nFp0S1lT1+5x5Io
rekA/SUB76GE8ilbb/wnyppNdVzSOPFeWtQXMDliktdb9bK6m1uApJwXgUqST1rzHn72PDOb+ke1
8tbN5vx2NNivsB5CZhDztcWGhAfW40r0YBCNn0rlxUF9cYpuC3GGSoIlZ+3N8La7PXY4yCjO5Ovi
B6rI296Q8rbDXe9w9Q//iiOH3h3sCubJqX6Qe07o8/Gm/xEG4sJQYG/gKP2rAWH9LnF9F/ijdowx
62GNqvy5YHAjgP+TSlsVwYpH+5mdRh2Q7DUP1tCr0LXjdFUJFo6dns7IvsbU+RD74ygRAKKzzT8W
XMXiYauFUO19uwK+tlEIQ2Gj1OubyghP2EuzJxKQ/lNAYukZFuTqKTbPuQ78Y+AAVJ2Q7jjPZzJx
g/J7mNAt3Pib5WkKRFjxnkh5zyn+B9Ykr5/OEannajJl36ZyhCPvjR9SymyPTrLCAA0WdkEUESSX
M1qUC0j2m+R2jcl3NfOI+oBnorpHXqlIoRAouAUuQwkVzg1S7yQTR3JnUDnmrhsS5encInK5y7EG
snMxSdsmHrIfEhKKQ8VywTUA/MU0BAtdhFgsyCBgTsK6bEg4OQ3Y6TfxAK6FGwrRIQPQc0BHF1Yo
ZUWfbTM48ERkdceRqw8nbxvEhmWK45UmQMzZtCIDqzf0f21mmUdTcLjnaxoZGxRRYuCu/4XsJfFx
yaUzQ8TIp3Mub16tHNL4COWO/fBja4mdh1Z5kTZ1xB17w0Uy/h6RXuF86mcuJRgLIGCVn11jWFTM
MOsw/GWHEXIYQUcRPfXI/Qf9q+ArV1dBsBEH1EtltOKQjgquTJJVEAQxmNgb7Z/MK1Dd5QTzsvAo
80ep7AdmF8D5lJow0rz/3nAoHFbJHgw0esGFSXiH6/eMyyGYbTAAfvwvYGSa6hRX6V893GbqQbsT
jti0DBNgjWIzlWxKJyRY2yMYE2yIEUMVHig8H6MLu5N87gQ+mBINQbQUib7ykYlg6OfxER29by+k
YIacXPbUjxxHq+DCHEz451Pubve/AglyFzCBYnOCw5JWgfc+qFiEedUNdqQB/vCiEteTjZEoOfsA
aUUbJUkMtsiFQ+g0p+SBvecnT+4S9i590fXfcnAFNPiG5h0s6sYjFNkeKW2YiWtuYUxaNCyIN55h
BOoF67sJC8Abf/ktuN+kBOYXmoXGNp1/91W6iU6+Yuu+Td5KGjcgaPnzwFEVWwqRpjk+K8yD1fIZ
z79g2Oj84PsS2TCUT9UPmi5gYcxG+FUQ+DPEp1UHwBffS7iX0uXYMJcg1XqKkx3Y0F4HAXzTW6um
R2Ybhr9d+JWGvyKRIyInVzKmA3hO7RTycuYbGFj8mLRS02TaA/9dNvqK7abGlbCENmtoSxY84c5o
7tzR2h1axU5z5XSq0lM0DydKmcMj8KrfukD822vjOmpcVX3wfmSgJCHVDhtu7TRSmPsBTBuF7s0h
h/vTw9Vk34GXtNQcETDN02QEDbJwoZMXfGIeqj3thOBF9fPXeDCu7FecmPDrvG3e0cEzsVvjLQAU
q/MtENdajAcm4OVXxuCrXeI+EJtFzqh5ToWCyxq8AIPDbIsf5h/ruEkMwHCIvkikKzP2X7ssdr3K
6gNRobKKpbTTqC5ABN1ADIqJJIB2SOYRAE56EnDU7ICZcrXSNyStgjt3lHr6GYT4LHTUFWEWxGhN
dR6BGH3BgCWC4JZYKtvWsyUQnzNSLS8Drg/fa3T3ka7UHyMEUr1+3yT1KH33ZPd0gBfEymitm2L0
PCJmdhVb7qjuwHibMuVApAvlrH4FA/7kRfRH9BEIdaZyCbAzOs2+WsYWfL9AMA4VtSZnHE8cDX2n
PH0Hu37YBag96MTzsIEVDNiTwAPCFfEnwoPf457DMMtuvKPJRCM9fG5Tux3OUXhUjVXHgN0gJLVs
Z66+qZYxqwKxm8Stlm9OpoC9NURF7Vpl13F2KjF9sE5aOIkETho2pHq5dfjMeCjAfpleQyryOHCm
kOEMcDVJl+0Xug+9iMQiaJinFLRfNrhtF3hJKn3VufhRyjtH/OGvfvpXOjpKi6koe67h6IisBBX/
JNZ95ad/UKiDNyXjYXQU/s4WxxB1pa7EXm3rTB/obFMg+M1hdf7p6aJA9LfMvRTBkMBRCYln1zmE
zCueRXitHAc6bmqIisucvK2/F4StQjrrU7yYqlGsSE1DsgAk8DNetD+J1hfVFmWoGWhzJC6539u+
mMP1sXLhIs5A2Y9WM00bogvvi07oABEh9+IY3/rSOGq8sYst5Do7+AeRd0d5cPooEXJq8NLdb/77
3ibfXLgBdMmYCfHl4TEQju+neHnD+3zh9acFFMmIOzmKRRnMI8DUDjodqruF7ctYDK8BL62P68BS
10pAF5ej6A+DAvgPxWbVKyX2cRHTjZQ5ojmPCX2TsyGS8cvoiuVstFvcVzwPJyPYZvTV87TOaH5D
m18OJaSaaDNzAyYwanhtEflahj28ZiJoMCfw6kliwM0+tX70m28eUHlTX0NcY1esv1+16TETohvN
rdb+dEIOrHgJEnY1s3KcdIe3V5zTpQKTmBYLzDSA0YJDeSpPHwb7IbZYgC/L+Esq2bFvARVMO92/
UtVOnBcJN/XiYR22Tv1UH4mGd8IN/N37KeF//WFtpl6APM1cniH4beU9ryOeD8SB+ecvv2EJzFaa
9951yQpfAzU65o+g0O66AHJtIjN6Ap/gQXOKfN/bKQqRNbXLEIaZs97SX88ODdet4Tv2tz1+74XC
K6M4gOpJ9isOL4wlD7b5E6MwFKTvYUj/jI/gyRRFhTO2aBGW+KseESI0tRxWsNP3DVHg2fd0Fuj5
l9V/lF5QxsFW2q2rWeK9FdKpRWoJxGQJckXxoux+ClqpSnAvWYmp2rAi5dHHEfy47BbJAOTwuTPW
sNGOJK7Y9Qd60TFnnUmNbKGyfPqfV9BPUly9LgkRxzOE2txTEyD18urN65M5ZNv3hs1EGyO9sJYR
ZCam2t7EiPPFIDAZAXdua91u+GgjfJfhXXy8d2LtFC1RAhg8pxCwSIhl+0W/sikDPFzVnwNugnJw
g7MCQgaZ5UTDOsZEXYZYumP1r/UzWLfwVcvuyBGMXGjncniXZ3M0d9bX+N8ISFR5wp6AnTejwJoB
NK+2ac9e6kob3GY81KTxq0UaW1LmvtPj7AJtO6ITk5kSpRm5y0a8pHmlwGfmShwBR7XgUubIlM/R
saiJ10EnTXbVAqCD6iEZfsrZmm73gB94PpvhayfltlZjkq7W5ww2cclazhEXcCNMbP7sRyt6I8PQ
0vliX4yg82gDyYbgyjVo2fsX6RdtN7PPIs23QKnqz0akWizf0YCoHUM2XW4Qose3P5Onk9jLH7Aj
Q1Rh/sGt9CKN84FE/88r5kdAD6GxlKzjnLhev0zZNbkbYJgqfprAK+mqP8atxc/FJ4gejfzK9tBV
sN/xpbCfUrj4d+YQey8ZNbNKD5zJnRCA5+SImgOyzDxUvWPVsnE6bzpxodbFjrgXjmR+8JGar5nb
bKJoqx2pcOTQ1rpStVGo5AIA8tdAMTzF2HqoI8W9oV4MS/nY8ZVeSwN/qPO2ySXseHPgpq0kTuVE
KAHDYPAnW7Kt6EBl7LSLGAzMl8VGgp2x0i+8GFddP3DIL83lGCOLO918zY8TvlgoO8nmM8VTQ8Zu
Meb2CAv7r7kMcG2BC5+xVWIMoXXa7h3wWvKhWLIIVD9jB5U93OA8FvCSNiQJnOCkEu3rThRe4DKV
HIF72peC6iLyuWMjqui7dDuDjPB3h3kQ58pDF9ltlnjdBpvRcapYfuQO8bFhLroM8BKoERhRuzt+
SovgZ/bQ9ZV0BMTJGArbmUwbwfEjXAJ9mc2wFMz/I+m8lhvVsjD8RFSRw60CIKEcbd1Qdtsm5yDg
6efjTJ2eaZdbtiS02Xutf/2h1RAOXlPhjOEpos0hWCPcPjZ4d9bXXntaJ5kJQ8wOI5semw2BDuPC
GyS7xbCJ6UZGWk8L86DYJs8xWwtMNViRpbVhq0x8pjbs8gvk3Cie32iKcP5Y+y84y9ceDnRUPukU
QrRd6+nEjtEHKwzECZGzRLsHvmRouzB8DDtQmDMzZNa0rz/eIIJHrmFK+brI9ji34IzKbql2d56z
xmdpqb6/R2COjY7k7qVIsEcWfIPtMIk22uDFeImh4SbvtSVfxDFIU4Zdhk8GgC6FQ9Lt1BGghApx
cqn5+BbTI3NBls1dl7bUSvspcpQNQ+NgUU0r61PeI8TuvC5a41p4GI5koVmcuHODgcAuxYDqaxxh
/UKFgBtiK/+687ivcbPZQA5nnIEenSJjR4WLwZvkVbjMbvX3rc/2EuVztCpPiN7e5QlfOX+fFQdY
9TX2KVf/xI1v5Lgog7evNPESWB5hWXhLtNDaA0//lZNDDaR9i/sP6PRi/GORbynvLRlYgZliRvWi
fHSYPiF3C1Zwz5E/4fr5h8Xj8B0nN84ixdPJrZrtIze40Pk0nPLMD4cowaLOtXWNRnNkpIoJRhWv
lOmgzcOU9qODD5jMRn9YLls4KCCxx/ieWCg+2RzlXEi5K7fGQfzL+8Z5s+yFU++bxE4YroUVbOpj
W8grU3/Z7CthnbGKNUz5Z+L6ro8FXN17RmIVa4s5C9aqpO0W5SHEhKySsD7I21Vc36ID453aTXhM
1EGAQdMvZk4cger4+3plXemUjP7ZiU6LbqCOXuY+EveymbjzHQJJ8T1V6176S1hsU8mWk/6OWEOy
IJQXS2aSr8F0mULYSRLowhYqSUpeLF6lp1xgSih6BRWnMZwsA/0SVjdt8OMnRNCgthBgVdXXSFDW
IhZhFNKPrA92jV6u8Hc1+nP/JopsN32GPdAOOa/BtmOvfPc/mbIRxS9JfEDlZTADcxnTNy4XQLW/
NTMHnowMNzE/pa3T4r4T9IdUlzdkF69gC26s3Ebf0cu8CiW+Nkq0SumcMtG0xcouYM2I5jXCQC7E
bUj6y/lgVThEkdmiepZXGjdPRQW1zV7zh5ubJJTMlq4L4mvb38A4x5jy0uMsJZguWKrBkZhOdXsx
rBNjY1VeYgyP45NZkRyAB8O6HlYAoplNhdADgeGHUGjCiSAHf5/iq9ZDmAQ/NJ0ouxYQbDpcVk5h
7ZpMZ+V1EW4G9T5VqBH7bpOOVLPwIlp7ym9v62NSWc1ASzp0ArnLr9Mb80Md5p8PE6sudgP3b4OO
pCTTAeGJ0m6Ld+9FDE3m9hs+XEiZLyUSpDfMyssJPSFFq2Wu88Z3umDPLr4J0uvQjktVS/4yWp8i
YUuBdyNLiR3AwtHPIkLlRpoTs1sWXQDjULgKfviXV2ejHWyzmqWpuKnIaOmAmWMVdiuxHPmnhQEd
SqPccJsusk0xZ7X45PJpC0mvHoIsb6K6X6UfcRraWfLXF+fa+LKC4CRgf5WZMXhWAd3uze1MQBAU
UPxZBOtgKgxeVZi3On4Wx+k/4PhD85lIdntfk/HDdiJkqTer+7RAVZMzxrsgKsozlWAkFYjtiBxN
JaoZw1wNGp16RrQG0dEZWTnFRmXVFtJMJ3gSOykDLqfDtvkGbPBVGs5iRaZFuv8DXjPOCXybfCdj
A2jmW/ArrDeF4CflbCHsFKmbUH9EnB50l5awFY7jX6J/zCrqER4/hlYtUUPU4Q2XPcMj0BR2JcFo
Q4l3XPpr1EcJukV0egef4T4WUVDKbqDaUYChEU2VLmPLjU2K+rZ7WJTaTdkYuT3F3wUntikwySIF
WSLQK3po1LMDrmM64GZPimuejNty+tA4wAS8HbhtCEPj4A33TKAhuzBzHYTfKkmcUtEWmhjhT7eI
iPeKH2/R4plDhkif+K6peKwQmbISSAgVNdJn5Kt+KIsvTVsK77OebYYjpDtMszkz3nAZ1FM3/Htr
PM1D6UXkRR8hBB1JPTQY0zfXkFlSDzxpghwpwVboyAwScI+PD2KCf302E9CQHpFQLK3L2XiXzvkd
og8119S7OY7qfX5p3g+9gh1QQTNSQ4csCKKQExN6OFggaiadcjY9V8mbw3sVkDafnQ2IuvC16MeB
ZPO7Qd+vHYjcIL54dtgvdiE7Tf+Lm70dMdkdoUqtYO7g400/6XN0C3zlteSw5ztdPw/KM76bGqI9
1Izhp/LeZPm+GH9wq0ArIsob7JwNYwffRNa39b7iYDZOYoLfA2cvsVssHhhyND7wO85zpwyr204/
ElgJ+qZHwQ8ky8wF21xSqc8UcLjA4h/8NDYgIlO/52aDa+8FNr4ryl469Zzzh+kE0jCRBiNRv1OH
tyYjecXN8B8C5snOqrSOMiekEezHgzJSNGFfDUqIsh6KzkSCwqoNXOsGGzcAsAlpeSYuANs31niY
8lb4FEG/hH2H5S/yeS3axeDOpFD0D8GOIdvANZB3Iu/JRFf4GHsbPu9eBDoIN+W/LtnXxsOI1ob0
m8/4ooIXM9br6ngMKRHYTWtaJYC68hAYnjHjQd0lqU4iflKF002On3+LOF6QCLWh1EJ29+YADPez
yag1AjTxE/DC8cAdMpsjvBVXKNY4rCDcTNcAU+KpcUt8HBRQZ3gyFNH9Ijmk8KAhfuP7MlKXATR0
wUB2GkPDFGt4IDqL+E+Pwk84EvZJASy0jjYxuvwYOoQWugsNfnhJEZlBTELkPxW6TQDLxpSYUQD4
2H42MhTDTRpqMCmBIoBaEoRO/VGTq9PU9gTvuCkOYn9P221mMMIAuyYET+TKq2yzSYPbAKUgKT0W
LONGQ5cmQ2RibAYAY+mIxLdhAyXoUP74Wyn81jH3o4CEgoE2U0flaeBTM3g1LpZ1w8yd+bqkkteU
//TmPfShscEvEK3DMFGHbQsWFZzl5llex8QDLqk+Wtwj7ZSMLaoWTIlxewjc6f0j5I2dch/6XeUE
BDeEjJDZxAE0WEB7xvXvRzq7wnanFO63h5Sws3Z98OrJ/REH2ElLzZyjnMF9g4O5LS7GbCkkXJFn
MSrvsOmIuBuhToncFvgPngxQZFW9mcMqgI51UeEV5DKWFxzILjiW3P5T7/2xlr8tNCPqWdAdEBBo
CpKniCwWL4aA2pJ7VS8YpShAojEB9LhdcCS34qWNj73B7qliCYkdG6614z841dxA1k76VsTv6DfD
33Ot3qbM470mbJX5Fxxq8rpKGfEw0wDQM0g9Kf6lDzncqGkHfHqbtE1miAh8lgLmETiFiOoVrhpz
raChRkt+5PcaOrHRQN+5lbGbqGsrfhawInG9pEbxp0WIxgHClL6eHTEC2vpyttCPdbdj190OhKh2
4MGc97YGc2JyNM0pIGH2GJnUa706SN02LBFcXkphGysPeb6Je1QEHO5aR0cn3XQsJKq2cNrxxOaE
Df0EzcRnaK1eCunul09GGUY6UNrB2hfYcRuE2tZvGN71/BDL2AG/cvO7qB4NPCx//tCKX0Vehbia
drvZoGrYg3Ap0PcSZBuJQ2I0o28DCru1g+s3CZ9aspQg/eXYpdO3n3M7AihCv1LzCbbGS2i9dLCb
lHEWEIPsGMpuAMCcI64gmpe9bSpwd2mkH3r4V6WONf36iZdaOPYfuOVIE6ybT9M4xT1A4hvFCoXB
UR/OmtfImwB6Xb+Su6Mh3wf8McxfoIY1jQVLZtqo61FylR1bnql4xfkNu0aJl+972R9y89VicaGv
uCzVQYfoswNCk16jcNX7S4NNypCgz0SBgyT+ZTBzwKo1dWXJIbw6X0FZZqANh9VcINiDB5gx2Csa
bL7vmeIEIfINAgscdTtORL5K8wAhyx1r9KrhbmF4vQXBRHNg5+KB7gusFjjP5CZBM+EfdeWmAN5y
tB1V3JyU6ZrXN3lpt7inS3vuOcZo0tPAN2VJZ/qH4LiJ9mq418d71/wrLYZNW5muc0gMcqC2AazW
P8P4Jhk6Ek7DPwOGCR6jWBxCc4UBroKN3tUARfYlOuAibS2YukXthTSyvmWCB8D2MKST3F2QaXAt
Q3n3BtqaN+IS7YEJr9nzYZGbON9C0GGiYlvN1mCfxXYiX2cQoBiNVtNaaDaJvqL0Kf2Vskr9RXsk
WkCdD/DLyz8Tbek2bn8E+ltjgYTdp5ceL4iejXVh7TTcygxPSXcBTfQ6JsWD84uzYWz/IQgX0y3S
6xJhanURMntQpVWKahf/fzjdXhuusuonvCU+DRsNbCBcmfkoeJntKTzmJBL7xoEzalc/PIdEiD1C
OgMXeFKdXgNcjjfmizTJTnEemMat6Vt3bGwCRKVwWT1UgNuPPRUb0vOBrCw4uwUd4LGDBKf8+XSP
UvOhMkwbkOv27RYTpHUEhaTsCAml+V/Sv7fTgQ5WYHv1a1tEpYY/I1Sq+dNRUO4gsiAANOk+38oV
Qo4JfYFpFpz94n2rtWNM6guAkCcXiOzrq8WmyGzvru1SAFpOo9JaKtamGUWcWdZ1vc7V79I/Q7lz
BXkhfHQXQ1xI8Gq6easNED9BQT5na+pxaXHkMETXJwLad1tuleDWYxx1hXa3RvFDRHILRumiIiqX
wvPtjA9sH+RVfFL/gLurOsFk7I8PuCQLjvXAf5l2FhYkKW249lFrC9FXdUi0WxZ+SP63DFebCsHn
Q6Z8IOvVdL2h+gzMD202TRmtVblBURRv8H9fi0zNNqA1Q+My/VOXA80/gEblMrgYQG0yHRY4+sST
mjsyrdhJp/5ERb2abmyeKlJl6E1yt2jrY6ogtQa82Zki228y+yN79QbVPqcULxk2Gt3xuOCEshNr
aRguKqY3JLBsy2BjqvdCuyHwZcF9HkI6+iDOVji8WJWF4mDnkSf34YZarXp1F8Cjj5ZfesEs+Iju
McChz9wU5oqxLR1HarlEXu7wNfhIwy8WYy/cs+Fujvf81jxSAUkCYCbrxsfPF99currkRRmBbVpQ
eFQm1RtntRACHXIXZMdeN63p5yucmuOLYAAG7mtrjnOMf7T6DOSedx4ZqqKyzVxyh6DvoPi5ItlK
PODK+CRg2iav+2No7M0vHBUZopXKqoU+sEDIqNn+37DiDhaupfZb1RH+9v+0jMaBfn9kbX9kmOJN
0snoqxXgOvdAuGYfU+TT4JOZu0o7Ig68sbLJaJxYixRH2nQw5U/yt3MWNONbqlO/+S4DJ+F0giAx
4ilOFWI5lHUNtqdNsYW1BEUyTXbA0u9HCcRGWpHz8tTkWQMY+ZpdK39hQJEw4WE7z0oHuC6KBmPN
7bDNW70PINj5pml3yUHR/2FFtlBnwIBnxOJBgY1Z4QepMY7N17qDF0Lz4ScZm6jH2cwmEGDo7UN4
CxNCqskCdWP/qyaWe4akZP9KtDjGd4fxoSUvjb2c8dw5tBsiEIRHx4zUHVA9wvSTbEt2CSwZaqfg
3rcedXpmuv0ai8t/8z1kYcm5vPYZADvNW7Q1/I0q70dkrG005xv5sPRQMIqvZgJjRTWJgOwDqwgx
84p367Aj9ZCb6Fej5Ts9KSKWdX/v92dt3XRw73j1XleAO/2l3vTawxCvvogM+FTMSLr2CDUKpyup
Ejr2Jy17GyAJyQHa99SiDLXNrTZv82DWC2wSKYBj/Iqg/dAIX2AdAJ3WgVfe+DvBT8RcKV5FTHjo
iEsz3Pac9NaLdDUVDqojjNy5aJ4c87fFeGRVHJC4AlWv2MyYOtbYLe8oGZhJLa0Pf6t/EdRKPKsE
KvqJ1F3CJcoVTPbHPefwhL92izurQkW7DGBhJQi3he+835r9d9A+GlTNc+zyd2sugq1Z2ECklGJA
UtP0ZLZbKQNV0CoGPlUZuaMZ44knW9IvTWAj6cnUT7nflScV59gEv4za+MHoRWIl67qJQRiztnxd
wkSyXvPZ46oIkG8tsRRht6G06TNbMv51fISj4e1fzOX40Bxu5yZ5csXnQ0//Zc9WmXiQ+ZmLK03b
zGaY4k+nejmMk5RQJcMO4YgElsL8ZqNAZjauA6Q9dmBi7AF21sGrhIqBNmH1hhyGNFlYmisIsOnb
llxcOFMZgO/cpRzN/oYyvZlwOoFmWtdb0iLqDp0K+22RwadEYm77hGR+FNNLLgn5OPryTTIM3CaO
QbQfoExhASXgaIRjIlQlob7puNyUxx6NT3Cb1N28oGQQIOrfcf5kA7Ayxr+PIzCpUaHbwDpMprun
d2cUaXKG4JPkjY95VQP6Z3QFf4NEYEj4XhLvkoWlp0Fdu5vxs05eFvMYcJ0M5x6mQIxoI+KlUNkU
h7dAqY4ovPosITcmL3XCy3YR/+h/GXFF01WHz64nvz6BOJ+tcKYsF78mbpcgrVdBcQXI0g2KXH4k
wHm9w7363pqbLCZpFmhNMrDfxquZKdhXcgahrkBprYP/E38jzYxhcuEKRVB0Tv7hvxpM0sg2+s+7
7ReSsufmq0vEk+7Q/yT+Bf2tknyMArZ0eOd7b2WOEoQpo+2l6qpH5G4uff8yEiMT0Z6AyejbiTy/
blWMW0SzPVs6KI7CuZ2msM5fwUtKyXF7r6m5J0TP5So5U14APMvVveeeSoZPUoXnH6Hmx3DHOOnQ
ZciSjppVN1uGaQ++QfKxjs5bJpUS5QP0jOwuzmtba6868V2JvO/6S+TKHMqMnG0/WoqJw4R3ebwp
2KSjNF9yTlOJZskT9/zwan6xcYeB18orkFJsye/5R3jqyIZaZXtahChfvRRcQxYZJKA/U/cU+4N5
loiMm+07wZNgsqm62M3p4RiCEA8BURTvC+YDGJ4TJ77UidbBb4NeDNDvXNozA0Aot5WIuB8602Ym
J3AjMWabnLJj3LVvOYkM6M81nn7mqkeIjJ0nXY1k2ZXDTvCJCauVfAbiups+5wTJO3yZMP6ykl06
Iqg4x58dKcKXJCSSBOE0+EaH294ry1fmdOs3NAus+BY/CnPry3vpbUfhpqcIARIk7kE6cML6062W
iFF4TsQNLHv6+OCRYU6sD0sFHqV+rBz2zApqvax48UcwU2lXpBPtI/2qA1hk7UIk3TiAIMr9B1it
BhsTP0rjX8LCzQQa95Cnu1ZnPJeGs0Von+Lm3UlAcUf7TSGKTR37lc6hv+lQGwWoSZbc/LW10RSJ
Bncnf1FJJDSEmFRPiLlwLyGX5NMKaSjW2kdOeECyqZhw7SO3rvc6AbT9Nuh2rbXZ75EFrzJp7+8T
0OEPdlVmczZNQrkJf8qJfDE7bjc6JVYO2CT+DVixC6dcgfe6mjrScMBB4UpvU/1iGivKrnguKLpi
Pf5qJC1mH5bgUVzBmMkrdAQwN5jpDaKFoMXp4a4maIBosP/MLedRKF5N0W2qneI7Ae4l3Xy4dOOX
jxJIOEzEbDQ2M2HJQUEpjV4h7VVjlaB/HteJcgspiJnCPP0WczW6ugedCJtdGcFD3Or1PUvXEE3E
ytPza9qcDfM7Ea7yPFXBH7fgdzLJVrZDcgkg2Fa3jhhBGcI65Swoi4kXY8K+C6X8fYwxN7LzciN0
1wIysh59WJPHJ1/jqpMRdsEKbw20ftVRgL0x/+KG8zjC/s0KaXPM7ltXb1B2AJXCH2pbi+zaZbGV
9RPRax2EymRltG6Al4aucPmXsbmNkt8wWJnCunkYiDLT5yQSn4WZOcw90lO0rU6HipnlOiGh5KOh
fQzZ1acVnofv+5hekwOFmqCuRQlAmr1TQ+ZHNwhs51PEzZ2T/2UZbpqQ2stApK6UZWrx/P29nzDC
hKkKNp5ea2y06bhIe5PQJkp2mez6ViboD4dHkvDI4pNO4zr8CaOOgg3+kPFBDeIjxDaKz+Z9r6jN
hHkMM1xVq1mmhC4bBG3E0YUmsRDWHcUexV8gbng72Qzvigk0AjZ0hpACahYqFWWXVLDzOFwN3DpK
PPDkG+NXNQTR7slHxa1Fhv1X/FY4b/UIJmtSUodqr+ftbmpUxOnMNiASk5uUNEQ4zyNh1r0xASxj
s10tX8IHtB/zuwRUoqYse7yxoSo3a0uu123Au0eLAjtZkgGdCDEaiPbO8XC1OMhmrJH3zRBdCL9i
erE6ZbvxMen5i/BOwt/MQmaczHsdE28VnUEQ3OZSyVxETvRbUw0ka+yZoZzqAHQblfoSYErTueFD
Zwq+3365nG/r95tkAArb/mJiTA9aTkXGQBv6MDTxdVx/BtKmAiDxn0nMGGcFZYhAtwQEEE8oVKyA
JGVxrmRHhjhZSgfAvmw4v1Xg2UX4T+4vIKAGo1Sb5Kf0Jw5X6XvD/suNVdBIc88HuCPCqzCWxtM4
qBsJvnDwGtBUNEsjuaS9V6Xk25F8rjAUPZZ3/JJLTwaOHu89HoqVzdqdBxR4gMLYLJkk4IwMq8bR
8n0Xfoj9SyQYeTbZJOHOSjdBTKe+1qJPooN97hHMVJsV3sngz1Q6b5gTqYEBgP4XG4gYlvh75AVp
B8I1iq6mehsRpVtIMDZGc04qz0f2aPw2I05Vp1Y6KaCOkCex64NfVq1LRudv6Bu8oJIMgIaUpBEd
WI9nhQfGNk1eOBxay2WmbaKmlZdaaNcWGSZdWC+DGAxakkQD/SRC6++oOY0TDpPs6m4Fp0Ybrz2N
o3CsqlM33gPJjQasstZ0kypN3acGAL9hE21pmKRNBj3FnxzYfYKSQGPFOEKEBO6JFXoOUPsXWzPb
R/dtSvv6h6MkBg6GHswExy2p/TRh331BEaoONOwNJPgnSWQqLi1nELVgWIn6h5+tJzsW9iBq6acv
HDDGk/9qy2lKXDmYwEDQAuGQt7AjJ9vAXQ/9obZu1cdMaOD+KvFJJNgUoMkebMBQipmQcYel/AZf
IMw002Ap1oSrPgAdbCblo2q/5xp9aYQXSr9+1T0oq1KXK1/sB8XFTwJgrxgWAdXkQIudO2p27dVd
x32lM0d583LP5m931scvjrmKbqvkw69vGXkH89W7WZqLucl4N2BWorQopJ8wsPV/zWfipKvIWguc
b9ouN37oJWnUMlef0FIcexi/0ZdJUsm0ZPsE65IY6/DKTU/NnlnzOEqwYfCXXnRD5CqmC7ZSBgeL
lfZtwjyVKog9FIqb+AT8DsSG+J1pCiyijYyVZa8Qywr1hs9+/CozWxf3JtkvzEH45IeBQIXGFYMz
jrYnfzvof74A63/NnwoYkX3Xeod2KOwpn8cseL51b0Kci/6G8ts4NjjhQzvhZlpVZ7a09dGHsXdB
fDBzKzVMEkV6BBGr/E2DVhjNCNlw3QyeiJtBxh9i0eIjzF6HHne08OuTz/NpD6Ko/AwQeyYok0y4
Oa/G4S41blGdJDjtRfND8yVY3z0tgcRRWcmYEXhgyy22bZ7FXuoT5JNsOI5fAAICNP10w40CecHj
cFDRsNXNBlge0BPslfczIg7u72zmBhcFuev9DS3QvMr1RZRxsgrw5n6/+sFm6pqiflfXRu0O4mm2
TUOLOYLDc8C49TLekko+va8y5vF4XRCV90voRh3yrpCrkbk1zvJcpbAjxtbGZ4STA2PVoMV9U2TE
/8Y0+RgRr4kc2Kyv5S8qZFXH+4vF6gGqN9wt4lOmhDlWxlGI37uGkHNmwE4zIt23mVkLCAemD6K+
8CAiHQTVEMcQ8rPRSbTjkF8MbXmmIWlXYglws0QHzp8RP++tuGhQgr+gH74K8ZId43MAFTZk1oq+
WiTBCnq0qB7rgLvrEoYuufBuQnr2Un8Orz46YwSftJ5ePVf4GPw23wOpgX+0eFQg6a5dkVq7JIS3
4RCzhU3CqLf8/RO9n9G7IxupkDD/KsyK75zCDHiWuMqvP2fxZbhGE8HZ1wIXv12s/HZxgV+6nf8r
CF78vy5rv0V7OpvdJth/u8YnRBRsAA2IcXrGOJReH5d7RsOQywUQRWIXeCaQRoO5NgplXMm5TBXt
DwhgcEMi0hfrJeQZO8DMifVCGoITYsTxkOKfSSOpBHrCSmq2k4pAZl10nhrRKhIP0OJozC9h2E+4
fYbUYCDYkfQ20k++m/7wX8DpG0+258jg1/JdKE+dNkN4VDO4uODySObKX6kdRhGS/XDGw7CYLgzx
OOQLfOyQX3o+rZ3boCWCpUZYiCh8isY2Tk6x8AehY/jhxyz1AEP8+iYnVMX/fMWUH3x4jI+jh1yq
RSdY7tpfNmzGJYkTb5cWxi3SCZ3LndFmOydWO+r3cGdoStMsIZZSnFYgE7XeTTpj7PSW0A+QcwKZ
IT3406/IkO1F2a/ZRxMxxtsI0BrNzNJ0x7IUeg9631DwuXvZlZdeJZ/RP6ZjB/SYh+pU4LxIyqV2
6vAhj+bkpeQ0rNF5yxeovJgXjJfsm5umvUfVxiCQ7fH+p51TMrqA/pC0Y+RvZR4sRjjfA5H0PW+W
2T9VA46S4yNDSUE8EtXGnzYxBgiW5mRnqALiHdwGAj2if7Aao+PQYBINxkSixorI6t5R/6nlDb7E
2j9qQJEwPLxOmVU6jXq0NjByNo1Lng3QJd0WG9KW6o5P1BjmgL5Ag59mCzXWOUt8BjALg8aGMcAw
e9Sr/0mAhTWifMDtlum/tCZHwyQiFis45AbdtIroVKnRiKn4ggFhYIrEAH9YmrE94gq/JhuOfn6F
8jj4N+FrWLglS1G+vJmNEn7DpBSQ6ZDMPFUYagOieMnYXjj6X9FaMe2InCZjXBrnkZQ1azniq6fQ
7Es4lcusEXUrW5sivRc/4i7kSLsBCKmrWVhqgTMKTwbCxSdvlKeh2iIbwyht6CBfzCSb2TkfZxRo
gMBP2Kov8DppCNAutjVkWwQvfxNO2e0ua0lknMPisRvq4IdZRIYJnc314lYk1kVqT2rLcOySM1hQ
XYFtDNc99qRIWuERXZhONtu6QGrb6DiiHAXcPuF2obV775J9SJHSLOz+lEhbAwrGR/vDKQwCXbq4
qdTDZWAhYLRYocTu4zXNJcOIELojRneQMRZisjOr9eymJK3BJzlAFei7NWE5C/miJDthSw/7XeBT
kGjQukkdXwWQ74lSmnZEMFX5RmJrxGFkjiZBhTKopyBhUI7aVpBBcQHlSlxTJkTTkPMwDKJlz/8m
856NhA+t+AOZOo3IyBMWM3+3hg6WzedbuqesZ0+Cxp1DTRcfufXbobGApUbxahCQjn02HXHIDqs8
9Tu/hmZCTGFEQLXBuXIbKv/eEnYu6xSf2iZmJAamgv+veOe0t7pN3xC4XN7bwODy7uM3wbUIGiNK
cmhWGDv30AWGcldxSsxQszn/CaQRJScSFrZHtKsiCyQQVhGAJYBHhP1Ng/stzB4D8i/jfHX6N3Z8
RP5tbJ51io1P8+wYtpazIACfclYzW5C+9advAlDeIFjYTMyqL3DwaSf3px7xnvK+df1vHRtMCpmG
iB+mNDtpbRM8VNmXrRL/sXWHXwXswsqyUS6GSOXK9CH6txiYpE5+6uCZiQ+c1a1gU+nFUmZmDa4W
AM+kN3NiKPRjinh82GJySfx/cuNk1mugvmcx1NUuDp4jXyk4PkdoOc6d9lXh8dDFn3l58WvHTI4W
TyRYOwuUX++83onFraiv2chiMjNk8yL1u4EcAPGZ1Z8Go1KgFli2eMLkzFRGqpvR/xZkJyGIFd5F
pz2mfteD7ficTD69Ama4CX9hgv7s3yZZH0dhOGekQLTEWPWntETtkvzj7DLRxmn/eXdkASprrNDG
5FakTEibGe+LnUDAT8wuKolsqs/xafJFDNRP3kSEr5BJMgCfsRL9hvEvxpAlt36UHrvhEZMMxEc3
yt9GucMWecK2QcHFRM32GcvAyL87CvkKQxE5gEcW9PgVnf30aKKEwqCjr3Zj+zQUL4OfN/35mNZx
QtcG1uXpCdsM441dK5dCwBEof2U23i1r1c1fJV/XTuvUDo4qbNsO+b3w/UunWM1W5KNLVj0b/yfO
AY7ois+Zs0+wti3zD/K3+IQspT9FF2U13xTd8rfeyx6qRJGcntkgn0naNt7KrkzECV/Mj4G8nb9k
N97mL9FL7PqX17KFw82/0MfbpZO/OGp5tng9/OpPhPYO/sOu/s0DnOzKq3BFDw0p31H53/zY/z9e
5l9AsuYNn9oh5VlL5///LrrkBvGMoovK1dPUBW+VqB5+nr/X7fzzCYEIpFVvcXV0Q360sNMt7tPf
PHKWseBKDA4F4ruWfnsn5WfQZTqcpg4uVzmPhDZCXX/vuZ6qm27fqAbdii8Lu36hobD5ffhRm08+
q/bcOhI/DYJnz68hXc+vobCZZPDdnK+HXy766AIJi3wEwqamanuSKittMUTDE3o2CcLIC5l8f0Ef
i5AdTbsbl0v/W7rrAu+9H/gs6994+/asjbGxVihEywWgOUL0JYYT7r3fx8i3pd/MRlDJdcFfJN+m
2/kV59voo3UQ9YMYOPxf9C/fvq/RP9PurlyDwtbd3jGfPVd3vt49124JrWxZO8ADvB15LrPTLcgA
Z3q9zc8FlSH9F2ZKK/OJmsRpjsyqeSQ24cuM9Zat6Dzp7V8U6f2FazlfDy7WFQKEfaemtOmQF/jX
Itt4H5WvGC2oXdmmHbrKOnR90AabY8j6e++mR+yG/GdsQ7faaFvqGR664S/ilAVn/nb02X9VG+TK
LoT/L5MCy82xAyOcbsMcIl/nLJR0X3IvjPzNdJxcE0xC9gLkT9r6w9sVVrh7knNMBM9losjEroCm
c6U8NC5u9cM357fmSL/dtcSTnw+E8CgXmHw7/Moel0X0uBrBv3Sbb7mEa9AmbsMELy3VlV2cLuYH
I3+AcMTQ9hj8U7154ez5Rrtvjowz+IBVl5VcXYsjD+Wum//mlt6OmBJ7+Bkx42JLYmnWewRXNloN
L1n8XeXF8zBsKd2J0uS/FfP/X1YdN+WWl9Tu+z2ecG7P1kdboJYr/LrO9Z7702dsZPKr+RuD+fiM
qDG5RtfwXN6zIx0UL5Q8xitWTKt6n1yzaxwgISuO3Fz79JzwkHY/v9JyL3qit4Qqck6u8TmDKs5n
PzrRMToiI7dORCsWgDkAatfgWPL4zhM2+T66CicLTZh3ze/lPrhq/ZqINmMRwTI9CRtEp2hq0v3b
8y/WqSm3/0mEtJNxMg8B0ugCtgcKIy84wnY/WQzx9jyQBvKkH8yDdrJO8d46nY2NcdIECMMatCoH
oj98U36vfzEvnYeIKrzHd1gxz6JZ+vwU9GF8oi5Qav118U3H5sE+5fHmoYHNiEybLy8BLT3LJt4j
4d77PJuwQ4Om8Ao0XtysJfrvu42X0D4qbrhvPOUTqwB+oiHCbG4uIS7zgur3QtiF+/lVb7A3ghu9
6Txe6qny4v38JnD7JwptUT3xaL/Ax1uTOvjfUymwXg6ckxh67DlLk8iO9/8j6TyXG2WzLXxFVJEF
f4lCOVv2H0p22yARRE5XPw/fnJo609Ptblvwhr3XXoHHwad1Wmt9ftkLtD1Og3sItu8fdBk86Rao
YhWe6ACR9F7DU81VdjVOsFwXua2fEFFrn8IFtfpH+9/367/zK9ed8IlzxuwVzyzm2kr2+N1+0ArN
j8nExX3tLI/plfW4WwQpr3Z+pQw5YTnyk2qHdGsG2Gf8FqCISLD3wiHaz7+3bNe8Yf6RXb4tn140
LxXhMK8ZEhUwnDxLxWP2zBppVpsePbH6gdtWA/IsU/0EOEXgw0D2DTYfPtsnzzSPVq6FxxnjJy/Q
6dYphLJId/Lon2CAN7wAq/cDY8C6xbDvxZ6k04vGxomfWEyo4BXfrf5lyrUjMUTIYmIwB9HSGBY/
RwIqB4PRUugqfY8Noepp8D6L62ii0m/28KVF3XkT7Rqpn710SaM1eiOGewZ5fx7W8Ymyef6TdA85
XYctg8ZhgyesT+Rb6Xy80t+GIhZKI5vdwiBwJRcuImuIL97rWE7rHgWAti2qRw+XW20YKPdLqR5X
DUPpMbyk8guJu4pQc5+LpsuDR53ZV5eYhD9DcAQ83bKzdiMvKcNilLdPDOpiQ+2XYPmlTCmKORxg
Kd1yzdO6o5ISD/eCzfDGdQIkPO0ab9QWVq351Nh2xDXvlBAZAF0MQiQkL30ept6vXrNCrwTcVqyu
+sGmrdyl9ywJJmRwqSN81tSL+BSR3Nvvn+l2MP9pbYFMnjHHyx8lbElwP+6wsmNsCWYDzYBl2ZOc
Zvg1/NEGIVe1bk0vb67DQ86+YuIrvFiHuMtEUMnghOqcHThklFhMKzuDZiZccnqFxIcCmSAwBqhW
Vops3yDnlTnmG80VjHjx6JMrUe9vQCdSt5C0vK5IMQvmIwkstRB/J7Ixm4o8rv0bgfaV4YjyWpIo
k/0IseaqKgNWOIIZz0iBULt4vi0CIJ+7fvhhifPKSPWQkCqKfKIyCKcr5H3JdDF6Suu9sCBi/LNm
hIH2kegCBradx4eK/+Ex73dbFAwc0OK60ak0XaxF0m3sQx9AM2C/dyacwMmBKdgvGfevhT+yEpEH
1Q7L3hoDWffjL6Aeyl3z/cCtBM0sAyRUeqOvA6sO7V6mO88pmtHW9QGuen2yJ8h+7HYlioxS3+dX
ltNlrq/WoscDZpp/FvfC73SULz/pixw7pJIYVRFYXoU7Lm8OJC0oC/g2nvql5857HZ0bfxqc3KX6
/OgHl534At/EhMgnQYWu6aD9PBmH0C5Y9aonYMFOf5HKYuvIqAmDO1yJIY5vFQrgDtMyPCgIo4RP
gu9nf9Dh9G3VA/ay1RLXMAw2KWZwtTkiR8Bd74rrdQey6dUgDhYFmRwIXCuJy3EndS6CjIJijIaB
wQKPmaxISlsoHPwMIBZUuVccFfA8xIqZt25hDuFVOxxOy80cvkwtcs7XY293Ib6QzpPsMAsK0R0m
JtQ0K/9F38NzbN7I8in9iTD/buAojCe5/lUGL7uZP88/OEE4JZyyExAa7BgE+3b4lWOEGDkJQbba
OroB1wt7xv60yhvwPSAVUVmyiSdpHRlH1hPKCSBPpG4IdoYDqsk7pieX9FO9AmV/l/smDYiQAKSh
l9G3hebU4omzYJnAk0wOY4oEBuNdB/KejvcnB7i+sILxLH6ApX218X59LCzCyzBQ3Man3bAr9+/C
ERYu6K2q8c7Y128Xd/fWoqAhrQXLwS46lxm97yfX61r0Z0cKI4hyl+Jw1qvCQDrG63O4Sz4ywnvQ
2Jxpe9yDjwRIvjw32MhfxAvwRVmtKJMicvhkj2Xa4CtWELsh2QlenaT6LgmoYdz1b9Ud3/tcQ4Ty
me3xBsY9EcXimzLlyopCPDoXONTC4bfWk6kd0C5S9+jj5m0e0Q+b8dOSgZirmF5jWg39VjY9sgS7
+eLagkb1AibnAWXgLwUzMmO4Blq/ZaEveaXzhVv4ZMowif+UwN8MNoCDZIjYcXz0YFUykCaeMbuT
WnI58SPSgTK4sp/baPtiskHhPO+72s7tAqzOyXw67hb/SNTFv8J3e61bRzhp7vAXerqDY3WHLYgt
o2pjQUDZ9WvVxeoIWbr7T9ujF/pWDo0v+ElxBLrBSTCaPhYrAK0QaAsyWATl+PZJuAtpEb/iprmR
g6jfhQTfZ+Sbk2f+jekmnmihYfnMMc7hfa62Qrx9xPXpYgTV0qwt0lG6Bz6zvoRlxGo2z0aoNc6V
s0u0EH4AhaM9lzXyvtLDozjGlH5yWF0EaucqU1vBMkBGLPFL+8QFZ67yNC74ZbE11H2NAbFVftON
jKRksSKBwBRHXZffDWKj5+79999AAU1w/IuSHykS7V1GbgdVMPAojQ9Ib+hQfFyLKGAjInQXRb+L
V9rLme8pRsY4kWDqBL6zof7D0ynm2hIs4uOQis0qU9SfhjdFS6DcDCpYb1OkotPi1ECSVfXLrOAH
YlsVX322HZX9yIgDpsn3iNOCjQmaBO8GhBggu7fEYk4Ye/4oMzzYVhuGBMC3FFhUUSR45y0xIs7z
XBwB07ovzI2gKROrNzSebC4j7AhZxKQNaQEQ85tP9/T4dzF8QBRfqkFIe9O5fevxnxbIiAXS25Sx
OOhw9AB8I2PicKuSuTrvWmfkycCBgLv5mn0Qnmc6BLQu6+60YCIlwYy2kNSExTImpg6PtX5JEcmk
HcMf5iRo1g0TpI2AHhxO52hTOJ2ybsWX1xs7PZeqt3n5meS+JA+pFLnHRLMaUKIB6TKX91YuHPjD
eACs8C9olzzKtwEryQ3j///cM+RLcUsh9P6mIeBPWDVV4RFjMNvyeiITeonnZ4cfLLdZ8wFEtom6
1Quq4mu272VK1Gs+B6QKH8cE+mYKZD8/mPYT+A67DKsPRpyL2YzLfOGHxHDIk+G4fnNSMFOQnx7H
KgdqvaRLkD94ZJNBTgUki6VmuOC5SUP4so9968AR1AER0SfX5FWXK4ZA5Mx3tD04bdPGUGURh8NF
+jJcHYU2anhAev21J6e4l9DauPmWn7XvvLbzysVqto0dN9liJeeB+DEnSc5JWdrjNbhScksbh0pF
w2wY88LO4xA2D1G7wzgIlWOKNdny1XIqJqWfw73wx+iToQwqh/de6rYV9te9xQwV9RU6ELzeeRQo
CrDfgPDeBdg5cKTzax631OzDfKUoqPccpmIv7iaTMCqUm0xN7EJao1HE62PAxYeuiYn9e1NFq0iF
VXniRu0C2o0O56LmkJMe2QUT1yvTQFwpKNBxuZBdZKssuuxHpQ8df5r3Q6R+z0z2E0YDYfv3jD9z
KtGKbrWeVQH8bpxAU8fJcW5B0gJjqNULjUS5lGar3XlcxWCs7f/UYgXGSYHMczM2C1GCDaoFOcxa
vDBkt5hWJrHtlCr5Sa8+nspV499uuk+l+2wSOAUbNT22+vYNJpp/a3QdKv260H+KIuHo3a4ZLwom
Y1i2xasYPyq8MujvhLWRXNAsT/CmFff9DurOk9I1QCeIHWnGdU3VyKgKVg2mfceOsOsUVs+WcREH
FeMkVMtV9v3Ek4M0hEvxqBn+bFRsR6mOOVxrSAWM0Ij0ikX3mWOrt+4FJzOIDaGAg3UIywqfkW3/
nbTWIoGkchSx4+LusTAo1qoDHeabuU+IEOblmZ+ApZwftNzYVSnqR9LtKoG0kGVo8iXLOt3H1xwP
JF98wsx3cmzdubKyJSbWnLkUKeWqaU+NuBxSNKhW//Q4eucGETXUa481+omY9GHG7jjiDY8SC2QM
r2y4KzL2TA5YIz7DhLeJyf6pUgvihufgCcD5Ti3iv/BPQ9NL+dk7JlaWJNpqKDnRDuPWeyrB10Bn
UX58VmscVZmAvEbuTxffWEZMTIDAgcgF7ez+Ml6YV8OPTQ6EYZX1drF6/uNPswzGrGtIFsrO1+2J
r7xtUL3hrcgs5E2lBwPkQZ6q115E5lZ4ZghuKTxehpNx1PzLKoawywjZddLEDB7lZZtFe6XXd/2I
PRg+cWJHR4F0cGRFT3jpxTIgx/kJXiziRIfX+ey9EmJeJ+FE/1tYG4w2OSicC0GTTn6iHt8Q5BHt
Nb9aE4Jtme4XbPJ+a9ofVJ5Mw6kc7WRZ+18k2ADarbGcp47CppOQ51j1n4TeYap3C++U39qKr8Vt
z4YsDdXVAFloMMdzwk2a3vUcA18HwP9BsdB6eMUTDlVg5YW0p9uLCSfiMtuKLywq/QJONp5mMmJj
br9oqb9+XuFn8/SyKAiZ9GwloHMxOr9k+KBzCoeHaA012kj0KfXYEVu2eGaOOJRAJmaIGlQAtEqY
k25h+csFipsYrAsmjSdi4XP4gJzgDMMJOXiruji759AaCAPhErrGEgGsFS76KQz5DZrZ5N+Md7W0
NhiKdRvBcNRl88u+yrGmbMkywU/KUZHG0+NeMVmNfMOplZ3/Ktwey4hcxNCqUrFdXJuirZwWBBsw
PkJISzsAjcoxmqWoAc0va2lHhlEl7V/r6E4TlJ7Gxp3gARpMVdhrCIEDvUV+ZMUn0lKpdxWqvPvC
Fg/59yUPfSQuWMJ0TKdQTVAFnYhG3rZA2af6BpMNiseI3gd+zmkSrigPJyYiOzn1UdIQn3jPYKQu
pe/CrYyg40U2WGZ8WPqh9uklGE8vmdlgX3F/3UgbcZRvrH34g4WLNeFmmvMEPqadMKeBLSNisZi3
qYGIpZCDAUDs99swuOTLjeZrx/5p7Z6Kw2LX6HHRzb6dU4tJHY4flnzndnMItnJfs7BWUwL6QHw8
fGhIaLhsFGGc2N/hBZWlvHCV6HMBmrbn/9UULaRoDCvEuNJp0B1jn6KdP8FcltFT1Q+1Q9rjYnRM
Hp62ym+Ag/65te8lLP5lrLMIbAu4mhJFeJDt5nPO3euNypi4ccmuN6evYnAYNHN6khWszTRbuyZV
bPJkvPmcUmvsK+UDLRy26a7ygB6lhGcaCbK7yLAgiV226s1zYziHAh/ilW76bWbTTaW28wKmn0bS
euefgqZweG9wJ2iu+Za+b568cbJcZ5httDYQfd+O/J2iSFjS/++ief5ppXuUKv+w3WXIzKPCXYF9
fhwKdxh+nhuE4L1TSCDjPwfMWThE4nUhZdYTr0ThuX5/J3W4pPwbHn7MBxKfN2AL38TT/GB0WjBa
KSi/NwOSWGCKt3U2cjjUqZPovzHWBEqn2pHy4St+DNJWvP8RmtWz9arRTW8EXbnjbNjM/0FMlJq1
6VcrOd4werMwnt/whBgzXIetuUJWqP2p36EreIvSAf471v2Oq4pDl2udu1ibgJ5jnDPM2R9KKk4D
oAuRng+Ug0s9aLHlYRB+UJbP5YDEdFOuepxzLTFY7JIvQMDtELBWvnG53PawNqyaknlJ626J+GCg
w95m2a5OXe9izSRtejgPXdH1vWr6XXsc8B/lJGcnuWGxVgeHuBhsJmyoTOK/0OeO5jkz2uHeMTVn
uUxmPzc8bBb4NCsXDfxcX8OfrZgIZ7c4qJ8rEdvoaaVvhXKV/I0Mt/7eySeM+SNoVX9IcapGS+ox
lhWWVRwcB/WUe5cMD6P260uzmvP9jrJA/yI1M3Kd4o4y94HnhugPksW0cBmWICQOHop4Nu1F5vR8
yKBg6nBPqNQg7O4X+36y8kCp4R9DRk8iyEUeYndYu5j5FQzNC0hdFHPV8Fy1uuroNuq8HX/kmWDO
N/jR6EyR0V/q1bFptr+yG8Qfsz4NoHNdPd2Y/E7c870XAzJfmv0Yxy0U1UZx8kO+V1QbzdYayirU
Aaeis9rojDIjn5g9jjBBsTnR6seE6ndw1ASbBaxdfOht+HSKuY/U4SlhZmeVDxjdC/Mb6YTklcxM
Rny5UWrTK9mzmu4y/oJIat2sJK4NSKJ283QWS2nDwplWiPKy07CB2Ne16/oE9Q9DkGKDTlvCccV7
rsn2esEnKr7fbxetHgEFyEA3iuAQMQyZG06BdMkdCKQmAc655ZVfPqc+LJA3Zhlr5volThK2hAUr
8zj877RlQgqQOptfxa0lX6VvEz2J9BExHXNv7Rl0glii/livdfeN0APiZVoEWyMr/ukT/C+7vjLV
7k/yTI9yEJlCin+f4n/pv1r9RK+WnLBpiiBcMLh6WUx1oSWTV6bbVWbjdiS6EJehkKppMDQBhNq+
8aBXLuqgiKBb30vDwfgRqwkGPETELpPqF/nOP/Vj3brzTVAHPfxZYc9f4DKnMTq86i2vctogP4HN
wHee7bI+ldaG4jig4CL+AxNdJBVQw2mc7WiJNI28ZV4EHqWfg/UcYBTYsf26c6hsA3Ww76MPLr6W
llPoSMsc8aLdnM1iRfWT7nGjED6SVZT44Yt8tu/+RB5yPHvvohxp9tHK+HzTyn6O0pqzERYpdq22
sZ8MvFUQ6dimG63gukhr9D0jddSUTQ4m6Hg3+xOf/JQd9QdRmyu/Z9L45uuZbkP8KL/fbNJW2hzY
6KYbI8GrSF121JdoRZQY2jMgNIbEJgAIBySdsnXG5DO/5NtGcCHLozJ+DRQaqafwGUxI3PFjnKge
KizO0cPmKHodbGRxUBranZLUhAquoIiidIZ/sM/MoMIxvnxhQucQz45TUz1LJvD5cOfQNTu94yNH
bTLQWtjtGmLc4lMjXo2MZ8GiU3wVmxYB8Dswu20WEsW9VqjmC5B/EivegUiT8/zM6nMY2rihresL
jCzQzkj7rXm2k/smgxIWZXMHdId0EAONUlfMgSkDLseWK1qGy33GwgV92UTlmUau+2laPv1OPuUt
chWmxW9HEr25B5ytbS2G+giwmaLo0CYsRbprhfdEf455G2+auYZXTMc59zOLvzKYh+cm9Qe0OWZ5
ykNAU/ywHWLRJMbvz7PMS1k8VNxCjVNBeL1ijflXvJYx/ISONj3UcQ2WhJeKpWIEgyhwvlqg2fwJ
MLNKe86vITYgl/0RdQ0ASffAxNEUGBo8QutRCVzdZgCDD2BgvvzrS20GMFFCC1LpZioPTJE75Px/
xW5V7MrwirE4HqUw24pdQynTrCCTc83K7T2LdvZ44RZrbN0gqWZOLclPDduutF819e63qdAx/tKK
CX9k/PTlfirWdRPEhMY25HSo5nIlTVfWzICQnNSB4etK30sboswMNvidXDYRXNZ8eyXntBncsl1D
9mtDLzfdUiaHk2fyLx+2hnSarnFMe036h3wfF8Tvndr82POYhHmOQ4cBzQZYKk2JXmQQAHWkjTaZ
zIMMOgH3RnrdEhohDG7yq4Y4eIlo4aUfBsxqtElh9HMoH4V41b688txMHaNWhxAkmS5LAuMd0p+6
RwC1iutrlVFcvNAtcUq67fg7Qft5wznMv5VfUgNqYjrR+UJJ0X71ItAYverzwC4WuK0EhxTFKb09
NTSNuENNq0ZDio3XwJxO7kA1K/sZQ4TmAilrQYPgAPxAwMTXh8P0Cmx7jcSN0G87xL8JPIsacsLL
k7MZOCaT2ryl4/bBL0D//I7SBV5DgTudpX4IlAOKB+r1PSio7n/fjLPz+gpyZBYe/LAUvvQvcdWv
IZBRpOXHlMMZ13FSC2T+WqkHGCFpus0mCNUA2ByeL5+Gf3vmgZyEX8oVakq3LDGMgt4IOv5KHUNH
ZbPkxiBz5o1EGOpV/vwT8b9AerTYwvUAbE4VL2rXU7yKkBlwH0BaCuuPEq3OMf6KXaw0GA0lTkX8
GTDccWZCv9mNGH7w4T+bFJMHrjDuflxhGOPH5qZ8kffgdP770M7+TeHwKyTz6J4LLl5J8UoFWRBB
2PEyAWAEOjPyO9Vxt62xVIfKTBSO6YYChDUUoeUq0x4N6V1aQEYOy0H5ffc7eDPPn9rY8lJt5oRU
8VG1L3HfXvjdDYYczAiCe9dUshBlGsJcoFFnh1bc5MYhgwbHyW5lmIcQ/1K3JLKoFrRS/E9rJyJ+
53VapMS6D+rRrWNMuDAMOo+sHRpG/L2XAArwLpsjZG0eBg+5NLaruU5N3eLYsdQVrwQ3L10oF+y1
IqhlGz6LARkNC8BfEubrPfyYf+ZAzrY/JxvbhbjS4WJFeKBiGZHuS4h7+Tb8WLAk5tNbaJ3MIayC
1fOm4iPymARTfOthJpyVARUOp9OJHKxm8s+pwqADb0MECLg/g5jBPsN9CRKJ9lATO6pcQtcbgCsy
yhFccHdNPuNqNt+eLcmhKxWehHs1NZzsElXEyaB+x+TJaat0mYmbJPSGq5b9XPMh6LZQr1kx/K3Y
ur4vbEoO7Ww3w8c6lpx4wexVtg8GBL2vudOWHJVf8pggAcHZ++UMqvbvA4AB3XSkw0vlqCRBBROx
agv8hA7i7TOTHox7r9oxXXa74f77TEzf5MSwF6u3dADfUv7GO/AHoibBNbf64MFMZTDbMtf+Kzfi
D3caNNi/oWEQfRWHdaSyUISQt+scBhhi81BsW0+YAro0eYot5a4U3fm3JzxzuDTIE4eFzW37IHwo
RpYq7hUuOSYQOHOgfrg8Q5/gcTnaiXqgNksdLi1oCkmWLuqsUd3kHTa3dFkBma143B+IBkcSTymE
a/MKoB0GY/ZZ/yPOiEwDBkZ7mjq+4y7XLVAjqLmLPxEh9jJeM7DmdzbA5hBwCKLAuZEEG4YmcLZH
/dRuRnS3fE9+O7mmhhObtolymw9MPMKtepKJVqQfPFm+IqkdTdryZCHVzgQCwO5/ce6MKri5reOC
jycwfe3CobuFSkwo9OKB8+SWKgIgfTZJhe0I0Ra4l0nkaPez0J5ubMUAAsUA5gIqzpv3ORsRH3+d
uoMZ41Gncs/o1uzpRh881yyTregzrMi1xADGvPH4Jpc/I8/ur8LfFyu30SZA8ik7ZGVEZMWLB37R
QhwUtmPsiLGjKvZkD3/YCZDh0xJ6qdg9CXa125YXqBkCoY+D02FZEzvGj3onuAObJlK7ZrdnZ45B
o1ILt/yCRLF+2kloTGWn496H9U3yFOoRoIfZEgWr1/mPeOboIsjTZhbAk2+lQ/jf7/DoEdfyvQxM
qAS3uc0vInxoxQEidnOjSSfDrL4MWFEwooW+dlxccDLYtv804gVC1ocMMx46GHLNaV+AmvjGtCvF
A46a+nsfoypw3li87PSBSaadn2KWveKnDQkhLppbBhm7frOExYPZ0lLkxi//yabPANknA3NxXew6
4xIV16CnhIaUi2WtH1mLHUgkbE80SdwiDyGIHAYXQ/SP5EIegAM8vVduLGiWyLDrtuDaKlTV/2YF
X5rhyA5hEdMXSTvhHnwTDS/MSHIYkZNwaM5Ob7DRnRodngcZnTqKjJXJe7YugyeZY+FP/KluShIk
k4eKBqwKJIKjKvmEECT5r9O7IaASFTYaIGu6NlvGH3F6QESkjJeeZLvixEGqDFu2UUS4fYqmywU/
aw9kPukeOIAN9xJM/e2Fa3gUZKcQeuEXisfZyWyCchncxsr1TwaVQO1jwFlko0JskZ/NGM9Mzz93
x5SoTGwV4edI91ELCqbPzBmbrfFBlcBxzOhkMZukkjUi5O5rIouRzaV7xl39iWTr8NrVgIQkPFlG
yr0Ka6JjbI/Sk3A3yqk6GB3ilAU/PGPOhagzu4Trcq/N9AWHPn7HsBNq4E/23lISR3feRx/waNGf
cawXQV54E9kqeDgETKtDwG8Gx/EKcjw3SInXojindRaEAvRnbhE99tUWsv6Smgal6dFMD2TJTYXX
qvBzVwIER8NKBOTp34WIbBjPV6qLeA3ugK+qsFQOFauhWjMbABKcgmEFYVhvbUZj6p3eQNCw6TtG
QX8gDCr9AMFjd76DHaOH+vCuVhF1/M8cPJK77X7IdmSJdJ2zGJw+3UyP+t8L21vKSq18KOWmUgpL
75nI9S9PXUfCpUz2xeLAhcVbpMKfByQdeXeoZmEuAtw6MVxlyiAic6greToK7kssW4Zk0yrE5NDv
8yMG5rrsZsXyDS2a+Ro8UiH7YVFoGq5VS0jlo+i8FvP0bTRAZBxzPMIeF+KAxc31z6CZaOob9zew
k8KlFgpoQcqFH5VO1VwN+HULuxFXhehmQHcLxRMv5MaItDJgq2Q52dy91BAwUmOaWwQjiNVV9DEw
VSl1mJ4TKhU7JNhdyJVEY4TaNKAbqRjB0KNjuUSwGBNP7gScHKrDPES9Fw9OIAWbwZ2ifD67FUa8
EVzC3OlpZyDgZEcRsbDbHEH02d4rbcX34fj8iu4drnxH6JYo2RyJuDPjCyWK0ZxlVMzX1FSoPwkz
X70prY0DxUxbAuXGm1RjhmYbH4iHBl/q9zQZfPSX8RFi0S+epTgQufMRvUjLOQuY60/745jTkuCJ
s6UBAwIv7gsHsexxjlc4nBCu9UMvjkTNuIA0sFidNwh9IO+rj1/xrIMXz0Q36EAco44IHioCX6+K
JarreeSPBogVLmPNakcXNuRZXpu/uve8cJdEBzDw9/JMXmK7ecP1ujUzjgjrSNN3NCsUzvUeGuum
srVrfeBsPiygtdPVIBq4z0SDYnGeuCapSYl7kx23YuyI/Johhm8Cu84LgXuw/KQ6+O8lh+uG6K/I
W+EQ85meDMqMQfcI7qSagFi9+KNpTNMle4bIY2Qw7zXJlca9IWGGqCFkOH+zESfxD1b+cLNh3fxh
cAZs7GJ7IfqcLFwm74BUOL4CLggK6vwmk9uxoyV/cplz4W4ikOXd6GELTPxLIluwG5fcxFhkMX33
wd2Nu2SQzeW6ELbIj61d/WfCx45JxVXzEQMqzNEd9FafPNo2mPyGsF1gldTJKkK46EWIgUNMxM8F
B2DmmPNDDfNJr6w45WAmRplN5d2iPTix4GBCwJ6CGwmVug7a0KcQwToH4aJVHNkGuTxH614jm7MJ
qXdwRYGxyw6mDzrgU0uIHi+OCihQqLvm2ZnsED2lXWnugA5INMR+IApg5lOK0hI9gYzBEkwwNgvP
AIvKRNpy01D2COky4eK9jWe+ovPReJL2E8NVrrgh9bnUpytF1ds6T53ih1jkPeU1zHLaZNK6GWw3
dDfZPtVQPdjyBxLf7/dep2Eq5xYEMVpAf6iuV1UPoXnYUuLwvyfmyuCnC1v6xQZ0TW5YuaT1w02R
LsNYmTRBDDAZp1DJbxneEoHMBNUEYqb67yC4ZD9m9PH8AbEFG55bvXovLuaZdI6U0CC3Z4u6CkMZ
0RrLkkfIc3jBZ8G0Gl0hPJyJ2oD/JpYyiSkJlyrnDpAlY7l+QabkSUUqDW1NVRFQwbCTRCrfGqvv
ZUODxqNmB7wsnjoAA2y92onXJiyqz0SEWK/dKt4dM0mVJ0pjmvxDJoYZrwAgFFq7l1QShD1uakzy
QErkDRdnYaxjaCZMIut/LuWqAEPB3+GEKewFX6Cs3ewUtshqx1/Ewq/zCxkhlJ9gNpC5ZHci+UbQ
1oeQBJaiB5FUuKsdlHL8B6U2Qd1/yehFs4s57qVpWwxgq88rPH67w9lBbFbFLYPuKdmfBVkaCyeV
qCcmqwxmcdqC4DBQuuJWjPDO0pXWc3XjAYIRGcheFW2rWvH66VBiXVpi1ST+6k6YX6PYgRtpIpk8
tmETRD1OOwWGfql1Ymw13IlslBCS7D8HHcOWlZrBemP+kr8PAus21CmFEWUgpDZkjGFGr3rhpXRX
fMgEGdPyiCkco2BY5azXEek4hluMS+4yEx/zMlmYRJA6uM/gNb6g/PLDVUq9yoxrT4Teldjc6gW9
LhvOEyYAw+ol+QttPYz7Z4ChGda4q7rY8rSaxgOdDN45Bu+982z5jh6CRg7Ec/JPRKXZ+g2jIAyS
3xMBmp6A3piJApW/jeUELfnE2KGRK09jHloS9/Ynyhu9RQWzEJnE3kKyftAh8go6qkEzPBd/8W3c
j5gtkKtZ0IsiRNXID9pOLvMQRHhZcuLND+mZqSePpd4kyRcFVcKWjo9U+hPwaYRrBpYj+d+BePB8
beB0RFX9BuobonvVP0qFrznEE7TYt/+OAGJ/23ppzgsRgDnBdqGXDmJ2qXW3NAUsbHGXmD4kdwFR
SyAoq2CCQTnaoDcDS9HJ7XipH1zVxv2zxntOxPqGZTW7n+X+O1MOGZtXEb/yLP1TzW+RIcwUnvGO
wR8B3Lv4NVo/Pg1uo1xkAkjHFzuw54NqdqyOy8oggmwCA9fGpSE3EHruMf98eloQeLUgldzvwkME
57TVXP66IaA3xv0n/Xpp0cqEGkt79ZodD6gPcAnOoX/K8+DWjWBhZnW2bGq8esCTF8UNImFWYiv9
Xoe82zpocCHIh2xTMwVj6dL+nNVxjo0DKXElN4G/T1VH3LIsOW0rWaX6W3GJspQM6VbIq3r4KJIz
yys86zFhE62J3fbbmljv+5xYpMV8rXF9XWRLxV0KIfHzkrSYk1vSaMs/4Nfca9iB4YLFffJXPRZY
b+8ySArPjfkHuJF/STfjByJyUjn5430pQ+t5kd/7vlsl0sHEqx/LgfYwtm7/dELJFS+jikhopXq1
w55o70Vyfyun8bnOGFtVwma8ExhJYmJlILb8Cks4BISODR86Cqq0uw5GZJcQvDTp0t9zluxQ7Raa
YXV/RbJilJr0Zwq11Gn37Sai1VBx+8Us49G4AnAMGCxCSvIKsQrS1yPm2vDei62U/4KYT4FAiAEF
tJUciS2sTm/s9M1bmK6fxJ1dxiYo9AP6gQnHBIzdK8/4WRiAjWCuyCzLYFzMsuShd8TuQ5OOAxsu
kei8m03jGuANkH0dVKvttcJfYkPjZVg/BmXZV56eDXCToiZLc9nc2gHTnwtupAaUtmMbH9j1+ciF
0foj52DLwLbDvQ0H7GcVVHDvEiJsZ6bbghZymeB6n2zTev1Oh0CVvAGkwtg2L5Y82thBfpguo6by
IwXdOmivrZjmeBwTen3StGOVLyuZhSgv62oZelq5hvUMsTqnFu+lv5beJSLGtQ23TfXvmV1HDvuO
OsBloK+5r4hMJP9lrEeGl+otZz6qeYq4fNbYHizFn+59IB265D52ejxSjGs5no3yMr2CcJ5qbvMs
eL52Kd4oK86wKvOb3ajvSVcWwkNY+9JX5c5F8yY9Acmk5BtZDFqGVrBe3Te1Tc6PUMy5ExRqEN4G
6QhZ8O0tbsTgOkXvdAvGWlNum9g9J5wSgFEyMygCkxn/O9noUd/3c0TzKsY9KYkzAi9/Td1Ri632
lf8lJpaxnnLLFj+8RzH4KSCYUpbiOEOvKmWuxjEpbSMTHXB7n+rvEoM/9Wes77RiXH6pTK9G115u
eu2fvPjmDstWI8PeV7mTtRO5a7WPIaZd7CoyN2VHekzGodRnCOqR6P/e4c+MNFFSEny9GZBLInJC
6uLTFtLyGacOrGYkU+4AhmYw2hgoM/mGz2oPAKZsRarRePngmGYkIqywn8rd5F/iwbxSNiF7j6Mp
adxO8ZBWK+/HNAQQuITFHSEcbjvGughhyCBYyv/i8m+ov4GDGIpM7PkRK3cqTTP5wE/Dxh5xsa2S
ZUymD0x/UEhStxflCTAviV7HV/HPJCkmg3k1nFtv0ZLu8XzE4ZkDBsDoRaYvN38kon+7yVzCUfyo
wMbxkummrxqNafNN10qNVgi/sMpe/cnAr6P3h8WhoQ18ckYywwjNL8T79N5ztYTwdkbeBKQOVomB
FukSE4yvlTb5dKzKBahgiDCAOI/dgSrY0PYR9UlzUbXfhQGy10AbNum9MddKjyGQiAK56YmZREYy
hLAsh817+h9H57XbOrIF0S8iwBxeFSgqByv6hbAsH+ac+fWzOMAFzp2ZY1miyO7ee1etmgayCmA7
5vHgvppDQLJjQQ8BiyUhMOYBClFq7KrqlBQrsvoYfXLUkG1cudpB7NBelSA9M4eBQWzu5JxKjTHa
R6kpMNeAmgeimwEL6fNOOZrn/JAzh46gdpNTxpGUORyynJWybFEom6+8OcbfSDERItXCwd2qzH3C
bUKsbsAMFiFKsFXWsnwEztKV8/y5DSn7SK5GzrALwrNBbTYF/WwHZt3Vm5qq8OgyL5Vspz503w7k
K7W4XG2tBWLiYo1wt6lPLcJJgSX+u6veab9pCaLxt+ViGgIVZ7prmY1CmZwGNSLXEqIdyLZl5YDJ
EB3TJR2C6Eh03Uikx3QHK2HWAzUdVhqWLfwZZnMok4ve/crNAV3tsEds3UM/ZWnleIVcwDYWH8pg
luXJLOZvBDiASCwqRrc0F9cK+HFIzawWvwkQ68mBU0ySatVd64hxQ7uTlvGKvp+IZn4h59hJIBXN
mxydO5lue5cJ5rAaazI3p9jRaUxKjyhYMcet7c58kY2MPu5AS4yMIjo7fD3FW1U46K4U3FWc/VeS
AgHR8YNbabeE8mEH9ATOxR9rwU6gAbm2yFFFTgtzdOYjhZknb24ecSV5y8plegfpjf0UAgXfw4qp
cYWJceRbOLQEewAKQww8ryPbPPAc4JTAp771GM0tPJtvPNwQZNr0b7jKqXDMZnuNjM5rUcDj5631
raNf4Esr0o7gQRWxzdZYo/xO+JgaIzOcKhpvLfr10+M2qt6KSZP/YkEwEc9CguiFmyjcxQrRsyd5
w3UCZOJ06Ktg9sNTO7vZn3/lKFxNuuIUGFEe2Vr43Vcdw70FDTPyWZi9aO1V4DbIzyAV51G00TW7
+UFOIp9ppokOiXUEljHQeZDxI8YL5av557rLnOMEjwHtL3qII3IW1+nNVVs6+r5i+imtYCkPydLD
Zqb3xRIP0ArbItFo/FR7wZ6MVxsND4lSpCigj0+RwD6aDVFs4rhOKjvofobwgWTJV+8hmbf/BOtI
ukqBX7fLJpuNSDW1r4dDLNJiG4+T5dhuEYrVm7uC361nUJvvBfneVbtvcnb21YW1oEs4VUNTxwI7
rof8PsUFdsRrdT+t7ZO7R9lRFmf0gK5TpfB16R4yXkEk789Hfo+qsWjOBw6i4MYGm3iqQ2jcEP8z
+cp4hE7m3gJhlo9fEaeBJfC1byHcEaWih0xLt028/i66H5UwTRlNqc/Tj68721TJNrSQpOy5B7v8
IEsvnfMml5rqgzGfdeABKFnO7XExTrjDKXsEktpAIsh4qH6sZ6vs4D+Sp8Zx1wfRDzmv1/+s8QQZ
HpJ8uhI+LbX2I2+GufalZXSIliAZTQbxdJOD27O1eazDgrwf1PQLEYsFpSIq+ADhnIr/k7bfSviK
fry73i2ee59oBTLbjuIqhJhLt/IEqYornmVbIODF3NyQGjEQlEdqYdlujZdj0DGW7CxDmOEBk9/n
+JF5Fnmow+yVOVTW1TaQN92mG3gwtzV8nGjDGu9MeJlpzRpf1hrCiAcgGv8xIInUc85qcE5o2zaY
hXiWlxq3+C9JtTo3IJWX+g5jm/7+CiNJMyzUi7CDlQIZTppy1JI12jF2A3JX1IN6qQbqgq2JmWc5
eDYhHZBNuH3BjhK019dQOqlMgCeRtucp5kyn3eCFV+VaVhsT/u9P5HqLVj6gDus2hfqUaeb/Zi2T
agvnydNcKv7pPljbCDWUnn9JErmJj0L9Zq0Z22uuO7Wwsur9SEhuaBlrtdt1WErWBRQx1zYYq4fJ
ha8KHydgWuNKCBYRg9BZXDomyoWk3A5CQXq3sL0nnwHFZ1LR7+fgORIepD4bek+SiNKHXx93G22R
yw/B/avwy2HIiIUVrIPB58RKE9JW5aV6aHdKTZ+B7ZlulsXBYkG0MkIwbmduyYaMLmRLyxL5c+KM
nO4685F1i6IkdYLpPcUdg8zk0zccmB+W+12wJ0m6k67RmkOAZxWWr/wvf4buBd9lrDw0H5jqQStA
bVXHYWR7X1BCD4KGq+eLxjQhtGhxjDMC460M87ydj8eIhigDu1N/KojHpF3D5AXH8rCUiokEKeVn
oVnLIYarY53gKbcccSo85jpGI+7QaBMc3IFh3V3Sd97FKw9a+/9y4LOI9EdVJMMS8DbS013jWPqO
TCaZo+CcCYB0iiY61QKWjHfMPJLGyWNNHiIkBFSS6MbjlfeDDhrFIk9KhKvFQbngCxTaM4EtEDqr
bc7lYT0JCefCzlAaUou2Zb2xEN7H/4DpE+wXIdPs0KRYykoWTn5BxCwFacGxplllpR1TsnJHL9hp
kNL6BEE084jW5OiU14FspMjp2KntStixftXhd4S+06V3DgUM/WpMXgzffXDLOUtgdvV3nBRGwfZP
0x4EXb5fsuFqi2GAFXOdh8Oh2Zrk4qQ78o+AhKGYEHZhx6OuNFciOvCcVsAh1JP1pScOnFIkmFJ1
JMBTKo/gxdxkLRmA8mcyAQVrQ5llw7Jv1zwUhHj1L6ja9aKgQcjeygWs8t8csoT2W+mkLjnZhHnc
qNS1MoMFWlDuTlUJEeVoAds4YkKmxwQlRM+Uw5qV/GQ5ictzIfynOsm70Jg/Lo2nQjJ1PAv+tVga
DBpZuKLIoX9p/5hpUuC9i0cJhPdb/+b8vA2bo98z0rjX1n787S32tnUJhjjHba47oXIogkeJkU2B
eYeNqhYJi2YJlHD/tNdmM/o3V9tUDvNi/2a5Fy+n+WlX3afh4RwthBil3QkoQAB3eOzF0ZuAO8zN
NKUGWspjzsKEV1dVHevTeC9AT738jKOFiHK+ujT6IvlX6Ev9IDDRK9dQzAibwn0pKZysEeRtMH2i
neZp47Vm6W/Q/mgUJ6SOcjoRW7ujh3bWaL1xMAp+kEnWOOLQeBK90HjLhCbVwNQuvRJQJ+GRDeb6
SJ6eOsNXlhBHDH/62tH0t6NgX5trUVxBaszSbV9rs6fgYiWz+jW5nh1dwqlX+2hh0UBWN1dWftZQ
oEu/ZNFX9ds1D614GNK/RDdnCVMsCjMVUgvYRo/aaeuzgpsOKIK2cmprM8aIEOOvQrm2U7AEc6wM
i9JxCNd9sxHMVT9sSZUtXNAGKJEmrK/CNq3NutaYVyRXeITRTefH7K8Pbjy7lr+D4oDc8WPUT6Kc
zWSrchcoFCYrluEh3ljWvmfhzCf1ePV2E8cYDlKxnuz/yK25hdjjRfZjEnWIgiDOI8pXHgAo6610
T6s8hz0POotE/jHIlc1/fYHZqMD6d5g2yyfPTa2/iS8RqIzDU245444EJq5CQxqK9o7ofg7S2WBG
qfNH+xCk2fDPFRl77svgROzjUKITThwvW3iXQUILTexArNPJl0gEWfoIYnrtX6U8degKCXnZ5hWV
uWA9GLXDDUqI1T4I41uhCF7AFMt1egDnRj1J+VIJr+3bcAnz+rQCx/1V2DjtVcMgLk3iQZMRy8vr
f7KeGfAuNsCiF+28b1acU8ZDjuSEwt8EN2wwnIe/WRMbzfPjTsOm7GhNada6zV7bjkCn6T6a23GA
apU6aJezE6cImb6YAumIr5FDmUw8b78cGWhmtMUsidDNeX/KjAWUb7m2PUBQCNtG77sIHIl5e8TO
T7qq8afsSsIhMFjCc2rg0MGFFsLc4cZQfve+eas5fiowbDUswSVMruJONCNocTnqDmjllj4GId+6
qPE/l0Y26VFEuQ96bUtqS1bT29TpejGPcpkozFmyUGJvgkJfjF8WUe8W2gmBnt70nouEopgDT7il
ly3gA2WXfjBRzTn8HFFpCND5oIwaRLpVVK3O8GaepuL7Y7EY3urZj3Yyyl03/Bp3PgkIhxiciHIT
1KNPQYiHyfbY8dNir9JPF8VNE/HH+MakWnLKJ3m+hVUJd3ibY4/DO19dImWVR8cK9IJxa6ESrmLT
UawfpWekjQMWbVqwYiwQVbTx50K2aZA+tjJUYtC56WpYZkO+qApakx5qkZpDtXKNsXSZdC6a7MOG
lPEWBDo6ekRz54Ij1aRnmJaLEE6A/Jmq4N8RIyw519MNBa1F3gXZvcOGFAO2HuF/pMVq6HZGx5qX
zCIf+fewqJp2TdoJkYH9MdBY/oVngutKD9gBZoSAMeqqjjXit1S6CWThNY7h/tLt5Rxp2PwLcs57
QdxKJuzjFD6hD7zVjLaBqQB/6Q9NyAiy++2JWkxQ3kYjPC0doJyGq04RDwSiHriROTe3TlJxcQXw
u3F57HP90PL3LIAgcaoT5mSgNA9F8iDoO8gJCA+Xz9AaS70k92lQbmqdAEenEMlie8yMh4lySm1p
I0kl8yya8f54kxr5kYr4QSGpjMbOZLFiIkLjoVjq7lZrX6ay7gUo8nJxCf36EZffWR58h9lu2tN7
Si5/QsGbyFtxlFmCQVYeoXxdVmKN/Qx8k67p/pYSgtRWya6uCvxc5MTmoaNASGxBjNdQ9MeReu4p
shNizfVUuahuiHpQrZHRm9JLaKKLFvyOgF0S6xVk46Lh7yVoJnKzfzT4pXnMFVa9BguTAR8mak5y
lC0K9Sgb/pl0cGk6ewwoFcxX37gE8ZjHtsL5xGg0Nyw+xx+xJstqqDfesBu6jx+zTormNTDLfwL6
USusH0HcH0SMdgAQon7ciq6LZUO/OUKtbn2rpx+e4/r8k1LznInvWI4JccTUkgi7jNRiC1LKMBR/
De+a9kenIut2lxiLxVhjjIK0k/RRV2E2kGQnkyq7McVdMSZX7yuW1SMZnj2NJn2TBdoidc21hIGL
exerCt8XKQsogjipCHLLCNzdRP0Hjy2SdFkAfB9WpyhNTtOV0dXiIpKmKrJ4NO0/16dJNUZ+zjtg
KWXFGH5JG/lLW5rfrrdUcIKYxcOPky83vKoR82+KVAr3IS2XhcdqTmyUoHwlE8xrYFRMhrv7DypX
LuAypmEgoujj8sf1Uatg5pTZT+LK89JcalJ2wccuonBrYgtjFGgNXr5QSgzZrOElA3aJJrha7Lzw
yLHWELS1g5fUaOOFlhNuwVS2d5WT4VNjPwYNnR0lrwe8DQc6DUaKNlLrPAf0gJKxexJ4yptplJ+s
ZqTK+x2pPg1aa3nUbuQOsXb/qUkGDPpP8x4QU/NxKtyHGrj9T6UZ9CqI+EzJaOHtslDlwhQTCx6H
8l1xRipQFeS9KtKuFUmWxYEBDEccmCh5JUDIuY7wtufcNUyfkEZhtY3od3t49UX6I97XYBHyQ0oT
wHI+99i5c/eS8/d1FxsZHb7UQw4KwUSS7mm0TPtznP9YersDHMUdOOMFRMRvT5mfL2WODe2/iYhL
hVwMkHHMcxXgM2JeDwzaoyXw5FQ4mM3/LxuNi4HnH/YkzYjXwJ0AdzfNfvh3AoYNl1uugELAK4Ti
sJT91xScW/L53YJpIpherYHeYNn8Fz9HUollhBeYUn6Jv0RCOjbHUMa+fSxCuIPi2zSZZnuw0mDU
6t/+t8j91/LxpPTCJ/BheljKl9j+05vD9E13jEnTkO5h9W2gjSXczCNQQ1EPmiUSMaItzz3PcS3C
LheQ+DaTJvKs58lpaP/By/U9HGriQEgJwiQm/gWlr5ziZKlIocFNynceMTCabglBPfSducoRi3rx
UljUsh2HHAwUR8QvNH3a0PvKaM4LCH3RLJtn7mSVFykjxDx4U0ixJudpUfOVc31biCkqTBfVYoWf
bvoy6+dVf/cqgGOLm6vcivE3Gn5l5SfOgGctPFrPteAvJpIJVzsFsRqWN2/4xBENrynnuObjVvJS
s1AGhNueN8qdWevcE/21QbAaJm99bOwy35V/+V/WpCiLr1hAcrgkJnXP2NMb9zajF27opAI94P25
Usr5hlRDPjMfFUlVlC9SmZJLkKdfllu4k4Y3Q7GYlB5ZO6rRFY96nkX89J+KzEXh/4Lk5v7hlkm7
qX8Mo93O/3QN0yV1LL9FYJ21whU/O6TwYcxgUXKVSlozGBo9YlBpR3obHXBf2F9MHj53wl9Ew0oK
88XIatBHvw0VKBArrYN49Yc1P5PpCvczA8F2VeHuhaWtdCJ12jxO3p7B5D5HL4cnBTNOLBTwf0XH
zfKVOfzi7S+je+QJCFWz09T+N/gKcv+vRtenZRcYIRU3MAicuwjHUKRV3cdAFDQe4BsYjog6qPeJ
kua2kXJC5cZ+B4lmmiXiJTc6JloPfmu3Df4nUw/qWgnvLp+64WNFBpkM8dzkTgR3I+HAhtZNKHNE
2cjIYStxVcr+WkYnjabv+54D0RLxUiLmaInxnrWdk4rPjAEApUDKTymRtnQLdhsGZi4UZJ/02C+x
+6v1k5ZXy6yC2sTTqGJf+wal0hGoGUfbrcTrViUdmG7Zsq14X/m3bp6nNcJqyAxpVBY9a+FEpLdG
W4GICt9bh/6mQohgBjZ3sgsBQ6F3x80LyE3tOqLpmFc2JZh5JiUAqtoIUxbpbL32iFJ9y/VMk7fR
A8rTHjpXima8we+J8FXeQYlDfUiytQTEnGZ7ZNIP4+X6mRwW57FnKqstgI6LGYmPKwKEESCF4ccd
fnX35fFeKh/GM8OHU/w3gir8UjoHKse07NEJJXsJWZHWAWmTaYKvoUSkgbeJq++CO8XnOc/5aMm+
JDkM+GHZsqhifm4ZL4X43Jl5dHRlrWUeqie93lJXzMnv7otVgY2Qb0+tvmowXIKyl/w/A/ZdjHDA
I640fdbdXuleMLxqIlabmtkZf8pcNXGyBKUZkOab2owONt/NnS7TBPIdAZfkuF063dZ7UsWr8WYa
/qriJxST9OKJfjT0fxJXhbpd8f8GkpTbk1/epppuazBbBT3EAcrHpYbuMd2TBSYGtsatKaALD2v8
1XMjiNB1LnV0oeVNfCi+tZa0gwaghosRFj/SsEkldN5LsqyA62bbO6/UMzi0aEVgwma7254rmvIl
uNKJQRZhjznn3CoVmIqMdoLLNxuFdBhrLEuoatIAR3/ZrCqUKGGBJRqSACnwcHOCdKZU3xCGswF6
C+T8m1qiA1Z/InwJPSGADWVige6d7w/e9HxQ6o0QlAS8oAjq/1zeS6g/CgRHJm0E9Iuevob1NZyD
7Bmot8B9lb0jZBeWdxOuiWxXOj64wDbNcmGgkhC4G8SCDt6W/jYPFXwsg5cfgtfIelxX3workDhl
tEf9XwctIk9pBnQehSXiyOm7Yvwn02cdFpkx9YeQFyM0/4zSs07HrxLnckZnXOWDB1grOwSmw46g
93Rfkf4Or4BM6yxQl27mdCXipFSatYkxl9GbZcRojKzGAB15TvflnweHx0LSAay99B2wPNFBLHAb
E4tMlUI1UaGlJCQPCe6IaZtr3wlXTFiDtzMz4g1cEK3cHJgOMm6bycokvQmonCc622rwFxF0IvdI
qn08QaHtUrrzoCFdFYVX6W+gUEvNMdFQfQFdGu4iF7InTinlcnFOW4k8UHBVOjBWFgoFhmpzRvfd
e6Lmcp1iRrkSR6isGW8i2QY5AIlo4jTTYfIU0hfBoHQ8fUjOWS4QQJd/YHswN/ElpYl0RAHfI4cN
22FRynBZaLJKCYWoA5HCKFcgHecxy4J0UTHi6KTvlGBqGDZq9Xf7x04MulBHociy2b+wXbXshB0N
wwRGUSAa+whdZhnZluchqOc0heaPDk0cAhjf6m/BYI5vc79XnrKVMUYEqTXrmCbXkXoy2HdB9VcP
qIXIycVtxxSNEeiokRRXH+WiXHqM9+u8P7aMTDwNka7ETKzA6nRQeCrB1UQWAG4cKRlyEKEY0VIM
Z9cdyWtvmSEw9DZbVP6Uk5sGZ5mRqLTO802fYoNCYJIPNNVgC9RMEZ3ky+RPg+uT648ONCGNEWVg
PskdHiT0rXhGE+jcbHk6+oBerX4FCyxLKeFLgXJKpwIFPN9WUD9Ka5dkT3jieqmjeAy3I18BnZBl
lBgLo7yZ3NadMaxLUbQ9MXNwxGnxXRg2sJZ0IhsnD2Ia3yu8LaHgbgKSojTeVOuvA8Ig+1tAzEnO
d82yltjGcA0ZneOLUaO9SSeyVuBocVEUPqYAd2JiR+sWDBY4zpNi1J3YJMEEjS5yh3OeFew12uLT
txowdlQIH+O1hV53FColBJ944kZtYZXVUvCZsOcX3GBBw0fQiMUwZ32xQ8SOJ3H8C5djDAmSQyNp
zXeqU1TT4UytH25BBUBGeoSLs2dwk8vPSNz1t9DoZm50NLne2CSR/E900x4YtLgOlwIUGoUtZfT/
BdGLDQhm/EfIL2X414zdltufqzYA/TMJGv+W8dEzjKzoH6OZseK7RAIfSofBQ/udng3od1wP7Uug
qdWdQoYHtdgtquQK4Yhrwat5/Kis3vCRCrBGSwCNonB1WWDb/SBclQaZUHyygCGRvdsdCnPDdUCW
38pP3zwBLeebCPxdMDK6FzjA0egOk9+MG0Ppl6KHO7n8wQIhR6/OR3+MS9hkjIZ6Nk2QncIT0Md/
mXjvU/p85SZWnnH7LVvfHowZ8zTkT68fMYecdF4fM3EGrgBEkO8/jOCrQEEYD6hWEhq2zJUIrQEF
0mA+1rRrV5/D8ZaIX6F/TSwU0N49zB6e7lSYFeuPmT+NyS5MoFXEDFYS6ByIf+R86PCy608j/mlI
b13hrapvkY4T/Y+6XHXGn5ubVFE3LXhKHSfeR2F+TO1uFseOxnZZferqI7ZP2fgE8CTHW95dVPj2
7Y6eM5I1WTYWInSuNEP6Mdw881LU55xhuLwAiI1oJcfzUp0pAWeFQMbiEadeMSUhXvvhVlEVjvcq
vORCzjn9J6n2iDKV+hcNYuFCATsZHT2Yq+RdZeMid90sNvEh9++MNAxZY0qsvvVqdUPhbaA9KshS
s/AnFLhaGiIhYPeyvuSXzl9J2b8k84+edrcMc3bKabzXDeIjD9fYktPlUpYxZcwyuL8drbr8KPh7
OUIjUVyt/DQJrvrJQVbymVN/xegTOZMc3QqEkHCbuhuHdRc5myXxVezCyUePRYtOTa3Zekem9yug
S12H6xrp4yADGSk5abGDso0PXzn5ioN7K2rHZ1ZY7qsi26guSCRdJDqCxcF0EKoyyEBsJdEbPmBZ
fMRgVepLLW9U5Y9/bj1SblADNhwp2n817ImyIzez3mgEMXU15tDsk2BwGTdV9+jC75AOu1S98/xT
6pHt+uKqyTUS0y68VkEq5/hojW3nYVt8GHTaRRz8aJEQXCFFxzToHkvgifQXJXqDEbdCRHcwRwsV
YgtQqovKrC6Tljp+kjy/x9JrnAYsyHoTiYUo/EI5nITf3hr0X1fM6RV7gl1WO2oNP2HaXsLsBBvv
bnLpiqCYJtesri+Z53Jv/5PJoxm5SOdSe2aGo4ioVliKpDOWMci98T9RA1ykbWX5nvFYlgni+mVP
k1beIOPDzBmyTiA1TQgrDOUVNcRgOEFLg3aL1HqAfWiaPw0cSoWuqVhi3zGBjt8UC9MLs91C+YdK
lHPdHDdFwQ8wOeRLQrJplmtDo+HkTRkZD4rEuPyVxm/fPcSdwi5IlZWf8Od7AaNxlb2KDEd9tnv1
gcx2CuEO/EjI+0uqp8l80fRErIocGXq7Mt5N2ZE5ewv96DiSjOtHmxCajBAgMM2YL+6sbJtZTsOj
xbumHOWh/SrdpWx6W2tYB3SijGs2BxaS9nSYiRSTESArRL//SJQtIqGDDNHznmStOcmwtDu3aozK
1Pg1YbC2iD6P7QUhJB4J1PV1uiDeB20Py48L6sqdbVyfFCASLrgl7lZDH2epP+Xn+A91nfgMQacM
S4yu0DXxQBKSAkVHxBMxG1DE4TAXFxL6N46u6ZchLNvK9mGN3+fJL06jUlvAc4zcV2Q3b45vBsOw
1qYhQS1fFEtc7HU/Bzlo53NvMaedo2srIbo39UPTTx2Nhm4/xFeO8JxyqTIHav4xv6kUGxLdsXFh
0bhTQXMUOPvy/hxBWoMgPTH85Khh1EFdS9/EqTKnDkkd5TTbLjXBMSwCDYSeYBW8SnMFaTLnN2qi
YoV8BdkSDZohOgu0tLO1QE8n9j+LED0yu1PkonO+pe3LAGiO/Ml/QcXQKMYrFW965lTvHp+QqO15
dwY2JNjOm6l5ReFFNP1AU4ami0dbNaD/J3OjRdhRGmFb0ffv85vkfzoOqQT3qOFRpK/gxAWSxxD9
3NVN1yX1E6dM6imz63fkD89CdmdA5RonymEDoFCB1MaZt+7OIRLtDFxJuEXyEXYvmbZR9zC7v4Fp
EA5k8IwYzSm0DfxXE9QP1fFPk6252hi/AaVB59gr1GJ6JS3G6gdbXsHMzFeojOK1FuwtqD0j2zuQ
/nLFV9l4pNXYNCrnEnEomTiT1FeP1qg8D/5bK9hMot1BK+3iCljS4Mhcis0EmuBXZPCRvGtiwKFN
bUwpEsYgxZY5pGWuLVkUz/hPxmDjpk8s8FgtuwnLYDJo5noMVyv4o0HL7AFWDQA0dwd7HO12KDnE
NE5BkvLbRxZH3eMwndbcX79ejB8VwWTTp3aGmgLbJqck5gHMERoTQ4Ww5izXVFgVvxAt9um8Mmzl
CzI54gFWNMxytkdm6iq8Dht1FVbLbR18d/LaQ+rY2Nx0LtM/anGS/nBWEhFNZ0ELV9aVcsEKBhvk
PV30bj11EtFghtGypCGl4t/QL2N4MungpVhtRRdkLLdz3ot2hf7m4Y6XrD1Np/iYfp1/TqcyJLYG
siAPhbcTuHX1EXtqBF4kWOgJPab+2ppLEdljG5P6F9pGhBriyKgOEuywIfOHY/I02uHY2/dzdSJR
cOwlvAG4zqQb3Qj9Oo8PCcdkk5D76WhcaQ1R9gszTxHa7FUguDDAxZIzvjbxFpsSU/pc0nTeACgL
KiqBlTmnohy3cnV2EY4wJQLo6urrELNFQRpjf5NZisGnxBbrMFp/QlBAi1MQ/rNQRdIqomGIEqih
A/PGio70vBaWYnluUeexMRhP2JWs6cwYA2QiBdmy2PZXkXuMlVc3EOGHWZmNlMxwBBtcZ5+YXPek
pBznytnMMuzqhq31EcB6E0CxLMZor1Yvt2dVBNRr2jrUSsbB+AQy3DM74HMVNwRs4XnEUSTDgIh/
E2l+vHXr+c6/Ixa41AGzkHNDSy901HrDKcL/KdTfpNkX5r1CWPSAB+jaIpX5k4c5dWget9DGW8Vx
owPVYagHFEqolg7lW/Nf1X7N1UFgCLU5peM6A4kY5XOrO5l04Q/5dpQdHSVZv+ID4gJqWkf+QFhh
mYCTjCJuiWGS8ZG2WNP29ihSWF/mMIbhy7+K8kvYiHigt1xmWlEEI32J+hX2ScpUlqOD9kMax4pJ
M2sC+r9V36ypT6VbeSjTFUcgjsC4I2ns7yb7i0ikfejEwQOK8gC/wsQwhy+P5Dbvq2EYFKylNYJi
6uwbfW5J3XQYBLMj2FKWpA0Cer+9SPRLxQUcI9NawRhQ6bfKdmedXY1EHpo/gsNIX4VjQsReYxxH
Dz7KsHWnJN0F25DnnXp9uplQbiuQyifRDSqlZrY7ePqvb86bX52O/dFspxCacFIXgxVBsa+Na46U
pPdQXqGmO/E3NxV0QB4jfI1YgByWX/C2+oUxHqsI6zg4Us3/sGf432x0RI3Ao803dJjDYQP8mNZo
763RRbLB8yDTQv7K9DU8PHi6fT2hmMUrDHcd2csG7SB3kq0bZ047GKK1GIn/Fle3SS9gwER4ZaCz
8oULKiI0oqi8qnifKg9VohuzqNRjjDk9Pvf0BPUePQGbAE30ZkGCQZY71gl9W0hYp0OrkUo7ontT
198eSBPhPuTr7trtchKvvgbsW8x13K2PeW0hSxAylzRlRxW27Mx8MylaJCHAWTK+YKDR1T3JgGlA
vNDbZoBA5ZrblXZEj62t+vzS4iSAoA6W8cSHG9AyruilJ0fKRw6iA2PwTU0o3aK80+Eq58Fdppu0
J69AWGOvZPNmkaY6Ip4vnCTZ6Vn6SeWzNM9O6UZiWp7MGczhEJxLx/SZdlw7cpl4L4AADrADmQH9
QO1EXwGGvtBuCoKFLYplBEP6CIV2BuaW+Qu9D12+YIOQkNmhl6fuKtFpMy7fQFGl6xMaPO9bjlAA
WjjFQFvki7FOxhp1nPRp8cfjISjsgGDLYDVAWgiPhuAgtXGLVftH76rMGSl9+4RjoW0ZKZO/0FEd
aL9MxyOnqg/jXm9XHhtyvVDkgyniNSJEeZnE524b+s6ns+gqcqdStzeHJN+Y2qrCJBX1gPZm0bGg
N1J1p4J1vGZJow8ckccDbRWdqCL0ZLIeSe6Iu2MMDFEA84ichqU9NZdevW2YFRzbfeCeu88Abf0n
Z+Jn79p/6GRYXLGVx075fRbWvCFLOAvgOlpym6dMPmY2DdzthTZXt5bLmA+dOKdvqMsdEQyEeqGI
gys+b97tfsTRS9KOtpY+8MBROcEm7BY6evgV1HIY4AgsbJRG6Uqh2UBc5MZkVGAhGMRKQ+9xoS8V
3ExUlw7jGXfJUXQ6tW7PjSO8xj1RCRURsD4ErZEA96nHP5Gf6nEDZ4IjXrzNdhUmLLCn0QK27pUh
uY28iTHOvH9FPxrbe76eBIWc/fbwtsms0b/LdYUGciVeqm2vYuLok+UP7jMlYvZWbbeYPW3jkxKG
hIkWPYYFKW2lkhk9khNgnGCSj61jaQ/c5FPcFDqKPao75FDZErKBtm4xzrdLFpWy4BiIQoZnC/qA
/MsEeDbwQM/9H/MZk7QxpROQ6MJMBywKZwPI9qTNIplZ3PQQLX2xlSGSNYQ20TkxBy4Z82Vl5S1g
u5dnLjF/h722h5gebWDiTz4a7Oin7j0hRqGy8iIRgH/no029ROgE1F03zC09d0y6JP1uyXvq/7XJ
wpsDhPGAjasQSGgfRduptzCSf06i72KwmQiDVWhvElMdeMZorzmP0ga2JBj4POBjASJu5oA3RBMQ
hdyTm9r/mtrhoIwgDaUdfTifPji5WOqzxuporCva8FiYcIbEZzIKYY7TBRLpIFj/IOBZkaMhmJ1A
ptzrzaEDhFENb6PZ38b4PV3YIHzRqI1W1iu+IV1lxwtPQ/FFDrB2IvNBxFTDslzcLFI5jQD8vI1z
Z4K7yOFO0iczovUX2P2xgcJgI2JppB9ZhR35IomWrUKcU2GILj3quahvavI9/W/cL4V8gSDPhufj
Dt6pO010oumYYx0kpn5zFb874+1ZB31OtFE/HjoLJKix5uCrAUm6mBhuYOXYSDrpWVmvfE/V+EY0
MSiYc/wTgkVoN+4yrtdoc1BMwSHVg7VWbhTpq/d/u3xJAkElcjKy/W8UM3Kyr88cfcxtGWKnfzB3
bVyiAjDAQijR/tX53zDYAPOyAGW7U7uLgojtrTXeAnIJpii1238kndmSo0oSRL8IM1YBrxIItO9S
qV6wUquKVQKxw9fPyTs2PT3X7nSXECSZEe4e7sMjJiLqxbvAvGl5KHl/Nq2T+1KLiJbkhsT9mOgD
cCDaq1846kJ+sJcyscrCN/fkFcAfyuSac64Ua9oAVCbSxGHnRPoCmYcw8K//ItKBc2yLr8mJUddp
uUDgo4A90I34uUw06cpQn2nOzBUbRvY6DgP4qkMEM20iqvQ8PYTN/oWNIHXoIK14OBAgb47DoFhy
vpFmVWsnNtP09VUPnhYuCZ+Cihut5gs2uiEIE3i+wsyddgczLQVbtqrkmAVjhUEaeky8PKamhMKg
pySXMC8iyUhQgTXnAzzfO/2Xm98h41vx60BH+YFjYkPSk3vEDSU9mG2c2SlyUcirCOfxSb8p45K1
uUjZUtkw6cnkL0X+imNId/xsTMYTicopR2wkjFsW+ZTx9Jjo15UYYhxFRNAyS4uN7S3UdqLZ5BlV
vAr6IjwJfrhEKEs2U0mryU0qkquSrJLwN+AnAMA1DGFQdsqM+hnld4uQB2s20Yygg2LgK4Lry8hw
Ic0hI561PGXQgxEBP/2TuCDJKaFCdT+WcMZn4oceDUVDh2ekvqiJxSDtQFooOn+J3Yt44lD/UZiX
e5nfL/iBDnsGOn+9vPWEVqm0SLEyYUZhKsk77Jnp5BC8Q3anzTYX+TcMTifbRr2wb5FPQUDY4oOW
vVkJmj9vfwfl8uGfXoSm1vTIOF2iVHfa5F/JqdhzFkoLOGcl6H3ZPmsFqDR9oLFV6m/eXKqllHym
Pv4d8H0V2HyDfsR2VXRp//Las05440yO1cm44xC9tPz4DC+J2JJoXabVXIVOFAN5CITZ+x/qeQ1o
yZiX/1hpmsuTBXxpMWGgUIK68FRcwxoMQ7DMn6D6YIVQ/EQ0QD8EAUUMVlNW4/P6wzrX1wDHPF88
o5hR6A6Sb59yYq3RdcyGn/GLyY+I0U1IBNKk6rm5oy669vsT8/Es30X/lUY7eYkfOEN8HIb6NiDo
qJgHLlLDSUDEAKKBReUbwVEogNjUQN6T/Rv2XQdCAGeqqLbchhf6jq3Y4vPk9Gy3r1q8RFp0HUFU
Whd6vp0g4kPHvBSN68p+H3trzQAqzDjvpTiXJBz67Hsb0hpRoc6swVFESDwjwsl/ch4WbkOUMaQg
m8kRUeo3n08tbJlLez94wQHH987tjvbOqO+SH1n+eFL2CPMIfGBSK1le7GvLtPgyYW5ixaakFyV3
ZButSGkIXNvb5neWvGF68PNwhoU4L3FSXUzOuu4U7gR/gG6RCd1bGXuo7/EZ8a7JRUMyKBOA+Enn
TFXv2LURs1s381ztEomUThNJzH+TdXhiUT9weE1csjaIyN6GN10njdxH+dV+0wfjPCflUyfMfWRU
VXWCnZlhB3jBBqs7kQvYuma1+zz64vtD4LbmgxaYxLf0XquuJtiK6j82DSSLlrlVj9mR/EZRvg1w
nmcPncl/OLvDJtjsLGe+IzyK816YqwgzI7e6GlPtJHYtEcIArve52RRVQG5CPkQ8TDf+gxVEh1Tt
yCSBmFFchQURFG5kOP349Smwc582H0TvDnsbbt4z5o/2zYJGB5Gtm8N7OrgbvXM0hTPaSKZ96eEB
2vk7IemU3qzws5u1T7f5UQEuOjL+7Gu/ky+K5aO6jS54XbvRJVvjNHlhAMvcg2ThENnidoDbs+KN
3r4QQXEOHrr/RsZ9mVi7xfESd/rO9LIrcwobAJ/XraAxxU63/amPdM4cFZ5hr9/pDWrDXiYrKqe3
6bZOfIQZTYpp7HNJ5rkBwdqjy30vRue1ZHahWOrvGWDpntk7ptGzryvwYfmlYgc1TVkE4U59LSL2
PGQdIeV23jGpOR1wt2SfA9XC/NyvMK/c5civc+qEFaFLGNUP1H9edcZGGE7XXPqi7NL6GckPwUkb
p/pdoh+amRdMnxBdJ06/Ef66eP/g2AIdofYrwNHAlb9578fK79T7exH8auAV7UKKPTA6HJZmAe/g
jJDSiOg5BBbGXjuHNeVIKma+5e8cH9Fmjv3aZvg1cEF0wfvIjx59+monXFWbX/B/ZLw15u9nFevi
HYBjM1sxYEaZnOsbhL094Nw9+2KSCHtE7L8YxNgYMPF3Zn+pMhqfDpAYMURnQlEaZ2eyjmgaaQFj
kl/75GojvcjnHdjTy/KSFQIac65+Z7ixTUsqhHX/2UzA6dmJ0wRxjyPnewUrs8kKmken4p92JJMy
Qhcu23YfCpt3qIh1t82obAhFAwhh43/KRIbRo590xR/eTqMtFfNfd62ukyUMp4LdS8J7E7YxlKwT
WY9Smn/yYl6oFRTud5swdIcdiU43YGThTClxx1F+3zjbQjAzc4SH4HeIsHFpabu43iv1RpLxB1d+
JrL74fMrlG1g//LHS+0zwx7IKmwHZdEHiU4+V482S5Y2MAXOVwCq2+6MPl6KnnpHu2Cg1Qu6eY1O
Juh4mxsYsAiNSpS4RLmgXBtWOfl6gHmMc39LbNoFEpa8sdDEaM3OsBGsb9MpEch0DipiS7qIyfgY
QgQi3dkMPrNYWtHUpmirA4ZUP2Bts6beNnTHb0RfNclrbMqIafNboPygXg1j4srvpPKAo7/D31SI
CsG2zT0nZnnSURUbWks4tRBg400Opi12kRwprU7aKnu8qW8z+jP0pTSVn0eB6E8RuYNdVIC8/06y
rxrw9IMDYbWqw78YHATLdUkoKDFP6mnWSjxvSMPJTNz9jN1/bw/SOLAlarQMFU+BO8ZbT7fNgBWs
jNnZgP8k5Xa80cffnr1eYtw6+AJVNMzBezVfWPgUHV7NwalqaLP7U0VbU7Y/GsOPL0YkaC1VYDyA
4HIOggSPVdg3qb7GjPY+bMQ4/RQRyydaSrfaB4+5SdsRhU24bDb9DZrXgAc/JfN21f1Wnslw4wN/
i1Vx+1wmv9WvtK1Xya0I3NK39vnhtWRrx3LrN129/Hal7uWT8W1+2wfiXTYTSN5ZsAZ3zVa6g6XI
aTKb7PtlvZqQaqAz2HdoV9lKO4CJ2hsMNP91C/0RnrgR3HxyJBxEGtmlPkQ/If6eQgZUbPp2w7/q
p2CfDDVQwBvSAqlQ7BoCKe9WABGqfFPep2DGHK29CxllJ+adWFCCjXcTrBqogxlonteOo/+xuT+R
ztDeY/pL+4XdioutVCFSdcnDmYfZXFhXRONMucq+8eTpaO2peSC0wYdPnUv5Vmfq5PJZhY+agF/n
QOhXIRwl8Ziu3Gz6Q9ApRtEXVUUY4spEn8pzSAScc9CaI2sAwnjBOhg4OKIyK7webUvHtH7HQK86
b2sHjKaZaXg1YW31RDZjzOod2+FnAHOF6V8nkphoDh/NayUfrCM3pNj8qSuMLcgUbiIPVCfzVqiK
vqj8qwj4ZMYrNF4wZodVb05Q5CYV3SCEd4BKuF7Sp6JHS88NrTZEiJdIpzf1FXfwxkGJrR/+APF7
DwTEmGQ3oB3/VyaYM5JSLW51dmCTNNz3BJRzCWhvZyte+uIfQ9UmeXsRA+2oPsaEuHvmYkPczfB5
hiKd83kxV9L76QP9L1gOolEUl9Fst9K9oSCTgZcWJUKExn0jZnCWsiNSSkYXZPuTL2DYBgMaYMY4
p1kwgT7IM0oIUP76wIIB6VLuL3AQY6YswlikA/M++wz342SgftMuw+gwI6NRy2duKXmVsaTQLxUx
EF2bay711e4H4b+G7TL9RoQOP452CSAp/EW7sXOhW9VM5mSqFZ1GgyAqBklsOW0WvceNwwWIkQqM
g8iOQs1F4Kc1Ne+qvTIYVExdFVnmsIiWOTvKSpqTh4TGMfUDD8SmhLBREP6KOUROKZ2Jo7o9pOAa
PZeiH8XUM5XqPWz3AUJa1GbgXxYe4epPnV5t0uQm3/VvgNa0ca1jHDKNiqrl5w1ZRnkAlswscG4A
Zc473SNCLaR3wLKkcRGqMv8EBjzGW+u90PVFxBbZkBloMLrjknmLyosqHYjopX9HyT9ygcmDaTm9
vsBxocpkw6PQEMFAVLiYnMK+pYk/YuCBscBIgtt45PZWlF9S+BvjdVj0Z6BDAjNL+j7aHoXmCIXx
+M829h+Me/RFGt8zTAgz1K0Wu7RlKu47uaJNoy7MqxMn+didYTyTzwWJPwSjTg1D71lgNRdcdY0e
peYpncSmzMkVpXsWD9A432PSXbWWodr2T+KnxzcJ2lTjnyacjB08KqecZ2tYFHPQzjskyBFSvWrE
pZhMr41NbT62pE0RHfQ0SBMyAUL3YvohR8ZLRwMpSH3d2XehLfV9E0RrCz9O4DZpZioHEIpxCfS8
cK/ZZD/p8Kv+zfJjAlCIcniCTLs2iHftZ+RCJjPW+A3E3HTQRkMiCptygnQm1Qh3jD0PAlW1aV2Z
Zipc6LGoj0mzpL8cbvB6uWrPECmr8HBAL/TgDZeIcP/9mqwlQxa5fqh33xsCyQnxEjLaF1Lijr4T
PLaVsLnpZ+B9JssBl3R0UQiR0aqPFkIK/lvQWzd0ekwTvcVFxaaTTMCi3+jGIKBRGDpwyxEG7mPW
HWKGPAlwGIufkbJBQwcu8b8ZB7iOkC8g5JakyoId48VV58jvuev6xOSJMsJJnPob3BYTacy/Ld4/
4cyJUxXmfZXP25AUs0+LN/GMWM3chyQQLEh3CFHYvq6IKkdiMlG9S7Cc3Kt0JMwNyYiNmI+cw+hz
DG3UgJ56w5SfeAdq0rK/Gxjt9xvBT+sPQWz/R/FrMHc0C8BFGke7PMHy19UfrbgTMOfpOcZpX1eG
xRj9Buay/KVeeKf7CajU3Yyf70/olJQNuNdLqHLBA3FqEfrD4HXIx2sBS6ZBLI+fCuwKP2cNu10u
W+eV+VAqFZyexZJ1xUiBjW646VRQq5slQYPBw/WHNtunX2ZN1vUzhSjqfBBmszsoIEPkLjY872gI
hZE+NMxkkxnb5gVcHTsxdjsoBk07XugWQFOztMmZ/Zzh0QjeWQDf2xtSqd8YSoN3V6qfXSDlKJeb
GxMolb7QJ980ZFizDBPXwqMC0uvlEZVKX4tv0riLz/g2mdh25/vXlWlELCIG5tu2ZkJzeMQyTRcV
AnPGa+OSffNafaK55OvaUqXX3AKbWkx62dhfIA1emcWlkY99fwBwwr/7UQplLWsf32CrvKWUXSki
A7TZCpEA5QX2mkidXwR6oXK0+H9RLNjps4O16OPEk6w1iqHbwLsdI7jtyRwhPq01tlHki3hBWgWZ
F4hdpcIRswCjG6bgSzQOCiaTGVMFETVu5uHwdbN4WApoMZ8bFccI3a6KD6eKxJc5+5gQDak/D/Yc
p1ZrH6M3zoerjV1aKcbwtXYXkoyN4Md6E0uOzC684dNPvwOjxUgkpGNPDDShcvNXPx/JLbEnt2a4
CiJFQFYRtgalK2TSpuD6gzjx31SnMHwRAZZ1z7aEAVnKTl2nlO9oVvU2YoIkRoGNbScMi41lEmIn
XPtXnN/W5BAKF26mNCfReaD4YBD0U/Uuh0U1/JOK7xAeVcO7iA3x60MPjqKdAGUoqXgOZSc21xdI
Nczf0mLVkhQ4rlO0wKVLHiO+vtULNbzXgXp09a3PnrbiS9J2SCU3jNZpdasEO9r9JJEn6UeICq6w
IywEbyDkk5A0bYLNyI7JCptiCJwEorpYMHVbbfsMJdbuJYkwXfLr0XhssSUcSPs6mGh9hMmCj6xd
+gPc5LRF+ZLAmMfHoDmi8ddi1zqENc6182xg15vHP1d8BpoEE3+gYeavoNn0Tf9eJ+StvhdJuk0n
G0oNHKko5HPfJt4ncoVlAvmGra/BbZqukdDMw1sz0veSVm8N6hYxDwsLAg9dv5K69B98pU5npzoC
hjF7SQIt9CqeRlxEzk5IlVItbYyL8PL74Bg+V7NNPX4l/OkU2BFLJd6w8v5WFxWALCd/R+AsJn9H
MQKeLDT1amGlo23AqWPOg8+paq91/I85WLk48T5mLfMrdFo+vjSClmBWrycUxqvf6ORXppiDhEtv
iY7UpAPPGoBNag6TwZlsdWFIhcvPuWNRr2sITd0DkbMX0sK4S+vXeKR2pAhgTL56c3ibbpI+xj1/
fdQQXabOx/9QjBvfrKLMw1NM9gGBqpWhn6LRw/86V/4BjjYcgFRDwZbsHgyIGPUh9Qrj/5lyAvyg
VAGDffDpLQP5CnNvDvOGcbGIlC/2zjA9syGTLEsJZpHjgBv5meONA7HO12OLRHhmL0ApL7x0o0vY
EaqXdlqOLuENAyMyerfGhBB7/PKIJRThDBKriDGk3LG2HGf6a/G5Ucw0BuoTBQ+KAgOz2iKN6Vfw
9WBYEisX/VV1QuEPo6D6UbZSbZ8akbchRDPrBsHXwB7A67KB6Uv89I+FziMEdmyvkGP2M7KvWrKF
nChPiPA6rIpxlwHFz5chfKcf577WzRoiWi8pA6/4fU4DY0N0GmglZzGEdHhipOsD5RwrR4RXMtMo
hgPUBt9eQ6nx5+jy38aN/oQuSqpJiai+2VNGJkVodUH2iw3VACc0/Q29vtI6OiZNDRJ8po+YWDJ0
RDDMp9aINuwnuEyFGyOnfn9WH2q1smCSET3COC/oOPhgzqJjSQibo387kERl4xsxOrzQQUnLuPJ7
Ab+Fd0cD+oO5BlP4+a1m6Dssll15CoE09OOyt67aPrfOvMq1sQ/Mg91s7Dfeenet2TQYnj10PNpu
EGA2KYwC/v6jkKV6RnlNxTM6n1vDLEY1i+SvzFNqOjJiBf3qFh1UFUZGQiaN7xOuR/ASUfltPif1
fgLrhXrCx0l+VVBFvhmqCGi+J1vjidWdyIROzgEME09+cg0MrHKyaI5dTnzDI+L5jOCW4/bJooEO
STxMf71CgbQhlazQZF8H+cmGJUc0UBUnBeJ2sVeWLq7VpBlkyiZ+AgD9qDGncsQKgeHqNngCEf8b
Y6ZY+0E2JyO2wbuTOmFbNQypL4J6JT/wmQ9340dEWVNVrN8Q/mKcSxXNwhWlGuhLgsTN02L6bifC
UzqaSTgTk32B49Ae54cKt+aXq12goKm/u5WUbNEjX0Gb4crRyOJbQElnrT7oUzK0H86AJfFRok30
zAWtINYcAKHiJlMN4/80yfHwuWKYwZNle1falYGHLeMPeElw3LiFgP9wJli2TzXFe6Kn+oRRe28z
lO+fjRn+WGE0M8IfSEi5RbRzFc1tzD5BgC1BrVq8l9J+NmpbPVhbSIq7a0M9InVLK5przSIDVOjx
TCe5KN13TCcbUMKSjqEKCDn8bNNiF4N6CfkdkJiZMxQmQhBKD6f+gdSuX6SsSoqZg9vEDqVQB4fk
468kaz5ajpFHuEaePyBFbX8BwEjTXrxKz6MUWVE14eD28qrBoUijIf88jJD9hTCTUzfr/3119ilU
loCQnFAEBP4Zlfte1NWH7nwerdXJAaZpUMnS0MmLwQ0P4ZeXsznchXeAVf+ZjWt+DCfApMJuD2wP
UkIK+LajaRiw9OdxTa+UcfHpr/T+8He0vrEdNVy8ldikyl8LB5pFfyUD4aff4uOkIZafvtcyuWfO
CwzoAwIhVLXa+4Gtfd0dOE8oe80ekz8eMq2PBACHL59erjAr69prxF74Km/D68CEZEpVKqFaTfIj
tKncIaYH/bNNLPm94leHsdwhjyqoO0b2KJoKNo2XF61PzYLZxsGxx4WqrU2Epxh4oCrCzA7QtrnF
Is/ghZhH5CZRj41TJseaB6Jg5akbRAgDDMyM1WtcfpasLOKe0j84ZPo1erue+gf1ExTWnzW60ld4
rP4S3HjokNq59uxJ6lHYC7CxBOXaNDc6taR29MP4NaQ+sPBEId7NE3aLKIKUWyHNGzIxMSyul0A7
I24BqFzzGjJU4ZWIxHTQtGGnOEx6F7s5097YHa09ZEHQvOcGWt8MmyN0uFjQYJ19itWfxFyP8b+k
xQCHcGGcV2J0TezPr+9QOdeQmiwYOzzKNsrMDYaANKqjerLe2wKr58jlYmJqmdw+vdVrpmJeiJsi
9pxIjmxGSjAhs07KG8PPzoE71OK1qfzmxpc1YNuyzOUzFZMN0dS/fmJuVs89Lnh164j3fcJcFgMr
3uS/eHW0z021r8YNXj1YoRjlrsQyOroGPyphj+1hMO8Vgnkt/oc8R7pPPreRAMT+gGKJATqMBxrU
hIX0tJ8Kur+MuWdQZfuoyh4+VS9M4bGvIvhw+2l/bAkryhPEgOUhg49/Au4kbGVzGc1rzVHeNHOj
2QBzQ40hY5G+EvzPUA5PmSetbQwqQZZJh/FLXLrz82htEqmerfLckZ6oQ4gepGoyz/Sj6Lze9x6e
52hWPmbXswA4ArSSwcgzBbCwmUgT1C74XVd4XToBSBXS9RnTwgZWNtbxxSheA1vvyXR4smua3zHT
0oR8nhV1WuATEXFY5CrpgtugI6Zwrcz1vwovRsQvxnFMEYGWmCuTCxMEHIDNTxJ6LTDlnTRNy8vJ
JaIqxMeTmaBRpayJ3Vc54bPBO2LkqZBoEKJBjy8dhQSIO9dbzqEdsn+1fShPD5bEonIxxHyai+Qg
g6jy/YJujdWfVe+l91yOdpMJy3hRgUvp0hfGYPh0mvZlhBaxmLfE7RsxSqPeX1f0ynKAkckStZul
DY6l4JLeT41dYHbEyoNwwxYshSogxH6h+za1Y6DJszerr5MZWarPUZgTvfMtnqFaMCcb8A0rZhhf
P2RY0ws5GfTq4DD+kiK4GMAtvaoLENwHqPyRLei7T0cCVUg1gptAOMcGzqwQHbrdA45IwxK7IaSp
RupcEtyKn4Vj2as3SVW5itURg1r9t5phfkaJa29kbG5VtLGYdL9CLIEuTYdlmzSvhz1wdT+PDQpx
BGAw6dKKNlmhQP1QcvJ1IkzP2mAyg5v5ICSo1ZOdWI+8xrkfXAydQ0VFAA/UpaSuM4JoOx8A4vE9
7+QflVUeMWQTgkC1mHwIXxv50CprqVd9nYDcUvnVD7TrmdueP4+m2doLisSRKORAXWjhxZRJ2dt/
MIrJBnBZ4JOwwxK28SPpH42vnE/mOlUo+g5GjIRcquuPehr6Sr5B8zNxGxTrkac2VyZQMF2DYKQl
6/GJTL+6cvV+HYO30zbnsr6LJgLnAHRElXzR+SJx+mXJlyD+0GSy4xJpPWxjKXQaPH9C3pqkPUeq
gFjP42RdUeSpPia44z2GCcyZs1jQkyjqKWruUbhkn7MKj8FNhZwh/LJeR3DSIf16BSt6AEw8o2TL
URi1Cw5BRKqcwiG0GGHePeqaORY4Ze1UBAsrgj1StYX5Xof92uQLpCSiXCVpcchavLx9+KWArhIa
GhVRiCDdL+hbwJ5r1FicQotT2q8/wYpuI2pdjj3sjBJqRGy50NIZs4pD2LrCX4UolgoAzK1V4rGx
bLQFDRCGtJbu8fn40wRwnwguOVXZorAsBwSERKSL1z2N3HYGVN9+BEdvcTJhzTDtseFE72AI4YlQ
e02WXO6bK7tzvCedj8BVCFU+bvD2gXjpDmQ6tMk61z0kTxT/Cfse+8PbrxDHYTES/MGL4JkTc6Xa
gtsEJA7EG6lz1K4MZLEJASHSX1KJG/vhwQjKekJZRPHKL/q0ZqNo245HEM1zUFKWYIVo2EMeqOIj
ymSqtgvE0MiKN5Riavx8c0cBc7jbAwRftaLbtEkF6oXvZ8IJEPpIgXC6gKzBUBr7T+Pe3HRyogcH
/pLeEig3pVS9GYEvxMINMrAFAzKfN+FIiwazLjQ+RJXg2Kp7qbHJjY3ZnmGQ5HinD8dU33HfuYb8
IedL2tIs3eJHhviEDwD0BT7WS1y4qDVPJdeC4pTAWqQdqG7NKTNrko8RZgnSmPt9vyQVfcAruXGE
ibPhhfriwwYinA1Da45FHW81Dou9stJ6j8MVfSFhRdRNID4wFji0ctLoLZy3k3MQ2ACCi5TOh2UB
0cgOjw6XxhgHlX7NnQR5kYMVzx5xyGfyndp32vU22bYw7k++HO8BZx3LhqtEi8KfQvtehEsGLxhI
krfQ7jsJ+Qd5IV8HViAsK31KrTv0ebRm6lH5N4FEZaiePUPyjPfaRDQTtFdQe943M/Db1s8SYIyT
lkON8Vh53ZR7j6nFcOR3E0XHw36CokAn07LR4HBXeG4IMfndfjr5I9yBH9jP/KHtpecLShqLy8Sl
/QX2YCom0U7NeyEW94MecnI0ny0KR+Qn0pMHQGUrnYEOgLbEx/FCmpB0NJ/naNMQWqb9DqtkZp5F
7/VEPsWdZF29Ht1KFl0g43jqtv6Xr/B9BphaqY9ZilYcHSwTOkAunWggFQkc4cojFu6cNRNYstlg
+EKJJWRe2VcoFQ6bCAsXiAPBGFPhv/BbFf6SplvdigR31FWrkLfqvYnsM+9YANNU72UkpIFjBfXB
kACq2Cx8lh00XSQhGnMlq2RocYdqOUtqODrQbqhwVa6dZKNy2uI850gRrrr8fEpztD10FndRpTQu
3pY0PbrJC+1TGsqgE8esuGh0hSGq2YLWV4EHN1ia5IXIb1/mq3woZ14kEkpgYbz/dneusLG17qZo
dvjTWawjsMFoGoFOwmYsDJBGFadTNAJDwTR/S1kEU1SodD9ID2ys1Rl98mSmBwYjnnVi971LcHgh
f6PHTCy2zxXEh2rfYa9AARRWlwmx/5b+QhtADmFV+2oWQr4aw94gVni3iOBjSEf9M0X1JyqsJkbw
dKTX16QjU1KTN6gOg1cu/EqFioCSLJ8Xoc8u+qQU0qN7AFRS6zcO+KGhef9VtBMAIrtGzyMOfUlZ
gWRPLOQWQnLNeIeGyYTBbNiSLk508yxcQKWWtMUZ/bFQk7Q+kxcAVQwIWNgVx/MRzY/O6NsaEpJL
EO5NLfaN/5LBg5hggxMb9njU3ke2CC6AfUOCGoO1o/GnLKO3BSHjVe8Wg4EloMvlgeZgRgKQi8yS
nyYxRZi4MhI9oOcP0czEpGD6e6CcQUrEDWCbwA+d6+TYynLR7UUdA6b7XFrxHcPSY9qQH5UNHiMd
JJLAe9rhkm/E6iwz3EHRs/i9zhnupkxERmjxL2+d1tzY67jFwa0ZHnIsvjB3jWqEn5VYrjX5Jpmb
Gp6zr1GEmxabMR48SPi4O1w0ENTLEhpOmkPUmVBMfNthsmQ6kTf+v/e3eXAJ/Lm4Xr2QWqokUYot
ib/MY4FV48P4QqCstGho9BnoHAKHO8enclKaCUcs9o9iAxF/nh40nwPEMvfBeupcetSEEJkESBvT
XE+25nkg/iA34v0LcchNTtF4Bs6bm9bNsPGCsmWmxa6xqfSEyRR+GAjSMFNq5/xovihtavPfUgEE
YRSTupJHMyZbmGJWEV+Ar85cD2sJrZGYIuHrNnueKQ+I84RXeBiPzOigv8OLiAsI9J3UnS0msECu
5SM/h69tIl5i7bUbbirfmW8AVoy1H28OY3RCg8+I15WjjZ0AUpiDEQiePSvbAPghPObvcNEo7vkO
WefjucAoCzcS/IunQG6Y+PcABIWrSRBBFNHiHiMjkzjpaSF4r2C3UGsw7/QieozoTTzvkpnGreSe
M2H3y0vHTwDJ5P9kJhBNJfM9+LrIj+Zh3pF+GZgtVivWKLcM0aWSz1texdRhLXKvQcpZuywn8bWZ
KmNmlZMcFPOXdy1CnyNqPhcpJ32UFYiSrHlgRRL1lMteBydi8AgzD1toiFPlt/iFYceb3BEnDFZV
MMR4wVyg7EFS2d+NPVtYdsGNPZ8jJeYXjE7KImJujS0ACgOCno4Nzy+OGlQLaKbw/aB24Esj6XtQ
glEBchnAJ+CukkT3Dsns8pjaZI8vCG8lJQr3jgXNbUalwBdVWawWjB1uRcxIOpjmoPaW7i9GRIsl
SxrUnpXcskwo+LA35ZDgH3D9554yIFN69MQfnVFvsUKJs+Y28Vz4i2CXmHTxcyLCrNlm4Kw7n3uN
qhtEq+RFZ+6ZsbYOrSVLzw+oF3GRwcsFqgZAA+csZYYbEIuDBZ7vgHxgDjUdFe0e+xY22w9eMeby
o7os8Qy5Li9ssRyxcLFcBqzgP7hG9BeMcvCECAJl1aJOfHskBIyQ25GPxheLOC4RM6GRDTNc8A1R
OWM+C2WCaBPvkz5lXxGFDoMkPIr/9lWHSJLRWhfF+qP7erMVU6vF2qZYY52Oa32yMYclUBrfkM9C
BqElXo3Je7Mz9ZP1woH1rHXggyeCvxnKQnavwjgju780kqNaAsKufxnWGG5UzlwV31vWfey1TLJN
o2WvkaBXmPsS1rcxFo3K4p2hlE80gdvB48LidiJCA58fthgmB9ASd/KaOGsW42g4GSHbxoJA8agn
DIOBR5FtYmJNEvkvSj6IxMK30h10LUIKfifBs7VdDBdKk+EeXCKRz884uutxVoPTtrOhpMGYFsi8
39MfSD8CDnnJZeRLaBrgNqETFkRZGt6rPDBwSJBWcR3DDaFzLalmpi9ncyJw8tfcUqG4+CH9DEG1
Da27aL2aQxMuiQkFMYaRn0nSwW5CR5XC5LGy7PV5hKW7jiDJCZh3RtS9buYx8lCY/Olk6mLehwKE
uzqTdw30IbFCiQog6KiVW5l+NuXJTas5MJVCYN4EQKy7qGJ8cZr5WAlY0zW7hlP8xfYuxfMhcgFU
FZK6xiUJbbvCN1x54d3YfP4hB54hBHIZaHQUj9xtAniYtCN6SYQTT9l/ViQwOP30X+2WP59zupeQ
bzNijRHUH6puJnZgqRNAERQmDd3vtEeOiwadUASkxP+yrbKEEFVolqn3ZjpulxleO7MXmd6Mds17
tCYWCLPAuxN2mSv1zAt1wApfkv3naT3eF6bvD5/5Mpiu44X0a16wCID5psLP5uhPMti00q++mnk1
TxftjJtc/viwuv7gMTs1ZR/nftwUspMx3Nz/DPCqePU7XePBFqwQNac7JlheVNpPniMiCFxcWCvS
Ulpi94LTBEuE7/GTMrnM4Doo0dTcvBB2MdySOtsfHpdx0A6Do7nZt9jZCUgmvfH7vSHaYRZ5tvM8
LZOpu2Vd7fLzhVlgkIsV4zaOsZ9so0NNzr20NPmPco225gb3id1rr86JFj00EbNa5ZIkxO/hn3Eg
x3CvrogRYsOA1iRHlKdu/75O2oUlrTDPtSWWeodN6Y/5J0Kl50BO0G7WXFAVONocLirJPFBkU8aW
ODuXjB9Mf6zpPZu6t3XnXE74eU0PwncU3dZmsv3cys1pa01FMGhxDfchWOc8nUv7GPUh0eNf0jK/
40+hXIm/go+TntlX8fX6g5GYzuh0icGiFKcjYcyN4QSGAambHI6N/IHIh5tY4nZEBXF+H61Hdaov
A2+S115IKZEf9r3jFlv+a4fF3OYljBhoq0RvAOWwQD+1sM+M/POr4HYRMg1JRhHPyPQoVPvgJ4xv
UnDKcF2cZPz6z1cQlWGzz+f2lU9cURPA03zciatuJu5wwPwfTpI+4vkkTJKEA8KecS77Qpe2Kn+l
hZjkuFAyImVDQpg/SDb7bR58kehwAhHjNGEEqxYuE+C9RCmGV+Dd8AdxefDL/B4dKCJ4DTA69mLy
Y1l29PWbL9z/5ox+eWjesKb50I1NhcjI9KxNv5P8fAWBJ9i7GxgBCky0GW8fxJUsE9uXPXk78mL9
gDzGf+FVIcbEPMXX+kv/Np5cCT0RkOuH0DxaJhpyfg7/EpL7m7k91MX869xvhU7YvttPoPvuAUrR
PDjzzbs4uo89cP5N278elEmUK3RJZAnlN2WPthK/Mab5gEBNh7KAWQz4PRAFagZOSY6EAH7n0CzK
ZX2R9vRJonY493uIpYo2+awteP9ZG5pozsSz5MyHB1B5WLh53OwEdmn6vrAyaLjQhVywOHsg/MXZ
Tbrj1HEvQdXA2xAaiaKCbpMSfVXPJ5v4D4wZ5h8VBiS5gdIBQe+Mz30p2Mi7/M5l0gkCrsgDfj1M
a86saqqxhE1mAf5itixcNrDZYPgUNxH8/14emVPWxjzhWv/5S9YwJOY8vrHCxAOjxP7/p7F4t+oG
8YDH/NasmnKc/1AcEc82DQ7ETc3gSpx6gd/4j3Xo3GSvrTFhWcCqLWqfmh7inDD3fkXyafEcz5qP
2/g83RBlNm93wVIDv/15HZuj8qgu9mpcg6S46ZXsCOsw4Hv0F/yZfoHB0C2SZmD8d30v3yfMdD4Y
XPAkqhLZ6bmmYfnxOoq53+aX3hN1PekoKWYAD3TP3Ua/QnyfkpOxCsZZvnyh+Hykh/l7V0HpYLiD
ewevIeuEQfJrx3gNU8tT/hTR0P8j6cyWE9WiMPxEVsmg4K3Ms7MmN1bUREAZZBDw6c9HnzpdfbrT
iSJsNmv96x8Wxy4ov16b1wa9rYbT7frlvjbKsXAF77FHapaayTo3sfnZPG/dIV0p5iWx68NzJ5iC
/vrGbmeTeMolC5DXr0C9VuU2szMs65evtQSXnTHJNlsDfsGD3S7uy/OKc1b/1uysYErN8r4WjvV+
+O0v9+8Zl0VZ/t6DEtcFtEHQKbcdDkQ9ZaiuwGOyBbuM3rf5gbnCBwJ7v3z9AqNONo91EcC/cmXj
eXvv0pug4xZ2dmttdszW+XiO6kAh32B2Oq+lK8rOuVUccvReVu8/d48N1lTe/KdX8VhE/6nlqNtp
/WtaZFg+zBlhp1GjkwLm8TsTLyaSxQfq+08jHhRw/niTk+y6CPvPajo7vYaI6adsNLrKEFA2SwKO
yMokhGCBFJGb+Fdp8Kyy52pYT/y6MvHUy4SvkqcjLNJhNUzXqYITEYCa2aohGVxpuWYK9VGYnxLZ
pt8Hqk4r+dgJ/oCVj+wMdhQYd8u4DOHgD9MCdJRMlYUlG4YyDtvUfeozaiSppl/A9sXEZAlPB9z7
lUPkwlV+KQYykWaxBYL0UoAZJx7MKG4rdj78zVpuUeqf5ezEkA+ShTBuxrwu362GLxsB/r0yuQ/h
cNE1YLwJC1aB9QiUzF6YglF5RCEZ2C+BJEGZWUIXZlbAKG3cIqcAOjxq7hD1YF6NN3bHLsw7AwUi
GoYpeho3YLs9lvtHFK/VMLvkp2FTXR9/+YkpJawRdsqXLSDMxgCDrgXABxYojrlI7jfnXzFILh3y
jtSgWR47Irj6xOHU3gGTjCXUyCVUiSU7rMb2zO0GtK23uPDnTvYMQKtAIHMBeylyN63psCkFDywX
8BYmjOC9QGbyDdOYTjXRGqLmgzp8Bu135LMHWNwISI9swPcX/YyyjpsICP5DFABcf9jvtLe9DwQ8
CAageAqzOXPGj4DrcTcqAp909SBlLysB+7IBvsGwAQYZ5ENRHgD62BKaFbpe3k3ghwDlZbIpSH1Y
cg24mCyBcmwURg4+jzyaOWw7NuRMxaNsqeppsiI+5oMgLDhtH9SMvIgOWAB4C7TBAAKMT8WE5m3T
EBZHntcLHx7qiM1pjAG6hIBQjQf5fKH3KbHzJtjvCDeAm6hmhkMt29DoQQ8jiUGPA+ulbf/yfDOy
vROwM/wioYSz1jCHIkVgoWjD+xcW22yyER/rGBYriC1DSXrSjRx+bvPNxPmgPRC9f/8RS/nCUSB1
kflvUuwfa2/8b+JPEJ233AKXXkZIAVM3yMyBwNv61J3KQ7Jqt+k36+/8A4Vq7IWPNBU4eHITaIIB
PnkE10QuTkg5IXftMLLT6iPFC3JAsJV+Wds8dDlVeHDT7AGgoGF4HBq6UJUoax6M1tvG7cQQ/alX
2307DtkVeo6v86bYKvJyQQ8oMkBz6tKG0J+SbTdWTQAEHQqDPP6jL3socF+tErganeAagIMIKcJF
pVxHBfBoSAZaf6bsFsb5qSmBvCo9yYLC6hNdQSlN2Y8nQHZ72j0Rui+G3WMXIqsYDhi4nsm9qTYW
fc2LrSmcucpa3eYh0Yj2wpL1h/bmKZD4if+m+s/0x40ZHE/sx0/3Nw0B1in/K/e+e0PIqR3Vm3o5
PhNEhYeMwnj6O7KJLZDknrXafVuMVsbCTw5jHyOcsDVb83n8hIn//IkhJNOB8/RnVKzD64Ln6uIy
Qfj4GUtW0GsC7r7VQHBwg4iIsAjvJoYOYRyoG4r3TUtgWbxb2OeQptfFCsD8uKOYov8eLmTvqfvk
hz3rxQEv3DzEdwfXmhEXYeiDzsXkAqfeHSIOzNPV1G4dOg90k9f7ihyRrYR0j13sviVlaoUL4pMo
Puj/R9GmkQCsxcDml26k+SnX1IkaUQ3mx+qcx7bgWBlO/qCMR3tZ2YCM2oJ/OVMA78DkHkdMjg78
bmX4YjRk0Z6X2ntjV9BT6dfPR4pYq3Y/PGmzcB4Q82KKOtYqhU74sPH06Sz0ZFVE6IQoYbjpbCVU
YYowB90WF2G18J9Wb1VuuY7X1NqFJ9y4R3ltljzcSmZqOKVD6vZLSnoGJObr0NAj/yB+NluHVo+2
3iyipwvMa9Tb1AWSpYATA9E9uzPKU6pwtRoj2YgL5EZQQ1jvF+XG5eLbhC8IAKSCXxgSUa9v2MqH
TYIZO7wLxDNMtoqjshLpG5pgOJ431IoYxYv2XYdUa985iyolRWzOdejx+P5xXw7WYjvBaCM2RFqN
515FJ8CDiq0IbP8YG60BjzJc6DxdDbKPNi97ga1qo2GZNK48XpiczYjkxDFlYURbgin3Nc2Px2TV
5JaPMb99aq2WbEr/c/1Ew+bJ2gDxN6AIXufW2Xo68neRajPcozGp1V70kFBXcTIZuE5KFPupgy2u
kzoEu3Asne3SArszPlFp4d5g1DAdsefzBOZlsOc2cKjDpzXB8X+Z/nQnAn8eemnNnKefYIPEgiUW
dIXj1nPztGnJ9Ln1xP73J3Uwq7QZTSxpcpeDpsL9WM6HJROMhQ0fM10gj5pta1s12KQhJnMbRnNL
dBudfRACx+DOrdq4kXevrUWNQ9bR4Ac3clAthDAeQlEXyIO/Pf2YzMKZmdjndYE5E/KMS+k24dRG
O21P3al14HxxUsWQeklvveQob8Z0s0J/uqWmYr700JEB69PNTMe1yZG28vrF/O8mfvenxnltgJhM
hPO+bKENs6tbeosJ3Vyc7h6J89Amjo2DCVrlPFctZOgrLqzCpQsa/87fELAywPJ7v/tDSpSFuZma
PTbEoLHagtZjxkiMKwKQQMnioHfT4GZwQHhqEWJF/YeawWBsCKZT2i+d+nKnWp3bm1MDe8/fh8tB
8PEbtonyF/BScabh46/7i1exs7hObETZrLnKSWzJu7uv4KmnEU5m2ttnmImJ2wiTspM/rYWPjb81
C5Fn6aKbskSA4nUM2UxJf/00yMRzTnHptNbj++GKGtMRSzF7s3VBhzd0yUZhtBrA/BImqEFA9lLy
E68033ZJbDdROvR93tmt/OSgTEyIXMLdKn4mmHjM2IdqY9Am1+pWPw0ZfyCwCuwgsUy0Ew+5n/Ha
Q4iZee9bGSVrsEz7vX1GmYXBGdpIhLNGEhZhP54Z42x1lsCHxcfJKjn2ga8AA1sxBSgwLbboYPRH
BlRutctvQ8AeoYkh0i/mEEtl2xoYvkXZ9+jlvix3rLkVkw2qkg3msdjngD5cYi4HFPNMl67zvzbR
qrnx/Mp3i+hpjd71tQeNagWRAk03XZIrmCzRFbF/7HBBr82XL2s8rI8v7N5bholN9HxrD/YQGkYc
HMnFBEXYS8dXSLGf7njW426WAQmIFrEzFK8GdnMs/MahX5JUAh9ITMOTcUn3ulIdupIpheW6CONT
+iVwoiGSua31XlU7NMn2v0UV3jeCn6yp9jaPTdNaTJZFC0Q7KgAI1ACPXQhGUXYkAM0b3PsGxe7f
EwfTn1dI9B6r+omvNvcVtKvgZXfrjOhCFLzrJMLyBtEz+03HD5KcYSpOe5zRmcvW69D7NHpK1BLE
whYyceiyP1/iN17CSD/hvVhQ7w/CFeuPfCecZO4hmDBch69+l36drdJhEksS3vwPUta4zZBZg2IC
rMJ+RgJ2Bjd5j/K7pRnkFLTfr3CUP64eHjIu97wes3rJudtgeS0bvT13Xla6ejqCjgmrdrYoho2z
k25BFU14uOLf21F/pJMQ/SGkYaW/wixEAo+V4obA4gOblUG8WdjA8so01YKSb5Cqrk2tfqWunzt2
jRVU1WZHUwK7h0nAkvzEw5Rg8WV6+/hdEOs0yvzKt7U1PwBCXJnntnPEofrzVh+Kv9aVeUT0ZmfA
avlQdNCT6jF3YIg9ofXxoPfopT+4xQE3XAtCnHsPYUFwAdW1CksXa+9rt+5XUHbgPTRf1XXY/IU8
DlwaLIoVcwYUUFjlmG5tyWPELlsOma4zRovioToN64kvrFqe3Ik9PdxDcAs6qPcVZIAmi/Z0VJA9
9TlYemO9UPhAThtjte88cEDD3G6t3DCo8+dw77mlJ7g34jFRnYQtvRDC8AXaQu0BdQU3LJo9PJwW
ZwdQK5n+wJjFAIT2DMhlYdeuJ6zggk7XLUlPjTUvSSMgTXYaEsOJsheOi4QjD9MZQGPjILVjQDWL
izpC+IK4l5MbBgUPlY+BEydvXjUWWgc6NvYYPDOJAvsCBgPOIszqdaGL4pUA+fgbLDb4UoQDs1vT
3/EE6Y6wwLzkku7v5mubf4NyMRKlTwEYovtIf1HUUyhoPBsJv/Z0nl4rHFuQwJCUfCJTQNjyYfk0
NQseCsGamBINFiewb26ATC7/4uUa0x6eroB1R+bnAIkfvL1svBZ1wflsKQq0xoHopclhcUzM/teV
/SSi/N6Tu2VCJtaLgz6sdSkqx1zfsHXnfK3EoKoxmaNaU20e3EbfC0YpBCfEy1ulHQUt82fG8e70
7nTJBqPJAawK7X2Kne44u2Kve1Wiclc66ar5YrX8UT1FHGi6BjFzKlS/jwjawzHdtxdbciBZr4aN
8sXKchl84VmFhHi092I3ZP+Sdjz0Jtv7H/87f0MMbY3P6f5zDyMJM1Mo6zS5H+pocGt49af0vixW
BlBzuqFG/teUQ6RgdJquRlee0hSxKGKbxsvQ+ova42KVr8kZppSeWDNKnDfQma56sdc6nwNt0HYO
mqnaE594Xht518MAcH/v6W0YCyIHYEioMYMNHjpJf1EzTtzohOfwGbfMXpfxL4IPqoWBWhjkD7Hf
XWct9+nqb6YjvtdeNgtVXzjMH1/2PEy1v85hAqD90UxPfLq14+TG6mxlSqvWGyefsU9SqKZPjyXa
MFIPWZ1UYhHoZUnyw/lCS5UHgJ74Dc92B7IGcE7EHtVhy8lXogGFxqgB7w6celtGN2EkJhglpOJw
4JmGZwqVZbzL2MTYX1QMAkNsDwyFo0VtYrHB42HISaJfQCS3l+ySbVB18wiSYb5NjPGpW/9MTjOe
vTxGTtKpCNuwXiu27E4PMxsT7ajfVrXeikG77vbJNzxY7MH3UMExEXl8l8wjsedlvsbR9HiYoo9Y
TlGNecW+5gnO5OzuDL2m1Hp3N4nmfoxZdTqmUABImIqc5t/c1gfZinfzNQsaBgroPJTNZcsdUmBl
1Nq1PQ5rzsHn9BCtnlYhvIdYwnGmlBUzP79is4ReYxcGJdQp9Ykbhr2XGglILhDE2ACkPo4QVuXz
6LITehTuEWt8+d6Md7Ctreyg4BHjy9+1W5kIuMOeSkrx70fAdGEFD7JoYW2O4FZ1nW0hHw6U5JQR
zuMy8cd1ETugOu5kNSf5BAxlSRaexsc3BMCdDwZy+Lbc/2Y7iPvcqjDmeH+eNYMBLsua5HpxH/dm
4bF+pyGPUC1BWL5NfXYeK9GJCvui6aJ+lCApz13goaXHY4/lMtmywZOhUJly2LnymhLdiP0z+/X4
WKQKcp9U9Qv7cSTOmimC/vgZC8v3F4DXlFZyoUtOyWYCA5IFPtAXJeZ4chGD9teEl5R28LpIi6OT
aSzZn1hztiIc+3F2be2favPEMKJfDWsKcIYGO9JKvedoVscnpEgwSj++ldS1c8zdcbCbW6SUcobq
C1F8dBD5anF5GOTF67HJ48JvtmTGPJlzfw+BpH+889dj3wUzPDGXILfAsxjfH1O4EoImY+hT6hCV
hj1ftDFrjwqmzJf7Pr3gshE0O0DurYT7mzz6asDM22Km20/HSqzgYVZo8VZmNAQabM1XEvQDeYlH
RIgNjqU6WEqO+hyqYcxxNsW+WCceNpd8DZSEkmDhDQRQpdoD0B21BO0kd2eNNRjhWjgaMKJYco8p
0C5ia4qA9QqBnuiWxUni+VyH8v5hNw4d1Y7iA1wyOWSHjL8JuuS1QY3H44iTU1fd2dCosIYDBEva
J2WJxg37CEbaiF6W1aWBWg6lgzYP4x3FUCUm48sZ8459cYWbaM0291/cx9rT2SYIHmPWSuvX06/C
IsplQ2FkvgLxAFs44NEcQV0zpfOyDpI9LGhYLofWFFeLzWuduHMcsxaaQAQKgsoSRxRdmhGXiZjS
fNig/pxV2qYavwjgf6fciS40VwMdoXN2ClqIllaC8Y9GWbaVV3cjNam3jcLCtZaxxdmZGTBPzOaf
G8rD/XiN/fFwx7THqGEw2l6LF+bsA2tgmSPdZn5E7gw+b4D98PdLfSg0EPvHd/LNd5cCNZUW07KB
aBBW8pv9PoLSgxZK0fjxxYN4GH6o7b00KgIm2EG8fTBU6JA7RYLtfKgiKw4A/ZSZWQLAoybwhuCB
BL9l64Un2LWVbnvEq2tBpwv4ITqmPdQ/5e7+IwfKDliBKSwch3S9JuvKGgvixxL2pAYEbgrHzzFx
H+sX22lfb3np+vfxnUfPbbGncESsyiKFm8ciFWqtgV/F0yJS7PlB/ulC3t1jiOkyuS1D5DoG/lP6
3c021Xa6F468GvT+WsSPwV4wieDRid5DNSV13XJ3wByC1ox5bEDPAYnwfOh3EoxA1HKVps6RI0PG
1NOzE0v69EBX0G+FnYLRCvsR0R613oBKSqQLsA4xuvMfG4XOQUKiv+S7xI9W7h5M/xkp8+zDcIn6
iASbP5GO626/NuOpo51ZySiI07A/vMPcaEICLfqp/Xm6dUvMiyU38G0YFlsiIg3kWLRbMrPSIdEy
KOWZGAx576oLl4zFQzM9B0+w/xZwZ250EiV3vno7d5tWiLZedbBDZBuWNVqcBXOI8O3fbUZJVsv8
ahbr9Pth7iRejVHHkqeO6j4OKYHUqQNrWfv4lfMIz25mY0vP/PP3w+OYZfuwiPBhVEVHeH5R3JvV
LttgTNWs6rD+wZUcPAUsRzh9zNLJjMyGO2RlUIs0OrU9Tsp4gm4yq/gd2HLIMphZHyre42tdVkbf
elzvz4Ud4LEX7Pganxi/HRXUOcfKW4Qsj3g72VQXRna7JJhsJmEcLUJxdffHvvkRsFvRKRbYFjgF
WYU8nPUq4hPY7a9yYTjGBK85JmtuCjgivwzHiBh/HnFjXZzZVZbk4rxhgTNyZbIKxd6eDTexM2ri
pGMImwaztWxhvKbw5rSKmFAAAhyXqfpOxWb4jk+0aljscLGazKTVvX+w6rBZYgVgGJll0FqX0qn+
QVH/lX89bBUbzUTvUZLkMF2hlRv5wqL1ohXhpnpiCj8xqn92Z1nx2wkWX6eNkzvMszUh1t93i/Rb
xmbv5iRIB+nEPxbMvHHn1WX3qWf22R0HcLSTpLP3nPXiF5OD5OeFMTEZGhYDyDXeOZvFlcYqpRlW
NTjZ6pnxr4Ve6dlac9mEJCUb8poCliZ3HJyL63kw2y62WKmwk9HyZVbb6YSvUfdS6Z6/0TZh7Pih
0BYZufi96L+GUU1+F3CP0KgjQMf4Fe/asN82qwcisomJ4K7LjJmg99fJlsPJY0QDeHuRW4NghyG0
MSXOPnWA3lDJAhLTzsMg1hQSn0jTBg8ctE+NlczyLRvEh2dM3Ik94Q+5JQxYyevM4saEuNRJUtJH
IfSbdWYsil1SmXNaigONIMr4CtB4sQQuOHDawBrAuIbB6OEWDUY5mM8iKkQX8SazOaVx+4l7/xi4
tM5Sv0z3hNI/arOAUIQMqTI/fH6wSNVKRJQWfsaNhXLqgfgrWrzW1SdcfFbvc8CkswcR4vsXwT33
as4Efo40RLLRgStUuLBpde5NK1P92KqIJ83vVFz3ZBS7MaLxbCuco/c5Ejmucyg3m/7fy08qh6Mn
g2YwuahAJpwaHrYKZsYthg8m0dt1HzVzewEkJuhIAjn/Qm2U5OdIPuPWIXWGRfgpd69mM3/vz+/9
W90Xz231hFxlfiona+jhI3GU/jkszT4Zb4XZqSSvZcIENhCt3K+NCmSisuPFW2+Fr0qxF3nUYNmc
R2JNG+2hQ8SkeUpozsxbCP59wWZ0Obc/mbhrh2gm3e73IB8Qdl5K4KypupXVLecJeIfe/fHHdJUR
r9KbCjFCtSGx4R06N2+18zdtP/eG/Pe8ST53X/cDoQCNMXJR9GCKRhDnQ2Fjt3DybfLRnUuqTNID
Bsrzv/kVN+LwZcr0xGIwDSkyAYQIN+lf+rN2BWDuOQZCzkM2zxgCMxw4s8IdzARZP/TyyC9ZU+Jc
F9GwZtwXUzZU9QeJYi7xFvANHo+tCLyf+HwrAsiyQRWGcbKF9ccbtJqFODFn7PMMgh5mXNl55+Vl
UJWBRKmMOd9cf8BaS12umxClHbAbyMCdPcFABJmQCV8XV5WbNqE344dediobWKJwYp6WEnvqy2sr
X+kxerLOEhZDYdfsk3SLdHmGsRrRBhJDxXGaTJ4J9BWE4fTDnf+c2wpmLpmToBshdLqEaEp8+fKz
bXAEJwYXoTIR5IUxIR9KdGD19K0hYp0xcZB7MYGWvz94bqD7nSKUxJjLpDQfLc77EUpRMp/BKb/u
1F5Pxj7ap4VwDc1b44uol2eSjl4bG8cZDAm6OTGKMQpimgt1CDmv8oVdFzSVOPHepO6NHCdd4P3Z
p/HsimHkrBbdKMgk7wStxifBBsJC0ICK64lmmcf+VItRIgBxJgyiyRkev1jkdv9VSiHuZNhjMf3l
BZAHpoBIDb36abJgsOsNDVPExW0Ckp6uu/ZM+G6nf9rdWQpkYlPQDpGGyvbHeB0YZKErvNt7tD5h
yJkvNhOqQAA3+v3wkewUAFgEWkhR7vSupYU+7z7q08Im38/EsEX5OlKRbS6EkvC5eZI6csajxs9b
p8QPXTa5HkwlxB69k/lsLKS/5JN9Wkdq7bnoNJ0r8NZz1KsGUDG5VqOyDkkc1mY+L8lfX5nDi6ko
QrCYE7ZVuxM7P0GG9+9SqgtIduP1VyWLA6Tl7BOr5Ly3Np7MDXOSksE7kgxD6qxR49PaNO8QiZLj
+6unSSyZEU5MtlbwC/jlqXHfTnaPI+Nz0KlYCs/16sxDntdKPGgEzBVAufIra43GlkMCLqMXnUxh
I0O9JvdSh1rBUY26E8R3944p7Lh2oGAxmOcgklGnhtv5eOY5AI4MBSGcAxrmOh0JUPw834ZvAmr2
cW1ieVFRguoqvm9QkvCRTAM+RtoGqbx6Jh7LNha3nwyVLXlyeDMIo5SJm+dYDJtGXg3JbjKBVu/l
gof2CXFkkjt9ozPTb3lU18Ier4BMNRXcUXFlKdjQl4xHmXjHhTnprBl28v5cMcHxWOIT4KCpBg/g
iQY/sTgfE0/Zzhih4rPsV6vako6kYlHuJq1uUm1ALMEbA+bWZcAxH0zIzV0ZJDO1R5SHxhZ2Aqom
BGyMDkchF6gBnsB0ksPmDM+kyX0OFqEbN5qU/QyPICvcReJJCaohHbYJFn6ZZKNjvPO7evjUEXcN
FAk+GBijiIVTCnNMgz0xE7fQQPDJ8FIkL3WEl3zP9aGky/B3mTA9Gq8lzDlOOC8mvL5T4gxq9Ge9
34zWeCMzA4UlLIwO9Vxsjoo9xi9w3yEDiFu5/UWcN5O4MUYeH+8OOaKoPRgWwnvHn3k3mGw51IAJ
FEVUknxNubEGYcM0b1tpAxR6Zykq2r83QqHseRrFosP78Bqh1ckN72B+iO/B5AHBT0vsBRoLCvKP
HstLDq7B/+G9rtMdxAz+qXo7b4r/SRsMDbNEmFjpqFNEX8mJxr25urtdPtqfc9XT81/RhJMMM2Rb
7f16FgjseJj6qxiDG4h8zuxOY6gAPBSXk1W8LOSUc9niQDghrCwoOHAYoQfeI2xvUdVglE5Jqx5k
TLtQpN5dMd2Jn8sbPgj2DERAkaqiiOADG94HuBjJOwwSmCVDaXA6GnrYFLdEkulMlKZoVD9IhCTc
DAwkdnxsJFwf1ir6K3XXYQ54t/nmDh8c1BMsirmLLuf9NkpIIrVHGAovvrjfGsxfPxcYMyAqCC5A
NtHjwUmE5iL2fjK9nLkaE+I50TBhpgsfB2EhaicMWyFMYkQ043u5U0maAYiDAaGQ/oyxrIGtD7Nw
YZSQ+RwFXwHZzDBbmbu4rjXp4YER8WP3nmw+GCP3LloZ8G0M6NFZTHHxReNvVnLYypEi4Eu1wsyX
ALQOTnjqSfhuM64S6PU9XNlRHOA68RY8Lt/0ZZFIg7JrLtkwUlgLuOQg/efUoMBpj8gERjEjHIZn
8AbXRqeQrngBZDVIiQqYtxgKIrDEOw69NSPAbl0yRiykn0kTxTjiTC9cTMRQ/FJfo7grvZOIBI8P
hgZOj5xjkBqcLLfKKg0k1JlktYoeqa5+uc4D1gMbawPnsx33ZuS4wF7ozuEl4bsyah/FHwVOwgR+
psZpw972RQ2H0ktAXcT9FoFKQ+mFBwTRqRv/AekMP1G8/2AVkVOnvo4x2ezdqNaCiTN9m2gr0O1w
lAqjCvSsqNv+yTL5M5pjbscWdVfuIM35n+rEMsM9O6m2sbR9vr8Q0rE5QoriGkO+kgSv7NYTbsjF
TGPJjqMM5hfgcdCEUTTnmGnCgPO5RqMJU3eTWzM7UtkghGasnUJEd1JoUc2qfFOKOAVCPrbNiYXC
kE0ENlb2GtlWLDbuABZ1/g5Ytknt3WcY87kIeLnHVMyqYJ9KkQIkCDmC3Yclf8Y1f6yMRkYd1RwX
E8SLZ0uOwQuSFJdbgXuLyAdkR9iAqiY34mjug8gq8fg9Tz0FTW/13Q1XVih8aXYDSGmT3JcpihD4
IcP7ar3syE7dMdL+pxPj8/IOLCkuisxoX17KVKZQXjEhYcr1O1wmu/vhdZDpZegqwEyZ1TCRB9bF
GAz+B+S0Yxb1+3bLdAAR9a11aQrENRrXSLq+TV6ft2Pp8pymju07jzoZx5AMZyYIfzzLcGxPQshp
0P0If3+j5WAij54fkAg+c02AIDuKKRaueHlCBGmsJ5rgIiIsY93ZxMVtiPWAlt2b54CO5GN+Q7PC
RpQOMOgY6iD22bDueCRR7rO+9nx2bhgoNECs9YXJPoqnxRdyKFbZyE7D4xYYcva/youtA4c4HcYL
hC6I55DdOhucnNHd05GoNiqOaPWwc6c4EMC0RrnE8gfd8GTmjMoNv2qIiuDo5z0mM+Ozc3zXJTMs
i9KPWRisJG4zrEKIqFti3YDFV/uI4ImNFjtHBiNGdcJZcRgdhs6/6WgzYX7gCjO1XYwXYA4lrHWw
ZJrCvWB8yLaRO29Y2W34xC0MwOWxQ6aGATBSuQE15dtBBCq9nZHNaPK5ZLiU+MgWqBeQL6Qe0XcN
mFdq1tFsn2FjCtkQ+RC+12ijgvQbZrjst7eCAf2WoBtWzPAyuGSwsbih2f5e9iyaE9vhLTBTypgd
ML4noQakw00YMk9d5ntJRuQz7GB/II6y8nj8YDHwQJVIEUTZzRW6MDNkr8DDWh2vR7Jl5SJwm7n5
lYasWtZ/UjtOgstVvx3I7BtxPyb8JhObmKDyZXVinufzIzxy3oU/mhWgcoTEcsW/Fv7s7KpCI4bu
T/oupEfiu+5cnOe+JkuPsg3XDEgpudnAh8Mmrd9Q5n+iyiz+aPawwzkTKPLSaAtBFgBYPrJxPxR2
vMf+xRp2XfSKki1nZHEbR8qPHw4I8IHDloHLAVJQ4wxwqAJeAJMdSMF0WiNZiPVEVh3YH9FzD5P2
kK6HWrS6I8AZecEc5GTHHsfG0IGME4wNCaU0kLDFayqz+kIVxbCXTAzmLU/aIoLY8dtf+HGAsHKf
eWfS9ExctGh386u8Bq0L89WTJDrYHvf1BGEt+sqPbiKaM2HdsZhhqbJtKTtkB5B0yYqh4BXO+Ffs
lNZZI66QyamC78uexRiBYyldSLNsJzwuuJ1IPktOCFnq3ftQYsKPGiRZPW69AUeKPA2BeYlqYMFu
f6L5JjlOGbLv4uhcLheb3qNtsJiiHWCLmET4hG8YNo1fhGy+jJYwDJphesY02YAHceKcge4wHYA/
RCukTV3oGRClCmbjHXOjzm3hOxEZsJy4JVApiNr28UVfYzTkfDGtuR/Pe1pU+J0PkGU2OXh1a+5b
DIL3UjTxpNsngjewj32u9C91FJp+btr28iKLrDTYgykCIdN1pdVS9BLv649juIGFw6CfVwnuh/N+
/j2fYaS+bJDu9KsZfNLvHuBLnxIkUhnsnShKNuq+JdRnO4mYjoB7du6DIRql4Q6z9m1+Yh/ur7NI
uL6/5HDwOo8Aq6BmTMQUCEUPEjSmQiNWguMZ5wLWFUqrw9tvdtVu+Iuds4ZFyG5GsDqG4tZrnGdx
rWkWITT+jBkGh8VODZNIvLwiIehwGVCc+QafLlO5c+NqdAiTKAtBZ0gKP3xOwinede5n1WMXAHuT
yeoAa60ypat0QhX3R4/K7A+W3Lj5xr8CUpLSwi0RpmkeYDYKQ05dsh1GSAXhR4KKf9+3M6wCx2UF
PV38bq7SNd3NtoQmOPNwgO5DtFsghw/Qd6YL3NfpcrZF2+kwfVWXQzBjbyazxR5ngPdRKIN1CA1Y
Qu+iRCNJB/uWEyOh+c/za2pUDo5Ifo/H4PJFIAyVNmBPtZNMwBUslZj1TUGMNGwXjo+IHsDpvwqP
Wd+1dkV8JHOfyxXz8/Vfe0hvb3/klM3gqpER4LYR1LoN18kSIioNHTBmW37nv/UlOw7rwosDvM19
GDHMZKVTtulCjIae197HGTS6w9RA/KIwf1RGkyLWzjwYNsVRDM8/4wfbqKG64TqZqL9MSYPgDxb7
sj831gjPifke/mD41KDl04F9vsqTzLAAOBgC7McWYFkSlfXXK9YcRdlldqPTgf7xxpUkMXn0oYzG
wo+MDIgP1UE0X071A3v1GSKnRJm2wJdIhimxQZz8y5P0HEJZMnmetR43tT2MCcbiZmp9TJhmGOLL
3916uiYDY7CQbkNnqoImkO2YZrLwKoa5sjUS+VDTQE7KuYKlM9v2p3NQhGhEvykZ9HFqCxVvRbKy
wc60ISeogd7IDTV1RXeM2FADNlkmrig7TpjPww9VLaQkHz8JISXBgiO5OhLX9wMMQReY8Z5oxeHp
P+HzAejQRt9hFYwsViw1xQYXuam5WPeAdRRGY2h3gXRPcZsDcUUzxBK3/rDvmB/jyRPjD8Ul2xSH
hQ/Zxsqi2EM5DI+VjEw9tj/GTKOEgdALFga5MjHRDMKJfVqUSC5VHxDzEtW4IazyKzJcZ3A7t+Y2
Scnz2kxw4yiOeDadUqf+Kw7Ktlws3ycK/ORHHgmPEZR8g/g1nzGxw39+DVX03/FsGHxOKOoOLdlR
7EPzoEYeMfLjUu6vQxK+/obN7EtwEI8HFaOWlBA5gjU52VfsyrjTo/sROE0MoKxEPFiAsoc/FDzQ
VYHlITvVBwRD0L47fQGntNMB1OHHTXEoR5KihiAQLoRrDDirX5I8jSkT/8rp4Vy+2c57P7NnTCgb
O7Mq4hpEB/zXZlRhJ1Zt3v27xWTU64+P76khu+MlxCzEvq97r7Q/1qi+FVz1et/Nt/1m7s9CKNRO
Zi3h4xs8A/WFVegNKtDa6Q3YY/qoXp06eBgcrYYCjMvNEBYxFlUE+twL7+NClhkpXeFnMNnrZhGc
3OFPOr2YiSQ/NUyHufv2KQE0hrGoiI1Ofzk5qpFOCy7QFZdEj1uEEJaHWRFOSFsEieUOHnMf7AI+
7rAsTqrPgHl19kvABHpHkAfBfF+YB48Dewow1PIQwqIKMSjj45bIHZuhmIrHegnVUv59rXNh2S2M
7mlk+IzkmvLW5gvtyVb4lX5lcLoTrSZCmtW9QVPWFdaclYhflojJnd+xFmMD4/WHqpdM0jETvLI0
FMkXc4vCjWkQzJJmEiyepoR96IplQBegpWfYNVZRAziMVkbO5LWeKXZXeEqN3bnRZToKHBBeBpaZ
Jv/j8NZMnsYMef2j2Jj4ZZk+A8HnLU4MMtjYqsbtUkefV+ZUWCczM/2PpPtaTixZogD6RUTgzSve
WyEEL4QQarz3fP2s0kT0zPS9rcacU6cqc+c2br7pxaZutnH07smSadAx3txAP734q0S/tWine857
MQxKKWw5Gc49A5xXqvFm/nYpve3byehYEsUlN9pc+rtse4PIlK6qp8DzBJzZaAUInhrcoj3yq9Q0
wMPrqya6ErXI1l+ZRDd6/4GsXqLDCM73Plhxafm09QquXTyUvJFujGg2VzsMniQdI/GsDd47rXM/
54H4iNR0rud6nMd1fl1/8QMDp+SKKpxe4itZl2QXXMuLh2fB7DDVeFRubfPP7D+nKjBv37x+ZTqt
XGf1vfVAb+fb7rSHxv2dnqhyzHDwgvUbYRM0FfQM9zNfp3YqjmlQCilxKmPkgGxt+aRmrZg4xd9c
okSGSaakJ6VSqqTTxdilbghwKvFwEhML8U7vatGcKVeVUnW1BIIyFy8KuFALQsaifQmsH4ZVFxUw
MqMy49Ewg8g+S84aFKFopsAp/fBPVfz4l1L/K3QfRVOvLdW+OaTANpO7TMVoTOWDyWMCFj9+bjbV
079jopA1RVkIma4ukOccgKvP/bUTyzRFPIAJ9OnawcgcvsL94on1t+nslI+8eP7QOLZa2uV8kq++
9zRCeJXXkboJoDc57zuHd81QhEXpnUPsnWWFgLFiVrvMuqK1N6e6ILEnsB7ZnOKQvrubS1PhDfuF
SDIYI169G0l8gI7sx0tk1IbmzfiB7CZT/eMAISq04iPhGe0ML4D8+yc62Y3UHpoKmi3lYmgqyPMP
+fWphy78cfwwYG8eAuF1O880joNnI93lLI7UgGNDkUofeRAPlOVFm084LW+eCh7EsPkwP1zaTjJF
Iyss02zr/GjknGlrcGeNfI+e7kRM+FQGZX7iCA5TSlJzIRYU1fPJPo4QRmOxq6WuLbC/Y0/ahqYy
HGOLMLtLWi6Tq+lVLm9+6JoocmgGFRDJYC1o/kMRvduVsveiPzc9O72qu3iVxapZQgpFmor53rC0
EgnuZKwqSwY8S9YmGopKLlpesTuaqzv8zXu6es7UGI9ec3hfqRoG/IIPE+5JMcNlIhVUjtilEkXb
Mrvk7cRobcpCS/zK7T/MPa66JJApp7Jk8NRm7w4wUcqA9f6H901xTqJ9OO/dWvFkKwKuhswoO5N5
6mYIAbKqOv7FVjkyV9bDLDAJifkz/2MHJctufn8EvdH2T8MMM4QuAwbfLvSxFEk3t8/KftU1+DEN
8kc04ADizfoDdhSag0T1nKCdaQT4MVHT+wNoYK+AJ154oOfLrcx+EsS2umgog5VR+EVubN1nynxU
Yc1eB3bmYYCnvSV5GFLsa/AgkEM0ViJPZNcGr1iuG9d1ieeluo/pCw3ltA/Uyjx6LGl4Dlm4QVA/
MilQ8YF7IVwBaHcWadd1S6AuNkiwj3dR3wxhgkCxw/G5fbjLjJEfnBWOzBnHdYHjIm2Cthb8utlB
Eef8dUeRD5cHyA3B8ucBbTULAY78YS/QVjaHm0QVjAuAZET13LRDJAp4d81CpuDTIAtKuxFQuJv5
VrFMsIfKSmDI79XiAM/cMe/fvjxfPA5UA6pEEO9qsDiVLrNbtWdjoHCH9LloKM70gZFHiN7kqXSa
gSg1tyRkIHR/6Ev4BRrys2F18GglZdsPrZHtEOQzJMi3Sia8g9a/9FG72RK9OVer8qKCYzJaEgod
Arod28hTcj+FsSmoYkFezw74+huVernWiPtIhPHLluZlGq/C2/GwA/AP5oABYRZ7Rlpkep1161JV
c/F/oHkF19zyVxIHquVibszRgQVGJWvL4X6h35i2Up1kL/eRCegZCkidWVXlQliwCzKm/q0Q7adb
f6KFxHwzc3lmQQxD7o8QFsyDXHFDB5/JL2smbFsgBnIRrlY9sRB+bv8bPtrvsncYxKDGmFM4tcyO
fl2vP1+G+EyDdwtSYH583VQ3Nzaxa2pIRqkukKkrdWyIMmqSWOOXadFF5o8ZY55wqVTDap3Bpnh+
4nQEoyJQ2WH0HK9bx4qRdePW3Uqh0PrdW0/6xCtfUmmV0qh/oh/r6vXz0Ix/CAUZLZqMu4KgMb+q
TJtpWsSTrIJijmTqUML66zikicIfRc32XT2ngs32zl/TodFvYvDqZZiLI5sPHOylZzdGrfKg/a1Z
Bxp9Qd6jcOmHh9G7Cw/YoJieGkbZzc3Huv8qBl44c7S6jm68meldgVkWS+Zj6dVi/snokA7MCoDW
X4mfSBWOgyg6AK52nz+qGNzFWOfgLV+jQ+fWXfyw3u/IaQiuaCaR9W3PDa/cGoeRkBRWpJC0WDGy
KaejlQs6KFAeyXGXD8o53mDipCyVvldrLOtpAaLfMlNElL/wdyoDjXc5plFQYWhuUGqXw1uDDzJu
eJD6jBfe+v2qHFlxYAd3H6OM/yKs1tHJ8NZv1UT3YlKhqKfkrJp8jxfz2GeMjE1nxytJJF0jS+eL
BVs+q44Sc469NcNFtO+LD5QNogriCo1J+1RPNRRCgcm5aJzqTAtgq/npGH1vP6Btug9WLvscpRlf
SVGx+Nzo0rlisGIkUU8WGcAB83m1qbeOk1uNN9B3Bmx9qe2m+ffnGdmUmiDTtEXpn0KBhMOxLGAQ
8fHAWzMoLRqY9y6VRSlX2FV4mDDjwfcmrVvOl3Plb11sw7IQPWp4R4vcZrAjUTn09oM7u13uWhzj
n/kr+v5PRJns044PzI5RtC7F+FOKYopXdV5BHt+XksxKLnlVNq3OG7cJ5etcPDLRjxdPkdI9W3tJ
aORQkBtg8pyRfN5VXCJnsNLVJ97sSqrc1NOYyhuUln9BkxUhYcdVRbxiIlo2cseo2NOi427KLUIu
IziKVw2/d7rFRE1FQxDPyzPMQCGe84dQW74dWlTTC05xEskeefuiXTfNczX7Yca0ZBX4rICMnXl/
J0kjbeDB5EsWUesxIiExtTil/NYevSrDu6uQfWcVf9sTqRQ4J8b4Vj8GUTHwwr5m/Md7LYhCjLzu
rUjNbr//fQ+Xy/qpAe81YncmPSJfz46RQ2pAG0tmImJWCHBwCgk2wBVlC3OUanJLnplrKn4g4wGa
0VOvNq0TGIYjrHChSgJMJXaO6VF88ETiWa06ZLbgyeMA18C3NfHJoTKMb5CmcTA3WTo81j3nqNPa
lwqp4OYFoVc32XEZjIcPhnaP4FLArTZKGNP2W26guxFQ2xSNbZ85mdTYYNYS+Qi+mR+OdWfv6Qq8
MXviaWsN2ylgPEqWdcULrIfA15v8sVNufHioyVSDu8O1tMP67hqweRmSXZkKJjt/4w1Kh8plxqoe
AyCcAItqhs+6aXTNATvP9v2vrpDCR7B3c56daWJ7dLgVoSCdbMk3Z5LEQ1RW6mKQbsdqirEe/4V4
2wNmYOYAJAvW5NMkRYpmJsZhHv3l0GQlN7bZOOSwMDgFUf+Ml611y1JgMlo2ma0GZTlQ2gghPlm1
cz/ncu4jzezZptHLfq1AwNlhzg69dS/1CA2aKKgkbjy7i8JiFDflOUGnpKwM38PEmG9CAZtJZOtR
1MjIIXauPyfXVq7rDqkx6Dxb03auu2B3+WHsK+TXU4C9NkiXnIJt6pVvndU/CfMQK2l8gJoTmbTC
ZBe0Vt4/Hy0uursjA/ywmVWy0fyqA1oLL5mZ/92/cL/5C/zG+8r71Ngg2x11EG4rKgTY/6KMv6cy
MUUnqzrx9nNuqGxiXaVfvM13CCWP0XFg+s8z47QXGYYztqVChCrL0ggBz4a5+1+X2gu60Bc6mP8L
BDfxDz41jTdBRl3oJKv3gCsNnaK36pRtf8H8wO0Fw5dfI6Oykj25em31ti0sx+bBl/GoWXfqZrqL
1qGjKoIW8rFW5vzuKxwhZkfmDuX46Fjff+c+mUdVmwq08rkw2JXXvThdDqaaZTvmPDK53ngN2TZU
7sGHaF/4VLjCatVDpV1xYDMofa5RIau3xnmoGDPWy0sybfWcqTOweSi5GMXRU4byO7+YqXczluy5
n2wse4bmj8aC2VcvOzsM5H37nh4AhQtFkgqW41OLBOxZ1qK8SB41Ki1g/HPMnCVKYaHaZ7xicF1I
a7CH9OeqbJd7kgyxeV4M4vzIZ+ZkKlxEVt9AUmV8rvoee3D0gEPPEsvndH95L2ULsW4oeRrs0kLc
RKhSkbxqHqDqsuemCxDIFPUd9rsphb6byFKya3tZD8V2ab/y5qCIxQNheFfYTN3UnTGk8tVbcdta
d5YlRVk1MReVYa+I+5YG5qKiU5+vmc/p7NM2GahqkkyzFimPWSEsx97w0iC6xcvgQRN8J3O1SJeX
wD4/TCqcjhWxU2ZlA04Nxnr8L57JfNtFaEw5n3aSWGdml7mqrR6KDMKGfWOp2fpqan7suuWqCR1F
s7Yuh5pgax45b2G9dU3mFdgPBXT+7RqVdte2En4z22hYardRmgrL06qEckL+wrzd4s66J7StjOVA
DP2gM3d8R7rZds8Gd9uFRsiEmO+ALkINVQs/f5urpenYct1c13/e4nx/oyOM90n0A7hq8DuOZ+xI
Q6JY9n5dKg3eYqzCpNeEmjhi5jF/KTuwfPFYzWWUufoFjWcqf26vxsg191/1lKv+NzWwyeXmazxH
Ecr0xwDiUyFmL410T5196W3+h+Y/8XxyssCJK13Lx+YXdMRcp5MJfieepvy9/ySR/LgC6I+VV77B
tKfKfLaVwzBu8m6smd8hRwxXndPcphomZ6HofX9f29xK+bz24714D6QLaQ5apAOsIjc4Q60PpCDO
F5/VhMYYjKoVcDQdUlr9xU4Z30pgtbMlxu6G45FhXXK0/+Ucsyi8GlyuT1V8I9ulFvJYjDdMaOpc
n/N8aZctREclbP5O/I1ql5mbK+BZtQ/rznZZfY1QZBYGw/nN4HnKy2F9qRBf3AIzTocG/98PswAP
QsOPBOPcaTFOdCJPZYbReit6dsLRu+mhJrh0Gri4eBLj1lv5MBN3lYo1+OnY0jWUgdajWmCsw07z
I3aeZKcNI3np4yiO/29alRgiXYX9+11EjEYHwQfZKDLtB7tUn02gROffyuPlFRNEl/YiYUHPTDPH
MC61/2Z6C066XAcylSyh/aXjMJ6WsmARLaGDcyqNzRgSOYr0/tBfsap5VLXEseBgrzvzXHk/Ds1g
IpJgJBi93wUT4ImhAVq+V5OnkeInLjVNEmtcdDBvVbfBD0FczoN1vOypnxZfxvK8vUnJihpoz8li
7PJpLDE+e8LvTnXLLUbbGG+47tdFIVWEpX3eF/xPgwurv7ncdP8a6bzZ7wGEEFBTqVfO039J5pf9
S7x++Aeq8bUi5eDcERtGXvlcRRLiVmJ1Hj+sHRv6eA+UCWQwz633jDeSs3hQm9Vhegz3zMsy3Bgw
MBS2+rEb+CJMg8XWZPvX1mauAI8Xj+fCMPV7qb2/AaOvDykO1+/FR2bYffanrGr22eL6+/bFgCuL
3qzrXvxL8MH52fShhstumJVScIJsUHTTxXdWHJ+Z1auh96+teWpwnn0MVhepWOKW2tfPBwp5Hi5M
O3Bflh7pRmRbvtZMkOnWE2Wa7Fd9+gzrWgkc2CPqub8RSwwzjIu17NiUnhsKIvnArD1gHdoXnmvp
QhK00gPrvgbTROE5zHQNRbSLv7xMny0HIaYPauny91rZrErvybUXuG2337/aBec+DIkLiHaJRUg+
O7FNbTnIuOrzmGUihEGTWjCaWUZ5nDdzlc04wo0U16+0/8WOwZg4XL+xfuFUtt+YusqHDE1r5/LP
RrJ5lzLHDvUhT/5cMd5XL2xwpwaHc0W3fq5PhfUGI3gEHrt+Gctneuwc5lLLEhQeIbkVf6G5v1ag
lIghrFCdNHQmldSYwy5D5yyX601BFfO8dJQYYTlMVUzZvLrfVbqki0CqhXDYVmoo6TX3eU7mr5OX
WZIImG2NoVCOqYpePVuOAgQSxk2mARHyimUB+vvM1LJDCNthZO916KGrKu63X4jyqYVmsK732jOP
TpcEBYRC68DvOiS4H5emKnkGueyAPYTc/18c0f9oj4kcORP21nJjVPoUGhj/9mGzhCLZkuQqRla7
W1ehelmOQ3q6d2XuYEAA6fsAiCBRBmwLzRPjB8t1hJ60J18GSW+oH6aw9yJSKnwLdy8qb/dl5Z4S
0q0lL0/7C8lUXB67DJBfj/l2HfSEDBxPYG+us6N38OZusI65MxwuZ0+DLF3EBclucI30F/du2Mf4
SM8Sy58weVjUU3xKVOSXgUEC4G0uqTFq7njIlJKpViJyKlQ3CEeOoCORjXHsdVd0C87oCPlj/XAq
ws1+rYrdiHUimrwhcPTf+uP1yic+wKNKe9SgjBeLCdSrKEnsLLaiK3YjPzpcxPNGRjet3CFXSd/z
+mxlrd4wrszykCQwrrWDIVnL/gPKJ8TwBY2tRSAFpBCetq0gkG8MCmRvmg1si+ZC6Ykdils2xiIu
4vb73vf3lHb4JFfC63vhPbSRami1Mol1943BF2skJ9IxKWFzwQY6bHmxAoGEBnZKhHtocnfercvL
BM9zGRXsSYoeO8Tu47165pnUyi1kcpd4vZmhroMYIs8Bgq5dWRRDOUsUM8/CXX30u4ZrmjplCoHk
jX5861CZy4TbbovHZ81mfwfKMfJ5FK9EhdR6qXzc9Mfgc7j9upAM07BSL0MDKRsO+aSG9cGET/Jt
Pn9XJHzZEsNkCOobKdpBHOX8LBaudtcYhzRp+0XYcci/34UzWR4YUVdIXovbhzrldEx2lcnpTY/w
3rny6tN+ZEK3gNRPSB7B78o/7qGNsbvsTcoPbSKn2FjHHfBVvZEtIlp8pFv8zu4yEvF/NKoSFBeF
qyAc5sGh2w02hGRNEw21RvsOwtqVwPW5OQvzSXbEiImRvmv9uIO0ERRVRKLM3METF08WtggrS+jN
em5LDzC/GkfzbVyZrSnugvOnBFP6m10A5ZSJoY3mC9B9LCXG0XuUs2fDKmEVkW112xOnDjRIKEhQ
zA2ylSwY4gWcDYSzA+aGqT5e5K/s299Q3UG2c0WAd9zPzoBjqbF1Y5HNLw0b+Lp7Gz5nZq63duRn
8Z2Yr38XfwZbyFRh4fxxihOd1amQ+HLIrXfl3UROJkzqqh1RzNrqxNs96appL0oGZkQYbyVVjxLt
uSy+/qF56cWciP4K4Me8FWurEK/G8ScyA4+hBKo9RxG1tNKVQpyCxORp8mpApw/B5y9UcZYGjYIB
Wa7p9gclwLEUn/GfQ9QA0qNyJrU0t6KjGrYufuiA6cuyBcP/AbUU10pclizAHIJiCW/g+OMdtUHq
sNCzaEo+YvhH38rqVaaeAOM5DfJxFUJl6SwZ3/9GJfpPRXOQkH2fp3Z/Ytc87MiMN/694kH1m4qj
3YcMiaPyEb1/V1hT2RhWt+P0nTDdf+8xfEbDYgG27fXhhA//T7Jqq7DByV7+pvo0BbaAbEMZ0sAt
AgTnoPNE98AQqbZsPJ+h9lONhbJWsc759vfAh2bDZZup9iqfGL5jlTVhxyD1i8WS6lLxGSiduXPC
eO9oGKJ0y9nJ5vMcxxc8T9Zq6BGJ0/PHZ7tUVewJH5gVdSfkOXrkg0YgO/LSr599T/2F7l9am4aO
Lz/Jr/2pkOlFG8ZnbpRNyYPzap5M3HQRKe4q+YcObbJIFNJfsEgHkt5KgcmEPlpcjeP8GALxNgPZ
yBRWbgcNTl8jHM5/K+C6KC7+CRO46hIZKMuTk+NhK8ewVZ7rL491laXnNipHJyPjnEPh+ScRMzHj
tKsaMspSY+Odh20bzvqPmWmE7u1UMyXncEobdlhXzWZz0c9D5GtqHphMtmgezpJFsx8QwaxBDkV/
po53uGQ34ZOozHJehmq/DFNToAZb7M89G8zwgBLVRCegKGKWtD5XASrJ7Ei/GaSo6Js2ImYnuuyX
DmVft01hiYyXgbSQn35FZ1a5Dlfi4LuZu7O/lLein9dmeoQD3JTMp759FVBI5vOi3cEAuH2SVa+z
VSSJx5MNqLbRMxPhnIOOR6xKxxOYnvQhpjaovqlsMbstn0+FnIIS+e+lWvfn5vliNaKIreN7T2Mk
3BfIRxLyHut5Hydxq8UbSoB7kBBZXZz+YQlYASnqlnTdEXhe1q8GMIly0pIO9eK5uP63XBbii9LR
HuKIyEkWz7+H2twcsk9uHJsf/ikoJ9vJVV7I1+PjVdu2p6bFs61Iojf/gOm1kKoQaJTQ9P4dfwJv
8l55y5vMp3/2dVXhH45//vFF2+lZ4nO8r2YHp5qa5aE1OVfewyOrY6412IbMUuP5ZJzCwA27Dh1b
67iInrDI9Ts35CwSa+zdP2z68B3tZbqobLUVi6aPV8MK066SrhZXzcj3o/vIeZXFj8FAc/Pv/GOz
O1TBMq/Z9veUyW9r73Lma2NI8hn/t/8w9RhQx44SNbzDRLB9rMRnx1ZmfB2bMMNdYryvLZtVsvPk
rzK59MnAL/nMD3LWo5L+RlBCEkt+Tys3FNzaTQm5KBpIZ26e4tjAjk5FZjli+4YV5G3/WM4U7aH0
oadJBNFUsLHMgPsOI9DM77r//pf80nXnmlCprAeoaxA6WfeOPZv2g9+xGUThPtl1UWTtkZ9/GbD7
nmu/+shNKDKPbefzahwphpbiD2vMTjKDBY+e3N/03XE304rOzr9USGzyf8KiS+XvIsJ9LWyxV4Ml
biOQ0NA/ksiCq9lpNv2dDsPRkbEP2RvYnL4HYrfQAsnWGpdRtCiFsMst4nsHMMwne3cjJRWp7SVQ
pl899KWp80VjJk+3Rh/8lrOAD/iuxlejFG9QXbuaBPvnwYugnUp27Ul7YafRJIBrZNXAaQD3EAks
kvxu2kU6SLzaCZ4A0hSi9VNUGlfrfJIN29COKJq1NhjbimN8cFth2HnT7TeZeoxdliFYN3g/gblr
1IR1kr9SpEb1V/h6fCLzRXuXula6Jp7O6KW8NEhbdjGTeIg51SOD7CQ9Wc3SQ+XDm2/m4mdXvjTf
/15OH1GrD3z53GAXKeXYEvIVYaXHrm2UwVUWhNqJzM+s4tYtupLKG62QYSHYZnKfrBset6lwA3EU
w4GuvzDf5YEYq7ymKi7m1pkDqvxd16/9W/OKLHziFhT7QSIavmY4jE3hwisrphIokK/+m5uOrx7F
dsy21SlOikiDVZUBnLGlWK44ngU86edOChjzda99PILfkG+26QwHYnv4m5J5S0dTnoBzJtFdaYJB
w5Q7zDTUbF/iGfOu0UBFgUXF+wSq6wnI71gUmJGmdHNAExX1FRgoIjXO7uMvKmOWFaYVZr10AbmP
bW1JCOg1bmpVZ7PmD/jxqqnkFJAXXY5pfcuwSnuUZUkhsKHnEA+j8Ebilze8B+kxi7aR5PCSWpka
PhoJKAu68mvA8j+e97HJZC9V7mi9w4iL7SS611owvEZzoJ549LN2SFvHaaRuBT7ntJBfKSNkRkSl
NPZots5atml7TvfW40u0pmKaPp2xpcVs9en6VCkAuMOk7oH09gDSoevpUv55lBVDkPUnP4pcKXRA
CpXJS/iLdBCbdT6ZLShcssPt7+pJmqZXsCVrkcDHQGQESBQG+EuEHU0+MnxjlYs2wzaL53M4sfqp
Uroa5fc551vdWbm1zisGekZ706ALYNnhoi44NQVnhvz1B0fKhuQh0e+AmWK/t4/bzMxBbcpLC7MA
PSA9u5g5mhVAtvQ9D2Yp9nt7nQc82nuq25KFNNtydVKmG/vNfF+HNmPnyI3Db9OxfjbUJULlkm3n
mwvnEpUFBIDMSrTJQQ5Kb5mcyg31qomLr9pNOBOPeduYo/fVtHtYPJ3EB+tCcRCrQRa3IO3dhaKH
K5vmWueypBtrF2Qnuj0vMHC8+qeQi+Drvge93Wjxb/X55nb2GgmICPPryqsX/eeamCxh6BY242hz
25OCY5ECId+d6bfKNz07Mqdh43QJqtzlL52TOQiY6cy+4VKeZkAbBWmkxyMDd1YcmVlanbEovI9F
avz6+yMySiRRhR+fj6BZwnt/hwMhJ/n9FahpCwPhzB8/p62bQ+54lP+f6+tI9DiZmtDXbu4jPhHU
q1xkoO55XpSPdf2gTsIzrf3JzLeWUQuWQ1Nv5uC6b81td6Q3pf2lGou0eHNdmc6+daByL8kh2/dl
ZfvhHq6XJdv4meF+cKIOs5tbDapJ5CQ8nDD3RLsYZyIPYC8G/jsvOrPAX6mbOuzuo26QaT8BFZ+s
ldsMxgeiqVp5RCTokKlLPdKkr1WcrhrJPklZDkXMaZxsq/JDLe0aZ0ijIkZvjUc9dareT0UVvPfd
hUBEzwup1Wp0mt0DS8NBKdNRGe6NxExpOFmoR5pU8U/nkwVCKo+2ZFvglPuq2GyfikI6n//V7L+J
D+9GOn8tT1c9Q4sHzuGuY9qbKoCKnp14Gs05cO09isoiux1pwdfZMLS9vtZNulmaCc/UF2dsNCXF
F5Ti2dFpaaywVY935iZFPmvmhbTNC3Dl3cKcQMqVPOo7lsHvbvDlZPqvatknbZqvu9Ramdqf98q5
5TgavVO8j4PhbtjYxuvekvUhg4XNP2NMPNzfd8dxc6puK1rxvk9CBeOiMrnYq5ODWsT5rH/DO6d5
DkrnR2HuB/ZMnw0Sp6U4V8gw83M1Xdw3UY3ded1eP6RLkDNAuS7reu5cuj8G7qH4eiHacVQwGb8c
HjvYqT6h32qMl4RUa+kdfa2vewUjI91YHnvoq+b6GfTnW2+1beGhQdHNrkkk/QZicEgoNKuLdO//
nUHPmBNptH62LoMIB6q/KxxtnxMMBQbXH6L19brruod4WJrOxGB+nf67OHpCALESXGWV9ZhmgopP
O5Ooqyhfbhf4C5qZP/f5e5/L58fgsaG/2Q+f7wr5XfmxmjDQirQXzT1Ao7/8nX4rOqe9XM4jzqiZ
NRHs750PPhjypFhfp5ur+2d6+BKrkG3ts51ckwISqQr1KHvPHxwgE/uj0g71iw2M4Gm4A52u6M6s
mKnC/V3KnQpw1XXfrv0OneDboattzVbv4eg0aX+ykXgHsVO4sjCbfrRve7vNFmwr4G2Ih4tgQKWU
X1d3qJO/4FGSMUqY57U+pbw5Ljm61G48Dr5N42AepD+37jOhOr+vsaj0E6td5XVtZgwsIJzy0RbN
6czqdNevt16ydHkUCdduwYNbCs8s151+T6MlnIEzDvyyzFAiZ1qSzgu6eoM++OZmw24UM6p8F/w6
3vjzFalb94e+mLUXRGzRfO4JRWubXcF+dWxp8M3deQ9LvGkmv2k8kCkh3jTB+0eN+b2/F61m4fDx
8TMLiyEUL8T/fi2D91A5iRReSLR0qaZex/oyLKVXLz0BcHTdxY19izyFZ5+DT7G3ZOcl5bybRAmj
soZek1Xp/SIthTymDG4rbCCqbU4YG4TltK3QNt/J5PMalRPUKe0UDgN9TYQzwpMFNnkf0CIcrnY2
sXCpDyy2FXZfFxS96SggAJu6fBt0rhN/lda5yvNn//Xovfq2A+PP0vHz+E86wYmRzuTyAWpHYBs+
u4I6UqeaMiqdf/xzlRzd57uxDDIg1s+5utWYs9hrn2bAPRX0IVZfZjtwv3gv9SofeMozefjJDt9d
iLIiL34r0Lu5iJdl0V88aJPxdBNiZgsJlUXpNDKoXvAr1XBB4Cn8NIfWHuQwWc79vNpwLG172JrQ
BcUh5VDRdoPd3KvuaQmv9aX2rI3RPNb7HKr7yf1z0RW0Xj377t+CtTw8OCzXHwcT0rYFDw12mdmj
60XVXrE8XAo92qgsNljiB6LK/QU5EdInq6l36f6pv1PNIA73h+fKqbu3mkXqBiWiAZfH7s1eDZms
YYzHwelWiAwe+jAGIpCpTH4K296oSYJ8Vo3DWSL55yOpyp+4a6AMrWl8Fk1Vs7dK6ve6au12hc38
sGnGiyYyFW63f1Cc8paTQrbw2hdv36ZO/JB8Kx2rrrM7zeSRcxwMU8YCIQ6x/KyYeI8QmLFEUgJ8
bt7OmfnuNgLoiVowk32XzZXfpLPpcsyxCJ3F3jyVtTAJVoAaoHUXfpawx8AOVVYSXBZ/KumcLT+6
rp1xQszioWeOspDKjinfvJ2gsUWEuHSwCaE4lZCZuo+hAnYnZDojlW1PiP07hv9bnfIKeTP4qk7N
XbRLtpVIf7mp2Ex3VMS9d7ZwVsyLcjKhf0WLgQORbe2+F1gg/UQ876Jc1j2bCQSYAcQ+0ofZb59Q
d9UlnXpC8vd2BuADDLP/kObhVArR2vfqZcf6mS2ZSeu+el94AwNmOH+8kR3xi6PwRYeA16+TbZMN
z+XUycTy1YD7nd8Jsm0IcF7c27eRRPNXbLg0QlWqp+vKzc2hesw2F4NAHDjWk1zxTr5GNj3ZPqW9
Fs650mbgLbF9sS5wU9YFbxRsAoyRIrIL3QeKmltxjmedRM7SdWxocRiiHuvQasVQLqEwKqyppHQ3
UkKDhPu9qaxflau5Jybu7fEvvRzL8jxv2zgO22ESelaHwufmVu0hNBlmZw52wHkGpTqKL7RiXuiq
GEynAjLg4TQMMjp694WmrgPjy4RXFfm4lyVFLgN+h179vY9UQ9bKop7E0ND0Ih/HYo036pVuESwU
L0ENIs96LxWB8MaJ5V55Ru2FoazFWPwrt/08/rLWsZCALmjuK1aKr2Fu2d088AjuWHi1Y6yxoOUm
zMYV3fbSL66PHFYug9O9Cw9EaJNHm1srj8BUv7lFtpgS2hdD7zA/uOKjmMFZlWQavFPkxjsFMUmR
2lKV56MqXjN2ENyVZSD7Y92t3vN16XZtXBIESc/5QnnsUAmhfdtfoujpruqW47YHMwEkulsHFhhb
VnFZDo/y+lnSsyxNe6MfVpBsZzU2pl9mzIbhWb7lgnuLJBor3uwT1jvUBWLmPjcVmzAMl6fLUmSw
sFo/FC2IqTXD1zsgeUxHl3lqzy810Gaw2/Di1nXxSYTTZwXfIn/8ca7tf+J9Ob0MRoB2z81PNlM/
XAuZ3Nc0i6jcTzeS1Xiymcp2V+QqP8eIkJT98BQ3xa45YiS42cO7ah81sVKQ0czmWPc9bWLR9Yga
L1O4NPTyThLo1i5a3E4E8T5VIptx4ns67WQ17slg/BLy4zx7G7zkBG5GDavqwXgUgmKi8GAocKqj
5ODRMPFAsMT3PZa2jw/u23fsi2dhP/3MrDKe3aLN6REpWPwSR5gdrYK7T2xfBsym8FNf9eOx/IiI
LyrbcCJYr/ta+hbPR+gfov33PTwG9AbGiEJLj4yVHAHl9bZBflpV9ZxidUWqghNcpvjHdebnzLfV
Q/xre3bbg/BfsWoExi1/WaTaMWaL9rg/9dSbunBHZXZdPUaAqEEtsBqAMFgHPaWoO5RJh2xUV4OO
9vnnLcPKttB4DlPvAmXFCLHTka7iNd5VyOwq7PjAUCQMzF/vtcy9ZanYS42hz5vP9eo38TDvqW6i
xahEkBAQXVxohtK49Kt2NOg4leAMOkgtMotq5BlCmm1ExsWnZTnGGsiYRA0eits/WQtQJZQI9zDF
ODksIiEVBlN9CX/TGRlzkNIwXMixsMoF6uP92V4EjRFd1GJdXfidJatOk17+SHQ4f7yTgb/BbPtO
x5CPNw0Z0ROw/hyWz25wOMCPyBWz7dicMf1ScW9TyT2/3FQ6CjvZ89dhsBxGJwxZTOyS90aiHggz
DOJAWG/oYroPH5n+oh2g6vo7CQqYQjiytcqr8rHlsUtPEtn85NzcNC7T/r4KP77OVunCgtvliDsv
jeGp9LEfZ76YUUNtduAsgq0KbmLoxj4Ryj1iIDPobJjY9u5fqto/vZdLItfg3nzWyiyh7gOt5adR
K3arsYzKnyW+WSlfOLF+bL8Ulg79LsuFbC/zs8ixbD2OE81Xa8/Dc9s5OhIrPhg2deMyATqelZ/+
3U19Wftn3pbRVuJS20QGGnmasucXmXamqi6QAbfEF+TxvpqwdvVo/cH/6AEoCFKfLw1zInfOsGpq
qpNx+qOppea6agATy5NpP9ZFleBwOLj00mv65wKD5DrF6uFshJl/7/If3BGjGUMS6lZrRKoAmZN9
+hQOwoC2FDXaCNQps9s/ggyp0H1s/ltfcqouLeeHb4RtLQWbpWyqkrwY42QCWf0SAhIT86TMg1tL
BdO7ds6O31NliSjfWn9hNW++F5+idlBqtFXc0msX3rKRVIvB8MoTkU9ElDbFazdWfID04/lU+fSd
rAtUFyvzqm+bLrhwwFVlTse3mO1/YjUTtmig5mSHhqAtw8zdtyua60x7ookHHsJNH2y2+05iwVHx
167lx9R6UafzijAvhO1YJMcmEWGQ+DXeubrElwEcevP9LuuW1zUr49wklX2UPPPv8p13euf6df5q
gcP3P3z7AAB2kkedjqv3eJa+LORclc4k4Frxisr0/rVnLr7kdwyOJIVv7R4tnsamndH8i3yb+tNK
uIUvyU+hx1yv+/DofuYGBq/TntZA2R4g2wIoefUucQ7lzJnjRp8sgXeSrWhvWQMhV0w/EU3lxnCL
gDiwsqYVmZxewY8x8ZGiJ28ckhUlm5PlMLIxzAVworRrnCJfAUwOJEyZZJ4/UiTYYLq0a5z4fnFp
L1gm/BBe0kY98y/gOLADlRT7M3Ciw8SyEQabbyGAfRTcZUWFzAcoF3y2UvND9WHx72unZMUkKkx3
vREMMoiUgmTRpoMoS0sDwJ3bVgSGkourrpmdZGpB9oTdkZlrJB1TkY8nr+oQsV5Ma9QG+6dJWAWo
ycTjYazFh8b2Ds+4lHI/njjgetTdLiD2KVq3TUY+8MRtGYsKuOxNlEdgdadsOIcMKt4Q2kfRRnqc
XyOFbLZA0BCbi0QywDevhlCMTTFwVZgexrrxPrxkN9O4ss/AUNXZiRGwpf15x1bus9MzH//ELeOy
Sa+eYjq3+QxtvRhDUcea56a2ZZ6jFgzecsvetPPoPnuPD3lUHFU2n9HC7lo+fHpqDv9oJ8r3L3OT
NTi4t2ydypje3WM77VmbsIxg7+K0Abtd6tNfsB4STBvQ101ZZqrd6XBXX5tgpGXDPMvmhu+BFXpu
6la1FC4FyaFDFMzWBsHYFxwbOapf94sSlbCsqwCAQR4D3bFCYnH4XH4da07deGX9wc+NPiZWOHw9
HjyNobqR0CG9+vfxpXGauYX2CEIi4BeeTO8p/sXAUD5kQzI7+9UWJlZm7B6GXC6yqmcJYskiOPtP
K3o0AkRdQR6T2zda/sfSmW0pqmVr+IkYQ5D2llZAxRabG0aEpog9CAg+fX0rdo1TZ1dWZu4QgbXW
nP/8m1DGBTfhzvOJGJLjYtMDsLPL30/6/Do6kxSUxzz8ivSru3g18dfgiCHAiLvCtsmgiMshDgo6
LvCVyKLHSkM8W2ZoLF9BGEdGyENfWLMTCg5BAW42grsO3EjLyJ8L3ShtFO8/jTxbMvUZQ781fwXV
sTAf5eN4EfF9opmbYIoIW0d43HAk8jNw+4SrWMYYVfF+wjI/6msABdwXOX4xgmZLR9kX4ObJR/EZ
EPsEWsD09/oLNxwyEZt0OTIX2uwSsANbIc1DNn3DKODtZFPkHAMt/9V5Fd+bbAqhnVf0SHeHJcbd
TqH3g28UIh4QqgsGQfREU3kGA62oNoKAihfYeUctM+VLmAuQpNylTmHJXoKOz7z9QiE04WPX0xQ1
FrXhCrImTp4QNZoRnCMwIYZSSAO1PSS2Bx2shafGZUZcG0sXSzxaVypvoC+yKFU0U1Yqamu6WjSa
wqnPKeO0iSkJgI5xcphB8PLZoTy6K6n16FaOTZzyVbg0MufZvHglUVico1cAIBABs6i/jNNY3VDu
GKPhqAd747mBTpta7lNFSA7jRQQXLK0uQFHyQaZJxCLluin8tECapV0B9Jlech+QPezAgSfd06Fx
SoFMb2uSESMK4Y4wxve29+/HZnbiwrmr9AprZE2TzxJsoz8QNy9ecUg984YRaCmKE+wuMmShwLtM
Axpb/ockb4O3x3PGeQO1sCPYBntokpFdyhE43Yz5mc19Nkzm+fHi/YV8h81GDFes+we3UR1RETdC
qviYoIqASTWnBLcx/wuNkx7fJoZoAaSltgQXj87IIKFS4uGFQgEbIyxne6iJ2gz3Py6L5wchAXyZ
ag7FdLHojtaW+AxM7sNvgt4bAlRBAvGoxWWOMTHPCHDKpoJyX0dm263b3fwSU4qbj7FBgJJCXZB8
/fJkms392grZ5yEV4xNzt3BKcDhKEONSfOM+xgtvf2yuxqn9vgjZH9l3OHmCr7MGTGNOVe4gE3mE
ztzZT6ktmA/VAQ4dzOZwXoBXQafBvkbRMmexsqewcyBokDhKZ8w6eb2vvM9sGlRHZ0XM2bHcbY0A
3h+Z3/wTpRnzA7AyJEgpyyvllmCXCNrwHhXNdE3XXJnIr0YasS5kjiOfJxyQagljLtzyVNtyr3Cd
MxnepAsUrSINkx3aQkABBAnMHvI6Zv9Ic/e7y4fhdwc1C9I6Vc4ihU/OEoMuCUWWWLDf6y9rwghp
stb9pp681uIls/s3/mExmAO7A+yucsMPbdsJyxz+mUAVLsIZM/1zqay76O+x0mvAfaV4ZLOq+0j+
buFWWlg2vEKO1G5Hd5Ev6wkEnBt2wf9aWN5+D2TOc+G4X91YWSg1S2/AoJKzmc4GxTmVIvRvdMmM
t9CdQ2FXl3zx85zpX445lBrws/l130yBKC6YstEziSh20miN2RHcA3oIt8+YGUfxYG5BZvpCgw2g
zw1BUAvR3Bv8sneuz/OKFAbm+0R7z7h5XELO38FRl3KK491Bm3tEiU/a15AUlCnJ32zL8DIg12gz
tq/UnKYMGriQ7rOCSJbqqNbrGHS5ickx4PG9PAhbEZx6oqxxaYFj6KwhSpsvd/gNIH/ShEnu++Nj
JCj7PTggEpkald/NexoRsosBVTGGSgSX4tCIMeTvYxLd7+JGw3ZnaNW4KGJQBgofPgADKQREQgqU
8jZUABfXdpb34yfLzqiY8RnR+tGLk0O/rHRkcNwGifGiEeGTRouMbIG3DtSjD7jqdTfYZnif6pMH
JFFlLTAgbZJC9WW+AbTMRakw6Jrp8zZn7LEGIisIhqIP7yI2Zf69/iMsPGaAKG3jduQZF0eUvPlp
/SCPDIn5Ejjk+gnYXDUa1z5VshWQYqF75pPiDMcYEsICYcSlx9Dwqj2SrfCStj1q4u8JGj43hBIN
UIIzjC3Mmi0/8ZDXxF1zYBnYWbBY4GmLnYFtyaXPRfVFtWOMYXX8KBueW22QX8MBc/FSgAwABB86
44kmlE1x1+2ofjgRuMUmmofSW/Ltsg1uHo6yrFMSIzAA5dWj32Eswb/BUQ0oxq9R50NeXSsTZUqF
zCKugwEk49wH1YFoWPBmYgXFd4XSCAEKzAbHDgS6I2i2NPeZMde9bsfckWoWMjWizTLOQftgRjmG
zpyXGkps91LMGS5GrmOU7OrUOMLHFb3vE/evOlDGIpETrHc+WIBg1DD6MMLkZWWQbjjniPpkMJXh
xAVQgEfmhFowQ+pWADA65YlCyMQisoUCCLSjbUsq2s5cq6SQkwwhg7ZesAuC5+sWlKeAc8g88UUg
HZLcR/Ia4K11OM+por2ptkxvMB3whknt81j2CtQPiuex+D1MU8ImqkRJIM/66xw7Swm6QBMNRPQz
8T5h6Sl8HJcHxR3nG8Zq2Ie0h9oVdlYcH3nK36koJRV6BRORK9USB/n8Nq6kqETUTvEA9af0ADfS
XPyrCChPedp4ecr1hfgdc2gmfG0Joz3hOnYVviSqmpS/z9/BArV6QsRg6ei9rd9GpiCC8OFzcc0a
ZWMjcgpJyhzMgdl+eWMuwRVfHWcAtQIyIHZFG6Ftx7lI8znJntUB0xkMDRloVC5l5NLkFeQLK6gs
Y8nnpfGuGywwkQQ/NHI4tWV7GCZYTt1PzG6+CaMdPNToYLn5cghq/6fRZXaM95GY/wJMUCx3sxIA
0+FMpahDec6sooT7+vR5SeUZIs9NlxAtIduEBrw9fIVu3ylUkwyjRZg9lMIwdxkoqYHKcJF+s6PQ
wp2Cbg6LuxXAlo6XyiMRgRFvJjxf+1tvNSt44DdFGSYk3/TgF0xa6CZLDrFNt4IcIS3V9xiViULg
CUAt6AOzLN6Ty5hzeg5gV42uvGnvK2at4UBZaSVIReVLeOHhqL+8gBLackVoPbU1SSEidz7/uVUh
StEJBJITQhjWw5I35WNNs4BO/qEfciWQEiuhT4er1PZ+T5vclwcR84EY80WFPK6eSQ/x5i3Dm32H
z2uomSG8Y9H5M7GEs4yrKxiOf9kNJC8nQvka1hpSiwU+OvgHwZg7L+TrWDfirHCqW/LEFAKzgRHc
EiQNDAdHQy0h9QfIn9EVs5eyHk/Kt2+eGNJb6jgLnhw5iLCIKNJOUCJyndjzESDLpVhY2BSlbAdn
tjtK0UmXiEXRRxrFFNPdajroMJ4kBsPFfBPLnkEgojfk4K5E0lKJmLFzH6qx1Pvct6E5ehBchgoI
JlyHYyIcPPLpSHDxuGvkYQ7koH9QmINT+PdUGzoDeDxkN2TLGz5/X8IDXEVzn+b4vq9DcBL4HVC2
5igOuOnspneYN+XExN6L0LZ+c6UvvA9GchdjfiZu9ifGskr+TrHBemNqiPUVX+MRQBK5VDjP4D8V
KARhMo9jQkrWcU6hQ4fiWHUkBomaeF35RMIUoVkM5vWWqeCjmqNArAmKuWRJMVUsvMmPryuRC3E9
VrNlOa3GZpDNM1IhnV6e49R4EzVdT/PKC/EKGaAxYsSaBxCIDhQdI05c2z/frIqimcA3VIWfSN9f
xgC9atScvk0gHQwTWwVHX18CqsInSMz4O0NnKKavbBrKlLjYcSHyIG8g7skHxSwves8Laj6m7eHW
bbCZIqsF8SfynxHhzxwT7bJCbskvcOZbcjl6t2Agia8DhNgDDFSwAhRMta+hTQlJFHnCBBATdO9s
JSRyCEOsyxeCIJ5N0Tn3wB5zaJmawwjqm0dwhkBV6JbAdFBLGQbewKBAjyzKUCihYpgDC3F6AeYt
McCiNkRL4aiPuK5ctodL7f3e5YkqB7+wUn6x5pky8xPn7BXTbkprJzOn+YnnwzuO591l9uCQ5Omg
wSVkOgRFw86JyoabzREO1GtFWE0w4oKE3Xmf9OuLvBLung/BlrsEO1n6i8MYLjGXEyRIwwpbIslJ
f34yAuV9IZPiE/Py6Sbetm7roqSAisFQfAF8S27OEupH6ULMQ4bC55CPZIiQG+wUscGqRsMqvFxh
hpCqYGNwoZIQ65BuhCO6/aAK32CvfHXv7GCN/9oAw5bBY8c0lyCrWj9VBSKdeDAMhuQNSeisCkez
wiE6jrvP33i1WDv+xci2b/77gzo8bBWX5FQpukiTklah6/13vYBORYwCFwXFCsUNHiDAck0ANsEj
7bbkA72G/4ofKfcwZVEi1vMFjLjEFRPwg8F1t4W0eiErptsQTCPN+FEkDRJODItcsc9bOb4HGsnF
0HTfDhzy3dUIh5A0kAZgqR1rG9VRU/bo3/eu8iw+zet3Z/egz26b6hkNHmMF5mO6eDE95UVCOodL
F2SJqI2lH9J6k+dMj8mEBL1bZQlO25rdH7VuASfTPbsMStxDvTnoeAHh/D23AF6imsMfbLqMZHPf
kG2cdWGjhOdPcMMQq0yaW3gF7H5PVEhzLvmUi6vuV9d135lu8/WG6qlizXTqvy8DcQXbzEhn7/5y
uCmGW2PGC/zGjO/c0MwLLhk34ex9oYE+n/DwALUy7zI8vbMNhl+SgfLzmZrYnnDPGxjBR4nQzCLI
p2SOPVME3C8S/oC2qlGeMo/psQ9jzi4d3spOHClwLGvQJXzqmNKozF/BaalIRIpT5efy6t5jIodt
Z6rfRcgQ8qDPYH4/J0YOULNAnGMhu4BmRgB6Zn8Wr+X76n0m3JSHxjXPKXqoeCBgfIglzIuQQfP3
Ixh3UNZuVEPLd/zY4gmm7ikpvqr3OFDNgvJg1EIbzTL6Km5nJYQIZaqPU2BthEU+AYYGwH9w0LcB
pBSDFDPYmELhziFDRXTmW1AbEoAz4O12hvoI9PvNQWDiCw965BBRp5CGCKC0qWomLO7tHOAXis71
g6nM5xqRJET4JYWuBXBfjP84WzTXZylSHjGubJWxJt2d9pvlC0J994A1n3dMygLNCODswAs9i9Mq
W18wjqs4HEe810N5jJyqFuXV+R+jd1WNEalxteg5mr/YLk09ql+c24JaSRuYRZRGhdADgRcioxya
AcCjmU056EEeBJGWwQ3PR9v67ENsEeQykRkanfH2HAq1Sz4FTceDyBghfyU1Oe8cMMF8AS+nSS1G
RNOH4v62bgLbIuYsdDiJ952bwHQdnJgYQIUbA3xopZtNRG11XLUzEtGJKKzxLlT4W5zOhLH8Rp8R
kK8WQvDU7BOydvZ2S9Bt252cyJYdP8YxDk1sX/Zl/CE0VuDDEg4O4Dy1esTogH2bYg3JTtK571ds
HYSPMlKmMqRWB4nNXbp4bDmq5fHmQJQR3LABNEPk2IJt4AJnxR+QWjrqGEXOEAF+5gneEGglWC+Y
z+oJHGj3l+iB5QCJlTYjMTdtXZ7jADArYqWVP8l5xs1Ies9KWAfPNCHg9WEDkGNBjsMjgGSqBykx
10it8DQ84Fz3y2ExAr33dmcsRRBLeic2fv4iKljRm/Uxw9EI2Jwy97ZV9wanCAwh4kkbj1I+Ln7E
PzmcObmZc/Dxv/KqEE/Kezs4D5256iohVntFzTT0wy6Pz8d8kdxWrcsryxzpz9O1tSZv/Hs5/wOo
jJcR91/d0wxM+Ly7x+zh5nbbmEgufNmdmPC0s/O0By9Hu/qtm1KWeOY81eexuC+GHbdurAdvzcd2
Is6ncbcVFyn+Fhfjiq9A2cteeUNZLc73Y7bO/kk0Xj1FB169vZ28woTJTTZPxb9ab2mnjgMurfT4
2nwiH8UvBNMKJBxgq/PBSKKU3ClokqxfihyqB1Dalo7BSIzl0xaXQN0s/ovr4QpvIb/mam9j9eUY
yJb4mhO+VcBhzTTLPpr7AnWDTZfYTz5FyFQL21anJQg3HhQrMd/lBJ++PmR0o4MOu4f/OlTbIdUA
l8RGmbTv0baYMgDlO59pWXAfIeNxbNC08epaQ+Y93H4MvZMJWxE5cvg8JQOH39CxkbVXYIT8Of/F
f8wIcJAXB8OjLaUmdwJSOdcHVEWJhS3iOG1O7EPK3V2BjzOpPJG57lUHdogrXw1v460oQR/fKeXf
9hORPIfdDRxHXn+xCoCKaKAxMwEUEuvh7z///4UAt4FLEc9QC9EU2B1fFIMlfV7jKG4KQBdHoJbV
BHeeAgvwAUd9Kr9HyIL/zW1GBNgOY3TPAMw5XsawJ/57Ijy/JxSMOdcJNeUAbXqIbjIPjCyK7yl1
7s44nl7/lNFpLbnEAYArudHHXrMoKJ7/fXfc/QOED1Bsl5/IM83uwSDSg5hqIgZy8T8RQ5jM09xj
fF5bu+vSQ03q/TDpCoCcSCnmO3EfeTMZpuyBbE///9JGGDMU5p6YzglvHhi9pLDZvCuVL2ysXttt
SlYSSDPvv/hm57Dacl+/vhh625RKzggOFnZMNXEogL6AGTTq8LdwRDpZGJ4ZIkxtru6PnECsgUWp
OKc1YNFsGMJWgmqPoJkpyoSOfXGBKsntbhlM8Wb2UToHuD0AaQO7cOM1bgCCS0YftQ+4oPnFD4vw
E7FbMu1lksjJ2ITAzPCkKQ+EmIgtZHhQPm6iREmXYxTmUJF+fSQZKVMz8XhuoVhk4ovxK+KHtiyd
/5Yff6gGf39IYcraYo2xfvjde5pyPLAZcqSwG/5yv+iOiC3Fa5h3kiRceKBBaa/edhGvyKagAN4b
cQdtAD4c2roYzJ6dlk76R4x5i2D8b3wwd8MR3NDJmcMFTgI8Epu92bQ7WyPcmH+O9jk/6MmaeTom
hImQKgjbONb2TI2SN1TYGUncnv90knLyCSTVaVdoBa5owsCmNkk2S26gCrbs4pqE9k6HwcorCp6Y
BxSS3ZitKBDpxGRuDqG6ZvYqh+7uokCj3mavemmeWKpD/7wjKbVBn8ZvXpC1Ud9QWfEn5G2n8oGM
TFq/RI1+OSqKRSIlCTb+HGONw/OiOGDnZ/9kCM7YFyAx+N52d6brKp8tds0L7i61DwuDN1E8o5zH
MxKpxWxlDEQb2AP8rtjCjoPoyF7E7/Abt7eoInh81pKt6fWd/vdgeX9rnxhNYCaxqx7FDs1LJPNm
iqv4e/gxkzAixPkf4gcBFINHNETdiS5GH6wgljMHtx9b9l3N/Tjafay37hwOix5CIzISFT7WgXPh
ExEgCE2XaxRb8D3lzGbYnp8n2I7QB/D52nLLqL1hbMGXInPw3awhaeT//+r639nHwBB+OZyUdwQ0
xju85Vo5ezjLxCuHmpXMdUKNYdk5BVPUq0eIcVXbM3y1V50dIAF3Mje4B+Sa2hYnJG9TxctlObk9
oyjg/x/xMwhemevnNtnGg0nF7yk/d2LsWoqY6u7/Sps3L9lGm36D3YxR16SY399E/VI2Uw5RAlGJ
kNSZ4cabiZKEDR2E4/r0rjBI1PO8RBvBxyOcScjQZtK6fzE7iDH3JkOHFdO6RFqQXg1hg+1TQt0T
Jk2K20WqYlVPeQ04f4LztxI/W9sim9V7j2DSFGVfbCUxQaREUO4Bntj4P4IeOqRtC/nL8vbGu2y1
MY+tGyLoD+7XDWJANij65HGWEi8t7tsVitiVr2J/1nVi+GRveXwu7OTucE+LwuGDfegY4uj6+3rY
5q06V6z1BPwooTD01e++bBao4IvptmZrgIJkOANMpda9M4LmlNB3cEiI2dfHVrG4oE6yRx07Fej8
okO7IyetKwJg3SEO9y6FBaJE6PrgYOmrDiAqA9+g5j4jr6Aj/pdLqLkcdIEDMo3xpvAkMmdoXKBh
nKhzQWDvU94ZIUqvyVZGE/4roYMnjuAfKcQLLp0Wr+gELLE6HzWx5B+ry0ygMoYLHkWx9/Yydlla
1Z7AkS1r7zbm6MAsHDOkUEpuMwWtswvmVrCm0ELm1oZeFif9+XBlrCrGnVSYFJzIYFH63cmOCrSE
aryGlkVEdiCffQki5PrzQqYDuEX0OHHgTvVLJ+GWTr3UfES/mrc/Yx+VPPwbHOC1YiHkdDJcQSaY
2YyKKLeL6D0p4W5hsDAkLHOEdSp6qPBBr0Qo61R/nEjqVYCWWY1bVLUpqIIAVv/8lqmkPBEnwOHO
nW45WYCGQmhL8MK54FcTkPiqPGOcJD1e9LaOaGBAKBKgWnR2kNrh0BAb5VGYpzT0HArsHrHG1sEp
wk0T+4mQJ8H/wWIXnsRf8T0+3X8Zqw4RfUZXPY5BOm9QOWhtBjO6k7ccgJIY9jb+blPxP2CgfPWL
3dPYCsADPx+FYU/86XgtSTlGlFiFt1m9ykeKA6vphrMMlI20czvXyGyIf/cpIiOOQlJoT/4Er016
jvHVIGLC7EVxBkzCkSaYLPAJ7P7rND+fwjF8Nvj2+GwOgIL45YPeYc0pnz0YRJ2LKTmKIc1fTe4s
cjZrSiVCqLad321hGBHoTV0POnG/hjd6KSKZaZC/dvJwn3PD8kEyzvRhzuffJXnwfM9OS9IEVOlY
0bf3RTuWoIpUtQfEBMbHSZLNAR0x4Ces+bV6/1wX7Evuc3HOCVAAyzRPPYKYM7TwdWkS042BODak
lYBiMjlglQ6lCDS3Z7G0YwvOk3d2JnS+DDI4SdtRgQsE6dflROXMLbwBAjMfNNe+wgJLhhlfw111
Dzu7knEq/p0afxW3wfMUwBXMaVYsyJFIWegfZUflQ8np77OAPiW/jfZ6dAMkwx/JNpWIyreut+Bs
0O+AGDivJF4idfgYIWRhQXErsTC7XqOG4Qlvpc+4nTRm1h9TFfB63SXF9nkip5Ch/FsGhudGuZpN
wX4bIzimXRVdfPYNQfaiD6rFu+NLCWEHSnD/OnIjxHmgrOgoFUKzI454WURga9QD7He9Cch34ng/
wluFsCOKN45taUmzHgvbNXqyyoVjd+LQM9eUbag+TaYsLV4yBVfSYpZ3kA9gI/r8QwEaYjXXS7NH
KNDnOQUwKpk524YadGbQnHpnm+31eoHEOWPYTrzCVNomg5MIXz7dlWBojDqQ41k7BsRjSHGd6oFy
KkWoFIWDoAcOkxgOnbkXElMfvhCQKqGe/AKDJfKz6VjxWApuoDoGSG4L+xGjuoHz/MXcECW2umAI
62F0j5z57FK2yH6+qKv5BE7Q1pyTXX0ZWSMIGDj4Cp40JwMCRDwQj2T0zPBpFGM2KW4PCjucHtzG
5vxKoW0cQHu2qJiFwhaBs0wkb7niq8iaJ9cRcRHsQytc0CIN26oRL9HtCCrgQ70bOJ8FsxMn4St5
jBi+do7C7O7urS3n7iDdiq4ne+FSOKZj27PaZVB0j9lR1iXWclJ6WwiBzXMqD6majW3TkYoZijLu
6xcLFR75dfTiQozDbWbelm8gnT+HfV/12kRXbWhoT6wn4XSNXvCb2VFm0KZXA5OLZRWzBecgWrF8
/0NkgRG1BWElHLYTjBrUsGYiz+l/nVu/sp20syx6TxWnP73G+Q/dYUWXwLHAsTXS4/ptV2t9Koij
Qzs9j8lcqYVhhc70SzQp91MjzhAotPlJ2ROyzIBqwRKg+VySOe+l/Ak11BUv5daefMjPwNShx0GF
iHOWIMRt/IQ55y5QMZhsbUt1vi+nX8wfRAFKAX9lz2ZoQeEKdYymz2nz8dtZqQ/OpNEXm6evR2qb
U2Km5uonMB6fBETIPQng0fy7gc3CbNvLQkDBuyNZbgYvkC8J0ZHn4V2DRcs5VdqLsBu1G/4hj1T4
esy8Hg5JH3GNYdeIenXdrPN5iyyki7Kd2gXZrJiI7cfInLZfAE6X6yLq4T8BYZMxjnkOQouBvYJr
Gzb7DM6pHtx7V2PLG7rlIlejy85ii6FIJAWc7194DSvPfxGZM5Ywvf1C6+a+vt60DxokYx3XXFFp
TymlMmnDgOwFDPBY4bIf7PvX9PL1v3BgYS+hQ0Zr8jOEWMLvANFaQTGM2GEBGIm0U6KeN766758V
Z8t/P/AOeZWTEzWakm/Zw4UszdUORL7gVRLywTAny8+PZYxaak2YN3c9Zpb63fIQ6duYTJAJz14q
N4FlZTawN9Hw8CRfIecXY4c30sUf0nfYaxjIww8sV78cawzicraNHYQMxhbExHyWWtKaNM2c1Rzx
zYkmfDtpaoUo1f68sCSfYpI51VCGg43kPl/w8zlsDUbpUuMYxHnJzFO2SukMFXsyRx0JaXQY8T7N
b7NXuSpxo3hhXXAlvofEJflgvCPQPCLnFET7Ug5LJLqn1HPz1Xw/TEAqHytOizi8jR+HfsFwO/Mq
+nwo3KNLjsnCdXpDc8A7iOpO4G+cBlZI8fbdKpCnqIfpY9iUkco6K97gwagjHs1hB4M3QNE7llA4
s6FNGtGEwFGm9j+HKYNcgTaeUQLffAuzVSXCA3zMsCf3FWeYBdg5vALkiboo8lD4ZgG/R54SN4Ub
FFzo3QejPq53SLuZs+yhvU5qtwFbyX3cCLe5cEgtzrZ7XQKZjIAK3BygYGHFw5jB8RWVe4OlFiTn
fPE4Iph2Kuq3uCNEGjb7fSAIzhVpZqCxKhGVGI4tn4GqO4Xd/UrTDOAJZgzMhJhqPJdH73R4dsup
tWXjgDF0emKTldmsAdT5dxzYnO071bZUdKBCVC1MDsqUoTNtATq5AaGM0hJalyqyufSA54UqMYFi
lXtg68yblEizYZyOmgfm6fdUJIHABYMv0EcSZasGrQ4NCBjVx9Uf0075xwzQuz7F3oSGm4Pwa+Hl
TtwKITts+gdxWpIWwsPTkgchaojo6QE14XBCHjefT9BXl4C9olSUCCDyxMDVrQ9WN72NyyIE9H9t
7yf+TKimEeNJPjUkVHKdNXExwV4kMqKP12LTICUASDdAaTjfTvWYLVHwgqmMgfI3qG8uLs8s0XZp
voGlwBU0Bu+24HYA1VTGTwF1CkgyP73chzzWVqQEQfwjvmy47KAuDAIy+gRsMoajQrC6MjXxTdtr
wngdH3Zlz09srUhhC6x8UuqGcGD+bLIxduO1qlMI5EMNKExEycyUOad2Smd8DvlTmBCDBWeBVjtv
ZH8Y/k5AsSHw2VDOr48ZAwN0N3T+ReO7BCUgiBszzTBRMrI5VwJWZy9gDoPyChWTQTAFiyPECqFL
VCAjK+5m1n0Mk1pu6FnUhe5hPodDgKetUA1s/8gTYCPmmsIhr/+hBOcWKT7w3I3YQMy0sQnGYSx6
zL5jmRSvnmhGmjKNbUJL3lgCwNBbD250dtRBnTuhtpYBzznlRWVFefrYDdbszOJMuRQuWwpvLU4z
7GTmgzgOyGZ+tWKHhUg50wNmW+aEAROn2A9yFIij7pAde8T++SWQFbBmi89jwCC8st29Ek2ITvQm
sY8xVIl8CWXx3bvKQdFcPZJyGNZrpEbyL2hLXlEYVezlXCenonC7s3mfX0y5eAtpZug56Am3+Ygj
IXzixPd2vxqc+eeUZsG/yBsoBHRETDoojfnPfRgECg5N2o4PPtK1m8GHjpO5JMKQnHEf3HIXZdBY
e9GKgTcBNfWEPRpn14wADN72q5owEd+i/3Am51UpuiuUIsBH7jMdKmOLLMrPiSHvVk6ItvTuaT4t
byCSpPbMt63PK/uOcMXAHhj7AsplUQuqBNQqAKayP0hfbfz13ycOIcW9Lww0GaYwCWKfTSSAs2t4
hferiBEl1ymZvwb1UpmUt5EEPo0HMlsL/jRNIErjC9S4h9dTq7bMhxqh8xl4T2T+QwItDGha3MfB
g9nOk4f1iPEPWaJy7ivW4Tm0rgwQA6XHuvQj4EkPlEo8j4SpYclwCX2yT+/PsFxn9mcQlsX/XcIM
zwUOQKyIumlCX4uYpRPf2rTEOn4dGriKLyKRGBQqAeAaw0Ggdh4u/RkM1qRf1H5PvB7L4ukl9U4u
R5isaYpDOJQ0cLlRlE06jsV2dfVRkDvncS2id9vnvHwFBluYPMaMT4iUFWpSkcSFAv62xdqTTlf4
wgLm5SeWL8ymXARk9fNXPvD4BP3msQ1YLzqYgd/PCU0ydI+KGd4v6xSuAVo6dq34iQAC8rs+Mh4r
Vj9uEwBYGH5w/axKlQaP8RG0PH4iDPoLGn7aj37Gtsp9KDRSp+Pfu7egFh2fv24Lod5avHfklZf+
d3qulnrrWaafhWMztHLKMDv7hMq/T8BPKT0tvl13SX7B8NUx025AApHjf8ckjreYCQXn3XMx9KV+
OcGQpz7Klm9t9H/YIWotrTXvOnAYmOwK4x9Bd2Goumgkzzh0NI0pLzYF90kvD6xmhrY8YkA9PcBE
0VpSypZ0NhxFjHDM9mfQJxmWTZMz8Bm+fO+xZQRUbtz7+3VCahFOt4tT5ozmyGrIk3ZE+Mwb3yhx
Q2HXpbGEKTV0n8L7ICNi7ULraIdeHWbB+xrep9Rz7BfNkEQ5rsLGngwG01SybLYb+gYzZOrKXkG5
ACeBtoIrx0Jt8r4tMS1aZftbCNxBH4V8CRQCTvXZme850aDQPXZMc3PYXnDyKt7cz2BXuQlHIlSv
WIcdEl3FusY0dnAP3pfNRcir0FIychsmyS2LCnUL9mHYE3gYuIqD9dJ35CgQNpXQ7QMnMQPmA31m
9JC/CMBmGuZP0myikHPKicvZxqq/4MXK7qKPhksQX9YVOHVyp1c/rhCCbJkzCaOSl5MgopnvL+xV
qG2YyYoATWT48AmpXbwBqn9Ocp7NXSYKxW9lFxITPtrJQBqfjTV9DbLi+C+jCF+455z/nMm7gZmy
x1iQL6XDYLumH5RjzJw5owyM4EAKNe1XZssV5xUjV02n5/bwRyFbj+ktTu9vDGjFKT4XmbfZ6RtO
Pl61+rJtkVZJGBruJ4ijaEIvISeYl5/kM+wIX0yt2Nwrb0URaI1wadskzSCwRqDnF/ZVMHQS+3BN
e2NQ6xEech4urpclvzPYc5ZKsEylP6tNvDxZfN8t40vX2lo0EJ1rBq1b4adqJBBTfgYRT4NenE/9
RErAZho8PWVPtHTmEfAKG+0GwdrizLpHog8yZ/kc3PX8cpvP6nWkq2BxgEe+8OpQRWZMneRIWU37
sXwRQ7qjjX2ry/Ia2Hm/qszo8Q6uoAgozp/4pgJeP1Gx9XQqA+TJtflraQv9dQ/Fqyoxdivf0K+R
TwJQqo9jho3Ztshm9y65X+YMuz8DWsERp5ibffavKoRyM3Qq2F83v4cZR9hgMT4juJzI58WNUM1Z
jcjp9UroouVuySlSIplXduytCDRfQJPIbS+KLWMTe+J9y9nUJOo+Y4lOjLqx+UIgJVaT/oQF9XVo
LBCidh+8xt6gxPDmrClUtZc8brfQgUAgH69EoygaDDEs2skqju2RDjAOd4mlnMfZPbIofyXvUUeT
irtnQA78Utfef7Yd7swAIq72t551Ab0QxMwN3gKZoDbE1DWLmp8bxrWCTdO6NAR9pAYD6GGg1DcH
EI/byBpwgWwMGzRG6zaflETFnwolUUugDLbAYIaAvLbEAAm6iepIB2B2qH7Cs02ENd7psjvISlig
9D47HOl97ZZ3RomgnIhFzywgKE+EVrOBeOxQsMTGheRd9e1z0c4aJifwO6Z8+uAblvLuC9kA2iHk
m2c20+sfpsIoUhjR58+pOCnJisQDgp9R7j+okdaskuC1xcVOj4bH7zKDVzPE1vBeFs5Nxixpha2H
Djv1MUZBhV75QkDAk0XDlBmziPQ7Hrp/cjiTR0kY69D//DC9uzTh4F8OrjNj1EAsJ7sf3dAlRKcp
vs89HYLQackri25QsczL8qyMmYNeWAADgBRwkIkirOS5Cg1qKqoGGdeJxAIsAmwNXi9X/3i3FwPY
NoIldTuWnaj0TIynHrjKGHGrQud2bxTPV4yqfo1LckEf0MApKF2exeMof/2GzHOwfQ5A9R91i6ms
6rp0ZbUQcxvqLQWQIUb4wdRthOMplfPpTQ9gYGV3XrQ4iTbeo3iBJNKPKdrdoWxR5BUVigzIeBvD
PSi12JKxyz5kE0bunMswpDnLP3CVlfpnUGzMD5gZLiYM7J64BOKwAYdQVg85uG3dTwvqXUj/3/Bc
zoeFNFKxzMl/TLZDwVvkeb3ghvsZy6jpk4rPU1ZF9YTQYRJyUOOBQGCQCyYAZzEfhFdlPimnEPTA
vfeXY5MyYVVzwBmU1skL+Zzp449grQrufz/u8I871JdxraAlGv4b8O2w8rtSPV7JULI23xfI0hNb
qBqTEL5GDdRmABKIzKkBHDAgToq9pqAWbl4xVBNmqglo7eUizmllTzWFTwm90kE5fbjPx8KEq0Tc
bMHTo9AbpkrOQS11Xv8qXDwAhssnFQe3TypcgQRYdvacZfKc2UPz9tvaa+GRI9QKhx1dZ6jlVLPG
YYAugrFF/wFUMOeivdCQVane0KQTAfvMkscjqcuJcGuSl5KP5fS9CMFBS6jzewETTL6Mu77bigxx
CE+fz8La0qtQRw2YLbfuls7gjNvTzW23nMC5QfVBvU/BIHXn+CGFqiGP8FnT5531CWHwvBgvw1Az
/DO1Vc+/XWsOWoSyTTEsflBsv7tL0u2+bK/3wdrCsxT/zeZjOW8wguJXUG+Gs2uOnpzjucOG9pxm
TaoL/VdcFzHG4iowiFl1XoeVBHy+GjJ1dp3CqCKOV0PP/BnX/yPpvLYUxaIw/ESspSLpFslBMZbW
DctQAgZEgoBPPx89a3pquqerFAnn7L3/BPOBb1XYZgYutHgRy9GslyuS2KD/1y1Sv8GYibqXMhd6
CPFalGejEDryhD5iS/0ZKPtik67jS3x54zLwLUwJx3yK5nQA4JjyoSiBMIIhxbabmIxt5Fle/qDW
6aCnoCMipnNKVwNqXN3WzTSol+UW8wp0ILtBkvC+5qkJfRn0gB6zb0Sd0bPqPB/OCLp4B0jReDUe
UWXnT6EY6sQBv+4/4Mc8lxRlpfFVHAWMLv/LtLkIm/d1gRneWWx39R6i0BRPiEEvD0KAJsyrJJ+6
uGC4SrR7IC4mWB6mk131Pk3KoMmj+9gTxpe+Z8A4Y5LBByPwfpCvVNFb87EkrJvNuA7fgyzXmqJm
KMl/CbgJuM0LFpxCsD/wkulC73nwHLMuJZVF796QYPAqsJCippD7E9VpFU+N8ps6quaPFGsCEIl2
41ZZXJE7HhWpoiEXuXHc9/tS0FbIU6HP6Zg/BF0CsD61uaKC06lMUXNsyGfP/0Vmmf25gbalMPSQ
xuYOyTuTIwUomlGuBnwS8SBL+DhfnvFgLo6q/M4w/5WKg0E+CZ4y/USfLWqmdddKai1UPDVTsDkE
gNRq+fzciBcxm0tfYks0QxvhIIFH4Yov+EznHO/gNdcFJKKOc0Y1i9djj7E/Ci6cUzgiNlAoeinS
ihk+L19pxi2KkwIFn1CRBGvf3+vH2I/vEJSVQKoX6LTJ5m2AIiGPJzaLODHCI6vF3FnF+j9sqt3k
uaZXwZfHjSc+coz+Nv+OVnCWP7I5wWCdqTTCUJEPHfBAN/gn0Hm3rV4dqRHyyp3M7vNmx++TfD0a
/XIz0rCwjj4eFgnH7RV0D6rbF74zmdVY00v+q4Y+9s4Mn4oGiAlJY8qCOUazcOMeoy/3QGK0NUAI
c648gLT6i3nPYGf4Oec0iKPleK0M3QN/OfIkOnkNkzzQlYWAKyPq9gedQcwUKf4rz0PsT2kNqh1y
2rbj9WQ5DXubsKuS8YvABJI8BKdfSpvsJztN5+JmEg7fykzA+zIy2FJ4qWERDKU2G0qxZ0FFNpq6
CYyrck97Cn2RGGRPDtMA/hHmEZojOI0H4gM+iSB8AraDYaSPZmk94Rv5hL+fc3fGIHRN6KSnyG6P
1inZ9RwOo07enK+KxYwp/K4rDzNNr0RChJSBCdeIAAz+KLotPhu+FoiXCbbHT3+MbW5LzeGPVjiH
gM1CzwRYmqxejrziLvY15NUrxilEPt5PHJOFv81Nr/w0TEN5PuSNksoUANkPLbgW1ETPvQeZ00qM
JFdyFQLnEtUSIVwNk65BxiD4FPXAjaIrOOjKUvuC4RXZhgdp0/Ft9OGISH7Ha3hUQc7A5RYN6Zy9
B8l4lzn5Rvbuc8YwSAnC5DiMjwf8qyDYvrjgTEmq5ncP+3VTuiqh9R2dBCipsCC0Kerc1s7B77UT
sZc4QeFw3qzuThfUuB0/NgMVAX7Bd5Y4SPqZ4oL9fRhOD9QFvPPugMMptiHvHZYCm+pKg0Y1glRs
qSxoo4X1yAMlrwP62SJg6lUGjGnXNJnMdzkqeEX4IpMKTVGqLe6QNaB6X7kniBMHf/RgOeR7bimP
gGuuJP3B4CoCWbPDnkAdnJdTV1kXwTjCXQpZExBofJBy2jFtdf8canP0cYQpzvtWRXkuI7/GKPZp
akt1cXdHi6c79hI3C752EsgLwav4M6OhRRWmCyRavhAyGQqK+Rv783QuhMN3Ctt+IePBM+tWOFya
L8oCB3DK7pYPzCHcqavMX9tn+AyTUAqVUEBtZn94F7JJXOzR/DiYunKQuM3+xXPqSZ7oCehsTcm7
R/eoPHbXp4uIapNE2UaBIrh5uc2ABet3Nz322Fou5MUzEJedd3drOuVzu8/cDnyVYjHovNvusctc
aSnZAID8K6/TXRIkgba9XUeLai+Guf/wx7+VVdNvzFuRw39QrZsPHx/bOV3ntnNit/S18BUI/PsK
PtcM6I2x5/EdcL429ZWX/XfuCtTwfMPXm9LRBN2s30/O9bVC0rK8I3LV+/1jV14RBAXJJqME3sVr
MHkrnYv4yOw6TwuF32cwXTSgi4vpemyPl18742jHy9F6tPjizfligLXqL23UHDjVKTndK3EeByJe
QsPxsqvMJ9HEVf9dw+9yzHlRwur80vTKStzJ4ssrch46kx0v9+EbruJgEqmXwkHivhq5b8oSzJhW
GMq6hd8jqoT+J8yVuWRmTDoyP3PEPYA9xRhKnw1rL0XsvHSzVR0IONYMFjElObZugUEGKEftwpmz
pGBqxipypC6ahkOQLz28uIFD6SBNGrsdxh5og3FuCOHbhyOG1hrd+BgSzTt8oar1PqePT6024qPF
VnxR3fjwDGNXWAlz7mzUT9yh3KP4ra6FVed3zvPfPffaCvM7nmogzeHzT1jF0X0Lqvn5UVTr40Pd
+GEA1zmAlRl4afKbeGP/9ZctO7S27heJw2t236q4tzGcCnkVfj7MtvWp5nC+p855QzmjUuTd+EuV
9Hc9duUDoy94bsJKW+HwyZ3/gTckzOV/vx//oGvzOjyCfBHK2T1U5h/sCVoKeF1hCswrRAifSdzN
TGBeB8M+VwynboLy52bhTmYkm57BevRIdBmkeN/NfsYOtsF4R4MNPK3Ya48xZBkYwP/oQKrXmxnf
UEbvubqk9f/QP+yGje058NSyVR69j885LbG2ztkVlXW1Q1cA+o4kJsy4CKITe5qFK5onOcPHHc61
MP/45Q8RJKPD25iumz3mGCLTToxWZ+0hyk8jGLNRbHFXmrIBBPsYcrkxeiDEkQHodNlcs1Wx6dz3
7I4VVDJLlv/Yd8wrdZnB19tk63uwlrS6uGbueFTQfcJV2GZXMkrYeB+wC7IrO9j89VOx1g32Ojiz
xHPhkCxGp9Ke+NVaJYThvfiEmFmvJ37rTE45MvWRP/UFFhmJ0ISXdV8jOXEnocxGzFDP424HSBMX
CSPU2q3YHBInj2SPhghOzDFZIZaYA2085w/oaY/N+wj5qmPpYgiVzHmN5QiB4R7s9b0bhlD80Jw+
osfZFTPkAfWAYAqozEpOucTgPvj632GchFMoZrPiQEWKvdwdxJLgh+Ax+6I2Y5ujGciB0FDKACtb
471jDBrSnRau8XvbFC6VOGpDj4EnQh52K1hQsV5soGLygvb0Wu0ghOHOBAGh3SKIjG14Nbwm4xkL
rHiGJIHd6EYmxfCu/RVhbX9l+gpznjYbQznorAzy1w3t2TXb3dxdi1sFnxnqBrKTXv/9gOAxI2HA
wIKA3xxdXjAMAb/nD3zH5srGaMvI9/Wng9CUZCVdPPUhPT7MgHrzW7IdxzYMNghgBmRhkJlkBUnr
a/E7TiVd83wYSAxpeUBEQMRRHHJIIP4BVHddWCgLdlKUbFdOOBBqdqQAeLh8gRMGTxIOGC8NTAtq
Mr0OhuVsRQMTttlJozmWX/BiTShRddDsxhaoiXJmeze4dBCasTkfIjeYyEKbmk/fM/gX9L9LlIaZ
81oJeshYksBxCvzh+6Bp8llmkBCaXVcahOQNql9MsXDKApvdMfljWsBTRzPjDUZZV7o62jaGL8yy
sEkyQI9D8WkRPB3zUgOPDkzu0u/QMlZw5PrhcJlKulxFBnXoEngh5Ux1kbsV1vxMT777QX1eB8/5
fSCwMiJFqmcx5RtELcgHKnMfCovXnE93hKgwrAZHZZEH4nlgL0xm1ug4kLi/AUlql/CGVBjvtHqg
Be0q4L1AtEYsLSFiIyB82WuIEFFt1eYzD8QMcisgYwj76SyPoJ3z/9FXdcYJEO3GjQCaCCA2DApR
Tn54Cw44nQ7FE6eNKd3UIwZA5dKGOZTWGHQSoaxst1daDvMLurwYnJ05sUxndkyxGK5/EVigDB9+
HqzLKSCdowyY75nUsKNDAAhg44z3BtXPEzZIOWhra4MIb3w5EhOWzZPanVsNcuTAaf6cpwAIdKsM
qqE34xxjpFGxec3v84LYFOZV2D6DaYO52Jws+drs0guDeIaEIKIeiCC3Jbcz5D6gTol3u+I+OiB6
PJM9rwe3jment5K5VJm8nFEQx2U1+h6THjxW8KfHsWCypMgbudxPYralvl9Co2SiNNx6d3zluC/g
BG8Yvg0nyYqvbLmM6vEzgyUMf8LXfOB+bN3JLaiwEGx5PlimXrpBA8QZ/0Dl+tBNNZhPwZCQB2M7
unSwzJJXxM2Zl7WVPUMjgs8p6AhByDvdiLcDSQ7yCJsJ13DBMLYDfdh1yNuI3vRRp3AaP9ZdQZpF
xh+gKppHiGG/PHDtwJDZT6Bs8DGkLwvI8BqDuMmn+8eB5/lD0Hb6p8mBvPpiw+RXBFs5KT41hkS9
IDgk5xqpRCo7n5Sl3cnAPxlzz1SHB1+zmyCLZLhZ14PAystTHfRGE22JaBNcNgkZytE/S5OSkeIg
Lnv8vdh20KY8/dIw0LRyn+QBwzPGzIyIlQX32OBaZd6YE4m6j6kVFTvwGysjdkTXB6nsA6kERyx8
OacnFJ+zGA/ALQ6ts4zgVuLTrGIJf4HpLpZXxpHcJdwUFQ8v6JF1c8TZUblS9B5KGQz/a95WsT4G
Uddz2ZpaiJTnvfHeKN6ImSRKocRK9l/AVmYufym3/fBL+yvLGcQUvdnAW8OkmzOhAzrGusmbHAjb
6kzlKkF7NfpA4q7cJgAFegGVFl9U/YPzgjElaIRRu50cJkZTMXaYNRHGUdigcEcCwMOfBKpaVkbc
R9lMIP4mbOA62xqTFifZjDHNOLf8Od/lTyNeYLX93MxbKD9f/Txd1OYbM5SnAeMCy2SBsF/MXhLs
ahRjfEkMbGS4NCvpgj8NziQ/MYAUChgIfngoli5Pq8/vRE3f79Vw356uT2v4iEqPI/2MyQgg5UJ+
uyXTPKYCLNKz92ZkyWes9CnH8ft2k0stc7rZWZhqzm4e0bU0mjx0YA4y3t/sHXvarOkwUO49VM+4
yLe7hRxR3Gn+4jSd3VfjFEc9EKacFmDHXsJOyy49cqRz7hKv0a2rz/FDVk04KLVUv7vyBPW/SZTg
U9oeMaZmPZVhIZifit6rgy1+Ks8SRo0gfvIEKlJfW2OiwVm9GR0XjDHfg5aMjeLZUGCPSak20zFD
kVKCLvBS/EeUOSmsBBqwxH8r/hN5MjwpCacCl239askeToxscQgKTahshONSiBntfIQHnU14F5QP
TBvMQR6J6QUEZviUTIHJ0sN049i8TCW1pzni+Gq6gXgtv+G1O2lmvimNJmNW5+rhMcaGx8loF5oI
bfHtIE3Ys56r7yR69ttEDDNHYoFEqvDR7Pe8QWufYht3Uv8+qieR7bIbuFL4ALBblnxBOT6QPic7
hf0pHdIxlkyJ8iRCW1/EbtiBLTGgrp1PQHXD4JkxFr626PwhvGyQFUzwBUG5Yzw2ym0FJXTsFPdj
fyylXYF/fvNZFe5TNbCtEK1/b4sowcgmYX5bAfPFKKPa3QvHO1ZvAvIYvXmvZsX4HAqyaoMAAU5z
eFgGdJVdJxGmqYtOQu04eyaQLN6r4vCNjQa3m/GqYX2lmVm2+IffrA8Lv3Jf3D0EBBhfG/iPzKiE
qIEhS1adQ3ihWBiPega4AhftjW0zz8fHw0rU0gq3hT40SNNJzSS+r4YptGi28Tv4ZGb/Wue59d00
KaVJtbmvypovsT24FRDHcumPAP/3qVeJ3uceQHhNbG4qJBssyOBqcUgQMVysEdIhKtUvo4JQrKEs
BGV37hVci0CrMR/xEI4xQW7d79v+njIeewTW87/850kG6suIX1Zyj26Tk9BdJvyljFelhVFpfNMl
AFf4Kdgljc0sWWMaQbNVCrO2w8lnR0DhwO7sTUu+o3nhSBnMb96p876dc7pDNvbm7tf1T5odkJyp
b3a3hTJaFZgX6W5sCIUpPvVeAE+55B06wpzm68MQXDD7sTVWlpN2qYrrFCNMKRqPWQ5S8iL4idaR
scF2KpvL8ArVKbb6QK1cnI6ULNIatrxGOQIknZEiuR5gXxU/9RmzdHxlbvhK3ma1hKAUXompiIvb
T8cCe1AvowNe7WEN7gVcBVlWmz8/7vuz7HLnme2en80rXhX4z9BAoabnF+Wj5Ml4R3S2ZI7WQw8f
WxpmEOhPhnbrGdY/0N8z6FgnbBOg6dIsFie+lD/KXJtn4eQgQeTQ+0PNXRhIRFx0pnYUHlDHZyWM
m5ehlH7pM1+V5kkoaoayQoi/Uub8u5pG9Ulb9YI+FfXCL3xeavg+ZT6Nkq0cfX64XdfV32NR2SJE
YS4RNhVh7X8c2eXMZyEv7ZR+gyKmNwr/C9Qh6BWXff7GmupQ+rJbOhM0mKfaycLhHWIGEqL9DBoL
nptbWZLJJIixQ+3wqj6ccO8exhaMQv6Wf1gg3Ne5cB4nGW5y6XzhM1vEr9gY63mZ20zNDtSYbdob
xjJjL4aJE1TnxB1GKM994QwTknL41xfnt59M0BmhIMmAPoKbK34zxo0FUjSbc1paObxBBEIsv8An
8BLZdPHXn0Z8vC8ORjRs2M0gkuMjtBbPqUEYpyuukj9NMwQyd/Fi+5jPwafflke+nAdNO+tx+Ltt
lGmYS79pjSUEjIXGSunrqZ1v9oRQJiy4P+5EMdvOVuoIpJlZnWpNY0er5mqLBxbGxqKRKaaaYTZr
ZPivkdlLsXJ99GbCLQWNDr+bObVDNeHRswWKw9weM0midII7in0lz/UXrkVUvVWnV+P1tB8M1UZc
3lHmjz/bhK2Gfc1cscYl5giPBGTZ8Lrg5/WQuP5eQfI6aIR9SPofNiJBuhPtTGAHZfal3i3vzyMl
s6CPTDv9oa+/s5QpV9XqX2oIQz2TV6KVZ03So5EVRBrW3nBNXpHQUtpF6kK8il5nclQGF6Tdg4vk
158C+kah6zXs7Vm+q6B0sVOh+tI78jMmy9uxbrc2IQUgkRXWlwb7+5b/jMolIR/r98T4ecAKKV1Z
D/grdT2rn/YK3Sl8RwJiEcRMjO/18IGBTqpJYv88N7m2robR06X8wpAPh1wxxXltypErQUrRb7pu
M/1bziJNMT4CXpBRWa/6h9UwA+4mmzsv+HVUkIilVFKDsOdwPIAfM/t73RS5Pdqr+v2jRxJGc8mm
xbVktmUYq8dngbJDmuq2Zkcd/XxPymwPbWD463N8PkRJpEdEWJnTszbl4eBc570+A5nU6+vd1foF
ix/Vl0JBI4w3Ig5zCGL0rze/7RIEV15dWrNZWeoeYiUdIHBRmDPkEdX543WzzaizGjEqfkp/isr8
TzWg/P1I8Cdm6Q8pEUONpdGQGhKRaD9tRH7Wdc5I1wOFpgBL8X47CuGETgC3J5fLZxav+bQIq+cB
eUDEAwPfyp4y4L3hpr8Yl7M7h28kBDRBGWN0ekfoa369Zv+E0R52xLayhCH3t4K+/ZFs0QZBe6EE
mcV4wLMFfHgSn7a2nSh2G/FIC+JvPg0VkwEm9fzvh9YTkeru/l7W5t1tSLjCS1Kn5aJOKd2zB3XH
bPYzvFuWLSU9AJddXLn5pTDB4kK/nZ7c7n/SinHWS7uK8ibB5tYWqz+evsJJ7A6fTagd+rO2G4sx
bUId2HNulVCTjQ+U8JKeUrHFX8IV9PF487XxSHXazMax39JZbTxbg7/rFlSkuqfiSa24srr4YLXH
uFylsH6ODa/GV2PJkj5BPpHP3uPdhqCZ5yX6IEaC5EAOT+MmH+d+M4WdpMzuOHOMxHnVuMKv8Fc6
TTPkGj7x8UJld1bY5G+/3HxKbFKJtoaGPTakMh7ZDvJmFbxh6MB/aOysWGqo7BjbbxM4FFJ3GpEe
m44VQlTQ1sN8IBRChfSPOw/A/LITKCkfdB6Efg4u7ZOItTJSn0ex9NmhTFiO416bTZv7KvsSHQ22
Uf62/V6K/ZoO5g3lMZFY1BZ3VGMvAAp1bE1flvJlrPS5PrKDkjtwiW50PuQKH0jIpMAV+OWUU/fj
aOohpz1+WSPI1lavmOMuQHIsrKap/O+nxvh2En+OeF09ZEyVQeedG9xLR50o1hsVjbYZvSxoGLLw
N27/8k/ELwX2Wk17+5AXE9EvFvk3yBAPaNlBfW9FvMLpvnAUAlpHgQxJhpneXZczD1lMjisfH2v7
WKeyKwWYfUxhCULnr22Id61ZXuCb4T6QRwMhgkMZMZvv/p6p038Wr5tqNINOB8/93/ZNZJcu4Z/0
pgd1a9G57QjxjruLknmjZmg7vRoXvMnEmKQYCxupbJGw0h0/081zgjcwMYnjHm84NmQV8UHtvFXw
1vdChFpDnjCpzB3OSD1hxW0k9fYYfGZJSgzJR3OIUPpD9UnBKWQjeoJGP7a5Nhtt1I9XshiUswi8
GZzMBKZN5oR6xZLpqapDpypqM+mv5R4Yz/va+cOnKSWzSb+R7YMuGLGgzlApDm5QK9rDpFkK8kHW
7cU0jdRcP4m/KIoeqTWeF81u2iyfDGuQEWHWcT6iVmY1aX2JcNWxYasfn93A/BNAc2JTxUoRVeTs
j4vT0P9Rg9+se6eT+LSl5oXe5sgMltltb4wnKKLKbFGcNMX6UzArr42usTDfehHbZYKhg4Vz1882
RNAXHHHmpdZbMh4LLK+EGVWwj87deDEoB09wABNALVILnM1MwLwSu/bgHW1gmBIrRg2SBRn/rb3K
glhlxhYPE0jYxP3yV2QWtywKekFBRwkBs/CVIiFTl1UbjmOjLSyOQJFpwohfFYwPmRNNKEeQh17b
FI0Iyv9uixB0kLHPVtO1MLVEkLDXOXtYwm9lsK/fXucmMfkNaBt/x3OsYkxasGjJk4vIru7dA5aJ
8VJctvvyeluVmlGx1dZBTrGD9gN12AUCBIWQ0lOa5Ypxp3ebbmpyKykmpwU6fmq7zPgGAC8rnmY0
z+0fdXozNZCPbWExqLu6joY22NF+Gqqr3IynkZLSjEEdu8cvT96ISgv7eVTTBnAmUpEQjJtuZSYF
M+Kdbsag3qTUCbUVBXi2BMapoPTL0LkceZegNhnG7naOZUZ/uwgfTwYYZZBcHmj0asEb9dgApXYp
LGjkCw7eRFby0EP/rYfGwDqQrBM5GHRsdGFwCd8oWFbGcw7tuYJ/ZvXHwe+QWg8Xe9YGdHUQCN/+
K/M1C38C2urmt1jTu0MClfZwo+txAMdToy8xa7bWx4S0RnjLhtrOcuvZDplAmBT9jnLUkJT1jMtp
93kLytMM1+luHaMR+v6irL5NBpeFm3QRQLZVI961X7t80h7lq4kC88WLPYlhdj99U26yIjBLAFfq
4TSOn1O/nUpIJ3Diyjfvd4T0TM0TS+3hp0HyQwODCavy8aeoZTJMwYKxYD8/WwGHK4ax+d+XZfNO
IFoqXZ5g4iwMfNejsbpp8C2Y2/VHuFrMtUAk27lc+Jzsz5TMcD6D86Xg8ibAi3X0B9LVre8OYtLP
eM5qPVq/ns7tMOilGVkxCHzvVK+wqt/n8/QdnZqjaD24Cvkowh1rHHtYCnBD8BBCTR6Zz3fEdP1Z
0zU+PAz1phCzqH5uoNKEm1QYGy7QifL8f063hehPj8+VBFygLZIkLCoEPdI5k8kcnuQXmEjyzVOQ
RCWfLbT9Sc7GNpj45jfaQErFb06HxGZViZiUr9qfbF2O9uQgkTTeTp33Ir1dxiOOlIEcEVYinp+r
u/Tbfcxk6tSCU0OIi0rhAn0moQUYUd+/rPRmMvYfoZHUUSyT0PLS/DG0/WsrceNMo3fpF2ctdtGa
dpVXUYCSkyA/feD/ybBKeKLbgLJgy/AvAOfpShuptQV591BhM1LT3pTdHb5V/ffQ7pB3mA6z9RY0
O3ZekwdksSEpyLYhw1I00QgiwLr5KkaNzC5wiNnk8+Ye5E+nDPtNCw5GI6ceUySNsk4m26aREQsO
oVOvH5j/vHZJXE29IH8lJigDVqsL9jL4vB0kqBkqWjgSVy9kRyfYVcFibQfIBXSPEI2RDVqDCyxM
XYnGy1EwKzaEn/yCIylWmVD1GO3XbgG/sDzxP8CY+mQzJY+PyR5LXRHCC0JHNBavI3wBsCJAfrlh
aFiDTPTOqHd7+0adwVNHzfc3SW0l8id4c3ZMjSb2DmIpSdW3pWA4qU0kKANVVzhhWuNA1bExTcOU
AWcFKDHQCMeuGqIZGpaDEIuSu5cks88JvPdHqfzsN1/fTZCtboMWGcljLgUNglZ26BkSQMJtXhOP
DLxK2ictSzsZFTx2P+MLjLARTD4inUEkmXJxp98ZhQHXw0PCzd2RaCiLH8bPihIUqde8TYx+J2hp
MWqHBIp8nlIKsyHz1VvxQtx1EExRonCbSAOjEPEaNw4qGIJrGamLt6g/yZk1Au2eOimAN/f+FYAA
bpV6J0vPU4sIbTbWCh+AKNiHyv6ZzZ5MztHug2FWx+8oYjYmSOfbbcuT+Z4JC9RM+D0GlJWTweuG
IRPzdTEPsnYnRKR/avAsWi+/2SKsrZGO5XWhzeibQy16oJr6MoBRdbG3s9gifvVMNjLrzw42I1Oa
99/ElPBIIWuY+2IORU28lJ0FkyCeOPE8xi4obNbblxR8VvIJzyZCzYEY5lyD+wozhPkbNwHm5G2A
iIfcVtzqiWJwCpa28amKD582xOheST2xDSvFUwBxyI36OPAwEVdCxhlHAy9vpOO6CoMmJ8dONTs2
t7FZdLMP+nTi1lyc3lsmpTxEIgP4WfJyRErZxMHn/pHCl3OaQV3yL5yAkFmM/1ESfkZ+TfzQyOLw
PogFIB5guntBzAypH44gZ027yCuiJvrcbU7v7/CewqHFMp4AzT82S7ExWkSN8273yGYiPoW5jWmm
QYEGqvDetD+kWONTPSVtp95PQmy74Qppzgjg6wEn/WmKcBqa8GYVFuGwc2xXdpjAPPFpqt1ygxnL
ay73IK0axazsqZ62h/iBqp2NjjCD3WMTLyGHnMFP5FDZKBtOAW6VJeLn0oVjhSZqjvyBItR9h6mV
k/wx5/7mynw271W90XiDVb4BtWZ5Pw70VibRXHpuMxrrf/4C/Y58lmwIEwLknV4RNxq4Zm6rreRX
y5LctFW3LsAsVsw5ggkbx92p3XpTHB6H/MB3LpuV8NOtJ1uIYn4zL6LX6ul8okx/ev0Wg7k/vm4n
xOwEKvDeRt0xLmeq+92kZAxhFsSxU8/8FoduXW/AffclG9w83vW/Fd5DzIv5BijQmXE71Bsm1P1O
vXLgUvBFhIl/wipGarVnv+JkMoWlCiPZ424h/fPgbLyP1fL9CxFl2fmv32ZbR7xkceEE4dQ8Zuq9
KTe4YlgK7wAfgYE5ZiH5pdu0xw8r65CwXkdjbGwkKB/J6g1rGiUD0sRsVboDDyc9j4DujHoz3dWb
0fFxiIeju4+diaxX8zqSgvvITN6+BqkBnzDJgnB9X/GFtZRDUa/q3z+HW9g8nwsnEd+UY3XEGwlt
9IZmkVWOamjEtabA4qqxRBwox/DxGN4Gu7CL8KORaLzFZSlf1+BhpnSisH2Cl+DReKJi579q9AxU
n7QGHijY4zxixB2yvyfnd1SSbsviU/+91i2BFXMVreeVbFHc/JlCpdQRsBcpJagWZgBEfun16xtU
mnlKtbGU6So5VOwWvG433Y97/XtNV0x2jm0g2KnfEzPer2P/xu+SwzPKLk3w2A38lhE8ra8dB1JY
msx9KViZBNSYUMzGP+1rlnhYsazUi3zAJlX5aeC8T4aeA+vHoSJP9eqNQY75OOPe0v/eSdMZ7Ky4
VdinQMZHiNSxIYSZB540riB4Atlwn3804Mdqd3fEH/VlYcLAqwNHvf/SRRPSaaJAR53+4A90T6eX
1/81v5NB6zcs1ldwEuBpTA0KAHG6CRDC6Qx6FqAA/JLu8vbSwyDUQeDL97OZ1ljyfPVfdk2A5S9w
W+VW8mAvAXTDLgRrIGPPZzfHd4DJIMUpBB72BGwNNF2G6wvqSmh5a9xZSgbCsUNVgfknq2aDJAY4
ABSSrFEIox2KHMzKZ/gP8H/4+k0wCjHQpfO1euBxFKmaifqLBZQf/2YBoDI83efTRBDz/Ib8OFAt
WdToz5BgYsmT/QgXMepXEhTIPPhAg0UvgcdUZstrIRyvII8xgUl3U1fdxBtp/kS9O7gbyoPBH94e
N+ghqEjPUCRSIaQfYJWBvIcqiCkmfqkTnU8P5A3DAcSac8AeWcIJ+afuA6kcPIHPGMYsYbaZqVnO
5UkAWVGBC5TpE7zZ9O4KjsoMsuROfROIp3+ujGb4nuJYV9Z9k1xem3m9K5hrruR9FWlvXWKz5b2P
Wo9ORZfPDHOZgFYNfqgGU7L061ZnbZv+xIEaiGHCGyFVvVb79Cgu+/PkTK/3Zqk5t+fiKj5IA6K5
a8/pKOz3jHrbynxRZGJZyagKwZbeJToYxkrbvvfVvrjeASLZxGFVcsgZpU8xY4JI9El7pvEZIaXk
86D9lXSm74/r4/rW9CmtKLT732rPf7JAmseuOOB/5HEj9R3UhLD0zNKJHUaQ/Px9wsl5Q5uUQnrh
DYw4kIhR9J1/l+KvmjAGJvUljANlrkDATJ2KLAoEmz/EQeFXdkFwCnvnTRvJDc6tPMhTEXPJ0kC9
ffeD1o39iI6gIiQaBgzcGegMJaElg14T7c87Nj+1jRquAYj9t/Miw6/SGe56KhkTzQyz1fhNi/ZA
y2mSzjOGSJWusMRD1gJth5+sYpOUSt4gQXHDQA96LwIzvKyYn+LYTo1I64cVFbN1ClWaFapeNBo8
9zv2FZbX1+qGH+zUG3ZXLi20LgHbkgGfQ7BDrBGkMv6IfxrPHApAiAm8Lp+JMS9q6xbruHbNI6Vu
a8jdKMq8++pxUcHGj8+d/IsrIIckd2a5T6EcsSzeiGpEx+5y+EBrbEMIMsnowsOSMqfYZ7vm5UPr
whARBwke8hs3O2Nk7L4fM578Cbfyhk/zhYdy82RMbMk2YjoJil7PIIhTxqglniZDFAcCCpk4FWH4
RXE5aqwYl0zSIJijc1LDyienpF5OHUgLKPUtLcIVFUEJ2/svHBgQA1hX2bHffV3yQ2m9QFsrm+30
q8vHJyDtViC8Bu5csYExN2DMtBLn53w401ekzjzE0HTwE6JzYG3d0ycgNM+Dagd3S1hn1+KMBNC5
7V+/oz+qhOh+HM4HFS1EmgmiF2XPNfpcSGlFqHmpNDPeYes2DvrfksTMMho44VABRjvYdDNW05Yo
EIZs5GIe6QbpZ7nxuTYQ0DfZnGvJSR2iCGhK4FRcs2P8tgAnw6l5//2e3luM0CF1bHrYzcOtwqeB
BEfBFU23lCTlYXqU0C/C04Cl9WHY6r24n5j445nwQAQN38iqSa1/Du7NzBkfOIcz8hpTR8EYGe7x
QhtEz8X+u+Z3rLcY9aLx5QbJruq28Xp6nDuwIaNN9xYp+D+8vNfdYJvR/CL6stNy4inyWTFwhPjq
tDfsKoPDwsgB/6+O0yvHzLnl+Dkj3ISUeMwK+D2ULj4RGwldn8rIGzYqjyjG0VifnAmkqI510O5+
m93o+tgQwb2n8KPMAzQXzukFxzzUGSnxIyoM2fYvcRC7LHiyqut4z5ulF6428xyuMrc4VjkTHKJJ
UsJr+l+2RKPCC/kXMkEZz8fDfaUf3Ms4bTzU0PEYh0ACGZfOfzyd2ZKqzBKFn8gIBhW5lUlwFrXV
G8K2FQVFBgHx6c9X8p8dwWbTWBRFjVmZK1eyzxRc7Bd+iQBJfRF9kPWzGMPMw6DHKxQvHPQM7Jw/
J0Qxiha6b3Zi123OQs8enninmJfZ90CsEgCqBcYDZxUCuQ5QdyQxUOQhJvesNjlgehGs8F8MCuUA
c8YsxdiCSQOPcww6xMjEv5vZlKEL0QAebyI6PZ7akA20LSqGOFXLd7OosEDr340eWE2+T7h4hRd4
M5IT0y+NTgJ2nE94XW7CO5vEdA6J1blrd1SrCq0cb2QNH1IDbpcr+wh0XGDSMS2grlZNtloAc+kz
FOMF1L0R3YvC4J5AzuxciAPExmjHtBvHPs7kJXQRzLm6EAWYI14sEMR2cICAQ7gC+0KOJy7a1mH3
aZHxSEYFG4zw92Bvl0DDo+21EmUR0KoZLkwfwlPUxBdd53YxANMMkxJsOMHx9roQIh6FNkqWAtUI
vl2N4irvFXTU0eDy6BGnDMcoFL+D6ROvIitT8OXEte5RzGC/7OGR8xi/k7lA535ctbGjcKwRlkaa
Kj3cSh3UcUBuUWkB4BQO0jUyXLq4N36D26062aJBaPrjBzj7Vfg5dDMC7M2ZQgXKT5p2HfRNkPKe
YVWQ0xCL/+ZajCDNJEzK4AWvCzDMbcXOSGxo4c0cMzf0hq58yrbFBWGDPoYoz7v7u/eDQGX4K9yG
PdGSLGjzHi430EhGbqJvCniW7Pru4QOvQjySxIeuQDMm0QZSoDlu5sz93ecCtr2qGCGQTyRimiz7
CVYtS3lAiemRpy5C63TxIQd0iVcv8SnkxlbBfw4M7DoXWAwiV2ASoTk55iADa6CFlIPwKvBX1aDo
nlvGVnb39cBLYaN6347vBeGfRcRHEeiutydeiRIYeFNFsJFO0aZoqll4PYhUId2NRighBznuWXMN
5v/UIMjOPJdkOGbwmQpuI5gKRFgZwpErBMs2oYO46gJ4OvDsGCA1Kq+7/QZMCD8EAEsgzaCGCYoj
wFr4rG+Zdfl8tpQ45l8Xr2LEdhoaimK0JNheul+Wx068QSP8HC+V+KczNJUtGimyTdDJp2jBGbLW
VIo94iNgg2ffAQlNAeR+fXdZqQzmCtRxVwglcmUSdn4+A1eRXKY+8NkkjsvJjo4P8HN7YKkZOA90
sPGowQEON3z4ujuQHqYXBSbVrfARtmvmR9ZdIEJgxrJlAxrWfPmhhXKsG8O020+AxB5B7/o5XQg5
Hl03TQWGNpogmYHoBmYEbe4El0wUbO/Cqol17c+1kpHvJ/LVmIuV/ABNbJWCdrwvtmtk2x7MeYqX
pwAPbNYt+pEEhqDj5YPRX40JEmdQaHyJJAepEBzGuQlIb6kPUKOJr7b6SE9EN8J5WkwniBbIZriY
9w9CkRnbglnKYKNoagBTBDvolnaiJ1U2J3X3OTG5SvoPGxjm5WshZsM5+kqGfnzpT9+ag5sdU0ql
LrTehM3g6GaP5TUyxuru2kgPxEZ1bz9U27oCfQC5Lfqb65x5eXAoItgKCFCOlzslcxqrwLkUpz1C
EMv+mDkSQQvaW5gh0lMPfz1EEDohrBSDKWMuuLlaxw4OzBhs3kENPyBb6log0t/IeqwtKhgMl71S
p2QiD3B4XzPQg2b+KXawy8O/BkHJ+/2D2zS1Gksu45uhjaxxfxNhAUgxViOqgkAo2uh9CldX8FkH
mhAOpS1th1yCuzNVsEPMRSoT/tzMqNBvgmHh52aR7oibxWSOXEinQT5l7meT83LeuBkCMQZagZ/A
G6cbvCabRoRJ4xvQi0Gtn0nrJ24PCdSeFqzm1675+Ikjg3A9/AhXCIQeuJsRQPxZ2rXkFbBsEbIA
5gPWGtC+NOoSewGTKCDuBmfHGSYPAWd06UbgDwMHCDsKIfakzK0APDVTLzwV30lWkuelTDxESZgK
CEqwwCbRhUkcEuQ36rJJL3ewJSnnd2p+4L8ifCh2INjaAH+y5Eq4UsDIBpoM5CdYNQz+OcIseMbr
7tUxQ8n5pGaFD83bzYGw4zOEONy32I5A36MTv9UoJav/8Pp09I4gIBVE38m8j9EK9QQ+2Ey5E41b
rtgdE/OLmVHoYEJAiK/R9dfSrS728Lk83PXwG4GJ9TEqcCKJLUTVFSy3ABKH5QBLIU7Pv3DdQJ2p
nQpP0Eu+XBQ3kansiQXFSIXHozMH3i8DI0HDs4ODAcClCiBT2mJ+KmegMj+FC01rnFhqzmBpgIgu
HoCFhUBMJBins9Is/LesYiTP3yek0++cUR5ReQqxXnxDPcP0Zd232kWfoacpyQqdMZFJ/oQwazHA
id0uuTiBQw3kUnyAj11pKvwm4R/Rh2Djtd+AwrMMwB11wGskXacfG1U9kWMgGH2C6bsTj2BYFSbE
PUgbHRPePhlbcTGiDzCyS2LGLstNU5oq3FwuhCQj9P+XZht8WFMtOJnArADDw/RdHBCL819pLcO4
tyRAF/bcUx/wdPAzsMu/PXjrYeLd2Hh62hFdOosBNLl9k5CFIxkoSc977lQv98u7BXNSTvjRvtU/
ah2TGiuOGlUXvxFyHYCsDY0RuGV/iClvGhXY5YXqkghG78KQf21GD2AB9oAQdEI8iyq/ubCqBF+t
wa2wuw0W9kn2mQPUv66Z1HKGl/VYBuxF73b+Jcqm3mg7AvKxO4FZBHZ/XIFOBD5HIdLFLIJMr54C
ohTS5rgS6D5LwIsALgggODUkBLwXvBSEBkdqgTkBmYEDY6SFMMYVU0R7cI38KCQ0TAMmBMg8wF//
DsXT5uwhoWdshhxs7ZgwMERxRuLkjIDJfIhHyYE9J2IeYisS6BNEynfLwKhHZcLBHe4zdvFbgFjH
UV0ch2txu/0RyfFpSQdEHQ4oHvBgZjjylvobU5fhwI4QtT8kGDcH6O3tl1kbkglURbyJa4RLLpjA
KB0XbFqEJEx2tXAUY3JveRK44CDj4EyBmY3ZEDCUOGgW9hyI9pyvqdgicM19ejZ3YL1pa4yblT0m
fCZIMbYeqK+YnRBKMg/D1bfyqFAuOBB2mVh5BzxV9H4O8mKVZ6ltaGuU2RBxI8c9h4ctDcEQJHP2
M7xLrKUXGQ+zNWv9C+LD8kL5Dt0LOdCR4JXHGofLyjcnLmgb2owzX8938XIuaAsOLqhi5GZah70A
LUJNcBTCE4TKTmtxADUlchN5AOwWosC3CJSFC5YQ9F+Unu/l29pq4OJxBOQ6ZWsDQo4ONLk6zRhd
VjUTnprfqqE1+Cg2dv+VDf6ncoOlyi+OrGmoGpBKqUECdg9xAJk2zBRf9RcgOtReCJvQY9BaFJ+P
6J2oZUbCYyiiZBADZ/g6sUzRAfEjEV2RHsDfbQW8WcW+VTKmBfiN4nLQfal4jCkw+fAz9Mhb3E5A
jkXDJZ0xyoaYX97U1FozH7/4zlsvxCUsMlBew3IkbCwI1/A0cYHEgFdIObCzb2RiAl5h7JHGvc09
G/IHGXEmHRfiGh0v/qG4ddB1idQMlJn5G4X5T7V5ZcMUvzCA0t83kJprzmRPXph2QEpyR/qpR9Jv
SPSBH6qFeL28OBdzHVYhgkzAZGBJo9x7O4ORxI5QOOEjkM+Iv7LUPcB/eFAM5T2yVT36TG9oyCML
0oAtGqVkgaIguARbHeCrShAByKjOzQz/pB2dTloyRX0WT8HNh+IATzt4H7a0Rm4RZptaqYGgTqN1
fKyhwBzqk7yYY4m6+b0tk6y+vammjDcIngwSUIwL0Y8XgjBOmb0qC9MbfKjuzexMbtCvDC5wcxBA
Ergz7XWJJkI3ZDVO13rg8wsvwY1mB+Rjwycb31yE+8KDAhOr5ZWQpFCT3KfdzMFS9z4TIh5l2Frf
R/Cc/0S4exKdLHeos+6McEafRRQSe9J476/QB2Awg8KJkF1YF84xaB6vmJPLtUtiHIIy5NS97lbT
m8/z8h4za0caJ9UIVoIankEwlsRBhawTEujBsrR0n0gBMyaW53EAwsHt7NgadGFO8JGmnD4ennjM
scqyZT7oa/a57g1F8hgR++oi73fmDzzBKuG5x3TfD4TkqGoukT6ZjYEr4ofHTkMh4hH1wSYrWiCL
w8MfxyO8S400W0IGjBKQMYiivw9brEBGwHiEYolNXBG5hOfDVDUYrhsDoDYbjrfRhaP4GDu4LASG
89zk+M7h6gioQh3FU9BhPw98lAH+uy861/BFAFkU/kaMY8vVbyp090zFqXUMJnHkWPd4+d6qKIFB
LqzfOKTZ1fGDLhyWr+HbS601whLYZWUBbrIzPQ3BOlNsXHAkmzG0z2Zx5d6uzm36gtu/C1bWin41
LOkkx6Cpg+sg5KRYbVFPD2j5UASIQcf6IBgv3gRKaGLQYd6s7beALDpXvB73FVnnc2nzjo3Sefkg
FqG8xI+U6oHDYwvrUg7+f30jpq2OT4IhvTHceiIM4CSf384Y7AfDz0/u93pAA/v7TLGL0oxjzN6I
CCj3o3lWmv3ICdyq72HmAWMKWvAb1uRGOHAeRiIN3YrgQOfEzxzETxgWielzhwGfZR16KMHY8AEC
y3wBIZk6vKe2GlvX2FFGA0QLLEOErC0MKIx/YSbxQHGPr7F1r5dEzQyOqEVyYtrjtwU9DNiSN5R1
2Gvx2gNHCzIBBwvCqHyuhDW1gWhl8rgk1HwK9GTWx4AbrTuq24MitW/gBgHRqqp5z2pOTcQMP3ks
aLL4iNTkDue+eLFdwT3yWArgIxxcP4QuRtX6HEm9KbFVO2Cqnci76tbj9fMc50BoIucTO1J3JJdz
on2/6/Wbhu6idbBVgMx4NROvD9uU+WGqHBfVSJM3cryMeg7MRXJlV/htE8T9Pku0afyeEgVlVHTG
Na410SIsfAJhDCsChXdW8n1ZYLhd4rAvsQYaeW/OB4HuDKMxFlhUeSsI8G35d1C52Gvvc53KAYQf
WlHAAoGWo2M0/nOBJ1967v4ky3tNuCsjjEWA6itMD/sCwH8Yzz/wOhPja4DKVLdvHez4LuHf7/Hs
9honz9W9v7jXbt5f1NCjj14mgzS1q8fuqm7Yn+jYjVlOxtlRzLDZcuAhRGQYkH38fMorCu8Jsm18
4BQR4/AFsG0IAKxjaPg7srUP/U7hd4jvTCxn9zZTd7DTygOnqDZs/NjpaT58M2jIK+JpzwfvbePW
KjYcAYUIDUynW/aodMrnTyN2e2DbX+O/LfrF65u9Yk9FrwoikSnmvYSgHTgRIVJYQdH9oGjMROTV
Go6zBb3jbdR0mmrWKOBAh514nebO821gt8B5eYuP1oV9Hzm5/EPlggIJMijO5UWHYwEwufv6wYDS
HMBwvAmx0/Rmr8dSOtdb9LCDpSA3i2CM+LB5DUXwUW0orSplq6bLd/0Dj89793rbSjARvGBwrtRe
H/9Wxvrvc2AnONVW4wcYsev29qu/e0dVGg8SffGoJxLWOS2xOowsOLa6kIJ3F/1s//wMpokh7wG7
VTU8ugmujuu4j7bzTpxCu2HVg75GE9aKCmpq7MYwPwELDkWY9aQ7Qww6QmmAy0E/tVgGEtzTKQYx
s98TFpK/zlrgaKDQeBFVk+UY6oMitej7AKP0tfp3x1fqT+4ZoToKZaNfbYXo8YsE9+kM79PmV0HH
Bi905YaAPmVLg0l+9VF/pIEN3gs0dJkIRRq/56Gnd1yIVgPdrCpLwbSizjvAfCKHuAX0AiDz+7Bc
PLRlJhs9vIdguviYwE6glILFacCuFH8uI77ZANrUyOLi3qNLL3uLtLeIujNCdpfQ/MvjsDMuApPv
0hAnlXGi2PT9DvwgmXVLgcossydcuERJ7OzvEFGPa5CckhA5EdF7KH4vF5B9rEAT7OV467/RmIji
kWEzyjEyGddziqkIOdSVDWm4XIINsZ7wIT+NzO+KaAzL5DGMRrNofMXAH7gDTJAJcmRoyizRdjN+
3Gwlta6ehn9aMwEfBSyHQcv47BKCuIstjvAm4xjnopIoll5PzOlTguR1peHdU36wIG/Azryd5G52
nBxZnonKeqEIciCPIQzWrgZhh/C+xad4/MR0UbCLxAyHi1lpg/tegf4b49gSmtWpozF5WvVzhDJz
3oyvln/bkfntpJ4Hv9VBWhOstloBnVvUfuMPfj4baZguZX5EkATdkGHTR1bBseB7/T5Hy+rc/0kO
1TTdmNjMYEt+486M0y+ShauBXNiom3KeLwnJetuFp+C39t8OJBwd8z3FhwK2Cxmn08MNEi7l+NpW
W2mGVWmPuNlDI47E94M4y/80L6IpZ26XwKDQ839vijuRgwTLRQeZEDRSPWyYp6iCt0jZ3uEmFyLB
F5TETyLZ9w4XqYJ1L5zn04du8xPJAH+h1+eCP7mIMGECZWKJR6r+5sAdhlFsvzZs+m1Mzcmh/YEU
vJ6ySj9XbyCvkEEcuEQNQpfvij/Q8V1AGt9DP6vCP1o7l38fWO5R2yOVQDNB07JXQwMJ+h6gC1b6
daMMZ5J5X4X71/GDfCP4L+HpYQrZ3w/ZAsdoVD43Ej7mKtQ/8R9CUMTGiemdRsXf9/wwwxPA+bs6
HnUaB42Fo28/BxCj2lk78sryj65F6dgk4KdNMUK0q9+tQVvt1B5VR11RzxwsVbVPL3epH34SKD0/
tnNn8Bv89jaSwMZb2Rw5ZFn6rDmb++xl9f1gBPH+sp43yOhgWobC/7yT+PrhdQx37CSA+41i++mz
wA3eP+2beAG7DWFkYdYDq8KUCXrle/HBHxaoDRM47qnn+JTt+VM/P058OtXW+BSXg/Lx7Cu1OXPk
5whrbnrIsdUzC34z4MOzPZVBkxyzv2J9X5EFRwZmmn3cpo9FdKceGBpt//oWhdc/TuqRZLTHB/fK
efz3Ce0HsYDciOhNNhV5/267yr9kqs8x/IS/YqaThsj89GPKxgX9ewAFGdHC71NWK6CGFwxLLnxS
43JEHZDkutG6qHvqM6aGJzIS3lWvWBsmfUNCL/fBkzHtsX4HsG7gCjCw+jgZ5sgbTeZJfVd7Og1A
lI+cHTUDyjwTmzkaxiYA2EjNykYH04c2aartg/0BniEPhoZJSywkUxrDXcN6s0wPg1mp2WwYKT6b
UUbf9Qwg5vshfAIXfA7bxcZnBOgLNpEU/N938h1tonaQ0KdIzcF97vAYQ61tHorUVkr7612xuz/y
tDvhEcYr9U9Kpk+ub36ItES/FPeouOTc/nrTRUvTRfit7Z7tOKbs7WjmTzLnV97FWKW89DDOPN6e
Scav7YvI/b98xgSTHpcLdvvf0reJOLfPNKN4DgUFf5CcjkoRxDW75iycwAkwjQ6vDfdLZk6MkGgK
IQGyiwWIsPdWcEOwcm/768iPN71lx0PemKDOmEHbDZz7ehCTrz8IhpWgi8gPyUE0FMP4cDvddvTd
g3Zs1iwNMqKYlc40gHyXdFhPkhWgGNia2F+YDwwAuwGRBmDs+R2Ew2bUMWmVK7XgLK+b+pdGZCc9
+Ek3YtfKWGLfc36t8rO+Zu2PUYrAR4EK4gzKlP5L43FuW57JQTT+/xupbcsX/iDf4UtNMGrb4ctP
1DvZtJX0OZOkbVzmVMZUOzBoC/5UfqJDkzt+1j1mMQZj7+FHo5Bgk9vXVH0eKWJ/rG6YrZgrk3P/
IC2feG5g9mIvYoQGdtT5H6sDGn5oqZjW7PeC7osAwJlvoIUpMaVpi9B2Hxglff6mkSETpJ/QkWhX
ppjG707iXx5jOUL3JB34n+pr64KEbT5c8GEcXAjrzld1Q3mqDSe6IJXGPV6bs/n95S9qIrYfPi9Q
QI4dxFwG20g5lEaPOXnwEkTidsRR1ZSRmzzGmZKxKlFlCh2KjRtIKLRmczDUPEGrlgIhgyLlBxz2
qEJXYyuQZlA92TokfAHKMZRUmSaUm22VcIHFGWUdUQLQ1EU4seHVpGHL+q/C2pS0kHLIrHpJ2dIz
ij8Ij6HMt57+HcKrq4NMN1h9FjCJmpHzslEjzjvr3u6DHl1oid/ucwaPAVZBza92t1HXgrzNFsG7
IGBaoz7R/dtRXd9WwGZAB/Z2Pb+/6RB5G90jFN674ojGH30aSjwUEZrQY6KbQCWJak25VKqJNYM4
E+btKBHlIp30IZnJiKclbZPFYzaYIvYm564IOk4OcNmzsRj/kh8H2g1tPDiguGNrAgIA7aSaDmMr
ADuAE8rygeaO/YAJba0LEqdV8PFmhG3KJPAg2N7m3AYq8cRXWxHFIqIR6H3WI9Ab7PzRKAp2nv/U
qJQcNXxEw6CwFICNroeSeo+RFAw0xHTAdtmUftXQVD7HLYNpVDQHumcuPuihAc9/W5C9N52RroLc
zjU3VXW47KQiddvh285LivZgouWCqZz76Wv+77q94Mx9GlvdBxaJuOIBcbSdHpL966YcQbH5nQTa
M13+eoZ8k+A9M3WvLf50Fy2nGgFQGN4FrP6OqdzgFl2Y7hMxIBhl9Nhv/gyn9qLt44xB3kUy3ezt
WSR5pvwNZvzXDoD2gif+XfAcr2YhnYa+HDncZ4zfDwyG9gly5IIknC9MbzybkBgo+nfCi300n/0f
9HHRNC2hNCe4e3qgBklH2ZjhKI94wVdRSh783nyTnykeg56FhFeQAnXJzafkPIIeNBL/c5BHmwGJ
SMp0wJn7nJkR2vpghLf3Gd6k1/fsXr5rCWJ37qROispKvIEsuOBon+flSFDMQThVkF2EU973Drlw
wWqhWpnNykM6tknn5NyuVO3zo6v31sYfq0HhWBanzpxg4MZSNy+eH7E+qXvVVWG4Tca9zO2ZBOX9
TTfRAbwcB3XLmYbkoFhi2XjCUibeytnn26ktrigmv3HmmnSk5po1hT85k4Y/OfPJ3OEj+Bpxn4/+
PtImaDOhPvipze1fJtwEt9d+a/tV7Z9kxQXJ2gLxIDmTbfsgv4rtzLfOeBG/8nYuOt/Jmj/bkvBI
Wx7+5ODx9kxtck3+YoX73myzbcvMuU3/qi3agQTcITE3KQxnOlruXD1u8TN/UxRew5mGagUFnmHB
JzVFaQtKSnJpn+dX/uRx8es3BxIL8eJ7JiuuRblBUf3SEEjc393bJfN5gAP/KMRgXkw68uLMn6z9
7Wex54uWQIFIOk+d9pPaYgizwrdg/NmWhD95lDJTnva9ZPOvJGRB9twnk6t1X8oDiz84KCh5cbTf
RnZtiX3kHW61D3GLDMTT35fwKgwP/MoFqxr717Y4PMzLeaT9HhLw4Gcgys8FiTlf+R5Re9+MyI7C
U3t8Lnfam5x5kozai3/FbC/IvU3GK8kOCYyUXPjJgTtkGC2b0cNv39dmS1k5eIoE3bEyIhF/S8hu
uGjjbf1tNq45RI7fgxJwvxml03+3yIAi+MEvv5FxW7s88/TJqq2G9q3cK79FISEHN3lOvJGJjacC
ZIiJECJJ9O/cfk37BUwhPPZhh/WtXh1IDp2RiQOK3O8dSWyyxI3vlzffd/EWUtXfVJx5lJdyU5T0
+yfpufnvfAPO982Mm2zguN8+S960Z3vdQEz2vU8O7Vcov09TdYBSrPcfC+dTAt1UIZMecRidR7qt
ckJaBJjRBXIFg8ZNMjnyOECtaoP5DolV2LXLbArevDvsbFDS15j5TXbvD0AyBpIyciRuNGsmPeqf
rNtCYkL7fJuQ8rSl/Vdsejw3KSF1Rs0NFJjHReNQfzwrBPS2PfgkfuAzqHPUfm3Nc5PsOJOGI1As
rvkpVC3eR22jKJDveNB92+LbUciBd5M1wAjxDM/zsyKQS0Mqj75Ag3DmTvd70ebevobs2kbgWapZ
nBFrGT8vXNxIwks5k6RtaP7kCfbGyJdkyU1+5eCCI8stXsIF6XlnRPQ77B/iHg9RgWgzKCbP/ZfH
t1lJ64enNjPu31gYQ5GgnLeFN4Qoi3wG2l94qYnP4I5+5gW8qURFKf7Xz1g0+emui9qmmPqZJ2gl
/cxjHPzVlo3C84mkKP94AY/Wf5SLFGT4vWT71Ra0hxqGpGgAtgpbMyqv/iObUqTnrRxt1vqZXMhL
O3OLEhYilX7Wz+QEf10tMuF99R/FIQXnWpSan3j++y38RYK2GFzzKfzCxffD2u//r1QzxeQ++X+L
wu/8RanpoO8jepttb/PcP9jcYJ1BIr46PVTfBKwFyTvsPgwVBs7K0/t2GLi9czCuwGy8Rk/068B4
CWRkJ7P+w7gqboGq522iiOk+hM4ieloFfPcDQlgJ98fHzZSEKSwmSPyskxl43d4s+TYtQMnB9W2G
e2hyLvyV3IxioQGiRiRlF4rxTIfhbJY8PAlEUGGijaoh24Mx9OlEyrSEZR/YwdWsEgjg3Lp/qm/H
KzGv1UkXiv14cl+VwfCFXw9OGSAndUwLw9siwkUBKf0Sf+woW0AnpMDNklg58Cg2EtBvwtiD7L7s
LCEH+BDPd6l6tY1gAyNK7HYg3z99PMmWQvMFd/wJ/uzchW6gA2G+h9Iywu3p7qv4U7A7es4f2kiW
lzjC1JNHZfTAiXXPPS8avY5Z6QS+1sAYZ1bEsalwlJ0+IWmbZxMN0CrxqR9mDF/3TEb7pyx7z4U2
TUFantIVpIbP0oGYJiKsNXgK/JsgaOjBrNLZSKCa+QJigBIDy7/RzdEEHDtGZ3brYgaMl/31zYE9
mpXGTub44jml8Ll62nA5W+qqa1KcsbzES/OIa/LDLF8eREGlPhQELOzn9v0/JTFmta86i95SEF4M
OeDLGF5nAe4oDyNmr7ODEGl0P5Q+jZR7t927TwwYQ1RidQnm+PmQ9GPl0kjedovR82FfYYn963nX
VYJJePdG9WiHKkwQ1m0hKo9F9wgHEiyLBUwpE9XBkwgXHlx8FLAzjAEHqJziFI6Gw95KqVwgGVBU
r2Nb9gYnGUTt6plbzzWKtsG82SWAZfBmgzEG347JFca8i7zk2/UlVBC8THcICEl/NxKP5a47qiDJ
Nt5H2Jbudy+Y36F4mKlH+BlhWHruuwBnKYvroy73JLBmxEQHhpvbMGO4mCwt7NEbRmy8LyalCyj1
aWPeOQ4A+5zoFE+XIhxhjEJpuGrM+3IwGL6wwWLjta+P79R+6G3kY3BiDkg1g6gb6HNNhh7xIK4A
UaC8waXOSPG1ZnT17RyGFYbzA/YS/KdNRnI1416ieowdHUVuBWGK3dFMLEP1mmEJb0lEXIqnc1/J
oAHxOmfFU3C4ggFinF0tBokMPgZz/EhzqI0CjROpdAfUTGdg3NAq9YdyMKOeu7ZG7O5VVqB/7OA9
R9DeC0nVi9K17pd6IekE9h3WmNMuxcNgRIPMd+Rjf6c6A6zojSsUT9D4csDpBV6WPwWPJ1XOy+od
lE6Z23Hw4CAqcml88Hnx+vPolwrvEcFODNyKvbIZgPDFLHOfPd03kIzSgTsKm8cLI+mkD3b2CkHt
MFrJPZtsRQ+72/2BS8d8bflgxiaWUW2pLfkPLhx2+i6caggJVmZaMOAvIqbW/ryxH65kMtnSBRjy
BV+Bk9S6QD+m0tQpKNg1eXLwCW8YLJnfr2beg0s0c0u3ZrjjoMEgE03xwk2W9xLr6Gp0YQMm3F7o
3G6ra+JUjOiGcEIOE4wEu4A8RNSQ8fLGbaK7aPbJBcV7Ss2EXjnFg1O3c1QopcWIYbcHQ9exwOcR
XIlHeIPGYPDw8glutapRotPD8yvAyDbE2007dBWDKSNQCO9iSsX+/vOowX0Tz0BZFJt03t0Usw9U
irtsOsEZzVBHCcLKY6qaRD+/PLFyo4Q40K5EtTFB+97nSK1mmK11dpDLEAdqH1gjWmb0eqveUZlU
d7GFeB/oyTKS2Rw3/6eP2IfOLJhhbAJqg5EkcZRftFyn5mPDtSPRIEALe7Z8qCyiLigorQ1lEnkI
JdUqd4o/+VLPdRpNFpqwEN7JkXrOp6jmUGzjkrEoFq/VczH40UMjWVZLVmtWKmoI0rPXFqLVF+GQ
aRJ0SbKT4a92gUM27ExxcaQm7yNobMFLqA4ViBvhw42O0lyZD/zgJSTBJDLgQtHlTbCG4tJ8zrHU
5/AUGqpL7JQh7jruC8/auSRMFMqYLo8R0CPaoD3AsVF8keZBWButbvt+LrrXffZ2XiiAC2aGZTK7
AeH/1cBbEDjQSg7UlPSD7NjJcGQzCj8hM4Xl9OkwDUCx1nY/HV8VrBa6bLMZYwOuIQjiUMHuHOPs
GSXi7SRN6KMYew7ozO3esXLKcWz2x03qdXESq6cDuAFGQQDqfhTv0tWtcorF7T55/Il1GCvoTLUo
bEb4KTFu8yWz/mBcu/q2a2fmy4GbrAPgZZLW1oMokn34i1W0cOaD4FjquhgHq+uB9mBiY71nKVQh
eOZTEVuYy95bBfc3UPhGOuvb2Zz5tPG1Yx+xIJ8msyDYDHCPNIW1C1Msa5GPB6aIuxGMB2MwtUhV
Zdfo4YACXgCxYFn8WdXssWYmvOGMNXA7EFFB0AE7BI5KcH79MCQfC4SD7h3Eg1NMgtApesTvCPCy
h4UKRj88BgkeVbjcuQEkeZ4TohJSgqeYMmFjq4uRVDp7ibpRWeKNDXCj8WV5n3WWVzRvMNgYgYwr
gSvffR7o9DE/e8F1JamXlCgx2+5z/wE/8JnfcTooYA/El3mt9FbBoBlqxUQ7fCSjhlEQaDRU26zD
+B1DoWBngFOU8QCaTfgNG1fVzOPCrwH4Q+S3yInclAikGPFIV3exzgQKS9wlORegQO3ORcGX1AI0
DfWzBZ5ChGuyg99olBwfk3qyV075cK8vse/bmGpGTIG4MwhOZURl2tnvmUC+bIQAejCtlYXORLH7
w7PqTVYzSPuK24opaADQc6GDqAcY1T31nMbETDAsTQWvaeeYbBV74WdXk5xXF0Z7D35mGLuBQd6R
kGRiosBmCvkxzJCfae8YIV54REiwWaWAdgQ/EgEc76N0Wa1K97HGHD9SKgeWyP5wj6/xnE4zr4n/
aNH0laF6Vw3zgkkwS8QD4VVcwArD4sz6P2QuXyyuv5lJKVj49ng1CH7OUw2/J/AySPeoPSi69OVJ
3wo265uLD8MOgAIP41/MdsQgQM3ryIQHlIxdgYkTLI4Rf7ojLlk7kUsKs+d9jL7PMgfThYnsyXoG
WM6iAGZyvOGSZjLBY2Ldp5aCL5+HFc/OJmIuheTaYmg4m8wmhrCLoDLD5LiUybBnsLgakIjatZ0y
0jouXCoGQdqG9yHb4MbEwIqasfbRWtHHCdgy1SEqfG/7P3cPQQKEnQtDh938vGes2RiGgJ3NoyNz
HAtudgKlN9SnTAh/Hyv1ip+XswkX1zGqWEqYr9CoNX49jpaGNNLNaBlYiVHizvKKnYvQ+lmhr61x
r21QzyYgLZmJ9HU5fv42IzSjxawGWz0addkeufJeoFSIT/YnTCH46Rk6ZL4mucgUYoaTlUJI44UI
lWGENmrTTTNOwPUqY7Q6m/44s3EuxtRwPwfg2yPMDDhyWJ/zpzZ8HPc2gIenr81nz9ifJAcNMikH
/WgyDeD3+r2hRXXvng6/SAiTfW7UYq7yios+kX61PV/ohKaG3T+2ap9RMOkh9D7/rmNmQ5Tne+aZ
00cHhTOCC6UAPW1+jvL2uQj/YBVUjXCfzGCZe5vVrEcMXU930tltgXiUuY35wY/hsWCH5OSiWfkR
R/F1PanwnYb7BPFLNaTOVMI9uGM9upNwAJUrYXppRqb+1xa5MvkQ3dmIYINoMO8QbquPpJDnJ9YF
ya7SWYFz3ctLtr27j8iGMz4JoDQt8OED+O0C0E//PnDis8TaejgFEpIxYToP4g70bO7eaV1pmgSz
Jj70lW2SbsPQSdKZ0QNekt/9qLOoG5zEOwu1S6TmZq4C5WQsF1VvpMJBMkgI/gnA8xUzCF4Iss08
7SF2Sy92apeCHPGjveGY8MmgIGxyvHm8D2GXZI9JEfrzYDQA//+cPZJ9JO9vzEjZNNtlpto3XwjS
PNDox0hC0RCyfMP/+PIQUp44auB3+HKe1xUSFxdZeGQ3hYiYx94jmKayk6dbWZ8pzewN3fHnM1Vl
T8H60xSeHsPIZb/xNYV01ZQWXfa61+fsVayI/ogR7rmGb2qoOq/cLogHAzVJeA3GKcubqi8UP31g
Ftt88hgY6KGDx2U3XWrdcY4TZbBI5WUfvwwmiReisgpQIwYIMizwuZf3fGpNHMyP/pOjTX8CNGN4
8C0f4D5vODvZpSmTvv/2uoFuwI/XnWtsE2A4KOEIGDAJJTisVcUNHyYwLICYcjZwsa/4T+iLtKm8
1Kf1LrmUtc++Ngbw3B8hIlIpISKpXXmKjyGYWZilpQ/DiwZsctg5IGzDx9A5cKsrD3/A1Ypwnvtm
x6YBkT8rYKsWrA5ImFCqsveClyHaaoKND3/iE1J9sYN7t3Ng0WZzVuFdwTKKCIS8O4dQeYJUKi+j
bXlCglSnxT4Uc9iFYkGDWOxYNaLIGEo+YmuAAwa7AtyYEfwauxuKLfInNXgj4rJ8YO7q4DOFyk41
YnzZKnCZ4CzxFoA8Af6zYef42Enf6uZWUw5rhvCEPPgiWoGMueA27KjN/E4BsMf9j6Qz21KUWaLw
E7EWKOOtIqMgopZl3bDasgpwQJzFp+8vrNXn9N9drZBDZGRk5I69vyrG5zG0FhfvTqWZC+nYp/YF
va+16M3oQ0HA/nt0BlCmPk7hpXQ7nu/t63BrDR6UdFyHHQ7kjCbSnoI28mnwMMHSZY4qUAToXFxd
9LGggeWdzsJa8C0YLY5AvMLD50njQCHk1F3tw1XXWgOHkvUZg8aEkCYCy0ieDBKpMfpNrfCX3lb8
5AxH+OqKcKLuanm7d9VNoXpXi7EBs0l+asi/nWqgzhjbdq2uKPtKnugpDu2w9qnjG9xhVLy4fhmq
me3u/HpR8F/dNUZ9GCm+n3v3SXACHdZS+WeOFfglNRdKXA4lcDxDQ3000GtFsUDIqA+6q/R9Qx0e
IJe6TzXHbaBf7YTDskC1uo5ui71nxDdy7WTyF31r0Kw7MhTEmgCoILTxiX4suP1SnsFInTvYBhHT
9E7b0fmIhvOgKTBhF7Lw05WMhttWHryyte4e0Q2Br+lI3d7wsB09efOSb5wBDXs3ruwA9EOQRcZr
o89vDF7OaDBCVn5dlj/qio/8PFDFwOB6qzMKIQUccZBEDzuYmhRg5FTUDu058we/bRObG/6qHV0G
mLb34fqETIhUx1zf/LX0TAYBoIExLIzhzif1FefMMg9rCwrzh1caifTbdr7n0pXa8nDPFd56+3LL
5JXfKdZcV2tg8DTwBOnqqkyctPwpNlqKPb1SXDyScOamAGTNxVtYuRSRjb+Rq+M4sdou9Y1JjADt
+nXwc47hbe+ygqSSPvixQ7Ti3F3yAxbhsx21I939gR0ddguiwBVkmIti3IFQWykjyHyu6/LnpAzO
ccc2DCf+0788fdD1RRFYUGBSyAq3J4RCm147AFffI4WLLBkXrcMaQbAbDBtzg32zja5r/ttchq02
dI4u6SswujX10dwNfGlLLQZHv509l1cuY8kikv9RgjIqpy+eWYaU1XHtFEBGAm/pFlLTo7+LGg9e
veQ66Tij0FFkTDaQNECp2f1SSWLBwSiFI3A6oPS53wADvk5E5/OI5b+OyBcMHvSLYpCtawD+Ncca
cSOX6guT6YYoaTesbWle4dYBHtb5NLyHf58ZwR789RJcJX1ouWWc6as6gVXdtxZ4Sk0dqu1gfwT5
P2LqfSQJuge6Pp49V1e9zNx0pLHBP2+FTl+roesV/vS9tuDVsOQbqeCQ+TOjt7JymEavSx7hQJ1f
ZAXaba65KtC8uy5RboMaaLegIoK0Ejf+C8caHJJ7XNmiBGfDUn9h9OGzh5xfPg+bZVwSBO+Gr2Vd
Do9J+IrZqiegZqfHRT3dT7azV3xLjJjJ+N4rblXjhahMvc97ZCwml96qdmAROyJ3Z7tmldfZk6LN
alVkd5TmzOy6ZNhsC+qkhRacFq91OcUQ0J37KVa7pPy6JBdY247TZgJlXdKP+3DSwgZ78+GiOBqu
bXA2Caih1Be7fUi1yR2FDOjl3NaDIU1FtYEdENZ0d/8tjkMJ7Oy+NDOhIdNiqKosAAgE1avua0v4
iXEHjVdOrRQKH4+kqpFqaeGxjhs4JSHwF+IeuD9DykpzFcBYfI3UjM9ZuQlmZw1hbmzESJZDI/MD
ij6AbrdykfpbaPD+78L2dyzU2mDGEQko0cAalIg08tDcEb5wFr4esm6wBWiMlQGfTfroa63+1og9
b1AWOH6KXmFv1c+V1scvNEvg/GgHLPupjpjjOca9I4m9lNeUkHq1CAo08RPWIWGGQocgw1Sk3ZPH
Ci+E87dSCjliNazIWYRIS8TwSD8HiP/FAlhhpmqWOmPQbURSUX0MUP+DHZ5Jei7rqRa8XgRZWJG5
dQ+JxXqYPH4gsZ0KPP4a/7SB6C3SmATyVjQOTbQrlcRAgrPnbdMLuDJz0nw4SZUavhYd4SR7RYdx
Mdt+XDznq4BLSfnA9VJL9tu8e/JCZbOfVMt+0sIvLIKO23UbMzY40duqn77gaM3UmQgukGkI+GBq
pPslowszVt5PBYlNXqbwIM3yZHgQHijGjBRTUy1lKLWcBWeGzVJWKXmBtF44OSUP1yXlMOgypqJ9
eIX5u+R3UUQswgN6kHUgCqo2BEW39IC4oBj08afIWKJOKh+HL2qOomVKGTuQKf/l4wESmtOwFGpW
4XWNmOh0t+jb3nXZrs9rtr+So2VQmkMjR1lCZog9HguG59tEt+NOGhmczKZcPAg+UhQkMrKBAA/o
hYrjoLfEd/GT1S7+vLfqEVRk7bKYn//as1FX0EJjq0s2TnD9mdgO1ngVD9CO8DfFxsn58GFgZ70H
BssKimnXPb7o7lYb4otQHnGNHE+NXEdu5SiGNMtrDE25TtyU0I/gvtwtUJysv8TPLJX0uuaZSzOs
F8TIdPvO8sDHY0YlPt9e4cQjCTZQpfxhB2MXa9e49yt1JdxNKCnbBV/jFy1q12yyDAKGqbJtMpFF
wIznbIAyUEb+tGT/bIJyrEJ7BK8AF7VTCDMIoVN2dPQutKnm9yamUHqpSL6i2zWB6DlwFvv4Hola
KRnjSX+qz5pAnSgLYqd7pKHv8eJbOxQ8SMUSqiPHSunphLTgdWgk16g3geL48snFCSnV0n0d/O6b
PDICAgeMHOFWAypegkAiZ3vGXZHNhQpP0ieDitTuVPmpfjETnH4xPgcWeqBKbsPWmkBEHCAqiYYI
UQ/hHSKzJEC5TUFdBfnXfxJafRNgn+RtL5/W9mCIZnL0DM/O74ggIG1CmINcCQ5hDvd/cg00/Ic4
PihPce67aUu8JW7rHPfFeYx7IUIjMeELM8zEiXBLkT2ZTCe1wxe3LlB9iwhJybKk+AYXU3jUyvkk
FP7poZGygQb9+BVb1CHGbIeHZDuT3cgOnZwql59XTNco7pm1HsVDKQStsxOrASlUGkYhX67kZUSW
DJGWF4SPh8D6PKaGNBAvgGcIDuWoN7tHLzLcTQpdzliJ+ly8nDwuRM/RfkQKYGLH7VSPISz2VWUo
uJk2qSdFauc7dtK08oHJ9VIqJz0zpUgkAS1Jjpb0xTkB0Rm1C3XZBWBew3Ji52a+T/rha6Vykls6
c6hQkXxeVQuNZDf5VTW4JmA9YBYmgRCfk0fcoEA8K3mdlVHClVVIwetTE11tJ+ihJ61lZn6LSUyA
bAvJO+RQzgTbSNoHmy15DSXbJ0rYLB7Lh6SNd5chItS5jsdNHFpEEqJEZXHQC6Br5h6lGW0jiIGD
O/kCZ8opiYuw9BTQtwTd0Y9iKoTaFM3BpImSXfFlzZT4FNjpIz7Fl5icyw1aoYGZn9ZmSgnpY+jA
7p302ZeAElH6QeEGxSlAYHm3Q2WaNmS4LnFlDp0QVF/MHQvoPeNBxtPKtot9Ahp9WeTS1G3CF7pl
DaYHrgPPDOSyiIwik6ckFpOyRR0bVe7Y5G5oGzx/ypk80wQOEap+yXmc2wU1AhIaFmk5MVNeC82d
Z6fkt6ip6UOc2cWUrU4g7I0oRe0ifdpLjoGGKLcR2il4Paaot5QBLicidXeLuwC97/CxVuPdTA16
75HT46PHOAa3sN6IsfCdoI1AwXkQS4eXWMsutAMe9GwH3avbFSM4QgI1LX6emRZeDtQUW/Pn6oAi
OLBWGTw7vzB9Dw0y5oD7rfC2bEhFobJ3W9o54MZqccVxPYaohc+BT9qWAAQLUlogeUWJr+LatiRj
x99AfRH+kF5MlIyuTXqJ4kHGy3tMLPq2ZkYa7HbH/Whi/KgMpxOa6QsSut3RpRTMIuNuZXbuBJ1P
3ThY0XKpZdZGCw/Lw/K0puqLJWGm9QwgI6/G+lb8OdlH3K/MWu4Y+DXq/+yjKnrEInJ+WhorzDtk
JAvpZyCpv7vfH/VHt1D3Wi4xznBj2WyWh1SZKRRBQw4/hk+BxVbkVlbpmIUatwn0VzwHpW/spotl
ss6LNrn6eryVNTtTMoYFTKiWdf4D+fgWdXGkbX+VuMcJI61YEZcYFPFlTdZQFrjNz4yQOoRtwoJV
qGY7rk+08xLfYoCXJeXfIa1dFKkyNkLqStMipSAgeSxZzDQCw82cTFDRCyM8xXr+OLp6jgVs3f2C
tmBFy4rPxWYORmishS8MQBlfYjsvJ6zaxM6PjA78p2Nn/vd4vpdi2JTsUKxxW8uyoGhtt64SawPB
z2XIGrzEl+WTkGtDN6wVP7BzCxoKlhipzrmN8XcMs5neYpYpeaCNsuEr6P7yg2Uv1UIoyrNH/Fj+
9ZWFJ0hrGY7TGght9cOXLkvy9fy/Wsh317L6gejKYhCncsPNLCCkzO0cR7TYJn1e7MxPy4pJMjFr
M98muEoecOEryqpZSONI4sYw7s+pnJchLl3jMdjyLwU+7kbKFD9Ic0OXGVHGlAbgZ5b9TNpOqcpq
j7ssZ6h7Tikxi1QegLZZRrDOvIrvVMYnkcoMt8kx7k+qMX+PGVRacwIzLv6QP1EVgw3hIdPXSv4k
i1wGmVczmeWMhsROxhUj6wf0+aqh9LcDx6qE1UBeKjYnzq3zTx8dbCK9aTsGeG2ywptxCT8bgicT
JcB6Q2g/ZL7ZPhwOgvGDpylu7ckusJuo4CAuO2QZ9fgwkcfTy+AUw0xxZKKelAMyVthSIIaFLcp6
xvR8+A/n4v4QVYGP/REdqOaRdj6CBkdU8yh8XGIHj7A/ohwpotaPHYNdA1PJbuwCXFDDItNQOXj2
8Eq4f+j+eTiVzXy1ZZT4Gx60ShRcQT90gkekBMDUXA1HceM1d19j5eKl4i5qxx0LbTveMjf7BeVF
MdidWMerKvyM0pWpwZ3tqM4QOxoTBU2QXhGH7u9H+4RingtLl3R4kxhsf4w1Dvc9gQym7ERFdA8d
T4PUFlL6XIjWz56DN7tE5cefevrlFx6QY4Cry3SKoLFS7KFKCnpFfpldHRrhf0i1ZHV4j2iGBx4h
7CIRcDfYOmtqC+rUmbDjwknZoDnZi8q0Q1La5tVlbjCXXIZSSY5NYCmc5clSSkmf14vNgKFM92k9
P44tH0GysCTaOSIjTrohquIGaPTVb5MuKGcgaSjW6ZDlvsVcT5QzsWFqQQFOPMaXsZLIzb+RHWMb
Qfhj4GR489CVZYdvCuC3m0oYQJI/PIRtJPcSDmOkzEo4IXFjxNkRB4SpPOdBheUVn8orx4fxJTQp
f7snKo9yxmzzAc4dz8raRztdmUBbH+lJ8e827rniE4uc+6Db+Jzi0xdSLKJyWyL7xHZ6DM7o25P8
gL+7GR8+mrE2MebH4ISvkXZarAsn7Ng4qTPFyaZapq36rFHxvb38FLOkZak/hPZD3AgLDvjeEr/N
SjQyK2TzXvF2LojiakpZjhW5kN4qHrc7+HUqgyEvYgAbgjRm1qXc1JXyQGIGHA3/IKENWbsR+BsP
TSC2GFD3kb6mrvTMiNieNqrgqhNq4TuX+MAtFDYi5pLvOeHbeYB65C8smUA8JvoJlKLXSCDr0T6E
Nyi4EAWAngk4aPOJzqcGvIuqUP4BAHtAF8UKb0SEXBaduWvCNYWKd+DcxE+lhEAJxQX0AnPNPSmv
5SsXMTIjvCMXiZOil3jn4O3lAvrWBX94eGPDPo56H74Bj+2ElPHJZk4w0h+xcvyKvVFMqj/SeSxR
HUz3CrMDrUCM2QJzxRKuP1xasevJL8V7SIB6w8n8bQ8PVp90nsIyWq4wIn8g+y64/5z9AzbMiDKI
OjAgF36y+BjsP2k6VC58k+0lOHtV2LDz9iKoYPuuPmpWV6j2O24tuFfCk1C/0kFsxqQe8Xj0XUa9
iu5HQu8tDtZe76MdN8syMgjo+o9Jn+msv2U0ZA4dEgKviOw5GQFmDz2RyAjfnHXiGmQaxAzE+v/a
p8JHQuc4bodA2WVclVD+zydc+SrOky5ztchEtd9n4WCIqdA4Ef+ofs1Fg09ZMz09+wq/mlEXiKFv
aQt7PeMprZJhObqklINqClMLK41YmTJvJAWRzcCsQ4HKsxHKnOBeoip5e20aQv3KI0b33Dui3Agn
tN+PXhDfEJVwW+dZIXO/lPIMhccQmYX4zAfOXyxn2q0loMHVesRqTKdJdlseJ7u0I5+sEp2whmf0
cINcaXkWUGJCKUaB3iqeFp5GcfmLkLF/wTRl9Uh32Of4G+UpXXAiQqPQ2HMYJ4O4gW0k5lKWvYwM
BeOAh4XA6N1P8kLyMsrqtiPAO770F0uW8ZWfAgIJBKF1gnhe5oYxZy6IEYLrSv06e+qXBKqQhLI+
pAH8K92VaFG+L/ug/BySNC5WCSox6vfraDNTI9MnRn326t+O3tA1Y3hio8BlfW/F38PfOFajM7dS
vAOgzYr9jeftMJ+/lc4wstMdf5FX8/iIjMaRe/N+1OdyVcebMC2gB0PNFwWrC1qcqHgytNIDIqhQ
ItorDcG9kUIMAdRInxVfXJHEJ283Ptrj8xX+Rhzktd8a7SPw/OuOw225hql3GI9YnxLIShenwkC+
F+bbrnWcI31uf1q2XCXsgULBCBRPljDON7ibQ1m38oy/3UOWO12FASYATC7OjWE3YeMeiWXgZD2d
n+E/aPp7A2UkkR+Pzl/7kViNTBXvYkRYRKzXWwzRUJXcIfCjo9AdsLSy91xs2epNzjCEgxhDKnMn
q/Y9ztUgOP9AO44tybZIM2LOtGJSoHzCcinD6GL14GkxtT5SZMw+51+qqmKiaokrWXWMc0c4Y65B
FH8Bf1BlE5UVIdsPR8rQhFwTeNdQ2pPRHhYQ3lW2Pr4oUTXODgf7XqMWUQ7wovRtpBIFyrrhKE+j
ZbjlgTKSsu8f7swhg0b0C2Y9oGiUieeeecjJi+eGLDt5mjRdvIm5vnFafHuVYMhu9kAair7KlCs4
ExlzlVEu10SRmLn4XtlqTmIMBr2WU8cDLhxe1SZyjpLWSZukhVXElvB7Pkq9FsPN+gMqyy9xXDJz
agA4VU75hKngRAilWTntj6wpzoWsW0t2HOJ9mivjIk8MHhe4LB4xj6yi/XPY/pzFjDpOpDyTcZSP
sRWIxUm3iI2xELESqmB2wIhpMOeZH46w/EZzxZiksVYoZXbkrhG+kRMWUe07ojWI2+U8QDy+TTgH
aSO+RWxJMtGVTV7+AcMSI5CTEjZFCQ7+hnHkf7Sk48NiszLMzASHdhrOZGBzdjHEAjidpQ+qh3/Y
+2QLVTKJbB+EYtIuDJTPcPyAlVf8DAtG0BwMGBEJHxNb4ZXMnfScYZITkhweKEljC5fOlR75Ft4g
w4sNKmE9IUDnLkoZVu17Y/izIxkZXhhSc9nnP2+fLOtOxlv2WIaeB8mhk2MPdMGQ9IjBsiBiGsfs
cL8pS+99eMEpy0GGesR3bkcmidwK/vGvoRJeyBCwZviFwVaRtJ9Jl3cxl1KYD+0nb+CxhwvHMFYK
4SDPyOhLPSlbVxpMmMpNekJ36T3l+4wIY0JPH4GDA95zaINSIBQwDHPBv+yZRca54hTx3mab9xgV
I8JWXh1cTeFKoSksOZlLBvrPMRCQ+NT00FDejY1rR08+T50WP2Xjw3XJuhZL4qf4DtlY/k5LWD6N
pwlvK7z/sFi+ruzQYvsywH+BEd31urksOEbxvW+ccFCyvMXJHjmn7T9RmcKAOy7keKVEMiCLZMDF
e8kClM787Say9zuQeQ2YMpsjlTROTIMhxTr4CyYhK3uCGUkHeQ9FIvaAAiPOTJZ/YZ/AFkWigc2G
dc8TcEg6CSZZoARAeGdppsNP3xELU/DOeWAOFnGyeCWVWEOOTjLbpNc4MzOiMmtietiVxG/iaiVM
kPVBI8QT8u/ivFjjb3O9BRiTuI3+htQSHcD58VWiW1wgEy1uS47O0nHcmjEkYSeOgDgD98EJhf9j
BLydYzmOheZKf4lJ38eaP8cv7ZLn2gVkXuxARHBsK8X6zraC/halJywyrB17TCg0+VtpeMoNWQwX
0mxYbt52L2tWnvQ2urjHAVR8nTRT3OSfI8Bm/vpbezPZrtjOZCndUOp7T837rC/mjhFzgBcLIU8m
TpZes6FK69/LDZclhy0cP2uADS0m1SY+gY9fKzYu3thQCCw2ic9/yGHlHTVheLKcxCj4jwSwsu9K
arRBrZG3MMXv3YtqK7rPJibzTqUf6+MHST04M/jE25WA85Ezzvr8nkZ7rQeEVIwcOWqMRFYFLWXE
YM9gffEdWXji8mUgJWh4j1rz82fB9x/ZdTkPunuCGonnJALbRnIs4vIqhAkCHq8q7C4+EOspMNKM
jfeAiJAO2QvEc+Sosa1zcua23Qg29Yx8NnEK8yN11sJ3oMT33QepTPgHj0vZgMlA/4Dp+2nqSF+C
7Vg4c/wNbhVRDSQZWTuA0+FGd8ng7VzKKj6g3eIsNVaf39PprXCb6AB3ScQcAll6WJSLR1ddYg4j
qwYfyh0uMMB1Pbf/8S9D/dsJCc9a53PHnZP/+qAUx91TJTUr28/r8JPKql2ZFTd/+8+ctOBPx86P
akUXOyqQmKAg7wjPZPUDLwFMm4Nq0S7OZCigN59xPeSby8eMIgrqXo5oV4nm9DnaubdlP4SVCpbf
RUvAjAZOoKF1c/au/7aDBXsnbqIgnnH1afUN1xdLHxreITRN6dUDSQPUfbiNMUEwTeFpBai220AQ
pLjFiOHh3Cs6CJOWi4KuL4ehrIJjnKIOqq0AeFMMcxrDoC7QiBuJnucu7nGSPs6oNOmBhVhBMgPM
M0FTpwOIywZZe59FvrDVketsIrKbLsQ9j2HE2RoyBdun/rcCzjpswNcRVvw7/LOT60rjntuXgI+q
zED96k332W0BVuencLmTr6eX+6j74vINrGa+B9GoDifoZMAF+0GlJBrL3usbHvQXIOwTUKURT2MO
6pHyDXNwC/YKSODG1oFkAAf7aMK2ci+/ymDDM76mhX9CjpfCRQgPwLFPlM9t1p7d+3XU7QJuIb6g
lEA+bq8EDFbno2qBxiKqHs7QASz1SsyFsTHmNsRR+D3C7I1FYeRnL+1V6NAPTqAckLx5iujUBWKi
WoggVK6oQ8QCTCjBhybktJQb7EfGzoN/APjqc7RvRgvQRdvBbuBWIZzsUIMbbgkZF/ggiBIeSORM
HkasDsGODR4+DGLAz2H3B6II7EAESHa8eMlBKuiltwFrEDED0cAwuKl7jaxBkpSIiQ7bz+pJRNhw
mCZ1Y0bT/Q+p0GDr6wWaEIMbpHEILpOfAbGK9sKK3woo6fWoNb3+x4J7AKS4B/sFBIwXKCHnZ99s
hbKM1PNdSF778H0h2Kl7JWfcqTNntVKUSQW8Naj3U4oGAKGCwz6NVfeZmsv7F+S5ueE3H+W4A7aP
EiQ5pyG9tr16xia1783IULdCcNupw/LomifPAIAJhrgfuvWysVEzH26t0VbzjjBafF9nTIfpo7NJ
CLaAV4BEAeJQYKAfMFD6iGBdfusUFnbmFV0euC60qM/ahKfU3U4fD2+293+5wLn2RQUJVo0L8MCT
2yCEim7C+PDbCGP5Ye+bv3Vuf0GaCbVbCccXb01PAKXXO65SUnYNDufnH4kjku3W/XDm4v9J1xAS
Q0gHLdcaBDImdKAGSNijn59O6auJBp1o1LsLM/tcA1wydjzK54BHcLXPvTTX2193skaPCGVQa/Oc
NN+nuFkUeS/dLziNGStew/FJhbqSoPbLQu238WCnI7P/Mob1kh/BwMYiSs6KSBEB1HQmr1twoGAH
qCFq0fSo9Y7+4+bujUDvISDrY3jJRUT3jmnbcxGC2bWZ9l13X3CsFlMKm+X2Rs6FcuJg5XPQZQMA
TA5+dbJ1JgB0Lv8mcMSf8t4QnwDQFWoOOD0DRXURo0DPA40ytlRlflu3Phnsww7Mdem6wOIs2gre
lBPVotcOmUZovT/xAZP2u1G83vQ6ZkgVNAJIlzv1qBs+RF8D1H87vLuo4Lygkj2DulSEK/i41kI9
MSmhnEHWvw1juBNbasP8XTdixkM49P0zrF4NJw11iWaGEIC0V1dhnYpeEA82XftLZ9Wl7Sd0nBAc
psrkiYoTV4Coola26ABd65Tu03vqcNAYze4rWtBuR8ZsizVSrGSg5Wkx0KiIYMUoyJjJHSGpCKGh
nl+vH/1Jv86gAP+qLd88IX4JE+loN6ugA2e3bYXuAvILy7uN6nJwG7H+nTpl5A2qaqlu2G4pFeuI
kBRXYnwQf0Py8jHxoeYJTzBsOs9Jj3uzLv6F6CTTNi4Nf81eUJ7HVzCDo2LawW6Lp/Gfg4q352oU
o2GSFUf3CQjCntiqD5ZsaHi352ANElkF6lZDIIZm4q2cwkC8c5CA3qVlisYX/rBHUZKDhCJ8stDI
tFDscpmNnk2YQHqONJ93B9ElVDPmmT+i+YXKiobyz4KxJBi+xAe2Po8TE8zM2WsG0cxdpG5h4tR/
T1pYbdrwPN7CjP8ZX9kM5liJXHnXy9KL9guw/M8M7YlbpIwl8gecP8WZOEE9MTYn1NYZGOG7MbwO
ju2evx2/j74EzXIo4yhGMLaNekRUEsVWEYH4O8DkA5JnQe095L44kqtiudiQbGUJV9A9LCL1n/0L
0THUnOXBxVc34+NvM76OJfnbjHe/onk3RkGGv3RRjzQTP6LYLblF1VjyNZJHk4zrDXVjhXRSRV5y
P94jzgdvkBAh1xBMkgTtInyufEFyTV0k3gr6ICQgALdMLRHJjW1tXjfxYzszZnT2eoBbVD975hR/
gAqRB5pjG5E9QsAHuTT3V1txffEKniLaCxjjPHowgKDXqdmkmpy5zsv8+cmsTe5IK3v23u/U0Q1U
6qDURnCFXrgRbAfKnLv919ZV2hvcUafL7Azxq/tAEWIBy+TUvZAXC5Bqh10/fNI1M7AQrHUSc+S4
U5Qdms47GfHDyby6Gk66bfQkQ3Py9NYnaiPdcIYlcsiriG+GssK1YVsGZg6wm8NU514kseT0Zy1E
MvdRAaBygp5rXHwrvg0c5hvIBsew0eWD2GK1n5fwHvnTzUUONGbQ+9YpKQRE7lFXDtKWpKn2GPVS
a3Cew8e0XTVziSIQM4hkiLytOaIYiEjFHiLXgv7E+ApQIdm7HrrKc+q75/ODb+Uqhxx12D2jBoAe
xEVdBMbwllyMmbY+LCrvOESy46Tj+0bH7/s5B0UMNIsayt2w7HkHneIxDyrlgz3aguULVNZZN28U
12rdtpdXz1QfOqSKuWi2kVzXo6syoVyPErsUBdQ6d4ikvhL192yMDumlARE5qL6bk3skr4xuO7JQ
gJCR5mhDexoj0qNHB7J83DP9XqkIQY3UGOkPN9av4yOMTQODCOk87Sw3NE6J9glVNIEauqzIjZ0T
45W2xaI8jrSxmqjmsGzHYBYJ6JTBlH2U6rrXVL96HXCZS2KcpzbSJmxcEXq57abgSHXMteV8cp6c
ORCL/PD2kmgIYbS0fYBQ+xl/ujNB4aO5kpy5Pgiv3v0T7teo1BLES8dmmeivYDs3JBCNq3nZjGSi
5lyvxoYT7mz38z5XdnnfDr5is017v4QL/Xl7mqvKKDnj8s1B1XmmP0FV4Foyhge/cp9UV14HTxiS
fi7+xcpMiv5y6/Z5OmX38QsaGsqQ7XWpkqtGGaryqDix/XsPG4+2GaIFVJZp8+cNbwWwfmSd/Euy
22/q8xCpZQ5w+4FHHSFVS93g2v+oqn/wg6TqENWp+2cdNNjaqpptv80newvMTU8iMsKOFtQ7LGT/
DK5sLx6CcUXk6cM63ru+tT6DOdv5D+owlKjwv0QQET5jt3UWRbTefuof9r8v3qtHbKCw/r8CD8dk
fxVNOiGUbV3q1b5fGpHvSf9yI3ZTsxfslqyEWkOKR17cjpHrwfi9WFcJpGFcF9UD0y8uazSNQBEb
ue7j7VXuaqLDLxeETYZ28zYkAhCVydEE6uRmtftoy3/7sTN7sPUT+T4dmqFAXQx6mcraGbJvGlz9
/Zyp2X46tUssisZO4cTKfE8gyCFUo3QIFrh1L20aOMMnR6B4NuB799mDATDYIxhBWRs1R2XyUf8z
ZmvunFGji07mAOHdWCGHhQXHO9QvIeaidmB20EeFB6g+Q5FM1Qf1ybPuQ/PonxpXpxzNCYF0o3AG
FTv6tA+2MtJybCcclPq/doQIGD507637wZ3KWP9ajUrk2uX6irOSSUVdOxg5nP+GG67+IEVwj9S+
mbGy/2rYLmEIUCYakNGM8XQun9fjBDLgUQ0/iXIObwRhz+Pg8/AK6vu/+95rIOV+TSB9fnGGB3ZF
ZT/nvG8qPqDQGCWWHEpQqeEm7fIaEbk8zEFMMuE6Mqz1C8XMsDM/63poogDPKcey/Uc32p5dVKya
sTVhosV6IfX0oI7Tnp4q2Pd66R06ppBtj+V7fE6O9mwHJWEP7uf6ozfViclg/PsQfSsHenUo6Tgp
vSYqZZFLW/2nHL/AmhzSSfPJsfESnc8hsngu+3GZ2755XT8wrKKDtQUv4PVGzxks4Xufqouh/oN3
mcBop6AcdVQo/vF1ATq2w4nItFmnkDPSmUq6s6uOuDsOz5/IjHLIOx1GHbVV3mXUfNYNgK3NLTjX
GVHUBhZnDKyDkY8RL371XvK8hAjYojYPwusy7mvY5Da0Jtq3WCo5ikkV6lNn5kyacTE1udW9jYBx
+NYEKbjP56c+vfxa3IqTXEwOHwY/3Y9FQHw7Pn9y4EMXweJYT+LqUwn0L3vBcUKbcameqP4lshcC
JyN3N3aCB7q47IP3FeSQ615+X3H/nR9BdRzB0gGoAq9wjG/kDbmnUfNWEWkXicrZXwEbIlSuZYe1
3AaUqBPgaHMz7XNF3l8JzsbiutzIHIIafp8DL5orY+BZrHNwZv/kRh/t2QkqhOUvcllcbHEMiVSu
4Y05t4pzoIXj1+zsQYMev7LD8r5yCEWa73qp84nXSnk/cgecx9jUpDmO3C47Y0gwIwoKHdBBUUyw
E6lTou0d+i1Jxwuk25eISytBvIylh4a7UcZPkB16Sq5z/jcucoetZT266MyZQWXMbzrgAD3XslNA
73dLHdgxnSVu4xYgdEDyHADuvVb8GRAU3PsKGSrwAtmJeyPKPHkHL86tMVe9eFwZUwYlJQRlvN5a
8oCkjmuih7WZA2pZ9cNeDsKIs5gSMwZkOJ2xnnN7LrBNk0qe8AB8gawCJ7HD0hb/uVvKzcVuDUYT
hCf5KNjCyXvlOsWHoIk45xpzNdfQ//CJ4RkFlT4rXgwOiThvC8pCAkGwMtgip/0r4mZQvXeR2KOd
wDHqaxNtoqJKGW3HWNT4xowp5IFVACtkFh5TbKXz7cvA7YMoACpQ06IaPJealmuBFB7w5mRvYHiV
HmwEiKZsLJKUd4Xzv9wqgSRiWLWMc8zc2Jw9eqGtmIv8sH5lfUb/xNUql7Co9YVc0TNrAWkCuWDu
5QxZipHeDVCIxI3cTubPTM05p5Jl2WF6dF1GSGUwXtjkMbbmhNvAGgCG6SmG7MulD7PCzFjz3Zq2
kX+IzXS7OK3J7XKTGAqER6CYJ9SOuewB70eiBownwcRCoGBSBXxYC6xL8Sp+clwDuU1ZHSw6VoAy
Zp6djZozEaGx4bBPqlrsiolb1pzkgR2AvutvXqigxPUa0V6Mz7UYjD6YMPoqWFAtQx4mwAA3pEPE
cqvkueLIy5Uylwby7k0vB/R34sZKbegy7VgKus/AahhFycCC7Twt4bOXCQBTuHxSAhee1oDf5AKI
XpLC4ZqU6B3kM0P+hIV+KHZYL58r1ii4S8E5Ed7ruTM3WjJGNB6jzJ2NkNjjkVcCGYHdg2F5rZh5
EKWs5ufKGYsVE1fLXZMceg7YSCt3rTw7g34G8QrJ/HTu26BONyb3SmorUzw17c/7Iaf3lPVGApgD
ceN1jOXbCU6t2eu7t8WWbxGbDLABUXed3SIgHdeVNRZEx55oA7j0a0ACCCsRK6U6jTXWUKA6JVcG
i2wvZUPBBc5ZynhLFnPN8Ok5NgZeiEVJYomEC2g+jFN4P08BB3ISXi0Jk3m5fq8uPkQKjd9NEH7M
/FyQgBfyEuP3umdMHvKBIy5Mz0HPklVROO/xr4LlBqbGfGkt36afeB1oTYshKxbgngjb2PjHByXS
bMRlXueoembaWKd0egDd9+gUcQp24ZP6mLQbNOSv80NwCDiBkw0Hh35JNfSQ+dQVvD0FC/zCJ3rq
BOQblZMNSHgqCCZHoBUdKjx3EKx7wMTFJxdVYxt6gqPbRto/J7L8wqNCDSDaw38FSnIJbQ/EUmJO
9MkdJD1RDrVysbqxx1cQgsE1amFxCeywH7ce2zJkGxxW0dhh1/sWkFJHZgQrfa/rUCaczBPqEhEV
W5N7DJ8TF3NJQTkQRWLzOqHejDKfzMyOb0A+JT7hfV1LCcaWErBXQGFKRKHXcfgKNFRjkmNyeA54
9+T0n6Pz2m0cW6LoFxEgKcZXMSpHS7JeBNttM4s5fv0sDu7gYqbbViAPz6natcMpAP306VK6lfxF
jPX+DQNyP22VL9MlfE/DTmxFk/FLyX0Bbx53Oi1478XSsjgQxXincGup3Xj15CO8pAdq7rX0v8AB
acFZQ85PaBZJMJ/aMUK6huble5YPyqibED00RJIyH/aDlerIyNdMtHCdb+5n3Q54M1d/lnboO4F8
9QS7lmkdrCDKuSpwk90fp9MsaxCPkaet0OV1m/gQcYnGD8VZ2BNoQXbGEX0PdfI0b+bBPr7SSVE7
EthDFYqRLVMSBies1j3Kmc2EGlYm1G29eKIsYjnQe/kS/z/5rxUSqVUCjQsxR3wpLtkayAeFw9tP
tgHv32xmSUR6yD+Ste6mxxgpUeH2ZMUkPqXqGsychSyfgn0ByDAXjvIaDC/Zm4+Ohdjv4x/hbrLH
+PUOLywUSNvIZzww/z5qCWiVCaK3WQyp+jNOsEnYZXzT1X2V/yGYA3dHx3V6X7JT/UE8GrckeCI+
Wue792XhZ+tZglsdgPD7HYQvv/Z4sVM0t8lnvqXPbyOqe3JV0kN0moWByFROtHmXLHGCZ4lBgD34
8aHc5U9SA7nLBDDhQc3tU51mnaJuW5xV1B5Y//vcEbRr46d0RsSFfKy56/vGR3aHfq3sly9fXKnn
aBd9RB/JDmkVB6aEh5WNpLBwqnuw69H8bHhCrhMyS/FfsENmHOz4uQIo+Iiq2HDCi4SA9CD5GUmz
fD0ejQZ9jH4eJAfVqb5HmquzlKp78y2cu3vO/UH/eEEWqR2RWfJZZ52YuadO9RCCR0iPAk/A0WGP
IIkV4Wv8ibHVVjIv2ugI0HjE+Cjp/fUv/Z5Fd+ouvEmpXaBjWaDmYhOZ7q/Va4XE75945KlH0xeg
kqq+QzKYdrOUDSFbwDeu0NUtzig7j/UuW/e7zFcR5PwiKGOj8Id1weY2q+t/kOdH2/iuVxaPxrw7
yejiJg/B3FaEiKbxd+p+lkohUUSj9YHEJ0DDg1zqMJy6tXEIVi9oUOn3CIS0G0KXL1iiJWPBRvNF
/V8kvB/Z7I+VvzizASor5fr24+/pjGKwdRDoHNW9fETKhGK4Qk4bbF7khBE/yCgEiUZ0TtBA0xuu
Y64A+AjQQWQrVPfmZzjanL8v0eGgMZfmj+iA7hxr0jJwZbdPo+z3i9UNLh/7Dzp4O55BMp+Zl29B
eAx3a84/pCvSUh5s83s0HeNXQ2IvbfRyXb/tw3f4MHhLN17YeFZJIJ3rkdZtG5iW+sBlx9BpsmkC
V8W11C1AMzgZQOj35kEdTLK3DTqLixKaC743dgaxE9kUO+03Jx6UlABQbckoFWgyYDIFhwKaKdQD
7SKxLfoBKpzYjcrVlBAW7KLtYfBNwMusn6Cco8CYKUmzFmEmTWsUExR4oUclMddfFPIoIGATUXai
OYBYt+9P40l+9idho2+pJoFomY5DZZ4JWpAY+juxcjDAZ7R1Hh3PFuHz64JPUemCrtKtUKwfZ/L7
rI+BEuzHz3ANhSi3mXGTLTSs4ZjNBJthNilFmiPDbIfKQL1ZkER0notTeU8yxCwnoc7gpJdHW+Ek
pveJLVmnnqdUg/JwnBUT4W46Uk/4GKv8EfxOg7g4cDA/VA7m+XD+PwEUjFb6AfUpYEHrhzkWlIbt
f9AWyBz7CO4nLRBYhH6Z5SAtsxqw+3z+49GTT7Sa4IJMbVhpxjramDzsHDKb2svYyU23PE9b7aa7
46441N68F07b4t+8Yy420iaf98sNSXgwqM2LcWIecB22uqtz8iYxsOuJcUWF9rHe8NCD9WvCwlaZ
IIzobM6deO5xtCq2qRsn15yBNs9gk57k/rMhj+D1mRYrQTr3YLS4sTyF6rNNaZUfA8NOY1YvQ04y
1y9hP2HlwMoMAxoiHLgKca/0H5o22oG2TGq3Lf/pGMtlH0F0er2dLPW714ZPlfc77CV6jm8y6VCU
I/ZMKc7wbGI5hr6OqwOQ0+RwgAfwI1QyepegK1gEBBDoiR4e4SeMFIfrQLFFmgI0mk9tJW20bYj1
D9OjtxXzlYg5K2F3EjYpfguFM2rHCa4huMyvMa3f2TaGhcUBEn2gxcXyB2EIMaZvP2Sy0d+4VAGe
oSajxWzXJ/u4XGdPjhWOJANOgVNFTjItdSr+MnAReHeH1ydi69hCtJpCFyguLQT5/VR6kXqvVbwK
PVN2ch1u4F35oMqYsB4B/fxlsmX85Sfk2n6QegPAssUFJqVMXn9zFsj6drab6HOrE23ll0tECjOB
qYzxmt/pw/xtTvmBBIk3gzSaJbh33KGLfH/dJwX7WovZKH8I6Ef+0xSsAc7b2Gd1MBDPJZ/BsB54
xKYSmt6FzFXdGYdk7MJ4FlcokOUBGKrcCUgXOfAC0idIxdbXRnK8Aj0z0onwFuSK61YduIsGGyhM
PCzCDFbl18lcgq9aAB7ntYGfIyve+6cPVxhygsJxZAPeCyqw56qXdq+az11ZYn9+yaCGV+qX6r1j
8w12Alkx7re0X+PAkmxJMNzjUoOJ2C7yXnbxWQMbmTp4wK6lBGLlQBBGisjyAh4QyX+eMBpaqC/i
q1l1qxCaD67Il0bz4nCrGUcy7NtT+9uBaVlDTIR0+tMdlVv4qf3NZgskWkv39yW+cFDAOeCgwcyK
cewp31FmAbMnOMB4pCxy7PyVc0axQJQsoWys8ScR7+YSaWA7LdUN/N2nNngrxrON4kXUNmdSELu7
OdpZR3KDW2GyuzWs5JtrVU7oIbQzsBj/sElFBVifTd4nWyOdJU0n0AI95DPY4+oARge4zXsz5jJL
uwuwqvMaE1sxTqXKFkiHw1hxsJP+3L/tgTgUBeKWX3xjVzEXZsS/XolF/IaPNA+eKR46n3hEHjSM
csvGr3Sr/4fDM07QOX8sWTSXpKJF3zRU8BR4CkQgCVqjGmMGsi6vhWeUnoprIJ1nc4hbu4RLNK27
dDOkHg7KPfP1Y4bvIYG00/KFSpkJlYcFMNKnGQ7k0WoshvCahl/Sgikw2EpLAKUVdo5h2iYWqZz6
rSOr6yg6lPmaDb3MbTVcag4cAAZQ4h6kjLaKTpV2VWXy4yv8Yuv05aURsFrSwUimC9wLEH5ysxem
zzhj6KwXjIQvgskho7yI3SNXl5uHR2mz6rA7rNZC7JomlMKPzh5+iL8gXqMkmJoTGlnCX/iv+iff
Ej9mIo2n43rE4XfYjwBFPdYTq/ex/aquMANmhJl8pq+WOvqNtHUXSF7BC+Bn+nYzGbrvyriVv1SX
fKjz1NkCeGe1lf/1hAaOu4EUEE5CDtNPab8ALfx/6s+uQW670R3yYaXFvzqR3OEqG+3w9WNiqff2
mLUyxAG75qbz5Jb7msNiWmoafbMT6G5QeDQT72ujWEFlzeNvOFFAvBlXHHDHWTAC/43ethnOgeLK
H7/LRWNySTK7gNWFvGS0Us4uQnbNzOAfia0xfKFkNdQ+axQEmb2GgUK9o/wEHCEAFwBPo4rBfzLw
xhz5vA3gDlUgTukPHZjzL6zpqhMpq3J8h6DDheZDA6P/H9uMjxZPWKlT/9iCsSrh+CFka7b8nlDs
dHTzbAk/9R/yD0V1YyZuX8xCw1X1k/2NI0+J/Z7cqnEqcZ9CDODNcWUdNowAWkcMdnyake+OfweW
wXi4iodI2vWvywQg1H9J4z2obgoHrrCw0tpX4pWsPXJxJRLRnm8Y0IzpOscyunGYnjFBKjpPhmZf
n0K0KZNTZus89VWWeSDTQZPR606rCDhZo5iwXyfWQ/ZVbesb9512j7q0kB09xyAAi8C6PgOqxyNd
gyW8P3tINS+D8+b0YvLabM0f46tfbAxyaRSK74IlIrra5/tfeI2gRuyDp9m4NByU4uJxIKOHVEK8
do0lDcwWHz3pXjQbVqjY+ZnkloqDzUN7CKfvKN+axjU2md5b4eAOMo4My/RPOuezuapYWrD4sn6J
NYshbQgNrazQ8FOqtHvp9WfOL2lLyw+uxpzHqgYyFQGRKE+FbItAEPMA1qJl9tQyLRq38jfRrS6x
ZF5xsBaxKxluzUjU2JJmX2278ZE+2r/0GC3cMjkO12F0c8y+seeSDU/AaI6bu5TgEmH9VB/R7WCO
Kter9I03VFfY1Nk9ohC628nuzxoqvaOC+yfb9HYOFK4gAemvZdi7yaZmbeAgqy3zwtPx0sRgAf8y
qAYQPDfgO3ALTU6Xj8zVqThKBPetBC/ynbtDfFu8gJFE/VQ8WKoSdzm9EAu0jf7P7Sa7dhi32bPd
m4v5ddvFmhpIf68USBqMIuB/POmzjykZgzi7JW7XX1MIgMby/UyCj+DA8KtHhVV7ZoS9BYUsGbzC
Uf9EEItq+yQaHNQ8skzTKhWT1pDELrsAWh62KAuUYm1SS854HpxIpd4E9T1JTrBe5OYrK/Ywp5g/
MrVNUcUnfl8t/2EotRaKvyjFHpGpfYwqT+o8crwyZIviQ0huIUZRi0s/ntV56DZXXX4GZ3jcDsEl
I5+LAh3b8xqb3xonkdhP0w6G0RvC2yYc9WUDB2YXxe6M4f2AsinY8F8UHOzxTv1TANqug3qkrzEW
Prjq6/3L2Cm7s+djEbzFhjoCb8QxktpfeEjlc9H5SemFWKeqdHHEqq/nmRIrpww+bySBvuk8qGH+
r5SUzIeUEAdOWjvpwxAts3IC9mC5vb1/OgVgD+2buCH0M6TtwD2NADx+SpNnzIsZ/yizwclXPjEO
gsummnNNbEmEAV3l1+Ay9FYnX3j7UYRo4RYLuxI27NklwcvzxMh5besP5tecJljhhVqhLSmTDmno
FLx87QyVnZR/Qu2QDE4EFK6hop0XdsSAGRpPxk3gWYKAaGu6TXWWtg4mQ/hcSfIhZtfHXBX2rWgZ
8IoNApTnqqHSKFFd8Zc12DCyOFBAjnhznphgRZrLQ0jQFGgtP95jtePItyAkeJtCQ139637emh0I
Vm581uuw22n6hU/I69YejyHmR4x98OKJnf6gcr4pSwFqMkSQ97Ul54oxd2mThOWbD4oW6CKFaDdY
Uzy7H65Q2lpigJ5P/8djMpHFAI+dVEJoS5X9xqE8Wq+yM2p91F1VYI24xtHKzbGCKWNdWHYAqFjT
ZnaIs/gqSvz0WD75ZEz3Of/IBXIziBkxrEd/Sp6NjCYp2fKwMxH/fzOQFDh4xLGT34WB9PtIzdyf
CbDm8rIs+a/2iwTnCruNVXxdbCg5i78Ot1jgl+QmXTPEuOSyK3ZhYAu9TU0XB/tyLWnOW3T113fS
sIGeMK0upyV3o/rku+nDBbFxtlV/ZN0a/8LQg7lKpYdpQOeWN41O8yeB4mmpvvEPX8FoU7c7uAUc
xS/yFMTJV7XvBo04wL1s3sPFeYIWKVskctORcJTjo/FepREWoGs13yUGruwO5FEtPSnyYmkSbCsF
a60bnCaG4Jqv28VXbXy2CimPKmnc1/mBNs8wCns1cqjBKuNmjkfy3jev3IEhFA2cY01qpSacEesN
NPTJAB3ibddvhuipHha4M8LrsI0JnnbEkLq0mfS8zkVivwpHrQ+t4gGsQA8KW7rw1y9D4NeJ837E
LaZxWi//GHCaHSQLPDSy5mvmJ72zYMRxL+gKPw3OSSy1TLvXT7GyFCNSTL33AslI+410hEf81tSr
HB8neRsH3tymM8iDtIz7qRr72iEFCFMdgnDRgtE/hCmSbXmT2cVXObpFMlvBo2NtXdxYM2NJj6Un
9jhtqiehwyJW3jpO2vAAJROiR4F7nOGKNP1m4PPwvuov9hmTrozBxmKxZ2wytv9CzH/MvyL7yr8n
AKrwp+mu7+7UtStGy1ywosSReBUIx4Qa2Yh97EXrbQVE2tJL2jKiDOFLFI4an1P2zO4BX0xzoZjo
rceQH7qrxl63wOmcH6U2WMAUyF6XMb10+vdCOYvGvhmPpbkZiEjHcTP41IrLdIRjLJeuidMk/p2H
YdsdFhvopjUR7QYB2eYDKwEvPpWFXRMhrOyMt82n73jEm5kbOPzEW9oRisnXH+IbCM57GUcPPL2/
i2ds2hk4f0fYsHgPgcnmZ2aZOxqb5g4OTaC6QuWn5ofAtDghs3tkS8q/6Ib7J9U5D0X0pVN4n7s5
MBLVl9GSmeGUBsF9DDxdplDatoo9MnQL1aaJ4aei/ARXFDeTMXQ1+VD2DBFp4TNHm1ZUUJ3uLSJP
0h1ET8xuXphCivSjy5e6mQ4xMhdBws45sHmhW3KtlrJbnAeEhN3eYIqk3CuMeKYzNiiFbqW/bQMs
UHp659DyBiXFmkA+uV+/PuX2OEU3JH0M5wZPhp+v2MyApNKeJJtmYkpcWireXoo3L+mDgS+jHrQu
xK2RBQILMf/upGUAGa/cSMoRCrmUfqnRto7nb7GQtsb0ESGygD6dcYzhBPIQn8Hfq9ywp7c6VRcs
tyreSN0uBLoCSgJCzYjiVDu+xpF3E8qHDC07+4M12lMGhf/Leer4YNVUJAzvsSX6Xx7FTo40khYU
qpDMRdv0JVskDB+mZ9c82IIfxgRDYO2M/zzCsckyYan6ZGUQMRDr7jt1xnBrBrOhgOa18QGqfWc4
HPdMmaVyld2gv4d49zOMTRxRc+ZMGfyIdZvYleyHnzY0iHH7+GS4i7/6gGwi8hjgh+vpo2WNMyOC
uFHuGkT5RI8uloqBm/mdDy+8vXy8Z0dWYPD+QEMoYGb51A0rBGBL5tLBTJyE1YL2TbXxHE9KW+6W
yaNj9PEUGE1q62LwYHHjFdQG2/A5Cb/vZIMBzgKn7AauEpwXP/p8y54I2qpYSmJ1Lc2nHQ9IKFLZ
I+RHEKD9Bn4M+rrY1Pkqecxu3nj6L1WQwTOqOc40XFIEOzcQtmyUaTdFj/oFBX92U9Y8jfmKYni5
yWQua0/og6adIQOhLfvJLqczCezP7KCgGdQsoqhTxwBZA1buTxmsPWxAMeo02WjtPr6+JZsjV48d
FL3tAvjP7YgI+a24Gp+vLxDEN4dJj/zGS/XtpEJb/DAxYeTRpukf4CvjxNT6TeeDx7IB9JuuXhax
Ry3BAmBqb+yxuw/HNcA5wuMfiv6kXPfyB1fFmKmgD8jWToo0O7Awtb9UtwpNk0kdx+tF93qDHolY
j/jYJU7xwSctPGmHMXpJpQiinNBLJj1d5/qFqx/1VrJXmQV+yPmK+sj8bTtLCldJcpZxNt/VBRsJ
ATCaU/ae3p57ZVszGN1D8/UyTHCL4i/nv3F+bVbBQt33vUrLybIUvob2TCD6CxpKvdQ612j3IRYP
prOYPLCKzpqTxoHyA2a/Jbgele7Lq6ptK9qk/pB90FHeoWBA5IlDYg4fzOnTT1n/p2uXRU7gNwRx
CJ3hptUPZromZ1kyaEDJZqm/WdmL+skTifyMgog2pVm9BDQe4SMzbCrCSvse35sq2tIQo0Ew+0sL
hQYis+FB46bkz25641Mr9MBCWGmTAP/MW0g45N3jl46+g3JW/dQgpbzJzAngGFFWUxNQIb92/eAg
i8gQ19F0eoEKNHfLQ7cAaoXWqTsjn/WSfCk7/bP7BYkUz7xp7uPRNENVrQMF4cXxCPerQ6hwatod
W4X0djtq88WKIsQAvhb+jdmqlpxJsYfcHfWTCiT2EjkbAO2EWcD3UfzWEDoYNkASfqBI+2BlYzsG
b/1tgUGlO4qlVzP5sjQuZXrm6gm1nsAGRbiGzbM01pLsCvWHAgPWdN6FpalfJSMfHEHZ+UieIWH3
QfxW4wX0tsSaCn+GbOvw3yJ2h2VuriMJ29Fjoq0EY7ZX1wo7E77zf4StEC7V1qvpNlutJ8dqiQXL
LLHKqVsaXwmdSeTEDrzM/E7AdH5JsA7DFUs8Jo6KLCnoH5E/Bavgob12vJxBsVleigka/Pndbucs
qGHTinu13RbZmhwsvdyH/ru+GfFZyQjMxuHCfpuWQbwSs5D3Pat3humJ+IyMG6k90z8J67jaf7XB
xmhRuHynypX+gn0vRhSffxK3Q/JP/KagPwjNmQCaUFwprfUu4DkY38m46egyIRO28VnAbFX41t8O
ET0Dv/ClcBqGBd36T/ElM2RGTiTj6w2MFjq6xieavc3Zu8Vp34HZR+26IOS7ciXpM7gqP0K8mtJ1
pjrkKAlHNmpcr7ESel3MZF0L6fLzRU6BTBYWXPTqlJqW/OhuKq9u0OG2VohnIa35aB6k+jyom1Km
242e2RzFEwDEuthpp/V+at1oi8X2O76HE7YR57T9wBpc/KcwJ1jY4gVkTRhXnBtV6Io044KL9zZO
zORXtLED0oblMetsYWcm7AKCNPxhIGEOT9rvuLbS0uvU9dDsu7efxutG/FKijbpgLgyA36NWcpVj
kJChtTPgzQGps2s900sQXFSioSSmzIVdgtS8D4W874FlsdBcVvHaaD6HeRAKcztTbTneJJ5ybf4o
I5uvhcElojFam8RiR6sfFZ1xthICaLBLo7PaB4bzAYuJLhZ1CsgbrSxt/tXQvl/muhZvcYR821Mu
o+gm3gQ0/17BOZflG/7oePL/kAcSRVtMpPk7/Wx+DGtc0KXRSUa3TV25XhezLhevSsJ5CCogMmuL
wzlpYNxigfjC2wLX3QSfhAf/or8cgobK8MzfL/769yFEwYUHZB7vK0JM0DSam0x3TNPmLzKs2Ywr
MBT3OFQOIhT/0jPYC9W9JiyZFwiSI3IYI5XDqJwneOB48cd/ywlBzLdKi184HR8afQnjCJ6Oh3QK
i31ZXOmGwVbqZfKbfIxAT3CJ5DUxIA0gfpz4bX/PqRsgA+srUbrB5ohevrrXu2eC8ZC+lYuPt/Qt
Cn9QQVLYeJ2TWel3FMxW3conSJrcWLwLa0464wuqg8zBxsDPQndK1B2JI03fLaSq0A56q5S3eLLz
69fSJaqeAebbwSBogclqPEt+LlTHseBHbGtoQ8gB1dca0xykT9TdkrVIvNanJAwpkeH2kIah2kMA
gIZ8jCoPFMJnNIvsntNeSjgksEBEZVurBC7b2MAUeMX1sjPJbutLSLmCFXk+lDg9vkZ0rsMvg6Ww
OzApjjQPDhstDcFdWHZLVq4duuE0IeoXNhOi2uGWd0cK3mFYBi0Q6q/UrxbI0NN9WCFo/WHnIGVH
JWtJdvj3SwuKRHUJ/VXzCt2tSLATbeqX2g7hAtRHskbM8qw0KxXbaoBAhbydINm2j/44sN/DopZ2
ZPXwYwTTVYb17m3tJ25co/jMRxdrd+NgCk5bUVIiIHfzwOsTppqu8k15g+pOKL+orWILTnyPWHAn
mZhaQLVm4j6rYytrRCUWfAgwGk2/AIqoznlEpAdNW21HmJj2UA16MbRf1Yl9l5smV1c22ojemOMw
IetscRto2ggnD/dkAhIQk9Am7Ju/rF7pKAf78PxSf6BphNkq/uugTCe4vSAzat30UU8riAIDMJow
N+xzo4BPwptBG/UOK6PqnBICRulgFmBighWtFC4wFZhxo5UBTxIhsnngZtAImWCQfiL8ijCtmMVA
KzIc1pKCaVdlpSR9zQVoA7gR08z7TX6ekJb0lHDKXY7JF7UBo1gIhE/3VNY/qW4H9Vp4GjgGMxBb
mb+yTHwShPYlwuCBbMAv42EgnJwuHHXyN6OqxQX5R/qghkRcHSVYEDAsHxxp9KbUC+JPRfVZSalq
V6KTG6eC9rmxuITNefjge9PoYtPPkRodaGp6f45i28cI7rfUupxKf5wuC3QXsQV2rSizvDmsjhzd
YUpmlk9nkrcr+Z+gnbj83I6ChsWakS5mRFTXHxnF7+e0cN9n+hTSGBFbB9N8TDamJYh4xfnsbISw
CZRnWFG9XYFK5iiGHmlC2Y9YOpQCJDgJylXHnKbYZAPIMsKi1vSq/oPoOkl79OahlW+x/FmYuK63
j4HWWoe+BCSA7y7YRuXHods0ey1y0tfxjVAJJvHbxjYYY/2C9AHCKNBpqS4rPSAfheFHzr1frIbC
i64UEFF1IsfBrFxiOYArBALo46cozUENQ8yYpEFsN+dPOANEuwBY0quwI2PQYffA073nyLjTSDZt
cbeE1Oc4L5gQw5MQi9rZ5kq03EqKy/mJQXHxp0nIiM+CdB2hOZdu/jorhBXUVk7kQThLkBpwxvch
qFiajgzDcDjm0U2JvHQ4vHSvUUnIgDDNhB8nYsigVexLZxzuPJ6q6cw5JT1po1+kVlTZcsJDSvAi
xK9Y1khc1uVWj1bvjMwMvy5XIboOdDi0jR78w93iRE5acXtd1GdJMKY6D4uFWxt5nOk9DgBYI86Y
85LEle5PxQ+w+YJduzRvC5j1iAoL94UPFWwYY0lJrsw52AjC0jkOHWcIGmDRYipLG/Ji9mnaWrJr
AIPjTdQxfdhMA3FcW/V9xluh+lXuRH5e63/twh5u4rY+aJth7qvQT2PjxmafkPpkJQf5rtzJ3R2x
dZr+4F2YyMHluTZEeMZYNcH1r1+xc1dYnn7xOGxq/vz//F0DUg9PvsexIM247hy4Vok8ORLuD0/+
lkBs9ndgt5gNwIJWDHl5M11m2eP7AToFBAfpOveJvd8n33Tfw9GEYIwi7c5+E6I4j53sUJxwWd0x
MY3vabIFHUZHTas3w/NctWimJQmax7QwJxdPt+SRrpdhvD9hcUcSnI3GDkQpy+3kTxTB1imu0Zug
qS7w2pA+atM2TEcWvewOIQlwX9yj2ekML33wFm2xXqy6H3oJ7BgmE1zAqRC6UIoE8YWZt7YdmV4q
MxcJYaA5PYbYqdfI6wCbVUYwFEMnAObF47ULiIvLEG5KK14tAh3vXc5XqWC2H328UwtIDB+eyKF1
GRrwE3xAxmqbdrxestdJMljJKg+dXSP2S3aous18VyD84mFurfIr+YLYQ59DM0JbpLzsDppGObng
DqBPDKSZTRsnPhBXEGgGcC5zMQ4AU2YqDKEoUFw2dOxFrhqlN8YdqB9O80syoJ0s/AXgmCM8yu22
QBQ7SPZQ+axEbf4Mr1+6/Tb3ZwyFSgFeDIITMD8TKwsKJWxgGDUicNJ9FHcD01espxsYO3aI3zHw
BcNcVyCnVHaMcK7VmGWw+uhV3yfjLB36N8UTBLacGnRLcNAHKotugyR+cVmAliOAj7fin/jVyJY4
58usXx8srab5rJEytbtosvnk6sLFVxhKFfJwFsgbggBcpR9OK7AR3o141S8y+qZfdmd6PnjjjCio
pJiO/I3TzI0pRfSo8qllK0TQWdyl7oTZowTfyOvgbQ1rweb4ankqfuhNGY3MmF5+BrsIHi9YWh2Y
Or5Y1lwy/e863L12SJQ4AmhZs/iEC1Jonhc0cd/iKdrzzqFkg/cs4OtIzPexIO92ubajzBK7+QCE
x0BdhHa0rTd8n0T1UH7+CzKPgWyn+VzxZLQ4DKApmKrVk1cN5WHDs8z4rZ7OAh4Oms8tnoaN/PU+
SFcmdowlcKdgRDFDLpLL84CZhzYvzBlggrWH3+kVqQtTK9CAqOBhogO98PqAH2kxP04jmqDRN/p/
GAhMyh7Qp/zMDzUxSN+omtLRrXg2UPGf05pDxXkh8wCLjgN/VA7K4gtiIdof/R9OCsbHe9z30iez
+vHMlSjMW2xs392nHu17xqqxjercSE45elnFC/EVVHBwIozlAIQWURpQi/8sxvtDCS3mqi/oZAzW
BE9ZoIfjuGyXUmP8KNyg9y79HaE6CsIygCVoCzHIwqMf4D8QGjJhWKLwnEK0k7LSaYTQFnqGnyFS
lopd6QgSOwUXUP8m+JOSY6HuY5KJlQsladMS6cby0k2eQ6wEtPViuGrG6fXaZJgNvKgEDxnRDbC9
jCX1i8/iZ8t7vhz4U+EWQs/seR2rTIP9kA251kmGxpsKIzvdaejaGmqX/BxoByqSEUGHOX94OXKF
xGO80TFvZL1M58ZwFprVgAaDawQdodbqTjauYbJXXi2poBsh8JMZU8a6266B14s1EDNgBbOaHNEy
f7oIf1s2i3C4piDPymURb+RqzsLl9xkc02WAV8d2wPIQUPNK/bWe4255jsMptjh4wtSeVPwZCugY
21Cv7YZlVTYU5l+JdFbFR8mv6vk5ZXVN4b8mwO2F4EDpu7Ha+lIq/hSDZQWrobWV3B/Hm9YdJ+BA
/ZhlpwQvgeTWDbQm8GdhZJPSAEGmpC26K6QPE6eDe/7CVwVfVfdGeupC3wgDIGG6R1JlCVPZUfGN
JcEzHovHxB4y2xUL14jcV+EXyZ4Jsq7e9e4wyJtWsDCYaf+hX8DWaDd3OT1TbNxP2XBBWZP2/0OT
yqT1mUUvWtQcnomzIBBhjFtfuVGDNffHTDx6FVwLmuYwxD/MyaBMTqQlqC7+K+/2Gtx1MGSqKCwZ
3nBTgCNhwDAnQJrU/SrnhXnTYRzrNT47SC1AsLgDPBeWSB0dY5DEA5NsuL8Kt3jYqb0PPBUbDBL6
3bv3i+5TJsvhzCNRTY8816w0uBh8j54qxOVZWeBIthFaMnxmulOPsBt2MVGP5VwRH1PlEsruAEPj
GbnpRxX9048VWBzgNiuroZgwyB7hIcWFIDkZ+oltkpc2ynsa/jb9NX7KygGWINswahfh2sUOGw/Y
zPeLmc+qV13pdVBniisownjs8hMaWwbBCEoBC2tHXE/5fKIFN/kMvy/6Rh/P/K3cIF/EJgfNIOrV
kyLu0JGa074kLHwvfjBLbb9EODYvZ9aM4zVh+mjsruE2Z1r8IIWRWUYrOTp3rvrA5twmqpNnnzkY
o1FPTNcCxJRp1VffNdlzjEGo9Couzj1td2N0aGGBVrrDoa5NO86CnBLkPXvAiu8VAyMOADoj5YSx
Rwh/ColujlRkmxebU6mtGwTRD2xE8ISjm6MllvcJbUfozHtlvR3gYUEGfecf72E9suVTOzayu0BZ
1dhIXbDxyQf7zRk+BwF7AKUjwGbCrHKphjTyKLLYseVdZpwokkJlDyNjMUJRsW5vyHfs+jnT5eUg
+NR1L8GKkw3tWqg7APOcmyXng46TRXfUw88CPgWCfSido2Veh3gvluQE49JFDvRKv0iVz4nCOFnW
XMBf5QTzhoIt2i/oYXGVylYQP19kKRXbottH+mxgEj7M9wqGTMxcO/u/aLB5V0RdVC58dfhVo4Nl
Crc8fPm0qlHp8aWhOkKlA0WhQ537tP5GGcSwE6wXp49aPMAjQWEtPo16n09wHj223Fd/y5NTlW/n
4Whpv3QbfqWU+00Bn88bBw4pN2FYEjIs/pKgX8pEvlTf1Hl95sHmgptVQKbH9XDCvMCqScudVhAb
+slvX3eZi6gWpAViAELuEs5cqV0KDuSMUcXpZ6m1/5F0XsupI0EYfqGlSglJ3CpL5GDAvlGBbRAI
RVDi6fcbn2Lt9cEYFGZ6err/MLsqfo/ELJa/cQQaFdgZV0neNV2oAdXMvJ60qUDK3ITvhm/1EzYY
mN1cEUyiFkNAiRbhdfrQqV3Qhm91CjaY6AVNvwT7AchVM7e1pljyN2jMFsvnJ7JNUIPZ3IzwfNnQ
qtekHckviTDUfNZmTStxWkWrpZg3V5hkBtyG56nrv66izQ9eNd1OMKlH8S3dvo1AucDh1xJazvno
8ZvCtn7sy/uvVnPDvwYilTSJSb83/DfIJIXXEhgMJfTS1StfJbI/YoA8CswUeuqsHS8U5DW6DBJE
5gSk330PviMTdcEroyoY0xwqPHYGvTFLPhjw1BP63qcp1t2WKgIehltrizrfkJOVAk/Afo7CQZ3Y
dEnZGT1U5hJiayoIJpTwxkJFUGUZdTRapp/SY94bDGNKBuiak9UFyg3UX3uZhJeEAoP4S4Md09Cs
+lz1a0PxaqhvTfIpsbmdtCxKz9lTmtiFSl6EOOiVpGtV1AcBRWJ5GJLPd8st8RLciMfzN+3sUb65
PnBDNN1Y+ehY0FjAibyNQ390MNe0cTX9656u0sotAeeZ3oMk5Fa5Ncp0Xg6OPvUhU1ArQYeOxd9E
0wBk5uTu9+J1UHPHxAmWSohoXUjgHeptWoSFEd2ToId6UfU/V3RyzsMVgGo7v7DEZwjeY6LWzSuA
wL14d/DyqW1CwWsvQCVY51/oPfVdWGD1KRQ29a/X86v4U015ZOebPq9pLJaiRZV382K8pFfHe6js
/krdfrYencAqmzfqB6edK1Mk+ErSIrM+sFYZ92nXoGAOPBBfjdKhVKicjbvP9WAP89TCTj3du5DD
GnXr1pzV5ewNSMKIujFZEvo78obmKESIwdeGWdxQ3D08+rXRra+6Ae0F+Ov1gtArRSccaPT3t3HF
YvpTpFPYcEO4AQeUOlX8KVG5ePeCtBIOk929p3I7LRBhgQNJ6IodzrGHRAHdBFnqMvXUsqfbyNWm
rSJzeBXSDCPuxRDnZMpzlVXpmSBkB+8W2++E1qHUrvqKhiV1qxwtkWakYLAOmn2MF3oHsPN6eT63
2fs7452G7lfr9zm+NfzVbbIuWbZFBhQx6MFEswfICLgJqHPjS4o/x6R0cFRFRpVOZRo7r4Yda5Dc
gkkS0CIe9DlX7U/oxm0/4vP7NEHlz1d/aR2kbjzZvbqgvyF+UgbUZEv82ns7LoLUu75n4+6zF5rl
xVKZYNdkq4onlx5CLohU8yevvIz0c5et+yQoyoCygIKkHh4HtvJ2trgEg6icePp5S5N+a0t0B08Z
23SgUi0wXvrUhbx5rNe8K3UQ64mLNfnmYERXaMBK4JQIUgq9qE+TjpObAabGABWlypZNmp9N3xcS
jd6lUSn3QpKLAQceeLx8qnAWGA156el0f7SUAnh+xMybcRIUdEjuzMAsZM98Z29bryQkMn6GUOq8
LJ/jjkQezrr3qyHroLMsUWN3qJZT5EDJx6aSfRvtyEXvLrknUSHzGnDvSraWk2CwovY5sqKEsshl
SE8yYjbQhk3nXX+o9YcMzeu6JRxRU2m1RQdhTO4CWpMqSW0WKXTn6JUAx8qndMuoEAH0wPobD1vQ
8i8MHEuE32jvh2wyJHRs8aECW9l96zkRenmvTzWNXmg8zP6789LZiVAdGzNtVy/2DvcFUJDhDkCP
zXfQs8KDhjJJi4HpcySIdiOhN2YUs3E0FnfWnTp1+I/CJWWd9redU/BpCqR6Zymxp2D3LCnuY612
2BDu+3JDYfVNolbk69GD9iL+o365pqTjIScZFNs3G/qHS62rRt6zRBq19B9foEw/nlvxUvFvYXPw
Tzz7gUZ4t8wcHp74Em8jxDzF31EY5Zl8/XAzh8Lqw31uKfS6wD+8sQ0431b4KhxMIvmju/vv8fKF
YLtCfZeW5nP3VpE8L2a38BoKHzPxPeVf4udb+I5q4Ztg+OMoQ862EF8z9U+2PgsrHjKS5+NIQc5+
4tMmPdHeRHVlI3MM4hxTD7VRylyCaSbYav8EcCntCfHVGlcQ1npK5b8vKH1uE/tvmBV7irfiI4UR
4BX99SsExex4DY3525cxzBvj9ox+PhckZciVXCxcunlvIJIeggFMNtRC/LHdniaUGcWh95exz+HO
kkUW0qpD1x9xdwEweS2EqD+wnelzWXnVioSQXywUB+aPJ7M0r1j/0s8KwVHKlS5Aj4o2cxNSU+AS
IcPCmVOMj4qQbg6eINidB+gVclXeruYpqMgjYoJO2G3xCEmju0hI9z/C2M+QHatneXgHkckFQgE3
LNe1j2ivN1mCYAgf4R3dMuEzAR0vpMgkhB0Q42XdQQBPyMF2fP83egDGYShQISyXeVTfsGT4Haoo
ZrkUQ4E7QlW/oWEWdMvnqqTY6IrjpRjg9ftqpXn0nYuQRV7iLoqvNLzjw8jNx+EXSnTQeMJ7gdLx
is2azeYgookEXZn2qa/6VSgul+qS4XK7a27FEJGGhJycyHjZzXmyAwCdNAGNnaPQJYZPiOeBuG8D
wZVhwGAeUCGGkEU4YFQIIX167EhDJwAuGD1vWJD8n0WEc6Sg6Q38OcstFmEoLERi9tTgGJkBFeMc
BAr3uwj1h51h6djCux7tr36Ln+EVS4IixAxkzAjLuAySU260WYMUde09QjpRegTLm3uCLF+oHXCP
93MMLaDuCCmPUIxY+Prrlhpthuo36QjeDgZi1eI7Mi0h1JwuwBuCOM3GcBb7Okx8sIoveYqUJ8UW
xKqR7YfptcUjkMvJLGUIcvNQv82wHbhTHP4bcFA5iAbIsQbI5W6Y39AbuErIpKAwIrmAmRkubPei
krEvdL/ZLKBUOIDQ1Y8jQsPkz0eBZ30UHGbN5XpOoJ1+MdK+2t6qttqM2OBCqGJaC9MDESNomv7F
DQo/xAhwa0xM5FD/5peQvJPwAJrEJyXqLkmIJw9LnwMKJLxCkFf4nVDLgx2JhB6oQcjpqBaJoW76
GsXcMjSOglohnh0uGqp8Ocx6GOouDScXQj0ExKDlBWJu8El8EUZpEXYRGQeZKbeF0IhyN/r2Qqp6
CABKccwiAgj2Kg4nfHbOVRBvHPuvXexLgiNXhsqFt/UQ3+PQ6lDaw8zR0dvSOJjrQvPLv+uYhy8U
/4T3izgHuEF/qoHeJBTxl5iFQlXO9NUv1HjLGf3ZiIMT58d74oIiLsGDg86RfxECMBL/eoTo3mrR
84SYLcJteiQuhfH99/7iQjBCxBhRkZpq8XZGa8mRUlQT89Eczk2xENdIXD9yGzIN9uHiqGNfiBS+
+FtxESEBzCRk4SihLP+uvHfbVKeSYSueE29w5//iVOg//d0dXDGIwd6Yl4v7Iw5GGAOhwyhsZYSV
mum/OClExy4c9YyzFIISaB2yv8d3JT5hQXLzE3bMuEqZ6AEJ8UPpSxgTxCeVkSgesM8JYCNewdxC
QxFRRVpAuGRyUcQA4qN5ltoikWJABudPUlHMlojuhfD1EE464o0QbBcsZh5osIhpxgYINwNUkuFc
/Q1yMfOEv4F4gXgAXyLTp8UC4OVHKPIksytdSOEcEwqRp/sswc0IfSNkjEZYkvxZSv192gRNEHHQ
FPUXQnmH3/BvhholCY6wYX79HXM8F+8mqMa8A3l5gDakOGZhKkNRhQshWNkZmkAoKaGzU/F+Quip
Qg5K2MsJVSTiPv9m6coEaEsoyQhStjBfEY5kxEuQzyL0w7n49zR7M6YsAFIZS3PxO8DIDH9E5v/I
3OJ0uYhMQ2OJ+wm3ugQrz976b9AybppTO6M6ldk3dD1jv7B6x0QQRAwqk6FRM7brUOeWg3xgQWBY
oEDJ2V0vyhelQtRh4JmLcUDvSnj6xCdUW34q6k/wIbhQQn8GvSthbySg31y4f7ePWzH++SOrY1wi
VO25Wz/iKosrxvuj63kTLa3x8v43NsT8F4cvooo4mb8rLu7anwwVkHMJPU/xuBODGFjweqO/2wrk
PhIqSn9DyR8mK0pR1wsFTSSFqJwIGX4Q3hPafv7fbRuE4qqYsFgYwcP7CxoUX18zfSBmEAzCa0AY
aVEhFfNISJkK3Q0lmizFJc7RePp3lBwnSy8znnX+NUPWWEw8PM180Debzs+A0o9Ry3h4uzhEUSW8
RRPP8MQMFR+jRDHaXZljUOpkSjBUxdkI6VAJ1VNOkPZk8xeMOFXxoWIQFkwFRhD3YxAfLmKezi0V
7yhuI4owFSFOJ8hogvmOzxhHxV6e4y65vmLdKGG/JcQlcagAZRao0/6dk4jn5Yzm2I2nlKiVa/fe
T+Wl0LWSfPTR/ianmDRiKIjv9XeC2tWD60MgDKFuhmMP0O7fXWT7WSzqsJ3BSOQZfiiRvUOEMBLn
f10I3R3G2ozSh3B5E8JZ4vyEg48SIaGKwiIjMZ+9j+IYxWsBt3NlOG4A44RCJcK0izAiwhEZkCiQ
gg3hynG63F+eYnh1UfmtcsHik+THv0Ax3R8qCTPCz9+Ly5B5Io7tGoyZGgRbT8j+TDzVEeciuWLK
SG63oIu3orOzUR1UHcluhGAgHSDk+lCTFRdV52KKZQUGj7jS4lr+RT4RL0aB8vWMDCF2xPhvEG6b
EFuE3ZFKtHgwEMTNu/JRQl4GHV2kXzJ0aDB/5sPFnBWD7zV7hzXKOa/g38I9RjkoxTxayBk8/VsE
nG71WKLWE9z0VT9Vg8rPsUOv1k9RvnAMeoTbFGwDNPTEed+APcD9RjHfxsd7PHIGEhi7I5QlsK+T
l507qJBCF3P1QizTlUX1L982vT/CqWdrjKbqxJPBbizfwKMCKkGxFKDaWYH6zyA225r7DuWEgllY
RarTFO5DFUKjZzhBsIy8B0XPLSgCsktUAQo3RXvxM86RS5w9qWGktg7g3atHjtTvii/4vVW3mWj2
e9bfHEiJ3e9A3fujKL0QGAeS1m6CRH6NkqKVRm3sxTLSOQUrJHuLGXo3w8Lcd1ShbWSbblRSLSOz
NSqYrrSH6gql4/VDA+GGaQpaq2BkUYvEBR5AY9idXuhJUpwdk70NJ/0yhsHfwq2KfZMXiN5e/pw/
F3JzlOEZwS3XHpHWIDDdT6Xcz3rnWOxVwMJINJ0MM3yogMpQpKF0toAmVssLpA1yGkNWd2VglTEt
IQsqx1yL5OOYulY7Gx9Rf6ae0n/E/nNiCi5xScn2bc+/BtcgMTzyF9c1f6RHxeYpowcwopFJWEAk
MYYwJM9p75opIZR4B2ULWQeht0/jxTEQEKRWrbPPR1t4YqFXJ38P6QG2VoHpsniTgeICE405M9m2
KG8+Z7Iy02K3L3ed/dZjC4ovquXHsRFMLIcjIgy+nRsGVC60XN3v9Gl6ai7qN54IDlOZAOXTRu+P
7RX2B2qWBUZ9glXBdxSSZeCgOkTgxjc0t5wlu7hY0fi4YxZKLZeeGrrV7MKurua3yCs+N/xZfdQH
Ssv+SPlp2eqiMxUBDmgneIJoxzajoOpNUEs1TgbbuaI6598jaNfUqZIr8GQcbrtovKs5SdTLKqAm
hKmHP3rhq9tDWbg5WIkJLMLEwS4XFcrxumYJ2DQ99Xkqx6A9IIMgWFXA5AOSpn2hf2/AHkX1u57G
rwtIARZvIw5QRGUJLZt503jjn1KfoVDcrNVQsJeQaL4zoVzUa9SfSbIiJUGQTqgmdulRRhaGngDw
mBaRXA/4C43udC1BZ+ADr599SxMZbJYJZB0N5xIwBpBdutZvp7x9U4gbr97NHDWtetrQ7bCKM8C2
2H7JyMeY40jOZ63sKY2X4LMwxlagOozbHeVm47k0NDw1vKz7oSd2QxsdEFAC2xYw05YmPaADobZD
1wUNF5hoQ0nD58T+rJi9n2wPbeW2XAOPBJzG9lVF15/8BgbEG/oHb0UbMb0B23Q6q21dfYMt8WsR
22WL7zSqfghW0+ZrSRZyTrDCCgdpIZi9VIxLUB/USS1yI3jE+C8j+EQJmU0Y2ww1eE4MO6UxRXXc
3Cjvs8MncQx9LtKn5PpLCac6N82Ky3gYY1V9oMaEzo3hUn3FVgosduXjhxNvcDqiGssvoHBQnCXb
pNmoim0pyjjARGR8sUepTTRfXdZrOb6ARsAAcPjbtAe0kkF83p14M25DqrKFtnz448+Hf79Pf2h5
d5V/ST7AE6zXJj4IVGOdKw1jjm4NV2hydycvvEF4Fz6VV5WcsKqxx0MsCM7bY/4T6O0vjuF3fXof
jZzX9XfAczWvQMmU9pXzz7v1nbZbkgKKfbkTkbKhza/e6Ji1vAIywgsVxLa1DKQ0HhipyizoLZ0c
+EAgVRK0Hur7Cz5nNKo+6pSqWK6t02F2efiTunGbFCchuDtFjceGbqLlAJmJSm9LOVlB7rfOkH1U
7zGNzf3NYyeqdL9PAwxwSeobgwm64uhsvjcSoAEp3YEsSNZUnGPe7kZRNHVoTcc1rolFb7+IQOgT
pc4PBV0JjGKsZixXUbLOs3OZTunCnn6o2L0603++ptIBpxwt89OtCchYCaj8j31MGUZi72HSI0pd
5Sx6m4srqmM1CVUANgaLFQC66VbmJEo27GBAxLkAu622ez2bT5/aiZcRM/JiU/9eJdYTA4BsVCUW
jkD8Prf2XJAfUfl9YbYFxpIaMotrxcddy3BaLOmay6K6mM+3PWnK7bUFw5tYl/vbH6wpJdb8Q4aR
8CJPpqLeFm/r7mJMNrL583XuTkEv4xFkUfy/Qceh8kqeqy8gW+yrJcDkMR12hEPwVO2cdtMc3nfH
hFqI7t9RP1PE1AOaV2gDmC7oCSABBhZZheh7SJT6QQEmqNKwbXqvaaLq7NIP0ytaJo8vyHdGNBxo
JEyumC/B2WkqRpWzlvtdS12GBojx1bALGA4NIAsImHEJ/+DjxfGVXZg/WIuTgEYY9oW1dHy/n3bU
GBFV5Uw7KXTFJw0SSkie06/oCMsziryAnnMJMwiW+vuyK131JlyOyw8cA/xsixxSSsC+nzLFUqE1
ytYboCEoDF+CPOs+ZzcT5A1MviNdXRBq9lQ7aFpIX4a+tFS6chNeqejOUyEDA4I3e8/gmt4tcRPb
Yf2ey3A+I/DM5jNoYWysCoEfFSXUAUK0VS50uCZxdN3pRKt2oX4klm3oNJEBJ6zv9GoSS56PGW6b
a2w9rBP8PKtoARoGXAsjyn7qq9dhk2XF9ZxLzuJA0whJkyN1+zxzoKdHFR6csQO2E5OZILvZ9FKp
hKcU88PGo9fugU5mxbPKk/FVQrz4aHiXkZWP5/Fskn93uD2AAYPwbdd7ALCqT3y+22YI4BVCg639
vCPleF3l1O4LOt0aV8aRmS3NtnBqSFv2aI14SYjWhIx+ezzdPc4JsZ4YuKJQ+K1iSb8jzNwHYpCl
bCdf8hvNmUfvAsSDs8E9ADTVUL4ZweUaz7rVHYwAIn1sXcS1rr+m5ZowDnfZ3VNp9aZQymi/1vYF
t7lvyhJvdEpBFKDUicKu7ODHAZ60i75QLsE7qSf7YmWpHQpg0l5X/ZuGPYOxZWtUIcRCj7mmmeon
w1H+ZLzHNqAV2V60LMPuc8e8RrHAmN3JwnHlKh3GR0Et9OkzHGM69C8H+wsiPbIkn8yOCe0gD21V
V61FrqSa4fyIbUoB/R0KiSTQDRFiXK/Zy1nO2WC8vdsCVEKffdJ0/kn8sjgpoE+NWYrCKrvMd9BO
op+ugNS/XkOtB/KnzjvAmbHd06t7z14fU5pIBC3hEvijrgjfCL2XwC/JWShLJjMQ0PJr3369gHEl
mNab6OFuSEeq0TQQtjecBK4mLhiznzt0y20z7PsE6RQBBOqTqC291wftPGJnO16IZhc7hkRELN5O
Q3kdyZLp+5NP/6RMCzgm3WKL5gzMlWUKoUFDAsGKWFgB8tVAZWALS8fm5phe6uhPrKZxOxZMVWrY
QlmJ2i7sTSSVyBk0YLPjDjSKsU3QvMFuDlx8jmiUn48XRKOEehSpEL0MFAes2oqeYaVYvf3ZfRsf
SeXrDnVbZv+RrvwyoxWBBzjgEBDiRnQbaC3ZFJChsZJZIWimR9f+kr5g96aqWyrIMzfIjGzi7951
I+07e3jZyNr8mjiRsRckcfLlxbXYoUNhcqPBg1nd7L4w7tHTaZz3c3PdzV6XB2gLKEUXxQzftpHY
6jsgO6fjg+wKHZUVbLJu17V2//WoZ3QVpGOMloWXfWYkBJSzkjYsDtVUEPGBTq0kmgZ3IPMI6wqW
CMkGdD/w/tgnEhBunWj+RMoZ7AANQhC6hRyVAGmQoNzdj3k+f58VKBcfiT2eoZ1vrg0YR5hFuG98
RpzipFLpqT0EdgwhpdYhkSJbWgWPG+km4RBEnCpt0NTjzzWIa6Eeb65xF5iEZNJstg5H+xhVz43x
stWd88E60YUlHmvCfw9/FGgOdlahEg8SBK41mEq0F83BfR3HFuL15gWpIqQqKHEIQCqrhJJZn2C7
qYJDoRD+lgR2E4li6jQ5xz8t9vipAVqGB/WDChYeT6RuLo36x++FDx2m+a8Ewl8IYyRYwADaxDjt
k4X5RGENruLY4bs0Hax0acpngARiAo/Egv6msuRku8/ZZ0r5xh2BqJnRmHu4tBbdZCHbwaduggUh
AL4WRDhdQbeAQlHEwg/RVrxnczbEyJ+smuWIyISmgVWAWWKXNHuDumKPHqU72pf0bVfQqUc6Pnjt
miEgSEf77XAGzBqmuzQscxfOw3h/ZytNSwexjHX5NUBzFdwHw69Wz+U9AkMHTvr19WysZtUCFMaX
RUhSok4NlewH3O5KoIVe52Q1MQJ0kdCvaCnIUUxAuP++0+NtmoYtnaJ0BiN1BILxDUAFGN2xd8pd
PwkAEwGpiFqF7bL6ra+Pb6T+y1fw9swv9gjMP4fmM5bYjw9t2qSCIUMlWRS98GY45SPvpVg5DM9u
//STz5cZxOkhq/aTmGs2Td9L2ikZSTS0GR+hlTdiduCqlC/kGif9Ymz4pUORZAN2E1a5sIu9naEu
wvT47vBtzBz0cDQM1D5p5zZnRBM60jlfmI8xmjBnMGDahPISTL1aAnYpyKPP7Iven/gS0UyilGj3
XrE3sbZLZpBOfO3bRBVtCJPDoJKORP1hbKDJhPXgEqeEt1cyPuQ9LOV76ZqkwYp9+8rP43W2u32+
3za3qqKReAIDsAjVL1a+q3vfGufuF1SSOh+7Eoh9xImwqtHDYVgYugMupzFCmcUPHw/gR4hh5S6k
eRhzEPwkIyjeCyglGnjhU/VZLUkdCLJ5vJHvSFKgM2Y/5GmkAvyYUBKZqSuUMwii9ZcJ7wk8IRuD
e/8ktoJYpxc0+sz9Jt2RPTPqRas/CQQEJlsr59m+Jnnt2Gc6wFFA4Uga7rvIEcHXPoBxyUort8yt
SrNjD+lTcL/ANT7dTsCAnfLtCumf1Tj3KzSiPF3bXxFGkZ1FxMbzh4sL7Fsd3NuwGK/TxL1pM1WZ
X1dCVQOb7GfQ3TcvaD+qbR848YHywss3vyf+8PDATya43e3ioxFBg2FeGkChqQ8epR1+N1OQvg1+
QjAGgHGy6UbznD1xMkvgymBLkiz7JZxugUFDIwtFJaoX9XfhjqaFsF07oqGPrCuwD6T6MnvanEwY
jKwoyUZCEgJBHTqEdxVldWjU7oNRWoVTnj0APoazMThcYoEiwPMKCLy2MFGhBJ0B9kjaoMQE8DuJ
Xr+AQB5f7HOAWk1W6DNAZkLhVbdb7Csoap0BUmDsmCP38bab2e0TgDyVGQFxh+5fwU4c2BTyJFjZ
MEF6HXTECsk/jGA/YOOL4MOGB+HpDa0FykCzdBPXdOMmW4Tcs3HU6mR91E8QVqvukTZem8qS9yiJ
5dje/PyFWHU5YUFRYV9BUwsAfnIayVdL39HT1xmFPJ9K9lsYzrw8sB+/1+2F6AoPYQePAl9HJEbj
yRbgZMYNQhiUFEIlt0P/RJJ9QjyKQ/dVHxqiAxsgzA7hQHGYcWZIpDO/YXAyd6IRDGWmjRok0H+w
FLT0ZYMRywqqVEbkfVsFiE5bcxovD/QwJzdk13XQdps3apqAD2+WSP6t5NKpFrXN+AdiGv9pyHMi
/N9BaXpjOUe5aKNu2IyTnKWokdUP5xqyPZahLMZnIT1qOlIyHZmr4zP56uSD2WzBuXcd1JY5KiOg
jeohek1moGsAQykBNDGKOTYEQFhKO3IoPLicek840MkddHp1xzFCmCkwvkCkJI28KlDtAodHDuFL
/QqNQneLsXQ31Zzn9+OsIVR7d/PGk7al26+rRvDxulms2n1HqpEYTlw5Kvux6pJs8N9BmNFKTqY8
k6EYUF7p7AdbZN2VwuIo1UHnVOjcN59wN2n4/FKmaZwyKPRZlboQk694PgGm0Lf3GkFmU0WE+36Q
4ZX1vrQybLLiMojVhdJFsumhZV1kSwJWPGuDlUHzPP3RYuttg4OB0lWyWgOMID1S5z00E6q8HrIy
K9D2TZh9c8IeewPTUUg3PASIHWq9bq7T7L85tyNw2OBt3exPyWt+2DATiHTKKiEStEDo/hAPEAy+
KASYbORJS9nNgZJ0KbDx27DzxoPlVstu+vJVykfLfp6sB6BaxHXdY0aJoKXZLWjd1csOnluxAWLp
d82pKcDRrqKRVHvQvYBVgr5A0OhHF7vp1y9yI13lDtbVG6w1JULNkrG9OGAX7Pbz3pfdZ4gvDRQK
Qd21UvjeUTsvo23dhzLb8EOPcLmff2VVNMG+hqyc2IHTMO0854LsyIodm+liFsw4OqAUA2wKVhm6
ba/phW7ZzsFJoYvw4cEuvdriUOvmfseHHrCHRG8iIPIh+fH78Dug+OSqq9sY/J9zp0I/v7E1S31T
2Ek4yK3c1+ChDzeyBqCzNia8H6+P2k6/76j6+Zfcv8/Rg+D9nkHyARUC8isG7zbJGBAH1OMUsNd+
tbvpP8WKVQEc0zn3n0gSgZ6YXo9ZE7DF4/0UV0UaXsiANodbumRTcPWgNuDacID+SiQrvHsXABrV
tGW8uYBsBLagOZCdPsfIIdlU1lHzW2fgTw4FoFR8Br/Q3MG2CF+ESTRx2O0U2kf0hHvJSTGtFQ/+
xfiTPco6/yJVBiCwNT4vgvTqUaPCLhjRBERJcpr04wsix+USGFoZRVTNNIG6gAwE5+6rwzYHYG4e
EVmVh2dkUSKwEBNQgPbzzCUdQKd41Fu3RRnVvVttqfhRVo0XNw8K7WBt0b2Ajg7PhpZKBCz4DGKB
lyAKAIwdp6kSqlvC3oDAZL++gYSzfnPn6aqmB7DtPwP7TK84wOlgjj8+KPMBeLAKLuUUpk66ZVN6
8y53n5Vf2hQ4ck/gD/mQ16Ev2wWKkt0O7bcxhcKQZIfONBy2K/g93yO5d2kIUm6gFAbRQLbh/d48
lgD6okLN8EaySdGYVO7xywdyZpjy2VVqO3gM0RVDZ3KRoIeQ+gwlcitqiAPzMnGVYIIyOZwbEDPP
AA12dcem5Q7XP4BRRHHpDt1yzvtlQyDDL04wG94p8zv5DyYCXhNJNIMpQOX+Q1Dpkg/KxV/A2yA3
gQQbHIBJznPVbEdgg53nFOeQ4P2NOkz0SL5rx3m66IwiLqZn03JYDcTEJZcNprQe4P0naloAszLc
CynIC12qK3qgXrtgEEI2r+bmEYyR6pqsH/rgvT/+u0rdZGLWSUs4152Jbdgm300HkXsbADBL07+v
m41G699v6ODYrykJLcr6t3l5GLFg2CM39VPwRlrvoCk/RYB6AQz/LGxoBLKAWT0Ryptsj6jrAc7B
e24mHrc95Si393rsQxu3xeHvNaNcF16n16kCPqZZM78cAai60thxyeh4DDxkT3x/05H89yW6kv8e
/QzR1cW/V4hXxf4NLpwvfpTpJspe7xSLdtY72aJY9EjdmVHvCP9QHDP5jpadJf7vwSrgB8Mi0Xdq
R16icDHv2OKxJ+U9h72AfP21UMuw4R/i/UXvvDtdAz4Q9859sVG9105yET52NVvfs8+j/6bZFIPo
KqIC7SENzvc7jweQA8pcVMCt35H7K5+xxLDp4jrw72yWbJYLCnx06J7W19KMKCtYssNGFTwDl8Hr
uIb1jH0Ie5kWCSM7ydcdN4SsC8Wid9SHMCbxKHk+/BvK8BGwVwq9NPWKzb10MuFmoQbq+T32ceSk
TG6TgnCfe1Z7cKSMgQNsUvsF4o3NARg/7SAF+lmZpg5FaRudH4u8h68atdKHT3kc2DoIUpuVlb8b
wpdNqATGBOBtixomghLGp4BJimI+pSrvHwBSIC6x22YhLff3Uz9Yg4fqttc4h9VvixgK0ER7wmP1
i54N1wpGnS0atDgvckfjCK9SW3zRDpp28zFug6lrTGnm0tDVef489p7WmSzIva4pgX3Q0v0ot8U6
R/S+3WIGIlyavWXqnndLRJq8Zn2zlvy0TOzzsgVdJGBxoidebcQ4FM3p2BfPvh34j47GhwsPRYiq
3GNqbRYAiL/b9rZ+f3+/D99iNuFAbaNwYP8iumRfuczMZy53xhmJX6RMwd+HtaKGwUO3OHVxH3pu
vngZPReGgrg/+EFbZ809kxxY1GF4NIje/3tQ/kYWXQxlMbQ7FzK58w/F0eLoV86wBvgb6gCMeR2d
6yl7S+iHyGQ5YrRjd+eimc9Y/zcHxDwQJngv5/3demLKVi61LDzCAQse4QFj8Cd04BFMsxECt9kw
2Y/Q/ENtxX7HxPs3X18h0LcTMX9TrqDLbvJVzfx4rOYC0NWi2tvOxE91mC1eADYwNgYRIeAw8dyc
j5cm3825CihDXb6+tS/tKz8Ca1ACcn5pTfUc2jQEYRWjnz2xvw5H3wIsIdnPvQDjiWshQsC/2EA9
We2nSBdSLsLcMiYKmH6+E5fqONjTwpqfn/YZHRPrOh17y+X5jIfPb8KdpRnKdd6pwW73tJchzZ+/
2/qwDpDlnRlbZO4cPD1yRpPtZEmwhVxmnVhm0Z3VqWj9ewjYp+LoQFlHfgxI9bEYHCOaXEa+EbUu
a9Sud+u9SHvFQwEpqXkPQKKDQwbnyZi197yqF4Mnqtb11pjWy+RbgCdUJ3funhhSKNOgW/A4I5EQ
sgcgSJuh9vkvWPN9jiC9FYqBRTrK40wA9KkO4tEW0ioaIgX40yQQ2CHJh6oOUEVfN665ZpuAGSuo
FmIkGCM3WfWOeCDTR0RGP5R2vojXt2m2wYRkDHQQxflT8hG7YyeBgT9g6XOfjbe4X+8V7CWuJ8A6
VK5b1U73fDTbsBKsMJh/21gmq2afbSh2TLbXE/2KdXOBPTfjKdZZ9N0JsBJ6z/b9WB6baE+BTV9c
kY2eUk/RFgFG2VMFixi7vSEP7OzRD8WP2BfRnLb3e1s3wVD6OHaXuBpMXAP4p2kjfglUAUwPkveI
sTzI2sBBUDcVajsdeXHwhikqJP8VoNeoxRxouFMB2Ujov1jDzw3wT5hNMCvAAJI/cAr/vqw+JAAp
NjZSGRWJx1QxKYXQzHZQX1n0we3habVTPiK2QfhfHKku3Ah8++duQMy9tRIG4w8yVelnrVvy3jzm
m4XEfdvp1A/QIXWpGdyAuXdOMnIl1UbIHJYedvM0l2iGXDkNjx9kw64oz1CkoY/AeGEYUZJb/TO7
+UWbyVgkVFU22k7dJM1eLREVc8zvsS9+8tA4IU2xdWa8c86CikWoJS+y0ykHhiFwZo03shCo6kjA
f0ZI1Kz0mbTFFQeno8n8Vli83jbZUP48LpQd8PXBsCi1KzR8EWZCtrGfjSR708KtQjoBwRpEjkl+
qe9EbP0k1GfZBc9foOVbVhjdYdvbXX9kYB3kiBK5iBLKG+5RZ43cBFUhjhDRigraAuupeojZhS2h
syHKL5AhVBDol+yBv6lHcILIOWODAtblNDpzlysfjRZnvFF+TO7Td3F8Houjtn1+Jwdk8BhnP8pP
fh4+493rkOBi1Z936do4lMt6q3zov9AMgQ4BO1JO92MKsjF4LgBS0cRZ1DtwVODGFJsr7ImEpNwx
tFlPbgF2PDdbLDDZggB9eYRjwBhLOcxAe+2wrwX/VlR2AmrDwsb8iMUL0LLiBCORxFvS2KTMU2q/
SNXgjGj+UmMf1a7BCKDaS3yTz2+62rLdMXeSZfalgNXLV8zRvarQGJtrBRLXGMPQ2sQVbOIBi7p9
pb9c4YZMHIrzV/MdkwSAH0HK6npSXn4Fwoe9eWKn0OpHiEmi5WnHT2cw/JfkP3tQRU7KLSxttFhG
++QJNDFQRsyYaQwrR8ivM6Kse0x3HOVIOweKo3nStzRBcg11BoQM4FVBqfG6iR9PPiYQI3LfGK0q
dZafRhkIBciH/xN1XluKM0ESfqHlHLy5lUcCgYTnhgONEd6D4On3C/HP7qihe7AyVVmZkZGRTkpX
RrxNQARo2uvPmPYZffKjaLCtmL6g8BSxJjjsSOW9c9a2FmxO6kPwdwRj2R5Xb3pg7JFqb8gMHSZP
ZureoIeZeQkuyqg2MaMW6q7NIn3W9q2HvaVojISEnVvVBjcwMZpSlIw+gtiwOVEhgRQdFWlKmoDF
fSKs2z6+IWyLIPM9vCwvXYhtYziGNB0mECwoYQUhGYkNVEwtipp5Q+EPwPpDaW3/O96f3Mr47Zbo
TLcllVmL0BizUZp+Nsxn/Oi/6Saxb+bGlyUuCf69Gku8oH/P6FZ2IH9uz5pFCBG4YsAEb2iazyl/
fQakVvFzyrDByvNnXAsaizuSuhQWtxA/R9IFZI9AKG0icVtcXC6g3r2aejnWaMmJ0lcbSS0qV6nB
SsmbvcD9zWKAOB7KRei1p7DNyPt2E8RKgeApmcWzgKFBNpbivTUQBax73Mhc/wK1zTgOL3gP2GS6
NFNbOc/5DSBjlEWJPSoWWWoy+Yi01oP84t2rMcTJYQDm2FtaII+3fcqmW4DWQKal1bnXuMLAQwEL
fXQydkn0XRHIY1LvSBnCMOCTkErhJ9oviu3HGNUUGgdTxs1pRxQbFQ2z2gY1PeIcFdsoxaJCisbJ
Zr2fqefKg2a9QE4ARIT5kDMq8ERsrAhdu2n5gGF98758Yp6HtS71jg+qsQ/ud3lPzBclAQkQL62e
8xG1/vC6qDEmDMJd+4MTTHlufpoWlEl6Js6XLNyUvBN10Mgdp4ii/0GnY+aXaXUZVhHUU7UAFRHr
PLLNRmW8DW69D/o8ZONS6nzBeA0U0++sAgwj0LvEhstP2zg+YfpBPpJcIeJuuG1cEB474U6XseSI
uhKjk5662gfiSJ9e74hin5E9eVqlGZTJSfkyP1MjVglrAa2L4nv8DhGimt5XjP90RGHpfBvjiHWO
hBsIIbcLcb5T8HdDlKG6W79UowbRfLQwwNhDmod8aIc2/NAHkLlIyexHxvMTwnu7TS5UhC83hOwT
moTc6FnBoICCQEapRWeQo4Wzd59XnDLC3JxYqKSDo79zykzT++Q5qZDskX4ijRgfXWh3x5jWgdA7
O1XYF/bMh3xH15Qvfl1+gGKmSQFdj/QzFQa5Dnaqy1qBodydzL39jGk0he812vv0ClxtbbL6uGY3
s9guTxEXo1L5SknHrfvI9+4nP3mHkESbeWBO91h6O/bLtllvhshBDcvj2Rj1On22U6Sue2bcwjOt
HSjAAaNTVaDBH+f+LgbiuTvvMaJiiPVY+A9dgHt3v3XwbtbInrOyOc8qcsLxjeu/HvBC0NhPcCFo
DRur+giU+kT9Hpqj5rdmks6LaFTWrKGZ5b2iW5gOb4PqiMz3lYBjVMRtXD5JVzBL8OaLxnm5GV8i
kOzXKmfNFnUww8Fz51AD++zVhuT0tv3TcAaEbGDx0VHy0zE5BcYxkmVct9VLOCaVjyiez0ipk7Mf
lAZXnqRagSCJVfoieWQgE6hxldSt3iAqGOkkWb1bFf8wf1JZj7WHOUlyJdMZLlamoF2vVQm6BOKl
dYtz1TiTTCjWocIgDYdQGeyUy5cwGH3s5gmPP6/GmbXU5oDIZ2MXaqvKikWFLA8SoiSrgbJzH/tJ
825gTwbDQRSiL3/XLAitKXD4+PMH9kvSal80bFI2GDFS2p+ax3eJ34OjCPpLr54irYNsIPzKOYDK
hGoIZbWfBZS5b9ZrSUANZhH2HbHgySij1nWYKk0ivAmRTjTGjF4NAgLki6NZm88IABl/7JN6XJHt
oihZu1Ht1aalaQ6FWE79mt+fbs2uDRoQPZFgMf5mTsOmGr1DoiHOT5IRTUrSmHr2inEel8gdng04
MzR1D1ksNxOmod0q2JtJA9O5xUcH0KKb7HYhNUAmG0MKtT6oHqSfSS+SeKDomXC0hDaiUiEAwm8K
+1evKN86hY0y7XVoimTQHjRMFvgNb0JkXGEAt8VpVCXp0f9ycSngHaAwM4CuQdM/0npqI2DcF+/R
BbwXkaoLfv0UohZ5u9eqOqLOE3czKg3qAeXMqzNGjuphsHpKkaUS9oakQE+f4X6N9AJdaGyEnUoT
ZEcekyptf5/a8QcldsgFkRQpeVD8RLZsYwIxhHAODuPZ4HFtll0YtTNa2JkpjayxujDd0SulDBkD
UXbf6yluzxT2ItTtESkv8vKIelOrfd46DGmALwZwq0IXS7po09HBoCAOqtmisqR1S6fQO9vIJQMO
DsnyQ0Kmh1B6t+kFVExIQZE77jQYzCbzKEGDDGr1vNH5rMsMxSHSJPlhAtRwnL4W+1WVkx/XYtwO
uu+pleXbpjHOAfZ28IHvhzboiGXgurotiFRYhI3G4jYp0SksceCVkxC6u1e/NkqRcuZzzzEBMxyG
CWiQd55eB/uIDnpe6WhsVrjSN1wP1KNo2Yvj4ai8gzKPNmKyvXgf7eDfb32+JaWn6z4qjXA6CJBK
CyjIuZiuCOPNnCy0S2Oy0ceDi/zpkeJAgmsBwYdEAxTPpGKRBodpgI4MTI8Noze+LkjRfRaMsJ9e
OQaexa8xLn5NeOgRmFfSpRoBevyX2B5VMNz5TY4af7N4MfGrvmRGeQ8nmVNJ16XrnNdSswCQBccM
IvjXuWKBZsQK5sa70f7bpe9Rn0I6wsMiSJ71cKrwNlR4Ubs1WYaJegFAKI8jhnqT8kVvkj4R1GEV
JjN7uzjVbNpU03QeIl0KIc7P3z2gWr7CKS9rMOmgkQMNuX+nYckl/Nm3mM45MO2bff57TtAmrPdv
vnI5NEneQMqoW8duYZ5+bXyh1E2pT8yt98vX3ZmNDyFlvRt3OzN28506TTUr4JWsjon16Z/v1gmQ
Y81cPAT13jd8o72FdmXnXfOuiQUTER1RMgpImZGnxUmqni0qlfMLXCPyvYDtpMWZHY/Ji37uOAMz
50I7MrN2gAWNMJGRLHfLDz71hBVyX3WKwwXlBTH/mZWNffAeUsnC8K49jWqEd0tqA6GzffzFw1lT
sZLDR6QdH1VTEFZWzwBTiARORS2xMTD7xXkEoYGWEbgmuEe8q9Erh1WY+XK3dtitfgVJQ5I67XRV
9tBKGB77RevZojHBk4AYe0nKldxkvoiQnreV+LVZBqHpIr53RuyLTgg0aDCL5E8IPxDCr4mZU6GA
mJQw9SHE8v1vd7PAE9uun+D4cMypH+vfuqeNhW9E+6iQcLSdW6S9mbsfNmjxXeqeF42l1PXUeH3X
ZkRwiEDv3OddSEHPNV7LmTL0cBPsvRrxW1AePLrv9geHxMJn+7SrK1yniMbbLRqY9M5wiUmZYKM4
J6PDoLF8IgQ22cCSg/UCoYbKlC3FGZwdTuh1BOLuVL0kaEQvvzEoTFM/10ZSmcwIQx18corZh/3e
yeNFTV4RZGJvj4+ReLSytbDlTUa7V2zduw/p7p57+P/hp3UavqAPPAUnQKR8zMvj/JiVrqxpzDz9
g7UI1ROJaaVWEWbmrPeqk/cYAgPLKRDFrc1KiNp8/WLBfEQOGOP+ppUfLF8R6k6rJxpuf6UVA5GR
D7GWnDOPk3cckLRB6v1GtREx7zGuumTige2YvRe4SQmdck2MwGeNrATyhcchVeRE9hzw+jsutzck
kPyXIsTX8AyN33rnJWYCOkSCjUGNi4dQp/sBIyavYaUIcZmk93Hqc95rfF8zGFDXK9Iys2hgv1DM
aREQ9Olsv6dFS6vUx1c5zuk70/t2ytNqBEK1QAeqML6w7BZIXptj5g+uDv1hv73Z4G146yAKqFoZ
36yjEfh+YjyNKFgOz2DN4M2ChPudnMHffU6ZtbVLQX9jxLiVRh9VMLC6q9mHzmg7vKLPi2mlBZhU
AexeQPe1QfH6qRGfzZi3aTu6vL3f3BhNPUgEANevCTYidD+O3XgVrxIrjlerrRu73S4myXWvlhHH
cbcbu3/uZMWLviEQvJszsVhx3GRv+lsjztkxH6t96PfZ38VCvYULRpwaAOiggJ2pjnPRmS46/emU
BmrGdCplLVIwxnhcdsfT9lgIYhEMkSfAF+y28i5fZ8ozfOK03TBUsymQEaKT9QFa5hUoTYA6NfQe
Bv2WPIiv14HZQj7t8KhAqavRuRudknXp8E2odhnjwBoGkIhC0m+HwcEkPgt6iEJC+l4+0fffG8Ge
3RKMPS4Zw7cZvM1oY0XrIdKx1OJcmtNxu+rC6Ru/zYrBBasZQfuoZ61xe/yylCqq9aqIHfAaTNbN
Yh3vFBzKHW2iA11R7aaO8EbKCxlijp3fbrXNmsA+Es9FnJWjMR5CL+GlyojpuECOuE+tad6ctt+2
jl0ZB/0+cyv60+miTAFW43fUXBugA/BpLriG0mKhBxgOO6e/WOAGMirE5fgGDJRqM+bSNvlhdPAY
z/HG2FXagWwU7+p3uGumxp8eeHlnNw2aGjGCz3Ri7/aQMzGuGbsmB15i74fExMb4aXIeo2XNipA1
bFPVO6LZh8GhcaaDYbCFNAnxOzs8SgXNMad/GNyccRR5TNqL2Uu4ODtjUDIHZ2seIoAdLnfGzRiE
4cXwwwFLuDUg+eTxwvXJXCf2B6qhlxj8vxcEy+htUFmiT/PXJJajgJQvH0gdS4mS6ze1qssqcPTF
qtoBaC+7VXQp1OMInuxIFPAWbxgEiHU2C72kSRY7/ZtNi4ha3D1wAy+yYAJalPUczDXf5UUR6XoT
UeWYQMtGAitD/0kJtKDNwt21YF2O7tZkNKHzrQXr2K7yiiQ+GSGIEZurbMFkZN+tt9Pq/nWR/3Dd
rel2RyvlhlbdBmlYAi7zZfKkS04JOou1zZJirvswmJz8VGHad/kXb9pV+C+U/Vu88S9umO5o1KJA
oAWT2hhN6Dlm8MAER8po8Th7MGTPJuxCyd9xiulwOd3NWy+7BSnJ1uO8atJKTXs0MjgUHeGkzvsu
RujP0bEzJyEVcVaW7YDwz0cMaGRkDZLAr7n3fp11ad8nS2LzSj4pnPDBo9FqZA8mk1bLtrnQF6NF
IqV1M0LMzKrM99Iy0Tw3RwX2cpKabplnQSDcVmtizww75BeHG4bs02rVCgEJ9KVzRgnh8wd5GFIX
dNdK7LwRrUkpanAgSYT3Ymu8NKz1emvBFVnzZAS/zAAld9a9Hl4Iq3gURBQDDBJ857exXC4jXu0A
8gQ7stgUQDJmGOuRBc3EhMNvev4yOpKidZjE+j1NHc2P8fBpBnpkCIAanu2dGS0j9oFBvvZ66529
pscXY3fTCVuhmaA3JFWkIFgPGNnrnr/urb11ZGkon8xeDwowpAMvonH5ceeB/dgNDBc3WQqqe5zg
aX/MNvZQZqe/4L7GC8ZtbLCs7XSK9SCXSZMeB+N9b+NBYCCwEwtuGAwMNYu/wSdwHA+LWY3uMjNE
G/liPZo98TaxfkHdHHJwH3M4JPlytTnKncnsg1DxxjtQbvjGXCb+IU6Czbeccfw1iBZLVj0MLURD
pQz5CE7Uk8RjTV88ZXd5yOKwlOV+tZRolblTMlJGdErsTWYxWwX+2UiOEp4AlrSW3RN1siN1czmE
e2ShFU3dT52vrptBMgUP8X0GA1Em+6mzz4kGQ7DmB2/OoCUgNufhHLLEpJV4ZQfkJm8RowQ1/4tM
SQrtuwfwY+jq8F7iGQOKUxQkgw1g6NngO58G/OSo5/ei5TAgT6ptOaQiG57X8s4V5dmIZShaLiHt
hcsIEKQKu7H0oHd8xKnlh9WGC/BSTnY+88taKWcuJp9E2/QYa5kDdALzmlKuki0JWy9ntHOcG14g
hgCNjA2u6QJKCwvH9NHMLi6EdC2fpDq5lDqdumHC+U7MZMA6yYXVZdaCWDICVrupFp5x6rRh/Ohx
PTuFRM2ytPE+QzKoQGaAkEp6kwz/Wiw9LDz9JqtJ3I0zF6RgOP0GmUHtkEgMG3a2wK7oen9MVlF4
5UybzpSwQIc+ZJ3QstCe8lUa3cMIPNeYM8l7OFJU2QY84sIQNpfRsGqXmkNIr06w5NRzSm3MMvbY
zPVVoblcvw1meWJzseicjLTXYDAoGuEGhkLJ5iOvFO+Rze4BK7wGPvEC+HSNceBvKzZ+775J51ju
MYDYqO4fSf3JpGB+zRaGtBWGoWwSgm8Wts+3K/4Em5ja4TzEKoVzAD7Zpl5kzudhD20G5gY7QmEp
jCzM0HKJNl+3gu5HDa3tqr0c5hxmVhW6HOsVq2jd3rmgGUZv4HPQDFXfZ/Rp3PXWOTTXDK8351sU
EhomNVf2LYIYiB1ER8d/YU8IQjB9Ox+AbcG89JAhyh7ZI7cGEMwZ6JmDyShEDQ+2Bq+UJb3SMKs0
pIgWWv58MOfQJhCWWc9uSMlB7UfDZQ7r89zRM6nNagIOQv7WogMg1A36/NKgh6Wh2hlRCNaIgIks
moaQ774M62fKw07s24PyDojvyNnqRIB7G0vmLoT1D/3dIHNNb7AS6O7DdmoyGej2xEAUFQc4l8T+
BbIB/YhdBDPJ46cWfTERUJBaxt2+27S2hLCAmrNzts8YgEg2QBsnHLoefFQiEAR1+AN9eu1DI3uS
zi783nHKAUJJRGvbhFAbkEWh20TmJ+gVM3vj5CzZEW0icVJlxo0lQe4RSq0GaoiaX19YQj/CCHvZ
Ugrw57NV4R7JERYxA8qFL/MtXQjQJb6TCn1HxkufrHt9MqEaH9x+We1x5mwxR8Y63h91g15dnCqV
ums+5c1NXF7XgtwC1VL7AYAL+oNr9+Ma4cSnxgrYxju6K0g2XpzD8+Oxs5l6vLJTZQ416czVLtIs
jaghFvlkiyvfyZvYgp8DNx7rPGMRyoTCMiOyXOQQWhSkuMzJzJKVXT1K2p8VognO5kA76dXPdkKF
Ea/l8KLhMBoy67EtGCctYKxWWCImQMRqsECvl2WqQ7aAM6Gt0dI9dhSHjDafGjpUky1rzQCXLpJH
NoPBfhisPea63+t5PU9NhVP3vSjG5XDNtJFBwQEZTcI51mDuM43due/vDJ/Cq3A+OTfl+sxHk8nM
mHzRN2i/yTDez9YO3A3KRq53X94IJnMhNU2UJVr4PIbE2rRdXKirJMY2lDJrndk2il4h3djUsBkj
yPD4YZnTRztZY1SJQDl9TR4bavDMwLeKoUMbBSYR5Qd4WeFAASPu7WD+Na9wTeSDMfMuOJMPthu+
4wz+hnO3XubNRj0OjK9F2VPGBBG9SKyQHOQp+MQWgaRipD5tgIzOtMJJVdyygOxCxBhfPBcn88uF
pnzWiLt1Yx52Fe9BodTbspiiP5qM4sQiOoADCFS4d0GWAuoWrJRQQV+me/42kBzli+loKJ6MDCmH
Xzb+7rAlYH8aW9T3HnZqPmG0UHRgNaJt/zKEDfYga/J2sCbjt/MgRwUQ16v3fod644BLohTAaLBI
ieIef0PQFedxMcsP3GRtlJtmHLY99O+tSweIyWawGeRs+mmJtziz9gN6Zdrat1x2cqDEJJyf+oSM
hQZ+tvvESAfj72LrtFLrdLfoWYt3Soa5BX/fIO15grVl/RE/j0Z/vPRhVOxuufmHx8oPZhKWkKiV
aKxmZyLhPoFIoYkG969N3xcYYVfSTxnjjzn2xi/DM3OPvuabblC++EnMp0vKDgwYYir3iTkmMMRp
I+FJEMgGbUBLMJOnmBG9fvGzvKRpB1DBaV8sZpi2zL0CQyY2rzlpk5VZ3yIamb5RvgNfqJVanJ47
0mX4EfgTRZwN3Ie6O50yHGRNKNJjVx0KMLJ3Q08z3wN6dQJLnDJCkihxIsXdhWC4v+OBHexAUXA4
Eo4CeIzHdTxi64naKY9vWsMlkTlYcOy0gjJnkWJeHaG2zFF94TN+cW3pk4xbu/WeccVJOjNrhEjM
qDp5+KVpuXdDwN4sRddxtfPpJIuCm2/eNqqbyM3r/Wqfl5r7FphZhCYg7PkwxfnWjwACfitsSJjX
TD6wq2xb9waD3mC9jtYRuWhWTHgwnviQWtK31qWt+FCrGn/z6G/rHbVW03SSx3XPfwhjSbSaWq8p
YfWESbDUZlEMiznrMPlBnpcnrYAYjC37rUfrAdiSo+W52BLLEgamte/om+BmZiv+wNN79E4QLPPd
fDblzVJ8VEEHk4x8LkItFM6lZtqDmVaIbtxXXIQtGdLk7Yi+5OS8qciQIUKJg1QRGSF4bVSpuT/j
dKB0kJ6yvG7EWpIw+1cHbFJq5523VWfdz0U40gSEklhNjDnh4+iE0iKF3O7bKfkV/0rR6LVfhg6n
YxZZTnHDzRw8zEFtVQ84QtxvKNWstGSRsKVrNFx1MuKSiQtnwTbIGHH6VjFHL0MRSW9D8eiyx3DG
xKLj4n7Rq8wjWSix0AffBGkbW51kgqF0vuGCVMxXvAt2wbNLAxi8KW1AyGbeIQwl0tS8xUps7HiF
OdOZGuHlxvGons12g0Yxxm7UME/BzFOAXrWqVr3fwMqcFvyviSEyMREisqaG44ireZ1nSnlo55G/
Y37BJTUbTKc7LThFaMdT5m9NnFuPpgfZfChYo6rR6nZXXewys5LJumF5h14qWy/rh6Fi96A5Ert/
KdmhrghDxDX6AYA/KrdskqiConmL8A1SzlzRGpKayXCb+b3ktlhvUH79o1xfVhoXr/NkUDwpbUmz
7wF++IERsnMikB9NztGZCV/wZNhKefZN8JOYr8Ix7ywvSL84gFH2xv5ZQ5lesXu1Wogoy2FklrOW
mfKrRRLETH1IXFpJHjZnXxssCUMg9rulpRJ3k4PV3uqAdRzF5onhUG4Ydag2boUxhwDHkKKXIctl
yU3meqDg79FLLQBW1Fxk3J0G9yhmOq/h7O9KlweTOrWKf2+pGEle7I/zK94vBjnY+3v/gjkj9hoq
2NJWQGOTQn6kNJ9cPwwYF0gmWZDmC8IpvUwghUK+gMBNU4bhjO4fffHhyULhw9Hpm9hYETFUXfzc
1Eq6sun6Sm0yy5nHiOeIkIuJP8VvmUc8JLzjG7QyeZZA457u5QvqJlxRzvTHpMgVQqdQRn2OXkH6
lYG3aBhC8Z5ErPLm5OQJe1S0mX04YeMNaOPNzokrfKXF7tP8RV1MTAUl2EkIgIqKhQNoo6N99oEi
DuPhb+iy9nOZkQnF97Pw+eXeCiXAhWGrdH9vqXFYv1MBfAJEJ/hVUGLSZA0SvVg0Ze2/vGV5xk9D
NnmJ07lr4mxGS7qlhKASXGreSIjHdmhSOIhj/nLSPwqFm0Iw5C/rUHE8QZ51LjQJuWbZj1bjLeNW
tP0t/HFBpRqtVN7gToiPzv86/z9+922N4d/2mxFid2uOaZZQgOVBommWwhRUlYuRsuCBvfS19GaL
eWfR7+OiieQOU5l7XINVumDCUBZA3pYVV9Npk02nVqvhEnyFI4BDN85xCEJwOJBx1dWFrXP/plRg
XCDG/vnselpbBx9bL34DIwlM0rn8J66ni60zMc3sytXs9DvC8In+I7CwCJT3iJM+xRlUUoAf7NAX
xLiz0Jmb6gQKn9Co+VCxkWYDT2ENkI9f515QEAjN75L/LvvB1IjR2skAghxWpMaAxA1D6eCuVaWl
UaXw+WCzdjq/wSYA+ORSW81LaSHFK3Y8qwi5p3j2Y+Sa244GFUgwYAFAzDKaF0y8aYaptgMaSBRb
KfyLej1W5Z7H+HkwRyoarbxnCY2KcPJL4PkbcMX1b3J9oL+mXDtYEHKL0fHi8siHuht7T9mY1caG
8eEVMHm/Uo4SfycMLHlrOr26JAooNbI/0JyVJv/FjihKZpEUuJb/zS7dJtSr9c205uas/uYjBDPe
KUePscNPQyYD9UtdTrTgMBpF8z3Ufsr6AKhZUBF5lfjwn6H2Q2uLiOCEgmyrvyquKkuUNpoKsZxo
o7EO91VWt0r88B6Zhy97jUX3N/6uJztO0oqPIh/E2ShYnJACI1TxhvJZcvRUpkEOpivAqmzuqYm5
xr9x4pxD/YFMWyiN3KopKjt9b/nE3AKSe6cS3AcMbmj9VHzTKqNX7xLQgjq1SSVsVOpKdNBsxLi/
zXz34kEnWOzdml1uXoIGvX9pzujRlcL5hv2LRx2wDXvII+XVLHYR2hfTd7JhEPibQcNuxEVcJ/b6
xVkhTMiiKPIfJj7+ltghZ1fayAHIS7LcWetIcemGWtRNm+65VrVZbl6zhf/t5Mw/fdHWnHzdu3Mh
aDnQ6NClnxurk2IICkJtvtw9tl7+h4VIpVYoXhHH/Z28EJEPY/7ulnlQcRMl584D6cMN8U7Dfvl8
a7PgngI5a9vm1do2U+Srd9cQvaPB5m3UvVfd+hjXCYiOLR8VZSni0i31OKg5g3u80RpCXujVJH3h
ApehTpZj06STE5k3BjauGOIdMwN8SV4QNDSQHQpzFLv9MUhk5MrUz0tzenR0hSWgPuXCQP2/Ffw3
knA+yHrs0QxR/kOx3dO6W3ruMCI068pTKnO8Wt33JhDFl7Gj8FH+jDYFTXIUdpaCCwlF7u1/7sPO
Ueh0650shgmDZo+ZlrEmBCEwOSIwKS+qEtyexgOgf1oIkzqBPO1yTKgYcwSUXFVvPC3VIamGQ4Vy
8oDlS8AmCw9zlE70EvqKZu6unpJj9LTyeJzyGSBTFWg+58Mqq/+dm9K8wM/G3b633sxWzHLr2EzC
c4uEfBLWcEUqeBv6Qr37Y4XAb0QbH+IOyl8hreV7++k3aGocYj2YQdpInXMjblKc9ENb0TqhFuzn
WiCR7ObXX4cGO9YXhfWXlesIK9PE/4KlQzT35UUgpkO0qQK0bbSN5IclTtLTb4BaFj2UMZjHLDDt
q4tt78IBxTP8AwMirVztEvdB+sV01Cn5orQUX7whUsKjaB2Wr+6dqnU6Ajq0BNt16t3Ghe70MH3M
xt9xfuii2M5ktU7BBqn1w/w02g/qLSJrfLQSAioRDLctEUv/RYc6cp9okNDGqSFO2V7N462U+vaD
RYXFBdCCBp3fdqm9K9if7nNyWFd7h/UHbRAXTR0ucc0ji4QsNm4g3UifKCgYeVoSGedWftyI5CUm
4QPo5DCUM7vpKxaiSTDMWkd+rq7xy9aVKv7ReZohS3F3dr2QnnIhQ+jKOVdg4Id9btHwLExCDRhN
kp87SuV4FnCcl/nWxrzFRaPuCHJGi6ZTp9esgjtK5PjNfPOyQLOzi5h/2URNpmWv7BU9iNXeBRX5
3VQNE6RI5CDdhCpCdqM6lbn9n6S52hE0hql770r1EQl3rZUwUuFsMLC0QHKze6Qv38F78V5swD5R
z0Nhpj2jyjyQ2n4SbXvqCloObmJ1s7OKjCRIvrM3Jik7BT6tUWqOAJimzGwmaZoNUA3PLRV0qln8
5+8r0NGm39hWO9+tW5WQroZZJR/0K4fhBIH7gUpXwT6D5jkJFP4vrr4ceWFE/5kT4BoFC4Amroau
Znhj9GDpoUNXztzD2MKeLI6D8qQ4qZXdBrJhyC+hSGHnO8d3sMEEpFDGFTfHszGRbxEqOP0gEYdi
XBgVss1nukooTj34uh7yNUxwAK5cFgbKBOrYge4Y7LRn0M5hCLUw7ikWeBkCgGS2M9PIIW+ptBLq
JhdR4Q/TCoWwbNOk3hq4U2SRT24UgXqS2upM8bSAVsDPOOxujE9FuRlTLWfc+lrFVWWl2ldkXbkp
frxRSyJldVX8acov8BwFwK22gGNv+vQwzGsRxtauZPca08QwrIFU9hABERSNNcYVK0N1jyGcwXwh
YP6VnuWthv9s7rw3N8Xh58m9y+rKiKDBV4cxFYHiU95W9qjKodSe5hwdJP45jdXRzawvGDnkbpR3
YICT9LiB99PpfqHhnK1FHSpDMuRdSTqk/HD6y21ovCTubo7CAnKGgQIS1MKQYCZN1lQcQZ4tiziK
gZxC3Xxc4C3Ultid48aB4s5DfyAYQbAJ6RCBxPocOFxS9GRT3h41dYqGcBXlQWbwDYIj8iV1/aFw
8cHAKqt/z2kKKalC9wXmJEX/5lKAN4j/DbBeIYg2xTcbi4mMB/qbn+pxoEkuJOQ/YMZjJQh8IRHa
iuAPdD7SGebsPXslzqWQmwogB7oSFiVxWYyrKaGlVyvsD0kUeijf82BVvEqg34ywkZYNKHf4o/c9
4BuBCy+icFEQrhzSnbWfIuFDFK5l9dgWevMPhdR7rwxWBRmM5wqmUmCnuALzOROCXRPQJD9hR38+
8xBB5nVJf2b2RVf4h0JVsSD3XtF77I1XWydAg+bIAeug9XJBVXqkTqq+yo2enW39/9pBkyCzXoX2
CXUCuHxdeGqswKMRfHhYCK0J+TXcEjrS+zsP7cOmLOwjJoU7z8AmLhB26+wMKprC+h8hKcnC5ZCM
vgKCnu/Pw4ktfARbU/DrzGxAdRYcDHTFzFv6WDql8Jdun2xjLcLkU3GEn0CjRgo4oYI6t6Eyfnke
BYIChQCYp6jzQqcRyvLxmeoAJgdgBB8lRIr0YnkZtyE8URu3IWUu6tuF9FPT3xTuv+0KXisBQOmy
z4wiH1QyT7HckmOfUqzsGd1DAcWYKRPwsU586Yc0BPJhAHWo71Is5uXWX+ppcpwkqmpIYSNmhDwJ
kzwDOdTp5gPqJxik5Ar7uQF1Xy1tZatm/s/nXLwns/PtjlJA8Y0wWAWtHPfaoMbrasD6xfHzUUJB
fvpkFm6jK0LW0LIPwRERKfsB5TKlu5V5rZiVGqp9BorYMI6P1EPSNdikOq+0p2greqO1D5ZQCgp9
eKSf9RcUGJi06pUIENeHvw0w9TEsn6N7dUDY/HzTxs2EYLz9+t9mQgOny+ALuYfahKL3vpifNfK0
uUPn23punDrey6F/LqOSs2EhapVQWeo+zW3DQseaTokJRXYP91xxvhu3hN1l3bzmjBRJ0iJeS5M6
NSro38Tplc728Fc7jtnT9Bls7oPqY7pPoEBScVLtlilsp2FZcVApzE/1yewyfbz/jhuybkUWVsSD
4WGOvo8tQtfz/JV6LzyaBh/1raJTO8PpoTDpSbMqozr5dL70Dre/G7rONVBd2C0Oi0eNptwmO1a7
UW2w7b4eYf1IKLYt9c4QIaH/kKmV4jnJjkKwpaXa2S4kpDjhMxu7RSOuUQsTnSkjgSbecG7l5i0X
3B/wr2Na8AEvzCazSQ1N58Vj9FjcRptVeVJjmc7QaBksdWmRB4BwD81nSjYjy73j9OTa1U6uXe80
IpK8nUb75X/dh1/MauU2dNZRtJiwXBdGO2cz3TkpRLJZc9asZ9sv9NwKyrAVPSgzo+ZHd6dI5LZp
b9rbdr2p9KTekwZpoHjzG3wDqmrbhYARtPdL3tNFe50qSvoZOwLJoKXjVGx8UlNBnTqTTKcih/eR
C49tZJiCpJOLtSWde/vkqHh/jxz+q1mHRE1/AdqtIw2ltLGq3qnRcl7Wxqs5R7gzH1sR+tvkeUol
6mEdZQ+0bmhkcWrfXOSqMnPBEmmr28+JxjYHnr8HO5pe7ORq0RdiUJvUJvdROYYd2s2HT79KfQF8
nOg72kb31ZXtuzivEnCOVWNjfHZdkf6pxYy/dQfR8qAwqgSfsFS0Gn+odo33NA/bO7UiOWq6v7tF
iktT4n54ALBqcfEJpzvvqkn956x5RrAdKhy56sme+L2BFp1xWeTi7Slm2M0KFDsvN4XgdLaS+qRQ
dsvYwIa1ylN2/aK9OAVHhFLH6WNxoErATGdBtVlaP2ignVqbopUMTzfji6wGUezDqqMHXmOxGDFH
j7SiNSpAkmv837jRorit0Wosy4iz2KU+bOZDvwZ7UhD5/FX0ymgOIgTr4TjFKa2ZamDqhbN9Gs2o
doHH+DAQ12KJOvkPWlzbuy+t/dCIJxF4KkTn1hu2HlIZJ2cLj6/sno7NfPP7QeZ8vqpbqxiHzImV
ohS9rsUaRwFhl8yQItIvebt8E4o4YzihyTfGNeBw+JPOmvnJCmmu0WW039E0qrRBhWu2pE3j6rLI
59ilxDkFV+s0ZC3Bd6GvPM3k0CK6vSx0DbdWob3BP7g09+PZqO5VvVlwq4XbMZ5ngTIlY5869D/a
3iBIgEpWjQeNGM7YCULjBJ1mSmAKg3q+t33apWHdg6mS878b50ZjtEL7XhmwztYIIlrFt1Xp5ae3
i/OhXGwB6fr668DLNEoc2rfPYhLnj/KoOgvKWSHDfoHM+YViYGoEkFprJsU5RSXtB1qxTqlgV3Mk
zAgbr650EYrrNwp5nTOaTQB7FEaUV6feKWddo1OXEoFZu9iGS00vHYTIXepk/AbLYO3geec9YNVH
BaaPMxyvC2FfbftHZ0NE5RrDZ35Bu15P7eIlDzJDcXhyWZ0fwRctm8RDFuhVCg4+JMu9dewdO2cQ
PBJBtS4g3qFLJRWNRg/ebYoCUuGNz6M+D1BSTpVejUqQMry0BpIB9CQsBsd8fLyNyumpg6Qd2iWw
zr01IqlmvnWm6dq+XxkgD3sH56UorwF9P+3kKTY7mfX8oo5KuoWSYBl+EWDlzuCP0m26xdH+lkZ1
CsbrZXdG3ePkgrOff3SP6clh2Tt5aNweJU5bjNHP2C3yRY+CocN4/7ozxikASSGMM/AQQafVHJo5
1F49NAOfubp3yhtnYO7S6F3H72hYzN/L4vClL8OKWCelKpgitVINEcYS6WD8KESzrGIel+huMoMv
7+Fn49e7tEk30rqJge5+R7PJhrVjUVpQSjSdOdS1PwFszepySypoVZsh9keYfy46D3wR8rcAqrDW
B8XJK7iRy6d+ZLRd5YazJR7mmQKklFYT1iNn1unO+fbyNCNHm39IuY5PKfkXbZby/Nsv9BtUBJUr
4hDfDg6ywjtqpo/W82NjxQqjIiDNgSjZ29uNoMi6P7pWzTxYWWqe98EHuQGcB6+4pz8nRdsCdG6U
gqGFQcG6VSmAdFAqcus3/mYf49KlkwTi1Yhw/i9fZ7bbuJad4Vdp9HUTIcVJDNK5EEfN8+QbwbJk
iqREcRbJp8+363QQBAiCOlWnymWXbYpce61//QOuCL/NUVvqvsUnYmTehKvOwf1UOCkMKT4L4s79
dhP69R5SxyrE0cqtF88V2xJ3QAiLRSYWPKCNMVGWuDsGymY4e3hPzH5n5rGh57l33/oxXcrzeNsc
w/1lpU8xpbUHK+PcXNPl+0s/tlSoY5TNaIqWERKqeMXgmq1MyAWsUgTVKURFM7dygBBPnYZCe59d
2wsJzCRu2BdpBHbCa8DLpmkOb+TAzsidoH/f90cNa4Zd0swHb6/gYdW/CsUG1Hz7Vr3S0s27m2wi
QDN9KTZWEsAkEE4enfVskhb+6zFRUI01HheX3+S6o/Ki49crO+Ud7SvJ4PsaGyHDKTf1wqRd3SiY
jSEaA7KLRw1QMJuYh5Pd0mxUrBpggPeo+LnMw0PyjejlK/nKkGnKeGpzqcQZctVRHIkIF4kFoROn
Xr/TOEKGQHjZTft+vmw0b8WO2pCeaVp0HKLQpuNaYODERE7McFSRGs85e3pNsDJC+6tOy/l73c/C
7+SARWS8fbW7V40NhsMnjQsCY7gWHHlVUFyv4eSBT0k+qq7vvf5iYFLZGnGNbyoguwYLRL9MY+s8
dNpA3YA60ml0uJ/aOSFXP1Q5q/MG3LW6V50ec2lHIcd5azDCmuCqLWJho4ao6v2cG9bUtB7bXJqA
CdLuU28r9TAY7CV5bvGUTpD6PBn+8O5juT7DSw0AwX0fOrT4umOEQl5ZX5F/pZaNoHylf6DiXr60
hba5LOSpucJA7prOecf3Mt8iNnUfcwuhYQYCBwAPjaWfmojAdA8tY0gnMtDnWg7sqSBAR9cdL1S8
eHU7QnZ9JLUaSXy34YgwFnymEMb6UWG/sf1gDyWjnhTBpCZ3v74KnSIMZAIhaq8ilB639FP9S5V8
X3Etm6cTMKz56yrcDZH21rKNHludspUq4JhOrQYPhmnxmV5YvvYBAdp1Z1dUydju0GT9yQnTd581
VuLxOIwwQraH4HT8IV29oW4sJYAYTkluDjhQM22t/sSXDZHsxgIyZUQ8BypOVn48P8RH7Nqzsipo
rTfkmEiQyV5s9OGdId7mgrE5XKVaZ5M+Fjzm2qKGjcsBxweSioZVhg89FPOujeShjmW5py5Jsk+u
FftZrNrImoEAy2btYofwWyivsRCZYgZ46z9CLYuRMxMAbY51Q3BobMLSDlkdykIAzVjAJeW14yN+
a9i31CZGU0FUwytLRyRpme7zXh+tM7cUydtDzBRsfitwOuyH5zIiWoIlQ6IdfMITDJ4vzm0AiC8E
T/uw3mpa8GiWFpyGxP9M34XfkMWuiQgRNXYQqPJ1htyACPFQqaIkmxqAGY9wi8MhwSLI2Dj0Cqsg
W3nGx8SYmdFON+PqPdNZdlSrAW69fFTJPm/MN9HHrinDkv+w26wcadZ1UJo7GSNgKHtkveTgcpeA
ABhSYHa8Erxfr+I8O5Jwkca0/rWpDYCd1rUwGoHSa8xi2MIsVF4Y1rwY4YaYOiJo+2S4InINE5iq
8eTRtqOq2T631Il0Sa2lk5rUc6oCswD5udN+rOFKpOOxQubV5EKS4F+GU8LLTYTAtZ7B4p0un26/
8SqIo8L5LUOrhTqY/l+sA8X6/K+fwu9I/JDdK+pJdlUGuKfqvP4sHBDGbmmM1/leTCkhCEli95H3
uocckvcY5Ij/tu99vH0udegRf/aFrARTQD0OOldxCBXDEwtHfcIJDV/8/J9f+z+WWoIhBZuFdCxM
lCcsPZiE8jlcsnl/bI4J2VLiNdWFVtAqJ5ox7Ycfu83OD6Sh0lU6SQobvdJj2k1rJnR8A+F3mPq8
wPtWXz5aUbzHOcvplxcqX3k3sLsXzq7P58RkgswoGF26e5owfs39s1Ed7St5RvAbYRC9pka7yUow
lHQIhVRm2GdH9/aUxAiKhrNLgi2AA0eRzXSp8dKhNStvWZ/dDbElkdyaO+jzYWusQdTjMBR2MGbv
1Gf51rOZ0uz37rE2vl6/MHHZZ7Xfw2U4zhbx1DwwGGN3AMSuHnpIawP8ziOMF5c4v65f5486038f
8nLwA7V72G6jykWok98y5J5oRdNEC8rHxiJwrCOL5trGWK7QjmJS0SdbPJZagC7aBHKlSiCOnySc
WgpKa3kcw3VLUEpXa5S32nOmEpXRA5UlNxI3Mgwk8TkNGk48TEZhLPFJyaIeDReaHlxIqE5WOjCJ
HIRAkd2k0J2QPhdQnRMPyXto59uthK2oen3koDYX7CJ7v4HuljNOOSXM5+EoBoFkaoLwyBVQnQd+
Z8C7raNxCRjUDtEKC9rohs0wTr2Ty7L7SWbI0H31SCBGs8Sq6xcfoOC1r64lPSY1ddpx1YDKDQUz
XbpOu0f88sMyhkugrtW1sr5sYcRwzAdZ7v1DHRifpCpf1e4ljU3LfjKC1m4SE5zlZEMv/IwTvFhI
P1DsAn7kxU6w46YXolqFWAVc3t8ShZqajLKShfiiRFK+f5J9Sd2ET8BOoHIykmVQhFwlSBy0gnMM
RhCp65vXnCk5Z6bF7Ru/HJpfVgzxEvOS8l7e6cBf/mObuB+fXvK5pefaoqDnuyVM7bXm4aFlq5bL
ZFpuOEYmxY4FuWeB2xKuzFoRa3cKSOnLB9ycLr8FBsycCCcLaes537RsJzfdQaSZDm3+Yv45PED9
DilvP1gcT/Xo5WJLt5YPw8llXbqGi0X3PJk8IvpUculzW9oKkwGV3r1wjIc9ED4x+M9Mm1uFe8Ex
3XJuHKXji2fKyaG5ijF5eGiwLwJGMZ1B6iuqjcIY+2+NKIJdusVqCjvNQTfSCDFYfu7WMbuRvy5X
MxUcufAK/JieNvFHOV3zV5oKWK5ZNhgiDu/0Z5TQz13HK4NI1PeiPAhvPjLVPr8VeyA25ptoQQMf
RItyg6FRvyMBgyFupFMm8amhkE8ZQsJvRljFq8aC+JHR15qwQqAauH80KeUB1hOg88NDz0p4Xxs0
mIhxrmGxdFwcBZOtmkobrOzuUijui+iL/w85Z3iZj+HQ7Y+AGGpgYhaK5J9tUALWwzjihoIq/kT7
WfqpV2Lr8seZQDlSey9naSFtLOzW+unbz7kP8v1j24KMXc7Z1QQXao8Fbg3L4awEtM0BPx+O5WIM
jWPEnfsUaC780q/lXAKB7L4/vjXNqPS8bRMfgewgFVl+gSSZNm+hsumNMTy8TKxjOAFR3YFTgPFr
DDbitqt2irCFqhfY5RJNzlzoFNLkAoVNg9eUkvkiNC7vjgfELVjFGiPzlCwQFi/hqihLqhIw1JYD
u/kBOakPxi9GEipy0rk8eU15E18I95IJ6+viNqE7uLgVdiZwSkBzcKr7yrE9KLyeaFOWcunIvJlM
3TcGMI5bViMFajJxDFqNXUvE+7nD5ittPZXeDYwagwYEYT/Jb3HC8GXQj3Qg6VuYuYS9Nfw7Ow5t
/BA46YeynZluKSLKgvTtpe8ZXfEzcVR2UofKduOg+dKwG2D7gBdvYqMo73CAKx3C0Q18nRphIfNY
Z3fhBXK/HLtdco5+qI+0PMaV4T2+Z+1kKuj+F5cKen7siUlLcXTQCMVCROK9ht4zZm6ZqKSZC68Z
hcUXADzBataOLBxD93MSUojPnudLLfaqTbb5ONJaqFZAIvug74RnXgnr9o2anrgau6vFfw1ri9LF
fazI7Q67Dnwaa394QtyiQrsENIKTS+U6qb/lrmY+IJ8dYN3CyUHBv1HQTbsZpNpFdHtuMDjDvoGY
BQYEhojnopxh/oOTTUSbAwkFrgK8godLRae0p4ZnoYnvvXfvNeZU5ssBwhhx7T4NGIewfygr1/xu
v1+aTcz2YMbs0JF6DdezsV90h6+JPvBl/r1mhKeKZne6282UQ0UbAl9FdeTQ50NTOUhLb5jNh8U4
viwqgp3Qb9BJ8fKwVSS3oJ4oL5d2rJzJ0JEebkZEQuibcBA1AoM8PAg5M17Au4ODadrPdPEPva7f
iaG21e55NOGxX03o+VBseNB+LJbC8HKm2ZRdA2xjLsZAX+FciR6UHi2wNkniFvIoQ2VwfGybK1Wh
bgLTBFwoLk4/lTAPXT+WrILfCX4knLl4UtEY+fkfRkkMdMoxIdZjI8BWflWuuGgyJkxYJvNH8TMc
bfy77/+sjtCWF2ybyp/c+amQZ2BNCYFHCG3ZgENkFvwBQSFiXnOgBp1Zz7FMEqsytsO8bytM+LmZ
fXPBYImlNAUFrN0HhXHec8EfZKgZI8Jv+aSiGgqGy0VoEDxMV8RWPOEvBbNKUP+E/Pp1x4dmKxbJ
/NkmiXBPQ0Xs5xfmtrCt/tVMgrwtNPZhe2vRY9FVAYKkDrANZ+B7XW0tQM/ZZyOQinLzCtpdeq5x
J6SGc6pRWORDGGSazZ+Hv93hc7B+9NN7kT33hbTHP+z2+XyL/AViLeSAWVsZ16wNd1Y8wy5HWsYr
pB7bxwnrLFV3+8GIo413KL81uo/f/FvDp08O9Pco23Giss12pdoesKgCRzsUu8tvMwZbInN2VvLS
TDjh4WOpyNSu6hdWTFhNHEhc+BJbh9fsxUDPih0jnBKyrrm25sra+v5wJdSRBi2+w+uVrZLwi1Mf
4o9h45aQGObK4rUHGrnodg6Qn7kvzVFqD5pK0owvu2je+6+x5OMpN7vc2utjGW0uxN1enOci8lNW
JmycQESdi4f8I3g+PE4EHT+QgUV07GeWDI/KAJ/sS+/j2Di6HD7lqFBYBGFEpjbAmowM/P0yog5G
PJXeC94e4yhgYIQ3vZPUjg6g9MWdWVO0FC8ceA/S+HxFuQrIq589MaxQyV19QQeCaBE53dsf9DYN
PUwByyc1tlw3bAN2bLOUnLlkCAyC1eaC1EYc7wmNZaH8wEnMAfy/ZCCXRGr3RFAItJ7OTLecKlAw
fZ9pXMmYtgsEWKPRkufPj99u9Vk/S1d0Z5x1JJvw7SGTufEn+RfHnKpy41s0LSF8RTaxO9ovHkiH
CKu415qkHNE0XWBlBflXtyAGD39Xy69pXbFuoVN4i9+AJPWEUVMA2EMzeuDYBZzM88ldiTKzdDkq
Gzy8VPBTrNuvzN0RpCwei2Kkg7AXngrPGEiBbhCXYDjDfxJXFWU0WCsCYRTTfngd7rU1K4mWO3Fb
gHsgoZjkeN5Gv5jyA7z3GP7x1+cBEXtvGAHxegh4jtTrB2cY/tWWWk1rxYq6B6rSDFy4saK3LiMM
PuntTlgO3XLLBo22soCR9cGS9DIyZacgttjkgQU6k+9iUV+cn2c8ryr704+unAZkLIYj8zLSZzjq
2ld6uzTe8NSM2xkP+xQ3U+sUbcglyeXgPfDfkCuEwTgdqT574UnBqiqGAL+6YNl6f7k4lB8yDgfY
cAh195Fs06g2u/hGS3fx+00a281vgl9sZVOVG3Y/LGwoZMOR2Ko21+GtZgV4+uvRej3t/Kff1KcI
Bdb+k40G2x6GTPDxev89gJAMVuSId01n0vfFw+lV1Lc08iJ2d3zPYJ6lgIP6hVgam6Pnxb4mdnvk
1tddViqEt2jMFfYqOxZXbVIfPt9sfPtNpPDEvSEDUsgl+/2Y8HWJyeKyYvzFsWaZfFy2vcKTVgR+
soKQXNMcD9dJ6SmQXkOHTG+/W+uSz6uPF8eZgA4XMCYkIJFbX4AkwFKAGL78OcjaUj0rddBv8/gU
iXa+nMMpKuSrpFCTXp810XFBFZNbFAB687AOGcUfg2RET90kS/n+Cl6J01QMEVd8JCMqEMyO5FzN
ExAllC4EM7ISIdphWqBAFLyQym+Hbvq2McJSqmVI1Ac5R8QeKSdwIy8/MtaDx6RA4466koWhQEXG
Tw3hX1sPwSR5Ihq+jBCM8TkrrOBVrtJzT6R7x+hG40Wx++GeljF6JA2RfoGHlac7WiiANRhqIQiZ
Nh6I+RJgJdVt8DOtwEqYhLgRC5F0n6eEyY0LDucM4MWuzkB1WFXGsfM6KmegICyUSuDIF4wzzGb5
Jl/r7ENoSTbZp9/Zd4F7ehTwjES/eHLwr5YAFYZNUmg3jR641rrbZ8YXwZiNTifDyAJJDF9iir8b
cNdn+VqxG5HJCaiiHUksLByBFbOvnmwYemXbQrOojlyTxRLiZeJrpLMJjW+lbEO+pcleeU5z8GY2
a0OHZ+1lZ8CfyekVOU+mZlbbo3czMRrie+BjYEA24/nEzOyAhMgRtt3RqdzRNL08xm4aOMh5pBul
j+BjeSal19Fmyt7QbN6FGDR6wMx+1642uxwV8J2SrhVGSrkk+ZH0ULL/3scEtYUxOYjqRpMHb2jM
/zkZefprFEDaJHy71TjVXSpitLFYXGDiqXvDb7U5pRDg6snHhTLRrDo6HgI/MWcbHOQnSeTtFrJF
zPJxU7Bp9dRZtpKxAfuNBn5fzGXKNs0KM2mEfYOxqSdhYOC2ZFMda9YPuL5B0fjNTkJxLTQSEf4V
gyBagmjyeuCPFF1Jn2ln5RHnqzGAMXcCuDKJbSvadHalra1/9/stbn28rudvnKxnA7iI63zZbKrF
a1WOlQM0mVm9U+bDaTZp9rxcTCHxneD08WWeHx6390IlpVDkmozz0qNSV3CAOtIgPUJGJAULJvyW
kg4nngo7FgvvnYDbOxNTCeLi8lAesNNLYVpu8sP7GbByArnH4rulA8Nl0Xn2XutgCa8N7VAmmNsp
tsyJo1BHcRG5pGw/2pG5A+I9GC//szbJ3OxPwtyMm0gB0IKzysbVM6MZi5vB/HWMUkybb4l8NbHR
HxXtJMpcS/LzaqSGS/nio6GK2VFjvzDLsfNcVHNhZJMSRAAfGioMPSGCQ3KZub5OtHwvIdRxz+wI
YoTEzr6h2AFfGSczmRS41hIuiIwCkgVWkThdDX/Mucg+ApeyS2k8ZFM0Ln8+K2UDHYZnfByO9XV8
0Jlohr6kebUGh9yYwd+JYZsDclffxkkBOSCdNaj4jpDbed3QVygTROeUVCjSUaxx4pXpvCz94unL
TrOQJs3C8HK4lDad1goAl+iJzi5pvKDgR7S+kR8LZonuUxrbIyjDTN+069KLkBg2boGoGf6SVzMS
DwONUEEYUgNvIfmfi3ARe2ySlUWs5RLRB1GBJRDaXDo/1sLalOPbZczqdtkiBSNhCSKTy7btv7MF
5pbfw9HijFcNjjHFyIVKZWOTsDjjUCMILdiTbK1u9MPOt+ZvamHgAHmMIX0wOmNTwwcKqpVQPGLl
ENoa7R6AIYwt8HD8EcqdNVmYE4wfFNud1ejIsPMbnYHGWK9w+VmejeEwaz+vXV6ucWiDrGVfFvnR
oo/mnGJZyumc+0EqkmOUxwTvhok2JUVjm/lPdzCqNmz0caXQpi8O1CXJQhRhVkCkDT2YipG2cLOY
5Dk7j9bmxqGYkkRkspVmTpeFm1/HqcK0QHQipfb49AN5bQUlNijKvd62kGdO7Zf5zdXjLFimsp2s
NO89ZvEwvix7V53gv9r/tgrHOt7rteSBAxqhU02UxtEcuV9xB1LUv6E5PBnmNt1MfNincI7c3flM
Wn9mTACHHC7+6uOQMhitopUEgJiM37N8LHMRa9oVSoPxg4Ec3G/ry/wy59Je23Y4Y6P9o+8IaY8v
dpqLDTOYDAhhhsibVQjI0B5YSNrQy5a6/Wr9jhcM7EIQ0AtjDeVX+ibHt4GIipvQx05i50LvDTeF
O/liyzfDKeh8cHzAhe+FQkHCEqMPzLkJmXKeBnCH+Zp40p7T9LdrvccBWnkVj5uhbZDAt8CbvHt8
cwpxZJiHnlM88XLI2Zwa0wron9jZQD4+77xcTMkIH3zssJx44JFMOIiX+I7TuOZ87kugxC51tYRU
cDOKrbWKv4p5c6ch9bvZi9fY4XYJ4T3DpM4cUqlqh06FdKyzHHyOT+q5sGUlvLYmXUjCBQ9fq49z
en/TNJtigVEjVTammFybS1A6oPoy8/EC7iwyUb11eVWBSthmSSNKOYrC7XsqzepjhhF9MDEC6cwN
BPrDjcVX3GNzGfVOfsTxcqmD9fiUbuzVinuyHVzla0yW1WjAoL7n44s7N23h4zuyblC6EL48TZba
Au65ZCNVYVmF460OOfxuNGwiB7AvUN4unyJIatIeQK2JmONAL3jQYEzsaVL4KiqYCg7pQl+0MNLP
81ws35v2FGHfy6X+Yf/7lZ0QJkTHEDYY0MrJ+ol3bFWRlwxtwMkCr+9JVtuYapvFSd+isXrP1d1n
cmqX7QfySeYcOOH0FUvWYhtj8B48Pm5nQE8FisKnNlm9t7pNvlSrU/U5THAYg+71sbtNGagiOjjb
R3C/sYcft2eVDB68lV2SXgfzhi+f5eFMWxCTRuC9IQKh+pW2UFbNmWltBOXDZsBIYD5bC9a0VjQb
rItO/PbzXiAXRXnq4oSIlOr02hTnyFWO8ACMc9p4n2ZuaIvkixAgMwM3sEAn2UAx7wm6ScDc2h4N
TllOpM07RK/iCD4ZDRmrM4Q2OscQy43xK5sp+tKMl29yohnE33NYAYa2fVTbRrIJ2QFhdUrVk/C9
m2Di6NJsfDZ94ys7ZhA2SCAJg2dgAGEFdW/PNRv0ueq9x6rpvHkk7EK1bxkJmmr5jLBw70iCpR0b
P1egC0Y8HnbwQMNvrjnbvx9O7gij05KeB21n8l0U45KWlrVM4uHcWPkNBY0lqGeq7hs0SvY7DuzO
dUy++AL/LTBpqEBwaFHW+MqWW4JjXNkOv7AlOcfQQb/rCYNjeOC9WRyzpGasPLIKJrDuzbgh+m7G
S+o0r1Y3pcEh2HkNc1+eJlvi815LLdD3A6CuP2HnlS35CR2moq6703NjXEWS4rH1Jd/4Ya/Scr2g
UOlT+TLhKIcZALJBjQVNqw75SofXRXmeF9AK8ymsd5MV0pCRwEldZdJvYpK9hq5EPklOwiBPkJqM
MtZQduZqCDvoH4xjstVXnyk8p6M+Jk6jPsMgEoiRMtXGPI/u8CffxayMYCyqQ9vsl+COF/y/nQyM
iW+ofQavFdOgvHzT6kBofq/IeB4ms6zeIHLKQcwitBoR/K/ai48D1TFBy2HpkY+CcMPDk3UVGuM3
rQk1YC+Fd/3tddoYL1OHHfL7OniQM+4YwtcGTgRfM+wnSIwF3/xUM3H0VCt/aDCg8cyQQSQfnn+e
GaSOi3TVdaO3oCNM/5SepgXwtLWB++Q2YUg9FkgONw+uCJW+9zikQGc/J3WBHOI9OqPGsl5u9z5j
1g2HOpmFbLrolVbKuR45wsc1GeIVq97NQ7MpnmOGgSYZP2AEgnCODGnSQbt7gvaMqgnqpMG2+i0J
ZQeB7W0XfLidlGeFVTEYecAvhBRgRVONfjTOTCFnF959DIwIYgQ9YzgupryXNo5gu1bwEcyR8FOp
4LxCUIQrG2MOkTsvcJHB7KVyklNaFiy91zmtymWUN1xz+wl5T0FnaK3RSElzBGSYbTNmvxBdbkv8
+luwzR2RA3QJLN+WZr3QKdC5qwftdtnsml0649niOWsVhwxTPPVx1DZMGxKclk6syA97J+FouPbD
5cc6vn6jXyCEJPeycyZENrASJj3fr+y88e6PIKbZuRCdPneQr0fWw2GnJIFuL0osb6+X2XCXcdaR
52qKLFTYbyaWlKBPZjKaxQSYX1yVM9i0JcsNsXtz+wQ0JbqXHsTTevHCMpoV9Zde2mL2xo2kHeWo
d9haXAFbcyg4qCJdyG8D0wXPWjwgZjx2H1RzvonqDwKcEQwpGzrkG9iV8MKaboTMS7UjfCG+TU6e
HNI9iLgOaeg3H9c71pm05x7+1a0DJIV8hn4bzs6COyNh5uMuAZUf0xM03zL6hsZHK7PlGcTsiyas
nppjC6to+IMUAyzfU7vKPJXQ8wlrjvW6GwXoYhA37/d/eXbQ+OAZRkv6TaVjGIWKbU34fWiLn9gT
8t9iDw8bVj8bSH6U428ZPww+Buy6OggNmrDvED+5QbPDEXkadpQRvRia8eMfHZdV/5LJAj4uhNxj
CA0KwWlXzJYiIT2ClY1DVDgSvj73ezi/3y3ecueNU6FqakcbgU+/5n9w81002UUurDJ79y+IHU0w
lE0H74PGEUPkPMHd8HZL7TUKnW03xZ4Rm8ZsXh/j/We6Fn6MqDSC2w0/QQ5g+l1+CK86IH5Ptr9O
QiOMSviPQ841Gi2ZhnlL6ulTlejIdf2H48xJVeWuQUtBsBQcB2gJZ1JoSnX2RrGGrrQlvRljfxVC
QT7K+hl+5e043wCiPcsgSsYx0//HucwJgfh+kv0Ogz5zwjvj0PvhyAAXg37R/l6WkCiDFsrwruzt
kNlN5ojZwbM23h6NKZmDPYQ+4ncWCdriEU7dVf+lmqbLv2IskUeyu/Z6nsIbZgYO5sbZwy1Cp/MJ
bXMkPN882GEbjUe0JrRr+jpERyAX4gGSUXQYrvtTOJUlt1mx+/iY6C0mL8Urhh71AoK3aUw4vHA3
+7haOOHBgBMI3EbEUkzJxSiRDF/cjmkH8AC4kagNxeoiHpJA7dB3eFQZuAnFXtW28IXo5x4Tfhli
5QG3jSQjWEc9aRTOGzHvoVlweu/jPX0uIaPwvVggJjIhXGW1iomFvgSSPJVB+uzyWi4fmyweWx2Y
Pw3gqLU8g6CmDzDq7C0x21ofV4UqYSAlY1OYfaGqgUb5k/hGu25RJOAHBV8wdLRzhwsF3FaQoYWO
clqdcgRcdNLjMf36o1dwcoIWjhwqiBdJWibqHdEqR/c1P7ZnlpQdpC7hRiC4Pp8JeO8SM18aCvFD
CNHKCYRdWGDTIVx13pHTH18+dL4rIUorA4fG0DYWLcRgm+YYmq/wpzidhOuCYAthV/m2xzxXYrck
5H/CKAHKg7NjIQQU+sf4idWTwEf/UjyLbdCL00FI7i87oHJ+B+cDatsIMGwqWOkkPPSL+BjZ2MAK
I9gBXPWf1f2+CUdCRP9lsXkXBpnCFIAdIe7KwuRRqNTi8X+74YmAcPHFCnKTsW6hPT2JeBNPWsXC
Ys56ga0ykdv2ZzqYpusQ2h5db+7G1ox8WLzzMGnYEyfLE5vuhaGRMG9Aq4NBbnkUnmy80gFI0ghu
NAzAm+ncuFRuzwE7WKjjzBHXakqna4KH3BaiTimou4S6+pwYPyxWByXG92IoE4RqNDmMYQeU8mM2
+NN0Kt8e14pdMY8i+CVXdHrx8p8SxG6pzxWfXat/mQIVLD8I6drF+xyd069iU64gap+UfXtPJ4Nr
d63uH7yUigE1zYIQa+LQwVqPwli4r9kl6BfS/R9FYaqGlUFuedbegPlnD0TNWQMVtz/mX8QloHkX
kRuv04wgq+dwjAM0+7SgPfIkqkhjaBA40smKBtx2oaIPOHQUJ56FSO7ZJgXPGVFdEbRJfRt2I5Xg
YteEljG2CkZ+r7AmHyxffoa/7RaiGWSXNxQ48m93Rb/RGkgwMaceZx56rAlbiUM67vBL/GDQuicu
cc2RDhSOIkOQNx54GqyABX3wB0J0s0ewfkKcuMX2YCPMVjjtP/K6OqfQDlCnsNnFUIMlJKkDE7F7
mUjoXiE+4KKEMwlhG1/lmlN9CHEm3VGyQol8wGjBTk9FvDiEyWTDyxfGIoLNCyzXbfQbHTSDaoYx
EFtCwthzdlDf0oDNw0TBGw+ZQSAv0CNgqA6xk50HWvIfrgFRZhHPTD9KG/vz/QSBZqc8IL4XihAu
1qhkPuE9lmxyvyoHxICL0vRX+iCDo1bw5WmzKNybDm1b7hRQ0Ln65IRe8YFU7AG1JwySxCnFnT4C
0Ua6du/2jxMNU/kZAdqBbtWn9PfxS7tiMSR0IxlboSde+TMk6mVI9Iv7YhzuSWPjyaUjNMqx5ZPh
vDO20kFavg6QVht0n6VTPubkwM1YK4ChbvTZEybepMoc2DgXhz3D5wPhwNYQRQvKNARziU7fjZcF
sVjwOW3lytJ72SCIfQQJUnB1q8HUDIohx28bfGhG3MuBRdKWUF1WKhEhW4+dscfhvlsnVzpu9SZ/
wTcewQF57i8L5TOC10HVZ7SJlgAMe2adh0iPbrHmlzVfwi+omIXYkw5kH6QathIwagpPA4Uonw5h
NR3w6rOB80eA3MIk87PjnuQTaiP9CO1xuIK8ldwlagStLzkwBvycB1tRDpdttlSP3EnMgvSPbINl
SDAHtIKczSEqhit7y+GKu7/cf+bpLj9I23zBN8MtxS2q/nBji6E/OjxPTPwwsr2eeLzLpKC9ep8L
oPQdy/h1PI2IBGMcAdPI9pdldR+I40A6g6SByRB21nxlX+hLlgNUfuyawK5h/QOsn6FDP2AdrVh3
sP94M48x/LEAqJdE+fiaB4qh3j8Zoh52OwL/CDh84i9inueDqYbe+eV8d5Gjg/0T3gmu4lRzgijU
IQLrR8H6B35QoEnTxyMIl7w+qXWAGBxus+HMPF82EaCwymrUYTwBPYGpjWBkOeV8kpkzNKeGdq6e
2WspZyvjITdn1fk5Ez2MctJggm1lOuQJnT53E9tlRBMx+yb4lNg9LPqfoWlXP43KiQXErrLJF2GZ
3YTSZBvrIewk0EjY7WYgE5o6hwx9NldQxBFp10wQk+EPTdVABE9PyddoF6UxttrgMhw1/TrN/LeX
cYq/3XJbK3ynHQpgz4ThqE5wZXtHjlR6CUDeQ5nHrGYml6A4PDZgcUNutqctL0sWvpr7aaf6h7QT
ssj8tHd1fKD74MkEmMyMfN5TH+Y0ZgVju+ZGgqSK10MwqOwHG7UGfeeh+YY9I+kIQBm2HXr9hD7L
tIHm0tRXKS2gFHatzcD89HVLr4wJF6l7oS+bQRfPCkoQ8xtLBOzFEXuzIp4d1XW/UMQSfSTSAfu1
dtMACza1Vy2UX10npo/4pcL9+9/+7T//46f99/D+Xr2fXfhO/5bWr9U7Sqvyn39XFO3vf8v+evv4
9s+/G7qha5ZlaJoim0PFsEyDv//5RqQXinf/R5QVllY2CJrIupk2TgwTKUHYvSyJK8kDc4vXEoDf
eyoWJuKRH6ZOJiqKmxyLyKfVySS/Jdq1nEDYWpxuW/RYExWMY9W/lhk45kiqIeT6CS+aDT+hClCi
cqO8nQ98+Xr1acZI70o61aczWAIHb35icy3Edu2SCRaY6RMtAFCjUb7CWU00nSWsQ1eaa5FTn7rE
Q6DaXKYryp3mvqoA9tAF44B69wieCLF433OIteKpO7Zo7wy7Fo/yrXKmUrXs6hXk+MUp9F7X51zN
PJ4MuG3//zUe6P/nNTaVwXBgDiyV3/zvazyQSlW1WpXsF5AOaFftNHvZAyQga5X1s5AFw11IkvGH
yJE3zCfWKkSBVBBIWWlCiN9mYzb4yoOM87zy+EdkDI2mT8I1G9xSK7srvRTLQ6GLAPnivBDFPZNI
QvK8ncgG79wKk/RFa06iNU5GJMdYbCO0JVzh1yofKxCZUVjDjuI01cYA44O0tf32uKi0McUyiFmv
vcjBzMcdm2XNM2SvjKdFsMqmbzHqSu3oY8yshzecaaMFrFpKZDqGOgtf8trnPpGs4Z6ljH1/7V+J
i3yU3CYFzCfQzv101VwvK7PbfJDS6D5iKEiZg9hPcz87xhgLIUDGRHmtHgofGLjGyGXMqMq9AA+O
NWlNKXG2c3U1OUHGQ4lY99Tq05pCMi1Ylzsdf/6KIMoki/fF+1z3J7m94Vxi7w/pXjYgo7FwHXKv
kBajwy/GNYBxRbha94Pp6flfhJ1Xb+PItkZ/kQDl8GpLTAq2u51fBNvdyjnLv/6uxZrBmXPuYAaC
LYkii8UKO3w7/UY8RVxpD2bxwxMiByr4guixT2BySrB8zp5WJKnAeHu7fRksb0hHBsLdSKvD7msG
fnpDknHqc1Cnr7tmstdY86DJndes0KtAuwogf7tyl/iNZTXZrUCrihlAeCOdf7buJw8fr8dPYqvn
d81mVPr1L+uy8Xdbv1mqtYr1WrHZrP7Psqw3VsV68/SN49Zr/f1sjn7k9fmgERVx6G223+edE4aR
/uqmjGC2iCbJ22SJdJ0Nyu3TA7jDP3enVKv8S3/8/a+kaNU4nMsrtgkRvYsxLk+Ap7gPlO5gnB+4
A7HMh9mx2GmOEEsBUR7GSRVsFI8hog3wZyOKEVl6U7qt3v8uVKJLMzp1h8atYUQGT6kM9v0TEjr6
/Qnf3iORab3zaLO6za4PuUMM3han+29SocxuC+UEtREorzNudHYEMR3vCL3C8bvJzY5X6nFSbywm
lI7g3MpDKytg9UTluSEJCkpEvV15OEdbqhiB3nxH83tMoKzUq3nfZ4tseYmu3S0g49M12WWVh2VU
A8h/3ydgAyNyiUxJUkqmW9T3VmTy9cbvcq+Lq2p2xgiBcy1CCZJ73GxAXBtp4d7aFIenNflPKr/m
bTRrSofisNDOumeSVLZun+rR6feMKmop8QIEmS4rKWvqQOahZfrPc1j9+ylsVuvlWqtZq1X/h5ss
Kt/r7+uWJYVLCR7q2LsmbYOIX9Egq70mzPGYQYfSMr1BSMyQ4y4UdCNiZZjUp531I+ObVZM6OVyp
yFvsYSdF0ds+YF39fi9ltVG9/j57QgWkcsUkQnz65/6X/nZLtEpNOt8oV1qV2n8vwd12vdnOJsXL
44T4ctzO2MldqNFwnCBpDqM6Fn9cICewRuoCtHqlX63ev/Sg+Xeb4C89+J8RXJ8Oh8ZqRg+QjC+4
92DoqN4uY0IcKshb1/YCW9T25oUiZJvpLZn4tzGg/j/3odX6f32oFctlBqHYqDdKlWLpv0dhdjmv
j9+VfS4TTIghxIOlTMWzXuGV3IK4xBI11cF6Vx20eieSPOO3PyZCvjtJm6SyR7S+XKkzfWoT8Lx/
bnSrxD3cRASG7NrX52Jn/6MVrftgq00z+rXngyXOJHjWksAlI0gUJbhfa0bHcopwOX7HwlRFHNqu
bhHdytXOicJcWAzwDX5YlWLmo0J+od1jEf+5KSE9te8ETWp/+rlvf5UelmTDwAA9jkmnAsB6papm
uud5sEFn5SVs83bahNNEpLND5mUu52JJcWnzLwNabThi/y1l1YqVCqJWrVWrFxu5FPYX0jac11e7
yWx6eQQIQkSPzQtRSK4QLs1Pi545Xg/RNRu+z9LrsrPqUduXVzUmBtlCBARi1kgFu0g3vRXFJacD
9LBNb0yoieUA6tmmV0ZbLmdlTFJFTFHrZBJTZSzdE4i4B1+axJS2jRHBEmvJcg8+m3dim+yx4m85
q5ESKMgfsXfNH4t4/TmjgmflbZ9s+bmW1juTeMtnFaJ1Z/ibpbmLVq+FZPg0SXdR/alIoEGjR1Hi
+GppG4olFLkTVrJDNOPxcoe5bPd6iMrxJOWHHqWl01mvzEnY2LIJaW6b70X0BB9Xt51ids1adxtG
YjzAdJL/n/EbR/AdoKBaOnygltJdk1yOKxRgsgeQta6eVzcnT0Pa+gK/yMoZjwlcZO8nGM0pgRGT
PoNPsO9JvIwOOkhg66rxFJZGJ2SO8pclTJn6eKP5G+XxTa4RbF4x2QmIqTg+kX4z4aQuHGGckU4k
OX3iTp1s+1PikFdEkRzJbXMleJDc5VssL7UO9RUH+NPGZVK91TLEp16JTI3iUPP0Gs3TYotccfO0
EuPQYGFV+EhGNsGsEo9TklZkl6wUH8msUyLV1pJK4ji84Fbsf4/Pefc3cIVl7xyN+Xk1CqdvOqX4
MLmdpq3+jFyCeQMbEnR/x9N0MdqTkX7P+fg1cqPC0yWzUf/w5fmmB0vy+jTiQv/KvUP3pvTHXm1w
+dlHBBd0NqCHU+xM+FCSv/HU9dOBPCtwTnJlklb/Kfw65PddciRlvz0+509fi0sZdF036T7J8sj5
gpt7h81Pi5tkitn5ydNxJEpwXeuQ5LIzjmsYeTpgVm1/2uCo28GBOu9G42nD55cqD7pM618UQfg6
PbdibKkmKPrP6zIya6IeQ2ZE8vVNNAXOIINSf/vznGdbqaWE6SaFiGhY9kohQo4jj4upw/6Z3JbL
/5/rQB1q5Xqj1izXyrX6/wg+8+O+fl4PT2cEsWtMjb/s9FWMqS9GhYtivOMPKJm94y4ivxHxZB7d
Z8Pf1IRMFmxCSmD0igacsZXYTsRmfVE7PptgKY9mYGWQHDLDVLM64apEc5OCxryo5qspEs4KWtLA
FbCMc+8hpQZqp5mVCEKlTiuA5AXT4anbJJsKNDcf/8LzMSJNU9RgJlafmhap88H/cXb4dPJ2SYMF
MWRpmJ79yKROWdf+hdeR9eYS+mbh+u7COuZnk9kCHxsgK+qbMp14vYNZkRV1kzi/Y7KienjIanip
sWwvmWto2zNZu+kzy9HmY56uPpbpaVR4v36VWMzuoCWBWENW4onPrLBs8lHoL9MyTljrqAXJI+1O
/P1WS2tQB0kgeXxjpP64lZLTDVoxi2sQUpcCtA+n7iLEE+HsxSVxON70izGoI58d+nqn2nfB1P9F
Ua//LQf5yxpRx/wLB2ked3+sEQl4PYbsM3+wruyohAt8Ea0o5YlbdvXZ5OENEpau3Uk/W09uaIe5
EWO8q5GmC7QEolMhT/mYqH4WfrW36EwjfAUX8f5T8jiJK6z+bUJOANZ+MZbon8A//+WpauW/44u1
eqlUarRaxVbZ3//yVJN5rdyanY7nR3nC91cdlD4+9ErRhnU4jBfRicSbeA4yzZRNGpla7JCRsCJu
piTI2fLY29j/0pojlJVaB+SVwoWdtJf4O7GNFZjlgjzR+l86X2r8f1nNfduqVRsNFPtyq/jfvV/M
v2vf1Tm9P2fyNfLVxJseyLLceDzY9Ir4v95NCx0+wcw3ZHH3r/UTH3JTupODoCfLoV7PaMUl4XMx
k/vL/2dw+kVvPPBMkuAQxbyiTlE9c6sSwZdHildIUovxt72JgMc7x4cDFSsPd6v2Imoy61uCT7Dt
97b3pr4rtkt4HpdIJFqF4F3bNTiQvMdhlZrLCr7j2rt75Uhyw3yvSdzZcTiDDhH1OI+ouISvndbT
d7ylkN72lRoq/A91GJpftcyEpra65M82q+3ZSyALbuDvrBWTn7ONMk/u4FV8TPxvRuFN7DFnb0bS
B41tHnMez+xJMpGx//6Z9Dbqlb+TdSv1cqtZaVTrjXqulP5lBe7X58vwe1I/PxJlFgUCap0nCH7i
rCqWKbHMR9LedQfR7YsSt+x5afM5IzMJAtAhIvUn/5VmkGt6s55UAgKcHgjDj87ZjGJMfPnCr+yc
NfuKe00kHH5g9gklyOUfJCG++7l2h+QSU+7YheApCkxY0hTdXBUe2uMwkpFmheUyRUC6jgAO7vxh
klIW01XlT1SByj+5tlYsw1VvOxojKDZjZKsUV+38BlfW2aqnQIaImQuds7TypbxZZCHbQyUwWuDH
MlKZrdb5pOTlO7fnbp7vPRZESiipFjOgKm9Wzli+XiEXYlOwC9BZw0EvQoTr1fkLOwTgKPWJpgMv
UASUda24FUmJaZzRoNOVL49Rx7mZZzaYD5rIfDOM9LYG9fBv/VHMGpgs2ZSDA0GK2XdU46lW6a63
mkBpeBwGwswNeKzX+brrnd1kvsIdMSzQkyp71+8IkyRUIMXavQPodwK9Eci9m0OxsiWGw36zW6m4
zgm2ysPRCFms2LvFjJilKs/gvYE2uYL647Q1H3Dzya8i6SUIO+UxDvlNvZG5mIlfIXCQeyD6F0fe
dtebc7kNOWTIwEh/H+HxiONgpOzJIiUoSa1hOvjGDQDOgVzsTx4bD+zAeTRnqENPcyJz4KcmvfIi
n2rX2z7TNzvKCLOI+JUR2/QIFSEZzI7U8jjlhVErZ2c6Z/p/VidZavKTubjvc4SJbdKpXW8xvPOm
zOWocCe1dGapKsl6qXyN8/vS2X2HQc2f1SbDI6no2LF8kBc8BKug9sXTB7pbzE548uX3cqmYc2mV
LlkKYX2OB2TVYu+52F3bJAXBmZWVag9swZXoqb4kyj6Nx6aezEBhIcKvEmgjbdyhaECgw6p0wbv8
ya9/R4suZxtwQuyFI+4NFimJKGm6qUFEBsCz6kwrN3CnDfurXuOOLVyNG3fD9xXNVFlPbh0VoRWm
GKmCGf7D4zksrTvPOEIDXHsML4ZaDviRrnie+5qeSzC8C+1LHKQXfrXn9GKWnmkY+WYkHZKUyIuk
RjP0s5NsS2J4QTz1BJmTlGlBD4eBeuRsTbaFwQiWfqVdUgn2oHszWprlh1qYATOyOtkUqmpHuVbK
CV1DVs2fTHJEy1NuyImL3uWL+rmQXLth25U7SSHJ4cZsswzdNj1CrCcUhTvy7RCVSuid0nEsezuO
H6ITUebIMYk66w5CvfvaIdlL9AuIdD60n4ZPStBH+gDpp/J2YArHLIh0BAOm+Hkg6KkPIOw9KeiF
V4FCsWsLSpJWWGFwy10ubwUMC6jNKNCFaIuOqRi5z98VN/2m0Omrgs82CrgSp1rqPuEPbVsFvsGp
CGbdY6JoduwSOQ/EfMy/F34FLV05NdxIYac+QNxRreeYRS0rKYH1y88aH0ACYHNq6fVOCzTA3puQ
yOP2fPqptlN/Io4zsEHOPrxdY7wIcl2olDoqJ57M16Fyg19lghTsNBaS2Y6TvBQwA4GrHKudAEaW
WFhACD1F5BksdfeK8+xdE4FpO6qxdp07+eN8lDNN5gcm+w6LZQkW4+VVZxomlihY7uZU23EVnXV3
/ELksI2ztlwGLMb3MhPtWvYG1X7OdDn5CzB59+rVLhj7eGDSeDTKZbgE0LGYVFvxT7ZNir0/vtk5
gC4P/NFXfoaFx8uRgoDL1ws83ZGAB48qd7svd6q3YQciGCggnL5YtW6McD/vxXK9s1FPnAgDxTgb
b15R6fKbuzJt0YcLQka9L5DS4iEQLlzuTueeGzl1fOOTumMAeTAi4ZLkuJV+AvNnOHPQDZe5E6yU
4jhSkTKtPRYHzKQXLrs4kPhgwklIOS5ulN/6uwPAnvK2p/xGToxNBb2TfXakrI49CP+L8YZgSSUp
CjsSuc2E2KxLo0buV56eLwm+LM67jYedLYGuKhFM4TqSGojcI2xYBkvd7U0Kn6IFiOafLwnV5BGW
FJt+ZZVO7uGsGYynCkYEC2zGeE0MbKIKpy0g/OBf8kMGLWkOhFkaTwsP0q8t/iqwLyjjLG38RI74
KXluPkizoZqsW/iep0s6JeKBGYDXyQ94q9LMNdtCkmdp/WE8KPxE8vkPtfWs4UOB8u7DuJmZTwrf
l7T1ukSQOfTkOYG5KyP0h3DeyX0lIqPT3Upwqgm0ZKIolcDi7yOaUglICk+wGDcJ8kUlx9/HeZuA
gmxKXpTpO04TxP2jpluQcJyJ1JhP17y6KPWP/JGj1O8I/d364y4p/1Ls3yDpzz6r7epjGQ0LaCol
b0Ubjz2oEBm+ctLh5NcBFqFcELpJvpZEJHIZOieEgpH7xAx04GyFdBP7R+mQ39fkmhTS8FpwtPDm
GdNoGS3bUxzB0FTKaHVbXF8a8TqtUDrrilZRyta8b3vrdDEwV/b+8dz7zrWaPfqO+YQnSTkiWC6l
WFtKnFA8vW+AveVxRARXkeBSaGua1oCx1r1KXCOMqH43T1sPJbIazQarZyprcMw/EDNgA7K99Y+k
th7ezQHu5mnzbt9bjMTWVJ5afdtbgCmpZl/o3jLXr8fc1hs3YnIloRIJRuxyRUuN6kKyAeEzkQ1S
0YJyNJ5IH/CO7/VTrnGhagnriaO0+qrvh5EtCJbVGI5GvPpYkfBgIJS1Tfcpvr0EBh36+JwkO1wl
9nfXdNWhC6j71btNB6PvOJ69FJ6977RH8Ff6nadIHiYqfiItxEbyJ7YDzsJRgDpLGpLQtorKpzLH
ogCYsWe+UBRpy/OoKZOdMkCZBz8D3nUvP4bgNlWQI76xmAA0uR5okycm5usnSXFfxnE5xecf1TPc
X3DQ1jede3zkcHU6ZeXHGjdzNXrDUxagIiDBduVdcNDgP7uxGOG7Quc8I8dEe2Mmj+wZYKcWuBFs
avQv/Cr0KeAZHrH1RBRaDkYFEFQ9+JStX21NjMm2ffApQY8NJkfIyiM459Oivwpo2b5nCXT57ZRd
Hso/6TW6dOvDX5xqh4iUEK/eaR8V0/8eeJ/Ja8Mdy6UbuxJuY6ftjpepRO/fHBCP2glRXRJd/3Tk
nFNv5fETyJuP6gARMfA0BlIl6OOlnpIzhVkgSL/wfHloPa2ScgXMd/vq1Sr4Ra4oPIO0cpfz/f7t
8nDIxFZp+636SEWIBj9IN4AAu+j0nCgtKaflnJZYm6yGe12XqM242SNwf0BGRVzJk1238WNKZZ9D
9wCouEumT+Q1hfLsujVCh/p4+wwoERXX73ekg/YHwxeq961B+IyTJrWjEmDGH9N+ZXnTGpBbmDMC
5IwndJV4TNAhETGhoUpS7JOpD9UDWRKNc6QYGXiu6CnyUZdIKYSwIDvhAVXhI9IbwpNS0fjlGh/e
5OirXIlDYdZro62KhlgfV9+RB5/q7xSYgFvDC4l2R8LfwYbkUgrjB4J+EVVhT4oBxCM9DOMDdZS1
C1DoiTEQT8mJwKCpKaF7fcNjlOkOkLakYAquPuex8ieHVLiRCs9uG7clWDjrV0KST31CiOKms34l
XiFpDQqDQPjHWV5SCQcmeECTgZ2Sdnoak21q150Cy1epNwUFggpR9Eqm0Ca00a3Lj3h67JJDg6/S
KSd9xs7dJZNPgiqJu/A4LbTxuq6m5zcn3aXmu1dW0+tb9deOZqex77a4Ycr4lhMHip64IjhCDVWM
Lt9dE6xOYWYkVcPekpdfAtHytSfZ3B+o36crDsoAOaT+FcRXNHjPEg6ESptDTjli4E4o44YE6gFP
mht+yzU7+meEjPc/0NsxLcAE4mAMKMRWLoH/tP20JtFSkUIdJG0gpbQMyjYk6gHaDvYZt+IFEv0d
r3g6QXHsIGzb1ajEYhzG5REJkCCObs7CEyT9PWzUQPKAtR3VCxmLXTxEgH/pbyuSQZ6+BOPnvaA9
OVfJP0SJJYZKhk7K/Qvj56jW81z42GCA7slPlszyky33CTzc3seICKw7DVSlZB+T/YHxnYEUkyan
ffyB6QqRAndJ0OPi8xCkcZeSew3LGl7byDlq4EEbDwrxKUI8A9nJhTRVTRWueueBrHedakTU0I2c
myjgbNm+oq1M4u4OzMp0bso64RnVXkUppqjlIi0iK5t0PdBQMeWZz3H9twtgTqfqtxguItLBOBym
0W/wfD658yzrdVzlFYEKubrI0b76dIW7sq9vDtKYCT/9uWjHfdej63TxUn+85mv3Siw+S8Pt0eTv
wNUQKE7zShftIfHdI75f3yafrn75GvHpL36qPuJGjnkKTvrE1oZ7bona0ts+WLEqeNhgqNP2N31c
DXAVMaAZsyADRs5SwvtqGVHsDWDvM88USDwRR++Q89c5V05+UPor2yPhtLJyVEIGcpVqYSwiIYHz
B8y8kW+OHPNHjkFq6GlwQ4YAhGVxAwbnBXMRlgJT0/Ao1j57diDl/KX4+kVlU45dv1rvSjvIO+/+
96UxUL4UgN6cxT4hLjICjnf9MYzYjgWp2ClVdiaVW08/SbHN8iItYAywpTVXiLxx18DdNiAnAk/i
XAuwSKIJAkohjFIVWVoOdqxMcb85orRiMjoBNvH8YpZkwD1VI3KUZ1BG+SO4jjZt3UXX5I4B2QwK
gPfaYEnW9FBFy3AxKoRfR6scDQ2qC2ZutHStRCrvKs7jFxf+VaCIcnH72L2HvTj/I9E938ORS2LN
CaXwAzUFD90h9FxmJQVyiR2Sq5n/A6eD4CZkgULsDkS4/OYJOZHkEt+HlAtwXV+A8Rs50Zok+8f1
fYnSLOSQw6IZRGDfh68SsyrzrEgdju8+thjBEOn/ELGpV0tW95yOOq2m9lSQ+FPgy0VCFrUiQY2c
ZJvcILv7I8JQ3uRTsx+h21AbbItSlVp0/Si1p5S70LjopsZZnfdaRAGViJjyYexWPuCaP06G8ey+
OvI92CHJh9w5/iAdFhdrE/I1H2zSWtRiFW0ZYgYTc7OvE0bnYIl0gLXIU+QjIZHtTcjWhl9vTg6/
zea2ZTF6ufnagiUfd301pcsnziUZLvEQz3WMXyIM2Udzx3uP3GPJeZMgyCSDzDlcYbCsMzQaRaQD
+0gZXoZcsFJr0LNkrEh4sSSB2hDIl8MkcA832P412PvdYmdEtiN/8n7aPmKlR+8gnJaPdcqcs+d2
oyWZIhRwZTn7VxlJnRx3JInPO+dvJAlBYUD6b6ERlTrLtjwQFQt7y5WA13NuaVlGJzzKy/C3WQ1f
8mr0pn3I5dPKNoNy1IKuSFMqceF9nhq5wN0Vo5UsW32MrnhQtOhycAIYpnpEsGbT6itBNmQUkVXi
o049kxq9nX2UMNsiWP/Aosc6LUDrqtFp4DncvdeM8hJW7TqKXQvFpoETROFd4VpdK1Q7bGHDxCmB
hyLKGOPsER/64OCxiK9Uw6PQN1ddHrxmH21fg9VYsYBRer1+1SCSMvoGokGDzxqPtYjqFYAeh40G
LVGVrpQ7TsCkw/3DZEn3pI6+wjuierV9wBW6M7sitDtA/hD+nEk/a8iscakKYTmigig5K31ogoqo
EOU4V+mY92VqCXvPXSxCQ9LgOZK8NvSwPGrx7IPaJNBdtdhKfF+9UQIZ4/bhvbRyezr+IQy2BN/L
gv/GaXTlCB4nNFmzjzynNnKWEvgMeqqXzHBkpJY1Ncg/CEhRpPEhgvnPUR2j5OhjcskQouAWlD8E
8WhRmNMRhXvd7piJ1i+xTgDBT6BLFt0uPhMELgXKZ5Ystaxv9flDRz+TIE0Fb5AihGlDUW11W3vr
b4wOXXDnOK1/Sk7nL+LH1ZP8CyOEC1iYXtndunfhep99N6ICeVbMR9lNI2+11SXVh5x4fXHwHSAe
V7bpEqvgfcpoeDnT9uAhOxpcd4oRftPnKLBU6abXV7JlzzbDn5MkI/Z1YalLputwa3YbEmSQKN2H
rfTcBeEF822k+Fjh1RFQyuBGtXgt99fglPKZKyU/xCnFWFevO8A3sMIDb4J5wpcL9BBRtgkhB5xV
QJlpcW4JvFP3Ff9fuUstneLhtWF7EkKBJKx/j+qlCqQMXT3Ux56meN5/5wMo9uD4BgPwdzxBbw/a
gPrAEb0QBRkhGoX3yUWvIO6ylxKZrsNpRLL40Cws8qL2Kq1cJZtcwdjlUpVqzqErDZs/4S6UK4ko
jbmo7hmqClB3KPw4m0SQYmi1haBUF0zJSypP5V9VV6ESN3cZklIj6c4FOmb3Lw/e1q4q0uX6SFB8
EFnGjAKCGmts8iL1LT/6XcjE66ZgCj6Y69BHW+GSwIOxu/avrMKgegQgwG3ISV++r0YMohvVyq1I
Z/ygSLbsNbiS4q9Roa8LzDdEtYX4JPyiJ5WOj2ICaHbMhVtGCsE8QdCEitStlr89F6EU5iOxsF/s
EYY6rGI9Xa5R/auBz5myoTb/dY8Kwg4EHdnj1erH79inXaGtBB5VvVcngs8z6ZJHl/6JtIw0UmFL
lTL2OKo/NTZfqm9KyQIB+1f5wjgt3lF9hsuRj38xzNQTdsbBIZBWiC9W3WJe8SviBq18IoIK/P0D
97C3MWjTDrBR4Zcyt3Rf0uUW0hPENeSW9RHticfdj5IRB/hPgnEhLQaXufs8SQCthfSshxnLjvSb
pOqLaoSFJWSu+umUOB5xo1+mITxlQBedE/RQOs1MERtPghEEescFjJQHXLygIu8YMsGQGSkESR6E
398iMlPs9Lfqh89fpmKUQpT4IduJSVf1nOPEJ6GWoA0JfCJFEv5ny4hqkZmK5iSTr1I0k6cucYao
SFDrlKSp1AIi8DuIOkAgXT3rnIZ8A7Kay2mVAtWzkWwELypKJSBLqvqP34UdnGwnPbCmgBS57QME
5UIS9M2XArvY5eq4Nkg6whZinJ3R61fjvRST2upjW7ndJCQDnazbOPsSxjQ4UGDt9DJpH+a3tc/j
ubN8IDxLT18UveeZOdFvkDBGx/LN9GvdipZ35Jf6LsQkvzlSKiaefpiPhnSv2+cj2rPC/AZdgbwu
tdxRrfJHlYTtwx6JkxJtqBZK1hbZPnQJeiz8wId4/ZvezPu471coQUQGQvS6ZfoNADSNtg9TaqZh
X0NaPlh05Lt008LfqfFAWY3dgYwuWEo61gjVrnaNNT0GzwtMFI8TzGH4fuV2FK0u4tsL6Djlbyg2
WYjJsKBABWgQHXMloRBhcG1gtMTuQqh4JS3hguv1evdoP8DfAhvQqscAdDiCgV3dpAxepOFHcyL2
LmqidMWbAJKwuuaWj14pLb4TS07yv75es8Ggi/lXO7H2KcGuOu4YZTXrh0Ovgd8ElgdOpCIbFhbN
vKT9HGm/kXMM+xuurMeFn0JlAldF7CxbHJTqmDO8roE5mEpR0StGEcwoOjyoYdkhjCf9wxd2k93r
DCcWMQEsrfT2nFWw9unfEezG/lYnVPmMfayOwRvrIOqWOoAgg/fVTJ/fX1u2D9HkcWRsetc4Zupq
VT0aY/2hymgbJOTqaEgRMNG5Yo7Hg44QTXo4ZZwdAA0wi17r5wY7Gx7HtKcnFkd5OA1uB+1nD4Wu
vkBa6bA8kU7xTpecxk/msPmwSfU5Xg8EJ6ooIbM78ka7p6RnTQCYeZ+4blSSbvVexWQH0kn1QehI
5cccgNM9O82oJ9dRM1xSldCNqR7YIs8Cbfhq5nrfJpmn1S8hKGXjIUIhAnORfaMMeXlWkfMn5fX9
IwVSKDp8iGcdEnSTAW7K/yuEhO9kC60j0bfybSw5kSrIMVRrIAZ5n5a/fQ96De6d3BqOdo6Crh/Q
ZZggOIc0vEp9etgn4IkKjTxfwSEwiyZly2W7WihkWrIOabiMqX7nsRpOh9WcMTc4eslu5K5jmAKx
8/dzRoQ6SpLZvC6eipe4llUcG/RYvVMDgv0HyYd7Sr4K0HdvQXabysNmpHUHewxSg9iPlNMBvnTX
VXQ/XyJijv8iEmMER/pxeiyyisod/W9qkUtxh1JqKUjc6/lEKipyv/OlyeJyD9VjXU7SHeqoZ3t1
0HiFh3WirUTBJUYEI2zADfu6wvo8P3/rGsMy+gBFHlXP7cWSWw1jbsJdwTq4ZRNAQd8ofZE8V624
BiZmxRkRwYCfBYBE4ESw4jsCBFm4yW6vt4Fe5Q5Trm6O6jQR/qo5UZCqucZnuHRowtaDkcpYuQ38
gvHaI/UHzwnHDtTww98CmhGTsZ8G9SqRGuD18lH6CsAKW44GdAmTdAXbuJRA8NsdPUlLX9IBNhrN
ug01VksagzkY2pL/7pb0OgmLcM2GDeyI6E4lAGmLYzxi3NK4++NNJHJIoTaixHCFRL2nKlxy+ulk
OG8ajnWUxEc/1qnfyQoQvT5YhTuRKJ2F9AESnVxjLRbI96kmOBOcszAkYcDw/AnmYWBPnW10H5MA
8h4syOlJyMpHxkXpY9/BCAB9xVIgAyA6IyV9/i0h83hCTIGmci4iH6mQJUTXED07Gumin2sHmEkX
ffyS+2f09kLaIgGQXsr4LtNQAxRq8Vr6KVuQaDtYDlDrq/VV+KpEOwbl+lzCcMsyZq1ePyr8dzG3
SDBSBGxeDurZcnDq+R4gFodSBNjvBxYgRvWRpulhjCOXl1YpLORNwp9LhLnOSl+OnSBPhU1Fgazu
/qHaufYLL0du5E1Jy13B1J0b4jGW0NUcVIbluaq9VjzITeUWmuaf7Yodyh386ly7/3CC8i0BBohg
kDZHcgO3jH9h4lpfIoRuIOBC+R9Ydc6SWFQAhHIjmawmfNfyeEBuGy4A9mMjU7UHk4MYe6lLARGo
h4hcML2oBSnV77+U4XyJBWDi+1L29zua+ZfnKA+vwWYE+CVy/iqVVLZVHVVEDY6yeQiIX0qo1NLn
EiQsABhadu7nwEgqvkXMgjj0QS5LcfnRFquPOUF81FCqX762VdWfINJvOsvXIcYiG9E2S6juogXx
FJmVkqtEBAPIAaFWMTLgj4qSRwJRO1VO89HlYBOitnLs0f+5pgZGKZMjiwwqiG6+8gZBw8IHytPP
9asPIdmWzckzUF3eAxyxbwElqXHKj+BqCLvkZc0UfBV/rwm+27x19QlopbmnAPWDY7312Sd4H4xf
ENp2udcN6QqhSVofFJRUo88JYZWkSl2Qi7mMFE3WB5CpNUzulKw+fRy+K3k/lPjtm6dVQhbjo54R
6RLo147JArV5ZaC/sGe+mJ/lBFKhH4QKxx7o1JcRJjUVIpD4Mt4K5Vd1OvlRgUdVaYaXMrNHROYp
uIvqjPN8GskiZZRXmKGCvmeXfzpVYVRyLTGd1MkSq/M2mfTIXKk79B8vQIMz4yMZOBPlhYvFAm+x
2W8dyib81yfDg4QyFN5m70Q65TqIgTNO5/CXc3fIx8N3ea4WCtdQC9m+9Q4MrOaqpqzBQ0uj41IB
flIr1NtbZi+i1XzFw4LnQU9kjIrYNfZkcBcOan6dRir/Pl9AwXSFABycAX+eo91I/UJtbjIIKAGa
Jc3TiuCLeu4UTm1Q1Z6imsvO5VN1TQUxwDHVV99VUVTickCBnmrLURtSFwK7zhEB1TDH1q24zwNY
XN9/IgD1x+UBU2uDnH8vBwSGgGcTCNMudmS9UtLDo3IfsmaiDCHwoDJ7Qv+yRHRYPpRGxtBhrvxL
D4IGKKFYl+P9fMp9cPoEla77ClzQl4QytnctFRsImM6tM8AanLdwp9Ea7UuOUSTXPmEZ+vNxYNom
nVRHNUR/Pt2+dNFavaodGFa37iBT91t4VMkUNq++B7e2P13agxOaErgi8PhjO7pmSLjKB4rekkQZ
dYhRgMtRuk7fYdmj9hYkH2RwRCBoKPRTqUge7cHcSxpuK8eVSPuqKdsjMJM+ItoZRofStsfIq9/S
/rfVm8KLKkyEXaPLUZ0bcH/aofQIo8mJXU7qUtOaSLxpjttz4RPc3C9EwdKWdlG5/ney7xt6V8Pa
hMWUyVp2NH5qeyINzsIq4oBGIcRPMEmsRdLs/hNkaCBdCzIbVydStGN+AwWUBUAoHqvtBRsFAsL6
JCS39i7VC8tK+m9D0nk/6fEzZcEbIqHefCE9WE71AiqspcUd5eubn4GK7IQIttAFX2UWs8GE2CZK
hYIAuc4D5ZTkjhFvWUifl0+tGuZYpbjLEmFULmrVS5WaU7TFEW2R6kbuLMkytaU6R/JVZKt8fSjm
eZ6SFb6ZUFNduhRLFBV1ZcZog5F42SGDFHNouIkJXFHhOeZLr7TS44oShIrRGnsqyKxFeqNNZ/Kr
nhU7+rpdceyuE/LjKlT6O9H+in5Z/HAfU7plhnyuvbpCDiyYMg8iCIAQwW4soufREBvFyxUpvZiF
x81OsHCMhK5LL3E5jz9CfIGO5wpH4RcX+X6UjwZ93t25hkAtoIO6LuBelBMrZ1DCJTri/F4e8gmX
Arliyj9l+VSmir5/wIY57T+vc1RYtK9kmM/tCXOQ5aAYNVHptNaO37SyaJYTG25CxcQq0etIeY1h
twBRLROmI1n9HkluA6QXAt5cFKUcU5V6BkTa8C5Sy7Bw+QTWB1WUs1DSqQYZ3sK29BmTODfvjqQq
BQ0sYPgoQ7kbMSvsRyVHCTcf3lIjdP21EJtMnWbCIhTbF0Tkx4djT2C10tGIQXpubrTH7236iHvd
EsFm8+wtG5kcQv6gTx75aReDNSBoWOxhwTtoSk9hvzjeGi/m6eZ5+FPsXfum6p3hoczCKxDdnVCl
JF5HC51efOl9pjihq1v957yHeotNYAjhX6ZEFr5e7ynABGO73FTZvsB8lKpWZjLdjttINxehVF+B
F8ITsSHixvHbAiEyEUUhpS082xJQOZG/hLR5gInin0qHnlXrTD51+9h0KuT+bn3oXnaqoeUuqSwQ
1/q6oTX6cwwTCnoXTAaorXXct+bUa8BVjxnN9D1U/BCu3UGgsO3dS6iC9AJYAMamXqvLDKQy7+e+
X4HGHe50jBgnrddTr2Cwx6MRKi1yqqEszZ+bfUl+Ob686swvlSeq41ENtwSpJOQ5ufxw4GqdYqpv
F0s+qzH8uYmnNlriTum61IihmVAPAr6d25OPCfaab+1Xz66jPNZw8mObrwxStCO/KCLtWRqWXEJV
z4Wk4J+mw1wIPKvlVJRZpCjsrctCNzTFVRDNttn5iKWGO4tTkPNRGVZ4QE8M35EwgVpk6h5ZfPof
G8Iv8eZDV7mPPNjp8N50uBR8ERCt4/LmkqvxWMXo3GvhVXEarDpUk82XttCLS3z+NvtRyzSZz+/Z
PGwQdsEZh1hMC8n+bg3wV2FM1u3DoMLFTaRPL21Gyp/baK3BJw9q0/hqkBsV3wvpJCsjqOJRC+hL
2lk8lchO3amR8I2xrRCauTVMlYw0yG5Y0Uy3VrghYh9pb4vLP3li2JlXhl3bi65W+fghbrljDDKn
2E+6fWzFix9u6HK0Igy9HC34r9iGAAcdccoQZwFjcUHRy/bYrmMdVPqacKKyVVB5MEPnII8Oh/95
1aCD3rb8qLS1Rf+StSyiy2epDbsB6xqzcZV4lQEV9Jx8WaJSIHIw9QEkbw0GVHpIMXXyPq949EWn
RP5NLNPZMtq8h+hAsqsVkYEPcfVzR2KhG2MFqSDH0JpEbcY47syljVma7y8khUWb8II1SDXZO4tJ
MREa22GN9P+sU+7OsllG2hTn4dA/9GfZFD3EK2cd6mrEZe3knV1c/sy1k36Oql3IwOIHD6my8L8z
y3QxK3ZVXrxtAbPeFePePFpx0fTu2kWl8QM+ZH2doLnwadOfcJlN5DGQ/dmFEps3zSZlO6iAtn0i
59iqenPGlLfureq3pvonX//tEmew+XOBDG7HweY3aWK2nYdJtju2uXhEBYjxaPWbas3clHT5iHVk
gyOx/njZp+pUYdYunDpCCxSBLGyeVr8L7eJLG++AIxk494uHYqHL6rwWuiSsm5z7c+rKgh2TD4i8
LVOq1N5Ozsl2nZA46TL78o5b/I3JkxzNKThxLX1OOiTxrLUP5e562d9VSdt9JYgoIZM/Zx3qt8n1
Zjp83C0/ucvunEzbPNh82yEh/vRuSTLbeZdnpOTtpn67hGcStLTJCvfTOwogRGc69VBrPq9OSem+
PO9TSahpyu/K/XTTmeyXt9PTL/KvX3rLl3qHpEsoisTsd6uDQk+gHuE5t0kXeoWePgNbfiNAhtRg
/EQKs0paHeDYPiAhCMoTMEzvTIof8ZiefqIG0Hy/eUkulnMs9x7tlu7FbPxdL3h84wdoXuRc10Oo
OkCUB7gv3bdIzLFGYDfm4Yrv6fRF0QoNDYG+p8+p4n2rZwxOiQv9jqkAn9dBI6U11ADVW7zrkyZV
MghBD/E8QkZrUsuSzJGE6JzhWUF5KA8wv9OwYUkMRLfyqPWhfG379D6U9zVYyAs8ZlwSxdPPDXKi
WttMF1lCQxi1It2E8PCBVOTkMOznXrMQIis8cMz2Gr+2CRFP3eoPB0Drf10jC49fujdgoEQ7DNgm
j3X6RZ1NfDe8p4NWtn3cBejQPuFmPj9JsrxCasfgNpylST+MaqHnuZV7uj4YFm8vDerV0wGbbg5K
b/sutFKL+pGba++e0T3+usZXGWWlB9ciJgdzi6+N+xnw2rGrGX7RJz3j+E6bfCsd36Fqf5I3iV+T
xv347tjFSNW4D2gcJ8ez3+ckb8WGKUQ1HBBHf+xyCWWmEj6zUVTXQfD0vUFdhyxQqWVCgXa+AOVx
3+FAD4kt8AofFv0jQyfOYb4VhoiGjwkBYqYqyEes7yFH9c9osn1SImMecV97JsunxI8gH9g/p5U1
aWV1Irx6jqX6pOEbLpYKZSUc66BYXlmupzd3SohkW7MuPKsQjV/ycx6vXLnGdoNXdIuFu+MHmyLS
CzV0/PJvMdqVhkmX1osrqQv/TFFImH3dfFL1VpVMhf+TJGC3bTUX69r5TFIp8WTduFe9I2HM4Hl/
RoWqsgSFNnjphdim5tMWNVhjlNDi4VF0/4AOoWqiQ5l2Ic1akzzaS9VZFdmXcG/AU1F8jEq0iTI6
5R4lS/8mpQ3/dNme0VTAo1VFruDEKiZGZYpcimVqHqAMF7hB7zrYIKIdETJxfCARC7yTyBTxlP8j
7MyW0wiWLfpFRDA10K8gRqF51gthyWaeZ/j6u1aVfY+PjsMOwpKMEHTXkJW5c+dOOVbGnIdGoCDp
8eoNc3QCGeGE4aYIlflzDD6kKaB8b2zaI50++SHJe9AZ/RDR0Bn1z8WQIj5jlCHaFPL40sIgGwFB
pUk1C3BZeoinuq6XroQ3J9liD2ZBw0ZDZmnDdG1FwskhNKZbE3IZtelhWreUBYY16Raqf4XFf8Lk
uU9jrpDSZP4CFz9mHizzjIGlsV0R/uSgs4WLOyGppDfh1ST12QDgyaRPjuIJs+26G3jcZJ90VI28
0ycFP4TmiuSfCrgSJ2MgsDVg+tc5PaAky8o1O9cL/TJQnUGOUjxmpPRj9/dTaN42nCg2xq1s+InG
LHVdiV+VSuhSX++A4LeU1yxwVGK5kam3HM7i4mKPV4GbMqidqNV0iwaVIeg3gPMuTxeaC9SbtnDP
wkVRS+14GWL5AUfl1KI5Gy7B9IcA/w7rnGC0/y58UPxfScr/3lNfJGeyyWA7ySyRnDHeJxnUJDfv
tNEIWJLsEvmkNfVzzrKk1iORj4RFFyiOGstIxpwj57+0OaHJMQwnvGNcXpREIH39/YLTP+qf/GYE
vuifoFO2PgwPXDBMW2SyBLMcRnEBHwb2LrGYqRLGEMXKE+DLzR0CdqwIlsRukrrkofkFQjfc+M/E
eDPzWaq5qFf3KjbFVxrASYlgX7D5ApNE6glxfAzEVc+oICcWouMzOUcYYZ1KCiHijOBYEccdYciO
POF/SY9U/mgSEWfLl0vFfC5XUVHoN9WKQX60Oh2z2wPGeI9xkbWfRSYS7IS8V7y1zq4/nNWKncMz
to7IbiMmyW4mhPQfYxAeH7SCDWCRiZf8s4CZk03o2ikCOhvUHB7yxCSSxQ9sIbGLyAm1TgIMgbvM
4+7m8bsnDX/SrabFKZ54wPPf5yDRw+bf10Puj7odv42A2iy/jUCxV1rOJgnaK6agZIGvb9cPQDfM
jbve7Z1DC4YOc5xQ//jsP8u5/fbhXtxvHz7MTOaFTJ4Ply6wfl2zEBNaHrrsxMkkKFDnzBmgaFPc
8aJcLtQ8XIj4OuvQC48emb2ntDV49jceOaV6/j3QEMhEiptOwv6zaIe8hABF5K2JQorIx4Mo1AbR
U2Pbyr757PjjxHeJBJ4OwhlACMD9QhwwElqlQjVdkxqffxgsq6Y1OdSIlXmBWyRPNul4F/NIR4At
qoE4mISqnHAa+QS1LG2j4daIwGlY10oGl6qNhhAODM4VnhWV6nrWyXfdvOiZ9OoHvK8DK8VAzD+W
8GRao68Oq87E3yesgHDhn3yIYoqmYyXJFXOVL5KG6fQ8WRyzRWdM04GzAO5ZANIXr9wA5ZdxCSoB
CzVTGNOEZALJLEskkXlOh1uxRToTg34LaUtUL3D0+1MBQ1lgRzkPKaen5pICCAY0+6aj4Lx5Knua
4am+SJxD7Gr8Ir1wB0fZTOK6jx9AIpD1a0QsY8MKV2nTHnLO9eTHAniXJjW0i70a3gD3kpWCJC8A
OwcxnXRcLlIhNz/oixTU2CwkAP5gFVAdV6BN3aUuDKDRh6ypQYf05tUCGKnHtYuG40lcTa6ox+uB
mViTF1IXHzoCslso0SJ7Hr2BGQ5Vvi6C7KhVmpZKRCmjaH4jQCvSapbeknyfWbJj1lSQR1ftdK8Z
X7cnXJSGKapZJZeYtIARS38aEBF5Uk5fLSxGd8BZhPfEz63Sk86ezmfpKTqhYT/CyW5ChkAmH3s4
qy8bWdT5kBjFDJpQOLZkwo1INDhcNAfF+Jsq5pQmUDCWGV8dqoMLPWxCNzxny5hNv+OF/8BXx4c2
oDC35kE/+Rg25xTaqyChv4ysAHIBXKgRX+Fx8OKTQum89WWlLi0sePSKVAXaGDurANK5eRVQzlI6
Si0mO68Mm1bEsVzPfDvAsZ1TvyS1Tx8oFBPwG3BMGIwCzxJEI4zi8vEQEnKmLSVOEE6kiwwIlryr
+WVWKOebbwPW9ya4eaaq43A7ZnVaT6tnKrikxacz9YWuTfZFYIOIh5tO26sPAg8QA+IQSQjEcZcE
szgtH+7u4fv+ie61nB3jOgDZA61TQm5XkGTU4L7NXDrW0wPKYkbFsp6X2BeGyidKdWkRfle5I/8+
6kuaG7wkj0YikfEspbmAUzB58Z0iaYKOIRqYj1SP6mfART6YC9Cj0jrFnKnxve+tS6FNQGarb2uJ
Tu5Bw1ykHTkTCE8Fyp/8OLoePOFYKFZgTRKpgyjJJKCqDNSvJAT0MzIhZp7MjSjMJUXN/Fckppkv
k1WiA4IYigQaXUN9Fi/D//GhPKO4xAGxYUZkTeiPNDi+xogiW+vLRLsV3toxsWYo8H2H8LidMXNE
0mT1/HufGU5CyzB0ZB10rDBDVaon8BiFEIc4mkaozqsLG6EV/KWjdBhumtXbLlAC6zFmGazEnayh
eUNsQwzANd07Y+Z3BMxgSuBegFyNEBTLaldaZDVD9VSPd4+SS3T9g40NlCNvXSJkERJKqT+C84Ex
bawfJ/cEbZhXRM4YO0XPzJJm62h0htny8lZ1Vo+bP8uoZdC4GLZHJ+ZNqMQbFWYT91sEEtwChwaY
FYqcYCJEOZbmNlDkdFzPnGoOluj7um/ktQ9AuEwKSwzzD8QfBzgRZv5ilCQJQhDaxF4kuPuTO8eS
jXXf1EkKy57+A4HVryYH5CkW1bqR5GvRdqWAQS441/KiTj1xiAkUGEwu3AGudgeZ9o8MtwMaH/S/
OVR7T26KwmPlafkpwOIfuIHC9zrt6A31eY0mVxOGjB/J4xJq+4weOjuq/mSZWa/I6/KV8L6OJIJd
hHotape5MGH91EccF9omYVwfOIohMpNrtzpAhybf/iCuK0NCk2QVfAJH/dxKCBODvx0mT+88rnrf
2o/yyHD1VyCEWkUdY/v00wrUCiGKeljSc+DzkLiMNDzz0D5k/ZgB1BuECsIDQin7yU29f5XTZmDu
QaOA0H8cMBfjL2kW13U8sLwS17nVE65xpXGnLBfZvbG8TpvoKW0wZBBpWYhYdkTNx7D8YwJXXkue
pTe40e4b5Dl9ioiG+ah7JaTd+x6GTIUaI+qqqEDk+LvpSLjT5ycYjJ8cW9REFM4RbDC2UUxFipo0
OPlcwg3b9uF6wIgrL+K4eF/GSHKKPeZyDXSopAr6iE85aHKjqyvWjtKPYjvrV0cMyt7Dji09uhkh
Xa6b5zEobJe2K3VwOA9gXq1YatyL6AMvgV0wJQyq2i40vP6Mhu3QQbTpF86iMyBNwfpJ7yXiLi43
F55UOhqUcpkOh4JDP4+CsIKkJFuXrFvhKDC/737c/NPrMH097c76CLXwM1p62tvyjSCPl8jIYoWL
XhsfzDTz2+QG2XI2gxciJ9E326J15U9hIZixOXDfkVnj8eEJj1prcH7W7RV0zi12sxTe2nX9n03k
WnTDqWJE8H8TCW/yS4NjqVMpc8LJssbV3cm2YOm7aXb9I7KDVr661PG1+Od8aUpK7zmEBVDLvC3y
xmXE+VSW8T30ljZI/+CN8JusJGh0siFba2I0KosW2khuPs40V7vj+0u+WYugwJUz6kyzD4BwFy1o
J5hxFZSGXWjtAM+w4QP6HQHrgDvzOteE5iyaDi/Wm6pcqUTkb3bIBjmwLnWO1Tsv0Yf0yOkr9sc/
NWWJAppMS3+vcxYPfNn3XsMyxdZXnvTp/SDpq4rReA6NryKiqc3UXgqsWh+ox2WcMmYbRpOHyDrr
U3qBjnyBM2bZ2BERyLx1rCl0h/SCwQlG4RSgQbeTrvb65nCfR0tQbkFkM8oNllWoyQrSf11V+ahg
vZBA5Fw5E8x3x+dm+ARh3lnMoIiwJ5X2hB6OI2/V67rNdeCdGqfIqRCVkYMcl5l6FOXACfadt6gT
/uLbRNaNAYr3JH1J/2MFYdwsYMDG5nSnVAdh090T7R/7Ajp0c6USkLMMalz6ZDWUwYmiLKbcI7fK
GiGrjsY4NXoKkDyCLKKUf21vtLoMyGOls7jO1/cPKZfNsiZykqHRa564tUgPGrQO4KGKGhg7mdIe
IPpHCzS1YSiFor+74hcGUHLrK+1eO1R4lYBg5ehJrcm8Wwqpx6MNtoAxxv+iFKv2ioIb+XjGUDEx
LMWP0CZXEzQl4KEQm/8KoRLbVHjjQBl7WhJycQ0hgF4TFwtIFi/Sb0FUor56FY0EqqWfLf4EzlWp
RTZYdLFuSW0x4Iilz1W+SrqOMkLGWSqP9EG8tfeyMNQlzAIikTPVyttLPy9zZZnR5Nav0+vp9fh6
9ZNK6K36CuPFWEk1IrAvhqvVXY9uRyjgC3x3uQsCPcY2Be/tR6U9vDlf0hDxQiOl9wWMxmRJ8KIp
WlCad7epwBj2XTgbPGwRW+zmcCTc0m7ZDQ4yFiOh43bf49RtW4Z/HSfeE8US/kh7l4zryg5MJFrv
vM67cMa0ch5K7tszkpwg+Zq+HFsPwJw/2TaKd1u2JSf2u96J3kyG1BKuPY+UduhuZs31GpDE7bdH
DRMvIHgCE7QBDhUUKVWyxGZqP/w4T4Li3RJxbJA+xGHmjSMrLsAqMUgvoYJShHDoXLv4A9cDCkKR
UEkWh2yFXBPddH4zp3LM74r4KBkkVC0fReKEC00hlPklLZN9w12juuI9fEBChDMiT4Q2vQGiKb25
sq2js/IxbAOKIFyX8hV8xsh7f1m6lZsCiPnEJ7Mp/eqMe03mBKzFNchT+MhtXLrp7aiCI9POi6AO
P3DJTdouSYtUPj1ymogc2D5WZSqmQiFzK3NtfEz75htd3SKkGe+w/MSreNdIS2atHnmjEnUZAZii
eEXUMCrReAETFq6XJSdER5E+nTINxs9u1AnbVmpd8VFigLti1j72daZkJ8VqPx0oX7mhhSYXJhlO
HFaOXGQRGPTM+5a+64RqAWbA/1mYRgn8AcvPTXJo1QSps435N7MrC2o4pZ4YC+viK2tUfso/aNXi
8GonKnA4McIEIoFGR1pjdV1obGDOb9sC4tObQWckoorpZ11RFhUrkvRFS81E5jke7GLFGgSEoGUh
zDakJHRw9Tr0uax3qkiPCJTKKBd6IgWyhL1jIZMfjI4dRV0qVHJGs888gXBZKVSKssPuRg9saf80
haACUeUt16HEGWLEN2eORysb1nUJnlKRVVUGSiqymmCRv4MmMMdGODKhwny3gRZhg4eyJWp81rCf
WJXYQEiQV8uPzLWwoXsj+8AqyJ2rG9Y6y3xGNakbQKkp+bWsMaR/LpCF4tNhWGGvBuBJkXBLmof3
tejnF+44aC6IZ7gQ0jnf8u0TxZPOitxdkXt/wxo71bB/rBdrEeG2dM99aGWwx/nPBrIRTdtBLGRk
7+Afl5u712Gr96kUgcgwbUAgL8MzphCcdbdpFwP9RtdeKw6NIXB2iAM7eTQL5PPk6juUCgJRjl1S
wJBTqwlS41odf4PfxEIrY+89Vy3HsggrSzAN6eSSGBh6AwdAiIkNsk8tP8MgwjgzE5ImLu5fBGb3
pNBMHF9PoDhalqxqL4qEm1mUma5GV0EAhKeOsGN3Bsl1tTcWTVF+CU8VWnwx7k7H4nUQgjFRAgXR
pJ6yQp7cogU+zU/UbkTNl/mplnt3RzjqfCg20iVQpt1mk+JK8gYAgCCH72dKI4TQIjfWONhjKrDm
G1ka5/FpB7QENpCBhClVflGsPF+fsLq37fl3fzJgyddPzwMqm/RV9IPdI8YOem6yD8RpDG0zLUM5
6wVjKMd+EILBRUsJY1XCNsARUDGAXHbTGwluVnjEnRfqiAyzhGB0+WLhwPlBwEmGRK49+FiiEWrM
U86BWcjE3r7p/8fwQ23M3MOAc0+4Rqe28OmmH7T2pJfzdbpXoU6Srx+uZ+RLUSm5o1MiDRcsWDFH
7Flpvs17nFybHR7ZjEGe8hDlRpWvjmwJJ5ojSDoXAI/ER3l4+jDLsE11SCyKl4GsFctBmXQJuTij
GdXjqHzK/yx0Vt0EHmahL3tt+U1evntEAlhKFOuO8TlpnVI4tbTDa0llWkun0KWhnfXA88BJ3/W7
PBAP9OYNKnSeCucE+qL18FHET1ImudtX4RMNkutJG/urecSgSdPU8p6l7n15zOjIuGAPy6q+VvHR
lyvm5B/6Al2+cq2JJkq0axtungHhFdo4ExnJe5lW61gQDZIFHh7dwbg9Dl+8mlCCAkI/RrTJUbYQ
xBwJlEpGfWSBCEC3OLswsbRyYWkz4boFGr11PfOkwJqn2qGx7weHjp8FiPwk+IQ0KKnpQVhIydU/
CfzLJZ2w1j1SErxx5cBFuvy/3bmjSFeB17ge9PW3j0YM0ZOPuQjXTwyUNoT/QgdW1ipT73rsPa1f
S8vaACYQCzvTciEX8raRIjpCuCXgY+tXJJLaM84wq6bJA/zw1NPI6Fpgb5lIKOraCEuQBLOQJXjX
UihPMGjSnaP8tPnU/cD1AK4O5PYLiKx3PbTsjneZJ/9Uj4OV8DnqegDNaSfjEmAI5eRyZAhrn5tw
53khy3uGvk20SwW4oDoPlt+4tnQqqCd6slLHiR2+lF0gyM+9RGdYOIo/Ru7FYqf4E3ELB4/rL/N0
pjNnc07jqABaWXCizocoKTuH63ft6Yb4ex0cFE9E/6SEinLFFwYtHbv0YqvXfTQ+F7C6Naf6N/5t
0sTV8gf1Qfb9IkfOdFVTS8D94/DRf8fxlA4dOLTgjYqBWL5rVOZWRIHJj1t07RzKm+vulG4UcOEJ
qcCiavG4SJuDPQIqK84mYg22tb8Y4mswYOUrrbChBiqpQyRA85DLFWJjpFHOAqdK6Onj9dN6+IAh
WBECrjhRE841zsXOkdOJdw2IaOT6JjUYvxgM01EoviAfzlSuyRExfCqCsNlf19Nq7+bc50YeZXuf
62iSYl38vFm7dyPPpRduZkRPbMviRsaar46P3puv0sdzAD2c9eUmQyinWTbZjjDO4xwKC2fssDWE
oZEL6WcR3VJrXIc3QZRvoBChT3GATWsOPWvYOXDqzuhauOG9uBxWovbE8XUuYCd717w7d6B36WxJ
NIk7wp0hmdgjWQvlQnVy8B/hyqadXWA9HGklhDsR9F3OZMql/0om2V9v74/IG21rFVyM3e3+DmEA
yMAySv0nEB3pov40DPlQlZksfBOtP2dA1s1vCTX5MA4zEJpfTd/X/Km+hokVvq8Cu1Q0X7zStMwZ
Ipz4ZaCSkMqCbkdLamFI6ClyySwgHYOTTykYM5MVaXHmTwy1prTBWUJVJTl7mf1YXtmow0SBMJgU
F4ge7fGVGZUx4ZgfGv+lvE/vnnfjU/znVwM3gVQ/5cCl4A1d7sgSg8UUyRll2vSJnjb5otPEb2HQ
gTHqQFndNoY1rf9URiKN8rybg75VvC9e4/Vn4B4647Cky9D1eNsrqHq8jh9TZmNcS9tkp3yJSKw/
FrykMM5zbk1WXiyoEx6C4bpBqGLXupOiCLbF38DiDKTR/BnU6V+kjlxa+lOS+j+0gsCB+Y1WsD9M
y6dZb0UvEmgDItjiisKBFqro+Ec0UfxaxNMHPdPwfuKyMNO4RZj9+CZZ0syMSRC/FpvUxdxOsPe/
qt+FBQ5PipUILpk7DtKSd4VWOIYgHYRsct0zcMa5ppU/NcbX5qUXj5iKV/0MGeLGeqdd1SPRhwfk
cUy8ixXyTIejYLWUjDJLS3+5s9MPwxAhjMHVpJkbVOcfhzeDBljrOAruz5BPoIcNdgLDGk5b4zud
bLQ9YIWbvnHnZN5YbizBOE+L1uDDZEqEbf2q2yjrNcwiP8WcVVgHLC0oCmXWWHwo7gk/n9WUsisY
xse/MxH+3PCoks2VCiUarxbTr7SVTb63HlaWh0c9S6dN3DI2pDCFkX5mwQP1I7P8i9OyAWjbkG/X
GdEJQU2pXeif68v7XH0AA/sZdh9p3xgBi3kt4MJ7d/q0f7/8fPJHHkWFpkdpUknLldCm6rclWl6O
5+V0uLZdjnin+OLhmqXFcgFOIeNpVZh+7xyf339yK5QhPUM6UBDVOLKC0/XTff1hVKl/p8M2DoWd
HqqcdnuVq5vZxf93biMr5xMpJ9yOVYdzQM46q6e4yvBlqYInbxy5FhIJIsNBskLUkzVmATzUnRNR
IZyZXNFfWvdPE599GzUlSugKeT0rzkwqJejOLsPF5OmYkpA8FV1UyXq34e4MuLZE3PbMi4GProQ/
6x7pmHjMct0cDMrQmn1U/4KTlMoRyxa0azFJSid2c3SG9OTg3iPpwWSgmLq0XQ2cGDz51ieU+t3a
qAe8BHA+JGOPHha/TK1aAtg54ppVa/tGthEmLwnBUv0iuRD7j0n05HHRMrEYmMJwxQXFRdkLjzFH
cCCBYD8FmeNeg/x3M7ryqmLq5O9rrPwnamKxmBTpopmjK/HXrlqV9Sg/Pp1YYm4RAUetnB0AQrWp
OHwUJygAFkZ+YhmCm9RR1O/fhZHdJdGhHSGwgtpDoLb0QngaSQ3ABXgRP49ozNq+H4OhYqP3uoYH
urvxVDUdHllM5F5h4XMI//1e89k/tRArJkk5SbJFe4l9oTVmVqf8aLSaHB5jEwpvNMtDQR0TV6u+
Pn5kIzkAJSJHE5/z9gIJBPMFJptiEjSFkAAQz2+v9rRVNWCI6b0T/QQ1NT4k4MTaXkmeJjsMMZRc
iD9hhARLPVLMq0QbZSouxNT8wSwwaGSjHaEVhZ1nVbiQjFCCwzv9VsH5HX/TIhkj6ca7NTTtgpVu
df/8fv9Smdd638t1ogAPDAvmcb9wyf3TUVAB24BNFu4Wu9ovBD8W4HmecGoo20uMhUQmjrcxrQTf
kOLoCt3IR7Q+aI1zNH9HUIskUJxUT/tlM98S4qHXMN6qpZaZ5gmfTR2CUCj0MuwUDjV3F2mw+38Z
01z6v92SmfUkzaW5LJy0NBjb34zpajvbzUa9+eHxeVdL5TGRbDVpqF2lvvZiQ3ZCcMWbVSTWNT1p
/khr4y2a2wb/AyyVUbKhruCYIerhjYHxKNWMEXgGm4hV5JwVbsYurqoh0ULuYYD9FVmWHriH4WU2
gv2DsNjkx+yHKLCEcv7HHpIYpkaqLkTuI/ey8TuWMBjXdwqQw5tLnTV201uPqW+dXNmB0kOl/gRv
Etd23qRaYgBXOJKefWL5w1+SpINmFSjXb5Q+kXYe8oX/YyinTT013U9Kqfyv5/S01sNTqyDMa5I9
mdfGTYpJym162U5s0x7sI5wh2BKyXkrnqiUL+tTOrA9qmR6nr/8kioZOyV9LF4qVQr6YrxRy2aTw
hWY9n+yOg/04RVsIOCtbqyDENboe3JuUWIcYfMWcwL+DQmcGO9vMIhBDmgXb6hYknXllsfacknZR
PUG04BRg6lQemGDc5Op55CaBiahJ3IdCVJsw7Fucd77U0GUHEqeVQ4YSbLNQr7TK3xKEEZPncT13
Fa2hZN5Fo/BDJjyUL86qwJV5p0quBa/7nyzecv6PBpBG20m2bOvT5IsBnOwzo0NlXnCEMq0i+fsT
5Qh0gZm/OhyZBolg2va85qBJgWooSJR5IJN/QiJpDoBmMtyfRmR8bAlHjxXSS8gR3NE3SmOXoUeX
KInDyfDibfE19OPzuWF7RSO69GFPWoojpruHFSDuqM0la0RaSvRQ3bP9p7ZZX03cL8D92NrBtZ23
uK6QR1M9TYU0ZcWk5XA2T0mRmXE37++c7jpegh9s/tpL0JfHWy3XfHr/SeMiRJGvYh8wIUKTcZKj
bHTG2uGB+sJVZnAhpmmWX2lsbP3avshm76TAiH2OrhXGnvBHeXgEGfSh0huKfsnU+eJIWz2jlqTx
Nx1rtf666wmi/vrpebKpzh9VBTK3VuqMbxWcKjSGt1IS7KUX6uzJt2Vu1nyYx9OpXiK1vSNWcaV7
gV4MVIV+qROawfmyPH16Ss3enaeZMGzhU9TWYynej4kTR1oepVwMOnbhDHn4QhxoJd8n1XGNTQwx
RzqN5tz4sjQj9qVoArvuQ4u/pI5qR/RbJhaavRgSzXGBfrHWrNYLNXWUmGkgQmFaoApEACFlvtyL
+E98mP5O9MD82BQ/SOMx+oAbF9gvVmrpFXnGlkjYRApx6FNUUdVrBNRbIJ+k07InGS/0V+zbSHB2
LcWNYcEU2SBr9DJsVsLNym9wwdswS8k+SQoZ3FBTFPr4u8uNXCcypPl315Mkuso7rAw4GtPX07oG
b7a/pbkUvZy8l2jqNHlymqyMw3hicbOXJ5ru2JonMHuu5lfsdNj7sAUn1WmHdjKXU8pgJ5B/Mrea
3kOLwBp0QbInP4E0bLHFmuxls3hpWObROqOvuugAYZmp2i2VcU7VuNm79kkgA5AISuTEInoUrpVv
xST8lZfiX/rb8OA4EBHw0FYJ6ARY4HFhgV7v2proNzCOADNkvot24ANXy1B3nVXTB4X2DLXbHcwl
66yXFMrGN8PFA5YwrW2bP0u8psgiMBnR4xJpTTAqA3x9z0L1xE1+UMDFFKYvmOKLJaa3CA2iSB9D
snpr2j/ZQsrUgG/iHiCZYXvJPKwc8g9BF0WXSz03dx75adglvsxMuolqPVz3aJaFoJOOohGEOK/L
HcOez1d76BBCjuzCONpXNyj8sa12NFKE/sPWt3BAIggJROJ6M93SRwzOsnXoJDjLOdTXVdFQTE4l
9kGLnPmoCgnAmz50cjdwlV6tnSFXjkNYvtnVTaZM27Z37AXG+4jAAKw6d3Ee0nl4VN0gCcJJ9hCE
NIIzgCbpbcgQICwbIAHDNnjNHfWlCVkDjHbuVG7ELpXCVYrZ+C/LWSWVTv3DhJRdB8KKKTylD8fX
vTQQKeS30tMJhVuBB7Fe0gC4H6Nm0NE/XpbGQUnmuOWbajuLZoF+1XpSwhB+XV6izhr60ohmhnzA
dBtlAcZ8w/E5Vu/HF7NOchnEwOisBff+TGZ+QBMts/XRL7s/wfLXJTNRQSskno6u04TF0+skWM3V
s+lc/ew8STAcNa7atBv6pnRD2b0paKEolyqHVGaQdp1mQ8McYhk43wa4JhjOYMuTR9Pay2quZg1b
6XNPT2TuAk/vCYb/vjpDHLZ8z+DP+cGAm6gYn8D3X9bRFl8BsuqWm1zVu3RN60QouYN6zmWOWN2i
ALrt6B6WyYuQ5cdPd4TMmTjOuqL+T6eUu+GqCXebJ+pveVf/Gc971aZ9soy1Hy9L1J/AjGkzJkQ/
pysHPiy9ZxZgGRDe+eO3mOsSWSqS9BFeNrljZmiLfu8kSOfadisq6EtfKNO6S0Q7cyUScu5sUe4m
/cAqC5iU2SkfZj3NdhqIEHSYq7Y51ZnOGi5QqyUXYNEuTBO9JnbJnTWv5VnIuMgizqWIVECnSLmW
QwCl8EyW/GWMR42QHHandvcK5B+0E3gDETGzTbjd7znQCZNCWasuQdEOSLIkMDSYYnJ+0ZU3XY7G
BUmZ7/tLi3VcBY6eSXZzISbS/H9EzEg6mVExgzbgPVwU3Cb5L7N2Ej5M+Pp7IinUPbONLbDGnFIG
j1C/4nWHsNjUNPhaY1g3RkLUILSTKDMmxmDuMz862x6/eEnOPqEJGWfXGQ2ZrE9hu5HHhFqF/2ms
UWH+J6yFEpk6JpLZPrKHdGldIWd6RJlHcFYK786SMvZKlKqxwmV/y70vuX9rUfxIlyBcHBb15Op0
qK0RG7aUw2LUSlPvWidHU6q/JcJnOUcGdV168F6g3Ap7ltMSQ5yQjFaPy6BF+RfXs0l29yFMtI7V
r732Bjr/KhgNP9xdGzPjXoBGQMDBLLlAlv/s1+Syc6H8YsQ47q6wQXv4LBXDG2FlkzaJAtKu+7A9
xLVCLsR8iFCfwjuBUc6oW7lleOXSJlhe1qTWuOilmdsIzuSRBQCG3cNrVYGyDapgtZAOG+JaL9LX
3CHlO19kis+C4hyP/GvIF2FQxFlVsyu+5omJt9+KRMd2kChSGLtrl4iyc/XJrWoo5juoDgEXLrN3
zDjlyIks2nPqliy4LfA3wxbKtJDjsMZE25VGhcLZQj15NjsybvkgnTNAELrES6f3VOg+UzzZh1Fx
qk5uNyR+VEsqm51u77omaxaPKZ95gu1x5Dp4MdfKa1C5uAb+BCJekXSyLrP46QaOWbJN+9A1b6T2
7O4xR3IqVx+2jtyciarYMYWSq86MNyQb1zl1i0ABGxI5g7fZ27B16sac2JiBEFywONJbUKGl1FiG
mGp4ueIZc2RHFFmUfNeYUIvcJd5C0mTfLLaO6N/yKjJW5m0CMwS5Ep26pGZs5tb0+lWTUTfGyDlP
lkdnVrdT+mxK6LCFOisxTqrtqoVKhNkLfWBTNyteTvVxcJ9MxkQ/WOROhwIcseOfkTt4lyktE8JG
w/aB1hWhYyXBV4KrFdVJdLN8T/8ibVlTIDY3fy2eidXsDvsvbCRvTf/XwLmc5PLFSjnNFvLJl8B5
UN6es8Oksn+coRR+fM/kLnbfco8U31d71Ly7EQbVxba57hfMmKbN4rA+JeU+r55JfvwdpMvl/gR6
l5NiqVKk3DZXypm3+Q2n2Q832+zgmNkLeuOi0TFaJ09XawNGt3w1GjENA9+3vaROXkWASWdDsF64
2F2v28U+lXHofwPQ4ecDjudeQqec+mlC/xtx/xPopa+mKJmvs/q44bHtkR3Pr7RcIyfvseBhXOru
MRweuP7/eJ8+lSFkkB7GQ8qydmf7Wu7KwF3xS5fv4E2o83g1a2RfEB7ChXdRWXm5eqhcHh4s5Cy+
ZHGrXSumA49v/5rSP9YsVyqUXibltJTLFxzl30ZxOz0fK4NsZfcoxJV89kLwJy1n3t7Bq8tdKK8w
xzuSJiNRR1HBWLVcFunz+I+GU0fLY2f0Y8Lp54hYwLavbhmhQbmdvzk0tn0NAAYE3hao+wzkyULs
MVHD7kb0F1PG/puQzTyRW1x8TF5Qs7A/LvFbPeyTEBn8Yymlf1jX4kClXNGVXSp80bKoJNs0PfR6
x0dIGW7g/RRUg3a9IAY63m49meUnOEyR6SR3lZUB3WxTHyf1RbU3rGU+T/UsCaHjqZaBtTm8KF82
P+DANfPIiO1I1K/v11QklxC1v8p0etXaCtZ0Z3t9nSxPVXqalO+Wz1IglGnT8OsyeSioeecBr5fk
waVLLJYu/qczrGy5dbIFatpct7KeLMox9HRjiKH4QD3gVV+IYpQOQYWxiYRikQBe3NVRsn2Tbwsb
1ZS6nzbt254ltkwxBpixoinixg3TLfO7p5xFRSaAzK0I+srQ8A78fa5D3kjYkfMKgKvYXTR2t8UP
raBsYYgAeDusbvLiRu1awtO99QxUp6l58vfJzv+hSD+XLWWLlVKxkJDw+zLXq81xe5qMysdH4zli
NzQPFVO25EPm/4R1K0mj8intKscBB1Wgho5U8+/XEWqbv9hSrqOQ5vPFbFosF79cR1qcLJL5ieuw
dELYSTzfdLJVCoaRCXVdipkyJSLB0J+Ya1wYU75IYdZzfcm0KO9F6YQgnSKdmhlniybkwaT+ZZ7V
6MAOob+3RIbwakdvHwHHIwfZtqbdkTAg6uDZlH4HVemeGXbzT6ATT//Ornw9RMrlSh6BBAY/LWaT
/BeLcyr31oNKprd9hOVX215kqpZ6n1vlK5rvVm0lWl1XF43VzbBevD/V0u7fx73wP5IVXz7+S653
vjwtp4PJcPeY7e8vzl1U534g0VkHT78cXowfsrd7nJdpJ98q476Ub6e1ZQ3KQo2oj/P0VGdn1FaX
/7im/5FN+HJNX5QLBpPCoZzdDHaPg74H/7BdqBZk9oOezz6gGeClD+lUeAsyv6rSxaUL+6i5r42Q
KJ3VbkdkYc61w0Wlej2sZy5wrQFZ/n6Fuf9J//33FRay/31MDHLTU25VYNIyl9N25jq9Tu97b+vL
/E2pVX5Lb4dXs3+MST6X/UMiJpctl0ulUoHtms9+GZXFbn2slHuZ46ONlzItGdeOjZVUZrmTXc0k
G7YrX8VFItDIjdDpn10nnFpbNrY5NI7w223XejvpoFuAVJsb+uICzwn3iI7G35awg8A/mE7BH36+
wz3wz9xPlj8IaYvZ+qHlTwppwpvSxpynFzQSMcApNXdU22c7lPGJ9Qy/QyUlgYxNLmFk8ST4rVfr
e6krHN9VyHxwD4YEMr7mmOU9hZrWXaTg7TrO/0GrIu0EMAzUVkF43mddTW/GjwDdQXHjBApkxYbF
HRNA8J5a7qr/jlGbtLu6uUjxquPFopq5UXd2zF3M/bwRr+eiMzfJZ54u8x4gYMx+TFKojQjPtJcm
MNddPj6CYSFjwit988G9qLiDxbtYNxdmgy+2avD/UQReaafwQpCz8aM1cdakDJBW5AVBEz6hxQG2
D3jasVHloUI21U92ui01VR23J35LJVOJC189i6xTojqE2O+JFknGxx3VhSrhu1r8hSDc4N53y1M6
oKsT39GyP+c3vWHi24yvE+MTnozeozD9ck8xTL6TvIarpZSGtzPtbe4oTNey+7OTZRxkLtTJCegi
J26JxvNchVWAFNJOcesFIcftXR/F+0cH26uJ7TOZKT6J695XxaKB/hmZddefXXp2v5w/5hrD7wKV
NlcQcwSxZmnyJrzaDWJuwiSDE8d7wOjkRhxLq9RC1UNYzYyiS9yHF+EL3Cc5JqDQ4A78r+kFcxPp
p7PgyMWMAVBmd6qajX87vF1cb575/MFVeE+rzFzw/uHgvvDqa3p3hzqdCgb3a4Ma/izrBjOxWuQ6
Xd4jPBKvocg2iWRs5LoYGq/J5cAyYk8Pb6ePW7IbLqo4hd5W6cTVnvrZ2qGeYS+uuySKrP9wXflq
r4RFP+Vu3AP+0/lxudinQjVivg9r6Y2BhGWp2c7iefjoInJL8/ckQUz2k+jy1Qyqb+ErzAOJLUdJ
Y9NTJKhOzL9WQcqYoLNBnIiyL/T74Dr3mdlR6pnhlOEivZ2YNGKt7uk5xCzmq8U7SpCTU2NUamwp
6hzWXxsZSpc2H7N5vfRjcfVJy7fVxQGVoErt2E9pev2MYm3uHrkyeDqyNEV18/aLxSPTg4uVPMTA
/M+OlX7PXOVTijD81fibHPPIEJgC+QjTRddO2m8PIXA8ih7eRciBXybXSlMIBQpriX2p5CscGeqp
Qhc5a1iMDaYvPh/0X4mjIA2cKGzSlS22828ia9YubcF7QjBxtR2jfnMCoRBWCjiQjq8o0B58J6Uz
t+jJrIa8pKnyS5PdlDyNUAaemVgHCVbOTQRmERi5uqCitPrX+q2iEseATRCswvqVHiv14PwMtM1/
iFcQii4TvwG78DvRkF+cW8GVyo1UfKteyiA8FWpfIvwik0iEAfiFHmJCic6Bj0gIU84cuKefNtcl
fGMDRNTEAddFOJVUlg0tBK9rHZi3tFtCnxkuMFMEDRasmCkKn+BXPy1yZctNqsv824iaWg6jv5fn
VpffvMgCbo2M2ClU3eW9JTTFmwnM38gHmbAYvN0xSNG+n+vID6bPGi0q7IQnx/bMv7gaXCEiaP/p
7i0sGClXtEW9Ht/7eTqrcS1RA8qwiFoJ7DjQKmCgRcKknJ+BV7hS+GWEOgDqFuZeWIQRuZGi2mg6
PILpsRoNhujJwDtTkFmXUyuCIguKInIoXKhkXWSe8gG1E8LsblBKYvw6xpdehBfl7KvobdXP7sa+
YNOf+sCyv8l9ENduYfedrkOahtpj23LTShfFCxtaZZ+pIGEoYvRj3FPmkmQAFvkJGQKGRmiRNo6f
KMYjIuTAinILIZaBzRTCihTg7IvY1ZmVypBSWyv8SVdmep0MOsbSbDuwZUFOueyHBqxzkwzqh2zv
Frd8LPUjsMphopu2ccVAdL92iTtXoM+PkkAHpCpEUUPuIewxw3dxUzHqWEUSQ0zSAlcpshIUBuFF
mRAWZYliWJa6mYpXo1HUwNC4R32TGOieWwMW5icv11ny0inQpDKBZwCV0ydAkvfk5yuAzVummGhp
FXIEbhCvX1Z6/O49bPuxyaC5hElA7t1GDqiaDgIsO+vLmMAJOVLTlAwrOWYFcETe1ig5z+CqHORe
qy2q2I9Uuelr8Z18mTo2zVMziEGQMBZGMwBSkcDvJivB8r4bqYkpGa1lYUNI9x13N2TiruDDddXJ
8Z/BNhSD9aeCH+bGV7wTgS2KqbLfTX4KfC9atoc7kDzuffOToPyRU7Swf/t5ag76JT5NHDH2kyg9
jV4qR9CJytNPTgqXmW3miJh3A/Rx7TlRCFdIsht1BB/jbkQkJXFISxYRMHmdEugZdDMwPOOzPscW
4voip12yoVPsYWwdmC2j/a5Qp8ky3L1r2QA/lUqCUIEMjFhvr8dnLO1r/SszMvl6SnydrSe0mN5y
jIpLqGEiQuE4ItjwRnITjEIPlcZe5FZjVVbEMKxjltGhW+CJHb2ncRsRZcts5G+YFxU/IHNyadY8
SslAvz8ANoxh5VsLLlCdoc7bhCAJMoS2ZsTY6fWse+JkcOFFTIMOD3b+1NbtSDBp13rkuwYcfW5I
ZcEG7TSs9C2huXRaG6KegWx4PYeFgLQKTWJ8QtTmbsQ/Cjwj3J2wQ/2wWIn7qx6XAhYPX4+BaLY9
sbIA8pSLSbLGslgVMWkkzID+qL23yG8DfD4os1Wpw7EKb+zGw/qQWmRrDN6W3+zjIvM1mnLTdLEE
GDQc2vioXX4yY+Fhv0iB7LQX2JF6LL6MZnJ1K8BuHiqpFb4dUSHnUrnQUXv1iiwdGS3zXJxk0Ay2
zRlHpQB6gTFE/B9uoSzBATvcG1w+r7D29rM9Pk9h+k2vPScs4VyRTVjfa91zYfQ58Bg/C16gh5KM
MO+Q55Y2TGbSsXVBajJ6sccqzqit4ZzC0dEWCkSV74D9cYFCicye+p1Zu5ulF5D1QZ6R3rK2ylYF
ZuWonrFngebKh/mC0o113OQNGDM6AaBjzZPmZ6xZ9ppRasXj6lBcmd5VqKUJZT3AR2OuTR2HFDvl
XeVxD6bXdnFQQW7Jb70DC3jUREg6NmzYIcovzYs6lVahfgR8yoEX20DetIb5HhMyYSzCkUVhK/Sw
00OBWfGfXz1XxyjXVxizzXefG7fyF9BZGcdha9W2XGdGpujQJV8DRYALM5Uj4vHGLJArokVAO8hR
KHfn88XGmiyOSznPlHohFtL8qvc5tIet/ySkOMhvZbTZWUAt1m0owjEZVO4r5G/qKZbbsE3JsuQv
LbhZ33mrXj4ZlsAycBqtv9LDsRgS5YX7Xded4SJhzSKM7+UqJpGDTcNqynFu8LFMsttIKLV0Y3/Z
MsL77mVmiw0w7o/72YcFkApgJWw9y+ptRLPiK7x09rhtpSkHC+kfS4eXIJWylOTvR/ptigk3U4O2
FZaf/EuuOu5qsX1I71YPTcEeSUqeBIXvp39giMXyHyGSSjEpVPJJvpgG1vZv6P0gmZwKg1L++KhG
jwZfch1kM4JN6EVmonadTWeGXd+Oq7n29q14tQFK8Q44aFq9Jy2mpOJTU50qOezenxiswuwJ7EdZ
7iojgQ1yx2SpLhcJx5BnBsFejU19OX6J3j28bhiyaNIzMMWrylOB1qo6DRwPw3bK+FA1z28Cpk5y
qzuh3pHepLwALtW0G1VpPFYiNZDgeM3fHHAwPFs4Um2e6huqREWLUo4LlYqF6H3ef5Hh48GFPL2n
MPEdOMKpLuaAcNFT6aly5dubUoh4ksiBsZfnlCnnPRqHA/g/sHo4VBxQD/VZn+Hl+tevp85EAqLU
a1MD3ixceE5loSkzJ2DpgQ8IZoBxXnfP0hd5kEAgqj03MPGNTKEmPJR91rdMQpYpcnnPVJqucHar
RdqsFCFrRX7tsF77P8LOrEtxJMjSf6VPv3NaQoDQnJl5cBf7ThBAxAsnNhCr2MT26+e7UlZ3VmRO
ZlGxJAFCcrmbm127ds1BQMGtdD3KFLQJZGV/Wh4+vpCSTqrd2bwfW4+hyAiSG3Cwsz4LUAwv8cvK
FSpyWpJe27KQM5soj0temuqYlWLQTiezJ18/c2AzFjnWnWofJU+VCc92LnRc2E5lZ1OQmdWnFjFp
5g/nmjpliP4LUm6qaJVshtqxnonyxE7BFxVtIPXRU5kMbPQ2ZXkoavhHNWY9yqIjVUIf8Gil6qXK
6EJM2CTLIE/er9FMR5GOvnRVMhyZfZbBvtLum9LIH9wFClJlJqQN8k/GQq6vMPIEzo52TEJcXQ+1
K+zoojscUU9jXNDeWbYXKFVQN6sNQ1skPWf4g0emb0FJ7aWpzjf+86yqpiildh5FQLkMcq9BbNll
9Znadm5pACQS/F+x2t9VrLnOT1ZBKZCfrMIpl9t6p03pBntXa0ms1cKAVg+sLGCH9tWOE9ZUsYed
wnGFxRYzn3c/yvJTaILVRQ1buhIFVmjtpq155YPxgkFpkHvCCxMtz+8Js6GtpsiVWaZMb2F5DsqD
NTqTAt5S5ETOpP4lbEWZp4wTpwNmmcVyDaKbfDt+COnJ1KEFMuzriiv8yrYG1xraSgwKAGOCuaBN
KJNtKEyTtqIA6q5wkNTSRvNkuU31TQgW96M8m4Ymi5SIFA5qFis6VnAun0SOn3SK1B9QcgxaD0sK
tJlCZN1wbuQCyklIEGZft2HDNIPOoxmzyahU1m1GXfHksrhP/lUmjaKo0Amvf0Hk878g8sXiv27y
t/T3alk+eI9d8TbC3yd5p5JAUfwQjA3drlxUtW/chlBK6XIijiZpZQz4n/MCKFt/z+ZwGij7wgZw
nHzhlyz8wzmWSo/4ehvtPrLgIhUiSlnzbDpVIC5xHElGLeo47ZhUzSqZ84yF7CEzpAcJVU0DYePi
G58F3eLRf4j9mapUMaWUFrvAKBK5TyyqTEGH6BLtZEFK+0mJ1EQqkQKFEKVcRqGr3jtZgKvNPs3c
g1KRC8MZhcal90krEtLSc35vdq3CqBQprY1tQtAjrULrBPZLdCkhEGu61JdTS+Yj/SHsiqqZtlpV
qRxeVljGZYvPJ4uVFi4v04yo3E9hPnL0VYu2BTeSJcget+ZpqlZH+FltYD4cuqPKKVrRl6iwKRtX
5bEdqd4qzBElGWnN2iFtS66aI/FWtbzYaNgeKSlKCzNUgSx2Lqm9lrZNQZnKLS7qq0+VFt1GkhQV
0Vmgq2I6xWI5/JZiYxCotoADOD8iKaXnRYcRUKKiOwRQf0QDgBfV7YIA5wjVRb4cVd9NqfLn+mnn
DjVtJxxXYdp9KHfiz7MwLUf4nkv9eRJ+Syk+8vHWP6xdGTwVpmU6+apCU04c3QYIDGIKawtacntk
j0k2DkQMldQB91AQC8wEyYxaDX2usQAvUGGM4kg46XhF8o1Up1pEXfFvaeli4ZccYLqQSvBqgqLj
ein35iejfcwlxcPMSW4j0XjO1ZuLvya/TLc7IDmcFl6kSWKtnzxwdeb5CFJGWIJaslx9g/+RloTx
U/h/CaBeZlkKScJxVEzgpWr6F2auRBTSwn2sJT/ZsdMYiQ1QBAOErUBjFe3yLyTYVOq6oaxI7SbU
zDEzOCLVwL4liBaRF/otdNH6YmHdiV7pgeGJQTKrHSDcKLsgeFu70Jbmf1m/SuH34vztq+Iog/tx
o4TjLlImpu6L/A2nmna8E2pHdh64SPs0d4/eYShjUbgmuiDMRU4yw84koyGyI63g4f6oUEe8Y7yO
i9iEqIcEEGzF+tSLKOcCT5ZPsmBKaD7o2iWLIYZuijwzGno1RaUvaPikHyZ7IPshDp+KVTVWeu8/
zjDa7ky4C1MOaLzld8VSTEf0hPiY2qUJzKa6C5Q6EzNJP4A36APdbVpMJjMlOm5uDCOZ8xEx84RL
Ec2PFaDnNspexLFCzxSJZg9i6rbIp3qIv6yHSCPXF3mEmYe3bKhzpTYtUZMUdq2oqFBlp1iZ9Ogi
8gFVw8bKvcHOMdC6DzGAqZCM89oQ2vOEQnlNnCUBqkyD2tqrxkDySh1abqU1Y0JiikJ6VWrLu1Vw
S7MO4lIknvh+ekrxgvDUU1na/R3jlXLkNsgMoWUt35UdRegaNeNAdaqgJRJboJkgctQOu8ii7MrK
ZPrCUOmwYWq3k1aZyfIA/aWXtjAC86QbAFqcdopSTLeeaF1HyAgp9tlMBYsBb+GbZA3MlQaT5Avw
FD9JgNJ6FSIXvebAiUAjBNLowmUzkGB414ar2hR9ZLmryo4UmVFzJIVZqh7Q72o2dR/eMSw6HbWf
Ei6IHPCKimHVsqhOhmNAhuI4FeHcwcjDnAvr1r80OnfgytmXFKF10Wntiz6EK9GGryZUmNy/0Ghc
J/idwfrZy/xmdHfHS26VWzu3UaEjGBGzK0CvMaPKovgRkDHNJAu142u/F6Eq2/ll3jaqA0tjyFp5
D9mqhEspD1TVDEqZHpFE1V7VJnbUppQWf2H1EEttkA7De3U5gGIuHdmrpmRv/IyY9bhrIVWDN7eb
ByiuzOoIoMmNF6lcy1FLXpUCN1qzpv1zYNXLVF2R5lXSQUpRJ8EB9B5VZaWsh0r5nE4RrU4pA4GC
YmBPqVfFHg1bVLe71I2IbjOsVfQ58v069z2qEbqthJMkeLUdCQwt8YLrkUuQij3F3NykE/VvwLlC
orkwaTWuu25VJLxF3edrRkJW3C6RFZRFBvucz54PzBmQ4ecNQaeGQm5+FiDjT+F2EwTzvNKRKnMo
UBXjiwuJzVk01UEgOJI7I3uW8sTRlKD6RG4E6VGolFIzXo6Fr3JKqbwXLDzCBkEbCVxVlXcGzE8/
HAgjhwn7ronug6+nFUMqB1X8WpjIi4iaKj+6o6IiTuM9/RLzKwGeEP1JCIa4fgqxtY/9Q73LctnK
r2pu/QMLyx/MYgn9vEL5FHnKqTGYWAtw8lfB+toTNTCoWIZXEjj5Zy/ck1Sh5UAH6QbKT7LWBsum
n2pcStRXmd4sRSuu+j8KH8I+tB7F2t11Zl3Zi6w63xvtptq0NTvJQuNgKUuPwGCGUssfuzcXY8Es
mshM2vZuGqiKDiBGax8/joNKIsD/zEJ1SZ5RVDYVLJItmsNc6wW7Qeu4DMLJs+w5IozbVB1AJoXV
XlR7g5eAQc7XaWa2q606UoxmDcKyR1kFpBoyLJLt0h3RhpntaiwNdjjtgB7BgwoCtBMWCXJpY0Dr
03VjeTG5DtHrhyJf+U/yqkXL1wGgJa3RvlvXqHQhwO8j3skRyRUKRpUDLlfLo/hFvPpLs5ykBRiL
xoWXZJGxAAuBwypq0WaVRc3aUOVczziMAnEdTOUhuXECin8D6JCWKniJ6hD4m7q8StaErbhTGOXe
iMUr1z5lFjjn0kUU4f7SnLFhShlUTMWEQLDQU29bRebnpkB+fZrTcHHw5fyozsfr6tQVKEjpj/05
LS9AnfYz1y31G+Uw6FKhlFoVAoVl54IEn4ebhP4G7o8blpkUi7oYMKexfG1RC5Cye7pUj6EwsgJC
y7rXMnMya4hBdw4UzUIrT5pLoKcbGX4KUkudOxOcsJ68SZpqArbj3wO3B/woJEoZuhX9DLV3lLpq
ZMWaIqmjtuSyQrRlYPe7qwkfG11XCzmb1JQNsoGwvPvaVCQfrW3RbTi0SdTz2la0pcjUK+EHJ6Sn
Nq3yVTROmfOTFp1QT5Knt6/uKH+hIy6+l6pLcKXuiIMg8cZvuq8U+eCenFOP7Xg28sR02yXDe67n
GyWEhksqoNJdnQlX4W4QoYV5wj8FWmKb8oWzs2lpHknQjqmGIwRMgziekJ4tqMySeaZgUUpmhd6J
u67nBAS7tf7ZnD68DpOQygsF+IKJlK8ovp6q8VRZAaVQNDkUsqU94BS96R9BxysCD6ipqx4CeJIP
wr0PKfERT3woH75I8QWVO+wqJxB4SYopG3+bCwbKCkTkewt19wHMRTLYKbbCp8hyRUGKtinzIdA9
i79OPdWA0Bl3qhyVyLb6KvWUCwWTwxu50e+qgG9HI1xwRBLd7Imbt8tcKW8lmy81VYFQpQGATjIa
tESynQL6+ZT2rXsAV1EeQbmeGJSkSOgqhA2qAXkY5WCCZgFgg0wQjt9loBSAPCHJI1/46VAmcQFn
VKS4rV570nQQgHklm/Mg9xMNhWGqq7XIEmpArEySAD1lbhajU3s3DJpRPS3mAEtcjoQsKq+jM9F3
zFGz2Nx1SSmM0qxU9QGXXjtMhppmJa7kAtV9Uv+IOtpn/xx7pgT577Hnz27QNz7pOjk99l6xAADS
loGVrE3qPeBDPOqSbZIPIWxXqIP0TR8MaoSgWFabe02dXbVekZRCwpr78/nRS+l3EI0ToGXhgNG4
pdI3HqUzCzbxMvIUWQq3pysLBgXUiC2SsJL8svahsbIZ2baTvUx+m76Ezqy79zmStxVFw0HDRVpT
7EmlhDtemFvSQVHiQkRDPDRHUuE27maxWTZlKEhK3xC/aZJK2ldrVNjpoqG2N8pTynKz1LWVKJO6
rez77zd6DzmdrAFcEeVFofJSK9VoujRJEhij7tGlkd6tckTB3plV0FLWl0AiRSh0Vmfq6HexpwX3
XflLyrTHKojywN/ZGzaTLFxSKyhBwHpelkXnSi3kdNYAgETx3ePSFzhK0NIkm60UgjwG1bcJvMRC
yp6n1cME63SvIUNAToZ4/I0IWLQxSnfvUEZLA4+tQN6zPB4pDOBpEV0IwZGdb2j/l1RBRIhPOgME
baBkflaFrq1jPU8iG2aCCHhMaoMjp9jr8eum8fjIfCGhrGBscp9SsE2vxyOnjCGlE4obep8LLEhp
pve5mIa6PLHnlGKWSsue/QMPA+/K63kpmgx4nGJ5OnP5Z3JAS8p0QCr1p3pnTO+F61wXI0RZGRKN
kb6Cp8IgapReSQRBbsVHyhw4HUInq/NEziCG0nemEnrThxhLJuUwhqyZ9feBesI4a7Kyk5JpUjk0
wuO6SBVuoDRB+khDqJsRzyWKfv4oUa+PT8e1y51KZR30i/xpcRrlJQuBJmvEg4vBpdOtXXF2yhvd
NghCiP1SIuaRDAKoUNoyEkeehaRbJmhd1ys/VqA5lSssM+6pkPbsT+kJpAdhUEhp6buAeelEUKRO
HXlH605fe8Qv0t8YDlEUp4+p7pBmkHz6NPuf0lPFYZXjqqKxDFrPvmtUxeUA49eUdHurtiIS+ckK
H+QvaPYm3HFddsod5jAF7qIOrrm5nMvVyFJ+osZEXJWu1u3dSSLIuVVvGKZzWtx55HMWqXREdv46
IcV+5VfNWTUZE3SpmF5pUqk2yI3VaMrN2BN5i5CshFyqZIEnLg9cs5hmxMz+c1Wh0RnOq4dmg6pL
1aMUphj4FkxYbqAwJoKdIaxcjZH42hm7lqCSqHSokCjNP3DdG8ZXjtgdwdaI4EmXoASHFB5EsWCk
F13yfZoi0g+AmsxUk3vGYoSvgz+mk3OfNCCLSYAgl8JwvHKZVtGE8jhSLMn27M0ZnBhNqDZ8pmaI
PiXNw2ocSB2fX1xEY3N4fIzHNEHOv8xslVcn9AN1kQgzogmsmwf6y5cUxzXVdBYrLIVUZ3U7iBQY
7nTykeEpEZfqwLu2MrL5GteTJUFp+aI5WRispLGiYzTcXnppLApG+oZ+s2JYXb3Pil8KIC7DVdXM
g12LrZsmlWXX78lykdV5k7HKoibNiTL0JkVxOlGdgu6yTkSnEpXrBcKXXT+BqQCNrb2bmQVysNv+
zYOdHp07NGbwOyf4YIvq7I4sZDOGSL8MryeTOJXdxRY2ZoHnbbZ+a72E9EsBQFsB+vZhqIAaqW1o
XloIKW9p1lT8TJ5k6FfX9WX93L926WVHfX1x4hLjp956SGcwUhVuum9vkRRgqxEmqfZ04pdm6oh+
RSXyGS9WPBBtaoqQ9JVVBSsf+8DpFTqoIi0qsFMMbg+amW1UQt62VG4cW2v7sSxaOI84pvitRxKx
udfK5RrmipBaqNYRrYUmFe2Kce/2mlQ+UjwDz3p5oCOHd6AM4lCnmYVHI75Vczv9ANL2X9kqUJKn
8L9gSmc73JiG6xtUEhAfqkTh1ka92A63tUYEIbCc0Dek766sicJZiCdO5qO2el+ew7tnit11LQfD
NoxCU1zZcvi16AxXk/sS6KtP38Jr7utivsrL1s3M+tGleomqK+ctuHzESClv3w7uE0cr9BexdVa1
42TlVpJ8t11urxBvoOdkASXZPlXTwdNE7J32xrycK+XeedavfcC0YTM1dxy8D4mJPazxI5tP7GN+
DZHttebe8x2z643c+v6d2LF5bi5HFX8QDCAD4aoeTXF+ansU8G77JtdsdpPPYExYhexr3tyfAD1N
4YIC7KHvhG/22n6L6rPYHBregX8w5qcQSeTyjhLGc5OlQlkETop/3ZlNHFmq3cvVC+wHSmLeC6Pb
o0NaEIV2EUdfNhPHM/vWehXuVjZB/sF5O92ql014mG6MgZNiV9Jehqo8698mm3BRAcw8wD0ApYbw
fH3ZU1hKL3Kqo+yNVvdbAyDsDvsnzy6oUMp0JqghdC1ek2c33ReP3+9sHcaWqLm8hJsmBpkmxW6j
dazSKT1v1ybn9x5Oq0iNV7h9Lzu2FITlYXg3A9IdYT0X5voz6/VPddR8gpAGbmfSlnu6JnMk84zj
vjHtl+tHYJlWOadyXZnhvb9cwG8FkV8ZUwzCx61SMjs/hG4eJsewhPsH8ekYXoihJhKHqE3wqaD3
DKKl5SbhDlutBYSgnZco/BqdasX2I5TEEeabrDKVAsPqwexCatcQwTh8la/mZkaLiufQ/br4vsrb
Xu59WXkvPBcqpOWrvZEXrnbmMql63ZKaHxCF3nh/NRlGK/N+PlPElbf70SMkDbakYCTfbF3a11pk
iwpB14PlYFHZ7MPY4r53etdnr36w/LFs3lfTLUjcpV+yyXDlmQU6O83DkNTKmf0m7WDeDuy1X9rY
JHQ+Zk8o5CGQEpvNvXI2yXSWtxG8wKi6OIfHe3hfhPcPZwFN4xp+kHQk3IzNzcIkk8b1y+otGhZu
rWu4KNfLFMzuQUPHkNts5aUQheXpzNwOlmlK33B/UIH6O7k8GveNXbdNEuYpcfZr+bOdncIEqeBT
hPQ5IXfHFD595EdQ6p7cbLHCh3STcPf2EtSMy6KiNJfYsU11soVFbfuQF6uX8Z1f40+XZYR7SFrA
qdpkU024qaoeiNsGjjxSGXQ1GaBc7Q1uNujkOqXeKZzVyxG1sVgwlLQedvVWRkH00TzEcBQhYG1s
GT8YAmvlEK7eNm+V3VuFptX5qqlwJpWyeXEPNmkgh5Y3l4ETIhtwwdL5BJ7rfvcxhrbGyd3e3Mrb
4qWEQpc5I7fBeUJKwfuFin3oKzo9kJxQekLR7OVZ1DNi0tD/isNb14WRKdlJtX8Qk0C0Nac6+4j7
6q55ticiV/pkpq9w0I2GUdeLyWCoPahEQzfIB8DD1hFJ3B4HBaJPPOWGKivRaupErwKHN8g1CyhG
XDRMnqTokXEaFUkjd9BN+AQVROfJgUjeLV+XqKlepTbmYgUqolam5kLsLPKIzlTH0GvEpxerEDlT
CgQOQBNpmQA8SAAKbVFKDomaKfUO0kL1QqokrzyosDYlsRVJKZ66IXJDQgzMJt38vgBKXzfVc89j
b0RVqSkVfBbYD+Ul1cfPhO1MJB2ptKC2Sch0fEnWSJ0JldBbVm5KyEtyRECdoDeBM4JhFIpByKd+
DmpGlh2/DUQkLb6KfqRcnxQzqCHmzzixbBIibgh0EfTh0mzGJQkmKodYgSKAxlTvimopwqUGKJ/e
PNHDyxMNshJQEMLDMx3jNRGOtXxdpCg9HLjCfK9LF1GJ783rFurumkp1B0y1VN+GTqrtfYbaO5v8
d88QpkH2KSS2LLXrFUX0SnvpXUfkWoTHSu38yHHy6RH03B6tiRwWH2Y6h21dW1IAUJfudfXc4a09
pRbusJkd4u69iBzPzKNXXvWlN+vV4tnq0Mz25rYqhYFsbm7DAg2umJyiHGsBiHWpfika5RjMTBGx
nBh+R01Dybkj0zNpSGVQC6FQvbaV7OM5FlHWbFyk0k3aqGIHOVIjpCt1UsBFxHuR7VEFJx8nxoGw
RTUzFfri98VjUOpNbcdFRxOgnqKQoIylTCWSv6fyZykTXci4AHahExm47TUgNyurtSXNoGydns6y
YIc6GYiYne4IZCpfXA8FFEJUlLSPautJ+vIU79Q5KAzRZ+g8su85QhP6M1yN/iSwXT8z9DQi7lGe
TR6somA18RM5Xy62AgCpchFz8l1e7kHgPrHNpqN2dsCsJEQkqo6QGl8qPdDx8apxuQuver1oEkHj
WLt0jj/kR7AZ2A2lNjWIDCNhnXAWJbiVub7REOoMDLLDXc3aiW2qel5cdJHldSZSFy6iMvfPZa5I
NKhhaQb1KpYTR0fpSNGElK0sP8MSrS7muk4lIg9pDpPEJEKrDBKxiX4qyyhZOCUrUGrjtksbX0tA
E0csPFkgVQYJQJGHLK0c/1kyQvtK9O7TNpmWrSnYCwQaYC45NeZLDAqtFKcOGahQQ0wMBOL55A3C
a7obpEqYQgGdy6V1ojHM0G4Yqs378NAKlTjVrNELuFkEjYqV+P4qiEvhJpcb8udMcVxjG8A9Vd5X
pRkK3zSzig16KBck1wd1VsOmiaeP12/qf/P3pGqglOl3LPFnHss34l6cHLb+JYHHsp8qUBKpQ1GZ
YJ4sCZd919QRxKHYPiOiZtDLxTWlZ83PEvKMSidQvct8KQPSy97K+KtlCLxSCptI2jTXX0hYAeAr
aaKIBcBsqqIA3S2ZVxnV21z8TvEEfHiQwqx1P3UfZcX1WqpwWGbKSeuT/0Zy/lUogdLzkuvmUTYv
uhIN+Deb8Vq4BGX+eBrlplR4JmuzrOfnpQHgDj5tYROery1asXq92Sa8QzWjUJKOBX1IKr0owuM1
J5zZyalgdvvw6NrFOtw8Qt+nn4EN7Jn+bwRIcr+bODu5mmeRnqMzC47nySyn6/fg5Viyhcml6w8K
o2juvSZPGKHle94390lxHh3sxg8fPg6+eSB22XemSBqPvS4u6KG9epglLU6vle2xtgcsuVSW73+D
d3+H7haQaXUDP/DcYvGbjsQ2PnmLxDvcRqVnGSjggtfMuAB7pR2yQSd6wgL07B3oKzU8QLtnpLfK
r/TWpjRWBkPwpFKpqlJV0bHCduFrAri09EAgSSO6oXLHeAzEP7BvyIPd6hFY964atJQlV81aRhVS
Sjml0xD6npgoCpCVZTtRd6NcvKZlGhovTAnybJYA3NM2SO36pGSnLyXdxC2SzUsfiOBJEE9uxrpG
pKTMk+yIJrCSLsoOCltWe8yMyOz8yFgKIz5Vt1M1x9FDFGNyOKn9kQ2S5kcxLd3InpOXITO2n4sg
qmku8oscxTzGTkQPbcoSzcAWoDV0R5ox20tijMflZVO0KinLcC51OtAmlO1boqPI0PHWC0tH24L7
InOkJx99GWUl6tTWVdbqz1PG/52V+XnGfFNxKi/ugb90mTHaI7WlZf11hSOpPj0DAVMxSXw99JJe
GWzia+XhdD+BPijfEy1JdxGQ40tZPyWMl2RNxbLUHdCYkc7CJYUd9IMcI+9A+3u2DfoMB8r4qtFT
8ttNE4zabf9KUv3VhMCtK7gFL3D9glPO+9IE+Ylbt1uUNiu3HCsDAsoKgYcCf3p/OUBGAEYdF4Un
PVLdTyrcxLOQTAQZ25RvIYJaubkl1yxJvZRARp5aRFMarlImmSXRRQvTnJYE4+49NasEiA3cXtUh
Kwuadmmj2qR1nlE5emFCg4oAmqB2J20+WHRNT8kNJH1WpI7zuM+43QPxZyXrnWJRaY831akcasV3
ievHC4vW98JmpWySgHdeMi3ITLdRC2Q10WoixcIJK50tDr4uAF88bV63p0N9Hjd1Xc0axWhXT+Ac
SchXt0nP6j7R3EVbvarp1LQetKlaxLilpK/94Hgj5EIzjQPJLRXJS7QuPQ698yDzqNc7I6dXX2v9
2So/qM47UsWSmynx600qfb3jmQuHUk2n2vYprycviTPpy6nUBixuk1LSgj3B8ynjl7RFOf1NRmwH
rqoZJY+HyhV8Fjwavsst12fKvSVHyfnsuMq4csK/kW+HE9HIT3Dc01b0d+bnnxch29dv9voi89F3
gmIx8BzZ9Z/m5Dr2jsfg6qpnh1JH5VdlPZT3gBlA4xy8PXY1uXFZcQsJpFdlKgSnylZL3AGhDWVo
pI1AokREyoeUOS6g93o246ztEDeAS40+yJEJrRBNXMWFvDMIHGfHKsktwqNmrAoztJLRLxtoFcuC
EoOlEZdWsopOyoCzhBLK3ub5rrhTT2eLXflh0QEVjKl9g4I65aRVfq8iM5eY3CGqdnXXmTd4uxWt
/j+PbkFyNP9ypHzfz5cY2bzjeaWg+G3B75e3/dGNXER+XoNeK6kUn67z6FwhXzA6nsJ1q9guFMy6
uTS4CuH2AHK5aUWU5O268edjDJLwIHv+tkMacUsi2gFLIPCbve8OJuj/+VS9X+ZBeqoFrwyJ3i/+
Mg+Wuc3ltrtcklFrPS51kF65tQ+vrCSMAiyawO7BXSpwUdqFvE2m3l2+yfO+WxzH4fza8sylXZwC
ldEKpO/DCTlN7q2gXbyaP59mvijf8/uQ4n15ru97rucVvg3p4RxdT8Vkm4zGsXnlf74uYcKQnrrl
ZsGut+Zg4iZqw+Hmx2MVLpHMw7o5BrHfVfUGvBzb2J5MYGIzHYMXhZ+fXv/zasZ693tv9H6wOFTV
9QBrZxj18NrZhav0oXcidvTR7/dL4VePj28VDZ2k7NZMt8axl9CxgXkffb3szGRj+oDSw9GogdBx
+8W1L3o2qYJNpg/+9dJt1yq19s2WzAv/ubbZ7dK2hkd/wl+P5jlvIrMNn59aHV1vq1WE5WZarenU
N9N88xy+XsLpdNpqfXbbOtw91AQyL2UzeYl55lyp7F6d1jrcE1Zfe1sjat50+umh/fZQHZdrn/Ph
21u7PWnjVJbNYx1iFIFc559YWTNINCy6RhpncYH03DGfrcGpPqAdqy1j+iSnDTb8l1v9a0kHM7JY
KjEZfafolr9bpplzKzy2p00y8vhEHGU+/WBOPDbciINFe3mGUtfDoCZrlUoov1zeozDHH1AmAq/+
KDe+apX2y9vLW/f56W7m8zn97ECU6/Nd58qgziMj6QOYGmbeGnORA2CE+mB8DMcrm2v/7YLcX5iq
3y5IDtFPpta9FU+naMvUxZG1jVX4MMMFs+OrT3mhqT8twkH0tzFMKy9/XS7/M4jfaCH+43ZeLHNx
MlpzC88fVzuV3tLrq2u05RNvVGI7WpreK6vGdJjBW9MasxI2dlG9mvmyt7eD+mCwsoPB/GnJHPpc
2WPYaiw08LUoHI16vV7O9O4V0PETa8fXhNHs5HCspXdpf+9C1pB8B6t5TYImXJjhcDR8B39N76xm
V77GFL6bp72NKhHDMb+mN4sWTLVZycjReJhV6L7r3h+09Nlgt5x0i2vqODz1Pop6SieNWLFeK131
vPSVE8mm72vvPW5C1+1sm+qecrBoXdsHHTB0J3SC5Ovw4y/NPFjwQhnFS0g/W3Z0rZkp84NDIdZv
qmubG656kSXCy3k0HODbQHr1jBmdKEw43oetaWB6PVd3mMyJ+fr6Wpjee44BejByq2qMtwRDp7Pp
JQVdVmvTk7Q45JHOi9GKB6w2z803Ju8L9UDmpcaRFiQcePGpI1Okw96k5m1qkwIJKjNB0rG7tu09
2PkeDPoeXoCuy7x5sra14Uj1nteK6j7JLZnXYbtW68/CYW3y8va2N+12v6ZThB7D2fYntZf2S/el
JBuGFfvi04e96d1OX187XEL/q9+ftDfjXGfC5pDaBZm+uy2a6dq0qpGViKPtNUY6ya+v2HjpXRhP
I9N9Go9RCSxe+MtolDPMRt8kg1219jVsvGuu8CZNEd1CGeKhzqRda3OlX8PhMJ17jU0IFhy03l1u
iKshDUfpCH2RBryYD4aK2ahJzfkgcFH5nNnPrXntnBjFGzeeF7Am/P6n4oBH9Ub84XN8vfE9su8n
OzrYk9VkW7FbHBgbwm3060e7VrFzsTNuDpY5X8+38tjW2o0/N1ZMG5dfqJlhD9JZfdX6JGCWGPey
cXmTZNkf6aNEjqXE0EIa5LfL0UxO4aR92kJP2/bjz7e4f0Q/F0z00I/qqHXaTutz8OY126QgCOye
yxi616Vr5BvG4czOP1vjtTlVmg/bvVVmxjH5d3rdNE6VU+XMPD5Vpq3xYD54riATZPbjMtlrsyBt
fQs73NNpR/dtMGg1kTx+I822wiZFmjs7c6vtbFg0rflTs1s2TyvE/Uhb1gvA0oXWsbO3+xoG4nOw
sxjYyDw9Qb6tNdVGId/aoVsYLOp3IjDHhPOmPapnD8m81qKHoUjYOLEVB9aKbzq4EYNPjM+8/sRh
5nU2n88B2+u4xZOy3XfskkRVcmHAYxH6jZkdfI7/8z/+6//+74/b/1p8xf3MOP7HLmEUl7vz6f/8
Z/EXKOObnf6G9Hj+xt/lVtjpqA1MQbcD+ElMr1Hv9bW3fIY63M7ZSZ+lManVuPFDJnitNmGrrexM
k20FU8k+8jR4uhrO+2qay1Cr+c9nWcj/ZjtBMLeYB3SiO1SQ/9YcZ7E65Y9ubp2M8LbGzjj6XDLL
5vfXa4eel0E7uJr8MBrhiidjPzbnvo8+y1PwkWfOjY9Pl6cotqVOaUCNR649GxYmEb1TFnbGrCOb
aUidDGha0S+CTSFETHOknCld7SYy6xYLHdvocX3cglGC7uwIi8YiA1B+pT2mTUxQv8NO27yspqBf
y5LlGNc3evUUI3R0/eq9YM55c/TM2rUl1PbXlYQV75ggMs7B3g9mQ8L2Zpeu3b5dh+tcJfh8sFpf
LjhrH/s+rnL84BQfs/C0r6xzdvO1qu09Wzqa3OT+eoEZ97xZm+3aLsZ3yBy+KQckzc0hMtCIPwuO
OUAhmJBI9t+82HqfCxYIm8z0QROYnSkszHVlFWV+INNT3ONtO/W4V7d1G9bra1NAj3XqfzgkdSf5
7nG0ePU/kq5DZvtu87Wxxz3P47OvKo4pdbdj9/2By3mwJevW88i6bfrlz/vzfopmzKFL/nhG+t8z
5HpXiYnfLh/u+/ZmFzdTQjKmy4bHVXyVKRR0DKPPbZgh/uliX93RsQH7hVhRnBzA/eZmVVlEtLEp
vXqQvVGH+8xzGk9Jbd2abSt4xy2OEPUAL1e9bcne+48B3Tspux6SK7/cdfAd/PHRdrCgPulj9/mo
FwdQSnu7Fi2OIR3QO4MJ8WgjrXd/vmBJ0Uj9WFzMamaPyOR2o5NZdTn1eycGdBhfJsAOjwkcDiQx
37jOGMlQfjy6wYApxW30Oscv58Ozfj8XLvpOH8TSMerdNido4m7tDAajXEdMjKCD7fmdRujbZ/ge
nKfzBM2//Hb68trb5joJN66NY0sNwB3DF4fwRh6IpvphcqpEINjL0CcjnbOF+mq43tojpfjbytVt
F3fNR9AiQw2peh03VlE9OL6Wk+4FWszDxv1gVztsrQteib0P1/2DpOcDah0fRBtcdoi8XYE6oYe5
TuFm0CB6DWW6bB8ls31JGv4DdLjKs1ATSh4nvXnYC+4r+rLNoL2YQyPctW/kQ7emDLEob+BmEkLk
yKubYLTbWo/hnGx7h+qtt/+6jk6jqGAee/P4ZLa70+WcBX0cLYfgrr5ZFVgkHvHDe/K+PxjqXv5s
df4/RqdcKhWCEgrV7rfUQOSto31cQLb29hEPd/3z6NR1R7vRoWSSr9Mz8zYZbFlQvvUHs94OQbNc
c/nyaOZbj2fn/bKuHJ8Pa0tboD+f1q8i7IDz9IP879P6hmKUnNs2iZ1VMtrkzepinefTzp5mdVrP
Qgc4NfbNfefxUSRQ+VxVWL2ztz9//q8oij4/QDwWDWWvQMz/b9d+N9ucr3uXz9+PzhA+X11WEZwb
x3gsfdYGjUxgBT/dvi4D7MvjBduSa8XvS4gXxp+6IzSmE1kkAuby4y+D82tZskRzPf7Ll/IU9aYV
dD/FHaXkuolye0Rz48qN3N224uK6U3IWXho9ubgwVvHCHXtHQjNnkJ+3QN39oOt3AbbXtkglTiH0
m8ryQ6fxrGMk1TzrDgqDT9otCz07ochUqEcVmjP1k79Q23+Hovx0/ozxvwc39ndXNx8EUmp27L7B
soDV6IajaZlQZIrMbquE7/k6CymoS0WqIZuA+NyBew9Vpz3D97rSduGe7sKENp3yX6Bs9zc4D1rS
QLpOIe/k3Xz+32eYWxbjuHx1z6Pt3PtI3tZfwfOmlXs+9K4n+5eZ9ovUjm7mTx/1DTWPH0kSHPbF
82js9qIPb8d2vBiQioA0NChtzKUVBDb+2I9LE1pyD3exzRNaDRdntrPwz6fyG8ToX2fyzf/IefvE
X/kOt6XtjP06NLFy6/RU6v75U1yN3bcI9l8f883iuPfd/rH0GNtHYqgyWptbC8IOvUVnjWOXEYYU
9/KXj8SUffvQIHD8Ep0ZHa+seoXCtw+drZezQ35z2A8Oe+uemu6ss99UqRDd5irrh51dwtJw37kk
ISZ3vaoHqD8Fhv32fjJ75CKvlTwezMsjMMulDTa077zhkYFyrsJCECabME89c1DZUtdyq12w9HiJ
MOiKYdy6fVwSu+p77UPzQaXbE8olK3gRIOwwKXUnEdVuHhFixcnY2+s1LF3De65yIgdkVtA8aMeT
D0vr+iYKd4sKZ3w8N9eb5upcCT5gr26gayGjPGf/OGGcPh8ovvr1ONfHxd0lNr7bHeJxt+b6WCvA
wbvVrrt6ft3ZxNXbOaSoz7lC56gVKb4o2OWhukdjeG8uXmUZ2C1MvA3a12GZIrzYPqLqntqjRWW2
DF0K7RMbUXRU6FwKvb1XL5x6d7hksCTgg63s6hEWCmFUNpFjcFMXTe9sdq49xLa8tNulLeaNszZH
BOgW4XEWBtNL3vh5U/pyT+E9sJtFGM1McqgVaA5UhGxmvJx5gByQcoWrxcY6ZDNMXMsNOHJGR4vZ
PTWj2BSfNok9jc+NXNxzvEH5/nyn9JK+Ma0ISVAoXtw82Gt764EGuvXrrF0+vPnF3o2sY87qRpcr
9x17d+gdw8cxLM0qN0pt3NrhXnEJeuk4MCVD7J5t8RDe8J/Oxu3nB+7HaXzq3p7ok3owbtkUE+s8
GqsCybvlNTz+P8LOa7lxLGvWT4QIeHOLDZAUSYmiRIqibhCUg/ceT/9/rDkXc2ompic62kxXl0hg
m1yZuXI1XskrJeu/7V2t8LTRN/BMMQ8ktFeqtpEkAIEUisYRDjyds1IDL6d5mL7X9ODoXoP5Bz5S
EkbvJYarpG6vCg2iuXBV647A61qAK3iAEBjzbaRsuEOIj9ZcDYHbNuKO3Z7L2q1bN5j9/BefGawb
oIxCVXIrWlhnSGGfjhujcHOufgyPlu/QKqYKK1wt1a6ohJ68xMFaibdj7AXOw1R40sg09W1m72c7
XgXqNRuy13lBoI6ugd0+2LgSnbRbyw2LtTHEtChizEBTDViuoWNUh6CxTsFoPSj9NZ0Peb2bIssL
kwjkZG+dIt9USb2K42qVYHeVUul5rlhC+VpRqVze7fEcx4s3xSA1vqKS7OXo0gWpqKggLOe9UCdR
ZPBiKfJ74vDWNDGmo7A6jOJ24Fr6p4RBXtur0qVhPGp5S8Lfqq99KwndXgKQs+zk5LXNWyDsOVV3
8mx67VCtgoVw/P4ryOnNmyOvVRd3UkxhZLgbQ81P5XWaJHu7jFzNQtnWf3WaZIbmdRweZW1ZhRFB
BliU4ybzx2mBAciCyjVU81DZbuoob1lth6K2KZOKMGDsB725PMgejGwg9i3svwSDhoG2NT8ExmY0
eYW99u4smC8XEQ2flkLJRj1iLceWKi/u10F8pvWu1PcKuls4ffdd5ymqSGzU9WIRhHkw3vC5OeT5
W1ufo7pHVuRuxcrf2jgcmZ8UHAdjo0fT/VkkI7v3Oa1VZLc4W/MmlAr6eFF2Nr7THgI3eeUwPmQA
9lzzQ2fynKU+1GQXDNNalxXI+pAjp0qeZbn7QG9xM3CebQ2ML8lObUIAc/1kljR85/RFSGQ0tSPd
Lmu7uLTp5M/UUr32lAbdoz1F3jyjKLWZIMsPV41eRrvUAE1bQ/SSFGTAdz4gXec87HyTUaCWF7eb
lNkpJ/Z0Asop/Bh9j5fOtmQKZu/PTw0uYrv6NDGTxywDQ52YvKg8FH0olpOE90KZ421PiwBGeWPh
4n4YTOdxYH1bDh5K+xjX3WZpNU83i81kpKIzW3fS0VRJp0PljrdBZhyWUBZtgWNXjzf9fOoaGMwo
WSXTS9lJXiwPCBwR9vw88dTB8owWUERNvTSNX+TFiwUiHWzTHSppYxavuXJQiSyr9OIU145QGlsE
4WlM/QSH0/zUJ5j+NMzvSioCo3arat1KvKoSI3IBkc5+7aRdU+dHU6ePMGVydOI51s00Wj/LPrKS
rgEuoXa5DRb4Y5BEFO7DtPLSlhRDBdp10YWc2Z+Fhrlyblmd0EIDTq4yFpmJxdyx3GjkAOScqoPF
DxN9NQyweZRdibVPZtFgYI7M0V1U7MTsiVhb1lqWb5Ms9qXwOJXRh6JzXC6Ev/BWndA+Scw+nXtJ
cNz4JSbRCDwezqJtj/ffRE0StjGRxd2wqrvjIi9u09OjFO3izFoXMYkooSLikk8QGc9N1blNjgEk
iLyMc0gwUUSE4a5MIV9JK1M5ypbA8qT+Yo0We47ytNU34Uy0JJs9u3YFpd4c+d0IrUi0f1erKzp6
kuok66m76E9WOm36wl5F87HKvtipWnGRi5lLB7+0Rd/zsnDxtSIuFNoiYBGG1y6VfZMNYgRU+GuD
ejiw6J6KfKXiCFebFVqLq+HDlCNPfpefMWGH8D0MTcYl/pVf1Vf5OwWUNEKD2qPB4BSQG1ZxNLkV
ism7CUkEibfF52dQ5r+okS/vE22d2J6eizAGeLgZzPx1CVea7QWqV02ecSQWk/4CDPiJ16ergZBd
pqSSA0MwA5NmHdGkmyDjWnCHx1L2ionzzA0rD2DUp9BHIlRcmUExijucM7eHD8gEK3xgiTZeJ/kW
q53GCFsUNytzO0zehZ/UQsNlH/oGAyUkX+78ahEqkYe0pRsrK/ctW7Q6CI0SMRjcDI/i03IrY88s
3Jk496tN7D3QQwdhuGcqdpsjaFpVlmhjf14AL14N28zkcwavIfyRXA8RPd5ph8ZwB301RTwqX8by
+xRWbnZxduaNeaj9Y5QKjllWpvldPKXv9b747IA++Z1jUT4iNpMbZWJqtpOxueOslTRsS3wiRNqo
awL3Ges0YH6BeOHN9cyg8KRotQzneaBHoYHI0U3BmDTBoyDZ3eTd16KJhZLf23kcpqK1fpithkqA
2iFuqJNDKj8UIlvkyIJMs3gf8ciXwjBF8mGFD6Yi1M/0av2akCDv1lG6QWc805bC6yxHwXXb0Blh
uOb7eFIDl1OlVV1CaSTSF0NPmVwpFlrqDiAKXivBvli/B6+AbIRSGdZ8vBKbvurxC+RUZDW5MyPd
Iizoj5mmAaSN34SO+dZ7iviZJxu4WvgV3M5X+FjQ29t5NPxYjq8Qj5++ZgBLQJy5md/VA+0M3ew7
+ZoVlutiKtbd6NX2uieIoxXAuKBa1RhEz+WH89lwQXELtwJ6TLrYb6YA4GLdy3VXkwWUktG6ZePR
RGCiouA1OundeuL+joCvXsw7sTzKk4703kbQEWNsxwMVvxl4NXjsJy0Ea8oqfDaIKXtp70sm8M01
aByLPiwYG0x/AavfzSZX+zE3AclF6mPY+z2BLSi2xnn8XF6LE56Lib7C+E6j3rFvtmljAa4LW1cd
PRrZHPphRi/Au4E2CuMU+fXCl3L5f+6wxnDrWdSZZ5d4AYuf7lx/SwA+Be6MV3pfAbbEvnVD6v8R
Ws0zWCK2iBqP48k8dzRk4ReXBZ2oOdejsWLM8BJ5XS5k05VjMXU+f9z/8ZcVS/khkTqniR7iGCpQ
u0NqjJJcLvFtZpPMovvKcU9+m5abs+krQJAbs1M+5Y8InNq6XM/xTTv1FAa6W75yelq6q9qcWNYb
B9dyJyLpUFoSQQNZQz8YIswsSlZ+7rHH2cOJLAqw7SBSutHonWqERH+VLiDo5tjjDUjL/TSIUWkI
uZL8zlgxDnex7rwgx6C0uIN1J/H01/C7xlIwfeoDqESUKnhlBZvecSeyfRsfJvpeKI2egTp1Aejc
vZBWhP6qPmrfbSJ4hjC2w5WrRH5aXtOb1frQeFhD2NKavWFkB7R1Q4hZ74dv0mZitNDk8e/qX4qI
UrnDcOk7+tBql53A0T0xSr53a1XMNJUBb2M/mx9M220ljx1MBWBWHsswCkVXu/JpuDXYVnkFaIIf
bEUmwYF+KHWZMEsdgwmfdi59k4UP/YU60UBvtP0+Xsmf8qUZ/bja1CoHoIc1WftKvnlDweRG5A5c
Y3LsDJ4wAR6Q91xStQN0XVWYZfEdUo9d+cKr8i3dzbEAiOtIEfJPiuWA4BBAD9bhN/orZ6hxlDrL
LV+m7wQZUBbJ+/yDDCP/ZL1bfMs3bkuybcAikuNG3+2NnBKWEws7fYtvxqm9RPNaoVWf7gIqb2Vl
9f7Uu4kmosgbf8tF3M9QTs/G44K2WcPMgw3fx6ekcqtBDIPoHREmIptWKR1qsYi4BVB/L9k7Y/lY
7TCNxXv5S/go78Vk5gum4Ha1lC5trfLHcnVoWJDd6GcGJhItxWke+h1adrOyR69FVmRPZCsAQmx7
lLjsZuxee+pUhLIsFBsowvTTeg1++Y2bbwvWFHNdIlK28Dm9zCjTmmA6yzQwJVJ6T3fOZ/ZlMIyL
ytb2NEgAdI83ynr51rfsFRHRztqtqiudiqSogU24GvgK38OpftFNVwdIuvy1L7zpNTuwiSJJwCqp
aMupKD9UpvpJboYXCZXxQ7rQVckDzwRfeOAyoSKwxcjFU4l2FvfCm4OhddFuOLpVt/sO3vhBb7N5
p2fpkaXFvNp2SIOCuwHZCb1Fps1Jv18PQeUNkwDB9DbHoG/TcGR4MksamyhNt/dDkHGe6gD6E5xY
DunPKe1pbkP9oVLrbm1l7ZBPTMdqLAKgJLdI7I+LDwEi05/BaMsPbvjmR8d9cLgfLI4ISEW5OT3q
j88XAX+OYAcGsS2rxuAiAQ15Pd8RNmZZzYvogrs6M6n320EX5YtC9+tHBPpVhdL7beNmJ2YKFdfg
Ld/E9CJysCNZMEscqNevSV3mt2xvqvyg1t8zcPrOWnOOr42ILkHPkB77ydMpMSrBy+t9NJJT/Aq9
Z2FTc4R9m3/6W/nG62e0FsIVv7rmWgzd6AtlrbX9Aq0hFtUrL7v+gDiYOlF1wtbd2vDCaBMDL6AW
/hT7fDb7oXI4uu+X3CJz/3pB7Rq5qAJX6oW90272JqLtkxcP/gsFHRHjcfgqb917u5U/y5R7UUSZ
xxkz8/eqkGw/qKnA1uW4CpxVd84+lrOTeNwkg7XnXCgvxVd7a6hhuw1LVbfZjCwT0S73n8swrek9
+GDXSCPHAMzSnbSQ/1xlTE1hkX35kTs9Xrs3/VC+I8LQSAD2w8g6/8xP6rX71RZROKKYvBiFSPLq
b3vnPLe/9lP+CkrMvzm5gX9J/ipnKy3bSpOn5HAx17hgj/E1/Vn3RxoOdNEQT4WKAD3nN5fJWvW9
mBj1TYXYrVJn09Fcpn61zsayfXz1qJhIYKrkdmjjtOfQuKTvB9lPtNXcrLVyk0egf+6CVZ14NlRU
8OikmwV1cbk4xBfHx7m98JmAMaA0Cs+KZkhH0JlYckNEftmcphlc9pwUP6a6b/Cj9mtNftCsXZdv
u8IraTnhMjNRn2gyzL8LzObGHQu3hBosayld1yM1wUrleztPgbK3lG1VizR+meZDwEVaZa/4LEMq
UzfvHjrCbogkx3zLndA+1jpDkrkyweLdHdJueMh8fh7T8sENq7BtWm+iHio3HH8RhSQhuYHoLGoq
v6cdF/Oy1znnqDlOpMzIfl2uVZ4mwxeidbe8Ws5Dd8qwqTiCNQF+NR0/Cbapvsr6NWoxZ6JDtzkg
Tn4Af7XAh9EdiJNsuXwFc0m4OGHhFMdtKzHAKPZipqmXdCPQPAfR/YBYIbQxD3kMBNzQgjwawpy5
S+Ett/vqBUu+0FL3mi8rxVyFjPdmep62DgmntXeF8mCTLgshuaXrlXo6oxw8NrQUxIBfj4NrpIFR
XeWIlD32VPgHqhZKmpCZWQ8UEBAvZS9UZU+B0sPvjSsNp/ridamvpmKaOOa8NL1Kzr4310G4jwhd
tT1l5Dpfx3QA26uED43rmNw/xOV6jbdCHlYSYBUE/dxLj85yQOy0STXIV9z+Qw058JCl/6DJ/BlP
+u+s/B+CXMfCrlgmA5jtvwSvtHZkR3Xk6jhOfhZsy2bFXTo/VifiE1pwIgc5Cnq8VvHXtvucrGtC
swO/pRzDeDV7NejY9lTu3MnrsROzU2GXkQ+Jk6BA5HahyUyl1N3XcET6Uxr9VITF0dJrudIZxANg
Wd56Y6+VUKq6K1/6Zxkq92uQSepqbnO3kYMH1flq21NI/ivAp/eM7h8kEO1vq8ifx2A4tqOghSL7
/SX8pIkEE5eiE8gfMQAY3iPyWyh6KN8Kis9dvrjXM5rT73J5RwnBCF6QA0WIa1wQwovP+RvoSos6
zdSZ7UWTp1lehwWC6wBpLfRA5fIlOf+DwiH/JXAwYljm5ZHxy//Iy1b/Em9USVL7Il3KQyNfoCyj
8ZhYgcvLZIv2g+21o+0tFCMJB7+W7psKs1Cpi8B+R+UkIuBghodsoas3hj+ksLOykb0IO5aeFONx
NAD0fPKw/ejyXSrdyuAjZ03E5m9R/0j1s8OAumIrdQ89RHP1nBZPGddsvlvGy8gZSzeEvQqyzVCf
LPVJt77K8mAV1I4ONhJyeprqJyWQYqq/VfUnh1kgrsLcKA6YmSJNAjhsEICH7qEkSaH2bPL9kPqx
7INXMbhm+zzdVYFv9C9F/uRUO6hAKzpq49kMdvPsGcmbHpyyaKVU28x8DLHN2Bet+UpgSRVOAWJH
OrD3zjCfrQCuvNuWyi4ZDmwJqg9o+ukwBIVQ9cM/vDZFvtub/2PfWbKC5cfQVE35y/4M9SM5kjxV
x/YXCMH1LL8138m1fbNw4dEeHz2quNlPxTW72m8RtQKV0xt+mvLYPZME+k7lEWEbsXYKZBMOnIcc
N+07VGbwpv50hSv/VK/da3cyt+3TUBEgIxIFvNdFd9yHHpPY7gpQMU+uYbvTN1EG4637jq7SV3zj
BODHybfsOnwD0gfsY4fiMn1WJ9DQr7Ifz9n39A7e0omhlCHT3GniwniWaTno9gP86Zt06U2Yci+t
ViMX2BOYC4Br28I23LAW1I4UuOgO2LwBpsND/Qt0ajG6gL8MaD5Sp8xH+2P4ar6YDT/S6o0Qn7sh
pQ9GRDiH2lUvGflr+mP8Fr50D9OphVpGCKLSC9zkqjB6vDtUh/as7eKf4RPHeAmTC8n71b70x+FS
npN3+5cil4frIO8QOXNX/Lf6R7Enh2Y6hL8W2PIrSLlIysv0lTDp7JenjWEJRIqSVV3nG+Cb8kOz
H+rcUyMxfXFl3bF6jQ5EjgonpxveobKr/vLJpC/lK32Dng9/486NXyuaD9+tn/wLdANc4aCgpMV/
Ui13psT6Sb+SXXyFKOEUGQm34M8n7Rx8cidNtOlQGf8wru17VO+nKGEdFHzaW3cczjLwHofsof3m
9zQDt77Kp/GUfw8vEeELVB6c8SDfcAd8jiqBJQvObKQdE8916Vu39jWAEP3R91j1tv2v8gVC7Wcs
KeZnd05+4s8J0uuj/61v0ZXOB/OHcJvxhUouvoV8fOI8LqzV7AsCYYTOoIrYUV+gKfx5nh2pV9Q8
X8aVt8o2S46IWjY/8KOHtDgkx+VaX5KffjuxGOFCUNUMqll0Qi4kjLIQNpvqyFUdX1XK7DcKZZ6e
drs/Hx4CgIdDl0oMPA5Vxj9ep8dsE304JxbS8pUQDBSLjm9UA/IFyLt8Sb7UH/vNeMeBxX1PUNtX
fxl+zIv5mf2MRJqNUAfkQZzDC1QAJb9OFD0t+x/ZGamXIC7pAWX1XDxq5BX1t+awXOKzlLvpsXxh
iVBApTv7VjCbMxTquT6GL7Mv+cHzUNxrMF4fziP7XktUJ5ZX9a19Vp/hubvMo5C/u08DK1XnjmfM
XGwb4z1iFT4hAWff8xtrF+0xYows+3B5xZT3xZBc/l8F3g56AtvML1Wqzm5lrZ4mPjtuLbSyKyUP
x0F2zZ7H8/Jne1A5Ineg0GKjq2ORgoApVV61a7+bGP67YiCuBmx+Li/pRXmP8JU1rKJfJMR6dvnx
PF7j236i4qs/m33+wk/k6d631S88V/Iu//QfIyvlo1Hui8Qa7oVq2gj+Hn24e1Bv2nt4K57bR1X3
hs8Gh9onH9H5TF4tiDg8K3d+rv9KLtWnccn3JMnX3BT3I41MFixxB04+nml6N+OkL+MT3zalRIK3
u3Lx6d9cO9pH/T69jLpnfte4uK7ZQdtJL/b3sIHGIsmX4Stb5VfmpuLXq98Vn58FwndbqQ6aiwgc
NwxcDQnedLniKTEmKGic/08mHlzALvCHshD4AK330hyjl+l3osL+kH5KmhUo2mkyYXiSde/vtVE6
fnDJqSfpzN9nn+lP86k8EYqLWxt+Lvb4yeo7xryU1cfb+R5H1/hgqAS+MdRUi4+Aza8rvZmeEAZH
3+w9f6l2ESNq6gtUQfCQIGtziPX9WsndBBYe84Lm6vy5gDXz9A6px11aZBevW7zgOn1KNGoNK6d5
jVQ/HX0si3igjAWWcz8NT/eN/Ba+tTeZpXKuJ8Qzd3od35QvyBM2KYu0/8DziUi7K76RMjgzOQSa
QXQYF8k/skl7cR1k2b31ObUCK2ABPAELbLmiWIjsm6YVugGzjk9xE2NjMgW2QIwEASLu4i244fGm
pdT2roKzFH/pJKZLcA3xD8GpKZgl7h5XXHp8tbz3bOm+PhwmYrZCBs3w4RJ4QxcOvb+GNby6O/CK
ZiQcwVueM1HMbgwbREhIdn/XhE2OJ1BU8Dm/KjWHs5Cu9yzqF5ywM2oDL4XvCaWYc/C45ewyLaul
UZNblbimzkWX5kClPDFuFWrgW5gjULvDW/OS3GT4PrKdqA9BPbGgygi/+xM5GB8QpM0PVtcJrlh9
kU71oXnSzrQw3v7FyTsQVKjudDGMbsJh3bzEVyAni1CCEwYUoBJECHBufIVvQc0Jv4pj+G5zk3RC
+m20D4ojEnh6yVOGR25VE/EplPdTzjaZr4bFYQX2zsU4yS4Lr6ZxB/GUuhvVjE8Kv14QjY6x0jcc
v5l8fJktBmKeE7S+I6hfuLsG6venxRHLW2VCiiDpe9qtpCFydpXb8LLcqhu/pfNBOhcbh+1VwVmj
mn/oOJHhNYF3CFU0VfxUyW7kZ94sfdUGbomSxeLDX4ysRJ32Kj/ZhJVA433dj6LbfLMO+iN0CiuP
9affOGUcMMituYJ6sCvwB+cDHlrpExLFQdQJfjFYt7cKngts+mWiatAPNQrqzbQVGFFoDsl/45d0
O13aD0whI5T3Lb7kF2tPkN5P/0le55sTOpvkccEXer/IIaOn1o0aF8kc2iWAl3E7UNfP/cp64yOt
izc2ef0+M/vXXuW2W9pub5AZxiOg0uQpBO/963ypIGzu/1EPIet25+VRfZduLFvjA3ffBI66Zq/L
BaF7RV/Dxbxa99IfksWmf5W5ze/SOTq0P/beOcIO6Ct0LMiTGnhHtc3yZN+kPsQuRsDgnL+x2uiX
V+AOxIJ9GUb3X4QmHDNN8nvK67a66wr3m/sTpcfhX/w0RxoFztI+eiThgHbeesNYh012VB55odqt
hlTnIMJDc66OFiT76R9h9X9D1Y5sKwaxtSpzT/j3/+aQHLRqWMwhro54s6jjSmOFf0rNPPBYvuG9
I1zZ7vzkGDdLeQknP4c4xDM0rPPS1xffhhA07mIHdryMqTmqr+kPc+8FdPnAyWkck15x7QZhsX8R
72ElgX0gDWBLtTITKB6PK3shkBr9MBH3cxknyb2C8AKO2tTPBzQdEKJf04XCfe4Pl+KzuGAzvDVP
JT2wsSefqnqVNn4L+kzXjvmcSG9LtOmirUl0DeOCkgPu5g4PjrNCjFMKH6k2/+5bD3NKCBeRiwQK
EBBMil0jFFqZYYw5ekaf3zWakBDdZHJLSeDRYANJooTjI8lC/ge/qir/nQxwr6otJjnRlGyrWFb/
Kk47tVKTWFHKY6ZAKgr0rQb4Rg4VZOeTsZNHoQViclYOBOU++YFnsmoIUITiB4cZ0vJmbFeAP3h5
RROcp5V+h/8tnHfl2cYaJsCONwkGmcCnwEgdodEORsgp39f27qwTxSLz10eXU0mLtmX5MA8rDWBM
KziH1OjLmc+fNQaNkwfcriUKY2NVRL4RHOrwmA3ibkrr/F7yp2Vlh6sqP4/JYzR3fqH5SAvwXOqb
CfmRb0ttu9DkQ8B352ukSpockYyVE2rKMvSa2o+CVeKsEmYWS+jcpOr5+OrsQSyzGBvPoAsNc2Do
FY6nGFuj3E78mmlLIKAaPQUY8DUICLb52NBErDTA9t8kfJ/e1J658RsZEd1YcVNRXHNgWz9NhZLt
Y+hSWn9OBL4zxJ8l3MokXocehJI2HS1aKxbHn5SHONzJ0rZP9zErEysekoblmaTULk9360wIZyZA
L1q8smFV4VZVakg+ihe2GwnyHp8+ZpSzjV8+8DMSPSd+xFEdV43t28Rb2Ctb8dPaRw/kJJzYNzCN
GjLwGg1+GDBSCUSunkLzp5Td9oJ3ukQTRvGDO4+F+odxtFRhN/wgvFzckr7d4t9c6WCX60hQoLz6
h8Pkb4Pun8WL0Zq1q5skwvxlHS2scTSLSCqPi322UVNiDCytQQVenQ3latqb3jrjXIkSRghgNjN4
Yv/wCf7idow/n8C2ZFU1Tc20/5BW/3aaFRnvfLDk8miTVobcYM1PZrdv2SAm3UHxUWLQgP1qTTep
+Km1fo1joYkfpfS5K27z/D2G/+CnNe/79W/SwnJk3bBNjYQY6/6B/+0DJfMoG1Jll8eYYA5V8yuj
8nPtpG9L/Mk99U9ieU4JjJlfliTdDyZKdS97M0VoPURrFf3acT5VCFOLI2CePkoacJTRLSNgaatg
uNLd0VSfNDwz2UItvaujN7npfadmfWMLSjtCgqSQtiPawFPEVOAbq1sxdqUOLlfSlz6kux09Keu7
rVbh+sQp1LDLevvY1pgme07ou5MaOj/jTL87/XJjXMeq+sH6VB0o4dB8KMvl0GUwJzBR//ul/t1h
8C/CjmdnKCrmDdP5i2m0y4FWXksqDt20WqDki50arpTal6NtHop53AQDuxkny3AqA2SJ9dyt734K
bqd3Ax0fJKY91ESQ03cQ7pe7MWgjxf4QbP7hg/51eP/HB/3LoO5UU5loc1geJP2ldvYB8QzViy1t
MJFlqoekS/0QfXaEd2CI0tAbBcIz/lJtfIGHsJ8S57FDx52F1t1NANxWCjDyf39I7a9N+v8+pG2q
mqqohAj89TQdKbBac9DLA2wZbXOxcTIn0UakRtJYmB1T8kno9yGw2ZcnaPSHBe2bpeRgMCBfBwEH
bJNsmuHB5MpcNsHkJ+uCKePqCvY3nfeh6lNB07r0vz/3H3rv33bSf3zuvx5ubFqBJlVqeYB2VdXV
dCFD89nCd3btcAC6c/QPp9l/f1D47y1DVh3Fsf+6ikdiwErDnMvDIFPPhoH+rXV0XUVRuW+wjzjo
SCFXhWHp50cuQDtgbrRju1aLG5y3J/XYO5XZj6gTdRvwWHvVYHoDnuB6mjaFZj4ufbfH/pOrWKaC
JNgV5nzStbfJDF7GhKtc7/7pITr/bYnacKumStMO3P1fjfhVmiiFvDTlnZtAv9csDMLI5nhKgvGl
VVGVECU76jbJ/NaltwENMp3BXBXZPHntqd1tiWWhQp4sP8tpNo6F9dMa8I9Ui2q0qYhNo2qy7EOF
2BiZr9LwaCIkQTrIcCNSeTWCwdexdygDLZSlus2dJ00qdh2wujc+MgylI85hQytEaqnUrdRkmeTX
1XyYR5inkAFJsLj2ehp3EwQYkKWdS1HYv2HtO8luIjko2jr0Y6qVmNBXsXhQmBgLmh++mRhiBWcL
28Idu59yRkPZhxBd8tOIuhYn31l8CKiw5dCmlaDGbMZm1OzV4jzplHC5ids9u1vcU6HGz86cej9D
vWAlIlwytfBb7+3uvbJJIms+NbnEaO6ICR+fIiNdNruZer+OuP2zy0C3KbnFEsa3fnrV+92iHAd4
InC0FARu1FJoWyvL/NHy49RcFNS+yaIdvr2XzIzeNVsxVU+ddW3nd1P/iRLCNPEKJWPn6v27DOTR
4xfbILpkvuuPxIXycudl8sb0Vty5a1eH57Nhq1L76Cy0DsyvEaGb1XNioyrfq1y6uPT3kAzc+uTU
+5F2ooBfTX2Uwm3W086GBMhJS860g1O9ytOrRMvlrJ8regez/mzAwfXJS6BHbpW+KvKhrGhCTPaZ
85pmKycEUMN4NhWBwG8Nrj+zhtzihHTuHNx4Q7t2st247Lrl9L+PEvSe/3IrU+2oBlDb0fjz/38r
p8PQ5eaUl8ckPTuT/CIXumgNC6MEejdFa2jvMgvCN4XUjM0Vncgel9BjgXpA37WZrZW+9vB2mxpl
rhpvOzg2VZofJSBYIM+PDfzM/T8w7Xd9mLc1IBVBg+YQfEcWbzyF/ZqV3WhA1+DhNHp5V/Kt0ymF
RtpVyxcSI/0DNLKoDAYAzkVYrDXrN8tudvYlYQh0OlhyuguiBIPQudLeYhyujqw+BG+l/T6zCpSc
QoExABzcExkLFcHKdycYolLXhF5HMZDNV7V8L6ozaY3d+EhTQKZ/lowPD7u15ZD2MuLVdxi5NhKw
nHCMjU+pQbh8aYsR46Ej0wZLoOvIliJKRT3rSQetZGGpRSUp+4fIDnxZGkQVnzv6CoLyW6/Q24n7
jXcZ218furdU47HSSdJRBljO8NKWdFynsCZltI3wYSrmQ1Jf85D/KIVOyTEOpl9xyQQiME57N8nL
7wuuIfoTxgMTVoRFEBwlSzo6ri4hZMub3oHH650Hzcw4dRuxGDBo+PiVyb6qC24Gao9AH7nMUFmi
5dS1DWbmz9zG9tNec2x1wV257J8qTsm+NqAE8dqAae0xfVysUsxp9CgFhPaB74IYrULCcz1FnDNm
GmAjx1RYd5ic1xL2ybrExgsu022so1KOC7V7TtEVmzj1jZRyLgi2hoVzKys8sEC/wH80dOwOXuVo
+4Ai1mJyBzZzo3m2o2vKueDE87ZBWDLIkbJz7xrSSNMR3KXi9plyX6NIMLCINdFBackRLV7menmw
Uiay3imdKPWW7qkosWlwCirKY85hMWHXNnKCGqFkaDDoKV3Mqn4Gl2Dzc7LWl/XP1KaooNGnbegs
OtW0nyyKhj1EemhKiwNMWxc5t8JMk1NDHR/QI1HJKrz18gu0RPQoJ3srW5hnlAHXk+xW4atCGPDs
/KqkCN4r3nimMjXxrssER1IxWTgJLCqtLpfcMSdUPb7ECFf9A10V1BxOeS2Nk43nvMXOeyytQSQa
LDod/OwCjXFp/0fZee22rUVp+IkIiJ28lVjV5W7fELaTsFMUSbE9/XzbwQxOnMDGwLBjyYpE7rr2
Wn+B2gx8X5Ytt4YLUZHUs3F2MH7ZNgBOGxdTynnzPokAKplI7g9vBoAWkBqpgmpufiX3Aa5voBps
d0Afib1FWH0WIAo50OtfGknWnpReBaowCe1UWoOtF+j7s1pAFFP8i0RBR0JRkEpCWi8zsnVaM/qL
90JDI22YH8tMBcX4Gi8AUHMSjagHCooGZq58mGiTBIeFdlxa0Z2g3bRkZQEbNEhlRz9U1P+YJF20
YEzT2OnNcJndjBPXeTwVVEA6jYYxGoD82cTxL9tAytDQFRhV9ETki3O93CuXHgnzy7osO0eLZ1zq
FmW9L7L2TpsvgayjNCqFF9tZAF0FmC8lWNlRQi6nx4yxovCsEUPXZjBHeDsnCHZOByUmGn5jolRQ
Okjy6fMpZyFQkzEUU128RxbXQN8BYjJpyrOX2hXVJvKlJbxD/QKJSHd0DRxnyviQlBWt9WrV67QB
RMro/np7gOT4z+3BhlmrmOZC1T6xbvtR6dreqkB4ZMGATj4FC4NCY7NX+i27vHYNOzWUrefohwUo
GGVPYF26Q83dQNGze7yW+7o4WPa2KA8qTrw069zdpsbjiPSzFpxx7IUTlK8oFPSNn5qrSnHNckc+
jFR+j3o4MoQDSeMVaYEeWiIJ6cd5cqbiJkup43sLFFM5PcDMAsNNqTdxFZz1etgfkAnc/FYC9TUF
i3JjIuorb2xza0IrHNcNQBovm/wWNe3akQiMjgNOJww8dVOZj51+W/VuJgXNeDdFV+gMzwtmj1lv
z9SZ6ue83VXGfmGsZYwFr2FaBanlVflGU0Bpkmqr/a/7gVXt735Akm2x0NWFhu6s8ik3WdXquS2V
vD4V5fOs/CwA2jXjrVnvzPOuWWyMaDvYt323vhpeod33yptlHvvGnXPcGsLjdTh18pudH+A1SqjC
uHVHiwXN+TnSSK74uHtSQYMWpFENyX41eGIZDuSkuN7q9FJhkvs+zo1vXo9nDN6A3SqvKFVQm9Gk
Yz7AQQnrzqEZiBUHJMUYope1iUJnvsnsU5ys0VW45J6G46QWjsMvMuctCCZzWZCGAU+qwMfwOihw
ZxdSCWPgcvZgVRWkm3LXloHnO6W5IivW/iwQ9Ls6BhWc3ott9OCh+PTI/TsXBOFzB1SCCmsV+OO8
1nIfEIFMsplIGG1HkP5Hm4NS9NxT5b/UI/VgII7zm0SSaRB5KH5SP0oGrxpAfTgsEdi3gBUBAKEl
3JBDjUmHZsmGnHk9Ft0ojxDZgsclVZc5E3yrj6pR3h2Y9q0gbMBl2Ri83vAhMnYflalhECf1KQl6
w88NB4pHK3LDgKES6nDxqsiWC8upyEMy0wKCr2a+BRA5QrP3DBQuLZcaFKm0/tHkjKURoa6saG8A
uy7Q8HTz2BuhsYCpjDeCEaD4cR5K2bYBKSg7wBImc5m+pa8jaTgInVAqqUvqS/Mq3kgFDCxKw+p2
GCFziA2DGkc+hXKzbuygT90mdc2AQWRUrmE5OhIvZZCYvmW5sxZWjT8g6ys55gXWLzBeR8Guxg4i
UrEJ5ZV1/IH3yW2m3aqmWC6JelxpOAvwF4ulra3IlfV3OKzFKxqXMdZ1S8IDqnIEGxX8CRzR0Q1i
oZ5cDccGyLKkbnTgZYFaH4eEtRGs7qZLWV48eQ7jNqxmt7UCqfI1KxjTnU1VBApx4Sv8tDGMW5+T
LehhyiqIwJz7Y3ndp2RIjHWUeLa8kca1pvsqfak7I5g66T67vnOwkws/xy8D+2yUKhtypEuC3CcK
gCz+6H5Q7G04VIBKR/dJFQ+L0qkEFQkY6+r8Dh5TpKQoCZ3QMUnAL7AFPTAAYS1Et2ApQSSC5ByR
eJ5/QgpPM+9i+HG3QpcHFsqwIt/NT1t1ejKyw5YdD5pfx/yVHCoqRupxclVFrTC9rszRBXBYTeS6
lpSYYT90OVnlJXCtqnMoUxGmAuenKKPVrpS5le4M1hrIdQdc0k0kMvyORO6f3XqCh+rTboq5RkWF
ApoKg/VKQnh1Nv0IWDTAbM43861NHUdag5KFJQdQdgZGmWxMfqISiVmW7rT5imP04rqR06C3t3Lt
8YbyblY3crGBk0eBKcGoo9zIY2Dm7nAOB3MtsXxLSy43Kciq+xWVw/OKXrIHMN5BdzCfwHgMxEsc
L1amM0JIRtVXcWVR/6LmSL2qwoh2JMm8pOZJdYw6V2EzCZfwHrNXIXBDJR6QDVm/LQQpiGIU0eZX
aT1ABKRa88LVMYB4F2Lg0RK6QyA5dHjNKxOOIfavpCTfZvws9/lieY6A7VJBWF0e0XeBKWDdR6f0
jUSD/TwJ0DQREVKAumfBMJ1Wxp2Fe3wv43S1o5cWWOfi6qKHyj4DuHheSeMKW42nePIaGEacYjFk
vbJ47ZvmfqC2iSDCOT9E8zbKCgDovjXfKMbump8Kqh/XHmlKa5+226ngoOU+g8NZsckh9Xg1XE0n
jianY4AGCBS0fwRCFuhQBnZIRQFN6ZaUUBPp56L/0Swevt7g1E/JGJGtttB31G3ymraMfPifx1AS
yWMqjw3qFbqAsk/7eRMhxEvtVjByPKGngNcazK4W+SRCIegsL8WDRQ88slwbyPzinRsJBbUW5gaa
U2PY1zfGcOzUjYImyeR3CDHtKajP36mR6v+Ikbh2UmNkEqlTfU5sT9NkFp115trxW6YGLAHYWs0z
HiP7rPUjyPkA2q0wUxyFkgmhG4cqw8tSB+Kr0HLKnSro92B1DzhGXiArryBeUi6v9GXF4dheQtCh
dE3QB7w8o3+oTWE41jrd2VWAYatuo3qsP1Lyi1GZPjbvlGa+VbGV/1FQ+O9tWp9CwRHKtFGQcDnB
PAN+Q+KFartDGgeA0OVhJmZerOZnzvFIeXUgcBDRQktmFhwQauFoH/9gD29NjpDMr/uideBQA29b
gI63nIysw+AAiGhJAm0kdJAxPaodhmYFFJAEj0yux88h/yW7qdsOWJFI697hWD1EblIgTUBmZzUi
+CDOkhSmBHwJj7z1vLOPErk3jNlWIANRN4DnQXlBjXakbnjDmcIZwjDgCTiHvA2/ZCqnAIwMVxED
zlFeFRBvvoo1DXYTrOtXHziZzUM4Y4DdmSApiHYHUCJBBdvn4gIh3UkBK4LVqMTFlL/MA+VF9kwd
CKqCXofbz46E2M6t+YLuFhpY015ouDA9d+AMJ85SxC13cQN41QXkpNxPL9FDCxndWi3wIcWGico8
aDukRaAQQYGC0ktV/LyR3wHYoOMAM6V459oidiGSmIUnXRza2lgEnPVMNLd1d4SxQqyDCxEjh6oy
5TOUkeonnVIa+NodgRi0ZyjoOgXewHwDZANSClSNUcEgXdp7425gAwfPAeOLYjAWaN2aLRnoiALO
49f4q3kABXPlIVQrwJqFJwoT2/xOBSNN8yAuih4a2aJD9QBiCUTHOdSe7Ogxsu7j7J7iICgqNqyq
dIHaKAUwjlVNshkwCBP9bYG65dZ6XjxfwOrAVaxCUgbAoEakDyBsEVXAuUedg+0EdAI0RnazcESN
eqS2BS55dX3hlgaENHHDRXBJAuzlNwArIR2BZUBNLl9NP4G7WWTmbuXHcqee1F9ogBVQih+oA1ze
B67vV/0KkubCGsnGDigIShiVXgw+4JlTe4RIgArxCsyPlgteoUV2PHFifBhsd1A5xcHQ94FCp+U2
vZCKopKzBMVRTf443klnT0bXUXaZCfHzIvGutdP+GP3RV55wpmJvl4CMzSup9Vp86vBsp24Pn5Za
d8zGvuUECRoeNBnkmF4nw7mCD9mePevsVbOjb4mtxsfph3GYH9Lj9J49wHq8Mqzh6WLVEdPaLgiO
M74t1toeXIIklNgo/YMYUhRUa8L6J0EEz0Wkxq0lGoKksqB8xBJ5/uUwQ3BziQ2AgEBF4WUlUiqG
KC/vjSvh0HJ8ZfnKIOKDxznWlsMRUp5XDbrIaKhjxDyw4HF+cbj8qAmIn9iUOQrLD6yAIEr4bD7V
PH69Fcn/QPP/sc59OmoZdZOPM0nCU9rdKPXPCxF6HY7zTRyvk+pXJofXfpVs2gPV3AThLP2Q57uv
L+Fzme/3bmgqCsVj5MQ48P25G8qkVaqxTIT2YnkDnNKiOMVaCvhx9juDtH+g2l4D74zoj3SiUFMo
UQEkb3Gun7JxFzW+nD9E9XrSAsg+I4Y4gPE4a71+c6H/3BP+c6GiLf9T002uWm+fFxHAMJTuAEnO
ahz09RMcAHB3mXw4m9lJPjew71lfZwiKhf2aMi8R14mqg66tFwpma9TRTFLFSiQj/sBS0Z0XL8Vk
BIMdewnBs9bMTl/HTwqnIGnuv6luyf8oTFsLcuDGQl0IFc1PG1ufWHaS2Wxs4EJYhHBygdzNQrtM
T1eAhhQlUWEE6ryUvyFg6GIo/aeQ99HPMkkV3RB6YZSi/mw+RZ/TEfFOhhrJYDTiLiF1i0XllOOO
NagcQ0vZTMTitqCpCsGN3q8H3yiOXXdrmi+18pbKT2Z+hzJMjaAbhMdkZ0jrqDldSvQJ/W6HHJKl
+VDu0nxlsr6l68pcSeamsTZjQS0pMKbt+RzMlpuk6zg/KJzPs00lfVcP/kgU/X2rJsGdaGHVFEHU
f0ZKo6lzUstSdUIpxkXxcz+jExwHZpBw+uUQ5WqItUuKi84JTmFvhBR+/iJv2vt5U4HDv7zkJ3Vz
B7Dl7nwDiNMhQto3bCy/pEO3Pe+zo+Gjh7EiU7Fk+0d+9w0oJnarzfFSOc0xxTibM85L4cCk9NXA
3Nhv2s8KyC6ecBs5gCrntCs2UyTi0ch0cWXd5AE4q2hd3lhryLUcAoCiglwtIDLoT8nx/LrYtQ/Q
em7q0FgLqQxEuoQiJVWN5s2+gf1vkhjaEqSCqKyXhlCGBRTpmA8IOC3V1f1iC7whtPDTQ9pjM9xN
2+zmiqEZlPE1O0qDeaiMIwxmfIHljX63x1ZtNS27XcdmjzHfeuHAy4QRuLweeizgmlXpWIF8D1hw
vm/WCuK8aLjfpgfgMVZgBBePn7j6KUtdOCq65Bn4HYkrtIPTJ6h6yz2Kv6BksM5Q8UToTvo9Z7bX
HIoSGwplzSCAZeFPASv5sAwQDg4hAN0DoFpeg2EZuTaZUhA48YGKppMRehXfZMI+YCt/jSMNDo1p
G5ZFTfrPcTSpfZ+mU3Y+cUgyWsrPd0kbon0mF9sLXEzDuxAUn4Eze4bslRioF7DfVpfrmpADMmU9
CdULjsQkdWV0BJF3xjT+ioDPSupd1BlkrDRRFxA8fjfHPS9afb1kqv+c8/+5gU8nHfAicqzbrO06
aFTWOhz5ZFwfgMlSxXRiOI/1fi492/YijHgmIWB6ydwBTdcUz3qwqqkmpms3uqq6jtk/hYKpM93B
xUcPAGmvr6/3o0G/avBP2vFz0xlG1HK9CQoaSCATxUIKrjwNZC5eOkwcFIXhloPCXRP7UU0i1OBa
F7f6rrqRAT9SQ8mFuK+OB5H5zeL9rw1I0UxNU0m4W7L2CVTURFEpaUVbnRq4q+gVhGeOrBoCTlMA
I1ckbb9ujn9+HtAbRV0ohm1bn1qjmqN+ksaqOp2hvBQ/c8g+euomyn0dz26DGzZEza8/URcj+nMH
KAYhiU3+FxzXp+1JH3pd4XRZnRBLQ95qxIdOED5Y5vN0ZyqIctRgTvvymCVQgmotdYqhdJXrc98j
bGBy8DCaFaLlJnh/lWR53m5VsOUV8W/DgYh6rayBrdXu7MV005IxziaODvCU5HYjc39FR/EfbYIL
JE0ZD+aRrZ2D7KJ9i1kYy5/z4ME5Q51zWUKwzCkIQiWUGA/T+bGuVtFCupk46er9QamDhO+v2+df
mYP/Ns+ncC3uLrVVyFl1UtUfC/MpIq07joexJrkch19/1Efc9akrqJGrAgmjoqP6WUO1LOYLtnh1
dWrX+nsjvY7mDdlPicCKxLGJgCHpiptafyZY5jIu3wGW/hWa2phhWDqMW1nWPkNibdWay/LSlSc5
0ZE5NKG7matZoWCbPlK/H4e9nTxflObUQi+flB+z7s0l2/+80utvYhf5E3hKxC7kOsADETRptqV/
Ag602RTPecu1SHICkZw9pToNuV/mP5G/rH0ZLa0xuHACrCWdFPM38/4vrd+Pj7eRQV1Y+IMQv/25
DxjtNBsIe5Wnof4x6XeFIFLYKAcU4BgLQErXKiFCxpWxYjld6E8FHs5d4Z8pFjZgL1rHxMTv6+Gh
ipn4eXgYOpGkpYFaBkT+5zUVRZSMehmXJ4ZGMSzurxTDmQdWGb/agiGKno1Ak1mH3nxvSGnX3hjD
11Ge6gx/xQUFckatGmO0tai31YB6Vq0grpZTqaodHSS61WVHSaa0+Xq2F2sK4F/fgPKPKpMNWnRh
aKrJIPuAcP4nSEOJbZx1zSiIhDGBOo2tm3PAbF2kRFtD0MLG28tO2kd36dbeYUn3C77JhUMtUF6y
CTbmwcn660v6Zz8L9KoFkJX04Oe40Ur0Wo86pRDTmyHeaxjNwnLPk30S/5gUVKUGa6dekQ+Da1XM
PqsB5yHzPbYEvrZIsm8CEOsf+7ctph9XhMQvlO8/O1kdZW2yxxF4YOk2OFdFt5CWSQ8B0ZLtIKVK
W69i1HFyJJg49wQSjju4i0iAqIS2qQRCI+OIj+qMYCbFKHMqKENzIN/q5wDUEHVuhLPl2YGafG2D
ofDqxS4hbaWhixNaF5ecd99hU71Bh2ECRa47BqZq5I7x7COFwCu7QOk9WEcpguWcu37tL28ackNv
0yn/Na3N96L20Bch5SVBU3gi4pFUZ4GareZBzgcrk+hOgoKOSn3+m+3zg1H+5xRBuRlMP0cexhf1
zD9bLylmWbnMKd15TeA8dI5BmkWOTU8ocA5z2Md72T7pJvU3687u90N3o894hC3uFChTfXMOzsmD
EUVHS89p15+coIIGLb+B8tDXI+8fkSbgQFXFU8G0NQU5vD8vNSuTFkRAn5/GQxogmA3zGTT3EsQB
fXgFk/qjgFZ5BFVPLU59K30qVU/9Tb3PICW1RxF/L97ax4zD7Y/zGyiE5qeJ/wlyhd9loD+Aqp9b
VSH8WQh7MRW3pD8vdTHqRdIVTXE6G5uLuinAHqSQIyaKTGczHNWndMRIxXwczmTcmm9RyX9PCXmB
KapqiyBMVz+Ouf9ZNmy7TiZ51HJkS7bt2G+A3gOnrWqIppyghICqBJ1gWpAXN0JbuSuGt1baDSpe
Cw0hO8iCFq1VePpo7RTGNwG3/M/WMTSuDI8M3bI/ZvR/Lm/OVdRGuyk/aS0HT2OT9N1LgmjEgvzf
ldp2XJQ31Q/ZzHaFDn0qucjLBEbphWVGOi9WVwOEERiwdELfbAAAg9UxIKDqKoTMeHnar0oKlSbQ
nSbVYJmjssRbxKhBysk+e/IGKSilIJaCviEFW78QmgGORsBEcX/K6OT33Q7+/WihLc1HsumiuXM3
KgnKirI3Jw3gGCDto668TDZmd5XuXTN/jCeqogieKtExSl+MdwnPhyulErHp9dQRrfz1OjX3qTmC
NIk3CeT6tL+t1xx2ErSQZpDvE2OZyZXk1lGbQbBosOZVYvh6AdY9PlQp8tPTaarQJCHDdLU4fCiT
5mt2vC0mBGuUJsy4cAllrDjeK7haJCFqlfPU4svSNc2ujxT3nCjBhG62UqCdg9t0sxW4JSASU1Ie
DWv4Tin873BZ1izTstDhYCPGye7PudB0pSrZuk3eSehwYMdhlWFsIO5AEgX8JawCooqlYl+cPHNh
WhGrJHn2w1IhEr99vYTIfwcEXAvQYoJ3S1PJ5f15LcN4NW05UrLTJWPxv/oCmTjb4ElhS6IEukDK
p99Y0TeyLP/YM2Vd09GGUBRA7cbnRdYsC81K8zE7xdltGqNScz4Y6GullKGTg9JRXDEbvE9eInHS
LeedNm1apUeA6VmB7GDa+TdTUP07w4YXsM4MJPVjEb5+CtbmNpraImmzEyFrggozAcgRurSthrE+
eNMqX+ziZNw28K0AXamle4mm48gJV8awJsNAOtedGpFKXVOC7AoO2b43oYcrSk06tL5LyuvDJYn9
/E7opZodVkVoKic1vIiGYfYttUYMoU/LLVB2mSMgITAD7dMmlmZzmVRalID4DsFLE32IzUkz5mN1
DnX7rjN/1Vye3d5kdHh9sf103FccTOUE9U754arV33S59Y8WNnUNYoiCCo+qfx71sjm1VmWa0hHF
g972weHk9UaoAlQubNTq3T7vLNY/RKk29Yn8fEfB+ggZE5X0K5gAMjmyQ4Eyvt5M9ZGSGGiQ2fZV
xNMewLtDflyjPHiwAc5RBlpfnmJ33jL18TfW1xoZs8QxbpW7JpBuKGH3K+m+Q17U9BUQnm59ek8O
7+OJck5H6a4JW8svXkuqU9E6Qli4Ak8PAFMoMsIIGJIN5/gCFvroFDeIen8zGP9Rx6SVNMsG7yya
TPt0YIyaqrBQ/9bprMyBEnVR70gsu7LeEE6h+w2VKC7Dy3lbX4eKcBxBTGh/lMIkVzFuhi7xCsOz
M/frtUIRc+DPQYXRIekBcqPERSxef64V8aAX7bCo1COyebM3h+V6DOin1IPO3gXFBl1hWN5rYGvL
7fXZ9O8lB8SOCY3cDuvMib3yzdx+fU3m3+sX16QxbW3cTGDJfAqB8vkSW6OVqcdqG9+oGGxMD70j
hzEuttQ7bdtHogNbTNRkUB1dqg7drAzLd+hVHE3D6AgJeMtSdyhXl58UwVEhTx6v78kv5WA8IdG6
y9bJ1ZHuJKd46V+q/bu6G0hIsirVKyx4XCKuxRJVkjXqsM7wCMdBciYSke/ZDo7f1/f6jzWKe4UJ
AgSBaGax+BRD6YY9peesVI+i+bNnZO8wVRiAD7/PnoAMGwEFXWZM49VCkoLiNyDHB4oZpHvnhWup
rm44OSJYrUs1c8IkkBo9ZUFYwztRpvrurPb3jP/zej/tc60U26min1VR3d4M7vU+hij6puGIgeMR
LkxIXqyo1nnThsQmMvPDhoPRg7p8gKNt/vi68f4RYv15MZ8W+CRtkh6iinpEV5j8uhmwmnjv5zDa
3C7+/5uqaZJ/k0GMcFjFmOPPicKqbEo64OBjtzWwZ43dY/wjw07uO6duChN/TUlL5ZwHp0FQ7VTj
U4pDlhbNlI/lfMQuwqjfm8lrUeswAxtqxMviRbm5Lqh+rxSwpwguCawPZh4gHiAx9pI/wBxvt8i9
xG/a5IxHCToLeCf8OkAz20vlBNxYvRuwf8rI7IYLhDzgJ8DGf+6HVQysIlvVvdsjXUim9QmAQxet
M9RecAAAL4hwCzqoBWDEn+m0U1/AyEKCmPdQW4DlctgIroB5HOU+8UhMGUsIuDD96wCt+NZZhMWj
2S5/lrvqlgoIqpAUTGIL+WxAQrsrsXq/oxR+RQU9A/p9guIg9xh+oYeQINeIzAGCBC52T3MTFneo
JQ978PMF1rrhiDyA20grhNv25GS6bUZtHjCj0A8FQAn2QXYsvwbhBJbhOV4XDkIu6hUrTI4K1jNm
0C8Q4isJyT7nihSQO2+axXLPNoo0ipBVXSEPhziNgu7rqqy89kcHr3UJo+SZYJwisyFtQMHUSdCC
t6TyTJE4FgKQ3f6KlUoDXHx3mR6ty656PUvrGuJQHjSoSyDT4qpgxAVqMQDoNdzNr0xhUthwuZGo
bZx+j+Xy1xMHGPXfY0wj7Wpopmnb4Kw/jeYitoquK1PGmOws0GPOgulGOpxtJKCQVgm7p8akJ0NV
dhp0onByhB8dmpKXv0Js13FxeZ2B+b5bVPWwrGsQynLTeWu99S8dwDyUnPP15ZeZLOEF9uqtzsgl
O09CjiMsU2aL6A4EPvUO0NoVCi0mLH5Uu8n9AkX98GIJZWdMCQCqn5dI9nUfDiwz5jUAYwUXn6zQ
GR3ywjsjhXUHAMZCbxY7Gr85xjeDjpl4/ST/oODyeq58aqn4v6B9mjiNR8ZkDMGEIjIKU2BUwemt
EN+pbhNQa9COfKrJ45u86QZf6Bzhq9c8DW6yysAFQdlyoKqrqG7eTrE/JyBu3NHGMgXR6WXnQv3V
Jl/tluX6DlESYUrPSiGvcrTnAP8dONBwYKNKZEorjkDoMUw7SGNkSx4LQMh4fLwqjgTTYclx/4jV
AAgP2wd6+RhtdLTgqHSMgqPg1DcRAghOETB8uso35GUezpVfbhF+8BAmJMQ5JL9MfwYYgi3gVs/W
lukDpASDyQqJsFK3JkPaPYBmrYIqWt1xTpdvdCCg1Va9MV+Qs0UkJHaiYcOr7RN4MEEL2CH1jhgo
9mHulboK0u1gl9DPWp0JpfZzcxs52VtDnPzSYUHQrNDIvu3aLSr0lsAMclUFViRUDV4h5HBnL/09
U2XCMZbdNQnzJwwJZLe9rlBQzY+PNpowCeBlT6YkOnJWWN5zk5vsurKpaL5WbIVMS30Fuh6mrjBj
TH4mGHSxWaIVdwJZWyNhG/bAqSlEIoErUuNgtUg1zd/sRB/z5c8wytJ19gbicpNaifUpNu+LNlfJ
LEzHJForsPw7GXEgC9k0bGo4YRcIaZeotuP1i4haAhxcIZePsH9qaz4Apkn9ZSIjkQEpXrTfHE3/
EWKIzL1G4lzBygwm/J87lzlGSqJcrfGY9kigPpkjiJ7cl++IqQkidBfWpLoqyxVQH4f0HXXLhto4
HE20YCCawUMAbYaawd2xJQaHa4w8cISJwRKWJdVZuNxj9vD1AgXR4+8FyjDJu7LRauy45qe4dE7K
5joq83hUBFFpsNv9WRGiJ2dDlOsBqvWRB58oy70uA54eABcDbN//mAoXGyi0Oi/asj4zaYGhC+B6
bqxKoP0fEklzdrJNz6g8vcZKSXYvwknFV9XAyBDExjJh03cbnEjIp2L4BLcdTDhKUzBA5NqFiUao
Y1/8aPRhpl0hjlH2QgMjQkZlifo1+XL1oY9u2zaIqYRloRE7JNgjlqM2RF63RpoJWQpIQzoC6OML
C58MVyhDlSBIG78agnFAiCto4lCOQ5DRDVjZ9JjjYrvBuygfPKyxSjKSXKMGCWarRWi9b3RMSJO1
lDnAa4kOrDMcgbU8PTWgcMCAtXI4Fm9WD38fCXWnQbea3UUWBo8mQDG23N5tsk0/nC7tpuvJiAbW
5Hzdq8rfRTOO4URRBmkJW9Y+0Br/SYllrURJYW7GY9W6Zzju6SmuwWMRyyBa/IjHgbyHXTscMwTi
74f3cpu9WrJTlQKvh0Te+dZ8xloSYXgQZ3mbfHNEo6AmQqtP0xgFHupL5Not86+UoqZG2TgnnXy8
uNF9FoKnW1e48E5r6fD7tyxEL3KNqUAY75tts+35So7NNt2Lr3IvHiU/7MN4N+xqT0A+UHfZxesu
IG/sIgqMvPhR5MGXAEyw1hDfl12+6wMrzHfpad7gbXIAhXw878pdfBo3sHzDPgB1yb9WWPLaEX/x
7DZfy8QfG/Ot5i3AKlISQcN2qYAiMT3oTB/fGsAWSie9P/wyuOZmW9yxx3dh68+bq1904QCawyKH
L+Ck1Y/h3lp3YRN2YfEjDeJAfHdhGuie+I1seZg9i8eg8HhFF+o8Q/1/mwbWWnkQj34/J14vXkvY
ynOmJ/4i3iV7TnlP8V5xoPEe4tW/H6cBAqEfj01PfO7vzwSfzrO/rwELCk98W+smFN8p7yD+whU8
iHcXn8e7fvwuPvH3NYjXGuv4hqjl91sq7sdffl+T+P/WWvwUr+u3MVdhrcs9n7r9/Yx4LK4MlnYc
nJe/opu6rw8NGkwRMuc5/IMqujcRUDQPvZeF1RbfC3x1PRntR4/D2Kb1ud0bxYUmtJaDq59MGyj3
ewKWPizvAT/R5Ve/5qYtBlmEmsJNfMM/XHB8023zvfiOTqAq9zmjy1oT3bz2R6ya6Og4ABJN9bHj
nJwcxevKPcjoBkuEU8rrszvpkO7jm5q/2wfpkO/Fb78fxTfi9eLTxPPiL+JRyqiWDhkRxIkfYkyL
d6h5bpqWyhrhfIZ6veUt+IPN12L9hDzax5wQ8wIF5bWYIx3PMcF53Hmab7yI3zvO750nvs4ucYwH
cDSwj4tAAWakrw2v9OKD4WbbxAVnjnrU5RYCExKJuwpEDzGwEnR+6WXr7KUaA/UWka7VtEkPxa7A
JmCntRv7Bz2xM8PrBrGWMPEhJT3iOkADNmC1RFd2YR0mR2HacBQjF1HnNWz5EP2fXb27bsRIqMJL
gBI4Hp8mczdfX/2SkQrv3LMf1UANMmZnZmEEGZ/OO3lz2cmBvMnXSCzwspguEnMOHWP69OrjV7YW
S0B8ikIjxMjUvXriC+5A2AT1m5j4JaXNcZMcpP2FqX3ZzbxzFBKJuqp/9ZA15Mt0UfMOx43MWGGu
R0xzMf7F3DgzQkSf1tvOwSzFbdFxuwbFrt2QLfHsA/uP+7s5Et9w0RpxSSU4il9tRa9Rzt1WnhV2
QRf0wcyNXH2xeOBdQd/X24s70Z/idem+2moNgPr/7eyzO5ymG9Gx4E/oetHx4rvfMubX2SE6Jgdx
PzFjPDlcdsntzF3SdLQfD6MjKg/SXtwVTlJ8fMcSKC5E/LTC8y6l5VBhBfOzcPVb/CnoT4MBxCcS
cDMUR2/ijhAP424Tf342GFWd14RXmlFzf18Wd0ERLeVupMP8pPhi+ObMbzG74+D3AF4wH43179ch
zfUsVpPhVawoYiUSa9finskLXK84xCcxZUWn880z80YNMFj+2dItosNF59def+S0zOcyxjg2sZ4y
e3u+xfj6vbqNdylBK6NEcytWbzGZGVyO9Fh5apCvxc+rz/bhiO5IA8IHn9WBSa2tc6SXD2JXqhjY
YhSIURqf4lNJky0QvGAQTOuajYil4GMui1mq0eE1l/B7ORO3Lz79shPvLz5d7BfjnViuY66j5vPV
QFwX2Sa6PjnGXE966gLNGY4EQU66NgNKRL/XfIMW7MTOx5dYTcSlsnyIQSm2zZ4p33gZc7LdmKF9
BJ8n5mx8uG5+f7WBsG9X4LH8/mg5EA2huckR192Pbh9OovupS2+ydeE26PRVu4IZy1sGbSBGtlhr
SnZgnf93Ye8sd+edyk7Vb401Im4xw/nPRQhyKldlMIrFW4vxhU/KhRGUhPHDh56yuO9+KzYpsV3V
vDHaX14r+oXMxTo5UAfbiT05OfDN8BZTXYwC+oMdX0xa05X2KWDPKEw/9n/bjf3iUQx28VfRnFdv
9ik9s/5JfrvVnPbZfDn7xTE6ibWfduXjxc4nBohMdCDiAjFBUr8JzBVaQUHq267BVfSbfiN+ineF
/7Y9b1GEI2HjpX4fREexSok+XdyLXhUDW4wFkjpi9DNY2CVF/4ldRkQA1lrsp2IWWGgJ/170P6Y4
jUXKzxPNlj8aTEnR+qIJETh2OvpLrP9inon/o/h6qDtmiEF8cA3wh6B9WXNodhTu0oMYAmLa2j+K
XXqod8MG0pkvhrW4YTGs+q0IksQ6Kxq5RHf74y7FUihuZ970/9eWYkn+vbaIrZa+vxdvYhJhiPnY
40RPC37M2+xw3kHxJQqDWGIdyx0hGBM8XbNaMY1EqCUGEAZ9/nmFow3rZkgCwI1OYv9FHvymeb68
sndyjxZ7G9hPlkF0NKHA0GX2QWx2hsutJb5oHXGLTIAQQb2PXVHxG9YisZSZ23hDYZVlQMRUIOfE
EiEuW4w2MQXELBW7idhLxKwUK8O4Sf3UP++yg3jMs8xX8TeuOGBQuIMnut8+ZftsL69bbzii4+jw
P1DsBjB8o90Vb7iWfKy4YvCKOycK8dTBkdfIGKIVKj7ECuGy0wxitRbNf/4Y4/9D2Jl2J4p9XfwT
sRYz+FYRROOQwaSSN6wklWJQEGT20z+/o93Pvzvdq2ulklhxAC73nnuGffauA/G5UG1hK9MCtrRZ
zYam+s51s4pCOlbxc4lpAvro75R7Z0n7ZFCHGiSfUBjOyd6ETaB7XdA+nt+agOputjwHEFMD/rWW
2Yb8B7T5hxCSHxaHxse2viwTltLe9C4PztyayzKSBSS7IpwL5O9uXwBv+esZZ1uWY4UBEFsqpy/7
6p+/Mdyr1PLkFicMoZg58W4hQeAa2X6Habq87t7oCV/vtzU/buQa5KecInqDmypUAoNTbncGV2X6
xnx8vMy1JcMY1D7kNMG4s+b2k9gA+Y5+pgHkVVdzAZzJWEAaw/2l8Zd7LY9AlCAyLo7TaZ6F4Mtx
UOTeyzXITkAW5er2ysqFl4i73j90OzF34mvIJlBh8rJHMQIJTsrleu0y/cVhv3kjt9fJXDlh+bFX
siLErogTwyMmAmIC20zs2VZO9bYhN9gYsVbNaoIJrPZiX2UdNovoZ8MKFAfGDRW02lmNTM5yfgir
O2uJxqm2jHcyAQwG5vxBKIMPoK0MjzuAIUxbXCLj6upQR+UI54XNxLSZX7hEDBMxzsBhxHeqvDRE
7GRJFwqDTqA813Ed9cV5nT4ev+JH9Q3XenHy0LebN2wQKnLwxVpdqYtsKf9TFyX/K9eINaVbdSEz
sQlKSNYP2XtkPjuoWNPq5h+Y2ZWHqPZcpqXKRya8OVsqOyQc2GnwWvkQfZEzm09ed2/MaR/hVGjP
WiZL9id2pZ5XlOtxddgWa2UXP/JXKGfnKPvgxKI0xbnb4OtPfr/lQ3B8EU0OUDBenAOe53d+/Za/
9tvuPlnoXrK4LaCTj6gJr6fAU+ivVtp5oy/R8bK6MwIZ9UPYcg2XpREAZuIvRiB/lzsiv9NQeZMl
JY/ZeZY9i+uyHD/F1fzfl6xecVJvr5TFJ46oup2s/1ySyF7wCmUvC/SMJahZor1v4areFqs4raan
P5reZF+xG4lF+N93yysrz7q+FrW2B3FwYUjgFbdv1g3P/v/fCqwXtotUgaxvWVK3L5kssgG6T9Yc
atw/FppYOvki2/MSB/IKmT1iMWTTvVmN2yvkYDK15TMO158pk3B8lddR+3yhcQVv1JmLISTbCdlI
qMsKFrPohpTd1s4cjSEs0HVx/OG5yu4h38VHt2C3IvJfR/wBgkbeBIqRb9RY8PxX8jDnSZA9ON8s
JL5k0fEmQF1/7Oh/7uod6r3ThlHCXZQUwp++Zv0GvObqQorfaSzkGVnTYjbygEb/+eHabHJY3n7f
bLn8lBUvlp7XzccveWeBsZDPlfhSjFK3E19G/ByxA4QxDIsMjAyamBk4pVeyfmUFW/M8KD/Yg5dc
3+o2LLZnM3zy7jyIWcisaTr3KegeQ4oxWCGMLR8kNhrvcyU3HQVrnkH9MNCWaRizLyHYjtGRDVIu
rVpLXFTTQSN24TxXAqhEpt2y38k9EB9BnKPbnb4+YkwjYq1mwT28xlJ5qHv5Iw0kOJAOjSRIY7GE
T6FMIPwpeREEIHfxrgrrUPpWZKlazwLi4T/JwvThU0ie29cScya+lhFM3tLQYhQu7J63FcdqXI4/
LoEL3z+TJKzv5NNq9ow6tJYgJEm03lbl6c64GQMMFw06iyPg1ynCm5gYsVZ00sAW3/ni5oqTLF/Z
upnpn4cw2hrL48ZaykfKB98O0HKoZGGx7dZhe3diaSjzw47OUdlQR5+r8S0Mc82Lbudj+g5Gle8a
eq+Ztkw2Fmtb1rfcW3EdZO1iD9jPLhtILyDTnr/ILt/vZLXLWsfJ8GWxXO81u4N8yf9ufq6Mkdim
ZNPeybFOjCl64Oye9g+IYWnjwbzIJBKjdBtOGUh5jDND+wnvPIXJprqr2FDIS1fcHjCm7MRLFG9n
YvVOPJNj9272T87YmV/XJaoJrFBxkUmxsVr/95PVKQ7E7eftbK87NKuRac0W9ICe/Vx2Hdl35OCM
J7fo1yTsV9EGjnzZCMSZOfndvcnQUg3RAJnQ6vDHuJG9pcCKiB7zRMyNODBicOhiZuzaH3j71zOV
88jXzQIbx+bDuYpb27CM0mB4EON8YIKJWWfwbx7/mb1Xpvyf/oWYNlkEFt6G7V1nXYBELMe6+R9y
RreUglxQ7183U/4mNlriBbk/2UYmje2bvmw3yUK+BgRKYbqPQ/1JRd7gj+GTO+uGf4yWPLwN35/2
i5sPDdbqxBXJU1dPyxumFRGqODPyUyxUOn8Sp1x8W/kt4ZP44ZCFM31SGl1JINihspcrKOfZSRTp
rm7s/waN1b3LtsnWCiDVEfeGdOfsS+y5uBD48wPafJR3g8vm5gjfZuRtg5ARkZ3IxN1MluMKPgdG
S5I0cAlcZ7M8spYnX6VCgl0Wb/O2v8jTctPEABzCjIldEbzdTCPL4UfLALegD2cpWgXMY7mHMsjQ
FG3FJa5C+dniJDlLpAEY/BOP2ztI+Ob6423THh4mTI7xNQqLLeg4se4RHypfUrURt8iZcXDqpLxT
HJYE9K82l8eSKhPfAiDWw82I2bio4rLKPE0W2E00MWgrn1AC8KouqFvYB7AESuAsbz6uuOBnlqTM
FFmDMjeU4PwmH8Kkx0mhCdDDZrGa5UNtLuNqdlgm1nIjBkQmvYyTDOrwcNvyc0IBJaBlHPYQ34x5
BUGJ+A0yQAZH/NOLuK1hSMDnNw9jxOTdrCs2AFtb3R030ZayIGqAu+OGB+L1iG9u4JmJ+yeun5jR
c4DeLhG2XLicqcztvPaSh7MQBM1w5jlhhSD8FqpIsCLLAGZYqpViKCE/xFzR5ccFylBkm9Ndfd0i
2jvdy5ZNIB9ZhTdTDlpwiZ9JPCtO4J8/izVEWJEnf5ZQV+W8bs6p/SGOn7io8mKaGLEtktOSRKZk
OMjlLdrV5PUo1VKxNNWu8qudecctawic8GV5V72QXMjhBf4CtgmJORUfjP41z1p6FkGF+K7yjPyW
fFm1cJ6sED2/67sUX9kZM3vrbu0Fli1SqYvPmnaa64s4mgGOyiAJajzIZZyn/MN9KKIHc7hT0s/M
8jJRzHpTj/cUoydPxfGzq97TduXipHdeWiHjuLQOno4iULzIzy/91sEdvnwCCOwKqrlU819PNIaK
Q40aBpjxqewQ4iDTf/ij5ArFhVdCs5n69KEp00nYfpClBQijhMlX7N+Gql0AMprIeDXy6wtJky2O
97iAU4bx5GG/KKvpM3t/wKl2oE1GSA8JAhLuVxEg60Q0eps0+of+ceaZhjdh5slDc3hoZFvhv5k8
l+osemlgc0PxIKcRC6DImxB2eggfbh8z4gFx4Q/+ZQ83HEHKyBxEA/mX3PcMNF31E17WLVQ/noVY
C8tI1upR3ubZH/fq4rD9RXP1ugwOxdQ/BsW+ZXLA3vVBhyueC9cVoPNoefJQ0t3HPZpJzJL8g3zD
A3gxbviHOzde0U1dSPIFlI13+ri6EeJCOKE7qz4oml9njcMscHbKk/zPCh0v2TteFmRrZLazt+sc
dEJHZtAX7EY8kq8sYESvKT3uw8KhF4FjTniCdA+VEQ5bX99ZL6KHCefZrvhetB+g7tboaCghNwVE
G3+VeXv8upfJflwrYf0CTcX15UqovMphSMxv24Wy4+2y7a447Kt8mBzgGFQvaCUwBNeLmgMAWGuv
k59M8S9DToIv6GLy6criYiv+B6YXkQHzugiq67hAi7TtJTn1QX7Sg2hQxlLyVYrPhLp9hkMaXXmV
pWVxuSjB/DwGHJ8B48gfnNmC02EaLpxXzq9eydnYc+dVlpq8htvCOcgtkgCS9qZsiv/J0BEwKqH1
qjBtM24mM9G9o2CrAkRl5qokGpkH3PvVAUiXJ8aEckiISP3sNhGU0IZ3hEE8rqmCIz8o48yJIf5M
VUT+zEd/Obvrqw8zeZrRpIXkRfFYSYx3M933qxSPuF2UX2/XiHWrQLJB4HuLnxEKg4fgHm1In/TW
NRmlz7fgEX8oW8rqG21r7LL77h4BW8ipui8Jho3nyzOR7VZMm0S1EtdeizdXyygndhsVJ5R7kpEm
dK5OFacLqm6rkCIW2ycDJ1H3bZ7KTwZvQyQukyBUmM+WB4Qt9qUJ3Nlly/waSRNNe2KFRz4C2mZC
7+kj5OpMZz7VndubJHDnyEOQyQQcRtaX3HMA4PhJUixS+VC2UiWTBKRktqkf8n2tpIX1YSF57VvB
d0JRTR5LU9P2fNcScJNWpe2+hVFuhaaSei+pZbHG9lyWsNy/eJvy9ecGoZEzIj4Ixfr3q+scui6E
doVZV3Yjc18uWqpg13XAowhyVxi5+DAa4mU+KLvowWAFFjN7bjDtjKf/Lty75r/gxcAi0p+HYAqy
Et+bWUa9vpgdfXo7kO75e4o0lqaslbF4qo6urxS0npJDowUSjpi1Uc+VwT/Tlwf3R1VAllV5+QQy
Y1rGu2Bwv1LUz15KMIWXTdYD2FHw2anr5yAFh+f+AjKDfonPCexZx4BeYenrGFD6mQJuIMOafhxo
plA9WxWuIzOjGTgPEQNXKxi+y1CPX/LBgW8OfqdVqZPOjGE/D9HYbs9gmBooYAAflGGlbyJYvmo8
HyFIXiDj7QLdQ1OlW0xsUQh1bVglw9MEeo5ZjZBcFkJqWOpUWFAz9i5oi7FfoA1G2BrPpf8Y4MW4
nMBQ1817ai3IsAAtpwPjB/wAWQMKxbMR7n3skBxDdTebwVkOPhJ5KhWcIiojYCWhHcvpMmQjWyiJ
D8w3Jw3e3cc4clRd1FWRn7w4vc/GiV9Cvd8eORTN+wjF23S8r8fzZrDCY74u7UCh7/N4nw0/o/Qz
nTzr3UIztmWzMyrfyhca4jWK8BdayryjODrZttkeNg8XorfIN5V729lrTolqDXzBw4sabfv6Pj/e
De8GlfVmmU62p+LVNL4mdH8X5ecp2t712f5S/oSp3VAQWwKgtVPrpUs3J8Lh0bJzH7th66boMt8f
hCeB0l5QnDwzm4PbzifrMl6b0Rr8jGZ7MXDNPoA6CPYlC9gaXY5ZeOn2cD/lmdeoMzOeu5BrwmEI
0WE9B9bZJl50liCh+jTeIAXuLXZrBAK8rpxN3kB7imbfPLt4UB2aoHaQAtbBnsBl5hn4HZ0P76ce
L6FzivtF2i8cgKGnu8p8bNnjm6xAhhpXSHnOUEqmRw+pGizLz4tpeW7tl6hZwFl14iYGLhziNnyj
P5oLXAtQQo9PR2F4f8iH+0ZZuUNYW4+u+qM+PPcgiSYiulNTvIp/GTCUuskSrOwBPI/f4Ri0wHjg
Vg1Rg43cOU0sRrms1B+ae+8kr6WzBJ/fgPAjhwv+QCTrn7vJfXNacA3QdArVf0HjlUypixXY1iau
HpLL8/lyd6BJqw8P2QpJ9gssP/Eckb1J6vf9PK3gT10o7r1q7aCWvzhPAL9afHgjcNPnPr3rcNwH
3xq9nDCVLE6767t5c1gDyzK0d617djUfPt6hERlNAVVpRMaLpt20w/KoBmcYid31Zbg7Iu4EDVnX
camL3tgcNF8t8DkzCG3No+H3xmRb6hCxog4Julkk+D6gI99o99YG9Jr5NbzACaY8G5vCQz/t+Hhc
1WvaIlHdM9b1qxqqOBpE1HA1ome8d3+eefUevqzul/JubtMfF1L9dKPg98K+CEiXyYmcFsSTO3rm
aOfOT9sLpJjR4bAYTUgX+3F9rOZMF8hBAUEL2elUgzro3NPYyuqJ+vszlVZ8QnCNO1ChjtVOzRCw
Fyy3wMPGn9obGH2SP/aWHhTbnFu/ctqg+n6bwlNMu9apBJllmHQ3O2+JiGPNnBMy5miDzJ2esCsC
+KogR2g2q6xHXrw7h+rFDExzP0Cmq56XyK2nsERUxr5F97KP7w7xCZVWH07Ngm6S+rk+Qc7eQHEO
1+J6kE7Jy6KaPJ/i91Jbl8m9Dl14Qx9CnTssiXpulrVXO/A8q2C9F/CDK0uoui7ozGHZ88UlXxjp
YtSndEKbd84X6RsYkbe26sUQb0DvDTnDp/U8BP2T9u68G88j4bazt+/0O3zSUF/Qj7Ey3i/v6LvS
uAApl1LMUVvquxlMZgYtTcsZowClOXKAC+bPJvo87OwfjCEDH4GqRHoEfwe35jErCTtCFWo51S8W
cAOQyzrdEepSN65XBa6kPUc5eVdhCC57DFf00I1sI1t0kOqLD+0Xt0yDjzTXihBobtWgvYdOIpSU
QNQBtqvT6HXcTTbkZ4GHg1qD+Y07myGtjak0RHBQmcX32koPU2pf9qLe1bsGVPVT/JmCu/+KNfpx
j2t30+zNFUKtkNzixu/M4OReltlQzixo+A72l+6Gl4+SYb6HvW7cGmv77kw2KHlU1g1pulego8jT
5a/UnJ4nX80ePcH0h0LP7ztjePgZfVZP9DW1W7sKzuAlYxCzNI/Rr90KPvBM7VVPgqivlof6Edmt
KMXGIIgwwyOkZXhEWbWesU0jkTHSZ0IuJ/NUeBZBGo9CcYgKEfB7TtVqpkfQ3oiagbcH7j1MNXVq
fSgfkbAtnxE65GNhtcEtpNFalDd7aGTpXximtSn0zhNilQL5ZvNXPUH146IEwPfRIS4u1lM+wihE
RqyAtE0byJygEnaojr7VLQxCQ6hFCyRa1rryo83O85HVmxgP+eHlpN+ryiNSbBNV80p62iPj7Okg
iIz6zXTvacRF/GIGYDI+3p8PyNwBvkenmTHo5gNLDFkwu5gnsCKhNJLgSwItzx4V5EuqHky7ZX4U
KO+kU4Qi6y1Q9QoyqXZTOa8xI13BEr2AybbRfK2Dst5L/QmtMSWE1/grHsSgfbGOTrglC2N4ygDd
kH2zoUz1UnNrKOGAqTXDBrop/vWIU8+QK0FMpOH1/RMAUcMlqRtUzcqu5na9cg/0rd/VFy/p2HOC
roZz8ne0F1dWjW+4SFq8NVoopc2P3qy/Q4gNvWr1Ps2HnfZJI220P7jVNGK5xAPUA74WzXoDTwEi
ZR/85klHfts//jp0odmyJ6wb5NHgRmJVwhTU4FRNL7+EvTDBtYPUBeKkhbAggZQX0Kqnkf8s5/C9
6FTqQEpFXl8u23rFyFTGgsZ23tJHiAR69KHBf6u/2Pv/9ne1yb8AQR1VhQHCMk2TPnzz7xd8qOtI
ubhav1PsUC/4uWhpMSifx4qzAm6mW4uivLxZp2w2Oa9dM1k3thNMJrlnDmtN8XTLA/Bu5MLryCpA
GDaP51E7bxsP61RY0MSGZb/r48c6XiTaVB2DBlCJ2ZrTHIJ7i8cjfo96+DwDUTbf7Wynd6fpaDzW
5ksMLisLOnPLJt/GYdw/meAITg9592oqCzY8a7xzJk/lSGdheKSo3T+59bYpAxsu8gL5lHlDvVpb
mlA0HxZVHVL4153FoEBS/lJHa9Rj6DJoUfkUDzG0mP7OInIWqQF/6cY6LmFbqnBt6T6PYW2YAkB2
yIJGM7fy425/AYBjwhaytvL3xtgALI7LxSH1c2wFfnw8i4t1egprc9GmOGf+OLmvmlkPweNAq/IS
6PPlsILPHgrB7LJsIw+tViGEhA8IoDb3PvNVCuUHqL49gw49M4zxuXOA7cvqjMaKhLV9NY8jX3WW
MANafQjjHKySAwiuYY6SAfj2NhwFaw9FL6q2XmKu6sniRCvhMTzVODGBxpDAcwrvEMhNajuoKKW+
Bc26EpwAR5D+c/3jwbMs6DfmTNH0szU8APGjztY8h6+66pBynBm0nqd+0s2d9ncERP/skhSZPcdE
lM2Flewasv0FTK1ro12YmgIcK6U7i+Zkbq8HlQHBRnRY6JLZhBkOVpoF/PaHCgcgsEl7pmSpUEyh
im4FmhUkp4UzelW8yCKkgeYNZd5uHmm+o81pXWlekg/86Ak+ueNBuVJduIsQ+AcF2iIGAG7vUHku
Ao+1sG8aOL4A8xEzg68e8h/ivWGafJGrcBrafH3WOXdqkgUmDm+5dGBK402o8FH4IaAaaJr2f7OQ
/w3R/bdR+tZMl55O53OqF8Ouib0B0ttB9jdoI6GlJYqF/vZ0wHPzVXMK3xT9OqbBfgWb20ypAojY
0ehBTY3W3H5hxwu83IPuQ8J/6uf4dHpDo5IHX3LdS0MPms5d6amvRAHEd9CwxM4MTel6DC7wNSCe
Uog1gI/fYS0AjYm8olyqpzu7C9OMntZgEhF8+i0SOiib0plG6vsyLZ5HkQDXT1OIf9FippXlh+ll
DxfYLuA0H+D5QW/Xw4umTYCkyBBk+qonGCC1QdG7XcG5jkZEBOEiiX3dZ0+BGk3REQmYTxCY0n2V
5TsGzpdNW8AlsPU5jO5R5ClZQIhNfxh8yqTLojKADFz7KuG9xYVzfNT7JiqkrvNe/Q0Q3/1X6/uX
qf3N+sadYUatmg67PIdEf0bbXgNHPOEPPPOgdMxFA+mDQo8DkjLeUHr1F61/GRVIxDzQfGOvZeii
GX9EmyFlqqf+pQog8SYWobtQt6QRqzp4kCEhS44sHFZclVatRpsaSImsIW2ErfZIWFjO6S9EFj36
cXg9L4t71J4iT41maTWnswIzc0kWLTTanZ8MCxdthjhkc2ePtiDeILqLFmeCGpik3+gTxFAmYoyW
Rn8ftbtKWZ2zgPbLvApK83fNFv/ScY6BcHWTdgsb/rDvXFVdpdCHcVT73XGomFKEp+6wfstH7+i8
O3mBhAFyzRmXouxIq8S4dK8qRJ1IaByOweSwXycJbIpkQHtcX6NZ9Lij5aLrNYhUIbB2SAIRElSH
I1Z1MoWWA7JriIRqAk7eVNABbNy1Jwg2lRpl1EdjYHMUh5cgTIPLksbB+vjZZj/7w6pNf3aUGW2c
vVL7MEgEOd0vjba3dAsXQ0+RyPQ7Wr7xKNC97FeF9lqQ/4YPxaTj9EJc+ejWS1ulDHEXtU+Xy0dl
briDCWsaPWIrmHS+Db2yO4V5GRrGGDUSi7wElYtNmvuQGbvgH8if9tAFhOP4ec4+6amZdE+quW6z
J1d/Z2c68gJyuydjdQCrbs+PObzWIU4dRMRnomhKUsdtep67dqCaoZrfT/q1wlpFu9ieYfboha54
ZjFJlnT2OCScdHyCTa8+0NfXRwGkxaeL56RB2/k6GSJjZaSbDiVxPYJ1op/4SnLfnwCRxD/6Mlm5
bZLD6jRLoJh0oc9D79mzdaFSxuwSEkBoCsbiXbxU1ASVqdOjzTW9fMnOiXYJTHU06OGzk15jItCW
CEOu6+Wpl5P/pkVRWZksGkrmzYqTPuo4YF9GQxtjkEMiBfYNgEjr4dwqBbp7UzN90rW91oU6sfxp
yU94LSGbYd88UkFDmAQy9WbeIsvBiH8RtsGIhg7AoK0wQlZDRuw35Aaa8U+KINqN6MrDgzNQxP3e
+naA8bfI82O/qya0FDTLzB08nTi9Ne4ng7E1HbISHVS7Sk8vVvZeF0Y4GXR/Yk72wzm9dzvs8rA3
qVdUl1OoIVSfd2/VlX289Ak2JogST2L0yPAxzpPjfrASqI5qMLW09U46C1f8uDL0nUmUeSKD2Ysm
bP5mdSg8p81lViJpkSfaPJqwYgZ4hw3dDOsc0eH8tI7JL8ZD7vfIiyE2BLH8QGhWt7uDDh6AGH/s
3HV6Pj/H+q61I7rtHR9htFnqO6d8noo+y4VmEPO4vKZeoViMhBEfkswje7dbQmKXv530XxBAesUw
4tTQP8AJxW7x42gu+3g3Nu6syVGsOnRsSGBG0vdo/GrsaFnCn20lKiExeUxYvhpzU9DcWUTKfMSR
R5gg0GjyMpOJlxLGd5dlrTxd+tMsIYmj4CjUEOZZPI5wm6pkfobhMaueIaP0aafr2dbgDigMNpzu
LZNW7YwUEq2pJIwU7V6P91Vv3lnpI1Ed0DB0XWrmUlVuhhYxDCzTf7sR/0LKRV8nuuDQr6jw032n
2HPyPIuU06XbOc2yIjJxEzJj1bipiWPpaAOXZe+SARJ/GgvfjGKdnJcXUpstcWKcdIhvU6tA7FFx
atZyuzgj33UBNtzEm9r8pWM9+9OIEN24Gg37ZbQNNKTpSemrIB7qqXVsw8o2/Ni5P9vJb7YJ7V/2
WngDLd2h3dK2dPVbJ/g4xHU8OFWz09z3Eb7dyt2hzxc63fNB/3Wmr79EuIC6rrnPaWAuiOX+e2z/
yWozgUIMcVdLU9mlrp21f3Fjsz4+nM4Q9exMNWiUdQdfDOkUOnebgYRI8N8H0/5pEDgaopuIZkCj
B23N3+O61Cwj91jH16MRx2qnt0mpzSbtr8EgOIO3lfnt2unsUru/uU7psv17CD1Bhpr+W9eEMNZw
vvG/aH05HGF8OJMT/+pUkrb733fN/tvV/fUYUsX5y1gWhVIWZueeZZqW3VKvqoCM1BnvXq/vmzh0
tY8607zRTn9naf/Zrvv3q/s2rlC2uE4Nlw1udoEnSuW9BVXnvrXIcYm3YOFzJlgkso6NefAxPIZF
+Z0ukgw3wlJe4YaajTh0pnP/37f8W88pBHEu1Cp0EkNyABOb+Y2wpHdRLa6gE97V54+kXosOrNG+
V/keCcT/PpLxrUj2j0N9oyM5HBOrt6qTkEfpfo/2bU4GAxKKZ2ccUQfS5ufSWR1zeqkw6FUBy0C5
TBwyfM3+fBZpjX6qhjGctwnthuNpsp/oka/QDDsiylrEkDUfj16J+TEKKpdCMH7G46Eu5TTqb6LL
79QqIvbsQJklDPUT04D19e9TKYn6ujkWTr6NT89da1GQ2ycaYQjt/SmjSH7r+JDC0nDYm9VvJtP3
mE2OTa2RpQJ9Gfv2tTf8L9PYMLpjkjR5vr0ga+Xum3Gj0TYEpcnptGnVhdK8SO/l+DQUSN8hP8wm
XS2U4c0F+arOzcm0VjeQmVzSjV38ZlxM6Tv/yzL+49yQbYY4Ax5J+1tfenc45Ko2ZPk2ax8b963q
YWe/UG4cnuEv1lNystARoBVbH7yIEA7ywzH3S2t5GB4RgI1EUS4w1G0BphnwVYeg+7qqFj11yzYg
AVPS8ktI5/o0fQ8TREUfHNVX6c+xN8V5H1swl23LbmFTIcNVIemgrNTJb1i9tH8sGTqzoQqAq8pk
a4Al5O/3vlPSEoZKlBIO6lvB1IVZAJZbuBagCziaiFHh+0KpqOA2RoBVY/U5olaCP+OlZ3AyTT5z
m+o3jKz/ck6QGLg2bADwDaNF//dzcqwkjeCiPGzPk2Vx2CPlpuCZ476muJ7/vY6v9/Dv9xjaRgNp
dkcEuvn++7EMLY2cZFQP22pO+Ya6yB3l4s1hNa7hBIFowIXLsN+oMQooeMxTtZqelqd7tMLWhnf0
KNcAZa+8i3KnvRWr89x+vEDkND9O72C48dTpeU27y9sgtYCOjoTxQ31J3voX2KVIpKzKL2BIwChw
35vDtPlCEBhM0gsp+WwPpCX872s1vm1LzGeT4FATGSlLYsVv2xJMgSZppAr1Lph3YutpHNAARA29
NrZtcQ+HDeFrR8XHIOmM5jS+82X8OdISNTx1w+eJQLkZP61j4KiE4YBaju4PY3jXkDWNS9hAny9D
6OJ5uvZDjByR9jEo4GERxjRefnMh39JhciEORHTcOfjKbes7JTsEB2UHGVS21dXX3P1xbisPTspp
MxB9Oe8T9zhzRnQKBnXasQUMMJKoaNkh/xWMOakcCxBlGyPpRYhYe6czrR0ndA4yg+QJ4EHyRDX6
VquLux1Eq9Ovzd+orxjfHKHrBRCq66w8STh/J35V8rou47ORbhOb+kEGL0owyXxtvMutVa+tB0jt
zrt2DPKOpOl0fI9AmMfLog1Qmz1VG+J3GC0M4V4PS+okmKL6so+Sn67+ckpx3sbNACBFN+66Cuup
rIv4qUwRzkZ5QDv+xmH+Tt9xvRhcOm4JzKeu8T330DROdkqrNt1Wxolqymer/ugO+7hEYJaeU2Vj
dBAkQR5Uvlo5PE9U4vCk8/w5oYJP9G/SxKqstXLXSCK60YNjhb71D7dFdu01xxRFFS3qyet/zyH7
n/eA0zVsx4RlGY5vx/pmZSaqYhqNoTQ7osK7/ti/Xfpq3Vy0zdF8yCsDdaL63Wpph+6qRQczUQtb
R3/+5UA+BIvJtKb4dXaENStr2Sp3JdXBAt1jh+4t/c1U305s4u6l3Gf2V98jP8o+f6Q8kCHtU+yL
CaI1FH2HdZyiVcXkdbL3wwBcYJahgqAUsqCqOdUmE5XGTAeVUT9AdzybRN1r08CKgg8b12pYjaf1
2EOWhUBXBHFJBXi9fbOjX0cNfjD0vcaWDF5My8Dk10DSsYH6qlHAD2tjSL8j9CBKb08P0S9SdHDM
3xuGCo56nVDdamneLx0KiL9afA8ignWDpLZKaRtMiNneK220OJEBipAUPpzyVVuhLGNnlNAIX6kr
DON411JZdUHRlgprziEqxcuZaChfnX9YVD5TSO7IFKFH32WZH3G0U6DAK2doJdESrJ2ztoYmit21
7iCMJZ9aWz9AEDRr2wZidejvGsXadV2EMgKQzEn37GhLxX48lqi0wN+koCPllJ/56amnM2kgdq0o
1mfPGVSBYwau83zfkhO8aEstDyCVRANDqZZJakKkhhh8cXy3J9W2RE7W2qd0/ulolkVPZUmId6Ei
+S6Xb0S0ix6eK2kINeMF0rpTbSTTOtxH0VdODXOaaNXdSNaVg4rW9Xljtfa0daxpwu/CmCCQDgaz
WFvqZWGMNJ3r6xya7NJNZuoI3FYpUdaufNtRwN2y6bbBCanpSzx+XRD9zMsG4rCLA+i0zj7jvEZf
sicM7wc/OW3VAr640bgTaIVboRxDTSaiTd/0urgM3PpN4X6WFwuhkDmz/C6H82ai1oiEXYhe6NtT
KcUYNPKzEZb9WzrZ6wb510xdJ5qxqUgZVUk9N5RqW1/secnWVZ+A7naWNu+opbsK2CoIztQJCQl9
09vceycG55SOkHLn5TwmL540h1mswX+pRP3ifDiGRMePLI9DMvqHy30+bEpQYNows87O9Nydt0CH
mq4P+ol2dzIuQQZ4aQbF8FxJgNT6KkQnHcW3yhLiPFRxdBjajO7teHqvKb/FeDRpk8MhhWD9QEHP
7f3e2pOjumQ/E4AVyeF5TN50VwKHAQ6izDK94bI+jRs84NRZH2HO6+A2ts9t0OvRPLGi5QFoeV68
Fczg7lygl0FyLEeNzmGajfflgRbIAtYwWIvM8uHiQGN2Hj56Wv6s/YSabzR+ltXX2UUyNnkvShu1
FoSCKLy2+gQk0yxXq6UdXx4S5AF7KyghoTf2/eXw2KjIDY2nhWF2vpT5ywmmIQl04wjoA36GFHAI
fa8X98mBG0t1441ktBABZ8GxO7eUw4tYv0/zGAmYFWy5p+xjONTTuCaBeloZDtOcXpO88KgWAyeA
5E7N4eJIRz+yqV8gohuTtMyRxKtJZloA3xmZUq3uLuSjMjg0DxBhkWe2WsrobaCCLh0KZIZwjVsD
MPhkXZwfZN2aS+3YgGBS4eTTEGdFHgmrcAKGba1N7TnVtOmRSzhAN3Y5ogcIyzmyKDaRkURRmULW
kj5JO6WYmj0b0Ko2FbrNJGEqklnn8SHRAF9hIxxeNXbAuLVxg5k0BgrSqPclMXjWM0Ye1FDzfgap
wXGJYG3geESU09rtvDo2YdHa6Md2EyWRPyq/WNUV5A5pf9jmVbFqM+f+YD10sHrG0BYR9hZEeafD
JVR0EeEh3QKZVKeuIdpSj3s1t14A8xjMJzVHGDXOqNzFaFqCoKDo0hjje662z3jK5HSPxac5/EpG
NLWTrxrAnGKbrO77msQccINW0ahXal7SQqSY1ctjjP5icZd0T5IiKw/PJ8XLuBVO77wcDqavah8u
+IUMgKOROdMyh5mNuXMp3k01/pWgr92luywzv3LuuXox1hGZkiPkhkVq3zkgvBw+rGzfDtTlyaN0
ECJ2Ap9ozVc7Jo2XeClZ0VpnRB9AKqXj8/8RdmZNinJdm/4rHd+50YKA0tHdBxsQAQdw1hMiTWfB
CRDl1/e1rffreMp6orLIyqzKNAU2a6953fe9pIslKakF06JGayM76amAfgUl2ZGHqh+mBfTBMVUY
xu+I8hH0iSnRFCFSJPecmDUPcSUFa1iNBjW5Zy/Fct1ihsaMfUCkXK8e3qiMx3gp7fjm51iOHVvi
fL97+weQj8TZ5vhIg9xjTyWJmrV1KQB3JhOeLwslhygOE9M0Qf2h1/Oxn2i10s/gBa/doEiisUo3
952yUNY1WIvjqmlbanKY1jHduuncHoF53G31K3WB1yN61SvPhBb+vsthKFRpKGCzXU5q51GrLSoo
YvWqYZEY0fWFTEQdSZezoc3NCyLJEqiZMnHl7rkRWj5HJhtNr0ihsuLycs30BJUHzIXn19g45z1z
3ARUrGimdDhf6Fatt06bvVFbnLOCet0JVgiFrH88adxiKF1Fi4kvw/QN2gGq/fELqOlO9dgtFLLS
RF5UAJWwoaihAZDGhTwmqRQtg6sOG3C5p1tS/Sf27jM5bP7ukL2jj98iMemPNTW46uoqbSfvNo1/
ZALw1KF5ic0s3F9V4k5KgJkSNbOj0zjElmzCuDeoY8VHW2qUq3odty6l1yIbclW+Gkkm4qRJIf6+
Kp4vK88nj/jO9X/9/SJ1GQ7+eZEkBAAsJjZtfmTdrqlxzYsyzsJUfbVbLZrUWoZ1LSUlJ60Y2hM+
FVjkz4e1co5HRj3ZVuS56J4JpKY8tfYBvvrozngZOfyGgS92qCdu3TgNz/fbBIJAO8v8RqvmyOeu
HI9Bq2omwGcz/BHPVZxsus72UI5sm1dQkukHpUp0w4RB/CH3ZmXW7P2zlxP4yJJwsSyZn2SWfB5T
jz6BS9KKQ4ya/ni4MVRLUkJ1cB1jWEKeNKVo2epSHn6Idd5J3c8lo6+GwFN+JnH2e4RdS47Z/ZTy
XJXiFtRTN6V783o5uBndZg/ap3OGO7MdbX0MDbAzGs+uUUch53faBfYRha82N0I3V/mc7o8/4CX+
mfpC6DSdtEeT7BMYhB/hfwmm+SXFSoR38ys/65NTUs7T+NXToRMoNDogFGPUoFFNv02rtDV6nWkC
/7tI/avcawZXoDe4Elruf1+f401J77QlIfc5PMx5kz3foN6THeiS6sVMHKg7SppT5Xy3m1k2eh5O
IyS+iY9mmJMECsbdmTkbDN7+cu4UpyJ6JrsfCgfvWOjzGep1YCWb9QZsks2PWEm75afsfOAaD3DK
xIlPSdkrYFGR0h5ne1OYSOCFzvcmfWx0lrJTd7J1aoehr/tPDff8OcWXte5aOqz0nnLfBaq+eORR
kw5rmae9SQOUgo3RkO0U7GBSqNl5Z+/ts9lwbgdAymlTOT9zhOWURdKbSXeJj+lJiwSM2oNJjS7r
XvfNlEJjQdIiD87PRa0ZZlUC/im56RJhSw65u6dp9XVpDrXqMCyBUHrl2k8hsUyB/75eRMKgmcvY
EtH61GWHLLvvtDzPwqsJBKhK/2RCJTlmi94B0FVoxjpjbPKTTiWQGQ96cW60PD+v8NU2yA/nY1BM
8ydO8cPOy914rx9njUyZPLTnTznOPxUaOS+D58qThf/os/ktr1rqraHd7yFRWnGrj646BqQW92+Z
dKbO7VxlKPaqdw/1V7ugSf11oU2kcNRjy1aqEihyQD+u3dax7Gq4EcaJZ5ziR0m197z6j6rql0l9
WuixiHdfOyBq0+ayxrM2T0+E/QKdM7P9h3tCpqZEgnBJx/V9I7zsa52iBqo5YG3UGo+157pR9PSk
6WQaw8KFsTwYkjS4GP59N/6LQpDrQTYAHFL+Gh8lMjPR9/lNS38VN2oxZdwGCH+4UBp1+QbJMA1r
ZJ6cGsUxvK+fCwv/Ijpm3YAcy1BRB2TqflcHZVblxauu3cJa5rfyoVIFxt5vXb9S+iVyCo6Mlt33
QHOcJ7fLMDsGueG/zu0LPB/NoQEjIggmzAtcv3SG/CBNgGISBXoMaA251+n2d8psq94ALA1UY/zD
2kkt8CH1v136Ry45U1XjcTCVW3ipBg3j68zswd3X8yCpf2Wlf6+7p6odA3H9jFRO34qq26S4ePnx
p5z2H9k1cNbrBnQCKm6iYrxrN//wJLTW1TAeD67jqQ0bMU1oXw2GfTUCkHgoPfv8OSh0mr9P0DgK
nmDCKj79HAgowy9eP0jUW39/rookLgJS3jCbf5ArPrTdLc+Or1t4IHWhrc07BAOkFIEeAomjWQMQ
4U7rmNAZ2YA6EV4Kc1Y2Qto31ccYDNriFUFB7hnz59luuvnRM2nYOXZMcBcTm+Ak1q3iFMAEq6NE
18c+r4gZg2QLbo8rPVIBJZ7sl68HOerO6TjWjzYsPDbNTKB/5zWcp7YxSRudHQ3GCqjF9vFo05O8
Z+r+2AFmh9Z6BojOtGAJpSFS/Qfr9+7K+GN1NLWlNGCEIxP/UXu6PKvLKYmzW1jRQnvs6vV2tbP1
MiAJpoJX/a2RGQNwu27Tg1egU1TLaNrKOEGq9t1kH8Jp3KxRfmmfX126t5oHOCKvkwRI6xNTO5Mr
k9w6vXzWwxDXuJ9cgnRPKS4gJVlc6HIaqkUmSvYU1Zrj8u/7wfgzM4oggi1LEbhRx7h/VqBPrR3J
+CS9hcxocKx605MY+dvYmjaZh53i7AhapB08MUlvIZbYfocSjHjaT/iHNWtZOnpb6SrwBktW4ZvQ
rKd3Iqnu0N5mqVajDXeU0xzpVC+apIxNEofi5RqMO9JSYJWC9kf7bB3sF3S74I1ZsZgwIGU3RGT5
bji7CgYbOkf5zek8oCvDknO6kfzUbnt2u2eDaWAfoFo6WyUjihMAl53HkNZFC3x8sT5bwToV82CN
Wu/nbeI6EZC0430gk2o/OE8NYNTKo1m/nbSXoFbBwMw8l1PfKAFwbjPcUr0DTKdXfTP2swuMqTkA
VRNNazdWNAk76eTcbg7jMRklMVaAXGZG1z04mfsEfGYXnUcAPgBpA7gDHRc9MEsY2d/3027uPKzv
B9gl4BC4mq24jA361ym9u8BW0cRr3wMmOk5gyEkUMDnEw7uQwo2nDMkUyzRxit55ULpV9xzePZXH
oIORUxN1B+rJdiZMHgWRs6236458PEwrWtQDQYSUPwPheK2BRif/d3BSi8hZbE4Wvq97cW8u7QAt
cbYJ1q2d2NCvFxwCZuaApNWsATOSLP9+XDqQ6nhK++Wk/Stfb/Jd+doC+1AZxMu4t5doxRFsJSWp
30mdaVbegrfKB83ZFcVGo1eN2Fak0Wuy/zbr4razmNCUQ5rCFSU4bsU46bQC5kugX94tCongBtYC
mAxB3YvbkIuImQo6KUYXaIwLBVpQwpn8GZCQLExJl2Bc6eGTDZak+iAohcTBBNFDG9CoN09DZuno
+89ApOYFm9v6BrEv0QzZ/O/DnmZKi3QdcW26pt+JAO5O3h/C7m7uA8RiSbSqk9eC1cfXl9XFuXay
BSZQ6V/4ztNp+lm3tLdH5+pTrQ6Szgtwhhhho119TKsz/9fmjymlA4ioLuOzby7MkOFvRmeN4WH2
iprd/aQ2psgQMXd9G50d6K176UCDiYypg9Fh1AwbntbnxW0VYLCafQbCVuuz0Qb5XOtdOnsPPrP2
JXgwhy2athxpN8cA1fZeHQbMAxisbd1SO3TEsV0m1JXGECRcOnU3oTcPMh35twjUoOaN4DSOaPfq
rEfWhoyROFuJNR0sg+00sYDSZzvr9pr+awqKvKXcrkyasqUhJQzAVEAqyYvaLYvOAySuN1c8s3sS
kTwxXeoCuGcX5D1n5CzqYj3dRp1Xx5pst1ZujUoRddZzG6JtLpvXvMTobG0purCFJ8z/cGc0hlqd
iBwV3DjFD/q/KfX7H/qfrgNcHV1RCPx/d3daT+Ygd9nxFuJKU47wdwfV2jXrzo7Zu6JJAkQ7jxTa
q1Twsput4Z1JiidVBkg76BuToWNcPXNmJx5+jNupMNN7O00VxnN03WvRe9M4ILYVYwM7sPGSi6PB
slMo1+WjNFwl9Y0DzXqHyaXBYI/zIEaX3mZy2rxaDO6Wqq29QD+j500zc6txpxRROwVPBiYvauUk
DMXI9JeCWNY5sQrCyOsSk3nkuWRWk7mV15PhyBIAl2Y2oMHpgnWqAa/R5MJq98mLpskE1z4/+Psd
sPMmXLIlwR6t2jIrZOqP8O8W6d3J8bnaqqIQ8NIhQ6Xu09oebmWtusTX8K5sdUZIGzjkVyj4mJct
WlNdghc1uCwgMHp1PHjjCkkKgy1/v4p/CTlMPLMW/XWaQjuY+vsjP2dEf4eGDgnYJaq0mFzbDpgt
nz1uptsiSa0cfsO/n/KPTg4McYtGMNxpGMwgzPv9lLXs1jJvl4r7zqPTsU8jRnZ3aXT/+1k+O87I
bXAag6YFVVan/2hBfaTX88NUjUvY3A0v1/UZOjI1m+DfnRO/cbOSA9mYJ+XZHxyNP89LKx9UsTzY
OmX91ufI1utwPpQwjV7CUzy67l2latM0o7++93X4uM+i2QjuFrgtf7/bP72bj7N+LOru9apf9Fr9
Eu7v9vHg6Hc7oTSTDhmDx4ia+sDUggYztg9wiVJPLXsP5r3wXupwFcPmQbWuRyD1ONJlEOats1O9
k5O9bJUQL0Mo/vfL/SMokFdLfKtScSeL+4lqkOU3EyLY2yWssqjKyAA8dtBFrO6MsJR0+ecv7+/n
+3OvfZzwQ8zzSq/FRZFdwhagHc/Cj/OaOOPa6PpyTyWQQk9x6MvKR9Vr7ZZSJWQ07/39In66aRls
/iMSSu/1KlZgFA8b+rZ6pLTW0yt4EgcmiI9wBP4k/3/Erh+3/KFe9KO2eyqXi1xjR01tiuZX6FBP
Nqk9kv5MFlETuFbiZvR+fLyfva20eMpeENgc6rBREvx9BO7Vy6AtRD1dQuq0GT3y1ePSyah15c8m
xFeyptCoNF9Hz975rkZ94fH8oW/p3V/4m3pVqRGYugp/ewPixj9i9+ZdKekHTMPTXWS6SApmr6w0
tQu6ByhVPCFcRgQs6uQ7uIX2dhO4wteiwiuBXwfAkumRSckG/aICNhH6sU1+u6tHKa47CNtYYKp0
cjCQGiP8RLQWLM2wkPS/cC2RT3o16c8SDO00xn8XI/VfHixkMqSJTKm56eH9XY6OyuNCme+chLdq
eaRRoQXJCtV8pLd9ZxqZFDbU4eR7YmNKTcW8M6OTuTkk6EAGwK+0at0ZZugdMlfZqfbfr+2PpAOG
zCCBK9PLLTlH9PulMUWp1W5FkoRPhRILrPA4C9XtJQxihNr27+f6NyH77WQfGQ6jOGmQpddOISMz
KmpDBUOXApHWQ7CPdQ+wyIp2Fv6zK56kNO/O38//hxn7uFe5Fv/YztddfCuv110Smq2G2NN3QPpT
SvOr/kOd48+kvTyTbL1T6jq9Yu+F+MeZ9uoxywtaxchDVKQoVbcwH2LVVPbwAmS9OsyROoXyO5gF
r/xLYWhnH4O/SmsMQwy2ojVHNyPzdlpndwKOns6Xv68D3aEfEskOpwZjyKR5s86wsvKx3c3WBXri
Y1qMg96NeGk+J/Rc94AoyqwBxTTiZYCeDmI1GETbl9hzjPZiexpR/LZNyFEGy9V4RXXcGl+sSsAI
x+sVAVAnofV4NZCxmSLGhGdD13VmBG9htyVms6cVzi8iFb0LJ2UrOjJMWx7+88pw0V1g7xxASp2z
6HZdd8NQ5ICqEIEeAaJTCVihxGAwWC6X/N4yE8SSw2fHG4yXRH4AwYLdToR74/UPwrRNbA+H3MhK
pg/kfcpj3hTTaQAa/0NQ31e35fTprcZjomx36O3EWN6VIgbcB9Hnfx8O97ITw9Tl7cbvlyCknGGc
cvtPsXPG/GqN1RBNQSwSrdfr6bQgLTDlhMvlTQxgsuHNxkCpOCBrmlbNoovLSq1NOHO7s8Ui3PHj
SrwD2Lo1v9tzeghGBxEmwh3SisP1Pys4GzXx3Z113ZzvuuMVqQxhcLniOGLzdBTheYxcAgkJQrRE
hbZ2INomcPelbg1mN/Ikbs0ZViuQ/LhDWgtsbbLinHxwodC/2m2T7IGcvyQ8H69YOZMzz1nu+Tzi
toIgKK05aBnW/GUFwVTGV4m1LgWfkKGAjC+hTylGI/vCr6aOfIT2kElaa/gUw/fzk8matom2ZZJU
ANULm3c7XqcbfugjNfI1mVitGBKeArZvnfok9joMcDL15o+PrKOUtNXhvSYy2r96jF06TEXZ9y7B
IRzm9pGr7pCyBBnuJu6Ej3cuA/CLq7WluBe9VozTaij7noTFA2OqJa6EhWod+A+LwG/7/tP0toSV
/zmYl7SPESOS3HAEXyFJoTcKofWCC/U1e83UVS0krvTBtbDXxx5CIP+1PdiRDD072w7vG00Ri/mU
pE9T7oHloHcQw/FQyoI3WJHL5EbXO3sdBWuWuXB67ae3X8dRj2S9vOODg/iT58JYWY92EERYPQ5w
FcVkwh7dbqMtjwHkH1bQJCNUE2OWnZUdD5BN+bimkep4colZwl8bgqs5EdcSor7EtiGC3nxA7owH
zgC+6D3tZRB1tv5efJG+EGdOx0KKbRRxf2vesLDWd5v3+P/7C9Gt2H6pxQbjAZNHGg4ocSFGAw8R
2IwHvLk8UjHVbd4B0SkEl11aFO581aU1hTusk6EDscWST5gok+80BfUcO52SG2s/26WV2y8fay2U
AU24zpPvvaxt/2XzMDnk55d9FV+T0XbUioKnnfZ7rLsO4t5JTEeds0XIzoIAomNFiLWIRtsOQHoe
QSmAj2JpckYkO8o6EZlHzmZVc0DErbp15rrkla3k6qIFWEuVb7wsWJjbJMpZ5fU2Ctj8p/68bvGo
24PVgGReb264uY1GGK+kdpTrw/JkPNTecj6fDzZoEYeBYmvjnix3LNWcvPOXdUTGE0hj5Nvz7Mlw
HsOnLdeE71oVuxZaV5Qpj407QeoOdo0lksuYe6Y4DQfHdkLLdWYBBGbVYPyUv82Ftqyp/JPy+8zj
85Px7Nwx4RIuXO5Nal6vxrsaLivXIf0nZmX71E3ELBHffAY2u0XGk8GK92UBCr7rfYvMfvgy/3Xy
UFdvUeig6Vre+/Y2G3dmiO5ZfLsoVWeYogtPHCk6gjPCI0FXvFezYqQF1Yq+ReEP0KGmfCRyOQxX
3ijp3eX8oImuKx93lzcMZ0gX+p6bwCiJlLNfuFSSZm35l1d9me7CPbbDbtdZ0Kjs0ZlnES1xJDwD
cG1E6bRcTsN2q+yde/ludSv3wU9B+uLz7CxaA5rTu9gY9uM4BIiCAynfjGP3LePsNanKed4raUEB
WeTxz+eA5HF93UU3ZBEytv6wsA0xG8r/vtXiCp2niHOb32CHI6gXLoLLUJ0V6nq1RAcgIg+bHclk
Jg+q7tDzDK8ZKfuXKzamNZw5/a/+ottduLPwIb5TqVZu1tALoXgWT56H64auhwnjugbsSdaQrlFx
nO3G7vAbbk8BGBDPdOOxaiVr1hrEJJ9lepJ93y/tWJRdxbp5Ug8supXFx4KNZghWe4cvfnFVR2mv
9u36KO4aDNqLuKNjxvftShxL4b0Nykru57Mn98avPfS2oCJ0WZyu56aWO5t1Fb+JWczFrMtDU6z3
CScAnG4aW5qosKLeTIkavdoGjGGLKounemwmZqIBHo49RZDVMo+WtImle8WMpi3HtMYs9HhQieRt
i1kE/rx3GJJVwzayOfiV8c5B6JjAZY0zHvGOC5MSNkEH5j2pJUf9frc7k97PQSDM3UWfJi/B8IpF
Ow05Qwt1/PX1Swm1hDqX0Ep08uruDKCSi4Qzl/C7T//hVyB8Wbkfd84d/F9u4woeErzw3Mw1KB7e
CYhmwPIOvd1NHHqV4pg8PMPCqEqLekCMpJxkDqYbRT128QsQUQr1yKq8P0T0l+cy49uz2fv3pBeF
cCJmv1Q2OTbJZ94+9NlbzoqiSQeksZO1uQZIOmh2dmHPcsf9j9ZmrZBKnLZfRmSAUJYuSYEOPCJk
84aVD95Pwe9I+dZYnyWyLI3dhR3G9WACEMJrJ15kEfxwiqg6QIDxEdtInWajG2jr5S/NUzZ7eoNn
JX04qcqo4drz+XK1AjXbvXssP3fnhUg1A/diLP09rMuv26JBwA52ziHAbzgMk/AKkQ/QY/RGec0O
fmrEvsM0hjxAqUMM2519A5rAdq1Lvw1PpsPfVARsOa5+uRwM0NM3a4DwVAG6lPT8TYThZsiqsqeY
HbcGxcKwATVvv9AWjtPvDru896grXJSN6ZoARgNY2H55RofWctykbXeWjTD3fSoa0RXwT4NQNNg7
UTSdz6V594+i7+N743lJh0sXaGppraf9kzdD5fX76g6NiL13gvV2LxUh+N5dxm7gs6FPwFW7oIl0
DyG52T5VcffRP1rbxaK0nUcfl97nBP5kdBQWvdz0WUT3Xu5ilbeTiT/xkfiaPRp9Naz+iwDh4pAv
vzidTp99zw6gwBGG3dsItg6sXyrWUXS2RltrNOm/PdRuFygtIErBQShmgKJGEW+bTGq5/b4PZBbR
o7jnQFfBLbwFbD6f6iKQ35jLQlodpcd2K+3FIXw6Jqpe99lZXz6ZfPsufBau3180KM31+1y/zjaR
kMh4W9E6ws9nzfyv8GajUk6etQ+KsBhInw+Sb7BSm2HBZWf+9Ab0KLkW6QkUIjoL9lG4CTF2V+fh
3/DqwEHE3cVE40XxnlOClMq6eA9HaszFwkRHLJ4OWQVUaEt0F5IBeWf1VZiLbaB+5rTcB7eRTk1v
HkirLTWf5hdTqg8s3W5Ie+z07EkDJE2brGFGE6fpOt0mIN3A+FlghA4XMVpXsfhfv2/h77GklC3W
TbuDfzKdIkc7u8Cp2b5jNjyX6NaR3s1JwCovnbRpsDb6+K8v7rr3NnLgTRAGyPrbuBGMMZuDpXSP
pCv6632QqYM9urrbiFJr2o9fXByl7y6z6GIAA/b7enF8OLRoTx3aOnfvtnyw0g/65WwVvCPQ1wDJ
NhZZkF/aWaCUIgOf9bipeS/qKWqA3G0O9h7mFwY4OV6cVrrWJxu4b6F1GEaamAs8w2mGuARr6YQC
YYRrfbLvFh2EzuSOWLROFquy3p4t9oI1mVCZs+6iD+A8DoLTuffk7xHGpvxSbt19VcgD3AhKQ3Uq
TpVTt18cT+fpPBxpNaut6hljoNjcb3X+xbCTy9VR68HxPFq19tVeryO54GxSHsmE95ZeJT4t8d98
vd7KEIL9FeOMIgreIZRuadNPwxZfQV8EsY8hIxt2UWzIBP+gO3ubE1muunIqStBu3JeIt6+ZXJgr
h/zZXZayJl+ThvXlL/qqzYyJzabcXCyJcD+tgyhPtRSjn3XZ59udvY2k28sqsVeuor+QYipe3uKO
aQepDy8sBBdmCgJKzNpjyCLf97+kqUOHPS3HKb238Tu0R1+zzO6+vBusZBoFX9yUsRShpxi8nV+i
35IoQVbiiBEo70GfLKS8SHcZ2zpYzY/uej7vrYbzoxUQTkXz+dF+zLwUf3OKRovWU8OZUuK3e7k3
HhztTQ2jLCvAOIy8g3fgnMve0V7lYvj2sjDgV6hRTCq90iQVqKQpV7Frb5EpwVOI1rjfXOh/XMqI
HzZt4laXS5QPc8D7c/aWvUktToHVGYxX8zkCh2KNtijkKetB3MPrCeUo6FNm3HKr6zWIukSpZAzG
5LFsaa72bXkaaWmXU7k3O8gDhgv6ZXzFfMV7E70f28962/xG70yDFstgoiCDacByduxIF/YcV2Vv
bzbDsVxVr2XTdy2vC6xMMafjgD+93rg9GODGtLF60jF82Aznc2Qcj/bdLomQiCRFxAqgyGPhE+s+
elsGJ1lftvhbcI8WtUFoQwdlW1gLUgUCrjIkyg/w7YkOkWSppNeKF3BiSVQIyhHPtmRxfmlp0HLE
fD1CW4wQdozKVN9c2GPswdylekfY+IBagACblgkpvNlI4l2/WancqyVNCPtki7UhScFB8fS9k7a7
NuuyjunIMKn4MstKZLN3TgOw6GWTt4+OcKnBBp0vIj+EFcnGKM2cq1ULwYDBzoJW79SQvhX2W3p4
K5M40iTDIz9WyzkKZDJSuUD/i+3t+5x3G0i9NmUPjN7XE/3QY6XJ/No/Ut0y/9ZSDM0AhwU8CdKE
v6ci7/dbWegZ+bfTtOif4biev76YOtIpcfvlFG6PG3JCZhvaidf8smYSDA0amMEp0sbnoTZ6OsXo
MSzG2grUbtYrqsFfaFF3n0fHTbX4r//xP//v//5+/q/d5hL+uqz/cS7S8MIUTfZ//suQtZY/rrap
aGQ063XyxB+JU21fZUleJMWYorKfjLWo4Z0GQGc/4UWMe6D6OrXO5SsJS9JJJG773mt6ghkv7ZT9
PCBLH547kl2RzgM83+jaT8f7IG2fBvRlO2avGT2mSf8SQsTSNux8uu+rXfkKZrMGaVec2reVvv8h
Bap8Tm7/egL/uKeP8tvxph/TtHEqxvn3Q8XPP4bVvNYBJhtKUNC5u0BYvqYQ1+Jp+7el2d4FmUuj
N8Nfx5p1YFyipBHn4e2JhcP7Au6lYT6rOjqMTaevXaB3srqlBycw1Dpp5/D0bkwxUpwQhy40W8PH
qrZpkKGJ7lPZvBEpEmUPTU13qOxFiwHsnRsELe1yVnrAJcEghF3l2tYUtq18+lJtAAGZvgVXgDz2
tfT0GvjeVj0Vao/RranersY0fp12JJDqLYBlSBHcVpBM+A/cwVnGPpiBoB+9JJST0WpXvcK7Xi0I
0zLL7P5dfNT6Rx3tvdaUc0GD0VqUQIyP+ge4CVWLVutsXNuDLOcZZH0TsL/cV+lcoc97hIdTqIDw
9erC8EX6Ay1PtD+U/2yRC6lZjL/xdd+uDeUPT27cEPeZWkpA2RoMhy1eRmtpyCwPUGe23jctwzbp
G2I20KJ5DSP4sJ6WIZw6SZ4RatyXgcmCr6MRSZ8tCZBCyLwJShIN5u+siT/iA320xZUY0eTlKJbz
5ffxlXkBGkIqP8CfUOxHV/pK0tSY4Q79RPMCLSPvzi9QyC1mCigZ8g2pr/ZYehipRI7Vv8OSBT2x
wEdpcYIc5YjWe2E0z5MSU1+SvdxKAyPNlATnx4TzCUB8+bMExwD2B+tIr0kTL7CJa/mGzueq0tVu
VTGXSISoD5IdZCD9svihfv05y/F+qE2gQkAZAKSloX081MLMHvvKKLLxFPuD9a3BcEuJNqScJlOV
MkeL/iKDU3NktAqYGLZxj3WUWR0erHD6fR/Xx5+U3gS8XdyFuvClA/hr9aQLyLJiZsvgh7qu0vyX
+gdwV2AktXRGF6jW/K5/y+f5Fh+1Wj5WuuAcQjicUnqxlW/QDoMYr8mkHZBKYi7rsMc18NujBjOe
y6aldOsJ2TSzzZQALc2noWLrgTJ79YFM27sMDMd+sQ2a48b8ME2g9G0M7jzeF5nDy9eeEeGXo2Ca
0fSBNr7MdTC+UAlxG4ZV8MTg8k3ayWw/y+gQHN87Ryx+9lV368ukW81j3Ou9Va2YRjyS9gseTZow
rbSThKvU5Tfgv5pd3HQTny2ttFph7WjlgT5swp4cXh0wttdGaEJcV8NPK7+b0QFlBiepGcXfhmZp
QV6bwpDg5xNIFu3LKH+K09xo71Bb4EmJhPsnnbY4dvYILoQXtUUL4H0JAQ7GqYkpxlqiSHUX2D7P
9F8j8C4Yqm3LGUnQOQgDrxBQMOyLrT2z5sTWzCRG555GZrEhGmH803TKv6mdfz7kj3r6s3ztQP/n
Ideta/vikwmQz6qjOznRG1xInatvwGHTXGQ/yddPZ/6oqp4f14ZS7HbFWJJhwNcFfS24GLTKukkg
eSGJE4ePfhwYneSHIvpn6fHXtvyHZH/UWB+xlqBvuenSqc3Afuw+OGKfVGGU+wquPXNC7SmcEJDb
/TToon5Uk+XJJQoIvUk4NSBLyHX5R92zqNIyrtWbKPqzUAkJqbMzv70AuXmVr9TwGdX6l01jh/Ca
dJhWvvHNqBfYp736ilbHy6rYUfb9wdRrH2XfPy5KNlT946KuSeP2OpzibNwAYJ7oCaFnPh1A0vm+
CzhP+xnuu0bvCCN9uTXnL6c+3QXnxXmRD8B8iMEMBPazQ1k8Bbsvt2qJTf/mnhTV025dZONlPgUj
q/uYgAkcNkK1X42aP1jQf3MX/7mu+oe7eNo3G2B/Gdm4JG2AJ6ugUG8czw6o65g+LKMTeyR8zS/A
3bA2V7dcxY7m3u2OilIlUiWnk9OLiEcrg9O/W/jGv7izdDYwKkD7SKtBD9XvSxw340yv7x7ZGAxU
JuxMkg5k9b9rrM+i7FUkNEhmA2pOz1xMKLDW+9lB1AuLIedHy1oYDQtsqwoEgGF8EPg5xCiK/sNF
0q7GVXy4sSagYk0Qk7S6xr9+v8pDkarm43ZGEGj31N9BgMykt3yZTdcojKg0IJ/RkDdY9k5OAkXe
gc/n0WlJ12/CB80a0WkJDu5pqayKwr5tjnuRbmrDVkiDPfVMyVX6oDcbfzBI/Wvdrk/k8Zrk5I7f
HzemY0+iOSsnzZm+arwPfZU9MZcaaXo4tG7dfGTO5K+dFREDPPkUVxhACtH6ui9+HQVz0qKIXn1I
BbzH+hCotEs325pzcqRYSGsLfqCd8le6T1w2B+R9JDHuTjkv23rUfB+tAeNR/d3YoH4UMYTP15rO
BLRnRuezq30/ttr3c2t8S9a4BOY+GB5qELjl2GaZi5ApGtANyZrcxskwHZ/G6fg4lHzPkqhPaxcY
gpp/7CSdPKomysmuJnc/Do7i7Nx9OGeia3QbPSb55DQ4jfbRYST57lv9fe8WNLzCN3r6QIsINwYF
SB6RrojSP3ZL/+Uq7LT9pDUsZqRFIIeT6REgdUhGZAxcYXFxoilpkf0hDbE6LtWVuqqvgFeoeWeo
03/xQWV1YYaNmoj7nJa85G60o3F5H50GR5kG7WkBfYcbjVDlFUjOwys0izynwRkeIdM7boAUh1mN
BAJfodiCmknyLxlO+kO0qBrSUv1Ncj9UWLHPrpesheReCO0rmthBzG/vOjv4qrVpo2sSGcpD7+bk
H3v13gMBAlK5PskHz7pNR3tQ9u58vvnyYKIgeHoPL/Zz79mVPE5Xz4Dg/g5//RNbIb936V/6xzDt
n/p3vJhr9+XXfaqt/t6TXk3iab7qX727h7rkUGzIrRgrUODIlrzx/00grnSKjSJHDHq1fq1v4KKr
oek0hg1K3iaHdEVoaGPrKWIlqy0mTiR5CKrdJtUL3EhKCW5iS+eRz+3/HCPgwRb0OeCo/fehdCrO
AwluB5xsMuJ9OCCQe1mC3m2IC1LOZPbBC0NbqmHLPsLbNz70Dr08gIa7d4cgMu/QAsVLD80uEcbY
INVM30AcHADsjC4Ds+XkvQqD0ZP/k77QIO/FpDKesv1c5u8vg2x0jbLBHbEGKkH+5zm5jYzZTrUe
k+bOM1aPTbLMJ1dSlk/rPrmM0tFlBF560AqM4PF+44ShOEoALXgyeLW2Spbyb/M5zmrArwhdDQAG
rnck0hVOmEpCBfVAaVKDCh7YXNlHnwUwd3iXzt+VPA2x/yaFYEHSIqsAldz48Gq0ZnluVeDCjP8f
aee13bixresnwhjIAG+RmSWSklq64VBoIZNIBEE8/f5KHmfbTfUWL86S3e7VtgQQqJo1wx+agJw0
lCI1zKZIpfNlhyrclNRHhnOG8ITghQgnUwDab6IikyjRJF/yta/KzFjZVGeishMAGJ3iRky9MT9t
nvTn+KEMGbg677w8945mGWOrxeyBrjad+X8wAppju+KLssfHldEVavnuPXQaBvhUZ1R1Kxqcz6Jn
iVGmh3AI1VYeiOd1idL19hxNSDb3K+vZeNaej0/lk4a12jFSbmBYr9H5X5kHUPH/fWBXuVgWd3J/
GHlgNG+4d4FrEN3+wRPVEowwvtChikaHPeJkzEgpjiLGUmJ6hwzN1xxMABlsxjpimjZQxH4Nm6vo
XffueDDPi9XqIeVcj0nmAFFwSPgnh/gZIYlD8id4CIIEIR7dreXwbTWAlKbsw+wCVX3IulenqT1K
dawqx12x0P3j7/5NfcbkfLrf2Bui760mgvI9xRCXswAqKggcfMNQtmdUDiukhTm8B40ZXrY1GRJX
K5vpwY1P9j2L/fNSIo/4T8JoNFoVZ6Z83OGqtrAuqKi7l1ftqWrpxSmgDyonec1KRxsc86kHMvf0
8/VFGvJnsP/z8le1adFPxvqkc/kj8thB/dCQ5zFrxXfx5+vcfKRX9ZE9ypWtjlxImhvrfVisgXQz
KWR0deMAuxYLYyPwkcD0w+gGvYh67p9PtDwOdTVcsuPOmBdbm+d3cM6b5BfsbjFFjd0z3cL35hHp
pzDdpc/dsnqpZqx1vD6xZMQHMcMEpxN/KYEGKj8wV6c3c6OdxYl/46l8zxL/vNerZmfb4fyzF/d6
2J2W8QOKR/eY7/nJfRykB+d049GoImh+e9sQpXk2Bk/mWkJBsgo7O1XxkaBKhrOtP8E2pxv9ZYR4
g4pg6/Tr+AW7t3Uxbx73MB35Ewh+iXtOnWZGd/AGSFYRucQPN3Qtrled9lYXl9wQczwwdu/ZTtom
u+bDYMCPLpZfT/O9sOUqVuXdeSffWJR/2XsGZFYV8UqTzf6Vw/9n7x0n5/wUy229q3b0ANV1F8Y3
y6m/XwMfEJrZLMfrako38gLG8bHeyS/9HYCKouDwvvVi/7KLDfpisoXcBuysydVhaehZbxOw6t34
njxrq+QJw/PmYfy4sVq/n8k05XUT8pcQ4KTD+ufOUs6IpVldWe+0tUbTbSfTTk825ynF1GFpeT9f
7e+f6X8vdv3gDhct6wqpwDALu3A0MKd0dzbHGzvir2/n309kXPUV5fFoZ3uLi8hhuVEiDc+zWxH+
K1O5WuNo9cqwHaByTUBo//nUsHKwk6pKxMGcv0rgxc5olmbbfp6TRk0nfr5U4Iq7v4v54fF18KEj
TCOc0WhQSs/mSuHovtv7pBBAX4fnn5+x9pc3CtEd6W1igq6YX8OY/+yAXkUisJakZgcAuH4sPg4f
VoDXBDKny+Gt/K1V5FHVfBRgAIbUKxugE2gP3DbUNybpzDNz0plbyZ/xrQKx2Y8onMoc9DTyv1Kd
/94VklSFLdXZrkiZM1rr5AME9TZ9SfEKMqJCuh+Z8eZrlF6TX5S95u/8BXH63EeQbKK4tTB1oBhF
Nh/nSHTKEueM9RVmRfiP0DVMMdoILJB0OFzBNDm6+S+F3U+3AJMGDPIQxHuy8e5Fw9Ob3Fkgq5h7
3JKS+TqF/lgVV5/xasvW/ViNSV9ljFvxpPInzJhTd3fa7Ec3hW+8qAJrfkLvCuOJTbJGhVMe0NMj
JXcO3fSEw4E3mfOeMG/cW6S6yUgBbqwOn1gYNJJ/6p0JkrAhwJH7gdauJqHNtpZW6nS/hWSLWV8c
SmBK8A84uPhKHJaVsIeuo0L4IoM+VdwyGE7exZhWDzhIS07zHtNUGd14FXv+ZZ7NEcLlybbrws+3
+707ZMBXnz7Sd6DJQ2i/tI9VKD0rD/n2RhT6yvWunhynu4EUIALYqm6JwPGf1VHvMR0wVSXZdYHs
WmBqRsd8jJ1f4xOWd4xDSFrfhLpn2PsunGIWCRVPyWTEV1v3/GTfYqsp305VW2E2AWkPKgebaHIV
RKxEsbphUktb7kSGVx7hODRB/wsRM6yue8dcoKjZYa3+wpxvON/IIb4doVdXvwovkj05H7qskrao
MgCIGQBy4J9aiszRAAZ4uhGWFeNbYOaCOC4YxDKhAHYt+ZwwtrXtsp9sBZxJgNZKoFUX0L/i6+yL
kgOhHl9U1v+UHm9vKOBRXL+B+NlNp5vfIf9bLBamAwMDZKyoOdCScEcX7N/Jk38tFqvF6mH7Wjn+
4glIgoDl7ijZRRXzBh9j4jRT8FtfWOeTL+brNiBd0az85+sN0B7l/BrIHtiKzeb9TgASGx/XLeCQ
otjp4HwA5noQqCl83jvgOUzGBE874ysPaGp+zdRE30kMwMQITBCtBcApfbPd061+4beKw1ZlVq0B
fQe5MjLYPxe1JEvn0jgY9hYdOJe8MzKiY2i5Oa6qGAMBMMjcnYBvbXMstX8+BK4pqQbixlzbmCDp
oZEEfTWE/rOhsnwANlCr9hZudAimbcYmcm02jrCv+vla35u3V9e6Dnt6L+H6yLVO9HniyEQ3wmSO
ikgyi0XgaJg7h2nY0/k7e1hvuRPemipgGLPCl9+M3a004/v2+fPDX1ULSqHJLd4N9pbHTh/TpPJ9
Tb1bV1G+b5o/L3OV6EvDSKKZcRl4Do8WKxnXVA940PvzCn1RQFENQ6JbjH1N7P0/Q+WfV70OlYaG
Hp2t8LThL4Di/7BndnhYqOFL4eUzJQL7wQGP04OPRxqAQjGpaacC+gjuGSwLjBZMWn9eAurkL3dF
FQ/3Uog5g/C4WuuHcexM/ZgYWw9IkeS8XHyVJS9IBSgBc+ALCtPL28tuFwCOyoLYB4bEGkm8cCqa
NWzoIAArLahZQIt3pzAgqsRAx6egt0RvEI6Py79p4SoROKZA+4kDNOyYBQtcF3N9QLQQBDYASh2a
dnehc+cAA14gU7EY/K/QdA4W/mr0DXf1vIJAsLgLUzcUPW00LMPWu2sDAMSFw1jJuRPT/qd8+vwE
RhU0LMyyZ2LXwxeWdhuh0ADwCZitNP0aMDtAjMBIgTc7OY/e/fZhO2Po/+ndR8zYBaT18+MTSs4c
sJNAgP7yPJJB/sgDITz/8EAAAmGbTAWOAIIK0Vc0qh4/4FZcQkab/J/G+ycsQ+0CTby8+Evwl8sx
+OXNvcjbuonDXwIXpUcC0fgZfXg38mpNvMOrlYdRBNkbWS91j3J1KpWGnJDXWYedtc0ZSqaralE8
x/dApGvn+NDhKUpP80FbokvsoufykIbt4jBLXup1t5E+9act7oTYs02A9i0RH0yffl6E1+xQEfNU
jZNKNmSYsrZ5tR9jdRzbNtEOJBH2DO2YKA4LGl94M7HwT3Tg/z+vd7UTu6KsinZiHkA1YYXhm3AF
ksBgy2l+QXJ/s+j4y3nyx+e7KtX0y0FpSoPrVVPykXvARKUrTyd0qjuINWJ6Uz9U8zY4Byoj2nR7
eDg+7V15nj2QBtqry9t+Y9zIHL43Zv585pa45/+eM4fTaI9H1sTxc1xbC1TIOQMGaJGP0tPptxYA
zZnp08mm/s3i6Dvh7yw96lvr/rgjlzqjdwqsug6GsLrPGaoCvX47PbVPZ8sZtzde119OBXwmsDvB
X0qInVy1xVDjUGq5GQ70JYbd6QXTr5fyARXrcLLpwKB6/X3zAqxmDfClO3k3wQR/fXtktqxNAjjF
2Z9PymBbGZlVH3bxY7pS/fSlmsOQWZnMkn7+oF/D0ut9agqfUhIPNBe+SrH/vBN48dakieViV6+6
7T80oB1Y0X/6w7/J0p5CWAe/N/tfZwZVEnDimz0w+S+xAka4LVIPVVfwMv7z05aKeulOmZSxN5Ip
ENiGOXkfXGYo0IXI4QKSQy6HuiRZHJibgwMMh0Cb7sEkjT6RcUKuRjf6MAXgNZXeOUnmzcFpH4Ck
9PPhKVsbT8ATmM/sPXNqTvWpfmfe2VBXYx+B3JnlDrN0Ki3NdQ2bQQppOU21MJ0a/K2u08U5EDhq
Y4aKNtgShNbAlh4DvJKeGO45xRK26F3NOA6ULhBqaWp5Cb0QKfj5RSkiD7l6UcA3cYyURe1jfSVW
/3lRKBgc4pOc5+AgJ+v6CYTs53ETI7VUQPXpos5HWQdLh1uwlluXvaptNBsfl/rCZc1ZFRjrZt0i
0DXhkZ2Cwbdp/KvE9ub3zx/2Wq5ERGdN1HCU/18t/6ssUd1rbYzgMRNeUqMxuBy8bl5uUN7rpha0
H0db9VHvkyb61aNwCkhhRxw/xt+HlyqkJ0HZXq8VOr/6rfT1r4/DBFeIayG2JtcNVMvsWu2o6tkO
Dz2/XFLUMJF0T/couwUKcmlwLWadB/yGYX58DxLqHNhQAwffPJLlvZbeYTYMDvMhiTXz80Pj8PrL
EsFrBxdE5O2EtMWf+8gureQ8JJccNA7yZDMtOIdWxGDmrlpKXh8ciSSnZbtMfehcs+yOGavfz+W7
9K7Y0GK9PBdrLVKfy6X1VC5jH5zAA8Vkv2439qv80KBW41TAuVErWw1TMAvLQ6StzDsA5st9YM2O
HyBU5AUA7Ll+ny2awJr2D6ika6haKwj14+7roHEIxBYS9FaPqIknM8213y/TC1PEUyT7+YyKAIjv
CS8wRt3WM459983vZDa5cRTR4f3+rFD+wDUdZQLDoqv557NStBIP1nOd76SIgeIsbkkZVSitEvmn
oLYK/boRcjolPRJ48H0/CgozqtoNqoZuTutrVszUuR4lPtDIqTqT4DEfAHHoiMTpZNt7P/f0Fdxh
OLxCmQ/bW5YmMlOUGQbjdPTbpxXwDwPamD61kLpLuCATaiTw8HByY1hBVggUAsW8bN7+lh8mgYo3
QoRh29ePSCEbcorPpDeUZmUf1f/g8GwsDjuwUAdQaBKkUsJoLYhnWI8yNE88HTgYLHiosKkDt+fs
URFfgPdADKYG6PwK3uJlfWGO2c9QA8JjfLYHZOMl0fB43BoPre0UjwoIDKT+xa++5poQzFQwetDC
6Vqqc6x47+W5/FTCTgK5Ab0MffSoeenDLmweUgLn8NDC9OKln8FSdNQXZcAMJkzu9xumzWoUI7eW
PqGo4u032U2F679sEkZDZHwTznWBzvnzxcuF2eRIg2S7/l2d6WHtw/efTZhIdQtReuthD/VIiwSV
IQ46KqDPysumdkhbI8hX57BdQiEU7YwInrQrsBiCPBQHrFpXDhHlAqWwD0EzOPsZvTvmsBcfLUDn
nQF0mICxFCRegARAA3jxbnZ3YnEJ8cByVfpHED3gkeliVcF+mrtVZHq5/5uuJXWx4LXCpYalgXUu
BxqmxcEEQPLg7imUcj8HfwzaL4ipVMT4dh/UvF+06KmmU7fz6dQvUmprXB18dAOd0Z8p1DeaKwcD
f58X5ULldKzmDB7BD8cUERfm2bT8KqfdZVClLGpyw63n4qhjSMU3ZzMcbglneyBfDIGXGVEuhSpX
8TQYA3uf4o8/t0LZ7kOwoA4h68JlbMzf56h4uBUEjb+9XtpSqsE4B5O0yVVe355O6RHNd+ZI7xh/
OT1l5cjes7+EO4XKY8kzamFVDp4WvG26CMAyiz8NlZkQNjh5KOW8MnmbAhGOuiCZUk/BYcoQFaTr
QxdoQBVAmto3+j+TW/d9lQPtS4SWM/p4O3Mp9AZk2mdn4gZX9z+hYDkVIoESyE6ZdZmF4maELMA+
xE4ENqbsYz/jG063QKE0QK03MMFl7e/2kdjXOG754tc26ClzDoxSKuAzrMBfKPDRcwaqZUJ/zQkQ
MXKbQs9REAHpMPv5NL/TAwQRp9gvO5+EulDzTUKemPJXgCJ+PsMM8XqushzD+LIKU23m7+pV2ZgP
WprJlyKjLONIdYzpJOqpcY8rlPu//oSodvAOohVG3w91Bo8BJlFzEBIBRjjQ9UUsKyCcOggWB9Jy
77xWM44cdoEo1+kDVrBMJU8DEZ9uZeQfb2EVvg9ZbaQR//MZrmoHw57EQ5GU2c5y9hTkwLHhA+nu
Gzpi0xO7c3CPUNlPnAkCKEGf4AKa/9aC+kuX/M+7uIpz+r5hvJByF/aDEaBjRTcW+RhesYA54Tfi
343Ob0oXcP+2UNsoXAOuanzjhWriw/70Qq9ykqZpDCu2eKEilRdKEBytAPPfWOCcUHseRxtgN0Uk
qly8fkDqDy587ODgfqj3xE5eUxN+/LzKvlbRt5ti4sXol7N/ol89m32eH6ssj8Uqu5AS8XZmpXOP
6o3AEDkxahgklvQ/uzAPLl8n/M83gHHBXx6LCR9AE4NUxB2v0ur2Yh4mxzhD45kNjrcR0f+fDthX
53x1wUgDwSIlOLPKRYf7zO81dG2Fhu3+M446+OXxHCA9HAEMdham20+Z3EU6aSnqrOvERZXXE2oO
AHjphItWmIBr/kadRaA/GZQ4eYQuv8+2ogkIN/39/QlloNGHrd3DRpWDf+iiojUOfcQFVg+ee3CV
8DCvojwUhHwcg+hkiK8ELvvvd6hwq9XrA5G0E+weftXcYiP4rqKLLigk0DOJvBeiseXAZIxp7B44
Po6BCvpC9RgcBXaQRQMYPR+jWvixmGd9/VP8tIIRXsYiwY+Z4KO4l6CkTJuEGqhQg3+Lr4H38LBF
jYQDWbBVfn5t3xHn7GxikghNtmmyx//MHdAqv6RFp6U7JInQVniMTSf54GVsLzQGPY2HjOF8647h
gRiEHxd82c9i4h7v+vuYnqRv0/g93CgM/9ZRZ0ZKP1Vk/RgYiJPlP4UhlnDKALQm3aHU8vzyyVjG
r6igCYC8Hgu5crfb1g8goVE9kAFyGS+XuwRxZ4xYHHnXoDFTeT1gUzU4vWnPPz8x/S+tXlGsUs5p
mCciS/fnzYElH62u6VOw5Onq9HgpkBJ2MnKP1KnId7PF/v70et60BG4MyA7B6VfxpK5xJU9py6ok
4Wscpd5RBs+KyKqhIo/uPTR3LScqlCgIPGTISCxspDj2UdzdqPa+JllXcQIIGNhDuoSKicr/n3ff
yF09GoOc7FB+pwp9PYMszeCjO/J7qnj6r3Z9fkuW8Ah0eP23qAR0QPjxf1wed2SZMfGX3y+R6ipI
oPZmtqlxVLf20lpXR+d8mTbBBIhtYFGtxPR4wXbPMR8DpPa2F1LXHYP7QYhdRxrFxHkjp8h41xeE
nwTa2m1XNfDzkQxVp0I88vuTEtlqOFAU0nLZM4S5vDZlgME4FKB8XrqmscjrX0J5tvSxVSrmGZPe
TekW8z1M8bq/VwELSo455Z+cbibCzzl7wx0sVKiLucEZTeZw8A/L09GDMTb4CgqPOOk4+Rvbv3VP
5NDz4vdlztvsQnkOTBW0GwnXvIMzH55Ry5rZfVABpn06b3EVkd0UJg/JEDx220GBWPxHxivQ8Jn9
VA08jLia5qQFOaQLGJGmK2NH5Oxxc2SC1FcBIG1zlYRNYL5kU2PHqtFvNE2+cDDfXhzHiphOGybI
jz/XjW2j5CntY3VrkKeQaJbgB9wWXuGA6ZOb4AIg+5NijQJi1blvzbojH8FAcnAuJ48QgveJHEfG
aVVWmwtA3niagv7r1irkbfRxapcd2wBYywItiWTMIlDI1uY5aXw9bzWv0oKkfmVL7/u7c7ls9G2H
DLl0o93wHaArVue/H/IL8PefuIMh4Lk+mZKy7QN4NzqeKK/ma/IOc6H8bd5pq3jRfx5e42d9ofFS
QbONZze5Uc5NxEn9/UkzRWKOxL3IVxGZVkxuamdb2Y7r+jEenaO0Uk5ulTpM2nMqetNTYCJcol73
92OkVncXEOxt7BbAhe17W53XgDtRRKSp9oQdLgwHiP3OJBgpo1Kc0LADxGYZxfnjECE0P1RRXIRm
Ehmqr59pYcxSFqoeanqoS1FDpfWKPLtkgpfzYrhXlWdKnjBW253gMpiOCo+WtA91rPvDJdSb8IHF
bMKQyD0ACoa9ONaz2Fqaxe7SuaivxnfZZ/1OAETysJ9NHnXZGR8wl+g3Wjw9f/lC0FVRbkTt76i8
r1f771O9KkYmeVee7NxQcJjxR05m6k84wwPWgdiweZCRoRofnu1p96gxMNHdyeC2h6WNYuAt4eLv
Bwi3ArICFDimT0hCXyXTaSHr1cEwlS3enITYyydmbJX02hiPDamD5muAB86+9XR5UP2zFkiqn7zb
GT6QOE26l95P9HCirgc9OPfUeNbiQv4k+/Y8KTyTETekWgjt8HYfjnpkdgBf9wy9GT1kALZ/Pgu/
d3CvPspV1hnvO22iZGyYZIoY1bKnHda6zMLo3cL+dDG9vG+A1z/c2iT/xzPU2a7axCImXYejw2lo
00FRthaai0C8YxxaPXBTJ6iy9xWrM4kUPGQxNEQ0/uxjCytnnkJ7gSo+98kZbOixHxOyxbtya8vO
uSNsB7IejRiR5aECKrnyhjxMj1McWxrYl004qkF6DloUuobw5+f41z2PHPn/+zhfLYD/BJ5UG8p6
AJ6yHdCDBOxOo8JGCz6QmmmbLGP7V5Zt9gYZ9elx6DS0MtB/79t7aC3sTNNh3uMZhp+1XgNbu3dP
gIOlEHxw7pKbYLKKdTbTJVbPyTvS+KKF1j+Xw8yU50c89w7SQtXeFfm+tdeTirQF96xwhIFkTzW6
IyYkKixAvdPojR3OP1FyDOzKz9RAy0KeS4P/C/2lfG5MXIw8cW3StJkE16lGW/i+QWZBXnX13T71
9GqtG1PSx4QMsn4+25Ga8o0eADWM589HT5xcKAW+d8d7A26Q4TYd6/5GzvsdHPK1av992ldJiB4n
WQeyVdnmj8XHsXXG3X5RPOZ3dHpxB7qRcX0HLIir6XTmTGxmNeValflgy1mGVbKy3V8AO5b0+ls/
LnG0xX8Xdwovkb10br/ibKUxxLdFwpNNAjPzDnvv+J5/1J2L8fJZcg2gHPyaI/jrJL2X1h5AP+0W
nOV7lX11v1f5bYWmg36Oud9ml5GG7Z2RWAnjHDJ87xGMrBp3BH/AM5fObuNMRjdDbvLo6qQu5JQD
3n9OTJNHZv8gFxbALvl5t3yvdb/uEHAPqSQP9HoQD8JcTdqkU7Yt5peaCy1crO49fgHYvbpHepHU
jvB/Mt/8SO+gQ/a/D8h35d5geOronSD8d97P9/QdMHd1T1dBvT0KrLTRKltck4EUIld8hkU4em3m
TRBqwa73l17i3euWtT/wbm8t6u8tmqsbuArFhp0Xk/OEG1AYQNgCcNlAu0Dd9lV9HVFnomBFcElx
DEweJ1hEY/fqHKmDU68FOcZkgA5i7xqciKN3ONzYcv/Hovr3lV31TPC2tcZc5u6s2tufPditbent
QbhKfqG7RC3DRqndkezgKEUSSk+1V8IfjcMEowvwbTEzF9yI/R4cZ+vmta9ebrxB61uf7uoBXq37
ZjgPudFyi3BwEzjnRWDjNNjc9/IqlVY1coI41LSRAeYSWWA4R6CKDB8/LdafkvgWCJWcrNZTgRej
wkAHvvE0RMNGH+tlCS8PNZSAJaB0VHgNncbU6/ZQFNzL6DTsesUFG2C9AHGtqlVsbrpqNVQrfLZk
7qV5rNuplEdYqqXaQlPv9/W9uV/m1TrT7keQByZ3F6ImgAEXYtnAy6CuIrGHlqA9O42LCWXeeUqU
HkgfJrf2o1ha1xmrov/7cq8y1tPRLM1kwn5UqA1obkFvoK3fitxqP4S9EQpX9tMaPgKG1GccY5QQ
20U85oezn539wvaxdcUELDm75a2x2Pdu3dVrvUr84qNqDrbEzXUYyTDPYPKDaAgbZBR7QkXAAC18
Mq5jQB6Y09jB04xifu+qmXc+uxXEM16i6pEWjkgU4s9zwgrXVffkWNhpYA0bxMeoyvyfA4pIYH56
plcJTqNXVdm23PbxM51TFNNL2C+yVQX099YEmObczxdTr/otlannmlpysT3lOOzeMSrUxV6e7YuQ
p1ag50kOcPHbwhlQHX0c38fY1zADYHbI48E1WY2U3i/7IEP0HrWdqDoGmGQf0VShW9aLIh3scOrn
dN2ZGSFaVPs95wMaeEf/TBGJkDtD3X7W0RCDfveuQiNAgiPzgT+biXtCBOHDhICK5BtnyjGouCYA
XdqEeBNZnsx8SFl1tD7ZkMpUaL9PxL5RSr/D9StGKwEDe+Po7w8LDaXQIczP3GOUniNhyokbIIbS
dUhmaCi+kmKjE+ylKE0iNca4D6trL1OZp1JW3Q/a7KAu60mEr9sFAi+JL2Rfaxm3IfUrGHsQ9opB
kwELVScdfUnzFABfaDzRgY0RqCKzc7THdjdJ3RwzeilSslDTbgSzvyfm/27Jr0r3PwnlMJSZgV+v
sgUNtkOfyWycMoofrNyxt8hiVatmdnpTn9Jf8ubndfsdhfa13zAntmUxMLiGsl9GTRmOWaNsS5uw
6Bk9+8dFb0j+YCtVtduYmHjhceRVt47AL7DV9z3z76Wv9gxWP3ZVNGLPGFSwftZMOwYpHzryYDiv
cdHOt1QSr3BgdVuuKqDtYaFzlrgk1QaT0WyaTcLjxMX5lfJhmASTNMiYodv+RQlSQyRBUo1ei4eQ
RVdzWjpksngIWVBSD76uejbNf9WjF1k23hFMnPTS0e9vHWydEtntU9Hmq5hrp67yvIcBhEb7CV1o
nNnp/GIeVnKWoNhoMiqQb5zByv+xKP73+Vwz02QtUzEo5IRjdaaji4SHUriN6lXY1Y2B0fm16Z0M
L2deP3HF0UWTC9hsG0kWRs2B0WKyMz0a7LJAopkJmRCYjupil835d5Sneh5l/ChAbbSGRndIfIAu
neqdba8m5+ez4trauzlCa+Ql/Dc+wDxi6cR009bVLy5hWfwxOha7o+yaAykm7pJ+pYkclKQmpk0A
WGfXf9QYTOYuoZs0GvhlJjs8R8zctENoGYHFRHb0EepSPamYDcnycFo08lpulqokfp/Gc2u/OjNK
Q33NnOPMaEl35n7d2hHnLzYnhe2eO1w0/BoQf42HVpia04s964E7YMWGHo7lUmKTLam6e1Qp32+c
qQgp/TUm//uyroqUQ6zpja5XKl6ppmcXn6c8ssqlLL2U/VKqYXr3B+9ckmePKIXIZqAZe99KAWDu
y9CqkKuZBPr4kFlh2XvWflpojnrOnV6jjUgk7ZqZzveDTEfxLA4keP5yoC3U8XVyuE/nh0AZ7i7N
HaW1lLun9nf3YZWiGQumIFmlkRWhjEM73mJ6c2pcvCCYCI67NDKItNjNM5ujdjAC2rAixMcIIm8m
qKSmANsC1UX7afAI+qeVoW76voJ3Z7pxpKFtCAk+esuSwtmmUb9Oo+IdXPmqLEHoNM+x+NGnkOZ6
yH2fR6DV41R0f2sKeWDQG9btwBUkIZZ9uu8+UuQ9zkutu2cHPstMK93+bvDE9+RzJQnFb3r+ozID
TNw885OcvQkMgtZQOue821D9dCZYBxxvleZZPm61dolMFX+WaH4MRg8EjRYq7bLvosN+qmpBqS2P
42sZr6tDkGGMGwdyv9AQL6VV3aw0pqft8tKssJ4e+18Jk6QMM6I7pYsu7WOtz/p8U51/YXisKKsk
frTVpalM86NKrRjVSFX1s5M9l5Vo0ofl+Kopq9y41xZNMh/VO6153sccilF83Ob6zG4fi4SaPBr2
034SdXzrYXswHrnDMfVx6OqHu7PNKZyyaxx+BA+Pl8zWKFnev+N+cUADeT/dq8txH5rlLMYhLXXO
qCGRC9fzsV5L9fqkhRWMP0BjZmD0odFFE32Rydvj0ecexm6q2nOrWJD5HvWZhURQv7gU09PExSjM
GoO4jLI0bFhW5eKorId+Juv3xeFFT5eS9MC3n9ji/UwtZzzeSQxxN15JfSgr04HvmUTcWVqFp/7N
aJdtKswT14QyefLLTnJXQtZfAv9yAU2bhL31aU5+yULYvF0q3XTMkDNSl4d2OcSrrLvnkpq1Oen3
dv/WwiNoH+MuqLqohbdcRnWHh9SUG+In8WF4UMwZJsh+TyJWAH8SX6ZnICy13+GwMYZqEmnlsqPt
iopoGuAG1eNH3QdkFGa/1Oyg0tAeauzAwJC0o7bH2dkbsTPv3Bq/APBD9V2ToZdxn9rLMn45nVfl
cNce6X3P+vR+Ev86We+9Pd8bjylzFPVMb1xaN+VKpgWf69OCZnrlSQwP8HwwXYOUpHWlo2uglmsQ
LN06aI31iXwLbuQQUTJYIKeBS0HiQMgHjExLu9hvy8AcA113T3XEoRV39/1v2sF1FxkSlkNRK81U
aZYUkXEIe6CAclQavoSp5k75VJEZPc2wj89wtzyEOfXSwaeVVFw8msZVPecg5NRU+18tWqkcqA2t
WP+CRwKMUaYqXZCefLmLZKAfCMnZkUyLq4FSHbsmXQkzGMvZq2YGShFhOXzsQ252UswkA3tjYFrN
Um+jvbbotZlKq8zi+A+qYlph6ECQkYM+Dkbba3U376YyJbAZWHJ0GF6lCT6L3WErgabgMrUrq04z
unoRnI+Onb/EsMuZNaWb5LTQSW9bunTB+RSa3ewg+ej3DF7SBrU0Oxxixxij47jqs+khmxbqDCut
ZHQVEKCHTzsP7CGgjRufXAMBFcVyGGA+lriU1iJTOGHciioxWtAHv4BAhH3KQfyVYEYKjMt07GxT
dtO94ko0h0cHndPas3BrQUG99xJMsapIsr0mjepmZo1hx2/20+YYdkWEhn7SOWclyDLCkrgC38vr
aBrXRsqb8Nx7vAWVBLcI23OgkawqbPEwfZfR9dT8WvNb8FUaORLm8QFXS+rggnjwmd/7euqrRDot
KCZ+UqwsNNsVHDgOH82vgf2o+JbuwYQoGRrYPh3Emq4sO4VKqvHtVPyaWEFx8PaKc9KcavQaXMfh
wMAXpl+ALhHLeuKrjMQx20EJhaSJRwNGcPAPlivGDvhuxCLlHpGhYhKPryv5wOoMCA0FSHg3qGlf
ZodzlKnz4+idj1HMcZkGcoUV5tQ2yfEDNK71qANMozhHUKb6VDouygks26ckD9tqVlzCcxq0CEkV
Zx9SB/zSvWB3sHYjOhU8DJn+PYPoKuiXpWitOEcYcFkWGQVHIKgjHHKB3MmeSm+VI2q3Z8N89Cu2
wnw/Hx/YnO1dxSS2R+6p26iBXgY1MxfcpTZC46t3P484a4CiYw+gtOrFdzgIdzM6BNKLeWe8kUtp
1XMFXmqd8ckRKUYjM4Yy6rOeOzPILg8XVhvKYTC0IRWjc9hHmzYARte8IAZvydPxshuPQOPGbXrx
G6iYzVRHOav2G7Kxk2vdD8BskN7xJ/faZ7077Qza/mgfvpvzPDj4/JBjwC8HH2F5qLXGI5vcALIz
QQZcexxWKtyUYh4bzJ/n9ZqBKebgliSGGN1M20wQP2YeDJ7Nmu1p9jEhOgFneTHFAxPDc2MMW6ZR
OcbC0ZFHvaTpQQfSeCBymG1kp87RXo50jlKfvO3EEj499eeNcQwzhBuhT2OPXDkgdRCji5+JgHWz
HqFSAhOFOkl8Z/O7ukVMJgtQX9i9mzMpAdDIV7RHJUafYv4lL4zxNVeetDbQT+GFUw1lr9o7QEZi
2HTw5USQlwuCH4xOQKDocu6d/J1hDQ2Qenw08tDaf1yUd6N4HAa4vuNMHVTHKt7LlkGEvHdayNq5
gm6RBHKTwklRlBsJpybaWz8UT9eU/tM4SU57g+JJOTl0t9TGScgDeteCy9e7ZuklqW8efPqKpDIa
8ELLPUyCTjx6538IO6+muLFuDf8iVSmHW+WO0DRg4EZljK2cs379eeSrOf6mxlUeD+PBjVq9tfda
b1pj5dRMEu9cS/Da3o2IzSaZEyUoA3CLg9Da+YN0V6GgaPVhqGYfCPa/287fGtf/uvw/8FeKZWmG
vf19+RbK4NntBq+I6FK8EqUPpvGIrdph16uALASb2GQEa6qTKi7rYCbi9mn8NEnc/iv0uf/k/7qy
P4DZsS1HTdK4MjFi1CikijsAzJrOztZENr0XGJSEKnX/5aSJ22Ae/d0mr6gWVCdB9MDvxF397cr+
V1i6t+oaOX+kEoCk/4bO/gkSGOmkWSlXlnACIQRFQ/XWf6++xNfi2WREabGPDDN/WTKaqvHD+iR3
T/nUUaASTE+w1Cc3c2KiSGxnRBZepKP6gKcpIm57eMp/sHdeiC8PCCldXoqbjBZiT6ERP/cgufRe
fvvvBWD+Kwj5jzfzx21etsocB6GR7qluz3zisi0mTr2Pf4UasE1m0inOfO0YS2O6dKZ5chHrU7ec
svzc5ed5r0/YqYIuDmhgYzEcwaet67ZdiwhVw1VrL718k+UdEV7lIMchUXhaE5pMQhmRJvk7TlSF
lRLqaO0Tl6U/K+xSDAMlW/aB1l7t3Eo+Aia2YzCufkOiwRjwtRFR2wTC+jCIl2p7ELawouKMXb31
NADbymWDhrjgTB0Wr4SBt8JMCQrUhohPELRuTh758+2/b+dvDuV/Vu0/bucfgP0sbqslJjWM5A95
duXeJ2HRnG2IDHUkRjv/EQlO81ck8l8xePRoCEwQViH+4ln6x4rU9brMuhyEQpHdoruQ6UsHVqSu
/n1q3DRmtKVtoOVlIBzKbUITQQX2muwvm4n0b2uJQaMac8FFA5HSH4C2aiWRVZmsJZVRe6RgT7bK
84eBgVA6waaIM9mdCT9AHbfzXv5f7v1vicefN/+fP/8PzJooUCFqNTC0Btv+uqOvbyxNVaOx8KY4
UGf0H8Qlu/mvAlcGujycF/GxkU9zEyZGaLVuoTj16iEsAMZZkJ31hF/SzJupQ4MLQ8yuXqUuX2ho
pwtX/c6XiRVWVkhnpKWeyPuFhCSfXb+0+ZWI8Xh8KMZHdbw09VFJHubx1qfIRuwkcRbd7ZmyEXlp
4WsIXJN9UULrJrDQcPAXKz1Q5hpUugaKtmOWI3865cIhYxh9GdSYjFS4O9eofctC95wGgujOclgR
DC6cFNMrI7qlQGLW0/IbcFU8ECMBdTfDRLJApcHK99+zNbBGr5L8sTz89yfyv/kQ7JT//ED+WJf1
sBnzurAuI8XfFh/guzjPJC2iMUc8DwREenrlcSpGTN9EXADgQV75YHeWm9J5KYAdLo0exFY2QRc4
QwQM7JnELdbh0HrbE+PfC4b+4Wc3XRJdt8ibVH8xqN+cLQvz1Td7b9RsfXKL3DcAcdQgxdGhH6OK
kv486Y+69cwCkAnbH67Mev/vGyD9b+D3fgd29hoq28Lk/gcclS5NJ/VzBo2CFukAy9OToCj5TR+i
TNLeljcODGJribX8mMhewQeiu1UfzjSElrMNnsjtITh68wui9zvqWL+BQ1DcuiaYxRtFu/8kHRZJ
Z0O0GccEM3VYFHgbSjd/aRmnRTw6uzrx9e1L2firfBrWcyIAVhxoC6hGs80zwVwZ3Fc4quDmii2R
j0nVT/C/sXcSykdU+ZHmYI+8spWMCO7wD4+kKErMIQqNT0LVxsuwISOxtyosLySdEEFTk1pE4vGt
Lp35AMC4eSSIDU7ytH2f0ebOCHybC8BE0Ycq/i7FrtCE0aFWdvkgvG+ZJ+3pqnpsE1RJLAE/RHjd
iOOImf1jeFSv1cf8MB2Xbx1Rozi0IM0GopQGu/3Jj45fSMuxPMgQkbT+2pUND37buK4IBl8xR3JX
SbQZgJf82A8LuFJU71TswkGhm7pnwitGLfUlWd87Y28sBp5KpghhsPib5/W3KPd/Nq1/rBD5/+/d
hIDU6irlHMDMtzadhGiicod+rdKZZGcZEBE4moCiw8EMHR/nKeyqg5axvp2u8fLM7Zg+/SVoLhmh
7AY0oWnliGxV9NNoUSnVJNuie+TkBbsHi2psFTsFEnfxL7Wwqu/P8/++F44/tMeyhWfz/7+XQlo2
Sdo4/WYxmLWTmR5AVePvveEaXSgzpiL2+uyQlq5aehEwIPnx0jEtA7Nyazmc+ofB8GKJwxskzauq
c9N7bN2UflXps28bxEyuTvKcQRu3F9O6yuKFyc00b08b5kXgEmgK0qsMNyZmvPLIAcdTrv5KgLbk
WwtcTXCL5lfdZZQurXRJjVOq3CSwju5St9dKPVtjoMEYJ0gEHYlxCZqHzqczw7TekT8kQ2tz7eHb
mTJVgJvOH2g6E44AcJDeZfTGRLUBBrX5je6ZI1CHp0VB/DHcs8kRCUg2XR2XnHQgph9SFHz/aYts
aa92HG0/lBEC2cYPCfJHChsrZD1wis+6D5oJBhyXBxjAEntE4yubKy9BX58T7RKNl0y79Nk1F5At
aU5JIY/WEbNP5Gzn6Y3UKk7kvNy5B+LFcuZzglkmvLbTEoJF8CIjlnQ71/20vSbWgbe98r6Q4y/u
/GnhCdp8cB7g/+XSr+6kIYR0I/ycHUpgV2HjJi7mqSNsq7FL2vnEl34wpEBFXMkmzQwAPI5whILT
qzZ3dXkcf6kkcDNo5EN40pijHjnE4cEat+QLq4HIEC0KCMuOaYgUdGqBiYVWck2iYIAvFNqBMGHz
Un3e6JAeauMw62FWnQYozcSVv9cv0gfS8TKQrUvbH0VOntzP+yNfz+3BWA+pcZClc+vyQr3MCuFI
TwC5kE8clOqqpYdmuwyY+SIXFKTD3wb9T+arYMuMvVjdDXyNoWt0aZHHCV5Q3CnugKrZgHj1agbj
fkGuIP/P5HDnwhu6O0+Sgpy9MHK1LIiAcmB7cZHCl5t+pB/NNrDiUJBOWxas1WFdd6kLB3UcORXz
wEbfHKEqHAlqN6gjprD4M7semWzzrrgziAcuvBgQoQ62zasxgwETE+cCuMeEIbwJ18lAx/fNkp6H
zhe2A1DcVnocn/F7ir5F2/VIBe4y6A4cQkkg9mHMh156k45citE0to5WGYKA60FmMgKX2QrNgfBI
Nb6aB7U76GYw96BaTvzGGTfglUMwpO6wqMVaQAv8RXp9x+aPN5iGfrUNbR81xFaG2MfAWLu6AvLL
1cnPLYPEGFCj7HGnIDmQfzGC5y9G0+RfM75hite35AO9JpFaanuQnzVG6Ek8Fvby1BY7UNi6ohmg
BWm1n1DP7eSYbKe75podwRnNJ1F0heRQPySQqwAtYGgVwNat+jkEAnnJ8b36GEP5cyQplJjQzyGo
mHP1M7rKpzynRvOM9zYkjphNAHk5IANTd2hKAfhgkBZbnoKiI/jLKX4mdvTZHVeRp3z/SKc5mJjO
wjSf5pxmD0J6SrLrqF6i/mqJp2h45E/i5C+Vsb53Hf+7L5uGrOCkI6/rjyaPiJ1VbNdIvMO/Uxnd
9aCAteUsU5/02tOvnfiqFu7yJjvZ2TDCfagn9SjcqiMTkRUgFtWGY4s7g/pLsI3qGjHskza3PPaH
nkpABS7MSVZmtqZ0kknJ6t97ZhdoqFnsErHd6EcYkX41r8UTmLUJgPNCOjpxe37/Lfe5yShFK/Sb
OX6e/67A/lXxakgW3i5DUkzM+v//SBKLxpo7nSPJqmwF2P6cvipsj6WXl+6iUgbYOp8dTxYLjKXL
hBRGSLyWqQODxt6IaxdNxbTz2Iq1gw0aDCbrfrVJrc/0k3ZjKOyABROZi+kA3av4bxW7JmF5dPu/
wTX/Kpf757v5o71UpaIY04YOq7E4PpxGdsGchNLJ7tYHTZ4p2esP+ix5Aguxzb/9+H91M7CICGIg
KIQQ5j9qFU3pB21RqVVEMupl1PMXYyAL/FCYoSQc9eZRUc6FddCbK+ovNfZRAsjmWbP8KX+YjKO1
nCFxdOFpIXy6QP9uZ4MfWYeewRfJZZKPSX4orUMtXNb6QYsTx5he5Pa2MGsJGLR2N35H8gWAPFzz
5TwND31x0eujOv9l8AXxDf/yxFDFKAY6c+xdv1vdf3TUUpZrSyvm4p0Y1UeO/n7wFTVBdMo5Yucn
ywzz/ehmAlfuoEpLzI8F7T6p6A/GYDfNQZoemSt9rH/Wt7k5o4oZf9IJ1vjr8pfxRbiOc2geCj/+
oDQXMLfB5lOs7VMq6o8o2wVV+U+OzIZkC74n3yfr8BkjjHga4zC+tZwhjxw3bcC4NvuHmAXU9zOi
sW9bG1Ary+9b2HwqbSCNv8zn+DZmQesQd16zKlzp01LCwhfjn9tyluTQ+s4mn4FWEOMukAnw/GM8
D7+s1SuL2h6NsPmlsaGOuOx+1Msp+mGVWPF04QVKQ/oOSlwLrnSx8mCEFN2ep/VmhrX50QEfm0ep
8XPtBUymTM7LTzpScfsZ9fQBOXM4m6D9Zr1bGDTUEcgxs42vnszCOJw/iU4hgfql2OWnpnFs7z3j
CQnlc+JP2XA69Yc+f5gd5FTu8/fq8iQy29nCAEVu1hIIp1i0i7dJP7OIOEUHpmvMjjD9BfCQlX8r
eE0TKa2s8lQQUvr/d5fBmPpEn0p428RpOFxW/TmhAF1dPQsHI+y3cEDZIoaUocg3I5Ljcwonaq+9
+4XO2FJfXY9gwut8qLZz0YRVHyzNQd2OeXJQm3O/nxz2CuWxd3hd5NdIkbBZrsf+ozScRvRXeJI7
66czjz01QPYmaAeTlt561pmItD3LebBe+jxAG4YmQUYHpju7pMRDaCvCrejETQNxGN/Eyt3iM6IR
Ok+e2AHpo9/dRQv+KECxIH6HswYHnICVLKe9Thu+LA4wm6ejrnY6XF7fRVIXL8x8+CqJ2WdQ7uP6
0r1X8Ulx11ekFIoekFaKLI9aUKhuxiej+vAbwg61d0PyesbMfAcnEyIErg9QH2kOQ+NrFvJby+vz
JxViwhVpC984dVabUVugld4oHHt0ON8j8tg0XD5nkl9Q4C0Xkds1+6pxwQRVbWgp7Qxa7m4tZEyA
r1JFqif+BvyGmjDWcX5ghemQ4cwXUC7rudhe+oM+hNN3TGWlj2mngsru7fhd+y5i5KIzODbSAUFw
MvyoUKemDrRjqZ4N+QiQj0NGdaBbtaC71oelCMUoAJLmBSw50Db0p7ccuFIPZO3QwfnlNpU2FJE5
njbc+B2Zqe236idE3k/hbNVniwzsbzvJQ6vt9PkN29roy9fYj7DIUnNCl7qr3X7rYFP8svvLQUqy
/r9tif9Y639QBXkbiVJaLeI9nflsz33zqEUPbXzLr3XvN1aALFnLzmN2KDPaPg+cDDGSDMxFcJOE
/8GbTYcx2JRKNeIH2e0rL6ZBi6CIQ8MMq4TwlUU9CyDJZ627LM0D/ZkqUO2f+t5PvnhogE307ICw
6hEF1ETO38+WgR7dwzr6EjEdqm8aLuqGDpaaKJflOV+ei/KmlLehvDVd0JBR9NIwbXVxkshf06PS
HCr9IWdMYkEsj1PoD9P8OOtXxTziAflM3gom6fjRu8EOhwAL9wFkDqEkhNaPoUqQGqWDdbAQb1W2
RBDxqRlDDGSLwFHl8V6RbBadR9tYfOkFRjQUcS5G3AXcsdkFPoiisySoJodnaJEdMQ8W44gjJ+k8
a/vKW99idBtDR0w3eesy5hXBZAVd4htPVLtL45aEfsAbbUHxRvEOH7ot4UyC4juDJZjqXh7oXdKw
4k/I8RLcFYoP0R0xK4gbmpCdJ8KqU7jT8+cnOT7AISAnF9rKFf0YiTRfuPkI+UFhTnF+TvQAR2mR
+c/G5Pc9ezbltL+d8CXu3R1FNMwMDXi1K8usT8gCPqu0ua4y86ZjEJpqF8yIV/1zDBvVW8XARTc7
50cxQjD1vJhByqqhOWDi23xamksH5hk9lBLs5FmtA+RXnLRLtMtKRuVoktkPyLUXYvb2JV8Y1bOh
rc32WZoak3FLl75al4IiDvT8WCReicDhEt1jL6fpoE2EvJfR4bmVGbJbjb2/Fb7M+mEvTIJRt1nV
aXGE1TB+aIS+NE5LUiZt57JDcM2wY8VVFw6CX9AZfWrYowbbtb5MLYCU12iKPwYm3GDCjygKecht
kOWlC0tM84LfGYdIdwHJpcp+zse9UwcuW7Wdcusad2YE3xxQbq7vm+VKhp/VyH4PAnLgI1lL3HwR
ot8uJFpqN8b6mblmFPYS0LOXzgcQInk5GsvZ0I4FxbfuqYankQiDPpOq6sPCeo8eATb/t+83FZnj
eQQb11TWk9cgrUwfYl4Yvo8QECSMnG7crjjQaGIBBybHYjJfjO/UQaU7mTA3HvoNHRkxQdmDK6Pv
Ep0M5iZ2cCNBtMDyzw9b5YIksGVGQJbfCgOhBoWA1znLT0nf+QFSiuGAUSDPoPXZ2SLsfHQmNszd
ROMUrz2xZttB2y5zf1yqR7V8qJgHU4bYxevlWGZuL7n9G2UYmQkTooLIKfOAp0a4xOclt/UfIKLK
Nx0luo8LJ5oOOGtHHoEkpC5t12D7BqwCupzY+Lno46eVJCR1OSV1MD2VXzTY6BllZnpy3E4PLRbQ
t8w8IWXh0CLmmZ8OVI8UycJvGh2T2c3PCt5ldjzJzdQgqVnr+0g3CrN4PmB1B+6uoWQcHYUBczQZ
ASa5+KsXMZDWsBwd5Zq+5EEBPoKwh3wxDmfVq1Y7P3NjTEY1IAYCZ3VqujIibTKU2kDeqLqpMlwO
c2jbCLvxcTDv3LgmO6wE9gzH9bc0XxieFto78xBLj2333MlB1ZwabOT9ockPJP1YaDd6e01dCbkJ
8HPQWJ4a+UQyCKStiG6LntDns+RIo0vfAIsS14QZ/D1mfPuQG+LVd7X2YCF796Wf8Y+0DzaiZHIf
pWnhyclpJGnpK2lPWXYpqqOiHhMxyM3Lop5E/ZB1+Plv8vQod9/MkTIcwDswrEuDH6HzleVb0d30
PIyyg6yhbT/FsS9LAY9xPaNbPtXGLayqp758m82bNl3i7EE0/SGBKHTG6HmZHgzrrDQ+Gqek8dMf
YKV47CIEmwBdOGeIw5Jx9aGJdfIP5pdNzlC6tXkwpNsaXTbxMne3eL1vwmMf2ShV9OaBZQy3iPW+
o9m5rNKT0TyZUUD+FTHKhcM3qXgCJ5ucCObE3tb3vj+a22Ml3zb5pg1PqvaUlXfPjCK6uvsoISZ9
VtMnubt149MmXLfk0E/HpLoX0oFHLWfZ5Ved/Pvy1g9IBe41Cx2pnOiN6WHfDvF/O00HhuUoR/Yn
iWBE43GwiMm+KpI/MTCNbC38+ZIvgtWbt7X7lotPffdtLW6D9bpMt00/R/3jNlzE7lyPfvuZS44B
Gt/YKHnYBuaWZP1HYz5uUTjgBslvvfJQ/m3sq6z8G7lIQgohxarI8FTtj9Z3K5d2lRZhu9comoZj
J1w0rDvAEsmlsAKQ4jXy6OyBldXOp9IG6AUCZjuDh5VQeFX+tATiB2IcrJKK4dEW6ORkPFeDMxPX
SNIMleihxRr3VvzYrmNtbwzDIz29alztrJ0pZxf5cWNFDBB2u6NvA1pDRPzA3aS4b0s3xcIUB5bg
VzykldNiTErRZDMU+Q1sgVJZOpuYuDoXgrGd8SxTINjWCenRUavt9VK/MZjQeOmQmX8l5AQ/6Z/Z
CYF2T5YWwQcpSncUay6Wa1zD4ODRYzmDRXsNbSAEehY0mCMFWjmcrXixdgRyIYaQ+KdhDxMYTNsa
gAINXhrdW0lx5kbM7mN6KoUBKUQI+wl/xqHYODNNAo90gYpot04iDAPWwmAl22BpyAjB8+YvqDcB
R4log+DwHQMUzAskSgRs2uC4dtjF2+GoA7cgHAb7/BGpHGipbEtPWhmApNSzw8rsB3ciL5EHIka7
HBVu9Ksi2I6CRoEO89jfLfgxyFngXYBtKnPpFwhiicaygtrw0LTNlY2ODfFQAjrLZm3ujgLklQhC
ceqJPbK1XVow8bb7ICvDqfY4ezgoMa0TQ8Rdf82AuZkgdtc5b2M4pqAvXAoMlPysJ4I9isk7WVMI
rLMyI4g8Hu0CUPvfaBVR6/9WZP9jlf/BoGwFwbmtlYj3EmgZMY4G9hwYJEVxcoZr59clbgvcN+5K
z1h9kZIcOTwQFqn3Gqve1n5s7O3iIWd0Nw1S4qyP2y+iIlYOs3vX2N0nuw+qih1+JS46tkH5Ys1e
Gm8TnQ4PpkI97Xe7Jv42C2jt/KQKUwnRq5N9GzP6S4rAI1gOOQfpcqTQ2Ex/Ns5ixnAQHhZQYiqa
4RMMI0MepoSt4qjPOtgnEVip1yE6BmI+1DF1EKefPUFOohtFY7vnZY6/GSo2D5zc0yc8gKm4cQzZ
43/bS5cPAS1mDhUaGpUrfiXS/nqb4ctRqBh+G4UzIU3puUoPreqVcVCf6cfo1CS0CPGuOWgmvtHL
CNLQj8N0qAhBqw6NdFITnzF3RBaUwPCdVwk+hLWqXnT1olVn9jb81Nt7lIYmbqDuNBNJOV2a7NTQ
lVU+pJVBeN5smyKlEZmve34OxAGBJjqYdnqaq1Cfz+TS/PdqkeV/JdjJrDZMQ2JunvpnOHFSjGZU
6oJ4r0BGCpsIHGtypCHImB7GPc99aOckDpTsXAA3xZ7ZnwcUgl0IDYc8TzIOan1dmCjIDMHhLNbX
3rpv6UtrXVvrDo9WIJZAfNNcjfqhU85Kfm6mQIJ1JkOIXNAJ8ifQ8psFEQGBk5+E1J8mlBLdt6ym
VUZuejPjQ4+V/SFqroX0SKQts3lRgtQx46+J/8nzXysq2MXHVzCTspez/Xmp9NDQcFtw1zhRkO3Z
EpRg4okM9MuPlkFIgbsMXpSHkH5xFWSyi0aQA3ui5JLdHAlbw4fq4UopNoeqBGndQhhn4k0FU2Kd
bg+Z8WAjE+ZIjJ6i05s/zv15MQ6ZcWiw8uX3bbov04m59Bmb9f5xMpftQaGKvxeANCQXOWbi6nd4
kKkOuvVSyA9y/NKD9Rs/u4JHNNCNLwy4eGK4DKTHKIq19ZndcNgfOY8knZ3PUOyY4DUmy3zv39aE
13Jm2ctuMlSNTaE8hBy/d3xnTx2kOajynS06ZcTGPQpW7LE7PN0xHoj96TuIG6rMJlyADrTAJHI0
fZDHS6IepOGK/GTh1KpOFDB59JDm5wU+VLqYxJg4VLLp9Gglma1sb+J6jtWw/hIJQSG0gawD81qQ
J0oyZv1YQ1AK6YdOsAsDDFq3146Wfmjwa9GqttVjat7b+ktrnvFKyXxvypxrMoIkWLyDaTyKxWOy
PJrFYzWdhOEmbaeY4UL6s6zfx+021ZdePcXWY27cleVRil/n7pfcPer1vZGvlhZOGqDvDfcM4Gt3
1OTHbLjI0gPeDl29LdIVK8cifqujN0weCcKA4abEj0b3vnY/Re05Z/xqcsJ8oCUYLg6qecLiAR8b
KcfFCiNmcsK1oq2XH9PsgnWiNE+0moAJihUm5RnzRV/hED4qxdnEZ9E/J/hEYsiTOy6SnIgl9Tab
pxGjhwS9eJCKc5acRITj1ceg/5q1Z12PYScxtkDn9gwiNxOw7RdFe92qDxMuBb+KpJ5LFj8X3t/i
7rEwnwxiRnFnYBkxT5PwkqrHBVXENqDc53M6DvJjlz8VtIPbyZiC+MS/G/kx2U4CI+XlwBSueYc9
zGt5u8PBLELeBNoC3GcVZDWpoEgN4Md3i1kwl0yeZhqQD87d0Nkz1h0XDrNli7DEVlAcFsw/eFN+
e1Zq/qT2BG0PqKO3l18hS8wNrUnAe95Kf1PPa3mc+gsTm9qHef3Oz8Pgw2xBjDimccrlSz6dk+Ra
YgTRKK+fxgSl4EVOL1P/nGrPffxcVR8d/Fn/LK7fl7SEqHzt15ct/lynz2h6qttfmJHb9DLiiwYS
pDUFjysOXLi1nnCOS8zLtfY7JSvHggDJ/jJMQce9ky/oSBfsQ3VA6tXwvOwzjo4Jxpl4f/P8ahnt
WvroACb13EsHvivBCiTBPAegVfDzentVxiMCHTQArHGMP7L63NcB9eHaXjOUThLn0K2RrqaAouQl
kvCvhLpx4v8WLF0rFKxAwfIOGrt5WeqtfDasOgYB41VS9i9KRn6vzC6XHnThbtJsZt/z9QU3UyQ+
LDiOxGuZXuJ4v+0Nfpz+JnNN272Ir1VL0s3Z6C4Gd4AE3yQgThCJA2tio3w9aAbBBknQsurki9he
BfXVFMMI/Sb58tzD3W4UaoA1xqmWDlr5UcVXfTxzfRs/18Ss/LA2JyKRJewWEjfWrVg+mxczcprZ
xBwSrEUl4K8U/WVuH4fzgJzuO17Q3RtWnLlWYaVzvix8TuIDG3IrXFP1xg/jRdsFoPxgYdMvWOM3
EEAAn3p64mp4xTZ+zoZ9BZVcfftowEG2j+IruWWCGfIp55jHipDr5MWaAYT5CqbIezHH8ygdVDFU
laOOMhPJWHwa5WDuvuBzWvMNAQQ7KsvGUF9Vjrhceqj510Y+R9l9NdFn075n0ac0vkW7Lnf7BgXx
OosfZfKGQWxsH+vui/cwLy8V9hvzba3ouv0+vdQjacbgGwab/rTd+VhtlRjwGjwsb39ypLYbvjx6
aHxvs/mmaT8V8G+JHdmL4v0/0+Rtij+37Rt4VY52YzxuzUMSX2XkK9HLlr+QsDB1z3wGJU1ig+Tw
bV9ufTioZ7O5VtFL22LcRNX1lLIK+PCKb1P6fVJfWREEMeTjWW6uW3ebjbc1fpNIzcrPY3JJhIdY
uPbfZyIalJte3vXoOiq3Tn0F+O265xWrKxQ8td3qzpbbdgRPF3vD78cw6l9AedoXLpVZITzH0xRX
QL/g5LQwBvfDng2qqhn1xOJy0JOzsZK59QtrKr5UmAQB4hl1o9tRYPSBlJ70BloDeIzb5KQANC/k
kCMfSe4jIcTo3yZ8t34u+9SSjYCVmREBJVcZtObZ6E+z6taBdqcLMliKu3kzwA7I78Z0xFmZMUAb
DJBoUtjuT5PBDhGKOod8FAmFIQ7nT5W03caTGR4FLQG8ijxxPk3lYT9jTfpHfIzX1vBWYIrp0C4+
PU6DcxnkMv6+SdgIHxCdbCpFUjhbxzY9Z2XQyeGYBsZ8ntNTk1/kGYToiUnQVfpwyLQPs/0QzPdi
fjWKN35txZsi4R8j83B7mtqAFs1q73oaaJVr6mSSBeJ0qrKw18OJBGo8X48d0oX5qOmH2PQJd3ct
8YZdTjCumXk1hpc0eS2FH5V6EY3XwXjOrV/Z9CWAlQGmDRTACBRThFG0GV969rmQdynfaQf4Vt36
lSw/kvi9YDJ5SkHxWUbUdLuqZ3xXpi9lfdpuKR3qTURhMu8NRE1rCcUh/JK3N7N5KfQPVW0R/lH2
zD+F5L3OfyTzLzW/Ks0xju+N8iKmX4Pyoqr3TnwqtMPWHMXkpxr/MvsPa/KHLpiXm9q+xNnX3L4k
M1UQ/zT9XYU80gDdVvGtNAHggfYvZpbbCQoxIxLsavLN6SCBBuFZ4pK35t6uV1N9qjHTSsjxk+oX
2QURog/hiEsWfC4eA7N5FrOPSXoWmfggvSfSuyDiiAHla7u3WP7VV+8rFBVx6bTVTXwrxashhnnv
xtKVrnR8trajMbrbL4pV3HfpdrKkcMFQRC/3jEC7Ja+T+g8knVDVYnffpETm9X6l3Nb0qRKp90Az
keFctOZxoXazt/oUczxNQdS8KwyMLe8xG6sE8xUYz/Gy274RtkXjk/A7kKUa39IWmQCPevER5wcw
n4F8kydk4VBftO41CX5ED01X0wS+vCjLgWoUtUqVHEdKSiZ9IzvLsL278YjG3C2ZL4CgGzF06YN9
dYwqzE+VcuIvMq2VkXvEkzBTcEDt+1Qoz8r38Vuc4BS4ob3M02AjWFvHn7XDYxnC/vgMqQb8i8mH
5/xJyr31GeR4wjljupT3PfKC1V16/70SUZgjTrJBMCuGw+i79xJJFKU/G+v0Ey4Eu6K4+kWoP8VY
3knTmANFOgjmCUgPt43cMoCI+DeDvBfGfJhO+QPTIgkV1RPXlGKTZW/rHNw5vLGRRPB+D4iLGEAG
EgFaXSGdJdeD3irIkCuz1SAC5/CETehdVXQVkgKlR6k41lAurY0ptOBppZwAKnokFJ8eKGxD+SzL
tvUzfScmY3pFiHzuEAQfCaxKqKb8PDrwgh1JPmBWjvjYf+GUyiCWHsXPiRxZQverfVrjOAd9v4Pl
K2MZXgscXoYn2/Ez8TnMDvgZc/ifVyCmAQubjXMRDrW65Fh7bsJ3kCaR3Svak42MR/lzei3xrh/w
WOmghiSOoVBEnvO0i8mYBqDZkK1ttLP+M0BmSiBgOMD2MiCr95dfAA3RHSATqwicZOvliOKhOz6I
4uxeFQA3QO+WcAR7zM/M3OxxmMX08CdNhlzGAOjiDTW/FTqm2h2awRJqMWBHGM6yBsFCKxh2V4Da
cTg05g7s6BhGCQOUXU3xF+zHcwASlWKfF6/xeso5foXLVJ+MjdQhRADEZ2BWQyvrA/AV3438GK1X
NA4946j6o7BdFIGq3RGlM3g+so0og7PBemtrOpB6uEhHdBEWpXvmySSpAPWVrkDqgcTBJRWHQTzU
6hkpdZYc1i6o38f6UCLP8FsaM5yy+FEiP1lD1QqxjUJ3YHORWrtE5UvCan7WAHHo4ZkCRWU5HlfV
iX+MGCho6r/Pz7EQrM9oXTku8cXILqa4WkNbeGhRXJQIGMMKcRvaH+ZMWM6+iz2NgOsYIRy8tpLh
aq/WbcT7iR6XwFPymznwtP1/8Kb4gjs0cm/gpWAJNDLwdictD0CMkcrYdYYTkDOn+xyuBKzL/k6D
8I5kD/p6sJyCNI8y0HtPx8/Q2CKp1QzMYJ6WyRAMsfFiAyf7cYNDvGCkNvLfEXbDUeJSIm8EQnJ0
7Nz/R9h5LSeubWv4iVSlHG4VyBkDtm8owLYkEKCcnv580/vidHt1de/qvXIbENKYY/xpmJDAPvmO
RzLso6DjvkfLjA3wVXsIOOVByhSsG5rM6zAspoDRuTRqH5uqWtVP7vGRjtqydNVkfsy3lc26qzlh
mvc36sTt42aMycB6PAe8eYB/xtyJwtnQjpV+8mT5V8HNM5RFjuRAY6VoNEuzwSMZPsgq7t0HDnIa
Tn0m43JkbHDQAA8oNnfE2ewHgajGQSX53JY4DiG5MF8jTjiiKKYZffJDxtgvqnSUCVX34EHlv4n0
2+idZ4zKH9WzJtyHamCzn5RveEKLaaYoaSY6BMKiYoNHDCVKEtbgQf3e3VGBmmNu+RtTjOo9nREm
J/I1MIXcifqSQMJHEG9VOg5pzrljeeRSXyfXCjuyOX5mo7s5vLfCLI4vlM/NKxTPsdKBHIy5g0m/
xJJsMxpaqHhmMrtiHgOrHDTRELMFxlGIHDLF0Dny6MZYCI7DGoGSCPhBQvogmp/cPcRNMXS/q3b4
hQcq5z9SZEzUNzdT3FhCkkGOEagaiAyACKMph+fkXghPfIQchWlLG1r3SYZ+B2czgbnw9OT+Qcfz
mheRBROg4BQ5D1N8Lm2PJ18ULov+WsSs+FXNpXVVxdPJmgIWJ1LoTszdBMdsa3tgkwDPrMm1o01X
DRE3XYmgTwbH2sU8Cq4tQQkmC3WkmkuTWExjGVXLOzsVmslTHsZfWD4LtICR0HyTWgYPJ/g6Ym9b
RTD6TNn2vlzFG0IiYQ5ZKrcqvkIk+iDzEwy9CAbBwjl4uYO0fQ5RA68LuaD5iK1BrICWMK1TWKMM
276rFCxok/wcAI1FpaBKhvB6oxmBnYVG41y/JkG1IryJ2wEFIFE6nFBcgQhCDi2n7MPkYbvNbLf6
6DUY6TEHLKg4UQYFX1rIpMD1HpTd+nYdPLfASQCnJ5HeTiIhENX96sYs/rkOzTMNQ4e9mmaOSst6
Ev7awTY1xVsnaROEtrALbe9Zk7BxCzPQVuBnIug2SBZkZcMgVKxUnmkw8sTAF4PbBy8m30F256q8
QH5MNhCnbs+D884lQMmMnoa+APWwtLlNRfgKNM53YFCiEcyLfmOAuJjzW3lOuTtR9Aj37/da4mNC
c8VdmGFxwZCtuwUCFjchzAEPbiqMtcApyXfbhSG6b6AqvVh0VoRiuEJ1Jgm6l/yHTiSYesrdv+/0
bQpXUrscjTxZ/DYnF3rY+yWUMCkgyxBwsip59rne5eq3W/8xthkZFLzAhJAEcerzR/NJUDCVcRI5
QZkOFJRgS/6uTWdGCvM519Sp1cyV29TMsS0FGICvpo/orZP4Ekk0majNqtSmjUX+yVAzFh1Cl2gi
qQNTH9nhjKoctSNJX2AHe7b7azPX6xX/XLmt+Pm6s5axSobjO/sYbF8l7SRaP+J5Wm80DuLrpgUQ
roZkhBFZQSMUoYrCz9mDiE+Lb/QwJ/xHGkSED+lB+Zga/ThXidebSPOonGnO9shT1S/KYmC9oePm
mEtmFjb63E8bv5vXSFYhhUTvSmCrOiEograqcoZ91HhdO4WvxgP3UIbc2CSJxUSr5sDDQDcu3HZR
jNrntEPFiDeuX9yeS63YWMeVBhmbrzmRaVUMZUR0MnUDdWPtc3yJpGS8zMSjo0awJq09y+5r4wYh
hv4eAGpiAJ8A+0hECE5v1eiKGcPipcYk79F+IN5KWrYRKEPSnYkPkMWbBwSmIndbEgukifUuzXtb
CFszNLnJ2BLSc+YHxClDeiQRniQvcLYrJxG2gFbtFlT0jiXx7R5RD5RT3mhYDGm6HdKohUkJ2fKd
B2ksjFl4i7lgPMfWJL8OLSvgyVYQjRJ4Wk4VxqbnRnbWprPWG3TkE4fTimCYZFYrI3oTxo3YGcXF
XJOX1FQcQ12E1nxlIPLBkYISF8hKn9XJxCZOAz+NvNKhprvlFQKTeNvrqGqmDiD5c3Gzx1x9FX0O
Ge5wcqPWWEjmKnJmRj1qntyagwLqhwmNXMxqeg0ph6vw9nJETaRd91G4tZM1x7JJtos9s+319bYo
27Vpzq3byqqWkbVKmvlNP7VPhgDg4Elhzjm00PYlEfYcQa6TrIJS7shtng0yYxZXY4IFyFqJphxJ
zAZxNO16IIPx87huwlmRvCjVMn9uHrdF36yLfgMxIwYaffxoJy0hmsrnU2J45sphCvRrC/Zg02jL
432sa+O0e43qFzNaVs2svy8V9pWZo2Z3fQVclXumJzQfyDTh4pBWeviMSAGAgEsmSAPCGtefCJyg
5bxmXvxmfEUH/YVMBBmlkkuoCJ0AY05Jy1WN8GL+nSZSnD9S5zJOTOzq7FT83vz4i5g51o9KebdT
eRvNXhvWk2mv1f6J3yf2CpyYxErQYUUBrqOGFCeODKYb9O/UNjYkoWuH5gZyQblPkonbsCKYeBdc
PDVmkO/fTWABfSogaO7DIj+5CFwQZBOIQfKBMGzlrHHzOhpo1o9xuxIsq7k5Qkbk4MBGR6+ETbV4
ZJhMWD7hXkGUIuFEJwoPuj7kYGRBBMHY/DVcD5SUBJYk8mt5sw7/irMGsTWwGMzRYwuud6RI01R9
v2EA4hiMiLCsWbG4sRYFUHtuLawNyuqZvuyWYHLSvoSuqNwY54PhXr+M+X1mrTHWGYRt5i6QB2s+
HIgrL2kwDXm0O8fIfRJERRSFbwFFaV5PzB2pi98/pHiTPvOv6vLYW8PmwoSHLQn+CYkUChCaO2jn
Bt0qrBXyBOIfLJGUSTEkOwfQBrU1zUnH5o49DD1BQPi0+B1wmZh5aNA5afgL+gWwAFxcVzQnxPAx
wNKzcIeh2Knh11xGaeY98jcJK6EpRLKjM6c7LudSZyKPdXHp5LtwiYCRdSx/v+f0P/LYFksBxJoU
C8PA78Jo6y6pmdHAY5dwu8j8HvZQ18m4oan2qs51lsYrXkzRfWFYjgbx1TfSoREtwZYQNIC4odTS
AQR5qh+D/EBSRpQeLM9eIl6gLCM/oJnkjA6zwPLjpVQiHCNSciBNr7p//CRYro5W//hMf4r7tH/5
TD+4+STp9PYaxfK2uE4MZ95vNTI6jzEw0vCqB0rIKTkiu7NB78e0tTRi8MlAntSYNGAulnT+ZKwI
HX2xaVgIMHeUyTGdP9JLhw8GVSH+T8KEPuv7sKm8o+NWLyk+rn94gZz/StZxb4gNJrZjOixG+/Ep
omd0NZuuw5LILUIXxL0Hvvmd+MHzziMXcd6y3EyE1vjIWVCskGJC5u7jA08fLAv8hp4hEBHQf0pI
Di4IMpY+RPEDIinQFXjElhrczTdG2gCxbUo73PtKGqTtBduqwx1KAh2wA/N96IYX+WBbLhZgJBgp
rW4GYvH8ULC11gibCSQFlvpucp9uWIyKyK9eCc94Oi4KvZ6wGM0H/rxpHtq29ouoTKMT7TKOMbqO
O1bpzL9diNMv2FjIdgKEuYpH5FlSMR0MJJbYKQH5o6bCZxcZR0dsPv+K2FT/ayfholuqbLKaQiM9
5IcLySmMrLE1LrpEEMW+2eTLkvgXIffG7yHUN2dMGSCXCCgUUUY0goVO+abele81F4WUP4ZS0Jjv
ZPe/39aW+afIREfsFjY11VKN72XNvxwPjmQ/5Udm91tuZINtuD3ZnTO0JkdyM57MIiSfeTm3KHB2
jsifOCGUoQHCEUl22y10/RGktAsQ7tzw7DWu4TszR/PgYxT29t5G99sYlZ6BpSdfW7dZrE1SKBtp
hcCW+ASbdqwZo6tCFa1hJQuMGckpx/3RhKD04RSRMynftypxgLh7G0xppMQOc+TH53aJYDgS08cQ
dEseHvWBuSYI06o86VWkGKaKcOjB6qAejrHt4Y8/CWHnFJZBOTBKnMgaX+NLJWScopiyA+woMmNc
XNdxspB1X3tXV1k4SbLhUYhHoWwQpByMGd5Y4vs47LVDPxYeYFLfcLtZIAc08y7e7ceSPEIO1R3G
m4w9CXy9xJG4x2WVeGROy4qvX6p8LLUBzlZjgzAGjr8+fDoe0PG7dcOBfGGvhSLPIKlhJZCkY/x9
osMqMU6Ju/8BxPO9ZoAuQ4OcdLHyp5vyOaVVpFACT/E6IMn0F+niFonRkmy2dm588IRznF5nXTfG
wssQQ8CcWRzafhizGIjezXYzePJRPmFiegBmI99t93j2Q48jJOSAu/vgeQkOIHz9DQQeeVbukTUM
qpfTp39Fe21d8yAujigcGs8cZ3Pyg5Hm4sknKSBsh1XqGnyRHwq+5CNVxb0Pz4D1GALYcZMfnHCJ
ehV701S/+lnoHQUOTySNk8+Vbw+JEBVIkECaxQGPs2BNZpeOinrOd6KiJRM3TgdGmJFo76vIFbkm
C7ICMK2R6lWvsjln55JtLszpN0gu7B0+xFeEyX9fvvYf5JuRbuPiWugvEmtpI3ydiyagk6gH9wXG
/OaT2+LcfiVTawGngC0HGinUBrzJ6ONZbch1UCfPkYTr0B7L2aDa89DbezUZP5l+CRZONbctD33p
Xm6fuMrtZklq0GXwmIWdcNUc6QNekw/CnXnX3KJkQBNFym/qa5c8DZBysNcBSidrgLIfQXcmtBlU
vQEwq4BmXRmqd4J5doNXZEiGePDaDsigQKXPN3/3a6FeLDp2E1rCoN5fUkzWd0SSTMR897YNSOo/
Lu2r8VqPkfsXGwwAvDGMb+RHyqieRjBw0Vat8IgpxoAmaILU7449F8ByE+5uQX2wzvVB2pthIKFo
Ru7cDsMJ2jwg+duUjGB7rJxb0szU4Dblq2JzbTlunTHR1XW8wz1iyhN6alzjdbjg82UOCqCgVzx8
UNErManVsIZqJS6FG2uIxmmKhl5g0M2wVwLuCwLyddBlQjldaZM4Po9M+Rgme/5gfLXBhWYr0wO6
rjwg/panoJsdQT845m4cdtxt4qZ+NhO+Agwf0ZLAQcjJMR6JM7F1ICaSL28qAoAP5qD1ePEMtGtg
y64Kzze5PklhcbvBc2UmS8BJDbJkcztDsbwxbtqklzyGsi/C+vf6K2+NBrTxnQlvSoRIqu6FIEQ6
BnVQutWsn0j5ItrTG8ar64mUROC1ZNJ/VsBb39Je4AmIkHZ4j/32HRIaSRZbG4SKs2XAR2y0ygbp
UBWqOF6aysEUez3lJ+gPj2YXymQjjfUz/yUWOr9k6cKFh11jUij88gQMQJREiwWBw+mLNIQKx/gU
O7VyGyV7LIN8blEAXGVIN4EWi/2JFHIo7rEzvBDDh00y8wBu6lN1JNmT/iAwTlxpuRyhplKnDHg9
uc9v1SoZibxwQb5AHohIC+XEDi8ZuU06wKuOfRD0lN7I7d95d3UGYjcExuBq93t+Wk2yZThU9kdj
lPCjaG8yt9vmDVc0MD6JHQTKOQbE+j/QURrjiKstgdK6cQfq4EnvvHN5XNKoEjoFXT3mXrkkC1yR
8sX4YqvxDuqFdOEemraBxHbhlzpzjt0VeX4J0DolXkfBDIhmnwuWjcrSx+hI/Of3mqGcrnUL2C33
b6Hf0KIQANAsTcKRPRN8wN2RpkDeCJJvLtFLew3YuHoGjUXX7egLCoBXXoeYHJ1xX5PTHgDK6+w3
gVfBKghSRRJID2xJQCThGTMiBdJ2QmY349XfGwfNFuE1P23ljmyLpX6W7vxvteUvjUMjR9frMXOQ
ZB8Dxdxha+kvPLgk22DUak4xZi9HlCjUQdREGQXNccyTLCRkZ8qILQWikkPTZWRaV8A57c5URl3Q
BE/S2xDWfPVIH2JPLFjGKpPCbLyyDIbppvHlIFywOm0JKdpuuY3J0KDOxSQUahyQR9xoPtCG45aD
pHaFekRs8whJZGIlTED6EIMtHYx8Cjm9RBD3Quz46H1iEQakH8ByDm8Mu+wjxYyszvFZHhlPhgUx
mRs4ZJQiNCnot0gOxuEL7so+Qvw4D9DtCQcBu5PCcCwD9L3jQ7mhsyLvKmgN4Aa3PeeMLmTAwZs4
g6c6Jf5CIpVjjThga3CXYG/Dp+81dnCMJlxLE7gTjyVFzRHPFfTb9WQtbhPq6jvM0PPlHg3xoBQk
DLn5mvtMP4Nb8qyC1maYRlFpNizkNnZEJmoDMXsCTnV+sr5fjOEdCxT8ivim6GhKHjhsHOxBHqED
pxPqohF+0mRZnnm9kTFCK5AM+CKYzos+0KM5ztZngF2LQVJznUuO6kYG5Q+Qac9V8GrWQbNWNoT5
YQTiDzRRd2mEXhEdhmlgGx3YhFO57aifMMQ+UWx5qMv9+3vzLqKKU/exLJ0X9SVcAfHv0hZu3E1d
TRiob9OWsZZISDg5vyMo5AxqsVDm9ae0OtaD4+a2vV/anfhx9B2Sd75/XtPRHQricdDpP8ia+bwe
CI0cPD864oFCiFJtw3RJdDmqYfoZZmkl+8w0n3WjZLZic5RJKt05NjYQMlDn8I8807gwMgJgkIun
ZA7uqxdlTu2U/PgCO6qA+PMVurg/0gVFkIKwaffFihOHtAyTHeiU0oeJmih4IHQW9pPwtiHoE+cq
Zo6uWsSqB0SygzlnEx0ESWC8Sc8BpiuIZ7c5S+wnGV1xRuucS+j/aeUsvFRBaWyBB++DZgq0bBrY
iycxZRddBMRu+J7PQ2vIPyj7FzmbCMZKn0J1Of2wityHfWh3zTIF28Yskdz3TvIBY6/8Y6JW9T9W
EIzTuqk4pq79RKbUMLI7o5X7bbskfeLuI++Jxjyg/awi94eJEpCKHRGg8S4By+x/cJOxDVH5al3U
YWIE5lBOfEoO8ZpUlQ5fD1yHOQxbnp/43YDlJ9Uc/v3cLbAgfFX7XOP38JnYIUesTrdAxNjed5g0
9duQiDeaqJhGbFw6fsOxP5beccOjZEpcaU2/ThPJasGBBZeI4G98XFEuEJQsUw68FQ8oXQ3HP0LM
g/l2e49Hz6A4dwfYqHxgbbsOAo5IGJeF8yv8Jkw6xBnaQ40UMDztKluXWwBKLzu0S54wmlMWF07B
6dQ9hlKhSlrmTBMb7ZzizSKoAr7Qsz8b3NoEWgE9fWV0gZjPSkpMiovBwOvxGFlUlxPq+eYCXYwr
fQ93zJu80gftyy91cEEh3bO6lCOez7+5TeKRNiWMILvEL2Qr5ZN6B+mETJDPTsiiIgXWnn9OwGK9
BkTC7gSqob4KWxh75iVQM8qWjzPjuQzrKVQ9OYz3JQlU16ChbStYH4yw6qJynicePB/kDpeUosYl
pfgh1O54aLCSPgMimVs+EgrnhjhvclbIR2XNxKA5Z1NqG89dYrLZ06tND8EyXQKEjbbaEbIsn423
unWjNUh/9xQI+9/PPvz9fzr7frlzBczyy9lXRlLRdrWJmI8tXhqRzx4R29wHDAxTgPstdbF8YRLR
YeRP2R6RMrMx+l7HzU42N9+XPblNbxB+E34rMwbH4JEZClI/DHL4U3tDjqgRn67Em8cMnNqZmknr
GV4t2ihW8TGxKpv2LHn99D4HUgVsz4bdW+jsw9sinULeP0ZKNTAbzxUReovyiCFz+4QCm/QLUYhZ
wa0PVUnctCi4dbQNHj0NOcS0Zpi1/ccoPxALnE4onrc5YrqXZGp/YBrlGWJXJvX7aqOzI3pPTFrO
wW48hmPuQY3eUTgoOZHbM5NbuFYxO4ozcsjRaKez75PS1V+qV7SOOQkxbqb6KXMUVqRk0eZ02uPk
q2vw+vnX5eVGAstbOHd2HF1Am9aeiO+e057HihUp0ptpLomZKJaJg+ERh/CNBdKZMWbl9G0aGVvo
bOdNVEr+fxB/vi8JVYB4bz2q3pw8QXtg+d1BAm6koxeZ1Er8QQOjkE+DYMEOCh0uxqnRkVD9KcAV
8gWslvpSiUZkSF6DAtsDP4crTH41Jdqtjr4oyTuZFYlnBoknPzfdIVNAcoDKpnFV0ps2PAx/vy2N
P9ZT1dEM1vBZjv5db3+5K6VK6pOiQ2KKXPCCuBsQv11yaKgLNgo9VqCkNMNjDR4eb1oxJsHqlVS+
mG7WvZLRoBFz5LOioWyG9zUtSrfa3F90lqLCC7yBuQIyX90yIE3djEQGvXUbw7N1zhjeV5w9HZFu
ggtjTerh759M+8Mn02TDcVSMLpoIZvn9eSuu5lXO+2e/BT3mDUuhL58Y9xnzm9yV0OkKTkJnhsc2
QRUG8X/Nt+YLeLxCe8/BLMJKsIzBSnMqI04zTBe2CHsbssC/v1f1T1EJUC0y0TGOaVqm8jOItAtz
1bJ5s0QlHB3vGm7smMVJNBN+f1HyoHy1QBq4V8FgdUI7ylV3d6NdzM6okc6ARSf0GvbLFk2C5T9P
eP8KssGIGQ4hOWoX6TfrFNC2GzB2CLD6Hc0rPVzJ9ehGiRkg4s7L8cN55zhsp4Q1KrbLYdiParZ9
QKT0IyefkRnaSOMIS+eDKKrgrvs6KZzwJGdrVK2BwCg4JAzynKPBZXwmavGQXUiyQKt36hfYqp0T
p0hVjR8nocw6dbP2CwFE6EXw2qJ4YWt2m5F5OE6ZqLT1c2zTWiAJgQOCvkcFgSIpcDbymHNqwT0G
gIXU6NG7fDUT5H5kdK2r12rWoe2dkveIuOazOOfsdV4+t9yOT5qfJz+G1u0i1o1OmJ2/WXgELzmD
PLRIsiGQLP0yq1GILMgPdzhdgGq4pUFOfOQX0Jo2AkC0Fx7onZdxwc74eNn8OW03TLq8gxeNpAda
3tGT1Fo/WVQDTub8AO655XM5cwQpbAAJniyHIKUFYQY3HAZQMp0ZhRGD3l4ZBnmnfkET5rEWAREh
whcSc4jAaSYQfs8rkuuhY3/S/mu0G6T0bPDa8bHZEo9ayL+nW8JdZbCQ4ot0xOQ1+4eXTP/veSZo
AYXYXkEUwhT+/nxJd6kxOutRilDr3hH9PfggyEudDNrIZzUjdBs8AMEJjD+s5Az3t1Piq+N4br+Q
4maxogy6TZRkN3viDvbwrUJ80va2hJJwsxNlSKYicOkXGCjhbgys/Q7gkemmY/qx/vEQ/uEZFB/I
YHuV45gygcS/fyD7kYVZ9JDLbfZV7JsTbe6ncag+H6hrS5GzpH5ng+ov1js14vnSnqqPZmuen9z3
tHAXqgrm3B7n7fC+LN/Vg/Py9yph/vmK//8b/FEk9K6om/Cm4NlmAbHYtCDSx3KyVTMPRhP+xOFg
1cRmHQK+QCUHdBfJiwE4QwAHwwMMGJUi4Mzl6WeFMPu61I8yn1UXUBjIJBSmDIzcktJXoPOVgCny
oyKhCwS64W+VU8kio7fs7fbabDv6KUVwL0ijIEjgYZ4sXPtkGIA3EQJapPix//dLYFgiM+YHgkCh
JC0UZ7eu/w9h+OW8yhpTlWtd6rYcTy0JrPKgfD2uodINPswiZOcZm+hvosOXT69ItfMAmz+TtzEC
L24/6J/yp2smW8DAVWUJsy42k3ihs7W++2JQUF5pqrL9c0GSCbNc7nd7bGz4iCdkY1wgtaAnMqRk
Cw4PwpbcjiJAHgi8XRFExLoMboSKDggbJVGk2tMujNvXI5E2Fa2D8QprD8LNjJJ5ID8LWnvc4UCj
vU0cl6diuWk1/nR9YS8m44ddeHL7ThiqRo7pnUnjuZDSed1swTuKjWPtKmy31lCeSOwUOjQJKl0v
Dzelca66sTToZA8ZmVGPe1Qhn8jjyg3yigqPNyM1UYpEX5CaBQU+yvZdgPJx8ZhlBg0miPH1rUYi
eoJ8rS8sHswO0Th9IeBThpdZwtjD9yODZUWuPbkOpANnCedoFb3Exe5hjo1swj4o05MJ8f4Etqin
2qE9sCyOTTxv1dy64mP3MCYzAcOdKO5tzWDtszlAouYRmtl45FrSx57VD/NivVvPIPlK9jYdyag+
gCCX0wsTSfiZTGsWBvkdkSJEAo5I8z8QbtaPsDmIs4hTaBTvrmQMZ+Onw9LPbGZ5VxvoQlTdZCot
tHNfe8lWH3N4OHMMH+mUBjedWpiLTbHhNvzeR18ezA/n6qkr0IliZyD0BYg/aIf8jZ5iyWHAs0Wf
zBCXnMvz9cCng1ZMvyhjLOPpXfRWPF4XdjzPGZSMjbMrv266V6/ZX4LgLZ883sOtE4sVKUx//uOT
76UVCntHuF2kaYZghwee3OSrVw4bQkb9foHZex1uk+uQBjxIpgmIxd5ayygGXAI/4ngKqBew7G4R
frYbeJ4EjcMLW0wXPTs+AgCFqbxBLYH9yXdEECdEDJ20eZ0hmkMwZS/LPZH54JmGym4qzPgQsI21
i7M5gyuvxq6YOp9FZy72TRryklizcx6eYnIzR8bCZNrtF1ST44AqM+IildNkGr/wDRz4wsg4KRCo
F4EzBK/GYA6+kb3Q3DuTdE8uEZEDZ5Xw5Wpwcz5AuY+XPOB7oyV7YeRjgwPoFRDyhlOT49NiIc0e
1mmekyLoc2g2IhN6VwplO/kD1czeoh5wGvAqF/HVy3PMzTC2p6wgJ7NVXZiYZNbFVJqaQ3qwQUEu
/qCAYl7lE7KYNiLbMyftYR5ulRU/uPFUZ4AqnegeMu2AxvmqYmrg0FzAfkKQL4HE+StiIpspMmS6
ejaHCe4NgpxsJUzMHj0Cut0pBxxjqXEiHAdZL0VWvxwH5htJOkS5JxvG4nRPqNiUSaOjdSUR6OHB
xSWrZAZEg6gIza+PoCu+kN9MP1R+dmAGcyHtRUqFsxlMHkWi9CJvmLzY1WePwH1Q604B9bg6EqG4
0qRfS9cRKrRqLE8tIq1ZJ+JVZFeao8flSNTC1YeVqG8B2X86xj1fPYdbbdx0DAuPifn6COzN3yu9
84dCb7AuQzUIh5Yp9D8Ou7Kqnv3jnnZbXZ/m3YLI7xvRfCljSJTslGIOh2U7M6X96nVkw838aGyL
5BI2S/Ijux4H1UGvAQJFRs62vG4eH/gl5Tsw//i4v6PKC9OhIkKyp7bZCjhTNRdkD1+jQWcLMbEk
bdt8L6kiXWpTpW9mfEL1ntsQaQ+HgZdMR92z5Ln9YAHdUMa52q7QbCvsqugmdJpVjZp3eI+EDrXP
FlaDGwLhwZ4FU8YOZCx5LcCfSlKGyXKsVkQhgwBG8fqafH9vNeluPpLTo74n8o0mT5eDXJmyetq1
euDB5HxsuIuu2T+aIOe/khWhO7AdzeSA1RzrB0oRtokW0WKU29pxTZh7lFUE0Xyywo2gRwjU4l2h
KjG5EdIE3fIN2KOo4pdps6fCwxNKZBlzRZh7IbguaQ2w1GBNjOSVD/7EeM8vtfItBAo6Nn1XqkUz
EpHsREY7AlMlIB8ZvUf7hQTf+Yo/pK+IbNyEpQou/Qdaa8S+MqfDe3hBoER5LRgDHOS1qKqgMsS/
Rnl8Q4KGqlvHhiCkHSR56JR6BliHJ0I9WyzLgbJmVmEPEAQADHIIwy22XmtEU/xrb7ku7tffG5ff
Lqz9o102G73ujTClXWaqA79AMifIQh9WFjAH+UH3brZib4TaCsMmZuMc1TN/C9JLBiCGigubd4kT
AkenYwGi3McX1mOwX0oItxRE34x6XCRKJbMSK7ENkjgCFAQpvdBCpnZQskHG2Gn/r3Ui1n9nbT6c
zZit2qahEmz5e+tc3+zSCKV7ubWHwM+hO6fPci4QMZQR+mKAKTqnCnV6KpSBGHpx+g4G14/rB3k3
NeL5Pb+p3kLjkwTH0dKG7uNLW9dfx0u9Ns/6+bm9Tr1yTzTshjGyWznv6gUQZ1G9hS/6oJw7q+5M
gdZ2ys75eq6sk7KjJJsy0i+v/qzXzfJ2AZy+7v5epWyhffrPt2o7qq4T6emQRfH7Bz/SplatkZRb
LfMbKiZa8ICmqlEnLHFVKrzvk+5OmptIpQ/ZSy6viOtnFdGdOCx0k7kIN6Qxh1hSwKnOZO7cqyUE
UIYkhpUIbLbHC3sLcJESqafqPECjqz3AafQk5AItxIsFK4b15ek/UcIUSGjEsjfcJQjxAWhR94n0
atItFgrWoSjIyTBGkEjyYSAl5MCBnQb4bzRaTLKnIfE/2Z6GcpgnSodugbdKXczM5oG1kipLWsXk
lSqDQYXu+h+9/R+iUR3DllWT20d3qPo/FIBh7Ryt3uIJOX5WaLIIPyK/MaJt8e6MIUi5mBhVMcZQ
MPjFMNPxDD+FTobSEq6N92Sfn0rGFDzwzDEzHpWGkcYeGQh7drAY9pklfq3JKSIE+1r6j+L5B8jp
90/wQykXW1ndW3FWbsO7j86a5XojslRaIeWll2azAXsIbATpvSifmSC4qWUN8jO/YwlDMXLCOYlJ
aGuF+AeOaPkABIQb/MhRd/zjcv+BSfn9zf4Yd4/X5pGaHW+2E/qnR+0yPGmOG1NO8m9oLF0BzYLV
hvG2+2zJq0x9lWy5bFd8Ytu5WF/hpVpVW3X2XPVz4u/XiPAY5ych1OMbiyJBXhOy7ibx9u8P3R+Q
9N/f+Y/WoHaSvO4b3rm8pgOpgFxwbNx9eY5ajgWjbvMGw/mSn/NDiZdxc120u/ydRgpX4DeU+ve3
o5g/ioCpqDLbK2CzEesptvpTuppmhlHEdztePdul0C1jUn/NpUF9fFff70g27cXzMdQAe05P5P2s
WhIqRixV7itlvyfTpaDf0Kjf7h3eDoyP0mFsECzDYynySosZOspN1uy0BNrDq2f5R0M+QPX8opg0
1pSZHBU7u1YTgtdY/zM70gnGIzJB4Y3FqJ/MilNGhg65G4XDTjFEdliDkAF51zcyLzvsGmONtYze
8/2+g4fFHFcTkotKamKppMK5pi8tnHxqFQtm/TfIU8QtQDeas9ItUIIFG4ovqnm2FUyyPt6LZxE8
yo1lcTj5GllwuPDO9133YQxNMpY5oOf6tjueBAZ2x/PDMhkKTje+6muJ9+dIi1SFxJvHxZrFgeUp
RnaEmLFopkBmCGAsRBBmv5JU3Y0hdCdEK4h9YTxmH3QDknVgP2UDno9K256R1K9jTwaoJwutxeBO
oi/nguGriIShElg3zSu6WslSPdbouOgf0FoYuCfI9fzXvvif9+5/7pUfJeKuJ3Gu2Fa8ekXcMjYY
RF/I0GidnRMu7OeAbCrbHv7Pk1wuaBkp7680PaCT5TviAVaX/qsQKD86bfGWDKHldBSTwChu5d/P
sLyxk2tVKPFK2VZ75wDfrrMXghH9Vb7cVxBm1Hzi/v7+1PxMhv9+VRUsyzIU9bvR//1V7+bDqJI4
jFeYx2Ase8/cY91Mt046aXZA8Sskw/qpt0WkQjxBlDhCYKmgqboi//FvczgmLXkp3tkCdUUr4R+X
XCa0AFY8YpWlkOyMWCcRP2Cr/HKH6Q0nVHdI31nZisVqlxz3lTn/+2f63pr2SzdgsnpHBwqV6aAd
zfrPlSyqY2P2khqtHtomNbFtTeucXIUVm1gIvhVJq8dPMieIbk2O01QfSnudsttOknaj1CisNmTZ
64+xmbxKx5EckVB9O8vXtZkGf3+j//3KNcNwgG11y+F/8k+okzhHXYpkGxbkC1672xNBX8ok97kN
WkWQEEAgunwiDzvvH6+simPlxzX67aV/FO9HESfPODakZUvH/pxmeKPsYdcFMmpAaUKmGLG+/Qcy
QsbmGr6WFDT8TEjyoI/EkR3nQi5kTyhaKfYXiNSDNbPJWCC9VzikLBNPjI9pMpuCi4EYqb5MdzNA
r8d/W+HEB21zVRvt/fB2IxEHmdGAs9jIhqg+iwGnVnnq9/ErNtCnBs/oYgDH1awqPqZuEAnrvcPG
hBiwgx4lRFAQ4xjkOwWXKdt+0AQRuVuebAVUFNcgIqABEymmMDGd53gOOaD8+iumDu/DVTGG/V7c
IPdlYezc0MzcBpfJbpp7U9bT5p7Pzmr3voVR9QFnkOcSfxFkDDZ0d//6ckSH9eO7YeyzTQZuHkrr
e1fhL+Bq8VDrVK5vzjJly2R0yhGVs9pest5TiehFTJSxsdLuLI0gCs1466lI2CZkDNb/uEn+U5E0
UzEc8SSZlmbqyo9OMDLL+GbkkbOsZLy9KpV7bmZ7w/xstLkd729yTpADBrP0s6qCynz/+8v/mNR4
in9/9R8l+lbk17bXY2eZ47hhVTaNt0gYytkfjxI2Xvz91X72Yd8vZxHgKFuKAZ2iiYvxy0XXOt14
9OXTXpJMhxysroLSnEsPg3MUuxUNa43uCl9nOukJUcQg20/KbEIEeUhEEMY2teUA/4rvaADv6TA3
jemxZqN2l02uRhcUNonlDu60aw3Z7qX9JHysO4awo/Weq1N+1eQ+S4rnIHaVXwkD/PvH++/jbuqq
+HgqHgZZsX5czDJr26y43qxlXJ24mMdmDUoYye9JN/n7Cyk/+RtxIQ3oKIdQQ1vU4R9D6CNNpGuS
KfryCt+1YvtHhVTy694HxK3DzCC0xGNwY/trKZZjsO4CVSjierpezJ2g8ARZ9v4R2AXZO8EUW/n/
KDvT3ma1Kwr/IiTm4auNwTOxHSdxvqCMTGY0GPCv70OqSnmdKFbVqu29vfdiGzhnn73XehZaPlRR
zFKBM6MjYgB3L/XOeZ5+yB/ojgAKheYIJjNLCuc1U7NPjR3181Aa8iuRGJfP6l32yiGlvstZqvBH
DBYwGnrHqYkAr1/5mElDKHsAxgchE/0NEHrCynxE7snJbUUFEnnHl2yNebj26lfAf5CI+SL+hkEp
3slylC/85/6F9A9rgSWZ9OL8US7R/PSf1PJ0BkFdsCJyhKPlRfM/uiterA8Dwv1InTFIwmLmAVQd
Jq/EkcN6RVBNI3d1/GDucKHNSnYBehnsAP6JcpRRk/v3bZOvGk5fd02WFIP90jJwfsn/Pv6iUgQc
Qi6qFyDR1InuGPdzJtcMD5FhocVmgTZjeyhJcO70b0TcC8HG4nw4yNtvHOCMXxYeRk440Bgu4XW6
LoWKk14UbX5UvOMM3sSscqiUXd7Ee7BUo2QI5aCMj7bCUpyGbj7RH8Jldq/Ss/aiLcH0YwO1WXwX
LhGiOO2+W+gHTv4bo7fpyy4anO1MEXf5k7ANvXQG+SAakeHpv3UPgOLu/DdlfFrqOCiE+XHVzDRX
mYBFX4QTeUG39e7IqOjvH/+XlU6DBKqpKo2boXnz729vhaezZFSa7JWkGzUvPSeoCvjTBY/XzEpu
FB3D6/fv5sKF2FlkHUkGm8zQQ/q2zsWqJLSZUYleepwzWpE9U/igh9+Hz4hdgvRGLfbzqxkaNQ7J
VYosore4KmrjOJL5ZqnokZBpivM6XcFBbhFTiowvpMuNVW5Yxa6/m6GousnuSbjIdT2liFkhyYkm
elhPM0o5/0ws2UpGEf73DVNvXejqjrWtEtd1yIXaDpjp0FjjmcRQd2Klz8CojFJMPC+C6SjZLG7W
ar4s82VBAADSLtPpkclC1UK9JBGPB0J9HL4kdN9mgDKIf/LrEf1UfOlsOqwVLDXsQhHqORYCAtek
RTeUqgxMJ0Rk18307++m/aw+0BJ8+xGv1u80Qh3OEiF6SHVoHQbitKcXsRmoY1PxIY9WKaTuTwjE
CI4VyrbEbo9uEBNzRENZuk/VHbawHEUKJxkQ491U5BAgEdJgs5hCbVFhn+ZOrM6DJ+OgfJwea15e
Aj4edQZE4q71Z2bi1bS6KrfTdjJm8XV/hkOBXOZGgXPdL2XR46vqqFhJWGN7NId16Nu7UFzy9qw2
teiJD8HCXOmw6lB+BEsNmc6QuEFfuKA8nqJpYyYDMPEtW3E+ZGi9ySfKEs4tUteCLBWEeMk9ua+z
GsuwacfME0jqoKeDsJV51au1z/fYlDmrq+g8k2mxUu5Od0hfojfm9+kBoQx9PtGnLTtmrHNG3ERd
BbzDNu40uxgfXcVWN8NYjSP33/db+fVZ/vYjqP/+CP5FyCtLKEUPVl8nLeV0EV2mdEoq5gFUwSQb
L5EiMbCKF+fgcK7v/AYT4LRTV0q7bBInZpxaUNFMY+xrTOU9AUpHOA0paYgfyR3tru7mIARNBfTq
jTv4tRNcv/EmOhGJR5bz09eL+u0OnoXYUjJVuZBSxnF9maQuSR8lZMKBjjLCwC62zJHVBwNti8K2
XOLdrOnFRGkPS4zw8VHQ3OeINGLkLOZ5ejkzBtg3Mim9R6IoAUaRNrprMnzQGSnF4NbUmTxMf0ye
CwZ1Q9O3t4vzjUX6mg/99WQiA2Q7IPvO0rSrek1uT90pu4gXj5CUYhYfmtYOcZ2zPtCPxKPw4ZsP
xoXsX5gcjgkECSocZ3L3hG83WZf9nDG5eKiB4L8iNvVJ8ZpcPgUGWQAOMPvSkXUq8KNY43sH+4kZ
3x/NJTrdIxrKA2PuI3lnj0SGMgwHcUHMttFOEZNIvLgA6vKJ6pavfz+Hvz2G37/xVR+059Tum9rl
4vnSPIvcQlgyxMtu7X6/7Ec6DQHVEnWeGPNLTfXteWkvLcL1E7sfE3eNoYQSrJJwDUOtRYHt/f2N
JOlnUcU6+e1qVweocyD5XRnD0NZXOo443uNl6Jr4FFCLcaz9ZLinUGCidmPMhj3vPUNh1YySl2YO
0h4dl1JhZ5rQmGGpEY4g/sYMbZhZXe5jBLHotmAKMd6mcswRmsMVA09FCDQTQtxFDlJtw0ILQAup
25jAD3l6CQW11UP4ygaEN5+AkqQdlU/49vVdACZjpEG7AOOCbf81Rbpg2QSfxPU6IAivm8ORx0Nu
HTBwRTugkdBwjs/motgK8+QJOWbwFj8f98zzmi8sij4VDrh945CO+pysVPG4eqdylUvXAMueEzDn
kqNaKlNyr1Qq+/bG0nat1BreIpNBhsa9lpmhKle/f1CXvPd1evEU2a5FNMGLQHdk0z4R5oacFCbL
5lij0R5Iub4tvZ5LmkI2XgIUz3o7RXIL/QenB8EuY4aC/3XA9Fu2ryB5iI9PxMRa6eICyMByyWsx
9aHnBeRKlIcmRbeH2MCaDgsyktbYTFoTpoBz5keUFnp8bwGyJDgGzkZD04E0RIylGF6lSRuRp7w0
6xtH3F96PmxxOkWYaRmSiHPj35W+OOuh0Yl97zFisOhHe8Zd+kkrYVTYxR2E7h0nlg8yWoN5uW9g
pu7BJJnesPW9s0she4n4ZW689lz3Z9HGp9J1FYu9SuF2VZD62ck8BqdL75UTUtLRe6Xz/oXlWdwr
vg0NEePN1HhM3GIifbJATzGvhwwaNt2S6Cryg1bVa/khW5M4OTQaZNchNJ3/3AqIjmqswISeYNSE
2QcSB+v+RLYGnouIzx37cD1lY2OGN2HqjB2iISDJ7T5V2lDwgsw3/NFu8RHETuYCOLRlR5yyOBbF
UiFR1+233XkmDKFI/dZ0xS2pWbptOAxYmy0hJpOAbhHt8lfBwaFOXiZLqoEQYpJDC5kWH8iAI5x1
EJ9GNRlmyeR0o5T75RzFDTdEFM0MRKjprrZ23cgVNWnPvVe84cgVX/IXHdsYvVAJ+BeREDNDnzbi
WHzGWEM4MY5I2nrBCy8GszFKm5bEQ38kR1Og0GcGpqWNe9cYOKM2g6g4diIkfgJAOVsZpqF2Gk5z
8hBJPx44GF5vzMg08hW7NkYsLYiF0Ggc5Tl8R1gsvYcWDPiKIs3Pn2D2A6YLbiPRsSWZGxqXBz9L
TLxc89rTwuhcil2GDwYquhs/k6b/PG8aHDI5gkFSEC3FvNp7gqqOjVTixbCmitO4tUd1S6HAusqz
FJ/XWuWSlEbXMlhln8WCoQ8yCeHs4Ic4fyWlklGnCIC0WFncFlaNyKw2k+fIcYUV2kYEGScgmIM4
slZGKpI4hjqf/j45jbU7cuRm+iexZzz6ymlC2RLvkQaYoUPNq1FxLIz79sEixZvNGtXtYDdRX/xZ
thNZq9ciFHAc0rwVNXlkSyba+TR4VGBis8FgltSZyxGhzE1A/HV2lSFtiawWlHbYUiKCvmwZkGhH
pDFZA5ctFGYgsaCgG6jLfOdgStRl2GI6WDG/EqGyDp+QfzhSE1QSYB54BvCaMKlCosbhhiGTCC/6
A9sKKGJ2IR4Qmjf8UwgUxtOkEbOajKMWL/jAt6zUWd/YIYlH9KPoJ55co7CjzclVgJUN3fD+Awl7
8oFzHE3CYHm5l3fWtj2g+9a1sSrw7UbpPlhFbjk3tu2KVtEjZtJX5AsaDFt+SPr9bJNQHMSRjjrw
NWzAjjqIHFDId8vaM99RLba5ww9wPI3JYWVXVTB/EpO2Z7SlKC+Uvt2rBuDSGMFAKXYMP2iGkHje
YCfv3AzsUGyHrwKqGBS8kFQ+gC+AKsG0F24CjFrEFE3g5LYMoslS3AXPVJJVxOuz1mBqxiRV2YSm
lBlK4pH8xi7uMiWcB9jFdsVGdbJ5sc1n0V33Eq6RlOgYYsEBDTEPtITYQ0G0LGERwq6L8cbsWE2q
bujMKN1Im+uesYJPpD7RLn9hRW/u8Xe7xpzkdRefqZcfIkjl0K+GNHFp3yGr2uCjRDlMi+xDmfWv
qPs24ivnMfZ7fa2hvItB1cE8w7auoalFJDkNpK1aEBk0Dp/jD5R16it+smFcph5MuG71UiNXLN6D
HtPqJWhSGEoIIfulMldnwpZGXVhBrMEmRKTVWEaVi4zjTdj4T8DVlQ9Sc9elA/9Xw1YRuDAfC3F2
atxAmxz1xYkgjDdoXMJefx/uMA8Es/6tNc89RNHWofTIGEUyTNW7vHwO2Iv70x2EJrYBSI93SAM2
jXNciE/mtF5l2+QeqY46U5n5LaUNqIzLKtuAwEZPTS3Mq6kRdxpzYhhQm4TmxR/CrF0U5McMfyxM
034pCNNzP0+xiHZTAkyZg/rK6/kZGCHRa1m5PMVO2zp968C8vIRzPx53CLnoA+yjHfqZeI80OHuz
kJwFdn1gRHMmyw9dPurV12zfkeEHquE5+Dw3mGIQfI9V8g0d9GnIVmEdh2CEp12Hxc2pcBwc3eMK
qu7a38gbjO9AIuLneFq89DvxVSTrnSXJGJcMkOGdrWlbzOig9WtQ3713aXda9HzBGvuSvGBfL5IJ
LU+QrVv9qX45b9CnUx/weHGbkreQHZTDxCJ7KR32xefgAUW4ue+e0q08F7fHweN8mucPBXwyBKEy
HUYbhY0dePFS3CaY5JiG66uQhR+WQPAZckA5ywtk7bxnT7jyV6rmhsHM1OdVMOeMB3V9GwAgWbSL
9sau8FvxbuqWIuqyqlkKSrx/qyWxbg3lnMZwxhTjxUBuz3kpU7dph0tJOIQM5MNpnN0IsDZ+NuoN
k8kP5SqjH5Fm7NVVu65PrCzpPJwbMq+FGqy6MzTFXZIUrpqttW7XpC6so0x9R41WMSCU9C0pPzTQ
M37XE8N0EDYxI8O0PYjCVpH3HWOvclUNqDuny4jMWUF95HCCBP7DYIqXa2T8PinE++rCCrXjgHsv
52drWeP4GNb+bGaNeoOQszU9PCnYBsa8jWah8XqmmZqKbsudVXdH4kCgfdPfIEJlB9opTYBorCQi
sABpxMuY003Fmqbrdyyaljgvu8eUpj9iqbJPbnQGJPFKDDcU/wxVKXsYb9PWvh55KEFZXrKixKAM
9+bhODvvfNbnvZzfsdG2L6dt+DaYJyFpsxEWE1yUCLvwyZa7S3Nnla56OKozPwZTctkoSF4nDSpi
B3m0Rg00BAQYrBs5hBySiVwVA/3gLcaxjqdmbD1TLAqjkwZpclofaXwspHjMHnS6w1c1aaZKbFMG
oBut3AvKZggDA3Y3ewYxOVGoP3E7P2KFzxiGjikDKtXmrUXzyx9eSF3TcJ3YWXQniE78US4SZaZH
G/Ak8TB6YGHAx0cDcqtPqo9+e+NU+7NeN0WR2bqoqromal+njG9H6DhNpFCueULpjlGBU3AQ4qLV
k9IlwSKbhRSaMr40JIQTNVudySpVb93bL/nrv20fk3dDocMraQoTyqszQ637R0M1FWrEnbBoPisa
cfMEi5I0Ehas/gzS3RJjLwKFV0iF+aNmpwsSxuW16HLEs+UNZilxSzlF4WuM0H5G2FJR6FFcHW1z
pbq6e7yHVohJnQ4vEnngGPT/Ea33w9j7TCPTMfmfSPzPo/7TGpGVc1kSboXhpQNXO0nnlIrTDI9e
N142S0Ax9Lzx8JQgsE3nPCX/kyBDqqqBuCMqQCJc3eYo7k+N5wCV/MlpnCgaGXt0PM8I6VRvCAYZ
WBLKSoGqznZl7ROGMdsWDPR9eyethW7Ue5Kr7wrGowEDDubg5VP/Xo+ILRoE93gRhjwEsE0Ie+U7
3yHATa7t+lW1QRsASxeWjL6z52gXOMPTRvD6YSoaUCdW51V3YHG3RLsx5kgSIHi1VCkf5SM0tk/p
jg3feF8wO5OiZaffnd0LDYRyNIW+uNHurVtL89dJ9ef915kqSLLBrPHq/rexabWZKjdeTMyv34m2
AeZs6EJCukPfqaXL4LgiWRrUxUlzzpYnUXoknNQWp/OrxCMQHsI0ovf3LOXPDVWplG007Rn7bCxr
yOXmEdX2fazu87ZFr9nzww8Z4UNT8WC1rLSluS9IAk0HUHNNLWZ6sgyYUflgPS65SYBREngvxJh1
FNfNQ0ay4bH9OGOly5hIxSQvCOFnY2GvfjEVlAUGI77TvqOQzkFbLQSUNciTLbSWRPX2Y5O0Yoj6
6I6bEdCYKpkUQw9jZILl0dpDmG3BO7dnJxLGBTtAS1774FkmVFYYJRAByXMC7WHgDT6g0jsBoArg
W0n4E7GTOpZJ8CcOUyJthS4eVyf0PdihWzAdRoDkoAimCWoL4bI+9h9qWY8ik5I2sKbnULXLy2Ui
FjPsCX8vNF+n0x832UQWg56PIeD1S15e8CTEZdl4dUdCwAPH1eARZCu3sv2UE87QxZocMg2KNUgh
fXnxF5n23OQvR2Vvdcu+XpnFRrY8M2Y1f+xP87MChHIVl0vp8nQu4ShP25Bcz8+ueW6zp5acWv68
sInjRWV45AhW0gxfSmzc6O1+OZ5/fC+kk5w5VWRX16fNtBXLU9KdG8/vp0k0b+mogphk5cdSSsiA
+pmGj5V/kIlYAcwxkrRnGk7G5TVSH/to0cnTy2UF1BkFVamvIA6D/wWWXHXTkCF2vi3BtQifRfJm
RkQ9TcjvgbhfyjfewZvfwvy3UDEFtZeKU9d4xax5EZ4yB3w6rvUv7Fl8cvEuc6gxa7sjLogO06sE
7CqYS9vGuXw2O5qFkWib7HBMy6nwDw0IuZGI6J8oT8JtRgiq+56i8O9n6veF49tvf1VeSVkRGkHZ
Nl67iWcQ9qc9ITV0kWhehOGITZvoGY637wK+2Xn8wUYq33yuh67j9f1HYG1oomJx+62rqZOfVEGr
9nnj0ePVefUf8VDGT8OTTeTmc/6YfmIiVpEU4C03ClB0ZB9i6x0Qbporn1eXs6Py2vG+Z2M5HtzR
4YOEnMB/pfhOihEHHMuVQZRguJ8ApF9XiFRpyDLgMJ0bv+fPzokJmph/o7zlVVWvOqxNFwUXLfNr
jxcHVZCQl6PiApguMO3L8bOgjdaWmxpyCB4rWSRJxbxRC/ysl/kAOhW6gfofl9J16+Z4rNIqUGvv
lE7Q1gRcxMjcUwaQp3D//rLDs/Hjvn271NUTzyjRapKYS8luP9bHmGlsxYVRcuM3/a2++v6Nrh7R
Pj91lpByGZWhn7FtlvH+7+9xrfCnMv7nN9OvhvJy37cU3EpN9VQNTOExLRLxDbIIxgYE8T0pNu85
AZs5LyhZMguiq0io4nTO0Uf+CHg0n+RqmmDkQxhD/yafnooJRISkXpyyWQdM1EJ8Tnef6F0ILpxQ
S6ZWt5gZv95540sgYmAW/2rqfatDT53fXcJYqr0CBhn6sHZDmA7b7/l4vDFH+KVxzg/27VJXfdRO
P4mFAAXW43Atd16ZTMXmVYleMs6ztWCnYOiJHrxM2yMLySyqaOlu+zdA7bQMpBAKPYENIxkCLqjT
UfJ6bimL/r6n8i8voqRqiLvQWoh0eq9exKjNglRpLzUwlREza6Jk+w2Kd2b4VK2CJy0JSmdpdTOO
IeQ6yZ7e32mnJTb0coCeUKwlj39/pOF1uHpdpMGMpIErxihuXX2i1KoDrSkYsjbdaaIVG3rIiqUT
Eo+ISbARMPx9uZ/yf4U5sM5pXacgRNoyPC/fnodU9o2jYhW8N50nW+sqXgb1a6VvUxhJ1qSkmdg6
Ic2FyPEjV5ccuMdU/12CLJ0kq6f+sh2KmWLtk/Bh+jik8MwGJ2C3LxU/qMJUSMRtHemP0vHJTJcZ
vkGJ1C8/BpZQELKRH854w32xG52NRVw+qN2jqr+d+sfApMoPX3QdxwnYLtiSy9a00+bOTFY5WsZO
3ZmxFxPewdm43tHZODV3QnN/klMiDBfCrX73b3NJfiqk0Qq6HAtR4NVPFanKSY/1ph50MvGsWRRL
RHSDgu7MOMXCMkmG+lvjEo/syHR85/HsNOXgD3C8dfyZMcktAIBunN1bizNhNSrERJQLs8uijp3T
XnolJ2KyFe+0dFR9qrtuTnfPPu+GDXa45OiylXeCC8Yd+2c3Vlzr038F3dbPQpASIZM6MnndyrSr
Zyx2oTiNDTv2J280HXbi9ET/WJiq6r5lo6bbBpPHeO+3p37IiWEwDUCGPj1QkKn1Ls6P76iMAeWl
a+YreLMiIgrQdtpgmeVpTeNctUP0gxsAkgyDsxsl7Je86d93wLIMZAlDqafJP3gyXWuWNCdqnskC
IEX/SCBqzvach+/nFlolHfTj6KiADgMwdjx9+tFeDdYqG2jAEKWhv6NbKKh1ZsXZjfrt5y7DJ1M4
PYuyLmM9uNoDzuLl1JnhqfZaChxVXqWhCBUQM+SNn+DX6/CsyezQaMCuV+lACaqy1oyTF5GjoGcu
K3VkfvrZDbHwlyb6xy/97TpXS7QvNkl9LLiOclqp2WdQTi7nVSmRFusmDCO0o31WVnr7kf3/K68q
UvtIWC5Fpv3M2v5ddyS9PJ1hCZ28C7KSHo0PGq4Z9JXz0zCuCceIevPmngxnpRoXiKAAWzdMZSby
U0U+ErofRy4mZHD+vRwi1L5ef/lcyHrwSVm6rJnXxwxRO4p13OuV18wFh1NiOPAyFVuaHp1ojtHG
zux2Vbq5i2RkUmPHb+zShtQ/82epm49PKzKGHBQ8/PUSpDI8T+PYPjpMrF1w+W40KVDdsgiMJP7I
v4u9cMdpjL86c9IJSb3j0EFJmcyYhLjdiK7kGPTdpJgYE1zyLjxOEJbWmGMCw3WcdzZ/87h5yl4K
N3FEhw6WQ87sM9HPG4SKWxTWNiy8EbXdtH30t+ZamSWPDEzs92q0G/5/0pxcYl2m9fgT6PWIds3o
Ux4dhllrYoezenm2m104IQDP9ie5d5wUY3GjT8JZNvPHOVDGyKaPPw1XZKrcW3bv9jd2qB8b4tUN
uaofrRpyTNIalaeKFKjz8lg5MkeAAuROBMcMPuaNR+CH/ASl9/BsqqJm0gK9rvMuTSVlVq6WrHn7
sn0xjK35IUGDLHYZfftE2JvW/d+X/OWZk0QUrCLEAK79pS38tgeHcROf2iYvvSLe+9G43Rri5ExC
B5K/2CFB8O+rfQlj/3nphy/47XLD4vPtcmZ87K0k4nKYD2nqnrbpc7pi94A2U6DUtjDSwvgIt8l7
udSd9K7iAaFX4F0+WqATnEFpZVxu2U9/uc0SByJlON0B2BWHSu3bhyoE/FTsvYVHTL10Tw9ZQaeD
IVtzm8a58QMow7L24xfg3ab2kQ2d2/zvxQxIcmbrczGSouj5fSLXK7dYtuAzAAhQFkcFILgtG7al
Tapo0pB+9BR9YMbcofe4x/J9edJXzQNax7CcxSBdGc9qy25mOdVMfRD3Z3GUfwANqOGZaPZZGOtE
MTHVZEqeeaTgTpC48h53j2hG5v5cxiGWDwA6Ah3NSdO7CU0xCCrmJIGFdUcAJ85qdYRMH9Ybc2vl
kRl7tQCbv8/n5k55CCg+ViSoZFvxSVkD2zSksb8MP/0lM9py3j7I5RixJuNnMC/Zfb7GisY/MGFI
xEid5Qb4ALFl6dwS8ILfiacpwFw1GRsteWxuv4vuA9igl5foYDx0WJghkMJ92XafZGAmpGFgTmth
Prhps5bzOQznnPbbm4bSZwQ0B0UWk+/2U9zQBK6W2QclCOac9gl0t6ev1RWjcWSRB/UVh6u/D4mS
ez2T2kOTuIIXQKP/jkDyvdpP0heMobMjBYgjLGCZTP1VsPBCj1wSB/jm6rjT77R1CvbjTC4DqqBp
OwVvhZVOmXWH05lALfuy8p2kHQPpB2+NofyBye2gcxkxhwY/YG2J+WlXWJoHNmc57usB7yLQ9iDg
k9ymY46KpUNN+BFG72j7/n40f+z7w6v57cGU/30w9cLXW5wGhdfIbpqoIDvGtUQKpXTjOj83fjoP
6NgHkTlSXvXrDfn2usX95awcc6XwCuVd8D1f3QQhoxj/0+/nLXnZ2qShi4qWkPPo31/x10uzzKHP
5Mxl0ID49zuWXZL6vtXzHY+h25/54REdiOWnXLwcOR0ULEmJtc9YZELcNiepv7HAf73dV28/7iyL
SQeNQL7+9frXm0XCwZQPMGkYa/Cu24EDnNVGTjBRbMVOJ8Ij+KeJhr7R58+Trw0fobMlu7PFsTDS
FpozYLsl/tqjE9ukb/GvcnweIdEY814he6MvPF6Ctxmpo0eLAVfD7qw6pcOR24Y8z39mE7R8RBEl
dsKfqdayrcBEVpe5g9j5Vl3zy6b2z3e+Orvkftvpx4wHS3oirYb4L4QTOelJc7pc3QdHrb9v8i87
2j+Xu9q0G0uKMvPI5QLIBkQB+4sGoACEqwhL3Li+1Rz+8tT9uKU6ytRBsGiq0tUtDeW2PaWpyu4h
ODGKc+4FAOE340mZHl/NeyRsJOLGOpMjJ7kFx/1l55Jl0m4QL0PAZHr67/PcBl2hFDHXZr/wH2JG
RcaQVgVdOr91qeEu/fya/7sUA8V/LyUaTVwWgVyAz0cPOhbjB2Ylfejq+Q0/mmr+skXypSyNri/W
N+va2FdlYXMUlKDwYhq7Q9AkXOyxqaGAtKVmbCL0HP6bIDJEogWqFJnBKiNEESgISMSXmpWUvg0B
xGjaiEKjiQLx6tNAm4GQEMIVTzqoyGqMOVEHUPcJJYOhUQPKNpv0mesDaevwRttRPsHubw3IZKTo
uH3bAV3PeYi92sJmZY4wXmvssMPQf6CREMUuD5EdIEmyg/zFbiH5rXoniw/LGLUc4qsjqE0SmjAN
S+Nm02wuSwIFUemwRctA4kaKOiWhXYD+M0nIkPAdlf3PO7pUQo4KboLPAagDDs7D2RFX6gMxJBrq
ohQW8Bg1bMY4qUY1RXLlKMYpi9kb1S82j8dikc7gYU014GYtNAIn+ySd8kVwIbXuCZafZPOvsae+
yEiSHLA/5QHWT0nTEIcLklI2UHPcA0ytWKxH6Ts7FN7LJfBDoh+YiaM5nZUg/aFR3/uHdC8BAjU7
B2wccDMJvrFun3sCXidInOGwHUl9sEY1zC/8dqUtVQ6jNiWbYKMjhQ1xk6DCUYGnirQFmPXkWBHX
NpZIUJMmZe4gX8NQ/GbtkcYzGGRfNJAzCyOLfQMyNAotons88dChqBcHhTS/RjBTNvJ7zw4MVMlY
olWrHy20j9SWwrQo5lGyiLQ1iknq0Iq/iXhrMPfac/YqoCMr3VM7LVAb4+oh/2ErzfOleV+Avwfp
Cq+Y4pQYuv4ON3j16t/3b/0bvakd7rvgNIn2+h1BsDZl7VL0moO+jFbRfbSspuJTVjl4xwGclvdI
0YrteV27Q3bAk7mzXvj8QN/4PuV5gjsnzm0+mVXuosgu9vKCysBcNDvlYILHu5OQa8GcEQ7io/l6
ujPJAKLaArlKFuuj9F5hpAP2QK8Io9Cn9h6F5AfAPR0EjoxvxMfTXbWJF8WzdSe+xguEFu+UMCga
0WEkr9KdzjsjInrH0oKUp+MzlS74BxX8IL8vilSPwKPDWR2BbVNAAD4Z6CEBqx5gMfPBkiUivZTM
sTUwUsirABX5+zAj+he7IksjcVU6RiTFY6ci93awdXd7FHkXRFhfxClkLpJnjIT3mJ87toVDxyRo
0FqM6CnxybT3YQBDHNSb5gUP/VZExNQjOPK3tH2bub8hnOcZoiQrRPrYboLX+s1HbnGBQoqWLx6z
F9GsGgZcBkPiUQu4S0VL5i8krKUqXwAjvbygCQUGHeIVH5URO/+b0o44M9xegKddfyIsUV6HOILI
SkL/CtRjUGwxmeJEL5FbwfN1rxA3MjoRyfZ4/IC1kO/6qb79eyMEovDLmk2HRQFHRj4gh8p/1+xL
2qhtfNaRGqXvgsWoT39PiocQ7EN3OmQUu3QbRy0qIhaoULaI3o0BJe3ys3fRumUepZPqlI2VFIFR
uegtdSQPujHClnJMZUYST/RiG8nK5EIoQF5WINmStQS/Mwh9W+u2FjPrF3aMDo1yY21PxEjznIcq
EtFGYgJ/BMr8LlYZya68OyxkVk83gw78kbSj/CmXGNjAUI4MxvUIcyAaWXalHwRQLqruJedPKV63
ZGEzucxFbMXh2uB8pPK6E4RMtmjayczVMu6k1U1j1m0k6xIBRpgDwl0M/5/uv47e2aJ9lzULlElj
9RLbDQgPhRf6oqKqxupXxYMTBByWWoCBJpnnvbH4e833U3VPTiHYlBwOA7qr8P10jJ2jme2F8CPS
MbxG/Vguo3VQ+tPKapwQRumgEagRGmCSlsKPSqHl/HQOPgRbZwPRxdAtOiAr8JpiVqZLmDtFhFQ3
HnUnbAeA9+hsV/kuAzovYMLWpF2K3vHvB0eVfzw3Q/+T6SACaxms9lXFFqW+YuYppgbZzR8QyBQE
sKDE120UjTl7kDqWAlcVZy1JGrglXNy5LQAjgLdQWDizQoZHVM8M2RihaHtHXsHa3COQnWh7jJLB
E7bqFBM5myattsjjxCSS7eMlr39/kV9qM4yzGuNOmbP2oM/79wXQzEsUhPkl9AzoL2SM9eRMZSei
qk6rzrcp8Q3hLkZpe3SKIzAdVpMIiestS+3PpjI2CUkZShlDBKp+rYuoLR5urVACr7A7dRJsm2QW
wYa8LAnYOkZO8ZpwXrwvLXbs6eBUd8zzmnWvFMjpuSFX/CpH/63jGP4OBaPBIPsnNeESaalRKCKk
IGmZ0MnPOG/OLGVf15M8mOn+tpFsH80vAaoxelcCu1kfVP1GkScNbY7rj4FQBDWazupEKMm/d+bc
BVGWxkfha95lTrB/WCBeKTv0ReuxFOM/EsTF34/DL8+1RosLqj1+ahNTwdVznRhCfW6TUFj7Wjrv
6nlYsOyDekvKddmu6n5L7zmCnQgGqqcxUOnvvkG0h+9IykfFFlLhE+5CceSc4Dsr/r2a79r6Pcb2
WV6eFHGOZrOR6llFzF1fFJO8N2cmM6kMwzsFenl8NkjYPB9nvcBadAT6X4c3Xt2fGlhVY4Y3jIl0
Q9WULwPtt8O1HDdqXAixvz7rkzOkt3wFi5fF0SLfqHV2dXv4+zeVfp4LhgtCP0H0g3Xl6///dsGm
rJJSqrlgYc6KXCLZ77Sp2rVBmCDpesUhQKCGJhjJ5QHia1wtVRZ3SAx/f4yfzQs+hUUPk3Ei75d4
degz2wBbqRT5a4N0X8vmFU/DhVncOsr+XBiHyyjgFpiRop24ukyuXLoI/a2/DoBLEY1R2PlzIj2k
ko30qC1WhEPKEf4J6cbX+/W2oo/EACkZQyTD8MG+/cppc5RyKa2tdYnBFPUeJT8MHj1ahjB/A3zK
4ptyS9n8y+rJqOvbRa/6on6uhloqNNYaCH0N9aR1g/RheKhOItXAtEoeVQlstl3LC6t5LiOvvGz/
vq0/z7d8An7t4eceOJFXZ+smksROUBJrHcMiFFmX7IvqCMmUyqtUZn9f69cn2UTew6JoyYhUr1YH
pTaOZpBxMd14ymm3Y3CsmmnK7pWXDmujmK+wv0hH6GqTtN4I+V2tPNUALS63Fsfhh/13ccQePYyC
MDYpdMmu7nYvdK3l+wl18jtQsXPonqMJDV+9HQGeTAuvzl3lI40c49ag+ae1nJUY/APGbPpjvEtX
DQW9SS5SHun6WkigVoKDtlLdOZLVhVLd1k7B0jIVpH004Tud0Cpe7EJ8FXSZHT6ibI8jAmjPynvk
hzsLV12NHK8hWK4LZ2mZk5JljAvzvNT5y84XAL9NwHkvx10Xhqg19Qs/+HBOPLlmrE8yGZeEWt8V
onbjdfqaalz/wACDdIMGA0uWflUXpJUglJcq0tc82NQ28+IOA9Sj8ao9Rs8MyzxxFS3qe/MT7p8+
tLAn3S6acMqPR4zBCIfcdBMAWRPCeklibE8zMMlbJGEjsNGgBEZAQGzjQJ5EAAkAuD+atAHAK9uV
e0NFcp0xraOm4Wtww/g2qkXX5N+FQaoiFXFQr67De4NEy7UxPXvlptoR9Nas+j2tDDDzzcZ6tP7D
2XntNq5tXfqJCDCHW0kUFWnLtuRwQziUmXPm0/fHajR6W67fRvfN3gcbdUoSybU415xjfIO5wIDN
fzFRHiNcJ1AIOxJMW3StLqohGtGcgw36jY/mrGpYWW72RoQ0zp7orX/GcPNMfDtuJ+Olf6d9V1yq
S3YRThS+zWt/oGfwCrpb+cRj8pp+cDku1U46JydSHhAHkpJWP5KmBhnwQ3nGgC8pyFe0D+2Dac7w
LM2pLCOuSlrnHxyUPGOtEY+iLFr6WcIMb+c/+hwL75SP9E2++20k/F2ePivjJSK6YTdrrICrtd8D
JJjEpCDsjpAeJlGV7ZlLCT48dckKl33Xbc123SBeyNbkUWLuR10+S9I5b7Y2ub51RozpsqKRY9pA
sY3GFtK12du48ygrISYJjY2WJiEVT7jL5TWnEVFfF4T5BNsJR2LktOUczToHugTrKdqFB6/cqNYx
kRxM3Jpop9lNWB0H3USMg6LwJfOlRUluH7ZoYtpYPgQjayu92JUkd4GoBNpEw8au1Y3uLeVk/rYQ
q1pl0+Iw+63p+vdIcLWiUDFpPIMi0HFSJr4+h32phW3Rx4pL8DxTdA4sczt0Diy3zRwOLZ2d2Xgg
9uB512ZMqt8BIwkSSsI4uLICwWfKEjcMpdcUIw3bAOzlRvT1WtJsemxlvNc6mgdrzVxLFe2RQ9+T
XotPeJMP9/rw2KGKj84QLXzxVi8fIn8ty5jzcNjTdaKpImO9+awYq4mOpiL9WobAek2UVFi4JqRz
kYP3jvBWrprKMTMCfmOP413W3HDJpHBfDweLufRvqg553su/XDgNBRgTAbxD1KTfjihKMvKnvVJz
xzqkqbAcEREb7Z8eNx3JmoDMQnOVZUSTpqeoM0H/t8D6XtCtK0pv9wHrPAVDiCh8zlChM/ILDkj7
VllRocOahCzMOFr55kgOq6kTw7oy3bB4L/N91e5TQMhVfzviNgIyE/7pBAitabWeGwll8CCR+NKR
GZAy/zNx1ObPSvEspS8CqUwjwfHjLFQUdy0dnxBPf5Y5WXisFp2jM38O55I1mL1SD1N5FxrHmNiH
gG6pSU+gpzlb4RUUeqY1dqu6Rb4lYBdbnEoZ/477ZhpOSf5aoGXsceogLltI3vvPZcK3kmS+HqZs
ytKcOwU67euDLsSpUpZjarqj9iTJdI5HeKQ8YWa9q+RdUUW/vKu+C6CvPvBqa5JFT4xyITJdNb6P
k71Xv1jMRNmIVVTIYc++qGuOQGVYPUjpO7o0FOwLDf3mkAgz9DTPmOnQv/35Mvw9s359br9eh6sF
X8uZH8cR18FIySWT6JPx+lQnxxOZBkNkZU4bVks83OvRQErsI9O2jK1XPkUM2aq6JUwMJLLarKT0
rdZeCjz1P3/D77XM1YW7ejVydm2VtOYb+mRCGk7Qkyj/cCnYWDPXiugyFWRyGR8TwOgYM3bH4KRR
mPzFMzqbSQFJsjKD2Tq5KyeQG/UuATVhCrvGf4DbDivAh0CCLCf8bHQG49gYgC958rl/rCLHV52f
f4483+dvF5xDjIx7alahz1OT/xwBsjFUqrKITdcif7mj+Z5tWxmcXUs3GL8cc6dMQcOL8Zrs+YCa
qmrP6Qj6ktwLhWmAJWf8rnhVlB/DvKDiZytD98dwpQdPByLGeFAxKf/8rRX5+7c26MCAxcTWp0rX
59HQErPImJeLJF+kNNw2hXIrpcmWs+QyLF6buLKjEic9F3sSz2qHxFPBfsjCque0A61gE8ZY2tFE
5U/U75130JALD+D58tB0B6T1GXa1qAKsLkrbdmRSTvDqyCuYyuPnH/N9fIx3TtIkrj0aPJE+wtdb
EJRFqQuKariD7uT+DubbYD5E8bEnT7hZy8OdLjH0wZ+ebn7+5O/047+fTHGOQZIh4/WgT+yGuNUD
0YBGf2OkiD5ZbjcJ9m99fBhC0A/C7YCnrmVIEtB0H0peuB5uMrqMQRDYPp1nTlrLdAROpCIhU0h/
Ke8t8UljE/n5u/4PV+n/fFdK069Xqe+EolSC3iBh2xnL27i69RI3YbSV9o8CuGl/7TWukdwayv0v
n/ytqfTlKlHQff1kSayUZqgmw03pOBvjYeJlxbBl3PnUYIq40X23GJ5T6fzz535XNTF8ndGHpsny
BAJ79YsTSxvU3AsMME7oX4Q10m4Yi6e8Qa/xmsMtaIFnQ+dKSHce8Om1TyPhHgYCZVP4KEmTQsxb
GeJKrzlvAtCgbRwOGu+5O6E4DMAr4nBdyU8/f2tpflq/bih8a5Pjg8mZF//C1beOotTXZPZQ11L/
WIvccv3mI6HcV9F75xIdHCLPCedZWPrSl15//vB/7AsQZPD7osIwAY9eK92AR+lC4FWcwHIygD6F
ijDT9k8Xkq5lWfdZXVOiQXYWMkeyJEeKHzKDhGd2Cs/fZdmLNzgFjVtyXxIZ2l4VbyLvErbZQQUd
2HkYKyveQwNCmXFRp8eW1n7dx7sA1vnPP+SvWPTqKtJoI8ZPmRWbtIa+PnNRHVpebQWaKz2pl/RS
PDUHLI0zD6sg9XLR3vl7pivxSTu0d8Mbbhv/ZTxCSmf8de4e9Ev5UjP6RYaOMYGhsDu88b+wJOv3
8gMH/k6CeLVonzFrX8aDvM8u5LkUr8HEoHPRE+FI4f/AnA++A6DS6Q+zsOoPAEJmVzJCqPv8Itwz
RpddExxDcSoYes2JLST5Qle9wy3OXC5QF+3b8BtLS/2+GkkPhY2JwUGZ8bJX718jSBpFMQTVtQyn
TW1RXU/IVquVQGBNvQmsjRUfCnhvjwVarOmeSTkwc4VagfBtLIyQMN6SNWBf9PlEion+0qgctVkH
H0z+q8qGOpJisJIWIgyh2GYI1PJHsPr3NjFpGfYpoI0HuNI1Z1YYHqRXYsU2gMktqUDNWSFAGvMa
oq0B8gQfJaoCTgAAY6WNpa9zcV2gpCUe6y63HEo7U7U5PgSCLYigdezJWLbJkvFQZiCVXEgP5cl4
4wxX/2nAiADG7emZMREmnhMbcJkvWFkAc9K/kw+soIA32KBeuQ3DH4aHtblu+A5ASZgwvUnDkjyj
mF8oQNBdtpXjeyts5IxL2mIlhnb8jhAZRzlHreGBwRHciDHaTtU21vdCcZzidQezGByhvLQ4MBA7
hrqJpqhsV+0vJ4R/mBPoM//fG42i+usSULJKUimmVBcUHK4ZNBifyQeHAuXduwxv8Z7UhTtDWQaw
qV6GG7C7u9A1SZ7JzhlzeOBqt8lheIpfvWNJnqAI7YNBDI2KDCInGj7kNOVlqDB6L4LnaZtBj/gT
4U3Erc+Rmfd+uCxRH9Bf4ToQKf6h33v3PbHG0oV6AyG0up0u9W35XN4zMacsBhq1MN/BsshP9PEl
jqTBshJs8kPBiNCI8uWF/pC9kdANV/ipfPAP9UNPDukL8+fqpXONS3eszhKMkZbT1z23kHvEwmtw
QN5Jtz9vMNLfZtT1DjPbyzT8+zMP+qpZNdZeluWhJ6NWrHfKvXSv3Hjn8MKlxvErASgmcXJf28I9
doSX8CK9i8SQzP9A11YtvBfjngiup2wbu6gaE44Oi/pV/+Rf4+XYPLSv+V3FPgRAyZylqGhXwr16
Vl+TYjFDle7MVw3S6VF4VP/UL8Kj9cY11jBFcaVnqQOtv/Bc7MNt9Nk+czjT7Pp5/FA5ujcr5a5e
9+/DaXIaRq4zDqh4RFrhn+WPhOHwunCHVzJQXpVP/9m/lQ/ISuqt/1y9dpdxVT+kjU2MGCI8+Z2S
+1N/RyIB6uuJlpN3M9m0m9QnVCn5g/9Rb82N+AC9ZqfY6bN4GNz8w9szs9xn5wrF9glt+kZ7phHi
BmeaNtEZgsmRXeisuy0KcuMgPZcba2M8iPsP+S63f76J361OLBHsw5zzZ6cXx8avS8QLhJ7ZRSe7
lOmAZ8VPGiEESPI+6zRbQJ8G28ag0bSYQKqScDUBa3YG+JHT3PwwTRtpjwhKNliTITJGK/6pYoiK
VrpBDqKNRcH8QHurswNiP3lnhhdOa7/ZTOLWAgzNcPwZrjeQTF4NIkNkjgGxw87AULaa7AQxfTKT
/XqPkHcHdwOm3jJcgTtl08j4CwgKeYl/G9r84wxJBfB3AGhxbb4dDsQxCipfk+i6pc48Dw9XomXL
hPWicySkXVkBPxAjF4wHo/csW8F7g6atI2lBapGvB28T/ybQpl7jVlwtt3kEANRl1kxQ1329VTUd
FqHvuVUQMwkNLLdlsOxfU++eWL+ROA383RaUuG1VHuFNSOBj5Qf6xOJnkR4AphcgeTpyu7ewDsod
TK5JvIMTjCEeRTHdvg0cSK1bR08WezlIEhvmcKXemNI2GZdG92cyXgaN4mFTp652nyAkgZLhzUEt
aLSbEwonTXdQgasOZO8cmRM7IfnQLXiipfic7Hke+Eq1jSyD8XskOgRoIGSasCulKx3WAnqrDV0T
Ca1KsMNJl2LSiJeQSqboA9lOc6PJjk7XxZJuxHZPl0wZndBwpmQb38BQyY6KuI4rkMGORu87ffCn
Qx7s/Z4idcWKJX6TqUmbglbaoPKoCwp+Gwwq6jz4xyBGjtqHhOIVG7S3zP78vM7+h5tnyLIqMgUV
1atmyWS0flAOpewaN6TFMqJDK5gibUvX9L/TxFZkm6asgXivsclHgb3Jm5nUwj5dk/o1Tmvi8eiw
5tpW1h1PXQJ0/vkb/ms3p9oWdV6TABI4SH59vHJ1rITRqtmHjG0zusX7VDHLckDzse4Vf8+sKWMP
JYHWOBlEy8aYDp2mftCyFxyRLe7cUHwagKIHj6WypnU8l5R/ahTBgN1owHNgzt7QoFDQbw3kzMqB
2HC0KBEpmoPsqC0t5r2R2Z5A1NRe0w9Ft9Xh2ZFoqXt7pViPit1XOyV9Q8GlAlRsnUjacKaW9I2c
0Tze5tPBUFz/N3H2v+rFL1fmao9shcrDnlERRpzaqGRil94xBL9CtsfYbmS7KG1Ef2jggsYNiOi+
97ZkmPPwC2Qf0uegI4nuZIX9UHkdIbWw4Iy/IG4c0ybM3OVANhPZykxtiKsFCGcnBmlLq0z75R5f
x5kxQmNOS5OAGTEuLzxmX+9xagl92Wu57KKc6giih8JYraNkrVUrhKaAZEk1D/5S9dpolRU2izrt
YIwu58Q6xHSQgohC6BYwgOV0ySm/lGn8khi/kgF/EpaS/zbY/t5cmo0vNGk4xDDivi7hZGXyWylK
ZGQnp8o7yhRgkAuktefdBWsfXX5Pts2eeLx6vID8mqwL/bryV7L19yMDC4LzM74rRgn0i75eOGss
/SCITImD9AI2jWoug4c2WKYV0J3V8ITwy5xshohZv1ag0GlHqHwKGVnBUp0by8CSYYAcJQG9xSxg
paNfU7KNTt6tUTEit/t5McvfL9v8fen40BqnJXSdA1Azroy1zpBcq1wBGqJYxUVAM5CRR/ZMW0YJ
MKsSfEpeKS8yyncspcT/rrR4A80uJ6eSnYi02YbzCidbVu8i+C2bQZ6ftq8vtK9f8uoclhlSVUnN
fFErRmpLJM8dcmpetwDyEC6yTKhe/UUOprAlKGrbvIqNjf09JUIKTaTi/HLR5nV8/X3IuiQqCRcI
INmrzrGZFRH5VawOK143NeJB3ms82/v+SK66/oGed9gV7SdgwewxPZDB6HtOtsuA7lG5GrsMZvZv
D94/6jPUkYTIgO7mfPNNKZlPatJIsS651ZogyhcKZU4bUwPuF4/SGjBQfSxJ+Mi2BqAduzlEh+SQ
fdTaCjRlOoOG/1Iy30iE+aSkPVCekTMpHPtgxRlChWC8GA/GTqUOI+m1cQxjOdx5Hxi4y0OsXVoC
O/6UcGHQy+1pi/d7znriaCeH7rnobIUXPR74JWOq+FEaXHX8f1/+/GR+PJMeOCfEeHxdd+KUh7GJ
ssileWURpRxoF8KC+/IiR7vWtEd+V+1W403XHMTyOU8PusldCzf+byiN7/I0uCSAG0R2IgRa9NW+
fhNVyDwl0SvR1WnaZ7ybWUUB1WjEdjiBL0WAqUxsoOM5NI8RUskAQEMZvnklgq7/j8simcQ5aeQU
MjXRrt7Vqer3TRP5kjsYTldvvIz6DVmqQ1+HPoWa4CwgcDeC5/MShfdSfZHMpxar5v/HNiNDT5PM
GZgCcuHqzWhF+diOVi66AY2hirzjYdIWBfBRLV3X5VlodeCe1V43PwUSASe2Q6vsViMDisInRLax
w/E9zchKlPGxao4keme/c2P57McnwsrKSb5pf7uT/yjuqW8gYekk3PJquS7FjLpIY23oSU1Hq0Q/
9FFIF+WxfiGFvrKVM3lM6BXeE7TumkZViXR9hbTm12iu7+X8169xtduIHJ7HQuVrxG4AUncrYvpo
me8ugd/GW/hvzZKUGETnYA1vhPUve90/XhBfLsLV3pvE1aDrPp/uvQg3xceorH3ycNoX2d+WR83W
fTzmCy1ZIPM9lptmTa9DuO38tTEsvc4hvUjdZFTSO//xly/2z8syg5Nn6p4GguPrOmsUgrJ6s51c
DjLb/kWhhKLz5q372AnIr32oPjnHIJ8GpMZXY8UpD/4NWZCtvCzXXDMo8cQCT88/f61/DDu5W//5
WvP1/M+QK63MUbXianIDYT1mblbbzTZoQBs/ju02xhZhJ/0KCrUnryyoNmt0/4FhayvxN+bTP6aH
X7/J1XMzTYXRpDEXSN6pn4Qq8QhzKFM2QgUvej/0n4igwGXCJa6SUzgs+9GpxgOyhrnB8cfbMAKY
BVGa2+ebrt82Jskah5FQMkbU5JhWRym+xZwh01za/HwR/3VrTRAhtKOJKeTuXl3DIC/0oclHt65R
9oscTeOUpBIc3e3l50/6ruIlLgxeP4UuzAIUAlcbU+WLbU2eOujZ2c1EvmpL00hfZmBVasb9Q/Bk
9m6mlYv8t1eWMf+KqyoCgANDRX6gptF8//ortagcVa/gBJXcCjcI60FJzeJd+lFwq5bS3geEgMx+
459kO3mgPVqAZsEuTaYUum9ivJRqL4NjJB4+3sHoyz8GUOfNgV4gfiNc8PKwLk2nfmr9FQf6rv2U
KO1oYUPDWKjEqFqwQG6YNGjWkb52NN7i0yX5ge487pKMifxsH8ZaRl04JdSti3ozRA5HDhmzK2IY
BvRkuTOiFzYyLAXsN8lR++UN9t1tPt+g/1ylq/0nzAPZhOk1us2a3oXar4RqFcE9xBRdFxdyAi/x
Jt6lx1AFuW3LmFMeaEM04bbzbKQ1HSHXdOhruz9wwKdSRXlDa5qO8od5TtMtjJSfnyjtH8UqWLKZ
dyUZ1IjXNF1BKdU0bYvRJct3PNNDQXCStG6vuGV31MN3WJwNoE1v1/oEhKPquTVRkGG0TOjMOLJ/
Z4w3LSMXhCXhMiY9utkZyc7qN1W/YSASRluzAOl8aGCyDmuF5mYFCfuEYbCIwJFtaG742cYcEPE1
R7YW3ZgNPiIu7d8SY/5Oi6+f4NkwigBI1/BDX23B0mAUjUy+g1vVyFo3Ko+doL/UwaYAPFqslPIm
acBrb7Ape8YFcHat8uLfkT9ArmwOvz55DzQCR3FU+dVvc61/TAcxtJLIJSsqIhf4TF/XV2vURJKZ
VJtEScblxQ8/oxFzWnqSAzfKd2F9lKsdWYhZ/irK55+fAmVevFeXBnUNzUEVFg8lz9W+MhZZ1mty
NbjiTntSZ1fmKtIO/eTQCVX2hNxCLpyREfQ3F0Ddy8jukAhSaXN+ol2sMFh9BMhdqo5YPGKFHaK9
1W30HIiBLc3YINyB64HlqZIOTJdT2v78A/5Whtc/AKU4m6KoMfy6/gF+MFRZrsajW37C/xduzJf2
JJ9h+ictCJb+ZfxTNHut2DHyo42nqE6NwtjJD/NeBIwUO15hT3f0zJtPAX4KJ+0O/nC1LxkUP7Wo
jXgLVpzQIIhDGmBvn8yDCDeJ4GgfgjHv7TkRb+3fsNk0v7yk/yFZo3sl4aGgwzEfm67aG2Jr+mUx
aK3rj4vSXLZ41S8ISwEfZfWxPsZ/zZnJm1jvvHbRvYoPFua+0SGHQ3wcG9CRP19stvzrx0UnFRn7
NSMSltE3kJiU5lJeyp7nAl3M8cpzjA0c6UC7NGk3Y/YIRmckzVI799Gt522aN/O25fWgb7XO8XO7
xjic7qX2Xlboot4YyaGn20CgAtxy72L2z0lzr4bMqdrHsnKliDhX/0YqgXZySKY35rup+jxodqiv
byoV+wzizjT3z5IV38ioncZc3lWJdh6RvwpgswrGMiGuNEnYtYwDrG1c7ttkkyunWryRxntLho57
YDoajPdR+ZDPoIuj0Tl9cKyNuYOUp9hlV5qCLXKZmsvSWElYLWHYkujgdNCA0k1q7pFqLozqoUvO
vuA2vP75v08vUYvFcqkS4TbRQCcjbaVIC/ElZG0A/AjXIt/rWdK3lWbPGSKV3QMubvexuOuVva65
FgLV4YL1swDbrNHFTBdIwYXmnjwekfk0btKKYJW0BzP/oZkPqeCQ2YYox0l9O6HZFYyHst3SALD1
eqcP972/r6SbcNwrydb03UjOKIreJpm+CVJq09hVNMLDTyP+CMYVHZ2Axy09G8Dd0+F2gH1WB26G
XTjkORzErS8c8RAZ+r6QHZ+fKN10uS0WN0HmMMf1ooMibmWf9uVB6t4wfkXGXkO3VxD388jCketN
Cqc5eBXAQXv3cvMUAR0haDgARw2r7FCoi086cmdi0iNjGSn71jupYDuUlSiszGI3Vk7jb9PmqLa7
qLgVpq31pxp3rNOhoKwnudzu270qrwRAAdreaPEer1L1EBV7EhLkcKTDmS9H7V1J/xDOJow3TV+s
IjACJlMGQelod76VxSkTIHVqb1nmypWNMh9DrWNopx7eLAF++aaPbpL4UnurMd+mNBaCZi2grR8x
4SmvWG01Yl8SN/eQDRyb5NZEBK+vqnKtkndlbadhVWWruFwViSNND6l5LHunTB9S4yaA6m/AtQV1
R32pT4/IkbvUlehThIcivWmUu1A/GQbO9Nkp8ibwfg7zp6I/koeal6tA4kfZqICgvtEB6rtzEr0E
1TaybuL6gKbLF881Y712vOsAAfeLArCTt8on4t/o9m69YofDOLCNX5xxf91fX/bsGUUosVmDBJsD
N6+2NSsCTqQ2g8fT5i1bXJWqSJRrsZw6HkVuv/yZyk6lH4tu59XtgyFGa2McaS8+issMBzVHF8Z3
nwrYtMqi9JzElZredZ66CftdLFU8z+bKJPzN3JW6vrREXK+e/1qJBdIxQmCyo6Uyx/a8X4rA/624
uv5lVBkMtPhtGlPIr+9yYpLrOIMe4WL9w+K6KcJLg2H7Nh5W2eAm8nrTE+wVPIInyHGJTegwJPMF
45gRBTQNVKevTSdQi2MWTOsJKprfvUhUtxojCxSWu8xUdvofUTCXGcBrKz0F2mdp1EupY15pMDYv
adqyVSWupN9RT3TyRcdWqvV7kjcoDBaCqdwK7WPs+4chqTcVDF36Z5X5Csx6MVrEvnfp2QyUh9ZM
nAaKbji0r1lbboP4rWXFmQW5XbQs+Ys10VoHzxU9B+OJPOqNostvvQEx75TMuhywasVRq0mtwOY/
EvCkrHnVFkxV0tJuDDQBgJOyosVRjm/jTculvQodScVXrB7G1MBwb6z17EYkn4l7DEVUqAkpgGCL
v19xSoHNxS7Gheodq+ZcqegYajTNoRQ6yaDtw7J6FAaRnGOcGTr2mnytEA9u5IccH7xQW/OEoi3K
paz3HG7jZaPri0lhI8+mFZM8S0BSu+1IP4iEoyzRPYXS3GE3t/JXD4FFldHg7ac9bGwaOzI0iJ5o
THqUhAuypuLiMazuzelNgVydv/ahslOGY2q8xAmi+9zNR3KQpZMsn/JgcysSIuL3MGGDZVx8VqSd
6F2083iES8m4E3kAApQoSfkUZGelJtKdCAockk38XNfnNiOMrTmmACsrfkNI5oR5qsI7ObjPlDeV
A0g8hutYjHYoFVZwJ30OY8IfiS5RJErL6Ukg7StQJg5hNKFJURiCejmGj6ZAgdTq2bNIOKnKVTKl
5l2SpTeBqUglXoIgc9PqTmWC0snC0lO6Df+V/t4hM171zC4UgrBSxbzJi+me8Znhj6dQw+c6qLyC
Rx3V4lNpCLYmWWjvl5pmj91R5ICnx5z0nzXrPK9SPoHNAI7RIovTUyPDzoj+jJn/AiYuaFrYV8ec
hLNMnycQAcEer7G0K6VjKr8IefrWd/VeydnqtWPYWiuNo5YwBc52qEDvdhr1SF9w5x7HUSbzI6Hf
7Wm86+VIWTRldsgSi7hB+QH8T4y5JhnF987snUzAXjXo60DKdjkZrpJEFhT3Jc3vyJoEWyG0n5nK
CqiWmfBk8TwUY/tcQRRmg4J/2qcv4aSf5HKn1cZzjpoYyAcOBN8trWEF9U410hXi41FchUBEjZ3R
Ha3IhbwFj4Hwl7R6FDWY1WX30O59biRrCUYLJ2KVALMlWuoxRMTrs0V0tJMsavju3kqCU2bEeN/H
/jGHgQ2EvJj0tZm/ajS6ixJMcWnQiZ9s3PG8Kc1NSuJJqWLeTu6GzHQSyv/APNdaawuKCdaYZ5i/
YEiSZTOSvUuObWHth2qfVUSOlo0TEDQswPBMNMplKmk9xuohJ2vWEuqDd7MpnYyMEGYFC00956K2
1OhhjrOtfSQrAklhZ55M+RM+Fx0xb77qwWmaLNIDJmz8MW+Mz6hgaSAyZy7lVSf+pFGcPRqgKvAD
OVxOme5GKnXjtjqO1prdYkAh36JqloT4VoS6oY/lVgp2bXsx+mKdkv6o+8k274P9EF18JbqtqYV0
OuMeXXItnNU1c85FU6QbRTh4nbKLqGuZhgHy7JmhVIFdcxf7gQQTaESNtcJzZPIaGpAVeoqTgUHL
PkUFy8kQiW5BsnU1vRDq5BGCIdO4ivBNW3p+UTIEGNlILRW22/lbq+yrxZ1GtRmZjIlNO+w5pRXj
Jqlfceq+SUiN4ildJTTLO4hialE8zTcpToU1i/DvdicRtBSzbzWQsBJHHwlMqM7oC0J6o1q87+rg
aJncBIvTsnX0cArGvEBEy1ulorgaemBiUC18nmwtbm5CK9kY8FzmjdQoD4mxlOjL/Hzq+C7JplzA
9zxDppmdfDviTX44CoKIbFYaQ5nsMB3r78lQkXxA++ERZ8sqh4ah+ielkiXfaoQxTXp0Hyn6U52M
q6YrXztkeWp91JijtKpkh7K6MXnbUDD/NpP+3qpDbgtaFFk2dcCcF/21BqiaXqp8XUAyT9FrdHOw
7G5IRU7QyCOnZ68VbYsIZLB0Sf4rdP5bs27+cA5nMhuxhW7+qq1r9YIV4l403UigJ9outBkMI3hH
8ns1q3ek4cPKP8oYhkSjcPdVJ4IbUdiNPi5/vmuS+v2oSGCgDHfAggRAhuXXy9DEvdSmZme6KE9T
Ao/SW5V9XH4fcdh5Og/3Z2OgKkRb3MMDYmJqRPIv9djfcc1VOaYwYzdocJkSJt+rKbfSBbJf9Xgi
NOWOdChx2OLt5mzwwdODzasC6hwNTpfhcdJfWmoTRSqXCa60wKsdDpaM3U6JVWzV9pUjmsERzvB8
p1aDZW19lvFloh3NmyUYqWiYWhYiOXuQqfthp7IMYKMv9aepcNlhFgqvMhqjRLNJ5VFGrhALih3y
y7Mj4JKtam1N0R0EVxag4GjCH47VAgOTdnb1uQ3Ncf+oi8+heWqS96rrf7lStP2+3S6uENMJcgJE
lSbz1aUyqGkyr+hNl2P0pEu2NJWLEDXRoJ09H7OluE8l4CEobMl7SikbROS2KYTwntMQJVOWE+ea
NZy35SPBMTqhMNXwUcU3dbjz8ldrOlrJLhT+4M1b8npuu3CZB59VBvEmwL3Uzx0M0lK60pU4YhXg
n0iAS8hHAMZChRGxCflVvUmkadmORwoAotyqZcksRTfJ4E7sGTCY8jeK0HVya6fqwsoXk8OEZLjH
uxVW+kaqo41hrb2A8XYu7GOMfFLBvDm5UzuP5JeLkIDzil412hgBbuzE23jKcEiAdRZqckjM5KZN
9be2YTOHamYKI4HXRyVyNcjGPGJCC8IdhBegwWKR6XaBcjTnTCko71Wt2iPxfS08LoX3GquXIxpX
JuOLp9hGCFNtXyoTQZp6rzCcioXQnuhbU8T7un9KS4M3XPGY0X7TK8qUif2vjU619DrCwE6E91o8
je1BgO1NENcx5EBc4igQzWXIdGkQC4QvAEeld44ICe7+diPovzXBvxv7cThAVGaeI4OqAIX0dc33
Vq1aYakZblQ+Za2Te+a2pAaPLdW2hCcjodqfoTtBNT35GOwZm0ZevIxhb+o+X1DYe8ov4vjvbW44
+/jzsH7qCmln12NuWazKTjAHxKfz0UNGS86uk/fN2gSKxRIuYnEJjGRiTjEWh6BuHSjZEmtUHY6y
2W97nxoRIWcYEYblPYUC7kjCvzu8DmTraEJ9iimiRxBLgli4ZVjvhOBk+PohkYTnUjnHFRArvz/N
Z5M0J3lOPfbIyHOe40Jsj5SZc/lOSFJMhVHLk+1Tz4Q8HZL56hvTL+/S+QZ82RBNCVMVjAdJRhxr
Xs/ZlUFu1HTSLNdK1hgE6MohMEZDoTc7OThQXP78Evjt465ehTEThtAnBcFNCZ+fj1prLAShYafV
SRdX5W+SP+Xb22/+eRaDKoV/Gtq14CXSyyKyMhIOFOlzqEltR4GjEzxBxRKow8rL9mw9Qb+DB9wm
iN0cdmoOkoV69JoHtnSJjSzKNh1QAfO+AHaXs4KF6pYwKsqjlHd53OwqI1lp2J6Szljo3RxOnKPy
/PnC/SOij58CFZ8cp78Dv79L7T/z2XiwInHgZOMOlQ0pPRno2oVbnWOjXF0sv3QkuvUeOaQGZTv7
i0rknvfa57dtcdujjco5GidoiiP9zUvdMMdhX246YW2Yk6Pwq+hL9t5t4jkMrQhtvB+NvV58aDnx
2uzjIpwVXOzhOecM2Kva2lR3CpnlukMMV0DhxDgFkY7pkoUtuT15Ut5n1Q6rkko5trajR1aycckx
RZZ+vZz/7XsEdE4g2oxg6WlbzsSk5ZGSnqwkTAgxmWh42JKzQnUnZZ9Z+okHexUbRPV15Ld3jSPo
D2YJYUcg8V1xDPUp0pR1x30YJ5IahheeqbY59hwUQ94X1BRiZKyacFeiEK7aF4pAJ+Z8rSNz8WgN
h9VMwf/5rv0dNlwtL1mctxtyKrl7fyvZ/9w0P5An1eLBcwEa6Il4b+jxlhEn/YuhxYdNxnzPzr/+
X5yd2W7bWLaGn4gAyc3xVvNgyZZtybFuCCeWOc8zn/58O32A07GDGDhAN6pRXSmJ4h7W+tc/1NWm
mLaJ8cMJkVLdx+bTGKE2woqZbx5XMM6DhzFejSkc8YUxPjnNKW6HWcEMKlIyuptTgnm0OZ15yn8/
wV82LAwcA9deG9Isc6E/D3B1SEy1jx0OcDybIiIoIFCujPBnSqZN+mMKf/7747Bc/3ogIegSJs4g
qkWt/Hm4LMrYmibFPqKbVBBajeN1iN/6gtuxWKvsrYAVQgINcTH5esAbtGJPm6M5S0v3NzlH836q
DCNq56HAL6MXm0I11tR2Im43hNSVabjwvOCxcrOVImA3YoUeDgtQg3A4iJr5LOe6GjgLBWArCzSO
42Ph+nNngPLA2zAF3JCr59jvgV3sjFUTGmv6P2zZrNUoqz9Sg0lWQUQFWP5ObtpgvrJ4tSx/D1DB
JfiebgzrUcN2sFfmk4cD58+6s2YfnsNoO+0uvMIJANhW6zulPzHjG1y+FOWw6xGoI2Pc/bex/tlr
8Uru9K7GFhKZtxv+gr8JRP+UIUarb1Nz1QETo/G1t64Rz1QxnosZVhKlN/gf3722r28N/aVwKBVl
spX66Vy39LodJrVGJEu7rX9M7Y6SD583cLkEKeOEkBIU+psPlWvv0+b640M/NRSFHheaHvznQxWy
xQGANPMEbkDFmclgLetMLU5rGEdHWS4WA2T8lNNcoUr6zl/6q48JPnP//RPIq+i/tnpRZZ1V6SPO
QTYuyyHeBB6scaDddGzWjeKhrvzpt/peF6AxE06UXuKCQoJoqYjmAMoa4s+dao0hnugWRo61u2Gv
3IYRFDzspP0I4mw75WSveliYdNQobEUCcWpxp+MkI89gDLSnGsAU98OfRUD+YT/McFNCj0JyuB8f
JaRe4avbZ29Vo+zMyl9l1c2tSExBKRxTmyWPvcNYKpueWwNAL9FnVA/75jL2x+nQPqH8UWhu1qI/
jZT7ta0tJ//ZRddlh+FGNQ88rk4PqQJUC9tbJ1W5KKm/E0qrb16+fLlfXj6nki15eab9mcwfYRoT
+A5GTT1jmHQ3keErf0e9Pg821LyofPLEzUeV6eurjMYgLVFb0pp88zX+UmDQUP72rmLlo7X8863X
la7GoeFYR530UxO7HBjG7hnPF6tmATLtavKPDr1c13xYiHsDMPRUe/wupeyr+ILFh26GCoH6gGLu
E6FBjxqwMN+zjr63dAC+nfp9ZCjtBzvTajYdR9nI8L2cTjnVt+o85D3R4UtPehdP0FJSfEOCJ0Om
OqJr4kCT7nzKyQ5uFuo7vf+Oa/K1ucT9yeCtwTQgbZhx/Z8/m9BzO8x0YLhQO/VcXcak7PpEdndw
BNNj370VTG3LDsdyJt2m6a/SSAVt/5g47oby3LTBc9+s1Tq6KN7rUL5axi5jBC9PUo/LoJjqeegX
m4puzebQA0XW8mgne9QOB9ygsM6m+RrRzkYRyQXfkbP+colRTWNXwEBcM4j3+PPxgqyNRVgZQh6H
A12Wmtez1mGIsemMdRsAzSYXmtfVN4vxS8uOtz1sVR2tou3QuH9aBXGWaE5rJ9Yx8R/BmArnpjZX
BcS6KrYaFi++Zc44kWvzBkFiAdhcYPccldkilHUQbqz96ZtvJM/9P3cp30jg16JK4/8v5UMbDqI0
M6B9zrtQWXLYERvLlGqwrrQC6MNXXb9scJXA0lY6VX3z8V/fAx8vJe5sTYtv8Gl35q5fKb4H4MsI
gMmKmu6CcgkHjdKwrndMjgzz+u+PdP/6Dv7rIz+9g6qPIC8OrXVk7FL35WbEodb/CBk5y7lbw7yo
GDCRGbGxVagaGNMJBFmxRip1ZT9zd3J8FCEW3dMsczCeY4n2pYMP+riiV21w6DCYvCgA2r3dr1Sr
uYuBYXXVX0x6uWdj/X6ZdYM9ToZpbrhUdHJxjXzeDQTcOuPcDZ15XD4I69ExlWUJklyG2Sbqoj1x
bUPyzIF/DDm8/IGhaHEoxhsjCq2/eLAfKiwDhlJuwdEFA3MXvY0QslO9VVoemhqLdQV/slGf7hNp
FQ6F1RLliqZXVuB2h3W0Wa3KqMmYrMAXTIul0+UrJvaBcH/o3G8dhlpFRTYCWBtDynhuTSdH23Ux
U3Sw7hCU2deZcOMQjR00FN+F2mA6zUDx27X7tfL9c+18qnzDoUytZsitY2PTWt0SnPG6OagVg+WJ
DCdMNf69cr4SBuXulUm3/Ac9hPVpscZ6kVkEClhHNb9oJoq0ameVe4VWFWzSGRaND+IVzovGwZ7L
hPDwMaEAHqmMjQ53KOB8yZkLFr139qh+FKyOnfIpcLHZ/UUhyBuYzPxnPLXHoMcEvBoeOftUA4rE
N7v+K/9cPgkMMnBD3UVp8qkwq7lTskHwJMw1g/qgVu7DfecSvV58yE3A322dRR4vXUT4Rob2/2zH
NzzfZHk2LNMw2arZibL13z/w378W/lEIFNEMic+XTsfiMwukJsckLZ7iDhgK2kAVwgOrz4aV0YLx
q1XHnK4+pWDJ2/WEgbsLMIMRkQcfpYR6TfksL6m6g0YC9Pbvr8j98JcDU5B9J61MNPRYnxaBNaaa
YjbYIxZxeFG68EXW+ZM94Mx+HjDjk9ObgVFe2X8IOfwRR9uhPeinGXi00+AiX6EkFQ7UqOq19sRL
E3QnXYoANP2ugPP20apkB47awjLNvafHK1fDAaw5yFtSVz+GptzoqEjZ84pFBJrBRxYymFbdZuIS
A2zh6sYNLSu7RHF3WTJRZZgG4Me8SwvyL5hQpaeuvUhQjFpcDQpeMiHq7dBt6uk0BY8GMxqG9cU8
JNBPCQ9pTOAlxZPNxd211UNjqmcmEbNcoFTAYULJbpWYaPYLPPOblbotHEgpVNEV4xKrQYdZVbux
rHZzf4DrULreE3KfuEa9q+ZYAeeI0eXsjUwt+ddYJEvW2wiI8psskk2U6AweOES8+omaY+7EBHJh
K+K5hBwl972V4elgbXuhbVM/2/vQUuUi7WtvH44DcdTSO7ouPATCjOT/vSQs+8slBn6Fi7VjW6jd
pD/qn8VEODRYjWlVQRt6kGfAFJXb2BHzRExLB3RZmBlwd7UOq3ClFfavwn8rmH659rBoa/dhAoQW
FfpSD4dcUjoa7aPL3gQ6W9/BfaToV7zOyQlWdrOLM2uRddWD39WsreR1jMGMINoYxTSv8PgYa6LA
uZECpiIB+YEgYm+ySNNzb9k7BAEA8jfgms4IhASInmWvNcwWMTSPBkIPdXLuI6bHFtxtl2l5lxIf
zvwZz9JVGPR3thEtexUJ2FoTCiaCp8wMaOkOg3oK62DlECAv4HQ7zTB3EsiZSrgJeReh7Gp1DWKZ
WPIQ9Pp2PWDh0S3S+gpdcuXRRyvnhimNvHM9RCg990wqCN4K/Y/eQPExdHsFEGzoUfi08ZN8aD37
aA3KyPKiIhzvoDl3I8F+FNkD8qxEgGEV6XCwEdOkHa1mfrWz7kFp/MOkg8QF5FWVhIvZ7snUSqg5
3laLiAclOzPHnqTr083UR/IpZd+queD8PsjKQRhwBIeDpdwyy1v4AdRO5iTG2cIXXJ+yZdtkj7DF
g0FbBQ7CYwIpbFb0sAkVluuI7eR4bvGqsqryzsQjfxLwYI8l5+7U7PKKWal+GnJj5dbTesiJ/CqX
sP2YMRdbbmAEsYjkc/0AaD3WAfwaDJ1jnbRNhw+Ahy8DAyxX/+kG3NC2xVdm8GCRKDJl6jJIx7kT
ia3mJmzuRZxRfkzaNqbF5FDwqlvrTQ/OqO0qFbuWYFhgXbu1crAdkKwk6Vc1ppBTHcw1jmLZ79o/
e6biJTq/bKB4htSCgEoJhh+R1z8BXM/M5mIHEFq86i7hFJL/W/5sGtCH7TFrwPfTv3Kv3lfm2hfl
Imvbs0zVnchp4xEbQc42CuEqn3ai5t+crwvR7lVB6iEkjK4135KMyZ00MzLGuzCz10I/ubiRNMRG
UfPIeDLkkubYnyocxrFDHMM3B1+ILMFpG5Y3dmEOGqQKU6HhpHC19NVVFB3q/nnKMZOeLP2sUACb
0tvDjtaNYT2r5kZ1hzvZN3oZB+Cg88NAZQmtXc3YJzHMA1u4boqFzUazCoj5kiGU4jyOTSVTHEfP
9nWj7if4R/JJ7cLfSfqBM2bzWMbmaEjLDSzz/ne/1kM11x06WGw+an5sG45UqSB4i613Jrrkyr6C
GchWTPMvmX2VspY8Mtdyn8kRitYzHtEPrXyO5pJiNUBPFzHAw+1fC84V7juy/K5vTPjGhL0CVboL
hn0aPOXECEVyAzcTYTLl0oARUinq3didTOh8ecfpA/siMnalBo+CPTxgE92Wq0RLHvD+Ogyay8QM
bTJvtYumlQHzpYIYlgT8S5J2N43Xwr1zwobjx52XzZvpD3sISU2RLQIDPRpgXcBJGDdPE34NhOwW
HTa8IPw+tDZOsx8WX4/CbNYM0U8To5MUsyJqlgAt+zSlyxpCR5g+ulmxnshSAO0JVe0YhuoiGIxt
YPjYQuCPidIk1Em5zk8JdXdE8Rwx7qpNivjuo3bek+gd34ZhmhbynnfGK+yHWY4L0dQuG0NZtdBw
fPEmcV865YVWn7MBGlxznijKxwabpTxFaUIqFLlNIOgmw1GAPiqpBOAcreaCxAWAdsNONoOSLwJg
ZYcBduU89OVzWlgvbnUDX/UKmBxs2DLvHgcfq6rMnYvY38BnMWDCO1yrTrVUBxSr5Is2wM7Yieqd
TCb51SCkgKBGiM+j2wYrOI8L2YmUbrofAd/DkUF6mz0lYbQH5nQB86vMXRojPqumdqfWbwaUpbBu
oTOzKbzfOJKstE36EdmjFtm4FIHJr8P5uVInYtlM/R7/t6eyvfq1uesYuqt6u2fvt+LkZdoSyNfn
nHDoctP45jNNsGKGHkxtwI0rrzz1OV4dVC56KWl4k3bnMOgwSmTF+aMGdzgtvYc26xnDoUzu9KWc
32XxpcvGxcBUQ/fPKK13PXyXfgRhtT0iPDVyTkJMcjmr/DehfvjcnxLQkPem3LKt8kNJHlPbxoXr
rNUqXCvytJCg2yqjJEQGrmUuU07eKihOodZvJ9RMfkfoVbiLrRu20yzAUxReYkZPTt2iyj/ZPKHJ
KgUXwO8Tvwq7W6YJ35kgKH+Cilanm4g5dtc2i0rK+8Wj0LkVOo2uYutOOmox4IEcahJWDrAPYTPu
vRFGcA5cGu/YMja9g5HDQfTMJTDEvC3jdRLftKxbuKxF+cvIT4cyOOtVwp0EJLiGvFjFvothrfF/
58zl5UnnxvkyqznrcUHR7ZQYGrRNhf5YjWcokfWQ7UbmryUYJu0eB1s0UnnjuxXxz4dMh4dE2fN8
UN7XSZi9q2H1LP82ROGxFXcFYR5G3a/6CNEUeepuBwqprE0ABqhMUD6wIFYWdbmDebpyAneljvEi
k/1tbLzBqjx2yb4Pm62S5HMmTbNAu48LKNMsWwV6SuxnJ5cDDvbbGk+pWWANewPuV1pvzN6Geq4v
/QbAhzKX0eNSJTqqNJnUcSq6Pmvupg3OT3nUcYF2gfJND/Glg6BcNKXpG2xj46txv2pOJXOKKTvK
zrGcrpRDuBZDMJRHKUxC67vUuK/EHvmJOuGymk0OH5bofxaocd74tTDRjDKZ7FPAbWYqJW4LvlHv
mA7Ky0LAWJ2SZMWV2VFuyaUwQo/8plTWPzdP8otgq4gJCMjiF/+gvDAiu/LrDPllujWtGF0OgzZt
wNPFua+c8DD2Oa7XfJ2AUyetD20cz30OqBg37A6F9slM3/po68GHqJoT1SMF+QP69HX0czTLxYgH
tcYl0vHHWsNAmZvaj0OESM0+JwOed8MLnKoF+JrAAseGlD3RxhSTug7Dlc5syaL4s3GA6qtD5xN0
h9f46M2GnFge+MLyIs8hhoO8jFl0l2k9l6Q6H6vhigUp2o4C+077JLt285tZyhfUSv5yONwSOmQQ
x/tZclaJNq8KMlmO8heLjRNFt1l/QNARyHy//bSvjDg+jh6csaIGBgwT488Vk5ah7lU1H6eh9qAm
CpgFy/KbQh10rvPC+zS7ckOE363Vvz2npavStp+HxOTgzw+uJkKgCqIPjpwpEopwsLAUtXef15xk
sH/Et2TFv+4OCxte5HQIAYTzCerOFcdDTldlRzhjCbyRBLwNrQEm9N2hIOcpfCj8YFtWB8oAbvPS
+Ab20P76zA52ogDCCBA+a8b6uqua1oqzo6zQm9pdaYBJRngz8mE5cSvLHlKy01qS7mBQzu3wgNnB
vFCaVWwZB47kDLG1/Z02Qvva13JAqbZUsoFzqJ9B8rJohTsCIR0CDkxstrnsjoE2t2KiQq3nHqdW
5F7e7d9nxJfJA34ImFsARas4oHBIfMKmwBu9bFKU7tC51smqrHXv9xuX+COfOjLBD19z4Pdo4BVx
t598POGw29PSjVXWaz17rnFDqpKtj9Ihx3vs4ppPA+aDoXsdwSZjpVg5eMsqDfHDY/DUZvrKEDhz
UTXqNYXthBYr2jQNDrNEzlJPR99pWz+/bfl86AJdae3K2/48P/8dKjM1eX8oM/8kiMdrtGruIUJw
xcozqnXq9sd//6Taf46HzzA/SlVANZSAAMSfsNKp9NVJH0zr6DhPsVLPzdETiKYw3UnVcjm1Yi9r
3dRblBCYJjv4FQD+W5jNU3HJHq0ZxrkgRdMHnzBYe9SQeLVQw+jBY44ypdDMTQSSrHUfXeCSM4hN
pCFBuHDuggMNOIkG4l0nLc4srRd1Sh5dEpvDqJ9j1fFgp9W73OwC0WBWtbtBgYyN/69YZVyRnuNL
BER4B1G+jsU+SJmN0f7D8Zo5brkdIWcxndVkW0GHLXtkWZt4MOEzFYu6CAKxiDFJOKfuETPBLvIg
A2AjHGLUQmTPvq4A4NMTHWLinKQgI7HIo57GeQLyNln3ppu8m+Vzb4t1W8F9VxinFml2sPJpWWGy
mnb3WWqvTT/Gfxs4zj7UomOZiU0Tu3d877T96BvOE4RqPs6dBu2KBLPgVxwE3oJxsVSaeh3zg2UY
CttmQJQo3vXhibRXvgwhooqH9G64pzlyDBQ9AIKAdzmO2vIPu/q41Kcboyzw2yHDJLUlhJIug9PK
A+Ew4nxhSmph/ibhe/wC5jUszgRmdUUVkJkYoPty/KI5B40eNXtjAge0Tv003SlgG+njGJVLr10b
xjkxcO0x/W2MXbZIXsqgP9dJtuTO+93XNBCKfuW6t3KE8lxVxsEQ4aKexKFEmtY/qwGE2F0aPEzh
Lsvv+mqV+WvXf+v1Q04yegImcG/tGvXoB6cBI0tU+JjE6v21RdwXCVpsUuoSQQmDtkeuUV3Eq6g9
9a79jNKmsUD/3+jj+e2kFqFNLCat158idh592il5jdGM/WbAsoJc7CaTXLmTY/ewu2IDvQTYMUyM
RqJXULkEPyHzKv9QZN2U7lheE7ZE0iHWoJVTmnDed6eQkc2AFidhmGIyPWp8YxYyy/bQTtfOS1z+
9BECVN41jl6UaR8Od0I8ddW1NyCjmTj4ZMVsb/AHUqJD6+aNqcIgnkT4OE1Pyohvg29vFLDtDEAz
HIsHwCidN5cGu5rW0sAEMyoYFIcrPxmfW2Mg0f4XVbPUGClt+o7cDIJFi9ahhIf7m0l5ksznGpM1
1VKQ4TCxAK518cAbadsyvVrr7+qAAW3bzxLZAdbA/elWjcJNFrk/7DS6xLQpfI8I0qMnYd7yxUe8
zCSNkmGB+KcJLmr9iJUWt6iDHTUPh6SlMjxs5fDgjC8JGX8lokqqT2D0oA9XAR2YrL60BpWMIEM0
XTrc98ROhr8RgNx/s81XwyXHWaDvp09j8FWr9m6oF51zr+WEzACL1w4XB7E7/lqWK3rYnExQeHmE
lVa3iyngiJaa6RBw+65YJImYy8FdgpROaaNVB1+nIamAEdzPxK3XtoRfbEBv4jzpcGXzK6fTFVko
bNwu3YlwF6SMvMab0m882BYuJ1CbaYu+nhYkec5LJkA6BWydWPM4wuy4OZYAqv5grqyiwIfImdnu
LzfxgHwwSsnWPZku5CWurFbMKiJxYvxCehknOWvEmZiXTntoyb2N6Tddk5PV3SrdLlUuVfEDvfWY
YF4Ie/1V9T8A4xr8qmBlldVZ8vsyZ9d1x47AmAmRKa6n0R7pUViYTN+JBUZnWmoXbT1RBuGTqet3
Szx/QZ8HTCQ63ASZ9gVgBxHeqSbGAakT73PXXfgRXUSGdBsqeVa/2E2wTYrhaE1n+UI4ViYOaE+K
FY1iM9hiFer5Up97arfVfCQPbC+Jmo8NIayQn3WkOY1+1KTeJzxWJBWUHGcj4qAof9abx8F8zDDt
mIzsMTVGgLV2YVl0EeT9pHC/OlwE4GSlYO/GS9LhHqJ8hPapZH2aTvdr8PV5oePRgGNf+mpQrE84
AlgwbNwnrxeYWKUcV/7SziSoDS/JH041xCxJbJPfMkLEyaIes33kbFX1oI0l0YwQ10s4lfyIKRA2
ujDKZlpdAOoakAMj1gaCKhsh4TDj31n3B0e/mtYtptNGV6mm3swDXuuAmz14lAb8R2WXjIgvHfw6
bAYe5b42sBfiphpSAqCS+2po7xrSFUWfYkOqMW6Gyjgnumth4I4GDirh2c3o6PsEclWO84Gtz5AZ
ZnG91JCstmW/73130cTKczfpq9zGLRrtd+Euu45cK4wtmxK2PRe+20WvGkOFXEUIad8icjH6hMlP
2GMAh78Coo1f2C145FXIn9fR623vPstdAMlkrSGGJzk5Equq0Rc9rEHs/crEXJfmzbJuTLdWlvqr
xLjYrK8TvmE+rnd9T263ehmYNaFSevR7RA5nFZ0rEnpt6BDnYaKMNVzMulRK8Cbs+QwEuab/kTRk
lrQv4fAgpCdy9xhMz5Z/5a4fCRvurFfTepi8j4z1pVakI5HRg80UBrHJAdGlGj+r1Ieq/hBYUPoD
NKezDCdsg+sO1ngL4hhza1TRzUZdOAq2WPtQE3CTBsFJ7eF4BTrVZbkarfwQ98aig/pVNjYBH1DW
azhQKVYCqTvPJG6qK7PEfS+Vl7zVuVnBa1Es9twWZshKOzv6uk4ujnekBN5ZNppPdJ42R7I7FWub
g9fSngPvXrHjraq8OJggBHMVvrHK+CJoNn2ybpP14Kx16gCf1LKaH6gZl7n2nNQuHc5j7/gvVeXM
prG7G5uH0VEQ53rQjcqlYjyFULa8Hn8fCcJyfsupdKNru5RGWeurjTGoCyou1B3qdsAfQJueGvfD
0s6KOGaDRob8uM8wCfaBiQvjw5jOk8msIL70DnbNec+/jPFLn80IkiEkfsC31y/P/qwbOiaYeCfA
DB4IkPdK5ub+O9nFfni1wSimTYL2FQgqKnY0hYD75syhMOjLD78+d1AHI/KlXXPjaAw80VMZGu7e
/l5PtFWHg6gxZk9Be+Kf7SONAGg2JY44hEsZMjK8u08w8hyfVXQEprevgJ6Gapjh9Elh0YIFKql8
60x4DTmOmhXuKuMu950PeCONcUjIarcFZ6JZzEr6FKN4xMu6AtOOhpfMuWnkRjv82al5qvphwRkf
rWKexMO6JuFGjbtn+KI4U7Wcv9E295OdlzqPHq5I3czP3LtSmjhFDf6s6UdaExPBF9Vlq4JwRiSk
R0dsaSQtGnsqnvLtWJAQT5FQYsoQArXqnMMiUA5Nq18NRqhp0TwHzJBj/Roml4xDQWfEQooCG6HR
u5ceVSZQn+yebq7BMndJEmjaRUPGca1oi7VvMfubULh3F5F7ZHA1D3nmoj5G8qh00J6R7UVoR9l6
r/hyzS1TIeMwmZOK9Vxyg+gKJmCkEhhCWQYdZorhLCWsr3yot1V+TMXR8TZRMwN5gOERmjdjfEnK
u0Df2M1jSJVSQXkPgGs0uJSO5eGKz3BqHOaqiUDD3TbRzS/juQhvtYfXH6Se2l9FQbsaSgcw0NmR
j4wDWYGVyEyfyldfB8sZi7eoCVcKPlil5T0wj9xYAS8c9QXxiGj2N2W1bautmLYDWZBmvFMpSX2F
K0JSbAIG2zpccsW9c60HAx+KqcbDameRRqFfOhOXInKX1JqMZ1DGivyhbBhXNsQVBwhi6mm5XOVi
PGG/CJdnm1RiqfUFZA3EarofnS2BEqC+qwSksdBfdFj8dwiV5DTSDlDPNZdO5EfNcZcu0XLCMU7C
7HYFbQV1z7JF/V2byWoAnY4uqk7GPB66gdNgOgpqbCiLySSPgpSI0nfP6nu9iPV3L5y2hlKdHQ6g
AVZI03X7pHursOSAEABJdgP7FvdHTtPOvc/szkYhUC8tbYIkG+Ofoi5mPmyE3zniToCiM18pZFnC
T1n4XYe7w62paAiTkY0MRl8RcW60a1bCyA/vdXhw9cay08tl1uFkj7SXoEbH6PEJVOIXBwRdRxc8
tcouR0WBsQM95QDRdNjnmtiFjnKo2+ioToLp4btnQHEgP7ATDl3q0zBcg/Znhb31aFAftS5gKK49
/TmcXmCXWJwtTnunaoFMq2hBB9IS7QJf0NtiBE41H+CwNHrPLkw29SXw43norcLEXZZkOg6vXGHR
ACWKgYFl3EJkg/jRBFACMHMwPoSa3lcJfBF3IgsIJUgQBeug9QkLR4z+4gSYuh484+BEuFoGAVjG
e5eCmAtC0O0f2IItex/Uoju19q+U2FkwTxh1DVbX+UtFla7cvAwWgnebLMKw4nvuQLcM6BDreYZ7
iIG2YvLoWymMOwwFYcQGa8+2cDHN1oUGO9IucGew6Ydwm2j7AMcFUzkPWrRjLogmWTzzwzM/q1a+
4ixTj1EY4SQDEkTiClXOPB5FaFhHmPEKWsYipLzPSYaIGxxPBp35WUPJ9pT7i5jb3poHyXvqCMgu
XILRLatoCKZ9mpzj/KBo107OHCwL1znvLnKHrZ8729EhiBbDHvPidcPaqRZN+5P5ILagC5cS3gUh
6n8yD525lBjpxjafJsHU3MaH1iEnqoIsoScEZNXs7Rvg01KnMFanvVAcdjxTDUfDpq9b5pUGT8Bc
emUz7wXW8srNR9XfpAgQd4L5pl+xbSDxJK/OBfTq4D51Lsmvs4IAFqSkREK8FBYcoTmJA3B1hmhp
PxChOeFHEawC8+dgwovp0En88B+rbXOXk/ryoyZiII8/dOPqsCiNcWvql5j9irMTDOaTU/0KwAjA
9j2wnA7/C1Dp7ZRgWE5oBfdvjRc/wek28+K8eiIZIPP9ZRyI+VB7YI4khBnHCqeb4WCGlxpZRNAb
L036UpFM3aQbw9TfRZSvNaKOax0TATgoIeiCP7Ay6qur4SFQ12eJ98AZwVOLZ9DxE52oW3u6fzsZ
iCj9adA2exQXJpEFCcT5hDwD6OEEsIQLzX4YgicPQ2rP/hgt/sJ1lMXoKflM32vndfA6ZpdYARWi
e2owMcuzm0qn4BHvOGKUEb4JNm1qdNCKmFAaKQZ3HI0wjgWlTo6fQ19/1PklIu0vwRfKKWQ4QTor
CNJVWn4e7Cz4fUDIBvNY+bfGfigxr4AIObB4yvzHJJ4U9yYArppnT4FR0l/GiVYweVTKnkAPKnEM
87w3z3uqwWSxT42Bky55jgcQr+k4ojWpIDR9h5d+JaShm5PCH1fXJKnY+ERlttIyN928RbOcov9H
stVhc2s0v1k0RT19KNk1w9uiGi+hdnFtwQToGozGibmo32PRg7HeUaJJ32COfxv1qDi8G8IyhIuH
359AflhqEGomlNCsS8Pe98RoUJmM687YmNHOr6l79kG4s8Zf33ywlD3/AXUyuvjvD/4E59txUqV5
7eZHJzsyRZbgOSz7Jt1K9C1Y9t5WGSHeq9/Mtv6K4v/f536xie9N9H/k8hVHFmqvYThyBhN16bZT
LE3bfIWNOCatzNfchGSSzaD7DOXXPRpSZth98p297leTQvk7kIkjgBGlk/inF1CUMQC3XuZHVJc7
uJw6+V59lONAASdwF/tXLCxcKhyU64Niz4r6O5vYvw6RwKItnHQZHmBw8OcScPLWawOrpgxBFq+f
KnS70J0LRIdUcjbSmJ7UcAr16lvh0d8WH58IksmW4L+fxleM7koxDgLhiX5qwmghin4Pz8C0gTix
aqkPCh14CN+Bcjsd3W8GvH+dKGHQqSOtNlDKfXHLUhMwaj/7/eAKjVAG2gWgkBXxFoCcFwAxA6JH
WsXzQvsxeQ1cr//PUAnzYqSoKu5VKKn//PHTwB9pPtDewKxX7GJNMbeS0iIX6yr47l0frE28HrNj
i8WmlIBhduQxd0/caNGc7ZGCrvv499b82+AbUq+DDgcBBMqgP7+Sr5p+71oMFWsYK3FKCmf/UWHy
y/sobHXTkNCT+bt/f+ZftwFpCUyymH7ILMI/PzSKzKDvDPM/08QJi4SU+wo/iSiTSgunx7fcLF8Z
u9vYSkwxvljfHAxfaeMsBMMwDUR3tvTj/fTY0xCindAZpMTgWEGqzsxfzeQeC1PDCQapeQ/CDiSf
QppMmAzU40kS7qywWrfiIMW70l2BTKhWJRA+u3DJYxxWcKykG91+780zaKuExT3ApckH8KuizRSG
9wG8r+BkxP13D/TbFODzEWs5rnCxvUeZ7nz6TYu+bNCAKpKVihVGyYCkIWQCYZvYuQ353W24VzHy
KXIVR1GPEtBdV855BAYXycppwkWrp0s58Amq/rkBCsqBFQvILaMY1qF5rW2PoYVFHFmyljZyakG8
ECYkPgPRCnFwTFtPPQnBHubQSyvyta+2Syuvz1G2lvxI6aNUy32foe1ap72xS0s4q910SfCBLMeF
MtX4o2XLKj3LxShJe2qKKFkN5j+yCv6gAQ3wUsMVUMPwBNZLGNMKRpc29AsD6kjl6BuYQzVgtSUP
sslZNFh6QoyU0xTIPoETQ2ioGJBJt9ydI1JaAXUDFD8Qr9KH2coywg0QtiQ86aSQ5xAqrRLniOAF
8cA2SCGSWTOUkHIIVZNdasUMkiDJFZMNOlIA899ClKRl6Cy0JHzwPXWPhAhBYyy2pD3OGqzAYZBq
pfWgwZaUPzliI8+geKsBn6ENCMCsAUqUOuZ7Hf7O6F70etp5en2ncBJUrTVPvAYCMEUaaI38pLF0
4CldB8zRFDJZXP9OEnZZpEPhLTD/cKuTfOMGS9bqgmd5qSCXwQLk9wQRxRVOmjroYIXhIpaUHnck
b6v6H87OY7eRJUvD7zLrSSC9WcxGTFrRiJKokrRJqGTSe59PP19oFlOiBBEzaDTQF111SUZmRJzz
n9+s0KMWqr+iw1k54DWSvsOodhbwvFEgLwuLxhtsK3PusJeLU3lJ8ZKYo6tA54tJuoYx0mkvmGkv
Cuc4jG8jIBsmEQwkAcH5WtJzoCzhZUkJ1YfxBM/OGvK5H87ldIT+07qeQ8E2oPCO3z+PogZRpkoo
ISvkTNqTn0tzJnfzvhnJAcspITX9pg58V1ffiWtY2nDuBOdvyHGrwBFClMiDzgy5OjVGdec5xBNy
zJq0+p2pX5OZMktTFouzQMOhYDxYFWigYTFfsm8m8mdzzVvbsf+UDynMKA6tlCIbI6ux2RSZsYks
9amvH9Mx7a5KaM5Ynb3w8yJcLBFzAT48KyaG1NpTKeYkkT1XPf4nwwuihMPqL4xPFeqPTTjQ2ACb
QJGaZOVakNKEfj+v1XWIkYbSNkvImUK5rmJ6o6QbJMIN/i2CLRfTp6qkaDmx7OIjeIwB3IMi2LWe
q6oniLbkuFSQhQXJqmTYrLOEEoyFIVWYOWVXrczzj8FBaRvkElER7/9AyZ4TRqOFOcqOYY6OsMDJ
xu8G11CSpaPQahvtJ8MxmMtmcYFjo/xUNljEGDvkfFA1GGcFS5Y0XWVUI+YLvGHQvq1qQfLJZrCP
uDpP8g5RQpGnS0GizJmr/n5TnfMChAuG4FrgKQ3vBTeWrxcVTATZZJbIRQUZXNnBtKFQ4DzjaoJo
8/tn/VihWKTuqcID31LPSRZt1/kTaDWfZAoD3azcpPG+c65p9DGJ9TH6Lt0OKb9yLRnbTFpe+Pif
Px8/YpzMEZjChfj6Y50k0aOuGdJ93ShYoPpkGYrhf18rCzWK/8jtMMvafIXZhkvFVCcvAiHjdj2Y
ScG9wuGkPwtBDGN78fcMWOoxl6YKZm8Y74x0vN7txj/UPszea85eZScUfUKLRcQCHWA2t6WVnaju
oO2iUZ0NpoSdT3ftVcJJJJ2rcnBIwbZTmtg6rdaFI79AEASrQJzKZFlSIKIH1rKQBUUdRhZ9fAjN
F2adMsmPgnGJC0GCRasG13QMnhsMYYUkJsuKPQq9a6Q8SEQCG8cIQHEv4F6B9gxzZYOpQIPGxeBf
B/0VxjAz8nCBSkAooTROISuHa8mgMq+g6T+UmNKXJaP5ZQ1vtXyo8sTNIUHWUn7iFnEKbekMzaHM
zU0CFoKtDl71hsLwgDleGmTAo/FC7Zy1DGqnM9dTEkLQNBuUYmsowfXvj/4ze+C8dqAg1XTD5P3T
rbO6tAL9lvuqT6k7m5NRDszN0bNP7+K+D4X5ONBhtFVQAqAvEzCQBmKNR+SnuoXHJwh3GivFzSgI
oQhp1TjaCltaUUw5SnZI46Xkl9d6p63SqaIRNlRQ5WYTav7+NQGQyG3NDYccC51xpnjSdTnGWL4x
Kk2S5qafjJXEScsNIyqSUnnpR3qFFaXjrKh8wCVtrkKWtONkoUnGWlB9O0tbc9Rf1Kr+wMDCuduE
8IdEmQ7OPuvtQ9NQ/QSqyV5Xj4x5MwMMEYOXF0H13hY13hqId35/QN8doRw+E+odllAcgdTNX7cm
alx77EscaARHXEetzWJwiwZchUL8IRQJYnlNGOhcDhl6URSMuTrgBYq0vmNMiHfh798JMJAPPXtr
OKnIBhU5oUJ9+fVLIaoeczPCvlTQlDKEU6yGoMYNzFVFg9cGyU2Kf45IsGkWghUxkVoLXeJWsvS5
xmtm8m5VWbCaDMpIbGj9bkPFNsY5bluAJsrGEKbT0lG8g+IugwUzdFxXQP2lMjfIqEF6wh8buCQd
L7tvrIird7qqGMJb5CZ/skTiHsq5f+3xTUpBTWaCO7Z/VXqK3AJLV3ai0iNZZtMAuXejdYjCdmca
T5xCytq0630C/0cQV7iaPx2q5rZWo8eFB0ExWAvbMXyqpWZPVzMbuWoFRSKzlSPOIq/FBBIOANZp
06fuR8ntuVEA1oJ7ZoBvdb/WjGU6vgQjbpiy3P7RrBTTZXWGHHPNZrqHcfckpIhhyAAOk4IchouE
oDlDegx2peNC0Gu8gvmuKhswQMapNsaNdroxi2hF1YsATqyPKKcNadxjPv+HSe08SruFPqaPrRy/
GHgEF/Va8NvHiCRp0jYBJtSox2Cr3+C1JTOUgYEzgE2Jdyz2vDXsTRh/yVKwo6gwJ81aMoqjIHsQ
JWwv/AKi29G2lyXuneF0cnh+U4Q2BWJUjYtQRZmtPkc0fyT7rCFEiPJWH9RtHcAySf7qBvZuEEgA
ppLJdBX6FYt/hV2ZD7qDJ752auxxLTxnHKqVRO+X8alq4R6kGOkO5UbIn6iBEaEmnbkMNPXe7iK4
a8Wam2vI1rmmzcYgPxZNMGuxITThKyPusQEoxCU2EMecOrMe4knotauigXXxWGGfqrIGHVa+lEt0
Mm1YnZJGBL1hjucP3RLwBjsVwi/aIFz7pBn44yLmxaBMSVvMScPDUExbwea3KAzDmAXsT0RUKLOm
vfV0A/4/385Avao8yMARTrpEIrlxJOaudrMxxlTQurKY/yrVdYz2T8lYmdTdqMY6zo5CzCRV5Ys4
LpVxHoUpvhT2Et4EhrmeREAvjuqQBT3lJK4uz2dmAn/lCgxmaRvXnPRtEpA7r90I4KGN4Sgw58B9
jzfJobo3EKaZ+ipemGaFadd7Qf2vd5Lb5ETxFgyz6g3KzkUEFo3G6ClmqJ9sEtV5a4Phb5YmKx9z
ut527tMxP1AeDwgrWl9lljR0B6Egm2KV+wRFTYRaSWh+OFxEbdvPWpzEMJi08ZoUrOPfj7Ofqh9O
Mwovolyojc8h29qO5TqDo7hnxs/RCv8ePcJDhc9hNwuK9055VvV3PZynpRhv0/xfMpX7nnvIIY8X
kAUgQgq9bJ+dp5aPcFpNG4w84g3CeWhsgpTlY0eez8HoRiNftshFBR5BFVqWHiG2TE+qdwMuAIhh
Rvph1KJfB0++sDgCPPh61KMNkKnCuNwUUz1HiWTi2fBHjlJBx2azl/3OROqcfuTVCRKBhbpqHBA/
sSZdvGGpKrDNyhkuVMjfq3FhiSE44cRFcb2coaeG1Wkjzy/ZO9o7XhhoZbvu9D+luGJfwMV+uHK5
2sCOUWfgm0uy8tfbzexwXc31KdmLi0NgCZAT6kKZi8NBUDqLjQ9RyueEkpSjUEgbqBYUEpJR/kiO
BSP29veH8ImKnT8ERVGEphnsCuDq6zcK1K7OGslM9hkVwBTZKyFgF0d3JOS8XJjot1SwkByprujc
PKzZY1pZGTdOIILIiJ9UtKj+dJOihw/8k/g7nQzkp2B6pLoC/BnLUwjLI0UWRYteKLsKGqaGeskg
C4TzzkJxMUz5Q9vHt0J8KBCBQY7Wok1N0onh8rOvKFfdUVbIBQ6Ezpp+On+bShYRtmmOWiukhFV2
EfeIFkIUFfBCN9wLeCLDTUkiu6izY9eQoSujlGzGePX7QrKXfnid0VCQFwQijNvCmaBBVrnmdYU4
CYW5aRAY21IbTgLHQby+wG4Rvo90HCy2+7smk2CiGwdFKYknzjfZ1gqClV33q3rk3pHII4ZP1HbQ
q6W1EtZPg12jnr01ywcuPVEhYDGARf2oYkpbeQzoIY751LpxeZWbNmNUUEL5A2epdWVKxza1ZkBT
YRnsBciGwuATaxJAXhpLbzFUZxU7OXza+uih6BZgF3WzjNQX8VpWoS8IgdCFik+LrEZpSIlhzgHb
9JWDFjtsVArTe1aEa5t5p4XAqjef+kGe1Vj1h9n1CFYC+xoTTsS+tEBCYayLfFj+9CT/0X1pAdV4
J5ieTV0THLIMsY1OCT/XQPiiWKX3wvCW9+pTNgG8PUAnMpMNwiChnODs6McDIIxQknDbRta60G6V
CKJ9f0yn1759tX3bLbqNn30oln89pTXj4HWnfYo/FPWkyC9qsLEnqO4wg63oBYm0SJcUF04I2xwT
0tAyV0x6Yso1fHNEdVFE2VzQ+iIlvSFhx2wdapXeFUxkqdyo+G0LkEssnThccYd0U81atP2yZXfk
0TXqSXSsmNQLs1OGBBJj4pHn3Hq0rrgjtfgKXbVaT5/L9NKRt6kPg5qCTshr25osAMQrNVYABRcg
2tK6s3YjJNQSpB3KPKhkP94rEeYvCkrsqnmVsoTYewgXkq9vm1K9agKMn+mVOpSvQnhO0SAFRwki
UdK1jJHe+pavmETbrtC2AvnyJ3MeMe6shFC36FchuBvCVsEdxlh7WaEwjLKXFl6R1pmrBmwyd8JH
H0fl1h42vT/uEnX6C+tnhYjZ3+V2j3mmuRyZPTsV2XViw0d403jlgOIbw0B4n8RZBa5QqHUwjhuo
WxlzvjSh2AApU5C1yyoC52iDZp+S41mUIRK6d5OGkvJIgkPQmSm2S6VH7DsoLjk3urSx1I2jbvjf
fruRwHU1mbAfasqx7WYVIKQ/fJh0yLZycsjl9QUQ7K2QB1wVTHkqhel0BkvoKa+WZXPtDRRyHTEQ
KcU3yM9csz+40+gxDFma51Zz8/tZo/x0c3KHKIw/VTRU56KtIE4sv0+7eC/3NkYDQJXSuIoh22Zh
NMMhxy6SVRoix5e3fdw/pO24zYwB/6tmAUP29y/zmZvy9QbRVXpWDbEfeJp8LnPx9SGp9DL18VSf
t+negmtRTVA0IijmlHMTfomBhf8FTB32vb7X1L+IczivAh6jsrNoPBbGUBGxsjehDvdwLimFbH8r
sTE63LnavZa3c2isF3C4H+Y1fHN6TJJ2dRn/4bO7z2s6XXUykqsSbAI1EgtbVNQtSADNf3Bjp/e5
nc18/ilSQJ/RvI4NE13pKLXaIp3u/DJFeLEFydEnTs+GdB8IZ/j6yTcO50M1INHGpQH2iCHhOk7R
FxX0bB++cRjl4EKp+UOhx49h9CoTkatrxmdj/fpyG2Z+/V//ofyn4pEX0PQO3Cea3ggM2hn3WnqU
6pumJi+FsDgId45M4Hr4Rye80ITqJ2vRQsof+m4RezdKJLs1liA5AcP/j1eEpUTOaDNM0s4TwgMc
aUFUDAnNxkQ2m4yMIoM9/VfWfVc4Z1QlV0CzTTQHEcC1bW+cF+RNM2gviwijw+gpMZ5SyLi9ehOi
+K+4HurHGh1CEK0ilA4p9ZphYBCqX9pp6rdLHVND3PptvBUc/nP2ikRBpBuT2vj7EVmPEeRXcsQk
hqBVo8BE3UMHrlaryIESnqFF7XjjpfWFxRN1w/n+YrwrmwpWUzjPiK/4z4P16ESHWC78PVYeV2Ol
LHMCJ3M/W6SO92pyouX4GtKwe9571VnrWJLcfLQWHJez8JQYO2jgmRExSKGIax7thP6tpaxrL/Ii
RPF6/kXJxJNNkZX4HeqlUbXVPJSlXWrBi8qyKzCL51TKcVUArI0mLKVWnWJtpgQaYPjkoSm0bInR
aHZhL/xQZvO2aXjccUBaSKHPlqzHscn26sQDYngoMU6oDHsHJY49Do6L3MIc8TppmXswWeOICtnE
1twJIKbTdBvJg2Jd6nV+WBuy3k1sdBGDMxI/a8P6Sg8mxxu9nVc8aNKpwtkt03HDh248rNL2vl+3
QhnhA3BV7daXX5vq0qr8cEKIVED6QMpLJuSfq/bPi5QUdaombeTtIoQyWow+zaqGFVF7PnZfOTxD
vXumAwFpiDtjNcXEcACnZXQqmn7fgniVGbcZTFujBS6LL7Wq3y81UwcoBts3meBjXfv1PXeQLRj4
gpg7BRJDXaobOX11Qk7d3/fTDzQqPoeAe7wumcR8azvzjmihLvDMXZ49JComXOuIepAVe+ijBJtK
Ws54SS/cgeMbxrgqpB6WYbP16UqyaQfy4MQXXo/vPaj4SkSoWCi/2T+itfjnycSVEUP85qdrwYtH
FUqFqZRL8jtcTGGR/F5YAXFofd2oJuQEbM1oUyybUImvHydT2Xj60BikVixRQUJO9GYlRU9cvxD+
2BjvhYx0jYOlsW+Ff5QgjVBgDkA/uGBsBCj++zf64fcTj66ahIGIF+D8fkjaMLecQuasolsMk6UQ
n1u2C3lG8jdK3VxAmXnU31cAZyS4KVz6aGTPp1KdptSdziZEK+cvxFyJdwH5ZuXkM/FPFUC8HQ/H
gtYxh2whYnVEtk3AaFOb9o5g+UQnHTZvEBuQSVB/WeymkesAUWagobUynnUf17N+UxD8LIJwsLrD
kqc9OmgaAxy4hImihfVMXW/r+nYodmoRrnxQY73+ALFZpslOxcRdJpNSMFsb4ruMXc4sXeehpSfJ
IqbqBIPBUB6kCv7iSsFhKrctNI+0B4680nL8AxCuhjT3+ViQIoTmLn/OA+pZ6qxARJzky0SJaPFG
V5Bl1BHvFT9aCxYBKskORUZvhVg3ET5Vt2s1DQ8h8SbWAIhKhSuE6rHzovTesTasxUjgd7ZItMMQ
KTOvSQ5pni1Du93omToXUPXkWVDYmaKd+rFakf5wZRL0aI7FHQXNusnJ3RHN5qTWGzKUVprl+rAz
sjpmjuMv/BoXZcRSLKGkdAvHFpFqAYOfj1Na2GIAnzG+DhJtIcbgXfkuW/xFegRS0gVuKUnlh015
LM41n7/s4zclLCLMVjpClCy9eJsOEEj5G9iXLrK6u9b4yMBST/gGwS09tBOiT2KOVqIbEQ5nEc2g
Re53wcUcQgIVZSuWnkLnJgnNTv+usKJiNNgRayLL3NGYfomHDgnjwjv9wxaCn8MdQyEOR/RbvEc/
NDZhZuZOYC8o8kSDjUU1sVsTI1YoT7/vWP2HM4TPs3QN3ptpgi1+PUP6KZO6vpOMXcGv9eNEuJe5
nGIY/X0UjdagAe1xxkbe1A4K2bzPAwMN7Njwb0KzGnjaqUrSne4/GA15kHG1sXNn0etofi1YyiRa
iZ6ykGem2R0tNPtDSAqR8YQ9wCnFoabF17mr3lrs17BFNpXbqmEa5CBjku05+YgrWU+XasvkCsgV
1r7fTjSJ2SXQR5yUZyepY9OGMa+CevbN5kTL47jwp4K7JPwjMW5W8O6b5prpWgUhvP2aEJ7xzQw/
SFjhVetxXyU6NPiQi6UeP7b5W+y0F47SH5oamxhg8DxZMNGYon19MIbWZ3Ig9fZOK+5RBVtmMyf0
QM0aOjICGbQTBWyCxoNAn9QqsTZKmfLROo+3Ix7UQkiUt1cVK4fztDuOxxJ0Lcj7pcxJF7+Wgb6o
mzvLuLf6cB4lbkowIS90am+U6IKbgfP9lP76U84QNVutE2tQB5tYuFtzILK13xfKjVq9gAAYwSlr
kkWe4S3UNExKMOal4V/oLZ4PHslp/KYCUX3Va7Ms23qo4XEHDP37VuyKEeEmamwoq1x+r0p6OyT3
MUlkerFTJEhjCFUymGUZ+yipaUCgD20Nk6A/q3ch+F0FfINE1hZxZq8k6gRL23WWvnJ8rDMnonKc
6BqCgheT2RmNDzpVXmzBl3ecV7VFvfvqOxUmS7SaoXwnDl1ldOWVqcw0vJscbmNPCdHmzdRmO4Y7
6txPBQCWWy6ijJkF6yEhFElSoG3FxdV9FUiQwVZSDu6ilVcleEuIhSBauSn/4IAsnQuHjWF+e+95
MprwttYoWejpvr5kcWiWfPXG3o2SstFk8pMkbRalbxpuAzFPivmxS9i0PD5N3ksNXJj2GnF5e1sN
XXN4IFi34+oZ1l3RzyVcxBrxpJBDT5rb9yE2xtzIxbTv362poVfYcwh7PQeaaa5qj9lkUoNwIUog
7DM2GpwNDxlDjD7o5xtkA+/+gKYFxPI1HQbKqD+pfnJkn6zRgollui39etEWGAdV0EfqCy3jD2W2
rUJ+NSktfjJ5MetUb1sns3bYvCp5fyAlcJ85zRxOHBZWeI7nM9ULXNXwd4n0qHJCIoXwbfIsphCn
S3wfycPWSm8hjfKVXVwM4vl+U/D9AD2Yu2h4kHzjLJddntcl9a+FJVkYP9L9WPXKz151npHZhfMO
uqMyXvfaxm6sjQ7YhTQMIGawmMgs/W5P1jFVcmPy3OBIGUsTILeWg5WRvcUQ34jVDPD4yuTGrdtN
XdyrFjmgr8R8LH1LIe2QYyicLhzFyicX9etZDIXBdqA6YYEFneGMaWQ0fhs6ocTvQoxErjBD3upV
LZnet768byIHQdFSzyhtmoXIhTC9eRXvVSqOXDtEKE8iXjXqzz5tFwmR3wbNIifszEgeZeXNrDCr
gKyraSs7ayEZVIgaNKBGA4MFqpSM3NUSrV9DcnBsvZrla8Jd19jyxkRTzMmLl/FC+kviN5aAg5tW
N1X2bNdMRGC3qX4GKh/OeScI4Wn5715uFPR/VNx99D5lvYtHDZ4JnoFMKSlBkmBEjeS4ErFW4XCq
6YeGzNI2m5ceGeahwXjbw4sRnSCM2oKZQh8QNY6bXG6s7WRytVpHkIaGWRqAMgOXwzsdP6zJnwVU
YKnqenW90JX9MFau6cUH4G8x+jlExWsPZZKgmkWlG7OKac1UEsOGIFWY7k7CwSV8HJXHUtq1VKnZ
dSL3K4PEUBUe9qQfCwP7rUe9Vq50yB1GG7sRssKeREsitfEbJ0kD274GUbqFpcJDDApfssZJ62Ya
koKrTDGDq8kiIrXag7xf4Te5MfSjebXKO8QH+Lm0Zv1sTcTkJuNRGpax0Bjb42ECy6s7XkmdQXP/
4NTFQW27+9LOQkSOoutPkgrmxjD35XQnJRzAFQaUu1FusOKyrgagfmZlBIWhCMuWIJ08XyBypLPj
yu/zFVXHC6SjK9IN+AMh8i3MBIVKPsjmqO9mfR4tmPKE3U1WJhfKMfOHA1k1oFoJHJNCRBP//z8d
pFfKVUxrae3i2NjgScCciZigtH8P4/oag0I55OJST7EZHpRQeKvJwzuNhHD8wjPCJ+Mb0mgjM2oh
A8qCamMbaPteivRIWC+cyLqEn5geS4D/HDfV/sS1qqDGqrweAeVRJYiecRGTrGQDYFcyROHv2DeM
uUUySgVdWk7WTrMqgOVTyuZQil2/efQOJUhgakJ56GYFpp8hvhY1BspUS12/hFRqoYWe7ofs5ff6
9ZP3eH5amAZdN4ol02IA/XXBoiow+xSd9M6p2r3EjxamyV67EzxMbJRz7V33ST2HDNOGmypU/6rd
ToyjY7oeqRQMv+Gqg48Ee1Tx8MLhwvN6GiKCDKCZO/0783aaSrTrQl0+FRCwiw1cJmF93KScn9BZ
6EZaXBUSOn5hkT0y05GwfvUeW/0BjNMNk2dKyS7yFzmJDV6IYbJE0OxTXGJ1y6bQehaSlUKa1oX5
7GPq7y1Og5os3nDqZyGUGc25xF41vos7bPXflTsrMC2InIPchNauhGARK3hFx9vRP8bBqpXu2BbF
EKDb3ecK1N8qcCvwtt6/jYhWzWAZG3clkr0Caryl4ICLEt6uX43gftTvGqOYlYiE0PsO6rzg396H
K8V6TSaGT/3VaL7LzqkM99MU4OY0oH9bY5XgYsSyUu3nxlSYqr0MNqhadJ0HLb0Y9j6sc1Vtw/Yj
RCpeEdSDl1RI6UCG8JyM6qu6iBYM6t3fXy/9O5glFomLFqBFNhz5bD9CYPbNSeUyMie6L9C9+NEI
Elc2axx89OVkvnt8OF3ylU89HgTXZjcvkW5zJFOGz8zgsZWWao5gZ9q2/m0pmzONMpcO/aofT3p6
6HC950Jeq+rfBrOJkHLGnO50/9RzAzvZtk0zMhqIeci2soE/Kr7F1IOadzeBh3beR49M9fff/MnX
+L6l/vc3i5bxnzNItwtPzr3E2iVcwFUq4c6Gzxr5xzkidxm+mu+byxrM3KkwVQhvk1GdZ9ODHMJr
6p5L1Zg7vOJadZ9RIXiNcRsHrRuEzkYFb6msBX6oY4XSHR7QayfftwArkV/Ms0hI7DbNVGF4VbNp
fJIY9or/kSF1NnHzMEZ/PSnPeJ1p6oNBZEY8PIgq0m9hNRmYPto4hPq7ojU4r0muv4YzLTynF+qA
H2mFqku2ZuLWixVcbsq16pwajWRVLM+YqCtBP0PQPCVP0HtxULmv1G1pkmw2DvOmvC0lCduM7YWl
/um4N5Hj0H6LwcR5kwcD2omshBpOQd+Lst9/a8oCMobixuDGUgqTDO1A8lBJ2QzmoWv5SwrdMvGw
Z2LXRNfGeGdF92E215WlgzJx0E6ERKnR3oa0PG3TbNtYz1bn5sO907+CTIbNwzDCCAEmBAud0q0k
SWiVSQuUZg3TJjajhR2GP13TojDmv4Ot0mX7hOsxwQgrfauA4sO/Cq1x8hjiDVM7K4wQe5Xo1ZSZ
5WFkeghVgT+flXuKxjLHCpcDFQrAgOiFs7HPX3NqDOIzFgTeXVhR3s1v765l6ApL6ljUxl/fXQXT
1FzHNm+XcXfKd4m5sSP89SNYibPfP+nHR/fPJ53B3GiYSitI+aSpgzLOxrcPKcUqRnm/f84PTFqO
oH8+SBxR/2zHZMT0N+hsHh1JlHUDyZM7hIBH/VhqMxXMsqtyRBmXTj6xUr+t5NnJFzp202UJH9to
Gbr8DjD1udE+nOC2V+6d4KXEZ3HgjcNObFY4WObIf4x0CWpiWhsjOMbC5Wncmv7taLz1rjJyxgfz
yNgaEbm010xmInUj6Uc9uFbityxYF82LpIGC3nXyY2WtbXwyimRJbdE36+LiHOc74CMW1cbWVwy5
MK38uqheVdaDJZvmrpfvB/+Gve6bru985BEHt04jKs8S+8Ju/0HZKLjQYv7IHBIq4dnBao3q0Oqp
bkJvOqVadVf1y3zc9Nh59SpMLK5CA78weJBX0EhCYOCLxsLaT7/7368gmsp/XiZNazylLfkKIVw9
AIqEx4TZQN0SO5ci3AcQNyFXT1yoLbTOopknqY513a0gYJTprRS/2AGCXG/pBU8Tsuxh8DEw28Tl
Km//VHhPRQNmxN5hwFOrvuSLqf1Us7CtofjRleus5Nevj3GK2aqdzPbGVDz442VYQKnjbWg9Zh3T
LcAuQtjxeiCDkt6owS1YR/anqaDwwHn2c9Zkm6Q13cBpD23d7SFX6BgnS9QouAbMLN2AwoTa1KAl
RuSryc/Cf6J+t4LkaPryCh9ix/8jyBCnQe8PFuT533f7TwUHPEaFuB/H0MUr+vUXmgpCZKy7zV1Z
9VuD2f7IRMIx5mp3Kyw5o0OXVIfKeZZw/sIty/RasCI8z2scNylFcftrgcTYrdKrPO0kkO6QHpNz
MMFvwFuUr3356GNxAeSu5Tk5EFuNUFSuCrg2NQ5XVnxPlWexMbNnJAczv8u2vgWXUa42pXP8/dd+
SqTODhnwFVWm21Eo4NWzs83X27C1zEQDQHaWPrh/KG+UiWDFm9Cf3NZRUGZilPcwUW9hwTqfmEh3
mMNS6a2m4tI8SfsBqDRVYvSgUJJuZpln0INmpFYvMynY2cAn1hTBjnyKMRExXvP+flAC156iWaeJ
oLmrLLrv2QmmepenWFdByGhQ/SJZksh69h0ZsstCNJV2/lg4LyJx1J7D2Ur4wzVTKOd+aC9ZOHxO
n8+XUzUcTjQFna/xWfL/s7uVYCyDye7UnTTeeOadH/8BEs1U+ngmP0x2Omq3amtiLYmOz7JOlVYv
tfrRsN8iOuPO2KXYKcZ48Q09xuqMVXAVHY8ASHqBAsnB75wQSnnjJU8JzZEfPFTYyYSVutbQtTqI
e4YUzWqOeanXLTzbIxTo4cIb870gdwxN5T/wfDDH/XyE//zEsJEYPqa6vGv7Z9u6k6G8o4Btyfat
EUxoqE5VJJoNDuB08MUdks9ZFP81MHn8/Ys4348iNijSeBPtDSD9ZxX9zxcpyEepmmSaWEuYLFCg
rzApnQdDuoj8lQ9jn8WTcG3yehwTh8D17GDl6JAIOde9YR2Ivs+wtg5iB+E9EmAfGNerKgxx2erw
Th9QOGHrM/AKxYW10hpQKGuaZR6flOWBGwuvP8uZRUO2Y+a6shZx/9L4t4V/M6p/CmZ+qLDAnrHs
dTm/dViZTuav4q5cpBTKPjCKiutSXUbzQchcDo5Rz30Q91B5z6nfFUxtLLRz5nj3wu3dwY0xG1Ig
2rWR33nw7oKgclsbaThOkgpSH0y8aNkwDKkYMw91ewWUNMTvWQt9H92il/vEoBfpPC2imQ9mL48z
XH5navAklKmOTrFI8EsLvXTr6epGayMGdurKw/+ogRTa6xfEo+Ik/bpZSC+kSIRmZeu4l58VcJne
VkNt8QCnaZ+ruL4NL7F21yibYOAREOPx+wvz08eZwIoOPTfTcePs8vfMaGrwZx53DHZmOS1NH/2t
ooNK1ElQiNSSSzyMH9iFEFUwhBc5AjDCz5Pa21RJp0nuph1VeogG2QzUzS4s3qHfmyGhJDujIwMk
eSYDuynfEyOFMvJ//9HMFDGkt8F0LcJ8v95mRF80itZX087OIsKBsCm+NYatF27JmV3G8ePvS6z+
UN7wk2F3GarFpQIF4evnTfkQJp3UTpgX32D6CcZT4nEkHKlnFAeVfSgfnOv2hBlh4i/zDJMbt5wP
WziveA0Wb13+JGkf2TaK0G4TNnzVlbvIOknlqnJeZKbgzC+pdPG+w6PgBN/JKLAc3wcpgpfZOLxo
6cLHY8ukPt8l+VP+YaerHGgAX+3yGu18MV7DeB4ntEWV670N1sEO1nmyzp7Ud7vfdQGo6U0wPZTa
dVsscuOP1S2AhnFZ7qsbpXaruyxfp892tedU0Lx7b3iK8/tUu1H0JyN1oea26z4lZm+e7bMR/Jfw
6qshuovy945/45GoqNhcpeaN6uzbl9hwg/wdo4IxesiXsXclPY39nVTdjua21mbgvUXuWqobn4Jb
dLb1nD2eViJlsFSvaOlDaVd2sxpbwuRalg4RAeIeh9+G39aNj/ouvOW+Q43ASKlR73SDW2Su/h3k
50k+lLXbkGLXH+3omJPkAISJrQD1DNZ6jznwd83E2CXzqmqPcClMGKSg5sU8qDEVO472rktI4oQv
e/Lre52vYREidNLJj5gj2bKzq/5gO1fdnc0fDvdDtneoKsabYYb0UccksX4dy3sLs4p8ZT5xVZQp
5PFn2PZmt0iWpb4Lsu1gb3OmP+GqNOf29CcorwOUhNKbE0GDuA6A/ON5TngKfn+vUXcVrHFjVw7C
WIDuDBQUPsabs/r9Ff/hFGFGT7WEOwo6j/MKRU+GUC6m+nNPez1WGBsrJuJ306YzGfPP3z9MHEln
JyQfBjpho2aFjHC2e8vSklJfZ/dC6fbASTFEwoiBKXx+6Sz+4TIV5Zbg+YnSVz8vvKRSzfwsnHYO
o43G2BI6MoOUfqX5x1LRZ1VF1rd0YSkNccCf/TxIuxrHPzUflktnP08eyybS8UrY9UnIuDe7RXV6
jYbWazEqeyks/2Djmj0ScU4mm5lhHd/cFaqycAyMExq8LC3GMcpdMAKgeKmrAJAyaGO3TsuW8RCe
mhMmJTGe6UwsfBlPUmH3S8dMCglXu8seoF0uigemzkwDXEXK15rOeSSjmOBfahpci8Nato6D9lpU
z4WIHNBfpwzTbA97KMYcTqBRLF947J+rfbYwjkBQANVxGjCcs6tK7f2oTPVg2GmN4SZO+VZ18Ags
2X83cQ3+b8LOa7ltLVvXT4Qq5HCLyExRFCXRNyhJlpBzxtOfjz77ott711pdbrdbgQSBGcYcf1ob
+FAPBr7cEeLXDMMbIJpP+PQpBdKh7OTM34kI7yk6U8zeI4l2ckJJQH0xrJK91qekCAMKEbdXEMWX
36XI8Qv+QYUaoJcEOI0qaYSPf28f927GNU5QRXL/iH0Ov62x8KYFTvYq7sj6clT9S9s1eHr0ieTp
4w8mVt4/z4M/IMLfNwQehgQL1XhsqH8dO/NUNIuh1KdjqbJuTH6UWJCK3kfQxSSHy+CQaOA0Yuea
Y+4uxscjBbtWfk3yd4ke50OP9jp2o4mBtV789c/Xpj22tL+vzYT9+GANAQz9veXNTZtES4xB9czB
HY2iW2DLLWcY7g/yx+AoyhMuZ2DBz1UzQR9RN4Lx1eGt2GPPgILeJCVk6K1NkuDQCWS/9Cu7ZbyZ
tWM399uHL89EfEjMiQdora7pJ9KXcXWCstL3JPlJZQT/iopjMhAdZscrH1gS6mdxnKAwowdsNn0b
P0UxHucpFSxcCMC/eLoWky8TWNrrsq81/+ZkRhDL/3VbNAnrKkoguOqP2/Yf5TlWPAWKl2E6rrTc
Bwne9GOaZlA7jEuEK2Yxxk8PLgpwgxv29esch46BJwWFmQGKlBP3WVjDfmCHf9DZa6Kweo2ULOGc
ibeJMjXPVGxQfhapw2109CWALzm+lrkciJisTHj6CRgNTGWxi+TlOJTjTqXxbZS5G6cW+kdyhhc2
e8BTlSpbawmGNEly5UG/RBNtdaAHNsTyAt1ZNryVKUJgjJ2nL7WkUdg4BtyKQvkG49PxOxSkLuh4
HaxK3LW4W+dC56RMx62pf4oCY9K29IeseS4SARJZF5RgLwODNs4nW5/fjWYl7KKDz7afIRBb4rtM
83c6M7t3lTC6EW3GvtCdLitdli98O+nZwwwv48VZol1UvxhImiZ04qZLvK5NMko5ISIyFCck4W7t
l9vYiJd21gB1ftYCmywDkn3eX0ooPE1yQMRNRyLkcDykoEciS6e+0aab1n4MZeksYUd7h+78il+O
OZFekmxS/X3Fw2gk6lhiKnLWrA4h5rDDgrpcR50efQpgMpSg20cw7YPmUKHow6DhaRASDN5fZA6H
asECI72LkFZQg8ySNybYm5BqgqFzRLuyS0+99MXXDQvLgAxQdTBODaCC/uDLiW9deOG9Kw5LUta8
U+M7ClGsqhLaBs7o4hR6PfcKXGvNNyRvmPCPHtxBhI9jW7jr+CUQvdE0Ir6tMj2n8QiCLzTvy/xV
ZoAmOQ4oCK9+Aber8Wm2EGJ25J5Rob6G8rnuVdsqDigQ6/hHb3wFtkP6Kmiu0PkRtWaMWFGkgYqr
t+wbLdSqePFirIz78EoGHioyij7N1bXjoGj+OCM6Kl/+eX36e2dHiAupTlFYmFS2eP2vedjMWTGM
wM2nhjmDgF8p3lOSab9k1oq6vSENcf75DfXHtv0fC6LxsN9QNQ2RNvg5Et2/EGG95SzCmpBc5g6L
GW/IAnHexaKbHMN4V9Y74iCr1FORLQY5dItqJyveML0J5NMMTjSwMRFW4+XnqmdhcNTl1D5kfr/y
+kCTvYdXsRFH0tRdsiD25luXboyv6G1gHgTa6A0SSSZ+3GBgehrFU7wrmiA/dJ+wHn/DrsF+oMHC
6QLdo9sX+rEotv/86bV/+/R/FTVDuKwa0ZXJBV1lelgHjNZQ/nsG1Xu/6X7lhyHblvlLKzg1KYW1
TzdC0IJlcoDKZptVoRaAwa65SIKMJ7J74+htuGsZSKUrs/NNfroEOABhrpJ2Nw7PTIiP6KkkAmhj
TS/KtuKQQE7KnlE+dMdE2YgEdDz986ek3P1r29MoFjWDRh2KGnQqkv7XlixkqRmq07xc58YVzE86
LH4pPwlrjkUtAQjtSAWBQcWvAkvcpPstac3W6i5N8abR/MihPTHx/ckaUbJxKFANznGM/uw+Rzii
q/ZZMxu8er4L4C0Rq3kpvRuZAJFQtpsdRFBFJjvGMHD4YPkCrXwo5R6JHWu/T8/NdG/EEe+GR0MQ
c/NRpkGUBZRaOL4TDmKgmTUN38osHNxIne51b671XR1elE5yxUhBIy20RHVaXpdR5GUKKtnEVT1d
a/Af7ViwvkLYk7HuyPNGNyKCSq9F35N+J8BtCbq1dSzj92r8kM+5dAXBld0mmz1VQcsq8TwsrEEw
2C9x7rLG8tK0P3nxMEIJdJmmEZ5sLWYBQJ8dSnCIDTNZ3rPJhiES0tSewuWjUy8lOkyFlYSYBkM8
qM2PCMF7wCay3uvzRvVETgurMCNSgXHU+WUS8EDi8Ncafi4QM0TlsgqQJ7sXWb30ogSy9SWPB3F8
7skDUbpLuNwEFGIzHPjWz9u7Wl2zYieQMKju5/xQGrWXr9elA6uFyJnqrwkhTwoUz9V/EiYs5gcP
IbshM88po9H0VkEqXueVTIFNiIl/HAzNXkMsCLdB72CAvknCxFZEN3QzNXsTSBWHYJwFjWe5uJqo
lkW5tFvjGZcnpX9JLTyikwIfYd9arg+1iQLKGBeHpHkEr3ym2XNDHFR+SOO9lau2Mr7H9wZ1tP7T
1+eZ65LrvQLb33hesu0AnhrOht0jnG+PEy8xANCWUxAnQVJd08gMkmYvwlVqICSZKg8pBCz6Flvs
2+EDDONzR1sc9XWh7jKjwhLqoFCNPyY7IdoSfvbHst9o+S0F3o5siSJMRuCMKyKdN2dEfTwOCirN
Q7Hc5IEI6pYnibV4Ha6u9viFxIvMfTZ9yuoOkGSStrX2g71BSjqUO5WuLv4yolNCxyFNgkW5FzLI
2tlY/RECs/6c4ro+f4jSdlUBG9D6ll7VgcljIk2PIvFg0rF3OGNzR9uE2PjdNPbmDPsFmYYfzbeY
e1ug3X1hAq/5DbtJ31p9SMT8rSsvufHbqu/k/zAf35iimYi5ny21XiHs2+5Mb55EnAdmit/W6EJA
5TCbeVRbUb7Rt0liV980MhUXZJXiGcOM7CZukTemY2CiBLeuy0Nj7M4rJols2h3ycmYweex2/dtI
zzSKIHq01mcnbdLmLFvOAm4+HwoVHYJsSx/tNzOHabWeCfOQpbccMzBk8VMfoEWqvlJCyecjOSf1
teTlTznRUCSlRRvE9qKyQ7MqB+2dGIw68cvCw14d+mDyKx+emmEzq2euHfcTuhvESuEFW0PH82ei
n4g18TjPriqQO7EdL7JkA9HGHRRqJ38eljcT6s5Kpyutn8JOsyVeVuOexyrBW+kUKEKDuWfhGiNB
nO17qdTOmO4m1XLrPZbz9AS0TTt/SsXvXmavMUTYuBehJgZJ2zfQsht3Tt4gE4yn7DpDg0GCQhMb
S36OU34s+eyGkv40rljh+/G0IbMprQ/4UhTCQQhxfz6laBA12tXEHEMC93pzo1wTHilMVmoowUHK
I4zojh9BLzMiKzw2njTyxKFPEKWuXEWWsUcTzw7FAyTrzM/xOm2CKHaQd6wdyMG5CD0MMhqCvBB8
QBKFkLj48TGUD9jLzD+yQYyWm+9XKYg/icEpEQmrXhLfOmQ/ugi4uN6tmuPpXo9Uu4ueTUZ6cpgI
PSmk1x76oDHBl6QLV39VuOf38j1DhDRwhg6xyYluQ/ys1JCpk1vVvqyQ+x7adKBw+E7cU0vby9ax
1/f04ypjCxeUhFxuHye85GYsm7I7jMoL5xWYIomM78hJhM8n4TsG0zJYimBgO+7Lcx67I258PzD1
AEf7+LlObxFK2LF+QbTUNxc2wCkLynt76HJWPVddMApyhTgw3rXyzN3mQI+ze/PGW09kh9mG5OJW
uzB8sXAoXL2mLvATC0Ncl1Qj5poSQdx15zPtG2A8QyEtwk3e6CRJZ5p8KiHuR5Iyit4pBbt+FF7P
VCwsS/G5w6u92wor1AIbUEeGcyh4sG+lM68C12H9NmCsRh6oaHoQfldcqgJxChmvWxe+UoKXvLaQ
w+HKfjOJiBtRlm2X/pLI4ut2Re5P1Uhm+2vY75byXLaf+srYwI9OxE+gH5z8Z9R3Dy2Z+dlR5If5
6MOCpVoHQq27g6pvkeIirZLkF8L47tKB3Kj6t56ylE6z31o3fSYzA9s35aIoP/EI42vYJagLkuqn
hd4jExtX1QyOc9pcQs7LrXU2l43VB4ynujzrpMRtYXc14l6znuJ23yA163GXwrDfJ4dpOw2WD6kB
PxaFGjonkETGQD+ywxT4fni2MrZskZVIwsYQxlX1JJO+hWEjg0SNb4o80rZyrbZnUyKXLFlIoE5Z
gd60FWuEk1zzEJS7Jb+IA0771HLhEfu+KbkJHKH/yEjDJ2VI4CfuquY+SMwuvDk4YSGOaoj67Ptf
g/YxZNIhXi6mIDsFFkCgkDX0yHGHKxjmTYX2kecpFPMHEt25MY5g43LETjfOg0k8REXjVn5M4WVU
j7yUz2rct7Scchyno8xP2vPUSHYtmhx4F/Kr6EPprzJ1m46EYopeCb3KZMTcJMxXQbJSji/7qrgl
4INQs3vpPK1vbc8BbuHqqQEm/lcp3jpNQxRGs5NdaTSJREw+YK3A+8ODQj5GOro+tMYHTm5oLDNO
pS+j/jbN30T8zPMRKm6BaUJIWagv3yvIQ7W+wrfXaSMMp+5cqU7ylWKmYckY3ZheruzH/KsdfpnF
ZTKpJjbw64z5PkS/9PSeijusBInDIvF68WYdPiYl6G+Fc0qsRwGhKIUemNFod/PqoiKfyythpHYC
bqh2FB6bnHA5jfC94tpET2tUH1VKh1Vwk1HeqnQlSeHLNwrt/5UpU1NHDQKhR8kl0m+LHuCHK8i+
Mh0rDBykdyWCjafnTp1k8Kq/Rg6meZpdcEAyhX5jVUIg5i9hitMsTgB0J5KG/B/Cpn5pxtvjoa3J
tWKipoRSScu9kk/aI2MDpzQpibwiiv2cXqKJakkoK89oWBJy3VXfwkQO4IZSZXEGo+3aZ+ZTO98F
w3Ta/DXEZ2rp4a0R+tBOXj9kT9qMPSfXGu/U+VtrbvhZ+i3BQOWnUCREeV3ytGV/We2okdxGzpgG
GcdmWi3zVup/mZTkBleiVJ9VeYwVPxVHAtgfKOg3mkxbDi8qZVWkHVrzTYre1s6GH2eQNTXYGMMY
NfsRHm6+kH31yNUfIb8sstlTi6RU0a7ppjsM5y71xc/S9DpAnB6u/XScismWIXniMhxN1HYuWaUZ
Dq/FMWdnGvkvVuM1fO2hfO9C2i7lZ0sDpP0ec8rDbdG80W2TysVvs70uQApzldkJcQeCTaxJMEQ4
2VbrgeSN0KSEr90ktM0N3s45HKP+bcjuItkv9QYzW1cKD9VwrQXgDdrQ0YU1Zc5cXfLmoDq0b9VW
NnTSdzO3O9M+ifNry8YJHUL0lnYXy4FxksGFwoD2sVFeSXnTn2jnpt03b2FtCKvLpa1Adlj+JKHa
UM8qYjViOcp4t6pvK9ahZJKF5Agd12gzUQuWqCCfOQ06EZwYKi/eiosG2zn16gkMGWXxmnkTjtKe
8mrVB2G+q6b/z+fNPyrI/+gpcNqEsgWpgv/VTIN+xn93E9c8DrPEUperdjY/smyfND49oiEwxy1t
hdRWZRYruzsWxwI+M1PkJmE7+IqzUIsh+ZUY6MzLbhyjKrLPfJzQcR1E4EimE64PDvmPh3XH4EdP
BW5u8mUy72/ymyWQQOFEqU33mJtYPuMrmF31fXZla20bF4X1nip+Ok+f2SdqsbLdYnhKr4HCp1KD
WNjAnBveVOX8z/fjD43yr/uhQmV70BIhYXEQ/e/7UYnJ3OSWPF+nwls5m2SbtNuSi8hBqoz2iuyW
T+PLONJlPURkYWkb3IHkdZeziiv0Mt1J9FKFiDPfIrsOpqhJa9brVxpevhL7BZR5qPjNVhtdatss
9SqGqsTZ1Tdrm/iB3mHVSAxPY2y2ILuedMolgD+fumfWqQJsnQQs2JF0FO0YdvsVDLEEsWy8qN6l
RH86y96q/Eo/yp9qQr6lo2QYnmOPjn3TaeVPfWBirUugq9t12jCHcB6rb2bij/FuUDesisTOYGKX
j1t6k/98eyX1ry7OY5ypOMzxH8UEePubLICvLL15aZ6vpeIMmDxaj5Ymdbr6KuZvWntRf+r2pYA2
sArHJXrv1de8u6jKJeYcygqYwL+Uzrh8Yko+6ls12WXFSWMhty7C21xvcvVGJHOx4KZ6evQDwhdd
u07rTmTO4titU8KSeHHkb34Vh9Yupzu6L338sAzrImMyFx9yEh7nozm/GNZdT/HGekOzbm7JbqZX
bClnKTtGycGMPCndtsITJo2jfIGRNwtv8NaU+skUdhJGwsb7+BE3T5F4qgoHneOqvJzEKGg0r1Nf
FWwdTtl6pWRhy+Jn6/mmiWczuzXhja+L6munUqmfqnDbKgPj/nkijxjwWt/K5q4RD4R9dcZxne5S
/mlMzqQdMV4d0hednEvmxvitmy+jcSBYSI/uSGOlaKd2+1AiZOJoVgjPGztubgyYtHpG7Z9lLyJd
c2zOiX1WrowtsfsXuSyryn93MP//0weWpIkJ0/F/KeCkto5rI6znazpeheJeK7+FFOoiZlXxQxP+
S2y/CnwB1OdSo+YUPnAeZQU6Wtr3SL0a11hfEXiGXoVDzUme8aw95OJeRj6hv9ejLQonQ7ktQuxF
zUexvAjrAZE5S9piPJnRtZ9/z+YLCURauxemgxKfh+R1Vc5l80agYzHvyp5nt42izSI3HOduUfk8
re8iYUzZw3qFYmbG4OCpZUtZdhFNIdkfP0v918jJYz7IIQceLxwJmsCOd2d1+7W5psROm8cMW54W
I5NfMae38CsvrquGxO9IA1KT7hVWpKpPHbOazPaL1j1P8uvUujlHHG03LW91hAYSl/BdG10U4VrQ
i1EQnw/7CVW6tWniPfI88liJAC7VfUeFUu4UdTdgTExTI4SlvhXwUSEQbnqarIvKhI93FmLhaFMf
OZmm7FLF54TXaqU/uhYpOXTYzLD6J+cxfIY7KwkBNCU4d1DAHk7CzRv6GAlLduUtTU7Z4kkSEEUg
VbdaflP1+78sG3+A2b+XZRxKWTQYNyK90f9eliehkCK5KeerHEiIc17K1jUD7V2g8NtlJwFJo82R
ylk3vwiIdrBgc0tUfDbhbpdyq5GcZaeviTdcaD8FzYOOQlqpQ8hHgHbay93mSMXS8EAD6TPzhu/i
pr1l+9xFuxAkHv3S2p2OzY4TzFPu9k+YKiibcNs4GNJjSuenlBM2jgAchHb0nm3LiV0yFUixv5VX
wxdsDR1j5mTTsQtIZqSop0vNP1aCgPeFSlch6PfrDiq6FYw67n8exxgpmO7/szUodvxmXtcfMnt+
sChfb2SDFj5LQHWma5a+YgAyeyJcGguFhY/+gTD5V0pQrXHkr26r4URna3cRX8xqg6GlOPjssvoz
zY/hrVM21erKJ6IyKNlyqt+juIclGZ0HSCnBfk29gYBlIs7hGwaRX5yxP6B0RWRht5f6NuybfZb4
reYmsge0VH93OHgRP0ez5gnoO/01H9uA1JKAc9yyN1JXg01AwbmPd6Gn/f6XkfIX0fXPCsMeA89V
AeWnvf7fAwU7nTicdW24Zg0GbmgJKPvAPZ3+o8cshfQ8b/o3SBY3hb+woD/Vk4yGCqsWDA3UP9zn
/8BkR+wlpnXKxmvY3xZ5qxebLNnGhLD1QbkQRa16qZHZ9YozV/cs1ZeY8MjpahV3DA8JwTCad6M6
LgWeB8Qdl7dJ3E3F3tKJSwV2dpHoJtJu0PaheImiI7XQpEO6OivCboiPtKXX9FkdsVG+T3RNqUyM
wlfrH/lDr2k0nacEVXT1VIZHuX8O61cz23XptpcPdfzcsssOh1AOaOCaEl6csDaQpe0gcBX1Z1O8
LgaHZxBT+bnugqqBSbKLh6tiXSqjIdP+1KY+LNWKY2Me5A8MCT7uL2IgEfko+/LM9DtDDJGYGLmf
edJGIDW5GM8j54JU2w6B9ompW2Q86dlTNt97vrsuv+eGaJmDyeycPGM5tOoGuV4avnTRVUO2L77P
2nnMzkP2Gk3H3PglJr/T7q1fvyoQj+gAaixWz2t478VnTbmt0MnIWdbOMqeE8HVAaxp/9+KXDC9t
PEnz69iBbr/M2Xm1LuZ8yeqDHu/q6NBGWCrtB/jkiMzl/QTkLkPU3vFn5gATvqR6sKokQ5yF/GJW
z7p2qvBTL+1ccLXiqEEqxYm0a2052ra4XWbnKN9PM0Rju8sCXkuNN83yYlXbMr03OcvoJSbbZKUc
+AWixy3RKhKLX7kUXlSU3usa0t1JrA/ZuiP4WFM3Cct6Rttpm09PEaa90ZZvhdl+xfbRWdn+YrJ/
twZF9/QUon/Hg5sDZ0HygnUYn6DYi7XPtaBmxKai5eFlyj7kvuenwjrwOkYbcJQUCeSJcW8gJP2Q
cV6vN3VDR2sTTpt82Lccr+pDzqmyJJJlW5Ckx9SOtnjLG9GhRkC7z4WXBBYZsvBsH8XbRj9FzTPv
k8z8OAAOH+tpyZ8EddPQbeDonT+lw/4Rf2zgm7Ab9fOk7IH1JNoi5JYC7OpO3WNf7/JFo97QMV2x
EBzcVHb0yVNBGERXnAD+NvwMTAdU1yHOSTw+PaiJlY0cPpaBKUvqU66bOO/nXmTBefHS0A91p6eA
bwN+0ajdXnCxhlzNx7uPONRnbja6qOh5rzj0JUJhLC+EcYi7H/U/mwjva6EOfbwFidDi7DDEE0jn
eH7IjsV+8+ct+L+h6XHA4/4CCFges2ZtHj+V4EY7+dwMLtZEcUwDkIx6Ex2hX9dbfmDLZyzmjTx5
zUr2+QZG+zohwd1xMWA78BxgChD3x03gE5Wywx+V20L84OgifUxbb5lJOXFyWlg55xybqy0JqycA
NXNox5e900BJooFHxHTj8ZOZZ+H1MHldsjMf4Nyf18vch7xfen98BbW+dcDCYoRG+ovyCWoqudIm
hB3ei+oULN7l7WR6Aex93MzpCR+t5Ub3EONmxLC8ZmRgMuCmdBw0wMLHk1w4T3NOZnyzhIwuPBCJ
9GSdBj56Dofe7IyvMCIxycaK7IHq/LlwRgd7Pu/P3eNlqQFB3nhBhgB3j8vhb7410GmyvAgVJF0h
mdLSIUU8nDz5W8df9YG3eowDDrZx44pw5f4MLxY57k5KQCyqfd6ZUUgwDOOSd+MH4J7zgarHE+OD
0+qk8kCvgqENvl0OKS2MFLyQGRF8UgavRjwvo+nPd9XvnjMxnJTx8VF4OwbCA6rDv5/88OxxPZCL
F8LeS8VTF1baNRBqF1iCD8nYy1uP8ckE4dYoAqMKnr0jMN4IbOZ28MYyXVWwbyxJaHsfGLcPGvyM
EUHQYndQOZ8TFiay41sopHxls9zM78/GgKoKsIydhscHMUxbzD2itEsFSxf7YR7MwLlDdKe0Td/N
D0wQuAtz4iZ74g34vdYIcpweNYBL+rIOmLIV2qRxQezhBwdmiOUtYEZAspNNB4G5yqcGJuY28hnY
xfFN4M4Am/Eg8AwLcVeyPABinjYLY/pFpYevzePpUmSJf3YjDZ8sXDeRqxNC52CG88kYwWWaF+GP
MaIt9Kj5+ASMrPbeth5YLwZf3EnuDwzrEJWegvWAM/+u77wBv0X7LIcfoJLUAivM73+br5gBgF8h
D03cFiBO2kKk5seAl/k7Jd0HrCjyQVP5lT/dZ1smYy1xZtUJV0SlXAku63Y62TG3iN9VXIn6Fu99
3VMxoaQNwHEfHLPfqvW+1r2jP3ygZ1s+eOUB6tBoo131H77lod33W74a45HyAbpgFA5/+t/hqyXb
4Y/+OoMpc8jy+qfueXhuf6sf6b3/bSS2P5N4rdv1lSsE/LVgAjqYJxbJkQfFNGFp5ETDPcaZ+wbo
Dbem7sihmnju3C8WPrjQYvzOfVCZeVogsEfW2zXxMJWhEGAuSOz18ZXQpGqCBWo3WBWzSVt2eyok
BBBO7Rjb8JRvKpc2UgDYCuPqpG9UpMI/dND1c7+vDmjG1tdIsoeXGjfj03jDYdrrN6GNywMz8VZt
ls16hO7NCv2WHs23/FbRP7QpZBdi33/3Px0NhQLs3Y7u0R08SvugijE/128dIBUBeu3S/J4Jrott
+TPP3F7HrgvKh/Va3Imp1vdE9kofGEa/Qw6YXsJP6ZufbjAbN2lxIRnE+noH8rNyBaxiTNTcFQD0
CNgoAHZ8ffWl0tNl1gl3KEB6SaKlT0ifnzA2m/jCtHUoFyAg0For/JKUj8ItYK+hYOSQDIIb0grD
bh54kTSnbTgGYuEUT8NL8zt5n3/RUIMTYBD8Dq6i2/1lPsbJDqeeSfEEKcCFqF694aC2sN93fI1W
pljvyuOgBeZKn9SVZdfQ/FoOFhf+Ho27ecG7xRHKgIcVY/LHgw5t3hwgv5NtEjukbCOPhG3gz4Pd
gy28zGchcmGNY10EOS0hEOPLeLHuPIHMtAumnJ1e5m+OtmBTorrpRW9afUUKuFyDznxgLRda1s0d
chkqHqcxMSOE5/jocjXY247Nczbjc0meHskDbRWo/cbAXiB6Vi7QSVAcYZA9mDD3XFjsqACLp/4Z
fbHESq9+diDptLbN1MfRiH84EDzpTfNN2ilh4TcDIIDPUxBYwtHN/i7oJ8O8e7Mkfyj2NFkq014+
rwL9S3ZN+rWftASy89wfdJq0hHUtfqG8knGiUVjb7eKp7UZsiURxZ5QahKIQRyfhjOPMGPzhTKKw
Z+95YK24iyG7qw7ghrBuIe7LQOz8/aX9LOpX1RAujs8Mz8PRDAicuNf5UhFklt2T6dXvwsXXrQDL
iEW2uea62j98ceJnyHlGFRhIpDgFdN17Y2g5CGbp9/q8rXROlH3zk88AdyNpeE2SvgC8TGZ4LUvh
VGizP8ODyu1707jWNx1zTBLQv2J7J2OcIjpV4mn6XmmeJvHaT5+rucfBW9J9U3UU063QUMUB435B
fk8iELs3J/Iasel25mla/jh50DAqACekBtOmh4C1BDVVZbYXRvqgO2yBG43d3l4wLo+PJJNnTVBp
R1XZdNVGrXEwOcbNc63s+/gKjSmFwEUs29J4nUBWp6sM7sqGTnoD1M3HyusNXFPhM6eUhv4qfV2P
IU6GKeiSN0OeQpAKw/G78rtN8Tre1z9QQo0rjrua3vyAPmBP2pB9g9nw12cmJKJHi6TED0yqK4lw
oAcyj3SCJlomkveyqWjgTrBDPb5V1rdYZn5R1D0WFyy38d8Z2NtktMZQNukrUwGQvQOOatfGI/sO
x6Nhgjf1KmtEfYW7Qd+0CxIdrwDUZyWbYKFR0TkoS5/EA0d+VE8dOeYU7MS7Y9vWuSxZL6kJXLOZ
kmdY6mQjdlbQGu9zSUzcBnqRyrBsN2rmW5hTNOZNwIgBFNlEWelIK02mi0olFPrxvJ3ZrQUHs/ZH
OtW4j+VNQW6MEduq8KkpPq59Q/psLYadd6+FgtbIw00ZH8/J+mzVe2Zt8+ep34CjLJB+e7+BOv5w
FbNT8tFpMVClsOimZ7J32qqjEeKV6snaKiP+yE89RzZOEMJdyV7LabMI9BO8hj7vcMzHy9Du5WIb
xr5Z7cRwb1GAqHjlbPM5UAug7b3MLkcmO2P/BBoBX7GVCdshRRXGP0ZZe9qiNQwkUaUSIHZN2I8c
MCDaYhYSOQsIxVdzB39CKA3KLzLR6scajxIJyDaC0Jr6DYXcLRxt4xV2DL9Jfd2TmWAr8MyovmFd
stGwSwy2MTuySRsTktdV+uBljG+T6kWys/fmbnxYGAhGjinCs7ZzC7OixwsJFPxnXsd42NqQCPrA
UEYK8ibo+3MqfBvf7YzFOIkU3DsHIG6Of+fmcBz2EhzG1LOg/FYO+gPC6y0IywIcDgcKF7NvuK5H
aL0hB2aYcLiE2QocB9o5k9OrrqlBKNiosS8PPuxn9tD6a32CLo2rVNijTYeQAwsDPRguWuwWDv0h
gkYlyV95ldQlnisyMVOF8WLDWUpK9jiX/dXYandABvrbsLW5loU2ExOV9yRUQnb4uZhjCMZFNLGh
JEoOxG4Z79bloKpbdTjRdTKZdYKDMyHAHbOd9WOmAcZBj94s5zjASA5orOAS5w6WRTRqLroSK3Vx
zbKSoOxdnE7xIjIXd2LDojPmDfpOKw8MKGXYaC1FTADZGZdbjSyYeyQ45KCB3yE7ZfgWCh3cbWn4
U35O3vEwg/0G2+pFlT0eYVrgf359LD+chbG6iXctzODS1771vSzjAvOY3Wmz+CMnuB/SIjM4Jpwn
EQ4UdrINz/XJ3JhtsLDEsB52b4UG7dVl8VRxx+DUleB1uZ8zeKs+S4iwAGv4+mNhhMsFEkz0mDca
ngGBcvLiaFMaHlfIYk+rL5Pg9Hoi5JDa60a/xb9swPQQiwMbrAVmAW+hQG+wHtUM4ZfLJwBSp27U
t+WTWZrGO41/jj43tFxgPlDlMI9CZ6k4HDtkQOJsSGwLL574uPkP2RFSJrJEyAiYOeu73wIHiA4z
Co+9FQFdz1E49HEMdupjfhs2yha1YWabYmCSoKI75Y9+HSoE8hjV2ZBNhh2yEIqMFe4HtJs35mdI
ZpfgCCyH2OHQOweaZKfJ9hXtoiMoMBUHgKx0446ma0BlZ5lYdnoP01BOAmSj73rAcrpf6wdMihpA
VrCZc/1McXOppK9HtrBfueW8iXMPJ1lgdJJJcU1TuB84HRFYScBCDw3DH4anIlzhtzn6Z7sG8wDV
KIA9Q+DlHG+zYb8Kr2u86ahss/2M+KQ+dMWxWw6sXbP52uuHQrzpSoBHT17cU+UkP2vivkGW//zP
HVPlLy3cn94lPlDkr+oYZuL//t8dU2nKhChexuEaSy4i98hwrYi6yVULF7gaD3bkIMi98tRpOcIV
AVw7sfUQIiYCppk2gRPJgB2ojT/flvA6nkzshZ78nOItDfHOaWnM0+4VeS5u92/GANpfUrf/uXpd
wi/8IbL7OyIS06b/R9iZLifOZN36ihShCSH9FRoQYDEaY/8hsDEIoQnNcPXfk66Oc6r8VpS7q902
CCGlMnfuYa21z7pmFM26/SDR2gGQjpAKsivLGayvq/OUEg3ob/6JFAHEq+sIWNIwpmOhk2I8BiST
Rgaae7FzA031RlOjE8W+RT8FiDKpgvPHzZP8OMRNO+BCsPnjk5JHZj/A5PyypPGzFTxin0c/ULxL
9QPqnx4KPIBvtQ+600I1GuhQgM3vwgCNqla6pO/rNcnRGhMzMgk5TlIC1o5IEbVm27lP+otdgyl4
jHIDDOUYxSIQicVH+4EG4APwyY7AjoQwsQhBBDaVHu3C8jjXRGR3yCSRzQJfGZV+SuxduDb0ff7Y
v7ZIhbP4igkiTUrh5sh8CWPkNR39XLye9nfA0dgNGzuimkHYcQcVxZc7LQ4uXNjMhWDUP1wcq9Kk
n6EToWW1edYjn5oVsKUCeisq+qNoSrMjNtTu+CARQD75A5Xf6weOAXq5bJa3WmzCiO2rso05YQui
shmzRQ7RI6OGaqd3u2bvIsQdspXY+Xs5IGwmewJUBT/b7n6Q+ND++lzUIUR7Ctmi3vDnwkHuhu6H
5bBexzMsERD5/DCYX7Y3Ktl0v7KJoPu1UC5hWzle3vI3dTNYkfq9EM4e7/jtCR4Sdqt+EyEbksek
kMfIN4ILSUifvfx7mVt/KbwPDIM2qkM6SvOfb7pAiRYPMz271WtakgHevG4vQ1p2+pplw/ho0cdN
gdiOH7prkmDZu2eiwDvdS90E1QnLLmaPuydfJ+h3xfCwNPqjjB4NTGqnLhHEBckFsNJVOziC6Deg
z4j7O0orj2PujMbYpFxtS8/knvknK4TMZGvh3Tkg9+iITr6htfMAWB6w4fhGdDfStZEufHMbbFYD
1mat26gGAku8RA7xH8BTVXEetB7VRt3dU8FJqk6FSpXJLovxp26AbwbOE91oAaohGlJM4VfDOPC6
HzoJq3+r//w+uN9sqNG3w4fe5vU6jQGmBNXQ2SeUb22dOdm4JoyKCxuZZ8wslJhJOZ1Mhaynrc4J
T4Pzot6ixawcBghcEgmGyRMu078f/1+t/O9XKOjXv1WoNG2PFsWgqNePBL3PEQmEBlgjGnAjBXR8
5WItLid203yynylUH+yI8WtYnbgB9A2gA8iIADQ7JVwj0NiG3LuNwia9kMDq+g9KxaQl9hDBCKp+
sIDqXxfab1P3GyYn65segCjXju6qMGzYCZgua2kFDfH+Kh9vH82r9AlrlQ1gp89uOCjDVx1/kaAS
LcWXMrb/PZqDvy0mk1a0aBSrmsa6+nM0u4QmiF3P877EwaMcA03K86mFtNSDgsiEPm4obz/MSdfO
LZ22zEi1LQbGJBIb/OSOE3/1K9ONAV1AaHuAnyMgAI2xqlflUnmi89IFlgdZQQS5V+2yfaPOusT9
p/cDccJ+Gk/303JpXgAfXX3j4RCj0iPG6vx/3+V3zYmvvdVU0GAWhHwTwvSfd6lI0oNmulfukgAR
83ZDBxWEAJBBm/wOMqEtIPAxsGbNA2J9W96ezxv6y7WKz1Ijd8Q/hA9gXnLVZMyQWloDL7j/5MB8
X3yIcAw0RdOFOAY+wPfeHPmdXuamfi/XCk1c7eE6nV5f8unloJ7qBT3kx4iCBMnUWtFF3ZfC5hlU
W2ZMLtTKhXCMM1jd2DbmZN5JEhHRyHb5CZpeHrPFQJFin/kRdPed4vUlG0JnE0hesqZY5jeKl4ZA
V1MDUV5HQRLEC2i8vvYewVDD95/MYdlMwKiAi7eNkwWPfNPOO8o1036MtIivB/K8LEaK/5z5kMSl
1/L5snapFGzKHHvnpf7A9ILLZ/Fim7Obs5/v7YlsF34moj54gstJ+3lft6vWT+eXdQPYepoR3b6c
59qrfn2CXfUTp+0/E+nX/Vq0jdEHKBF/72AqZymCalmdrpvhaP+sLs+H+4mOS8ymZDH0Gp/GY34/
G3qDcbKGPzoYp6OGKHYOKQzp5eqpeyJBPs8pIUfr21PzVC1vS+2lx9V/QZnZTyfVU/4Ur8EuzW9+
O64Q1H4FKXt6uQaEMpQcXF2y9wt23gHh97RgMoARl+julNr9ezu1Ro0nPSWAhLfqrnKKceqD60h9
1pWD/InhtYvUZYe24VCEMX29VachD3awfDx+t1qQm2LFZtB75x1FPnaqeJpxZS8dCDzA9R5/YIxo
ZKIiRoUMQCZib6JSHMgLXCagggb5BwQGbV6PQKC+Dxd0vv+ps5Aq9qHfXcmvB4H4gY4qPhLrw28T
r4YNHd+kPMVlOU8HAKaeL2+oXtPu+PbZv5w/4/fk/b5GE2mpkH39vLybT+ZIcTUXKt30+k7o/oOJ
+cvahRD4/y/oG6XV0gZ5gtySWAkSWBvheBfr9A3IKRX7aR2kExhE/tDdB/tF/iSF7Xv9Xo6zl2xS
PJ+B7LwTubWEqmE+BsSE0spw0dX498I5/GkeW9/Ra99HT+wKv++hSacaRXFL1/mqCfVtG3TYk/Ob
9V7M0890SQWOqirlSiYZYreFae9f0SAAGoQmLn2U10DXipMyuQTG7L6wltlqsDWnlw+AKZNs0gXV
LApVzwqK5/KpfEqW5fMJzDZzr/Hlpwqkljw2eTrtU/xZTc3w/p48KdgP+VkFp5M84Xa42UYBF5Vt
Kkob9tm7zqUFHTUnQg/dl2aofLuX+X3arOOJ5HUvgx8W+te295/phViDcIYNFZ7ynwOkZzUNuIYX
SIXP0kcaRgH8MsKPWb/JFvfDw5GC+BlW+Ya+7tY0okvCGxW8HqlFniTVTtI172A3rkvK7cPw8ty+
UKAFEEXpRnaaBZ0YJ6VburfNjRzi7Zh7angJEZma4uiH9036mowBjurvuM/1slub7+CpicnlF+n1
39P2C0X0rxv9Nm2TJh3mncWNtrOBd53ARiJd55rTbJLO1akW/PvrBt8dIDHxaDcmelHT5u8/2jjl
9UxzzFhO16XTe6b/lo6LOVK31N0mqq8+1Y4K3PoxBl3tdR/SM22SXcWlcZB9HX1e3eGYjrDTbD+6
jMBCTJpAtsGnLG7TZwqVAaM4BmI0ioPcRZXUa19v0+rlJ7msrx6b30fst1v4bnlig2jJzB/pGr99
In1UsBSvAJXtImidyh2uWzLcr2oIecoup+YCMz26+MX4tjOd1lb8ekwvChuGkbN/UZ7IHGtbirE/
OJp/3ad+v8hvj/WqV3Jby1wkDPhRD23yfLUr//6kODWeMaN3XUgTzQ2D27ILm5V92/ShPmuC81F1
7ja1xh/m2X88328PfvjN4lQlnJ26Exc0q7YUynzdJRHsn5e0t59E4MDBi3vls6ussvGBihfRu4Oe
8g/j8kU5/+/DG5JIwRtEiUVY8d8MXzHU61TPmX/q02B9OVjzwY6YhthO2ZUqEZ2jWGT+3IygbtID
1xpReHD2mxrUIeH4USP9Q1YohwvokEYideTOgLiUI82vKP5AFycGLLc1FRQ7HjfHhzUidYjoOOU1
4P4v2isIgw+i/AwJ8undR4BvNHBy99+rTBWD+Y+7/O6V0Yfkql+sPl1vjcl+kjk4E59AfyUXdncI
Aslhv08d9Z2MaZhPq2n8g2zf8G/7i6UPVI2GbwCkrW8xWl5bA1ouCjdpZPrA2i+4RyCADIpoKIQx
IYEY3N3a6SaNC+PKvk6GYx0huFXqxg5p2uWD9KCDTzMcWW/1libJdjsGQ8GuCILZh75uE4N61jb3
6ucSjyOwnGSnBWRy1hMyQ6PkRXcekzi8jPZO5MxUB6q/W07ilTSJp1sgzePbdL/6YdiH31N4THIL
N1hBRE9VVFn+Nsk7+VL0kKRgc20rKlxLbc32pcJKh3n+wf11j5Fl2TKcNoOdAlANgRDsMTs+Zgta
ZTvGktbUXjYrN3d/D3Ey3ttv2YbMWEvznLvdzrIFGkLv0ipf9s5tKnmqn0/SJ+A5J3ITMG0r9s/H
h0kZB8woMSTfThiOEjkhGOXED90giQkaCYKeU8qwV6nCOtbDBiNdG87NpHbgKpt6LT+3a1IdARX3
kByQuL52066bt+uyPcav5ISG5K9PoFzOABweAr9BIPuA4oje24k7Nk4qNCMi7ceoOnWnC31Z8Enp
VFwJ8AjAGrBFbQAa+FiF8YL9FMqDQ2JT/wS+BAwHYBEUBahRpQI2iiq3XbiDqTZlnQVQ3sAoHxfV
rl9Kb/cdkXsR1qf7rj6Q6D7v1HE1H257kZyDj2ERSB3i+8igYSD2F4qsZQNBp+Ro0WT7VQepDLYY
jD4XDWgQ1i6W+9Qe6lUCvoLW7pvrh/J8/QCozNmurzcwQOP6NMBOgd2gVHk83wI6Djx3R5p4yeP2
swEItSu28mIvcB7tk2jMOpIgAhVPxhhpielt/FiYrv6O64dVJsuL8KYAOXB9j0N6hF1vURuHJhMh
qjeRP3hB3j0IB9JRuywnz1wnhVvqfoBK+reoRNQIJML1wwQ/b4NZ1nHVKIjBssSpl2w1jPz0PXrK
x2LW5z9ItCnCFfpmbP6Y9CJE/M2k3o2uqO4SHkTugmhqVqord3Z1NF/qJRiJfy8x4y+WzVJIVpD1
0weGIn/zy+5VWl7M4oy7gn+496tptCF0N+gjuiUVSDifVyyoETAlcF0A7Eoikyv4rJFou4aeD4US
yHWv/Tuz//xMQ0U0sm2oyAc0AIotCbYLWRlgOOXIeO+uI1kmuUw+M57e5tFb8qwF8VP2WX82hOXR
zBrT1uj5Dg3Rjt7O8+EPTij39ZehFa2tdORTZAX9uz+HNpIHRh0VdbLWzCeF4K6d6tCk2ueHQpnX
q5hRGnIwDsJQSuMLeBACJJErqpGw7JMxWVjqlkPNofrSkt7Yzy0IOlBKLk8AoCL0pKsXxVo+qvVV
B448TSL0hYDiz/pmUUEjpmwneUV2tivjo5Rc/RFqxk5SX+WZUSDY4nXkSePAsubSY1HKi1SdZNIE
TPewQeII9uh033iqNUWL4EEICfanmxoN3PxQqkN6N5utwB4UV9peOU3pXIFsfVLsNanKIse7hZU5
qBeWgGz5WuojOb2nJJ26OgCUZAxqxzCDzPB6+psR9OeOmlDydiABdBagHSpwPL0fNlblb24MSQ5d
VQdUMXQIHH8+kUoxknOepNe11owew3EBiy5e9ZF/LRea7KDOBasegw60sgm1jzYFchZoVaBR4jOd
x32a1ME5He8zmHYj8xMw5LC1wcjRFLQDUI0hBsW76/fBBRkVQvSKtpzeMPIUaxWbQWkFdRUgb3Zr
V2ozuyqAcZ6s1p9fDCc2Jz3c5o5W6DReMZ56sH+GjqbIS6vRh3Sxr5+ielEPN/F7i8lG25dI5aOW
ZmSukTRQ5KB/69h9iFwBgMGNH87by7jNAdK4yPxDyblIDvX+InEv8swETGtANbMHEM5JsI5SdXTX
x9V5NvisSkRdtlb8OdCmpYXWytgcBCoKqZc1dX4QBVgtCDxqMRblXYAxFHM7F3q2ymNvP7Vn7e6X
YMZXtQW67gcHUBfW6Lu1MhWaHmsqdTbrK7v8m7UqdHPfRY0Vrwt6A0JoohcRWFZ4zXHAXp2ptn7C
W7lZo3Zx/5RC4LU5WCZ7QM2cRuhIzt8dWpHByMY4UyokpY/owGWRbs6vEL/2wwkYP3AE6gu1HpBX
1ifmuV6S7xyYP0xGS/jw/7qVb05Wei2ttJDP1/UQWUBluVeWyT1MhwDiZntrnT7mrbxIarS+R3nY
3P0MBicaCNy1pc0orF00hjkc1BtEa9XCa7PdflawT4PmoBxPJHbEF0Zvl2K8NI2rtY44SY70xLvc
vF7oF4S65Xnc545+VFonfr99WABXyXDQ+SLxzvgci2jZtwEiejXQSE9dyAqIPFLxYJPRjNwI3rL6
1DymzIq09Kv1I3e6mRx7Sj+mEQ1JENQq6Mbbp26y0kFJq7vysawfyxuthIdPRXyUOmiU7aJVvH/v
Ml8tif8zskjd486hp0Kx4c9VnrKbFTKieOsonnU5Ce+xpGxjlZ0g8ageVcUH3oxB41rJu1Mgrod2
dn3Tr+Pc8PZ3t1JchWpTCxVwRGeejP67qYtAXpfDYZmw9hWQZLPh+Rl6ej1TMN4dDfFGKd7XdRId
wQeDRb8R+J7d4Q5BONrmoPBbrpPTpQygzjKIsurgItRzlQ5UdDcCJfWFyzG8B/K9a+qSUKgsYs1k
si/poTNPcHXAOCpLlepUeV3X+SI3n5vB6lIujRLU+7i4ju9XePl0JGYG5Z/FbVv0zvX93yOriDn5
n5GlQC9sp6LSIv3PkZXyc5TpdR6vUcAfnekFVXQQzGQoxY8engI6HBYoRLNA6XwIKEpF7BEX7qE6
hp6t4ivgo7i4zCMIOTDTf7g246+24beL+7ag+r6KNT0r4zVQmVaZNbI/kD0dOcwHDT5H5Qe6I0JV
BQC+MZX74+URxGc3m0Hdiz4uajDofdz57nC+LSKmPyBnEmge1WoLkKqxeli+DMcJTS0Emc+CyGDi
hCMsSAYB0VkeGILxZzCJdq9QBo921yUI5TTCfMLHozsQ4RHk+qidNLcQkrlGN20QRsh60ukJXghQ
e7+0ADBP8c1LemAqT2egsQPgS/6ZQnQ76hs/RTAeLzPjMBTKRtIeugP1bb8tXBMpL9MGzj8MW8qg
/EvdZtdV7mWDJ4yt35cODUa0sOs2oFeoSra37bka5wI/CNPKp8iZm2O6FEooP9DNmRwhAi2v1H6Y
5qgONG9ofRAhy/10v5+fX0FYHvDMsKW438xoRD16Yj9rBFAMrFpVUGsccZbyDShUt3cozSFWRXBR
aCJuos0slZGOl2e0jGdXyVERB/AOAQNpGlz8DLFfS1oM61l9XmbqDzHu33eS32bLt1SCclfpN6bd
4nVyBLROhKauaE9ibei3pZ6MFOkZ6tGMJzhpG6IGHG5QAxYxeIwQzAQ2we2ZlH4K2gDvbHUB28tw
XY7N2Y/f02dtRcGYgCJDUGVJ6QYY9i5baj+kZRRBWP/PksSN1nlHFJ1U4Cd/Lsk217SeOD5Z41XW
qIcoTncfbYnVgaDckA44O7TkguZXn135EnQxgEe3HuKGeE0WSn0Y61BmEXJqz0720SCfx/aIpWd5
0xVz6Eu9V+sui0bXPX2PpD0+uY/IK8rDpF00cFU+CZfWkwe2EFwfgmAGtokH73RsrJggDGHkIvJc
4dnrI/Mx0h+jB2liYshU6Lif9QnkAiMHTuYOWwQeYVvgxNDzwBmAzsygHrgG5zGnskm3YUQovLpG
HMCT0xddm1yT4MZ5LFC4vmWOh80kQ1GpoZO6y2F97Q5huZuOQeHwMULp7ErLGeYW7RXrcbkxHiOh
i8bkxR2yfPQbka7DeWua2cMc52TeBvS0GUeRb0hul7kNqY/apXcor5xpy0tklvu/PtgYHiwK/QKD
esTvF2XcCJKK6rCrcLNmj5OM/C0xjHMdCn6I+cl/0YcjWganz65Befvr7WToxwggTe+4gJ+3SY9M
buKY1iwtfGhBUjG+W7PuefBOA0BRo5Lhu4yGZJcBviF8eXUSNCSH/2NaQUkCVYOUNQysjCD2i5U2
hB8LvwvaX+Ep0qjD/77Z6aQcHCo8RPomDhzeh3ekIvjF57jixOV1fuEV3rVu7i9KVKRgDkbnmwep
C74a9C8+CLGMI6FB/ToJ5Bm84ZugtPE+zC04aRCLoAPxCww0fulFA7lR90CBD5ymB9sIUlCe+Hzt
pXcNBPSpUdO6DroX/Xfc9LLuwKo49JPiHbg1DJc2GIMmuvUuMgzGZwd97uNajCoLsKGT3cYwsmUH
Vg2lEb57QW+GAKltR/P3oPYerZ+0k3kK9BxsjxEM4ETB0eoDE1nZ20qRnWo4uoecT4ls+eFXvZu6
88E02llYDMPfQxvsBbNp2IVZ/gSziUvNObspnijMHGjh1A2xHJw2/uD9M51JmrV6GcNgKl/NRCjx
aUAddr3smZ+cH1FGIwo62W3S8QBhQJBEsuNVaiCnY+MyNj9rYkioG71L20z4LarmN9oTenRZFO6z
l3of5PGTjMhghvATFtkpBjP97NFW1FDGcRS26BWhRZn7EG3TEkoDalu2YU7v6DZxALx+FIxyXwbB
SGvaGm76NR2rvaPUiD6gETzVkll7XbVKeKYw1I6shHZbqMKFTe0ljVtZIPPX53yNXF+rohnqZQx4
ynocK+3uQrCNOh06kUpgsvAQ/FTGaD5K+qy9ER3N0tv0weKtnuZa67f1+E7bhxHcYNQN4WGeoYSo
PcoiNwr/Rveh5orXxakjJc/9OV/118FIjpa6Kb3FWo/DhkDfnTlADl9kvQCO1vR8MUs3U8qtVi3P
+hL1FC66Rxjv864n5BniQ105BrixzLmtHtUyj1CsvUXvVwsROiTHmIZFt0Nekmu8aEurMgNagTD9
RiXkpvSFS/PTFYT6vnjl3lhkqNUVCcAl+i9hmhG/jQ+479DIonJZqhm8JHRrqRdfehhfANwudtag
VDW19BmcPEpUKWKzV2//gGMxu0lrU9+gMW0Irsp4IIcNt6YSz00N2CTzaB/gpSSDz337DmnKuqz2
ud/S8LEEpbRRmUpnsBHG4+wS7KL/UE8s42TAET9LpBnvU4h+yXF/uh8QUezhCzE1buh9wLK6hYjz
21gaG6TdSPxUvJtN0t2V7Pf3PgB2FyAqtLVsYPUuJFPeQwvSxjKSKZb4HcJIgDPi1zNSqaSSZSBA
1g5+ok0a0ZY5z4AzgjsL32BETVQ+9Otj4ovwEfgr/9//VyHA2MX7m0UyGoy26UTHIZQwXX/FE1V5
LAS3pXGMszesN3kawizDNxA9tZ4VjEW6D9kWZBRMaqIkmeBRohYNfBEmmjQcKypEqnKwNeBJkYZL
H5p7vSxp33pHyvG8jNDOqdw7XEM1fcna6Tmf6uRUEl++uyYbXw7Gfo4WKnGFQuHfpMnAVGsne3Up
VyQPrkTbhBuIjM1KiPJ30j1IIootTO07+iXT7nFJtgB9VeiNxZH0sXpCToQs9CDCvNhIpUyxGOb2
ITbaEiLXEbnEZsmm0QbXkBwyghv0Cobm6/Qz7vMCCpB1DApy4CJaTh4pPg5hDpy9M0QZpgFp2ON5
Ws94JCcOUx8uWoNMABwhsnIcykfYVWmlzYt1K9BPOlMkX9GYoQlvKzBb6SpC1AE4YTpCm7VCzgyf
IWTusAj3k25LxjyGUUjf9NodWH7Bs8pcVHDP5ah4xSdk1pP6g9kBjEjgGGsarawGM8TTmOQM1m2r
Uc1FdOPCsuw3KdssFCoTkUpPzAwQfMwYpvR5/JjVwZWftxAC9+IaXlbpSt4KFRbOmK72k3yVr4qN
tdPw2lf37X3bHe5brv/IGa1dsekOdG9Z9TOHA4oNqqgrlFAOJb8xis0hW1RhtigWSOcxxpoHX9m5
uzLTELUxR/M0T3YfjuxGI/QzPMJnZvl0++siv9ZESI9fB/Qgu/Jc8coAJZ0QHbUgD9Own/Wzh9MG
RN/eY5avLuMzvaeGXrZgqItNsWGCRq/4JfcD9Mtj8lov5MMFnMmrKSH6auMi8ZOpcj/ERwqGPFqN
MAanHyBgwnZnZ0fiGl5GL5iHSe6f8gLUymRRB7+mAg+d9zgS/4a3O7BWaLLAfHqVGavotQ7mc4rb
Qb0xT93hse+QQulg3NoNqF++johgy+f4ixnBach08VqXjAGj8mJ1oY2zqGxwSl73Bg8PnR2maMkT
R7CLesTD5o64OF7hFjiFOPQiGv1wCn5yFl7kd46RdvsT+YTdfSvt0lWyoPS3ua7KTR6ex3kofi82
5zNjKe24jX4m4OSQy7i4V8aBEyRHLpOv510uh6KLGJKjcUqOYlnAE+bJATo8Txm+a+4zTxkg/jXU
EigBszYAp/76R/z3gBrLgeaJG4yP8laKxAlIzTI9zuNbKEykvE244Gxh2Uzc5Cgzd8qAryebtuBW
sK5bRohvl7fFZn+Sdt2Bc/A13YF7vn/dPJ5ucuS+OJD3ODb5aDf4pIngHVqBpW8VJOgemEfMei6F
crbuZ5exWBHR8boyJ6Y8jnKhpxDDfjBcSbsFl1UZpCtOWgZim9MGn0o5ECvVOOkpj08Zg0YEOu0Q
qt7PLv3NEJVgJ4RhqjoDYjeEg4iAF5o0t0ikEoAfpHlzSlkx5RHx02MTdgdWIdtKi74y17wxlzUA
ljooZ9Ja2XEBm+z1fmAsqDYRclJqalgCl9Vwfp9kQbYB8vI1Fwfgb7EjPEjME6QwpMCPKBACRhfl
s2hUbckP1g8vwsDkboq4Or3dUhohzXn4uhBXB79L4wSX5SQ/AAmLxYERZXJ2hHoRYH244Ogzw0gc
WVVwE8ksOPwjPstPXHusF8sF3wSxZewilgczyRrleEl6yhY4THcTjW8PcWwiTIadm6W2tr0fUFYl
+BAWGYt0EafkEmBci8dtfaSHhJZL5IXAmSM5jrXH9hP8d2HhycgFSVPDvzOo0ZErquGBqwJbz+wQ
yWuSF6bDUqlWaA9I2LJzZROuRUeiF6aGOKp2uYECjicqrdZIwyBcSPDSfcpHM5B9cPeQQ6x/jiww
vTEYUAqeKvqlDg+M2SzuL3IuY6IjFqm+LY5oUWErDM843Q7dw2U6Jjr1CUds4BpzCTwk5+V75QOU
dH1LVtatTtKcy0xXN6qhPdl/MjUAOz1+r3qYVuJimWgGcaSFCgQdMmyeBYfxJ58bkEO4swWZp+KI
f8SVKV615Q0WD/sLo394BOVaejGpLTmEedeVsjMmcNQnVxfXAQLAKwaCvWboVFz0iC/KNjifq9hp
xyZSmxAZHOAFmANKNPzkEVY4AyZZLh8BPsLZ+FjOtA9rnWG335UZF8luwGHkF2llWRk2l8qOd/76
mXF8S4+PUUNLIti8csDewvVysTVaeWxEuc+IilFjgqFHnb4xJ/JbyC0zuziAszEgDH1l0pvHtbxy
jssvu4wMLoF8yrJqhCb4r+HiCmX2cGJQMOhIBn8lxldn4LMhacud6e99Ip5bqE8oag/5JF/260K5
yhsNKYmXeWQbCr7kRwhqD1SHSYtGmyFWrV504S180KssNCYpCbDdo3JoXYKIPlOCpc/Ep1khOw7+
AM9mf4qOKqAFVjWc7W07awP9wMTjrm63BU+ar+YC5C3fxITOw2qLSM4bwZXPkBYLcjEVOzjqi7MY
rf8Z053xZI0wf/nOalXP87eEGT2rP4qZCWoCQYbhFNPA70FPGizMNsxkvoZVxYhyk4wTMzk+ErQX
2CVhdKnwwyHC8wBNwqKH6cwxMG6xfz2TGVPl6W/60vA7zDU6pAHj25IpWnFea8fd3bfNgY2FO0OI
ognlrbjBHhELqhCJ8wZAeaSupLHum77HTHvFOGVHNBxY3FwORo9SPV92+DJydC6grZ700TOjmZei
dzh0mZSZzLRMaOBqM3B8ASPB/KV+X215QNSwis11TF+8FYaOwcQoIMXUjHCPvcGMfT0Pr2G+uq6A
UNMpj8H4ZQe4ADZZXAFcMq6LF+NjdeAcj/M0IwidMs/2nTADgG2KoJ8h8qBs9hOugOtp5DFXp26p
3GJEE3I3LFkLxS/B3sL06MNplMz4MjHIkTDGvx45v3eHdqOXtimMJJ/CkydKYLOlsk++6PYVgDxG
t5V+QIjHA5npgVtQJ+mWDScLcM/akdzMfi03ni6ppqwVDgkjFWL8cJEMF9tKNBcfKbiiZW3tMNkt
/VseZGTFt2Ai7mG7bjkb/YcO8YKLZvJEr+yYIaREz1w+vOEO1nPIgKJHzSrcTzDNtwl04gUzJQsa
13hrTrdtvOCeMLBU+JhNJBQZZLx2MZ5ger9GW08mGAgO4/mm3DHAX0KGh42g867cVAfZRVwbDxrI
Ik5OmG9BTlrrcpYsGPNiEx0TOoaJVBqf5LwmIQDaFchz3KcsCO7n1+v/7yfbBL8/MZZvDCwH8nw5
Cp9PeH6ZI+IztorA8Gm7uJIFWMPjOWGduEYa3IoV+svws8Y4Cydj0rGguX72Yf7knFwCv/CPg4c8
4a/DuHdeZ7XxcT7IQ+J4nIFFPUcIgEkcoo5vTOh1gefNARyG28RhGHcCW/4sIC6VqVA+N3HIDIAe
qC4e5C2PR2yhVJKBFfIRLK8gnIt/jAfL8FAeuSpGnimMn3ff3vCWESma5hNtRoAL0wQc6iqqAz7I
3eJYeXyY03EDvLRPJsapSMUZuDB+/s8kHLBnPBuOwxHEOU1XijTnI0wpjiBMYqvji3Fhf6U7eYTM
A1Yopu/XFUcNisy4dgQOk/0TtC2fBUT7A4WVujEP/YY4H4+UL5F2tWSzR42wZSv8/S3bHkPKQuG7
eYIsNRxVFB24mK9aNF/Atyq1i1uCTXv5MlFg+Bk3PsdzEIYPNHPqcKvioTHwXzaRG2CWYPLLeszv
vMU5r6nQk/81HLcwPmKLmaXGtp3fRtDbHd0BnoFrC4Je251D0sPXEJvPB/gwPzk1j4YJwJZGnkcX
bh0vs+Z4Xyy7L8ebOPNrfBgiTAzvcBWkjJl6Yibn7OVcOjNNvNOglipmVD8DGE4ExmziY8JHwVn6
cqSEX08lH/DUgRvi8vUrOnV2C+H/a6nzYW6dh8KjxWJzZbyuNBMuqgHvxARiNn8diT3DbSQVxGSQ
PvChGCyO5axcF6/xCb6Sn/z+63Xsjnk6i/HjPHwvc2TQTH55jlx9/3UNDCLHMbMZGlxEfEZWCzOH
QWDi8lnce4kSYUQvO7G0NlyPe/fAgIIGXPBproSi4Eynn42YaBgfUgpsWa2DF4ajxghxgdwSDhzf
+mtYuHZexCbhIRStTxMUDrunBHpfjqbYR2Oh6MOuzcd4jyuKMRSVw8QUkQmdifnBVTFu1WG4E7v6
l23G4xSrjfQ3C43RFWBBUgTMhyLAzeIK+GIuQgTr7Fv4QDg0B2ZgdjS2ZEUpmxGALdhUJAtdcJFo
4HnyT6xB0HZfex5PBGt1mQ7HAM9AcgFq2NtMeWMb7drAOKUhuyWTHPvEZCEpgHPF+N5JZxy6kAP7
QAY/K4P5vWuTC+rI9B8A/VFJYd/spOJVgaNroMfhKR/IuK6oIQj7i3ZR7eLXmBM8cAwEnoAwnbiB
7GtWEJ1DHvQ9ncjbPaIxpVhUvElEwTNkgPpgMFXGSFiJHAAwwgEkag97K9wQbQLgpDvUA7f536/E
E/gT7AckR3ioDBPjfld9jCN/JnSW+now7CLYQ84iIqBmwjVSQeGm6EyPQxmvmsNgR1CcePGCqXqF
DydqcQD93Pg8VSWXaiYjyDeJa1GC+4HRYnX9imrxWHCsk8nAY4VACTrxbUmJakNJBO+kzLjh3RIu
DfmsGBQK86iW5hkZAC50f1KguDApvuyhJoc8gYsSqFfa+RJ7vQFdYv6wKMwTkQLtgi4imXQvKUZa
wbUF7yaHpvJEySTHlEioNjHMcvXRHMTfHVm38zQFFvn1P/T3GWdGixeYC3vhPSiWv78djYgmzJid
eGV2Q+HItftnhjtKZLHZDmnWTIFHKeblhtUjSQc+yBxuZ0RqUjEXWjT0O+JOSLEwf+X+mVuiz9Cb
Yon5/OVxuildBy9Pwz1K/gjyCmPPU+wkxPpFCobN2SK6+XK/8tzvWwBQnq762vmdpgVlHfAKd0fZ
AauoAoflZi5gPfwhDjYtFCgvCf1u4YJQBQPaj6wKCR4ok9v2eHfnojSp0eDG1mb1sd7cwjykVQ7O
X+tgHIYfMGUzckp9gNCAjaisQ1uSJ+rUceSWiejMfCWNJnKXz/Lz/bkhGfqG9OBTNt175Unx1YXu
IC9yisP+JH/0Je3WiFJtjQZuCIZSV3k96879lVZQFg22slHkQBq7ojj4RBUkhoL/AVcPp88mld19
Juu2mCRojFx9UuLQfJK5jGyiKQpXUoU0BsImNhWspKYaRxMlei+6RS1k+0AZ6J938RJabFSaWuoz
aFciuSZE1iidRTtREnqrEX0haUz1EVo2rR9ReAfHKcQEURjsNLxeRj0dy1Tblw0po4qGwwyyy8xR
SoGpJ2BjE3MhDi4zBDpy5/GOUmAqgyM62wugrK/VRhmZDlJvaOYJHfpyzn02bxR4BrFHaUg/9P9H
0n0tp5IEQQD9IiLw5nUc3ghJyLwQXBm893z9ntHGKrS6MLanp7s6Kyvzu+RO+G0OdIn7yKpqbgJo
FSfwTuznbYvU7WDe+mF3FM1DU23bq2D+XKiUg4lbXwCXkFabya45eznLwtPMjta9ly/4WVCIvI+V
hLlrozrwND6dtb5RaqG+9yPlXZPC6Tpoo5YsDTjzViY2IXa8K3znNumtoJqVzJsvkliFcXIeXh+v
1O7Iyy3LUckcVoho7+VeDulqCqAu9SPFhn+Qfa6cGihuJRKLtD53TTX7u0JUHe1yaQ+8T1Fc6sLI
66TYIhA7yjVzHxV9QjlIui4uRDklC2NhZnDtpir2UT7uQxXrtTgjP7AU3Jj0viGljU10aFpoPm2S
XPv2b/4jFVNt7uu5Nq3eBCwoexCW6tgdAU5dTjgVemQBhaf2sqVMK8hZjQKwk0Wn0M+2TI8vx94q
mVPpW8a3k7VLOP44NL5628Tyu7/vnIVQCRJxhwDOvcF3KRNeXgmidOYft9FG6PEyP0R70/7v7B7f
+/n0xUyy3wEOR7J8Oc4oxHEuPPye7kxPUuWB3TjGzSt1C6voXG4cP+adNc0y2iHyPKNSNzOqFVvb
99rrgbg1ymMhWGyjwpb2WjxdROePhRniGKhHWJ9YGYe7e5hv7tjYY12+zLcGrSDzM9Y4f6TviiGB
2vqGTWmYp6FDUzvg6kGa6/7B6X72VrhHfua3+vEUFdlmrJvbS3N9wZ1mihxUXxbz/lV9Wrkj2byo
1xQooffIeFhpb4brQlVW8NFWCVpcRFgmJ2kxDqVe12NK7D79/a2qzD9X556mZR0wPVMcCasMssjn
7PX6XS5lgCOa5ZVhUAZHWaHKs4tT7srCwpq+Y7xGs8ul9JVKNXEexrE2W/44SmYbVS/xTFGmEJiM
J/2Ca5h+P0+qlU75opw201ueOQNGc1WDi0w4pb3JA4ONaGKkcWT/Urj5yKViG1salFRftqrMiQDJ
RJM0TP/2ictPvx1DWygzpx3FXnaxwXEbOrDP51PgFHk3wkCpEIVbcCm2WaRKHvDTP6ayTvm3I3UK
HdQCh90q7rIN/g6Y/uZt5no2lZZixxWdv2LQRC7B6EemOZapUoaFXJrYX37uqA8v089sSetiiYXi
am/pJe2V6sqrExA9BQweeG9u2E1SF/JVKaJNzCTDkexiY/ve3SPhYJpLe4K9Fpth7WEbZdyNM/2c
HNtZioORWq6Ll9JdkBzMhITISXHQgj2/mioUcOABq42jkkY97bNajR+aHKQhE4CrTaOWoOIfF8GQ
Ttm2yBeU1io2HPb2Mt3PASouRl2qQfYfQgJ5UWqfJoHDLNh+2scWixM5PmVZSAkSqjV3QQeRGDpv
3NRS1JjEaPTU7h+86bPmtnUqRJW2ooOZ5MvfjRSKjfIyHufenfqyixzdQVy+P/7/jb9lY4qtSwOk
1M2f/myeBcs1ZSnMDjFeg39qqGo5NN2U/l1fXZi78ttRCCrfyKYpzjpHjrh9un5WQVPSl12ksdwb
6HBP6jUqdOR4knHTh576vEXBtfize14958Zpt9y+TuMTHoHp8PX6ukh+sok0fsKVZ3Bp7BVyLuiU
Nh7tx79N/4pP+Xz+8eDKssMk5ZbR/FHHBFsb8I91a4PVM+7H+fPyXPlHC9pcimpB6hZdA1ks8w/b
+Zvucelt9k4qH2te8rAc7qkBE3P5Xg/BJMn55/HGWmnZdk1qEpJst/KmjJTQSysVzj6Ss0/QLeZt
C+63WoVUaDobkaIjMPh9aFpHP9+kMng7J4v+uovtEc3680890iMSA2/jkuwYHaq4HL6sIsy54JY8
mu5ik8xIFwZVYUd7BtbMmVaTzfe1jhJ22cebZBPCKoNTf5eJxBTz+BYPJLmDzcuLurwGykKOMmxs
tqcuiwNLxlkLiRhoGSOBLFeRyMBX7hcfr9aeN85POhmNYHwTkVX2dd1quj/NnCdz16W/D945PnmC
H/sWklhfWuOsNtjU836sg27KCBfJ6Vi/ZaLrrInwQR15em/mbw2qx9MiKXoqEZygiHVFIhkiN/l5
K68+m285lTG8FXZx5H6xZy+RjoHMouP5jSB0u9LdSqkyJIF9y6Pk4zC4zxvoPwtZ6EsqrCyqcVJa
ye4ZDfH6Ob+nV7EskcXoyJls8U9IbJmjx1LrBY4CHrTJHikJcbFC3HlVxywoimg+dqshpV6IU349
eOTDCgumRx1jRQAwuyXLe/e+jXeV+hwz/93H7CwzBr17mC09IaG4tZQaI9aq1GellOOUnzVdLb1c
4cx1yFv+uk9O5aYvi9P+evuGYLPlNmTqlDAqR4drXUHZ7RscffhAdeFOcUsuSsuKrfK1fyt1bgdG
TXiJqYaJVWZ5wuqU+eGWfeQmjVuKMtizzllfFpx4UXx4iI/ZuJbq4cZneZMhvd/dJjlsn6b5/r+i
T4qty7dI23v74TjVudVvsHi/PNr2O27RXYJqIak0GvunDHQVky+bXKcJ9C3DQ+XCbStyxzL7GkUD
2JnEKI3a6pTPYp20sOR8nnGp0DLGAMaucQpQOjFgAaibQ1TwetkuEttT2L27Ju/gIugTRTkloqt9
A7EG+8CL9V1j4DavJ+zSwvxEasdD/Ck/6mm4OKi1b9/4Y45cU4SWS/rodJNSe/t0Jl8ePLhWpUsK
kJOLgXCWkOcwtsPNNCpPUr7aOQZylxh+p1LBiI0IB1lgfKGe3iaa6+gw4B4veqRf7BHevv9d084B
wNIFFoUBdzIPzV1VyF6eYwatMi/2g6TVQnGnazNEe17zkuYuThjAxf6FkXQrYz/pk57TeVj9qVbb
Ndh3WUTn//dT4ph4c5bceYWYUlWk6ETAlGcFk2inAMHJgj7b3IQXbPbKZtL9ttv4NI+q2Coga958
A0eXHzLv1a89KzVHcVF/yYf90PHccfFVYHv7O8w/SaadKqzk9DI7Ny09sC/YH6cZDenIUqlT/vEy
7fNNH7gx0bSrU6zcNzhxu0//RgrDKd4PSx360Btr/1MTnDu02xzhJfd2/9R0xQkpams/z8J7uTmz
QGYAml7/ETpQSbOZ+sytef8sdcgm374v33Knluw6IJov/7SO9/o4TEv3MIZG8kA7CTx9WEJoclp3
oFaWRuehwFwHrq0TS1JNrQHQkkXw3hODWbY7+yqPoOlpH/4ALqkCa70fvFJyUafmsVBfyjeCvORK
AYLVSD7S++QF2Q933+lbW4ZU961aHdIAIldym7W9oxwP473JyG2lRwfn6A4jR/JAjR8puxNCuuLy
7XU3XJXBQ6vo1kwXvEeSiMwc0gfs971nkJNmGB2fMBXdtKFDNY5neB6it2kTA4x+XGtjQNbeDD/o
hAYkk2f1x1VZQzpJrqN3rr6sdg3Er7kXavPIlU8mc2vH5ZOwRrBzQHObtY50UdnGaeWERXkXEy8q
dGuvtW7+656UuEPzvQ4z3ROKSiG+DTdCeGLJwtkds7LwVIuQ/GdC0F/zc6+EBGGhTubIKFgILhXx
Wbg2QK2bWaNPlArXKbO61rcbWpfRpgICCVftjEd3Drbv82OcmtHJrrx7lZ9qk0urhgy6j+5flc/S
UzFPDgsgEx4PlBGD/DvJqYJFhIqgO4RZClE2jit0Wo44lZfxyq/C4xmpL9r9KoGh+kSvqkmT9EWt
46KXPWLrhhVux8W4phpQYrDsVPmvOaCtv5Abz0UzJfpVUQhN4YA4Kf2rnO2xpr84C82B/NO4cxi/
sctdz6IsQO+QOJ2z1zitXtsUbu+6BnTrGl3fy9X6SulCjR7FmEMgza1NfX1PMp/VZ2VlmyqRzWgq
uX1IbpTNhEPOdmAmptOnn2uLa5G4qL7DIzrdOFvlPRuPp8I/BVt9uEVlXScRleca2S/V95S81rEL
OxfCJQrHOj79Vri/jOPKeJDK8Kxk7Fm6BnBRhWvqMJzlWEjFvdzaZrRHoqcP4ksUqnG8u3KTC2tF
/oaJnfI1UBC8IZxt6ioSiYflrtF2Ft35tmJtXa34iKECwhAoEq2s5Ga3jhZccCsQPWECjcxonz5S
H1QOyXoWnyV7pdeOFJpix9vmo3kpvoNwrE5LcY0o9jG+rKN7ipq6Vi+btUN3O4s3CMt8GFOy2BMJ
s9XfPy+yNZSg2fKmgHNatufHZjdw6TVaPfq0y1yRf16VylwjH2YOlIEj/YumdNqdYID0Qlm4bupL
YBKet4PIcWJSVNLTuePHPdYYttRaChC0RLkW5IsCF12VHlqsATIeZJUbdjDYTuurY+IoY8K124AO
cmZt5o6v277DOaiLyNJg+2ITqh3+v2B7sCBznTbM3OPrtH7SinyUr/iu8RUM6srpUR+iBUzv6fFr
092m/v+nmozAm9IatcTL9H7Sn6qkoAd0iOxzNC6X4hkB4VnswxJzLJfBWE0/lvWStaMDR3QARCNH
5jag/FVpaGyT9O9N4cOWvNZ865/+tvFYLpdM2SxVf3OW9VrsNnQljuzxHDvXTGu3am2PzUO1ZG5+
v7CXJZldDcn7Tr8pst1lBLJNAtcvRAm9rVuW49rd1In2/ltYtQqkMnEz5OJLiZIMAseHP21mBbFU
gvOJi7v7PtuYf1ddvz7uCzHLsjklb6rYaPOIN+BRL/cq2QJJ98fmlbLQ5EFSjHpRurqbxVt8VTZ0
03Orcj2HB2kdzZ9pTcvDtJ+Ou2RRLyWhUv2UbUJIduNe4fq6GvdyD6BleEIG8L7zC5oPr0qsuV4x
436EfnYSFYeny25wzrQ8zFLlHp0KL8fO9v6mjXyotvc4rXuq3pMZCe33baHD6m5fGHnke4Icxhoe
0gKmTdqjxgRA8+f0Lckt3zbHJAvo27any1cHvBd/3j4+wlhCI6z3XjkDBAMqlUHc2wXhJX7dNlu9
WzxrHCZK7OP6R+8afXDXDfade0JO8MINjQYDq6sUSHIM707vSKag1ProfRw7++Ytfus51ib4+FD+
HixfMvVV7+PtHoVg0A70oz552xDz3L5Q0x0o2YzLwTUKe5140YNMxuN+Liy+S2gEE8Lh4QdAMep0
XODC0TaTUusRdqou99gptWr1+Yt1r6OueuamYAKTs8++uQveHvEbrWJg/4BUTY+gPOGFjw/9PMo8
8TUIWmPlfVbdUVUT7IJeq977CIOw7v+dyZubeWvxYwgsOcO3j071i9dTmMqf6Nhxq+5ct9jLEu+C
Vr21Cz7s+NHrBb3JJT756jUX7oL6IVgE585BUi6IHZGuQTQO3s6dij0g0sNzpxC+PuLehBOe7V87
r16VoNbyQrZmjXuU3nI2mrxRNNROjhpDOwJf58LWIug4STbqtXru3XUIoaLnHqHYsFXPheGb59mZ
xMGkFzpwq7cIBq111Ipf38aBHW7xIfhYBMEp7Fzq9XwwCVsfr71eUTvlwp6DOn7YO9i957cH+lql
tYL/hoQfnCYSd7/VBF8i6DhIWv94bRr86Rnshi0gjgvb2jb7EtZZ0wdw11D0EXysv3qvnVMY91ra
ms75RSYKtqyOJddYEV6gir6iHiHzv+HzSFY62pYaTNzzlJIBNMH2nNTKceU2uJ3qxWpvPX475Dvl
bPexeK2a8wqd2qFRqryyCsztmySjH9uXGZpGYVjKvRH0XS2TaulpfBodi91L/u1Yai22r+vcpLD8
NztFq3N3n3tdzM7hDumgYulwPP8+agZ3/Wh3ke3hk/RVylDyyL2eFu0iU0c0q5My9WY+dwo220lh
Q1zYEnFfAwSLga/SgpYn86JA7UB0vFQJpgpyv0iBQs/Jd79UIZIlED7PYqPA2+oMxKtIQ3ULC8mH
YkYZx91IRbWN4PFGHqRI5JDr8GN8wGqFduYgMTsSaWKE0hJmVR7kFbOsjhWDU7vAS+v2M6XudF32
s5fkTB519VLaTUrZ991ycB9/LPvb9dNs1npVt2r37D8uFIubQC0o50SGIUVy4utF5oywwBTlj8jv
ZmuJr9J/ihXBXTC7vu8Pswbp8x39eACDJPWrg+8iGzjCPBNSVbhB6YSpECDdCXAo9oaEkGbzbhMI
vgWPclgEsIK7xlGq9MylCLRKFYA1wY8cJ2ulZ8YV2tY5ilDMIhduJagB2WwaerxDXNgB6Ag+rKZK
waTIqxhetcSVcKNYlutT4nK0wYBej2hM2PwY0kFIt4eBK5iuCqBY5hG/cR6faY/TtOmi0lPBc6qx
UzkwvXp34KgHNY5LNdXhvM80eZuKAMwNK0cGIen1kBBw3nyWNFqUzYX0tk97/T4usyDjN/B2du1T
5mTxnsXTsx3sr8nW+1Rko8Bq+W31eZI0kqUyGrBplhognqzJM6Fb34J5tk0FfK5wBdZMxXn9X5u6
IsdeJifhfXfVPb8twQiaF2gKVlTq7YdIyV9r20lTO4f2H18St7dUlENnme4w2Lgc6hLuf79Lb9Xh
bXw6c25wz8cG49opVzKDr2MBC/k0jVP1e/e5u8YawicukMz/QqPuFVumz4//rc81oY0f5/S4PteJ
HJc75gZiRQ5ch9AwchSnto1vwFflY0fqIunf2jptX8LmgKZxdM7HVU4xiIA7UueoAmnT64YelI6S
vpjTpn9qFj/sKZ4LPNKA9iBy1uLyazrjqlfxrJSAKeAguHtlDRaWQNPKxfRqF72MZn+y5XQDKkyS
Hh1F4DX65VwAGHKBrvDvved2J1U1JvLAmE1gHdR2yU7ah6nWmH96PAfXnd54otAU4ISysTiqdm/X
fuXWuB7rCv3WDTIpdxjxPGaC0jrlm2NPfx6rMr0sqG8lN5DiKZkDLayauIDMeicClLleflzPQabW
yUN2HsgyOZ0S7g5XChvKCOTSLDNBPsCJXGNJ3h2hXlJFfRPeEXLBRwZP8dsAXKlGTEhnWangaIf9
hjJPS1TVnoWnpJdV7Krh+IsUTjFwSBgg4qZq0ut5XEUXPaZlsVOVPcQX0q3I2ZRxI9fJatU08Fdp
teG9C1RAaoJIc20tNaOmaTO2xkGUcdSPJToVLpVj4VagVQ7GkuyAAotpNEWpxEuoIBzI9Ij3FumP
ZDd0NfdOhXYOAinyDWrItl6mjfJx3AVrtaupCla8/Nh+s/JJS37h7bNOpdy7ga0/Fd02M53s8Ewj
kkXMfNazrBQBzpkGKRhAwHovld9nkweeJDp9Gg+IOo+dlbjkNilhFpeTxbZ+Kif5NXsb+8wAQSlx
IDiIkXftOb7NaHdKxqA0ZZNldPs/IyIp+2q7MCqe4sfkcosUywSZZVPLneCmY0XE6f0UykHt95Gl
Jkp2x460q7VS0QK1kW3Dc1u5lkhjYQ/fqdCSdLdWOj7RC1ruP+zg0dR+j5LvEAv8a1HbMbmVg9Xr
om1VIqI9jW6jYj5YSdSvGjP4gm2rQPeYQfgNBQkX5uMxqloeYntbBmQbjn0otMoWqiEtic3QDV47
cfW91srzABG1CN4vZYOWmIMrFBIWDTHJHeUutJiRkVqbkWVg7uCdEWQyZ7ammyIxP2KrDYF9mcAK
4FOe/ZG6VJUesRVB4fba8cX6FJud+TO5FRdC61yp91mMihSojkeS2VoZIvO3WNi5ihK3vsRSwVe2
d1CH9kN7xnP6/+dWaWcyVmHRQXrWQg4shzeJq4iayysMo92qBydLOCIU5MwDUEBue1cHrbGLqXWM
LdJLdk8WI3on9XXnJC7h/L7bQDKtjBUuVaMD9hjSSLD8vr5YGkaFIJe6xhK8WUWLyWayx/EHpJZi
h1F77q7cZPWvSRzmgdWLXZIu+9Ifttbj2usRmY5UgwWr1krXfulXxULHas1Fa7KM4u0Xax1Nt5vM
MZhowVj/VNq+y1p3u+ZTfLUuJCrnyaic/1teaQbN6ZR6hMXSwpBhBY9Zg7RjA+tNDab5kbBm0cfs
72uHcOdWlDbVJG67tBvkVJGtkgzuuQLlfLpD5gpXxOvuKX6/0Oux1yFy4daPdvStK3hY4qL2Yomr
q/77p99uwSldGVOycBU+byNNic8yKv26e/ftxSsAFoB0EBl8TiUPQJxs32Ngw6U5tYp7Tm3NMPA1
2F+zaVQb+8pJNY01o78d8PD3hO3robsdb8fDq3FbxCfEp9/qe/WdmQ3ur+HpkF7zLd7itgFC1uny
d5dt7LGbrukK2JFc1/hr431t314p0BaghF+bEXFvmffpCzjEKsjy+29zN7kZ8gqTNqp+7jo7uAL8
BacNoBmOw2fkPAT8TNd2/riXh1p9ib2lziSHRe4RByJGoWQq1eXCvGYeUO3Rr64SfcTNLs5DrW3J
+CjM2wCSnRtjF5BtjsddzkSGQXgEhMOwB/M47dMb8rT8WAVRfP9/ee/dTY+S6VquWurb0rttRerD
y6Z+2w0sb22zsx7/gxucJacfuDoEUoPlXm7XSPL43b4crS85LaQwDfRn4UKkEwA9jPcwE2iUUBdL
peaV8YDbYkAbtOVw6mTfnQBYdFWaZLiCylppoTIhS7puBMoMs80QhOImT4iVFiZyJSSzqarbUf83
thoPenvYcynJaqBcXbtY3edXiXOCadyRz69Y86oAAAPIaJb2RNjykZ/NH9qCRGFZXi3GDk8AxuBZ
iaBXp1/w4ALVr2J1SOq6JaJ6W6euIvsGnRYuO5lmsXEboWDVx8+FerZZLgSF4aM+bW5GACTPIvNg
+wA+TpEqsJZZiC25t8I74y2yVLlWmx/ZJJ9kWqtYKiu8h6VaypAi7kGkAxfqrnNVaFupJouzFc80
qZBJyEhzhllz3NN69D3hJeJev1w4UXQVIH8g07pW1/qaMIXlkMtgjDBXCyR1NLjth0DDw5v8029N
5IK1WxZ0cGAqTA+l4XcnBSo0vj6h4BWck7ZgDDSj/gwsBLsBq8pfHkJRwWD3kvJM7LZ9Mf/OhgVC
fxTxPYRM7FH4Ad2C5A6lFDQ0iewgfYcEbLfaDY7rPzSutO1VpxOPo7JsVTMJ7Q8/Lvt/bARo4l5q
rX2z+H5P9JLNUPgb1QbO2YR7P9W6BPPKzwtN9ncbTAwhKnCps7JhWiUp5LbAhVMgUEpROjcO5XRB
4ECALTgzvRp9+9D0in5dCTF1zqukXIzz9IINcIfE/UBkqwhlJ1XJVwqSKVA5g1jpee5PWYy2OCSH
ZWNVSrSBE6QvxD39cd/XPygNua1W957CL3VtH7skB9NSdoU2+uf/F+afXkyPDPTkaTgDiNCRXJLy
aM/OAwEU+tzrudgAMtOuZehKxeQhnb9wsoe61GOsk8BbNS1A1gmht+5Je6TvgW5SabgcTTV9+f8z
Txl26vr83rvcv7azoRcw7c2r5+LfHgVSs38f6ifawbe2cQTNAoTen+vVvia55eqX33SghKX94cyA
4IOSpXMdKA+31zHcpUO4dafUSfKVRrbSAFMTioHhLc8UYCLvqI6WgtJjsGnTCXgq6kUga/C1I6S4
97QOHYeI579c2GnRpOcGtV2INtNTCDfFT7r8e+qTQQD60HB4h4G36wGW5vtKY6MsF9frwY0gmcIH
4aa0uyoNToUyAYdc3VWMj60FwlchXOCLGVMOjUu66G3k7pyuhn5vvGyVhgyCdMZNtxtJY5zfbyAs
0/vzsnmhzmzBHK9+Z5OD2fExOKI/nsMtdKamINn4TPaACFq0qj0XQGczzr2yJSmgz/H+MubAl0h3
MBk7pR/7YFaJ5pIs93DPVObvZwshgXQrlGR/yILk2DpmkrETrywSk/OpvjQWyq2sm7oh67rnaScz
yUg0hoWW0HTEe3GBZW0mVoQiikcixb6GC6M2WwiA/BDm82kku3yRKUi7MAUSy4KBYMGmAjqgtTdN
quOoQuiKQEga2AhcPbWMkH7o26RmmYYv/diPgZIRifccomqjjYUMvMUSYKQPmqdMSSa1/3/SMU92
OI3mA9B2ekJHdga/9QlppS9nlRgRqRkX5SLSAF987Gd9bpl13YsffzhgGqPc2o4jhHN3YOvsXBxf
E2/Mo4ul2NF6RpAfOI9zHjUGpnW+Ps8W3TMCCwJeYpBfmetFhndqUymq7U1cKYQDAhkP8i3Ie+7X
IHQaGcBsvSm8GJori6ZL94ffpsVKvWThglMLX7MW85Ckco1yIHNBs9DpElgH+C3RoVv7G9os/TQT
5s7S9tsRbxRVCYvuIiZvqDf7u/DrLxGUH6B66bfEoQTZMRD+XyrtFKAPHtlGZtfLkU9TN8l3V57r
kEbpQnlmrJeJXbWd8FTTbHqrc6f0u5uHld/5t2/sf3rEfjub780CQnzdY0/WTeBNsk8tjMaR4y8H
rAFw51SvKUCWgPwLn/0hiE7VUh19+V1DBezJ3jxbI2/ajwbxFHIop9FfXIzsumrwQErtjz443iPo
N0phKxtdhufvohDw0GEKOC2FR9oUHMhOweX1IIewTB3hYE27IjNCEB4LATY+qTHiIqNaNLzTkvw4
ZChs0wvsPfrneKvqvdQ+ANC446HRZcLCn5TNo31p04nNkykh2lcTayf5p6tSPtVnJdNZ794qd09y
phwD32qDdbKIr216nlfmWsERoWd4H87qfLDYrzg9Z5LcwgwV3C6s6BAAguKwevlebpqV71zqH93d
I4rLxW7EK+H832Nwp5kRrxamDXn+jzKZCqwJcjsYiNrldZ8Lb5X4WAnydC4lBv6RhC6MG/ddvZge
qqR8zqXgW+W0CkN74I7FHgpFQG2JQtj8d/+7wOkXHFEBmwXjn/no8bU1hJ7qFbzaPv+2/vEeXKfd
q9+/Z/OMCKZf/eSSpLCtVK0vRyrC1E7Jvj4as5cN9nuEbxZVaVpn4jWzAqSRXqW+bGaeKk9MjXAU
1F8svpVVKJ9cWoA2lVecVIBY3t+TrSJmiyG9X3rR0rBf/lRQ0syGkWd/frkTa4ccSPompO1yX9tJ
5SvTX7zkf0/4yTejfRqOl+wrL9vXBO/n0WKAZpM8+Bzxmxj3jmNoULQcLcIb9fgLjYaC+oB2sle6
q8r7jUpWRCEn5qBYG5DBXXRxsH8f76Q/wvXPip5Ckc78EwyM5By4ddpfdAvBWfvEKfm4+LTpXMOW
YTNTR47tL5Rc1ss4Z4gSP3urhloj95wlmLkKc19Fw+mLcl51KeXfZe+c/XeJiwmptFPPayLybl7q
7CZ684GiEETd+Hn2tOrO6rv3/Tr4lToYXTsWWp+LFpX/PQEz9OanRX1V56AQFL4tBCWAm5tmuxZV
421c+SKKwU4ymY42nZP0rMC+/kju9W1j9jO6xuvh6VuxCAfmVr61sDz5Yo+bmbrhR1RqH5/QY8Ww
uu72rYraKblt5iO43OPlUfnYvaYXIT/3dg7PwXRUIElffduE1eG1nW1M1AKF5KL/bbAZn6dR7jFh
6nN5yvqMvr090TTc9/kvUThr0CPOxdCPnbrxP0ORSzf7JnPEez64dkBYIIyX6eDYZGeKNY053a0K
r8ueQ3huTJ+v/8DZ069DPRNVh7VBvjFrZQbe/MG2QdOpf23P6pm2lyu8t9fPz8u+1CVL0jCbnFql
+rhvqZkgJw5hde3N0z1QYTCcRsQWOn9pl0sPtPtai9ZapET3I5NAAl1S9cvlVdhXrGJINtnO3q1e
eCWS0YHaHfu71vQdSglWXiaL1r7YcBndWvPe5raTfwPMapziv2l0SNi5Ut/oZprY0KCwyDqpfnnf
Rb8GKR41S2Y1qeJofK+X+vn6JW3rxRPaT6emuDMYK8/Pt0rB0+1VpqI3Nt3VN3VRTmc6XGEmdMt6
Q1oxfo2ZyfLP895Un/DBg8lysGjwXDp1N92FLlwK1Yx2xbF9aXRm6TPCSUoB3zeyZT/75FaHnWei
Y4uxRnBtmhPOnfFzPpFDC6cJYCOaBaBCfTlxHH1v1zSrBb+XLr5QAPXuM1JLhBPJnB+GlFDj1l20
5kmOEDGHpH7RI0fjTePWyaEu84FrShGRaUzzMVjx7Nl1r7xrmrxOAMsnpBmvG4ZoUSVmMr+KJQ/h
+WMnV00ICiynpGbekdQ5qZV4FgKKwkRNq990cTKLpoPF0GLcnG3FjA7/fh7kk+KXN1J67LO0jKr/
DkDsNH8QmFekTNLMrPVruH6uRbVO9fMJtKbvoOLAMG9Blo/QOM71jbtP+4TclDYwVhwCw1PjVr+9
Fv5SG6sWJHWfzAHfrxlWFEhC8fll/r0ZnoQ9DTFynOlab1kKXd92+ijanidkpkkWTU+0mWmMXvOJ
MHO0HOxfAH7v++bxBe7W5jbapZ4bT58Z2X1lHdjjR5rVV2c9McKll4vzyTGqdJcdEHiAn9VXZRGu
k3t70ZqmaEOphTuXWo8GBv2Xu8SyOsbwzOkh98pXdPssh0FKXN7UO1E/mx/IaZ9/l5Nlb9xSvJKK
0XdUNxnxaQGsXtTZfufDw0+xsUxUc/RKT1Lvw3Nz/lVszKNxeG093XWDfHtT149fNvU5l1HDwElX
NMaVu1m6DU/z6NTFAo2yqDq87ZgvnDqO+4s4GT4ai/64mf34eb/+GnAHpUGtOY/WSQY6qP7k1Zt+
+5FhWeyDAutXNQftY0we7BKsmiGJQfewjrP9tL5CX1h/b6NtP/92CDuSRJHCxXiWrJ6RwEtv+/q8
u/4pflRey1FJKvvYgQffXy7dVMJXMHDqTgot/NlE/iYAMD7Bipq30fZbLVJr81P5qHwXvu/DWqOR
KypSC1ITKhbEkNTG3jgVZpuVbu0pTbAXBD4KI5Qu6Un3583wMMyF9Qfhheun6KVx3gco7aS9bsaN
dk0ms3tfifgXvVnDkKrw5dLgXXpiGFSKFdr85n4fYTPzT3JqQEZ5ULFaKT9X4sxwXS9/27ZLPvKp
UK/U65d/864sR0gZIe0/aTKsFHZODXSzTSPftxzJf6XkArjZZijLsP/YDgoED4Nr49jYpJBYpVv4
hIGZ8keSGrLVLeSAX+VvIwvJp3FfvLcdWKs8L88c3ViMTsSTxUSGIBfXrIadwAswOmk4TuDlBjn8
yGL96fFkDdMTumYVHcWnz/k7MX0czQ9Zh0Pr8FkKq19miu9KXGhd6jxxlWi9b8Bvyy83cf3Wv53r
FldG5aT67mUDAq56ijka0pZNxIvhon18vpFXC3K/l1H1S3coJpfhFuO5vR/ko1PqzHH5mau6UWAL
rkCyKSaPz9uSl+X2+UoJVRbPm2No7x7fzo3zoPBbTCqSofXL5NK9/XiiWqqsGAMeGYjc3q6dUmh8
lDiON0NiqELa1zNlp0ZJBo9KDIzMd2sun+Gife1f+8v3R7eMb2+CKZ1BeIoWMJSDZTbKIdykRRrS
S5/XSyLruCR0mPnNfFzp6Twt+9zTe5vJpvcYbaNFvPhkBn1tkAg3yINFbn/ZhpkEE7mh0WM/mI+b
VbzJZ0fP1Ar1TXvxW3xOl+sVQCG16mP7oGJmk2bxDp8ZdR8uAVfyWdZV2FWoYFPXS3L5yuxcH07h
n3Gs3GDt2rDhQuEgviL3Z1kRSmkfdMCv8/jcX06j3S4s0UFXVn+pV+W/cd1X/d2qfbm/3H5EEIZ/
CcmD1OJr6YZWF/J7l24/hXNFFrfg2UhVkpc2LyPpPxX/Uq1pNpqVxS7y5uV+Clpqkew+TdAlV4fv
+bOdel15zcvDNO7pUCdLa4a5/pvhBlyDjKAdV3IwfaPxTBslPnN/XJn9a7IxrDo6VpOWatIqGAnt
ayK4g6KmqbfQU7zIR31bKk3n+PXhbaJb5QJ9tNzeEwWXAVcGIFu5D8796dUaNzZZFDOhztucv8T3
aNUo4+wo2bkZGj+gTbHe+Ok/CfHGKfSGAWCa5URA+3zqshxM8+OpoSqYtty+PJnerqjinenX43Ob
7Psyzeuk2taz1rgyqdA6J65h5df6btXwFjgOXw1DcFj9hwZg4r/9lEJMpJfbCPOjceo6trv/Xn/L
AB6GrN95MHFmx3+VQJbsrmXSZPfuR7RHkn50mUiKSbFJPRaVunOd1iMUKb+eB+dBsWECUF6ZviDT
PCl+Sm4DaAh65fUdAoDUWe1bE6c8KIO1Yo9bZLWO6NHYaaHdhGK+qbn2dBhZokN+cfAs0QEEaXLJ
JD+S5TQYzd8LE3cJtendejO52G7xrdhAJ/naDA3TQwI8P+aMiTfPShM7ITEVZTtMCuL1QNaldajf
upn6rFFzP9no8bPu72vpQpCx1E6UUzVYr4SnsyeUiOdjc9ZI573Tq0Rhxz3+k9m3Ih9Ike+61V6W
70gxoYsZHweor21GhS2hYnwQZ+Dt71ql46jcHDfmXTV3OysmBcnvfP3uIk9QAO7PyxTgfBpl6fk8
WTlviY6MVkNEOzQ0k7kE0Ll5w7aSJFHAr9PILja2L8vvbHradHVNI3ciP5z2SdWbsJzo/HJ4WjUy
LQ1petNly8nOeMUUUj97pGmE9WCfHJ83aULwMoLfF79WE5PnSIrnD6E0wI/fZSpPk3vn+lwYncgr
rZXHhZcJ7GE60BWgqNtAjlXzzoInebXJu/gENKR8UNh2nNWom8YoSpJesoSwT4nTB255Nbr/x9mZ
7TiONFn6VX781yMMV1EcTPeFxFXUvoZ0I2gLbpJIkaJI6unn8ygMujqnkAkMKpGVGZERwcXd3Oyc
Y8egoiN78sGtHHAKBGcFSvwcaU6LEopvAtQFnsHFk4FS28FFWZp7oXTbZf5naB7h2/sw4E7poUTx
zGs7gpjh8QAl1SPS+oG2D62lZBVHHnRnyEj38WFhMC3ogM4Kwv1NtTZQN1x0190IgdXriK7JolWO
lIicz0U9uXsvoP9edrsLR+UXYmOt5wKMghxzpgAtg8GDUHUSH9BIsGU/sk5eafeLe4JPgFoUuC8I
FkxOz0KixGqGNRO8pwv/EbdL+IbuGUQTQDfXgXUcSI4OQCrAuVBOWjBBwGu95xiGQsBHuHnptHuL
acDITJFVCqnjzweB0vg3wFxgceBzfBa2iI8IqhUwinKE/UaJhETzBzDsiSn0nBbhhYgHZvcsPUBo
GEWin44/Fp1MPFCMwD3YJTZq7/XFzcAtvw4TbozL4NuiTOVTTBknzdWpPawt+YR3xNR8RTvrHMCf
G3w9XEatAHrhY9oCdPog5H99K8A54HEBpNN0jMUBJAhmiFQtkf3m2ZH9YTqADhcSFSMb5Htdpp+M
eHst2TT0Wd4/fBwWvzTKaDnBdeRSzsxNNUsvgF2EDcAtIMPLgfyZ7zhRRiFX9S2W6IQzdELTEhjp
7vGwmol8rGDX7dAyZq+bT2N1AGI2eEwgW8YUlX1tit7vO7Ykb2IMOZNHlWMgFIQTLMmv2RdWO1J0
VIYPlA3fpENex92G7n0EAEhqj8oUyBWqBkIcXx9cAr4Fw3ih+nodDZfPswfg18ACVQH5cY/IRir/
MyaW1rSGDTRM1AesbqEdyHBaGqDMQlM5QbBPmIC04vveJgI3P3KIsNAeE/2oHgHaKl50ATzpA4a/
+ncfnENUaOiJ8yOf6n6xwgS767NkkWqA9bKG3xOQVR6X4txnnB4fdga5IOsehpQn/UFuD+YAEgl6
iycpihf67midEWsPjeP9El7Mb+6J2rR/OHPFkL5EIcHec8fxjhci0EqmTdrFAk0bWgZcJmjBstCt
zAB2051CkVlbxYLsbXLUMSClwccBOdVG6lqqvl4eLhL31ZlpX7P0fN/xvNRvng633j2Xhyl/TBZU
gawS1GcTskYeCce4AJIZIovbfDlN9l0nvLAhuOMbQypU6zWnlDJRHEA+Dkhm8WInsGaxze/oZEgR
EMBwoahuOGEv6HxSCresEruftI4HNiJwtquWIUHddUwMBQwB2PxBa5H1cBPmUOb2xKOVIaL6PDCQ
Z9PFBA9UWEiNOAOADAqRznKC0oHz6ZtQ5MfQxJWRm+HLHwuRTdJWBppPJHyPMxVZpfjhIAmnXUFP
Hb24nPQkXWSZKb20mEqDIvnJpCVh1LyoIXL112S5jE8kM+u6xXVy77p5M9iRN4iM5KQiGkOItURj
htQrFyJHiRKBXWfRxnbtOXw1KGpildPDyz4LLKiBpaCeT63H8KnQFc/sVSo25j5v8Wa4agGfbz0U
XR/GYIjaMXETH9ZL0BadobGJmfd7imgVlfus3Fc4OPa2pB5CSOe+Xf5Hfwyd+5Mu8MBknH4DZelL
gDyFoQURg0LTbXNWMKOvfaH69z5XXjr/nuY58kYBdyjMj6NieG8gWbIRQkM6rnYkmiyH16J37nmm
JS87QdVPjxKqBZ40wo01T6qzIyEq3paUcsIaLjmgcPHCnZoqPN/kG3ZuOGMkfD1LR7ctfbh7xjWg
WpricFHQm9pOaDZDkPpm/ROArHDx8aNpdOJLIDVYf3BfMPT3VTF47xWPGuUQILvyhRzCe66SyQs7
NXpLfHbwZ4zjtm80g/j8vrEwqK9I1k5gVIcJ2XwoNo5TV2JCO8pzSxmVy2z53LXLUQmYMyDRKxbN
UeR5JPaXDi3TdAOA7Sx4dUwmeNIvg+Nvv7eNpx/eoL5B/kBVqtpar9/zHhOgtBHRwBgiDUNtv9CP
KAPTMykv8L++qaefZ18KyhIero/8wwQIEbuyZEoEEiS60fv3nWT6NSQPDour5+U9yS68FV6Gumkm
L+bJ1j4qm6G8VrbPKTMqHbDVYnE4yVeSfCYUPcyBMmImwUU/Hra8vnKpXvVrsa+m8TmfH06f9WGr
ruEXjY26YTcuqxVnX8xWSeZVcJgwdHqfL9IZgSu+sGEj73NkR0lU7cWx9yU2OOfaiohFDLtNwh2K
boLpg53GWgCBYElFWl8FRAVUGvOBkAYm8ffupPaSfb0sRw+RehCxQDafo3icTB/T17Q3xIwUcEVY
pYlxDzeyje37REe0tjtgS3A7GdTvPf+NQ0fjY3PmxXN6qhuP0g1zydL9+LEHz3xi1KHfTkuKS3Gc
RYGxfnyTWHO0HKbNd0FmG+54pM0m4mVBtXzR2TrqkDw2NmlSfGk25rAeNXY1OvacFzkrLgojYKjR
0wmXvBUv/IGTWI1u6xeTj40ewgPKZT3d/WaIpMKdHuZMj/9KuR4F12IZK5TWVh2TPsyQkbKaj0GE
e8CIo3ZTT8W5UXU6OH4/YKqp6VGIJN8HT5p2lyyQozbNzs9zb4nehgzmno4EccgLM0WDEhsjp9tw
wAOlfkAxEq8gP5UvojyUFkDomZSFs4zMiK8nMUHiwimI7khgB4dzxZxTZuzN3t9QjzwzoAoibzjL
N7CS8M+3I6chP5AzlFiMtgG9AHIabHLI4ltc5KwcV6kfYh/NDmxkeKHEFl9Abg1KzELGfYsqHyMy
ZHSY+i0eNJnT2ko3DrAbwiCEmG/KYUATijN22tHYcDixQt+L8IyOFVkp3wOJlQzpKUj3gMQmfAjZ
IucBQYvvx+sEd0OOSicVicNGHcazbMVBXVzRu1LBZSvYumwlOndiwSCS/Al5ED+bZ/fNLadoWsmT
3i5hBc3WbUEvG3zOBxEMVkQBq4MBlpyhSFMwiEPgSZWCASQtyNh3C62REP+RQPCg+ANZSLFRvuQh
GiOYUB49P7lcVqfsJbbCHbDYw8Ukpp+A7vVvLpt7l8fxg/qYVxDvXgtiBgOyhxhhrdPhB7vqErft
zEXAM0+cYiaP7p4RhEGJsS0kF5yVeX7O357id5eMXP0mpTEfAYw4STn58e1IobnMN2kplBNw0+Vr
KP9fSQZJFjUC+1n95szlMXMfcJ48Zna+zh8gPx9gNSiV7IoijfACV7w3OIowadlWX9rygEsR6pA7
ed3H7Y70SUnZjXX5VLuU43QYQvl+vWe9zc+sTCzJif6Wupe+YIRzki9+IWD8IdVRXSDHQOFDJVab
a1JDaHmeCQsX/Rx5nkjieKQAcUihQNb4OGa19PugC6aFIRzI6NuJeMVVOvGsoSsF+s5Btq0DzknQ
KSlFOt+Hoflg8rAXtT/NAtT1pxT1+ylFgP/qt1KfYxHKzLjAPnbJG+oBv5tk1ncySkdnCMQBgzk7
fngtT2llYPSPl8VjAIUpX/QaK0QB73NwhGfWqQDxNtGxe2Ydcr11xzVp08Ni8kJjMiYJTOmpro3B
0rCwn0FHB48U9vVJcpIX1e62bRjf96DzDTF8n7ZX07SEVw1PmL+aSIYwsom25pokG9eciJdPl21f
nTTY+4TA1RR+eCQA42BggHCNUpguTJFw3lfSqHwN9IavsOIbQhDMUayW7ncYVvS6xXcL8wryjUf4
AwE+dYuFNFyhP5xGZNJCjDaFaZ+dQ4KQw6cDJOz016BZB7+re8wWFakWKQ9pCxgPp5QAHAH+HwIO
4tzkkDJI2aW+4at+5vX2FZKTVhiOatQ/CLQJmhxq7DXLhIgkzT2aAeYRtCNjgJJYBlr7nv0SHezY
s1h/Qd/E++9sYyyzE/wKJErOjwLcuHbB3E8kXh9GtERirl/69d5ny9sexHJ0i/sGzXbo/ZB+U+Yi
aTf72TeDdC8sJJYQOGYD+M3IiWnoJAAy+EvwTPV+/N0ha0Z+DlRNESbY8gq70arPNgi5gKLf2SgX
Ke+/8Bz7fmC3ec5htS5gabdTvj3sQjudq1scdtWtiVxviUbhJyga380RlDgZPvbaNhp9zuGGyTzb
17jYk2YGdzF5yhybeyJJ8Y2YSTubdr7Dfv+7Qo5LxfUlCTas3MQBPb3jz+SzUBfK7n597u9pn+Yo
HMlMF806aXcBRpTNbotiQp2lcTRGe0pfryGZm77EJVeOvK3XdILHFIZkOSQlnCbob4lMeMvIuM1x
P0TsU7Vv4Tm5151y5FXhOfIEor7em74q2kzE1GIMs87A1ZQugJnh4MO4Gsgxcnb6VwiDkfjFdd2x
MxB1k4H+gzBddNE0f+waZ0RxhCdeNkN9QT+rUxNtpbOqAz/3H542FeAYPY1IlMhT1QGpJJEdwTVR
nvPoQwJKsosD/tG80nU1TvbvOfoMmWz7u/NNDCS6Eww5VwlRtyMJBOeqaPTGAT0a0KZdovA8jOkU
/ytsEZg4aYn+sKZQ/W0foSknE0cNuhcJNQmyrxT17KqeZtNijSCTJaVMlDF+pUN51IjZBP1mnY/b
oLeQZwc3Jbhj7zDW3MbBqYUGnRPrmOrDJCv9AYepnl7A0nSxPG3txKhb5WTuYMhwEgHeqW2lO6Zn
SrS1IK3QBN0S8oRf4g8Q/lGDtsumtYY8rdr2yOtW6u5+aucVscLtCLuhx9I8dU6vJY41GJt0ttmQ
P/Eiq0Zsvh7mAOx2ZvysDAQz3zSNYUmAj4W2ltgnIKBUXMxQA5qipYp3PmlO5frtP0+E1B+LeOae
P49vx/yGieuhQ8cdE32LBQDOCiBTPpyIEOaVDhXaDAi8LLZU7FzGiHwETH6pB8nqMG++YCBvq3xB
qaSE7uFcbNgygJA8HYQ0d9zSyNvXnHnL1/zd0CqAQsuCL+NZlJQ+EnSp2N08A68M7if0smxeahtK
qDPr/DHLkFPvcDZFJ9OAMnD6cOJyZpEjs4IQ9FI8U6ejRxAdMdQs+JgIt4kIv0GW/p6dYoIHzl5L
Y/szcTqZfgJ5G+4PpLblWC8HHQbx8maA5ZmAzOMlVkIkbLHT4TGXe6iwF7D71liYUp9JeR+udlNt
uu5nKU+liTZRZ+ZIctP+HkUH5t7a5jVGawFwKxhR6iJXXvQuxgTFpp3TEcuGgf0CKHdeezqyKqQQ
Y0ksoWbdXHvESMFg5Htew5P8e0vBTALQbqUTiG7wuNZcMBbCkDS0uqE9GT+nHHU8xUIfUGQ+oal0
nh12+uR/RxP5HsDct3GO6ZU4dr/x4tt0vvD+5LkSz984C4lbv6+ZWHuZSmMJD0Vzi6GEdE1VhwEs
uPxoa1aUtr5dSoAShFdwUpRSPwau0M3kKEDn5JsLGf792NCfC7pACCcXNUHw+tG53Cs/bkQsYZxk
KInt++TA+l22J95954KVBEkGmjIy5Q3+mytkBDlbl4+wunykRLxw7AhkLAWtDJADWIr9zJIr+q9z
+q3sw20MdUNKQUhehguNzp4vAIF09tp8volK1e7FZmGjHe9fHMWHaeVjP+Q9EVd25hiWblCF0rQh
kmmRZouAgcab1XWkR8XU+xQHJIoscoovmpRoC+qiAk59/vo+tqJzwNxTthHJ/6I9ICX2BNHbvFoa
G/koI3KAYbkNcxfrhsl71ayeizjAYtpBrFFtObjYYSkPjWarc74/bNsV0/YEIUcnwdLcxBe2IeTV
Fd7+Wo7MtbK8HZ+Xx9C4Qu9wnFK+EmDNb7KydSwqyGiSgknLLszWQADIiU2QcggLvmk3WP6BGWsm
PHMBDQx1sPss3ui+24HGBQph6YAh48zD+Ow5Awip3HHZtYGne1BR9EwcfIUnsXjfXMHvEM8akXFB
DLYHC7qlkzkxw3zY5LwWmmW34sVE59eYptJp7XUs/CytjhMwxNpO7I6FzwgisYP9cMNpNGZPGKMg
Ir+wlIUK7U4VG4052jOmlRsjBpR21/IlPgzUVZUMnqdoj5biBRlEXmPLJ/nETj7sXic3Dw7gHp/J
E/nJ6RaQATRz5QKpLe2occkJwDdoT/J61svDCM5SuZRkH+3NHYcE2DECO34h9+qQVYoQaSRudcDR
BTtbQT1SbVNPSLltnMFPWHXSUTlWC3wnl/I2mWp2sjO/OtN6iCd+kJ0MLgukQh4XHDX5EDwguO/0
DWT3JQpe+/eYdlruhF9J7hQ9W9q222ifLqWTFOABAwtH6rSS19lOGRULMEQO0eeOlrdDkF0A8coZ
oZoPU3whwKR/m4YkhDlIIaDPyZrs23CCKMkhJ/ep5/lH2ar7lXEuSiuAhFV4ab5V6HSmrXZcVhLf
KvJuTCSnKuNMBSWhBgOwAAE0GJ+yg842BEJRzaQVdB7ZJLAYy4C8j4AOJpZ98KcHfejQE93/1H1j
xmJ4Jwz9JLdPT52RPDNBv1HBzPiNINaZ3Zf8z1iF22h9WzPubt3BNZK5iWjFwNfI9JN1hnDGB0EL
LSkIl3xhD3iDdrnhbU58PKGFmtOTCL0CK4Z2a2nOENnUW93npRbXzo5p9PDgj+tt3dmx4JzQIvf2
xTiQbPL5MkdCZdcZ16P7pYL3KWdKQD3DYRU76tvmi9H8jZ4BijYXa821tI3mmDCwLx/rOqi9eAo3
yYtMUAoUMJ7g98pgSWDnSHzrFqgnoZ1GU12AadmUEgjVWUQQRbNMASjS+ArTPkDa2pFWIK48bSgH
4hCv4757H0l3oHeSHw8UmDjSI9HD4QxvG6xvZvy7wxeMVu8LCALF7WMCEWYM8w09TmbpUMEhvAbx
RoGtY4WhMOyYpmb+6SaDKUwGEkI+bVja4dZgZMVhLTYcyQyQwuS9o/1wiu5tcNvrVk0YP2zELCgq
qLGxaz2W/1TQfNgwWk+13xkA4WMYsQJE8I25Ng0R/Ch8TrevJ8Uu+ysSK0SdCNC1s7DvIOtb3GeZ
b7qQ5SIuIyDFpefyRAWCqMOhW0owGze7F+jXz5qeXn2j2s+pEuhrBS9bPk2PtU2+9V4nc95CG8jI
Fcmg1gV0a+PRO90u4YcPQbXEGwZApFrhVTxUgvc+YsqkXfrrmKATb/AwGBSu5vHFaERqul7ciryI
6uOrvrz2T65FguQDo8is5vq+glSVA1ZZtWXFIYicJHbsfAgQQ9JAiNf55t7fxA7vn7Qqn9/m4eOL
FuwKW0rGt1u0NyPJetqvNbUvsqoMQApuA187xSZZBOpWU5u2aVrTaY+mn/ld4wQ3v+M5GXslq4f1
hEDkveYq3qSbmGI++vWyw5lP0iAhBGuofxhiCS+LWGqXLZlAyi0G9035je4J5GmgXDUb0yrsafn9
gsUwFtK8gsG3kH5hjepIw677sjDktBIfBb9FCkfwS+zcpX7mgB6lEyB7bKDC+cFqZ1dAMBR+6pcW
DQ57PLdHZYALHDPyQK1AnyEN+JYfJ168rTn+sEIJ6SaDt2X267V6QcFFzGPu3bixsxFAhWahvxno
84izevcAjB/oMzx70BJVo9uGxROOcs9c3OnE96jt4Nj8fPF2qynFAHaQyrocU4eMuittF7tbuuQ9
4HV2n3TqngTfU40QBwLr0bjoA05i6WMO5G6/9eNdyDl9sOGojSH1i8jh3eesfUP1J4EALCGD3MbF
1ESb6vTK0iTQ8+TjIaCwSs/LBYnk9G2H4p3s7g7z10n2DohFvrgAVkQ0NBhAchhibN5z8ysw+5DT
1ByiFQP+HmTLbPpem9gvUlwNlS3xMBwS/5o+bImZOVrPwTxAT+znluHd4dt51bQbBMao+Drs420P
mRvdxkeS5HRxP3JMlXYPgQk6tpmgsEE1Bs9j1+14OsUgjpZvHzWz08y6C4AUZRFvaTbvl/0vxSZL
zrEJhJyxjT7rB+EQoYMLGXrEYOfpR5P825VmryDmXHRBXdgd7QgZFOyERBVih344w2Ar5/VYNJH0
gerhzqGyRuFIJ513X3a0APhGABTZPUiF/MR7VETbR3jpSH54AXKH7JO/I2B2+FXiAxAIxyBEquDO
miuWEltWZvSzqTkQxmiIKMuYZzZInfIUO2TV7zHusMHrClOUDKspdclrTa5iIJnH3+L5pP9MyHMq
FkfAfiPj4pO7KX+/47eBDfAa4opPyGj8h2h8DltD7Goa3ax8YDSIUqgCb8OfoyzskPAlaA9vQ0pA
6WkrnrmzlAAhMYJY09JO8RKi4j4lhASvNVeXzBEgmbtifZ9yMZ6QbjyG/DkXJg/i36H6yqkeGJU0
AJehGBi/3Hz4XosDBo6Xk1jGTkDQc2BGsAaQXG7rCSF57avX9uUhLHVhN5yeYr+v3W0+l8dkrond
esAz8hWG6z1GAwyvnNhEe4FvfqY/6VeIUIXhTGwR1MNetU3GDzdymWC4ZNM5ph27NGaPRY4JKuV0
N1j8ugUhX/QwRRPa0YRWD8iPwGkOAY0pF1dwoiExPloceSrCjeoFmj7DGgczBue2eB/lb6EjZaC8
zQBi1IVOssBFIUDhi5Yf7i/yogVxbflyIUzpGRbaqR5zX/s5x0lU0OkrxA61T9PbJTGFbUHTWHTz
H4B+UVmoDpAYwKV+rVefY8PscmqhoS60nRzjbFqoL4rDGUfna/LZVwpQ9+CRw4CV095JCVK6IlzU
1ucOHUZ7g42K/pbBukvO/TbH3CQQCAAYDHHglNP1R8uf+Dvbh/vZqWsVNGgM2q6m1jscFHMEJEEk
DhSOBWmLAjiG4Yod7E3Anvq9/polAWzyQIhO8kOig6EsXbM22w0iLRmiFPYJFoBtG82TvCqgwpcR
KjTrx7Bc0hTCi+5uQdMea6ow9OmUJeKFq/6DJFPmnMIb1G5Yf8kwFTk7JegSid2bqLR5DFt2J8t5
DpyIUi2gw4G8MqWaoqNw+nCJT4N6VUx4CK4U8CxUG0nKGmNBOx+/BkfwriVRm34DZChWGfAgXPXy
YIeaGDXAMrtzGhd9ZNDo8aZk1yym+zgmnNz93fpgG1ylFoD0OQUZIKtfwJnGFd29nVmYizsx8PBS
olWAczHxSv/uaJxQrG6ffZoNKs0rkDniQQOdSecLHibNJKe1EiDfxTrcpxjv9QsCAU0ZHzybtkVl
hUsS19YTOnGQIMl77UkKNcTbFhoZljM3EfAbEZnYIzDP1C6uzEGjaOA7FuN0ybQF5NPgH2x2QAyQ
toAN7Rp+NJd+KiVo537pR0GKdDnnkL0vb4MN0Xz0oljqLQwUwyfyz3gZuaZ3EDh5fgXHOpASBa2b
fiPOlAd31B8EE3KRVW/CkmYk2hfpom+ukHk44vhXgtB5bjuOjhD0tqaJiKjXhfMZA8eQ5Oa5k6B+
Zxn+lJXUnyrdfwP5SqrCWSViY4EzpIO0MJnj90IaXm4jF2F6O6R8R/PnMPdjV82IiDAHCBQ46Vh/
IcQvUT/oETUZ9U3MBLG88ob4OTwReg6WyfoJKALnQc5LTUNx8SThhbHhd3pWWhHYUBAocJANVqxW
xs10BoaGtwGWIv0EKJhbCT68Ob55i0cunIHsEY/BmsHQD0iMYouylUIHFRWpvIsudw03XWcWz+6Q
27fIS3Aof9oJk72Z8k2dStsHLkgLEEu2p7hoXu7+zhNJ3RTLVFxueoJoAOdLOEZQQQOmH5M5qfRY
vhw4/yi2ev0hG1UlJX4J7Av8hjRPuDAtkQST9Gswm+as91NyPtYfBOG41HPMkGikyJwGgIU1wt2D
lbMSO8JvyEMFiQkOZwK6XGpR7fRAOehXQUklwXKh8OZs47hwQBicyAPQtmHfLdOtRxSdU8V7OhSh
Hv9toyE8PFv9Pv3myiQByVDamjvUERRfh0m65GqpWk7ttvYOC3HGSYQV1Ib+bV1uD4vE7S34HeUh
tkQNlvIWiTiPL4HAhl149XuAoPResDBzXIAm3BRJbWw6MQKBfMhNYZXENmRZ0RJEyYclE7a1cEFo
cTEXx/TowJwVN+MVdw0B3tKUYb69T+ZIMi2NOP+4HYMpkK7Jn1VPyyz+qj1dnqTCX1EovB1eAIOP
Dbqx6wEEEmUpvSF8KxDHbPvmM5Y6a/HzvzDvgR8e6OJ/8FFA8J2cHijjol+yQN4pi3vQXTQsmi0P
KmWQQIYTs/Pp9CPa4hdvuvLodvv5SayphlITK104HAbn8lMPXuR2OucHXD02PAAqmPe2OJLAKq+K
F2P+uDCr6fiJYd9emH44t8Q2ateUnApXCCafPwYVznKq+Cy9ffd69O9//c///N/n5n+FV2xzbm2Y
Pf71qKii4ser/I9/6+a//5X/9WH/8h//7uqGJMuSYmiqIimSamoGnz8fF/Ej5F/L/6OrR3KTt89k
Kc1D783IYari6sg0HUbQMHdYjMRmIt1rhjl1zZ4L6dp1sKV+qFY3D1RthLk0c03w43+S2GoeMDY+
Wpfe8nNUMDFB64gIUen3YAHGUF9q6Bic641lfnekcXI0suBmDhq6tYCT2OFUfJybmae/x4Qp6mRm
AbydzuX3N62pf7jp3i83rSVyGVXcdHNmSrk6jTFbKe2ajNIo5zfzzOz3QtrWHyaltAy/+MqdO6Mr
YOGCClSyGDQ57ktudwo8RoLXjTEzd/TUDkMUr6/MxQKI0h2jJvIGZWFcqTOKYaQJhbQiWb+/F13+
w72IF/y3F1jHUd6RO2WyZMDVk46E2sHXvYP91WcYHZzn08Gq+YDeCZUzYbYkoRp0w8HrcthE50/H
Ik0neX+fEDd082mTB4i7MsmBdkTgVWjDEPEgz0EZ5HvClmY/SH5mzGgjDINUc4jy5uT3tM5F6ax2
vEftQ2UFv79JRfr9Teri83+7yfsnzZJe/GKVupLdA5Udl3s1UK7G9rO9E3KmkoXCvx3RgEaU5KoA
2uFafn8VmlgWv9krP6/ib1fRvtQ4bioedXpUNr0f7uG2Ms7muXKTaY5uYEyOgZvHEMdlO5oxCtx7
i1aX25D6AgQS5F8o65WRBnhkYPvlg8g3I7jVcTEnQtaniqTDZQbSY9VZdellCpe/vwVd/6dbUKVe
1zBNTVGMX1bL4RalhpE0rHxH/fqghiZzbvupOmwRBOD8ko5SYS7GJOeqi+WLA+ofz98BfMYeLRte
GrFoMjdQEOtjdHDOx9UnZPyUSwPVpR+MxruCVFUe05ZwLBbdQCVUSlOUlTBLLbOE9ukXmfbLBQH/
/a0Z//h2/uvWer+skW4dhWFYSYw7+HrCLJIuCi14hbgBhHtvTrNNUQ/ocxx156oH1XDYF46+7M7j
aKAuw8jp7RkdvVYn+Umj21gdQySipGBRs6AgiphiciICysFjmkybQPM7PYchYhbzfcClDla5vhVu
N3G7HaYCDLS6z6QpkLgSWWj7GWFJCC2OWSDNIuQxlBDNhIQHJUwICmAKJQwdPhvwB5KA3z8Y9R+i
nSTpclfWNV0yVEWsib8t2ywN60oJFcrOpXHSenCVbPWR1KXcGFUaYsoR7uE5k2diJ8KFb6cnA4Xi
3X3tP7WvkXaGvs6AotStmKVSuHI15RqBqQmI9AcyMsT//7rgntYzVLOnSV0R8v52wXGVZo36aeNl
W4269bFzksyNXENyw+TcK32QYWDXSy7PdnUDb8cZT4WEQpdQjYtq0mPI2Hepr3VmOYr+TbKsmuKd
rqQCcFJPNg3f4Y3qr6nnEW7tFL+l9/sbkMWh+UugkLhsU1FVQ1E0SfvvN2A8nnrSq7kB5v8uHtO0
dW/Le+NJ2AtsZ90vau/nlDIvbC+keb3BH366+O6//nTVkHnhkmzouvzL6Za9i+e9VNR0icOxdUJ9
OFjQ2tgX8ExBG3Zk/+Hn/VMOIZk9s6t22X6y0f3ldqOsDR9l3UuWGmpSbBMeAwz9NcbRRH4ErGWO
NEaAFzi3MB2YaGBV4baDiwdyzyc+3ZOG0SeSYxpjxg8c8sCUtvrLF7POqd8nhb4hBim0s9Jvjw9c
p08XLoI3UmQULuxBqMo3OAv0PyUpdS8enlsVo3fFMiKLaWESiLA2MT4L/RSnQQ59ny0KEwtyG60O
3QCY75el81jJo2xoeNkwn5r6NFp+wOtguUDxKQhm78x/5J6qHSWsHzAi6DCa5MUJ38eEBSdDEFz6
KjGnqIYo5aDmUsKr8CZxI9lr3ot6Cc+HGA6AO8/suKmpM+cKcu7H/lYvHo8hXVsx+eosegyjxqYJ
WNhJ9kznwUyBehbmPjDRTQ3ixzhHA2sM6sKlWUgNvV7mv1Pro2/jcKTWA4ggUti70W/BpeBc0okc
DSlapRM1M+XBDS8SvNd03NoH/ExJHz8LF+IpS6dKiwHnlxla8TYs/7QkzX84wCXTVCW2Q0+RZPWX
Ndk+blkdSmqyfOE7E2F76FU0XyE+evalWkx+4A3jKlDgJIn64wulAx9QS099eXLXzuH29/W6S9KJ
zBu/FR23IESOI2wGHvn0GbmJhPWWncF+51idCtpI/yqi4f3xBdDTpXumHCNeg8usXz5Kl5sxiOYG
E56CikHMzOp20W5rEyyeZm0e6DJYODqobAtvgqSh2sp++fEkmHyse+hCCedPc5CcO7WT0wcuoZQL
QnX4zCeffKfTQnK5ScuYXjpp1MUPUQ3eIZnJkhE/L2Paa6jbOeZRIUvvEVND9Bb9GlXOwSHHbiO/
vAXFbYpqmzG4URi0II74BKBTRRKW2obmvzBbxYiC6vOkIfhtQXbmOW1ippdpI/0zxZIrwt1IcyKU
M2AjlJeZJYWelARFNcuM0btgfI1ft6KPCnRQv3kfaY/Mh+EErOwsDdrUUciH5Rl9NUYx0+8T+T6r
aWQBEECy2QBejZvIT8P17T55Hhz14+aG8w6nPYwVJOd9GJXRiJbJpmd7JvtFityDPFOMi/Tys9u0
rWdm64aFm+WW+vkCzT5s09yLC2YX8HD+EJ9+Dv5f46FpdnWpp+h6r6t0iZd/O07K8tmo8kFOlu+V
OurQM4cMvzv/kVHFa00fdCb6qfEzu3M5LEy0l2go02NzRneSM60Ad84xfySiFV46M/fyA9F9K8Zq
oW4IPSp+ZSgJeYCDgHCrh/0ceQnG2WTGhCWKSYMGJ15VZ53BGC+TLSKTw66E/Z+C2R3O8c44ohQE
TZzl87Y3RsCHVa1e++02FUDxLXVlGkN3ySB3/xC4FW78dw/ml9pPPjTau1a6ybJ10Yt4WDPOxWhD
3H1A26fVH5L4n1Lydz/ulxjw6pa6bsQKP27yWtbrx1S6mm8h6cA1hMfZplzBc06i9Qoe6jCn37TB
jhp3bFJOt7PFQ2KJhLkVPUMy3ZLlklLltSflh9RbgC2zvPFJtasc6TvEcz6I6DSw5d2fnto/5NDE
sv9aT7/k0KHcpFH8MJNlgrVCDIDs6j0vMj3FBAZ2PvTvrXQaOl+D05vaXrVR7TGtLd+RWbeq86CR
elmykVwSL63DmCTnoflxPlK6syy1STFjkCaw9LePqxDDBe/JrEBiR1KGW0CN2Eq2S/rTfZVafPjo
9fNTQa/JkXY1mor0JzO2A5rmUKjA4LeAxAtpBdHcxR/5abGewJa7ua3RsDovEZ/45VQCfYRJSAE2
7bqDgbV0yscUUK812FaDvGwiaCikHso2mxrHpzDEweel65b4oNBHNog9KDxsRKBQfpgSj57q1kO5
4t7GfNv6PoaITXWmWwkmDPCsw2F3R9r3RMb5+7fzTwXO31+O+ksV8NG0QjFvLLJyf8OxfN+Z5NP3
V2dUDmWncrt+bmJTjapukEyjKcTlrIYEnHWcj8XHnutsnI4pZca83OkT+ccCUwAUI8BjLtwEuDdI
Jv3K0CnXgl5OViHpBy8z82/X5FoxUzH609n5k6/9Zt+ov6TDUfu5JVlF/IrwbiWgOBiLLZTNI+8b
+FVou9QNh49VPbwH0YqG541+7s4LX/aoXWKvHcJFbV6jehwy0O7gM0DriJwvZFoRLbC7LmkI8Fg/
HT544VDhmvtahUtjly5QSRedgRzEkBd+MsCc7MyTw85nUbnlFQ0ifK4xleaoEMt9PHwDngd3D1Kz
u5GuDGtMZNwLXAZhyPPeFKM3YXjGcOLSwVgVF2M6YhCWisZf5KK3YxdLwo16LNa3Be2DMr4BYuK8
r+n4WeCj4xd7FL7UHVTSAICHCXPVkz/Ew5+64v990BTGVMZm11R+yWM/9/impK93spThpGhaYAwF
NhPLez88RjT6Huur9H84O88eB7Fsi/4iJHL4agPGOZYrfEGVDCYZE0z49W9Ro/e6xl2qkl5PqzWa
6W5jDPeee87ea/MgENCa7i7pqMU0k4wGybFijM5IdV2kIijgOdkyfA+fqRMmjMmL5/LTksa7QLOp
TbFcr/J5PB5UNcPJ7ymTJ9bpqi5wNYOcFhEUZvYF/QADAEYes+hAs/c6lz5+f02kn84IFn/871e9
OxOeLbWtRZOvyiSBxDV68OtQHGkIF9tdzeQQTRHKjsfu7P7xweawyv92k+92Y1nKC6H2eUGD11sw
7323ZPJYYS5lPOO25rKqlhRNRbgiSiyHrvcR49/FfkKTGggZNgSGSwW5q5MuXzXG3EQdyLwA3Jw8
uqgzhUeb1VCYZIOGtHpiRBG+dxhQ3cR0r9WiUEbBdRC714E7ZNhvBGRp/CyVeyUTmhFGS1sL/xLq
9iGONPdUmtvk/LEeI4PIlohv4sa5wokHXH8Zyx/YhQcNATkXGLf6iSLuyn6GcQV9WjEhZTJKtgjq
IL0jLhzm6cWsfwvVdWM4XeMUb91HHL7ixs4Shtjkp7ut0ymLwgAqZ0NZjzEtYTX7VFcX2ENgz1q4
GANk9XLwLQb/nmTa55emHZvPDR7Jh8oYXAfYfNKh/+jcRAf8RaMBsPf0CuNEjlgTqqOCBcRRdRK8
17mhjJUe2t06ChZJs7kRsMP8p/OnjArV6sAoJcmqUSPYNdpdOoGtnYHqlaYiIhnTwf6HTliMXPx7
Jkem3EOlEyPSgeMCE5+pPOkLEYwFB7xeo08Y6QxdBARG1gJNi29ub6FnAF/RJ21MGr3bSfBg/9gU
vhb93565u0JHaQVZCKqORf2Ajth6B4U201fi9sqPka2D+YX4wpV5NFz14cJ6Bt4yOAAsJTebk8Aw
oZUe8m00y+0/XoYfKgma76KmixyMDFkbCrRvlanSmqImVM3XwTkKVlG6NTQmasg22awEr8+d2+zG
u2hInho+h9gXwvc/LkEfqpW7e/Nf16D89zVIidBoRUtHUOeg1E8DOnWAjhkCbIUn86262crB8uhT
dvqYSgzfR4jE8F08hmdMJ2OWewUIFCZqDlXk9yHgC2xd8s7wD/qtBh6Gs0D6XiNGTxdkjbeIdhi2
HgZp33vO4MAYMT6IO6+6evUQJTqhilKv85CHt3EJPFWTY3t1WBoEHw6uS1WorURiUnxyzj20PwHC
aJwOF2YnXiDNk9t5lHTIw6GjrGLd0wl17QZoirj/D6UX5izuO9/F34BPDzDtDR0THIMVmGnCPOeB
4cHIxbyHI02D3QvGI/U4j/MaMvrkn+KBzrgpKEHYQfWhwjmiHzDIjwgXnNgBrfAGpG/tK+NhZn3i
gUkkhlceI072NKf5K1MxTZln/iIC58f7ZWwSa8Fc9JJ7wnWgrFCpYeshaYP5ISEcaEKIqSVVvJ1V
gQc5htmQko2TQ7oiTEfWiFe/tTPpNmVIyCBTp2bUZxE5KBdXipz2fZCQa3+WJT8PHv55eO92y7KN
RV9S6ckzB1P2IKUR7Heu3jntwcdh+x68dU7xgc3GxPrd2TxCIdQ/CuPGVT9LKI+PZOEiuqe+8De3
dbcyfLuCIC3bmFvNE+UDP7I+dB1HIbbjT2axCEkA3aFzFGZYTAlhfbZotSKrYJ/YAbDZDswewDYP
sDbG5CHK3aTEEzwmTHvgrRY43MeKx8AXtx3oR/WoeNeHfF7RIRpcKlhf2JYhhLJAGg+XBU75lkSL
J2FILYfjUO0AzZBOjElxxKKxOq9EJsJLhBVYgloH7dm+KsYoILpHNf/jFPs1XPjtPb3bsUND6YtS
YccWJxYWC7DOxZRq2lyFbCwlqaGj7KN8KebQEcppPLt9lA/Zxlh3O0wk5HjXpH+LnKx0HvND8mY4
8pOwJYzew+K4K6cYP6/PRJugSonm1OkWKEGU2XPeEXGPO6n9Y0mW/lp27sqAJLkJmRYW0b541+B3
PCsD2sgZukMs/2G6xFxUvEmKB7gEwoQfPwTQ68xRO2Hg/PsSKP/1IN/tDl1TiUracSnqixVgOT/F
4TKqJzfSIK1Vh36WM9GypLZ7TojLFVz8ArfinZCJPH3Ujunj75fzU/P4vxbku2Oyf1OtqyrxXmnr
7oQCczG0p8S9ad/Qib4DUwK5hCjH+7P8/aFHJ4nfBih354z26uuymLJL0uhq/XUJoIcQiRcmh4i7
UTcUNnMVEQtuQvaJnZ2ReTjqErIs//cVMyAwHR4mZUQedEq+M+MBWmefJJAX+3J589KFvq7xjyEz
x/LXDb5og/kw5/avP7HEUvboKJu/WBNMihPIhyz3U4615jtvOfMSvZyg8yDRBo/jH7dd/PEx+Pb1
7zbjJm9Y0YYioaFtJqzEYCvGswrVNzLCAHHdKGdH9i07AIxKVw1wLa43MAv5ugYeBPImnBDArMUP
JpmEmChhEJN/QyRnu+zFRUikq5dWbpEs8tLrTtxNZlAVES6Y2uunNKHDCJAKXcBYPOLHJHdWXGqL
4IGhxZmNyhoxgDbOU0ynsoXCZKrmWyveC7A3kFOzAn/504lCACxf5biopjFlC9ZzHFQGKLgrtfbR
Z5XeNYpjcfx94SiJLgLVjJN5TLtcRtcEYiMPIqrTVTHcB3MFiwzjwNgzuz3JN5Hk0UD4/b4rw9v1
r3VNURXEBzrljnFXf5wrKxbPPbf9/GqMMPoA98XJlOI/B2pWuLmyyHB8UbPDNuRrXpc1OB6U4x8X
lg2AjRh90R2xW7O6Yw/EKC9dVkFo818QkpJPEm/aI9bA7qB6v1+6NFzavy/dYEplqZIlKndPTJeo
SZzJlE7Nzni7ojc+bxHpw5LAProVH9Fa/f6B5g+nNt7Qfz7w7l6F51qoguGAWr3n08vKZxt76Gby
scL3j2SZ3gRpKEOHoH9PVwHPE4xmnEF293y1myVJ9YxS2JBxcxmo1nCBXSjORzqisgWG5+pRfRY3
4l6BUimh34TaAOe2GHfT+iC7/WOxvzyg+EUUO9M36lcGY3MwPi/rs2tuuwv4RnOO/gctUDQuPpJp
iM0t3RcPLA8qWI2dD0sIBj7IGu34V1fua3D9229xV42EidZ3sspsvl2fG8i9+rJllVlcDbT2Yxxy
/jKN0U9enX4jL4VqjD+pPMa4vjkWESKP8R/WzIM1Nx4Z7GQe1qxiFUD4JuF8cdl2S5r4YyAWQ5eC
cztzgdI9vzCu4D3lRtMoRipTfJQc9hxw1c8tcDEoVa/dU85iqk6lLSIQ6Dz14bo24ej2Nyc9QL8E
UjTNduG8eCnf4rffHxfpx+PFt8flrmRIlPR6jTp2kuoJyx4ynrodyez80w0vB1Cqck2Nen2zpb9m
8dJP/YX/elLvtvfavPVCZfGkFgoWQrf3J+d84iszmg30iwTsKoErtnYljUqsAFfC3sgOGhccCExY
WsSTYLgah73dE7pkUi2PiyfyE2PCUBiNaZxg5ykzB9Xr20Veu/55nqiTVLIViRSVESmxojllwpep
h8p3Ltbo3HpAITTLgWMQdUP0n7lD3cppHs1nIrvibXRtPILZ2NXL9IXfj0bpjb4rsOR5SiQFLSdx
JD2LW4t8b9SIO0IIOwEakaJAUBsxcUMIlBPzveGYgQRZWl7m4olGfoom6rZsonEMFw1iMQA9Hhp5
msZOtqfx5suT1n/jeB3KU5h718btZCe1vKbCT+voyQJvEDLNP54MaVia/vW6qBLzYUvSOHnerSR5
quZhFPO6QMBlI1DJnHOGBdgosTguMu2oy8tOmWjBpqLaEN0wJSvHUW87hrvnbQMvA0IUjqLIY9Xd
0BdgP8xI4doKRHviPcNI/1lY04Ao9IuDqRrYmjHv5ElHkltDV+T2ZF43ZNwPke3dIdSnVxalEG6k
5Fy/tjqiOkqiQHHdMVHRh4iDsIbHdsI8APwkPr+WOjNlpOMIlhB8j2X1pAozwd9LyiHN136xhYeC
pVJhFaKykMHt78vgeGvWuvwWVHsj8FrrGKtTja7nzTPyh6ElbrllusnQZ/QzJfcK3TGvjpAvmMYg
Aw39RUEWIF4DxSVTkCjC4jxD9cQj9PvPI+s/NMkkJBuqqZgoCJSvJtq3xoBcpHmt9hlnKwnZ6/bq
b3xz35sPHUr5y6d8e6gbW9F2pbAJxGVFvFPk+UiOYBB2q/L2IJv7DlPwXuo2Mf1VZGvak1hCgHky
smeLpS+F4qLTV4unsjwppJUyyIhph1HZPUi4uKghwKQ9mSs220SYMdNU8fZqqq1kbua/ZAzNdEZf
H5L/WhVLCsJanknmtMv2IiHGIGAY40sbRZjJ7MIg0eIFA/84WuY4ONjN0eniiyFVrLV1iFXouulY
8XyoB1VBcJOvjWJZMAmROcd38rYUHP7sxU1D/yrs5vguLeXIQRFyai+8asWBejTnla1uE1oRDF90
GNjNhpadAToIMT1YVXVxwfjKTh2/GtJOD2f03yxtasbzBqaLHHqC8dKA8SoegnZaYm2C7xVNLpdX
unW+RTc8c3XiCxNHZzhGMB7E4/CgWQzz2HHNdpWYq158rqRZUD5Z0aNuvPEYtgQ/+nQhpKM0iNLY
hPR3KztB42Fcw1Nrdo8VQVREVWuOXmzNetJYUyn/JDQjX8fSJubrdOKKZ7rkcBqwScfCUtDml/Mu
goAIsJCT7mWtkjFDtVjtqKyTeGpGcACgzPTIbHsGnFW/FKSDAHU338T5uoeCUvOuBm9S9wByUFq1
lz3aRfxmwB41ddbEz/ltyOIWBUSnbvFwXicGYuJgE+vTdllYjtYfJMWlOXRGkE2rsXLSGnLiRAqn
+FPoleiIj6WdCtHexEzb0/YYJHCox4r2IIM0TOzrENi5F5mQ5to+LR6NisOnFxZDHGFk2MGFbMH0
4xZiRf4SRRnEONN2Jfg1WCCIvoqIed/0FJ7GSsjda7oknMFKdr+/ieqPZyJNtSTLRCdrWHdnojyy
ZF8PhfNeJo7DlsDH8tYghCNnaducOOvIs568IfLWn4X3dMebYLxfT/qsfTSnRjrvnhr3Am0o+Goc
T4lASy7sJ+z9wrY96u85mWijbCL/cdlfy/e/lvdvlz0s/9/WjyaWz9XF8M/76jqt1A9VtyVlzJQC
AKC/rPNNYiIIOdXVmynPwv7Rbx58eZbcwNp/4Gcm//YCA3REiin7cIdDLk7cAJ62CS+Q/LMh5r78
qI6Jsu0Z53SuAWLwZuKQMTyy5rKes6PrB46BfPs93nA6AiD07NMPI0DkL1WmpA61xL+/rKkwPTZV
SxHvvmxkpZKQy+xlcTYPrJXfL33ODaVnXG3qslJzz5qrq65UzjQiphBRR8vwLWIMOxVwd6Gw/4Qs
ovPqgXLk7SmTqUmAJITTeiGHeLO4d1OmW3pP/4kwlMk18aSS2B+HVmerT6wCgNA4aMeMh2Iyttxr
C73KPQ+4EAfkFP/WUvQugDCY5FMJ5g4drTMW/MiOb4Qp2rH2eDEdwacFNc0w+iKalCaA0BAToDxE
rTMK4sUZBGrsAarBPIS9iDYfUjyIPkU+K3EEVHNATpD2IuRFCPMMJgT6rq8W5PDI4ga2JHGNKbqR
ZsrJOW2WeoQU6tgO62m6j5+aN5lspGBeki+L+lxx8ajG0o4hMHOH/0w1hcu6HsxVsKFkAi3eW+Kr
j6UwR3wf6riLQei6imIbNP7rh6JcI6v08fdBw+bfTP+umqB10ztbT6fXv1Ts1s/75T+PwF05Ixt1
kDXCZah0BdURMSWRlmd6N5LXkpmezArjXR46rZfLSAPhfV2eHzTdzsg5AUagDMEyDTsIBFzi3IG0
rs+ckAxXwLmuRNsUns95aioMZCCE2GRmkbhFJwOBMZaCFFgUX/Ir1hCRiPCmP9MshPpFNlrymq8K
2CfPxlbQCA+mBUdekV1DeYqWF6gGJ5nIU4ZRm9Ak/7JkRPUuMnucCQOlO+DGzbmB/vsA1wHawvgE
+RD2PhRMQzYz+QEFhK0pIdtVi8kxfNExFuDpAWbNKD76a1zxY4dE++cu352xDCEQbkbOeUKyZvmC
kxEGc7hX0s7H37pm+v/74vuTcJUq6J/Puzu/xMYtuF1VGnPZUx84ZeFeT/5Wf5XbsTLnllROMOOn
+QAxgsBKIM+Gr045fyMgnqJ2LL5rJ+MYrKtkrqKHFwHHOVTp/P7n/e9Xqg/P129L0N1xxyplLVOG
O8OwMjMn3Vb5aFEdI2050ba+EpSVkApmZ9jfbxCdEIfLFFYfdMbFzxwKwi57RBqeH5kvWNhhCcNK
oQiMqIfGxGFi2GUkQ8mBPE3l2DZpPfkgzXjdGZVzrjRRog3ZtNkrIbMgVUgxkiaU5gGgYwIGmN8P
oVXRzaO1ihPl9+8u//jddYm90dBMQ/9q8Hzba/pQ6DOxSuhX1iPx1B0DzU0+c/tG8+X1drh59ZO0
JSKym6ZcF8iRWUtnQfaM6R+P548d5W/Xcdc3FeNrehGUNNpfZj02urfqhJeke8Qhl/6hZPq5Y/zt
o+4UQFkut2au8lHB0bDIi4o2EF7S8a0et4vbIUHegAOJnXMEbJ4EQ+qmZ/kt/7z+v1rF/1zHV/Xy
7dY3kaZi6+E66IxdX3uSaSmw1tVjv43xZoPhxpCe76qj6uZLbfrH7/7jtvvtw+9KI7MLJL9MOKMk
5lRCADQ7r8BSAQvyp9IOMSab2xAZ0gCXWeGQVx50nuM9aV4nUKqkKhmklP1+SdqwAP3rNfx2SXeV
QBFWWhoLXFIFtv9wjuCva8QlQi3M9kCKMC3zl7U1TRZw7Z4i8ueO7RNvpIBxEf/DsT1IBwW74b6f
m8/qMwS3YkiJVV70vVyP5Pfs1G7ZzlnuTLQIUKu/4gQIH7PrOa1qGgKdvj7jliYRVhj//uV+PrLr
GqYNNPy6qN6tvgG668AKh4cOMukJb//Lba+/0tiw0b+C3WyXv3+g/GNn9tsH3i2/edEJVaTk0Z6a
t7UmZ5rDmEKYpxHrpTtqT8joSAZw0R5xEDVPMA1xoNdDOrzXWBPY2onoVNcdzRYr8BAwXySEkX/c
lZ9G+5L47SLvVt4mqIuwLlh9gEEZ9YgQXK2e5NMcFniI7hW+VPxaKeOGdhOL36ZbEe2pJaBbb4TJ
YaKWZ/9hNFbAqWwoSAzA8PAlzR/X+XOv+Nt1Djf726taNGIbhCa/Xr/XT8mzcXUu5JkhIonsghYr
Z1T6Co3zd3ms/Lwu/vPc3K2LuVDqgRjzMxYSfhjhKUTDdF4wVMkelBplytLAJtbYVCI1YhJjTIVD
jd9PBeMtKg75urpMpX7Ral6BwDif18kjPSsz3MbAI/S1lNglVhsGDR9S6F5eaxILIcWeGljvXhOM
gFKAEyDImVL1ud4im1H3kof0JgiAhoFvG/UG9kAHiU8TPqZbYYyQJ0jsUJjUzTq42RwjspkIveiy
VKWB4kqiijqVn83KFjekqfan+Dliaom14aS9QLOiD8DLSnVdwWJxbw8YrQhY5QgW08PS33EjXvcD
LdwYsqhxH1JT9+Ey/SAd6MQxvIwmVybZqe2vw8ucRFvLWpFd2ZOSbuCPGTfG8qqvfYABwoiDBWdd
k1lyi0EFZ+e7X5EH8R5ZI2Tn4QUK+arPXiXyoJXJ72+n9tfbebcHab4QdGbKA5VIdqE6ZWPrZMky
zpGGLL2hXHTiE2eu4HhehZtuNnCr0FglDFLGvCgi+b9Qg1Gxw79r2kMtuzVKs2zMVnK7OqFopw+Q
FzlVMIEFbDdHRNBpY0pg+YkRHmnCoLTKmjJjqoY7pqLy0+2o0EO33Fx2L9Xo/FdXTLL++Mr3LsCr
0dwCWeArq9venLQRvdFR08FEzNciyZiu3AOSSiHxAaCdmcXIgtGPXErtvYuHN/80cIwdEZCE7rFV
X1ep59OUJQlq0i2gn1UTOBzIAKRTtuvJgLnaLBxEVxYfEYgk+o61IzRjuj3B2+06tfyZCVd74Dsz
fULiPpaHPhmCGOOC0YDnlR1ifP1IZuG0YAQDqsLEdjbjFfLzFZGTxeHMWCK1v8IVEatFTwGIAWLN
Z3SIIRJWmyIdq19KswJNOHlDaEyoaEjTm0fhuDoVhXsGKwuLG3PAK2N7dqZgUqzIhEPigjGXFVA8
mhwin4YdS/cy6SATTkzzjBhB1u4NanX6L2Izh1c3p1XGC0bVmfibssQ1B2PFPPgu2cakCusB8TmI
LoaIkbeYoRInzGJaFSOZ88+8mp3Bpq2hU/G1zUfImbctvnwq28tM3uwWxsvQ9KBCBcXR2BfkCks4
Bgj/z3te/5yj71AiUrBImtvG08sQnAMrAHlFsTx3i0qaqyrDCtyt4+sbc9hbZf8lxvoSW/27ePi/
dfJLgPFthc6jLonakJ1E2SfXp45oTN9LSueqz8uhybwSQQ0I+GFtqoWmHdH2whYwNDHRlARzMZle
FPdWTPI3CyayhHV5qUIbqbvHgES8fHULlkG0kLtNgpAYuBhpOuokAvTkj1GBPhgEFLwGT3gDC6S6
whjlT/7lV2fWjL3o98VD+rGtpZs61bqoo3a9K5RSJZSDLguplU+Mx2SOwnTUhJFkgB4gYaxM//rA
Hw/omNEUTddU0dLuN6HGTCRJpiElrZPDeX7dpWBts5GwCpbaSzULdzT5SEp40B+TF+Xj929r/HRu
ZcqB3FWUdcn8Kue//bLtVUu0Um+w4xE+qjiduYoSNyeppB4bgVMBzsvmIYxs0rL5X8yJvr3KswpR
GDFPdMkzYdbaEfHy5jRg6rcUSk9UD5p2TKpDG64kiMCzzGtPNS9j5vBri7xDvfNAkgmqlVUKoN2c
lnQD6ItpsNkI6TQnFfiachd3K0ucAM6tQEtChK9nSeBShZwV+tkD2bYpp0glSLvuPHAB1qESRmCb
/rg/P1Xyko7dUrQMxdS+lBHf7k/XtIrq+7fzXimcCyg8RFTWKKekv6zYmS+wAAeCnJ35mFtX4hF7
cEMSSE1PaXSdIDqNxrWbk+96QfbJ8G2Lv0jMXBPlFzNTjV14pCiTrGNkehPRmY/r2tP996jdIc1j
2mOlDmx7gPjcJnOg1RUwbKwHQXhU3QESQxyxwmAQCgKrzs44hL7HvE1NvTh0wUHSpLkRKVk7sY55
ZGTCj1VWbAWqPL1Crlj9frN+UuNLksXTpHKvhv/8dyHXh0qvnOuI0UwwkQI7gIsmz25Q5MBve8qb
0U01rGkEipGjgyjm2O3ZBoL1/+sqMJiKhsTre2+5bK2gzmvJOu8Fr3aq9/KElbdkMF8/WCvOJhC5
YINmQ8wCJsfH3z9c/qmilKx/PvzuYKDSaRPNhpc5t3FP9AtQKyeGhk83ekIXsiFqcsCpccNNPA/3
ZyQoM737ElwWwAKjOcEhQ/QqoM3fr+vHVe37dd2dBdI278X+yk2BQANOfd0/SlBf+hfxUfir6/Gl
7bjfLThb6/xh6shW7k5jHfbkIje/fgDNosoVZ+y2bGWuAnyYIcBtUb4ypPlAcaEtBAcNmwJVm84g
ub6ckpjNjMIjQ8Rx/1p+dH80KH6c/Mu80kP7TFJFY6ikvr3R19jIunPDG13Cl6ZA2BqO77VYgSdM
0pfNXNlUUKv+Wkd+6gTJTEpUXdM0WZXvXo1ClnxZafnU3hWPMRF7R01CGmpu8z3OmnHq+LNiY82z
j8Rl8Kg51kQ40R1b1pPg4uQf1Yf2iBwlo4PKsUAC9Bo55kGAykeyJiugRV6H5Lzyno0Z0Y+lCSUK
4be4BvdIZWk/cuYuXsBr0v68jj7aNZHaFmJ4m78mT40HNP99yKuENPjHk/cjUERWFM0SVU3UrK+j
9Lf7HVZiZGRhzQrKRx2wtHFGzxcp+GT46TA5GXtWjsqJk+A6Jm+EemwwSluPaFJNGoaD5yAjKGml
vjMUtJY0l68Hou6YysLZpwl9JJKqhSlbTa2AhCcZ6/TZiV3N/uMNMn4qDL5/kbufML5Uhh7LFV8E
mSFCeEIzsJklNqVur+7o8PWBfXvycT0DHzuJp2AebYb9wClnTAHYx54FDysb4VPsWgVmt5EJe39r
4swfm8veguw3EtnWjqwJE3Ebr9pp9KGT1jUrqYCn8UonhDdG0z3OpxaiYng0j9GT+Rq8CHCv2kl9
I33qTXyWIR/OfA098SiemOQo42BMPSYvFvCfkf5s7rE7zbol/xQZtGtzCmBzreNNWrTzRh31jwII
RQfXHONHOsUKUPtwHq1wd3xaOzYsCdA0XY8Twxf6PAjMFHEivKCzM62Rg5GTwyEfQ/g2R6GNsNWW
EtE1VDevw6hr0s6CQ2mnn/EERiLHrhGucGTdjE6Mr/A76lqgdPnW6CfyHNCNaBPd9KLOYX6RzdBQ
ZwJ0nzI1QUas2STXAQ4AyzBS+1E0+dMz92Ug+9daRiXINiKrqnIvBhEjK79WOU9vhg6RUG/GhCq/
GnE3T/1ew7HhiIyn7HCPzL5FhS2NAwZII82RmEj5hAfwhIxZ2s4EHgN9CgYclLX549H8+cn85yLv
FtwwSjL5JvJk1g6GgAhbiV3bKIMH7wr0tD8+7aeSUf52S+62OCEpL704vND9O2wJoAO25RDWVZ1e
8wfrDwbTj/vp9w+727fKKGoC68ZX01/yKROANzjd6ih4yctxAjKXMdOWwYDoQh4aIkrPG1Y9t573
+QjxrfWhOwql+zRrRs32j9swvO7/ejLgV+gyJA5Zv1/XUilVpbDjNsiJfcNW2I3f2nlyIgj1rbds
RsMwO91oDACvXVd/yR2/Tlz/+vShha3LlgK+5O6UojS+KjVpSZEzP6/UE/UNKb6v1Z5BY0V3KV6J
k25sPF13LdngOOQR1Kqc/neMXkkpGyLigSOHGGrgyBOFYmNCXfBWW0teRIT+nNsJy2QqszLfsqW1
GbKWZ4Gb27XTTeju/H4vf94jvn2bYff8tkcEzVUzqpJvQw8GWTHvlUjWPaBTCtb3y2e8xcdyBuvL
AJcWgq3sWgOnuTxt3GBDjvkDrjwsOE47oSXAWEX9AITBnFK1yZaaAwNO10wyUSTAaQVv9xfCQR6e
+N9+jLv3T+2ukpHq1/M+1UblqT0ARHtBBUFAZTuXDgiH7DaxpRmUC3J9Q7KL2Z0RYrr9ENgHJ+8v
ufqPFZgyVF7susBO1LsG2KVNlCi/tCwIr2icyWZafFweSctxzNcY2RCdho/LCoN5fHXDvRmOMPIM
HlSUreDNqMbkRXb2pOWQZzXp5vEfRTJV+A837Nv13Xer2qYw1LPB9UULekVaMQ0YWZaeDnhORJbl
td2jj9SFFRaaSQVnfAZYnXAFZvWGjV5TBr3urwYx1UrtHWOYU1BN9LdxuSuqaSGNkFENQ41dtoHm
BeFrpeEevY2Td+QI+Zzbr9rlLtoICpVX8JI9l0de4NMNoc5H9iG5BSe6D2wXzSpgKV3xb0uqMZIp
RImWwCttn+nQLgbN0yx0CVplqE0QHU4aCll5G+CYyVdC9aYR4sueJ8/o+XD6FdakdZUc5Y+MAQJi
VbjpvXsCyVook/7qascOaFppd7eJdZmQaNRK3vU2Jwcp66YmTl+FccY8TKYcgSMRSQONlFG9sZ5/
fxt/nFoqEu0ANCMmI+Zhu/n2NqrnIiilatjzWteohhZIWrDUeuUk8WEAjuVNfpldyKEi3jiCVDjW
jDHFgHJqHi8oOIijaiZm/9ca8QNKRzW4JoSZqkgd/TVG+HZZSX3zRV/jsiilsHt6+TSpnQANBgnn
VCIE0dMmODcstpve2urIIwlJ5CEQMQ549AgbaJWyg863h41tzNLrIk/WWDCCdgkN7kxAJ2Lb6PIS
PkWsPyiRKYtBJic2Ss8abduQuWnz+qQ6voWREiyazzqcYXs2ynFGa5cu5HObTkMOcOazlbPzDIFQ
2ENs4426qmLY2myNHNGkg/qljifIdCsyZR7O6GxqAuwQ3UaTznCwN0I4uFHhcrm1DRpJDPbS3HrE
GcbXzJNDGb9fQVXSvtRX57MX0Hp/KNrjpV5r0brLF8BQgvOnTNChBjbFKyHoNtu8eAzXJqh6OCbN
9hp44c31DVqPbwVfIJEoR8fmB3sXwV/X89G6fci3Kdc7/M03J8R/WrykpoNrjJdIVUnZ8a5DxCan
+3pJg7x5SBFgxGMIVVi4mfeCcQiIUnVLdE4ldgznrI9z+sgteYa0LLNpb7o+FR6pWShFY7v+ZFhR
wT2RufeOwd94iPH8xnbQeRfysMaXF8RA1wd+2t4LwFRJdJT1dtZEm0qbMDOqu0mq7hOixvonuUbP
gtuPw9BbzpZofebxk16uC+Jj6bukI+sF9fkk2iLKC8EWsUsGs1YfK8IRGmndHv23upwQPQA5VVNm
QIF608b0ESpUs+0R0jYoQ9klzJxIj8ytLa/YstOIjwwDAM0jRnqVaDMz1Se7cVLPs3StRk9ZvRQx
Sg3x20DgDcmNIMURZFHN208+FopmG36QQARIPGViqk5N+YEDHEbglKY0T9AaSOh1jb5Wf9yL2bLn
0TEx4OxIlCMDOH+hV8oshs4GSw28WBr6GjRKpiAjIL+U08UTR3KB5v4Ir2STTfN2Jt6wQtqwPxFB
YS9kWCsVD2qOpHDUVkfwxdtwli0FmBszLMr5C2TTvh3FjENIb+IIfypEzpbVp1KvwZ36mHMAyiPq
lsDrjA3OIRoCZ6znM0ZeksKxwJZqIKpwAPi53qwpvVz+NCC6A12cIqqiudwZRLnOxXKTduML1dSA
JYNtO/xSxhlm0Iw7hYMaI37fP0HCxHtURPOaGBe7ADzDGvVGyNptiF5C8oVQCFQmXzXgQQCqmo21
D5wXwflZkudRbKflHpFkxBvpSv0skJhxsloPAGFwm8904ymjrfIFRB1j7LKey4uW/eo1GqKC682A
8XjjBJKzPnhW5HA/VWJVshw1/golGg4j7pDqgX0ttQkj31Ta8aDJxG4M43eNJNyZBM/aeEw8QuAE
ZGBLE1h1R0Ifq1W+ZS+OWq8U34kzMHPsndMwIQFAm9Tamoej0yYmzoCI8Z1n/HW0+Hc/iy1AtFQR
C49lKvcyijiX8li05HAvt5C0UbBZa2ITr6bdlC4b41ie+rCsyTtKHY47CGt1mTjsW+b+vif9MOHX
FENRJEhFimEZ4l2FKBuxX7adpu5KI1/012yplrLdxOVMPjN9odq+Jap3DchXVlL3GhWejuH392vQ
/33MQgCn0QKwdJW+ln7XOVKlrC2CVPdpTSOA9BeKsNX9TUzW1nWs3dwmfxAGi3WOB1d98eW9UH1W
uXKyEOj3F09GeCFcWixF/aj3VZIewZgR3dTBTcU2GbLUdCVURWhkvb8qS4JGkS/Jw4tWQxzObVmf
XXyQI9s62uextiv0MYmPWTvJ4rfw8hClzzo6zJiIivrZr043UpNhj9qE9eiWLQgTTX6sAW/pC/38
11nohwpY00TdMlRVR35hKnfHND2Ru9gUenNXuMk0n6Y71bFGqZNu5U8ob6zc4KvcmEJ8e7liKiKp
xeMY16l271luTPwTauw3jGwOLcLmVSIeAf/tiBMKVdsowubntF7u+M+6HUyRuz/GUCiWum1Os0eE
YBtKODvfF7kNl6ZZxhYpByPxQbuNi6nhZZvMDt3wkSbYVDipC2MWzq2j/sgRke5CtEIHxjRXJ7AC
/eqCUeADh4VKtYO9MRCqSdMcgD8IV0tGERTEokeyACANh9yBJYXqDqhyM8dMNeSdIBSHSsXyjQrV
goMcehfLrbXJ4ED/o93+g76DdpqkaLKF/Jpm6907ERtBoOVFKe0ywTXFiWJOMn8N88067xQWbcsD
5HGeU7ya8KRNJyVQHA70/5B2XruNM8G2fiICzOGWQVSOVrBvBMuWGSRSDCIp8un3R/8bODOawRjn
HMhylhi6q7q6atVaqm+U5wj+hLKmjTxFanVQdvtYHl1kWNcGabpWxa0qLwThB/v505WQDpbZDGiq
AdOd+mQ+GQG/FNEruG7Fka6sGoFCoeXkHRB7T8i3nbn7t73+9Xh4DAWDVUlAPuUprnEZHU3NFNe3
LIbNYHQLIrvsecfXQjhqoQgRRv8+oNTP8t/3gVzhL0d8soJIih6PsOMKNWMk3NNJJrN3waaPjYFa
Iw1b/pGoC6YnYU3VJ7Yakl4VG9N8rsY/VEH+dvEGd1sUcd2S8l0P+CVYPoZRUUAMLK7laK+pn3ow
akU6u44j0eqJ6QJ6dn+4+H74ni/eMGVD0mWVe/C9x//liFclk1P5GkH7Xe8zsroKxbhEaofC4riD
TCoYMtiwuchQ992zz4dIlYxae3Nojq8/nMmfCSqqdZSgWCd0kYF/StRaiVkol8Yk2SH6hfb5iE4K
+f1j7N8fJ6MXV4Jh6d4iDbv594HVP/MAhsS1m5pM6Un5g7MkjG4PSVCKei3hwQLPAn0C0EoYkNit
B/RbfUAlR7IKSklbEu38fPMFoqWakv38RqJOHkbS4Ab2hgqe6lL1NUpI5tGQzKmwdmCQjq4k01QD
DZfgZ7FXIKeFZsPsWo+SzEvSYZpOU3kf3n8w3L8Uj4y+RqxBZKrCY/qdGf9laGUhS6v8ZlXr5Ajn
l8jeFMqbaKmHIOFNYXAUQEE4Tfjy79v518NC1NrDDiR2fOKTw5DEixbqQQ1NLDv6EPqhNPIlGQD9
MmzfLgA0GEij/sGI/4IJw5daFsUyWFslxXra/RahoGk6qN0X4oyRNdGRiGzfytUNUm9ia2SSRrnL
ZuyEMOrQmoesIanTrXs1pnaKwEwMWNLqlcDvK/lEDIx8ANT+6ZuCcBswo9jhs57+NEJ/Gp+hm5IM
yBiGN0P7LvP/MkKqdac3JLLKF+VgbEpEjspZMNZf6XwPpvJrM6ClYWauLehq/j1G38jK363+9wP3
mZ5fDmwKlRCExbF8uXl0VLiXsYIcOJW+IUnR4XFYeLF9RXKPvjA3dhMv9wUgOrAqu/mUhrRR68s+
MnHLxzhBok+dwPi1Oc7alThvh+rk6Pz7bP9C6MPZQrNqaSILkf6ME5VDQzD5a/kSImdJ2EVpttck
aVdodlwTJ/ykKeY4A5WXDRActkBIVkPhVUfVQUA/BRYtSufv7Xv6Sptd/m5uyTFLI0jO9vVeHbXL
PhgpP9QXfXqZihv1JTkj8+QkIzAtmWcOe4jQCwkctIaR+HxBVBCJ3gwd4MJFPJh8LJj8HFDy7ceS
Zx8J/DFKSq9jALO5YZhPlpRVhRVG2qN8EVf3Q+tH82wqbNIR9U/qZEeHFcpvxq0NYQJwDoSJnGps
vuW7Pn8mjpVB4ivz4+BChAQRGEqQMZBBmBcc2sEhoaRGF7zRHr9QF/fJZQKv7qHZUf0gP9utpFU3
T/dHxIVhGHSv63Z0n91GRwBCs/bd/EpfmxnekKqWikBaX+LU9t1IOdGATzH0xVgoTIrLJt8D/mSH
Kq/TaTnvXsybY8yl2pVf5I2yKqfl9PKSrs0hhGKT68qcHPfpNt3CP6juH7NsVmxD77IJx9pSWwaL
9HxcPMYwya6vaIeZTq8Bho7MVPbpzyVpfJIHkqdO5WFzum/v22KWb2SX1pH7NtiUQ+mHHRaAhL8M
DmlaS5ZhStDgN/ndhMiINFddqMsXdRZTCr864ZImWupKO9Te7S1kRg4FQ5QFFRsIjguMBBGfApCX
4eYT3bt57cpAMu8Ill+dSQuq7WRTKAgUyIEft+FU9UNnJvs1Jfib1zgAL1yI1m26Ugeql4/vxMGo
HMB4jDdHCQcmIl2e0BHMHh9WZFcTbfOV9fOC2CP5A0j7vx7AVmu3u7o3kgCdvW7JAvLGZJHg8vwG
SF6zIaSJLVkvdsX3nh2LHy1rkKwU8hgZ3MCepQwL0a4aJg+eAfTRqUPOb8LOKGdjRHkYwLGOYAN8
K331AtrZytEON7SPUEhEh5X7kTmAMuvEviEH6jbL7OpCOUcjJRzYGFcNghOFXpBH7+bHUepZL4B/
ANCMr+McsgK4+lfVh/nRi0aCcAKyazotGj298hgMtVtZIqPsATbrm8NqDwI2yHHJWQRw2gs2K157
ysDTUlM4fau8sD8Ayd3zDiGEcq5R+RWhMrapbEN4QUBIAxTCYrxi356i052YdM9PCVVayLrpGo/p
aIM5y+EddJgXzsWbSsKDVa+nxbcFCqpr4SXdypPrOViU+3L/gE5/n/Oy+Ac/KZl/mZPs5QjSidYt
TVeeYudHoTZNJ9fVy8U+HN5y+20hkccEmexJ9gkxbDu3FzcHbVtoky4+lTjBIzfv4kLpfDqfl8vl
x3J/tfdkYLw7kI7KXdY2E8qHWx7SDcEh+2L7fPijPUK0/NA/aROx1x/L3OXVte3TPzsn9zU8L19f
30P76+jsTO/z8ysawDO1+vxU7E9654efSEn5q69e1xXlRZ9pZ3+uPo/e51fmzOfzr9Vqd0js3WTz
hU6bPTncuKSv/r9C+1OzV6vPFYRrNpq89kmwTzd7t0Pycnd4OxwOO9Qc7YYVDNr2/30cnS+OWtmf
PyxN39ufJx9tqHQKsYGWgQF+41Z+XUmvgqRGWly9sAWGgQF011q9TQS35UxRD+vlMzmFwP385OC9
nJUGKWkLucnjI51epxpXANMCht1fi4H6lMYTZkQXMVWvdnEojjoWkShNUD3s1an6Kz76/X9D2Dno
v3LFrcNH7fY/9w8NRUTpo/J03/T7954hFuccfWYEWUT7bUbf71SwF8g32IuXxYnPi5fUfVmEzoKb
qQ0WbwIi6iOupoRk29F9MAE2GDqXtc9Tndkb73Q6uYM3dzYbvCwG/VwbzGYzefe2QDnbXiRMuBfa
FmeLE8dyO2rAp9Ch89POv+cQE2dCGO1RH5w97HM4eNhU2+xwgObuYH3jf14gJLMj+4UPHJRLC9Ip
she6w2d4wQb952xwkjgYa+8m3cB75sDK5FQzqgpc14mr+t8pb9mc1IlkNRgU1D07PqMIgxmwu1jS
AjvspzGZW6Zx5KOGbS/X67Xufpz9fWovI3+5nKf2dIoL83X74ewRzLp45NYhbujBj+/NChaW1rs2
I6S6aS3O7M575RX75cd0Ou0c5CP3y/3HxwW76w9Etgcyt4CLp72Ak+hPpf9e8Ip9sYcq2Y/8M+fi
RM5yjy2SAiH4nCI0sO7PjpTGCA4RHr1F1vYZxoc1b46H5exg8pg2AzBijuRsM9QVQ09EYE62UZ63
4WUZqoN3WFrt/tk5cPB/P8rBnXc2PPAZHKvzcdPd6r83BDBq74svAC28AvnP13L68JCAl6iUv/Ya
dnwa1xkQBqfMfUD69ph2B+fubOkPHvTH7Y+PcohzcYm6+R7NK2RAQww5tt+33xIO9vsr9/h1PudF
Y8mbz1+V8fz1XXHm7xys8472O66kt354qmzU/dyvr01o9x+9hTeTAC24diJAxkOVQXEEt//l1xXW
N5TKUNH9Wn1VQ+AE/dP+1OefX58NVkqmBaXAYNAMP6uJSg4bSw3Q9MNSJ7td0psWtAE8vnXhYK+F
vzq1Dzevr0sn9ueknFgj07v6R554J9LIduR+iShjtvZGcHs/8LVBqRTPVw1Xq6/NV2OvPvvLIP/5
7aMIYfFLfbAA/RixXB84xI7pkPIY6B6u7PMTiU1g2jdEG20VUCrj8hN8+j9E7LMf0xH3oHao6oZq
PYUzapqlRpwo95dZ7364wsSevE3+cziHyU6xDxO8Mb/kvnw2+GW+T+xZ5eGkD7tDf7/4B/yDM+s9
klu4B/fQO+3ZYZb3685b70O4jwf+frPfDr1Hh9jVxflgp6dT6r698T9gdL23E/5k8fZ2AElrjxa4
ghf42BwcAevZYtHZo/VolDgv5/X6ZT26OZjt+ts0/NHS9g3nA5s9n8/+CNcy8pnSvu8/7PX6LJCd
JHdvr30f8/J5zehsn8+0djjnpT5aLxPnzOthg/A+LEd3l+feXkeWs1765+X64nzAt73u3+VhL/tF
tFddfxkFnBDbJvd8Zhm8OOs1B/b9JQ8+eMszRz/3Sydu7Ybv4cv6v6Xz5vD79fffXgKPvSZ/SxxO
d+p70/n0tbdOHycyn9pTu3bm+2lvga+v36YIKBAz9px+uZxjIfOx54y32+1m08+jry+WUHKhLL/D
T82tbOosn0emoW0sv2ceMpfA1rCOTT/xtpDa2ds5prcdb0N7OP7+Etrj8bzAhrdjb4xVettx/+6p
/3Vxx1jfqp/PnxgXr8DV2F+ro/O52oX+auVsvjarrxXLnuF+cdTG/v5XsD2wsnoArO3h6vOKrOVq
x5lN+l/sdhgH37O2r1jddwco2B3UNfuFHYJUlF76VbT/wVnFzmr377X8T4anXtrGInJSJKiyxeft
lnTt8tyS4vs6KBTkJB/BR6dcvdyopx1EnoVcjazOXCoZBVSr5veZlxe5c6uPQ0mpfmhVpDb+5/7C
MGRwpzpwVyo4T7Fc01ZhGN6i+0sxOMBKO6Iryb+OdJ/i36iePqbSNJhIUwh+ve7FGEgucuRz2SO2
HKoOSWxsq3++WTZG1ccVpdebtV2gT0pxjl98m+H3nw99xND/h+jn3/bcm3YfiezQGwDD0Yctqg/p
Jt8JQ3m24y+5l3uT+0CY7O4DeF493EHVjxWgSCcnPTY/vu8eC0jWcZIAygnITAa+d6mzw1sf1yCd
zWZJckkqjiDG4kGY/v25vwIW7NOJAAXYoPf2cBHhHvSBDIk2zhuGXZdL6X+Bhp9X7kTnrQ9BZIeQ
VxlQ5vF6lxMN+5CFn3i33OnjYGF9n9wnxSRD7AqNkmCWTbIhzWOstLlrsHYC7d6obu0QyX6cz3Cc
sDCvXyTscnn9ttPeH/Sm608fzpR+on5x/thPX03bEwfz6bSPnuGP6jnQWDDZ/4wi4E6FV7qQXNu8
68cH6zWd1ENgPM5Zd8/mS++T4Ad0IJTkM0JV58TH8ZyXlkcmAqdD4t1dWs6Ztj6CEEosDmQdjrrI
XZFnQZtSfwgkYQaGLw5uI5gPAbC6vVZmxnqcfS/HEMR5ypaOKn3y8O+szzB8OBpPEQg7+y7BF5A7
E/zOS1Aubt2O9R082RjE04J67XdgAQqN+IYtFC+Bc2DZv3e/fv+3yiPRMIjfLugXDRFC2WQoRrPC
svTRSHhErztGm7Z/SK8lGpLGZ3mEPcLW55RSUZYNUWEWBj+Y9Her/vOyZtCfoypYtaiYT8taIxpV
2FV6+ZKDq4O+P52X5DOujtzOqnE5LgkYptJGjUbqir6HC7WslX4ZHxRaQaDpOfDpPgobAs7iVX6P
goFOFyVJJLudi47FhCNOJqzsw9lwcxx1vfT8opsASZh0mCpCC9iGL8zzuxsCsCmmJkW1DxJLlerq
r7Axibi4E4zxA7DgRC+ZAGKDTqk1S31FKvl4dfIROCV4Z45DTbNFxbnuZMtuJVdAAxm5+/4ndWGs
1EV7qJpJeaW925EXfWeaNoAbhQiMrSoI8YhgpB8OY6SNFB63YZ+EgMpsIW0y1nthKL4hhntQNset
sszcrPb0dSsvcujjIOtchqoLZ9yPrTqS0Q/B70PEhhWiG4piEphIva8LfPyi16lfiq6oyXKBxX7Q
cWGOafTL5wocqcoETE9FJmscgoVOUGRwrbudYPLaXCXpVfjFN/Tkdl0mW2VP+fC6CYUXdZseVxBX
v+e4mDPE9byiZ7GB3iz3Stp0q2YYwH/fIGfn4AfSYfsaEuPWY/At0IDD5eWW0yNF3tqW4MceRh/5
oJ020/zTGjeL61vuZe5OB8hsvcChT46nX5WuDnHR1+cXVMYj8I7keQAjeX0ASrBHvo2UEFDMfuUs
HAruw4Sv0L0Rmt8dUMbYImXNsT6U9wiF7WEoHsu0EizIJiQLRJ/vb0U70wcNi/UmHlI+/+4K/f56
TSZxt+py1iz7cicibRDS7Z+pE477OJPtZ68qTljp6Z4wuA8YblrVhgIeXN8GpWNSXgzOAoyZP5IZ
iX8mJRhfHRCYioAcaVr19/EtL10RmseyZCEThgiR0Uo2Ldxq3Dh3Nx0Vo2h4H91H12U+z0kO2mDv
76PjGAWWAe3WfuNXvjSkvcJjRg8ku9/jwboxqLa535xTgsF00O/nQG8SVp2Jtti/fcDUa1/fe29o
0Zw5kgcWfq3zRPp+mcM8evdH5X0QD5Vdtq5eOq/kKbv0XAOrhfbd1gfEQ/3o4NZcxsqX0QsOx82w
5HEb/uiq/ij9Mff7xqe+d1EzDPGpgJG2TaZmtdxBUeTUpTIuaSYUs3kksnES1kk71g3FrwPK4Y9d
AtpASldC/WHo0PFCr98YQ7V7nKHv+7cH/SMK4ayA0OsQhckEIebT4JlakXZxE7drtVrfdYphzYcJ
hiGC9vL0Y+nob7eAHhuctWkZ+IQnZ112ovXoBOGxLo5oMsD2U93MgarMRbVxqkyaKfLMFE//vsA/
SjD9BdL0hqigZPbckb/PTqGKTaO8G491UK2PRBLhR5h6Urk9duv/vwM9XVxRhY8mvXFxx2ZRmLBT
7Yo7OCPFqY8/BLLyH5VUrsnoU9KUc3sSm6dK6jXPq8aQu8e6JH2ONFJatVO925rp8fwoJpcj6niP
nJJyiBYS4sQtGWRQBgYqrZkOJ6jiM8VC4TLJu3KjRYKfRz/dDOmnU+ynwi9OX9If4aO8iv/djUdM
VZ9+6zdK1E4gAjeUZo1xJtsLO/a/R+Fv8/mXW/OHpGolN7oay481BwRogoiG3T4OpTC7qO9HoqB/
H03uzeO3te33kTCfZldh1Gp71RsUaO6nFtZV5fHVpjJ6I7ZF2aU5x1faYgEYRHR4XVOCtq5zBfiP
WvPNaF7ManllYOJHNIqlwI8b024gOrjBtF00/w+G/uuNeZqeWVEZeUOv21qGW5O+MlHwNFOwc+jr
ySIl4g/7G7l/vz/uDFU9Uesr0+azY4mlSL/L0u2xVo7vGnzDQl+MzVL4pYr0XF+BIUkbOCHl7sxk
FLqJDF3BxQzhsx+vjtQ95uJtlEFz8fHvEfubCzJ7q8GbSqr1PD/SLG5yI7k+1rUwK4T3h7ZN9fFF
2emcIuxomvWTrf6xOio6ayISozgfYiP5ye1fLqDWQivkPpTxrI5Su1ah86DS1hSQcEL7115RnGc9
A8yUocauAnIKYGSIDzeQS31sI2xjw0ScNIcJET4FQ3AqChHSNsovINWMUWQYPxQa/sR097qoNAsb
moJonPFM5hq2SV1ewrpZ78yZwT7Lagdo3em3OUI6CK3f6PjZow6rZcMKSOYqRHWKMio5xsS/nm7o
Dmxq4DwreRosOzIUQ/kQD7/A1w8vg4qiK8m7emUeWHplJ1x14LGoR5sfEFgT4pBAAYcB4wshBAy/
9KBRwPmh9Po3u/3tAp/cU2AkNzPUy2Z9rKaITGi6fxnnNxYhuxNtP90rswupvsMUNLmrH120kIUb
AnH1LBrkIK7z/b9n5Z/9VL/f8Gd0Q2OpF7O+c8Olg0JdrnI62D5Aytt0R3Rs9Lth0SzZbkC5SJ4w
AgX3ks33lPVO7Ga9Go7fwo/Z+JBvz0bm+oez+5PW7vv0sBhJYemWvsl/f/HmD7Oxkl72Zy0tMoB/
9IbSoz276WiKNFsLrqI59UPVid5NP3u5GbAVql61M9/a92KRb6kdJkNDdcQtraYfTTaAmae5rWMV
RPCkIVRHx28SeATtIrH7DYkVeupB0xJ0X1CfHd1PQeCkSFoEdnNWIpTe3csKiYvI9Gg5mpCi3zzc
anV5u2uLpIUSxQ4XBP7JFGEgF1G5pmeQZy8GhSYNKjQFnsKanleFvtvrSn74CGdZZEi8Y0z5W1Rd
8TUeWAPw9P270J1p3Mb1SV0qp+x0J59JPeuQ+MsaNV5HnSLUk7iUomksR9jWBzX+AJKSzLbJiD6H
3Evx7zaBvoKkjGkrtZfJg9RrIZNrNjCd9lBtGM1tYRFsCrhoJLo0HMD4FahTp54L7mMhjFCHcT8l
XAZZvDVsHrAK+MIygvWdLrazMJLX1ms1jjK3xLhWgJNWwiTYsPcfSQ7AZEhM2Y0LLlj1K+INrjn5
EuA+GfKC+DqJIPZsC//RDFWKM2TiG6LhYGCQM6zfCM9slKbczLmZxM1Ly0cseQyqPaSlSltorZ+h
MLpEx1h3rrQKIBfm8C3AdXTYhB+KcdpffClW+3+m4ZPVFqKSXZMIq83bvvD6SJ0CtAgpvF0FCBpu
R0ovokdhO91IJ93JA6d4vYEcHx9fjjBkTW6jJaJsJvWa5fH1ng7vxkCGR43szAstO9SHg4WBb+Ji
R6p9Toc50GCU0mq72cRjXDd3raOJrNkFSHucfjKyfiV4WjF/vbpnOJcmpMiet0WzhqAVAtZ5iZR4
L62BdURuTrMY/dcRcXNl52/0dVSdL3Y23rhDNHOOdNCD0lJ+Bs6ckQfJUaVwo/FxeJuRNFzUg/gF
YuaTtVd3CfYJw6ePDVO9n4IGuMErZO3FXTA3/fjwwIPQKk2GlAzSuj50g/olpGyCQQzEB3M1BFUU
bytHRt+igo4JVEi+qikgdk59WVdvx8i5pYkHNXmt+8m5gTWs9auZzGu3QEm6pG9p6SbFkFxWZgvX
IR3IGtB1CH00tzkZO8zoDOERUj/k7Lws1e16B4ZLG+sJvTvD+/q4R6+IyO40p0cd+L7DKlPM89eH
p8wAMvSaJDZytBOQ+/CsD+4+TRwP3/Lr/X4fz9FrXEQLJE3sDNLa5d2O54/3el1hHuAzSLidt6gl
8AtyaWT6Pu+r2yLdmqsD6esetsC0MAcGibVpQnlppXvweZS98HC8xp4fnrCkJQ1CaQ9boGKXW5gU
/Y5UYxGaQ5Cv9NGOS+c62aNBSeIgcILeuEJQONmZ/jrI3wcN8OoBmpY4WypREAZMavGHRVD6s3Ue
tw5yHo4ZSDABSD7tI5T8okrmNWnWonNdUk/uQYsIWbt16LGLLwjPV0FKqpVC9fRRAE8JNzQ/rOE1
wWqcbvAgZ6u46Ey4Iti2KywFkIYPUsU1ScB6oulKEW3Z9HpYk4wGy9bYQxIFtlK5g0vcPjY5pVEt
mNa5V28y3deLbXXdiRnKMwCiL06xyYttnX1rpeXxJBrHUNt7LZTB8zLwwnRSD6+TupyaC9GaWeYc
yucIVzYMXi6fkD2Jh7byX0MsRktd6R08SUqMl/BttlN2yYDaJsMWvaCD894D0GXRBfBJgANBiDmp
xAGsVCbdor0q4MWGuFg83d/w7/3gbWVQT4MtM4zeolN14ux63E/pBPoMSGG9TS9+ifxbNCmz8S1u
4JCCu2dB51DqSHTsBJDGjXR5m1Gxn9I90wCDgtzOjrdm/fWIfWqUrFqNU+5Jo3bu8ZCQalXsf7sc
5W8eR9IsA4CDBEDxO0r6ZVlP1TgDGY2eewigxAI55ERrQHRnGZdjvNHpdk1mBXlEwtEWGQW7h+va
LSFshyWuCgTLNFd8fLb62JhSc/AshEr+fYrSn6do0FhIGzcwuV734alK8tALWuCuerUOxBH7KK2a
l/ImBlkU64PrZUdFOokPPxzzzz0kx0TgsA/XIcf4hoT8clusq9EeG00BVxvli6ta+pVFjwFN/M3n
BfHOKCyIYgGdNrvqWA06CBmYW1qGPlQ+qU2LXqZR2ag/xOTSn4ufgQw9GRosVSWP8bTVbMBNIj6c
3mGndOWHNRLZMFU6Su7CgNSGkKN/mh5k9pl3hJSVlJyyBa1rc/Xa0P8Rx/50MibFMxobTE2zQCPp
FJWftvePNrOi+BpPy3ScyYTGxqnIqQGSbvj3YDzt174PZJLYhxSGtmlA7L8fKL8lQiJERjQV42Gq
ejpENNn7FfJEeVgXu4K867+P95Qu+j6epdEuY4mGxiU+hRhd1aS51QTRVHnsuba0nNw6pOTH5k8Z
kr9d2C8HUp/2hczpJL+UHEh8LIxgnjNvUgsZ7PEdsb+LUxMJ//vKvrlsfokv+kszREnnJtILhERH
f+m/TOvQDBTjqGvRlMZuuXHz4hxBj1gbZ1JVCm2aYbuTo5WuyIhcoLJUXAYZ8jIRPGuFesBvMuYA
+AQX3PnAoufbilCirvwLoVU/DjoN6/VKqIb/Pu2/3CdDJM8lyd9V2+edkRpZZlnqZTRtYJ6r272O
UKX+msBTVyirqPQ1pf6B3OKpXeD7PsmMvKhjcH3v1O/3qRUy0bypSji9NLJjocjFDjwpf1h8/2JA
BsxymI6INSMj9vtBGkuGuy/IwmlRHMj0BveFRc5X/7/Mfn5fi6JDNgAZBlB99cl82lS5Xylsh1OJ
YY/fy/irMGmitzRPS07/HqhnV/19LLK7pqLApkRN++lYuXS5aBdNj6dXcR6XvqCPr4ZdEAgxZyrS
kvBK1fEPt/GZ2+y/gypaP0WoPUjP3GblLbwVrajF/QUKxcyySJy32oca12MdgergiACpBiQkkegw
ah3tchncqdlF1VzTXoNiX5WqG8b1j+yBT/nP/86LtDobZpTiSPr/Pr7xw1CzouG8rsXwpkChSfNz
r0a8jUtHo/PuDmzZmIU/DQLQcd742crhxesXLllUoPr6/cB5pBdiF8M0mh8J3LIGpeoQqYtmc4wg
IIJUWLoHZ1GrJ71CaPMeSwI61FRGScXo8BmkOQzYVTGkVGDfj2SshPebuW8bYdKkLaLICMDEEz2b
0Q1JpZpE0MX6VB976tHG5XyFcohSLBG9HPrprR0EIqTTFK1Ixh6B2lMnVpDDFh4AiyFqJavVQosX
9nyRheiq/HN530pWN75m8SBQzdUtDtEzXCgtdKHlAR9sEYkZvex9tID3aSrd9GVXX0ZaE8zU4DbL
jOOCO+B0fRFxdsSEixk7PCsZ3Ws4GSAMDqxu+biJ+zQ4LgMNZuhHOaxp/7xAwpeXC6tbm+oqI+Kn
xGu+qILwesneBMUvgmDxIM6nP+X9iqVWD6L4CzLwBeyrtCBYD2BVHRJzRHaKkTnKrRwU9ZcsDB+6
5Ymw8EZqOpIjE8Au4R/TMajhs7jThBawrwwGaiU4as0uWtb9Bon5rCM3Zi2NC5jjG4zo4L+bGzRb
vajvWeuoei3kXsSqOaj15ihsCzNhL2aGk/4VQvrwEo6Rdbd9Yg0EopawyNBLP6iBvIwh0U0gifiQ
pCOsXO+CJg3sQYJLR07eqfNNiQKAtrpVXn5/SeituVXSJGu7CT04QCMo5fZiIAqh4QcZ3DKAUPY4
by5Hp+vG/OTlAZ0aNZX/5Lbpo4KbZiHo06KFJdyR1oVkA9B1/4tj8AZe4QqD80UHjtCtw1u5c5N7
9yqXj+m1zQDVFxdG9j4zEMY6Wj/1Dv/dffxiLU/LfWPFUXnUs3jKIF2ObH8RpGoNhJ84HdkfJTW0
BMU+Z695Kdi/CeMM7gLWHoZCrX5oHJX+ttT1ZSpSxaD06JL73XQp34SlpMbx1NDWTaJ598YPjdk1
gaxPiLwmJkd1tZP7UD21tmVOQzbSoj4y2nEYPda3qLF/SpN+c3c8OxNdJ9iEA5UF5LlmKWi3WhZv
RF/0LrTdA0aRhQadSnXcEasQFVQKiQphdp/DG/nz/fiLKzM1hfKWJLJQUkd4uh/d436MgjCcQsNP
pfR4gWdoWSYU5xPIaMddCIDYgHaPGs8PS9lfQgCz5+ixIJCC1Nl63nWUqlTF9zaYRtd9ML5X8yJa
cNF1+3Vpx3fRQfWqzgOUdV1U6c3rqn78sAd52oL0y8dvJ/A8FSpZj6tbF0yl2tcvlcOG5wh8K11x
l9vwh6ZUWflzzeBofaGCrgKTJtHfb7SumdfOkhA610zUp+cPi/oTtYV+ewVy1YqGl9v6UmlvIlIc
d+kNh562JMnglVbLZH/1rRJ5H418ob4MSNUGdwTw7u6/x+Rvd+S7VA3dGzHG80ZASCMhz6MmmLKW
JPTrpTJC46h8yb5B2cwQ0h8KiX8GaKaqaj3PjkUrt6I8jYD4kPO0C1FpuWmT4r4SZUoapx/X6z+v
ylT7yMVCBIq85vNqXd8rWREumjAhTMDhVMTREaInpq88ZlTg/30LoeX5Y6DprFZ1S2ewyftYT1sA
eq+BSEpFOO2CxlUv8Cclolff4oFSzuIHYPsgdUu1HeaQzIttsUFQ+ta9lQlESuAsTBEMv3qxTSFD
HLXZ3CoIRT4kCDHyRhvcoMlNuQYzT4dvea/kwaJ3ze+He0NrbZzM8GqVYsCtehlYOjFBoIwlTXMv
IYnuRJ1aEQWuVJomRCLlhc4EGSaCMFwGhAcBtBbwqjlqRY/SvUMth8qlTBeL1bmaRboxSiG0bVA1
uzoXhAap+Q9L8ra3cqFRWCsUCim8zGCRr0V1EOVksW+WlyPAlmSEg2qCgdH7W9ELmGXx8KFmswQ4
VpMjfWTRBRcE0+BROGVxPdyMcNghxlc2ykAzjkPkG5B8Lv1ufy0pv8ifIfvuqyjYrJh2BQCtj0Oz
x2ctIbZ2SVbaRR7KjeaUauB02mXc1vFUMYBtSqjQUheFGyhAM0AHF3JrCkfJzdElLmy6cZ0kA5hO
0xFOSIhGyV2CKhQCcqnksnQGMx+r4ZhTi5Ri0ptuAcczCnU1op5Xwxwoys2p9cYXHtVrVYBGbCGA
YZN/UliPK9Lf5cPyugvMFXCJaPtcMCY5NAsF3FqVhijqEVwPeY9GoWW7TVyzjWiRkIZpmdE0Xnhm
I6/NdixR4+2NUxYnhdyrISNbW9LkEmaumZM8TCZNoLF5hAQzWRyjtUX6KySnljAnVPE+mqey6Rox
0Lnb27G6zwIzm8cmhY6k29wN5PmMs9ZcwMbtrGJeo/Yeq8migqA5UB8T00ghVGDBZMQ16qNqV811
Bal7QXbVYKh061IpZkmmu9aNrjm1GoRivhMD0ppMrybVR13auKIl+L2PkZrSPeYFkUdyg/tLJwME
XbxgLAUNRSuhsMVj7CqcEiTx7RVavjActKjZk1wYlRXEK8R+O/gpWZt9yntuZp50ic47a9WRvBFo
e+snOyKTlTqO4eKOQ9Z3HeUHxrhLxHUUJWBNG9EXr+AUU/NwNxCjEST/dqT9QbbG8XVzuZVOjIrX
9dG9HC8iLXH3OZagxju9DxjgK6kgWKjDl7a+YheCX2BbSvIZlx2yfskmio6Dprnt6xuMfemhIfxT
r60vstvuym4RGA/HajVaQ6/7jtpBzdgQqV7kNzO4O12Z+kXjt6Q82cS2lEWOLQhEMMUIxF12nbRP
gDCV/0PYeS23jW1b9ItQhRxeSQRmUiSt9IKSZBk5Z3z9HdB9ccun7NPV3T5uSyKAjb3XmmsG6c2P
21024+NTvHYszNlUnLHvHbUl2ZgCOM7TbXc0I7gAyqaPSqeNyXEclrtC1EhFQmfN61uXqyyoYLGV
HoHza07o1bZr/NPk/+xRGLaTin2U2ZL3TDhs/GHgRmNoXlx0hw483+zVTSElp0QhjZuyYZwINIiT
Tdxh/UmCaB5Yjq4+DBi8xgTYUu7h/21xvquq+iwP42XZnFtNXstjiqsValkYyGyhTbWUIfEuweYr
GbE01LZRhsIxiLAYHat4Y1wpJ8DxMfQwzQ9SDvejWGzixtjTTHiCHHnTKWO9N+3iNmRsNJWhQCmQ
X6Hg4SYVt7lrcHVNdoY5eCXBfGMtEnHebtJJOs5TczO0bJ8b0EV1dI19hW9UT1bySKjaY51hbMyp
bYnv8iSuB4pui8jiWiD5wJcw+CIT3kjuSXn1K0Lj19MoYf8R0c6F9ZMvqTTLiCNjYF7iK5IoP8O0
QnCvbONJd3sZ77VU+OhSGZgI5+Yy2xXIh2UTVN6efQYjVWFPheJJnf4QiTQItX/peQ/bor+UkGnN
n7HEHHW0INzGPaOQfre8tZ1ylAT91hE5YUnVuhWNn53UBHgRYufDTtTGFe9uus/w7Kkn5pPNi0pk
rIDL6gzrlvddrDbl2OyCiPCPHvGo0ZwNVfIikyGCctYiMmrjGoA/PZiqnSq8yilCVXXYtHkD9mX9
tHpCADGkfmmj9Vxd1KDDzmugZc6e2xGiCPvpzYx70pHH9y7PL/B+ImGzbD1aQmQlLvFLZq2h74Iy
ADXLlomejAmbZNklXj8AdNuIt31iJjs39HPaa4WRYTJh5leqT1p/nemM62ba6yh5zQlBuBx7hkqC
6Wishn7EnwIdHFca0q1YDOs641NJL0Yr2krZk+TNu6gMkJOX9pJ80mJZNxkM2wY8Jqo8cuCJvwu2
7KZiu8R96F4qFheU6itdJ7pNIRgyqkXPoPhsMS8aU2l7MwusckdCsmYI74nwEXTVu5KiYzPKl4w2
RUvEZ1l2YrmigMQxL1S7vShlJzkSbANaQJmSSBNuykhZVSpzMjrOhAliOXD66qP8rIj63cKTc+YN
S+N8o+K3l4UwZRfmWLYcCAGRpnTFTWpxr3K2GVQt+btUVA5DBE5d9cEKSmtl5MUxEiUimrGTx+JJ
/uzicK8noa02HfHq9MMCTDg2/WotD7zXgdLuC7o8bgdrBEsYRIfVm1RO2PzpDwsvkbcmS/1bG8a7
2QKvhTonaQMrLXqxOmwVo7Tdi6K/8blxfi7xBGZbTqdLWeqHRmNnEkIm+ko5HxK8fqpaJPeWojWb
JXOVmYS/VNJNoKrGEH6l9jD3LZFYSgGrRPISLYVcNsuDLDX0qNFgQ5TTNqDwEc2rEj1bfvNTqIqH
oaodC+85VtRgVYdcWmq296rUbKyccwJw5nT6yaF2oflGFZDUB4yoJM08k1Kz2ogL7Qzyzmh1N7/N
QdxVpw7VS88X8m1qDnFD83/U1ET9EP9I2t4xC0uFY+djLiYPG9qL92SG/txr666HHALcVw4vBhAL
57CxkkfeOykVt2ZaPUJdmJrwB90oF8HtY3hsJeVOiYN7p0zbzmf6HE4pG57OfLgWcBkpPF9mbJyX
9sRFG0Ftt81MgkyzngnrIAfLiuxW1e+FbGz17D7r6l4NIi+m5l3VmbjtAL9Xt9Y01wY3aRTRo0Tx
dugSaeXPBABSxGYdOKVBzGkhMOLXEPQn+z6Bn3ZKiDg05cRNdXOjjuVRKpWb0ZmemqCID4tDXuBX
VcgUbqzowRrIgyBgJ9cmcuObQ+5XNwuMq8+Ly9+L+i8C2X969CXFEM8M2iINbu2XZvw3WD8Th1qc
itjaB5h8N0O8xcNQmZB5pto974g2mI7s5YFG8HeEU0BMPRxpWBYqv1oCsinc1rUOA6REs6UObHL9
5u8f8Ksz++MDYrzDQsL2iG32v91lq8elUAfMgGkAiiTeyiRp5wBWcexG5qHmSYXxWzERUw5ZiANJ
EqnMmu2cHDpORF9yS20AVpx2+TJDJqkjBUlLYQ8HvkgRMK18SrUJUDBJn6QCg+LcJiFp+ZXfsrsC
cfGCJ/GS8FP2+2iqtklw0kYvmj4WGLISdJt3p4rewAu12t8KqYVuJLWV6KXCX0T1r2Lz0Pl3GTkg
RXQotntYphsjjvZSL7+IRXDrwUb/fteUpef+ftcwkTaYfGrA29/HfUE4VoI/GeZeA97DdSWIbLP+
NGlaKBRFoDLBjaKnSVrkOK+gI3Mre2L14bNuNaYyylIxTkdAA41XfQCn+RgCW6rJ/4HYDccufirj
YAP5Oi1OQvhg6IhOhH/lof6BaC3Ex98uYkF4flublTpUY8r0Y1+0V9AsYAQdvmsT8V6+JhwYQ/L8
99v25w+UGWhjd8V6Y3qjLv32bz9QjsY+GDRT2wMZUcV8tatzeBYh1an6J6o+Jf4Haid/gUH/fVLA
A0j4WN/A7n8Y4PbNnPlxkZr7tsT3tA6eBibjUdvixMqACusJVfc09UfM0SWpxElD6aMMBupbtyYS
MhVzwhpuTEMq02AiFRp0W1R4HcbBnQ10gNK0zutwn+HAHSkD1O63UoMME7Gz0S63ESaYxusU6iSb
4FzM1Dpx/AICl79tDcQksGfS4J3N3SUDZRVqjzP7/ijFl6H2lyP4WIbausguxejEAa570boWL1nz
GGTlNoeFIc0XRpQ6LVeoAQfgbTgmVMyNY4WHLrN5GPQ3fLQe2HnxBMnUdVjiRRwW20wNrlVN3faz
qttNNaAE4YrzXnem8a32rd28uIDGyqbLA3emyygAvdXxZW7gcqUQX5IiWwHyMPRm6Yxl6dRWdTTi
0SuF+Fir4j4MMjr7h4BDpW8phjFKAaYcQ0JbLBzF0iexbC9FWh5DDfPgbDP4zw0fXUPOH4qMMqP0
OuvXLyyAjYKuxjeD3Vw0dl68zKqyE6oMUl4F3GHy0gwafsCzyg1i23obgOT9NvM44TGu7a/LA8uK
zEFqAXnnY/AfC6PC/4voBWKlI+WhyoyNUOTbZOJqI/+e6vEG2r4PAVhZWPxfVrnYTQ5ruUROWVzL
9AqXSoiuQr9bytiqelt+NRgr3Ye0pgHCk1hUXI3csNWU0waiSdbhkwp5pKFDj6DVmJchf5Ct10DC
xXExJZ6snRHhL8OmP0StKwlYT4y3IUT+gROd2b6W1n65tDHeSGn5Y/SxjFJEW0jxJ2970xXGAYkk
302zyPEJUW5Q11K/Mf6FZrTSu/xpKEb8W/stBZsk10emqauQfGgr1R7i+HOWmvUgdRszf231cKPl
wWGm28zqeFNa491MRXfw9ZWW6dvWHGBTNGtayL1VNTsdu9Ol0FsqUgGD/853p0B8BCX2qMy3PlF+
da3ApuTL1WhTk4gdq+1LMGERwyxbVEJbyqxLLMCrng16+li4Cvzd8BKJ2DzJ7WFC+6KHopcVwake
52NakohG/MkyA8CxcK1xok9Su13K/JHk8VaPmOjVs5OD1cj4w+GlJ+NkO0JozUGs5N5OjJrV1jlm
WH+GfY4vKoy4ejeKyanqG7eIW7cDWBD0eCtikpllqScweBDV97Fi5xfkf1FJFuD8246lSmxZGJPJ
S/7xt2056qMkteRc3xvlA2ZqKs9gO0HFFVzA/LBkZvn6921Z/Y6mMptlnA7rgO2TuB1rQaB/25f7
Loll7IW1w5z0vJ5vNRVumYYbQ/81SJsOJKkG1K/NrSbcdcwx43k7zILTtM3PeOqp6jzP7wipUvGY
oPsyZtw/YfnVsTuah1G+heUdgadbzFf5YUqhKbWbQCdJaHw0OAk66YH2EU/LbUsCg/5W4vzXAutI
UA2hGP/9Wrmk/3V7KXYMJHGou7+jrHEvI7mJfML3GjTLowbM6SjUHGkVY+c/uJVCjguNXjesRdAi
seMOVIwRi9ceuh2nRgZvkllDME1OJr/GeX8Z5nPaj28yLCSg7mtjLKmWUrAd5eGpTMiWmFv/14Jy
zDSU4ki0Fj15Rf8OBFi01S1ehoGJuS4p2qP6zR+mx5aBaJntGW+FluqOeePOfX9Zpk1jStmdRNsu
e5yWUQvbXxmx3Yeu34QPMuUZMhcLwCEeIk+Mfk0FoaJU4+akOAtA2JqSo/TujB3YVP0yZmJZAr/B
47mMz0Lo39v0OW/llaFA1J6G7XL9RtUfNH5dK/l1KfN0Ldv59XSN+FeqrnPGgwspxSrO1fDWtRPB
i2iOsavC526bTzlu3WDm82dOu2swpCYcBvm5MTFm7fDkYgAZBfmZ48SR2i/gYt9Anp0r1R30wkk2
PUDyZCqe3PyofcmL8axantLyHSN91+eVK6rFVTJQpqupI5LBiV5kAamasrouIiO/26rZmwyfdelo
GQ8yGRUNn+0Y2iFHgJ5ht50LF6iu3Txu/NH3JDVxOh3TvUSI1iUjYLNi62kfKjbALhEuDVtJugxk
G+NANtZaK8zbwMiXp7amsLKDVD33EmTExQpXfUtUrCdNiO0DfNGsc5uuOcfXSuPQVDh4K6ZleddE
YKy4tFMjjxNS5fbYNMNLl/q7Nu5+aL5yW9oipcbHmnyjJH7Ktdbz0/qwQAwxnNeEPtiMLFcUSdMU
ZbJKCKIwfVywKur1zES/Q6BdBujUvarS8OFnkMetxA0ouJUi9DIs4adNo0huCoYvZNMZ+thlBOwY
WHUxeGcU94ehEZ142iRag1saR00p4l3IsRfE+X4x8V6m7zohAC32DOPC2Hz8+zv8x1gGLiTdKh4R
ukFE/HdipGRaI9oYX9sP7fvCX6CkArcuqX0WvVL6j6L1e2oMDpE4S5FXo0o6u/IfaYZZakqTyFt7
jKDthdMIGG83864QHCknMxAGQ3ro4Bf687M6tOdebc6QATclLuwaSVLTdBpr1/QDdoHZrQy3MexI
OFDWGUO40vRzJR9a03oSEvEYy1iYy+D9wSg4nfKZgSQThm5C5G0kZ7JqCMyVZ4xeYIonqRFB59on
gQQO0QRx8Aev4sErzeMo76uJiJQ52v791v/R+HzdDEZvxKTAVzPEb8NIJaYvEeOa+Hf5cTGrVRV8
8pFGSCJ8ZNX0RrGyXb8VX7HMHWWnIixE9E2090h7DctrYP4UJXNMGWhaD5w0/WXo++VTi9qI+1xu
vGTQRlaCYrhl/yKVhxJ3aovZTD8gPPkli87fL+iPWJX/f7w66q/F6lFkrPzfw68p81wzyqw8+lm6
riXq/hJUoDA2bIheOvwa2o+CYdfAKRhnXs3YyBwvsPQTegix+gxKDKQiLDUkZVsKRys598KD4ONl
WkmTBzgNGieaTzPNrgxynJjJg5Liua89z7rM5tOshVnbNL65apbSKMsO6sRuW86PgO1BmdyrStpV
1qcRWDZl8mrsVHroxM3KfjMJ4Ufb/8oa86N+L7AqHmne56A5KkO0N/N6P4gx5vyEVreBM0XwYTK0
YZbloILeYAb8Yk14ifoKRX9wKA2qNowepQetOOmCZ6bxuuyQVQifY3mqi1s/HNKQPjd4l60ffYZv
OObE5SiuxyHwit4NjIdJfKnjflMO07Gy/OO4pFU3jt99ZvU1UD0/0sDyzolYHaY02erYLPT5O9C/
N88xuHFtK1nwkIXFWYrx9okfe+XU1DhfDY96myG4SrzYzN80QjpnhFZz8CtneiJCf/j7olC+a3iX
RYGAl3AwGL3wK76zMQNrjEcxL8ujmCePhpnZHU4WVPiSU5QRPUBzbOCw14pmKyx+UXtI5l0b5YeY
7Crkf227m2/FQEmcxrSP9D2qfpg1R4Y93+iuZBwD1lGOcC2f3VB+V007hr6d6dTSmLC8U5yz2NbW
zbrpD8O6tkUPh561eCWpgWr+LT0KB+GAKa60HYiDZkyA44GP34FhN3j5ECtzxunxgjXjenJkJ9rL
juGSjoLVC/Y0JzphCUvQ4jrbWDQ81nfhOdhEG38HvGi39v7RsPfldj5gc4G9BulYm2b9fja/bO98
L7xkJ8mlENkmeCaFNnmKREiN636N65qJ9P/pqTjOG/yiN7mLdMV9H+9Wtg72zUl9NNxow7/5GLIz
vbXbLw+PEx51mMzEl8lR3P+3mjkuf0RY+bvFRGZ4lLDYYefE8uP12K1t6IIrmBCH7FScJqDJZ9/z
vegaXdO75PrA5/jWtIfFds96VvgNurMWPvZj91i8GR8zRrIgvpgvKT9aBF0lXWQBBqvO93xAX6H9
alKWJFoTKdQvvRE9x110jyMcbJL0HdNR5J6EHFuhmzf+g8eEHnpdsFZL0S4ynZicyBFHjkYAO11h
6RbxU1dZToQHZmLNa0hNrsrYkMSaok7uksx8o0u7EWgNkR5zZnFID2VUb5oqeu/D7kEonpSxvCow
x9MlpUOKPCtLHgYjOsqk26ZqxylReS2jM9lUn4ZYoZmT7baXdnMZnnyZSR7WeSpdVfUYyRmb2ait
enLgihGHcYYSRkLsQBg9ZTlmqDHdZfnYa757iqfAgerClEY81mn6PDIdzMHzBCZrWPSr1TkJPMUa
DmOHmx0uoWab77Sy8nRmVGkg0XlvZM1LTUaP1Vgx8/LZLAlHTISDLL1LWOznEhz5cVVM6Y+AvuHv
L/Ifxf7Xe0wGBo0UwdR4YPx3cxdVwPtKDgGEZUhk+KfGV/DuRHqI221B+045xCjIqdiwsqi4FBw2
A3KfttB2RstIuCbyJUEtSThxwnNvYFMk0zVT0JYMvbyaSvx30g/S5h6hh/1jFzK/80GWD08QGURk
qCfEFXw7mbS0TI0h64tjFkBzJmDIVJd1O4cOxeXaGMHAs00nHCpmIkbwsyZtuWLqOsfXQUcmODiy
8VhRYA8MXtT6VTKxZIpPYqLjCanJo1uQlakOdi5CGA3cLjRsQWpsHSawIm5l87EvPsYuurbZwHPF
WjB/V8hLR0A0xf6r5N+g+4gCqfQN22O1EclcaUZbT04cFFYkrdRLWaeQSQaXmezBijlZ1QYd6XTw
5WovIHALmcyRhk4RquXq2o/frOwpiLAHiZ6Rldk0j2YueyHNS0yga5xYxz4Zt000nqI5NVfVU5XP
dqz9i1ykfZcZLDdeRXoFHceSF/HNf1dNOgttluYtN54Q0Wz+MYgV5J/IHsJyJ8VkEvT5TrAM3sTu
1koqUSMmMzptlczBJSisTUR+9GA9T6qbiTc9vg/iTYke5WSbJeFJDRQndNNA38E5pRDC9J9vkcSP
aQwAdmaqSItmWzB6Zq3fiAI2weMhLut1nnuWAesTyqclIPoRy4vJ+I7g4IMehE7Z89r5kTOTYTFm
ndMo8bkV69OQkV0oDOFP0RrKfyzRP4EDiMyWRp6GaUDH074BB2IYCmrTGNmximpGK9gHUPkHnsEs
7R8v8vean0ey0O4oSpYsG3r3/z4SrVA6uQiK9JjPJwHZIJXceTAhY4VrOJkfJG++NL22V6dFoB8f
lUyDToJrmk984EDsd9EyRJ6yBVJ9ZpTxM5kEPOVgytAYI3trj5WB0rHiAE77XSAb179//v9VN8N/
Jx6OEQvsLv0bZ7Ez0thMWjlhdK5CUBxOKcF0phg4IhWMqneQP84weWLm61LvisHHErwhG56MWxUi
uqYFq+D/9RulxD9cpDKtOBlhDHPaNebR5wt8xJVtRHsCH65GNC18WpiijkXyj2v5Q0qAZb6oYui1
oFOWpnztW7/BRYU+1TktfHLkiAA8mdSbNOmIpz+l+KiTL58m+CB0/1pq2nfapyQvii9OMLB8Wonv
lnxFYpgTMdH+oRnQX4v+dZgcg9h34iCNxJ0T/OSa1GmD1NNEtPcYOQRi48SzcfaNWzL6zhwEO6gG
hZg5OWLAwQmDbg+NflUY+9lHTtjOJJklW1+H+q4xBuNMtrRjUS46HMmTQESkyFk8MHHNfH2V18f+
3Hm5W35ZIIWYydlXJgVHzJC8ckW+JpUaznQr3J/fO695kFbFbinvFrdAiE9rRD3raHVuPKw17/cQ
B17sLQPcw+/n6jiv0EvypXfXfT+7nysPQAQ3aQx5qQ/5CVeMMK+hfUcVfh73i3WdcTJxpYUZDwvc
xDyz3MNoWJcbqsSTvG1Xxg+stRyTH/OBSeeTtb54yZIs8ISN7bp1PN3GzdbEijpZDDOxUNtrcO4w
naMGrLH+VDbJTnUQa66sp/YMG+WYOcPr+0hT45QYIULqWzer+Z5Aupu385azsnzJX5arzKgF4Qcv
V+DCwqOkfKeA4y/8Sl/d7fUTvpWzOHOS3fgKb44LXYz++v1ntFsMg2Hz88/Fs3e5Lctf7HN8wIJP
+nXXxg0lxLrfh7hptxj5LV99vzLkH9+bz8q7M15dVz8SLAbxhis+qU530a7ij417UofcxZA4wzkU
szi+yfKt0hvluBesPhPsEbzF8pdbvNwX/EGvmIx+YuvNjw5tHtjiQBc4GHgjwcbQGC/lzFs8ldF/
r/AivfKY+ANcQGxXa9iH9vs9c94jLvLO/7BV1Tbvy2+nfDVlE2UuWwJ3i5+Ouel9S+PJCrvfS/77
nU/Cjwwcfqxzd3P7HT/w7eq65ae5+429dzF5fcWS+7yU/O8wQvbVSsLmFcn54T3Ywx1UDnlH6hIZ
cwOGXjEVT0h5UbH5IK/VY1ZpVNh2lrMz1gKS6wJuT67Ibym6g1qHVqe9NtWunohq02/qkOzKiWBv
wHyLNEh/gM3CHIBRmGy2dMWgiDIC2/48Ih4WX60vpJd44QGvPuYIxiI1oQluMqTkY8xNYbLkVwO0
NhADmahRjYA96ZCUFw1z4Rr4BV00Q+bLHL2hbaiNrbpoO3XK9/IDXsy6RAwnS6BXqgE9RKFb57lF
ojMyYg5gPmo+ytnAM0ea1/VcHFQcERqIlbxf8tMO6dHUf3Sl4sooVXp8eFQx3wwixFvAmtlTffqJ
0FoFqrGqAkwfpLtMYKmxz0qvkzmVFdQqIYutPdQyqV31trVcg4bJ+OiF8oh9wmqeDlPwYbXBPug1
169hgtbGMxtDJp3aHIF7CxkjJuwWgFkbk12Agh4iCpEA8SoRc0cV3OyAMIW+pXVoXt/73DOL56Uu
kNBpN2nr5pH80ANRpPyYeC/5djn88gfsuUPFCyyiy03lrmo4Ulf+udWm3RAj2hFpGwfBiyJpj6UN
OXHprcD0AMDacqOZc6bQvKYUr315Yp66ssr0GIaW7GEX5q/8wJFmYvrmMNO8qvUGwHVFt6PoJHY4
CUTMZ3LDxGUJViVrwi+fJWrZqtc8XdTdhSejEGHIYU0m9aQYq9IscBKR7D56lDJ6mUZ80KDHpQqE
gZmZqRJvy4YdDvUclL/KrQ10t7m48rVtDqGgUyBOwJsYTEcKaa6ZMGVwcKvhI9DOPdZTrYEXZhbd
pij9B6L0BT/+Pr9ZzqnFvcgy8W1D+fYNIrNqM2yzsvYPYU1THgx4hogQeQEGUSSLdmSRGGrIdoh3
nAKTuzbc0Xoxjd5Nozv2tmsZGwcTrlx/L8lQq4sZEhVdY/cq47Ly97KEoDDqpu8f1mQqLsGnp9JV
v9Ul0PCSJNQi/4BaOGuyrc4U0IrCjdh1dx85Te2TxJS5ftq9z7mwrXLQgwyHmbixqcc2dS2xPmBT
G4+S+SMtQpD7yJV0rqtqYW4TSTkMuoehz24cdWZ0S5iamDBk/dC12hY0CmPVljX/qInpOU8FT8R1
sWj3AolXhep/NGCupZIcBCN0Oo1Du+XAa0e3p0sb29S2Smk/QWVaUa4wwmATG4519tF0p0Vhh5YH
eO2U0KAa8TXMwP9FjFcYFKdt6chxTd0NbdfVYsNj1rSu2KqAcRy4XytxwuKQ/RPg0eKMK8yAkGWn
ItdWTdp1IzYbueZsKitlPYjGqpCxAIEnTbNSDAMZVkBdCYYr/rq+E3xc/4SdR8g83ID6nXmmzjCm
XKv1NmbraJ0SIMxrAi+Q4XJyQhaEgCqsaPx6/GNLk9YOj+2SavpKC5Xi5aJT+C5YpB+cBriGNfOy
Mjj7Y7uFtLgVtH4Xz81u6SLQBUXtZmqsltlEumMcsFJK001NWsQ4vogJAdfGGbgdPZX8ZOTLkoV2
Vm/rQHekCvSFAsucwXGR1lS20JBbbPZezsI2k4OS1W4cfZa+6HHPp55OZqEhiozjFY6LYl3q6WGo
Baby2HHk1WnCp4hIl5XUIouP5jvbNcaiiSN4ozK5maJt9N5y2YeUBqbfpBwUi9DTaLgpRFxLQ237
5g+/Ogd57czLvIRG8+/vxP8o1dE0oapE6wXMbXwv1RUGI72mBeYhm49SKDLibS5BzDEF4VLRh83C
XYpb6yS3jwm0cTUlxkpksCfFOK5UMxmkr6XAb2uuNP7ohJdJnzdN8hrLxccchg8p7Ghklw80xmTt
lm4EHoNM9TbOVBpEmtZm7gV1cfv7VWEb+eebbioyailiBBE1K996tR4eYKAIXFaVxC++inRuvgh+
uE4lMl2kzzISbjB7IcIf5Ew40Y+LmhTYBVTGhW4lKMpxiD9l5XXETaY9KoL+bCmkDDfjWq+qKyvW
S5L0KirND7w0CaH/YZi1nQAP67BrZZj0ISRCHwajFDIugKcqGuE5ybvnecLrt8juUTgdaqKHp/6h
Sji84v6UM5LHmgnfRobKP3pyW4f22OGsOr42gEcWjlGpcAnkC1QRu6KS96PXqDmKHYm3+FrJ21iO
d5KfvYZjhCkvEg7UJ8S7j55uHPoWteSAywg3PLM4V/tNFH+MylEYp00eqYBYzwiBMxr9CGORks8k
ZtIRJW1X1Sul3oVxSaYTH97EuZUEa6sfHMFQbiVCjXSAmS2D1qBiHWK4E7wITyNpQcvjbeTusbaA
W8ZgrZOtG0afPVwKVIW2mR4r/VWxPmOL+wibG6+gpCa/Dv57nVH8qAWRdtKmX/QoGfaR0YQwQj2Y
oWIb6vQWaZTBHJTRaFyjchcVs1v6GtZjO2GCmi0Ak4qK53NNAsfo39fYlxLt22FiGYq+wOYWwqkv
NO73xlAtYeC3mX4Q0oakxoe4h/ZevknaoYJ3JAOgRfmpgxXjz8E2OqWhh4aOci803yd5vFNIXCYR
llYz2U0HmgHJ2FLIRvYvFfVQshAgI9AWCrxkNjcLgboNfxkhmSvJYwVUY6inbvqk1hQLHJuJKE3x
I5OHZ2USXVrv5H3CDKkecsfHTYZYdAwrZkj9xb2gohMGHzZVj6VY5P79vvyPhplURZNBpfT/t+Yb
niSUST9XhqwdjAClZv5LkahGj5r0oJOEhFMaxE9f/ods8A91KGXIEj0I+3TBDhHhsx/89jCUPBrn
MSxILoGU2eXWOpbwLjMPohJ5WvMRZyfuWuwvQEHJ37Q7xj9MLf8H+op/Ahl6S+Iq/xC/XTfK+9yE
hc51j6dertz8Z2RZG8UPvXQKjtK0jYmb0tR9r0S2JGaenub2gthYomjLEwtc3iUUlnn6WEpnwWew
FN2GoTqoMLglIT/1LQnd8V5GASFp/9gwjT9BQLS+qPBkFjQVkrXsp7/dP00MYqmbFfXgR1CIZ/ye
22hlSsWls36ZyX5OKDatfBNd9bT2TEgEEf5qcNJP6JY2zLMIJYcTtpPqxJPhghXicxrfa0veCfHa
bPR7HPZXISip8/BfZ3Y3G7dZZBrPmW6hDiiybRfiD21izwxzA60EDAoFj4LbEB9ChkVVu7NixoI/
x/KnRCgEAF+GUxQbVLPHvoJK+jQ9R4AQYwL8RbXE7inDBS8a9nxv9tMzBJuUYNVBgYVMmS+99ULn
SmbomPljZDCftRWFM8rMnZkdZQignJHb/Pd348sC4r97BreZW0xgFnJe6/uxFA+j5EvZqB4Urbd1
SNKp+h5TQhRx6kKYk0Z/nwevA5QwzuCVjyqtbmKYfaI99ou3TvwG4rMqoNCaBly2ZUJ4KQmPLOf8
FhFgNnBDE8OLmFWHhI6Pc7xlsE5uuCmnjtZ+pDh/FeYPI/o022IjUov9/QK/OwOB+ikAliJGPIg6
Rc38hlx2foxrnBZah9kcsXXHaqxxpLrxTBKZyl8jnp1WUSGYJZWaFraxI8XcQPsjjy08V8L975/m
T2gbMqwMJV0kaZXZ5ndymZD4htopvnGIAp/BAeYHvnwPMiTBGOn0o2uA4xjvhQAfH3r3LJQPcEs2
cZ3vImwS7KxgIK90WIedmdgqKLrQhiqTHTHlMcV9GeeHhNW7mC4lg0Vk42vP0DuSQgroIAZpQCqR
EGRhYthOf5CNsosxpu8/TCgO5pTLLyTpc5Aaa2Va5i+1/xy6y8DYeFaf/BnWAZPLGccrzLc6kTx7
Xh+hsKMBBlFX/cNp5usN/8/SZPICKVBjCsAAhuf43x0AolWXSYalMKoSt61WejLaKb08WW1lN1X8
MXCeWbVbaTcoVtn4UJSPXfirLF5GHwApMlcLDjmGljPGE46LiissLzdBkH79YzFQw+qaoROMovmW
NPmLP0W0MUO7XiinYoFZWo+gAWykgGWCBDNplK1ZTLYeGC8V6Gur/x9p57XcNrZ13SdCFXK4RWIm
lajAG5Qly8g54+m/AXdfHMtd9l/199GRLJIiQRDY2HutOcdMtw0GqABdrSW8WGP/ZGXRfclnNNCk
1sXHMHrriS9Qub70EO2mYwSzNK2sPeRdT8PyY1AtrogP1WnRsDinWV1Y+kmy8n0b9BuwAYaVXqP+
SC8pLh6mhk+tEo8svP3ePFGPVqaPENnyWGXM+TOYrFVB/AgLneCB0ypZ2JhD1O/Tvt7POMoiljfp
ZDR/GUPk36a2fFAm0g3WeDLInq/d+iA3FSvHVX1sVFpRaDtTypbCQICDhptE6X0weA3DNYUBCcq0
Ob1MpMkW6Bnqc8nyNnZlymFNPdP0NexUO/W1uvnziSf9Vr1etxFjlqmIqqr/rkOn/LLkkaocQ/V1
Ck5RK3gigpNQQkqAMrDXWHkqF4WyRKjLW1UKqPKPvoLvtVre/rwt/7kpgMq4ILMh0NR+Pa6RlpbJ
1C7KEdAQ7QEnDP8fupe/l0GYcjDYYJCgas87/zLuZbFuML2qEDfVroLIR0pFZ5YxJaOUEgQcce6A
2rpalAclQ80wd2c84/6UYP4T8Im3xSFm3qs3RMRI2YYF7uM6U1tMwY3q0Y1K0f3zXvmPo4hS0zpL
W2dMGg2OX3eLJM55W+WtfEzGwikB6elj7lWKss8RmGWW+iajRi2YOSsaMxeyxagMqM1+UClLIi3O
CgoIkKvcJDkFheaGC1GrurxvhfJvx9I6b/p1YKIjrK7bymcICO9LVztR5S6bhFA5qvJ9isEsVS9C
idcOFZyQD8yKx02uidtZ/gyaYpMxv6sR+chZ8xAN5UHMJwqJ03OSqu6U/O1y9/u5yLZxeZGgQOB5
+op8Qv4/cZcpH1kG9yXqrs+i3kfthLKRCV2xEUn80Fi4LN3NqK5//gh/m7KtvHeiry3EepqM6erX
T1AsrVCUxk4+poU3WMixXKa+Agzk8f7PL/T7jP7LK62n2P9MDoNZN6pk4pV0agLqJwAphaomWCI9
9mrpbo5uKYq3/88X/XJGtdkg1bI0ysdR3I8cdWK+F4cTC9a6hvcLHFjbDfHfJmg/R4OvBxvzFyoh
ZJvSFv9i2lGUuDLKoJGPwWkkZTj6JtESMasf8Z5YLqHaUKFGwIJS3ixKO0LVnV4hr4zVXxYT65v7
uhlkU1gKdRnUel+Fh0FZTFLcFUDLa4fju8tPYnYVwr+8ys9r+m8vI6GotJDgUxT9MghoXRmoyZjJ
R6lzRqqXFVXxQMjcVrkqxnUIZlbp83XOtmoFFjdJzjUL/LzqfEYA9MckrWwE2FtyxBJcsamHWknu
dcgFO/VtNjeWlrPiz9yoYIKlffbgHuQ37DIubt+/XBX/Y+KpMyEBIMoIDGrsq0w2DdVoMgVNPNaU
Y2qs8AN9z4Q09Q0vG4UnqhawMCLrXEHEgtX3l6N1Pdm+7Ele3kI7q4LpYx316ymiZoFJg14Xjx3R
6nF0y8MOvZOfBmyNXttidylEFECGMwvLtqb6lASQgtX6b2fNb8oBaDTkyq0kF2xn4PZ+3Q5q21yf
enbDpM/ooNVt1LrtaFAFxpasfSD1j6Ua4XizwRMlxyXkIuIktTdGp4gdtY5VI93fP+8dbT2Ovu4d
1MTsGwlJMerTX7dKtfI5iBdDPGaBykml7Syz90cRDSkKsfZHhUBTEOSNtKQXA1J2VCPvR76g9qQ4
x82nAVkZUyYQk01BzVBBh5RKn7m1OqzmOz0BeZ4WsCCuC7j+xGoJS17iyzDK12jK4b1c1YYk3Eq/
BSHorq7on9RWuHRhxPgsubkwIH2bvBHJliGHlIrah7oU6MmJm0oksj0gylyeDVyClT+sQSG6RJk0
/8u15Gfz4bedpK/dfkCmIgWSX3dS2zOrmwdJPDKhunZpS8NP3Vb6KRoR7XWqlwfqIUfuuqAHjKLL
kOMZ66WDscB9mQjuKYc9aowr48abGo4f8dQcJQX3hdzS3Qu/K40G3bF/4kP3Of88yn5JK0NUUe/4
bF7BepzwUABTp++hTHdJWbwbmux1tB2WvHDLcLnG+eB1UswCPrsvtPibIb38+UD556L1dSfgB1p7
M6QRcij/uhNiafn3NK6kY0P9KCwOVbvPus3Q2xQfa/D6hS8jjqQzEhfbkG6nsRsyp1yVMYT2gOdx
c/3Qk79sssy0MxT5r9JrSEspvaUUI4tN3H4EuCz6TWVeq9kvwk2NOkubDlKzy4WjPrjAXdUIDaGB
H8RvgycR8R/R3iPA4fmhsp4lCgWtsmVWXeukdi3nxNjCaLKt/kRAY1FAM/DawKOlMb1mT9V3Ege2
Fpa+q3oXJU79al11CsQv8vdSdbv35SXqPXSd0NItYV8uTk7GVLCv1lg4xGEPSecJBCqam0y2Tfos
5WGUnwzrEi4Xk/gWMd3TlZ6lezX3sBOq0QmDSkhDsHjCYjcRi1F/iyrMfttI/dY0m6HZjMV7Bthd
o4Z9CCeHrxpoFjKQFsOdT0NCazZqtI2XjSR70raFnYnvR0/uGMMiBI7lNpAOA75tvGMVdulNOm9q
4XNQtpSIsozSOYnszjg8yYYnc7RJ7yWcIm2jUUmWpYMQHOI1AGw7TxuNz1GCnytv88TjPLNwQtET
O9UnpXmUBy8gJ5iVZ6fvk2JHf9WiY6O4vWAvvV+QZw92v0UQ5gbw4SXX+hb9EOnF5qG3FPtaQ6jv
0FC0r8Up8MBNIkl4Ud6ikBYw1wCn1ffaiDHBEZMLWQR86dZTYQKH9CTpUEtOCF2mfeGzl1RXsQ3t
GDd+xHPLL1B5egRX3VnqKM+6ynCiLAcOTlV3vWhPb3rgNay9rjKtrdEJlasc+3rst2CRkSpoNAGP
KDFj3VtMV3ySrpl2Xm2XDhdHhPTwjyjXmyQtLsCWIM4PJD4ylWwOFr2KXTBixHH08hhPToOEigzm
i+VTae7xVGr2OoZx4hY2Db1ePqS6w8Gn6fuJcOvUicz9umDv6PCQvWRDmorUnUSVDllt/NyWvhH5
RvwUDh71hj7YNokjFoAVUv74qVtAPtOh0vd8mWno9vPrOL+2ek2e4S2YXqPujs+HL2RcpQKXzWkR
UijtMQuhJ+0kTlPgkZifgajZukyBmrvgzC+OvLxgSLJYgMyHpKLv6mrESspoW9RjmB2L4lHEBCV4
ln6YySitHSt5DBr0WJ4cXJTMnp4rkjdGDbHUOSix8jzhCiOisCdfOsv2kbgTkC7nzY4pXIVqh7xf
Ul7xjGbykzk+jsp3cO1NsouWC4W0ideOAJ94fGX6AWmGxHgyufHbSC1zx+UhIWhi3Or4XxEwpFw6
4kPcHszwrTd9vBSS+QyQWzX9RDs3vVv0uGhmchZPi3FslPmT8jkQm34TNIcQrShKUyQA034Yto2w
bY3FbrWTOB1L6doYnpuUvkbl32ovcXduUG+QUvTnoff3CjAzB5bJBqRWevnMfn8deeV8KdGHduKx
DTiENM1vY8kDMoZLXxbQjIxcSlWBupVwo1uz/ovZgz7caum+ZdAaED+rBtrWpUEWc81DAqiibxUl
ilIL3TEwDqwXUimyWeQ5LFS6ZkO1JWAAa7L5qO6VAbNeQkZvBwap3Yht7BjhzezvUY1vmbxuDFPZ
Nmm66yo4CezmREfp0NUvZR8qtsqkJtEqDrYFlFd9CrqN0ii+FHN9YF4rLsBCRyog6V6RoJIb5gu8
eSdie4vBBNulvRVcQvvhc0qUzVRGx0iCMR+Q3lBRnNMS0Ng5uTuz8JfixH9MWw0JvDvlPXCH1HO+
zIyMoJ+ot03SUaajg3LcZqclOFAtv+p/jMbR6M4DbX0F+mqxWWgq5Id2mbwu+Pzzx/8fC591QzgA
KAiAm1a/TBwNaRjrMlvQHkXtLgTkI/ZE8dIJDAINQ3NsaxEYg+q+zRmrMCnFJzWZPdGCnpp8hoK8
T4S/bNJ/lCgM2WJCpKoyGGfxK/GzbSusLFMmHksdEf40Yg3DXViq9x1zgIiLz0KIOjJFvc/c2JR3
w3gbohPKJZNao9V8DlL7bCYaj8FDLzyoOf5mhJF/3nE/tbi/zlgMpCTY8DDQoNj9OmPp6eFZUS6z
4+rnmnJEMN2m4NrVyKGQik/hxJkbeZXECBffV0G6loS92AQoKJSUEGH+uC0j/kAAiZISVHKfjHeI
SnesrWMTbxSQoLYIsFMxbubJvqKhsbKmam12MPBflgCNCXN4PhBBv6IUgljUO16LdCwDtlyVyWMC
gSUsfrT5SW/MU+/O1lZHUZ8OboYrIh0i9MWn3qCIiL5zvG8GzpBcd0Oaq2mtPEwpFz12bwY9TsMO
kRvke7Y3pt1MkV+lQDtiBfZFBkokBIuE2fl5SZ7/vJf/ozpNQLXJ/JV6hyYpX90BYyppc1Ck0nGu
50vUowFD7KGmoR8zeF4xfFiSxci+jfaShJ96OwfeMBc7ZLQPsMBJEKI/4DRmuTfH7pwU2kOmt34G
jHxd9ja19CTNst9M8VPZlgerGb6PHQ35ur4Ta/O+LjDKx7mXaLdcPJQT3MXhLrVIbV8XKxWxSRby
piWJHyqxQOp0KutrgfOpRFDIAhs1HTJBGupxF5yD0HTjz4USctlRJw+ibW2+6E4hUOzPpGmfg1Pr
l/vEYG41ZgcMdx5rd0dNo1MwijaJVKA0nQBel7AqAQXDa+R8pzXND61ndoK42i8i7TWKE5boZXVq
8UpSev2e18FdJ3N1DGm1Oe1SXkM+tT584w3Lf1mF/jNN//WkMDFzmBoIkpWV/9Nx9j8VIwDM2TSF
JQTNKvX0a8jVombXGAxwxQy8eL7qkMF0Vps6B2e80iMkR6UbLqriJkRjoqzAp/SyDCSuVCKwtIMU
GftRoZMfG4cBEbvKsjpOUbgpTtKIp1WYkneTE3U4vM3hLtHzTQuFrGxk9rLIPEvb1yOT9vEpbJXv
SrxcWmJtWkxpaX/fG5rddPdDChlaHKi5Ftck5iTDPZKoM43OnaCYT1Nc+8tS3DWZcuipcmRUvUIS
uZYk3QnCQZLe+4lTLY32RmJ5SZ+S36TpC82J01iFfhiRCpveW5N8tBR7tJRtHd27ZQpGJdvlWEDG
EiM39pahe1mMxO/r2U76PZB0qigjfjQ1ovMj3qq13hrfr2VGQMk8Glo3aLRZe5KwafemuKvQ/6/j
tVWpft0JwKDWCfnM9WMAWh6ouqPM5kGd8OQvN7mCYFeM2NYx06xdUBWWxXLBR3NKEqJym13b7GY1
po+1k9I9giu+828RqpwU3DWF8cPMlC2Ml5UyBbJcYIiaBbBZlIRVmo/MGYhHExHCZAFi2sZuM/oS
iDChdRLBme7XY1RPsRQNYD8SCrhNET1VSG41msy5KTgjIpEM6xmMvxBZ9iVLdmVHKjFE9+y2JPNu
SRRfpQ5a5fFbzwcopjVjVoMmyeX0t2cLrulbSNHyZ3EqimEYmWS43Uba7ylcM2TVNTPN5aHBZPxC
yZfuXXafpZ9B/jrIh1U9sl46JgXUaFCSpTYehO4CRtAudA06bvqWw1IAia0Mt3KwzitXnVAsmY8O
YJxVB2eFYzwWgbMLrLP5rOUBW9tnnEKpL6LHTu4viz6f5JciD/yJQYnmb7XTAEYYClQyOKZ/HlDp
fzKf++0UVej1SWtfBLbwr/M9WHkNpbiBcsMpfC5/SJfGH950TzwLB4WYp9EZ8VPi8rEZM8hXIj35
WB3Ds3pvnqDFuyxBfKRM8oZ1rQ1v3sYw2bj5eXANHi8j+4+cVSG/Jjbpm8mfndwubXGfPOGrhzBR
cK5TrCFAqUd2b1MJ41e+FuInffHKDzL3+Eza1Ma2BuFgjWsGw8N3ef1iDtzzRCB8AmQCrPiwJ9st
zYnOjt7xI7J+JwknelbhI2KemmzGmZHcO2TRyBMYc/j+82VZJ4G5o5pJ06ASbcFYn4UDAj68Qiqf
ycs73DKsKciouWyUhVOHJxKFznpvRLEJcbSKhnd9Cf4w+8gqG+U5jzXwp4n/vj5vkqec3sVHmpQt
lQncAzdQjrD/0CsMKpZF6GG2wtmSojx3rc+UizN5fTzNJ71SeQBHgCzAhuKQkiIh21VmFw/Be/rK
DLYF7BjZwifXBTC08BWSHB6CPX5nYsxTkhLA1IRXSNlcBKzq+rK8OC9VITHNbdLHV2j2jOacM8KG
wafQLKRNbaAtV9j5W76bPxc7fC9QqWGR+7m1Tv7BdjV0hys7eAGipL9oz/1lfK9Ow/PyrL7zkmjR
cDuKNHqNffOBbXcLIMDkqHnrD6yZzsIRSuqD+GD8pan9uwyQ3ouCPJnlDJAEEkR/Pci1nj5x24Ti
cS7JmU0rQKmVX1ooTbriMafSHa9XJQ6XrJs2onUumdpyHdCY+qxs22xdxsfTKUTOqWvn8pQO6Vmb
G5imanyp0Nw2i/o9mCG2ktaVuXgBgOIvOzO/aeqbVMDwXCADLRIumwWWU42upNuxYNm3KosWJBhd
ef3zia3/XmvlLRNPxBs2ZQz+X2r6pPomaZ8n4jESfyjK5M4suduHGYzDIKJ9pBwviSVUut3SyDsB
gwKUMjcpRK8YxFPQfI6FvKc6x4mIUZeL3JTf9IbgyFqno8+Bh3ZqikN/HArPrEY3ZKU861sWgaH8
XawYq2oEE0Oya7J8l8RoGEn9y1QMlxmE9rWzIJXJXl1B2maHn/MgVHC48SWbc7ZOYi3x9YdYwy8e
93OBu0S3TnPDlFfa07XZzjC70vGT6wi1tj/vuP9ohrDjEK2gY1doAH1dAOtaRGV4EpZjsAyPKsTk
vIzdSo++iXl1EIrbOuHAr/HRifR0OxHZJldsXfYlFuuh9dn3GCwoWdC7BRdMSy6G2xkjpF2uuSLu
4ynz1PRWhPgsVM4U2OV137UsS/FKy+RQpPmpLP82zP8uOFpPgP95U1/qqSJAgUGWI5FMGtFj3eAN
HKKiuE0TEGsC4cajb4gvIYd4ih/Ypgi0tktQ8svAax5MNpTTN+hQhSfhpdJlRiDrcxyM/ToDLYv5
GCclAQgME3dD37n1LBx/pLJ61jrzkk29q8eQtSS/MLTdnz8u6feOC+8MrDz+vNVlqHzxC+cS3ovU
UJZjo9GzGK7ROMO+pA6eoMZmllML22S8ttFyS2NPBSxd7Ye/9n/Xi+SXiygbQf8cxbgk69aXHqw1
1ItcyetGYFnMZ6+vrHtzSt5kDX0numOCrcFE5cGP0pzI9mvNN0N7y7h4YCX+y0JUXUsFX7ZFhWr2
8wC2kHN/OfHVsRiULsinI57aCB19QHbgoJ6GJDh0xuSGIXZlnEKV+WnM8JFY7XDBixDZzpY94NRJ
xhvpC7SrsOKCboWsFIFQCra9pV0BXIUqddla9GrmQgqZtwpD4/D5YjIL1JfMA1VeyJ4o5Y/IZ0rE
pkbpKiViu1JkrdqAOEvP4zt4IEsV3D8fCgxv/zHoob1QcHxoFipQ40v7LakzKc8VKjxRAf+AhNBp
sJAqo0qaap2Za86FrrNytHLKa8Gaz8kF8daHrzEi9m0ocmmz+u89M/sR7LcboOStZh38FdhD8bOO
zesgPcuIMMwkhRveeMnEhC6yaf4/oFdSo+eo2klcRgbcLLLy2gKC1sRyo4Qt4yV02XlwlehJHFjC
v4qIUbUl23FlDXIosBzHXjCpkO8e1q+gu4g9dUf2mdIs5NgJyrEuMoeu97jMzGqHq5GIFOHj5yHj
qEu7FpGdDO5vcK3YdDRljab7pG8bmi9V8SSToNiwTi1HxNY9y8Yc9ZQRQdhXowetuJ+q1zUDisgc
7MHMaD4ao/EQn1xC3MK+77vvp/U70wCbH/6Frxu3cMONnzjHMDWeLqXtz55/4gEn/8RNJ587119c
/1ba3ObzCL5cvzyvN0J0+mYyD4KlpdunE4/89z8/ZkyMbX73ZZKHdrf1GbiP8MNj9J0nKs/cwtN3
u/VZa/t04z829HSz7BNf66184zE3n8278ev6cH7C2raz7/xUZN7KyecdAPYItzzJ7Enu6YZq27mt
XBB4HKfF5WUvVInXV+D+9aUgbPACvFF6PbbEs/P3Ei9U23xx/+xdToK9bgxwG/s9ci7sunde7N1n
Qy4XP3J8X7L9Ha/NPb6Pt/bdf9/xrye+4X71ny5+a/OHt4t/w/xa25f31l4ffhHsy/oiXM6d9d+R
c3u/cQtby28y4JOfP24///J9fXiNL1Li4+IWfrvJ62bzN7L3zj2tfVP4DE/8W3X+fX7Lv4H+A3Vy
0Z1Tvn1SXP+dO9MDLmDmdzwdccp8Xz25bNTlXXEvfurh513vxSjs4A7Gs3vxVxss74MH+bsLt6xv
jTe4/pvQSnbAzn968n/evnvC5/n0tMPRuds9rf/D3MnesLl7/b5bby8dH3Pojj9bbH5gH97xe+iV
zg6L6Pp3PGSyuW3h7tWrymO588nn7tVqW36uplRuKp1wv1pUcdfuNqXzxO2J+9P8+s9fPfCH618/
/Pt8q7t294SvdX1dnKe7h91g+w+rMXWysc4OW7TkPOZpfU1egW3nF56EJ+CXf/6Br9XGTstN9sZ2
bP7z+b/cl9+EBKLq+Ckm7xG9rGSevFlu3U+D0qE4h5sZ62BFNTOkBrdMIOU+Fe1eECeniu7zhYTi
IdnWC9WNKtgB8Wx/RIpIOa7c9ckd1MgHHVelRQm0m0dapOWmkgNbpyAQLm/TnO3xifmR9DHm1lac
RD+tyHePKQqwDhPS05x4Q/aZGeH9MnJUIEoW65ts3FGZbsvgWqwN82kwz4n2DcgA3Sm1c8Mo34dN
fCxi8dR18jWfxAuNf2eQNgHe0EEVDmJNKUJ7Scw3Kwr9LGJtBjzFtbofi9ZTYsaeSvPdzA/imqpC
VogxfozEpckzuOhBtjYW8VKZKrwOKGVbtaDqyh1dqNK29OtG9aL5oVFBzSK8cBNF3YZG9xZrwJ2q
rjsEpnqZKgXwBw2GSXHCqEsdI4heDA3oy+Moi1uLYneBPHldLlE8YPUYbUvNXUzECDOGOjk5Agu1
uRxBbQJuJRlXcSZYABYeXkBWWcFOjRGCBeSDJETU5xNWehkJXUsPWxe3cV1nlD9IspHkS1pfzLxg
HbGl4ETWhOoLeYWhGL4bwa8PIAMPTewrhvmDCzCXANZaCaSpki6jRBhWzhWg7vPtQLqeGS7HWZfd
GDUtQWauljcXw4JYNnXnSGoIIGF1EsW+Zb738etKZSzmCLXK8hhm431gyt6Y44hVB7/icoRwtVJv
S3vEJoJtBDdAm5LW2DgaHznIhLc2be+qVTMBFlsrRZZ0NERn9OewIJuRjBaJBJdytyjducMj3RYf
xfy86/lgSmneKhaRDAZUx4YkA5Jh0zi8DrDkWsHRATLO+n2EjngsIedCEsYJlzbhfuZaamCMjhLh
rpKCjV4Z27oE5rw29EeIwHVMWdVPovcgrPx0qh/DZeRiPV5KU/kuC3TYu/KYHia82DML/4ouskw2
YMunQvHtiDfHzmr2JEdgoRuOGTynBDaHNJiT+TMDiqtPp2VkRvA9VCyvpCYxFJWX32YZ8slASZ8j
dOnOUyS8F0p1IjMIz3bgpSI5vQ1AHtbIIxpcKd8EIfbfAO0e8+xhtEta1ooY7Fopc3W4QwR5rDP1
JjpTdPyAC+8XF8GocWXH+bNA3WnWJNJm1jMqP+vl+1wLtpgpu1AmvcRAAdCW80G2+leN6BaVw5yZ
vR7D60IfgOXvRRgpNY6ISwykWfFabYHRMftSvcAGuap9DfI1uEu6mJ8Ada2L2JkODvFTs5yGfW8x
1Sc+XTIey9gkLf21kqkNUKpQmLoISucHcfGtpOyoBS+KBnIpCpBJA7LQUQFICoEn6rYDG76Y6Opx
FHLT6u8cqg/J5Lp/1+ffyA4ibcwDxvQ29POTlj5CiURuCmuzl04VrPheqcHoUjdeouvSAZKhkA2N
15kKaxtr7KMqyY+xIh6CgARsihySObtAX12z7PGdkWWgcerH1UM46n5qIPNeDE+Cg8O6Xkxp6Jen
xutpxSVt5XaRsdFpgltKxlK1fpywxwZEH4otMZ9NMmyWZOTgEURqVAp4GGKpE9mPp/lVNTqcSDSM
ZUK45fqipMQy1met/szr8cEIqN50cf3QKPotB07GeTuArxCsLef6vQkYTV8iV1mHuNI4L8OHiENe
1K/z9GJWACzBxCny2vsI/SS4K2dqTxST4AqNUwRnkCpeGxxqVnF5CuLOFB0h6i9BdKcrrU8PaQwi
yupIwrBhxM4I6Uh2J/KdkB0oYXwqGzTl6Q9VquxemuxJJoE3qY+kTCDcv0l6uRmkU7uGYehQxVR7
sQyvAjWtsCNZJyyUpdPgOV4hj8G9UjyCz3kexRgDc+OjcdqN00tIR18XLEeZYn8Wm2OQt5johm3G
NbCQbvNIYZ3LD4DVOpSPGsEhVQSExBpPuowmkgGZ1mliFadYFmxVfc2W15UfoGAsVvN93Z5DmsxC
2iKStaV2X5XXiEtsXT8rPZVmkT7DgOtoSlzNwCtm9JyTdzMyCkMgkGNePL2qNk11Rfez1N3FrGsc
DS9csS5ma+3xdTvZPkw5Rzt5m+Hjn5OBEOUYzKyy1eLQjaTnHl6ZUJlOxGlFM/DSoxyiVg50wDgq
PVq3SPLbmeNQwOE1Dyxjv5V4tAOBAyYMPVntziaVfBk2rqTUl0mu3MHKLyKoqrFaZTjiWVQlmrFw
nkf1HEW9o/E0ZUmtvHwJX+DGzOLsZgbtFkBwHdKXMPZk6nxC0u6iCkoelcpMoziHeRLoamW0kA/r
syTAC6HrhBff7zp0LawKzbAkk+TUhwxUmvUkjiNQscouVXUjWx9JCgoOXY8k3mpqZtypI9IIlKOm
92/KoSIQpWEOImX1Lo8Vz4xjXxvVp6opnIHbK4CwIrLaOn/OFI8oNnpoD+hT0GkAF0eppVuuGdWe
EEuPqzh9zDHtoifK6cHpJjaxCgh59KxP+B+SGffhvDOsyIlxGy+5vMHZrkeNSyKcK+T1vZh815Pv
TUgHCeDsFLi9OH5UM1fIRXZDihtdaqFVoG5ludB2KJjKSKZAYiYC1zDAFC1UPSnxhUjajA2TFZ0S
NLko9BmWmgF1knDVssKs4ANQjyWlwQUD6oJuc5S+4VBgxVZR7CVtKCi+jfFAWAwm72Eml2V2FMgf
OqVFhXmIDO6iL6GEKq9qdq1wkId4sAPaFG0UborqhxnEbp8qbqcPTkXNF8YrEahebeya6sEQSgQ8
Cijz9yXPCUf7GFXKv2S2aPO9yYmSc7quFGfcS+t8Rji0XQRJKvd0bV9ld6qSH+o63SXtsM/xaihw
8AmklAwvRFhWP3CgIn0Pd4NGrlpmQWNXH/uarKE2BOldE/+gSNsx7XHlQdWQxNHrIzBzcuVHHQ5t
mWy+tNmzblYCOlRp4jZ0pmsIGTANoYPJeKeM8E42w42YPKXKzJGPPKQuZNyVSEEZf+Po1AjhGUzx
XpSzx5r2T5hDOq8SL0roIGC5zIdgNynjFbw5h4rpEyX6ACRk1GF9F99mLLsTVRIJiH+mfzeleIvN
Klq3GXYWkuODRPVer31Dkp2BFkZYD/wdjHk4D5o1wC+R7KmR7g10q7kkuTr9rQF61SI+UYVx1jlY
FxPuEpxiGLlCewvTpym4ZUHqdHKwT4LgukBomHqKDMYpzwx3nI4/1+sMahXZIYDUpiV9MEBDVK36
QxMFuPyWgp5vN3OepxmS2WDbrgkizJ+khgyNZTgtDUXLsQKxofvzQEQCEkklznnnLPLztZygXpb0
2axci15DXSFsTNutKT6W2UOltBjNBN8co32vx6dGwnscGpswMeB5Dw4JhYgC6EXWsjvm0sWqDfyI
DX9T2Imefodh4I0pmoYuv2vRaOQy+7cTX2PQtwGNnPVgX0TVLgDWM5Oq1cVZL+t5U9AhJCdME32d
83lRmk0ozaeCsmLepltRebTmdle2N5VyE3Iv5TGu6dWyRZrIkQNvI71luURPBfs086Ik6e8LaOYE
TTo8YJRKN40N0pKUYweAtgHTNxgvYsyElxbWkggsShCZqj9Seqjw+zVvqJJHbbipw70SvDRVd5+3
rrJcOku69AtTzuXD1DifMTbnnVMwzcK2t7doqCgMmNiwdxkbV6WyUxXZoepR06KeHFr50HLUCORT
RuwDUThNE7MyDQbaVG5kIDKhxQkuznjiyJEiKKqa4FFDZzQqEKRGsEeK70Q0UaeRAQdUcncrGrTK
dbWNLZ1kFqoFZNgMotsTlbYslUP+D8l625YxvdVEb+xpBDUFfjGOQoIuJDqY61IxJKXL6sTTOnMM
mCSkWXnIhcglh9SdKuGorJdHhcTneQWbPyecC2qTHAukjpqsA5WMNob6fTJ3mL0hIs8H6I6OLqA/
bEo/XvcT67lEtO5CXXCBD7oThv4Q4gayMtKmgIETlicvYHeWeN8HRwtzMTWq4oZC40qF7KGpobL0
GpVFBn41G08Dw46Y0dDLYXVyLLatdlvXQBMEAd4hlbpvFfUkIoiqb3V5DBGS0K890xXJpmeSu6z+
eRnOeX9SO4EyqYwQKzGOOaGK0BqSx6nDnVZQyZXlTWwxGxebnBpQVB1ADkT5uc1vZGOOC1LUTdAK
oFNBZUTFPSla7rSwkEhYSY0+1lvCv7Y5+GhZBgyKTljtUAIVRynV9pOibPS4d5r8KPaiExUqc/IS
1WEE+OPZsogcZGXQNO2ZMUeagw+B9XLfSFyS6UTUIsRkhIH9uO9y5rtp4Ad0KHDoed0A6CuyXCGq
/TL+zFrz3M2fPcaydsSPnvAMBJVG0Pfnws/+j7Dz2o0cC8z0ExFgDrdVxVQ5KbRuiFZizplPvx/b
WMBrG17MtGakllQkizzhj7nhdgv3f0r079qJEdc+kSXclwlbX0ZlQu9GJpS8wzo9Fn5YF5sfrRjZ
xrx2xVUtZHiifNuG4S7ulhuRKdvWhPcuj1NpBxRoaeWuFbWzGJ7Zw/jkAYh7mrV3Q5bvid5/1xJy
gIr8HA3tjaWBZ3LrGsuHRGVgGnZOmRy1/oj9we0JQBIJR6wMfJZRsesCgmk0k0KfireCMPsqXa/f
Rsf6J31E9V2bk385LX3V/wnKjtybepuO7zkSMiv5quXeiYeDNM5eDiI7IO9F4TMqr2voYH5aIDhA
KsIydyzrraqQOjF0hdYr8U0rStCW4Q05dQKWLFosFeDKg59c5zmCRzMAVWbU3LFQbKW7UT0mAq+g
37IR6LcFWy/kXR+j6+a9eYRIXrgRRtPLWMJUbHi01oDs7uyOZcwK3Bu3WCN2WVofQOAthjVBZFhn
FxCMkZ1NMYZ6woird5EyFriLLcZjUqunidzO12L0FTQGg6jYCcPbjBSl0tsXtSXvSlKd5I6Kkkf6
x/gGF/irfFkPBAH6Cw48+N8PQ05eeIgPMW94DA6Rk+SF2NgQk11XknbSS3tJhE4PZMeYDQcFpSuO
g+0tDfG8bFyUiNqakehMS2HfxnGfFzTBFROmNboDsTymWvEwtK6UM+9JvV2Ek59FZO8xjxLfQA4w
0TwLoiCsvbYk+EHMrpOiRMIxvLYN7W6lMAqPwHZTXecRdTuLVDPD1CfUNBg1jQnKR4ddpNVyKGvx
a6FrEO47OhQJ91FHK5fqLPCYrUUFIVOQAXEXIy8Y5zTbGgPIkRI/Qms5q20lbHSJk0mwfQrybVx0
PysLd2qsXSfNv/1keU0PSCd397gjOrIjTKijsmXKDtZQXsRY9SbkpT3bSy1p9ksMXUSdt2UhklJ2
adtAyuBvRqoEtpCyEioW2ZsPmdJ4ItnnupFsLVbsuiKgxm+ezXROdfmUqWgR5XZf1gENDH1ynokR
ybX3yvg7g+H1OXGg/abU6a1tTHqriXXpUWyUr/1Al2bKSu815S3v9/HMKCi9ZpCZ1HUYcuP16AiE
COn6QLFPh/k4dkylu8/Dl4UsIqnFbbMUr8XgV3X6zCzlZkUyEUZIOgj+QEi3pEiG2ImF6ZsxDdsQ
5lQ0n4t1CmYvkH3dYEdQfMM8nyZRxh1Le8pgiqQMki8hP0b9vWgvxUTrkomISGl9cQTiKwv9pjZk
5iSrEBtvYije+iJzwC4Co6Zbbxf+BhPHZAhvxsDqVI/sWZRgQ3kuBGfEzqBb3XEIKnvglRUgU1Om
fpD5Tl/zuVSAQkHwp2i6kMlf9QG10esw/AH19650bIhnJnNDR54VEcNWedIjFrRNpUweDPa8Hci+
2HTdyN26UYxVapBv6+FHxuAfacONJnR0HtL4oM2HxKDhmTbMmVb0/N9Jsv/BxGn+PxTZf6EHRy1d
FMJMR5btPME3XIV6/RFP+jZPX0phl2ofxB39768p/3cbI55YBEYGsakIjaT/QsvN1gCI3ShsqQd9
V0EvrXgh7Tt/BcK/645SCIvebuQ0AzjXchxRhcTEegA1jUW5pwt1M1GpoJh2hRqGXZUp4IcYpt24
MpIKiV4X8/93zNJ/y6HGx6tjUiOiQ0KL/l+NhH0qk04e9/1RbD6TbkVTLuXky8uLlHvrhk9CkWTk
uB1R9P7vl+t/cM2bpK8YvOgaNEt+FQzvf1JNRoSDJGEadJSXrP0ZRK1l7Ag0r1z+Srg10pI6lIUG
odrRxEvJwC3AJMsleNb/zxiK1+q/s8lkCFgiqdAiyuZ/9Pt/OpZ5LtWlSrrlCKt8KVOSwE1zn9dX
QwfJwhc2FcItaIZD2GfPRlBfhEs5/k3k7pFnI4hE6vQFgUfWuJViVHoCNqnQ5q4vtK8GbSR3I/ad
1C+n6KqIyelUV4c++SVQIqP+WO57CmPrLQi5GfU0/SDGMFdv2j9vYAJRWe5qjRgBLlNH4mLYjmfB
9MrhomnYDoS/Yy18lIBCsvVaTAp2cW1jzWx5x6Tbdc1TNh80qRJE4opVthXM1X1Y3DMEXQLw8FIK
XrBGbApj7glyBHEy2UOzjpnIWZp8Osgje9QkHm2duqCBhFGavcfQesjmVdGEU7WtZ7+SSIEbDo21
T5H6hChakB+Bl5M+lP8h+FtvbwhbD7hTvExS9j3DaVDHnh5P10ocv8OEkED1Tk+7Uq6GyHkrCQMx
KfvVlBsG895cPtY6t6IBHDAfLB33MS4fqZgO2sDml+6FTMczMMGWXHX10CritpLDxzLVfpKEJ13r
7fxv1nEEk3lo+ne5+yu2zVaM32KCL6gKezQopgflF93jX/LPDlkrI6dGLgjdE03sLscXXS+8xUpd
Pf3RzL/cJtKLwU7kqDFpzEhQB45ERUGzbUYoDon3RgAPlJ8LXLZOnHUCAtUBSqniC6Hp20rEXy2f
0vw77o5yQ5UaoqJTCy62igDVd8X6ynkTKyHfrflX5kiedI32w3zXafxgW6RgVBqM7whrdiFj/9dT
IreGY6qzqhzfuuWaGu01Tlpy1cAAqodAvELJjKEqoF8tfQaJp4QHMpfH4EAcyJw9lxZdXEdZtPrV
M3wDZzBguBETfzK9S0RYj+zWIil+KwZuMWEvCoqbxcVLTAObQQRntRacMIpxa6m55LZYYZJmxrRF
HsaCHzC3XIQ53hAk7/SSHRqVaR9tlYGs/mREpSOm3Rr9mjexJxRFsi2l+IDkZFvkgE8ldpc3YWVg
IIGM9VFbrh1JhonoaXpjq5OXWX6PHhzyZiw7D6nRWRCvqgU0FRR+3n0JxPLMzXmiwamuPkmd3A6l
r/SPZtJ2Ao+BNhHaohNPlSIcioK9FFt2wZKvIEkBUDqvJ7btmXLqu+a9W6CXhPAajwD/dDDKCH0N
TE0Z4IVe4b8EBtdMom712g+bYwZ4r6uGIy9/EZuKp3qGN+V5jgbSIcEWTabv4WsuvuuY6pGAnXx+
VlqYTBPJJ5loa2L4oN9J3bANvHINMEbA7Vu90gEAPH4Lo/TBLn/HbnszIbzIA5TzAtkyiP/kGUu9
4CYRBF9ZekWADhOIWIHiq6H0fgd4HwOd/ogqZiDBxiD9J+gZkovSDoGORkRTcumP7PmFGRvTYSCB
pdV7zpEg6BHurB+wgSIL7c+dNj5bDWIGAD8qsQRG+8i8x8otMmMCWKTXnCwksyJmWv4BYsa/vZEo
Oc5gkiRr30fNJrfI/Hpr6pcIq/0y+mP6WO9fMURe3f01IUy0siZo9bEMkU1x+wpnjUa+ScoXswj8
SFJPcpm/o1lmPAZQJVtf0m+D3P7mUnyUrZreTO5nNqB53Np59dTyn4adZJxfOcSCRaCuiL+N9QXH
bM2/pnxq4As0I92l9J5PwV4zUzdvli2d7PuKcqOQYOOZxTQ5IS4EGGodPIjzlhp5HHN8+h0Qo6iS
adXm5iNOYq9S8faMk5cKSLkWODWhPpRWjIs3JGgEP0eYgBz0nC5ys5zyGI2yuW3Qrg0XH9gsjU2e
yEhyiSygy5Gslz+xUromw5k52yn7eHJNDmapHYrgr2RirVE8GADZhG54Vjo1RgORg646jjxYI00R
2NPwqgvRy5QLPtTVPg5o8hCBmwt3JMQNOxmZ72zHYVIWUJ5CXby0XFPJXD0/VwR1TsGAMwW1Pql8
JA+x2cJauBCZGrulnp2kloqFxJ+ML9JMNgnudJHMpSH1qV8SSfKipIyV4n2YlcPUvDdj7LYhApTs
LatjXw00JwbqGPKnNiYH8gNP04p2dQcEaDxlDKmVPSuz3cx3fB4EyKZuFDDHjaQjApYa8r1t1/mZ
VKzQF6sXa+DB5il6L+ZzAU8oASvHJXIIgxrfJHaG/EWmM5WInW2bSAdVC+9LszhDVH+Gpn0ZFzeo
WjBWTLlYg4AIJjqWt5VivaE03RKh+ioRsClA9RWSKyjxVgd47GT1qA2Okjzm9EoN54dWvjVkZlay
t6m6adfU7LbYHzQJBzRfhgCFtsD8WzOvhKRhirw1RRwe2SagQw7WiLhHDmxj1qcOJOX0p7d+p+ZN
17DQxedGjxA61S9sP68kS7nKwGM/m3bDb9W0F7nqXJO0nky4RCH6dQnOF731WJ4T4qClAYKgRuvL
N2ej6hbdeACtOMHHHtv0GkCkN8GzjyDhpnzXpvl+wXZeV8dB3ktF4uqDrRaBowNyKF1ny0CwRU5L
akPc+EAWINVT69Yhi1GoM8DheueF9YkMrOAsseTJpmxvVgAKqRum3ITB+GrEiWdE0c4EfMksXD4U
RM0d736NTwFlQHvuVO0E/hnQMkncEy28nxU9Oxe1uo9Vdxlrr+3eJwnGKqQO9t5lcF3ZclzY8ExQ
Wn30lMEqZFKBgyBgdaK7cTdfcvbixVmV/HUjmAy23J+Z60Nl2pZw3gE28ks2/oGdE4tXZqJkeis7
mEZy7sK+cuTVpw+4UwMlbrQ3MTlHTbQNwg6BMtYBUrxGkcB2i2j9yplUb06+9OxTtkJMQviT59sY
nRKm9x7MX2jdQLmaPc5asCklLvxBXvZtmLKbJva/RgigTOluJrsMfMGIyYKHSaPKcddYB2LQrvHQ
HMsi21fW/CSNN8wclagMvX1DqD53RJ8jVk80rKjsmHUiuMHlDY10pu4ytQCm5aNCPslQPwBIKNWv
kMFV9A8jO8QQy0sr39PnPDD9aM5cW4gXxC30HfoQCpEj0Y6ixEkF3W7gxkvhK48phxsZPdHvpfUx
jxS/odxQ1IL9RAONDu+v6BeD5DxyRTijmWtOIQYCgQVvrrDJcsYnmLchjo5k/KJc7sGE0fC3hKAq
8KYpS3DuFp2SggydJnqUHlN92Ni6/CNWH6kwHUShOQtc2j7yQ0wLokxyUXE1w69QfJcNvESc7PxH
jtUfsH2P8+oUEhRAKQFq0+2i0548KChENRI75qM8whIuH/DM3GfDcjLlb6FD8m7ozDDvYjQ59Vic
c3UGT6TIQ/HpzKXi8u8AvaI+kJuSPo+9HEGR4EZEwY8Ji3O1fCmB4ipRfZMKr8/E38gSj9pYU95M
ihhB9Ny3cxyfGCDsojtZXLtxQVfxuixncWQhwFq0YNjMtVOi/8DkSe27SKCfmWdeHcSXbrym5gXi
byV9WITm+mlBDwDdQ0ubcQnHT1IYJZ4jE/EzW5iBVqJOx3ZuvM2g1VF4SOTXLLwijMZ/jOaSNMzi
ZVL98qNIIlud1X1WEjFh0RcKau4tc++EKTTr6CTIvzIWa2QtH4ZJe5gmsF2Ndnbl+th+KdYLJsQs
tIVqPKSh6BEoWmtvdOVlcnicsCQMaOrlENIKbLRSPkooww5+aCSE0ayMXQNkmDGJhgTMm4T4LfG2
lOnrm3ZT+b4YxjZmJR537wolwwFtAlH0mxrfSfhex8XpWBIDkmavTQl7Buy01AQvVGzfVgtIwRbn
ewjx5CTA5ZwMwNA1b6mwIFnFMA6CdewtqqUIf2ROxJi2spEvMxsl4yA3BBqa0ra3iDlgDTEA5qom
sQgLPJY2vBT5bxdYTGfFsxcpz0p/lciEC46bfYz7IJ7eZOk3zRN2V8eMZVozfJrh36mFWZ0uacwq
NnczpuwJ7kodSP5hJ0GRdFU5TYznoDll5ffE/VVmw7EF+A7jgyEk6J5ZtIaQunSnQlytNb9t7sZZ
sUkJoxlT0EKh9y3FWe+EObsgEWbOB2mDq/OEmGo/rYUAkG1Cas5KVjjDwtso2aPwhy4W2F20vG9F
T6ufLWeUmbEeatyerrB5tPYrTg1yQrAARixWbfqAdsVUxreMtJFFmg8WQWjGdza0hLhI7mCRhzzc
YxHYHrBRtTwkF5iP92WcE7SzNwV1l/fUxDbKt6EjmopZZ+jjSRLQ8N2g9HegmptqU6S0UY/JH5ZB
ZPNMe4JqHlgHKDzVveVHk1sv16AitAGBbjttqpk7oUocM2XdvsqVNJaHakk9eYZJuGIdmyFhnqDw
GwJsW1Y+rQXCjgglgQmZkYz3CAyFZfk2Us/UisM/W2LV32kP97RWYQaYthBTGyR9V1mDNRHC0yhm
rlm9NMJxXs9XeRms5ntaHU3kDeQYwzDp9i9D3B/1RPT1srzWUsrsj3pvPca8rq7xWjlVVWRYzzsa
pA4C4bz9RO08sRkjBtlsIPlWjVCozdJJURNvinfF+D7o3c5qK289obhrXy0tufQaOWFDv6MS2iBa
O48DB7rDrotqH45/GHT1bGuJIWHUBoPtO36dU1P+tBPG6Ql3WCC9tTlgqIAbtbN7bs2auZ+X35k9
ARqosywQAa38EpCKQxq3AIUBR14xPSo80KZdtw/DqrfrMFROX0VpbBKBdgA1R0YJUqVFV9GkA1NU
jtJMzoiRv+iaHLP9bD4q1jgZT3JSseywFq9YQvLvP4QOnBYruhbtS5wdIUhLP5MvqzEYKqU/LOAl
xLAN8VOW6C0gVr8J9GPUAcAkCKIXAh2H7qGXfF0PKDqm2yKcbGnoXKvtMKpvEfjtqtD80zRHCx7B
lBOEKMTv5tcF53XYF/vvvDJcaQTxXkX7xA6abOMUEDd1WO6CNP9JNNzAkvqwku5mdZ99YH60ev4i
pKaxCbUGLQr7GmtONhaocFfnZ9OkyiA3LmWZuXopv6lGcEAAr1kS7NJwHa35jOV7s5ik0hqsNngt
KQNpJ5W7IWVbmCMnmRMvEej0pP+Wdb0hURYR/4mBSKRkQSCI4ksM9jhfICN4YwJwnhGPwJjiJc4c
bJgeQ7StMdqGhozgliV8a+znlPXcnIqkZrR+0xt3xSBdZmTwCll9xnur6uyZIhFda9nvxXvZClxT
E8Dh5XNoqe4Y4AHs9Rd10veB0XhTT/sE2Q05Y3869tj87dhIgLfpXqXBs12+de6hBpAmrQbHatCE
kjkiRsPNjI9NbHg0nLyK83QiEWhS9gKVCuImJYYnBV2AVdwZa++KmmTkPeo2JbAXSzyhuaC2wZp2
KaWhkcWyIdP2i44fZN6IQe7BZRftBx/HjtSX17ns0WVkOJBxbSoC7q7Rb2aFOvTo3c77BFd+e5aj
BbwKiyQ7nG3d7jKaGSY9d+6iXu6liTVBMNrDIh5zc3EXWdsKBqhNV2LEl7mg87resIYUVhRrd3NU
TEgty7i0YvGbdpSlMVmpj1BCF6AhlkBPsWqvwRJntxe/yREZoEywhHhJRpgLKSHyDBZlTS68NNQO
/eO0AeXwnMTZyZhE9XdJovInt7XoJnU6tRVPoeFJGT6tNnCgK3AhdxsydHBulnutuxeBeU3Fzjfk
9xICcWA0jq1LYhqOVHwFqKbGxHRxQ/vx1zhdR2ltTs1y1L6vzRy7SvdOvG2RWx6tsYKJfEuf/Ik4
MCncK6a1m3NS9oO9Xi88brAgOUAOewzZL8SDKoR2q9OxE79LwkkeSnsuQq9AEBBFDB8RIr9MdvQy
c6RZPYix+FTx4FPfraTnvk/9Cot4mlk8mI9gBd8E7GsAdjKj1xAlrtksrs7ANfopEsEVyZiL/jAX
JmK8AY53vMaitbW+ZwM+30wh/r/G4lud2FJIiPMtSnS6EAW2actoXVp6EJeQQFV+vEYFr6x959Jp
Tic8asSnGun7yHp9ID3dgofTVOmpJjQOJ3/ncfSKDtRZ7ncawxo6SIPGvqxBnr4OEzJeYhVxhKJz
DiOBKuNtdYF3GY001ZoA9SarWw0AYtOcFnUmeOjbXG46nvouVM7FPDA6LLu00ACTgRsBWt/n1b0/
yPiIMU8SMlTQYWws6zMt3Qa8xqIBkWjdSecnKokyvK0WSbRrs2rnOITMINuO7W9+S8HpIEok3yCt
yZSdGV1Ejw7Gikm5MHkyRTo9BxRBRb3FnOokkHUjU1Zr8dwrTlkrJz1v8PncprojzuBZkZpTBsl1
qbSLoVavq7Qy9HI8y1m1IukmOQKptKOG45KzzI7k0xLpWyog3coYXA0z1xornsRUv2f7bCi3jarB
yNBns44yf7T4aUjmpoGaWPdvupiei1g41cMqexKHt1hB0Wj0L5YQuUWT3Ab9yzJW3q3j2ZxDRAZs
2snSQOnXmDcdahp9Y0x8uLwwN9DpPLWlW7KcIQU6RLBScD+yuoSzb+xxfjGK4RJpky3UoisIJkZT
xdZw3Eh4Uz6d3Gv/OWhq7Cp8+sl/MbucRiiU7kazu7i42FHwnpC2gkHkPywo+E6wlPBn9YY8707i
rN6T51pXt3an8Rl/hxHF8est3/qvqMxJdvzXD23+IlyNIf/8JvxYtNs872t1Gl+jLA2hrb9Z7STr
R/++uedYWDY+H39WewkfHPwk/t3hRzCP1O76t/zDawe7Jz4SDirY/fwrXGOu2GxW+0y88fHdrIf1
fK7HeMfCshzW41+/iteGrz9X68x6bKuH5d9x8ddrYxv/4mfxMcXweuuh8VLrL+EHad6rnOyCN+ES
37hIXA4sM3cuQORwXusPry915yNnx6Hf+bheq/UDv33th3uuxXKcAAf2H19aL83620P6lFEUr2d2
n9YfR13Bryq3ER15pbueBZ8sXmgj7KdNbrUIrSaheL3EnAyny+/kt164AoQGkAe0m3zxVN6aC9jh
nbeaf8MDpieVIuUTNjRrg0kLuWsfnQqfRPpD4dRueRLOQbWp3n5+uC7DZnOHj8Se4282wtb1N3x1
df/8+ML2zqcC58np/tx/OGsK8tY38OeHN+7nx6HX7877y+XZcTmdyeOy8q479ydXyudoHQ69fpkO
gr12662nm283/KzvOwYpMCcsYtoB/xRvmPTvIuEk4gx//C/uFG6j+93crd+9/izXi5uDX/zvHrr/
3NcDvHNo6xvCvWpzfOu7w6vgd9r4ye7+464/zKNwuT/d9W65u5vN0eWejHbUIUa8Hxzm+kMuf/iN
3PP/fgNf547aBOvB3Nd3lW/jN9vrp3ztjsFqu76HvDQPwf/9Gb7MFzgiP1gfH5+j48Lcf7iR1jdu
PaF/Nzc3CFas+7+LOd5yIbnFSAyj7hHjACcoxhNxcUwEx03JJelg0oqjUbMLsqfqog+3tiAIQax3
RdcSR4txChy2J8RMJfWVhHMSZg5d3iusxkkTKbp7jiJIhD0Z1DsGnWPD7m4EhF5Q8hl54dcxEQGS
sd3R0ZagFvAzX11IfMMQKwFoo6ArcnHP5JlIrx1+z3E0yHzJdwqC14EECYmBcKb5I9PRw4gL8852
hT50dKglIqa+zQEw2TdPP1ENKUPgQqej3InXIjvlVEF3iJOxkzkqDZ4v1wo/HRBSChed9JwKTUfN
Tj4BUS1I08hZ7be3rEdZXDyU6v4vJS6iTLVpSFxZexUQSKI0j0cEix+LnqNERT+4NrFZwXnJfo0x
dsJmQri5Taa/DYGJDfuJl7ECYIM/63LyKNsW28SjVzMnHTPiOkbRu7MKdpvuZ1S/shULXCDmJwHu
qCGVaXCipD2MofZaKHSG9CC1ZeUESGGW/InSbadHMpJzQNxozbd44CNOQ/ynoMVpMzmmMH0aC1LE
QHkEy3ziO09LkB8WROIm9eD0eWNCEODdvpSyOcdrcYCOrVAMdvpeXz5IayHrJuM6ORJZaaPcbzt2
7hhanHIhHsT0yNMciZYVwP0HRCuydcafXqR3me2YCYpQtz9iCqoCx7VyTXN7ZxXvy5Qo1oLymc73
VcokSg2MEtBQEFFGdG/RoKLY8ZflVTcPCvGlEQumaBN2xzb/ElCb5J2KQ3et9CNOROr8tDadHHQB
7VZn6Vd58eRUcjVCozQFV5DmVxn56qz06skbZ/jawXJVbT4ZoDg1u+5ktpxZKhHNv015wj2b+eEA
px3Hm57oHtUR1xQvHo5IqY+BLuF+pbtYN32U/4cx730dgz61hUby7AdRdRXgdj05L2hjCgIeh/ZR
gUk2bGLL5GrmMola5k5uZbvvbim27mS+FdZRHfZQ4XuzT2wD8lY0z5NAzu82H5I7AP4xRBAK8kJ+
iO7VWkjsS0H2YoyxlmawclUaZcP31MQfLVGhpuANgP/Fis9V56UZD/LgYXBOWTjKcXsV0YWGknWU
F9x6scJeppKgoSh8WEjeX17IwUJLo92tabIhvtywTskvBC5Y0a8V+Vp0+OUZR0Mn87QXISEFJECy
wSTxF2ci2zJwUgOgvy8+1bLAlzXDSaMq7ky7XCuoVENqyK/hEqtvHHBambekifygq90cFDWRbYVP
e6X7Gw8IlTGBqdHBsK4ZfiSNIUwKg2uEswXx3IFlFe4cumx7jTcXDooANo0FuxxiV2jZuCO/l6ub
Ur4G+KakrjplS0FNCZEYfDcLaRJnEjuo2TM1HRnGw6HUJmfSl1OQw+rJxpkt0iOpsS3PyjNMnaQ2
EPetIflsNMzZmybpOlTK6xKu8gTMYexaZ5nAy9pNlPak69aLyudaTJYZVR3TUB1Lp23SR6LKR7bi
p4oo3gw9lTZTBJq+q9Ar8ojfrW4d0ZovQvZpRn/IQCXtmlx6NHhzvk01zF4yfiIRyTpmo+VjNver
Kr9D8icwOuqVvqVC7Zo2GLZ7Q3kpxW+L+CQZhaaunurF1xnv6BgvwfxAVBu04ondcvcOFKWgC+qV
z04/kBs5z2/yXGwVi6Hxx2Rrb2D6gwlGLPgTNg8t+OoSZYOTSiMquDIPddYCPP+pBcyXy+CM/8D/
TxOpKC2gtGVFwRtFoKy+rXNKVfUI96jJezpPuIM2Bv3UEaPVjHYQk4SK6HVeok1jKX4tpG4NONcU
6Gs5dtM8VYCHGkqzHrnx8lCi0r5lQL4VY3dbpO5oUMEEH8O+bLbaDRAgeW/Hgs5mATtIEj+wPEDW
UylrvscWgkaylNgq9xMFdV3g6Rlh2g3hu2zdpgI3GFG4GEaa5Sv9GWs8wKTjJiMVJd+JpGyH/taa
e8QaJuKSJro1YX5fwdggwmNg/VDVwiRDluE/JAIQYJn3jYndIZw9UVPPk6o4w0fwKS6OMKHBY8ll
fhXLBkPuAkrMq2Bb+kN4KgWwDMtTvm9YBfX7PCCYwZn+9leE6t1HBvy8mz3E07vg/tt+tp8huX3m
PbABo1+SU3JSxs0v0UGEw21MO3GtJ9sN4K4YIehVuuI92conjcFjS8QqYucNJMhlTbKKfn5/M/em
2MG9/UtXVf8ZX9YXYbtqG09za9rqnf/bqXc1J/MSnY+TuYWr/Gl+9gxzduwIV9FDcPn5+AW9cqmY
+vwdN4W7fwFW9TpSpTcvxDjtZP4JDmylNw2yVxz5zLelspu463q1YYLFPjnuNIJ4h0V6jXT4T20n
aQMaOBlz6LKna3ITxso2YohKJsUWe7aCNMaGKaWKHGg22yELENX4jZkA2eRuio4xpR8djCVZ2iGN
AuMu+2My3MIMlyiPVYqOVb8JXDzAdi8hpJiQYQUbVLrkJyl80Bh/7NT51OIaFetoV8nLZ6SOtiKP
Z0tRmT6Sk8rwmU3wpin+BSu5ZfACVWPiRUz3CXOhAGOVhUCaDMf8wU8F8UBwUkmMn0YlbVaigTL6
P6T1beaVFUngvgId9HEmH3bZGCzjALvpfK9fKcaD9Z3+SKO0T2M4OWwrbZg4I3InfcWoAiJ/54Gy
kszXVO2ukk4rZJ6Y9Z7E9jBZ3jXB3LRt5GQZEZeR7sQQeEU8nroyu+G2LKTclprFNgyWcmVKPicO
V0RgsYrsWCLJiwleM2DDY1QjX+pMU3WDAI3dook4USPBR5XX+CsC2GPhpTAeQv2jGpeKdM4s/hUa
67tv6+swd8+R/aiIx5gyP0/Lu00cLCRyIvDWB/VZhwboxS5Xl3bDoElMKXqfLPtpUDvXrXXIVSy+
egiUjdtiTbFroJmyILH7PsNwDomiORhgbCsb6HRnWaigdQeE7SFwetMEQoBO0MlNqky3KCOnDjA2
y5dO/o1C4rsbHeFLe4epqgL9j0jD5UDaE/TBVi3fqa+FYMK16Oct/HuFqRdRREQp1PSDJm2yAtRW
5WUMRZaYVBCJrdOF3wYA3LJwnoqAi4lUgwFxUqubr83S+JCjvWG3Iq1L2kOYh7NA+rkWZHtRQYP/
VhSEHyl5eq852zTNT21yMyJslKAyRpS94ybQQsRUQDWJ5aXyYrfgsKaWH5pq+lNJopOJFnc2BHCH
gaVcgCeuyQw5udgWSeBz4UXjLctXIwuwb1F6eQVR2jM6APPOqYbqiOue6N8xNu8p+A37a5bPuxTh
HCjGS1IzDkBqyDEYej7Aks9gydFhLJVD0AO3TNl7CfiPWJXmtc2MlKGr9deaHOtSHNipzM56N6Q0
ECmAOXkZ+cUSY5C5haxGcOevheNie5+C71kdkfQoyGLsUHcIiy14ADIw2+GXcX0I3TbB9pPAh9oJ
qxiTTRHOFFM4ywaB+dq7Nt1qMfM0SrOF+p1Fmay8G8hH6lej92e92SUp25H8CcdpBM11MmU7qGiD
45Z61aj0YnM8+bU8+G2HzW71l9NQWaNqltNPKTnM8xIy7REWZQ8MsqmyGgheCtx3q5nG1UZxm2cN
nneC5qdPIdq304+4CCgM9feeML0luc4Ux5YDzwV42kIAVqt+yKzMhYLUdURVDFXGaEDIEz1ItCtP
HFq8kzmRa2T9xIigqtNSKdsYMp2F3ucUL8davJntP3EZktCMuYfsTXXMXRQ+lrU+Olw+KCLj/1B2
Xrtta1EafiIB7OVWFEWJ6pIllxvCdmz23vX08zEDDE7sIMbAOU6OE1sUuffaq/wFhcrujvkXT1Yy
aoBVd0uBIoT9RWw8AOmRg30cueBj5hFPSRyhIXXK3iwVd0BdFUhEmTLyVZRD5OUu3o42rS5HaRlJ
qlmAMHoXbmemAjqYR9F4V5hnQFLnvXy9Cy+CxBO+v8W1JfHzY7SzAJmGMoEoQLm3720D8l4R5Hsj
H/bQaIaZdytn5uNdVXeIIWzAIFgwoVYBL8lIrYOIWK0hlQtG4MRtBUY+PkZZSzAj6o9Cj/GZchhj
FBgTcQ6BnRDsXXnuCX1hlXOIhOytSahJ4MFUjKSpGhmpzrIFSrQGaAfzbNyll5JeoZH4m1iQfkAZ
f/cqMXQJ93BsJDSFP36VnB6pNCpwDtvajZIXKXAZgdNh9PDT8X6QiBInIa4/xLF+y1ziRaYic23g
mPQntLqQtdxsozFHzUL6qOp2pTTewgNj4/fNUc5OKuQwKdhDE5+LPWgUL64fGFnU8g/yfN9EuiY0
vC5gOYdUFQO/Lyh8XIGFEW0KUMbGq5R95j1UhcmTBTGG4geJz+9w8i+v9eU9R1WnRneV1+ojN09C
TBtO3O+3JGh3YCShO3eKg4/XjaWzJ6db+fSVKW5m/U/+Ud9vPopd6HireExr4Oq/XAi9fgNCG/3j
tDpTjymM5KvTCJYyYFxRLPrG+d/HTit/0mgFYPoDsH4Czv/59P+8gEnG7T9gdixRwtSAtrrNbdYB
ur0u7Yj+JOLAYF4TCRdlp053hNgfXvcbiF7783W/yE8iT28OvsQbr5lLd9ZsvIPcQyO3pecjIxFt
1cnZ818lA/EwjFtOKZA0DeHinx/BN1YDV4KEuqYg7q8qLL4/74AW6cnoGegNYKLGIByB7fUMm0L/
M89eakbaaXrCN8zsfrjz3zXcf7+uroqqKWMHqHxR6RtLyRDvJXc+VtJDkwjwBmi6o39QFz3aJJGt
UTHERoYU8mdg+HZfvjCUmLfjiF8nvS3ls6QJ0/RQQmoAbnhH6x1YJ+UH8cff4nhfVwjCj/93nV+o
F/k9nmW5EVA4aBilmFeeFnvkjjAIBt3w4hlKPGjSDRXiPnpAK+KHhTJt+28vLyFlaBp4N0nmF/OF
WZIycZv5+lbIGSx79XLm11uYMw/xOUV2XWsQ6ihPvqEBKJT3Yl5svPSnXfq3TQIUQBBMAqSApuKf
SwR39DYqGQJuVQCJnievpWQq+08cSlqD0EW5mQaYElIeaUsGq/5AFvpOUNIwn2CFyKaqiiZP4s/X
j0c/QH9Tl7YgO4LQHgyG0jdU8PH8MOY9cMP0h8XJ7f1+2/ELg54kmDq2vMKXXYECQdRESCZtQSz7
q7Kfz24aFhsfqZv75OKAgqNnSui4wUXEmr1124jeqQ98ai6vOp0Ri79ndvrmu5Kd18DKIXTOMSoC
CzJbButwRZOu005QMpYI/ZO5G2v1RXimBmaKHn5E3iJ0aEawshbIHYSwM62BHydcjF/eOlybjm7L
q2HFSJu6bxJ2WScOmuiEaAU79hWmLRn4fzSBbZV+umsiS7xg5FdL4PstQMUzR39opcPwTHMve8os
QXoFUjQbnEwDz74vyGCRWELe4CZ+ip7NVN2RCqfYyQOtKAC7tnobL5I/T7Y4LPdu/Eh80GdOrS8N
BKz1hx/DhfJNlFpTJBojuqabk7G68WUf4BOWyamGzIuSJSt9NnyEOgPJDH5DNKp0WrNlgZSUYlT7
uISDWAKf0CkDOLaROxbvdtjdn1CiWFYSdJpoBKOcnkpdObS9U0kYHESTqKLkQuKBzMppE3ZXE6va
sq1Rzm8WhVy/gyjaD0J9HXOUDnrvJKr1G0BjJsyqsGqpO7Di/ffu/06T412rgizjFCkKgmJ+OSZi
OZdE6CHiNmudQAUDdKchkhpwrdlobfOSUtR7Xke+2F6KePY2IrCmPZOU4XeDTsCHl73c9WNohgx+
CxtxhPeKmSvWGOemyPd9hWkPvn3/vmj1+95RJB2POYOtY6K8+UVZFhvXfJbmibwF1o9mIzjLWlwH
wmMIf0+2FbtTt0Z1TKWDmRza9Njoh0RYQEw3Iys4xFSv4pIUDMs3ut1r8CsqBAtpcHgKGBe4yCig
DS+DTwUTMkc52oueW8bhpavGi5m/riBcZLvIVWc3ZDk93Y20S9unC013Z5oFoDCIb0BRfkxl9Olt
/Rmpp7eNv7VIIonP35colXgjvZI8RdBmqScHIznSG7Oj7FS+DObJ9x/H8pXP7bDyQBGMD61TJYdU
38fyUhYWM+9Ul2dBJguwGVYhDRvWV+la6TuBPpAGjn6p0tPHPqp8TV1z9jwUqwlCr7yW5SsyGK2/
TqNfTfKA5LhYI5XPPIQeOsIgRBzRVstHr4HHfxHrzTi4dwmpg1f62HiC0Myk24XwQgNga1M1EDRs
v10Yax3RNvrns3mMceGvXH4Mm8Wk/LxVlgDkaCOjugx+8k4V2NMcX8TA0kGabKjN5/QBp54uQ1x1
8at8K7eA9JaN47cXrVjcecfGUQCnQObJErjwuPYZ5+cBcV4tX4iO7OYgo+jbg/KZp48TJKf5DFaz
EcLMq1TaebHWlFX20lEzSsvcB+m7rvP1ONtoCjzxdVg5+ZshvKXJaXYccuw1NjKn16Qwcch2rXFS
O1vvcIbY5Wh00REAx8UrFdJGAi61H72NqWDvQAFtKQwwsUOrHqk8+ArZx12hMeXo2VktmHipzhA5
Pyn2Yojxt8WEI/y0hQTUur+EO7loAmhCkbwF8HBGRCYtrB5gEGi104iKbn1lWXAyqAiGrcbkxheU
7kAzMYdWIwrvZbJpuTfKCqAQOkBQZ/bjJC8NJBUDgklvTWrRTV3V7P67ckj7VTg5xp+kfBsUrsnW
o2TO5UvK+/9Vzn7dwb8ZD/nsl5TRUlsDl21pKeVz+Spe22ynvcnaPs6faIRmT0Xyrql4KFpe9jSO
v1SWA+K+g0F/EskByk9wtquGFYZRGYuvvjQf6cVDbCc8oIAh51sdQA2LdhPrbhbgdodMOgar6Cis
UZfnu5rR5YHiF6kCBQQACay+G13Z9+etBJ8Cww3EareN7wpg/7sdXC70iBSwtPkSAC9FtshsUcak
b/XvwCca33NpBadRchVTFFWJAPhnopJHnuAlvok5a2D18DYCRp6o2dnhcMWCwpjxB1b/DfQRXCtJ
3RfSWyCeUZSUu2OoLuLYCaVNuculTaG7qKV3G1SHd90doQAc0Od3b5HTqlxnyKvSFCm9W3NfRAft
oWNT0xpbULnJHuY/C3GVsXBGhyyC0oYB1e4+bovCbVTC6EFT9lG6k+DJoWrYsop5QfS7CxvZdfrt
90VnnPrZGSDgAHyoYsKQETaws4uc8ciDb1ZkFR2CStPE19FxpaZZE66lBhbDIgF/OKempH+tzJ6B
bjGUA6sLZTIePhkrVv1KocCODmyxflOutHGOnvJqeEWUQYzh/zqNA6uBofooU4FtFBG1yTm7r0Rl
qaaVDvGSMSdSpeHzbx8CkpgNVD8AKbgHNOfuw6J9U9MzIgHbzZoF653Od+Eq9UZYDc2CkoJ2CxUl
p0AjbuCf5stWmK9yWiKckeIm2bX5SlII4ZAng1+szDuMVFczlgYnEZoREcYstGffGAiI7Idm78HX
+ckp3fiedZPuQ/1Q8N2iPv5dQP2nNAUFiXEs3edttPbPnKPMgLhXHvh+2KTCCiG5ST2gXk2f83m6
h7efIxKLz5GOB9/O1FF/+SD2D9KVVVXPVhpack5jPjfxaeCN6PwD79yG7+L0P92vQLoaxRwXVm+T
iXYkWmHkIFNVly/oPLIGwePeFadaMTHG4LtYMbVik0vdkbn43DNb2so8mZ4ZGVoeKGtfBLlhSrqL
JrMom35JWSxi2FhV4Jr+SulvIj+wO8VvCgI3un2HNotKFUh46Yd9+V3qnuJWoMQk4dMUQTW+ZFH1
WPdDNNypH/YG0NnHdnQQkYAILd8XIsIsHtzRk8nTLnB26Zaj78IAmNk+x9L9Vf9ErXT4kDlhmo0I
7AJ6F1Mdxq6ljwmzC2RWRmlQtIvBKcIjnM3yh+sXf0f7L6kFJbKOezBWfDKTsz/jSt/KleHJgbQ1
roCjl/1ZpO7pFh7jM0aPiGYiRrIsml0iw1569+sjrVn4U6Dk06VwTWYLf8Scax/mNvTQBg3dtzax
C5qSmRUax9a5i2fmqd1hxgwc9EBzGbq9LkJS4WEsiTpxfp7xgD3f7Qq3VfZw5KrkFAcr/2SoU+Qi
uigDIj3VZEMlop8C9zQH8X3yh1OLFzcwAZahWjommAX50ps3Y40jqOavQvrynbobmNQRa/wJiSld
4agawEaJXvgeinabY4mJCu4yUF/QeU2MBzldE4xM2+8eRAAFcO7Fq6rs+Ld3+lcDTDZMWMBO82MW
frfSQwCFDv5PYf8oxEskdf3jSKJ24/ZsqhKa5gS0nc1WOvBRHwmzt4Cq641zB602VA8nMbksP6v+
CsBtkZ8F45QwWId6Ydyms41zCGMzzpR7/xAyFVf2hXb0U/hBuylaTNFIEc5de/ABygPM7ewK9Bw4
4xgC/K6JGKExnYTHNLj8ncfGVF8Q1OUQXPYtCJQjTXpU4bD0CqC1pW9lTNOaVi6+pD4ixDnBAG97
YZ6+YaoV+Bd9tsKEpKc7u6vjB7KVFqHgjAxiOQ1PiVk/HHzalI78a4F+yX0Rz6+VLqQ6yxQE8OCb
ZSKk8xJoVRWXG6i/+yIfadgYjDWzTTgypE+tO3r03qhuhGqooLlqCyRFl8ystjP42gYk6QwAaCYM
kKECyLayW+jxc9yi9CQXyPjMXlUTKfMAxKl+klXxqW3zddSZmyjLF2ag3JKoYEKSPWuzYKPqxXuO
C1x/V9y0Sy8ysmDzZpBO5kzZpyj2NmG9LTrxwehmlL8fcQznC6xCZoIbZnINAjrrSoY1uDchjkgT
Ijm1XokzWQlDqNoY5NEmRF8pepOYGqmwzoYEAhMmLyOWKWmD8tukTAACmM6eLIHAjRd3sUea7FoC
WfNKl9s1n6ZYHg83SfxTZ3JcUQ7NosD15cGlgwq7gpY79a4/mvuG7dlNKTbeHSId8pcB9NBk2QUC
JFA6xGdOZdBdJaHniLLKhLSx8Vnk2J2qy5KxpIZqdFFTW8gfZWtYKZlWydsRJPzXquf8QYWCGNGU
jNkhvsAjKPN9oTKD474q+OBUyMb1QG7bpFz2gLC9aOn5JAPG0fM1yLTIH43pUhXLi4JbpBEMYDd4
+4CT9eqQM55PU8S1K/9Y1AxPAWhwUAmO0H0Kd+nQCZUGF3EHZO9RJXZz0hqnQdyIulYwyqqZgKtG
a5WIO6gYTytd2zBjvqCX+u+1rU+Hw9elPUVdXcfFQ/pWgt9FUDPIoYjbZtlzAaiELEJoSUBNzH0i
IXIATHkDRVFi0c9cXLUBgufzSScXjO1jaTODJevrB3RC8daY46xC+U7CxaEKTyNpNtS8ENjpaEY0
fXxp2WySR4JaQhIDmi1bIS6FDiltTsQUI5m2zaLe5vFLuS19R3cBoyNCArtXNW1xumNnObMjwIQX
izTQd4d82aNNjHrjJkoQObQ4r7iy8fzv22R+71PitEKhQsFPqqKLX+xKi8q7zyahH6zAZodwZFNg
AuMMwISw3c7Ij/KNWtlVa3E/FPQKmZdi03jLYmQW5zQyC0rRC38dmI6UMpuH/YbyAGxRUOjci1W3
GD+l7ppPasfbsUbvdAsVEUpP0lmK3QMx/X1LURWU9WW7lKs5yAdhycR8C6fcr4BuTTVL9SkXGPTC
I3g0eYSNk1c4vtkyq9Ya332KiXChjnN/8uOwRGEdPuuu6u1niYt+2qTJZqyAH3ZTvmept7w5ZTah
wW9tVTxIMK53avhDB1hSv0+GFFmRBB1ip6TQff3SKddlOa38ohe3YoOypqVeAHawBCXBkWFmiQuR
FJHfZuZcIIHjt3tqZa0Luy1Z6uI81qYbqQ4beQbxwxJee9mdfCOT9R3zUIB5e06sDl/d+bD1Pqs7
yjMQEBakB1Vo0+AUA2eAQF7veqR+8guW1vdLsyYhBQWB3AHPqTCdZs2jILmSmTq7yS9JXIHzAHpQ
dA4c2eEBdcpxHu8ZniPOEyJsOh9fTXnb4RoVvErIYZIwCpbxCXgVXWsfX18rypaIMHZgL5nFbBAj
o+QF3E+11OvHHnACEfetdbAyr8BSnjKdd7Wqmg3Jg4CmpbwOqSbLR+VBWWiIDWf4nKwEZvAH0gLq
Fwql7G3I1gC7yBmExBplC1KK0rKpePZy5vioEaeL+JcP+XHRbpNmOcPBGKlo4rh4TH9lyN6AroUK
sGdNaEu0RFRQVcH8fh3fkY5D2dJ/mhCnzAfm6g0wXAF/vt6JV0+6dh+1umZGr97ooQAVQwiO5gkA
CRjzi/TZqFcmAhZHg5dDzNJ35BvCWPdmqahb1LiHehlT/YCTTIXF8Jq2Lmsb5+M9sCp9wcux/qFX
dgsQJLDYxUP6TFUmGnZ/4VtFl/Fyj/LiZwdyJTmI3la+wuVrukW5pKmGC+IA2adw6nW51cR5jZjk
luBDuJfs6qVukN6Zg9dLoLO8ir93wDBeB2Bcg63VcF/m9Yow0zdzGnOVatUb89e/w81vra2vUZnJ
IRMJXWE0on/ZE6Ks1cij1+IWC2Riyf2dBSS5yk3N58MF3wYPC511hv0lnQNLd3VWnYfAndWuc2SW
V+1G+CEA/p7P/uuKpnLuP+VaKMajHpsYm0pOukdTl/2ThItAIAGH8TOzQidet9vubH6i1Y1+OasU
5g6Cx8ccuuwPHljqX5qRimDQMUakC2SSMCVs/7kaWQ+kUoatv437hQhRGNEWRjdw3bKPDDUaY51w
v2ZbMjWgA9WSEws1BhYxBWZqe5/wd3BUBo5Es9BYhzNcLqxYPssh3SdL4VgSUb4FmbpS94CeoP+F
ggvVlILPP1FmYtpRYKG+Z4FBCVBPjfzUozod48C9A9wtDjvMHGiuqRTxb4X6Uzr6tzfPPB+xBkMX
DO2r8XI/qwelznVx24sOltlt9MG/hpyuQl9fpLm5q8Zrqe282fUzwTVDhCgrMnAurV57idGC9quf
rkj5S08c/y2eBw6hBmCDLxVc1Y6FYaD1sGUWa/V0f0pxEhoI2pNRfOqNO/nfYnDrKbucNLOPJhHL
VVxBHm1upYo0v/8aKJLTAg9pahcRz8VIGMsrHhnaD1z6yMngoX7jf+rhLaxp+QFuyWbXILsaIDrS
ZHxLAJQ0Yn3JMTQ3vM/U4DtkwRlHp0fie+Kb+fWLqe7U5pZirWEybRWZdqBsqtmDf7rntlzwbwZC
7QsVZ9ausvSUDg74jMm9WrtfO0jsJIhq7tYQeicT3BjoFfgwXDna4NYoCvYJgOGN69DeoHiBovts
6CPpV609CTkK3Cg/3uRam/pKSk9Sg7geskg9/cjKafoYNd8ErBxqQbXFnBPDPxBVAGWjzM5bfQGh
wmgeoswJQGnmr4K0KnzYwUFBcQ70ME3nQzBp1Z7EzsEbnO4ycNVjWcFRfRkQWmHW7qGOz2QTo1ow
AHVgxwxaFGJ2hBd2yRTlFX41TOtKoUxsNWv669qUr970DTF7WqV759mChKDM/v8d81g7giaqBsRA
cqwvESbL2yFBPWNAZHOuLpFJJ/rbOk3YRbkzdJu+vfYgox60rdeZTc6eziywRui2aDbxbhO3P6TG
330RNQ3BdoG0TlanffZlUSME0vS9jHBkBdt2gUQXGmnaR7cmCINAkz4BPwLIpodmhWuK8FXo0l1y
8DpOEfWwGHYCtSQmD6/1r8zt3+KcQt1BQe3f900UvidQXCczfIZS5l/UEzu9qaQKG/utistwcRvY
GRLP806aLIzob8AcIEkq/H2HqnZ4vzbha18xG+hhimTuqLaLMK2WdHBJwAK2XpWwkGYv925XVNfJ
rhF8W0YCr9FB4uCd9jJSmmabLyqFqSl7Q2pexPzlnuGMwE8qMh4VYgM+QhICrYUSXZxG1BeZ8TEz
YJjHo2Uwu0KZFl9wa9oO0CgGBpKKO+1UTzsGd8L4hLv+wGRaQk0GgWDFv6GmR2PziN29roWHyiTV
ZVo9bqL7lXXe440dmMdeuK/hE+9VoiPK3kYyQ8SVBm1uoO90EipkWigMc2TrKAz1HCsIZRdOlub8
ozJlzrCf6Uj0hqFTJ6NFwJmck4UG5wK2aVqzJxSyB59ui0rDCQAfO7GKkh+e6u/255/nLatPowZF
h5Ko+g0jVoySlLVGt+XsEqJ1zJz2E3Bho7EDHOhJbkUbJbPitQllylzPij2yFIELqpUuNr5FPzZB
vof4Py/oS0pSwrJAdpILAjIguEa06j8BCqCrW0ZO/5yhD2Hj2wWnocbz4YcD5i/DR037LRHKAIIR
ufFlK856v8+8VOm2EoSwkOSvfSUAjQxyYBehqVjeOkCfbf7J6ZHjQajITmReWeuMGfFcV5F5T+UN
JmC2OnzeY7QoK/jqHDsuGlkJPZfOyxxOFubQ0Ic78lxaIURIPtMMUTGC8utPv1dQF0kXeljZBjMi
pZu45UzngW7VUm+X5rYH/R8miIfd7uPLrLoyjQLGgonNp0zSoIkf4L2mtTR5gve8SofUB0NsgzBb
eu91uSoY+8+CkzFux2qDRhDMnYhy01OSVTDsJgyKOJw6jpZ/B5HfOcPX5UayqYpgEgnCv1VR/5NQ
aZ2aCrNWabeD9NHMdqmiLdDfMb1F4F8TjmCJ4J9AiZvdX2dquc3BVob7aSNNx1jb7BpKdKl0ppPZ
S9dhMy/C23S+1zJaBOl0owVWi4ZPxg8XLnzPhgBM4O0IulEH4/U7NfnPlZslENsKx9UtZPb0FYQG
hgKJq5tAPBDIR+55iRhkcBwZkAAqR1/A8qCnK6hMW3nyhDvVU9O74mWkoESWYDVJ5l+kYS4yEbAr
lN4nx0PDES+ItUvzcAWGjJWGNpuHdT2Dp+hQrdF6buKt8RnvwehCVi9oA0DXwACltgW3P3UIaKK/
9AQIXmaOsw1XBgTGJSXp2x2VAsOCKZFaUrVvvAc62Hli05Rm2klbO5QdzN6ByGrAVe3aWzHKlpAc
X/UtIN2D4S0bjf8rd7U8V1/CYBGbTrpNyHvh5ifz9Fn/rEV0cuemWzkMi6EeZvMLiQP+B28ajmiW
6M6uwMSbfCE8AzoyXyGbcwC76JJACmvW04T9qj2gPgWyvliZ9QYMCSI94zNUtnaJHpY2c5vX/MH3
we9SlqEmJMUWKvy6S2VlTv0Ri+QjjLf+USYpudUo5KSLdknPx2Cm5rYMwJdAbygtg26B8P1bFYP2
tkZjPmjI1azgQOTmkm5x8UKa9IIEYL36xNYLzgoHzlx8Hjo7MJmkb7xxYaoW81VBgCxjU3AG7k/F
x9/yAgMpJkkEqyPTEPqSqMQ5jTQzqxsmVyyJCK05poqbnLNV2tw3A1ctMEMEtoRTgrKgEUb4CG76
Z/wAuABrqgDNUapsW7xItHFOUG+iwcFtRDoUofPv7fEXKKzGtcKX40IRQDO+AL0KBQW5DGbCVm4s
zKGYEN1QkGTPNitsDmYGGcIy2YvXn2/Td1teQjb9RFVSDZCXivylZRZ34ujjNdNsydKKreHKkDo4
batVSsertbr1SBL+5h27jcQIbWe+mPvo0jrihhy1fip38sIkCZ+XL7Q3uLmIqY+Ip9gqQWUtUeBf
KOWZTvyejpaWsfQT+LuAzab597/vovR98P3nW/lSbtZdFJlos6JPLbiZ6WC6E7WnmXGq8IGRSRtw
vEbVFK65Euz7ZYzUU1AwUovnATkTx0ofjlZErxwNl39fmTKttS9xmwRB4piRZBHF8S+zvza9y3F0
92r6sgwbGKHP7/C2nws0ZKfMId3Th4LwBI/hJTrkmYXXdgWmIt/RIqJWkG3pwpTKeCBiyApCm8ts
P+h7yZir8dF4g9YBFTTbcVRmsY0NiBzbFLX/fg/S9+mKNiU5qB2xowRZ/bKf5DHz7updqrcZa4O+
P1HWcPlNXbZO7cgoQ21ECDgPdIpC2D5PBUC/efSpsA6aF29PtsHkign++Yfr+uu9hSyKnyWHInjJ
P5sM3TDK3lgL9Va+jGeBF6eTGLshcPH5/QENqKtOpu9tpYvs0i7tTpUDgWLz74v4a7DB+OX/LuLL
A757kqqYEhcRrckV0r2+jDjNaLnTeG7W3XHq76HUaHIzCPk1vkRz2QU+Wc1pDzp0iu0eBtS2sANm
/EE51Uvh47+v8fsJrGuoP+vTJF+kV/XlPlWAEccSZtj23rrNMKxSkmry9hkFtlyICB1/RLOPf7/k
XwBE02ui8cvRr+rC12Jxhu6pkut38DxlAM4BAWujR2no/paJ185LFg3ZSw88qkLHGdMlzKml+kJ1
EMdIOA244KkpAtSzH57W93CrU8CCjNFVIL38/iVPrWGnQ1LHO/QOBIk01TGwKrJCeuwW3oYULBmc
8CUhA/oYqcC/b4ry7UFMrw6gwhQlViyr5s8FG2AMM1RpB4D6Jl56DBie0vP4qt3ARNL8ysJF/Hp/
117093GffijPM7oob+WL/uhhYfuGsCEngvDePmWvwevvv+2f2kv1YTx6j+Wz8UYkSD5CuLQQoN7k
V+/p/mo8htn832/iOzSZN0EHCS8C3saEsfzzTZTDnVy8T+tt9x7ViwGl92f5jbEI5D7/4+O+p6t9
Ml+Gz+IVpNHJeJvkIp7rt+jD/KU//Ptafh9Rf0RX5MwUVRZYYNPg52tkyrwmQkW5KLc7WM7z+sZo
xlLn1XJ0EC62Dm8gASctEJs0eZk7qYOIk0VD0hJtjEctTF8sYMYLGFdzYT774eK+P2yujSOWT4ah
fOtODFrkZUWPJaXE4NXrr5G+8wAbaCgSUMnK0MaVn04b9XcZ8O2G6DK1GKhxzpsv6UTfAg/T7j43
5MYccFHbsFoYpzrJGtMGwVWc0m4tTF2AKiUUorOluTW36lHba2dlfzKsGbeud5Ot4LSuuC43wU5e
5ytzBSdwC6Gdz92ytMdzsI7WFbM2zbkvFdcEk7Ue1uHGxENsLuz0FcQ9t9yjbbu5rwEGXqpDemp3
8gpxQaxNu6O6EVfiJj+NV/6OsdJJ3Zqb+BQcokt5TU/yBlDIQoZi6Lvxqb621+xA/2aFTwEf1bHh
v+7YHapLz9/UV+w21tWqI7uL0aWdZ/yY4JJezb10lM/SUT/re31vHM1z86af/V2xUfl/k68wK6Y1
BPFm7m2nBTKzvKW0Nvc4OfovfJxm/DPvWO7aXQVubY465zMC1A3NdRouNhZyK3kj86qk/YA8PkYS
NzjWvMtmLlJ6K3MZXwBjTq9MBR8xzClRR2QNiTWsOGH6A7ke8Rj9Sij5fKbDqsBNpfXNt2C32kyf
H/hmKnl+lgimCWNl4CG0VwHuTQCp6Yvg8f7316QEGs+TYN49Tm84vgYX/5ReEai9+i/1dXj0js0m
dpSF9KADuPOdAhLDzFXZDYmNlccBBODSdIt9fOxuFR/3zzKwh8+GFi3b6dN7v3/yBzq/fEV5V96j
1+QmPAnv0Q2w8AHY2mF2qgHpaktwv26+tlXHtKgX5h/KYst0aR2spI15ZIa2iQ/drtmBkoNZ3688
FqF/Qdj0kh+MTX0YrspjdPLOxlk/mkfjHOygBm3LTb8SQd27wiY8ZC4/4Bq9AMFE+uEUX8ZH/zD9
6+LaXMtLeYgPjJ7jQ3HNruNj9JJf0kt5MVaD420Ycy3aQ3tMn+Pn8lf8HD7XD/WDeEt/yTcEFH/J
n9UrVoG8SRKeX/4v4EG0DlEckJjxMHWn7fOuXZSLwUdPQ+ogEvZS7Hk+UZWuw3lElEbhGRH3k34K
9salc6uVAeV+Xm3QFF2Zu+Q2exmfknPEmy2uOrtwtuUEPDRXgG3JS3LyL9N7bl35YOyCrbBX9i3t
lI22ky/NU3wLX8X3+5N/Axdw1LcUr9JZfC7fzGeAge3byAfCMwHSPB/Bi/AWvUhvwlvxMT4W1+RF
e+sxPrp0u+Skr1urtlEKPfSujKwC211cm1txHW29nXLy9+j/PXgnjzbOCbr+JX5FEHt4N67aNXy8
H80HD17tW/pm/pr94mlZYGX5xTV46TSD4wTiRAIXwpXwZ35NdHykhliomFnjdHCZHo539s7+YXYM
F8r9hyPrL3Sa6ZyAXGkqKvFP/UqnEWO/15WEWLxAP8W+L8Wl+Y6uvntfghOothAYVvHKc6p1t02O
0TE+B0cEoJvtsK33xRFCyjE9ixJtBsqL7eiOrr8P9/453tNR2Je3+pY8JMfyXB37vbzNz9P3h/vZ
oaGqQqN8Xx1Lt9/Ry1rhs+WoDvXWHBY29FqLlVN9ju9YzIPfIAcgXH9q79qT/slwNv41+6RJYE5/
nqyJP4135Ul6Ep6Sm3bQDskNL6szqLxNeogvsNh23S5ztVXjSCthFS8LZ1xljrnAec1urHDp2b9+
QgeIfz+C/3Nrv7QdEf+MGl3h1gbrYJ1sER4ptgKJ5ZP8VN5abkwBVSw5Qkc4t7cR6eVz8FCRLAtO
tfRezVW6aV0UIrbYVWz1h66fl7RkNEdykq1xCs/gehhOP0kWOCA7WeROaEOJdMRVvVNXvdM66MAv
YucDZTQLHw1HWNYL0BQ2tu7rcp2v26Vqg8RzdD7GJcChRbWCo7YV91ix2TojZv0G0NnSrUe8LeyY
VEDmW3M+UL7lm6vVFCTjNaKjDvg1vq46d1c5xNu7i078OTwG5/yhQ4zq2K+NZblE+schwK1FDs5/
pzvfSUhflvGX/LH2U7HH8L7cxntMu5b+yl816+mz54hLA0FEeGHZulhPq65bx6xpzaoteqXW3Rps
Bh7hMT5KgQ3pZZ8fq/2MCZsd2JvmB9Li7+b31zREFUGTASHWBPF3Ivyfnl+KoetYDyyKCtHo4iQO
ytIMO39ugp4PQX35hS3ouAkyz9PCaheB7y67aRy3zqproFwUky7fbC31AgrHpx/uovqNy8VtpDU0
5WYTn+tr1thFMKeKWC62KMOeh0VwrNbpXrCih24B1d3xHPBTVnwWl/rTaMsEC2+6tcOCcY2FItYa
/z+6IxLy9vl+tDFoWwwL89ATV7L1aPe2d0JQdKEfDCLMSNY1Wny2BmKPOYfSNRmG8t2CJT4p9Jds
RJD4EiaSr+YBWfk93zqnH8jXyj3Cgbxst4gepsQWw8X5E021eTzftPPb7unpVNu/fgGD5yvMPflo
rd7C8HXeLEYrWfc23hR8wOfllUEcbskd5geE8WpkDFGrtGgEWv0zWr+HavVO/OFDtLx5NX88osn3
Menk3efiijREfkOg/5As1A3wc7e2yFL0/+HsvJYTR7co/ESqUkIStwpEiQy2uaFoB4KQUEAS8PTn
2/TN2O2yq84w7XbbBIU/rr1C7O2fj68YXAeEUfh/1psuC/HnMyfVHp/5JFiL/XuHFBSOrAyeI79y
/UgAWwzp/ISDfI6iZ/m3GnBY68gfRrx6nbvPnKbEpzTB+nl486pALsh5Znq7ITp4F1EMvnxH/+SL
76ODBSAim0Hu5TT382D8vGJy9rBX/AOCKz8VE0HFuwytPrHZbuy9QgFyEXMwDmvetuVtX7aEEXQY
a6RD9JSu/BzjcZ7R7jqPq3Jyu1mP17KYeb1NnsqO/AJbBq/pI5/qwst1t8TIuWoHiCcAcH5sLoQG
c2RzAR4CQ0cWWWw9gmZcz+rpmfEmm166wKAug7Znhqde8qL6Bp987iNPop+ic33TVrxHL36RI6v6
8Qt8ng6pnBOHBRaxhLxSsISCI27Cu5e63dliUgdscjxlqnauQRWSkbSSzxbDIFjRfup93Ny5EWy3
KpYKbAz4TODkoD24sRlqf8RvI0weAhlNCc9ZgBAviu11xRt2d97yY9pb/dwl2YGzafw6YKD/tkys
421H+7ozLqo6uZPyBCWeFpy4K3tOHhpp20fv5OGDy2AH9u9KU7r6rH15FGP0Ozyg0PvYGbp5l6QK
v6Rrag8zUAVzToLd+BdzTpA8GouMhtQgfdLrR3aAg8iEyBeus+XWA2R7PrADU0Hl4wvOjuAQ8Vs0
f1UHZUanYaNI5cJPmUpJ/qOPXDzuatD2T550uoqOL7248T7mg4+Tt6JXeijXvF3n8HjsB7hFUpF1
b739lPggzqz6pUr0L+2Gka3dJiEQQgmB2V/1mvq+aTetnXNmG5zT7XMXmh7fscNgZpCvu9laRgHG
Ky4hqVgexCA6+PuE5saleD97r/DuaLAv2NnyTeZCgebv7TV42XlsWfxjtOuk3o2nbMkV8t5+bgkP
ceaXhgDVEEsGS4VmYHxtCFf91NrdbuY5tJaZDxPFqztyZVk6BGqAEClAU+VDsnQNF44qbePGMFzy
p+3efZLSfcPfezDV/Lufe0cMcsFSp4cApbZv+cQdL5SgHdj8qXt1L4lk7yf3vPSR5AYNiwfTfarh
jri7xa1jk4Pls/DCSOXR18yQAAb6z8bD/os/tM7ujmWVWHRR6YgqT+22+C3r9oAC1K/3998yK8QL
7rBlChRrAtp/wV7iJD8UKlGALUo7wanPQlwfEFwYJqxEzYHOI2NXXoRQB+DTJOzAZY0UD85RPE3H
h0HdK3rFsOhBUswQwpnURVJIU5G5iL20x0KJNQ+eQIHZYbWDq1UnYRUp68jCY4DqwJfo7xPXDJ3e
rb8fFiP+Obx2T4O/VwErBJD1LqU1TNCOnv9z2/hX3iZn38KdxDAZIhgtPp+9acVGZTZHbEM8ewx6
5huvWbguaRYat16aB9FSffIZaCY1pRSVWY8FIkNGFZhTeYFMp/LbO42Enb3X9hgE6ODwQwa7/q6v
sdCL+7eOLPHO4XG0m6CD68t541npmx2HXW1OX3EYbJdbVIiuYCk3gBPUKd7fwernk9ZkTfelQxgq
qxRbajUm5ObPJ62S/tAcDOUcJvcIolZzhNt8ixdZ1q1a7/aeYgtgQH2g1Ol0zPZv5Vvtn8oKQmqV
+hDWQHjTwLP5/PFGmiS2mTKi4MhVqetrMr4u7gZ1Hgk+nuzY5bURPv66SAMV/e68//PBX/YVpHmm
5hlT1bAuVGZqB7juVE80I8evzyY+aVnbSf+MuSWx3+ynr6LztPQ40vU19mJNw3adCPZ+QbV7D6zS
OOTZwxCELqPbh/7lmg6MBOaa7fgkfr+0qd/H7IshteCQ4+2cXgoVrpjiv3JUWQRSJqrKl6qIUCZA
/Nqh6NdZvF4KBvzjNK1IUURBoBIW1XorCq0hA5KkwBZuTDtrUF4a/3wGabyXvmZo3ezKbgFZkHbb
dx2VwuJdDSxC2I5m022fEkzKob6etja5yqdMC+L76FZpLnL6K2uuXQzhV3lvl2vjGkEJu+Bab53W
afG+v1zIh/RpJ7GR+pYJtwdLM2yLq9b4RiqzkRu93Q4ePwtutavvIEQbWDGkq9pU+9UmsiC+8+6T
HURbeBH71OjeK9CDak06UQfTO0+0J1nex8Z2iFrBvRzq0FCrUI3LeWHuO+Xt7hm7t7NuPSuUY24G
vsz31uu5wR0T36dCg+a8SAvC3TN2c47jywtIiG4X45PueC2wyji+ojei0H5FUnLOoX1gBXG59qRW
YeoTRVd/2VPp3/av/7SzL/0rTpy6JKWKQQW/Y/gEmKvsTza5DhU5e2bntLe7WQHP7UAu86af7/8U
J3zAFk350WrNtMNSJRtHg92dmASmkdCsJOUvNcR/6GN0QU2nkq2qLQ1Y90txs73X0rhUianHq6dV
RnkTwU6876bSGn4ebGQA/TrWaIahY88kQgrjS5+rc24M+7Mzdp4DY38MVJioJVltKprKnz/p8VY/
fdSXy+5w8LdUQ219sqH1Wy/7swZbmygKqgXQ3paK2U/sgGvO4vrqZnf/Yr9sGjJLnpx0sXk+VmMj
X8cWono48VjmFQW2vdhJwzgi4KM4BznWuUr9y8b2X7cuuRe2xhzESgsnmC+HTdTtJdVz9Rw62uBg
P5dKQBXSw5+OW6Kr8EZtSmvKpDlHKdua+iW+xb/co29HZJn9gLJUXYeB/nlEVk6Go5atK2s8dXoi
uXZTvKPE4vMNhTVfs8SlDCbSNV/+fMf+dcHh1HWZChCDUDz7yuNRY8PMjxWnbsMq2mO4w1nDHLmB
cSZVVLbem2ywKaxfTvebKsqnT/1ytjGCm1ux41NNRNxlOtD0JSSYs/F+KKNTuU5+9Vv6Bhz49IFf
WBHqUT3v6gN+bPlliwdk2Uxxe9IMZj6/UIIs7m60X66s/l0H/++V/dLBs6qV546iYQFHC9LzwlNa
M6ONUW86Mq7Pcb5S7YlWoxyijRvQvK6hrWLLeLtjZ7zxWiSl6Dp6CfrJ1YYJxrR2wv07Pk0PJ0Ry
ayR+OGj93Bq+PWRIwA7SM5sy1JdDbu8YGjb3hkO+eKxKdtdIyRCPTaBJ//xBuhSnvw4UrPpsnYot
DkzGlwbQtOzWrmjXZ6LHSV5B4EuNHFPtALl5GyUL7FFa/0MQefLNa8RSKYDM3RgWYtsBMzjdwY5r
XzUkKntt4Dx/u1Ccv74SNvnLoX6ziTV0DTKoZpjQPdQvq/PawkqsJDstdI4EkqJs3KUf0kOVdJ2h
VVFauKTXSeeO8Sds9FNBXmtO4uoStvaOe5vkg4M+Ouq6dy6OveLsXWJipH+5nt8N8bpO7dnGGYd1
5ZcBzDabu3KN2UHY7SXkSTpwoUUcwM+XQvvXPYCbhTJG4DWceKgYfx6lyO++btK8TENCCK9v+SB7
uffN7QMehxDmFxNZtOvs6fLZeXZZZBN1tekqzwZYG2ldnWIhyJvRUUlMUXnW5gRE1AJEFOY5u/5y
Bt+XdzHC2+gw1FEZjUij9LD+8FJ/syJFBaHjbb338kHq4+kGfAzLc3gEEkBXwh+BARKwoNeJ2r97
sp4X2KsJ/4Ih8eTKJkjt6KA8OW4Z/cvqvJAfMTfdgAH0TjGy2BcKOl+M6pGBhsrLJ60VSl/vDqoi
peWWtx/u2DZhyO9XfT1EjfCCleXRhZ7oXruqa/Z0N/b5+4lcp6X8G1OZAV+H+rAg7UB+V0RA0sOD
f5zup7iMBoc53r5+5oHuezyieKw+qUP5/hLJ74/BnDX5/3U3LamwI2nBzeBLqzkrEFPVa56GrOrA
OARTUMAnwe08MqL81rhiw6UAgda+xvZrP8FnhEQBgIfbx46taZsii9Y5A0Bc/GECHCjPvD473XjW
AmPFGnhV9AXC1jqwQrVOPJNmID84b+98PRF18djowjboC6RIG3lO+wK0/j0GQUzXYxJnmJN4UHVi
Oys1ATuSLX07Mt3cp0AXXQv31lGmUOrJMfOhJc5gpXK3kecHN9Auucnyc2JigwpAqPIJD+pcgAay
gKqCd+vgB8PPaw/dpwt4RNu5A69TJnQFUjzxuPL58j0xU7SpDQDbzktemv6tfx0dh8ehBoykhvuh
DoREtcDjrk2J8vMIkRiJmzhSWfaSP9/DbxdcwAYm/GEdSF79Mo7G7SuW/1c6vp6OiN4zuxblXvZx
ZzCic6RxAQmA7ZfkbzVPmO8gYGPeO/1pre+jzcEnPRbPcfsFLmSh9BwMOxr3irXs5Zc9fuu74b5l
sQA1cVmzqdl9Hjeq2LSM09lJAQJJD8NFQrqqYDfvf9J+m1ZXzcoH/icYIOPIuDPOPYGyX3GFpxfL
3jyhskuxzn0SKEu60YUbgDmXv+tIfWcfgFZ4m8fXny+y9e1sBTGG3HGLOuM/EEWc7C211jj8PCgA
MMsA5AF0dkFyY+2nC4EIM+xU9gur64Ddl8HFhxTmknjo45zgHXqaX43ui6SHww6wZkfAa80FeJ+T
8EDa0/QMzHnt7UmFIluBRxxkc8y3/QasL4Ad2AEDXRM0NG8/JUE5RRwXCOaZ8D4EkfAi+Vry07Rz
GeM2DnCi04ePfenXtwBTNg6xdGevT6b7qtCsMwasgotpuu/v16EMnjKI8pXrnncFWz246nKRD6QG
QMLB1AyKlwx5kMm/C+qc1KFSoPSXVody1Or4Us4OvbpPOLtocHG02F76mw+y1ZvHP05vO0jYB7rz
2R23gW4Q+kpxAEofN/kv5i/Ar0B8uftnIdi+gLtcDWoBKLOkJtARXFMZnbtw3br7juOTDjJx+C3L
dfosmabuvSt9GCCQ3CJ5jcwQfy8U1QHKGvyQqAneSiYJirJ8NHgib9T2dEKONhNE7Q/4SCoJtXcF
a8fEg2fJ4dgB6VK5uwhDvMS6E2oPfK68CQx7xgNhHgm0Km21eMwHEEQYVWQM0UBhdwvIFY/xYz8T
VJZFIUWFjbu13Kcnqc2g4eet5EmI1EcqQ1LDiyd3Qbse5T7H3UrVIfUEq5yPTiPpCVurIy8lMnym
AV1DhwWEdkawcauew7LSU3zKAipTk8xeWOK93QOpZJwn+FXxc5lk4jFB88jMMW7x2dK7H/ZkE5y8
FvX+/sZr++dhTmVKYTDjrQPhdcTjPVOXBBPIAAdy+uY8MPO2zw6JndJQuqXQATowA+Lx7TGXHbkq
Lcog3W6XsgfyaDfrLl9eCAPiBDgTplNmzoYTBKpwX0LKMeF2q7ofb1IDqykToLekJmYgPwGRjNjP
Uwff+e3J48CDzEv8rdS6DIo48o4JU2rjytWSywAj0I99GTmOLk97kT5AjWZIDYcpGw0iAzuFESrB
xCsMRqOXwdvq0nlj/mVw2Qfqn3h+6BBqMo15m1NA/AIjPQReRijivMi1mk1Sdyv/kArThnfnyvoy
1ScdGbpkzbDjoftbecqTHOlLwSE4T3OMuR/Dm+GV/Ywf8RFj+QkiR95H3mnHiULHfSwiaGoDiPpc
KEY8UPP7m+OZI4QPXPQdxnfK5C+a/dt0o+nf4Xf/HQllB/GfErBal3ahXOw0hEvJ0KKM2TT2EUvS
aFLQ0oqaqNRDVfpx2/2T9NquNYCyN7YZxRnapT659+9DBBNUKIGo+9fphcod9qPTIxFvr0b3Okg/
pHtQ3aZ6I1OxTLg6WWddKZ89yR2adJ8m9xGMM7cdMJwldE8JiJssCw9l6UfD8TSutw0ddzSvXMfb
vCtDpYNvvF8O7mOS1kcYPNImKrc1AfGfCMT7sX9c6LxT0GTgv/+CSP27QmeKw8ON/yHnaw9G+X8u
nK0X5S6/WufwYnehDab1il0M+86fp6pvtvN8jGNA0BWSrm58WaBfNQWHS5MdHCFVBeGtFlGIg4yg
FlZPlw5Oivij/fyRcsc/7+TQHQNYMDEaIBftL+hSdTKu52vDJ16vOljPqmX7pb0ujugy/vz8Sf8u
Ij5/0pflanW08SU22DOWWFE4uW8arAOU158/RLa4n0+HNS8Cbx1cTrVU68uCqizPraa1AYdBzHsu
lrJBPxG3E4kUl/CEnz/sm3XR50/70p3Sza6pkMJy8ZTpxVkqpzZ+N0Z0zmwvnjrx+X3XqB+qQQs+
DS6a5RLYdKjX+sn2NmeEfxjpN7tBjhT0akRFnHUtUO27ziL8NCUYI8gu72mzbLHIsHdw1LJygmMZ
LLZ4ttPNzjUmtIrfAX3cLkREr+/37t7y20f4mbXVKVuoPJtdSHhZba2Nivz6ZX0MEEG3Ekhp8VRN
capO/P29+oXPbfy75f58Wb7gENgrmVdV8LgaL6q7pnCo7NlYP1gZg0E6VVQ0oVTC8vORLGK05eV9
lZ9WpT3J0aJo1lHHGYaLYq2BxC9HNjEZeHreZs15Gd7vasdCtX9UNkMKATXUzIO53FSEa2kohlpc
7Ob+yzr9G3jv8xkJIPaf7n/aOO0ma9FLxMYKZ+mNOXWsid32k2La0mGth0SbWfYv7esbYLMlFDl2
dy3KxlDkPn9semzH541Bbe10QVGZRgc92sDQPwbofvctq3dD1qMiXC6TKE1TH+p+q/rlGP7VmbCL
tKTuC3kZ9OCrxzJuAgeCzO0kTEvccMjNOOObzH3c36FRZJT+TXgtcYpCDprD/Tyu1D632Gk8Vt1+
ai0NdJ43/f1sYeJWAjvgFls0kIhrfGFs7eMEFbSuIIqkEa3zl/7576jNsTsOng8moOw/O+SqOuqW
jt9UuDOR2irr4m6TN9QVbExw0nItt1O3WJ60l/mBEAtAVGU30gQyu4mY1VQ/mvTm80yLnqbQsMBy
bbS7nNGu1fZbrTX5e9oGzRBXJ/FzfVZe20MwtyOl3dPgZqPHaqY4WJnpx4Wa4IXtRTzImghLCcIK
4RlPT9rJL+6n/p5Ky4leDIlG4PO77dVY34Lf/nxR9G96pw4N3WbPiU4f5uXnRqXacVwo5zoV43TD
/qNv5llNd7pxFXDkSjHMLhQGKGgY+fOBocKOPw5sZA7UrRLVxKWnRZTXx/X0mht/qhj9cHuqthc/
H+R3He7TQX4ZWZOqai63pgLbgLit3D2cMbAfIYeOkfKoL4rN3IEF9KtJiMxBX6YPHUJqi2KCarEj
/zJyZeqtLiztmIpi2qggfPsGWXs3X2VLZAe7fr17Bro87vo/n+437RQxGoZiOhEf+P5+mfaLnYb6
n5yfkNPEaAI3CYSONNSfP+Vf1L7FpyD7deDZ4Zr/ZQLOM3Qu1hG8iNQty/bOWRfcHqyR0qNlrW+/
rJj+XVjwacCtYAYiBHmwEf8zZB6umXk9tM9cSn1KdYzwkE28RA/362l9+0GMk6AngJqoXz6359td
wZhfSQh5vQwwIcE6pGr3ZShsfuk5338QBA8wBPC2rzUey0kzS28OaYhInjOi4kEPx4nk13Hr2xvl
6CppILZjmA/G6X8uXVk4132qtBOpLaoJtilrKut83F2NjBLb1WL9c8MwvxsSqFsxweg6+pSvq9td
VbWM+m4m4d5UIrXBuCIuBuVVQcz/csM+LD3hOmi/7/DHOEL0PW1bR/hLh67edLUsyFuMa4Ct1/bi
iiu28k4GBpUvotRcboZyyj059tsaeb8JWelienbr2ciIUUouk9t+vUN0dSQnPD8i+84oDyBqqLOX
CrvQXxa73/WzloH0TWJNWMh/mU8r9XhJyQFLwrZFiC/IRTmotYhG+fP1/O7+UQdEzuaIFYX65WMO
VXvjkL+XyAirqlFGZqPyzhUpVBwpcJld/vxx1r8ra3RrlrR/xMqclxzPf9pL3TTZdXc2EkztFNco
emfsgaCe1p6BRR5IgolmLclHWTWsDDeJ405lztswsPcjm5BI5q0ssircf8baaaSTjHDt74CAtb6G
3YKDHQhOcK72VLUDZTk5kGcx3N6z4U1nER+d0HieFxWEJKNz42aXvm4NqqR7gcY9Z+WXJ5i9dI5w
sTCijt127p83vh73qoEVgXMSTnIZY0L18wX5hj7Q0qHmmOwByJ1C6Pv5gmhZoeW7WGPNckD+7Bqv
COKOb7dlNU0KtESb1/pDWR+35ivVxFfrdf9OVsWL+ct+57tWANmaWhwBKdRnvxxEZuycy32XJqED
94PKn9qrq2AP0HZaH8b5uf/zOWMZ9W/rxnKHBkBHZpzHBuXzWV/0WGld9q00XMkeHhwOlPHBMoSp
3BfyMXx+Nv3AeGy4QXAh6woudu7ugeA24IcCuVEcYF8N3tIHtaGI4K6mUl4Q1BQVjW9OY3e+3bPD
lu04RECeQdgKcMkGnIWkVFhdXPQMgIF9vKRpKj2+usep8LJO4D64PACG7KM2W3hzJnQ9Ykx9TDvB
XfWuNT31RQsixYRb0H6WkgRUQ14nG34shHiUPM7uCgNVdy2ws8a/nklIA1zClPVBnbzCMOYa3Dzt
FdJlIMREZNscjZC1KxG3+uZAsKiyd4SuqHJWcFzBpwQVuTL7uyCcm+4NiqPw19iV+VLiupMCj6WT
f+jJT4WzRtB4qAivuQ6ziQmCm42FA5sEzkqNiEbrpP55ilCOcheob++PcM0FQ8ZqEZi3GQlDTt7J
6QqJ8t65cuanvtUll7cj8p88IPRzjO5thfiPM8mDzL+O9Qhum6dHkmF6BwIx0SjBdOu2wP0ERGpP
FKJRsy5VqQ4SLOpP8sARjzoKixkfDyIMBYWcTG0FkVQFwfjsH4Pz+BgIaFWgS9nNs4jEEK6L3OmL
Xz9L8wE57wqrHlItx/+X3adupRwolSG5UqwtViJvEHwIM2QaGkYmANLYe45FLIK6BvzdQbLkdIXW
36wIPVeDOiz6N6qNf9/GQEaBZ1Bw4GV4bNHM4BnTNlUPAhXgFPsHao0CScnPBCO/++eZqFEEMs65
rHDiWbEL/CwwctpJpnIPDJ8kY26fHHg8uwWHGSODaATuEFrRyfgrGE9YUlYcYkWDLGC7SjeQ908n
csKWl8+qkcZ7yl0W1F73Hu8hrRbHT/etesCb0tikTV59UclYHq2iS3CnHCufQAIf7wqADqqv8w7S
J3dwo0vPHsoxky7WETyfGgPtxuT8aGgdAhSQMEiN1vJaveOrAPr7xhUyqTz0ZdZpd/JB1cX7lD80
vg7FgC6lAD704htAaTXUQKD7R1m2I2h6Egg/Vw5dOLvC4pabafiJiPZ5nCNM3h4SztYwo5QgBd9r
WHFl4Kw96TZImwO7VB+CvwUHqqDYxNCzMy8fi75JWhO7HPqWXBZ1zTTDOPAm5RUsJEHv/6wU4F9s
qBkcjL50Rhlu5CF3gOHlVYaAvzVMaQfcCzQZm6nUOAntmYLvNvR/uYhwSlFw1GHn+IZHN9VOrhjv
JnfiFF5QbEjDkyGAUFk6U92RYaUC+JRPl+8IfudZbV5TDmn4fTYAvTZY7JGjkRb4BoH8AY8GCppT
qdDcvBTeKzxz7z7XRyLPM7Hc5zozqT4J9O6MiCyg3JWtc/xjzCdqxR2dr/vg1pMREBcGGgIR5pNy
pAYJWgoCyodCmpYmJk1BLhNb+0ganJSFpPkLtV7GQLmMUllhk0bCi+q+1nS4FmJvqiCBPWPCDpQZ
Tl6UW5KuwwgfI/jr1H/+DvXyzkiAacJwU+in9VBqNvB4AGapdFBQYXroJksq88t7TypbUryii01L
+nLZxdtCmsnjQQlrSb4Ew117KB0t9U1pRDu3GbU7MmyKRCWn5iVl/hMnZQ/l9E5UvqTd1z2nL8qA
41h0AJc/uL0G5+5RkGWc9QOBiim9SPHWcXcTDV3EzT+OrgjGtZVKirKU/6Wif2FYM1EF/NUCaOgu
pCJj+pNE6kckpiA3iZdOH7whyCO5uCgRHg8h30v1XAREcvkxW5Sqn3TdZtYKqQXS3S5jSA5TyE4M
NGRLjfNpSq1PRjVhOByGFEeDxwziJ1TXEbnI/JvQ45i0QM69y1g6HkQYBq/bSK7S2XvH0ociFN5J
PE90RTbdFRmkh70t48vdjVYZqhxRHsnNz0dSxRd5wFqmHSkLipqeohiXL4nuLjcVls2QUZAK7Dst
4h0+hSW1qZGUOqSuIVA584AoCmiZlCh2nlS8DGaDJygdcUj12w2B33lyT6f0AcGeZ4j85u7VAXAn
tbrcF3gfy1cuvahuyvDvb9E+I9DD5ZXaGdUx6Z5v85HUy64DuYU0ze0Ban/uG9GmI/X6LAhDb8Rz
t01487MRuh0vHUFsnWDQ4u/heyP+QJgpYoBrEEP52E02Y8etA4oLwV9WSIPKEC4RLAEEIV4e1kF7
euuonWJV81N55WFxWOD1ga3fwhnLKQgNQQgDQksQynlDxU7eUogG8p2QDEaiq6FOJ+1OLAoexIGB
Bun+Fu5ekBn57HGC60DoDJRm5TZKJQOAEG3Tq+MupYD1hrJn7y7DVndL7Uh1lxQCBzIgMlnI6MBC
qerNab4ulb45FRCuWa/hLknpqujKv1kwBXWXFwonZsN9O3R4nZRtsHjgh3zSvOo9nu9KxQ3iCVSW
U2/n1SP9UX3Cypjn7jwYLTd3+SId41GJP1KrwjGNw2RYNrvTcszzeT+pTVKV58k3d8vJ0+I8uWql
rwh5Yyzf4SVDuTb3yYjh1haBaLdoSIG8qsGHLe2SzkDdMaEWxnF6PvU0qncIX8+dAgGD+QdRZk8n
BcocJqziOnX3urbfr2soxt349b4+PF+7127zhgQr7ewa117FRzd/gUe3HzqdU+/UM7YpDpOB1bFX
5LUjFEOWRW0SEpCuE1Dj1lsplxK7PhMRltYVptCNG/lXfHliHI47XBE/HWW0uL++E+3ufpYs7gwu
MEJ84YXonZeXMOA/1wvc0XYgvYXwdC+hnoi3Fs+7MeSIEKlEl2BSKzx48Vu9RWBJq7xBPGJgQh7G
ALW9bIlIKvtKVz+42Iz1j6WLSfUHOtAqbA1StWcPeBFsWxG13rAU46+BTTy6S8DcRH7630cZqp1z
H0HZB+FVXWn3t475+rfNa8gQaMelf4I2Q9R0t6bjJP3HBQiaxd8D5uKshFR1861n65m/6SrmK3Jm
pGZ/a6BSrKUJi1zuHul8lWYv/hzCuJLzI2dkivJCapYgxF3M0ajIOQGeqlScpT4tmqpqIPOklBrl
/Sp3cHSXv0DVaB/Y4XyG70AvSKPUUKvBpPsatZSXNzBVp0iRyO8Xh1lU9+99Jpro/kQmCcLQiBml
XCaDfHDtZ3hW5DN5HFLfIdJ4oa6q7QmAE59vOMurbAE1ZJVvcZEbqB+7mYqQZiUoNn49OpxmL1sc
UVCXI3bH1qrdMa/uBVON9jAftIca/ktze2j3+MYeFuPLuB4fkVEPmAUjdD9RMcx6GSbez39Fj243
tOhBT8y7GNMpow0lcctTZgeiHs6+Mrv+SZbJe/J+fTovN5OE8UkjF69+2q3Py+uf4zwdp+PWMBmo
+FP06jGB3INWD9uNodOvCRM4zsv3w1RMO8p37c+xIZrBVVlYWt55zd/JtPVUpG61rJbnqf3U/kOi
Jcqk0/g032Pi0Qq07qGfhEq0Hx0WOUZ05DqMlWgzl5/gooDuur1Ne81ze4ovOs6kk+MsHcmY3IQJ
UfWz/fAWKgPSpkb5ognjyWFyOnjonhfO68ly+Z+Xoet7Fil0PDkvkkkyUcN8gppppobFqBipYcYM
OryMzMS79Z2hM2SBOU0e/hI5NWSU9hTN2Gzwk+OaCvq8PRHSljMiw1I9ehZOFbtxFiXjM19bE8IH
0UG7ZnQf27itmKP8jzVrY483s3B02DGJjmC1z85QPzBhgVAxOy2tjbcbY5XWPEH4azwQrHTZnuCp
SujkOsXxEepfgXdDMj+tN/iMoP1PBxkPcgrx9YOmZnAd89DGDsAaUiqByjM9TotlzS2YF0sICti1
Pd2e2lC9ZjkCOiwR8M1oT/jQ3inazPbL8y/Fun9TWuCE2qpKzjSxUYZjCTb4H/DIUupU3en7NIzU
AZHvzwTZsG8aa0/HvZssldl+no13w2KxSfzbSjrJHo5KwS6oeCtnt9G9n82NJ+3PeXmI9AnCmHZk
Tw+LzStyms2zAR3J9KpLjz3n236IVI8/6qLkXhVLKG1P+kgfqaPrS3tRYSuiYVz4flrHc6P/9jM8
8p2E8dNpfkFj0rth1VXOaRagFhHsxSY49tOz60TJioi7wTPfX3aBNtbG6lSdWnhs3D7KbbaoVlyV
1/ZruT295bPjJHKm+7DdawbWIMZaB7ObCC8JrosMBqeJFrZ68MJwsyk794E93S2UKcxGIJZpE1bh
ZryZt6M2XecctrlOx1HcCogFKFZKdEOuNj8sHLhAo3qgj1vTdMQ8xyx37KWz9sDpOD3S2qCH7H9R
UDjaNwPnfxvBF+jITI6ZU2tcnQap4ma6XyjjrH/3d9mHABYazIDtPRTrArwNQk68F+PBU+OwcyDP
ZFAP7dGOnSLuiNg7lIwTRgTUyQnuFnGYsuLeYzGyTHtKdFjgXjNyhuc5ta2SmEctMsN7VM3P82oY
r+7PaegQ/HYi65HYJpZu+1Fr0PRPg2Se0WCqJ4vm8nPTMP/F9akbUB5swQ60sEX90jQOzSm9nhKK
PgKvHPFQEkelTRJgH7LI+nW4YbaQXfXmxQ4ojPlo1lndIj4+cNtkviyCXMinD3DF8M4TZSAzJ3gL
BCZUmqcu0bj+zwdtW9/dMuKPMXGzkJvg+vW53zaZrW0sjWqEONGYNFjw2j6erBh8HBc5Wy3or4vb
KhnRuqc3CnyhMW7PjVdlrOAcc608cVi5h63wzJxU404RQwBsdxLmjWJxHslDGTvT4+IwolS4qgZ7
Goc93i9yOsR5e6RjNKt0Aaw8KSat8BYVDBRiu5T07uGVd0pf8hnGAKNrmHEh7cqDNYwv+XPD3nh7
XollTbxFsDWOV7jmIC43xvYcZ5tVzsaki541Kgc8sBzo6aMS06sdPLQauw+r0/TNXja1eogr8edr
sDHUwC6eMkI9RjVxLRB2cTJ6grZGZ9nMgMMmGTYsBC4/OtBtWA3LocKgr86qQVuctEJ5WJET1c+b
yB7LeWKuMyW1ZtZ+PcwOs2R2GFZkhIQH7LMukyumt6wtejLJyuY171oDc3Cc7HmI8DfDTAsPrKiM
jKHNKwxe10rYlxmhXJMbCUAeCEIkDgpr0lbEjSF9iOmfI8K7BzJKgZJhfqP5guJch3UvhmUaB3av
7MI3HRDYxuZFJNLiB5D1TChXV2+ywxeCiRKCltCehS6NkJYGK08WRqLsjGmj+KhIq8WMVllhT8sT
7KDbz4b6ZLMwJ9kfEh1sgsP9y5M1ae/c+H3z4kxIgBXvqsPShOSnee3Z4T2D3Dupn+rLY65I3oGU
5wm7/DW+VyAC7PExz1riMMKCI5vj8tp6UtjdjatlvK7ek2mzLOY5xij5KB/tMb4Y1WE6IVvbPU1Q
T6PFYOG1w9InZTG2G7Z6p3nNxIoZGRX0Ifbq1UzDD6gOdzMSYorwtEhmNusTVmUVDzWq5y3uUT5g
9BqlcECfI7wFZykShXsf53/FcS80XgQLd76Rb6vRhReXo/OsHNGS+0mP/vFU4ljs9C3f3XWtPrbB
UbPEGHtcQj1v+cm6fM8FJnvCGHD5WGZxsrF3Gh/W9ydMz8YEJXJZTHe3TpablyRqj7h2UdGrSF0p
WQ4phNvG/fsggZq66+MqqvfTod5HEz5sj5RZIs2oBwQz5kNUcsQ3ffHMTxhqDwSujB6bl1U2OsE1
7ctiSRkoAwcW4gTvYFx/yORkSolrVlmMvjnmEco0XuxlBbaf1avNa8bmPGfPbQ9IVx1tXiu2/KO7
PtixQuOJM14Hp4/VGZ91h6lahYdJfXLlF5vxnXUxI944CWVKU5+zVUKKzDRd2dP7YD9qT+WHeXiC
8MoM2K/6TT/vXLEYI9AUgdT0PIbIQs+8g2TQSS2k6+IgVkfV2OlZveTVhlmKUXtYj5ye0xNzsmR+
GFeMCM6sYIV17e4wusXkx8Qz5zTg2KGpEtqDP4dMmLzVUseMKZnHzCFE4C0PczG7mrEwPC13c4XR
wSH3R9ZvykvzpBxRkwXK5LRsvShhMmzzx5wZEyXcR8pCCc8Ur5xIxg3HeyuHzdNj0UdSiHtlLmsT
rISa4DqyyFEKTQ7a2F5mxayclJPLrFlU/M3ea1stilk+KWYWJPBJPcrfmoW+cfNJtcgn+SRD2U+w
Cl+06DK78Ex7dR1dRxuWT/vhFssRnC5m1GjV/xF2XkuOotkWfiJFAJIwt3jkkHc3hKTMFEYChBGg
pz8f1Td1ajq6oiOmZ2qqsiT4zd5rL2NGwHh+X03mq/c8w7stnZSbRtU3xoQCDu4qRFfA/ZErTHsX
NmU5Xg5Pz79Ukf/aeZGlSTApXl70YH/coeMy6cSsYrJaMK4RbWx0PQYcW81m+9GWUE+CIQee7HHM
jOhkmUTQ+nf8k85/3OfmH/UNnD0+7gOMVLX++74c/++Im0v+tw/4R4VTP0blKA8CPqDdTIIzbASK
PqafuPHMtyJ2ieFSde5r4sSdNxOYZKFOkMpAwXRKxkcxv60H/QZGbT9xnYrXAF7c+WMHI3AmSpme
7omKImZJOLJllsE0nJR/IVQwiv+XKu337/AHc6d7RlUcJnwHic94X3DNc9VzBV/ukOlVknlM5Vhz
N0OtM7mjuWK1TbKXqA26VTnR+mAfaSEuxd5ZcqGcok1E1/T0aTxYNu/Ve1GyIOu+Qdo9aDS6lUjF
kFAI5LMS+8lkMTg+lvnswVMD3SW5g/HArm9mYfXjxahhB5Mu37D+sGBCDsmbz31p1yzEWbYIlxp3
asTRW3GQP9168cSRbeAHcy5/HDE4aVkl6nK8CGbpVcYDssA+kLtGXhYHNN0LAaR+2jDfXgezx3SM
HgEfyXSqzoRcD+z7rLf+Gk7q2bCHTgYrcTLG00070+rSdY1XkRdhJNF3sbKvrIKNdKthOx+fdPq1
Mbo1gKnHaJvv04t6e2Lg1l6E2dvpRV81WNlkNOWcmY+m8lR2QYTwnaicyC9djEUsKOr+hs4RYySc
3UIs40cHSG6Ug8zYnIFX87sqxC2NG9lAYvD7zU0Pg/z3Cpf+hTyMFFNi1MzIGybAn/5e9TuUhLQQ
Ul4Wpm+4Z7WkzifcYe0Xk5uwh7rPGEQ4UqlXop5iw6KagpejourRsM78RxYnGq+tiMZ7DF5WTYi8
+7XggTypLwqKhvcvvjaiFVF/ThC62Eg+GQwwR+IwR9vgsjgwimt9LsZDRp3FjKj3MhWxfKRunvKY
1IW6COfyohSACQceoWqgg/N8Hm2CvnwbpwyG5UU2zVx597aFSeBE7siqHaYFTr0TdU+i0yaxiBu2
hzTEKcO9TbbKViFrxM/9ZtdxMUMtNYpNveOSBvbgCr2vtvzWCUG+jszerQD4MO/2ZB0/6s1jXx8H
u9EmmclAZefn8Xkc7NPO0Hb4b4X8S9o0Nywj14MJOTqO5j3mv/7hAkkwtCx2Amk67/kTScGqOquJ
8ZnHIJrt/MUOe89LX9yhNi0mKoddeH7s4p26ltcJ+kL+JdL/Rgdh8TdnZfnfWhsNElZPwOJsVv84
9VpRHKRB0vatzQOzc509uHxdlCNc3PA0njHJWQm7BtinpqRSDk/QJJgx+TW/Du96fghOWK4m3310
wpWdyEJ3SmxZSvNU7C2AZaYCuHdLU5Xyjy/Z7uTp6CAcCiYisHJ5qeS756aGj4CRMiHBLz+fxFPJ
Df6y9v/3a/5/dn5/cP6GYUivNP10dwWLBOagjLaZybQOLLC/Um1+dVW/IYzcbfRb0NoQmWH88D8p
YhqRy/cSx5s1ell7dMk9EDS0R/meMM7FXdX/sqcl4Q/l+6+/UIN1K49EBUaY9McbbNS7WqcPqV4P
2I4hjnZktJWqQbiI7IgMyVzN2415rKR1eOr5o02U7Yep1olAGUJQb5XNQjNSEMoVERuZle6G3hsi
toUcZk81SrqH80jsQWSp80RalTLa0GRa46wnOcQ1KfYTd1WqCNSIzEm+H76ffuGY/0y8avzFKmpD
M8VLusR1vlpnPyV8jkjHzqQbzKoTHvMsAqBynBiulfHev+c4YWv0KbJxR2TTB6Z3TsWogAnEVvPb
454fLDOEJLb1lK3aa8S4qdl07i7E+4lP0+0ZO86fE4WYR1yBH9PsyaU08D80tWNqDaWdajYt0Fmk
42EYM3bpuQiO2WEPLFYWQ7hPZIVjo2EEgQ8KwqrWLBMdikanKzYRWh+UmE6DoJ0IFB6Bir5vt9eI
Fx3qKVAITxaq79M0s30MdkSw0leFXbVqNESx439bWR+qgMINmOkyPWG6A7SJuJWj4Nait5HcpPEG
mVtqs9eT/uIBHFkYb3GhIFiN7bFkhXbNPabZTCjRCzbkmUiNFX1WHbnWkVtyqIY/FSOBt11133fi
XQUGdwMDMX372WcfRyV3u8Hp3htc+V/p2P18ZnVjobBXZ6Ob1hEG4DwQws9Q5KLQ18lRUXMs+pHz
nkQ0PBhrjZIvYYhnHnAWzQ6gdkL046bwwZbF64dmql7Fia0AXso+Hy6u9TdbfcBTjlEfK3qYm0MB
5aqpfMwcak9rqMgoSZqwNNEoEuPVYunCoaoTQjzYDy6FohfXeOQ+mAlp9oBcNgaweIflfXwLiH2u
6uhg7PdGPJyVwakiYWbzeFnyUt4O58/Z5wfZNyCjZNLrLEOIOtkep/9yhcBxfEwl/X1ELkSRtn7L
sCFqbFrDDaQHPX6T3KXOu8QsP454YFiUm3llNN8ZSPgTYvPbLAjcGl0z/GhTIrXPwm5wFe5eFds5
JzlirelDmwj8pAeWQqQlQg0ee3R+pWoNSYYZmSXaQdXuYMYg6aeyxXQONl2fCLdM6cLu+iMwH/VC
armV0rHzjJcZ1rvzITE67WpEwAdhGEb+2JbN/KXO1iwe3Isy0irLUX//KUDEgVlQeKHylAhvd3k4
ZEiTdSkwIsCpDavrgMhzE7r7a2zy8IdwcrhiyftYNEyCMb1lLn6FzodxbY45C6L3p/WGxhMa0gbl
UVeZOFYj85zeE4tYR75CKBqVaN1jpyaeF5QuQAtA1rrBr9+/n3ATQlsiWDUm5xKthK6s2guRUhu3
54wegjt6udcXIWe34ewR6BDMn72ZR4TxuBHdyWnfK/r+8dJLoUfAIYaFxkfVhUtugyaUGm4bYMza
KS83Zee8idNKqLuYGjwWnQrfrX0vS/LFjegzSYDwX+xZI4Lnr6Odbis9Zgh45RmwpnIs9FL91Rr1
DmbSOd+85kFt3od8DhxvhoayUytTW0TO2BozPFvqV4zKaB7wPrLghrjaUN/fMRob3pJ1sXwhDVwJ
icNbgZ+GGwZUeoSH/fOmOMJi3BlENv/P98gqdyp8SDcUTBUWST+FWRT1dMwJ4EoaPUU6bwdbTc8f
OKlTVPHy6I7gOuXX2GxDtEZmtUw0i0QaPMYg3WlWlHC162l+TIqZ1LpnPJpkwhu6UymfJPTVijFK
CjN7s9YsmYnuXNPDWzd5rYcqUBExQ8A4w0XE/ga1OZerUNRHu+hhjRKH0wgpziuafDD2HV0eyqS4
joQpK7YIzAhKxNgpKnaHXd0x1ya2Npa8gcIpZaqt3bWLPkRDOnYzioVvEumu6tjJ/Ghoxfj72/cn
Ikpk0g2qTAHK2cjV2u0JEeo5dWqqqsmnWSvlvjC04UQs9Ti/Plp3oR6oGNXJKzFkpMV6fEaYQOy9
Lhwe3Sk7SQQMk7trV+AcABHOjpU5hUGARyTZxHgOCsuxcRv/YCBj1P4DYAOmA1OK6mXgWsyQVJgp
TiohwTcGgqOtS4JAFIstzb5w72flozd9ZrYJEjJAqw0NkZsGlmGmH0bHMtDfghuMEAFPVMjODw/2
AobJ4UUJLLnwCky6HqwPEtUmHxaZJtrPyK4w9pw3uflGwIT/9Xsd2GAo/eCXbqa9KPv3GSYAkYD6
pENAzD6CGcNAlmVyPzy9htEyM6iiNe4D2BzP7csWsUHoGRIZQtQXI/2np1LDhcjw4WzCywoxKR3d
HC4OJ3Ux/+7vwLt+S/s/Je6Zck0Z8zHY5rS4VUZ3wKl6S9qrn0Cwwiezl4++wCiYgIbQxyS2FzP3
SD+HS6ExJUeaP/nySIMviTfYocctvtnSodXOMVHz8xEkAQkI5r2Qn32AVf49NqkMVCadyy7VmYU/
T5knPwylA00p/eJuDJixEfdmP7eqTbznrxyrbAP4kWH3hywE9e+8IADVFFn4wI1gHxkocXIj6Lz4
pqn14un4oh5jl6gTkgjvZlOY7c94Ek4fE4JIp5goDLwn7BW3BT+KoTA85vl9op0a1Q47Z0iUQNjf
+M3wklNREOkJjYCX4VAZ8NDlPtYrXjztYJ0RZGXIWw1OpdN9cdoydIf7TAIyuV3GjrW6C/xm1ptM
aA99t2xMRGvFIsOzsrVrYDWjBqOD85HUCLCP2YVTzfTBzKfhFvao/iZo7EgpB9HWiKc8IjAHBv8F
VrYTyczRjtiA7fxL3xG2DspMfZKbg037wF8hMtvFT3F8hOa1wjpWZ5iNXSUx3kbjx0+AI7f4kKzV
f9QfedpTeLXbGJs6VgMEQh47u2tC9C8Erwnlndlx87KJ59Ii/CYL28tMSkzoAgFP8wGzblfsOdw3
OQLpIVlAY/NHAoaUdM6CH8IusE9P58Qa+DG/X8FGBUzRfGO3QSQ4gmlD47e84GoiSseeITZebnkI
J2R0dtOgsptp09OPy9C4/+BmnJ2e0qSy1cDKAguKX+9WPL6NcYdFntkZw7XU2sEGWUL4NJev2Tj9
Qei0DPCxoOSSzWJffo2oSqBKceiVTrPJCEAsrO7w8upQH8HVxe/PeNPCF6uB+fmW8SzJoXjZnTvq
3eOHYI33nlCDOTFWoxJs1p/Q2kWnF/ecBIcJtsdF2oydV9znn7LMy23ga9/5BR0fzHjv7kf7r2De
OcAIYDVh74fyWJC2zM8TDslnXXxXFLWcaJwOHQwbKBg3cZ/2vDaLW9khfsGW1hrSMr0kBSBnzznX
jz2Y3W2qUPOxwNqaGsyE7RPiIypfG/jPyr4ziWt4gc1h8M0OlVB3+3QVhHjrD3wkoavwtYiPsbIl
0DD7Mqf94eV+IqekVLki8cuWRKWBifO+QmsSrjIbZBNuSuCpLv6HQz5PZskO4xxkqY5m7pufkAfZ
eFRRh0bnb+uJovt0Vt3aJXP4WtOTbVmaNZgA89fKxkBrTIwJ5LbKFL3eRfQDRRjjYZy9Pzk/df+x
u9WD2maoZ+OJODTpjcx2qT4cPP99MDG41ZsXBAsowgl/k6fp8DRowK1PYfqjiTQfeNpX7MG9g507
2FY2bOO9eGh+CKRe1FS0Cs3SKMMdJNGvgIWFkRI96Q/WFHTtNIHybLVTSiYOU6r1EfvSUjkdbwq8
q81oGqCVvBsNTCByShb32x1Fu+zER1xzsIc0RoRyMXiHKsmEw+8uyk09S1Z7bCEpUqZhuAFvVYP9
CsXQabhyZx3eJK85rzebwmvFoXxfXwl6YOoAv7DQKxt5qsleMwdeAfDUW5B3tHnxjjLPz74/JIb1
3s0CrmW4p98nnGqK+TnKzBCB8CSnmUpzvzX7xJWLZn42xexu8bfdr5Jiwjsd8lcJFixcXIvXDwlr
eFve0T3irPK97+Ma41m0qG5DT+HOgM89hPGX68zN+QZDPcTKGIq+D43VUOc8iTtbPG4MLddJLfzc
9ujS7Ii328562xlloIcrfKsWBcMle0+eK/9itMFVJWPrr2weUJM6GLyaOY0TazTyQr69fy8ceUpd
4BL0/M8SUbaRuUtYrPGKW5JfHXOwmxDPHvoksvdRBEsfj/kt8W/rAYkou3jxz9G/f3glI7qCpwqf
2Hn6msc9dr8NvH0OU/iJfqHPS3k1NlKXz6i/l0ZX0YI6t+w2pBHAhdJcLrfXErSk8cAZ7QSW7zzZ
wgAr1lgaQyRkuqwYirNTen5Zjx+KS0rO6+hjBmvBhchCnrRBTwiriOAKJm1Wig1+yUagl319qOwU
OLybZtFmerB4+Xeoznr+dFW4ZwTKj/pCidMkMjjjiEY1KpyVsA3hv1uMBhIzn2N/JegU6SNKaE5j
Wk6/XaSrU+XUI+MFNepuj7h/UvY5syfZTieJeX8v1cxVD91VymG49fWJn2LLxYCJzNiuz2bBQn2b
HEdXaexAeanNAsZLbAsoo+zgMIAPk67vT5x8y9LhjwCqLD+XaEhRx2FCZDW5mCOVG9SgPJGmA/ij
27cV4CNDEM+ko6Wk2Mt5ZM21YCRE3isr5hTqL+i2boukZXP3+7fd52289up5T3kwnkTmkwHxEMoz
T8Oq4P/tBD4CVFEUb5KTLzj/1hiWuT1a8iVgFTRg1F71W+NzvNK4iHaJBppidzG2JWjGHx9xQ2mH
25y56/4F236ISKO9EWhK2oZs5TKM6WHAuKDHYLWPHULlzI1PirsJeMgTasFJO8GDwLZ4+sIJ2o4t
vhWSZL3gpWy1l6MEBhxu8aMXP+2+oyBBlCLbFT+N8CdSZGlCKccUV2BTwr34EN/zsMcDnFKNz5nj
hxTQzH6wOv0CuIIrgeBc1mgGSMc9SQ08Hct4fbpBaH0oqDLkCZKJ2iuHqjye5cJE+Rj8VQwMeE9Y
3b6JPzO7Q/ieMBzvrGt5eWkIq23JeZ7C4SR9TcsR8bd4IUJRN0n7KK3Ma3ATIWP2a/wjzcZQY8U9
Vjt2immxEUzzxTPHLCQ5NiGZIfEi+xo4Y8X4jHWVquarXIbnEZN4U1MsTtQwQcpK/Pz+NY27SQaI
sGICeKBSfubesPHzyf0zazSball56bKgc6+m34w5ZV+DuEmWkX4RWSDHF1zPbVF+MUMF4y1s9Qbt
s9u/GlIZBsbwu1xKNuZyiXmicG2uL1WPE4enSdHNvs/n6YqfnK+Tr5fNinpdMxH/sBG+ObKrOGNi
Sxe9d4pRUsxtWb4PyEEqNT0aHEe6wejkRBLcGv0Hsa/fe+rPloA+ggn8JDQ6OIVQz8y9goRjIaAH
MLiO+N6NQixhe4LHQOiA1/rhjl58lx0KmoBreZBoyeZ7LlOOql26eq8+kTFUTXH+OEPKZeSfGiI0
g2l3hY4zqTTjPjQf62zJALbVhYEhc53nKy7LwZZ7+y/Q5qgfCf4JpeKK38OaGpkk2h+gbXSX1E/w
ftRrXOgIQ0NOuOIsxebZhX2ojzrr3nMC/Nf57aeqW5+LrT84wNta4zKdu6E/MgciIFBuI1dc8zX2
ASqRLcA2kNlFEdidb2gZ+ABjsO+Kt/7yJIPOgOZByU5taWq0cQ57U7vVignS103yLT3ewxbWtTXl
qnXGR9GL9hreSbdiOeCuijfqKoCfUK5iU7MZ8LsCe8qXvzM6fDI0HjcmE9jjiDoWbq9J4SUYCqAE
+OCitKAtmgCZlowdVcW4kiU6ZElU+gcSfmdIKE6oCdcdldpgBZkS5nGxlze3N5GVY1uhfut7IS/k
K0CeHTJGWJQS5yfE33nf6GWAvD6MAHI3SnuIYgnI9EtZIS6wBkCIdMp9Qtjk5THB2Wbow15+uaRj
gEtO+/JkUXFo3sDr3OhAjbFiNPOlcJDe6Sa4fjsXO1ETk7nab2Hzu8lSdROfXvH44R6n6oW5CEUQ
GSDT6uJCd3VrzEt8JtDXfl/403TWsnsR7F09ZWrgak4HFRKbpzkNh3Layyt6/r/MBcb/ip7/tsb+
IEklb7mrxfJZ4+3GUU1jR4FhvzMvsarD51B+S/jEq1ZIBxqY0GrmeWAIX/EC+NnPkplb7d/clBEn
tlc4jZscYIyK5FHdlG0HO+7GHc8ZbUAXZGQtH+Jdd5WntAt/mfwSgPO/ewV3nn64jnsnZhb9AOS3
AQehOaXU1sNq/aQtFYnZQInyzX3/WmSZ1Qpmg9fmXK7sKjJLwRocM3UK8qwcI8qzbXyULvLPiGaR
o/rhqUObIqF6+dpxTDjOVtqXH6w7G0zWx1a8bNaNagFMoUdEoCZSxMqINSUzTe0PSS+lni8lQKmn
DT2unypGjZ8waOMOyQyN26mx7twk0P41Iw1McLakNlnq72l1VU8xOWs8r9jhF+Oxk+dWysGP0DM1
3zjFbpX5iLJy8vgWPTnyO8mNd6ETgzpi5baM6PwQ/1i/RgdFbWaQ1jFUm6a7XbqgP/Eo5ib1F0+I
/MPX4ldfbokX6chrP5Aiw4gXl8cUE7ZwxZrrQY1sq7pDGC38QRq5MrQAI2rQvwXrFpJKtEliO+pj
fM26NBPGfvu2sbL7TGkNUiOZ8g0/E22kR4rTEmn78ofF4oPdZeOMow1q9nLDXcnEj9Tx4V/Oz1G/
dP84PocCjiySQuIE8RN/2B6M3p9WzF6fav1BgoSDu/ma5wfFCv2gPxsv5Y4lHWO4xws7VAeBIbmL
cQ6wpqHRQ9RwbKLNpzLBohfi6a04IyIH6arv0KsIN3PZ0U9a89D572P/3z82AaUYp+Nmzkjy/6/k
ZzZMB2H0qtZlAcQhT+tXZsgNMP9uzgxm6IbkFO3rj/+aq5ETbtK816yp4a2sXaU3RvoRA0BiJK9f
1f6BgvgYnuPEg41BIjPVOJDx8KsTrfL9U0zqwMTAXE69x/G/vwVuIP/y9PlVoTfEFLD9/uNrKA9R
KJ/iu1pzaXipPQDeRC5HjpY+NLsf/G2/NP+5Lr/D4xtKGpmUE3HWzKV9bJZrtUOo2KMuzh54GgkY
KP3r+3HoliMPRv7zYd2/Y3sLzvvYMAMQDy9Ep/zOiEuAQTTKnMvYuk9Q1lkvJG0lHB/BpqZ62rje
N9MPaX07ZB/ImbJT9U3ZUMyFLTbkFL1BBdFL7/oEaEFPAIUY6W7YT6NDyX9ALUNUyzwTFBGlBo/y
W7r+5ckN/+0ow6pAE/FfwLZ8/AdTSC6G40DJeHIfW0OBql5eOFUOxhY+8bmNz8AKZEqeUBlne1o/
zOmSXlfO5WtFYKGII2NUr62L3QSzrF5n5SlH2p++9iboywGUgONV3BjZJBiqWtn+2RkRGbTatL0q
08+1IlznXDuIg2NMblNbwAKS+p+ibj3gLnYVO2JgtWQ2txnPwsS4xrjNIMZlIvWg+Vjevx5WuqiJ
f4CohBxt9trGVNDDObCO3dn0IiYUu9oWjsTQfaEV4/QBnsVP38eLeIJJouZC/a90qvf8TvCqiX1x
dnqfR7Q5/hB4A3RU76avsRfSlYDg3A2ArzHg0H+/iuEflKh+tDz8/U38MVrG5CRMhhFzWzDHTpnm
gV8SY2LRAg9nwXAa0oFeh591HJ8YQDxqT+S7PKgn4IBuxXkgWdU6sRPSM+Ydo4x2XwpfYX2rA0bB
uvbXTMP+0/x53v3+af8gPyXvRsLxrKjWQucBl8TCrB25ItzgePpJXY3Adv35WHcIwvr+slb+ct4y
a/+3DyCStI6lTe/V80e9KhfPUvo8q2qNxTHeJTSSBbLfWi8Qb1v3NSNK4BBGdsi2FcSr8KPWo321
IVaeFcVscTLMJ4TDjtjw0g6Z6xbfVNrWheAA4+xe+KlyIFJJGVcZ/CmB6z5EGgyo/nbHi9cc/bxX
rj/TDD87n9HuBxoxt+vop+XgAVx8IA1N8DCn/cJV9xCdi00/fz3Rp/Ychfv8uSq/xzgJtProG0Gv
J9LibZvzKLefY3OAc8KpJ/ruuu+KCPT2QM08DUsjk5ESv1DeohcVnC6xvxWFUBCKyuGZeA67XeUP
6lU+o6X6VK4ewJMuk10H5zSdjiexO/7J7+j5im+cQcKVMjbjJ2vfeb9noCHvxEISwlvUxcnoKmw5
d9JFN23nUarzhnEIhp2ZLbmNMoYWa7b2awmozUTjzQDnQazfGhYnXxAe5gDtNaVt5APAtwHu1ugT
mV/wLJnvqLoCJcQYD/pjr2E44eFCv8bw6hObdFR1cZBi43367y32qy77n0XLDY1vmihSvP1xTahy
k5dVm1VrTrd7xoZvpi/FrLavFeePkpmfdS5ZGlILXFq4CD+x0Y71DMSunY+xxpXMCP/R4fcL4HNg
tGQJ8GnL+1+W9vBft9Zvn7KX1f1WXXZaJI6kljsZub0t3npOB5BljpGeEat2Fk4iXHTptclmSohf
G8wbDyEGOegW5AMNr0M/uj7VlbJNd8Ux8T9g+WTcWBwDNMj//UQVSflD5PfPsUXEAWqlERaPf3Ka
kofWykL9rNZqMcu6s4pEOfTHsgUE2WMrKDMWHbeyYEe7h20PsBXwUw8gIwrn5yLQSSXQYHk0bi6Y
9+fi4ZPpYIvIWyUI+djB1oZwsV+XjzdPUkfY4Zxuj73mJy9NtjsUy6p28iU/sGNbte5o8m76b9tt
cq6IRWKjEWM5K6NFiZoqnrfjRXj3hhS8hyfOHSJrrPYrPJG/tQQnfRAN7im9gXSa6yCnFQMLOBl3
ozyTUcKtiLVEBmLhqSiQsYxtDUkGH2YMbCq0ezuRmQiurMmiwOD9SQQNLJahQv5oAkyzJA1ZtBiG
KcvC5unwlUhSwr/kapKJ+cohZEkrSaVgki7SBIjYCvg58XYwjUcglAOPWqzCx2/fgdUZ+be8qyM7
h/oPxXgE6Zwecppd2Zdp4tBhNpBhoZi/zbnX/aS5h9UOPwBQTG6ZVQULbplh4/B8hOYnGkzTbqIG
JrBL1cyrt8/4l3JtRPsPp7VBbm/X6Ahzo2hsYbz4JEZXXkbgVpi2l7tG0/RSsptwMjRr2bC5sqD1
AoLdwd0Km37mNZe9+4SGfQkAcI04A79t7ZZx4tlgq48zAz27FUhFnwv5AlqQMLTD1A5Pw1sIAL2j
voKWM8Ql4HFAswHZtgUPnUZr0H1QG/v9lb4sVB74eti8CKozlg+Sh8QdYIwBD0cXt5z1kD2iRP8c
RsvPhMGDRSgCR32CB/djo5L4LZvqjCi8CdZ6zTd3AKwH0q500ALm+qjIVsPFi9aJZgrmJF02eQgj
rxV73kcD6yTXuX4pojFQ7D/s+G4qUFHsAEjxGKFgwLDHvq8lBhEA9vD7YcYznpZ63lN4Qo1aY6AQ
2MxxJTC/o7qqjumxnvJ8miugDxWidJUP+Y6enwzww/vY/aiTcl3O1RPXRc7RunxfnysMH5bFW6di
636CSeprC3GdIoRIzt2OTrFEChdf0st7jyn2cTwPDz2XMDglFL0ss11FdpkNWhJvWfzcpfnxfVRR
Ww3WJcRSO1w+vBap/AnuLVzx3Kk9K/J4LuaLBE3mPKsIqHsjHHsRBEfBlE8OMjaGzKQPt31cMaKj
5qf8gXF1Zb656bYjWnSgMWVL6qZfzMvNa4ncm2w+hsOM4Q/cEeWV++dxjieln67BKomfOz6m3bJj
aHv9XMe/8t95TWgkeXc9V9LVzsUeDLrELICAO8aIzNLIfpmPWz2Fdsb1TRCRpA9Cg9Eft1N+YXsi
ogBoPD4l2OQfZnP88s87B/DjeksvKYz/6NhMuaWat834GVhudIUz0RIVf3jMqzPF/J3Zw+Z+TM+f
XQwOAU17H/1k+zsMWx6FZIuLwb7zpeNzmX/zJocnhoL8CLZ4Cl+Aipa8+y9lVtx4/EMuzdDsD9Ib
ckjRe+2ltQIej/5rMCuvwI1MyZXTAzlc7hOxeyN7bhltai+e1FfQlQfWJ2vkbqBuj5mAYhZFGqy9
ePnCwgBPJYiDP9DoXj8wFVH6Cet4Vdnyj/pDy7SQ9uo3XDw2QXvtTtJSvIrTu4ckxYomylQ4ESe3
0tZgNQXqpB46k2AU98KbnXyKXGU77F+5uISYMB9eE/flvjaJLy/4TOEOSRbOTPPC07x3z8hlqNgT
D3VRtMencFdfGS7N5XlE9PkKYWJ+DldU3swFtJ4rpccQGA9s/PqK5SSUhQ/nLLjW9Xlo3NoYbID4
AGaIKvZsNEi1KTDrpMHLPdxnjvd1yZY3+X+C/VmacAqTZ7yfizZ1iGrsAxxD0qW0E3qRvIsxbs/k
Md8Q4rUZ+fMYgrSbXorLcLCZMs6xrny7XWknc//uDnz5DK1ok+7GHnN3/XVhmkm6aJoY88dWXQky
iccfYNAQ9xZbngz1HygA6zuQ+Vld4oV00yjk9HYG68/gyFiIoKDJOu/TPXJ93lyOxGdmek8mukR8
LMTm+lUwMJ6i5nrqBMCoDqHGB9wlGMhmcxIMPLbWtDJpJO2ag8PR9GCfLnEvONa44/Rs7Naz8UND
fZWspIv60gsXMhvN8xxO4SSk0sM8iAO7xbAZ7tTwel+V82BZzusBYQuj7QN7fSZoS6RtsJZgorjZ
ECoFWLYlrvKLzJTyyXlmxxuQstE+gzIJ6I6X0rSdDOcqHmX7EgEUQ3Rlv6xnsQt4arwMYT+e4uSF
yo9QO0tmBORm3g5NrtiZ5FB+AapDKNo2diqDAerKvJ1yj8LpJDql3H+wlFEUgDWdJ452cVtJu8K9
TyDOft+n7wNOOCBq9hyC5DS6+9e5YOx/xPeM4yJ3KseCgE8pBS+C3mWsAOaDYbDgoO56DOP6/nfY
EyS2Gfmin003Yf0Sjc0QG24IDzAwr0DbGmiCovRGQOIsOPHCqxnbJTTQLi5wOKhhP15tRqeL/lYA
MZQNxQ1+0fREyFc6n6kMcCxSV3i07d4QnjZiYgZvnbBihqvuvZ+USkBlqNfffdaIfGUV3PEGCx3Z
6XD7hQ4uQobZSefBhqlpw3i+mTCHRX4/h+GTW/VU4oa3s8xknPoBLLG532wmNaYK+rvI8d05QahA
FBh4yg4V4SIzrjxkiobJiNisBTd5ukT3Vxoq2/LaHAN3uA4ZPEuQ2BoCVKLMGs/uq5QhyTVl9AKD
mCAOLs/nXN7iqcvP43vWDKm37P9godH4TyX0l73QNeKBUkaoe0g26CbukyWK5RMcOUioh8Bftgxa
qxkM6JXAS7fCU+75QyQWKORXcCQH8ADWzDbxxb9Ldn5tOuf50tea3u2H/r6KnX12jWhT4W53OhP0
zfysYn/jR9+YB7W6z3KaPLB/iCwTgkPPAOJFMM9FrLFMpoF56xdJulgS6LgYnbg9pd4aayLs2UT0
E0yEucNS/RYDR5h8yzdiX8U2bYYO9/XAra2Ag/kzpWjP3zbU0gEpIfkhmktfSATRLwfuwHqkAIXZ
nHs3wnbpZZietMKFAHTljqETNmGFXbvSOvS4CUJvHhR69JPOQGSutKGbpG8Vr5xt1890wJDyCvPx
tYbHmCwiN1oJGYjPW39flUXZTZ69lbWu8sJ/Tb2RzECIgUNFTvatZHwC5egyFp2NxUeLdeNxqdbG
4uSc2Fw/AYexmbtor1QPdiPOTZ547lO99h2yv8DffZDIatNsTZkRwGrDovuWzO5bKqidfMhMiFif
VWnGa35wQ24LKKmX3H0+OfnQB9wpO33Q88FHzjCnC0dMxRp2fgj3vY1WVE5WNo2HBgvuXHFg6X5s
S17SrNpeX3K+f4uIEByOh7cZXLg1FWVG4AUvSYB07IrgTk8q0/Zp20HqMFB+zwZUZT8CNC02WWrs
Pwg20f/mAWMjzloHhkqAVJkruiVGUYdj3xsPjslnqA1YCK8rLUjFxJqELW/ck2HoxB0G3AK6YlN3
5WO6K7EsuK9zL3Jx3KS6cwqqxf5eUvgZXw2DLB2KaM/fZFmlZvF/hJ3ZkqrKtoafiAhB2ltaxb6v
8sYoLYtGkEYE4enPl+vcnFixY5+bFXvPWdNCSDLH+Lsxfcq2iy+uzpzmS/4ymHVa06q0cPkIqNYU
n+d0/wqlfVmu9jWyFXqS7sdAn2aJYng8Z8fhW7WKkz2ctzQBiI7wmOc4gkYhUhoLFY1KGbkYLbs/
6sd+4NOJmXnamvCoogvLPLr28u3uys1PqrsVBDqbVoNy0GtNtEUS18OOmewK16vmOMYib1hGrfP8
04W1VrXsdDRRXA8NZUO6Dho8TyKz6f0Fo04WGLRa0J8IsLJHBBPRu+a+x0fmO0CD8v7mdDu8TnTA
a1G5LOUdXUDi9JvU6+eOsaB5RL/zFznMefWFTIGLMO2bQdIHAssogK97nq1vJoLZ9YY6leuM2eAr
7z3BN59OJZoNugZ7gYpnHuE6TPe6wzsr9CVH8ZyZ6TLakNgqyvaEK15D2CL+bGLWjjHHzCFNGnQ8
0hefMfjNnqbnMVl8rOBCls23NKlX3c8bXeGe/EMLI9QDNRx5HTRGbAHvDZtqTAbGubtr/oJYPYPs
umfBRluYNuqieEFYq+o1X8cyMAd28l9tRWt8XWhfn7Gjl2v6ifgXRIqF1E5VyXv9GMbEQFf8dj4r
CaoIy1tHCpL3XPfIlMWspWjk4CspwirQcMi/zmxZxZ1q4shRgl8I021sL61DtK7D0QmE6PF7mQ3I
4RHhYcnU3AOClOhBsIH7ZrKwAyVdeb+Nz5PiLXSFJ1E94DqrUVGF3ru1CaL5eOUmO79XSFbg8QI4
MBpGhjIt0ovXcLNhFw63yPTgrlj+wGWmX90+TqAtAbRAaNIpCVovmynHEK7EN2F5QJNSLuCGPP5+
rvjoAJErTHNePGR1E4ZarZRlB+/PUHrH2j+d10pyx1OcAbYQfyoIt7JAbx1S6Kce5v1hk0dBaTp6
bKd0zmNk2QwND17H93lxfp8z0BQfW0WsePoU8bqCUmqNT41dFPHRoQ3TH7zXJz62XVhhfew4jFfa
SeDjZGfMyCebD84tIuxpHJYchwfEOWQn2MMB6QdRe3VEORRW8wMn+yJO7KPljny+LcCiO0wsEq7t
57aDePMI86mvpH1xX20C1jwT7GqB3w6C4rCzkC9AfI8JWT215AkeEsdgw/zt18ZG+kOI7OjToOc9
Qcsj6umNc7mNTvIaZK69k4NIj7QoSbBblbYq2h1hN8zvAKJF8ALfA20sg1/uI24Ux3Z68khWTn20
DlCzaeXw5f/YMrLtaK7PvGX88A5k7RjO58Vf0YbHjjjO7HqvfaFKozQFLPlfXrvBzFpRSvUba7US
1RGF6YttD7tm8AGu27VXskzBX5NNvKIsu7iEmIwnzRXxRAA84D5u1S7a6dsn7wtMCwORHC34MJCG
8EfBxZleex2C5ojD8mRRqzmB8sVBDj1D4oli29DLa4wIMHbTjCzFKUxky394WhWVF4OwnhMEoIFH
FB5bTbY0jnC4sEBEtF3F+ipKl9L35++fGxZkV5PxvEuKjnJWzZEvcW5SI9/bI8onV5p3UJ4KT2Hk
s/D3DX+nqfb7NMJsYZcHXsGN6rAxPP7es6gnxHfMwU9tHf4IryQglkmODxcc77AJzPEGEPcg1hma
6i0T0BuJtw3psLWGHA6I3pyI+vjNBi3NcMaG3cmeqF8ppi5Od9MOITqenhcQkMzmHNvOstpBtD6p
O3lqdFSz2PtxmJGArplUs89ptMJnLR+c5eNrhPxmUile6DmyyP3beNmyWcSlD4s57Dj+hP6YZnkP
bEZxI7QTwzEjIA/pZYjTH0V7Kna6z8Ge9P7tdW+h/H3SDdiCBIR8az5k5XlIs1G4LamNsHlqU+kb
Of2cwskgTkHIn957fRafOwlrr3jFD73/9vmkVLw/lMgQbhFK6FPACfTaIWdLDwWnsZA6XdiOVoob
8i/MBY64ag0YxZGzVAlG/nEuO3l5IY6jtENrnXkOJdFPlrm07qyNlmdI31BvyEnyDNi9J0mLKNu6
VYEnC0EX2c5IsoNhjcnvK96Aq433ygZFC1CIRXarTGQFQcoM14bdj5G1mAs1PAIOMCpmCieGI4h0
1/iOttqjiCPSJHVJFRevTXtbCYn69Z/qBmDFeQavvz4Y/aE0iL/91dDYi7PQwaq/VNouQOooECOu
RqHpsfVgKEefuTcwTn91x9cZCsOvFr5OuYIOtF8J+oQkatrVBRDl5Xw5WGPCq3vvw6SqfOn7LCid
JDOL0VHwp4UYZLfBccSBRTYm+9cL9zfgkXxlWpxJw+qSqYyo1X8JWVBChZrNOGZ7jnkPdsQ4RbPu
YfvUQKkzQDbswL5OA4HHi89RnO8FGvX3ZPZhuAw1gOr5OZkir8JRKzYJxlwS2hgM8yRE4bquDg0V
jsZLLIBHP1nWvKDf6RRHVlCvks1lyt8/7Ib8FtI/zoZPbyZhqS4IYY02V/6BhvVooHlZNHNjWi7i
g1AtYRugXg8o/IPj64dti8pXgJDZYbSMGPEpT670ed0iR4EUcEIk3oUlIIKF8cGhSPJzKKZVy09h
GF1ZpNE1aMccX1qR003zdk430icQALFv/MZTAGdDxTBd4a+xucIFT2G85k4wUxUAo92L9jikVUGf
7PStPd/hb6MdZ74bWAoLZkwGrHrErnB8YG97c3MHbiSbfsRW0pC/zPk7WmSc6D51y7Fn0aNBwFPy
WehkEPdBusA9DrjNDBSTxO3Eo0Ocip4NRFuqp+m6B7R1LuyKTvI77twLlAOT4IiCFnNihZKDsxdF
3e2u2/zBjHQtaUpH6h461+TmoRDz8CCsxmvMmxT/CK8sFsYQYBVKN8QZTqUFORyn/qp9cwsozDfP
vbA6qJhPukmBVRKtE4xTvKWhBTGAhH5OFKIgn3cT1YnGybmLKCf8ZhuHGCvk9dsbbYXOFMPRlSRu
ocHkTF3gl1i9wUmw9CJSk3bgsiZgLnXZX8JUXJ5TRoZg7INEee062r47F9/v6Iy3N7oBHDjltnS+
6VSmLHsE0wfARctRUeaCMAPIw3nQsyXnbGblhJQ+j/XHzpFKXHEoLeVf/C0EBN1o+ectEwoX6RIP
J9lKCUXLvnhN+RvkAt7LmNy05TfAOwciv5QsOloZ5Yrka9XtIgwRS7HR7fIZOwg3TOxRGrG+6+cf
1UpyH30bG+I3AVNzcoNT9xnIHhZFNpblKV6ViccFl7L3oXllf4GI+RqmqQ8Vb99kgCRqgBP1Md76
7D4zt1RbmGSwAffUQK1PuERrb7N9tVXuw+l6mYLFCtNk7SUT4J94R09IycjbUB0ZW1rZt9iVly8h
mvtDRicMTiiDdvIE5y164bBpaZ3NdYxJDgPZICJsla9D5OtbCLo5q3KNOMBnqixfhbyobD92qXeM
yQPVrRdtHkEC/CSsCaMdewGByq39nmdYSDqm13xzg3CiHGrCcAkSmxocvIAd/NgChQcxcuYfCXOr
hnrjsXizktjUJtzmfYSO+KuDsbQ2BkfhRfQb8Ao0gngm2gCwcpMKpxKnqMIRBGDlZWyJO2SzonTF
ijpLaW/Ye1kVBKhfPPX0vpbAKBOVpEPccQREe7gWLU+f97f+u/ZkwAQKFVLO9hIFibTJaUPzWeRT
Ge7qI/Ui2yU1CwY7hIUcXv5zohHFA25ezWgWyUeE60JlyTw+7DXc0NZDBiH81Jorp+4bV56n3Uvx
QEaLSkVVwGpROwTR0DjIKUaoEiFmR66B7U6IGCldbhH+Pi3klx/iLUk5tIf27XO94YF6ra2g3WJz
4yVlQhMCCjQwoHemLYXsAFwYFfgjd7opRDNxLV7PNFH21OaGDIppAtiYPF4hMh11YZlHjorNBDD5
qoYllTySY/j3N/fO1IjDx7k0KeCsvcIMjIMROGufpUeq0zpp7e/wsaspeaGz3ERx1xxqbOxr/G1f
Eo8Z26RjbT7BZdWAKle77pqv5S1APIgGtYNLWooTzdMlJI2Btq22T+KD0qXmsHFc2G5g8G9iu1sr
iBZhsuco+sdLNHZMKGLDn8ErEBmIrcLvT+aVxFg32ZG8yNHD3MmgJbTQBLubX9b1jOPacEgs2rLU
2uWtRBsn2iewui8QxlnjSAg/wYav2UHg3LT/hLyrU+xeLjNT2WhYYIdevPh48oSgup/B7D28gd1V
WAQI2iUmhREC/E9KVl5+iJHDVfsaIjc5aWtUk34Z1OFlQj1EgXpoQropinMsW0HuNsdnABBaeAS/
LfGWCUg0DgyOr+FU74XwSgiEzCWWItySkV9lroR+ekNVzIOEh34uUhJaDJR9ooeGrmsR17QubYcy
ulrKbDg/6eWAi6KdqFHYOO5UKa9T1MxgPr67TXY39qP2Dz9LtCWpvhTGOCt4Ia0TqY3xTL9yeiH+
+iFXKqGI0QPNfV+ZeiaybzGZFI62k3im04y4I9geegWhqWVIwypGBUwVj7qR89ytSrf6RkrBx6Xz
6oc+DJcKnT94VDbtOSmhdghmX3AvfSZ5vN3nDzgVWKo56V9Tk2f0xWLGtErgwNW4AcYHIzDpK6XE
hFTx0NglfxDy2j4LkHc7zEA+8o2p49dE0pOCdldIFLjjuJxD6rpgFVQeu+5k7DeJn236DRD0OtuI
jRDHFzS3aMg/3uFBJAwp0Sx3qGne0g3ajchRLV/JFzxzGmIo0nLeaG6p2qOtchRbutAZHuM1HZPQ
OzEGdl+C7TB5lXBpAuNfLQb276h3PqeWyRE0MhefKAVhMBB7PEdrTo/nm2TUUmLAdk8GkuHIQILM
FN5tfJagsFGoiuj2z7wmxl+lPkxgTk4NFdDjxyQHpwisA9lsTi3yLAz0Z8x6OOb1rX15V8pk5DQE
KJKZB1jLauuCKnexWcGohdpXNdD+ovYhg2n+ukDpO+9zfn85A+SZwFob6g7dTe8sQmkOMUHvKVrr
Ke8WBlrErJCRHshHSoxwYOEnpnbWC3rnVepCmnIoYN8lAXiTEYfgUtTV5KYUk+4RjEhx0twR5dYJ
oiynm+X7eDiCOIUAiVAutxOEn4G6yheM6QCFCxB1oXJmijWQKsClsEgd9QBi4nD5zfgZxs4Nfrlu
V9xMCBOn2mjUF4iUgMa+SqCEjikdJRNb0K//xV/IQSxfvpKGRb8okEAI9hOSn9V4ydHKOx+Ibcxa
VocPJhvWAVkZBokjGbUhW0twVEON0lmzN+gOS4T/rwDcfJiydhkUSQUfKiFX8pkYp8K5vW+405O7
uHBrEiHJVzejv4JIzRr9VbUZJgMeB952OISWHSVZkhtIa4DVzlUP+UKYk18sF3PT/zynOknOqpfu
eHDbnnsH0z4hRgQcatSHz10VCzU/YUaEoCwjD/mprw8ECdjKn0rsMwwSPh3l+ibokVEsJz0QSSX6
lMIFw9i8ux7fx5aKjhstYHbfUMhYkk9X2D6m6dRBdi83IgqKqMLfCgW98wAbF2qw8SyKhPWcG7hC
pemVX1jyyEpC/wlGD42yoXp+H4l5QBxGYbWxaMSo9PB/cEefN81moEO8SrhHn/XbAETNQuxwf2/a
0mO6vhaLfxRlxh5RyBg7mYfNYKZy5FNufXH29UtAf43UxBU/hxRs2iI2tTtiMaVdPb3WaHH73+hB
ngXlCpzm/n2V/JwrGhFFTWsVUb7z4JBnwovCFZD0Nl4kB+b9tkeV+SsoJwK2d9V5goO2ZJnX3kuo
dGRf2cCAQfFQp+ASW9UzFGoT3u8LJPmq753Bv2g+gbSHeFN5aijZxtW6KWyGvInPL5PIU5j87XNT
ugC0rDHkb+BtZAzuGHFNs/Fbc52dJ+e0lR116ToOYtOjL/v4kc9e/g7fx8cZUB9HCJ+4bm9wrf7F
x+zfzK/yJFnmswdhJGFNB4QIk1PJxXIXBavPibpSt4+IU6G90f7tkxpsEVEeKw8Dtwc2zJbZUaER
a8lWwgoiYOTaLWgeRST37xFWoYXH/hrWmCZt67uAzFEcmZpmcDOhcnWibeuPzmDjxR+jZzgkHrb8
9fuEplkLai1NqZGzX7amRbNrRd4wJRuvWWDc4kAN5f34azzNGOqOe9VBJTIixvxl64xAmpGPwq9c
9/t+ckwYPo80wSRbSANrW8TnMqQFII4gO9Dgam43nuC6LPxmeTm1PDjBh2GY+18D2YwzykX6g1Bi
oQDkcBDPsPpT9dkyCLV//HzHBoFd3gW+uP0uv37VfNZtiAYibnutEZ/D0/b11wzaWJqNmC3pmged
RnKTUl13G3QF4KoMJPrRPSaWAzdj8gdQSOGg9Q0BHPVt8BVYKQ1CQAqM7z7BoCjyAFIwJ3wvpfsg
LcYe1u/SefUsFGti3GAvxgxhcfKlemSkyaSwhLrn3B04Pybjkf1e6hIQAWrLM1ZLQoXsAb/0UZy3
eH8LAj/jb0ZfZgWZM9Cb3qPwBz0krqYpJk+KvI+DPKbirQVvKhCjerysCVY1bsq5yTEHubkG2wlX
Ez4VDxeKXAeRjWzNbBfMmpSHrSLPpCqwAJwoSp5IiH108Ep1SP1nvqnViYRvNPVJqcnD94M9dAxQ
mYT9Xe+h0JFM7fRuwpxqOIfT6/B0ZSO8kvRi0frTapBNgkhlFL1s6TRCXo+DIQk/xqIh87YGVg/I
I+lx9/Xf8YcEqH2izgYz/Ijx31Xm6eA4WI5WLL4a8eLknUzIVoFky49PVFecMs3qld7l0kXYjfSS
UTSp31My84p+pmqEAIDsEnSs59fZxHQM3PuuuYKJApUN1P0KMjTElDlU/HBEnKviRBRbDy8y0fs6
uZhzbFoKohETMDEgGIaMGoCUBrsLslW4X7qQyn7yAT//TOdCzKCN3PywBgnn+zE+6QrfJIOaelhb
0l+mS5CPxAesuGBw6I2BMrtlps14RhcJNf4IK8bGfE6PGaML56NFdJbuCXy6LHLRyTreifCUE/Uo
kpFrztn/th8hWa3aHK6N8KnXuSSa9xJ2R4KNAGbEL4SqL8LU776bK0rL/Wdyy4OE/uwBQ9eptnZx
Y/aDaxc542IaI/NBDYcQ5GPD1pPWUSLYqNF0vDfsz2kgc+heJS6OXQQas153Z5CWN3c5Y0jM/R0I
uzxLO19eP2y+b2r5HXvWC/8QisPwvbjMORFAJo/NvoBS+Tga007ChIBd8Ugzl6g91FznjtLTzb6Z
P9XZHxwDPOzUjwJGEPgPgpHfZ20uz4dJsqBsYbTFFxo86gF9hUpuYR61p42ynHk8i5WIqCY8nF+Z
I8ZBWuSU3BQ2OwH6nBG2jecGmTjucy+jCCpomMUzZuoQT8S4djwsXrEgWyGKZCfsFz2reDbgyUMp
ACGuIaffZIO7lrZs6W5y4BgiUbdfE+PN3sdlCT++LSNDEQMZztxxUVHxIXYzcjPGe5CEMkOUy6ur
r1WiIZU98BE4d7+y4z/ibsz9qHHXT5y5U/4lTyQ054QAIEtZQkiT+0FamjwRxU1OOrJ10sf+Pnb7
FSJu9HxSSajWGFAu+6WX4/52wv1tAh+8MTVK6GHYcnh/dUpBljKY5KqE8Aax1MMCmYCyTjbEm3GI
kSGAIxGIeavdqC7BaCC06WPnpBH4yk+2vjInAgUNI4/OrOOg2nTEQwA+Ke4b4WfxxxS0adRPWGKP
mcTudVYOircnJ9GJlyVei7QO3orPKApe+evjXJEj/fCIzXrMHpvSfy0+px4ATrKBvtnkSjj+Zpfe
WDvsMYvXmcrqnhy07XCiTmU1P6i12LiG63N3flFCcY/fZySxa+5pHjxCVn3+cdpJcZO2BHyC/zNQ
Zj8ffc0J3sEp2UeMDlL3DwiwoKvcaJoe5bC6YVpZsVkCfRrXjCxTQBrW3f5jB7mj4aWc1ZAEnyBT
vp6lY1CAfZHKrxqQ41zSL3zha124OrI/ojaYS77V9hW9RGCe2vMTTxk0+VejhCjhEQlvtCDtXK1n
7zt3sv1+EpCCHqL02maNqS12W/JPl3kUAsPUgi+6deksCVClKNGEBI935zwQ8cioMAQfKfYIIk9T
eq54wt7F4iQhiDVyYlbqLWXwXO7x6iP7vKi7J4OeLt1EUXd0Cb0C2OJ9xhP2tOcMZaG1FcDPhwOT
CTb9bnS9kGlvx4CUvpIGElozacbOxtYYgwczi/OzuZjzLglJl3tk6/HIxcgkxGxMcjSdy10Nx53/
gAbUaFCPRHiRa8RRPht/sfUxA+PalXNemmJuTppDtrxcSLhjBikDeNpeCDrU3QjJPTEf4MJYnKGS
72Pm6gkSIeLV43ADi4h5g12zdXUENCuQZsvn64AJYixExwXdv89WLckhiOfGX+zQuODRDQmwHeDy
4aRGaO4KHsNcSV3pyJASB4Tjc+E+Jiw54Owj6AMVWPnLmALOKnZCNcxnxU/sEHResFJK9vbLDvdq
MU2c6n4xghR1TAt8O7mgPmVAUHfUhfb+D6fQQBEMDEbIG3UzPLXpopr88GOd0wMiopvVfKrhflkc
OuQcMfowHdPQdDwnx61biBcLFJp5J2I/VvkOzD3DMPGVVTuYAQwAWdj13mP2mZST9FZT6ESTIlkz
MXyN8BYJNMfnGFjLSVm04ftqbtiqs1VMuhwzmuzRlBovGoI+2RTbYksmJjl7EEJTkxIx9zlMuzsi
Yr1x74/UHeshHUyDlVc/yq+TwVisbD6Q8gOck/kvVOwkloXgtmJIIuq8bLUtgeU4lJgeJwt9kryP
dxwGyZb8u7GfGoGQxHK6FsJ/yC36aIUbv1vPrB+M78441Jkc1hJdaDDtREuIC6OWRnnS4mEzVHiG
OJ8kCUAIX0ChX5ZeNGbmw1eUZBLz4r5eNH96Mn08cvcdZ86r5cx8UATURZx4jUoYhDnm3eo1ogsy
wlvLhLXTvrmxHy9mGdQwq2p7lq1uoUoUehf6eR0w1qj4FjKReepVokosdO8iTXpJWn8MWkXAROnx
9i1s5oxndhR+FVB4CvBKJVw/t/2rYbCx6o6GF8hlku30Bznzr3x+ShjkNiYsokDOC3bbjzD9ASV/
mmnc0bmBKEYfgvxjehWZkVGPMVzXa5jqFsMONdC8PnovBnVWEVfXJl0wfitOGW1GbDzDS5mNgLyH
BhhP+x5UAs+qMMdSExMXUnAEvz/DIh6e+8Z8BCad7UcWshwV1cQxQ8uk1dvPBQVphvHgyU3hlY+R
0RhhrpwtSXUU5jXkSD2R3CU5HZx0uEiv9bMK9Ze1TYvnSn+SMZxdJhHvcYUfR1aFEJ18F1JuPh2K
xAjjWPn0HjS0Mro5yrEu5oADoOFOP/WDeOJRC61wSXAR/EVK5CsGuVSm4jzU1Wh4Mm79TccRr4Y4
Cnj51WqWk8vIGOtJ9yQSUfquCago2jzCuy9P0pYRY+qiusAU9HV+0HO+GjMm+QYXcCLopJx4Firf
D70QD90atm/pHUqdTlLZ8GEHauFuis2FPrTUKSXyJV/31awqrXhMkg+QQEm1LhMEa8d8hWyiYwrk
TWil+Ddu0cjWws7KQZ9wI+thkinlZhjMfRwlG6Bb8cdPo3Yb65R+ePO7n4TZZ43pPmLFN9NiLee6
VyfvzafI/FYdLRtyLyr1VtKjXJh3qDLPo0Ah2yD/I8qe4fRjSw4How0bT/3NJRSK9Wydv5DqK0EE
tKTySw1m5/Zjr7Qg7NvXIQJofHWPhai7GwkfZWs4OcXWhR+33nqESZRG4fiMUq+SMGxl5KhUbShd
CNZtxrv2WcuYEfK91FehSZappIMqEuY4Am1af8QzQM4yBsLWHpuK3eA1Ir4ZlvvVbMQ7U2bRRDFR
ZbfGxOqoROUHujwdHsRsno5ZLLTmoI2KoB3vn5tGKaZKEjkxvJhWK+Gz/3G0Goop3+mf3YDlTYMp
RBmk9FMtJpNvIz+sINfK4EFSR/6UVrFR3GVz5KsV2ikJDSVZcgZ6yxZHzjsa0LNdTlYGoVD1X2Ml
MIaLK1dAnFG/zox2natTQ0jlWeAFlGnBIdHwIlmXCsvxe8PCW35eCBCzyh2iKkwazhljXdSNV4Ie
ohkhC3G4jMDZxjMcAXlNHSKlDMRu7BGpg9H+U77Wkt6hj+tGF3tg6sV7uFlkCzQkh1SyfeFkJpYH
Ww6SsJc3WPMeWXW5HakN2jV2O+sJBi1HP1LzuulYjyy58QGLrc7Rh8sk0UczFdFWPiRh8TnmKrlC
JOhcxgddyJUVnc0USRn7CqftE7Gihl4rU12tyr665OPXevpjglrX6V9t6suomrR668fSXcFEBCg5
QUQ/+5tt3NcJvlZ1P+3ULa7j6V8X+53tjnI7uW561lSJgnAWp67xS/T1suMtgxBmnH3jNrIfuTPR
zUtzuXER0kCVWnvCvC49HSCfU7gzbW38dhjgbGM91hyzd6tZy7zGdFkpB6udvk4VBul2ASLzILpE
mskoDjZI4yEo7PBPv75I00Kp0PoFdGXWTZH266RmXAA0/CwKo9Y3c3sGfanxcGigonC81mRf6CJA
fpyZRd7nLwRY2XrVVTF96xPEdywHD3uTF25n4xIDXs8tt4PSvisbSybNy9qhf7hL84xBNDyCOX2H
vNE23wfj23CRSDO5ZqpuP9yUPd4J7++S7LkZllvw+e6YVNPFiwypbXFFlu2Zy9R5PclIwaqvBgOz
EqjfEHGKWHXUHSV5s7PXRCm9flJA63mRCzlfb9roH5pzQRo3xAecJlQm0OvhfUoDNklok500fIm7
ECDObEumHYz+nuv3kfMI4cz4WHyXwD8ZIYxT4xsHlKD7I+KJ0NCmhNJMX5P4wEV8msdWXNGFVBlc
ItwqMUNAw33Xe5c/9Zj/xJx6B2kuxOw943Gh0hcAMmagcU7Yfz9hxPL33kyLxDZNDfcd4DDqXUW2
TTs4QQES8ypkN2XAs8sOHXcGGBKBE1CpyY4ISIBPmexReyRiRbjcJzCQhxjm4SqngwzXAJZPue2b
V/hYlEXElTMuI7bVyecwphSnF2WE8VLCiQ7PC/8uYvzs5h4WwAL8u/iDFwTX1ldGyMknAIYxPYDS
vY7lJ3zg61+Np2hIoPrQdB2DhrAjSg6mBrTo2cgyMz2YFUl1I2vPPRpPTdQ3WjgQPDfyLYJX8Bw0
95wKRYwk1sUs2Cc0VzIR4tiRs7dmCjGfikNrwK752Vs+XUG1qdhVvMJY7sGqwIRwVTFba0GPOTpo
KItdfja9aTRrg+hG6RWIewfypT2cRfBhIxRd2AXPH9XXAmOhocRz+HPmDg7EbLOKiXvmiXPezd6T
GLcEitWWmY5eT+FSMauWnWsy4ml2ntSSdUPTJzhwH75h1pP2zvLbg+CW5xHxSyajdtwUDNpjpgLB
3qRrkMVd2rt0FrPKxGAXVFBH7MjYLOYYTyg5OYnxT7SrakuA0rJdaxOBS6BBEXYNMWbiEXKugZzw
6+lfx3MFWIw8yIRUccVbPLZ6QF2zTZ1aMAN+u1og2Qbhtp8hdKZ/WY5LezNCjEd5ZA8biI/WoYXp
3c/hQDKr6XznCBD0wSUmbvkRC8t9sdhWsuUQEvVVfKPiy3/DclFAUQCgr9QFwmBPWmQ/yEncHuL+
z/GWG8X+Q44sO1v+ZqtBoMLdd7+y50HX0uKHD1DpzzpiYPvB+ebDnyJaf1YHn8VwJ4wTsVFiW/eU
yLaUHFCORGbCwv0/3GLF6MAVu/hoax4aDKl+x4wtDimFSCVwIhcbX3AAtX2fXpNZ8vY1VyUlMgHo
tEhrfc4FC4A569jeCloiBnVeFkjOTcMFIoS8xoDCtC3FjScF5f7RCENew5/xX8UfMRjjGWQLa2+Q
9jiLsa98Z+2UcxyNd/SnL6AHNJv4bX6FHl4RCQ2u3x1XPgd3glGXEMFLwPCPDQcyXhQYDpgXewEj
39XMJxkxwGd04oXdgnh/1XPDnj0dVH9MaJ1y+imkxWzyPTLcPwrr96/MoAWG2IcCoA7E4MZ+qx/I
Wzj9cWQwacHrtzJzSu/m1vo22BnghOHory16BSS5t/xP2uklZG0pIl9HTyjlo5TcDIBcO73rJucL
8TmT7HW2iGOou++YbY+fpOqvo2lffPEY2w1FYaWJ6HhoG/aQN308UnplcVmmzA2PwlSaDofoyKKv
hTavZc5n4jwJkhabi5ORKsGkM+HhChKcH0wm4Sfx/3GxDUINXAc4apacL2siyhmm2M2IsvTHt/d1
vLIgouCaSCCdPA/E/9F6VgGVImkCV81xxGe5JdS+hmh1fERheZbXLXHiOYk1jE7Tl4olLqneOCZJ
R+xZ3wy0uOQHamUPDIGUqLEXEcy9iqEUL45+5YsitrhcHIUG89Bac5N2PLd3GhmSoKxoPkiTXUsz
TPfotvEYszlt0IbUPtwz/1dztTuabtxrgZWtB+Ti+rIEgVHWVn5ymh/aPX7wzVnxWGivVWX5D5QD
1PGfKcpN6wHzbvyMINyt1Hsde5FDqTC/jZXeoT3Bfv4RMw9eXvoFay7ue6p1pE4a83LxEoNEkWc9
eXj+OPJ0ToKeNgRHF3OJ2KY52v/Iz6MshvCcSkRk3oj+0Qhj7maf9dOzTEf7+fypzakwkZfx86jA
WXIMCOXkyNYqW2w0VYTWgJg4b3Q1yKWYUpzIKlGCItej8jMmqGguT0hnXjVGFe652S49t1Ps6m0X
hNJd+Y/gYkp/wBy5Q2m6jkhZRAb9RuH7vjJsBSsFwxDuLLTiKq9YKuLkSANieLF//pDD+1Xzcewf
/8jXzX9wip00HW1U4Ae6nD4U+VWvXQzBt5OVWb2p2aATbMkg86tqNB8nQJTjg4l7nk4OH1H/l6kg
KjHvyGLogwrWbqeQgJ9V89hYy4TT7FV9QZk0IlYYZa/iU85ykUyoIsLboe5CSiTNSPrEbamOr08m
K2sMzonvBuKRPiAtE3t5VtXoBoBu3rDSSJCPMdi2JizkfTOriB4/XbB3srtq+Wgqr7E7nnMEeIQD
Pk4mu72PzqikN6dRdXISiMU6qxnrDd5HtjZDJRGyTxl+QZL9uqMFm1dX4a/ioOcA5xEixM/og5g9
oRGyUTQXW32i/TNWyoI3izDHKYNRfYXEeYDCcy5xTQMCwZMlz+QFT2OM7oxB3ZQXiEqo6c0JcYXv
vaiLVFF1dIiK0nXJgmxciDWZ5hDedsK2kcXh46QZRJzYvDYSXalskGRkMGXU0KYpTExWKd/v8d+o
n+dls0CB2Rq8Vj3vy+dSfw+KfKx7w/DS8mfI/ILGYRFltQuqh94EwycFF3O4zyNm2Ss/z57dasUZ
AU2G+sAx6xlqDSm+VyRhNtH9v0c4yP8pO8lSVN0cGaqsW8q/QjGqsdE8nr1Rb6V8JaU/XR6amB7e
H1+X3bJ0HqNrH/8/WTf/GhDzT2bE//2V/0q4eCvay9Ae/ErlOcsjC8hoplmnpl8ktLb//esp/yHX
0NR1fcw3BIPQjX9ltRnPfJS8qmdNf+ZHcjyJ8wEn7AexABSNOaKBabGjlb2F3f2ThrXKBB1kXW+P
26HmPKDyFWhtL2I3zeAifZyxZqxrvd+p41XLRGuq7P/niv81V0zcHdNQmBml0GQTyfSvK451qU8K
q6i25UDlWDEGY+ANqCo805RBMSxH+UynmhUvlYRNc3zTysTRYkzxGj6j6uJ+oGWq51eKh4AIBtGG
DvHtv1/kf4iNMg3DMmQmW41Hpvmva+QumVUxaqqt1j+Qff8PYee1nLqWRdEvUpVyeAUFRAYbbPyi
clRAEqAsvr6H/NLnYpep6q4O996DENLea68155gqB8mpcGTrtdo7z8rw+N0wW/7zSTePZ36N8lAQ
ysu2U1O3O8mOSCBd2EyMsGVQ/pldpn9/M+m3B8ZUTVWRZNWCanLz1cprHF+NXj1v2+ApDZd9hrCj
gyxP8WvlKDwREcWokAOmVmfowC1qv+aFjePvy5B/ucOkh+m6pcuWohjW8Nr+Q4FJ+jhooj6FYXpp
4Xhs+9MnK14If7QtPk6FG9evR3VzNICTdNgNmGZL9ay6yqmd6yUELYuuV+Bn2raPXqozPtdENwH3
ml9CQ92v2n3XJndoMMovSwmvtQgFT9Z5em/5OlJcm8UpO6KDFlyK++tJ9tPIIM6IrrLG8bSfWebE
osFfVBzjCLBQyDepFmrZ2kJVf9YUKGEcvkfBUyJJuMQkxtBOw3nJONZjRZrJ19xVAR4JZ2j3GOui
7HznaZN+u+0KYVKmosqWZekDnOef265ESqZc1fa0TfW3psFYPoRsAPu57mUqCY0QGllDLkgvq4Hu
fNrqIuQAmt35tfEu8Z2rkeWfD7810AQVETSrqJk3C6VapCfLKq18m7QzbWBNG74VI+TFXFPivESQ
JEnBpKChLrSrmIwXU2HcVbzWwuLIxIR1y9VQWmN0ZEpbh8Uqo2f494P6y/tpqQpXaRqqZWjfgeb/
3LC0q9IkEo+nrclk5dxMc32qYdRj57ikCLsBZv39eb/tV//5wJt7EmqS1URdinsSaikvpHpFn9q/
M1kY6cywDJzMXTTWBO/vz/31exoij4UGfslUbx6Ms37mT9fUfBvw9pvq5pKRHq8sJQCTZa47gvz0
9+dJv36gqYpkjZEorUg369BR0KqyiXQmGUwTatI9jNjuxNKPO9EduuFyFtokAJ2vlm8BWTYAbw86
74V0BnV+fNYuhCCf8vmdq/rtFdckU1V1WtsQF2+uqruEXR9qTb6Ni1dTiBxVOk8yAQJR8Mq2E8jn
JYxG11C1O7d/+HNvtgHr38+92QZqMYyzJKvzbYM7Mxv66EDJeOAtejFWf2cP+KVoMEVV0mTSGyVL
FdUBPvfPQx1LTEMEyTxtO4izTL4w4mPUOLuGuYkTZLvNZ9wcOtWP07cGC6LqRcKsK0n8dbpPkxwP
FdKINAsUYSunz1J8J95VGp61/96M/17eDbRRSmMlztXwvB3GOnnbjUzm4aeSk4DZuAWvehIVk/bc
vxyVPREaag31kjNjkGdfStHfSauXfkGAmaKuyuKwSMm6fFtisYHVumlo+faZqsolDfsFD2WGCil5
TB81N/1Q5kyVetTUG04+uGn22kNFcIGyLqeGTS+BAPDrgfayvjWIGCi/NCYwB+0j+MxmwaukjCbt
6CNFsHalkVLZb4MnA3HMBCUQ5zNcnPEQgjlGWTrGHzs6SN75Wy6KfsdT6VauBLxhwEta0Bz6AaOH
W/iLDo0q8G+KQDLKcBlVs5MnTTKOpliiF6cNTh30QApGZjQZg1oWIQrgIYsU5cENKj8Ws9BDd7DE
CgCqYbCmqHNIp0D4cHN6zDEthxAD/Q3D9HB2XdG/Q/HQ2+PXeK15wqICKVTb+kOljWJrNMXssCg+
xZmOZG/ogEKh9o6rgQKte6ev60NJmGmzo/n3ku/qSeH+/V7//htSKBuGrLHCSTerKlX4uaol3usZ
mUELvI30ymckpszNqej0g3J5L7/SWSR8q1wMQm0Dx3s7xqMCj4E2rjt4B7Op7736QxQtulgHQ7Ov
jtQVoP+hkTeLx4dm5IVr0FMT+E6qW0xPRCV1r+W6XpX+5VD75Zqe3mdFXHw9Q0Pla2sL0WJ6Zy35
ubKaEm838EhDhEYt3qwlWaKUaafkp2FXvTKuZSkbhrtZ4FPG3d04ftnE+ThZGjZHqnlTullMsjoD
RRjwcSUTlnPS7kMYk/kuOO5beBNNG40jRiCtCp1FF8ZyR54BfLyqF7xCfMlp7DUvwPRDjh4tCTjK
tXJYCZd///7fBfvNkiIZMEZFbsdQa9zck0iyiqhO2W0sBBpHDYod/T4ndZFu5bYe4GLcPBBO4qBF
AyPRI47tMa62S9ExX1ObUSog9k6jJ6a8nhiwYaFuJupaZUoQjNoVPQM7NcdDxu9pVGIMxKOBLLrA
+hAiowYbKdjFTlir1Sgj5sKJH+QZChLA5LpNpxDB/qgHemNOwucUjkZsMxfibcbkMOtxTQ6hp8cH
BmzISz/+vjF8/V9WWxDgQ5A2D4wM7/u/m0ETH0+1qvb5FlrEF71r77JngDvoig2QB2cb76SPJvkR
UwEAml6fYahANW8S9sSMATdovLwa3vBAJ9203ZAJgKZhPWjuGU49aVCpcK+xvSC3RKJPnX4kPgz5
bV8h1scMEZl+ujPVFawfIougvtK/OaNJ2uInp1mJltIGAUaaDzYPnCT8N0feXibWh0rra0JPr53R
eTGwv0oucC3oLr5yQDr/hOS290rGTtg9CE6uZ4JbouuO1vq4J1ZHHIvMEK42/3ZVD4K9DfH5uQZK
UWK6XMln1EKe8IF5+LGcGAh3nMgXp1gGyeAo5s38Ou/8s/uIlDDNbOZYcPyJF9b8jgk0Qyle8fyz
nRQ8SMCZIDGh8E5ZSiAx863ksYisiIncpJyc4Bj4Ijc++iDxBbwRlKt5Cmi4fn1+brEJoXVgfjRR
PTyxHurjg4kKEYXrosG18USc74RkgQmF4VIuwciMCx/GJ94Amtjv52egMs8pymycF6aXfKjT9rqg
GbdAhBF0TgUShcsirhrvRD+7CqPrw5D+QOnzVNZMrUq81Hi/8QyxKgsTep0MM5rnRLLJcvKDT77F
LMBUhHZlqm+yEaaeQ+LFb1i6fSAKPMsbkthUTM7ymzhjdMaE9myXb1R7gAP415i8taNbePSuoNwj
oCYQHD4EUzTQdDz9lwl3BADSLGW0EDnwA1FBoPFBCU701FjyOa/gOYMyJ6FQezi6rYzjs1s02yN/
O67RwK6fyKrYYhHrhqnahqkYIIlyhv2Pj6+JZcGBTdvaxVY1pme2UobLOj7QneUTHCLZ/WHIFzNC
Hfa6GvW+ZBNfwOeDSvXMBSH3CJ6wlOCzQAU2SBPNPJ/UtBtBFmksOVQHX+Ar5i0bHjb279Ds5tnC
A6oAmIbBxtgtWR8ptjFooD8GwSWPkZKxXo7rBRv2opkUHylCj7pfNGa2I0lUYO3C9ijMIrZyHvHS
QWy/huG21B2DnBPwL4NFWnQSHwMWfyfoC0Rw7mUl+B945BR0nNxbPF4jqo7L+I3f9VCPZYBcwlxd
5PPosWVvlOyrn9siWjyEnqjgCLjoFC+SmT8Ws7Qd2jbwdKCiXssvFK5YqlAKUXXg68eMSdJRbRvj
EpNopqP/SB612QWLCC5Zjp2jbIO2YzCWsuDITjAgexwk4kuai46KzwFOnCM4OiZGBJDjYkw7iz8a
mDE9bAoWdT38pRJ7oGoThYQxAEgSPKESsfTJQ3A5uo4BWo/erWVDIYWwkDyyQSQfYuLE6Hgo8naU
KemqjB8slv8K7hD6P21E2KcdYABIFkS5ciW53e4Grp3MoLQdvetYQSNux6c68kwRCFf5UIRY75Xj
JI0qhngTFdGImH9itMAmgX07HUh+8CISDw0d8bhLGrGUfnFDDh9SEzxw44pXZ3jEUhR0vUOBxZPD
WOfAGJ7UMeYeKNFXFSPYaQ9i58QLeGXhiS62IENzG0l288GtnPfMSoURWWJIoMk2GTdD3RhRooTM
xVRrb0o2GlWYdWPeGP66ye4zcGbweaIFnUeTA4vLK+YdHIXdrhiLc8y4+PLOJL6FQ8ChSSPefJNI
vh30kIMQHlHzkdrUXF3HO3g9c1MPV6lpb03i7rAKjdnaqQ71Z9KKGThgxWbmuW/n2SNBMoxrI2S3
g7eT4ewmJrlVfRRUQGQNPcscNTvjtfcnUCCT61i3o4dPFCvMKLDRmwP8jleNrxI5wuPliarDIcUL
1bfpQMogkQ34rYlJBsqqI3v9VAJhxfgBQ9Hb6c3w+UmYM1s+ceG6+SHkT/0pmiVXgEuVM2A1VtE2
LSFE4UbxSAnd1G2yCD6uPdQV2vTFkGXvtExZDjCfRuKac+ygxh4JC/l5qNqvDGxxa9gEauENCd10
0THYxq/Nnsb7WY/IE4wN+1mmVYXAwVgNBVJ1nZRLdEL1a/JhAhKx83V6ALhE2il1Sf44vJDGRHnK
eAXMlTEkiLrBM1K09lHaHz9UV/kigYmgeSitewWlVw6RomMQX/YERSeTULUlXCS8L/GMA6a2ZbRy
ZjnNfW1ZmpwjStOHsBu50Sp9ayW0N9bp0EcMK87L4USqhp4JPqEY5fWravhX6DlQdZckOfIjUO3Y
zHmFDzZ4SRvAMQiV0eQwmsdbkoNSt7GyVUuBUOwZfiWLOTwi9pXN6g16orVccaKqu+DqJsVSkjXg
LIvjvDwwcDoMbnH2Nof0C4c+MYDWExLq6lMkG5AMkAX1F6PkYVlOdz3yStxQLzKT6MuK3cATcQ4d
BCScvu4emYJLC548VwZDrE5UtMlooofFH9RCvEWMPKYD4oRfAvuVc3kKXUYqls3bSc4dPugr9l6a
ef2ECs7JPWPNjjbM9gYGKt+ErMSA2fIwDeJL9bM2dmUJVeMIeyryEPsSzYOL7KvPeBI1D3Wc1PMO
6X7gIjelAro60J8m0YuFziRwUiS/yGbM8d+V32+nBFM2ONdqw/jgR2Or0vou1vRsmwOei+vtifMY
bUi5MpCpL86Maf/+PPlna8X8bqwQY6FonE5uSvBaKQJer0u+PfNYZ3s9XsRiMC2qxukKVg9rEyTo
8FHldqejZyQ0e857DUW73nYs1wDzCvxP9IJDcnCvQT35+/Kkn71ILk+XDFNURFW3bjM21PBUinGV
0Is0vau6zzvZLc6dXQtfWYQm3rAjjjUtr1isEoN+p+WhD0X27fnEtCzNoKGq81+Gvu0/HRmzry+m
lCjZ9gSSLj+aY+OazI6RsuBnCfLjOkNLF/GQhmcBe65FmdCRhWqmzSKqBqABjXyL2npQt2pQO1Wk
lPyC/H/+uWbRpBGdiqZ9QgZnitq8vzjXKFpm+i6THs7d3sQOl4n1JI8hc5Nw2JOOKcl+qTlXHaEq
lC8L50OBQpRJQZn3Yyqz+CCZ/Ryh8yCR1Y/a5mIui/RNBzx5lCp456J34nuckFsnDBFirbBnJpEi
RUbXgj7z3z+f/NvPZ/HTcbS3mPR9t7z+uYHlRcrzNJezLbpXMcE+ms8u9YuqPCUlOzSYANTJiJVp
3xqxvNXRGFELnjhpnAk5ROEcT0Xdi8o3Hb45uXZ/X933Gfj25/336m66q5erQOfd4uqguhtXBdfD
LgLpXeKlppRRlsbpKcYDTmtL5ycsr293Pv9n29+ULEk3yAQwgdgrN9MWMQmqrG4vvOywCtEYIHBK
wn17XKYWFpSha9U+DS8/yrKifeuImaJ7QJ7mRbyz6vx6ITR9RYMoG0tVb/qrEb20oJPTbCsHkJIJ
wU7JR+Wun7Q7t/zeB92sNr2kNcmlOgGjrbdlPJUSdGDZW5/md76Q+nOcacqMsYgHkDR9mKr8981t
m4t0qY0w3XYkkF/HcuaIqEjw2gTbKtzx9GF70/GQCgua3JY6yYlMBhvGyEhgw0MyonnNEzaZq7gr
QWICP+nQbY7Lgh/mMlH0hWTMauHNkC4PysmN5Nq+dPuGHDrAdsAuHRWjy99Pi/nLvZPZGmSTVols
KvLN01oU18A8SkqyHQ6PlEyKRIUwkq+TCt7zw/E1fEOPqb+c9rAMcHJb72T/QnYLiaKyT3i/PuUz
kj4XQnwu2XKB3R4zaL9E3YXTo19+88/Sbp5QQ3RzaZOxhYPzqF2qVAIGCLNxL27zCWgNVd00BGdF
d9paGqgS5/ne+BIbD6s3lQpSbIEcLwlCsosc2pOhQeK0Gj6t5bzO6fqdh5qWTLwmyw43HRDX9lHm
yCTcWX6kn/17UzY1U5ZkQzIU3VL++xRk156JZncGZn06lMeHiu8hVoWdGlsjcviVSd84kclUX1w1
QHY6mHWZbYO9whzV3vv9fu4lClEVxBxyKYZi3rzsScgqIHZ9tk0R0549FpoLqG9mR+HFOV2e/n5Y
vsf1N0ubyiBXJCGD0aB8u7RUahXiRZAJ5aXttSneg13+bEHzhXjX82i0cMZKws6WnczJzOTxDgc1
aQjGP3uxoCdARfpsd9fZFTUtCxOBNkfbh/mPxpW/GclVT4MfkYitEzCwFeGF+ieAWo8cLEUGx8pI
2uUb1JLZEQ2bA42RkIgnTnV/f031l3eC0Ziua6SAmCxcwwb+z/7Sim0Sy3Eeb3taLflc9vRNvE/m
AohZdaOs6ikHL2/InDY3Ld2x7zw7L1uYgGIFzkHFG94snNnJE0bJ6RGv6/Pl8Yq2sVjWjwgdqXsD
fGp/X7T8y9qkyjwBikKAiSRbNyFCR7k+ZudGjLfkTpbKRsgCkk0pG05boZmmw07DKlNeRjoi/IKE
3DM4GABV4kdY0tUvNXCBm9ji/BYk3km/M4WSfr86Wo6Wxa6ta/J/b6lanRurNft4q2HkwE1+hK7l
hem+MTcdUc/xwuQKDSq+v++KMvy5P55YdiAGzryy4ncp8c9PeeT1CPKow4cKqLN5zOfpp6oRDNAv
m6dYIBztODHp2swTKKgH8NXdNo4cfUQRdojLhfWJGktF8cmJfgsSD4LCvcXkl0pZVVTNGmJnhpb1
zY0xmX2VgR5EW1PGmM0OqeWLU7upaM6dLzSLOUpDVT3eecR/0QagChnipjTyprQf64aY5hnngZA3
WdtieGTdkDMit+qVedwbA7CmWAZxMnqcZk0zPmUE3Q1PD5H1f/8+w4Z5+/Mo7Du6pCi6YtwW4nF/
iapTxLeXkSfxRPBonPVpYL0WJnity7wX73zgr1/cYLSnc8v5vO93/58H4iyqYqB3CqgUFsnimqwb
M59ZF8OTkNDn6utJbMYdqBMVkYdEOkL7EKREVhH1liRIc8vrnQGO9OMBUEV0UYbEr6ERuXh7VMot
ubrW5zzcXjgNtF+ExlA7pJpXqLk9rygjmnu34MdNHz6R0t8QLXYw6fYWKNol7sIsQ4cjT6V80yd7
wXzSk+URXA1nBL0HoH8ic3yqlLusBXWIWiTgjKbCUMGiSsuljR7/fg5+rg8313RTK4pH9XruNK5J
zbF2K6g/yWKol4X0us2Vadksq4Bel7n5+2N/LPQ3n3pTOIZBn6P04t5XwvQsIElwqDeO9+b9v30K
Rz1OnBTCElP4/659eZwFclPx3ZS6AtjCce7iIXW1LtKdk+XPcy3f559P+j6W//Nwy9zAojViYOzX
ZQlQ+oRI9rRVJOiPyfJ6hmSzKXpa4mCP1Tu1wc9Bvipq+AEVdh7+Ax3df79lrKSVlkdpsOHdYsex
6qWsoXzH6JmlOFTA/oKoh9OTLYUTlj44uhqOnPO9jWYovv6zotxcxs3N7jSjK4ooDnDPDXqr6Tl9
pc44NU4NwjKq3ixgjDTKmvDLQON874GS73z8rdQtvapJXbTcheJM0yePGZplqeQKUTNuhqbw5bmI
HxPyKTSt9Pt+aVIH5Wd2wnp97ncVsynTD/PdqUZUJr0YvTSlkLvz0A/ly39ukUbiryzKmqkrNGiM
m0rBbEv9eI7TdhfvgYKDs2zmxJhvFDqwPulVzMsbUL6tgyHDrnDyiGsLUYIBjjmc6vOQJt3ZARk4
Yt49FtAlNFM8CY/W5hSPFE9fAR2HGYVjzD36xUKeqUsasHwGdE7KIvq26pIWBFzsD8P/+5v9HG/e
fLObzTQrkuBUlMd2py5qRjm4wPUFKWHj/EGfEjK1VT2R+k1dNId21LwPwz8JW5XA6CNeNHB0sBjZ
b+KQAeq3nuw3k+NC2OezALMEOZ2yc/WOc8VWQH1AAfVBki0x58J/GP53N3Y0iL44R3zstC4cN3Tm
4kpeJZN+IjyqrrA3tsGD5Z1W2dMRcvGjtta3f98ATiB3ftvh+fxnBaiUpLaMNmp3xmqYA6rJJN4T
W7Vo3rFLwAV8MR6aufaurIIdkWXrmU60HI4J8gtdsPonh+iGVT9t8C0QITVnknV8zfbSCvuiuhjS
1CUcNoobL1TfYnB6BMxmElc07hwwR6AP1soy9AFFTKFGoiXpUYfEcyyVy3RRONVMWSrL5Elbyo+C
pz4onsIA2DqED5JnfoRev75u4DrAyl7ErriiHGKEgGdsKs7iubJRoVqmMzbrRTpTprTDp8bGIhTB
xIpjbvsZc0U4v9KdZ8r48UbfPFM3h4GwE/I0zJJ213uz4l1bhft07jJLWJznTGFH3JXaO0+Umclp
gPISxLSxjHfA40DqrXQb+8BSewkXpIiQGBOCTnykvYxIhzCCSQ5aK5+Y82wuuliCl+D3AWwMIe0b
rNJDO50DVDhSHmmx61thfh38AV+SX7jd4Yri6O+n51se/3NhoBShNqAi+RbW/PPwpPIlp1wImX45
8T7ed++BB2h+HjyS2jm5TtQPvozXzwtwDViDp9MQZBkCAfIqUs+4Uxj/XEmH+66oIusUBar1fQr/
52L6o55c2tBsdtdVvCR7cJItBIfYb2Ar2lZbREt9ri0kDG6SIy6h02EDXlWHv++IMmxaP+7IPxdx
s6mpcaDWUmA0u+5ZeMi+oBVCEV6d389zY5XtGRYSqWC8E+zrrTUkUt0mYry5MldYS9fS0toIL8Km
nOcLbdxM1WdxjkAsu1PKqz8ryJs7dbPlZWVYn5Qz73z1LdIoFyj9F2df2BpLpsYcVXXPfu5cXtY5
50Gotxm+vGaO7WmZwYhsXFvc6nCCtcWFsZnhEm7sqRt9mjxct/ECMAriKNFTF+KLuSMfxtwEO1QN
CMWsJRRknJPKg7qQHqB8koVWeud56h43pwX5B5PjsrO1ib6GWjLFI+6p7AwG9uyZtYmAOjX8EdUs
XutusSQFnShZlTntGd5LtmLSt+zgmTRz6H2yTc7DnLG9l+zPe4FAimSpu63f+0AW8WyaXHbGsEzG
qhmCIspX1SycnmeqH/rp0poyInMx9s1ZN1xrKjLKO0F7uyyjQwbHs8LLyczB6TYh7NrQGTiD5rrn
c8V1u2bLmxNYALqL9vgGCrJ/9FV6UOYqXAVbIrUZzqnrgNQCfV0v0ofrW/ZZSOOjV82MpbQh1m2S
uchFHplBAruXD8qmnTNUXAqLfmJMCR0L5/JKfC5ZAmqIQYZ39DNAqGTQeOxApLw3i2SjrRHrIC0K
H8QZuX1zoDD9dNIRGJ2AJY8xKqYeTikWCZWwqXQOlXVvTeopq3q/ARlJXp28rZ4r2IaGX+zmy9gP
CCgAde2wNS3iueENbbWaxBg2h8Vl0F4s8cyvB5Jivro+aQgWOQeMiRBas7W9JQthVnLbSAdDu0Bm
WTC9OFi/CGWw1sbK9ORNOrhIEZG8aQfh8fQG5pDoS0IvmqdiIq4xeay0DXfSv7jY3vhnEfFM1QUG
0VX1nM7BqQA5xwZFhMnS8rsxTT+/57bIMKozoskNsIiJW0ys8bq0cc4C2xlpDnJECK7LnpvezvRl
5CU7XJbamspjkS+YRE4wEHRr5c4J5ls0fbNUWBwoZUkVDUu1xJvaowqVSypc63rXw/4rri6IKqS9
tNtzYtqHoiFZQZ9Fg9j5LCPudRLw7KYgGceqG8zkGY86ewQmVW+QMSCGgVJt8QdMmctPy0dADGE6
/lLurB7fLbsfl61pSLNFDoMMB/9bMPR9ejzpWlnvaLqR2lOtCwK5rs/Za0EAGbf36Fljid0WEMgX
Fl2m72i0lBWJdczJFQf/6J0r+j4O/bgi3TTxLNBl/CHfLDtdPvZNUe9sJDIS7b9Zib3c2A456NqQ
pZCSU9TMZ+dptywf/l7wf6ufLOP/H357gqoj/dRV4qneDUIeBqXTequ/ijxZyNHGFjZIoFBPpa9S
nus4+sMHWs2XQd0HyyFd4Lny7hxRv2cKP26HgQsFywQzB/OmorvI0SmrTlyROcD6r0/lJxoUyi6b
Itw7A9l+zafNDqltaNvaHNEV439bHT83cNpEhvH5PY30z+Eu2zGGKQlvl4pDxro5q6uVxHaj5vUO
cZPf+IB7X84WEoLq7foEwPLl6iNDagjRyHFlik/JjqWKdZm/tJEIfmHEsWihTcL+2RhuCtn0OpMH
dfKqVkfBOhtvmzEtX9zsKtHW+IQeJQ+sytgTqCAjFDb5WFvCXHuC4zAimmxcObthXn8G6+2oayaO
ABWqBbEq62ghHPontGBj46AyYGiJuyhGjOdtUgkZuO/THQ0+8S1zFSdbydVIxhCO5Gy0TIAvlBNh
8r3NI+wsgSW/3OtO6r/Ulox/MWep6mCVU29evkZrLQ6AVUXBdTxOVHKTlfGFCGPnYqJwtBnWK6EX
9E59nOTEMgFzptieqMS7PxOYQSLHNPPQW82ty6C+QjETfoY7wyGaxkKYAi5GfMiek32AtoU8I/n5
/GVsRDdbXxdKbTfwzV38WDqoL/QJyT4jvgfy+KRdNZ8DjfbvV0v/0QLmsfn3y948yIJyDU5Yo6pd
t4qAmr1Hc2F+chT4V26+LlF4+Qr0Zn13JCoxnJlT+F/Z1nC1GW6YAOrhGrZpvBjAii/GzhIdYX/1
NPoZo/Pe2KDgkTAqnMdks9HBDdf4CE9rABV8V/kJSmv5lD2JL1SJNLOsSfNuTQoEJHc2gZ/dxZvv
eHNYiPS4L0K9rCjFSM12mLyCz4298oCYBTVeTVrRhXCqv++sov2sUrmzg+11cPoxcP3vGi5H9fFy
MbizIHYmjNeAMGe75s0ETananwDbx+LhU3Nq91XlLGqS3yuQKWKiQ4oIXihR8wAyn1xm4h0l9s95
0XA7DOLpsR6a5o9ma1JKZwtfR7VrkPNexlR+4Us3KZ5UlHVrVIPT0ktcYSnxmy71xxotzgDCmzJR
VZFOrvt3gMTjR8mVYFlXE/FjQKVkbuxq4BOQT3sQM+dHG9jv4XSaGvXCPC5Mh5MTQuKCiWAPhAlR
JkzBv2/4t2fmdk3+93vdrIB1FdJnuvIzo4gQYLMRf1Bj3iYjNx29QKJ/rF/yVfiiHzSiK2CoYbsh
v/lQvosrMD2iD5LNFW2dHyPYWsOihCX3q503m8oTnxCosSyB0UA99vd1G78+KP/8HjfHGbnFzHS5
XiivieC67CugJauzjwV+0byddvkqQtHp5WvkG938OEMDijxTG9cwd5bdSJtps/CFRJqZtCHbZlR8
Ekm3lt/TfehL2x42CAjISenWtmyjuZrqLPtHNxtfNzrFPDFhDzUg2TMH2cQLluXb9TAofRnVf3YM
YmC4rU9O9qUNouGgtzEzh9Wd7/9LacF5kqYJVjRdZX55s95eYXXpRyOqduFXiGsjcEwCzV2yoYpZ
TagCcCQ0p9PrODtUmzNxWfqdNVD9uQZyAfTcLU2XRVxnNz9AkcdpnB6TekdQw+psy0RwWqPVZcqJ
iYTEysbBEczfgfyuBDSFlVPGjKLI8R7VpAM1bOtYgxzpwSA5BYiTH3mpFzn1OmM3+/tR0X6MJRh+
Ug5ayB3Y6NXbUa9ysQK50ISSrUlbda7I4YpUDNY0lc11WNjcT8bvo0+aa3b3dvy0xpxeSG6R4Hl8
JqDaOUYRgcRhZi4gbQUQMO1nGv3FZHPhu5SoCVYEaCtryO7ynXXne2z03/dTpXdgMdxTmIVqtzqN
q5R010AISvAcQ90mTY5QhCI+XC7GgPGAIyG6vUwlwNwGkcazjOhCAGCTI1FawYd+COlaib7iGZ5l
8DR3u3ZC+VC+AUWD3gGkEMDCUDO0pDOizR//fe9/Gli49/9c/o97L1RqWCTc+8pFMgDjitMUaU74
BbpnIBSTdGy3hDsBtiwwgElPQPUtSiw2UDt1n8kNc7NJ8RDZOkcizVMfAxv0BZEdzejT4KGisJq3
Q+EK7pNUJ+SnmxPvteGULjUEZQKuZEKQHU9cC3v54WIPhrAcOxhKsSfRdMEIUecSXLYikgfxGfhj
1/DvrLG/HEy4CYNxmT1t0HndlAtt0JnYJOVy1055Lxj5I3sWEWhjRMCnYifreJa9DNpmXHPOhf5A
Q1O69knzgaQLjnd53n38/btow+7947H655JudndRBcKoNBpTMdT/WLaj0Vs1mPyc6sA26iC5btwe
0QDq48whU9fdB5vsFRksyOFgnr7Fc9W+QMQhU6fPx9Bs5Udp0z+faGMEq3A9SF2PruXvLj6OuQUh
Uh4avtO9Gzu0g35+CwuDHBoOcBI3i2BTxkJR183wLYCAj8TxZcSpgeM7rCRaNMCYAzZfpPJe6KD1
9qKHpxxYM+Jfp/JQ8BprZIo0dM/eF3r3chYtTsDd/r7Vys8+9vDr//8ib359q2Iu2nVcZDtuHWH0
aOAhsJ4Kv/KpCQfYO2M0RFQkXH1ex09EdNbz7NCT19v6WIfbSYLFEkcKueF2i59F3P59fb/uJAxr
h/O+iJ5WH2Z+/3Qng8po0rNSlJRcvHrjghTmmYw8/mK/Zwtq0amCuQS9MA2Tvz9Z/z7w/fj9/vno
m+IjyvH0pwNrkyYe8VOAyd7NffdIvlhJe2UV2XDDVyAdSn1wKuHUIjBzSLiIHc6QryJZ7tZbRHbm
tCEOvF5I834XO+tgxWGXCAQQNZOO+COTULN4SB1jYVEdyG48CUCo0agndrYBrJ1Nma+NhBcP7iAB
GZgkg3X6MBC54V/SMtgCriQNRppbQNQuR+BwtAJXMXG3D906e0LrvGPuRVncj4bUosAYERtU2bC8
vBzv1fCrY4CaIkWY1WOCOVCPYTUh03id2hQiE7IZoJpXKzxS86ttvYMpNxcdHipjjn53JJI1BPrV
Yfgx1eBBaeQiC5Pcf3nr/EcAzBssWVtY2CQnjoKDKxNlUfhUXhQsus2jP6pxgCBtml0AQOFMxweo
TK70SCoiXK/EHnX2adoMUrd+r5M7oOKeOdJvJWXSxwjx0GPreaoXmYPfBFsp0vr5B03NbYmrqiVE
T9xhLCYmAMo93hvGLiQ5WfaZs/KzTKYy+OahU3skRuDovKjkUYbOS2eTN8+AZK7BKNRsWrZnjkYH
RCyYV+hD7GB8EdOGYXmcP6kjFundPCO7gYBTNxgRcDXNbCEdHY4LaJk2KbIuvHyMFu9D7xWeLW0F
1H9YiU0KusMUEXsyekpnKv+EXXwe3WQmzjJbGhugLqaiT/9hGTkiIi0cP6PuDdK38zk/T9MpoZKf
THXGu9glqGBqEfAAXDEPR8a08YzXM+4kDvHjzMUz4BcsLZiFXobVu58j3ntoEA++JjTwohd51j5A
HFsmL3ywc3rEWUQMkn96tsaIfLciuRlrimWcZBwDd8mO5MKRU9pk0BBBTMOALO6Hk/s6eAneWc68
Idx4ecSYANMWIi3dNmtpjZ9oyG64Fj4yINnxzJVFL0toZZOABCjdPj3nXwwzabFMYcLTqqbcQb/u
0FTGBkF3ARoytudR8tXQqKhteJz2xY8mNIj4YdXFZsla7vSrCzed6g7+IO7Hr4fLfJqOJxeGP+Ij
BCwQYtNwZfh0tt/zPYf4VTC6uAcTr0AFBcK7Eodr4IWakI3XMCJjinqaSTxTAYYwdNq+jM2Yotu7
9ACT8XNCHLYHf4Pyvp+CpRoTKXl6ZkDra17+ZY4IXjwcPTJziDU/uqWtTWv/+nJ0Pwhidwg+eCb8
r1lUGwQf6eJIRFtNyFg56be8ArbB25kcCp8Zv+zgrlMnVTjYvrmuV/IwVnWE/Q7TJoaozsYrOWSe
Ip57J4Dl7L/gNePdbCcY8N5wx3A3ct7DwedlPvc+2EF7aPLug0W5Pz9G/yPszJpT1bo1/IuoEhHQ
W3oQsG9vKBOjiCKi2P7688x8p2pnGSte7F27yYoIkznHeMfbdNvL3Nla/PgBpSBKWzfBu/9D/G7x
i5vUxFoAPUSEsd2pjnC5QSgWIz/jx88dsBxDnHW7T8lAm7W/GSU2rS42XW7LGr/Znl8eXD9256cK
X1VujN3X1QkYGPc1K2EzGbcG1xX+vkfAL8pl59Y+EW8kVmKfncPCcNQhl5C2ihzxQxurPszW4e5b
O2OyYQh/sCsbXmu2qDlr9JArtXuwkOJavTphn1JwoZ4jpMJDidPTnKp3HOUceDfHezeR+83wEGXp
j6/2NGfS5Tzdb06ceVRhY6VuDB8WXaENGrnYDo8BjTh72N+387sj+33Y6QofrcJt+XYW+XHOHtHO
tDI1O43qjFd3IOkV6YcPgiaKHtbnvdztzkT2Q1ki0ZtgEx0+bsahfx+y4ZDFcBltP6t5zTt77y6s
/ruVFjfjvwt7uhn7nZpcW8VWVFGXi0E0RhIQLA31lsAYsQkQRK0GZbd0MJuj84HyuTbGVTgOHm/w
WF3Ua3/comfIOttuzkpZcIsUTCqunKad7Vid3nxi1yBs0FkGeaQ7lKvOB6Nk5JKX9t4Z1s0Ptf3w
vs7OlvyUEDSmabmMHgrHzJfFcBczLltyZFA+lJOkb9WM2CitE8l86NzamY3em8rsSlN6QHRImUHy
H1YX7+BvWFJvvt4TW2V3ehykxikXq24bc/AhmYSQ6SvkcZny9DQuYOCvCBOfPqZ8a+cxvYTUZKiB
OWGMMVsgM/nHBwaB3nokPYz16D7juJV9faj4V3MOP7/WRb5ria1lsJ+kgIx45kFFb/qlVXmVblD2
EPrOWXY3MDfmdOCkgH0gmvK9qw0xrzQWtTYjfaECrFtiIlhYTWNxYxCF6isLmliNcpDB+r2aTVvy
VDS/CIg9bEw5Fx0hRMfiKqi4+exM5/bZePMWvVqsUPsBmTWgD/15ichFct1mGptSMqcA05i1tQ+M
6ujnAkg/TGvrtvKBHRm9/NpGHIn9CO7EHBQHxOYX66EaTc4Vhv60J91mX5+dQQ0L7++rfIGGQ19T
QGW+LYIa6lNNLe22elnXeKVOSApSESxRZzeXrQ1F1KG3XlSfRCACtCGfVcDH3AY9AQKgr7K3JoiN
yBYyLZyqfYPXyXYKUjIj0uVE19iZfOY784hv2LjOwIBzv5ecSNOGcX5nTH8LkOLhRCvsGbDZxajF
NAOcElHqg1D8/SXl2isICB8sOJ+IYhhxPYG1a1U77Q76RjT3rc5u+GCSVNlsIbxG53Hl45wRYH9g
RE7iVr4OOI5Wn1hBrHJFp0l1RjIiXjTXBYKMZEX44V0J8v4jtXWnNaU6nBKDIJ4kYdmVD3CKfTJQ
0sa/T+vT3QJn27DZOfGh9MxE47r7fq2OiT8puzjW2snggu3MwzzXraaz6R7H6+VtvFnWEGJj2Z2j
Dz6ao8eKMo6sBzf1THuUtS83o/5Rfd1GtSGozhsgSn4xN8C1SG7oOIcJ4UHraadN9Ou5UeT6keSg
nXXxI+Y4+IgT4DdLzYSWBZ/LIW2hfeN4JZw6wummrbTF7LyI6Hb8lGG2GG3yqmG108IYQbVEMfGA
LZD6LCM8I3ZuEiGKpVa6iLFn2k1MYhVxn5A6a+/sbqKD3SCdzSxdLHfiZLiO1pHSR1drkWfhk8JK
XOadyvjGZ0qIdA+M9jHzb5PfhCe6ULHuA0zO7Tza9Ahu6m/cB7+efNg2gYo9PBDgElSubO9tPShD
ZMYA3hc00tQ6VF417+LCCbYLYL4To+89ezA9BpQ0HU01PRTDbyy+GchmkY77BRtII5asT+Kr7NzB
g/RNd/4C/+aRMJvFJgluTuOZVV9Pst1ZrXPkZH7LK7+BSeFhgP0Mg1nJIAYMrzTSZwtU/ywOH9Pr
IFtQH7KJXAEJC4tEdRe3Qf7LFcA49Yj6lWetEIeC4d8vXL0m1sfz+fjzYp+ghK2Was3djm1FHqgG
9rJdnSjJu41Y3M9IxbzM9BC3DXq/PFI+prpFx2xGSsgy8ghd5aGjN/n2vSarb4fdEhT9MO3eQmEf
buee4rCDW6qxvE8qWkWKIIm/cog3OD4Y8rA1wfnAxWvAJDTcQQl3gQZHOLJLHA7rAFMuYqhkO2TQ
AaBhtmxsDTJr6x4/MJAZ3mBePrz+GVOKq4ejPkBRv8FvYrhLM8X0DuWohUcrVbAtLVsU+VmwG+Wc
Te3RBBLaHhubD1wMyKYTLUsRkqvDKTbITFyqaHMU89Ql1JvkSLGwDzZJJ97GZYd0jzHya/MWIPjv
9TWLFonv2zl5u4i0eovZKL1NkxTxnTldt3U092LcendXYX0gxPJleOSKcWIxd6HYj5a0+O0jk1S6
lhX0npOnGPwjAxop3E7+fuYvaFv/rs8noO6h3O4Htcn6zMfHcB23KAJOsex1gKr9og8cR1vLLSTA
a9Nt4XwluXAtaElPAJ3xzuvt/N75YtTYJtbO28NYfPjv9dhEeIH2F89RUc/9KGkvSe2wOavJkQ7h
uhJ9Gj7o+vQxLHpnApxEtbYhP/Icl8HNmOgQaquA3NsY0+ZG2AhPw52XwKTuCez8nRpFeVUooNhG
tMmwrqk+H8HNrXpJ0qp5HCmdamPon0Vcxuytrhzr9n58wwurgeApN7dYg2XwW0UgwcOGBWKKWSJd
XUCMJeyoTSdz/36mL3gQPNMfl/YEe2W3RNnodXEMRDV8u8RC5U6NtoQn1mZVsBsncLJoYkmATjBx
Kai3dm7ZZs6LKXLpvUMovzXzvx7jj+t5avQep31236bcqvPqHtR72hzyp885MMuGhFG0BvVoO0lD
+XM33Hgqvi8Y2UYik47hfgTo7q5dSnP3EYAXECIoxmqwl9yGRYitiQdR99pmCMZPJU4ykIMTp7Ea
5OF6qAZykHQkdx+k8yYMLQAVX/Lf9Tffgqy/vt7TqZsVO/m8Xn+vBOJBos0igdCXzCH3+YRuwxQG
mgsvGM+1TGE6h0kK44ON2bC2/gKIgzcM4tDGxaXu/x1hKm+DCQO5mRQaiiiQnZ1dZxL0tmB41TD8
WCjaU4F1OtwU5SiuXO4Q++wAtOPCcwGERxPv5hSJWqhHVx+M+M0S/Z+twa+bRpWN+hrc9pfHabpP
9LxVrU8w648h47IZ5i3nGvjpgUxxuC9WRw2RHbWmeXwJ8a4ZZB3NTy3GScEN2mXRqwZfGljcNrh5
W/PwQfwqybFrWB5sqZySnAZTpX8JioL6bR83Pgnoi2HZ2QvBayn862dls0974oyteTggYTq+wIjF
laDskWxnSwM8ptjdO2taqZZFsLBdd+QAbxMguEfUmJy9JfacPbkEUTiYs8RZ7OwKOyB4T/jx+9Kb
SkJ7QfPltYbhi/hNRlj6Xf392A2vpXTZKKp2HDFA4eWIi68zEgTVE0ZI617xdYrO0baHbqWzDdT2
YXBwtnimNHDy49RxdCfr0tsGTK0hipBVa8ltMsDDI4oGFcy6iMR/gdaKDcyFmuqEGw4wfR+uqvUI
dWrkhk2NDa6KsBjsFhTRrRmrwohO4LIsTpZrTIllNfkV0aa/9/dUmYK3AIxDecDckF2PGhTrKLx9
Ao5HfmJPVXkMxXUkAWHcHqMhO4kxz+coVz0Q3eDW3vCnDmHm1tydr0UYNJlkjVuYzWJCgis2L1bi
asHaW3v4sTEEPMLdzaHc73FrOsBHLceYw3i4X9m4H2GcJHzOdj6p5B6zPktbEWkLI7ZhJiSTSnGN
cSFUSQi36+iKNgEXIv/s4dnUnWjsSLd2TiCOqABA7uEjEnLiV2RNgnqzLIlgZaciZQ8XJclQIGxU
gn010nws/OJ9+yEgAf7KqQt2EEpYYlRAMF3YdqXwTmN1C1Dz+QQ8d1qjOwUqfmCMGDeMSDAf47dq
3ZZ9tBWIuRjMtDGBnUki+gcgtwmQy2gZ5LX2HeBKCwK0D6OLOF6JGyDDSwcr35oJT24mCOJ+P4VU
tiH+lgkHEoKDu+lgsw1+yHEV4EdJUvNconxKwXtrHvY4BIM+6Be2bMQ3u9k5gmiRJwk2eXQTqm3d
uvdT5L7iyaA3oHribXwEdwuoRLEvUd5hHtzqInlmF8exnKpQonLSsKMiE9fSmdJLuMotLjbGVhhq
NsF/MdikG+EGuHjGmQXUNo1EoAoWl+AR3zwsZWw9bgIgtsRNx+VqYx/aLW6a3m9x3JJIAsIA1w9j
ox0r9mjMclB4vJI4koVDEtnXtAUo921CqyyVgHoCd0LJ4d9ZrJWTBhun5aVQtHlGVD13h5QLq+ED
NoeJo9DiHNp1X41OTuUl7Ou6DRfbPVHWsRHdXK29E7RhKso7E4G9bWIJ5Dbaezv3C861ImCsgWfS
1q9NzyFCDSoYHaFABlrOz3CNBeZBRBzSAzQsdiAmyFjuYbBDsiZV14EbmzJF0LGUA6OZN0UjRHTD
jtY4wYsQeeZcUApzT3dEO8cyQvveRodvacx9NChsQPssBoFWITxBnCOLJdDp7SLgI9ZSGiS2sD2s
fGCddt7JO1cEJFejV2WGzNrb0Kcc0aeIrykaL9YOFkAtXOC0PkMNuMcPpqFnL4mLSSNuxsQXwYcW
poDQW96M/P7HS/l1rvzYJJ9Kxu3jcs6qi8qRNk27Yge5wN/Xp0lw6gslgj6VOvcxmaPdPDgMtj3d
2w0ST+uAHHtNdhl+tr0fXDrqR6utf+w7pchokid579DZzlORm8z6jwB61N4W5O9uLaDdG19IHRiz
K46DXC2Pc/qhopdHRx5sGyJmB0dUH2gMEnlG2FFpFaFkryM0TsYlTj1mPtCtcYuBdX8L9NG9uw4v
4x3/tc6LrMDOR+DZvvr19qZTtjeO7CdRFp68h32IYYZbLACjzipTDM4F3jsaHOPgffHydEUDhTqA
9jizMwatDPqYyomglyN7y93jGSADImvHZSextDhDN5MyPREVypF95kQESEKE2TftnE2SLRYgk/TQ
9i7S+ndUPGQLmWeXY8aVeOaZC3OF5rwyG216AkdiEJo4KovqMb7y9jz4jYj9WGg4nvFip8gVWn7T
/qbUeeuO1lcwiNTiK2OUej/nlnhQqP238h1RAf+1Sp4a3dpD3R6vzcZxRI2Oq6SMMKkYSfbWYxZ5
QSbDanaK6BTuvFtURWLIxcZh3r2tc/feOU7BEfp9NViNNrFR0CDi1J9JiRi5n/PD/V6Oaq5kyEwn
byJfNh1gfRWSZL1zpIOlVMZD7TSbtj4FOwbc8x60m3HLWQdVOydWlNRUWN9Zn3KmnWLCivdoVxtg
8YJqkhlOTHTF9DLXhnei529mSWS0e40ZVvOFfRXG/a3d9Deh5lz6sAJh1X8eAYRNsBYFNA3zMI9t
dwLgEtbaTXKyQfySCC10u+imNuo9r0bmUdY+d0AnoLzvKSnZkYf3kHkMVgkK9cH+69zZdk4fmU8o
77wWNOJr3CK01tS7ZARdB3Dm9xNhfEcwo/bR9GC31dq6fyGHFMPHubJMA3ptA6c01mAxebwzCPnt
C6E2aDLVhoL5ugLp7KmQ35/ul3RX3MrRjT5cG6efDTMbkF6+a8vulXfgUVI4iim8CpkJ57Zz+93+
Jb/oeH9ewjPkmW5z9rYNl0D8NkQBhtUW9i+nHrtTpxxgfbvuqDrn698do/qCwsbHUlhi8I7b/TNw
uD5e8lMln8oR1ott+QMqsbCnAxI2KooP72GgHTIJN2bKYTEmF/IRyWYBauBVi0vczRzoDmbijWAx
iiHOx0UzL1/3j6XGBOKAH62+LGgvxqV3fVMWf4chPL3KPy4dzuC/GEFer+rp41axUQ8RmHnpgNUO
F7N36dZuhtRyNr3DgPzjFBBmfidp+UNuuPC+AwRUBsJCW8dRxWlMESbBO7UgNH62XOzVoGceGU6n
9oOyn3MbvAb4ik1z/ckbwpBK4/4EQDZQw0mKhU+N4YUMRoSM5vqhgAfTcECvh2CFkoz4wXxQtyDT
dy6uBE8DLBMLTdna9uuBNufdrbO7yN2/H2v9l5xeBXDUFAXjNnYVnBz+vTfXQ5phGfEoR01IJQ27
vo6qKlBP9mbr74YJia2h1LtOGQGoc6YW6zVWQQYuMqe1e6GGIFsxBcPS3lAOf9vsi6vCDUjFUwIj
B/3piR1zuXHLr9dydLXPi07DBieMN/PHZINqg/CjOOnwot0iDG4mg73NJCmC8qoDOL+5O99+EU9L
B+6gjp0E3miwu56wL/2el/vaRj+MUvqbM6vFyUJqJKi7zSD3MJT1lPhB4f4ht/deAkuwFHY914eJ
FXSYjTDWpPyRfFRkq+24hHeoxXufP4BNccH7Y5379YXm6nCHMvZqvzI2PQpPCvhbG7I7SOmaFcc6
tPD/QSf8uQFZhVfMe6XGTf8CqBkIZIuUcG/fP1FE45It9SDDVNQl296NsmTfASHv8ef1/j5utnfz
Q3DsP6CAf9UmWLi5lNkDgM2r+6CEzqM7LIyLm3QA1gHE61bltkhkBiCr5qwDGoS0U5/txjQp44o2
purBg9A6R/c0xE6y1aDYv8LVoOBgCviYYD/pFL48vmCVA3u0fjdSf3W38L2MqLgZBD5w0PckZuzE
ujK3K8ZN8xAobt7dmp8MD/dGYpclU8LSQVjSlkkRHyhYE0NKCplfPZw1qOh2WkColbEBB0AtOgn1
c54IrdfVLgdpb3tiS/x7YSgv5k4Qn1WyLgifqNefObG5Vi/z6loVo9ZgE08v1mnUpPnMIi7gC2Pa
XjaFB2vK8W6iznft3cdhsg6LLok2KJl9DZZf0n8HMr2iQ/+8pmeiq56UpXypnYrRI6y+bZKvkeKw
p3hNOwHlO8KWN7c95WRWtHijIqpfiRbFrrVHXEoXIQf4lwseRj2W+6uMJDRSQXVkg/1jJM3eCVhe
HWNsOEAYQuBXh5b678ajnLHEWh/TYnTwSTFgkF58rfFlnWnDVnAUGZgQptTZ34/t+2x8fp1/fuhT
6d9MDpWkKHwoo62vFvnkRrkg+EbSMS06L/Kv5vCwqm7WdqY37R2PCpceJJgff1+FIj7l6SoQhdfw
9GyR46SqT0WEml0u8jYp96Pm6EZ6NJy+c3QnIReDdZzwYuweyPXMrKTb9PMQpgN8Hq8xwLhXxw/g
Mj7QIIi81szT3gyNX1SZPy/sGezTr7f7EV/D/UhizlH3054EE/PvL//bVYXiCQcpImJQvYHsiWv4
AVGti2NWuyhbsircM/bJ3dtHDdt3+pH9KCMMU12++bwX5dI/n/eELOvy+VZLj+Lz8E5drZE+akNM
5ErdTk+mNG9+qpKhJl7tnV/jC7lOQxe4f63RkL9NAf/9osXppF8yOc1Htd4dxHQdg5763wG8Y4lJ
2blPfavLVFCNIIeaaOchod5NMgxMVOADbcZFMrOfKuMjfz/P1sMTLtMxOyUufCiJpaX2YKoOgAMA
sLYIRTHJ+N7D2/r7BtZ/TzHUGmnkmnChqany9/f88cDkRClq51TKRrtwu6j1FUSK2ggGHRQsqGwi
8TJYj7DoID0WLyPcFypqv0jai7rnRrWnqG+WUPP3I/33ip4eqXxN5Ot9wxWV4+ZqG6DjaJjHz42X
omiSzO2NYSkWh1f4fK0lSFN4jqH2NtwD8ye89nf+zQM+Dxv09+B5A4LFuzWaKnc73EI9VbzaqHDv
3FM39y9MnitTieq8jc69BStSJi2e0PN9pLuNCvq/Bsch+2JA3D2wdlvh1pG7zJ9ho98B/jQ7mbOT
NuCfOgfNOA9rH+pbpwn11ROC5QHSoeGlCI36aaVtd+VBuh43NIe0fcdPiRp8pMOl38QpwA26eeuE
DTQOpeG9f+YY3lskKqL/FHRkFTLThg5915HiNRIsZ83U1cwLfNqz9nELGWHtpFGDeIIIPMjI7syY
eVntspPN8cFvWX8vN1301f9ujmqtJdJGiGXETuf74f9Ybkdtc6jSa74ZZWFr0DKGSfdhTL/dZzL4
2VCL8adsFzbMm/UCxy3nALfEhzmFnOaBpSChMD5l63WhhCUjSV4iwYjVMUMQjcjduaC+Flrfmw0n
EtZRCG2lFSW4vIvRv7vYjxtOZdeW4DhmxUTWKrzEHEm9EarVN7utJvb5p6/K0J8EPxEexojj6bm1
klTSMU3D3wSWCYZ9GJOr1nqULorhYawtSVo+1QDZMdf31ztfOvkPH/gevjPYSxcf3hKPgyQ8D5UH
JuRG4uVDzalVxn2mwh1wW6MTjsc4hXp3WvGo1jBvhCrQdzPiZghfePc25dUOpwpT+kpj+etKKgCG
491DlCwytn6sjjukIWz3rtqt7mDcfz/pF0MxOA91xPK1+red19NhLElHeU1ATjraxtlMGrRmTbi1
DHTSZf1mHYZSmwTofhXebcjo2bIGu/OjVAZqrAcV7+zFv9SMm25cajxVBbcQt4rUYLeA1brvpXMQ
CmzUiWhVoI4Gd3rP+RG1xRjIWuBGF8ikMLNvbzZL5Xc7RTmISkrGIlEYGDw90rSJuXQr0dLRxVIc
/9u3Ju00F5JR8CpmQKQUG3AGmOnCbuvKxieMIxi6QBrh0S2X8I6A26AmBcqyfLPccMN+sd7qmO02
NPx2VarXf/eJrJ4eD9e9mo5k8KEpxte8IRAriU/JMQYpJ+gFOJdsGQadSkoDUkY8eGGcmOs+ROOL
Iw/kWRlvQcJJHBgqIEzo4g2UxbVgv0cRxlBThNbev4QrG4KoNt5XO6dSzMaR1jnOMccqsewVWRgc
dl7Lbfj6XIRzNWTigGRQ+5a99h/4/uNDs0JH6ysr5it9edJ4kP6SODnCgIYP7B/XsAC9YmK6pGuC
k0+WBSmtfUIhyc5YltihMRNRAq3zTTP09hPMTzELdUuYiDLy7uUxEtYgdxg2gRqXDFrujuadaF5g
tsWI1cg2aDNc+GQ1bRjnPVbbIRH0jCXUER07uiMZgJOMZzoT1ljhnIcEcl0Z852XUm83rpfgl+J/
Nhk7z+79v9+cF85cKrZCeJMSAEju0PfG8mOPrNLWTS83zXSkwbm7G5A28ZU8LdSWUaxag3xxTmKy
s409CC4hIwlQodG82rclap9PYA/OsZ1JmgOkId15LElTIaz8QWgm7i+PD46+TQtbt4O5r3v71WYo
2w2o88P05AC/XS1KEjig29SQ8CfTxwrmwpwvxLiQZXNmyIH43TiAINasBr4nX6eqjWCcjaVBStSk
Du78JTlUPgPUWBiVFCaFQtRa1vrNubq8fpST87sjRXtRL+CipxGaC2zHC/C07pVDQjbh+ZyOGiU5
RlVIqLNdu9k69sbjkrJlDuEV0JqIaIQ9vKRM/JBUwxhP41ufsIfDhPAVTO8OMPBR3G4gssJVsjUR
wiL15cK6oy1jUWjkLWgdkkzUXjW+Dx9RAStp3Py4fzDxTYP12djWbUj/bYp9VR9v5ZF89ndfSfxO
sqm/2oa0FqwYijacUH8hXuudekg3l/WoQuXKrL6LIQSzv5PBrCc+2dAz4ytAcmWtDoHkiz3nwsxW
/TiNxxJspMTdegjMGYaS2NBfB+7s6iMCt2FA8bbNOVbXZsuBNcUsUszWb3ARihnQMrPI4xxwzNue
jRsjv0gUYUAHzBwzBuZiIMyc3Pn7dXjBs8GvudUQdr3ivWg9bbrKY6vuSV+QhlkIF4CmlydDPsLS
cXA6QH7HFkacmCv8wZiBfppNZ7CxGDOmaCA6wA374G7Aal++m8e/QO1JpiTgkJjOBiY2jaeFVztV
x7OM7nd4ENpwXK3riV1xWn3WV/neajmXFEsDLvCMJUtWM5RoPz4GVb/Vy8Pj3brBzIy3s2JIzFPZ
JevsPLy45Lo7jGTi2ps95UVTyrUiD0XhCw0Rb81/Dwfl0Gqk5/NVGm6NcaM3hYNmOJ1O5sBXcqkp
OkBNJoLX7n6ch64dm95yD1RqvHM5qOsvqlkuRCfmmmkHVFVRIP7Y3C67PEubl5M0rPXGOvo1Z66D
Lp9HxH/ZnKOaU8RC1pb00LhBXu55aW+1POOpd7HQttFPS4bnHXobNvXdaAV7k80siuAfGNPLtN32
zu3lUkHZs9oOel57axCugCAMwaZzDE/jnJcC6+wztHItOpC9aJEcy70gF8zS0YjE8z08YiK3KStQ
ojVwHrpaUXEyOojKNsgB8YOe6d5FsRJms0iviMKDswBNnIPWGN4++v0UJrQAx7dRv97FWtSZtHaW
3ruZk8+aj9qhn5vVx5q5nma1RmJ2CB0bN4dG9+b5qDN2nZvX6lPh2agQOjcBSvNCfvlfyRC3l3z0
lX1U7Xr36+So0YXSzjUZ/pnSbIUIrMZkeYHrSXe9XCxidbRoOMSvTWcYkFvBrAzjIFgxyptcjSC3
RjVvFDPCx+qihKxJN4qhycGQglmYivl4WI0XWC3M70Z1M6s5FvSEgvFvDdm84oAs89JfveWprStG
PulZaTDa24HWcuMM7mWFco5/ZBiM5Yi72rFTZO7yDfL/YlxD6G+dmQWOyLVW4xnQaOprtVblW2mI
elh25g4AmN2/eQTnmPbMvPt1awTlcvn3flT/DaP8+6lP0NY6L5L7Sc+k4fhiRY9QG3eGLUiG1tAF
4A3RC9yN+NQd1NuD1dVYZWjR/76AVxsiOI6qo07AlRqr3H9fod3tkeqbB69QB24ZPqSkdJyN9DPt
pqj3q5AoPVw5P8l8Q9S+MwQpyV5oDJmTSQ1W6T0sHLTT0ADe7dQNsYk8dTz/XNgT+HNOqlQqb1yY
EF1hyQNtqLk4P5AeQkw6ztD7UOZBNoFp7rRkJsH6eA8lHJx8krQ5PzPVSHuCy7KHmXU3xoiRIERk
tLt/38FXmxALhpRfqitZw9/13ztYNnGAKfYsHCuCTWpFFkoZ04oi4j86xMyZzK5QdurtTmQx4xu3
o6iII2phn11zvj4aHR8JqVhmNKBfhhGC3GTGoD4ZBHaoqsbsOKbejY+L4D4MxGiebGCg8ZvR88Z/
f5PGiybzn2/ytBjrt1Zt3djyTcbR9CYoVuPSmFtRu7064D6mtVderzd1UvND/xgyQT4je3W7rgnr
KBjFNWdWg/12XQ4Gd67t70tT3l3aUwN4litobOImA/b+79bhLus/DJ9CNPLPrjpRJv200+9X3MF4
lBnBbl52vLXD6c0+M1h3vDcbRuNFqUjNVIOyK0prjEX+fe73RpHme/ry4Rjt9Lw0OkNoGBDx84CJ
t5FHnIFrlzrPsnNEunYc1A0wt7WzbM/FCXM31/HY6t3bK3Tis3dQ3Avxhqjo/ru6p9cnPem7i5Ks
xapsGXNxrDSDufbV8cuvB6c1LJ6o46yNwkVyPhx+YZHq2jfbXig2iqmdHXg9zfZg4eiLUd0ZLQZe
r7R7qGsDYpT/frYvCMb/XupzTUaxURSylAzHJLUtuJPizfF5mLmp3AGYXDPecy6BZBt7NzXQFlqr
ltV7N2b4dll93nFklC4NKhsFu/CnNVZrnXfVucl1KAJFml5tJPrD0h02Fp2DM8zd4cYecjT3bwZ0
P/6Hv45ct2HYYenPeGWvncB0qRz5C12fMVGjSTwKvGXxwURs7/Z0q71Z9TJ31fMClNkDzzsz6EoW
b+7mC1CMB0+uDF7zGqi5WLY/aqJj81op16aa8KawLp2H39k5/hfEaNM27Fg12TygY/XePMRXNSF2
IVjsMCAWyUNPD/FwOeyTmpLwEBvz6RQaqBHtLe4aZKatPTQYbBnbjRE+TCReHPbw9larouP1/v72
32Xyr2f44zLEPvLj2+/ux4cm5VoyFDF1NJJuNL8NhpynJwNNknY0eBtYYF7HIHjLZBAM99AN5dXM
pqxJDdGFeMtG3/My+zH3vDd3qSGW0B+X98zNuWZKKutXHk4a5sa0ZmK0YOLBZlw6ujfkxDccysDh
B0+Mmm5ig9QZsyqOAR/s4Oael6MK6629uTy/ewlVsbf/dWVPe79atHaEVSjJcBrdrGgOaWMeUZK0
NXS20Tae42zT8ZtUlmy6tzan8ACVNAL6uGap1CgLioIR29uGM85YXj3EfH8/2RceyewS/z3Z5tPb
WS/vzUd2abLAIrRA5HLCFzSG22DYxz91Il65eN+Pc2uwcSTSisV04214h1jEv28SsBijyAZp9aIf
+bG6sqRZXbIGN0nyphEENszJDd+YzECIrdHg3QmjvXyVRcr4/3/c0wlTu2228iWpf29IgnYMj8Hv
sIwRBGxobNLKnp80HHEQfOGbIfW3rk85xIyIDnLacXyocTwkXKDqn1dRjpd1CKePMaMXWBmpDVkw
MD3Iz7jWVhxLZClH777D6xdSaUBIQ0kIK+LpHLpkaT3RTrdkqM2jmxPNN+2P6xhnDid1fI7wYWEW
0cP44twO4bQWbFEjqK3Lg+VZAczdeG16x+gYBNabiuL1gv9xYU8bVnlN94eMqEPWUwMx7sfW62iF
OVwbRvNgcEY+UAUMG4gX194HQkMf4SDLzeYHvsJwgQHVJ54XTTBFSM46mA2Hu4tytSt8IP5e+i9A
KQBYBsAk6YBL1b7nID+W3SMplTxrsbceHbrToSSqjcNwja/LKS779TEmTXbeg3HyXX9ATI+YR0eJ
rxHcGzaNACq2FQRmklojKBcGg5i7IUezjT+T7SMlsUr1aZneylqezTGGx+N31cgL6tC/3+DpUHoo
9XOaiKO1DQvPnF/8+slIxg27szZcNyRyRO9tMezdIcRR3d1ChShBkLjyptn57uH+fX//vYyn91er
XbRHsROVxjUgUhrI6+Fs+yh/7azbDAhsMuqLI52P7h06d5al8NNmHZi+4duGaQQHWu1YSHEFZbxu
bQ5GfLPpTXeLVo/QD595w9HgZF+1371H38rOvy79aS9QLtXxWtty6eS0q59zp8QHC0MWg0DZr2+X
GZz/mFOJbe8ttek3zPLvbXt6hze1TM918dmVDMTRwG/hbmKrsYmjyBEmfn0o/LUWGsmbGdrg3wim
/n4D2Od/7bz/XsLT27ot08NDvnMJOfW/cCCqLfBUYcjXgm1OKb3ICF3QXOJ7LxaOrYm767YMRw25
SkOZpACQBWZLGyMlj15xamOMhHBRWMcoxi78I1p123EcsZkjSbda8w2gBenNOFmY0HFQaSNlNCdd
1/AdRZDkj3Gg2IPUWPVWzX7Ps7sMKBBhcRBqEJoUm5gVbS8Wi3EWqeaFJQVIWowR28S7mkcWj/7X
0sDXUGPkXgcNe0LBNqVSFddLS2wPex83KnYHkNyAmEtLDm6LWXOaQ6n/+4lo7z706Y2ura/1pDrx
oWNeaYF7Admb+rQKS4ZANXva4d+MeUQDCWCGi9RhKAy7HlanczI/uELRL+FXBfVzUiFAQaBsFX7T
mNwd1S1D3Ia6t/HJX4wYE+CyAtJg3I12z/r7W7xgmLCsfty6pw2hOOpFUh3ZWZUB1LoCF9ebd8e9
wNh5RQfC6ZuPEy/K85PSOQN1PAiICn1+UtvmeieX5TYZwrHq9DWzT5QLo6yFZgQcw28txn/XD02M
J/77uKdndCeSpMg0Po5GYEzCPAtdN6bRkLqJ3HJjaBiQ+U2IS9aiDowTbA2sMII3B+33l/rrSz/d
42ZxP7cOR65iPBXlUgTNeYypAkvDGUbRlKneI8T6/KODKRb/tx05Q8eJptZcVAl+f227hm2bI3s2
mcQ4fJBqbgNCPuwFb98I2TBUVzM2V/HIeldyvpi6cwObMCV0elAEw0+b7i5vnKsyTZMhliumPMD5
hHnIDeFQika3ow+mH/09CKGKrHzXlkxbsz6JGsgmoLJkCHQnwo9GZc7od5xpxze+3M/Pbr/yWgCL
FK++jwcUZdkinhkcPWt6dP/T9T/8r723M1w7TAwkPcxbDfcTv7CJ+zXccFzas65ft30XKr/hDxHU
+xOc2YzY5ZF+SHiLdbth6fBYwy9/OE/cOZCi+Ump/qCfqIwuzfUVEemch0EQOkRr6BFEHX8J/uUk
rszJ3urr9lw1uOSWvcPtG/wWKZm59Rnk+Tv8o1rW7v9IO7PlxJVtXT8REZKQkHSrlt50xpgbwi0I
gVpAzdPvL137nLJVLCvOOtPhmm4wmcocOXK0/z8hb0izRb9DFw/oooAeiWzVEqLSgfa893SHv2cE
z8OkgNcQep6La00FyizIEKK2db6ZDI7edtMdzA/Dz8geFUTJ1z1X4MVJoLWB1eLy7f6za40MwRk+
j6HDAMTKmdtWMAbvTwXubjxetpxR895tR6EFlc4g1cLw2XAh81LdU3a2MwkDCM222W4Da7umK23+
f9TcFqqiFHWHg4ThyGka+EB67ayeNaZ752Z5r+JuEq9mR0QgDTMH3D7bH1MoY02fZntCRA+lU5Jx
e91b2w2ZB2CM0Y/cZyAFCby9I22OuxnBV2zjp0S88dhdwvfC6lfWcPwmYCjEe+ruB5jeSMiY8xCA
vlNR4UU71SfBiA8/sfzViXO18J9pvI8sVOkysj+H08h6+vjgz8aPhAOc5XDoD1JgJERr/sfseciL
TvaSvhl7/vlIPJqevcgPPMKA4FqIRPnJNp9pNbQI2azf920n7040AYosWghkUfoIXV5jD+LOsReV
adck+HuEMXm4gSUTvhNALexsDZDOgDSGTTHe234EtBIURz2BVm/ApLKnt3HZ17HkFm0h6TuISN9n
RXQN9f7NDs/ja6xre81cHUBByacZ7YAfpWDNfXOD50Nt5bMuLtqUoiOzRYneu6i+LcgfcJtvQ19O
V1O+kblejSTSyeYC9D4CYkviYGmb1rtjav0YquFoH2PS4h0qUVcG/UzqHGQboC631zm4HTMYd2Pf
GN8+DTqtQNsEAVBftR3Afy/JH+M3zBnzGB2NpKOYcIZibeLj+MGQIhHgTeDtCKnPitb5jGozEJhb
jJo79Ys/N7hxYWa7KLhV1HGvRKdjCi89wRZit4PAGkDVSb2VPI3WhpVvSEmdcusIpWz8QDsK7dkt
u3DPqPuxCo1bsyfvzvtL0jOBzOr5FFB2nYIB6fxUdtaQzujexvA+1y1L/28Q6OfzN+67PNrlmXxm
6wtbASBTJBafnqiQo2O9ZaQ7SrZHpBUAV5Bwu1Cm/zxKSpYervuObK5A6BzgVt9GM8xVAUyTAaRC
f23LemrCQWhYIdSOw7WNgcyd3m1I1S3VLkatZ52VfLUIM4MuTSxwWyy2u+GrvAKDZohOUZ+Njg8U
/q0f5ejWwxKs0jeSrlXm3D57WKrWRffGBOWqQX/ZgctuXvMZTT477zkiSj0I+TLCiP26Y6mLw8d7
3XI7fU3zt8doSGhyq8sk1lKSDpvrehuOXoXWplHZXg2AV8XkKA17TIEbUbC906f6m+S7tGiVEyEI
v02jsX3xTlfTYpd0RKi8R4xV8zDz94vJjRyi/tYhwV06D2BvpDaX32W8FbHgj/JoX7sWdSI5FbOT
j8Vi9boa1CNO18Fm7gvdtp6fp2BkU3JR9O2ncDCDxxJT6Km2CQ6pKHrXJzxEOzepgRmWkIH9/Hjb
9vEOSM12em7cVyfr+NV0yEFlti1aE/qStSTi0V+XLY0dXwme3xahcVqUWs3ynoxIqZNjSms3gIRY
2Bok7vA3prRBcTcdHgjKuItd5GVnQG+IgAPe/jYeU+1zAgdVtTAJXJs+biCTJ+/zjjfv892QWBJ5
ltvz+/z4yF7/fvi6d9yQH2dB/P7bZZLkZV5pEUK0/0w2WDgivosbD67rR2exWl391WAB5RPWgeQB
FzW1rw/6CwCYn4b93uqk/CtKkJaScSFTYdA4pTcCz/sozXs1tDdE7Dcbsga5lXjCa48pRyadxsmE
dcaC8XE8nSrWkITZ2bNJhs8Pk7yfP41aFkf9Vwf+nE/j+oOgOdifbh1dZKOIDKbW5PQ2ybC4wcEg
CYSBJw06jxF2M9OxzVl/6Fq9JR4roR8C4J3Z540WU6t1nf5NHTCvHuw/wLFppJsb0lYnWdRLlJu+
Gm1V+2F1nh8xrxekefxZuXiix5b6+d7r52hN8mUyOo/WkV+15S/uBOF/TqIhOXJ2y076mUl0UaIA
3p2As3ww1vglB+8jG9ULDqvrTuvt8jahl41sV4se7woF9/PQ/ZxBIxAUXHI1uki1vopO9hof8gH7
uybbqiWAP8CJWsxmoEnYsKq5oi5lWUHatrxac7W23nfuvOUk/Xur4MVzpyC5kgSRV2NTtH1HV/VT
V1utMwds/GAqfW639dnG/g8HOLWEOGjWn81wsQYECKnLcko4gSnWepnqL0tgYIAPISTUcr3eOeHI
ibjmIHzngv2nbeigKudO7yAO1YXoJt10IFkcPYGQDXT4+kzR62H58Xax3JcXEAmGz6R1O2MRvE7g
3qAyj2sM944G1d8X7I6F9WNizSobxQS/VaPkhDjeQ209CC+RQ59jzddfpTYpUTcqIBRrWTwJIOP3
38e/k7Q3FVnpwWugkI7As/ip+gzjEN/Ss6bhWARr3eo8bGXHW0RPvqgl2OwIaAKvsDDeA5w1bh1C
dkO38sakIezlYXtwcYzmrZln844O/D6rr+jnN4V87AXRIT4wq3q52aTEGPEpSmv16m2qzwl3qw70
uIivbevxVrIBJ1nn9HuOSc4lzuVN4E1D7NRNWU3a4y3uXWtx29Mo389Pdvpm4NM/ATYLY5UvU5lg
LwCYIba9oObk6fQ5c19crsu9M99DS4X/3ueKxeEf52O82mpQrI4WqCxtuuSOKfNjK+SG4i+vlPhk
FQ89uvIA23AKrcb2AW96sSg6VjJK+rAag/uKwS3bRE/JVXWcd/PozkdtGZbWDWgo/SoKtapWVG2V
uptJvJhMCDmMaHXc2XA5bggBCGCVmvt8QQNvbvlne+DhqnN5KvPRdvVAPGemu2+wS45VS2CUW+AN
CvO5ntK0uolIa/X7ZF7U3JoDNjvEgnTG7tsNm8AdLg9X511zqAyiuWMz6S/T5aeArG3NX96h9mDJ
yc9/EeF01W5DXZXd4Hg6XwshZyI73hGI3d6E4obFYrH3P1RqZ0iFG0uSRu6QTBGZ5vXvB/CeAvgx
heYNoumFIZ+ZwoaOygntsMI2JKnWmX4EABM9Pdefz/ajLUovfx/5Tkzh58M3bg7jqEXVPi+1VexO
RpXrdV5XJ6yej52HMRaSzDYsyjXmfWnxTrRKIAhRoKG1zeLuUcfvIbJhStRdN2IIh/hSJvtzonGD
jjYTCdZqW/lMLdDrAFxB9jmdHGZ7NnYTqi/hzFu/0IGIxEgW2DjYPa2xln/9fdbl24wa5zC40J/c
ucXayllPJof3DLQKZ3P+HJGrtUjLvunbcQ4139QleGT320LwdxJbP4dvHL1Ev4ZFpTC8xoIQU3vA
z/cG/smyCFdO6arqt6V+FfVfG+LHEzd8wSrdUcXXjdA8mwlcDpSHLHxpMCNiatt4C86n7szXrVm0
f63unw8qZvVNyUtBcSxM6YSt8FX64dHmbr+eh8j+QjztdDo010NbFBr/Lvj3jLYfj9tw1npq3Nsl
NSs8Gn1FrsHBA+VYFlHJwUKbYj/ahAav4pJb2p+jFhtJE6vZsNh+DN9QOjuprvc9hdXuWtQV5uvS
2VyHzna7xe0H/JRGgaePejqjhIN0/9C2R2tRSF0NCaIRYFwujyhPjAKAoolfuvQrWlRd/75EX1gs
v82xoZXO8bXuFNWZvdlsWZXBbI93aS3t5Xu7Jf9lFP42WEMRFakp5Vfpa0EuzsbwdXRAh8Mvag4G
XDAz6xkE+4GopuwvR/MWDdz6rA0TqKN21HMtnjVxEH/PI2A9+/DxrshMti3sfXX/V7mYDXUXBaGe
6+J0k88BEpBaQ2+xICtCLZo9Tb0+jm6f6Pfv23lX4hUTIHPZJLuny42jlihX+XQsOWrX4RpGXeqY
PHQrIYbO+kmgsjwbFqV5NresPW85bV93aHN3uzJdJroBty8sWj+POe3seakoHVXU32F646JMSH8a
vpjBAGmfscO5N/afn1MaZUSpL3F2JnK1nN9X4Z6rpHyfSePcV0EURfv8IM79xptIUOIwPNbtouf4
ZBNYgSVIrcsh1Z7O8n3eetXfu+q+j984+ME+2nflivG7loOvuN0SUxsOBlihWPiue8TKH/LstGW0
iPhdBf995MZxPpzYmGAfCBEnnxhD9IdFRmWP7rrw0lCBSP+71bbzdxA1YTb8tvONcy1ldBVoyk7s
/GTyEAGGmNseVQE+loVNwcjSjvzP1lUW8vSbvDWOs3LUuT/Do/Y16uTh1SsJOg24uGeElrjOGLQg
gnu1/r8WWcf//SnoaX2RjWrH45r90ZaE9iv1UrFtLQLbsp7HL90Xe0n6qG1UIbT/8XEZtWGtKNpZ
M6LdHmvlK/vWIYmMwqbs1nJJpaLE8NAwUrSWw3RXaf/fzWXchply2Z0yPVER5i9d8roKRDBoMZi9
jW3KbnCfTWDwPufvLerkrsPapS0DnDcDyPdeY9ydmZxKIvKqEGWeWDStTQob3EHFhtA5pVG4lu3b
01dkiuYfkXnW3CdKu5Dz6dmjS9+5wMzi9wlM0ckJWrr/u5q5q+K/z7BhTWVydDrcKk1dibtsC/gS
EV138eb7z1dgdix65akpKPrtXtudlh1x4P6uTUPVBoq6T7SakUebiG4KZB8srhkuhD2doljmTlsQ
7j8c8b8jNlSqsrvugyM6X6i0yp5sD0TiuLR98AJ8t3Kmj8uO47QYUP9B9P4O2tCjiRIeT5QNq8RM
qMWVhbdEDz8uG+UGY0r2KUMiMHECqXHXHp9VhYD9e+D+jt7QpeesuzMqmUc2Scnj8OKxkbXujuT+
3no9vL0uyhFtZmjXWUUR1EPvq1drb9dA6y5BeX0S9cqnR6LZYGu3+S7qPd/luwQ0VK6+58CouZCA
C1OrPYxq8FIGq+NyIBQRNRRyJq462+kD/kBCRARrrfEzZa+/n4Ivv+23ZWqoYaD+IrqoxEzWk90c
DJHddJutbrAmphakdZMHEJbGr7CGbF8f6Ck4A4qtOgHQhONx5roEAd7j0Xv/s++6T935c88KVrTP
+fh+8fNwOHaf6IInZkAvJRHN/vLRXJ+f6Qb6pB/u6F8K6iN+f56vrqVfnqfZ46kYh/Kkng1xmbGy
kwnuAvKmOmOb5hr6gFoHFHL0z4Ak6BQgA2EJ/rLpvrlHneoSJ2YioUZEiehkG81uEVC94kSP2cFi
RX3DMPSWS1o/5knL9t3pwxOsxH9Hb2yfftA6+92uZvu4yyZAu9C7QDurtbDGxAFdwk8HkAeXqLGW
0/2lwH957iYUV0YJilJdFHG+iCb54oA91E5CHMyjWmcxGHi32cB7esILyhbD52AlEg02ab130Qql
0YMqOlXnBO2mT2PlgfwSnmRrLfpdk/rbAnUb9+7RhBJWDlmg9YYKLZXaU5LiZB597AwcN9u1xc7g
PbZcgG078xXW+SYXxjU6qEEldobrz/OA2CVcRaWYv9DcGXiKNJTs3E9AwPptEaPWZ27cbHpvH+k0
SKoryaefD1NDtHYdqBLVXZ+KE8ITwl+lu2xuTNvc5q8F/U0uGpfbIb9Uep4w+GbycJ0+0EZDCPKP
/W7SoW6NSbRQu02o6jAPHmh5wKR9/+8uvL/n4qt99Nvqp8Fev8i1zOqLppAHHIhFx/ZNVt4CBlhU
vPcBg2xTPuLZfnv2xo1XwNQR6ld0ARGpywOJAmswM23LF2FJmg1xGomStHqN4l1/G7Vx08WHrnTa
QfKKr0p5InF0EjiRJ3zyC2V3U1k0x6EGls6ojZ78vg31bZkb91h+7J1lLWSZE5EREf4q+cavyFDq
WON4/Dx9GWK+tVrT92Iz3091Q+2FgSp1jFul0o+02Tw8rFYLq15YFvYTlwsC1VbWoras8deF/k2e
6voSlFLNznKt0AlrDIm/KZHzeswpk5PIA1kaJK8rPGV/TEXdNLNe3NPLM2kqyalBpbJuoP/a1OFT
E+wDcPbedhGIlf5FCL7Sw98mGKXKqT4ZqOMJzvuWKBmK+EbgH56wvjUWLgaarv/5VfzRSlN//9b9
Kwdfxti30csihR/mqIrRPQ9FB3f4wvctqjI559RItqFF342+fhOAfxAUIk3ulVcedz0RNfUiXwmE
gzDbpyVY/8vPtvvuvjX77REbeu0CrkRQFIyYUTCxEUZ0SuyLlD+tIG8u9mxmueEKA63tImmRdbVh
u+dKTjUSXUr4KcSiCn8lP4kw81eu43EYOOGDM2/VZG3y3tBk6i09XKRY3F6oMnqykKYz0OAD/wlg
DIqvqdM52QV4tC1Pe6dh+odBozaU2b5bq0Hn1P06aJtwWns4jNsr7CgyJfjUVpSYFqR/x+NqDKb7
OASog/6VxLqesS3m+ws4xG0mXuucGlquzg0lN3O0TexuUHH1YJUsCfULfRM7tou1RUXwwMKlJu1o
kzDrf75D7/27ZXs3CfZd5Bs6ryi0PNhT5YeunTgT1T2RFgf81jYXC4BVhPQTmkT0L5OAPqliNJ8b
bqnZ/ZZptNxxWiN8EqU6egZME+wa0i7YU8mSPnZ0fvzISSCIIhqLpi+Z9dif66v3vvJEVRRGTss0
7npQf4+j1rDrYuMUhGcwlIVCJhpM4ZK1hQd7tR3s3YGlTdynWIQpiREmFNpTq9Dm3n6pmF807hf2
2zed1wEzUi1zroSRs9n53ALUXQKCYlPYkdHWCcgAGMWrh8MSF/ODuHHGLdCNHIBpPVLyy8yXDHpD
RBTzNn3s/3exxG8L1DQCL918p8kILRYQN+Ti9vQB4PBYJKeGQwS0MxZFEy270nILaQ0lCeBrftpH
eJOclA19NA/kxY8e7HSqNfjgq0Wva81U5+3LChtSPEaxxuBzL/KDlD5T6PLfGUfgRtJQQmSbBm/u
zW+7dJLPO/QJy7Au7Al0SrQrQ89OtpJwrm3ZFBBUT9kERJhWM/y+Jfxt6IbaONZ7mIpCMTSEUsMN
jfmSTayH7BGsj/bHLOnPcI7hfrSmhvcIM/X82O4P392Rb5NoaI1zdY47tXh+x0lo5/BEcVp3NKAk
eXGm3ZLaClfEAaVR4HRghbag4PldJu57I39n0CwSSWttdy0SsQzOxiSDB5EwMHnkjI4OoW2f4kjM
pemLAl0gRureWbcI5f3g17cJNFSFkldycdZLdVXhDmEh0wA9wBtCAoRdRKhiOCf22qKg7vt/30Zt
BEAPWqkczhqj0g6ywSqfcBQw/yDzXry9kaST7Sk5Qlh15p9tQ9+NNXdNILt7isZ/jaF3QaLvJPMm
on1xRb2ESCV4NC2/YiUN4F3zz+OrqO0oKdhs2W0hTt+UIohWBjVKREIAa+1BbNYQN+q3ZK0yymCc
mUMzp7FB79nG+WTdMlsrKYEPb24Uur9LWCMC0xyzWZrQ1fNSl+MiGMfFY0cbGKUfnYbgJNZlS8yj
6QX8M1JTkpTkZkiVEoyNlPKHs2nnxii9JgM9BmKvcwFR8ALQ+Klyb2nuH8PiMQ7dKKs4cb2drR8i
t3PSrPr2SamkvcsunhqDRKVa1BWnh7V2Apavvy/oUU10W0mvTnA72Gl8ezxVwy5972XweAphdbvB
MRt9SqkvhUdqny6Dq9Z1Muns6trzMaaZUgPKN5Xtvbb9faGbQDvi+UmJG0ScVENTgJz6qUzl4JZ2
OyeD3e286IXpSMk67rins2dGW13B0i9mnaN90bwDXEORXXZ31jmh+akzyhTCnFPKiTtdLNbLUO/M
6tjd98C0uD6c1aWszbWeZB/P6wTFAPGftgh2JxYVG0bKbWZmdfcvPSlyrspDvnPk46xWRjJwZCeD
gcrnLK1BYKSj9jI5hy2M6XIzmPznwaFqAPhUU1XNaNwihXJQ0/KcBONCj+fSsXS6gTSs0nGkAWUa
LnfB4KDDhQFRiAnZau+l1qLBicfoxWDKZXCCdGOQWNdSNJfDqXwA6uGhvKqLK2jN59TSi/dQ2pyS
p+NTp2t3zUcldA9nrxdDTb3tqlAO8FieqThX4GGljy6dG51+Kq178pt6gu+ro/b13uKm+0fzMdmF
8DE/FfrNOimfB7CbZSsvTXq+T8PsQEg7j+3rMRoneyiwMnVU3aC9kXSnc1nJWt7fh/WiCwLb/kDH
2q1/6YBUrxbQOChWbcS2pEZ9uHFn8WmoHyv7tEt8ORveOsnoZEJ9Y4BbtEvs0IDU4zQ2bgs9mrCa
9mF/7geKbmfdRxM2hKimj38f+AY8F92dy97LBTxNWgnEacfNgLENqSroqZZ+oJCoqvvV/vMmDetu
MpTVYgwIzli7rE9Bb5gd+xfpWZFTL4r3XpJUiyrr6zEso6lkd+NLaO1DIA/U3dLclrfHyug+qGW9
NpPQyQN4ANWdW980VlpDvGQ7kfuaeRslN3UIiDAn85yebLU+/b8rSUUAEQL9p4PX00TQveRpdbn1
0mB8gp4vm1exj57IwApN58lh3qofm5UTf6T323gNpWzcLiHRa8ZLKzfUVCuNp9f485rZ5c6JTRPr
THLD0s/N4YH+EvVDrGcnBPl0fpI0qzyuCwzb31VJszHsz5y4JCBwZCkorv2pSs67sxHu0zOq9Dzd
X8ZnfaT3QkfW/Ohoa1fKQB9oUQAWcFi2Jf6aZL/Nob+CGd9Mwl2dxfqhiIKxJq+PO/oIpWrU1U/9
gvMLVkE/vZW23j1Z4FZbKKm4+6FQ+nDFfq+3lzJ1L+p5eDtcfaM2x6fqoWuebUhjomwBR3zUc4rE
0VNrl/TNeNwrx1fWLutxAFWggjtzs5hrAbi/YWUfu1rLqjbzSl+PBsy2aspgKIGA3NRTshwo8plV
1aTQv+S0+J43ZqmCeuBltCR2LfMmW8bNqU+eGrl59ZjWW1r0nKwc1TvrCno0jMdn2S3qDvWiHaAM
j6NTlbpq7zyNASvgxF5Nn2yHs4Mvs3CDeBge7OJyWxqSr1NhaojjDRmXkvSVcDdoERpxvzSsC5h8
/j6eMHa/7dxNO59iLTkG4x28cL1tCptSt38t/Aqgc/oviol2nRvXz99HvWNeQNQDxqLgxIJZqeHw
9qpLEfTkMBhX0TSVJ1rgFuWwd9GsvNd2zzSc2q/tEwhewJNSBvQPYYhAscuv5wuHQh4q5aOUf0RQ
lR7B7d3bx+Mwq+ZF0gJR0Yxr/TNmw1isb2Wv7N3yYFynK72EcLF8MLXFIZ3rcEKplR9k0wMQ6efK
l+vR2cSeeTr2hobkhfLskI5V0j/BSxTDaXc2rFPZtYyADuKLo9Qtwv1VWN3c/W5XB0kdECPFbGLg
6rVxTYtIP4wPheldISbSz5AYrM/QcGsfvdvR6e23NVgsXEq/S4DQRc2BkTpFVVVg1sBY/il2mVzE
B7hw4Ee6DMX9igik4RqTtg4yOMkfo6LF0PwKojRGpH0YbEsJmAfD+Kr7/iboO90Idua5iMaXN/mt
5POymyigebyAOa6/aq9EFm5U+n6EoXWb5YtuYOWL3rpDnx9cyZCkPx9fa+qkD17ydKb3n1/n7t4Y
nCS7TAE4ti4fvbOVqM7hg0ZAvbDUi6W8QmaRQq56AeEUfosbdZ7nli1slnYJYQPvEJhSBRRj9FPj
AMeXvZbpYR6NjziAb3CZq5+x5CqFy9QzGN663oG2mNfy1QQPFsRp2KE/6kX6rr5Wr6YB61h8sctt
77Vb2hrh16Xxyoyri3UUz/H7ppO+/XfbDZ3DqIG5zC40Y/5HzAddPycR1yb3gFXVtkktJ2Cyjxqt
l/u9tTdEN2Y1T9HlNyvYW/oNo0N8sftMX7ySZjAaaNbRW4eM8EOuWeeDrW7362pOi3JtITzGo/KZ
BVb1iYt0LRzB+LCuFhiNPdrwkGveKbGlwileDm9hZ5lFtvFYv11O3knhj+Q3/qwgt3AV40tM5ZOW
ZyZ5hAnrdXVlntLjFfvy9ap4KbTxHwnwtU96bZmPUmJ1a6vXdULAd2q3CCz1LXnBZO3SoP1yBYm4
+wVrVdK1blrZGVDp6IWvNPiEAkuqYP6zSihVoXXIXSV3u/gdn4eXW2ZJy+MnNCl+PTXAB6WY7CSo
NkJeaOIClNhlulU8S8+Mjem2KgrBd3i2iGHWe0tZymv9pftYrXaGdX42AN5HJF+hNFByG0K90J1X
sn36IFp0LAYwIkItV7xCFLEP7ePHYW93+EVsp6+/C8M9B8DQe7SvkeI3EOKG4J7OYaQE3IJjs1/B
Y35cnVbHWbS6jY+z3VCDVTiedKY9MD76ZyjD48fbaEU7BTw3oO7HA4UDOLgOsmkxKH11lEB02pkF
y+LVmMYtzv+d2wrED3qncMOlLtQbP3VVIKnpTtOY6D61VWWShj73o2IMzE4bEcQdrfhjpMaSSL0Y
yPmMkU64c9FEhjTbM8Nhktid26TTcvU361SE5jABygZpXBRa/HMLm0ndg6a9PI87N7Bzd8F7ceoh
o4Ur4xZFmR/egLSWTSvs+hdQlHa+ShFP3Q/1/TyDGizoWaRvnKhUvHL3eDVVK6jh8AbKX8ZXkXI3
ycfHCsBy4zyopd5Dfk3sa9D1r0HoXQ9wsYBI2qnDYSXDoq081ufT5HwEspsGDBOL+gxj6jl8rKut
sdtqJQUnF9NSQ++yz6y9+kEwIkFfXbALtbzyT/n2Kg0VXCwTtPwYbyjuVYMrxnenKJwQVLYinvAH
bn7koI/Km1PtdLuTPaZh4it7MErqwtF25VPPfN73HiQ9s8Mss4Idxmr/d8GH+0j5Vw0CE4vRxeVH
WfJXUODbXXQ5ykldlYbo5BItwh0r7F8AEmXilvwm0TJo8lMNVsjaqz0oGLzSu3mKf4OHQDCUS1to
myeGbdiip+/qXt3SEe9CV1hMzUhlVzYcDrbOpwh/wq3BTyT6r1Mb+4MXlo5GRxGUwgLvTPbilw7Q
gfnXR+HjJzoycCSm14Hop+Cj/N9xIWZwMid3VV+al57qqzByS9urzTATSlAEUkAObwD85G+n1dW9
8NIrLy6d3rBLKleCIF2144UKTbp4U9VX5uKRMP/fQisHDEi0kpbOZaxADQraHrzUBzAfZJrCCzdd
92CdNpf68ualbuXf4FSAUT5+0ol4H9zQMUb0LyZ05AOkA7EhyQBAUIDhY14gC4CwYlpHvYSpRDxO
6aVrsXDR4M/i9nz8xoH4LBUgwwyfK0QdCvr3ZIBpxg+UYb0pPVoobbMvEEVFyQ0tAQJhBUKcjhMs
BcqkaM3DBSdVnLOk4PfzRCEVt4C12HtmE1Ejktifn2t4HJlWDwz5lK8UYMfwlwcF+ynZNZMV08zY
JjEgrfSuwRuIYes38SjBQkgG3b0VK1OyXTJN0ishAdBa8QnGOxAdpivYyrtT/qUj9vYkGM0NUHRD
26TmjN+CUhTYxliHikEeQlQKMixg9HzsHEjjPgBUtmvr9RWyJ+RRyCoZoY/V6pX/uKotAdr18fb0
pLkajfiq1bPeNPdtdmMutXUAiQBaFVo5ofoAnHvnhLzdhT9Dt7OjXUddC6ETq1R9taYS5hnX7JSQ
1ptzWhl+5dYwUOTw3RtIkXi0kt/HSIIyjAbSp/x1RGR+K3vFukvK6gDGdg28VbioXN4Pmas5Gn+a
KhRC5HtXpPEhTh3yc7eA4wpBB6obxoehyUyoufLAsVmvR/P3/toxdLsrs4mTbBxODzOVdyogvdCY
8R+ZOk/p8B8D/+mktgzeM1ndV9MLRwJ3rQMGE+sGze9MsXdDdmUK4txYADB3WABItjQr8uC+Yf/C
Pt0BQZ/zWwpWHXa4R2WVamuKdV7sIFwXB0g8EJBTbLi2KQABldz9SLwTY062Nb+Q4Mphsxb1+DSr
x8rLbWAQJx6EULQrruomnvqYeFc/dHO/XHad28Pl4ex2HTGFG2BsMssgjwlcYEj193zENTUYXefP
K+JhYFGeAdugI3sCrXbnJ6tskL50vQyGumAhexLnOlM4YmILTUhyrQKIPY0PMbtksF9keV9l60CS
0TkVAlUICiBLwApJZEog9IXxg9Am4m/MTytxllBL4gFJAfIv/LuUxVVDDWTDo193yJYb6DiBydWh
JrXy4fgSPxC461eKVgJyg8B+QxHaf/86cgLq7zATbdAqkpKLc2qfHPixWJJkiRGIvMGrx0fgepjP
2Fpbyvc9DbLFELidiMVI5+InJw+ad16VLLVX7enkBa78JD9B1vqY+ilgXfJIHl0xm/xoCdEydNn9
3O/2w2Ew7ALqm8ObGg7DYQaKzWscWuK30ZIvzvMTonSAUyeHcA2iv8cTPN2BW32IiTJVvq8eu6M/
Pz05YqohiWvxmiOJMPkpTwHmOT7wGdqxSO/bsZ8+Hg9W3ZdfmYx3XMpQY9T92BdVZLwSeH+Y5Ufh
UB7pEkwR4fy0hMEphu1zP99DQXPgtXygVKB62rvpB59+4mn9dEi0YhjO00k9KkcHuKXnTJtpXB5Y
LVYOmkzxLeiZLB0LO0qee1Cgp/7ejf3yQgnd7al8NZ4PXscFu8TtoJgMR0dzqA69mLbgik8d2pkn
BLBpoLjxkTr1VPw2da6ebhce5EKe6ZvQylI55OROARUbFLPu1bnyKohxgROUPMWDLsvprruQiu/h
qy8eym3xgO8ziR3oUTaKA2MRr5K8dADVQrRQvS44mnuK1ksKviTYZ2UIBFJP4H2ObwvKQEfivfg/
F5UXzzQ7W4C7yZvLE1ipaPAHYddNV9eB6v35uIGtlw70YfCueMH75QWsYK8DFbLiqB7ELa4E4KHm
XzeFd/Vk/+plbr65euFAh1Ow9yZ5t7U2zFLb9MXzGvwgetH5g8rjiYHm4bErT3kzlpWXrFOQKkmG
e75rvwk+apgCnJqn+MM6LfWTiQTGLxhuGM4wCOwpKcaIPsDrE032sKkHgBmd+CqZYFp/RPxLsOQj
9EIPq/AMeWTE4khOBmygwtIoQIcJyLHMxvdhEb5+5hxhvJfXBzhHD/2a14uvOn7P63nXQT6QAce8
Dnpel1fow0N//3zBV1qLty3h0zv080FJJYo+7Piq92et2B6MFvfyUq8ldsr0g/eanJvYGsXpeRo7
rDhdXC/+J2BZ1YOYnyXmdHKP7pGSwQvMdTtShWQF2Fox04xuR7E4lXMTJeEqnHj4gE7FR3et2bdp
8QDwpNujfn3vGQsQJEbvJ1i6JN53D/GXeCcxPdiMBkLSBG6l6e/eFL43/SuY8OmAt7L/CEGyKF+C
Z8WJ38VsERQvW0iAMZeMH6wqT9oka7HhGN1u4qqchWqmcy0HnIWCd54KcdaGBmzi6UBlNVgqGZkM
0ITCBuODC6Lnww9E1Uxn0BkcqJUGONkXm5f5av+6PHupZ35EMDanXsyKGF7klhTeqP2zl/C6s3eE
AxmiStBt+TvoxS9g8WQ8s1CmwqIsvu7om5ONhYHS5SeMZ70LoIgAhoXDlmr0/rAvemjhbWejeWDx
4cHh3j/wKfWzrfF08W8+EUdXJkz8AFkzByHnuFRjAwkxh50hJ9Ixv84s+QhXA+vNM9fpc8wmHxGm
8gWcAkQIYAK+kyGWKQZC/Lquub7OuEIDKudNX/J0zkxJiXA8U740QTUop+zHRvd1fh+v4lXF2GKK
3Y/iAEir2HPoqvjTP58XFEoOPRvkIpMcJXOiVIqmbJZk7+QjUQ2DwQB4Xkk1CD2FwgrNOCcCJk9I
irjhhJQRdOSeI80HKjlMV6xwDyg9cQ9e7f1TOXtn3QSoO294sB6JG/CXERdaiwsi3Qn7khEVADKS
DLih2ihlkSsliY8ZHoiG3QkXorA/PROCJIFj+L/WqFXM15tXsq5ARGgjYbPpMH7QXtQBhxLUJbgS
uT1rjMByvggEbseotC59f8fTq54LBItd+6qjWm/+88uLO31+ITrjcWr6YtH26AvB41BZj2y89alh
EXSWZ6xlAB7tDRe5OGOh8yiAlOX/IezMmhTlli78i4xQGb1VmSe15rohyu4qRgERnH7996T9Xbyn
48R5g+4qtVBhs9mZuXKtzNULiuR/Y7IYf2X1HxHwP0fhL27NlfqORdMxCu+dh29BLfl8nTptjIhl
R6lEKat4l/PiPw42/o94vditJfUSxfllN4qVUxTEXH58sW6F47O5vPuQdLvly4tcZ3FDJmu50hhW
5/f2k+YD0JVTi96BuDsSDjRc/n/j1/0XyIJLCzcH1etsRqmg/4Qs7oviaGbTeR1e6RLwyIXp+CcH
v/43osDfRD6TVJu0Kp4pOu1IkaZJqPuPULa9XKr+NO3VsCnw4IyzmzW3Xd4tLzOvbUgqg14VB7ed
GS+DQdK2alcqJdRKna7vBxy362dvcKeQbVBm/nj3s35rXMJJ/3qG3VsME/eSkvbtX9UqnJ78w/19
Bm5VlLS9z7suOGTNWlO7ZVdKmoUQ5f5+BFP8t5tFbob/gI7/Ose/bpZ+Yd6H+taqoWq86wqIlPZ6
Pc2t2xFI/kaT3pSIYrwls9M6P2kvyvEW3+6EqMdmaUxp6GCSsu83hWHd+2pZVHE3K5fnheJf5qZz
nhb22FBxZ+zX3fUO0v/Zjs/zmkCfpnn5Ylh309xq5zZ/mM2+TgZNGwkAruHVoBjW+VMjE345oqbN
PlFgWmqLkZhYChyVQrsszZ5uTMZl1alPNQ0dz9OLRZua4A4sXRzdE2tb7d1rp+otYJQBr0tzm8Jl
5DWrdxniatXhKF9XZbY+VGt5SmCYrqrKGvWVrq8aoPM7pO2loq3TIThobqY76sw6aJ7eOxMMETl2
ipvOvDzf3uu3iRleyNIpp3FHs0jndtie76M3acP/fcVQdglS9h+XTFBxkqCorkmGTh+9MP8xLedd
p1MHu27C3jZfbn5KAEcFS1ql957pF263OXvd796T4L4LOWbC/CHsPJpe+bV3tktHtwYQl9rr6a8w
hMVO989hAReRD5nzliwe7N7W1tX+6Crwl1WQgsEjzrEFScg3qTOyfkndrQsNPycdmlAxxSdXt6ZO
HepbWqgWsc7Un1N5SPcPsXxBBwLRfs2QjAGIdmEa6dvck6PvwjmoRtiHJi/IN0/cw8/UyT09uvgl
B20+kArT14iBVdZpjZiMoHHdEfgRaVtFoBGzCZikr4y3xi4CGYBjbOBAhFADBoal9+Rrp/6UIajD
uVMyHA2vDcS+cw6i9HKeTy3DliDy5JAp6fLl0aEx9r5MJIJZ7DV3YV92o/OIJiTCcO9Bni9nQW0r
LhidM1eXo2O4ov8nCPAfYQmtsYgm5IWDUzhjs1J/M/2CKjoHV5d9niR6ekRIzZIvLXzK79CEWy2X
8Cg0kjLxISLbSptYvuwJCi9vuvO8csSBGoLB1XClCu9GAUd9fbIrvljCn6MzCzT37BXExyeeUfUu
ozPl9a2c0COP8EliNCVQXM2VJFFwi+h06hluFRTB1ZuFZOWG5zE+EUaGizk/7uHwDJMjPp+Xx/ge
0rzoSPh9D1O/jav4oHNDLpX3c+ZUdFrt14JcySZBrG6ZlnpYKh9Aas7NL+IuzJ+LuA5rpvDEnbhm
tID4GZahHuVUWwvNqAzn24tvRrLJfkoi/9NIwb5EN1/fNqGRTJ7SaLwtTzeqVN/8hgk0SSpmdMlh
FvdlA+Y+hI+pTwH2MN+cwzaGvUGoB9VmbTB+czROgwutwbm/pV4FvVEl8BptkFz7+D74M0chBBE/
6eTNabZ7JoTDQ6C/8tWS4CB3r9bBa6kUq8FsWdJdl77UduFNosJTeXKAcX71M1RNYUGe5Sf/mTkn
27B0r4rA/b9Tb+BK6muNYzmuOytzKETt9O7cyxz6/jolhpSdTe8cTIC38JfxwOf4xIp18g70/VX4
uJPNFHAXX3fn8R2Zl3mN27hZmLqpndoLPJouUD39NwW83WVB22++NKoi0+vdzu1d06PebW5LoHxx
Dm6zzqiufWVSMofc3L47lTej5dyFaI0EG/P4StYi8xeWjODCYqoaNERUnOkvGZ7ePVCVTo4xpcGW
6tYWruPgDAQE4gIvHMXXHCVf9T8Z18Gr62XhMWpe82NEd4fe4ydmcsoYdS6Un7UUgKYkrVU+kILj
C5S3T6Jx++yeGTk5gpEQUfEJMAg8iIzi+RrqEo5+ja98JYCSWEdCF82hfvLT5VcVnt57rhohDE4a
TAdHnFfamq8re4rmauqKd3wg+JW4VSGcrqgF3RAqELsRhdIml4COeBkc0B09quN+KBZRtJyb4eCS
81d5jOvt3X9OofqLdn3EuTfm1d0RPJFr63QMvWYNaCF/Zw5VzLjy+z4oHFrQOxVbyyLUcOd2Tw0o
1Zym9IJxgUsEowOny53Cy2IlErRF1o/Cz/zcTjfyNnAa5/gJ6uHSTfXgQ4w6AFLkLA2p4A8MWeFV
xGCaM4nasPJI0LXhzL9zXTJKoXMJiQckQJO1RBCOHFw1ddUltBZAhwV3jOkNgUxKk6m5MJbnIPXo
BBdV1IUOEG3f3QcsxPSyTo97Seb8ZPV9DiARs3wJfqS4QFCHrSy2srbd+YirWyan6BQBHZHcpdco
rrksUpP9/PtGttm/ewq12YEevCK4xfqXLFQsRFQuDvoNatbQsEEg41mYsYpdYvKaC4YNi8CSeGBo
J8DCknA7MLEmTF86R8Q0cE1tdCA5ZdaLVcMtQ5ImxUOYJp11/HVnTDIvp9/6D2VNZapW/B+56Vhr
KYSmVH769BhJSqGHiwiwYj7KP3lbFXa4iJSM9Wb01bklxWqeWLa63GifI6sEu4R1kIXzp8660abV
h1WxHfypxxMOoqOAL3nk3xNqd2nQ9Lin7xwuAq3slFAwNjCJi0Mlbt60uAv4/6btNBqopuE1Xekb
dWPEw1vxMrxR5ZcEuflRvUx2aonodrWI02E9vGnl6rxPNbohF9/6R00Tx005W6mb7MXYdW88N3Yz
Yzkj3bK7XVb6B7suYn0jv3b6RxEN++IFPqW+4SP5Z27OeyqZppvDy3l/fjvveeEtpSHyW1ou041M
lLf0Y7KbxJMdB1S9FMypaLLTL7x1EQ/76gVCQr6uIizdR/mElSqTmlnHbp+nl2rbUuKhoW/eqgCV
w5yJqfzAqO1TDztJVdeJQVWQ+5tAg1s6wUr5x3TTn1Z8x0bf9G8DmzxaxOaH/sGhK+mK0ZlOlsVL
8UJuuYi0nS5nZMRF1L/JMBQRm5xmCllF40/NlLq+WTTfaPGU9P6mCdKQGzkNM5ZW3TN2PYuq3OW9
K0stfZZ6vpSBlG/mzbKLsSuiRbyIZRU+B2fkDnx5tZrFsjbwqSnXtQ6UeLpRYpIY1DF8m2/MUItV
vk6J5SLfNnUw9dJQjkN2N0P9uYV7ueFHHdyoUzD11Gc9LHuemuHgD37qXuhz72dhhl0qeIl+uOD0
NKjFzKRYjCZg78E/+0aUYbyuvCO162DunQDtrgR/smKM7fIUzsnGUTLdOsfdrt8pXxUQlaAJTePQ
ictMzESvpVvOBWwoWURqcs1X5Ws2roxonmiREk35CV2SSX5L7vE9riYcpv48i8eP6WYW3zbm86gs
O5L/YEkb2RQKWA7lajFddW/qn2vE5Ste9I/hrWN1h/fLFDc/0k32mX2WlB9NZvvZW5MA/DbJYdtR
nKB/ukXttt1eIiM4+AdfsG9Q7WjGAtRGZcKU2srEOkRUgSdxwgQ+tMzoMikT+YwxGp5agGE8p4AO
tjB7qCK82GnZUny6PGFncyOzTeUKyTXhBr0vu8PyqMhFSW5Usb1t9DANZQYYsexy2RThlDs+0hiU
LDSi8lVIl8v0SYVOmtSv/Y+2lWFT+HmrWUNmN35ME3h7kbJVttr29s5oL7bZ82JrJtlz9lx+8UL9
OpcPUHlj/mpECzbGfgtNvKW9cWLwZpXnynYRGVH+WqCrlymRydFk4UBpzVUTNFx9LkzozZERBo2r
wZwLDM5QJm8VqV7qFhiTRXT2OxdKRh/0b9m2TODFMndUz9zc98eo2N65sxPZn7r6/hVyGj5RFc4Q
F7ThYqtQCax0TbvzaUj/W7AxHUyMrrtEGUTFFfb35pb+wcaTAFU7Y6UPkDxc3T3+P+IqYPMEvwNG
4cSpNmKDpUMRMDbvSWertqHtYU5d5S66sSCQ/+VRF9FoNtC+Jtjs2lXdxm+T9qmm/3ntD1Htzwgd
HXDFoEbyUiVU2QV35FCCiScVdxe0w6T5akYyul79kCelbkNpDQ4RP4D5gTYYfGoZXLyJ33OfDDHh
Z7uZ/LQbg1Qy3OW4Pa8Om7u+7NC0HDbV5vjcxU1cbQ6bnle6YnUgq5zy53JX7ip2MN/l0eG5hPC+
zHc0g8h30EQl4WbV8RjWpL1D9bwcvaykMTUMkowBEiJJ45tuh36Mm8E3A93Vg2ukB3qgXVd6cI6A
vhu/Y2v8c3SN1KDhkR4ck2MybZYFGFFChR158Votr+Sam6UaDJEJRQjQHFR9iIaIEWTEJ87MMhl9
4Fenps/qPCh9EPaXLqpYvU3psVGtgOC/s+QSQGm4BZXq3oJpAKpQf7JXMg/EcRSfCgyVttAdfVjK
F2NTc8VULoTh9XbujLSov9DCUuBxgLfoEtSg/rcg9/Pt6JrwCUpPQr7SI8SwKDXK/rXTRA3/mQPA
GzfUhiTpcACny15dkh54SncZtUf6lxZ64rbnnK74T0/DyxBlk/XwckgOSbntvuuLNdl0L/2L+jZn
9Nqk3jJxtufomLRJ9ym/swHe7qpNzt/19sDfmFrJ8al9mrWr8/cJwAHAdFtvh5f5Xkfml+j4omQu
FhsznnkLtwzVbR0e6Cjzrm6VBB4j4dHo5+EhUD40diojiBLxguOP1N0xmAQnf/QlhjIjyAfvZsR7
TX1d1STa59vRB2MKZsrS4ANO/jTOCbOacJFMktPr+HqIF+/lxng33qtd83x5Pc2dy6vxnkMGfm6e
j1P3cqTv1eW12EF/eL0d1mgpst3pFerCzVokx9dFskjm/iI5vNKHPpn6tBxrQgVaC6HaYiSvmRLI
zQn/6EnHwfz/4XhAaYEaL575H+aRHptxHh2mtK+e0fCRxZ7j3ciVnzQrufzUqt0JmUtfQdtK+fsH
pC5U6rg0Z+vyNlHXMLuKp+alUZc1IM7LZJOZy2ICyciCQcVFvyMhNMD1BQjWnZOlWycXBh3ziw/P
Wb45BH2n74B54lOQxuO+foF3xSFFuhWMPrByovq6n0FrMcE1bvUy3wh8cSAMHsIFHSifj3FHrNzA
+hpftfcT1JTXqclwZbtZLwNXH3hFeTd+FXH+bG7NrcS0F59QOJi4MiLNL1FbaoAL3n2jxjIsZXRi
etdccwVeR+amfgbOQeUdEpVXbxG0vuGyBRqeNX7S5WWEzk2woPHqghDinDRrggmwiXpdoDud4RuP
jtjAU/QHdZjs8MzdiyOfCgjHVm40Wp0JenPU6WvLQWe7DiRIepWUySHCIxIbIB6S6k2+Fl8QvT3v
TjQiK/5MMsLbCthjQoK0QAkCEeEYD+if6NIsqJAgTmd73YJHKU9zZ7Cb95tjruZR6x7d3KENss+y
fUjmrmxwN3WMiN9EAmHp1gUsZw6qQypeRl7QrSaUGd2+FsxPYIh0W8XnsNksbL4dDCsDEJEwikpO
BJcdUathSbgFXBKdnAsboQTXldF1jHqlP2gzcrF1QA7zZ/AWdgt9T+MEG0ChgzW3hEQj3zzl+rUW
UKFFITpsQu2YHKDqdGHj5Ztsd2YYe8ok0d6dk649CEJOwJKLOcNeuDeyWQYQmuYdXa61f3ZMlj6x
PVMxUyydKuav55Uj+S0yW0nLT9JBVMvN7AsMo2PQugu3pVOV4eURXQMCw7sERYL1LDFe8jE395BM
A0B7ewq7SQOdGd02mDqN4HWT5MBYcZ2P8WfhzkKZA4xtkm/gkEDsuHpHf4zqpNhm2+qTpujbW3SL
jv6N0iVKeImvz7Ow7paCHpmwIG6sRINN42dr4eWOfKNu1ZG+L32ysy4MzNxfQAmSAXpghYygc9+k
FrIc52CTciWoviTdTidXahZE2nKupNiwrnI6WJG5zIW5y2zgXIvp0vBGTDPrP7AkWbrHYMmA4S88
cnPy3bkvZy8wFPjjp4CL9CiPj7LtUl9gQgEJ62JZehd/sAfbeDYtiMUu5kJM/4l39/ZIV82cOmSF
nfJJpWdudf8ulC8+TbAnEywWdJUEiWBEkr6dk4aXxxpJx4ozJDftnIKzLfaJo3C698GegMyuZaAu
TCUIz/CA3al//IH6xxwr3JZbtSLMvwdHIuQ6mQVdMjr5e+XK5Ab7xY0HK4V63HPh2tiw5Qbv7AcV
A3AR3xUoIbg4Kiin3A263zxXOqtXxcoFcnZf0QVIhR8MRssVo4eZdXz7/bt0aEDxGLVufU8GW0Ba
3VKYqLy+b/cjv7E+4bRcnbhpZXcxzCcmWgrwdwpOgWnJxUljsrQMAVWWybze+OvUuf7KPXO1JQrD
chc4WLkPgI8p7mEZTeVfKUvAPOiv/JBLWPqqe8atqHFT4MaCF8Fkwclo/NMTaL0ZXB3TvTodjaTP
cVXSJEb7Oto3TzY1LN3Tb3FNJGvPnIolgyqgDu6o5lB7N7+vBOma/oIEL2COpOcl632xMw8kbi3g
nEFopwLWETAB51wUqHwCf4ECwnKQnQUd6KyrD32D38AtIHw6SFnmpLbE+p1lfAogkHlHkJVuP7AY
ob9xDakPfnZTVtCTY7wV/sGRxhewXR4UmLMrH3NcS/acI2IkD2S9ZamhKx2/4ScAYtW4XTLhVPYY
2buAaSJHK+yR3up+/lApFo5wFoRfcAwHcu/HtfrU86mKP4fQIRyMs4VRDAsGQ3Pm74Cc5PlvfOIA
TnIHIGPyQ9s7WScIUSOJPrwhB/eFm28MFl7PyjXnYpZbnVmO1zlfm1x8Yz3YHUlYlvreXrjQPVkG
G2658Uco6f7NH5gQ/a+pk/3kj3l3wnMr8fSOFHxkIckdueHgV1mTBHX4wnAxp5NEIGVYjfIBWjL7
lUbGKLDww32603XOX7j9L/1l6sDHZumb2MNHb9/4rNwrQ2531Tkhl+BWZDZGcO+tkkSJ8tRaLF3h
kcTGYB+tM1RVuJWW5EY6yKJCUxytP/yAqIhHGKT3j9w5ukerJkFRuAB0rpDgoPpBEptDYbvTMXDB
fcWyQjkvFm5WrB47N8qq/Bv3xkuJukroDQbmQLbqtJKV/ET3Qc2bZ9QrmQCZs0B4Kd4byghs3jRf
SRpFBqGKi/gQX17b+MoScMbYmP4VjH4GNKbZjyQQZ039NbwW7mOB48XvAIa3TVLB8FWLL8wePk6O
0wz3+H1iy41+owYbHQvRJrcuUp0FQ9Jht2eJblVvkvehUe7xp/S6kIFkNC0VRu/ZTl/kW4DzvfTz
ZHHZ6qXbvrV7iiR6yEVkSRW/f+qa+4rBEJuucn05utIrjiuSSVx806KRYnSyIK56wocc1jNKcFIF
sf2STNKc02mt68eEVakNOMIji9WUs5S50P7k44r1laSWuWV4aGgW5lzlnj3MiIJnnDKnJ1N25OvT
qHrt1386IkIeOLOoT53exiWzGhyMLlT51IbkFTIKpgQsIsl83WAbLbzSwWW0mvee1xfuYN+ZyXX4
WMxDGUrW0G55chWGcWKfGHSZ6DxiKCaYlB6qqHNj3VWnOPSah3UkwqQWCYGNjJFYvTlx6OAQlNlX
5/4pfoBpk4G9oSRnRbwFGZEyFr70KRfSP+wklhLvqSaqVglv9UBlIwpJat9EuCNr6iE5a2vijzm+
AqFRlO6OU9wJXGIzNjZMzCB7kr+IA3G+uFOCJk5X3GVlw6w4UgFCDvY0ED0d8FmE9HJj/W+tEQt6
ZGi5yryjiYpkihcnRhiGSMUXlrTElKOFBkPjI8Uv42M4hrCGzlgHaCIy5+QeKL9Lp1urTo8vJZlO
2WiDbOXR9ePkSvbxwgBVZLWWMpemy2FX/aqt9K22OEtOgboGy5Zqg8clTVSpXTq+UY0I38OAkf1o
kLxruN+FiizzbQyETcTnsJ2/iUl7Bjf7JSaHEwi4W+nQKUzmOQvfaZ+tnwgonc7JLajaLHJIymFF
FHaV/HDRuIDNkYaii8dmkCzhZp6EuXP++Dep6vy/cD7QmojSfj5FeqL8peaoTvPLzWinh3AGpwkY
bkqkynmSmq+z+NyDiSgXK70bqwE1M4imkcE67vzzEBkwQO5QBWkljXOsBEcQ2waAqzJ2o6l9nP6t
sfLiv+oE/kHj+LsMw1mplUt7gcYBY8ITuvqMBUqYnicYuzlk+wVtQsVQdNyjD0efwMN40HC1hFQ0
Hs/Umj0yI4Xbe2T8dvptWW7yTfmMfGOSNGSfn/Qc6yABKaIO39yOIp+62tJD+/iFYw/NH5DAmcDu
Q1uP866xrqPYAVyQx+mLgk9usPK23LcSKeb0eJXQxFzJhGQNylzIxWwwfIRuBB+ehV06CmXrybr+
lv50EHpZu2aYgBMk6ekrqZxHoyLJ3XDCvth34dUi3sdcELEFlOMjTrl65S+J3vqPzr44dyK9Ihh+
G/aZgRi82xf05WJ5+XrEFXGH58paiOct94hQ/4kvLqtXlhYEEyPEtmsyPlj2MtYnS8QIopC4WO0r
RAlMGf3CSafLiE7gsm8kv66sbyS5IGAss0BdKeHcOj9PrSvNr6WXuEJ/ctEE0A7On4wMKzBFjUcw
8JXKBrGzFOzZZGvpREi2Ad4znGeSr/QPpMGj7lFVB2L/HsMhPG+u+X2dBSO5ZeGCK+vTVv9SIcVz
ixI+NjC5TyuNQxC6NTQR+Nz35/saSgEDO+OvDXxhBZurr6oHH1xH9MfTgbhXC/sPYc6LTgNIGs6Z
seayCGVAmtj9UYckcowiARktHYaD/MdcXSzo5rxRKO8HLDhlM2zquAm7+r7cbZxv7A3k5YZZcIuk
wZNQm4U7LVtNM6qEhEsCfxmimdDMREQiW2kLoboUyvJj1guPuKCHXrGVt8lHCjlc6t480wsJvvlS
jvPyEIzUa7kzuVEgPa1PkKYH2NocAzSDPz87+wwFvgr0lZTDv9F6RgjKDZVsxK88EAE3djlyPh0v
TeE8runjRws6SxO6P5ddRlODEyD8MGhj6wO5CWjLvw2yf5KTlc5apBLjCbIHc5OuAQLkRdBzC96Y
85xPghlRl3isVFc4r/Rw41wuy18L67ycxcVqti1WeMhbuDgISy2y2OsKT3Ow5sl1RXO1DwsyopCE
JeE2849htilj7bac9Ms0mWwRFpZxcViNAK2+oJ6afyKDqbCRqZbcBlm6uz+JTHY+emMo1MsjGV+D
Pf5kYvHRye3lb5Kf1Jy7r5Adhk9BVnbEZ58+zWjP3vKeCVlciJSIPVpHl4S5RerUXxAYYKa2wpke
E7jHcAOoZqz4OMYanQ3b9dkZnyT2HJxRrPOAfYChawsJucY2i48+kFpuLJ0s59ewIlJRAE1lyz4E
jKZZ4nx5eZJgRYVJDZtmd3mer0dPOKGjdyeEWfjIBFFwyi84xySdfeIbDtnw51C0Qwle7rybp4/z
52z6peEPFJnsdndL+QEtB6wVcrYkdoWHSzaFGENYub31RjaTkEDaT8JUhW7c2umbgBJz9/qtBqDp
uBwdgkp8BLHvt2A+g+9X2GLTByd7Hz7/jMDBBsj/PBCFj8AWPR2WFx+NU1oHyLi4KdZAT7+DXX+W
1pVcvBCO76txfVnPGMtqTUwvVEOW1stKiilKw2ktubCWmZBzRTtUvkhVeiD92um+JU1QEl+WAP+y
jU9/frfrK9QAIeuST7KJY6zrimueAU9JOJfaQoYoVm9Xv6uXFZyOFr2Kn5H5IkVlwBqbwYPQyPDP
uRrjs2T4hVQrpOIO8187C4ICAgTuUtRuol1bCeZssKQM/CWFJCkXXA6tcRb4jHgrNThdgDt1lDEk
0JnGcjomMg+JL9C2AW73wCEtEL7Ml9KaupIKkdPN8FE4x/V52/Koc/D9bm7xJOhJ9QgC2/ULF/qG
byWh3oFxTFFbHTFrAmgIz0FAJ4GdJMKqH6/hIU05IHlZHGLzX0ovaf9NHKjM5nPFQBtLK8G/GJWq
fj/ljXYToy++tYovLybowqq8oDP8cbk/s9KWmAjhoExgIFTObKfsuP/IZplJmojsYWB+QJSHYPxw
tCDbSgaG4XLGx3wwQSc0hu9/M+/Mv5sU/KHU/uPo/+JKpqdzXp91jl6UaeOrWBPQwlAETAqmhNeI
EZsQhhnbHxFb5x3iHqTldlwN4TlU7MmvKVyOwlWty+5yXhv25LyUyBCn4EfoZ/pr5c4t5PlYAGnn
gVDte4K1YPH2T8C1gj4eSEAe3PpXp0B9AP4J+g9MtGHzY4F3IJIow6ZAhwH5QVkL+HvAbmFRkQXN
HzKzjGj1jEEWh4VeW0xgvJba0T6AzsBQMu4kkimOBoHC45lQ+1o8egn5JCaWiT5iOu8YCnV1R1U2
/TRxM652JwpDBa/oj5We4VNMX+fI1eQYpJh2//QwjABRiz0oFr/F6VFc4+2E+yNcEOUh2OmSE2ml
x+mOjmRcRcUzyktwQxT3Lj8amxpaMypl80uYIgI4K4EGUnb0O9pGiChJOE1HPgYRGyEHglqXukTz
b83Nf52foDv5iisEPrwu94C3oLm3by3Q21Uzw9jK1kPBtetfw0Z9gf73KYQSdKSfFbD5MUJE5IuU
OyXNmZLIH8j8L6y5d/uQ1aQBKpKMKDQAyGUw/oagE4oP9Jl+D4WKKX53JcWsb3j7ZiBJ+ULZ1Lh6
qV7yJzgKsBDMTf50kFd31ymqJfLLcB4uj8Q0BAd4NPfgFMFERA4PDUhUVObFaz+vAwMDUaKVruJQ
bIy3zt5Lz1mojTgBQmykyaubixbSEs9kv09fmSMMxoOcw9gJqWg2LPmknGaRD3YchlokOVNbfz+F
pGzhv6Cx9NqIna6wIWW7uudA94SeRT0ozhSN5JsIv4xgr4WT/eVTX/U4S0NSk444on3P19Ny6bzR
K/ijRvH+Mmy1FfpX2tiAWwmQdnqfvAClvaN8emBZBuS9LDyCZk2xX7IuHmQGP7x4DAkYWIOY6R6l
QbtOieUEbp2CRYk44/yNHf4TJj5sDgtoHojNUV5LF7kKooQv0dBQj3SOEAhxjU4/AjHpD5FUhCgC
8yWrb/4i8A39jHnOwtss9f0EGC5lzU93DTZSctWYnnX2fklQidBPAB4cHgOVg7Dg1UfJb8WafV1I
fOfY8ua0XPzotry8+BHCfc0B/WGYyRtQF0GV+yi5x7H3BgiJO/EN32xJ9YoWCTST6xufPEkfayTB
fwy/iWvxmhpeFacg2/DojAdQk07ONpNtGWcb8aygpwNbivZKPAkRJ0kufvosxvqGPajBI45YqBvK
Y8Fa+0gwhVNDOhg7/0sFmAeAwDhdAkk9UFQPlOrIY8FVyKptMwCE3C8kcyowANE6b65BAgTPLRKB
kLW1RFppLKhHlpQRhNGRQEvxBrpkApmVznE/DhhKDBPuRk6h1m4l8TVqGw5qQAR0fzk7culLwvCH
ZyLAgHlgMZsASA6OSH2m2ENVIE4uqgCopKEBFSXwvwEOCh4vMFomeCIZm8xV7MaTwACc2VfJqw6A
f8ryN/pz0sni8+SckiAicpKY34dTNCcxfkhuLvad4yJnDTbh15QbXsmBCi5aJfk238pMdHMRb1nz
PQIzZo1wHAQtzbn4pi1uYGMBcot6aYpdFqAQyG1/A6MrPQJjHC75dpnfMqziXwraIrjaxBOfYP9w
DMh8CkQMIP+vCgIRkvxFR1/806b/JTSZa/dxvNTTOqTSDW5ZT25Ve8RSIpS9b0T7MvevhHci+YRo
hbKkeqgzJcgRTaponw/opunxbrG88f/OfoR3BHoUxReldiVCPyEgwi4lcqS/L33UkWO/vb11S0gR
S0QpMV50j7IIDGwtKQHTluclqqr58kUUuAXQa/ONqD2QqfP1FTM67P3z8/t/OwrGf9fezOmXPDMV
pCOLvxyFtuno5tCAbTTvHb6fsO2rL1LinvFUkhkT50B7F7XzzL5hRqVkgLgM6adUQmjg7F+ZdSrM
BeWX7E8lLe/wAxTp5xRacSZu9z7/FEQ697r31lq4V9IyU7wpgUuAHy0+hBQvZP0Zn3N+FzwWLsAN
fj35bmHvk3Ii0vUn9n1DunVXgnYYH+J3jqsj4nzZpCqAjkjgTxJ0/OEa2sqvhkMvN/LR4r0hqWJP
oIN38Xz69xMQOAkivDsBbeS2kVoE6RbFe/jAQN7FIRBHBJUFJRuu8N1LbCAEUDezzu6D4xxDmFs8
ghG4MStR4lMQ2OoJcUXFPUcR/NAC77EdmNA6oe5e++B05qAoEgeL0vmPeFhwhokF7Y6Y5o/O8Lyi
TGBEOQ+m1JyqtgdC8cOL0LiKh9hYIuWGT8D9kCB93a6gGazbCEMIYTSWqgLGikoAhLCYLH09fuR7
QlgEvB9SeWBBEQB0YUS8Z1+0lsrnLaFFGTEaCmCanjJv6dgDCX8Nu5GyAfgMSK0gpUK6nKGY80UP
3EERFstX/qjr+yNLTXYGi0eumqNuAlPo0FTmPXHccqaY7XAW/gnaT8jYqaxNSQRj9wjVnxX62cg7
VRkDi0qhCQLcbW9R+5GckAS78yfNuiUjRdFhKqJA36jry4Yio/KuObw7OS2KKmxMQv50rW+grlN6
YcIh455OVt7zPkHOb+3VFc4eLqxsuLPW9blwy9+Zq76KckPB1xVlhDh5int7aSCcyyNovwFaCDby
XggbRGydkfk64zuI38T2wWPSZ+b6dEHJA1VaJRAv+GlYfQAsAVkehuSEqcJ7hV2MJBvismqVcGNY
WkTUISQHqs08vn6xhy4NgxQpREv5TwoVCCAi8vV78NBgtDD5/hyHHNlZnBuY+nuY+h55PMTZsLh3
JUx9gyG82DeklvN3SSQWv7u4Q3I7fZYkJwgIG9lsCeO2jwh4PYskChx2VC1CtnuaEqrhvgyO+ibC
VHyGF4nLbvvbXkDlGqxZsl9kWgHEVWz/Iy7Lv2v+lH9LHRRzFUx3OnFm6ZDwx0C6JSwRsQlYvokn
WmgqNYtSFkvuigJWgnIRrtbiJX2et7SZEPdG+FqKddzAmucMZpGyKjaIeDneh9oYdXf6fkL0e+S/
gm55blOclxIMD4K9wk4dxEwiB9L2Iw4PeXpOR9hw8vMGTE8gIVCqthYQVbeuG7VaUirnTaIKWj6Q
HJw8G7/JrSF8WRd7iZ1L7L+600iL3zdnZuRa8yTriIuFvBCVKf6J5EDFhJpvR7h3f54f1hCkt70v
wy96+BYf8BHuIlRtGCHa6NSCyWP8H4kbymdhWPlGcgrO5Llk5G/u/A0fQwTDDFVDtHmPZgD7cjKU
oCWOF8vdO922JrYWF1SwDPbH7AsgQkZk/wifUousHTxrFGu4hrgiH4I1n95KMuUaIMH/tj2z/2aN
VUVbKFS8wyr/LQ4bhmlBK4ayDtN55+szLanP1HSettaFy0Gpoxm6tpNKIRrzslaRYZQkpVKqBv5b
oUBDbNx/ugWLqaaQjpjSts9Qp3/Vezod0irt+7oO26GwL+llnVIt7FaBW+nfhrK6l6yPFGHth+1E
+c4q6gw0P8riu6Og2EzDob8ulk06OhlUnu5yXepgsdrRpDaYvisUnIa6f6fCE2wB5btpPttrt5q1
n/PstjyWFODoyc+ZS729bPrqKR/AwKlJRuXY+lhHQ675+CyrYXp7HuaUh0nBt2oqKlycxQm8WYlu
o9QxJc44IvA5kq6psQOXw/py+Ezzm2Uet8PsUzfPr1X/PKlcffa9OEJA+j/OzqupdSxdw79IVcpL
urVlGxvbYDLcqNi7QTln/frziK46A4LCNXMx0zO7untZK37hDW52EdXoQ5XXmQuIquMnWf46j0wn
VM2F4Qf//WJjrq2hraxZcFTxYWUNPjEBE8tt9cruoz2ysH56r/mvrDICpEnAy2Rvg/RQ1Ce0k1ld
ybzXjTMCz8r3fpMtC6EaiGyiIIpY99fxhxRR0cYPor2mgvjJxLKBjmVrqEJqw0pKDadFpMr2XrLu
1Ij4GZmqTDGoaefVrhiVM5pfMw8SqjM2XEj09/gdmmXLsx+jpYFZlZIR7n33UKU7SblnuaTujNbi
dxkzG0dzyJdIkUO//KhwfZpyBIWT0qhUSsxgqOJdTotDuWfLMMso8Zbu2+/nWf1xPHREFWFYhi20
WSgZdVZoR0Md7aX0qqn/SDQQO2EtbBTExv5NgeGTh1c064romrdQXFTWNiQIkG51BWmY5NYrD/xR
wX97ez1c86t1SFfS1tQu1HKjKGf05H6okU0q8qamK5x7RczFL5W4rErba4J9ILLLrCOvq0+dCRtN
Kdee4H1LYEwntw1/NJF5Y+qQ2WVeKceiAcJUpJfygGxMy9/cxKhMI53toy7YyC9lxW0Zl4tIzq61
WkWaln6HAZQUJc9GMRwvJnrNvYNVR8veIOsYo4smlZfTnwehCteIlpgARdJ3cFOhEiMe46VPvy/X
964minNoVdq6jY7+9xPRtmHilZls7AtuvVa7NvO//hCuB7ncWDTZC/iUceevXFGhC2evfeEhw1j+
E6ryg/B4P0N67xGiiK3v9FS1Bh+wKoGhAq26QOzNz5SlX6VXQZs9SgJ60D4IQU2Xl0niOXZUXvjG
cIUf8jIIaIZRcRYxMOZsXMsDnflF1G5jsrDemuQ6w+qtDyixx8cRpQ+Dmoq9kP1LCtojFX8kGQXA
qyGDsWpbDtfysRIpq9LT7EE1QyInL2Bxc+htG9AEvzHQ9nXe3ytpvRi0+1QrD3bpbX6f4O8tbibY
ZIYty5Ch/8+d2gbEprXeEPpelkKntlGqirO1ThNlqIOVFYBhM2jpTNtqIIz1n/yCt9m4aexq4UKi
kuJ6WVRIZ47atUi7tSQXK6Ghc6pkKy/Za+WrJZnO778Zvdn5W8grqKq6adqmhcfK/BAHIgzsJmgM
uDjNRRJrd4EYSD1lFtrL70Ea6RXtxHDTVvcGwovgnsVz3Cyrch2hQZTtwNp7FgWTeDlWT4mgSaRQ
jyhbRxryxUhunzTWqg5uM2SprZTgpAVmKO+UtFwgj7EIZO02yMu12z93KH5GGUheJV+HfbPRdesZ
I++d70NAJCWzglcPja+akjqgObjxQXtqri0YeD69GHaltlEAFigytSg1dIZi2EX9VLcy/zHlf7Lx
cRjLVZPWa8QnnlOzWRSQu8wAoDYKDZJFc1TK3gajfUgUdZE1VPMr5a3JaLf6dHVCms7KsC0Ex/fR
1VbNfiDu9R/QT4gG32kD9d0cC8e30UZtxueyEs4Q4Qss3DujrPaiC/5oCS1IPd4UPvBrD3R/nZ3p
A2jfBCgmyQQFh3MeGnL/+RMwGKWsj7mp7/tB29XaXjM3UoKoC8hGPdwaxruM3Hw92E6HRcGABH7V
7Mf6suM4+UW8ztIMZe9gnVi2U9g9q2I/hF61LRuXu8DJBWQUSdq0aD+YPlmdwgm2dMDu9QWubZeq
9hRn4OmjcJ21/cptH37freLbO8rnCVXlgKEkrGryTF9DDFmnjGqj73lLF0p+Jych+hTx0W8Ev1fl
+KiL0niUYwgaKND2Vr6pB/UW5LCWJbSp1b2OyODgSHG7DigGsvi1heIW6UiDVHj+5qPzl55CGXGQ
iXsIy8vtVGcs04VbXVvpW6bB5GoArhrSokU+YDQ2ckUQbYBXCuM3o3+4gzk5HPPYW0TI/Caye100
vqO61A1jag0uaCbeSSnSl3llOqX0GKSdw5o6ir8d27u8dcLgyY3kpUg0Ul6Knta4LvyVHMh4dFir
NCDRaVEQC4DtspltmxhaOxOvIEP6w7UwyZigLGIJXRgzuI7vJ50/qJaOnD0FgEEcK9a90y2nG6Dt
S39atfiTIczQxMe0o+FBbQtinbTyCnvbu/VKWD5sOADtmbssZDVHMLhYRgGuAMYyaAHkkmqm3rYf
00cv6Q6t9uCW/SK2gXCi6x4IlEyoGOn5yoeVmMmyI6wYDUtVguUIrEBKtx4sjAgFZQgFaZQvY0gg
LuIMbrbQkPFQxGbSQfEsuBaWe9FI1X2qCoK+Re8ml6WWPMajKJxU+UdBtKPv/G3R9dtKPFWUGbo+
cBoyylhfVirtsxoZU4BKpr30m+seEfkIZovlU7SL/ZW4zM2Sbyy3jfsuBrS5INaG3YtFBbVT4OdH
xXLARDhFTN/mG4Brq7lypcnwaelWBMUuNcWVljaOXA/Pnt+DIyiax1Z6Cb1+K2u0hHn9VPPkqePS
n5QMNIrpfXLvZxVSeZCs2L1uBFrYdUa9fVQqJsIC+1AFC6vZxmayDJQ3ub2rYoSB1PvBvEi99dCb
i7j+m3mxk0nJojfrU86vLCchE8U7ej56xNku57frmcXNCONDPrjpQWoQSYAjBmUF6QULLZm6hOdp
jReNbnNQKHzI8X1uFW8tiiNeRIqd0a1ujoFxUqy/Q/lWKM1Siu+94JQUEanAUtDJeG51cD2T8QVl
9X1lL+N/SrQOzcmKLA8cUp/utbzroKdcD/wP+SEDcDKuRogg4in+B1lJIKWoVafXBcjS/C45Dnzf
c3ZjZAvpLyXNdfVqPpjFEvtn6WqkE7irzAWXGlvYs4DLRhe0QdNkWbYTPOsuvOsUmGXR1pIeZcik
GXFtzsa+Qtq6CC8GqFs290lzl0qLWnqLVHdRc8H01l6CkswzpRXBRhn6BVG3B82hD+FMcuYjE4+c
6m9Ntag59fofk7ZBFQMkcBGAKo1rnCM2UY9DjI3eRtDtR4wbWEQRK8j6Xg8psr5V4ujob0i+vopc
dKjTdOX65iYfok05ZPsu7TaBuo10BLw70AqZvesUwGGav9Np11ktUpsK3U6FfV3oTtjADK64jKx2
W9vBMjS8vYL5TOp6K6K+O9/qoczK8CggnbhaeWl6SD9EiBx4xPSGdmGa2UrVgZRwX0q+Y5VHl5Ag
FBBuCxDg4jr3Rt6OWjyX5PKF8DYjl1tphesaZtTgUX3v/Gd5pPlbr3wDpGVW7qTgj6VTg4fzZBo7
Q0cAJqc/q/dAg1ZJ8h4HUHdb/cILUfPmZOojio8lXUGCxkgP76UIpna7GpH0r9V2EVpPnVwvfR1w
SSUWLje31rWHJK7uK56JSH2jTu5QGF+0Pabqqnk7ck8LzG10PTza7m3kts+d4X8YPyUB7F2WrVde
Blq9KX9naKnHAoKJ205x/tYfYIzoF4UxrmoTGUPz1tLilQd22uSaawtnyJJlPHJEXXbfgG4XxTJT
W0ZJf+jZ+5KXOJKNcEVJHUuYdFRFwqUxoDDp5fLalU4yfCWtd6kU0Yaj8tTf69WG/bWoxspJGvOo
JVsJWaNQl5B57zZyj39VjYpJ7xQ+D7TUOjkbIUylZZ79DVG+yYfakVzlMupRI0XjaWG2j6kBTkS3
tpGL/lsHPiq+Axh5MdC1aWPYPV163/kU23L5ZIU0lBt/m9Fr6avqqY1z1JP8v1XI69nzVnZoCxNN
ddKtGE519RJm0V00tk5Hob1OEDdAg1PO+n8EAALJW4e1eqc1dFV4COpg0wLlSYgrO5v6XniU5L09
PoW5tu24ev2uWXXJkw+AWs/Ua2nwnsaasJkWs+dKC6MZnnS9IWCBTi63Sy+JUFtHwwCx/bR6MWEM
5m/YVazjXjg5yVgBHdgmVNBS3TFS6VKOC6cnB8n0Yi2jElvCXB5KwAtgLhaeC0YuhfoU3rSZvYmU
7Kr0O4j19EoJb0d4G5FFiCn6C8tG/TPVjoSL67DtjjEaVElYnlQY2lYKqiUQ+8BYauSEBbA0oM9l
661SRSb72Shts8yqgigBqW2dZl6CfCAvTG3w+qJQJReSUyeKk9XPYzwui04GK3TbFMaGDbeMvPuA
l0Il55RQfNF7j9QcTsnftt024jRiHVPTHkSmOZf8hcXpEQFkbjM4qm2zKb1y2fIyh0axsANvZeNQ
EhPn+giktB3oyFh1kvSpCfpl5OsHi+/OhLbwIPv7dXwZ4BRmq5eN9kfz3nULDQ+53WD25WSmtqgs
cWEQ7yflYqzXnZQ4Jo9kMwQ8caj2P5RibwHFkePtZCE2ir3wLEL80EnU5NIjYGoy87onpx+RLRfG
rRWly0aMu5R2VEFZbJioA9J93a30wd4MOSV5T1v6BtF9d6qsl0BjseVwP/1gK36KR3kVBxBAR7K1
g6dny3iILvKIOLDtlnFb31kQURL7tpMRkBEvPZFhafZ3ha6dMnmt++WlnFLKSKCKpxkH/anvQ+S7
sFVQjUtPby5GlCNMem/ZvkpQZOoOnZ0RERXwAiVcyMqLrARTlxGQeuFhTOGLX4V950gS5XT51IL4
9K3LIjBpHj819a3XZ2sj/Gf0quvKqi6CIrsoE2sp2frKEg2hEATkEKFHdBusMF8Yrk98su6NYyTQ
IbfMfiF1gGMa2vZBsa+MYOkPnXPWb035JgwG9lulHKdQCqQK81Gc+FSb8jVjiCS/Uycx/7zdhQVS
R4kBieqlBceS9su0JpsP3gZq/nW+9qqDb19L+bqGxBUZznknqW9KjPwgQxfI8H8UzJRZgJuJMuiH
1lP3eRRs5WRHKdBtDmH/UZ0Ea14nfzkJ3ZmamfJtWJvi3GT9gm+IqpjKrCyq1nqs4Cuv7JWRcijQ
ifhFaTeiQfmKXk6H6ggK+6H36HnhmVT/W26oWqosawDcNAP/F02Zuf9Yta/7ftcWe7vE5uKmUO/K
4TEtD4Q2KoqskMbFi95cmd6tbT/XybaitcWDwEGStPsCwBZ9f91J3912YyDcVLzVsC+7GyM4hOGu
6o6j8hS4z4X8J7DvLOQZkFesz+S38100fQJ1FZoHQrMNvEy+FnUDbXQjo6rzvQCd5aqLPne6ZpmW
1UJFUs49U8P+aTQVuxRhC93QSIS+juZafRkUQ5bvRy65yrpWugcDHxPVfxXBIR3O2RfNc/fp46jA
0BoxTFXB8uLrcLpVGpHuevleEnC/qGFe9FJymVl2slBqwGy4PHRGc2mm8mQTsS5s2sQa82BQ34pP
mrcuEAqqGhQ0DEosFjYlOqlOj1NL2meXPv946LlO3BPZn9nV3ypfHz+dAhLZiGxbOHZ8/elG1ugp
uEqkmhqpWfZBv2s9RIX9ItoSblSGd63xeuNA5gs6PwMYxchb0phZucnpGKuEoVa/rHKKrh1PWkjz
XIMPLZObmObVIE5Ve9a17cfF/fSTZ3DPUkmtQPHcDH8xZdnoxpNpAb3QwLRkxXOnFreaTQkOnYs2
WGcdND7zrYcZZE8iNBayFxHy9gptM+Wc7uVHZ+Jzd2qaTE3TDRvrLBWPltm2G/zRCovOzBBokpxQ
DtcV0hwmD2SiPJU8XiL0yFQyRxUPiKPJAVldgmZFDC2fUufk8kF4XvTBXe6/l5JNxe3u9zLMT1On
adNiK7ZBl2W22oMVqS3BWbYvyX7TQx+LTYspqvHck1DpqXLmGOrzWsS/E/Kf8WZLlRQqMp+tke1T
L9h1ZGNqIW8N3R8W+JYOvXFZWoCminAz1PmdqYUPfj1cl3Gx1fr+UhT5SxOSdebKqgS41ZbNndtZ
5LLDKsn0haTaWGBRGXClVf3iaeEd/pJOLgXb3hwPvhdcBMp46hAst73reFBo3rhvAQdrDMyth5PV
GPz5fXrVeUn243tNVcY3i4uOJtrX09REjWGWWgTUqxSLEcWJ0eh2btOsCi+4VZXyUvKpDUWteWG0
/bEyATbo4iKd9uux9aS/uVTtFEt5CIivAjk/ePKfwQRzkcKoTTI0wrzk9cxPnnfbpp8MqQsHSNOe
SpCzn5yi0uolyUjNn15oGL5KbrGNuLe8Y/w81tskvu6JHBeKVlKyz59yBRqRUJd+ZF92pLq6Dtq8
85Y0SG4J8C55nZckU6vRN/d6Fz2XQ3XuNZw/xB+/GPlc1WSm+d3TF30KSJq2i/zYLLL9aJgLHn/6
O04s17sRAUOTHK4T28BVVyG2no7uyQ05JvdvNTh+ddQqDCdDxP22yuDf+VGwGFoYxvHfolCmSHio
k2sjrHaZOd4VCgQOUd3h+sNnIe0TSuvfJ/9bbDX/lNmr2NQxFXydiFKD/Jmtph9aG5vcfGmCY9C6
tJzqi7YBwhnvJLpPnWWt0S5JW3lhXA9RvpIs6czsqtORnN9huoH7LNEGgc5HefHT7BZFpsmFmhLk
UggNkZ+k69mgVpPa8UVdjjc0s49lDvqVe6xW790AqxAjWEmhSY4GpNVEqTM6ZpO1pCluRQeFwfZv
a1/9X37o5Iar65MVFmnd121g28nYaD1zN90rspVeSLZ64TWohavgifxBX6hWuPIlxEgMdRPLzZK/
z1KAypZvTVEgptSNj0Vqr8b6Jba7hT0ZIp25ALWf9irFWH6eyW1AMDL7kWaq1GWWIG+W11TtJCdT
NmUEiDtrcSEmujcApZAT1uUq6ygJJye9g/AWpVuJ50mE46HK1JUw8Qky3hIDcQ6eYmFjm5tXrM42
IIGW0+skVxYlHbI6QBEmAD9gnX12f4pxPn/JfKtGUUZ1Ic72MclhMJ6wrSKWsoedzFL/fix+eqUA
eGjTDSoEVpRfJ03qsjJr3JBJw9MB/YGB5x02S9atRkpKUXD1+3DzZvh0CD8PN99IA2Fk7PrZvoje
qRBaupPBfo9fkdhsl1K3+X20j2B9fsA+DzcLFnmEBt8wGC5KV2W3cTEtNaW3UaOU651UuDK+hLi8
UFe/jzutz2/DTk/Xp3OdxI0/1l2E2F61wtPT6jem+Rbo97+P8pF8zYZRaPEIbN/JGWV19nVBk8mZ
1nA5JxUtM6+ZLG2INPy1Ff/pEdWoaYDUAk6iCxa7WQm1WXK5ASUJdIHJXlufuSZ+2Etffs/ss0O/
kBOXOvY+t3cxJt3WKXLfyVEZMQyPv3/8D0cE11QswhUeJkV8oBg+TbFWBW4nNRyRENobIDu0XMEa
dRWWH925lOOHi0XVQYxMtGxwAeYsJcyrvIySFlK2CF+7ql9KJlYvGFPaZUmle2Oq7wbFsFAMV5ZA
AVI9Bai+csNUeolGHDoSxiHqjVstAZppPudSeOZp+2HeCdGFxgMiT7aVs7DCL2VJDzAZ3+fmSrX3
CeILtj5VBhLxUjTe4veZV6ZtNdt2X4abtRfVqGuTPg0wrfUpyna0Md7sydR6FUhvKcBU5TDAjdcx
I+oPsnHOMveHxfg8+jw/r0tTqaOG0SVYRfmmmBw3kz+ZTAi7Hrr1aAAm6R/C/txV8v2rca62uCBl
wyCt/piVTxtOLfoick0j2acCLjEunURc9Luvinv4scmdXF20FtqdtbdsJCBU4fXvs/794vw6/Oxs
tYNai6bVsXkMH416Z/Kcoe6G3DuK2lC9rNPvw33fUsR8hgbgAUdJXLtn97QJWK0dZZUtTwSCjGxq
n6gfR3RXDR71c0n9Tx+n0ojH81HVpxfi632phMHQ+hlejwJ9NY0AuN0k0YoiY6Kbiz7bcIH8959n
UWSzNTBgwHxmD6ykDLZbuyFwEffAYGa/ybPHAJPU7kGKb34f6xvGTgXa93mw6Sr7tHPSgkQl8aJk
r8ubHABGBM1nNDee8lB0BynfcG+xhGa903id6l06bsS53fvTcn7kHgqQN1kzZz+hxTrUUu0g2dfS
gVc+GXakorTLzWqji/9h63wea7aYphb7chQxt1NQy3jDsCnimxKqunJozu3TH154JtcESkQIQwP+
A7jzaXI9oQmpTJncFN0A+8FOOZxYX9GjwJa0O2VTLgts4/cl/f744NSMMalMxx+j8DmEKcHVY1Rt
kexH/4bpzNir1Q0VSePcK/fDXft1pNlGlXFe1yKTkdQ8XvZU3BHvbHZ2jGdPsiMspKFtcihpLk0G
KmfPyQ8fqmsmGBJKbaSr5izCSMq6cEXJpVeLDbdOMW6q4JjGO3Cpv8/ot4ovIIkvI83uN7lI3AKc
CB+qnuIIFw/9xC4tvQWHggE79z4t35LkzF79fvHoXHHg9LSPetxHMfjz7uG1APDHrcr3/RsAc+/4
6isjlsFOLja/f6X6vUbzdbzZ2WhbPyJz0aaLDvVseq9ubDkqon0wVxvpmCr9ocHmlibqccpaOipF
4HhW/qDtPa1sFnLu7voKjJe1zPT0UvDS//4Lf5gQCpM6uT7gPN2aA1rasheSWZv+3mtedfWEQV7S
nQDHtnBzk93Qvv8+3A/Hl131abzZhKipZUqAR/z9MNnLwGmyX8ruXcUGLd2YGuyCCSUbnlmGj3T1
awTDqNiSC0MnqTXEbNQ+iG05FbI/vW6BelBRRIwfptzfLe4QWADlDDBS60/gw3//3ulfPB+YcpVN
LDnVgOYRe+hXnVQFqr8v8qWbHRvLmYK1rjiNye7s3XhusNmRqos+rIZm4Cu9mzp4ZS25MNqkWsjm
9n+5KaZC3P9/2Sz5TnqtUIJpSgGyh9WmND9Q6/Gp0s8s3g9X0peBZjdi3WtWlRlMIeZRfnhTmgey
dHDiZ4OSH6dP1yb8nEwHbF7zqExqRXUy+tOb2UN0ac0XHk3NuGPFF3J85gL84eDBtgBhahnIKujz
m8hM9dCILFe6FDXSHyePvJS68pLYkmBa87v92e/7oSAGXmOCOqM3pXH9zmI8JeiBuvaqdOliDamM
jtD/tD26lSveM7t5Dyj1We67pm2o4S5kdWEiIgDzo3pxivxMwvxDjAR4GhQdgbVCKjuPAPXEH2rf
lYJ9OF5HsLyGY9O/GK3k8ORY6EXYKOmUF+0uzstlnL/HhkM/4vez+cNby2+gYo/jtQEmdN507Hx6
M6Nvk0YFN0JpV6jy5rtKPXax5/DONqg7SZKjBe8ieyWDPnPzftvX7DKb62gaXYOOMbuTahIM8MAe
eY3S3vMLOESEpeRTUWqcuYW+339sNVit0C1YeRmw/9eI1C0Ttxpqbt2geMhcwgd/V3voCQLUAD2C
NzZvkEaJevBfGu31zDRPN8GXOxDGi06gpihsP8Ht/3XwtImrDCIMYtfjcgSxaU3CZpfeJuTFh8b0
GGZYUatr5J/dfHMppDP3x7djzfCU3jUF3znLFmKWzA9aVleFa0iXIEOJ3SKrWMTGBnqF592n3tlk
+YfhqM/ANxGUz3XxQbL6FGFEYQVuO6rd6Vzrg+uQLEdpAc4dnKiJ85L31xagv7WHqrWdKYTDiVq2
lxUqG/l4X8nt1gqffl+BD42Wryswue5xrymUjYQ6T+5kkbaxXo7uZWv86Ur4rlq5MrrCqdEnMBpr
watYmdG6KmpHgwUJAYGJknCt5y/9CAV0WzQQEW1z2UvvPqZgGdAcxJRGoM3DqrIROM0B9ebw1eAg
ezcT5tES2POq73X4mPTK8rodtxQy7gLrnkZBD6M4YCAESDQwViqk+F5deh36XgElyW5YupIzBPCM
MfOiUp8YSOsUT8F4KAwkTK59iKPKcHL/kL79PlXfyHgq95FtcEGCEgcxbilfN6tXaCIjn3cvvQ6H
8RSZzuw10o48QmByHlplo7trsyX+3oWI8KeoLRnnLobvdyP19ulVMKcqH79l9o73ANA9QyvcqUm9
lvT3KEbzL7KmKHANYUwzXrikSj/cRwSVNYZTtN69RF0b57LI79EaZQ9uaJlTi6vit42Th9kQeH5u
XwrhLyPhQR5BTQuvGk19nTIR+kKSf+mO2e2ZZfh+Z3zEzRZsJAAGujyLLpoglEUIZOZSHUeYLd62
dAHBYkiSEa6p3a4fXigTTOg41+U/QAonyJsUo4V29kh/7zxzlm3BO0WWq0AgmF1gTVsbbSPsj+IB
JyIwPNBuyLOrERHsSypepOY99pWFmzx3GqBaLlK1lmjq4+qCZ7nSYktqHRTlUZd9YKw3v8/V93eE
wJZ1oiz8sWlmOxZ09AAAtkr2E/IdQk2/GVxsDOrD4HrO70N9vIhfL5JpLBBCRLIa7L3pt3y63GI7
CesQusrefBkBT8eONrxFpzYFdAi+LEXXt1SXkB8BWG1M+vGNh7cs2BC/O/d2f98ggiwOyhogFIVt
Mns9eTql0oyqeF8oB8rBU1Q9gtKitXe0jXVibHG2bRBKecuMTXu2P/bDwZhaJxZIJQ6o0ObV6KBK
hqodi3iS7fRoexJBBclNV/N+H9y/0rMUnmHpfQsX2YCGadl8KlhA2KNfZ95yXfgUSh1PFQiamf9+
LxpVBwAYAuinee4inLbNfKk/Dzj9oE9LXWqdqihBh/YumPfUe6UKwUcSHIrxkBf5ISlPY/jQjur6
9z3203b+NO4H6uHTuEk6ykpgNfFUPPPklxwJ++A4HfKzJc/vJYhpTi3AZhQiLWLw+ZwO8mhSZo33
tUqBTlum0QvkUCugmPyigs4GM7k8W5mbLotv8wrWbxIZUSx9HoqVmdUEtHgZNHhltBalD+PNPFeT
+3G7fBpldlBlt1UDSft3f9KT4l6oy81N2VzTD2q4t35fM+XccLOZtCEmZZLEaawRdNXH4U4vHupu
U2v3quGvFGD6QberQoyz9E2qwZgaX7ghKNdRhpEn+ekUwYJaP3dJfKu+fCzwf+Z6tof7qgYXbJW4
URKCEI8V/rslIZCJewVZMY0qOwK9fa6k8pHUz5d4Siw+YJQ4Es9mw1fzNI8g0u/N4kHWNhOEYkJT
qPDl5PrFVNZwApQGt8sM6XoE601vZRHlWGm6YGL4k5z2tFydmrFZ12WFls6EUpC1c9Pz0xE3ZVNY
Gq0GMHazd20oenivLasGYIlSzPSeDR3ajECVIsowHDivOuLcvD7bXPkOumRlPg89259BEWUl3TSm
aETntNn7PcwhBEwq6xgP6NSmdB/k5YSQoIohIvngA5TzlXTnN6fefMmzdwOpifG+kO5w/ak9bTVG
AETlC1tZSdVkiVfiZV9si4gmqQHYFxE5BAZ6BPMxfvAu4tI4M5vTon5f9P9M5mzRmzTO5NTjMmEM
1JlDz1oq7TuLSabRAsT+/cT9dOCAC2vUlQAYkdh9vZ1Tb0zMvE6Raignytu6pgXFqAQiE27IUuut
ew5k+h3NOK3Zf8acyz97lWdnvY08hGiXDd6DgJNM+WrwxiWHPi6uxuqUFXD5mnbtkcKT1gI9Dxa1
hoINyV2LEHKHS5qKXM5w3yoUN5M7MbwOMEvP9yx/OvomYtXUOwQQlnnKA1koLqN2EtXA7z7ZjVW1
Nrsd0HIILxp4avrGsnr/+6J8ZLLf9oCmq8SKDKt+BPaf3i43oQ0iS8xQSE1HmFvalb32nmavTfua
ReY6llDKVBeFQAxD3lTmAWNuTHjLRZY9xnS+Wg2/RU7hFFEI7zjIB20E1mY+5Pp7g2BBVix5+2sF
Y2t3b4XHGIh2hhJ2j+NOgnw9tE5v0XGh6USgIDIJjPryMQHkHsHyNjLDUeTkosRFBB51FxvPors3
I20HEHZJWxAdQuS+IHiVBN1aj5iQ2uRTJGky8FDAduiZyDcpe7VG1NTy+MzT/+Om/jR9s/sIoo5e
aCNrRlBlN4CgTm6c7AhoOUKxQs8fEO/vK/ZjQGtCTqfLz942PkKETysWDqVsRyPnSK/rTfSoeRoA
ig0bRiVo16urAKK9gnFrAQdERQPyxq7/UkpNo/Oh9Y+3MSbh8OTZPuhGfD3STRQRxfdZvG9rfZ2j
BmyRa+T2sNCScdFVudNq5kJ0sAn945SbSxTH+H8NssziJhLhm4JqgZk3V34qreLCuJ8AsdO1SUkp
DuV9ksngNMjpPXQyzRffvvdV0kuS7RI7EfFEIYBt5a9L99aXOqeK2ouiQSZc0yFEcRdbL6Nprcne
LSrMciVdwbFwxnfiwAC4J8iDoDnpYJjLFCkw/mqnD7mPMEtwI5VY0sE8jVM83XlYWrAbZYHLK7Mo
9TurgOmwk6uVPW7hwlXt2ixvJf8kjVtUpHNE1gZYMBGa7Ka5UekTKC0EFjtcxpV7EefZ0g4B68nD
0s+TQ8HXNQ1OWfoOLIovD6hhIjGH92Xl8xG8btGha2BYuC9qKICrxYvGrxeT0k3c37jaW5feVANa
ZOFxTMZVmrwXIMr8GKABM11l5oV+KwJ00tTiph+QIG5ebP5ZE5apaeIPnaMIasjLLEBITxLXXm/t
pvQjK3Z6hBhEfwgMxEwT5TVq+oWQR2daQyWWHaLAYnhTuVSXeXeYWqlejYOvG6z9slv5pnRdkdyC
auN9McrBSQPViZCPTYCv5b6KQVm8KGuZ97Jclbi4pmfSzB9THvJgi2Mipg7arI42yl4xUtxCIc+C
fKm+IKty22OfR/JTwpXcABt1fN84gx/TpmLH/E7l3SHHmjRzeOq+HgsYc2MTthK+vCbGR124LPIO
4j469up7hkgTxhQagmj68DCG+YWZHIN0XNfVbgC3EzfmIiB9UQ1wI+GfLtQdkeJultz45Og0/CpL
v5AD2/HH++lPBt3eFQ0UTA1ZfJM+nQra+Zz84k8JwOcPmgUKXYc0gBK5yMNo5ULSD8we2/+sKMDH
C/dt4igvU+/9UBqarZcyKkFbZw2Gnf6rLK4HDQZCs+vT+C0OzFPpR7eJgdF72kDbfO/J6VsmVa67
7RCvFeWuFPj/Qb0CFVtkHvjPeFHY1J/S8BGXDzN3Lwrw916bbIb+LUPOZogRZm0w2q3OIL9+qMkJ
ii6KLtND+z/Szmy5cSNLw0+ECOzLLVeRohaqRJWlG4TskrDvO55+vqRj3BIKQ3b3+KbbbneBABKZ
5/znXwSzYrIECuyYGCHk0QF94gLmkYcvafRnnY8ItF5kGrWcHHX2oMjd0VLAPCuvUTrOo5Hpw7Rp
+dG76KZunom9X84J1nbcGLERibmxR0xR3TCxVvZ17W8gSYdtv0orkyXJQ4qf7PIoqPPMTszkSaXm
acdYnOeK/MkbiAJ8HavqRsk9lMIF815GAPwLcpM9c8SYKAe8zzFUbqsbr8RgEyZjhRWtlJ4a6TUn
85O221deNLfaNlp9c/lAnKtiv97n5BCS9XqUK4X7zJQjv1jtjzRu8EYoAq733+IPu/RQJzinVOkY
U7h6dJCzF1xd2Ec+Y4qhnLTNPK3JhhqyTaBi/t/iSDxEOFHF2r8BJc2ViuD1TCcg0zGbnnwoel3Y
wxBH56qNiilr5WWsBCvZOrEPwGeL4fhZRnENS5tDsBxIIybXVWDzTe4+kCXL5Rglkdx9K533vLSh
c+KD5uCedsYF4hwlB3xKclBwfcM4aYlBWHrNHWvujX/9GVOktQ9sWdLYjtriaLRok9ZDYS84ZVFy
Kd61JuL3GSRNBG46MBeF7dJvMzdLyvPSqblcqH7GCmc1tEExigJb8lFqUE0k6RtrbjCxUyJXSUk/
+aypV8S/7OC0o1gvV5b87IvQoJCbtpiPTgsvycmMsg3FTyrj9WhmK8nY5Zzjvh8d3EfS1yV/admY
p1t41yNf8NQbDQPsF2AEp31vjY1j4G2Qv3MY1glTRL9cCgRWlgjHiaAVUIPgn790hoYo059/h/do
JGmb5eJRuN8lpn+LKdNG1GqZc1cOJ1vFJcTXRLPbUSuZdoREhOAmH21uTI5aLe3TfCuqgJraRRhg
JO1L6tw12hF4ubT0BzUIngfiBdnBdTaQWKsWuqmslShBx1svImUd4vbtxGuJSM76rcDXnlnpqs7r
B5vCpA0VpDLFJoTcn7ovg+z8sNjaHZJ6lo4UXIGPtNkvEOdBjnkUJ+C5kzPer/t8KBQ+BedkUUUN
xjFV6CTj+ja0jqobPFaKucwj5J+EQ/nyEYYH0VA/bIT49s7wijcGaeIpaQbRHBzk+Ob5MiELarXr
0vuSzXhQ9yHzKRU/idFJr3zLZ7h3upM5JhMSDgcoudMTKsriKopNdjLKQrw0Qoxv1DU3w1lY4ipU
lKda+Yy6d9SSzJPiuNkqCTuqhdu3hqtv5Rz0+I2+wowpxeOj2VHwyqIsqKq9g3mUJJ1s6YO6xQnI
3cF50Rs/nBjrWnpr8b4Sij4wWh2oXTRJYUEerb32+uh1CMhEvAYOn1v93+7XgsDFKBlYetpdq2OY
mpKGxV2UwBRgaTpYBtE1dajC1Va6HY1+LbfUumjTs7VrY5yBZsIH4QvV91EL/sD7NTkO1kqyt5Z+
yj5iTzmUHQau5puu3slI+ZcBL1Cck5yJqEd4HCr+NfC0zLLaGOMp5g9FALKkaNZxcAzgu0fVVk2l
jdOd+G9s32j1B9dlkEggQEQpWMovHupzzm1VCK7UOwV1BX21VIUrPDg3ZWK9DuU20m0UhD+18TG0
8AvFwM7Lj6U5Lgb5cY22jJbYUVeA7hVuYPQ9BjTvoHZpZXL8Gt4v7076XFPM1FpQHjVDl6eYgtra
laqobXQwa+xfMvcx1c0HBI6uilcT09cSZ5JBcZ6ayGL62typpne/CFxnVYc0AgrlZfA2ZhuPBGZi
qqG1RKQHRf6wjDXShvn6QScr+cUkSNRPnHdX5WYyMtUkbRE3yX2BhpJV7KObs/WdL78ZPs610YvY
iqsEYbS1S4Zm4+uPao+/AUR5WH0POvT4y8/hdyadODi+PIcJOGA6uRX2OuXsIFph6TUYTzkqKYfV
X4gqin4d685lH+vPLBLYL0sOjQ48RKgvK+q0mHMdd9GFFBDx4PzHshrx82CLyzAdBH1ysoWNfhkF
iV9RONXvIN+tT1qU/A7EHIGdiBVy+XHMrAqOUAX0D9U64zgBJnypR/OhHFMzxNOSphBdIQdFfeZF
0UV66YkK8fLlzoqHyQf/7Xrq9+t52YhfGhZ2B4B9I/BWY8hBQOdaGASJAEHZNSGCSvaUIxVs7th3
tK5dmJa1FMtLorTpo2bnAHE1NcVzcC/+MQpRyuGxxWeVfQullbkspF9BhU1ydT+WIS7xibvAyVAl
BU9fPUXZEjvYZqU7iyzedAQ1jH/wlVMisWuwzRgVNvSMAQGq2AKoo8uoWOd5+uoXDd6TZKO0N02n
7KwU22Fj3F1+ROdGdPqIFL5PU1j5QuyalM7Ub4qiIAI6NNnLiGexSwijiS2XkuMIUp3qwsObh3Br
x/hrdORDr6u3rdZtfDNYYb+5DBJrjf1RZfrrwDNXrllDnm7XWtUtkwRXtwJFYJmsSuxZRiwlBUtr
eMO9T/dfcwC+weRUj14z0IDWI9AuwkkpoXto23WLFFp8CDF7tHgNku6v0ZEPhhxtq/HKUfi7Rgn1
FIE7DIeh9xq6PSlr3TbK01LjQwDhdFpMefN9Ew/vAZ17HpY3DPNCErR5RaAmfdDuFYmojASCxWcZ
/lkG18gUc/vGt98zqW+tLi371Csx3PXefQtzq2hN7SaOoxxTRrN8rYfiINn1QYnHDYx1TmHRS1Jm
BmNwr9XJRsf0xPZxoxEH3eVFMzeCVGHB6cyQDXRrxuRpjZokJ12bgG7kR4/NvNv65l0C5uDiR68I
mQBWAB4V5OXrzmAQaOgpVlQb5hWBB98/59AIJKlxKHlj7ymVTkm/FQMxAOn/32Umd2d1GebWOZeh
aacG4p4obq9uTrMPUagMLVvISSClfr8beORqYsROdKAtFtA5Ag+EFiFvkdVWGB8SSQwMh8Jra2tu
E/563cmm2PlW6HJiUfVJd61OQly4Sn9SiQZkzhfKMr4mDhA4x3SH+Xq9yVsDMnUj3+NxYglcaUeU
f3hHixqLNXv5xV270uTFgYk3jeFyZ9RKPE1oxEODPOdOvsoHF8/ot3ti9Mjej+8MNKPv706NfEVv
/THCqIhUYIw4LDXZFb5+7EBN0drBQ7cY2QrAL6vC26Tpbi7f6uxL1NmuoaUwLtImdYUS2bZutvwA
z0a0nD6J+ZlGeaj694b02GIUoVju9vI151esJQiJgkqDK+73uw5cO3TDMYsONkmJRIg7+c6jZDMY
FpdH3maWk7YJG9hlm7p86dk3++XKkzUrRVES+FJM4aAd1RoQd099DV7cp1cK16v3OFmtRecMiRSn
4Jw0pmeGjC31G8PKd6wlyFuiIk8N7zpYN8N2xQz1yz1O1pQ7hLWF/975uzQcTxRijZHfSB1Bay6W
FkqxpkHsHOO2yIRJ53WUQ7y/31Y1WKUlC6cShEPf36/s5H5n9uAHibrVirUyHgQUbVIGCs0qWWVL
lyr8al/2u0UGhy/GpAoriu2QSOHv122c0c3DkMMOskP3ZFXY2pVLWSHTGpBRXF5K6CHjvQXdwDCD
LVg0CMBRrPlarHQUjuW+qe/r8Z4qJfizlRY2bneXl+AM4qSCe2EuAOmAvyavp1cYd4waD0elkUXX
6BKPBsQmlMouIQdXSld17qzThOc9NkIabuyTy7muNjaj4+LyF8QfUUM6MdNRL3yJC+auZfYTx/HP
pi/vU1woEjddD5X4AuGs7K3A3QQMdjq/XI8hJe0e6OI5wT6y9LL7ajAfYuejx5NMN4P15Wc095lS
FoAMYujr0Fl8f5GyV8NZEg02hG0xm6IitlJYX+dZ2+VLzX4uX68ldsgvvUTTZCrejlRsLNYMy4EQ
CNAvhPZBDN5QublNdtMxmvZz88aOoyvLYbZi/Nf1aTO+X1/Ngs4zJBatghE+tAkvv0/xNkxoXy3j
ER/uM6Tj2um9mP0Bp/cqWYk6CekFyTJauQWbv7JBzz5+RFHMGoQQ7kyF+PJIUtNXC1dmB0EDBwON
yWB81tHb18ibc9xSlZH3P1eaHD9e2lu1X/Lwo+7ELlkzrNTH0+B9DhGaTQtDdMe+UaD59n+CjbrS
qR/OO2fbvMZ4EqZNRa2v4HAb7MWc+MrSEHv0dB/TdBuBgmDA/uawEXZ6l5e4Ax5adgjmzh2ufWWi
LBPAWKt/k/UPhr6CQeWYBeK1FTyGK79gBhpUNUGCxkIewGna6LqRZ7lVEFIgl3dgxCGpQZySKrGw
fMQ/lPCxgRt15Zpid/7trk3VBJsHy8MJ4PuCjFw8RBufHQNGLVB8hVs71k4HGEXxWx2tTHzdi6Rb
hMN+ZEJx+eKz/Qrqy38uPikNhlRKA6sgoIOd0YvX/IS4fjWeIzdfcV4AYwKOGpS2g2wuchNRIUko
DLI7mSfh40uKmNA+FthgXvldc7v21981OdKywaqTfGTXxiB9fEj7R8FJCfZFdgqJSw4AX89WW9Ro
Tveh5c2e1QyVUmB+pWbeuASys05B8ljGTZEsAWn4ZzWRL7oR3LT68FGQnnD5R591ub+/SVwjRLaD
hfD7+5u0i8rMsbKnuBPzXr4trza3IVbBRmrd5XhupnX/OSb12tQeB+XH4ONg5pQxJkCkwOf6LeP/
XoewgKeD3UebM9KHzTUcBkgwYtoeG9Ja8LshANh7whYsbOQMyL8xqgqM+9clk/k6iq7UrDMKAVQc
CDroGNGyM035fl+S3bRSnfMyIjxstKMJrQCHYaBMF3DfTo2dwzZtmydwkADOOduG0x09ZgKXn+/8
0UEVy9Zg6Zo8JbO6smX6uWSHB8d799Q71qtBkmv8JMYaBiCO12zoXyP13QFzuHLtuRqLEB1NgX1t
K/o0ocHqtdboSr5SxyY5tYdxpWFIK8MGxyh23TQvzNWoJjIKrctXnusYvl54UlDIvhe2VeSEh1ba
y0zGTXdV2CeOZ2aFUaOv4vwK2W/2NBKlgIG7I0fSpBhQy6Edq0HHjTW7h/jlup9AA3w8rMHLdzb/
Pr9caVIKhISBqJVFIE9fMEy68wgHgzqQZU+1o1EG4B0AxR4unxka121X5hgm6AGF9BwJOtiROI2+
nLp95Dk2lomhqF5RqLU0Pw0LqbFfrHRrB5jeW2i3runD5p/uv646eZ2DmiZVYGihYJ1lyp0c3YMl
+qoAgi4/3bkdlOkQM0akEyj+Jg83S5u6jpC1HMIDZDN13ONlGqQHrAtM9vPL15pjZKvU15hKwZqx
Wa7fn2XdhFHTGjj4wvOqu094JiXe02zIEKMgpcKbFLwwUXenkC/REcR6uxEtAUSUiAJZKWAGXgsT
n6PbfftVk2etK11CCoISHtz0Bcaxmn6q6l2WvVdspfyHqHKF3vNedx+k9k7ajZW8sPOrznBzRQXi
LkhFiLIh/U3ehCTLlVOOQyjEFAKjhFSJd5GZvMsmXZkKNB2+9E27vfJO5lbal8tOd+3A1D20ZV14
SDTzgN9BqJ8wPyCBZFlKzz2TqjR+F3PvQCOeC3SStjwlgU8Mq8DNEiYdl3/QbLtIIgoiGsjY0NUn
x6MldSJ7jh9ke89x+2KS0cFZlmvPHUExbYBbVoAe0ArxK1GPCYVW7EbMHDcMJgGQKU6FxMiyyMWJ
/tT8aq+XNAlmsDeKeHX5p86iCaA08JnY79FNTE4837Mrr4k4yQPBviE+mH5ay1Z2ky1A3ByGcpRj
FKNXfafm2EegQzSrxMewXKbnjFmFkpxmUngoCJ1Dzc/AEjeoaC8AbLZExd9jneC0yz57V4JfDXEd
QfWfi3++/YTJZ+MnjRziqh4dSvuUdPGCWY/YkLlxmEEMOgT37/Lznl2qX256gpp7kO30QeKmAW8Y
0phxQdwPrqpWvcBw78rLnTtQvz7hSQ80eKmcjKK0FDjqaIjbE80njCCBfENhGNsrwPTsUYOiEX0l
3s9M6ybLacRrPdECNn2Y2mkINx3OQw28eRfmn4LnQbl0vYaeG5tjMU0oHPUo9iqqeOpfDrimSlK9
xKX9EJEXpXbBJtRfQuXRZIieadHJthii1QwbQGcK524ImTQLc8gmWTHuQRDCEGJp5ndW9xG76cZg
7so/F7Mun1Af+ajlHwJbYll4cD3OPAgc73KmoyglqAapvD0SF0raZnnM1zrrWG3djdE5J3GoK5W9
7x6C5jZ88+utdDAfUkS7+N07C7M57oTkjNYLghg5QdFS4nRWQc6KGp6aCj78gr0cEZ3aq1Lj/0tf
KmnawonIaMmPutO8VQ4YZ74L5OYkpU9SIN1iJfygKxVpN/nbf7F8wXOJ1GS2wiH4/UF3ZlGoo0Nd
mpD3B6WYQSDHrF7TIPGz/3/Xmm6icVUNRkE5yMALSN7Fvhn1A1Qtc/iPrTCA93RcRLC/dXTZnDpv
p35mSLExshUla59wgtQTKE0EY6xKrnwhZ6HztHX6eq3JGdmX0TgMfk+tojXbYa35ztpypQXzDhji
Ei+VvDHpj9ZhBJ/E2zzpnw3PfFEGQqeOnGpNaayV0Fo1CipQuVx5rbbOu/ZZtK1BnO8dvmwP/4FI
zx8UvdtY4wMWFL13LIt+mVTyz1TwmSFXS+Rjs2BDC59K/hyBQIjoBixWyWogFTaV46WnMDE1rGdy
F5l2srKTJwtFWesp+MkIeugboy1Jax+1x6q+79143ere2vcf8jZb0K6tBZtK+pBsjG37YGeBU4st
VYJsmXp4w9A4Zhli197ejqT2FDVGexC6vL9yzjpLXrT+h4Py/fK6mh0ocyaj9xRYNvqL74vYj2Uj
VUqqlAR+mTYUu9wmOYN8RbbJJrS2VMmGcLRs/V1QEAXjWrdET64UZUCCixmfBcz7WFBZ1cmdXpCU
w6y+Y/IqulgzHxamfhw0ZxH0d3mHbbb8Jnc+aajpGlk3zhUb3xlWLS5/bIdj8yfCj9I3NwFGNn0m
71TvpbWDncvkoi8+YwQDefRy+QHMn7xfHsCk76lQFdqywxJkrmdXRLaBnWckfyx1FzdlWhG+M8H1
SN+Y8IFTXvWe1+d6TMRVwvgLoS8C6++vwPSBPOqSY8KumAp1mBLgYREb/rb/CSuzsZZCd+XF2Rpt
kaM95yMMO9KomDkIuq//buv7zGoX+mCS6LLUf5SVtRz8btWlw32kn2r/jtO7BZtXAtyvSBEHzWRm
yQtQz6Q+zkIm4miKlkILSKyXz7u78pRni2HM4AwTeTEmHZO9UkXBr4w6mwrwL8wVGi+hIPpbuFZj
LG6eCU5XLirqh992ly8XnWyaWGIHeVJQedbWifwYv9/G3TL7DB+8cOtIf8ADQSOlcA6Ll7whNuHy
9WdRNqaNmnOGT/CR+/5iG1eux7zl+h3HJgFLzTGHDhVa1tZVt5bzDG1g49SkH2svSn3wUI4BvWOU
Q03CKBmETfZeZau58i7OVNPfHwtTQX4a5eZUkZyEaVNEYoOHZsNZQrknKAsWjDdAYcuBwxVsZD3Y
GuY+dryXBrKIp+c3NHgpe4PNhDuLyCevpGXlYi8SOpvERaM9vgDL9GRs4dLEUDMGhEugfrbh0tDi
XVMnOCcvu7A4Ac9RQ9eavNYcLD4gY+swplgCCCqCLGLtUvwXBAXSloTSB6WHoN/5BPJtKS4Cknw0
rV2kn7W9UiJSswhE5HRYpKA/mZMvkSEnYPcWvEdD/dQlYx15b13Y30oh2SeIPfvgTD0dNe/KC58d
MgBk//NkJ8dZ4I6EyfQNC066I7Vsqet7m8IpGO8jYgLZCvvC3eUyns9H0+oJZl1rnAblED3XfMpC
ZHN5Bc5vbmR+oyYQ/ZczqelrBj9uMYjwKRhTfxsI9HuJTk8TdAynHsnaFDafHmhl6vwiFObKDxCf
2HStUf2CtQCvU5JOSmA9oBslffCMezgkcrd7hIGR+ulvXGttyFtwtJokJSrJyxeeg0G+Xney37i6
n4yFV7Knpi8UCnDODeuo+/dK/jFcc4sUncOle5xsM5knl3oMlUx85mn8FKOXUtuto19pYGZfJgZL
nBDYlQCETl5m4rm11UmkboK2cGIyNWInFdkegp6IXAUICw1jip1MJ8NrJpPJeb78VGc7GtFU8Bf1
LknO33e0IsNzXzay8OC5P4gqzTtSu7E7XyjqidmVLkf7wEyew/DX5evONYpfLjtdRbFlBFBfWEUw
RfxgjWAEajtoRXbNuXFOOSBykv73BqecCRT0LcqBlr0x3NPTIBEhSWdU9lUi3UrqCWhpJLEiXjsA
WaMFTTZV0JE3y6i7lxyHmDKyd9tqXWiny09gdoQH5RuDKTo6/pq0r4UrKdnYpeGBIE2BxDOGS6IB
4574Rm7rjeAhIWjA0JKv2S3NBT27LxOLAHnY2FlOCS/g3gmapRzfWea1yIE5GZhIGoCDAHkYsvZk
XVi+ZxIbkAO50WUOXXYMJZewamVPRNtKabwHNE+Q4vJVH5mPEpNe291lSrTCHctImSBQojhb4ENm
r1KUre2wQ/wHH7Nelo698EP7R63ra525raujIO79nUxya1VuC+eaC+vs2OPLvUwXG19g5moGnxkf
2GjoSx1upe2+kK34E31ARMW/JecU1/PiOVM6KIbXoP/ZvQtHaNAyFYNAY4Kq4g41FFXhn/FLxb1D
LAPjWoIyDXHw3xi/zpVmONPhPIRpn4NZyPdvmsFSU+sdHxdKcDYUUEK+5p6YyPyF1zMwArX1K33f
/D7y5ZqT1ewXWdYS58tBWRxbqeeoJxPD2FrmsKIdq5DqFCV97pXjcHZSh+2LjcG7ENlNDZ96I6l9
X+FWq+wTcWnVZo8Qz1ChJdWLqScoILKFvJFMezGOm9Zcx9JrCOpB81LS7wkjZ/I4rXxrE7veWR/a
YK8cfArMUia/mJnpHsQ5lUnhGz4Gdx2Pj0SnidCiq4T92SXy5UYmz692ur5C1s+NJOvKGFbchUuU
KmVXp6bQSF4u7z7z2yLkFmhkAsadOkHkLNShhSF8gKC9K61oAVyHtIFZOT2JELVW8ZNPM9wUQlk1
Fr9G5Jtwfuw7rz/z46/8HnHU/Xbk/uv3nDGwLxjXkBPf1I/8nrRUQdVp1Bp/kzjJQ3BuO/2NkFsH
lY2cJyMr4ShMUHRUz6QyXf4lsy8Cv2awEptJ6dQxqTOVwLAafoiQXWqfBqsFMixw9VGKuj+uTndm
K0zD4hUwpENJNqWxGHLvM6PiehrdaZ4bu6Lmit27RI6vtjIws0v52104ro1oF2O4yB+1iyh6h/h0
vXOdre4Eu5DgNCxepqI2T4U6WKpipxrWlvZp+SdhQQN7fWFFr6EwI1beFLJZqe3zWloIh4dY/WHb
Hs4U+r5qkx/m8CgELh4QAyx7IUZ0GPSX4bur/yRLfTFYT35grlIbTw8TfWKI8qk2bwIf1CD8CJ0z
Yim8huq22Ia8dD0mmJnYZkm/UsqeSaK/rTnh5UnslojXmXxzSWc7odwHFCGh7y1+uEG4bp2PRkEB
XnW3Q/dEqM8ySjnbRIuLE49aIF75WaDENRj/jGp947S/FPi05ltQ6tuskpjkOyv2e9QG2WLoSeQM
olWvPRl4rURroSnJaZ9YWu0Q3vQ1KBODNSl79DntFSJonUy+ayT5acx+BSNdkHmsFGJwInXR6u/4
KiBuNVYtCa+mme5KP9/EyLm0/Fcd4pYG9tucFPkmyojbVa29RnJdx25f9tA/qvLK4zufWpce3wRo
kqxwIJWatdLIe8JTsFHPGGI/sIBIn8KgO/gpaTCuGLVE5ZMFLwVfJxl2EpzcuFEXNaG/1itf4lIb
Cc1xCt70bSBra9uAtFauoxJIJFEWFX8os/lBwvPAWrrevTW8VqKnrQ+V59/KYbOIzG4TMI+kC9Pr
YZkvFAgZaI+Lpl8ZnooS856wxmVNwFqP51tHq2tch31ESfTb84B2B6EchSqeqd+P3czqDKsXXzLP
I3Q3SsccWhSZ+h20VW8wNwKMubxZzR+7X645qSxMLZV6jQGXqKNpTCXGcJhABck7+zYojChlBG53
+aqz+BYE5H/udNK38B24vevFTNxFRcpjlfJsFQ7djdM/JdWbrR9tPX5w4VMMQkXlkAuHfVVCVV3V
1Tq2OkKooSIxqCASEvvF4Nbx7gqGh5qJDPKYtw9ysc64EcSp/CEq5blVfnAIjpK+xn/HN41FgnBe
gAUDTgOQwBaq/MvW3Ct3OtumEGsBzVs14fNNKim5UXsAQ3YIuu2KvIWkWAzBbQznDprh5Yc6O6qk
n/7nWpPdyPXarsTTC2JKeYRWt0y24B6UUGwQRbuXpAVxaEuNWObL1527RROHAsRnArCcHrxujcdv
0JuBaEPgiA393qvXpfncXJtCYCAx84GIeDgOOhQkuGJ+/0BqdSQREifIgxHKC9Q+xxqx1/Da9aj/
/E+5F1JoCzMGtVxXvoPJxWfFuJL5SE7GOcj6mkNYgPNC8ewx6BbD3MSrdiL6lrgmiGJ7KQLg9scb
z5deGsRiEbaeaBHxjIl3emFT5eNRVBrgk018U9rR7aBCFYi3g2QAfqXKLkZVDbXyrwLYqsOaQrWM
RTVUy4qQeKOix8m3XWcTq0yYJKrbJpFXFgObFgW38JwWVYqDr4xHyLDc4cygbDhSHzMJt6uE7AUo
5bn2K4ajH2YIPk6eTTbYUOB0dYzVVx/NtVC6ja5+Y423Jloe/sZqlmp4X/cY5/qYC+FXCjdKNp97
HP4V7DkEeW8kAXQoTkOTr7EtJN8IvNm6E3ScTNoYLQ4/Hb75db9WgkfHPHn6XgyD6245QCYJPk0r
/SjQoQI4iPmf6D99HLBswlElt8Udx91ZBvA/WUULyXu3xj+cx9pb186dh5tGkS56xP+CfgBljm/R
RYgueBnBukdAliC5bZphWff2Gg+fs7nQmVROPF0cfXgg8hEc1VIWoi9UU9hcfKR4+ue4FdUx/1/K
CYPAzhAIMnjuXoVKNXExHGHEK2KV6vPcEkNLBO6LZsQbBwDSs156D9OjbA2MgexZzIX496HMLurh
6AQvmvKiegfHvxkLjDXYpvzmPZb/0uNmCS070z9JhFYdtPfxKeeHSsIfh/+zod6ZEZl21R2HwBqV
UMo832FsKXZCTOngc1mpBv5pbURxpFf36CyFBdNIYYA6rMgYvQhzMfVE0jWK1KOOtAE4dIQ4wh6m
yW9iDQHisX0H3IgoQ2EPJHhI4abpa6TeP3iwI8W0ie1xzIsl4TS47DyOmMa25qNGWrtmSuvUbP4w
Sy4qdQfBOTT1k0J7IyvNJtdC8iRhibLetODOJECccs3CGCAanNvY/ay6z0okSBMpb3B/OtOjVv2J
fnuhlnvxwLo0WST441kSRKCDrRXL88NBkAm5t2Es7nIcV9pjDs0dvhs+WEsNztKZbJpF2GZCDzNf
MvuXX/bcyseof8R4ATG9KIZTzWca7dnXTaX4yON2kzT3GTh7YV6hVs3ufV82pAmmOA6SPuA1wd7X
vNP1/d380BVeBRRnBweY4Kl8fNiFQL/8vvXxwiK9SbiSMCxJM1b6XSxcmI1yobmvqrb1QMC0LSNH
yhbKSeY7oOT8QxbwqO4JKBL+LZd3/tniARUfjuNsyDDoJqdbmvsh6mY1OBjmDTnzGdNKCy+ENzfP
8D9iaLtzrjXss5Dn12tOTrlEyvw0LbhmoWwBF5tEX8IRXpQq+H95pw2HTFSR/q7GEtDwbgx4kdeY
e//HfeuAI5hHIHwRLeCXXtNSgTy7QBNHHp2+s/Rwph7Ul8Aztj7nBfLDcyRQoFw5audaSwY0Bg4m
aGzIk/l+XVV3+4p8ZMZ2mAm6dxwlirHnSyfUQ2qvlBPzKw4qH/b5wPSyOgHwkJqgvjbaQCjLsSlZ
jkxp9YTdt9yL2Y+Vmtu2/vSMH3WKcSa1KsuPObrbdcsbMcxJKkxN+mXZXUGKzsPPaZnM4AIPCM1k
djg1gWg833HCEeWcy7Yq2DKMVtSCi3NUeEW5Exl5EKQk/xNWLsUzp6TP1H8gLtpnzpmk1YnyQaBn
ZcbESLohIB1B5W3tqGu9rhZED69S3M78wb+5/MHMvT94pmRIoS0gGGbyEZeh4zFzR3WLN+yiK7uN
Idkr4cTLAWUn8Qp45PIFz/Xlb88KjjLpUVArf0vsI5Uq97FVig69+Wc1sIe6d5DnKZCg053yFu5y
uurCj8R6tGNctNOdFjsLr6E5ylv4/QIq/lnJf9SEsQ3pexExucNSJqB4GRALC3MKU3UWvYKZqkQH
CU+nSYb7Tu6WbWJBlkAsQZ1FTCPWYwuRWyeOUeEECDGizDA8JIBga/j5Cro2I3XC0SATAVSneb/x
jGrnDUCdDMGEm8HlRwN3j6/l92eDr5dGMg/5bJPdS8ZhXrdbHC6Ef0PqOyvCMBJMgnvNuKGqFC4P
ivfi8oO1it59DJZJCCYp3fqYrJQUY7G0T6IPUUyaeGQExCaZ+g81xT0RyziKt1sc9XchljCctoK2
NMJhMdMntLSLKozWrm8tbPslGZBZRcXGip5ZuKKuQXcCdAOhnsk8gw2I9rL0SaEijmpHOnXlRopa
6MmPlaIedBMTCg8H22wj7HtE3SgpJJDybTAeWulUYyGtM5VRirmURUGQDWJcChhJ9Wvndy6YXH7w
bbKt1RBBxbDUMePFE0vl2acYYEPIlrrx1Efv4g/j7/DGEco9OfhTp/LMoq1OGyWE9qJN5Uuj8ACX
hlrASxXGwqKYY3ACFFkq762XrHDt47X3cSKMCSN+hlumvAFWRfCu5QfZ7zd+lKy6GJEeRA9hLyOQ
D58arvPtpUEuAbAdhhMmqEHM/xIz3VWl4lDR9iCmhQnFHxprWIfs+eTIgH5jExCeiwL3coluE0Yt
mFtZyPJa5Q0Wk4wmMGQmIjpDKkGb+XB8xBlAwB4mTFN2Nr5OYWUQup9lH66E7SBmy4u231ndWo+N
ZZjcaBRmILvCUxWziYpEZeGsgy67JZ/efspT6TyXFt97oBVPGK6F3FNENV9EQD9VthBmLgFio8uL
fa5OIbtVp+MGkcRL8fvBkSWto48gSSL0zK1eul6cGrXyxmTo8oXm0Ehk/TjRwnCEBXemd305GmPG
cmHTSII7QxOT0YZ45Eav8cREt0VJLxYO6wce69+KYxcjQusNGpcYT13+LTNwigbJGA46wdeYYEx2
W7DSpnfEbgsZD8ZaCZYD0VusTH+fo0/9NwYn4gCebClcEvgTMxYRYzdpUMvUInVGEGZNRYDhUUJG
BB+zh3XGmuVf9wAZ3ofkXTlXZl4vcDsBvZRxGqfL5PVGwQh7ueCyTgjFrHls3R+ddZe1wq/p2ihq
7lpipmeYWCOCNkxuMWo0uzBKThSDZpKPQ3VRA3oI1pQ78fX956/w68UmBU+sNpFu4VB7luziMZ1j
7foKzINIPqwhyV3LB53DUISHyj93N1kzduW4XWpA9xaWeMAnSNVx0xbmJxkWtmxafP0s1Ktq4blx
CvMnLHzES8TKZXKnnZ4gF9b4blg5IpnPMN56iO+m5u4x7d9kEF8QSqehAjEiXdvdh+V+ZsOTk1aH
nFjpQD9dNZ+cG3t++02Th9HoBiy0mN8kxim+Jj9TaFlwgsrEvncon8LWXtnkF0Anw2dWHNGiG6cF
u76B/R/PR9egrdgoBqZMB8YAStx6/BbhB81h5hCXbmDcBwMPiaphpCTzpMVNEsir8R58DZusulnY
40kcSMLn1hrU/4I/zvOxiHBAIyqk3t93VTOTzSZvbJ6PjMFQudxF0ocrzPTJ4mD8f82ubq71oYZD
WIP0jqp82gOiaFdcX0anBKIFKJBxxCN8Ze6Gu7+wAEUuXMXy2qciSCndxuy6Ldj8ezAUQ9eFBJD/
+H7PalQUWjlYZ4ZzLa+M28EzdxbR9mAelZ0ghDsaKKdN50QV7VEaqaF0GDyKShZp+9hQo1/eImZq
anS6uoOLDZwmiMrff1DvWlVl9PwgqGLUOXjsoKfBbx1aKJKiy9cS++h0e/96rQlY3mV5VkjoZsSw
mAkwtywCQv4ba8xvtzR5xl6tVV6imCG22SJjhlsSskr8MjJpJcSsl29qTnz37XKTOrjso0hzbSG+
Y4ILcwdaFOekaJk4qKnfBDmP1eUwy5KNa5XJnDTr29UnZ5enWFHouFBdYaNAN6AnYcMtmHHZ4fij
8/SVI8z3yIHFGM4PdNEoiE9axyTp8nOYPdjwkGKcB75sTWVydW84bhlCzTScE35IOBLU2aegyYZX
OuvZVUQLzzYv9BjaZKs3VLfKpZgLQdTN3BTz8/oW+BaT+8s3NBd2wWQSbpBJcYAQeLKOEDRhyuFA
qTA4MjS92gU5nnvcVHIvOpTadZZDW9zgn4inv0bfomTt2sm3Te5sREIAkd+xdxirepmk5W1bBUIO
NmLdIV6PqOPFi2h0kUxVLQWhKGET7BGSdXa+o/5lsnQTcoD5wV+tc01ENn9Uf7m7ybLFbb6OKsGs
RJ3Kyh2yJY79zDqw+RKKcBYNEKlO63X5qc4uky+XnaxXAm4kM8+5LJQ7MU7AQRmKHdgapMr/Zmtz
kKViaybAjsn7SxvGgbhinGlHfBcxnD6uyNWqwFteLZfn94Evl5s8UKW0xj5MYWzlPtF3pf0/nJ1p
c6PKlrV/ERGAQEhfk1GjNXn8QthVNkiIQUiMv/590je62yW7rTc6TkTdOvdUOSHJYe+1117Lw4UB
KHyNJSZ5vZGSMvV8Y9T3zqO/Zrr5fV6/u2JiPcCe+O+3vZpYLCxC66hBZ0Pqmn7YtpuTclUf1mkW
ekhAGWe7fNeQUNSbG9P86R52faxTwYKULeUwaM769wrJ8jy+mBEMP4uWE+U8pnRBa+FlF6eRL4+k
hq431D/aqURcKwji49htzhdh7amsFyUg7EHgbumpKPU3l9m4VT1SDvJl9WQgCfixzylGom5C8mUR
HmR42qEc2JEwXzjXLQU9VfA1zJBd6NdpdaTLb0ytwbBbwjwK1eck9w9VKnId85B6IV2rj9FLfG5F
bE0lAhymFzHoIudUNRCxI/m5zin3cfSR4YBmkKkSMVHQ4Arpe6QBkbo9ZG7dvoXR67h8p4tcRrij
wfvgfC8BGvmUCf0OkkNNlm31z8PwDroP6rFT+NbcDgmU74FVQO6W5ScsEOLpGTjS6nKQox5VveFC
auJq7X0Z575UAfx9tfy0C79+squbODOSOjygOTRHZpeNSK8VDUmSOH+zZU+XP+rb6kDDB4Vd7Lvx
yfh3dYyjcjCqetZloXFmKovBGL5AvMcyaKUby/BZgmByT5b+OEU95SxdxK3ypZnB2gQdo0MO8x9I
Ger0ZNCYtvp9In7ctbRmGTC5rTFawFfbpsosyp/h4ZNOLdUmOIJB/Q1I5OCxdX1P4010cpvqodyP
bkQOP36EL0PL//4l1z9UZYTlBdwBnL5AFbP6gcgXSAF1199f8qcYj7QIUpE0L6Mv6d+BGrWvtUuP
aS/nPGCChjasVG0iC9g/3Eb3f/rgX0eTT/PlteI2HybGhdGS6hWjFgHhUnZ/jQd3bTiTEiJS4Loo
qO6uB+xhpvb3t/0xJELWgveVYuWoz/77AEWVjbNTx4o7FQ/U8s0jArIn+zT0GpWmKFE+DlJ/f57k
k1Q7fe4+1t7N6OHH8/jrU1xNQ34o1bS6SGL3SSLsrCvan4EFw/MLQmoAOOcGNcB7crLblaUfP/iX
GbiqPXRjmq5LjbGhTQz7o8Op16djqawrMbqbzIIbM/5NCqo8JuchZkQwb2rkbtK1SRmAM0Ue6Ofq
xcqnkjNHQmMVp0AiWLDMFePgRqDnkuJ14/vLe/36xEHYhAWAnhpwxDXEoqaFhYb2YV6epzg4VXmJ
jPXnwidGkwCxRAOOKvcQm+C4VrF0k74QN55C3nrfnsLEtxgUj76ga7k0E2FcK+3DvVTFkLYr+/cx
3AjtU6NCFqFNerP1szz3bm/BH2dgKLE7QvEhZmP/7oA+aYv9ofzP2ADOUVfYnRLTBR9KjV7Ym+x9
KeAqwQYpP4Re6emWVbj+E5iHSwLyT1AZCb+uPoOqUjGqj9h0w/rGTi9G+hwbLywjxui1LfG6HxU0
M8K67/T3HIpFAdkfkEim3uj3UH2VuG4f6TYyoTeuv9GPHwcDPVz+dLoRP5/9yxk16KG6Voifz+Fg
zqScOPo/Kki35Ca3pTEfwn0zjf3KzHDvmpLEoTBpHl6llLlJUk6NnIUV0uwjL0+weTnDIZr2VXz4
dBOhEIO5j2+M25m6p9I+wkV5xYVyLN8p6CH2zweA7kxoJM2UMlofiC3kuQz868klCt5OQ6FSPlod
kBZwt5b5mMJsw7fQglrSd86hoYeiu7hpM1wzrHfuUU2Gp2PRBiV/j+pUDoGDlEOvP9IamvU5sU8h
bt1Ur+TORB6cjyBrGzSfE3CdZDXqEgVH+s2OpOVScPeWd/tPV96IdgbQF0yBWJ3/Lsy0TVU0Q2ic
1Gn4qGTfNUmHhCKpZ93Yf7eGurrY43FsJmHJUJLQDUejsqFnxNGKKBLpXM7iMH3NCleeBbgSS7bF
MZbm0FIx7/dH+QlIH5lYIBGxsB+uX/qid0obt/u9PI2jcjUKT45JsT/Ol0hVwb24qb4mX+366Pk6
4NWrD/KRpfTIRs2jsSpkJzc1Utm3YqKI9vur/TjJX17t6qq9JBcE8DNGiiFPh2GKeMDTEJI4FaH0
1lifkq7fXwtHKXx8IA98ZrRfNu04H+damUFdQFzxCFpaXtZFum75Xiq68JZUfITJlh5y26R4QqUv
Ntq5pYYy6zO1DrG9BfeiXWDoEZoxPRh0oiAENcBxKjkYXtnScr2fJhSXEpiRNJzRPAFNLCVSf5CW
69K0I5Ecs/+LfQ86tv/zZlfndT0ui/bc9LyZ6qtV4l5iPYBAOkDXM3L0cvv7R9N/Ov2Q7KXSQrqG
4OjVVxubinmuxlATiKsl6+ez+a2FqNwaE0n/lzmRbCbGMwBbKPxttHVLnq6T1skoGOh8TIbTLqzD
/rMeJ+GtG48oD4Jv3/rLI15FT5SU43Kvd3tZfJKGeNwhkrh9oCKEZkutF+7JwBQhb9aDAwTs8WXe
dSObuALXGekBLDUA9Lx3ZMcChUfOOmItiTaOIAfSVvL74/4Y7H2d0euAy8oHh+O43QM5tqwzop9y
QfG7NP3kPeP6yq0J1iyS2pdnJsqEHzfGl3fpL9N1TSK1ONPPTc74suCssxsomCEORc6KEU9R3qtc
LejC/j7qj+ca4pIwc6U21rUEs2IOe+j7DWlF6R6jXqBxdlIudBNMJXWYXJcr5PcRfww0EXamhKGS
x3zjAx/w5GsG45KNAqIQZZZ7yYO6tiafre/2sLKmB466dlG3u4xeuMHRLs0MpcO7DAOgG8/yU5D1
9VmuTtlTHPbIvvH6RPcyhIh14IMsN3ZdXAeSBFoMuN6rt+JQzFFZWje19RL3OhUoTqrfn+WneJ+W
eFlHwaBpeF3AjA6dimNuGM/xkYFGoaqNMBTsh0m4mykW77+P9sN3J5dnKHQH6HC7VlcwlPCQ9Rbn
MHxfMsr/mFST0xCy0WR/s6j42VJ9tbgldqBJGVEQrtFV0NDooYoDK6fj0bBDjHRkeYwNXZ/K6SHB
R6ip7fNBXWQqBbSzn5DhgPojc6mGyYcsvQFISzumEQpMoNLF5bUYNQ7a6KPiw6ApAjCQL5gCfkhV
iAwTtQLnKNgOkFzxnTz7w+zk9idUo0b+JcF/YW11s8g8uIVayMyqTpHa6ZxG8zt9OEkrTHWrp2JH
kUkqrBoa/R/joKjLu04LynQHhd3UehdLyodQ/2ulk9Eow3cSnYp6w+FlYIZJPAJyl0CbaPoOQuZ7
DbUqlx3uqLk2EZ0ZVKly6bEcLQsclFIoMuSzzdOhec1e81Z7jArVTatpaLxLM8QDUV+NBp8EdAf+
74vhpzDfgKpgEs7Rp69e4/51aBytvcplkmiTrKumtDpKVVG9zxY9qp1ja6smfCC8bHqTOYxezxgA
YrmM4VBvd7QfyAhYzn7SvRn662n8/PsD/oTwyII0cpsWnL/ht9Jw1p6VNiyIUQ4bGeoW7RB5hQ94
5mBxg33r0JMijXzDj/S2ZN1PPkBI/lDiJBBS6Z+/utopREUHNeNkvmAxVaSKe+kMd9QvpHcyoejQ
akRvdvNmkLtJdpZ9jYdx7msHnAdVxKaOd3mFNxT8+rOvo4N0ZHkBER1TXfZhDEliZdhOvyXhTjWo
nKjq7fB4wO93HR8P9r74ODWozGbhQhYbLLAIIm0zfYVwOwKizmFsa5CLRwzdjcrJUxrT/Uy0vA8h
P3czTYF2dpSCUIDnqnUvtaZgvsn1jvbGpwdqtt6HqLvFq7ClXbK2LRg7F0mdoFjSZRC5tOMkjV7r
dIh6qw/5FMHjxFGVabRPbbj29FrqK1Ap0itygepI+EH9Pp9gBOYf94av8GOlUUy8HNbpROcnhmdJ
GV2nkTmvdXPKnpfEquIydur0YPft+zA3KpS5Nl1SewOCgFM+dnmE5jJiUjOHdG6AGh1aYcOO03n0
55N4HU6IuDqcTbDrkr9TBvdnprbL22VYjHFyKbyhecLYMPakd4MJlVPB5OBUctnnj7J+LImS/b0W
RfPjMPeHo5dxchAK9O3KgBAGHY4mLScejDf76L5XUS03h24UFzc25E9tYYbkFKOVr+pIClzVx7Rc
P1e41XItF8PtKE+ml3Chpy4CMajZ0AGMxwbYuiS4javHusGW1z+dIO7HQZO97vXWkX2vkkloOXDQ
TKrhTFhotKjf9DR9dXAca4hth8mYGFymT+MzhdyUPU5BbAwBcF/U9rEDq3+uTwO6IyTS+JnV4xWY
9Di7rTRrJS0SEMhzP9WFmzJgQUp1EgMjsN/3/w93owGbCBCEmjsH1RUMsU+0s9F3F3i4FEWSV5n4
1TZycag0DvMbMYEMnL/dVBi7STa3PG2upj7SR7V6sM6fUWucrU+HNxRQQXhuB8ifSjfXQ2mQMkeo
45M5XGthGgSZ/znVZO3jk23DooymlDy4iQfUEmQXwxHslbAZolHlmNVyr5wdbsC0P+NHVH8aN5oU
+KRYFI6sFywdkTDZI1bHfqMSWBiqExXPcRTThZzaJTZAsnQBGjHSVypO8U56jmYxCE0SDRxrwAdl
sQBrHIZLpZhL9kJUD3064CWwLm9iqgth9tJxDxAonNXsU8ALBh8R+hCd5sLqJ7JGFJYf3fntjIP1
IHrFu4TL7HD5S9Qcqvst9iwJ3WkF2156H+xpnNhb69/XzE/FUSSV/nt2rxdNrir6qOmT/TzU1lpe
BBiXKXh7FCxaTV9vR8dGXAapJ5s7b4z8Q+Lzz8hXSyip4ixM1YzcvcIerMQxt6Q5ZEg96SxkaMPG
BM6aK+U9yhTmKZ2UHUUmzvb/D5ejH7KKf57l6u6Ku17pMAP6BC5wd3WKzPLOzQL5rmFkeWbxIRt+
uD1/n4KfNtHXuR+wyb6k+VHTjcYqaupzo9lL6SGEAto9p745+T91YEAIwqFPWhSTU1yFlkWU6ISX
fGduULqluIYkDxcRLYpQDMhtTKD5++v91Bjwz5hXeUMZdeUpGRzBwHRsIVQvI+qQFGd4GzIWrVAO
Y41xk1gNDutcj6Czkh0wkhHqfik7hSSDeo9aGf/6+8PJsb+dKnDo8ISjAx+m679zn6bnWBnGHGBA
VYWSOoCfSoad+i2i4P8yCf8z0FXCfDGrrLNqTmUA4aYZUBx8yJQXSaenNXhitScEfYs4sMp90LSs
+rIT+ql97Qvs5aigS1oxarZ9NIDbM73ZI/EpMvC/z8M3UQD1PGgza0SeeZEQ7PnpoB42VXFeNHCu
KTJnh9kpmaT1cdmdR14ICQXvecENyzekeEwGbGbqPIoHc/jnXXq5k5AuJWPZJmHUkA+IBQfVPdr3
QmNp1x9tk05OquI1zQmq9nk6qsugHA4XNCOBtvwfvvFAGriAoSEwc3XCaGVYWHAiQX90jNRXgGOX
wVpDsPv3YX66d0kO/3uYq8OjGOeZdurZxtQ/JKBEcMe8UA6nxEtF9ffBPjPcbx+MNqohAQ9p4jW/
8WQd2CmlPDS4ahT97+VoPLCh43E7jU1dtOd0NYBC15tjdJJDlM161zrUXkV5tx5Zd3i8Sh6BXnZB
f+T+K6fhoLMVQrujKYoGZT9sNvNl3f7pCHuHhaiU9zbRbH1f2KlZEZIPRHqBt3eGQXA8Os3A8M57
YHyKK6dqjN+A7hRq5pVJ6J7GAJRclHvQNop/+b4WOt3MFy1yi7N3NMJpM8y8ZtSLm8naT51XfHWi
oSFN8tTIrj5KkyhUglXw2pPayYVMY4QOuZPLvrn4VJ/jIz1I5Q284JPT/O3jGByzOiRDk0aaf0+V
5hQ1xujCPVIzCLMim0WkbJzVNzZqW05BtQL+qVbdyzoK1MwIZwy6CCSQdzkYW/K0FDHdtu3cahDA
p9PPMZ0gi09+pK7PdLOcSLAD1TZRZ6ZXF7cU/n5czIhnqhwFUBmuRULQ0C7Dk8K8sVBwMEUrK9mr
sl9DiaY3D+FPm5rv8/U/o13t0KbjzG3laFKKJA2RGf80qrXSWOqd08N8agKzjCfH7g3mBBEnMIRv
KXRojrMHKcoCL0bI4s+xTG21UKayK0Kyy+E438Ye5dP89rRXa6ofmFF5kdWGsgKYFcrRw4i7fkT8
lEiU52NN3b64fwyTTDo6TcnbQNPp3yWFp4k2zqCRzD+Rg+Z1XM3iMBVHtEBo1tVpDWI1q/lLl5pO
VGKK7qd0NFPt/f3c+XFdwCY2LFlpRbf/38dQ6NA4NQXAW169hSYKiZLwOZwN2snNeurPe/fLWFdX
ZkmbeXvpeWVQe6WenkB1Dw+EKiC8lC3ktr1JHPkxFPufIT8f6UsoVqR9dAothsyMD4TvQdtpzlXi
Nav+93n8qe/FQILnvybyuraTjzNKFcfDXqoLyiwe1080YzX9ItToXXYeScdayliUSVGpoUlbbn+i
XlCb35/k1itfLSzsYA3iH16ZbjaCT5Vp5doiWZQh2O9D/VQ1MLAzGI1xXYWec51l1D3w8Sk34rkC
qw3RB22lI1F/l67p6o5CMTTdM1Iq9IZZm99H/mnZ4qiGeaPJLUAt9t9lS1t7XqnHSzxPTj1xVefk
8FnxyEbfJsP55vfBfuLdwy83BoaUnRhyPf87WhdeohhghUiAM/M/bNM2dCCcycawYbqBnQgeV0dr
HdioqR5uanv99E2/PIB5BQFk52NHSzxIPWzMODHc7PwG/4jEyUlN/8bL/pQzSWMdWeUeSqn6f1+W
LXMxD0ciaNjJtDDRP8vrLUe9Rzpx80wwf/qQX0e7On/gvPYqQd5+PsBLvcOScpw9GUedtl60oYiE
ugEuxsYkaXZ5vXcGWbo4HI17xRxT23xWSmWKwI+vAAXpZPGy87ttL85e8yR7HeYOPav18WOAicQQ
RQFKS8DSIfBgDxuTpmkNFoEem/7l1NvSOVv6QZdsW6zE94gFrHtUeCxFQ3RmPDH6xFkrB4yj6Y7c
lxbyWblTZTVA+GBhVWzmNFDBp5MP0JXgsr+Vcfx4fH6dqqtVGB2KNmz28AFkMzbK99rJP48GDhcU
twIgVa7sbuob3Pg81xu8KftGaXPG7OMNlZKocel5kDAh9YlbDeefIsNf7mG62jEwB3fSIQGjcHC9
qUdZHGrGpTF2hbPwFiex2yTvI2e38B5ma8tpxMMpcBYLb6LXrmL780zMH3t//rx076fbTgQfmiKO
9jn4e8ME47rf/NtzyTral0tkbynduDlVxm7mWOIyp5Ul8MbeYBaJzdherZ6PS9dFdmW13TYimBU3
SmOfPKvfpuUq+CzMssrSQc3wi8Uitu+8Sbzd1GL1x7Xtezu5O/ofs4ffD4GbY8o0+8sr8901Ldvz
KRhzv/QM++7gbETCrM+jlVsKm1dd/x3cuE+uNUO/zfTV2ZOM485QTgxberOFaj/dac6dOTs6p0W8
jbcT4f9Zzd3ng2j9+yqxP/be+mjf/Nzy7vhtvq+OpP1BPx9zk8/98PRUTF5ie+zx9v5FzAux1J3l
KNgG9q01Jif026CSa2fKXn3zmsWbnIpRm+WZXGOpeBkLw969TSa+v3Iz4RbCnd5P1x+zG6N+0uiu
RpXIkXTkxgRZvS5M4iSq4ESYGruL58xS0dkLTxOTTWKvur+bTS+8gfc2nt291DxU/ecBys9uQeeX
8BbJLJ/uvM0lgIlru/OcR91skvXEcuNHdfKoree9PQ+Dldik95NVSXK01lEsEa57Wtk2LvXbw/pD
cdbs6nHmPZwK/zQzTducYBr3+vf31fzplPPtNQ3acnnPET3Q119U7ceVEkXGDtEvMVPtl/NSt1vn
7mUHdYp/3ofzi0hzMXgRy/nyYgeomzuhy6GTz5pbzPXreqNc5ADeY25XqCt0el7t50bX8+yco9rv
eHeG7e32LgpHi1YYE19Uk/vtmm6C4fLGp75Oyb6NerWjtXZwGJYxoyrBzBLwd52XCc4arsk/q8dk
4i6D7XqNOJA7uhE+/XSuS7UL/FA0HUXM6zakZKRHRlXqg91TLrJJzjfwnLsJnEPXMJbvw+fER2+i
FandXoQYOX4Y/Fn5Ll9hOur+0OU5OdiFU3p/g4CDp7A/UC6wqUcFv6+Sn848pDk0lDII4xEuvjrm
h1kBHzdpBrsHUyxOmN4SVJgexjLe3YTdf3bm1ngZL1s0R7xp8GE5N1KxgRzgepniPydLLwBAo2vp
zKM5TOpDHQ12LFI+z8vdxMvvJ2/txPM2lr1XRDRv14/ce8vXYFs9skTtVhGmQ8nw1o65yk7lapGM
BYwnLEAP85qPEZothOBTqe/0hdwzKFOKXODHYL8cd0/R8s7ruf1S28+COSr7COQ+0+XeOdX8PF8u
p8Ob5+NnW+nV3EgpGugqqC1BR77KaowYrkxaF/pu/1HQG4MBhhPvDruxQB3CvjvZO25EHzsxt5+e
nnQkYYRih45qONYSdsNArNKLsxJ2LLYZ8syiVwKp0+wcbfMvQeGNzfbTgcPTSriI5UTF/ipe3+t6
ranlSSeSeXIWiri7ozDY2KPc24S79+r58fSUNLNV43XeczVfToNTQGU3Fl3tHBSB5Nct+Gcgg8Or
+aNXV4ODAv7DuXM1f22Lh0sc6uouje1UPEVD8fKi7dDs8V6KyeLtbIvNJPT+PO73ROEOp2Flz58r
XXAaxqKwt5G3Hv/9W3r6rf7PT++pf56Mfkt4pRrpMfZU/J4n/xJq9FEfq5j2aLvOb+yL97RYvO12
m81l5u9tMVe9pWsfRGCv187v+/06YzctqdtKiZP0kS5MoOp/BzZHCANHh14jxnFeWES5LwMcW17v
6xvx1LUr4rexrm6gaHiMO/y7tV01fVq83O1RhHi3bM0X82lkB8H6ZtB4hWl9G/AqWRif8irrewZU
ggdLWMJDSsCWN7s/991kNb23gxvz+f34kvNJyghCqkFTuYaSir46VaOIIaXMkv1E/GbYi7vT+mxv
wkbskukktwWHu+s+Q3A6iOV4esD1PQiqYH1jA5KbX6930nRUq8Zc+vBW+O2/H1cPq/24yXt1N+NZ
sD4YnCZwPUFgykkFYwpF5sX4T3FxOzf8GJDTOUNqIgKlZKRK2uBka3yhCrkkdB9seh0mk3RoQwkR
oUMduXe6w4wWOq8crQECDoSHkKJ6dBttfhl50LS3h63eTPYkncNVbscK/4FgI6FHlSsXpV3H0twW
WXy7vAhoLHj3vY8NfwiXJocC4wxXFA0vg4mR2cMD2c6gQuhgolkUxO3UPqDcG9pjN+6dcLJXgv6C
54+XQfZQ8JOSLBJWcndx3tU64CfDnSJVDN/x4UyYi8A82CoxNHo/7bye9cdFPQj4uZ3yV6c38NmQ
VBF3OBniJlx7ub2ZlHlQqEjiTgcH/tRmWAcJJbx+s8fz7TzbpLZRB8qSVG0yjKZaNjmmPPazevDb
wsXMsaY/iB407ovYece3a7dL72kpCp3RKnbC58lebKKGxVG95/blzDSPJuAAoXxUZRklLn81csNV
odnhQWz2YjIu3B2z2cFsrh/bExi2aANIWaEzVIJ3/q7mnnL7gOnzbLN3zYwfh3BSaE92k1L+/DN/
JjwsNVVEieBV9iIeib2LBaWk0u15Z+2xDSa7hG/uHrf93uMXEWeshSq32zei2YBWg2gKk+3FfCsB
u/DwcdpH1sE7rdAsmF5U7zQM8eDj3jm/KwU/J0Lteg7XyZ4M8uC0yO0d+2LQO/kIdVHMxYgBTzYL
SZuluX0qPF5Ao7FSJFMp+egUDINkond6p8MT2igtQLFoaUij98Du6IBInNiLxEB9k3PE0578/H6H
MVdEgNmwCE/8b3lyP5dqnjhHp2IeckN4u139GDuT9D7bQiGH+Mns9UzILlxNdl7NNPEN0e5C9IgB
0oWcfOZG5zpLOh9hXkvObT1DmKVQZs1hdq6DpnarBlVSu6dUEoLswl6zjcRTT85qvJiPRPlaCNUZ
XVzz/p5ec6jrBhdNdXJZafJf+0WMrhOKp3RZOXRemtU8FJprwUaEBxntnWQ8yXeRrc6bv7mTb3Xx
6rr7SSbMaSEO4nBYvFaTrv7PGMjQr/r36IlXsc9/1bn1EEwzW8ZwyiR27ftRCDFeJGfnVYs8u3Oe
LT9eKuvnqaskDkf08lwL+/V+G8XisLYHqH8F/ChNxIIi9msWebDrgeeTSmBKNAoGxexV8REY3W7T
7XYYLN3n0TYTjfP8ut3mI4ERSyfqxPnQe0c/27w+Ge3IO58d+P/F0NN1AY2tqREPQsFbvPK2fmtX
zz6Esxk7WpiP3nvh+u5I1K+IuJZieWyd5YCbsts7tjU1Ip84dcopm2hbNRYX+gPtNkLW0zbeCKHH
NHA4Gc3KIl7n272z1WfZNIZeZ9ecShnz13LzI0UKtWUo7ssXfoTpxFPcySk5iiR0BqzORuxpX07c
wr68J5k4+kRW8MQN8QGu/a6+0a0RwI/Lvf22C9DU8z+UCUBNdo+VR+zF90c/7nzogMHeCXJlxl/y
YxFuwHHixO0VKiBeJT7Ux0b8pWs5RNjENlcNf54Eja9nbGYJC9oZVDgEBqSR0XA6wpMPrg2yNPcD
9aMr7VS9P0FDLGfn4NzOoSKmoi/vrIFz4QelRM8VdImTT0uvSCx+WZ/farCNw3sDi8c+v+WQkHxm
zDyAQEFoPNo8xV8I2wJl7EZEdx8lx1Mm7HXQiPPs71j+OVoNoMz3SPs5VRAWLn/0g1eCBjFYRvIp
xn+tA1lMn80ZezwxnxuxRajdJvY43luTcBM5zEJdB5Gc5aNdISYTbUseKhqJNGP1RB5fkC/3ceRQ
Gk71g3067NbWQfw9IYteB9pzaGvjj1GyyIdTVXNVepFVe6/Z9cE3gEkNHtNyAHTLRlTCHDh1Zo/s
9u7yxxQaG04TebFVwskxvrf2iEY8GodtekAAMjg2iG6mzkNn0Hao+MngpYMkexf2r5Tg6d3v0tkg
nZ/gNQ7nIeKj2vZgJ/VepIafaG4lYmXyeyT36UN+FUISwEkqO8VzUrir4DY8tfkIqm6/m5nb1itK
XEvtqmDEs9d744GtecVk9DHwLheXQA8NP7ppX4pRoNuQeO16tReD2c5Lfb+YVZ6Y482cOoU4z7vY
Oc3jV+WltuPGecRWbyyew4FdZr4bmx6cptg9nQPtIxPTI7wWsdweXJSjqbSTpzasfdYKe6GZkWh0
HL7e7y/+UwhLrAWpHEgB4ZKBjAK/xM6agbjHwex7Qi7N0ZFmFrFdbnerXHcOy8a7uAM7CNEdXP0+
7ufP/TbhX8a9mnCrUgbnPFb7neFXD/0Oi4lAd4fTyu2fWoDzV80zvYwJpdXGBleJJqYfiuJl4J4n
Y8uJg/GDOhtPus3vj4UsBu/77bmYCjqCDBRLr603dMUantVB2e8elIBUQvLlBT6w7l0yTRInj2zo
UaKf4CJq906vA+TeXVbI/7cXu3g2HiItOIlh5heh4P/fC+UisLN0TA/p9CUVgXZ+d5re0Tm0U5bv
Ddvd80nGl6Xdv8fCAJnMuX6SyTyPOZiVUjxTnRD34/0Uk4apuw9FOplfOldZZCJaPVvT12ntb49s
6r+KM37+iKfHxTabsqmD+/vX02Q5Hc2aSb3W2e6awS+cNMgL2jCujVRYuxtJynecG6xPyqr+1+xd
5QxK3udtfjz3O+dJ/YAvUuxax3sz3AkIGX67zrxx2AD9h7vMHZkWZot1dXNNfweq/n0K4yp31uLO
iobnk1zTT7Ny/vL2RmyzA2nfuPNk51J04+ot7HUVVOIGAqNLEOyX9fNpW/BlP1UKqj06xaDdkyme
NG/By+9FRVy28cdkTuf585RW7PUHx/LfG5DLzbGv9lSH7a01aot+NxCLzi7nqj2alrv4+e4tX08k
+pTWYnlaZRusp4ItE3Arf/uG+VxNvEypvrw8nd5owo95ecDexchfjD5ejPtdHwhf+LWLz6qw7++D
JthuD2LKWli+qsK+BYJd11pl4soixOV7gJfPCLGtf59Cs8gjNYTImYbe4xtA7yeZCb1M9K5OyHJj
2n/KWqlbk7gi+QRic521KkDxnVEee0oOQ1//QG1/euLMCEOXWped+4k/2Kir6kC5UGhL9N4Xwz/m
NA4KYiFinUX2Hm2PtjI7Lppg5P5+oF3zjj4n4+vDXe3INLxo9QEdrB1muNv2KYNoNUIc5j7d1KvE
xV334hjANtVTpvkh4cQHZwx0fWVkVyRdD1NYvsqcs+IUwIfe3Xi4H1LsrzN3za1QmgrrlkPS7xo7
XB92dJ2W88tE2x29+E6mbNOzHT6QD9uYW87VyGntV2RUMUF4boKa/14JPcjcOFB8ivY3MOcfb0b4
8lJFAe8O65oXSx3RNHRF73bjbQWq9IIUnkNKszCc0s0nlo9YD2HPzRtIrs7rA+TrsPKA+bKHhqWm
xXTrd7t4rvu6a3qa895Ox/afRyKS1eHGW17bqPxnfQyRJoA+j1rIp3TNl+FGBiohWZ/1uwpQD9H7
4/yhHYjZE9q1gpxickcO1wrfWL3n/v4ldN6zwKeAt1SmyWrZ7EZPz/f32yC0b9wkn/5w36bhy3Nd
bWJjmFySuGYTJ8LJBQ7EC4SE2MznV/B0K/C4hEXsvSf2n4H/+Gz8cf3VJnoB9BPCfX7dP08TRz+5
Ww6b9S35Uubmp2/E4cKehz/4rdfw3PY96kF7osV96iK27OohkIwj5d52l2Kh+yqHf4bjt73HW7DD
exaweRYjbEREScIQvq/PwYP6gmOMP6M0lou7Goj+5DPVNdnZ7khqvQP0RZd4cTc5OpP3aLGR4NGd
99JLIJ2fErmdnU30KTcswYV4MwNQkImEa4rZKuucP6ux/b7Jbc+7e7H+PJ3c2Xgevj5UIojf/46d
sWkTtl/EYXEkajedwnmovafuY3HnZVv5k1aWu5one7HygazeC/S8uER9xd6QPE5AYjbRdGdtdPIJ
PsVe3LEfN3eAhPzXTXK/2aWBl7yAWW02VmmHf/mLLc/m3YUPpK6Axz2oTTKljVGEk9RehQNn6FgQ
CkVCjgq0pNjkTUC4BETh3RLAD0e/fSEKkHfXnLqPkFMnm6Ez8Xcx0Mru7c7aE8K+7IV1EcA1gDLv
79nbhYrvflJPH8tOPPorWLFiXtuG6KeZqPK7TFo7ic7z55inl+7hAeUqW1vmIVXJcB4nT/sLqYBf
26cnrN+0WFSetq6cvS4GmCrDxvIa7yz/9bHyRqdJ8ycD/BAIR+Mk4LXTR3Xk02pPJfM/aEUc3GOp
5uLxhfb1xb7fHqbkfAhX25m/Hi0NgKUgvSzRKQzdEmNpBeb3vB0gTkeoEo288U5XbX2ZztoV3bbY
iBzEw2DgoAz8d5ZUnrrJxhtJDxfq2hRt5f41qAMcwxt1rk+20rfNOaa2g5qVLENeBRrl8JL0Z03r
dgZL+Kn38JUXL4X3hoqVD7rjZ3tP2ci96Q8WvnCXwG6UeE7zOfUvW72rHNcFAZnCAPioBLJl1cJY
9isePL91/UkE/rcnlTv5y/HWVl1U4zfU7eiZpWhBPNDPX8gkW+dlZ74BQuEAxlIGzFwVgaAwFu/t
5+W2X2TrhiRMBOs1N6H4/d77MUzWv8zf1eFmHUYY2nbMX+c/LF4WXjK7+3+Enddy40jTtK+IEaAB
CZw2PEAS9EYnCFIS4T0dePXfg/lP9p/YeDdmd0aGEoFGd3V1VmYW0AMIpDOigjs3KFnIWs7+Yqug
BP9FT5j8W44KI0oiVempo39beT/kVsHL4dXtksBtoRefqpMM5pSKzo12+bJeQglibm1jWcjeYx8b
yTYotPQ32Y5BAlMrmIMyh4vomt2QKYY56McOo7bbHyhpGclicmzAvH3M3M5jWSOF+N/j9zeP6c+m
9c8b+KvuEk4CdfjJ390uPOTLt1Pt2nVmpj9Eh6T9j/eCoNdXVv6eQ/98t78qL2V5/6RNO+3IJyMH
8FPkMx2/jZd+Z0cGQV+Wh7ywphbpS9uYgEOmTGcGQjTw+Fh7Aqk5k8SmYY2yONQZgXZGHDM4VI/5
U+I89ITxo9TeYTD3EovWCBJrYq06vSQY4CZMURXqN9Cv2x98c3plXqy3L28d7Q/yz9B5+2XuwaxQ
KLF+1UtVPA7x8jThIjTvfu4hJsz+tNku0LzWPWSU57jsGmELGxd4VWtKWqe1NzjpVNYHeMSI7jaj
YAs0rheOpEW0RxGPjd8M9OvH8aGWgBJM3EW9/PJfG4j++FF4962vXOhrOxAS6kl3hMaWhio6NBTC
qxHM9Kc+AtuhD18/eIv6YJIhkyfHnXatN73bMISVgEZsQtLCzSlYnDhCfMyvL5qnjrSvVLKr+fA0
o/4ynZhP/fngHk5N4OZCcjE+AeQamIv4w5U2HD6YcqfDg+dx6zTFmiYOynQG5ENfCS0HTdFCibTg
2bqNPmKS86wqVdRGTN1eBmfRRrhHmB/eLrzQMK7OrToH4ant4r1UC55aHJkSPqWFKSFZZgUwVvdv
kljgdyNyUhEHhmqnMwGLF+8NMynNFx0uTJoMGw8yfQ8mzNs/YHtKemDMVhnPJ5QI27Jk8sX3wJJR
mto/s7GAB+vkxzVY3er93NVXxcivP7cJz62H2fvnOhYHdgPuSd7ywCv9R2+Pa9DYyN0G3hbY9GbT
80iotrd43Erh6bq2VTzgbXEpNo1w15yIogUAW187xotZ/CA+OmdswQaZNti/mViRpRh/rpaOPC+t
jmDUa2OMJNFQrhRpx8ig82g3arc68IiG+un9J0k56AvobiXziEd1+USZjnaLhRCq4L1zGiuMIVYK
xX1iNtWjLBpKp47hbfS7/ub/TptaSFC+aWJo3PWPeUW6zaumlHnpHMNLhuZHH3sxX6M5m1PMmV6X
WtE7I13ir8UUfM9DlN3ucB5VvGjwzeUbFfW7EjGmHj1p38L9vIx8+TJmp5dxn4+Z2jdSrJoiAX4q
Bk5dJRGRspmTOS/jdUDkdI/oV6ZVMi0bBH4w5ccoLxMW/OUZGeiBZRVVr1bsnrig6tlTJAGdWfRw
Ey7v5mjRGkNTwXNNzPzpIrxN1sGicO7zcglc0h4C5veaLFGNRH1T/ceFgUS4PBxrL3qlzOMlAoP+
23bpTZdDZ+gHC9Xnh7iqTyym6MDYaT9mRgZFQCAEfOycaDDItLGJTj6lvbeQ7bfD+jQOtL0aOOrq
QZzaFiciUd4Z1WjO2gL5jBq9mhh0YZrmBj1ScZZhKEaNmKxjTPT7NYHmh14VKhycrs9zlaneytiC
afFhyLJvzKTpR3jU9YPNnEgUxBrmbAgmpg2oe7y9an5v9Ib/uFSyGfTrjFwpJlO9LpbwwbNhDyIH
+8YM9qnsxcSPM106ykRrxuLRzAvWTWqO6JnB8y/cTtJeaH47lHHImo3JyK4SIxlQfiA9qku96d32
kLH2oP1nYI02vFSh8lFoMIRVXU911CNjIzURa5wHlCp+KHubI17hAP6u6b9+qC9TvAWoPDqT3+vL
eLitfSu+Cmumh9fOqm1cb+LjTB84FIKNJ4aLu5f//qUJysNP7Bdp4GCfO8GpWbbzF2et5d2d6B+3
dKolKJ2V++B32njbeqE5spuZxkZAGSswMP1xZn6lg5ILXHyWUzdYI5EyGnMMoQKdx1MM/Oz08Z8m
a4LCpPgcuTxGlLlS314u+hkrWbADmbQMRG8kEpTLk2P1q67WCr+G5tJGspAoVfulKenZcjKiVBZ5
7tAoTbuyWi+yaiNYvH3FCGgjMI+vxJ+XVh4e7sDm6DN8iLwx05cOcn9WNi8Pv6K4JtFVTPwC9DjQ
Yz3XR2a0KfUbzs/mYFsfZt80RFy8XGZDzHL7Dq/vvvojiZGJqwqE2JFoC3HXaqdYkgzjTCYG5+ky
vVZ3fbhKqHJUejTP5vll5o9P7eXp3P3cfXujgSj3tcU830Vass108nYVvfdq6rJMJRwkYsFPWlgS
TPMeT5A2w+19wOL8rN6V6NbpTfZZapGROfdMQ3GhDfXepk5jKbiqL/vKXlmA9Wi1ixyL8RtACaRS
29fW6XJHKTdfP/3Qa+lB/tDiqXmfV6O+lvDsN1gSeQxNyHWjxUxv2GLHZug95+WBVIGNR4FUg10b
Br9w1B57xvT+TaQNb9RG2LuUSvsMUYgaTWjMIgx97dFXc3p/s8hCyXl1BqkHe1YUc24mJkXaaEFv
01b1cvb0BSvs7dNC5nnX8yFbCd30poDPP2prPWVIBuL5EM/v2fzzQ+Gr+Fa0cSLy6/MczePOKOb0
ATRbd7wCgAk0qkSDn/zKEM4qEX/0yXLUH9KH3xDnM2e8VZmJazqoUSaKQRux1he4sG+jdWYsP1pl
KNtkOXpoQxolrj4HZYTlmJh4zb6Y9OfSe2limx6DGvOIfIlx0dSzsqy9h3DVdbhqLlM4GPb0KHl4
LEXuXVMt2olES9kNz/QSsR7U6xpSBRUEHkm+EV5winFakX99dOIhz5TSunLXKeQki75dkddpPqXw
8iv1xqZ8IgHq70OxYhsM18gaC75B+lsdp2fMSfSp9dDk3TMRyib0J1QnjIGZ3kj0BtvKCe2p9gi1
l6xTyx8faV4kBtsn7USZ6QfE/jg8TI3hmYlj01Lzz6RIO58jfXohykYjffw9e4gEjsfPS9DasgQq
30f71zVmfU7MMqfEK5SH9prXq7EW+Jjs3PHCMaUYdkzM01c06TvwS8q/fnSRvx46DnCX91Nvf/LA
Uq2p354K+2HKFg7NLrpMiye0B1Kjshz65VDLsKNcyk97MjRizt/L8SpaKORVVGoX8suWjtRpp2N7
tuLRFy8xPJelTupA/Gu+y6bneHnY2vI6qdWyqUbeApcHvsWsD77VN6YfOkpLY0Y2nDhDM2a84q+h
HdvqKbZJINcfldwrPqBmJeGiwIgmg1zkIT4/H//e2Owwkls50kE63Efs1GwhPK3/N+GJJcpXfMNM
YbyDF2FlRr6ampV2aHR6hvY/OP1qP041l7/T5X7gjkxMUcpYFId0hwxIV+z30KmwbX2KcWveMf2A
AjCX5tWlbYAgg1BvYxGoAtFqQDX4ezofL5WfeM/0SAqR/yoORFzJxwzkFGwHMq4i+vT71RBVJb02
c/9jPE4P/RZZpX0jvpt5D0g4b/vuteZkO5RBIAZGtIVmMhOBRRxyxnPZS/zpuTiOHIrwRtJLxEWy
LDJ005+bTEOueXWTF9KqsDMPae7ImfILkTHVLt4W3Pa9H85+JcC0Ab/EY/tlYh8zT0FX+CTfSagW
3cLIFoRse4CniwYXhBjFvtwhm6CcoLrjB7beYvxDVXu2+/gk2SmFfPYBnAZ/Svvjj31Ar3LW59TF
6QHl4wVNSBvMcfIJMUrQpOWrY6ckTYgTO77lN8KF/D3zy87Ib8U3X+eH1F1Kq9uaIrAY77r12M+c
aWrz3LJIb28Ezpq+JP5wFWEi5czmWSkk2t55A5OjZn6M7npxornlLNOma4Io8fv+p2Qf4GPDieb8
LjSUs3CyO2uwHU8ICxyBZ7i3DfWus4Pce3AVdMTMONVqi3Az+KYz2fTFoYWAv377gWSQ7dISfkmE
xNXckB0cpams6RwoTjRgNfsKf6hHvw9x6KzI6c9htKNdlxc6Wm4k7XGgCUZfmXEey8nhuZPnd9h8
3a96bNk0Huvn9j3SCsBAjJmnWnMNF+zu2ndoZR6NNYyJiB04QG5jvE6YaH7dRbintjBZwQSrQ1ui
DQNJDn1sxTTRB0/a3rfagJ57zVZ5ic/Eh3UzKU22KKjSfOX9hxIFRUgO9KLC7cYsF+leDsXnCt73
tFVgCUhRnPdT8cZG6KHzc50yrzEmabV3bMqxWZNAp/gemVjRd1OtTQ2MdLBneOIprZp4/4PINan2
wHbl6wEB4y6qVIP0VBvDoTa+FgpECK192QF3oBjvp4lVS/7Q61rUKZ5ffogpaWOleM6CKhDrCUhO
Vemfu1eRHiii2KZf92DXcK9Mz6FGlXZ8HB9pRP5KLXJerm94F68pucD4CozPPpRq6bvn1LFgy1IL
Vs8rNy899Bc0qbvWrlsOVCqpjtZxTMfQCen7uW3phSWyncxzXI6sZMQ/TMunWX2rc3UV7adLYJT7
6eVCZViES2X9eaARKEg7dpCsecjysrKH69BCgNWI7kQYed9ep+k2sJOjwpJN99CNFY5m1IC5By8Z
aWMITqmeQsdrtGYlUZk5Nbth60w7gaVeoyuE/XXkDExWTmQNnT4nGpihPnMmoICbxHodVYfw7NWQ
JIPNeFXa2Zzo2dKNxSev50N+RTUP1o3TPOlbB32QhDd7at0y09+e8jPeNHblTRyqV7Ix/KpwCa1w
NrRHP3WidyuUXIfR9zsib2HIxNAlchaX6ak5EJ3ebsN6jeGOUdSebIvbm9aAfjgS0omoOCOhcYa3
qQonTahro56/2JFAUkGdIRBdptt8HmyrC6Fqo8yV3Yu8NoEKaqr72IkGhsqJnhQH2NdtLpds89Hy
eQS8UGm0x+SEU+CmI7Lj3YNBCGMsRbku3uvHzKo6EQzFR0sJ0y0p56Y4fiSNDZFiNMTSnmuwjZ2E
/gSQ8M45xKHdcNMNBS3QZ1o4H1LMLOd0vvS5tTcdqsXHeq+n88d5vMQG4/tx+lhjgGsY/+brnBw7
eDE/BVrwREiBPSpMTBWGjffnY23wEcHLepF5zXpCZTI0ssKu+JsZK/c4eFPqk9UQVh6WHxAG8MxC
vEangk7PIWDR7hGeSaLz90DC+NV6BlrEnttqVPaaYwZKkAt1mVBJo+wfivC3uU75jqeWbjCfbcZA
oFeWu8wMW0DenAxEMMZIjDxTEAc4W9BMnDbhi6l2t+XYh7EX/7JXHWMKQs5UJ9ce9G8QTgSZL0RR
GlTCo7wf8z2h43nlmwSM53FWOEFi/Sqr4Pwmh+bd9oPl/dpzVwHW4Uycld5NUHQDrGbFs9S5Culp
fALtN5iTc/1IwFiVYJx4BTcL4zWg1mK8Eu5ldP4UdleaXOjoTKySYMDDH+Vgx7AR6d8W4S72q6H2
SpZ0ubxfg59xqc/gIsKHYLQ+OFOI6duSaP9COjsTBeMFBWzWJ4jEUYkO5Q/9o5js8WrghYSMu879
RvkpXOcaP0CIvQ9pONQHLnWjzkRZi/uR6Mo3oMFG9KqEiQmnozIijGveGsTeemQSfHriKHTRp5n4
/YeEKygmIbsP5witrMyswCZD1Hvia1sLVKe01sloeU1AJVhe24mA6Elo5kVkrwRNIi8v7P9T+g/C
yizYyRcl3EzonmOqlrzvRPCD7W+d6oTrrMLsDE0gEZ3+ofX+c6SP++yjEykfndX+EnrfkiB2/rap
RShtKr0N6cbOFiWlS8Jrgb0AMSuFDWbyAX3de3boltvkXfrQnxrEdKI1NyFf+6sA2YxoOKqppU3k
Zz/gxrl8vn6vjbfHzfQXxcpih0AAny6L0mmZeN3LDr/q3ww+Ge7kTv7uf0O0LX8ZmPQXtEPLLaZs
w+MESkyMSE/dbhF6j40yERPeQDWH18iPv2LFeHpMRoGBhfHZTFdPLzOlBY6UrZnalRm77R6+7CDQ
SwZ236Z6vgZ+WrztD8Xmqn/6sfsbuk9FjI8YzHFPKKrZlProHX+xo7HH8hyh5kZbVgFrT0WNyqRk
ajbH93HSM6WZHVwqJigXeK7ZtVvJrRDSmK1IFLfU6U6Br/iPebLBZSs+B4GQ9zWR6+vhy7Gdv82B
q9i5Kb/Fa/v8yilHHzPYl63WHaVAz/bxQHuQTF1DP1u0PM9aDFZTCm6bTFNXvAwu0ALe5r4/Q+kt
83KbcgAohEqfJx3nz2JBJ6QjnnTJ7wDTbm3Gye9xzBYzZzzAQEY8jryIvi/qS+N3Q9g8lgVUcWae
kBoLXme6haM68ib0pudQ7PPd6GtyjIyRV62rRelP6Jd8lOgRhP05kxSm8jZzI5fK/vSY+7kveW+4
55sK008cF80po7ueIOsKlhxZ9K3kcUAZsmFa2R58A6vSVE++YiCDSHxCrd6qkJp97Iar3xFMrLcA
BuEEw2VgBsy7RV8VacB6dGxCZ7CCilp9Ta4D0NJgWVi1ItIBanDx+JnY8YBQp5VbmJZwS9fPyJbs
8IRF9lXymq9iHbnSsfOU5YAqgbJ4aBjj0HbNfu6nV/mtTa+0/fh5rGiQPDYukzlJl18sh5dkI3NY
MRMDdu2y3MG5A2+BpQIxqrzeOEDqaioq42m8Mw4KE7AIXd4UV5/jDonM3a5lrdV5Ylqz7FMfCWZ1
DJg93Ebzt8nSXw8BoGVeeBfnyHshsjQIUmZ3Yr1p3DJzxY+WtLyBWO48iJoJRfVqG6+JiyxIjBGp
/TI7D28YzZlRU6/knMtHka3Y98PT4NGz4CKf/UIPv97iO5gH+uZJBbQ6TKmr7it80sT2gm2X14uC
YOK45YK3Kfz6a1dqdASweTeXai2E0426GSxh0m6i83Ber5+rz1y6NKvcGM8nxofC4scbaH0aTINE
WNkPs0Y7FpiKTs7q0n2XSsT4mP+SqsoMhY3awIahT77Jqpwm1nQ1RS5yJPKzNZFFsiTz3+lqdFZb
bpNkO1y8PVLhwEmu8XxEMwLx8aarcN/Yb/fujhyKhdWV9Rqc5Y1sZIdaL4DCV6ElORPnzvvjdWmA
vgWrvvOR0a2klTIPrXDPfWkczB0ySYN3pdf79Odxnu2n/sOcRmQcgXga5C3Ulk9T/XPleTQeMTrQ
Q2u0Iwey2fhkQ92/sUIDwphnXnsa/Laq6DjPnsKduiA3W8bWxMlu5C2DfWsWx/em1iWTmeMkh89a
LvTBAd0F5Tvp/O63/TLRk2t2HJ35HJ/UX3mjOClnjLJXvT3hlSdW7OaLz5XOgVCIvZFDolDZo7Oy
e7uVx41IzhshA55S8BUqgLbku7VyS92wZ01+E7Nb9J+Ge7KQ55EQvUX9wWO2H1+19hTkNGZgzcyc
eN94Mw3U5m4l4neib+Buz9/b1A3XzbXyUitez67xl09Cv/947JkP60EHCXh1Q8iVnJMI4ZkZr9F6
uPyo/gSelRZDkO4RO6KbwUWfj8339rmSTQD+2YkjZaSFl6k7tT5maONa850vH7Sz1kDPaEev57Th
unx2+UYCmNzFm3rZXu67iTsQzfbtvA4TymemdOHtPTozzxUrABIqfNA2l5nqxZ7ilpuRkbqqiaXe
ntyLI1m27Q8a7HsoUoKnQa1cRhCBWiTzMY4odbInxjk417/lgsEdUOQhq/ICpz/60D2MgxTyoGvC
YQ01zBuRCweY/jFxwuk/WXIa13g77X3kPJau4/V0wtLIv9jBOkQhiIBU8zERuSuzO1GZWTEyxdn0
601ovy4hO9QptZ8/kwMUG3Nm1yCc41O6fM5T+w5mXAmcYGj2vog9Wh1gdWmOKYYuPshNZMZQAQzl
pMVSHXr9E208pEF8J/YaZ+KCWeqP/d1//UKc16fU9pjHELtYeOtuP9lPDm9aJ0Dr2bGK76so1jFS
AhygldlpbHbL3Hgcnk73xdCtmNpeCUtkpr1AiuNd+vO5KCdZ0TpzbH2WjVddE7RBc8nncNBROwFh
AzRw76AZKhGLAHG3R07I/lrYfa7emZ8lADEAUD6XF9HxThULnWXJ8HiDXu5CRrKXl7LxdB/6zK05
IUz8lz6BwK0uVKvckan2KIKQZTFYJ8upDzlk4g9+H9/gcpOhaHKDXtaW4tB2iaieLWuTBDUkzr+I
ZaSK1sPngCfCn6oVGWKjXbV87AD5Bm4F44M9IZ5ooxG1IHNYWqNYlzijgulRdjkppxF4VKQ/CbJ0
eZuZMnUGymi38Z/1NBU8cYuN8/DuRLFkw8lVO1+VK+qoF9Qtnwu4a+TxV3mmAbw9eYpyhZSlc5qv
4VuM5hm+fWQAqt5w1ZGRmyN9elJMOjmRfiT2wxnp9Vaxq2XkZctydV/mq/qcbVSrutyhm2Y4HmDc
eT8AQvojnasuMKAD4ytFteQo81V/lxR6OGkVZnl6nMsXMaY/gOifjbQlulcCJ7R5zrT6cNrCj3V1
14ovxZyeqDGYBCsBDKmPIMkIgP2nqc6TfetWp8Z8eGQn1sTq3IE3dDILhQkJyf4RkS7N3DHliRfy
Fbf06cvU7ej/+8E8bUrFS4vKHmR7BMCVmqpohYIDpQBzC07PwyxnpWqlcz+8AM1e+hOO+FNgOu4M
qHQDtEE2McDkHjrQq0v8uFUQGw1wbvWrsBVxZ4NRNZKnOUCcn7FXdj03lSqXKW+eNhtQtCVxxEBf
Hy8p4UCfyU3VRc3kFlauq+67z9kskPkBeOLLAfB+9iyMka4c75rspk5L0F+m5l1rLqNTtqw2RaUx
qTIjMx7zzun0io9Je+zP4uX8gT/Z3e3PgXlUOuEu3HEKbgy3vdJwp99BLpyaqFGBbVuyK51G/GEg
Ptr4hkVTdklhTrFPOeho1sq2pNJBKZOirF/Ox1boDF3GwcqWDE20lB7abD1mcMzKw8brp9YjOokK
Dmh3gmBq0ftQA3ugOCbmy5HNE3LCH14/9e/ue114D45+FDJ0+gh5rf4xqk22yVesOaZX+50dssu9
1gBs5SlKr2wZbWCEoKy6byK7X7WBLfVg+XBNS3csEXsUJgO++LidD1wRHaTt4zuwuZ3VU6MoeHgu
OO+uZG12yFyGYh54zUaavw8dKRprfw2WQLuVETB7sA3TL3o4EQfkdTlPLjCJ8NB/3lKwo2UcWipg
C2U8zEA6LaCeRID4lk73mZ7RmTLTigMQtNTSZk/7vHQiFvMlYZu81SCLIVbGektX1MxMPprUOM9b
c+BlHWSHkTDeMz3J9X5UKfc9NMVPlk2/2h96/4U59LQwtKqP3Z6yWz3UZ/uRPyUmGbxkypnBrJ3M
HmqPk+IrbV+2jHdFrUUY0pTgJPqLqArCzG+QmPM8mnilrkel+EDqQOVyGAK8RziWi/slvRvUJjD4
h8tBhxlfZpGR2lpDA5UZcQqovn8y9e656eZEHEmP6PZCVvQW4/0ERnTGqWagN/vYl8+Ay/I52aN8
yhZdX+g5Up2IOMVtJvgjQwRAeuiVnW4PvqQ+lX03GmyEiOSHlCp03i7DR9gvV+/DYD0yJyP4zK9d
uxpYipmblfsk/W77qwVr2ijmxB55Az01+2uhTj61GmvK5/rntwDIQ12RptqTQ87X87fa19fJRl6p
/eX1pTZ1Pt0EvRaOejh/hla0QTNER0NRO+Eq+B7p6blaMma8nzRXb/F5bEjzYhnuog3riWV3nnoS
wKpdaPfFwKm3lRscH1D1mWXP5YSchc3NSZ56pcH62L8NdZ14kh15gaccweEpVDV6bcPUYJp2BNoP
bRzn1IpYwpL35MDG+YWc2B+NjNGxYlmHK0mvXLB9issGzUg5kH9J17dFsfdYaZcJSgGz9pt9i2YU
yaKbrSfXkT1cdBQMRtrsl97V9p0ze6pNjgqYgk/4xNGahznlS3M+6w9Fs3NkVF8V/OykPzHQe8YL
4Xd8EA6LJ009tVTGcl3EldOXuIyJnUeiu/KQs4Vk94JAcn1GomZ47HxbKZBlOEDPI4IZENI3Pzq5
Jq6sfQ6UiDnR9JXBdDWad7mW2TWYmFssi4PKBByBE+digDx2NbzVI3E3VC3eKzqoIBJdaBHIY+3H
d5Y4RIXRd3OIfwLKxOREIO463PyeKsuebcYJB8L32JL37/1jAJfegpbF1NNHPpFuU1wABUEXyTwG
gTGWATkE9l+7IQ7ifCPTWPgsJ+V7SnlXRdA5vjEzh4fyZ1mJ58BINnQ/jugboJe7j1Z8tHN0Oc4y
fW7NtPY80GKXs8TGeq1mGpBAazDhN/T3FoE9P58NKE8/l8uw1twGQWivNNlWi2hdWMGGusfER0br
jFfUQnhzY40CB1hnf3ntuvkSB7ReluNuSR0RWkYhrFROx53oEMtYN0AAVPbZPoTDFGg/yr7nTU3X
1XfinKShdVKw+YiPhwpCA/ISTbXRZWY61m+rQ35dv7zHNd6y9zI9nxT+Buh8rQaEGhEXHEc7JrFI
dbSW5rbebm/BksXd2pmFAs6zo68bU5eJgTxe3JgVt1S3nxtcdvj3Fm7l1Wc12tTHWynzA9vKQmwZ
UnWmuB1QaEwmYt0rFO/QTRFJApyjRa32ks2tXW8j230vl+zubue4fOl1ZQnuOy82b5z0EwhbHr/x
jko4Eu5k3kgaQ1L6XGUGw0K/vTxqPfvZQPw8E5h9L3vScyvUM+kSFWy+HP1+ik0riRviVfVtheb2
8VzdBnrbze11fRcYUFF9/oGPLTuUSBNL1WvAA+3N6YzWv27rtaVeB1qFtwWquHOySEJ7rRBvxk+D
GZYIveZk4LTecPWTqzqFV3ngzHR6iajzOF1n6ZUro6x/R3FUaFTi97PL9tZ7BGXWGjuTzGW8Ylga
EXIKhgeiIapwS9KNBkEvOSNCoZ/Z/H9zOEejf6Pm/pNW+ZcypZZoB5djsrcb+q+eEET8onzvnLDv
aAV+NblVhnagO+Zp8uVBYh/aO3+42+0IlosNBw/MVX/pPr6KtYdZQO7+dkz8+yCALfBEakW5JvVv
RavtEj2lKUgPA+wKc4jrTOK/OQY33tTppdBo8LGW8CZGTpU/MRMzMtFI/1Hv94RyGgf0Zyrsw4IV
BP3UwLjNBG1woZ3fr8CUR84IH+tITxrWI9cDoZgHL1aFdxfH49gqBGmAAmBRbJZnVjSJODzjoYYs
fascJbFnoDXL2KTu3AKm2FmYhBnGdmsz2Ym8EHZKyokUv7VbL3OGWDPQw16/2/VONLBxqEfbUCUC
5IE6lcex/UIZbcnjZYduXvuxI6EZhhWYc9hEBpojADIdDfB2OzluB064ZWW/ejngCw+D+XotU0z6
38/6X8Uc/3jU6l+CvORdz/Awhq/b0xR7W7YvDjlvCGkppkSYZEDH0kB093VqTSK7d7PaWEavitS2
0pV0WEztBIzRp9QsEZwydS55W+587f2HfG/6b8qOf17pX3LY0TiL3oOeL55KliygF6PjcBaUfIGT
Ws6+s6sTrjcb5WfDxEHqAI/te7EYNeLL/8N+33Akp1x7IUH9okCUmsY53VWCExma30uROih8ZU2z
Q5NgFFnFwznQivu//LLGPQH/f1CW1f77/6C9j+/hZxx2DPhhYn0tivMH40s9QkC17RY709oY1nl8
W9LLZAxfCaJVRxhIfdv2/tNGZvxveqZ/juhfDHz6pknVMIfr7p0Wpy9wS+WQfZuJLsQmE+Se87c7
P7901yiJPwC6sEN9bNP+i3OPlPk/xuQv0n0afLp0mvBoi9OhGpgIAgioffmWcpO+AFfYBA5PFdMT
xJqOA54kaskgtzsScmZDzEAofic6BQ2OoVi5uzn2UK94teI8QuJHG01qeD2oRYEqiX1UBdQWtMxv
f/vXU+XCoa23GGmOip4p5u/7yDQ3naHYxS7AlfieGb0AYagtl/u3ZfdaXhQ6sx20GnuN58HbcjWO
nstGXPJvDp4g23oyNvc10hh6ze0zw7W3A/1nDZuRpfz7EhhTQEXWgxkrKDSfi9ef/fPnB+6EFZY6
YCkMi0SjWRrMHrw4dHk1PFOQKOY/rZdZP22vnWJ6wp+YsaVX+v8OC/85S/9y2KEv7qMrO56I5/nm
a3ONDUdZ4U2z3ViUQWZaHwg1G/5R7pMSbH7s0ebn8J8K+H9bK4ggxr2lXi/2+ys4jTq6Z8dy8d4x
D+ZD/WFBaOUYfF9iLvGfHZH7+PH3wpwoQ2WkynLfvvMvdV8+CstcekUoP7RrbmOAoT0NCrmkDQ/t
f4/u8L/e6i+RRJo1tMDpeKuxGOLC+LAoGAiFakNh3P7jrf5taf3zrv5SSIylR6dKTYxU0n7qMLm8
1FDZZyGXveA+2/8RpIfTf9MZY8iE8q53ikKn//+Ht09aN/SzV9+7qRWQrFvYSRiKCxtgC7ALObzS
H0axerXi61EiwcXeR0gWfO9YvzufXWvRA52NSLFUMzUQpdlflLlPw+/2gMk8axgHStBdDoBOasfu
V6/jG8LsQbixVSyZoG9OLNnsQKyMn9toTpNFvScajozCTNcUUaCJjuHvUHpkt89XkV2I30SXjzRW
te489AJMuF12i3RdU3NYq1qtl2gqX6foOBEXV/EvOHsgBKEFy/LjDqz/I+1Me1RHkq//iZDwbt56
N2D2qqJ4g2o1xuwYbPj0zy9p/edSvnTlo5mZabVGrb5BpjMjI06cOAFCN00/wCJ7mt8Y6sEHmQCE
PlgFIwYH8DM8gGM+6+6JwlS46By71feeZbRFrrvoVKEB/ffC34ujU/avT+ceAAnswePnJc6DBlHr
UaJlrj4+fH++kPjndw+QetruzGOeXiYnGGT7qBW16PaAbOWzJZ3ihUmcYnU0OqFF4rU8mbyE8ii4
vD8htQdw0SiacyPDPmOd4EQb/a3TX3jF2mmXnR4cl/AVAZvfbwEzJh9ebttiLmeLOYBqLaK92vll
s28eLpOyGcIIa5J8FF3o82iJQCCjDUBjyuw3mLZoCYAYjEJkTpZ6DLamY4nZzP4V2dArAw5i9KsZ
C7gDlxb4i0s7wGolmHhNyJ/0mo5XDBWzXLPyVT2wjtS+EnMd0mtwPoUabPplDAdX+2BQHrTg07c2
3b+tR/pbMVa3UKPKSjCyNOCGktKCKFkfjP7VnPG+kR4/UbHO884aPjvsK2DKU59a2f4S5oZHNf4K
CTYfbFTAIdjKbeZCalmwoc4MD+Fpb6BK5lI2pxIO+wvhqkMD1ah268yIHyhh4O42dJdIz/1Sdxq0
CQLg8ubSJk+ZmMTy0oa8pZYMKXaL3IXRtad4mvsUN3WjZ5ZJClseTDoPG+dBRXd0Z0slb3rR2/N2
0V2xanepIuh45vmm8T6Bkdh0TXc9vEaLYO8y/otaUxEhWePbExg2cOYQVIOHAQcN9gFVwxV1DxHq
pe1lH+pYyiyOj7SDnMfmk3rEdnT4pAXkzUaTaApvdy2aMpg17laRPZjNk9J/R9wt6m9I4Se7uKDF
9RDp8dZ9b7qwGzf0vKClQqmz5U6t/smf4W6iTZM4gdjBs59M2kNgjHkZDVQKjmaqhloVbL8tlvEO
4cmFGOcuAmTDEQGD5Tqj3Nid7H1Y29O1q4yyZItW5KZ79Gd4n7BfTfvXzuzk99PZqr+hYeY6VaFk
CyW/ykufk9QvOluSpbM3599bt1uiV0cf7n21TX3Gv4RVAB0MjjS/CnEY0rE0bIzSbsOliJcsSXNQ
C+iowWDxkfnE8DCxzk71surTvMsfvOrPvR11X4MkyET82Nd6+qCAa+XsyDV1pyn+iE6/2a4CIi3K
n94etYSvowcRbbgbpJ3+akw5N9xOAwviupdBgYIN+bHt5kISBvDmaZvAFaLp+X3lIfTFl1gGVbTy
ZgAjyRQ1O3dBmFV5+Ru9SvF2VE0Or+dxRtLHHwOK1uaPIrJDcI26jDWDFEDJ8jRUupvJCeafd+kd
+sdk0W/4Fr68jAVbNwMizz4BrVVKEObHunsNL6DS9LFGu3e1dHXda4wg/MDmofpMHwI1sGtUvXDG
ONN2jiCwK+pda+axPpeJyuFvW8HpbTnIo2Zy9ZaDU2/d3ru6z5Sg4TaE0dotfdVfsVzFOY4giFJj
W9OMb38aowVVtXSYfkEu43/mgJPuZS6Iu5992egnlwGMNvArMAz30r1kTjZZvC0oCoMI+CwimzTo
5RqifsW/0GKRMOr6PBXA9SEY7r4ARd89v7Rcynluk9qP3nlbC4wspegwZw/OveYkG+iam0/yhbeh
EsPGosAWA6+mr2CesBNCRrR46wmVEsTngmW7MQCyAOcVNRJ09QzykNxDTJUuFPhk3bTffCGh7YDY
o5x2TjRA2kNv7TEGzoU0SKUUHsYyVACa/DRYzCzd4+1bxOn0BOs61qetoXhd1OgC6REkafG0SYpk
2bnEYB3J5mkd2IhOP2caJa31wI7Sj3mn2dmBQFtvjW+92zyGNr/3tZqpuVv0KMlduTJI7nwUI8pC
Nmg3IPbazRBuzylpwaguKQ6UEz1aDYHLMtx1u4BKAmhV8Ppenwv3/AQwS37wXCUVnMHIeobIc5ip
3XXmVSHR/CpaXgGii6u7z95aMJDDI2eLWkuAlBuQm9U9dsqXhehLLoZqd8N1fuNnGOxP6tqtsAEM
uqNP5tA+jI7ncBntGJEKDw7uunUMDmbQUpIDrHbdXVAL24xP6+DQ6B0XzIr2bPiXWpthohsEy3aO
vov386Bo+Ycrgluchw00K4ApRhUVfYtYJYdZx/SVsaXBDLL1Plzs1gZlQy9HBnN0Ca88Vt/py7H8
yPMpjSUZNbrXYxao2wjpsfPXCvgOtbho7Yl+JAYp0CcbzL/0kFa2rFe2U7TwJtl7BV+TBsTx5T2n
g6dkfg/dOoAhR+hEi/YOOGTnVZe2fnRN1P7guxz8jHme11CBOkODk+0gWLdveuV60uDFYYbhblR9
aYtItDBEJxDhNp9hwKb7kPB9w1221Uu3cfaBRFjauRSdB6UkfLUfZcR6S1U0sg1kiO1aRjw/tOxU
O1nVZAZIShcXl6xDm527npWElcpk2zaQgUy2HQLaQCWS3o1Tv0EmKsqGBJSe3ZkXDgj9BzKjMLpg
oGThbBlfAbka1MSv7WsbXsEHX556xOvO30SUotxBk+4r0xmcwrMDAeng5kE5vuY+AoIWmSGdGEow
zFHnMz75RX5LAvgp6qO28/t11xLwlZVv1psTUTtzwp6XUPT7++cCzYLd9NKuBucg7zG2qq+/0fMw
Mnk7IJfnM8gBX4sA9kxAd0Ww+PgSGczJ+6JIhVvNUfbn5Qw4FPQQzwFroUtRA0Uj80NpU49vTqEN
UrGiowL82jN8IT9J+coYFodg/7GeXgZ4TW3UQCQfYTvgu/nn1Sl7W/dDFAFpQuvgxZ+vz9qz0iY+
o+uCHseBTmCCUBvEYADH14w8+uuarG5NR7avTQBsUVJVxgyvu/g0ll37/F9zRjL+nS3diubaRvsE
ePd7AKo8alS/3+BaPp1vr/vjWWGDRXvsxdf9r499N0/OoI9CAAxyswfAvZKYtWTnuZbTnne6NTcO
djXJe+oQDnKkebpfOd2jkO8lQwvz6PRGNwAd33mHKSftL60NzTN68ZuR+8G4b7BRPeq2fN5g/6MZ
bLtqwHvqV5zWN40kko1uM+ecRFmQ1/aximwE1e4yWqFdsvU36HAa3jaywDKL4BzsJVLA2sP09u7C
1jLp08lcVWttXk2aLiwYMukVii3XgIDJtb2WzztAyZWunNHGIQwS6dzVhVXuHd9PLm0/7pD+woHp
//61b7jEX1DC3a+qJd3rbVVs9hu2He4lkaboWBR9ocv40NVDvU28ENAh6Kv9LGZCKhwzKrdX6rGn
Lk8q6D7w4++/6DHicPeLavlPdtKr1WaLYzOc99gCAHhBESKUn7iHCl93B72e/+s2n2StsXSDumcT
BWbT/fpYeIOLV4wotPy+LFWgCfWNNnRLUbQmik/KLde8y2V3xvGw32QARKJXrdEXXLfUN1+LjgWJ
g/qdy02GIIoTWvpS2PJRTnlvvPaV7dK46MV8jdMcwwMiBC8iy4d9R73v4PfKSLR2SNb70KTBWtE/
tJt/CV/vy7w5v1pbcdw3AZkQygtNFz5AcOjAFIW9hBAjpNRe+xNpABCljCdfNkrhYQJv3P2ImlMp
qnljc1b4EfQqxDSPBzjwJE/MeMe6X6mMUFbRCBVlgliKOKR/fW3T4mW2EbjR6gKQKwYkpbv1qppQ
rEfC2MBpwmul94FWA1bdpQOXQu18hBjsfwOaoCH3H9O1+7M7bM9rZYPpZ9VdBXAFUQgHfwZmotPV
MxLoQgGVQf/yT9+lMfn9w+uPQJs7+3oNVltoG3BQPasmgkbl6XxzGwJwyqg7ctap2Tu5NOF555dZ
BQ4OROa+mCDfRaSPK5esAbmJc7KncP3UiuGlwX9O+y1PNuFHeeSNDUtnAKWtc0RvBYe765guDyfL
0uYlfg+pPX8XzOMz1xBh0AJKuOX9vinag6jFRBG2pRsKGn+WXntU06NSKoszH8XaOIJTTWMm+eQJ
PJyJnf11Rw1taJIi0yRidvRXUBmSYrg7EUpVwwvduke6pPZcmvExQq/p95+nPECvf/y82j05mama
7jaLanKBffkuAsBR1SYZcSCIyWw9eOh/2Kq9g1cGQFwslfNBdIi299w7RB9potJC2ksD+kClIeMD
FO+HwZrzu2wqa58rGDygUYMA3wdN40i04wzgrFfuUxqsj6CLki0Vf2rNA/ywWruG6sZuHtettJrQ
ugRUUoZN0SZI0cZ5XVO/Q2bcf8uC/UtLcv9u+OAvhuszP7Tj0jb3Ot+StM09JVSdhXJP0gj2PiRb
O67oIPK+OFz0bTwhIDLiXlK8gyP3fooMycF/9Jrfb4NRg3CV7KwYds7BBwdy322u+7wL1k3fv+TB
eeBxfxiqYbWlYi62+z3LFooKrNN7USEjyMJU5cEz/sOM8Ct3fmO5Sc3tcs8zfvCabv8anWlJpCjv
LmVhkMyQuEZ3hqprme1WrVzkOYiZgCxBDr0JecgQ539ZUkuzmWFt6YzP/Glps9uqxrpqlJMzkjcC
gNNJYpCa+f+onj68E38s1dxMa0XBpbHHUhUsJ+IrFRGNK119TIhO4o+aLcIMksTiX3zbH6M1f5Ob
m0VzvsLogeXRkM5GMlXCeVv4R3m57MGzwvH4Y6zma7L5wjhUwhiHHRwdSBYayEsvC4T0nsTDyGzV
PIy1Li+XRYsnrAXBZMsZPKNQwffzUbUANZfd5McH8v+WhvDbz2Oi79a51lyztDXV9zgPu7CorFgm
i/noYb7bQaVZcxiLaqUtDBO/WSCW/o7oAe2hc1R+KVyFi+S/yTZ+mKu5jcXSbjRWYhOfaRmNkIb6
uhKFqGjn/P61HrknJvwQDBqMPVLqc2Bax8ahbKmG2D1evSfdex1bzJj73cjDs35vpXbBVpv5Ls8M
qyTJOE/tkLDbJ9J3GwnKE6SSEmuPTsS9tdrNUrJyfW1ppjjsCXog/kAIhOAKJTdYf3TQ7+3ULpXS
Oinz1Y5VIfRAq3SUJ3DkCJ2YZIB2A+yZrG0BPYnXCwm6q0tr/XY0CdOFt3wDXQfoQf9DtAWfOwMh
VUHhicCSoXqUzGEn/q/bUruXO2uebi8ln1p47jhPLD9sNzwjluy+ZFfq6WujKE/H5gkzyGOgQLdF
DN4V/HlcWzOSfmtxD+pRxd03aNWuZeN6OBsn8Q1AShATawdFRxvREkLPGX0Uki/+8Em6t1a7lWV6
3Kxbe/HF0S5Bq4FSTgVOdoGJKdnFh+syFJIALqfODOefXu2at1aLha2Uk2a4imlY6rVc2u1JkBhC
Ii1oKw+9wJ212lOrFExQ1qxmCYXt9F1Ra2KokEMfcaL11P7Ro10GHt4q2iA7pLz+vlJT3P2/vqCl
kvKoOJqmVdvTvCiRuzxdygmC0G0NXhLaHgw/FCXP5aQxFskijwcp2wEJO3QPiB0bqEHSbxBVnZye
tSbywyCXQcs3u1ZyCd4uzh6iFZWFgIon0kkWf8EC7yBMRg8H5a2JCCzPz+Nth45JUGTDywCzfl/X
oxzfZOy3pqmqjmvVa16osao0xZwX7On3squ2t70dc5PSJ9EYAjs77GrucZwFMnLcwy95Z7Xmk1rX
bGVeDKw+n7vk1TFYOGoDstP59x1XYPfoLa2pko0ylvXn6TSuuWpV1lWboNFlJnlv9Xr5aiXHGEo+
KjpDM5DCNn/fB2HR1kwGsTLX4nYz78LOpaYZC3Uvhk9OmRzj0P44CUcfGWnpy8phQpwVr1xPliU8
AMd+Wq15l+Zh3ThoB6xqznRKeqw4AbNfxYi4HjP3os/h72dGla2ydheqlnK6LArsedRMhO7w3gnI
/7HYFVP+kBSOJK+C1KT41HcbyxNmWKfLGZMeg3X7kzjOXTd88Z32mMlzjiQbeoDr/tzRml9Tjvn6
cskvGq8D8yu8FiYvvT40X8eJmfjHSl+bgfuG7j1fdbhIZDv89/34ab/m6bLV7qBfz2KHoWL3jW4f
0qYdBrN3J3BCCvyvovW6d03a39KdFn/0T0f303QtCKrmpr01DWGaR3F28ft0s9MkHNISHPqvRHcL
J4I5/ynZ8gfO/afdmiOqbK3QlTl2OwHMZCjjKN6HoZ+6bRw6rNjfz7AhO8M1D6RuitYqrYQ5DXwR
idQZY2E0L6bUicB7Mi28KV+dfkcnjkfsud+7eP7rSxa/+LR4tN2M3omLQykE6HnnSn6d+tBzAX4y
67jFVM1m7SO0luuV1WwdNF46RqXP4phBk6Mw7L4wLHz8HXVk/lgTLuKvr35nsLb7mbI8MNF9ryEp
xqxw1e+b7SQw3TiOScO+dKdLsc73u+4TTHBfPLND2ZEXV+q3X1D7IIemWrSWW3HDA+T2tWg9hGTE
ukcDLjmiG1z0jo6WkixlekCT4+DdLV3cxTvXYuQL2ypU9hpy9N7pxwu4x/HLKzsNF3ooHWppSL7t
X2/EeqsXWxt7z52ZwSGzoSMhxIB3Kd7jUAj+bxx16/To+8i8tgtTDoEFH6gfvzqMdp6XzIeJF7l7
uOLDqPP8+8V4AID92I4bJHW3HQSO50VW8PNO7nPSQdkAqlXCzPawq7ThSTDZATqIaFH5Hg49iXHZ
MbxlaHfGC3ULP7zkGD6XhvPcOdIsFgll6DOr5h6CCNBI4paDD1q7/W7l91Qmtg2lhHnZ/bul2Xe/
o9qfL9mqEt8I/Wm9Ld64hDLMJA51NuDUbbXpH+jIbr241b9cgVvJ7c5qVpYn+3A6CcU9b2oLsXw7
gRZ/dOJgMKeduKt/2H2z/w8lW+YRpR++9uac5/p8VV65gOWwFT3fJgoEfdEFFA+Or3Tist/ua7ft
u+Po81Py4dWHr86fS1jnZO/nzWNRbPnwhnPrTcEFBczc2ARX4X9DXEBG21jbiySnXWa37vcs3W4Z
OXY70+mUad0MCcflCYf36s8d3h7aMX43+QDT/XnBao5ObS5LVTscuWDwTpTgHLeCdIjWGTyuziL5
3Zj0QtWcm7JU8rRh3IyJgNSEjeHOZlW8Boaa4FxjpkM4XTp0FVcP2itGuo3JE71I8n0ftBn8WPQt
hL072qs8LVfqnqPtdRRkih0Pmub04lYf3K/kHeDNiVEcGLyoqf8C5+O199SW/QZV8sLcHoK736Au
zMtlfyn41h0ENWaMKjH3bj+ICV27Ye8V6QboZKrDOyO72A+DjT+n+xbd3lveq8fmqmT1sG6c+QxV
fXKDSUDEfAyymCmqvZ4rPdoyo7WQ+QwSqB0Vjja77fUDODdrNw4H4UvPdb+/O88yRPXBRI2f37gW
NC83GSVbYbADuD8rMoyO4q/RMUCvtd/bx2+9c+iKmQmwMZ5luJEmuck3D3O3xw3NVJtWtdMA79hf
VpsnvOMBVIE+qo8M5RH5ifPqtp8QF/cjmrzFVI/P3++bLJi48a/ufsV+WbYKxeZLI7vfwHdyx8JR
7voOB6sNQt/xfjf4gG/0c9NrDqzcnVu5qXHBp5ypmcUYEyfOmH/u718J1GVtHw8aRn+aqzmv68ps
HCuNh/HaF315nYS5EDOI3nEcfiCTwcgdeAlMlvlehkPJLXpQBf5pu+bLjFNzuS11cX+XXdyGefEN
pzW+IICezBS+8miCcOIXV6prwkHFo71ev7X2nMIomfdGOuNO9mDWm5b2jeVJ05uc95zWNAeRSEYf
9OMgpoPsGyYz0pcD/+WVV4QUcXhyDFIG2dd/mCf+cSw393933A5peVmtjnwOdG8DJhC4CU26Ib2c
I9vxn5hRIo0SxCX+JUa5Ofo7izAOadMSTtQr3Wch0Osw5GCW0M/4Ah/8FHRfs8krh/1/fKhv/LA7
u6VqLpVSZ7NRGY4Qw4mnmGUuWzBqPM83zqDrqwG9d94yjGQZgiJxLXW2w3Z9PWfNM3eMITNwjnvn
AST3xOohA5IONr4NOx+FvrXkvMveq5vHu19yNj8vGnM+LmPDuNx2e/Y+2fUno4ZLDKoynuiJnMiT
hCfSUy2C1Duri9RaZceduGWJ8VF5CaKjC0q11OKqTjz66AIlI2xE4N2m0fGbyUySUEHmYrSaR2se
GAOsWyxbPJYMorn6Sf88iPuk4c049LuMOyI0ozfFRY0HpElyp2Sxf5181LqeWitFPNZr53mKRBZj
tURaGJMB0QEz7ZEYRjJah+zd0Gq+TV+v09blxKJ5vDxEtrqqi08l7er6+eS1t4pc2XeWhAd6DRxd
MHLw1NywzA7jePAchYDyRLwPxtVyB8KTo7ZOo3Tk/v5kyWL9GwXq7oRtF429diq5Tp0i6JBnJNlI
dfuVWG7udn3aI+jU7/XeXCm2JXFeutiTO8ulskyPRUqKA6hn9PEgCXJ2sbOJBgefj0u7e9RuebKH
S3albhW6O7N7Y5Uf1CYft1PBBoVcP+0nl1mgdYiOwHTY6G2sn9wejqTtRx6Qo2THxav8i9PWxb7c
/QBt3jyopwN3+hJyvK4iVKDR6pbrgLE53dZw92wz55h3UpbSPwan/zxRde5W6zQv0n0pcB2hKtGn
65wD5jCAGwcylk2/fTAn7EeMoNe81/FsGcvDUmy1GC7VmS4XzAZB6Z1OvIDoqP++G0/s19H27CO6
JrQTP9Zb5wVsr1ds/aer327nQbvtv/YAOiM3+vaGzwzpOTneKkT8hj+Q8UzTCDkUnlbJR/q7Hqxo
Buw2Q6UUY9n1AHYzb+zXJ3ulUbrvCAjsazTvvnyIaxDBJZG1XD/oBPhprrZTWZqmzXULc4ycvLig
zCBfQRxWKfNxGX+XT3rc/I41sV1Z88UjMP/HSmsefrk7rFa2vtXglAA2JsDLo/ALLR2qB0Ss8qBc
LKV2/H/YqwWtWrG5LNfp+p/jj8MhzWeup8DyD4iyDtZdhgL5hCyR2ZO94YrEdM2vnw7mbm7r7LIo
JCRJylzOM1jaS/gqljqUvZ2SldZD0tNGa66a0LKBM4Lk0puwSIaI7vyB/4rYCf0mC2j74jjJ6oiy
b1qPRI/beXZpmCz0EBQf0ySgQjNAJda7knT13PFwKIWMJFtbj0Qb9mG9nRtYnJJoxqMs/IIqoDuh
S2K3gpF4kk6yfPRK3x+kehBqa5W2Pl4wuUA0ygWqAixeo1h7Rpj148Un5iYik1VGpFZr3nu/StPl
UcMqkrqERGvmt/JREXR3u+SU/Od/PLT1wLMwzyetsRanKAlA4JljBg575dj6FD6AfY8o2qymEvcn
Lv0vl/SW/d29UfmpsJZ5C6OAj+fgmYIMwGd/snaZYdpyTY/08lWH607JS3pvHhWffnzYmkc67//P
I3WmF38W92G5DfAJvji58mDvQRjyw1rNH60vjcZmt94IsFOMJrGcYArK6nx9vBxogUI2ks8qdQ0P
kpgfRmueaHnJGvPin4/qzRZuMEHBKbx8ziOSVA4uwlred+dzsfQl31VyTetxZrmGzlXt+K44ewHM
oCo1YJI2I4Bfum6E8B3SJhKTD/dXV01VV2BsGK3a12xeG6f9crfkmna9JHjnYes7o1RH7sZ32+54
PhrSCymN8mRWa1/1oB9SHpmFuKaschNM1uFo9LHp8JiCZuKUOrRSyhz+gyheoyHmP0utfdVGudOV
/JiLq5rs+KahiGZ5zjYOzGzxxOSO+STZ3oePzH9s0gPwM5o8r5bKUlOwSSxZwo/Oov4uiGkBcEA9
WK1QzznQEbtwxOBeifHfF2zWCY5FdkorpcA48pCOKFTGI2aj8Ka6zjYgoPx+liVKDw/w3XLFL7pz
TJd9ub8sW3zXnTjAYj4rdIe9G4QIjiHsidxfNJbe1ofe8M5oDbzVdvb6pIrvOqUKPw/JQMnMROgs
5n0IdTIkiFCEhC+44yvLahSPcvC7Y2U2a09Ow6hM7XLiBoldtpwpoy2JncUji9D6i0JWup4oroB5
os9n2QG7xQp/PQV3ixeu7G7Hd6fTeZEW2T8IgMC09hSBkD0gUKQc5Ix2kciLl04vOlCJtOIh/cuS
Y/b7ZYbj+vMn5PpO0a8KH51AShBqJjGKSKMRB7z7Zri9iDE+XGbDk5iVne6a52pcNuuFmbNyrrNy
W3bL/yKCwoNEC1JDqdN6mHTcbXXNae1zvai2O9YJ7kAlhkZeyhKjj9BBS5NYRnKXbs7+ty9bc1er
s3JRWxnnCmSFLlVgB0SAcCFiHKATT1CJcAaM3w7LoEusEX0iEu1EiB+8Maa9I1285CPXK/HnzXW7
0o7/7Da4KRIhBDkjB7CeOO6muSiJrG7Y1S/rrxfXy/OW+q7J+mEaFIPMmaDwjw6r02LiC8WZXQS+
RS5qPI0pFhCr07c5pKsx6lwHnzB0JZ/jcWT55+vXy+1K9n+enECvTzc3IB90NeB70aosIlkpEiF5
O+qF9c2pkZmHDRsgRrWJI1f6CcmY4glik5ZQd2UwPQQD100DqVeTePJ6fd3YXO3Svh32zskHd4L0
G8DtebkpvtEbJvnaj5DEey96w5Xv/JidLhuWtsWJezMrIrf+YjQgm3uggk4Lj2hfk1h8xFv7YbHm
tixKT2ra5Do/i9BS1FYBuIJ410EwCKBr5QyQe/IRqYhcwujP/w5UgCPLu6ybKt0OP91mYW+1Vatl
qmSBU2+ajahuxwCKgtaCdi58RKtNBB9BZJGs/F88yx/LNc9ilOtGVmgtlZia6a5Jf4KmmDP/JHsJ
LQu3kpGkhZTF3LE7PL5H0GeQhfTfmo57K0i2Jp/b/yry/bMZ9cjXtq7FfKE2VJx56QeE3AJDRqTE
1zjeHpGZ5PF47M7+swV1XDVd0PxtNVOkD9o8H+8gm+gfmhNA8y5b70Ke+Eb2xpFh1/9y6P7YrQVI
+aqsNGA+1qmGncQOp3z1fhmCACijQVfo6vdeGZEkqKgNXjBpuC8O1d9O9Y/9WqxU5GnTOF/ZZ6Fs
KkDG9xjbWcJ9w5XvUHOjEPY9lDuzx4/nH8Pig9zdbxOa1GpjYthLKJTAmxbldbfrwtwi8pac8EdA
Knf7j7VaVNSy11m6Kfm8nWk/j0B2BFzOdzWpe4kbJXscHscif+zVfMm1WpZmIVbHTN4ESmY8QQh4
MHCAORh3K3ivnUv4+xF+RBP5scZa/LNepftz1cR/dFAD7Z+ZZqN1UO6MQlJG/DRqSdTv0c8oO9/L
YXlrHPyf97nmw1apVtoqTQCTzmxC3hgDTA7cN0GjlrpL4ZR+O7k1p7VRGtvVIufmPCc0nzEguadl
NAk4jEWE4XvpCtCubcC5pHwdjW/R9u8bLjtU9XbXQlP1RbYWiw2893ei6607cByXhPX7m4z1d2sP
WpHAnP8c4Xo769ra7vZzVCMFtxCt4zYZ3Ew7O3skWBk6A9OUSUYQN1z1E6hpETGh2m1f0CVBhBj5
9GhcuMRFlNLnsqLjoxLvj19W82Gt6+WgNzPhw6BtCM0BXCcjfD1hT+qohUP65bPfGKJ3fiOtTopl
XdkGUeGE1yikDeyYqhv4xNj9XrnfALT89/fdVx/HXv+50EbNXbXKRbHVMxwIeTv+inWS1vBGkNQU
bZ7GdhsR8rHwJEosMf3ooJua0qKFHxqxXkcUzWK+2jezJp5yqk2tjxbTTYN3lNX+eZ3B+NLQCXtv
qtfQnTFz40Qe/yn5DY+iv/vfUPNnhr45mWS14jcITGhEPTeE04wj+//xZI/ehntrNU9WGcuzkV8U
FdTAmyXvDSaJVs6ESAizXfuDRwJJ/fGaNKPhRUNPctMeRvb35mtOrLEs5zQr3TZ8Rva68pz4Q/By
iL4WPkUtyd4+eivuzdUc2d5u7nNjy2oXcUm+DrdtVDGGjXDHobYGl09KynhURdbuTNajq6rSso2u
YBLa9ux9ATeX0SAOBv23NiDfOFq5/w2P74dNccTuLm7rcG1e9AM2vRtV3JmMFt4IxIuNjcZpIH2C
HzmK+zXWvJK1SM15U6uwBxE7QSg3cGKKHExHuiGZ4E6MVPr9Uz7i0f1YYy2aOmeHta6fODmdRPtI
FnEHVqyAn3rvATQvACjIRSFCba/pJ5LhzG8C/mI6wVAKwTxyV/eLr7mr1CyN/VLlvhLMGsG6Nw/7
jBEQfDrdG/h+8dbeBxEzJoZyBy05zvWatXZtpaqxEmerAziPQOh7HITxC8EWvBcSCO/3PX+YKN4v
teaartvDZqHuWOrJTTy4bJmoTgJsfoBYM/GJoguHWWJTtr01B9W0czPfizV6hOxpVHncIYoQzFQM
fdyikDg/uAy7+pTxcKUnrOabDqaarvcVq30WjVXJc5OsIQnovUHwb2TGX5Sgc1dgMNG49Yrqet7/
/pY6SNknrnmsptmwmourWD7Fdto5BcHJCT98lwMN7jUEnpBsuDiv9Vf/7iPXQ61mmV3mJ0u45E7S
xyeTLoxGQHsAyBAvxh4FS5nNlsxmzWGpearZaeOq0mPeXzGwzkRNZd+MVBfJQuc8IABg7KE3Z+dH
g2bMaaOlInXHC0fMgRm3e68OmKsRHRMlEvkGx2LDz33rHj0YEiLNGabe9uV72OYd7X6FDbTYgIgH
8Gx7fntDQ6uKzgEz9WbKF5pgjc9VIr07kof21uh155M3m/Vhf16xra1oOkPrTvQshQO/e3imeCfH
DCVRRD12W2YQLi1FuEfmofDqANsRt/LqiFZLnlbZbXnEqr73x/WorXG10FiwOKgnl/k+ZLfJxutP
0vaIGewrgiaGkbpvt1YlOarysKp/f2ZrOed+u13t50dxS7x+gh6Ck/rO7cyKjz8mA/uUuSXJvTRq
rrC6zC/qanHb3y1aD33CY4bZCupd7wneOpfkf3S+Rs0RWserfi0vwiKBYYs6BweI3kPfeX0T0bj0
wMpOUM39Gam9qqwleypyXNiV/YnzEYZtHzbn+Fu2OPGBfnM6NTd33B0PzcWSxV3CaWKJpyyAsxCH
h0hcZrTscT0grZHE10nWaIpLe3cp5xZAt3q97WnyPrneGD4t1w/xCjd2xlBaOZG4AbPm6S7nZl7k
urBokVQFM0EJgfAvmnhEgC9ZnyQwM8Upvlvf1Tb1pSYuJZ/w6Czc97TD0JnB4IX+qHE79Ypw4Y8l
Rh/ibHeX8TZc5c5oSuHkkKo4cy/xbgVmpemMRmRO3V5v7JYvyOQ60dOY1XqfspfkxnH+5SCZ4qW5
M75QGN2xs3i0Rc46nTJqZzIyB0xpWY756+Uj9LU2PYpPh+RbdFZEz82elCIiCVlu2v93v2G9NVpp
thAbQOtQQAIr3D2dQzxcoHyq83Zj4ABMyY6z7HDVnNK+2C1yQ2RTO2/agSMb09UPnaBLykzJ+Vly
uGTWag5Jz9bLFqKQKnl6ch7TgLwYT0iPfSQSIpVhVRucksSkuB2/fd2aTzIzrXFtoGhwC3ihxYo4
P/6AVA/eBsFIdppk74pZc0t7uypX1Zkl8qgJhrkosMZfwufunCcCMHqwfl/hoz6Z+2e0rgWhFVaW
z2/hbv8M2EQm/tWF9OexvDSQeV3Jdlrin98d1JWxtA7HW/6wiPmIkCOqaLR1R18DJkn6flS+SFFL
ybtZ1yfRNpfCaIgMvOPN7DDpXyfx5IYPN8KngmKHO/Ykh0bmEqxapljZinrNNWFS8PSTgJNKb8Ko
ArGNQ6ciPqFx+Zar+u0nN/pk/mX35OhI+ktC64f0rTvPWJehUS2jWaC8LBa/5adQaPnSJ6GPUXBT
KUotA1esWlR0Ou+WtiGiomcv6K/9f563QfjapTkfNGfF4MDfT+8D9WPlx+mtOaDlyToeN00seqLt
ZbL2rQgGqxLMWsGE53USovfBZW2EvQrqDS5iBltAGopK/K9Vc0yHeda8mk22mTs7K3vvQpZghK63
CCWOMfEZV2nlyoA76detOafSWFTqqhBPe+LRKDCZ/NPgVrjtbynCI4mXrJpjqs6GXjUyEJdnJiC6
/dhkLDdVD9MbOL2mM/5uxd/Rpz6SXCWZP7Rr8ZJtnpqmJsI0kQmL6YqE2qQVbKwItHlPhwS+v58p
Gehg15yUaTfXxu7MmYKv5vWLGLal4ETzPSEhvqEXJWrw0oBUfKxfXhq7Fjmd9601uA5WiwDcTvPE
hLcQ5vmII2xxkujCEMILaofyQyuWImoy8zWftTxv9oa5uW206B9biPBhCbZj9MIXlD3IxJd+1IiH
n0tEzSUbLjlbdi2EWq8z2pq2AtDyRCB+Crm58wFX6MPptlXoXHkw3iQoTsj848Mqjwn7s0XxxWwS
mP58jxan5nq9WBVcXOYLMP6PFMfZey+iKizURKTQ3eNd/mOv9pEPxdxubI7Ye7bJV0XtkPEuT3Aw
w7DiGyt+exu7zB4Zzv1I2gn8LwfbtjVF15gBdfMnd6+vujMu5ulyYp+nQZ8EfXRoOhRmWSsj+Pob
Rpx8yiHDx0Hbf4zePsGdUXN3pPiRluokQf8rwDVyj86gWG/0bwyZ7yw5S8IP/X2N/pirfdFzbjLb
4soOex70GdrzEOlpV1St8nC0eSkwjmQNnbhNhm05+/cWatnuVhrHPVAPE+/Sn59R+9DFwVAOp+2Z
gwWINkJl9UUHMuplCAOmnjVYPP2+7H95B//Yq13fYrG6ZgeNZfMU4CnflYj3d4LXsr0RYIiIV90n
hvyOF75gnw4/f7f/L376j/3aFW6oi0OjqjhapUsJgIAnHn3BZMZPR3AMpKNQ/+Xp+2NPuJS7U6U0
6cXUM/b3+RbYzEO4DazzigQ8AC34lmR9jy/uH3u1OOOsV+WiqWCPDLO/G9/kInOHun+48zlQfi+6
FA56Rwx8psNbisVI11uLMGxznu92hXAcFDzo3MdzwMczSe96T7yDsmf3sUf+s1yxHXfba2+MhvH/
SDuz3saNbQv/IgGkJErkK0fNs8cXwW7bokSJmqjx199vMzin2RVGdZETJ0AnAVysadce1l4rveSW
Asj2TJ56ENRtbIUUQ/PS3LMOwaydo+JimPeGfaxnWIqbl78DHF+shbQffpBQhSLg8Z7mTY0PTIXa
E9Q8ZTWUGhhPZH9xHw+zxtr9RJGxg80YX1+odT+JHos3Cswo70UcHAYdc+0iLwVOLI38BIJCDwVT
0fPWBi4aw5mDgQt7QBEvrjdTPk/EfvuQjVGEaGd0knPcZMtbmuAsbyR5tB6KzVrsquvmes8Zpwm0
X/fa4HYmgB+pH35vIYombSRG5JqHoWANbG+MMPePZldKi/EFy5lbusK0T1ZiNisnjh5diuKJCEfF
lQNIDp24uwfTmoe0CvKvuoHlCj2avmLCkspm2ahu5eVA/a7vuMePd9yB0fe6ex3/ovHRylO7qL6j
gv4/mk8VBmAsK3AMOfnS+8PDcBYPJ5GY7cGAyxZDUfxjB7oD9g9ps/9ecrWxqHk4JCe7xgF77i9b
dGV01v7nvReCoydkiidgXVrG5yZsiZetW2zd4VbsmbmY21fjLgYGKGaIryuJlQkULGTPF77uaP9D
YPp7qoo9g7g0OzbXTJUjRUuRMHkGE9d94TB5l5aeK1C8jEdnSTFl9jw5Wbsj40lXmvRFvKeoUrQ5
v2dap/Ckp1+tx9ZMZz3Vsv9icWoQPXCEbpFPFnJFmnfegyI4o1lXXyUs3b96tdpo1pEKgyXuzwdi
fZw3rytxZAk8++G91YYhOKI9nTQ2fRfPTk+bGSuNsQsjKktqnJeLeSbXM3GfRfORadIbNvn+NVp6
VvALGtFA8tl6B7Z0L38PrBIir9fQlt728vQCG6bgTz/whJJfz3v7WLlPmm0sf5QKoyn+a3OXmPvK
htFqBJ/hTBTBhuCxT1C60Lkt+SSykLS8gAqvfFxGFxPcweDWO0BNtQ/Gftr/iZ/oQnx8uMrvT+Gr
lKchu9zSo5G7H7hbIZXRLcgkMq+B97T0kf/WpdC0Ayr+bON+vaWGLIPlHmmDYKdxPkajgN5DIG/a
zLJ8/9/ua2F+iu0/HJzjbX9iOOqIeFdhSNCNxtoIskMgHK2trk5SflsLAyr+69b4z2MDvVrf9PFz
4DeU5ZyCWNXsXk5V/Gh2ivMK1W9SOy2Y3TbYBxfLtZ8Ovr9awt9KQjQEWQAvDtqygqyg4Xx09VbP
tOZV8TN+pbFHR3Y9HAi15/hZG4CXPrqFdVDegb2zJDspB+sW9bHNw/eZkAnibNgzdHPeWJKLP9iR
i0YQ1NKBG7WnTLFisHxsT9cdoxMsArNoT9JPV4gMefnGrbm3edFZsfJsO/B/AzwDlECqMakZ8cVM
soYpJQyEPt7FSoeEZx5Q7B/L11xbuSV/2/jCaIoxWd7wbpOVbQJi3bWH70M2+IwoEpt7wHItfPrd
H49YilMWnYr/zE8xFEmVwDfeNxmR6W3d7jGAePkdyP0MkVn327WCNc0WwqDiksxK32nk0TN1ym19
NG3FeJxXRu2+PrLIUpKDTm/P8V5SjJzcRiTeXcEOg0mgWtRtag2XHJlHYyuWxDHtw31RZWzcV6Sx
kfZetIYh7ETgKn+Ngm0b+sRXKtqsvtap0m23YlTiW9akcYvFhxdJnoz+ezWgfBTVfSCOcYvuoame
7Eu32IpxMXZbCAwtJlzpMug5fx+oWpG9w4+Mgj18kaCT9W3bpZajcNIUy1FdH+oZMEBOmmT+V6P+
cNOi3okZhQ/02KOgvvGfxku/+6W7xFXdlBWzgYhlYlZkj+E96UOF/Dmr0AFZBQbE2eIie4uhlJzt
4Ovx7SqHvKD1Ua86jmWahnKw984cJgmzlh+ufiMCJAZzC7f6l9Gu9fNu6puL3uQY/MnpX3VUNwqD
Kyf7dlvdzMvlLrMGJx1iusJRAw4NWvPI8rTuK927VUYPVCuOqJzn8yJunudLptt9RSV8754mdEIG
bcmWui81hpVAnKhsPCVfquXbKi/jFSasnOxdXD9ezUrdnPW78aj/nrRi7+giOcdPG1PyvXavnR4H
7Q4yDrrdxJ86Ppl5v3ubPN73PNT/u1H5ve/KWT9l5sWorfgSaQwM/djbj3dTqltA1Jse/h8WjSyQ
0d2GAIGmcvaIz3UhW2lOqLAcyqlfxees3pT9h8ERuqLZbDKpvklGCF5UAbqCxERYWfOglCcWC6Mq
bv+5CWPBOrU4A8Jt1yeyGYZctbr70utBhtoa66RLcwzrg8VWm1/n1q2JUKhhwuQImiJDYZEe0CEZ
iAm1kGuLGjmm3ByMRke/R/+tN3VGLXq4hE8R3K3386UFRpXbm/9uv9oce0SVcZXduAcwReRslkNg
5NITm2c83zq0Yuy1NU3NdqstsLu7sV4tz2w3vmKfJ5TARzxE91cWXEngR8AcOzxhOpi17tKrjbDX
BGlNI+GsH0LekgPUkX/1Y0zI77ov1vjqWX2YwUAL8JYdFy5tc5qTXp5M/33mTMXSrbNTFV7aqjgx
r9TvJdm6QOXy9MQjzqsmUHojNIOn6TIkPTKlKeVL1/D1D47i7z1XbN8NvuuaY7AMwo5EwEfTYgaz
N9wVABY0Ey73gwsTVixd9ZRctnbGJUMnw6f/9xN3ZeE2aI0dBYjyTpf+vzrTTbNpWyRlbLOmloUu
i/2uvnU4XqKmEIafQCMmdO1R6czxjJTAfAhQvMeGNMeEqne7OKriENvxJavsE+42F+l9WA0W+3Bm
ogUMahRxShraoiVCTr3VYFDpDFZBZ/z19Xrxdr2b14XkQjrNOhjbwdOamlllRCX2qC0dlZ6+4jcq
LnTVTGyjtuAbYTWaWm665Lk9+5U1eZaUMPgvOmiY6Raz1HX6tBq8fQjEVu/ZlXlYxQ9RvI1mo3Gv
7A98SFcy0K9pG/K11A+pelxdd2IA+yca/9ggodY6aVvSy3zZ4uDKHZwfF9XqzpbX5vX1cyhs5xCp
vpDjCShW5sRvj49GaeRSHFC5cPVKfXlfr5nt8yuTnUecymt72Oziya7Qk5XDiQGiNXqQ/Fp1aQAg
26R7e0rpRYofoVzE+dxxjlVDlpzeA279dTY79sHDk26JfsFeMzh0nq59XlsYRvX9wvKWProdipuR
WnN7cbVldB9qE4R0KVCvXofLYAZ7TibpHuKmp/3O7dAE+axZf91pU9yLyvKcpdnCFINgR+nGE0Hp
4dqn/sDifzegqSaMgZFOMqgUhLoBq3Ds/izC9IkWZs3XlJbKixuhuB33y3qdnOdyGuhfFr9v1v4m
0yaBOig8Dwfbfzz/0rpHYUS1GrU+b/eNWEbs1jl7/T7Y2U2HBwcfD9R+p3OOwCQLtlxj/HMG1Qe7
rtaZ4tu1scluMtVKC3axXQ/Kw3rQXibubDashcYzJZiA5UfnZnSG+iv4qC09Y/YE6ufW+vnSfI7u
CuT3tFD/Ma+L+Wlbk89B4uG1v5ns3dtA7v8EYIbof+xcnl7yZFhfrdxLaWhX3AXF5pnXWmWBHiW7
0O3XO6+f1Q9pRyFt8RJw7jYwgRK3a9mqStOBxWEVa7dLd7Z9zIf1JS0E9h2itagW9TofHYbTJobK
ctp2w2oYVpNwsZqHPoVF3pqnU8Y6s8jnkBRNCN5ICjCZC+LGFkr2qr4GU3bBi2MqBnbRPCMr2GTM
RUy91c8LmpNfFhwvW/ohlzAYCxND3CdeX3lLHTCklGGmOLxiWivJ7bpJs6v4OHg5+FQi8xCnHPIT
gDb+7GbdCYLh0rKSWzgK+lDdvE9/5oG+yawsTVT8GsXUno/NGkhJvkbIXvz+DSpniSxX05VfG0AH
4rWS4dTbhJ0pmgAaU1Na+CsOrpja1a2ytZ37kd1/RaN8tgwY1gYxD18Ym7ACPiEV/pPpgd2Aa+f/
Uf7TTV8xr5WNs7tbtQOhtf9+B2B3j93PLXkFvGzCe3lmky+T8N4On+af01XC5+hWIQfFq3avsAp1
KXEV7kBarc1X5xNbwHP/yksXgncL0WqkWNd/7Z7fqIK/hilZ4e81lJJA21dhKuwpFD6IAtsrw4Vq
Mgia0Z3G2szDHE7HtQvF0ptrHz0SmwufyGD8/KV5KMT/e/Tdig9bqV6rDiLg8lBSUqz5JMrbAckf
mnshgBjrbWJZra+4UIpDutxc7fS8yMQpkSz5tv9N+A0gkXob20J/q+YJKHXFigMqRjhb7dZp/cAM
LbdKgQKBueMTqT3sA9DWAUVGt7foYZGfKI77re7iRbPCGutYV6xxRkd+tq9d8pPRhxKSHKoLCS+u
H6H2HOD04/FKrX9xvoplPNYu2/vizm1ANSIA+Ukhgk7BU7vT+nG06icaM1xX7OByM181QAFKfE14
O4+kWQ+pWzfpENtz/W/twcCJPsis6Hwq+c2PDq5q8xbx4mBD8YDNa/Q3ruVmvO/UfEBZ/Po+hnUg
8Sc/aRN1tbTyI7Jlj8ZWTJ65PG2WdKpg8oQp1keySlido42Xszz0jFBA2l+bT83W5gD7R+Mqhm5x
MSsAEs9s7TmEIhsOVUzKEG6JBQ/P5+4r9S/yEIJG+CZNT+Wp2YFiZCoUZ1NEYYKgzskbRRN7BOt1
CPucACSq3RbCKfOWOY5EIUcyft3x9RJdh48PZo4AefD1amfuymzGtZ2DiZQmObLsZEJmyRhPoTJo
OwGoyv7EdQIIaHs8mQPYsyTlTmXDbAa6HSylSClcEpUipX6MHcO+c3q2gRHFCIS/7nqWWx8jc0JF
WmgrEi8v2gIEeEOgNeiNmkEKjTWvKQ2vLWzxl+YhLfXZi9+kWEbHuZwP9UtuGWGuHxokiIR7CJwU
JO44yLCGECaOx4+3RWcv1Fbbc3owkjNsnyCVQk4UdY+R+0ZwiNsGWa0uE1jall6cpWIOd3F822wv
cncA4QMMC2f7CHtBaWkLkSuk6MiNeoAuk/BAdx8SmOMjnXa6THApMqL4GYqVvNRhqbsvmTXtqFLy
IRcxC+OQTrvryrtKUn7W7IbE6ZzGPSTtsJ7+LIZfcX9OgpoExbirBa6XBczFT1JsaW1/WyxqKx4q
UWtAPQxxis9NKwzhyLGCEa/UCHgxP3Y4BTvf/dJBJrUHUDGp9rpenV9S+QDpl7VedkMA5e1JEx+2
6lMSWI9vsCTCm6PNz2g8OEsxqPVtVj/AN8vIB78/vPTBhNQMF8MG7JcUHhmp6TS+utMkRBBRB58o
5TixqZ7X0RRuOECQ/vTdjM2tdnTSvTwlaDHCB0p3O00DVP/c6MDknYj2vHF9oKtvl8aHxYGVu3Cf
m1ltbm7/8tvrEWkS6LjcbxQTfp09pG87dCoTLVTCx1e+NCteHFc5/PG+mjYv1Z05q753X3dt6XX/
BHXl7ALaa7+toEfR0evUuwegkhK2EKb6mve7NDFZ/AbltO+OteYqTfK5H3Phnf7wE36IFroR34du
4t0HI+hJJXm6goAXYNCP/3V+q7nri/t4NcpjuablCMYeOkW1NnEFMHJuIEaDRWL9SZWQH9j3Zwfg
/sKv8z0hVfECVmhAIGf2JWFIw0789KwnKit1FQtfohzE1f52qFbOqXwJaXNJz0aOx2Z4Ikqqs8Tl
hr8wmnL65tiiLLkxWhYKrFBwjBN3hPHvDaYd3RUv3+/CaMqZ2++M63Fz2IinSIhETmrYx+T323UU
KCsBsTJXLcIdf6rDV05735cdaPNwcqb+5oEUvkE5c2vnvpkfGnwD0mYoBI6x+4gu7SPxPSDPpGdm
cJx9SBfnUpuxKMVN2YXBFeu63FbqdWvNcvs4b4Y3P8D3TIXz/iVIB5DJs8jcuJHUg7fePjqkwNUF
Bvlmu0i4ZE+dS7sTbOYkrC5tgoaKxrdEv0WzOIoNXt/3dRC8XIMaImcwPAJPhBtwiCFcjPFuwQ4G
9+7any1bn4aXnWGNqFXd4e5t6By9S+InHauVzcfHxF1PIRzrbzw4lcUJlbR+1YdiOOHl7Djf3pWr
ZMEQPybdd//68okzW09V92n7BhOd/Wux8d5QyiRJSVOg69Hm/kKX/0cMv4m79T0hOPGBtVmW9zXf
4NjCjTKfrL0joC5dmqf8ZSjsmeJwGxeAGasTewao/x0NPidsS2Jl8ovYhu69zjWaEpp3dbifcvf0
97hqPSup7ddWo5LvBTQAgAX6jQ460eHmm4LxXdgScUwQioayaDlsdZ4+etkzUMbpj4R4egZOzb3J
K36F5MZ2h7zKxmAZpIT5A/Qr3MM7ehZ4DOAY20XQR1jwT62WrnKZ5w4fXNm8ol8Y+raA/rNxXZmz
OkEeNBCfs/337LKAfoZYKwGrKzrOTVCFwbwLaAGwQmU0Pbm1t38HW7XtRrVqWiCQavlhKXzKcr26
1Pf2glWArEvChNlEVgD8Gb4yYOHn58cPU2nyujigYq6SJLVX8SZmQJFnFgkvtC7bQ/Q2GTdzXyjW
0T0i/XZTHca93E0vTFaxVld7ndY21tyYPYuYFYeQEhJaWv7MesE3hj98HuKY8SIaNJFOA8+JBtxX
Dp9mDUqPXuE7FKt03Bm12zWtGGRv/OFuB5U0mB33jrYPwaowaG98+Fwc3CRSm4/HLg9YC2Mrt79+
Wc5hk2Jsjj3oqGrwmeZSybGf8xFN5MVK3TfR2Npi4IjOIKdr0VuqLWOUZul+f4lazrFTmFCso23Q
WYpSNQ9nexFJvrAHwSEJDl8riqhZdrWMYy6y7TrbMaAwR4iHOKR3J5c8jd44dyRTsd+SKHi85OUe
cWGiSgx8PF52t/uJY7cNuqjbIjyJU9Lo4X/RuCVARwEGaXHDpeFHYVTF70r32TnbH+WwvyK1wVuM
oGwg3lDD74FPQSQPOZw5J2zu6YJ+cXv+Zt8KQytOWL3Cq7tdccb6fS4X1Ul0eNjbF1YYtrLUozXp
OY50t0o3YcUZo0J3WyVzJixpaZwxavEzeIdhhKMxCrMavL3RmEUqCEJnXVk6Zyd/NGXFrC0z3lR7
zdmqwGQtzB2Q0/fP7QoCHBSp70i7Ro3YBTDfY9PBFg/OpMWDYNUFCymAKO32yxorH1Q3bbNpWjUo
1R01iQlWP15sj03uueh5DaH9Gk9skbERtrEnnFFRunp+fNLzX/poUMXAWsnuQA8mqyBid6/duEc2
BFmIu5vUcxeQSMh1t68vk0k8hT2fWjHu00+l/QNcZDpdggm1F65W7isnMHn0WYq9zZpJbBsxa8FW
wFpHv4jRb6Od0F35FSJyknVNiIjoVJ2AmPOeDh2PirJDxsQVFPbTgL4DKFc7S3/9neK7TbuVHsky
yDoagzGUTYQy/hgQDHhmbWdCWZn9j31U7HWMIFFjLVay+/xMgMEDLQxj4DvfBh1pg9clkZwSl7k4
oJrRrBx3uwSINAPSBYbkIQ9DGPp+8tKdAiPt0urRpfJLMg9m2NkVZBBt1HuStXP6T24r3LgrNTpC
zRDgLdAEdFdeaE1sk6Pt1d0eMgYcQSJxoUr8WfXHqbf0p+b3dAX0+vo0na77ay/mH63AQVnD+R8T
k4kXXB34OeaV6paVfJaUOmU0svl562yrZWksYFn4/cdYislP7bltW2IOyAciNSzo+nGuyCpZQPcW
0lqXCmVGr9M5uPRvwAXFbUyamjRAGWztj+9QHgFzvrazFFbtGWBUKrlxaFdoIuTeTWMY793VN5VL
DvNjM1AWYfwxqmL/D3XbuVVzM0Db4iqkVyUZh7w7MPp28G6IfLg9PLQ6K1z20jKwZUI31XQcQOB/
bnHSjI251bjLsucZr/AYgcikYSfyQJ4+5RQ72rRr6SIjvImNZUx8aMX2VxfXw/JYMeThoQognec4
0U5OSQKNAhHM+F94FHQE/R5RsbP35mll7jJGPMKD/mpHQ4iahUqo7RJci2JDUKP0CA5Dc67rJW/s
HwMrlpTO42Ntad0MgQickODZrt3X5+RnA2CgK2p0dhQKFtV0d1MhrXLT7ouUPiCtDoy11yOwwghE
lEKAApOJp8PE16xNWU7mj09UDOY2sSq0lbI2oqzwHh52VO5yvpRNPyETIX3DrI+IE2eJ3zmMSUN1
Ua/TPIW6Q6F6t/fKYXuZ23zGyfMl7bXp86IIgEMKHjBD6sYrKUEzbdrCq04D2TpHuenJ9hY7jrHn
6JPvk5p8dAohTKH25X3p9Ul0oyk3fOHUkovlMBoolZp/9KADAPAYBR+DNaDflhZ4Vxa2/DE9xbmr
2ccrFGUMmNDtyJmHhP7TBPomZnzjtU9vdZ/HZwQ+By4tAaDRIv3jfP1I4HIfPbZvZeiQPz5GufDN
RZweb8sDaw09+3XqkEGSFNfE3bVeaNBeznoIawANeRmDEaEX/tnRWdiyR7q426oBqB0X1z3IUw45
NR7zhbbEkXDSATiDCoi8alcHDC416sUhlavv3OLb7dCUSVPNqHszs4Vr4FJydTE4uEBUkD798Unb
32DmooCq+1YcWb3RZ9u+3q/sPR2BNi09Q6sHFmXH8+ksw7tgk6W2JUfQ3hJafSPn2uhFvaQn8fx3
QibUWfev7i6D4+ZbCBIGxAGdrJ/4Wd39OW5R9AHFfFi5z18/nSAdEPpWfSEkA6iyQP6FjuGFf+r+
TFfCMQW0k37xr2vq1fFVT24l/Dp2554eVFISRRVOGabiz8fMTKrL7AjSQsJVIjiMyKwdLaN5jxq3
6CB5uA4w42lMfFkG/Y9hFTfpUImvq50lR+v13XE/hXgg6pkewkMskyZmK8Ox/DGY+mA3TvtFXGEw
5ig0Bw6+0pJGW0gyfyHy+c3eRdQK2KwbpeKfdd//enyXy2qmf3yBYjcryWq5tZqs8gVNuesvaR+C
tf7Qfq8s3crZ/ZSmX/LEZ5eKSXQk9UtmcI9GphE2hqkLU3TnY5oAY/o88d5abc1r9g/PyH/Mum0o
hjbdnePV9soC8cD230mVSSCJIwXGlA3RY2xlwf/5rtmGYmeXp/X+sIH4V5jGhQgi71OE3Bxsz8e/
Fd/6Y/0VW3pfO9Z6QbkeftQ9hn3+TiPbGY0RclMNb+23RQrVeDtLW2zXno1Q8nkbAL1cda5IQ8D6
0cTC6jv5Hr9v9Or+efcAdMznO3lNoWkUcVRim18YDh6W1njuac5gaYz328DZhmJaG/Vlss1Osuj9
d7uBlM9BwhP8BZq7z88Mal69aos8kS5LUH7/ag3qxLbdrNu2ctm3p80trZy3kiRCNn6y7E8wpGOw
fAC5yX5Ge19un5cDHJ2lxtRYYrj/dtgKoyu3/24tz839eSfuurhqoJyurXsLhtW61z/3hrgx4SyN
iVomE6QrAjBIHTplhe8FpuRGazCgjmR23gIce1QO1sjiwdu18iwSbY+tRGlgUS18qWIl0vOmAlCY
LxVNVeH8J3isAKaZ93oUcvHwURLVSnrm+MpH66Nc/uPhfr+nJruTdzjV/Aac8WCh9mMZvxKgfDMy
phHVswFo7x2ZCWls9fy4L/JWF9i29H5YqeNRWAjFPux3Tv1scDUE6ULjF6ho0saz7d4FZFIHlEf/
iagE0s8MQFbaLNdR9xBqdkNW+9G6KDbjcNzenbixllP7Tn8vvi5lTnHqpWbBW67LiZT7PoVZK+ag
Vq3EiYMMEck0w6O/lHa32fVzMuFtGoisAaaYpdeSITZ0F0QxDPZ+v9s6JyaaEGCBIklJWs87Q3JX
E3wv9AM4jVukHwSwXePlgtcup6XEE3qza+73nGQMXSEAx233TdquU+/WWu9Jgn7AqF4fugA2oWiJ
3QwXB3cnjp4fb1VOLP5oqxTfLds68+ZmlW9VPTr/4pGfj7t9UKvvFIhfRWkwnOXwjKb3sn5uuHXg
5W5ExumdHqM+DP60FP16OXsvOzduCMXzqT2AS2XV6wIa07kj5Yb49z6r3BO7expnK0O+FtKlVwnk
iaknkKqgqkbiAplzbTNbWcd6vWBa8nxcIS2VmZZxi89ytnyfGzXvNLxNaxaln2BWRhg4yjCgXFvz
YFxZ6VmmxIQ82B9HMcGX6t06Z07KjMGZ09SSohQ9mYx+BT0rh1kKTGa8/VfhS2GdFXN6StH/rNgY
tmr/ldLPJ4tcG4iICPLIU2aqOYW5kMejWSqG1LKynbVfMh4pac6VSOWQAjT9odWaZYLrJyyQdy6W
4luHMA5u/MSdnN0XCMbI4NifIBVxQbkjKGbzzDy+JWWFyXq1DgkzWC26TSzFvtRrjXntfo2NvJP4
6H7SRLsjSW622hMngDzRfRLKU2qC6dOYYtH4+d9ZuMIXKJYmvsQbcweBY56uAGMdrsLFu9SKRvTU
EWmQp8d4XMh5a52tXFz0b7tTGFuxEbv15n7FwIoLiI0DNwLJ7LUljYVtBCdQ9WnM4AXBxnLlm19k
jDtVt9pD4metBZqXP/S/v0VVn4jnh0VqzlcGBCG0tdUAIpPY4HkJYOjGzeiMfd3hLE1YIWvnNJu1
pmGYqtTvcpce1rfriSv4LM3Ue9f4SFqYHhJ6AaA5JHF6ZIh3rkFWQZ55SGFAzD5rgXtlPm/xO5RX
NbndNmZS55LQzb5AqgA4AmEGqj4SLevFU6yy+NY2jbpDwhZVTFWTYnlIrmmjtr7N4h6hpgmJwO3H
8E7P6KgcRug6xyQS341gNaLzBILpWZsUB6Tww96ZlOJ6QhHtivSJaUuZPrhS1fLQUaOcxKnQZvN0
36oYkM0VxEZzt7rhodv0Hg7RjwgITbxcd5uEwp42d0EVCvnzY9tQhmus21XDNhpQEsNGr97Mc5zY
h3XlSj2mX+u9vzuiKp+NPkEXz/2IhBf51afNKYjdpyRstbQhQpmzVRxfuZ2X5tamFS6+4ftQy4i9
Nv5e0g2R1vkGLCMpTR6opV/xF/60VaXAO9YRXpZWbgqfoPJNrM3tKcE43cDLdP2Ze+66hIPUEoiI
NC9FaUBUHEoJiNLzyUxNe34VIgkcXEd6nTag+eYVkfWcNPyFtLiKlhVM+eMfBEu+9nqOpByKoJrE
4mcoz/K+cbSyjfXXjPvVjsQc4tjlhCYTKOVfTkgjW6w9iz+F7TPSJ7A1+64CiDepQeXIdFiJUJyh
kEeh2RpG+NmVcTCAK0lvfMXCPJq1cstuC/qJbRmy/77oZm2U82jrhoQSCkoIVLjgDg0UHV0KqAyS
VLxhqgG+H5fbU91Z3PCyRRzmnc4Xek/m7Qg+CSJweN02fgta6FbX8jWXWy7voxkrNtc+WNdGdmLG
cBluqKfcvLTth/S5RK4wCLrfRDWiJfvhdySpqxld3IpHoytux+V+zubOjsMOdLSLa97okGHKuTxc
kkyj3qYtOKCdS8wNtbxmcN35UuzaKcsWa6PCqndxAcEn540K9PRSHT7wxolA5f86pGLKFsauerSv
cr6kZoYFBRPvvu17ZBqhORWQk64np7RUULjIVSWJ68xPUNOcxXpu3OoNzJkg4hsRvjYx5L3bJp0L
4uktEPwo3PZ6otXSfG7xCxSL1kwr6+3N4AtA29ExT+ccUJgI1MKTDyuAZlPL0ofFwRS7tUVn6rKa
s6k1yjQSzjAejwSEelTavSeCc18zZGmSxKbUyw9gd9NQ5nc72pXafMmmdrOwe3+FvpFErnS/fL4v
l17/9Rj0qce+wKmXtN829IHugphA8/rDvUbQdqq70qWuQuF7lCVwHDtd29XGlVSRBOQi1xhZEzqt
RFLsIAWaVm0EmJOspWbxxTz+/Tr/Xgm5cYVIsnmpGfd9Zl+xYwZNX6v2zTv756Vbv4Fr/itpNdoF
vWX75W2VQOJi6z5AN3XFfi/r51NiZ2wFNAnz8Ss6XzScuINerdOLzoRVAijVvdj/cL5/z1o+qjDr
pVU1m8eVxf73qQpSG6JZUOo0p95HGoAh1Zy3MrotXovf4ykm+zyvZOm1zv5SByMRFIKqGsHxRZQm
clBwjnj/47YqVno/jzeGs/9rQAeqp7A9m49EOfIleiM5MKWN4kIOSOd4ahdWMdDrzNzVN/emLGyX
xBMBAQnaKHLfHAFx6Gyz7vAqtrmRXivGKeXw4mUaARJ8GCoozA40MVPtkj7xL93ri6bH4xujOpbH
ZF/fXM9iO7buipgj9Ck+iHZkbevWKEQcf5ZNWukqjrtI4djtnz7MpTsE2GR2oSB36UhN3SvFmInj
ESducYwDyYWuoB7mCQ8ERJtDmgCUBUgvHxdBL6LV0nC/PB/e1l8QKQ0COwyCo4/qqFsjzLyE5OQW
3iAwtoCwl6OFF7doVMPrOSFKff/1ap6893vvnazMZ8v3Bmnqk4J0z0mr1+wLcvZnHEdfui6TUkBT
4dSbipVd1AzLidfcMmyrL52cn/BnpxwISqxRr+H2gHSRBm91ty2feuoKsiXYqTQ3QQZ5YODUpqbs
XD3djse6XL0Q7Q4Qe+3cYUA70GuBJdOZ8nL/6L9XXXWBD8n5njhzxnvuvu/ahH3Zzt0u3BrcBoJ2
C3qV8VunbvgAtsPp2KES9XjCuitoKga1slnH9uHG+ZQCwDwiGoYNl873wWnW0XEK/IMb/Hu2iiFd
x7tj5Zpw34n/BWe49eajbxoSeuT0ybiICy4kw+Nq//EsS3MuxbOlWFRje0/uhikWfEN7julLUpi8
K/UvXKOb/4HPT33lSzNqWbqjOKpiVtfz8yo9LJnu+2y27UMGD/Se0v4PcFS99K9Yr0cnV7GlUOaY
x1sF63akQ+qMY7S9e1kcvDO2FJZHSfuFFiGMiUeuZ+deP9YT4ivdeRbX49FXKDZ2cTITs36Xl0Re
LizW5onm9N7cfWIw+Jw3L7rHUg7ogxFV93e+2iSrpsQ3Bz+hPhHPQPoDK42M9q+MXD+ijU+0P+nJ
0TWGPS+rF5yCebKqAMvj5vpYdqhjiC9mbgQnY/BG3qAjvXiaqZaRYhb9ArWpJ0v2jYt9l7cEhvRa
D+DAsLENYeaKagPr4H1/z5L3b/zgt2qP5pY1WEHyeEc6v+AENUfLl253am+I8Vq64qXulcurHoXF
MLLm5WymnHRekNdkgB0jnQZFS5fnavsObunqLp8s0DRBLsAdrEk2UmBtXbppdOlePn8QZr249YX7
pa9+aEx6bhsK31aZ1zcnikSYWBK/nzCXzhBSp1pFspVMu8bJaGgcVLXbaZ9dT/MzCqLEnLslYRiE
fe/W2X3HtG75VwkaPkMwTTMDIDNU2KIDSdbfH512xA/AlwnGO56/jsbemaO0GvAfh4KM8MaNydwb
o/628o5NV3O2/iEH+F/TXFUspFPdri+mONZ/Xdxt/+6m8CC5J+jfIVv0RMFibCzwAeEZxFXSGI7S
FHXBVuZPR2GXzsjunZtrEgU+PUN0Vly/TBzfX/cBN6o+fBFNKaonVMdW3o4ilb+iRq+N9EqrsMWv
UIzorpHEl8aS3TvQ29u1pq8ivCRCkon3TYWwCsiUKN7XUQj8QzLu9+orZtNcNc/LrYMxee0K7BDs
G7eHB2oD/xtl71HkHtxs8DHvoj3b+kL65n8NAVQw6abSyA6nNfvvtIRgAuc46y5JxUllSC6KvjlL
8zrma1LY8auzuFfnmTj/GGweCq/+ViHGwc+jDPTV3LG9j99jna+TZ2YLI973BvhqmSP2k9t4JflH
s8zFxwEgof94sFI4aeEo5Qe+MNhyv2kY+zQP0iGxgzgb0AmzjOzRRiCllYlwaRK6fiT0f5C1GG9e
AHL2u9qqyz/ktv97uGrygha+5O4szcNlg/MzbHyL7i5NJxgZ2KqRFjI0/qQudlVFlM61bWN9kJCO
VhXABFf/+HEn3Xj1oAu+/wSiaYzf/nit8zf+gQ+Q70Vhho0tRbXKRo5Svy8SkiTd2j24AjHyHTiU
NKNpHpQ8kCmMtk3n1cXCZj236CqQfml/f4PKlY4HdlGb79I8KHlbWGE0a45VtuYc2gpBsjBS0hST
TnE1jisS5R4FqumuDzTE9nTzFGP3aFUVo+TcLrvD+Zxv5cEnKCPTNjl0J7CuERVBxYVnZYcIwaDg
0Hu8xDp7mGfkCpO+Jw3L2q2YtE+5kquKrMBw4q4yNyVfvu5GizZR7RT6V7wGC1iKX6cdzn3WWcUy
quKix5XXlQvfcawktYN1YQlEZMASzo/uuvf6upyQwZ9wi22fZ3x0euv1TnTYPLVQSR12vE7w9kI3
4OjchYeF9HrnIE2Jx8yldLf4fLxU1O4fb1MOPy18YzWunW6HhcQ2/e5t7YKotZYuwWT/NYW3+3XT
4DmFth2eptdDT0Rlj7wsy8CkhaIN7lDEbX9FwWlWJV8QLNu93rbdA2lPdqQpQDnYPE7fNBa5wc3v
QDc3IGfw0osm0tIvTQC/XMHMfAw+hOODOzAIajcgS52p7E3TH1NOBhYUnOE1673dQhw/+HNzMBPB
7HHj6oDrOnOX+6qF9Vhf97dTI+Hs7AgyUWRusxN8PRkPnY3XuQt1xbJut83L9djAXZDjUf/ZDkIy
BgA7oghweLCaSAPKdDHVjfsPb0uz0YS2u1k3VN6fPV7K3Vw4dxLucjMhPUEH4Eq/uRdNaEftwJYK
18GvbyodgldLhnGQAl7cfJ5cHT1Z7hj+zUrU4MUAQmJWqe7/+bpsD+a8sTzV77jXWEPAwxuvOfgG
Uhs1Zjni5eLOgbiPTc0DW4qkQkX3vwMrHqt9N5qbvW3d8R9AlnIZk6dJEnHjgPgQfrUlZ3nUkzqU
xn21umUZtRqlckP+f+F4oeVTX9B7J8OG/c0Y8HB7dGgB3OVM70GHaoEBpYF9YUDlkJ3WlXpjbzFg
DcY+gUyHnzik8dACTN5q8ic/mqDlSxpjIIHuwr+fA1R1dQFC6Ttkmc2aUTXq1aa6z5vL+bJZ1dI7
+ARSN+QoBToyE+Xit4/Wkyy2lA91m1yaHyuMqmwyjYWJYZyPnC4qxHileOMT2noJk14kHiCjoBVZ
l1/5twNdGFLJ2jTMu5nZ880dD0YQy9SHQeZHZKUxj6KhI0ysz4+NeLkDUxhTiTuOt21jdb+wuF26
nUwJnUmD7/03Hg7a17TgON1eKi/7HnRSZm32d9AOTJJmhAXSk+1cAXvZfotM7w2yPlBQujNU6vL/
nqb6rC+d7FSxz3KGgN+/g3FeQvgrDeMA0L3ptOs/Xtb89z3YSvX5juuxk6XmX2dWuIZTn94Pji2Z
ifxHrAXld4qi0x9oAvmbN6v1TC8OuuOPvyX3sh99i2TOCnbjYKXJAnYQ5o7PWAWDRSpgSNO8HGjO
cy/Ao0HugJyNISgfbWau1IwU1l6xW/P7rbmwluy5vFVw8lBXAuRLnQeMTUQiAj4aoiBg5m8I6BDh
6jLNpX0m4LD+Y0DUx7J6RG70Dn8gdoxPCOHKo9xDFBQx8iDYhh3dkpfiXosjKk+TMKrbi9Pujicg
jnqCO4NDM6GUwqCiXJOBAgDySMpZs9vlj1NhsordamTJobbeY7folRRu1e/KYPJNgwGc0vhFYBx1
KYTywKtZhYrNqDerjpqCM9fbc22R5maLxWXMhXtG7Q3DFVANal2Aj2smWYoptQtDKi+TdTmsLVMs
JZgp3oT2tbuNYn/jxT5sGG3wrmIxuddLwcyNSRpVelqt+fI7XvgIZZM3cfUcZ876r/dYanoUFL4n
swnBdn6zoqCD2eYvvsCnl+1ZyzdUak0LX6Ds9aJ5SxcoJvNGvYb+J7Xh6/+Rdl27cSvL9osIMIdX
NsPkGY40o/BCSJbEnDO//q4e4xyPaB7xYm94AwbkbTe7u7rCqqpVK6zd6ieMTsS0CscvdA1cGCE8
sIUbmHe+7pae2KpO0EQplOjmQcFhAUVBSzTGhH9+wgGlibpbbfXHUinv3Fwc8f7iJ+bKK4O47emZ
I2mEUkFU7EGN28AJTRSKLVOlUzn6S3Xe7XJirhSVtqgMt+WgOeBk4kGBe46ohkY+KcpvFAYSuSat
4qL2mVJOflzly88afD6J9OczphAZmyhqPfy+Z3wCDCam86w/nxAPvRwAyzmQrcVXvSBbU5Csanip
HRV6wRaYRd4RevcY/dLqgQ0uNXhA6R62Sj04xlJR5o2E44dDn4JlYhIGqVth5WZTmJTvhrpeIED+
ROE0IMmEyPD0cf4tygTQvwCFiof2gJkkFLxbK+vf3VINygaWLMksVqyhDEfkwPVGqRi+m9KsU1ot
ktwBw8HQlHJEWRklwLjBtOhebXXXirdPqEGBhqfq58MJ7ZCo2MTPAjFbyXn/HROTLjU8qygMHr6k
37xTlE1A67TvOB7YVNgY1BWQHL9o5Sr1j7eL/vGcs3r/CROrziYtH2KKxHgrJrUww/aIqtn1qdVh
0U0UkNJAm9Lw+PYSD+asPb9feqL9FUkpi9oLoP0N6IA1krnnkIUW8EC76VkrRzKWuuJn3eT7JSe6
fhBbueDjELulY8leLdhyjEACTw3StyCuW3AfZ7Xr/XITxR6LiaokAXZIZ/SC1REchrQjzgaUCZ8R
vgNofeEwLrbAzTou9wtP1DpC3rbjMuyTFi7uQaxCncRPzL55QSYG7LYOmsIXTMksOH6/5kSn54Kr
qVwLYUYL/O/+M/T/0aZY7BXzkJ/+tehOtHqU+kneZbfTRd2LAmARLCq0gg2FkhBcqkeWuYdmu8Xu
tvlX9wXP1IMc4mgFXcKv37O8bwPFcco0LmAIjQ8+7YAAQDnBrIHtQbE7o0QK5rJ6ADMRElTPgEPB
euysHghozkzUnMHiLOqXueD3/lsnek7oer/JWug5bVVgtjhFVwC9fp7ttiSono0IyvM/URsmB8av
wmAuO5TBIZb5+HD84NCV5Gd1t/T65Im6ixuxkPwaEoJx2a9wc25Tk1FZ+tvoLuWUl/TLtHmj9hle
60rsHrQvGTgsoeKtM7qFodWxSWMZ2Vk67olCk1UmrtMSooE3RwsLVyFcWv0TDQjAcFGhbQFv7tAU
2OiLvIFzHs79TU8UWyzKns9FUONKCpFEjzZwtFYHoic+3qhkkIFzPnx7ycjfsqpTI3+/7kTDldiy
l6M2BrgDRp2BZkVf6wKV/+RyPgfoeN20r5fVqnpHC8J1QeMsytNEy2VKIFeZgE2jmoHWipj2GbOP
7BdwjNB8GHv4WX6VOfThfrMTDdeOI1IKA9WqUHB0cC/yCpS2Dn4cffj4DewXZ9x4Al6284lmV4D3
pBBv1NYBEscXjlsAM0iJHjbomESX1CW3v76ceO+a26Vs5WxAd/+5E/0o+doQMTX0I+pLgHyB5h84
PZ2/Av3/8bF0GfTx/iAJt8O7hyfStFbS6HY4APco21pig9iEOjHA8p0OJSTFItS2IPbKRMGhrlZm
UvamUeBQgz1S/xQa6xOdeCgNoWTFJyHEBG/7Z0FYsgE3Mr+7vXY+Bm2KApYFc/kzfWq49PMaTO6/
UaF2BQpmhG8nzn76tJUDpVWHXUJZhoNvQtJiW61UUzJ8WyUSkBLq4a7gZ+KYnA/n+vPHzsZad2Kg
TDy8ceDLVlHox4L3C7lGvBF7R8tBFhXukghM9N9QZ8LAFXiPIp2HBanDsKUb5dCWO8CVpSWQYANc
ELzZ0qH7/U1UnxS5WpkNEHM40ajmpyMUMOtQ7dCJxG0f3yu9bDGEcASB8+PvTrSX8u2w4QHjYUoO
iK4pDdMWIfYHsudLFm9JPifqMY1SyedYn2oMyAlMHvTEFiPa0DFJoQ2wnWsvi/SIS96fMtGLbhSN
UefiRPojhftfMeyjsYGUfYogGrOfOlqEgiGEIchVG92rEWH9LHJLlleZKMqOpe0c9ANA2UEzOr6B
bv+1RvJVQGT9girN5F0xSmth2SX5myi8qouLKOapCqKJJJBOoT4b5BMwvRsHI71pQ8PCigsWQaV/
fqcIxlYDi6yI+zUMtHOgMekRgDBlb0IfyWr5YueCeYxLkBT04Qog8ZtcbCeMgVRV0oAqOQTUr3vc
KtI31hkeBoI1gtGSQJ5XxsfCLuk/+7dq/7Ps5DprtfGiuMaygE5EAoCKW3GAQpMLtB4d9UvbKy81
RkWAffTy/6BBp/f29/oKy6H5WOHkW5L97pQHaVCHSFQHijzDbw4OaNvAS7I/mTcV7baUvY82Wq6q
rbK+LtYm/g8F+mf5iYJJEkmKfQHLg2jHWmuHzxMlyX/AqIQlCZ5NxWvcn6Um+oJNYrQnuVgKE+gI
SABM6xV6K4BzcQYDxWlkCTUqNvLl+AIwCzU6l+vX+mXhwufF+s9nTOQsqVlebmV8RmHSnrtXigWv
UVt46/TDuHZjYb3Zh4usoKjJ6Lbmbp7M3QUHPh/xksfTlizKiny8jc7EWHQTpF40Xn1YLPihB/mX
SN2tODGKMSeWeaNyVKTp5Eww1NFkBlCXeAs84OnlBcMRUELpSOvFITBLS0+sJKi85CCqFdrKiVJJ
BOexEQIao92MwxEuI3hpVgYLmqlFmrrZ+l/tbtcTSQ6qLiyy/vc5Ix5Cyhv2aEXHmAlAnM8n9vSL
MeVc/3x6grU2kVvbPJlo2KD0k6Edk05BQQa3DgmijAURmCtCuf+0ieQ3aS6UXCsP6MvaG7h/IBaf
7PoU7E7gSiQfPW0fWlhyVsrvTmMi5XJdeUVYYkngT5F584/Rembe+jolbNJZWI/K1E8yN1WjTeTW
4GZFgz5o0jCsdJ0Aavw88esn/YUOffwQE/1j0UQtva2JURRa8BdInAhJ7yh/HUW9UD4Mrqqdjqp6
8+Fru/p3+5zC3LnIukOl0RUpIRwlFj2rqKHB/OPdBd2jX8s0hAt7nILcpVxnfRFBrjHGCoaRRTM6
hTJp28ITsDYVbX0EMeHCPmet8R/5mQLcLl/Vlc/iIUs6/BwDhVGobLPsc6zov0zUcq0+AnRRLYHX
szVDdy/lBm7fKUs1SxsQm0KMrgNmBFB3d23Zn7/QtWWaEq1JN5aqC2bzdPdLTlQWbRnA86Tn21qK
7h3g1NHNPtrBHok6sM4NKP3CcAgM7YNXTccI3UDNbuEFLemvaQlJLMdizXWQLFzyHuNQolXk6dzj
8RFAy5p/wZckmBuAOjMf9TSn5Nk+cOStOl3QwRBgxmlpAdMKCfdy/ZeSMFFeWcyGWhThu0pgbMJz
gco467MLwXQMHUbJtPXgITrSWpPlkQLzWkwAVzccI1W80SHfiYM0qrnCDSzuhhqyd7i8NrhgUDiF
tMFqab77POTC/1ltok06P8t8qaR2E6T5cAuAchbowqfNdebqyq2Xrvx/iN5/F5xSvUNlppjjSrcH
5bUv9Pz0nphrUP+cz8iO7m7lwI5nYZrRZgPuGVR+r5aTaPPG6c9H0D+/P+OsAs8Ei4+4lsaVlhFB
3Nbn8Qxxh0bTlvihZxOFSMD/505vXFF36/XIUPhth/UovgwskU5rxPgVhK87W0HDB2guDWG95ObP
26c/q058oiL047AQsCrgy1cGuUKkwm0cMZQn1DaqlpYWnFfbfxacqJUkyrOh4+jdUsASvsgZff+3
UksUBYcEmNjP73Q+RXF3rhP/R/WSTEhyuiCCJ9whGNB/odgPNRWrJZ73xbUmOqGJvKD3cryUK+wu
UEJakCVSVlRUjCxGaAtKQJq4MmnCFb5bYGMMmi+OlOoZBGG7pxcK9iFOWXSd5kVFEYCv8aqsyJMH
wcRyJjIR1utAB1LQGt/4SIs2QAdXYXQLNbYPDtwZmIEFoZnt8tVQPvifpalQ3b2NVggKseexNCbV
PKdr6tHI13eE+p/iCdHor53iVMaTFoGJCTOmCVpegT1+gfeQO/WYBv6zRM2W6dx/zeTNxFzJxSMz
0sgF5dFwrjBbj6zt0wj3iryhU/Nj8a7nX82fA5i8GqaoZU0IqRBDD3UXPJu1zR1AAkep6ruVbzof
SzELR4X1b9f1z5qTh9N0ZZ33dM0rC16Q97UdPtGpASifX7jeOdBaAk2pivlbgigq04q7WikSrmFL
qoQMi9bCrM/pltYGoEICTPwf1WbhBmeezrcFJ/LEqkpfj+BKB5ZroecQeVJvj5pUVIJg1uQiJj/z
cL6tNpGXrtJCOYqwGqgMQSGAJn3angWQ/EBZ6clwyw79vENh5vK+rTkRmFBJQylzcaRIOD4DOnlv
9qGhhuACWOfHjGD0xRn1++CIRUIi3meUuy21N9XxVqr6D1SwxNIpbigzQ/H1zcW7e74ypu94XV8P
j8979DTjqdgofyEHhCHLWmrGbH9ba6KCFZXLC0nAWsYzogFY0LOt7rgDetMPDw6XokIxN34+6zl9
8G3JiSIWmbqUK7+5ie870gHyul590mpjZIJi++vjuogZzblk35achJVN7oW9QneJVP8aM5QgTgq8
cRO5ZsdZ0gRzJSvfVps4gGHoa4073M4U89cBTQHcXXsX4AgIKg80rkT+DWU8jsehbgRz2VAxt6Qj
Fu516hOOfS1qbNBCAyKxhcwfQNAz6scU8gR/jFB/bMmaL93rtGIo1/KgSEdsu8OoDFQ3oJQDo3lO
dmPIuk0O4JOQzaVtzmqmP09l6gUGHuv5Y4Jt5gZtngK5iYWbtcFSRONo55/U4+BqQV6G3igZLI8T
JR8LiT8ofEY1IXxOJFRBmyGZgBvp4HV0Hi3mi2aV4d2Ck/cZK8WosXH+O5zDiMk1rVL5hWm0pot8
GEhd/5ny+bPDyevseplH6HwzLuCophVfgOttHf5fh6FRS6vRf21iNL+d5+RhuqqHwd4FVsPdWaGP
whA6T4ys/AgadjH/Ov8o/uxt8jAhmwoYSnF7z/ALbh0AeBUyGF5QxhlgPOKS936zxD9s76aX7jR5
5Ed13PApLS6BeL4CiKAaFsVzK3strDDLef3Jv0S2dkjIcKJFMKwFPkw6WZZ2G46K6ZKGBO+LgBc1
Zz9918Q3bTxWLUQJ33UtTOAjAFgxQfFcrlzLfnkhbwAntsv6YdbG/hHlKYI9cm0rCCpEGaEMaj9o
Uw0SFHS4B1WHG7Ay0wqfpYqEeW/pbtmJOyEwStG5HpZFZgRBG97sEc0Av2BvQOO1wQv6Zzrpv1I2
5ULgk7Zr2AT+yzPtBQSKiTH1mJlEa/9548FYZP+fKzC5f0Q3NOxOyuRWcEtJxG1uoQRxmZjBqaOT
npYWfNLKMgLWaRfzIRdTt/Pa989OJ8qpDuU6cJFYpsUlt2HMqPH4FRFaXfbQ6dp6sWhvLs/0basT
7ST4Qu55VHCpI/p4Zkwoe+R5iLbGS9GvP3sqc/Hpt9Um2il2VU1o8gLPxLLeHxEvblGWQunvPmhB
wsJiS89jopzKCkNUxAyHSft2AjNDcytGfFIC/tSGuV7QvHNptPu9TRHoViujIeOoCrg1FNJSFERJ
FQEXwur86e3zzKDxGUQn9RBVxJ+rpU/4H17Zf8VnCkmzwIuihsWOt+rluoe1QWcBGrJOJbg64Qwu
7Hgu4/5tx5MoxlXrtolTKq2Y7YbR6gTZ/ifkz8gqR8nZsm2j0vGDkp2C0GNaBANfQHrSZ+nWLY/O
UdAHUg5/mh90fpafxdOkOv9OC4yKrygD0CIANwZn/S7WBsJBBzW6MCndSlmk1JjD2b8d6cQdkrIh
VGqGrklTGCNGq9P6Lhi4U4B0+1sJiEM+KOtiqTl36WXe4rm7zTI1qBm7+qYHwO39yZ+Q4Ub78YOB
CuWl8Hd+MVA2yyr6UWVpWh3UpxUnjBqcTKReUT0D/fr4e4sIyjDWBI2g/+Qq7xacXKUwqj7X5oiQ
sGBt7B8Bla9RJQtGncMbqBYW1Nz8w7hbbnKLngs3Os6wXG5snzkLEdINITefemqWV8bPu5vrHZdY
BWcJ7EKReHbifEiRmreaD4MMslwDVGi30c27F5B2Le1sDgj7ttTkydep5qaMQuUzQFjP36YsYmAm
GcEOjGr6T/n0Cy/ySX14Yj2jJQegYQiOgOOimcH+WIx86XJ/aYS7nU9ckTEIc0Fwb08UThduFRgk
mPdivYV/sEJXD6XlX4rL5m3m3aoTaXJVOVUFl/pdaF9CMArWLsRj6Oul+eJ/vceJMGmgOWc7Hqtd
ZQyFeD1aiDzt9XA66ePmBTmwlTM+/CxQ81roboMTN6SLQy6MAiwZ0Qpm64j5R7SBxwO8iVkym98H
S92fJZv9P17OH1GeuCNZJ3R5TC1Ys0GnukVdPZQo/NoBrwFDBbqkFj33WZfrbq8Tl0Tguw6RKT3e
6/MIFhYaZNNeSzDsHA60FWXBrCw+oYlbEraJWLAatoi0znO+G8hVONLqfMD1gYn0B3DVX80vuzXt
J8m0CdIuoE+VXpzVwiVrVHDuHg8GYiqiCP0ry6DQx0jsyVvukrxBhVUS7cRQDXTeTYmqZY8IVjPS
hJg5VsZ67vMk4xxWsIfhFckhE7OyViH/VXGZWT/LjbdOa9S5R0+VIqxzSdJbJifcqG75rrfcTrZi
DbNQw3JVdXYs+9tSPbHtVx00ayU8eNV+YIQrE6IesAssrrUjMT7KXYFWYu8rDeyGNaP8y5MDs/Gj
demFeuydec5ueAdt4GajZXsuY3RFPHggII3wBeJXPsKTFJstFw1EGsA00fVGEQ4rhdNILTtyvfHy
QmfCUs8ExdLETaBdpLE15IbVJfmTi3JTiRWrbTSrHQTSaS7xUNCe2W4YkKYXdbkNrbiRdaZJDE3u
9VGSdZzIkPQ7l3NaPzWiVCEC1z7R/aajmRSpkRSsFUeKzUmjjlZjEneXpt7zHkuEvjMiGcUtTG+N
OCz8WGjSSG+L1uCCxGB8di9i5kqWZuskrDZCJeuDW5NQHoyYTY1wRCfhWL27TUVi3FhW+pb8qGjb
ETuJ8j3HXzCD166FSxMcKi/WQ6aw6S4Hrvlq4nLjtpLOZq8RV+p878ii06tOkJzbhDOj7iWJal3m
HntEss2Xz13ZRFxJ4Zva257Yr9wAfyrg7zdInHUO/ZYujnUuYPeRJhit1x4DObDziDO1IjHyWh8C
W61ZO2aeQuapwuTZ/pwmsZ6Ie817i8Z3jsfYisgUG83IRkzKKjFVMLyqpRMmI6lqVhe7TT82Vphy
JMmSq9t4dhtFJMQQpITjdN5Hkbz7qrXxWVVWHAdeifrV5x+arNfZrtLheOiseogvuQgsYBTIiOPl
Y50RfZOPKz0Xg2uXdFbVplYWJSd3KDZdDV++DwgEmAQyGkcTyfbw/+LDlFY10AZhKMwn2Cf0PsVH
Chcmq65pz5FKE0y2CYhfs0QaxY3H51aguUZRO5W8T1NXf+nkVy1NdU97GTiT81VDbb6KpCZF2B4Z
tiB1cGhxoqUPinRcVOCVb4EnHIM+fR1x6DWz9yHOHr/vW4eNI6OPLczubKUDM67UpNU1tjNT3uqa
A8d+sdK+igeSNNkqU16HSNL9XF7J7hpdVEYjByvJzw25LPUq8EgMsc2Dc5xgnnvp8DHzXtediUEt
K0XyzZ910Y0l9ydVNLHjKaDkqPehirAUlA3DjQTscqApuuKFVsFbPXRGg2tPmq+FlSdB4m8lyIGO
RtPQlcnflOSd39shLRIonhbu2kw6uE7oHvN245dPHm8xfKKr7lfT2VEJboEmM6A9hH7fxY4kMeuf
P2QS2/z1HROT62GSGlfWSrjT5IvUkiwyGYY7QfAZaFVVUa2fl5v6ML/XAw+NJKio4IDX+D248aQs
k/tYDndhvembTRNs5M7xvC9R67caVJvk6bEUkCFudJ/fc/4mSLSNEL9D35NO1GwpeVv4ookvd/si
OK+YgY7rkIVbOHZ3E1oklgMsf7gb2H1TEt7fFAp0eW+LIrRshQk3nl12+0HaxEpEFhanLttUACUk
eGUOhaDgbJ4cf1sN6A3vmnDXDcM2y21B2hfxmVUYgw3evfymfnJuD6ulMByU9WeWPS18wgS5/b1/
ASPPBBbz0hVt4vok6djUI5+FO1xHihvoMrOTt1r17ImbULz47KBX6qWUOz2NNwlUV9pmtqijz/yV
6p6fv4Y6IX+dBy3twW0IdPjSd/EQK18YWym5iUckOnVJu/eU/tVt7C7fuOIC1bF0Kxb4a0EZbdGy
CtYgdjqmW/JinyuaONyprgkbMD5HqdmjWV4lrDmohuyRDP+dqa04cCgeDUiLRu7RkgQSlIRxjx1s
H0qeuHVwVhAjB8ciOobdvhw2aUbkA7/nnSZa14/1qXzUTklyVHqSv7K17l8E2eTPmkQEQfdgSsKt
JpzK0OBDEnoEdme4VufkkJ9ynsA3Kh8Ejgx7xTWAKH16r+m7eIoBfkdb7537QOsP1+lZrVdPwYN7
8Iw6Mpvh2vJWcK1YwnskxTjcB+09FcxQtrmdeGkuyItGkYmBa0m0jeNHgTejV+/MHd0vTdVdZEt7
vYpOymBwq+rsB8aIQsPSkC+MIbNm25E+JaxqJfzFfxxP7ll1xhP3wpwkbivUxsCRnlmVGggGOudZ
aXS1JNlh6Ole5NB2T714DBojPSaq2TBn6YlzjZE/yif/QQ0h/odkn8ob/0E6xJohvmS8NXJmHhHm
IJzh/DHXaF9cwmxV+y/iS40xHp7OaEQS1i6O8AUFab3TntUHsYHzaDPXIT7X72FuuB/jOTklj1VD
NJ+0h5K3BGWnPbrjO7PXAkeE/9dvNJb4T+wxyXRfsjzNzt/SM+MR6Rw+iIPN9iTyN4x4DAOrQ/X6
KblI2+LSnljZqiqrUAlcw2M3rJlj/CKEVnMZK5JrlhgewifZtSoI0mgNgeGdxoMmbbhzURust2lD
0nibwIlVRzsMqi447rF8KwT9FBaEP7IpYfZdY7JH71GCr+cwTrjKN7ET+bqy7k+iaKP0Djy6u+q9
R3lKn6CAiv+l7LWc4MdMr4dP+dO4DR/SYuOZhUc8kxmNkjFCxk42cmg00kHNrbyz+g5l0pzZu9tA
NVnVFMUD+zIe3Md2MJSQlMUTprsLOenPcbaRUwgv4Zy8Oinngsd2kQCSBZ05VBfmnF0knEBjRN2q
fuoDq+mJ+yKhoIw9Sj4RY8im0bRbmNzhiAMocwxxTVF6eeA/8qeSBY/XQ34oTrnT9pvmCRl7t9aZ
E6SP3YVXjzOSXXEaHrKToBjJSXX1SCT9odwL7Tri9OTIvbC/IAkVUdGw8S6FyM/0A2EFIuzlx/Kp
EfWU0+tHKxvN9rFy0mMYkTgi6VMY7yPVVIKjy8McWYWma44P1byOSyvm7BJOWW30uR1nRokvKklf
61lGtAyUcp5mypEhFCZ/yT3MUQ4DI2EJ5lbh7FrODJhV15qZt3Jzver1YbT959Yz/VZvSr1TSK3p
cqkzz+LFXSuKFXFWrVo5Z7aNNQr7JkfEYKSDDkc1TvT4mTFGj3TvnETUA/RLoQ+5kRcWoo8S4+ss
Hhwzlc6WKxHuu0s0jbjv7hbynz0ER/aobBjMPvEt7kF7GB+KdyVE4PIMnSTKr2lkZDA7sll6G9a3
ACDXwVZgraI+aIEphgSnw5rBaIwMBEaMnyNXlOxE8R1+6PZsFK6R8SRyWVmxt8LfY52yWYmO65N8
sLRyVQu63xj1pWP16iE94/YaX+8xGj6yW+ZcZYZWmnA3R0YP/H/iiQAD1HhEoGjEmGa5OTXgevAR
BjvJ1wtuX55GvMY63sAFggkuyj2bOslQ6OX4GnSbCuhgvhlLM+4JV1x+tnpzJlhG8hvhMMtpCI6/
W71IcCs/LqRgp9QbOAF+YY6ZyXSXGi74zyvNuXv3K03sq9alopc2YrCrErNST1gJjo7CnOBoKcH1
57Vu01mntlVGD5PCs2Bakqb4YJtzXVGLWIwer5ScwABveB2G4cCiCOyX0CK0bD0jRCTXNFefL1cI
wu24dg2e/RrZao1aM73N3ZMqODkT6WLE7oJsM6axXqWK4f2KAlK73IFHYXTF7dPEqeJSl8J8paWv
ldLs6xqMBVASgVNqgx7m7KYAz38Be4hgM2xh2Hl302TsuhZRSN2/Rdy6CjYejUpGxHmIvGPv1c3e
SvEVvo9UDfbIrZS0sQrhEtfFAb8hUNNLhOeikiDkkwmWk2CFZaYgY4CQWQtOzBAbKdcZmjKsBkUw
4IRu+vJSSPAcUmg7mV8FvKw3YbofPWxYhLRLr0oXEUhcxY6IXCtL6e2fb2c29lFYTcS8KwHl1Ddu
9ju/l2n92KvTKtiV7DXg90N4daF0ejjfpewE1d5lIx1R4QDo4OeV53w8heM1Fh1umoj3913aC77t
At9rgp3v7gG+FKJHOLi9vimNTjZ8ptE/ifLgYmuSJGGqJeZbfl+w5YWu8Tvh9tIF/63QhWrNVxf5
JL8ICJMH3079r3+wR43TEOmA1UacYlwN7yp+nCS3dxZWdh87bjToAEWgR8DLAjdFWjjVOR2i3K04
CWWZriuSSEmDHc87VbopoH55lGRVNl7Mz3u7ffz0XSPZB+xO1dD6PS1bRKf9WBSuF+xybS/K6Sqr
FV3zexo6QW+p8WBK9bVMAN1yve55C8pSm4uZ6LK0PxKR8y3EvBPctnEzoWDzcOcJuR6W6xaswny8
LrgXxWt1Dp5BNoJHyI/ftcg3lSw2+q4yGsEzA63UU0TXfB+vWWBSyvDSyozJDICQfJvJr7naGRQ3
84ADSZWnFxHwRuCAqq+SfHxtYVsPStQRj4v0KvZ0yGotKKRqlTVfP3ty6/hHFHnbEcfrRVmaXoHR
oFxJAolwXmDx8ZfgxWRsWeL5OpSUwP2qeEEfg7eijXU3OcXJdYR/kzJ7Fu6yDwXXBU9jhdbH7jy6
H0WxpfiIG2n62DwjU6i31UYsA71VLjwiJV8d9bwBD02xDmOfRFlBiqyBYkosKH4c1p7rBGOszBYu
tjzu6urMjk+upOi+dv5ZSmjk+peQIM0m8rLMa/K0VaNni6qMPERyA7/xYnvoNxlzSb0FWZyW6N2i
VxV6RAJ2L2mqMjFoXOsrXCO5wc6tNSIGHWkZhXAZp+fFpkoiS3BfoGP6CuGPZtSdDYR3CI2Wi1dl
/4UeG5xvCuftIjE+4LB6G276yB7EzwHIdOo0vmIMbLdp0V7uORqk7OdDmjPH91/Pf9dMacCrQxHh
6yXtgvGLuiK9cunXWH1Wpd03C3pwNtZVFdAgs6KE9Od0tjgTxezoMUqwi3KEYtEnzLKaRCYvI/ri
rj6Q6HK4CPAEgAwmdUCASw9pEOpa6XTpQVYcrn5Vg9ACclelEVEQVDLem1t+gdLYitty1da9nlbS
WghawuQIZoYLknZEjBKzA7IR+JVDARU1zW0GcXOdVBjf1Fqt6plJq1lV+N64/MovOFMIYUMRYshl
8JbkCckDjgTwON1XRhF1js3MvhIehHbvyt7CMQFnmBNdVeUEVVAkTtaoaN8pGKkLNS2oYC+ScdgK
2WvKPfTCF9wliPJYaQYAWCjZbnxk8ubEjM1LPbSIBJpdBf2QSIjdRQ1QnU+a9q0oal1ImGM/FgQQ
kup2D0mYm4zq6V15hVT/ChHsw2tQ2+wRaDnTbtoMQ168ladc/Qr8pgKCJODepcQhWPvVlNAFdW/I
CdQYzpXNBL3IDyHGJDSJXihO3m9c/JizKXAjy3WuayO/icd4W0q6J0XHZMDyyUOuC4GwczPkVjIP
Dr0DSLjOWStLnADhddN017TQSOCpJEG6QRhjO9xmUkqK4dPDP62Km1r+AorHRJXZM9Y4cAaAXgGg
Sd5FKx7+WuOHFgYOQQPyOxZuBI6PAjpJcVHS/ZBVelvvQ5Wzivxat4VdB5sOrQwwWSx/qVXByMov
bxDgcO2DorPYoFzhyAp4Tty+Yx0OvhLPtOuGld88BVwLAWd4jAtMHAL7qdhRqxksF+1coBXS68/v
dtZ5UjW4tKzA8zBGk4dbolq14Lkx2HE1wTS66ADULHodXMmGbofzlGs7TLC1fl51Wh92U3YaKwkY
zy2CO3xaLKGNnuBGPBtQ8BRwdQacso/qvcTlLwIA/dBfcwgJs62M492mqonZiCsR2a5ij/pMXVS/
kP9BRaghZhsvHC8pfijkrBkztqYOJIqbBR9zzgZoaCqQRB55Po2dJKz5uiy9QOxvAUBc2VnnsBWV
s5+PZc7zgePDyugn1hQcz/fnWuABJXEJfxJZCciKpDjQ1X5s45n+u4Um2wlEplf4HgsBqqeCLCK9
5cBHx7v+eaFZD+t+S9L3LSm+nKMWsMaWFLvKvugjj1ufSDV0SnDgew1tvik0dBwkZlzIq5+Xn7NK
96tP9F8StZ6Y1thnX5oiv6egMPw6wOCylBFA0T+vxs1KicBjoDoLjnhxyivCKwXfob8Yy63rGjYG
U1AS7blGEqtERoqmS7vGJT6yZVq8UZEmEpsT+kpEvQwbBF+hsfA9s9sXNMRFmsoraL36fvhDnIvy
2Jc3oxyVoEttAxL0+1wOiCtFujfkhFUucvImapdAvKjQjmDp1nNO1rXOyTvFBFK18E387CGJ6HrV
NIEFUe3Ez6ndUpSiCncScRs4NLIi2UAKVG088MoJCjGBW8sgyOXrVzfe5P4AkNEcUlkPWDuE+6OO
e0H60loSIYecVDJpRDtLvsQOm1IzaLDAhYs46uxY6jSz6A6pCasDFyAUI4NjQqQqCQelziNlDmTe
rV555ZojzywnwIKRCsXKNHUPcY2B91QKSyKq+zMKjIERp6mRRUMqodurIr6K+2Sq0sgriwucuhiB
UB0kv0Twa0OTepGsd6yy8ZuS4iFe79Aca9eAgzD6P87Oo7lxZMvCvwgRMAm3BUBSdJKoKklV2iBU
RvDe49fPB73FK1EcMWa6Fx1dRol015x77sm3MHjMtXlF5LHYr6qw1p1lbdT8TdK3RCvrXHpc6uTq
kG8NOVu12VHJEsgAf9IRpnJzG5mDGxb73la9obXcJUMa/JNhU3uaH60GZ0w5HABCCxNwyCeBMxxF
wDOkRe5QjLapgEwkyUoq7YeWWFErj2kMpF0N+yRQf0zD/GQ2ElC8Ow4lteNTVZVOdQg3lSaew7z9
/vXRuJRNk0Xblo59VT+VryTcUKuYcXQQ8qb3H+ViSaZ1bUPFZHGo6enr4ZRLwZFtaIhmm5QurXPy
txqLJhPjFB0WoIo4QMyPhC2+tJGyN1ytGZU7isdXBl3s3Xky8e+gZyZe6RvVF+0AZBA/lJSQNYhd
9XODWch5ys8YdoQ4wl/LqbmJCYzKCBUZ9ZvBubvyIcs1++pDzlxAnXVoXNl9dMjto9auRmrZhNAO
J5TsS5fupyRwx+pxzF+vDHxx2S3Zlm3DsEzj0yMmaTX0so7rxyb3vVNhJBPPn2O36ldm+bbcXmpU
Xw/6DoF+mu0/gy5n759AWC6kGGEc9roMV8Z4jAgdlOSl1F4l7SDqx6Ro1n2ZenKa7vvEdqnqu2Fm
Y3L6tUyttEsSb0hMZw67Q9elJJz1nmcbnKFt3LrBNqSRG+SPTdq46g8bakw6nOp4T6wtNGB14S1x
JhwXPXsobM2JDW/yfU+A2w0kcxBKXCt/0tPYHf3fU3s/tbedJB8km7hPvrL+F2OMBXTQDRJaNOM/
rgS17LiN4VQcauux7VbBsEq6Y6HcS8WVgS7fr39GWrzTP2sel12Y5wYnLJgXhLYoXheykNE4drDD
Zg/Kxob98vVGX3QuS2aoGIohCNY+jgk2Zg1JRbjB4So7yROkyJHxN5+uuLGLtspWeAAcY6V+Kv5r
aVxP6ViAimmn3Pqb4sv17KYt3uJocogLr0JV57y+/0TM/4x4Zjgk9N47Y66Y2UT1S6zETp5fcBRc
2NhaR9rz4irSqtxg6eGF8ViNS3IKRc1Nmg2bKzKnNg8GUND/Y8XBXsH5AP0BCT+ueDCRQMj02R1k
6m4ZHeXUHcyXMHv4epiLdAt8g0yuopnkK+rHcQrRm7UdggqO6pMGaLWwxiRL3ZBwLpizSl1Mtbb6
eEybF3gGuThC/YiyycVxCGYd5MWV8OpidPXPF53tSB60JWA8X2Rbm8A/cL5JT8rSZfpXEY/LcfQ/
g52Zazs0khoVhOiQqm+ooFPSqigozF6o8bjJaLquNfz1+6cF8Liy8MoyjzPbqS99haquKwqYy9nQ
g9kkfdpy1jGSBNDsc1UeKtd2muZ3BdqYDTCEbX2DRL6XmYXTmrUX6nfJ5BnFSk8fAvllNrBwlPba
G3n64audV9irqniOtadJ2fTG0QJEbGy6S4ZwraeDE6lobvfROjAaz4INIAcIyjezYwjgR0nZiDZ1
x+5exKkz4LUVaV2Y9rfG52my5jtSM5tukp1O3vX5Q9HvBusEprFq8m0NNNb2g1MX+a0aT04YiJUs
qY5Jzc+coRG6eWLsC/uvHoUugJvaPiW15EgqN6z7qfmjZ1WZo2mRZw6tszBJDMiPun0/yd9mVb0t
wzcr+SmFmdenG8W6XzCHOKsdQqtNWabrQYz75W92VeLWMXw/vd5Hc3Y/ZuGtDC+xhY0Q2X+AzRYf
WEmQH4bGnZP8Jo6KlYAdGHUnvLItXclvL9gzEE4d6RIVKIC7/PF2+VVtRLJK7IVarjeHD6Kw8UXe
FO2nodouLu6qCb18rv4Z8yw7iXN5COqYMSHJyeb9Yr/KjreCtXQpPVvJY6Yljob9lvaQHMd+uHJ/
L84ZYo8Oc9WkOePMokCXkrJKBfynVtmAbKdPQ/2iyK9YsAWajkjTrlylC8EfxBzZeu+hB0o4sxh1
b0V9EiTvIw5InTIwSU3KVgODKM3Jb0d3LHeZho/s3rRc3xnGXziPV7hCFwzXh884u9AZ7PTIHP8T
aMcRuP9jETuUcwh6wQCuzPmCR8YVqxa5kGEZqnYWeamqmQ5TRU7cEVdZCx8heAVzBHGjsEMlAkrU
MO5Sukv7xuF/5mpyNPml1Ksrq39h1v9+yKfStD4ZYaLgQDluPuTAcpNNtQMUS+ljjn59Pe3Lgy0c
PKIsNBPOoqwRBnflG9jMZD4C5rQQdEDEUx1jHV3HjcBzP9toJvff8Zbf/yfWSqq8K0IDX9Rp+c1I
uUzrM49McoqHdTGteiWkAJw5M4TyOP5u5Yehepujn1rrBA2ps+7W2oJoUT6Aq0gCkGjpoQsxN8EP
SykduM1eM/HkRxc56fhQDobjRy8CJktKgfVRGW2vzE6WIXlqknpNA2PsJMfTBlTanbISvm7hWEXs
qsV6DG9TufeaMt4MFjqNoe+KsN/Gub+1YCjVC0b0Uk0BiSuv2AT2WhPS/egjwz89QsKVhu+K+YSP
rxdRMF049ngHgWQ0XrTusRy1g5FDQ8OUmlSMwHpC2DAlp88s9ZtRx/IDgVAEN6kbhPxtrnvdYmnr
Y2/8rO4o/rt9p3l1OC/uQyxRu0lAV+4IqXQdKh1sBrAJ7DylA7KkUT5JPTwAtdlq8coSnQNSTmVG
7QVmtHRM+SFKt53yUsvlSgtap2p8b/S3rfk2CdkF2Kubp65XvRz2efyiZ78WqFrP6nUL6LuELgl1
vOBl1n4K2fTGYnT/HwfV1BRbJZBF3+Ps4PTB5KethC1IMlxgfRJiZ4sjM8srjC9Vu6+He8/uzoIJ
Q7FkrgVhHEDZme3Rh0bVLZ4PWQLnBm+3JD1LtVWmLuhvl/aAlhJkmJ9apdmGgOGR729mP/6WWTh7
C2LQ3O2ncfyTtBEE23TyEmLvJHghxG2ybUfRJTWWkH/Z1jraLX6UnRwbsGIQF3jkfRaD0VgOJPml
BSCsocD5Wz94LR9lP3cqQbVRPA7tcFMagDdNRGj1KiU0Y/kZtdedMcZOJTsUD8agdlFCOGjm09er
dCFHM/BJQONiYbKeR1yzUqaAs1J4MGrujnIseUgmNlfcAOla2fGSF/4w1pnnL8xcUtUuig6a9nfs
oDRKLs4I22xkD2oyO5ugeLS1n8S11DK+nibvl1wyW/9M9CwEUKauLAsrjA5zc4olOgHw+JNqrpHT
3S6tIcnwSgJc8MCmGAperX6NhuiHnL8NvtuMqRNgFmisqIujZtQe1HRnzjOv6V7IFNxIrb+ZUu40
kuEmXOKl56OUaF2Gs6VHq3novckeV2qwj7qdZcZOHJfbGKdfNPYa3J1L6HC90zHzlODnNG6M6qbJ
v6npfAg9u+gdKVS90vpt5f1N1vG5mZuQj9nUHuYmBEQ9NsNblr/0Wr8mflkq2I3yWg5H2kLCX111
MiNy1Mh2FXi17XFBCPr+ERXw9Tw+DspwlOxjFkPwG3Sym7eA4G+JpK3EXSpwVDr4UYP/2HF7eJBu
jaVVs8pdUE8ojBqWqA2PPP23mq36PzXQ4b1xR+UP5PCB6lZdUfJZTFzVvqYCnqLdupncrRk3JJH7
eq8vOSio6YpCNwuRwLn3FXMccKX88JB3G1BfuqMASHH/mNarweylkIPMnDCLYBbm9ZnzTYwo6MfR
Cg9R9ZSaRzhvVDfya/jGpUuqqrB/DPju0LzPEl+spmKGof4+ilG+mebJUt+s/OUqtftSsYwxxKLj
ZZsGQ3107qPdSYM5a+ECjBK8OZLxpLCLWn7C7cnA+1pvfS8wdGXx7N9UTeUUPveo3NGxAhEgKLZ+
qPDm8tGCxYLfUmnjCZrbygrWIETv4O7Xm21c3G24iGhcLMwW+cyoSENvm0XNbisBrMf0HvjHkv6m
KYed6qkReqV8Z5VHSRxD0nLDHAA6m+MslFWbmF5djrfKbLuFtElzuoQy3Qv86p2/r6l3ogw27fDm
P5nzfumVorpswYaRG5kwhQJGx3uDFFOKtyb+tQAFC04f9jsz5hphM8hqIpHxA22voT8BhnPFb0p/
ddBWsxZQQJOfKNI7EfR5lbBHqPbG1qJNlJWrJiYvcatypg1P8qSk3tddfWxi8V2bZmrGs6OH+urr
tXzX7zn3mCrekhOGi6c2+HH3DcsaRqRKw4NcUGWnFh3t5ukQnKqg9KYKxjt0mNz84RNLkVDSVlbD
d7jaW3JxR2lzsQTvr+mf9EonvTU6fRrCg1q5lCYBO+I8XYNaOQKfGpO76erjUkeRt4p0kw493Ijj
UkwaYoivdEZJBDhXVmaZ+eeV+e83naUWZEtWbrd8E5WkBcJOTyFMv85+UkzVtdrdwIt5w3fTD1eJ
egXcfC/FfjH2uZhVHYS4ImtiPbhBaXBbhW8LMBL+zQgW1Om2GfpjG9o34L9SSrDhv9EFmlNtHd6G
WNnplUWRpvdYxw5+QNsaTihtknJyTKj/hiT2mHvh3/R95CQc8qHfSvFRD58TdWmn6sCb/dJe+f7N
2Go3WXaSaxM+er4Kmzfy1yzu35mYWQQ9BYAywDTAqZgGN5omVyuvrMZ5//wCThrAQyhQLdZQsc9g
V6NTy4HoGltIOgvHZqSTr9zVxbMMz6Y7DksfaFTvwMcic1fjkHglwRFa7XZq/Y6Nf30yLprmfz7n
7MoM8sRzcVoXHiS4z7BmzSf8OcF0dBX9vDrzs5TeSkZNKquWUE3eVK+19FpNreOT5hp649KHBQeb
xbCTH1GZwrcn1SB9KICb5PkKnHHxhhLEL8xJQ9bPI/mqmuWg9pk02XVQvhr68EAM4tMIaAjId6a4
Mt4lfN9QIV8ZSMFSRfsUyidRolYyU4cNk473pvoqwmmn6Tkm6nUUlaMLSBtCvXLtL26uqVogRwgR
AlZ9tIcp7Xh6v3h3afim8gAM8EVaf2uznVlckzq7PMV/xjqLT9PYLkQs2eFhsJ+b8lUXh2HYaOLO
Kk7Z/JeU4yrOf3EXuUwmSZJOXHF2nvSxHmUy+Xdfn+ZLF2OrvJJyA+LbVy2ovqzVJyv2z2hn2VgW
NLPaTSI80Ot8U9McTP83kQF1LCJg2S18fY9t1VPZq03rEEp04oSya2YvhUpXutx5mvRLsmP4b+1K
VeO1HoRenr2RqFj2TTT6TmQ+FOleJN2qjWGWTS9LBzKGWmtp46rhtxJ3h9mdRg9KENFIQbdSZXTr
CZxiKcFiDxeaREIUAJ0st26qEbxmOEELkjtqDdETWRzIpRsl8RW/e3EjlhMGRgE19xyrszu7i8tk
Dg+Zulm4W7R/OFrlKgkCFfT0wz/42mYZF+BIYLL/Dni2F0nXqEacqNzf/M1U/U1R1y4ZD8UkKG2z
9JYUO178dFRduSESgLgj04IjZTQ4JoqXdk9d0G7m9nY0Zkcq/gyg3MbSfKf9jZqcdh5BL7Jwyb1v
ECiE+rar52pnzkepf7JomIWxgHAOgaO1rWLqF69TBDFn2i6EgCr7Eco/ZLgHBKCj/wgpJFVfhKGs
0vIwVvBvi50PEYNPNWk3b0b6TmC/43WG8mdS55sS8YK8aW6yOoZgYntK+BozmEBdwEyvyX1ctA//
rOOZfQiGklrZiGdO5O8Stjj6K/fHoj4m8p+vd+xSTQZCMJVUGkOwY/JyhP4B3eZQzWnxHMNDpyw5
DSTz9ZI/oloAmIpQA+iOYt6TeCyUlq/HvjRJ2DPLO7j8q6lnoY/Z+iJte4Y2gwcjXyDcha9en+id
/3qgd4NzbiKIPcHJcfCU386Ws23oNFXLBBOhG9xcXmNiUcshXclJ9FDN/lp0Kc3Fp5a+ePYVcQpt
EI7uv6TwYElANH/CPBxxSn68i1XJhZMDtd1yQ7O6zZp1OJSIFaRwOFejBsJDEmpUJ5uOE2E169o4
UZlw/b5yyxTJKoJ0iDNB+tLSH2MpsQNSVenoJwSqW7a0vdQLMJNTvSmgL1YLVY//gvJlpg9N9WY2
tLXxHkTfkoGTfKb+cOfrK/R/nAzy4PAXdoqjaNuFMz+SR2QgBxWHGr5hOgVrLTXdQTMp8RYulrFp
rR3oEquu0Q20KFGkV7tbFov/aQN0i9YWhf6WTyQuSlR1JeYwPFQgWnIHwZ1rU8DLyVuXpFPVG2cc
oDlJjy3o2Ri8Xf+ES4E2XSey0GQbX3/OfrSTadQDSmKH0roLYGappyjdgMEVhivANHNl4SkuhjoD
w//6/F046LDXBBiRCnggi7ODnheWFY+FYe+HZAdqgz9Ev2Jqt1fpQFcGOg/olbgsTJJPm5QO1vOp
zo41XK/k8eqNEsuNOdvQf6d03q5nNOVoaZ1l7yPpoFc3sknJeKS9q6pdH7xvRiYht8y7WKnWKWoU
aS7WPB5W0qXdrVIZ5CYf7o1udNp5wuneWsGDBk/OR3jCD2HBPqUAZ1MPBb72v1u+DGB/27XFjdoc
bLCsUPWdLCs2eam4yax4SezvtVQA/B1FCXmh1vyD2RePxQCNTMqPKdSv//OWggxQb1OEgKQhnwEn
xpBSXQDhWzr3zOA2A7jwexdGpHIVbr4UnlvYZxVes9DoYTrLBHQFSqAewXbJIQOoR2OxVeGD2qou
tTfOE71iVi07PhW3BliBbTDSF6V5zMwX/dpNfieUnW08H0Obmg06ZVIS/+gv2kwd6bwDrymWlgFk
dWihvNGbYzjQMRDt4sQ/2p2+akrrRo3eCsxaZYPZ0D/bvXQZ7c3xeEOxShV/2ax5PEnpNZTuf1mv
/37iWcAbGpod5Q38GcVI16WvoLyirtTh0RwPQZ07UfZaxHSg1A9hMaw1bCSeburfkIiBMFoZp69P
yiUPa+marAJ7wOVhzT6uWKG0EuVxylp0ts6C+mC7i83jIJBJ4rIEr4jHECZm1Y7Rrwx9AUTE1NFl
Z2gaL2B/MjyllIVFQOgvWUdjOvoFfWBuj3YTwpOKq0HVQl2l+RGGa5P3GeXqyCcgwvP1V1wIQlHU
52k1QW/Hcow/zn/ORKxRrQ8PLWF3JE50uUKIbAXV6WZTlauvR7tUC/gw3NkB1dN6SP0WSHMOVsb0
kko7eDysObG3iP7mzdtwT1NPlw7e1SZO9YJV5PUA2dRQ7qAh4PymyqFckWSSvs50z2ZB76l96opm
3U77KHiewm9mc5M0jjXv/PTeH928e+7ilan9NDuc+4053UnRtzlonJY+/5QAIEZ/Kb9qvC4eSYvO
ZkuzgN7Awz5uSVOaxhQC8B8sVXZm7Q2hFVh/g2Y4vbyDsEocBlmHSvamlYwrzvBSvcTCDdMdadJ0
ynp9HNyMtSiOtfI9O5S6Dd2RaQvr6rZQUpKkFd+SLCJb4VO8EBoyQaB25URenD8pvyprC4UQE/7x
E/jVVsxDRtYPhUY9qdmOAsSgU8mjn9kQDr3mlrlYg/5aRnZp9raMTKOpyDL08XOEo9PLrAzHgKUn
8kIpgspYb9Ge9MLK98mukZ8k5SRCpysXWkVwlb9xIURYVp1wxESlST2vYZSxoiBMlYJyqae66p1k
at0mRvjAQF7i5uu7+Nn82Axjoy6nkNEBvH5cZtrbajlRB2nPGmfTDnPX2Vu6kr4e5fOMPo5ydp7m
QkmGOpgh2EyuoMNyOBJdgR+TyX090AX6IhxrmWqMZVMUMM6rJbpaxYmpddISXnFM2zTfolbkhWl7
9APTUYCJAoVHDZs7ufs+SGs7eoaaAVM0robIkcv8MFMIDvppM2k8UON7X3/f+9599M3L9xncLlvR
LfHuGP/J5WTAyyGSS2lPMWzKA6c3XlIa8gQ1/wjpubKUHgMI0YpLeqDat4HNV+SmhJxFcShFuJ1w
CuOYb3ki0l2iDDjl/IilKBGla+wTNuEh97NvG62P7hRYIQb6WKnabUMRPEIiQ4dzVfNzEmHC7qRT
fhWHQXVllufbTfZAqkoriI6quSrOGe9W48/m1EnWHpAa4RQR7iu0fiau7xXWz7nfeh/I1gVt6rIp
VP3Mb6ct8p52LVv7ItvP3U7JEF6Lbyl0VhmB5TUK6mJy/t27ZTRe1qXYB/aJuz4zSZU/ErNUk7Xv
Ybv2MnzYa9yhayOcOUY/tep4yhhBFnvVfqLP/uvjd37bz2dwtl52VS68ZVQfSZodSbqDiBaFJep7
2pXY+1OL0vtIoKb0+hnoJJ7bMFsaxlLJO2sfxN/QrvTk3VRsNCnbyOWrrDzbMZozSbjp0616QDFv
PuQL0dQKr5zEcwFjIiv2DF4U5nTpPDyvaSazaUWp3Fj7odbW0kTdDVJlGvdLa2UXGmvTAlEsYoQm
8xc1exD2vGmrJyFTk0+ara2Go1MY+QM9ge21FqVPCdr7t9GGwktGqgr4d7Ybcy78uLAra29FN/Ks
klc1rtl0tyZITnHrY75KVfHsrMfF0i7Dhw/F70o95QOcWOqL8VDs+sB+Eam+a5SbSiH3qj1YL2sh
pI0xP5blyh4yp0sXmbonkhF9FTXbKBoe7Gh6qI1uFc6rxMo8K3xVS4GaTLqOZ32VxuWTkal/WI27
2AyunI0L1kFF4YHONZsEhfjmo8uRUM20/LIz93kK+6q8nfXjaBdOBEnR/D/6HVb4w1BnWb2gZmhb
WWvu2e3aOCrNLaWKdNrJzZV+mwsX69+Bzo/7SNVyrOuGOUmPxSi7eXiyJdozrvUDfApflxlBccSF
cGiwr8vi/uM/Gs1uxknk1l5X3RElKUgmgqw6FDaw05OtorRiPdWIfnVwTia8WPVWDm9YYHkGOP1h
Fa8mSVWk7vm0Lou+5/HvSf49Sd2VTf7Eo3//UOw/RO6lzer8kfdZk4YI6RprP1Y3ppTdwwpej8TZ
yBWzFVBwlZi+9VUYf1uOZ69GJDftRpkg0lj06UwJehTKmpTrigW84DIwSQtjA99EgHd2+qY5TQJR
1NY+jwtnVsejtCjKpM12sIUTmoZjcWNMO/HyHK1XA1C+f8kNtEFAxOjiU3yxttd61rhR/5KG6SHV
N9PA/epD0uznXhY32pxtRgQi7CJdZZK+RM86wogYPgF415e7PHpmZxRAEoROND1zGrnxWoPGibDa
bktJW3WjtBoFSrxtCOdswWw6T4L3WN+UenqU0nBjLOl67q/GatjxNM+qn9XvAgUtJZRex3JGpe41
MOK7xEoad1QbD/jzxgiaH7CTDl+v6KdIfdlpmx1WNEysQuH+45H0S61uCi3CjEGQzIwObiaF1/mv
Pv0yA9VJm3jrd+OGhXd4NAO522vvov8vX0CSQMyHzzkXZIz6jC3vA2svNaugQz6hRPNMXSM0JD2F
2VZHuQk1YeT5qvHp68mfPz2w+Bcmv4hpoIxlAZ9+nHwSicFOR9/cz3qyHSx/8ix4TVOowkN9Nhp/
KyeGlwazE3e37chjwxodB8i/lXpUOHETwfozjT2IemAi1nj39dd9arrn6whXLGuRqtQ+6zL0ohkQ
YpHN/TBSKGiPo1V5FBHQqnMJ9jmvoTWcRsJQ6Wr+tpTiz4KlRWCEfwCUl0Tu48KwYk0HGcBYhg7D
DV5lKtdp+80k2mRg1T8CLRR6de00XgihGNeyUcNk5iRwH8dNxrzMcpPuCsne5WrrUjCZBSwlBPv0
8UG15jUsTIwfcckSIcYx9dzXr5f9gomxmLOKe4NMpchnXic07X7UWkvfK/4RARWJlqhCvEleF9+F
/+decLaYCILpLlR7TTtPKOZMKuJ40vX9YrcspXdS7YmG4NIwYajQ8Y18sQrAEe7zOgJIOmVwqgP0
lFgCMT58PfELnp2iONoyXAhbh5D1ce0Dy+gs3zb1vYi/wUYn9B/1XVg91dM11OzSLlskrDKhOODI
OVkp8YcBwn+k732ySCUM91FfbutZejaDF71kjyWks+kuj8Sm8jWntuSVRvsnoc/j11N+TyjPzjki
OqS3AkjLsM47AVuaJ7UBNZ/92CpUGWMX0HOlVMWPxb9EekDhyeRRklqhXtq8LiGeqkt73X/VxnBd
BDxQneNUiIC4hD4YCyGZ7dkqiCfKRMise7U/3crwXJoSQUb0CRPXrlD/s2IEQ3V7ywEriwKb+0vX
a1fYD10Tf5cmbRvaxmZEZ5Et6IrAm4IM2VTE4vOXxaOMHIC75WRKufhW99qqhEkeFYPpmOq0rrFU
uVocjaq7rcriUNmvEI1omPWUMqYoRdOSwjOyjbRWYWOMD4MUnNBdcyKmFzS918fIqgY03d7Bf09Z
+DlqT5n9/eu1v2R8WXiWXYCeCuVcpqyuK0kOxkEs4Z3UNhsTjbumbNBBLrypcOE/LZ2ycdc4ib1R
Ie1ZPazVonP9+XdJg4hjqffxUbnGWDmHGLmStm2AG8lLW4Y4N0EtzaCY+V7suQOAa+sxrTdyaq2+
nr1YbtPHk6cSvtCmiKWRIY+cWbo5tfu4GGOxmJl4NJ5tPzoZhb0xYYZGrbgZymxvsU1mlq9kHUZy
NLdrpXhZGPEVmlrR4LVlt+GqjJrlwLk6LJFYEMleE218FTm/atf5g2ONK93PVzGHTojZLYcHPz2E
+rQqU8Q7tWSVztVdm1c56Ep7N9aET814l3YlAkDXCgfvOfb5pFUVFZlFIosmMu2jiVGy2BCF32t7
uk3APjLK+nGBysHSMpdGDjmT3yX3dkbBCTlRHU3OqD+GTXtU6p1mQPI0NrnyWltYDfO2QtrLaMUD
j44ighCuEx257LTnFYeB5w6mzFjJSLm3o+Yo6S2q5zuRXS09vOtQfJqRoMIu0H1ZmLcfZ8S97o1c
yrQlUPZjnsCT861mSTd6giQren9qiJAzkHzZw20J1qVufZez0Z38t6y1DxqM26xQlm4Bz2oMqBOV
9mcYvqNTMzUOCMX3meYGS/iOUMM/0hTRsWtsY73cBom0H0kUYt5ljnJ31II3q0431qA8ihGxoW47
59IhQ4dW14aNjtsmZKhVdFkZbtbDTSw6l8cPVsNAs0NogPH8iUowU80VqAZXSrQNp1+i6pzYw/3M
w1OvPw7RCKf47zJIIte3lVmvq6T0FLV0U7/fdJ2/obk5tO97GvXVAUgASyJbLxO6EyPCUFFi7+h5
csa43egDLwpQhJ6Y4JQYq3bT5yB8HSzIwHADlRpjaP5EyBAh1sFRpG1UFze+wocXB/TtflGvLEJ4
RHblVaLcL8CAblZeYp8C/nzaHUMrPpV/ycJ+RxQxQ1WRScKHXZKH23EglrTvI/oIl19q+vZWV8AP
TchCHQTeLjqWVgrTAPBuQvU5dZBrv1cC+d4qPCUdMVHhzRynP/QYIovI3EIv13YvrcIgWoQ8bkSg
XYFCtOVqnB80HR0KHhJZLNM5qK9XmRrNtDLvk+aX2bXbkTduizCjCLyzM6iDJzv8Jee/VOmbbtz5
Ue102S8quDTM/q4CNAsy35UoXCb6g5LsEtjAov5u6ZBCj6Jb9+am6u5HbT8F+0Rb2c26vCYz86mu
iXAUbz8T4CuUqmimPDd4eZT2ka+q+8a6DVPXLx5osTPGx1F/KxU4YEAoiVbihP6ai5RL3Hnxg69w
wmFGAnMjkys7arEzEfVV//COlvO1Qb6Qm3/8vjM8Z0ilguKwUPdS/Rym9Sqf3+wxP6gW4sTW3WxY
6AiOnim/Wh1JQHdC/CHIbSe35LuewLxsVrF2rwzPpnYq+v3Yw22ObmwaczPzqsLnxcMACoPhMYnR
zbOkzbTpKa+Eou5l87YXDxR5sh5R46jdpBhNuMFFeNsiIgvxUdAsUxlXkJkLwNyyWP/9gCV/+AfI
yDUtHFWJD0AKErLZ97y+WVhfCMXbTUzTNmTzhVTce1r63M+oKtMvZRnzWup+z53wUrj8bXVopm79
9S7+pxXt0z2hBX4JKSzO2xJ7/vNlcjkqnZBjba/F08qYR7eZwFpyy23Sb4bYaPfJHHgFVTmUJxx5
HJx5vAnN+yz+Odm3aXwrR5Wr8wJCpbl+rO4GAxWcFvFwswRy9domRrcnpyW8dLN9NtOqh8Ju2g6O
PT1bCpjEiBM2UDZMoclxgnRpRX3Q9dU7qiiOZsNKQmVAlT01U060FR+lSvJyLUICmqa2vKG5HapM
8zPneo/tuA7SlQ1vNcdYHuqFVthIumv2dGjgZl3h69RJ/ii570bag44PipPnoCvdcBReY/0u872h
PS1iaGlwnKIHyXxOBFpIC0BKfu/ftvmu7Q+N4sVPoX3bS8Rb0YgQne7Ei1LS8NzQ/VMOT7Q9R4YX
j7+7CUae8WwUvDN01MrqxmaBquavof3U9YfE0tdikbmVKzokY69R5G1QxRujNrayFWxtWT8gywQo
E5qplzSWO+QuMq7riPb6Xr1PwOTbKUEGO3H79Gi0zdaXzFWQZRvJ8J2YToEsp2Mzey6kggYOydN1
TGB7yu07uTk0hDio+WHlsNF1+aNPESGXMrfxEZE3RoIm3c1h507Z3dQbGymXV3ndryXrO/0cK3LM
9Pc0+64q0b9a07wq/5iZhPDNlSHHuzr1d/X425qM1WRXt3453Bny6KThcFNkxcFHeu9HOb/q1ZOs
eFVYuiJ/6IfXLLzPOx7siR7tfK/0Xkn/mEjcVnFzRfZSO/WqaFMI3E/xMw9HR529InnwwYwKHl0I
cZsJZrwX1nNe/tGKrZY82vIh4EcaxQF43KOxpJH+h7Pz2m0c2dbwExFgDrcklS05223fEB2Zc+bT
n688F7tbFizgABszwOyZJkUWq9b61x+2SrOGCmraT1q27fEJC1PWRLdt9W063zDA84y0xOpp39Y7
ud/HLSLuNz1yVnnrS2DOsvY8dytY6l5TxpCC7hYc/tWbHgVbFd2X7MbNnGx0SHE20iwgIplQhWjy
Gf26unyS5dlrI8zZVay69n3xRMPiRs2Cpo5nOX+frR+LLnzvw2NtKqcwK9wmfzVrP/vT5I9tt43G
Z7PflPXtoJdYwsNkfoOfGkW/jeZ704cgZY6Xhnxfwu0dRmu2natN4Byi4WG0fpjWJgbCS1PUTQ5N
tNy7C62Ooa/D5tbUsJC5UbQBScqfArGvfSeR+GRI21Q+GqhwnR/G4C+DBWWDRup5Up8sG0+Yx6L4
KfXHdtk2gWugX6lw6O6O5uLp4O7tja1vlvgXho6uDMWwG7Zfb2WgbxeOfLx3HApdPGU/accqDXjQ
riX1kDf1tkiku6ghCq7md/FuUa+4oyMdTLnHg8JeISlKYppMFH5O4qxGaumRyXeirrSxdQuTmKj5
cex7Gtj40DBCGaB4mXl3V2iY7E5wZQbNs2tCePJTvgKqoEnst21W3xhWchyn+jaiPJobLIiLE0JA
1MySp7QtD1v2laK7q+XOU1PZHe3mIVEeDFV8oNh8p5IbxU+jkt6GKoNw0wvkB6wF3MCovSDahIp8
yAu2irbEWx+6ZniSpXvDmQ9Kq2BEHK3k6C1kjm7guZbVljtDClfxZyunaS077+OgulFBaMGTE/7u
7Xd+ux2TJGZLnmmmu6nga+3qdREVxJhMnhPeV/GfLP+5tLLPVNWzotSTzScitj0elm/E+R7/4Z1l
XzXg/zxloKEEVoFlhvcQ4+N/TyYcpMOmwUfkoEY6zu8/lhRygK1SCeEyYoh+aEptF6PuPgPHjovv
rS55aDdBL3lZ/ZV6R/nAys9PSghTAuOCoGKcY3x1qMxImSl45Hq86dRlHdFh2XyzkXyXgYAy1uKN
iwpjqP2hN5Ah4bsBLOsUra9K8yqdydhqqfDbU9eTnFVRGInhgK7ctg8Nw69mdvwM8LynhIvK2s18
RSE1i5SFqBMZYREmps9AfKM54WXxOEjSukYnn1nvvXaf6OxZFSkoGNIxj+SzX1ZxYtzhsOVFGdJZ
6VDNNzQ7UIHcLrF+zka5cep9kICAkNYQZKe5GUiNSFW30Il2kQLEJjUXAmortHsrWfaZmea4F9hb
vZF2wqBPrYrNuIyuiufUBL1e4pjRCyyzp3LTqN84dIFcXiMk0F36muW7sPP7/GUonpq8uY2XJ6vU
1oXVrjT8YHo5cmf++z6jfZsouxM+H2jDMCdbPXNjTd0sucr/rYFuE+7pPJtwpqSrlhbmxX3krxd9
1nWP/bJkI+KFQ6nLmNUSN1FU22nE9wqniWBjkSQysJuEcXWIQtJ6RsOPFnVTW9GxMjyz2MfZn0ot
dsLSXe3GtRLcj/lvRyc3Tl44VCu3xIlHVW7U6bVc7iwKHflRxs6SkqV6sTJi6E4DWQDa7yZfhaS1
dDXoZrqJi9tRdR6KdD+Gd11VruRs2GhJ59lJvUnth5wzcCm1o8xxOUabcmZ5ORjd2OnaRltv67t0
nndf77qfZLSiTSEdQLdgE2v2J+GQI+eVPEuzesAFejKeTcogoy282Dop8XOHuL/pmOgmkFPgoUfS
U1RSp5giHcbTJw2p93sY7xH9YoyBCfkpysFtZ2WdUJQldDNNkbApXzPmuViP/33XZ81L7JSBaS2j
eojAJRWFnTUcvaqjNx6jh0yFz1v6OYMmChe3Gtq1ZjGyKAASU/UQGL8Q5hgcoK7MGdDqm68f6Sdt
Ko+UbCvG9yC+OsSLs43PaNTZrBCuHAyIme2miPVVKH9TISaPweTWMXLbitqYL1+fC6IsIz+sJG8I
HtT+GjfuM7j/gTXCqiWQDYbtWeOUzG1txpKsHBJ7k/AeCwjS3alm00KJkS8PX/9yMSr4d4cVVzMU
2JcKTObzsC01j5rAkHrlgGJYUH30Yl+ZewHgOmm/nuZNkxpXGqBPYjRN5ZoQanCix19WPtd8lBw/
cdU1ysGaTiCYJJrpUojt+M9Wgv0XnriqCsb79Q+9fFUEnug/KFS0c6fmuDYZFo2lIrBcCNNwpMi8
Omn5tphxigWtZZweWtfG1JeeL5xXJkYOgfaYy/17ogYGe71U27LAUOdyVUTGVgxke7w77HD25/El
Ga1rD1is1vOXioyHH+oINMY+mw+FwEF9HNSKGFHxgLXkgVmyPN23GHvZw9bhB9NvMzdr09dZXgWg
9F8/7M8AtSbsgiCgORzqlnkGOQZmsmDL0CoH8BOWE7M44+pc6vMs6N9rnM3Z01aei7bslEMr8ZUw
F8incFXgLJ6cxvgQOg+GAqmUOS2JGAZ14LK4UKxD4nUYV8XV49e/+BPlWCxqnYmRJeMKQaF89qKZ
u2jx3BmyWF7UC5lDvCuQJswnN/sxMrphidUNxrngSNO4HeLDlRsQ+8L5S2cMSoKvzUaG5PLfldY7
nZmpbaEIqlo6IW8Kvksf87Glr/wbW3vp7StDsg/q+NklLeGFoXIQYYB+DviN0rwkeTkpBxnYrhEY
n7GTI5NYAHrq6Tjl5Xpo9Gcci3up2o9UM5U0PKumAEs9mfS7JKNHtDPJTbRhV8LWaWByRWr/quW/
0ZxhDoyBaJ2uhzHbJzzRdHgUw+RWN57i6L2XJ8DU/MHkLeMZHDDT0ttNk03PeVf/gG9PAgD3ZKk7
R4pWRLHjkUL4kOPOtINXnr54up8ehXDP0AVHAZrAv08/L+M8dUY+OXnovWInlU+Q/XXDpzFnPgZU
TWtHDrpeHOkLvr72hQNDSNoYUhmWAx3y7MXHRZlNOKawhTOI5K2LKn1+gEno0+peJQhdu9rZSdkM
QdYPKtsoVAjSSRnBFuTGRd9z516uXr/+ZZ9MlvioLBUODI4RbNryue93F+Vja/es6bp7UMPsvpTn
rSj/FdvcN00JUxpIvfhpmN+seLq35/0kkYdJbGIgMWK0t90S/JFl4pG15Fuj58d8tE69vhyDKXnL
HJjdhbcYmY/+BOvbNLgRy88R1DaGUwZMoZCoNCOJt2oeC1T+AK8gZkpVGObDolh/pOCxm5vHUdaY
Y4HZJ/pWsNl6Gx05Gqe2zU9DgeEjqXyFPaySGQIax3jxwNhzHQXT9uqA/AIhQ0Nbx4AchSPUyHNN
klNNsbQ4iXIo8tvCeCAOGFtyhRMnrPW9ZK7t1ivNaKMzV/j6XV0Ap7mywbAchg7M6A8OzV+oZtHP
uRaPEUGTMWHdkf1GW0fuHBiTMQB60d1EYF1ytEvqbVo+2OrPDj/dyLBdSStxBLpDprxFuHSTddZ2
Subb3HymHjOJJu46P0uvOexeWsh8LViwkvRKJs7ZQq4LgIu01+SDnGzpbwvs1KuVPXgwiYvlSn15
4ayiUsc0kBORR3T+bHo5bZzG5FocDnyefXwgW6tvVvM1HvyFEQZv4a8rnW0GUqj2mAZxpZH0IpIC
pMaPbSyeIKqEhEgay50N7NIxppZoaE3tMfDp3+WctL842hbgGSNdl1b8TOatk75ozsvXy+TyU8cx
m6EAPm3m2YgFW8VCThZVPlj2hkcOTY0ujO6uWjbXq/rPXSUPgymuJhjxyD7Fa/lrSbaKXo6tNcqH
8mXS8L73B2121xDkkupPXd6LfvFKOf2xas7PAcgycFD4Ag313EtCKtNFy51FPqTOXZrsJT77JQfZ
n6n5JLLZGYYjadzlWA6gOy2WydcmyQ+qU5zsOyZ3/RrfrR+SmT7H4/Agqn5u1FjSEyzaK33kpYrY
omTRoQhwp9iY//t4mjiNSq1nK68BJMPeXkMkhM5D9aQ4JAVppd+bQHRV4X29Bi5uUrQcGtpJxmyM
pf+9cE1cmAzPEVRNlN6AbFyVCW71fSJLtCQ3F55uW2/aayWSyp97/nKE9y+GG0Lufr74nCYerKXM
aTy0lyI1Jn7jkbHxJK+6UWU8UXvIkVeBArljVneleYUaevGB/339swdei3mYbafKoe9+5Oo7424q
8mEpwHueNTCIeZ+1w7V9+dLeY0BUE+pD6zN30dabxWmkmLc8AZ4DaoN2JamB52TsGkrEGUesMTpO
IVovMDEb9qb+lmkBHpu/Ius9bH9Z6m2ySK5cVkCfoZfAIVpyPH4J4pilZDtKJP2M85X7vnjbDvsB
UhvRCJ99u1mk95A+2cjoyLF3JxTLqA8EnsxAxVeWo3js58uCUEy0MnRqyC7OlqOdTaNC4LYMY5dB
UT+upYCkhta4qb/jkvwe1c29MiZv9gTQy9x5nKf1EuCKlDsbsXe22frrG7p4P3yTVKYU1RwX/34e
fWOMgamzbQ1Bs1kQpNUvmGJpyf+D1qqxJBiSfnibyefUMm3QHaVuCzYrrbqt5BqxH65gZYZO4p74
5tputpOer3JF37VwVXR8Tr7+pZdeMsRWx0RQRb1yvhEUVmajJHa4AfI9qhNEcg5gKbq/WrVe3HKw
7mUcjeaQI1hsDX8dBZox5PrYyR8nsAkozL5MY+pg56XcS2ShJn+4pnEN9Lp02v191bPTGBuEQqoT
xgdp+VvOVooWujj2QpuCrqkUP79+mBckMZDh//qNZxVNWRCeExJGhQ/kgwWCE9AFTkHq9+lrhNhY
ZCREtMcD1GU6JY2+aU9HLEiq5VUF7qWjlyhKHLQwS7YJyfn3efd6ELeT1MqHkCFLo7oLdchyX0Aa
naYVxU8XM198mMLt18/g4oL667Jn5UWH10Cb8J7FgqJBQYzOz8YJOLvGb7h2obOtvJQkvcwsLrRo
K5miDgtLTA3i4/Wo1EtriCUL950eD3DhDMwJmqSdI4Ur6cWh6e7HpvCHYvYCQfkBmxzrkdHLE0qj
Bp5DmnzPcosQzFM+3zTDvZ02K9qTKzvmpR/vCKIJ6guogR+6o78+JhSQYVMHOXVVfhjQVltHVBYo
mIKry+gCfIZ2FOqhOK5h5pxtzVIs5Vi1cCUY1k4Ax3whUGTwoCAPVvvBP8YMQSUiXjvxIbfx976W
IbhWTG86F0Ic0O3DkF5p9i++EfptgRcLmtPZIpMZ6msjW5q4KfHzi+c8EQJEudlfp7GID+X8cBL7
IyRMhXzIcwBRShdzHvpBPnR6sxJSLbmN10Y5rSnj++IhT360UXqYyewWyIgoGIWRwLXS5QItkrAK
tA/geRpam3N4q4t1SVuMST5E9bemizdy2kHbU0gZn1YlVVxQwwYcGFIz94TqN7k5k5imULeLCwLJ
CCwE4hX7TsdgKrXh+DbtU7JoroUlltiXcmgW1GJa8oiINCVdIesTV+jFmNLuhJpQg7709WbxSYcN
vECUjg64ANeLj+sMaq/tMkv0OfpoRgSEZev32vTHLL/zLbOWtORV7B71C9DdqMKj0Rv/6zvQLxz1
vFfUg7jSgNnJZ9tIKxVZ4ahQgZixby0AsK4HFVhMX1dCvyDTRqbwirpvOjH2Zo6hYuZs0vFnUpRY
N+/LgjgDNTmRFbZipFPlf7Ts0c6ddW5I4AsZnKZ2vUSw1RXCb3Ed68Eh7cLYTdXjAH+T4ps/ZOp2
bMgq9mxJ6usE2FrqMS1cFfbYpPxi1Aj8caX1uNQm8btxTaETZBZwDpdlupRijRZrB5PMySKZDhNR
ILb2lEi3mtG5c5+v60aH1mT5whUJuTNTZ6KlmFW28FDAn9xCxq3A6qENbQ2G5JlEXGKucODR2gbp
lULl0lLhhhF6MnejiD73ugGTWCYjCzUhN50p/LJqGxPE8aD1cD9wZAKrpMzywpHZIkIzxs3RvPl6
sVxgo4tN4H/3cFbDOJk6SGbJYpnVwtWYZI/S6FdJzZmOBAhyctRATyXwQpnTVYvpvcEe0YYFdrKn
SgzRsOpsjmUEpmXD9oGO+vUNfrLY4ntyyEFAGQOmAhB+Vrg2UVXHUwrTWN5gZHBjjevQ8ebkuOTe
JB3jE/FtGI/0tg/uNt3EJwisWeRTHVQ7E87IFIMLfw+W25EIO9yBb3UIQ0z598UvjEL60LN3ubRO
j9ErSoLBxYAT0sQKPlx1THfW6DfZtmad9x6onTb6/U2UP06LZ6t+6Q+MQDw13LSaR1xKvGOqbc+H
pHW1F106Bu02oglcXAUlAXPux27dqdBHNthSH0q4xrKP+TbYWX+tJf3Yv8/2d0c1Hbxo0fJY/PXf
QimZg0arUDcdelzwWsYY3bAz4sfcuk/QE9Tjr6C6E8yPpok3FRZZivpakIUc7drGOo3o0LRip4SH
IEndKAXanjc2+ooS2rQEv/M+LXZZ8Ramr/LyQwv5q8r44c6GqAJG2Fq2W6mjW6MzdBf5JXdOgTm4
MbMU2GkSCkAYiYvxkgVoJd+y5Bn//yx5GMdjuNxP8imfdoH9LHWnCBVHG4Pi3+T6Rp39Jn7WoTBk
FtTv5bcyHQL5DV0g7mr1nFHpHzrmzPlDMD2Hbe8yCHWNOVrLk7aeIN/9nuQbNQ5WNcDVkD2Ns8gl
3gkjQBmydq4dSWwoH5zZIAoTe5TiUFHCQuxkvl9ixBQ95uKMyVu3Ga3b5q5VlG2CeZ+UPjQSYO+A
02IKKmtgJotk6a3RnqpgpXKiDtkqpjO2oe0URrJXSh2X/hErsmRt8aktU3yMVfUmVLdz/tpoWzEm
XUwWXggBSmrID4ffEU2NX0AEScfhTuLWpxLanrNLAmMdLqx7DM0tu9rrcCoa/c2OLYhtUJQgx07U
6yTqrXJ52ljpT+ua9/FHP/dprWEeRSSrKUavZ2ttaFpD62MH4gDnQRLcLnwqFscy/DAKuJGp9giL
biTFbZJUr+ze8gwvamARKd6ExBh2LdbwAVJD6WcDjXzArfrKDvK52CFLk1AFoEE2kvNjYapaTc8h
ehwK8wf+6mxfNGlDDkkl2lwt4S/UljwLNLpC3YLr71ltiZlsNDC4VQ9ToMNGvke5MpPxTNa70Kbg
TKUr1zBn5aPvOX8FGsQ3xFx4MdHi//u5g7TVTIoD9RAa8q6AkI1emo6spbTQi58yPKJW3otyJ+h1
MupzDC4rv4N8Nnbhxz8vS+O+kRqR/FIi05XsnR48xtBqjVq6dTLbs/Px1KYcjnaEA4HSvfQsekcv
dn0Tb8WcVDXJMzE0AhqnY9tE73Y+3bUmzHUmpJYVrMogudeT4Vjn1iord1aUrWxuUVO/g1YpI9x7
9GaV7YdwsYAzKdcsMfQwVqMzvkrkaElDQ4D4t5EnmcTZdpFuIhkTaAg4gHx5GHvWkm3lsfZMC5vo
56QKVwgP/X4x/Nwgs6Qzt1H0tGihP7GfC2qljqrSth7kpEf1BYSFN0HvZGuCcLw5eqjyZqMnp6ax
dy1uio5d7EmtPvVZ/2vojhn8taYkoWAZVvhp/nfb5ewh1Lea/I7yTp7gANr3o/YHE4Opjn37qQ5+
iclECYeff6Fofmtpe2xxgGzKAJ7urjeKVWbWtzFcFnNubkzYUr38W5sTL+RQUSXNo4Z4StLfgZX+
Ys7kT9n3xCg2NSEIPEbJTrxcJZWjoXvrbuZsjXJy5OjTZAhd/S7EV7JGwA57iD6W6Jvxz5II86pr
hiCXClDaGIU+BnPYT8QXOauiRA84fkbefojMu+lWFdxvrdSulC+4nF36uiElqLrOSE8/75tiKO6Q
4QfYhVJ5N5CKnlXvY8dWzWn/M1bwujd+N7hoKrN1iGb2RSXDubc9DOh/CLRhE0g9aMsEmYwIwZNw
xZDd68XuIBsri1YhmLo3E3K4TOwY1opLmG6j9oipCu6X2Sm5SyCVSXV0aKxuJZFjQ2D4KkDFid00
nFBYzuU2vI3UG9U61MnRRqNozDV5pvgBa38K08Emq4CCaZMMF7saTu0Lwe0NJYWsDghuQiDTR4nM
IowLVxL75JQl66qEapa/OeVeVVtPspWbyHRebNhD+vI7sRQi4n4aOOlRXMzLTlJTV0oMzHkgSteQ
0/0eWiUVUxl2hJina7zsTF/rppvIKY+1itAfmXcYQVatyxJlQ3AsAgrCLvEnSSFZkfze+b2L+l+L
DTmZeKES8d28nfIEX44URVfmRxIyo9yvIY2liPmX6o9Z59SQHGOY4wYFYhYvdWRsB4YDtK0EgJR4
4ONQElboQkbbV1bgdZayiZVkrconk8EWkeB7q7gbjR8zI5cCOqWOdbqQgy7l7xoDPMkgFC8fXQka
ZxG9StNWUgM/aJq9ojwTSe0LWp5urez8QdO2yZhseuUFVprnwJWMem3dytZmgBXeaJZX5XDpw57m
ZdjqeXZSdB4B+ECaLHehYKhKw6qoI1df8+kmC2VcrLia0VzB9y92NfQ0NlU6pxfT138397mRhlo1
oLhhFTTSm42rPtc90bQXCPRFblVVLbtwNLd9Ot4Ktb7YQ/u4P4i/D9wUsaxvpv0zClmxtw6VO/4G
eTNcaXw/DMbOTyHQG4tehjL901w9kxnqZEENFy+d0d+mLoa3DCRMaeVUb3mNsHx4tZ17jlzTwT7F
9ITWT7AJW4wkUhz4MfbfmIhMeurwpbJXqpWygJKVmdcvYmgUliRh1A8smSvYy6UZivCCgD0mY1AC
4+LfZ2wgDgmthk1EoJsGflPDO/tpwDPGDgLcfghehMju67rk4rFN1KyMKAxrpk/+hYk0ymNfdGyT
cgkj0eY02/QWW9IYrgxneuTstuhZBU+6trwa7uWsZn5OATNz5Dh5AxI3Y6dfcRKTKwZ1HQ9yz9Ak
JirM5pWXNHSOi6N6Rde4KEkLuGFGcdTLmiaz99Hmu0Ljpw3v6Vhs1JbdA/lhpWjrOFzucvlOHl4r
e/YF/SAHZB05OH27iv2Z6USp/xxjoAR11aNZuR7scQEPc/5+OGd4mJ4yzy2x8xG9cds9CDOKhukq
B0o/H7HL0rhdkHa5eDPamwDBK54IHV2YjVMAWlRiEb9+W/oFKtSHQwB9OlSITwIr4DS7izveFj4t
fOeRiyca98J8a5D8qHCo8geeTgHFPdzIEzhDr68AeTQo1dR9qEkEjqard9n4HVoi0xBBSh2TF8od
g3ixLJ5vU2N+b9hK6uUdzS4IrZvI5LPzyO3+V5P8dKI/cfa02LknBCpRP1w7TsVCP/+GYRUCn7Dl
oAg/g44yK0NR2xXqAbFi6EAlzK3nCUSyCdQP8rkoYnu2+JSDsZuP1gSJvTwW4TXix0VoBIEfLD8Z
Y7xPTv/FMMtZzIjpkKgRZizZzTBrPkSpD6K9k9/z0EoZ0oP6omrNitF7LDwyroWoXGxu/r6Ns41B
HZtUiUJuI0N6kg2GjyzALqgYFEUYLDJbGqgnoiUgTe3tYZhn12DsgWOT2Lsw+q/7fjNZd50+spvd
f70ilQvjEMEzwWxSZs/6FLPsLJVZqnz2h0qJNz1+4VGxhg6aO+qqaE2/SExXJGQyZNPy/MqxpHz4
AXxaKn9d/WwMFWva1AaSyQg43/Sj6i/1faarwHrREwKzAatk8lTi/7ZUR3tRq3wT69ndEEZr3B+s
Xl1N7TagjfgWGrOvVY6vWuTPgrQFwIVldKB6TpBlw/bshWnRe9YYGzB6GXDPLBckDSBjfFtC9zBH
+CZEqBfzZ0aMcZ49sj7sjIBYui2pkbzIEbaN82qRpdsWXwng9XmKvSIYfAyWJWvn4JtUMqSkNcww
3qJrGGGR25Xm4UyV9VgSfBN6c1nvViudFEcLIpdpEUOvlEe5mB+FbHBUFHboYqWl2Vbvll1LALNQ
8KAYwDvdD0f5xWSvEH9GF+pbI2SJ4GYGq9RClC4R7Ylpjy8XzSrktoXGOpx/jPq4GdixxTZIP1cJ
9zH1e0QrVS0KqfTT769XlWpeqt4Zi3wwaWS8Nc923jnKhkxPeHMqcLzwZmEGUAj0Malkf8lWkfSg
J55wlgrVdt+iTIDrvTFmQijL0DOd9ZCdRKvR5S+Y1ADtF12C8unHVI4e5qeQdsfG8tTkFdcx0ZCW
Eu3K2pgdvl9szFH9ZLCmlx5JVZKd8BwJpaBZ2+RRCmfusapv1ET2O8wgYrX8NiT6DSxknCs/vOci
qIr66PNfxZr5MgKZBNCPcLUWQndnAJKGtgZhClWk1JmAdxhgAdLzoJVAXZnDC20BHPV+vIk0r0du
g/JdJdKkRjuOaKuavnXF5A1D4YlL5BSx0XyY4sRv7GNlRTD/mJWIIgJng8ZOVkPOyYor8RLchqOy
zyncbfQIUzSvLHu/pAos4/5+1KO1mLQMuoSgTtiapMw6Arq50J3xWJlCFJ8tLgfaquAicoiah11o
0eYHlYa4K1ZGqtyFdvmBHikm8hYNP5NR9fSeO8WEIRL2MoV50zCQJ6RigZtV450SDQpqQWC5+bc5
t1s9IBddxwHjpMvvFljuIHP1FKZzEui+mLQkM+Mp8MJ7pX0OpZRVqkH2oEg+ZnyH/K3HsiMF6xIw
VswSBov0cah/EvZeYXuUQRsz7qvS0m2H3kvYKdKlzjpjiOZNUMZwXP2R5hM+h8ZaWOb/UFIFb4Tg
leNfNruXxew8skPFF12lNib/zYaPdoT7ntT4ZVHzKuwMRYDuv1S2E5htVPFf6I07pqdCfQpT4ybs
HNy6UVXGKM5a2qVuXmn8Wz8WzQ8Z8qHWyMgCYRNp9GCthvK2lCmh4rcICw6osV4TI2Cyt06x4a+1
s41iGgF2fi1P3WDmWC8oYWvjvm/nm0KVd1nbPTP8gX242Bpfhrqn/Z8krO/WBBeg9Sr8pmxX3dAf
IiEkJ5XP4qmLFlCN1pXuq224jePwNl2mlS3lO0kG4M6Dg9DpiPIxK0bWt/pTOE+w6pqQ0BN5jZuX
AG4zTMSmct6XzXClhr00wkMvhJcQUk1ILh/t+V9T27jMAnNBEX9IB21dQngAMW3NkIy1EdMe8yZN
fwtZn/69bWAEsMGC+CxsHYA2NcpV9j7sLX31m/D8sZZ2H8TpsczrXQmRkLv/bzZ5irtwq0kaxtrD
xsbWzlEggQsHDufh693vUtXJLETHoAY0Uz5vtsoyDTpYfx8iB5NZYdBr2xguGSNYNb3njq9gkx9G
V+enqNCPYImDuw62O/92HkMVY4uSU2AY5PSMC8mbfM+KTVPHA4Dr6wX4q2iPpQiWi/Od2j4Z3rY2
biu73Ov44Hz98y8JDhjIQumAwkdk8vlgGEGiDqVlQM/CmspjBhcGww/tqZ3v4fK5kf5cIXysaFKU
ElilF4ZcX9/ChYEUts6C3WFy9BjQjf99IjLMncGsbOWg1y9RIu+bqNtVQe8OFopw6P3tQNmgwHgu
fzUdYENdwybUfCNKV6n+XchO6JuUxHKF3XkEdvb1/V1QdXF/dONwyDFa+ETxzbpgRFSLfmzSctLX
kc0nr+TQdVPCFvKoMwxtUAO0Vb8SVT0SX48wgqKENSNfy2i/0LcyZ8a0mAmiDK3tY3b219c3pqaJ
YyZfH1R2wqlweoT+x6clDscC+h1KoKufyGfA7d9rnpXERlNGdtdwzWZ8JYMLN0zoVbB+MMb7+kmr
nwsRroT8AOSDnsuyz0gqja0FrTpR3/Lr2D+noljlk+qZLU1v92POOEaDHOOo2ItQyGPj5JdWtFXJ
zAa7c5tKZQ99q9A7S+o6qNKNDFhbs4FneegHhrWNsWDi3Vy5688tFN5ZiHUE94+F8oHn/PVOMAWS
pEGUTw4Dto6pSx9ON4MpC22DWtffOEhxPdgh63UzZUTo/JLamwFi9RL/qfX4W5eeOFvl2t6hb9nI
Y3MnRzp2Fo6XjNf6vQuYDTcLe1xFq2ixgM4e8eKM0SRFjnKwB4TneeIPhkkg5bCeB22T4m9r0+D2
zYzXwUzhB5293me9tYNggQ3cTwFnE00y1I0viEL5nTVi96uCiVuEV01vwK9Lmt6ndU8+zzXA6fNe
DXTCwAkHS7zEQMj+3Shy9N1EcY7KAYAEd5FV1Ci+MlTY5a3wCzr9f8RhnAi4dRLphKyRE+/fCzph
4hSTkikH4hNX8nfHxIik1HaFY3oNy0oePWt4yZx6w/hAk9/xgzLQdVRS8ift7FWqFOuvl9qFw4Mb
ciAfYiAqcgbPnoBuxnkAbgQvn9pxcbqVKfguxrEvSAZPqU0FqGYZvlIKZ119NWNup+rIv3HMwhTw
MA+EkF1zN79whhDjIrYj6CV8AuclQWTQvEcTjwk2vhBERlK4ZoLctNDQqcogzuHbaRpEW84/MAH1
nKq4cqp+HsKJEFYovpir2zyYsy2q1BQllBb0p2H/IOkfNQmlXKphTf4+pafrP/nCN89RxS6MUg5b
9/MLZlVstEoNeUuQMdGBBkL2qVEB8Xc+kxp1/SLXDKQgzpXHlBoJbzNf6YJrh+eFzZnBNoI9/BaE
aO+sKa8bM63mHLbmf16WbWr7ZtxHLst57VRA1fQ2ZvMiPDbB0H+3dvvaTQR4TUQLQoHpMDYpVg1m
hHGabbTJ3sslmL5BY9369Tzx7xSeOrekZhI9c+WtXaCa6ihvsPzALkJ81mc3P82Jwf8HRVkd/aS+
LZYD+RnOJIwZKzAgr0zctveU6RmhfVmV+LfQhgfeVdTnAvjEsWNijcu4iWHuebpNVheT3bd8V02J
QxDgjviQFkn3bRtnY4yF+k3DBpdhbzxCpHqTrNRrx/wK4njxeUClJtTDgqHJzfy73yxg42VnBbI4
/5r4u20jcOJGAr6XpjIOqBOF6FYbUBlkHhpUtLcDlD2CkDyiOa8srUt1DzutjNoIw1CdlIp/70aN
UgRwKVpU0S93IYTgcXopJWNTM8pB7aB20Wqi8+RzxLlH3UiWtKr1bp+RAJ8E8dXFcmH75+3A4tdh
DrIuzja/UVeXPDad6XCgUnWPs+cbvXu03G+D/+2b4R5Lt3QPkFfdZY0XhWu5t4r7DZ8u13FrV/XI
v+NfePfFv1a6t8dbx719/8afNfnv/HP+x59FlJz7/iPYvEfej9vd0+377Xr3e7P5fdf6m7vNXeHe
4Ubk6z6UEu9Vf7ob3E3k/+Yf1n7s/TT9amv7UJLdm7fT8/75Wfb3b2+naPu9cU/yTefV68qlVfJO
mftddb3I3YOhuPu3feTG/h/+Grn39/d/7l/61bcX/1fvFt6jH/v3j4/+1yfJhf0LaR+nKIR5kUp+
9ix1tq5YK9VJeH9iv49s5MqfLz7df9scoR383wXO6ow4o7Og5ZqEVk2sl8zs8QY5Dgw9oumPgDhE
4tcHY6i8beQ7SvjWSAkwsrb4H0/ycZ6stV5Yr2YarA39OWjTIwMdWD8sNiPy6kLxbe0Plr3LkK97
1cEyZziVDV5BBtY5g37Db4pGbF2bzlckjFCaZwnH+0XV0GL+H2nnuRw30qTrK0IEvPkL05ZsOtFI
fxAkh0LDe3v15yl+e86IrQ727p6YiDESR4UqFLKyMl9TcsGcLrTDRJXsmxmf3iSz49FAYZQl5auk
nCB8FrMLQ5xhR35Z1VNOx+QkdjpYIKGE8m6HbKmsURWnB0oJo+0OTlv4jN5MsB11BLjie9ba0aog
KQCnTWvs1pCre265W/aZtKEMIwpvHWeDKOgr6dv3m+DSiqhfA0iVmLWZz6zIED5SsQEqcZE8fub4
A3tLJsvZh5qJdnKbziPJKK2QIZC5wPiTyxDVW9qzXXH//VzOBJ8vA52AEsf2OMidykAcVRQl+0lQ
AqiNZijkXwLGn7kGfRnrZN16PSqttNU+vx0AOhriRHjeijrm93M6kzV9Gefk+D12hlHCwJ0EAt2e
wYEHcFfNGhyvP+Hneam3cv5dUWSgf4EM9anHidzWqVw3y+e7KmfYXtNaiGbwnSLV8f3Mzq0gzECH
fpJOQ+n06CoLu8+tvJvEFQxWIPdVQVG5BGc/N6E/RxG//8fFb5n7FEe6cRLcX741BqKHrDuPXfb2
/zedk2gtoRwjtzkDwWIL5x0dj0EBg5pd2A/n0iAw+f8u20nQzmqjBXEzTHvlYXlIfhg3aKqBSA49
JOOGdBP/6Pe0Qa1LiN9PbYHT0PnHuKdiNTnoikor+mmPn0yk76LsSafPM8BPEcrj0OX5rg1sXllk
ydlZNHDm9j5qfzcDQKzp6LckqwZ10ah4rPNkpaMbn+Taw/cv4cLb/uwc/vG287zRpcFupz0dB6Q5
KIMQAehDXiyInbtP/fkaPtnZf4xUWHJjUQCb9hBjpn43DHQYVBpKgDjuIGsogOFMNy6uB+VX2ywX
MoNzQeHPd3ESFLSwV4pqYHBJFpgdZMVaJBleueEWiKyKc8JJfn+/speGFMnKH/OVYktPup6vldcP
z8Bl2qQlRSIsKFC6ND9oIn0/4rmTCR8QLFCBgBjs+K8j2rEymorDiHxQEviBGWW1i/4KFwY5rfTm
dASnumWQGv+yzwiESs738zi/J//fPE6h8raS5k4tsSexkQsp//GdMJJV/S7Sp+9HujSZkzNJbptB
Rm6JFYtpR6wpuZBvfD/E+aD972ROdh4FwUEP24YPDEjQnB7IA/87KcOlYU52W5WPChLdrBnlZjAZ
dLaEw8clztm5fEEBis/ZA7uLAvLXHVY4WYeWSzbt+3JvvcMgJGhLy6+QcHpJw+jsJvhjqJMJ6R3s
505nKO5gTAjVFip0HKn6fOEYOrsH/hhI/P4f32mfyc1iKMXnpQExsalcUyj4X+wBjPK451HnUj7l
3/4YIq7Uyk67ehLMS0Ifo1Bovhhhz26Bf0c5PW9kKALRYFSfE8H8SWAAJDociM/8b2aDfAqoDY0y
zclH009mojYmC3ZM7sVJxrcJRITy2IWD++xmEy4y/zXOyWar4OWj+ipWDSND567iFpQUAookdC2t
S3Tks/vtj9FO9lvYjbY80xQH3rcm4FBoIxrwji5W2c6/pn+ndbLfusTUKO/ymiB1AwCjCIOK3aSs
vn9Jl6YjnuKPLTdOajEVVvl52mI61KPRI3G6P7XNhb19/lzH/omCIWcPNMivI02x3Sh4DRETFoQd
i48mWwkeWDauP1/aAGCk9mzQyILNqPRCfPv5+7meXVEExmzI64BLTzUK+nEhsRp4dVq4Q6YDTSks
nbLy/vtRzp7nf4xycroanOVzcmRFcSbNfgsO+Sx9KM3bOD700jUHyYXtf2FWp+vaqKE6amJDLvOB
mzez4ty42A04Pwo9W9RO6BWfysBYdlmHUsTbIy6hDkfTDRku7VI/+vza/TvKSarfp2pkRX3Knm8R
pdIfW0AChA1irUFnU+hRj9WFQt+liZ28riwtDLnG7GFvlwdSFe4wjKZfAq+dnRglTWwkcfrCh+jr
5keJQjNjVXA00e5vNuC6aBFIzQGvsfLnxVbiuUYpqkwoNFLo1qmonqxjaupRVRXyKA6SlljY76IW
BwZ8g8rnEOwaHS8wVt/v+3ORBPsycAR0BaADn4ThqBqceZjU8bM7A+SNwlpiU3JCjvySkeMZHVQx
N/Rn0HsCFWmd1CMMzDQ7yTJGYYxgN8OW9WztZxuYnAzSiVQwhtNoXas5ElmKZ7+LnNCeeJA7jBBh
rQCYSasLpmafafPpPU7DeRZINQgHmFdf33GqpkUZ6dqIjrer6ZQSbo/Hx7S7KgYMJ7062sXqS9X6
ZbbXmvUIarmnm3/b67seyly2gRRjIAKgeN3iR9nKDh/b6bZRNouM/JjfOnQa/8mba7v3jKHxkoMt
7ZK99mQDDvr+RZ4BWrK6AFyEAYmGw8LJyaMYC5DseP7Pm7SS1wE1KyILFz4VTbjwZUzuQR9fzH4+
Fbz+XsB/xz1ZwKGNeqXicrLPs53ePn7aBkWPwjhLyH2ODYVvJA4RuF/PteJdTFrP1hfBpysKxFuh
dHXykWZRMo6TzPi0kdpDi7TdDZXFPlvLyk1UIgFt5R5XpXqN3lf+CnmvP95H8bqAVmKHN5YJ6/4H
zVFon1ria9vv38o5oIj959OdvJXe7EdHBUK/H+eNpX8csYuIR1ezflVGQ2EY/8n4n6F5qAa6/tp7
bP3S49mzNar6uepbkLK0CGjGWqmk/9V+oWXDwaqSvJ5++UdEjRS2Eu+NAgYJpVk2UGz89DrfhnLp
060Zj3qQ4lDy/ZKcDXM41AJKge+no0n19YurqqQwynJiSXC/QnTYMt1CeZjla644Xl54I6iCy8FV
BLK/tqlwK1YhseMeeHJiDNqS5xbedvupCVqrdjVwAo4N9wRMnvCCM+Nhl5ZqIHBfdGCPGHppeC19
P/fPHuvfTyEAAQ49bTAjX+deGkOb2VU/Qq3GEmZ4RZEAlt6+kewV9hxuOeBXYoTrEdgvR5IbV4Mv
DFFFC0LT7nMa0VQZrHK4YZuwiyiylvW6PvZejU25Fb5odhwkYKkHQEcDCMle0TZNf8hL2R+NHjOO
egXhRT3ucPvBvg7SvNbtDOsd6tRVTDNeWExB7bqSUu0qzJe7mGutqA7W+L3VLFqTexHPRVOcLgbX
nErnP47vXEil9EkaWjjb2UpJ9mGcrNryLpp+p/TQqwxPsPQNZ2IqgPKhDSNegXWlRo+f+B8LWEKD
AlllQVvAjma4bY6Y3rW1NwMpHZllCL87PuYXjHKMv9kShEyQCYrC6Q4Q42QnSoNaGGHUjPsuNAMr
6UWxrgFG3MMhN6zSlY9rtQEwuI0hnT4flYNM66bdO3q7FQh6sYVA1rrDdER0/ECrCJ/gqc2CGcuh
GMRmWtQBEi2cvmsbIiWFIWd40kFX26Xu1ujvq8tHSfEvrjJfIAVBBnkqfWPBZRFOgL32ShEdV3vq
3L9G9dZuCrhxFzq4n6LTf+3JP1bhJIA7mNhNWtONe6XraGbB0Bu9Fnxv3f+ynSRQ5Bl5/2alw2rJ
gJsvezaBmJgyusUEjnYAHuokK0EiTdw6fa96FTzoQV6eY+wfJJJBRzjX1gu6f3Pw/QdFnffcd/3H
04sE54+rEP2r/qi0HHslcGRFY9uBC66fsH5smsFrcUMeUcO1PkAtAYF28NraHSnUprikk+Es1etx
+NVXDkfXdehIq8hEV8Cr+l9TPO+PhrrC61v0s01M+TJnk3arts3o5IHaQ/xG5CzOsCG7ptwo0PmA
vEmyuYllhiQ+HD0EgsvHxwNwCPgCAoMpsiuvUT+7bfvXtqZVntGqFm5xE6K+JEN6fdXR6MUIdDUt
6DmwbQaMfoTppTB5KFWcOjTskYbkJywrajQR1phjZ2/UWtp2rxXrsIz43M+icytFN+VVlXQbAeug
IJo7eCcgQmEhgyoalwhlcgFHjXU4QkKMn0vZgCg1Bgn9thEVCtEHtYWwDbEC/LUhdw+UugWJdygO
ZMMCo02W4fDHwdpqI4kAlUGTB+m0fAhTeHJKG5ZyZX/AD/EgXueUwhXLTRyonekT3DuipOeUBpgJ
DJYo3taASmVg5Ue0B2B4CagKyGDFA5M2pD8gI6By8YEzsisbPSL16ONIjSfPFU5H2N3AE2MA8VMN
qRqKjrJ12zfJ1k5eBt1YW8MP7NVsu7+ZQZyIfoQGBGbpfjUwKeeJ2y2fbRT58dT6vUZaoGpYIbR+
u2CahBQvRGgZRLnWq3vTyf20ljdGYfqz1vla/I+VfnCHK3XcEua12c2+HCbrBBkBcaHEOXQ31/r2
mL4RxEUnFNemsOvh6IBAllwHd7yCOB0+OdJjJqge8GOS4SFm9VDBpOQbVoEKxvfoDuVrl95CIB4l
B0LpUypv7ZwDYViFzaMOEg7JBQ22KGZj0RPADKoeZR6uks4MHMmzGy0oRz9tDkrXXwm/QSOhwy9n
OB8+HUGpRvsOt0AFkK9j/RLU1dl+JZqHNdBRTqOydSD6Ljva5CkC1BShOcbjzLzCnAGBKkDydRik
RbcpsZ/6TwwDmiwI+GkG1OBwTELxvgCOa14sVp89FNHmnUYcX1ioeim3R/4bm9l1ElY7ArcvLGe7
7jHLEBzDINxe99mbNNxaSHQuLd7rt1PznNaPfGdODQp6U7ChNJD9YTcRUsv73Et+dna9bYHEmPB8
gcDPzXGtJNDsM9eW4AQtiIZ17eoIGixsi30rf0RmhwfVhzZEwWxpfrnVefKqV4JCrtcorLqhcgfV
FNgPtlB8dp8PrxqeKBd0sbONosIXO6ZVn1NoKfMASr7/tcTFis+y4DAXN+U+Xq5YZvFzwK5G3B6h
zq7mZtqofcNeREYqWrwY/kMa/bJgT4mlEFgaVGDCmzLqV5gJVND1hVCwQhFGe4nRL6l4bVWlBcc+
vkqH0K1y+wl9weo43zQWxmt83zEfWyYXD2qS/hpTRGasX82Yr4xwuC34swbzZ5nKXtIC9GhxdYJk
mQssaJIETfbekWGksD+4Uwjy4IWwfjZbA2vhcPkGeW6pX6N6WSfWUtE+3NsT3l+ZJ2s3E8XIblrz
3DRZBvp8y9qh3VM5yEi8moKIPcHSqF5j5FyhvFkkrjGeuwMwi7x/qVBVocIiJFaN+klqxE4S8xd3
kmR5bHmxSyZ530/j00Pir6PVQUkDEJCqcOv9Oo1qPFpq4RzHfXRYXroYRRRXeQGsamza6/Q+eh3e
00O1wnF1F21wHrvKelDBQV0hOrOdsr2gJ98O9U+MNZGNcYdN0aHsslKbp+h62k0b7pu3pr8Ot4kP
J+mw8M6Yha99OL7hg3p2zU3zq71Rnpz1tNNvah/dV1+5M+6sO31VruZNuso2nBt+dxffHg8EjCDQ
1sOrucJHdNPeKk/KU/da/jjisv1Psim8S3cBQ1zOvlugk5KHkkvIq40JlxAsDOap8pE/0TOAMFAX
R0vb9vkDss5BDJFNILoQKhEfdTojIf1mtQBFq4zD8E6QS2QEt3s525KDiRRVag38ogKqXkbs4KuF
ugDOtaaGT+0Y+kPHV4k0hrBsbiV/CdG0IBDHmPVm0nM/1A8iVBEoVPSARRm8m1Q8WtA8MKetZkRe
SpjrJMWdy58GbnWRZXqjfaEUf642A9gQvUE8qTQqoF93T1vHR6fKqN5RKBFTIU+QUCUafl7UiwbZ
/NeLMLg6G3xqSGhzmT9JhUNrHBptcIY959iqDfLn3uPkdbttsYqDes1Fw4OIFixX0T7eoDu2UvzJ
f4Fa5eJ97T6FXuiNwNi4z3rRZvERAgmmbeG3a8SM18WqX1cr8JobNdADzW/vTc9YFT/jDfkuP2es
5GDyYTm6446rTFAGhm8HxhYOhWfy72DS1/p63jkbPvsdHr4vBuN04gmO3o/cc7cf23W2x8DnLfew
9vSdAIsaN/YGYG3dHpdHX/KsQPdNv9mU3o8fatAepgeSqZSZLL5y5TAR28M46ue0UndzMK0owblU
7vkr9+5p17svxx/VttrSvd/MQbFFBWBdB8jmuYlnbXv3d4LIwnGTuLIbr7jEuk+5+6a4q9h9+8Ui
uS+yZ7lo7IPxo7y24sbgInrg/Zq9F3Ote5L79gY82o3dmx9vsXtduzeoaLjy9vnwU1q/vj4ebifv
A56ol6/RAfMRKuK3IZSuQp/usxe5H++QPd3CpTr5fHvVuYsHu9Sd/dfXZ/HLKEkJZ3L3HTqbV18V
7uiHLgmSj6eAp+ysu8EjP/XxeHN1Vk5gA8MV6a3nurdABsUycPcLODXcNyyQxa/cdxvkzdyP0P9x
3/qHo5u4D533qq4aF9iFz83RbQXE8Pn53fHEH/pseR+W532E25I/7AeprvsMaCcoVmR+nuZn/AUb
xQu3mK/xAt8HHnrgf83ccNUFnNOMCkOP+a6fM3er+cgw+pIrua1brsUrf0ca1L16fF/fHn2IW0EU
/OfRCYr72uPceGj5e8ZbmXj2mncsBxTuXB7rVkww95yDCRrS3KZrjMUCMW0mGrnrj2eqvu5P9HK2
FJNWj6Vf3MFo9DDrDGx+Z/YRmfZk39rJK2mtrpzdfJX/Y+0gFV/JLHXkPSre7hXgspttxu38oAVI
AV2pV/qVvTE3TuRVd+Fzdbdcm3vUiW7am+W62BU7c1/cddf6vlknQe5zYO8ed0HsBcGD91CsDUCj
zQoLOn8MzPWyUl50HLvdNhjZzKPX+AC+VuOTvdNWugc54oq02J/X8K9dNQtMXtRyn4zbUd/YqeGq
+2o9b8aN44eeHaAb5s+bMGj3vfv0T+ZlnjhWvj8h7b9j3Ne4c3L5BIGfL8oQDhj74paM8M266jYS
8cFZWZtuCyDxPfwlPYR35i75x3knXQP1pRqucwQyq3tHT9mkAcKn2+OVc5W+lW/SP+QofcjbGbfT
dfiGtZZfr+rtFMwrR10bP6X6Os62R+PKcW5mkDp8Jw2ua+Nh0YPhrTWvYNSpPRejgxTuyc/iCQQz
osGbZAigKsW81GKfX6kry8/Wxg725Rpdnaf+JRtM+NgvBjxM6W6udwg6fb9YZ2zpvy7WSTqBFowC
Cy8e99rEQwEk6iL2e2+7uW556IQLj28yS9iLtmV76IMM2A/PH2mTeTnucpE2r0SDmpvHZw45D0IK
qpnechPLWoKg5Wnq9SD95i4MGdCHML9NSW1H5FkioOwaPqs1F6sRo0ouqyLvdFLVH5af2RReSJ0Q
RrpwIp2cftm86EYkR+MelF9Aqiy0Pg/zbvAZGHj0wt8t921x7z8+YP4SELmSe6hS8Kti++MiHjT8
bLGdA8edVtNq5J+IRPgK8OrUZQqeiMuWa/J/iSvm0Q/9fJ1/HFctZ5a2196yFZEiSIOjX37wJxOp
SKHwXE93FLCIOtcowa44GtcErlXmv6mM7rh9IJ54IqwvqzbZ4KU36W5ku3LqhQdr5J7sdavxWvLK
O06qcpMfosZFLoikgjFC4hZSAD51PL9cv9+T0PumpzP/xc9uxWmle4xz4H5G7JOD4cp5H/zZsx64
SgSdD2Q86DlqlNXLzCL0AVIDB37Li59ajjXqvOtsKxZUBE30IT7PoZoBj6v/nJLxWsDBHU8i8CGs
yc/xkXH+ifgxEE+GlXyXui/2Wsw288Uf9IPH/a8/CxUlt+VVRO59sL4XJ9PH+z0k6EBZZ+4tqKWV
7SqBzCn5WG4T0Ulzl4Cr+1bbxT8svidxCNVXMOLdV4T4gyIIet9036lMrRtOgCHoAnEeEOijq+d3
rL0DAWQXhwQdR29ecbwRj9WVxp80eYdm9/qzcKU7eTX6GsH66IJrxz2anyLxd3+XK367ch8Tt/E+
/5b64l8LD5lEN9t2ZCXLCk1cpm1zTCvu4gvEPSwqMpRoJfnNOvfzFZUA4ozqO7uKR5xXxav4e+8b
O9TWOZbftz+2NzqvUayhyAAmfw6UFUT67duP++CZY86N1/xDd7W1tcbflYdL3F3EiYLuhNd5snvE
1Mvi+ECxy5fWC88/sDbGevSfQxYQEo/v/ez54ccs6Hgq/fnoXvX+8+RNrGZCck9a8kxkv/Cp2pe+
1JPSepxPA6K2xPCJuOdh1cqiyU8iOMObcmcSSUFYQAe9ltEjE98ev/hUs6TjTl4nV+pddpVdSRvt
ZtwNK3Mtdufbh+lHa+PQyQcLx7Aq4GazS57CG+lOJ20ZAjGrgiknvL3RL3aPqX+HooGfeNrW2eTu
E1+Zl/vHgMuUl/rVWvygWC6ZTGJcfR+ZPyvFX+8xIjKTpUNvNanMnURmNT6GfXokWNV16xrIGFAF
rmlBwbytYyMA0g4sSCCHB/gfoqaWQn6vzDXqBartVdkvSmlAOEyU1Y7zmwH9DQSpGf5uCOyZOb4k
Rbxa0BRJjQWn+/um1qi0IttGS9LYtUOOI7i8VpQnOdW9kGEkaOvi0iQlbwKDrebNRuOc6IUOjHbv
UATsQi7SCVSHYtVMd6Ji0SxENqO90AEzRUvjy9JoimpAlRJoIq4Xp030UQkhcBXIeEfx8bbu02BG
JeF4Hxax5Fpc4MPoeNcr6mMzF3s07w5ho9xVsJksaihHOADH/GU8ZpuuvFvKa/QsQuFeUlpBHGid
dIUFV9O/hupVCUxNHx5kGypLHqjU2pBMDgZatGb4lmH+DtF5lcnQLsdoZXRp4BSoIym3Vdm5ql+E
lIpwWaWKKjTUQammJbqRyWs0oFOjqjWO9L+Py11mIY0o5XcJmmpDfUuL17bKC9/T351csWIQAzQh
S8i6nWymeEyq2YqP8t6ueMzktRj+OdZvU74//lbNf+BQJbqv3H6/g5W/eiGfg6KNwLvCj0I+Afqo
szH1ncqgiaS5ZvtGpbbEO85W3wWgFRpX7HDSdRfwk5/0sNPdATMKFr8QRwTh8/WOqw7pkuqFtuyL
NsiiQwLbOUNRUk7fZlK8ZKFg/YRvAqV0kG42NS0tPcTwWLt4L9iZFxbh3F7982lOyk6JKlWFPunL
niKCOlP7Ys5YigkQnDqsF4j9IcVpXX9MLuGPFJHO/LUQYAhh7mLESt3r60K0diarYcLQMNaxslNa
LCMetWoTVqsmU5Akfs2Sl1ir1nV8PwGKEFovFK9HrHYRWYmpXny/FtpfpRlIhTRphduBg8LVaUVg
UiQ5iSdz3qe41WLy6B3j3LPlaBsmoSso7hbodsv65VRdoKQxgq7HuXHNcWfOaIskSfdY20gqt519
ZRb2NbOTsR+kuVXeI4eyW2ptV8fR/qmYms3Q0mdEPDXIk/Qfuw9XWmP4nWYHtVM90cC/0DX6G4nC
3DAOZK2FfAOU2K+LXZaWPsiqNe/7Hj9qM0Tq9GXBThkACo2juRw2GIK7cpOzzkgVOve9qqJ58yoM
v5c7odnQ4+p4kZR8ZvvBxYcrbQHW0iDof30soD8R7CAb0ejygHwn1S6wisKqj04rdVYhtUqxna3/
/as+F3CETyvQcmikoI/EVvijh9aHRaLnljV9CqoBnhDaQFb0y8R3IHKe+PbU0XAVMDoXTdHObXtd
4cwUdj8KtPWTsIOlBdo7Rbzs2dqeGHfSnhDLSIYGm++d1oIYofpm0F7iLcRZuepMREi1O8Qj6JvM
eIt3bkx5+8KKnImGMPM0GQsiERc17euKSBzTVYHP6j5CYztGzfEjpyJOMKRsLCit4pn49C6MeiYG
6AIYwJhY5sIY/TpqkiOzcozZlti7p+VBuIjGcu+a+D5WFDCN+WnIhOEHS2FPB2GtCnbJPRq6X2kZ
5/3TeMlV71OE/SQsUYJEZs9hc8BXP/1SEmzdbFuaeD/lQbdgj/DVC0+9Bu+Nviw3/fCYHAXQqHqO
c/L91LlujsO9Bl5O4854rPEaapDzbeorvRx2hZrvKyP2u44+FJfHpjVXTr6sZIkuQw7QajYtNJw6
0VfIZWUlpDCsGFhK1wS1ShlFBJgkS9whTIKQ0DylMch79COrUb1SEoMQYr3o0o/EsXZJhkpyi3wS
4HI6UE70/v0LE4ntX4uD8ZDiALo6o3pqNWR9OuxeS/0dOg/OhK56CquT/Ny8jcbV2F74UsUhcDog
LwPivMHHAmzt6wYp50bOehMxL3q2kHkKQNPc4IXUmnbpYD4T/tEqxptDpCC6rp0chZ18nJXaoQnO
9qd9mBnrxHmmyyJXj/Co4XIBuHSGYNRjT7u97OZ57lMwCYOqhU6rwrn4daYO2YaTxixtVN5SnMaR
IN3URY5YM032offLhovW4twktf0TfDo8uTZjdxSKRz1pJaGJqh4a+3ghzz+3/hZkQINjA0rg6bkx
NZMzFrUBl1V7wskTaU+Wn511MSSfG0jgsrDawV1Zk0+uVE5emsqc9J+RQHBE00DJN+DjMVL9fgv/
dXdDzwlkNarzODfCOzx5zfKCy2yZd8jDpWgAoptCQ5c5XeTinDtjGAUtIpSAWDzn5GxLlERWqrHG
1c5e02OubrFJFkGgk8XpRls0XrihyS/fT+/c+SJAXzpqABiIgHH9uo/qkBM+rMMFPm/qhwMKhsfl
xsaluZrHddz8kpTSi6d8pUkvo/MIC1dINQ1me9Wi5WvKHTieg7OM998/1pndjXqEoD4g0qKTZn19
qqGc7XTq1GUvC+u3yMUWFYV0nEBDROIupRVnXjGDcbCoiujtnL5iwzFqIzqyBJP1iMaaIe0Vrj7z
/xiSDYwYIRVxkJvy32Aqze4nIM3OAg8OIN19dbxeTK+4pKdzfjL/jnKyjYC+WZWkM0oJHqcALLcm
tnMl+v79nB0FKpTMRMjGrJNRcsusnH4gGc/nAMAQl0xUAfnOvx/lk9J7Es7RJiW6QeiD2qOe5PyJ
WeZLE8mLiLHHpNxG6o2EBOBC/ixbx2Ag0e71+35OrtsFkeMXcImiyV9axq3lFBfmfO4q9uVpxKb9
IwvEE8I0xpRNqeAi01ktCmq/rdX0IA2KN1nLDmzVshzd6Yg6e4MNj2G7jWJg8JffheLk0zTvwvqc
ycJ4IqR1OV7pgZ7KE0RxiCCTrSzCao6Y7MbNqw3YpN7PyVUk3cjU+BEH+n7QM2e6oHujIYInps6o
X1fhaI2WlS3ap48eEr4DyY0d4dKi7GaTA28ODNBg/4shURAjDVZkblonZ50dpt0CfxUJFfvA9aOa
nhSsL69b6VqJkNdI198Pd+6qD1b63/FOok/kWG0Ixov6AmmmuuaaIZm7SPWnFE9InMJv1Ut4jnOL
iukVqQQXDMSHTkaMk6WExtMgPRTuAITBojeUdbmF4D5ugPNcmN+5r1clsCIvJJJp5+TwtDCCrCB/
YhzHJh5LWiPJXg2v1XEOYlXbmFHGxf55ASP7KeJq2aBICkwC1GzTFrRSG/vCp/X9A5E3fN1Taafg
dXSsUKOhYziIx+Eov3jEnh1FXKYgzgm5y5OjPOnkBnc09J3AZVFO5GCFfRb3FxLDc0cXwosWHAM8
K3Dt/ToXs8mRQwZwvweAnKOIAHszCl875Rdmg4Vx4VWe3Tc2BVWb7cqePRms6rB3KcyYNyldky/k
o+3CZ8hUVJ8wtqSIefEqfCbx+ixU4pNqiX85uYLZCBwXZpFSrRxpkJBHtqmQAJb6HaJy+QBsL15Z
3DfjxvCkAoF7burObbUAH0qgr+Lf9f1mPrcConD6f5/n5KVqaU/9WOd5AMs7XItAfJIMOpSChI+U
5F98v+cSNSYujEuJvIpzmuMe56mo5IE1pwghFNUhdEmQOSiBJeOrZoQrJb5T59LrB+fC2z5XlkEV
DOF6mWKguFF93VuYijZGVFGD7Mt3KXqlORduoWlWGwriXjfTYDFpwOjbYXk7Vg8Ajlv6n1ntsPYh
xDNuy+0ln16DIU+PaOGNrArlU4OU/OsjRXYTDZnJEc1qjNJvko3/uR4MidOfQ5yE/2RqFNxhOeWI
xWGyZ4OTC+LbcTER/HzYvybzSeWk9KUop7eKuhqquS0r8o3xeQpfi3EVO09a9XRcrpryoKVrbI6J
yZf31LmD3BTyjRDMyHn100RnMZd2mPplD4kh4W4GmMm4Pd5wp0Hxrr1L8rfvv5q/JSNZU5Oj1KGQ
YnCLPDlw0r6qnM4ol71UdlsDSXxpsHwpwqtQbt+5RAdLPHml3G7keVh3FYAfzrxpyPeOs1xztIBB
zakx4GRi29o1XIdaH7eGjTgeeIj4zehWUbrqw9a15p2QTf3+8ZVzuw4OIBHI1iFvnt5aoH0cxyXK
qYo3m7lTAp2U57it7F24ONAOXuLk0UBmu4zvW+lnTv3DpLmGRPOFxzj72nD90LHg5Rr6GSr+yAjb
qeQjtWZWsQ2McNtn+wIwfR/ew/eAvLFgDtgvl17dmSIo8jcqPSOh1Qz67esXN8h2pMukC/vBlLxQ
hSi1nfPKD8t8K2f51bCAfLQ+OOBIyYYss9zMGK8WNN0SYqNqBFH2KAqlAKczbN0uR+TPvXP6FbEe
lI8NQYp2TjZzP3ZpEjUTX9FySEHN67Ugjihv5fKKJLibLcm1kC60rXTFgwrZd6yVQKQcVUrJo4Ln
hvMWj9F12OEyqFh+DFL1WMI0cJ6nyb659A7Fev31uPACyQpwoKK+/HU9rRHd7tRql704zcQRItEG
jIPCXDwtclbwUwbNOLRyscmGadfF3KuWI0He2CixvMvre1vpVnnnbMJG2jdafD3bE1LL7WcZJiyp
7Ot3swYKWF1uShXv1go41OQLgoxJ/U1f6MMDsjpWh75x/BENvlTdGUYTlH2yPeqjJ8Dp1FP1pd8L
BlhmNV48s0r82kyRL+4BD6CuHqYpJk6xz2o6+e/SvtGng47wfdoCgu7caIm8WPpNpEEKuvVDx/AJ
bpaBiCcoB/V5dkK3XIpABtUutWAGSnyD1bUKlHyUlCtcIR4bufpEf5edBEA7Wc/Fy6DSMl6Ux8qx
PaXG6CON39OFIB1mG8tKnvXRujbj+TaUU7dbjiW4pDjoLe16bpydBrY9w/hGzqHTyfgotPmFE/Pz
hvjdyz35WHRlkWa16xChHHUfU7F2FpJRYxkHx+geVH4TzyjsH72u6dcZ3CoFwzdBWxq0V4JvXGsA
wcGmAJbpk0BVS38SspmF5RcZtrtszHp6yi7d4c+e8yKwqQhpKtxETr6gSJ6qyZGUWdzrSFaxqsN8
WC7yh2YYvaHsgrm5mfEoAIck65vYR6ihm9hgXqeVq1ECDwz74Pvv5Fxaa8PzFipfVD3lk7yv0umu
17XxWfAHYi4SHyGpoF6jvXzUnr8f7FxSx20WujE9hr9FFTSzaOY5mmYhliT1gIjJ1kGHVzBXbQ/7
q3C5/37As5UGYUovcwtTDeoaX4NAlJVSlMXFvFcLLchHhEI1MyCjRdcjEOX4GKK+qR34thr7UID0
J6kVVgFC4b6vH75/mrNr/cfDnKz1pGVaMyo8DMwUYjaXT01bc1dpAUhdnPm544QrJ8VNkVZSBPw6
80xLtGi02GsWxyS2kB9T/RlOpvaeTmqWrjF8/m80kM5FXcqdSAsLif6/7vSqMmlVLbGf4PJXelDk
2JdXQulBlE5i7RDSuWhWC5h2SB8Xfdr/lu0g/xFClio1V0umtPt11rZSqvqsMWs1eYjo6DmQx+oZ
ntm4RvJNNDXpJkMLWZtwJzDGVF+/f8XnPnEh1a2KOxQmi6ft7K41y6HUK4yGh4duqHHjWrg/1JCk
sIVqsNp7/mxfwfFSSh/KnFr1Ljk9zDnbCJYWMHWuQ6c0L6U0Zz49S9iNg9ZBFegvEWTMYWGiKznb
wQUpiyepn5j3nzw+iGPlPb57afOrGt5DGIH0pEl0iAHcNnsEzWqCwsLSXVgqkYuexHCa0ORYlOIN
cXP/+q5QWNESFR6j0IOkdjpBVs8yG3aeChXwqWx+N/WzAhJbMbiBLBtKxBLN6e8f4hOg9NdDWPSV
6HnCBj/dMHpcmcNSLcseAugs1xst+T+knWdzo0jYrn8RVeTwFSQEysGWwxfK9tgEkRFB/Ppz4bdO
1Yxma1zvObs7s7u2Rw1N0/2EO0Qe/qf2NDWWnj1GxNCwRG0rtk1rmAwm3eaarW9XfNgS8yHJwi12
Qcsof8GlsVYna93Lo0DQUJy0uPL7RlwjbYEb2MEgOBuhbXAmF47aY9XO14kme8NCYX5iJ9FrLkan
i3snDUzcNW4v6iVYDsQYHS7DiVbNI63hIDdQFJBxm2gWcmG4QmztOzRURGQAisPUG0ZFtTF+mKi/
Cf3E40gMw163dILUex759XbVjMAgldGEcaFjPU6BQJY3vRA83gxoetm7KoKjin+R4U55egfl0wgf
rjVoS7weA1LpJKHIO7WPRRBK/36O03v912M0qfOLqGzAnpL/XEuilAtDVhPsUdoboO2AHyD4ytQv
40fAyn8kB98Mdt000aH+S68y1IZcViKGuqRPmkLLntWiWudJ7TmDx1xljxTMfxRy+s+NhaYYudE3
6fdeB6uKrUvf5TWpEQenYIwzDE4pnG/k/Fspnpq+fSW0aYKE5EFfTL624rzWjPloWp5i1q44aOcI
USaZ7vS/J/+/9papdow0OLsL7P4/J5/2d3sxtGpcqc17W597ZcNqoG5SGvlMgi75U3P+vyr2E2RD
FqcHYWrW3dlmimkhDQm4DU05QpXFWoLJ128viQGruLf1sbTZyrAKB99yBjTBUTPtY6NKyBH9lGj8
x9IjURQpmrP6OHruLobTIJGE8oZ0oLkdptQt+xaaL8oF+xcoI2jFAOwpp3Py9PCZgVGY2UEu2kND
G5BY498P479yaEtTGZbNjN3++4j8LXm1SquqxCQcVrl2nC5i2hBgWU8E0CCx0/pJDna3aGbAyEA5
ZEJ0RCrhsLr44Tr+Y3tHFU6mxmPQTxDvi1qNZVy6UIiQKro5EUU71ioVd1i+6NwwFa08KbUjGCml
OJEB1SRO+fcVfNt5320KABTAC6DwA8znfiZopiWXykT64qIbc6VJ8L790ILsIFTKwWiR/sjxjotM
cx6LCUFYCwtD/GyGWWPGu14D+zildxPhWict683Bb6tmWyaIrVo7sYCwneuw6fLl7QLDie5Qm51l
IYe+CpVoAEou32Y1QEJ850CsXJtkrQl7Kz3V+L80guCOOLhp1u0hNyxP6DoeTxE/1tlEqL7telRl
+CC88cwnVb+q9jDGbqZfFnqhHALoqWbVrWsszmrV+CEl+Ma2/DVvMmEzM6RNDh5/vs9DE44VYXpP
t//DqudXAw/7WkGEyNgjJvRo9hn23ntBLCJEBUVswLL5JCBhFc6tSj3MW9xpuQfBMZffpvi+Mkxc
fQXvpgX2JBbL059ijAEHE1W9LCbfCZ2NVBuEVyAIXqJfXLl1QgulAqlep0K0sdrrS9EIc1GqHNGE
rfvUYsOaZ2TAeKT+sGz+7ieQnkyeWdjEm6RrdzHkNVPLRBmBYCTEbEEBK+RdUrZ4rswj0e2CjV65
ES2VWgExUB2INUXYOVoBy7v87DpuLV1l7UaFtSjdulnOnmQNUFXF7sGK9Pdbpp8L6/JqBt7F8PP8
SUnPOtkGbCBHhIvUXtG/EFoYzTiOoR+SN/CZr3ASUUvBk/FS+FY92hf5w0hvbowwhnxFwedWgHV2
r+WiB1ksGl/qeLTK1Y+y0N+6z38uDZkWISVUjeoYRfK7+qJc6pGUSchQT259l0Zxe57DoF0WKfa1
KaIAxZC9mteAsI3ynSBsGiX41U6+FsX1MGiPqQ73HOZerT11I3RwrVrrt+cIKpqeg0I05uzbN0ma
AUhoI8sNUQdWL9K2zZN52JaLHIe+PjFZF+Y8q5aEurjCg8m6PU7SNdMhJxozLRVxERlsQycSI6WT
mutabX/9e5WATP0r5MBEZfIQMnQNyOJ9vwATE6FtFfVbi1DPwieY1k5EPDZpVSi5uByu/S8xBeFl
QFBO5tOETT65Zqg71wZlhFqc32KZmh7wDwoRE7lISSGjwNYtuppIqnZQlriVW6E+xSNQxGbDW6YL
KTlzOc/RvgmsFyPb6eDmIln2tKbbJ/VDr/FWDZs89wQcaq/Km1rgesufRzqjjy+OwN6Risohq9Ap
6NN9jrF5S9AQquEyoS5SahBHqZRM7tp5qjioJCnYWkYtTGN0/LkbcHMbzCDt7K2j3iW2gp0q4yM/
D8dO31Bkto0BwQb5YJbltyfwhd293tfDGSX2IHmfil6TB4tK7n0L4Juq1DJxo5MRYhinLSIqN+mQ
LkcjP7ZlAAk6oEXb7QcRllHyTtUkgsBedssKMLoES0XibbmWNtgkjW0FvkV6WXfCjSwnmtfyE0Xc
KQujlWZmOAqiMYN2SF2/w0yITcuWJPxhi8NEKZuUzqPRmgns2UbSkSmZNkptTQYpksA7mwS9R/No
misZzY4wL+b6p1BdHDEJXHolwOpLx4x1t7lAHSoSZxKzSJI3UJSTzR50/Zw1G60uTLMRrLU6dGh7
TxV4UM6YGmpv/ehcRgXXBQqRnfU4eTrHU8gmFr5esw0STSid6gwVqiDW5FocE+pkt35e6gaghBvS
Rn6crq4a7uucbwqKHVcmAvZAm+GWSUg+JJzGRkNRCWdVAVJC16wvODOjHNCLV1dQctptyq4KxIX4
lSe5jbPlCNhgEkQi6rBzC0LK5VCLwCTio5Zaa3L7JKRxkBnzVpC/UezTNYdagdPObYnYTAnvg1n+
0vPJEHs2MRwu4LYRWtXZvXO4GZMqS7GIKSijOuizUuAiKJcdUfzEGRlguSe98Jzmz+ktsIWIkzmm
QXd7bzs8LPmzk9xMYFXO2P2aakrqYpKuoXE6qbfUljoTuOpafhxu3lVt5tgqoMPl1VXoDh1vAMGj
SgnwwknP2nYK9auy3pBWvAku/JMpF8Ydss9eB+avrEofOYnJSDOfCBkxvK0hmk/17AoHbCYcSYUl
Ovn9eOpiZ8Ryq0QNRJaSVwlSzORqNkmrpGRrY4saDJXiDk70AKSHY1AVGirQX4Zq+QGSQ3SA3S4i
dKoDwc4pH9yi41Qf7PEeS+vPsR03tyCbwSVdj/GmQ65jkNGeOl372XSoDqhpddfaCbD1nMzApEID
D4BGHO0gPsmIgrlxLWdGnc01XKwnB9GwEPxEhj+SzQwVg7FUtLn37lZ5k6K4CBwafqTUQNEWd630
To5m6+HrdNs4ZNpdnzpXPrW8lbPpE0FQX5I3M0tnNIntqCFppMY4fRdYkY6F5vTcJne16arGLyYa
XQKBz+wuqH4MmdcWplORVJdvqspr0FYzRBFLrFEnBY5OSpZUKacZCCD2TN+dTEvR3roaEPusbyfU
TFJ2gFdASrEQxRQzW57IZH9aIddjZO9E450AUYotLikpAZedmxnyIgOVco10lzrPShurnVzu5Cjd
dXW5pVq6MGN1h2XWMZATQh9tl6B0FUvjQsIqlGRj0oTlBEMKy5HMwdNi/LBzT+VNUGV3shCmv9aS
hiWtMhnQuRO0Jh4LT0NsqQpg1svTCd+yWUq2KGWk/6x04bMm6wtKw7mR8Qu3HDBA5PKKaH3t1nQw
YyRqxCDy9ZDAf9pjeWKK9iWEmiNq7rQ15pl5zMCaK7Kwo5vhK0LqSLfaa7TqeTp/tCBfJ5EO92L4
SjtvVK/xLLkmj1G6JZN0UfkZDRhHaIkUzQ3lUX2mNN22rOhBsWshoxJ3ofOjQcSkaPjnWasZFBKp
GBN6QBCiuHYXkV7yCGDGqIQP3To8hI8U9pJTtmy26V5fXrbFOVkDbtxEfrq+LSPfPMjL5lw+hF7n
X0+UHjfNJjuUrrYqd/lOekp25otxVH1jCxzSo4nhib66N/3wNd0pT5JXHJRZv8HC87NaWqvc1bz8
FC4h56+6VeAJh4n83PvjRvVIrzbiU7S87Khq3DzRy9xkmXoR7V1jYSwbXzAh1ue7zBv9eid56ana
wHTxqnXhlptoKXtoR3rJaoBKLc11t1/rbuWa3nXRLdAwWUaetByW9erWc8PBnrDrWHs6F64d44Wq
2MZW91X/05xdubT40CwMd1x362h/XSOroz2XD9GL4caesDMPwUY9XEZHXSb7knkstsGy9i3XWmEW
wd9ajExFuLqsul28Yt788sFcdmuiiWCR7AM+GUzCOtpGx+QYcYfBc+OrLjHecpx3Z2Oh+tlB84pl
Nq95NOUO0+mVtsoOite8UuJeSCu6f8uMv4ul4okkVIvYU+fiOd83R+abevtC8a4rFBIW3arZaKtx
jebFGr4kiaNvrKuV5mt+8IlZnSusgDVtonWylvxqVa2yFRiU13bZLK21tlf2wroi5tioG+WkbqTd
9ze85BFBKSfaXnxhk60v68qXZ+VSXQnLSQQm2VpnBI74t7BRd7HfMfHNs3bQDtFW3emoiWEQ7Reu
ttePmj9dkLrBreT1ctaY3OlKy7VmcSja+iE7Z3w1gIEZ28Em3AonaxdvL1txaaFf9HZ5y974wpux
K9fqsjiHb9YpfivX/0Pyt07Rg7FLfJknZuzis+BZJ2VHF3wdIb6xis/pevph7aNeI6ujfWBcfC7X
wab/it/CbeSPHxc8N5bjR7DRduHWOonL5PvF0DcoiZz0TY8QnJ34+ZrL3yg78RCt+2W/lHaFl6wR
VTjVbrLGKmeX8/XpQ0TeKeS3Dsk6+BRccVusmiWn49LcpOvpGUzX2C7HHZJe2UrdCKtkLR6kHRfu
SadmWT7HX9IJpQJf4WvQKMzNkDqXc+rTZj23X9KHiGzTukWUaDm4+kE46Yd8PV15+5Wdm6+S/+ZM
MHbom5l8hyO5r/FG4nOCVyKEr8Q3cN9iCobnnDNrw//FaA2dgleuEN+85+qLn+6ekT2vGYMvxWfl
lKz1A1S7W4r8iDrHxPyGMtKWsi/87pKH1RHLyLMePm+Rz9pz6VfKw2Vbvd1M5/alLomiw4VMw3D6
MVsW5nU8FwuHo+4pw2esYNep9D1mVvEhOsUQ4ftDaOcEoza9XHQSQw7abEGSVCp+EXrIKY7ZvLV8
1BoeK3R3DU/EOTwhMCf2tDPB7/JlDP3/0LjUD0o8MDCyufhhuSuPN9vwb+kMRc8MWjQif6f6sz9Z
qf0iupIwD3b1Wz0+RJyjW6Q8YGiTXXc2zlwXf6ztrnb1k5QtqrXZzMt+RjyS1lwFkDPbDPxwnZz7
WbqaK09DQiXHadVZmMzF3p4s/z4kcOyG1/rUB3CV12GHovZbn6Wvdm0syzdpOS6NjfV6WYe+whCJ
V6DAZLqNn28NfBj35q5/Nk/qjpCdHzR3xgrcsat4BInxsnmMD+N78UiStSk2+Ulbhavav51Dr/Yx
nZY53+YuOrc7YZxdPhM/eM3sTfowQDDX3PrX9HuznVQDUOBxbm+NfZtT38kIi9aYzKGAMukF8F2U
90mgnX6OD71SoKNAvv2sOq/Zm7mEYfPg0hX1+NOvCEVj6EcFwyaamCO0iG5hbKPEAQHbHR8Qs/tg
D/Cv8kxeFvl8kkWYhq6ELf716Ci0m3fxEwEYiZ+mH0ZWuEVy4Slxw3mqetRCtt9iV+l7CdsezQKI
5DQKUrdq/CdrAdqlbRftmt61+dG7FSzDtfk8zIf5mwItXHIumfPyMjqRbhfrrRgsZQudARE+fncm
+BIVdAIufkDOA4Vem+zsEJaZZ9Abbc2Yya7sbg3kW24zE864c5tdkSJgEaLo38xU2bYWZAfJsQps
6ty6vaBgUfsqbZKZTEzBbofWzlx9vp5TY1U88Amwmfcv47zwL3uu1WCThLviGF+T9E7wUfj9DPtz
loi0rL/Kc8cNEDi1SBm99X68Fxb8oQqxBOugLJMta2ebPWT75Niu0yO8/zNb8mJcWptwXTyHi25p
7qTl/yylwJN9ZQutwLuw0Rdr8dmEQJ8cy61CBugW+9ta4BC/PCjLcpvPVS+fDxzpEQI10rz3lbky
b0/XhewVu+mIHjjq+ZkD/32oObbLTbwL5od2Za2nDa/w6BvtLT951Kk/b5tVsyo8dav54rFkoSzF
7e2AUuZB4JQSj5SHObPKjeyZCOaUj8FceLl5sTDrOJ/y5aRh0KGAk7nqatyQyC+HRbVDc84tdqKn
P13RXZmurDyg4zhdFIfaK4jewq12/HITr/EbX3fLbXqMf0UoUvxKt/PKV5+jo/6sLZNjvKes1K8p
LPCsFYa7LvJN/2Ts08dV6wVbZR89HpJH4yXaGKUdfRLu6cfoUT0iiONxh9GmXQHE94nLhYeJmbzn
fp+MF+WleRJ+tat0Y/jVU7MKtuax9yT/34UX2JE/BINTO+K3AnevBTcRw6HwwTwU7NPF2eRgkw/1
c780TrclLhfnG+eWwblVrq2dvqRt51+8jihMnvM2ng1eH5SViB+JaT3Fu7wOT4F/2ZQr4zH2rY2y
vJ7jfbgv31i5D8HH5aHwM4Q6km24txbhPntgVR61pcLCVXfWRtxBkF+B1tzGm+EpXJr+ADuZ0DL3
GjdwY5aptUGy0O/97hEUzz7YBsfmST+yaDyift/cVk/DPvjsD+OOWrCrb6ON4I+VXS/aH5h09/Tm
/wmlMeaEcgoS/q/qZqSmSqmlQ/igb4KDOi93ykry4gM+3ptq03nqTNkoB2kRuI17WQ/Lwh/n1820
4MPT9Ej1o7pFwXjbLgvvhwc7tYl+qy1SZ4Zvh+WGCbwMcpB+10aKxkQOYKQap+DR+Ii9JLGNuYBG
PsYbbFgAoqIfKr336JDvESn0klVMgG6Y+H+upMpo1dHMVf2Uf2TnlB0qpnS2aHq7ccs5chtYk7K5
/6J0Mig2p+sPN3yHlZiGpz+DTOI3XkGW7jpHl6YfFbWJtFOIqg3CpbNwk76JruhuywWbxb9Hk+/K
2tNojDR1b4FlAIq7Gy2JsBFW9UA9yZtJmAT9VLtBBsdFsQYePRpit90CcRGH3pl9maERYYezYt78
0Fy47yP/dRl3cw6dmPZGZk2XIaLGbWfbbm3wYgrHhR14/XPm6x+qq7rZzvJ/cjr9Br3cLbE/5uAO
cpCPrRJAXlVPqM/dkPEp0OtJdw+fPlJx64J9//R4Rh5p9u+p/3vHupv6u6o5dsi3rBoE9dQ64pJw
44A0Cfij1cA52D3eVulj89PL9FfGfDfkhLT9bZNMIjMzSZu103VNtYytjbgSMaDG49D6aay7/u9f
j3Raeb+NZZXsNkZiqCfzVXLLFwORz/LJ/BU8oO2zJuL4VS+7RXwq3qdi5Q/L+r7d+T04XfjJbACA
l3mvHRBleY+Ii6yeBO/S2K8QtW4qpr+gNzjXRNH+Gh4plv306v51BjG9v4961yPqNclMjERRT+rr
dM6gTAukCDWteEPNbylEToGEwg+3+r0d3a/e3we9q4IM2sCIF009IQ2GrGLovZaocE2Sghh02uvx
/Fjbp6+vXz8JHX1vRP8a+O7EreoyS9lX1BOuEvNob7kaBeH1iPTj7d34wZjkp8HuMeBBhL33EDG1
nUQQ3qHxevWqZ+VgLTAV/yGYuMc036+e78LTb0vXQOu/CROmVH7Vdum69qtjv7kcwleFDCC099xm
vBY2LQJXN786JYfbU/VUJz8dRP/1Bv32ZO+PPjxYheAiSOqJUp7VzBXTZ2fs3+JVuJSO5olTIVxs
5Y+LbMvUY4ASbH7co/7reKCJBQaUv6Ac3SEly6qTAiPhEq6wxOSZYL6hkp6o6xTBQc0e6bmRV7aL
IZvTnhXMbVxS8PthHv77ccBoNAGoUVq9J0sjNp+midCqJ+nZ2Ekz9VzuKyd9kv38SzvEsa1tw0cD
2rBLwjKJXC1TVMFdZLRptvywZ//XBjoR3v/vpdy94TBU1arqB/X0fHm70n/Yk6E93Z71j+7t8vTv
sb6xU3+9X7+Ndfdiyw1q1rk0TrtJvyxRlcickhgVYe2cDoFThrNm2SATks5QD78E6B/Mbv2s/CVs
6cwwHxG9netM/0VN/rms7IC1+5IspfltnbwZomMdjdyvVwitqeGst1DwX6SjI9fedfRanAqWHaH9
v2/pv/cqRQYyZljY0n8fib+9WG1rFP0tytXT8AyuT6BZuVCeS/wuwWNuBy9eoHTK6dvZWUyGcn3t
DgldmHU2M3/g7cnm32GWRTw5xTwI+wBHuZvdbkDIIykv/Qnmnplil2yjb4PSlvlVZo5+8drGzdDt
pRO1v/GbPKOrfPuiHJWgyUuNxLCVB+MhpbKEvBstIloeXxSXcVhYX1GoexYPIpq49ZpEo57pvCg6
gBG7/7Jau/hS9pcnioSmI1PaB+RcOYiaI7dvUrNhKo6j3x7ER20tVvZ1156ngnzqqFQVq7O0zn/h
zdF/ouq+l9/YESg0DS1bPzpfJZaLjiXNDGoVjauSCKeu2mPFZHdEduE8oWxkLsLGtVJXzmY9niJo
LH4R4ZqgD8EBIbVnADpAVNzJuvklobJgp1/1V6zSz1/VwRwLBipBlNy/yjc0EhaGk7y3hMbqLBFt
XOlWXLKyEo4I0eQeT5GmU6PQrXe7myNa8Azs+ks9Fc9mZNcGvUebFpCCTJ5l40VEeaOXprVoSnb7
rLzWaLdKs9uuIdifNy8sDTV1ZHVeo9Yr0f4Jnssz7ilUQhiGTzEMB+CBRKVqcuGD54CG9TRkY9k1
XdDQpqKFLDbV1ti2NLtSETufV9o8pqGBKuPUx7OL9+xdPqaP1bv5SF124nVSkHqaWpHvlmILpR3v
2n0dOzJJwAd6CUWEs4ndfRov4FDpAZ7Gz2tlq3QzT9lLfQCHQR4uP9FKgr6Mmhj9NDrU8KnkZ/mj
fhO5FJSrvgBilV/Vc/qVPqVPCMI9mas+ssWnuuI3xac/QyqiMlmKU6EJic/Kh7ppE6d9Ct7Vq628
xR2vTMIRjLYhxC6QNOp0P1wUuq7/fo//OpjgQSrwkdADEoHPf2eTv73GnVLXo9bI6Ym3BlwD5czq
g+phvaTKqDY/DPYNyPpjH2Q0FXgJ2Rg9IFBbfwaSadNk46WJ0hPlW3ORfpQAZ5/UBx5gtw3d5FP7
1R/+9/f3+4h3SVFaVa0lxCH319rB4boXExt5vuScDI5+/P8bSv7z5vLaCJJeYaiad5Dywz5t3Vi2
x024U8vFv8f6cSbvEp3xqpoVBICUXkK3niRcjeNF95KzA6gE8U0S6uv/+sC8e3h3SY5Utzcrjnh4
ykdroaGqHfsSSQe6zs7N1rfjy79vcdq1/7VW7hKcwBIzLbC4Q3oslAqyx7h10u0kT9j/tCz/Co3u
7uwuvxkCJQibkaG6GSq7T7fB4SS1rcMwFw6Y4hQz0abuZUv9T09xijF+v0f0CCdI+lSn4fyCC/3n
ktGqMCKCvVxO8jAf1V/mUkJ11ok1x9ioVIl2lHBZQbA4qW+uOslFuuXfk3zPnMWDYiL/IodH1QAw
4H1UaJQXs73lcXQaaeKwBzQIJqMNm86aWb6VQqcFzff8/zSmAfhOgmuIpd/dXSPxEUhBFJ0Qm6Vg
379ewFkgcWqepMdkU6iuIbo/DHn/hLlNQKqwv1WQXBZ6X38OeU1StJY0KTyJC3T+u1ngo72YEY2c
2lXyetlNBc5JkP+HYe8jk2nYydbcUgGnQjS92xKaNJEHoVeCIyEE4upvlpufgpfc44y8BHbwlG7G
/Q9DTh/555JiSEDkMNwVFeXWuzuV4sKoBHUIjuPpu2mWvQXn5DTisJAtVDf8CH+CR9/H0d/3+NuA
d++pGcm1eJX64Bif4zO9aESlA69banN1lZ1+uLk7aP60Wv+4ubuVk19b6RKJjKVy9j8WS/E0TE0O
YjZv+GH7+QbB3k0kq4XSIdwqE5mG6d397WRMuxjUcnuxjvQRl6ObrcJdY9ghfd/4LB5Sv/PjrYbJ
zsvwkOzj18ux+Cx3wjNiEWAMLod0f0Er3a736HK8BL+CPS0/X35Wd8NR3tPGWEWrfN76MFfnumTX
tAFaOhnaonqW6KLEDw2tC3R+3WZZrGbG3kAFHmmNx2x3bex62y3C0qbS/EDt/t9z/G2P+K/7vtuT
Yjmuu1uUWUeoyRXxx3q8oiJi+9J7JB27p6F2hnEjuvhBzIYN6CFhFjrQTgHMqBjaaT88hr/KiTzy
Px7DFMD89hgEBVuetkytI3yc5QXkwMDkxofyKXDzbQkww9xeqLjH52iNgIX/w2T8x4KD6qZikYvd
EVXru4AlNMbRHCoWQdouah8Uz7VYgsYFz1gved5PuFtF2cyivb0sFyHNtt5rjWVA1zH+6az4+8VG
sU4n3YIOoYO5v3uxrVi69r0s6Eca0zh8Ahh5yjT6fVTe8MOBIY6E3Q+p1V+lGlPmXOCVs1D0mrwl
78Zs9LIcqrjSjqSq2Vt7ELZX2nHpFsOkXfjDHq39vZEwmDZVbJDymjK5P5/00F1aKtuSejRLJ6f5
TF8bZy50DVyjnAf7GGQwstLsopMMd7uUARqmM2EO78WGi1wDsjyqYOvZ130z3l5xxQD9k2CUZdO3
pNRPU6z4iIGTKl6+1FQ3/YoSAK1ujYEK8LZkTvydbiJ6qBOo8yfWxrRO/3ytkB8VFfoboChJVO+O
AjE1bvmlFbm7V46CAV3w5osWsjHrYjfkPcN+LXVI1mXvgqnBh74C8Kn8+vdyVv9rin+/iOm8+u1l
wgaoFoeYKdY+oB7owFNdkMjDOLu+DwgjO/lDdQaFjx2Q5YAzt7BDEe08QBPTuSA4PjrFZO01I4Nq
bUx457oX1Xg0TGtP8730VV5PMMuZ8b8lVrPx/zl7dwuxLaPeUnVmL4ltT6yd/g1DkM/+8/pevgdu
0DuTWmrrjPBdeuci2p17+8nz6q/eAgK2EmwJk1+Qbq17v/bLTWuVUcOgfVQ/mnP6EryQV2tQgER7
J5JT4EJylnd6s9M28eVVNjYpEKL8jLOmef73c/yP95JL0eB0Yt0NUv/7Of/2HKXbEF71EFqnNm7r
h0h5xNwwtt7QcEWck47tBS/5zPv3oPeG0jyDaVD2AqQOCaXuqQFXqWvzMBTyo1S8ECtPrNv+SxQX
g7BoEv9G9AZ8rZ5dO0daidKqGBfh4QLpMn2DmQOdC8m3U7lLANfBC5GpWZAnd9GmoKMarkLrNaL6
pU3Iib02OVoi1p156bDMVtUPdyL/vZWyhUJyQP0DgD+OH3++BkGdD1Ybh8XxRvNEWI+mJ8jrW/mZ
VrsueyyHz0rdmr9iMDcXqI7DY6se83JVG07Vbav8kIafCKTk+eO/J/g/YnEuCxtfXZyUoVCV+fOy
0A4pxkqz8iNVJ0EF17mWsk0ONXX0s3LTyYsyBLv8pgXHfw/8X/PBwaIjDExaTshzF1a1XZSJSpTm
x6kWEc3j0StwHan2WTfxnhZmPw86EDCQeOb5DTnsAX/UmXZbZOEiAK47wAWxBZgCP/EO7y2wpyX3
x4XdxWBtLXUFr1x+FADUd4u23JcT0xr6xa54AuYV5PObRkeKGnaGt3KMsdkDCGEZGiC1FcRdkejA
lBPfUO3U/RgpTZvOn1u6petocOLmx5whQfDn8yokMbN6pMmO4NbEYn617OE6ByNXAEarsXB7VESU
+z2dbbQQVyk0PTxOKm8swfn4FYqcwMM7D+OCBr+Hn3xmJPOv5JLMCtFr5Bfhx0lQBv+8PCswsvSa
jVBKKren1pd+/+OKAb6DboO1ROvgTadcF6HmWgA1TYf8r//KMyfNHHjIyofxPHR2cbZ20CqizJXk
WUUfmZgXZGixuvI72p6qk3ZAr7rd9V31lVeIJ9Q39Xl9myWIFP9SH0ZgcaC3X/QXU+WgiT/jT+ia
m+I134VYUHVXW6ww6XZGL37V1hmdU81OEAR7RXpEV20BNTQM0EybHyzfb+1GfLntszWeF6CEYv/2
ATYpo/xcz7vS6SXbepNTR9lUHyVGqhBO4K71s6I/6RTZ6YpDR6Hq22IIbV+94VCib0xtzaEOaaHp
AuAM2yTTMYS5Nj0vVERm1eiGALkosVB7fWseoKxrADCjWd64nQY6bd5EM45Hqpml6YRESCkI+iO7
WwFvgIruFrbNSKhG4IalV+eE7yBrJL42gdUdRbFpm9YC5UC7smapMWfyErtaxU/DC9Kx44tGGZCa
pPIQ4mUBTyCZY1E92q1BMdZON8NeFbn+pVDvYuPlIuOL/cOGibbB/VLH4pF1pCrW1BVF6+rPtXTV
8+rahz120Y/Rw8PknZM0/gjmkuI+IAPUotxatlkOoqMe+Lrez4CtvlGSxq+jsrv9c/fcYUfH+jHa
xRX1iG0rzDeUkCmQybTptVO2pbVbv0jQDwKACyD2tooLuVB8u67x19aX7iTvkVPRDlMc7GqkFzK8
9y7EKNVMqnc1cLqSxixqhF35eLt9hNL72OwqDQeGg2XGtnB50/SFiFuf4hrvTfqhCC9oaVfpXjX2
Ghi0/LkUEMMhGsQlF6OouZYd2sf+MjfabdF7OXZUmKtu4G09CMfcawExtlyJDy1lnBE9FWyEodMn
e9jw3UvfvLLeS0z48B82bg4aYUR6UyXr9UGl4PFZBzPX7DbxHIJqMTgwxyQ3wTY9oq7s5bANnbEF
GKjNSjp0nRvJEDSdeCPSY39sHiWM058UbH5rqL94BK3UB+LgWfpy20AnW1qK179Ua9nPFmEIaBVU
4+Wgh1834axXdvPZb6AjYs79rjwhdD3hRFA3guLaf9Yn5QnD0Frz62qOQYO1TXcx2LydSJTlZsvL
a/OKudLS2l4OSjnDjXL0m4V4W+KqCgDSxeQdeRkHoYdiWS10IJoYK30GHF2HBE9dwLgjriSz4Sme
j08A/Q34Kv0Lk2tIlDHNyIMOsQMvaS/EUzdP3Qvg72npSKtWZVVky9pyq9vSGI8YZsafmWpHIOSA
RjrSIj8mJ9lXd5+sqQdlXTkZpXqdhHWmtFsI/aotvXde/ZTqS2SBrpEbC376hW7ba1jY5ehZ/4ew
99p13Fy6dq+IAHM4ZVbOmuGEmJEUM8UoXv3/yPvkc3tjNdCA2+72VCBZb9WoEe5+Pe8mcrWJVrT7
56PeroeDcaVTfrowuXAk2VOzBSDT3Fa+FDuf/tkPIHg5QeY/YT9HYlfmJAfzCL1lJG8p9UZbqm0W
EYGxl/YdOP7xm+ylie/bcZPFN7xCsrc27R4qnXioVuax1J2aZJ9ldSbukxvmZB7lIA3ArnbsqTa/
FbudNCixknqFD7iMM6ciO9RXiUpEy/wiru6N3VMzf/oTQpS0d8VP7PWf1lALZsUZMvKm9SqbBEzC
wfyxd+PlMwZykzasGW0TrChUbIeA2sRTGE3eE8WvEJcsLycrlD+hJRYuFKL9x83P4bz6d0faoA0e
GnsK7h+IZwmPt6vd48UU1x2Ct2KtSXjMrQbkWIQc9p4xO/dnhI0zkTki222+5j7WpX0Fn/QpKgrw
AOb3H+233i/jJOiHwEoIzHHV2Uf32bbu/WpS9c/5QTynm5SErXEhh8aCzOplpdjEKfPNXtDq2cqh
XhEzaYaia64swqP6NZP6zRftZs3PebAx+kpb+5LAAGUTdD+gGpouD/9juFyq7/kndnR2w2yDSjcu
fdQ/Ze7qwmXqriQ23LeAMUj2pGaLI58leNW3SsgZpwlACDHj7SY/WtLi9jYqrrEcfrlIXwDY03v8
DcTbu4S3n9t9/DQu8u8Bg4PiR+QR2BnZWKE0ePFOGxf5cixtUkrmCw4tv6OtHqMJ7pa4qqDzcir+
xnui2AXngYzsSyteslN1gsXqPM7cm6bl50uRvBngepj0pAdmz/um2wj8oLUyhIKxLi8x6MUF11zj
kAJISqzGUCfilGLLpk9EAaGJv33Yh9ZfmCD/bPv/1UA9TxWV1okc5CcO/EffeRfnwRjz9HbMOC7A
UGJP2/W/wkr7Kn6NV/o7sfqWtC8OAX3y4iysPt556twIkv/lGYsZuQ3PFhm2xGxPz/0lP2PVvlqU
+N5Jwp64t9yFpMSGEaHaQjtO8HeMIJD3+86rvrqwR+/CApHtpwHHmosF1Vj6XT7si5ctiP4+j/Q/
UNrZbb441QLoyzORpPySEG/3u9idTwUr5+O0HzG6czQkqi4HdPcXDOy/k5disGl/WkzKTC2IpP59
+lrqo1QTLb8di4JbxVUkVz4YbCDD4oWN2ROUep7CrYVViR0jKRKfJhmF6DDgtDb7X9DYQ3OWKCoL
C3JB5DV3N/pCtShRvQjFlVfze7Ofr51g/+/J4j+gB29cw1RBBJF+ou9/vHFDTWO6hnt2hNzw3Frb
kYLu2GbYCuls/vdr/Yco9lSQ/d8X+wM/epDFlUvp88WmnfI6bgumNFdUXN3WQFIhWgcP2/0bQvin
l4L256v+MQQQY6yrDzTCx8Fadl9CfdAwFXhAGLiOQUccr70QPf336ccEHaDeP7tOUv3u9hJl4HmW
AmYV9oRT81KOaxU1QMalfCW8Z3rYApLOBxDLtt2J9TMSrR43KQ1x/UxaFG5B8zdLj/9iv8+vkBkQ
VwgyBVjP/PtGS9SoK+sszzhuDNXLlCVzlyiGGDXca7cz3rXMkadFUTnR256HqjPd5IHW/9fMLzmm
U5kndK45/eXC/mOi+u8y8e939UeZmBrWaOTAZKw0QO9MWvqKPiIQb476MYx+T15FE0T7Z5ZObZV2
i3iks8nHtipXMg67WV8OyNiccc8snYibpFia+Tqq3Wn0ho1AtukugVUuOaSeEuhM+encTN2kGOyU
jqmuJEBF4ajBUfD+csc+b///9cH+GG+FR4oEVaiyo/6uB48fYXsnfzXfzpe/2cb+w/39X6/0B6gv
FfJdHh68Ur42EKz0aCUf6+FTe+kfgZm6pfipI6IGv8e2Ul8czW/hhxI6/FrwNThrEhvOg9DjDE2d
FBCkP+XAviqHSfSXUeM/VNp/nqf/cws+S8r/gbYiAqxAvorsSCzQjig/hCjgSYmvj063xOQxRi+M
c+JfrsR/Rvl/3/h/IkLzRMBKVKfcYiTC4sLtM1Zohp1t+EqsiXjFFH+YZX4x/vbCzy/+vxfGxMYP
z0iRdKx/f9xYlYZYnQSU8gym8pKZutrqBLJy3nnZBcBFC4anMCHtjiZIbQa0F2Br+L8/vvafPeXz
4ys4N0JrfVpX/lGnpfvczF1hpceC5LN6Ix4U7Dn4LfCAsrYo1/OimRdViHMz7ggvqUeTBWltgGvj
JkjCMWWw2405ntPorKnhVUBU72u6V7/hPJrVjNO7hNuIe+io4BjiqF8Zw9jNid8SIXVmweuJ6MrN
BWMS0qZxzZN5/xuG/P93ipLRomKej8cZY+wfH7LhXNVZJt2OOI5nH7et+luRhMzNHVYXOV4yqU3a
7pGuoiccg8EA6W5EKXu4f83LdYbYO7xzZ1yHg6XazelkYduKsSMdsIC2kiaKeDE1qCI3jtwh/Qvd
TlL+v2icP24VrEUJMiRZxfgv6PvoRpm8Ey09xr8ujli2Zt/XZReS+QxjLbsBw9gjnLbFLLmKuJez
ZftMrWNUebxayVXTFzivmND0GpzWtZNRh12+LmZPjQluPYnFKk8vpbQWGreMg6Y/1uq3At1NU+1s
3gm3tV5gcu0aZxZPxXG8HwX5qsXBpLLDN98VHBpWMdwmAfIX5ts+Ev6h9OvXJDn22KctQY3mzMmC
L7P3TI2yuq/7fZx+R5prKU5CUCXSjMKTXjvja6reDFAUu2LOeiDecuLV02GgYAeB7Ybs5u0m7bz+
qgagbiqaSMlp052wVuzxoBdeTgwq16ziBd8BGyoZi4r1I1vehQ3suxgzhsipAFoIU37g0rrTmHms
+y7vEbjpgitMQTovuY44wovV1/zas64xA91gC7KXAB7lJaGbM2siT2YVuIuJy17gh9NgHiFUdnDm
vwJwK9bGIPwcoao7kOXyKchH8YenRHX7DY9Tr/Mn4SqTyKtHEXmVg14MjLO5ZRsVNb6R1AzlY6AR
s+qMQXTBxWEKZFwDqr2aLccjzoRIkPa3lXmZBVsiRuQw4CeUXWLRM5JjBW+jMt367uGPOfj9rzm/
P2ZgbmxDLjJ8wiuBUgZWG5wGlqsfOO8HaM+1I3w12/rmDYv+tukUty3cOxZUC0S/qSvKIZvNNvWt
UNXIqbEfVCk6mKWAjUitJnanXm+AIeTWLu8R7iVeRb0mzze9tIKj2CRrz69kW5rlSXQeTvYktI2i
rXsJdDgxlFqP7423aP5KOOCl7/Xtvb2S6JOcNN8sn7kM1h7+Y7qoS3KykCPj8tBRNO5h9E4A0kgI
ul+NrGoXU+IOvd2GOIir7O2tHjG5OLqzERDNixcA48ZvJdrzqTQXTeGyACBOHtflgGTpqywHFGMa
+4eK/k9DYjigzoMSWex6bdOApay5pfHB03LnLgR57iARVh+eYS4045NevH8s5F9uLSTNRkh4V9c7
9ZeI5rk8qlzBbCmTM4YEMF6AbBiLfqWjubX7Zb5gEfeNS+47jCA99yYFB2O/eanURUM24GtvuhNP
hccAPx4azX8YThUqGhyd7R197uQjoi64C8vHCQdqTfSF6Afbt0wMHtZLhRz3xJqjJ7yY25D76plf
rBfb6L3WBEfoRluYt6K1beEfGCAY9aa4GtqRb7d87T9F8RhZLsnvIwPDbxp95JJrMXdJmqN05MWP
7RZ2RDFesYSuen888C/8dC8B6hzYyc36F41kaxADnVDtQS8xCWlr7Ll33P9RAJA4IMbOF9gUTO7t
5gBATyrHz9cNGni0sZ7n8pLPQXtZ0C8L0Es7m6w+O8ZACJOFmsfTbSMP2m63MBA/rxsInbyHhkAH
KhA8rrJ4x38Lh6ksXs7Ptd29CSt5c2t9zDot+VuRfzqcNYDCrIU5e8XdubeN0+SeoYUNtgaQaEr9
SCa0+7Bqbge2WBq21GWQniVC2OM8fFYwvNOYOCGIIDXGPgl6e7yWcTHBMeQaF66vPsJUcyJU1aUr
Y5Ru3z7Ewi2x3DjEQpi6R8pI5hjJusXfUjtNj2uh3LyCsOz7OTdTu1tr6aXmAabOtPGrYtlK7BG6
zECFJDXhpeNQC+NlbHiMxrq0ArQslkCSICukICQ/6sTAuwZcHy+8tccE6ezDpG4zCEP/LGcSKmyC
5/l6bz+Yingd9ifCCsMWeTjPSDIxUCjsKeTZrSdHu0OKLTYdbgQlUr7oKpWvE14XyJ9tv0FkL1IM
F6D3vEIhE+9HTXB4gUf1nCSmbnZvc2BKKFwQagHpxkzUKF/Kz+LQBL0Kapg8AfnjBEz6uLBrgNZd
YPdkJ3KEY6xTd3e7684Nw5VlYn3JnfFMs49tS9omBE4Q9M6XFw4oox4XRdpbGTdsKyyEosbytvKj
LvZn1Ij1yhw/LHORGkcTS4wsG9xbciCjeNY8BXsLwUvpY1q1snV9JTB84EllKo8wBvcVisFmZSKX
gd59zupP1z+gaCQg4p0zcockSudY2MyieFCcvHrTHzjVK8gPB9Pt5UMtuwoxqINd83PuCtBruuZt
BlOcYyLw8voQN3n7CqJK/5u9p8Zn2oYSxu5YPDJTt8j4Rhc0oIZ3LYZZ/TvzKHfWjue44lCIj9Uv
kt5zK1Jd6oWahihr7TklV9pTyVyvf25UEm6/h2Zndw7cKXaT6s2S1qlO0yu94YfHzqK/fwLj4u9U
38NM50xrDagWutOzTcnwK5CF9XiHN/x1sQivWXPsi0sV5rOwzuMaexqs07DwGdMX9KGYMNUwuuHm
b5TbRCLtntwBfxKv0xeLZOWkZaBeFQfT1uIV7uJvu5zvqqd2v63hYwAxVtu5Js2DwMRjAxvB2o8Q
2qdVRivQOpOw4CSnZODR1YSNEjaJn+jrqXHN3EsNL+d7uqrlt3T3WhPqANtEzamLHSbFItYs9YvY
BI1h92DpN4DLpxuFYV6E6aRFiLDnHU1RDFFccoX8DHxaLGQcWCjLw+VW7xN1PXEQtrN3Ha8WuyOc
/b32cUCCGmGjorFGQn6ZuFa9A7HBQf/Q2HPbOvptQe2Yok0UZFSM7DJQwXzVm2GDrmRH8XMu4KaX
g/ytY/zPnEFZ43LAFcVcBcK/wMEEXjgtc+tcSL4yuzR+2Wpa1G+0AbiOJXf+NGwaX8To4jZ7s7hN
E0wb3fuCBh64fFC/LXj2EGbwK/MENqj6ShlXCc6Wg+An5odMvwkn9RL99A0AahUKuX9XnswgROTK
6BQr0VHc4oi7NTBjCcJr99dKChTFs3pPLJ/Q81A5EgwO3C4JgvHhlz8ORGODvgGHY45vuPWrsq80
VhbrAdekVxY1IzuTRWs65lJow2YifJ5mzbN2MR/LAX9DWKrwXl2EC+NekLmnZsseZ+zeQzWYT8q5
vl3TZKkSKH9AMFFrTrOiWnZtGLef2Mp021rZIgFJ724x7ww9FET3zkT8RW2uPMUWOUI4CHx8UFpv
PsWVG7vSyUyXncuwpNfBhJtz9fxWHmFRBVrD04MWYamlJL4uAN2h9mrrskZ8UhwfYpgIyzznchJq
0mfgK14ZIyRIHeI3HeN5aMtNQNwULUqGptMRD3R+axlcEYJlduaOnchn+W10f2A3hOy9DKqHq+3x
BWm6Vf3TJ28K1DSstIfToGD45NfdTtrfGPQRprgARykmFY5yBkROlW9mhvh+5dbqWNuMLvs6WslM
CVXTl8ojZB6IPf2hGHzDvKaVw1xGqpnIIv5Kk9NwW+3vbP7ob9ow5cL5mvTTXud181TBdiiPuB4e
fPQ03+NA2JsvPQlT4lEbQlNy2DMYC539RLRMphdFWmvtW1wEPcxGvrNu8mUxuAPmE0KC1ab1rZrn
fH4Vqs1DfOqmOLblK9dnO2JkMDxhCR5x7CQ5PthQaMBBHMd2TM6yJwiugguKS957pi5EAnq3Ko+6
+DHtTCngNqxerEViroWJtZBToo/bqK1DY1ffArpZfP4cNiqUFxP/iFY/ZMmO3jBisWOFAAZ3rLLG
OwYZ9vR2V9b97/OzdDvEJs8CvSJLWN8yo4yr8ZkJJxYLi14rIpXk1N9XA9ZQBgtdU7NFVr1R2HYs
h4VA6L1G8qA6GRJQLtX9Z+rP99teLcPZuLI6rtO91O4SzCS6nZ69Ok3J+oqamvj8f5DWXzhCiuGK
nwMDafvM2p7WZXE05FMq+W3VObPYukZ0fFQvNTuqfss2oCKNh3Fvfb9A4aJzA3ZH/SIep8bHcDDf
tCYetlxI7hH1I949Pc7BKkqkRD4OQfVClr3q885sh/lFBJ3tKw8v1lu+7Vm+sJAan923wy8ZPhlN
oqMN9iBdH0eCPNQcXP9ZpbOPCfrBF4pbc9l6tw8V8zMXF1RUMEE3AVU59Y8iO9FL7CfgMfhG1Y4u
eRQFoQta4w07jgSFN7sO8cBgky7ROG2BwU2fjm+KAosuw2ugkN7Z/dROU+N7pa2ZH0hu4eEUZw+f
w43scDjqjnhpAo3u/Mj80ZTebSt0zz+omu/kTOt5Kp0WJxHWTPc9IV72fMEo7GT8apebX166KbBE
v/E0RhE2mDX2ky6eUmoQ4Qx6vf0T/kjXs2zOxYL0GpfxGiNTR9lB3wJNTdziqSjTcZ3uNpH2bJzV
3BMfHuISpXp/2hnUO0Tu4oeIFC2Io9Ot2eL+3/h3azNXu7R1+Tv3zkvWGfuA0Tzp/SUnKPYeipZD
Lg6ulDZGTSkoz94E5wrdqyFh04Qpwz4VlmmMbww2DcLikfgUBF1Y6d0K+/zmpbidmXmUYi2pXt4s
ajLkFftmLCcNW1P/Jl44zIQmVGEOVsjQgqRc3yRHbB1VAc7CyRZqBGcG1v+eUL8PsNLrlwPwEmyJ
ujj25UKTvmVMhLXlHa235DUvj5hdFssephZ4D33BznRZWrid8tABKrEa09JArZYJ62DrOmH3jIUc
A/Mn9WdfvAjCohlb+1cXvaR/exhnOJ454wviUkPCqHlyrO9H5DBfnlTc/7DRxOlS6zcNFi63/aPV
KWETjsW+IATTFOB1Lxu2wNNcwGsr8XhBXfhoTrH1xvviANDFCz0OTylXex68Ysawv/YbmYlO3TEK
UsfTyxiecJ6oUZoshP2ohPW0tIYw61YRWAoLPegCpp0f2AY+Z+v4jLAtZ9e+NrtFcmHbKMONfRFT
hz/N3Py9GvyogJjjDrE7fT0OrJAnaa34OJumrEaZm7y+DgYSyoEuEkbWOTT7oxCK70Vvu+MqTnww
rKL3ONGy0TdTZ4D3rVKgNS/6oVtcyTTzLgVFORtgeAySQfnOVtVNLxyLhrziYlCwSR22k8VrgRcn
q/fax/829g3FZQWCwBXw0sKTcWwmd4p+h2rdmGfL8ORqeVNjIhfOU7qFfdf7ADtVE0j4L6arG1we
BRXpeNCiH+raTACC6Y9A9mSSkzLySQpVN2JNu9TZiG5yrz6w0zRG+lyvgTYkOoW6cDGHVA1bZ/Jq
AvFzLEMILQiLd3zeMnXzn9sr4kFtzwVpstKJ2r3JJOLqKHDnV4Mjq1r26ibyJIPq/hZTprXYixMY
JqOrXyzGLyBrmsvfHM1g5WqYAHF4dKXPLsGC5uByIjEJZOkCAFJKP6P5UGZgKbm6v6Wnpr6DivX2
hFvyeLBctVzE/b7v98WqSKD3rEQa0Qg/GkpnGbAFbLkWj+fYIJYeQ2ALdFGtpNex+NVpfK/xdAGT
GF4l0Ycs8aqZoTIBuwgJHDm/inDGdefX+KlW3STWblC9sb7qGK3tqBl9e5SaDSZyxS85wZp5KZor
ns2JuI2huWFKpa/UPMSntt6L1an8R/QLFihLGx2xFoVLi4JbumEmG48wW1ogC3dQdcCrALpZVK7A
Ykwma301mq9wy0rFlZrD3QpYPfOxZ3sWXYN8xOgfQax2zWDZ+OVenSmlQUsDeM5/xnLBI9hkm1Z3
56+UvRMTCB7j9ZlJUvRQJXOvKQ49SaXiMmXi/dXtSmpMMDG4vJjtOpOWYD/QVYuPEsFsshgefis+
+Un5fGqH9/E3MpzXQfqOPIIG4hPIHOkeD2dT13bus5FYyCMPvQ1AUcz0KH4hbPEmpjrrmv15X4jQ
W8+T5PaGm34DRywbTqvEK6udipbVFF4kI6RXTdZk9ZTm2lJsaQF0S1zfSaH21/g/IP6dpD1g24ST
Ic01o8H3OIcEI9z1b3rr8twlhJI8O+fksU25jys/8wHkLxmOvJd6Y7m97gJgypf69Fls8JeTR0fW
cY3lmF9yNTEjYKDophUmq9wEtXW0uDTgdECy1R07MtKu1W/ZACyhb8dJ2gOCAliWFsCOBochFnep
a7zOCwtuEvXwYyAXwlWizU3AwzpgVi2q3+zDfAeWpldMCB791W4lW5WSCLWd0r4OyjdK2MiEX/PS
9kdut2YOO9J0sHTK1o/hA7Uz00F7K/2Jmfp3lM7jchIO1vT6pMchVyYRbbzeAL9lw2WkGTQSkJxH
EcIUFa2T8djm4Lfl9tatc31dqL5c7ROW6aPLqcWwLKq7OqbvggEUTLfTSMc9U2lhuaQ/c34U1OP4
q14ZYWXZp0PWD8DLwvNpH1Nc45qDfDSk1e3TagNAKwy7b1tlnY57w1/1FE6z8vqVEBqPOzwnN2nd
DooJtAw8Jt0aoPRVDqydTF0G9BqM30w5dIU/LMh2O0B9zMhxutTUwRVbV/xJOS6gw3iN4Vnmm043
kt22dbe3UGhfKqYru9TCUVnJBm7akU1qX6rtEuGt0wJxom0H0/S0gyzjWCU1cJ1WzW3ZWV9mfNbi
FU62shK5GcGPTIq2wHQMlyVV0Lrr6Prd9PRQXjHCG59SZFrsqLSL/BrnwXPGBXaW9oQoir9C98r9
e7ds7b5I83WXeCKIKi9jY116pueQZ++RhfLDIamvZKSiKy89HROBr/EDuhjkY6yj7c845H5LaNhs
mV34KWNtccWDmH9q8hH+cbSkffyU8ONC0rfFeYfDAeX+8D3JXh/v8psrkE91c+/cu5CFsCWNLScm
NPnB4UHp4h7B7rFxSn2R+6hLBK+7eROU3SyQy6NVeY0CUDLg0ycu+gWcxDNm6fsKhXiWrKKB4Q/6
YhbeAU3eshYOIrRElOt3tJPR5pFckrn19EQkGXAlHS2LVuglF9+mctkOBkS/94eyJUDELAW7wnOU
U2t2k8SPNAJhXYyxDMeEVqeHYn4ksfeWfTZVTyECDKAVAmU2ox+J86vMjUA3G9cC0Ls/1t0nwH70
eK3g4POD05USoWcJtAHbHOGXZHiY0bAiBoD22msxM7Dmo8q/NRlCT+O9CWCDmTAce2wpblgAsPnM
ioOaZZ6ZXZX2JZZfSx+OpnllS1CC21snwAMREI01wQkb9S3H4ouC5ywDuKCi0KdUBaXsccJd4ltY
n+J3AK2ahaAViAAYlEujW9CT1HowffvdflpwTJT3XTsHDQj58lFsBeVaz6eGoCHjR8fgTXOT3jZW
uc+Yu+OUkYn7rohf3BqPr+l5wf2BPUFCRJGdWr7y+KLTK3g2Mqe8+dI2p/3BdvMHKmcIaaZCtAEx
cNUErDFu9SVeGq2TlA6bB8pkNDjExFuWm6Wf8SJPfTlzxYyE0qVmQkaI7SJZVnADvbvgQi+F0TzG
OEOu08da5FB6qh5c8W2+g6iKttJuhxUuB86gLtoktGDz3XbpjZCFoFtZ0kXSlzketQMwlB1vuNBJ
8apsOtCHT4zSzL38Zr5ZkasUmza91qlTe8kb0QpiWH4zQV3bW1jIGxx+BReiTTts1MHrJV+9uXNg
TbiK2HPw2Nfh/GLQeOPeCeOSON63Rg+nEi+YjZEHlvAa+ftCwZPcvVMTC4tPWNq9+TPMi+RavRqb
bgjIL+YTCd6wIkB4P4etassQCCBZhir0Mi43bAJ7sLvVyJDc2gEBNalL4gZAgp/xLXkATBeSKhNt
Y56NjdIgRHKM7qM1d1hVU8YIvvSyDd4vPLCMaG+470UNYIWrVFtK1yAFMf4x51vQbxg/TCI2aLr8
snUzeYGLf0sfFzZBLpwxf59WsAfaeCnjjPom9x75RcCL+CJKnokrPKMzuzDHAoSReHMGdlLtQrw2
R5AxYl46dSG9JHzao3UsUDoknHK3fXV/75QdiHqmvMzHL4O1Ar6vLSawP7fbunVvHksGQDxuQXMp
1W6+4wtpUZZ7GaW1OUW+Wm2mg5a746sAX1KvQNNC8GOUlqH0OT6/LfOMA6sUefkKenyZbYrExWDA
VqJ1W13qgoBYKI47PESpxAPODXqYjXa0vqvEjoTW8aaD+C+qgOGPX83P/ebPIDrfLRxy8Xl/eFXn
1sTSQDGqIRjCnxl6qLOhPtAX2HX/23Yw2VeDsqvno1Zi7I9/BgsY8y0eKJa+ur9/FiBeUrdt6V4e
T2sFHqCyXRU8GKK0jjeCc7QKRKILSz+DO7PyRzFpuJ21UsVraywyxHfgdyUauM0dG9zMf4DrPsq3
ztwatO4wAgzrFIHI17b0wV+FrJx96vsZSeDiAXpUY5cNUK2qbtsvpPmN8nuvHXVYcYkl7VAIQcpc
M5zV/DgwRMejgy+7DB8tj1aNotna5yj7M00XPdYl1Xfj8SbtknN3uyiqB8KVfYjOrt7rDguM0fyp
up2yvTlB9VUJEEBpXd/r7uMWhXfjPGHDBlGi2pks0N/ElzwAjjb7byt1b68dNDQ6AIxhYjdezKIn
9y57FJlUFLZB0XuD0W7piq3XZ2vlKZwQmVbgH50f1hJbpqY/TMoiDh4g5xQvhAvkEI2wcNxb7M0H
ZWKa50AfWO0pWMp68lnEwzwOU/EQ5R99x26bv0G1yuEK4LeYa5su7Ax/RCDpooW/03LVDoQzONIm
FwEVy5GmjwU2RjLNV7UuAVW0INkZrKVJk/pCA1s+HBPsQMJuevbudzAnA99v2c6eKpgjQope/+m1
H47J5P5tHYRDfB7RMuinYo0XTGFc9Hnf4DnbgleDNFDd2a4kXid4jrUciiWsWT0fPc1ysuxNwH1N
YEAIyoYGwj3dXMCmecI4xIQ8cNSyO10ED8Jrnf52GyPb/5Z0kM5Dvxr3C+OxB92x7vyh8or92GxS
6a1pEeVTS0+RdswGp9lXGOk2T+kQH8bpcUVneHPRYhrjpjiprMB2uAEds4I0o2YJ6VkBgXAMWPdQ
tsi5iGA9aFvlFg5HuLdhGt7t9NhlCwkMpzk3+pfZxE6klAsDkF2LXjo2KAQ92zrbzWqPfunB6AVL
hxSGlfqlwp2ZtxFREwl0V2kv1FeBXM3Z42rigePdzgN6cOlJYa2vory+k6fypGX38SrXDrEGnzW6
Q1uyWLxsO7ZYGqQ467HQyV65CjUnEOvhfcduWHKl8ruWFgXB6Q2HBYzajU43IOCaRJS429FE1kE3
3pzbnHsCW2dl3iVMc+AORvtZ6V8s0hzxmQyylKQgATXHjOiOTOGr0oNespMn/SMwhL1QtHaX2+QI
f2ncYYLOXQn7RGWvkaQvFQavw6lxW7yCspj9l+rfyyastZVInbUj/2Ft0rsfUTaz38dtDZDJkhnQ
8kt5eLfveilMh5JMJkQ7a6na5zipiYzHSX1qOlf8zrjbZVCdGl6xrqU8jglMf1t8M8Ajn3NA5hLN
FSkudMyCh8Us/XRaGw+3Id2YLZ5+I3Btk78Y/ZVcyIJSmOhLi0yx8qPHkL2V6JYXFtqjuFoPChkv
PpbhGDqbPe8B9BcmPcSXSOYQAzca0HfEP226oq/W4rcBn6+WZrvTiBDFhneAQ8rD+0/jYZ5/btMr
6KnxEaO92n6oq/YzIS+p2FDFLnbTkZO0hhePo0Yms8jD40YtD7fyAJirRKkrA2tgmQRfzxXnU6R/
3wqfEVYHnj8jV4oAiSoPwQlJy9Eb8+GzRtrCb255w6Fd9G/it44TMd0QL/cxsr6P7Ief4uBD7En+
EY+LZ+ycr9drYcuIuSFo1/roha814wHQYaC/4sx8A/2DL+PXuVuCFWGci8YzNI4Pw6M/hrjNDhHz
MkNYo7tKusvU7BXL04BcxXW/V32I2NM7LkpJs06wlsLJL1u0Pba7TfEmpaHx5PrzfwrVr4Yea94b
DZ5QOyvCtz6fTpK5k6P1jSFJ/mC91NxfUE0UZ2UM8/KqYANMjkeMDRRnMsBD0L4U5uGh7vIkFDQw
mC0SDUQzq7HGr31ftU45LRm2C5r9WKVkMci85+ijIbDc3p/cN04YFj6y1wQ0sDJZINtuYWYhYyT9
YSJcMI2wfEgKj6sZeVbxfHOjcb5VoYyyA1pZvJ0GN+uc6uYPysvtrnNwbJRk2+jLli7oAQ3qvrhJ
wWAEjbY0WK9Bwqo9IVkJxlWq4A1uvvWUxFVCsdXvOFMdDJfi/GfiwFUD2dg+VL8znxbze7YfwBws
cIO4o6SxyDSRGvkZXBG/7e2mhzutvUWXCSgCsCqNnVqwH46cLQAdOuvYDeek8lmzsDxttHdFrCGX
uOJtp9PL4iJfe/GXihYIuPj/cXRey41iWxh+IqoEIt4ShXK27BvKoUUQSWR4+vmYu6lzeqZtCfZe
648WKvnEhi2ir8mrO+BQpz/klRXNinC+MJWPg4x0wx0vjL8x4Cy2mAVDiXRBb9GOv3hh2otSufVV
slXkO8g7ErK/tvkKrWaBjIs07Hbc1AfZcLPXFfCsxkxlF6+tQVo8Js3p6BQwYLmfqt60+NFfCAAt
UXOZfjI8yu2eWIVX8G+pUfwO2GYL5R6xP0l7KZlkzmKLxAVwG0dsghnwqPSfGZJ/ItPjXT4dXkTt
98ZtiSB/CTCGiGqwK4WYAdVmetl2C1yNxE1GuP6h4TnNvPAqB7saHg8OHcsowpClr3eOdCn3Mjvs
MWu9mFjXdTPxclJV8k/X/ajYtL9xTRSd1ZQfS/0qHfP6uZTZfwWTH38h2+qR3ph4wC6sOq/iWmX0
/H3lH2m7Fz9GxBGsukxnVeixZQxJT2PrXgE/jRggbX6Y0RPOQ73RyVvF0Oa9l5eOge4fy7ayws5V
vFyNoOj3l7y8GCM9YlzIqrZtEcCAvf8obBWrNrIjVuzqp4Zx5VRtYmxQvDfRfKc3XDXCIUZTADyj
HTTZfnbnPS94DTcuggyvqqfEir5Wq2vnTJE1nEWGq/qY8Cx5w6yDzd78Vk6CieU9fBioHMjX5h0O
L/itRGCUZ+CytyfFKnpizIx9odrj1nv2Mczymt9NFs5gK8ERkJ1VoySlN00vBYkHXJkhJiQbILKV
fqRsN9A3kzpsS3Ny++iheAMNX0Axvj3Nn4pt39+Hzs9F940RHqdQBl5yFzY09M6/rolB7AaeBJdK
kyOawrikvHSfhZtWsuAqQa6Ub3yndcX+Dv1v9Uf10rM6fAbVapTP7eumFHvtdRkZGgFgKQHC6JLW
rNrjC2T6oiL1aJmd4eixuoRw/svOiuN/Pz6Lx7s6vl9IV5ApoS12+52GoU++Jfgsi68gfC43fKHf
QY2FJbNJLRQS6rCs9/eE8tvtwOnR5sn7umerWBmxWyXQu/uZlRY9jXYFeacjpJ0s44F+Dj3+mK5Q
oVK1kW57oE9+YvkrZEq8+NMHK22pfA0zoEO0ae4PNAGAEgI4YOH8fesrwiqT2p1KK+sperqqJfZP
HaWgNW8PFG3sNX5qCppwtYTCBawD4JVfMdPt/HMhQUFvpuSQU/2ZWah4sAaMvHEjorJy/jVeCLrx
xpSLf4p2Fqqrrh9H9YM1WcIbmUCEm4W4ytRPYckcdasGyF6CFVHAxVakWDhIFR/UKDJW7f/Hnji6
i/ELmc4yPHfaKu88uDmh8xTAdaSF6RpoVha28JAgwTXRjbOS5rWKuCKkfxgYomYlhzzBFh1niC/6
SwDnDAgjKnd9gZaUdgfza3wCHL/ucHHou5RDP3Iz5ExRiFl+U1A81q7D8nPmqAob6hZhw+L7tTxA
OYQfAuDP9sWYKYzHEC0EOd/iX7aEfrCnPxD2DX+1YE7NEW5j097rF5ka26ja1f8CfastV5QQI+lm
W8ccq7Oup448nYDO6INMyUFb2OjoonBjRGcp3C1omThxGaRIxUeGjHVFA2GFkUVprRysMyPVdmrW
Io+JlwfrRP/ux51mlpf6pLmjQwcLmt+yXqnLq7A4Rkd1ZEC0M8bett2+82dOUhbBp3NSipmFj5e4
m5b3Wf4IF6Zf6AGgfBCntzl2c5IDlDsM7xvBZf4cn2hiJfFEViYVN6GHPFDbLpkJVJtPe0aHa0ph
zNmvTGtbv5E8Wd/DI+jJKnxhyLmk2qoAq3gLDjWNIYvMiP91I/GuFNhg1tl4GieUmeymvI597zcf
GTrTGV1/74yflo9Amt29CID/L3m7LZLNbKRh/Ht7TftPJbWjPlQ/AetjYDXpbtGdEI9/AEZKBT6y
tyOqnoyFM3ht0PPwZvGodbgxZMRkH3hbg+agQbZxrrDNFTLyUJsjvMHOOz4EZa3UGy7GQNzUBSyc
Fa6B8zi32xG5+LNXkYcotK7EoU+XrVm0PC70vAX34a++9f0q2+Ed1h2twUnV6NcGchZsMdtd3UBy
W21f73JpRSV4iNRfZg+c6MBhr5bh41/IKOgqFUfyrZjq3vGtZ68okw+FlbHcfbaPiT2gd0uCTll6
1OIa++ytQ70dWNFjRKLr2N/WofOW/pUUXvACxD5/WAZE5/4XdktPGFfohK4ivfGXYlu+1h0QRPWc
mA6Czs4M6G9yQLHuBU43j55Vb3JcbGVu4NA49AEJ+C+6Hi9vRFYNqTYVtWqIzNlrQsIZHsQIsc6L
EvJgigx/WuQTpA0w45dfLxkC6YWB34pVC7d2/JXTM3OTRlfd8nGkm84pVbu+JsUmfa3f5CVJ6ANJ
E0C/LLKhcPrqN2BF0dhMxb4ZTSTNkkIZw0dL6l4JW5UXFajkVr+QujpQH4LURvkp9QtJqwrGWAbM
KTVT4L8mMLkugfX1ytGSdW3jZsrim0bl0dtW4d2TSwU1K6nRLVOp+GqpseR2gbwoie4o+KwnFXxW
XOUbcNBQspFwcpBExZp0EqfW6GQobsWiv40I4ysYz6QHYmfCI8M1pTTpFdpG+rKCvrjSzNiQ/WNp
dKggYTPq43JhxZoT5hycI66PT+AC8fTBoFPgrAwh7Cc/0H7K96+K/zJHv8MQH4W7uUtZ5GOdOyfp
aBSia8nUJRtmWu/V7lIurio67qhN1i/troAJ1yETrOEGxl8gAq3123zpBxFV6Ayu+25KV4vjNP1U
w68i3rDYG87B71m16LCcRa4QbeOau4j+SuTzONxRRNB2320bGoQQ7EnOITyB3re75hjZi3vBQ2Xx
E1HiKtD40yDd8NtvKg5MgSqgwW5nhTffmh3QorSuIlzWtZetUxdgOlwZvwgzlPEirRUsifS7mdEv
ZAOugvNwSAevgx2Zt9859SKxUcvi63dgkTBVF5Zu2eX7wdVMVOs+5VFxNfkAURM7vSexmYff8qle
q8tV4awgU/t7c2DL5IfZ8JJuSJbWeINJX2iQqpPhgdGreCwBFwxPof1kcQVrW9iRN24KogHStQCS
G1S+HtFBt0Dqhd4ZwT3Fne/wABjGgDWgEEoxNeLtQXYbuYBZ/HUL5TSNCBjoqV8nFHb5yk8a3uvl
OqXY1F6s++GAUF10xWv7cphbmj88GeH8Oxc7IJEJ+ZstGRs2h/6DpGtdcLifyL70Cm1D/5mlgzOq
5viESQozB/kh3XSgweCYPJjMp/9aJBM7rnXylN3k0WEu5/XeIkmbrGS+uc3kkYVr+rDM0qU3lGty
ruxRPXJMKIrKBhvNu9htItnWrRaffMo8zYLPiY+lNkNHiIQUOjw5/mhuGtoxyKtJhkr32zoYB6Ah
s7dFPoo6rabHG5tEk3xl6B3xSPF/JAE3Z2uyf7iL13pBHPylZiJfBut02ovyv6WKH4E/UC72Yob/
83u8d3jJ1R4PqIuJi2n9L3TilwPSfir4LyxWMWNBRGRBYi63Y7VXq33MGJT+P4+IaO/5yxvBZbXL
+Zb38Oe0Vo+jlW/5xw6TVoPYiKzriFcbqi/Yw9ygfCqenZtMbtc8+umr5JJvuZFLnsuBPSfEARFQ
vdz2t10oEn1BjHO95cGscUWQhVjpP8uOrqF6K/OqWhUVOTFCMo6OECW1eIRdLsmPfSKFnUg14ldH
3dCETveJZ6FpfYM/Heb/dopO5Ns5grwJvjOuS+imdNiQRRPrm5jreuGjJ3umPjWisgLqsX9zZBqP
6K8XdyQsh8SRkFRL9fAf+AxPZButUgILMz+UEGUB/rNdHtIFze5oqj40hdDjW66fC9DE9padQgTs
hot2to0+BLSTbV9ZJRuDXR7ik/S+gXs10FNo4xRHRQk7Tsd2+W+ZbRLaXr6y7qM/6qzosbds3ZfA
XcQat5IvU77PF54EXFRdYBO4oAmuG9jBsgQph22M50ElRNBRhzVbY57CpfPYJz+A3nH8JxIf42fR
qgzsNvEq2ROnAvn8KvkhdievtxUz1fs3yWme40PNZKfL78NiYYP8TjxpRe109ZmM/2zc68uae2QV
licA2aKB9x++jPQperPDFr1tqvZOq656VAxKsAX6zSAew1duv6OXG3fXFmts++89rNFPtMV2Qlem
spRns8BgU5b+MvCwRKkkhVWfQueGVArGYI6cbRSGY8x9pBDflLA+ugCsx+ZOiBQbwkZxYZLzx7Jz
lj7yNAieFgY8aZ9GsMGoOlVeEfn9rn+bfgUnUOX0SxPe40mh27+OICQgimgaQoq4CvKqvhTMbu81
pNeysNFH3iSyZyGWCnLAAdoIR5B0JAteVB3gEcNNP9j18N0EAZHYmDKWXvXKdzGZFBz4OikhFMO3
iFM0DZnFyaCTbVGjFcVMP4XMyliJmXPVjaL8vSXqFhn+g/YmpasxXYtA+7TPmyxqr4+g+tGhImkw
+264zcUWz4e0LguGf7QA43O+RoFn0NJFSE7E1C1qFy9RQyp6CHS6DL8HA83DeHhjbgNYT7rlpq6Q
0EC1L049WC/WFRUunEPb1JHyqSTChuxOQ7eTOsTXSI7LQd5ooKt0blOUjA+NwOOVjNZDug8Ro2XJ
K507C9FTS0R6+/EuYcnCPU0fSnVLjC9pWOn9/KnFwsLSl+tXtqmq9XtJV7YAPUj1Xzp/f3s0QC0F
5eTZ0/4Ggh7m9ty8N758lYpFtgRiVQu6IIlP9dGfVoecXmG8f7ndXZTeBaJAEIOGbYRoRJg0fDBz
JcpObg6w+PhT3VLdpPkfGC8mmgD1/LRcpe0xaCHNmNWw8mZsDAgytU/4Fn7OhN9rF3/CopUj+Q7R
BhKxtKMVRaCPOv3OYAVT12CEE5x3/kmJnTVQSPEigOzZLA7p5NTbSfSE7obOVYIj9St1093znvWa
qnUyyKRnxDOM1IPJRpz8mOpN+KwIdChBB5Qfczi5iRQfjCKAthAtfW4Vr59F67QpYKZ0YExTzuUP
hVUhnLxsZ/+KN2Kqf/pwkpPYkZjf087lxmvTMzNp3/nVjyqcRw66u4AuVIZTj3b5N8BXBhM/LHag
8xWxe7RBZwh+rZfyS8b+FDJakQ0cbfgBDD5vxRyZIjAgMrMufntYuw6IvBHXI9VVghdxjg9evBsL
xDxutQFcqIatavypJLI+hV3yrXKbtD/JPt8DYIHo6iLX9UCBOsildEHVoHnBZkF+z1f9p8/R/r1h
frfVKsq8wQxUh47J+h+aJUJWLfBJvwwuNaAKOmBGDTqekdDZ9afR2Tl++WGN60HydbO/lOUWf5mB
Z7zct+CWmi0La7EnFwRZu3gidK2uyX3+rpaniGpwpRQxh5ryEiX0Tv4ti9Ct4YlHBCsf6x61dwlj
knHmisqjUuNLRbdEwNhVk0Kj4gnSi6v2zlAwNZ421qfllFqckSX/+2hLwq8IKsnGGgGR1dnPUHnx
8JPWnpF8hmjP/xluQncnGU8rcRXSIBpd1M7Pdl96wRHmDWxfP8OHwJ4tJR4wSKR/Kmdx4cDbYkp3
YKVHGxHZX/4DIPQOCV/iGeQFNINrUzrQvJPoEMfYHhtMA7eg/xz/xan3OtVYpsp1twr+XrNC5DfL
z3DrohXfauOfuCB+2IBDhJpOqQ7FjEN3Y3vTVYdpTz2KpTOzzufQ0v4JNrnvOZS6pXagaj/B8FHO
3No7OPQoMkaX6DvEkM1aOpBt9Z45NQbG5LKE1MgeTV3aqvjyeM2Ci3qJKeJtvsdDkq+KxIO+LKGH
lgOqHcSeUo3ubmY5uuwZ86jkSxmd5T7CWGotWks9IOUjrIIpJgF8iW78A6ltKuIwX6OpdTyMLqKz
an7uIZCgVplyalVmLLLSxU3vvRemFf81htYUHbhNBvgF3CRMU8QOukJzM/bh/Lnzps1f6HwFMv/z
suQ8imRoQABoZoO8V0rGdSYQYtb9BchmAJq7+wj7AzyHdY5Bd65vxR/SPBEXaZO0ERci+nr3jRfd
AIKE8Sb5NtzlyarjNOOQ7Fg/DwJehLzgr0r1VSxuuxKTCUWGwk2Pbipr7TL5AGzJ8z0IYVrcX30H
lPAvFa9CCOrlcBErO9qOjIKvPUkfDTJuvCnJT4zn/ScJkF4inHbT5U1Jd0X6o50nzdSUNWkPOUaL
+DrB94T4Gk3d9kY+mHYnV4dlbFhKvg/UFZXmKQc1wGm9ysW1JJxiZpqBNDBy5GWvM/1wfMzl4slD
q48w5eq8NxiOjNE55ou24/dJbc3Omk4y7GtQXF+ETYWoZtAN73TBH5AKI3kDCMzTU5RcYaqy9jDn
i/2TWGxuBpp3Hkvj/ZFMP622BWXHEby0B8wTdO9O8WGgeBWHyes65ttU9uHPFzxG6IuVPYcwspjC
1yVTNa3KUbeBPeoO/+Hi7QvDoX3by32SzCKdOLoje4h3ZXvEthAQ1H8esSABAxBrmKDDX2KFncw2
2chH+TpmB/Ai6nEMLG9mOFd6I3/YpnfjGy80ZoaVi6SHzRe0pn+fMgooqdnlk/mXPUiD2hxCB8f5
c/9GeSbcuRV0ac+PPGlzNUob3bhhtX1LlfzIqh8SGMqXTVLGhMzrK1If31zQ2i3Z1xLEy7PZJ+i3
DkVtM/dpJGaScWJSGERUY/TNCdsgSjnpuNod8ro8oPt0fys9yTaT/RIvmC/cuZ/o97WySwmc5QUf
d7Zn7NtcmRzSw2CH0C4xO5ILXi81Xux/ZPj96BArnNfjvW0xTeHh2g/IHQgITi3WEtpHeQ4vS0vl
lij3TbUdDyb3GGFNqZenzxJsyKIQhjspBEmEvneOkXh6o30/wdbVm78YQsCt1mWGad8Z+3UIp4AP
VOOuwzboM1kG22Hzq6ju6FL8s2J/4z/u/La/XBNzl61Fex2XQ+MYp5Kw2nijoY87aJr9qUOcL47B
ZwjNa6PVIS+tsT6y0R0l+yWsgyUer0NUnwMKjakwJl5I4d4lOAaEnpLgDOkdwuyDYu1JGiOqCYsh
ZQpvp5fmbEkGr4w7H/cdM7m1FWIfCoho1S7/gwdNEt9IVtEd8DmxjF1LyZMx7hRAnc7Ybz9HiBue
2CH3gCE5/5QtP12Ec+RhcK3r7NHAq1QcEDRm8bmEULMmicXYGGdxiqnqnjwA0951wQX/0ujqtsc/
hEMEM70K5LEw12XloZoEp7/GeDoOyIaXgaOifMFX/5Mg2gP2OaF/U/AI/HR0q3arszR4qs/5oCFm
ggTkIwi3euWLWGyCNVuZ9Gt9D0T2ND7Dcmb4LxgDXMtAO1ip+Ywc2Ci+T4tX4hPYRUZ+vGppkt5O
e8j6ALD9VFbmVkDDMcOa1Pm4feGOAGiO9sLwukdYszgQ1vLP+EBtpp2j3s7gy+/geLqPvUX2m5+W
UnpgXxd27tY07pv3sW1XCsq3hbMkDZwb3vwcPKLPRtJRvfcqcLLPhvH6PGG5PMB4h38EYuymM2QR
h8r3cY4Ld8SvABGkbzheeMs/EDEpH4XFgwyCW65CbOyUcKtuBhq63CGu0okTeefu4v+sOMZM6SoL
pgrIWZvVz8trP2uXDJLM5QTCc8wPfwLARvrUWqgOXkSfWqS3QuFtxP2cr8jIhZBN8VIHZhDHz+Tw
bcaDJdtooIRdYFr7XLMip9Id/E1chil4+QUAqOExJfxvV33X1/QUnHViN2e72xCt9N/sD+mHVVOQ
UUH48hc4pJe2i3WK+PEi2Q4zu+ZBwHznr/WWMifBwzdEVbgfX3m3mDDxgzPbaeTloZ6X3JRDFFdM
5retCeiJiYOmdBaphnLFv2EPbIXLT/FAMHlUk/2gIcYBV99KCRH3w75R3T62Rz87EsQSzSsUUg4F
tM6OEHTrBBHbMGE626U54K6z4sFk3QzUbcfvwxE1ztoygl41Aiqs1/KsvYmDpHlQaI6J+N01N94X
zRpbJ2uv2UBHiKnOZdA9GYhKtEZoZMgM+fSnghsBKLZbEZuJJa1GMhCcEYdB4wTNWp81m8U/48Yv
HFyZ0qJD+dRbM/neq6NLY7Nyq06Ik96fvGlwbSgGxPUC6pMQunmFdDjAc1potnw1rP6A/gO5KKxO
e659uQdqRahELdcIJWIzPcZUqPAnATNNrh4WQ46PiQ1Dupr1QzsjPFvpOokjyh7I4+Vy7YEXqInX
cg3MwmYz+SEeYH7s0WEIXtvaVU6r8dTaxpN1P0azwpmKHpuXJ3lU8qFRShxmPvdRLfxDD//69yY6
4M3fPprL3Wur6SSHmiJYNYwA0oJPLkFIBYWBlMSTgmxFhF58GYxXQMk8zmrD2+HG2JMVp0ZYgiiD
rRcZ+7EyrKZ2W+ne44udQxv8xV+xLVrIC7dGlHZ503se+wvxkslHjneEkRTOWvzYDDFWg24B01q3
R9MrgonYFJX9jr6VmJfFiuUD0e2V6ZPVrXVbcIhVcxcdjqmI5EQKye4IuifNFpKdqu/QzvIYF8YZ
FmLkrF0Nu5KTaZXspdBG7JS9bWS26eLKv7nkcJ4adxxdNhl+UcZPmXMtinblnWVPs4PGyuUH05o1
iKv3Fc0NejRzPAZwcz3MjRddYt0xEJwIloSAAsL6HPpj6OQ4tFZIiJTkIcZXvjB2CgMRdzJfmR6T
CdwyGBo4ubuXtlREoKwwaUzSPTZeNkUyKNwUu+ZDo/WdHN7CbqgOZHQlnpoFw7COrCosoyTLrLqC
g03v1vOD/QsiuxphUEk4DGyuw2G0wy+GDUhU6I73mv8j1F+2vqREjEyCzVn1G9j1q/RJcTZqnM/M
8rAVIN7i1kWQQZKoHB1aHj7wY6BUmsv3YCTff0QZWLk52sHBwHBK5ZvfH94/9YgKxzI+YxdmwUxX
YejgnjMvupPvcK6m1sJsvMwvYvPXW7yxUWxTUBQH5gtVcb3VCA67gXFz7FK2QvoPXUO2+FU52z51
p337i1CCOtnKQrZSa2vgO547JiDWdtaS/L5V+csEPPS7B9iUycHDQHYyVNwFuOO3EEVEB68F7Ate
hSqwYXCaRL4qM+psaQP664k7EePON1EBWL2VtQyEdlUIbv0wiPgaZlOqjTpnS4h1ftcRWroqEUHa
9sVzB0Jw6l8uGuUS5uyAnN+pztlP4So00LoJRxQKZdvgpCfOjg9k3XxBDVFs9MCKJ3+GRxLEwOaW
G86g5QlyzOjpbOl9jAOkr25epQstnmAZ1F2JTkHofJsuQZy2BFD7zL6aV1o4NyFUNkAeSyoqN8Zn
0/A5qBso/LmttMFLqvs6+8l7RRdw41DCgFjgbf5J53e9EdZLwXkZCLesdKOcBQntq6XdSofVDSSP
OE/FQWVHxoo5wLL403o4Ja5un8lOvlPOATT+x75NBpNLQJItuIaNc7VDJYCD3FL3Md5sVz0t0Ojd
yzUpNUxwBE1ckIHIB+kKvfGRoSVHgQvrEjlJ80MIZgY1uaIdxEFNYtf59/iX4MX/RqLMeruBkTKJ
fBMIQMvsGicBTFSaPIb1W3UylwRVNJ9d/m+Zr5OzBpOBlNCDPIXT9QfssgiMfXJNEGRzJX8j0vRi
tI5zGrgn/emEdxPg4PGp9QzfZMcw02O0Kb5J8442KuidzktBmaMZHRiNjNeu/+R5RaJSX0oP5pZt
Z5/smJCBcg8BF50tOtM6/QbRkkUSU02I10Xlz0y8OX3L7QxwIN7L/6kfHKsroWZvYAt5kgrshyE6
ETvX7G/oJaxp1EeY2pPRhy+s+QG8Xm7nuxMPNP/Wi0EbdTlOhfmJkn0EkmCoBDqzMHdrGQEgtJM3
fSmnLlmRhE5i8JlTiFXYlAWfPVfdsvEsCVkSzsjjsAk8F/ZbsKdhJfxDapQszLOID36bv1b0QKDP
Gv9AryDurRW3t4vEqT0wS5NDAO7gDlAOAz8K6q/CqkYfiSYXFYFtuDiwXQCVKuZWXJdfmLgI9NUv
3D7Ag8MTaFVBmwIGYEmVM7XfQF1cJPAPUMWa3SoOH1fJc6eihDSjFYKg/oiTalZG995Rv4P17Amt
tpGZIkia8THiQEyJmAOeNtfpKWpu1vwf9vUno7u5+N0uHtVZ5S+AqiOUcjxyFpHeMtoLN8wtBF9Q
hQDuniDzKRN7fCTOubWBhHsXtmiOVY7MD7JX5uvy0eZbzu33SPpv73ZO4PIDoB0OV3zIAgMXM06q
EojOWsh5no9IlC7vbscN2gdeOxj7mP71x4AaztV/maA4vTzhS4Mtb3Q4AWI2NoAgxoLn7ILJmIEG
GEwE1tKfNRMgsyqZFZhQEU2gO+TtQ1RObpH4rbXutMWU1GChxKwBYYdPzK4+ckAAQBRCNBBpLv4t
92V3F4qPjMT7HbTuop8V+gGqhhIhVEtkt4cw7LMaDiPkDyJGEsY0Sn0yVPJgZrse64/HBTYjD5yq
DBd0kHMBvt+P8a+35cpJpwPRztqpIGNBt7bAIboLYjNM882Of0D/l+kouWYkU8AkiEqnfjA+AhKX
iLPJ/Ja6HQ0gabHuj90zAj4faRhiimTQeuNi0zD6mPXCnizSISUQaINtwcMntBEYk1cL3YS3UG3a
A2A5OoRBdvVUCQxvWU1tWbKipd+te1gPKn7JzYtN4V/jhH+ZbHPgDtaSK4qfhSktWPGUsv+jawaK
dZPKIsQp2tRX+YoSA8OLacwXj+aRq+/JNicHN0ZAPojmjW6LCgrXuvkxHiPmDxJRId96HyToWLCk
5lvOhRemk86dcNQp/BADuMijAyvNZul4Hs/Fq7wMXI7sW2x8dvtLPDJOAw4qkBC6wDa6X3QO29ql
treD9d6SMWxGyxW4AuAxw4nGX8HYTPIfj7a8BismcpwRPQhvYkrAnM+YHw1bpl6++cmLLTDkiL4n
7wWzJTpAmZHoEKPEBcgFUSEaUfsN3wG/Z8JnVNGPWNnAvUuiEmB5F5v+DYkGZybT2QBQ/babaTft
O2vx9wYKA+nqfDY3dYuUgu3T2HXrJL3wM04ndTs/D99Z6ASoJTQfXoy5iVMlFlZT9IkHs9vox4V6
xAJWEM+LzR6lmokHJA69bRw5Gm4pVmzhzgv5utVwwo7AKLT0ku9oMiveWWxU/Ewb7RsxjP5r7Hj+
G5Qj7UPxgkO3HwN3ctQLiM54FMFSiQXpEDkiFuJTMEcM1czHOyQTH5y4GHR4lGaTy1p8jpnrcFLw
NFa2iLc6tIHRktdqYCH47bgxBZ+PdR7l2dO+DOWBKAfMcPEHgfeipQh1I5ycm1z6HsmNq9I/wGOB
sMrn0ZlwiSzPqPHxkQmGJfzjlcv5VLlqQBqmaZeEO0jFAtSfLC5itRBkIJhALc68EM48QhGvAgZl
lJwM6eVTuL9xgbDbiRvwAuU8RW4u7+rc6lE6kGWwFcdDLbgBPbnQzNwkyGjCvPbCgjGoQzLEb42U
N9R9tgGLSE+GI1NiFopIAHcRBnUgxzgxOfBhRHEytPcBFxk4f/uN9y8lGoTtqQDxCPA5EufOu+ZU
q8njHBzUB2CkwirNyYavX7Q5Uoe7nFn9lXZwJqgBmU1P3mP7y+bAhVIQboaJaiHeUcZGxE8+Qaul
X9IG8WHyBzacHkxf74fwjXS8tGYZKwZQoAQSlGcw5gLwwX7Exid89fIfKz/s7TP/KDu34dPhZuD3
9vInudDczNnk0lIwxD4wV86sfsccccTtx/ku/c5TBedy47HWTM+S5+GR3JUv8atPv6W/GcJF4tpd
Eeq8CcuMty/BrIGz85WOQcL4pg6aHc4jCXXq7OVOAv/S0LKK//dJJ1ZtkBlx5IM5Rj/a/rX2cyxr
DmF1xiwUtbGsMSDgS5ywXyFyQKuNAaFfKT4aCCbPz/JWeWi6+bGUNXagL4aMjhstWEM64OvFe4dF
+XNebJkpWKgPwd85+uhW4xcEOWv/ev6af5n06i0HhT0Ck0C+KR5P3vioiUPx8Pfe3tFKBv4I/lg/
kW3wlObn8Ff/KW+SulbPIxNpfGX84z/GExa87SHfjG7oSMQAcVuD1I6k5NFLPKyDgzajq8yv//JN
s0ZTBJJ2UK/hi3tfc97baq+A82zBI6meebyvyWYhOaO/L2zhGelI3c+zv2kuYd829TlkMwYsCVhn
gXZRLUUbHlFFXPPG58YGBXATWEirqHoPCDM58nDxkoJtRM+aeZfskOAMoIGjN/ya3g5hdT+cYZli
AXFM+wZm2QbOrjb/prMYf0gkfybsQGc8lLv3rjiTHW8V3uKITm78nIVQCzAclkjzY/GYwVmosE36
JTJ33wwy+uz3nC0qO5EPG3gG1GtCxLhr1NF/iwef0fyp8+AyQCMSPBcUUm4H/EIeFFrf45bz6TkS
EJBv8WxS8Dw8wfy4EingEYRtbXzzXiPPG/mvoBFnrsXhE+25CAaVS/BQjPiqNnV+pj2IMbDe8hqI
Z1k+MmgzZikoOJ3g8D7i1Foygp8gCxbCX0KZtPal/mLnmp5wr/xLEepYfik3eXJeM15HrOc1HJgN
QIlgKJG/8k3rsp3E2hkQrzyhLbmknryStviPCCX4DDJXi1fMhNFmuZ5rpiyROEXkCEB0PDDnl3Wc
hyt1xSKtH7O1/CY2qPjqNv/QdaKmn8cnoP/eQrct+eORGPViD9JQv9w3iHqLeHgu/gO2ayZyUEgb
5nLqCc/lTPhoSrQmLdEzX8mBsjtYB1AzpNmDufjdCsCOdx4RKA0XLyHqYx9rbP27mHu6bLVyEH8M
8QfiwEl2gXtHOAwHdbHICir/inuyinGtcgJe+RtFL933lDxZoDfWCyngGiEJuFR8za7dnvzvct1v
Y18/pgfSRHdv5Gn/QsPRP9P0pB5nrGI+T19cn7ydk35Fhf3ZfuoXwgbev4BbkuB1I35N5koQEJ4f
6u0zb/kVVWjFwHdxtDMa8WzviB8oWVg+lzyRDtqO6CBwYzMChX6ve/NnHf7iE3CbzI7JODB83uO2
XoNq8nBkzHUfvN5QI4tjTC7YfICq22bF4IM3+xj7OQqOG9dP+v+pxTfCZuFRlbN0UL2w+cuw90Ht
CM/phSPCy2+GL59j7I9X5bOdIQgUoZB7MNLP+JgVn6DTTPP01mQIJzftFtV5KV/ryHnxsZKCbAd0
yX1yCpCcdGlgYmEyztMdMGWvZm6akVflpPsCg9OMF/G7vFFJnDhFqavqRXuoz3lGbp2p/mXiRtlP
pwQkCQWZCHgLhAiAtW2kHVD3oO9DaQsiWrQ+9zBEfsK7DpIpeOqKhPd9XNj1T/6Vr8vzMDlM2eEV
QiC6z8g1PKAO+qOd2xnRUjw+bsyqzRP4CAvFfLoSboeiNrcHyXuVh2E6LJp1r/zmGfre+XEK9iFX
Nwf6r5Z8MKhzQHD+IElm2eO0E7lykOnpXo8FnkuqWgm3sPvgH9EecQZAVcTgcY0l9aSiGn85xAxx
kf/xdWa9zarZnv8qR3XdqBkNHPXpCxtjBs9TnNwgx0kYDZgZf/r+UX11BpVU2lLt992JDc+w1vpP
2OdIOEoZqK1uz1RZcQziHyNvNRCT5A99E3dW4oZcOPeYPutT82a37mkV6zUTyAZrRynZdMnhLdzy
bwl3gXrbDt6AHOG7Di0+FiBDYpnJ2Yz6uaC46SUI0G1avQD1omL+yacFvGILfcRoY2yKMCv+zrRF
Pz8J++RA7g1xOC7DqqTYIko3hfXM2HW4G1fTY/nc4kUX4xI+kJPzMqbADQYWOq7P6oivDz2gI6Zf
4DeQYbVkI61WjPDmIN7AeJtAd9K97kkarUL9pOSkeGOyvogbVyCGbzbPqMnhEsfgd9Lz11CPlCsz
cye8OZkAymf87a74Hf6gpAy4GSRoUc2tzPXDX5geH8cuF7DxQoVNF8U2yc89kmq1OKS9lxXYBWyH
A57bs5O2gixoR5odSHyfDpWN+RG7LMHagkWbnfqJAJZPHRsjseaPCTs/cWjuOgy07jnSQe3E1w2x
e2ac4DeN4TGqbOaeFKJHFqz2pevbQF6sxl3IzBq8gRFLBXkwtkSQR0r3cE0QepFcTGjf9CviZ2JH
mFCKPtxwJgE0bWFtGVQn1c0M1m8Nj25U92z40EO6op6BTzrn2R9aSDej1e/HXUkjM2DKGIlgoGnl
wsl7LYo18T8lwIg/q7wHoHuvHVu8yAabZ1UyHICB+5B3RrzMNC/SP1vTyxsy6/BRmGeYYDDfYHZD
hy8df8sJYdeO6h4aAGwB8VNNiH/Lr6Hyy2bt3psq39MmUvd2fFzYLNOZpmGtQ5XgMFXnIsVZBwlo
AvnLYQ78boCrV/I5Yzr1aJZDemLEgeoP6jZBPs32lfjNexqt1PFKG3ZYGgjVEQEInogj5Nap/gfR
RmDzwlQNr7E7LVNTXhv+kvRHDz5I1cKM6V+nC3W0lXxbsBrC1y1jjBIhFfdx45w84UBAoauD1LzT
j3S4cbsy19Y0e8qDFP9C1sKYrkOD1QVvCA+bnlLfgk8yLhk1dYtxJ+SwIOa8ZyZFz5lDN6Lkfkax
go8fszV44DzqWxvjSc+98UVrz7wz3hMpOLMRVuIZjeMcK3pUf4WOmCqdtEXYs+Mc+c62PeXoMG/c
YMKW+6tbriHHB2ueuQzKgtPGl5lar8aJ4TKI63iwZTSqtVvwP5f+48ho5RneuZc5BKdpSoX0A+Us
Fl6Utdl9WNbwIkaTbyevqmzFRCrOcKXDPfDla/lK8pjAYuY1oM3CECug3JiXoZtw/WSefi/kb2Ze
7UnFewdb4NCV/dQ+6To2khIeDIzoAmxYDU/p8dnYGd+mCVUBAEWjttsm4Y6fPBMfz2EfmM6z+uzP
Mk5PyU+m+l5qG3gYmYgheP2glzHb9G6Km5VCm/sx3Wx2sx02p5PxLfSffHGupxSSX6yvwJbV6cnS
f6LmBgYDYaz+gHO0ea8/TGjGODJMVuyJ22g+DWDLRTzBR9JGMawu+hPfv72IDIsGJJiwsKj7jmV+
xJMqXNAXJU4V6B9KnHsp3la0ySL5TijVlmq/fenEUX2y49+IUDOOljXaNjwGEUrNVfU7RvDNooD7
13zIvPj3r/6+i0yA67OExdp78c/eG0smFPe6FWZfzPGSt9vDmSzllYSpVnfXxY25YlQSRO3c2yY4
awe2HLjNAWsUbSu/13q1R6eHKPUNkNMSNEZYGIe68jfiD4ZSDTM/bZHu4GRaRHe9XeVO6rjlS7zj
53F2lJSbqC76xkUCuovehyC9M59XG1JHmaSzkPqlGq61zB3qK4SPGuDTSBfG8+CZISSmk1i6z84v
DZ8MJTTtcxmIjcsQrkFt5ZSU/JsJtn4W5K6tRdg4743e0HKFy/ZGt1+UZzPftqP9ql3t96/RFn5y
wYYYDT7sOnz8n/q1kT/HcfvE1eWq/Wm/zYVzAEou9hp7NCH5hxAQsLfXinjZ5D+q/NckH3J0DINL
Vvx6AZBnT8iDDnwTQLG02gDnNLfJluZecgfQ6UUGu5FXzPwKh0qiSqp9Ji7bnTjPlqzffOXM8IA+
4I2nubWT2jNoT0eg3ISkTagYrOqHcOCJtzZn9hIZEMoeRb8BxzEycZj5Qmwg5HwtgDNeENnXC9Np
MDzDk3UYLkV9KPGGwuMBBTd+pM96/uBgrtet7lBqZ/cAKW2wYtoak7SD0DlcgCyg+EcbODtgmBqZ
E0djCLDyYpC9QuhblF7We+T6SctPqAZgZ6xX2RIg09NVlhuFVNEzr6qFSE6/CSyPo53hdHcaByyi
0M/1ePqLaCq+UE3w+CDPn1BnY6lS2M+TUtAgQ5AgGA6PjCbYTs6rDJCenx2e05WjoJDBIkvnADGe
jCBJW7HlifUwr3SVHb8y6n36zbqsIVcPp1a1WaA4B5aiHycfownevBin4FlcPv26hjfAxFFzdM2q
qa2rRXashI+s2HeILzq4nTEexVvoKOKj8TTsHiCuYigKjw64DjNnC2fW7EZFU2Jezh+O8IKxIf/l
V1RWCR+K8R3hyc6f4nYa1+jUUEGJ4CjjL0Ldy1dgqKutKNzfmC0N2+SiQFwDC1ywQpnpPSf2/E0/
KFGPTzAgm+E8f2Ai+yNiVyaQoh9cGuuLzthYXLGGBONRJunZMv4uAS/XNROYfN/BOLzTH3gFhD1S
oCwdZ1f+2uzQMzSDNRrbTbnufWpsn5BpOd6R0f0y/Sl1k5WNVo7JA2gC6+rSf5ualWyuQnuofUri
en8n2Xy2BFpwuz8eS3QRbCslS6SwntUy/8U800DQXuUEcPxz0hXBEybCevlE2TOnpZwR9z43tX2s
Mox9H7PyOEOR4MvbDIB+389NNNLVSrNmI44KiHgQgeDwkOBRs0eOgoPwgXkp+P4Okd6yxOl31fvk
9JnYqTjmb2vl4LrdCkIbA85NZ+mfvYO0edOewwCe9xy4yQdszJmBUqs5hozbwAXA9gqMkovLCAFN
bJvQklwj3kUKcSDb0YkfOlxmluLEhMFbDOpWhEyghPvLNF9dGZihoENQdwnW7LzYZJticzVnW35Q
Y+66xhI+oUWF+MtqGF5xZDVMyW1dmGM8j59DT8Jol1zllruNgMGWM6SE1wNzxULQnfA7jLk6TPYV
qBBibMq0eXx7QmERlsPTMmA0WIaT41uMfpR0gIxAF2vY9I4c2WDGb7d7Q4Z0JrIXrSkepXZGVirR
jUwolnLI53RgXX/o4DwgLuHg66vegryaUMhd9fvT/KyElXq89K74EL7iaE2H1mtLlvIrwrt/De+O
tAwbc2vtSUIOdGHraReGS8clIqn2ITTW7QkEawbBD5Lpo1Ts2bdEZCT4zK1+JFfGtemZkjhqbFXY
cSmEqFFmqxKSe4UPG/EgjEwhQXaOBFBC7JvfR7uMobdCAbZE0MuGKR/YbiakrHitU38T71HZDaxF
BB+z2k/wrcION2TWMZwjwmwTbB98g1kgETGQV9Qpg0W74MKTMhiq3chhKMGL8Xt+MSRXxetBs/BK
/kyjdSghR7ipm9eysoR1162jGdQR6jAwGk/41Jlwk0hrsWHyxXuf38iGofPXsY0X2gV2edg1D43F
KQWJm0Wc2vK6COEho+2lXNm34qpAis4wicME0NTV9tG6zaesmVuyxtCf/xJTNSal0HE5PzkaHkwq
pasY7PMe8ws2QODN2BvFD1GBC/w9+/CgFh8v8fAMPvrmPkP68vxFB6GuynWSrmt6E2Mjc4ZSX+9N
edFQl7Aiv57ZaQi8ZvgQNYQnC3+CgSsbbWvDBtP2fIDQzi64TLzUTTzz5ESaQ9lgLqAajiBsZQv7
EjIfGo7CgwBBQrHUrbrRAL3eq9YPjQWOhnN5yyk/drbQHSIiWerRLaW/GPWniQ/9bGkqjwqvu9Ap
cG43j8b7MltK+1FbU9tCooTV4Ocr+QUJUseVKwo9wqPVAcPeFwL7a/jXTg/Cw1Nj/MAINwK4xjZj
UdLoFl918xu8aQmXWYjYmZiNbZViV7EvWsxGRqJB3RghoQjPDAUvQSYTf+rcpHtUZrgdNIXd4VFj
vr5aOCsqLNu3ZwnYt6xwzK1DCrjooAKL1ngv0uGHwTmHIUmpI23RxnL7huCSfkIGBkV7hPvyHkYP
vJ6C9fqblrzCZa2t4IR17Q5eRtzuORlMdVvimIYvJA/6ofWW+TcpeyGsFTu+qQq3nnFz2Tv8wBfe
LqNy0TlUGE5hofpVzDYVgsZ2yy7WOncsvIEKDaJEcU9wYoDohVVtr9zHjwzWC5UEwbM6FEIgHiRF
SEleJ8Ftfnv1IvOV3yEgh+AI5eVVn7TsW2sIJ4YhX11CyplZz00HLxi0BNnf6BVwy9Bpmk5OUAEe
LqXV7mP083wPW8JXjPktH13bsGAWcviVM2lBOOEG2JksLNJFEw+cJLTlgaExEynCmyGnfLPHoDKd
KbjFdpXeqJDrb8oMscDMOT7JNTfwt9Fsc/IRw5/4xCFV+8W3DKzMvVAOLuS2Z7cvMYEs3j/GcE01
JzmQ/qGenuIjhxupw8a0xvQcZQ8pe0RPiphz/f5JvkgPoq4An/pwql8KC8IUOzKCyTTHxTbFyVo5
VO/PsEXk3H0P0oZmUlrVrTcTYBAf2sIh7UbYTVRAhI0fYkbGwx3SFwvgDTHpt3aUyTj7xW1pcauy
4bgH2B4kXffYWNNeWpEIC9r8bmRSzhz5iVzIlb6gI2lYo9ZzktmNhzz7gZUywKun/ZjDTa0/gRGb
Zm0UB8YCaWsN/iSHmJziGG7I+HpMGC1sx2D5RmhnAfHCXf4n7jp8DS2kF2x6M/Kla+Seq4LdTHo7
npDpsgGLWcaJXSQHDtGDoi/NtQga7UezRfQ7206hXjza/oetU5Mzh0U7k6X+qu25VqHTdBgoBejh
rmy+yOU05SBFnPmCdQFJzm9aX41QKNyTfekiroyWM5wPzQXgkeYbmKiSifajIUFckXhjztFtL2j/
h1tcLxImFtYbm+Z6TpwGXed8gF+3N0MnKDxtnyTb4nX6wdKcG7mV+ZTnUVwmkxXCcOtFR4ZQvSog
Y7RT5Yl1hdIi7lop0L5Dem3KO9mWCpjWyxDjJ2XZb9KN8YlwK2xRdpMLcqvzVUcQRAYLGENn5uEW
bZPGEF+y5a0KLXXfuUG6IuSAEQYcxFM5ZUJUgfPEu9hDqX8nF0V1OgzyCcZ65v6Av129rCmfyVvp
MZGFkdj0H9wSaX3kHoBd1CCunaJjcnoGqXWkHx2QHdErtIb4+6WR3PMSfxpYXUxYzfwiKkgLniif
cIJnIM77oB5cyNoUd5De2myNvqG8t7t8I0IWLe6zrSNFjyJ3O4iU2FnCwfnLb3l0NJSzwtCzhkPh
hcmJEJ5I+GrfDiYpWnwf9B8cS75RSjc//fiVxZeXyPTDD5JTiDw02ZUcT/0V+hX1JzZNCvxjmDUA
2uANOY2/S5QKfSYTImUZcEYAnTxR8U+hMywTqoLEgZtT2tgGAhzHzJUdmIUS7xDG+Zq3gH+IhBRG
34vJVVEu/TZn4o0rCTkivI7oUnw0kDkj+BvL9Jv/jommxVQQxLUCPlii7OzSxUALB/SR2/Iv4X0P
WZ2iK2rzgzQHggDD8UtNTvmaAKzRB4Kwxde3bs6D4RJxqJpL5G/ZoU5hedKXzq3Rn9pqnAsAwZJL
Qq9d4b97YAWI/VRs02PykDNt3wlzn9YlREx90RXEDPPyUfgKuC2rWQ4WivgLd417iGZg1b5m9EQ2
IS3h+wtzEHklROsks/sD7Qo2/ymxaWe8mtOco3XRfmuWhL5k32JpblGmYPaUzA+ouQqMtSkfF/AM
QxztplyAXlwEmk/4mVbY5AxXijQ3pLugWIqxCWQsxG/U1aq6oQpW0aTgDG4NHCpC52YbA0N/Kh2y
KHAsyjzzSi3czx16Tt73Cev/lgHXRt7G3SXiF5wby1LRR25yfZlsflpPt1WItpiiE5wGCYbqNVlE
Fpa7BUfnQaMqelvnpxPAc4k3EZ6m6mIcLBSmT5unhvo03drGQcc2FWZbvSIRKlBhD1Hc01DF8B35
Mmb3QdAc6yTcajItXznvXPVqQl56Udm9q016F/L5VbCJUOHRO8IueaSveYHvuGN8GV9wtKiCS5YU
irB5C0GbChhQJ8UXZBX9+gSMfypzziR1o64qt/sRy2OAEelvPdtr5Apl2L94ZQJIYjXqmohE7EGK
a9Ec62tLENwZ63mlPCi4IwGjPGnTcXEnco0BIpri1XsnJVb3iWKBLK7Nswts6HKz5BZSFMXBmffX
9B7+Bu2+P5gODTLzrpVPpoQKLFAuZy9/KL/wc6vvpOtg6IRafKXtjZct9KuRxAi8zqkz59Kjh41+
zSeyxYrVTYyCRiZ9xVNbl5/JZ+CpHntFBc2jytVtgURECa44uCrQ4uzyDjbiKoeuhfn3gcotSDZp
4E/rpG8u9XcJJJ8Ef3KLHdpX2j90AkloUUju2ebh33AJuNntkSShAZrakqqzTXYxsbCTmwwZDdyT
OGhQpuEHsydqENktonsdLQ7k9g/mtHSsjtGc2pkXG2el2RE1k4rnl3CLqdiYUVNXvBLUS1xrS6is
L/NzQGFaUE9tRm0DmkF9yb2S1V79TdlGPghEmK1FMgIsbnRs4o11cXq/bQJz3pY5TfO5OmxCOQr6
9dcSBx5zn9OJ0FHMg21prLWIj5t9pzKmMOkNX4EESX1gn6oN366futK9yhFZsj3otsfqWG2GyKWn
pV9Xp1LN+oE2PsNW+7dMt9ccnSwlc9ZxTTgHThes/mZbhfwiFBCgdlguWuG2KPyhuSVQHMHZoACi
SyTkAlz9KI8uhkzIgheaYWUbFYovLb4HjXPqdTprQJyiMde9odWlXR4Un+j6SLN+OCYJY8Bb+K60
zrtCcr+I4Dmi0bhVrv4YjzT/jLjX3MbMcrixk4hR4xImPgdIt0LnLnPkS3ahW+xSjKYlCLAEtICP
Yb+yHEJWFUd2jfwD3ckIBRP2l7IdYZRIt7Dbi17jajepoPtXQMRaPLmIiiGoBR8MflyPEvosJdx/
AicoEU1FvCF1EZ9yBfaMjJ0GyKldGisf1ykCnmrvWfgl1JeKOaIzQAKN6asm9w3hgUtT9t735ine
5vWmT12NcerbVmmTgBPxVr6RDc21T6IjhLZjE3gllcnMMtdhZzPUUR0a58XAZtXvXD48WCrt/ocJ
bPteExyjCS69iwIqFb6m0NpiaUx2hyEvjUl8tA0qW39ZqhfrW/GPrIHXHxcXHb3J3PuK8P39QwLs
SNwMPgL4mOaP9NrCt1tzfv/Sd7DMCQURF0TNzIsnp8CXbWMmhvC9Bir3zjP4t67Pa8Hd+71m2iRw
1TD/qam+D8qZK0/6gZmZ37piV/B4umqFMZzWrFK8pl0lnys2F+vzGDrnhl3hkGcH94c2nTgA8a8i
fhy1x9qkdh2d1zWTSG60OhooLADnOhY5WxlY9RrfCfCoiL95+YxwVsN0sdNLi54On2wyr5A9wkGU
FjrogiApzhH0BRA68YcYbDhBe0FbInC/kaJiwD/r1y8G/T24Drww4ABm8gaQuiWOYP67Z+Lp4XLM
t4oAjZ2BMaxLwiplzW+wMCAI4SU7YuGNjGrlFd8E01OVJEAmnGlzLNc3oaWdIVBDvr4hQp2Ddm3j
AEQ939POW/lFlRDlYRu3mIgmnKIprTfUVGY0JYfzghs+PrUUR4vXTa/s9DPylHPCcJGCCIowcTm+
pG7HQ+Lm7YKpNPC4hUl90ngF1mj6Ev/JBrDP0QmJ5wpn06Idzr+qR4i1cYXbACEiJxnUhjnrF3yO
VQzOuyLtbeLJuCIhH/q2outFCw3iCXuMYB1k6k/orI3lO4rADAXVDU6aUxfPcOr1jZOlw0HAXgy+
cMQjhU5H/8w0kWlVJ2EobTeRF/Q7JsttsJjO49Bph+M4MiChEJryYnDZh7eDmWACNkYP676Ism+w
KrGq3wqgyiF/84U+f45aco3CnCnweOCKVfWpUEu8fEb9A9cdcs7QLkcOxxV/VChuLzIOMqE16ZO7
CoYvB7Jl6Ea+WPmRsdJf7us6xpinmA9iGHH+YlPNcUlnbWKD4CFpwYYnNGE9uxHuZdRTU82AmYNZ
e1Rf48JSscibmzvlRHKkifz3o7yk4AmGwsyRIYBuk2vIEAdrmOmFYV6wCsVPTrYaekkPesAUYq64
dKuEthbgBUts2iTKKY70LWYVujV+YwbNlD6xyfHFPWkq/1Q0JGtO/faqTqUNxV0Yo2w64SxI3ZOE
fskgumVqCC/QTT6T3chwh3ySvid5iJ5qmf9g9vV2Ylpr2IrkC845cZ/gzjmOCnZ8zwe7rdeCbwLL
Mpp8bZQdsyY2Ub9QkUraQ7Qkn/YoYlks7VNxiprm5sERxpDmf8E/VSQvldZpDg96ZIHV8nJ4OWJ5
yg08+FfSiazKngS5SdLwbuCBL6rKeTKSHZQ1X45a443aMvoip8lSn474tCjWsI7hZJFW/yT/j1B/
B/Y2Zi+YUa0ofl/CQvvB0Yey+fV0rZ8ezrrFPQVaCATYrPLI4lyvr8U8yK36r2GoicSL9gch6lRf
x+VHYOJzxOu0VB87lN4/mLnd4gSBm8ki/GM2C6hofl75835N4R4+D7DpdIuZBXlZCVlBa7aGtJOY
rAPsQlSAISESlaJ+AVM9qRyV5ag4Uovgm+bW5phnBKh9YlvVejGSvJgkbW4WKFq5H+2FuT0589RL
cByOf82WCJ5hrslC0l3xiO0T1z2DuNRWFUccdrx95YmNg9UkdnXGLsr8hi4Fn6V10sMLr6SzJNzb
kfdPxMYyu0XvG3US54pEDM7CPEnAV8aKn4LFo8BhRygQb4ERA6dBZCwDIjVIKXi5b0LHqNWjBXaC
0EmZ6B31fTROGZBitGOayvOlHeXtghm2H2K7Z2Wjqsd63ZY+w8JhqEPFRNU2S29QcUaEeBuK76hf
or1MmG/FU/IXk9f2mw3fLqV+UV3Ym/1URDSdA0QRwiGflHlL2bTqjz+m73qOJy+35TQreb++aK7/
ylV8iim4Uy6VeWyLZ6G/M5g0w40ue/nS4r/qxjNiD2VJfA8zcQ0l0AxdOsHD8ym/Ck5taQvnF/7W
dDKaVwg+u75i/r/i2utzjy9rBccM56GTBKWZPYDfX2MBdPJDsIaILmCzyrKzSWC6Re2NtFEyR58K
6nJyCt3XCMB2IpCTS1cDmkX8+JhGuyPI7JTBzcwGS7UUFalLS+q/loIlbhmYeuoF36PiCN7EQ1i6
SCfag4jTDPISXLdofUyqPIehCGXxQUCPUlsqjL3PABM1P76Ze7wx6TH/vv55h8Vbhhu4xRQ4umbz
703nyr8xuMyVHf5F7nY3nHmNkzzZTndCuqw/Qj6KnQA1mPMNrjOwGcbF247VAz7IC5QpAaNEm3JW
9MZDjLMfZGH5M5qiwV0x3DDXrZPTqG4kiOEgodml1lwBu0pgm6cFtfWVu9HgvvcB83kU/q4I/IUX
LXN1n73KAGfTwzDiA9Fzp95UZ0nMqc4BqAU0p8c79U2yszEQtTLc/WoH8uJz9MFwsgHziEX1NcPc
ASHfPlr9SVwsEmRxck7xSa+UI3MkctDVn9Eb8VgjI4zArcfr+Ut8bljbnM30OtHL4Xnxfyt1Qf5y
832EOY03buG8Fbekros8tyfECUpYtR2qDTE8smL3NOSf8IppK+6EA2kkTan4R2DQ7rcbN/B69mY4
T785AWdY+t2GnTLuG5DVbzYBUansTiNb8c0ZRYFyQ918zsejUi8DWGPI6AFr5qOHZf3UjX3RRlT4
DCPFuCi0Lb+tvn+Wi29x+YLagBUx8I7V7SgaqW1kvOPfbivvetMCDxeea9puWEu0ZRosnTM4Acg7
ERIWWLXEKI0/Cy4h1t/Aym5wif9MjDIe1MSsiMx9wUxGqGDCR/fp1iGQYRcIz+sDHoBBLiskkqOi
LCoXM8+P3MI2N7gKyMcKm8mM4iiGrfj5p5auicdpv2ZYvWk2KZhv4hjI68M6mqJp9+aKQoWLyBSD
Jo5xj6eAR1o81bE3ssjayYwVgoEDmELExEF6WeIXRnnIYni2+Csm50z+y2GljlSPXIvjnHDLLiap
eP4GK4siIFOue2toF/L9rR5H78mGukdr/LsZzGgdjdCCgnI+u2eYMU9uGJBXSmbC18z80DT/3V5M
bpRGP/OoAwx6GLRYcrF2oc7AioI82qukn4OTg8gJC6qeOaE6mb4J8dnpVxI+rs4OaaJbOf0+u6Pt
BH5YcqK/FcsgS8BmtB5IOLfZYmUSrs29ucDi8A5DHd0rj32PI161xuwEFh1dOirTYJextN6czHsu
VWqiAYGcin/TcyV390Hw5DcIBZZaxBMzQSbWq7zixYjLL+ZywaalKKTuIr3vhf1W4VMZk0tG6SO8
XO63GRaC2M5y4782JRw5fea8sO/lDy6Cw2Ytb9wmiBfXnNFgevPCMeWtsaWqx2OTxiU9UZd17SFS
l4FxCqsYJuTl1ezBa0a65GFfTQZnuywXbUHHfMOToqsQkwMLjtlOikcuxArfvN1g2RIA1s2Mqaue
CdwtG+wH7zqiLPlhMBwyoqLhItoZgimNAMEPQuPesAYa6D833ZINe+yuQYGH+6S+1H6V69N9B8vo
nm8NCFDpHPSgW705oedkLHc29QLAS4zA34fAQDRrBKLPBBhiR8iEF9pAaOFroy+8aNlT2xVLirFx
uMBrcuWvSr9y/TxDSyXktlpAneiIxE73uFvQCc24akifgHmj0jDJqLumhEkVZe0qkq3+ykRa372w
o+CJuyWiyFWJkB3/+chWUJcyJUM3CplLt5obx5bE+AVuLMKsxkHbqF+hz/vaLhUdhj7MxgmNfLeO
JR/wXAONlA0shbwQTKjeaz9iupkG+4HNwWidOnBktjQFi6MsFs+f1jkEi/eE80OX91QSqY5B5hFg
zzVKIbIQHkyyOuNSGCflRCFvvhG4z8XgprSHqnWSbvkDeWmXwq6ZpvR9e3mTSkfMibFloMyd2/12
v8ECn2aFgHMiIubmZzd6EkaW+ifG1LkXLPzsUgxXAPeE9/aJgip+gHTRfIUo5mt0/Kv2u8m+qWjo
aXlnhV+JVyYsUkYPf1dvcnREFKbALQBZYroXWj2lDqZTIgEBjKMhL0etJW/1dYSJ+RPXya14RDlK
Y0x50gXOeCB/g1UuLzgUDQEUGDWWDd2Kaw3rRI5prXYxfFbbYxndNVjJHEvRpabcBmow2+kyFTBy
ID2qWwDtYK2/L99bJbNVsh12nYIJx4K+sS4+cno9Sixa+eAoavBXbAAiuMar5x/HV3yHcPWnP4Sd
6Pkc4folM3ezas2HC7KVDPWZzoSveHCMmVVGR7q4Z3qjczI/R2dRXnBUhCBVWg4W4TpS1F/xIDZH
MXE1hvsR0etnqqVpWf+lNrBUgIsg2oE3Hqwf8HggZHWcSpRAwORJs+qRcp8L45MCT4BJPeCsT3pB
tSMEmqdKJZmRBraQBr/rV8VS+wH7qhV87eptwlFCTQmuih0qcysWNYCsSYFv08Yjx0TPc8fkm16W
opOe0jeWKtWBehe6NfBFjdk3SUkmH2wykaVZad+8BtC0tfSkatwAY44ZWU7z6pYRJUXJoVjEusE4
KnfomZ8EKfM3GGRu+4P20/p0sKIP49f6ezcb2qLvV4U51WYk98bidtEQEbvjyLVMX0aZBOeAPV8B
9newv6FaEntjjQv5wLhcRgNORLWySw2wMPIQPjmoFDc3duYa3vYT/2r6UcIYk6WJlwNz7M4zc5oh
Kp/F+KGBLmOVmq6pFZs1BQxJu/yz6HmCzBAmqICTmQ75yVypX1fmn6JsZdmRmJ6VRUPp5lY6rOLL
NHwUKU0OKOlTOz8olxBoqPh7PjLZznnLPYtkw4tSueYZjuwoYquzDqKl2aQgg3gUsLG5DG/KLgIu
GTchp6Xxp3GPUbejFIj2o/5ZQTP/6aspVDLfsBsNYo1xWgpAfXFbDVkWHdCrZ6pnLq98+VIX1X0E
2NagBZ4CIiGAa8EOk4VFCgeWMnwr57UbXszN9rPSKXYTWwLqxV+CFSGif4oF48+IvZGUXvXH2Lyw
2DatEZTgDEcuRjWD3cJJBwDRQs9xODISrw3XcXvATwUKSIKnH1offFQdtgL+Igtm3vpPizwrBruA
FUmeha06yaZF69pt3tIPjhO6ywSqXBUaI4rIbtQTRScUkyfd2JJalkT5LnRjG3VQ7I/NVudQTsYV
d4+ZHaXPBk5XXOLmxKufx1HiZL9iesjKdZ0As1nI2R8IyEJaFLykMDSHGhghg/gIsE7/nqWQ4dhX
BJwqX1CIyt4FU+5nq1m317qNFKfTPQUJXyPbFfIl61M4xgoKmBJBgMuH5+6axoqYT/Z+YVoa5Jpl
q60TcjEtxmJMUj9EGwkjH4BtphCyuGg2+p0Qpx8FMOVRR5b8gG7Y10v1MQh7A6AWQxIaSLbT6yaV
GxM7hmjRvM4GEsgk3HYREmqngmgKXf9rGo82VnxKLVwC9I2pfXSDw9jM0G2dUBBmRakTchDu4xi+
DTMbS3vNq2ij/BLqVJxf0e4NjEfKPIzhK89LR/sxldP7QaeTZhQ9gW7AbYB5C9A2yaaZ4dxEtLdh
wtZGnyokAMbg+oHVEMpAYtABOvAp5JoUms9uO2N384Mu43Bk/PZU7i1ln7YHvIzjndr9ae1EhbcF
Mp73PHysINDFfobfFI21x3Egx58tTiTjbcap4mCZlcWEGTB68gx9Hkk284oWPj5p0xwKzx13k2kJ
Z2aXqewAGQZUj6e3eZzNPM5Y3Uu8Bk/W3NHPwZGYCgkekwcp2eN5B3d6yfgDCJEB/MVAkWcZ38Sn
I2S55ozCfXgQrebhrVtagPGA+MF2QlC+JZecaMD3BEt8w+59fPqSxEu+hD0BCrmyrZ4DFiwhADiy
YE4OynvUcOnzZqofOgWQkKzeeAOQjV76rcmbHSztAg+JFm68Khnons1NqRLjSrBeuGAc0M9N5x//
9r//7/95DP8e/hb7IhvDIv+3vCVtNM6b+j/+ISn/+Lfy//9r9+c//jHTDEU3VNmQTM3UZoqsq/z5
436M83D62/8rF176K8iT8Oh/9Qf1QhDAG9eK5RN2MDdzPRlJ/OvfKIv/w2+czTRZx/FQEmez2X/+
ja+iS4tXSSwvWa7KQ385NDA5ZIXmJHPwtT9dNQkBt+WX8d1mB916s4O2lf2vP4Um/fdPYeqqqCu6
OZNMYyb/50+hlPlbkV+RcEC/fkZ3QkzFoj0k3TYg5OCA9lzY5sND6X/U1xcqTowBmvGIygQDhtH2
epd5FPxTZMs3mWWxgcASw28OLSa+GqxwFHmHiVF4RaHk9/GZ6SGpb+angnBZIcQSr0K6XfdffynV
/J++FA9V1QxDUc3/+qXimTEzzKcQHFpPZtBBjnt36mBQH7i2oYjsBBC81RuDjNl8drWfl6BdkstU
uFgkGnhv7El0HBwjR7mtzmHuwnS+vonGZDHAUVhuZzYKBhR0jT8yWGhSX+gpbVckXxGl+jz2tf+v
v4+k/bfvY4iKIumypvKSJPW/LJW2H/X/R9iZ7baNbVv0iwiwb17FXr1kyZb9IrglRYqtKHZffwdz
gIvEFcTAQZ1KVSqmRHLvtdeac8w6i1prx4k9RNCZdRMTBXbga7FpZY9m81SVh+fPH37uf18Kfq6l
aIZsWaJlGMafD0fa3AqxGSKLEYKk2lPaIo2QVde4+WvEVH19OfH568r5949Vpo/z57toiqokGpps
6qKkS99+rGTmY1KfDXNXuU79rjTz6gxxb8J8Hjv68uSSv8EetPcoKb0yuE1NXCd5bDqnGzCfYNUc
NKA/1iM0eNHw2lNZOzpMBAZQAh5Hkb7Yvy9YnV6SbxcsWTLXaiiyPP3dn99TmxTpRcxVY0dnJe/m
3ehGVHaNH2tufrAaN0EZ4pvEwmHkoBlJfqi4RTmL1qZzMPFwso/QUPVrVNL0ZX0QChgMLAw8lFUd
keePSKz6KTIlCFrvBnWPtff1359B+suX/sdn+Pala7dLZ2Z3grwMfPYDBSv57wTV90tGc2ArHPm5
1CnB0dks253wwy1X//KkyaKs6brI6qtq1rRY/rb8WvI5EjKrZR89IIrSJ/y+BOOcaYnE8PJB4mlD
5u+QFkXHW30FWI5cfk6MHvA/olqAkrDLcwymEXfomWwF7RewSFytF2zIgk8bc3IcrBRhxmRkfmHs
RCn+wzf431XH/OMzTEvtb58hlxQtkdLO2I1GQKjUkPiEIloSfLUHpipHcmaohFDwIylMlEXNQQJN
IFtn+sOFyOJf7uUfV/JtUS+JlxSFfuR5nDAhHtVSjEKbYwDdGSZX9YbhMpE8zAou+RwWgVHwFtmk
TgH8b5Zv4kuLAx15/5wkIZpa2vBYQHl/s7ZQ8/QbSVGB/Ibg4FcLnaMuTgIbC0vk5dspdml23uEg
hagxoMdf6mlIDAV30TqHDAGerzEpSE7KuknSjxSc8XlanFXmRvsJvGTgeGauUiPEj6TdlsTcynxB
OmCIOfP5c0/vekR8rW4E5gz8m2qrk66La4Gg5iiel8Yvq0V9wDR1RqdONUTivI1huQMCwbqJOGkV
wY1jbiTMBfy+mbNtMrcQt6DyXszwExdmh3TvQzvmzG/aI1ZjYQ7cEwnlrN0LGkHTMJ5X5LO1695v
05n5Fr8I6LaWdOGfSJDEuvo50BlF/ivZI10O9kXOnrUNXHm2IO8a2t6WjhtlacQpbKkv2HHqAFIW
9e/tUPtXeWEhanS7Zm1BLOMTnC4A0YvtcBDwlcx/8XHUU3uMnPtC9yY7FBHnjLMfY1SSpp0sELJG
b0K6uPqmRTRLhqyKgqlbDNV01G1z798PvjItDd+WP1m0VMUURVWUrF/L428PfhZ3Rlpqg7GLQ5Qh
ek+gkl0cyUW/fxpvcRVagqO2oaGuzs+aYI+LtoCz4mksLTyAh+tIUxUqEPj/Laa9EegFlqfkI14Q
nlpOwl3rQ9l2VO+3n1adqaj7fuGyYupsbqqkqOK3VScy750a6Z2+i5cWAvfMpQKOjEW2jqcUpl05
LNIFMwPbcsUHLJ2Fsh9pfuD5IeR9TU9gZnpol4ulnZM48Ap81MfKgs58x45Mu0Pq5yOzmGYmviCQ
yRbsPsLy39+9/t8q0pRlVZZk3aKMNPRvi46kiS0XdNd3Y7HLTwNdDaZ/NMuTAEXnLRTlOZkIDM4d
gsmkCmMZsRizpl+eqdrSxUUH7WWTPqFI7FDNG8laH/duRgIjvuQnc4xQBU2pOrPudN2LIGifx8+x
W9277e3sMVHToyX5lrcFSpVxk1U+YmoSbYkAQBYFjhEjkbbhSE/Jz2zm359cM/928zRZVVRT0ano
pqLpt6fuLuTZpRhrfSf6p3QvEWU20z8vGXw8YLbdSmbudupWNx9ZAYdl4K8oHp7zReV0HFhxAd+e
QQrKIfHxhisf7l625AZmDjG9y+fj5X081quMUx+tPwQOZyxbRAHS3uOI7jCR+MBBtGXSd16jIPuh
npD/W5SbvEiSrimqKkmyOX303z6aKObVNZdjdTeppH7NLuqQCLcxWijnWd55UbFHuS13xGW7UFIJ
VdbPO6MPii00rKT09PiHV/zHK5r2vt+vaMi0lhhtFecfo2u3kbaCALQm6KIQQbMCBoCnZqCn7mgk
U+PJoSsL9omYyedCxrYZMtz/9/3/VQV+e3kNviRZo0gUdU39dv+bkcCWoi21HbIEtFUjaZuItmC2
MEEanDxIl7iru2WJQU23mbFjWPz3FfztSzFESzEo+QxOjN+XjyFSdPGcC+ouW1tAUBAOOhbAqeON
Vips5220pLwLqnFJIHQ9z3IP91VQx8Hg//tC/lYw/3Eh3xYBtTVERVcijYJZ91Pw6Mg07rZ0UO+b
lBb/g27AQhWHLciMclaoeCdCnaPX4ICI84yV7LTQ5RlornFeRxsVxs3g1XTCdz2aYMvOk0X09u9L
1oy/vL6GJImWKJkqhaf07YmKK8FQlbrRdsQTIZq4mYAJTsJ5nuTY/p9oXtKoRHBI8pqiskF61CsM
01v9WEuPsPLOMl8sG6C6p5CrvmgjNh3jk4AmzhUz4qmb1+9i8pRjUxgQayJEWER7bXjSBbc5bCSn
2bRPEl7Wy7yYiN9hsSrgE4mn7OWK/Puyu8enqFygsjD9u7zLjfe+pVly4h+0jYsOJ4s2lPh0waPb
R60DtGTyogKoLKvNODC0EdYCKOdoa1xED9WKKkyfR5Z7O479K7/XIvSpz2bI2i8DKFmCf1aj/AWc
OGTW/i6bR2A8Ok5Sii1brd9EE6/59GOowJgTIfFopgotU1fowqL1NFmclLNbSyKYHje37IrdisCR
jHA9nBeEvNCf8hNMVP7to9XRH4FynrTgGNtQMXl0MANco5zbGVKJofkwbb2iMUufGNgo8eerGWgu
UrOAkbQEF0ikM6ZHijuW0DY2Fk1NBCcocZqA/FAa4IgEiLusla3kJcSdLCnNjU1OHjMIG9JLsM7O
mhO9hpNIHDR6mpZeGClLi+Izz07kekABTLswqeZEoCRgeWgwdPtGJUR4ab0nu5jcjY/cf0y/+lPe
gV5nQE0SQrSTMQ61S7waftq+ScIx2cYfNTxAnfCjMwDXZRRttKCY3z71/rBhqxwXzUZ56tB5PfDd
GeKMHlJyX5y5BA5f6kvb0BWfp6s9KTm81LLhwrWbcHbi8frGe3UWvvhr3H7K2R5S52STOdfYXiDN
TRkmtgajguZm8TJSEHJcsXaxgVPCLXCqQ4ejGwnMioxD5DjOKLFfs2VCVXfr3Y2Pndn3u9/c3tT8
QNosd63wQZ0A28pOgGos17KcCUZ8YdeFBDlBCKPca44qsy0gk9Vcp0RBJnmjZUundVwo14UeSJOK
bpYzUkAxOXjAfzhStaGo2fJhXMc8uL66xLuD5omuL0psLzuRAxF/ZSFaRAjy+F4C+sYZ2AgMT+db
IMnzoVp1FnfY7nfY3vWw5LhtepFud8+1yszZAclWY46gtZb6YB0+h7A7sBThk4QXbTIJvtvgQjAb
FeVGgbUTE0k5vxE0YBH0SY5S+TwKW4Np/v08B0TT3j1VhWh2jubM0s2Oa/KIPRZ9uDBNuSBrIOHI
jYbRxAk711vP0J8iRAYXDgoNhpB5706Ncbr0SDKOOrAJYT44LvPLtbwZ1xefAI0CQ+zquX1MT2cV
Pw16IgI7HzD9MEOk7VKuaAKZ+Y77qBB6AMp9BkEoQjTNOLDZc7dlGVoDDHUixADvpm9XfL1P2FON
sMhWiUaDeqpx1SU/fWgm+MKGeQYy7gsWANkt6PvmHkMolHT8fWXMGSANOro3X0Y1c5M+2peJbEFA
irxqOHLR2rqBPRw+JQv1+sSU+9WnkYieyf1hgQb+hjdvjRouc6zP4fYktCtsDg/9V7NvP4H+ti8a
yvRluboHynaa7YVHwBv8UcVygJVRhXW0EsZgOsYmeLv2BN/0Pq3y6Em5zfMTiiwtHIFyyq8q5V8n
nG46dpBk24gL7bmnRc4cwzFvAEVhe/iy7FApxHP69VU5T8elAriVivPQGot7eIb9TV6Ze94PdA6N
Hwoa9S/bjyVqNBwUOmuaJn+rHpT0lt4avVLYu/XXDI/cCnpM1boSQwDWi+XlhvXExQ6LzLOaZ/T4
qg1Kqk2NYgw8qbBtUH7Mn+O9MaLebMq3M3mOM/WJHj3ItFX0kAQd0glu5Abd4AfSsvNtxn5lIHYb
fiqF/nLe/+PDTP/+t+pMVfXxLmV8GNHXCU8mBXornfTP8/ZOFCt8+S+QUxYCz4MZRD+coaS/1Kp/
/OxvfaNu7C5K2+BfRDeuOMTE9zMoQMq8nOPxZ/raPP9QOfz9B3Jks0Ta1qb5rXAo4ktRje1V2U3+
Mc2DQSpflol0BIDZPecJh+SAvHpJCVQNxeMH4rfuvMf+Q9CNzmKmH6EXFssGo0gUmPdnsLzRScfq
GrmwLYRonojockIeTt5KHlmzX3K6svJXHtMRDDFS8vw5kubdnbfzOBiH7Hoa76uEF+Gnc8CvGuhb
ict3+/8f9XtXrL43VRLfc2VHOSSQefCJaKxs4BHbGhc5vlfJNsr2YJyeJrWhuolhMmiJo0rHND39
+2v/y7jCBGGsM64wDV0zfvWof3vG8rPWJZHA135zHQzfGUQs/Br4gcYl9MsD3LxZ/NhgzmvINnxR
RptkcmfY//sqzOm1/M838ttVfHvSu8pKzTNUsx0iZhTVp6Z/OL9oVdBhoIL8MECxFZbxZfGrwcLc
XM8CBBBmvbRQ2KOygYvKAnq3tWF9rt7RweP4NH1OwTJCthkkck50Z09IHyCMAUXbTih2NoZ3Y1V+
kapQo+4gvRi46ZBvUn6L7tzZFkySrLYS+HIqZxiyMJwW+lYH0r7psk3nXc4bWZ2CgqLLXnZKX98L
C61nNmyPpOkmNnr6SN6l9KTcD9wvLNImBsD3f391svyXr06BhiObhiJJ/3lvxlKn5lZzzkuuDFQN
eZ0hvglrumpLOaTtlcL1Sw+vF5Jo6BbA0754GhO8zdhsqp96pb+W1z/vI+0K07AMzdAk2ZCmzsxv
T1OtaRdROevarjxVWB7J/wzPPgpEhq3znpnliuQcEJRPOtE4G6J0arImsFGg6kfV7CCeNX9YQ7W/
NE0thZMI8yJT1GVTU/68pKFOR3wcHLozKI6CS0Iu4mnknsjxaTuPZ8JCYMbaPccnailmdjDuVZt5
5Xg4z0nVqd3//QYi0vUO3YkrYjViFoGp77MjrQFBWU/PZZbt+R00WPkdF6a92L9R++zvvYOwmqzb
bI1j++7fVhBr6w2Jz/NJg4JiQ7Efh/3UQoJAvMh21RGalJGH+4TxP2N9HPlk491sQSFfchaxo2Eu
IYJmg7itoFt5iDAEMbbFdjfpF11dmqv5YoNtEDwVyF9AQHAvzg4h0HTuyBojqkupF0kWxtqCYANS
EiNCTqZZfjDgBJfsVj5eWeUp0B+yVzyviejQWzLY2nkTCZYj94NQNkgPjdOgMjAPHL0AypI/SGhK
S+NyJkIoM5Zka1U+/y/2kA4PI3Pe4jiWJO7kE/iay0iAsETPgoLhZq3j+Us4J7T4ptPyeO0eKdXP
UE/RZ6NFG4grCy4lbvGp1dXi+0sXN6hFtJuNOf9EAZx+J2ichO0lMvcSSQNmuWJukPimzyc/JZn0
+orYDgF9ru5Dkr5P0M7m5ifE0+kb8HKNtjGB9Gork0O+6ljDkjvBhy+6MAYtgYz6mYyLrqZa3hr1
gqEitWlFZ5OjBMvLcwWqNoT8WSBk1OyoDnGKTrBu9Mcxvupk2+Pwfavz/RVmEQSnGBGQ3QHaIjwd
xT8EdAaShs1/JADxHtcCO7xFiIRL7zm/+lgdeIEvjORlwq1mKpEBqs3vqWK/IngVc9roIIupKjfj
pEvb+WIr/AljSKhNgqaAFnpPWCJ4SKnmOQXj5d3ErRoTvONHGbhThe40ltV+zaIBSUzRHfzTItwI
YCvnhcC8QQk1tCG9C78ONFVXBeD/IMm3BFLe9imku4MFGBG0AWV/Y8dSmGL9AGSj29R/YskMLWQK
dXm8PEzRfBUkK5fIM6ZhiuYQjyCVyzqnFecMRDlwSEdmM05ZRwqquk+4q6AyVLypGFklKEOcABCn
FRxePw0e3ZS4HQedIX6P62qYkvzmOGoueNORP2I3QQ/CcOkNC4GYh1iM8UsM47667rjAibsRf0xV
AEeOCzOIBW4ihKEYiabNBVIqFmlGgM28L3dN70Gik1fI2YyLmyhrPd5g0O50J0/RWrpI+XW8KsDf
bmTN2goNxWH651Id4tmta6d/5sgBiQi6ASofJD74F+h1TVag3Evz8JqskX6ccehItJbXQ0GA5/KK
5UENpN4phDlkBUXAQoLOHYf87DbHyd1jiAbNBIk8xs0HLdHDXxfFG1l3eNAkmEg0CjQfzw0Xjdmh
jPhpsFOJOOIQcObrtxG8sBA3nxOo8wN5lhV5YPrpLaUAWCAp7ZDD1bAnhxkePvZXPoXyob9kr6yk
0xf3hvuq2qBMoTPcmR7udfR9t9vC4uyMtfq+thhz95yQkRd5fMHq4DTs3uxOdBdBKeIEEie4GU8J
l4LG798bpfSXUoddQKbSoWslSrL8rcK8R83ZbNtR2eH6a0/cCbTSKPuxDNw0jw8haqccJ1aKfY75
dLJE+S5e4ejN+neEze17eWIOjQuU4ODpYCrMWALIaGbclkV2hmau9FokP7jxLA+9IMnU432t3Dlx
LWlCwX9V4c+RBtW7NSgHtr1y9ksOzgvGgpUNTLoCOvWdz6uXLK777J33nDiIhhbU4Fln18Cce3Ph
W9/uAe0dWtysqnSQUhiWlqOgbthjVSeNN+bRQ51PWjjVW21HON4YmZEaXromdwbs+5TiiO7K5tyS
MFlaYVqitQDWQy3CmKP0J+8WkiaMLBXJq4bN432d/DFrEWE+SCMyPlCCCGHcug3zuicl/qFZLqn/
GT+poiLphoxgwKRZrn+7XYbedXItqnTppKVc2sOj+Zq8S0+stWxqxRPvNU+Z8YEeHCnACdZXhXkf
sC8yVXYYLDSTIBPjwv0zfYkim3VeIxvnPJOPpWCzbQ8CGjj3nq6F64pe1W3wi3Q9GhMTV8XGdPFv
NxcVlw5mHU4YKkfYWMx8VIKzQUUn4/u52Wj6vCuP7Aa5EmYCOBAqUBv1m5QGYCYTabo7NPA6HIQY
AhM/PjtZwX/uFro9ptMFlU9MLRDgE9kIbUdE7YvhMBif5MjOicu8O8joDBUhPzqr2R2qCzq6yL7g
1pQX3B2JwxAPIsoiBvv6LHvlbpzjybRVqZO2HR8pDxFUQZN9khTswk8qT+rYXwDVUCkSHu8iccdo
NZg2cm0CKHHITFZDtiUiLgHF0QhIMBfRyspteZ8R5I2qFJknegWwrOwAP1WR3OTvNS23XpFUS1NV
jaOJ+K2MvA33i8JMUt7pK4zbFEpo3LXISZZMV4EowAEAxSTuphBaYPWQ9xp7mk2i3xUd4mv5pV56
Q+rLgOta8mJnxhN3gcn09ZmVtlM9cBbqLjdDfqV0iwg6F6nLqEtoIw2LUrVxr9xhPB8ykka+MMpS
if2vGNC/WApVyjHWuN3t8ZJhQ8OBMmsFO03d+o3qhxjhB/6g8tTfpxRB6T0lv5L67unWhwDMeXhF
CvGIXIh58QmrG6IrwbIEtQCcR8qrk2A6a7IZksXzEwsn72lJ4jbGgmV0LNm1QHsbTLmkgS6WgDjm
g6WddpR64aBGKcql3lZnZVZO0X3x/kohueiWGWJyYuFR+7B+IS9Hcb+RT5cHVoS8n6Hvh0DaWb6J
lyB2FCbW1ykjkEsjY6FqfMDlXCKRnWiuETVbWBJnymfE9n6etmd0hINy1IXFVXNAZfG8tnfMMdiM
XLhQ6PxYOpIf1nNrev//OGtMD4mhs5RbVPUodP4s7GNLyOu61KSdQJ3KF6488OxO7g/a7ISSepP7
lSBDkWJvmh1UZ9tSHLJQzhAmpBkMPR4JyvGP8iSvaJLRFec/xvLH5pMnboXS4Ape3uMRGX+5XYXY
6fbdS5E6FKWUQ13jXM9o0REWzKAq09ruRxSULukz6OvoM2a8la1zZ8uktgsgp4jT/awOyp4qm22C
IpNauCMjCFa9yizBY+XgK7+SAbHtX4EN4o+kwOFHCDTtUDwcSXEkWukdZuVrQRjxfSbXfvuS7Coq
jBnbufvvPROV03+/ZFXTJNoVosKR7nurwipjuc/ufMm477WYzMKnixpa0qx7ofXC4Sm+As8l0nha
HxAJGEhkAIaQi0cn2iKSMNBEx6r9M0Ij6obIIVeFQWdRLfP7goAKOh3sYhFKURI4dZtvb4jx1mNb
Bqjni/RqY1rQ0yvOz8LlleDw566cPcRhrRGwLNDfQRJrUpirHtph4Da0+CqsGG/qRnlhmU8exC+L
8FwUVs8MSlri46QZazmHhRsK6Q6hfIgtlkiYiy0yY0NcDt4AlKPpZimJgagdpvvNRzqm09LCzZ0R
9cyGwGsoABnBoc6Zhb+SDEvhkDEH4l2bE/hXUm3jydOwDwVG7lOsx9qs7VwqIhT1nPkA4l4Hn1YU
BVqDoNah9L4+cfS6Uo4ndJshfjtkB0izmKZla/MgXd45KaUHOn/80dR7xB9TicBvh7bPv44fdWxA
/qDio3VLFDgc3szgqvhDiI55eoNfSKCny2tKDusD24O+iPcygzOcOViwcbeNtEweYBiPXci6pB2N
xId/gk435ZSnBFkRgiA5XwK2gRq1AfXJlbbD9Nr8Eq1PDRsND0tjcxhOSdrll6TOSf7li1I7kkmF
mxZw/kjpPqs/2LSm3ye5+BQGZh4AcVj+UBlFs5tgs4BQxf/7oVam3ePbwsG2Yommaom6IcrfOgJR
e2dycr/xTIOUApf80KFihTNNMrEDHxaLw0R8wjU4rNQtyy0B5NL+nSRGQqTogZa1l2AWskV23HfW
b33T+8rzdO0GipB/XyuT0/9crKQgDlUV+NayqfyaEf/WUYnjsuj62hh23Zxnu4F4bARAUWl3MRmP
UIyj1DQ98xCf8G4PUkh9qtu3T8nJGbY5eHnNz3hcStX8QuvgCCJd4lC+RVTJgElYIzWYYhL7sDrG
VPu4B5nJItFf5YeCVt+SUohS0pcO49vQkGePs95tnobL+kZNpPE717gOmU2BcHoQJffcQqSDZRfv
k9wvOGptyscK+q3DuAlfRoR63cYlh+TMAW4iHXXPhl7YoyI+LxrOgJByCFGM/PVAGpPPHvIIZAC/
Jgx41PhqiKkaJOPUtyWDkPdX9bWflry/1B6SYii6rCuSqMjmr7L0ty9cTJPL+dqfh51IJAG8wWg2
bfXKZGWFnpFgHyL4FvTsNVBOTUNK7l4TVgh0MvzWkV/2DzH9QxlIE/FM885HOMeLQ5LZ+YBgFFam
tBI0k6/4PStXWbUjNJu4JBYRjTDlyi/hiLCLTaVrkMGKl5eANfsFJG/e+DNEvy55xalhQfrvZ+C/
1kC5alxpQoiTKtpIyk8vy3/aiyioDHXqDIuyaljatzlAfjW0ctDFYZcmAQt8dA2wQPV8CzuDuwVD
An9vJvvWheYWq+0oQg46LQksrzjpWOssWjBIxMOFno00pieO2ka4m+ZQ/35R/qvVna5T003DtFSG
P/o3rYShSvpdvNyHXWP4vAnawEBvnmifV+b7DXO863T2mtEhpfiP4SNUAe0haXAEBeUPGFzONh5K
PbIt5PwgVqfM9Fm4W2V3zX0Fhh8RtbcVYzgOUuIbMCyIULij7ikxn8+cW5k4AgL492eS2Gj/+/Zj
XtA4tUpIvmTp21J16wQjy2+9tJN3GI/vd6+AkdSt6McliAEx9Rg2MRw4J+alOaPouwSDfiCSeFbM
aySoG1pFaEMPZ540X3iONghlS2bnq56ppNNomK85sAYAYWYm8uXGQVblxKHq01hDOnZ2Nlst4Gye
vaaWc5mnfrGyOr4mewwmLpu0URxydOcK1i1ABrScZgR6pHMuTwoa8vlkT3407jNpkzxnwQgUbYXX
ANEvNRQn6e1I99FvlzRdTf/6XsG9DzGElhcX9Li+ELR3jcgvkQboMz09IvpMyHCwJ5QgeeAQbRGz
6MvDVgBWRfUXh20aXOI9yeaJusl8Wr0U0iUyLib8rEXDNMFeXFzlLaewIjgeyHJuzJJxidipKfCs
E5e51SBFciQysmO9vWkHI9lr+pfJDtU7XK0Ykr8yNvNMfU5O9GXzN9qrjlgHzeCMedjj4kvJwrUv
yklI92YGzCUYvkBKY2iDsGM3T32gPN2mFCpM/HS9R8e62VSXPD06U9NQkpCR0ijmy9fVreAmG84D
RY/71lML25rsrU7UEortIUOxBoAJRh7oVecpDyku/itaCfvebVJEyBQy0RWcuJsrAc1ZDQRAerCs
ZxGf6u28bLFJdMf4Y6i8SAoV1dZ1+9NQg7RaJEykFYgb2xJU6uzafuiHaqnfn/prQDeIpKUuPTaP
68ErlmgXWJgPWeziaUn4FdnQym19vYR0QQnxSmg7J/qc2O4rhdNgeKX82oJRm5GZiOUkaBcS4Yb6
yyX6NEDfEL3XtN45pL1Cz1a6LVI/56Giz4KiWF4IT+kQVnRcmJJ5nOctWoreud/dQajxx7zRRbkc
q4hH37kbISJ84YWeKlgxV+rfDXqggK2nLjpZN5zL5Ygj30Yxd0WL28zFSM+BAHWIyUNNljLFCVZU
kvC0Hc1ge9w1C2K9MpuUvcoW1hSsvshU/l2n1rnNWjmkBMzJ/VrRnVaYOe1brj71zYO+Jb1qwTsR
Y+kOzsgx+GvYvjWAfo8gCHDAry9zQkXMLQ1vIq95R3DALkSLo7m0kImP7wtKXdcUQPOjlwVRSBm7
LKDX3h5uUz6usI7Zpzizo4hEMgSSanfZXTd3vqUYwhY9qV+njU8LOyYhaNTVSuFMx8wGhYhL4MlM
ua7GAkZM3K6TPqbR4GQ7Bjb3fndRvKT3SIpt6cC/lNed9kZ2hERGROeSzKcVkJ+cOx91Ok0l3gCC
EWv8BZLKmpwvc4tPp72vjZGuV52CL7N7dk2rCIWSE4XwrADog8uP4dm/6keWD94H4vcGer4POiqu
y4meIw48zuTETNMDiBYJ9H5Qv7SgAI6iCrS8gh4vQD7DzaIPuXUJzByEj9E41G+ahn2eBgwKjzl6
WFKHmZ7T5OB3fjbQhm0qokNNy4jI2Y7mY4r4u3646rVdQLoEdQs/gqfk2nkJM4CxCPWeLmipczCB
cQJipGUkKiGk0XCwfhRThJjEmeA+RWa2uOUGdNOerrqW8NTTAS+p1e6TnQp2flKtWzOz8zsd8seW
8xJAeuWjU/eDyEaVH2v1RWrWZe1HeP2boJprnPNOtfBwRY+WILGWneEkyZviPL+jDCbcGOY9w0mi
/BDfwT7/Smhr8swjN5up+E/hfYX6KSLPo501Gm78BwJ2O/IWfHn0OHQaMgzvj5J+DlWYsbszrMSp
4XfxXqDOYkHxSl48El9v4Q1ihDc4y2HJzsqReZO9VU93ESQV/d6lBKjlDWmmiSZsxlcBv/4TSLiP
EZRDDXlIn1gmn3v+yOUIS+eY21h6aGPBiUC0xlEcUz/HgXypbfLw8gpjxdxd1vFBFlfKCebIF9tX
lQQmmfREDIALcnEtaomvqZDSle3lTZZDjokKTXDlWKV7uZljIi1tciFBlloPdNKYOMTrG+mP9nMW
Gl/9Cj9JhzgFJtMHNwX2dP1qkvg1esP1WJKZze5QqoszZf7l7KEZ4JQS359r2iuf9MdFwn34vIi0
DRKuTPg8FqcKoLVEzTrmgrAR4tq9K2ICifSkQGbarkEU84C2GdbGAhaxhMdkJYgXVn3nS1sp2Wr0
E2ftMyBYCRypwoAlKIaNwpoj83XT4GwFbG/prlTXjYzgTHVgUfaDT09C9GOE7MxVCKYc1tYGQOB4
exGLsIv9QXG1x1zYyss+esBAjhwC3VCzI3Gha+f12gwuNHMAFcxiDKjdpi89moXUDzJLTC142iEr
nDrxMTEI5StMSrBPlxpTCXspDBbyYpfnVX2KJ8DTMfKq0tHBVS66MMPss4d+xUDn2DKp3tDzFha4
ZzGGw4VbpBZkHfjUbF2LgAiF8nO6pOsKUw18LyHsiEFxizfuvbk3RK+qHuqCyejs9hCVEIN41CJH
bOIZEIl4lSNGq54JnewetGf878LUGyiOiU8rCgn/tT52w1JgJn5xtfAuLKZnlFMchFmZnQTgMHQS
FGTcSFiEnxF4LEfk1GLad1dtvOqRViQMMCAKl027MvmMdKULRnDM2wtQhBsMGRA2JkiS0RWzEuKr
YT6WL/naTRatLsG7sIEYM4gADWVA1OHnWduRnOhm5pKIENLuw8LvIH5tjkRw99eF+AT8zCdTBLih
FA7Vk2oBkW1W1pd+QkTqlgDwcJXcQ630FAwmK8uxLn71xGfgV9ni9nGGxT/JuedAVJwy8huaVkpo
AYziDEmnFK9OEJEWDY5ADlrhw+rmF8tLGU5CBYA53ykBdwsOXnt70TqIEF9TWhN8/Q57pccDLj6R
zAMRCoYjCP91j32FVzznFn0wTGpXd8uLjPkNDTOjBfO+FpUjY0+heMQTl7OusPFq7j06sqshuQbg
x77PqdzYKsoDvQNO6MI23g3nQ0Vn/IJWEJNx9pBc7M/cIR6TL1qVZkLJ6qNh6VlMPg50afDN3uLF
01UJ49yl+TGi8HLLOYqMyLsf4OEzDyd7nH4a7RTzwYz2VrY1u3LWM+inv/qso6cG8a/anOOSeJMN
W+LJIA0yN5pMCbN8V+9wu9D0tCF6AOFnBhnUyMY6R/84H9CeRHNj0t+SC/FMfsXdjdb9e+6zsd84
hjwjyOwvC4nFwQLntgJWJwQF/vg3gzt3njIoxDIQkhkUCKI5khkqoAmaoPD0LuvPfKfvi7t3E/0v
9XRUkoDZM/0LxHeIDvieNmfpiHU9Dkhu8kfjwWzISF1vxxn71J0UEpshFg8ChTEGH8Le6VvidQom
1PcEr4tFd8zfIqTRpD8iJOkAWQe97ZMnRAY28CHExFug1ROBlgmyhKXpQ7TVOXR5n5mMOC++yBkL
gacg2MaBxWgy4I+tWC3mOClxwiOEXtE6g3T9Egnzu+wgZEzCVCWomJ2AZzP12GfJmygXQm/XPnsz
2KI1zgSsG6JrzDVfWvWIyXfjg+V0s2FR93AlfF66Izt6Dbd4Ro/KUeZED4xI5o+jHaOHdJpjRrHp
Fk+0rs57JsNmOY8eANVhRuWuhni3tc69OE37fHXT8LJlil0L79VtEW1EXOzOtV7cia4fQmoYAl8Y
O2kKoJ9daUAat3HklzOSrNnrIDofyYbgeSas0Hwj1+FG351Ixg/okKPEUiG0QeFlofB68xqIf8gG
pFcOa/0RbDsjnSRdMMF6FeGwv4HuxQJXz9hKcFTRRaRRzI8TGB9Q+jBg8C+qX/GCwRHiuOc3BBi8
oD2gKz7gYHKiN94bNqa0egdxRou8MQKGRu1sXPGSQTi8oRk3+JPIafBq4TEryNx7BkBRhCJPa6UE
LfMHoLiGU1sTqhfvMm8K7aDVtVnpOzAFa9xwkteSc/Aqpx9XXlcUbOI2ShZQEZA+oDwFeQusv9hM
m7wUOdFXQ8y75Qy3ffQI1UfVD5yny+Og+8wRLuZziv4g8uMQ6liU2CSBlTYUx12Wku5uVy/Je9c7
HXP3DAX93QBluKCBJQPtSOc0ZK4RsKT9eXCqt+g52fdXlzn1hQQe1sp+flfJr8CO1uJ9TNakgXSz
8aip8+tcYg6rPfFEEWHrjCoOZOZnE9mxSp77Lc/JK4F3/BjbQgrPFMh7vKeHYnPbsu0xuBEJ9blt
UBDzzrmE3/A/Uo0Qg4yzOduV7lthqdnX1dXVbh4NHQKxFAD1iLWv5ycAxGgtH9LmK7I8dQVH0a1P
SfGDQOov3VBJtpieqJosayp9EloQv/W75E7Pygaf8w7fAf6u9Klh9F3/H2nnsdu6mnXbJyLAHLoS
k7IVHDuCI8Uk5vj0d/D8jdpb27Abt1MooM4pSyL5cYU5x1wAtcROwS7rkZE3zUuwZBKK1yp6lE/y
B5GXwLZUZ1wGJ0QpR4gWF7io/LzpVzVM2omfRyHyP7pexjsY5Q1dUSyVZcSNrrcTo4upaMK4D1QM
HA+XamEi92iIiCAqAGX2YpL8jOvWdAlqD4wea5xbGzaLcLKEm1Mo3yG/403RKPb4GYoH87waon2a
H3/+nP/upP7+mDc6xiguY12sLuIe2MSyPFnuFXXpdSm/S83zz38JM+C/syFFxhuIfNNCzHALmmjC
4iwaDRcOGh+7kq8AwUlbPQfJB2vESJqL5rojVgmXP/R3B9RvJ6IRcVD0iEz2SzJrngPS4AUHBKwo
7cqPs4Cy69Dbg6OUQIkAF0rT4409v67IK/AGtqIMx5mD4i/SXdV44qSKGLcczzbjKPNBqpy+nQtT
QoXCpjpe9ARARUCUqi+L4AnpesI+rANJTVyNODrOCEpNwRE3hUfue6CsZGkVDn4sfOWo6ZFNVNGq
X6mdX5CxpbV3I5MVExoNqFruNuz4OFIkfcera9Wj796K14Msuyrq93Y7EPoUbvpy1cnbMXTjz47u
OWUsCb3Iie+jr7pcD9DjWN0zaRX8HCZ5fpSdF1DBCKnmwkFU7DOzFZuNm6WuNNFrcIU6+FnRyuHt
ccWPrlrWJf2cr6mrnnOUVMhHw3KuIUMHqK24RLyYONVO/7gG+6BIlt20DYwqV+G76xcnMyhajIM+
3l101kHESS4qC96l5hOCRZd1rSncoJ1uCBLil3pMWV7OiZFAQTC+0+9MpH5tY13XDTs5c03teF32
1ISZJxnrQvUtNKyoo2lDaE4SlKGy6tHADFJpgwWypBWcqYmJV9u6Dh6QP4xZyQVspK/i96vSUCtO
PoHY62EXsIhexXeFe022xuUYCt6wZgnceiKMHfvM8Ovia2wehjX+aARaOCEC/NXvSJzR0agReP81
uwQCpn7DaCjfrUj+fBBuRtRlk4YduJNxX1iPFoz1BCjI2gL4vWRiEm/yR7asl/ou3jSYku64DzJv
JHPVxS8SX2yzpuAOgreMNGYXWRb9RUUMYv3LIB1KyXfPK4ASAygMapdbgXuvlLGiKSMfc2Czkr2e
FdiFq5zaQUyNeQmqKttW+l5GVNqTAgC+Midag5AkdWN9SJdwfm2fYXOq04IZT9P4Vk4ajnsJMw2L
HYXtzMEcYCfYzDcrbyyPXbNTgY0Zs6Jfls1Dy9tdio7oT9XOI6yeQMZ4lWvAT041Q7b6TePueGco
dVkhD+DKI31EafYqntmEz3tmB2hMWWdSPRO4cJ696hdCmIM500fAUKQCKLB9TqjXaDLGI6tZeiGV
0oG5tI/OrEQ5B8noSkuIVONsxzCFfHCHOI60aqdDfArthq9XuGG/xpf/83H5/SKNl8g0Tme5A5Pi
7/dcNWpjkCUVc7zJPOGZqDIrH2wZawLk4/zapK11k/OJtLF1LaALJo+Nqj5fX4I1jINn4AI84emm
qndxvC3frrmj8TgyH4rBD4CPdVTeO9q+S9wrYx82XUy1dkgExGZRZetzxVl3qBEymZ8MYMLBNYGX
vYQYpWDPJq/1Y5O8MkAcAF8hwXLOjCRh/N2ltXPeBcFdoIJ4d2ValJ2Ks6soF7Axe4qUfN6tyvYU
bcIItQYYNBHSIZEaS1Ve4H2HSJ1Pbe8D6ogqW2YTHc6R6Yya/WC6OsweC57fiYCGml4fMmT9ZHH1
Ztf3rxysdLXV7n7DgnyjKsCWr6qyqIFkkuDQ/H0thiHU1EQOxj1EcM7bM4CJaF3zvmTfTIW1C+j+
ibbEDpZtcSJfIPc86/Cx34muUCX2DL+IzYxv9ix/faCbPYukVbpcKPG4ly9Tzl1dMVbkZgilpUws
obC1pqXHwEAAha/lXo7RW8Aorqaz7bejuR0+DOfARcGAX/UEuM+y2mveSZxGbs1YpkchSDwUukEN
VtFbPqwZBacnkfCOaBHGLxmWNe6g6up27+U2exYuHxI68G7OIK2UXdqTYcBSNxKRMWO3Be6sTF8L
or6NZ1Rw+oGJHYVqLx0DE4azX/lh/cvj8+0Zq2qqxgOkmjqqvL+vWIhVWzlX0n9rwDxxx5KLtooG
UlY2Qu1fzfdIngcWMdXkzs7jZh4AW9eXA1rG8yNKBG06NUYAgbWjW28hWaj1HDmyEvhhtO9U7+eH
HRnQN2etamqqgpVcwcZ9Uy6KmS4Vpa4Ne4u1bbdsG0+MNnh8zvmctgk4xKx8b5+aRqWaYPqJp2gm
MSvivYeGH1Zm4hvKWrEhOs8ZBOQC/QivdRfDpXzf6c/sVpLCGfUl2xsLLTbA7XucuMqj3NjFzHz4
L5tIeGBcJc8Kquhdlri4OY3NmlUTtwmof/tMpAlqChB3U2L8nDk67WTO+imCDId/kTM3vT6ygLqc
icrCZcogJ4SGS/Vw3lXMd8VqXZjbmIXAOuk2k5qk8EpaRfXuaiFq0nbwl4uDCX6FWcqBJRcblyay
TUJ0mM21Pno1dmLKNB0nK0lZErzBOo7xculT9ZGMUsnLnuWc3R9H8OHEz7VIkh2cwtZ1aVzcIVrh
ThiSu3O4jKhkZCJtAgIQNlVxN+Uk6eetAR+ztghny9Cx9k7O66ulDTyDb4WIqsBH6cN7zOFB9gHN
PWlQ1s1khqgKAidlSwwszBVfRfcDY45ZpkHCd4BSBVpNe9/3q+ayQQTBFLRs8Gsjcu0fLkeFK9Sd
Bomd+aoW7wOalRJVxEJGLaeuOrdBQ8OX54hdSF6j3xdnD8pj52L/y8iJsYvSyeId7JVS3JUF3kFG
XPUhJgy4eS3IW3sS2QKP0VJi9cAeS7TT65uWL5t+IWEEXWnVirAanb7RcpuMq7mr2kUGFZ715dUd
lQ3js3omH5VgAyoxVNai5sRtO2euAyUJzcVrakI9cs6JyxuzW/SdA24v0efyIw1iGnqoesueqB0P
T835rdSewZrXhEwGiScxfs6oqpV9L28KcjhwDDy05rq8vyBwK+Ln/vLYco0IiTYD7pXXiBt6jBem
H9v8kwmLw4YoQsgfTGw9xGdMo9Jd0KzwNkPoG9OtKdjBGZkpQDQsL2eMoOE00uiUT7SuVv8iQXA+
v47X7bR6UKDXLxyBD1rKC9zHEkN6JtQeXvVjl72QFai/4Q0Ic7/AGlUvkhe8sIyCCeLrcyqaRz0+
yaFbhpBWr7TKVXRi0PXzUaFNB9ffYiBeRZYlmSALODBuy4KoH/sgyDu82kwlv+zRvZ6Ei2dojJa2
lukV4UaiRnzVMIywO4pWxjaVVjH7wbsABZxyAOKNWIsXu4+QDaj3NeO0eciKRWh6NXMqeUk5jQjr
rSm9QVihjqxgt9YXv7JO8XjAKUYKb8kUhHP76sNELNQFONufv6X8Xe2pw9RALckZDljj7+P7akbm
ACqR85C/zcPNxTjx8LLjgwpGGgsQLRswOTcpVTAGoZT44LvumIzL+DgNm6BMTAluP38qYyq5bn97
A8WGSBEg8udv3rqWoDaV2vHbG4ZnGZ6ZeipRTkSn00di7Fzdk9WJRwfs+GA+6i8DzXzg4UYN2gOa
AQ4pw/RE1NO0ocB0HyzOIBpdziTqSZrdMVtaB45l3VjHwUKi3K8+TczlrV+jWmXXNx+eWeA5xboR
lowJ6myll5uruLjAsM/IhFp3TItj/1LMadFk5nxxP7nwJUcmhtI7r2Sf9ceIy1gb9+KbvBregMiO
vyhblOlX+OdXsqQJaGSqOtKkv69dpAuCMgj1sJcI9GlaGwlWDrDnzdpeyd7FZ44oqrH1ftF9xtIq
wrKOTe36haC85TI/sNhiPqVSz27yHuneXdh+cqdxIJCPYT0z7Pv5qprftGNMaGT4KTqIRkO80e2X
TRFUlsqoxry/LAKa75lUkCA554e0xbN/xgflxJcN44FQ2oUEkbBCYuP8WY1sjpdI0TwNFC+75+v7
cK+Q+vcMHSeJ54J0f9VfinfhntpZVT/j2qeqKNwvNmT1kzzvQGb7hJfVdDGBeAfaOoOxfd6en4K5
8qpjYYpoZIdyQ5tdb5ny3rONzFxN8nmZZt1duWE4/axXk8mF5B8VYKnHr9Q/V9Yv4Ed6jn+vqSrJ
YFJkyVConW5+I6lToyoN+I1qt0xdwwW20y5aNz3btYt0TyYVgvAIJJez8UOtVqXbLaF+33UHVHM7
BnU4cGLSnAywM+ivKRSYAJnyrqoh9AB0vCOSTTvq5EqwwtHcUUAGuCSzQbRDQOwyg3XYrb1Axfk2
lSqW16cA8RcmA/IeGutlRl1jIHZAgxk8SexRmLU/Ij0AzZB5zacmH4zHiZi0GLsHrh0CBQz/l23M
ihXcbTRHlKjCZILG8EL4NAti1ukL7lHkp160qmMHiQ0bMqT04qr36q++d5ps1j9E+TzZAx8t7GZw
DdO+Wk5xV6yz9/MpCV12Q5iWbNKDMQy98GdU4F4XplSO7mtLE4T9AgAGfjjzDBLlrrd400csozcF
Yey5axXLsQBR3u0bbvw5+6HBa3MbdY1mugWTHfC52ov5Icd285nEJy3xSpNMq9kFL4RtOUga0Kig
0OUccDXVvk+WIGNSny2Kns2kF3gzz4UB84R767pCTCkdzFniM+xnYPWlfWakW8zeO20ePSY+nD7M
abPh7WIc2YSie7mvyBo2HrWCWKoVC3im14vQ45enpVP9OpuzQA5dUmqd9B0LwR1jWTQmM+OefPWO
LFpbFpACwpZ0LQw5FRMxqpMGagpXsdl2j+eWng4x0SOxlfjfbZIT9x35IYeon1fFUnDFh+Cgbpo3
tkc8GKrfCB6lkMt6JndwA0GLZ9pWvhRvHT4KZkKfWYyWj/l1SUAN7xWmTT+fJGx3v3tMEB2iPZdN
WZFvjr7LcBYZHDJOPQcbOXMkQlo153IiB/Zq3jPVx4Wmsh6jsGeoORA1cz4zG4RAvYnKp4x323Bl
9z5LSo1PSvgQKsqncJyjOYjszJG/mFaSTMFEs7x4QPevU7bSUsYpx4I1pyzX3CDfUpy2JLaTmnVG
gB67Z/WRei8C+L9T4wfGvXOM+0wEClrveWc9tPVWlXhllY5FniYk7bXOSoJYTnzzHyY/qvAkLXXN
qU4Y+Qb2b6uCG/U5huMTLQbtUGlOy3za5ramK+S6IQ9gGKsNLzBL2uJOSzH2gRHdXGT0/0+6tUOO
PshrzbAVEf8HMWPOfQHO+mzLoS3IAEbbO0ru7JdTTPnuEJNFKBsadRPl002TFYRmhzxZH/d0g21w
oNTEmf8k7GJwjq9DsmAqP6b7C4oHc6nRyQB6ctJsrbIuPo2kE9/jI+2LeSptEwazCa6zbkMyGJHf
P99H/7rSVYlZw/8+6M1t1AS9maoKA0L456xSHLJ98EoYrsHcD7rYdYfMTSfJkV+LY8Cxej89Cnbz
ePm0wjtrsjZkzs8fSfqv4rp5q4P3mwi8qiqqGPj/fqvreV/0/TCM+4rNJppLWtLk4qSryz3id42C
MX+QzPcUiicLs8m11i/wdF/vdBZFyby92Oev8uqqX8wDSI5SWfYaT+b4UhYn+StpPf6NkYzvHb0S
UYoLjRcBLKSQWCA7F/aaudVFMG6Lc7vLyFOzY9zJss8zXBBAGc9mzzl6JOhapJ6pPfo7WyBJqSEI
yLU+S2MVhfuzsOnHXZL4obCMZD8yT5JnHEKHMZe6I+n8Wj+YqwwFkGI58bsQbwlb0nOfjXGoO80R
qf1wCNMN/EdcAwkBUQnJPz2xlsuff+nvRgHIZ1XJkICKSP83F/xjv9WYSieKYj7uUyZ+OKJIsrxL
sQjuSLANib9Zl89PDPxJPvxqF7Sf/WxAX2sDY6qJXpknPbFZdMiIDR+er/mKlnCcEzn5XjFlhUGy
4i3z8ydG3P/NsScj+tcpi/FA/tez/PGRqzGKWlPIxj3uTpC5SzV+vJiLDKfTzkTowgHV9b6A+7s8
XdWH/hTAQILByuo7pB9fSoTShLOr9hHdBRA5ZxLWEHP0THUmqbv8EQCXIc7KXfSELG/XXw6aNeNR
EIajZFH86A+pI4nEkqzSxOHhviRMhJcV0dDZC+N0fzQ2PXCyVveMNxZNfbph3syLUmFZjE7JXBiu
fN+jLDlOWcjNZrIBdKeWVDuyva6uxlV4KPEavuvE9aKIZMcEBH0ef4T1PmBGaieCY+2Di508hAvA
g/gTSozly+p0XVV29FrHx5xScqvP8quTnorUzQK4IAvzfTTniUHfPS35uvp4BtD6joO+hOC9lQEk
WUs0HpqHtW14AvZZbuF9VDvkiShk+DYXcmDQ4brFaXQcykhryyO4xDefUDYDPLAzliS8dDGFzcNd
3uz6bG1u0Qh/xExtV3ibVJ8RexjtovgdUVSsoUIS1bU1csq5Uxku2uc3XXbIDBSTTSzYgKoqr+73
Qn6vHrphg4788hl0hNHfMRnjSiu/yfnlbwZjqgxVUVREVr3afx7pP26t9pqeL9EYjnvj/co9Pbq6
9kj2V+hHgmcEa5UI4sJLybuguRLZ6TyFYEVfYDuB8h+svdHYfFhSVBk681aaSYuf7/1/6Z8c1Toe
bZUjUZFgoP59LLapavZSrQx7XfTOBPMiZROvnuFru0t86BUn7Pcy1pJwo2YetidmMyC8bCzc+uhV
Keu4yb2lt4Qxst9cWdqqGFZV7SPUQRjZUBoaCD9Yzlms60Cbhrb8tsSMVj3gaYw/xNRl1NHGngpS
V/bRC/TjHVoelSke3tyZhPevRTD285f+l5l486Vv+mCpyMVxKNVhj7sEPQaJ7RCRc+5VeDShnzrJ
gkm8YHjnke7YuTxDx0lQFmFMZ9EL1M60uf29TnCEitqGiXWtwCUBbswwCxWGF66MHQ1zpBAqbRdb
C6DIsKaY4ZG9YgNgEUM2FNnoABcSl99EzX2DEL53KuAQmVji6+8NqqLB5QzsACe3CGdAICAkrTba
gyS7JoawHM0c0DiwD6QnelXrFcYmey65LOj1f3mjf1t6/HmbTCfoH7fx9Rp2aRUx39XalSYg11ll
XxFrpUNsEGo/V5F45X6QvTGyRyadBQ54vT5dyk8CwXdoTck/y10itqitId4GsA3f5DclcoL3Mfql
TJK+6d9xpCi0xNzW7P9uer1B1Ytzk8vDnpy9nORxhLap2zB8ydCR2q02/eKazrQT8+gvExbpu178
f38bstbfv5OZxWl0Dqa/va1Z/2ymdgI//xOxcjADfun8v5OS/J9TSBXBAKm3S4JeYUXQBtWwVzcF
vrrC6bEHEbQQLeQ5omJGt5hHgMBHKEeXaMcJShwP8DCn/4EkLd4BnJIDNQNk16Bz+S9yv0bChbKy
RINmH9ke//zo/Xee3JZhuqVyVYhEMDTlpoYVz412afOMvQbMqG1eO/iEauytG9l02nqlKP6YTyAA
7bXalYo7nK6I21YSS1ZgKqiUtV/u7H+5a9NZ8McHuqlV+2toasH0gerCJjBcuUy2gQtraRxfDmlI
R/RHP/8G/xJ3+ZMEajCIU3TVMPSbm+QsJp1kqjHHz6KV1lC0KOCHbYZMaceCE80PHlOZHslYof58
KoplM//5E3yn7pniPGghEPhgyLx5RMbGvF5ENRj2w9eFqc4ky3UV8yB2k1tHWOlgY2wNBd84O1fP
8pGYmaFent/jJwn8Dno4pBCSIyiopkFp3udgIj5++YTfdaJ/fEL15je6JoDSRvMy7EHDQkAhkReq
AANJ7MrWW7wphXm2h4oJFglEaFQl84CUPqhDs4CIQ0Ztp2mi5LC5O1e/7C7V797peMNU7l7Zkqc5
6t8PedrokRS2Wr8HDa4/RJdVv86Iqhh3AeN9RSCxcS8hDca/TlfQXl/kPiGi7WK3HPsm/8g1WQfq
SUjWYfFApCTjAW5vGQvWkpA7GM9Gzi5ySS61WoLu3Vo+OpQcsQH+JY5XoNDpKRwfzixu07cz6w+F
XlfwtWibG0QBMMq1ESwS0o3sRMFLyuS1uZL3i1zE77J3guTIfqZlkTGL8yvZ5kdNzFG+D5tTg7Sd
rVtwRKlA5uwmTJxIA+S0M3JGPadRgBC64LUWhY6Y3hmgMWBPvkqab43vFgoXy05EGwAU61xQH5dj
0DyjzbFQZvM+Tb0cGo60bNE3X5GeMzm+u17h6KT7FvqnelLzbSQegewKFweOcf4MQthUjwP6BihS
xKYE7RsVd9mD593GPWoAu/drsr7BNTOEfrkgawZdMteeeJChOFbnbYNKurzM2uHYFhu1uYdg7IIN
M19ZuqQXEGlYOyG8QmR5xp7UhaswdiITFOqCcj8id6H0ovIIagCznPlaFNvI8GITTh++tTOKJ/l6
CGoARg7FNmwSgeaV9dh1cDJzWjwa22Yjpfdyt9NNp0wonrH0wD6RtUdaYCKBUGGFazWw+/Cxw98/
bjq3Ur7ISxhsBd9Eym800E/glEMltVSbhdK/y/jD82WB/LzRZ1fw4eJTBuU42bElbfCrYdSSmzU+
GhbFqa8COYwPcDBQceJqw3gWDrZ4ZHhRUWmCPgNm8a7XZIE60J962P3QgZe8G07RNrgbg70ikfQ9
M5E93Dv1vDmKvkFJP8dAozAoY0p4f1bm1y39730xoNyXUFoR+fSaj6hmFt2RsQiqet62ongQIqTa
mcRr5jKPIeyGSNMWCtavsPH6ct7PQJuBvnUyJGaY+ZhOvrZM9MZtWWxVNrqOtoSoBdnlUX1MTRfc
VWAj6A92hPViTiCee2LSoDpf1hHO3fm1Yqp8+ayghmguLnPkwhZq9Uc+jRqfUO1P+uVmOjXC3VXd
SggWWYnhmBb7BwOFfu5dzWk2KKcvKeiRXF1qr+3+ks+rIxCO+kX0qWaMCX9M/PBBMGzRXNDAEt0m
6p7aPOLnx5ArADoYPvMBn+S2xou2FRi+Yopo8zWKX5paVJz0g4XPf6LOQZQq+ol61DFAHmskMYW1
CEO7S547FKP0OXgc4FhdEZtBVxapSms6IJa9Gc85ybiR27EFMEAozLLonrVE/qAMO4NMarfnc6ro
j6mFCiAPNg6FLn+WxyNqImODFpcB5c8H+b8ZUnQ9EPghAcImV6xbQKx01qI2lst+mruYe6XxCsCR
pHljZ2eYms4Jp+kZH1MNr5FGgtXbVKxcSDb/aPlH5LW0DlPfeCz6E3YypFqQWkDKQhSUl3X8qJXv
wfiYgqXIvsCIyBiyslN6B7IXTDxCqcFccmziy2DSf43efv5ukv7N4ABBqKyJxCshM/uv0fijLOb9
1GRtQ490JjdKPTSp3UiLgjwlDD5gA5i9vFKBkjtaStuJplHCoXGN3VkhHg+35IwGYzCmMAL1RYRN
jB3DZocwWif1ntFJhxoU7gXYdT+p/QFBmUtdMeufhiXJzFtuyMLThclrB8+09dHDIDVww7voNYsw
SN5fq6MQ0nFAjwkeNEIdGG5lW32ZsbMuHmpsaBhdsKrhQsB8N5EsK053Rq3FUYy8GF9yskgI/Evg
RRNRzbrCKfFaYi+Nt2HvYcDFH4+yw5GL/cjsgHmB6mjgA1R4jG91eKpzp8Hu1aHBLOf5sNGEctbe
K9rRSralAncQjOJMLPbwtlmR0K4X8NOWsprMs+ZL6fYijTHcgh6iUtp9spo+qx61KWNQokxx7QAU
5z3Isu3C+GMNd4Pnik0UeD6TxKjmvSKgTJ0BAlmz/MA0pEEeucLvPjaEogSu/kgkoPlWfXQDNEPM
RO5Q2QCYNJ49InW7X0pN/RtNtcZj8J+oxzLV/1jKf9wtvaoMUivK/T6GrVr617Sd6xoIkYL54AB0
aNUmL0K+7wzuos1wPdY4H9dW5Qyli1AkYRmJ3xhsCPunZh3j07gckc0pA87V+TX3B2virvcAi+4k
AES6f0bmzzOko7j9tFTC/+7iFLTN4EhfwKETX7o+xvS2NLBAEsoZ7K0k/4Sb0qwZ7wBAMdr7gM4X
ogS4J2aetd+Vjrhq2wXZoj8/SjwyFE03jQHhMbKKMsDkYboF34Sy3BWx0PX7+omg3BhSuchycXGh
Vil4Nrg5u0NS+cxer2zXoMdp9YL9BBIWBLYsu1bEspKlrH9qBCDMiw35ACB+tBnudsSWcYlkkJVK
s7KYLuAqsrNtOrFEuMONj6w7RKSe4qjWHQojs8Zli63L119rGIKzuuQVBOJxskCb0QqrrHJ2Rays
bMM5UK+UQHKxrVKf1aK4AeirrABYGsPkakk/c5J8a5uV14JJCYtwNUeMTeQkYFA4ZZPcqUTdzODz
NX2SAA7QipU+U90Yv62FB2zezznZESyTfEzBuxODZUFmJ0sK5kXo06pZw/i5h54L7kKk+Oht6SF2
xbfqTWI5Q6oK6laBkKlkieyNZBag+PkUzS1Qx7F/7JzIfwWZ+niQF9W7xG5XWjT1EsOroru88E1Y
sSza/QFVu3Sox5kgLQDOK6GPxDx8JjelvCzwjJ1XauWPL7xUthdlDr6gm4lPYjZLEsA3UCxnvLSi
PVYzvJEDYaSQ6jF2HEXF7/RNgDIrdLvd68gK50mZL1nGoPTB32/3W9A9n3r6OsXPZLa5oCtBibcc
QIzN2RiLd5xbyHbmGClJuZYB0Me7kmSBdCf1W9zSR5z3KLd8iKSeTFRFvmw5dVBk82jY5ZccTsaz
gUrdw/M13pO1mPnFTNxrCwPS29PPN7okf3efE89mAZ/QFEu/mT2hkguLKhz7vR4tExAeqSM8xVAy
sETr8ES39cNwwm/2//lXb+Y3SFW6KK35q7wMMsC6r4mGCssxj+1XwOrR0u6M30YhUw/5zwP9xxe9
6fSlIEi7phX7PU+wgF3x2dRnZ3atWJ9QZ7Hy3jMmrxmTuywMcR+sNcirj1n0y1f/jy700+e4afCb
2krbQuKrK4OblOiicBZOgxLkOOZrvzhHHiUwsJeG5faz5hBWWmDzdWtSOEZHPPXm+tfArP/2qH9/
JvpGopbkaXyjUx3x2/3xJuis7koUT9DsZQ/Oacla2yRU97klegnaHG/wx6Z3tW3FYnltJHZHgPuG
8nmaYpNnTgFLeAKWTgup3S/12jfDCTLIJObBxLhSsRk3zW0rRYGml129B30THHPrxCeauGCCTyeH
ZsitXwRElRefF7FyhwWvRh7xy93677vg789ws6tTC+ksSQqfYTCO5QLgj7UK5wi74UHl+6v6y51q
/Hun8kUpUuGxqwYs/JurUfSxbo6WUe8Ja0zWhNkBLNDer/XTIG4m8SPWt772FNFt/ECYsLcl03Db
sElkaS5ArDwlPIiQoCuFAup+2Mu5x6xtcDFmmXuVTp/MDXZwmk1VRRoqwJQ+9VKZWIsJM2aodO01
FbBzKVdpdMf6elbY2ZrdCWFa2vyKhhLLKAvp18ipMr8hl8Cciev84ezTMzbWp3GPYACM5j3L7J7/
37h+qprlgFIjmrfPP18ba/oxbm5dVrsI+9HwMXS8Pb8kqRMGM5fqvVYua+r48049Y/5hleNZA5iq
Q/FwzXfmHp4AKtSI0D/sEoDWuI49FW9VkT64BIZSEuEXzVmd4UlSZbd/M0NPuD8bi7NPCXlODsBZ
KTLLN/AeCRqLrbFhES+k234ZZSvjoZw8NwZvtU++aG2s4sAWvKBx6oemWeaZly7GeTa41IIDf3wS
prC1RzoZKnAbNXeiPa4C1iz3LCJatrK5I5eHbifPSGeB8jaPeQuoB4tU8WaJQhZgHI1E9Qj1qX9m
lf3zr/rNQE5mZ2pI0NHwqyjmzWEZB0U+mnpe7cWlEK+jbpah4EIFslBQBX0SbGpVd5X6KEp4u5yc
sgCgxUebE0c0R7lJcM4mfOsuuzK/19UNAsfx4+cPCPzom+uuMFVHY6bKYKlu3lttF3V1WgvVnjqL
pUiqw9Ek0Z0HIr/YgmRPcD2EIXMdOHXgFYzeB/LVtkPkI/cgFVDvHT2fJp3l8wUv7AhJ/SxPlVDw
UoXzFKdbPgcbKL6Ob+lLYM35twDehfosKKFnOrTBWEawNEfiXaY/XZSH8EKsyYOcHEPEGrnlXWpY
hpB2mIA718pvKx+uaNuBnEMXXflZuOyHNT3LJIqQ7EJeW+IyjDyx91ALm6VDLAtLeOuroI6EFUz0
WTa/9IvSnPAETQK4atYSA/mEE7kQmMuaAGuQbTYn4R7BPbvQsGT3ujRGmEkEK220cGHVlOyUlh7a
VK18S+KlrPt5tjUUupIZiuQ4JWdh3uBYJg6lYw417/Z4QovHC/hgzD69DUG0qBZFCbrZRwecuOfA
KVioxut4eDTaVwU0PIGhzBxg6CsT/zSFcUCoFI46RqUgEiTn51tB/e4EAI+nmQQGSgzypwrnj5eX
ZWRy0vRStQ+/GkZ52gwlb9rZ1rv1hGu92gcAOQibxN6mkHg7sAB6UNb6Mj8hKMecRGLVeU70FWIa
fsLiYuvvLTFc4xwdjgZlEePuOAM5cV3n7xOb4g1GCeBkyDWn9jelyjdq5MmIq+BSwuuK0+KmLlIG
Q0hEva/wiDkN8PDAxlBf4GgFXtrOu7NTqw6RF0LstvyXiiGvUzIou3ohWYFXB/pThfWTdTbuTycS
7GjH7clBdl7HkosQfeCVZWUQMxnUOWfDJ4ZqukGEJXCOrRpwBM7wMF17x7Rc0K7TH2/JobYLOnXj
t9fq9Oq+Pbr//LI3h0xRFWl8jsYKGZqjRyhg3PIZVV9wzwbfVTSsQDND8qQBRhHe9AZttfZLMfbN
xmr6vXnT8qJFgnwL+8NYm+fW2FVEnDaAB2eCb26wi6zTQ4mqwuUe+dAfMLUUc36orXynLhBnLRm0
jl8EDazDu/KV58KUOf1Af/T31S8rtf+OsX9/o/99wJvSo0mqsg5CPiCP4cj1AYtPdUYCUeEWF9IG
UDU6I1s2Ou7a1yH8PpyZ+oFviFz6OZX5lDCvRLZaM/UBrwmz57Bzyuer6Rc9O3OnZMiRI9OY+NQw
oS5ftNqcGlbsF7wHSy9EpTDAJoRoyvYX1gpzDqwJluA0FjppF6Nq00JW8eADG7DRinn2kbOP7m1y
mvXKuwBQRxahLoDxBMIqkO9DsNfkbP12Kb+ZZnApdVFGTWtMXfvNDqnQxFiSz3W112t8kBN/VB8W
CYZfHHdThIybRYua/zTRS82ZP8GQTf3M4bHixYGthKqKN4cxuDqZCj2cjYknrcPBYgz2n4JymBkJ
lAWHE0SofJQGF8qiHp7RvOu9GKIpDXZh6wyP0WBFa3RR1mTDc0Et8aTJgAUb3ka2yAlT7IkiSoJ9
qh9E7HZ4JVLmrnQfU/58fa8ffj4ilekIvLmLOEvUqbSXqCqtmyKawl+vqkIpWANXXBw7orU54APQ
XEOwpcKp62NgTYuGclyLaczYu531IgCOebUIG05IYUuvfl5l4FEFuOCCnyTb/P44HH5bBVrTDf3X
R6WI4yIauPwNdIW3J+A14pYflFzaG4GdJTNYHPnCfDUgxwLBmklNxVZSKJaXXZW5yQcIbwMMRL6G
+tWfVx7Uatqmh+hI5CtziA1bHYBr5HUvOA/HmbZiUIAS3r7aAtlmq4Jx/EqBJHP2QuUUoUo8Jnes
vWCGL83uHk0Md1ICKMk+v9QfeJ7MeoPgFvAG4yljYSBrnijp886mul5b5204PPbQDM9ebrUIUeHn
uawR6Ocs5/+Rdl67jWNRun4iAszhVtGSLMmUS3K4IRzKzDnz6eejDw6mTBsWGgM0qhtdVWbae+0V
/sB0QtYvCjsJemC7ArbqDu86dg/eVsoZr6gLPC5HbYgegSOcHap68/sq+HRO/fZqmfVisSWZUEEm
dYUQ51JrhrFkO2fZWcp7qLnCLZoNN7hTlKdglQdvETLmaKygZiWs3L/ynbnpduicHenxoQN7KZRF
cm/MkR6PLXorzO/QHcGBAjETUsKNccfiSLYhQCraL2Mb9wqWQhvPv6+PYCkjBcKQwM3z78kYNsv9
rHX1sLV9WiZnLHLyYOco95awE/foMvXqk/9SA/nPLzr6OtHtK6QCydlY5WJoV7pL5j4rkcAFa95s
VcRRRCIinqHRPSBHdBlbmLjirZUf5OFd8reJuIWC7xAfGmJfYuwIeDx4f4/joZffqpxI56B9cu89
4caTruTg33AjlmHq0jiOp/Q2aNNONq1Ry0pg6XhLcc6Dvcs8YdHELZ3muclsXopxOVv3se336m3J
uimrK4Plb62h6Q1Mzh6xE6y4603v1PUHMcP5YQlaUsqrJe38Tt42w1MCMFBEc+Hl95X6DQTxeWUT
/V0dFV4dcyuWwT8pnSr0vtC3hneC4FiGD226LPS9FCXzEO6YfFH9pWDlC0NY/37daez5vKw1UpM1
wGewbb5eNvMaaXAtBURktU0su45eLfcYyeuKRoinPPz3i8m6bimEYwOHi0n2YwFrt9pO9k5FsyPg
IMgRMyZEyjfaet3+92v9+Cn/vdhk61d1JqZBiJLfOJ2sT+KQ4RzxETqIxicnRy2YtfZzo33hzeb6
tYuPC/XfTTu+VnhAijF2NQDiTkq1ONaG2msrZMbRbZXCOe42ARC8MYURgmWCOG8K69yEhINEoYWj
ysAkU45HOT8LnHjeXa68jfGC32+I/FqhXKC7NEkVihJT+3rghkI6z0VlF92FhYU6WJvuoS+q3s6x
XjK8afOlCVfk96uPP/yXi08RmHkVl5VllN6JUtRQLnx3pC+1fBcqFwckW3vtYaco/fHtK+I4w2Az
jaDir4taScKkk53cOzn+Q1x8NMoLoihVhvWN+9IUF4WGOjn4HFm4359zXL/T56SQoZWlQjo0p4PW
Oo5lxzMU9xQVxwzfmXrttU+/X+IbvO3z2f65xuTZMq9vi0BRXSyET+CkBZYSkw42kYiLReLZrOVe
vFJv/rSaxz0rUqFxCkmTa5ZyZHpOA99BpS1E/Q+CF+8c8ALX7L8/l+H0DeoaGF2kt+kvToGDJEfC
4AilewpMulRlNauR4Oy0c1RWezkwgWrvKyaeJWJhFkWpiGQjgtELMX3uGijPvbs2U5Ruk+dUv/Jt
fwqU/3tn3xzSzdhzM7es4HyQaOOS8/9jV0efK79yrZ/et66TESJxxChOHHPbf86CVqgKqXBD90Tc
8qM1LC3OHnbK1Yf68X2PLS+EA8YUdOoLYBaqO3RqxJX8TQM5S4OVjUiu7+QLy3iWyHoEfTuo67rF
8vhFbNZKdKlC8OG2EasLbinziisF6k/B4t9bmpxIZuZYvSjG7kmwXsR4K2YvpXlXJQfdJQNojgEC
b79vqc/m8nTRGZiBWvooK2VIk0Nfc4pMcSpt5IgACB9miX8Km3ru9DDct31NyZIvMgQtgoFZHRo7
Pc7udHbbfmmZxTwCz9NDvoUQAkfa124SkHsGuVHabFsAcFaFCpMx0HlGzAgUUfBYNPjp9By08BfQ
bnP9Ha3P35/ppxX07yNNwr1mqX3nhqZgZwPlD1p8O7XaZtCNktPvFxq3/i/vbhrajcTQXXDtgt3K
26B4ICgAnNe69e9X+Yycv11mjPj/7IgwCaWsClXB/vwwSAMQ+tJsPa5TQRuWfsyB2uDmE24cvAKl
CnCK8RRUzF0zephn0zq22tHvT12wExxkriKWM5NkbQR+vv1+rz9GaEtROPctfHrApny911ztWtlz
Iu5VbRdpRS47Zx2JxVFEqhOzgNb4ezVwfusNcyywcEdGmihx8FmThCPvXa1NNMuxh+Eupd2u3knO
fpRmBFvm3CO2YLQHD4QW9oxIJ6rQToD9hxQK+8C7K0bfwfzZavRVX4yIBbiDGGSJ7UzKltw03dkc
DDyKtCLmXPk2GxkS3R4fFy3429Fiqd4GpnfuySsumXHQAKYZyAxhi4jLO7+akDmTEznQlTf9wzlv
gJwd82VDAdg0CRXo15RelmSOneJA46+bjFZ868/6orkJpCctRADjWaVl0crl5sqlx484WZCGMvow
UbqLxM/J+/Y7U0q7PnFsWF0RrxfFfeaaRzDDTbsANlxXdiY/pMOVxfXDvuayCrmlaqBNM82gQyXt
hFDxHdsVDs7YpBsOjvMaREtM6X5/wmtXmpz5XWPVmZcEji2KkImwySmO7kgQp8hvhf9a446rFzA2
gjoMPUmax5v5Z3sPThYJtTC+zeSYGcE+T5xVBblW0JnPgYbPkEcvXHEu1B2ooRi2RbgK1JOq2D6o
TDyRi/jsZPUmtJyb3AM9v9IJfTjY47Yqr/VwXIgPuExDgWaQZBrntvbXoYIMil8BzydiKfYAgDNW
MIBskIdK131r0dUSFlVPxZ1aTBkadKMxtkrsujs2QkPv6BJjDRFmxilAt8X1tCsH008ljKFBmdeZ
97DW9EkkoWKzGtcrHTvALALUqLKnRJPw3xPWKP0jbB2Y0sxMF5Jy5crfBBjGD0I9iA0KSiGkY5Od
pSZuRy3BB1GHHCF60AlbwXiWlZPSrFpGQco2NVOgHAgFAf7xi7ka3KnmsUbbZRWgoie1iBMAameo
j2rxSASDDMGg4qMBXNc43ipp5z6cGuj16wHW9u9r94cUwsDtiLwGUxRy1slyCqIKCmcpW3YSPJcN
aFPnsW2fVOkh9U9Bhj3oteP2W3JoiiStcE00pnNgECcZROZ0beQNHE8k5UpSLv5fdthA+CUPsMIr
W/MbQADihkbEQ5IKCUz+a3I5K0lUPyk5YVgXfQ/aHp1fB/o2wKAG9S74Xr5NhWU2cy/70IA3qOFo
l/oRx3Z6bRb1LU5wL6AnJAXOjanD6/26deMq1yK3NBybZ8bLIfLQt5h75JDKNZuizzzsS8zlUoZM
OQ1yD66NPglJUltiy+Y5ju2I7ULEAbZhtk8WJifugqVZCnsSUmTx2/40FEfNuogesmoQzktpYdA/
KuT739fZT8/+7w1N1pkbem7apIJjt904mXIQ+8l3FTqD+ZUv/k09bvzi/15p8sWL1k8HRePRyXv8
5lkHPFMI5iqS0GdPXxTQ6a4DoC5cRpjwWaPbqTDuPDQFRctu/gIHL1W0YBDZ0BY+4Irf3wNQ4ulx
+Hl/YxVBV4cu5eQ4TDpo+JlZCLZEiIB1TArttpAVG+yklYuQ59iirCTh1cSmOPJ9nDDsXnt0YZOE
2VvbAPDzd66Vr6nidi0qznnWb41krw7PHQicSti75UflnD23niXSvYEaa98RPIYzE0BeCdhffZRP
RSSh2SrOS4iWjqzuK+3gDecWM7MKhG6BpEFA+ycJL3L5WiZbVFF7eZvAN6rTQ4OGq2a89prNqpIS
2xpALMR/q26rgkp04M02zptEvSknO7SEXDvRjimqb363V0yKBcqEBln5Jlp0tNv19kWSZGDE9MHx
EHbbN9GCZEJfOT5CD3PIkKwaIxTwe70APBIt9ba6o8IxmrXViPvsPkYrTo9R3bCOJim1j1pRLL7q
dTermY23Aw/gzRX2GRz2JIVxkpPC4WkxqKsxtXXb6GAJ56JFJwiAm+MD7nWBs5CgDQc+EpVlzqxB
85e1AZG5XYcYDo63k4fooM8buqta9+GhD5BCDKuEHUAHxLNEa4XNMJYLh1DEoSzMXwfkScJkn+qw
2stoEVrUT3CcO3AgKdopjYlHESbpEn4qfLFIf837F5ZsHiULoGkrS9sLpPNFWiwHHBJi7oKPGbgH
SfPWHXO4FnOJxPwb8XOLzsMvnhIV4xMaAthDPlqjh32OTYIS2RIaibnZrSSNe0+BelJf9c5aC+mn
pfpMUcOFFBwrfF5Ni8ZCDjc8eOBHxSaG5Xo3E0AoNx4fjcm4F8ONI4IWaEe1ATRSSCraSUxBpqXJ
LW2szqwWooJxY4x8O5w+ydr1OB7XeHDTbkoctZsdO8wTkyy7cUJwq3hBargAuAk0AWpJhHdNQfoT
igZrZlOytkO/WvPFoO3jin4xVUjXMDVcBYFiKLsuDfHgwYkZuFmMonBRSIxnV94rGd4355jcWtSS
u6bQjwWI1MHRwfj56M3Fd6mWLVupuJWd+pZmxYCBhaBtFcTuzMrFEByBeKtHzoWZBh895mO4Urkt
DHUpYt8kCVuR9mRmuqS0/o1fPFjhAsJw/M7Ifl2A36UeqE2bAybQJNzm84WjbcxiL9b4yGk3FXjw
XHrX0fhISxxolGUQ68uQiXtPu6H5wFfWYsiLJd82QdJe3hjzMtYXGa1ofye43Z0UbzM6legNrUIf
fAik7PohIzaYaI2mmYn63rCo8BqF+wQRo+/Kd4p2+YMeUNC+uD2NV96f34yJOYp3Sr4ski07yRHl
BaGkKbNjAPfSkp+JCxwbqrZHfV0I1yAEEs1YVfhv+uFRiooV24bGLE3SXIAT3+4TE3wqwGwxwoFj
XCnQknytWKjOi07tpHrWJmI9+yPmlyKwz1JI+yiBCM907MYesBKiHoBIRMPEWu/ocPQLetMFRNlx
3DH+ndZ8UZnUCfGOkKRJ4lb0bUN5MdEvsNKDCNwkgQaox/IfARqBkF2gdWc6mmtIEjqQbUAw66zd
FrS1ZjHdRMTVetCAKMfxq1RUFGfnftDt0Hj2DIu22n1OwBAkYJpsCjRXb10k/2QN8D9WIIq/Lpnh
SR0BTTGXqfUSA9vVPUg+oLp6JkwidqAvfTsSu2KarZBZwfMKTcmOWYXKSQPibXh/autkwHJpu2Ir
tMal8x9NwBZDnh+N9EXN7nnJUfhXSpsbgzGmrBSrqOngzVW3GbIxUZDOYgO7AVFl4kmuZdqtYiyk
KLu11AeKhkjKGD2jbbTiB4UWrOPAArvDCKc5MYK4CdqRchUw3n/nqLD4DmzicPR/gRMSJEjTgfBX
Bxgjw7lQ7AwObIxbqF7YYjWXDdtCWD/gJkwiOiOATQFYpNCdVWkSVVBVM0bg0JbyEAVUjMwfFcMe
aqSPIV4wjgt4oQlTVB8eFBuLxvSAtI3kqTeR9wERcqF40Q1gz/GPOJjY4Qyrhtq2ASNtlEcTZGxA
lKFUkT6i+kAYoYkuic9R/Ir4LKI+2HPw/ZtI3mVWtKPFLan+uoKyxZdxTZzzvLdQx+sb7y9VQcST
2VbhfkTIoheaxPPoN9bY/Cv7hYnWMd1kh9GhKV7Vhv7M1r5lc2imqYw0abyJk5RGi4qKkkckpaGh
q2BuF2LInvrWOjaZvvO4egj3IE63jL61xj8p4rs8FhodmtbVOoQPwCGClh3j6VHPWmeCSeY7HjKV
pb8GDUSTFFUB8VUK9U1IfLecft74u2JUcdFmvgTQONkH9SEbTnmytWg4e0DVfPlPDdQ0JMK24N+z
1Nxngr7LBTqj4HY4n5He8+UVAqk1X9qLqEp5AFIRRULMtsTnMqqWre69c6c0FPu+g6MjrgNyloah
mtE+Fu3axXzX7Msb0x/NX28I78hJ+Vviv2JVN4rzWHjRUnB2hl/ctM7bOCnCWiLmUyACsElDRup4
OxCr6/Rt6BScHD88aLrwMseXMJ76ab2XNSwRm5dsRMzCVKjN5piR//hxQ4xFsax60Tr50qE7J8fl
vOu6TURPPU+NXfxWZe2HlfHDh5GALCy1/in1MCf3HPBl4UMi33FeEQh5DAIpSXclPSd+tlNH88J+
4eCDNpjtkn4gzZvRaUORjr33kiciHMLTAB/LiRFiBU7KXw9I13IwNSHnsjJgQaKVSzVD8yKU9m1F
aV2EOyOCxVSgJrAIPB89GHVPhbDgPFK8emNmCMICbFTh4LSFgmLsviebQAVp9Xum+725Nya6Ghp2
GtU3EO1JudPHetw0bYELBxkhmSdqcKE21/JqNmvrbQ6RUJr/fslxH3zbJ1R69GxpKFrT4UsviO7Q
tjQB6LBS6FFkcEGONrq5V9vG3wpnns4URWAztNUoY7WvxVxjSFlfaBENterEgaMHhwSrdD4Yhx4j
7xDmwO8P91MFBQpfAYRvasSAyQXzRpR6zdEwbGjmbAuF1I0yzlfPlXP6/UrfmynjsyFFz1gO5gcs
va/P1mmtZrryYI3PRg7JEewGaJKzEZtXzlIBH7dob54y4xoN48eX+s+Fx9//p7ml6KZQmr1q2W37
LKv3pQUci0INS1kMq8CWdeE1FMNYbU2XDM0IusEq0yM48l+vqHZ+nLc52jXMXWe0/61yWKDY7rg3
GrDJ2iYHpC6iL5GcrWtf9KenBU9gEteBGKK48/XaTe4FWYl0mk2rWarw40SN1y5gykGI7WyK8t8/
61jzf3vUfy43WUBDoWei2o5FriuSkCOw5JyTgPwmePy/XWjSfIjMUEtL+sF2547pG4EN4EB17XF+
eHsj+AXODjAJy9Inj1M1g+j3HhuQAloG3Juc8FVk/1neR1gjDHCt8fqtg25y9tKz0iCE6iYJ5Nev
ZVaOVJsBXd5aR/ADwPdgkM/K+0zRDmkCaa507SYQ14WDFRi7vxTphnZM/jh6choQMq6IiYg3V0bE
NkbMcwSEDdPHzMfbncOkQtPgoIGvaxTMr4Jt08NZM6DRY4XG0ZlDJEyIpGNp1MLDixAXILYVrsMh
XW71BMY8LTQt4eYOijPchHV7P/ZyBLaQgVKA0+BpoS3/87fmrQAaIy6JTGAna3iwAmGIAVLYfvsC
V9QVd0L1ambXiD4/BD+dPpaiYUKkEpgmgUGQ4jiTVAeJKeXCYDsvj3zpGFKWd/z9eb7B4Ggf0Qil
MyODhaOPPLkS8B9onwGxL6dx5I3qA97RM9E2b4KVUYD2a4Gu4Q2doAWu030B6h+qxjy3nJWatQD0
z5Venzo3vXcbWxuok0GP+sCAh7haDNJaSS5afXFJ2np+TB/IdKbmIeKZtSsuXes8Sj8aWDXDDpAp
WJMyQahCXja4oBr3fX4fpSe5lLizv78/+DeWl8UsTDLh+InwqTRAgF/XNx0GK5bVUrbFsfkwfNCY
XOoA6fwYMTSkAdKyZiuzuqQKPzgH1m82H+v/hLg4YNJjrBOsyiW/n1W9wp/2/yTmJSVvZytWmXNQ
c4X5YnzlyP8hy/h625MAbiErRMsik22AUm0D9Ev90Fn0lYoOBLY27UtF4V2a9u9vS/oeDVgbKhmA
Qd0yBqGvb4uBZspL0SU7rE8RxehAKiWSh2bL1H3rvVOGI1lr7sc+wZUrjw/0NYxzZd2ibmXYACtz
EodIWAlCSizbNUHDr08JjUtQOoBoWu2VX0UUVBJ0tThKyqtv+/txKenAW0bUjoou96d+wj8HtBzK
bdsYuWSb7YvuP3ryITdQ9KO3piqj4vymCg/ApAZkf1MVdwTtClrM/B4IuAFkgBjqiRbvf7I9wyQq
fFcTRFuqyYIOsXNruM9Vs3agj3TvPYOpplzgU5U2L2pyV/bLpj8Z1d80fimKtarsqmSvq/f8aVgU
bn5nds9yCwjU3EjCIo5eQ37vQgEUB/s2vKj6LUoBQrrtYtpP4qxFHKwDZKlkS0WyqWOD/lbTtnFw
2yEJOpIMTxLVd7lP9F2l74J462rvaPwpSBgwME6rOQCcwbnVJPQK1qqzKZO9pTwU7Y0XfkjVsSqP
vkTjF0XJ0XY0nNXmvq8PtfCY1n+l5JSU50CCgZ3RETDswtom/qXN7q8ssO95AtIRgKuBFY2rWxvX
wD/fOB/C0hEMRbRjag0Xz+WKAS3KMrXtu0Dcu9dA2ub+ScBqO9RuPfG58reIYavJ25Ub+Wmlm0DS
CMYMO8VPi7N/boTCJYB52fGtvZcYbc34XAcYrzZvQJcKu6ggw/2JISQNr79f+MdQaMq6Cs3GHMHm
4yL858IiX8BVMUSzq0C7NdESZHJ+AwpTbZ7F8FVB2KAEi+ijG5zTqYvo3mvFA+/HaC4OTS5VhNxA
J2twcWyFc1kJfwefI6JnzsCmKOhKakGy+P2mfxj5gGWQkCyhOoCzMp0riFnStQodPruQu4VBQ8kP
tjK+6kxelhYdvvpgdoeCBn3v7Ev/xaftmlvPQb+lD8tQRpej+X+/o3FOzXgRbgGnyyQ3cApLTd3W
F20z3jWMI0YXn4y57MYV16jLlsFto67kap/XdhduE9XGq8pLl2m6yZv3K/fyTQaL442IAWhpLEgR
LJvczCCGJG+ZK9pIR7aubfmnyHxXvNfGOqdIbDOLc5+kpJ61Ih4Cf6vCBgOel+esOWR3Hq61NBdk
O0iPTXQrKza90bR50tBCl5JHjUlDo6Htme+S4o8x3LUQpTU7bOkm4pHF2jGhxxj3pv9WQoVsZaQU
qidf+isyywhiRAZdkK3Nezu48w7fnh5LNGF4MWBI+n8CB7uUhdc+m95biaps1F9iHBXNNzX76Np2
lhk+o4pzn9GhuFU0Wyc19MpDLl/wCh+gqksYhEvePorvrOJS5WitQByHNtgab4V536LeAPGwu6H+
jwZbCFHGImfhFrvgbtAPoXYO5SUq1jV9H2Oj4/MHpD8KX/vqzvvbYCWUdu9MPVEnCBZWREt6NJPX
nwt697iNChRtFvql5aET3kfprxLNn6DbSyo+GMeufWr4K64A9cVHiBpAyu+f/XtDgFwGsNqoGidr
xhTdWjeCbLhuiXGTzOaclyBr5MsQLZk6Xi0QfqiaR1QRPTrOZwMGxWSFxaJh5pkcD3ba33g+ibrz
kvs3wkNFDuAF93qFX/JNrqKIdm3m+b0UAsgko9ZC2UE3QpxEbNPyK8+UvMEO2h0ZQWTZooQx54n5
KvApHLx+f6vfIWYmsidUrBDuCTScE5P4GPShXBJmwMAjhzQT4Hvil8s/zJvwoIVeOHI7sUlfgIp0
/1S4IVtzPKqoOUHxtX+AFkfzEro30grDf//ktC5UvgOgDBOq5Nd7G1SjyZS8RLamfRmqsX3QadtW
+cAq1m+uVNTf6EgEFYtD0jJ46ZZBYfD1YnWvh/UgVa2NhXrCUPkmfQVe99k8nSnkoq/WQ//MqEV9
rpDWhFHyhsx+fyY4j94BqAJGS5rWzESCR3iZMnJYwkwxZtWDCqDnhOqbh4Qt8kGwqxjBYSUFQ7bD
4nsmP9VvRjQL/Zlwxl6gewHJYz6yf4gvKplRNKsu8TtzBgXNsplADzdGdxBSPmrG7qOIVI8+ugi7
Txbp+iWmi/wcPCd/AagY76XIOAOqeX6Pli/+BnudLu5DjYnvn/CoPDVP/IHQnOX3mHC8Kn9+X1vS
Jwxykt/C7qKcHKloSOtMDt/SA1XrOnFrJ9YMuVsPPpq3WBhH8zmHVuXNKUeQeHps/oRb7cafvSo3
whzV2rfkrr7Ep/jUnpSdczEvvGTlsfoDWf48/Clf5Bf+R/DUX/qX5/Q0/MmpbKSNs3ZPud1eBgbb
z75tvme7iIksFQ4+kEitEIwffWbUyhw7PSXCp2oxNmHJGD+5v+3CHXncyNEtsn4GNx+hGORjYoav
aKk5M35lkow5I77nJOMViYM1i0kXGLMP/JiFjKtOO0e1ATwey4BGvMrvzyX4UtVI+kKHFUYkb7tR
R/lpBGEg3daQ1+AsCjMZi3CDLxaKqJFfOb1/CJ0WsvhQX4krUI3kr0tbaUUnTxStsXXmB81GcUah
n+zFeXCqawoan4nc108ujwGMniZubFQVk4ZRL5hS4jSEaTW/qL3KSAMH5iJi0vhmtsGOOZcFXKVp
aXwmo+z1CYjNsodVGtJoCGMAcJ6FFFGzUli34IyzIFhlGZKC6Pq6SPPF1qlCuMGDPmwZD232aBTD
3Aovft889Kg7+kWOX1p6yyCH1I0Op5lveyM/uQlmYFdixncc+SgtB/IJCCvwHI6lry/WM/Isakdb
o9Bif4uHJmiOuvTIUFPOEUvxemiW/aYTX12og66KafUg7ysf3nUAv7yN/zThsKEzhu9KHS5+333f
P7rMjUmka6JJR3Ta/KhyVwi0yOpAMm7IouY1Qr1Ze5bzdJVIj8M1Vq45LqLJh6eSVbCWHs9NbVpO
mq5QRn0rtTbI5HWBBUpOMZajPVcD0+kaw3aVDVgZ8CjluY4eh6K8NWoEDNUT1Lh9J4UQM/GIj5Bs
ax7dQlphVhMW8qnXmecHNa547mLEiJQUbh6i6W7YgO94dwr1b6r42wAR+Eo8lRYa1ShYRfe9kN4m
ORZ25QmLN2c4cQSidJQsGu9xyA7ZNjJcPHQYIzfdY+dafAcGZXidyZKyc7167zX1yi3TXSG+DWEL
EOIxQSipKaUbEckP370xkWA01Rbz9GHTWiRHWHa2jvJMzXDjobiSoOpQF/mdpOQIfGPeElu7YjDA
EVeoAsq7XDRO7RCvf//uytg0mHwI+hgUO4i+ayI61F8XpeM4CihdmJMV6gZWA4MTBxpNJOCyAkz0
5dpevEtiXCHEfK107xgUITNJHIIvSXuEZifqFFuhG24iMLBM0VSQS5bwYIjBBjjV0hLKO99Hejxx
Ti3+AOmIP1b6KzHrE9P77TFGQhN9EZOe+mRvoWYqRIqZdrbR7pp4zlxGIjQ7YxLqHw08d0jhB2Wm
a2u33JlLZugx5+7v7/IHyCHiDCPmDmAoh9hnC+Pf6jFpLd8IOMD68lbxGNSaxBvz2ZFJu5fkEDdk
3xtJXNP9X+ldtwDkO8uU3SAIsOscJN02V27oe6/q6w1NPq6RlYpeQw6183gtE8jj8kzxkqUbJzm2
6Py7RUoyks/ZbL9f+TtdxCSa001EKGbMwKfxJMn9Qc5Ur7ENjjjLNDaFYMGjX5oKFibaH7211fjQ
1i8GovP58IwWpSK/lbKIwSJGmdwjDOJYJ4f00nMPoCwcygXtWyDzTGkyVHQ9/yZPb8EbIJmFcmYk
7wdXA74gPyYjPV/dqF67LEEr/f5g0mc1PVlpJiFLB20Mc06elpN9Yg6NrwiN7aQQ4tOnBL7iwAL3
8cAMKmGRl29MjLlRyhpANSHd4eSu8MVlQPMGuRIkao86aIdRwxEdDyx6EuQ7BPepsm6cS19j1+i7
By1PdyKOn8IfSAFOhTJgZyAttSJDWmhZM8sgH1vxyQw/CrIQw4RroGHb6a6gp0fBrVFuS/ZiFT1Z
UNIjN6LoQ2jaAzuGZYwK34MCNncqCqOz3yHehBlF7L0HRrvI42whC+LadPu1oD8FUAMkuZjnAesY
L04ibgxepWn6WdO9CUhc5mj5qgCYJYQDQswHBC1ZpGK+Mo8KGoOdEa0JfIRy1d0kw5vga1sjWwcN
rHtOZb/2bvoaG2UZq6Szkjy0EibQuzLX7sM/GXJjHaIjymDMnfSpRRLJFFad8lSC5wZSO3Z3DX6y
0ss3ck+SbWxypKB9swJS9qHoDa2b1447pbtNmW3MakOYO91dLqEAc4kRZ6zrxxj5fTk8Zw7QkzbE
Nd270rn8FJr5tmKoSiTYjpys07MOL8NwYLzU2G7xJvTVfRM7W0X073zrtmg89mKyiBTrLheyE4YA
yLgVR0vKF4oUrGpOmLqK1j3VlX9r6ueCTFKFKyt6SwWB5hTsJM3iWY5bOwGlIGsP05PagVZEdTDU
aBzYCdjFLF4nAmIeWrFUYnOpqgPe3OHM7BWwRt5zophPOfAV1SvwlYG/iJyTWhizWIOhlS+xxfa7
54pDKw8MEGRUdU27SvJDZDZrF8eHHj3IZFimh8wKVrLab60U6UhXXvCBwuRPqqnzGoWgvioAfhSA
JHsa1fk8tLJ54mO995GJb2biz1HZyEs+6/K+AzWv6yjNACcKNuNHloFctGwHP3qWquzK+aF87y7L
6Nyh9g91c5yDTHrrdcTop800Op1QFUnPVERecEXrPVuRkWnU1bmZMJYubkNqkpgDT8MMsNnlHNTj
HigROKiy+FDXNDry85A4+SwVehs4MjXBuyWutfSSjBKco8VSfDfSCJGedOJN1T5lpHeOme0aethy
/f57wPps2k5X32ilSVd3nGJO45WT+F3hSVltu+ldZWUokiBlbpa474y6LDNE23oK10FbNDSbo3DV
6g+Uny3mln0RfWYtcBkXuhLdZgNeao3VI/Z9owohTiTa36hcAbI/OMrtYClzJ6ah54iLAP+4ehuB
PanEbI6osh7186H7M/TGSspI5bwPWUY9G+E59IlYvzGLM4y7ZUnp5Gbsc9XAajnVVpYEgn0dR1cn
8GOB/v21wNSVP/u80/FlKWkp046ktltfX2m1uBvQtvVSbxUFGK7RsI3bVz3X1520i6QYAB8Fe3Af
t8DaVIxl5KfBVQGm1TjPgN5T7+T6IIALy5td0kRrD9hwKN6DBI7k236IbxVVXpuiA/aWea6xsgjB
bLQbF1l4bci3bXMs1y11uQEZ0oUbolcKWf4tnB40hFTERjGIrZ1MnvkaQ3XU4oQeu6mV1OpYeg23
8HpACoOtWSE+F+Jp0i2R73OlnVa/W9ahdw+1dAbxMK/MoyDYeQtma9Zj3moYGzl/jbArIKQO+P8R
f3PxzSBRNYxj6W1izOoacy9yBEhOTjFMrUq3gQYPSM1Uwxy5ktSZa5iHxLtSMI0522+faJLTxTCJ
pFzwatvzXyvvqMQHwb9yiR/KHhMsDz07RCWoyCa17qCXRtgXRmWXw7OVPWb5UmnOlZnOiHrU2L9v
xU8U0vSBaESjqmOQPZB0f821/dzs4jBoazsycR2IV3JMCuAD0gN7fokRyjRd+g/ZmXTJ8oZ11yLI
jt6QQ4BJ/rP9jGWOrhBkzNKIIKT2+3ozbuWnjStFlQ3weuQwoY5vRkgQbjvzZGoHQ8BzwVFuxhto
Yu25iE+/v40fXr2lW8yZeO/MmqbzPLNqNKtyoAC62SXqadzIGFHw9n3pYTxp/vvFjPH85RBW4DxN
WkuaNEihaAVIOgjPhnnjFEz3tVEL33XPKt2l36/2md1OPrRFJUDyCGoEO79JW3bQjSRh0F/ZAnxQ
+BupZmtaSg7lznLQRinzwMJ4oWEbowZYhyBpRfQJE8QGh2Ge+/4qomSpHRSkUH/yaqCfQbmpsERz
6TFF5XBbyfg2imdLvBgxLmTWlV7cD1gI9B0VNLNgyioiyIivi0MfgkiGKQuU0zi2Ibz2UdYKBGel
+XC0taWOiE+hFnOhAo6CKZWYs1qsbWw+ylK6N9NhrdeIN6OjN7jDOc3rTZWOpufG3yq9OFF/MNTq
vXVefOFVrwZMh+V5EhnLQT24cOMkxgd2FW2AOMKSk3f/w9l57TaObev6iQgwh1sGBUuWLGf7hii7
Xcw58+n3R58DnLJsWDgbjQbWQheKFDk55xj/+IPFc5PyhF33pqJH9yWisMtXRnN2YIYXGuIfCgFY
JmATWB+jszzXCA8gzHlq1s2pbbaM9XV6ELJlsnAni5d675+aVq4D14S+G6HauT7Wasgd0gelOaWS
bs/4h+kV5vtk6HX5iiYtaIiu1Q5BrNqlD8GCx2KFyHULL48vseF+6BS/3MpyXP7TukL8qxugdWwz
Oa+sCSUU9Hb1jbqxKrVtX8z4XtJWyzupe/n9Y/lma7tsRKakAj3gJ8p87uzb9DM9gNWAT6PVio+h
tO+hVY8BjpG6De/opg1w0OJAnHON2FZmDsMAmVhyfCqVCsHKW1wuS4Jmo7Kn6r0S77VM82JjyUgi
HWB+x1D6KDfzRhueeg05sFipLgYzjDAiqs/O62C1N/N9KuJMWQVeH86rWcZEsy82ek3Bl1RukKDS
HO0YIowMMGuSAGmUkRP0T4EebCQmPUPqAN0hLysR0KRLgGjqlcG8wljakeraqQEfxr5wp3Ybo2vS
A/FoiJ03qIcUUYkv9xTQ4MxVYosoQjOB8xshekgKzwAfyLdMbwS7V6cLm/DPS/Cfh3+GEOSGHxS6
BCWiNR4i4SBRYMjM5chEsd5Ga6WZLwJDbmN4KJTUq4zrOz+xLuyWC8Z7vlmiVbQ4g/E7Msyzg6i1
UkJYi6pBtMuGB2ONuPdQwNLtwkL7gTDEQoPTigxGVoAc5a9rvFQUckeUHs9E4VWrsay9L/H67UAI
6zhxAzIjlpPWYrj/+wr/Cfi1QFXZURgTatgefL1wbZhhmE5GfUrafUNnJNYPIrti3W/FALKARbk7
So7RH8igplprBba+9N1XJ8CrO7E7gMuyai8JEr8fwAosZmAnch8XrejyXv755OUWd6BeleqTbx2I
3CCa5CRpO2vunJEEPOtSNt/n3/f1PS/Xo8Fa+IIi++vX62mN5PdVJNanpeBvzdEd/Xzl94kX8Cnp
VeASYTCUBIiMr2Pwn4wfc4BQK+ucwtBWY/wgDtWdBL9JyqqHJPivreAHYzGSTgSRQoGkQ/EsLA7k
h6XbbxAUDlXjmi6kAHtsRpJ1BK/RblNg1n0YZAC7hFwS2TQgbRSBuYemtgd9uItFiTECiYr4XjAL
x/y3KT60zFhxFFoMIeI0IulEdfSL2JLFA/j2gMAvNZGBNePcswekq306JHldn4aJgCAWgUW6g3no
MjxUAmEFm/RiSfr9tOOd8PbB4WUY++rZOd9YjTEZZl6fzOa2aud9TH1R1MjoFPEu9y/Z2P644qAa
QlRh1MDy+roCrKAXRg0bklOW3M3jrqseArb7eRu0161y4UT7oQbjp8GHAX5kmPiNsJZ2UV5Oalkv
DACsEyijZhd273Vf1odY6vAkT2lbDoZxUtEp9fj9aqVBEpFbleY64SWbGvn0vGRKABtTOKa41lHC
yWLp79iwKZUHL4ueNJJokDt4Udc8/3/vG0t1Tv2FXQlo6vmQuaA61sc0RFM1UhIm+xRMmT4u7J+B
TQFp6O4OXTOg4opskSQAsjpy8uWSrVU3toALokZgwyVQ+XPGf75MsVugi4F/yc2dbaOp3rWikRnV
ybQODTZoBWiTbN4UxgHsTSehgwIG2sy063FfxFjZWslEaYqrWsAntg3gCmKNpB3iS/v7TzfGZgYz
c1leUMfODpIw84HTpqQ6pa21CgcTyT9UvRrLYB/xCTFBwE1gQHsAGmvaNiGxaTNfVn6lcEArJHHV
jINKjoNZ2ol4K/eXhmw/nLaQiyn1GLDRGyCx+PoByHWWZ1LdVycRD35cge4sY3pOMIitiGZS55t0
9rFexrEf26PmJpEaGr+0vCqG4VoNNffC8vreX3M3y7fPFgCv8rMw++cAsKSoky0s3WFprUsCLQwy
LPvoRQBEjNEdicAaqwU81f4u2sEcZic2ujYU+wv38cO2wOhpMTKDw4Y4/mxbyAwtrNIYtbsV8FEx
RAewlMJ1MgUrVpHU/dXDzkEw5vjqh0oOt5GSxSWRI0TA3RQ7syEwlbs0mv5hZ1zmYSYJ7BZ5YOen
Y+eHrTX7frk8nMFUnG54CU3Goo1TXayAfrwWwCOIG+RWvDi+LoteFaQUxm95YryZWsj1opc43qrN
/Uj22e8P+8dn/c+lzp51pCqBTGW9pChiREQmobCrrQNDToMeK1QvvNofuHeAKsyLcVSEsMmx//WX
DVIhG1mxhEWV/8VWeyj8CesTf12NuFJr6hFFxUZspVt86GVFcOZ4xrGqgoAxOU1COg8uBzESEq18
SHsqIYW4NFzlSrcOTAxdBAJhMy+XyoeIauH3B/UDqWu5dSiVIDZMsvSzoi1HAZumHAtL0RZNIETV
33Z4lfhwG5Gs95S0CGNdpu91QfXSXqiJv5u8Mhv/9+pn/ZilDkMhSFy9HXJnDh5SK1jJIKwZaTiZ
DFQM909PjiIRjsuaLEppexnHkH7cUhflBfbQqkyYxtlD0BJfG1LZKk9q/V5TlIuTQWX4Cl8PTgzG
84JCosDIcCpyOgyxpKjeGeQmMk/YpHgDtThelQMG1tTX0Vyt9OwYQ5EZocrmgOcllsLM+RriPfXJ
S3EuMCoo18CUUStfLQiCFkbbLJdexUl3c8IWGWqkyKC1npl55jtKHzhyG57S+T3FpIieOWOyodPU
tcFJiUPs6x/yQzi+mj3UUwYiY0gTI16FGr7LsWJbym55iqpbKD02F4OdFxNQHINkRwTaDZvO6eEj
FFV9VREWMcduxHQ+IuZ37PDkNopn3fiI5Z1OFjAAZVt5QveGABdRPsM3+nn9vYUAVA/FOuXwUSPy
vury0SjfQgr/BVsh9jjBVlmD01Owhy0kgEpEia0ThJxsM59QaCK21Vj3xBwm0WMqZw+J2XkiHPS+
9UaK18A6hUq1zsPgUSdzdvGz2RkELOjqcQA6+v2z+N6sKbIOYgpip2sI185OMD8SkZYXXXlKrYdl
YBmTO4p8DnLb79f5LrOAhQIVxQK0g5mA7urrzuGbBeDIyHdHzgesqLe4eglz3EfKkdEC/J7rOvqv
JZshyre/X/nbDsmFYXKCvEAgReB5VoUbKQPlSEDFnEweIv5Mu7esl8B80OZT3r/8fq3laX0ppc6u
ddaCxXqN128vNqcCB6kKpo9hvQnie5d4IWBPn6YbAJ/fL/m9C16uCXsRfJKHC8Pr64OVSLBr9aUL
jhvcCTqPjDjEhxACwLiWGamUevOlacv3c+DsosuD+KfUSHW1C0A9m5OZbBsR2MXzw63VH8z4fdyE
03tUY3DM2C3ShZXmUbOWRBCJD1JzpNzAiWpUD0npNRU5ZImj+nvlZjQ8GqLfn823xf31Lq2z0yqS
5EIikx19iOlwoxkhwa383OKv8Pt15GXb/Pbe/987OFdcCfCWO2UBGSth33fEtgyBWzYuu2q+zJkE
kUGY4ZW54OoU1xbj/ywqHTweBgQoQ/LKq9IaiAIQI8RcsickLCPuBRKeI7/f6bfK5OyJyF/fm6RI
kS8KvLdc9ajTnPh5gYPY5C4ywr6rGD4vhY5QhctM6tjZiQdmk/TqEi2k+wyVa2UfZ+KaMZkOaTpi
bih3L6ZAlrRsrUXoeVl4gJhGGKhn+BJWNLvJL9ciGPTvD+Cn3QDDb2y7ZBAc9oSvD6DHWINzIQcX
9fElKs1lsS7Qn5JN9gzN+WLfqv30yP+94tn3qWR1YhVN1px6uf5oA5I/Sb+tY4I15vuCU6PocOOD
SKWDl4exuhL8F6bxu6ITyYiDRqO++VrCUXhqmOHpIqlWiYbvXrTBa8PAE6OiZTP09yRdz+OrYJh3
ybQS6rdE710ZnCkSNsspO8n/RcGb3y9hP4pT0BlwzHTa8EeYzdPYVF4iRbfoEiVICnHRMAX8w6KM
5PYuxY6oFkkmHqhb/gtZklJerX9/K9+yfbDnVg1Kc+xbYVSK50yrRAzjIqvk+pQGy5wueSy3ZIe0
dl0x92Si4iogWC3JcMgqHOiMkYmRj1vGjgivInXTzMV0D1muf2ecrBP+/454ZXonxswhYdGw26g7
Ezt+gHmr3ZAkn6+Tu0Hd6thG0Olfyv77PDXP94N/f87ZO8+jPBmqlJ8zecp7RJK67OE56qqnYfFd
sXUH+gpV1bb6q2y6W/EvBKDi1nobPkzH+G/JLviQ75t3vGxGyD50bJ3dFPZcI04iNdqW3/07UiSL
e8iFmI7+PRBsQepP6dXDhe3ipw0UyEW1cDdjD/skG/6zzfuBGFXp0NVg61vfD2yRewisVQTf4/cF
8GN58O+Vznr9UkiNPq/HGovl48jkvtYxUpOytVDvm5ok411Z7GUISeKwv3Dln/buf698tiXKesCi
7PiNkYki+xNUmKqVtQPatHGQ9XsHxvLwhN0hgrUL9cJPuxEwHVImAzkys9uvuxFMnyAf55l1Mh7p
S5lPhdExAe7kknF+4Zf+eDGdYk/SdWzG9bMNeQ5zaVJnfqg/LZOwlKeJyB0sh27sImHwp12PYfBC
/f88As6fqlyi/oxCApe6dRKdcuUBXDBS34xL8NWnt8L5t4Z+dHHvwESAFv/rMwwHIRymNKH+KcRd
G75FTbtKNf04a69qBDZf7XttU8XFQ8kEvBqMFYSqCCiiwqhIm99n4yVIIP1Q8ZLCwS7xsHB+BmZJ
xWRcVel7AeExwScKKo4zEpCUBgTUt41nwrNkLqWYq+KjSEj3xO8vvMuwseq3Eu5zCY4ALbAihkUh
kgLwrXfBl5/mAB2Lic6S8Weeewaj8Qx+sVpnB2nAym8g9NG6LWMvUTLOBpKXxhfBvEGRZDdMM9oF
HhxJPZtxl4H5UyXJvsaOvG80p5D4A0EFNK5c8if/8TT/9ymfVdF4DuNG3VmA/cl2qh8KhldRongy
aXg6pFyYqauQUGIYCIeFG8hkV4/NW3EB/YPkKHTqLq2S67JY/S++XiTMFBjwU7GKWb7uf3aodhSx
GZDZadX4qki2g7ozQ81bqAdxgocETdguxH+qXC3dPUTE3y//4yr/5+pna88PZ6urc0iruXqbQBHK
0dMsvq/+6n9zKda2Bg6KAzLq0OVW/vmhGQS1AJP1+tS266kguHWlmAeZE0K68JuYl/BXnX1RXAc3
E0A8SHTnNVIggJC3Y1qfFLwzzbRH6LwKtPYpDv/kZGQqbMg+uXlSR8bh8MYoZT3M95Hou9akvzOy
DUOmKhzPOXnRiOjUsbrDIcWjw9TnU4KdE43y558BOlj+wgzn8oXONCab4WnRhYDU2iHlCeee/1gp
8Z9enfmTsT1pO50PeqFpaRTS1aqe+5WgDw/wrzb8/U196GRiNHuTiS1pkbGZgCkAMCycDCFSbVG9
N4ZwGwY9eUbGtrBwJpfqw8KzzCblPz2edotdnyz1qwAoEuc6DE6hbhDG2D/r5Y6/1M3h1hlhc2sQ
zSPDAY6hUvWmbidQacPgoQbrWnSfQSvZuMSiwFTtYTRWfWFuxTK+UiM47DjFmURZ0qhZmrCLDTgf
jMdB0pwaKks7gV/DEMlk3aust5A0YMoF3NGgEIHHNw9zp14t03Clv2sXRkp0nONH+EYpPN8wgugQ
7/O2+rsMQcTEupXiBkP8lCTdCHbaH8sYnVIiwlWars2R6LdoHUq1wzaI59l/gn63QMNz0O/6lrTT
8jCjOrOU1fBkdrJdRQJSmvoqgzUHsYyhyieq1woko+eexLi8HekG+3E1689ZoeOOwcMYhPeiZt5P
kdLqvS0qtySZs+22LZbSPbU3yuxZBUQCRQEYruQbJgqZUaL1PPVFt42CfRk8K3xicxPjhoetBhqu
HgM3zmQ/YMDTy2vIDYkcrWXN9/Ji31X5nuvjh4rKtXyVqh7y1VEzb43Wa+viysIZqEstmwQacHDk
eIOBveRW6lAywyAyMWlhF0u5pCZHG+tGw+ywT0xPS29/30S+pbZR/H753s6qxSpSfEXFDPSUSS9h
k16lRB9r/tW4ajaVed/z6nt6hLCR7LZEZYYPcC+4zXinNW8LfBJhM4MJm9LYcryumIAyh6NrmGEs
ADnCk8bcEP2oHE9/teq2iv2FA/n7T/jpeABStCTwVfYT8qW/7k5tGVijnMnVaVL1rdxXG73VTkJM
T289KFThupk8SNjW9hl2TAomslPihLCDJXjHZoc6iJl5khH0rFiXcN8f6jsNLRrRRBBzOCDOKsuE
OHApG8TqFMTltkQQUwJI60LmVIPpGjRDY87tzuOqA3xchsHBEHpa8v77E/qEmb5tqv/cxllBFEti
Xs/RVJ2EjkGl5WdPXTWskAah3o/FarcQSoPOROxkbkaE27gobCvrpWJnSoXZ7dPCLgOCy/lYkXS1
JqbI8LmDbSNRGHSdayjCLRZuV0sZotX1h8k2tqAwfRN5A64eI1O6lhjJ4Cj5h6wUvclP3BxIFgKX
YIAB0JGTcriwiSHXMGqLnXRE4gp5pzGYno/9DfMZCWP4QJQ91ANKd/AReyhN5DaFjMFoYCcTzuw5
7NEOUqk2uSowaqJ7fRCtJL4jKVOup3xwleRdEM03zfR6aGcmr6C6jDf+UO1SPtNLkiwmM6Q7/6j0
Bi6oVFcng30HRQo4tWfJ+JSq89qoZKfinFEnjA0xaDU+hu45D1gWaroJwFilId8G03ugDZfqlR8Q
Qr4QeBMyK1JEjfn1Q+Ep9S3exCyD6CEMsZ0wc8hOiEgB/XORtjWW7+d69NoyJD2jRPPfbzE7YNBa
kvKp4CiNMSiPPYLmSn5W4/y+TL9TWtmLmGWqi2Pcwlk4A/aGasqTtuL+qNshVorUeQq74Tg0rvAo
kU5c94YD/dg3geUtB1ptja5sjN/B8n6/lR96z3/v5JzKYJVdUuGVWJ10fafiZzAcp+Dh8s71+cTP
P0zmgUusMAxJ2Ktf34he+kSE+QNvBL8P1SaBss0XqXZZoolj97SttyB1mYCrqBehhnf2COXaVS1X
0xxd8kxzVQYbDmMrcnNhFaeranbmjOGmjW1EB8oUo9m2K6Ioa5qBq3heYSKz/AGwAHr7jO3YVRqP
0NFadrPG1gtHeuKgmWJXlHat5BklDH2HgqrqGYxuwtkF/iDKK6OqHbweJ+A3FYT1SRbIPd/NICDh
ipzMMloR9tr01/xvwqdbwk04G3JHWpwkOEOdJQ+Z2UvsKJIXHkek6OI2foxv8drM7TpxG/4CPORX
fulNkiflTkVHgjZF5aPBPWbdx+4ib8a3FQdLrs0tSw6uEPz5FjpDiz+om9HI9i6MvIAQewWxvIu+
HWpydZ9Z695wS2FRXZdsOLoHmMEooAwh2O3xb/UjVyk/Fdiw49EumrYhr7pyM4MP8TEAop2wz8Kv
Bug4jD2xdubcocOIrBVYVXYp7kD6CfTGS4f5sbxMEAEwv66UtM2KOZFYKUa77jtSoYjjgMHJhoju
myrINgmyS5jdwap3WT4Yt5aRx39C72927qBhZ4TZ+0rl0RExo7q14GgCymF37p1Ivu5wTLGg4sKZ
dYYcm08Yjy4XIq7WCrxZcYjWYUuuGoyMbbVi98e1hjxgm5JIpwHNgRUddLGBTjHjlaU7Diul3Q3y
iklYwAt6TKXrBI+QYhe1Syo0pozmrtK2c+JicsNcL+fb5gdUV/W4FTRXgBIZeXrrKUh5Hv1kn8vr
iu4q9MYZ3zJHoa11xge2rvAhZ3g72Iy6IkJC+d8vhNwreKzbpeoqil3mjvbStbb5JjA7IwZ19pTR
HZjF4aPUuWHvJne1vJ3uA/J6JccKNpwpPvZll1KVPkfU5987qi3IwKAgunI+L+FzF8JaLmBJTM5o
bpWJytyO97Vw5ZrSVal6c+AKll3fZJuKp+VWxvL1lNgnBzau5bK0w1A6CbbBCIdgY5Z7lQym2Gap
LmBdupGtbUEuLNV8voYEF8QueIJ8798H+9YDhEygowFdtqjgHbVaW+Qlq1ui3lvDmzhCj8tSf1Kn
/wL92rj/fUv9PgNnd2f+tpBElh7yfK9rp9EIdb+qTqX1Bjt4EWZWRg8DvF4hvlxYk4K4icZpW2Dg
M3EM/X79H9plLg9RE7E1ZiPGsuX/08MOBERpOK1Wy/RhxKoiVLZDcZTFO9W8AKx9138t4L6qq5K4
4JboIb5eSswmdZCSrDz178odE6pkWk86c0cHIkqxFPFudl8cDXIzMjZolL1eg8U7cb3jVZttk2GH
ps9v3HQncwDmaz4PI3dY4BTgdX4r+FszfDKMtSCs2+Smu6hK/akF//f2z6qXMOnEdsxzyAqP2rP1
nI1wk69xx1Y7O32kecUHzXfEblXHrnChRPmWlb60I5jBmKh4l+1OOgMlZynTxFkYypNLOzRBFCpt
SDqZ5VCC8AAnorIXJ1fOLLt5GRvM1V0+k7RaJ8LGEJ36L0J41dwGKI4Kx+iO3bFFOpCsC3VdIENV
1oWyicULHchPIzhud8H/yO6RgIO+vvBoVuQp7egYkVit1I5NB75CBEVNofAVOLXnGrUTg3tyQ/DS
eW9RQFhV6qDKIGGvwHc8Ru26WjwK/BEBRzN6akvDh4nVJaLWT4sTxBmXGTRKHCPnUTa5n9Vmbsm8
3cxTyb0QbwL/MI2YS3pTelDDra6vGmIUcMmYD2ZyJ0vsJHbH2GBw2E90QtxqaO6rCoEYjRNO4HIG
S4CSw2nCdTev5OhWwkF9T88byQ7RGYb7+5csLQ3d2S5q6IzQkMbzQ4Dfvj7uukyBPWa+r1r5T0QD
bZwUZksd0m1/8ld5uI+rYQ+8PIVYaQvXs/IsXRxCfzoAfbsJlE4W5ZsiK+crlayBSDWsHjZSjXUE
oort3Ho8Hb3rgFg6aIt/cfGfho007a1yUze7hCDj+gH6HRq9KXvstW1QrspqHfuEZbnTh4/uG03P
tB7xQe0JcLeDcUPCTFtsEsvDeUSb9/Jw1NpNHK2F6qimN9A2CSvo0qc52bc6Z58rS9dF+REKxzTc
F9h19++auC9fQmxHxduSmHPtEAmPEW+6esAjJU6OY7nh41KCnS9fZ+2jH12LfzJzN4TPOJFZ+toq
NlBDVRqmdiMS7B6uMfMjwBuopLltb9p5Z0IvwEtU8lTFa1OiM9w5dXMk0AxRm2PUupa8IarD8vhU
xfgwNK/ojHISGSDRKhRki8tTEno1BvkppCQ2OegxOJpsK2JeVM9/0rXXortJlIe8O5r1GrX7EkmG
PV5uT9jRmh5Z2cLkDeZ2blZRu/GzVaVvy3RHQID6JhdezMJtKDx2/bT21U3McsVGN93K/jrTHmsI
IBgKNCtEUaRz66qXc5R2V34LY+oIUoRZexncIUuC3xPFqzEkjOu10jawf/0WpMzR49WckzBxr0nb
FiamTjMPbO712qFPH4tq46d7+LMYH8b6Sm+2yXvhJjhMmi4nUU/vVyzXyD/APP2SQIMb4H8M08Zg
O3SH/Jp6V39LHyAvuVJFlapzQbhr822d7yfzjhMtj9f1tK5lcijutPggJY+1dlcYV8Sk/f7xfRqE
/7PuIbPA2GGTZq9jw4NN8/XjmwWwHY2436N6Vbwaq/gl37YrLV6PN0RkyI/Fq/o4DdtxI90ixCe8
cN2s2H4/GEz0m/kWKVr2MTEZZfaMMHrE6M0RlC20JFDKMkXie+qlK5lkDN+G7Avv1pid9i97JCjo
s7U1p331VnjpNnyxtrQJlP7px3D0n1OPesirqWNuZXpurztpK3kdrlVsAYBgN+JmVO1mw3hmK3vo
XHGRJUPE8ERA2NPvj+h8Avt/HxFT5YUcg43YcsD+U2pEepLNhpmNR389pZt8NfOv7ikvPt0OoQu2
ukq9bqNSW3vqY3/XfPgvKW3Wh+oKhjPeqnfqPV8PHnt8IFHAYNDmZz3Pr+kHXq38YqG/bjK7HNf+
NUiquR5u1TX/JYC8sfn9p5y7kHz7KWdVU0jgWyo0yXgM6Amke7m5ReGJ7UYHjGK+6PJhZOQzFSXB
gTcxHIE0ums0HM9vpktlibIsrG8LT4JnJBN7hr7n7FaK0hq70YpHcsbskZQD8P3JXhYD3l76q3jb
r/JttOHolN7ylfk3TxyLRHkbD7SKZvbOepVCGiZH+tv+iV7A6rNVd689ynRLa93rdpfUUOcd2+ej
WyYmGuFdIBrWWW8fhEFVdhEbtkUVGL4Mp+JV94LN9NAcZtgE4JJYyLiYadRuJbsacZ432cp6EdeE
g2wLlvOlCvz8yPo/dwQdDfEqzv/quY9hSH0c1MI8HINHZiZX8lq+1bZ8BuojbACPjmSj+RiJMVDz
Aoxir9ChxbfECpmCA0hnNnYdMRqx+agM+/d1dm4s8HlrgKSLCR7Py1DPoCno3PI0C0F/NORHtbst
Ww9jCJ9PXzj5w0uFjFm4rRfEIpXRBNCHXkvpdV2t1fR2lB8yyJ+qkGMViHxHu1Gyu1rbCQNZZdd+
tNLmK0XemcW20z2rcxEjySVUAoIsij/UDoXy4E/v0/BRd+7IsTZf+cXGx1ftquxfuk2kHv3k2m9v
+oXzcWE3JSD9h1WtWzoCHQBDGPRnBW9sGkNeSX53rJkjZIArDmpcRjC0+eY6/0/1MNPT3rWn0W2f
x2N337rju3aXHaY/+kv2Oh6jP6Qt/sEVc3an0/Bn+CsErjI9CcJ1MqX4f2+y12hez7MrtAcykaOP
pnPVGsO5TcfGMR/CP9h0PUuPyPDTP/67+j48q3f5n/5Uvg5v0ot4O5zGF76yp/kle9NeZAqVwiUg
tHrLnlhG7+MxeerehmN9m/+JH6cb/X6+BQ16GUlbtilr+7fyLflgu6/f5JfyKX/S78376Ubl3+lm
WP55Dv8Ir/OBf07y3XQsn8YTt/XYPMePxutwo94NN8zx7pZ/0l2w9/2t9TDclF74OL13lt3x57rn
xly3f63MxfTYKHcmP7TYRtW6f0laO39NXwloy6ktFpOWlZ9f6QDO8XWKxcIii1tDmP19Pcufk/9/
dyt5ae+X4pBGXzP181yBshM0sWuV5NBYN1MPJq33r6U0ElmFSFR0ZjF0evkDPi7ZmAO5K4OtBR8z
kv1qeO9puaIEK9O4npyCAWN9JaupGxD8m8Rku8SnAroiYm30A4P1rs7XZP9OUuWp8HXSqiQoaTdm
T0JwNUzXInLbVryxMhOGtYw5rYIRyZFQNL3O9hF2C+LJD+UrrXptk1cflEeaAoZVvavV87YBo5cC
nZINaxhdvCr0ad1nD3FMxnHAEDbbZAVoZfBm1opXPycZJxQ+sSoOQihP0LrVUXrVIp8rzDvmSLgJ
D3T7cX4nxa/yLNNBvKRafsjhizVVHxNiJ65TJYNUVl8nNVa2XotWIu3g6b4YhKeJ8eIarz7rWvaU
J9fTJB61YSG3Avw1uLgRxSj4+04q/gqmthus7CUKbmsJawrhRm4H9N/SurRwhen50suG03OZlJY9
MWwN7a1cgKKlYfkgD/GB1v5o+ESvJiqEdCs/ZFPzpoLcyySsqYTklQKQW64gbQbDkU5ankPSVrQ1
nus25PU/gqxTcujSvZg2e7GNtrjViL7lhEp5+5TnxmNgkQ9etyRq422aJxt5xvBGFhmJlPasmHas
6R8oIO1A1J0iE7a1fJLVAYEi8X4Tg5Z9RdBfHI9eNvQMvxK7geFiEPQ6TBoncoi5NZzOdlcNyXqM
dFforH03vuvZ/Ihhw6HXZaoR86odO1fxP0SlXlsm4HLhLa9CDdQVVVLbx06Wja+lNm/9AVw2ibdF
gc+ytG+oQxeV8ilWD+r4Pqm4xpJCGtSrJE2ulkX8+0f1ibr/9k2dVQA6r1sKNSk5qI1FQl4SvOfN
uBo1iHe+/6R2H/EAeWpa8tPwcR/QbyZA2r5VrSKNCbzwn1qk67TDTmceMQfklYY6OUiBYWucC7B1
98JrZXT7WC4e59xiTY3iFQwC+Ls9VEfdCfFFVfh6S1MQoaD4z5aa3sVLgxAxb5cg68RZd3ErOTsh
PncSmkwsNLHdofH9Wk02UTbHYtglBys7NiQC6uJ1J7Pm22tr+KDqv0UDZJd0QL10n6Ltg6Q33YnF
smToTXXSFa5L+en3V6GdteA6N6XitCnL7G4YfJ6PklT4TNDKouSAxyY7VG1s07yA/1NiPfo2+Pta
fVfeQ+Uv8wdWsZ3LaMGj6aj3gVeBt6qwOjJwsGHmgAKvz2AYFeJ87NTgusCiINAxNMMAN670mxa7
Wr16neFBVOW1kBcAtCG5ZWujoLBm0pEKNwZ0917QnCkdr4npdNPiaZigMeHIKSUMQtLQSzp7Ulo3
YACrxDFu+wRr0naxSf7+aPSzKdvnoyE0imGv8en8cFb39YafC3o+Q9QyMWbSG9JGsD/wtyMhgQON
4JXumSSJGknqati3yoiSx+xVbF/VWrW3Pao9KS69/knw00Nt+uRx4t+Ik5spJXiiKTFI8Z023k5j
eoxVguJ1Uj9yxtz1LG6LGQe0fJWb0aqpQEbU+ZhCYC311FUCZr3BcG1oL1bXHqf8OZDzo8iZoinF
bRNgCxRmB1n8M9Z4+Snheu69zN/VTfOmWH8rNpRBD5Zse8GeQkjSHO9pPG5xdnPC2J2Ml66oXQlc
IEAd+fsj/Va4sto4QxEVIhTFeEo8K5LUPK8TM2/DgzkgZmYGY7DYYp1A2fnKmt7nwd9MAuc9+7hl
Ivo3y5Vvzqcy+5DSxB2M21k4xKAdtS97eadv/hITH+rFrWJEW6Pzwake5qg/NO0l0BnHie9fLyJl
SOhLHcCc76wXbGJ96PJaDg+IolD8MZXo78x5JJvyEbtDpOu0At2DqolbU32eFRJqw8xTWAm+aCGD
lW5Ndddi9xuO1RZjLWLnNVfCVSfEty2QVVdF26EjB+pMBEf5NsHXqD4FUbamd3fH2FiF4HBDZt0Q
FPTUjPV2iBibhdmNMUkfSqMfq3665nXf3faDhVNHxIY32mqrvYyc5I2yj/i/chU4HZ9lRBBaVb5Q
OUY6zO4rXaQ7je4BXg39BSsru2GznCIVPvnrst6m2jNgiIdido9FVJYytzXTXQLOM2xTYW+oqwEi
QFc81BUMRPFNlbudlVVvbZ/dJLn+P4S9x3LcXNameysd/xxx4M2J7jMAkEB6Jr2ZIEiJhPceV98P
FGfwKaUQK6KqWPVJBBK5sfda63UMiwJ8zUhqVbGoJkjeVh8FmeDRpzSsnJESAlhL7tTHOVU462jp
UwZrzYeIDyBH2AtfuVuCnJrSszVPzlTem4RyJNZDrb/KwrbggPgak0ep192pKp1ckhx9rncqiYD2
yLsr5PVNlgGoLta2k6cdlpE4QmwSy9o0idnbCRHB6aIftETyrUzybWhb58rMfEFEgbNo2wDgq681
/pCxi4wIJ+2WwZREADuSM7XksOd7MSpvTpZXRWnvqkZzgQBRrzy2ya1GbKYsdhxWcMpJfrB6HKc1
+klxvJvbi1wopZ0Z426EwtYVGBUvEEODTTvgJTnoyu0kVDEpH/A1o3Mj+E3RHjUTW7Sw96LqSL7g
mN0OUOoRi3pRWridRZWefHN8XZOr1+1QXx3eNRH5uYU1xO/Hl4EJd9X2BvnCmO+NNSUexe3iMwEM
+hOj+lxxY1Vze+EbFOZ6SvzHha+qhT4KYqnvzPA8BxtiLe5Xp2e1gv/H9AxaSu7k4Kai6i5MoYoF
oewiO+Z3nvrX2ss/7uIKC5qiUaxg+4XnusIJ4lEKTrqU+FW9V8x8Q8QjqoPKyeDelW7b+P/eN68n
JteP/mpUZ8aRsMwU6gxpbgmLF4mfWlwe+arK+s6R49e8+6o4++17Xo/F/wy9hKawwvXf56I66d2d
LDwjzeWqVeWXDfm0yWNcfGOGed07X32+Xx7w/7mk2OuyXBc8W4qQPD6dpsDtcp/D/d+P8Rreuf4O
fwlb/3OdsR9xCyVK9jzDkcarMEXpJtDU6ELgqPKpRhravBlEBWjbRq7IAMZ1NtiVqu4QGWklMHoe
mniPCaL1mQNLlfQN/77Da2z1jzu8qhGNqceWcWCtSyFRzx7VH1kRcLZ3hnKjFo9LeJsUYM01zfHj
vy+trb/6H9/7r4f334ejJ7WlV0J4bhEyBw+CeGfOj2btGer9wJtOuVCBkFTJ4DXi8Jrr010zzeSj
4o9K6w2SIM5eoKk2ZAQjJPiWEHD8FRDG9ztgx6XCazkND3rZeaZQ3hsaiB6B6QtMmOQkUP6UxVtr
omnDtdZooa3rEt+CGuOcyMzYetDXZIT2zYItkG6nygdfFoG8asnu++eRblqVv6tW1h3tX09kLQn+
80QEQailDgHiOZxoJPHb6v1WvhXlVyWaNxJib4MGjpyfAMpbOBHvMDOmZEsyQx/3Rc7zLFc2pgWl
stDoNIuTlt/VxU5Pv5lTX3Otf60aBk+I5NAvSIpxVVbpC2csZQIGwTonRqvZg/iJ1bbHNEFKZ0eo
/CG4mAUmG/kzdluOqO+akanJt1OwPzcqnAp08F6LESBj86szIrTqKpyrpjpn3b6dHzuIkmP9ya5l
jLWTFfBpHnusnKuMrAlgA7zkx0zjTDxVRNagr8ZH8t+r+i+n1i8DBd3QRFykGc/9/h3K2LYmCXX4
GVBXU6jWwzcS0eg63gKAeIuWZSaGC+u4bykifyye3y98vXiGvuryKq3OZg/Tei+kX9hljNU3W9of
c32ZITCcWQBgdNfMpq8+n2r0mTpbSXHWpsMELwzTHOGgBneJ+hYHW6Pwk2m7sFXhD5p4g/qMHnIY
/eU75PyXDdHv74qhsEujvFMNGbuVq42rDZVA19I5P3dMmyQDP+m42ul0c+X0NkxAuNLrIspkAkK3
BwrJpXQzDJ9RYx4ibJjWtytJbzP5IQ92EkPgNBO9Pn3rin0pMSQRHpLWN4XPGQu0NhidjGJUXv/e
8llPxWE2UnfOku03a2d9bX7/TCu7Et8YDEg4oq6tUJIFCcwwKsJJRxYyYNUmNXY3+mN3aroO+hSo
cOd823deG4PxNq/5GivXWIZEoVyr6U1pWjoxKoVTn0OcR6w4kiJCuF0MNX1RCycTIxpAV6YfnsTH
NGPUcbeQLKmwysvmoTXHB8N0x8D99+OQ1zrr+nFgUioZpHJgbfRHAciQtDWCmO3QhFFH029Ojad1
e62jE+8Nr8GAuQW11i96D2xsYI0CIc/hBEUHZY3vUPVtq3xe7ewyRbSzwh+wshHr07C67KTf1EzX
Vk+EIhLji1OHYXG/oJxXRVOwTKbQZ1N3mjsS2rsXTASzdptmT2ygsN5MhCYkEjZvayQARFmnRZ5l
lJlXkZazaEw6YXDPOlDTtBvn4zJfYrD3YkFgjLN7sVUhzWszSdmcS7JZffew/9hJ17u3MGGTeOS8
VlfbR2wNhTlCoDotubBVscmUTDiC5SHU3QC+pZp8pelTyspIBAwg5xt1njfGDAwP+yv8mZU1U1EF
svSuEsiXkXJnibGDMsDZlzWSAp5DfpeNTNG+i6f/49DUaQ/ENXSbUCiCsK8ee1KKuTjGQndKjJ85
gtO8elm+Ezv8uav/uogO41bie5avfXjaNF5CQiq6E44FBCRUsisWBgKZW9kqYD+/991k49LYi+k3
58k18W9dVRKyR4AeXgH411fVcZTFE6hm1p3y4qzOZFwVgT8M2WZqUeojsY5H+KmUJwlanoV6YcQs
pHkIytDOVdEuRomYdlzvFySTn1HFjMewC/DDhIKnM94E875V3SR7qVWmcaOd0qtr822/3Fd06JEy
bgrwWANixgztten03TBDftfELWlBgxlBycsgV/Z+P2yb4LHDQ3pOPBXgRYjsaLxdEPkZA++kIB8m
azwa00mI1EuZN5smf6/1t2+2jD920PVpkd60WnmuA5+rxSBU3ZgIY82Ekz2iY6SqCjSO4BLN1G+J
sc2VHyLsThlEFWGMOcHv+RQNCsDopQxOpng/1R+1sFdY3P++M7i2v+9mdIdg+nC8MNxiw1V/0av+
U9y1UtNbda7Gt/jYF9XDQcVPv/JnYptqR1w2mQZhE8G4o4ubWOdFclC6amFvEya6mI/mdDOod3kI
/Bidknwl9anpLlC96qFt7ehnumxmjLwX9FBbS8JJfWWwYo3bz47UweCFYuxUWOOySMytpZIRsWkW
z1yYbbzW5aVMdun8lgRM9/zaONSFLxIN2J7m9D4WT3H9MzUObenrxqGszml5rr+WYG9Aiawf5ux+
WGCz3Ik4fBugqIdSf1GaE5JLPThb0/2Mc5F1ngxfCU6qwUhpI69ajnO43ITlZxBcInZJnb91UFi/
wmYCiRP2OXyYwW9UODakSboU9hWZ1nAekXthZPpiZfh32HoOjwfzTLtrTiGpEcuOP9hqhy7c9CaG
Nbu+JsCDBYuYyDEdabegA4s96DA46vL3eZJKDIOqPUE25qhjRyNBR6P5POTkCRZbQE+Yd4S9Lrwg
wma8C/b8D4Oj2e1eoc/MoGqYjstr5isPtFf2pHoNM47xcPJ9ofNlhnL1ySz8QAILPkbBYyDvC+sD
oLo8I0DI9lb8SJ8zzrvgUyDfsds2OuIOL5B2XFBN7zvyJBqPHbSobwLELKyM1q2blUZlSHjtoUJ0
YYKKyaYm2AbKdQItywfn6GSyOGDr2sLzum5EnI/tOt+WEaFAXqysGZQ5iSy6WynHZj607yri09Vk
36+LLfT0NMOo+s4QuDFAR7VyrOBETMXwIpkQ5Vt8DoR9LG6l6aBWlw7e+4DoDC9cR2h2RbshK01u
vIlQMrDIL4zGA81LZGztbOmnfLbEw5D4Gcw2Yy+q21A85vqNnD5o8aWscGHaL+VjLm8V088e8MCJ
ENGLu7Y+G+Yulved4E8K9CVecpjjGC5VOyE5lMXOekWiLBFAYm3x2CsqT5Bw7XTFN6h80AoNVoM7
k8Ymn2JpqzUnMdsG06kgWKjYROJFZBQ5pCURZwdM+NPFFQN+K+HCW9LSiYlcAbrMYaJKUhfEunMJ
l6B30biBjGshcGKKS+1ObJ5hR+sqmicnIcVA3hjCnVjuxelH252LcBtHXovaAVEMo93SV1mXrT88
FD/n6kDc66DgV3WRVNrOLZIv6PiShMOVpyg7agLsobYQLcjdQHOhPWPti+AiDPfpsG0xv1J97HxV
YQv7bgjWVTzEN2LyIwfQwAmxOhrFix5te+527jASe47xlrFureyBVJI2RwkLSf8O9p5Q76foY5Ev
EPxkFJh4aYlnC/HA+9IeBvWmhqCIbELoDuoIkwYfnE23eNyeNHpByVzwoejP3XBRSMiN91VL+jEp
HpA8iVVzVVTnw368Q1LeCbRD0B0Zkh6wMc7n/Vx51vgFczEyANhdT0CIhRYhdXXNTUZffhzXxGRb
IxJwpTd2z3yn+NCwY9W9u1j4avjtj3w8mPFbJN2q9bawLuB4pINr04bsqnrVJBwiGZCLLWofNNtW
vJTWSh1U5aOeORAIYQSK5atRPYnFzSwfe/Zeya3iXdBsFu0gIYiViNbbN8V5zl8X6cHKf6ZkJpi+
pHr8EBV+dDceQ9Xh94oNyaQuRnIYec24mrJlxBvLcpPYSx/Za0QgQIZ46WEhUWXcZDVCBZQYPg5/
YruRe8Kl16kjE29EKq/1fJ/Je4rZDu0adSiGE6Gr4sBlhKOzlrxibCLOxwai+tFQAnS8lnpJosjD
pL8W4ruJHUcg4NpzzyJqdZzMEO17PEi8cHvLCXSnD3dlekbxz9h9Fr35J/CznnlxC0qzpwwwUCVT
ppKuZbwYpFzWDhkeKliTjkZibxa7Rj0L3U2ePuT6qVcI7jlNloOkbhy9oTmb4QHMsYhPQfIYmlhp
x7tUYDPB3DRuTgGWFgoqCzv8gahPjLGfvh3JQusOUv5RWrej8FoXp35G+dE9yxJHd32MUN4IbqSc
aqalwa4WiQ/y8JwZuw0/4FfA29mqTqgTHg9TFbbrZpjxtvWU0TW3BW7XJe0DVMiNMjpW5SHSRY3L
s+8zz/wxZEjy17fb1JAub0MVr4vtGLzKxYuZ32Z7dX7qxWNv3AiYSdUXk+QafpIUajXhPtY+DaTD
MrRuzYRTlr7Nfc1X81TKx669g4g+8ZL27oBhcHtjGu+mdQpFcJRwIxhIpxy+ZLT5sehG+L1yYC14
DrEV2obkVclhifbKeGIDtJR7qXofgwdIqpZ23w03uXHK6rvY8LtbAyVw7sraprX8MbhhLS0F+U6E
7mzl3JslN+ZkYaVQpEOUCvaW6kXBuYlPefreZIwS9gqvVMeAlDQ8JyK58ieqqIyiJd8L8n4AASjh
phzz8E0NPCm61epzDz/sxcj3Ug2qzDjCOOTWh9J6SrqFgWosW4zpiFnhvuAABs8E7CjvPWk28j44
QN4UBy/KDgOCINXtcd4Cpyu+G2Vc5wusJRm4GvggpZmOv+bVGEvL1HouFSu+NaSj2noG5A4vFVYB
AYBI+GE1G+FHjrVju5Uvlm1NXiS5rfVMVritWvemMy2X9RwG11S9GbREOIXqM0xBODmEWsW+omzR
PG6EcpdiHdk8pxxRCGtMR6ldo0Mx7Xd7PKBRK7B5jolbhcDfbmRsBoXG2pParUUSUrUX6TgiLw7J
DnQ7hDj9BfKrUfv6pX9r5I1ErLVbqyB9T90zYCFNl6zaA/Gh8J6nt37YTPxtbBMLBxVe3+7JdtZs
UTih28VAGLRs8BkUxdJmetQus/q5lEchRWrrlhcMc2cnuyPAWanIqfSl0ss/+JBvs87d3Ij85TNS
dQRsAVRS0wNODmj9nL73Tdyp0UebW+0y+MrGeJyYyJbOcJuYh05zVTAnhEzsaazq6bEp3BTO7lMg
YNr7TWvOXOrP4tuEdQxPUeG/+Rf//D/Fd9kFptjURnxroaFFy4vHIy4bkZOwI9OUf9Y4HPKWopvQ
HYbw/bv20aTO8hyvbv5sl/S/GzA7tmm5o/U7Qj3HEZOzFvxlKLa0zAIGCJrfFnc0WPXegNKQHrpq
I1kurt5xSnkGpX5Tf9I+SbjFohGDecfeZzevVuCs5ztUcTJ4yTIk5YBnbkHvJ1HOCfDpr5lqMcOw
Y3044UJb7g0ysgdeWKfFiGUhTWwTrYOEHQl7AHVrSYerFEOT1sO3H0fL/JbBAt0BbXoj26iac4OA
YLvBVAvx3ZonvzmEd9Nz+FY/DWzkkM7cSHYRm2WRS/5uM7KnrSrSEKYS6RAEEaDr55xB4MHCexYF
m4ZSvofIorV2daF2IxcTHSdHg20iCsE3Cl9JsgM25KsdrXt+RCDIl7AyWk/jl/4WH/CV+kHfGr3S
AdSf6oOynb/Ur/gufi8KmycGa40fzMQtQVJSHg+HiEddU+5bZzSxW0I8sjFV1A6u+Cl8jNzTmzDb
eg/e7c6vtMG1QMCFDeqMYpP9RwY05z/7DXamMUU0gz+SkWsnAWCbPCPj3EDguhHXBor3EOank6Tr
CSmbbpWTleCSB5gJrkhpQmR64KJcNRjUlQ55vrP5WQ+28KUtNlN64R264gFctkUND28YqR4GB5ZT
PEEuLn/SpQqPwxsqu/mBOwxZi1hnfbIjt5mjQEv/SSZeLLshGzj2PaIDyx2RM5Kf5D2/x5yrQtZU
rbJECfAicNvEAxTEDxz6IhcFuSRRiRGoGDhwfoY7rUJib1cc+gvNDaM9B7cMzhbgFBrn0oRb7Isc
d50L7Wz+CH5M5AIPmBBxYGC9ais/OSk1XDiwZyYo+OfcOg0hEYGLYwm5ydUZp6/atElLKbDTZzsP
GENw3iAfdvHDH5b12csxQyEXT5b1knHzxI1G8BuOTDQQgwYwH2HzY7sBxJk406dG4DCS3dQGBEGd
EBRbCKW8z+0HMzWNiG8kzqlHGrXxKhy6R/XDOur78QOv7xq6Gu0ffRvEoWytVkIgdBeBvwYp0S4+
KAgxnhbs8V594c8gLoRnU6gWSnLoxG52Mltn6iIPNWst3naJG8XnPL1FSpzOaChtfT6GKcCVW5IX
aXkd4fNYLmGZhMpYWzWS7byD/f4VP8ArwiCdDpaPUvK4CsxX7IWimZzXn0vnlvmmr2ig1mJEM74Z
QvwaQf5nogqZHCKYKWF4QdqU9cekVyzHQlqKJL8hZ/CzWgSvXe1QXnTOaGOSvYWUB4zx0U/gg8mK
znpEcn1hBzAyVJp+UtNH/VjOnjLfKJa6XRlCM25ZHRpgof9aGRu1OQAavrScZgKyUSINtnpfbqsa
cEqDrF4eW/OZeGNFiE64bTvtdGjFmlh2FA7Y94qtsFOa96D/ypoQx4PRVtiD/ud//T//3//+Mf2/
4SeTimwOy+J/FX1+KeOia//P/1xjnv//UwDDWEm2+h/W8VGR1SUZKzm+t7ybiO6MGGkM8XK49dtI
FnZBS17esDdp6EcaM60VvX/fwvVxtH4PmOoj22cixE1cgRfSFHfFrHMHRkqjdJS6jSVteLR99yKj
QFG2/77cNaPh1yde9aSWouElIqtX11vUsU3GTsrwMUU2gIWYWWcnhZMla+djVDxW6UPQ7/Q5gRw2
nSKWwyhG3jx94+V2jTSs9yFJ5EpokoF5HDkHvx/D+ixiwwGH6KaYBFdok83EmV8k2REDYh3hDS7H
jXTn6f2HiFick9yWjcd1Vk6VCVe21zkevr+rq6Hhr7tSsbGjAMTD0bqO/+4JdsrNLMhu4mVnyZIz
YmgiLntanwiu8iBR0sJV/Ha0+7d1CLOLbwOXbVPDnvz3p1Et8iQ2tAs3fXCpFcEXJXY4rJcttmbS
SxMSyPWAiLaIU6G9z6XHb1bF3z43XHPsI9BNqOghf79+hMcUI9wwu5GMx6F+gA7RaJhAkzZtEIIV
vtQC0Q7fQccrPni1BWFogykjzuKU3tf4aLzkliGmcX4TKjSkviSe6+5DdNhspqeV7LaKl+b3IrrP
viMc/OWl++3KV4+7JPbOws0/v+kwkSo/YZiEWJjLaClvyC/kw/778f7tcoicJPLrmfkq6tXleo3Q
mKphVZX4cNQPXK4RDgjVyKim3m76m39fjgf455MFmlhz9IDLkMNcIbOpqaWSlcPxJznXUX0L/Yf0
UvZev2csc8kGe3lpS4Z6LtXbak0Ocd6fb9PWnvjjCawGt1J35idN/GuXchq6xbNUbqY9PSG1Sm09
QUIVPgDVBazJRMk32u1UP8ACxwNjfMlaN57eSQvXnzANWUTYPDdwGGEHbEWGbgdJfpowCcDnp3yf
W68KYDfYxoG9P5t/jt1bV+4wJYS/Kqi+iWSGcvddTmzMg0aXoqGcMekJbibyi89i9F7De1W+ovAU
UIeFwy1exXW4taa7oj1H6W1UXPTdkp2GjzD/oPJOh1NC8fhc9d50m5M6nTkYFav33SFMfaBVrcTu
mOrQx+hJsDZ4JowXqh8kHn7fOdLIvMqFhZMj+yhuMuu5HDZa7XcUoORUjlCCY1xm7XrY6q8I7KH9
bSH5heqd/JB1d+tIESKz7mpoV8/xbpTPjJjVF+EdryTBxsxtvikZD4j+kG6xWuMP8+tHt72Urmgv
TA4bv9ijRUqVtVho1SORMB35X4GTkN3L8YVCbLlL8xcovgBsL9Fu1TG+NM3aBWTwfOfTKl0qd9JN
Cgq5XCRPfk8P/cZyhYd+RhpyM4pON97ruN7bOknGzPrKm2iXrvLSet4mupObe8G9l/X9fEt3AKoQ
0RlVLvRGzIneWvSx5XFRgNBR2r+ViUf8OmNxmBd+ebMSUx5XLJaEZ8fNMJJ4VTOGTltshYVVRjYp
wBO2ZucHcT4+jcm+6XcZk8QAYxZ/9svnLvWDwKl+kD+jeAxcA3ETCsdOsPN3VBQD/FXHerUEegyc
6yi7jI0WHTD46FRbemQufhyss/YFaE/Vauzy7pJXeys6BkzkzrH+TbdpXuHW63mCQAMQDBhKxt3x
qtms9dZsdHFOblcLOdyyDZdxHqp47HjQZh9k33qhHmxeZuOeGN+FHsPcWV572tFMtaPbPLcJWal7
EVZlPNxONekF2j4g89etEz8fyQdD5YHNygmr3VIGtrCJzX4hY5rsVJGGBQW11+3Xhr/ZsHChKrPY
G9MpNvpzF+77ch+dTJ5LtAU+oVRewYr1rMFKRb2rgP4Z7G/TDzM5MYvFDN2GJYpXyzl0McvBs3dI
NmV71hOnJhm5/WYf+8u2qfAEFYMt0ySkZqXu/adTr+amiyTYgLcWwqyfkYcf3ujKqFEYcXynDP1b
PfLbxa7gwjHCXF0SjfA2nClJzpLipLKfy/tmN2MKzzTsA6fEtvCsN0Jo5JfeuOtpGT/5Xv+9eV8b
WK1LBusKDY0G60bW/lAx4rDVGPGY3AqHCG7uA0RcRsMiQwR3JtuIZiqwGcRhVfMsVEjo/n15cxVJ
Xh3Kv13+qj4cUFnoYdQlt0wOtBvYwc1D9BNQi9mImhHijYujO3Q+TkUMXIFTWgyYJl940M85zWXF
/7XOIsav6oLcK30LYZpLG53VHm5pibXxU4uZTgBMwDR2MC6ITM84d7EXM2vVfJRJBQX3SE/Ebmrn
L8td8mVpNgPL5i7/GeCzuQM6Nh2oPCf4KTSbSQok4oWLy8UZP0X0mW/w46qFqcY6Mh3eirdicsA9
URwC0QMc/vuRXYuK//jGrk7btpSkktiE9RvTb1XToV1hTgH89cJ8r9A2gu0WXnwbvKaP8kW6bUlq
tsXLeFHe9Bv9fvJBlcRjs28fpK/xCPL1wtbFZ5NGzPK+W13rMv7X13tVirSY0ut93ie3oKHVxfIg
9X7m+xC50z0dT/eUbNWtecgISbfTD+3h309K+mPMyuJGMqxizMorjSv3VZ05z5OA4FGGShpuJo18
a8wuFlrtZcc4CgK+NuyJog99CZqppd8NA3piBle9UzenmipGpg+YTd/Ebn/zlub7Hs5PeZAXGAen
oXFjqPEs0vhReali4xCqryAeo+VM4SMelE5Lwh+nG3PrL/O15SioC2e46O+ScIN2CGwpGDZGew85
QK48HeQiPWXMyEbNia2n1voajY1eegCsOFJ1e9y+zJYDBcxi3LfRk8FL4TaLn/n9h17u521gvGnV
nTKcAuHAecwcpSl+9NqTku2bnPnSRqiegvvIvBeegm3W2dBn9ikcueWIc6mNK1aEf9gnH/9ivrLj
N+m258lke2I7eXMupba5lDu0jKlrWdvMZHjEEXtKnkc3KlzF6YB9OfVFNH3h8oQ4jdFU68TzZ2+8
mRVV/XYAwgDDlCufdJZh+dbf5C9dhUpjjbExvBVkZ9eCbNWIIpql8DZtcLLZCKGfCY+F9UjnaRb3
UA/k6gcDOKaqjBKUu04IcWVr3ER8A2Jh1GjE7r8X4N/X33/u6Gp3mwNj6WMhD8HAfgBASz8EwKzF
6b845RJHGjbRJmDUCt/4ZfGyn4HmjtNDax0BIZlihslBzjJb7akM3XryzV2Wb4xpM5VnDMGcYs8A
TGbsHY/rAA0bGSKsCkp+7JqSjaC4ZvxNN//rfbl6nfE4llVtrS8ItLqqL3KpaGWpDsPbBUpEAqfG
W6qThSZIX16j+dJrtqv78V1HiiiTW2VnhIwuH3UwP+2kYLqLyhrTwMlrAP+piZLlhOoye58pDbfD
V5dvls3kM84TD+jYQ+1NmYZvds9rQea6e66drwpXh4k8BqO/n/Jpms2dnkr0vQLJGeDCDlt54Ieh
3Xlp4AS30rG5wWaMQvyMMiWMd+sX1w6OFvgxQqDJMbRTO2z6V6h2plM1P/IBekjA+MBwIgYcoI3D
HUNrT6+98Cl7DL85MrV10Vx9CZbEZqZT6UGJvXbqVMJ+wTR0jm4V4a3D+nbJPH0hFQXC1LElNuZn
yqzZcpk1F+2hyU808pbmg9KA7c6zT89F2rQ+bkjXXAQneGUXEiJPsdbzHrHXNDugYRTSGUiJaOe1
m9QeeKaubVJrXza+NlI5b5H9CCE+Mptp3oMCNok/Dk8RGE36jWLiL+cd2zfNLDYLK1H0mmYX5UYe
jPlkEXnjY5+RyO4IgWU0EPDaMbsqpabppndFx3DTfkE71Se7CBBwq5ynzJ2rB+txQiOOdEolB/kl
fwDRNA+66Lb9gUmxEn5iBSMrWznBG1D85gT8A//BF3RlCMJzBf0x5GuzhLycqopYU+NSB8jXP9iL
Inx1GC/PWxHb0l2nbnG1VsYfCeMfMGXE87Z6AyO2tGf9h7AAa/isLt6W5qRwn6o/vXb9Ny82FOo/
FhU2wio7J05/Mll1VzuVugiNLjWhcSkEjAe83HiQ5xMgDdv8LO+pgJ8BgZlZylv6q6h5Kcszc9kQ
PLW+HajSzW3JOedIAckAlxzzuIGun/4hKXbBsI01u8dtEx5MixZN20rP4UanPfxJqhnO40dj3oTa
5ySelIFLmT4salXGhoCsowJPL7aHH3py1iJPpLIR9tpGfZAwVDvjqECpCr8B3HNm1ZMCNh0DCfW4
0z1F2zjwk9lpbmvtXem8HpMlDFgat7E25W6utwy8EEezewJPMIQRla2iQUHANR07i31JnswnXmj4
c8jP8OdXn3XtVFtuEG8zFV7NW8W+dlkk3r476cbwdR2XS1cR12k8uACOj4doI3wzyLz2QmP/4mti
WGjI7AFITK8OuZBkBz1F63gBEaZfmPS7TP9qFSBdwg5gAwGO3OFFHO7v6lNj2pG5NwogI5yqzkvx
FQWbYMsm1aS7YnxML8v0XlF/aTgSme27cayGTUBq214PDsZ36bfy2kD9vnFpGrlpGE8wd1bIUft9
61XEoTQ6Y4bXY6O5fpniY36u5f1yDKjjBxiTD+NrFHkJlUV55DNQo+DUQECe9WoMG05LZSfJZ/mO
AbGx+/dJ/bfH+tu9XTV/TV0GZs6I+IJZDNz9disBYlOUjifGLcJ8lA7CxiLKJ3KiDA/amzZ+DG7I
2RvdbK+JnxpOX3AYXLD6EuToaPolDTCpol7pMm+qHcV03r/+fc9/ma2vz9NcRSg45OAs9/vzrETC
CYekly/UOwKUkTMi8ukHRSbkffWIR2luS68aLLRvY27+PIJ+v/JVXW3iHzBGyyhfgGzis7mHyYhd
bwtP5bn9zORNZUIWge1apbdQTzp420V26oWtLNx9YtQD4SK9AWCx4+i1wSTgJ1byeDW+wKx6xwFU
2ndvWG5smPtdxAPeMMRUeJNygGhDRtOtcU83dqvsgnc2nhkuAoQ37VQse/2ZKQGDBegE/37SVDZ/
W7oy8azkxK5s76vtcVaWuBeGTr7U79XlLd/U+5jJ1LAzleeEK5bjRh8I9zgX/VccX6LhS2Z8wq4H
31nsdwDZBbjuVsMITPSlCPo0ZFo7uRUBFX3Rt3rg6u5odFv5CxhTSXsn/cp+mk/ag2g6+gZVC3is
kR3EZwhXjArtUb1Vfel+ZEhn2dnJOso+uH9zWVCJOtknHfGaYA5d5zCFbrBsYlhvgjfBjy89zTXf
oGgo80Fsye1hA62Eg8AO2gKbhX3uZOPTFL7SWcGKEp1y8gIqvGTqwdxBSQBw5x96hIcBbpDGcpJm
p1YxVfSMV/FW9sfZHn6IkBgh6R9Dt3yG49w2zwMjz8QN/OZG2kIexLzFhlSmvC66Iz6giCHe6wbV
doiZnLjJmDdKw2lep0TaAz7siTc+tfvoMe51u9TedFxyEhuGeLwRueCRGRGhUcHKflC3ayT6fYKx
TPneEY+Qf7bzHv3IjAGerbgwVKr4h8FgFtoJBc9IHI2xN4Zt3d4H5KzZ+Xjk/IMk0OPX685n0JHR
uIffGTimvM2fq9VkuT/qHxGELfEgs1HCHhy8/iD9pEV02T/greprH5ZDKHn590oEo/vbSuR1X6Eb
nariqvufZHFo5VCRLxopkNhN37xED9mP9NRWwFWYsREtvQvLj3S1utG9ui1AHN7JSqPhciFBprch
PacdbGMw6dtcAfx1zNKWPfTW4m0a3qV8XtRUcPSr55bwAdyyFzyoj42Gz2AFLeQWSol60Y/H4Ut/
qV1TJyLDrjzWkvhIEHGFZcUle84daxO2b4HbHEgdm247G8fseNNickKZZdiq2+HHvmfqnX/q6YZX
RSHgYt11sd/AekmUGEu4yg2s6Zoi1ZkZL2I/tny0uZ0Km4qlx3R1O3Kfx2U51NVhOTKUfQwfS+wJ
qvV3wzTSH/TlhSm8xkKYtozMiTWmL7kZltSOcQDpHSV8XVQMEv3qI/SRvrcvWEhAEOjsXnKM+Cn9
v4SdV3Oj6LaGfxFV5HCLAOVkReuGsmSLIBCIIMKvPw+9L85Mz9R07aldXR1sC76w1rvewN8R4eX4
5YrZw6NfdN0VtxppA65ps+IWGYKeuaBv3xj09HbtiPRjEFBE3U4lD4MDTMOR3Lb5tIXm9otZ2cXz
KJThW05CYS4H0/c1HStjQ7fF5COF0gaoasxSrIUlNzMW6lRmwF9A1OEVQp2aYH8NEexg4MP7DT1H
u2bqaoC6JsJEXJF2QOIKtkkuchRrVPY2NN/xYIU+KldN4wjPQx2tIUyFXAu1C5t8F80C9sqiOvmO
AkUYQQb4d256zXMh7hDRLNoDblQtSNsmv0AoBUgoDK8z3PY1Dl7eM8e5ZCBm8tQewueWJBkIgoBJ
/BN1oq9hpQJjtvG+hZaLyaqTTsNJ/l53WFqWWEasyGCC2Ym38oLUhcYwHERvSrl7ADpkjiS6tbbB
jrPACtt0c/glnnRpLVe7Z1Nj2X0PzbEGnfe1oqYOjgSStVi7Kk57fp6leq8Mi6X+4Rt/sNlTHEqb
UU6InTB6zgXlEHsC3KG9EE+k2Sf19z71cuuYRp/hNoJrTgiuq3zEDoRUfSquc2kWE5CFLO01ZkBU
zetgRnQvTqkSFNRZqzJbO1I7Yi/YhjapCJH70rxSd6QIdGXyjjaBchHgEaXz3PrW0/njOdZUVwyX
dJ9MvXTsw02nCl2CodLOgV+kILDAk0p1Sf3Y4S/Xrdp2bblPddK9p6GPeJAQm0eD8xZpvHK3ytV6
1AS3GtLt4kSUaJjhnPSpQv3zbd1WbUL/1PL8pAmBfUQ8y5PzzsJFvjwH8YeMTxk0CS/GjjzD9YEj
XpYYirHGGJgl8RHEFfgeJlK0it5QDw143fClcMNJieM0bdIYCp0cgMOQD5x9ESEv54R4fjTzpJlk
wtz/MAfTY6J6HpREh5LT/c1aC+FxVZhOl1CLeFS3Kls09iwZzahf8vC7qtZ45MGSesAe25rZLMtm
D+FsmdhxKuviPdW+qdlF9HUyB8kbXzRkBJ14qLJtAYYW00Com5c6fr4usMcbu42OHSibERpo30aE
FrUFVb/B3lVhplG0+AJSkblae/f48Do1k4aVJqFPnwjfbTuGMVNiPGd8B0QAVdGmxYs+iefhjxJM
Wn5Uvupn1H0I5Z+wpKGa+616xqAHFBMiDd4qvxrNv4wnUrGSooSAmg00jXv3lTgXXClM60d+TwhR
41QoPotFzEWcToRFXc59qmRAGt4lU5THPMGY1GWzCtpQ0Rb16nVg9FpNiDZQFQevEpzAoo0yElNP
FxxFc+BpHWr2SbsfwuWVTV1u/vsuUwfw9z8+0e8k2LCSzHeTB/KmRT6ZSwtJ+rE0pg3qRwTjEZmP
UM7abvVEFaECJSoEODYOBqQxgg8ncj0iwIEuQFiZrRIR26rnkk+jWaey2bWPHQ5lXtXGs7pkBYPF
jGPpi14oXaRkNo38bpE+p4q+gP/DFv3vj/a7s8TQpel0OgyTsI0n1P63AlnsqRWL3pc2GCQrSF7c
5pYtusQTF/qJKuy/v9u/P0gMRgfLEhO13tDc/2Vp5Eorq37Ng3wrqKyoXcSYJm8m3ytiC+4EiOWP
Rfj4EtaFw4zHEiaQ6aBbw2cj86DEAuHT96jnAHxz3FA9EIh0SmxoggmV1ymLBE2PNFbDsd7P00+a
7b2CL3nN5O4UE1LwJ2PN/4EN/1gYkMTQHhIfgSz5758nlLs0r1VL2pQsQpzRfbcVOSF3lgUh9Vh1
c3xIdCzbhI3Qwr1T4bMiQPEQNuWEnGMaZOFnbc10pOLFDLV4IsxQAD2nzz3SsMhfId8Q49kj2b3U
M3o7AlRxqMWgK5m+dA9tVr/RpmF/5vex7zRLLz0qu5ZDiylU6faEjkz8Y4cT0U7/eW4U9Tv8vGje
4+3E1ahzmcS8sTNsF+/0q2svhbghQKtnkOXqJXNRlEn2G8439UN3ArPS4CQ2XvWG4TftelpLJv72
+uH2J5/c82oZnuinXnhIs5dbQEo4mg0Dm/65JMyGvARfvQnBOqTmuXY5780iX4JDWYIdChO72KUa
qRjwAij940lXLRvt1izapVytem0bdtvqYjHR8Mc4PNfTR41mKPpCPAJn0xwZUHwB0UkiGvvAGgyC
k1FveNAUAK+EbYDF8wIu/7Kk+cxsaYZUI8MD+eVoqLdnsbR+SV68evW0a3ha6obd7cm1cyV+HPvF
h4mxsuC5UfJxGRWBp0jjIp+/6nGrnx80sf0Tdd9eOMjtoqk26KnqYm0GizfUEafH4x0Z2gvDyYVo
Z+pU6sb16b831r+hYnhgiTqHLq4K4I9/X4ilYMpZH7EQq3SNaztjtteyLyZFOzc1r+ku7QLBRJot
IhjNQuEJPUqliSKC2SFm9LrqDxv9f6mFv+8MaYCuccAgxPF3g145FJNe7wxpI6zJJeMsrM2d/yRm
b5AnIQ/M2eAj2hTZRQAmP2ZoCx4fLL4OXvFzE0A/PRXcCPFapPErXNzo3oRnGvgm2O2ijHbvPVvn
cYz1iXZGU6UhPJCdsv16wXL5ih6nvnA6fc7QC8/84sZ+lJMC1tTcmLQ7Clo6U/VuxMik3FD/0Gc4
MD8p+CeiwpQF9a7jO3kF+7j2KhWtomPKCyGaFI8Z+SpJaovBIe8vafaZaTf0AeqmnyhIJjMsYCvG
Jeytr6S6mjZfIrDhURG0wInQb6Jy9qL31pbTEN9sSO8/CabAxuJpbRVtydIVPnrsccdoEptoxiy4
oXmHFV+PLM0Z6n3Edut2BsHai68iIjkYsM2RUNAHLzr6MP1ZAu0ktHn5lKgInsoW2gfy42xBHGOP
LMbqRq41e2wYAwxGV1OUSRbj8tSMQOSYLarUoXMpB19basJPGM/1bpLLRznG2OgCdqPd8sVzgXHG
vgBaR5F2KsXvHEijnAv1BDouGSvMvwXUmukZ43R51Ys/Jr3md0uQkjxXpm/vucgKTpl3MCEj6783
gvQv0B0bAULZIG428L34+0aQQ1nWcoYRm6wjuPWM5WH9YHSqjy7p1o8deS9CXIgWiu/m+Ub5+ZNr
kqz8s1YYNuDgtyFquDj+PnkSWgTyoYYprHzBIQyPGYN7CPlB6kq3Z8Gw034dUZF9SW8bOTpVZfzd
3BnuDVlACTZkQ8JUtVEPOPgEj+9epimoMR99OnU/RBIxOSi/Ktl5Ub9uirX+Q0ENWU3aS8jDnrbh
td8aQT+4eVCrj/BCSG7qjzKHck9tpI9ezCKc9m0PuglmfKM3+uTCwb6W7410AYyGcpjAScbIgxhh
B//VYj5kB1sCiXBuex3eMAtyJzuwekXKUbxMYyjMtvql3pEQyyiXaVhuxd64yqDLQwLj6J2P4IqL
eMGmQxoB6YujZiPQMZwQQpQ3pRuJ54BFZL829R7bADweMps2H5LAMeF/tVObBzoCEzneCJkhN3rv
u8QgQJDnDH8y2eaSoifBpY180QtjyjJZapWDzULbTGmzKclpW427MkPVwGj5o3fVK+QwYCJskKJR
BYt2gEPx1hu9cekF9eJF+K51kREx3/MjDRoh0qOUhIRRY9jhD+2MChT20x+0H+0rKe1EJ0HTTu6P
aeW2q77BTxPp9QjlDkGaLREghJz6tuQ+L/q1OOjKJFmGFjyy2IUmlvaOxgCSbofvj2qyQy1khxTv
oU3LACyqfffffmnXPcDpCCGSCEcEl+JP8Y98H/OfuA27h6Edo7vBM+h3lwv5VRuExdXiBhuoqiAU
YFSUbtcRtGNr36+TprupRWohM8XxM/EMyRlE6jzCRZvARrBr6khE+tQ1wHB09Rn9vLK2oKw+bPmK
6TekQrbmnsZb2euuAaPYxl4vQO1DRY0kZ5xPZR2Nvo0lTXZAIENmIj6YPYKLdiRd/cY29z63MNl1
HSIFm18nV44uBUM/zjhWLWaktRM9hrg3vFwfLVNRHF0xZrEH02y+gEIvegE053AtbQry8s7ydx7z
aaQ5euxQrzSVo+4xLWb1PjvwtBFLgoWBOjW11hHYApgK6xmPfI+B09LkqmBe9kEpkKGBZY/eUg5U
1qk4I+u2UV2Bz8zsiKTpgeHAd+ECGQHFgFOgA0k+ok/WS4+6xUbrx3I0YYsCVTIen1AW61uoCKiT
f14siNDe5WPtMzmzTIpbOVVvBaWWl02Tybtl/ua+STbhoRwIc/MZEqH/B+qo3bc2ooH0LacAw4iH
P6LOi+7SLZw2+2jTLVSa/z8wfLHl5sD9eyHw9+X0W4lsveIoDp4Ul7GCdfJITidiQk1kR/GIUhKn
MYmKYM5LgGXLaRhRPvN5caAEPsOeEevuatCtlEgG7x0h1fh00LgGj1FMU/lB/1CdWVLxXvO0U2Ji
QOmZdOq7+idfB/WlO3BYVYxnfq0GBZm627NLZfwybfUCk2cjLPxD8AUmA3WuOTFNzEdx6Ea8IpZ8
6pxZzxTaHYOLNZ65vjGiIVHvYDcECL4u2vX1YZ174o6taWVNOb4bcYICf14gNhY5lhUPSwe+Ouc+
+hX2xHMhdUBJZIHb7zOlWnZU7yhoDtoJbZX+ReqPfO8Hcls086fC0TiY3yjp5CnTnLhzk84taX2l
4WSlGOUMJOxY+BJ+RLp9xTbiGUuQZWUNCi0b+VO6Z1bbsb9wfwsci6ReyWm5nC37Cc7jcX5zIuOA
UuDWa9j15Y1Xvm0ZQ4TCO4U0NrBQiChKt8bKBySPwBAfS0r8fGd28A+JcdaP1a69JutiLX+hWffv
GGBso4v8mZyEA57PiwUEKmKNurW2xUFQotIhNM/ut4TbSRe0Xt0uO6Ht6924dbI9WwRZckEeAmKa
YXtwSD7x7HiPUEcRGFMhgCF1Gh3q6H3BhmSGmok6lqNeNj0kSqHsva4DBe/T3OomDAKEtzZYVsAt
AACBTkCZNNi7sgKrEVkyCnXxDVpnvkXMWX0M7jjvkXXEzwnSaOZxZvuZ7QbfPDrhEmUYytrlp/iN
AEsWvW5tbZmBUFup5E0AJb69KBuF1HSfPTpIweZXdBZwqBvXZN5hes/r6wwMrawaQLYxqrcek43G
6TUblXuDZpCNCZ2aKmFvzl8Tznf8114bLsT2bsyaBb/pmad0Hx6FpTEz55j8ZWvzXBz1c76S3yMV
fydSLG30uZ9KM4bHX9ELkorx3X2EP+Gh8DJsG+xBxF1PGQsw9AAuJmqWys+fw8GXncctWGdXHSdu
vDJ4MQDlqGBY8CiAklGmEXSHT5gLDJa/bC6v/E+2pv9CpIDaOuTgKKgCwJJ+K+JAITNd91MRmGAU
fMBDMnZE+amz7uiDoDI8Dm8yW9ROPsWvx8AOg681foH/TwcBI9GK2MW8bdZQt1dc685Uqvh4r6Kz
8lnOYx7Bf9ecEDz+5YxT8Hrjp4V0BDfh70WnlWhaZiYPcfNc8JzyqbKO9/BC9S/CYw7ivX2ui7P/
A00vPLSbmHOD3amOkvfYpwCoycAche28IW11QYrZinvK8rBPkm71XcZRKB3J1+4kYkq0FBaMk5IF
GnNrrbZuzYEAc55SJRkFd4S6fjv4v1Tob7kzrxybL81uMtjnr3u7eVyVHfcy75OjGD4zmwKWiibZ
7Y1K1b9IuxIiaOFKL2eoz+/IYanolF2/5gAEX2DCR9xBeeQHDQl44ubFN3xUvMmrcqDAcnJ35VBl
1ks6lubT30D5QSYQk/AOS/dQXd/kHzvCh76hZDRok+DsXKxTBaX6HlBAgfzyTVLqieEuYCgARxG7
D56VT8ixbX7xtbVFdxQZ5d5J8YgFT7ykTAbI6agW2QfFa3qPF9wG5tONotHDHJ4sH03Y1XcfgX7n
AXmcOYmH47eYqKANzJZuOQQQVPWfkYXDKbb8Q5gFXtEKpRgIy4LaI50hZxwh4nvCeXSeb4wfkCyP
OAZfr6H4hSTJAAMELa2glDFfdrkccH/iT7uMifqQOkv0l8BJBbh9TFDTHihLYM694QCjfEVnSu9I
+sAw27RBQjh+f7pPuaF0wJdZW7x1VB3Y6IxyKiSsHVxEzQrTFkAyBmMIA8oJtqTPfUTRcMe/Zqty
GME75p0AqYMlw6Kkdr8OVbxbTBgxtEMZDYA96G8fn0XPoe88v8rEo1LhhH6DqPh2OTVmL46eLSj8
/+oVjA7AD+CmPIIxMn4NLeY5WJTn+oaPdgSc62KQ5IlY/y2A+CibO5hCxeTV2AUTie8QDemhx1DH
5StSuSHuMCPEyl5l2Fnl0DyTY6FZc1T85JnRUBe5i2Yk94cnkrNQJxpcAeBvA+ulYdKUoNaPx4ic
DWUqIsnK3VSeA1IBOeP+8tTGoQBRyY0p9H2HX+OqH82UE4p1Za6QYrvlAefGMjxjIlN8M9jQyMf8
KqH3gU2lDkkdsFcMWN4TCWMDiaEVgjOwMLdLEbmP8buRgOjfdrdKX1+8cjhA+ck6cFfGqZOoHrIg
CzwBbUzq+DuebUQGOagevA32u+AStop2BoJPx3tMdj1XQedWzJYwQSGuJhi3uB91NtEryUqf8lYR
efPQ8D1husvUpT6DiL+xKoD8s39fe2aBGZ50PK6R+Dlc33vr0oKpUFPd3uJUudOTPD6fyOrHmkvJ
TGkcm/YbGU1ui2titHETBxK4xBQDAZcXr21os/gYBIsB9EF14VXJ1Kga6eQjpMsxP8RjYQDKU0tc
nm5xqbYmohpiJWm5KHvwQUldC4Yiab+wUqQlx3O0kVG3gxIu1euDwRyz2WYU/rTxHBMucf7cVj9w
1rUdY1+pGjMP5LjBaG+NeVBxiASH+lb4NNkzV5yv2QsmUN+iOoOkLKrXUl4K33gM8vf7T/5hyfPL
B9o4RkMhRVbnAAXjmEGHCD3ebxd0JyE24PDy11lN6qJdXjVhDNT6HPxQ3Qe1HMJnthA0pW2za76l
n2pLecC5fOUP4YGiAOa/7qpsslPLlXoVr+bpPbYACWEQL5MLlQkCbDq5hFBZcn6YvjTDV0XsDG+I
wBRE2xrOhd+U/8rXs0TfDp+MWFCuBmcojN4jnhiZi4XuZZtkEI8PzqnUc7ceNhuQn3lHCKZclCU7
KK5sxrvq3qTHt41jRL7Avj2y1iJ/UPcHm/fRBGO1TQBJOg64S/jgHcCByPYlf7TEcOAkzk1gt+mL
K4LFzILH3ApAiW4onoR7iiqgIIpV4Pm7TxlLK5NguWWXM5AX4+UUt4R3981FxIMPfwR5RNB9wj8Y
J/EiMpz03n9zIw4mxTfqN1yV4JnMMBXlMhzn42QWbjGOgnOhW2OhcbJySpFWIOlpHYM/xOae9ds6
8iIuRtLr1zvY5PqQMy3ucmAHXstgIxQjo6cFx61mzLME5cov8pwRHN+Xp9+uAPN80w7O0oEPjVge
pRgDJhyq0KZNBfhfYHBrHjgTQNi+C9nrFoBaAd1V/getKXXCv5QRiJ4J/9B0E/7Zb7Qzyaq6IpOM
fuMfBE7EM+hleRyCpj4eXybUGRYW9zcHw604C9+Pawe5OppHV5MgAII60eDHB22fdTa9BQ+725Jl
ldhnYR6t9Xk4J/T9xLhgijiN364+35/R0FQltPg2hQi/h4EatzC3TIpYD2s9aj7MGxipYvHCkcUU
ZmjR8m9ft7U3U2PsA0lAGX6P6496jAtbCgdyK5cShyc1A52WjK8aCM0ecQw7+Mjgz++IPWf5cHtJ
Cn4/zOFtijx+hgyQHjVjaTcfgE7WlRvfsDwOa4LdhgPdxk6kJu/6mkrzmhfFqq1sJtxKb7+59mG0
SOOasQafgysSe4jBg8q60JNn/qxfcQVZvEiEk9cYf5rchu2/klbiFKGlZ27MBQjO+845pXC7/upS
UsC7ZZN75Q9sEOuj5tjlhkV1gBjWFkkzcJk7dOfnnd9G6gidcRpNuTHDj+rLmpWb57Y4KJwH+DNw
GvlD6LDx9fBwmsgv+L30Iw2e0Lc8gf60htM9zyIX+ib+TrsCTra0ocaDS29LmGbgOLV7rVmM0xiF
5AA98Pi20oo7HloiHwoyq79HSHMxF6bznvrb57Qe69Ngau6ki7W1xqz+bJ1sLTDoAe7K4Q19+dz/
1DAmDbb9JEFLc5Jt/xPdRG43/rYou0E1Ki7aDwED83rnf5SnDp9Yphk/4RKeraH9gTcq/VsxraL7
hy44EAZ/Ibx/mRFqZpe1uolvULIIPgRbmtNRpXwybMzGwd59H1OvmVhTQh+g/f5pbvFrlPs7XKEi
TiRNBBhZ/n0e2rTqo25etB7hQujJMXSwjlEwrgsdCgJwXC58Og4DIJbKnMXNZQ23r4GOYBeU9Iwl
cSoDGPQdjAcpTkIO2e/eGErBHLIQUR+UjuAvRxxnMHLUkIb6KyrHNnTf6ehNhjuWQLod5eOytIUT
trLWBzSoAopQMMBPATxgEub4j93HdCEesmDhHlNSNxvxxlUdXl8WRzZVua2c0p/nHHxU2JZnTkR9
VxxpxgE/F89Zsq3kuTjh4uuo0H9wL8GEJKDtL+0H6c9UW5CQuHpwLXGYXrFEcFauCuyEuaBqGYSO
jHu7vkJEUPYq9buC1nbY0N1JO3DrYVTAF3wP6VgjOnmO6wSkr3WELS4jLyyR6Yb+1Ij92wH6/y/v
dwq7aQhmLz94ecruV7PqvVacbeEGNMfax4D96kexwHhx6n+Ey+iLeRx8rTkRs+8f6jFutBDi5ijD
nXJPSc/hA3ppXQ1+0tLR1NHzE2wkXHNQ7J8TaRtMu2TUrcn42NU3dcd40L+9NhQ1sjp6TcVbeUN9
gW5Zc3XeNZDTggQ5sJdoY5Kv5hTgV9y20PxamwjGj/9+FtqAq/1jISuDvghDC4zffxvsN68ma2WI
whtO4Y5KEoOIXxahtDUh1jnPOY3fAOmuy69SHtPCgZQEyowehWo2oEL9UU4YBXG+Am2QKvgZLLUV
hpcxRyaFuwmDmwRLgeLI7UxMlUaiI6DCJeq3O+Tp7PGd4rWz0b34UmcDuJ2d4qXzJwMBbFn++2NK
vzEKell7P1+VgGB719+C5zg4QmGqZ0qCpflQ+IXgSwNvlabKa2luSldn4y66Owuj2Kd4Sd5RIg42
p8aEzlG8lxhz4SMautaZDZl/YwiKsdTrIhDAQ3v7GFUnOr7kO8VGfTygysYovotTDHLmdMB0oecu
GsFlH/518dl/sPEm7UedL6s7Xj3PZJbue46RkAEfELIzoBUCrpBuInKY9qPE1T6RcE+qI38OFtYL
LkW5cn9/qYvoFsQ2pXW2fjjvH2zkMSMaht6NvKAcZF+dLS5dxz9lu4pGEhBvq67+e1mpA2vzH8sK
Ga6KgYKqy8ZvNQo5bFZfxpzOCirfzObB5Z2H/AJ3XOZHPHNxFK302XseetlwZ9LjZkvMtV728/o8
DdmT0bQfh6r3vDP6Bzhrt6XX5iNz98ByJXSZ1KQvt7la74EgjcNP3PzB007+p4KEsLe/fITfGPTP
zjBe+fvdb4obfPTg9LxJO3FmeYEbeurU9+jAKSzKT31tbGtQuD/hRdq/rNkhY1fTf7m8iPpvz7DK
DSErc0wGcqbR5+wxUUIXTCDHcSJyNUxggUI/0cu+MCz+ZQeRQ6Hk+OSW9ymUZkk/bW7UuNZyQxkT
XvlpoY5CvosABziSgjFukPCtaFBwy+QGX8ODsCMNUqtLDxhXXlDjc+g9IGiRgB3/gS5l/MsD1vGK
wbAFEZSKbQpr6C83OOsjNcIndWxv2eo2vftLY82SWJC0saqm3dE6y3d9xmgx3mi39sZBPH1ujLN4
VzzC3t8oU7/CT+pA8Yhzpoziwn6taPNXysQOncItHTLpKbroaUFc/LW+TgGKSaKdPvYhmAOdEZkA
d4ocqbNJhJbZMYHzvsDf7A9Qt/sl9x7l0h9GHda/nLh/+9i/cTCCJH6nSs6U/7F6fWFXS9nH4XlJ
NuYApfVn/57voV8Alcl3TG1L3S44iAu63OzIpIwDCfCrlW2uoPg90vs1iA61uMSP39sNxk9fxgSm
/BPc9TRc7uqURGFkftQaaFD6DwZVUN4D/LNGxReNeV3sBWYV4HTUxdvimu9SuuA5tpLvhiA5u/mE
P0hTxHwyU+jhodPbYKQwIVBukhmqYvs2oD6Yc8gGdqmUJrhHO1FOzJENZzIA18KK1YKwYb/AV7IR
oynSiPw/KCF/McX/fubgBc49JsqaRdbBrw39l/VEpObzlfuyuMFG+fkJP0idBqpdexx62MQIAO4z
47P4k0r3V6H5j2+rGQZ2UKYxzEL/voyL2LAELWnFDX1KW2yXyQYtNKhFNW827xl9Zec9qqnSo8A/
tPX0vw9aXPn/cdLyqamBBwUSQSni0C3+5VOTwie8a6MTNwkgEABiTKOhM9g5yc/FG3neHM/thQHm
6W+0lqg2FR9nR75QmpcVCgH9ID+wZnFVzFcvUr408Q5f6MTDI00aBeFUmvhP4uQQRnfKvHnNc2A4
qOuTdCIp1yAf1x96uHwb14xBZiB+Ffk2Kz74f02g3w435gWf8uBekQu3j6ECgE4XtIqjSB0zBAKy
2D/ADnDmy6sJGHVA/trteW6y2SveFc+FwZgoWg270MmBdKKJ0M5IRakRUGkn9EgSFA1jUlnXdKXV
o1hZAAGJOtnDkYeovX/P/XQcPUGVDq8vOB4Gf72YPLK5wkTImvjh7i04QTfBRgvmd8bQ7oWIt9zr
6U0X135/0fsR8tKunVrQzltHKvYRvr7B2RcBRYkzk5flhwjo1ZTHgn4DmvNKYEpWg0SAeAgFSEmK
iTcm38+ARDoJeI8PmagTRXrSTwdTnZBfo6dGkGfUFONo9BMzQrROQT0MTKZRBGdZPvrSPZCOhp56
4JxK3QzUitj3GH5DD10p6dSfdg/MHzDG9aD1+ChA0+XjR4rXljEjd7r7scoT5Uk/aa94Qw/+16dX
O2ma/YOSXX/cyPUIkjFcIgUqgfA4SPk6+rBAJEXcIyiNnrgvD6aDX08mgjxQhhVY6daxRRYC4+5K
cYOWfpQA9fL+OL6K1ySxvoB7WFVYJomzB7jwAOG8U7dRSleR4ToHuFhonlgvaJTwJo481eUMq2kx
ogXXWH3kNMQ2j4EBhW++VJj+snlrg6E886UCCJNG/3ktD6IrrCkqwACZB9SH7IDJqPz5WIjntnEI
caD0UYAKYDihxSvhosBiH2b1+p4OrN3xTaPnWN1m9zQc1QAY+DzlLtAfrMdK8CzBw1gWIQ1O48E6
n3Go9T/5y45OYFV+NG2RTioOL7yVZgOUULgWBXThqVASP4gujuqvh/hZPT8bbN9TXNBULP76aKED
9RkmXHUWNhf96IX3ENiKXhujqM4x32bky9pgjPrKOicKMA6Gw8iI1XCJIU5R6oQrrDVx6O6yfQoC
+X4ptqBWjBG/XiiLS2g4Il63dSAOQH3+mL3yaCzo/YoOsU945s3cQm002FryV8p+YzBihAflReZa
2poqgPgQAbL01Q8kU5nyI1RfIZi+huEBHkwz5TVuKDTV55e2ytKPPN9lsatvCGas/A1XgiBsWmFT
RLhWKgvTX3YG+pCNhnLW0dkQjfacao+TSW3zmDQ0qiQlxNLWIG/IA/KuPmDKYDZNMfPEoBN4tsNV
O6xeBIsBxWtznKEkzVOUGVkvhtiO+pFYC07DmkjDD/w9w/agqrothtjKIsdLBcJ5c2QHA28inhrx
rpW2OeBFI/AOgq8oHbqUJ6TZjC2qVR8oYfwlmXO2cVFA2HRk9Oq5LtclhUOsIpHjTR6L6VKficLp
dXxiBj24tQQtYQ5jNEtmsgoXKYYR3mP92MX9DGILWoHA+zamj2hdzwBBq/aUNycVXgLd/JGYpGmO
kmjfJ5AeTOgtmCjgIRWSjTouNj5ZumOyC+fyTNCvQA4ZVMVXu09nSTR+BB5eHjItyTtY+conxU3p
QuDd+9yBH+ouu/XeY4U4g41CB26Yy1rHVMnVx4zpIFXSz2kenqJ34ZbjFrnDtLZTEYXM3tDT3zPI
CQa6ChE1M5UIlIcwXtD7GGeuVjeat/NM/kaTG74PiQH3kO4OPzH1u0I+VtxE85C8D2SCxxxBoQMg
Zy7iaiOBiwTV2IwvWoyAl5wMFG8CwcrwgvK4tX2f2DwRLfw1kFuscTbW65jmn+w0vZCnZZrZD+0m
rxPl0qgb6aQ32xB9/5lmwlgxJnvlCzzXUqLTUDaW7yWjIAZc8HmMgSc0HloKfV5wajXJ5eGjf4WK
PMkY9AkSwQoz1BhK7laPpfHaJXi6ljtUT/6kuOsI7Jdy9tmEDfZvqwcIBn5a4QYLOOETc7DyeY7g
X3XJC/O/VVB81uLmZL2uYNfFlulNyOuMx4E5zomkUI8qc8TnPOyXbMA6dGAxc4nsM1K4Uj5hz6h6
FmjhqMBKlVy95wjbtskbG/eDmJFWO8Jxj7wcTXUQShnPQxKPhXAe/zCuDxpESjipCVeAC4JQKWqJ
pceBnD3SkozK/aKMo2hMvr330L4a5WAxPO/yWVC1TneVtSkDBx+zXoZE1l6jhcAnBnmmLapTwmzq
dIGRULCMla0b+FfBnAfVzppiO1BLLvSKcdk5QYMqcUNcRWDMNXNcx5PC+pAGrxZQMOUE4E9uRQtv
qwaS/hGkuR8wEOgQ3gTrul8YDZ9tUupLqoaiP7/juQpATzfyBEpaR5AREcfpzKn6KYIHZDBJcWnM
LUVOD0jVE9i8yeW5Bsf24b39238XXtLQff2j7PtL3TWU+X+tu+SkLJP4RbWJ3Eyz23zZ35KpcZOD
cyx8cVZp7pCiLUPwANeJaV3d//4J9H82ElR+pjREGYmqDAj6958gVq3spWT8BP5RPAyK3cpTj/6Y
xDqNOSbbOPrqfAKCIJhsKtXVmcezLh74CjzNaQxiv++EFdWbPs5vdxYMLt0xDvGjCIlzW42LhcxQ
hymAsWZQkGOj4OA4AwXshxtKIJgXERK3OcOSdKRyuVtI2vrClqlcRFxRBBR/z8Fqrj20ytboL0ip
dGBMkIB8pF7F5lj8iRDyP6uQ31/K4L8poyPHSUT+jWFRCELeJRHInv+YqNaqhhHj4tWtQ0bpJ6S/
thtjH+L8hvKx9kiEpjwjw4QJBmY11AEgP0AJ/nPm/1D6JPcONh3k6WnXpDQ2u6pXHFwv3sW07jiA
UD+kPyHgj+5mXyBjFEqyOc9WrfITqseUWihZD7DpkD0uimMZhiS95ntsnH2s7JI7t708q12uE2H5
6CHLYjBYsdf9GVyC97x+byNstDO0mvGcIPUkmkLPxkFMsk593XmG6IZXgqBUPAiRuzInxCbsiQDd
8EpAxiBacQkjP4w/+rusjBQGW3ZRk3M8hwNciTb8CoXwogI3p6DGY8nTBPdlfPtnE2lVO2du/GjP
eHkz8sDKwPpSlQ/THIc5FgfgyQszXqhDdVosO9jKWym/c5FWpZeUXo9PdHECEs7pFHgRglcLsxiz
SaRDrl7Pu7mE33V7J3W3WeAyxr9mlNaO5AW0q3oc0ffCxQvTbzBzhr7ynJhq2OK+PMEMGU7vBALK
I/yDW578T0q4if8MciNyAyVN+R2yUutGS159RBABqYQpT3JIIQDH1zE70FztsXgjWARmy1dkQMvF
2aDzRghPrgW4xPP/OHuv3cqRrOv2iQjQm1tpeyufSt0QqTT03vPp/xHqg68lamMTp29UVUpUMhiM
WHauOZcUEUzcq7Eq7jR6+M4mIbFv/1y/88qlOw/YlqMt67qmGJOaSaCrCROA7XDXJ+eBiZFsLcGu
WfzwvG000qsCr8WwJviDAmTZ+9gwapjPND8+eGUnl8xUQFuhSwphhzzlna0rLfPqMhvuOoAMWX5n
lfcmHBeBC4N5/BZTm1IeFPsGVRtH2yZIyMZvdrmAdM4q/vn9e2WHN4YJmMY/KvF2VIuZ9X3Ucq+t
b5IRR21bUVgqhruarl0L3ddd0Ng0CO8k74crZjSpT8ydHuV7U5bZddm0BMmhrP0H3/rJHSShNkR9
wqa0wwlCHHlcN1DCW0uU3iGOdPMnnVmibd0c6I7k4KCvn4sLRFY8HsJaBGShgvoP9OzT47V+MApr
TIc7nylXEihbPcuASIxVALyyReNeuW29g9HTAUdBxAUPz0TuUYFSjd7F0Oo3BeQGcKTJxwhtp/ZR
G5664IE52jpm7hbE9WODm1OQ4mLCxlt14UpNjhCV+hUfHfKoKJ/xbpeqOZ/faDoDOGiV2qWkPnd2
uRql49A/Rd5fsznaFjPGK/CHBSpJtEcYsu6xZtf381tz0WYkiZl2uI5khC6cyRFKoqKpDKuOzwB6
Kgc56QAOh3s1RNeNBLI99dBpXX/itzLOxxN1WUylCBmVycVupSHyzKrgifK9qd+P/WGUcRxQma/L
ucrr98NKzCDLICZNHoapU79GDkqdd5CtRPFZNeHM+DsOj568rsI7tT/CrKwHi5rKMG5a6Um2JQz0
7AouvO6XFYj+wafzWkuhakoVK0hhaFDcB0duNjZusWAo344QS9u39dECdhwWBiEcw1S0eNVjAIur
Gp6zwl6U9Dyvf4LZbZl89VFKtLQuYfEuRey+qSCkK6Hw0Hft+BsK8xYu75zJGIZN6dAx2WFRWbi+
BFXs/Bfb9fFlhBCvYjBs+/Hnn/bFYBS7thw/PlfSwaRgmna0bR1S1m6tZczjtMkmbXeWt5fKtRds
in5h+0fIvwtGA8pq3XTIVqAkA4XdQpbAR899uIvfTTVN7gUr/Ea3P0ieYlcuW4SyD+hPVUXXUDB/
OzRJgp/XN+PCJVQV0LKObeNnNGdySjPHzWTV96Kzn5/taOlBesLRhHEJIrE1zP4lOOjrT1QuvZ6Y
b2Y0S9G0b8Tf0pDnUi6b4VnKNYiayZXNB4qigX/v1+AqqXFK9rmG+yE4Wza9bKA2fZ+tZddaBwJJ
XNPp+nd9Td/iEkc4ejgKKTCLRtC0rN2mXhoYfR2e7UHa2aqEUri5i30UsJJfdN/2YZSvaiZSdEYK
5DRd/2784ZCp2r5igERPk4Os/GygXePcki0iGCE1Ry9Q91G489V9qL75gBWvr3m6jf9ZsqMZyMka
ij1FKDVhabhJUkCGrd5r2h+aP0y1PlbKo9J7S+7v9adNA7ePp8HXrsJLRzNpek5CI8jLQWEGlDey
HGQfjyFMi6DtDGqh1x+lT928eJYKlzLE8DKwc21yJg259NVW78KzbgwLqdwoY7ENCkjc/GE7ZObC
in4qJl3iQbmpvJ8FgWpZnluFJhVU7lb/FoLQNGhz26B90h7scve7wHuVnXfrNU9VcZaVHxJTNw7I
rk75lTN32VdvCYXKrmzp+dY0R61sjdZDHK0DnWZ0Zx/huynL5DVioM0qfl1/Y2XahZy+8cRSS5rT
BxK9unNP+1bM+YUPVXNG2qACGM2sRWC8CIuYzDQ2ppf/47GW5pgQc1qAbCbNz6Lo1bZS2/Cc5gBB
n5B1xdAEzkOP0EhXPdJLuP6e03T+43kOo8g80aKDNHleWnRa3VhxeDaKbUeBtj8o5n72qH5zMf95
DEppBqEiDAcTFxOZqBvoGa9FYDFW2G/g7acQTCO6Ibpx23I08HaQY1XNXam30GTNuZhLd1N1/rsC
kWF88jB20CmpXbGCVoUjgzl54wdnjkgjDHeQBl7f1W/CHNP3nWyr5emDG+jiM453joJ6QASsddml
v0rlZ+C5t03xRCNB6Z5acw4gJq7iZ1cqHg1XMmLchil6c5Otrs0yyySoYqBUoU4hI0dbPKnBfaS8
FinCHOx0i2xoZ0JQnB0DY0Y/WblkKlgAbXsFmRhUgiYb7TNn32t+ADuRDKsBVMU5VWj6PLnl7/pO
OUpAyJN0bTc20+LuIhmc2xHIdwt0NkgYgy7IHRRUO/9q+mNBMJb2VOmy4wgCO22gY5YA8reoiLrR
Odfpey81BN8MFSw871s0NKxsev+gyXTG5H3nTmjAmAXkkAqAVjgZBv8tKsFSwuKR9H+aFGFR+IPD
d49qLLf+2a/7teUqK+hKd8S/pfPT7RmFavRD27xgyqB1vGlhGQ5QL/QbZnoVDfUv7RBlybZxh3Vn
VsswA3ncyYi9GicXDDkKSbW1CohiEkQYNZP0HwT7iFJJTTklUM27IYBrwf7h0clskYAqQn2hhA3N
wq2Fwk8IK6xbSQunoIWoooONDw5+EpulpFqN8d6q3o7fE5bws3F/D825rh7plHQpVJ3NuWQWoRuY
30WLvQCM1EcOnSCFPg5gaKdByBnqT82CqUmF5So/qKD8UQNG4RpCXf9vNiab0DCfMjM/ZvTmO8De
VuxvfO2hg7whE1zzbKkddyudOa3UZgYPgWR1gPUvfRa/UqV3Q9ngd2fu2QVzSd3LcRzT1OEDnh52
RfOkSLboKwghpir858XauvCcbWMpR9OD4a6IF4hlQVk3uPeJDjPHQwDEr/FSlDvh0gLS1QGcltAA
+R9WJnjdDGIq3SKO+2pvnMwwXMQBgrOhvMD1cGvDW2tq7itsMvAVjctxABHmOlu7dFYtZf/etm/M
4NkLB0Rid25yl8SPlrurGKmcWdkFz6abAHwchRzv+/hYUeiNpA/sGYbBIccl3i9xz5ymjuOMdA6X
Bg/Azbj+YO1CwAIVDDgFHI2KjZhYJtO1UsVIXf9sIiLpghnuPaYVQcjDF9UkIDvAdBV1vuLEU1Vx
lj3Dr77yw+7emoQhEe+sULm08hKhSyYrKe2HdDZqBhwbSpxDimIwbUbbL+8q5fDbp9xRh+3RyP4N
mIyqec2zZJe2P3SKxvoMt/EF56KTUSIIpsHaQ/z39WPrg+5pRmv5IrHEzv/nuofuI936OHi5vo2X
fMuXh01isWoY067OxMPo+SguuHzvtXTeuPl0xCVmLqsX7vai5LPOpUGX/LjucJ5R3rIskbR/fdFO
0TuiFsk/1+rBQo6YmR1UznJ5EWQwex4bGeUPhSnece1pv6x+ZzDgP/P6l6785yVMXj/uvbitlTAQ
YW8OQwJOo8r+wmHfyi2UBsDd3fgUe8War+BXJ6u0Tmp17FEHtTt7WzGBVNFRbjNj5sbPrWty4dOk
hMOz9gJyqNfEeiVs67WNbL1IILykBf5sZh+mMDL8vO4gESNYqTh6H+XATwFNICsVBTluk14dDKZh
pH1CscDvfjeoqaPc7aMiZM2cPfVCHvDloZPvbzRGi44SDx2IIxIwwRV97jEUHXhUoAAaRW8F0AN3
bBZhFN2akA0EJtJNmr/WmcSykTmKQIfn6s9ceashOhqBr9cMzvTjs6wWM7HQxU/yaYsmR2WwNCtW
XMc/l+ohkk6B8sonIYQnHySimP8k5vfQi90B1ycYToBETQwcHfS+EIJoOF8G6LS7YsTdAhauxve0
RWW3votgLPOC56FPl3b7mGbvHVCtskDHapyxtt9KKpwPQ8bQil6dBemK2JxP5yM2ulqGWcY/+7T+
hXs0AW2XgwM0n6K5aBdrfw3rqGrq0miewyhjvJNjkzwqAQIG1FBg2srXBRl2mjIwUTF1CdXh9UN8
wW6iQyBOMoPMkGpMWnmqmRtZpo/+mRuMLFjb3GFEAut3Fs0HxpfOLlV71bbJzcUHEov5tCFGFMoA
GBr/nMbPI9E37JyjkdKZuuuCN7NlOAU6oTHd6O4xL3602a5vKkZTzoEEGxOeqvsboQuTOtICGEcE
clJi9MQ2vBk78q0C/PHhNA12YnJuFXrYr+usVDkffEv2z1nwg7w+KE/EeppNB1r5kYx3dfY3QNM3
+6HCdTgr6Xfxi5gU9D/qCrDefX24ljtea3W5j84Xwj0b2fvLI6VowxdJmxmvecmbGJRj/+9hkzeN
C6/1zZqHyUA85aMi37X5uUh2WbvIOyA/QAOkI+AiizuLDWUN14/ft5bJx1Y7ikEAaXNFppIEAUl4
16gdBgKRq8reNOUtCSlnEKMdAQMSPrSZKdtcKmxxAPGfmG3TdPSJo5BT0/LCuMdKMKSTJO+QbQtS
Zgw4dejBiX4Z1BX8UyQGlHlxvUBbVs1WBIdhL+gXdolIf5A4k2jDudsouq+jN8n7ncuvKZH4bJB9
6Uh8Xu/EqgVOrGpO3WLz22f6y6lxFp7e2mgoxc1N+V0quxgKRSa2B/LFb9wG2VjmnUluIY5ESzSR
jTCN/sWPBwhDx9YrzEEcA972+km44CkMRTNVjqLObNW0M+BoeRVrTkJMRW+vRsmyFdKOqvWCp+IQ
gNG4/rxvMApx8hQqrfQiVAU2LOFKPhkjlSg5a3q6ua6GzsAfF7ZfIimCBpPR4i59JxpXiXL1ANQb
NHTjc+DRPT4q3lwYccGjf1nIpAGThrLnp51PUJ6cRDhFMKmQg2QQu+gJNpARyhhIl8bYoCmJjoic
vRWzF1Hc9EnRwlBwV4oCK5hFMejrdrhlpJaK7HgiqHNM2AwY4KNIE9lLSt8y8AqbaQoru8Py1XMX
8uK3N3gmVWZmDj7u66dPkRW5l3WuDvmi9tCCFOlQlmwganS3rlygG/tRQr7++S9eqU+PnLgit08a
L4zIaIRua0f0BHaIKRjqfeZ2fnOFQfm+uaZtI9csC87Br5vrj5qltb7BgGXyT/gU3FeIRE7ZrWnu
NUDSOeRBy1AsCA0JfrE5h3YhLHJU6EyJiDTYQKfqXV0LBLQOcbw8vO6LlazcO+rfyoQp3NzHFAET
nSkpU17CbFvGxa2t/wkS72RLzzaDMdd3/tt4Cxfv82Km6CErM60qrmrm1OC4O/Re9+CXOsQTe9pK
vjIurZDSjbxCY7VuHwiAhJSxh/QIAQNYUMJGUmOjub++qktmj1Uh5UzJjF76B+bp0xksAi9HDwSz
10KZVAcLu3rh7HMEa1hmUbgWtx9xOvl15rni00+OhoOIMjmdLFsaN+zr0YiaMNbcMfVE+be1ftMO
TcadSqFs7wG6SaEJe2OGgFMR5SIEMI2ZKNW8cPkcqHWVj1CHUtnEGY6j16p5IXtnFRi+9tdTjmgP
ZdGRUyiFa2bmfcTeB8Y1evD96GWFuyDfd1T+C9bMxK4DilmFqhPNVujFdhSW4xwxlXUoKnQQWtE1
9PqtDvYrhBzzVNnbpkUiEIrPdV3sfXMVeXsf8sFgKxUrLbwPy73rQIr4xptLfg2EqkcKZN1XLym4
67NnHvEFmrIx3NOA7qgKf6b1nJsClktxstLPUNf55W3jrOJwef1jfS+ffBhI9gr6RhuBn6/fqtEa
z1RaRToRrDD+UutnbKPtnJHYuv6g79/ky4M+hoA/HUbLN7ISeiHpJLS+ixsGABImMLEaycp35rXF
Z95Lm4Sccs1UahCKBp+7on7Cx0PHPLVe4cy8/l7fre7X95qEm37TjuE4soEqrGLjWYZ0yt366T/n
72wDYG4LJ8e6bF09cFy2kH42BdNh3FWQimTNkeS8y/Eq6UyqeyFrEC+H+JOsIwcPQPLr6QhsZVRt
SZdO2QiyMQAZ3pJaQukKdFE1tyJ8qqMfKZRyNFqoD1zf2guRNI+nFUlhj2EkxZ68cGonZRgrACvp
W40MaqJGT5QYQiRbuycJzmUcO12BGWt+8eh8euokbMiDsS+yiG0migo8EHvRMo+OtJNXVKevv+HF
L0qbitFO6B+/VZrDpqsIUthfOzkxsVNAWKDv3PZJdC01bxvP9FEuvhnRoWqSqvKPSWacymFcGgZn
lWA0i38r/govoPXH+ZLe9zoSKTgNG8rnAv03ZWSNVMsn/OX69cQ+ugP7MgApf0UWnkKQg0DpLYE+
Fvn6dl6oYn59rNiAT0ZGztTcqTPxgupBg8qiPtKnqOW/oimIaWuctQXcurNiyAmfrj/7I4P+6vUo
BBDpfwAeRKHm67O9OvQCt3akU8LMlvEblkRdXpvFywjIX85gL9EPVfRDCQ9jee+Pj7QqAxMqz1u9
fLWlt7T4beb5TSXD1s/4oIH8ZApQlqkMHEWM3rm/gWUs1x9dHRjg//9gChU9WgrgtCyFozGxlmoX
uWkbjtIJCxYB0dlSxc9gYSB1DT6i5aKA7YZBEDK0IruvvQFWFAKc2ajue+gg5PwoP+rIGJhM4H3d
RAXwQeYH3L2xX4FmorFru4+jAzTgYCDuUJ3xqU52l2q7ot3Ty4NG4fpn/EaFQTeXm0FL14aL1UEN
8usK+igoOsUpAXODGNKpaAnImhNAfO3Ap0VLo27uCOUsv7xR5ZMr0gqKCZ6xJJ4BiHUbwRlm6PCL
YZ5mlnZxc9CqhfjeVCnATb5S0Tq+oRc59j8rF0X9bjFcY0FmVJJhGQxg9BXKBsXtoBTHmvE+EWSK
lcj5zoQ34Ppi7O/xN/v0aTGTfQJZZaDaVxA4dI9D8jhWT0GBLNzBCRBUtZ8qpDXs1qNgCRJcrx9z
+J4qd8l4QUl7sKeD6MJGlkAZmEOz1BvFPTqIt80gCITBRSio6PTazlPMA9M0MXghWz4PFcjBXNAu
waae1cuqfvb1vxnd2cFWHlSoc5jyZsAQVGoAq4RVHWNDvcWHnFw7WquQFMCsYDvpqU+hKNSyY5NY
77b0ywh8HgG9MNMwmIaWwZW+em4RadJ65skg93Gr5PbBif3tAFaxCA9S+lhBjxfDtR+lTwVBmkFv
eAAKr+UvvbmqoCUt0KyOtlENcQFs774BDRZqKMq7FL/rzcv1r3Eh1OdrgFU1bTCzGN7J10j8MXfQ
qKMcHULU+US4M9CV7pCYpr5Hz4jeiY9WoVypc4fyUvyjieK04dCmAvHx9b6MqgOUtwo/AkisrgBB
jkt0fpfAeg90Aak+NOAuMi9fsJQOQY2AI+vY1QL09bIzfhXOTKT5IeU7tcQ4HVghLSF3b028QOUX
qZta3BOmDVhMn++09JgwNb1V1XvbvdOsYwILF3NYI4PjcP6O0husjCEl7UH+6cgrk3GgUEHrBcYX
2uR739pq7gOoClt+MuJDl/wY+z8SpF7ss0gU6vssejGqH3Vy1JyfdvWmRMCP4NnVt/KALqn6xxYq
BuOy8H51ztmI0LfeW6gt6n8ItUGl6tovSnBNLt8U5r/K3hkDIcDBsBcJyPRxL3Vb9VBoizHZEWTV
/Uy+dPH0QFeiWAR51MynorEK7dXCUFLCvHDDCGrLt2noc+KJ1igMGfLWg3/GfZg5s5eCn89PFX/+
yVmPeuI7ucuZdVEIKraKvgihXi6BHlAsOiTg7hG6UJ795q5rtqV0yO2TCo2Zt2eQKlXnXOCl2Igq
EW0NDcfzDfim2q069J1PfkJ4KTGC4zo5UwpHDaAB9UJakaFj3EIgSKmc2KUXJo/x7XZH6t71c4G3
iDGnR5hankUSa6nOf2ZzPu1NoJS5GkuKe6rKVQltEUdODf4E7r8W2i18YKQuzOIoClfertRPfefM
5IXfJvGFH6SjbzsEcYxxyJPQv0xjQwbVIZ0sg2GMQV/I3qvTq6Sz5zh8FQUNMnksi9MGUM2A/Ejf
LOnFFgQiZMvP/8tZcUwIqmhdcEwn9s0aetvsVcc9UVCkNRnmP0f3nthOyd7C4KcwLiUS4w4Jt6+C
aGW6HBgM8MwsNW8jiCF9O7odaAbNLEskINPPJMIFw7YgCyCknhxhI4y0orbck2I9pw1UMNhceujs
DBgw7jG2zdBg7ck27M04V2a9dGQ/P32SqGSRr/ZObLoiO2tM/Y/abohMIrA1s/2FS48yZcf6ABHq
oJ6/vmha00DSlBxBtux3UfxJ/I3bbFWG1YjBru/phVqaaN/891ET6530qgcRceWeRvsI6ai9JpCP
EHZAXquAgLqHsntExhQYuUafPpQ3qQd3RohqSP2cqO8xYdooSYt/15d1yVgho2rqIFwAG36jGy6U
wa1GNuComJvcemi6DfkMLKGR+zy725d86ueHTU67LEdD1fiJK/LednxxoEjlXUWWnx3lLJo7xRfi
SmZdaBdQI2RiYho8GGZpu0WPsUFboKIG1K2j4oCkMuY/AGllb9N4qSoPDSPz1pIB3VKbYTj6KMhN
7hFBi0b8ImNt5GlianujncT26J7k/OSus4aqEEk/Qz7o58ZY4R0TBD0cKD/z4Icsv7grU3+v5H+F
u0uSn3a9pqpqFj8xy5TIfGkT2mslXdnQp1QIoYYH+a1Sbgt1zkReuP1fVj2Jx80CrR1D711RO5OL
34QVRfns+TsVHFh1Y9avHWzyKBcqezbt+nG8lKbQYSQLoLaLyzInF3JQvaqPwCGc5DfPfyW3jJRt
Col58SNiKtSQ15a67QrIOJbi2OjbTn6XDcbBN56+trW5vPuCu/qymsmdba2gLjogHKfYXlNKpeKb
aWsZ4k6UmfMlGG5ZOvONYEFKu6URzJTgLqASaLIAh0QBnmL3t8So7OrOoAXknggjwg7aK+qzkEDL
7qmIf8DxU3enZu2mzdZs7nFZ3CL6mWO8xJHxn9gN36ekxQD0XFHggtlUTI3xB1kIvCv6xIn6lmvG
Rt/gH9gDEETUv3kgyKF2For8bdwCh/3lWZNwKiuDLopbngUuBd7E0T0vcuOF0IWHHtTqlQhKoExF
7sokFNhX76/AV3rD+/WjefGddUZNbNmkoPwB2PsUumiF6mfuiPEiNwPqSs2OIVqreZ/d3G/zmx9v
TIOdugXUaKYm7NqnJ3XVIJdxU7on0FqmJc5WeUM7mUAF4Bbwhlz51QtpUHcr6syO3ixdBXYYtKau
v/E37vzpQiaX0S5Sxc9HXBbnL3fPdnaXScsyXY3GJsmWTb7PxxX/ktzXT+C2XXXnj/shW1KRokFn
NPrC6aigesyb1uC3TaZQFjkSqmia2/AXbmT7gRSylja2sRu7bWDfgyzWngZrdf09LoBZRLPyvxs6
ucYS+MjQL6mt4newE7RGgNX39c79wNdn6GwKlW4Y0ZZStkT1AweBobMUiBA2tCtIyVN0Rhiej++x
wtcXd8EBszamd0RBmixXGONPH7utRqO2aCGIPWZ3qUxxssAmxqoAvc8mkRdgJGIv/vu8SXClmczq
RSPPE6cKuAKM3Lw53Nm00hXSaL9BMAZMqa8lOxqsg96te8DZs6nA3HtPDnncdEMg+ayDajSHG+tK
0lmb9/9fFXzekFy8v59efHKYtaj3g1jmMGfx4j8NDQIduqez7YwPbNTU69Mbt4ipqGlp+iTMSQfH
HVoa46c2kFErgfRRMxdjsDY8OE6RIAE1Q4+o34ctHAAQjVjQt0A5rKyj9Bx4awWeH/dWVygo7Gzz
3AUMj6PFAAdcF3bQpUNAPP6+fggvFZgJAhU6ZWLB1sep+XQK9dLLNF/BuFFnYZIO69qCVcetdO4v
oNbVOr0NuyNKiTMm5kJE+OW5k1PQUxQzoiR1T3W/Jz7L4H0nycBUUDzwOIkzr3mhfE/eCVzEoa9t
MJr19bLpUQ3m1QvdUwNtlrlS6qVqLbn21CyoRSe8sbO4/shLL2jxIA0lD8z5FJ8WJobk+DUbO9q/
CK+B2eI18JVAkmZxMqrYrenBw2moSCQytPstu7Ykw4mkyndPfbmM7TPxUFIfxGRoRDKbtYdGDPQh
brzlZ+f+i/uDCodh5f4a5SP8fXA+kYKX9QmlU107qEq30yVteX1DlIvfwAA35PAhnG8JuK84YTYM
inNiVCPQfuJKxxou6w0ug9tIbUrkttefeTGQIgZHoJZRbXZocvejockjy5ackzxscaPsSgtnB+xq
ilBKJRTHq0pw9MbBk50dlWwvD4+h+4MeOKUpX1vV4UmqzwTd19d1qUAlcoP/W9fEMeW1oo8O3umj
Jeec1OJEhkLNjd4nOM+ScnACK6M54w8v1UC+PHYSvlnglfq4ZDuGfokcNzgCZoSFA4x2JpFmugX5
axk7OubwxarFEhPpNXf/W3gtzCT6cDIHYWooXUVjnt0fHZrZNXECJOGwjlLZBN1HQlQ7ItLRIBO3
RzQ8rd9V1u2l5ufMNxDf/tulAe5DpxIq2m/Nw04zJLeXMUGk7/D3oZVTI0l0KqMGspal1P/BTdCd
bbPfhhSvRX9kbJDbplA0i/G8aCwchmGRXiUgmLKLhKUpDdaAecq9X7ZKCRa+8pWI8bgVhn438+LC
DX178U9Pmxy+0bK7TpawFhSeKPKU2b3M2BjmCW5hh3K/U4huorGw8//l2NvARU2dkAdrNb2OTVTI
EVBn5g2KG9FJFaNjTPOr2wRWs25g4G6dQVQSztiBj7xk8sowCjDQYfCdQbFOX9nFBcIp50LlfWQM
JshfIMSkEG6qWwvRrvYZbbamfc4R33YRCtYe+DOwNBgIhZSjW+bmTkowVnsNbjwLdDilc3ebOTdl
uGkYlTTgc+mSc20/Ekg6xg7ZytE4JqhmBYvB2EAdK8nHEYlpaIDaGu6kZQgdVfOP4GTmVbULxxpu
Cg10KHP8dA0mHcdALwvP8gwHizLCKWQwaPang1soGX7lhoAvNe0Dbh462CJeptFPMuoUycgdR42o
14MGGpZx954AHVEMrYJp4pgkcLQwUq4fnHa8pasA3S80ZqtQvo9ht6LX5QdzutgXsJ+iCQPenckN
MSgw+WSS1jtD6NTOySbPaaEkjvJ8hRvtXGflaMnaszK8FCP2sPJJ5XjMjBfMlRzHK9NOlgFi0zPX
5oL/+rKgifHUoQgvg7T6sNncHFtZD92zVixBIUtNcBtDcjsHGLn4LW0Z3haLygu1pK9hy6jVYRqJ
R8rm3jVOHDlNPcr1nEG4UO1QZVvkt9hkGBUm0VFlaAPN8UyY45VAMwlMDHE5KUnnPYpml0s7mIeL
8epBSEh6ASjEp+v7e8EGflnEJD9Ry4KAKeBdNebIK4Jn4EBKs9LB9zJtNxusX3LBtAHoy1Pspvxp
T4pddZoWlmeFjoBWYIbAT5tc7DF6ZbhD9LrN6AiF6Y3vPFx/z0uJmAoHvRizZpbD+QjJP4XcWaqU
Iax9zkdSmv6LDHmhUAO1F1YOlO82k5XbtC3X4HjFMmKMssyM68wiLkSM0GeQrHC6PloiX09Wr1aW
HXosgqTIh61ytKWVW8EFKARU47esB63xVzSHnaS8sbiBGbm/heLQ/Ie4dMjpyFkMBso2mh2T0+co
2iC7dEqATz/QdrDA2Hp9uAXYDIieFqs+IJqlnuDzEEPK4KOxos8UewKYymZ25ftSmDRg3BgHxW1w
puUtJ1biOkhT7tu4pP4Yu899dxf6BxmwSnYgRu6St0g/SMmuH3e9caKEgQe5voiP4Oerr/q6CJFA
fzofkj2YZawWGD73jkoxYwt+dIBBVC9e8noblkvX++3DHREPvyGSokXbshG+vaNQm4X7FtJke0mT
uorelWHbuj8i7SWghqg7z6QfVnMwpfes3KnjoepWRngiwOuCJ8djnCi9Lf3oJsuQEiM7rWaK4hfK
WwBx2FQqvBpNhylrQ05mmWSlRyIeiop2Yy16RwyTsPwcEYuGeZI9VtRNVtTnO8hEi5lTf8E3fl3B
xKekoxK6o0z8O1Y72V3aEKOjGgS7xi98ZfRmvkXIlZ4FT/Zj9oyIL8UgVH7eq+7G+WUy3n6vdYvm
DlJz7TmCwO1D7Ua5A2MLifBP9UF3Z5LICwE7U8BiCovQBd7C6RSMlaGUIPmWc+p6stRDbDxo7i8n
R43vnpxO91+I2prguc9OQEGhH2J+k0xW7uuZhXxwI349lF8XMrHObu7Xth2Yzim0zyPbQkkQ7MEA
/hRyfmcvSmlI5unMukAgBtH2Yz68Od0z6RTIaNNgM38m45wlFZZhuiiIeBTNILUDrDH5nHVpDYVr
4rdM0A4BOhHJFiJzV18VaFiW/Z/sGXPee/dRD+t2PVOkv1AkpT/66emTeEArIOrPDIxFkp9kOjyo
bTve3klXrXZw462uP8rWq07aICsBiaR9E7QPdr/t1oNx6kOkbwUMoNbOBb/x91byI0JYGqbZFp0t
E9DLKSxPLTy8zZrRfVqAm7qOUVV7HGYv5nfXy5sILgwxsEzpamqB08bz8xCLE1W/8EYmeEbYC7bM
9rg9M3TPAXRXBnQNSzV7dd8hMZJgPq6RWvbmoKoXnCNLcdDWACVAi2NaFWWK0Ml0myhABx+RntVs
D51V4m9xzdYATS9ktatB/wdASWkWbT9nIOTvuZHgyAM1IjsqlSJ9Ynxr1WhzO5PsU08ZpX9TvF80
7pJilQCpYhmjCXmv4iERe9+if5TDwT7wwTDGAB+NlOErhOtGRDaqeKl096pnMY939LyfjCCiL1Mi
VhdbD/JL0/ymnC4km5zza19tantXgifqQKvcR+Fr15015S4e9rK1QAatlIm5il0S7+0esT2UTvoE
zn4D93AsG+B58aGy7hiPYNb/pnPv4nILkygOTLLee7pn5n0E4RH3L7T5hBvQsW6xcmGQA+5MN5HL
GydUhJ6iN1sEe+1xLKTb1BfTAk6xI/fpJKjceY271HsyvZPP1OMN7oZGjJuL6YGXqF8zb75Q4wfO
NMkRXimI1iBdGCuAQ87zn2zvMfHQttHWVbyJlDVQJgu1cXNN7QOf1vW7Wv9ZeXeqtCP3Hbw/w/Aq
fpkcHRs6feOuch+Sll1fY2WIuh1929QrTGGK/BKIVHIX/LNICKJwkfn/KPGTz1PTHzPkUEAir3Tn
pZD3+BikrSjrd9WWU5TUSFvBRQxH9hpcEM0JI18Rx9OBiaBzzzaJsxmcjRS/eNJTNT5AEh3dMxPt
eH/y7kmL333Pv2Hsw8lgemUU7pkWrt6KCIUiPr8ZEIIzZGSeAJo6f/mBrBwEPjhgMq2hOCKaAUkx
9tvqbwL54HcbJjssIcCyRuSgbbaaBV/4Q+AwrP9AgES7UdJ2tQKPR4A04crs95a6pkUBaqfuNlZE
LLmP6l1QLUZvJWCbHTMbd2n2mBp3rBi3Ku5OcUvlk/83VM5u9FzGG/aEbwjri5tRQRSsgqH+o4/2
/M2GLQZrWv/oSdWKh8EKUu5A6lhme8t+sXetusZpIxlDwkuR0ZZeKGX55lFMXlRbV3pWJGQ+Ylrt
92UWru1EXeccVnaXACqw9u34g8Y4oDRoICo+uHHKg/ve3zKBosGqF7xVSBCo6pl3ySG97Y4MPUCb
cD3uuuhrgXc7pANg7ExncvWdocuGuiUOpUDARHGl74LhKHs7Jdn46cYPVnK8aumCLRJpAS39Pkze
aT/PLOJ7XI79+b9FMG/0NfhrBqmJxlS3T9xL7j9IYSe+50I00kYO1zn6U+m6dW5BbgbRGZxGK82Y
wIsW+PMKJnlR4Dm1EgysAJkCcUmtjeVuA+YvkcoNtn64TaoNR0uD6R8SonIuy764AeiViHF8Ffja
xKumSaGYJZUyURm1m4Ob3XrOQSPespddg8D7BmF3jlyo703llqZcUM749QszIqTbqgxbnM3Y6Tfs
RmlmijlUhn0yLG7tYmwA+e4UZ1MEL7m2DeFX0w5e9NAr+1Saif1nnz3Z/KYuRAOYzW/ze7x9nZ9F
m9Xf/McAs/OMZnECseNAC/+Ho0ePBFYsm6osr/716LV5l2ZOz84X+oo2KS1eOiVttebkq4w9lnv6
ogxtcdMxClxc4DPXV3AxomK8lMktEYuAnvm6Ak1ty6ZQa/ukAa7m3VlFqN4F4BW7Zak8lNoz5XpA
clh1soW8P+vSfUSomb2A6uzHW35G2S/kNhG3snXkYvcS0amM+MZrofw2qxs07PUIIUQvhCErui2U
HbD8PDw59t/rr3L5Q4IU5vwAbv9W6axtvx4gBrdPSNEO3r2r7YxuhbfjHiP6WTn/j7T3XG4bi7q0
rwhVyOEvIoNIUdnSH5Yl2SCRiJyufp6jnprXplnifPOV2u5uJQAHJ+y99tprPXHYpMOOLdDpr5BX
LhQ9IHTJOMB+CVaj//73MEoHo80gj1jbE/reduS0EaLVeGSogyuPUR4vmNXC7aN9zLrFTP/R71Oz
sqb7CZJqgVEpsrnBvr0ytb96tc+D9T/v6mxqa1VRHsrYsbY13shtE+XH27rZ7J01vhN1u7K1SMox
h7cF3fowohjW+Q58e8lZUKkR3bgiG09D+YS3q8W5ctNkkVzeWVilKliNpysd7V/zEfC1S7aQhTL5
lZiFDSOlrNku7OLu2OMQM+9i5X52nrP+VtK2GE91ckgttp1vcTCBeTUVyIniZ2pskdcRVpXfTwz1
X4iBl6MC/AiBDY1G479fztwq7O91Y29P2NfmgE60hhzeB/reUuzmTwd8EpmdprZtkmAyPHY79lj2
en1dYWACy2WOOAONYdnjm2uXL7Hx1vW/ZPXp+/u8mKzb3J+QDQOyP6+cTUZsZd1Y26Ja12h4TiCt
gDTN4e6IKYUC/KDNt6YNve6jm39VMutVpTk4vHIXlzKTP+/ibEdopsO8h9TDXkwvUadvqNJU5a6S
Pov0VqEHCuHQtH9Iji+ZstDstWL3bp4s1GZbTQTY1/JNkeT+M4X/GJOzs0myjxoKt5W9ldH0cfQP
OVupyiIbduZXbEpaTAE7y5ZOtk3T+7S9NnfEEvnn+qIRGAlgtIy+4I0/kKHJyWotNVUL4fI1ITQF
CrCpxrnBvDfZIUqJRiQZWW2sSdhOZiC4NUwXFrStYXjgZ9fSJVUkhuc3RJUBphL94jTGnaEC9Dru
j1mpWds0Fq0H7CuN/EY2YmW3iOZQTSbErEhkigiyFvWRzBYVBUGuwWPuiIPgDmY1IV6SXMErzGt3
JsKMP4bKHg/FTChhkVusUqQKpOQnqBMJI7g1EKaevNbSUmuxKEDorFpP9afWPHa492RF5VWwEaZh
Iydrufbl061t3tMDnbe3e/pPxmKldbu07NxhWDX2s3ykaBy2HD3735RSCYHpytOhmQ7k7WtFfTxY
d62Nj0uk97ux87Uj44FF6mfyU9/U5qKTWVbK0W+q5333e++8HPCqOgyP++65wW3QyX9eWVPXhkbs
UH8MjYEziXwcmEUMiGxvJ25MXpJIUbOCS0dLP00JlH8R1TgY117LpfQa1UsElPUveuPZISDtu25C
3YJrl+WLIz+b8mo/LS3zXe/RcdGwSlef2sO6ZuOXObjVfeqV1WJKIqtbD/lzVrEdNugFl5KXj4VX
kO9ivFTUuwHijPxQlCulvc/JsguHbGdPC8y6sLep+lxj0LF/qcD3YgSB7Dqas/cSBxbCPxxU31X7
Mx6ecfLFC6/GYBRNFQ2blMz43TT3c0OarLwYViDkNSX7OU8euuq22kcgFdznNf7y1xnwz7JCqtFW
HeTeUWH/+w3ZY34Y8uPAu9HJV1+RvwAKofOSNd8iFafjxW3/1E6PdBNyWDqMRXAqf4o4ud2Oxqo/
7QDgOAtP1rMKgGO9NPVP4iRS3EOHm+SJxlxlJ7pgjAAlvLTxK/lhst5gOpDcXpltF9/4H89yllUd
lbmlw68noYkDaG59LMpKx2ExtJHg2eE/UwXkdfSCfn/hC2Qsi7Dr/wzieedltk/M1JoZRK4q9dFx
eM3TNZKqDkWNaYReHJ1Md0IE7zh5GbxRXXs5DrSD4411w9iQxHNnZMlYSrGJku9ZA6ABnuvDIwSS
72/2QrHz75s9Wxenw2DPTT9+JV3aHO6rpwzKVQmzs+8/0R9hV+Ge9jhqU5nvi5+ttqU5vpSv5D6X
jluhloc8G0ok2vkB06btfjo4jBkVByXVRXleBKxZA0WIgOXxylNfmBtkGmR5Nhq8BKtnTz0ozVSd
EhELSUFi/Vab1AWHJ938T9tpQHRlfMtnTLWG/7dLc4hCY9ahRep/L7GD0dd1HHOUF6pwzcMHNqj6
VxUUpv49qTcQ31DWRs/s+oIQJ8/Z4uahkdOiSA/f47z811f9MZYkdiV4n9ARGeIpEWvBw2IBIURU
5qbkyfyAJ+ZIcLQmysrGtSj0UnpCWyWVT7h/bMRfXK0/zoBhjJPWGE5fN5FaPxj83lni9FaU/vEN
2EaI7krp4DEO/w8CE8gw/nHts7eeFmqHGLnYlpPVkD+Q0nHBEq3D8rqVhNhd/hnsP64lZuAfz9mk
Zqc2MY12BWaI2RuDje0ll4vLV30fnvTFlRl94Wzl2UzmNEMLwfF8tzsYw6DopH2a9iWtvJsMY6M1
kmh3gYZc0W5d5s4yG21XxWTwVCAhdbi284kB/Peh/89NWGcphnaw2nhQM5vmhXeLrvzCcsuORi7p
vo23wxTV/S4ZfpnqcQmETMx4Qlr85ymnyXd2tcO0OMpsMzINy0Nz5dYu0E1597R4kQHRkq6dqws2
bZ3i2cH7wOW1V7ABXoP9si+TztOWwz5LTRKd2/jhynu5kHVxXTp0OVJt6BRnc67v7MTsDsw5+m6A
1bT2bpZAjn3hjjqvSfuADvbtQjYW3ANy9aBbV1lvFwQVeHj2eQeHJksUN/6ejIlkqg0aCPY2fh6/
oKW98SOVNzGOanUtWm1Uk9535xXwu++P7hJcnTourPC2bN1U+QX4ckgjmoIIl5Ek1/tfEj3RRfoM
hXU/P59CpBTIDa8M3cUpbVlCcAnXEYqRf981w1o11ZwwdLhr7leAGfB1j0BS2ALJ68l6x4AeshAt
xlJ8DZIVu/A/M9kmTSZdJmw8T5blulP0U21bovFZtD1JVBkXSXpr6LcqMeE+QFkIMBAUWsDc1y5/
cfNANkFwJGhJOmflOU2edHbKk8MPY+eAvQ0vGvkxNirOwqtiH+bFp6U3Fr4wo2qdq90NreNMfcn1
aBRzGjq0N2CgVSYQ8rZzKdkIbg5IUmZvqBwhmjEfADdWyD9ZTgTcTlWkVnboSwi2EFqAxdJqN04c
gZjBpZmbB6YYNRfKM3RrT9O2liNauAkCE/TV+nWf7Zj8qL5SPmj0+3rEzm7D98AZhiDNHKOwAg7Z
/9cdMd5BeStPa7v0iY2kfkPpgjlAv9r38+9C+ySr5o9ROZt/qr63Zujh9rYL4iKirJNnovJDnYEX
QkFFFDL290UXCilKuphtjClPAQphWX/XYPJ9ZT1coBKKzBthANHKDBB9tsXLTs4JJh3sbY07MDa6
bUPwujNRhZMXZG72dFscAyDUtH2nEdpTs4WJVue0mernk1F6wty3COr9e6W5KA6pccAoC8vbWX0k
0r890huorEjgeTVy84jiQnscXZXGTAgoJSkhzoR3VJuY7Q1G91T7qRDBDjj0j98P/MW9Gr1Zh/BM
lNiNs7OzS9OSnTwGARp3uUIhCrmxBcJBzSvZISUj9kvu5nRVu+VSVKgBvSPcQieg/NXU88eZHUvs
08cKUIE2+lr1KU3SKQk3mYyBM8J2Ip7+pAbXL3xpp6Np04FvKKii/xxOvTVaJ9RkRGAC8YbDae5X
EGuGLyIIWXGp3ondBvULffn9YF+CvkWbgGojKeuAwp+lfNPY1k3dTtaW2i3kdO6AU+iY4zNrokOI
orukB+wDah7VTbCXKb9a+L/68LXtbjnL79jmmcV9NtzgxNZMQouWyptoFmMyzfnvKX+F1p7SzAhj
CUDv6B+d0CjuSWaUa/LX1qV97M9nOVsh7aDZc5rxAg+dICKxcWvafeo+p9M9NSW2tGrHdkq6ioom
Ny3B95kq91D8YGcqDOR6c7AVTEC0Jwafhy6NT1pTkMuh/mQQngxrEP8KihKIEuVmFMpk+yaGhWvq
e1cwo2aNDFfFThljdmWs2OISlxUlCifSLxy8wYDG+FPBZaeiyR69xWHsXMabvSxvHuv+jThAagjR
xlt6tpMYjXD7hl2uakx6eE7oRCOv6jC066KQXFq1rjaHXQzQccyjCZV+ImoyZ/Mhn/IqTY6dtWV3
d6YtpHAQGkrqCEwTrVCt7duQeAAdi7y8cuoaYkc9P3XRd6UEQ188wkHnccp4cEZrL1vbvPg8aY/w
Qobm/phFUnd3Ov6QylWnrfJpua9X+IYbxWI+Gm5b/CidDwMkvdEfII4Y7ZZ+knTaWfm7crqhzkFq
xfszMW776vOh6k7tXcDbsYBMQc50K2ACHJLHKr+V6md98g1UwY3yQyfZNbf8ok6N8erdKDNupk+2
IKB0m8N4p1uCg3Bt+7s8CnDFcdaCh3JOS+zjOkN8FF18tiHIGHpB4Tm0KVFDQl6fDjvkRFBQw2rp
sMzLJRW5qt1eJQN+tXz+8y5sMjShxcW+dPYu7EoerUJmHsxQiyADWktpcA9JoB4XWXaTpIpLeQ5m
YFc9YfKIZfZbLyNHyB0mNxAlxmZ3TH50xyjbh6Ue5vsnCven/G4+/B7xRmzS1+5Q+aP6Q9JfKmdd
xACThXtlb7u0oYumbmH4pYgS0N8R5Gmv0XmYnywBZwEstIgix0+spejQZ0GcLFGnpLorJ+/IYSWn
nTxDT9lQkDnFAaWcKn0mgGHzl+YFnA22tSoWpWCOTSJPYrFp/JyTqKuu5QyXjgOIAEI+RqBI1tn5
d4wzqx7qHKwy89mF4Cqi/gNFCywGkBS2AwwMZjFcxavw9SUugiLkr2VRwxMiDX8PmSKua8Vcm0AC
dJYujTZ/pATKSIjS0GvZ3rfVs1JtYUngOEngDxxEtPf9m7vQPwvt3PgKvYXhoHMWe3WyMyf7Xje3
hTb7RVO6VvxuPjfHH/K80o6vDp7Ehv4mH2VPJnvTIzYDc4dvvAz4GuQO/SvdrjUXkr3QM4Nq1+nK
1LoUoWMzSKclFtfwmc+GKRnKU3M8qKYQLCBIRw+F3iGI6pRhmOfNNSGmC/AYLPz/udwZcj4VY25K
hKpbZN8BXkf5ntPqmN5wLY6U78f+0vbDHmxRJRQc9a8D4o8oqJiPcZsqmSk6Ftn9CTFRVqJHA+jy
/9+FzlZnndZFXbdc6HAQ+ThyOATViGhn10SFL55ppFEcaMTzsAzPZtNgzUqup6kJs0RzpxS3ZyJb
IgHht0RHCpkv9k+iz0oYLTlm938hZX9pTf95C2fHqnM8qeymPKxtuJ0SWfGW5xXYjOlr+rqH74A2
5uAhIQwC8P04X2g4gFWCdDGkQvBV1KT/XtNDm0pJfCLEIyCCWQG/HRgc9lqDtCMepiehN9pfZXVc
YjTS8oRUA9QO4trzPprOlkpDyltLMBozahr4idP0x7ADstJ7Zac+BTvseGL4emxtNnYjZTW6lX0I
TRV4wepcefphnp5q4WfZ/T6Utbvff+r7+6xDr8ajWdGifbBeQMBwfimjF+MR3PipvSEd5NC3DMy6
A4pLhE0rwk9oTNToAXxgp9Net3dWBDSUv8kx4ZUUVWgrAbR0+Gyl2Pl3RKk11yqfnG4J8VkLlQxT
2Oi/Rt5h9hAJgZ1EilAkLvkX743NwCbypbyV7dFwigzq/IeFdVyzR8LtongqmiqM/b3ZNwgdQg5s
ty1uxTBsx5XcrmP0ysqQaBEjxat1iUv8qr/ex9kU7PJTUZf7isiO6HIMYzM8UCkkc1bXZYeg6IIk
Z2oWdI0pani9on5hX+HyZK8CBnPUc1XPISmhN6WltUW4QarvUuQcag8QDpoZRDdCBiOP9nqASKee
hKIJzA4s84ZK7ZXVcPk+bCrHX5ry5z1HeZyZ5lhwwtGZi1ek1UbKo20QiUe0yEP3xJReMtwhjmYO
QTU4Kh72ZHAAv7+NLwznLL5iOP7nNs52v0ovuiwdiE2oXQMvlXFADxRoE+MymA8sEZTviEDYnhgm
XWiRwKv0aQg2NI+IgKYseLCiWwTIgUZ96LuQXgl+4cHzHJCmhMTnaQ1TMz+5JLEQU+YcyuYSwBEo
icFm8VDakeUts5+CPQxOtgIIdswB0QyBqPhpw2Jic+Cr/A0E2Gce95GDhuXidpnJEBGZwUr/iiYO
BFLiUBYBzA0E7HmBTOLrIcqFOgb9UwQnmOdA1zvHBbNat1pTxMfmtCFCopmQSQxX+JBvqBnxHv+T
RNcgq5Qh2SagzPfv7kLXu0VXhKAdcDw6aL3+vaE2qVMXUs4Uitlf2ntU/hqvNpeESQAVjv2IpiFn
iqXfwgyCOQ6FnSFOxgjiYDzBLBqWYwntBn19AV5dVSK/IGnE/SH1LFMJEKje2dxqR5n8oTpa2zb+
qRaTWx/fMFcDu8y6wJQ+a1VzZztU5mU5jd5UCgG8g/SMfbGjbfN8k56uJHYXtx4FeAN+PZZ23Njf
A2bY6Zhl/QGQYX7Anrb3D76sCOvDTZ0su3opjXekwP1h0TaAWFdqi5diWrhoJAIOAgzgSmepjCll
CYmWZRKtkknv0GOBnHaag7YXsrx99QC9uyIDYM0ktN2GEBCY7tCWv582l5hNf93HWVzvDMZxznvu
g9TaoPcPxeijj6D/ZHoNTWZkHQCgYxw2Q8QUSQtENq/sOhdDARN1bLIhlF+Mrwz8j+DOOMWqJckm
DWTicF1ynBENMH9B15ioRK/kxeQV3z/4F2ZwvteZdF/hmisyyXN86zR101ArzMc5afxCnn25hHAx
tVA618L+yh6/kKUB0zLu6Njh2wTPqT49NvU7Dq1KcXv4SjdTmeNdVbAoFvBL1/7g0FI4vvXsXi5C
VAl9TRo9I1F8FiGgNDX/RL/hP+a9Rxs0KBpdafH4Aj2PpyUYUIwNZagGBx+CwXGtzjVOZ4u+PHim
dAdoQCEe5g5/T/UduwoSZEQE2KsxNxSy2Kx+o8OCobwKyX8lEP8OGT3ItOYjHnlezysKo64MA/Th
lP0WIJEt/hSIFLhN91NPHwzKfDRZWOpv6+gqjCgGWfRPcGJoFXM7Eq3j6QatVAf2OkcElnrzC1EX
cRDRkIiveGrmOqeBtF+P9RoROE29VQlRTluj+GS4YBMR+UvVOzCecCRlM6OlwT7cg/GhP8bmyg7P
GySyEfSm0gcZhppLMthNTUAPHTDLUHvobnJyENpMxsY6bTgeCIs07QW+fTyEMJm77vn7+YaTLfvJ
P6PnkJiROqqa4ZztN2M24QPWiJU2ifMIvhqMXm2/IvyWhZKd8GwtX0/VJ6Xwru28GNKFpdAYkKJF
ujCcJ5CvuH5vzDsr8yD96gZ6NMpTJt9JwzPYYFHeanEU00BRTW+8f+F8K35PFY8u7S2C+LFfF/M9
FwZQRVshwaW6NQKib5Y87L2yXg3lPVQ1tiFQRjwInMO9kFoHdGXSD7ZnqW5mu3H6bus7CiE6p9m4
ph/oIPtGElI+7Mo7ypl6WboJ9AVVyBhozzQpCR5VHJT6IyUJORHkN4r7Om6qvNUTOpPCO0v9bWBs
CxfBjeDs6HHnVj0VwFRFT6Bx92Pt5vWdgP5rRAyr5xpiSnMzTeFhS9EGLOS/nAHwgwgNQjZlo179
zTzQUzEV0P2tlJ/7PoyVXYd/h7MTwE+M0scDf1PtgVVKRHztpV8K7Eh0VNOA9gyL5Cwn3+O9MccQ
YMWpDPU4nb1Mu6EmLGqcKBZTwBG5RxIyiIp1j2o8DV7EokgyIHDNK8QDWAjNU22kBexgLfk1zFTm
NXq6s/qg0/VPKEShahBNJ3yeBIGDhLdbGh/W8cnR7w1qW+3gisIqTVcg5+z0PTab2hbYl9NH2Fc5
yq+kXVHQJHhjQR6md6Jv/iMeNkJpmlUPFy1gagB1kOsIITMWpkiNsU0oIsl6OLyrpcu34zOGfXvb
BXwRDSMmCv0avH6ATT7jNPe8vaYtAoA6B6/LeFXqFlbKD032k7dOHY5OIEiGEO9Z81D8NeaDCAFn
2nqWtOnyuDp913p4Oj0L9JmYDrwHAWxiQwaBEqjzC6Ye+zlZFFONQpJOfx43if0KMSYbCC1DhPIg
2FQMdWsTf9RvZFnfv/kvZ5Xz1Y4pFdwWhHYx1zg7V63T2LWZMQHGKDstlb3aknwlzz2r6Fadai5S
u/GoXnbw3wWHuIaJYc7losTWWkPeXKqyrZpVy2NruPGmne5L7a2v0+e9/ZGA9eM/51qdExziXxUa
c83r93d/cdai1UR2jjWrrJ9BO1pZyXZZyGz0WD/t2QyFs9V/No/fX8gQ8//fYfqfK4k7+ePsn05d
MszOYG4pURpZ4+fJXZnfpOqyUMtAH0U74U3XpEHS3MraGz2I0FObwriTyt4d5Lt6zElNVVEyoReS
47aDMb5XhWAs3X8VDXZycDrKazWl8UCZAllq4dFbXnJCkLqOspkuCJV29rIPD0oTDEO56Ps4MOsx
3O91QD7DS/RHy/5h9kqYwXc9wgPDDMrbG5lXNX3IuvdO7Y+DfFsZBw/Lqis4yQWQDW+z/xmfs6g+
m+Nj7lS8CagaAiPBsPeLV/1/Qw9SxAn0z8sgc8AbAW7DPzbwc1Ppx2YYzS9Tt9I8wLeKZmy7Cx8v
8D26Jpgj0Qv3/RS4VOxTeUAaXIAtkfY4Q4KqfS8XztCZ2yxP/I5sLodDatjvWdphvH6IHBayqaVh
nGA/j8WWeN0Hx91PhKwnty9WxVEP5qMiNCFbqKpsUSa80BPGA1NTB3BPPK3fLyTtB3qdvuIAyCSv
c0nboSMkVLKFDbgHBzg42k9EmvKQXMFlL77DPx7wLPOpM8VJLb0xiTTp4Po9j/eZscaahc6+qzHa
xWshoGgSf8AqPs+ypDlDIGZKzC37fIWZARs315vmrXXsQKevvLtrVzs73WR7yFrbBEAk707Sm6YW
lsLQpnGn92Lt7fuJcnl6iio4YgnYv56LyJEwSdYhFc82hRmNpNi9pbuWeKQVUnlKPbvXOxAvPSHa
F3RgOSp5wr/jOfTH/aEySUFFVa9o1xRn1GFJWCvTnQJ5jrojZ+6gLSB7IIKRNg9dtxOGZFepABfv
hXYHFihnim2cLRSnzQa9RhZOlGD2eTSrN8oeU01fAh/LtjT0En1RGeLQzOI7ZrJ0WORDmKyuqvld
IuhiMisTz/Au0As7P9zMMim7PAe7Lj2A8hmpsHitqqE4zs1VXUXgmABueKcsOWaJd4lfhmutiRfK
HSqC8QJERjNNPsfuUkeeqryQEQI67UiZ8+Pi2BD1d/fD+NLyuiYtv7KQSUov7JC2jRCx0KknbxZf
//O46lsCupHX3ATxs3Xb+1NghUpouOnvLnDcKtCjYtnfTEHv25HsJctpJa8sd/T3UbzIdum9Eo78
jOxpLi38y9MCqst4q9zqG/mNXqz3+UF76D9qqjUrZVmH+00fNoHm5m7tQz+Nen/kY6N6k6dGhm/4
84O96X+ADHriT+uvPyf36fOT38sVLD6U8DZ8hMDo8kteyIw8In33Z+wh8ud5gwv3M6R9LEBKOjID
mrtXPvK1XuUt73+lnu5Hyva4aRf1+pG2ah8rDbd3l7fxT7p6XDAJz3LbEAmCANNjV+HW5OARRTAu
93bwbt9UT3ITfxm+H93wfvnrV+IXIeRp7+CdPORz3fuDHwdJCLQcJL7kOd6Bb4CW4Mdv/Rp2/IIQ
3u99mrxdMWbZcvJkfmXjNa7Eh+XK3q3qDV52c3pWvd5Xoz5MlusxRCLLV0JEAdzJK/0qaAIwpkiM
n8woArUssyUeKkF6PwSWq0f1TfI4TvygsU4D2ETb3sXeJThG7aJd27693O/GBQyKCLRx3a7NXbzZ
35h+7rlCqQiI+BMLeR0G2LtxX74cnwi1+5d+78WbevErdhU3Dnr3w/HSaLf3W/ej8nVf3Zm7fDO/
oGGQx15FtTp4fJs8PYK3FQ6B7jW8htHVX+n53IzrkQE5eRlDRY/V7fgS/zI1F7vfcn1k4OJl65pu
6+4ZvOTW3pXr+w88Ltwn2ubc2McY1UPbM4LWGdwdXM8OBx8ygZes5JdpkQR79+feVX08TH0t0u6c
zUsZYCbraoG60Bf6+uQjSOhiueDKy/Ee/Q0qBrnui1EwgvzGfuhXqA34sISW1lu8hOS7ATRazavK
V6J5e7zRotmz3Sk0fwwhIv+B7Cfuz8IdfJkm8nSZPec3JBYuaXg0/+YMDl/Lr+cRY5yEsfurdUfv
pfMLdwyGML2Jb8Ax+aAlPkqXWAZ4cogCRqCsxK+bwmpphvSCrE5LHiMUjyqHikcLDZ8dg9hTffQI
vMy72wex//vJiJrQWDlRflOuC0Boi29slvJNFSKNv6CZf3EIkiD1D/xBg5Bll3lmYPnkz8Ho5aEF
1u19OjenhbRArTK0vT6sfXMTPydLMidfrF7NNXzgEA+FWw/ZuKXmxV4WHFbDullrS5gMoRnUocrs
RF59XS205RQZy33gLI9hs+gW1i7zsij2s6jYHFY1v+Xgiq9k3oqozEV9x6vWqPe7Pb9+8GPPk/nk
wI3VHpQCv/ZSBmLyVZ83HiWbaUHHUOQs01Bdy+7r7PXBxN7QraUlBNJHtpCgW6v3nHFR6Ts+6dpy
uAb9fdFGziNOGCUAfyjuCpbU3/tpNVZ100oEEBY1l/3bsf1FPYjceHBRfXAVVlVG3aWGGIiIyPQE
17Ngxzzub1S2/f7mdPjIa2Rebb/KP+zadp0RwxTntDb7hyrv/FSnI8kAE5OezYr+FguBxXz0bHu+
cjJcxDDhQMILpLpo8fffD2LUczkrscAwMR3W4xc7k1C2IHO+QVmSYL1tn7QiTGGjXAmKLqVqjk4H
LXZ8kOzlsxHU8mpPfMkpmJWvtbymXabAkPX43E/3aXM7TptB+ji2jnvULDfuVLe1IlO7tYZ1XV2L
zy7kcijhQ9XF65CK2nmsNOixqebJbGyLNglK+1Mig0inx1y5pdkgniNJtUjOTp5TPyfmyS3q31L1
M4OL8/2QXKqE/HUfZ1HpkaZ5JamZIaWYQ/p9o9zKkuJO1cMeq0LhsHYaoBFKHfS1L7JpM4OAHIqH
vGH/lVkyieWVGRI2meMlbQLDKA/kfdjUud+JZilLuvYWReh2tg64ZTGBoFZBCzpLg9s2kaauHwgf
8QLcR2r8yy5e2v5XQr9TR5PawZVT4BVHcuf0/WpkeSGq0SB1Q0YAqRLSwH9P3kpCaKjsW5aU8QBF
ERplqQq7jcZ+PB4fv387F6K2v651FkFJRnOacqlnoSjPSrkYBr+ZA1Q+3FijE62PNGW4MrhfDYLn
g4v7LUIONtUFQztbm23r5OaR7GE7WA/PRzpuaWjvXJ3jP97owyKJI1ROs0LzjDqSp7dMSv3KRhIB
273+ZZg2jbnuDL+lHbJlK9EXEsyddPxhWhSM+o3iIP9Ii+yQPMTZB4Rnyfq1L1Wcf9/UdqPQH9tD
z15MCtzoEvn8OpSlVc0h1AbYfLhJvj4NmN61riOFNWD1/DBTCMKRsIaWroBezBAMPGN4zHQ3mzkW
DVevBi+3XsG6cjmsrZuMBJdeAG/ufd1tcY8FXjP9WPeK+AoccSkHg35HDxFdUoJGcZaDaAlgVxLv
dUwKfxF0Q8SZqH+gSwg6JOc/pJwZCoT1/ZxRRYZ8/gYxiOWyskHN5rxLLC5iXa8TU9/mcH0nmzmT
LFsTWsbka/sPRZm8Qz/w5IWbK1pAPQnk2qvtjH4a1dvbv2I1C/Lk4Jcqa954mZW3Pn1uO9/O776/
0y9f9O/u9Gx8Zur7Wp0wPk4dVIYt+CUkaX31qFafCtik86HNN6bxovevVMQlnDwo88Peh1s9ZLuu
uKcYnqDe0LngoDBieiqfI1aqUZlv8u5NmX91eu+ZTJdmf0DVLbvTYmNN+mvGb4mtiM/Qqfk4GqEy
oN7rrJpuYSNh266n5gF4GCfrWl7+Z+d7ON3k2lKdlqVw/vRhiFCVpovS0ncUGZzDDVx6Wm0BnjX4
qKdFVUWA5BRN4ELAxqDLAa8KbFs8G5zOnO7B3UUJGfOVxYi5ohWdrqnMqRdOOzZIYQmCTKetn3uC
NNbpONlJimRcszokbNqBM4XNFLSx1x3Dg4rUlpepbrGnLRjigpd/dKB8EqW7lS1oCWE5saN7J4R8
7Uf0BL0E/kJaXUPtLh5Bf97nGYA6jE3X6zNbzsHAIoWWSjeF8zB7gCRU403Ug3dzFdl2FCfRAZz6
84gUPXzrkx+bgfyoKj4k9358UHtXGYIrc/TSYvpjDM92+z6tW+q9ubGl0ROmU68JqTDgqHmmGv//
HSDSBCFBSOnRw3DuPXUoYvtkHxmHGVMeMFkna0LwIdpq+jgO9PTK8kMz5NLDCRaGaKKFCyGOnz8S
9JPVyjhr2fp2PXh3xOCjH0qkiZZLck4yTKK37LyGVJ2slYwRiW+XUqX7/kao5t7yj+z9WD88/PY/
c3f9tnmWPZWc03LNqP6hLC23WJ7c9QoyPOkEFhYE3g+LtfjtItnM3U8fyczdntTf9sT/l/7d4GIw
SpLaggisPxOSjsz7XXif4vOSf/cs8lMcBqLW57ffyN74lfO2PvkCHx0ZAzk9CgzuQ9AH/124I1Pb
k5CRhQwAAT3oAlq1ruqBBCTR8/rh5+sTX8vJkAVi4Lhv/CvkMl7td/yIzS2kZAgV2dEUjoF4lNfM
LYhWUfiPDO/3wJ2L7xRJs8jqda8jiTZuuyD/iT8JtyweYyC9EFlU5zbBYlW6P38nJD6t3z23XE9G
sJgfMzdAHP87I5e9mXcykI5BZ18pnhRNpG6oFriqu2JsxKsBoH848Xrs6ECef+SpREossAzZc8j6
Ve9EVj/wnQJxEZ8/8ere39/elulq97FDncC76d2D/6G7uvsafLxoETbMYewppKAfO9pXwGCKJTiN
n25nRltdCVxh9DNfJNjEp4HpW97RI+EPsjAJpQAMPEDg+kOk2SLjHxenCEBgK4F/vPSLfANCwCcr
ctUDcEC8OoR7/xQdg73/6wjCgbFteOBLKQk9vR4rSegbcwXKtQEumC5hBYkuztm7F5H3DmG8k30C
dR5luLH5/9PNS+VHO2g7PrR78maR8oockG8IS3JQMSFiryW1Fhnezzmg9+UGLYgt8snuy0vBVE2+
Pmo3CAIn2m5f926znHykHjYM08vOdG9296PreKY7k0GiM+1uV+ALbsaH7b4MTBUnMlYmCSbeOPww
wlhMyTFAi+ZGD5VAdX9yCZmPp+1qSwaPZ65L6krq+98HMBmw0+fv7/ez/6hD/xy6lvAOookcEtQZ
wL438z7pSkffGsyRGcRMTFok9UF7xPwvd4hG84bbm9lX+Hh/xLEseGfVQ+j031WmGV3vYFLwOYCX
Kr75xB+BaB35ygd9ZYyumD1AF55Y86/bl91j472fvPuWKXaTuTWYxcSyVDyIujcz34W9NCNF/cFr
wtnTyPufUv831UrPX/wGg1mBgJTew967W0+sSxY5afoTi5rFhy0xs/rHHRBBuU2Bb9CrZOIPQfhj
/bR9/fkgs2BI5t3nK0MpssWzkcQglTTEhuQhyFp/b59JnsmlLWnw+KgzAzo5S2rTdFbFSkijVFKu
U2eRl4siia5c+ELuCKEeizegdkI85ywtsHtO/IYy0ZZiN9o5hE201qJngmwnMppo51AThv5Iv5sm
L8vSo2/pyh1cCC3+uoOzk4MYc27sSf+K3CCQoHkI7vCfVy7CoHJM18PCqddSFcI8YCQ4riEOjFcp
yt/fB84wf78C6VhZB50CCNrCESz+Ar/VSci+wiGk35Su094R/jSEds5vtDhlC7EwXGOuvZALIfcf
w+HIZ/y0Kiv6Rms0XTT8CIK/6cLeobV0GsOm86QNpOZi9KydhQf1tXfxlZGdT0NUtjALIl3ToIb9
PQatkxjOPKv6FvZDlwewzoQxrBzBR8HvT0VhmJ0HLb7mseoWk07d9X4/vJjSMmc/qlf98FHPdxUa
DoVo/EPppfNV6z2W1hldk1e9GS6+MYiEouCGSK5+drf1gFA6tRJ9S5ski6YeaBt+mFH+JIFjtEah
QAp/Ggvo8n9RdmZLimpb274iIhAE4ZS+t+/yhEizQWlURES8+v+h9sG/VtaKqvhiR+xVlZmVKkzm
HOPtRmkjA0e6ARmC4u8vK1gdqsrfLts/3sgP4EO5iv0zy3gjyIuqjkqkiKpsJ6H/OR2fRnb5ksiz
x9XAVR0CYdNBYkwYLRr08/FB832gT1FGAJSXemhLIJuRHoOR1Nf3guydfkn6b0ZQGw6rIa5DiIrS
v94HLxCfHGUcSwUNFVor5EYkc7/6JVRQDxYlv7ONSM0HTuXyuhNGETeVnN1757xwDYnM1mC4zuDT
gj/Hyk4yoI4eBhRUwianOO3dZYi8OKeXQWPEzzCd9tXblwiBCTIk3Yyqmsk0M0RAqs6EyjmicRJa
2SkkMemJNsBO0eES36iPL3U8xTGLogSlMRPtuB3YG4lsVXBfDOa7o090W/8IUNMUhYN6jIccXQkV
6xP12cjQtBUomtqK7nWyz6Qt1Szri7eLCY63SjBB+vDgMe4hYjxLvcTqac3vQq6HTGWQeDJqriZj
yh1JMS8GnS6MtuDFrS/0O72b01Wp5TS7zCcXlOc+iSu4LV8Xs6/m9WiBvTHV9nwR3YpWzmEdx+rq
70MZ/mMhAZaI+K1Enj6Yz38/f1Kf9UVa5nT5QlTfD5PauilowAR7yHJ+kRBco8uwTpVz1x+eSl/N
+BTNGP9tDCp5Cr+vaDzAmGQYXT7Sf1ccyqIga91FSoSwC44XI9sUud99d9/yTgtGK6Y/h/JWNZVd
zvldc8JfFqeKYqp189nRfPpqMGRi+ZMP2ak8sGDzuMofqJ2M4ypb3CNBN7rvvjd28gfRCd51hjCg
MkU5qJEeGafwMatxw0TpXIu73pjsdFrqgBiisYmITgNiSI1Lcve7eCjxKltmOVOhinY+053GJTfS
r+NXY/JsTSX/5GbwIle7s/QA9/uKwdu06GJr3t4npfF0r5QXJTUdRkRYDTku/HzRWo0zcrOosYhJ
vkErfh/fH3YjWZO5MHAWVAZo5Ic6ozQ+APCd40bcnSTinKnMLpJxfT8j40+U4OhdPq+NERCb8KnP
K4WSUdqVL3vMlKGj1frjKD3I5jG8z29Y6ztLoay/moJ/N8/vbUQzerGGPiFP5G++FDRTJgRZF3+b
TgWXCQnzPswskK2gfBiP6JScV6DNqT1OnvvSzLYdEWQf5+iW2c8Pbf7Yvaa6BZbqXwO0xst0AVNs
YDgOO8Nsw+Pf9sXf4E1AP0zkooZ5jwTHnwKT/n5WxXtDkBnlof305fC6zGzpF2tUO7AdRr4YainN
fi3/siMPh+S/NuQfr/zjZFCl/C7lt/qVkKTnHzS/MEt6n29opL8hZL/1vT9e6cfWLyIvY9g7r6QY
h6eX0WNo/tiX/MwX1nc7aTzsTY4yyxxidOnsQHu8v3zW30rHH+9g2FP+0Xlfu0LqXxlX+U6zd55d
Ye1A0Y0uGoiuv41mn/wGIysIKhWJfIIhGpfC8N+vppWX6vJ6ogFCoe9IwdV/+IRfOLvOzOPGq0KO
JOce9ZvU1eap+4KhHz6yGgtLYVpvRHRlZPZHot2YGbTpE5padyT7ODt57A3WVnevdrklesdu3moa
QbxatG4jLmxpiI5GblFymtUQn8cNYr372YVs/FZ/sYX1VHP6ymxmpS1CtP35Kv/ykfxYUUh7FKYb
Is7DcfLjKis9Pom+lXrus+aCQ/c2KIF/A3boEnlQI7DQIONNwsynhS1HBA5YwrS3241kj5wR9HAF
y16bYzOfKVDwA2E8tplaS2a8MfzDkzuxb3CoKeTv/a2HpuyiVKYNuS6K1Kj2EHFiNDy3nzLgwt36
/FY95b2PzoloXbn4V+vPn1j6j2cItwhHw1jmIELp8e87/TzLnXitHn1yRBNoyLtika/azTO6zxqz
clWrNLLZaabRd5Pf5yIRM/7v1hoWGxOocf7+0m0rP0ryVCk6+Xlt+kSKL6iQv6mHpSuKiwtdmTMA
S4cMiCClyc6DujRHLnWNfQ6O9sQf/QVQ+9WB/XsBYC8akK1hlPsAcf37cjzSnJRRRXkkvTlyajP1
cwcNoyHTy9IvsJ4Zev0pHDLjtBZiDYK8/0SNQA+bL2RbBiSiL/V6+OTGyzayIXyWa30mrP6GgI5/
JQr+eKOypkiKTlwDnqhfys9/7AfNeHTX9Ff9QMdrXKPjrDe1dRO0YR128zqUDUaPJn0QXl3c6ohk
7ruSDAWmaA8oHXjP9BbdVuk3LVikBpnHDLO54j3JuLXKKSHBNPd6aY4DRlNaHDXvt2jkVMhQSDcO
ZA9Fc9URO2NUAXn8qyZ5rep581UFY/saXf1RJIfZuohLq1ypQWUfpylwDOkgYWF2syp6BGcHq6Yp
TctQnBKxXG7O7+g+TQ5vh3OKOmTfc4s/ViNv0HOMzJ4Bkc4xVL5kjneqSosJBcv6abw83ZQXjH+I
r2GJRM0sDwwpsvW3U6zOtE82FfMVTOIzMhMUIa0hJ4BEYb47W5Ptaf4Iq6/x/tiY/Z7k2PgyZzRV
yUziZfF1397hjcyKDOfcyKLVgGWNh2f4ZJzi0eLrFDDHs3bxUC11Gw3FUrAl+GFD26M0eR4mCz15
Hm6NqS8e27t39W4elwPBp8ERHmluk/Rv6sVs1um+iWXcoy7CCNGg7ju5+VacUg1ObJlifTaIg0aJ
vLhVhjiFthA/KAnmJyqW1ECDERcc8JpkM/vBuGxHzKMA4RgB/RFwakFvxNz/uNrWzvv9mxqGsZsL
JGVB5TBCY7FNEXVMgknAMDvn+nZ80606FCKRk8WSvO90cYsFqwnUDNvapgXEczHlarp5kw2RaHY7
uZlzipLF+UMxRsvCWF4N2R1PKaj81Bu5qK/9M7qOLsT1a1bWGCXGybrZKtDK3dWpec2jWxweUFod
sM3Ez2PFV20FBNJrQ5IvvIzKp/NLW0AgcXRTpkXpVrpuAb72V3vQvpTvT+YJEpBiDeoM3KVjh6w3
Etp9RhlES+lDmF8TmQlvq+vLftmMOT0ar7VuzV7mPRk7T+QsIhQAmY+25n3rkWbeFuNQDJF9uDd3
uCCK/y0516Tlp2yyF2KUXE0g3E3GicfkQkWdd3VvAIbYaNipoqdNTIoFuBukT1uaNxvJFYMuEDyC
xYlRuRj3oVR5RqcQFZihrXMkLla2UNB4Se7FIXB+puPmMRqcPu44UhHGlOYxeo2M8VuJLBqRycSa
/MVG8T8f7p82kx/HXqWKZcrU6kdy352j7vu1KxKBMl+wJzbwvZOxCygeiPlM8BEOu3U4Wnbmazry
L+HlO6usl2y+dsPHYHrzPN1rlrqSk9Q6XFcn7zjT3Lt/XwoH2buYLy6pfQ8Fs5+NjW7wNxns80dg
f9LwvElmKMm9MuS4cXSTv6l+Go336aoGj63MdKY0JhNrQ0pz9yP1b54NIfox9vm2ewQRFhY0e1bq
qP4rbOLb8ug8vGdmXNYFMilpSXIyD9jYEvdKY0izwmXaanzcgij7o3mzfwT9TphP6B5u39fviSu4
7ep/kx/IlrAJvJ3JnwXNJLZbdlDJvO5qrzmkkMzxaTvy6TmnDaqfi4Pm+UBu3F5fPRiyFGjrFuzS
XI95QIijteSZFCtW5Suu7t6SelotGeui0/qxX+TWZM+Eng5+3AArm+GwQqrEw3eM1vt0CcVlXN3W
U/w/lwGyOlR0vy2BCapmNDYghD/zEoqJfrm1cv5Ixm/q/OW0zIQRCqeEk/kkNtMk4MUqgWtLg2Fg
nCNrdV2MHSkWvMd+DEVy35+2DY47lG+qd3abg+ynX737HFmvaTox5Sm5t6sB/H1+6PTtb+K82LS2
FqQBTvrUVXaPqPLksH6r58TerUXVfB70ReGCEXtPR3tLv+RlsckWFQpgQwMypuB6IPyqw4qzahKS
TuXcPybL7/Eh4wHp3UGPl5o6ez4FnOwj6yqMc5wClrOaHXWOapEzWnS1Nfar2mMm+dk/BhNf/4SN
FbfNFknt/AHxdDTaQJ6WvrxjGs0B7DphvlBQLE4hun2gW/tpXQDN3p6zLFHdkqPi4egf/UaG8IDc
CtrNyauIJOF5OgVVgDmoME9vxZdysW4eESarMizcKp4kmk/P75/RBg6HMNpNOlB5Li90gPOTwSKN
M1ciWyqzX8ElwtAXKfOHrS4Ln3B4p46EmGA2r3ynreUElZADnmZPU/zMvnDfmsj2+CVRE4HVraro
9DAapooSrWaIu+t7Y2kRk8380QLRoVPFqTeJy/BqY3eOHt54KbzVUbdDnxhdnMqprHqaGpzDJDK8
oMGSMw3mTAe21GYN+h6nghsRdzr0E6vdWN9bh7ORx/nmdbPbVuFNK7FqHKmaNHOGAy3FTvfO4QSH
8zFe0h6/CevWUWiyEXZ+jadcGLOnNBDexJ20e9WmxL8JjxB/62b13GhOO8OSQLb5Lbns22UxJbPJ
xkO1qSwxJOMyZDYFS5hlzL22X46IrLijSyPnO8ABYY23zJdi2/7zQ/WrcP3xTBGyplGhodgiguTH
tprL3fiq5/c24Uy7chPG5kOwaoYK3ZmP5dff9bv+8XyYWR4ogAQScY/IDK9ktxpPMhbFpGEXqnDO
DBML861UTSF1r4RHP5nQ5+jnzVj1JkezrUzpFT5HfvPY5bol69GZ7Y4noMJc5hPqgHtWQZoqUcs4
MjBMZ/75c/6GIuG/Ysg63T/6Jv4zfP8fpehJLB9n9X5tk4KTIBJqN6/cx8vIR38xdQ+X6+fl/Ofr
/IDNyLN9nruW13m1xl20eia7p8b1r9D87502HwcGgKZkiE3+SXedsuz8aJVzm1yfzuXl1RdXy8zx
yHmI7i21ZWZ8oE2liv6/Z7ZwHckehXXXiThQ9B9Nd3e6yUqNkSTJNLPQrCxzjrigOIJx7Qr2i1Li
bo5E588375er+N9XFSZgMOorjD1WSF39991r8/z1VJSuTVpTexOOhoq+sTReI6vVk/bmXPizxVw1
AihozVS3ghzwJELgu7W8fXoPJoUQE2pctyJ66e8enlKlSD0nDByzBqZXCUrjKIK5qa0xccm4ZksQ
YiRiNiRoSDjCCpSuxzwzn7ydN110M++qeXebafJASHy0/zbl4z+gjYH5wH01IRxMZvLfvz9vL9fP
x+14aRMCEZwxw+WCKhGmEhDhqqejEEyFgRGoGanlz4fSGa+Vw3F6WotUNW1rPOeq9Qz0+Wieeu7V
qy05Fqet1UUqiubXGowigaMN87XwOV5crfvH3RnHnTE+dDDL73nAlYqoeijQw9T+HC3lZU6tLrjy
t0iV3YQ5xfHJarcC29Nfzvj/iVV/3GpqP0hcUB3Q558JW+dLNlLPKlF5+SDPR9cfhp2NTo999EG5
PZD0I0vGEtCaTB90Une6w2qwWjnxQNkOf+RrsWLEL2tam6RRGdN42rlObdAqMzvLYIysX7iDtWFA
fYIbMGhpRNunCYX7EY3mLyTg6ZRq2YGmgebu0YmXwdgZZOpw5ZwiasguNx0a6C4cJzW42p+XO5Ed
v+0iDIP/x0X4sYsUbTOpX0VzTx4ONCRmi1tUePfoALlgT/n/x6ywi3kfjzyi47yXJWC7tbM3dV+t
C5ra14L60W8cpljY920RTxaMO/JoZPkaAoaxpUYnPqMwHxtP6tTXRnHPIT1i9HhncCsIyk5wz/YL
9nv9jInWs/pVtuzC0Z6CCf/IOWJ6u0fhYinGRrDY6Bz5l/0EgtrF9UuFlbtEiLg0O+bIJ7vCv2wx
CnlESOBK0SjIXjPOPvf2l33iP6AxrpsqS4igiSXFAffv56Z9jkZp25NepKA3EbHIDMIDrBRmbu5a
jDnaPEd44/76G1PMeOP6VALO2ehTpgQnaEJmwCM2ncxgswiOFuYLsDKG+Xy8ErSXcPwn/xmMp42F
RMNCCwCfB1iOLMCuIzgD1DRKMPx3fQHdJswPgQwWA4328PPPi+QXyvPzQcF6xb4ILEWM1Y81ctFf
4vmktm0yjpHk8HZAXDWXmauo40eZpb3JH6Qj1+/pN4766T2U/HswXp7iC9V5b7xIGDJJdpoPIpXK
RU16PNCFjD/P4eht5BaruymTWEdOsnVzK+fqlnG5a70LUMtMTVT7zx+Gm/P7imeoL+cJVq7BBvAD
XxOLtLiTI39LqGXvH6MPKShXPWXroFcS7UHso/gXW/B6nv/Crgf5j4G2byjWlxeK8RxEqDZHHqob
/2QcJsYUnBalzppqWDEETwEmnYQZpe0ISUjmHU05FG15KHdd3AGVu9Lc2jg6mXvC4ZPzUy8HQRXw
olwBCjFmKtR8jhIP5c/VTiPBfnot0AhpG7dtFqsWoXemuL96MvjJkoGkPEzoYpQYfwtKHQXtUBEd
YWFEXBj9ocOYAYfkEfFlixfQo9emXUmWfPTSg+YILgqDeTU9B0ir3LNbLAcPx3PaUBYOy5ZnJ9ao
FblWD4eHzPjO6LlODlS8r6G3ulm699pri86Qtp0hRJRXxoBQHOdjmvXjur5Y47/RD9yn/7iFhCIC
kA7OzN8GZBUXioZS5xYya7gnSWbaAOSxHG8o5hDeXopgtBQD5QNxptSbmwI8BPTIFaYPxW7eM6IC
DHJTrzNtUwfdGozaGWE2I4QNrJrgEzO3rtN8mdLUewBbo7AI8I0ts/n1bgxmK48TvjzcwrEPDoUE
28ynEPGcfjQUuJV2TIKBxrpuJhA9H+dNmYzsfKHKZh1x6qvLGhbM6tjxkS4XKwSZmqc5aArAm9F0
LdKP1FjqGGJSG9gXQHyfoGH8HIeD5qoK8y/FUkUzfdfeEHMfcrZOYPYDpJf8Ka/+/LBMhmfhx5OP
TP//X+gftSwzCUkUenChtVj87s1PEd8PCKpJbDZUwCU5eecZjSrQ9PvxE/ZSLx0GPp1Xt9klwNmG
6Gw8vUQPPGMD/ZEZaUSIvofnyTx/X8jNQEdu6fyik6GQtTs/b3B79ejRAI+/zm+jk4ks2cKxNCN7
y799CB6iisFd2HuVNf/zZ2XGyn8sK8zoQzjbACLDA/97T68fmvKcjPImUUZGx1qK6tos3uWpEKYx
Qcc2CosYeBSkcmwcabc+MRHgUfTvkTKVPy7f1wh9Z9glaXBasMgGWAt+oDIwHH6MVrfp1QFS7ha9
TbpPAryhDNgGhsOjWcwPk93Z7+3bTDVruFx1dlw+RmbxVdRGPr3MYZuXd5+9t0Br9t5/N+8jiYKD
IGnGwJkvyXisqNnajQDel5AlNzt/Nu8hmPWWONqCe3Z0jz7m2XYgljGRShYp3gFj3w1+18QSO6uH
2iCJBfPWy5YCNZ5M7wAcCTwe3ZmJnX0Jl83cm2gyfe0kxZF3ylQxvi/WYw4wYj4+0rgkZKYlwoBj
G+kFtS3Fi/WaMU8QgOAFhyLGtXG31IBl8wl+vsAJQ4AsCHETVxiI3SwzsvC2TDcjrwFnnI6BRKCe
7AYc9jVF5mGAIKmINs++sBwH3aZNxDXXVHfkUA7PoJnhac30wKRaV+t7eJw+QIsF83XIVLMHWGHQ
lyFwyjYoWCvGzVC2PbYTEPPRIbUowt9yoJTp0xz7+mJ0QGyAH82aJOzcaw0x5im6s2+rswsKzFHy
NfIGfov4sN2YVv4Obh0XwWvVufJBt0/QdafVefM1CP04AAAx3y4uGPnb03tthyhb3HyLqzOKJmHN
xrN4mDUII1kEc2Euo4opjYc9g50faP/7rHOPH7rIVpQF4722r75kCkasq4WhdcYEtSobcI5BxHvi
BVVyzttVDf88cl7WdcnMiOC6hHRc5Gw6i9dC9VV/vKp3IOiT+fG9ZBO7tU55sS7UECRhWOpS8q82
aZXWyQVysctpyZb59usAOy6rtTzmJD/hbZvpi0GwSC4Sz/qEKDjr6LQKnRD+VB6R7Ovl8S95WW11
A5tmnpMpLbmOgeRTHXQAl5MAd2gPdJJaA5HyBP1XZ+VBAFJns+CqnoJ8qcPBPLhbesW3j0uiNE/2
QBdIz0BhrBih9PGTlBukxc9II0gTLN2pADe+irc6IPoEOUTNDb4fuGDqDKdtAC46CEvAQtcns4hI
LlAtlWxfg2MW7oFBVc8GB60405N0xS9m9kGQ2cwjj4t17lTu0YEeOZwWwLiLoQN6AMg28dPjfdVG
NccWC1bLBhj0MZSuPWZd1QPi1M+Uxfiz2YnTiiqO+u1iCPhOW1NdovtNyOQqjBugxlLXTRos5sOI
YLQUfecEd9/gtbxYPeVg6sixMn/Ot3JwTNSpdjdV+IsOy+xDMVLvOjEUezx9oPrGJTt/fpfvoEoo
a2B+GqfrzPHDOx8EexRe1uTXnzgEy6mo2QjzPbQ/LvUadFYT166Cb1pYyDxMH4uSdkjfiXY6FwxO
TI/bcdvewlfyaJ0Ht2aXRvzBlPZPWDI3h9aSZuSfNB8yIhnrChZX7PNQQnmxkYAcy/XlIBGrgFm8
uhtLjWaPKiQmk35eb7vDueavxR7BhzmUFdLJWCP5rqyJdTyBW61HG2YuWnl8Zqfpo3SnfJde70uI
0r8bfzuoHxoubvz4PtNuPWnBTn5/YXY3yhdK7OW4cJQ5NTXr8lt4k+dF1M2uBItjxCrA3Rvnigmb
NSwgeu4dbYcYefpRBU9ItrPRrvYAfG8vc60t7g7DtAfnvE8jNxPcdLq/GQ3EfBfV0aQ36tUVTzwK
aHV6R76sf2f7yB2jwGdVVP4YbJkC/uLUK05XFx6NfCGUzWc052e/ee9NagGzTGbbJnpuWp9tjIKU
5FJwdjXpDNRe4TXWufPeORDD0dcJcK9fAD7DWl0sIi1dBgq6sAh7wS/njEiE7myNklJvUGf0wdVa
jmwxKm1IMBuGz1SmBRceVxdl78T6pMRbtkEHVn+lD4MT2kGn8j4T1diL2/t6gIkz0QDY5iVp6b8I
Rj/P+fweKpehdMQFFR1X1QJNFFAv807g9ewLLySsjl+TzhRm6eI0vfDvGRe/FJbNDQR6kO6nMM1+
Z75Vb60L5PepG5vJrx6BSpYaVFugnYN/EZweLk1aEMnkHF0pBj3FJf0tuvTLrJ12OxgXqBA3x/j5
8UlN7IvG54B7jt1PPjU9C5+HaxQ8aS57Q6boIDHJye3vynjtRh/XCAUihx4s0IeG6f/uSBAzfubc
1wA4R3edWe0Fn8EzYT64y+RD1UObgJGA60TFrMafUJ3gmIicdkO+wI0VDI5pj3xcZG6BSx6OMV+z
iKz2/WFhmb8vNK/e17Nu1SxRRcXX4fJz6TsPOOVsypizye11c+Q9qsPE9BmNQ+sOL+jV/sX63hAV
sXnxiaoEY8nJerqSd58P5CfukO0YjhCTmHEL8kGwGo0IJaB2B6W4+ArPkoy+/55UIFMMml+yOErv
mqBC3HqF9UweSbEHTWdtKFPqQR5Wu/NJRLWeiD4tFkI2fU7s76sBci8nD3TsitniIpBZ7XgjOouI
Avh1m0IwzvxB645ValZ63eo+z+0zeMqIfpqbHyN5a+x58/lMqH150lO7tmmqS9jGk3O1Pu/uXHLD
gRKkpSQV8Ps2slRXRmCCM2UoP5RNwc9xV6fwk1jbdUugLBmejzJCqh8p0XnavGVe4z6ml6TZzL9h
O7m+Auu6WKJTJbKgcDrI5O8qbGntELm6yt4slje+N86wrx+DHA/NxYYMM9I3Nda95wd108gBuFac
Ha/kTvYPVgimSi5otut8VPmD1UVyr1HmFUiKoEE/JTSOpFxg3vRUdyfzLHRkIQxeHm2trNjx7Ov8
bGsV219OAh8LS4w6ciMIXNFnDU8DEQcTejmCtL9YXUY+Q6cMEsWab0P4NPR1ER1PLPifvVklA9of
VJ+lN1pLYR6U9rCvkBES/dpGvq7rx1xi3fRGkNx4EftmBOvXe84CyJjMyY47dIlHHpxguR6yAD4H
p5HH905OUnDcarOKOEQ22pOfb15D9kBQTY/AX5yDuNNgP1YVZWGsI7ygayt9LWbfmWXW2CO8FwBI
W0xmBZ/pYR8XR5qpzHx95W+yuT676q+tjD3xZEnhsCmNvYZ3T8jf9v5VWMhPTvEH9OFSxh0xIvUA
DdEHIJt1d5npwjsY4hgychU680kucHSOyMLkMwy7J1O+wsr6zt3eS21+PzR3H2ErQUGCIYlt6cQC
ktzR7uZTp9N8xjtSfr/KOA/QBoTkyL5tCi4kL9SJRn8Q8sHcK1isFX0mcT8LnLcrNRkiMtjaYNbO
c7AtJipgd3rsWuM0nYNCBGrwtICdaUJgGdU31l5ESuQgqmM/eRvPHxa9hC/C+Q2+qc68bPMvXTZu
8dm9HF4cHRRvDkveEg3gRD6thGCCkoakTzIh2C3A176vAR/6wUuT/sjHopeGvtzlJ2Nzcxl0sdY9
SJQA2+J8PXxsZia58nTTG0bukZQA4KW+DacCCk3zcrgz0GXYbR+JyNnCNlDQj/65Q5N/ZzyYjYn2
Z2AECB1WfyA3RS61uTzqb0kXIN7Rd5Ldx0QawieWqEoqB1ZRMG6fpUN5rUaAIO/Z52V13bS7yfw0
u+xVCekDUxFcUTQ6hDQqklMOrb/oB8a/a8j+/TZ/QIP5tRxnOkGqiYiSV3Npm7KTSY/8xANVeNX7
dSXaA4kwodFLlMUZHzHWoIEHnL4Gq5p5lgOF6DFbcvhzcI8f65PVLV/xzc14uEBXlL/ovKTJf71n
hWHSDJzCkY/m69+tb3nOh6mF2S0pkC3TVYY9KlIxGU5JkjnvEbSmv0nnCgfysKxencHaCBWfI8tW
A5js4H61ekKCqJbiFq/0vP9q11C+dtob5HWXnOMiVj4Sgk41TfPJ47iNlFD2sjcAZrsa8PKcyKLO
bTDdGLRvIqV+BbJm4mF7K9YkPOBgK42tErzsPTfWz7026h3R6vChZ18TThSiW0knmQLhvBMn6jAg
xEFmCbYGIORdvoQFxX0Rn1zVz+ZUIe1X9pbSsIxnSKdJwCEAaHuGg8HxSP4gB1jQs8V33oUok+3N
m2WmHHwV6xS47eRkY2NUGSrD10NggLtRvhOAFiMXm9AMAngiD6QUOK0UF8cB9dRl2a6KzyeD51cZ
/3vZvX8OuL9E5lCNcSEZQpCoie5fY86MGUVAoh6ObyUuTKZwAe9yHLtzCuDBQFjblISu6H3eSX8R
BoHOWgThY9xHcAvE1d09OamNWQV1xHkuHsaVwRimnFOnNV/7ijOOD687EpsRCT5jQxiFwiRCARDW
fOnhWc1BYeqtP1SBBXtIs5q4jd/4FMPWfV3ORQ/NVB5ihvCvrswnuP81o+J3Mb5C8BhDziZDiK3C
7Mh/r8g8e6hSO5nUrMERxXUH2vh9TDlUW3foE8dGkQ3RSQcVUZiySCPRF8xrqNj9oGbipgydI1r4
C53gA8ktXdmCOw0ErVroaTXnkbgXs3MLJLjP8IEL8auNL+YHCyqi96fNQ4JL/GzqD80cC+tA1tIg
ZD97zO70i1m1J6jb1na5J3lUzlxZwarw/4ePtXIx7wANvkA8JPgplZI1wWmZUMBhE+BUHlSE3BBl
NvnMXRQz5VpacGeYz4W71HsStu+WEaFfCylo7OZwvHBc/3kv/d+svB/QHteXsZwKc67IWB4223/Q
1IzHlfSm02pqARRJqwGcuX92ru4UCzIfvYp+vtkN168Ehnkuxfenf5tOPCRNb8zeskDC3EHcS/Df
vEvAMSyuozE2FkDi3dg4zUmuq0C3Uz/d0xk7RbzPF9w0c2R1tVFOC55Jrut2kDQ9ApVALjD0/DDg
2uKyonFCKljQ+Fb+EjkFMMSgvMjWo6Ry+VGatpv3cVqVhm5rqM0ixEkno5j1UeWckPsP1TdWo0AI
5SmIVPyN4o7MLIeO+/0alHOyctaDTZeziu5zeQ46HwFtBlzFTwNsl7EUMk5DOzy+XjSXta0eyi+U
f+MFgwYUJC0cwfQKC1RASE3DeTFtvWPUmZR+zLHec1B+vHbjeYE800GsZ0/e+c2G7qlzHp8gDzXK
tMzJ/zIz6JcO/bd7qoJeThjtMGQI/vueStXj1l0Vuf4lzmQehzPMXKfGBPiG4tQNeoSeVc8zwbwO
yRhvehpTpDsaWO2BXbv7WjVrnpT6iw3wzqZ6OzwxWRPWVH8Kweu9o7e3EFcupWirGZPNUD1enwax
Uts+1OnklBmxzTQQojNxyfdaKhR/dzs3RmAiEJpX6CI0ezpX+c/L+b8YAW3wWzBDEG3J+Kejc6yf
i0ytTzf8AMyn2zyPdjPnRKpBTtDIoXtjPx9KAiGWsH3P6iXSxxo5+hcnKpvh35Tzv88fYHYZ5mBi
RkmPIKjpx5243XqN4amXOpFZ7aIg2dXzYeQCU2Y6YZ61CLvbo+pVanZhv7XqWlvI99ytquNX/7oH
5UuZDEqt9HYz254hZ8w6+ssFE38rpoZ3qJNbwNAkhUFbPzwc+uMh32WtqBN1rSzzKNsI0XNW7kom
yvIkbS7fYAbJ1Ude4hfhKXzxHD/Dq3N1znj2irBdP1EKplG6SlcQUelMnDVr2CmfaRh8o6X+xF4W
jtlQnqil6wQIYWLVjfBLuoVLMTgFwpYURWL3yLwDZntCexXoo2VH8WGAp1RM50gKdCezzyGhG6GC
hhZwksaKdvbFJjDB6K6DcGpuSfAZ+fUQUkcfqbeH580/4ZPirLBKvFYkC0DqFLgNtNmlxHqk0zfS
XdnUJI4Q6paO1Ba+GK0tAlZa6+O8pRE4OSLx8b6IhJ3kQl/xq5DgtETwGQxuPQLwOThaF3lG+Dxd
TMggafWai35+UCPSyaPsU9v1UZlc+KEWM3OLjoVhO7/C2KjRPew5LglzSHoHDKX2WiS4oyCb3VCC
wRnRC9E8YosL2zB3O48BVKGWVH+REY1+Yz2ImGRAkaISCCUT/vujXJ1kSq3di2ed6B45hV83kvz2
KsLkJhrZt0A9CNZr/+fFJ//mH/rxkj9ENjdNnbSvoq+TdD2en96rd4iNmmAmnOyrenGBbVNJH/h/
pJ1nj6tIusc/EZIJJrw14Ixzu939xupkkgEDNhh/+vurntXdPpyWfXVnV5qd1YxOuQJVT/gHdcnX
sQfrdnb3FiuSLXDqYVkvU4uaM8FNRHWQgOVBmiH/1SBu/boW6UEuZS3MSn5dMKL7s0sX5w1Kbu/p
5DaWD6j8bRB7odSkrO6vyu/j6uQ3HT5NbA9bG9EESqF3m1q8yPrA+Kb0IbkY7Cn+oZdIAI5xSt2j
FJQ84k/Iv27Ij6FbG3JO0ibB2pENodHlDylvrY4TBA+dGXf1xNjcn+m3hd4f75RYYdw18cOAZwO3
6M93KkKwJomsEN5jD0wEBJd8G886LlxHpNK6z6lJpZ66vjzrzONRsLplC7VxbweOxOxEPOy/CMzM
E1pDrrmi07u80kCHTkR3ySJ0vWpgisPnAlWTR5ghsQ4/fjhbI7AygiyOdIAFE+zPHy4Z170m7UvZ
u4zPjuBdijCJcjKKC/ALHzxq7S/zr9Faj0iemEmlNIwmr0kPxjR/XCJbNDEaKiMKHEjz0YitNPCv
EVtBd5bXbFvFiEV/Uro5kiSDRXdZkPvfPwHyg4VUW/lmdo1KHRE6FtIlRhE0Sa5nIg3SX8IQ2t8P
xmtdcu2Jtb+t8yWx9jezkDneqMXQ+0H8GyUSmhIz6GaE7o9GbEckf43Y+qRuZ7WRLsZZ9s7Ozakg
Y9OlVCi4g/Khs7AfgmqlU3CZ0nyhHtwMKMHAc3v0Mx4udOsyu8mZHmcRC11An6tJpXiNaffASBER
seXcX+fvfbvzgXy32H9kFYpeNb4aMuuUG3sq8CHxFrMI9jal+o8a8bfmTgkkJh7S04TWsB9WbgIO
8E0+EMLnfRGC3/9R7WDsr61oXTd7/In9QmfzxVdbCiYH0ISOZ8Cc10BfyiIgFFe6o4H6/P+MjXo4
opkG5NG2uXR8tYpj0uSyhxq7lyVOsAkW6aaEWRYCaJe887EH+DxYpRRai8dpXust+2fq3Q64Px1N
QoRP/7ywgvPRD85xLKauLf03J5llsxh8nkh4gzfaslRGAWwM7s9a+fUe6WJcjokywi56656sm9ry
u3Uke9e+NLdIPATPoydolJWTzfIVx4H2BaBJdz83dwp9oodhTSu+/c/M//sTWpenGuRhHOr8hIrv
j87xzPwM0LbcpJz8k23OJKCFyXun82jD1V+vth9zb92h57MaanXBksvzHBkn35M/SOQP4CtEuXkT
LW6ITF3tctm83kbRvr9f7D8BxSmsD2nr4go4gNsponC1TofaRhkZQBjg7I2pcMwk7GDhze5RIqT5
fl3RKq486jjKe10CoqWokA1pc9CO8ecKcS01Hx5zCuvxrhpgP8yjofSyBWJYXgdOeuncChuVZdrK
+D4NqPeMUf+Mp/uhaMUqHBIhk+1/KYvomQ/YMYEjptAnwJ0h/kQmCxAGpJdPv8L6lChsm7OzV65p
2M4v9IO/W0+So27QyJ3xVEcOP5BilDXdW4iO3z90piEejR+XD/mMCCvIZ4BjGgaVjT8P+zVRtbLq
EsXgz04rrdgYQ8iYVH9Aj5YoQ6ElNtXsZJytUMat3W06kL+aUeLQDDxBdyim+0F0gn7THNLNcXNx
l3TgeiW1M9SQUso2FVhUa6ojoKYPuh8FWBh5zRUHgzFAV+G7X0YHACOd3Vpm8UiTKJl/CtAqXpMz
mRZbgqgYAmP0VGgMCo1nbZU/RwNpAmfKUd8EbzHy4md1L8h+dj0akgbNAySRIRV9IIQ+pbWLWvNa
oTvJd0ODJkLAueoDzoKMS1nVfcWtfG3S/4ILAO2a/hvQuGk+7j7Tyj5zBQN0oTMBsQruVeRcl8oi
nehrij39wbGf9lcAjtRhBiiidCzIozcIklsUxEedExq6vQ95SAb1BKzCA9FIRwHk0QgbUOOZYs4w
nQA+0NfBm3q4jFQ0ubEFBMIuu2dvis8achNLrKgA0CkjMCdAwE/uBnDS1vCkJ/zvNmAaB4scsTPl
Rbr0z5OQbnvIVamRDQjwiMBQC9Ur5YikmbBm7t/8XuclQOedXtjcEjgzV13muwXpGTDUAvH0GoAy
0E6QN5Ubvcuz2/K41dbmuovkxthaQU7fpiA5/Sfls4QAmkBBFCCfqQwamzih7IuTzufBnvHTsyX1
K8palgB4P1F1nDfzzvosgH7ALgEOoUsOox22HqwefUPhCtQnXutzHQhK1dhAPPfT2zJyzG36og6v
E//pCohimM79MYygOrVvg+Oxh2Gl5HXRKK+GJ9eCuOJ+kNV2+13QpN0dObRbe3gyAFDous8SPw3A
8BVEakhW/HK2o0mygEZ/fAPweYIzVLCKAfyD81DQaQ0ADXR46fLyQa/T7Yg+KzLXY3p2V8QF+YUQ
80T1XQbkEdjWO5o0Xjq5gHqB1zvKdhdOhjqowVSI6pvQcNuzm4v94sQ0N7Jj9P1xIwTbKbff4Cxf
QOSETtrtpWBhK0cdZCNc7GzdObkNjH84oLOQEjmtpp5EGj3WhtG4QQHeLXis3dSm40eh+UtC3z8X
ui9003Tw8auc1N+t+MOBQ7rpYFaTE7x36Rsaowsfbe3ClMdM4DXuXYyetKEcK400IANwWccm/ii9
ApKcKLNWdLqRc+ofmqU0NObbQ72RqP2bLgjugP516qa4JdNKlBxpM6TLCfMZyllG++FDrGxodwfV
G2wzXhbZ/jo6X+hQHBQy9pR7QOljaTzugAtI7Hoew5YdwUYGMi60Xrrz80eMJBst1fHeC2fISHgV
cgi0K6cGzb236+bURz6Jy6fkliqH/nrMYFswormbTq+AMbRV4fTpkkAaJT+kjAkRF1xMr3tg/c60
apvx4W3cB5xcwBNbhqvaphybec7I6cwQ1KKp3QBUF70weZFznwlovT6gdK3a5aFj2tuUuJxesDwG
sog0mTN5NfhDQaEMwYv0uCD7+hhtRHjJ0ZOCsOLzCfauNRbyCFAIwaBwIQg0sj8vJ/IC2TV0W0cl
sEMIRJRF474J2x0EBaoOxUBaiHYJsH4Xnuf5g0oPtL/BywHrkaF+BFKt9hXws1wgMI1dbmYkFvdL
rBU+BO2/Bk4AIqHnr9UFwBCbW3uS268X9wp7s9jt0ecQpwkY2KDbG3ZtA9XBsK+9n76aCS+VHYD8
0Ic0v/sZBVAwfS61pfkJMb/LoRmbtmAmXOeBxhD5HHTV55HmsVACrHHOABTAnpOo0z2WR8FUe92a
LqCWuflEMrrbD06jpLesZqpLjenriBgBNdP1ErjHRGAokaOE/FP06LEq03QsurA5tGn0yGgHL3ks
ni8gYHrGUCBIAQTTFN+qbsBPwZyZrtz991RpBTJ/PaetDoGUnSq5yM/5zMSNA5hEDP2DeXvXHu14
fXhzj6uT/YQGZP+Jg/9g9L+JKa3HvBVC6t06KS4Fo6cjqLK7asT7yaVkD5B+mh4xnQFS9aAUpsut
uPV7ylYHeXtIv138yEQa+SN9oUq63+tWms+g0oIlx6drWvVNjxggOVQfyVtBaLXnIw9hBAMhGBmb
QOpxTLPEFfigPXHsKkfg8SbCC2uDgTD9gHKLZ+U2P1hrJEXEGaKrurt9GB+72Nkm8H7nyCgMkBlB
z4nAJAFxTO7tBlNA103vOAUrYstTIf/hwzYtn/11+U5UB+pqS+Bg80roVNbBLBJNWBtrKg2jkQQg
GU0KsMPlYGcsmufjazPEOAJQGF9y/iwh0ErbBxQEJCuu2AuN0ffs2Z/H8xDqjP9u0g3RDFAeWuOo
nyU6n7CF7fN2bTjXhfCH6H7yxYIUBrmwNkkt1M+ib6y7OR/oaU3s10Mf+7RDuwDPC3Omvlxfzj7p
bbc3T3opuCjL6W7AUQW1jQnNy2XMuQejVR525g2FmaXZPwFXPPa4oDCMmRz8PqCH17kAtCarFMzM
iflJ8/dsMI8WHXdFCPzxgbaxHSxyloNXCJy5aF6VA+8fwIYg2iA8QYQEoVsYntB1T+Cjl0Oo6dMO
d55iN1+vXMjOu+aiSo89xQvxjInrCN0DLEZWIdhTbeGLSIY4w4aNYfHAwOcLaWlLaDBAyt90Fl/v
KcdHKLaIqhZJNwDgEtQdsmCQmeNB7MUDndAhHtVTVA3j3m0pgIFx/0UZbTBwGRhLlSY3fOLeqnQQ
jnDSNwVQ0bZDwXjwLjgKKAnxxwpNAsJxSDeBCX2hQ5Sef3RfVzJtSyEzeoIbLTRUswHVse2JEIJC
xEI7dNHzXEfrDNpRLDCtIFvxkF8en0HoQ7SuxpYXAUFedZHWUAedkY8AAaCxA1BJDGpoC9FBJtwE
Npj1gR2jW0RUTaePgAuc7ho5GI+U370963WP5nhOBLepxhmX2+44Qxys778AMgNVpLpde5pOpK/6
w9x8VwI+9QnCEkI+9/h2NMlRTxTp1yAybysAw7clBAFQndr6Om4AD+P3Mi7pD+DDRvs3t82RegO7
yeADZSPPCvd06HpgaNO9Tc//izhoWudOiT3fR1441XlaQgMmhHXpil0RUU1n+hBxbzqKXfcEXhn8
zUDIhWEXszutsH0CbKAQPH2IUP6FgHpQQbRJZzE+yhuwSE+AkCEwZCNp4BO3TG6e0reWbzFv2wXc
kAaaHcihaKqjsezEGxWU2qUnz5eIptNdF/R833ECwETmSqIP4vf9Psw3n0ZlDorwAkAM8Slulc+Q
Mv0s48vtvpzsgvJwwzMeYIrGJ8ubZUeoc6xn6oBAB94ltkmoO9Nb1gv7euo9eChaRQZxawoHDpVq
rqbDyWml2pamKGcrTyhcu4Bdjpt0c8MP3T6+4C9R2otoVsF37euQPDCKYg0llkMVsHGUmb8DhM/7
P0j+JRHkB5ECKsKqCzrvn9e4kZaBGZdRPhPlNtmZL44zHGouD+b96zAYWABQQK2JF6NVW5PVTiKH
BWXsVxpgHDmNFueYvPtBW7ddVPte35/jtF6lUFcD+RYxDn6yK2V728H54WYXF445MlzJRdmZDw4F
QJIVZH79NaBIjISIM1/8tYW114P1FevXSrSFqTDWZJ0uAI1OK9GWm5PfdE46qNABXLZZduP3SEDS
KQ5sLQ9d7+FhDaJ0EQ0e1TPbZdV/1uLH0K2gpNGuWlPo6onmDJkEetnWClMqFCMoVEB7iKjHi4oW
1Tz7CUguLATwDW72nD4y+pAVsb33VqEVoXQq69KYoXGCFkn8ihD70sDog9B4nnCdBGhAH6cUBrLD
FXDdEwiq3RGNRC5hhKH7EMeWPNNc0u+NTQNWINqTQ4j+BPpTMgHtheAyoDBGNWcCPrDH5faCNeX4
HXAJ2R5QN0L+tJ/MDN400Pu9l2r7nCyTJwNKbjE5j+uX8kXrmfNZPQydGany8orzMwty8Gsbh1JZ
d1TdSXGQaoaQDrhGr4EtJ665ziyetwYrK5BVcyILLitgEgXE6E4PYAuVpiPQc/Wl+wlNE8WiUUkw
ZvR4zaVHJ+23q+XnSWtdLf5V7+T7gJMWvpmDdPEOvGyhEXALbXrnOBbE6Ge09tz7B9z8JfQFPYFF
aFdHAA+44Z8XSPdK/TKtkP6tPlAQw30L/KcIaYB10gxZSxPz9bQLRtJQ/tS8K45rW7hVnaU1t9bF
lHqnMQ9nxQiwH/Z2yHcOSw/s0Sf5MnAMciuqQIJoDQ6GnLr8uj7DnBmh4z6Pqj4U0TT2gnfV6NW1
LfMigx4n+Kt6XWXcCRxlF7lAskFh1/MG5qch0tA1m5PH9uVsg8LIn++vxt+aCNzvCre4ZWAr/bd5
vZZGJ6uUZZQ952DfZ4hbvTUC4QK87rLtjFGiutBY6LipAxDwrdoAdUB63ePyP1hz1TFfjv14CQML
XD+Vi/hJhqWkTwmbtHVnbW5wCBlEl75wX6NCC0Kg0JCy6ha2tkYBpI42ukFWm/B8LbRJ6u6fcd+a
WFovGlNNVOHq3p/udxPvz++aG028GngUqRq5wJ+b35GwvjIu6QnHarc49vNtRAM68IxKlEmCs528
vmsx2LKbo176HbwnMaVH1UH2uje3ix3seZLTGJRsmfRu75yqofGIxGyIG7/9E3VECrskKbQiv1vJ
P/KUMgvCy+16zsTVs9TssDf8Rvuqax+iICQIEo4MbEPMMTMHwDcAyeZf5gvUFwLTBDAkZu2oEUET
u06UT/PlNClIKOAWJ0/FO7wrOnHqIICeuYAu0zgaxgjO+UuZgDy/SbQem+FsgE65UPdDmgHNJltg
0ikiUJhzpUnxsPOq/X3ZkpfRGzd4VcVfWk/O+RJVppKcgOljDeHP6jegnWWvRnvy05/IAALH5VM6
19+weAQv9gKPDpg47oDGMt50drexMkdlc3YdGIJU1MmGR4+8mToFWf8CGS+MC2DoPfhwun9fI3/+
6NZjpVjVxdqfswyF2oqKcr0VOAcAqvCPo5d38IZjg5T26bhWJ7g3CCAj9bTwK4f//yxtsdFFFfAj
WDUsPsjg6fnLWqTgx4rXE4ICeS+WbJSlMK/vGZ+J0IcAnQKfitLD/S/i+7r767ih0o/quPiP1voi
rnkeSFe9zKABy7srtNPebXQd1a85+duLRdU4dQraBqQ69CzCPlQ8k4PC2efq+ioH8qSaXHgSzRFk
yPfMC+HGW+6lRiADjuv5/bbaO8qoXlDXgsEJ1WxHZdaV3s5bNIxOq2YawS0EKxtz4jxrRGmwer3O
9oAizuLWq4fNe9zP1zckEBQXwsYztTyqTZ0hhgJolxgiDOhuKDtB4qfZvFAXpLsF53h2f53Uv+Mi
9vvHOrUCQr/OQnmf8Vl2kTA+nPtFvxxDRlFEQSAc6hAEmRRwfGQT0DyCb35yTKdZ6NNs05lCEdJR
TdFAM8P3hsF09O0CpqVz1ZlKQ2Hp0U33fU3c29dWYHlBeCc9gUabKRAJDAIWuVdibY/NyNnoU69F
noSO7NlLPdONHkF8zb+jdMBnIM8svDT4qJXW1yHd0oucSXk2O46iTcl1pY0bdwPyDew7GiHQrD0i
G0DdsPDXG3iJ7nENMHVIK4NmDH9d6y+ogpGSYfQ5Subf6lYIHpcj2TNBr08FmckYBYNwpduKe974
Q2O3qydHCpPdxDnPqBOimYuY7VamMf0pGmNCOpH6CbwP/iDqHw/7wSJgaS05kqoWDWHNEnbGrXtM
6WS5f0qM48xA7x3LcS8exltjVw74DHjxUN2DrSiN8000xItJf3BCv1OSe8O31rxRqlteKzrDo0ZD
0rnVylmCaFZg1x1vf3SCehLWTki/dGe930aXN2u33+ZfGlxdaXDruAk6wNSRhbYNWnVg5+E4HxD5
qAsHAfBsh4XtOoFcq8/1QqiIV6Z9xa3l6Jifly8ZDTuOs5gfpP/j2zO7lFKNhXjmVF+ItdbTk/9x
/5v8BdpEfvZjwVtRepgFiapeWXB0J1Ek/jS30M01h6iKH67jUtnLIfqW9r8cthW46kbl68eSYc/9
+nAZ3M69Ds63EnUfxJu7hGkYS7jqQ1zN3xoGYDqxpTFkoW+AeV7rqpa1ixxaRXWcqeCxFxXGfkCT
tiaEABOWAr7Mgd1gsEEbyaLYJsQzPik6Q/KRNtqyA7mWgmc+ixYI4Z6d8DUdITiPBoo/jtH8IVjY
EJ9JN4w9exma73bwaT2HWu8muotHs+9jfgY1GJLCC/8epvOrbg6MO6KJ8nzcHJ2SthjKCLMYdTb8
YEkaAq+wa2NQ7ygnex0YHclLjjxu7VgvydqAogXBAsSbBl+umtaeeiHEyC7DC+Q0h8czhhLudnZN
H7mst3raUMsRYPFjb7/LX1R/lOQu7DcZdyBiH+pGei/tB6Q0g8DDuAJuFRK9kXedX2f+RsPKbWXx
hj0ZVztYGo82x/qrukxrmgsPHIis6GhOtY6iFXfiprj50Sw50MndGHOFdhEitmwCLnEHcy+aFMyv
6gv9/4/OGBGhBXjcPmx0mUfXmHc/kNeINkR3dvCe7+qPKHH2EBKEhH7j5GgtneHy79f0Dz+gnZO0
sBrTq+CT/0OFoE2INO60tmjZoat0m1/G1w9grHQ+hBA/Ds40gdZVn1/VewvxF3hCEsFH7np6E7qu
Z27UK3SzRyG3+WhpWp8LBnxoyvsRiv/Ms1wpT7AmpBd1ocxEs9zTkTw8UFtG/ENfZtT6Pq7T06IO
7RzxZG3bHWJKAA4dkerrjkyopNaDNxNA1uzp8mQAXy6XpGDfTdigrz4HfPTA6cwXFcuptFc+IbiB
1XTu7Odl36RyRdndoPgMFM07Lyjox5MavgP35Nt+jEYYWBqLHUG3wa42AcoNY3hP6Twb0DylDDTP
p6j2WDPDNUSTmDr48IoXujjUNrVRpB+MVw11LERf6bmG9KJSUc6d7B3dqXdV07u+0x3tvSGcRmEf
2UuPNvceUTDE5waCfT4+AtV40dWe/nlyX7ThW9l/CeuesT1DlQVE9hJyHqptilAvTUsdRbVoUHIy
oAhp/ZKupQrQw0Du9ymeH5fRa9Knpz63no7bDv8o7EOuGwj6jMj9jy7KwJQlnCsswPyd0GqdevqK
0uMH31SaIe5Rjboon6APfeYvt4+g6u0pm+NHHQNuAkSItiV9RQx11gHf5y4/KKwk5cvIZnOBtw6a
Z+qXTriRvGiLfPECr0cQ2bIuVJAH9GF3/qYcHXCp3F5669s2c3RKIAMojE/7eahh7FZTgHcJs5CK
u7zjPv59VAUt8f6trj86pq3Cono0O3V2i6OZf4CETImcg0TF5BWC+0Kj4L/FqJ4q91Z5i1f+JCKc
os+KYilkiDNMaBglm2+in5MiHmS4qpd/VAj3eF2vGsuzcCT0/p6OiL+VYB3M9Q18x4pHko4+JWMi
/vRpvyIBC8kahvenBr64HZmQRmoyvBFDMy3E1NuRybUrBYolB0i+aIa9R9RLo5ZNaXmMtM9qZ02N
0TFDcxk/h7nudcbCzA4iI6c5cJDq7RFm90PkaKhNVT31A65Wvi1GBaj5zkrx1PWeTxpXb8rQZzT1
khlXudYFjigcDwZXqHXcXQhGCEu1FfGYDiq0mGNOA+tuonxdBqrjDyVUGXm6wFF9ygiq5U3Pmocr
aQdsJytsOArEzk8yhIDk7caPQllN71ejC1LmPf7RHsqhNua5O4ONoPSsZnwGnBaal8dBgIa+UHOl
wed2nc4gGjWH/UDfak/Hl5vDkPAIB/kT/ASMD7o7fZwiXM2TUjgRHAI0E9705QkoxWl9ROBdqNMW
E8AMa+HDRxkO1QXKJHizId3vXN/3DrXbdedD+9B34Sc1BPYcU3uKeqgrLgMURvJptqwoqr7EEA2J
fSVYGWSHhms9RbcR1i3IiveP78V7J3JAlYSDEIiNOivrHrhplfOkbOpdB5VKEniQQljHr6JtuiUm
66BKWWL5Z35EqLHQRaFnd+KPQx6Dj39DQ3darMpRlw7LHsYcXjcAOHXgP5PCpVIzU4seCVk2ArkN
WvMJ99OP2pGhS9dDqIKjiP7eEnF4iIHwtzmzTA5ZdWT+kKp45h6hf4UwQzanWwLHoh4Z4xPwx3gT
Vz3zIwa0tEKgrL9I7HQNSySgeHbs3yYoknjm1PAsj3+vcKWnmpYU0gHg05ve2w0Utpq46VvxxmLy
X1TyNhKiNC/oL7/Gsa1S+ByfB0CQbJAdxP3cQOsZiH5bGYbzyMsQS8JHHAhu9KUubi9kiWsdCJbw
Abp+pNN0FK+EF2VX/v7Kdbz+qAlOhDC6SknhibqbNTJnoSPc7Zc1Go4KWIZ4rqBtOfRp1b3q782z
NSLkM1iaBTAJfRbLLkLX/LTsQSf7O434I85vfcytOL8wcy04VbdghsEdgYQ050bmi0TKwvUP/jZ8
k3eUKTMTDAqC84KMR08Bw9JXqy/+RwH+B8vt1jfHGyqXo9tKWRuv5hw+Hi9VSfsx967w9ShfArxi
G4j0e4mHCt6o6V8ACAnCqqhTGmhMCFF6g9tP3grevQ7vBu/GEwr1M5GG9GIW6i1dpWAi3p5p+O4n
2lB512l5PSrZ/908gOKCqivdKgM7abT//qzsKZokpVKnQr0MVHa6iTFpyr10fl7vdTtDmInJeSgW
zPxFE7hVOLQAToKleb49aFD9XWK0FI36Ij+HtpmifKuy/qjf8TPO0fl6BBGMfOQIGS6bNmn6Lmqe
ixpEOO7LDinDflHXA/kQLro+GcNY6CusgR0otvpJIeNE9XNz/xWQv1s3fx6cP37Zd9L+45cleXQy
5Srbe9JE6JGdkbsbUTQkoF7enOYtGXa6otajPpco2FX9Y+7mT9UzNQMLDTsolZGDLFX8xe/3X9Gh
ogqH3hFKnWqP9m1AX0J2b5lQXjIRt8q+DGTG5whXQcXHXPQpDMbUv0GbNTaotnoap/YZ/SD6uJ7l
WFP8DiJARAQ02Vz2Ar/XTEtELI7jjOaJ+hQgvUDbSSjKBE/BwHD4uC4oBqF3Hb7zN1SCMpwVNtIm
Ix0CEoZAy5OxuIG8fRGFIjFEpC/APADngX4iykT31/ebgXlveUWA8WN597XRJYZI9t9QdMSyqAry
Eu7MZTy84uqae8lTOjSWzcfxQHDr+HQum9Hl01rArHxI/TLEk97+NYqgWPM9UNnvtKLuqL7Fxy4s
Qa/gXV0qkmsebtOLgp1Z7QKMGIMogQCk8mBnNBeX1w9pTReGOOzL/NwDjrRW6LSjSXpxKNrx/5Ex
nwvkq/ZeDazxcXZBq5JnL5ziRoLsR90LnlGIQugPpep0NuOqvoyakcAPI+3vdd/iHRZZgg0BSJv5
+g5FWcA25eD+LrTKdAIaLpq2liLUpTvdtm3zKZLkprFS1TsTtXKyt0TS/qaL19jt6/5I7f1uD9Vt
3TiWfGmkXE1UTypGKFTIBEVXO8FoVR/LR0R4Bj7+DygNn+zb4fwlJDrcDMUDPF5wvTVs8ffQEqbF
a3UWDiFwxdXIuf8bH6xGt3Uk5aLOolt0Ur1siwAD3DsSFlQzKMo8yPLkVvT812K0ahNBR9rvq5SR
Lgd/dRtVeBqblD6LbWdIqe3fzapdivXrjuyfMxaedsBWfgcgQya7n0NAlh8l9iJv//EZ/TWvVhk1
CDQY2TXnyTTtLnfi4XoAnnFU+v9uSq0Afd9J1dBPGIasqah6nVM/Q5FxhmIoPYz7Q7XRd39NqRU/
WGfDrBIxJQ2iTPhKAYLU9oRwDNEZilRPwVc5rBF5e74/7q9nEXsAURXWhArnn9fjJcoL7RLFqmcR
HoPwxLtU7p3fmk30RCHo/li/UaM0TK1gxeiaSH1at5/RqY8nOQ5U3BbdZBjfGK4HLeEjT2xKQfUc
GOuDT62dY/2zrCRX4GTQXTA7rfmZZZ1aiRmp3jGxwcjQzzB7yAJWrolLyn5SzmlJPRhT+/V0/hiz
9SWk+v56rjTGVCkGKo6GXgIpVTLizVVOfTxsZfDzlPBiO0NQGC2PHbKcIeKdsaNEroRrXTwxSQVg
QEi9GrbccVjQGUTPpXJj5BKuroZH93kS+WMrnFVAmwDmEdfdSLR0j3TQ2oE7xhQkN3uB2pc+72/j
L0emy4WONjUAHAVO6Z9HJjFuSWMFBhnmPMBexrvRVkYkKbabIYCE+2O1ET9i//4YrLWWZdrEaZWa
iteQGhyd02cH3N9b1djgyOQSgYn744kT2LpY/hiufbHc9lZ+lnTF05/wQvVRfXqGHJBeKaI+mNmj
kVp3y6X0b5oeMpJ5slHsEa6jn5hpgLKl1Xh/Uo82rHW1yI1+Vbo5Q9VIvV3sM5h6lxyg89F9O+UP
xvrtG2cFcXZWACrRbWptmBn6XTPyVUQBUfgWlEM6G3Y4zRdCo+8R5+y31/6P0Vr7dUqzUumGXcUr
dtSWRaViTr2dcq5rxFNhnFf1FsGbvj5NTkOAi/DeKL1v5HGMmDu1HvCU8JTur3a7x/efI/vfFWjt
rOZXcZSn/CZ0vlCdGGuD/ny+ufYWOfwbCp1vNLoeDCmm+fex/e+QrR1W6rBKo5wh9YRV7/fnPhM/
9pTd+ZCNhHTfg/HEn3dvPHED/giqgzoys2zPJkOqcIVlw7Gf2V818CXRvuQq/1Yruz9ou9Hyz7p2
FRBCstFBNEv5c9A6bIrLRS4UhJLRhgYHvQUGDqPRwV4GYeCIIlANsWEOakSlOIGCAVXUENHdK5he
36Z14QTeUSA9cdBCTOs0uP8D5V93AS9J4RROrtuu5xllrKbyqeRiBJ4DBfJLQnZ6QRXYqQaCxOFj
MGE/GPOXCK/b+TFma+djVVFltWFM2gpOgOTGeQK0ZBbDDHk0lvn7/CDhmzLgU8Cef25AcynkIKhy
PjZw6LCaseSitkL6aV/GF5dmkYvVAh7Lx4WEEeMGT/s3APbdkN67ux8XL1fqdxW8jgqE0luj9hvE
u/SNuB0oPTZYRqHq2SsOoJbpf6BQDjoOKwPaIDKZKd9tBWdZWoJQuIzOq2qAyJ8QqTQWwIBNmyau
OVft6rWDoNawBJIhTZN3hA9pNr0UnvQJI9Opg94JVP39PfjtelWwwQSJC0NSb994eqEY10vREVtQ
iS3op0MYbJh/3R/mOzpqf3Q/xxHb8/OjO51VvzJuird7995VZ7NZrQbPVH3y/ho6waPRHs2qdYup
F0XxqwQXc7j743jyHru+i5o4pecYoqKg6NGlmMUKZINH79XDmbYOdXRWjUpuuF6Es0OJxGAyfN8M
Flcw6m8pMz7by0fzbReIvm+Xn6vbutLU+qx0y5OmeAlw3ypwaP2BLKyxDQEnhyUa4ruU3OwNJVPn
OZgd0YTAPgDhKmAigs71Lze79a2ZF51nu2IJUL/F+9Onowbid5bYHxSnCfWo9Jn9AtJW/Hx/ZOW3
G+XnQoiD8eOYZZmeaaeUjYdYCg3pXcJcByys31sRqjvCGqWgnHiEjPb5bze+XS40Yi3VgiObIM/3
y+PistXGggHFoovaTGdXTpPNGTJX/ejN/i1PwG76fz9irZWTX1TfUK4xI193QsasQZ5YQqK2wSUE
34f9MvpMjmQsrk/EfgDzBDIGWvNMG5uY0c3On5qLj6BytfMnFQ3nCaTnbcRVV/aKqI+nEw57dtV7
RscOiBUVa+4rfNWDFbgEp6E2zwXJol6/bra0TGdXlHeKgQkqJhvhcjfHOU86w4WRBwLKsazGht1t
YD3cII5Adxj78DRej8uQRko9NgDLBoMcqTzB9i22b+mgoECH3jUV8lE1PmPSl6/193qIg8X9syP/
Fhf8XMX2E51c4kSOWEVtgKgl/jo6AKfN6kz7AKQm3+3/QXBB5Ty2r0UVEJiMpBJyZGqr4BNeCy3U
ro3i3aaoX1KQ7OPnjYLPaVYuUlz1qpcHkxSf3r0B20dF0pqk0+UenuxwQ3Bj2I5XYBGhDcUGK3Rs
WqEWDj4fjPrb0v6cZmtpq0qub5nGNKNFMxMV4uu0RpiPLryNQNMo75drpHgfECF+ewR+DirW/sdd
cLyZ4HUjBkVdTAho2Jy33mX4KJ5UxB7dW9LW0xaGnSjRC5YUj6/ipWMrtljX0cJC6CftIex5tjG2
xqCAHtK/XNfWO3c5m5XSPX4PjZe6PD3156uBe5qdV+Ph54Mm0W9FHqy9cfcTYrooTrU2Mc/kUtf8
+p9Q4UZ6pL01M7GN2LZQk6CSWw0e5tC/buKPQVubmKe38pTdziIsVedXriQe8hEM8keT+3UTf4zT
2sQkAVkoi8mhp2yfF4KlJgxBRYH5wZ49Gqm1Z91qL5/LgJEwASPfOdIxlbz99/m4P9Kvn/qPKbUC
EVXPzmEulq6BrGgMw69yVA3CB9N5tD+tyOOq1IpxO36vG3Oh/+KCSZ0KbZD7k3k0TiukwGSxkOP8
IvYHajuBHPckl/IjFvOjYcQ//3FnGEVZ7/2MYS6uhZ8qJg+wWfbuI0T+b7Xtn9/S953yYxy/G6qd
DMoIOWg1L5cqWl3d8b5XDdLXcH5/5R6O1bry4zLEqYgIEU2hGJfgiKUTKmT4YnrS5l+O1bojfGkv
x0X3e/0kLFiSMTkdOIYEUwe+4AeDiS/lr4tXGE6BjKU/q7fORH01w6iufMUr6TYB9V8awy7m2KdD
PQXc81HYCkYAD8YU5/nemK0DooXJtdSi4J88Pvis8O9BtdbpLJSP/QcOHn1B6becevlg3F9vjf/O
1RD//MeBuVzMzvGsM1eRrR7nQppIg04hNHoejCSOw50ZGq3jUjd7y0pOzDCH52vNaCtjJCbkrizn
EVPg16dT63aQa4aiAYGqtZpJrIW1WUmyB/SrImd2lK16HnWH+4WQD/L3YLngMayE3NbJCz8q7C8e
zFb7Zbb0Wzqin0kt4rvn+WNdU/WYSFIj/yP2dRl350gDcrtAkx7vhWooZLgHI/62vrpML1820VM2
28+oVhaWkaU12nJUfwJwgBFKNNQQXv258WCs316An0O1Hs+6q1Yn369krxyLaWGaxJQu/58D83MU
scQ/llCJrdCsYiZE+f5gTITGIWKnQEQjtKXuL96v+d3PsVqP51m61Dr32ffi9eU1Qt8DABFATOgn
DyMOqzE4zkSqDXXyG3x2f/xfM62f47feVKtQ5Wt6Y67iGcKReiNmK/SwmK2ALj264v6HtDNbbpw5
wuwTIQI7gVtwJwCuIiXxBqGtsW8kAC5PP6fkC0uUQpzxRPt32922CkuhKivzy/OJ9fL2Y/xKkLxZ
T7vr5ZhnMjw+Dc7A2UN3jSLs3D8ApCIjdLdd9t5wNxMmk+Koka4AHSEvLMhUYici1hshjosGlxOa
k+Ob0u/Y3VvW9dNAfJh3nvBvC93XO76ZTWUR6ZUh0It7RAIjNg82YExvsGu9M9Bvu8fXgW6m0iWI
k7bUuVf0KqiUsAtYRQsVVm+CwkvAMqWHe2N+ZtP+ep030+daKHGaCY6lubp6Zxz/aIFH2GVuL+gY
0WqHsHlsDAlOY2uARL6HZxeNESf0nRhD9WbiZBgvEVuhO7u7s/26LqF3soSrg2qZN+++O131Y9RZ
sqjB0Wjsw07m4YvAlObfOw//t13UFMRr+uBV1O23UWPUlE2a9WTCLHxs+uqTQM/9/X5/3Vu+jnET
HURaGcmH5nOMxjtjFL8W4XbERO7h4CZto7nSL99FMgg36fW94X+Nur4Of7O1XayL3au6z+HTSUXL
5BF3mfRJmGLdS//9mrv/MtZtcNAlp1I1QsYi2zahDDcQ4vDKVciu1gvyNfc5lb8tFD3FovYOrlzR
bxVpl/ScH69GLbOJsRB29C6LQM96u/rvq7/f42972JeRbhVmJGSMsLUYSaY1WhBtj95pcu8J3hvk
JuY52KkRw2YQD1CUIYqJPCjG9wb5tbr49VZuFvNTetB1lWQ7izmeasMUHhvm1yB8piLA+l++sa+j
3XzPB6vjxdk8uP+UVtQpbgePf7+bX7fDr2PcLNaxnF3ia3wU0+A6ADbBK8KNYhr3SS8fKCLcq+L8
VlE3yelolonNB9LDmwX0qINmDbRK9kMQOTbmUXTiChHu3ZHE53mzUn8b6GaFai/nSxBdGOg8+s+i
QWhB+ujuqvvLdvdtnJtVSktyTa4L3lI3ELcUDysXQ1HvML4X19+7oZv1qEj1KAwz8cUy8QQSlBba
Qbu4l4G/94ZuT7ZV0fWOifY57c5AuEBYkuLTYYvejY3uPLrPWPFL3ClpHaG7eHRQg7mjcBj62Rpj
ibsj/bI6fH1H6s13C8FGgK6ZCxeSAlJfnVZQ4O69n99WB0ZhU1RxWJF/2AlneZFr1yRjdYB8203F
UoeBAacvnHvvbxm/LODfRruZd7oaXI6FlcpEerg6DmnPRrVfTKKJOkB5fy+o+yW2+DbazeQ7Foke
GxH3Jno5AixWgW2CDBFk/HvL3r3naN6clE+ZViRGyFhioouzeQUy+jokPg8H5+f/9wUQGREWY7KB
ogiZ9vezT92VcRMZsQhk8jmeCCORXaF5EwIHXVV4mzh3Bvx1Ln4Z8CZqPacKli1dRPftSrw5oVIB
7rVKt2Bt/MrFNZyuCcAr97+CXxeQLyPfLL2V3R2UJkk+3+E0Jl7urTIqFPfuUPyYHwvvl2FuFt7E
1uKkvIYync6ClBm59yaI+AF/DXAz8+nvtcxE5QmKAlflqvCl7u70vy5NX27iZr5bkXoNm4IxznQ9
iXFqzKYs8hf3bubOdLitH3VGqNb5iZcCowd0KngAHNDv7brqL0elr7NcuwmPemnZZZcTt5PuUOnl
NWI2J16LGo75QEsdm0lMrSNeRm40r/5ZiLqziWivk/Gw+v+b/7e0Ff0YSDF2ADJOeXhPnSfGK5Rr
mNT481G/gni3zHyd/jIaCkb3puadmXOrlSiC5KxdZKamBq8Rs9k5bvT/00r535nzqSP6sqldMsM6
5h1jiJUSNS09XPIT6UxO3Hce5e/fM0Yupo6qVf08wHwZqQt4oakYia5pVpFgGfetkTyJhn+/sd+/
5/8Oc7N59oLYDlJJun5qfKAXwIaZ/D3C7yEH4CXAamAh1FtvIvViWlatmQxBReVESkjs0egMotXx
DjT8tgXCAmBG4YtTTw8hl4pO+/t6L+fNpSpCqfMbTETiaVX7MdDzxNNL96xiZ9vPqf8Zg7YaJZVo
OE8K/4qzYD0M6OCH2g4qAvttbZ7SGgkWGtjhmKa1VVp/upJvC3wei1G4goswO46wHxKbFwVz/Dn3
5HzSvI/TD6aZAd19mhPljkS7dQX0pKVjdEcl/RgP7doJcCzA3OQ0jbCfjiYy3yON2HgamUg0+9h6
ntDwmnemLnZVtyureDiaaBAhpSsAUN8fTs5x8ZxVVufTuth/qoeDHbxR1wX3lXiQztFkoPMaIVEZ
qbRDYn4GaWPWeD6FU4ipztOp70pYY2NMOthpDqsybTqO64JE6K80x33fubuBi2CHn+y6u8PAxYzN
eXJ3T0+uex49XfoFPr2G4/f449Lx/Seff6opoOMR3Zj9NU7CaBk+zYoG13FvfwLg7Q3p8XfowK4c
p+8M6Sgj7nrE+XxI2WI5fpxi3bQcA5Tp0+LsLANUCOu+PewNh9O3txCGHxYraGvempkybgdgILE3
r98qkOX2EMAZ0S+aF8idsP6GcxHNDefHKf9hfqALcTif9ycb5NOfjMOCQyDoZPjCBV3MbjgST+/O
p/IzLfH5joSPnw72ASTf93fUNHZRdoHNBB6Z/vmt3IVr++30EpBG1YcAP718jfUA6LA+nHF2khRS
pLCcvKCVZBuDK30YvINtQqYarICXPVUPGo1/wrqDjt6B2vdfa37nNDhRhW0paxhe3ANpnhAaVQ85
sgpeApV/IPGCoOmMRZtF/GCPL7Salxhh0f53HrY8r+dmp9D7iekAVcUzTZoXUmHyEhXJAYtfGSUP
0B46163YyVChJLNijHPiHXvW/5j0fIsXMMfrGYoim6pBA94PS45QDy663LQcM/TxFSPyf/U/bVHB
IjkMzJXIq/eEG822R9MwdeNiUy3O7+bu6qXrdifhxUsT46ormew5n7en0AKPa9f6+pTUU2wH38td
84bhReboTOeDo670cQ+XM6xbBxydnuVpilklRFPK3u92OWyA0JKIdYtXAbOHC/qs0BlXevBZoTxh
+pU6Pdfc2dakXWsQ0h/tx3KPBWayUMnqbfFMnBq+8Fi2JjHt+pdpcx4GT9H6TDvs7oAaZFzhYh3N
Dr567Bf7cnFUBSjuvFfOk8Ne2UYHxxJmNLTUbRWsyHBk41x8eThAy8J4+87u8VOUI56+qdBprqDW
sK3beLfFZqoJq9avaLjFAZm+4gcFCIxPx/FQPQm2uvwGlgC38Hh8uZfF038uad+Hv/lc4lw7Rue6
bH2VTgdajB+UGB0COXFQWyv1n0m7wsIgZztX9g0Y3PCBpmqfnkT9wfDpzJvZiYNNzXFEE6OqDox5
Eg86fRQc+5baz1ilniFWoO19LZ7kfXOvVcsQp48fU/fLw7vZrZST0qqktVoKpCSa4+HVQ+G6lOgM
D4dwJKLF0QfFOwlm2QMwDDrNcSv1goU9i5+zub3KEXVR3KAl7zgQaWdzEm8sQjqaF/hHHEoPA+XA
nIbC8R6ssX4VwA/cRO6tWjS5/rwTmm/IV6kw3WQoi9+XrZN96jo9SlqOqxX4p+rBHp22wPWaamAr
QwhZ7YfO+GAnn+m9N0mRMyd7gyMdy6VzyofdW6/A9N4xkDJnWDkOW7lvXrHe4HdoNkBuWZnm8O0l
h3/hEKDag3pSUAC5Omfa/V7LV+0ZG9D61V5G7SAzBhDssO3O0/7h4zSx9qAqQrdapO0g2iggqApW
9RXMu3Cff0jVMOtGRTEFckMDTaZW0+Yx9XXgRnCj4QJaIx2TT1bM5C0/TVPMGsJpmY5tc1aro6Mx
18t1ZkxNyyuqSZH2Q/h0aPxq2m0H9crgbxCHZ30bGRe8Mk8Wvng5oYOJFTNs0yFpGFCgHBBw4GjL
cY9eg1k7D71aOzjYI/OKPQQ8DjVPHpM2PizSYYAN0+G9ei7ecwLd2AkwY4yhldtP3eA80qbSqBnJ
s+RB3mMwE8nzfK5i5an1JdsRTF9VdAYB9pBhNr9F03gHnlRdnWikB5+NYaqJxm4Xz686j/7QzRO2
BFp6+V93JnwBMAPPx90ZR0jd1/3Iizy68jr0Ck/R8uDJ0lASzjjlS6eKjeoC5VQTOF06y8fVTpQt
QiJAkz9qGgcT59wBChHOKos25BKR44eGpU/al9VRne2gFVWVaF66xvgm6PR1K5OM3iZQ4OrJj1da
OZVPPn1XKm8dajaNTtjr0lYsTQ5uMLKecQJZamsdosSpn70mnEDYOF9jHuG0DWf5Nv8IP5p41AF5
QHcZj+AzxO2i/qDDkGkb7ztcGvjAnGqUzqrFkb5698pHuT9aALGLcpquGLZSkWweTdCg2GpOaibZ
oB4nI+UxnbVst1wvP2Jc0ExwjkBa2K+n/QnDqin0xonMC/SuU/PFxv2y3SPqXNQrbaLTdV/PDmzB
zEyHjq5shBs2Xfo2ydSl3RNkpmMJL8nhcV3BqEOhexQ4y1W6kmtHPg1brFnEaAcs3Zt+CMPlo11d
5k3kHCpH3zIxGiYRyo96UPf6NXYlWJciMqe2xmjhgP+HRt9jCwy2b7J+W06XIoZnE+v3gHFI/QtP
upwYBLyNmy2ur8dtSs/YiM2Mt2ZexlxewjKqcAv2a8sT2Cdv0iMGDzAgeDwL/J4fc+Y9E2IV7vmB
50myuT5CfKx9/q3RJ9z2iWtBa7o5W9DV+CHG42lLR5vhccHJm42lwziepQDFXzUZ3KBCUYUoyIJv
2+cVKo8WLkU8NPe1h30ogN2hDPVgBrKxnqXDcnV1Wr/dX/b5xPyolt37ca6+tMpEhoLwkGMyW2Nx
4lzjgVkMa2sgPSliHbE+qo5P368giqjjmuYgXHr7TI1Bi9okNpx98XwZVu/HNSve9UEdlubgcnUs
vvllwHudHn2VOwNwiAFKNAnPvIMhV3mCUISd9Ov5UdAWD2Oe66kVPuzVolcPeZDRYca7o1hmR4MD
mUdakCyIk/aaLykURxZa+AYBxsXlhBluIRpOXL7c0BjY2iQ8DTtylhi44JqHkzsWEOj71VFmj3pK
P2n6GeLhDx5xj5c1yDYskVcCHfFPMYjddKi5OlRNPx+WM3nHWhUte/qQVQR7y0W11OksdCAWz5sp
T2EU4y7TgZlzsgsleGOOE3vqn10sMHVIJ10fHglmeQQrxOeBF2MGv1QI4dXp8UnZH584h1asSZuY
5606kTprLuh8taPjJNSxHsonfdGOLI/vGteejQqpeXECzuxVuSMX/VofFDK8qO5IlFZNwiVm7U/t
8jLt7S6oWY2Ppl+tDkfCpOPCcs/+YdbsBYq2WkUr+9kw+hqPZaU+NmcnsYfHyDlvdeb+zHjBjX0V
VAMEDnmfH4D31k7ZXR6QcPCpkHA7Q0jZt6BMyn78FD6lxEPIL8FB85je7KjPEgqbRhes94/r3hz1
Zpkrwds40zVW4GN+8doNUJW5DXQP1AaT410RudFkFayJVZcWE36EYDXt101f+agB7Gwv1qxZy179
fFwauwMPexcv9UU2zx/a6enhUECmJ8gJFuqoXfTjjUEAQGMqAUQ0vzzZmBMQYeKlo0KBsk1IAeeR
DAicfRo20CBZJcMY0yodEyJtVi9Zm9E+o6NyD+NJ4kP9nOxASfcRppNtqXygMeqgck6jt7SfPVaT
BtexC2cBbViP8Ocensf5qOgf1kCoVycXpEM3koAodwThl8mFZd+9uPLrlWWfhXiED/e4BfVy6Jec
JJB4z9IWKQ5uKqSwoIKO4w2v0vESbNEIjTlsuKrX+wjceqFi+6K7grLEN7hV+NLYpFYo3erFnAgJ
bD9R1EQfxc/HB0pHnjrA+52/xKxmdcEmV3vGF2NqUiSbT06u9N6+isCCRACo/nW+KRnAfCw3HGv2
zb7dmIJhLBNVQM6V+5z70+frS/hcAqcYXLflSPmQ3etHNrt+HDfdNptUWM5CVrcmx00zvkwOPmA7
Qs0TP1wKJ9kHjtb8yQVD5I9003w0rKW1E33EFIZyaMzRVsKepucccU+Gj4a9PUvjR/5czXsfORuS
DpfGiYyBFQyuH8GT3gFZFYCks3M2Blecr9gp3ppsaOV9lRhEG9h0ojYjCGPGtioGPM8DqidgUHb/
FNBN7EjV6IxPzCMz7rQ4vYMFugDj3x0fqnU+6rY4LE8ubvIBaE8k8oN5Bi1icT4ND+xCCHBYzldn
P4snGgHrS+/zbRwxplpjFXWamhPbdHJ6Yp+xFWinM5UOLYES+ojxuSNhUo5K/DQbv6LLalIAUt3L
k4Yeh+sLKU1XmsH5HOoY/jC2ccJDgeNG8ZFvqi1iedY4uLWEgrRnhf1s32I4b3vVPl90H8Fjsz/A
icpm6VOJyN3+4A0mrq73jRcLDq30rirD9tUmLgRVDpF7Uy6L4XnbmX398UjO5LUJ+9G532Eiv8/f
8jfA3cximLCYSYCLgvJ1dnrJ+zkdWI/dRzLLR9FeftQf4dyaogzAo2GxiOE3b8I3GsialbatZsEr
juYbaVr4h62yrap+M872Bz9nUn7wGrfdvn1v1ue9GThkmmRapWRHfiAJuUrfrtxztc1HhsDM4l5Q
DurH6CP7iEfCiiNwrzuxxBSrkmAiHTO4NSIaZE6/NuPq3C8X8ablF58ZHwvaWiT5D7yUbmel9Nly
iXxzC/s06USP+fC44MlySyzcj2J6TAJEV+GoIxVROcmVfs1LR2G2HcijR57UsOIAEtMWL3Ewfi0P
Y8UaMnfx//6A/TSqRxprhTxK0HUngvSoAgjXAE2BmsI9O/qwB2eor+8trzr6SC3iVQ57w8xTpmCy
OXdY0PaDA0inE019w6vYszDrU6bEs35Eu/sKezENBp8yDNYdWY+HYhwugJHzLbvCrY/2zeFhdBIu
OBgHngeA3fEqF7kWAx42GCNmnTqhcj7kI4z8GKre69UaqvN4V8BiUveBby+s2VO4EhqPZhG6NC1O
r4qTgsEVZOdsC3St+9CmNu+mXFzceCETweHk89y+5o+X9WUV+Id7bN5bbwPSojpiAgySFDgp+DTf
JHn1U68ua7tqqLnhikNuqME+VsW6VjScgX5Z9oZH+mtNMlsBzmHxgL6eO5kt60cpRFwDZQpxSrQA
K98cERXzcubwyDVcF+Y/gipCIwJj7NDUYbs+7otRPLRIgXIWehB+9ESR6f70ATTMLdfJW++xSkZt
2a/3hMTyh1r229X54fJCpaNDZ5foAiYZ8oCJJ4AZ9atgQMKnmdhz0jDp+PxA0+hj6YWM+5TgMsA5
mDepTzCdmdMTSphhhTBIcYcf5VO8B+mYR11eTrWxlhNWEqNK83BboQKPgfj0xt0Qs1d4dWNzJI1Y
k4b2SlllKAQUnDVzL34w9nQGPysrtuBXCRb0unaLWT5g29yeHomal/q6+jh/JCtmw7O20VfaQltm
H51vuck6Wqedk6STYpdM8o30bD8H6+Nj5EueOtdXp38g+cI1BhWLy9oYnJuB/V48hS/dk7pCpdsD
budF45y85/bUIEY7Qh8++8B3Mr+l8ggp+1F3t5jYb1JeeDg4seUC2bTWwfrvl/7bKwdai/eWCiqV
yfc9K3BV9WuvVJOjX5XPrYb3kTw9ce6nYyud683y78F+VH+YX5T6LU0QQGRsyL8PdsxDvSzClME4
tR7ZVoIWcd7kgMEl1lB/j8W3w0+7Sd0YtNkAgDU0zbR/qLAjW2u6Kjr6tv7eSAfvKE7Fh4rl7jWP
wHNay54UOKUuD+xikV/2irWIVNU5XoylmfiFV0m534vVkaJ0K6RhIzPtTeR+keOZqWsL9fpSS2cW
WJaz9OCq5nGcnrKpHNrTc1G/l8WsYX9VU5rhO+8Iv9eqphZAIbWrHLsApVfRglPjHZiA/q2hctaU
q+KKEwiiRQmbbCaHRXbhmBnjU+NbYemHSjtWNTqpwaq3+DaGwHWjvNh0xmXW9aDR6mC7dMsxbSBG
HXjFjO8k1pZlY01UMhAn8/XYdcssuLhhUpE2aHalenrIsmtfPh48PX9pTh9BN+wIVHSViLpGM37l
JKb5laQN2zoaHcjY2hECz0Ovr5w5L+HpGEWak9YT9ZpOsyvJAQ2/xTgf0Ncy7NXYS3MaNiUL8L7U
PxDZ0NrPOf5ROQAHTis6Grt+o4eLLL4MT7k56PX4n0nkyK+KFyvd5HK8TM+WMcXwyI1OE6k+DhLJ
7nfSW0/vRknhpZ05CJXkNZCf5ZOwp+gYJNIOw6zA//sQQIJdo2hYK5du1JkkC1Njrupw7M2435wU
rBbCBZiYO6XBnxQIwRu2TYDjttyjCV98eF9qg2V8TvKTEl786onmucVFSIY+ODrh6HumzosufwQr
HRvyv6f9z33kZtybCpKW5+axF0UXKAlHTFTqf1jZzLuHZpnP8sllGw7JmmGOuwQm5/MmVDbU0r3H
NtV+fHvfr+JWwpTVBy1OL9x9MwhW0tvVu5pDJUYlLLohhIXKkTrcKOPQtAxdUhWfOtmFIU+SSXd1
MppHd5/m7OwbDUlSiCUEEPe02j91LjdXebPfhUXbdKrNVUZLDW/PSfOPdITf+EK6/H/RgPJDA3Az
3M0Wn1WqbUo6wwUf1uqM5BO4gatR81lJ+3CpvAA0mMePf8+HW+MSC2/Fr/Pwc758mYfhUVa7k3gT
La3UvYXUjbHsIPTa19kwe7Ne9LMDUidMaKJCwT2nicq1RzF26clIWFxVrv4gb2zfWqg9WOHFvB5x
PFwQ+AUQu4WttzK1Vt0gRnYdcbim+QpJO0L+eWHCkcom57lOmLDgbK7AGAaEsYzm1lv5jCCd/RYX
66VpjRK2zb/vW5F/CEi4cYhzRk/AaDDPEpvRlxsvQFWEQdmdqZmC+yaP977zO2dNVZNs73CPHH5w
GG0wInjHrhbL1j7pDI/ECUejI4zrI6hKtMAzIaHvHJ4NzHpaYAFT4AJcDz6ItynNSXN1qTjPeX/o
XeiNXy9fHi/O23i4GZIOH23+bZ9Fgc7jeVPhfCQLiNryipEhHd/8U9PhnQ/eOB73jTulZFvM3W+7
3+ftm7JQemIj9Lk+fbl9vVTNNguOZ39QOxKxsdV3F/nwVXIWct99n+FripGlN/9XCNcuV5/tYC1g
ocXfH52PpfeII/nZAULGL1HYILU5oruITFAz5JAODp10ImRt0ffMnVELA5wtbGRlMjbDMc04w4Mj
KhwxTr9PPWe33a6K/r+q/0/kIf5+159darf3qsnQNyxN6wlXvO+vWjPUukqz+uyLojXUH9rOj2Tr
1eFlrg2uT/yxf3S43PXDCCCl84rlR/j+9uEVw3n/zYMhsqGBHs1Z3n/kyjmzDDgxcXIR90R/GEuB
s52hnk4dTjUXXmji/LunjPll4UbIL0ODRoEBW+uzfvPlhdlSLzkZ0jXzqeyzKF62Bnk4HJ40txzn
XFxvGHrJv4YjVpDj1HyZUj5JN2xkfz9M40eQRpGW44eMWYZmCz+m7w8zT69JXffazMeYuXQsXAN9
NvkrNlr2ADvVhqwEOfFVPL+sz2SuHBx20nxgUyegO1t+sigwGb6hDHHaJldKh902eo7ejbfovd5i
DWlPcdaJiX8nJMiMzGmhif8L5YHyEZLCjYZmJ3ImIO/BYGVX57DNX3N1Qmag26d32jp/FveQQKMW
JR5F+ALP5mbeXI5K14RhL6FAcqJvLVhRnBTO7W61iVcGsP5yFrTsC4GnPjfm7Lg9nae9x3YPzq1m
YaBu0Jt3M2sRLHKMpj3O0VcKwRlH42KmutXWgtG8yGYd1CEVn0pprU0B0oSLCxmLZh6jsbqz6v1E
9JiYUNCBQmwtrCFvJ1Fox70wTmXcQP18XiwoQJzSYe0rbr1V3POj4ra++G8k7aPsAQVNaNHWjP3r
cXDBG6nciox/8Wh5OahiL1wSo1481RNQstl5bD1yOi3EiX8WLs3FwcWZ1Q+9bGevuHnS9fg4azXE
XGteuomnAGN3E7pkwZGfF+aR0zjY0RlZ0A2L/lxywbnnbgOn2zsvcBVzk4SV9+/ZrP+czd8fiKhO
f/mqzF5olHl0jf1wfvYA2ZCEBIJZb6nOxPtoobDZGapDXc9NWmBNOK96rcJpm7x7sWj9Tukb6wua
ldAzVigmPH1C3jM794t0mGytVHHihfhFDi+EaQ1V6s4NfCqjv69tJucXBM2y0jM5zNwEDU0e9eqw
PMe+RQqXQOXsXT3MzlacTdbcBNn10DMX8RIHmxGJPJKp9lJb3tNwfO6Wf13GzXNM0sq0GvMU++Iz
OQ210gFaFz1Enu0ZS+j4knecRQ/BrPUp/UnrUHeq10p2gNAeHjUEKrEncc62JubkMrWsqXiQ5Khg
FN9Rspk/I09TV3UYk3IPGhOWP99feFaqunZR28i3N/aio0PsdBSVqFk5s15i9+rpGUYf5srCB77c
tTsB1qE+uDjHo7pYi+8jSUfU5IpFDZ2Kw7CHRCx+SL1irbskKrNV/ibNItekRLs+4GZDnj2bkbUs
F5zWp/SYXTxpZpG2AKDc88gduZXfW96r5xvitd+8j2+3eXO86AXREde8LiKskxb1PNiJJthiY4P3
R4uwjNdU7/EJbUaxW2K8kSy0V5WKHys3rh0LpDZryW+n57FIb2Mqv7BGgau9FNiqtv3TlK/8sGUF
mxnbDMXN+LAFm5X05fn/cFz5/rpujivnnnxVi4r7sDfS4vCObTPrUDwv16fx9fHgyouc2c1CNFPJ
lUxUKjp+5lf3yKT2D5kHEk4E6KalYyzL+nlzEkC2FBeREoRsetjCrJSndpeu00lTOeo2wU/tNKKV
263n0fI0k+faVJv2FvaieRA0AMXla+RvtTdlYU9yWkw9ewI7/MWmRylcC5WvOnw9bGTITW6BwUKw
rNy6eig9yT/Pgo2yMvwqF0Wy3lDX+B2oM6ynVYUdyAwl0YKCUsELyBfkgLMJ2KcCHFW8jKmJ2DPE
Dk+tNSs3FGaufHW+tRZJKOmOgOQnH0s8IWx3IbcatJrfnuhOoH1k6aSH/mWV8Z3jzuKH/sFlu9gE
M+k4LB7O03wlzZU1ljg4iCwOuxNcmiya9hLXvDtxfjlff7+emzfWKqZSVBeuB5eLpZVOMMVbRAt9
anrhNHxI5qJiQdL+gHPK31vKTyk3T0LH61gAvMmVfu7BX7YUMES5dcmrkClbeKyCWGGEbvFujyrW
DKq20rpxi0nokVj0rIT2QSPlSKS66SLZKncyar++lq8XcyPuMrLO0rojF4PscCLk5N20ek5xn0wW
qd/zdduRxG+LiFpijzZNuOYcyec0zHJwuxd+KPIv2y02a4oqdL14Rt7yJOxefLKVIg3pz1NwPFpV
0uyiztqdLk/rDGe+8kW15zS72ZN2xm7mqfiU+RahAaIXjzeZ9+t5tiRdMO25tR9xulgZkx6YnGCW
YGWy+/Saz+cwBXMUCtEm3ca+sm5mCQKYGQztXbDJdrGHkcvssGu9w7zSxifhZmguon+BZ6+J2Wj1
+Jy6waSaBBMSyVE/xb/Gw3ozcExrkq3DpcXF82Fex9FOODcRo6yYUh6tARTEZ5RRqrOju6pbyzSA
ZTP99V5Xwq/z++uTvFkYzUtrHCw7YZahpMDcFky8n25pIBdy5mhee9lcmkF0YOu986l/CgJv95Yv
Q/fEyfrLBDdMA6KkwdAqUX61tEeN2jcwTHBD8vx5z234/hFIzDWmXD1r4XuzApYETFC+piGGTG5r
Op13wSVKPU9S4kuI1pjrUmZ81JfJY76kLJ8ve7Paw31sWS7tmTRr8TGhHM4h4LDO8d7CiKrFjovZ
MbJ33fxA+beYoQ6oHRn9Kwl+lNztVIQUuTpMEFas40Wxr66smOVC2BH8/dXrP8/TED1VVTFkVkAT
3Nj3h9KrrsdrK/FQMCtkprKyzxEFEk0nm4aC/z5lD5DQJvnyVH4iMCA9/GAtzNaxmTn66KUeQQ4i
RMxdrUXEfZpREfFlVkZ8Jf6+1E+z9dv3B37XoMNTMQz5Vm7btudMwj9U8jCRELzNalTjXH1wx4jo
AOldYS0Qr4wOvr3sTf8e+6fak8Xx69g30zZuWz1pW8YO52jL0nVBfbqdJcsAib7Y/fJZPTvidmeP
Og8FDypEqd/iCHLlbBIt6NwUJgbT+rpJkMNN6oBS8/FBw5grX9SbSnNpNGfp+vuif4uxuWhbpm8Q
IyZdvnm3cV0nyqXg3eK2Snhbwlcz3NQ35naJLvXghv4VFx5SWiygB+rWJfXrexEdrbe/hHRfr+Im
0reM6BBYFWundBxflxaH50v/jK0aEj4RWFzRXdKiOefXOn3JX5LA4eRSLdEn5nZfWqTrA2kCMjLz
I7rA7OEi++WLvbk+SYvIC18wYHkKuCtKUNencK6u0GxG3oGzjt9hJcUiNzuNT364OjFdJXTY9lzK
fM6Da+JK3tGW827qGldSXgc3RmaeLmtiX20XBlMDZRUrNyCAl6ZwH1ku8dsoOZEE/uUp2mW76OLo
aMxceRpQecvUGeuresD87bDrTNdYScKzrZhIe63hJ5fvuofWAcg5uobILR+sEfGfqz2XLpHXgZ3g
398T4LdTotFTSADYgPCt3m1wo+Vmd64rTRJbkAc9AouQfI56K6iRfOYc9WvfnnPU0pcBB7Aa2wb5
X206yftVAChYBtiJfJq2PfZb/UpsRiCN/OI8ppJyHtM/Yo1KzZEpJYtT4uF054v/vL6bL94UjuE9
MYFB8Nys2GHVnJpepJAkZ6daRMtuir/xiooRAeFEPHQcyxEfqW64COasC3d2DO2XxZHxsfexDCC4
Pwp79rG1qjroJK+dmb60wejIYnO3vctYW4imzppzxa5HxmeAZ99WmlduMzuzaffqxBGL//HdnHC8
2kZ3+IWf+Y6bB2MpECkpwPSwvO3dZHgiKeBIbZgBMXk4N8IhuSwEA2vMxO3RcS6ixnJmk5JBkSkh
2tQQt0X/rvj04RGQa54wU2KTv3pIx2Qe3r2O5bvXd3NaPZsyouxeD4+WWeZZFB3xpZnbMP7rRX0W
ktLUx9vzc9enX4F8iWdiBT2TVtk8sQYoYEYNir56aC+DOaFAgGzh70/jt6kl2FJ0JQl/iB+51ev1
EEQmZTQv8eK5MaJ4T/rvcB00r4fH6jH0cPlwmy0F4yycXp/N7T025E8YMFQy1datT/E6J7ObfKRk
q4dazZrAC+kUyPrmLID0PMvJatGZRbPQ5S31AKRm69OmW6u9O5/WT2Qjw4vWZIPkMs48t3W8AsFE
K52TwLtEqMahi4p9Sjr0j28Scq4Xk7MZXs32+92T8S/fFIlJkb0n7KAp72YnbbuySdRLSNCKqHSJ
4Xqajo++1EN5CwfYE+FoMjHZEBMdZ0e0TZuAkP7vt/8TiyLu/r8XcbuwtOb5WhEJirefzg/Pmv1w
qmj1MpEITE1MUMjgBPbgXhLn94f+ZdibDTlP26o4yJKNeWA+LzHg3CjIYgGXYBj6rsDxQahEetgY
GO/Zvcrtb+c7SrY6/V12D1nELca9KM+y2ZaG5WExKOJYUuDR0sI2jNMVqVNWLIraUxsQMH1FgBkw
LcOYRXc5mKdMBtwi77wEsfF/X8TArDIDxBZlm4Z88wUErXIM0qwCd1RTBiejo+uOqg8ULuM6Uqgm
D1CFWdXwzrA/C2jfh705WqpB0R3iI8PK+Hnhlq5vEmQKx2Hc9RU6X85Tuxn8PaSY0j9uFNcIoUSx
ZBjz32PsMMviQMnUqxdFg/9D2nktx40k4fqJEAFvbtuz2aJ34g2ClIH3Hk9/vuJs7LLRHY0z52xo
pdnVSIWqykr755/yC1y+6OQq3UgMO4TRQ51JFZ42W9qW4Zi2oeuGDYWeLM79W5wT+UWgum0YHWz5
ySa3UpHXZjRwol2b4a8+rpcOUyzHYe+1N1GJJ+imM4WrU09dfAEthHjM1GkVdSLnpU2bfq35KLCe
4QXp3RC9raqM9Dy09mAgzPHZrkWraQ797a0YHDOAKDfXat4uG6NfaHK+zHN3c/kWROrw6BYmHzU5
ll5NNV/S+aiIJKfeQA0y7IN2p/j9ust+kM3518uh5Cg2aRrVWtuZZDLjsrVLFUfgQENYSFClv2b6
0sFpydfgeC+vpZ42OuPeid5jU7YVUEFfee5vd57HhVH1ASIWlIveWcSHsr5KdG+rBmB7O0Hi7Vl3
rtas2uRHYA7LxMp3WVn/tuLDkK2lWr2ypXY/uv2qtB7i4bq80oubsS1WYsJptXKjvZHbVx1NPcAn
qfaKZre+uEv89NZg0FfzSzK3xEg7yXxwx6Ul/VAhkolfGZQeARUywncnDfYmYwCLp6p+UL37xhi2
esiEN1R99VC7P/iHgVnaSXgIQSs6IO/pMxzXQ5hsey0HXdEyPZzGAH4naj5NDpaPCttlAh1bZ63s
6tMGVSRfjYT0YHGWAXVG2b1281+mep/wB/2URib72fENWoqM9aC5G8u7seTPMLkyjLdqeC17ovno
Q9f/ytZDEnSrFq74/Emvi01DFVi31vm4wCWDa81lnzlt2oW2HqH4A6UUAkIX+7vpQDqhS7Ddzkgz
QGZ6y8qHyXdIDpJVb+Ibz3hgJkSgM/66osmLKefbipGptNkzw9LZgCvwCb3T+Cqj46JyFhpdAaAH
ncJ7NdK7KgDms6qxl1Rr6CEc6VWDB4/mjera7R/DiA634iFl5Ladr/oIGsn+Q0q3/K2NLF83WLZG
ftTd4spK140p/eoImkpvyS74aHZgMYmTJ1HRn1g3TF1/aZzPtE7e7F6hY2SRjzTIPY7jlg8vGLAe
Xenqr4o2Gfq4fEDtzEjH8RzVd69Lt70VrjIL3ORK7m7G7j4AEJaYP4ZF3rIfXVrV4V1KS8hoL/xm
pgp6BgXDkyBql3VLthmUPintdGNsqVnSjodB2Te4Nd5WJpczrBLGEdrLoV6614q2D+05+yK0+ZGe
EU/x27oTbU9XpWkPejMe3hlKRMOM+qwZO2VcYWVC9ybqN+UfgZtXlvVcrV059a3E0lRJZXxL0cZ9
rPlVt/dTvRd+vb901BeDuTz2PaKCEOlkj7Jt3jCLZKaUd9a6wQuog31k4S/AyjfVU8V1ZSZo/ENY
72tGoLRruVt4dEDTLkF2qJ9Z7tS8ifP9tt7EuPRmVFi1gf12qm0nP/H2/XTDiIKEYd94T25/M1RX
8d40f6jW/YyePXu3zHpUmU0juo4nd2slTWymckoiF5QNrQLxFeqnpVs7fA0iacOx+8FDml9F2TN1
+VXhMPigpnkrX0otkT/1t37Ja+ahW7dKybDCmQ88L/TfPnDi3Gi9VAV+k5BVlbecjLutyTm6qzDb
qS5Nq+Ae15q+GJgVfvlkTruxxa18W3gSkZquVTpyzslE0WNfb2t15XfblKpkV2/QVPS3wpIVULbQ
+DceZGuvWet5tLnY3snb+/YVk7jTD5Sx9OxoPNThOzZFo22Xbp/xD43aKwM8Fl319cMw9FtKKJpB
d9QVFkoPHwGw8j10psjgm3ktYwNIc6HoNK+tZg5KvMGTT3RwwBk1pKm6PslpjErmFJLHJ9rVAVtb
01qJ3ysxSduhKVYMcaZjiQA5X9lzFDJngl4u6dvak6djNINe+E7IU4W4U1/LFTAxOglT54o2PPTE
aFxjBDBOcbQXJqplnIdP0xaYuP4qnxtDeeKQCZFxIJrQdVS05UwiwTowTV+rYuZbxEvfWGf+zrDu
MXtmtczcuWM/Jxk6KSR8I+qgxpQOCS8EmmeFrfP2EE6zOQz5Nc6gW38U1QYpodvaaihXBoeEXH9D
4176NnP1Z76BZBL0J5amEAZMIUhe1pbVYHL1Y07/kfJa4bHoBJ62mS4lgSYo/WUNQ0Z8N/Bko+uw
kpdVOOednx47GWESglT5HNL+08hfVRJdy6uCfB/G+IFG9PiahOX+30/+pBufPD0hCOw7Cjzsx8Zo
MIZIchyL2hIn3j2OAji1pvPUN7ZZ+Y5D9Y/LsYzqH5J5x6Tay6f9VQ44emhifVEq0CCKMAl7j9fX
4LONm8FnOiYNxf2KrHwQ71LtBY827zdmso1gXo2vy/DWNJbY56ZEV2/DCsW+zruXL6fqRameBtp2
cAQzf636H+N4pfvPvI0mWA1XbgdWrQqZ/HWd1sOqGV9cZV6rnVq8r504BBEYHX5MQglJ7rSqGaWv
k2QnOOyevI8Z3fiP4kjqbURncBEu0Ruj9nj5HM+vLgJ15hvDxT6tEJVh1Oid7wyHbry1ScQatb3k
sfB/LsfqLqpWCc2RtFl1/lIeV7M6/dSpEbt38KgIbKDccCYKU3KLKjVjE45Se0lsoV3ncB5RHVDK
ZaMtsaldvjKoaMxs+yRNMFl2Ir4GzmPPXQwH7AiygA3L/U0IbmpY6vC90KHc/JxZ8qTKPFly4r6N
ZkKepLYHIbGcY+ivGCjLbbM2rUTBtnAeSpozyRvgfHPXaftDdQ+5Prf1ExM1+Y6J55xkkVqHEd9R
2SQq6gfH2brGTaWvkuDZcm8qhUafv5zA7Js9cSUnC+vHTzZ02t6MVWM45N4Ki8CTTevrKH0INKhG
rtpsrqR4fj1sD+IN5fQXCuGb69qmY2jIlcIdw9dm7YkV0EkisHl0x4PqzyQgToN0tqcyTACYiQ0k
dmrw8hoIauNpXy+JqrHmbwqYFAjw6B/4Q67L6LaXJerc/v63IKmg4/OEm0iXh4EF0XkVqG4dd2eN
8vLSDY9mVnBOU4xfG8TAkvEwSP9MFJXnp73c9pwni+WkCAaRcKB3HrauHPArHJjKEm3lJeOiAlen
79PxiZDT1PpFqr1lI7Rnj4peLJrukNe3MSWm7GM2XjlN/hIPimZE3bRs+qim6bgi6II6TIf+kPur
t6a8Aw3FlAI6lO6Yud10i17dlnGyMr07vPV5fSaEeGKXjpaf2KUQ2n5V8eX+YPb0vjIxGsBKSGNx
XS7i9g/qpRzipTg496aJD45xQ6rssliclmQnJzBx1pPKIvejcwK1Du5j3OCj99UKkTTGTd1tSP1g
ZsL6yhyXmBhnWOnm7h9rbfJF2MNRudXsfEHPtnVnzJX9vmZ7nJwQ3XvQkBk2Sa2J2Ppy1Zl6wgnh
OZQVTE7ktKTf/ByXVxLtibn+W1EgFKIDi4839JIBzW/khYjI+BkZ43MRK1wMZWgWo1QtOzNcoEQQ
fdn5UUI7x0kvBulqcG6LWmR12F0UL3kdiejZB1VQfsUBPfMQE+ZYfxDODFdpYC6d/AGY8+X7OKP3
IdX/334npiavwyruOq6D+JGD57zZA873rMc9t9DEwMAs3A610/UiOuSJZt4e7VNDPzG3o3NG+2hL
ExNiBn7guX7fHwxoWK6MX8W9hVONxDDKlLrDPZ725TM8BRYJmf52iBPb4XaNY+cde+MQi3Ht10+i
IdX9QLY5TUvHPYO/hOdWb8ubFmYMHIf4vgb3cPlDTtzrr+/A7yS4UbUTqkO/zdykMFqet4U8rXAy
B29PByOBb5PM1IFPo+7jxaZRTaN0iW9KbFqNHtFd8jaiiG/voRHyw6VjLBJvOzhbhLsaRV6RoDL7
/P/a7lcJ/ZsJ9YPWaZOAi8bEyPEVOsTDKSuFiZl9J2fMGVf836OddgGMyag6ac5ug2H9WcFp5K7K
GLKgtclop3bmUX5FYydaCK+TGYyqoK6cGDNbL90yY6iL2BmvMrPdZRcYd7BNdZa8yDWhaNDWZFRK
Y8Ptpu5j7TyW4WuevgiVCdikY7IOpDb6vjP+pIBKrHUAgXfyYNIZGN5SbRohUuOXFjdgd/lezp7V
t68Xv//tXvIiSEOC0P6ADIqEPQ771+sTagWrNmdSzvk24LL+e1r2RGfrSRD7Rc96VbL2UcpkhGE3
Bg4DGyDca81q1lk87SwSwv9tyYnadAy/dbSBJUFnLQ35jnuSMuMqia+Esw4nu/Y38x9K67G1npz0
RtKvTbpnDW1rlzu8Z9wNVAX23a3MRWMGM/Jz/kRAaSCyDgGwM/k8Va3H2onV/pAw9XR4JIboF4PC
PAfqXdrej6FumvP3TgvM4khILKkqz4Qc5eTWozBz1DRC+WAsYaOw3qxmO8ABEGk/IJ71EIX43YBn
qUx2ghdlyxlcFrtTWIP4Alhev/rWYBCevJrcjTu5MoUcEA52K93DdvvrlknV8BO1IMCYbR0eeC6o
I6X8Vbg74QA3DykUk91MqvgrND15wiCZ6YeC65BvOn4Eet/bkqfwMWhGNx3X6AxqTI1mrqQahhM1
pQy7MuWr0N3KZrGukhslLW+os1iUSRw74ZU/F6bIjPGREa02guyHkd0IjX49Dk+6ZcKMzE5QeBUU
rcWfgFo6VCbRbdK9ZUGyKcH6GvpT36h7zV7+xNMox/chT5ax/pM/5zSf4hzmIrivwOXSxieyV43h
mNcyWhlLiKaiAsjPirUXWqsVyTYSgOg0L7mCMQ4Xz+j+9hJfJ/65tp54PCUlMrnHhXeXlvyWD7EI
eQk4L4vLKcIKcRE/LB1vDzjORFyiNEw9eK0hP/VWknObN3vFoP617M21bR8C885QRe2Ex2PG5PaN
G7m7F+Y8/0N+ltpN5l4HzsYcKGgnr9g5OKhEQc6msNhtfP3Rd14uf7H4oOnJfv/gyQur5bGX2r7p
D9F41ZrrMt/bxY7mfagNynAmfNNEKHBhMWMiv22QNlrqshiJ6pGsJAGx7Wrb3L/hntT6Fqkksc6R
wBFH4UFkZ4riQdKpvr5hgvzkKjDWFtS34bbODqn1mORvgblvYHyFUlaCVc3Fj18a0EjLP0KIQOYE
8axCovZGwVoxTKb4Te7XthPFHcsS6sliQz0C9xwprOA9tBAmyryOsBGQxardX8JB07mbLYl8gQ1O
DhEILNALqkZAvY6VgF0whi7rOMQWFjNG4daUOJ8y/T41DmX8YWS7xljyESVDtnD1B2VVq/daJQAo
pLMqa+HQ+1dLcwWTc/YZNf3frxJX/80+S2ZtBa33j6Yurc/R2VXhix0ciuGxcjcUri+L7VmH/Pt6
k5AvrK3C13ROAVWIP8CDkv0dL4nMJlER83n/b0z0uXjj+6Li979t0oisMeiMuj9k2huv2HKWuIW4
H4T1l7d3/jSZjkKKX7T4Tu64ihjm3A8ZVqf+QMzqVhScKqiFQqDzwvu4vJwhwpdTmfrfepPbMzo1
Dnq60A9pvzFgSUzt30V/P3pbXB9y+4i5HF0DX26gxDODBZ6J4zzzSJv2M3cros07/oKl0ycrGA7p
Qq4e0b2eBOnaLT+HMAx224G0rrOlHB/LzxX8b9oubTfwi7oDrtUij9d1NmwtP1smACsDGWIXeZ/Q
gcxvYo4UGGor5WFX6zOo8rMW3kJhk5IFZqQ7k707XhqTj0WSsPCcdU88/tTC5QZwjaToq6+L3L5J
kR0eSr6zh8sNMsgnGEsuX8JZ3eKAI7SZjeU4DOo8lq4+zTUtLzJyRcONE6S4E1RVUlFt5DD/8XY1
ZXfjSR9+9Wt0lu5M6HP2JL5/wMTKZn1mjnnAB+BteelaebOL31W2Lbp1kdzAatlR9BzWsDB2HRCZ
x1p/4kAeIWCbOQixzlQaHe4CqBfUEPzn+CB8L5MyN4+7g4c/Gx4q5k7ikiibzN1JwxVAlJDByLOl
5nNvwMH/5oGrskkl73hVSYJ8SLaiTuTlhXMXVYK+Bx5hmNT4nwpUOcSdB7Ys2cWKqvflXX85bye7
/t/600KqXgx9OshBdzCyXCh2y8WdIsSHfAsRCNMnvYWPLr+KG/NzBNFq8HL8FbYGEyOL5CQstaGx
oPPJ7skBZdBFdu2uja/cRASwhvrDL36b8FnLM19+LgHp4JCCeXRImGrORBf7Ydb3iW7R2hbt/6Ot
4mvox7DooIhcbek/SOM2UwXXJuCgy+d2RlUeLT7RyU4ZGaXheVxbusUXxARU7X+Se5i8ahaNqJ4K
59F6Ew8g9StVcQunFTXnJvs9JGupukKfjcaeQKDMrmtodH/OZqBOTI9tcbI6QRCNL6dWP/NKraqM
PDxo8PBn12r8Eqo7xgnL8sPl8xSXdSSGLCRKjDarkECbuhdRXpmB7MTRQXAzefLWGR8G67OC1ezy
Ouc2JCaygLHRcKem4h7qmeSPuh4ePBk/poNhTl420kcZ7Ns5FX/i44otAQu3qRETv05j+coAoDB2
Y3goLGOZaXvLvep0Wg6NtRZvnblEy9mNEQQwQYHiJjCiYz2SBoVfxHYHnm9Y25DqSSbIVJwyMknh
v8aEsTNQmQTGgKNI/wud9s0haRWjTqsSjGEivYp6rx7DlbVt3BdZfSwjeF38YRmG+4BkZZHO2auv
aTNHogJjEVxIsB7wD4LB5nh1Gm9pf8wUWgjdNQoLqlt5WEVBt3D6m96BTFCWNqNzS2ZWpJ8TeLWd
6hq/KQerJodbV90a7k+j3klE0/5Kqu4HiMWZy5D/ceRl3ly39OTSQsrEGf4KTf0U0Z4OY6+395VF
Hd4CYGztfSzRbwEADifQ2wqWMa14s9sXnF3bauCA2FbhI8EEr1SvvNU4vnp0s2Dh0FSB/parmoBc
Gs4VSa/u1h23tf0DaDnM+RAkKOsMwCknWwf6Ohv3Yw32lYke8XawQEjF13ZnLMfoIwMBzQmIHLQP
xUR8bXRvpPI9fe/31UYGo06VVVG3YSlwlIlgErbiV6W4QzHLQbMIPHmjM1tkeAXrVdT+hpC+9YFP
tjBKA+yJNJNGLDCRFgg8QJIVuuY9hPYE3hxmG9JW0d5W0CpTazIHeLtSeLr9XZKIdJ6orJJ5FzS1
wJfs6jqKbtVCcIJCwUswtmjpP3Sku9cchCm/goLkDxnelZwL6EoMmkUrk0UL3WaAPWq1bfObKrlR
wMrvvFG8Nc2/ZgZk7FZRRe7AgYFgcHa69nxZYZzzj+ixEMqJViBB1nYsbmPkDJoTpt0hsgBAPJdW
vaQS919HM4evphP7I2cxmA+VvZ+tdZ2zNd+/YOKWJ5ZkEHjwBZwr6WFm5XwKlNFXjXU+9XSiiXlV
Bp00VOUhpzuZuBdYrV7LFQ4JjqlNS6HxWivP6dcQBRwCAgJuobN/ALFl7aF5xiVRlJk46+yOiULg
5aK8eJL+StSiBM0qtQI1MOoH0uH/ZF7xPnLIoyidzVyycHKnOsX4tuDEC6tqJ+9CgwXx/XihBBNi
MAREm3AsfYnyrON1LpRk2gpqlIY48GvTSVdlDn4Il7z9T0BNsIPXzcgKrlYyrgFw8YDmq7YnZoLb
/b7qxExUcJ9IbcaqVfjq9tpmoOe3FJ5+3Wx+jSbVy8fkSVZAPxN0jGvSP5RbCN9nzls8mul5f/+M
yXmnWtD1VaDju9lLIL6OCun9OszXXDAxD+qJ5VN/11hPlxc+l8b4vv8pDKbPZGyHjfFAFZPVM4JR
IOTB5KBgt7kjMgj/RD7heCultBq0DCch9tR6kITNPiPE1En/kuOZO5JzIvjtSKaJ7hgYP66W1h6w
GsCngvKO7BTnISurNHk0grfZAvY5TNLRYajHqo0M82BqLsJgwGnHnaeGSY55PcK7CWImfG7H25xR
Ix+1skPVXr6Jc4l9FodgyxBJS/2r++WbE9EEsZR7tswb58LVe+SfpgrylKRSAkfkc0G6X17ylMH4
S/j/u+S0kXcQ9C5QKeFEl292bd1UNnNLBFmR+YYdd6KNJG1H7QaDrkg/6JcmUYh5dYofQ9q9e/Gu
VPpF6d7GULemYYfrcFXayoGJvBv0FGXz2lkQDvjxM0lh/myftQt1+BjiO5FGcRaifF7H9aqiQa6z
fpvDa9XiKJVClbdOvDW7fWrbmxF7yb33JkmXlcYoawed/5zZUM0c+mGlDI6oQ3mgHlOyt07g3Nck
SMi4te2HZmysYSk6HhwHp7PdSsptDAoi1pio0m2cVqYPhVkLdCD0S8/ciQaHLqi2ZnuHhqN7gB6E
LAQ8Mdumdla8LQvcDkx8Ogwgx7LWmEpXGBGypjjg28HVL4L+qrBf3PQWPSN3L7NK5hSnK67725IT
JdMmeexGI28dHpG6WsvwHSTLW/lP8ewyYPIn/LyFtoyGjcJMuvb92YVFL106wUyW6/wr+99nTHEY
Yyw1nipUDvPIqBk4NpNkqn7pM1m7EbeFL9MoC3oK5m2MSCKdqFkmqlm4LQySn1LYZW5rVhaTnQ5B
cOV4KzgXzD+yvmpp32iuXNrECCb9FcMB1F0N7X45EyiYQoEcrw/zJvE5n0CL7kmSKyas6/wuhxl0
2MjGm1nWu9Tyl8K1Vu97eOWE1ZMYT1iCaJXb9wEqIG83Dp/98DlqO4M5JTixTbRlRo1jbCUjWFbG
srUhoBoPbnGwo1/4hnp3XaKmXRnWlRLAzQbBLgcCVvOXeHWrQL4r1HyN3+t5L1RulVJf4WLC3m9K
8FmFPrzl76VyaMI3XgD1dpz4pOmWFD7ycCvwcq37Rw5mOahPngQRFMEuPbSKDLZ2mnnTHSm2Q7lL
Dq19S1Fn43jOmu2X1Z0E6XLQxWhij7qfOSORJx6eWFfMjzRJclnKtLPRbJy4lpqMbvFhKfL4zc2Y
35jNTIbz9PlNlpk4zsk45pYe58mhcdepuZZwk13pz6AZXB40mWq8IJTA1siAWe59SCAtkJJPbfNT
G98ssG1D9ajMEZqfPsbJR0186dqVdKc2U2gmftPH5MPvNxyycIvxa5gwLa8YF9IqjP1btuH6svU5
DSRYmkSVSVcR81Ih0D/WgH1lRSPkK8mBvsxEtrdWw6ghIq5Qe3YlaS2HVOdoJCg2o1n+8BN/iZ+y
9AemrVE8vfwtQtkevUvxKWQ5VbhEKalPDSGc6G6vMA9ddFUq5P0qAkSmoyWHuubpbS8vdurp4tbQ
0URWQrFwdL88gW+WXmqkpiJGjw+huUuy36ZF3dZ33rN8myrrgtAab/+vPyYM2piJI04beUBPWkwr
gPqV9CpZmOMzN3u/9hRH5K96kakImxstLWk1eox8MmjKD2948WFvKIj/O22cc+mEME2O+Wj1iQFK
usqAdPyf1atBYLfK8SEb3kRupm7W9OoO1b1XKcsGsDKmuYbW5fLZn6I7OAByarhXNCughIUO+nb2
ACrcyLDT8DBGtDAXDAtTGdoRD4se4tTr1vpjZw9kbXrG58blY8mIqjbFJ+FT2/Laym4q86/DbKve
7X/7FVTlirUph2pGIZ1S7OAIMn+STmsx9Fc7oWUMHdMbJep2yRCszUbbpn56FSrulUom3Pc3a9ca
VxxXCPdTIu8L2dw1npjJFGx9xvyOAyQHQbGSUpsZoa5zl1czluzMgzn6wIkc2ZWi5VCrQuFC/tWW
Hmxo6dsHu9i75t7Esbh8a+dUxdFyE8EJjTJIVYvl8p7BbzoDdtMfBVVeg6pH0ewqCHJ6hgQ1HVOB
/Kd0JOGkvrdj+Bykc30uJwHj0dVAnHksQGbUmS12JDjI/W0Qv8ZUyXKmqcDry9Yvb/vsIasylgk5
oK1rUhKzza4tE0MPaEkkMFsnI6AKxjR3W9NJF4P//3Kl31abqGOrc8xs0I3gYBkPLoNwBAgt2vXZ
NsweMkYFXN7buWOkix/EiwOekf8eH6PRD5UpjYOQ8F0sMCDFvjWfenVfDjNRzil8HP9aUTQF6CSP
CXKU46WcsEwzWYsSnK54jfu3tklq6Em9ShtR0PtoIso00qc/JD/GUX/ovF3X2IcMduU46JaS2r4l
yh+pfqA6eR/H1Y2p74qsWKhJBN8l8gVj7sz7PyPvfDJPH8AVvB5wdB9/sgQkmEoP9qjMqEDF92Pg
r2sjXbfGc2FnGxK0pkakUFwrMvY5bmioc1oCMPvv5Vs6hb+KsyPtBcoBzDSdOscfYoediaLkQ/Ja
1N7axVDKS8VhlhK8/1goksc1yEwkeNVFN42oLDFrsTH7tWBb0EXC25tNTgnZODYjxx81kZ1eLv3G
GXAchoy2lQR+Nr6khVU2iW/KdDcyVsOuwFOOxBIFb1N6uHwq2qnwErFxP47lqDR5fNG6fTMiVt1S
JLaN+OBn3k9JoTdX9F1k8mLIHxwbErIYgh+3hnYntNJrCxUR1xAq4bQDMlgbBUwsdMpLmQyjGPTZ
jbJWyx92xqF+xsPat4OV7HtwBLS0Q71WHbTJJJ3Ltn7Ns2wL5cGtkQAkY2Chk5orVQnyGQ/lVPEc
728ifrmcFxL1RcZQ1WvadhZm8hnGj6iCVmZSaDXjlJw7TU3BGDNPh/qFPFFzwvm2kxF3CJ/EgbYG
hW4zLVNvbqLg6fLNnXr6EN6L1kFoCUXT5lR5t/JYN3nCu5L2XnITh1h5datz4P9+HQoJMkEeHWba
NJfTa1GtakMg+KfWZX0PH4htPLChy6ucO7hvq0y91iCJdDWtwwQczN6LyqVX3xbJc4rIz9buhIGd
PjnIfZB3sPDANCbGoTPzzJdrN6aatqPIlUHUEL/p3nOp3dfui/Tv3QtL5+QIllXYvGn5OVY7PHDY
dTstPrTDq1d+uHDJgPvoQJcF+oc2B/kQf9t0c/A52LxnjRWnNdCiz/OskXU2FydbBR88rl4k/+7y
ZZ3x+vHnFJHRZGSAhik63hPZXd2r3D4W9tU2gOPAfIHjixfXQ4LklNpa3NxAFYi0wEx8c05SDHxb
klywu0HXdLz26JWOgzqMD7UCl4BhQQ7CyAd7i0iG3r837cJx5ZmxR3ptpgRMyaCHfqsobLTcActT
TWnHJa+sdm0XzebyqZ7bGPwQumi8grnuy35908RjVSd2NVTxIWk+qbfW5hMSaYS/0jmJPEXlYAlh
v+MnXVif6a40vwxcv2WlFB5JqIYctV7xtHN4XwYGsnTkDS2J2VgBICVQb41g/5H04ZraNhqzCr1N
rrYz13pOcGkzpOtfEXDwL9rzb7u3PK3s68aLD0bCbFP9VTAwzcaM54wBPHK6ILXTZeaDHcuOGtmB
l2oOs+OMa9/wFhojEwE9YKvYmh/+unyhQhKnb9ESFM0k6VTRYH282lCkQRVaFrgHG48aXDuzttaX
lzi7IcESJyDcKpd5vIQFR1vk1mp0CIy3vN270QtvMBIJ9nHvzenos1fEg0dpmnBzTHVLVwY6IzOU
6JAw/6s2/3pirK5lzGzpFPuDdNp0k0ADYGiUECb6edBaJ+zKEVZEmLkS3CElkm8FziIYn1Ey7sAI
4TzbBH67lcMPvbqXyz2UUZcP9sxjNGh4BYFASzX5jcndyVE0mFmYcXclDEdkNTjdbtiCKLFyYyY2
MsUtTQSFDC4FUYXd4jlMduyXthFlQRQdvJGR4SGg+9aE93aUN0qk7mSfYaaDlzEPlEHcwVNvgP0g
cTgkv2wGiRE/NcNds2ktBhM0B/iK1HBbpvCXhnwtzzrqzZWcXo+AWPPxJhT/vm9sPGibQ9W5EvmC
MsxWXqDfdaq3Ff5naNKSw/SLlNLGALuVzDwxhrKkmBNamZaN1W0SlIRMoy61kJHOTCfYjlnN/FE7
3SZRz4C3ILS3Gk3KtSuvPTFRtBuvND9ZeR7zqv25LIN+9r6+HaH4/W/qI6saTfUL7qsetVXm3IRW
vFEleYsuNZt85QoC/UwH+/3hFRVFqHhlhu464ADgfhMgF9W1l324G5kvHho5E9eL3dB/yJW2tltz
6/LlJsygfqDtLBXGJ7lZujYjJkHjaHX2MprMmWUuuDgVoO6grH/oHs4zTJHAWQ6S410J1zh35bfY
q5eDFa1M5uBKfTCjRk9Lb0CEKPKD5FYBOsJhcXwQfhWarhFK4aGVPnSfActGvwWahCnJ/WynrQ2b
cA+1d/m5nNFD31edqoaxIALuGfB46NQ9cKGsd9apc40HZ+BuB9bMJs9dNikvmSFFAg01dQGqUPOb
sua9VAo83MWHr90q+Y2fR2sYwGbc3zNZNowSRRYZUBmuwLTJzZP1sncjUGVlkC+tX2r+W072YSSt
FHkRSSpj25stfCE7pQ7uVbDGxZKWXCdddWq77lXmyzAbNTHNW3HwsvF38N9nzdppMwuXjs4U7pjD
5EF9okBkJbZbfEGQb+STfNvfaw5IEim9yo0YNqNn7CkCUBXyVsNfkqxd7w0fJpk1g5nHNDkEanBI
feaGZ8V1MZR73QYzXa4dOMmyPAMCE3uPlC63+MeX5eacK0KsSOcDtSRdgGSPxVVVWtVnWFt4kOM/
IcTu5NCXkvHSFvKtltCTA6N0oOYBL4UHV94X9T3ZC117JbbMWprjt8EwY7XPifL3L5pofmyCYo49
IGHdYdoARZts6zeMVGGE7djfK4k7E/l8JUCm2h9nmihAFnmdaU5nLLK8LGPQfb1Tr03ZvRn8dN/n
zQ+bwfVKssaR+WHmzKMt1Ss9DSj1MaJIBJeKHK20QN+o2qsMxbwvrf4G0rgfIA1WCjBwjn2t29Ft
mVj2AgG+KYCF+UDr4+pKy/KXxOwXUqRtoOVahbPZeSFyJ7sSvhwpeuhLv8qH3xSyrhe940RNeBAZ
MUlBKWspM1Mh9MzeteGlzfdO+VgXj5VVLVRJpSSur9ze3Ybjc2BsL0vZuSulKoPjwveASZiEDGmH
y1pXJjOyy1/BeO83N3hJbvCgxC9R+Xh5rXP7duCbZtit0MDTsLyHf79zyyE65PanyJ1I3kYYCZfJ
QpcXOhPGklgnihVpLX6dbEptNKtzqyQ6yHuZsTh++swAV5QuPK26GzCN7/Jy031Bq6OSLnYEIZIM
J9Uk3dB4OflnwdAYMYMGUAE5XBemzpmbmmr26SoTf7YsEvBJPavQIwtQK4lgG4Abkvr+TFvd9PSm
C00iWNN17NY2WIjhWlEFjnbrpQftb/7eDStD3lw+u6n8TRfTjpWca6qNRUKaEpz84qn3jb3yfHRX
vFD65y6f8SbnjnAiF7FVRrYkFpOabZ/vSziQ7KsRpOUcq+GJo/61LUfXKP4R4UAjdbwtulw9q3HJ
QDnWNgPw+auqGIeRflLr8T+G2/7vAMyG43y6fJpfPX3fVct0XSGq31SLZ0ujDxMQmS+QvC/yX8Fi
8CszFww6BtvLj/Bn9e6ay+EP+T47BA6iPznvJoM839yN+gvCi5AHCTDhRb5NX8f76Hd3O/6p/yjP
zgu9ZY/mp/Mzea3f5L8+SeJ7GYf4D1RSzu+5nZx7U4Cdoe8Akknn3+RN9aGsS4FCFb109qW/HtOn
EIQ1/ReXD+ycrH9fZvKoQiOpskFmmdjeFvG4jtpsqRVbG9H3mDSRRvDNlzMPWTu/NzirQXg6VGgn
Mq87cp4PDZfU/jL/3hrQDW5yf1G8Z+/6o/nUfYS/68fsffxUHric5+5X+zf/iH6qn4Cj7df8nV+q
Tx8cEyM3/4TP9OJiRX5fPpcvdM5EkDh8SsgizESXTr6xDTwpjhSeivwXxIJP9/+HKqQJrHKw8D76
X2aJVEsMsPTdbf+YM82SMRvl2/Bg/Gz+ykvvYfho76xPn8DnU/1pPqk/x5viTXof74c3w1gogCM+
rL/BTzEB9yesHu6v4YkU6s/0D2MtlZfgt/3m0P39Ud+XD/aT+pj/H87Oc6lxbV3XV6Qq5fBXyQEb
MBn/UUG3kaxsZenqzyPW2bXBzcF1VjGbSQeQNDTCF97wZjz0OzlE/to+PUuvvz/vp3D8P88LoYZq
MYehcu52UlUlkU1XZxvsQEpQ4Uj6jFDdUUy+6gTc6eHbGamdVJXdJbqrhaDE08BThy2iTCDYHkxK
QUOh+oRFBdC2FmiBNkWOPoy23luf33w0HwxcsdTHY40lIR5KyfoUw8nFrIA2iyAHnj6D9vN9Y6h+
WDnHnG5DeaLdy58Gki/imJelQPELtxvuUE/DZzxHW9GY+XtXCjrrFvtmljyG4WMur3v1b2v+1dTW
rRXVF6Fqa0jYBTktnCpaGoAbu2TwAm1lhKbbHK0LpwhYnrMwh70IhA80Go3wlcbSvPa+7EWqHhyj
4dhkGwUTXdEJ8HAt7P1V5bqF19p/GVz+tzOdpysNK17lvnJHx7ANG+Nhp+er7c3N+8NDiKsuCbs3
/8rwG66d3PVByfqS/T477QZuizle7qZ8AIq3JXvV4edDwm9f57a2UPnNcKe6pYfx/Ivoj+5sNVza
2rq0ncDGymIjuoonu9116My60fjY4ldo585fbEMuam3/cN4xKJS96CvBx/nUZPkyKG1zVKZmPFHM
7x/1p0l4Z3MbZhRYs59f7hTiOCzdy9G1geM3/i+T/grnX6geA3DpRco40QQH0xAjrKndpO2Nmm6l
YV1Kfi658XBhq1Lns/58WcCr11HPg6GEytn3dxgcx6LScpqqlZCsyF6nY+4BYJFr9oROWQbQH1KM
xJSof0riyZO6RT3b2oh7RJhWKg3Yzp3icNHCLVfKG2Mw3Hp8nJ+3E16DfgfZvEcJcC5NoMenckIl
4r2qAdPQSyfVVFSoZQ/dUT+IUldsQtgq+JTCyM1M80Ev9QuBHLnVT8+rgxrEoh78yHkVdOyTSTv1
zNkuMZdt8TF0g51I6UKurtEKAR5excsxg4AT9MtYqH212wed6bb4sydS6A+qZpeGuBRCZUVCc6Mk
KgSZ8C4SP5QaHIORudUoPkbF6IlGi5Q9CNj+VgSo2ZrHVSDXG0M/bhG+XWaW/KdBe7dpzKdKeZTj
yJHJXWVM24RDFqh2OCzF0q9UUmaqcDMSpN5PLCzW+nGSF3CyUdfxUl6BZdRLCPY2+m3CcHvqO/8o
oOt+/NPraCI2EKqFbrTrqSSLPExW/1cNQlD4B6o/WfBUyH4m74Ektm3kw2mkmb2sKH+HxjKdlv/5
DEdDafStGhSwYGocohXhWYqYDrQfquIgpo/K8WDhOpdl3V0WiWujX3Zivcxa2TOC+zaZ715bjmEP
Hr9wirHbWXHmhWmyaFMTiBjyzLVNYRTaeeRaIFinEtaPcvTmVXHMt8TbubQN/iSc212d2IoFuXkq
EUNdEEcaRriKrFtp2HVIhzYf/ZS7OXi8JNulBmjQ0ALjjqFcxoIXul2uZi7bc97jeB0dkVmPnNGU
XHkzNp23RJWnskZ7MrcIQBXDtGybzA2qi1Pxsy70z9IDMWFC7KL2ed4vFQZzOgUmUUIb6nYRSrfG
n0bBKk1CtDE2/tSIswsRmhWzKdQwrvXwpWtfmmIVGJj+kR1YtelwPiHaaw+TZjenyhYVFl5lQi0u
eYjTtSorvpx/BDjb61J9PcrrRMzdCXykQCdOvu5eo9NWldacSaNi+GZrvUwRlU9V4+dooc+UG9va
e9DZCsIeYZiqWOrp/pjue509NILDnX3kRukkjTcqGxoJ8nz0YVdnUoSVhNQZtX067Crztm6ItNLU
k7L1UT2oFkzgINuKSHYWyqHJFn3sKUgBUV8yh0VmTc4A+/V2rF81+TGsl32awo+hPwMUaDuihFsm
qOyXqzgi/ZOTW1PqEU0SlybGrjIv7yXs0KET41WhxLaKC2NtPqYijJATBqYyouuMQaIgBMaTmkHh
RbnsacKBDHyY6utjuZPK0C8MukBqvE3Y1gS9d4NaWX6u0AZn+WBfJIVHLpj3jwahQp+xY9MB7LS7
PLyTFNOJh2pZ5rmrlWNCPHBcCn2ylE9Yoxon5/fw5p+u5HwWU6aTsFID+Ao58/s+3iRsXFFspRsC
aQPAN4pe4bADiGoIt1AWky5zxxyLhPgS2pcu3Q9bKl0YA71m7oGJ/P3SUSxqfaqBopiDAAD8V7Iz
eoqv+LqDZyE+wl7qRg5+xL7oSa7uDG7nsz81fuOL+/KP6UQLrNZPS8GPFvJdvYwW8BzvdU8jjJAX
E8Zt6PEu9IXyB3c9t3ewKHAGH0yFN/iDP39uMavHQXEhLqtD6DPwjkaYMXI1wy/9elf65lvu1o7u
ABjiQ3YkV3FlT/V0JK6TK5FwhHPMx2tgs6/5xt7TF0c44fb0Z1x3vryTF70DQMxNKru4Mp1dvHg6
LXetsmptN0F3wbU2gRM4ClBg53QVcAexY7iQMj3BDd2A+0sX8QIfijvLtW5RHPYDr30O3XxBgOeh
S18ujj7gn5XwGu0T/8hHvmiX1mu/tPgBAt/eL8MbfpSHSQofbOyO6Zn8ku+mWwlJBa90jaOHmo+N
2SdiUoErOIJjXJurjM/47L6Kr/EzavMO0ap35O8EJ1sId5GfLYLb7BB6sc/HTeSHXuilfJ3yVeTO
vyu2sUmYhquhWziYNjjhmgKI27xn28DFdv01cx5wW3dAuNjz53dsgjzBBm5+TeXQRUSdkT8BhXEY
dAd1p8+XUBPLxe5gH+SHzDmg0WMrS6Q/iQBVZ//SM5vmCXO6k5hTlm3ZrSfy6o7cSLCKfMFJeA6B
uxuWzVJfES+syvduKXi6C9fUSR5jN/FyLi1649t83ep2fun19XxDijtHlLGPaC+/skfBC9zA5WmJ
OI9OvkQBkLhyuj4c/rw+PhYuS8hFPNIOndENbMXRnIZf9cPgEW868+f4bnLqDcx1rCaFRWnn9qZz
2LSc3J5/g6fS+uTi+MFhIz6RKrmL1m88iOdPrd/+kW9af9gRw/onV1rU/niDNE9OUAtCw5MWldf7
tdt42sJYJKvxZfTnCyGecd94g9P7A1933uiP/qyRbk8OSQEfdAncaQESgT95fXt8i+xHkYcAv+R3
3vzTKNPzT/lOV/IQvN9U68x97PaohzjjvbQdCJkVPrQnYQ0QayNhojk5Jj9A4ikh6BBziz51TX4/
ughIXQu7wTO52uQgqL1SeXzUifnaZAheMZr1Kxv1k8+P0kHKiY9Hzi0+MEFgWaBSzXue57DoAKQi
Yzgxywuv4HPgaa/GKl+ku2heVr71f1dC6Z68zle3tSfvoCyxeZQu3ObPFcLKZPVw/jt8EOrxkbIy
zYv775wvn5/mswmgac69J8AZ33dBM4q0Sk9mrJXkZh/NS/hW87l4Pr3PX3eFPby0H91L+NT9CZ/E
uwD87754L1+CvUKWnSMy+xG9CM/yY3ejHtpddxsadvRHfFSfsprcPP/b3eKcknD75AYow1IgJHp+
Rc4Cu0OJdn5o58/ya/5ODeqvZMzygzIKp3fpc/4MP8t6Lt8bO/DrF+baw8CO/AYCf/qo3syX5O/0
Jnxkr/1Nf0/h9n18Jyntb5QnSkInr7+XngI0TsWH4PkU2fK72tjITFOkYNsS34fCqQ7RPj9UB/52
vPv9XPvEj/4zrBRw8Imi866fN8Trakx1oQTTU3wc34Q/7Vv0qn6oH5S75Kfhfnzk0cbYnp85ehs+
zBdCRMGm7pe+Za/t/XSYnwbwtPB3vLuslXHeu54PXUVC3UEUVXT1zuFNNMlPJayLdCOK27B+HI71
87F9G4zaJ7zERlSJ3VNm+iFSP7W6TxhM1I+9cZq8Y46HITrzc32AQnIZ4LlEmSCaDpSYZQnoEoGu
TtWkmuvMAvWUXlqoDVCVAe3k/jbCDlBW8+Uc2XVq5CjiR2w9Ng1h9ehMp8zFQOl6ECeHkNo0A8w4
5UWdIiegDe4xeyNFvVZpdCfCISDU0hp+SttsOqVc1fEfnds2VrIOoSC5DfK9mfr6cGXFf+/tUhyc
kZQpEkhUm2ZjTdtRw1gpM7c62VPdLCRxgVmmEx5TF2tXQvBifYINmKWWZ4ijd5yU524cPUGTQda0
9OR6HMguhkM/ZOGzxDSVRYOsFljB99WYCtWpNqI+34yT6IokVWX4JuXYNR+Mgq0LZPskw0sQsW/F
B3tY5OmaPGnQXMkQlubdSd/9Po9/yrO/3dBcuf5SFpDNsA5PlZJv5lkQRW/pUC6mflgKRrsMYSU+
5BL7OTMDstsCS1wS4BPhBMICseDl5dHDh1VvcZCqBlc+Gs/BSXCHE2asJRZT4nZKsSehYHerjnB7
iTktvl3AsJYCRzZYq7ZAtHjs/JBaX2NFXq83y2KarhJx+OjF41Zhjfz+xP90N1kcCGlgJ0iJl/6m
eVZZ0IVmHMK6yzd5clzkGI6pReg1eoTuEHVX6VGSJ6eSsIjF2mqShKsYYYY2KfHcPmhp7g5/4uK4
qOXkwn19bsRnOwpCKTMBHykA4tbzSDkThTaa6nwjCBbyW+GyZYqQv2cELmnswKYZx0Ws7fEAdWJy
oLlXIZT8aavZIrZXcbTtTk9ivrtYjPlxyHRUaeAd4LyJVNn3SdILp0o7VUm+yWTR7kSqo9qj1MDc
L0k42NMbTIN0Kb2Zy4DMWG3aifytiVaEUSBgHJ78Rne0+JJ82g81E5pf6ESwD1u81LM3qcpjJsSB
kG3Yg2AUkFRQEZkuiT1euor8/eEt0FxSPXGVTFprNQTfRzJ7UbtQtfyhH8BzGKIC2AjrPfGsZtkc
C3Hoj0G2OUk7zXrkceZdskMbjWy6hZocXkKl/PBcNPjFWXli7oqe6yFkUBbDXLb+Z/RMqmmk0Jpw
ac+7dJ2zeX1MtUFTBK7DCTJP4m7bWiurv7CR/TB+DByOPBR94fspZ1NUi+vuhE9othkqjyGkoiB+
lFcGlLcIX/PkQnnyp2f6xCviPA8gzjibE9AWtDxW5+okFRmt3tLTi8PWr4LD75vVD8cFNUEIjLPt
jowe7/e5d1JGfRpLZoWIbD0d3vkltdETzcMoXajJJYDdP5gV9kaGDtDiDKsxgCp/v94ghKY09TBk
TxLSAPMOPQs9oxQhFveG9YhMCFZ08YMyHSgG9jHeHlB3QwW3PmlGVYF1N1PhXhSfhxDZXvukNTZl
Z6+AviCKsddPkm8VFLt0y/99oOQfwlzEn8AFGxKFf/Oc76PoVaECofvssIoYSheDumPlfu5WZvmR
B5Vjyi9t3ELv7HZVTeSv5E4+C+lSnelSXD6Pt436qqOU04oWNc8cCVIBBpx5Ye78Q76ZB/mTJAhl
aG7CnQ0yaJNSDScp20gnVISvxxidXtLD4LHpbhXjQYrJLattbfpDbDhZwjB21+klkM9n4eXsuPl2
F2eN4qJJRBBvDFgTUSGYKBWRmHSU9drbEw4FVOV9RYnsoX4em9QuypEGwFuYDnYRPGmDdyrpZEz3
Wf1YSmsJIEVUmvZJ7zGvXKYap0Tgt8NDc9Pr9wmKLsBsnLDYRPXd0Xgv0xUx9VYYQU6+1lSPJTot
zVKhv9WznhIkmWqAkbUV2CXXloVyZXUGB4iMCPOdVN212e6o4NE2EVXHqC5wrbG+cB7/tKF8fUvz
FvAlMEoBtKnWCYquWF7hElrjeRJV9yZO6RFld9Tpq/3vU/inPeXrBc8isa7N8dBRuGBUb4sEXRBn
Li6HF5AInxHm+XunpivTY6DBSpfs+3PFlXwKrWMHmkO4LZJn2XDFj0m8B7NvDZtIQ2/5tJjC3dh+
6MGq0Bvn7SIa4h+j3XkFEOVoEnpiqih9Oml8GVtrIizL4pZe1ImSoG0B4zpSxcVgxUvoCfZjslUp
gCeJcMVKaCfrygCol9IirwwKymg4KBg/66dnrVv9/hJ+2nDx/aL3jB0fTfKzt24OIkaVAV2yKNjO
QDMLbu6E5Fi6VkHsZZegNfMi++dlfLnc2TtXUiGWT2rFVlDvcp36znF7LC4dwD/NZAr5nCG8cO0f
pTp9TDK1inkmIXwLoo+5ZdMqIlJDa9X4O1KABT19YTvmRf70ZDBskKvDJQ/7uu/TzDTjukgMTkha
54/tQf2oSeD1/XS060OKsc7eeq751R6Kvf4A6RgR1vowHk70YA/ae0hdGphWZmf79m6Gk2gPxXP1
Ij9199az+Bq8PoBbyE7Il9lQABPIa+/zz6Cilc+lCOO54q8HONf8Kehtfpyw73aEbQ/9g/E0Z+DA
5CkkPU1vp1dKvo/Bu/5uPlM+MB6ql/59vENM/YFSQvg6vI042VNCKA8Z1bJ39Tl4z+71Zxo8pPjv
3a69H9+p5TOTUV43XuO5+MBf/T4vf4IJ6LNaqSyrGhph4ll8o2J7I35ysRjB4b7dCc/qExA2dX96
s56xwxkZg1d6DvpT/Fq9xi/9Pnqp96C/B/UtJ9c62ccDpRjpbtgZe/1e2JOVia/Vu/4QPbEJ/x32
9X23L/cQAdNDeoCNme+7g4knLiUX0On37e38V/ymsauD/Ky+0wsuTwBBko9uh0qdJ1M2+v2h/8FN
f+4TUDU42GkD04/6PonkcUzzTIYVVlo3CUhvNXFLmmL0W2RzZTb3gb4N5LffL6rOWcM/a/J/L/p5
U182J+gwWaSkZjorVmG1RCHjeFdp3rFwRQ3EqQ3CHFQ/vYyEWuZxIeZI0tt176nh2vKSRUdGlMHf
v69bRxyuW8U2HHNZjosw8aO9ed3vButG3Q03We1I4ZIhHGtHviT4Jc+R4W9PcZYbibnZF1bOU0QP
RuLToCCasDPJwW4PKvmICle2E0ndqxWet0nhI+sSP1mL+q/+HCWearm/j+onl/yf+wGQRoarzVHa
2caqZJl0jGV8u2OEgSr7iAQR1XrZz2uH/SiMHZMqtbLQfMRRosX4eKJ5SIsGQafojT6e0bvWOjJs
nYNX94XQKYBYNG5Kcw0FGxturtBj2nEBpPWJMvjtrs/25+MxSNqip8oXt85JWvDqhWL2rT6d/Ch1
9CdNdHMfpJFyF1LGV7bx6MIeOAX2lC+6HQ4Wv4/iT+i+mSMGS0zGMx0qwdmCiEDR9AaoMbl4yvO9
0KurVOoQMtp3p8MUAfupFzlFOaoANInD03s/jhfu4ROA9c+YfLmHszfZl1bdaDXtYfGo25aOG6dW
O4P8NI0obbZvVbWVdC8XZTtF5EVJqGgJBjBAVo3c28Lxaoq9oV6P8XJb4Y2uRJSdkv0MZ8hpBlNI
tx6LKnNz423+3qqll5zRFDJrP4T5XVn7lEoiaqS+0R/0aTckBAS5ZqOf7GvJzsomJ0pCu2K2W9d6
uTuNuRf2mt0aiC6ph2bc4pzjzmAFtMqzel/HH8K8pQiFl4flNeYnmzgH2FRo9ozBa8WDooFKPL3n
tT+ZDrQmyHKrErDihVf747bzZVjPppqaRlWr6SSwFRksIIi43Q018qUByp3t00jt9qQ8SvXjxcx5
/sHn7xMZW5X2LN5+HNnf55TWmnU8jbxPqcGZcveZYlorZdhejPt+inaga86sOHhV0ES+X8kY9KJK
ZWICSsJkzJQHs9N/E96isQOonF8qO83ZNeh0S7XCkRGPsZ8P15M1G6MBncDDmcbtWmGP0ey0fq/T
tyATcRShxBxtL1aNfjy7qOWJBtaf1uyn8/1GxCIowkQW4XOikksYg3dXeNzx2GVDD0++RRPULi4+
/o9DjO4XbXwTZvi5nkKm6njk9gKPH3njQiDI+ZiuMhn+1yciIF2P5FX399VB+fv7/NV+nEZ0+YHM
ajPB8ixAqRCUl9OTwln90nFa1rZ1A5QBwR+OT2kTAmNKPUrtTjbcI6qnx176Li1OdO5eJ0Bxovta
2vz3Jtvm8ho3Wvu1mn/T39zfz724j4+nj8j7KLfswG4hYAzmTq+/PwHeHrySf1YC4mkwJBBPorTz
/ZVNRVRKecAjVNOtNV5B8t8q4dVAFmpt1ZoN7CiwVyHBbr2OebNBlwE/AVsc96JpXBWihmTxiOjg
6yS0dt/TpYj3suGHyHgch85Nx34lH3diMtlgE1c0ITZlNt3MOKhqav1Es+wOwHQokPi1Egt/FaMF
Mh4sFa7PkYZBh0p+6CVt6RQaXTgLEYor6xZZhynHy8ut6K/G5a3X9vQ09codCtkeet2Whr99s1CV
W4hOIMfc0WhtKzy6A5iBFp2RDLucOFr1rWUTChSHGZwlSCklHc1LqffwY6ZTyyb7ZAYUAQbMWpDS
o5IXzIJ++Y1ZRl47mZ4BWkhKE1eqy/UIcEKUnTyTfFXciFrrtBJ92OgPS/dBDImj9EuChxBrL7y+
s+1FzLtUnUY53TxlgA32xoztBAA6/z+zn17ylWXvT/b73LHfdyvD7/zMvuHfAk3wdsIK9t9zuRjt
v73d2pVPVMS3kZyCGMhvR28AKwL10rk5LVL/gXfIx3v12txqG8MHEMp/YBTcGYpA4mFHrulqd50d
Lv6giQ1Cobsa7LsDoIIBLMH8Lyb7YbBvr69fV3eD/aexN6btXN/e+aF9d9fwJeGaH9ve5ugsjos7
sKW38qr2n3V74axN+/UttjWHGWU/fq4O7nq05x76m0lbn2DOpqke2feyvb6251X2+tp50Ye4Ut3n
IrZvn2ua489zBzznQ/RRz/Q2nuqmfO9/GuG4EDilMy7paa96u7dDN3XiRUujWl48Fewuif2yL2iH
E38wUqi7087++/fqaXc1DzNh8yfkQmfEGManp6fd34/U2SvuvnHdq7/UlezIo9fuiVfzhSjG0RhP
nbkT/vvC/txq/1nXn/rlMKRpFpxtxV1cR4MUE8Xp+FuUKMY4dGdzdLRv2utRfVDAJ9vaRlpO6qLC
GSS124c0W8I/BXSdBrd6TpPTybdC7qfhur8aLmw8P6XKyFUiL0BPUDc+g9AvCUdi5UKt9Qg3cAAP
f9N6IetOAlDavJ/2VvP/rXs7J1VfL3e2TLQeIp0KMmoDopYSB/BJsGIxbpoCKKKFoNjH4BII4ceV
Sb9N1TTd0tG/+76xWkZVG+LQgcQiZGysD/CtiNyvUVxFst4VAvBM4ram6qrnW71hyeaL+pLppDLH
pf/MAlS+5uarwkF1Fju33RiKlHY4oMyF1eAvt5T0ZWcsA3U7ystsXOmyj+7ucdHfDyntTbeDHRHs
0veCsakXQ0FMah9fUKrSsztVvYPtGNDil8DJI+fmxPCTjb0VemqBJMXi9yn8E4wO0t7/3vxZ0C0r
mSY1GTevA7TCCFbpX8LjH9O8y4NrZbTLklxytLNL8hf/j+vCI5oN3Cl9nR2JQhUFUq1Wn3NTPTkn
iipGPrc7mDOgLQH89/o+yHb/xeOaojS7YMxqidrZu5I6FL2KqkBPhLhXHleZ9dIIKjjNuxmbXY2P
cGOU5LY7LX+/sDnPxPNJ8vXCZ+Mc97KihyPPW1elHw+vUvYajbqjNAnala9WtavLJ/IBQdFploGG
aHWaHPkyL974O8HYF3V4J/dEdsVb1+9P/baV9jNmXTXKFTnbkTb3kJXOUOlXQNapfFCeiraquJCz
taYVTkLXYjyU+tG1kn2T61eJ3vkJbq/1sFbjg6SAXADwVe97tNoeqg9LXBPgKuV1n95B27UNBcxr
+YJuchn0rgmn3wrXufZwmnGWjXhVtCdshm+GcJdErW3qSzBfA1aCGqCbsq9p44ce1NSNqC7LNHSk
IEKyQqd5k/stzZxG0Fa/j/g/ipHzdvR1xM/ynqDGoTRTc0ackT16Q7oTsh1jI2nbXH5tQMYmT+F0
EC4Vwn+KV79e9+xQaMujoKRylm5keQfgnDqEAiBZcPVLlLyfGvvfnnDe/7/s71ZZJKqQMZkneROb
B0NDBFWhzon7xEgZEj1QpwvBlA2k02TsmAAeR8gY2l/5mCyzXNgeY1/sPgLLjcigfx/+n84eqsLz
SqO+RmXx+73xJ7XeSZw9corJRga6Awh2uYiF20je6uFe1y50OX4cdkpAmMmzBXMafL9gWiG30QYI
icB7y+GOJwtkkUP18vv9MQFDJcjE1V1EWMY4G/aGHkdspvOjybvjsGU+kfGLpy1T6hRusMVVogus
cemnJuSXS55zBxPlNCAVydGaYFQt4YDmK0DjyjeUB05gIHFUA3yYgiD3sks6MD+Oq0obf1aCQdjm
rN6uYy1SmtX8tHP1g6Aqfjr2M8j6v1s4oKllDnQYeufaY1pmVSXEe7SzwO/mW1DxfbbPgV9c4gDN
K/Cfvfh/L3SOOtHTaFLqsmRnyD6BA+EH+Dmx3rH3/1fXoqxO4grnU/lHw9Gsy6PcJVxLqGcmNbtQ
VXpzFxatYPUC1OPHDeHrxc5Ot3w4iukks+VRB5GoTVEXQZHWcLoiXkaF5c1ppMShIbQf0KzVOHT6
Fqba+DpQku6L44rgSIJiS2kIl9wLank/jfrXmztboEM/aL1UEGkI0kyrwHPHK2kDUBMbCub1hf3n
x2Y4dHmkFrCrlgjSv+8Hmam0WWUwFkAVSbMZ7IxW88zpMEGiSNqu6x7j9nEa90cIjoLbkZ1efCM/
3wVADrT00KsBm/f9LkQxFEqtSlFoi0t02k/epNZ+K66H4HEmeOiBbv8HNPhmAsdBG2PJ3IDByLn/
+378Y4UXLBNpAABOKilnwy9SM2oQeE82cnYf5H+EwIaWDhAwJRexrBPSBQ69hOa4vrfi2yh++v3y
Px0HSLhJqCxRouer7+PQZ22B0piQbIZmERJpyZgfU8eYtmwkouiSBv1+vZ+QZfNl/ueC5xyNFh0X
rceDiX4rgvkbFXsUuD1zaRZqobo0X+vX6UOu3TB5lHOJmsIjb2Wk5ltcSlJ+fPRZOn9mqaALdla/
ik9FHVD8STZGs26O1wS7ZvnIw4+nLVEBzZrfn/yHZQb8kCrozHEGU3cWWNdaVUVyhkgYYc/A6oaQ
aA37rNpxMePSTqr9kIB9u9rZ/C4MK47AMKOxBnRP92Y6ltgefYBmUCvzvKQ5hfNUtGZDOh4LpHO0
xcy9IyAtMG0pesPL6WvFc/RqHErU5EXtNYquP+tdp52FIRaYLkUnFYo8TcK8GfYVPDqexcLLqu0J
XeoC1tguM/iRgJhoqCuRsjoqJx81vVIQ0LzyJrN0zHA/NoObRMpaJEGdewCN9JGcdO/+9xfwiQg7
O16+jcnZiVlWysm0Gg0BElpH0Rh51hGwO33osrdsTfs7tB26s3v81ytWQpoGWGlf1fTrBOPeVGr0
Q6mX3cyWI5qjgDOL/w6mG6g3jblIngY4DiO2hLfC8c/v9/3DQf/ttudX/SWaLEr4eWUy8SrVV/IL
BUwKMojwJ2E0/X6lz5jh3xGiIIGYOf2BT32vL5cKK12OyNuTjan6wHbNbJ3ozzikJUe3oPuVuMO9
pHrmU7HrgYRSJs23qnw9inPFRKQ+FmGDspY12niBU7zrJlmQLXW2SfHsRTCdsSTFXvx+zz+lEwzP
/97zWVgfV5MoCwb3rJ+ewmDTd5TD5NznND9ajzQ1hp48PXltu5Cy/4Xd86ds+dvFz7ZPI9ehwoFe
YfO2nA6yMYmymTzmnGjzoonzRXBazwvj/9/sgDTq66U/9Tm+vCuhMsX+ZHLpUdyypptqMXP6ofcP
7ZrPM4WRNSdPB6U8dIrhyPzBRfWRH/ZQ6lhsZigfglY8r/NkUqk3Lf6lm7xdEHLjHDwErhh6ioF/
9b4P3P/iZSNQy84FPBKK4dmebfWSlg+QlgkeDNYghtctRDpxD0r6KClrnX4g2glClbhC8hSxlfw3
1wfCR92OdpZx3uOpQ3BEddN8VkcUc3WUtzyvqW30jZB9/EfeJZf98IKQOgPKGj9fmEBdRXoUhODM
qe97AGgbQY5Lgv0gPy7z6qXSjrsxv7LC+qY77RoBB+aj27eAwSfa1tu8W0u56A00aLtS8BQZHYd8
WA70Za1+Vg6q6b5vQTyFofY37fPFSCc5zAtPCR6iQrk7acpKiEQP04eVKm/NUVp3wP3D+oMG6vxu
QQWmcYEg9sk/tbojFjgt6jNYb4HYpp2G77BRoG6otkKJQizuJKFYScq+E+mKAHeSh8epSxa1skMM
1CvVQwj6tJmWEefNMdikmbzEr8CPyYobsAMqrJC8wC45fue8Apt+2yrs3MKtlVrbU8PukmvrglVG
GjRjxQT9qbGqTR8pfjKN2xN5dyNCdUHlo4FpngpeR+uiz5GUwfijzAQfkKzd1DXgx6NjkhFXzSHP
PsxTsQpjOgHJGh5uJb1pGNdVjzgBkAAVq5a6slbOlGFJfgz0R9NcFcKWK5izgGNsKwo4WmVwjDhE
+YIBhv0x8/ILEZblMXI0rK8pP62RU0v6Q6rCjaNVFGUdzXVaMN22bBQgqbSk5UWa7CqQkVquLBTt
oeWlViji0NZyq95wmvggwN+h+93mxkuaDHeNCeSCmgOU5lLMAGCITpIBlOpUwUYm0JtdIJpVYQ6H
k5K41lj60QRPxsCoJYeAsNbBwPXHYT1yJNfSaAfJhZzoU0j3nymNZLaMaxFWseegWDZ0ZdSMmiKJ
uR1OO1PGrmWw51gC5X7qQiI50fg3MZlO0hr0D2XHVkuYg+ildfGF4OynfUz9cjNnCVrf9nF/nKuA
Qf/YHtcj4grHepvWewrTLGvxdOHU+ikY/Hq9s6AfJofQGuQfmxbkUItirEemy0QK2kVvXqqt/rh5
0JeGMI2VLOTo75vHVNelGokkeGxXrB8uBp9lJr2Y7TYqD2O0qPqthsFneMekA1BS9hde9o+P++UO
zs5oPc+twRzJ+dDdmjU9RqrXJxhXrtVgPZ5cOJXJ4n/YLqkjMK0wKIMWdza8Yh92gTSBCahh0y6S
u/h22BR34TJYFNcqJmUbPKBW4bJZRa81ipV2swrW+CEVd4iQ6R/mOljTAHyqHpCCuqWVia77bfWQ
3uLp+Fau8tXxevwo3mACevmquA4W1Wp2Ptt0m/6tuFNYupv5o76WAptG+JX0fzg7r+XGkWxdPxEi
4M0tPSlRVawuqrt0g1BPSfDe4+n3l+wTeyQIh9gz0xdtJqKSADJXLvObR/NZe2yeAv7JewhAuK67
pziFfaxUm/7YH62DcdCvwzmEXLuvvyeH8Tgek0Ny6PbooByjh/EYPPTHZlyVv0GieQ/tsT2Smj7V
P+VX8W/9EW+tp+Ypg1v+IzoZe//J+44KasH8GfmZ4qgU6+rovFdH64TJ6aNzSn5XR//gM/1Al4Ym
xEHZ4qO7a/iPxffmp3QyH8p9tuvP+sF/MPb2EU/lk3Vqn6V9cfR+dY/pj+H2B+Gr8zw8Jr+j37S6
/AOrnNIfxbE6YvT33D5j3+2uLPGfvqc/lK20BwD2pJ3QXZEu8RN/2E/gGM4JjTKxPHJg+VP5BC5o
xBjwVD+Jv7qfwzE8yI8qf8UHexcfDDDpzcp8MA/mQX+gZa6sYM3t1QMyRvzDWX8Qf8Wn9qoeMHRg
1rMLL0uKkXO4ajrZGubTqNUIsfDPxyosgk4pFQBuTPFq+8q1a8X5WkM0ymYfGNCg6zP5egt7ywqd
dYoLHdmYFXsXekwLecncEQcrysBNQ0LniwmREsWW56n0ITnGMTYj0KHTLSFV7feZ+xeAWCPdZMa2
HV5z9ZuL+W+0vf8L5lpcFiA1Gsv0eUH8TI64NTRBHlf008hHLPeFTq9Qwu6ulf296JFWekqkbxS7
hDmXahA+Sxy9qfBIENGIh9NiYjoXcfg6yEyqCpPFaaIYNa5uO35weyHU92K80L6zKl43i9FtLtrY
+MsZFr1YA9Lc543gu4beBhHxlS1AfiSGq7cubNK833/JswsxybSFopOM9vfnhczE080E3s0jV4bY
ZxQbpXy0gFOOS2XV3IVo/6OAj8cAnmKfl9KdtEZUpaYSHM9Z+mzZe3jehXdKQrItegZLUwJljpcK
cEqGKYNckYOx++cVTeiGvSKqc4wcdi0qq7kFmxj1WdfhUTPBzLG0VTRcwtbcJTWEFT1Yh/G5D+Nd
V1y6hq1Xm8ekh0pgJCdRIIy1vWamuIlQJkvRWXUpy5gBuDGmeMW6Qb1Hosple0R19l2u3kCR0Ya9
1FiVKrQkqij6U9eY8km41nkF2JhypYJLFaprnVV/ix3Ue+zhaMBh7hv5PNDwaJ0HxL4H0bY1Lq5u
nBNkFionX3cpMHE410/0APG5eB6aYW2WvyIDUmV2NqJ2g//B6tbvpf9IA7QnJbcze9Uyoo5fBjjN
OJt+F2LOnrazYEakagJMyFqbypvCtQrjygG/qMrKETVynIbkta7tudD5413UexR+uTVm+8jDEIbp
iGavY5oachse4+y1b62tuIwT1Gtkl2Abxdtg0PcROZlIuRzPXJcxMyzN2IRsuFzRdiPGYJ7UrUc0
0vD/rOtdAb6zZGLsUZnpVXYwqEhDu32MfUg7KDSNWv1HPDCQrPQjhjf7Vo6/5SrqzYje+UG0U3GE
6eRLc6pVNJMQyfEr+2Lxre+fo7meK5Ba2pDEK5iQt734oXbuU9f1tTS6DcEYFgldPEPvoTXDe/Lf
2RBZd2FEJb7KwPBWNo9OtTAWm6PE2LAxof0iKUASPDlhQ12YYSysFlo9+uYweIvqHyaOma7pbWRY
KBLyeR4NNsJJBRnZrhCx4TRE0s8Wmc82xZuTb9XUzOcZKt9/QXPgbVsWbDVKet36chg9OpVOJvHj
5GifpOVOQH3Z11BhBRxMTb/BbBWo/MLP9hIcYGaHii+GT0JRLWMYbYJdQ7EraLYjA+UcCYhxZWa/
++Knb2AjZ/WbQb4IeS1LiA30Z6F65GwqBbOepdCiivg7qTRQ5RagAuSHkZqcXNR5Gua6Htg0KSix
HAJYknk7BRgHn75sQJaTECvpUVJfAgOzbGM45oH+M/3zJneGZhC/0OKyguAcJ2jf0EcRnYVCstZF
hr6JfGqpOe9/gJlIj3Y87jgOUd78opWsKHUclx5dcvYiUb4AdE1poBsvqrFQHcyu5CAPyGWJocQU
PisPUl1WOB8wc9tzfzEHowWeKd8Xb8m58SzOlKiMie63BhHtc4D3PN0vB4MGeNK/8OapA0SPioRA
lNjgWRx9Y3QL6OC5SuDTopMrkyvDJAvg8UjjTXMdPqryHtNxv9xYP0N9myWb/Hf3hrAJPCKt3rbq
BqdntTuW0sZO/x5hSIbCksghs/VBKOwYm6/zahW++tlGqkUnuMb1MdvD5GxRfceoIB9OWLjhN6nn
pyw/AN2R/5TogdcLZ3TmhkZOAqYVbVpMVKaDlFpD1jtK6XsGqCFWwcmKaKYkdDEi6CgnqkhN/35/
U86FTbBU0G1B6OCuOvUX6KQkHKSYoYLs1ju35NgDRB0ioWqcbmx4fFFzEbp4Be7Prq59q5KrkLSr
onGpDzh3pGGx42TJvrWQuPy8l4KgG7rAkqNHiUKBmjb2nhyijuDwVUxvuOm8F8t4qeDQk3RqrfEg
bla3AuDS/xcHSECHEWCWdRzHJtFl8IJ8MAza88xWGCTTd2aEi9DZf9X8xFEKKqdNEY+5sNgRH24t
Re+yTO3RGgdUT9w81c0D/KiufGmRsNT/GlWQQVur2i/C+Gc/PFcU+vEG2pxfZpSxKumFi9cD7He6
qxlabqZ+Fn2yJkCLi79zFYh8JTPStRoIopy/RhF2EYlwawpNQ/mtxgDoT8/oNl388ArEXNnPpTx6
HIVcn2o/eBTFhY6cqt+QBa7hqecpMD1fzE1/BYm3Cc23EPyalx7L2noM1fxo0doiAYvJhUTCNCJB
JJIhoRdIyrFPmmRT1a8Bni8i2RGxPcnPEaVdjMeW2M/3T9XcWApADrkvmhZkBNNEQLWjwIviOILA
oG1saweRd2Mob+RK60g+hMjVmE6OTeKb5qeb0gN+a6mrKHir2p9j9Idv/NLTlzJ9U5XHkSGNZlU0
OvuNq5mrGHhnnYSrtn0xGG1WoJuXQFWaOGlfvghmJ0j6Axa07Uka0zRtmEmZcM0J618u4kwAPuVq
+CZ3zMbKN5eubBWXK4+Wj40CZhE9V1BpxpB8IsSCW0WdTUHebPROf8YSfjB1+DOT423vodw4Rspa
951VZuFdEJ5Fa1/AojDyDtj49z/DHCIAm3CHqwkLRiwwxEX5YWu1CWbaVmmEooSudQhC7hU1f0Vd
ucnGby7wKRSkv4huNflAn7+RFGrxkqfK7EmD+Sib4CMAA0zpHJ3ndJVtaeFjIHOK0lWPcutVtDu+
QWFep/m7JB8JLqSjNR6di2CEubj6cflJMItSy5P8QMW3RvScUZT2uaKFYi4DlqbXV6IxqoXjZhAY
ROMnjQzJvPYJ2nZecumXxSTF9TzdXRo62ZpmCWnSm3zFh48iqfqY4VQePvpNvrX719zfa4jyFVeq
tZyjqBkX8Unasdv6mr5CI6P3ForuuXv240+YbPAwlFu7dnsMrsuTrJ4IJmZ+xQ8hiq6EW6lbuE5m
lwOPglmz0Bmb6kW1ZSW3rsUdS14JOYvkL6zenfgE3iorBAP5/rYXv/7LCxa2uYA/UEhyJndKZeW6
Wde4o+X1X0BPJO1QRS82TUNnyx1/f63ZDJDE75/FhBTN5yMWOz6OWRLP5iqnijzFM34agPT6nYUR
nLkbUZZKlnixc/mtQB8qGpptgH0mWWdVK31SZDxgGDAHuwI0YSqKOK+tL6Sa80f3w0qTVFMfUUNB
lFRk0lvw7og6kJig9tVzVvTqSsNbIN0bQgukrfX/KUMQL/Dr1/z3w056KFjS+HYo8bAxtKH6VS2E
YRq5IVjXhHXb7opI3v2PerOm/bKmqdNnw1MayahJyIDjK/WRTIbtOsbOp4tuDSNTMgGxlb1y33OH
dhzPGPQ8InVrZK687th1e19YmEQXA7d4thzDYwh74xitquaFuYTmnYX0bYEtmrdKgmcDNzAqIE/a
p/W/Ipwu2vJgAy3hWIyuts6sN4VgnOGrAJZGy8J92y9839mN9OE5JxvJLYsybRmWPdbVKXBpCrRn
sggYponnLbzTOUwDHlfwQwAmoQ42BemmruoOo60z2x9eMHyV2qNu/dVpZ2Ifoi1VxXQK7ePmaCzy
jed2kE5yb4MIpK1948p/CLha4CRMhkiwaPolCHsh1iYX6zpBkyNadyHWUNl2sXk8F/NwwMSVHgUO
JoGTkxMYslK3XkEpA/GCthDRVaTrguPgn8RIall+fS5tESkkhQwVKXiCz6HIThrHTlQ7fLR8SJnr
CHlf8xjkODiuNe+vmHYWnPgltSVtLtoCOUU+ytLh/hiTPaRgfN1ENW/XopMTxojDAgE3cwst6hdH
BcarJkixAKbIjlnz5mnITyCCkHTdboxRYuBPZjrpbem/MTukz4KcZNC+GulwjPhKhbdH99q14Pyr
B53uYDE+56G/0sffPgwjLmvVSw5loh3CAd3dXmIPD8f74WDpCSefMs2KbpCH9Na4YP5BO5xwS6pE
i2cZAiNCyzT00J2yYVsC4eNC+fwR67KUeikl98Q3g8kisr5qTxbyxtSFKbxoRua0akViv4jxn8Mx
2gYrI96k2Sbmz5/XzlUt0koJQzpxkdFRlqQr3Tt8I4QKOuOGFEnb7N1QjspbWl1j/aINvzLrBUl1
QCr33/nc8RGCGbjeg6WXp+I6+qiHBe+HvVyf+CWO95QmYtDCfDWj6w16+v56c6h3nv1/F5xCj9CP
ykLX49mZfOUu2TDAp867ECzy4oSnTcYU2/nbhhcZt9vF5WdP0cflxdn+EKMwjrfaMWV5wbPJzGYj
fkPsvqdG8QACrEbEk9eQ5fYpxxhdq25WElhb0I6QlL0Xogbs9yfwi67dbsDME91SjhNMAQb+g3v1
RuqV5FUpwe2P2ySwRF/KvvjZr7S7uOlzX6N7rS4F/dmLFJ0M8KHU92Sckx1VBYbkSRaf0a8RJEU+
hHlAN/xiKCz+SQnltTn8krJqp8T6juxiUJybAUyZhAdHE5wgIB90sWWkF0GWDlQQRAbmEGCo2aOt
AryTOYTxO1VfGgDozmDtMIbpKutcBNoajExQIuGFmgnTbIF2Bqai8mcODFiysscBcCk3m8OA4GYG
2pDUARjZdOe6UZWamW9RczlXkyEN2a7oJuejcnxE0xUkHXr9cYDYDYrBQmb0KuM7gQvCGPw30C5+
i05HCWiZTOf7867qPD1OmorXD64L7X/OUl5tmdIDklWZccj0OxDd7k7F4nGau4s+rjy5FbLALXw8
RMPHZDzn0sblu/SOMG/dkPfTzImlVe/8SKV0u3CO5y573jvXoMVI8cvMVpO92Mwdqj3FBtzFrAEc
IXg2vj33iEAowfND9HdhVbGPp1EbbIa47pHwVKcVTty4Nfhhjq8Y043WyLBvE6PBC0M9ToodWCqC
t4bXUFEDMoVfLkYEUhqecmPJMmA20TKZwNCSFsnWdKLayLJkm+MQPqaMwiq6+RI2M4r+5ncn1wDP
kbzQBx/sepMp4Vb8nvvv4gav//IusENkBkQLhWbu501XJUHkqnhtiHSLPb1Rhxr5iOQQY7qlFgb+
KtcRs4SkfAukYV13f5VIO4lwZ7nHsRsPgd2vYxvaAjUG1y3NR1vUGG2+TRlWtpxyqqIjwilSWOyq
gKFnWz4wUeJS7vCvNFGJEjZNJmGj594aSwwCiHGhu5e6bkMJGsf9VquuaauvsCalE1MI2u7GMaOn
nP4M0OnzKL0I4ZdefdPsdysw6abpm3HYAwxcKCDnkgsaI//7tibJhSmlY5baCgdFOdU0KGB48SyN
ZOOHtQ+KheMxd62iW0J0MpmBMZj+/G1CL3X7APHLR6oW/F8qIIrBVooEZAo2BizL+3thDktMIqHR
R9awbSKv+bxe1Ltjm0nBbT2jss/EHs4C0xgvuJJK+IjhcxDIiP+bdZmDMA0FukE4/rxur+eV1RXi
NreuSnht5Z3Rv9HJj9FRZaJHFk4fV9jTLKw7G30+rDsJuF4Y+nHiEn3Sf7X6D608ZuhgY/2C4E55
INovTw3m9g+AQ+H0h10nqh+fn7SLrcpqkFZ+FLOCFDBsjwyVSxfZBsuaNdZGeLAQ/czkFagIns3r
GCkt2d8wQucdWEIMeqm9NPvZmdCKtgh6tl+gvVYVhIEvh+FjPgxrUViKHDa+UAPxS+jzieEzlApJ
+nH//avitExjD8kGU1GAK6LX9PltpDJ2W7VvBo866NkmlHYIMTUvsY65G85QRJOoQ1UVzXf93FTD
2qvqnRW9i5m4WuID5TXY7mAWG5zCfiuD/pf1Y9a9N1K9cGHMqTkwuEUugZ/KpTHF14xB0DcYrTJ9
iEEcn1K73LtKDoFG21ATu2BknQd5OOnmsWmLDdxnAb+PMbeS3rPoaMf4jq+FY2C4UZWn8JJgG6Bh
5uLXKyd49svr/fcqjun0tRIxmERAQsUPerKtHb9Vi8GiB0MfGZnqsbpAmJRVNtwS5mq24+QwjmEK
yB1GB/7zFyyywsPZhykYHSfmHKgNGS6qJRAKQ/1KZHR4D7DZyJu4RKM3bnPhKnj/cedGMo6sgrUS
sshgecV1/yEbz5xMDosKHoJOJ8dTwQNY/s4BfUK0vAnGtNw6Rv8wFNc0iYVgmHAisgkuSY2/yL4N
bBHnTBk7EjAxafMO0IDmCmy5I8IHayuOD536ZpAsiCkTf35Z72JQPvDvO9P9z5Gqn55mcih0JWpd
32Sq+g+AjWyIO5V6JnKPizjVmQvGYY/okBABjn1JhJrET+w+ZCBeopbD0L3HKsuDM7Il+6JYt5qF
Z5s78SxI7ENSEiPmqdOmnZueabiMKhGZ74IcsddoV7h/IEJ+anIMGpUBQfltIgNT1wk/3XbAkQWF
kPE1qf5qx4M1YmiDKGSidf9Sw/G9toS9VnTskv9mwItSLL0SHWNtSKKT0j6HfRB6ekcnk9QCqjrp
OMIKOZw07C67/qTmKIa0KyOnPUIwhypKomxTOygLDQ3Uvb8eaH4KhFVZA+VnTidculKrsZY3dKeA
DnjWriivtfEWcFWwUSHf9F7wzcc8gg4E2CbYm86JwxgMv7qqexIzK0UPD4rFY6TvXvBeoQsWMpeU
8SiBmhQyWAQoCNdX6bsNSZTs045K9wKO3/T0fILnDP2wMrkK9AppnwX8zayfodrkGDWIBJDTA9EI
qRPwr3Cdkiv902rAxdC6GmO7yZJkI+c4bvR7YPQetDvbStHYiI8Vg9MRu7uofCmHN+FUXO/N6sHv
CCChtVNAdSWAYwwVVkb6GtXFelRwptJfyI13WNdCAosM89TL12i85Pp7BNghCevvThrvDCwLkw5j
RhzSMXzTqmhDOecoV5QoiEVoZVTOUWBqRB469OreKBXhZ+1LNgSiDDITYlWJuREDKKu0znWkYFr6
GrzF3XMRlzs/sPaKD3hHaf5qa51ZHBgj7iXxd6vEJxKyBReonekrpw6vMjUzrcCVwhxSINSgIa9y
3E4zr3hIBQwpTA/G4D2Fsfsk4T9kSr/H4HelgR/AYsDKr2YSb6WB0bahfb8fQecyAIa/UFCFHp8Y
UnyOoKkUJhDfS3quoHQReYQ/J235tDrOdN0e74ERO9YlN/Y5iNenVSfJdD1Wg1VjPCuSaQYV2GFL
mEHyijPouLBgvWTDdpCClE33k88FN13JnglQVXdG1QwpnxjpxQ73PXr1UE4gS76oJeXxOcdCVMdl
Vt2ivHgzso3SsyvocCErLV1AM/et0CUgd2V4CzNLRNkP90/a0P0aQt5ezv5tSFRXfrF3vdfl4aj4
DpOb/eNKU8Iw9uHpaGQZb2w8aze1aPoV5Oc0jhJlY8gnuLB0iIhWgEXv75HZq4I7Fl8ACw+ZaaNE
K0sg3gHQD3fYCuQvGpp5DofjwlVBShov8YfnmKAMAYBPy6BxqY8nxUjd2mZd6TzrWGBXpXab0FL+
pQ4ovLXGcwhbKk3q79FI20iI0DEclnDbgilfxiX4F2+PlN7W6Z7K4g/FGFeNPxzQhqaxQ0bpdc+D
/xKMybsHPdSEETq2R8QnMOyR1nkH4rF+dU37P68dPz2QqA0+bJM4G2M7qEOYmvE2xwYIFozlbETG
wd2xONGYayzAcQedZDhUrEhxf15uwAGjcgAuP6bVPy7NkACy0+C9s1908G6qvYMymeVbCfno/3yv
MO6kk8WHY9QwWRqwoxXpRntLQLk2wSSJewZQEqzvQL9yT95fb/5ZPyw4SUO5hoCIhtzVeD8JYF95
xX+h0c48LeGCVoOGuEOYR5vFVvBcF5724b+fdRI6/cHVzXTgWRGToGnH4GFVxsCRpIfMXNvaU2I9
sj5xRygIUFNK+sZDgCe4CDbsItrw1hKYRgiOJ5Jz1FTUmZNNhsBPZ/gGMVW49PoWFjgsQ2S1OxwF
AaYJ/LmjrLWI4QCBU5CGXQx9kGmXzXIXgX9hUCxgpw4avwK8BtR630DlKytES8dyL5w3UKFQudyY
c+rV2a86jEjA2BlvvpLvMjJsBiarCq0n/l++dd4/BPn3G6iJy0zy9EM2PAzO38I7y0N7oXthwEaZ
P+p/pS6wm9ub0cO1jiPw/X0yB3TiY/377Uwi9Ri4naX5vB0B2oqIJVEdf9fFKBUgubjTqf92Xpic
MB+zeVUkS0FkHsrY21UFVj9qtFVlICnyi3CnphLA4frsBigKCvEQssBBKfdwT9r2XHYXuKEYKy32
TMVmvvOJp5eA00lN5HRsdg/jtF4nmDTJQUrA1xd73DW44ORjm8JdDU9l0a/tcGmIOH/cVCGnSzqK
s9jk4h6SYdADp7pJdvgIdFKiY/mGqh/JgqCZshXo2dCYW+Y/z921yoelJ7Ve6tRJ3qQsbY/A8k+c
OAo1B7VukDD3N4uos7685g8rTeqwMMxaS+tAHEJD2dTa9Z/CKCqX5GhmWkIMzcRZ5VhYMMoncdqN
yxaC5I3AnoL8+ydggSOCbrpISpqbd0BHFNJUEMjBokzClR41bTu03KqYQPxSfBm1bHkbmPYR9r7A
nCGOsnYo0Qf6sMCWD41OdkpqVcjFilaQ5r+Kg3z/Tc+lFh9/02Q7mUEeqq3MTDpsnE0IbL++MPJg
L2WptMWQRF3ivs71cz69hckuUoo+T4OUGTFw3WrI9q0keHJ03bPsCTyVaG+PKqKLaObmTXxioJt5
J73Hl+0B0XOBDBCDLH/8Fg2In8enpN9LsGTIoG9sgrq+Lrc5lt7SZD+mHq7pfc1v/n/oQIExZu9T
sNS2seM1LcpXzq4IFANdYosa+FbMf0hYdGbzXl2yV3gd8Nrh7iLFB5CHBBtZFRQO7m+DOXCWg362
hgyQDhhVnZyEzMv1vu7YB9E7MPKyRp41WuvNlruBxGHIi3W3BGGfPXwflpwcBw8Hp65tWTKo3nHd
ppOQpnsVJZoM8tdCQLn9/i8R5cNik30eSwGmhxrvM8VokfhFjg6ij0ExmQobnn4nr1ijIOWzigFU
8q54JSZHbzXwVTs/kyZKJeJQF9FlWHj3c5UFMH4brUnoikyjPkchk6bpUDjsLgGVNcC2wsRo9L0V
cJGdY1UkUyI4STQCQphfDbJh93/BbGD/8AMm21vRtcAbFH6AcKdUrzTa6Cjk495oLvcXmi12QYox
46DQBWM0+Qw44eWqMzgM79ULZabPhQ4KDMKkeL8MWN1fQrrg/qKzR4kBG802pNm/tNjlqrdrT2XM
TF+ly259k7555oaW1WuGDNMShnP+LIkZA9QEgYuenCWk3Hpc1nlIgXFLz4DwYE7hzo78uxjpukKq
4/4jzmEyUOajgYDwPPTQaYXoGW3pG6UcPkpA9IEfCul5dxNbF7e7dP4zqg5qdVHl33CIwiWWzWxm
p9E+YZ/wer+gqZx4jAOj5CD7LUbaBhZyLTgkmlvmm8hQmGLSRsLGjrcw6t5jIazo0fSAt1ZqJwZ6
AqPiZeiK2H9kLoZB8N0YIILGMBg7ceRE92zAcqwOfi+iiOaYy/xyMVdk80Fhnnys3isjaKCgiEYV
31jzYub2jgbHiJFGCsNOgC9EEypKXh1desCdhEaHSdfOMH4NBhr/qSiphEyJCbrk/ledO5Yff9ok
QBYlsrMRxEgxguRq5gJIEhS5SNI5NveXmt2zH9eaHMy8sFVJ66AhyOExSw8VwpXOVu9PuPjRgtKg
gIZLV46IKtOQTDsaIgczXaRZJ1GHLEfNDcUFCUAC7zT72IfXQvrjyS8gEdArAe5/hr8jahVqNkrY
3tTRwkUmZGkLz54fGLYO7Br6K4TizyE4beUwqW2OLF1euxe5nwAj4gKmngtwB4r8isQZd2FNexKh
r/svf/Y7f1h88p21MDRIiugWsDgzI6HWRrcg4+b3Fj/07BTg45NOPnSf84rTjmgoGFx0bSsf2Yno
JDwTpWat4auXIMQoAf9QtD14tdrFnt6g/7fX1CsTQDHLylXcAMqL6Jy2rrPuoQUQSO+/lLmoLVoY
IOGZWkA5+/xFxrGVUlfxb3VO/Rh5F7AxCNkLgpv9NzK691eb3YsOY1AGoZAhb+3SD+lWoyUjIUwc
NeUsoMvUNd11qJauotkv/WGZyZY3IwQjpIGHovtTeN9G5ZVdPbg/l7syM+N1IDb/fiDxSz48ELTq
zI5D9pQfbAXdHW811XsD9cYl1PL6BqjGyvX+S5y93T8uOmmAOHJcxaEIWKTJ4wj8HDcfMZ6wKBef
hfxD8wIksln0Uv7/LAyaSCN9ovsyea9JkCtGZLNwBhSzPcn9FdMmLh20yBg8ugI5Hq6Ee/nCA89v
GyQ3wC4rNlTyz285QnTH7x1QY42MVt7K+wGDZ1026PoDZdPPwMYYH/zTeGuzbYipYd/9YoR2/2eA
WGadaSjVBZkcZTRhNjpp+uVjWKYqNp6PTt6tkv5bgx7IzY+pivqt2r+aRr4hmiHfq7TKqxAjyMZs
y9WaKRfUGIQcmJBg1RiTjEB8GAz9o4RkBOmxqx+t8pAaIdpcf8TqZki3gUUD+CK0PdBCv0lRcDnn
RxI67tAmQeMDFe9trSHCooz7gmmi1X2jZvGktdEcQnPdN5su/GX8Co+OtvaaRxdWNgpE2ILSuFK3
nnGu4xdduUap+2fgWmu/lTHFxsyC/jCtDcmzwBu8QQwI6LIJ6QHCplpd6aRJRM0BGTRCqcAwKRVd
3pKMXzmJsJpT1HYyfTb1XNpXoUipWd+lsmF2iFPNeBYSAFAHIrAYWBOQbJCmihcjWnVZ99t+khFG
6ChBCz/fFeyn2HuB3Q5MCJmEK6z89di/1X2zk/xi4ykPQEXj6C9LdrfGj7DwT5V2Qt1ShyZRAemR
/WNoRGua5+B6/hzC76r3zVYebJ3Zi9zh/uKQTT3GWrbWQmkjm/Av/zDcjZPIP233UIQboe0Vs8OG
oVuFkuahWiWGfDUuB4KPmYLktPHfsT0EHdYYtctwFcz86BkHdWQEua36HXMd8Rwpcb/v/orNvfq7
AA2TBpDzAtG9peohagRQ3gW3FyjLyhScDaxyAAmWWMsVvLULh9vEqgDNWLIFT7rk7UZEajYZqqoB
z6ujfEbfv8uhZK4L86IaZ3Jh/gx60o7lbZos2qWOmCvRg6EYcP1NYYDK2fQmOm3ZX1Kxb5F6S/M/
7RZdCBzgQKQFaAcc+NJx9JSid+G+StAPe+Q7Rsq4le2saFJ9S356mNP8Lf2SH6K/3H8pIFxJ9IIV
AkljBZef1myx9y1jl1ILkH4IqbsmvJaBd9PYoOAumn4jejDtYG60CLf44Sq0POT2J0quD+7wPmCp
y32BC1sGQBdukehAlLG+SfTXoAx2epVsNDqbYqCY4lGdD9SUKCxz+lymbhrYSwE3uh8V5iiNSKvd
MJbgSxlEfA5OcR4CHBHA8CT7rtg/StfZ6yj1oXyx1oO/+wgTgF85GrDsiWwTFsckrtcJ7s0LP2Pu
IkdBBsABGTbiiZNLoR+0vgbdHArmjJfzZfCvDP60z2rswrTd5+bPbudUj7FuPd5AHyMHiJv+lS2m
SM3O7N7u/6DZWEkNihw9IB3ILp9fi6dkfqn1xEpqftoOSOSlb4WyWNSLt/slJH9YZvL2e1lzvcSF
YiKwLtzG+4QMWocpDxD04RbHAiQ9wJrbUnM1ktf7Dzmb0MIRB+Wh896ZLn9+Sj9qSLhBUYiiV73G
lkPBAlO/O2gDqjVrCSExDl/Wc+wjdZ2r/7mquCOQLUCgMC+lw/p5+dEKayychxudFol1wYhILkW4
AlJLT2PhWUV/5Mur5hFhiELnoZ/7eTFHGXAQFE0FoWKtCjlUslW+LrGY1okgqtPRuSWOADRkO1sr
SCGGi8b3t9Havd8x2emDMkp2JvE7RrN+gDRsoe4jWpnWkJ4Uf9zqI0hyE/WcwQGkUIJBvKZW+K1I
UZaT2y0jHbrqiSZzC/abHlytPCwdRlFKfPmJAn4NCEiwV8Sr/JAWKrWUdl3BYSQtrAKMrcO32M0f
0rY+WageyyPwHrnYucWJVkyExFKRLfYqZj/Xh98w2ZqZH/Rp0vEb/tH5p/sGjk9UWbRT+/idO8dA
NpOeAAGD+5eJrTo6S8Fx/kWIJjxSx+AHJsezSbKyiQLBIsEWTbRzqfkTQrJPYwIlxoAKX1KHrYfE
BZoRhXJRcCNd2LfiEHz9GGBgHYbsTLcm2WOhWtTzDYBmxHDckEspPTndG5QU+mFG9S56cPm6UUeg
Wdf7S8/VIYCab7Z38Iamcw+0CKS8Hs0bZ4izid4RgvsZSuTB8/2FZoMtNRXjKmLtF4T7QCKa1Q0L
8a111JjjC+2LRRTtzZboy5v8sMzkTZqG1ObxwDKKt/U8c+dAfGo7gPT/9Gos69IF9s+wDxF277Hi
c07iAtftd+QzsJ8JRsS5GuF0hI6rlys/HLQeavUbBX9cvqUAFQf3aFpvlZIdXLsRxAhy55AORdps
HOkHKnZDp8Aa2nUyjKsYpQWQ0+jfwg9toxMZjdC6CTKNUY510rAWDv1yNTbQXS34U6O+aiVr04HX
F1GpbmU8St1/vIGQv+XOzEnnh79jbpCM3EYLmlPoG3sk5Xdok9aRL+Z99z/cHLrUAfbGeB1wKX2R
ySmV8y5XixJ8tuPcRIVrRWhAYX5MnYPxEaJFB6HUkKH0m9UIXRtHkfSgpH//d6izBxWPRofLjJ9y
K30+RCyM32PFk+FIUJmPfb39BmniBDwTdTOOFNozJ4K95EcHQTE2AMhZl5SheuQ5W83XEU+D9OR1
G9/WH7IdwPrLIlpm7jAJBQxQuBYGoPIkphaa7ppcpFCH3HMjvOqtDecWCOcyeWbuOBkaGiwqMQNj
8EnU6uw4qkIj46PIGy1et8Zb1igPhPp9clGxzc2/hcU2VfdIEMc58sKd99C1T52jbO9/lTmDAT7H
v3/I5H7XHIQ/YpkfYkaAGLpXc4S+4/hrzDYenBZrj4SNLUB8dgiG1vwWNd1GQvHDRL2uqmRqvnzb
Kfk+Qg6Os1Kq/dqznkVaJBBV6Eh3J0oKcQ9EfQfLr19perITDEqmU4ovrMGCldsmaFQneyOvDoGQ
BWzeKXLVSEg46WAWt4K/5iBMRIlQARbo8RKxfWll+/4uc3GC6zo+07ge4ubx/vuZy3kxlkF5El4q
JiOT71T1lVkHAah+SNQ4v2xJRnBZytDh86pzBFtvUbFxtgXyccnJF9GjsnECGA0iCVLsnAc+0bCj
ADOaKxC1wHzrDOgkL/cfdHamzTOiESkYFV8k2ctet3vAFwwevFfIkaLzTzlrB88DL7sAq90ET2gp
i6apkE4D1czvk41zIf1kxr7wY0SYn14DCELBFSD1Bb42iVmxnJh96NY3ZuqovWfJeyC/tNIv0cAH
WY4FMEBuBwFSCXAIF+5/hckn5xYsE0Hk+cLiDCW3U/SAczHa2MiQO2QvIsEQA36EwfMzrSimxfQu
4JSQ4SzGIpFifnkDQjtO2F9+VaiXS2ppF3nMR0yliYsBwGQud44SlmpcWfff9+xi4NxMcnywiVPO
pDQGcoim5K3GMJAtR6IbDArI7P8Den02yDpw9hlNy1gHTao2qw2UwE/SW8YCJIAQQaPDKd8W8Qmz
R/fDQpOjq2JDZHtOEj56CNVzGcOJBOb53EivavM9Xrpl53JhivP/fazJqfX6wW4LKLyPFmhq9gvJ
MMpDZbcH7JH5F9QwbgjoIdmCa/ABS7Fv4MHe/463Amm6a+BBCo0vKtYvEuGQ3G3DC3i5bq8fRrBy
xCsDUmA1yri6uuqLWiPe360HSIJRdxLWSG0vrTQ7PajpxehPZvtGX7lL0KxkhM6ELB0wwjjbYNmU
8dQUiz5Cc6nzx188KbU8cEiNncDlojowA9ozAN7hR7PXU2NX+xBfSMSENIc+InG/8L5mcyMTKTxk
eKmt9Vvx/SEnkXzP95Ka1YNh2+5E0zBGpysq9Q3+dlxgefHcOO6qTE9j/TLqaEf1C0dvjjoqJJF0
snfbwL16snHUVC9hZOMTTdLh5OmPmMYc9VJm6r8LrcHbvtkIDa5WGlZ4JO8yKhy/tddVoQvgSlPB
fOvSY0Le2mIq5mwU79lCCUO4VZs1fc1Q23n/EvhY1M/MFrxN8Wds/wQcjkgUPAA6vfob0xtMhF6T
gK6fTWOxXTMkI1+jSwe6MbYeyuBkwh7Qejwto2yjY1UnweEYfWtnFa4o8Xznezwoh1iRIzFRAkYT
6d5CsjKntcq7osRyaPnwP3EIP3wuzWpsI/4fzs5rOW5kS9dPhAh4c4tyJFU0RYlUizcIyhDeezz9
fMk9Z7oKRBBn66ajperoBBJplvlNxFwJXCag2WvJ8n4Ia9PIvC+KK+B8AjzXxtJOiYk+sMukwouu
Lt+v6KPrqf4jeAPrMp+LUCgOaiJb6hZk5LNVrIR9qlY2HLwwtvcp6jVh0u4ja7iRonETQGXou36b
hiNpQ7Hv8Dpp1WvFeXCKXeF866AqND9z+0+K3INibSxylg7PCwvOrk0obkEXDViSDvUPs1zTrVs6
j1n7FpppouM/b962XQJ7yXDCI7RB6hickabz5KsPVO0+P5yWLhnAcsCg6BGDR5+ldrjqxHVnWeGx
zO86fDcwHkSA8B2VxCHz+VhLZ//5WLOF0rWDnfgaY9EPEVX+/0gA0IsV6ZqYz1VVx+Vp/PftZhFL
lPuWH44sTVqwRCx4v7EShbzaX13WJukJ54UqJFNmI40BSPxK1sIjynHcazVqzjATycY5m8AA/8VE
ng0mXvtsx6klzvZ1b4RCIoQSDkhRvhvFVr04UU8XgeDn4y1O49l4s43UaZLn6JV4ufpGpvmToPJ6
K6Bya9ietYHECjp7MehqTTOY7Ngm2WCYCVLxiXWvQJFfg8Aulu/PPtgcapyUXp5KFYuRvlTfJVSH
HvToq+Auj1G7B93Tm8M2ROWGrhMxvkBA9zDGVhniixvw37md9xY7NRwjdiYbcHohQtGMW5Iz2rhc
+KvB12IWc/7Ss2stiZW0KjyxcGCjg1gCfQPoMaBoGtRf6ebSXYJ9b0h/Pl8/2sp3tUUV4uy7mpic
qqk4iR3ZdwftT6MJGcgdRmigylzT6bdmoUDGKvey0nFxoc/Q/cjMN/KNTezRXsd0o302KoDfKvdw
sX9XsApQiKcLBucu82+i9FXcP2VKROX9LLpnGGEb1UAAWXHNuBf0CCMptp+/2CKu53xCZ8dnH3j/
+2IlEgYlPSu6u6FbUNjtDhR2qltrZcS1mZydoUk5xUwRy6UJX+EAg90l+yBqXS+GLEEczl9tdqJh
qBlkscqmFzFgtgsqx62HnVDgle77Y8X9vnoZLaLv6fZj4QhgCUbR7KBRknzkBzblf/IroOkQO4Sf
I7ZB3EvjgCJycCico6g1rHzKxduJcAFFCsr3tPkv12gS9/BMNSBa/bADWcjk0nOmosp27HVJzDSK
dAj8ALeARSxKUNWh1SBvGi/CJWvM6v3nT7R4MtBD5PqC+a3OvZ2H1lPSUvFjUXVVmh3la1uIVpw0
c7+q/bvI9SHHtNFKEA2lOXtZUtK2zwPqgHxtS33jUKTWyKuB4u1A30EPFngPwlfdQ5+peS6UE50E
SKd0ndfl+0UWOM+YeAao96LuR65/+S3kuElBf9Je44LjW5B6IA8Nb3SnlZTlpGdcrShWATD9fMYX
0Yrn487Ox7GoW83rqcpCtpJQwh3LN0G2HxNpU6sBJ9etAC5a+o0aPkmd5RY2kokAvUCfIrCOQO/I
zwUNf23dHW9pPwLnk3XiCwuRjdmzqaM9jIXRv6foco7/DUrK4Y0aHUzEqqM/YJxarqrPJ2Sxz4nD
C5A9VCwM3ZhtijLz69zsGHQaYsrkFn11HIVoX01oiejyzsPPlGJBT0g1ooUQDMqXaS1/XtoH588w
O4jaqbWbXGtBAZHr9OMGpFphEvE82dkLe/Cv3ljUfxFQgpM+O4KKqNRzT6bEwy6gJk4v26WzQiOD
yFHQoUjY+Nrp8NDhJCKgsyvjLx1DqN5hJUY7h77A7EYZGwdNNLmiIN+8AmPz02nXEXdIcrkRLitK
dqLaRRJMjK5JBhp8+JqZz7gT7cBHCKyOjjneqj7n8kI4e6zZQjBichXLE1V4H41sB1UC3IUGIUFI
+0UUwKzfuvybh4IHuFpBeU93PpwHnMoqcG8obvN0PM/hMcQjpTC5fjShsmMtvBu74ihQJClt3GRq
riSvdAVLpSKZawbUlKdOPJJomwT228pXEptt/kDsRbBgIN8tbOIvD6jWMDM/6Ttqc9HNIImbuA1u
0bUaZawTMbq1C2Fxx9lY92tDL52NEJU5qzEGRVZ4NrRVTX2m28H72UhDOydvyuuHNIdOsNelexk7
SqBYvrwSeCyty/NhZ7sw9ilASAPDggVrmm/j8APhtmR0u+RgGs/KqoPLUqBzPp74/SxkdCYv7gJk
jFhwj1Wr4N5+oIcsUGY2OD9crdkDWWttRDanIOHe+NeZ/eqMyPT7O8/+tvLBP/bJqMKzIVXhAYba
8WxbGqFSBJ1oDemR0G1NE+eVSvimG7TrgnIMdZcNxXdZAYDSl7umxTMAjfvPH+LjJxDP4NhUWzAq
AHt0OSVtUEY5eKf32inTAfdYto9y+BMA2QRGOFrjqS9EtwyIXrtQyjaAX84GrBwvbFODELAIH2n9
OBibFlx0N9z8bPPUepmk689fcXlIAhHovVTdzLnxhoTDKXWPnggQyznozrQRBKoJwgV1gkpPbzRN
Wm8sLJSKeNOzYWcBhyIPksTyfh92RJnlp6cjmRzsjfJFzp8Fpd0vrWeYHw5OQcKg25z0vQTQxK6w
SvBvCm86ShSzaF0TNGHutWtxER3xd33of+JXJq1cEwt9Wx6YS0KhHUK4NhdmqKSkd0q7CYXBp4zR
dxqE79YcRIl0ZHDlwVYanSYqxLFSXFkAVFXnXlMT8KWlK5S4JlyQwrxH5OWPCnq3NRN3THsimdPf
fNF/n3SeaLea7htSzJOm/RPA0LB78ZD35GtSkNRh+CFDslqNWSi5X0zPPKuWIlnOpKIK33WizB90
z6L2FI1/ZOoyIUaGNERbyXGBMOnBHctZ4A9pLJPoU2/4j6KuKKOwCrjO8scBSK9l5fibPQl/2ZUZ
+niZ8LA2fRdEOk1kymbZcV1rg28PRXhMvBdYKG3mkLhugXPl7YGoY2jeaMYY09OqRtJCmVuMjBw1
IBniSmd2qlW51YRp04ZcpONdAvsFBVA2epDCAG9vEuzJTBjXehzeqlBWEALuiToFYpfsU8TgYndC
93/NRuO6DKBF/emmO72Hb55v7B8RruDg/wS9vtX7H3pp3fcOzj6AOL0G9jY1df8dcUzQgjYNd7da
als9kq+E144HcrD6Mw5/LOFBYJiH5lFAQvRO3bdWf8WaiTMJSUlBcKQQkOLVFidb0RRYK7d9DEAv
Z2l2DBqgS3KENUIhW0XDiliQZ4OUTTkdHuFfLYZ/P8nsnq1hgJlRz2CA/DkA0eHiX4ROE/0qWRN6
cYNHs0Fl16xpCCwevgD8hHQoyBTQhZcXTBGqOfptnPcIZopZz/9gsYQfq7LF9oU1aNcr+cXSzJJw
20hR0TpQ5oALIx2auOwYkN7CJlUPKc1t0SsI8bamSKuv3C4fYwpUgM6GExvxLKYIy0IxR43hRJMc
YIIQ5cx3YX2dRGvos3ct98sIkbEcaJh0ROhBzNUqYt3zs1aOwmOnwS110tOI+7WFiEsQ1wc7vvLa
8MpswEeH3SMOXUN2ZybBXdWnWxD5wPf/DCmKIsOtbA4bIU9qc2iOP/QUHBXVckMqIJhEGCC+tGaz
zXLkX9J4m0pPOoBjKwlOMUbcAg0Jg04x67t6cu6EtaDvrxZOFo4voTFMl5XeMaoCs4wpsKVJG9BH
hh3xLSjqbTGAyex+EQdthuhKl/nDta3mG38rtSsfdKH3hPUcyniA04Sny3vh8eyLxqreF00aV6Jg
BI/bzu6qVP4SFO2NWT6PEX3CNy2Kof3jrKScnOm1656EcB/geILz8cr8C70WngifUgMNTNQU5yUs
JAjU2qa7cayDca8AXA9xsRs1JJ92Wv4MXI3bBiiqFHlPpb7qcPOxSEAFC7NU1N2wMv1A+gPM1QdT
oJdHJgO+SENTi4pdSwWHgI0SAbaUbbd2f33MSICe02N/13LFe3R2i8jVWCi5h2dir9hogMX3ctEd
IoC23F8aaidIpU1vcv+cWmv11wUHOobGGskBgQ/WdB6WZ7YTUh+ISvwxMFG15X2s5m5eaXsa/C08
m9S4kwP1uVbSvW1sCyzOpfy6r4br2pJ2ha/v1Fq7KguC9yy5y9v+l+ynruZBvZG1m7DGu5Rq4105
7rve2wey8lB6wHfV741sHdXgzvQpWp+i/BHLJSQGu22ppY/C4ZPmDNheoCh+fCiaelMU9n3VDN+m
Ivi9cmEsnKFQPEV5hpmgUjM71MauLAqjtHFXCPybiWtaixQ3JAEh7LoOQ+Um918NB6RWWwut2UbR
kMVBDQMJmjqNN4rn7M30rg+/ff5c75y+2QEI5RddUaG4y+acQUqcRiE1a51CkLd6NFtyq6By9qtU
7O+TTe0KpT6zoc3iQ8NvCD6Ur31U4BhRuAOTp7bXo5FeBX1zqIz6RguKa7Q97pXK2wosrVJdUYFl
QStI4CGxeJ150jUwf7kMvoeptIeIHTQdKPW1G+u9DDx/LYDdeCKgJoCcwGy6TaX0rCabimMgKddG
VV4b/bOJYLpUqG5YvhjqeJ878RdpcDZybR/6qN5puko/INr4T1WBmGprffFL7SrVgutA0dB5tdze
dvadrW8V9bqUSTKmW2XSDpGJRZWifMlylKbV5CbJvky092v/BrRVmBu33qBs8GvDcjODMYYpDkjY
Md6n0LBAGzM7Y4xcovdm9qnbGhZC7+3+C07Am9RrjlIm77W4Qjo0eR3GEYpYDwxWkramR59EI9/B
2oxUIhiPVdzuoPivnRtLh9X5VM7i3ijVY9MHCg5DmT56fh/oh6q2Nv4DpXSeH2ZSs6oDLUKY2eeD
xwgiXNA3NdxfLkOAIbLGVK6C/Mg2UFSXQ0E7Iv1kRztqir7q1r85I1IbN2OoZV/Gcfv5rlgKsc7H
n/NuczWs7AIJRkyEHqkrWm1+VekvmfWls77YJmroMBT8/d8MyuFgOioGh6hsXr507fVTGSOBcUzs
gxDdt4xD350kLkVKBwg0iGq1569pKYlI9cNUn406m2pMVfI2KqzsSL2EsBUqLjBq2gufv5z4v3wy
ijU7ZgZPk+quN7NjqyPsf6gdpFWFHpsvATg/GPnaXC5cduDj8BLknwR3c5NEf/Q8lGrU7Oj4j4b+
ZBgvjfJa5k8T3Lix2dA7tZwA+ku4slsWFy5VHxX5ciRr3n14zyIdO6kKq/aV7DjmO0e/5d267PXz
qVwIj4UjEuhKcE8YnsyONn3o0N+qykwEUyX6SBGWSK6a33fef43fRZATvUWVzgJBmz4bKMmU1Es6
BqJ+6cU7yLCkVdD0BaAf4QcLCOnnb7a0FOn3vmOFRWF9FqGkkSTLhcaAopKDZkinH4RNGEDZvxlH
xEIA6g00Oy43mh+YU4A9JuPUu6m9CYsnsqb1tH1hybOv/m+U2dvEgKyjKs8zIYAyIpPkr/txLQQV
CE6L9gf8HQpNYkLPVluM6KLWZFEm4kgJSjsws/SgNBiFxP/0a3SZhS1siutUE+JIMCpnszZSR4ta
j/cBEzo4L+NLVgJbz/Djg0baflltJyyshovxZvMXhIaZNhiOHSl1gKyiXg8jduyfP18LCy0TVjgb
SrFQmcLsazZM4cBAspo0O/bFXalclyfptXnGi6M+JT9ROdLN51a0FFfOCXXhoLgYVvx+9ulGayoc
HFnZXDi31a9heIvdiWQ/evGX9B/ZQ1B2oxEfdAiCuGCGyuK+De7q7BqjkOo6OcThzkJNWHYTII7p
ysMtNPgv52S2ruqhj72qSjKhi0tpg2plMLx1be1KeODoZr1Xu4PwyhjlVz1bg7UurTPOT5qoHN18
kNngk1x1UhP0rDP1Wmq/yoiPoDDon/r65IR/omkF7ra4AHQBZGBIvG/M2XhZ3oXqMOqcBr/g4Sue
i60u9MjoPvmpk1FMO5hMGYXINeWvhXOcrhRvyJFHejTPx1KkdgbWHVeFfBozYsJy16qiJw17O1pZ
5Utzej7WbLXJRlWDHGesKdm02a4Jt31MocEVbg7JThlXymNiyma3/cWrzabU6QLHyRWOipytW1du
2t5O6U0FTOjzzbs2jpji803k+12HsAJ7d9hxN5l4JCrXq6iLtVFmcZk9DY5Z9YwijxTFD/QRYgp9
yRrucm0Y8Q3PXiaVfa2LxHrgvuC8o6JH7uSrK9HDAmwbuxt6RRbFICoP76Hv2TChp5WTlLXZUfJu
fSrDunLdGbcF9HP/h460zJuj3JjDQ5XcTe1LPqzEFMvDU7akI4rLMDXFy7dEcFtW0oJTXeHO0rO3
wVO2gdS6cWRus+7ZS9utVI/Yt08YAt7EOgSSGIX5VWb6+yX/YY1ybXLIUEglWrt8kMBUy0KyY+5O
+VnU8iMwb3oK8j94HKQcUn7qDmO+7eLiClkgs0ApLfR2YfHT9PdD8TL8iAE6GJHM4kYUZPS3lIti
4wgEMpqKXUSBAv6G2/wq2pNu/lCdzMUleke9i6DA1fvHLhs36D0V6LUnwTfC+6TI3CSN997wW8GP
O4xPnVrttF9xfJ3YV+AAmxpZhfEgVDH06b7WvjX2E8bwu6S5qWiM2KP/IDfKzshuHQTtSyT+kMju
yz/Yk7oFKrADbi/AJXgbf8w3tWJuJ8PkOJc3cae5wYP4WznvXivJ2tTRG4IWpmn9k08Hc2h+VG29
tatHxhpM9AGt4ibrDTeNR7QvnsrkERitUV/bveVC1wBvoKaPinGqawMhT/DayMKkGTNi3sRDvs3L
27HeDdHgJsiNQPd2To0NSac91EW2rccTXK3SxMq8gD+QlpjbISDjXVehjT5HetWiyDWAdmrlTau8
FRE9D7nb+mO0V9FlSqiyyk69t6bwSmm8TaRNexXhYU27AQonB9/9DMgIEieIVqpR9N6aFjLug3ET
dP4OrNOXEp8Uwxq3lYT8RfbHGH9TgO66cD/i0OYaUyG5olg3FSoM8XxTlSreh3D70g69eADng3Kl
S8m+z6ZTLfU/la5/E9o7QfDWMzBEvFyk+lQ1U7X7oibRriaUUgf9+vfQbOEyFKa+J+jWkQyK/2D3
rXv/pKa3HdD6+IsDFMg97Bsqc3zqy01gDrrXyQ2bYLJHNGdudVB04PjScuWSXQhUySWowyjIy3HV
zlKJuhiVrrR8Dp0pZ2XLR9Ax4GFiSBb4zn8p/yKpxUTAYGcT4X/EAeTOqHW9TGAMKZT8HdohGO/V
jtPiiY22IX0YOrzgPC5nL05Ss/enkBjOPgQSnRDauagdcBD8xVf6d5x5NcJvW9VuS94mTrH3DG7Y
WGB5VvnwCzRGoh/wA6St8BkQMrx8n9YOq6bV7FQ0tVDiRZ07rV1kCZSfOBACo0MqzXQjtLr54RcR
ubLx1qpNCw6Ql88wux+APutWOFrpsSxhFmnNLz2nl/eaV7/V5tkwX63G3wzaMc6ZcdSs0pPRmmLi
G85roc2jgzN+b70p9139S8EN07hGFDzu3TY6VFrj1j+i5KrOT5H1UPYHasb614G+Ta9tE+97j3Fs
7Lw4XuCW0rDRNOqYq6TypWWDxSL9EOTpkbGavaLO7rbYj+kxrbRdR5F1UlBPyl4wJ5Eq9UnvvxcK
pgBoBaFqBJIdBSasYDDg/K6vkRcXr2PxFHRCOATwL7r85MYwRKkkq+lRv406V3/zIJOPBIeHIHPT
f9rQVZ1r2aNW6QLe+XxViwt2fgGfDy2m6SwQGaxJ9RBcZWhV2KYS8uBPSv9jHRW3NtLsqo+nSPH1
kAlvrMMABM/XKLceAq/mntioyaHr70ZMlqtNxJXeY8LUTM227Ht3zKet56QrsjCLGcf5m88CSsXp
Rx0Vx/SoaZsGqS4URqSfXr9psXOh8DHgDLWrv7b6a/7zv59ypB3JdDC5A5o7m/J89ChddeR1XEFi
ypNTYJ2EsBXou89HWjrwgQeBk0C0ENDE7MD3zVoeQ9tJkZ8HKvA9BY+aUaCoNmYd7FetQRZHA4hk
mQ7z+iFlVGhZgcdiQsXVQqRUFDuHG12YcXigT9e6/wvDYUzOkU/vUCCgZtNopko0WGmd4M8aHgL7
SkDduGJ0tBcy2KmrtogL2RvjwY+TbR1z+XmmaGZKmSloexw7iwDpOfGuh6JEiu3kEGyY/ss6wl8c
QbO9aVF3ZzDLgZk3V8iZMHGS+iRPcP9EHay+Bc/qmyjVqvZOhgVbbYQNI7TFLksRxy7cTiBvwufP
15C6UMS9eIrZPJcYwOtxxlNQjo6nq0LbYGQnbHKZ5CaOUEC7Tf1NXVL9zLZQ7IVhYXjyUqiZhzp6
KhFxA3S6xkl61y34ODksKNE5VkANXB5ctR+XkzFo6XEctDsVOiddzCqluWQAwbClB9uoN1NdbmMe
U8CTIhMNOYLgfqdkMrDc5taM7kRZP47uGq88pD5M0qQur4IpfpUUqk/pV7/wb2O5QnQQQvTts7XW
kl9cwjpKZJwCjtBtvHwHS/VyM5XlVFQOe+VFrvFL2MEVw4pVaAt+/iEX1+/ZYLMJawula6eCk56t
GePD0hi8b3g7VNk2GemxH1Z36EJ1DSMDtCBp7VOunNfI6TaMrVbzeroc7sXBAwEppSv3+Xst4Ros
OvgIPhMBysB8L2fRlOMsybQ0OZIZ1iHWjxgXu/Jr4GPZ5cYwnrWrLL8Klf3k33Zoquob1G90b6tz
PrVXKw+zcMtdPMxsliWd6kE08TAeeDAakNvioTyVaDlxx5BTu3Lrhg/Fox64vrS1CST9lelYfgCb
kEbH/YWeweVshIk16P4QcCxqKmj8dMP6plVQVHdFEK2MtdShA40k5GY0FGA+SCHoVZMqjc9gyKvk
2c4JOPFd6TWiZppuxm+IVq9Mrwh+57v+fMDZt24QwWr9yU+OsfFFT+39pPyhI1IOCKmpT6ChBN1b
Gry9mbyQtE3+mjj14uyevfDs82IB2aDkx/iCaY9nmSss6YiYlISSbHz6/G2Xduz5y84yAWmItAFX
ctYSosaTiwIC4ppeskFEssqRElr5msvDEfNySHDPzYWn9TI1krzycDppN0KXtdVOwKaBBRDZv6ry
scr87ecvuMCxxFJCpL3/O+TsDRvTiZ02dTBskmCcK98wFwyB4nZYnjTyxpIPZqlexyPbpFtLutfe
drZPEMhr7TKVQET24b6WjD3vSvQLWdfSqn0BaQI9q5XXFVflfPXCk9HxSdWIyOZF9TSL/TQPDGbY
OvgRuJK83wtZeoeYRRSPINE5mNvBoKKiQnIJhH0TeEenKx7M1eBw8WEsElqsLTV8PWZJh20Lo41K
mP2NO5x7GFjcPKvDLO0YDiLKG5QZGWUWPqB0nCVhWxfHLjMQ0hd0nABd+/8QUVfmd+k+FTmzKhwA
uFLF72fJjK8E+RgORXGsJRs9p+YggDOB/5Tnr0OE+m+AY2f2OtXFlr8R+TvmfBRfM7PdEr3pQGTj
pFm5dpeSO1snJOYaxESFyb58qLFNBnNS8+LoJ9DB9IBCv7IhfqKZawI1Mvub0Ai2mj5uE6IRQdaF
Kk5PZ2VuxMk0W3vcCCZEHAOIERDEy8doIx/wY1MWAkzRS/hXSYhixW5Zta7d3qd6twds5+fRLsRf
clprfbwjmObD09/Dv5SKhv0h6Zm4E6XCU/NjOdhfxyp+9jlXOs3hAjT3GkXDNP9eB9+MXLJdUM2I
vXAOCPm6QtIOKRdJk78hFr63RoFEcVwJ8VADDA+YAplihF5yywWvqPDA6w/N8BBhGe04/tZG7tmI
3wL1NhdiMpq1R55rY6HEpXneweRzx/xXn8/1ws7CwkGU13WhWTdHc0myV2tcw/kRGLJXvZAisLMy
9DM+H+YdxjCfU+iu6DWKHO+D8ErimZ3vaXl+bMkPyu6Xjo2R7mmHjlMtmPZ5qB9MVDiS4nstYWpj
HBQl39Dy3PoeMjHkDjrCOkJSZDgldDQ9tD3gO7RPpUMZkp/sIbheeeSFkJBSCxJ6mIMg0+WI0+Js
h3J/d0VeJ/mRyHA3tD0wu05FmDlg0fv3pV9s0zjeSxSTU/xSe+kl7QyKX7gx0JqtlF2AOWg+wXPX
dxEmdex2cJveRgH4CxfmsdSsK/DJK1HHe2r3caL/ferZudL0vZp3Gk9NUf4+KVUMIF7jCH53cWhL
Z6tDRGji+7i7p9bsJh1uUZ16I4z9/PouoKyEN7CgkAi4cUyhrPGlg+8r25rYIcgeP5/ihfMWnh21
BXjZhNzm7Eq1hnQcdKvKRTkUdSrEGcZ2Z6M2q64BOBZu0IuRZieK3GclfIgyF7dZpL5RKkfsAr5v
Mrwk8CKGlYN04XBnOEJ8cj1hLDO7SCo/jUzsHVnt8s3I9FKS0w9AHsf2BvTe55O4lPTabCluagxs
sM2ZleQdezBracjyo96pmw5XbHs3oUc9UmPo1GCvQsmQk3FvR3cxr81eSaxu0ykvAx7hACSEjHYa
93ihoysYRojYrvXnl7IebOIo46OwRiFpXr90hsaewoE1qUnpg0dnREICKY2nO9GZEuYsYp+MFkrr
dGPk/MXpUwC8u8rBmJltXmtPk3Mj2bc2pPnPJ2/pQ50/2Syw0O16yAwtYu4o+6u36nDizkeofLRu
1J+fD7V00p4PNVsTmqzQlGrj/CgQ7Jxt1klQkrq3z0dZ2lLsJw1jHrjdH1Iq1UgGGQ/k/Bg4TyCV
OM9NatxQE/R8Zd0tFSUZgU9KKVg1qDddno/gcM0i7W1gF/VxgI2gTze1TYRCKxFtBbP+h9QKX22i
FdFUy4gm/uJVBfJRVdhjwKYuxzflWulCnQmFzk0vHytJwlC0s1a7KUvoFsTc/h1plsnVsloUpifR
9AoeEeWpCgU+Ep4E99OzXCm3I/LPdljgNwpclzz5v39Nqnjcz6BNcMWdrZuhqzonqwEmcpCU8fPQ
CksQ4QiNlOvfjMQWhXUBI1YTh+jZhafngUL4KwOOUIDRFa6BDxYMcP9pNcRaWqWkFv9vpHnUAWRV
6vqckRD6hMBHK5i8lLLV6iJ9r9vMr0O6FDppv9B0n4+USnpQ2xafLmu0bW1/dWx0HO5VfBKU8mcw
UQHoUL2LfkshVGTYUY3qdvq9Im1je7hKvMwNRn2j1XdpCw/gdwH1gF2LuYNvUvxXjr0JDabN3YYU
kByFCEWm2xuuhCKLW+38LWYLsKp67OVHtlqskwigGfcq4uEJoEyPWoGP7Xzb3GYouI5YHY4NGfha
MYHlxtf/MJNCvVY0oZCrmF3WjhaHdaEByDXyYR+1wc4Yy60TaS5VuUPbNEenlTYhZfs4bfeqnW0n
BE6eLedeL8Nd3NTg/aJ9FiubsbK2tbUzhmkX+19lQPCZUcHcPEmSErixRHcO7ncaIoSaPiH2vR2R
guX9mjG+ogni0vWimH6I9fYL3TzYGFRJp+3o7GRjxGYq3gf9vlF1RHXrba0rX6KiPcZ88DRVha1N
Ctoxz8qd1Uqu8qI39PkC29W6u8k8KNPvppSoydeuMtg7BSsRv+6vRwKiovlO92nTBJOr2vXB8V96
Yjy55vIK8gcYfSKeimEN47jr9kb7T1kRmYIERx4wwdWtcPy9lJwmbA20g6ltU/V7+IB5Y0GiR2i0
bQEkoLrYp8UmDr19wkTmcY2y5R1QU+jHMf8fr/auplzZVfaDlbHqxNXdNdIh5rrHmM8nPRfmS2QW
tYx6LgCJAjH2qXWuKrQddVPBYz2+juV2X+B3h5647b+MvuOCl9XxMWW6E4S0DQ8J2BOlARcvOc8k
K9XGXal234kQrkpH21lmvNbgEnfFbHEheYDxNvYHAAvmuNQSjfEyrMEYQQzZpaHzmoeB25Xkl8E/
SmwBm9k1kX8lRGhjyA6rKedCfIgcjyxILSBjuaYvj76iyUzHGYFS2eIMuGkweYZDTObNWRsPrMRV
McyF7IIRuTVFAYuke7adtDaJc8Wgs1bY13ykxEm3pn4a7BMiwErqOvBMcu6SMEWwPLzBbw/GWbmz
KRN/fui/Nx8+TP3Zg8xCYzNIzEEKwAoYARlOWeFskmLdiYdpE145Ml3eP3Eni65+mDRX2dDcsCDD
9lTE1S5JYoo++A42L1Xg7dvhj1G8xkF3//kzLlwXNJXIwHBq4g6c9wajIlICrwMdSJ6AWARKTXC6
VflONdaArEvr4Hyk2VdR1UIH0AC2VwleyZR0+aUfnqJxdCtFBer0sh5bLByrF+82m35ZsmUvnFh5
qZVuhlzdp7biVuO46USfCHSUZ0rCJYdN3SFC8vnELoS/oF0QOhcyxJR75uGvUhhZafHtCaFEHG6p
9bWQqcsOiERKpvXw+XBLiQDVNdUSIjw6Od/sZfUxCkfVAv8yyre0kyNIq332WDXUp2VTyF+j+PGF
49tSd5p8rTV724dhafn7qpG5qSO6ZPL/h5TB4vri+HuXfEGXa/bVDbuopKwBbATLctsFd164kafg
rtE87HWnrdofEsc5eBM28pDtOBI0ZA+Ii3Sp3uu8QyhpK7HtgowhpB5qJUIZBwugucbpqDa5LMGU
O6LQJQpegPUjQzkiFC7i6w6qeNk4W5npgPKay7ZwJStNVGhje+1RFhcJVTAhTAMf8d1F4iwsbAy/
yewRxEdIHyEu3rTG2UNWEesF25i2aFwqhOJPZYOgvPPUODolkHYfDlgfZDdCfiDtnldWkoh656cW
ac7/PZS4UM4eSgkbk8CYBr5RqDs2Ky1JEGJh+ugDq7ImoUxbFBJ+1w29CE6ujdAYINvKWXafP8pS
/u1QIaJUCRacDsHsUewEovigTumxcG4T3XSdEIhgdD3kEfi+ExDVANVgm+uMj6arpiueSXh7eV54
kMZtSI3Qc/sGjIWn7RpnJSFcih0dYdOO6AqJIeYUlzNVxGmPTrCc05n/Y1ubKKbn3VDbBn8Q0gqb
jBujizU3Qe5ryA+UJ9b1ZsS2nn8sGzdupAdgslJhv3yEBnUzvxmbXKBIaOdu/cIkBiuwrIad6L2B
63NybWdbCFJHaP372ZYIR14jbiyt43+fwpFn+aI+olbpGHVOoCqwLGH95L3f7+QdJsHV56vi42Cw
kWhp4pyM/QayC5evnEp9YGdtk/6vW0/OJuDaArkqtoO3uh00cURdTvHleLNFmNR60qp9zX6onG1s
RptBzq4D+rYeKXk6JBsly7F+Szd+8mwOp0ai5EFJuiy/V7q2RX5zY0p4wVHls3qZ6z/eWhE41eih
n7J9WyCSCt89NVvqg78Abrp5GhyGMKYuymFQIuCm0J1qpi8NxqacEV1gbJpwuCPcvSn0jjRFcqPQ
uamru8gevpaxss+D6NXu0ZHWWf2pv+2Expeeu7XMvmlVN1euYVhvyQtU59E/hCA/teJ3gy0ASn67
qUg2stK7UjO4QsvtFkryJtGiRx2SQhtYvD/6UVbnGux7rk9tTNiEWFoR2aXYIlIK87EMB8+8bSw8
lEBhNlBkoOTuOMIwrkVGhu37FvrqtkgMN0jAu8eils9WsTKe9ODXX73gh6/uBCkcGRdf4wCi2FKq
8JQxxKlvVZnmPggG2PpdvFMxQbTKwW3KZG97zS7UNZQ39UdB1CzRYW+Ew5a99VHIGDXLVSV5m4TP
IuRNrXyDt85OxxEiI4kZEGeHZY02+OeL9uM9KBaRieQDVEFwELN9GkRR2A24TB0L7VkObwmAmAju
l4Ds9/ORPsZZFyPNxYM8PrgPIzo9OlG9icJdP33zh1Pf7gY/ZTXeAOH/7wcUxDqsecBfcXNc7sdJ
ihyjknk1Q3m2JSTX9ee8L1zH6Wkr3WbFwYpWLHg+3lBw3s5GnMU6HYwJy8sLJrMli9SiLXVPFqIo
qn/+agvIhsuRZlFc3dSmVk0lZ03iuRkqARX7tHWsraYdOEjFiWN5b6m5phD/fnXMDx0DmQ4SJliz
hOaXkyoDMk04W8A1ySfLzVnjgC92ogBh9pNrtOU27XS3tOPvupzc16nqAsS6UqyvNBLb8tQEJgHe
C8ZOh6EN9/FQYoPxR9UQH+IM8i11H1QAHY3rEWQ9LUgAW0WtHSmlk8YbI8r9jds5Pzw5uLIm/Wte
AlyhodKGxU6LjV2ITw12H4eW2QAU6ymvU7Ry978bxH+YAfCKpCbYuJC5Xs6ANQzGlA1pehzSzm31
bNu00Z1vddT72x9BdZD19p+oCdGBsbdIGaHvox1qb9xI5rNuxlguTI9EKhFlA+QWIVOXkKlxDZgQ
PNLI7/+HtPNajhvJ1vUTIQLe3BZQlrYokaJ4g2BLJLz3ePrzJWef3RRUQZyYc9XT3dPKApC5cpnf
pN+1/l1YerdygW+U44W+vFHRyOUFcpfksuGKvkDeNJvJKe+F77UcqXsqKPpdI2XDOZlvjOannYcb
A4CJZhQbYIGbAAWn/2YT/vsmlt3YakwGDE/C7Dr8XQXZlRw/FZElYil+iUZabaEHCtfQlVUvxRFO
s4V4JPnyX0JDjTrKZqtJ6XUAKaWOXitK6bYJdhpmq3Xa7JrA3zRZ7kk47jJ/aVBu6A+kOX60C7vJ
i9tp63MugrlciTcXEngO5adftriQ6RnPXZ/wPmbaYlikqR0Qr4cEqR6zZmEu2v80EidGvVKmce1u
U+4nu1rL3z88Xv7ao7TsxEsSmpYiUH1KlZsoM8vBMcCcVU9O/gJMxzWeB/9WAEPnH3Fwlcija1rt
LicWU2BE7D7M1fZlVnjifZb9Y3RsgPcjQdBtFFW54quWVXolJdg1H6s5v1PQulAnzLVIa7/+whcG
x7xH+6M4NWR4j4swavTcuiCsgT4POfjNmHgQXKPNdKwyCEHpc0yPTu0hfNbpYHipqbpK2W7l4tXX
vuWyeqeCpdTY+nV5PRQwUAOkUQTtuSgQtXFSJXOzfP45l4+Jv6oAd2l3Yh0AXRPHRNFS//PN17ZT
1VFvgwAjIRNaXwK0Q8tEm6otVSSwydFvV27WS4nn5zUXF53pK4MVaRZrImYteSiKhM2t34nEXqrt
la9zKWH4vNji4yAzN2WhaaZifEZKzaHnkmOmKK6cr/fBpdsU6iHNCk0Hp6AtqpjI8IvOV3UeSxHO
dcILGsmnnp7r1+tcfH2f1lkE9ECy6mTqOCx1c8IMnQ+WZGjWwTNDZ37VblZsgOXR/PRUy+mENsSD
yi2YfsyJZRyTd630iyMIzr51rhj8uFwIuFOvDmAuMHcsOMRoA+rga/6G2DCvSLvOmUBDSuEuQVKH
XZKRaiI7mrlhbW8zaY/aBv6EKN2qcQ3MpjuKLozfvbdggL5+6xf3Ee0nR5Ut529xrbgN6qodwMen
9B7ZtbT4q4SCnrC0EpcvKEjy4Iaim2htMBFSFx841yspD7WaaIjj+hga147ab2s4eXKgA/CITlIx
empsbOU+c1MTMXITG/R441uJSyeBfAXRFTdPwvu+Gq6STMbL8Sac/Dsrbc9hF9xb1sRd2x1zw1/r
kl96TXSDHGaRKA/85Rzm13nEq9LEa3pAx5ETZ6XJ0Y6vfIqD0D9XSSzqeVQM+ZnCUspkKtkn9xqg
6fW88+LFgjQb8htQv+DNLS6WvNf0rjM5k1p5ZtQTprJL0S68k/QxOdDz9lQCLxFBTCMms/LEJSJu
PnI/HwRAXryCxYD/atGHwNYOwxoor1ulfcE+lPPGERT2WE68WecrGJfeJb1kbF0QuWOuughddRFW
86zP7APzudaqW2S5dWDPGjOU3H4LNOehKOujidGiHwPcmUKvaneM02MxwAEuA1JlgjPa0LBNroSC
t2GWV5ZPEPSdho7OuxBKI0HYBDbVambt65AHIW+TBYcX7Jrm75SBIY/k75N9YeEwXmJDYtu7IepP
zhzi5p0AC5eth2EOEA51M0WBXvcyGbiff3OgljIT6HHBiDNH2N/k4Rkciw5RWhMu6+FtteubFPH6
jfj0WmqKYd0RoTphzJNlN7J+a40vYrZT6Mc0lF+wz42RR5LCCoUdL6tyLwrxnecxdBgUKGm01g+G
Ft8o2E9qkCJ5cC31J9HDUSEdxPMNhVQsGS4vM1XsO7phNaqsYWkeWoiBDUVw7Ie7MmhcgdxUorPA
Sk1+4Klt+tSpNWqK1730oOleW8q7UTKuU86cSUtaNO0aW751lBTVMOrx8hRF0b5j0pYmb0YmX+vi
HcinqlS2pNbh93zOXY0+ErOciVdq5dU3WX2klFWKJy3tt07q0KNLj+SEg9bv6gzC3PuhitVDp7WH
pAiuekW+y+PgoXWaHxVCFqmCt3TqTlL3/evYd6EpzlzDwV9LwA1FCPwzS9DSxld7VWYnUjRFUNkd
9Fk7+ihK/t464D+nehPFtpdIb2XxwzKKGwE0M1GJ7t+11L6brJiUpnEDXV3JJS6dEUf4VIAHpb35
0XT6lDkqklmbTs4lwWs0U6j+wzu4of7DlGDlJVy63z8vtTiOFlMouejEcaye/jOD0ydEBzdikzdx
5tkUQVzG5fwyapDiwQ1V5rFJGZOs1XQXy2mhb4cWlAYHbKk9GQ2VndciMgC4AGjdzPOzpMI/Aa6P
elk06Xu18RGlW5s9rS68yHH8Yqj83mYjoML7P8ZyBE9UFqEi06GYYb/M0T8rL140IpcpyOenXdyH
dTK2eSaeNlSehF8SbVlsC8Vrnyp7Q6YPGgodwk2N0MD/39LL7KcBW6grPUsn8jHwbzP1RQTWZrjJ
nfJIyjX70XEqK3dVRvpi8BfzXvqzcABpiv955FJ9mjsrZmMH9ZvhR8/zYPxQeUh1LI7CUhyLnKM0
PM0z1uL5k2jejnGz0bhRiXhN8T73hSeqpfbjrrspgVsU9TuZ473A+bZgLSWU/LIHKS2PLZRR4TIV
sWGYnOL8mCCM42mYT5BImGF9LUUGwvPJcShoDKrJaYyZrgB/KOPk7BpEZUe+zbS3kX1PsT+nyU4M
/sP8LsnehFFgMPuHlU9zKTH9/IIWLSUlqk2l0LuPMwAoXQYAkQW+Z8nu0N0gs+HU+SaQE09MVVZ9
yS/YQlgi6vzv51kkFn1mDH0fDB9xB5ymyG44D5NPlpC/CtQ5LaAAb0H6Wz6iFUzixBVnSQrc3Orx
61dxqYb7/FtEjPwUA1WtmvwkGSE2KkJjjxAoag/mzxhqid5st8YVvRh0FXSF0DoRidWigGvkUJLk
oE2vcTRtsxvVeuJedRBQHruV7hX+vhcP/79rLc6BaafD7Fvk3XnwOpCnKfL2TRgRZ2jMegO3nuAB
9OFDbz/OWYMTgrR17N/8P4c62zTVdVU/tuXsyZDUIhKJ1MePMdlLKk7uYqeqbl4pG7LtPQ6BB6rD
RH0fZ8MVgG1wlnR8wVyip7vJ6HwMoYq00FmTMB0G+CCURhTjZkzfBW2pauNNtYn1R758X0wbe6j2
NdFfKRgUTxs8pNSZbdFke3FYVBSRLDTwgbya9mtH116/sVlCVIzxWzm0OyDaYaWIhvpkU94hu2KU
B3V8moejyExTkp8Wr5HBPospSdtq/xCABTqVuYGiZfyeMwV1UfwQWTY5CDg5LXoTyWOi4OyNbxTk
VkwmMVKi9Yjlksh1tOmsONeC4JlTiQMZmoOXWv4trHeMKEAbWj3YgHtImvgvyyY78vOCwiBvi1D7
RfjT8XJnrXF3scFCdwJ7LsD5aPwsNrgtx33Rlhw2myZFGG3t3ndnUIayDHfYHB4FxmOskVNh7jxJ
cAFDYzta5a7UMlRlrBMpbTg/WnyQyIdkZvPxW6ROUkiaknGlIOG4cabyeR0YealUh4gqy+TvgCOX
lE0YmgNMkYiD0gm5N74xYCmgC1QOGL6vpEIX85NPiy1Opd01k9+XcXqNAcGmMSqvy1xKlmitPr2A
NSX2fVpocSStFj+SzoG110o3nEKc52AWiNCnIQGMRwf3ojTSIiY1F432r4Pd2lMuwn5VS1lsZDyl
5IjFBaSN+dWq4/jFEPfpGRfxPSPZz7uBL0fbqG7P2MFxrDN492umOh9+PX9lN59WWmzu3o9pSwa8
TdkvQrCc34rc33QI7+j9kyBcZbW9k0d6sYG20x3Jq6NG1Axi/9RdvAMWE831lZygcs6VS72UomXI
FGcakHltONuv0CYygwZzdral34kUbIb6ScG23UwyMbvMyeCAI9wrlSkGTXZb3ZNHxzUazQas8wiM
T78LgCJWBt4M8tkATsIp25E8COB2SHDjf9IsFGGJ7FcUfHnEsDI6YWKRIo4jG0AJ+JeR/lgwqISQ
JYYvqRj4YNVr6Bsc1Vq9+ujN0nEs63hDP/6UEtbNGbnl+aUbM8wdOlAtEq6K0M8reff1vlo7qsvM
tk1GX3bCj8YFmJFp2jMMFw/1oWb89VoX2xKOjTo1+ozY2i9HfXU/2dOMzQESRfi5YOUO2EiEz6y1
NhGTCEpZk14sZymlDo3wTEGDx0MvwVOpopIQ2zdSwDJ5QoFO1P9idiOAv0H3OubyVgQy4Q7jMERU
G0pgXCzGFWz9xS7V52dYRIG06HvZyuG3Tjrc0gB7PrZf3fE86rth/OTV2RhKy1CM5I7JW/FapQ8I
Tu9KQKcUDJSKQXm2/FvgJV43gKpFdNGuWmTE9FvyNR0Iytdv3bxYRwhMtwB4UCwu6ojS6CVaQfxi
K4brVD+Mob6Zteyqse+pLFTpOfGlo4SzmRkEjAiBKte4gzLEI7MNlejW1n8mZngYuGHq/DiY5r6U
NiNyu5PhHKX0eW5fDfVI7yLcabRN8FRQlYPBsFOyA7cw39Lp0Sj0Q5fr4NZt1zB+mfFPUT0wTRbA
fF05yzUX26HsYBHmv+Z7cZfyXRFgUA5AjHeNgqK/M29aB0hBXW4CAyCvRteCS+7rl3UBk0OQJ6sU
tCcLUJV4mZ+SyjEPZQI4+hzoVGTNk5iyzOhIlvZJopQQN62oFPrRCxMs7MEniAdZ+Q0XY/2n3yBK
gE+/oQ0aI+htGqFss42mzi7MhsZQ3QJCG7G/nt5oNnVhK/Dcp56km4oFXLCYMXZ2eVz5NaLJsQjU
3OQKYv/MkTHqXNw8NUVoHI05v0b7bdyJRIpKC16AHJeHrHWxo19T/Lr0Ef5YcnkLmXZeSPgDiOSX
QA+hWTXEy3/KyIAoLf6T42eh42Xdu5XnKyfmUpxifQP1biDA4OoXHyB1ekOy5IzEa0zQoUP0jwxX
fRcIFZFUo9EuzjB5tJHfh1btRYXj6uPg0Z4kgLZJCygeaZzYFKZdBv+Srqm4M3y+ZxfX3wFbVdTu
zgkUCYLpa/vnwiXOz8ddXDA6eYjF66tHRYqqmUs8BhFsZlt74I68p7VbJMV2pDeuqTfi5SXgWaTY
Ay2D6WcXOMCcH1cr+gsgPG55BaUbQdZUlQ/Xgk+7ORmGEOAuF31ZdCcd0nZDxI6VfF8o54gCwhnj
nZzT3qCnCrLb0PZODrGXfWZMP30OnGNgTgzZgDREax7/HwgUF3f4p1+4eF9VmpUNlOHkmk8dyg9h
9LMvpB3pAfizCCW/oXvyvj5UF074H+9kkfwMUivP6cgXKn1GHRQgQ/ZS1o/r2hprCy2u9xTYmJxY
LAQ/ipwRxgHlQnimef/1A/1Hn/qvMPHpJS5uGRraIyw6bhlN+S2VoIfRsmis73Ee3vVGddRSZWPY
1mZuvwFG2FSQPvD9NjVXy76bZDeTdRuaSOQ4z7P+hL0FGrDPYRoj1ZsenCb7YasvlVpttQB4ItPv
PI9dA/NHOBVgBvjDt74VugZsb0t6Ezo+rQS0ppa3FKZTxe1CwtFpNypEnCx5K0jT4fgzXw7dIS72
iu4GdXlLXh9YEUhiekam/pyV40M9+RsMr0DXwmcXTJ70NIynlKNfwvjgsgfF49CEgkq7y8N3BqxZ
J/huKafapK1EU39QrV1qtcwLCGHZu4jnogLmj6GzP8KslvW31AeME1bGRi4UzuNNABg1JjFAQwTR
lwctJcb0w6Zh+CVAN2ShRnvfxR5N8oLnHpRxa40bLQeq5052dLJbD2mwbRE9j8G9aN1RCpJORuab
2Wyt4CbWiArMy+xzVWPqiGBpjbEjagpFfZNFT6KtI8vxezo+5BBYHApHUZOXlnAzeiSPDcXkNTs3
0asK1po/P1JfQyt3rdbZ2AgbMhjtev1lQNUzJciU0kOAnqbZQV2IcOko4l1f9V40z3ur+CYZ1aES
CZT+GNA4mILWM210VZtHzX+EAGPxN7Oq72hwI/toqr+m/Aqng01tja4yYDs6va1s5osBQcNjVJBA
cJJaxH9pAOlkNOSp4CWr/OQ70VH0MpjAopHOF5dKrEIaY/f1shf6WXTycZrUKDNFW//Pa3+0RrnN
ClYlDAF4KLJ7aH4WBHvBt0+2PPvX630gXf86soh4qoBPZIcY/eeCbY1jx+yYiSj2RGOG3ILk3xew
Rv+d6lJ0NxImHswBv175UhLNo/678qJmzwGLmfXAysAKs/wer3Gw9vsyabDa6s6Bfz3rTOpoXOij
cZPNz31tIiwVInRreSLh6owYT8gXkaRakXwEk4/RjYmFyMcwVUMyqa6qvXL/9c++eK/qGs6cmD3B
yVjcEz0dmr5R0Jlpsm0u31oGIjrSXW7dUrx9vdKFqgzM+r8rLe6HrKtsbLq5My0sL4D0UIyNJ59p
E3MyZrNfL3Y53fq02uKSsCspTOuE1TqmDPB1A/kFLEcYP1j+sZiEmM1I+2gORoH/5JpaWV5ss7+2
4aflFzfHBPVrcmquX6nZgrDoNPyIaEpCw1bnXYcJeUuPP97Ty4Nu/vXaH+CUv9fG9JTrmONuLI6A
XiglPk/cWgUag9n0PWUS7LQqRqMh3DuGu3BQ1RraNAjIaMIBDt6J1SCfijc3k4PKxjZv1LlewDAX
HTOxaVdMCD5nbuGAbxuS67HSjmO8tZNnnZSL4mLnT7/jCUqls2kg8Gp7WxtcNf6u+MEGEd+1ZPBi
VIH+8H+fcHHUpqhxUrvk42IGSuKuJOXWxuRxODbJFZORJrLgNHF8IjAuoycU6xUy2TqFLj6dROMR
euh/Y61OUvjpVy2qaMtJGqWJOEpRvo3aJ3kEDo6+WXQTJ1vnftSv1ulcF08vsF8SYphOylL5wUjV
BqoYL8Iv5Os4zwnpv9Dvw2w20E/ijgSfUavZ1kH9OT1klXxgihuDPqe+kZXg8PXOu3jCP/2axQl3
tDmKJByX/4eFEBGyuLvJZThfq4DnyyfcQAmYqSmVwZLSOKaRIsl4sYnWZdDNbm69pEnLlJbaEcF4
2ijNSP1PWmLRvAizGjrwSsw3Lx7zT79h8cmzPgaVYfIbYErTkxM3TfNiKGxHqdgxLajSfqf078Sf
JEQHLjmIUhPtET32H/oeFIdqoYwSXeX3GUpWMc0gcjtayynfq20ZK8yWSz4U0gcfzxQ7XVVtBvjJ
dflmnObc3hlp6CJSU0+POoyFBo8BRlN9PHp0DWX8vIT/CagYP0wOtDsdGdW95An2QE62OOI1BLOS
DIDs2SleCwO9cj2+0/pDmqf7r/fGB9Lpr6hk4utIEWcBK1qcWbuZNaU21AS0P5wK5LsQ7gCdMgHP
AIJB93nudvjGCiWAYtQODG74a8kE9Ek4VY7wwHhSiBJjCbj3rJepp0KYc4CPyGr+XBbTrmO2UtnB
Dkbg5usff3Fjw2fC2xnanrOMqJXRy6nfjx9JRaOdp0BMWxlWky5SrH+91uV9jXQAqFLoPH9ZP8qS
ZNe6pHF1BK81LqYzeX2GCDNlAYOniaR/KG4mSCAkCxLyfqv98ss5FIubqG0IR9/Fro6ruYjMYE6u
7RIkjX3PcaJwJO0X42ZR74/TvkcJYH3IcsFBmxhq6xrKMmh90Fb9M31LJqf1AQkJHbj2Cs38rWp1
75SrKF1vI3l+tmCh9LSNsiC+F1VHA0ZQFAE0r5RwOhXdtBs+4INPFDaW1F8nKNfHcPeZi5nmG1O0
MPJdu1f/mx3y6XcvXllTJabd1OKVMaLOpUfEt0K2LQdS9CBo3q5skgv9T96TJXi0XDl/IdHtoW/l
xOmpTAko7JImhbqg3+Rd5tFpjsv3ieiSxs2J9HFl6Yt3zqelF+kFka1RJ2Zvwv4WzAq1G4PPaH6k
zyGqwzbOj6LnDa0d5A4P39nC6/ylSdk7q0y0tfew2C95OSTSPDTcufJee/bTb7QVU/0xRHygVG40
PKYrp3PzlRTrw371r2AGjoV4YAn+0uIdqFXmDPPE6yfuF3LgJa92HB6neXz0we7Ipu/WtgTVay/c
iebkRumsI/iGDUWBMv7W8CR0qJ4FizVUaq905m9tTurkJNhZfxs3wUGy0KVAUSEIT6F1EsmMNjsI
y/MfRFuaTGQ9UZYfCuyjLdQr+INE0gMi0xtMw3WkR6fXHkISAJvhoQDX0WtoJTeYAKAnb4wofNrP
/AUGuvefK0f0XEfzpcZzVrM+AOMfWLvwtbCOAnFSK6+GeRXcc3mE6DQ4+6GhiZhr+IvX4WOe+m+F
6m8FSK5Ug+2QVLswQzw3+6dMLTcKtLsQ4g3ZR7kqtXqpH8ToxcARkYAB2PbPmOFord9KgtMuJi99
5Q3QYbGEyroXbYYbHIwYd3g6zt7S+FRGz3JRumrW4xLdoQvdrQSCS7Aq8jCgvvQGHSQeFgWV5AfO
nFdYVvj00rs9+9FUrrT82NiPmP/M1eOqmPAHRGy5GxVwzCIfhnCxjNdDMg2SkUEoBwSpB8F1Pk/X
ctfet5W8VY0dCI+dWePbOdieKg3XyLvs6OpmLW6qNIsEsEFsIDN7pffD3WKwUZlw+0780XCZdYQ8
0HyxayCKc3dswceVun0VoI7p6/U1yolHgRASGZdq+Ycu1FYEGS62W9GYksFPo3L2lz9zOMtCPtHO
ri1McGy5uQW/5UQypTNKJgGzBLL7xn83gk3dvop0AaNsIcJdICsMDxJ/yuG7UlluxmVgMwmNSJK+
joqXguLnX7goNyMfT8VZR3N7rrc4kLPFmCYgLrwqJX+JeoumN5IGmLuLLb/Y7XbRzIUpsRLOOp1z
m+IPGD4bzG+K36WUbtT83eSTO//I8p0FcHNOeTXto80HJhdXxsdIjaHRXkva9yz0nHQ/T55mnkfz
p4JUolHeF3m2y9pzAYNORdXc+y/e06dfb/x5VnO9b+xUgd1vomCLaAwBBy0IyVt9T5dSts+vaXEM
u2rqzFhjIdz5MOwB20ObU5r3tDXWGeci3C8PILoWjiLY5lhSLrpcwDcTMWzCMUM5UYnYlkf8cZj6
CiXTcKPOt52Bbnl4JlX/+n3ibriy9uIqagBPlXPP2tyAwsbAzm6t4EUs7sjllqaukuY3rfwGtFv8
qtE66fZ1WUbHeDSvpvyW9wOHAMypfBOSXAFBVZSaHYLtk40Obw9VQeq/6frPlOrEGa7GdFfRT56/
d9NP3Eh0faNXVw0+n9MNQNKZpi5DjngboMM2uGDIR2svKbssRpD6JNcHPXmI0x6WtuIBHt9VeXnb
GIgjUoz6vrztCubiBBOjGH6aYKj4xTHwLb8390F0Nrtz1El3ShEATT+r1SHhqgGuI56vB/WfonjE
BBuKhVK8SCrmyvR4N+ytwfd6ZeM027TfmOaVZh9QlGdb+MNZqKnWBVI4m95ypyj1NHlrFR5OLOm4
g/sDGDzPzlRwGV1L/sYcyTgT5Ne0R4POUXgGACTXJ5gzuLyIq3R6I3jCr2ylbRPsaaxEKgIDnqq6
unE00qcWQuUU2y4VrUcdlwUnP4bQeTvgWV0V5/opMB9qCNcof2ZKsE/MhxTacOI8jtUJWMM2rVJX
y9+d5KB8kJebasskLj8rzVPb7nANzyClWfcZg+jK3+eDa/uix4WgfcamUKcrynR3LImV9T1od4kG
eChl/B3EAYeKynaFGr3CgEFPd1Fw5RNVwsqNnH1u7AweZLxKqgOjZBvCXrzD38GyApdhj2FMCEg9
TGO+TdISYcjfuuFv/SZwy8EbazpeMFZrVT638M6lavIaCTqJnpzibYr+Eoj5aiuPd1l29kdgbtiW
wYDx/QdtvObp/RaUF/+s7JVzRgxXM+iLzC/1n0MVH0owFLr+qPDeR105qLS72sa4h5L69Xm7WJ1p
GqxueOuWDDXszwAWBtNo5D7yG6GzsZyN6PFAwkBq3VWx7a03FsA7bac8gkdYWflSA//zyovA3yO4
EVFFo9FiQPA+z/4uqTY0O2zY86o7vq3q5V9+VigCwgjIwqpchJ5PU85QrXErGgTTO2NsuHWsFwuZ
das91+YNl0mFC27puLlyoLhqoHD+Nw9MGUgTU/soBhfLj1qVxTaUdgNPM/vIEewVEMyb4TlovB5U
qLNbWVHcPn/F8U8rLmKpNskDvXBWnM5hv2nDLZjUtkTIAscx3NHc8ikEoDpipbcR7Jlh7ROLP/+r
9Rebq7SCdvLDhlheXCmqJ+MrWnqlAZTriCpYbns1LGvdK1bBCWsPvthbiO6oYy7xpStgzuM3y7/T
KFzKq4np2bBVdU8OGKurL4H6hIkJHGspatamrRf396eXv0gN+jDXW0m8fKBsGoIcJfp4noYvT3rq
6m2p7qY1CsTFq9NCRAdLMfqIjvhFn/Z3gaZ3FjuoNPSNIPwz4sTeaB7uQvPw9cZSxYf7+8P+u9Ii
Qeh8pUlmoc5gtBoA8h9Jax7M5GlKj+P07kCbY/TryDdTsZkqYulwbyo/8XnSmZFkN1N90nKQsnAC
xuatq3Dle/z6911QYsfIxsIyhixa5rgvvr9W5h21LgIZwSuc/em1elEaQjBOiM5mzhAJ2YDs08tT
VRzybiWkXmrmf1578d3nrA7wq+ArMCKsMcD6TVFLM/Sng651sLLJPkyg//4Q/z7oIi00plSubdA/
hDQIf1zE+tno6Rr2m2wadpPjjd3kTcTTGMD/iDpine0CWfdm66FC9pItiLCBB4cWBSPnqsJ1s9Xv
BuxEcriqBoZvFNlNe+fLXmyMjwaKn5OPXeajqD6EIbmAIBrbuic1ks+FMbxaUbFJy36TOtpdFu3w
OnMtk7p/oJep4Ug5bxo6oYYmkVQlp6n9PtSN+/XXNy/mynQyqBwFQ3cph+hXZlI6TSL8x/CzJFOF
C0DN0AUNb2VfGntZ2ZnSw6ReSYqbkscoPST3fcpAPtmWYeHCbdVUL6+dTcxkHM08naSKzxjTLzSv
Y3+j6PVWqNt1rVc0wdkJe7fpPaVN3CnxdPO2y34hwmYchhKhHihYiNqnXpK5TbbTyqvOeR8MRNel
N7M+TfpbZxffUkCsQw/otXiqzJvZBD3PDHWug2udvjm5x9Aj8aaO+0jJT4bReXV46oyVwlS5+OaY
MgsDByzLjMWYr1SLtm1yCU5q62pApbs98+bcfEQcTBRd5bVFJ4hMC/dM5b4pzrTjScUygLPouX/9
FS9BuXGv/N/fsvTKHGbV8DWStev2lwbgVz4gZ0T63Axb83f6His3ZRNuGEV9veyl04siM9WojeQX
Ee7PGOrIKYgHwcmvoh+jhjj98ApcDEa10YKpLKEuryx46ZXrFmspFnZC+tIjTkrT3rRKC3Av6oxM
zTHNqLaxvMcmbh3ndelO+rzYIgMKsrCT9EooDqhndXhQ02Mfgl7puYzvipoz6cQHalj4sLIN9zj4
XumMeSi7G/uUgZJuQt+dwn2MucLXr/1ij/7zLxOv6fPdNSKalcS8hr5ggO769duYCU26otuPT+SJ
Gzk/06b/etW1d7/Y7tIQ6XKf8zqwmW4s7krQ5vkeYAy5e7gmV7Cy2JKvZ/d9YSErBCksv+VqsIgs
9FREDaMZ31e31cW+HYgm5FHZVUx6Fhs5l3TTz2eYV0xvRRNzIqdHjBWNoL2e32TWS9+vXHyXHtBC
y4i2AeBr2oV/fsJel7XAz5X0GqSiz6SFFASVPEo7EFdVvfLpLp3Tz4stUsu50JK2NmF70pGmPgV6
UZtnUqty3o/9zerHuyTWRMOOWRloI7Al9l8Zz9TFlQLeFyGdG0ULvqkgxxtQ00O5N/reQ9JxqDUU
sV7mWN0Dt7pBmvS2AbgmgROSkXB3UF7p1WGn182hCl5ppnF5NqFN149iq78lkPp2vEnSwK1StLWI
s42PsjeiabAF9dCDokD9V1jYRJ8V7VtFz7oOv/XhEVJ3Hh618btU+7dzfJtX/sqVql/K5D8//uLb
6tKc5pYpHj+7VQgNZFebRP05p7ugvNKbXap5rQOruHz3K5eymGE8gAt+6X0gTS65b10eG8a+2fAz
MawTfCDPV/odVZeqXUt7tbxjmL912tStfKQN6je5pCCXf5k/hvlamHsV8i8t2Qbpd0kfNlE5rsiN
XRIcEkhy4U6uMX9fZoxREiut3YIpD2D7hxtnFmi9N37iJO+s9rqR3xr5wZhOinRIfI8uhFKvXL4f
8q3LXI45lIIgBD6XiIT/eX40s5BmM8B+cbb2vr4rmwPULCl/qfqZ7sCvDiOKiPZKgKi2fWY74rdZ
HM3ycUpuh+q1yWCmSI9FfurQm9MaLqxtOeytAInkTUme0yIj6OJWUlEBOl15b9Y/aXKIRE5CUgtk
qNvyVWS/3JlAtZgeYwUQ7GsINmq48qgXg5ONcIrOvSe4qotoXwZVCGQA8LhOEzs4C0csqdxmueug
vWALDxUQB2v6H5fPsI0+Nq0oqBbqMiQaNQr9DiGxIcEbuGKhMEl56cZMO11lmg8+LylJ7/30n6RP
boxY2snBw+DDYrqdMNLJIEkmqbwxpR2yRB7k0+PMuS/nY0NrLTq001HLGBZW26p4Td5Shpf11MB3
w0m8d8fgcQiPkbbTAEupokEUHdRyOkQzUB7tMRWUZdA97BB4mS8hV56PeVP2jSAjnOLnMt4103db
vYqtF4kSKxAKpEiWB9/V4Sc+P9uIQYFs3ReqvJ3SB3uwD2Z77uG+dZT92RyDVv2lN6fAyp8c/H6a
6Vkzwn2AxkODqpN9O+rZ907KcSS7lgbc2bwp2w0ZHovOMUWnpTe3Uw6Lq3igMYVo68bBjN4HX2cl
v4RMpE5vdjZvCXEnKc631b4Z3R6/aHpm5nwenJ7BDYFs2PaxKzvYMiLweO/TX62g5aAy2QffO9jd
DrYqeoZLZctoEDxnT0dIesX7tJ7Ojh57mXUykl/1HNN+PLT1xNzLZT45lo+Oee/rh6yods6bMEpN
ZNlnmFc9llVAZ5AoalDclCPy+LHtyysh8uJQB4wDMhQmkqVUnn8eX4Pjy9dOBR9/H0hbKdj7wS6K
ajdq3qMcLbA7v/PU4eA3nhPcFNKNTPMpHGq3tVxde02MPVhKI1+xaPnQv1hEFVUWRC5SAVPcX3/+
rEoZ2yKpgVQFIK5DZELGb1mz00IPrSDxXd6YMsH8RJUEpu8cM/q6mptd/6rPV6qMQdfKa7pUmv/x
e5Y3ia7USSN8HfWXnBkCfMLa7d6yN0Mg9uDWbYZwmzynnTevyXVfqiiQ4hD8Bk0WyM1FuheUfTE7
HVGHw0IvftRcOv8sX4IrgvQRXY/yASZxs1aQri281CgxnHIqcifh9nzU6qNl/8MUlSwfrXDOftw/
pJM3mxCh10oo8W3/+vYmd4mBKR9YvsWNYsdFPukd66o3terR2E1NhngemQVNEJDkNbtRWalnLn9g
m8iObC96efZiUUuf4G7JVnKt3GEUSn+3wM4yNPfxj+D7/K73rhpeF+0P6ld7dXNdSFMYxgkTbJMe
718RfigVp45iIIsVxM8GMyboBlvY4h9li9eaOzqdAdnpKg1cXB3LN/154UUfJsa2AvIQC2vJix//
qKW7QrmjYhx6IIybZPLMiAFM6E7Djf59ns95seuy8zTcz/q5tZ413+2OIzzYGYMUZgsr3+RCY1Al
L8f9BpUc6GGLX5elvlH0Pli1thHyb8zEmO2QgK5m5Rd3+ocKmQx/VCjy/BltIIoagBsBe4GdKGtP
UTf+k4I+QI4CjmtYHhX02ML+3nxdyF0qH9XP6y6Cbxj0ptIIkJkBAVJze/xVIkiBLjMppb0Ocnew
N/Lqdrv0XkFEQOACXSaoU38+bTzbk93VwGZ4rwHWb6p84Oq2ARerMGcEH1OHUow6Liok8UmXx+3/
Ie08l+M21nV9RahCDn8nc8hhkDiUNH9QlE0i54yr30/POmWTEA5x9jplu0o2ZTXQ6PCFN1RcZz6P
oxmbYcmlba56o6qCmwBIGvvHP9Cz1oAiZwF4qLPWub3vYIgaO4lbUhisnqyzazyG0m35W3uCfm+M
e23YB+W+Sw8LH0N85OlmYDIUQCxCB+gPfmZZFa2b4jc6IA/t7GX9WfZvXAKXHxgE6PpdSSvQOOeX
wV6oIlyLJV+NPL1cmqpy+qaI7lywRoa6CWnyiaNdfUDGhkDshIt50YG03OvdFlx4mZ30JNpm/ptv
PsQkMY17aUACUgDJQv/WdE9hDijsd8sfhyCGeq4h2DJznruX63Ulbaz8bJa3dfi4MIVzJzfQFyYP
ZCkx8mRl5URQvWOl0Z1ZEbQP5q1v/Z2a0UagPzINH8dzE8HQq/Nbo1jyKp/LhTChl3VVwxZPRx/i
87JO5V7oISdsYkIGudK2MlgqDDXWevBm195jr0VH2boDggyrC8XgtMDHEX9TQjetuHw9EzN5PhLw
sqVxuiI6/0de1g8UXYuAjW3foAOrub90oKrVVRwtBiC52Dq6MkSma0gUjzF1Qcj7DwJ8iwoBZAPq
NAp3MqTxFfKpgO/uFSxKGzKjqDV3sRJhLV7swz476g35fKvflpDp+Nkqd6j3+8YmUvu10Qersnru
xx+u8VMaUE5os6M5Ys0U3DqJKC8XJPsolyMUXgdrjGqFhL8B2F5/q6ojmi9dgnJsfQnRI8U0iXt1
kxdHHQFoE4W77LVLxje9dbZed/DRPiubS1T+qEZ323XmjjNnrOIVgkOiF11Ywmk+AmYESROCil7n
G5g8Oykf9kiltHoJ2PoJsbpQqOzWR6cdDwLbTN3bUYBGyGLkAGeKKxtPPQsrJQp0Bp1DC/sdP4Hn
I3SE6KwA8ZbDYks5ZoDlBnBxpJbNnrIE/jYft5hJPnt5se1hWiDJiI+3tS5gj/oZGgNlcNMlCckt
pUY7R6u0gWPeP+WBDfFIXY+tBfvuNsY6q7BIpFJp1XYYJ19s8lybbyTE6TSp2ox1fOK678qHmokP
kQ1WItTSuZIKLV8PY37KTSyn8WpSnmwoi4Z0z7ffB9mNM8rwA7tgJec//LS5iQNQ79ZDL9FW+Xp1
z+GDVeDjMLZZ4kiAT+6t3m9UuWuomSVye9JsIqbx2Crp2kgKUkX91pZhMb5KYbxDURQ4m9/WqyZ2
VnE8CGlEsiZna4gAB8a9bkpUjR68zMYsAN0vWIrpr07rN4adr5Rq6c6dKfcR3QnjW5lT4g9gYGO1
vlPE3VVvTYBmaU1A9iyAVpPqlgtpw/xgusAoqAR3U0gg12kWBwbancRGVPxq8wQ3YRwuQpl8EYQr
Jn1yAlCZEMU+CkK2OlXLDQNTS4aRTK56d9Vj3x6BuZKrtWhl0ct5U/+SvVsZwXIquN6SJrAIxb4a
e3L2+jbAzjJm7P9TQQV6rHdCO+V/Xz/9+I7T1KBR2XfgaUkL83sZ1wCEwijGkZRTlETDb7Vo6joT
IRu6reJADpKU8sDkajbHNERqE84BxUDWSlGe0Hj6ejfNzp1jijqeBrzjmqF/6CGgcqUHkWpfxcbS
4mhkRxCqkFO/HmVmKRrYPPwzyuRFCHBbt/K5H0CRgOEYwhcJyFm1cO/NhJaMgpe4hrm0TLXt8x3s
DV2Qp6I1oaRPFkIrQwk68kaGNJLoCy+kWDMLXqXhRdGCWhwFOTGxHyaugbKiEEKTn8KtEu7tmaFs
IyV9oE9BmW5nuPWti/9OI4XrFJGesH1uMXN2y+9t+Rq3G9d6U1ecTkD1haGz4KMKeHzLkdYBqTkF
erb30eEJAcAN7Q1/qqb1eC4lG6GZyL12tQuBiBFzgcA7Stq7VP7Bb/NgfdMZOgwGKmCvgupYpytO
RBwCQOIrtK0liFi0uV3jtWsoexr2Wvd/Ja60xpYWiuyp7en15yDP4nUsnchX7xRL2vvQnwH79X0u
yCcwTmDq9OGL2RQrd3hHqmPQvbukxG2kDPZ2SOgX/GqGehP6IL/ch5QyRZLqj5Z06+kvUl6tZTrk
HbKvOc1hX46OSCQTEGEItlIr6riy5dNRLtfR2o3HVZoHj3Vu3fi0k9vqm1tCjN+P1avZmyiXXLQ6
e9J9cCLRNu3DNQfVIzS8+9FpVxlse6tSCUsChFW2teocLBV7d/cSu+VOhzLVDdY+49JwDEzn2kel
bgCv1bfsdUroF7drhWTUmOCxVHb3Wq+Br4fHUKo3jf4+0k115eHQjPWmT4z97uDEJC5vjtlu/PjH
mN0rDQIvgAb8alwJAxA4NJF7VZkUUquyt4X/bTM5VBLppYVAi+g46fGlTJSNXRx80/kWuMWxWtR2
njldBDodOWmB+aCB+3kFe4khmQmuNnd5+tBXzX1mDOT6vFmRrFKv2KDP7RFgaGG6DjsiBm7y+27M
vuM/tHBTzaaikLJtUjEex5hWmehKO0bhUMa3aSUElmCxKcfEyHatqlOCFU1kg2CkdKzbEaOOrw+n
uXAZQUJYToYhC12Uz/NQ1XbW8oGu8oeoFa18fDPhBvMJUirPCKEn6AR8PeScAi84dhldecpMUAUm
FUZfo7TqmaKiB0QdMDKutMJftYUAZ8h/48loOjVKBL8IBxHrMJySXXU19USEV0gFmgMIsHah5DE7
ER8eanJ+hn5Y0ciHsMzxkzv0j7h1pDdobhAJEU9eBi7PHNga1CVMOC28ODlJP8+8axaeVWKoLNR+
S6M7CPW31sGStVbdvxRYIrIG1g3Eq3v0uP96cL0ojQtpCmA0TolBH8UfSzBbWtgqlYqKKnOIOEOT
oRehIAKJ2YFdWzdV5i+giGbmikfH5kyzKBBRP/j86JiE96VZULEjyYCIg3ARgnJc0KikQTBbFOmb
G+4aM2LwZdrK9LbxkyyPg5xaDQg2WoNrhVxCRrscvP4YY2H0riM19fUavbZ2JmGV9nFM8fU+3HCF
mnr2mEJsLVkLA0x5vR+QoXxtLW2ldlsNWeLMoktZ3IszuF4D1atiJDfQ3yDm02ztmXIZV4UvmjVh
jtFptDeHCkYMHwg7lK8fdyaQoW9vsZcIsGFkTdZSjrhR1TcQj10AGvJOlkEN/R7khS0yh+JDMEok
+IbDSFM8bJh0RhqO8N/VGBc9H7GwPt7L0X0tpw+j1e0ED32Ed5dKyIt6x9BCSA10VEEWpnU4FI5S
vl5nuvHdtFUhI5v65k0Z9A+ptORwMNdcQdqKyj2Hmwa4cbqdc6tRM5noETQDW1loCgvJOVhgbvKO
CgKXWkOWVzb3VvOIkIpbPKsZ5p9IgUu/tKwnVqG5yE4TXitff6y5jf/x0Sa7p63TVnJ8KJ6cezQT
hKU04HliCCRbvh5pDsAs/DtQtoUer2hTn92sHFpT9ak3CtGxAL19pBhQGhNRE6WDPL0dymdgl0H4
y4reENlZGH5u434cXkTGHzZRO1RejILClQ/vE2MMwwOy4zdJ+FeKCmNevQhtV2jEZPqQ5IU1Tyfd
dpRAjCLZRQSxGiq3gmj79XPNtbiYFnJQTBQMDDAmSbSHH7WVq9Q9R/vkO2foqlQqhDoh2nTY7tAO
NZ5Ir8WRK6FNL1i/mfeKOUcjW4dCovYAH1Hnpmx6fQlXMBNaA+qiJYjhBIKK065ggPmOAoOXWqh8
wgEFyUsyLQAruHERPKVxjfz1hfILjNIrBxqH1K9nZ+ajccriL0EJjTkyJpXEok+KIHRd4T/6WpYo
AhN773WEL+6ehvq/KFvq5Mx4xMHc0/+AAPlOx5FmQWwjTdebs4PUUDFekvy9axEKUTZZeSMj200d
6uuXnDkwP4072YNRl2Kg7JpwCWjp094glcWGRtS7vh5HhJGTa+TTOJOVlrqObA4JvrLclDVN6/+X
zG8OHAEIBVqgicEG322Sjalu25Ge+yl2Dk9kOgWE+QZwWpC8UvDAK1oislBda2GdzMWtOuBx0nOh
rkgT4fPuRuIl1g3KD3fRe0aReVyhDukkK+nVbtYobMUXWL5fz+Yc9+/TkJM3lZRutKqS6YTrNcD1
iqKjUlxqivSj8LBHLMItahAOT6Zn7kyks5IM0Nz17IehezQoVMJZKlN7G0f+Fe+u/YpadSfoOjW2
yN0orfl9aoAWJue+QYU05v+mLrq4MuZ4a2DNKU5RN8cUZQppCQ1JC4cay9IOOTHlIhZiHwMSSVHp
zvb6+BqTaPU5TlbZsBZ0ti6NVpGI95QfrR1sdO8lLH8r0l1ehAADjY1mNOAtt3lz6SMJkdUQ8pJM
WXQrqc/cLmp939NCGiPlNvb/FoGjnCfCs+7rbzS34kllWI/kMni7Tz5RGQdmaFgwKUzgzuHWjc6L
paj5IcC/qip43z98EO1CC71eTpI7BbFkwZ2ibLv/b97inyGmzIg2MIx0EMwIup+IoKICvSg6u/AW
ziQLsqqgHWubt2CIDA4cLlvZQpw+E2lQQfv3LSZBkFwpylCXsBrYEYgjU60f0Bb13hcJoHN3hs1l
KtusZ9uZZnQ1vWLYswxUYcIozKqBvmdkNfQRpUdEQoiMv/4+1xRjerB+HHHyanVQhrpSt4yYv1Qq
5kCGebCr4uBqHXW2+BDZ7s+wajZypJ0s93eiuBsX1uSoEdBHgGilowFpUYbomzf+TuD9w3zXtMre
o2LlHAXzwRibe7uU7mFKKvQqjMG5TTgMlAppaS9Yt3q1LnUA3pw4sGsxKwiBRYvrEmbc8EvFrQg2
oyJURsmSsKhAQ0BFw9o4tf7Jz5N9lAVHHZn/rofGNmZ7D0Jfn8n3BOA3sRuuPateRxV8OsXT0a1G
7MbsbitXJ/pItxZ8dsujwKxomyBsyU/PI/1LGxQYPZ/7Qnf3gXUqtLNEt6gk0g0Ib9y2OMr2JUTR
2LoU+gXtHhSkRhh0e5sGQOi+e/E7kMeFm2IuGGcd/rs8JrdtUeJq1fYsDwUFOJooB0dJt5Uw3PW1
o2if9nwkwGjxeKrct5Bz2zbeqdieKj3c1vxcxCHl1gjTA+oo207WFi6W2Y0C7IVImb8QCfx8lUnO
MOSezWrS/FcJ9Dr5tggH5Pi8iLOenQwHTzEuTayqnWtt9UNQnEldaiU1HZzI1B8FzbjPqm+CNmKC
WsWw8piiTDHKoqdsbRQ08nzj0kTD1gHSl+AYzmoB2l54mki0IyCDibfY0xRnz3R3fXzGydUuY1/l
16roMinHMjln/rui4/N+4JwC65U3v0GgO+jOfr2p577Cx1EnV0eqZGXtqSpmgOVJG984dw1I8vFF
FGn/1yNR6lEs+OqiNzQFPlAZrNMipjvkeN8gGdKVJAVBVWnxNpzLwERdDQAZNbY/+1A+Ahlt4A7X
kSzKrXbhbUeqp0F7Ec4fUfCSI2YSlj/Fd1WqM43Xr191DmFj0Jqy8VwzHMewJ5vPqs0qtVvCNFnF
3yw9t+VJatbI9fY//O+IpuAJfDtSLVhCdcy1PT6OOwl9o3R0LBA219BXgiBGi+i7/czZR4no61ec
WTcA7AHo6ZpM+DsNOfwkjRPshLjm0nvMratA+FN4HQT+Je7NHGKGTEUhB8SCj6B3UmhRlLZ0kuul
7e56NJfhpSIEc8Wwv1HChJ6tPPXUpVzzTOEnq7kJgesTju++fuWZ4OGf5wDsMYV7lJQQ7DLBClq2
bpvsDo6G1y7lZmJhTA4BxsD8UOWkovUwSQRtM1LQ1mGM0IGawVJdOzbiASi99gBJVgWUQZCpxaoh
b2/DzdcvOLd6MAVjrmlpgUObDK5XZUVTmOgoKl4Q9AtNb+chDk+ZguWTRMrCgXDFmf3xstS0yFiw
v6VB/fkGSMwwT4sWCmDQYXlda7cNyX8P16m3ivvMvW/BhvWSqq1qhUgbXIBAx5atRcET8WKgGNpP
LHl2OQ4RcemdiI1Xqh5tgz46Oc27Kj2VurtOsmHTsOMC1UD5oHjQS/tOJ0ZHI/9Hp0D9RElJHlJk
WsL7NkVsmF5VTYHV/6YhFTHiw5cMi8LiYia/evPJ3VfoRd2oMW9eZPcC6pxm+koe9q2MK6LoA4TR
+7Ll1Nz6pVNJaKrAOfoj+bG6UVNbm6O+/RlVeAqARUCp81gq69FalTFaCKsRG26kiX1EYH84z1+v
LnGTTN+ZYx8BGVAU3MKTr61LWRdbJafyiBl1dS5NCitHkwjp62HmMnPR4vhnnMnchoi5gXmEQECp
D7WNrsNJJr0BGlAP59T7bic/PeO/6AOrCHJRD3bA8DqTV8tiqY67llcL3WOOQ6R1AktZGW+L+pMz
MT942X8Hmryb4eFXCMyCLk6QbIp9Nxzp4OEXj+Z2QDTjKgsX2VzCzIBAgXUhyQd88vMW9aSsiDS3
g2u6GodHebhkGMEIcZScQnyOnnxcXcb+ng7sD18inKKfW0QvmWnsWzy4NfYrwXlkC92CatU1v/II
/wqawYjwNnvPws3yV918kyv2KjQJtd1nw5vU1LsxynD7fI8pBidLLzVXRDEICwC50kkn8JxkgZqZ
DxQR6aQPRFr+1tc2yHmt8uzY2XsGlKWNTFeyWdKWmP141D6vJuWKqU/uMTdq6GmYuJ5RZYwGG9zt
GTBOVPk7UN6csKVaLOyFOW8g3tShxmdjBvwH2LQLrMq0ehhh7ab1AVvh8Lgx8qMW7OymXsljtG0U
6DUVqlZ1shpNivYtLl2xtdf0RySlavvvispWXm1DiVylvdZFKjIbT+vQGU22oNsEL8jCNkxN8ht7
NDcwcansBUYPUftZZ7mIGlzTPofVs51AJkDAwxOGLv5Tkr4kEf8jKonSG+g6q3szYZMoMvYb3T5o
rKehlw5pXe/TFvGWSNk11PTuAv+vIYD0fme0FzojcNulVzF3fiXfSFV7247FQ9YgAmS76wLx0dp8
KirKOY2GoAOs+voCNGQtBDsbfm++Eip+kIYa+Rh7SwHZXJgEMlIDHsqN+keSo+axLBclS622z/Qd
CpDlV2mwG0Ec//rgmztfqQuK+1Q3BD3u81ZNLEfyZGF2QtkTVmfSnKB0LsJ35pgDvMe/w0w2T+pb
Fep2BYraIZj5yD2Jy5lPCAwyhIgiKU+sa6N6z+xq55RvVMZsfOW+ftW5m+zjM0xOJfBXYemNPMPY
HCHMUuBdTCJmPxwtAQffDzCt17bch4yRXEVF0pohyItqJH3FMN1ZsIHkYuFt5s4FOnz/DDUJ2uVR
UQtrYKhhhJSmnKDJwkDH8+F3Px5aFN0WiRBz4YemoVsIkxLlDXmS9OlFZAwZCLa7khhzDHAFSdtN
p+TreBxvkDQu9UtZmfshsQ9Clslhk1ZYxeTKQzlEB9ilborg8EtZOVunSBbW8ezH/fBw4st8mPlA
zookSjkm6dHDD2A2/Hbhvp5DQyDv8+8ETO7Riqbof4jC5Npmx2koxYBPZbSobrrgCc/6jWM86DZc
OnkTVQ4QdHyT2viI2hKeFgPeZxoH4CJqTXzpaYikGYaG+wfVffUa2nx4dZqnWtx44CE8Zt0b400q
LdWF5l+dauE1yUAtcvLt1VJu9WwAhAO2Vm3PYSLd5MVzhanW2Plrlrk1bGIdSVXQS5F7LKRjPBRH
AL3EhP26kwLuECzzpOTm6z091+jm2Pr3wSbf3Q8Lp9aFYRRAx2rccqMMMHlr/OvWab0dxqOR/MyH
h7G4d78Ts2qIiYfboF1L0JfHTXLjmN/1b7D3F+7Q2WP1w2NNlsropJ0JFvkKakXZIgAZA8ZvOW6d
Xfa0RjlZ6fSb+uRcldssi4YURFIrnQBFMsZigf3/8u3/HWNybiJgb8EQ5aShgOsgRFNmCJdieJul
L0rd76pQBlx48sMSGNm2gjkR6uCa7fjWkLAS0E7CHbSIbExSF1p285Ms6lCCTvFHam2bruLrDqQ/
Ko6c6bw/uQEQ/a+X2NyZTmtciIoB+dKnVZkkCeU4zxmFrIumfIH/iH7VpxPc9a+Hmvua1KCoxSAs
Tb9E/PzDTg49R5Lp+F9RrkZ1omNiGb/+/4aYbOTAju2+DBmCOWNhMoTkP309BGKiMyeSARUTfiK0
Dn7x+T0Kuc8dB0zwXYHfayiX3zyOBeplMZe/B7fAt9Fi/V44W0oGrKJ4NDYucI70RXKbO60wXnr1
pS2KXZ5kx0IY0gNE7QbhAAOCp39qc/tMKyYxyO2rsw8GUtDeFDgO+o1aVrusBDRhywizhzunB+E5
IguIzZG2YjBf934nDhxZ7CVK/DUh6cLmsBtnE+SgXE92c2pB93USQ7nWhvqU1ZPn6z9r4w1Ldcfz
D2O1PXUorRUwYzKyGdEQbHs8d9t2HcJlEI8ZA5obzVeZNYLMIu0vBYdEGXSSM7aPMq5gHsb19Cvq
xl8HVMvd3rtvfURpIuMmVexHVLlTfD+Hp770rw2MLE03WucctApobfFEy3gozo2c79qq2vVKtdX0
3RAhKWGpL6JSkZGngzZa25gJZX6xEk8id9naYTIS8y+5gbaRBDdtOD6Le0oUPEaeO5T3QYBWivTT
lG/ZdqvG0NB/bNAsjw5ZL1rHUBiCbY10EWgdDY13G7VJs/vthvUaY9A3k/6yAyg2Kv7myUrlry77
7cbpoTTDBwcmfEIxFRFMB2sHdcx3NeQV3zOPkm8zo2jEo5Uj1Kn0E8sTeuNWj9FWs9SDGrwPlCbF
HOboAAvLiDx5721jp8CEKVvlULU5mlfdSvcMEMjytjXsvetaSIE+oeFKOX+DR1ITyfBijOOA1Yj+
d6rvTSDx1E96AXYujrCcPE+7hcffpq9CgFd0ZOIk2Zsq0uBIy5uXrvTWwKk2FLvK0dyJrkgFJ1Dc
vBWylr2aHiiFO8yZL7SwOPoRvUAfDGDc1uzequRsEtuqzqV0qfSeBwvuV50cEG0oyZpGClyr1KCL
hSxBJyPRmtzLEG+4zSJf3ZN2sBDp0ulWfCibCjPEcdfVP3IMnoh4mkB/SZpxYyh8hO7J1WQMUV8r
PklQ/+Ur0k5FJsBJUC+l709zggcV7ZycslhOMafJACsOzRpwfYaIpa4+qp5NOhTsxXAaaVYvOZvu
YMS/SwDQnYU0ao0nUIe8YvIuor4seiUspqetApCtNnGTHYTCEiYQ41PVvpFG2SlIQCPZKt7PVFaO
Yn5k/wcgmdj3Duj1+fyHBBqhov0Q1Yk+KlclfWP6eZqQIgCd5uHb2cvtuvZfJOQZ1i4yLD2PA5cG
gDrL27oknrNQup67bISiM3Vr/sHt4vOZ1uitlZoOORlpLWczl83oPS1iDeYum4+jTOIGbTCaPMgo
1fCd9WJNSbK/Q2DVXAqXZ98GTLUIG4R/wyTt69TQBQpIhQYMLWkYpyBXJ9KzX98Es2+jWrAcEPuy
zGnzJgiiyJZMKly+IkhLl6E9OZxxKK4s6l/NDgUt3WQ4nC+mKEK9sMJcE2bddbO2gxMoMa42yISU
g75+p9k72rBlUi+yc2fagJTLJHWKtoG9UQl1IjQmWbpfDzHH0jSg+SLuhCefaJd8Xms9PvfINMPg
IZDtApRaEY9Ft6s/e/gDIRqSVnSFQLyNr4ZW7rLkCQ2NxRmdjfuosVM41PHWgMr2+SlcTQt0JcHz
2hDwer1biwZoeRU5RjyYWqVt5PvEJLKFh6v7gVhC9GEbjMKCmIfb4yzHfbbUAJitJRg2CxcTC2AM
05jX0vKhyg0gtDQ6zXTPzIQDKjfVHnQz/8J3Fw+CPHKZHsUj9NRyFz7QXIBDVxjQDMA/JAkm2yc1
rChsO9CaEFnM8YxPHe6GDhyYsHlCm9PP37Dupkxn0kfUQSyh74SknngQVMK4WcaFwHEObgWjDVQH
INorRu/ztwJkLbl+yYrJnd8hsotoXSfZ7yrgULSeLXy8S8wfq+qMOhGhTU4yAopTyR+xI1g1aCkk
uGlplrsxW0xdCxkzCA9uzV3tZADhfhehs4t99+ANf3cOrlzuVgpIal+GRtppbroQcM/13Q0QQxCx
dErI5lS4uC4dtwsK4cRHVu2/wsAXtKJ882xzNQDRAOQFH6Ua9o35CJwd4gVJdpascz42yFx+vIzP
nf3iqolpnoYABofm5wlW1dSRitEkySZuwi8v3dPt0Ykhne6NYkPJY0XJK+VpgUJj4QXEoVB2ORvY
w225cELMPo2OGIAFDwRs2mT99Rb6v5UGIyEtnxAcETxe+Lf2X8vvPVf0sYANUvUBKfaHnJMpOXrQ
x6DroWbyxjhEcVck+Un4L+TH1n9RicMWdpdIWqcFDQTg8GCE70OgPpnrtkn9nrI3xHD3orUEBGeo
OLi1vWkG5oSnymn2Woi61JKf0ZzxE1P678CT/Esu5UbXVaxx6jhFiUxbmfreiH536snlq+rhbY2u
Gb5WqXREWx64haredi0h6TFRfupBsK7b34aBZ0f303Wb9TicFU4i5bs76uigw6saNr1RLVyycxfS
x4eeZHTcUYmC2BS7JX3vVIW4CfjY319/ktn19mFiJldBWOaOVjliYpo1hGCRtHBAYMUN6yczg4Xj
de4u//hG4mk+pMFyPboerLurbQ95HsYyqBhxpttLH3yuhmrZ7B+QRFhlTcFwY6z2UpbnYqEdoSp6
AxJ0QPztl7Z6zc1Nhvnq1/M4C/H4OOKklmKwvAJLBzOOmAkNHQxuahLHYty7qscxsR5o6wKwdzpr
uxxWzO5lWxB1HXJyrs/P8zo2ftqTl364OOvkRImuI2WqToXzlHoLX3I2hoA0RdhsQ939w46sq9TI
rcfsanpk5tWtA20DCJ9mVjuJKrI7jt+x89YA6nltcujJTxXtF19bAOYqoFQGSRUX7VEnDVn4FLP7
BtEsHs7kmpk2KV1LUmysriF3SN/T8hDVL1Hpw+sihaaSFT8gzNbr+wpSUVRpm9S5i5GQ6/slnYDZ
rfXhMbTPH6UMG0kJPORAuFiEwzkxJVsLihb8MU7YhZeeXQIfRpssASNXUU/vErYWC83CJkOUBSCi
BwQpVM48DnOoYYvNitmYzfow7uRkbZzaLzA5vS49FwU6HG9VYUNICcFgzCxcBfEF5h7r0CMfL5fQ
/fMb78MDTE5Jr/EHGUWD6K6ldiLvMTZk9H/mmhoY5EEERpffXOzoPy6zDwNPjs6q9OAzR+HVXhXk
adWQBT04WrQZnfvBuGvkN5rhmK8FS/CCuYVF89AQOtm0raf96lGJa0My/kNPEUpoxdEG+JruaZf3
xXlhXc0d2Y6CcQzVWFEjnbxllAdRB+gmvJPMc5DgJmdoNzIM89Bb+xwt4wWLVqwUdZoEghLJr6Fb
ZzhyuXl/aw3BtleGhbN27v1BRMF5wH4ION2kNC5VWhyXLo9Ewo6lsbjBRUFVetRpcNKX/noGrofn
9Dt/HG5ysqtWpI8G2oV3YWLsR4feQ3DAfTH1bzUXUU5/RzDb5gcSlD5bcfrH2R0VzVTdjL5M1Hpf
+TAYXER/tH3WYe19ZcXbl7ZvNyOwrURG1Ui9BNqTGv1wLQ+9gMub3ufiElaUfq2To9mVikpld59E
WM1GK7jvhM4hMXOTIvuin0MKdYLDpqKzYuTtRjhrtiXVr/ImN7ZcRwAYNk1O8bNd476m6u9YV4yZ
jEjLZig3dvejBz+C78t7n/D81AEpqbmobJbxo1fne8BHvXQRbldY5MQhzizWmSMsKqStucj7nEXs
8GFZdCiaI+kzmfDUp1CThn14VwjyMTKY0Rupl+21dytabGOxLEIBpG1mM4sMi1UuI6owLWgUOepC
V64pBWrVTo6WHa0GRdlmB5kacAlE2Pazje9img0xpL1k/bBL1HA/JtK2a4Otkvq/as3ZZY68qbuf
6aDe1OOPUG0OelXdUr6lvvyNvzE13cQOXyqOD7Va7EJlpABpblx1oG5WPEnISRbpGgyFUCLNkxhx
Az7moI5PY+Sg+AlJZtBWmErfGAjVU3sTLVj70AMClAJ/3bfnQaIwSl0xkwxE6LMWEpJOmyZbmQoS
QfD7QLk6nklS328pFFJMtAp5DdjZqcl9EugvvJMN/1ytnsv4vniQuoaq6/jgA4CLvAt9byl94YSl
yC2Mi0DTs/c8AVrB/ihEZldPfwWyQhEcXe7uSIlwyLVbm4uozYZVWO8Cm3J0aqL0tYT2mj2tPnzG
yWnlu1riGZL6HyvG8a1NzmhpCqRXYy4karP3DmgAncvPcmQyts/Xe+LrQ+QAzrxL3uu/Wu1uiA+s
UoRTtbXvIGixCTiU374+i2b7L5AlIatTvUFnbJIe5mXOVxGuqGJ9StLZcs7D2VK+KdiQIhmA/WVj
7cPxNO4djgRLjjfF9yJT0El6y6mhLjyNiGD+OBk/PM3kIHbcMfZ8A1K4lq3wkn8IILiuxm90ENW/
9GAV/cSfu1wyqLlCib8adXI8SKVtCtXl6C5W3yHsb+tkTZl5DPeosaYaTvesca9TngxcSd30xevy
R5tNa2TS1kPTJEqOnY4nV/zcmGsg4J7SrB3zXUbEEbqpH98gaITT8SkGJaghhpGrmIL95QXJ7wKY
eqGEJyWA4kIpm45p4fwuLfOGY4zmqXtCmxHzGj8qz2i7YwLVr+tkL7hvogQv9l7rDnvYHz2lP4oZ
bD1QRkmn3RsxVDD1jLgC4Gy1K25CD0aSou7FE1D/BMN8LrEo4yCuApydLWUrxIEht/+XC5v6g5DV
pvusidzqQ5JWe2ZuBpowGkabbFNQ5wJfXK69fp0EwssZEr4trXNpYTXN3ur/DjvFK0WJEslayLBQ
cKxCvYFFKeFRQerUe8GpMxYCGxjzc6uXPaQppIi2MyVmqw3evaoNM9qGx6N35jfacnJr7AINHR1w
qHBvkcvCAkUCR2ZxGfblJilH2OjISD0BUavAiYR4JJ2L5tIhwlNE+4htmQKPSSN6OOZT5g97N3IO
eVbgnfrGdtlH3o8Q0eXcKoE5m99CU0ONRX4Uz4AP0L4Mz36yq+0DHETtfhgw4iF+knR7d+Uaejsc
MkVfR7ZPbvZKo0r1WCCV4E6I9SjJuJvBTTYuItdM6kfqxypLiO6LGmI5X2lPWpSwBC1s095tQ99Q
WkWuXPOFSvxGyujgIHNJjw4LAMopm4i6F38UiPt1rewzHSM9AZYD4hW/hBTnurAns8Lh1vZPWqyv
YstfC32gVH70Y7q48kXGt03G9TMdrY3wBswHyt41IoD7HMU4g4BE2anaJjOSDdoasE2oeaWhqP9m
nbk3jG8Up7Bvq+ItPfoh3ccltjbbsMModoNCTTluFV7G+JYBpAPFuBuN4aatITtgYANKEJY7lfhb
Wsr3huR+V+KMTtfFpJlEr7NNMUXx7+PQWCnuzzJCZk6n7RnIN3htjVjqSPK3IBFq/uq+raH5dNTl
OeLSBwMzUmFcigo5hC8ocOZjmOBziPQP3s7RQMrnYxjVm7vBNXaUKTZdoN2Eyoo2w8oAktcowA4v
QdoTpEF6Vy8iFkQsiTocc5JmtMpRPwjUdofa+d5i05H7rzs4xcJuGmGLyO/Rdeo2vpdhhHeHucKq
BEfK+ecGx7Tqobd468QCdUsnoTs0CEGUvJybYsJL5xNd7yclYtEmZ9uJbkBTrq1kpOh5homwMtFT
5lL3rY6A/y21FXqn5yT9OXYHb7xN3fuu86C1nmyy2ey9KU5F1KzCAXJLriIZhYgoVbRMOuaG8Wj2
1sav7Q0CgyOBsRIiQagh/C1EGu0N29yiaxmabyJpVZG/SRAbHINfevatCd8yrOzriibEfaG+BLKx
ydpjVP7KfcQkjyV0YVZL212IQcj6CvMZ6KpFz8AwMVkN9sAxbnTXXKVbTWauT4N/yf13uZG3RdGi
QH5JiWVgKmqWsetDZV268aaTu3XVv8SmdMJUgoY3on1QD+P+IqSaxC8dOrKiSuogq2j2m8DbV1oE
JQMTFPVC4xDYNdpXfiZt0O6hL+ql59DjDO1NNPJBuzKTSKwPvxLvvvQQ1qG5+qrH8m7ASkbyWrGB
CaaG+JTReW2xJxrtW19FjCmHftjis9LRadC72xghys5lPYL44LXY6kpI+c5+TGijxmdP21jqPo0J
PavLMIAgq+8dWvR+6d6OLrvNyZ/F4sy91wa1ktQ6EVAIg2iZWLB2yGu0DE+QbR7eqQYsZQIpWUk3
MRrkNKwquBFNl225wLqEL4pIlI0kt38L8zLu91m2wdKjBOFhoFRyqWzQ3HTXoxzvPnRZRVfCjMpj
O25SA7NqVd/5sDTJ1kW9ovsf0s6zp3Es3OOfyJJ7eev0QIAAgYE3FswQ99796e/voKtdyEREd692
tW3YOfbxKU/5l0RdCz2y3P4QSVDWX3XaxK77IH8i6fSHPegU7lPMX+xxLZYs8IgpvyIg3+lttiJv
ngkP4bTbkqOvNXZwKKDnI5aawVtgqdSk7gfjUGn0Rphgx69neWISxLcb5N/temNx58XUicb8Qyq3
HFdJ+ESrJ+eGUJR5pORASOKN3jjzJPOXXE6DbrgmGOdkCteiZ1dsnSy8DudJArCDXVSk/Rq9pMCi
Ar1M9Rxjv6e4RkVd3mJsgFOSssEvygEVoSboZ07DtcC2aNBtWk8GPkGnqR7mVa3uhJwc/bmZOc6E
1r7GsdcM5QZYfGSTpVR7O6/uQmL3yyimM1VVE6a8MKrjooZh/j0yGAy/zcvAjkSx2IeXz9SIrBNs
mvh4nBc0LH8OMc8EBYyIe6owXVagz30f0bQ9O9NiYj0uY1AjXh29CcMJbtg2H24utoDPDQcSknie
0jH9CfHrX0KfTpMkuLoI1yr+gtZf1R+jeI8wjMBfXEogPhUpT+JYU4FEgYOnDrnr0/niy2BRWXqT
32nRNSC8awvQTEI10jH75TRla+DvUV9uRf+zhPcwliiS7cSpTN5FX4U7hw0ZCVx8YcIc7itXSOeU
j0SVNvcJr4idcbxhF0Sjsuboq/A6lXyIPQqnkNwtTYIQFjVHA1JS4PGDC+HcJzvs79cTGTywYlWW
Rfj19fXGLi+CEFvZJu+WOeBRlJdIV0rPvMm4Fvma0EeiJoLAbc8aXVq0OF6MRrL2ihXIFjpFXM0Y
GB+EdLKxT2FiRJwJY+ivs6zjADQXhjEsAtgBhOvdMhNxCXAVgohYFXCrgwZIp6QWTQjZV68WmN7Q
22X6hDObs+2Gxdg2C2J1t2qug+a9CJ2ZCN8oVwYybnPKQpe9ReJvg6CYi+1t+PlMGpG5KMb5z6v8
c+P8NVcU9CxbtYi97JONlTp2XZmmEV0r2OmaSe36HOR6DxgbaPE4mesg1mY5TVC4ojyHuQV8iR3t
1IOzmzgAkcoVQQPZxIfoizvwzZtyuLAXz+TWJtb2/zzkST1bVSKEpAyTSiBdOgRxkFKuOUBDCzri
Jb3Oc9n1t8FONn7gq7HcKsxINYDtDd5aCcAWwKW2Rbsr0lZxfIimvUljHnwb8eh/yO4ZnzwKmhPq
MZ9l7y+rt66yuqjF5kQQ30QyCQMufdt8Ws4qRLdYUDQ7Lh7rkujFOXFhuuOG8Ql10WBdft82RVPo
9pCO0bUn3aWoJZj73jBgrB3QYKIKQ4xrbmTrDVLjWlxfjoq4KJIqsmGs2IaLQt608GuQIhDBnbhM
BTqTjvqI+EwqfgvkB7pjBrjj5zV87m5QbAGi5/Akrjr5YIY5jXIwsTpgLAT+YTBfc+KikMjNraVZ
hbX1fxkPKTqL/YJl5En5pRgi0wTt9zleZn9Q+RhbAQ+x/dcqofRx6cOcg+6gH/vvgCd3Q25Omj9a
enRNLiwoLQV4FCSdmyt0JQYft8kF8rtMbdLuvPaohVcyIdfP73z+nOCuQCEBSRH5VOTYGqSysmI5
uo6nnUhhRFvJGx85KBJqs+F06K3Szb3u2rM6VmizbKJkrVL4EOG6qUGsqh74syKDAFUEHQcp/J8f
8Vw/CJDWv494Uj0IQ18IqrBx6MVApiN5S7FtaQdkNAliuL2Qx+nMlxDOIBP6maBI/YWT6lwF+etD
nNYSQLLKiG0q3D31lvU4BTASV2DYAQID5KjIj6jJXHhxlY15eoZDKYa9rAod+lNPyKRwqi6KGdOe
djH2wQjfI2GRtysMu0Llg4SBFlhG/C3LbxeGFmfC30ODWIOtLcPXPtl7aIsreZvQoQjoFVi2hoTy
tJBsDacnPI0UNmMxF4LU44CRBRnn0PXzJrVmiNZuPH7sch32s3jy1yMBDKS6ImQPTgHvqVYWXdq2
mMpXi7SqrwIYdTQGSfMU/4nElzuZi5qpqQGVMTEBavIZqGvwZRdbhOcuLr7JP89ycqQOhp57vdxE
ojWPhTiJIsJyPvJtlxfBuQBScCtxs4E0D3Hj++kNoSVTpIqhnCJY5gKCVU4zMHUiclMJTlC+Eud4
bSO0QkKZvE6kwENyFLXBjI81TNNcnS7xy89OwL9PdUrk9yW+UVvUXGYOaViwrZCIlHdoNkmXvI3P
vT/3JcE6kr4Aak+muktCvzNipGxllJEzoqtsg5qMpD+WfTq/eEufW/dfRzu5AzJV8u0wSOCtBQvE
JGkCiqo3Dm8X9teZ3rr5dZyTo99Tq6EyM8ahOeIhv+LN1FvjMJnu2C2bZu5dAv1deq+TVaQjy5g2
Qsu+HBc0F0Ekc8EoxaVjQzlzbOA7LsTyYcDAQ/6+WJ0h8/2kCRkmv8tREx2taw9L2TQFUzircbWU
5l36HvWP/2U6TUIbxGvRsD1NfFLJUGhLQWuLogMCr25BOTFEybSKnZVUojwpoxeeIsV5yUxMzNvp
oYQ9CBkePEekQ06+Yx5JfqZHAvcKAl9jO0b9MrvlKJIyZUGJ1MkvTPGlAU8+ZFAOcl8XgDf/t96I
RorI7AQWSChNJR0g/uDp5+k9t9n/eUmhS/L9q5rW2NZqxBYEnhgBsKt3BCgCRJiWFzAn50fCb0bD
6AUK6sn6Mct4UMOeyjFXrD7sRIYmw70gpey6/c8vdY6jj5Tdv2OdbPW0DnNPslgzg+Nqt21+RGxR
IIPZ80KrSgRg1E+j/+cbniyY0TOpQScAkuEg5SKpMnefCSUqgITVP7/imXYEMv58MJxEoaOdstEc
PW8syqW0I3SBNC6C/dT932l134Y4iRNoXXvoIzEE5yUfjFswUOFEHX9+kbNRKoYEIN4YjcboyQqs
qsZQEpVhpHWlHKmjWM1aqSHOYhxLuo01ORyoysD/MVur+h3IFQBKuZ6DZHFlc1N228b5VVExpYr2
86OdW7Ffn0yciF+yutSJCmUaaVhingravjXugGNhHX1xIOXTBOb0rPk6lAgXvwzlxb4PhZGzxla2
aBvoPkioAHuzPN8MNOg1DEppAIbNVa5is/BGEdau6JNj+BpTZuBENKrBtfqnogSW7KNG5i/s0NxC
4M9sZxlSIwiLaSYkcVTKi6mW35AlY6CBbs3BU7ahXK1EcSW/N/tq7qt7dmWcWRDMJshjk0vv1I8T
igkthfRwptb3ffnRUpmt+beyLWZ+QyepKFbtlGPYXt+lcoYZWvc8yvtEKRZd3n5+0B4vPD3aNnF/
Zw/v3Qvy1HtvqwX6VZHqS1uv54FxW0iPEKupzSb1cuz1VSU/2UAGRaPVgD8ihhUFhTKWHv1oetBT
5Hy0eq0M42agk1PXNHhSiYJssfaLt0Fvto3yW8uGm1T28SR1UJagEq5+eCh0RvGHJMF+848TrwcA
ehuns3jy7zp6ptR/2FcU/Wv7DxZKqJYEW4vmT5/N4LHV+B9Tyxy79BPAROtWo7jU5tZL0B78sJ87
aXsnTjl0ru6FbVIwfThVvqVVN2FTGA/5XNTykSOgRZCuGAPJ3nkEuqPu76CTtITd8XQXS1h5Tjtl
NZm03wqag/KGV3Wz6V08E2FZxlFDFLVQr8hWlGyacZ0th6S9H+E9AtnIwE46RIm+fRS9RFQyAewE
u4R2XtXZdxNlcj9T3N4Yriv9xWGqk45a9sjnN6MQYz8NxlixTuLGrQua4AwumFaVQwNRb4/+g160
d6A3XkMwXT/vwHNibMKt5J/D4aSKZHaKUU+NwAxUDlYU0qKGfQhW0HiVY4SoSWDC4jHX0f7esyub
8IK28zndaZOyK0UDsBsKYr3f96Udy0rtRECQA8xT6WFgWh/S52y8Q4oueX8QPJPGWEJooraa5bQD
SE6cu6ywZhOxCfhdV84NJvJSxelckPnlwU6ZJ2Pv6V1r8mBW5qrGlfmUGGAWFhqJ0m9VXZj5/Ocv
8VlJ+uuEQpyIlJEMDT2Y7zMRKPWgjxUDKuDUTHrKgd7NhRSL6dlz0Dp0PFdJ9Ebf+EoDpOu1GwLT
mRdAg0XzjIPT7wGVGZ1bUggp5Hhmw/vkVgYWFAAnwxFBK9prnz5sVk5zaK2hOYGgSlDwlBd6J20U
DD/HZpU71KolzLnlXZahOMXJc5MPyGqqxY4S7jLBP8ULgLWYH+IwFBK8Nq6cfXdIkD9EfdFVaUvV
GYALicoHZeCfJ+rcpQEo7NMfGLzlaSnQ6HQNzhaK+6SywoUgS/dh/K5CEqN+8fNQZ8Mc5LiAFEET
FwYd37/JkKbdqMZ4IWKFohhvMinadKS4PeFhpWL16/wyrS3chZ+HFYHa6UoA74E8KDJgIm39Purk
lEGstmC5yTeQikFh0u9W/yn6+DrKSbhYDAiqVk0B4aTZhriOEORk6ANdvHvPfi9eBWIipjL6Jwnp
y8071FYQ5TVNHKJEbh5aw3BhFe/6MoXm7EjoKGG+xJlC0P193rQ8zO0SV4nrzL8HCetV98IADFBG
gJiQkMvLKbOCE5tzpsMSM+ng+fzKxTz47HOYuD4iFW9it3Zyphl530mjIUXXnUNVctim6hGwvWld
lnk8l9BY/450yi6V4HZb8uRjA5I/ZbSfQbOKhBj2NJ1ztLou4o/PDggOFE1jzBPsU2kaOW7GcJCp
eKrJgigm4YYHaJ1LtSv4puClUpRaf94NZ68olCf+GVNM95cFJFMGVouaMevScml2xLD4hWaZCbqk
jj7fc0QlHFKtCr0hsVcmF+jPz3DptU8Sj3S0AoWSegQo54YMjgqSUJPHBEAwsYEYGDD5fx7xHKFD
+M/asA1hc5DQfX/rwq98x6fJI3R2in5w7eKIVDJajTM/PGbTLg8qwWORDAzHcWilBSsmAHmwzjz0
deXGWHuIpuKFx9IY9vRsohFrgQemyg839Ptj+WbbTQZYN8GiKGjmibA9HTeIRSBoQAdmIE/Ax2pW
ehFs8m148QnOHY5fH+Dk2ApRCka9gwcQ0cJE9DqVsfj2JX2gn9/13EcX7ROUmCk3oW76/VUbRBql
sAdRSspAp1Srd+SbbfBkOgfTfwVL8vNwZ6vkX8c7mdpY7SRKaIxniTCabAIcGQV6wF9WekMwiRHV
3cVRz07nl5c8mU4vxNPHS6CAVuG9gDsZu5Tm9sVL4OxcCoqARpeEusFJ+hX2KPePYi7jnl5dIG1b
/G0I/L0xvqIpHnYCwnN1YULFhP21VpFHFKR4XGhP74OxTRW9aSBvyvJO0CJI8rgMENBCeoSyT+ns
CvDb+QbVc6gh9CaAyPz8CGdnFzMoiGA4A8LX+L6ECkvqERDktTsZqfF4AQFIYE0vCuefXztfBhLz
/+WMzKSmyIKWHB/6oKtnR6HMBQejCuFGvuKW5pcL+vj/r5c7DY6mwKH13vFy5JHi5bDcBSp1sdYk
5ujvr/jPHJ7SS3JfHRMVB+proThhFIi71B+UYIUUONapi4udxQvf7HSp6lkfosvFqqFjBsTRDp/o
TTB/P0/e2dASB09UB2hLkPee1D4UubUTasEY7rSwLreD5S81JDqDcoF1lgzkf7LuQsteXmxPnZ3P
LwOfbMVOHo2qmMj46A67vbqykbosBc7ZM+/RWPv5Nc1zsdCnfICNDZfwef++MFUj7zI7gc5tlk96
Hc9bMt+g7FxdQln3UUJ2VB7RYmm3SdSCG38p9GNMdU+Ye5TFAmvaqFKWdV3CpMAYL/wTeOUc8JHg
NC6tXLsSP1wb8YJbsnGOfLJCLrmSpVs8RRsEPYQrmlCZTFVrFTvVZ5jShPUVwt+ZVczbkpVk/xHX
FDyKIg3vBLTNQxxROArkNkKW1dM4fAwtpiMOCkftEW8Sr/GXkx6vuhL4HF0rzaifymVtJAshLFNj
2vfzLJ7NklEMMEQnk3Dgc/t/2d6W42vTlEM9psgS+LSWwfGmw8IHEBkVREDBUSVptFguASI+ieAa
cD+H8pKilWI+J7Sy4NQvBVaNZviFhxMr9a8NahHcC4yECUz9+ydOe9WkethyhbSzGIAtGlCheyVh
WI9Q0w1Q4+CX/JJRuCExvAISUNaQPZeejVLOpr505p+NTwRXSUVCDIrcSbCYNk6bhSM5AM6yGYtI
sH51v12q5vDpGPO/jWfmMOCGVariqdQOP0/I2QME7RqCBqhCf/VT6kzOI5uoBEIEdbRUkOFoOzvh
JUjX2UOfq82QES4Br3ZKkkKkMGkmCaplYb2VEVJc9Z5kmGqUWyh70dSw0/3FgOHcTQ797lMAhoT4
lI7QIsYxhjjGXsfAXwurcf1xTY7TsiEl9L0E1fBi9HDuyPoy5mlpJApNk0oZY9rZasIcFnRvt6jT
papib35hr537ehg32abIV8n6xa9/2WqB0rWIYsDmbGXBqALf3+RHD6OSnxeJei44gcX5Kb4BjMU4
CQ0iqesLXybJLyhxAiBe1osHtD68aTP98oDDWrukng+PuMHZyjwOF75QUls00wJEf6kvTMDwouS7
MqQL1/rZyaZjTvYh1FVPG1ZabtaFPMJclmr0zPZQcqhfUv7DiYGD8OdZODvZzLGMzqmQtT+ZBETN
4rgtIgyt403dvfj5skrWvdJcmOyzwxj0NtkpulD7/f5NzcwyvNpgR+KGYDiHOLoRnI2LPiZnczZu
c3H8wF9BI/T7OEhX1dbU803HFJiV9xBCcAiv236uR5tRwmBrFiXQzR8ibd9ON5609L2VhpfWBLFz
i7L7z5OrioP39GD+93GU0y/ZSLXSFCEVHs93EH0OD1rpzehsIKfJHXptY34IqE8wZfuOVDo15wb3
YF2+ms6x5dwcDXU9jODUChV9xBTZ24ouuw5ecxf3F1bCp9TSXw+L9SvlEtMwQO18n7t6sqsciRPK
n50091NsbySUsLMad4B2WTvDzECXT07p2lTZirLHLL/CMhK1Nh3BV2uuB95MkZ5UORDGljeqJLt6
NcyCLts6Q+hGhuZqg7Kswt41uj9dgwZdAzXMLzaYL3dONi9rGerkxPqo9601LD2IBhW1otD2byVM
kGosj7POWjpTf+G+IJcXUdBfL2/JeJ4hGKFCRvv+8hKQQVUramJcFbM6jnIOHwPqdBDKc8AOC6/s
rnqP1mo/SyN7q3qgZYJ4qWIl3Sqr0RjnpTbOM0BnBRwtlH4AIcIHkD/IaAajuVLDZk04leSxG0kf
elneCoErB/yx6mmrWoHwWr+qkzYbetElAr1vZJuIBkocR+8JFzlGUcvMxn0tQlkSFRvU+qRFPDgb
HQJV2jm3SbVX4QcFGfwD8xVV1nViLRsTigHwZ3Ahbq1m81HHxih9CLtqLu5j1S/2yTCKk5b0ZS70
lcVBq1uzAlA/dMHS0l1ByUF8h5+xiGJoomuedsse3EZTtwwUSCivaEFVhrbt0MzSJIy1+3InlbtG
NWe5G+fxk+hyWmCVDWtf6doC+JNFujJgOSuA2rLvoVZruRMmXap9nDp9I1XFvAP+LJpLvhUgODTM
RFzog5qSPH9eCx7LsGuRrqSFCTVEupKSaD3kL1L0lmfVkobGrDHuuyqd4ct2lQAb1+RgU4yNtrAp
XcWxhFEKUZq+0YbahSoqw9mhZJJ3hgsbB2mcNTIKcwthFKPNXrsofSoLXGFvLWiQIc0iJZFmrXIc
gmAWmPWNACx5crtLxhTpw+wpE0QOG3XHNn+UtHmLk7ygi9e1Oq/Ue0vPNoq9rsYrvT70YKkhX6SN
ui27YVaMH6m40kdAvZT1Wz5hIR0EzXpElBJJkbbEEry7L9EYALgE7NmGvDLpjzf6xgMiAgJ9wUNp
qbYcCfmEVJg2zTwrAea+G2pWq0TsKi/8dFaqH/6wCSIQiBUN1Z0UJGvOQqP+k/JbAp0XUpHgE0UM
L3TZR+ttiI8GEW4+aOtcirCLf0t3MSC+1mHnStKywhIqzovrvHv7xG0n3Kiw4pRkgypeDmXOYQ0n
L1NwPwGNSIVDI/QbVYZDiQQlFdOQPiI9VQVeuId34hhn6yDbBVUJ9Wa81yLnWshPgg1wW20PLVU3
0mczgD69S5qt7+WHBOZAJeOooB6c6U2odwpNiN4B9bu3hSLkFsWtkBSjnOWIq8J98ayrGPa18D1i
81K8FTh7VoxPgArDnUu3Z6lOyxZqHMB8vMj5PbV9QiTku31L2P+Q3Bq0dMiPzVGeT6q6Qsme0UcZ
vBc7K+UsE/mMWcO1BdFOVw/0Pa2ZhQ1JMVWzK7XwjrFxDeCBFGfaNM2Bvgd18l9FHs4j8oqchiwd
OOEKKcROA0JqT5onPXQofOHEf/JFyGQ+IChHI5Y7TXNFumEoOFKjRkhK4ncmBEQdU6kGis+tqb+P
LD0Jn/sU4cqqv6GsasX9HJoZBAOv35ep9axCualbH2cDFrauL1UpeWlSYU9lyQXUP5rDtLKUwl/q
+c7nnBnqEBns8iay9uWYzEXOB3cyKmJaKQd2TKtB4WN/izdvnepaqoT6lAnaaRO228FG08w3Z6MU
YOhzP6rXHAl9dJCkh55QvlLyVcBP0Bk3K8tNYHkJM7th1TjDnO/MCUP3uYGayDdk4XXWSiiMeugY
jxx38JGabfxcNfOyfKgd/Lr1l8HAQQjvNwSIKSSH8Q75lkUrFXMlH5YER3O6NK8mfhRtVa5rc6c3
2l48u0AT+DBWJVFubUBxqGsqBmP6qkfyGjmSJUQddg4GMoAbLSm9C3qWvp4gQUdfBP4zZneiZh/3
xWKQ0EQyWhe53qcYJIHWQyZCqVSsXhO+HiJwzDnFncFMNqlO/2t8hbgyD3tsHcqFNIRbbCVqGKve
uO28aE0aUqANHHbGOjY/poj2gDAhlJ8Sp1mCV78FhaLYr9g9+K0xb03ii2itNtBKWa1msafJqxfR
OsXrLgvtOQKpQb6ZKBT0sTYP+C+eXs10Eh1R7oI2g/oRK+6QgSOZaAmiiiCmXaA3u8G+rSYPfUID
ENshjKyF6mXoZqhgTx9NVgfFQKM99HY6TwYDuhzohAcMmK1igqDjhhVRQnsI6Yv6W1SCMURyhcGK
hv+gHG+xn3N9Obij3ZQTckRBtJQkfT7k9PdR+Gvyaj3lG1gzfeXNxL6LFX1raiyJ0LryiGgyo6bg
M6xM9H173GFT7Y+W/pkkZ22rxrNdAhHPZj3YjcDJdlLmrJ3cnztBsLNHa+0l3e3ANVeyE8aqv20i
5H3i4B2yepQQvjRvsuRCU9UKjAruEm1eQIZVvLciPuTIbvlZ45ov8u+83tfNJlE3AdkFgE10obCZ
w7erwC1E34rNDXxvXo6PeU40GJpzOZFnRpLehWk095LxVQmqeaXpbqXVi6TwbsfWepClfJ1OKFCU
N33ZzGwYqZa6m4wXuXyZGgwi23zW5oLQCmUtPnjVS5aCXIFYrJMQZKWxLEOLSHBAe29YO/hLOYXt
iqM1SV666UbJXzKPw6WxMQthEeqKO9YUP+Od2Tzhf+sWw3vJrpC9VWrdSsLXIyESH/9knH2ZJUpQ
03KkaeYY0dyIx2V8l5i5q6ThlefQGTezOXA64L/FqlZBGlCAlwGcqnoGp7PgVgjg3cerQlgzToqb
O9jOjm4ftPOCaEK1nIXtlStF83dGA1kmQvDFXhR+v8jlYpvlPadxvE0YKYyeJ2//Xudd5Q4tnBHY
phIYm6S/CdVpWeFQqU39poZRNkQG3mnezAmSeYqwsG57rDVvNhYPAQAhu4F0jK5Ek3bo8/Z3g1oh
EMyumbXwEiasMwuk8UK3nZSlxM7xYdPg6w1CbAE0GuUKLVmaY3ilWanrW1dS+eipK6u7GwfnOg9i
+NNLlLxcSthLxfmIh+AuH7Wlwk8rZjbzdJ+zc21zFOalupS9YV4yxZFh4PkFqrw0Vjayx5F1FwBH
UOR5hmW4lhtE9x5iK9L9FOIlBqijynD2bX8ZSfLLyvPMtWOwhcFTF0mrsQqXsplvuilfW3U0s5Vk
DZDGrXAEkiooaOW+D0q3COR1o7RLGbNsy5qWWZRx43UcZs9dtdXrm7AO1kGEsh7xYAdmCBGaxyR+
d/AMVntt4aS7sbqXjPcMebJymRfyrtaw22kWkffqKA/ww3v9ps4QA1e4DEMV+f2X3nhWgltVfhjC
jPCm8F2jRJUJPhbkOpF2mhZCMukizYlzFdacjZJrt4J1OJ/8cFXY8m1ne4shQwWdoiJ9ny72ZxaY
2FHls+lQjX4FDoRy4yY3Vj2zrmP3oNcNcLHgEOOCEnlA1nsIubcDCs7M3aZJuZizpdQ+IpXpZcoc
j91tJenIYyCj+kawhuIAOR+BPSrkClZV7K8IRFTdHOx4pSAV3rTRvDGvdf6WIkva/7G7X824SiCt
lOqjpNx6zUprQ7fED71ps7Usv3fKL6NdWy2UenueZ82dMqx6VrZE0lEp+jzvl9xFve8qD/UWqaR9
0M/C5+FOecjfUfB+i47DPbxS/VF+UB/kB+kAb3uPZtlDxrUVusrohp47vFVv2pEj7nE6mM/Nvnub
jv3deMv6to7Kk/VU3TtP3X44tHfsnO6tufd/9w/5S//YP+LSF/8Z3hBF4fBBIsBl43dvykJNZ8Ob
/9I/eO/hr+lDf7efc2aAaO7QPhgf7V3/OD4qh/CXdihfYHXb7+2Dcmg+whfO7EPxkX1UH9JLAKXj
o7nvH8OX5q19NJ7qB+85es0+WJmohJTv/KX6pTwEH/27igTdcXjMX+sPDpQIa7fn6lf9rt8PIHf/
lO/GSwTN8H2CYoqP+B/nj1O42ovy0u+V38EftuZBP6iHdi8fo4W+5mGHjxrA0nv0MSHJ8Ls/IoLV
hPCQXen3eByPwAel38Nv71f31r31zOWRieJFtYP9PHzYz1xB1mP4XPwe75uX4pf/1HDq5GS+Lv/v
b5V2Pxx/OOnv5rv10r5lf3w+5Kt8QGf+ubuV3lWep/hj8xnDzM2YkDjjPaQ/auoOd3zj2/hYHis+
EY8WcQZXBLzi6ZzfE8R5RGreyGAM8S/6sT8yGOT35I/F/0Cwx+n8O36D7S398o4KB4WKcJPLPySP
62qlrmfNR4HneeD278wWN3T6XB6Jiq3f0Z23at/4Sf6s3yQKAi/ekQJb8id6CQmLnkbxixD5ueHf
i1fryXfc8Pd08JgU89lCPu2g/W7m0lWwEn80y+pX9csoAALVc8qFhHu4pBv2jYQnUFaAwbKMh1o7
iBoiwvNqR4zz2rdPuunNojS6Eyl+iZuNhRtCySEtN1e2h1V5uohzZ5ZgpVB78sxn82Z1DizVXugY
23obB0CyS3Cujd4MFJmb+zl3Z4vWPjlzepzSZ5tkhL7qJO/79MUb6rmodHXNUThFAkcFYTmjHi2i
agFT9PTyd98ba9FdztDRBxhD6RhA6qIklCJ+kGLwnkxkDgIBRVgRsKd5uxa5K6K7PvpmTrJFUyHh
wAqKEkPpylXKeiERUQpBf6hERI7BqK9Q9V0InzAfQQBic1rSBHshbR9w9xPpr72TSM8E1JJao0i+
8V4QxSazWgzRVrQ0eEHNeJQ1bxFEEKiSXWwIBl0liEzCoZEOE/FxlSKpgO2YkFYIszvD1wD5zhJq
b0qxMoGODPGWRrpqb5PkjwlIIi+jGcxT+qOtkHroC1T58TJA/KENhnnKUVd3rxlCHqk/m/iS2KCF
6b1dv6Igk1s2jhY7u5Tv47b6jdmligWxq5nhY4KkPjM9+emc8JL8UPb0B9GwARufJtD/ktdqkOee
jPuGIgQSffQNxLlPh4SOlILoWT6oyzQsF0Z+7EnKNDJpFOy0bJ2hTiawoMJ/T0gs1cnO97x5NR4S
jT2lI2xA7min9SomG6fPLdjXSCgHXGJ2nkI+N5/QaFIjgK4PVH8Ct9C5wgi/ZKWfYb4haR8CyCMS
r2FcAafCsKHDAKIyEEOHFsYX47Z1TfhLtb9KmGrh/SkDjrxQwjxbGLNlwXKmMqhaJ4WxTFcry6yI
B+PpMPobh51Isbwf1sn8l9e8xeE6GnHsvQmULZWTWvvw1ethaomIF1JvzBLtAl71bCXZtoT6IvKu
YAq+F+qsri9lvwioUloHaiE0PjykMy5a4Sjn3/vfcUSb60sXYoxZd+0IaC5lI1GsouLW4wAEr8qa
T0+gMlmhP0/1uQIsFUhguIoOaA2Puu9D1rKfY8vXQ9JkJjWhy9ylBOdYTfnPunabtJuSVHnU1qqv
PebTYwbGumkAxbfcAN2DZsdLLfkY5pZEZuGFG1Dkho1TpD3LU2+p+haaQW/qeBMhqWLGzk2MSIti
Peftc17kAJ/jWWrbyz5vCIqcxVC9DoYC+DQgM1dnYfHw8+ue6Ut/e9uTpmVLg6sYpS4SVBK6/MJo
1XcxmoCH+/NAZ9opKEqoMig9HUznKWKuGi0L2U2Yl6hjJt6GwgWnAhoWyPb3xQU+xSco7KSObKEI
gj6OZmrIAZ9023uaHIWisTzrybmNpW4WpPlVbowY31cYyio5Ryci7m1yGwYqQpQJqF5tEU187YH9
Xk3dXPb/tIBVKKzgvEj1TCmRssiXaSZTwNsPUfrs9e2msZGxcXBq8ezlqCMPhX1vUypLv57jyXuj
Uul1Va07eCAuO82+s4pk3Xp3vj/eepOyqCnzgnTaxdUlUMrZ7yp0I0H8QA4/7f+WvmTmMR4VQhWB
sJtzFR0UTq+L8Nmz39UEz4oNBq3eUyBcoJPwGRPEakhdNF7xR6L4M7YoV4VHPf4vi+jLYCcNrNw3
+waTb5qu2aKJ+jlKLyg52shjCCy8dEk84MwpB+YNsy9NQSgb3e7vR4EhDeUY95D5bfOqh5Ih3XHi
oJn18844p61gwf37/FhAYfSTt/KVMZbMXnDT2zc/3AsZEpN4FwVTIawQFt0mRTLMSrNFqFhL3Je7
wOYY3Mr26BqIiYj0nPcfHIJwFVxQ2SLaN1yLYrdo+cN5BWNsUvgfLmL1zn79L49+AjOIgzb3Mx9M
qjmWCJO8UtdDdKNU9krw5ssrQoUscyFR9LQI0FifSelKXBRESmgqXdz353Qov83kyQdzYA5kAa33
T4gsWMUIrTGBzVWYqRy9rcZ8Zsmo1kEEVo1zg5GfC5IRyndSyG8p2i4XJd/PNbhpgWqg3oBh4LBy
2gxFMIRoUGBmu+5KsY8CLTrYuzBL1mGNl1T+KqKdtnqygwxbcdOVCgU7jTviERpvrzREvMB8qAH4
UtkTuBphJKVJiBegZUHw8fNiPIfHAumPJge8RhPY9snROeRSOPodKrci1XmVEXPrRKRc/x7UnYrq
1rUXXQpuzkApsBIxaX2Dbcbj5OQOggxTF0MID1wIRgnwl2jIQblApr4C2+DdIwhI0QoSlUrMimyg
RHTdhdqO8MvK5538rmkrwoSZlfU7sTeE+6EBcz9phhmEEKmoPlEuUr+D1mpFl4jYl57/JDhTQslj
RsvPO7Qpbj0FwbEcvy/YmFhl+VfJJYfAzxk5vd++ztjJiWGnXp1MZfF5usPEbk39qtRvvDlqq96N
COA5qugbaRT7pOAoUQr7eZWcu12+jn+y7dW+dRRPvDH9F8YH9Uy7JmazXeQQnFPc+bY4Tra0PUS+
plLkv24UYG3o/SmbGqF67FZpSgsnPfpoZEpJlC4uDn7+NUH3YMNiWH8RKaRISnSn4zWHdhuJhlhA
+jZcmMtPeNJfHxMgOfEKHBfwgd9vGR+uE7EAb5j496Lbm3jalbhGQe8rMIhKby2369qmjZavQs7Q
Rn9p5OnuacAS7ufPevb8hHMF0xfAloNozvdHCbVUmpQ0j65zM5qJEr/zEFkIOaERAlt2WzbqFYo2
ghmV0hmwipkV0SdAczIyXjQhlOcZm58fST13B399JPX7I9n/Q9p5LceNNGn7ihABb07b0jXFpkSO
xBOERiLhvcfV/09y/t1pQh3s3W/nYGI0ElVAoSorK/M1dRJOY8Q3aLz7Mkg3Cll5mDePNkDbYZcC
XGg2+bXnKTut+9przirhOkjLq6SE/2oaLdKwJefN32A+sP17Q2pR1qlSPyEl/fmjGvIof3xIwVij
UYt71dKpyw9QNcC3E7kskKuVdYNRE1wfQVy3lfO3XcU3KNXti7DYx3iXAjG3TH8j1ELT++U12XUy
2Vu3B/RqXSNObaIi5nHBFQ0yGmf1zuZamf8qJqAf3F8T+m419840HR4+f49zRBPQlTj8utBbRDLk
45QXqZXZfh+R9qCNJj6Tum7twd6btP3LgImllCLtJfp0gkUehB1satsLTyFR88/Z/PcpFh++jswW
/lD8LtUidp6OTJT6QjJb0/2rXugCIzeKOryLkCdbI8uO3NgvPMT5T2p7eNNDRfyDwhSDJXBSxY+E
ZFekN6Z+KFl/sUmJlxb/uPeNu8C3b8z8gAfghbHPT8B/j708ict4il0/CN+Xk8Mem4rh4CIE7CSA
MFhTHWYhkXoFLG5Up50/veq98WZgi3Y5MJwLhDqMBehksFP1pWheRzmqoqHPisA/EXuFZI/SGwUa
G5Lyhbc+d5ji/6ZKYUHljFkcLf2c61rXAhez9WNh3+jlQ0y3ZtbpCB78TW9cVRRU1WBvm+s8WIXK
NkSUQP0yBXdmceEaefatTx5lEZgzIKfFbPAoXG06FL25RA2qjp3C/qKw3Lkod/rWMisndY6isXsj
bBgq6ZFHwuTJAwqEpekleNnZ9O5koKUIgk1/qYh6BmqDnwXgAesRrEITXJnPIn0UPWp0AFT10keV
mVruZYObFNUU+KP6Ev3u+S1oH5cjzqRmm7sr1//L9n0kJOdNO9M2pNZRBdtKbTa4fq88b9pM/iYA
4JKNL3CajPEwRsWFtPPc9jp9pkWUS1IF0vdM1ikX13evgMv3EakV/fHeIogGmo2xlsKdVmj7Ua1i
CYKmi/fF5K4Wpc/I09Luu2K+Y4zx8unGD/n/1dbVnv6DvWRoYtmGfqNjLGWfbFrvVTZS3IlQRaVp
UOi7FGCJOAPDoaORLxYMXa1QInmtE3rIoCBxYkV+ScqY8XDtjM26vJg9ns14Tp5ruRzaqvLyUkdM
sKGyHvwEhHyjduDSgX+hO+VQMbaSo8E+SxGexQWV6+xT2tHJTvCafft8kvRzIZ5LN6QMHSFXbVkr
srO+LNWYep8trN8WJwjvSZ+SXURLRfoTEV0aKw3uAxe96vFGvJof+yS+nTJviwi1HIoiVtapFH+D
J3uery+yTc+VQblk//uMi7UadmYe+wbFMx0To1yhvYtm6QYgmUM/AAFrLjn/A1s8uXf9sXpPRpWZ
OwlKNjq+gV2wa3H8e/d+3lrBHpChcz8jYXEDWIHcBD+PDUUl09h//l3e66x/jG6ghwCMmEKetbjj
5IWmuq3FRRSNDj9M6Y1qoEQQIy8Po9aCJcHHoqXx2+MAoOA1o5mPLUx+1+EWYqAvByefVVTP2VZU
rpMgvxWNDaAJM8goVOu38fhGz0J4YVTh4G8awLRsbox4JYmArVUDC9bHVUYXqurjb3BwyOumhBrL
b8ugO4wsxei0+wyg28AzoN57nYDJBQ7Wtfeyapsu+vb5pJw7kYyTOVkcjpqhWlbTsw7klpyB3TRE
ED8aXi8KUpxNAnF61ByqtlIJkPB58vFHZ/KsNMqZ/uEJ/8kxxQD6GV8RgRcA8xNtHCf7ydUgRMa6
V46fv6h1du3Bo4G8QeDU3qv0J8MbrZdkluFG744iB4AaWM7qV65pgxEYDwmOTykWR1ERY4sJsmTO
91Sc4qjZgpFtW3rmqn3QBmuVjBRp361Re2wvBCZK0aAhp+37J4SGRAAvtSFwWIfWme8GigiS2eoh
sAQyKYpUunXgXiYCiZNOBEKVfTDX6Ck+pGpzV1fmxlbmG2XurgdsZTzYRi6dvISm1BR5m6m4Brdx
YWrOZUjGydTI1J1MjeIEtlAziJ7a3sCaoSrAsGWIscQYwYfrFjfiIQsxfjVW6cD7ju46ndytVJka
kFYAgSmPi85fbPwAWL5K61ebCqpc5ZAwFyHiEaFzK1mXbrG2KSEIVdOFDZtu23G8zhAbp+AocHGH
XWD9wJJRbsUyXyOOPNq+Th+7AGiYBhYFRnzr47TQv0GKH1XEHUfqMdYO3Vx+odLYJml3gdtfzN7O
B03bdRCgJJd0lyLd3uRGWqdz+pVegw05gm6lt1KdPWHT615q+zvH5rq6JJhyNq04GXWxb/q4yNUu
4DhxlYfU34Gguyhwds421DExK1UhY8OLdyTtOFkBiGI4vYVb8h1uDTYySzoCI7GZbJrS3w6Gum0A
fGpINI/RDAdtr7cvIBAffb+gckaJCKMYPV/5XrpGT2Dn59YmjHGfcV4dwK9JeCOmfA4nL5d5TJlu
9PSSo7Jxpq0nVE/o82xv4w9V3lJt3bEIZpJ8cJBlXEGWyzaeOV0DEVu18S5KsBOg5q27IdACd8Ms
FmRI4tRHZB5tnBLdI4bQqvPEHdC1ql2G403wHW+wvW9HNKLrnI55hCkKUgk9q+uSEvM5UgkSNcDX
cKxmiS3lPAZo3AmORxyOmgeSTHtR4+cmDDYVqtcFGk2mE28qM9hMz1X9JPsxxAvJx5B1ACcsaqc9
5lsI3CQVMFPkvcFShobeUyxnu0bPn8eMcyHj9GEXJzlKKtZMe1vUb19QQcbgFNkvPHO06IgG+zxc
SK3PTw4kDgdbZXFxXYyXtEUO/VDl+2b3vrkrZpBvh9B9NIbv0fClSABggmq8Z+HC+QLbgqQRvVbS
GWVLry2djqbZrjrl78DHEYmz9vPZOFtTpNBGtU0utaaxSKd8bYgmTeHxMKOHDD8VGJm4op7smcCE
wTqar8DEmnpfUum6MPa5K8Hp2IupyexymIKcsQuaJFhD4f62QmhKCsY+4CTtqSJkJhBvXTFSwWZk
uHCr1c5FKIsyu0FXENGUZVw0RwWlA7nWCvfF5iS1kFHy+v5LyL4fu+eouQmzvXiiyX7LMEQxXffZ
SH75fXvhWc5W92xsNIgBtCrRmFhEsijpnchoI8ERFKO9936ZbXaNaKolHhbXTExxcA0SMKvZld4d
hd5AdnT2VpoHEW8mGrTgMUhAMSVRNGNnV1tt+pZW+YXvZp7bQqdPujh1Q7eaWg0w+B1NzszxWJr4
xkX9DiYDvkDNvlbqb3mXCDw6rbLrFpelno4E3jViXE9DokLeLsOEEq1dUSEnnIkFb6FWaxTredG4
vR3/8n6p5b28GFAdyDQu3gDdsYf+4VFsxWUrtXTU1o9q8RLSAQopxLVBjCXQCnOaaIq3PeS1PkL5
5e8Ly1a2xDIbRwaMqK0iIUGN8+OHGvU0r9thjO5q90nUhHLlKcXogaDHPRZvArU5mtRVyQcvDHxu
v5wOvFghuh464dgzsJkzUM75diB8UfyTHRO8MTrIYiaJOOYorxcGP/vRNRHWoQIIlmDRDJvMsIdu
11P+U4A5gc7r15heQxTEhD0CSEQGyQpMoCHIRWyqDhA2DKqRzSvBg51bUY++8EjnKkVUZ3Vb5+xE
HW2RXyij4Yb4SL9XJFMqn43mAFBbA6FKWPR2dwS7JhYrqIkkMHHcNzFD0AiyyNleeJZzVR2gOWRX
AJPo3y3qY/E4DlEfE0jA69lQVKAfDXhxUS5eid3D5y9+djBEO+Ww5Z5uL9ZBH2pqAvGeI4WN5+BN
w1guzC7h1cEZyS5V889FSY6v/x5vsd87CAr9IOPpI3zRPev7ovbFudscqBdE2R1o6zRdPu4pNytq
qzIHlrZ+EN6I/2oHe7nHR86FXXR20ZyMtLg39qlaVxY4qjtT3UPvm2KpGJTJ/j/4RCejLNZDi5pj
ELVkdVRQ8M9KEs5VcJ31QXB+jjutPx/u7BUVmwWE3Jk75nCxFTJ71iMPzofoxkI6IsWoapyH3p2Y
gIXUNAfx1wrTfULv7uICOduERcsDHjX0f/0PNnWhZHABSrJw1DbgWaxjWAPif8kBMcfOJoENJehP
4ykuboK0fwADit/lhTmQuLuMyyhigFNDLhGDi8WXDYq+hL0VRyLvLzRR3bzhfiznDfuDUIT/w5jc
mxOsn+HtwthnsnhXozFCIoXzJ13Dj+s3Bxfolhl8NwQv6AKnSr7SHsHmUQHx/R/g8WEAfT7kuxrM
4nU/DCkB++TmQ/PNb2wXYJcOg7SeX936kSsScq0htM8rbhCrlxhh1SCwqRiXqzjFyrZ/7cajAlEn
3I1cikDWrTrCUzh+ibXHNlI2lfc2NL9xKrGBpuEIH2Ei7Uc42mowGZ/RjEzRlLDv/b+SuIRNg+EZ
ZiawqSiYh09Z0AteedQ3fnRsimStlA/6rGyi/rVC1BZGim85kKv8uwkPuDAAhPIUghDg6KCBguHY
pop+6uDzsURprgHFosM/KphJ+V9rqBNxeXdhCv9cMMwgV1sUFyxEAGRBncxgV4bGoIWI8jngYpBH
wqO7xJmxAXp8IRzI0vvjWwF4A0xpsDL1RcSO57mkP+W9a+QV8wugv2mE1wRv7JIe9rlaIUHg36EW
wVr1UbNNO0ydwvnB814i6/ucPzlA0bt9jtXgrBwmpVsFSA8Y8WZqH735L7u+G9MnN/iuTcNq6NRN
le/h6pr5YwotyfleuVJsjZ30ChlxVIAThLqsbDuUX9Rm781Hzf86VR7UR/C+Od7VUMuMI4DslTXP
K3e+55kgDPxS2BSN9VYh9WMH4870H9Lwd60ftEy/FA7PpGgfJmERDpOs9GafYWU79hkecdsceka+
5lCxlQ1sAN3fQED5fDmdq7J8GHVxiGmqbjtByVd2vJVN1IN3Th2VtGzq1s1v8ZsFgvb5mOcgugjE
gaWyRWTij3bk3PXl1A2TtCM70G/soqsZ1TLjuWi/TvVtV4cQPOFJfg1B1FoBpa/D6MPJujeQ1CiV
u6jU8c99rP0fbXGPGFM0rEf9O+W9IOWuqq+6YB8E284BCYsdKLQ4vSHF3Ov5ERCBYt8o7lcNjgTa
1SqNWCX7T7boyestplShgjf74T/agmg5k+6Ck0Vf+aIhzTmcLBMpcA8u6qLu+jEYIA3dTJ5PsUrc
TwM+lOO/zIroRd8UlBI9xVtH1kvmw6KtjzGVCYl0NjIIzUsTWHvyb7Evm+B0umYnBOQCJH6IRIb4
h0hXJAXPVlAc7CGm+nTOM0yo85UkzJRhx/atIhCTIKiQrD1+NNIPsEMysrs2+N07Wxo+ny+dszHp
5IUX54ej1D2wF1aOCTsWYatyTxNfTIyHC2CQczUGGth4jQBOs8lZFyEJvXK/0HOmFuogPNJ5ho2H
cZ5VrBkRMjB+mIjtYdcVUBf6378kGTLQDRvvHbzRPn7VOlYrL4j1ULr1BK9/mpt007LmwkDn7HSo
q/470mKlemZqRallhCLOKfchOr9XnL07TSH4AbEMATmmlbsR4x+3PMxxdmfynyBSJwtNMp/zUb30
9ueKTzwUesEO2kUebImPr18ElhPBhg3vjETdji0emjZHtIYo9IjSf7QuxLkS2QoxrXVA4CTlAQMm
yEK1PUBB7zHxHXbqJoaA1afU7MgE6PPRhq5xcf38S51LYV3XwurZAF/m/OFHVIypp1aqxbMiOO/r
+VdB/CYGPSsTCVGUCsgnucllgHfjKrt12RmT217Iqs5/xpOnWHzGoKFQ3hd8RsHmw7rU0k3gPPhs
yHT8rfXoXGDHCA96fIqoFfb5DL7xUVG/p+T0ff74+ZycuegxJUBPYRKLjNoiJlHomKLK42GwRSKx
p9BQ4KULzT190cYL96Jz4eB0rEU48PUu6zD3CO8oLIDWGmERB0ccVy4aEJ0rup2+1VK6C0k6JUoK
O7wb6RjqewXX6cQskaihom0cQJa8Y1lvyNgbJIVT36Rsbb5fbj+f3XM29STsNCikAE8NcLE7gq7x
u7YemN7yGHZH0DbXiaWsjP6tVo3HLPzaOKDcfw7NL22sNqqx92MDUgSUrJu239eiwAs/DcfpQmSc
6Mm1rr2Op/nKxM/ZH/X7NrJWOgTVxNvo7bOLmkj8gHHsyucYSMcHX3U3BsRPv26uUir+SIGSB8c4
CUT2a06VS+r9Q4gbmosv94upHLza+DZp1W2AYVyFESUNlke7uDGM9lYAcC38ejpOIcazeeYeNAQE
1LR78BNzZ1k/nNE7jsAajHK+6ezq0Sl21vwU09Xrk+zG88NN2rurHG+6z+f57NHKxYytbaJ6CgXj
YxSKIxW170YN70ScCN965IqpASL80+n5VZxa1/S9OQlb7WqcuZzh1y2lWAN8Z+9dD7GNEABaNbsG
08AMz461GWlfhAvcc3Qq47VbKQBGxhVScCVMw+KKSs8cV3dZj22Hty7m351XQq0uNja9SCsy/gqI
yQqH+pz3m3YkwtCv5hAaXP3L56+u/YPYXqb+p4ff4gQyhgwwfM/hl6HIwLUYSUqHM1/c1qiK6SSI
tDhIrxPY3L79JEEPvOEGO0txBuc+PcCaKjt8H7L+Ef2QdyBz8DOi1yUHqVxvxSVbSzaiD1wMzpZ+
kJO8iZ9qDv3gYNG2dJhkYPmQKOCjTLSCbmznCEFhbo7SryxiCkfquO1bxOzZjaDJhnhGLjbdBVhl
gNyUimMCgbyp3RtbeU3Mo6RJ4plU5tPWjF7lfRz0R6SdYxTBt2Ywr0szWEumpAdPCq0gKpNcrMie
rHE/RtEa0eTEP2a7vn5B0bQpnzNUcSicWg3GbHwd4I2cpeDL8LIm92OO0EPYvO+deV6LHS8/I7Oj
4lKANkzWIdlDGI6RL5n1nJT/1aSsr6ICAY1gVoHKwXDdZOZWq28T6vseq3GkAbpn0XxpTXwR1J9O
k96kTrMXRZ2KDjfGlXF7QxDkWih+z23EbkPVIkcZiY4AchQp2GCdSl+ab+mFr1CR96ffun2LBzlf
kvIfMj0l7Pq2viWS9GGxsittm04PQJ1XgA3WCioySe7Auzp2+ry1+RBTRWT80dvtShl+OQqyJ/y+
YePNUr2JATu9K2csD1Rfc0tfzXSIxDiwSYOt3x9JXu9zDqyAM1/UrKahXBvsFaQLFfOQVPPKajBK
Ute6yAwNh655GQYEoYZbIA1jkd2BhBoec9L7ryzZAKaqhffPt3T6Kykfcp9nqtE45TSWeafWkotn
MfmATJl4fzdPCpV8EuIpAlzlqrc2uXNjwQgDYYDlnJ289aH63tQsymnPNyaEgYLcBkCUlWIXZo9S
YBaPc/ngOZr8Fb1aVvNAI4ZAPSMNWORsHLYzouurAl8Z+yEwqm2nXofmVdh8jRugD9uM+misQP1U
nrH5kq6WWR5VWEtIUCXDTai++Nj45Hl5myHXEVXvcm+rIHIP0JEFAxON28b+qtBKpRsVp9q2qOZt
DG5MghM4maKbbjwFQ1cXFwHw6qCDiuEojoKyb8KSjB7YlM3GgcexY/cJfdlBXQaXSw/1CGu8LcHx
WPwBSSCG9k1+6Zf7LH3nZSfMimwy2enIRbBTInQZ/KJ9UKJbu30gKVDLbpWYOMZ4hP+1iYJh5Dsb
G4QWf0ce3BiiEA9U+LVxsXPiwtLYR5pKFePIRmE7KhDAZ0DLIPttXhFeMvUyEnT6UNAgB8XZiMm5
wuI3Mr5rsadyCgotyfdKduRGemBnhpCtuETIZ6BSwJ5HWIc7YYDMEgEqBK/8rrraPKX1PgtpsKN+
1robfM+oVkrzrfeKTYwGWTa2dzGqUHmjPOjVtC/N8pqAo8aIXLQ39Fe/2NMP1hZyrgGCvYNGHosI
kMM65638wblBC1/HNQ4I89WAq+bYWStsV3lUJQvRuAn2KJCAfkFfpPDQ5RC1N9GOyuEioQPueaSV
nX4zB8jgIOaPbhOCaNIO7IB4+N0BqP833XmoaSVkExqAIXYSwwttHzFypdAZsD1jZMeqLtrQEirD
ggiBaJqO+7z2KnAR8EOKLysjYS3SOVN+JGwMJymwGjoILMfw8FDJXsoE5yjo9GhYPsWhSzuYLkt1
4MsokX4HvR6m2Q9gKhOEMkpo6A31No1KiCGRMBRk4hEKU2GjILA+c6UXBxnNriDe2jursm/xD2jN
F6jEgz9shmKr4DBUpdeKUHaGbp9Sn7J7lX7aRkd65x+/yN4K+HnUNlBS1BWonZC0dMS3KobgW5RQ
Rgs6+x7InwZEEBd2KXM5dCbe36zCPvAm58jAXO9KCXVhvgLwb8vsdtaGLQtP9cMrROQA01DexJUW
vFplbSjciBIaRH3Y+7uScIB3k8YVi99gWztkV3QQZ25QZFDYhUkrhO1NoqwT6YVH78aFdBe1BozY
O2+sabiDR89F7m8J8sAZ9ZiTLHgW63rpdwc/MQTb6jFXHpTfNFK1Ahe7ds8+LCGhhN+A97jD6+Tv
tPgtZqOOE3xod141lXpoc/3AzrMH0AXZFsuqAmSHFSIMiEClvSmK5kEb4CM6qEzZ65TeAO3C3gYO
MR5akxWU2KC7gzXCidX0aqZrjWhYygJmcoO0kJmKJJOki1rDdxKGFcnTmqTZYK3SWIX21MevEXIz
NAgVAWK1eFSWO5oIm/CRzHfvsTZeusnbtdqXIi/XinbMDe1dUs1G39Ej7vLXQQ9hcYOIkYSpyRGG
YeU3KRrG1VGeEMWFdT44V3G+HbUUA6L8EfEC8bLlJunqb1VJZ5fCMpjajrUjVgJNdsBrS5l/komu
meq0xzOLs4SmpQrgMDEKZL35JZpY0jgGi0zPbSUpAdSDmRp3QB7Jz2lc5JEFI+Q1ybypLOMafQ1p
dYRRudPd6zR5fZc8prZJ+OggplOOjxN3R7XB07Nd4yNJpr5k9HDD6G6OAbpFWzl6AHZKhLKoUKTz
o95fq+pBD1DKKZ/gjZKaJS+YFETVc9UU14Q9wxt3NHqkvioZB9AvUqYGlp4vUqlDvNEwXWqJH/I4
wlmUCEmiXnrRHmga3GoP9mXMTHK7LNDWwmRjJ23TBF58s5+Rsovbpyp4kjRXKzIpQeVlcxfYV8Br
CAHcCcW9OHi2aYNiGp1wSU69eBNwbgSZsxqd19EByKAA6W32Am8bAgyG7XcQKFDdd8UCAa7V2T5s
iydZVpFZf6GL4mXXw6Fy401SAEDp9Z1jZ3vkKzjn2GoOu2okJQ9xzSTPHNxfQMriCiI7Kexvcllr
fsH9GgFyDvqfYbNDyGqebkC2kNKPibcahlUSrTKfKLNqnG7twuyhu8jbYFGA9usqzn72qrLNvI6U
fa0Nv1LD3ndOs5NiUUOmnBjWgwANFUCgsjjEOD2xD2p2EO+XCZ3EQGUxTch8GAfX5NLEn2uO6Q+3
ILO5muMvtRIJOC3JONfmfN3rNx46j3ZLCONc79KfvBOt5ABTsSl9ajufSqCxQkxlIItllUunInmV
g7vDs5SzjPNYNGoA0ojq3W1QvaghJydnjXuwaIHFzbWWoZWEsjF/IA3TVUb06qJ7CVYaUENryndp
/TXnmOA4JpibmLo048/4t/FXVNpPeWdex0Tzd0tzh636ImaUGrdOYiahs/biL7rOra991pxhI6he
rtZK/1wWMNNMZwOQ5M5oxhUZJJBQwqrsy65/pR/Bbhdf8lh5oDQ3jflWUgVKQjac8nwKrlBSX3n1
EakGeu1APPhUVEmRQjXr5KtDpUgr0oOL+AoIFSM1d/P4BOyDul+SBk9F7bI0XrVIv+JY5RyX8OG0
SLswOdPorronzjFAtvzWgNawReivbghWRPgedbNv9wnSXcjSCMQSQB1W6gQMvhShTG4ygzWuhInD
o0vRICxxHHxq9eEvMLr6rO99Nd1OY/bg6Ky7eNVz2UJ2AMnD9jaMviJ3samTBx4cTE3uRGSt0XVR
IXscvJWoYEHuTK30mz3fBaBJh/xb/dQqK5crjxYlW1SK761aQWkM4IO106s9gCqB4U19sTMwvulu
g+5q5v4a3icBpM0dMdNqdwPWg8FdFK+T9M0a1JVroTFYHqkFK8Wd5MRsaDFiB4EbIXfp0qTJ0Y1s
SfwKuv7O8IWgxALs0/Ag8VLAJwJ+MUAjd8NDgVZPA4OZ5UV0waKN9S8YIsLbD8k2Xb/YIgnPAqdR
DBAuzo29QhGA9Gzqj0R5uRlyUCZk/Dmv28fA86jVCMyD5K+uZ2SzA6CKIfqb+8RYt8UzCzJqs0e5
hRimgmQgyoPuA/nPQDbGo8o+pZ+xI3oonbru5hoQNaXx/smegntQ/NBLJSHOXes6RnLWyn7W3P7H
uNgWCqA0UIKeg7ymZBzdAW06RAGD6zb6SXeqU793VrOZ1HLFVYS9o6AiTucp27pxuua0Ld1X74tV
X3MZ7cbsXq7gHOvIT4b4Jjh1syORTMe9xBQ/f2Y5ck/3svG5aML1xIhwGpLkZ/ajdH9WtHdQiQTx
TzubfFkA4JwxUBFdxKKKG05ziLObwQJOl+GsxzY0sexzUFBC7dJhBSCeiowh+rx75BWQcrmvzL9r
p5Z6jZyBcYZwwNbPXwTaJX0P1riaPkl8L4NifXWfIYIlWhYx0hYi3oTMsS4G5gBBTG4yzl468lxt
dYtYwxqb3fxQTzdpeKn7fq4DDgAA32aQhDaePh+LPH6ZuobmgsfvyIarZ9J6VhvhhZSYVITK+Rpk
2oXqijQO/qyt/DvmsrHQFDCGe2DNQiwlHYuHG6sXM/eCFjLKJqJa8k/vn3Kp7V9T9Pj8Cc4VaHW+
kwNbxsLfYVncCQrHKzuKO3LAQgsoj/T8Obg4u/XykgTH2f7i6WiL2jRQzUCtIkajHMy6ZooF3aw7
FNPCLQFOkPliFfv5O54tiZ8OK5XjkzZ5DrNcsQxmWZgWTc+WRgPKRjvZ2mi3fkXFLmW9Ur0jQHWB
twErTQVXgyjTjpvQffv8cS5N+aImXrGI/QY/yzsac1w8DesA316uReWaiPv5WOdnHHAZpAsXbM2S
xgz9W/cLkWOQ3AwwizkLU4LZHgciF1ak6LRdGvRcIV7XqYKjfI/dxNIqMDe6wdPsjL6cyvUTrbQD
2R2HwZRfwpHpF4ZyF5i+ROs6pehgaUsKzF4dOcU56mrmch5rEVEDyzINT8k9EsYhsGzw2xb6EmSx
AzmZ1/72+++Zme9iWv8g/QxNaqkodaK77P+QUsWF73H2gdlqhooqh/sHzmiKZ2RDMzjIU78x64e+
x2Rq5Vt7/7XFgjTnNMS69oqdL71YUoI2vWqyO2PaGxfhN2dCD0HOENCa5mJX8XFTUA3x8hyoE16w
B6pJsIA4suhKp92lICddiGWQM8AOUCbGFwq86ceRXFTyJq8FsC63dGFdT69a8EwlD6kWdhy5qUw3
pSYO4wvTLQHlz6ENrEhscCtIGn0cOq4mwyhieOd6/behN7skTTZzeKu1iCYblAG1NSmDSn1NfShn
ZzVX3SoOrnP1Sgd4dOFZzsV6iJJU2G0a9KYhS+MkClVNU0HAcwAhIt0vFbWRVWgQ1MlFI/TXZ/3B
rSgSFTf2yA23emhDakJyh/z8Qc7gYFl4KgbwlqVjJLeYk3AgBGe5x30xfIyjLWk1wurchLBFpyl4
OQTJEfLHN4DzZxgoEAA5XpyrdhW6CMLYEW7IomKcDGxRBBGjZ8Tp25GylP/alw8kslyGOXYo91x2
UZUl9tkzLN45N6OoHW3mnnoj+QQVEJyY6RBijkER+EAVRK4PFyPh2al2PWKhBnyOas7HT9577RiN
DsS3FK1P60paHh4l2O/cFqmtRIN+4dOeiy7I+MFiAatgIPvxcbwY1nZkTPARAtpPtXJLj4lut0io
l399vojOQiJkQ9HahVXIPx+HKlpclHoXvCtZy6yiKL1HVUzgEJKAo7kIgBguGRXv8ffnI5+bU1MH
uK7COKKfu9hGo1qqZob9iRyf0F8ygNJk+dJ2jG+oy0iN6/MBz03q6YCL89ooEJ8vM5Cw5Nhk567y
ymCatbnoQnVpoGUDW7PC3O4ZaHYPpEac0yLEE0hQ/j+90dLkkBJCOI4jCGIgdfSo2P7Umpi+i5z5
C29kLSJ/Di0tn0wGApvDKEA2SAOA51zE757LqU6+kSVH0ElsHSM/bPKQRfEPSgZOBinHAIv7f0S6
kbW9jCbEb6yCHTnK37OSk9HQACuhszIazUm6CUTQLntf+4LRbboNl0e0Oj//Zmff8GTMxSpUzSjP
rZoxVSmNK9b1P5jTaApX6YXlcXYoUyVeObwd0I2Pkzl1oZ9EGUMRLFkeIByofYAr5ZT+z1bIyViL
G4GbRIkfoAl0V3Z7GmPc7GmqcgG9OND5gPUOzeeLIVuxWIuaAg7Fy0F4k5XSw6OdIktfO5ARY/cg
5d6SYiG7gMPg8093Fhhk4a/pyNGPNNTi281+lHORy1mdVByE8EgSJN0zWy9vRP8qta8sutVdx3KK
EMEiT/b7588f4txWPH2GRXDJPG+ebadgz9dHMj7BdbIXBx7GuQQjPTsUto6wSXQLSOJiM/rBkLTg
iAGSvRsM07MQwhPQ/YvE9nNngWVztkIkAQH9B2mgDsd8qgDi4G7jgk6Ez0MB3EmOegULjkEvLyPJ
VpZ73wLNZJDQuOS0i3PPnNJBr00SeJrADVrKbA2qQp5K4kL7J5GSELIB2dEvm+9S5Eguquq4594a
t2hIwyD1PQj1H/enYmQDgnkRpzxtsK4ct0a9iUvaitY6aup1V1EzUG9sCpmp/gY055ZyUD4oVOK0
o0IPQWlt0DggnqdHGoRmSvMbqLN0CDEGpOZhUUVqTBcIG+rK87wvZ3dtFNNW53IkBamUZvL8E/sA
B2VoSjpDFWNaVe0DOtQ1rOUQgfQSyfXkrbDnPWYCJAEPaYzuNE4PAKd2CpYOQfvdosoSpcatFka3
RZTT/MIJJ0cL4G+sklYZxVkbMnDc/W2Uv2KIWDS8rQz8ElTK4ahTlIIor+lAIEAHzSU2jfoPlbJi
jbZm7znr8coH6yptmd57zYd8o2nWqqauYoi8HA4wiVNeUFI+p8gDXFFn3YPH13E2/fhpeJNSVzIH
8B3qO/SmeFzFprHYPZMz9MahcLTdiNincUFf6uySOBlXtuTJiRRYuNso0z8bgeA2iqRUjswdqicJ
Chr7i3Wjc4SZD2+6iGlhGf//NzVRKJ+efP3FAxJMSKWZQ8Vq0F8dRqdvCC3ZG5Ir81KV4Zy+3Qe8
6iLZ1X2tDf1SA5SlH6lscHoAjqUyTTeV+zPrGM+lonkRCeQRrXIVPsYbRrFG9Arz7/Pgeg4R6KGv
QVlDOExQ2j7OvzvWpZem5TtKNw1eMrx0QeBtihWcfesLbRsqwiJMGh20wt8CwaEteuER/rzqyoFN
4ZJbFjBwc3FqZ10Jh9O0uGWrN17wSNVX5IEgh4i0WaPKfTsATmflExLnTxRITPPJp18+cQW68Cgy
1McY+fFRFrsg6027U3yb0gKAh+IloHcIIJNrrlaTOB9idR+41ziQijkc6rHWfORvv/RJZMo/e4jF
ljBKV1FRQ3lnrPAcHLKrGkhH92aDU0PWGPrvrtYOIkUkTkszVGRRpLkwFRKLP3uKxTbxvNytZ9MA
OY5/wRBJrk3FAcuuoj5SBtcBigz0Fi4mxGdkJZB74ZDQRWSetGOxIjW7HSJzRsy3b4dVZ99jO7dT
7C9QYrLkPpuQzAd1Q0eiC76VysZq78PkMe12Kci5qHnwzCsvvzLVB/RERh/DhXk/gssZ35zwysij
XRiEADEu1of/DGM8tIY6H0erC95+sXAsLetVc4YskevIjdjImViHDKxWOv9qOFv8dZI/9+1t/5d/
lXPbdKZjWv6s/PsO6vVxDL9e+HjnltDp4yyWUB2mGiUyCAbBzKm6jhGdNLZKfy++GDDale1gbakY
GcN1GV51l0x7z9RuZTYs6MrUDlzqtx+DSkiONpkGoklIFWlmg+/hHqjLyHKRe2H6gvoKgKwL7/zn
3YZBdarl/BtT7iXfII4bm4QcnaiwJZvBjf4+sx8Ese1DbgBgeuzatwtDnp3mkyEXXx3+LywOT6Sp
VJreNzpkeNG3AVjjwmChD037hXglcsmCMcnyDcq/F57hzzuPvLaFbjEFKjigi7RujGJAgBXPoAx/
1c5TYKjXpYtOyWEEbGFcu+GzFdCtdp6ydIdmV60dO+3BL74k464y958/zNldoFOYM2wKR3CJP353
u3UAw1qopALM4Gi152MgCFgmAa8dMtrKvvDRz748kmTiUkud9l3h5SR7mKpodssZeSiuRiZQOAhS
IuwDJpU+8v+eWMxMQzOR2g1E3+UetwOzcMuC7gD9TMqPQQL8Y534aERvy0vEnXda4jL8ng622MFh
HA+64tMfwGM+KLRtOLdbhb5rqoLHxgEYhfba4GuHazd6trF1FLNgsQeVXYa1Qz52OxrIBieYHBST
l2FMq18pqrP7/JufsVn+OC2Ljx6bHrZpDtOCoxc2ml556DxkEb5wn4ndlYFVSVBioHOTBWCvrvoZ
wCpC+UBN1I0T7NJ+e+F55JL2x8zRphDihslSXFzi7Gbo2gqn3DtDX8/t3sbNqshWOOjO1KbjK9X7
yfVxTrcgXz8fWXb7nwPbMFigWgETWgxsOKFfofrOifnU3bsP0bfxQlPg0gBywztZ7WVqGCWvRv/N
E+eK3NrHOnjWp89fQ1bWZ6+xOH/ddK7TNJBRsN6BmRtc6b+L4Ha8VMu79DaLtE+3zJZMmOkqHoOj
+aW+mX98/iJnoxHXmf/6HvIAp9OVDEVayYtwrcLlpMIx77ZM/h91Z7bcNrZm6VfJyHu4MG0MFXVO
RHEeJIoSJVn2DUKWZczjxvxa/Qj9YvVBzqxjMdVSZ/dN940jnTIFksCe/n+tb205UuHkKT7YL330
rZ2N1yT3Nd/KuBiWvlxfA8ll+x5oW8Ca/3ef6my4OUbTpA7kx4kFXACfm6ilRLcAIMFwgf4FBeb7
F3xrT2z/8jWeLeZ2ZhNaqHLBVrlE6k8qy4dqgg++vPNuQ4X2qskiLhEnBF/O6+Qq6p8skvA+TAz6
6EpnFYiuVt3Q0riSBd+CNEy5ZkPdBpSTPjjVvLkyoaOxCJphS3K+FAIJCW29CV+eBwI1xmZHnYEN
NAnNWEDev0NvHN6ZgllxTZtupUt/4fWTPqYlKoyKXrltEGg2F3JtYoNMJIWJy1RcEKRcDztwAu9f
9s3vEuEFYSEOV3amn/8yvlJNCs13Jkw7aneU0QR6UQEtlohv3r/QC4LkfEqaNpLMqhgqzZcy5S9X
UhLdinNZsbXzLkd09B1KGty7ODyM56pHCtcRj2Ohju4wTNZTZXJCU/e2dqw5IE2Z5Rbx7apzWWZi
6zZ3vbxJm6l5aLT9qqjRRRHw7KXKoXLXvqKuJ8wy/X+4nFqJyJ3MlTbFWB/hiNOevVKjB+ZuRWhe
dJBHkc7XM8/zvyWQ3pDLxYN9iXlvIrJyUKWphLZ4MVj9QpPPcXuaUnopPfUVGZjIar3JyjaUcw19
P0nFU97YH8dbr7S3cpLtepDnxFWaujODZitnzum0B0xt7njo6DJhrxSMWlMCccZJtewzmKjztAbK
lKUzOjIVFPpaLzbv35Q3ytLcEhKqJjQqzA9x9tC1beODNWX+NvpTm8CLD6dwE+Gx/UUvfR96VyUG
EYlmME0/mGw/vPbZnNQaWcr6q1Dod3eT9yqz7lT7KGDl6jVulfV0LqYrbPFdU7L44IO/9dz/8sHP
ZytHcSRpugxtLJIxQmQbb2+yg0bemmvHe9mQBajykGKj50SLA1rSbB6d9JCx63n/vby1xDH8YP3T
q2Xjfbb5j5wyHovIZ26219RNKGJRpeCMhcY7z75+WEOGKMOY/stI/OWCZ/OnVFz4FhY3PTHsy7E/
TcZp2T6FIKSdAluPQiq3i3ZOu58I9ba39cb4MvVvBpcAw5TZXV1N/8l5KW5+0KUxGW0qxViB8Zg5
2HeVq5DEgRoVHTl3sncWuHeIZ25WjWkuqIaAp6b3pyRQjyMV9qi1EOSjds4iogxbL2W5wovkBJs2
nDD9hBCyUU77jV4dpFylCKSbuTas6vDmIdFnzsZviVRaK8HW63xSzh7UdGKijFsyqw3gAWmnzUy5
bohvdpUTZWj0vveAT/EUZRuoglJRV8VD4pJzzEhbejz8LdGxyd5vT3l3bzkHV4tWpYHdewwO1LbV
+LaxnK8qWlE3IsegsGcdonQHTWxefxmIOVRzAtzNXSbv1X4kDZ5Uy7FcubNs3hBxWskSDkzwqPfN
LBwI/oX91unW1lXbJQl4YVahsfW3MeDqZF3miHmrnZrOY2UX43+05XUqAEeQX1rFWGYwuYERNvFE
+nCMW2oFFm698DBSby4NJO8Y7iRExOjGxrVfD6dEoyr5oGDcaiJgfZ8TQRpUFhEI/tD7ghTFgyAD
szJzTDTH0ELWrM+G8Evj7UX10LvbpD1F5nfP/+IpRxFf1NWXIPhWIeuiJp4Gy6G9dzoFV/wUdT0b
aptIzdvSngSvyJPl0ZOQvbSN09/q8brjVusRz8d3JNvzRPvhm1eTmLZsOYQjhBKnMIrWbAJnug8a
UzV3EUekaWTmnKO62rgu05WhXkTqddFHW84TgDdQNmMTo/RXAoHs2usp6WQIx4xq9LpMXGwEY7kk
5HBylHIqX/ilPQ99Zw/y5KVHNjjynk0SaTB2DLwZBwNV/M7GclfKYxzcJtPBx3ycEkHi4aJkqSmr
hRVtsQ8aX1L9EDNtKxSANSC6K/QeprhsvIUSQfbBPjI5Mq3L3LgNKVDLeQg5H5+8vs6+KzrTfUXi
VoYpwdYX/l5xJw00zQ9Nuwj4b9KHQRENTnTtW3PLqwjoseeN2uzHEPuX7VANwKNpjOsqb46t9ZUq
vAJBEFPqPBpJgja/TNozAmBYRi2WTBedobi2EkLTCSTIH1klTawV5IsyK81azniu267hWlO7mPeO
sfbxUGEPhjt/VWqEWnrqekTKB3oIXsOumro9Sr2SNQVOlnO7gINCYGqB5jiV3jxlLem88lo60QZn
0nyIUEWXrOvP5bTcpD/AAi46P19PBPnOHHCTnbhaXaGD5JZPEakZH6WJACl33yifRjjDJjFw8GAa
+TEBaRBq960Hc0Ab4cc4LwZmDZOY12QHr44WHO1mGeaQLHyoZEjO/dxXZtC5i2je54v+ZqCnQxoJ
ll4fBO5Cjt+t4XvfXnIXJeSSYCF3KMV0dWGKZS8f2247TLOGP8xM/Uj/neLyVDJq9wG17cq6huAz
b4u16y5xzgbePg6eW6nehmXyOcnx8EloZnCXG6ySL0WW+mpKoBPpwgI5JEzSuEWxDtxhHVkdNbF6
UQn3iaR4q/B2tbIp4U8RzZbGw9Eoc0QUTHGYngtuPgpxmaCIBoAaX9sBD5pDcLSAmKHf6Z2/UJQC
2We07apVVAVsTr42TK4VyF8Xr7GCH3WqUjBZq7ilchp6xb7HTGY3a35shtuBGhQeQGuLl8zFj4F/
ADmbv2qTGx7ZlDq/N2zakij2bVhfOMOV+TUR89JdldXOKQh8V3f4Rmnqs1PK4n2vrRwLPf1c/Qy1
MiAnvtigCMw6coHdXU43bviMPp09AoqfTot3BvbhSAnX76/FL/Wfv6yNPOOkhTj0kM+3/IFeiDAz
WYwnMqVh4FsjTVq7nhaxsSlReFozI3icajQus6qe4yy4h+QN1mdy9CTNWM9I1RuEYFwsgkMh1EVi
790eUp4H77sKPtg8vLmPIV8JfDBoczrRr/fvnBedukqR09XBkoO+5+8ojOglt/aDb+atsxAolP++
0NlO0fCjwdYaLvRTtfOSrAA5wV5kMS3O8oP6xdubQzJqOZEYHP7P92fCd+sUp1J4oSgLXSf/aF52
S58tgQ29hN3KzvJmd8WHaWjT1ucvt/+Xy55tjRrcqekQOLDiKXpX2/okjZU9ogfhaHLTQqHZE2Xx
/iP3ZqHd+eWaZyUnPbFS0TWoAx38N/nej+YtE1I689nbNGsrhjKzeP+S+kcfc9oh/nIWS7yyqNWB
m+nKdZ7up1xDJfsqWaS19keSbbFRUPvIXwQx4iL15byTW9dYZfFC782tQXpz8AMf9vtv682NMIKK
iQyLtkA9+yIk9ZesqNHIEEc3m4C3KRX3kKPInV2N86n6/v713hw7v1zv7FuIPXg8Jhal6ZHmrMHi
R7mH6suHY0czPvpoZ/U4MQRqFxnc4+Kp6RcQgwKs0gHHWjQR3srxlqUOdwAHF+kSHEqXHsscB4a1
TInclk/Z7YR3SKbAbObyx8ze4mHjdsjHztzoOJ9IL1rp42YUNy1OavGsMCX18ZdKX5ZYiyD663Ov
PnDankdBtsndz5qeAURoVyrh6DUxOkjkIvsyh6FVsHtRFX0h/XjnEkTQkpiMpTL0k2Wn37XBGkSa
ULqVHV0T47R0RL8VvTpP/QunvWdrMnewADXazjXyhdDr5RhQLXa/+liesHNOSMkek1kR6WvXijG+
wbvodgOJCtPyPRjOmt26mmwzKBEFqQS5vwx6QuQVGkL8e0wDReQshyB+0NibCoJ9CvbghONCS8SK
ZpjHsVXWA2T0KaDD48OQcI7HriwgIbs3fvBYskEvZTGbgkS7yPzqVN2tKS/Z2MeF9wCcqfWjJ5zy
W1sJLsvQeNBzY1E01z40AwftcGjYm5qChY4rsK7VWU8qdukvOK5hMqtr54OJ9w39Fmd04SI0soAH
I7x5PVgtWRStUZoMC7ZRLiS0YViDupm+yGJHb8xF1kVqGCevMBcfq4j1t3pyrIemo2NLgs17Nkzg
OGhYLRiWU7ESv4A9+eNU8MmxmBFTN1k1XXoGuqfsQxXfkOOA1QcO8TP6pKiPeqjMVBxGrEykdn4w
fb65Lv3y7s5GVgG11QpM3p0il4wrKoFUD1A6EGmKCe39CeOtKirrEa0jAFuG8bJo/TJtepIQX2Xq
kgh4fi7SqiF+VIaPUGhv1dQdxF0gCdk0I6l4fb8dM1JQHnEVb1hSBeQmU6513Nv3P8ubk98vVzn7
3sy8qE3RchUmv8m6Uuyceof00fU/KrVM7/cvayr8Ih5dm57ieSPZqUdyNwWaNUoto/HDUtfTekPV
9ufjq9t37ORjcQFv4P+Ai4wshizYSYYwlbnOPqWTS70ra7YRkH+Y36mmsmNRq53390OyX1/orBHi
KgGCdI2NA96yqXEa7qChevEd08n79+2t5/3XT3Q2GwTCGgysighJqY6pl86LxIiRhX/tw2u9WZP+
9WLTQ/TLA2+b0oUzxaciOInSlEEKDgZgZLKYsDk7WsnXLAcqVX70yLw10H697tlms/DrVEtHblvc
pLMJiGyQ2DSBXNT+msY8x1qvMqcCGQUSiq2cZvkT98b7X7X21kgkMmrairiqMOyz3WCmp5Unpg2C
0moLpzaQlLq45L517WPK56ZG0AbApWzyYNIfo/HVa9J7CJAlZ7BJ2/T+u3lrwGKk42iCswJn29m0
YASVVAiRJTWgBmv1lZvQUC/Ujh8WCN+Qtk1asn9d6WzQjHmYVzKfBk12P2DRc2pxTbaant8T8rZh
smjw7fdkzuf+4+goe/z7gx0v2gbuRLRDfcqB+f3P/uYaBPjSoW/gEHlhnN0JX47lOOiYE5hDaCn1
WkEzHWJTHCDyGw9pIx5ARhhm+xLoPHrUIBKPzA2FIh5sqlmsPBn6y7s0qR998Obe2k278KKxsjkQ
7M/pxKWnGemEGrwwHiRsw0CjKMGhYTJa6X06s5J1L26M8gv6M6a8zLycjoOuBnwpyQ7Sk7NKKReK
ydu71rqfT82/PfX/7j/nx5/zrPznf/D3J2hPVegH9dlf/7lGaFg8cjpOfls81o+/Lb+H9X9Mv+G/
X/H69f/8z0bW1WPCcfo3MvueH5vf8h+/nWp+hazDJ3n+2le/iov/8eama736yzKrw3q4bp6r4eZZ
Nkn9clk+xvQv/3d/+Nvzy2+5HYrnf/z+lDdZPf02P8yz3//40fb7P36fvEf/9uuv/+Nnh8eUl23R
Tvy2e6zaUJ6/6PlR1v/4XUHZ/In1ypw068aU18A9755//shSP6kok1CWOxirYLz+/ltGASLgZeon
wzJMFu1JsjCR+ngbMm/+/JlDXw85FTxeRHFTVsyf7/DVffzXff0ta9Ij2uNa/uN3ZqFX66rgaYMG
OP0u2NvAKM7N07Hd5Yofu+NVs+vbPd4CdBpwEJeKduLQPKr3nfngFd/aAnoGgZGXcf69Ta8M5bqT
R7/a5+m6ScEfyKvW2xhQz2N5kbmPZnenpV+rcV9FClSJgHiOW29S/sTE2K0h92TJlTFejB3Ggb0E
7ZTdxeG101xF8pQAKk9u4vwicRd5eAhMELzLxL52iS2x10m2CaqT794TnEWF0/RAYdxN/4ADSbg2
Bpium6JYS0Jo6yNhTpULdWJndSf3slYOfvtAb44ybEhc7YUTF3CCATOUQFqscKZ5B1sHeXKskh25
KOV91UB42tG46Tg3DHvT2ch2TlMjD9Z9sm1j/OW7rjql+SbrV3l1Mmn2Td/J1qbXpqz98sRJQrVv
u/TnfvVvDcjL8KnKZf7j/VH4v/xX/w+ON5j97w24y8fksQl/HWsvL/g52AzxieajsEhdmE7+LxbN
n2PN0D+hKRZ0pidVptANhtOfQ81lqDkIhFwEVoQWIBz711DT7E+MW4AC1BIwSiCi/Fsj7fUBiDQC
QfffVKdRS1uerf/rXVDhtqMXZ8Cm7UGjCxEMfq7zUBnlV6XLqy9l39kWeTKDfZGrufPNKVU0UV1i
pMnyly/tjzng1Zh/vZV+eSc6U4/pYG/UAe2dvZMwHKSV1sA+RSeMC6tsaLHVo9fdDPTlvidpFhOX
J5CKaVFeUI3M5cnTa2PbGdkYztO8bU9pUJYfHMFQQryeihAK8jUzXwpks1P20tnuN/UwOY86PC23
d+xojhU7HS9MkeSboRvTzyLsJCmLbd1vAsesVvHoYX6CrchmDl6c2urqXmPLsSptoDGtZUhi2+pm
FyPHWao44EBhJh5oNkryiTBpnAw5eIhBuJSm2RVsG18ziBGkX6hpSdfMA18hyChy8vpqUANxDB1V
44CcqatMN8U6UEf/ZBDGvQrKsKevBHXrrvZEf+piJaRyMcQXQxfazQyCQbIqTEBtiQa1PwBUmXJ/
XuQI7pArh8iQ5lzkgb6yCi3bqlIG2ECsbMEWtt+PVmlvmhIJpxF2NZBbGuzl3DIC+yLFe7I1qhqk
aeCFJRRON7bLRZ8PzVcyxfoE5J2n3miq59jzuNNg2dFGARsGIPeh8VvkGrnZ7E24L/tW12BqGXWz
rfLYgaEVWheJ0MS8kaL/qpZetx4ZJUALSxs+e+PPnEBNFl4yBhftmOvJtmoDa9XJiHxaPbM/Z7IF
j1qNbYT4WXV3oquyU15YJUCvzk2+qyPgXtOK9GMuKq04Gr0s62Cm+rkEj5LlijYr7a6NacT1sQfK
KRcN1S6vCKRx1VZjUlBbH0LxNNITVyfuZAg7nqUmdMyt6/VqQAZeZnXp3GFnmV2rljSzK1sr0vIL
w49+CVAfAL4EPBej5wD6yrpk0dSGF+8t0y4FglW9rI1L0xrs6GCMaYvbO+rBLOQk6sHb07xuwAyn
a+Kzr/pqOK8yOmT0o9u222OH48Uzq/JLSF9WJ/2rOlUwN9U819qqbpQEz1EuyYdtFArDBZA2z53F
QigHM+gMYy58DcJR0dP8wlVvfDe1LLyuna4uvgSqCCFvF+qDlYX5nZrbA8RASw9WaR9XP0TgwRuV
ljZyL4pkiDZd49PwLlulOPhB5uyasMvCmav3nGYjQxvRRaa28UOvbHOXdBZlxDRgAc5KPb40pQVk
wvUp1dRt5iFa10TxYBixjbrdUJIlRx9No4GVmYdShcAHUN2gcalnPS17AnCdDSJ/fZE6qLG13E7W
7HXb77DDwodYLyVreG8z7HLL7neRCt5nFrdRMex6ocbPgSpJW+zdultavZau67FX02ZW1nWlMZa6
LplX9iBHGFBpm4VXEnjySoKzsmeJafb+pu1s4VLkG8bvoQe3TFhxxNm69+/GxPJWVqrEPxTDa9NZ
D4luaefSBSQQKfe+DTBMNnqJ2cApF8SHIGQwS22W5TZg8hgVbUIo7RagJ2x5HN3j0ohdB0aab+pb
6pruhczB0ZiytQ8oLKor3fbNbVvY4TU5Vcq25lgM/pecDFrLdgk9Mh42bt7WtNNDRLRB7bnroBsF
PMDY0mapFo0HDd3Fyg2iZhvlOsBOYszHhasXBdUy4KN62w/qwrD6YeWlZrTqk0lCYStjn88iK3d2
GbPsqQuN7CnM9Op7X2b+t8hXrX3RZz6weX+k6e446F6mwmg4CXdDiqCFHIZqYeYGU13ljN7SCa3i
OPgi2EZZmQYL0zLHbzGkpUtI9bDQorTKZ6mjuItw8DJ91o5m9CWufH2RxIlLh9n3i23vjOqdJ/Vx
wlCrG2nqmBC70qCIkwaSLiuA0mUYukl5leapnM5FXsFMnBZPad84D3aUyHFW68YImssf9BslbEPA
uDm5T2AxYfehj4rjq9pWK7gk2HTZixKV2ZDkbvfdPHXSsCY1bhiP0iztQ1UmZb91BzthRh0Mv0RB
lSDNyHR8t5DKYn1ljEaxc8XorNJRbY+6DfzB9gV15MLvhnlodWMzC2KlDBdZVeAT8uJm0etuUh+8
OK03hS/bL5UctO+pkXnbCmLbFbXC4uhWSktISGJsxnAounlBIvnR7gChzr1WGvd9XSMr0thA53x3
ECyzsN20dRHfhmFV70VRes9JW2QMc9Z/Z8kC4KWLLA8RiUVO2t2rFVTneacVag5zuUwfBtca603v
yGYVmoF2H7tcJgwAkcfCV54Gf3DmIvNCJugs/BH0Fd1IneQSs6z6K9f2wkPoK9qyITjhanBEh5yg
LvmGbUW3nsgpQU2idBTKRW+4RxlWymeVeQpvXxrjdazNETiINEyezLT0imzh5h7gViKcsnZlKApd
MlVWNgarMgKyURdVYkA/y+KSByP11kM2wiKuhkj1r/NQg5uT27lDcGZWjVtGcNbMasuntR1ZSRES
gJU2IZheqe56D0WfX8f1tVP2Tr8ZdJmuoiFkLom1OP2RuG5z70n2cROSe1zWZS7NherHdGabwvAC
8lFZmJRaSOSHsXY/isFdBmwVfhgsczeDo/rfYjarKFRcBlWdWOp4M6h+haZPyL1Te/FU87fsA9XO
dO9mLatZUBQlNc3ExiWC4iHWOU1J153ZJRqITVdw+YXXNFBuCEew7/0uHXHneUaw1ERkjmvHHdIj
0sH+3q0G6663wgH5RBvCqA80LPFLnQ9Yzbki8iglSOZRYjTrKiB4NwuMYWOpqREv+rQbPHRs2uhu
lcoUgDyTosJm7tnHsi61W3jQy9bocPK4NRHo7GZPdZfHm1RxXNjv0icmKmAzcpVIS42Wg1vVkN7L
jgfDcZMBuJqffdP6qDh1ZhKviz6EDOeBeQEUmWXmmmS4cmGKwTuptSjZmwrCqhLVHT4bVoe4y660
ygWRBLVN6dz8NpU1R8uyTKst6k1/5Zgt/yhyMphxefqtHBKKjmy8Nhq+1pMMG91cIJ8PVm2YdhfJ
AInfloJwbN9O7vJIc0HoFR5rX86w4yaxhxSDVnz19bh+pj+UbBswccNct4p+k5Sxcts2VqvPKcRH
W11vlHtNCyoob6FtfRn1HlCL49oHo6au1fQesEy60vCWi2FhDL25TsSgA6VPrAica8p+UQltf83M
q+4FvsNrYRf4CGrV+e4OSn6KNXiORI75J9fONWNuSUafryn1QlEbc61pdHigm1fpKsnJnsM0WKFx
ylX1CoOQcqcoSuDv6rQwD3ikECa48ZDcm5UFtDJHhzpTNKddNKFqkZyiI5JFcXUJVdyGm5kGY/8t
g4R0EEmrL5HVdpvIDXpEOZ1mP3SyNSiKd+VzOjrNqeAwxCwEzladB47a3vSZXR4UdD3jbBzy8dG3
Lbo9fUEtMmsHc6N4fr8P2wLyvEi6ldsOajJPy4nmavXsgV1kLYus7bKlZpe9OguCBo2jOthL2etK
OBuYLPZxGZI3leYKxkA9SJ3PHeESh6oPoi0nx2Gd90SjMajLK44b/qWregwqoZCMJyobv3WKVDE1
C3s9RLVKyhETjzeY+pPA1seEGTkH367ChdEa6t1gWmhxKzaWEwsO7natqNUi9avsyvPQiellQhM6
D830mr2icmmoSjuH0ScORZaGHnLfbLwxRVqZMyMqgmcU/fKYKyJdeWpVXBU1tFefs9A+MRv7S5SP
IKPHIN+mKLG3gs3hbeKPKielpsDrJOXBMofiNjcKfxs5gXlsrECBkZo7STBjV5WzvJXNycm7HHDr
UG8i1ewFklRwhbNCqcJ17uTBVosdAJpmSSyyQaChnGueU19mUR7epgkbLmSRvVXMqtECxxiKYqPW
TrRXWr3LZkqcNLdjMZr7urHiz2Y4jkfNI+1vbFR5qOySMPt0LFBiOEapp0SABQhGI4UPGjIlEmrv
K86lTn7avtBxt3KqwUY5ek0PSlQ2T00i6wQgcWY82OVYPTi+YRJUE2Xx1rGltQyFmV6Oja4tKz/G
7Vk1+j0gVZdEDnO8qJgyP3tD22zDSLO+230WXppsgOa+PVhrrbOCRa024hAAEb6KzUSduYFOUSs3
HB282hCvrXqMd6Mog2uFfSYsXnXol7Y66ID9k3hTuzzWcRwiBifZPFt4Q9g8tdhoNlnlWHursIqH
IvDGz/6AgbvtRb1sRajPalUVh7iwor0OvPVoY1b5A9v2t0pGV8Vzdqqr5+f68rH4/6AAO7n43i/A
yt9Oj0me/s//8apwO73uZ1lIs9xP5BmhzzAptwKDcf8swWpCfMIbqk6J0xNLZao9/VkWEp9gexCl
jmeVGiuIMdoof1ZgNf0TPVtKtlOSk0qO4N+pCr0uedCfhS2I4Aq4If40LM5nTRKzDwaryQf/GLUe
0P/eCBZVNgB35DMvqlx8kIQy/bp/NVF/Xs6AZ0KBxTRQYU01ql86cb1CE525IDgqiX2VD2WyZDfx
USLwW58JKKAGRICaF5/r9UWoH6EqjpPg6BgcwWowFrMAuth8zB0QV8ZH4XtnFeyfH8pGYUthixYt
+Z+vrxeYje4MQxIeKy015hzm6pU/aPnMs13aJinaCr2t/EVGitQuU2Pi1Qf9oBfDiJuSiVz00Unt
TXfHGf/4y+P4RqWNZ+v866b/SJMNAQPfxTnZ0adnTKyiFh7BhWYr32xuI1s52EQFbqx4iBfQYZ8U
WzTX5ee/e2HBM21S3UOBaJPa8forUSzVrTPKacehKYDzpm21ANpHCKrVz6dyAAr1/HuiFvQ9Bf/r
71+cEUOj3MBxhxvh9cXHMNEBYMvoGLRWeCLaHTi+NwbbOi5VZPRkgjehtlJaESACLZ7+9sUtx9Wo
dEyddBCFry8urSjVROYER5KOAqz2eNwts2vRICWEQTXZTNcGZT7U6r0aespH6JRp/LweX9xkG8LV
ZHZ3ASW+vnqT6t7IljY8emmdLE2rMU5pU+1ZQsql0IqAahhkamEVK7vpfKiBubF6//O/PFOv34JF
XRdvMtG7GnPLWXG36w0oqaMXHbtB7NMasL07huXREtB9qAXGqzAJOVDlcXJZmXGBOck5RZ2EUK85
1a6A8QTVu7JXvWbEF2Jsiy1pQA7iaOUmz3XtIjdV70YrvevAGpNTGFT9RdkOl2YXPxRmGN0LSnXo
MPpmkeNFwnnVV9tUPhcl4O3UDTRsQZhjhnxwZw5lHNwAZgFUJ94D7pYbN+qPvaMl5BvU4nbo4NjW
cXbM07TZtY64sBoW+lDp56pfeuil4qtGjVYxkwP2hingtPGCi84HpkQU974ir4MNWUIUb9rfWUiI
Oc95dkyKktcoh3ZUN7iZjmoyKaBReaw1jibL0prk6ZSMLur2ShMUdrJKzhVKRVRFAPY3OP35PjhC
jyM6M1fviB0rwv37N/JMQzxNaxZyF40lBrCpRnfu9bNkDUpVRhTtjqqaM5k1o9hEbXNINJlsgyQe
1qrpU7xylWgRiOZ+tHGeBwUODK1oSZitq3yOMrvfFZWxLDMTPmfnq6vaHRYeY2BHHIk9VzO7XlhK
0G7MpDGoUyPcY9t7keee8lHX4a9rD5+HScHV8Yk5pnNW3beqJne9NIuOoX9djLDDmYccbIkdxKRy
2PYVJ1PXrLZeUun5LCNyy0vX9tj7bErh7mu28/D+N/wSRX02VMjBdLSJa0kX9nzh0AypmpkooiOZ
h2Rs+bpcCFOZGxlWwK5mxN6weCEQ0Zp6k1eVs0Xk1GO41s2XkiNRUtJXrkfkAkmht3sZINbGAiPW
UsnMWa/p8jZx62sljtdeU+rrkXRujAmAMzuq2ZZxGnis98Ax9LVJUYbMn20QwnXXCiv73FqXadkp
GzVm+090bessdVXbcm6tb/wisJdVKv2LuPTXldlw2+L8ksQyf59IL5yFlNb22CvqRZDVOaclj+p7
ibUGwe4c9KRKlhFvsUkLe2XXLjB1BcNQQ0jC9EevUWrVtZYMyoB8GKTZc18gx5RVy3bVoAPKmJpn
laXeSGf4RjnAXrCVdpZuFR+kZRdX0RDPRdK3Ry1jR6OvT2pb6adaGy5tzI611y986k1UagXpXGab
bK2492HpJxurthyOA4W6z/LgwhJDtdQTHQ01lXkp1O9V63x7/zE4oxZMA42YS/Z5CEPYsYCZeT3Q
gmxwOdir1TEdPG6PSVNXRIe45DgeKmmztcNincfGeOg4bCtuuFGhpoRxo95punGgvnmyzHStWVr/
UDfuTZylKDpzyoMfvE/1rxsrx1JfdAEO6F3W9tdvtAtRVipJVh81n1AHA70t6sKnhvbdHsW5tuON
ztR0PCiNpe0SwxOrPC+OowBHL1wqE3GZk23BH9JHdxRLFK/QXYmhUVJlXTnkStv1urD0aJNFpUrc
mjLeONgRSj28azpS+qTvjUcPa48t1WJX2YwA06sHDHdFvugyFbORHlxVPDVLw0qIOopkuE96YiXR
w3cIVTwxH0vrW0lvvCxrzsfqUG5zteqIWijbzWBT67NL3b6O7XzWBNTcB3x7mYKvUi+1J51s90st
+lzHVnNLWIu3lnGSLCwaM7djmgN4MeUVCzML36iKfVHImiKOT9Mr1a1DHpvlZc55HLhadG04lTMP
xylbRVBD0UW6dYYLP0lJ3+tSB1V0Ul9Iavkixd/Z2oSlJGNizrFYmouyV7q91aJiq2vmJl3NE0av
f58nTbvw3c+VoaJ3TqkJhWQIXdBN/C/Kzmy3cSRb109EgDODt5pnybKd6cwbIodKzlOQwenpz0fv
c1FWbaSxG+gCutFo0RLJWOsfn1K3drZWr1sbB/JkPWldyWqv3eMEXFoL/eZa+PWvcrK9C64Fi/wM
P7xpTVKu/n4bvQt9P771eA17xOKQ/2fgEn+YUcwuGYNed9obrcb5uU5GLFETCm3kIe3Ky/Ju3UxZ
TyNEWV1llVMgUAoC5mcGU2I0ykyEypWU1b7NTfNVbyEIIy3c1Mgzb7bNhFWHyfBFuQn7iyEwR+nO
XZq8tEQXnBpQgC2hQOIrvSATqbxr0YbVKgwycwPK98uNlXZwQks7uAlggCOgeBJL60BX7AWlneU1
MAksDDKhLp7qDrPN5lxojtjXMYe+Vn1aYj5Pq49flwPbx0lMey8P4MeHDiQP1LzM1Y00eHvV986b
20t+ZAK3MWoXN0CNthu3oQy1pVEjHovbszG13Sej5Xu+5sN1IFLwfaG7FDygAPp4HZqugd+UgbqJ
tMZfaDx55ejSIu5jarTVH0+G3c8kQxERWnu/bd07CPs1atJf/ZQG30cLSJD/75U9+QVzQaad7DDf
qGlYF1PyahAV82KEpn8pG17JtltMz5oYn6Vv1ScdI1sSxeUnf5E732gf/yJyH8ENCV9mYPfn/fvf
yygchtAqV+tvos3Gje7m1i5v8nYjOkBwniv9aFdhhq3N5ggJsMk2kao2FVK3PaDRqwe3uNQJzzt2
SRivMlF2lDi5Tn8qQCXzigzLpv4NHSkWZmPSvlXHN70c3GWTdVgRjfKeNJmzr4IpPKeBIAusNYeN
iCOaKKukoNVHMzehEX8d0knNyLkBpjfhYfdUtTKTUixqJfov1lyTTFtnWDsHLWisZZ9aOgGQ1djz
NBFLmRvDsS3jdIbdnZM+NsECtiq4jA0M7+iAena9c9OSOngpm5ok3NG/+8Q1b6hSmnZxBdnRkEB0
1UlC3NXH2rIRQRhNQXuO6BZ/fzk8LqyzCAxhGXAJ+wuU7MMq7dQk85k0+NxLDXIcMNJd4OsHkE4D
grSS72m3zabml5dS/fX3T36cDudPnsODiHTn09HjfLwZHE21oqXk5x6oZj+M1X7U+S7+/hkPHggE
n3OepQ4GxFnvoMh7+JAJZ0YescDc20TeQA7rjWas4K6ytVF7xS6L86d0ECctqm5hIJq1VI2g+Np7
jsPuU4/gR73n+8UAPYEPkIpGz8Tjmuz2TlxN4NZ3b8hf23h803JWma7FulyKK+rs4auRy1+CltAQ
rDvET3aM3BhefnIYkYLxl/KJe5GO+aUNG/TUFrVVY+Jop2pKuoXVOJ/oqd9dgP9+YC2WW96ADEnI
l8AmHl6FeVIETexF1t2g6sezpupsa2O+oojEW4WVxyGplSSOmd8HVb96o94eoszZ2UVOrjrrIYoK
Y5PjSvXrWcTh47+JVbGqSjPc2mL6EwXLhhwnSGdPO7qN9RwUQXBW8WuGEmHdCz360cJyLO1aaMs+
prbdlRQ3ibitDkGi32UYYXcrVY+nFsBdVO14FQ1e8EmenILzO21qPrM2xRISRqcmsx0uxlD8o+eG
vwkcl7gZBOHLKaSlvQ+GE1r8fguAc2VCbQ6Dnf7QU2XvpO99ths9iKXfbwbiJompBq8h1tl+eLvn
YkyAalKbB4+f0lwHCXWgetr5hyjJI4hB29hCUn9535JczI6oE/fw33KVplm9luOsmvJzg2S/3Frp
Gm7KUpv8k6fCeFmoRluTuDstKisfVrEbofputXSlyjjYOXG6sYKsueILbrKpe2lUhIE4y24qaox1
O7KlwYlkK+lPG11a029M/W9mi4bNadxxEwsnOcdj+KrGUCzRMozXQS+XfqHEsgyd4YUv9uxWWOOC
LlCHKqTSTw7fKbfipW10Z/ioRWA1v8N+9iAHo1i7WXmQBW1U4Ij1EqhR7ouc2aHIWpy0SMJk3CwC
wrA32mh/ncx9PFjjIUaMdBxEdoOej4ABjWLFceBORwH/v+jcgXY7R4ltqqsdfbj1TyyahFaGYXg1
5VvqJFiru6nZZkOu0cTqzqm77qGGvls0gPy7SQuflPCLfRhrBua310EPodxGJ4XR17jVe2NTE+FO
12tX7xix20WeUYCslRW19XWwAZLwVqWXQFGFFXNlUbdL5k171+VTtjP05DKHv7emJk8CZdQyvcp+
jM9UIWwLNHifPM0PhtH5liO5jiRvnX/P2PisEvwXFuxUIx1ibuTcyx72tByzZB064w9LI5eg88Gq
AjBipygG8minu8yl83/ECd8vYE7IZHX3gKweDpuh1EwzaCvnHtrd29iJr2HctrjmqSPLInLiTOxg
mnMB1nG2fz8IZgzs44vMJZwTTxTebIiVR4wMYwiCwXFETl+5SGOw1sOhw2fl1zbcy9j+kefj7e8f
+bi7WQg+sVwIJkleo/ajI1x4BCSZUup3NGjpjpy8Q6Y8snkw4kUBf+jfP+1xtJrf1AxVaF5N4u/Q
t378bX0egYr+eevuju7ervDTmXHKMtLIY6dHb6X49Gx9SCmcbyfiTue5YRbLzgbvjx/ZosmKtbK3
7rXfHegBCr8pZG+2nZ98YPbVMEj3IHNeUxa5dYtmkN5i9NkWYuKpJu0keuu7Y8X01rhxck5zyuRj
4Z6i3kzJOZItL3bRL7u0QewV6nL/9+/rvzcEF49HB/aA2YA5+OPFO0UTICRyrXueNO0C/dg+FZQb
hfafEMZ0qffjk2eku79/6H+IC74yE3CerM5ZEowv8+OnRgFSWuRr7n22bq8FYqBtjLiWZmlvXUos
xEDGJ3dQE5XUObnsiesgBCLLHOUAXeAO9OyQdJug9YLPJqX/5QuBDJ/Dv4FGsI0+TEpJHLTo3ng5
YJjZeHagP5cCR2SkV89daql72DenIImpusVujXZo/AMRzVSCLHHtFs0KqfX47JNmH8OhZhqJNTJo
3j75/h7vctsBsiEnmnWIwhjeZB+/vzR07SwjUeVpAA8/cLnhrhFEH82hC3WpCExojH+mVNEzOI4V
2Tu6sUF/wdzgmEfdzJ2XaQrkKo4msYryDnNaLsdP1m1GWK7i3y8b2mV4NHzGWmGhUH9MLLPw8yWN
J8QTOQT+WdWoR9O22kehnu0E7NAqVKG9QZlM6Mwg9V09SOd58kgQimjeTaonw62iNRaxeCv1Ql/E
3TDRUS2D516P94W03Cua5LMEHH6yuXM0aJkfimToFXFh+zi11TkLomkljah76ecWQhHF5jr2a2fp
MHPczKkx9lP3ZVLpN4oy1c4wJtTIZlqhbau+n5p2+Mfv6eJ0SoMklikNWeNx1I9JZO8z2bdbKQdU
UZ5FzNREtCJJUEdpii/0sicX2MbXKAxHgrhcYoZhbK7jaHnLZgjz7yLW96Z2d1isDuWo0e8aF0er
acMZiKXjvSDHScTUy45N8sP3e+NnRStwS+jyJvNzVCN9ph3e/8FQ/OqCwl9kQW25kpAOA+/2JjCC
vUbssygs5Hto7X6lRUIMr0bwSa0AGXHAFUaeHtpadMu64rzOFKZSc/QWhirTSxunzCDubUCjcLfg
9Hds6dGOk7M/YIytDi1ezaIr3QvYd3YtCvz1QSQU+U4ajcKoW0485Pcp85ZVrbovkH/02NFrpI0j
ERvub6cyrTerSkpqd4VJcF8ZIosATVwX8UgQii5mnU2Mggu3uZ/i3HOUv+vF73eMS/bOb9eZ/WHV
pE5J3W0T3RK0SB+iYLgaY93Rghw2B0d4b6YS+U0L8JyPRXWSNQlPFjrQjeEl6LSrEDm53Qqq24ef
MYwlWdFFv8dV8Y+PVnjtdboipMsPd9FQ/qgrQfmv872TVv6MDqxZlZU+S2GMl0zEClu3lS+BEBaW
m+7xP77qeIVPpYNEuo9MsnzGDXKv32Gkuucs/r8WlbG7ejOjDodigJpQDDk/lf+abuSYD7lntukz
Iv3kaMluWnm9sk9IkObKbuOANk7uy1DfmtJHppudoil0DspR6Sqy57QyC1fg319Y780JH14FXJSB
p4SXBOcyBWofL6pXkdu3gOTPzYSZPeNggOdImkNnGmI5Bv5ZN5LmiTQkLPxyxmuNTRklE+IpZyJ7
0BpPyVTqaKXK8tXTD+YY+kdkbFZHxYQRlMjZK/tkIE9cDRqhOWKy5D60Qhoq0bOsytFCdqWSre84
hAcCvh26TtQHNyOZg3SC57rUBbKcbFhWIiyPnuYAd2rZeOpUZCzbSW5kQF7OVIPSNl5uX0TQrkdU
989OlhxkpLR96tC3bQJ+LCH45I20l4Pjm+ZS5X57VF3x5nv8va5A+qZauRL0lw2k9UgZLSrfgt3y
rX01rLwXh6SFi/rkB3hwIv/PXYEKhORIE735f8jRrq7yplZW+ly3PiEZo/1b9wKmTLmVznDinAk3
dl/ttJqMyI4edfLoPrsJHkon/v81zPemQ5OO7ry7YP51Z9JWHTXAO+kzvlK0qxU0T6Nfwn/0uNeO
RuFuEreOF40vV1mftXjq6H1GJ7SzJpRoMVjc32/KR8gHV5LFAc8pjxPK9x4zko3YyGLL1cxnBNI/
B4UXwyt3gpKFMB8vKL6vyAVRsLmf0Jv/GX74XNcmZwKmmkhZdoGPz0Lsj7o2gMU8AyPUmhXfDE/d
9Eo+dyYrYBU5GmZW9lmbdaQdnCenQhSKh2pa6j4TUWL2UGhZ+Bne+/73fnxG4QeEzdTs0zzwn91g
5mONtKy0O8XHZhckL2Iu03atqytF+i2zixP+DLoGY8z59FDcuqisd8HQ/jCVPCvmld2Yk7DthZzz
Uu/Db9AMQkdj3hXK2FiluOmJjd45RqPX8D9savM+xnF4QN2SLaOiutPTZuxdRCoLq6dFiSjL+jMZ
0H8mJ/AmBE8zCEb5DmPexy8/cYYxKyOp3XN3lptG9nCq8m+joqATnUCwyzS9OeRGXyxb0b1yNMS/
qzo9Vr2/4b8c95mq+02Qot8rk6g5lQqrtG9iujKDn06XJVuP7e2oPPrRm3Dat1XVbRIndlgDjHxT
5smwg9Qe0WJDtbcQiM/eQHutVMG+t62U8m1yzlvQ1kPvF19g2Gl0mL5qVI8PWrrrQ5LHWt+0kDCl
h7J0ac5uvW++q4iUc8pPxvT/fld0H9JSNJelgdA+7gaBPY2OA/j2HHAXHFr/PFjXsLWSTa4K+J/y
s13EfwQGgUCxKzLSglMyMj5G+JaOrmRj4IqKi8YgxznOD7RsOpBOvrutalBj7BgQaLOIEvV0TMab
p0/autJSbaFidAJZrp2ZEBFqii4/iORP15WzNtPzl+EIOFKApG9hMBHfC0LJyDEck9SAO6zh+Mr+
OUd7f87cNT1R07qn9JMiGGG+ullPEuL8H/Pc2LgBPVHWUImVEsP4hmZ/WtSjB4Di02sUe3P3dBFU
bx2ovlP98AkjOpVh+gyG8qUtwq9WT11aYItqF5pVz72edofY6xEAa060ynwCbVVllit9JMAOYH06
EBql1nBXZJRZ/rVxMn+vjMT5wiH2Z9ywK7hv7CVvZSrrb22mlllLFJXj1uJ73RZvVmcR3NMJd9VZ
Xr4A9W1wmlTepS0TRlWb87Qjj6df5H0hZzw+5Qio7YvbEOpr58OwtRuNLve05zkIY65GyM8CCh5/
ekZE8uIwNiI9tG1EbR+fS1UqoY9p1dxUpt01WJ5Fplx7ZwFRUHxTNiQCKPrEw+oZX3f2OlZ08MZw
8TNUU+g9XLnTWq9F7LcrU7PLXeRMCSFJTGc2ouMDJes70wfT/vsRMhPk/35lvl81DjvK4XxwpEc4
hZnA7XvUuTdjPsdbr/KYX/t0bU/OJ9vU//ZJQCguMbcG++njVBcG3ZAnsdXcqjp5w6fTagM3neZ9
hp887mzzXwQij8iTtZzW6YfNnA3AD1KIppvTWCsTycUiiRmj/v61Pe7YfAiTFhshFmMk8I9/TN5G
MlNG2N6KPKHPvs+N7RiDOhhTv2PtXZneoXUL/7ODd8b1Pv5aGJ0xSQtMeYxCjwc+NDXSw9Ztb1Pd
dcx9qjikgb7ra/eLw5P0lMO0Tmzs+IHUKdQ1nLXa8CfTYwyWLYFif/8S3tOOHi/HMRnUdYYh3iIP
S3zmDp1dp426tX20r3DlAWpo7dbS2mZZONGTDVcN/mFru8xAcw7BR7GObS85gJ/+finvlZcPl2IZ
UEO8gJnPkVp8fPp83yBd0ZH9rZTk9dnzvdxnv6q8FU84F39MXM6pRi7rRmMASeP+lLY+kbPWkHZc
Bc9ONPjbcTK8ldn7i6ozjrkTfXVF2hNwOwQ7OWCpDrLYvgx1/dZHBBvYSSNfzFws4Lk/eZc8hMXN
9jyGOb5XbmPGGMwzH/8amcZD6oZNfysss181QzKs07J3d/QIkzOe9vaxdv1849esqTi+3IORBk91
7PjXtB7PAEDOuSuidjGl0ybMTecq48i9DmV8r4zmez815oWwJmdfJOMv/Lvjyhj67MlxFZxNh0Ww
azdw9faVSdZfymh26ISZ3PmD5V0nkf+OEAVss8qHnJkm+rWsGKuJca59M/jkBEdz+nDPWzOGZZrQ
f2B7wDwP71WYchf39dTd0GH3h95wyH8Zl1Fiq1PqELkSlqv3/RleOTxpxrGReX/Eyu2v8z6++xoh
EK5F7ms5jDcF67vtk57w5DaWJ8QO18D30EM1FZGePa0LPqRihOUWG1K8FU5trrUktU9SRNOppxso
MaybGDDNRLXVb8wsGJ5yszO3fKcV72jvqqfSXNhIJneRlTrLxKipEPQN2Ias8Q6DYYxXO/aHdQ5J
FiuZbbSscnYTkKqv/OFiKrLjyVEtRt3ZIQFwd5aaaIRoIHEyO1UHvDeIloR2yzSvJZND/iNgtjaa
VzXLAXMEztZjj7thwyaCqoHg6iUCQqKNia9+TVLETkTsg+CY6MibblUmZOP6WadtnKF9Nesx3hqa
ReKvM4TXqptCfLhlc1GjZiGu06t1XRHV0Tb6mXE6/eYPMl8NdklaY+5rmwypuDUY9rXKDUxSc4RH
PwWLOHZ3Oq5J3GhDfdJQbfOToSIMLHs6BmN9lHqZH7Aor8vSOIZpLu+dX5Cmn/owY5VxRQEM94US
cpdUpPPiSm7XlQ42UE/9Mhjd6vz+D+1rnnry7NqJvwhTbvKB5P1FMnTDRc8Qx47JNlGwtQzF49Y0
0c+VBu3RmTUQlpJK7HAs7ILayRO8U4fRaAkSIU5mXVvrwSGGv7Uq/FQ62bNmzWCX8E7IY7TZtubt
NNcgPZvMfi8DsRsYSG+yb0rqvju1jvBEzse7XmbeC4XRqln3uMc3Ay+og4DnQ15oXMPhZRjy7im0
Lp7XRQuryzUSY92Xyk7ki22P3VLr2hHh0rDW20Hemjx57btCbDyzS9HsmP4mtWVCPxVeW5Xfzd4g
OTWh/XvwjR4MzQq2mmFnx3b81VZFy5swJNBrtP+kiSyOftSx8KQh6UUCqHWsi/Tqph1m8BZoG3yv
Rl8I7uHhhIJ3/SfpEnuT17QeNkrbFsY3TsOTdCu17xIL8TGhjHjA/aLFmZU9J6ad3vvIXruakNcQ
vmUFLZhshEWFh7BKnucGx5NB9++5SHl5qd67JwHBv1FQHkLHc2511srXzCxf0qkw101qOfhXtWIz
ZkW1miuMDmlOlnYVUPsQmzCZmiZdzJcp5So5efPI+M88z+Ny7vtC0eUQSi8ac2W27qLIu+6no1fN
InEU2ib4knVGffQqNwr/Oe3/dObMtUFDvoVj8GR30xchovIpVRnR82U8HEubNw+W1atmlcEiy6fx
BUKw22DnxnWOUCQ31aYIl73Za18KbA9XXIULS7AoVq0f3iOeB0IdPVjKuDuK0EH9mearpnEIrQtn
a1tYRPtpINoqjuj9SjCy21AcHTUKR/av6iVU+CoTGdf79/8I5dLQnqqOwgimF63fyd7PXxKFf1eP
+j+DkTYbHuVZA40buZJrygLnjfKptt3oGcJZ7BkN62XBPl24UfVVtuZRa9CUhR3p8b3eT5vxWA8Z
qTvzExwVhVx1buqdPZtTJL11MaChnRDCUeROcY6rGHQknDCztq2/aEMGfdONiA3vomJBTYVHGr1r
3rwuac6B7VytsetWZiflgvLpfqHl4bAIlRFfyK5G1160v8ew6E9z+XtRG+hszTVeXW6MTHzpwNMj
D3TdxTWKcI9geMNKxNHpydtqu+afgtK8uAzip8y04yOOtIaoatrHAmmuyt9DpXWc/Va6Ln0H9IIX
4i30TA6eUIG4e+5Bb7N2UbdybbQIS6Ocirgg0NTRT6ruaOmoeHVtzcOgdkr27sqyUBmNNEJurai8
MWAWd1PZl4TAiqwrZsRv2KvS3epxsWj45iPlRT9FGpH1Znk/4sTProQS7IHv80/UXP+B1jhisZoI
A2cRyALQwsdxIyKNcfJkNN4gUbpVYAzOVhaAOG1bDd+GAZVkFYd/TPNHlot+hVWgJsLeDz+Z4d5h
o3/PcO+XMbeQ2DiQdOMRXTNyNRIyIYcbpvtoM2L1TCFjF1WQ6Xs3PsSGFSB3lN1N+qa2s2uBroFf
vUeJdmydmMQpmnzWZU8Z81jykvW0HUKFrzVz+r4UmHpjXIsbU3q497I64lALMV22/iVppn7tRL7B
9p37F+iwZGvJ7HtIV8OxQdiySHx/fJNjsA41S7zY3d7UyZ112ojS4emLqnzvMNWveKHHe1YYE1nK
zc2u4/HJBfBYGgZJuHmAdEMoVBNDa/0WxbDSA0zHqwSv/mDEr27oEG3ji//rkM636hFaxJbiGaRp
P/rGYtcnn59wgxs8ZL8LlIMeKferb1X2Etvmog7GW2TzNSZmHqwgf52tExjZUSRj9Mmu+biZUThi
gH7DYQAdop562MwKw+usAaUTmT8G2iyFTsH0ov6TPfNdBPvhNgItgLPDeuE46MW8eYn6F0jra3Xm
NTYl3LHASdb3kbcNo0BDq0yUQxTjf298a00cxHdfKkwmg90u/YBIn9DWqoOyR3PTlkO+T+Kk3je8
e2pX2Z9M+A9xhnwB6AlMC93QLNZjkXz4LpRdhxG5k8bTkOuCpw1pPUlvxOX4+niSTRYtVXkZgybD
Z5XyVsuqdOU3QX0ZrVJeQI2k86tG7vdcWy7QQmivnT5ej5UqsTjE+u+/r1dQso9TOOI7nWXE5V8s
JY+viAG0JTGq2L2NTfQ9Tbxd7nbqW9W67sYbOYMMHWWA4wTWV98g11lkv7qeltdxind2bGqHgaiO
vdTNYWmjCUWhnAfPqgyIMZABUUukHe3MoH5FRZOcNTe4vJ8naRx+TaF4MRa7w8Ero3rr1WONfk3L
d8Ywu6fVD9xQKP7Jp9jYxZhuWgz520k0c54PXj07Kl2WpROH5Zp0ix/sf9SepFWBKM9rbn7ekfdh
N0+jrncMifk/ehliIxrMZu+h0/TDJN+KsJpLyFEcyUmmqwmI71yp1wIb/qJjd7mRu3PU+ladbL6P
XduQ2eKXbr+gjb3Ag3GDtDJvKKOKRRdMvBhKGkYdKzyxh7avbf+lNWJWtSQ+qtiivyZCvtiEGD3i
LIm2Th3nS0JbAGEjqBmUcrtMoEGqwV8vVq7TQWAgU40t69ktu+QpTsN1QII90VO4xFXCA11UOcdY
URR7szLPoc+8WSZ5SyhY5Dw7XyOyKy4yS6xDCJC64QlRHTXtmEh4NWbThOQyeJ/lkgPfF2G9sbkb
4jSAvCKqrzelfsn69KeWekjbsnRYBnbpAwaTBC4LERyGFkKyAlFeBb3vn9ENQSI6wTVV9NMTcpbc
3/8RC2uJCepEMkD3HEQe4X1JZC5mNhNHhrz3wD6byk3To1BA76p9IjauvLy/sqOhm+6T7P9YbnTp
XDluvbxuAZqr9EzayLgScOKLIvaynR+a1zRy9TUVHOmu04kJI8VgWjVW3x6rKf/u4hqA78qeJYrm
G2quapm3rn5qrZeisAgViQNKU8ZeHmGvbyytbzo25WWOKJiSrKbbFXkmFp4vjPOY1gQZpVyO3YRn
Gpe2dql80g0Lb1lLq7sUhv2MH4F8E/Rti9Fqp3XWxWCj/L8qRpJlZKFuKr1cLo0m/6qYUV9iV1yF
g17vXUhQExK/bJ2qrFY8Nz+RbJBoT9CQOW5zTacTRiHjQS4rN7Ze6avY1qNnTsB1kWj6OVTxJYiy
9lzJvN5cpibRj0GgH/nZ+jNpPAyUbkp2qRnuGFVxsuVdvvGkS6sPGoSDyZLF9hftRmlQWWpb49Kt
s+RYeM3PIS5fyevt4UPhngOiZ4iydo2NbePw66BPD92rV5N52vQtI3fn/oHOGHazTuHQhuGhCKn8
srlZ6gCpod7tE4CSNYdZsh2H8phK6kEqDELrKOK5CgHQl75HGkvdWHIRt1p5ow8JWnUco2BlmKm2
FZnj7Sy9DRaJlN4OkdUXHjKGRKfnOCBUYgMs/K1STG852RXvk2iX+suJiHiSRq6NIXcNsAm3vaUf
x56CCPLE7FWojQTekTiwziTpOzWL1bImw+pInoBLskHl71lA6na0r11T/KhTEW2AdP01izaB+7Xr
HLNMXzG3kFGPbpRLFixfOY31tSBpZsLMWWPCOjC+hRRAoQ+1VZ8c+0m/cTylhybPnrqeJILeCsOV
W8YK2zBfSjqo/tRlFmFvqiqPQdkvzL7pLxkHPAyITgC+bddH+B1FhBKYvZ23zTFV2k3G8YC2mdRO
r9t7lt8upVV3jH/lLRwGir+kPm7b7qxbEX9wVtVffZUvexW43xh16KvRMQghjS9OJZpEXpuxT21T
PGxm4pDaInM58NtxY+u8U6uk+WM45R0IKKcHcyBFh6iSTaqP13ReiDS6t0q7tBZaNqzjqjCvY9OR
IVPo0dbUHPc6NeXFaIc70bXDoql098THjEcEOgtVW9FzHkwtYRSOu9Cx4c2DGP1QXuZcE8Owl+hJ
gwVhONtCr0nisOJvaZBMh8obN1HcpqugSDUiu/SWGgG8RZERYjvyHPkz6OS1jopo3YCkbB1YmB1S
kIwqJLwauevS6cRj9ZwVWvZsg6rFQXbuotHgTIK+//sB/Y7Tfxx6kGEiiQU+Jc8CR/3HoWf0eipS
Xc26TarcUCJJ7FTSJEvCBV+xDzf71vXsbSUnvNthv+N3d+/EGdeobINDSn7LqSMsjrwWSg+yJjlG
yNu3vaPTxOBnv9wwICpPlM5WRY6Nxyd213aDJhlmh+KMKaagsI1uRUVciDSeJ7ZmgJb62bZ2lRtP
X1sRrTk167Pvp8eQcy2p4eHmf3hFKDdm05D3lf0MM8P7AdIqVkZsr6pxTNcekX2YhfTos5XnEUkn
MtKxGIaB8GFt/uMfbVusVIkIw6d8Sl8zhDJUGOmviNW/Y0jKSaGl/tIkzmQR0I20YAi5+Q15eJhy
4RKH099/Pe+RG+FqAK9x/M2krkkT9sdfT6+7lhiawrt1+sjz8u6MEa0al5NykqNdu/h+abQb2vya
jwXgTkxHY1VE5RolnPbGi7VZF3kBHIBR6GB3xNz1RZtvixoXNlFIFwWyhwyz4l3hBE960pt7XcEh
vn9SS933out89SOqh7fK0ON16+lihbY1fjXItrAsEuMGDGejiyBQRicjrjqAUZBA8k815ik7OmeZ
2gyWVdxFQwtdo2c4wkutv1ZmsLLYyU5lHm57XrardAqbqzI7rs8jTMkQfXiffa29W8JnWKFxTHUo
qJTeu0YYwzYYK3/ph8TmICf/oTm92utzxQQB8IjTlq1Jk3fdJLD7mvhK6mWz1pPga4E64osIwo3s
RuOejsaPv/9o/xVhz48ZkaeYEmcDspgJwX/tGXJMDZYIy7vp7pxGmZIZVGXGTzlaxtLWQv0lHfOL
P83bIIvhZjLop/j7JQA58RkfH3v4DnY7CC/UUuwUH68hIlgxa7siJVmy806W3r9o8aC2ei3h63Pe
sPBk8a0oOrrIqkptohC/8aDb5ha1T78VqAYWOv7fe2zZx2j0d75m1HvRWMf/8VYRurSyjHxYyo5M
SrKE1oEcD27kDntmJu+FPJ5lX7U/CGxVh6j0zuZoiI1vpNZJSGWdqDb+ExOhyj3pxquWENgruFi3
L8zku6Gp+kQiV0uFASt2O+Xptxr0ePn/KDuz5raZ9Ar/lam57ynsSyozFyS4kyKp3b5BWV4a+w40
gF+fh5pUEssTO6maUvkbyxRJEY3u95zznATby8HOWoMaQaqQBvuhqZzukxgZ+Bpa/9T02bPw7Asn
7f6TlxJEdEyhliDh1TJSrr6F19tfeTjCCQJyVq1pF3+OqDhDt18M/JKAvy3iesjolhLa1Rz9B2Yy
gZbJ/IR691ir5htb3i99Z8mtWZjVxrbwTvV8supxttfTMMWXtgN12YpnJ2UnqrBMjF2cb+NI1lsg
lbeUKHffifSPD5ZsWdakylN2xek5jJX34DjDC57rdul01J1anUhelUJ2cac427z/Z2Tab0AiR8La
4LIdAGfbXDndlqYLeU6yMrDS21AWcuWJEHe37m0P1Sa+d+HDrAgOdhsq3MwT1jRORjJ5fHckWCQM
h8SxCKun7pqsYH5wtUEtfa/Z6Wbhb53Q+yIMzkr40mDctthyQ4VD1c3WmgV9P4+K9jRM/XjJjGtp
yulJB++5COtm65rDl5RMKm63ygqIDo2nMvzWZ15Kb9346khgC0j+04qCNXc3s0VaVnFin0a/+dEa
brz1Ju/brMzpDi+teQiT8SklhBebIMwpZvzWcr6460y9XdjxYBwtnzzMVIL55tHLs1UZ+qI0Hkw/
6+9YP6zd3A4vXjvTEs8fSCOWG1co/9A+0QBZfQKn0e7AGpJM1Op17RXGgVSluS8T4wQCxyScBQyO
MzxwK4HtNy3ZsRZpBgO1gPA3OPxicUye2LNTadhkdgC2TF96jNAujgZstg9dRIaxyAKIssXRrUbK
VbPeoAaON0LrLZIlI99cMYQuDK8MmqhMdhOzUgMrMeXweJcy80vrifgkb4pdmjJMxaCzbSRBt3gs
kJnnlFklaYiFZxJkVW67g0TmGCgzok9Pjak/YwWPf+A1X/I49dcW5tfCmBOT2VUVb0CAgHNLdGvn
iSG+Glb9NbHSaz2o1dDN866wreIuIdcbzEKJp1xgSYjmmeR41KxQzkxOin10r/XaxqyM7ORyPF2m
c1RsxqjNDg0BAea1hPbGEGUohdy87sX03QtLf+/hTF96o9th0+07ZrvdEgJ4/lBrNuytweogJVpX
qLD5IRn78gIG4AmzQv6itSoirmkRZR+S/KXS9X41ay3swcp8GFSpATYldJDXZn/y4PU+emTaiX7n
X5HsXuqyzJ9qS9Ap6sp85xRFubLzvDsws8kDtjwxNmkgHFgl9AN2CAb58dxi3LCZPVJY7VZG/TJr
IFALQz5Nqa3ReeQlHMcxVN228O9ftJREVlVVP7ByKRjTSXlnFaraxNJPTrWFwOi3brOG1zHiHvDb
xewq/9FOa4P0lnbiF+g/IpWz5x0sN4jnjryUTLNDyehzCYUFRp60j4qPfD3kLSkf7y012noltGHD
G26+MCEwgj4y97PLQTrBsLKmqCO5VHHrBIWlP7OqDYfQwfbshC6YSmtOj8wRXhkUh5CFxOXdHSyd
qtr5XvyddKs46tEPh1lP6ZneJUlGm+C2SfS+DJlbuRDqYNLS02na0zbP5cm1o+xOOsMbn3zj0I76
d+iH22kq9Ueotu4uYd++11yKe+E74vof569AKAlGZHO964V+MSszX6R60y9I4BDtT26sQS6QgD2s
c//+J9lYj4wj9Ls0Kpo17wkQcDvuArwm4zbW+3hTF03Me/ddJJFJWglQ4jy/VvOYfOnUo1WzhaoH
KztqfY7zOrXVTseqEM5GoJtduZsa8b0oC+0RJ595kdrXhOHFqYq+VZ0uV+lohtvRmOXBmnuNWZDV
45sq2oPtt2+2KMalcsduPxvwCZO5uWi9rjaVaO8pT3YYxTb+3WTXBlkHmm6tIqGIbTYybnJmjU8s
L5e4TdWiY9Rxam5fsv7Er4ipiqu5R8caPuuF0e3r2DtON+N53rbpOhdxR44AgrNAGH7y+0+6kLD+
IqNdUhzCmRVH4G4aa3PrD9V0BqF5Lum4WUmzjAN3oAkhp/Jl71f+K2mfS9wn6lth9Q8SdjC4c8VO
Y4cHxdg2NWKAmbA8tZbdnYaZDhOZgfhBQLm6idauknyAKZ677j3zwwW2MpYkK+ZM3A+70VxURiF/
TBiLdbfxXmD7vM0VzlDuHMbOb9riNSZcAaZRHJQcozvfVfmi1eriPuv6R9MZRpJvib0GuUJ3aySH
o2qdQ+G5tMe6DKCkF13jm9xrIc5vPAi+I2YKbdDUpvCMcatwDGduZFyBdzqLqGBQqFyxqG+zj2xi
VYYpOC4EU5VDlsx10Cd9dFFMxbYyGul0j8b7oe4MqIP4Gr2ZUitOSNfSC/2zbWOFYaV2yvs6j6pP
YEyWjOvCXWpbrEVsTYNkLM42TfAPFSCzdTZB0BnpoD/afHan8DVLDBikWvQmaw+/eHpqc4gNIsHu
vK98O7m3nOpNCy0z6AdLY6n0PZotJNRl/r97tuakSS0Y3PIBrkl8jKkfdmNfBUPsavfOqDdrJYdz
NWbWVeT37dscVfFr6w7+QU+tq2zc75PJcfz3+9VfBQBikqAr3mPI2Kc/JJPA5aVxF3n5NZxxblNy
1uz/D5Y24+YI+bApxkLj+zcfpmE5Hx0jkx+2og1pIWodmETE9NsAo4xcF/WteDqGEtILiOPvcV0x
CWtVeYVYZknSbcFEoBtWK1xPUWA7DWhrv+SEP8FYzxFqA78gFStZRWp9CNJ2Tv9wMDVv1p4PTx73
K1ZzDdDHzWn+847eBnMwYfRAV9bMFWCFY51n+tF2AGM3ymq20GDGYGxKb1Ui0+wmxhT9XN0UfRdE
WUfwwUjVsHl38k3dJ92oxgNKWJBT5LXVSwdnhFPaSxwq5Qar3Gc4yj7Kgv4S6+Wb69Ps5xl5ubd8
+eyzA1rSwx1a6muPaH/OjeRetHXz4BXN9vcfDbyG/+KF81tjeIEU6cPs+PmFm6WpATvLkyv++rNl
0/Ti1pYOB9e4mV63QGHGQGCEWGE6CPd5FIm9O6W0RCbdbqjbZutYI/uMWBx7BlzHetTPxjyxX5vK
LQ/0lDaNvm6hZ3yyumPu34ji9EUEnoPV0kWtvtUuW4WhUAHwDDogVIMyx9zaQYSwdD97zFoh4cOy
blkaowyanPXtpE8YFXTou7MvH4Dh5gvfIurstplzMC3rhxuLYgu5kW42Ze3BY8hVnOf5WguhwzQR
pt0hbjAUsFwD9HjAv6LvBk1shrYc900dvlqAjd4dvLAMhkVrmeF6aLzHUNOd221x3JhrQlfe82w9
O02asoeaL/Vtgei7ijUnJrHBRIFVftjECQkvbzgkuUYS3hvv/dH6Blkf6EjatZcmZbSZ61B9s0hb
9IigAc4YGteyPl6XCmcjVPiRRgmIz/Bx8i3Fneis9KOHiCLg+i6anFexW9yHgJBopzty7DU2elbX
x2Qa6e+9WY8J0kIR0PlYoc4ZVP8MEyBZv1k7kl2gRrgD2Ek8gHi32dWyaw6Um7pMmH32V7ne76WD
dcPOkPa8qScqjwN808KyWnlYVVaMtk+6l04wgG5LTGYnK9Og9V6laXEXc6/Jhj/1Iv+Kprh1w3HN
ksX2CYOaH5a1yJ4SJlhDeu27rF76vvFa3I5DOraisNJ6LCak4w2BlQTHAKaSkA7uxNQh8QFrfgcV
/OFa+nUqAAcEwRdhEWUfF+HPl5JGXRtva11cs8hTAElQE0PI4At7xPqfCbQxlMk86LCjqIHbpe+N
PyDHT0GrDZ9mp8gOIZawINFbYy1GxKoWv/iTSPs/adP/YoZCZpernZAUVjQs+j8/U5wtFli+or7q
FVUA0tSmoAzLN7Mu/KUt6NgsEeJa5Xw201K8ej5hgwqyi22eSr0eDxbQh5fWq9YAn/SrdBNxyLEZ
gf0apqBJou+1m+O3MEHzIq/tqyK8dn6dB/pAbnzs24fcJeMHq9444L/67HBEWqSG5d9rmQGJPsme
8OU8TX724E9tu0hvoZ5IpeElcikYSfPCXpMS9HdMFHAWZue+NFvoHSYJKb/0P09a+91j4VxD/yFC
NfnWtZq6cc3wmRFWWhDDdLD19XG2ngyGtEPFZGLS1HMfRQdrYqmxVN8FSu+0wJ66F17zracgPTZh
uSh1pnGpk6BAATZsWkJRNaGdswsgY6X4dW+GYUXZ/cCavvFDvzjplPTayq2ukck5Lpzr8qaOaIFo
5nqdSsH40dfbbRpj0J9AvY0ppWICRpjDIRTio+1sq3r4nGTZqwBDtPLmXMOZaKyN3v4KFwpkN/6x
MYu6bTNzrm8wU9a1A4NjtOMT5ywgMtG2T6WJnt2bQanNzh9un+9z7p9un6bBHsMxWFsdjc/TB/Gf
WYaZyqRvrzIs5g2rFCa6qVoUqi2o+8X7YJNP2cqhP4zuJzMvvUD0phE0TfktjrjH6ljHtolRfmqc
Fzw653ScN6aP9a8pCpKtURPt2BAuKKbiUbKZGuZE/1OO6ZfLl8G0i++XMZzhkmf6cFEI4REwjorh
2nOYWJHPgQ8yo40xal1UfrkGE6WjrGr2H5L0v2zPWDMIk1msHKgIYCV+vhgloKbYm9vmOnlKkTGp
stU4ZK+/X5z+xYsjs0Y2hqA2iWH7w9pkYqeO2nzqr8wf5/VMkGThYsTZmNpedneJP9FmN3GC+/1P
/RgEYjm0eGUQWgD52+TXfn5pNUY9n7TWcO30b3OrL8IWvluXxCpIKlcDy9O8/f4HEsXiIX/+JJrM
K/jt3SworvkRC+NVrnD8zNKvLsrCQWmNQRZzukz+yEFuztb8K2fbIIdxGNlaDgD3Tu/Xjduk6wlJ
bJFXSCPZ6O0wSoZMM0ZrBR0XoHtKmYnTOt3RIKtTlbV+rDyzX2hxbO3iuXeXdpsmW+FNeMMr97Or
anMhmyy8n6WcF2OdFTj32hyjn5yOiB3TRcbgUcvI/NTStLppPH+jlVp1iNv0sR4lEwrHpDzEtyGq
TGpP2G9RckcbHJmuiWZLnLDMwKyxOcV+nJAIP1BVgVrhX0flbQfXLFk5ZXWkVCu8NJm/mGOb5xZ5
iNqxzszYFmihh0EYtBrtnGj+nhJmYFvjnnocJeSJXHut2XW/LYcWScTPtrM1YD/QhuKmud4pIP/s
JOaHWGjfRpc+m2gY4h2y3CpJmg0zTW5h1Q5xIlzNuvapTXyK1YWZHUE8rBh/L+IcsjDMxICDn7Xo
aJ3YdJhLo9GhadtDELJBLgaT0r5OXXS0deNZafN4dvT2m3KTetm73rB35A9/buSzBwpuDe4s0kW2
acOpeZljdioiDPwG814zqvESVxVNXqMfYkxX5o4JpcaTQhZFinGhn2y7DOpbZzpBzlkVb/RYBBzt
2cerRiNZnq7dOh441ZraJsm9zyAPzaU7V+6ya4ED8Ms/cEixa69ade2o9i4h+p1pzLvYLMdDT6l8
2jDCFMTAjXx40z06QEzqxhZakafIoQJkoGsPq7HsN3kE6glxZmFzxl9qThRSxhM/FRM/aHIJ4btW
sU8QVJdzyJAhn1+UndF/yEyzp1psIaceVZlXOdnIBfPQDfg/taXhsjEcUgyaTmVjuSIBnbavIl7T
lra4+c8XGFCotHQy2uvTKFqrqSoXpp4NtwUaYAUlryhhFRQYulal4gBMR0xQ9pgcqJqfqwJIghwI
eHTWI2Q+86x1Zzx5cj3ZEgtqpK66qv0AYOewsBNKtBLSIAU1KntjNuqt17pqaYj2kx9PCQbU4Vza
abyohHroXa18miJ6uS2BWGZp47GwGdd7xh7ASfaIl89aasbEhGj0rk1XfIaahuu+nKygtBrATHzA
HAwjOC1y7vLYjPjlCe22pWjWo/s2I6yvCV47a9PZV21d7QYpw1Wt6fEG9ZhCg9mkQW3I5WFWLpt/
Qs96Q+GUcosnc3LOTeK0BzEwf8spae7Zu3DzJ66wJgnWv7jEIBJZmzvHL2uAm7y/tfsCsOLgziVn
qzg71jbR2ZHr3tG9r4iybMXwTUazfnT0kg1Cbr1psErPnfnDH0W5cEIygK2rtUubZQ4YNMCTOEuv
A4GSTdiV09N0a5kTRvsZ626KKAm1Wovu32+/nATeMhwyJddiwFC+QufPENAgqVHUFFMgY3BKS9yJ
OZ2sHiapLkPWV0u2VOF6TpzDZET+JeE5ELhgdOHI6l59b1SFYYgc76r3hrVM3fmpJNSo46JGsDZf
dIG26HfdscJOvmA6kZOXSAgMtCrdq9a6aErFXENNvZctRMu+SNQxEuCNk/TkrKvEIM6p8LMXRfXU
oaRVhtIX7lh6a7Tb9oAOy+6rUkcz6ecNAt5K+vZ0ckpWa1LK9UJYVXrsIFQHEwGByNMBc86tv6hn
40WXKFyc5LHAy/SIY7IOstFHiWqr9po0KenISCwMCsAQQl1e4sBgtM3yN1FV32kbeVMlCmzER4c6
oEfS7FeCH8PNlVVsc/wflh+6d1Fu3sWT2RyNakJf7pyFabgAQCuJwcYfzkmqaImbmSdILL9TFB/C
Fqc9PWnPk/CbkzGym40VWGF3jrj0MzgcnFfDeYAwVhv6epTTSwSLDForVCyrndKzzsAmuEn6eLKa
y9gZM52RzBazgtNrV9UK0oR6i1nTNH7EEj9kILrm1tfEDJFPGljxWMddkhaEdLoiiNi3LTlTAS7H
yNEnnrXxU4OiHiAOK0BNPpduVqy00lhP1AhwVLAY1fraj2GeyhP2WCy8+A8K1X3n2vAOg2WdG9Tp
hW2I8JDg871m3WfHw0gR5vLVcdQej5vcVMQ6iPUuBo+VmtqQeJ2YOb/AWKMWqnopcitkeq/kZrLL
h7kx3KMmjY48iwy3cGDudPvqhtHBhby2Hc3qR0o54F1fMzSM+XzUIkO9TqiNM8oH8KwOVF6mMVPd
0IgoG7UPod/4GlGG2fNbKn/MBm/ZTgiDme8tFTZP9QNziViodp+IOT+afUKSgmwOPU3NawgbkTFQ
SkiQTHb9LfNmEfT0VlJhhWOQ3ERz7Au6x0LepF7dRTatMX5eOSsfquqmZIDMvFkcIycLP+cR+TBv
WczKP0b5cyLz+mDFYb7Cuc3DZ90q0YlxmKFebiFh3tW2x+U4OoHrZt5Ne1s0wtJeRIEvPk6P6cRH
U9w+elNnP0COlWen4ngBGyhc64Z6H9GSrgXlIiwSDnEyfLVjVDyps/KkoTxONbAUKoDoKCf6GHph
TejWmhYs6dpSNJSIKke4a2GQ9uDI03I+ykzGLYzVc537ZjW7a+B87aalzjUAOm/hXyGEJ23tLqFy
5NnrAVplZflaUvBG4EdbUSkzLckQvJjYyXYgdM4CYrgxOv1XabPDSLCYz6jAe4vR3N6A8IceDO/G
NVEK2eazARkWejfNW5ymT15KOMhK4LkSJsqWk0ZGTMTMmjQzvsurtuJjKvXFOFnRYrCwGNgMvEMv
fvUsbB8VmvUmotsRA+BLb7Yas3r8w2Lm2Pf7be4vEVB4oz7z3JvzyPN0DJc/b6xnMXmDVzb2lY68
wMGmu62rBqClNT7Slcecq/e1Ze83W0n1GW0Eclkq4mrsD37/RH7xJ5u2CQaMlCDWD4Pw/c/Pg77B
XNqJGK4ZpBUuCQIrOsfiEqw1VJ+156hXlRcYIZ0/5ZqpA/9lp29zYmP6QwsMZ5uPDnvkB51JVz5e
m8qEX1RzB0XsW4rR20qCwQpJgKc1yqPeFSghJeY7qwoXQybLczwkjOLNmvt/ZkAzNIycYD2cf5MC
PA5G6TO7f2vvahNtcey3GgncyMZiwz0I+1YcGvG6V3mCo0J+zSz1GLrKfg4LRBrc3OaWRjdzRQFB
+wU5swNe9Ll0Rg1oJLQqvNbzsxxMlCj+PgxH8hSxUR7Dtn1i+q/vMmLOQVITpDHHLjqxrQXmZJ+w
48R3fZ8Q1xurbqMElXpGaLCjMj3yOTiZ93pboO11mknmztlVBcFEXWXeEivhxY+dq2TIcCk5IC6T
9qERScH1jqWJ9ixnM1ZWdypxhIiMIOLtNuVnrjwIEnqc24TYhb2a7mZzXCUxUOucqP2uMxquHq4S
wDDF9BKKb3Yp4xPjSxyl3GiVcq/6LLfExpKV4J7zWPM2BFw613SuJx5ES196MLmB3TsUi420Obam
+2BZg8aI8dyzhNyDFGjuh7yOl8ZkpttCj82rZar+bsg4yY6RedF9f1hoaYJW3GEDSczsmiQ5sE0V
UWKjhePe28HAbl5QDty7ya/lwmKFPRucIxcMfiRI0Dx9w+e54PJVi5YAzsbVq+pQIVQFXYJfEg+B
s7cBZK2UfVc2HNhmL4u3qebaL4X7WXacZrAovxhzRr7X63BfYqvzQ+3owdaKFnLlD15yHhslqPGE
UKtLyEMWzgBOolnLdLhYhikhcr1yh2MqbkHaWDxbfkMxH/jk+Z1zBARpPaYyC8wh69Z5NtGApFeS
iWvtn7vmax82Ypu7tI46tV+f3r8ker+UDdYgcO/uXSnce7r1kh3gGBKz1phuaxGXV+e28fe7fOVm
GsAY2/hi198cvBEHgRVYL/R6QwH2Nwbg5XLUqhrjG6ckpG0KM+kYlfZ5iloBHHSQx1JpxL+KnBBm
meMr8mZEBTzHbg7BsFPysY5hZ0R9LDGyjW+UB9tHekYXwo/yFY2R8VsctKEs77VyMPf0YpRbUEm7
ePDaO1kPNHFw0nZjc1cIwoNNPVB+G1rb2qRXonH0T9lYRUfqBx4pjeDEb7svNWypoLUNTlX+/B0v
MG7KQnuIbXaOIhLe1ved9G4on25NsRdSoZzqxlGuHYKrG9oJquW7+pfE+qEnJXUEbrJ5dxxQ1AYG
O8Y8yUrz6R1i77SKT+NkR3hZ8ruxxEa+qDTq5FI0pnXnZvVpuH0B8l2dCD7C6065Sb4TxH0gns5Q
n8YiGvH7oIOq2j3JrO4h/xo6d1fVExdkmSWWcaSWZlPbfKBGL/W+zJie0nz4mjvltEWhpkGT00zi
hQXnMQYHbVl429Ac1Zniy3ZlW3G88qqIpCXp1o3N7fSx4iTPcklRS5T62uPv7xXvA/mfRzOOe9PY
cO8A9WE48/PNoq+dCUdnal+prosRYBTGaCCFB2JLMe0WUYRrwmZTMhgFeU2dE140TgfKOL942AzP
GN2rdWlmWJrCipfMTskWPv5q/4L3BekE46ahNeUBMKG3ZBylrxvB+ZVMYMDOUq6H2aKRHOQa53h5
8JjjIjLVxyjxpl3TWBdasoF3G0a7ruOwv6MK+On378AvICsTeoRGsw6zUsvkDfjwDtAiLPOGsMe1
V8O4sblgS6UoCUmezVibIfjWLPD5jOxSJYGwyxMdyuOiKqc1FbvRg9bUyR8mt7/ewHGW3JgaGuQO
whEfbuBzrePVNGfnSqXieUxck6gHgqyUgNRaoDeL2OmfheUxTsjr59+/Hb8A+nk7PIyUtx/smtSr
fVBw+LEF3ujKuWJJKKDRmNqypD1oZ2fg4WErwBpWWIqK8UfqtNS3t3GxC8Ns3E9Cm+k2zy8jIe5N
pWfa0rlpxZkQG99JGlz16WdKKNSNnqTob1rULYm3rO3v2fFmx9D6oecNqtwtifb7F/Uv3tCbMRUk
vGbecncfpsgw3ORAJsy9VqPWoKn1BEn7zDo1tnRWFbQOmmaILvUJCQNPT/4wcCXb98uuyLWRcpFz
TRNj6sdB71QYOBN8L7ofG1IEriDB7fwo48blnCnMQJczXdy3PZrqq27hVfG+Jpa1T3vzs1nWIhiM
TK0oiO72uqse5rL8VvT5qjEy50Q4SgbgAvqla5XyEoLd84wH6kzeWtexVlqDyo3W11yboV04Ny+Y
8NAgnfmcwc+8h+FjPVYVsm9drJTe01qNe5fwlcu4kGkFm1dI0bY146GIDmzu9dWQ5xWE8cF8Ih4c
qBhe0jtnmWUK/ErBTi+SGamq6CFxmXAIg+ErdX3iYjyNeV7sbTyMdhVfakDcL6gv2k7J7CA6pt9G
Og7HAnDR2tDbLxwfnbUzD6i1ulKQBcJpOfIOX5KqoVVlbFZ+D7lCpQkAAs9/4dsRohxxLD233Y7t
GK+Ug4ctb+CkctkUSxK11TZUtr2axLiK2vmQ1eILk+HoPOBdCqway5FSJU6XigBTackdhBG5jIYv
/TyEjA/f6vm1ZOq7wmqbQRXrki3pNkrUpZWu6ctwzz7BG9/niKY5g3sAy9MvFZr5DQpRbFu3oNum
QmfMwJTiXJtMTL10iRZDbW251ljk+/oFuDacDffTLEXPlMraR3U7rl3ePA3M5j0nonQhjRh13Ihf
J89FfEZ/2Tc39Y96e9y0ktnL3D8lCcqn7rGrcmlhVr0sdrWNnSzvMexiwa/XaPKriCjMWdPIGOD1
l6upE/2yu5Ulde7x/Qu0QZgAKTXYrdHuVXoL2gmqRMc24Rcd5v7OGs2lYZj5YSI4eBANqmAIcsNW
6WOlRv3odu03PVm1I1xiidy3Kyplr/MBRKpnO5JR9MiBLqUTtcr5sDU+AHsaVbUDR1YROUdpVc+I
8vFZeTSFjJbS93aTudvIsSFypOUxa2liS1AUKGYTya7PcRJ1GfU7sousvdazKYt7OBuj1ZGFMoG6
2zzuwiuz8QDcsNu5Xg4bbxx3GkPz1bDigJYFY+YV67pySXon0RDEjdUHtpWYa3SZMwsbmEr6ipm6
eHATKjvQWu08Q4JmArxrRtSFTljd1qLYntBSfVAloWwZJt6iEKx0cdS/NjfUOvhWewMMSEvML33x
zXYn6+SqjF1Fnf6oJeNCZ7rTZhs6Q+apne09WWl3UVnov4Z2tddFbhydRm+ukMYubBqfx4TcTVOM
Ez7vYlpbYmy4mTdlgOWTcFiW3g8YAw4iLm56BP32Ue1ni4ZiopXbdlyzqYUTnZ1OV6E5dPq9pilQ
tJ7X7ZwaZQJTsrVSfa6ASSDN+rfqT+HgDumi4VThZSw8P98p/LErUEd3sItjMCozVuik6g7vX7zk
1Ml8OvRGJxdU3Y1IQthObNdnqNZWOpgBzdqTW74fpdNSoY1RrLGFddcWTrmr00fOI4soG9B9dPNz
I7HRQvt43/8ZufPF1/rugIduN2Je3ZkJbTP43s9E2btNSFwW9kLKeLnhUpYJKAnHIHWBs8O/gtvQ
9ULbK5UPayoTvsR6Z53k7cv7n/wsXwxi+kPu5deo9q1s0dAcclZULoI9+nkjRtVlXPRTF9+bWqR9
9goUpownqFlL3hHW4LxwFv5k76KUq3yKZEQnKCe+OUK+7TuHjMHD0Lu4yLRGv2uk/Ydb6K/2BJPb
J1MNzvbE5+2PqapO99oc33p8H8+fImBjayz1oKaLs4xSNHdJ7oMSCo7yFgleM2uqf95F/1+9v5vv
5d2X/Hv7sfL36/hvX8tqamIZdf94LHP+99tvOcVILm35o/v4Xbdn81+P1P7j/a/l9zL40n356T9W
RRd307X/3kz339s+6/7x7/zL//zO/+tf/uX7+6M8TtX3v//1K4Cy7vZoMi4LWn/f/2r37e9/tRkj
/e/dwcuy7b785T7++uXjv/lnbzCr8N9AgEEko0YHG51p8XC0J3V//6vw3L9p5GRsvCYuyS82Rf/Z
G6zrfzNuaXxCosRpmGrxb9qy7yKezd9usNObS0XzdbJi3v+nNdj42eBH0y2it2kzMbI1UJG6/WGv
KXKswvQEpXyWSv8o0rUz5PoBMsfRRAhApiIgwYJH+MKLjrFpw+uFABQJGgOHSZ3CUVo7pLOLIcS0
NeP+ZaoJwoPl9YI0v462NwUoc5sCsfJQaN5Zzo54db/9jzf88s+z0l/YT13KuOjav/9Vd99pHP99
iOJ10GdlO7wM3mXeno89BU5ZZ22E/3VVKW1lhxIPeKtPQU1T3HZUxqUwYmsvpb6JutA7ddziVjXm
5ZVqs9eEgAT5UcqQqlLu7dzf34jLJCd1P2hHJ+W2mv1IDVEfspD++CbVlpB37QB8N/uM+FVw/g0o
wFzNkxxONNsfk7JFwCRKq8kHHfGA5Zn9QOLkxRnKlo2NkbAB2vqC+bO3xM1oLMuuTzfeUCwKf3iL
0+ZHbXdfI5Mks53Jb1Zrv/aM3FeRktTAj2l1T+cI7nwEfVOKM/WH5mLyyjertFAtQa3ar74jnC9Y
S3Gew79JJElRaeC+o3RyVfdsQT2rWjbOm5k6JuHSTA/IAujampEDR0DmU0flpE9xbWLXTvnJibZG
OUrW0rEO5HiaVd6XjCuo0PFTizJUsRlbH5HRUu/Bp40fs3ktKDWp6/lxdDCsWDQxLr1h2KZzvnLw
CC17ie0HnlYaMNXlvkyK0yuneE2UIl2afURYc46D6j+4O4/lyJEsi34R2qDFFggdQRHUmRsYmQLS
AQfcIb9+TrB7zKZnMWOznU2ZVRqrkmRAPH/33nMF9Dhr9j97ZkkHC+ZGztUv1xiDQ3gcoAxSXtbz
ug6tbTfpd0BlCTvX6sm52OyfQRGxhLK980CRehIY2YMTpY/QotPYkkuXzBF7oaxk1uDdc2yltOLw
Zr2yhwiDUy4fvBUvYLCApx/YQILpuKi0elWBuFTrNgV2dfEnwyRW+L5OBiO0S8uqKVw3FguoNyAY
QTwKWcSTLtwYWzaqrZuXSBfdsqMuxIqVxY+AI5tq2DEC20Nr7agdfMntjwp2bezJsL7zS/dgVM1j
bg1R4tDnxylF02EUdRtYNayBRMp6eYIhn4+mOHnEN+KIlX6VElxktXGxIoKYNFuPD8XS+7QRMlHW
nALULHbKqHqGIfanrJa6H742d8ENB+M1abBx8hF2peh3wP2anXvb25d++2eyxWtltN2b/uvl+Ysb
OY9Oa6G4IbIPIit3hSbxbi9muw0acldxiAhzsixm6BWr6YoINjYnDvbmAV0eOwOFsnDxkPP1HK1J
XzPUO733t7AQptCa2cVYl5BPebNYp4Uo5J2SDqV5fRYcCZuGontIp6LaUwpwadfih+VGd53lvxXK
ek0dRDP7nnrKpBzFBtPKi9/Xd8tN8ViO03juV3S7waNYAJbfnbTXLtb4xNA0oh0AWnbY7idO21cl
m9+madK4LK+qHA+Ftj5sWz6qQb1m+sY7qHWDAHism4bsoKlA5tX8xQAg4j6fXqeOvPOwchtQCQXM
nBopP7hM6WYEdz670dWs+ZAKnyeXR9y50jSY+Ff4FnSHRNY+4MiBen2hvipNCrc9m9Etszrb7zbb
jNhw1JNaWfhYTfMrYHWo22TsmrdeGNdp/tn15HZbz9lFlTq1AeHzJk0GB82/JsrI/rIMoAO1T21e
74OVaHjGXchEYR3bnGPpMgBYzwF3puIDhgMjqx3+onshl9O+Z0sEtOdHkaLcZsu0ZdDC06ybA92M
j74gf273Kbv/7jDX8CxRFlXl/iTH+SB6f5MrqQlzlnujwm2R0miNa0gfAl+9zAZO4yGZ52DfDkDU
kHXc2F8o5xvmHTVs666t5Vfvs320GaPnJfia5pQIMT2hk2x6IvWYA/rpZxD4vwBGn4O+pjaGBuqk
8qGTNFQoJKZp39FgRKfBcA8AjoVaF0jCfuoHKpygn08AW6IMe0vR0Sf9Eg5cQLqZeqXDDRyNlX7B
F1s1TwY7ZIQ1A5Du7c1Ir45zrN1ZxS1+4F0pC72fqcRYXT2f6qIVG2xGdKf6ej7kTqD5so4jXkUL
ZouLHp8m3tx5wmfa8hIJFhVdqqgh/zUDn2kg48ll3Voj++OClhLOjlIcs3zBSYNr+qc9uR+assfn
tgJt4rc8SHpj/V2VKHdWX+XPxZz6e7OhG5j20vZqVxM5hC51dr7KsqM7WCdRYpqosEpkSs7HkJPl
LuCnqYXMH5qVF/YycztyZD1YkfPKR/YiQ+uRm8m5VOl6XL3FeRQwYkQnrasMh57cCo4eo2GBnXGW
2Bqp47wHfnbpwDKcHEcB1dHuBUKS/qzTEAcQ08lLHjXBhpxltRn7iCV4JScilnqIK5xCP7MezgGi
8gIulMNS4WLXRfIft1lDpMiTDouEFNJVzVHlEOhiPVtDiNaDwALmLa2esirj6SSt/EuTwYrd1hyf
cHysJ3g2epsB8sBR3hon9K37IYQH2Vh9w51qvKyROq5Tur4tUKCTlYqN+9k1QvptO7lX9aPh9foR
S4Ib9y6GVcsvWXCL4kGPbIrKgtBgKqynwOIpO0+Qt9Py9xq25rVYgbmbLsNAX25nA2iIW0v1ILoF
4/qQ31ja7IX7sHiy2RBvHZD/m+B2/AxukxfO4nwbiKtbr+65oayQ6ypsH8QKuIUNx/7WXvJmyozO
sYBSp84Fm8K5kj6Nnsc38aMygFZRqWsNCwZj3LnvXtkWFEfRcXsrQg5QjIE/63natVUIUtOu0piI
89YORsh+mgtN3nOhwrOqxWVNQ6DrtAHE5lgB3AdJtMNeYCdyvOgclGepMROYrtzS9IYRw0qf+6U5
5GuEx59qYVETkA7u/U5dfBr1DL865HSMm2MgksUtBGXquOwJmqFqBxTC/4DHtZsAJkZdblEGu+z5
mYZYOtHRy2fKYlUQ68x7hPx57AIV9xGNKQ3M7niZCD6lafClbCpQ5HqX2dZXKJkmI/m7aTpQlCPo
U5qPT7iRQIPQGtiYAC1LUAnkZmlsyYffmohXPOYyh1nAPiwHXYMlI2dTCzwpZs7BKl8mvrbvtFu/
DeSm17R8xkkJ2MRmFBn0lFSlm8EBW6nWVsEWUPeWfdG9hTbWd5gdxtH8AuD+16069jWEJImI1Eeu
0ZcuHxkdycL18/iiC9ixq2RZQDoNcm7sFPk+LOEhGx4VjwbOIwQNmJtIPZmOnrRbPAucRFBKiyyR
hkiyyTnZOeRFcnAJBIvf6ah+V47dJGtZtbeY4N2CoCd9acQGCxiAnZV17tTP1anJ8j5QiijS4doP
0icoGLwKp72EZXVosz7cwEsgKA6OZvbLX0GnkNqs4GW1mXXbxUpmaIagYt5qNyXvZJbvsP+ulgIc
uXTvi8KyCEblZC3ZZ/DUEYSOl5t/ptDpJ73rz7Opj13/ZsvyV1HzzVTR/MJx5wHbGwRXnDEZojVV
RGp4LCdegRi12Umv7BT9ggdEdogqQyXRTIZpnkcb+9+7qdCGcnLmkCrKqywfRrN7W4NoP6A4JjAf
yfEjR8VOuR7YSvFvvSgTyFdj3LItIIqz55TI6FUxLFeleZUKHh/+rzdZ4hEEDcGGUC9PMBGvLNKw
4Ec72Ak7D//LbSI/OS67Py8vNiQYYGunfCd0QTpk8KKtF1R/01SBkAFhxoLDTsQxmHqHgLX4RFky
Y3IgnONoROUBaFF8BKLA5Sv5A7o4fy2A6o6S2m2eiS8OCZnHouKtLzDxJP0IihamGu2MN0b8YCG3
qosZdPV1GjNzZ/U3fGqaOmc98opOBQlK7YzZVlHttYGWc1gnDHyBvLU5Rt2lMs3harX1Xc7Cakml
+4H7wD8ujkfETQ3OR2VglxfNe1FT6kFhuH6UnvPeXoKqTd/rysruPGyp8fe/phNQEFLkbGfzYw67
M9GNHsFkzQPURXe+Z+2L5tixmG+ojYyELmK/MqJrdDOIDhV4GFO6Db3BZreBEBxds7DhH4zDnP0L
bz/Zyx/fT8e9t2SXLLAHer1dcHjBJlym7rkf/9RDqI6RNYkkHx6nIGNZlq7NS/Q099VvyDbV/VJF
FA2H3YsdtFSjV3QUdj7llPbMP0T5B1NYesDgVz5lNsP5mrbuwRND+fT9Z2PubMIaj06NGatw3XLn
FKQwItTdqHTkvcvBPOEFfyGtfBiX6J1QHWpVukKQoAI2WNUV9eMXwV4Qi2L6IRuTV+Tq7zNqyzgS
reYPvwpx8BBWuLcZeftlajdhHqVbAHYcUIvmIn2FsW4m5detI1FbuhuM/qOF9n439blI7Ml474Co
bctRcthwosPAFp/oVd9gy7PGQNLVBHviezqyfJsHsajcM+Y43s7efL9QWrIgfu/phn0yuIxio+QW
r3TgPDPx4nQr9q4VOFyjCXY2HBHYx0iv5i+l3LaiYtmcifug1jPaO4SRGqDfplsQu77/U1yRDfix
vza1abzHnlolir0ZGM7RtBsy1NGw+57WCpc4MB96kNq/uO9A4cna39FkevNsNnchAtVyS5cttkGr
QzVfeXZC2FqB15KUtOw4WCFBYIcRL07xVmXzfmxKcZc2FsOj6NMkbUP1m3qwIDbUAsrEzdX5RjVu
uHoaYV75ZRADUawynHyudpUPz2sYMeKMhu8cxynEzpFZzj3I+AfTsh+i26AJc4ITFB07gqvvzhpq
kcadU+Erdw3YPIVsDkNKTUoI5Iu4C9aOsbQ+kKT5isamprPEZk+XoxNPi/hCfvzddt45xw77cTuv
iiBUCZir9R6c2GaWBR2qRfaAbmq9WILqGa7IAXz2aRkyagSXxzqLHkd7JNPvpvNu7fhkdb///uin
hfzK6NHbFHb972Yt5E4gq+/nihAYgVxGyZT4QcETYHUXfzdoWHmV5Gf/5+cIzz8Wc1CdS3wsZNiG
pLAVMw+TcDYAXsnCsdgRGX78/mN0VgUDwrhaxAsTiqHgqEfQtK2xEtgJCfQVtUcMHl4/luXYmAVE
gzIod77TkAafobGvIC2z2Zjhzc33+Fiii2hgVxQu8W3jpfdePCbwJOsijiW1iTUy6/J/XnPEyTzK
7bFIOW6atKZG3zLCeiuHcN6Cide4EWcyUTlq2reSPfUFL9aFvZTIxzcDisWd7uoPl7Q1ITAPIrCb
wjcq9LlcULUcCxfE2C2n3Fi7/eBoffQQyR6D29FgFs0v1pHWxUTI3DuMzmaq0MYYGDzWAbfP60jA
vozXmiN1Fzlvss2D0wQVYWRIT7LUPiEthB+EwQ9Ke9bLErUwU4KeJb1n7FOBH9AaTOjg37cm1vtY
5JheRV+6x+9Hgsjt8tyTfMy0rp998bdLI+gAt5vc8rwLhW/VpWQx5rEqfiQu9i571maGHJ5zyf3f
ezmt1LMAcTMhasw3J0fhECyOXC15Olg+DtPmz/f3D0ROXY3C2wrx0RIof8Z1NMQWpIAgjwjh3u4d
ENgQk2nAZYEWuVQ353yfXp8YqOvojbMBZggLpupx4RQRiOpxMk59i7HMdsy70jGR6nR5mf3nDEDy
6GCsHPDwQC3B1HbbSwgzwjg+n6q59Da21xO9FwOZL6iH59Z4rjIPccdU46lLh+0YuOowhTWnbXl1
UkQEM11+a+z7F5ltOXiEiayr8P5Wd0cYZwkSW2VPuqPE11v9Z0onxGG+PXhDShyN2jrSVvnr+3fP
dfauFtu5gq64nc5S0nV+8Wh3E4dPEgY0I+Penov9SDFXFll/czdsd+btMnAH4RxMTOV8eyo4dmRN
wqhr72qyIyZD9NVBT4I1sgt50W5ta20Iv643mEH1YrcWodhiGTZKyhKgJXT/QTWJkelsj7qILtjb
K0ZVCDylxp1C9nXs20NA4nD//dwGjwr4JOe45qFKzmnmJkU09IhyKWmOLEifbEUJKHn9s2MrvSkF
DIOQWVRPnfgl4cY4906elpcIBSb+zi3Jmic8rOuOu5olWVd/hWKGMbHU+6WG3y3nCWa4BFFfS4zj
Df0Tm++nBAOW/FGN7tlbvObIGzC61OvfundMih6yj67W04GzV3mW44gpd2nbxGw16Hzw2bRJTi1V
I0BJg9n5/O7EzsCu6x6Yv7OYB82+8mpDQpTG/Pj9XKdhaNvj7t7zkpGbJiRNU4AATb4/0O87xmCu
LqfqiVatCMJCWRNSK18dk/1kBi3/ltF7tHgPbeTtJqPZ8ZJFbrWNKAaF986lvhbzA8EhroNxuDaK
psSutEnwUy1hphhRLcIErMCqYD+lN77giIgrmgzQOXbuTUjuZuvVPuaNvFCXaSCPpM0cY5blcPKF
OrPtwjKDnHe7EW4xiwbSPE44mLMt+WqnbJAELPEVLpRoWvR+bYtqku9006Qm/gRXq/J5+nJcJ98O
TZC/pM6npemnnwn+Hiff/RFMUp00L9J4zpdDyr6LBzsXeDE7PL8Q3vZjJr+qdbTuwOwBw61ZxUbs
X27PIxsPVaw5+//zN2oME7qAnuihvI0URjlM+2wJI7iCOYzv2VOn7x+E8vJ8z81JTmBUP3I9s0+N
7H7LmynbTHVrneDbs3hBNDh3Bou3b6Jpx/XP5Qfgbp7Q+w1+k3DN+vaeIBP9GylvCsMxjnO5hmcR
wBmM6973k3LieJh69l/vRqv6Jn+00VTvVrDAyYiN4VBlgwMXxtnXfVA9GDwrngzZ31WsGgHkTJce
H1XicrwHZGzaBy4jPp9CvUOXml+wZN+eWZlrPUITGPMwvQc1ACpSVA8FxpnTkq1PALF338PL7Po/
OKgPZ3b+9MDLfLyxzGGChuKYZvbwmE8vmXTMN1ZmPjc6dxAZSvhEihaXavqz9ridi06aj42PmTCL
jLdKlmucLJnZPuUL9HTqRymIM+VPQsSbwhjnR7vsODn7LJiVoLLt+4Vvtd0eS3N+V3w51DyDhYW0
vsAViw23E6cGKsUmGiTNXi7dCzWr+FPkMBngy07w2i8/cRwlaPT9nuKGNfGtpd5ZBf7wtZuae9Fv
K4vQouc1v0n2WTvAL6yQaNKONRnw73vTCYBTBXm9qwmqQbN0+NB7P/HHFexZn7/1IPor464tLHnV
hnwRAbGdvprMo7nQYCUri79kAuuUSO0QmOVlzb4uP9Of08NnHh6+B8+ljNQZAYVJAAbC6Bs/lW7u
W3bKIAq5zJs8iy7RbXg06N84gvRDATDkWxmuiC5ZqmnoJWg5L1Czal7rgW1f2PGnr60U9zzgxJPR
cnhzjGCDXzj9YPnORr+28cz2/r2hpmvDTgrrx3pe1/lXPkXGEVcgx+FbwoqnKvNGZrOq7SzvzHsX
Evkq8oPyXBaYcB6OhauDaykrlomtfz8672PU62vaVr+zCXmGIjpWCrcRw4oy59Xr+MtYADx+71C1
0RyjIhoxvjYR52Mr2A9CknVY2RubzrgN0uZJRBN1LZ7YiWF+sEbO0WmXvX8/mnUHbQ9YI3BhFn+x
9FTGJ7nt7EDdkavw2CFhrhjn4sHt3PmRXpNp38FA2IqSijGndu/QE0b24qW5KRe8vJ2kh/S23ZVe
5r5Fk3rOpuwxY6l5LkqPkx+lZAO+pO9RiQTSviY2d6d37u1acX+ivV1mtUbnWkpUpnw5VxFiyBpI
+SjG6lT7jnicoOdSjlJwMHdrfF7L/KgLinOUh/Iius7bCxv6JTfRnrXynVj178pfg/h73pooKwyM
rrjHcDwlbcHRVTUE5sA+1wbX5ajSvXDwNU0p3txe7DDNEMYlKIoKuBg3iAjp1TqXh3B6803p53EQ
2dt2UO1uqiMPo1TL0sTbUk5Td1YPHpytdoDQvZvB5QdEiTxvWTd2Ks69yh1Oheovrcb2YXCDp8Lt
uyM2lWXjFt64nwvs3GmfngPb3E7YgjFqpSE8WPWqDNYZPD6QQW8zmmG1+QaVMmXd4Gf77xkeEc9k
gyKH9bL4ejiCUhgTj0CJP1rem8N5Gbqk7g+D95Ntjvfa3rSJvmKvZo9Bdxw5DO1rK6uPRLwgI2Tz
MRLVcOeaHeXUt5tAVeMzp33naHUTzdfL1bgx+SaPY/yY1zFeY/tQlEWLI2nMgZj3Mub09D3i5pqF
7LjcO3IERWZ73C63abidyvTcJFw2jt/p/yXmYv97mPvWIwCtiCIucvG2bXKI+HejyppFPrjFMNha
VDRi5ZwfoV8lnl9ccx+g/PcsmlFsiAs/IKLrMgDcXshAL6PL9/dIbnHc0QZDWg/9im2kc/LX8yK1
eJqQpb7V+f+TbeT/myMEe+n/5AjBY/tV/LsfhP/iX34Q3//HDYXihdYtHsRz5b/4Qax/ULUGK8Kk
jB6B9VZK8p+OEOcfpHmiMIKuarnUP+Ow/ZcjxHD/YTu4RWC54MenzzC0/0+eEOyo/+aW5QLj2rJu
fxsU4Ft34X9zhahKFczWRbVBN7MfCjEWPLbL3ClqcQWK36fGEpsEVmlKMiFnPis5Ti6VCUbv3VuV
gZEwgOdlye7vuo5HJxj/ghbMDPwgN9q/oBFp2mgux7/CwXfrzQMl3gumzuXJjazMJ5uXms2xyjhp
3Dj5+C8A1t7yNPhOqmXbcNIdXxrKb3j+1GY3v9EEUytW9yVS6CcRsLZOOgq/WqZ+058SyGIeQVZP
1vV5AP8NRROzb//U52OmjvNq0+pgN2PqfI2tOci/kNEZwD2nwNgw5VUw77QBZpQnJLxWREwDrNDI
NEN5YFPqJ7Pit0BJaNTVmG4FtkqT1yzQhDoQoOxaTuDxtJYj+KEIuw1xSNAQQFiH1kUYiCzeOT3b
QLDt5WycUD/zW8/d6NfH3AVKHOcjB1Pii1mLXDtDCWRZjSjNb3JsTCzMs0FLFXUbqy03CqpPdirr
qSzvOWUt6829YRbZLyAL0c+Aag/Em9HvCaJ2qMJeR3ie83ALUwV3gfqUKX6TIh7aJkIuyHkAxj0M
1/BnlpeTG3f2OKU/e5kWjRnPyiW6wRkvLSFDWUV9x7aa9Zp2QYZtKBdfgT4ppxCHmi2XDbTBNXpE
kbld33tq8CzEb9A0G79BpqSlwuhaos8RAdinOm0tQDG2NteXYTK7H4WpR8dEA229fNu4o3C2uSv6
fKuIa3dJl2tHH9pwzayDYDkCssLAKz3e1yoU41lYZlqfXT+ki1UseJ7YlqxgsEIjy8dT5WaKTGUm
igob7Vq6p9HPb68Ct5vDM/Eqi2mRPWROLfO60JZRNqAAzNDwj64SVnfIoqZ2N4704C6uZrP8hUtY
zRuhx9TzOJijKp64UEhiTapoVdyF67Q+NZ7y+aLK7PsthK7IepRiYDMwGHXoXyqExOXoCO6LjfIq
D1NJzloWLaEYBzO46EUHzPnSnSkXWSVDRSR5R+2q0KcrBymvXz6DAKT2lyV7Bn4oQ0V3Xq2OX/s6
GkNwVkqm6WdGiLl9MdK1LHdUR/U3/2lrvQ9GOg0fubLsMaP6IwjHq7eCFv21pE4UbpWiaSPBsxHx
Zs8Amx8ntU7e2fMQojfEsW9oV1K/M1h205v01mc1XV9pG6jzY6NZcj4a62wUxPsKvqajA7jcmzhb
I3tjCJNzixxEWSHtNcxMsbbhCzFr9EO7Ndc5Mo+c5kWLVV8Noa8ORZriCNDDiJpbZWrBMltDCDoN
cLemnVsbpbux27kr35HHlzMCMr87lsj1WyYX29rOKWn6xGnYRRyVFWCCJtjZL2fAyPP4uYqwdEB9
1E2Ha0cxQUc2kKow5AZmlyGg6rIlFmmPehP2zSEclpR7yI7of9vnFpfjlhnW8XZjy/f8w64IsiSi
qJfsZAbw+VEhc13TbVViuiXSR+NH5llpfXKrjKsFxC/BsiJgYPkaTAJVL0w7FCWOqLaq2yCtUP0R
1zPZgSexEqb4BcEyfDFLm/61tfGzc4aXzeGyld57Wo8DbYjSFbSGN76ibRMC8RqjfE5UrfimEWxV
y8wRE903flS5G+Ho6LVPUZxOZ4xNQUnc3eueIh41CCtolzrx3KzVca1Ngo9AVu2zuCUGtzy3eqY7
zPLngZ2kiqUcQ3Y3dnOBI4QZxTMduMIcgX/nrrt8ebCGCw6ACMMuKSfinpxLnns3g1M8pvMjVUkh
Dp0Jn55NpWqZKvq/Uh8g8FA56V1X5yrYGDgDFrrq0KS3GDy0+qxHOAOJZ5vzuuldV90E65tDLzDX
iOPK6BLUwHptLjcOhQ+cN3ZgOUDhQ9FaeEYEEpzKVNTNIaW34efEOja7UMka1dmB667v/mrqLRfM
QbXQItGegohUUiwntH4N7TTJ7Ahca051jXWmexsvTwMEhTsJWdx+mbvwqQvcKQlGHn+BRS6/dKdi
N3sGmGI8vwB2pHkwoXsckMm6E8UnessMZ5GB8j504z0qGe4bpa8lz0LOllw0RIHGDc4En88D9bNs
QNa61qUSONuCxZmOYdY8BK2Fpz9/9qwljDkY/5mK+cogP25wuqPG+uoPm+/PzPcfSoc3k8BTw9Gd
EIxSrFOAqV1wpbvv6MEIqI01nvDWHJoRYFjowCD1OoDVPM3ELuvAAExwezmAVs+gMKj0wj1uaUIR
PRf41pt19mF62YAzqjrIrCF7V6XBqZYi2lt2m101t2i2KRtZefEwNeJhsmjr21mpdvcson5nHlnR
3JhZ5XF3bMfK/4R0mF3ymd7LgJuf/zNA3xzPPJj51aUrV+qHJUcWF3Vzv8zkCvsqK57aovB3Ye3d
13WqPxlnPowFeEHJlDyJ6sUoctKufNZ7btichU3+CbfEesjFjLG9BRQQFeCXb9TXncnK848u5+ph
Laa/wTLnOxASCDp1cDJE/oQ2G93583gdQXyShCQpj1dn2fetTMFPyM+6rVysnlP+ZrBKPunckxvs
n94HEZEKbwepBaPRFHs3rZEUVvO19L2KAzlcVqMLNgq33WZ1rDRRmkU78PbqS43Updb1BejevV5v
RqquLXdjKjs24Z6/jZbwM6+yLvabsUQ9pnR3IVYSgGDc8jbfUN3aJjqq28PsUpY+FI/86qaLyzXV
ol7HQyf/CO6EeLLkge6eg+7rt361v2jMOpQdDGFb1XeFt54w0HobvGiXtcvLpLL78ggrcFfWzWOV
m8chC36xFjzCAdzlTpTFEVrSNM+73KZrJc/FZ4lt8TDl2e8qKDnkIBXsp1mJPeL5x0hsmmsaz9y0
+knmtPt5LPeUtaLRmnZSTXgkeAw8MX8/e5l9Tld5UbdqkTbFmLuE6jyzsKhvHZZ2mRlbDd4tIVxR
7VKjMg+G4XALj9LnPO2SEyev0O1klEUvgOnb5zYv1TtItfE5c7RJ62iePhdLM8AGdnr/OJbgccG7
LZq3NoUXr6TOmJICP9rRTxAusXKs/Bw5s3tJF0bUsR+GT9xN82tQhNUTX1I/hmSfNo308ju0NYcg
xix3jN3hHxmYxcFhyDo0SyTvSU5mH6NOl/tqqXSSWg3tRm5YPeoGnJ+/dF17zyxaufywloWPpx81
6OdBfbRIJ/mhre0Qfh54ZvLMdbogDdkrXQFTuawwwVhHD8eGOfpLGEylGFIrjTziG1m9dftlfPYg
tfDkH3WwHLkNR3jYQ+2zeByLpjwBEpm9n21dBPpSagxSPCXc9kexQI3+A328CPZdS7eCi5abNRn1
wG1v+IliiYQjLrSya4HkcvOtMb4RX6sI/RfLXKiNOQ3mdTCH/q4JevONenssZaMkigSMcomrrg8J
hpV69TdDoFIbpddid1TUnIg2K7Ol2gdq0GPS9wO/Bpe4Mb4lRtLoMDPX2PQYpdZXa/jvZWg1W9ee
A9wYEdXcBju9yVhwKrEVXR2yjiOnig237PwqsASc66mRh1JpxXMR0KU1SWMnMgEii0qpuK1wKk1p
Cx6wLC0yiPNLHbhEF+e+e2yyxTkX2eLxIDbLYz+aR2yRH43lm5u5s4ukKFUdt67zpnvvJ64xn+RZ
+wxb0PqZ27I/tcLk9axJInkeZlTLMP5E3UxvkTV+tivmyVHRBz1Vy6ksijzJyRQ9eBokvZB0pChu
2Tt8n4CVbByzrKenV7pxwo1e22LHhCH+rlG97HiI4/QSRc6KcSbk7eSDdZVr6R20O+TgXnrjiRMF
26CI/BC4FDDlnkCAAruFR2phqOPYYxonlTFSxibYVF4Ryjj6s2PeMcipfUODeuJm7l3dlTLuAvgA
doCdAfMJ2DLXbPOXqDHbszfIlFG8qvd2I+s7CBYd753pd6ejabuEc7kvmpSdUANzvXX0G0+GnB8s
3NW310U6D/fC9X4HXYR3Ljp4SFHjgkm3s4qnzHH+WIv7A/v982BNPC2LtsQOz544HaMfOnVxnkty
tms7RNu683D0CfuH7ZDnDowIg2/fnnzWxQkC50qrLefqNfUPRuHfzxKN39BvzH4EflWOoSt7LaU6
QAusYvJGNBNWn4OtPtyGsaE0rYfUtS8E9j+1RaeJGe4ni5Kt9IYc9qOsPhH/YK9Z82KxXSNWkHV2
ZCvv56V6AYnxeyExEYNAvGPyuusXU98FBUMAGAIIf5X7lwxDEYeTD/q5ohTA9o8VeaVYVMifo9Nj
mA4pSsmcvYTzFE+Fd+xT80VnxX7w+T7QLzhzArja99QlEFJqf+UWqM9BFy2FQkPBcpEzIm1O0a6E
OhQXlMLEVsY3bcw26QY9/3Sg9PQBaIGK0Gtiyp6SU/9VK8zwpAZIg7bDS4rln590jH20sX0zB+NR
4+6IsaDpI0T3q17nTU/OMal4O2zhlO1wvPHQMMr7aCSNZxFhvDmeoq1uyzwpwvGtLIeLiXq37SKY
dxo02jrZJfau+qXX3dX0FRCili6pZaIJ2jO7X9GtGWQKnesKsRDU6Qst4FDCSsx0Cp50hA4NOXtq
iuwqewL8JQ1JB7vi+VPaBmsL1RFfteoKWbxxE4UmnfilPUxYb4fgUpfK5//EVjUz/eXSFj4hb48Y
sDnkiB11cRlFyB/lMCsGw7xfveDBXdTRmWkBsEL0IW+5Ef/M8By13s41F3dfL4U49gaXuc0RLa3F
sgHV8eZ1UZs0DrmG0I+e2oAOtwzjfCWQ4SznUDrZmwdF3jQwjmE1/Q/2zmQ5biXbsv/yxg/X4HBH
N6gaRB/BCPaNpAmMVIO+d7R/U99SP1YL1M1MSXnrynJYZjWhkYwgowMcx8/Ze+1PtA0urT29ZD3Y
lrQettFMOzoxMQVwgiEkaOk4NzGgww4lJaXRsG4LQH5ioEqdWF4Y+A3FqlYBAVecpmhzJpoGaRY8
9uWIdiIvnoRRnUFf+3dKlMGR+PLqUGfWtCtVhsA49MuzaRrVkTqO0DoxQFHv3O6ZahW9XN2gbaAr
1xybtqfZLmplg8k2R7lDO5FWtHHyFjqHXwXheh6a4K2GVo3nT4twh2qF6DRtVcErdp2x2y5hnPaB
GGWuinaR9ubWj2om3X0qYmC8QQ/8PiDLBconJYyBn41u1WPscRIF8fTN4EPbT2YPy0mq6SZ3VLDr
jB7omkvgSsraobpdiG7w4AKbPNiOzr9lwrBPmk7GUZu0ljNHdPvIIs+MxWeGm6ZDJwZopdioYdHm
xVY9H7Mxk2zhm16PoDRj4EqbAgHHyZ/Rj11BeSG1wzK6D7lwmhJdpGDJZnaSC1Rt2A5iZjNXNG8G
/5KJLDwWJGxyRvlp0ByLPNBrZ5b4l1sL7y347NuIPnR8XyVjO4LtmeV5jhXzM3suGrJXG2tfhyPs
KkFFw8QHXNFKFgoDUkqni07BJFbA+eUVJcS4bWI9fosCtyCxUQisQ6WgeShna+PZ2mA5cC3EG8md
bczTORb5Yw1Y8qqy7PA5I6II03oS34SN2T6IJrwr5/5qir0nq2mbY2lRrk5Oo3ZFHDxGybzj82Yn
7chXdGPWrjacGJJo2DMWFk85NPggBEWhJcjqrr1FIJ+ssLgxyLWuFS4aUnm2pWvWe6e1v2QJtmD2
Bn1jfAIfHuInaTC+ZOYW88wLmr+bSiwUYi/GrkHHbOPkiCWsOu/Y7o0pRxmMS5NE25CJeMZOdGPB
qdtRnF662KPGd5KPTR+js5/0mj4j4cJpd3Cm8uKk/slw7a3RjB6juX7aNRkdxTzwyztlY6XqSpT0
IjRNrpJ+uCUyZdgaHvsGdEEg5htXnlJLxDc+O4MbG0gRIqEK2qWeMB7jwObZKUdU9O2g/NV+l51J
UmO3m5vmtWGqZG2l/aX32acZdIt5W3JISJGxd7LyTN4u8RT9g0wT8tKqu8ZCUt4ZxuILzw503cDu
xcaVFbRPstJqLeY03QZkOGwdQ7MIKhUfEYPlFM8BsoAK55Rj3PqL5GWoYZiMwWMiuf4qS38wGgNo
IDrcii7Lul0wV4Vp7ZO4wNCY6Wt0BlzZgnzZVNzQmn0re45nN7h2o/wuGS1MLDaygOk+GxQjxKLq
UcKxrnepcRSd9YY09opWMeJ2x3gVvvdJxDBNSWoGpm+wFy7T22ByGVpNGK3N4xx5L/A4tnBdntrM
OtAw3TRWe1TRvIdWB5XdLLaJ1xyIokkgeoBydt3hMqnomxW2p3weL1lS37W2fceyc4eT7Sl062+2
nZ3w2d2GkgIkzaeb2kqLfTKzM5nc5lufeiRKy/6Zzxbzmsel3dtaQcdr6YuXyUvuahS4KLmNo8rA
w8/Rba/LL1VJpt4oOf3anT3Uh7ZEYO3z2eIl3SSLc2UkCqG1QyqO5h5zJDtIvZ1HebRo4KukvB0s
9ZAtbF1lgxyYU+d2KIxrOnUXN++TtVD559QwP2ROdJNO9YH4By7U9hNrfrtpS8Am84i/rRq8l6pD
H+fhjwMOa9JsdR3Gv3AGwgwOGSn3coUhz9rrwDyGvaHWacQFtkJu/Nxq2u2ibJtV1VAs1tUT7+CN
l/Snboaw4I2HpDSv/J6KqoaHBQB9h+7nKvXqrVL0TmZ8BQgFUuR0k5mvOPNfEHnZK5wl4c4PFejM
hcGdMCawy9c2HvYUlU+EA+7npHzLpuaaltg5zLrP4PJsDsrsMU2abTOrbYMMKWnkTZ3F5MK244YG
ITKC5Ex9+olw3rssCdbZTPcl169g1IwVKfeceBazUW21eznMCDPZR2V9faOj6IXJ82OZolgdizo8
RGXztexDWtxsBClnxKbK46NXgK+FEf82tsGbTu0dwd+PsvVfeaHJlROO13HLgblUSmaAC6eDQIgx
LDeqNUNyubUiI9raVvVYWP6+H4vyVeW2f+rymPS5pWaBOcqpmRR3Y9pCGI4r/toeoTnM3a0b0P6w
rBJDDIkIhuGvTVjzVlA9wrF5VqgKt1ZZzzvXdb64lWOQCJKrddXYJfiE8J7uz+fC8C6DIQz2be5S
cDKND8SlQbm6GvoKineFJQQ0sxYDb6rd3QEp4egow0c99B84VaNDXC1KV+vRi7NjN2dMiok83kXu
3Hu7sWiHk236yVuorelikSOar7xUx9amtryUjySXF/ykaJ+FaZ2YptASYGREPWTWa4YCuFL7HjEO
2+QPXmjYx6kSFP0SI8cZRan7wLxmvmfEPF8kHNxN1GInXqnA6x6MuBNH+ljjOXfM5nNMN0uvh7pS
kC7NAFVtZ44fdZaHh5qN/5U/j+IjeKbmlbbKGyJQ2iru0nTpo4DJiM1VPELzP/Q5kuMpvm0yK16B
IntEuFjsC67GJakBa1fG23DouovHlPvARhS/FBKBtkMqOZugHP3crrc19iJhEG3YJi6JZBZnaQBN
LwEpvsJss5rpdjBtt+AlpeokZPPA3I/D1PWmnVOk8jaWUq/oiy4mhBr5TmpGfE7OuErpqYMTd9MV
HVkUKhXc5Ixgm9l7mXLEZthJPjmJ+1ZSH687KFnrZdLOqDF4CZtog5sWdnhijm9O7H4gZ3yJHy33
DJKaLQmBh1yb94EgBrOWXyJ3XPsOYFHp0ilQffoyjUiDKsYlYAWtclVh8lwLphxHPCk5UzX254TG
cYXpUZF186MbIabOM/1Bp8bZDa2bthfXuramTZhj9AzbzF9D6MI3z0Udu2eORikGbeQsuVAFOGM/
PpQG4iALhg29i5vcbV4zcwGuoXsSXfmGV8S8Fk1/EEo9AMkI6SXQuR9ldoykc5QcdAh81CoaqWHy
wCSBh0bFtlMkP8UgfTaoHkgbVzx9eiW3aiqRXo8VrTMmSJ/MZmkxFK7a1SS1fi1rZP3A2sWqG4f6
mOH9eJDYvB7GYu5PAGfpfHnDeOPpIKPbWynrq8OBvGEYlNwwNsJA3TY4DZhkks0c5FHy0NdWeC0w
WqNkatnvtaYF02xWdfaVWR1mD/CM5pvfZP3Kq33mfxytay+rh1sni4iGb0kklMS1PYeIDs8k9UZH
MUuOeQfVpthx8XWubbqyR8MtFWnojtoMw4w9HXxpzl47G01Op2TI6LDz9CxJUlYbOxRQEZJrGll0
Z8pYd3fW2JHt2cy1rlgjJGbPYqTfscrMSRzHuKHNidINobmffMNyyEUcium5BgF9n41FcZYEM51k
OVkH3zfyb9Ygw6teTPVdIHzHXhFo2fKgolDVZeo9g48p8h7TRXuCpKk++jIaTiKo7S2BR+YTjTOp
8ckM4oNMO3OdVY2zNJ+Kaw2bdR+IfgBRV7Z7oZrmqoQLvSf3xtWryc8lsS6Vs8vdKbk1sGK+u9Is
jQdZd4vdSj47y56LXBLe0F6yWSgIZqLksuNr7LfqqDrdbQcP1xPNK3M3ICqnIy77aueB4noCNZQc
AQKCY45qSMZ9iYxmFbspaaFVkB0DIzTWhuVBojHDQV3VUyS/5XZYWiCRtMzXSvsIPnVILT7bmV/e
C0hB5irkBEJCRilGt+dJMK/xcG0O8SfRm9Ez/pV0mzN4qDYMT+kIpcP8JWTiuukAst8VS2M3FwSM
e6lMXqKMAWftJ6i087GllvU8ahRl31gIlW4bBIWw9KsycbYmna8dgaHE5bV2w9Ln2ffYJpZoZQGx
yWrR9gy+N+FRTd3hZGkyRwEjHYogm9NVUNCvW6FcSDaQt7rs3kalle8CnSbR1gj74qsIJDTI1h9Q
U7rpVyWdAKYflpZPAZ2I557kGOAKkHfRFs6xd6kyGYlF8kcCbZGOn4rIRHBOOaPtK2fyjXanSIca
iZpLOJd5AmwaVv2weHEKzgka1VWDDM2XjeA64fZkI4ua9iZNSOKmnNvQxbQPDh1I82EuIwq92gyE
e5ys4WDHS7uwQkrEuxhZ8ZUNNPAJh4tVbnDjSPQUBRecLUaa1tiLcMJW6cKiZh5MeuRTNmhy1bOu
m+QWb6UmO4akJwSndqFgXDYF4/rUHyhDm4kJHzQEKKjrsHa98GBbU3YSiG31Tqtev9GAbdMNtGOm
NJ32iV2KJ6v+gHKFKwy5nQaZQVU2NjtthdI7ZV4VXceCy98mdlFKZ60rDu5kJPM9QpTlaIqgn29y
KecCfAft4y9lYTCh9IyCldZxOrzjYd7RRUXex1aWG9FuSKdZ2lDBTEXZBTIl44KIxmbTFp1ytonp
kf4Zccn1GDMhrbw4fejFl3KkD/wKbyGzL0PZjeOlTe2CWIduGHnWVsZsRHRimlZhbZNfhlSD/Axd
MmgJ/K9WMdnfAmcxHsx0CdsrInzyO+T1mC9bmkUoedFArA2vnOmZoBbpiPTRHuh1Uxf9wgNNyd3G
51cdgRvrr4q83HBtzuZkbqA1PwVgFVa2VzFG9dXMiqHT+HM+qq7aVtrvfDoIhUQNkvv+dA/xmT1n
qfMOKJT0PjPkwKKE+KcbN10QIMAxCRAyd40ZpJfQ7+dvOh3Z9KMfxDtnBBB/9mZuuN42Ghf+kGEy
51iRqBpHm3LIq7MaJmvBTCEZ2VN5E3vG1ixiM5p4xA90ZUu3jGPInnbDpFwkDw4e2PGsjK50H/De
Eh03jHF+U9HPCLdOiKSCDg5sq9tmhKC+xW8BBNNL2Fbt6TaXhBNpw7dRQObVLVlEs1yjh7/SXGYH
dljdmD4k1Hyw41HEUdDMJAJQVAcchgzesMMPduGhRxrNCuI9HYJqhRZqyU+DQNtcCYdCYSv6QuY7
oIICly2qGn9bJK3xGQ+LKc8V4hw6H6KnnVQGdfJlnF0iK7RTyjXCO15oXXp3vVEiIEGp4/RIbNJI
rjmCaUMCJmaslJuBH+D1H8YHpEFQhmmwJU/ePFreHekD2Vtiz+18HNwoqh9zhA9ipx2D7bzZhlW0
SijagucMy11+EVEbaxxHPgmoqyLquEaPAUxuukRF/tE1lhJIkcWCm9JtPRrUVutML3Zjm/Ha9IbI
pVOdIH4Gixo9U+tKb1UbUR3eOYU1fxnqLsCNYgXIb7QRzx/SxGFyOgUFevxWN90bDgWYEnEe0TPU
g6uaG7KQ+2+MP5N0hUuBlKjKn+GeCXT5z7OV55RfWIOjbUU3I12jyzLGryZTJADrqGvcven3uJ3M
yHNcTrAIK1bhJ0l4yqxk+qaQzsMeazJFQmEFXWWV4WxFJ2uWkCGyoUJLVWCHynZAfoHRxQR2Pfdq
UNO+Vi7p0K5lB68RTd7uk41Ioz3hYVw82olds467zUBKKuUODWPYIme25XGxcjhmILLhoLkv+sa8
nuDzIXAPjQLY7tSU3WrqMnQ2LOZsqZGrZCD3E4GnBpVFbPZ4V1NskUzCJ/aF1Hq5tM8Otu8GYTpJ
9qdMYu1gWWxYPhluMKWAs0cC5MBMv4CwoJjG29Gsxl3Q13X3wgzTew0YNNJXFZn12cp9A0+AXfUb
H9MiG30ODiYClU/IZtmPANTpeEgYSvaURsc6aIEhJoPR3MCNK5J1HLczrtBMNcQWgSq2j6y0Wl5p
LLDA7JGYtRtdhDY+9bmcg00mHKwRnLyk1ZQS5A17Lju9ZCE3XOUgaeJ1Wk8p82nPg2LoVe1wQ003
xjvSyxB6xYWRNVe6mumSiaqcS+pOMljOLe2RmUA7R3/Op7rMydQMQvTTGUbi9cQgpd5PslaElFCj
aF7NPHzWHD8+zTXT9vbg/RFMRWE4VnsRpMGbr0jd2aOByr290anG3zm9ydh3TqIa1VYzFtRhXQSc
GqsG1v4s6ptL7ccy3daJbfdcAYf5Rrs9QelZm7kJ2IcJTxu72TRkB12aMZbfXI9bVDOsHDLRCoBE
qbH1jjxcu3WCzgUAzt/aW0VXsF27Q6n7fVujFWPHnTEQjGCXxGtlwRRSxKyhF3hKy2npGxmTmtZu
CfnqRGQreMWVpxaXk8jpO10LV9XJXvmD3S1LipWzynDFdn4jT/4l3YqShqhQ4UgIdR6bmHcU6+fX
+xh8N+iu/0Y6iZEI6x+bqqDhbNCtYGmSzU51BsLpqE4P0+9SD3/ByyrpmmAJLZrREmqu/x7C+sNj
ClpqtOZxbig3N++BYBQ7WddIUtOy3dGWDiAnw7HHf4SOyW7m7jeveVFc/ws/5i2P70jLZvgpleWa
ErVv9cPjc7kh4sLm8XVdzNhLov7gWhN6CTMav/6gJf4L2NlfPZQygRN7LjpgEME/PxS0ESZZiNU3
wmqya8tkQ24gmNvAMPHu//6hxPK0f35ZFmJi5SCMdJA32L+AmcOYsxvjkaLMmFDadnQUw5oCE415
bZjnpGtpfKUNJRA5AGFFC37VmY75XUD+Hdf3F6/4Z0bd8uaC6CGC1je5WNBE+OVZUK3nHauG3IQ6
t95SCtN+PaYYgCrSw+5atmPzbx7x3w5hl9fq+K4HRwGpvbPoo3/4ONkcBzHnJC+zxBdRJv1XxDfm
BhHwh6gx72pIT//xASRtRQSCK8FM8p4v78EPj9jkY6QIuodfGqDYoSSdV5JYcvSBQMj//lP9t7fT
Uy6sPIekDBvc9q/hFLJH7zYQDroNRFJ/iEYvOc0dHgEP89i2zHzj8PePh5z954OIB1NwBpVC7S6V
/8tLq2VUJWDl2RJ4tSTvoI4RwI30Fr3ffGp/8UDEmHJFXkjTNgfKz++hP3ZcbsYSoUBj9g9oYiNg
PL27/fuX8yutXC2odrp7lo1gUEFw/uUEJEspTvDcJ6D+QWkVZWLtU6FSLgktYegLziRssAXzJJ6n
gpgslBzFKlUF8BgvWnYEI0w6Nwh/cwQtdNKfztVfntYv9NIiDXixPQmzUxEh/kgRIsxg2DgtjXRt
zzYksTBMbiHWWr85oP7tfWe95WPllJFCCPn+hv1w7AK1sjjO0owmiyzOZTD5t1Nsur95lF/XPeWx
sHsW1giOWirnX16fSb8CklYOgjZFIQH6aLwpqfNWXhJEm7//iH99QZx/wPUF1xTL4Zm/p2L/8IIa
ibqd3XtC2xlOwGZ20gbR/giE+DfH0q+viSMVfwVXDtdC2gUl9OcjtjVRv7TwnHZinKzmYpd9cq+I
AkHcg+ak//6y/iMjzv+Vu8pq/E/s6v+8qb4WD7r5+lVfXqv/BwitXKJ++IQXVuyf+NaFVfs//uup
6cLudfqRz/r+F38acmz5h+lienFY71k17GW5/xPQanvQVuU7h59jnKWZQ+VPQ44hzT8ANWHFYc2W
FoUOn+4/HDlS/cGvSQ+XjsUFj3v9J46cn09tVhgOeog9tufYLDqoVH8+TCbTjGVcpxKOottuOPzj
22ow9D4K3WofmFnzUMNwXvN85t8sKj+fCX8+Mm4ycmiJG3PkL5fe0tG9YhtsbQ01oUwTStRPJobg
+jdL97Jm/mvx+v44aL0JLlI2lZTzyysUfdkuOT6ShjDB9/AxcbTg3s66vY3J99HPSwNrah09/nAY
/FVl8X6G/fDAyyfu8Rktu0nbXvxTP7+1cCGTKiKAgmF5ZCd7imYisOouxjyeZlCenoYCNSUbSzc+
hWNZvSkULOE29wpV34uqDRhpiArl/SoZWjQuQB3ctTfW0xbKiENbdcqOQLqQFdHE8jUd7NzUOEvV
hES4UIkN8cnrx0tl0wjtiUXEV21Xj7Jv3BN9GLWZG7IYgnTqPpCPhMNApyaC/iSMve61JVAj3aYo
WGB1ddE985HymnGE8Zb0xJyKtjY+tK2mjcKUMnxtfS0eMs1rvM5L5kIH1daMBZUGD954X4zBBe+b
0Wh9qofunobIdqZtF7oxVlqc/NG0HvoJdKAVgGgAc6xPMar4T5Vu/KeY+uwUu1CeOuGCcxh0CfCr
r5UHW87Q2SFevgI+ilv/0NZ52z0VzVDDbvXQn/oboyr854D2QXBj1V3TbQQWNTboffaC7g1xC/t4
RqBQ1MbkVSXExaxZLAnn0Z0OwDNomHmeY6mta7u8B2CjPqWkmHyyMmU/WH3pAPmS3g6uK6ppp+fz
GpvZ/ubmI5qgLFH6Kh2rdiMIW9iYpR/dymnq8H6VYovQ1wZubzlnXTn2oVG6JLmGCfAejgs53IjA
kVbXJjK4iXkT6fJVeRyb0Nt0qhSHJO3l3mGSuMVJ738Ji7G4Do2s+Aas0TkV/piTSjMQ8VEaUBJs
3RL6NEXXpVvAQum8+Eg4AZNeVUt5qFGWbuqqj3bTlBVny8e6QmN4kGs1md7OnzpgFtIDW6wxhKpw
YlPfpjUBemb9qGWBqmAgQmX2w+bszhYGd0xdDpPl0phukjyd9jn+xPVshT2em6Esv869tDbEpBA3
F8UioVPKgAnVi9uFmzYyGvOlr3M9VPAXaYUaHjp4bTTygvRpuJokVOIBifQ1MX3TXR0LdG9dYOdr
1GXuuE1Hnb3KRNoQ4EXYckWSUGjTRnAk6eoJbVl7b9vSJBnVso4tAPRsBZYarJNWxkuG2njDmHo4
dOa4ZJGjAzzhyuu+NElj3Jm13952soHZQ/Lnt6nW3Tnza/dZYh8hB2rAEN9HAg9Cn3lXggoHoAZi
OBrWIlrz/o17T4BGTNtaf8yD0PlG+CAyZEMBv5fppJ4cOjpXAdvzjWis+BgL8iZ7B+E4Xj/jybTo
aLMTHA510yD6GDqGBmXlHEZawmerV8klz5R7nGFB7cAZMC7K8+CGZT4k7MrKPreuhdgOm9UhT4Po
S1jX8ZV06xF3JPQUf4YN6IUyPpkh/aCVciIc8DUsEgvX2dmaLHldIOBkxhXNIPit6G7G1XZVsdbf
TH1lfgq7ytsORjpel/ZEumFvxumqaYoezFysrmInbR+nEU5DSDG26eRohGuPaDIIkCypBIRFKCna
uds78DK3AJfnS0Wf+TIj5I9RUdqaN3QCBMqRdmUNbr4faakfyc1FdpKZYHjCKgxvGA3Tp+g9Lzu1
LemTXWeXL5VRiEPXACNaL5GDFyKoc7IUU9ijTSWXCGdQEK9tbek3p8ZLia4R0SDrXQNh2TGil5bN
1lUO2QD9dTvtatyEW4c3ZTuj7t1i8qSRaUTzZZgczoxYRA+aOhYRUu3pcwCLYpvjTNtnHI2Pru7g
b5BxewIjIb/4urVOUaQEPNcmJ1hed9dMtdNbhO/2c8KSf8vBZmH953ybphnh9wQuIHVYs9IuDE7S
TYuT3w4FFqAQMitTF/9s0eXZDZJ8uo42I743I/hm6myB0JJVSsIRVko8q4+q9R5aMZL3LkWzKdCL
bXzQ3reYvZDfJL0HtLTyt01jZ6++Iby9y8J9hMouzp2uJpoFDDMedV0nm3E2grMIwvEmQ6h99v3R
PUqF1LVENo00TCH8S1Lr49Qg5QfwMZENHIGqmmwkjVLMIxLsSK075kV7Jbv6UBMedZN1MfSYmVz6
Pe7B7qWfSoghE36m2qlvM5NWV+nn5mXIpzdmnc3RrMuCHno17rpSMJHCPmAcwkgNhzgs5U3j9cYN
AmBnh8Uz2bhaOTcA9RmaW4HapykeUz2a/TqPluBfdAmfBy9AezCoHFSWhVWgtIwvTmZU121aDoja
dPykBGEaIVEctI+ZhNW2KDYFUDygQD1Z5HC2PrLPac99jIy9yssSsSVBklgZcrZ49JgTZQPbsmS/
axnl6l3FDmtvzFrfASlJifzGi8JVtgEqWlYqfMLggni3yeNZrHE/pceyzaAVq2QsuDiQFs2QUuPB
4li7N9wkv0kD7XysXcM4eFbjX+dwQJ7zYqz6dWV3yyEwQ2GlsCmfWpQk5caNtf8pQ+IIWkYajO56
lT3ibk3LndMwcmD8VjrmIQmRx9D2K9W3NvPksCUwjD3j4gAgkjNDTbCtpwkHGqNgEtETqoAIoTQs
xlXhkgS0EqZssYnhathMZAq9YO5ESTU4YX1rhmV5KufWusXDAqiWJkq6eJTN+tXQQegttkGnZoAs
erHzmZpQ2Jipt6N31nzRWWt/NXMv3TQi89VpdkP7sU2bbnHeqZu0qXt00Gghi1XOzG+DVpaG/2QR
BRyyDOpjPkT46RrpYCGpwLlMa0fTGuKC0UWs743hPrthbU7riIzjO+2DDsVIguyjterwcYqsbAZO
2dHCwsoM0YXCHsFBMXgxgmpZVoeBcPlx5VuAxdZ9jZZ7Pah2urec3r/OKOXwnDb0bdCIc2aSMtqG
jzZi7nTbM2L11k2B6Q8JQhTfhQlzc5lj3kK54SM/iZOEPKF8DNyQs8vHPz+1tRIb/sR09iV6erTI
ZWUWXF+40O4YReaonnSAWVJbPjN2SlE+YhRZ4dYoPfWxoobJWRYH8kCmxsGsrbsqr3YzE9C9AbkT
YTg1o0NXvmS6POKAe2yTAF1lp5OQ2XNTxSaWLJek3LLxs92EeO6KArMyPqsOhuq2Z1N7mJh6hARf
J8Mt5R0tDhHbJmRSRk4d0TUzsMFIJcchnrydxBN8bSFkO/mZmT6h2HY+9JDgGY+D2jmPxoSuwOcw
vRqbxr3xKKWvyikB45E0ot3WvQOsuor9dVn10F4qq+2I7WltpPvMQPZxOOc2cv7RdLcQ0FIWR4yF
464lCOeattSSOCVMvSaEcvzKhX0+B4hdJkCW3jhdZq/luLHtwRYHYDRlveQdwC6TGPsNLZthF6I+
cNdTLPmMtGiQrGv6gR8zNgz+Patdgh2aU6fe2QQNzmtaqgHShjImW4KRbH8ysQ1cOVFRXIt4tMKN
1PZA87TlXCsYSC9Mfa99TiiHCNIus/AhWsCZ3KMO6Nn7d4Vb50dpOfFBhHG9RhFN/mmd6C26V+uQ
mkgqJ7A8O8Ec+sFnOTBWU2LpFzAIxducCoDrAg5zNXX5zird7IWUGHU/F+Db+lUjjLo7GhMCOARd
pd9v647EUrfxu5sMWimF4jLu51B0iJ8isUk8qwjX5wqbKF5tjjD9USIlXwNpIwYhs5MbmtL1tQHR
cF3bib4Q8oD+lLwHUxyc0SUXlFOmv+ci46yQ1WDC5OMXn4MWBACehbK+BxPorf7bnWY2HAV0czef
kl2lZw8XB2FrdYG/8e+3gz+3YxhbKJtsOiltuj+Y2H9NYiwl4iQDnc/WDaeROs0OLmwaiTRoYQO9
P9T/78X8l2QL/TdslNfi9cv//l8/tmKWP/hHJ8b6wyGogH6HuXBQgKD8sxMjFMOJP1svnvxD0Exm
MuD7iu+Whs2fnRcl/nBcPkKTBvdyg/2f9F3oXi4943/1B2iUKzrK/JrWvO/QJOCRfuzL51MTV4Xy
whcDGiQj110PA/rJQtzClx9++MctonesJ35I8W8+mcvdmunPu42ptW3dqMY3mJW3OmcYbMV5CfMb
6UwA+2OPLIQ6VDvF+63vP2G/iR5KUMk/3CNt++/3eL/x/W6DnDIuiVb8/X+8P0KZY87qdghp3aux
n7yFbpl1WL6qf3zL3H5P+Z0f89wd0Vp6o7vuAYsdMdurA7hX7AOYjthqB6wudj+BK3v/uTeuE7ZX
d4w7mytpl3Lj1maFKrqrXoZlMZ7sutmyUlYvcVgRKhGiUX+/lav8/WTEAokEOTg4xT2yDbiAeVFJ
yEAu3IcKI+fRR/r7/dYB7cK90V3eb3u/Pz60CeM7ArqBJLkHUkX8vWWztczpCtxMSbWT2JhOXVg2
J6OpcUN+/1m4f/Ht+00N1eDp/buJoTqgsOXn798Oy3/x3//L+7fv/xXkfY0xf/I3EELzg0nkEVUE
gkRUpOoWcetwXSHvSHoiUd6/5HnEsEq524yU9jOGQEj0oRcdsb2WF6Lb2p2WEMVFKnBlTsX4BPcP
VWZYdp+Gpnusxsj/6kG7T/W7uVuFAPeIcXHC9s5dqP9snNqz2Yw37z81ZdtyubCa91+F/7yX9Kv2
LPnDX371zz/EM4HGcZ40o+Ki35r0aeBFERM3QQvbwPfoP4guJcPYciCRGfdAffKXf90ViXRywRrk
w4gL+g/sTXHeZu6XxvLvoT+m1xhzbjGRthdn8JDcLPHaTaZf33/61+8J5NX9Bp48O/H4+11NYuRG
Wg/86fv9VDZ+G8lG2I+Dzw29PRmbkT4JgA3Mc06h/GsHIetFVmRoD7PVv+l6ISE2msBxTkMb7syp
yPP43k/wTkZ20b85UfPBKIryMZNucPDAmOyU1v5LWREatdzhX/8btABPrFK/+d+1QZxTl8XFDrt0
udOJS/2m8oz87hSUmV106IYN8QagyBAqe0Poh0QyGWAj5A70rhScYmcG8XURTNO2waSOB6SyTmx5
/vzu/XfvX/oJIeLqr+4zZml3nJvhxiMgaGu6hf2QRTSY6sG+G9rQeXj/VasF+aR5fG0kpv2A89Da
klZE33f5sXaK6Jrd4R0kIfuhrIb5NDjBtdfGJi6wwlvXU2adiLiC5dPFsTjjcRdnN0b0/35znkvE
8u8/vt8swJg7u+UP3295/933m7//D4rWFg+sEb4Jmiszz+2T7Zv9pteCQsL053MzBP4mxXL7sRLl
vm2M+Au8mnxlI8Z7SDI72Mck1QDnsGhkAgBCMMJdfv5vZmvoSxua8zlM04DYBbv/2PrVniYKphum
ljgr2gNk0+jN8JNp3XnUA3gDpmsHB8S6QYj2lnjRVY/H4DmuGmNPATru/ZkkSJQwl1ZqjWzYvKZB
RpHck3x+IYzpEJT/h7UzW24bWcL0EyEC+3IriaRIilpsy9sNou3uxr7vePr5kFALso77nJmIuamo
XAFbJIiqyvz/oHiCHTKnEzULHsxMu3a0+kUVG3nzaCcXsY9Ry/OsG6DBsLKa8luQF0s4nc4yk2F5
y7oe6aS+od4FxO7FRQYRLc/5yYJjOLCf5lySjqPlmFo1avkN52IsQxkup/oiX2aqZS/iKabNSQLZ
g85uumSpWZUYcbTy/Mz+2JcJ8iFAmUoq0YoJ3GLbfQhTwK+HKWK5Manmx0ihnS2wc/vPFORG8Q2K
5K1vZGvNvkuqhzwsTsL0LQMP4PES06RMqx7YN6fFKjqxRos1FGsP0s1pGrI1NpqggYco2Y+nK7H4
I3CsC3+4FdUnUx30g9VM1amCd/fkd6YPjt8yhVK01Gg1xCSDmigLYra4muWL/2Z+4756BopX7Zqu
hP2rG9sPvZqCD5bF9HtbaXsSMSm6+DGiTEIkGeq0yelKoXOqq6cIvI1QuTbCyH7QG35XU84rv1HP
xqrCSdo7N8mjTxDdX0YtS74ZMNCPPggnKUcURpo3z7FTsj2j2N/NHIwLPxwKYJ8i46PeVh9Fr8X8
JqdFB2JSwIkjmNI/rcVfZduNQ2rFvvjuMD0WI1S5ejmCeDPQjx3O0NdBaxrTp5qbgOQ6H8q8OLp9
5d9ZSlAe1Uk/s2fr31F15t85BR1Emygz0SXmwfayZvWSaPGXYfOq7AkkJxocRA/og3G2s3nnKeZ4
HTd19INNOnZWu+JL1NkTx0Sjf+D8bvpMdeUpyurDQCc6fYJd9jP+4lceKJi5HY/86oS7pNfY1lds
ax94bvddL/ajx3YZ+ECA30asV3mLyz4nVX3UmyL7w3bDj0pbXahB/5k3OTfSauaHcSjSO2/sv/Wc
HH1olyGYUtotSs5z61K5scqKBhawLBW6b01/HajfRCkyJIrgvFe2euW9mt87RuJuV1N9SE2AXUOq
qXt9Tm5dVWVlnyeaznfbpTSflhcg//Mpf6TIkY3eqNmJN4Wz/3jPfaYfFI2+6oICIv/KeLDuoyks
7rkJ7zrhleVGRG2BKm7cicL0jhPq95Z5MYtPTWMRb4j1g8Q6gL6ovH/+kiunjRpUgSWk7HlHE89V
yWOfKslhBJe4afd276Q/VSUCLH+c5se+1qxTlivGzqBr+xtPxX27gHyLh+9Y2Tnxi7uKzdcP7AZY
VAEowVGDFu+DSlfwU6gB5mWp0EKBYgb71BBdi/F3AWxUK0+xds1PBMgSo3eb2WN7lzcAksxsHu/Z
z4mvRBSDDJWf0Br36iczitDbOw1kE15AHIO38X+yiGETabWgGUpkzSqgYom82y3f5idhrU5vRj+V
FypwH93SHShdXf7yDrBDO6MIjBs6/sdH15mozZ55ptR0XgF7Fce3HkAYXyw/+RoWYf+oKVn0KXCH
PQ0qzpfMTNQTlXkU8i5ebgXseQnw5FGsUdie/RDgoXoO9CfFmx/NxlA/AzyZ0SNgWedKG16Gsm//
pHeDOlS6K1a96vb8WIlfngODuBdvbtg6D2a1tGG1e3XyP2Z6Vx1CGCWBZV/yzXPpN3svLF5cJA3F
GT2gQfOZNlzabx3jexnl5jnsNPuOCtfc25vgv97NKeX+4xDCExdkFazEbvcjjvgxF+tojF11M5Tf
i5oGFYld061WiegK9wHKceojaYY60cgbHPulynKRZBgozF9ncWb/F124WMVlZu1C4wbPIGr12uFK
lAXf+uyKHRxM6zyhk4gjT/s27p35zoxTFWim8LOtB+ZBpE2vL8Z3ujqgRM2I2FLdDL3ZcQ75mk5m
orOnGhh+J9Z3/xfOBd2o1w5gJTfi/O7iU1s256TW90BDw9HVpfF31Q/B2Yci45J1qvph0LznCg6H
73T69TeJ1TunLNDNx5KdVhXy9iMtpT+0hvcnXktfxNJKR+uqruoG2JoXnVkNA72zod48WOa8hv1O
l8xB89AuoUka8U7N0n1vO7BIJkXart+Tqa4mVmn8L6phdHIrH56UNgOEvymHT46aBmxx8nWSQUI5
wn4JFZ2vQM8w8hYiQUXVWgcwC+brgkUprds21D704Hyh9BpQzdJ0712/Kz93zdd6UbtKZkCiS3+Y
XUfQGb0GiQjU77sg4nSvAgEooP3+iuaI6gzSUMiRcGX+OZZ2uA9oGvzHQmPgWXxk6CxqM22vHW/Y
3nxrWNMsujVY6crqDO7CPz4g8OzaLF7OoukFYOvaugXTzPqUa1qxZy9RZWfUsj4ZkT8dTcMsr0Us
o9C4OIH7TXy1Rtc+1Kl/JdLqMFk7P4uGpzXZANyZbfLfIeL/j0uBjB+4rcaSM1fWoQqnlxn7BvdF
4pnHN6pXN0Opmptea+ObLVRm4mwlvG9mbnDejFYXQsoqclTGa+LNuoX+zICEuy7zrNuxAa/oV8bU
mffBDNGyw7Yo9QcG4Fw+7O0ynWd3vB6KoNuJ3xoCnhW0zB7F40us+MkQwF12b1P/fZ1QS0FDObk2
Q19Pb64hvpzFvMRv1xFD0LbfA72N76msdugBsMa79cOq/83pTPRZ4ejqwemBX5NPaa1yMG760AiJ
Fz8mvwsKqhg0uGD4qx55k42aoP8ETpJ5gY7rS8QB2qfRafpPDm1WRh2vQj00P2AfSS9i4uUd1Bj2
YA4i6myK3Uqu1dp3ay6RJCG5KOOIP8m1soTlultfaSFt6gC7VdDEcduqwaOZkhl7uLFuqOhQPnUL
7KISDs2xBNDleejCYKcpcwp0epg892Zt70E5L6ls1OJnhzXebT9AsSai6nb9WYtDEPsXqxI6YK3l
3RcJrUy9f2JXcS+SC73w87gXP7mQ3QHvWNbFpbYjjrqAludQhd4sVXsK3UJ7ih3FBuw/uVcXlej9
Lg9P9HbRcf3qxsNAPVA7DffIogMkdrjks38qpsK94dAPZorlDQk04ubDpOvnEjDFi6i6tijvtCD+
LDYZJMiNCo5PFn8+4ww1hQAJ/IpTB/ZL1HXR4F3F9KJd97nGmt4GzrmMYuNZRO4EStJNdDn+awDL
fAaX+f7NrvFvKrcozPuPnVlYwKnKcE2TFnrDebczC4KTZafxUH+OgnraUS1JtU7Xfa3NaLzl3Kfe
F1RCfS9Z+zuG0331FZuOR62qOTxL5u82/t2r/6b/1b9a8vRBMX1v+f1+5y/5X68r+T2TNgfxX/I7
pZPcGK46HouszgGKLeF1toPia5knM+whHs3A2Zx/Ha3yEI9u+gk0h/Gh9mAXFr2vJdOeqpwFuZ0o
fS7BgdCrx760i48hDLLjojYGtqvMiQ+uiAqgoVcjR8wsE4vui1ffSnAYTrx+BWPN84JLlhPgqrzg
q/vJ0twTL17KRYaqLOxz0qSwyPyjUmCcmWmORx6m5Hs4xM2tSG8MOn+I3ay1JXx6xksqPaPD2spZ
EwSqysuqNZdgrRrZF0tlp6b2u+iezThqQegHopplfE7txn7stfKDqPU+bk4T2xUQnkz5lywtZyrI
A1jBlhxs/w5XAcRhF7HWSXKTmH8mda+daXpn5QJIQn4vg3nlKEV2r83AdB/MK2sRHD0r7iMjq+gY
ocLCT++dGW4fCouIehdQduxGVbX5d970HKrxgwil3KC2O0hEOoXDK5ZjBdBrV6kWOY9hZjm8qPvB
Ra/bo6jizsUvaKbrFtis+1WcOugVhpozRvDMOKrzWudRvCV/2dvtbtNt15D04heApnGJ+uq4qSRg
uU40D9r9envrdYbh5V7E2XFox8rb+p4jzqe09EAoMef6Ll9mnZv2LZCWyKk9QXwecwRyS+v+0+az
hYhudX5NwyFxdKuq5RrwJt/ml1tZenL7FmrxYnYhtqrhUvNBWrC1soTKyAQwvZ+D8ixDbk4vs77P
sLyRF5/VXSLFnbPw8jzm6t5TevP2nV48ZpYg/+PoUJO2iV9OiiyHrwolH9TK2hR2v3seRQAr6d44
+s8NiBhefe0W8Q9rrh1e6zkGkJMBQC3VHYDF/LK9Hg14peadJmX8vKlkVup/QTTUPmxqux9YVklG
IFfGHCrYsbY+xnPTHcwiyW+o9Dc/Zl3lPkaed0NVCWS2kU2xok+J6ZkTrt87tx6wi+KcevVb5zwH
G6BWj2wgcnyxkP/IENGgeuI380XHTmz9VJttcupS4C67RXynE1EMEit+kup3ui1WrjEAb7KzILC6
6XLdPmsUHE3LPiUc5Wxcxsu+psgu3dnXNgckOxFpfjfnm9Fr1pA33qk5tPOVuHt5Xu/YTTPmm3BJ
9OsVJPca+O4KawpR6ssmqsSR5lpCel/9Dr7SDyNWTIc+yOau7UN27R3fuJdBtWfzvgAzag9+IkCk
iyHVixAI5WXajdUaYU/0t96YXQFTrT0A2TZokXtYEmZlpZ8sye8Bf3vY8qzJ6qEDyOd61urmNq08
FmVGB8rzMhRqdWdVZX0vknjoECmtHhVVhB97NlbeeWRd8/G//34bzn+crFr8H9va0lxG9QU7mL+e
rM4uZKdd2TjPtHj/ZWVW2x9VCgMgYxuM8AZk4+Gq1OxiBw6Dc66HwjmLufNcg/2DzVOFj76dhrPp
hVT1imFarKssgZJildlC4VCD7air9TpiikA67o/bNVLQLie3o1qmUvXwZrsDUDH/ucbmrVIIcao1
4A/ZDKmveEeKjtRaUUoGEW9tqAl/rvpl9k7nK9RTA8U678Qgfjkw/fu55yWAjS/1DMfvy6D3jVLu
Re6putiPi89mlhnd/xSmhEqpnnlb7SvAt4cBwG+Zh0V1CS3fP6xKbzDmNb34h8MM4LwPlx1VmhfA
hN0ri2XgtzqDU0wravUuq1XjU0ulK2VV3beZk6E9xMrdQUTa6HcDvQvPdagY57yO7tjUeRzVOTtn
dvFYGF1x6OYqO7fU0J2VgVNjQP5SRtEW02A6104zmy+KNzZxaJZYq6RaxgpAAdC9mv4cySXX4MSb
VJu8XUpm4iNWEd9kpDyIQrWl5mS5wL/6bWHvriEG0a3/BMkgyqBMOPB1mr9FWq0yXf9pbxSrA1Tw
FMt1Pvxr3Q0V7c4fMOmWNz1synf6zPYf6GEDWESu8wenFX/opZ5/nKAiPTUAgexYHmZ3oHnVB2VM
fthd5h7DhRJQmZdBoYIxMszwSnSbAUqDHzGlRKtvpjU5W4lBcUxVKgY5PcsexVcMS17QQmHVm1x6
us3WeZqSyHnin3MMylgBBAspjsv2kTZsYECsNl7AePuzG3lfxZ86e+cJyojxMOSwqkqAGOAJ4KWK
I/jdltegLowz8Hw48rPfPgAqBvaTnl5caOkuWtsZh0ibvy+l0pzz/qNnCyd7I1aqQU0affa7zU+c
BzpDhitJFScc5jsOhQxLls1PjEU3UcA3TDxmb+q/kwgM7+ueevWpn5yH0G3cD1UHRExUs+GUiZXl
yCMIBANAw6b7YWo766h3YHCIsww0wiyt7l19FhGACzY/+/anBBTgWn/Q6ZO5ciJ6w8WDRlUF/tH+
suWAW4ze+yTSDgo4DR+iyWweObe+3jzMnA4EloVwRZPuKdDu6MluwQ7w21MjjOibLLNt+B8+Yhbv
Nc8mv0uxiTL7Vz8YJL9qgDPAevvPHW6hZd2+3PWsRD+UGvSqQlHMOxkUrbTuRqC54QdblGB2feko
VD68cwnqNmFXGCa4u2ZWmmPcx5xX/5NlS/VOpwJMSGtFp95sBrnkJm6xZvV10Fkvy1U29Xppkfn+
goxSGy83uzkmStdcuyrlyLnSpBQqJuVBl0oic3oRK7MD6I6ToKuM6tGHGui6BxOWobsOJG+RRA+6
mnX67z/Vmrk0Qf3yasvBGd2QvCGq1FY57rs2RWprTHY6y+mZZlf3qJjJQ51Z+jeHu7nus7x48qus
B/ilmU6dY8QXM1TV5UszfnI5TKfkcDR+hgZYjrFp/m2mJkBRP+l9yM6mcWPBfHMCEwdknaTnVGcK
OCeWqSjF7Z2o9LQIrD5i3qLFUYnJQ2b6yebrhgLm62opgZIB1mcvhFZwKYFSrBBwXVeb91U3/qAK
jNdrsWzuq8+mnMz5qUh79SAuM8D615SCcpYIh0BotfAzyO7zsg8tW9iLXgfwgZINVDLINvar/6aS
2ate8kiKV/2WJ5c98qltP8bLNcVDfCVq0XP2nZ2iuB+vdVsBjayo8rMMwB+9zN7pYsrH6apIFcYp
C3EyDc4RZ6CgVmWi2C6mEvAUCf29vPqKg2QRf9frvaPJm87b9K+3JC7rJRedl5VQXY2QzmhBEZ0H
ACfXocvh2GWPBzkuqTRfp5s99/I/2n5I9psK3Mbw/C6NWN/pOkkaQST8P745nv1r6yb1gw64rzQY
sk2l6So1jb++5Wa1Btz9bATPdgYGiv9pAtIG5K6UPq6mUItLCzXTpe/7586fyltFy9PkILqkHYYD
ldc/56aqXpx9YMZoFzHGZ6WsgXRbEoRO6HLyU9Ih1/gWm6AUHl5DRF/ua1337zNgOO/LZQa5Afi6
HNYAh1niKEoxO2bMX9qbLiK9TyN+a4hnjeltS0E3jaBjcqJv7yEefONCE6Rx0dQ8mGk++Jkk2gSt
06tKXFyOJQ8RRz1AvhXmRXRbrOiCJnGuYvBed5thTSpylv9ZuOF0t6qKDrAToH/tl6y8g5bXtp+V
Z5/V98GFS/vomU0ID4NZgsqRzl9H33+sxsH/Sxtg6qjM6Y+cFqZr3W9ZvzaRf5hrfTrawLGuQUk0
z191331sDe0nqBMJ1dccNVK+4GtqcRd0HEGKZpDjRZm64ZzfZIHC8fPiKz70Gdl38LJyfEmXE+94
eVjf9O44ArpbTs0ZJJjpZaovsiiVlNM1mW06CoeAvIIYT4wQkjVnma25RP6P6TtXyeh01X0DDfXh
Tch2KWg2giswr6tDqqYlhYx2yZYVJxARhfR0RfXlPa+gcAK3wAFemVBz7itQZgCxW9zFzr+Ntsh2
YRgPnKc2UOojG1AJ4J9sGN/rgWXfsDdjgEtajNQmuYp69Kn7WcUgSsP7xgYklB7Bs0hrMAg+U1xl
l3UDf+hMFwp3r76p83IsDhGkHrdhRJcc3bk9EOUs6aBxaJcNgTpx6O5Z5GBkxR/bPlxiMQ0jb+RB
S2o+No16E/Tj9xj4sg+R0ul3gJrTfpX20/ehbb5TbFvD/Jfqd4nGH1mlUPx77ndv/FmdvPFX5+ov
iA/DumV/q7m1jYpXE8uhmMeMLhNsY+uQ+0U1gNaMPNCGu4sKOrlFfOe4iTodkjdNzRHdO7+k1Epo
ApYL0F7J2y+b/rtV+eYyYldHGvU6qGH2261sV9h07HNS/mc++7MKxpJb14+Bote85SfF0Suhy3Io
N1l1Yo3S9N6HBOnc2fMCApqm7b6GFONa/BTVA99vdo4lmC8PqwsQkfzBJ33aSWbfJ32rVsFFcaBE
12Ln1soVbZd2Ja3OXTl99xrjK/3YoLuCVMmZKsCwgWmsekV15w9Bjn7zd/APNfTi3/E9hcXmVJVm
c5/TvPG5SG49Cj2+zMnAJyxKVQhFOLHNbGAw+VTFB92uzC8Un/K7pEbta5B42YH9EpRbrXFbKnp7
yyH71dyYC0AFOJSlEbnfZhU4p8Lx/Kekmu29qkIw52U027Di1vddrGQfKk+lnc333W9+NR4tpaXc
srCtj0ERfB94elBohSrN2ALh6B2qvkU0Bi9/qOLonIZQodltCReYWtQXcNiqS9/So+ZMkDQPkRLR
N7UorRjAZGOoNIB0wx+z27nHbCpdGLGWxV+8LP62heK6WmTxJ37bolB8q9F/6yvWZVFpvi5A13DD
zI/iK+vRLfnrYpVnINdXXv3gfkF+zSeLVFmGvssnHtDfguYNNcQucTIe0csQaHbK7Ahn4ouGxl2e
wXMSUwzS+CBTw89T3mwROe2rPXtw/yuDZLR9NlL4n+dVi6Vu9tM3hudJCcaz7GnK7uam0myePYvo
WMZwBmjgRRyWgE2UeNi9X6xrul9jtYVlxkjbhHO4onBvIyftL4NKya2pxB+iSI0/aBzwHMKQvhUR
xUApckJLEicVopMhTt09CKLm/ar6J9EW9K+JxpL6qjY2/uKEUT2BWujcs6nNRpkXu9+jYNypWmf/
6TXt3zkc2c8GRV77CIau1TUM6Y98dYUfY3VtLM5IN9d06pz7hqouAF+nd1nF1acadC83EEXwqPMb
ADfdsoSQ5cCcwaudNaq2kyVCkoP/cS0rgzerhzeLjd9PJR9UbLTWvaZalyWyTJF82TZtGoiujJIH
naXz/wrdPCWao/VRBt7LPwNw2VygnrE+Zq4d72eDo2UxZrlt3Fuh9sZ/juvPXhk1l/joHs2llSKp
42fVUNtHHdiq58j8wmlw+cWmJvTed9nmFye3SbNbmEGTXbh0Y9QAEwMo0LvHcZiLL66dP6cqOzSh
VbjPc/pVYuZhfEnRKVp3bDS/PrSBfnCMwfwbNNZbthpHOOFUgGYB4fnQFHBKAGNncKBc01sZjt1e
hYDug9LArTh3jvVHTbj3T7gfxtP7cMOdtX3eefADsn+RBIN/0rTKc6m0c4vbGigIvql5/rgqX326
2M3AiqbMUfyauuuu4ojef9g2A+M559N7PzoadTNImWrM90NpfoXHVl9ti7R6Zu1qE8nQOQ4H//oB
IMTr90WQY+BmHIbp11L0KLWMm4veA8Tg8i5APyNHiks5pbjJTIyqalxHjmFSO85GeH3ttPz4UHxA
OylF5CYURPo3F3q1zx3vmbYV+H+l9U819OI/04LfoXLs6489sHN7/hPCc2cqxSX1pnxHHcebmLL9
kVZN8me8xHTgqdyWVafycBqicH6sA9AGPTPM9+ny6RvsPrvw+P/iJhYkDYuKPVBqolrvflg+sTBi
Qa+eFy/+AICv/hE18AurJCjdKhXCSpV8An+7+AJQb3DqKkgLpcvH03voWiYnuhUrwDYL0KWpXMTa
DX9aVa4/v6YQrcVSnc7Qzr+WGK2G8SUcG44S8+JjP7rKcegsgwVTb1zghbZvhoSC6G70WAeIUsza
GJuXhh4HGlgcmAdxFpUYZcg03z1VlMu902++kQ5UdauDKrddcb2OyEt2+kGc2x7QjVv4Y6tPauNe
J2zahFfLLKgTUG9/nSkqfGSi49D9ZaZC2vipG7rvFDc0Z20ZONtozk7esiAQeZ2KdugVtDJVaH+1
ClU7iiTDluL3IeKkKkpzTqO03FdVBmuxPjQP/GObh8ruvEPhJTVMBWnz0LO0eJDZZhA/idgMfVa8
RGypKJCGGWIxbM7vrrE5b6nk4tt1DQ2aaj2mAxiKLn359qadAxjPWwGoWJ3Xrec2isQCIyBfebOL
n4kB4sR4LhaBmM2yxGQxPJ90AkB1M7WDcfIUUHPS2SrufRvCo6mdHruyL+43vczG3vszb8r+mLBG
D24Cr9POMoCUHgc3pm+qu6JsaDhPzBfLe5/V/VfzBGkvMDGaGf4sRjs+hlU7n+LXYRqT+WQNzakE
sfdAlWsL3cFiFb9V1mGdWUPEezO/SyN+v08xmmDFXW3h4ipi0lfRjr7B7uBZAeAHHEIdUidRnhpA
Ep9cPbmnLz2+iBSOWvMIav2VOOSLF0XwfwY0LKV/xHp0z4MDWr/lE2cun7N4mYGfF/CQGo1bMYhO
rJuhUFLKm0Xp+OaL9zgMVIpuytI3jVsRZZA8RhI9qprOQ6+uDgblmfMVlOjOpV4GIzABprBnyrQK
5yJ6ah84VBa5VO3kSi0BzxHnN+bG69c40ZXt35abD9810AKsuPS+ZtQy7+B7NJaqQf1RrROAgpfS
deCJ9lnpuG88LNhW/ruH5AA4FmjikbfM2mSHp5zDU+zl7sm0BvfUg4e4zubOHwGHf5XFLI7vdH4+
QBQmZhn0JY/MgmKxiLxORUtnkXntwoUCLdrrZcNoYR3c5NfLvtGJj6R4c8k3t/nmcuK1DXLHftVX
+zQtv4i+f3fFVblc9k1Gtd5B22FeJV1X0BhI9/wFYJcS3AbF7k+V5+xF5092SZFyB4Y73FJXvQNc
xOBM2sXyXA0wrkLDGl+D8uCdRQ8qr8bavNOnq2jw6UKyrFOYxBzfi/M6BTbYgh1Hc67e5RJRBqBE
eHHnhGK36SSDXNjIletKVbKjNXdVfuWmnX2SoZunfjdmSUhJo2HzN89Aw5Dp5pNQOaTditJYnN7I
hesCNQ1o/sDfcUm65u8j1oZT7dfpk1Pb9anJzfqpWgaYnu8sLXHuRAVR/YKYMYMgA/mgSKJfvJr/
VEngrMU0oS6Bi9cW+Jp+VdGJdOwLyhRoy1TvE1/v4dilg6GcA+1eBd5Zv6IxU7svFyxdK72fzVTV
IRrE6ibQCQVTAqWuKCVE0rh1BrmoZR4ldM0ya9lw1Lzmk8SuacRZZeFNAxw4KW8uRz+YfaHGdFVJ
iKTvYKzbdVauXlfa3N31hWFBvZyXJ8AdeNdqYQblfNTpyxPArWhFNnrzn6mYRJYoEWWgViKjXmOY
aPvib+fI37+m9groUAPOFWcCVEf+tqDxoFxNb93eziWHDIN4rzEq34H147TZRffmkiKPnrbgYhTd
9Ztq+DDM7xyjvBNVIO1Gpg2RSgbg1VpIn8cVnB26pd540qOiQRt95xGytqzQhZHe9SmvawCsgYQS
OmD61VnwBJ2av7eTAc6SRSeD2VMYq1Xx3yIVi5vCw/OSst0oQZurbn4HG8N82DzBHv9gWJkOtjhx
oq+UQAcpHNpdEcWg8n1YwN6GneQXwxxmyr/eSw34PKV69bzeB3h/AQzRyz1zD6YWjHd+5hq3atyC
O1O6gX3q6EcGUD8wrZO9DLPtY5IpNDGled2mvXV6EyCmVc5pQaU8M/siukmSrpb3qVabaLfhzaXk
+uutyF2J05uLyk3UNRyjo5N8afwwv9HGqPrWTnR2+DxsHgIQ4p6a1nsWfVr18w4wO+O2mdXyW57/
PVbl/CWoavvkLRD08xINThz1anb9Eq3pyrO4D2AX8U73QYMW4BqeAgjpOTsbzrVMwSVfdkiQy4TN
EZjusU+LcrN4qakfMpiS3oS0kQLL+ebzPnpNlHrhX/xAp3sxy2VWwybDXFnzLFiuuF329Ypv7hSi
m2bndxrwJ6XBucPSRwHXz9IzWbGY55DuILp86dvYXETchs2lrCpiN/mdTxXDeFfAhXWzGTxQ1BZ6
sGWUK2ymLY8Vp9ouDsLmUNfUzVPVwyFSCHLYIfOaUKHSF4j+0QBba7UbmhY/2F403LpEXYUhG/g0
T7Fi1HkB1MMaaxkkD01sA9+Y99PtrPPGuwan1Dh7NPZBEdrCGGlmC4mHSSfVucqs7saGMvFFScce
Dr1bpeG+FOc1ZB1Vq8vC/RreDk10VpPhTyPTXUAD2emUYc2w+vxn1Jph1UuG3oYdy9VOa8B/Bq83
sd6Q3HHC8uJmVpKZFqCWVqG9N1vj46w4+SWaOSyIxuUD0CTf+tjvoFLFKIMfj+YODKMYhlKFXr06
K/Klq+EQThNtmUuEM7QR/6cp3Z87NQFQ1G7jbBcktA3Pg1nfyeCyq363dHLeLVTlLT+ETFfL4q3A
akGDczSAtvYaIzOt7anhXcMXz7DB8/eJXlOuyVUvXe8CyBFj58VBr3yMoCdgV5TKRKoCzXtnGUQM
BwdsMbrxpKBRVDLoOnQo3QB38uYrBvFrIKti5W+e6WD5y3Nnn95d3r/DyHMuMrPtSuPpORb7zaDL
u7telcNJj8Mje5W8pzfLW/w6lZip4YsrymqxjG4GYGY0KB+bMY4vNQhIgs4yq7b2tDAB8jNuPPdj
rD3pVXQrmC4+fXRPJpJAtwQx0mLb4l49X+PcDKDBMt3BkRhxGEOB9UkGy+1eZmMGntmmK0M1yUHc
Qik+nZOA4skh1bXuGMABqqAnXHKfjkjWD6zJkERVz+3LbNPxzPviQt14C5RlcxGPd25dXuk3FAXD
ULLEv7nEXBZfawidYf2uW/ODGYfBFbAt3qdIUyY2m7L5ZNYgaYyGC9ZVaijfDbVct3Y337TOZk4y
vGn1zaFxvs6ccxb1zWPVxgqAnJ2686E6+eYOBq1jc/YT7Hb4hv6bR+FO3hUoAv+eY/OIIPO5KpvB
qH4MdFiwJIGV1Q3gPqzYlXoWMWCNetWbvf7cpaXx3gpH6FvnehE3Z7FuomSuh9J4tlU6arbY5M/Z
y/T99jWQTztdeA0//dn6jXn3BbLgibiKgD88vPsGNVHYnowsuY+hpwe/9Ggv/QpBFv8wkqy9hd2J
VoZFzJy2vQ2hYVQP1gRcxmLtORe7t6WdYXEBU7d5r5MwS/okBkDjruxcafcCqjCxO7mHrlK7CjX6
qk7dRJehWoJGs+IwpMBGuo33kf1I96YYE/tWTsCoHvoEMp772ADJ/im2aPpdjs/qOAzPcPBN1yL+
WxDIoiDhDV3Eo6DPPwLKC0Ih+zfQzeUfmwDqGDBbrStYi8EfhNUEuEGbnzQzUi7ZZPqXCmzN+apY
eNo0dfgmOhk2l3RxHqd+n/RWcl4DNj+r9KgCrTK4i5Z872LVbPKP6ujcrWGzoaTHJvMeDJq/7qLS
Du66CGYbEVcdZOS71lQbWIxw2Qwy25x/F0styVOh5ObhX0Mlassp6SgUd4FX7R5/m3K5CXH7XWhi
AdUX8+TZbdbtFpXWhs5ShXowrhrzxrBjQPiWyjTTGs2brnOttVBNrCJqC+jVJkoZ2+b8/xSb5pF9
ypT0rxzI1OavHHKQUzbWLgidEL1bDdTrb3QNLZaUN/JTMHMGURgniC4Ms6XahrAwKgN4qAb3Ggim
dgbTdKfMUXyBZV4fb1qDF6gFUXKfqz0kgjbFa1fDlKoXkd0EtCCTXRdROYMzr3oRMy9lj8Fa3TsP
pJJ1KsY5dYajUdh0TpHsXaSIdTS1+wUv6Spy0+g6NFr7Rnrl37TRS3v8Nmwt+GUzhcdK6+iJivIa
cid+NGTYXNY04Tjqx7xi10Ef54sK4frsUGoMuHEdPsTO+IGi3PAECTV0W6KbE7BIPDsod7WiQdC8
+MlQ9JZ9cFOgVt94Kwb/JSHIqZSx28FtYvYfgq4OT1uYZHEbB7JQeIt2TQ4hcc9GCsXOTvapnJyP
nIVF9yLRM94DIUUps4iFXZhHvnTQnhld9skcjfYp6/sbze0cqiYbDsB/DYUJqD6Ib98Fb0Ppd+wk
VIyvV55qJbx3hzz/xD4YkNK/hsNnDs/1cmVjCa9Huvlfr+x1lbNPlOx77ybTWQYzAoR7EwvdGc/v
dCJqo/7Tms1yv/m+cwsg9qSs6zXzlr72QYD8H7Vqzq/ohyZI+Jqq2yr7oTaAzqr+rsrTG9Wsi0wj
fErnjrKQpoPxs0ny+GSp5nOZxNRqiI6tivAwVgXoq5QYxrv2/3D2JcuR48qy/3LXj2YkOC/uJuc5
lZJq3NBUVV3gDIIz+fXXEVSLqqw63cfeBkYEAoFMDSQRCHfHweDKhdDbKjeibg8pSVvGm8hKh6Wt
VdEDeHCca5SCHS4w8rXfosBL03ooL6pBaoRmRg9mgA2X1wbH2W4GMtilyCoAtAffMYygMD3oKC7K
hkjuZseyAJIcDPRb4PmxhiNaUN4nbNkbLFkGscg/ch7hSnjiI+97lKXrsvyIM/IIO96++gj+oB++
CQoMBXIiAFLfZsXK5oMG+RYAmmiAbKj40aCGoM7ogZGDOilD0TpKwdDvyvB1DrnbVVHdZttdHF5a
2pr8UpHZwIVmEgduWX+WAgQq0IeRKGzyuvO7RnT91CWXkNlyZakZ5EJzxw6USou6BtEKRfAJ6zyH
oInAi/4ysdVBkVSq4IB48qXmGxmYr2VWuhczGfWN5eNQtzNFfs2jILtq1ZijAU+KVckfZKeG7GEh
hmMKzFjKNEj+eUEenQzD/yvE+QYUAYt4Z6k8X8sgiydEqF88EZmogBs3d3bqBha+oqeVYP5SE6ip
3644yO9lpQdHvfOg6utAvdclZP4E8scB9yb0INs2Q/Mz1wCStQpBCzBZ6ZLGp6FSFa7VketuyNjF
SPeKLkhAAWvpj5VEeh28Cj1ezTrjsfXa9NIOzbGtkhEnI7UBRkdfRqB7VH0HXEC1xdsHmtv1wt7J
YQReVCbGY5qy8l/KtO8BVfj/ZboD7IDvWp7DgET8tdS0kjreFqFJ9GAPQ18xiOl61gQR9AMwijMj
zLcEERQlAxbYwQkbAQjJ1lp8g5fA5NCjigqT477dG31Z7anmhopsash37JO6/04VOHMtDiCzfDGC
+2PFktEBmHeAAuCSGCUMjecbUAF8m6gmyAY48huZxa/MFO9oLoikYmaqwC4+O+DECMpqWvxAZ3uR
puHFGKzr9KbI0aMxOhHUnPDKUAozjameooPfei4OjLXE8XGP0rqdDhHBi5OV8bp0rP45B2MiaEyi
+kXY8jQ2KXh+7fjB5lH7E8r1n8AL638OdGQpa5mApBuCgZuxL7QT3pPj3T/fjO8r7tXv0vE8aHSB
CRVcqPfgdmB4ZS3qoL3lYAoIUcHdB1cUAhjrwIubs2Wn7j7jwHaXQDCCoBcARgOQ2o++DVU036+K
H3hELaFjCTpwEzzzoo9QgIFKsgUre+eJgwh1bQz6N9cFka7uxe26833ztTSKyptyW1RyleQh/iq4
OEylU1QaNdVPQYG3XXNg26TW+S8istZpkoovvDH1dRrXwcFnWgUqKpQphVrfr4qkb1d9lMcgQQ9b
fvYkZF1luJlMmWvxs+l+/OefIgT4fgUu4MdouRCLMvE9XFTGWHfV1z7v+ViCEeBWxalYVRLUMA1e
dgKRyYOweX31u6Y/gpn4+wANSduxzJ9nnP5ZP0UWf6/B2vCpCID2DqwquXZS93cOdBN32ADFV90r
+pXTBPxTh6n4cfsL4CHMXaBDNtdmzRcD1F2rug79vSxd9rn1N40jmi8pAK17v5XNmryStP9Qdyx9
hF6jdYGeRwcacKe/cAvKpLrQx63VRsUqh3jncyaC+lIUza3qfLyNxH32LD19XWP7dKOegxLc5VCa
zR5sDVDNwS1564456kRVV4O88KUTOJVRwWiCa49rQ1SgQqhT3LdVjke3RXnJ4hVofEBMQiZD4VWh
R5uvOuFBVVi5zQNaE0g1wYu2w4DbHTSMkhveDJIbBHRWkO7rLyCe7vlSJslDjH3YiQZxopzcQAcU
LXQcmO1RbwIXVIVBtN1BAWOshsnHcdsQp+t+AjHQcYCAtDdW6yjwjNU0rJZj3qhtoLXVLKc43ojy
jCAU7YJ8aMEBNAaHWHc+T58mHOsCp9blvoUS/IPRa5rrQnbV24HkDwxtpcCbSMNKqH/bqJ1XPTLN
zZ9s09y3aYHidXO8NDiaka5vhANqhjhlUMsR7dIqiuEz6z1zrys6iBqCKJ+jocQ2127KM7nhfGJJ
9hCVTPveifAnkfWHBg+jE6oeVNEfeJ4EhB/FynJzsWVa90Kjdt/VEOsG6QtIvYtPImI/XLz13fIm
gwawhZMdsNkOX5UdYgHWn+xZzf9oD6DWuDLa0lwSBxIdB+lmtJAdcsLTSU/iAIsN8CJ+J8SwNCSl
vxtBbAKxH8W41GZa/wA+skVgGcl1skG7WEBbuIxWVcJ+gHpQ+5x35in3NPGXpo0X4Q/d5wyp7FVi
1945VbVQkWHXmzyS+jPvGbQ7QOTzsWLsK1hK3A8oJRJgmWh96EFEq74KK4j0VCGIdyP/hfvIaY7Z
kDwD69uty0Cwc43i733WBv0OOnTRNU41c+V1EHvJ3PIzpBecY6m4N2OADqYrsnkcVCuy083FPOBk
DDIZiZoyXZIn9d/FGWS6dHAOjbvsm2Mpo/hgpWCpnxk/IXiDvd3M7FnnPYTVhcPXKbKU4arSrU+6
ptcb4BXsQ48t+SGSAFVRNwExQI4c09/9GBAT1Agop8nzbU5II2Sch6lb22BrN6ovlZH7O0PVHAaj
/T0pQQdJFM8/ojTIPkWOW1x9P/tONgYQ9x7lkP2KqrnMxBtWVm1qOxr1MN813Ox1/uBY+Sc77otr
IJLvRXu2HCTY2gP4rEGPzQsIZqkGB8AG2G+gvjn1E9bXh7wQMNJ4cec5z7wbngcoBHXnsCMUDP9t
c8XoUfMLhs51LODkXLyjgWUeypG/vp2FTqBXqNirPxotihq6NvGOIAL7BCgb34YpIO4BAzvft8Ho
nS2PwgevYvYSp24QRIKI7BNInJOLC6Ew6vWmAE6/TsUSv4ke2lrw8JQHiuEnD8Pi0ZPr4//QxUsu
7oW6OL4SUwxLqAh7l0C6P6GdWnyq8XvZZRWyO9RF3r6CyFEj9+CrQ8Vo0gH5kBhXI/Hsj1CVIqvD
au8yMGOKkOiGuXNdJIRokCJ4Yyb3aQEaqAqV2FP2EHrd9UrGmbuckovUz4xW6feAmLVh4G3pGm7i
hQzMwdA1AHdnlB4zU+s+QQAP3OVhA4kaiEvcAI969cgMQAdNFt2gYn5o1J3FGkZzzwr5kxXQ1VgX
WbUqoBR/0QLFkQkNF7a0fQWyV2RwvWqKvDT3RVzfz2BZt3n9qY21L7dQJdKura8VJz3J9mWpBVdq
yF6DfxFsq5q+IttQSG0aDUIbpxaCn2a7h2qoQ57Xn3Xl1bQtW3pxlgGOKNNta8fOMmeufDSTRD7q
uOHhCE2396g8ko8yGhYsEMZlSLXsAdgZFyWicbMNcgPVspnMH1BaCspRJzyRx2yvkx4qvaZstuSW
NtDalqHtrGsUO67iioEbCiLpp7wOczCV+87nsqv3re/FP4YWJIPDWEfPI2vHbW0pJqwo9m+9NJEs
Vy6JHy954FQvFI1llX922JCeQAqSr3MVrUC0BDxrP8zKB3mICKPn1IYkdJrJH4ZZfW21PL3242h8
jPAnkkWZ9iQqkz+PhrUUTWZ85JBJqqCdDapQiM8M+AtUjRIXueRQWT3JCGAf6vW5d4FQyqtHwpIY
SPIm3U2jAF6YC86Rby4ilCNQABqJtPAZpUHegVhXGM5N9R6ExzMHSxG1yEAkpQnOXch/LUAxCvio
jVSHESWqr9niNGSQVaLuWxi/stzzZAvS0ls0jm1u57BlHuAEwtG2DETANx4ABILqHf0lSpQ0GNf+
GsP4lrdy+Fx1sVzJtubX2jfHfR0kviIHuZ+UiT74ywnTW20NANqUEFbexkP+syrMck/ExLwFQZnm
n2cO4t4FPKCvcFOJGhxrLF38zS2SKAzxB5lu/Dy1rvgFWdcqz9NjYI0XkD5ZV+iSm5O9B6X1pma8
Xs4DNApWMFDVpoH2LggN1LW9G8DmdJqDo2DLPuEcfEMOc6BOglsRslxsMfuSiyEsA4Srvbu+GwiM
+tEDlxv+9f7+mLif9Rfbe7mLrYe4fcURkJF4gIAdl4bDsulXoKVSSLG/59PXH6X3V2mW6f7Orsc7
HIPH19lcaFF6MKrs42yiCHgYd2vuev67HxQNtA5IT1pLOtt5xvQlvXYVpZ08z98RhOPsKGJAANXv
ZLabJddRV8/Td8EpBlgX0qUU1Xj/Wxgz/egVmXGcg2RIhp0BIVrNPymw5MYbmXrJEmBZdvYC/0Vv
Er7LytACuYGyhZ2By/IzKpC7M1m6sGLnycMugVgF8PQz2VA6wc4MmfxhNRa6WDG7jVbTfJpI4/9x
oTlE8IEWI8P0GeiDqIYWLE338xywL5pulfghbnt+kZwhRA1Nj9z4GPpqI6tMJkp5sY9pwTJaOFBM
xqlsvYojnpyzNuw7VEYG5RrSlP7i3RCNU+Pi/3xRJra+tnEU+TpzHm5dfgTuod9PKxtWDRIzGjaN
zMRTrJp60Ghe4ljwL8e30i3d9OlBMPbe2sBp4bVRz4G8FeJoPchylIdCFl/iRKsfYl+8Nro9PuRe
UeOY/W9735oJkH4QOJ3c1ADkvs1rBopdNbHjAJcMqgkK6G/4Eeqy5gFaSdjll3kRmqBWaviIld4W
5z62a51aiaLRQIhd8CYUqGMIwRnj+GJ8TCN/eERJXb82Ay7wc9VfbTzs935vdxfyyJ1hPGguuKmo
S03PoSKpC4jO0SyPBd2tcG+zA8qT+BbkLnw123AA/MloInEik1YC3pkJbAHUx6APVERgnfSALtjM
k2IvXwy5qktTbi0Eencos0Xd19usTqLa3c/D7EC2BCpeEKzrIB6ICdTM33H+3m477KO0ff8dMw1F
2POswNazpekbckeztEz2N9y0yWH6uAbjWy0Jw3ffsY/1d9+RhRY7yRZKdYV0G2xhv9vuk8NQQUN7
U1To2a973XmvOm1xk36MVpl4NkyIRiJTjj3x5E2ODeLtmFnZydk2xucK57dD2RYPYdi0TzX+z5DL
Rhk0dX1n1K+pFu0yoCmfAjdsn/A07BeGaRcH6vqha+/T2rEWqKHwi6WeuWujSIoHjSOcPsQNkJ8M
/LFqLoXzimRHg7QChWva1w9UdTihIlIE7qBs3A1TviVmhIk3IXozdgMgwWuDt69OE/dw0thyISbs
jNEOoHe4dJ4VbnOVo3LzzocUYL2rVBKLTNQkEPp81yU3DxicO3uqYsyzJOgt93ivfOcGvQSkyGga
LZE0KIoB8qMDeWwE9VXPiw+UtRWxPu4sB3qA1IWYnvGIPzdK5pIFNH7mIkBS+ADCTzC/+e5v/lH+
SK7URFYBUgAV/0/+gUTGG/6WYpGb4ofQF6LP4zlhfPLi+LGJreBgy9Swl45VAPPTtLWLcsd31yjX
CQ7UdMo5sZthIaNmXL13+v06D0NtmvZ+bA42LRTqLhaNqQW/2jc8BoEicyHsZuiSHW2FvGBVyKZG
f7siG42S310XunVyEZsGoCNqxp/8aOCf1wBx2OMgk3pLy1b2YMkFTfsvPgb5FRXyeGnB9vPX+NOK
f7LREkhvRMc6PvwXX2J2KYsU/w3TV47NcZf6Yv8fV6Bp1HAuNkyv5X5UTGyGairF4MbVRhfFM4c6
MIcdmWjwzo0GKuJam+ci5Se3wIU/T6Nv4eYodEVLzC5z+CD2obRXsmo9jVL4f55MsSwdxYt6dp0/
yd2nnZegKwvAoNUwVt4GqrJb5KqQPlQkvMDDyyMzih/vGHdZCyQyyOs2s82s+TbhufanSUJm2lKz
Y3eROkV/zlVj2Vp3FnW5aw0LuiaqB5xvf2bdaHUr06p2HRs/gH4jfoh1ET+Aua3IOnkDx6a8JX6u
P0SoWFYdMhdDl97ksXxzIWvdLX1h+g/kZxYjRA5bPJsss3HWTWiNC0rgU5OoWxxnMq9WfxqWzPn7
CMCF1uEGzOYglnYib+NVWf9pDKu94QrjWx0PYGbHFu46DrF2rEJhr+oqL77V6YIcOh2J+dz3ashp
meUVRWqon9Ns/RsyalthyOxzgeclSPKg09pnQfYEnN5Pmhkl2beUBfaTB/zsntbONQuqhVjbMc3f
1s77yF4B3TmvDVrA17VB415eKw9v20ZdRVfXRWaVIzXKC2m+aNJAMVxZt9cUh34Hy8hBtFDl4tnp
kK3kCYDPRscmX1AImGCCjV59Ndcul60ePFL5TNCCEXGMEndH3RT0BSvBK5AijDXIldXo3B2qMHrn
PM9FaWN7wWFBAHkIgdMQP+dfex0sKJ7JwNXqpMjTpx6qKmE3wXS6qHK9vHie195aLfsulR23cyjR
gXIcMuN69gF8MEhKwC792lu3cWjvUuBTv2SQxVVmCyph28RyeqjQAREKOiG5jEfLvvggkVghDQ12
+qixLxV0Ss0F6hjLs0AlztSlkVR5oygB2mearqFuRDnSCIoRQMruGwcKSH7TaGCBQzAwTGMLvYoC
ytWhC1VpFr5MscocCdvBKZ9lzca9w7Ht6wuDH4ulZyDl0tRR/WjUkb1rq8LHwQi61ID0BZlrnrCd
r0MWPItdtqr9kO2rNhyW9IsRoITeN6pLZU5zl35P1K159t65D8D5Ps+l0dmZQtFoqRb6L+ZWPF11
bWjdmJDlrrO9eIuUUvW57YMVZHO9F4Dmk5Ud9vppDAXSRyAkRikmBjS7+OT2jv/U26m1L8AYtGap
cL9GA4o5MS46M1oHacePrp9nj3FvrkXEL6CJGr7qNrTp9KEyzwNSLTc3ryBkoFg6RJ7k0A2MXgdY
2r4O1Jzn0wyPIwsFMWmo0a7MwgxB262b0CUKIA2grqhhdYkjxFpUy3kg1eVvfpNz0v+MpOFPkcjt
TzEnX/8Y+X14Ii9oj2oQp35bla5ATKNtwQzybEV+jfpVJbaLYioXQMIORKyBsctrlKct9KTxr5EY
srXdoSykjGz/Sk2Cf/TrqJm3bizcw2yvAmkcW709kYmm01Wa6/jrMlq2iJBNqMsONzZXSn2h4YRk
z5zcT5Z2c5agVkMWNM4fATaGHhsDL8TUVTYHB7ErJx799Wzr8BbodrI52UmbP9pFFl2BuNjMDlyL
gPmPWxwOpdLeN3bJl6jA6I/49AHKh2P2pYaA7cLlUKerBGsenKrG+V1vGF+iwshQPlPHx9gwio95
oK3Iro9WvB1wdrgt1PwSG3DUBHQfsyjXDmlrgrtO2V0HArB1B6UZkIpb11JCgFzEOK82S5DgpyMo
SAWUga9Gk/vQrXD5GmkY86sN2TE2lNn3/z8PQ8Uwf4lR97daDvWkoZbYJU5eplMW0lOz+PjFc217
oyuxNd1Lf/7zibXhuHcn1jr29KaL4isUUzig3Ls7JigyywTNkp08NZW5yVD1tmTQtv/oaNzahKkI
N7ah9x9FhcPnAAzHOxptLRwslqmBl1M1GgTyswDJ1JUGxchWwcC7JzF2wbOT8cVk7ips2+PigaaM
eJyecq2HXl/hdY8e9j2oh/XDp0RayDT3xgEP0/CJGmnJdhkUdgJdJdh8K2LASo+TB01yUZ631HCn
2Q3c71etUUCs79cdUqOOofosHzbzAG14kCgX1WoeLumFgfZM3ciz9cixrdH9RB5r3shjqxrqFn6B
upJ2sB8s0yig6/63C13NfjSNbF0DMWVtYIfZ986tpJg07A3mAx4kr4Fnv9dl1cewXLnx3Mbdgc4R
9cTzQvSZE92JNgWLxiuQbuM1NPAstJwQ8ux61MTrEOecIOyOceuFy+w39qDasMrhxNLAhaq9Hqwh
sVdiK6gZ2WnAYcPYdPZGgonmRI0Veo/Y+CgaZ24vIwXQxd7ZO2i+rW/NJD8OotEsqLsA84uMUxaA
xx4+HYGHyZobOAha3DsMHIKyO7LShB7Z9arNnKfSrKJzrMcvOYrTny0J3Xkfohi9zotHMokG/2Km
5WWHFlDTZy49aL+AqMXsvPDBUE3hhjVSx9Aa7/o+fKCGd3n0oEXeTYwRyklSI/egodeGB9cqv9y5
oWJTA/N4c/3nf0fznr7P0yEw7HuO7+vMRxnCvfzvGBXMjgAI+zDK0F+Ng2vuQx6AXR7HVdQYwni9
oi7PcfSkPCb5wdmPqudpFOiK4yRLSDZyiZSKYetKc6/oy8ZWdMAFNSGqP2n4nTt5+sCarhX90nIO
Mcchm8Q76dpE1ct0tEbTaGCKNUe4/wLqk1AscgF27DXCn1Yil3kRmlYTKwwHnGAQ7NbWQwAMsXn2
Y53dXNWYgETtDUhKLoqmeo6ko6QXEjBf2eAvQuW/gFzHlXrC8JsT9AafIEQL+qImtHEaZ6fZap6Q
YjlUaZnBjmbQwH8IQg6y1Lwdit27LZj22m1f4YFvKzAbU6A3aiRPvSMACVv3Vzu5oQgMhQ3gJZv9
o0Am1xw6LlC9t8rdPEAToBWUr0KrcFdzOBqY1zcLyGzFlig2NEB+OBx36UO0Y9Jai4qAexnwRala
nPzmhebFUZwYaYBlQOeT1px96MqxxnYLAocGhOD4zqBkjA8jwINbVBNW2Krwhh06IdwMivSq1F71
wXvDDtTtDXvwj4Cns0PvjfkeagiLGhXF0PKglpxmdwNZ22U4QNx2GGRwxJbW3pa68UC9DFBCQM/V
QJTjRWNBl9RAisDcSebt3w3EgCgeZ5c4D4Mj2RKa3EUB2w8QxOtUwNkvDTjSltS/nxI3nXWIUedM
U6Ywk6NaKu1wk3md+LZ02TH36L5bI+f5gK0W4/0qqgbAt5MYzGLtgKRTb+YcUKC/mcRwnCF8YHmH
bj/E4z7U6jZ+grpas+B1yDdtkkLIjtyp+A6sVsCqQzfG7B2zuPSQpPY8jR9HE0J7bgrpLBwdaNUC
ZBL5STNBQbaiy8lqaO2lapxi55RjjsPIFlu2d5fYGKBUBJLS74OUKhI5USC6mm3g07+YNvhJ35nm
sJbJOSCIb5+NJmeOfPBGh+/9ECqR4HgCHWge6ch+2sd3pqgLQB+KzfIZ54zZJuWFsch7zoYVzaCm
Y066QLFMuiVHA/vJNa+hnemWjQmpvMQ8xdxl0xXkfB8DpNF3sykJwFm5KvK8Pknvi+eZa11LPDAe
2O6tGwAzz4w0W1B3HDsPmRHQ7A+jn6/IRo3fOf0yQIZ7O9u8vPoqk7A8Ij8LefQBexvdG6oH8nBS
qKgWSGvP/k1tI3k24hRpttldzQDPLKzV/Jlaq0iWZRLyHflxp0tOAbdOEvqSx2zUml3seDvqCWWy
+94sFmaXNDgLxKsrjVBj0ghdDk5sFTjZhD85ecIEJRNoJNY0cR6Yu/chqE/Nu2XxV1HvFJHKu7Xc
Ig//rYDGupOL8AxmoxrW9Uzf81Gqdl8/g8MgrSmYZE9N6DVrwPse2nYIfgB0toskRwVyOwJoDwGW
CHTHe87wQrLomwvOoES0SGS+QjVt8NOJUeLllexHkbMbNMm7b2bZfjMsVlygrPeX6Or8okOQEhBF
VH1XrOVbEUChxlNbJhDIIGEeFOPCl1LudT0TjzTQ9NsQojS3qYMEyIHhEGkxT3I8oEaiIhWbhJXO
wm4Kc5c0LIBuinxJba84sg6EcEucp3K8c9ymMeZUp1gbHg3cA6DsHUHAGVOMVgcxsMiaZeGMbrzE
2Ym2bIOabWpbBjeAr7WbzMSL46by2JVlvtG7olxFau7v8UHH8DitjWzYa1yHPUk2ug80ZQ5Pq9Ma
6lPnqqou8R0DWI88iG28uwS2YmlwTOjQ6lYLURs3/CAaq1pVUR1sQ0NEHxgf8k1pgiaFuqh+bXad
h9LxQRrRBxSTQE47cBjAh3DmDXA5+qh91nTV69P2pg/Ghsao8S41kCzPdB3Ip9oS2aHpC7x8df0W
grzWoVaNLQX0l8cU4Aa7xC+zyXDvpxFRjoG5BFEDxpOuLfUdjSG/hood1A15ALcgwHSZjO0LeGn9
9RRv8vx7tXneuyUBsolyYGrV8mR2G9T8/fM7qsHMuy0j8DqWYTi2YaJSHOVl90IqZWnY3Si7J9f5
4EapG68Cpp4TYMleFIkXnahBaqfEE0P13106KAU74exIHAf/waKOqtgFPcIf5pm8eBoEkKe11sRT
1D/6TfGtWGIPidhLcqLgqKZ0ACClj8I0lGMjZQHxs8TpPyINHuw6A2kfItDUGr081fZwnSE5/t+m
iTCTupXXXQlnQ25kajFp5uD8NQ65er6cQtulsKCtSHAXYJwvdYL/YRDTeQcA0L5Rzxmr4RZHebiX
gwa9iDKGcGNvJ9XWj2pko2iG6MW+rKBpViW6hbJSw0aRmpY9ORbPtK3AuRtYC7tjX4EuFLxhKV9l
NSRMsiEMLrFWDdC9ifGI9rh+Dc1Sv0oTVWt5yPlkmwcE67NlYabthmxRNPT4sx7UmxueEemQvW9m
m6jTF97iDWM2zb6zDXKNyakCPKpaNAw3VMg9NpvZMSxB2P8vf7um8dvfrs9s28EfrWVb1m939QQn
oHhTkMVTQQBuvFwew6GyTtg7WCe6gsD6+y4NQFTjpWmgiT31lG8UjxEEHt7mCg1axchivTPdhYuh
zN0uKsPJ1nrnoKpLhdF5C6QrFxZevtPgHMr8c11p9nOjMf/RjrqFbg/2M16h7Wew/2+cqBI3MvkW
8m+RIfsTdcEX7S5LkBfvqAtkZ72Blla3rrTSedbz3tpziVQiRWptM9rUgd5r2dplEQ6vJUgEItXQ
FTVIKVgH8FDbB4gQgT+ALucRuiIbOc7zKAxujGm+mEPM8+7CQH9brkHFEE3x51iMItA8o3ahAJr1
1dlX5/FpDjhuj3epqTcAIeCEDdtQt+6S7GJKFAYrV07VAVYdA78b9sdU1QPUuKWD916XSxr1C4nC
VgeJeUXEZbTmS5UJvusHDaVFHm/TYZV8Yjl0LsmBmoLn7IyXcVQgGZ0ALE37TPahLjFJp9bqcrGK
cjyz5nl0RfPoCujuf7s3/5bOwz0ZiQ1mOTb+zK2pKvj7Cw7KefW//2P8Pyj5QBjeMaunwR7dhROj
4K4uiuCcd+l4zFuIVAQ66iTf7HRFjd4z7JA9O9/OttnPL8Jmq2s42Z5HKfDcdUN9PWZpebyz04oj
MlvqyB23HbX2HJiuAtaMOLBl0+A8f/6wBeBGi8QZ/uHT9QBzvPvG81xaQn06p4AEzrz+/CHaaCxW
mt28fjqaOn8KiJ2Nx7E3VmTqpYZ3G7zxpaH/sgc+wH1xcS66Bg2qxObVTZ5a0X4b28F70dMMaTOA
MIA1BQzFs/IGqYSqXTlu2a9dl9f9BsIZ1grkbijwsoSIvvsj1Nk1lGx19Fz02RCdJk+pHpFNEa4l
5+7e0S0j/UQ2Laq6RVB41drtfBl9HyJoRbogxl8Az1FqNyDHyrU+FA42NbbcVbz81mvQpKzEmF0a
1VB3CLEBxFvRbTaRve797IK6T/dQVfaOTACuOzrgDwjip35+MoJ2Sb27kFWFjRav1jQ2h529ePcp
BNwWErFQ2cnLstvwyhrOvmyGc4B/pnNUaOPCaGW6kQLo1y2N9Lz+S+/tcRtoHfRpqihDdjphw9Wr
wfpNLmkdjSDuL/IeqJ1hrXUQ5kB1evG3t4UzWzA7nlHuXUIRj+Xu+t8eNXdKHJ6Bf0TQULiWjv0D
Hjd38MhxEKBlBRPlE1RomhOq2Xc6Mpd7H/sCbK9Ed3LA5NAsqO/GOS6FBc3q0AIT8exEV/jNdKfJ
B/CP7nW66exwN632FGy2z3OnBShqHWDvf78qhZ3d6ertcxYdmMW4DarT0PN+uiLwn1PdGDaZLceD
rvnexUTJ8QpQouBrlUIysWLOjxiult6D0kV6wwZbiFdXXRN4CTGT4KuRlUA4Z84P5KAiO9NV5YK7
mknakzaIH/z1RLqupMToKrdja/KcsaBpixKDV8+WyNtnr0DzL69lTG0Rpmstj4vloEAM1NgsPAsA
Bi7Uc+yxBaWUIyaPUIEbpKad7jyEFohlPBSZWP5hlFZACVoiwMX9W3SaKyxQWuHJn0Bz4IMFDeZk
yaG4e/BNjp28FvJHV6/5Y5Jxdx2X5rgIfZAu40ZyTEfIzARRjpSf6npKTkgoqOHUf3eJY70oWpUQ
QrOQST2Qew/qeONGl1MT9dXST0AIRd1m8c9/+SZzf3vLsn1UQTLfZdhFGxBM/hV70qWeqCB8VDxZ
hvAOgS0sUJIOQFKFdY7MbMKu1DSGGE+572xCPM6uk5tRaMFWZGO9MONWJOvejbtVayOfSVOCoHmd
DOKXfNG5VbObA9KoWgiZsd8WAmpt471Np0m0GHRg6wV1S+db3JTtifLKlH/G7VYcEzyYyETNu0S7
kVs5jc65arBxABBP/bfRdzPMMYZIqMnipa3Y+cy+E9ivqUvkz52DUA1deY4i66ORTIdyih5670ZH
4uYD06FzqInwjyZOVpo+EO3fHDMZxQceg0oFaBdxpmbofaXuatWbQA+1eBrBCz+HmLe/I5eGnHsX
GxHqFzr/q7NEsHW0dttFdorTMFD/1KqZSIAUa5AarOMIwovKzkSAqqAaxN5dDhI/N/DHLcF+zBRn
Sl1fVWfqZl68ROmX/9xDF+pmonAIlBHACuHg5ZB1oP8nL4qhdZU+xYir5H2McUyWSW36z4UL7p1J
BcXsS7AvK1FMakj2skjDch3aOWrH1QDZSArTkfUAVXSlozlLaAKPaS2DoILgBzhP1oPEA6NvHOxa
aHbxFvsuGHVpSqyWuosKgTMsRT7vmtJauykALoWjlXv6xsUQfIna1LxyW2MfcaukHwt40uwLL4Ew
JCeA4Q3Ayy17hSJ9MCbUIVgFNO8rH9v8ix2kYDIpivpZh5gwipq65CGMNW2ju3F1Qp7U3oeGl+w7
MAcD5vh/jL3XcuM41zV8RaxiBnhK5WTJoeMJq6dnmjmCCbz6b2HTbar1zjz/f8ICdqJsyww7rBX1
WzDgYcC3L+t1NhXtJ7vqTNSF0uZ7arC3tkzcf8IWfMMZOtv90QuAEd7FvzykypB4OMeAbjzRxEee
hGhIbZAymuc7QKpo+/gHSw40A+Kwmj93+YY25BD3vdijuSFBJ1LWvtABDD4/0YljpZdkZOWuL6Vc
E8V7ZPMYRRgh10QAX5nt/bYwG7Y1vTjf9cEg3oIKXF3ow/oZFPwrSvz2m1PWwc4Yebr/02CovgH/
3jo1HGzlvs6aEsiKXnyxkr/uRJGC3R8l2BfsDslbJ/mrD0MkKqReJBcp/yJ9AiYl/G4sMSNd4brg
CZBvzVcRVfaK6GJB+9/K+VpxV3+DIsDAwuy1XGfICb3LNoiOJsDzptqEccyoRH+5hUQ9QOmLswNc
ybMLNMsaTcTHlBSpsiFtoevhprISFw8bGMRAj04+ggUX+SLym9qe6xda8pZj7k+3t8zGdGCkufqn
Ar9aPy958WvjuSL/1Y9VgkG3YvqU9BZyCRamfjOn4kdeJ9rWyG0kFfELB0GNBVifRtRboqsyG6Q8
nf4cTjayBQvBVYML0roxamdljOjqXPfVsDFyMMWgcqUD7pIBuX45TAplnrbok5v8GAR/69oap3fD
f/W5098tKYjbNb+ExQYQ8mS/UDycQN0LCsKTnoku3lpalJ20oAemlxLSgWQiahu2omVNS3C0XkHS
1uDK6gFxsu5+Ed+51LzY3BYAhABiop7G57ZYaaVoczxKKdlsFAksxViFSMC3Pso5SkP62Z/zWDvk
eIuQbi7O9xqvrNCdUwAVU4FdJOh3xMAbHf/vWkwcfQNhDyBRr7GOmmHGe64zpHEJM4NnWV35pM6S
YieSuD9yA0MGPi95jg4LI10jE25duKq2YGKK4dan9npXvZR6jIFcT4zNriit/pSF3TobOi5RC8Rb
wbyMKmahHQBvP/M+IQO8k6OAW2mFH7hG4aPpI1pZMhquHbJeV1rpDti9JgftzbT1cGtykW8ofoUc
aT2yA7AaqAgLR9562RjH2YSsUZTYAiF+BJXl73gk1+QN9KvyaRG3OW5hdfUzds3+7uwmBrPPGF/b
1e4Y+kab1j61qCdZVD3ZcXmjrnVqje+i/NVIGvcy97wPhrsBC5zc0LZkoPBoovpGpuT0YU+izGLu
JsCk/oaUZK/iu0SfbmXlKzh73mOnH7HJFo3HJZ60bbf+y9QScyUN2a8iTxvRXIbKNx2GsD9O6IK6
zDtw/D25DYqhyoBK21pZuDuwP9QYYPrt9F+B6jL3LuSF9P8cCI+z7tpCo8cGuBV7YxwdlONEM8N0
K1HQFs6lLgAATvjeSlTVnn3RpP03Lnb4dArVO9G1HVeWZEQR/oxnyXrTWXhnJJCYrErxfJuhCZRe
FugA3B4wZgX1LCJ4GZIrpLmVAMbSVusnxn2jDPJLapTbBW6G7ChmrexyqXijKB5aGLeta2nlBlSq
76dc/MhEhaIA8xvK8tEe7FSoKQg/DaX95CVVf2Jpt6m7AsD/pQShcWbyynf60gNgL8qNJysJwH1C
y1lKTrRXniOgow6z4s7pPYrBDzrGY05OZIISATjsvhFkfDfY/RDhxeP3XjcHTLMQhklq4FkRE55s
NwsjpzuPuQ027yr9lJlOd5RqrDhvdcwny944DXyah4+rj5HljONBHv/P2jytvCgSo9mHwujPi4g7
APS1OvajUe62RHMCUsRmu/I0Xm/pNGah45UILNB+p+MO0mKK5UyrzhUDPlwhtrzXU58Ujjng9ZrU
89IucWGzE6RBSSi6ASxJrg54G4RZYtHqQSbtVmwDFToG/DN6F5MBEJA2MCQ3FmohJ154+Y0xAx8M
COY/4yHdZH9auIBV2U+yjs46ANh9y8zZ31X4GiSB+GmlVgFKm8TClahCkTPMbQBPc/bSJM4AAi7L
/TBFZbRAK++29dA8D9SbtmZr4WwTKdq/xpqJddAa4QX8SfGTV5V8ZYUy//mHASju0FjiGtf36aOk
ZyauFun0FS32zTlsor9LdJJsK0sbrS9VlP4Nilu25Q56OdcWs8RalsijknEQ2IAA/vAjQ9rlldec
RxBdvGv7Zaki5hmT2yHZTAmTAJPMpxut8vBvsAFUV9rQAW27AFRkjQCmFKxmU69P90OU4Fag3Kdu
nG7S9cTNeVlCkbkRdwPmACexXyx5zNJdgcwWXjwyQI7pICFCIwOAEdUJ6q5v0H+NRJIPaIT+0Mfj
iKI3BhAYGA5PdEBq5X01eTyr/EXzoO4n46ae1HcPcto++i5Rl3gkCzxko820NFZawS64vqCUhmey
wLeBtLeKhhpQ9YAlD3xjnBjoUwrXn/eohERPGGbD27QyH5ll3USEy74KQTs6LGHmsACKfg/TWZoL
yAagTuoKJ7UHRGqjsFKJy6r9Y8fRUuUqVFXiwELKdraknfJjvXgdRd/vI5Xpw+cDkKNagYBLXpIG
XEFBj2E9UpCMtHQAcIy8pKjmAeao7lZLgAe7IgTAnT2yYb34LgF6XoGkvvjipgJFmKAw98Ip8xdn
0PMXzLmv0BaQ3UgERBnrlHTg54gcv0rcDbgq+bVBE+WrGkzZ5ROyWq7VRWhJjKNXPO9uXLvlVxIt
FuRAso8Yi0UxtO8xPiwoxr+dhSz+51mqDu1pZjlU6HXTyyfA032zMZG5p12P9n5ALysFusRmRWMw
sDp1Jt+WU6evXDD7re9eS+bXEdFmOkgiHWM9v5iATtAveZzk8dPUJHwXRu0uMtF8NO5LO1mjVTnY
aLkTfkN//zblioxYxrj9Fram/smib0FUW6uxCMZTL93iS5mAe0nJhzCpQDYbJrO7MU2oCzWDdwUj
hfvMePeJwuZDlm4dMHftyOvjLMy0swvaNkHxps7eW521mv44C8npLHh53pied8BQwrcp79KXoI9T
kHh4AFfEK+yatrNiitA2pY/gjFUmgJi42UPknVv+E2SWzo2kY5ea4KnOv0UYnURe7yPOvB/DrPOj
utIPLnCSNpqHCZFURLdcY8Zb0Xbx0eV5t8HVtfiRGCMuJEH4TY56jwbaYNp1gWV/ReesTwZ6O9Qb
AL8Xx6zsujfHy5+dJMh/gPlhWuVdVV200BjxHe8EWhWhkFpf+xPX7VvsAZjc7tONVSLLUE+i+PHn
xzCQUNuQXH0MleM+58MwbG0eHpNsmK4Mf7ZXxxvadYEWwt28HXRgI6WO8GkLst4Az6WvEUucF5I0
iY1ek7xuD7QVmIvcI8UzrGhbpbH9jDfGeUci6YDNVNdByGg4vjMM6ZOlDrTSur+lFwZn2uD59l2M
gmH6pI3gCpCDfVjkZEYH0etgdnAHcKsq2wd/Dfioq1j03npRLHZajmd2iRrvaomMAX0AI2kGqMyY
a/5aTrSYaPh/PEoB7Ab6dJEr9fnH0bI6eop3i2UMRN6LCGZKnEIW4gD6kdoHz0gXrZa9bf8EqW6L
HuCy0vC0pmXM2PZa1+BxS0H2O/0IBl6jsdckpIOdCG5sPbxzp2WyARIQZt3x2PpZC4MNoXIFzMaL
pJKzP+Qhh5zshYV0/SiR2VFOQHiX35krRxQrxHjgRTsHI/ni9HGSAu9up8yR9S5WE/u2VR2E4xrn
Xk3+k2gMRL3BG2O7jhVIAMmGqK6fxhDX+WQCfjvJ4koaGNEwvTkSGbN8wFOyjFM/5dwAh7yKqs4R
paNxnt1UUBEX9QbzZDiH+hR08Bq9BgJdh7Z1iJxwmvD1weRfhAo9SBz7f9D2iBKE03vPneu+AvMT
qDIRm7ZWxaqdNsEqLzsAUdgGphwm0GnG7cVLwW5J12+R5+O+G4tyZUgDdQO0Ql7ilqVPdCV/1Eay
etT2aBlZoZ6imqJ/R66Fd7aLMjsDS7DdGBN6b3tFUikVeyWt4uJbG4TRtYvHd3HdoyS4mJJVmEkg
ek1Aoeu8VgeDs4yziwVsksHHtf7ZxmPV3m1FdvHafIp3o4FkBLeRE1R2d8Ysnr61XeFuMzwvnIhF
sAwZyMZ75BWAfmasHeIXJEbAu2WvJX+DZtHYIqHUn0Hs2p/1ujS2utuFeNJFHp4Uo2yDdt7zIG+L
deran5O8ljtyGWNwVISHinUOW+f2T/RnA8N2cqwnS3ZAEWRSnIYsw9XCLIE07fE9nsWGW6sOI75h
u0h3wxVtSYFSVoGHS3+R0MpDxtc30sjcLQqEHfaegbuDi4vrDr05gBQZs7VRMPAZF3Hi479JJH6U
rtuYR6kPmAdjEhkkmHHG+Az6ahvkL3k5ZKGf5mzXuK35T5NW59Hzyr+zyn6ue43/BXC6r3YBRtSy
Yf8AY7P47hoYmGh7AISiLo/8dijFKtDSYDt4bfLG0WtLSVHaTZh0EpjK/PSho/zpsvvQKcv/f34N
sG9dUYgTyk3gQZgizIUIpKTQbA/OOEVeHuFFa1XnbniZCisgedp773I0g0f/KecgCFviOLb2GIfi
G6EHevsx2Wl2fKWRRUd2Cf5V4yvNQjK1+1MXeuGVwOLJUu0WvxS4gDQHaUpgsCpdNgINEDiS3WpC
F/lKakb6pUmHwge8WfMXLtenNIvBj9ZFm64AaYE/AUitL3PjZ+4B98ie6q+461UrTXOGV5TokRrL
xM0a4hfLaPnXtBm9lZZn1c2ymwKcXlIe2owDMBOltXXSJtPnMij+cXHf+QWApCDqfzlt/gtv6t3n
PvDY2myy/Cl8xtcdD1+jY910NGKu8tJ0vwhX/lAX619C4uajcAiztHuenM4CD4xTrxgokF6mvum3
ie3lZ3C1Bnj+sO7jOHbCvnjF8BHH6EeFZ4hsjMHQbDPF7bSPgOLpTy1j38JhyPxRrRIlC8eKf1u0
y+p/2z1o/zMe2WEwFkBivdtsuM1BKFB6GeaRQJMRBsb9dtE2ip6jaZx3LW0XrVZLYD2lPFjFE5iq
D8jbN8e6Qac7vf1ivBicOSm+9ij77zK7BfaLOiDh/wkzwtqJdjKN2bPbXcIx1XBBVhvX7C6snU7z
TvWA5yCJAVQhWoXufACRuwkbDVVu5UWKUmcAbFSnc5UbKfo++9ShwfwuXMzOdDryadwQaIYOep3U
h2vB+XUw0ELpW6NhX/VvIb5nV26AvIwE3M36QzM4fzXAVWezUVfg+4divlznkdDSTczLX4CRTg9j
2wTp5j0Gm5KY+R/+s+niOgDK0nWn9oCfKD3RwVaJc5fS6SHIwU+0X9RT6CLRHoCEx5hKa0+Kxa5o
BT8KyyfxbPpgsUSi1RKdgjzI+sFukB5pAR4b1WtKwOBLHftJE45vwPJ0tl6f1MfQ5sUVtRW2yqax
/RFp9ZoyMHnroMWbTcNbmcYAeEqKFfUyojxWppiM/90bWRchKod2485qam0kbds5KWBUYddR++Oy
j2LjWKDEAQw242tRo3+IVqFVva9itRrK0fhKq0UrlezBbolSxNVx6PnfDEwKqzw3TTyOa7j3UnYm
oISOHUbaqhs0c07ozFkeFE8wGBui4MqM0rtKQKr7ZY6xI0dtSWZXtgtK908kqTHdNosBeI8G0CmL
VqQYUJWvHUNcyMcDnLMfAWl9jkNegJtlKg5t4r54QyfA+KY9E0P1kLEMiK8gd49rzd30mEA450mr
nfTciDDGYcu3qkClo/cM4x/tuRqHANONv32aMWMb4BKKYzFMPjV9VE0/+QwYogfaTrgJnyeOa7ZU
DR7gFrvXYngBrbcsuxKmvpX3b7ifG6cZhb9r8Z1RW2oJpkOhT3cichKwMnRbPy3dw8qqbvt70Z+x
mEjR9xQZCnkYrDwNeE6mLKxvNbI5tMMD97wjviheNPPOUTxTf1p+7Ej3YYmKD18nZhk+iaa66VMX
v7HWaU5RAAxLL8qn70relnH85hXx54hH2W7EJMdTqYn3g+xQlEY2FkQbQ6jp/qJxHRdAjKDmXi2y
xVkTMdAOnSSftaQAkoWHN6oKedlMpJ6/WOOa8H4+TF4OW+n9caYyTQQQnfXXHG1vT4VpiFU8Js5m
3rZj8EQrOx6cfRCKnw9y2la4H0fIe51DJ6yA0OCNe4V1ekvsFs/wsdb6tMX1TN5olcVXrwfSFEki
B2JpgZRBSGSGFlOpZeMeQ3LIfiqTOwWeUMM027yTtFdt9ilR9MQzzTAyf0+lU3jHSMkmoh52IGs4
yMTv6Ik/ZKA95EAUNb47JvorYzAZMtcRL3RoPQ9ohUOPmcAPmWWXn3lWlEiao9T+pxOJTMN6dxL4
HpxE4aJlYV2iGL0qKnQJ4I+D/uV5yRINOKt5gS7ARYgxVtC/eMBbwtMpGqY/DtqUPptZIfZkbLD4
XfmwNYxeO4SVtyU5uc9newi3nDymDmuyvPscdAKUf549vAVus8oZMesa6pxjgNxx1prlelsbycy3
EkTpxyoTIHlWW9Nw0pfU4/hBC/C+1KL52mledzGSAWjmzuSsJZvuXWUAYC9yBRnwdEs78XdvY6pA
MtG/cSbNdTpm+Y62nd6jH9AWEiltaC3g5T61kflMOzroxY9AC+JXtDhBj+daADX+DlbU9nuwRIT9
278FA4Y60sAEMj6hIQczAuhSwDdD7yJ0ltWqC5j2mY0KpsMDY+fZNTLCHwpalZqnbWWNi/6d84TJ
EFwdQdoQs9A7zRFJ3xlothlYm28DBiRzkBx9saUUYNN1YhAhaUWOJj4ObDEMhgL7kJdY2mppx/ZL
bIIBUgzowUGjMGStwkfEjdo+OUEN9AvswsFQKM0tBgpZZNZ+hUl54OfDuIryJt7ZuomUbhJ2m/k0
8xkwqjKBer2zt81YNscpT83+2GA24NCFzmE513xuPArlm7gzAj8pQGRmNM4V4NryjAGvsvMNT1dE
xdH7gTS6UrP87w4l7lPfFLhBk4iUZLts0coR+WGD19x6Qjuyv4Tq2PQSlqw8AqMi3yVDpfl2yJBr
VIckHLJb0PFzBUaO0yLSUIvcDRh89clicQgEf0Hfu3dcRGXa6/tEgaL3UZ7fxWU8/F4lWQzCC9fi
AFIBbO5gyl+mOnOYK1kjuwj83bw49MVgcz/DI++xA5wwhad49AF4GDY+H9FPSVtS5MAWANGOfJ7S
FKFIxluGPA7q1LslQB4K7eQlzqlt3Xg1yazfUam3GhpcaTGKPOfCAiAZX8G2tcLlBpdb0qot2VK5
GLMqs8NsQVvp2bMFmVGMJeRHDGeQb6kZ6J8HC7nTXtjRZ9angEED7P1NFKO2Rbo7PJeF6I+x3hd7
B1CtTxh+KjaD4OwVtXjkEnTN/uYk4SdN94bvaZ6WvsvFCCqRxL4NqvQSVbGzM0KJoibVY7oSJXin
6DZNHVktpkOqC2MyP89agxfTiiJgSBjVG62Ed6WBedAI8NZlydHaovAqrncHE0/zssuCbehN4prK
8avL6wF8z1GPDiGkVvBZujNtaUWyxvUuJQbmALoW8hbtPbCbl2Q4Kue+jKO9Xhcvi9udSS6q4QTg
fF+gTotEEfrLdKGXNz1twe/XsegvvXHeEkyFv3Wplx+Spu22fVv334wwAhF5ua7r2Hvu66h4G7ro
zDgINGxM/b/Fue0iBWaUe1LmEhDisgXwUTKWwICQUXSzcgSknXL4cCd7q53ALlan1T5C6h1JeDTh
1gk7ceA9vKBCwG9JYn02JyP9GrWJsWu6RNvQNjbRS5cWdQE2oBHor73l28qsRBfHyWLIWtPjOkBE
ADNmRjiDBRSXM7PdU48r7a1v6h59Tym/hBqI+0hWYjD5hnlbZCIFsv60JYXUcH0CKPn3XFmMWh0d
miz5rqlGT2rmDKsYvOogW0DbqDlJ94jLf2OvqBOUrMJsAC2bhlxYMVXCBigKXEk9O0n0gnibOQxF
XAxoRYeagv77WQppIW8RAmfjMlJzk+bgv1sdknCMT8PHNusZ0MnNoselCYpEi5NTnZR16c/Wsft7
mSLrvGvG6gvjCd+XYCddpwoJ3gzdbt3VyJ7HaotKzo92Et21Kr3wS/FZc0X5JewjoKAZyT/koYU6
uwtQVFoHEhYEIK3U2RwgtNtmEwCxczUp0JYEU0d8pY1mtps89gwMx/ok1IG0dHiQzR6kwRcIrx2L
5SxUsRo0dC/y2YWl9hGYCXwXWRg6WnFcDEvfk2N0cixkPadqNDazsC5RN8M0XJ+9G9x7zGvymy34
CNBUHWQAO8zFnt5lS3BS30vn6OjUjE4UZd4z9UGWTyNaCzkJZXPnT2rak2Z2JCF5B3TS+UfoXF24
qxyJsChB9pNIOIi9g0vTBdf1+DSzd5AscIBhCzzn0ywTEvAnMbDm10T6Qb7/5TYUwj6RBdmOGuPI
w7oMQGz6eKODxzX3hImRp0VEtuqs5A6cF/2UVtF8TaRLH6Wg6crXAgjSAuPF4UFOSkpS04ocnMqZ
tg6LozllvSjId9kuvgmGC5EoTHdTUQAx8uEcS/gUV7ID2pvRE/X7Kj570Hkf3FK346iCIjm5BFh+
oAeZDTC9U+fuHz5dIFx8nsWLTtGwGuwGqBDON5OgGrcC7VTnVpUgpjAer9zdz/UF9AsBQccLujWa
gNNNNeGZG8jG1oC7+cHrSmipZrGYkF9lJ9rKEY69optXBDgqP+fpuKMtHehOFzCr81MvRUpe3f1K
5rBTX9TMN9zh6nrhBBQRN78uB64laNGI9GC3yGglXTGiYUxam0Ux9FlxNaak2IxxGgBsAVvSkqLq
8JLnuYPEeNfvc5AiQ9cK2qmLTw/ySbed81TI9RJDG3B/x8Dasz2F1RN5T/HJqobsaodVcwFt3joL
uuCacye40iroWrlBoVBbSX2Y8k2u6a/4iafjYleJejo1tXeOrC/gdZlGdqwFsoBu1IKFPQDaPlj3
fh+MzgFUrZFpqNLj6WxHGoDg8H2IJokgd96NI3BXoShd9e97YPm/+5EHn7qf1QBeEcPA5D1YpKxN
FWFGDQBU1bnHZdw52G5fnmnv5q22QvuisUJ/b3leFJ2hwXnZk9oTJnhYLH1VhWBIW6Mnqlg7boVB
1t5DDjEQElUdNGOdugnoPXta0sGLLf2QCJQDlWGrBTCk5WJCKzSY/Q5h9WkNSiYVjQ6LuT1o0CSg
eEazlX0g7Wx9507SCfcNQNypGOQ+W43qM5BQTvpNRi7uNGS4nEJDO6m3p/38U4V4pDHQL7fLGR5U
NL0e8PKqqIDooIF775iZX0iJuekGo0D4pwR4nDIRZvh7OesyPSi3oWX+IrXTywkQ3spy4vZmKPAH
spK0PjvqoF5M5kOHR0YeV8PxQV6jJ/vObHZQshFttH7o8o7ebs4PMV2eXbouSPec5fYJ9IEWGAAM
vNtFk2edwDiNN+1wOJKCDosdbXP0q9VoSITfg9rOSgwzyaZekYLizaEfDBdnslm2Db7PGZImQDD8
41PdRSEP0pNbjoaB9WRkZztEs3WfDfJrbAJsIC7a8Rh3Mbi26i9CK7MvCagdzl7WZJiDgBjpqXcr
hn/b8wQo2JXgeF52GhF9C9NqAGcKkFMD0EC9shI1WSW3O4C5At4SlNVqm+fl2WGVfE3DoX7KkJTy
Q7DbfsskeOfSFFTqLOr0r6k5iwFDFR97JxjXZAXgrwb0v3a1GoO+XhmeI85SDp+moMBkTZ+0gHDH
geR0yKL2fksyPcATuXofX8z+09atMX/ZtOCnVqeiA52BzvVvsr4Yk303Jc//GfLhI5WjbmyQNAQD
28dnBZNusc4zPP5OrxWgmY4AJUhOdGj6ANfabkhOtMJwubV3s2hLyqD7bUZb8M21JdrgIXxwI9m/
uSx2iWaLd+cRyEF7p4rnkzzEW7aJRGOr1su93uresR8a70grqba0anBVBEeA2s/LBz35sNq799aR
RvITo7bWDwoyNi08qWNy/fcJyeZhO5/qv83v9GwEqK6OMfkN+vsBnoQysE/kmjMXJ5hs8MwMeJ36
RNIIjQLzatb/675QkdraAvAOuc/knaHR4VTkQPE80EUfB3efaQwZbIaJ5k4AwtwVDvChq2AKLy0f
8Kb2oZkNSWOWHgAXTOBlkQ/J6KCTIiuCdAcIjMRPWmAkhrir+pi8jPnO0MpDjdHjU+v1FoZZ7eD/
qFmdvbRRgD6mVGI2sxH9Nlav5sszDboJ4pUEo+r8zr4oCn0IVxiz1WdF1gq0Zcc2D3Clra1tGZYC
Q+3gZEii8CsGvINn5LvQr5LluKHXmrGiLSkYmliApOnyrZNq3myHO8D3oJ6aE5mRXIznoK3jZ9ok
qbTPZh1cx0bDZNZUJNouqyZQu6izkImuW+3aDLxkDhv3VYmObglKPlu/BkDRBZiX5bzijwDeT3D1
bWpFEACwEsD0Wt6rVmr2K4k+7Etl4Ajt3h5JbAAuSBB3q2Af9iwOmifakb1p4Y+dDfMpSjaadAqZ
VkB0Zd5wTRwpkGntAkyUtHxtj6mFLqthMk50AOKneUIiFjyIWu6uFsWdoWisJFyT6k66OOmYCz9Z
vYfppViCDqSpwPlkYOjq0ja9delBt+XbmVdhMMixLouCtqjyuuegeqUN2S9WtAqiMdriewJCKSv4
OTUgoqTy4QKcMkOqLGVIQlwBo+yx8jR7v1QhZ7vFr1QQD0yyfWe2GECoNdToXDQfoRlmTPvT3XK0
xnodpZ7m4/GsP+mxzJwzeenVNK6Q+E+RcQWmMx6nFJydU3nBCQkAMHzQ0ohuLAXRGintTIN8saMV
ZpfQYPHhC4dK4NfWFmm+RYZ1LHe1IqtO9eopLxoB3P8c8OzIKWE+U7abwbJAK2a67V4ru/tV3Mbd
LAs/Vg928k/fwejwSlH0P+pJB0hEbgV4AteRefQ6oLzpg/fHvnFV4igr0LRH9nFvrTBxR2gkFUOK
tUEVkXZaPaLKlUT5Zt4yB9nBCRQ+QOxF10gcotuzzLoDoZQUIBg6dm7Y+jNoiQI3AVXQMbPwthAo
0pJYw3MnhSOLQe/mcIR5Uk4jsAoZfju1SLQDmoq+NpjqZn5UJB7YfRpvlWe1vpEKU1pXB1KMtb7F
3IoLxHvnXfThTwaLfIlBinbCk8c7rKg31v1xGafNinACLlSZf44Gp9nR8OvDbCxtSbG4kUx5ST0U
uwf53Tgu2TGmX3o0We0piMfqz2aj0HvUYO9sS8slihni0SgXI5L+dwNzIM1WvT3hgUbg6HA3VEd7
/jgtN0/OLTpaqUBFUYeHeaJutmFqPi/DqKmHaV7t9X8P4bP/A9LFTd0EDSIg7HTT8cyHEfw6q40B
XYLRywx0hH5BuQk941fVjPZ3tUDq0/6eWKAejiPnLdVHuQbUUHHAu4P1Eo12Dnhs8CG2TXMNx2j8
PLVuvdWGZlfXVbVaOGVmvGQUBN+JZty4AQ1xlIFR7k8E5gfemsUuAHLrxsBVe9V7DCSLrce3NUi+
n2xZomGdlswG2pJt9O8atE1gLk/ZMDVyHjeAGI3tER0GUb9OAGz5luIye3ZH52ekdiQq6y+NB1gl
2pg5xjnMsGZH2mKCptuivS7blAagfcseGECZIYpbXTGxbSVm59AZgPxFqAOTogKwkmnaLcplvLn8
77+c+8ghbQDQG+A9HpCAuYfiygO8Wh2zMkGRG2R5pcnPg4bCjDVU1TYHt9iXKtcwFIRBHisVYDTi
JuDp9NIFKxLjaAcW7GUGKyuAB3NCJ+tLZ7i4VoFbmZ96RzxHqRnevAit57QymwkTGTRKBTzMG1cH
Ujjoe7KBC+31yMn6QYbzDEyxrCt/t5UpfhN1/MUBygnqcWoL2ibtWLvdc6CCsE4gdQQsWR+N6uMN
eCHtjvW95nMHcLw+8JfZNekPpAxUST1U1XG9dICQhU7X/WxGbmLAHwSYEaDSjGLhXpk2uy2+pnJz
irrds75C9KYtvf8PUAtP9x6Rw/DHsLmu6x5nnuM8/kNxpK+0EqAdr0Wb9PtYveGzrsFB2CCPnJdq
v2icRL3npeWBlIuctrYHFDd/ccsCF3uwbOE4rxfdfIrSALxBYuloUPs4+b0X2TvqI/x7FIt7Wbwl
gwp957tYa+afAGMJ9oE3zjGfzOAqUP98TuP+R5ql9bduGPKN2aCbmrYRKskBWCEHKyyO+qABHEtZ
ASczxQRspF3Dxs4W76Q2AXamvBuGXp3Aw+s9KvqGP0WhtyOqtpnRrQ2LgyY5Hq1VH/aiAHclMoWF
cV7kpWWjVbz1xJpkdNCaCcQhHYr0Ro4OcJLN5/HQnL/YZSjlH/IJDxILSR1pC10cuOPp50Veq/NU
OdAkF5a63gT1uDoPcG5wHvqcI8rhvgTa3Xyetn4F1nD9FBrIRCp8lR+xyV7VFMgbT1NxyJGr2OoG
z7+L5CfpWwcTaEYgnzsH3ysFPhOqg2hyc2Vy3dmRLA3N7KosiGiXRLWywFf23ULTQ5AGtd1+nNLJ
Tx0O/CcC7LS6f3AKeZvhOpGnu4SefLIJAJRnUtthngfj4grHkyA37TwES1ChldsZw1MBebaa+SuR
mnUkC5L/DjtLLFz/k3h8WsKgj/A99IITuoRe4vwZmuR4N08MAEXyuJ/QXU1HzUZLL6hb2+jcxgdi
I59Fs5pYyOmA58ToPNQH2lQOwF3wLmhuGI+z84DJqCgGLQYepVOUF5VIrZyP1YMsQPrg5Angn/y2
WgxIZne9/q6mvWyq9pgDqhGQU95eTIP+vQGESRzI5nvV9dMKhQrrltVxvhcaqII4xuSvIaiA1hh/
yL6i2vJmyAqDtgUQ/ECYm+0GDEIAdUF3P02idLeYVdI3OY/YJ6mZ3Rajc8GsFQ7ojVpNVlstgDEK
fc6mqWx9S76BhrK9dIZx7QBtxszC/GJVZnZpE9vGDKpaknBqbb4SeHlcW1GdzzLS1g2Iy32y6Xiw
A+d0etRVmCXWvFJuAwNKr5U7r4vy/1H2XVuS6kyzT8RaeHNb3nR1tZt2N6yxgBAgEFZP/wdJT1NT
e/b+zrnRkjJTSU1PFQgpMoLS1aqzPpIAig+xwWrZfB/AhLqusTly1pkMId2cGy+FyjUc07bWmZp0
MJszDtKnAIptAIjfK8/+akkzcBcUprjN12CLyVcXxrrBkagWy3RHMcgenLiFook081dFHvUH7uX5
F6vVDlQNkw0RBNZHewE6jy8ZtlEsvNIdUb5UrAIp1WqwsuBYxKF7B+l4PLC6PvkW9epVVwIYgEbX
9yi6YxvVNtl70AJ9PwbQTIV/9TRTG/DMAo40Afa2fwVfoz/NjPE+uElM3B/GmRRAM0XDmo0NVRdf
AqS8yKSGgiMh9s2QxXfUWAIoZA8yB5XkMl9bKOWA4hG0LucQ6uHdZNxgNG5xY0UmKeN8O4AuHCTD
CnJMU0yhf6sUN/ftKI9AJl7y7li74YlM06fgzHGWYA/xAMj8HRdGXoplg11F5s4tIIpUKVfTlm7t
68fK4AZUK7ANBXn3HtVYYjSQlfyuYOvU7Jr9bJqir8fTbLJSCp7zh2YUuyOTAkH4GlgWLJA8MIVY
Y1O6wl8OEN9ezjZA3uWRmr/Z9JFWBBCaYxV54RZ1Q4OY8tGMOanysIU62/47H3nnYLru1TBl6jXF
U+lGCIa7n3K5AYoiX7/BSpYdsixY04jsVjfok5Ns+hhGvcZg6QEUXOvQ6RdJvPE5pGAF3mWOfZrG
U49s7uignhmESbG4cv9typXNQ0VdsRCOXy6TwTCW5KaMlEt5OsNbPxi6cchZH6kJRtpwKIAZYxE+
jDQmmvB5OEdjfz0FAIalK4pD5Zh1EFhEv+Pt57sVx92jtEL8ElAuCgm8MnsFlzkQmDa2tAIb1N2c
A5SWDO6DCxj4lqmUg0o7tO5sH8BtVnTt9167M4zG/UGhNcACF6GeJ+wpNOXxdaiZggGIgdI5My2+
wN5Agru6EYOjBBAk6gloVa61vtCWVw7wltp7t/SeKBZaORlkF8a5ZvCCEufwNJmGpLsFvak69BBM
u7gChc5XyBqcqs026tEV+BA8zfb5c+EqJkSFTuTzHJ7bi6t/QybjaBnm4NPelAJCviCUOo31tgci
NyJmpGGkR6JeyL3JOZvmMGhgTE4Kne0U+2dacgoOWhTqfTon7qV56mfK2TRPHWepIYwOrQ4ELc4R
sxs89FCprwFyU4w6YZ3tnVHblj5JLylR1Qa2BLKD1+gs+ro/4YwuWAJdWB4jNgI8qHs9JsEdEJv+
9tPYDz19bUNkCoWIv6WCZmUesk0SPr7bpHvbYesobU39C82rUFW/gPQtS/a2FX8DuqVPk2WdYHeC
ljM9gGg3kaEtOdDTh2n9Q0uh2evJRG8WfhBMMdMSSta2fjPHpH6tba1W+Au7jeWmZ8J6yUExAMLb
pDwlyrReFLZecfz9kvgS/xeALS4oyk9EtP3bJPLiCOZvk8JxkjleSdlYtzd+1wGaDfZNaiSQlQc3
LNY9SdGSLTRGPUfyOCi8YeNOQgpiz2jrYccfNFDQ/ZMuFloJaw7Uo0amGn6G85h6bAys7BqeiKlt
ETBvS/Mm20WXwq9SZmZfH67zTuOpnbLMU6X0TQ5m7r98Ekqdxj72+eM8WGWpDG8ry7zThAmpIhk6
1oJsUChCCY6wsimEbJMDRBXHvugPs6mXBy2DsC3wBXW4VJ7ZHgthhtizBcsdqsEZaHejqDuWZCR/
PwZxEcpwSS4jzp2VOcTtrZV12zwu4mhhGgIvWVqI0jGhlvilgOrNRhW5GZpeAnT8nR8XKNF2oMSe
WmAFFpEb7sMkzA7KcS6bv9kkSnFRiWF8xNFwnkaOK1uA1Q8wGNgiunLQtKtrzCHTNQrzJtQcbQNd
wurATFYdLGxBQuJkHE9dGXvlocACgi8oYA6l4WzztDrVl+TWY519dKckFHWd5CLKbINtV2gOsApe
dAfexmKPfbJo0dDaabSRI7UYngQlRBcqWtuNDl8TqFNOjIVLa7Z6dGSWA6a1GtRtlADF6Nip6ZQ6
RDHIhiOuAbGBY+Uz9q3OeLM33pzKHAAI1LL7uu7bbZXx/qAPKT+BnVStDTDrPTHPxb0jz53vEBTF
Qw0FfbbePZpt9EsCvLtDSR7gpI2HEygUQX1XvGX7aUge8Gt/ZflQXtoY1LMqJ+/3LOgUDq7GeobA
ly9+VdioKUM+MiV4szvXXH5RTqV9zCdb0DaPMhmyA8VSA5FnCYFv677KvHqyF2V++O99ONv8B4Ev
dt8M03MCG5rngWvqf7KYMjfrHGgwVg9ea49IIy297bEKvpWeBq1ZMF2t2nHo9KI2V06Z843XRx4Q
LLYCOfLoIn/pMLHTWuMbZbDLojFXQWbYB+UCz4XCIX3K3eU2zsezABwN665zftpj/bJu2neerOKD
OY60JLWxK4peXWT9lvtDCVhdGFkL8lCMMN07Ext5h8lBtrCt+62r8PstvAbY0M/UTfGMAt6AZSej
UqvONdK3IRDuuqgqdahA8XFfpKAsULoVfY8SdvCSxEQVbAaeZjs09kC5lg9R5BVTRDFEd7i3FM+V
a+XgNuAML2NmjeNCez94eF8knpa5IT4XTaTDSTMTIHl790hOsoOZDvSJEKdsT8HatiuwE5KdIloW
4MDO27hKkycjsfpghb1eMFEOstng3Ak8PoXA7dRjgbZtgwjM5qNxvm1SL0jeZcvdEw2qzwDKlGeq
2VzFlwp6JpRtuiS5Xf1tTgIl2C+6ET75pbBvuRdat158LrveP7mjZTaDvBggxQLcLxe2MZ7iBjlN
ogzUoJzDvh3AxLhi4ySy2Vb6Wg8535OTTJgIARb/RAMR1f4hTYojjeiKUQXGGgpvrFAzF+SprOur
0Weiq+HY4ONqFEqO3x8xjsMO5VRZmgLSE2EP9FNWLc39b1nTFliAgzUuiBpxnxnTgCxg4wKdSA8O
LhpSI2oUNRuGwk7Nv+RJUB1xrhK8hI/UCx4Q1Qlvbx3DbW6xs9LelpVe783ae2wg0mIsyEuNUYl8
ndqA0VMcHsC/3YYe4H4XO/F2zhXXEjuUvs/X0Bryj+lUDlkHrFoZEZjliNVqIrSi6kkaGwKl4NLh
4JwbqbMmkqtipL6aumSlxuX5ZeRFIkNvQaZhy+0cTBeg3G2DEgIguDiY8Kx3WgfilQpMONXFuu5q
KUgLPrJVuF9/hpJ5XhEWIEYuVlmwsPjPWDEDC86+qPUbj4MmhosPjAKhFaBH6NygUgS8gmbvLAJR
NRvfylJUa8ABZoN1WwqQyA2yRKWp0o8E6Cz1PD8UrvdKown4aQXmG85jsHXzYpcVyjyBIXziS+qb
oyEp4heDD/7JcMPuKZRgdHIkH3Z5me4E3jjPdgmMpM6yOxOsiOCOgZguhKJTe+NknfEgmW884GzC
gtbQPVkGCBxsQQmiljQsxwBuG29my5MbMplGLm/MLH7xYmVB98Ru7GVrqmZLXhQfGGtLQc4n87V4
a4H2Z4JTBiMscsZGTkDLWsetU8ud3TV0kgCTc4Z5HjmomTLYOr83ksjZ5UHy1fJx/puCefPB67Jh
ZQjQBdIwGW2VMyy7LBV3fdYPD00L2S9wkFgLcpItK6GZXrOi34P5SgMTQR8veMMhWDA2XdJ89BzZ
Fxwvy7/Hcwz7jJ6nNAYkpqY8V+45Zs7gO744qJ6Z68EDTb9fhMDID3q9jLD/HC/jErVxF2NZyWzb
8K5GBfXon8dFN1T3thTyfs4BSoTqXlplutEBZl5rHIzujau+gEkUmwWtr8BKZefvicoeoBdaP2bc
qG7sbCSIGu34WL80aNzfR3nAbqsAZTZkr13seXJsG53Bgq6dvbIBABFVk+8D/h8A3w+6k85d6F+Z
0Vc77vKb/16DGNj4vzp2MnHgBDGFwPd11/Lsayp1wx2Lnl3ePPSVxH6u52kHMTa9aYcQZaFxg5od
oHY3WTBoBzLZqNnLF9fjac7km/qDk4Jh9nMa9XjrY+7kp0s1ht3P+a+mTNnoojT7ekwemvPPq1N2
CER/BZt2vdFAjr6JwipaaH5jgFoSZIQf3SwX0Yms1DRBoW0C235OKhNbiTbopI4GKOeiE3Vrt8DM
OGPBVmXslqZw0UTV/TRb4DxkcNvNhARoy72fWf2xzjIcq/4eEXAAb/LvTpNk59bLjDWqaIudFVXD
a99UB1EV+iP4XYpzG+NHQHYKqz7DBk0eTACrH7EcugyzzHQJaSLsUdBdNLUBnA5KcWOPN1s2osLi
sdE6MCePdq005M4ENBMV1vjmF2mcHSyosS5qOtulMchuo8X0Q5nHFE6/DAOKYtMcGpKDbDj7jxb0
W5pzUy4akqPMIEM+dD9Nc2ihGMrjx6Rqinuoky1ay0WxfNzV+soBddaG9JnT0WtkHbBBCbxs9NLc
yMO2b1pCQNAso0fLSpPd0Ncd9BIwDE0zwjGZPBa1i4f6aOqHuNl5nSmW5CSb1ya3mWNpJzIBjO3s
8PQCnT6l7OxlD7C0kRn5Unh5/wJMgLmOGlR0RcLoXzzeYg+Ns+bWdmX1gC/PulDR3sIB+CsqcfjG
ZH1+CKqkugfnkcL/Kr4S/28RPHLj3SA1/SbH6V8Kec5XBtKwtSlaYPGZL2+A8K/WqItrX5JCv7dH
1k+fF1NoYsh4nff8MhT37ClUjKyfY2gDtsvBal4AxDM2rlt18TLJBxu6T3+O475AzVosDhoWZ0vQ
65r35hC528j0FCqq/RT1k1m2Aqdz+oYdspNwPftnC47L0mzKd3Ow7aVwiuSOaVawa6TT7IxkJJiJ
/HYpUZ36lfv+pqrqbOcCNL2KKoCRY9OJIaOQG2Lv8mxHNmcE/VPPGns01KlEgIzUuG30zQKn9YZC
yAQRSdDKOKCIhLYzKgJAFLUngTUiUuhD/beNvv7zmNwUSDYQyaX7OvL9U+I1eOtdt44OlqYuHL8C
NT/7aWk9gl95b46/6Yh55a7QhMKZWdC/4nQLcPQuuQizx7AQelUXYaBcB05mSNYRHpy7QQcLQmJ5
3hfPLpyda+LdXOmF/yUBtyT+JH2/Qom5/6XWuLHF2jBclYPhf9FryC80opBrmqunqb5xZOuuaW4e
VcADQwFjQ96swDJElhkUuMe5joulbQDE2Ja8KCVxV0MH2k4aVhCNW7k6gBE8aMXaElBurFmN/X87
GU/TxqMA09B/dwXkm1BtNp4IFJqxkjzUdhROgdOc6+k0ZmOJBwO8G3vwoA8mpVxOurZjk1hWvsHG
XzwJ3JLDkkC3X4zJCIC4XJAaC3FyWHm3aU3HONMI8uLNtgSX+jLte/Chjd7609uPXgO67xcaLkXS
bsoeYiPzfGuMwIYI7kuf2bnlR48y7S7n/3l9UoRJ7MTZCBSx+IW+BYCmeYnbHKfJKHzHJrqqX0p+
cqJQPmelGs5Zr30la22Dc8Jkrr2iIcrIGBiFmLuf5iTqoW+b8E7l0n2yQY9KmdPAW8Z1JIt0n0Hm
qBwlJnJRfTSFZNgO9iAiMjvwHghBChprbQ0WGgrvzeIjMvPi9GYOpyGFzLaodKDRw7EkGir7jUoV
MhMk2iwL8y0Nfb95KJqRncvpnLsxisoeApBjXkTFrpyihth37qDfMOWiKJ9hYyAJguH1M+ozVz+W
UNAVKYqG/4yiybkfn/uh27ojrnT+opGe8t9sbQZYmFWlkBj5/FbSl3T6vpJR0ld39vuB16zCBs8W
SjtFJtziAN+m7qIDUvYRUMYHACytUxHr6hFlrHj9izN3Rc5aec5dm6tV3KAoCwVMjQ4SQzyHydvF
gJzgdStadvF4KmmlJcANHOrzYyoH3McrBVDrloLL1HFuMrd7m1KNl5UitU+Om//7ZSfnGNFgN/Hi
0l7uQzRq0LTpH0FXGC/fFuA6dkTaHGjq3z5DK9QbxXtj3s9/vt+J5LaIzH0zAoV76TVH6slx+N+2
LkalPRaYqLMbp/1/zf3bNYTE70CkWb6+urhLeGaaUvo9EEBajUIpj2HZ5NXJHfbJ4gdsAjxmtu++
Kj3XsV+sxLYvfPBGlHmKV9vAgmY2bqE6Xk4fqAEwLl2adsJ2dcJwSinL+GCBgfokbBU/VDFUsmwt
2VTjiEzYBcI7YRraIMJFEp60GupORLIKol3OXNDIOW25hbaj91209c8iduvXIZMF9m394VEL8Dly
npdnq3agAQz097EzUG/UK0Cdaxzg3vouHhwNr7MH6eCduckq75n1OmjjjYh9U31wU4HsPVr8r+sV
YaEekyxJ13VSQs3XaUAROp6HhVLhtkddULp/B1Ec3wSuJ47UkJ16Vh7/jpvd1PM+o6dc0kr6tUBx
vAnJzqVRxPzONWNnB2ltYwfQibhrcstcNmUh3yFBtsfTLvhZlOqmrOz+DVp62jKGhPcZ/8J0r6sO
4r56HG2rLt/gRCk4U2OMqObW0cw1JBI9rJv+cKg0eQdDlQcN+N/2qgvDmz9zhOMmZBzUYtXlcX/i
KGU9DWPP51A1Eo39A0c4drciG4XEgaG2Ovd+8C5k0AD6nCYhD35w5IgIxtQxgnxNWyJszh4A7EOJ
6VqzPekHVHzN2cdPQiG5ZwAH//l5aEZO154zfE5LwwrELnjtHQCyw4XGjxEMnXAOnwmmfKnu58sK
S4pl5ENKRnftF1GD4U5nTnjntZ04RwDu0ojs+NaGd6bTbQID6hQgJPK0Bd5YEoBNTHNPcdS4uK8t
LR1c/bXMEQNpz3KDFwZvOcck3aD2vdIYiF1wNXKYPeo6gjDYTCPKb3r5wmB9faaL08coefziMBUd
pzBfDjtbh5JB2kH3atF6Ib/N7QcDtTn4jkSXjdbn+8aHKOWV3U9REyGYhfXVOCF3Gh0lvB5kLYs2
QMH6ZxZKCriBu6mixF3MDjBJdds6C+2TMgDfU7nNbrlud6e4SLUlq1Prm27/COwqfK9co1h7VZgd
UdFu3vkpMxdDZ5jfgCW7YbJ1nnlvZdsQ5D27psiLJ91q3+IxQ6FVoBbtOV6retbtUfwJBue65a+g
cN6KofyFl5IHCxQed0mJOgHWQmxeSVNtonFItr43hi1X2Ahpe8e+o2DNKNtTydItjSwHiDKjs8CL
yNvwAGz+RzMElpOPCP/wQB77001DsxqibTLYd1fTgET7lywqQeknSmZwlYvulCzXbTCh/jmVPD1N
om7WR/cM+K4NxelW8dNXvF9H4dAegJ9vD97YgFMDrwbUBc87uuRn1KUoGpOfevP0KWZ2z9EXninn
xZXmK9PM6wvN6ajnWuonBBrdEOSQie2u5+q0qaCtq7m9cApzmDz5WOp2UdWW2kF0mmOmUjcyxoZA
1du/++cLUY9yWJ/Xmb2GAp2gDabvZVkDDSwGfPtMu4r3vDDY1mJ69gwBTjAZsez7f0YMmuJTxCCq
LzYeQbsyDVDVOsj23fCCB9Nv20cW1eExAFHrCmeW7bul5LO0df8hKvGq7TmVsyS7SPn7IFn5ADkz
/0a6Wr+kPMqVPwrHs+7TEJzMOVQpJ7tROKB0zXJ+PxjqDdj7bAGquepAjffZ+5vNy+0G358xJk3F
9/+xE2i4/9gItF3ftFE7BppSfLIrOVEGWHwQDk1wj9VAfQNtdXaCGAY7UQ8MKx+9DOAlDunEHdn/
NcwsvvOhAt/SmILrloTWeGYyEJciUcEreahLnDeMo9l+lc1AFeC2kMavKQyqcd2CQuZphsv0VZ6D
GO7KMQ+pZ4zf3ixW+vris0B9JV8CrSFWfm+KrYXaz9XEhV1Ezpr14wPdrPsHDoG50nCO1BiR1u0z
TawNyBBMJu5UOcqdx5A0czJUyn+6iiSqj4mxsiA1j51dEQ1HXucdviljl5q4aOJtbmhPqhUfJrKX
ob2NHSM5VFiXgKHCcspTrUFP3AYajkbU9BrKBVYCqzoUq1U/8ZRvthyCUCfyykYHYxqNLShhQO0T
SjdTwr5Iqy1jqBAPB/F9qDNxbnlWvOwsLxIvKR53Zxaa37tOFS92nUd7aIMPUGWBs7RMVDO1EJGn
YWX9j+Ii2/vHd9HTsRnt2o7noiJCvyouKkpXRQPgs/c+87h6bmtfO7gmCnFIBbLSsKzAa1ixnW1R
FqCUB+KRH55JLlJBjDJtfPMkC9PAxjp4o7HZ2S0cO1TnXs/4+W8OCNJXO1ZVAi9N2PmNAuwWU0PD
jnZ/ndFz5TYjvMGDOe91tkP7LUJNnIj3HU5xbpuxEThKQQlBr29pCD7mavPfP2bnujjL1D3LMQ1U
rHqB7ejB1W/ZEZ2bdLay790ouE/xnThVINs8ulWDQ66xUpmPt2tqGgN/NzCQ8GWVWskaYqvGc+c1
EHuItJ8hViO+EdlQjQYvVWyL+FGTob8xW91FuX/Sn7wMzFu+jbrPCxzbhD8jKJptgaRvQfi0Ga5G
ODfPi+tdklu76zhlmxHw1ZazjK2iB3wNGIAwYvnRjwXuHUKDFrDJ2XPeJD+T2g5/auJLzGz5owZp
O0j10gFyKUJtfIaXi//+w+KF4PqbaVieEYxfzQBCmL57VTzF4yTvK4Bg7t3yuWUsvcXyoDwkMdj6
E4Et37QawoVXCf8bKuxBhI0/Io/CZ1mK5sXvsefn6SkQy0AdLNI+9G/sRMc+d5iDbj51+DvZqLmI
mbql/tY46jFE4QXO16ANjhpjvE5oxjPKNOJd4bpyi4Mk/6VpM0DDR3lwVFQvsSwJb3KQNZ99yJcs
8sz6BaGgYpumQ2EumeMNBz9Sw8EqygGrH2G2O3cck5EavLj6UNCtcUph5R9TQBFXZkDzIbDJwgp3
yzGRJ1ELvwy6iK/x9bMWftPIY17Vt6XlamcDdYiAf9dWgveHvF0DYRtm6yozcEQWuicP+7Bg2uJA
KQVdsQMoUi6mkG4oIZYYoZCE8lCMUYa7vNYULl9b4KZA/epJD9t2LdiQLA3fMk7UkGOKKUCXt7DL
UG5m9xxDvaqM8Mn94nhlp2HQ19mh6tw95SQTNbyKgWzU3Uhfi7LXUDSHi1/FkA2LGrVA6Q0oqMeQ
qu2Mfd2lP3xPt6F8Uzsolqiio6Ug245D/OIpjsJiwXrW/AQpjJdkzQ+QxVoLR4urYwGGfo0vlQ74
Io4T9X4BekjUbBedD+X30GqhTQTsSliK+jSSL65R+1ssA6HqU5RaerYN8JfYgZ3zS9jVtXnQhta6
iY3DNFJp8SNJ4rcySFJU8pgdjj3ZcJYC1KZh2yf3iQ41sMDSdJRyyhT7WI54gs5iu+RQlnm23QaC
YVWgTprTuptBC+ttk5vWTWUZw67Hse4RIsDu3vb6YC94kR2Zy8aXDP4zMttmAYGX4jA3ON8Hu3Sc
9TqwG789+PqzYjePqYcCFhzAU5cmXblnmw2KcCymxmy5HTK+mF3XiS5CL7oXs6bu9bQ54cUnn7qz
6+Lzzh/14ioXXUb/Xpp6ccGLgIsu5ZqvklYq+fhTzcaLS1/MvPhn/fUDzZlBduvv//v2imfT9e3V
8nHQ7ehWgNJSCHxfPbgCEC3iYIa193ESlfgxli6qcqES+g0FoqtyJN3urfypzrzgRZXpsGLK0SAq
Y26hVR6hzAmN7ZfvBerD9x43P0xkdyRQqNLs8tWVgzciOuB95uHK7oOw/AxK+lUfgF6YctSJvrZi
c4ezWR1nXMBWhiiEfYV2YrPpcDy/pWHq9S+BIQOIxLDmIff02zioytc2xoGW4pla07CMKwi04j/m
1myi9kvRhlDPRJgEK/thaFIwywxO+Vr2qGFKhXCP5HXYUliB91I3cQMKrnjbskSpfJX4/T1LGNv2
5gBia5R/6UeWtbegBRR3GcQbp6aBGMTCNZpuV7oFDxaZ0QV7UI99o5DJFnv2u1+JBMW2Y0gKeZ8d
wJ/1go+55oTcgfBAWaQ7w9efktYFgiDWHhLXrk51KjgOZrn3piXYVBAe6gGxDTPcp8z5apmx/xYB
6LrygK49dKqUzz6qQEulvDcQDjhQUa83OBntlvP6btYAjziePK6h2i2t8WYHBZO3xSbllhxXCfD0
zhYZS7BDgnXOPjHVbT0i1/E3Nm4gbG/c0HDqtcIFcFIv1rONHHKMox41Pe/7nQm2a7lOQcz20DFV
PmhdUOzDcUnqNwOImfqma5eVnpnbaexk7dLPoSBC0cBjtbsiuwN7CvQgABkDbZln4bizjvOjEVXO
bhq2tV3cVD5U7hcURGPqBSHHM9cvoWDglSNF2phjioyNRu1KEatFYBnaOox599o73pbOnlNlmIsy
buP7smTtQTG9AsU9CkpRzYT/QaZ5t6ALNfAykZoQeEyTb37PtzEHShNb8tVW4px3F/Q5fy4qdUMB
qo0yFOpAW2uemegRewQemC2KCCyUrRX/MqR8zVsevoa8rcBL41gPlQfqFpyntSer9qu97kd8j1de
+2RnylrXqF98bD2wvjhdWb4lvXwu26T9BTn2TpnDtoiZvwd+ZuU0Kn+tIpzFKlENWyDN5WuKXXXH
15uvLR6zK70wsqMeVwZO6LEVUGXN175Q1kIHlmmZ6VG7LMMsQf0wAAU1E7G58u2e3QYVqMoA9Tsk
LQ/yI5Z8ddVhc3b0JbKMzFVt93eeD5SdE6NMD3IPWoANNoiEi0Y7K4jSfW0h3rLsLLO5lSYIKmUG
IBgWZ+ZXD+LAeWhqTxzg+n2rIGjvaIH+7rEbzZHmV+bjdDKslzkQLKjgxu9qojz1WhatK5PLRYwy
yuaOPLyFQNu7G1bsmMYS8W2euztLGVgegZVt2dXhoYNYwtboUYWHPQVPHgYoO8ofegzWIQ1MXsvG
SGtULjbcfSS/62NTa9G42Z1UWbTIsGnv9gnONJjjPOm5+iG4z6G+wN0nYFL6pYig+T45cQixxgFo
sAYht/tkWH62z2XVLYMx2Em04qR64ztN9ewqfXBRikUzyYSjy/++kh/gbk+59H+7EmVLwAr1b1ea
AjhOsz//TSDF/+EAMs0tV99Aal0e7bHRgKKZeiGoi0AzNY6pmcZzkAKM/CK8GJbNIJMLC826iALB
0nJiW2CV8+QC7rMuRim0NhEAwKbRMyRYo8Ofdp5Y2pe+lPHf7BK8TQdLxPnaqKLv+Ipqi9gtwdrr
h8gaaq9F7fUPgUz6GzbawaozvIcyeUMd+/A3ezy0/YMEGGGKb1h6b2A/H8gPPbajZYbq/0WiA/vU
QLALhdFmxDeGDY3taWx0TXPTdDkebtSNiCW67jnqDgqxIZuVp/zDzZWLJE6VgM0vuZw3OSicmsoK
q3UJInhU4IB3mmxTDNFIT1fMVPwVaofpdvosFFk5JSjcDACZt7kMH6ZTbDyZJLRpDxWdeZONGj6e
kM/DCxtPtlGnyX0G4mrw5LzLglXQiwjkqw8qeeWYCojt0r7Fna9YkN2uM2vtmyXbZXpVvwaVB555
4ErrWrZ3OCT6is2c+rUwcSQYGna4oUllq155P7jQDzPFgzG4Z9HIBNDUOt8UjKsjNdBBHnYdfhI0
ikucMqRNBmBhD+E6IN4EDGRFVTjGfmd9TCRjXgao1W+1dDVNIqNvSXCCUj48xcXWwbsaqPVzn78b
yhBnR3YG3mzBK4+yKitaQ5mtWHI9zyC2A/fcgGYsWNaDFKAil3a0jorWWLFatCg/k0607vAOvSzA
pbUKxy3zFACjbennNz6OUO11AH2sgwXWantNbtRJAHmvXVtbLqInCqAJfu9pgOSoeh3WgbPVPdne
6579C0yq/TvnUbXUB60+UX1ek1fFqsOh7cqN/eo89N576TTaM8AlycGXoBumYY3KpTVOwgDThcjM
c2Oh5CosbFRBjcGO4uc2yLP7QSXBF8iHOWMQJcwj551GlNDRc3dJQxNHT1NCGmoCxBfQ9VtQUjKN
SQuAue8hvR18ye1buvKfn7ILsGqjpFefkoaQbmIXn1K3gHEGImdKaOMlvRTRy5+fMolVuEyTrAXD
PA+PLK+/dylXGxS/hscKS9Yj2an3P2x9eT11no97LjjGHUdba0ExoN4OoMvGKAHCaXpgxofIPvKy
x97Tp1fj3SiYkjFttbTzVrx1nmvvSxl6qzKtSqiEiV84qcXTOBmGOyawSQRCtDfRcGj7QukZIrAY
7nBr/JjahgxF+eNUvA78chre36F0v9uDJkvs8AcwDnOjAIc7iLJ13DUZ8ZMEtyh141ovKpDJ/443
DJxeh3X/YultYqG4DCruGjhHoM6FQ9B8URgaqqNHWuxU4mdwg7s/eCxBNRltIg6kdDkE+bbPveqM
Ypd8B6IkfCdiiKwtcIAkz6LMyl3HUQ8Yj2VPveLwFL1T7wDkTD+MNJuiGeopcDNmiymQUvSdp1B2
FUNwquPDUaTmPc9F+dI1HQBa2DBNXMNdM93me/BjX9iZAhAAJ4t87452JQE+g379Ox/tFN+4SXnA
Ka2/IKamGtC9xNSsPXE5zeRNA253OCAaSzA/Q4jLyUpBCmrxGisH0M7GYMlcgfTP2ALs6K58Zvgr
rIXquzq26jtU6MjTSCkSBgnEPMnh1yCpxf6SvuOWBJ1KYvBq5UkIACW9uKmzIsMTauy2okYtr8vW
k80ecrhL/FlXF5FxONxg+0TtyF0oF8DZcfJ1dOvzZmm7Rb6K8v+j7Dq6I8eZ5H/Z8/I9ggTdYS8s
7+RKarX6wtdmht47gL9+A0mNqKlvzO6Fj5lIoEqqKpLIjIxAdtSn8U+nNImmsxIJOWn84FpnAQoh
5YpPst+TOTmyQgbE0n0yi9K2rqH7zXas7ukmHk/T1lUfnPd4pEniFXCodRvvJkhdHjJPTvdhyjWw
uUX3pelN9+Sig8uB/3IBTfYXH4VMBmSwYxAYrGlgmYarIwTAtdDbLr5cLSoK9tIPbnJcVupEqd8b
aPmDumF4tyzUxLZ7jqths7joLHTMDCqF5q9lafJDMjvdTqzpVmROMUAoEEPA5VgKS86r0Ai9oDmo
qlrH+z35aC16h5WMDw4Ips7L8q6ea3cRdl8f/xaKzGw0dsdcfvpP0dIa+Mh3yFdNaGJEO5HehN4x
yTPUzYF9/W5P7DCMMQRv0G2/6ttw+hVXWuybGrK0zIG8m4Pa9EPkAis7thqIQQY+nlujq7eRkQL7
5o41NFyhd6r35lPdyjH00R0HcHqMPlkbmd6ksr+ieUYikcesxyEpja09OlApqwYw64uq22momD6I
Jo3XBbZarOJilw/g/+bGmDCfTluR76BBXp4++VIVI0Hgp1cFP1FYo7rkyd93UE3XwWWLXeW08lyw
tRlWJ/28arU3llnfAtGxn1PSHktHTqGPRISv43kHgnfh7x3Sjej3HaJjAA7Fn8FQfPOwcfvWgYkE
AM3IuGvQFqOr/jNHg4J92ca931H3GDlT1bWmM/1OS6f66ADgdGepQ1/q1r+0ZDrsNv3E0QTBOcPP
yDBM/bYZwraicOJO2j26tfZCpJREOtkqEko6y+IwAUWbtDY0Sp3OS9xf+Za5Hk+bU5ADWVn+Im1I
4TbB5cMalKWl+S8SmaQxZeVQcIWGUYeXrUBjagAQspbuYG4bRWHqFXp/BoDi50QEpGiT2pc9M+85
SH5XHcv1jQ0dBPccytrZtOrNf6pELjXI2RmzUAepXqVtksDuQd2spVAedqzHiZe/wBLLHiFUlfp4
2qnOEjmWDbRBo5fBwO2na3GLjb71qab/VuV95Sc1un113sTbNjGCU5jn7uqfk4X2LWGawR1Q7kMQ
yWKWx2z3pkiI1tk40dqhemzR4eLhKa7Q9Ws7sG/Qc85/Jq7+NvUje7bwd+zGYkj2LI/G538KwN4h
uZO6WZ8LKMCvUKno8cPEjZWE0+h2afIOiPfU7baLr0YC/1DV/UNuA7hZ5CX6EuPEfClAnOfnIFxD
74dhzOYyCsoD20c6XKXjugdNOwuuJU9xrCdPrmsEhzyyKnRYwaSBgE/2Gorl5mbxaWP5w+zq+kSu
oGvQyJ2unChCOdorLOs0itgG+QnOAn2Cs/+wl+Gm7Z6iIgLYFbzWp3/+jLj5H/UyC4Uy2wY7IHc8
6A/efEhRx5OETfXwkOrI0hqqtbjqUYIJyhqEQL2euigMxPuoM4dTV/cQ1ViGg2yKTL+LW3ZG6mIN
LSSwM7bVuBaJPlyj0c6eJHtDzmq49kExoFuGob7ZpMOeTMaEdTJaDw3watQGYe0VXGjgxoq8C81K
y8rdJq3+JS6HxCdXWeT5k2F9JYNeR7aQ6F1WjXBrXWcMjbJRhi9K2XV157fYWJ1RKG3OdJaoES9P
nxIrDXZkzXE0hWyKc8bqWxkNDa6ymtxWGdhjKmRu3gyTo0ifta8sqvpjm+ty3UmXvYWa/GmxJns0
66i+lxOSE3zs2VsiRnPVgJ74hNax7CU1iz2tQ8vqgAzuguHFKY6jkWrTNplAGCsTXpw1rdxB5nc4
tKBkYBfy0aHABg93AtWbpoLneTRCk4vS1FpfzS5Sr4eWl1q2SgpnPznQHJOZgN4ScoWy7Hof6TXt
QWt661SG+BRpwM1/hBPQlkbcRluzsMyDxxPz+hcTW2ZaJ0t2yP5X5vjNG3+if9236im+IyhlrZhj
UV/y9qMD/N8Cr6QBkKuBOinDr/Vm4M+L0KDt9cHtIo1ppafSTb+Z2KgJdFW89hMAtXiYRkJLPRwr
/6D8o/K7f/Iv8SgFf4o3Rq6/VpOp7TUn0zaZUq3+i/XtnEd42/m4nuVTQ17scE2AinOEq+KWen9n
DVU1EvFRHqivN+0GsJH1JlLp4ZlHbvXaikhuRWYahyKqoqc8NFs/Flb+8yPCc4Asp4gAiZyngoFB
lyJAdXFGVvEf1ijNZB2K7JxAM/pAl0jAKyGqpTYcuSi+AFDoHEamDdFGmZkKEyQ3+RHyyUcX1Y9p
sw6li534JsBzFCifLQti57PQC1TLqnUCHOQmJCGYTKvz+5o/URMw6b6QPH2gwiIVlnXCuoAZIkRD
duJJVJc7eSdLr9OudWGHe7RledhdTZV2dP984K5zQWG63S1+yKUjODFCtEui9elo1xlYmNpjRB2D
xBJGkJFAtRraxEhGTrLpzC0voxzsC3QIApOld6Qpn+BZD2QLXsjXjtGka3LSAWV2jIAM3hqa9C5M
QNRA/kBRNtCEzBz2Qx9D+V1tzJc9OZOm1fhRBNoffz6nrXpuaTn680dn8897eFmBW6oZ0G8XsUyB
gmXTrydTt1fJENcW2Jpg19oAtSkj0Hyg38CrB9Za9KsNwp9czd0YaQmdCLJpaJCyudAZroX9yfXE
KqZRGgBx5PsomYAsPzV2APRHCuK6WP3w1aEwB9V0EIz6CpDVYE1O0y7ju6HycEj8EY+JuP5bmR8n
ePRaoZYNKiRkz4jMnU28QKNM2e3I1NtanAz8ZP0IBOhPgXkJgqxrwGeBfr/lgOR8vS4CK12F2sdw
l3XoCayVOgpFkj2fTVAC83FPedaGsNl54Lo5SoONrESO3QH/eGieddkZeN6IG5B9q1Mk88p1WbNp
ZUCoEKjnZbwpTeNcAxbnV8Ggbz6NA3fwx/wyi5+cSBb7T8M08ZONKqQ/gkjylFkErFYvgS5AY34z
9IoQIumPocdRdf1Yen6XA1jjds5ov93MILOiPwQFzXBjFE24ki1ow03TNnywfLJ7Oph6H1yShoP2
vTJmF/lTxwgPdY69zjIA2TZDMWmVm6lEZ5OrT9wG8hhOp/AAXJIDkAVqZQCa63/h5HX+A4Zmu1DH
hUykYdtcZ7eQSJHZqdFWVf+AnluA66EvdW9aZbsfLXfERtKGLkAxeeuUt8mX3DNj3C0L/bcQajrA
Wf4uh/4VW43wq8HCbD32uAKGZpSushSlIS677JIoIixhgsWz9b7owu3ueuHgR6nc1sgToJhluSWT
JsW/vRN2tYdaac1Lpz51ceY8NEqX/sOisWgAuaAaK10IWOOhCiBEVCru6QB9jzc8FgyH2CztY9Dl
4oR0M6hA0T2Kmk0Pgl4bZD8p65JfZfkb4LjVDya4ByrnSt7FkycBXDflpncC7RXf5/PguckvLWx+
RrpmP/emfJZ2VIhH4MrHg8UkuLZit18Fbs4AN5z0s1d4+vnGBEXMtP/nB1DjdpPAbcfF3sA1bcdw
uUEcPD+/PwEP3/7Pf7H/DpjAVxzPFc8C/VfgrGTnaBxBKGyOYtt7E3oSRFy/6Z25CQudvdi9zM6Q
VhhX2oAwx9YcP8sSiDx4Opo5Md2qpoMjcqP+oYcNnmUFoPqOMNcDH4yXnJ9B+Na+AeNwRBmlevFE
PB6zwoYQxMTcf/l+MuN2v4odEJBoYO5HAz/zTP2GQQhiiHZYBn347FTNxoS4du+aMXqji+4a6uYe
SVLntQeHwtHoeYwGQeG8hmCAW3fgmD7SaOzGh7iR9VW0wCTr6MmhqGbqpr0MQLjx3IOE46E1pxzC
1UW/1mM9+mE6kw+Vdv7mlGG9BZq3PYgQgCUtrr9QQKkjRWJC7uQBZLn5ustALFuJFBuYvHwyXbt4
arMo3DulXq4WHxILycrWB2hcqhAakEOy8jjLHowsanaR0zJoIQH/BNbanxRQZoVEs2vJfA/03WfP
rWNjC8CD2IIyMfJxQRo7HywHr+DkywPULOw3EOZs8NiLEpgOrlvHgAqC1Uj3i62jO1f5i4FPG9fr
+oPIrexYRwLdcuKYqh+mnMoEXwckU8h0WFNsPVlBt1yx3NVhCy4gGy3mUMWwvwBeZOEG/SoBgDsZ
+GMDkf4AZjOsNpHJIz9QJF2xHfwcvbTANqx9iBnoVyyQQ/hVlerP7aS566GUzX0DcP5Oixzv2E/x
dAqRJtg5eZw/sFQ7hQZ0ksKmTs6jXPe6NZx7ux2hvY0zwJzfz8iHBhukzrkBJk0v79AYBvLRf/7R
QfbxJo/CQfzlmgpPruPC6dD4p19dK7JOlmUePQPmkZ+KzDIuENPbV6RrQaZMQO0TBZCxCIrEvORt
t89F3j6mAPXdh2G5CsN4eChzV2zKkg8PYYrPjM7I92m0taFM0wzuqjNy75qV3YYrjDLYc+V5goyr
byizRfv4ro2bZEujfSurVe2AQYhGpd6f8pznT0CcA0AgubULcnZsY4PdNdyOrlk6pvuq7IeVbfbR
NWoKebZr90dQF3426PlL0Df2Y8bCMwoo2pdUh9JjCpVUn8zMavudAYqUDZkNykVA58XTgcwoHn+r
C42DhhNT1YogwnaPM/R5hPC0eITOaNAdykBR91T9hu4IubDTlWtN7smmb9jYrka7yF9GGTv3XWN/
pyhbtNhdq0kW6/wJoivdoXVGnl4AXrkWHORgYQDGNqgG1Ufso6DxwYzyK8PP35QNyAl0AyAnZDOh
I+BUX8sJoCw9GNut7g5AulvYm5yAqLZObIiRYGinskIPOnj0Aubl0XoZLwv200iqxG+YNzSnLrR2
kCdAt4T61L3YaR6d1P3Ocgc08R+uQFjf0Z+Bx2siIyg0YzZpEoV9uKTgQKkip5KiZc4FmV01yEMF
8SLgbPEKFDyFBTrRpJJEVS9Ycm5te/ANQPGlBImyO/zyNKv2ZZuGLzrQTtBqyJpLH0b9ERU0sQNt
dfHYBEoVmMfuW9pnd25esd/RPQQAVlT8TPMAwuW5FoBrGWk0jn0OsEUiOxW4TG8nACeeLKcGPAbf
3+9ZbR3ShDuvkV0c8SnzS9Rl1qWvHJwpU+iF42Mf7W3IZ4dtja3WyPDA7G7syWRfbZHUyIsnpiK/
G5/E71WAWjqo1a1fIJBZTeZof29qywDdAhf3ZpTHR7w5qDGixv5MsUWU1H7tGKDKGHlz1tWhaty+
8wetRzoDF6Mm0ZMdWXPIBFTDWISpeAxcqFGBfcvYitzs1/RLod+H0eUrvandB7Ri1o8dfd9AJD+9
b9XQIbYJpmy4LHs1zfSaLXpxxhXt2mp5l4yWuemBKniNanCJqy8jT1EYNDytBBdzJQ5aW7lrA1/X
YueGdbOdX8eyYv0AVW3Q6ofoOezAsLQO62x6ylHb41r9THfqjL9Vbr4YaKqvn+nBCWE0Aj2w9mzn
ufrBxJ7zzdOeQHwAmso2Age4mOrfOccGe0InrecUX6y8779bjQHSpjTJ3rLgS2+cF1loO0BPvcib
YMtqxIx9Mn0pWdyvS4sZ9+MkkZ6E5vERWlXxBbUAdxMPQXftyzbwIXIQf2+RGlffrmrI0sdKpRej
LAfz0B+W1NNjmXs6iMon3B1U1tIA4czGDcJoHSvTVFvyZWBys2iN+wkqhoPasS/RFEhTMvS6xEkt
NiOqgEeovYBnT52F9dCsJ0VJRmmIXPGQLaRic1ai1092CrEr8ruZUazwB3JfG3FJH/oxPIyho7/9
7rnj9Cb0MT4YdT5utKhib2lWP05mGV9bN9YvIHtDJ7kKzhqoeFuyFBckxrIrLgyQGkE8dPbExs2q
1HfS0FpnPUogkRFVq2lCH1IrvmhWYf+KWnCpszoMr2OYGrthkOXBxl6rKPXupCU8A0t56FzCBAg3
OiPfqHyx8tEZ+WIXOjZaWD7+H2L/eU1trD+/Iq2nJdqXPI/EulLkdnYsx/sYuk2zpajreFQb+7SA
bBT56ACmjWjNVAf54kPe+MFU6mpjGU1rVsQV2OtQfRFcPAfYJu47Uwv3RmpOz3nnvbUj5Hj+NSAD
YBXtmb5dGMkvZGwPUY2aFOhMgDFiTno20JZ50cO6WMsk6b5rUKMbtDz55TSoZU54ynosyhE96WM7
7URexs9ejo641oz4fRfols+azsLGA9XKOC/KlyIKTVwueQqNbpg6REXXEOMcdihWVC95FiS4eGfh
lkZ5bk87C2JFaxq1A/DXD0jirooYTdtlbgeopuJWWOGZGr85IVGQF+UPMFb6Q5DbvyDbBtKSILWv
JbC6OwHKrAPFeimYTR1gdW9iq0LY11rFDirW82rnX1p57Ns9KNLnpgWxD4u5ru1Z+k3DSd+xWPei
3rjO9zZUs3cVFIW2utVHzzXgBj4Yc9PfZPKzTsbmJwiQ8Q8vePko0kDsARYZ93ot6sek7pKV0zvd
T7f5Nk9RffaulWpXK+/Q0yOs9mji1nHHodW7jrsm+eYO7Z5iNVncS/xof4gYqgFu4zZXJpi1RzfO
PmUMZNJg9dNBAfkd9OfPA2PFc1BF3sHDNnFDfgPSYhkrvo+9jHAnLIZD7zlnECxGpzEQfANWo+RB
4837GapWfDOGWvxQpJxvpDoLg7fSMAHH6IxkQ4Qh+O72foN2G5QOLf5s5C0kRSCBGo/IrlLYFOn9
vzzeen/eU1rM4w4HCbyOraUJzfPbp1sDZWSQaZfigZnRASV7+4i2OvtIZ+zjbPF1eAsgHir2fxW7
hC3z/18+gKtRNgDVbqhULmd5MVIRI5tEwPoke5ZFF2xv/BRBvnka2bOEGJ0u47TMLCumFhtSPQAZ
LfTFKCQjTbNZb6wPf1he0nUguCv0cF2gOH6s/nxI8cRwHFsXIBo10LWThT3TRwyNoBnTPojuZXHf
zKIB8tEZUM1QFFvsv523hLjoFpylNimRmrppu0nAyrWaRTft2vIjB61zRZP/C+3ejQQX0knM4JZr
2AaSEhaHjhr2T5/2R9xzBmZlnnNpRBEhrZ2oDYEDSbNQMP6Cnsf3s1LiJka+5exv4/A4C4KsOBge
i+C5MbXsbVK9zV48GFsCdrr1C9pjsjem3LHDjK0WmfVlSIvMT0voAbbM1c52xbsvfAB6Wf2SggHA
NyahUpQoVh2jcX+4sWWk6Omt5T3kubCDCwMXgqfI/lxQ5gXygvXmQ8Cr5A7S3KDdVZhSD5g+Pyu5
8dCXwecBmhH0yfsMyXEdoRlBhqXCAQNTqL/PABMB8EVJgqX4v11oDYN69xS/LDSZfv3Pf1nYq0Iw
0nZM5IsMZuu3vX1cTIZb8sZ5KJiJFLtYF4OV/0qKIMQ+K6xBwphZewjipXsRWOWT+pTxlBzgvoEb
Tl7nv+Q0gHuOXwi0G3YJdnJNrz/kGLuLgygCtgNoXnRWAviVJe8DmQYedRqIIGgLzFYwPqB8M7Uo
ouepfgD1SAtWlLzVUQIrnQdLTM4Dbwt3HzVokVt8ddNpl1hOG3Qk9JpPcRDk2XIjMy9k0cGByoRv
yJqhBSRwHmh+hj76zRT17ppCTPUSZq8580uQj+IGZ3gMFSfnlLFtqjH3GoaR9uA1EWDrwnwdUubs
R2iZr8lMtGiCkp8IjmT+5yQZJ51fZO7PhQ0Q6lXSSa2HLOmyc+kMX8EzDsg5mGKQMkdKrsbz8rrm
wDWjccT5mtarEfrJbxLUEeiGFPGGEnpmUP8EDsx7KIM8f0ClMga4H4k+mq04LtCHZ/J149XyUloa
wMNFlbyY2AT4uQ0Y/AhhFFAN8N/dxnu0uzR5m5gGIjzQaj9AaYzvhjrPj70bvk9HLvp9+uQ0T0ma
X6ICVTOQgTyCAjh8FLGTvSQpgyAm3HE3yAtqgo0/JyPM2NrVE1oiabRxQg7iXaM50mgXdI+mWmP4
Yw0gs/wgHj0TZD42WonNXl8PbABmVbVI4/kYbSd57ZR3Y13hS8PrcG0B8bKbdSA1VoAJCvTISrcQ
ki/5swAI1hfS7M6t2efPpqepVpas2FJIhvLFKcftA5pmCAZ1QXc1sOFUBsXXYYmMvdHoh4CEJlvu
jts+EemcW3UG0Pt5LfDsdeacDa0oVvRROFaYrSCio53HaZye8Zcc6ANGh2W4y5I63VGmVk3n+sDv
IsgSUE/P3AOeqOofYC3rpQsoCuICOiCv9G9oVIBZQ/acTDrMTeJuwd+njg3aNe2pHQ6alQr0KuJg
8Kg41lN+6O3+3UX+UZlpFOP/bXfoaOaot6AFbdrRP4IV+YDCLDp96F/SNFr0yMFoRBZF8EA86q7o
7sii6XnsyXl6PvTDocEWz/fcYTO53jHvy+HqQeTwPq2hg1BHpvxaaUB/4Gqa7a2qkl+hTHMqKre/
lmgVuo/qAMoePJ2+5tCv+duwsI5ScHBheqNWwxYwk0GAb1Jkhvm2dMPyZPV17a6SoEIbLKShK8gF
4vTWbnkcVT5NmE/xuPeS9hKC0WqR2Ucz02qANBKdfppEtl2AcsUGW5K07Mtkg20ejdHu1ulQF7XU
gc6MChzqdle6R8HS3eIHbyzEsjoZdqu8DZINxQFHgPoYzUPnjriYqkiE1YUTw08hZHM0wq971NmA
l8E2fR2nUQmqfyF2QZD/WijC6xhpO1ArgktRbcdoYOz1wq9bIz2Sjw6t2Jl5NjzORhAkp79bpw9/
dVPQvDrGhN+5prNT6lbNlzaI1gCE1G8K9rdPPZFvLWUi93/POy2+okW2uBsLEBmM0qnelukuntyv
0HjYhX3xW546Et0XUJOrwhHtCjJPzxo3UO5ebDqjGDUDCkLTluLInzLb9kEHKdejgYpPqgXBlc66
qtHms+bjrIrS6DAFNni0wrQAaUJb7/BIaL7ii7MjWTLbM4wVOpH0i6gm966foOxNJQKr5mezb1Ng
6918ngm+WvM1Sp+FAL+Levc3f8di0qgh7Xgv0GScTZVxRPuAcfRiUHmtyqbAw2CWopo7DUGMfCnG
Z6cVcAxRLFMw7tl+n/CxjGsmIFUT3S+inyGumwZICmi3i3a7UNIQqc2N2UfJA3cgo6eha0j0IKCg
QwvSjfmMzN5oIdsph8uN/yaWq16vCM2mW3S/fZ7vNi3fW/XQPYytLFepNZrgGE+DZ7MNdnQZ7fog
37lNH2zpausVEKmXdv8MDvvkkkM+aL4KL9NjZwye0YC2i4LvhcvEE+EQHTwXaFX20qoK4x8GoRdh
pID+vfwRBmTcV1G5G8B5dBCtu18yR+aPDEihJ6RmJOSz0KNOJh0qTTYrt8sCVX/vnsiHScJGyglQ
d9RKRx6shipGNSaJvpT6GF3RKZaewSwAv2OgfJFBFj7EzgpktEAwnRtoX7a4Bgrk3oOwWodGCKFr
ZeoyVhhA9x56mwghH8XxNvuTnRuvAZISJ4qgRefl1PI3vvnVQOBTgTnIS/2ptLU9alfyRIcmncD4
stgGMcAstsbke6QEvHYb29NvNLj45xW8oFyhVPAd9XKogBV99zR0cfck0W3je4lVHsnsdad84HG5
IosO0NWodzezTLv9lmLDIXR/xI0c8Jk0Tnc2CpgbKZAFqYs4te6YOW5jTYxHrWs6eQQqYgOaneox
sQv3qhqJUPIyXz4sY7CN2QJJNf7iz9Yy9v+bV/a1jkqg5q163Yi/OpA4i8zhtUtYfskiB2gC5W7R
77BBTwekLpVpTd4TRK/6R+xmhyc77S4UhYdWd69bnYbCGKJAZRMDvRE1qI7NS3O9Gl65FrwvjRbT
7GpoUpyknXd3ozpAKDPwdWCdtllY6wxP5upOPrjtXQk1jpqF5UHpWxk7r0PJsXGSC0XMwUGY9Sfp
edtiAuJ/Pc+tJwcFEBZDFS3SDWDKoaBuMM1YZf3E8AJqbXr9YnTeX3p+hY8XpJB8bIAxrU1th8e+
XRiGNpKmefxYR+PVgoQNGtFdb++xwFpL1vLX0Rz0VQVxkCOEp8zXCjyGNAmievFjMRhgtfxqY1+w
Z52zd9wM/cA6uEROA5Ih8wG/GA/V/2lCp7ByhnRq18YZqKXyfc4SfrvGbBdB5K14LMSKImlNOjOz
HND1Zfoy8vGu5hdcQuhsXpZO5/FmcLqTjiZaL7vzAq7tFlKmWDE1EX3TjY8Gbnwf82uvsGe+JwoD
JP8pdBNQYzqm+eAKaJa7vRfuyDSAOHooQ7tEwRp4YfLRgSWyuHhevEflFdR35Atd42AYuXsWDr6E
vldi909L0So1RCpO6IB6tLzS3PYR6C2GMEoeh7qO0fGPDBSQFUD2MhY/turg5TY/Ab0xR5Bfsf/f
8Qz/bDWJDuSP45/1FFr3i3uItTMfPXFeXJUOyTiAO9G3o5anAdkX4BJJomq3vK5e1dYaWlLlxnPj
OlyZ6v1aE3BMy1r0fvGra/3Fl46JdUpi+3H5s4bSQftkh5bWpHsNqjF7M3q0SxqRiaKxMu2+WunR
OH1hVclPHTB3K1f5q65zfVTqxAUq4MVzhSXIn05duqvBeLKl6VE1gmYUWqpo7nKwEbO5T370Ttsr
HvLxUA2Br5livNeQ4r1Hf3yzitw63wajC9/HQAcCOp8NtbajAVeN0lk1mi9WAS3DJZb8sY1aFfRH
zjd+iC0hNePdLe5wivtLz5WgFt7G/LrqveCSEp68urszhNFfDNPzHYtloCptPx/I5yjRYRpwzXVf
jPz0V6HlX8x0JVAuvVtvl2WXMHTPs/b2VUfUqHZNNL3dvMSNKWkurZqjTLmGFpkNhDDeu5ha9xih
IUrwvDkAZZ34faSLBzp0uSYeJnBKtFkp7xa/3oBWAc3PE34YiIX0sXhIUYq/nZ9zVN9AWFKAK5nZ
5wjYP7QvyTTcjizr/VDKCjkRo7HP/OMgwrwe0MfADgJ8GQcaoNlz9GwPNZryuvEH8Xlrk2c+IU9B
BnF6t43VbAx0cW3I14qKP2XZHECeop/A2W9o+obiOa7JTzXa+xVleKV3NjbqKXTuOwFtKTdA1k5A
w5zrTYbrGRqLatbi6RewFmhB4ZCruHpqAKoYtWpLvtaeoFNVqsmhmgzREtjIcMegdzWwy/dbIGJ5
kKen5WD82aQBLxjSU93aX/s+bLeLa5nFAg8tQips8dHZ3y5HM5Zgmht1kMBxemB5W73AE88AbZaA
t8Oud0ASi10DMo6DBvoPcKwWq8Jqm8e24BBU+PCRSQPk65ptkpX7JnYuExRJj0wdysAElz6d0sEU
KfhdY7MOjvPpMjSHFk5oY9Mn3fcFPkXJqW92anmag6u4se/1dptbHA2EuKfiW2uZZ4DvkHij0yqO
7WpdQw8dz+HVnjkxcGMuD1GepFMVHkqQztgoXh8TcOxbQ4bRBHuQrTEi/UD9kXToIhe6Xb27bwwb
bZTko15K6rL8cwj5yeVAbGTHYvvJ0yJsguTEgHCoGWgoYdJZqUw6+yvz/zDNFDnLwY8zvvZBeR0K
k+07bNbuXHfU1g3TqxcgL3EdgdjKT8NscNco8UUckhy0HVL80FxgjaFhzZ5Hyyk3rAePrdfnFXR9
WncvtUKfV0KDbPUCwa0WogslVC0H3FwgjMDPVSfeD6APMTZx60iffDTqAIBYrckuVGAH5iG/kZm1
1aGRi37nxOHAUNVutRa9IoFv72eLBmgJ0VYxAv+8+OzUIES7B0IL5PfAuxj6uqtC/Rzl4XDS2t+L
Al0bPrnooHdlAh7faMs0XLDjoNLP5J/jUmUHHvQD/AioBk+E05F8FiS24iNFpkijBBg9QMeYN/0x
7iLsfUE2MB6xGQevi1V03b6FTucRiKHAhKKDVAFq7D+85Oin3mEnCliWWeJHKBayFUWCJjldSRco
g54XLfh0vGY+DKNx103orL3xk5khDVVARfCyxJPfspLu7PJ+deMnE2KJKBvG5tNsgVTPLwcOSv0V
HvGLS6RNnQA9G9B1B62UwwndkvfAo467IKmGk6sOdGY24CaAir3Wf7ZpHKID922PJk9Lj6tgReEU
SAuGqEEHq2UhGoH0iAfC8j8mehnooHyKmU9pJkW6zOm2hZN18x0g6LBnBbXCHd0Kpj5q9pM9ggzH
LAExA1Hc1eLaqTVlvhoDaHEGYT9cwypPd5qsawD3ouGaRdX0JPH9hDTmdfZkeESMeQteHhUA7dLk
jA6FX2QByoSwqgYEAg9JswVc9bwgmcj9ixOaU78OAbRsAC2LdnXhjheryJFMUwcy6TCGYIRxVYhA
a+cIUXsE1iU4cWhEpHgeliMUHrGx/GOJZeKy9jK6vMCyghDqUjCvrZahGKleelkh1dlX0UEMnpic
XBEHe4GnrIWl6Ya0iSidKDYSYBJUsYuLZpFJZxRG5kcs+WnJFD+743sK1e7BhV3G7TOyPsCWTm4E
cFTgnQQPqqvjVM8Fkbl8+Esmq6uKdwwLbD0iQs+uDZCEPZWrruK7psUWBkt1JzrjY9rjK60Zlb/Y
dDY7aXyZQ+YkzRrkiDr4Nj4WowEbIjjv61RqhIZn52KTk8JTU7C9qxnze1r8t2+H3u28jCXwq9A9
k6M1M2E1wznY/Ynsc5GrJh+wjatAr/UDWcvhE6MoOdvErE8zoehiL+ELyahasO1He6XpXzVc2L94
0vtf0r6tO04c6PYXsRaI+2vT9L19d5zkhZXMJAjE/S5+/bdVOMbxZM4355wXLamqJNp2G5Bq195h
rhf2F3eIzF2t5caehgkypnlpmS+tlscnuwM7BNklyz7NeA99aPU0hh4rdhVkL4oSJDfQrrl6SJ8+
8DJ+YnbqfHE9gFZa9awYDePGA7PUTTXHxk3S6X9XdjEcYtwHXWDgC+NkQg7QURGLrXesDtXchcTu
39EZNIF+rZAGRsTn1zCrYHo4OxrOzNRcHB0ih0XdDrUbTWpAs3nEedyGrgsEpIR2Uv/XjLTMTa93
XjUhT+ZeBs1Ozgn4k89SsAq8UG9jMhZpibdP6lJD7iWSxthR1EGaSAXJ+a9rrAuZMU7WTB0FDQU0
gftZkxuBU7EQYMQyAGInAh/xiMobx2FfxgKvbFGrm1chfFOC7oHr5wQ6FhRRz6V1pR6FUG+Q+etS
NKSmqO4T9omqY7uhvam4zK5UTVu1jN+iHiwkHzU1nl6HQk5xsNpa2TtBxznfr7bfFwIB9Xg1CmcP
FCJY3wRSVwCVn8fBF2dnQO4moG6vRbLcUJf8Xt+I8+wDzmjL3N/K3NZxkDe+b/6vbEhIvM6lad1J
ygjP/rcV/8NiFdRWckAB8SFoNd3D/rsphmvndv2u5AnK+ETk3HdR328SVWJdtwIcZPb4kpdFv3Mi
nYE3zcD5F4MEJKS++Slp4+FJRFGxi6G0GCaNjWEZJ6gHr6cNeXVQQt37kCSewMvzRA1IfY/IOqR3
FK8bDeB/DHtpctp4TVhWg2Z4d4zzCGyARQciLhdkFedZg8Qb9dYhQB09pNaSJCQbQBntWVdNAUlQ
USfXVtpQXVYN4BElcugPldchN0emJs022LU6l8U2iOaI8iPz5JsV3u68AsVxrpGciWX5Ha3yBF1g
8BCdyF4qtvzVyQsPhK+tbwSJhn/w3uXfWyEhURm3xa2XTfW1QGFjgPtl8h3sY2EBAeDPfVHgOe0I
8PN6OH7lQt5QgJtgQ0QzI6CrE1+vr5VibigHCJy1Y/YN76LlDZe8vJGq55qlPL6mgoHIsrVN1/dg
fyGuLfXXuODVH6RYoFTuL34m/f1siUcaaQlMHTF7vQscpQeQijkP23euqJvqQ1qmD6VKRFOTxgDP
Tq3t7Ck5vTqoNxjND89rxGEZxdOvWXpW3Zit+63TRL84U2Wya2FAGQ6p+9aREg/N1D8Vtts+Dbbp
KgZcJ5T10D6hDCJCWojLDXkzcDrf41YTSJ7NXQBc7I1XsfQ2KsruCWrTU2BOrnegWN3Ohn0NHPgW
SUmcudT8GAMqXW/mlrMzSUF+HPPGzY44+N+Rd42b7Q4PYjIujV+BucMR/BKVusBztRvKJyZqVcUD
2V1VZnhdmxykQsuwx2Hr2YGYNTlX+8fYAUyDg7D2uYWvw5/C/sO1rA4ZSTBAQRZytqeNNddJuDKb
/5EVfWVJ/+Cu1QpMrUAOraJfI2i+gPmcIJ2X6M2LQDoDbK+O61/adgBpdWEj49/mIQi3LWhBzll0
WbqgL4ouNBYG1JK0xD/5Ht6ctzT5Ndybf0DwUuyXIa24uNVk6hkeN4M6rsstLehGRnXRwafks7Hc
oJpKnDtsu0pw0+FmzXo7PZPRUB5JQWQkd2bPP4xSuKoKC7f/Py7xbrWlS7FJjJsBasyzHdQRP1H5
Uc2Zj7L1Or/wrtAeqrb9JFSV+JBPf7T/IZ7WKd/Wycy5OdZgTYX22rRVGYdnlH/ZyCWN29mPzXVk
qFEu58UHmpfX0e/zgJz4sMo6T/myvdbE87rqekXlXWPV9dfRm48+mwugyMCKIt7wqt6aQus3aVu7
Ecol6/zcq8awizTddRLc9pM+52fqeX1mo5zjLQg6nRLkFvPVIYfbgs5ks4broJlC6fJUbr1ubK+l
OfQ7AUwBkPZ5eyUb9abWaa/Ua2XcnLUGG0E1wVEN9dwaSr7LNL2ezyakK46LbV2Feg0UiXGyhaLW
D471GvQx3NxH2l59jNVBM+iabx+j8UHjN1Q9yslm3ToZrV3rB+qa1PV73zqhmrl6tZLLGbQEaDO7
sU5uNgGqRl171htwsILOIphKbwpoqtdoNpQ81CrLgrpniA2qnG1Q4fDibvBEfsgbOUDJuPLATq+M
qMQGnaIGViKQo92RCbfj1zgaUkNe3oAqw2P8vNppTd/rsabRFst88qrYHFm2czTjKmTC/vDX9VVs
NEC7Hezjr3HrfKfys4NhG8OGrro63mJX+7qmwA07ZEpJStswwZpwJPYCw+7wBSjcKhwWcoNInQy8
G0uVNpmyaAvYSIgfR56tpJdn6i3DaYYi0+rRDDClGTVkxqfes0+izpxTohoa/slGIaMln3VNB8XF
W+yHqTSk+RQiYqffg9fO79OjqOJso4H+DXsv5+oVDQfkhr9v3tlGPz5y01sirHSGfgnktXBvxn+n
bdqPZV7qd2CjDqminhqPlWLTJAU7L7ZxgM4KXlFQVQ72Io00ClErW3tarjgFmisSiwzKVYDrM1Xx
Ix4BwI6+r/6qglLbK+GPjDRrO/KivC0gd7Z3pqa/eCxtjolooqM3aObZSDtrLw0QYQ9gnQ5Lvxzv
2cCADShy94knHghXvXH4XAJ3CuaetP8uB3HTyZH97KBfyNxpAu5w/ORoStNOj/OTMerTX7U2fdc9
d/wC/XRzU4BrBDSPrh9wfIYHXskuXD8WUH+Kosmtl49lWMhYtVb2+rHaqPAAPmSoKwN/1jEXjfNg
GYrfYGQXKLQ4D11iOg+10qYxKlSZZjlu23Yas/s8fSIfRaU4HwkFiARDCiCHVU9bMPmmdxQRt312
0KyyDegiZOP2+MxaFCpRPN5lvdPsAstAa1BEr4TdnQmqajTseggxJjhdXa9iF168jcoEUj3q40qj
Yfc+e0QyXKIERIKvBETO/IXJCPvwVL/ninlE5+CCHiIk2vHMB+2KBi32twirH7IA1YD+bvSyAXUD
1tzg+Bw1RtQrIc4GWEetBTREfr5dHGscQMbt/0I3ZQDj/1tVK/DBLgoxgBI2LTgdAJd+R23jWwcK
aWwQ7ho7hRYviv6Zl42bgWfZNwit3M0QNv7p1CC5nlOPAyc4b5mfJz8iV/881Jn+BdlGb1P7vfnk
NsO87WerucvBHoWiBRQKCi6Ra4LQ7JF5gahTfiAAJHCqm7TKkhc3SfNzxp14S/amgYaIIRzrRjZ8
gNJj9khIH72M3NBoGcRVcJiUO5ALteZcfvFRVNvhuPB7DzWArQaQO/7fZXk7pXYSNMqRs/kMuNj8
qQBLI/ZK+snIQMAEIImDVGpX3LqaeZtqhfPkTXX3NORBpgZkGSx+wXFudFu2rv3kJ+1DP86bsebF
k6PH2U1WVo806pWJSbZFbre5x70gfxpFAkSGw9mxMbviac6ybq+De2BLE1zRyF0qm+SczXZ5k1nm
CEyxnYcOXv7Nra+J8iYGc16QKaOZz99Kr/jZCovn/SYHqdpmkIO20btGPzDCJtnHGuXJD5XCHVmR
6RzSuvI2ukIqUUPxdjHrh07nwDLV58rIy4d8xqGKRArQzt0AlaApoMaiW6igifSZhrFQpNBAT2Av
2jB0i0H+7Mse1aCKPXpWDvLScJ33r8NlKZpG66E+/aev/+gNxfAHJUNml+7J8DXnXbPakDN3Tutw
jftg+w9x/yHEA5vOHhvYy3+IpY9Cce2Mx/ZmGf/+w3xYph4vECM1T64BpjLQV3dn6lEjHAalLdVQ
j2yVtPxd1ubPq+nD1NXxYSrF4XGPw9Z1ZTsGBY9r/D0kKVcExSi3UZx+XDXU+/+xNZW/NQ03P9Zu
94/l7DxzQKGejqHh6mPQ9Nz/Ogx46ymn6Efv8JvSb8ovHvgAtsPUT7fWZORH3F6rQ6Ynzl0h+5t8
bC/CHnaNy0CJllRAPteaosziB3/WHPALcnzfe2WBb4kyo3FX1WDrNzPnDI644m+Qyz5kMR++17b8
JnHD++oXPNsAZyge8NYy7SKk6K9r40Lx6uqJOLlOXz5Y1yH1ei3TghG3sa3HOz5taCYv7XjavM4H
QR3sFliIA9G1hoPExMidEGSiKH0E8+CJar+G4sHBhuEF3Jr1RceraEBmivIs7yfecJ2lPtBwYy+I
TFRSCFVMiALyaDvgL76326561iYQOwgr90NkLctnw3WNfQ8GkGVuWzqvtYU0F5Tm6RkSOZBIVHMN
H6dKkeXivEPNBTlJghuj87WYC/8vy7BvIUGYvAibZ7sZha0nnHZ5uLtaFfhyLO8vQ+5kXIi/+mGy
gqob7Juq1aENB0LdLc66Ajw4JzxWwfDr63ju4ODUv0N+ML/hHg9XU+TDrkxNIfIbiiJnpPdCPXyn
42rTesAB/QwvEdBx9e8oLq/xVHaYU6DCByvRckq/4OyXztM61Uud6o6ne1t4f3UeTjwZjluwbZnm
6+BbFl745rEN8X4E6RJlpKbXinHadrUNUuQywptCneM25g0jXvjdrN99jATn7RN3fOOwBKI8Ytug
JudMcRY4jK+s0q3DYNuOOlrvxnJr8y1H9fxnKx3w5WVdDwGLRimAQ1ksS3pxpqGTb32n5J91k7tn
WVY90JYVNFkaB8wvySBO7YiibTzPS9TMRgI0VigltvCx406a3wpwkQeO7fe3ayykvl5jQcRovLTc
OC7EF9CxSbdtBtlgX9EPMKDhTxMAyOKqy+oyeeO3BLJ7EHdE4xbdazPE2vsheSmOQv40JAeFOJqw
jwnqoqceRBAg5ovEZXCwUfaKT7lis89w6IvMueo2SgSeIrJiAhs+YMKT64N9a6N5fnrPIzfd+qMX
X6lxBPj7toapVzvLG4A/a2UX76taREc+tB4QVWVuAzYpQOvIuuHcuE0dgaIDXW8Vyn43rkqPhbqL
z0qTliDyvxujYL5HanVGksxgzYCyCOFeeo6aPTNHpcc7o2917oXc2sA6aChy5uw9N2JHg/mPhDbG
FqR7qF1UPjVRb4Q9PeuBxL/2qIi+Ukjsj/KiJpj04rAGk1dqeEMtGuO04sBHUeOgV4D4LDXK6J2I
KqHEKW6RRq3SctrUA/CkjecEyOeX50rVTawN2RgVYPzJjZrL1+jI7c1NWs4oGFcrrMHIdpxHvF7v
P9g/Lpqrq7+bluj5LhtHcVd00DUYSutnhY42WuZPC1QQ+MsvHT7B8hajXKPrGC85uM7ceucNlrdZ
EJVD8zMVFpisVqFMcnyAVH5AXr7NjaEvjN3tL9Dmu1WQ3Af8DlsO48aatfqEg4HpTE1liumcpebr
UJYAhYmKhx/sNKQJFPthuK7UQKel3pAb2pHBNGj6kbzIQbxegoZ/sq0hTiWDmDnlqVX/a2kPGrjU
BWSehoX6J5RDAtY/Gi/dqTZ+srobdmTTJ3bw2mQ88AG1voMTV0BAtLgN0ph6IB6pz/9qY+AZOrvP
f4pcJzam34eTY3e4baB+YS1REBD+CDslIfrBQcPVBnKksE1jEycXv83XRIoHeKJWqVF+tKyyzkXK
qDlMXt5BZM4bMyMAlA1au8JoL7KK2M6Moh9kWhtQv7WXdUg9W01oK42HKBcApl0tsjrW4Ye5M9Aa
IFGNUSynFqDLrsFko+HqiLGT2oAysA+Lota2aT+7pwZ1pUdjFMOO8XrAS0hztgc3+6vJsRsB46V3
3xcQvos8v99hIzi8MCjbt4p5gSIArB8Pr/9ARgGtozfAMEGFF9TwvwKGBwIQf8AdE4qYYMit4E0I
ClrvHA2xf/ZxHnamoQuhKjBEvnkinP8dRzBorSE0gxoAmot96UPeEce1TsAM6Jp0qY/3bmkYIWpy
7Bf8KFfTYsnfrT997yBd8sRRnLK3zGI8Suyg7zMrA05XRVjajx4gxO84eogCp8NBTTK20YnFw7At
C54/y8rVDsw3rICGKagyz21qM1Cs69kzE9AglVX8NzkbOWZ3rYcMlprpx13y2JsO6DS7/JlMJRi2
MxPMDhp47YUTPdk4r7wmqpTRqia8hYxZvu9UEaSX+9qRGwKqAco75qB3cuYhwGMQaloKmQgpxHg3
IE29XTCK49C/jgl6CFaeFsln7+src6nvAfxF1WNIJk4HiWwgjgJ+VZRpLUodNDdyd2SjxpmsW0BH
oguNEp7Xt6WnvStD+7AQhYlSRO8WGvH2Zy9iLWAGKgAuL+ZNwkRxB+EGH5teJ7odh7Q5L0OcIkXA
WdavMQ0bcJyrYmw/h7RCRRyszTC8yGyUn0dwMQBnmj2VjW7fzGICCkrZ21JvQ022M6QpMJS/wiCS
at/wfvqK0+zhXPU6XrNEXd4kVoR9fZ6ap2yyj2S3uEgg5iP8l7ZNs3PvFALElyVEJVX9bGq7bJcP
Q7eQeUF6Mw0EKN0XMq8mFccKxHkP/iTqx8LI91RHO6BEEIRgrb8U3dIaPGHdblIKx6Yv0iD1LX4y
UHyGt9wy3660No7Rjvui6T9FkYUDKaK0WWh4qWtU4BiSwNfzDHI8EXJdd9RAZxWyCCD3toS84zYa
Mlt2DeGJDqcJ70JRTblHAU+Ck61fcQw56FvLWiaR2bbBR9z4441bzf2lhViclsjuBE7C/kIm/Enw
7ffwL5B6Pm7gNMaJxLzXu+ITjT7ErTZy0FJCG5Kg6Gycrqr1rHiCDBO5l+46x+/F8hH+EbNehi6v
pdknWnv5XPQR12W4+1Skfs0jYJ2rQt8ZSXGX6LW45v3UPXSp5FdpW3eDnqH8STVRPNZhmTRtSEPH
sduHnFd3thW/TmLAu125w5ZJTQrWbscf/M2oTuKpsdVxPPUqnPOeDWjdmaPG9mSPNTOFZByFTNDG
XeZxMMr81n2btK4YeS3fyDHC259a9t0UilkDR1qXLiGEA5RRbu7f2ZYuhaNAFx9mndkjkY6Mf4Sk
veiO2M6jGssUZmBg87kMobBkQs0LXlPl+mi4ein4/3EuaKJc1LqVBwaoTjhRLiRV9FIobQBlrTIu
tM1E75y1Leo/ULoWrqzQq4OiuZpMtn91VKqSop1BVJcgVdegAm0EEDOkMtL8ylDsAjI1pw0bTegn
uy+GBxNHhyhiTZLvsaelG6CdcTzR4vlsN/xt4pQZ7rekjLtlYoli8Tuz9Z50bZ+WbX+1SpRgjKkb
j1saD5LvZZdDJlmPkc5GKW4PRLnqspb/nUAAGDWGypb5GuR31RLplKMWMhmKcAlcjG+LGzOYi4fW
bQK61nrVNa4AmhWV+/hxylnHpdQZz94Z/R89VPbO1Jh+BLR/KoYqFCkyho0jdCSWIPtytslFXcbB
h7TrQNqedKBLX4Y0HwVHsxas6zmjjl2fXlZV6ACOuyHPYlyDBmBoz+8W8ZMEk3AmtS9xGHSgwHfX
pXAy6hCa3I3T/HXiyA4yhQmjXp8gAbjaGCAos8vEkUyrfR0Oav46/FMI2f5DHH0KdcXS7v9xxbyK
SySM1dVsCFoEvc3TEHWk+tXJvzSopliIuE2lbUBDAww2UH/xocuovKuDJvnW59XiFLrGoOjUBlDN
Qy0n78DkkFpHolSkhhgU3TeaxdX2IYSGKHHZsso1l/k9YOULOeMaKyq7h/r74B9Q8Q3VVmN+aJAw
uOo6HoyZqbEvUPfjARg85dWrZ+2h7ZMHss+5XYdibJqjzGMNAgl7Mnv1OBzcDhRcObACX0CMd06w
Y3gSsTtc8E3EuTyt2vTjBidq8a2HM6L7OTWBbMLVcLiKyhzHHVGJ3SQvKHpa4r0p6vYt9O92pVpW
B3cgsl/pJzFHGerl22w7l/h31uwKlJyiyXeySrStJ93iMbIaIMStZTAZRflodXzcNlpt7SiA4xXx
FiVqh9aay0cyCQa9j6LXvAMNjVSMF9d0vtCImkJJsHgo1znTkvNsesfSBgssectprO+qEm+Qmf+l
8EDzPRMJC28hEACFnGq3jN0EhWg5a8B6ywpkJboKby04eronjpUOnNhicvktka3EihgaxLcrTYta
3NHlfCI/2YWACJICEu/ItjC8qIswoH6C1UYXwu1xm+Gw1K5Q0SCiOTqDwik607AzZvDDN9SSa/E7
vgi1Rp/BGfFrzoeJNGRmJ/e6HT8NnUQ2UTXQBLRxWAMYC+g02tABifSrLbZS8JovflOBtnute6GJ
OvctlGORH5o0cuNrvb9t89E6eXiyLM2M6v5Tjr1IAT45dMlDMX4JKtPF+M7/rptAM8gM1qW8CjV9
YPB54brlbR0OWGqT31rNlAHT6WbXWTXUW4c6rgkSQmCXKK4aHBOy8moKB/ucp0f5aXFo0WGoIeSy
LrcuQj0A/aAB0YtbPc3y5TKJ98hiv7h8iPxwTYpfl6VeCtbjqWiwdfKcbt60vnSBGhmtA/K+zzSy
rdK9jrZuIfOYTz8jB+86bjb0r8Hk9kAiRTOW4EbIK94CQdPQPQBKUm0oeZvp9rWvM+9TwW1rp/O+
P1JEFUP4h/aybxFWIa2dW7L3EbQfxuvANU0t9+Mauob8qT3t6cw+c5mzdRu9PdIQ2nRbw5rb5zpO
7aujaNTJDk0uBzX4Hkio1X5Dz6Ay8nvYoOy+hYP/fwuz1Go0nVb7/aLjFHfLRcHX+HrR9bPR4uqi
FNZoSCqYHki9RJtNm8go5X0qDQ5y3Qr/pHbtvri2f+wSkeO0HIeAU+ZDuvstwsnA3VTnsbcloHLD
CjBRODjcWxHIE8MpOSTOwc2p5IGoicA+rxfmfEez5ATpm1FPP68BOX5V/8tCE8tQG96BjtFm3nzM
dV3xJUKbzlFNLwI+uO0jWYYpLwJNA2snKdOt8SRGRyFGucQPnXHmcTYfxNx3SnLG3Lb4Cb4N5Tf6
rjhAkgQJRJZv/iVAyzUZcKt5DXCw4S7BA+PXI4ADSAk8mDaIczpQ5v5VevPJaRvtxYtnLRR2aZz0
omzu5hzitBQBOYhA9iJ6gJr0XWam6aUywX5En5h+FC0t92AdE3dkAgIXIvNA+Ox4BJmrGPn/0BWo
pI3c3DrzHqRn4Bz9NSYjNaY9RmCl7o3NaqOe1qkp1P3TPEi12HibhNgnCAWgpwoECvvpT21zIBm0
RQtNSaX5uZYec2f8TCbgfVWi3oVSmmvYP7FTaA4knrboqMVVISiYZZDnwStOvKO7NiRFcM9f7+zv
xmUD6fE0uaEHxHKLb3P3nw+IkUHCzB79U2WYAdjg+c0K63Kk4ChCdU2QOGi/cGEqDhxZMaoSlK0p
oS6JlFuNp3/Q40mp37QRtEZSZ0x2RsMr0Jq7vbgW/rSLx6E9Lba0Q+V9C5XMUYBrYbEBj53tNGyF
ARkz7/7PlObIgSqizd/Y4XzTM3TddH2X6br/kWvf4h0IrKYuvh0GABMLVxtAmgdMWM6cPOzUuX9u
xpq2c8AwiweHzwJXk6CgggTjCCAY0y5Ll/y2ZQEGye0hWIw+w2v7pHlFSWXJe4IJECRgxQr8K3Sg
H+1ki1yuCNYZHxZYoAgf1vIbSBZbHr/GqN3Hk3rOv3zoWeZQfOEtjr4LyDl89LZ18TglRbZjGtfO
mtKERQ1GM+xqJUBDxkqrAD8Q8Ya8q52G1FjGdNvWObtjEqqhYv461j7fW51j7m3N9764VojTH3sj
eYttmFWhlllBxwg/xosHkLoYD2QxHbwKgqgZx3MqIPegRCl4bm4ImzYqMRir73/YMk5AZZpVoCKe
dDfQkAAOyVjnTXILHtbkFulDY88BmcWNGLYlOmuy5Kq3fUC2yfdxGJUJ0AEBRXNDDWqqrWCGtEII
eEzFNjjuf/Wg8BJHpm5/nslB0brfyqMom8fFhj+dvKEZOEOLAhSCuduPy3igRciEABKG11B31ar2
AIrr+Gbwq9emwcYu6lskXmFJYmxJkYFGV+1LN+pgb1tV/MgFsPJ4MX5Ou3o8IbHibZELl1+tyT3p
rV4+g9dsPCUj+ABJnUrZBx9vyC3S/3sSHvQsFBvjBFU/IRcK9VK9BCviCEIr8lZxE92XbNzodqQ9
MBRs6MXIjlHnyq0b60ngVKhC2KUJCEMcvABRdowbVTJuzKIxQZjRoThXFU103ogLVUkEVfpYaw/Z
3OeBluX2kSvd+alPRvBCtN2OhtKI5wNz8Wctx9Z+YrocL6gFBiJLDUGnWNxPmr7EagnmZ7LftMjr
PlDAyNLPQ6VHV1qMLpVXHbTYdPdKin7USD+e022PhK9jbwXqb4MWDAa3QCp0tx5DxgkcKycy6WyU
+NxgCTxDFHGx2ZyBils1JTQSz0g1nMhU9LjDTV2SHyJfD0jCMBeAWOkyM26r2JCoBJyLEKy+DgR6
IafhuJa+McYMtVOA1b1EgzlfHCVO4BYglp8LMPsbQD6WgWdO77y28tJcfYIGKPQMphf8uucLsbev
c72RjXjqWmyjGUUm9qiyBfHY4LuhHTFkcTpFaEUNjnvLa1nKEshjnJ6RN66sZJ84NmgzUj7v3SIB
LZWW6p+i3D65qq5FRzFfwFk93ujRhBq7pJkCqoSRrXFwJlm89F2eAwU/zLtlb5KoDQs9iqixMg04
thZSPKHZqdsnbV1MU964kBY/2EikHQEzvK6FOdJhyFlTGY4OAa0jgIiLdy3PqUYhIHpn+fG1Vhna
mePL0/cgYmhRFn5rqpsH9ao6QSo9HnaunRXW4iVHjwrkyAPSa40le2Q0IIJxUHdMw7XhZWGBsA2X
UKfORw5+VOC4h46VgcZAXtaSfIdqxlIHY2vjHAcUtVwGUvlQ9spoxgIEH+jmbj6Edq7NmzXGJ8GP
dQzcG0SMmdYFBQ7AthNkEh9NO8FRM9PBdYERNZbdfW9bb74AKYxXwMied0XS/M37/NlNBjxlnTbR
scGjlmphYdNM5OP0VoDjrS+ii6fhG5CaxfRsoIwLpwr69Iy80mtvVrYOoNVTJ5i3Wwvj1jq5LJ5m
0GGokrrVPZg9eMInDX9L5XhXW2dHYEN7DV9notgdXwWLhbORQL0ohezbnPAhTAtIEmVzWzPUsymj
ctez+AouTOdAJmGZuJGjmjq78MjarmHUi1AlYKS4oPq+UNPmzWM1ls0hVaaebl7kWL+FbyHLd239
7lHciHqXph/ArF247AQZFXbKVa/vNSeHkhi67dolf8eFibxj9wf/nJCelFrlXXdZ692y6zJlXtzG
iaPtPl7p3XSKBt/6acBCh+h3SSfSdYI0l37pXfkM6L+zX03Uo4Y0oGjq4pXjx1guQQNi8xzCkhro
oQFwT2/aqUDyR3xtQRD0zMaxv8Pv7ImsSKj60GDNY9BrOeVLPVtZmHh1diCv7kKgfUSBOk5zAS33
/QcGhcANx+sC9rfYFtMGedkMg03+bnJTqD6oLTR51zhmz9h5oCgFysaFCHna4BaU09lsdFsQV0n9
+xASgerkNrplKSoiAxXcuU4GlmTHFtcqBUraiZLSO4Km2EJmycnCV1VHSI/wWTG0BaOE/DXxdhCp
B9F4kK46t3gbsrTEbY3crxwgYFTESnCRkZqV+mO16fbobUajaMNFgn1dfBmj5Pj9OouRFsJ7Lkrc
bGS+pS1iIC6kdmpcVwMAAz2yNWnyooFKGnhD2JGPe42YmBUVIPb45zRL1loB4CEi33XXtdc1hq7h
+C8niXM8l1A5pV44AaILU0OOx6LodCCc1fvo2ixGJpwHPRbN3uR9uzG5rMKVku8D/97qWDn5/hQy
toBWCZwtJj2ICVvNftKMobhMQubQRcYwT7l/VyXuvoIy1xBkww8g6KtH3ZZASlvxp6SBpgJFttJK
kOfWoEavJkIMqQ5BVjzjmdE4T2Yq2oNtpfE2S2d5Kxx+TCYJbgRA9sZroguAJpOk2skCvKejaoDe
SiUSFeg2Ao8zclM0NU47pCgbN55jSA+fXR3HqCDXM54j1/zmtgycEfa41yY7/crSttoCaF/d+CUO
Amqve6mhYq6KYB1Ub6C3Nu9spvSDUdhxYMeW/TH4XdzbAuCOfb/Un64hnQj/fuvl/hSzLg2dwr9e
y0WaEvW6+H1An1ztM5Dhr4J07Mdr7nX5fXJa9I6qGBQAM/8a9awKJzC8nIeys28tA4LaptmgIlIT
VdD1IFjNFLcqSlXYQbY51G0V3apqqEfN7KWy3axjmsYMGzDGXzP+NO2DrUrjOwG+qds4H4tzDVHI
gDm19QKeoziM3EI/aBD+eGlk/skchYFjDa18guodPn7Lb3tIOuyFIrD0MhfMmKpHTQtmpe1ksmHh
yFyoMInucmW6XOct7l7bs8kFhu9tqXeMmnrmJDgTQZ0MH+Wdl5x7QEbvq1E2978sNLDbqr3vkIdV
MWQZVaB8nUUDMvu5u8b8to6fes/+YDUxU7sOPNlF79+SjO84zNVZuvLGUKbVDlFkto2Kytr22GWj
eiD2ryWLO0gZzQ7UByzz6ONtGRByECpS0pSGPiocsINEFWQn9WLxUsKVvE4GwW/ypqjzqnzQ1iil
73SqsqNjcC9YNgxAuBzrVoKkDtT+8ycNBN5bEELYtwx0/0tjMX6PSmNISbzZfShCXq2KBxS12qeu
8PdCCjCWqemrI+25HcikNcPWK5wDK7XPXWQyvnOjJj17eWnnz5PDmgBUivgsNK6yrAikGxVCHCDY
UKPYVe9Pk2e52cZIQGo4ZlEZTrED2JgdxRvQb4G0eNL4MWpsAI5tUIpFYuIvYwcBZDM2h62nhgy3
mrAsGEqO3JS/pBXoi7yS51caahNu1YB7PZrQ834cIU/cQFYkMZ64gZp/0MANbFumgHU2OcqPh8Hl
ga/O/5vJ8OdDp/IB6kgcbyBN6oXUxQdzzCWK/EsouVI69aeuFbv5xrOsJJRqfo+zMC+kpcnNwVYD
RFeVhpEz4sWuLmR85lD6cYKPXY8C/MyNz0u3BrDr6CL3/+dIZmkvvkzc0nzQ4qkA7wMHdKmIcfg5
64MW4FW8FNv/Ie3Lmty2tW5/EasIznylJKo19GA7tuO8sBIn4TyP4K//FjZkgVY6555T98EoYE9k
SzKJYe+1BtcwdyjVNC+N/pH3CRCxVtN5dcCu9tuMKTX2LtsVmx56G4IjZ7gaYI85o3Z4PUZYj77p
JWgey3idv2r59F1HgtdfiOOULVJc3f2Qgk4sBcUjExkDYjQjeVKNuJGj/A0QJboohUlxavOEewRQ
sBhStQzYX6wAtWjpiWQWsqc+eCBA7Rv2umL/qcCMEKfjCd7jdW9qZ2rkmFSb8WghAz2QOstwjN2U
49dGVgN20C7KXsnIXSlqEF+fvDwBXEFYRUC9LHQW9oK/0fCy8WAmYLxeNXv68o58jqbo1Y3z9phT
Umoi0kv5GtkXoMPZFxpuNDReq3AoAUFDZmlUfeJWjEqluz3J3/X84T5iY2RzAZvNH3sQSzsumLkT
PQDyt3ONzZr+A4Pqy9ftBrgUENr2egSTkX8ylswCW1zuxGemVSFVQTfNNB55a744zLsVRgPorrxQ
U6+NUwdkR2oS0pB6JEsW0Nriu4AP1UVTjxpvspOdu7RVsr9Rlfgdz/bZkqUXatq5v/UeZNHiJBfQ
+eHovK0btA/mpC8MHdnndgRwdRFnYyg9/S77tUZFrCAf4J4PDocSM3qUxz3QubN8KcLEW2apUI/+
ucn+TrMFHJvIL3pFnab/WpYrexYxSm08D1mHGZBAW8Bue/fc91G3YEcXYwDh7a0eL7SNjGxIa85e
vVtTsBwPNe+xGzK3cCT9pHnFk2sWX8mQG+B9xkHA7yq9dqG03XWsFoCDvMVsrHGuJvJ5lQnl53rY
e5eZvDRUMumC/y/hMJTpCdjED/lJJJCJR10TeefFf8x4olwiI3L/ALjOd5S8ehdqCme49R5lqWYD
ugEV48qu+tn4330pvD6d8QRHAZ0YPdja3C8OcVSP8qlB/8Plk0E+Jej/fSkeKIyeLWTQhbM2+Wf1
OCADMt0+W2T/4ZHixuAI6wqckwIBFnvfVIQtu45loBaxsk4k8/MyQ4UDFW7Tp+pNSMepHOM7+Fr5
0SvBCKoI1zJdb3fg0LGPzgqeNlIkhfNkgqPwhUTJ6vjPVdSdsesw5TsKAgLbXWOCH88URKUogAaj
fe5Fx1nkJQJxXpy6MueZtMA+A3XMMH32tNF6K03tYywSIpkFLgKee6hL9NrsUGdmHI+vmg1iENqI
nJL5e9tiy4s2Hn1QsthA3xk2MjKjjUghH3psnikR9e5ysiIRNSK2sldOlYENsrQ7m85kh3Se/XCo
TcfWNXfXq+8eH07aSaeOuVtnSEKs7QAg//OxvLIjhY8a54AuGLM0PVm9+wX/2C9ZXlsHTCXS0BHD
GKXbgIidmx1p+8TqXxgHXrA7sl8mUEn+wkHNIixJsjjOGwh2/RdyLkee7jioUk+JN+hvPQOvV5vg
DTTq84EKWDOkB1+9LAbNI9as/W7ogbcY6Z+onLUfM5yitS04NEUlLDbHstAuu3PmNPpB5pRKTkUH
uPBBmdgcgIYobsf92c8qIzWxZqmgBFS/tZtToZviPD8CcV7SaoehmFGW4w3RnoSJ7gK/lLpjZkUA
fYBlC7I+2VtxZKgdlGYTiIRAh19Oc+dJXgZFzqB4Ix5kteN3+8YDJD0pKrEwoh41Oi2M1JiYHZCE
sXUhrTsWzt4DoMPezbrKO1nRiFS32ADevqAqrURyf5Mapf2MU9omxGQgD1riLyW9YzvYWpnwiJUq
HQBnQBoQrnPNfRaSV63xPJBjR3BIWzGOG3iOpF6sc+KLS1M9QLRhqqfGho9tm0DqSEwGC4gYL/pv
SLtzzjFNHJWfI5ylGzmAZu8vJGGkYRy1eJjTA2eip0yafWClbZ19SvzcKCw9anZd45Zh5pvTJRli
wAEvY/eJGj9PPxf2VD7TqOeed+y7yNzR0BBmYOQCB8PqfiARSKmTQ9+iClEbUhxEgXX7FQQMISlX
5mAvE7mFwZgYzYlkdFEd28TGxMMYO47Y8U2s5coj37FCe3JQb2phV27IPQtb1dBUSaVV+3jIQPOg
A9ZLyDaKdhxRLMwSfq2aaARxR9LtSdYVMU7LMi9wkbb+K3iD3/zaTz8OSzd9KK3pE2pf6l/xPnGO
gwa8p7xcK8wUTPzXiqb2RVsG/XOdzJi6wLtufQ46ZYBt0BArPCwUkjW5yGHSBWnqNV/ygtvP0YLa
LYoWWxxn/XFcPdFQ3AIy5cFf7PI1jC0HVYaiqZoZxUcTSu3Bw+dIhYbNA5ybFCiE7h2c5QmTzLFM
I5DWZtbs6zpasBTNIFRx1p4Ftr4kz25ZGDI0Kcu4mkLQULnBOLiZu0fROnsZtfITX2eG54MYUSi7
76vTWqdf6UKkoFAGuFC5Mb7W1nhoozR7Nht810w0EUpOz0uhfSDRDLp38Ip6SHEc8C7ZKzvqWWP9
x9QxfkqBtPo6Yg/5FTDe04uBHAoyUHJt8NfjnPTIlxG2KlAGMtWdFyUsVMakvd9cEi0vCyqBn8zI
6C6AX7w12MMXGUb3MfWUDVuw+eeBWECJlC3JcDi1jfdgR9oHGQWIWw9fHUoAwWf9I8B7dpZtT6e6
A+OlKP7Qets+5JNIyaStXzWWG8UAQLTBAp+DOFngV5MPeLL+ISO7AbOtvZZN/QcypljKl9+vp2T/
OV6GnMgdTjBR5rVnumNsaLSIUMuxzeYSL1FIxFkE2CaJxUiRWVoozQTjmGLgmsDDrLyUK/V+VlJI
5sVPS+c3Z3WaWFcziMMqHdvkP58wYsbUjsAjAx9bw4wnpZUnjjRGQfjW2WgmlB2RRvgh/8h4wrFe
N+5J5sTu32AZ7luAFWb+85y6LQjKpgg4PgJgIBNgAtRLG90DghS/AvR7KyclNaWXASngwU2pKRQ5
kyxCAVMQRQNSi+7XUMaOuLgamgRCQON/vTzKlLQZR2HKauOlQj3cxnsXH7zFR+W0gUTzn29DGbvr
wsBN+POdPwzVnTI/f1vzejyqeGSrPg1SkKymT/Ff1bn4Gix8DeSxAgEDS7c+sCbALw5i/WimC+BL
aawZgwXoTiGlZjNmZCVttW7UdyU3+51h4dAPBerRzUGOHRE7yjRApUo3EriL0yQhddXFMa1rF0ED
K1xkdOnCrRbrUr64h6jEj9et1pc2W6dfTObxHYAGXfwmMeQ5CtMMowW7oRjmhdFfwdGSAqxKm36x
Uj/7hI140lEjgnXTADIrQDcBY3fmArZhrM0P1KxO9FVH0vFFiTLBhG7H2avGNfPD7LTtW2b8rfQu
5kGYtxZvStQNWndaB38A9pF+i2wAezbEsgsFayIOGQMLbNqXs+fj8BJ3QArL85wA0APTE8lAftCC
2pF2Gn2wxHKUyLTY80vBNefhVS3HY5VaFzOysAEGhLU2UGMSpsZkXvxk0aAp9k3d9JeNiEyoYSIC
9aQxGa08to63/SLm+2YQ11/sbvUxwasx70A+BThYFntBcmU9s8ABN9sBy3fvauVO3Zw94GKEgNSI
UVVlsPJTwaS3vgL/UgPRxR5wdQCV5yD5uSZ4q169wfAO5SgwDTTtJlPaai6zKSDDOF6B5eCaSIlB
2tQUkFGG3IZmb/lTfUXmOkWQ2g5l8YFpLc5hpDns5OFv0eMJZO9i9kqzWwAgtCJH1jEDFCqWBzag
XE7OmUkfDWlywkzjpSnq6I0NOHXsmlKOrHGN3niPR3CrGyjIExbUmAyZNczHPFvJct9AnWhrsR25
ea7nv7nakp+NOfuLRGRrTfjZ24a2kyNxBerFQ35wptL48SsG75IXqPdcuQCPdxwwkaXXHr3n3IXF
O6bhWaDem/ZdlnIQLky5b+NY1bZBXNk7IORKqy6gsZkydBdbu/qVmGDQkDSTqJbQOsMMfOQQhk7B
q7cJzK0ooxrcEEe4yFa0mgkw/mGVGeybbc7tzklZ/9GZWR+uvO6vvj2a56Zp9KPe9foJGbh85yz6
kfJyZHJOW9q7tTR1VMMiVweMk/0rq9eNRYod8N0iLMjhbhH3Tr4bViBZq1QOx5hj5HWJzA9KB/H1
KEXWTz6HZHPL/BCJIhvLzIwADGvxFxUHq5gFdOdUeQ3gCGPHQE118eb11thLDvhSNeauMV6QqE1m
5t1242XitF1LiaN0QbbuYRwssBqkKbsONsg19XI5k4gaEBkgX0A0muUiI4vsGhAKnho2nTcy2QWW
Z3mcGyT8fsCi7XdaAZc1yM7KmJ9c/I7tZ5L9rIiLOB0+LgItTBgD1QMclyO+s15HcZo9JweQCICg
1e2GE3nKxThD9ubkgzFkU++J5BysItMBGaAu+EBktejog++zKv0F9carhiJRV5+uPmocLzNLfpLF
9XwlbTREEx4SaKi3gqIS1UXWvKch6B7x5SrDNvnM666+NovbjHsfs6MgS8HDqwnEnQKLSVAczSAi
Y7H+HFW2mCw1eghUNQf04Cx9MVzTxbvOK7433RH/N7o/UAY9gAOT28faGFIEAtx2g+kmBx1SC+Rt
1hwz5FIhExCo3KSNawBZBxwlwU/gmfqY0hCf4E1NNqjLZkDoiq09KXwQYDzdEhmwZEG6sYDBcpFi
caLu7C3Y4sLG1BIkBrCw5ZhUOZI2SyzcBxDA9WMYT1UGwnE0EX7ygJ62+hoU0eiOYxs5OBsp9dOo
OwGpo6jA0VcnXuiyqzz5a2QDHoQSDKvWna9FdLglGoqcQ6e3KyRUCAXP8eB1y36bjPhDQe4S0mOJ
ih74ha15TJCh4nhFdGEAUAmNuMyCJPGRZU3CTuQpPI6jFYkKpMljbAaRDw2VQjk/yGSs2bT4PrGN
rlk/oeRKsMh09Sc/MULbzctzmnL/arOh7VBEgC6TELuCaqAxjMNGA5IWYwpG5qwHXR8McCmaaSv9
YxPTrbFH9aAIQU2JjejAdcf6QJv5cvdebtzTZr/s/kOnsSg64tM5/8NIzNZYsXCctonu2plnkU/8
pLI4fPFZqSGWohYA1rFlSwpM8vFJU+Kx3bTokiWNZYaI8K5TxwLr3GrsHhTKuHSBjGDfEtyI6wFg
kH9YORYXmsGQ9LZNgCN9rqfflxxow1s9aSrQ+mIvCceO9IR2XRwZmZz9Kh/I8qn9kKBHz/PW7r9i
BT0f1VNaPecfZH7OdrM74TCswAlyb8zAZmhZs5+7uKsCElLzv451gSqn3P9fMZjAmiMjuoV8bp6w
/4elSaSNF8WC8sCpQtr/QjaWPd81ecYkKQsRrCg36v1PMry/b/EkN4tghymLEvu+g32i7U+1Wcoj
wFU2nj0clALIVj82VN/dPKW91UeNtbSgnepGHnrVVJz8vPEurmhaR3M3zXuyNEVuIKrwgBv0b8b/
Od7kpeHUuT2AoH9cbAExyVIa7R9zlX9sBRFSLRrquQZwPqnX+AbIxS3D3SkZSsrBfvRgqBfI/pyi
+ERyaigeI04lGoPmpD2BxfCsQlGvABZ92I3FiAJzQLX3xj4VR7KV3WG+tkEG8vD+mbs8OxSkISPZ
JUbHvMRm+tZeBEnvTirQJrD0QYo8qi8T5HI56VrgtQgc9h5wJj+xgqWCIKwp/PXGHUZjIgWb6q/V
UgI+QrCLSb9N910/0pOzvVbc3ilyMWBEjWcwLKGAne9TH1n8BDpOcOMSOrzzBTI5CaiZCXEcKYsT
aCaoT2JyA2SbdpgX5zuJCHSc5NJa2cnIKB9M0lBJ/xHTKbIXr8aRs7oniqlcFvHSfdPECTCWaDj7
pW7cmtWtS2NqkF8AQhLSRECvvdA4XnTtUC3p9we7qjaAOKOEJbBGjzdUEmZaby4QQl7HIfVeerCf
ikFr+QDWo55XRuE8YelACuY7uhtkBQ7/3ALESyQsI3ABsWG1e/w/cawGqO81cH3iZtrTzWWNGyeh
/JP8Dln4Ad2uuiH1J1Fv8xfLP5HM83IxkD6KoGRUIm3xNvV2S2wga1N+mcCxACr4tEfVspXjnYgq
bKnRl34ZriQlS0tLigtPgbq6IyEIa5BIDna5tUPBM+iR50tpRRysyZjC+UmH/z00SXPiaDzWBYjf
pVBN8Wjq15aLA/i7zD88OtK49X4f+nq9anXR7laUOO5T1HldFnG2m3v2hB31+5h61JhjB+4dH0DI
QqkacluF74NMDStnqQ4gCEW55N0OXNw44XIHpPY6+jQdikx3SqT5tkg6dQvvKwAjqumNJoAoJBqQ
h9AIkh6sy6ksP2stC4Rw4NbGnA24niT00ii/5JkBAJnRxj57mgNeFwcX0jAjQxJi2xBILNy8GY6g
1T5EHASFHgBin8Cg/LYpX5lFdZgCifvZRMnJQ8cxxxygBrg/Zvl+bYfy21pN57o2nT+Rm/nFqNj8
ZWK5fZgsx7gAxFx/Tiau77kPgGvUklZyrVXjDLlGwRTHHllXntT6a7FG/cqwtaIXVXdNYsPYW6ia
+1Ikxd8GEkj+blpg0wPZDZ/jb702T1/Lser2+ThMr8NSMUz8gS3arWUCoqN6Hy8TWPfeIQcDIPX8
3OL8ejclTBDzYTGM6p4fBGLk0hrOLNWPijvRV1Nq844uQgHfvZK4iLoPeeF7ABpSFLoPGkpSMnkL
wrASF1FqGUHwmKlY6j7oVpUvmZBMmSjtw99FF0rFR6YUj1e7fyYqsoonje9/MA2VloIC3p+dVgcL
xftfpS4mv4aW/rb7hTbfjYqlbnXzaalA6o8FMjRojDoBdnpH5IiRW4JKNGTQClGuEDQkmAbhbciu
1Mn+BDzqG9IG+T2AgwCpBSd6DjLkAJvyvE6gNEX2N4oOBYhBOxntFNLYpsqgn23+oSbL2PeemYgj
XUiG+k+UMFLMn22QTRddXBAagcLEl+Uhsh5kRs1RwT8uBhbeqkJkFeI+aoxj6Yxl8FhnUnQlAPBy
FztH5G+CJ1rXOTAszNZfABrQFJjiAENb3s/mD6MuNWTUlkhjoXuLswwVUdQl9VjmH3Xw14QRQwGf
LaCVDTGjp96DTMvsAUmJwgbAsuNxsAcknWGk7GiIRLFbKBr+/8gsUHLuO+w8YZm53HKSAU2rnRP+
B0lkyrEmlMqiA4hKv/GIC2TO5D0oBeK4K5GIf89vxhl7ct3EMDMwVMwNPldTkD91adce/SX54E2R
oFUR7FGyS+qNdJ5QyIv3ZKQdfEAVB+l0sJD2/Zo0gOqI47K0ArduvjWoNz+RjLTURJFR7x0Um+4f
FNk6LE8l9qQCZUw9zRQ1SrcrMMAbZ57TNsmHpUzXA+GhajHo3IKi9r/r2M0KSbb07ngZBdoq9R5k
AHqGh/TzGlAhL9zCkYTPsf/ezcg04kgFP9DYtc3ouPbTmBzWAlRHj/rH8dSPVbj2Rvw5Wvvo4LKx
fbLmpv0GBGFQiHCARNR6c6lQGLarJrP9BoaQGXVMpv7ScVBXAib1Iw4WvRfXa5eZh9pcI0Mau4Du
sSqs8pLZ/l7HRvmJRhWwg5BpIxS8RIH6bBtuHUiVEM5CSBqS4bAjwrzI0ZenMR6PckgarWqri2bk
P7zJcRNdA1Ssi/o4xFytBrzmrQvAp4fohYYtHrqajEz6lK4pTenu1hqPx7WPy4O8iIi5CS9d1T2T
kbwz+SeKi6q/UHweGabXJxkiMVOcr/eYoGjTgPxhCSJKYL+FwBP1cz9FSndSh6ShhhQgtsNKp3QT
4OoJMFKl7ksnDRrwYYXShjRdFv3adqYbqj1g6tGOL5LM8ZiKejy77jvGait4s3dcpxw/KaUic+X9
oFAXeC9sBL6yoNHjZa/74JVU5I/A9v+rNU3tQPJHDkllR+oHXzWkHpFVUk8EXcUD4EGumCyVLclw
qA1sVqVWfiTz9exTN9fx1ctt6xMYDlqkFnTNcabyy9JmF7OsAIXc5UUnclUO+G/qn6eIfWDIFn/W
k/aACnmtPvQjEJb8OMGKhfAUnLWV6kSQ8FBTClIcZadNyKYKkKs8gVKs2zGerKz7PQf+pA+QrrN8
FmTe+mkzBJHUJ3BU4DBLS0GwDrjgyQJgYaBAgyWmMAiJIX3EF5Zj8AudvMqvnhTEMfWssv5tQoUb
6vJQjzqiwuDHkg0wadE+9bJ5/7CWsy39rTBW7azkQAMxL1GCeYBwb9O2C40J2TRxiSNCRrvNpth4
Nsp5OXfZJ5LrRKiA0nUnA9wpsqvLGJwWcyRqpoxc2xdg49lRpVRSd8sz9WRJVdIJwFehpmKrTZ2V
LL762ZsKsMibtIlblLvbslXrpibUTPCLtuvyAoCC4c0RjaHVzX5q+HhgFooegtgA9R6ArpApkQ1v
1JBxlAILsGdTf1KK3J0spKUXljgkhC8ZxqkHiAcdyDMONkRoV0Q0i2UBDT0DSh/JtIX3WAGbf/gp
a88eEKSfkha50khK4khQG8BP2pRrgP0PQFw6Q/2Wgp5FAFt6tlZFAGHJ9GACLBYoBWBRRBMgL8fF
OKYZcFhJtsQsPpg6kshNJG49p+7gPnvgITi4AluBAxd1Be+HDVSiDl9fn2XNtUkKDPXBqXczcEKe
tSwPOFDA0wCF+LeekM3gCnvDd51hkQiY44E4N+O5LLAwxVg1/uJ0LkCcIST1iiKXwIi9cq9k71p7
KR6ngJTtzrwwtD2yQOejAczezzTE7G0+sskB3qLQomx12QxJa/K1+9x8V8FzUcFMN1G6Ublb+8qT
N5bgo8RcWNwj2TzcWUnlzeT47t85DyBWBfXFIpdcalpPK4bZwxsVAM9v760fSFZFYIcC+/nb++zL
P/zlysEFDtA6+6exHNyXyTTdF4sw8kCtsBvEkGSk9b2se0a+RUBy5UBDH0hjYtddC0kR2/1kAq6m
ZE+2nf75YEwx5xiHEvkMhFhxaV5j68cH1vdx4mmL5xCI36wSKZLYrkpecLZb6EEkurqP6uym/pKk
RfJim741IwEZ2ZHNmp9I5qPu4eaAebG1s1pu70no+uvA9ip0ienZDrObakefMS2Q5Kcyxw3QLSb/
68OHL5dTpPWgpY9brauUMeuTGnDYmrQgs0aABieNcQVLkHsBRw6o2nRAJidIwYtFQ72JDXpYGSn+
swotG5r5RdnpQMzZFUPjIycACvJQWj+pzyamnGeSq8Bj3q8hy8oJ5VEmiotBhkiU2ESOLY9IxPmt
xASg8d1uI9t0pfePWBQmW2tUY5Bz394uUuczTqg4X3pjN1Ru/tQ1GvB5M698G0RDPcBzfYvirDjT
CJXd1ZuFjOsno01Bcn83I8W8tN80jhfdmC7lG4kaPwXEtLBdWfNLxJ34JJ/iqoR26ZB72deueVBv
AnqgU0PPdzJhQ2IJBo1ZvixIUckXyhyj+mqtbuqbUFyBzNUFaEhXwVv9dW2811zTMMEyPIDwR7Nf
B3KcgA7jOW9MYw1qDZxQTe1cMr2DJcpSAWEi1J7RJoCpM4c9DUkhXcxxzi92NYTbYHSd1MRxNU+6
9biJxt0JdQv+32nzG81kNtOqhmY6NP2xTBO1LJv5D9nSOHYj/LCm7xsTO8MmVIs8UNQnFYOOndyl
cYLcw95vTU/8TLwbEtHMCzgwsqE+glQPuHF3OfVIppvxq47jch3Jod7VzwZjlwpg2Vg04wScmdzq
SkBfY2jitHaj6Fwsz0lGzQSqpdfOnesnpaAo5KsUlYZ8Yen3EJ+sAcn46xzlIJAFLHy8H+bOQiYa
GnDTW8BlNatLr/9DOQKe79KLhmyxekR2Mo1Jo+MsIADaTR6SWhmqoVu7cFFj6lGjud14WK24lwGV
QhlL59jnf4ILxz7MbrSeqcFnP2NrVYwB+D2VgMQB4fTsGuiaqbGKL+eHwU0FU0tv+2DqUMy5UUun
UYYW/hRVOVE4NdxcnjTS/fHyD/Yj3Ri5UuNGIdDOm3MkOCxdyXyJRJyzL/gyN2PbKJYj6PsuUuY9
mJM7+VCP1NRTCisHSRpOoxEXkxpgTFBXSpUT8txRqWgZv6iktqz2411VIxuYU2Lcv6exST0lxs2r
3Z2rdsbvGnlx5KIS5t5NoJspeG27I8BFiwuAJ77yBi9M5KhMV12wPxPTMzVE90w9UkSAlTl3Ld89
yN+zpXBTYnh7UOBowb/GfPC93w5IIaorqkgHbQRCX+6lV+xsz0tIXWspsmtfmlewJg1PTlrNqah1
TXd6v/L9imRIsKYKH87mHsd5wtzFWUK2n1lcALDLzwBMZa7aBxXO9vF7Bo9IkJasZSdrNlmANNcI
2C4z9teQxGfu3QaFA3L88AhK2C+FYbrXzXOLnkrkhjI1c6ceXNQDwZ77LHvJ542rMiPXXi9NpCnA
Vl6WHoby2rcrqhuRFjh5xEYFXhwaHqa7NuHac+VW22aeM+vsrN2TkttjEq0BjTt7/oBVQnN6z7Ub
NLbv0tVBes9PMckYiCamClzcLXiKPIbAdPUPGkp0TspVXnYQQdN23Aa9dqh/wEakAUybwjGMMyru
jPPCUCiI2kF0paqMR2Dk2GbvHjiWGk9uWx4Mz+5NwKfBiNTU2/h4y6j7F6WS9qigDeK2T/wWDNTM
RJ1FDALyGAumS2tPB8DH1MheRNMOXvVCw7uSTJWceqQEotfhQU4xSIkXiVQ+uGtgMwsWb+yQZeoG
uemnb8ngxR8rMNJfHZu/6mmdfJSitR6OXOvBOyAsqNHSZcUCAoiKOBS82aUOe+MJM8EmDbM+z5s3
n82BcsoZj05zlmNBb3Z5vgNOW3Mwel4CGOZHEGPE2xplPvaJ/EjBEjdwjTp7m6ZJx7Mkr+YJtN0i
6REplNdJkAdo2Mt6qvTqA414XzRmSFqTWAVaq+93c5L12Lf+4WJr0+Q9m94SmihUPElD6TN4abXn
nd2GfRSDpaK03TeGGv63ekA5DSi0+gPJpKKdyyfNxjxYyWrLyACqkJ2UaPEHF/gaNgo5l/WF5CQy
ANEK6jmzO8XiMi4Qr9gMnD3xy9DnpcBDYViOcQnylECVOhhCg8Oy5UiGG7XN9Z98dG2NUe5zlw4i
8ENVBWlVNLqMDEkaVmKJuSm/EBHIRkX9YV3jLumubaYvYHX7uW5DOG4jNkPgaXGPTKU74Bm2aEDq
jWcyQZcpBZCvzefKwC7EzwhpNERR9ScUHkUnGtXrjL1yQNghDxEI/gcS5lq1PvUyh90oRhswsDHm
vVb94g+Od7YEVB4y6GeQTa+tlFU2iEIC5LNJO6vN/DN5UfOOnET3uGRPIhWXZHJIVwRcIlCULtgd
qy/gXdRfqfGRTf46htRn0XCTmuDAunj+8qIMSWlMyXgE3ja2Me4RVuHlzOOKtwkz9g+KHpVqeA5l
/Kiik4eGTb8GwKMXnHC3z93g7blZJ59WrUG+Wz3OZxr2OmB/y2n+M7H05BOJgEaJNDjN2FoU5fon
KUH4E3/qDSTMUAzySrravtwtyKyrk7cB1aINQEAmYMCd7ALPImrayLj1lCydugSYHUjRIVl/N3kw
rtuoCpu0BgLtPZ4Kug6WIOpOgWjtIreTfFUoZad8cVS+ub11Wb7ecv2LNB5PAJrHu4JeGKLJRANG
CECLkRA82HjXRA2SHMErL0eksJHGhrf+3VHFqcU7ihQk2wTrVVycI7bm7sGUnDZG8kKl+5p2oJQD
Na951lFGcU6aHz0lY4AY2XdsBC+PMFGKzhn9UgpJ86D+n2QqKrnlUxz9V6EZmARmLUEScQMQjhT5
0EkafbFKZzjVk64fSrt/GZq2uYI35UrYOK43L2/3EcAc5YhgdJIYz+miRJ6ckc51fZJ1sMANujiT
kZ58kMyRaFM+2/Tm7zkoItv8kmJljCQzPOdiHeBTjVafaKTeyPQyZtZkIxW9Rcrajze7etHflSR6
cP/XsHq0nvD/VBtOUez3R2vlqAoSDZtQH7SKhoZZvPy1JAU70EjHFoOU05DMyIGG/4UstooWiCoi
/O1CJsbkqOKoqxs2picrkIFA8LQgdweUIX5RRMD1sViy50I26Cb4kXBO4V6o4c5YH/2+/KxEyGc0
kr2MQF2lyisUJK3xyPdKtjGfO86GkK6DtPV9a3rYm9YB8Z6nSMyRsCWEQaKwSzY4JQ9QJ8pGuVBv
8qOnynTrJ7Ig0YMryQj2pH2ASlEu79rcQ5P24Q660UHFrmn9TvAtrjlhYkldaipgT7k8vdKgbrxm
QvWs41xldzS7br9UqA5THtR7DJOCprLGOkeZPVqwBTwF74Wiy7X2+qkWpHu93+TPfJxw6LrG3xoU
66RH01pzwB+iMRKe7I1Jj/c1NnSe/YItQPb1aj6DZgCOpbt86wyk4pG18iOlkv2aVph7kXATh8bR
OnIweGEmsatdqz3PXao5XwvQ6da5v17TBM8Obg/j59XE4SQOiqO/gPqHlUjxV5F6fWAnfvFLs3p1
2APAGRn2+nCMl3QFdqJWoIQH4FAH8PQUQLouDcAeDeAaBwbu705tAQoM6fJgdIg79yDHwjqyM+Tp
WnW2L/M+ekGefPRCvVTLUGyFBLaQZH3d2GDfbDAPq2pACipDqRkBdFV240snAkgRRdBwHhPKMYXl
M2aMFEEKVZyUH8CsB/5mcR90oZQDLH3fdP7R0fv0Cqq0HhTmKFZjQBy5LunXx2UorSBzlBbi1Gmx
gIA7Y0mrlqCjwSusGRMeuF2MMgoxs6C5wFj3xxyTmFcSYTNrPea6a+/U9CIBuk1R9aC/FVMJslAx
yEvEyIQFjTqvAhqwuAozBb/gihO0hwS4bEzZ2QCKCckpdY4S46hRtj+bKQusmHOAIaGAY/QnYGuB
1TlE6saIaufUXlHZu3ihrpktwKrsZX4qgBtyrBr7yeErO1PTL6u/yLFuNsguHHqPAYA1TYGkcLdS
9qTeWMou6UmlLKnnm3PjXZTQbPFeAUZS7B5jw3kiF3O1nMBpgeqrzn48XvHhqsbqYAuARkj/JI08
Nep5kx8KhvQOeUw0leC5nrpoDxBB7Gi4ZfSimgZHCc8Z/5UkvKpQ/8sX5MEbQ6sdSdg7oDEKxgyU
lUCPi4IoLl/GqDo7AtSRGhzkOpvhg2wo8Ir9zybkwbMByI4q6kMYGlr3a05R0Z20xpUO/xq+iFFY
1C01WIbEjh/4ZKxzJ26IhgZmZlWgNNQjNRnSkJpUOKshaZHUAmdl+OCnT9jJnmz9N2XxEKrjOnYI
1d3Y/e+2iS04ytBVVVUOM4KCI5tDVl/Joqt+aZ2j4bZ/Ur6ulEl93yHJuVtHMCZRLdcA2ARQBOE8
uSFglEkbO2z11QlghmpsMcwo/NyT0MrwSw9xPgUWcUGdmmmFy0JXFJVKK/ICTp0bbOxlvLHlYW5g
Oj03wH0AInWJMjGcPhV1O70k4myKhszQQZ2NOeKBZKRVdqY+fEx7YwVL6A9X6vESoCYji2VIpaQY
6oJj58TIRKzLI5hAneuUF5UfdpnrgZGVH9c8G9s9KnGcq+w6Tb4GLU/NA1scs3mZBcCaDvLrKOEL
8jPwrArYAFpq8qGQXTqgBJ1PHzdf3ZitzDuoL3nzm9qobD/95qwrspdavNd29KXLIA8/io2P/IHV
NiCoWcz9fSfQUqyiAuyKw7u/bM9xQzkkjePky5V6kYBZoWERl3iZ1QWISO4yMulKLL9kxDgFlEyb
/kYWDHi6I+rIcSXl0Q6osxoifdFKvM706qQLBJ0ET50h04az/J3Q7wBw2CiNzKDpkYR23vxMuHCh
cY7bOSQg2o7A24hCRn2Id8iFSY+cR/0OZ8AYazhOOAHzCOzjNDbSjokT/I8z8/t4N7F5fKkie/9/
nH1Zd9u60uVfues+N1eDI4he/fWDqMGSJVmO49jJC1emw3me8et7o+iYOro5+Xr1CwNUFSDFkkgA
tWvvwDTjR7Nu4schCOPHOsZ/qdQvQ1R3Adgg2Q5k6OxEPgpl7vDqj8w/zBFdzyY8s9l0R3PQBaB2
JHxFM27n16qxh9jUAEvML6bhkzj7oVgZpQGFKNQ64OSU14DLBdAiVDbeNnCoLrXIVlY4+JjM6f4m
jJxMjWpTa9wNCfv2j3OQIxmkv4oYO9tx1uHvoAG5Z45RsdaSEVqCN/0pTX64USePo1N1l0aWJ0Nx
mUrVG+saSzuoQza+PvucOmTHBH9RSFfq3S5J8XPuBL6wO+7KWjykjQ4oWwCxAG2SqpzXOgIw7t5h
nQvud1+xftMFMB92lH6cbv0BOsGQhKhXZlWad4JQIqCGTncm6Gw8jfqg7W4fMvOFRyM4qx0HZ599
aH3MCrfeLHK4YzWiBmnsH8hkG5FzTHGwST3S1c2N0dqaXYu9hNLVpYtj2xx3BAcIAkPHomNKy20H
XN2lVZCpaGAt1tjokg3AqOCS9fwpCwc88JWdTJ0FzcfA0T9S6GxSzgJ4Bc/UejwWG5G4K+na/kPi
UUA/juFF06L0FEf1pjWN4sC78sRKfG9NkV5f/Diotz1IYVc3Dl3F6QIEvRG4vDaLlxzUhfzNi2ka
/h1N7I68vZq9tU61zdjp1qzeDKRfTqYDCccUxedTEnFoMrf8ESxJ2x61v2fqsUzKBx+6tmClaWMv
8gNkYTvtB8U7tc0fO70PdtjoqbwIhpOjbSEKWyZDt81x9B/jpw3lpCll8YGGQC8B+waH2xs/7vH8
tMzKPtBldENwv0ppg38WLbLVpfsXUF7jxljCUKcE7nYVtwyj1s3Ymy6FLNMsY/9xKpelLvbwWQJy
XFGBapFKbJbLMPQeRBO6fZQUqJ8mh8htS9xRWY6Dk81iRVaLmkUDMLbR5Z+CAXjlvIlQzKSKt+dq
bWrSpcYRY+wjv0VV3GTCFrE4YYNfrTtUoawqFB+JaWcGKFzG0yuqPvNuBBMUAw9xI1n5WWTlTzDC
6BeJO+VlyPy/yKwz21kH3eDs7cJMP/cb4bJsDzQLsBMQlVkXda5kWizzBcT0J7uXyQdRTfoHsy3u
W78yX5KkjiCxCppZmxfVs4AoonRS/TilLjuiopLNLbLxxBjumfi++Ay/rjZC6Dokmpr8YpQvgEVD
b0dhFX2Ji2HazWaUuJ2RjS7Y3/w05WDvSpBx7cOph8qFFWDXiQsKSCAPs/THfJhDoEukBGreA38T
spioFetReKrD/m1mmmlAbbksQWICgoVWXTrFpWAT6wL156Yz1H/VtZKXpEreTslzUOQyhmw5cpVK
8/kyjw1APA1ISbExjRq8r9LCaqURKG8w8IsBx/vklOdEgK8ADMwUoqs4B/mXDXaKxkZTmEWQZWT6
U161rN9kxYEW7KCFGXGoKrNd1o7Xa/0QQoM7ObBxNS/0r5b31KTwvsxXTIyPGhgqoE0J7l+NC+gT
G8OOSIDJFKFqfFvGsllTlxxNmnzvcPC1mZop3PRm0Wy7JNdfwHF3MKY6+54OPdJrkpuPWRj7+/8+
AiQzhWcxXe6sxNLv6SKb0Jhbf7Z1MnpC0r+6Gqr72ndLcxnocKO3qqm/F1hhG//J6Pvx09T71gZa
0uZ94Oo/5xJZ4dvRYahUFbIBokLspZzjckHZFz7DacJRzoiqgqNsIHUO000EmLOvbeYQAa8TNPmu
C9kIvhFtvEygQ9k1ge2sWtUlB+Q28gvYKagTaFXhA4GBrGoeivgObOMfkRV8Mt7ZxHu7cAD10FDj
/m6jVjhYSPwZmg0a91/U49Tq8tYrIOV0gnYWiKF5JcAjmUaXnrrSD1dmDeB6JMPiOIKC+JjbbYGM
QLhOlInsgCHl6fqqiW0WXzGIUq5FK+Ci0LhMNJA2OXoNtYYeQMAQRIedovSeW+rWf9VVjir1wzVv
LHcOLmoJUkOKtqsiBkrg71PUqks2lxmgrO3UlL1jCQjRqeaVtaKplgEsA6vGG0mR44O7k8725nPH
f6RPXs4Jb44WlzNBrcACOtH8yvtd8FAbntul1WsTIzMhGv1FpJYzrIsoCrdZ4A9gFiqn+xsZijqR
qF7NIVmMmiFbrOY+RcoKleBb5H4ktHXZdDCc9IfIJv8JAPz2jk2WvmvcMHvu/eJTHMTZd9TV/4hG
/58DUGIAtuHU3uV+v+vtDjU4lh6Hx6Y3UGSjWkHgJoAWvffJyGrouSbc7DY3jjFqQ9DD4kJxI81I
/T7B/gLI4V3fNN1dH7oHd2A4m6uglDyn9Oc+Jfbn7D1l87WKtaZHTSQLwLdAzRkdMDdVBqhlClMw
D+tb4DsGnflYorwPmJud3up3XeZj+RN0/RP4EMHLAVF6iMqDe7KRPUTOE2tDTmeszAdh2jtyBiHi
88SCdi2+8wey5ULn+6JxTRydwOtgyWWU4eZqT+3H2IlLB4iTI264OoRv3PA57LekLUCdrtiS7sAv
D1Mc7r865HEkuBbyCJqLPG9RsAR0H64l103QhCMLEwiQqVCZExU4pTg6jvd93ySbQpr+SkcNEITg
IOJbriR/6iXyYDbKZla24uem7qQYwrspRJ5NeenSvrcWB8WJLgWp+J+H0PyRFe7rvOiB8Aym19hN
cCBbF+cIqddz4wK4AJqS3LpXDpCEImVeQe5ydg/YVN6ncCRQdtiVIkhWHEyz92b6k8pcl6rXmTlo
YRv6FXZFLkROGkb8Q9TF4UCvZjO5V2LpdLoFa3RyOmnT/nfpIU35Kn6VdFoGB8iPnXh8oJwTxAG/
yzYGYariyVgoLfK43djMzPaLaWG5EKmhSrqKqYfuzd+Gka0WNvOYMC0Qw1XDGCpGhfpRKppIsyu/
Dh0Qvhzn3KHnBM11N5bdV32SDlSn8H3w3oOrHBSVEBypl/GlkUSPfooqr8jY9wLkylPbFV8M82fY
8fDbJKE2bUQVv+8AeLl0DNjhwmzCb4MffA7BufBk4ax+Lx6ruu+AzILuWNbG8cXAgXGKO80TmTSp
/2UXDcRWlKlFWdZ2QLIAgEJ0NZApL/EUEXXWVXyjMX9r+0CFudBRuh+qqdnwMXgZel4fm0RnHyRv
8mOUJa+FLabM68zS9nyAUnZ6EOofQvAvfEBOgnyDFYE2SlXa00i6gBL9xXTE6BVudcdV9ROEpPV7
ai1dNgWoGrR0e3PjWLpL8BClxSGEghMhwXEOMiFT+jE2OIQxfvXqvBwLQE/UzyIoPeLSJEjHguuI
A2vlmCDXXhAlS1hQm6u+SZkSG5gg8gAGbynFQ68uBogUQH2sHRxFm0D2Eee/976h3ZNpsVcB86HB
1g1rsonJYTsJodDxMWHCOKBejG8iPWUHF3xsl9HwrVUrney774S7mhXNye1wy55lFqBz3K59Byqw
JJZAWgq/k1Yg7xIy5br02gTosYUVKCAaIOq3Fj5pHK4r2iVD4+uuMaCv+y5XurACLbaZOWjpu7Hz
Nm4hCKIWOHIVjrBne7u240sg2q2MWf+Eo/H+SYKOSTEz+/tR2RwXiHM7ceRq9ipbNLY7C0KyD2TK
DADdsR4aN9RN29rGbbgu79oQB9SNzz7QpRd1u4Vm3LBuw4JlXq5X5xIVjqe+qPQPnWWCYdqqo6sR
lTAyTwej1R1NgI1U+KjmnGype43LPgfuYKx5aGr3kT8kF3vMnNWAMolvmh8iXWc1n7QsxoJBltEd
KOn157hoLxQAGUC5ClllXXJLdPdNKoNNztzwW4NCWzUDTT2NkViPTSfxd/qmpVF0me8tgfj6j71I
fK3SNrpMXYh7FMbpZvvNBVvDtimhpgkK1wInUWpRRH26OJM/ukeQqpxlZps7slVdSxDOetP4Vv6S
Dh9J4zswQ3kIHTMCuYqYXjnnqdflvDmOUJR/sdyrqMh2EdVF06sRojpsiWrLZzIDdTsdSiuM5yiZ
J29RmYB6EWfZdtRlDwnkCOXq1Rg++YZpnMtuOjAepOG6Usz22HrSJnTetvYsm3asS78uW9TbjS6F
yKC4CqG9K8S0sb7TgmOoBC+Qn8EZRvpAnVKpX+glhFqRYgU/nQpYHKxsUGWGs45dwlOdr/y4WsUo
e5wKQGf0frNgg2/gvxJ1vChxHz/fQIhpQIIqTbxUjOI16vMsEyCkHAOwS4PReHUz11W4JkMPh2zO
gcYtcyMRk69RDIflaFoOKzvoogvIxFykr7vKmxwr/gq5o5dGZuWTn0FlK9cdHXAG2JOp2MW9a39y
AbW4M8DJs02hjP1Vdp4re/YFzHv2tmW8vIMMkfmCU5I1+aEIGG00HBIf+rxOPg5u+4Hms4IM5LF9
lp3y2nIu2qBhvaNeyGANapwDO7qgePaQZz1IniQS13ZZTq9Z2zgbMI5Gd8JK5Cuv2L0h/fKpaq3x
AXXRyG+H5lvYVA/RHXX/HsZS+9GqszXWAFscStofuzEszzgw6GYN+8hH/jQY8mBPX1ELYZAV1QHC
7Yu1FZnak5PXn8Jc2l9LDnFlYaXmw9AM2WkSuJWSww7Tu7Zu4xe3kmKXgdN8N4Fo9iUYrQ0FxGWU
oAaylEcQqzQXq0ACeZoS+ytQvl8jFFg/GWbcHBoH6XSyOyhFBDjna5Bpzqa0S75vrUp7ssf2k49E
e5jjaT5Cie5Da8nRK13A0qN3gfspSe7ZAA0EMrV52J1L3JDi2ICORl4jGd7j8/USyB8nSNxjggwC
xlcT4JTs/2UCmt5v2+YcWem2URzUUYt1deZO90ClF6dOmchOXbrEFcpBWz4W3mKj1hI3ybQ+jgza
vfXa9f3hsCwyIbXOizWtN+nyHsJJW9UhtdVldfoeg3O88VBY4V9B4uDY9n0hTkvyiDR9aE1Oa3By
L11qzTHLCj5I/cjr+Riul0AaZzk+ZLfm/I+hgdKA56gXDtym2oSqosZSFTWxatnKwTUoTpGDbORd
HIMqsCHb4gCI421EEHEF9YwT7MoaqwDwjwqEDDPhXgy5w0Oi1e6lbhJUt6ozJWPECc+g6a9JEYrN
7yJCp96VKIR9NTUHFcyRVq993zJ20IDZD00iITLc+9o6cUO+CcGjmWFNXK4z7oaXukr0D32RR/up
qYAboWhAIStgebriEHQW+xBo8XhWcwVTjjxWmTdbVx3WLse585lubJhbfcTJtf/u5WELRqMlcLLz
s9MB70Ym1xpiLx9xIOpYSNFHSqyUWha+PC0yRosZwg1AdDRZNq07rLa9ERVEEtmSX8MwAhV0yDEp
SVNIKqOclpz9WL+NqJWH3ORwMvn6tn3Aul1f4/OwzsSQBMyNuQ5tLVlje/yLNokokZB9qSNwCFPY
zKmUqGDXTtI1Ga9GIHiy/XQO1ocoPr8VRGfVvm2MbocdOBZusby4mSX+aoev3A1sBTLuN6i2Hn+A
7emr7eraa43CZy9rh+BjgGUe5MUd+WCnETYRXWmj3jtpDgxSDnfSKFEGkdXupk+KfmtXGZKniQ75
EKUhAiIrd19q/mYxkZ0uo8XHdnXVb3uJh2h2WkzEvExjQ4ayMCDeRpSUA2UfpCw6452nz52WQC3K
Hl5HLW723KqddTfWwysD2zNooGN5YtAdenZHpFpVWMZtqBDFLmQitGx8LVyBEkTNqnF+h0q3ve8U
vleAdeEUFwDJsgg3u67RwUoF7K+b5sneZzXKOiiELloc4PC/SkyvcRqr39E48Guqm7vD1uFgnAtL
fKpC3O/dDk9NQ9UypxL3VurqqtJ56ZK3UMG+CmYq+GYsecMkWYOzBZnckoP+Yb6GQL38ag9O8d7O
oN7hMANYGNHp93Qx1dHv0l1s1+PI+j54fo3/8FNQXGPLM4XJfZgH5kkfe5wfsiDcCR0EKFgVwUgX
V1HgpgBHtvpsWKwEuUhKiJqkSN5Dyvc3I9uB4+wTleZ4WP6akiAdGTbfE9D1kG23QXlGL7OEoJo4
2gQWyn4G2y88DvY8ZBWg3JGWYf8Qq8vQIZsvAnAYk4MuqPjpH/IELOJh6XZ3NyOiKX6N8djf3wwI
kBp3c2yMlzmopQ311o+m4Ui9JkZicxXxZOXgSOC8xOaGDoQQEDhtpFjz1QVnZKDoxXp27pLNTzPF
06uM5L6KxgKu5ZCjf1fLCpjIISCJ3CGJZ5GjM8RT14f1kUyovo7XIgrAT1M7fGNaSCaBlKc4IS+C
myk1l4vesZ2easVhMVGLq3vwbIvZ9SzkEMqb5HcRznA+CL/Hb1+rkRFWGzvsX/p9lmEtAzlNiPEI
0a91lHNeaO/HcHi/cUIOdQCIuD5ZepA/ZFLsw76D2uzNVKys+n1fGGLVjvh5ZInh7LLGvwMGKHyC
yGL4ZLUOjnGg17OrLAdw/yaLHlLNnSOm4DMq4ZwU3FO+DyK/EpphEL/xwdvEHEDnC+YfqZ+n+Pw6
EfQb6hpQSNW25J6wCF7jaLfyqOvmIQZyNXAZzYvxu2Vp9d0CSSQwozAMfHpJUezwMAU4JWtZvBs4
qnKmItRmuGITQDWrGNLXqE3xrOhT0zpjz2edbZH9BUBZc0e9xZ71Y7THr+Ez0xvrbKiLD13YU1Dx
7FPBu08Jkl6AAa1G0sYsXPO5xsrg1W816RlGND2COEPgP+fL+y62B2gF5Nq2xshHlBljvzsV5ms+
Np/GMKzUPH09Op+lZjzRkQLwCC+VNfhb6i2XRdmRbKXInVki8iakasXteAfo1A6UqrSVc5B4Glbz
dq+OtVVeA1pCnmULiEM67vkQglEyHM2DYQEOaeNcbFFWQ3GqfoQ08S4zQFmh1Zm7m2UhJtTHB1Bp
XYNivf/oTIl+irPplRWR33p4gqRO/pHUJIDuAONLUZ5onJDm76fpXaUlVYt0z5NmuIv0UO6Qe6qf
ja6GfmiCvIEW/9QTy3maA5wejxEHR3zMjHe6qL+TzjsneAiJwpPaO13I8x5HpgbgsLXMahtPg6qo
QkhuxNbFVJdcn35aIODZD9w0L2T3u8Jdl5HU1ottKvDIFCY+WRweaP6KZT67uKhjxqCBW7BYrX41
kWuDZ3PECgLK0Ibkm1ZG4jAYtnugVv2b7hJCcaCgfBuxDCviZlWHJtsvsXyoX5C3rbbYjjOAbf/+
EkscveLSpdbNu6CxN3EjBOBWZl8XnqMIFtsGWawsd52tpbrQTRvmC3nJtoTgMwPfTa0YAZfAaAJf
Js1AQ5pWNnt8sBAjGV15N2nltGe1DXyJaPtNIxiE7CysYkwzDb/x2LjreADpWksAb+fq9ndIJ0O3
aeTmc4V3uhap0M40E6hDp33ax5CqEHm/MQB+O4swze7ozu/4Igb4Wz7TnZ8uhTWVW7vw6/WsoMgV
lBky5YCk2eGQeGNorkwtKi4UbTZ5skygx6Bb08AzbGsguHJayN/hPx3m03BaE70GXa4IT4KSfzG6
lJ8TLdA/QLq9q8zwiS4ltoEbO7aMTQw40xPWoM1DmX8t8tTBahTrnnXrg1V+7k82SNlH0DUdoBsK
P7gTV1Pi+A9uFGmPE8e7cFuJuv/Kf4w7w390C2jv5iayMtQlh5CZXKeNLTY0yqp5/IAaSQZIHvKu
4dEXPL3HdvhoFnbz0Izd26Vw7XQjsmQbdIV+5JU7rXsRu1/H4bEZquy7ANE73nHenYXlQ4bBwHvP
QmADdZ5W25G7uM07AhtUn9eOt8DXQC+GXDJh0uiSA5gh5FTvKzmYbw5o22YzEs4YJn2Lj+MTqwys
Iwx+j3oPBfRKW37v4E31+9wBKzX1LWiPrKdOb7yiARK571HWyf0vpZngzEMqHCHJ9FGrhszqHjxm
pyCNf0BYuX6uer/eanJycVxegktvqNK1w4PhS572Wy32nR8q1Lacag6N+kICIxbbB2S2+vMQg5PA
AfHrSzmyZCeSKd+m0jBfpMAJipRFfCIvPs0sF86nZVDC7OIiZRmiEFkR7oF3TpSrzmj7e5wDHTMw
agKx/25rFV3f3L+On9sjGAzuwwyaeKZb28cBvzEvimX2vUqe+eQaXw2JJXsR5eNxiPXxnIITy6tA
U79lSQi6YpUTEorS3O4LvAnq+ypbRC3Ii0IAfNRHb3G4lFFa+tS6naKsgmmry+o7/iohitJBo7Nc
yCYUCW7QpO4az+A3LzliFj2GfRve6W48Ie3f2UjqgJHk2E0lJKcqoA7IhnXTm4NakqKpWUx4qmR2
AsXxPgJRWJUjf6mU45EjqR8VEnW2WUpffrFhaRzvW91BOmuJIXfhZtrZzgOgmvzxCZxN07YcfCQ2
kyQ+aZVbQbFJiz7FTvyzVjUnmvGxt7TmR4katBWwWNMTBHmmrTHm+X2SIK8MbP+zoQ3NaULib3lr
aZjPpuWdkal03L3Asu3873/9z//zv7+P/yv4WVyKdAqK/F95l13w8bbNf/1bZ+6//1XO9v2P//o3
oIzQ5bEEd/GvCQlwS/m/f/0Q5YEK/x9hWtd53hbmOQPydUdUO0Sro5vplumocVxMxLyzdGf2nQg6
LbiXb3nSRjMhD0XckP30QoDgVbcMoPv85Gg74DmIkFn08DhNjjhjxsdMTYg4JMCFIYa6dIHUReJ1
CXuMJsvyCuQrv0Kj3MOf3/kxQT9olZVa+VFDDmrLGjs9GNnUPphWgnuCAfo3kv7RbJzuY68X3M2K
etTHzjK4Syl7ufRnBT6sZPxV4EThHYnjTf5GivX8/IuDJN6WGmPQjCgBSKR+rfqTk9nDGmBp7Zjg
5oaiy8fcdY3HKIQUej3xB+qZWTQ+9G3n8QAJA68Hpds9ysY/LvHmkNh30FlEyTeFZE2YbTPHL9Y0
AV2gMRSvjXFsts376zAImq+MkAf7eeootz6A5Cw90tRMt6LzICIwVInwifILfVWcU6xkT9SLS6ZD
7QepC+4Phffnbxpn//FFA7rUBV7AERbXDdP5+xetTu1gSgIhz4wbwT3pKDn1WIaz+NKsrlSgui+K
cLwyu6E8cw8m3byb+2GvF+H67zFMln6zRU0m7m5EYcjweN23Uxus/MnILsRoSI6kHb+DOszcI10A
uaYp0jcTvlRbLVhl8cS/5epBZrRWeQohXX8Suon3AuAl4I32dub4tsMuOjvVvhhRkrULTDDTBY1r
rVuwh29N8Bqh2quKNY+yTWAFBSSdUku1lUJRdMoenBRplrkHPmG5q4O0OkI4tDq3BsCCtJlTu7fC
zCsPIqPtvH17j2CTnhVeGjbwWtGbN7C//Pmjwk//9rOCwA9uBiYAHwLMo1z5r24Kfa+NRWa54xmw
TN8bpXvkwtCejKpxj9K1Sq/sA/0zNqHmCqW75bkzk/KDY2jPZPdDLd7IwpR7nBIar6F2sIZO/4yS
vuFuigx/Q1EOtp9OlfJN0DXtnZWWzUMO3MlGJVo96sZCNg+hunSJee0oUZl36iQyyLUee7F64vpQ
vtvkQRncTXFpvgwReAkFwDZ545TPrANXo4qa6lGDVgwG+Z181YOmRWlwAvgUw31nrZm18GjJWwgX
J7ChyNaN7h59nQ2fu07zvYYP5kPk1uEeinP482M3e9H1CrVjlZRfijDal+rmX+T20ZryTayF8A9u
80E4YbIq3FY/UFcXk/UwZj0ORoFH92o3C3YoZvEh6VRqey3mODGPjNep9ONvqgE+3uRbhMagLKpB
lndXzuQSA9dOz9PqnnaLy4X2jTiJ4Gso9xQeOUzcarZ//vZY3Lr99piOA4QCZBRMA08VeuRcfXsm
I+FJENrxWQPizqsc1zrZxoSflID2cmvqP0ZVkEQmcpKdunnMsnszZJsbO3XpEg59u+Zdoc3z/i6u
1ZP9yFBRUqhXXobSK0wjRIJ4or/c2Ok98NztD3EZ7Owudg+murAMuTFU/jj8MGojmuSam2SlPrXA
MeEeFtttDE23uKmFYsO7ANW9d+kQPuHnZGzfXu8fp7p6E8tcN1PfvjIF0rubZ6fw5X1nIJjN1Gsv
9qu45VWWaRbbqEXPTt82Wx8f3UEkCQThqEmXGNpJB2zv2GGxUevGhuz6CEYFNQVdrvo0xdznVQSG
phbHUL+b43c2ehmAAbFKv3GHIKlbVVqdb3UBfINe+D+BuUM6UshPbVqDj8Iqh5MzSn4AHBOaflyL
npAGAE8iEAPflXRK2lr+T73Uv4I3VX5y3OHXILVIqcqx37YlP2ENn4KLVE9zj+eNRP0LDuy0XAvP
yWCfdLqfT8pbdMmbN+vLiLzIFIdPNEB24fV4iogwniEhtx3cJNqOgFUcuWGmXtGDOruO8BQfjQTy
W3pnfOw6E5CjsvqM9WG0S0zUbA8TLz8buXPnjLr+kYZPLrANtgpbhgv8n2k4slghRJaxr5uBdrrG
xBqi4vi/vmPsZswdeVzd2FY879a9VaSvrOnPvDGcH0i0PupaMrxYIObZDLnVglM6d4+ZaYabrDHS
VzG2S2gVQ7KiDd1ntyqts2g4CHla8H6qXsp9E0RLEoeFzqQzD6D4akNx5KELysdQk44RN3YJrXGP
TbXcGAOw+NoUtHOWa8mcLQmuwbGxIs2wKFFJsjl/RnG9CSRe58dvY2nETXJMjcUTBgIcWrgjqcAk
01A4Sc0e6bV2pdvBpmmj+EC2ohQofSNHyaW2x3PDgTaLFCWAN6qiuLIr/UAtW3WptTg6VX/cU/0x
NSnaorJhCkIpNSqIl5FdlZarSTQAWAvZb3nWfrfVqqvSh7eL7COoKlGf4YyvXnVK/HLxj0UKZEMG
fEyuKijo0qjSiJrqLag/ArK2MnzmbBIFX1kCUUGo7QMcvM//Y/rPRy4WNw5uHLNWYqb+IPMfTY/f
PPSXAh5F9+JWocL6rrjP2/TtUvkCzNJLn9yTocCqZKQ+xF2MDRaC0Wr2/P/MMc/mNPU21piZnNys
THFsDCJaTQhxwVnpcNCxPt1MOsAcQGrsCEBNERV+KxfDBR0PRTAQaK7KOs/WQAbYR1Cu7gfRd3vq
0UUo+9JFMWF3qIIaOFdUCpZWUKA+hI2byeyqakVcJ07UTfdzn5phZefllpp0yZDnZlVhbkEe2xV7
stFs1Ir8UkHG1ew2yH1xzOq0x7zBpjxugJV5JM/yOjQGx9Q1AH6DFnv1oBd7gllOoBDYVxwa4oTS
JNuwbWyfPVHbZtjdUbirCM5RA3UdHjR94zl+WnqgjRaOser6/ofUTbwS1us7KlGMJOjHqKsrpLPZ
WNmmVV6puuQ14rTYUQXjlPkZuMmNP4xdgmmsaxuHIkjdVY0y3/tEfc8snMhDPRpZfFT8KCsrZY7U
GOoQPeqnqK5EPZdy0SU2sn4zBDaShCqSbEMeBcmW+jTpEj0P8Yd+/eelmc7026WZ5aIK0DAc6Dbq
wnTU0u1qacZZqDk4ljBOgG/F7d79zOJXk1fegi69AaUuYNN/DEFuWNurSUIDv9rWh3aw3z/gbKk4
9SxtUf/simMihsesG9sPZOqMstjYXdNtqEuO3wzK/emRAujSqEFcDVomeh80WH21woI9nbd9pQX2
uSJ1v9H+L4OSBGjTZRiucB+u9mTUDdz047HvURyXuVqw+Q8ZDzxtBO6Xh4FEPQgOnxMSnpoGdNW2
3IpLPNBy5OsS94dVcqwIiumlCECjYIAT5NEEyfc2Cbrg2ICTEPqYrbWLpWk/9Ni7A8SqO8/BONVI
wQ3ut84BuTQOkQMg7N2VGHYCO4x7lAlCoHXJRaZxItZWgx1iWNjBuFoSlHO/NZDzVQMjiG//+Qsk
/mNjaLmO5bjMYTpH7Ytxc1oU+0Vb4afbnwIB0p/ARIXvqpIVal6L1DPNAF2tyqBCzd0ctF+oOAHT
dwkhtTSz1mSki4ZfJsPxkvTXEG5tPL/QzQ23TYlFEnj8VpTAijtwKHe5lB51IfsKzJC6UPTiwB+h
faCQxUFxNGKZKlTSXay08y9+UyDpiUqUpyHSIK/sRhAacxwUUKEoy/OZjfqz7BWMCOWdjbSd16jj
1+5dMoVaZEOdSbJztOKJpFQW++9ir0JS39j2Qy9X8TRF3tRk7Fg6lvupMX86CveXQpv0kHNk7NqJ
j68UVYcDO6IQR3yy85+WiqomQOYCGwk5isJWTNGaYi6KwlxkXqJoEM2lg2vr+Odvhm7Zt7cWpIod
3dS5xV3o0es3ZwYGCCO7UFjdyZKN60nFrE2XMNYhKeiAI2exUSubRg8ULPE5HH3ITFCcjqfcVRx2
YNmF1xMOpJr43LlRsB86q1kVZZo94bdOaXZKn7vYSXuRETs7sgGbz468j7/MmXfp1C9abWpHim11
UPCk+PjXFFvnVfWUH+fIIQyE19W1Oc/TYYl3bOL2s5sAQOlNUfbqcrBG0zysM+SuMloNLDe8XheT
1ewb0KUD2KyL/cS15BPOWXZFZUxfhi68tpcojyK7KPNru4qPWSK/+On0WbObp9a2zig9bz9gH+pf
XL14iXBc9Oo0vNgp9sFtqrfVqxlYpzdQVGxagI0FPwqQNpwId6N6Mgj8E4Fy3n22bI3n9x5Bct57
7+NAIXg1C835Pg5sC/6JenkQz6+QJQB2BgFArGqqfxqcIvxPb4/e7PtboMj3tyfdxhvzDgVhKbeV
7LxRcgjGutqD1g8ZlJjt8inArgpHd235lDPnzbZ4lxbFaX1j/je/BXF71KkO1V2bcx23Shx/2Dc/
hW4AOD/IhvRUclSM6W2PZT5loOa0FKjLdobVSggh/MpPmaJCltwej5qskYFA9Yn3fxm7suZIcWb7
i4gQCIF4pfYqV5V3u/1C9DLDvu/8+nuUuBu3Z27P90IgKSW721UgZZ4FolnWo6b58RnfrL/8SIhH
c5TeXWMNa1tPrEdHXUDrhifHmN5TgGOX3yNmlee5NYB03rVNfqBQlD6BaQx0f0tN3YjHjWH2X6BT
krhQM+R3bdbyu6qu090QaIDVqj66NEHprOPKbjdLn9Z68WoMbHsnhHiPA8T3h9E64thyG4lmQFp3
iecXF5qV1ll6l2MbpH4K9SATV54B2jwtK/Au8Y/LbxQLEQCi4GfHiYEKmte1uAXVrle50gjZ8Gz6
OrbA79Ve8uJEYbivujDflQUzXhOPrSgALtnGehBgHQxItdxziY8NDdCStlxpWoBEtJt5iX34j6ci
//xUNHTDYswwuWma4AYw9VH5sOEqu9AfYMKk3QQCauoLiUSgyidQ65kNq5f+hUzyqQ/23M1aSh8U
FrDY3CD1pw9yrguZJ8hhTsAcc5xHlwHSjDVSWCLQ3GWAA4SjuzQiwqQBDbS+bQi5nDMgn+IIWKla
3ZpAt24d0x9dGtaQZIx3dAu76YNn+P4Rv1t3ZA72A2muFa8FNKBWeSiybd52lxyP7h++qD7dqKEh
Kuof09R8GhrQM6mh32JQE0lcLoZyX20spyyuJNcqaedQrqlnblB/tdGxTb/+1gPEWuTWTAEXcqdZ
ZYr6niqtK7pkk6XfRFA6akjNCnlZKJPEtvGtzDV7/yFOTbMBct50etCuJgk0sl5V+qYPQYLi42HR
sQmLom1ckkciXZvlotidU19sO4UX8IoqeBA9/PSwvQPMVbXgWLH3kOfBN7m1QEeFM3OSwMqwB4a/
cumWLpnqpDspJ4heRK21+TzQjQ9//oBb/NNb39BtPOCEBeaazrn4XCmw6glqfjbAAJmfI0MEQvtT
n5uvRWRY9eoeLlTJYwhNpMc208GlFZE4NbxNH+OoANoxKgX0TtBkGhwpgMFMAXiyQKxoHaWI2SCp
ECXMARwkLndUxKELbNnjm6CMTrSPpzIP9bMiP4DIEA93LIm8nQhbrSmUlM4m0H4MDR5LePp99UWE
8i7QxyAu/mrSKA7sX5tfReL4Z8RcD6YIqBDfhTjzzXUY6ALpQGeipESVG8kz/aZ3kpeBcn4db3W4
jnXvo1Ez6DctRksHlJs//xWQWf/Hn8HBd9oxdN3RoX/8j+KaxYXElh+Zki42J9AQoUw+rfy4qwPo
IrISDB1fDN/LkUWXCkfqByNJN9Bqha0PIEgPWhFwHMXaDtWXEluXUJ82uePL+ygDZ37IbA6Lglre
x4XW3cTYTEH+sstWk1NGcEN0jD0FZwyyg1D62XdxOWSrqhvTdZH53nbymH1fJFxsAdW22dcpzNid
OXXNFgJ47X4KPexmIZ5Ro375FgRFg1T0gMx41Y+v4JK5Cc5oc/8SnyDHs/T/Hk/rZG38o5cw0CA+
K4PX8M5EZmgliMu6tGk4S6HYJzrDg4/vUNz4ES5izGAoNVm4RFp/yPNkR100uIQZCR6aQHwjzghB
3patjE95LxjQjLhwkGkubc4eiyrvDn0SFTuRcRxTfX9qXCdh9Y2k26FJol07Vl/nJjye7vKp9Ldj
Aml/V0NG4ZhNDjviuIA700EntT/cfgidbz8EzNPUAstS81QaCeoWBi8lUJNFqZ/CsP3SjQHfNlED
HSdj1HClEYAh9dOH9hyu5tBdxSHT0OPBtZmbNH1eBAalkOUq3D9/9B1H1Y0/Ahgsg+sOkzbOpEK3
pPXpSNoI1vXcysfzmABJYsD0GTmZUOYnuoxxUsD9CJekAULFpdtRbzdDBu8eCtHStjhZ8BN6n/eh
PUer2RS5NGvPa7ampwVuqrQeQ9QQN7ld5tdo0PMr3TU2bOHywEvWnwYm6KxtgwKnNRqI1duJ7iCW
B1Amjn1I5f1cKlHrBaMXHiM+PCyrU4QDT9WbjE/bD2uomRYOapc23S3htAzNqfpslUKmG27MsX6K
smG4lEUaosKR46lopcAHqb7EqBPDxQ65BFgY8KdUR8kjT0f+YxChW0WmCYOf7IH1nfVaCKAxYIUx
3A49IP41bOc2uu+dUFus+bqq8reo78EdtvBp3/1LE9n8cQ9nT+xCAHJYaSOcjoK00HeDYzDsZZT9
+kwnbnoIpMPOb9dyA+IxqYvimbzOEVCp0HdtMTE3HTznOk9QvGRLzZpkO+0aSF9dppnqzvl3m9hS
MAdA2mHUszUBV6B1jIwNYVuovQzPsJiEt9ZWwwmgdaG/OEEsE9KbkDNx8rUkDtY8S9rlqUAh7kud
ds7KAJ70bBuACqHaUa27cBq+tcaacLGtCmAqAO6w3kGPfHkidCEsDe0tWAF4AA8KRbTgDmcw4gSP
TYCmUZ1UoE26fAgMfg0vhmHQZMQ6kZmAig2DrlWmcuu+H7xowQT5eWqZE7rUpaUixBwC4t/e8JOr
M3D7PqmyEHYoANCPGV4Cw5iUm6Hsp83YR/KeQozpheNV4YbC3HPBxYMnTW1d5wDrl1CNeQhQWLvp
i/oNYk1wrcw6lNmysF1HpWXhFA9yWJhA6A30/+k4WN0tdQUOPGzcIrWbo+nod3HuT6gZ2VAoi1rn
fplFd2MrI+hUxY+f+tsa/hWgmj19WBLEdhALGvlMP7Qgs6YKD5xDm2Sv1Dcvon4vmOJ0BxabX0Tg
Q7morgEHMfXya6eYaksYUKvJQZreN6d0/F0CkXxXqOpRrbhTUO4HR0vzAG7RrNWnfoqgvjgcs1Xn
QC/QJhoWdQaK2tXpsGNUcyn4w+g82Wre51EwTQMsx15BzC0DLzUEXb/OvnFfwLggbdlTE3TDGiUE
7doP7bAbugieuTnOS5CxKncRqm23gz/Ua7Px/OdS9rCZygr9G5xS9hCcCQO3LSM3TnrtLyfjr3Ef
Oq9jNlQrK07LC0h3kAiEonHuGdWhHfkLqRPTZaEJjE66ZUhJ31B/V3tQka0gcLXSsqbaLCyBedhs
q4PtiZc5bllPrZK13fsqIt4W5Y7qp0x6I9iKtjc3bSGdywQcKQ2aVJItrY8RVpV5Fz9uD0sNVvsV
QX2/r1EpCkZhFD8EXCtwTo5PwJoi5QtkLYs5WF6pncx9BLm1uwHO5DATcc1ulBBkVBqJPTc2YGck
R02m+o3TJBBKnIc9JZKohtMBOk0J1KiZnZ71Wlkvx6kRnniEXAM5XaQVvCaj2roh6mTuwTWv18II
Wx/QLulCA5EBwezARzF46nskXN8ZmD87c/oOGBn02JVo56zUuZxZeua98HoEV3JRif0pCIuMhpPJ
l3AQ1e7DvFn3c8REXU2cowEjTV2YnEFapAuD+yaGAmAZZI+tutil/hJExnDm2Oo8NiYSyBrrwdDg
TfZY6Ul6ZHoD+QEV2yRtcF82IeCEGKQJv0/XQsD2Qx9QcKNPNh4EbvatHMZXKPNsk3Zgj17L6gve
Ag0koNCvqzCpwnrVrCuxDZ2YPYK9u0p50t9A5xFkdaaNrzhvJkrBzNkHSTyvGKkVC8t7X5H66QdT
mJYC2ZNAbxSpmO4xCgNFZy5edE345xgnU9e0/eLF8L1qZ7edtaGmXfJu5UXAI1BTxs4ZCi3GHa2R
p/6aukcRQR1ArWH8WiPMcdSqNGtdJrkGbglOuXTebXOoQ+ClP3ct/Uj68JXugZZLffMZeEgBlRIi
eZmbE8zGS6uH1i+yXNeCH1JPdJesshmsbv3hIuPJOPqsRS5Ss6zkOjb4LINIOOyMGlXtdZL3EYjB
nb/BvgIOIEEL/bfO9q90McCn3Re1lrhlGuTeWqYj/ieNfSf79winTkHqzWLrK5TG/MPcpLmw8dLX
wKHgJauiuzAN5kUjre0PHR7yFLb0U3Nq/o7NyAQeA56JFXgCO5j8YDviw/T6AN7kYwea18XT4vwy
DzhRV6w6Q6JACrzqB5tsAUCE1xZQ1yMg6yfr7Nkmm4Zo4q9oahl1eaqkJ4/OhkN99ANVmr6e7714
edXXgb61DuR6++I686Dpe22t4XAGHdFQPPl1rq2rxgKwGjDpMXDD2mwB1hj4Xuphex4zVX3TUBij
wzOP2m5lgWa8jalalun1HLMcsiFyN+1w2Id0vcJrxwrS/Ul0PZf9CcI71WFRWae7BvAYxQ04Qpr1
Doyl8TEH1+0+amMYRaHVtWJ87EV09pK4v1KX1Rj+ig2VDzwDBj0gETfYqlkbGp2iCjWxJvtRiDiH
tErcfam7EXttwfxTnrfOcyfyVSPG7kuUa86uQZVyS2GR9G/wTPYfY6tNzijCxnOY5tThami64lwN
nvUQZ9BPzPABLphtH+Mkau/9Un/qRgY5IPCA7hmSIWeb2TcJHjr3mbpoZck2eSfCzdJnGPW94Qtx
QxGJBFMhg9cucIan3mDiabBZ8yj1L9ToIF/3EACcTi2Bv8kD8ItQ6A6spzDQvXtgiNZzpKy7ezyR
8M32rMdc+ZpARyIE3r3QwqmHjW0GQW0DrOJ46se3mKEo6OMRdm1sbbqOKQwZvJzLJ5wqnhY5gdyP
8TYiYavehkK0tyfpAajfN9j06iXfoQg/uVA8vEV9N3uOcj1CKht4SJjeaveiaWKXMA6xZ91ygPme
fSiHzRHFmPgPZVP+zxHqp3gCDmxGzIrNCJqUC5VhBoPoGpY2XQPJmWDotyIefDDj8BJfo1gxbrpg
iG7NIAUNLpDRbXsY6ka7Ui9d8szhG2Zg0/2+kIofI7hvhiWEwFVrjos8sdOge+u2+PbkmzGyviRt
Ehxp2TnOivJjr1svc0QRJtxNew22BWB+vv+KfdVB2lItABmL919xbmvHvA2167IcauR8Uw0MBSia
oFnNLle/lJEM/trv7HKn5d2breNVVcAm+0m1WFl+aMWBVl/q1DCeTDHMY7XX8afcrP9t3q8xKATl
bhhph1bY+Mw1/bcInu431II5ur+XHnjG1BxE/pxKlCWqcZN5SAqNSqGoq3NoeStf+k5RX0cx4nvk
aI8O1c2qYPoW12l106jByE/eF5xHe3MTOiYWKli/yiBAuLMKPEdia5wVLRdtS1lH2DgX4Q2pX1J/
yaEbwHIWbEjwkvqmLhlOmtXfUtjS/2t64mkgvKVFv5VDH8P1fNK+9JPxfrf0fborpsB/m6BWNs+Q
VX210/rUTIUJ39nReAYvBD4I2nAP/mT5lA8vdpUYz+rVf1sE7KFVMRCz4acE+hKuZUXZOQn0egMc
cXWfG8MN5JrNF1if2Ycx8HEiVTq62iSTte4BEkRNtG6saGjv06oD5RNa0CYLC29F/JsB/3Lvye8a
lLED6a1mpk7Fs3g/2hBwtAH3KqGSfrbUL9YzB7AfK7i3zEJ7itod9UZBJaCaoV2pVUNP+ibg4JFT
M2Ed2xd4IK+p2fipvsF/fj5PzUSBbHpYsKMtKrnXLBwyodticBdgeWwoaggKDBCNdsAkngaIwcCI
j5oVH5xLYDh/hbEz7PHMA88HBhrHzoGEU1/V/ZWD23uNQBXcFQz2yK3qWwZG/AlhcA3lzKWP7pKy
r9c6BCfXnwYk66vVKJtkSwPLKDc7pQaMZAL9SBqgn4Yq0TcnbssD9YeWPZ2lM00bMX7xAArCZ9vO
buiuhptY49Kt32IkcJDEd00vjVf65IxQVUYnDdMlomG67VIRrMAm0Nac5YAuQpC5lqXYU8vvxxj6
QerZTW0+2M7Jn3w3VAM0mkCp6z9AQ4btfM6wcQenXcmEcIQDjs6nDJstncDsizE8syof3Bmx08ND
ERu8bLvgc5oc8u4l6y8EzxlB7VOuUG9LQPr/TAJsxdo2KMRCrN5P114Couii6YxcCaoswfelh+6W
UA8q6tKlMCf4btfFKhLQOxqN4Oo3tv9YSMieTgPY53BSDh5RF2GQaB9RqFajk+l4DwAYqCHqgNAo
UhtabR4pnMk6wTMtwj9XhcPVwbmUjXWmFs2C7+y5c6YEiAGuu70f+RDNx0de9Jl3rKB6/lTDL3ON
A3K4b1QTtpdg95oQcaNgHR7qe56NYkXNgaGiHVoDeG8quKiN8jpl0e0cWwOrAENEFw8Qv1+1Cd5i
qNfd04+Z9PRJaF5/odBOx3cWr/34ROtYgeXWUAcBRGSC3bnS58Ar1V+PvzdpFJglYx7VKvtjMOjP
H5v/NrfMwZSPO1hiewxbe1jNPPh9KU5OaFd3SIjVd6pLpIE4xThV3FF/wYy5y2nqdVbE4M0YNpTF
IBHhXHsfBt1S7c7j1rlO6hKEOSwfBvk3BSz9OKt1kMT20i0NzIv8mr8EBzWUHIaJtesZgigB6Yj7
6I2kIqkLLKajVlf5lUCJcT0CpJuIZrvEozT/Rq2yivQ73oDApvJwFnGkiUVCfGivAzY5gTQp2Kgq
+0ZBWaM72w5nn1WbB+lVtIX64OTjWw1dPfz3teMV6n3ptUlC3c0UfqRBUnQeoBkhhNQ/zIBP+AhY
VGohBxewHWm8Ir2BzZbzCDqF8dRkHxo/Ryis1PYU9nPOUIf3qGc78HIB7HgUPX/RozE/ljESQGT6
ggNBvjd4LeJzNLFXev3TzgDM061mMe9KrQzUlg1dqEkDKoK2ALRJAApeR5aHBUdq0h3I3ECv0abh
13L0EyBZ974cBYf4oF+lh+eGwDfZCjp8KwNdHtrGSlZ4c8hHOyqnc8qHr9TiXQq9QpNNUIi1vUOo
jeFjp3UMGywFFlFNM06La4DNRVa0wKTFU3hOOCTn+ZSGj5pvFOsxTftdV2rh41TBoyACkdOlqTxO
s5txHNaQPctPfgB4Sln0cNvQooKao2cgy6JlWbr7c/1Dpwrrb/UP27J1BxVYyJcYwHZ+QhjwIip0
ZC/wkva14sgNHF1kof1wPG2r9R3EPqDPObTAuCnOLMjLJpjtEwc7CAfi73g8fDU1x38zTXy+ROKI
55pFyDRkmngYO21aZ8D03BVl528LWbeXaPAmSMVbEV7eZXvwy8k/6o7ZneBCEO27gZk4fWbtdtS0
/BZgS3/Dq6BZAf6KKja2myu7GroXCagsMBhG8U0k/hkanKPv5u09a4oQmna9vymdFEr+FngCXG25
dE8Rzez6CeXVfB17Y343Nl22DctiOmu5pu+DQa9RGuuh5TEN+s70Iw3yMyhEGDF23UnD/YMlhHEC
n9hxda8yns3BDvc2bzTsrdAcGEDEcTsI+KmiCXt1UDORNDtR03H4s1mUxpVakWxdKFuaj1bVxQ9V
EG2p2+dVcZnAc5x/QJ/rR/hZmuU3IUxIbbiNAf08lDdRZ2pjSAIoAFbrRMLNrak8EeCp/tXsA6Rd
kWR88Lz0rh3S4SUZelAm2gmUCTuUNwZscDZA/8WvKA5cdL21fiDBdYcSe//i4VSw6SAzegO9BPvG
ChN9zRXUsK/6nZGW2e0Ys/SWg3oBKP8I+2ULeQAwTtNbzYGmJ4cnx46aFPwrLuJlu2OaF8JkKho2
WgZqjCHgEkNNE7IN4NMAc72MEgRbsgpaMVoY39B7JzC1FfeL4IFaLbapS8ua/HUBx5aTjJkJJGA8
y8DGJt52OABLyDz32c1Qc2s9DGn2len/c0RUyA4kzML5tzUiNpn/UZXn+mccmOWg9m2Ygls6AP/S
/kR5ZR4IuVqJhSveQ8FwIfET0T+M9XgTyaidef+1AfL/zOin4ZnuT5N0nbMM+grg+VObZuKE30IN
6JcwAAjL4aoBFnntcZ+dpLrgQDmdqAm8EQDSdEudNByjdr22Mgv6UirQ4g5i6HaZ+GmdZbJjaiX0
MxIftGikcyYQkl3CdbYhB545jLs9NaFjl90O8ciPKq6kOCsZs1uK65FB3s+dFANdl8cZDxoCiryS
vToieOPfBIoceF2tDN1vzlAqBcoj7uf+MUS1gfonHab0Kp7AlXqjf+xX8UBrvgXYiO+tItPPWjXo
Z7pTkjPnoN04w5h+6IYb6oRkauh0hyCtLhTqax7M9bh9CyjT3WCFgw1cWiOvKaqlaxts+zU16VK0
dbr3tfEEL/HsEaWsaY3kVILMeI+mgXpf5HiOG5Q8feQ47EGaQKwsFUsTgCd7QgrUOi/T41ImO4of
k0A7QB/zfboeIPkhQdE5tFUHc4YWDg0QFlunSVufGNDnI4rj2EWFlWggGGK+UFg3ONroarHujS7H
KRQbYai802S6fAjCNnVejPporSWOVpWl8UL9OrPrg+abN6zL9QIqylp9Wi48KpoPTUFNNpRIGhrr
JYzuKHaOUIt8mkohn38GxQS1LzciiwO3ywxWuMvEhtq1FqGXFqahMQywqYFsP06v7X0cSw76AOvc
UrL2vlYXWOXkK2ZP8Z6aNJC3cGpognuapJwD9gUXnjsZfjf3wQ3DdBM4ox4oXhNQVRf1PCZLoJAj
m184dqPwOqnrr7HBj54wK9+VDGfFzGl/+AxovxZWDc++IQZQd8PuGpZOvp+wCd7h1977Fo4kwAQp
GHKuvTEQjyf1NsgL72/H8ORjWqXTNsMeFscehPZcaiurtLw3KJRs6MUhYX3RoGBa9QV/gprCeGGV
fO3MzniyYqgkYx/xuowNjngtmTSeNKMAnf9n5L/MU5F4PYMLVQc73zZRzLHD8RxBjhPEOUi6Ud8y
INQoNSXkhGGm50GYCcwnnNXU5NbX5Kasqmqj6ancAn9lH8us7EHxA2WTQUXkuW70r01deH+1YeEG
sWl+d6BmB1JCHj543LpmXf8USChTuqPWYsegLoHO62M4oJDtfr6lcZC76mNM4/Ok0m/mmcv0DzF0
G0Ju4s87PfH5bWIz07QM0C8cS7fBsP7E3elGS0DIR9Y3DazIuCGDY6a3oTvrWVA7n4af7TLFtrpQ
4yPqRHckYsGTcNiDhulWBvdnJqrURvvSVTZcDxPwVE14LEMi3ilXWtg72DtqoFyuGlNsl5MRRFUC
N441Da9o8LVSLwqhKRb381EK0IH8FrqUOChZZx5VqJ4o16pPqnsQ1h+3Y8qLmbwiFz2+hcziwTIO
rmj1oY5Mdvrz/+U/Uho2svMAHnDdshkcNfRPb2YDiiw6RN/Sm3cNMT2G1tD8DpM+vnqZk3pbMPsd
6Y4TFE5kN76/pejVhfrK0eptSDlcSeDHk4F3E+OF5pLMgG/E8XYsamTFlDhQ7XBolOAIeBmdbnr+
56QUQjCrPhjyfa/gh54BonOv+fmhUGo11CdqrZr7RA3JGhrw+W9xrZq79DWFUUF2KoBPF0i4stna
NvKRjp/eA0foX7JykK6P/58vaRZ7bs2lRKW1Ke/7cnqm/jZNxBrZyewo6jR/cdpi1bee9UWv1T8M
Oc0dNRmbcIoV4YsTsPIYthFf03T141iqJ/ddHATzj6P4KoEjEf241APW889/WLxIPiWrbGZBQtGR
uuAgS/xDzybuSsu0QWK+carenRxz9a7vEhnhdUCT1GDo6+D8P1344K1mERiKUGvQd4hm4psTXVUE
tfoSGGT8nU/YTudH6F7HWwOIr1dIh+8tnIO+cwYdf0v65V00VIjIa6Uflb1aAbubgrK+64sQ8v5G
sKcPDli+DN/aCT8xKiArDssCmDWa8YGaUOz6MEn3o33ONc0FM7vZRp5C//5+qXXwXlzqhFFxuhdN
f/63uKWvZNkZQEDTekMRqndD5asSWSbfl9n0Sq2F7K3bcF4J1CD2XK/wH8gv1LWE0cwJg3O/x+8G
gERc2V7I2kFOrcJcatUF1TV+wwo+rEuoL3yb4jmgBrR2FVhldQlskDT+FGB5ZXGYHGcdAobP0v2f
P1X/wBjaXId0jSBNC9Pk4tPjIkP+phmlHpxg8oJ6mtuH3TFtY/25MW1XRqx9tON8evAiYx0UnD33
I4w/jTL75kUle26qwQFYIYPmhprjpGAcSjuuYGyK2LFMvTV+QrSfVxRg0TIxDbB3wVx18GSex66/
fhzz7DUfYKy5AKLDfJjWDjR7N0tf4hjWFUpg1LNgpBNmfAylAQqt+xVVersegoDCBOURX58CNhyZ
CSfBrmA1OJ7AJVil+aXp8AyLevxbUJijXigamBe/Qy66h+/DC2DD+n7SoSFMo8nvSxS2Pi/R6gMt
oauFQ5O9L0FzWG2zeQlfoSOW3yKW1d8T8/zDgocCNevWkBZAQQSUWiBUgWMkeDmZMM1WmKtlwAji
/0jESPUZ+JiHsfFelkBec0e3DAajZYx/YHpYZWBaUzHVR+SbwDlQKdRWHfihJYPDvcq31r83gUd9
HxUZ4x+C68r85jAIz0SFmW0axpKt7zniwdE8yMmb8QvowuIBkmziASoeZ1s0kB1UXbB0fI+nwdiB
bGfUhC/U+hWfYZtxmRcsqx52NCO0oXOr1aGF74V7Ik0YiQaw1sDfGuiGXCt1oX5eZTX1U6sXSXFx
unDFG5lt7d6IH8oJx5k4MsDLAWLDKkzv73SERgWDxYfXKaOTNLYfDC2Wm9jqkJpobXZEgbbdpVDd
V49DCIhYY/SFp+N9BvO6v+vkLcij9K8BD2FX8Dp6TsDVXCcOpKRgI+YfAsvWbmGr8NoUmg1Guxdt
WcjsXd4N9msC9pOWDfGjH1naf/zJ+Wfyg9TBdjRtUxiW4Zjsc+otHnpTnzJUqGQnkQYatXOrAxGf
BA3bjJnU4BGJvuXitUpPzAx/LF10pyHlvzYA0l/3+fjcw0Pnr87x4PGKwr/rFPW6iSzvx1jpb57f
BF+MATsU4JfNhymEoVXd1vG10qTYde2QnIKmiE5jwFMk/wGZzP/jWYi04qcPOqidnNn4AHJQPbF5
+vRBjwXvkBLNq5MJhtoNaAH2vgWq9dD4uX8ZpFC7c7151BxkcqEHE31jMEgry6JFXqyI1qiZad+z
FBQVowae0OAaW7O2Lq+ZVVT7cZQS5i92eQZ/ywS6oZ0eBjwx3TA1kKqckK+ilYIWhwc4Qf815WkA
VRghn0dfFGuO/+JbZvT2zuii7ohknAGeVZhurboV914MEyoPgNg3aetXkQrIhBnabSe94G8nSb8F
ARMvsLTyVrRECA346opvYgcrgWHc5WDWrhZ7K80o/9BXKwcsCqa4IkwBuFXWWqCUy1VZBUBUDH11
D4yimCrjzjPj6t7Co/wQM3hy0lgwjPKSDMiC4U9ZPAeodAAiPXZf8X9wLTvgvlzdefL00MbnZEQZ
vZbdDyjbfvVKfE5wnA5XEnWiC3TZo1WQhm/L5jGvOwAQjPiNtpK0d/y9K4uBPcshHb/zg2qVlwyf
xd/vIh6DSjfkJYgmOu4+jG5wbgMWxqj6+p6OkaoFcekPLRqjQ2WWTxtTRdKh8te8Wh0x1RjNo7EC
rf9t3q9Vfs2jVXLTcA5Oy4dNFY7jyda14VRkLHGntjDmPh/ES1h5/rxQ3NKkO+rrEohHI6+772Hm
UoJygPXyZEggC9EZmzluLH9IZo8HZg/ZvQ2S0y4MghpZBDS7ycnuYyjarQI5NXvqa1QfvgKuY6TF
LXUhP1ScQrP+Tq3Wj8AEYDrbQU0N6RAf1g0qc0UXg5JVdFujxLhrkSfGAUvluZKJnRkNU7vVA8DV
xzqEbr9KcC1r0J0fg4kFMaBwZ4LidEBqHelEYIHPFgg1J+hpi6Oogpl7lnexPx6atmDbYgRXPnY4
HIHspjiMPIeolS+Tc5sVD4EJr4GES/9hiaC+VEUAUPxA8XTBc+df14js/IKs11MrwvAb5/Xajgbz
FVbTYttLU+yLSo+fCi+7o4AAblzuoCNpn0U2dOu0JlzDzDX4VurNGpQo8zUNDQtnGiiVYPMB9p3f
eluk3HLsItHUTT98SIG9kFUKCLrqwlPxPYIGqe/3CFpjNEW+Bvi8ulTMegBmFEoOeogUYtRUtxHw
NCtz4PIbnKCQooDIrKzBbYW7VAGjr+E9thgDcTM06T5MqmE12tiTm0mz13Jf+6swTSBFvfJL4zTB
esjEeK3BTTmgCljuDaeAK5ua1KtJDYhU8Bxs7i0AnvGHiePHXEsPLLPEa2cl3i4WQ7CtkGSEUN/0
Nk6aDR1tq7iTmvlC3aBhacA0wmYAJkZXJ+lXCS/tOyPSrLsmF/axyMWPCip3EYQSKuD1oVvpyUge
ArCdvsRw5TCgNJWa00HXgU5OYITwhVXGjzwp+K1WdDXyBR0yXioMUt9izSEzeACLLcTkbIq7lz/v
5nXzcyZFQgBF4Lvp2MKADMpngTpPePDEM/To1Dgdh4yA3ivXgyDZwEgL4hsoW21kMMjvVuzFbmXW
xjNrQC739Xi45U4ABhc365M3dbggibFTps+3jZlAon5Cmc1I6yezRYEQKuXZCiST+snupu6E+jNz
Y9UsbUBxK9FHrpP5zVPD2uGCffcLTZVZk93m0j/TTM0U2p3XOGDrYWLLAvmQ9T8aVHPWdRDY62Lg
OZgmuLSTX5y6sEfia2kbaQhe09LWRHPDrLivIJ4QdPqqUwoLbTikt41lpDswATSX+paLEVdH3kQF
akmIpcuHWBh8X8pE+wKnJseNqhAUn7Qxgm0QR56LqiUbsa0ctfVsVwYRan4q8bwlBzKSIFzk7KlJ
lwmVlZMGIvPSRRM+xVKYgJPnWgwJ01yv0uXtqPNznev5jcTeQYMxGdx4QEeQ0OlQbQsQgw2eG+P7
HNtrtX2pxfBKafF7un5e6Gfk5Le02DwHh8OV/3+UndeS2zi0rp+IVczhVlmtlrqlTvbcsBzGzDnz
6c8H0GN5vKf2OeeGRSyAVLcCCKz1B8eYLp4aeM+yA0XhaKVGuQEo62a28AlUiU4YyOC29nBbnNFk
LIdNs7Ey9OF+C3bDAP3UVsgcCDyDwDkA3V+uvYdkvPKFhXTs6P8XRVa5I/l9x+KyjmMBiwKtTgn5
f4gBDTDiAqOd4pOTZfBtK5LJpJAz9qlhhe5mHt06QUouFGEtnCNTFnrzZiHYYt3NFf/779L8cwfl
6iQ2HV31qGir+I3+sbCMI8sqSZChkuOo6eMkvOJVaRj/6yCbWVEJU6WSFJvoYKbpdp5b1pTXJ7T7
ISxfauyYZet+cO3umkUh1shilDzE0CPXdUz5NsoMMs2DYpeHHM7RKupx6UgqjwJuKjTP6nbUD15i
wvOM/H4nuVbSc1Oe3QlWpqn+M0Toxcve3w4iNoTG7X9/38Sb88eS3HNQ47HJaGquxXL0z3euafwR
nlFbPeQ261+LudTa4tMznBsBE2V3Eqxks81Ahho1kreGTdq8FdDQHBvfVeK7w6aGzb1CqCs8F3FL
od7ITm5eh2cZogAHglu27Uy5qcnoXsPS9/aT3ufb2uqUd12dUA/Atvwom4qjJqvEnGAci94UT43S
c+vXqinnG9rNBzt0FbKhKtyWgplRNt3om4pt3MEM63QdNxAkbGSJnwpgGZPTQJeorf6VH9k6Cjvl
KgcEfdlgJFL1J9kJ5RTl1bQdd7J31hINhlaGhkGurCAoFh/w8vxdTXF/J0kTjm/n6y5mMpe97B0e
ojKtb0GSmy9m7mwll4LpDGNCkRDBedY4hRAk12gjKOY3Cp/f46HEVcHDgGuS5O/6I05r+yb5RQaC
FdveR1C26oyN3aahwBG/B7ahg4XKw+ewGFhMTUbwucjhkkyA4I4AE8PPClRzvc/ij6aPtFNZ69pa
Xk7mIFwXWR2xIOvSNzCoO7z1xMZQCQ794PNzHQCkmAOq+7OS+YcuGlLUqtE9XqSwtCb57E5l9rBg
/ZGXjFax7carWvHKPeSUCVCBeVWxB72pU6A/K+34lwxjj9XvzCiFFyaMLvvMvhpRELFoZVTYjX8N
4mInM/udvFcXTnufpDN7LMG+alJzrQhj61B4X+vtxjT5MskGiszpxhz6ei+bSjPlZ2Cub4lq44cz
dsqXYTDaR1/YaneaurVsFJznKWZ3LCQEqjIqLnas3RDV49fvu8qmp1x7TYT6gOoVcv8zH70hhy7U
lP1+GnDXiNzpolhKjjZ4NJooxg7v/myNz/KgYEH4XCT2AQ8f93EZlkUGAPk2nLbpiNdOYURWFLD4
r94d9ru73MeUCCtX+/NQR38XXpxcMfHAwQLuy8ocG+ezqaJiGJiu8tgaafviRs0zrnXO58jXEAKq
/e6YjVGP9O+bvE0UF95eMexxJ5uBwbvvae5bC5jslDgm3gsTzLWQmXFF8sDTyARX3m7w8m9LM2jL
EH9DZEqKVRu02lHrQhh5aTjxiEb50+h67xD5/rzGv1N7dZtQPeuF91m2zNFrX8LyTYkZKSP87B5x
X9Cf5MWWmVqrNK/mh2V4ZtXYt/VrkyLrVsWe/FYKqoQGCaVGIf0sQ6odjI+5WrySDlMRP060YCsv
8OwKa0PHfA8mq1+RNeBVgjx6KvWZmlWKNoDscIrAeJqg+z6pjfF7hy6uUBSMj/644t5Ri1slQk6g
icut7tVhd8R0aB8mjrsLyri4FIX6P87iX72jnfa82YWdnCdg12uW8OT4/eYd5gFuTpWO9E5SBydy
9pTASGvyAScaO6Uy/O4of0Pm9v8OqQv0ffLzGqMI6jOVuYBFXG3ivdlwjeWq2FOZ92uSNvnWT43/
MPikh1uXco7v+s5RcWsbDhhmno0w6GjdEHK+PX7cR5hlYF/VyP9zRG3hTA8+/kc94oET6gOGEZbp
tLuuISniaNMLiD3tKYH0cu7sGheSzlI/N0HDzNOVw3liV/Ri+POz0udoe/v5tLXxLTmEA01vg4vL
+FlXjPjoasB55cVsvq5ocgcvgzI+DyAxdmljdPCNPPsl0PjIK8cyvtvpWb5NaQNQjbWC9ZZ5IX5U
w8geLlTbE8WozTROh5pvD/s7sqC9ODTYaWESaj3LkNdVxQYYbrOXmU5AaNNpctBdsAbtm+M58dYE
Pbha+MeFcRhtYaQ1wk1WNdIdDrnJw0JV9tF0QGLgYHkozwHUR4Xol+3E0sasXaB1hUsFzokwmowh
3bXt3PD3DPH8DtcS+IOASSn+TcPQ81UqUebGi95NPxtR/eIPtXDhUvXqa9kMRoU7jpPO71FXlO95
Bn/H6ozwDLPO+KgL5MoC873PrfFi98hKyrCDqgeCS0m2G4xh5K8O8bEwmOLscpouWa7pG2hu8UY2
TRGTZ/LQmtPzkHjeUU0j4bsiekM38x/qIHpYYjWUtqMFR/ig+ZbG6pe9dBTqry21gtdOGTIqBF63
U9sY0pWNGJ0Y0GA7vXFgRz8WsGWeezi94xjzNFaq7mXIhm4LT42NcuePB013IqEkODxCPlHxRWuL
a9UoSOfjwfOOVG3Gcx5T8FkQ9OImx8gM+JdrZvGPIFXeFQSiP5tpnK6ztGD1NY0+oCkWDVFSDqwH
FeUATKV/VRt4r4OSWBvZizZhjrt5lKxkb6JU3i3oSWyJS3txCB3juQ+ocKBHNOBlSha3Y9o6J6l1
Svs6uU3CitZUILZWDWoCsrl0uDhqywtkTB70GW0makAX2RpTHO9cbYhW1C1RbgXAQDI/qF5TzUTz
BoKpX876wckLXE8FwdTU2r8L60MLLf/FzW1vm6FG80giyn9g44Anc61ZV/CW9dosiuavOO8e8Rox
f2jwZLo6C78NgPRXihmYD1pkf7OU1npxvhYscV/kuRcM6RrIf3Z0RFcfjcMxags0HEWzHNRurXbK
iIoJflGDo/frsmQfel8EywWvWXe4gLmopgY5/OaghCaOz+/Ps4jYAOQUgEEMrFae3cf9uzcya3Nl
hn2zd6rGPLSp8nT3kZFn0jNGWsignGcca8c6BBkWXVGNRTy+pXDGEiP7V7v3G2fbGLy2h7Xn7J1d
qKZnb2DXDV07ONvJXDSbCLWTY207Z3wrvml+XH+M1vxqtGrxUvB+nxIWbpjaC3EaviXqwHQ/txp1
2EwLN9iPxscBGMIaUEvg8TUowr/MDsLs21jpX2bHb9sXRJlxEPK6DNEUqvdGgOXDXLrGCvl80POd
AVYL1xMDpUO6l1TtPSaNauQ1coy8hRthuBUI0+sqtoHiC1S5V1GFNiyIBIZrhQcbx7NN7WfmKWs3
mfDVKcWM1okJ7I+m7LjHyhEYa671xwbfcLSnB+XNAwwu9XasBmHdPjKChwFM2T3uT8jx3uNumB/k
W3Yf71lIoTRMzegZPknRzsBHOMOthqMMSQnPX/GRAuxRhnSEd3aqyCmhUhWTfGgDzF705KpZ+pc+
nqrPGMSl2zoN6mMis07NbkixSmBNnD24ijpvRjGKTXK8GmH91DUa71atlaS7teS5S+MvZMIQDa3Z
XKgS2Dq2xkrLwv4k8fKyVzb5UJAaFoPvvakYPIlrDYHBl83Br9u1z+exlgvTuGkQPk1CqmFinTpT
bznJhalsFirIc/u4iGkhUpquijzzTmlAMq4uEECJKoQgUFG1TrM4yKY8lHlVrtrJm7cpcIN6de+R
A+UlacAjN84Kk5WhUao1ey7MTT8skD9nxVNWDmjQjZ2xZJTYBBieZzOKY2iwgXGzbYrhAqPQR038
IEBAGzkK9ZRqU8bVM84u2XhdlkqJ6gorqDk/l6TJt3AX9VcAXO1KVXrvWxema5un2Q8DfJZamuPn
tsOicWys+ErZfdxDW+kwJS6+4MtrkShHXx8AGXZk06OtTtHXKpqGDdUKoY8dlfjL/DOgKR+jeIi/
zmbzrwF6chtnm1nF83JELor8NUz6J/mtVA006/8jrvXIk/C9KU6NzgclxstvvaY03SZ0edIUvjs3
OpQyN3oclOFE9hmpc1HwkZUgETLSAnq+9Bv61ZwFPCuxGu+yqJ51WZefRz9jC0Mt9SsS0ytVoPkg
JregArvipVOUYQ+TvDt6ZZAfpiCzYc9btY29W6uZ1kPp5r8/2fV02OWNqp/uD3v57E/YACGFXLzL
uBEY/zz2odLqax7l6VbeKXfSignYnFZy/nHnnuUd7pjbe+Xoj5iciOxf42RTDv4zxhITXRn4zgXg
p+NcKV9YiDZPiyZFJmKT4f5nbBB6K3dRi7gq1L1vvPQ535ze9eKvLQtVsG72d2sakcgZZ+8lsNtk
byaCSGnr5hN69PPacsuj1VvGcwaOZ5NPVfsMB5qnqJ0gsYKu6gMQHoUt6ZQ8KSnMhAJuyCsiQA4q
11P7V1vo1zoSS2jN+rkmyZvg1Jl9/LWb+M/CcHDexjl9H31TRW867fYSIh+2OB40uMjs5cpQNmWv
XBvemxJA38Tez8H/X9fe7yxf6H5t+O8/Q74ub6F7WRaeDUlDwH8Naj0CNgG0AudEUx/zM9SxP5AU
C+RiJLOzBoU9biQqwwP7cprM9tA0ivU6a6TMqq68ztZkvTY2ajG5642PneiMZyR/+nZWD7KJbjST
9FiOWznY6wPzaPolWnPiWm3IvHPaMoOLVhvn7i31x5W8Ur6UsAMe4Of+9Lm1nVdPbOcDi528PHNT
+0vZm+mD05fs+i21VrZJhRG9L7MAtpFMZ4zcdk2vWg/glqx1ZjVw/8TKK3MMG9JujmG73UTv+Lfz
VUMdhJScfUwTe7O8ezzsr8002HCAAiZDw3Hsh9DnFRJ9jl/yosX63XWibVFi/k4ik5GpdzZtZBXK
YNxjrZA8Y7TRbLCpzN+p0hVC6aL6hrLwbgCEApGkizYOINTvhTei7xfqyUdcKcHGwhv1eXT6cC+K
FqdBM6KTvKfb4yHdKJ7zmPsJHGubrNPodvpRq8jkUGmfXyAjVEh08IPRsGQM9WK4Zt7sr61WOzlI
dVzMCtcwXS/LQ+SQ+5KOYfKgmZh5CjaYEpbVm5fYx7oP8qtkoQ8qgngwrK6SaT5o5tKHWHO1i1o4
HagiBtvUtrLTHJj61baNfCWLdLXnfoe/5N+MJigfHGegmuy25RdFwzuA8p/aQNBBVedqFK22/KRQ
lGAdKpryiy+b06TSFI/fe1P+pFDbczdq2Fa7IsagWQAtpQtfFdlX30Ci8e7Jx7MJBs4UPi5OgGKo
CGkwiyD9ej8vFCF5ISnD8qnWordOgeBn2/UQrvWmiPfsyf7VjpglVkpP9UyJ93kzkX/Lp58nvyK/
nyiF6sUsmZEBMLGAT0ZcT3SQYIoaXOSfK/8aGSIPjJW8WEP6GiNE8/4/Fj61GcUNPOp+qJDNFVq0
ZDKdDWaJ9rYNEEGfBw2LMz2dN6RkrGG52BTQ0yaut3PQD8srypuKUA0nfRn1KyQvvL9BYVRtZSgU
H1OlqKBdq3HNdsv44BGBvR7ZwYNsIlL1RhbPfvZxFYTAm+5kGGuD6LRJocw8tdjI89cmtxlg3G1i
bj0ABnKF3WNyk4cUEdF1Bztnd48BuX+OwtwB9stVeRgXT7i6I9+KNs4aOW1lPVJI2GfVGL54WLE+
odUp0mRQLGTOpyvSKwxrvvBz2RwywV+VJNbOGX/G7jRXI65JTo15CF6wYaljKBjNzCRoKXHUn9v4
Waah6jGzlnA2pvVn+N4yLEeTzHNlCkCFzhxp2vdG8Jy7ErtctW5OSqBkX6DPeKTKphGJtYbPjl34
ufS88MErouxgRvb8VDlqvzFRIn1vBISqVyz7oqvJD/hY5mVClI+EmO/sZbPPfETyA0VRj/rgvpgT
1T3ZIQ+zb6abNFFf3cKbr16drFFLT9hook0MG7XyHpYdpDZ4+96y3GXLaOlJsFkyIexndhI4qyWO
d7Cxf13JpjzY6fwzdoesh3n9MyYhu+S80VNPuvBQq6YFPpGif+VZ8U0efDXeIA6oPi0tBdGsJjSv
soXNWnJrB1K04+BGm3vMyNGPqfgZpFRFd1HcYgMrDtDXf571kO6DyDpHJsgdRDLo1CHN7V0P05X7
2NSL6O5LCgG5uJVlxuM6HVKxkhVyZnmejo8xFKFSqKFNjTFghN6UX2KzCo5Sw6wpSsZlYa5unQhk
ngwmyWTveqvSDp4TxQezZNGizWr94vZF/TLiEW6UaOqkbJdejIgtmE+ybis7K8dH2URVtrJTXgQA
OVpbjREd5QhEGw10d8Xq5dctM9d/10fw7LZ4AUW8KB/PY1HlcIL1SF05iAVsqrCtnXVFivzkNEHX
PhpKmJ7cHK9RqqlE5UEG5UVGUUK+c/w8SQ4gSdRjijZ5BgsyjXZ1lLXbyMS0czapPSaW/3eZWR+W
qYIktUZ7o5RxcGkDFSWy3iHD5Sr9zc1CgIYt+Qx7KNedoHyYk/Oht3nxUVXQA+VFuXmwSY5OBqys
Bheu53ikFiEPasfvrlBR7CQi+0x2ldssRQHHJWnw21AN2VK/qLXL/RZhGnjb0BmgqImxfmABktYy
/GkAM78UPYKYAgE6puNvrV99Eg466eZ3lkGs6jt+Pk3S669wmWckraf4PGKt9zArBVJppjJcrSLq
1lpW539lmv5YqIH2QwWlADHT+qrCBlvBOwYoF6Xpbq7iAuuDvjsF3WDs4g4g5Vi74doz9eFLY5UH
37HnN9xPPpze7dZFzdqL3LP1YhZx/IBCLNJ7oikPbXJ1PUW/ycZ9fFAq5osuxkca2QnZOxveS6Or
2Rk09XZuEv/JFMp6VgFgQktDjD5FU4rnVdRvBsyXn2TITwGZNXEWUssQ/pb/0VuJ3sVLTdy9mXsq
+UXzJSVtu6sTQKFZPX3ysln/jq/LQ0k2+3MBsGXlAqFZGZQ9D7XToz2Y129J5hvPgVIlr3WAF6UI
N1htnxS/H9Z2HRkfbmj7G3J9Fo8DuM7UmiqWKkCQPyAWkFXQ6oGZNncP0kTNSj8V5eB81EquPfBj
AsUpvNWqASPzrHWbJ2ZL8woG+sO2yk/4fX94ZjJ/KmwICXhb3DofWAW07O8VFlGfvNHJ8CSFZd0X
YbNKM6Pdzf0l00P7JmdXir1orJi1fpDNzAlCxPFnczUYofVSFLb1wvh82FHTrs6Jzhr2oenTbJM0
TbzSUzC48p9US9gKCkCwvXwLShKiq6rL1YtlDep7NF9kmCqmj/4QF0Hh2Tk8QIdp582P7KifK72H
84kwXf5smtW0ctgGHVKYN5BmXIjvYozgRKwx77AWse5IiW3IWOqwv0PSeTPcUxf+BLQH+lgel8JM
bdd8I8BZoKgVfZ1jBTJToBS30qNUl5mUsWSGGaN2Pw++pgq/XrSu9QdSmfVNXhjo1BudPI+OTe3W
txsZfapRoi4FkMY4QM8HZSurUGY1eKuWddXBtmbraoU7S/JszJJkmt+fl3xcSbMwMYGXu9nZ7sxN
Oc8TrM+swIuOgzxjs5ysIyMytvdYBUT6t17LKUj8iCvuHXKwvNYRvbJDHigw/Bx3773fWbXDo9GT
RImK4ZOrd/yC/BjDtcAERiUt5xu/Gh6T0lybtdatlMysF0B6NpvmCrFFqhMCn+7ULnp9olfOXbJ5
75WD/x+uRX4TfNm9ihoyuXcpiDVX7rhClEvWAzDpnSyvynGd6yrHAX9e2cKhJ8HRrLnGuXDsKfMM
tebZHdeL7a6roiqSYClVz5ZxyQvKPmmn4D7UZM4/bBdJfBk7SnxuQeVfGS1/PI6FU0PbKXqyNGOc
vEskU5PNLUbhYBZl0+sKvr1l65409GUXxFOjZ5jMpu100LW6Ovdt+bnUc3xI8NJZ2a5W3mRRGTlz
YwVWB6qgSOWhvW7vvIGlruzlZ3OMGkopUurTMfRuk2NRspZanzLmC5FPeXDFWWSb8aFxjOs0VT6p
Gw895dJ+6vzMY8MG2ecer3q96ncy6KtjsUt8LZnfR7146vLKR4oZMXwjYH4sfe1RZyvw4tb4z2IR
huqCaVJSCBQLTosfnSVbBFZntncEWEoyQu4MkrKpHsTv89Fyqvxgun20+iNBLHPIMla47ieqW/H+
nlu+jx1bC0ghycsN2O7+aQidnwlvn+X4U82nsfzeHJZI1s6OO4ecAELyVonvUV2qb1NSdte2Vstr
M7TvMlyS0N7AhTjE3YRcntoa2UvjBv2zV6Q7W+oMxyHa1cXk2KLWyvOOWXFf21G70Tp2iYjEOpZz
/JQhEPRWFzFrHObjKPNGHHkzAy1vmm3GVDjCMD9rlD1QtkXPLymq6FyqxbrURui+apkFT57uKJfS
n95c4DzHewghxODJd5x+ww912Mhhsld2GMPMwlsb3kwgOyBNxGA5ZEDVSL6MHAtyIyBTyoFNg7Xq
7NSCbkhzuawR7UL0/Bb89UfKm2L5vu4Q2LGT0j2VtuKc5rR1Tld5eg/K5n/F/hhiWrbOjxJ1r3uH
++vW99gf92OFPh7Y1T9GveOvUBY2f0odLxmnVDUzFBG8rcwpLbEl3STHh5FhLl1LULJ75DXU67eh
EEperrlnrO6vQ6p72iHgra6aftRYxQzBHsKBfWOKhJVT1t030GpkllhX2kiQqNWMP5ePdmlb5MY5
arQM7CTrwroqgw+oYQdFmy1gf2X6munxRkKe5iz1zyZT0Eo268nwDnFGLlo2x6pNtlXvsZkR+Ki8
zyYSPbGNd3zoPAR4524DxNFO8uCqCIoHTpasZMdgB8iIyOByugxKU9L+8tQZp+qEmMHPy5dut9N2
+lgEGx6+ONL/2jg5bZdsIArNO7lNkh2d3twauNePMhQmgQn0117fL2oHFkDyRrMZXiOgKI/yqRjE
JDFQTcvWiinyD/d2J+tVsl2mBQUxjFUubF42MkEc1t20l/F7vliORX0yW8tb/3F/WRNz65gcOOX6
PZlZjd1DVe9C6N4kOBJLO86K92Osq+l5iTUOUnqhkqKODwZBHiZrvoTC3jWuS6QQUnm0rDFZJ5nX
bgeho7AEmdyQVBAHPWvXISnok2wtFy4DdQwye839IltBBCjEyPpg3eakR84NNq6rOnCtbWY7UbiN
enu0rY2pokj8b2CBBBPkPMEfBrVGPooa3W9Dcl0pDoWl/QDmPO2xwPL3NZP2OyokD0HnhF9VhFrW
oV4NF9Ufg4sx9ePaS6roK3XxA/T//KPIipicjfdsa37IGgihKCxDvGdDiaiwDN6rDE39oS285FVG
nCS7ABCYnmQXYPBu1Q+ZepKdlsquOktwzJO9jWXXO4wO5q3s1RqsWSp0ENeyt2KCesRWOVwtNzaO
QCZK37nO46hsRztrHmG5YJgTmM9lX44nRFvQNwJH+zi6wjNXtvuK29WicMnjcJ8oCbAVHFjVvWy7
KrtaqzBKAzlgcncGSj+rmtT+cXI76z1Hm3yl8CUHyEIz7rtDHqjjTeGDeePDYgVLuI7i6ckZi08k
C633xGu8hy4GjSY7wzBL92XVWlvZjLqu3ASRmhzdECm5JI7ZLqrJLsGpZCsxKS3aIBf0tMG3gFcJ
BKXPD6f3uu3qc5BV3cmMGrwJ4cv/xoIXTXaJa4CU9eket0MpUyd6qyxMtjPIa9bZ/1yb9VZ5NNTx
1IMMp3oTddPP095NJgqFY3sARnaUrRamcnFcxrBKPS1pbGPuxl1gB83Vd5N435Y9G/gmIJl5b4OO
MC6+Z6wVUTmX5XN5yIw0fsDUe38vq8t4l1r+uuwDfzOTcHhqwTSbA3uvdYRD5kNg4nWQdLp/lQdX
941t0ZTmJvoVC1NS8H1Tqwc5RHa0VfgQ9zNVejEsjgv70GXt32hWbYPOVG/yoATsrDGFzQBRuHO2
nhR/P1K2u8hev7K8o6Ml/ep+RZsCLkP/AC3jKtFuwwQJdyi6bRzo8SmKtTe5JrtTrn9jW8sg89Kj
k8XN4Y9xVme5W/Ae1UotPNI3ujtWm1pJ9fVdVRkAHj2d7nxagNYFxprHyvTcJ0c4WtRRyD5/Noe1
JZoyJntdN/wBRbA43uMk7uD/xN5aDuBhS3lDHS8omWnsU/PykitN+jDUassWvE1udoLs8lh281d1
Cjd5Mfp/e9n05mm59TT0k7GWGze5MNSBlm1is0clQAVaeu84hpRnn6fKe9QAnJCg8qyD2Q7mBYcv
bzO5ef+WUnBejei2fdPQSQO4i+YJ+ol7quzN107R8YvusvFV6SIsjmuIhWZsNRjjhTMaiiy7YpQL
JdLWKnk30cNaUgnoWSD5j2zbGgTPSIUAlPlw1P1SzR9c1ejWrsbSq0OLOX/ALoln7UAFXR0/yUbI
E+pxaCJnVWWkclCv1FtA5jid5mXfsrnI/W6dtTGAJBEcKxiWG/V+Wg+Fc5IHGYRncfCrSDnI0HI3
ebpcuJwGJMT0aD7bCE3Wq99uZmVYYXZjWG90kYVFwK1fBzzJtjIVK2PyLMqwqNTHcd3K3O2Ssq3T
b3qsoxVtdcPWGZvps9sFKOSG+TeeD8G6TN30GfRfcvqPEaOTBms9GdNnQbo8+fpsr/WqzS8jggvP
dZ0qPNSMAPQUTXlQRzSGtMS46VFsLiEZn3t/pWse+eZfcZLu4wqGRHeQI6oiueiJsOYSwvRjcrbU
IVkE6mVEHtx0tleVUms7m++it0FA1thTuilXc56P3qbNxr+WTU+MSDismJIVlsmZLIAowX+07X7y
t8uCpGMLt0la/23icbA8WrBAL7PN8pTJPJSNx+57qGL83CN4sNJU1pdAjY78dI0H1ke1sZH7dOa0
oypimjIH2uqeFdAZzMxlPNw3+7McIq6Qd4mMrDKWPMKvO9+3/f++0/IShgKLVOelizLDQ52nvg4y
B6W9ML0YAy57yBc1y1MfjtODWvXWe4i/yl7tO33v9Wn00TvJsZtc1KH06mr4tn6JkuzTkpzsB/0S
G/FvrZzn4ERV72B4QQ/Ht0KLPDbDZqtiLLmqpd17UhrV45Q/LbiH0bHWfjSzrJSeWynzxdLGKa4D
3fSrf8FEWJb+c7xETEB4Kp59/eIa5ox7gDzK/bHcLpth7u2R8n6Voa6r5y3lkZy3BOnVCNApmhUQ
cOUfco/JpoRcyBi+EWhh/cJoWK1trGRM/gH3a52mQ2tNutLNPs4TLW5l+ySNhp3cI4KM/yubXQDw
/GO3oPSu2ZSCUV6QGYXONrsGeiD5CBVpzwNEQMHpAzSmzZp+AVV8HURLhible+D6yk02mOTBJs1F
udAf0jAxN2GdJXtF6LLUWv/ozjHpe3Qzf3tAILJonWP8deVz4P7gCDx05OyBWeyPjra5xUiqDjx3
boWZ2tfRNZ9Dp48+0cKJzZ9IpbRe9MkuLB7AeeM+CiXcjwxbtCj6VCmN9hi1OnUycU0ftdAYokA9
yF5K+jw5ubNfvi51tNYZzOTsNJ+wL1X2uPxqr5bRfwbKln3jZ/LXAFDkdYbievD7cMZxo/uSixWY
5qfFamzZfcsFWUcVJnE08wYIzHntJhL9YtVm+bC2k8j9LK9Bn814GJy5WVZtehWGe6P13GXVRmYN
+c9SL49MvwHLvw6uFeq/fKlBGHQD64IxIIXZCqxCFuXJBf3u9160/BTxRz1J0aZScrE2qvaRWYRX
2ZkiDbsqirp+lM2EdPh6wNLzIG9kOMog7MNgouUFVq8pqBA5Heost1fB6OB99Wtyhbym7hSXatJ9
FjWqsH6M+PRBZJnP97hTuNRYG+ssQ3KWbnrD2fCML87hXH3J4tzYgzsoziyDkoQ9L14bo25+yBG+
6PCl3/jIRnHDqspZh336xWdzsF865EB56BO2vUHsfCAVi3rocgd5cRAWX0InbUgJZ8CZgwyyv25O
+bHyAauDdxWbNt/MrwM0SaxRxT5xNNNrDXKH5TwlddejKO1V7gmVczzOG+FHupwCGCi3yjhyRRcU
6Nxx6KRd6X3MpGP760Q8u9w+PdWuOj/hE+PtvSzLDkWT1q+eM31B7i77Fhrzp3pqcdIFdS+AA78N
kDI1VTl+8tM0vw1elmxzx8RQQxzk2QSnE7VwLQrPMArjKesfIVcFuA98p35AJjofP2m5Um1dH7yo
qfH9KZwy2Shaqn/xYAaUpRZ/xwUchKdXaleSA8nRLlSk2HOlJJOg/NC9zn+OfJCFnhO8ByiZvgA5
Th+tFtF3NdZRIWbXmmC92CCZyfw1WOMDhcCLjCE7havpr4PTDY9RV2F9+Sskh7We0my8AlFv2WEg
0wOZYm+bXYXJVJ58S6MvPU4T37VK/MpGP35RNGoUAbYaR43yxzOuE6iGueCsK7s/47JVvsC4P3pi
0sgxeDnqKAhsZJO0e42yo4+1veit+i9x3E/vORoHZ59TOGiEIRngeIJZzl6OQgruwzZ67TlMbBYQ
zvzhx2VP0UbpUMrhjIpDv5wh/PAxqK6xk3FLquPfh3i4DpUrpZj6UxYOyamLshUEpfJQScFq1Nus
FQzxf7Vz0gqbqAd63A0mNP/e01YS0xka4XyyLIGGF/DQe1PCQ+Vg2VtlgcE6J3qT/PYYY4SY5Rpb
WkjlyTD1R78g9y475SH8Z4RsmaixHW1D/TkiTNvukIwx8KNg/uom1XBybKu5KWFvXtTI2ndq2t5k
CChAvatKu93cY+KisrM3ffOhC7uB3uw+k8JJnyH2269Zk2OLju1AquQIiGKIs1Za0/gwYc5t9XCE
IRlqzj4uxmbHL7NASaYNd5qK3t1i4RdA18BrRERFZgIEMoOk+bA8i+EZ2FiB7OsYN7cRwdJ35H/m
Pe6xw1Y2CzElV5nVHmXTrsA7oOI2XZbB7rQKyYa/wnqIblOn/B/Kzms5bmRJw0+ECHhz25Zt6ClS
0g1CZgbeezz9fsjmsDnasxu7NwhUVRbIJtFAVeZvjprfB281O5Azjy9r5fnzjVb1v3wjUfD0gP/Y
TZ66UQrP3wvhsVciVLWkudAhpTnOmrGadRUnuFNZpU/XBZecIWiO68lgzTtZwJniVXgdiUgdUBun
mJPWYb7rilw7VdlmnoPhh+3745anSnssYhRIvDT6WxZrpoEEshoF7iPGqNEJM7B4m/cs1GscR1yy
DmqsvnZWpt0pGIpSM/OMN5uS/H5wc+p2ApopEwTnpsE/S5NJdl+6u8hvoAosOzIlVIy7GPUjaV03
af7irFtYLJkufUthLdZGWCNUEH3klA92YPEuF3DHkGxMzBsu5ADbU/K1bgfhoat+lOjF7UvskW4V
tfZnXIE4JV/ervu6T7ddYii30qcXBq4xJXW/GzQG3t6bS/Q1RnGSrZ11wwnLzGDnOkEPXa3DEMkr
yXTKqUoKCxg2h34Z+U99Q0fFITWnpz9iS7mKdPrZuaxqF2g+3tQYTVAWmVSy61mcnG0d58JYP2KH
CwPSqnBc6x3rHOtJ/lDmw6rKh+lOWql0KYW+ta0y2Ehf601LFqnnVdiRty2aoDqNkqi9tqUzCWY+
k5xegqLaWPN0aYHBMyfQoPysQBa+X0M6q2RXZdN4X3aOsioLPNplvy3/QF1PqjMlmaNsy6WfRNqA
GLvjreRlj+lnjlfk+frylu5rswu6fBOgVbW+Dlze9yHCS/+Amz0zj7ZdpY5/AsqjBYh+PVxA5xeU
ueDPk7rkhlgmgvU1c+pmfRhvUzbYTrFyBmtCqi+Jtp8XrLJq7RNwkHXqRltpXg8OGiSK0/snFcUB
Z5UluXVUy/hpDpP6FkMi9rrquOxwxwdPa39rk+Merj4yrYLvR+qgtSthYPSnh6QxHWxR3mfOg90f
TGBe3l4r3ORbYBckDOeo2CYByxjHD9/yzNX2QAjsvT9AWlT89CjIxYwF2BrQA0Y89pjcTSPGWiJI
oibJgYXvvFXCONm7cd+eOmNW1+3kjF/DhoUupLzhNCh6/xWzBkspXvDk2Jd6NDx4I/zXhVqbKGRW
8wHcsPBxZ097GIq8eFp8uXhVpzPPQ0RfXxWv/YkgWbtH9aDei7nA2bS74bu9dOpVU+/FWOCbdGYj
1juVD79WG6z2Fka0AlMOrAPSSA2LXwA+4djWX+xW3V1AD4jB7wc1Mi7NKi9OTlfHz/BvLjWEjF0P
mlvmUSoGsV35j87dtbwwNmZ/ZIkRg5vmLbyGeYCfa+HWW4lvDHPE/1ysrCIqQJhZ2MeZhO+1QCpn
1/2gFFKlWS0pnhBNU8GIXX+kzi23AVykgmoGMiYDCz7MX4Bi0kWaX7u3gnBznSQQM7lQj7PCRheg
a+KyJ6rCoUlesXEOnqB8XN7d4TztYvCC9/Lariuj2ztB4K0v7/TlZR//DxGyEqjGIj2zaDhf4MY5
XtClNz10k54+TUn2KN02FaR9i0ndbijQvFjY6xsR8JgWoW2oLkaHNU4fAyqRnnkRNlEavC6kL+Pl
nbuaepsE42uwkDVdP4q2eZXpBxXo5teuv507qJ61EnY3JVrEO2kWVn+ukjx60SfMzLzMgsW8zO5A
A8N5Ueu7jlXU03LVMvyW122G/TaP6F2p1OVNGzisL2H77cWvsXN6FXFT5KmkaY5F+ai3ePSUDtxt
YEZPLiYed+Lm2FrtaRAyCXqhBpYueJjYnjseiphNoqXz6k31Kd1WSxN9jumkd3G9klGtUuOnks2Z
DMqhjpHVYed+Ly1uBPC0CGfps4E9e5tOp9TxjTu3Kkm5hRXsqyL+W7osfQaNYMuAlX3D/TQ8TPj6
4O+gvARBVFRf4HFXa39fduX0HfB1tR86s9sbidF99/cBb9Hv1LKq/awidye9JLSC/q8ZYWu7dLxm
V7SR8wibFzFYvw4e4rQob6yoAFao8ufv2GucUXZiCT8mwa5pVPiCy0BvN8NZzgAcwDmQ9uW0sutj
6ujxwdaHAKX5ZfZ1DqoWRrY4FAxh7DyqnfFbEDVO4ucr1w0QJXPr/MRzNtgKBsdyd4Y7FD8AT2vb
2DKKYwOA9Nhb6GyjG46c7wIgRwJ21UZV/XNs9RGiUurfT+ZoHnysP/awZoxniS27O7/DQ9JXLdwM
ksw9a5mNRWc2rLHuGM8WuhVnYznYM9rOu8b12xXQPqA5rRU2d6mH+5sWsrzprX7s0bCAmKZ6eNYp
c6qfWbPbSC4oIAGc5sQCH6MuGTDKqTlZy8GvjWNEfnIf+WS/1q5fx6dCmTUXuzNOLT9s0cKsk/qm
6VFoxUf1RI4acRs5tby04+U11+2BUuin7L2hOd1p0vTVJY2fLD6JoVaS0ZfTj+GrRyI1ebaR0k7h
LGbBjASZZ4Y3wCG+ZoZVYWTyz4FdbjOupD15lG3TnoqN1X8Owdy5vsyo2ilbuzFry0/TrteCg5Xt
MuoInZOi3xYDCEYEDiC4UWFIaibFQUA2nWSWUy/LbyRQOv0FPnyB6CzRqurmB2PJVMuoHIahy29q
5GNWMqCH1qEG6H2cVLW/G5aDGxgxGfXS26YIeNxdB+TMD4tj0rBblcEwVLA0XMJaVbFPloIGw9KS
fomXZqfxjpoDRKikKQNuFfK1DKH51SDe7uH4v+IvgdJeU4f3cpD+3IIcXeIfBFbu3wOqWtxYSYnN
8TIgwXJmxGV2Z+V3OZ5t5mVQ+p0pv4HviTlhatz8kceVLUTaqV9TKhI30pLDdc/RBdNXbPDc/ViS
QXgxvShbXzIp+MM+uo2TbILZiu6UpAzOieuXW1Ji81e+5ke38aPfWseWCbBo8UIRFWPDuIkxBZj0
x84b9ZWEIAJKFkabf8jVSMTW63b2i30RONoG9SXlizbHOI83Xfy7Cq011GgqNC0wKvxujR9mBgi+
sg3lGc0JbAeKeiIhohoHZfR4NZZGdp+qxbzAFw9ByHovzjX3JJSQdhKoYPS52bk1MJRlrybB0Pg+
N+daG1dVavVHpLG0dWDBE8M2bi1sFYCH7G+sLnyx/SDaB8BgjjweoqMeUF2cxoxyUNedLBuDWmM5
yJmr9dkpndnk58lwV3X9e78M1p2R7mqV2oU0r6MyP9DQDWioRe+uo9erfPzAmu1mx7r82baxmGmc
tjvggRF8q2tULJLhLeM1fvK7xl5Lt8WzgjWEV9/CCLZegJvsrUUCxhtxpAEIDqprme2m0YvSquFT
U6F1YTr4pzpLmFUgluBO4b3kQyS5cc2M/B/6JCTXZ+XglDaKxqRSLnmSoXsM51ijkgaNxGq4oYvx
SEWHNbcds2ZkDZDu/kgm64W7TtJOu7325ykie0t1UlbwgaXsKN5VxzmJu2rjJrVzU4TubZ+kgMzh
o8KLqhdeVN6hp2il5bi7ROqWjYbdiAQGapnTQ2W3jyRz2pNQu+SQ53my1fHu3Vw5X9SQs7OJaYdM
uhC9Cqaay1Tpu07VMHfYxAnPAPZn79Nk9Bq3/NRWLW9KJGdOwqkr/RBp2jgpb6VZfzSFeJR4yfuo
ND+NLpxhcdO5zpVgNbOLW2EpXYMTrey2szrx6RZvYJclsdKHW28xALY2nxrhHt8mjMHdmBIdiQe2
74mpna6HuQn1z01+CxACHzFZQcoI+/dfswyocx9t8qZyIASq1CgeQ330jyYM5g06INP3OBhu1Q6h
6Sau671sVf/YucrmN1yQTDIqB7vJ0m3beqiufQz0slW+tiVQJre1gUQMaFuEKhEdqBefNWzr/Bs2
EY/Skn4xXZPmNaI32sdpBPOwug5InDLr/k1vjY+fDNskpJowbA1T50A26EXQ6vaCW+d1xxejSVoS
cTTJ2GI/61Qv0pID0oyURmaMsmVWW7Th7XKNa4RcA12Q92tIxHKN60+5XuP6U5ZrQE5xTlNp/qXm
WvDipe4XGxDELa5w4UtUQbCf+rnayWAEVvaETQi+SMuo9CkgNQtqG0/S5bHLXc9pNB/6JaJG/Y6M
GbBcGa3ConmoFtPDj+lwQ/aNBT1wYWmn1da38vBvZCKoO2Fh/qrGmkmRulXvCmUq2XZ5EyCjcr7n
y0gl1su0t3iev3mkDI8mUiDVzyaAZJhS7TacN7cwSW+5/vS9Mqjiz1OCyzqap+0coya2mBc39DuK
T3/alCcVWRBuaTQDNMPPd4IJS2N4n4am4ZwrGDPyYP9qy7hrD95asGVmHjyFphNvQLOM1sqvsvE4
lcGj6Rd8cfqo5xFX+g98BvXL4KTslGvbWKdNHf20PYvnfm+/KVip7tOhK26y2Apf2cneSkALuH/N
Thj7MSx3MO4JDk4LQ8Xl33TbhRiUIY7lbFPXq1/deH4bptb53Rn2ITaL5pujdNPGX0I1O5tPU+d/
ChWt0H+H8sqMjh25j4Kb8uwWbblV/VL7OkCCSLQ2/u06RgDruMtfEJ8b9q4/RwdYRuYjCB2UkJaQ
MnFXaeiMP/LZSln+DOEdC8GQXNHXxszzNXUcwHpWX3xXmtA7IdY9PmWqW96GlXJv8eZ/ki4FO4ZN
6djR7p8J+RYInnovoyAXkZYpgJ8XvZqzgxstZUX11biRYdOwc/YfPy5TFU8LQVZhUyODQYumSkON
eofKfnTTzXoGqkCL75u655mQpL16bhsUtJc+zB968zKsevhAVl6OjXETKTwLuYVDozf3PaKi7zFR
pqqs9ipuqetE+TFKjzSHgtFOiDDd2VVV6MJkmA72lCBbPmjsy5fsUtKa5abK7WGr+AvqMFdZr7rA
y/0qyO/9EgPB2CvaBxSfQr4uXofjE80JNtMDIjn6HlVXwNfS/BhI8LpW4NLg5LmELf2BGqFLm8E8
iV0XQqLKDXTOHesoV7rE9Q3oxiZ3Adf3nZfuqsn1j5o6+8cOVShY8Esb3fTbIa0bVicffZFRvQdK
tMR9Gq6oHCpbGboeCt9QrbXXJPnyBUrh5ESs7MvEUXG+1i33aAd6n5xDmGQ+N/mehz3W86QwSETw
ol9PegxAVzGcWzmLNNtHhWl+vvan5gDvPOSJcdviUrzK0mzc20luzJt46dS06TJFWp8GBsUNV5bn
D3sZkSsOHTshu6COTfIsRhhlnRVjh/97ON5eetLcGC5tIB65091Oy1gq0TImhx4II2My79rrzl3J
ftHbtm6K4KliUWTFKv6pVaoAYaCdUcBIAjiHfLAfKBEs5aWtqP1zWY/2Yi+jPqkoDJ2K0fnRhAh/
rNloTOBGm3YfDxvJ5Ej+Br9Qd2/gyrSSpE8pfmoogtxPbdeeJKRdcj9W17r7LA/VT3KucpUlti3T
91hI7Cc+i3c7tkmDA5idHOWX0a1Bu6OSc4gbX32SrsGCccZbx4RdyK87oJHyZGJJldglVpxLV+AA
KHGBtK6usyjD/mrM33k7U8DRU/+xbsKvXjup30hu+BtrsFExm7riaxZ/KfpA+9Y3Gs/UBnISppPa
N5IciC2m1Us+lvNZi4x2LbN9o6BOAlfuLk+7+9FFjWFYXdBy5Gq5MQPHPbKFVlbawm2BRvneFJ/F
a1NGr8FiyuhEeCCm9QwZs5yNfZa2KqXpDsQ33LEfitlseRP6fynxhLj5nH8tgwDRkCGl+pb01mFE
JWVdzAAlZvYqx3606tsogWcc9JbzYqdFs0p0L/6NZMDKMQvz7zjWHpxBqb7lmqetK2yuIFQ56t7x
0MZ3rAY+vhN0R958yiFIzfbPswS83rGvA+Xwv8exXCp2AzJTuHVr9SMqyLD7fo4C6mz9dGmEZTne
st43WPEHjWUgXoVSMZiv46XodTk2rXvusDz+hGeyPthPWuKfy2XGdUN7wUMtAylvnJ2Xest/yy/D
L/AWd6EeWH+nIYaqVLh/WGgTr3urq57aIrJ3amg1J8iy+TmvlGynkdt6nn3XWqkmGaZlugP2eUvF
Kd+pNqSP37iqP9n4URSzZx3s3J8g9NFMEbhcpRQC7ljd1chqL/jipUp2PWhD9xy0DuD7pb9MTX+X
eaa7dgJQHhZQvsui/NqU5b40qySMbkV24Nr8NEoR+lZW/zLaF+rf71zYxlGodzuZ529z1/SOTgqN
5UZO06U9TCMaFHLqZ7H7HhWgm3NMSjZLsTE/DpiR5JC26Rus0D8C2rB3xTA8O8OMeMNyMMeERb6c
qqb73nkdlr5BMb7pZatj5PHPtNaOYOmbAWaLNauSIzog+JZ6c3sak9a+r5QUCvhoZb8ih02CWpl3
nqP/BIar3bumggSkC+nMhpxoA2alcxjYugWJ7e7qsdTvpU8O1hzcuTZ7cqsq+d7Uo6Lf2fajRLUf
oSgRQxw25+/X2TLYWg7lxcp+KrqaBOk/sK+kxUMlT9rzBW4mzSUiw9a5LRC/gacFAnQ5yG7zsvH0
05xCWh/vpO8akpdUxlbXNtLQ8L1g8mwlsEIEmxLx5CEJ5oOLdNPCPOoqTEM3L7LtkPg1svJJvL26
VYMd8e77eT7mZa6c0BWCkBPj2HdjaoEJzZLH718ZDk6DYLhDvyyr1bDAt+Xwqf3pVIacQi+O4yL7
NALb8YZhU5h+/HPxkegVoCmWC54S64MKVmrSHDBEzvejpmsvZt//lgjHgRGEWPzXHETKNi8Lncxn
3t05mqasNZ2lvmIpANOcNF/DcSvPkNvrNztZHJ5gaBmDdowz/hLS/O9RETSCr0ilvkdFi5SsRFGX
q85gjuVa0u0PlnbEbSREUJ9LX6Oq7iGFxnZIoiF+UgBYYXWghT/dHACOTXWdNWo0H1EQabd90lo/
6i9qkEQ/DSNBHlg33KM5b+qI3T70W2hxTtzB11uYd3KIlBZidqp422sfOTYYeku09CHRCy5RAuM+
9bd+kTj7sfC//I/a5nmvAvX24R9edc3lDCHX4PaikB5VaMZITLygirohqE8GsumIO6XGAEyI/HS4
c5b8NDBz8tOmZKmlI5Q0dlSCY8do0tlgQIvGvWSskyV5fZng6BqU2ljXgVFXuX5GRHCv9J16o9X6
BKR2SZcjEEWOvAN1hlZSjUZjbdk3sMtY34zTV15E8WFGXXIbqAgUelWCV1ibp3fowY53Y+ORozD6
fTggfy+aISIJcu27apW0lv8eJyESfI2TPgmWvolNAtm/BSx2jble/3qteMDGsMxanWIi+kVCDBMO
2Zxo8abNoWhLUwYu5LFKV9Xb6Oc11Kz8bDVaQbbrJra70L5i++RixLHyFavd2kCET9InZ3JQ8ctq
dnJqRBpfv2t4oOdFvZIhzQvTbpFU+4tlSrULl8q5HBKplMspInRMnxZNNxCfL7w0KjxfCfwUUzc+
MdfpciZT5Oxj3mUKm4D3H+Nk469i5NXBLpD7V25lRLGc44I/kFtcui6jzgV1u9z4MCicYwbx6XLf
X8b5YjVk4fGrcYy2OfU9CYDPp6NtPJaRl+91NINOEmOEWaGf5VQL7ewYjNHMYmNyao+/Spg1q7rX
w/MQtajrfJy5rIMVqHSHP/pjmXGNu86NPe7balhSiR9XucYpATlH5Fj+JVaRz0iBLOIVatp00S5W
HG+nN8pT8SFo8UnrAr0owtkIjute3pAh34jNnwydDoOoE7nvCzdHCDqJAC87Db+MAcDrVjpd7Ci2
7+rtUNfLdaNAM2iDPr+RQiVqhdY+NPAmkeZQTOkticif1pz1L0Hpxy/sCWVIDkqlvXnDbN5KS64V
+cqL6mrGtutj5c2uinUM0vw7rOl4N04W/p3gMTGi0PeQTa1VtGw6w3gG0xuzG+Whpd5JX79sSRWQ
EBsckYdtJLvRedmNZuxGEwR7cSlfNrtlp3WAZ4mWedPHpT3e4FgSWAd91Mx7OfAB7FXZ99woS5+j
Veb93AbWveebW9Or0CD4iE2R2Ti15ni6dsmZkZICc/oOy+clFohMiXGW1W9g4QGRBPGlr9GBmzZo
8oy3cmjjwDrnpdazI9ajlcjBU6XubwyAyWQEsKXrMy3bxPY4HaQZm97b2GXBQ+TEzatSHMPFna52
sw7knVNF3203IteYoc08JRRze6MH0+51rNTM1uF9y2Gq47+HKDWO0pL+cvLWSe6yi1smoQbo3JFx
2DaW1eInpsNeCbUCWbNlukygZjzuIh3ZRZnhtj1FyyS02PqnfVgd6hx9sBV+z5ilL4dL24BPbikw
yIFU5ulGRi6nyRwWrLArc2dV4e8EY0k2KUtfRNDOLHOdtxbaEoAAluyrqL0GulVtmhjxtGvf1e1A
9GElpFpCZjvjHnPHp5Ds2TF2YaGKpDe4xC/gVNLnoJjDc4aJIVKOKKp+9KcOMlv/oR+VrfActsld
OQaoqjmQdTtX34oY7FUgtpHKqrRNz9dwU+O9p4CAD/bXSJntswjfQB5wyQWp7KWFk+mBm9TbtZnz
vWEmGFvR6IFtQMUiNX9Kn+j09CLyU/tge81JP9t1pW/icjKP2Aj8KgKv/BFa5eUk/ufkY2g5wQus
+iE9upV/t5zvpT/ctgtCMa3r9mFpCZox/1frYyyDnrn2+TsdLkAFIx//VlDHx4d0UfYqYtRop9j8
KliGyLXx2MxvRG0x1pFcBFrT1QuD3E8B63+IK/7TLTESLQGk+yV6HAbyp//9AhLZjOATnCL/u05m
Vq4mFETXLNMbtS9x4dCm6SRnphEweonBbSJV1tLd5Il5UwwKdBXCdSaTKUlxW8Vu7/2CnyZK0PVw
vbr0QbBDjDT7OvltfYxQA91IMa2NdECGFRLaHR6Nz7pa3kp/OGYKGKEk5Bah5mYazrnxEcJn99/f
1fZIHX/pT4K+3hhz1R4RSla+/pZOI+Q3psi9Rxk+hrjIwpa1NFYWFvuQBdTyVuhfpDufoIQk0J8v
n1d+0csHk9PLn+X6QS5/Gg3h/rVj8IEkqEeZaatVTb7KhmhoV/Ng1mcjblxtZ3jVF2Wq1b0bRs05
Ldmd2Cjns87foYJiPeOOjNa54Tkr0DPWAZdu83mqIajnjl2uZbSNIDh05ZaEvu3VawSpEAA/TwiM
nzXLN9e+31jr2lBRDf4YuDbTPJibFc4q840TaMcAP2N7XeZTcPrfTl1E80EzD3GxAuc/H+duK132
0i9ncgk5q3SET9HoRBpoRpP7nf/SRDsQdMpZKo1SgYyM3j6gJf7dNAe2WDLQGy6yk0FpbC+dRRI/
mGWLoS1o3GqDQu8qjzd5hk/TjBSGuQoRbr6P5/EnHz04NGOa3lfLweKrdK+pNXoK1mI5vzSd1gKr
XeBjsk0A81GocKgBT7GBK7Dp//pjMmUFG0wOeo8JAP6VjMplqtFby28gXaRsDuhZqGfD08OTUdiL
jYX20I+F5q9c39x0ih/etdJM8zldl0mZ7ovMVx9MRBAfkJCywDKy8+uXeTI5zV3/Djmd9y6ZW5bt
j9QZyqOEycEl/7GFR6Jtrn3UUy+/BSiZhTPlvY5NjVavZ+T7eKna1OgmpOV36cVw5aPXsPXie6Ki
6yu9XRktsbPeK49YmderpkDgpRkH/XvZ17etE4BlKBDux002+6uPQCGAQvVf804vN3HsKveR3Xt4
3XX1MaxV5+zoNbgLnAee5Upmw4oy7dOqiUDMgqQOl5JJgk3NzlTc9IXtTbpYw1i/22Je591s/RgU
VgpeFo/3zSK6G8X9z3Zko1jbOoqopg2Kz4jKx7ToED+KULhaCoK4riDttkRI8yNCWjJpSAx10+TR
Q4MpyuXRUCr+q9nO2SNfv+ExSsLLo0Fv8UaoI9XayUZ5LO1XM6vyxwh46B9RKFdZuB/hvpDFKaux
5VkeZsGTluQNWi20pMtYHusUT5663q8/9Wc9CljNgNnAsJgKTlNgD5vB7sZb9IXHWy9DwzWPbBKe
KE5ucRkaQwz2nMcuMIrL/uS6Afm0IYkzC9ck2YxcTrNkMWuhrL3ycI5fTXDfH2qXvJ0KgW4rMqJm
0pNB5l276IyadZcgkhDOexxUx21uaNbNsGh1x+MPbRyNt8idjaPdawUAKPzkQpt3iJu0JQVEzXmM
TAA+i59cm1igBAblxbDBVxjkiR4TfVHycUkBalngP6p85IvuaYpCkT//RnThPTL20vdIlIWAr5pk
HQVzgkOF26q/m3mjk264vfAeLhQH7XWwm/wWLzWYEcKEuPAftNfQj3JcUHDIQ3TvVjAFqvk9Lpzq
3mUv4a9Kt+I9wXprf4EoKF1ggbda8nYXrdo4VvbIfYLC8Oz0LOwl8Pi4U5G8eIrMVDtk9jDvYJRl
byRrznZpsecUpy5UDcgLFsVbBqH4DKFDfeJGKM594bwFQojHjMVaI4/Q7GXUttT56becyoGEbQWC
KnHWfZNQukjU6o00DUzIWjnHJoCLVTLM+RrXnnnrKUlx13udsx7UfhHWoNabk8h5gO0Y3mmGGa1l
7Ze08/uATrXjbmDtvDZrM8IUdtGTLSrU93Nfe6ZSU66QoXZ+twNJ/yJtfyow6NZ9lFGBDELzUGhz
sY9Y621gZc4bLR+Gk6mO5UYeL2ZSPeqB4TxLf8v+hqQPBeePfjCWtyiL1b9cM83fyqJX8kPrUKRy
1Da/BSyNcNoi50cmLr8da3BgUjbop5WFcMwdQBH/pLC8FRzXn3CvZTBwYZ0vRJgr0isavPKIokSG
wtV2WLhVakNJ1si9EiPUPL4Zy9S+aYwGXjDSc2jIUOt5rv0Sea9h1O4c17ZvS4PSqNJC/sWIcW91
RfeGnUW/r9FAWu6d5tUxgLQWc/4A7mBY9VNabOC2m0DVbe1Nq341s4pWnddYN1kwTlTxaBpoKpEw
dh+LRUSq9vtqpY0RYPBldhMhTGRBhXkn7UaQUKCodDeXLKtq5e/tC+mXx/d7+1O8bqjdjZ4Nxnps
ywlByBgsBpD0Ta+jPed0RbBLnNreTRhuvhqxRhmCN/FBRskxJCi359atjDqxeWP0SfmUDY6N0PaN
BEG6ch60qrqXlmFHE5jqkKrfcv2sr8mxpmjv5vAiOsvpsG3wsmf1FwDV/rlfDmaOvKWOTtVemn3t
ziCzi+/SkiluE705phrgokY8EKZ+HyOzuIkKz7jB/Ysq6FKHq4wC+kQSVmup10mf1OEGzwaygEb8
tV9RQm23pEAvtowSK6N5AvB2iZWuPPXB3FYTm3/+5muQ81+qfJwwZgXPgMdwfGnaEZ5QVA5GEPm5
f2eVzauUIKhQ+neuUr5KucINPU/GpFphLZEOkYI++g/zlqtIpF9AXLWoj+0iNdvL8lEWjb6CYr1j
h/FZlpmhHwZ7Lx/HjYyyKk0fZuNt0LEUXoSU5VAia33ra8P+mvCz0eOTrku+Dy8IDyvzfu/XHgo2
SZHepHrx5i/MtDQ0h5u+HWNQkPDWrBAIeRNqNZlPmhBkt2YT9S+5GfUPFpYSVfSNxY//lzv8lQDd
+J0puC2Fs1U+Y4dn7CJw7Cc2QCi9BdbiXJE2r75d/vLiad64gd2skQUvgK/i3hrrmr13RHQG/Pi/
2jKeLuNdqvMVrqCL/EN/neu+WAkhrwq75gkPFZ4+5XQrXbVSIK8Y689C4JNDsFReSUOiC7vw/C6H
/+ekMqTYOAobVw3vvWLm18liZxs3nXtwRe9A79x2887Q7QFx75zYY3dXtBXAlUn5YsGhlvyv7drm
AVWdadNMrFkwY4jm1zoEHZiSGNqI/InI012E9/ppQ40Wt2XbsPYw6Z9ts3Buo0WgS87gTTm3bcXD
PyzbafvHgIQM1Fnwb3I20sozXOrSEZGQdDLtbYg821YIFOIv7Jk7BEcaED7wLbRSu2koFx41DNOm
1RUiNub+wQvK6Cigr1lG5VSgZKQBAPeP/xq9XGEZkXlyqcGJ1a2J7SurfYeXlKqA5XeqPtPPRv9r
5OWOiDyZT1YWLOYNOV0Spa1WIAXIJqMBtKmtmgB6eNZP+uZyM0l79Ax9UwDgVvfX8cvNNCT93UXw
Ihs9uCcaQh5B3yqneNbUXZeYwZOK9yhcXKP5NhjuUyyq0fz9ksJS//ad/puKNPHXNMzhd9dR8Jhi
n7cfB2e4GS391zx2z60gqRq7wVyE5uV7aMW6der04TkqlfXc6hcdgQsedOTvteJ/ybNV9lmuEkd3
ONdeNlyXvjTBsoXVTo3AuAH4MmhehnFU37oNz0/jjWKdjmdG3gEp8Yw3THDVXWQ0xk5GaxebLTO0
gI1YHRhts0RTofMilONM7AYWu2lTm8KT3eIcK/996evrOF4ZNjB5aRqq8x4iTTnIVfZAiYcbbVYT
dV+H9vfZG4t31CufRCP/layrJBs3VYqQFRrVbbAXErgcriPXPjkbhCIup1qHQQJix9CYIu2oD84h
DuFiOa7xl66o56Syg995AgQGBidIs+Rnnyr6d7vK0Rjo8+RbHUCFn1tQY1oD1AjGWPwa+Ej5jSS2
X4ZS99Z2l0LV1FlupCk7qjnksZiV453mWdkdBTDKr3Vg/kh7d59mC5oPIn7U1eqP3mNdrmeN/QRw
adxV/MKnYuIZb9eUhMXyrFW65KDo443okUmXHLLFPehqinaJXcyEJG4wjezQp8mNaJpJV6VMr+Hg
9lBnuv55girbJdhOe4u1I4SnZOuHPiiBpQmjPL5Pw/7oU0ZAeAvUNKVkhdxpZvfP6PnVB19bisrL
lUqyIOwTjcXlA8ir9gF0vUJeg8rRq1UMBm9nuvm3K+xVzj7FJdxXLeIb8ysZE2PZ4XmoVNa5Ej7K
li7pkcuDr8btsOwIpU9HuFJ35/BRurhRkRjMePXJ4ISg+hmC7SuSqvlL5OQzaSd4833E+8rVcbOd
WLMIHyrHmWUNRqI6GJ6avUTgX/fjbGQbRR2UnV7ZxbpQAq+A9xVpZyR2d/4cBMdLn5/Wz3k/GPfO
qjTMAuGfzMJCw6YcuKzhbEP7O6+KAXSjMT8MlvWXdFMt83hKO/rByIvwpa+q/R82xFakwbQJZji8
S91aDsjh9HdjmGCLa713SX9WBvquq410zT+/B6K2WNQ45IzOIgN2cddy1RqHGdJsa1EJC6yIp7id
56sOcQfq5zDry6K+7WYneOApGD7Uy8EsIm9tWoALZED6ZDQCW68u6I4lXi5h/xdlZ7bkto6t6Vep
qOtmNOfhRJ++0KxUSinlbN8wvNM253kC+fT9EXJZud3VFdE3NAEsUHJKIoG1/iFQuUEY4Pj/uEZS
qH+JwtP2cqIcNPThBUk+Y6f1MHEKFwc/WZe5HjILWYxZQkMeErtxAJY4+1uXPLvVfmRzsPSftf8I
ZTjfXXd4WphM2zwQ7uKKMNfEGJ1zc2VjNNas0YhBAHKO7p1m+8uy02ADA+46t56GJrCfovC9bfzh
Ufak+SBAVzTDTo4F5ZjfKaVLIjwAYXndQ4F9njY3yEcejXz9b20J9fgEDmmb/JWiU7C9hegCu2Ws
b9K9NMRDB9ICiv6EmC16NUERYMkXqvdyLPcdsRrLqdnK0chFtT4KR+R2AY4/K5ZancZIu06tR61e
ZM2MhRaBuURHIqd4M3uy2OQ09pmb/AjRxWjWpHIA5MfK8fo3xDhznU5om9aFZlN/BqiTgnk8l0FZ
n2JY6zc4j+xX+Z/AQSPWQxXkUyyZkE+x/myOe4sdS/ETiDfwYySmjOIEF1tslVEpWB6S0tX87KMJ
RHWuzbh7BEf5ILujOv4VJXEP+lR+jjL0B9kdUqXwEb1bhVVjIOsjvDvdx4OU5a0BfqJslmS8y69B
Y95nCcZ9bT+sDF2JP8LCnfhxROFzlnTuGi/CYlmPqEuiZts+2qg27sPOa2arieZRHgQPV1YdvbqF
M4LXauxCjET5+hzPaPbOts1rvc2O2YjH5jTtZNFN1s9kDa4DuCrQ77p1T6Yf4I/cv8mgW38ROela
w7xqdRvosdr+V1GzanwIcWXhrnxQFUsUkDBAHPBYuJ5p0XjCIfYxtZDLvfXLQZ19yMHnax6aswOD
7JOH2IUz2jn6T/a23UPugFQsbVhd5JnehNpPB9IzyRIPjvKtEuiC2kqE2YbdFG8w5NyFk5rZvRwN
JnPjaWN86VI0Oa1VWvjJWqZopiH8boWVv5f8D8kpmWBfbizHs5bXb6QbKPYR3sZ1ggxJBc7LCrLF
mB1jJpXbvnOUZ5FSuMch0NBviif3OM5nJB7cz6Ox+Uq+KVhiUm++o0Sykn43PmvVVVAL915olf7g
+mTuJd1cKBgD1lryMri4YfhNa20CINpLu2+dPTg6cxkojb/1Ax6QPBba+wErZflslc/MKJpeUKLL
j7JlzP7LmoBXKJ+vxuzOzDuQY/LgYngFPEu6mgwJ6ffaCrd93hmXdj7YrpdjkK3a+2DiCbpsMvO+
Ae57vDY9ZU8Z0D/LWKvg4eFbw0ZOL4B2XqYyDA6WJv76FR7NftakLZda17I9ICc1rrUa2Wh/nK+e
Kr66lO9Azrar/m00dAwo5hJlRoJs6bRlsL5VJ2VN8ta8hbhOQuJTjgC1oRIg652u1mircar0OcnW
G9VbmA4X1ghkpOvxDhPt8uektd/aUqCBVJk+svyJiQhYOWMV8OOM7Cqj/AqhJM+N8hGKb7UsOweU
lFfca9NQ4zRImtdmUWVtp9H5s6I9DkW0SgJugvI3dTvAXXlmm1jdyS75S3UC/pqG/132UOBBxDCo
MfXTJ69YyM7aUVaD5yOGZQhYV/nke7s+rY/GrIOInGvVL66n12EDU8qe7wOqIHM4DHKqdDGK2UHp
hA/GFNYLRSn1rYGA48OATp+5mEYUrWJDwT1u7rwGzmcG1d87Rc8vn4LlaWMh9Dgl7fEW67iKtWtc
50VCmiSEKc4CdzlQc17mEvKEwFd8kMPycIU1SYTTbc4nWNQt/NoprynDswb5bv5j33AQ/m7LfXxE
1hcFX/FdnXf5MRqXiDSRazgJ7EPkwDUu+VecW03RzlDF9+G3PHDLl+WoUTg/KpHx3QTSuJWDsdQW
lqdjpKf3basubrF/zHdCLK+sMsct7PeFxzjcazYU7sbplQccTOQ96sZP68JKLErLL3e3gYbVxbYE
t7CQfZ3jTQ9VcpTf9QI2CXZe46NPhda6M2qFptY91rg3F1s7zLX7f/7jf/7v//Uh/iv4UZyLlAd+
/o+8y84F4vXNf//Ttv75j/Lavf/+3/+0dM9lO+NYuo6almuausr4x7dHFHKI1v4HoGhRREGe3oHt
ztZWlEChc/mRz7lRmUGXmXMDhi7pav1J4PTS6Kl41nl673ENc9fYrE/f5IFypbsmRaHt47wenz2r
Rl5nprRqWorCfzmeNB98eD0IpHHNWP2G+umjEJ2+05PJhs82QGu4Qz/PvEPQ7lA65PWwL59dBfAJ
X2BN72/sXFV0rP7y4B51yA0lbcpIuONeM3SB8LELqGCAa3nUg5WYm1GK3JKKU4RTWPGSVESMYwWH
ZEQfHVhZugXukFz7ojE62grffxlRVJN9Ejgf3yaBIM128kJpivP8f/40XP3vn4ahqh7S7GRrLNcy
ND6Pv38aaWKQdgF3cZcm4HxGK6jPqVvXFAy1ZoXbbrmWffKAf4R2LJv42oWOHKytDvi1bjbxioor
+i5pNTzAp+mvBww5crCiBc9dgNWIu6ThAEq507ZjNDTRum2q7+j2rn7JfJRu456UVgTLUCW7jCgW
9MZbm0IDFawpaB7q+UwO6BX5Adnn5g5AhK7FW092XmeXVqujGLBNLcOHisyG8brFzFHMmIpfG06l
5VmfasavDSdygTGoo/pOhspJo9mw6Qw7404+AuFUNPvbJa99XDKtPfssW/KSXSHijWyi5xc/oFh0
3bPK68pLgpU2ri8jL+npio/GG5tenR/Q7j9/1IZq/PFZa57j8JMjTWxYIMfVP355iuIamI3l4S4q
Ve1OpC55+wZ3CD1FAxgHA3fVhiN4Hr8gXSfbY5facGOe9DG2Tp1ZYpjX4J+7RNKqXl/bXqQ09x7C
bk7U/SumbvgURIxerpGXzikE/b2rtWwgk554z6OXfMUmb/owpuwZEyXvZUSkbGMoXb+fqsC+cK/n
HuZ26kfQtnADwuaLH1IpnMhIHrDS8RF+aDDunIbpA7m5dhijD9u3vWVWd/lJ9wVO43zfodhYNZRC
SH4mr5YEjb3wrEE5T0meIkqPtIfppU9IowZ3BmS4B3lQa9INYZ40iJNOLhxa6FuyT44KPeo2XWcE
y7rv29n2kHlhQTYCX7vjtS8XM/Oy1/V9MIh+lQxJxNM/RePa11vyUHz14aejhiMPOjmFxmZbK1uT
M4ijbYnDTfDaQjoPf2Xu3teLCJcyc8MiYn27iFWggQEEIb5eOK2qak8OLMNNMNZIDuJ0wO1do4wU
a+UpS/ElGhK9xPakKk/l3NfCRucx59o/wjaKd9doOWK28ZvvdMBC5Nx5hpwmmzByH5QBIJ/sul5E
nmqFs9f61oCoYnBh2Sev4unGa2FHW6uP40M/AVgQvw+6XSBpgKI8WGLK6H8MyGYYtLBoKmDFsiln
3OJMWzH2Gbq1f/Tfmh1KZ46Hm9m/mz7YI6yxDACknOB0+rQKQyRrbzQvtXZWrhJmhwA5WgrlkiA2
08bmAX8euHVdSWXWMXPZQqpflSIT37qoshZNU4oHzUzNY125/VIOTNl0Qpw+f3GsqdrHbZqgJ1dm
3xDOlOMYxHcLrTR2KqIjJ5KQ7ckRDgfA72sTVP7SmpsugAgTEXpK2irAiY0VgCxfyTlqlT8YeGXv
TdfVtYUMtyJ25KCc5svJjuuYX9X23rTb8zVIXgMvgnwDm9NdyOge/vaOjTHZfzK68VPZ7xwd472y
0+8bcswo+bvmJTEQENKiayMma380unQvh7o5yO758VHoy3A/oyn7TPZflBZhI8umHDBnRWe8NFJS
28TJPp3sBy72Q369nrxoqQUs02bIzvzqMnaIQaoF7aU2JgsksjEdywDhKRsIyEjWMlR01Bw6qHb4
zU5Y2MaV8dD7qvEgz6rMnBa27o7bCFk6GygIw55abJrRMe+vfY4St/cpC3g5eO0bGgoUkG6BDckX
kEONJXRIxLg/yOanV0lJjoikvhPzC8v+bBrgjfazL5sHYGfuL4uRfGAffr/2Ae88/udHhO56fzwi
dNV1PfzaHMvj1LTm5cKnxRn3e90hiWVsMf6YEV+praUb0Zhd+e7vY1ENd8hw+WdTQYy0Harsw1TV
bYW10Xtt8iipiulzBKke8V5mmJjlteZxP6CAXvUCDXa3gQs8s/KmsO2WclSKTsvRqYMpbOWq8SnY
c1D05ad1diel3TTREPEkcqGAJ2M532Nd9GMqoV/i+SAMAFExXt072RdG9Ws01PpBuPZfCXTOOySN
9cv1oCpbHNjjk2zJcHkmr6MlLQNEILhjn1nllgdt1no3vLCrF1OMVnSlaPMzEdX3ZlTpvJ7O7SCF
QfNvR1Bp9Cb9c8AcL688zZeXk2RTnsk+2exYe659P8Cy5vcroJTBc/bTi/2/rmXpw4USgrq9Xe/6
7uYJn9/87f9RhHmzaw3tcHtb1ym3EPm+0ize6xkQv9iz/SPbJGMhNCf74uJFt4RtMxxAJDqvoweS
nIU96jKj2GgzNUWqLH3SXrqqLnGHQyF43uLdDsj6GcvRciv2/BBZ5MDtEsJDnWLzx4jVN/hvdoGz
7OD3n+3e+EDVwt+PeonrGySYGqMsXV06yuwCN5kp+aisXSD71xet+05OpNyNsSo2KFYh3NX/SDrF
uXa7Q5Kv7Mr2t5k2GP1iyhKcfEOhePfRUBWbfiZ/yGY898mza6Rdlv59q1Ev7OzaPMgnS+NUiMuH
2vb6nJF8Y6vTgZFHuv7DH1Xxa2R+0MiYyDKaZd1ZSPax7toarYPfqhGnb7brbLuxML/ZnuMusT0M
jljpBucqJitc4kL6zYdlOqB+89RaAksErPLWsp9fadAN9TcLE6x1WOXWPjXM5DlRMvwSp2A91ZSH
2AbPxPQEqzw16BowGkilXTtdflmHHs0b2YezunlqDZ+t0xip3oJbYQM7k045XMUeGBMPWP7CvP4j
oi7ZlrXiH1yjie+SqiA30as1lb683gAxTS7c8MsVuI/mpegyA3sIPflqZ9UrmCXMPkS6wuZPHESI
P2qnKNrJznXq5aJgKeep+unal7ElXURDv4+5+x/arvo1UM9nZo6JPORGvn0yTnbKeVSSPoII15Gq
C4NTHN9Lh9oAJXHVt8KTHsN1AzOrbGQTGCMUpbqIthP365N0rg15Uu/9OOiVp2tiXvPMFkhPc5Zg
SZEo9SqJ8+ZgMOV57pfIJdkfN8X5P9/qNdebt3afNuKkwTRbdQD1aRabAcv+Y+unDkXKJr3XN6Kj
UOwD99trbRNQEQJRZFO0/oaQ1arp4/SHbcU/ErPtXmIzhJVdZQjyFal2dEHLrxR3HN6nND/xRPw+
TSxH0BNsVyPlnDd8OaI16qrZTjZNh31USHGDvCejRmiucpz/nkpt0B5NEPWyO2zM6t4cbBMZOz7V
UmTTvhm/Blpnv2iu6M9dZCDWrZZvGK/6e2NAJiKeM76hUuK2lKrJTo6WffSmK08dgnFP0gVRUx5a
MYSPsqetSlSLBd9sBOTygjLKdVAVVbYLAzDenp4mgEn/dRCleKv4YW/dBFWDoHTj66CBdhu/nd9t
OSyn4TqCcK0ROOvKKqyFqXnTKfcac9m4YfEyjFm2zCbLfSWnoKOdnE6YkIALKbHc+aq0w4cKkPCv
IlOfOsxUv3PjOISqH/0EvbbRVRGjh+AAhmNdFi9iAHlCzV5bNa0X+HUMby4SdFBSOzj5hfKIoNVe
dmOpEAJeVl5Vq7nv+34otpY9oXLgZ9p+7sunnkSojgDUwkqKhN3OVik1/wP9cvKv6RRfIJZ5uxgF
553qkipyK0NF16JDGlxDDjz7v0JdkcULWzPBuc/xsBP+iHdC6PLy0jpkop0etr8u/bdQ1Iys56Bz
P6KpVu/DrBvXKgC3FyU3fhZeZf+whlccL/LvRUfGLk7V9AnKVL8op+hFhAbZL0f39iwFk+fCQpUx
mgzgZmaaPvd40ZxAjD+oJiZc2IWGu0YJynMJnG6pg7zbNqKDFKEM93Pq6iBbjhaO1qIs+3s7a40t
tc0vaaqor4BTv1k4c/+wsfpy69D8yOuCjXbdRU9mXLmbTs2cu7DADcyygSbl8yRsr7458ySghYtS
DL8mDUFvr9IWPWEJUkiQxUQGPj9eW7Dq9l444bU6Ax/+HqEnGFtFSnUeDUVjcdofr+C7380rNi9s
S5gq4HxVhL3Bn5e60p+KSCsvJsUobdspfQYfqHL4baj2g4907KF3snvZlRp9TQkibcY1GBFvGXWK
TZaDgwzOHb6haZYikjmkjbMYlDq40zsY1BC+L3KDO7jFnWoFFE/mLkWBIB5y87ltfs0AHbfGpSR8
m6SNnrmug85YyT61TVeJMJBwb7qjavrWgz4f5Fmltza/vcZYkqfSdkKDISHvBFEbsIkWDg7QZR0+
uXpYXYwIdcz5XiEPqZ1qK88jwyonBG5VXnzEa24R8hpZUVjrPoPN5mnPLtp1d5WwsbyRzbbNHnrR
PDR8RbulF667ykqe5ZhpJy8d2jIn2XJqpPNxAtu3vladu7j012pQaat8aFHGRWeIBwWZ9v213eZf
rClxz6OpxOB6zOkQ99aX69htrhxNMQp4vM2XfQC0xgf0fRYqJJ5xZE08FLzlGJ7xY5tE1bbFxO1u
mozZhYfadI5V6dtUWa/yC4qS+lL9PSkz1OrRT0Hfown2UOlZdrJLBXVu33yUh8yNi9Wk5CzPra4+
aV2avIYuWzIsCJ4aUYWvYK+7MXnNQkV9GrR2yQYxec2Dsb1MmN/JCSo4gQeb5wQEPgSGEdHC675E
UnBC5Eg2S3LNh7pMvsuWmCMGq8hQIamCQ2xRN8NLedO6oEwFqvEXso7xEkNF58OK9/LeJXJU143a
6h/zSVe2MtTu7PAaWhSl++FNu66FQW/6zlMzSxXC2g+hxrvdVrK0cqBHgPC17io6L0dvzQztpM/B
81z0pY4pe/VD3bNhz6ibfDEMP1lyC8bzLSrrJ/bMZ9mvaGJY124OHRus7heMW9FLjddqUSDJidrU
shrD+psolB3G3PrPCltA3CCsb01SKYtcVM6j8OpxY4lYPzgzUKwT+P9FQbqLfCvdye2W6fr9impN
tpObMQhGw0rU46/RlFr0KqckAKtcT1Zjjm8j7FrjReRZslNE/7npzc1adfWXwmp/jd6acm6Jr8xT
UfJwHEKXVU9GxcQOYQhiTPEl6qttUA3jd/DpP0Y/dZ59L7Q3UVFQOKhrsC0dFc4MsYS/4uGHjNRT
ZCWngnpBjjLR1mtY/ddmWd2RtMNSvIvaZTk3ZV8AHvd69p/7SsriU8CWlVWGjf86CFwVvdhgO82n
rmVXyyEXWMs3IqSAmkZHeSYPGbCdtTO2+kodZhkIHUULNS/ehwqTRLxC+3VbasW7A9ZkEVeUgLOs
jl4NA43hOSxAF+0ubXp32Y/JF3YurfI0VKW2sdCWZ/tiia9tRLVBARN00ku1QPGHASn0rYKDRKtO
+TUABaBaSLFvOXCbIQc8i5zOZGaXkAT8IwTSPYsz9yRbPlyjnR/08VI25UFp2leWjq8jt/lFHWY/
pSQyN0jzJLmF8jC4IaDyLtrf+psoORcOCApVMZW1ojr6M0pVxSJVbdKOq1Er/B+W5WeLqDfdZ1Xp
xdqINmZW2Gev90ykkELlHT+eR60bnJ+e+F5hrfbdtt10UfO3elGEg8OZSw64MCyx17Gxg27Y3VlZ
nh2jIHRZk2bTO9y4+yvafihBlxXJGw5V1VKL7DsjLBGRKMr8Y+qLXTuCyuEJdizNAZSLmQznsUz9
r72mqQsfO92XAgfk1ch65JwJGA56q7816Pmc5aHuKzwh0qpe3vrk2YShwpQBZ771C6vT1jlw1VX1
e74cNaMDDjPDAybXsbeAPeHNPPIFq319qSklikSel/6VqYNxQAt0evQjaOGKScbNsKdH2aUKlL8t
Peg3sikHqkhfdHj5nbU5rI4be2eZJE0aI+yRC+Y+lHVADstYPavszw6eD9wyBrL2V/gcWnn/VyQi
a6UYrnMIRVWeBxM12QEK11/qYB+Fb6t3ddpUGzP28aiR2qLXU/ht8a4ekcr6w5RF2rPcFEuvw1LG
9CpDaqRBsguU/NAhA7nOgeIdlbBylmOKFsOUlHOp6Hcb9CmwIQfMfwXEY5F51Ci6wo7f0FbGnjT1
HnNvVJ8a7B149sVvqGUGR6fHwkg2nUSjXtukzTof8+QNX3GK8NB5ccciWDeMrxhm9g9y0LGokQuF
1U0cXnIYXgsVI9SXvFEFPGClOCcszraj0PFvzbX0DjEOdZf2Jc4XsW2tNXVsH7MpVHFnzMRbr4JU
Vcem/FDMfBcLh4R0mlIiKodZajF70Eet/GZnqViIMDJfokYpVkPRO+fJ8mAODIN6P02o8A6BG+75
5LpjXLCIhwpvX+LQdpbC8PZVVzXIo4fNfZCpFEvms9vB8Z1qg2ZjtWi8Hnc5DN5aqjtxvurZb6nb
nvXutV12agGEcQ6SnVVa5Kt67mTH0N43dfocqCV/G191HtXQsx97xM2ibGAjQ7n/cXKM/pBYyU/Z
koe2qS1YWgAfZXycR+3JN9JrvKIUzuOAsSo0OxFtIW2jReGW4q6Jq3GlVmpxl6tm/241u2TmhDWW
Xuw90ebrXjLHiugbEpT5xYmzYtkKa9z4+DEt2DsUXzTBeq+zYQYKWJfvEc5Vc/eEED5+seiUXZtq
+zPo/f7cT4rBXan+To6r/GJ3GdXNJu73QdsUX3prDShbfc+NGvlqWEgr2V37bbYwe0ejbq+OlyIZ
3pNOxT1cuMO9i0D2egp7bZexFX/3fbxwKMK/8PPCsDMhB2xXk/U+OG620h0keBFYsN9HRBvcoMBB
SS0OLkQ2BMrobnyYS50JYyVKoBeJXEnXPiYbr4KH/WuJvtjFnipcyOkitR7f6+ytFrLpTn68y8Mi
uE6Imgjldx79Ozkq42yqQ1tyVi0Y7ek9CkNxiIXO92s+JFW+yIOuOFP2ci52h2lkiL76LaCsQSU5
JezBW59PDnMzun22ShOqWEsN7hFCnqAQ5VVkIOz2nwXKj3eyJftDs17lOn5trWmmKyO0h3zlB8UA
781G6h4us7Ye03RYmLYucqyn/P5ey8k6bFBR3mnWJHCnom/S/FG5nso5fgxRSo7Iq8mzAdBpnLGD
iVzRnYMMevKohMNXw8pIQld5eAoGzT/nmolz8DzgRHzJHE2B1NGE/YWs0k8DSa6vblZ2S91XkmPt
lsqljvS/rheaJXTV7AmXzjR0p1OfQ2xwYrwOsklQGwJxpy/kaVy2rzNAeP+pL1Ay6053A9RimIte
jbBXeECHK8vRzZWcFhi9u/FquI1SAlXD2E1rsvBB6qf+7lItJ3iwmrK5yH6V7KmMkl2T1WiU1yE6
IX5TsBxvtIXeTPAh3LR8qlUrPRg6gs2uo8UAm6ziVVMs1B9lsEMyGRZ/u3TCLimRmtWRqsz6sxzN
SidAI7FK1qHRFk9ZGKePpvl4DQUv/1c0Dm9oE5bXV86MujuZETYU8wvLK9RF+evNXC+oRdn1zcim
PBRx/ekN1WnQ7CBkYOQ9v6S80t/fVOd090EbHKfQS85I0afnWDVZPJDOAvsNjel3f9doFKIzv9zc
BlyK6aeooPg3h8n+NFVj+PLujCfhlljpOlYNcJDZxNAEnZMdyXo/FrCVAE7ULDvJB0U7OQrTzH/A
eha6enso8qG+o46LZRVepGsLbTFzn1W1WIdxSAYYLOvKL8JoI7XQ5EFQPVtV2GF86ks9Df8A/EI3
RWgDKcREozZFvWmNunm1W/2pcoLouxlp4HyjnOwKbh4Zy507z42jM2Bp1tVzxMB/qCzUD60hI23p
bffg6SQ5KOdGm8jWldciNs51PCBMb7lvFlnJlx7rn42d1fVGj4xzhVQyJNgS/2z8eN7zyDqjQuv/
qI16o+St+DbY8Od0lhQXLa387Zhm415Oin1Mt1N9mt5TJkm34r4tN7C3xk+TMiPyt8M8KUdT62GI
VKjj86Tfr+SMqAas2tFMvyABpa11JUGLT+e3XkGfwc0iyT6GAHnP/xgxEoEk2b+/Bvzw9AMJ3+s1
4J+vJjtIj371RaRKdpYHHZb3uYIovCqgKa8zLXFdnhld+EBYPHWs92VcFmbe0kFgKomp3HbCXZlF
m74qaRYtckXTfsTpXZabxk9Lc99aq/DfrElF78UEqawB0ttpStXv5Wzn92xvnq2qqf57tudCpxtJ
e3D7w3e5s52F5M3mZQR2ezLSsxZY00kOyDR2KVS+s7iaSCid0sXWOnQowbaSAqc/NhGKmom+Ca0m
2alam3xx3Re5ZakFC5gin2kio5N8sT93/y1a7mNkdDxo9mJoqi9d0Frmnvtpft/OB7OYhUo9hzVp
U8w0b48NU8Dtg/Vdkj5qcWNsqX5Y22reoU5a8eGo3MF7s9dfEJX81NJpJfABwZCx050jZSusO/GR
K08eWxFwI1r54qE6NLGHeAuCRMfMbSyuzW5IkzXFArGTo+hIUS8fQB6h2fykd/m21z37LTK08Q4x
NmreaUzeUtjacpjfryTwS+6+PKht1O5azUDGT5vF30vDpkI3t29Mf73MGzR6WL1aQReTPkwtElxe
DNG9QGnfMp9klz2OxaIusvIA2MB6UrMew4G/T4D9uBqkU70V1kjmNcmqKpB9N0N1ug/8sIfJjVyp
/F632dNgpNY3wLPTqsUeFy2hpj/xBeCJEWZfcPia4dsQ8khbQBs0PLGRKUsdnYULLkyLeCx5Yt5G
XVWP1jbkr61G+YedVCe2XWuU71U3PANrqy8iU5WL6/hnYZblO5hjimCKYq1llM72aNHDujs1ZgJP
EC2JwzAaKzlo55ayVx0XtNN8xSRVKABQ6DnIUeficbG7SpvDyRLeldRIr4eKxVO+uLW1wv41UsMc
X8DzzNZs/p2727y8CV0yQuKk5wiOoqxs71EIrx97dkAXL3v00f15lD0pbKJd7hTxUjblwBQGCAPk
kb6TffKQFxvI+BjTJPDPM7cbl0NWFcFyQuV0jyFKuQBVHl3kYXARaxny6iF2gzIgS9QMD7rO4ks2
UaMuNkD/iqVqNtbKiCy0SvTIFIu49NqjPFRF3h2nuQgJVuu77PLLqT1+inP8ODoUFUDrOVaGpORy
9jHk6LjQ3Dt2ihMq0Ynv3smD+/vszxEZHtpjukRlFOGsOVD2ybNr9Bh1xjZA3dcIiugAJS46yLN/
1/z/6vPiHmkKx4pXt+vBEIdqCrFAycbhKA+kJIZjMUPMSzCV3Gfd9W3Q+x0m+0YVm9EUMIuMlzNh
1yA/LU/VoYrvM4QBZaycOljBb3w9NXVjLYxaAyhsqveBMfkroCoYZ0fQvuwmUruFE/WI+Cm6xrkM
ID8YXAPMitL0L0Gr3G+PbGyyx0hVkovZPAaoiCdI+anZ3ldtdaGbqJrHPPdLTAC30dgYa7dzwnfE
qqlV1x7K2CRS3zCxbfhhvteBFt8X+pysDMvovS/ABqoANPay6XfiPlXQmOiAhF6GRHuysjZ7bUyQ
fwKIaE5dxq4BWsmmhQWuvfA75R01Tm0v+5zBHR7gihFslHuFMsdBtmQ/hLPsZOADKm0vo6gKD5NA
LFs2u9p1V6XqWjsWqgYlSPXZA5J8LvA4KBx1pY2pe+r6AilNjI98BCaaxxrHEtJDUGtWEeKv+qyQ
+4kUldmGergkdf/W9YoFi3QIHifVhwrQAot3g8c8SoNH7D1DJMCz73J8mIOqLkk3vQurWkbIgTA+
edqljJ0XMpbl2dWH4LUQT5KzomO1e2rUIiW7S0FzVNtiN2KLs5ZNb05EgIOwrgSX+RKOrcItgPiz
xnuxWJmdqb0ribiuntB7AFY59t9EY1RLK5qKiy8ChTJ7K/aRbkQPye9JeFlfJxVgM+Qkg7ROzspr
fgDIJ0aGuqHuhdlFtowUDE4LSY16KM8Uy4Veq5opyMJ5guzL6+jThBFscYv7YXLszOylDeKPbJYf
rBO/X9ogI4+B2VkXUlnfy0ofvyJ9jY2ogvpG35jqpQuNHzJeb7V6GRiUtyacNi+Vi/m5HAhVTDxL
0YijFpXlbKIWwo/xzWOYu95Gk/Zi8yEXASLFHXXG2Vns1i+bjVUMPSIZebvCiwzD7b/HRCB00YYa
YHXbmYuSL9fLcKjc/6KKCVf7a5zaV1WY2Xs32HPeiJVypaFo7vaDus8iJTsFTsgmT4v9l6yDOulO
bvOjVVkgm+bPv892ajO8zg5t8/Psvg3qBbuOcSWTMNgMFacI94oTrDp9qWAWueq7HmK5TMdUbWiv
AfJ8tOgQLsfKdx6Qz4GmnUH3ZsFESd0IeU7rTfnsCes0Yq4Hqot07FTfp6GnfanniVM7UQh0nF8T
w27sz17MtlW4XnEo8JFe1pLNHo4h7wSpnYEU9P669pNsirmvm/uu60P+wtemHMRv2NsHZjys7XwN
HNk523YNrCLG+/PW6twVsHL3nIisuaDp1lzoGY3urRmi8gEobvzA3iJbGEE9vpOaQ9HEHtjozc3O
x3SQzPuTDPMLqoaFaSJEjJvIMkAQU0LUrIy/bWiMw70sgxh/b8pR/JGGe5HkwVo3Op4Amfk6qmXy
Qr2XlSVo8V2Sx+FzmRsf0kI8E9OrUem/AnTFhrwXGWvFCppLRS3rPLb/h6/zWo4b19bwE7GKOdyy
2VndrWzJNyzbYzOCOT/9+Qhpb83MqXMuzCJAkJLabABrrT882Q2K7F89Q/z0Iechr9OSl1qtD/fG
OCu+mzgMt0kMJUNcHPL1k7DU4bOvSqriIJvhf8fJPj1RyV7VV4S43cekz09jRfFbtjDJUQ7NlLAE
dsitb6zRfV9CIe7kVd1pK2SydNK59jDDmWHnPKizdpRNuZGWzdjh6ldTXi3s3QfmxTD0eyvWwfHz
Y85OA7J5xfLLLnkWe41yFlF3IFPbrfIsNVN1Gh8qFplDYofTs6eV3/s4RlIxd9+Lzlue5QB1jBMU
ZGCBEOZ9DMi18L12x88B8gnxqGf+6kJ4979HTUodH4g6Px/j8HMM1Fl//fcxXwPkL9KK5rtuiOqJ
yMreNa1iNeRql/CMNwORmW6B17DZfp1lZzbpu6qw6uO/+uVF2fdxm2yHrr5fChRS973QtAdNAC6H
aK34xtQ675UHtUvoOMt6A0ZgbC3fRlLy/z9ASFc9919UHdPxPM2BoWNYkERUW3f/iQYFt1XYtlZZ
R9a65RBjzrBsPE0Up5boY/44zflvoGay9pI4HY4VrBpN76OdibnDVptq77mNw7U2soAQUG2T5B59
cVeUd+1UFT4VKe9Z4I5IxtA69Q6WGBvhg+1yn+XIZEnOjoaxqb4ObDu3QGkD2qa8iLieRWXKNQ+y
Se1E2ZKUUrZycDJh7eJG7ruDpu8GWoP9bNkzoUtHll02DYuyF5ynXT00lBjXERq/bFfGOTbYtJIi
e8UjqrzKFvbo8SbRzfTU9zOcRFLlJzPypuNEYiuIkdM99CMoJS8t64CPCC2NDk0i0bBul0vqfVzV
I8+G9ddXRzl4qYyN5mK6VqJXduy7pXsZEF0P7KQSFJxpeirW2PxeOSRe0b2Az4h28dgjTL1e1fM+
3JVirIl7aCqGEu6nKJuCVFMTGHloZpL1Sy/OemCvnF4WW/VOs9cHsoVM2me/HPbVR3AIzC8jnHCd
8ndfquVFHuykrD7Ovvo0Tb+fEsc5fHWRcMLDbD3IPqQi4fQwB5HA+McFeVWZwwRli6Q5kcawjh99
IeKjXgS8dbGypwSO96XIoxDQN0zinZECjZedf7vy1R4hynuOHcFm476vw8cTDLGKP5v9vTbpn1eX
0kXOKMJ1RF+E+jijo1Sb5aNsZEx2+zk2541squuA3K5/aZh/nGWXrLuVVvZgrTYosqtAqSKAJEnR
fe3ruji+L4cqqHjByHbebOgSd1E8jo+kowDFC/gksikPmamDLmqc5Ih66Pho2wR0QuCovN4gD8hq
IbvEWo7+E32Qf8bHJKl+W9OCg/japWMLfa1xTZQt+ZwJ4Yet46TlVvYhLkOKuLK8nSiXi4PA0UUk
Vf8YN1Zzh3jEi2xVrgrMC3ts+LEIc8k+eUAs6jggA3CVrQ5y7tnLmp9yvOzCzgTcfuO8GtlI0Uh1
2++D+Zcy9sbbpEQLnn8AbgXsat52HZ5z7aovuTMZwaTpcdC74rvVlMoJL9li75TZtClEXyFAF/cb
bdHuk5GdgmIsZMu6Rn0ftOSiucJ7SvC8wt1n+QEGvN03MOD4IeOyRclkOExTGyPcUGD/OHUncgg4
30zpQS0i+xJZYbqf2FTjsTQ418YzXsoGLQa3I8Tw+CU8rc2PLd5VW2+EMTg2Yl/bZnunFBdcS8Qa
bnkDpgcav9FoH7Q83WVGlR3S2kqBkeeocUSzX80LNJQith/UENdrQ1WmUxEnVCRd7bV2pu4HEs3M
L5WpXiultgDVROyD3Cram06jbbspN2+gcjfVrEeP8oBIgnpcADnw8P/0gbTMtk1lNUAw/9M3ejjL
x0oeHnFyjz/ujVqDFEOe38thKlC2O6rbt6+b1FoZmXvCHh3k/9yUQb7caJqT7mXfjOrYXRh758EE
o+Eb7VyfKIlifiPb5Yq8kG15sBWgstGM6zaKcrn/cdQxiztpSECcMmXQ1K1s64NZneQZlHOGLuv1
Vt4lez9vVavJDwX1H7kSyUUqSkO05deD7PtqfvX9a1wq1zJ5+eP06/rXI/iyOp8L3sepEAPCdBBq
cE89TW33eUgiLDiy9ZA6Vpz7si0vy0559tX3dSFLGsSLvi7/+xFfd3+ORO98X8Ps24R14o+R5T4o
yIc+JflwRCXiL+CDy00d8Icxh0gPWkA+wNNF+LTkovIVsji/LfN3FU2AHkZsZpnF4wfmQfNQeW0F
Eyw2H4ZR4IaZdNlfhXtIDS39XYtpQOsqFE9KV7X7UsvNo6HkOgRNtPpcgL4/0tkJFhX7NMsDoh4h
aBBYaEOejaXKX3AXOlq4S7zH+ZDs3KgB9TdiocYN1IujNHrRer6ZfZv+7KgDvuiD2DqmMCh35t17
tmTbqTeVl7Fd6kOiWH43OePZxofljAh/fm7MrS66+ejlxVpyJeNBorIIDLvxDpZeHJMlNY59hNAD
GLL6XNnG2wp6kBN7uuYdXQLBIHxh9Zz3wu5QTlO05D1tKNjxgT6mSXWIUR67kjbFBMXMcWRa5n1R
jeneFUswK127rcVaGK86xI0Al+2NKFIpgIGY5r3JjrOCII8DLRZRAzfHCz19VBqtP5gzO5wwJdEP
Btv+idj+IS0pxsdTPN71GVBM1pWNULAE02bn9xKlD6anmNQQ0o05Zi85ghU/CLG2aeS2Pmnp/FpW
0XgNkZXcoJ2n/Chd5RwmffFqoy18KNDx2y8OIfwAkM1rqKu7Sf+rApPgT24zPEDVdI/5nE67NNSU
VxAHV/D/9R2k7CIQYWFucCxpzgDg8zd13jILaptF8MKgG+cFVgzBt9bLfVtPxTl3KWY7dXkjVsSK
uYvyTasbZqBRSroNmukFExqknl0FY2sb+z4xvautq2/g/tCg6JBUrDErOaaUyzZxpP/l2FN2QmAM
Cpr55DKNOVlZnIYUPLVSqSumLqqOpWG4aIEmNSmmSj3YijiZY61tWrvyvSTvAk8v6qBEMvnq2El+
stnQQfvwla72PdUGNza54be+RvSzE57zlB4T9pXIhJHnbzw2J5Yg3ZsA/VRdYz+n84vR18VTcbTG
5GHobAy2kbXBWwB8TkzeaWdnDVv5RXG3jWAXNus3DIqVU2i0VHfEBLRvJf4JxJNSLyX9qTZ3fTo9
6HYKk/pBwRXLn8WcMN1n/R0ElihMj+HvPp21XYub6Ekeaq/Jgxn7vLl0Ux9xnO5UV2i818JDvqvI
DpZi7hoz1+2tndX9phrsd5UBjo4V0Bg/sRPqdrU+lSd50L2k+jiTTaWyy5O3HmQzwuGWafy/o/91
OSdDR81/9A1iylOz+gQS2s3FR7styp+x9dOpLd6D2NngT6efSpHrp8WMLUJ09rc5NMOuCn0Ay99x
k8LqnVkEUDAWwpCJvGUjT0E9v9h6XO3iajJOY2obJ2eGpglpZAL/dgyzxPPLeCBDMmIAlgpln1iU
2H3P5QllU23StGfVb8AQ1y5C1DhwzA6yOR6y0BvmeIBGTO9GSpl6Eg/2qPJ+q76qz9mxaexC20y5
eHWEg6XZ+hvASrM9tTrO3UtdFdPJi8bppKwHTw3yOkZ3sRyKU7ge5Fojz1DBiSHxkML07UjRgnFE
/UxNx/5EEggTuPVssIZfVVM+48Bh+7Wa8QnU6xJLVs7az6wIGMc1vOZjuFuS7Ip0uXJqVvNHeQgT
ZEWU3CTtn6Hu185HK+EPk/9/mlm/WqB5tx1pltM4L8WJDVCv5MOp1QvzaFoAPGxNEKM5VPMGoy+2
ptqjhoKs6Kn0xHejbK1toaYzxYyyw0WlLl4jzWtOfEvh2fHBmpNytlOMPPsZupDn7OUfFqNMtikq
Af4j0ZdTUnfLyepQjCJ9jnaYW53IV9Qn9vLu3kkTNiSFespWHznRVP3Hx/T5ID4meZYX9fBxlqH3
fOwM4r4QGQ/g+LrYRKULhlRtll1rWw9GKdDMizxE9JW4PcmDq9btqc+gZmHZAbYSkoZflaUPMb09
iST8jtvTQ1ODB6yiutukuhaAQju7Te+roXvWrOkUJeIxrUGhGeBAjkPUnOqCtLzmWO+NrYSXdBqW
TZcWD2UqJlxNtJ+oxiN23o5nQbkWNfgIWUy7cGF7IC5rA0nI1O6xztoosG12RE2Vt7sEWekNPF0q
r7WJmBa4ScCLr7Meih0SL2mAOECzjSw8KZRkjIj8YAkrFV84M98VofsjU0iAW3b3NJfVFExV5HKL
F24aXY99e+nyXUxkD4FrfIodqqvTPIBCXxNga3E1s2wM0x3EpcDV4YPqrLz91PHnVR+is/SthnXC
Drkc0FaEVQFfKriAbmMdwCKru9br2BxYbrONvZhFQjwA+sQjUx1hR0eTdYCAdPOiQGmqCHYL3wkt
LKY9ekMGP3rSUY3j70njhXznpPkRMz7GwTp/Zc9ehiyTCO/zLEKeNfeUfZTk91NqdQfX7u7sULHP
WVwdU9asUxIm+16kHR/l4CBzgIVqjpWYjx2X2DZLuWyhieB1pkTXLBHVJmsadcvcam+xpQbm5eSv
+EKqWzuFXJQqNa5GE4oGSZxvR0/HsB7JxW3mRq/ChD03UviJnG66stjd+A415yLGetoZ7tZl1Yd0
/66ihBcklHQ2hWuAHWHXHbiqQ7VS074PLlT5rmviE8DtjdXYM7bILRo1Q5Jtnb7rAy+qr02cHIvY
ACHgmTcMYiELlZ4JyybXN24LlLzP2z3fT/SJ2/JBLysYCk275T9rOdiusPa5PWynUW9hwZiNTxGJ
l1rYZytO+H9V0vRxMXjldOO4kDzcEUxc193/XZugnZbPU3nUjIHQYFCpVbIbz5YZ6H7PQk9lYzNW
SBtaqGWdczX5k869AKu/KicNKFSTl8VU0MRZTUU+CKgunqcZi5833qJsdnxLWVCKAP1+l/f37YK1
l1rx93dz9pdV1cVWcxXjoli4/pKB+eOZKdpZefNCMHVeWh3tbgvS8uiqtzRFLKHylr2ueBczj8tN
pnXeydKAvFcaOjJZ6u4yVM2vnXeZIi1CRzpOnpxiCgl/cuvgKoMTkEOyoPx096npoulHfKbbnnfS
EtTO4zWR7YXhBUo1RhykyK513Si3xcIvC2ivXtbzScn7ZQ+5+ntZarrvsi2+H8eXMs/xchhxm2bD
p23ZR42bprHu7Dy2Dgjao/KqNb+mme0KYhzhmdXomuZWfZinG7J5lm9B1d43lpOe7VylPB5fHG9o
g4LKcDNU7i2ecJ0wmi7ddyOIJIMcvJ+GmXOpF5VZf+ltGNamhs0XO6pxEG4QeULfdL1R+RoAuN1U
eT4aac4jjCMNlHwZDJ5w1oXbgsTv1Jt6wH8pqjGyJLWFxC2YPYhXyI321vpLpdd4KO4puKAzGIUt
kiQovmYe74mwKU0qWRJR6nPsbb+c0Erjz4dYvNRuvFEW+PkIRRa+7pKW08whWCrvdc50lmgE4PbR
Uu2wx/yuQ/cKwoVybaKBCi2rJL+VE1hD8NCbSJ06fl4BzL+wqs0YA0dA+jPbjKRuNvPoTKdRaPd6
1Dc7wfJ8E14Bq8KCMcQiEN9HUfmCqeUdcnfXnvTyFeXYGXMxCn3VuAvdwXswrWGfz6w/taiNra2q
SInWibjNymz43tSvfw9b0aK2512jlk8A/9uta9R9UCr9j6wQ3c52KxyfBIgLI8LbL4uRiDPMCVQg
kRP/EQT74aKOYJVKNO+qZIQmDtcwc1+W0lSevVS5Byd91lGVv5D6GHa6mhIA2e141eJu52aVdo7X
Vt8l49UWxnhVlcg62biwwHdmRBKDdmaG2OQwPhehQFDy9GsSL/pVwF4LWuSGNrLJpH2a5rTFdKSd
wK0v9Vtkgq/uqrp9q6px9Huj798mmPy+ZxvDGzndAeBkNL1FrNk+PEbYkEQkfoIQzJtWzD1wB4qb
3pL1AFoH463tbcjavNBvJqZ0SIY0zhtwqdZHQNB9Y/tB9AOzOZg6DQF0k9xMBdr/jXiHN6rptG9p
uwB6Ncz422oj4BuhGF6rOEbzHz2BlyZRAHZiftr09YsNs3jTqZ31HPeFgdRGVD0ngll5tqmbOV5Y
HKa2RQEILZRHKHBEgKYZgcC4wAxOUKwDoW1pwMqWxtFvnj3Wu0iHDQobEUOepJkvXpqY+zTv5rvS
acaDiT30mSx7feycVjv1wPJR9sRa2AU8AL/KDQ/KnOOPZ6f5YR5r49QBptwKYW/q1HKO8AidAJ8F
fiXYx+iUtPm2S1TC2KR/yGd1X0atuAeh3Rw6JOFW/oeF9lLx3GSYOqZL9a2E7hwAElI3pYnvWGGe
7cS8w1lMIwrSfg2t8Qpq909hKyRe2Pyren3M2D8AAhbBVMOmmAjE+5gv+BKPn4chU04Fv4tvzK4X
UDm9s7x42jfO/Ipi4RhYob3Oe5O5S0aEXqpc1GeiEz8toFdojjYdCgTGNhM6gL5r6NNmxvZ346yh
RGoZ49EcxaPpvbuOqr8Uyvw7HojMTd7XWDn0SpTemrwgmPCctxB6ol9ZVv/iRjC/YMUDHmrqXRqR
0lUaHdi5YhCMt911SEZ3F3mF7jv2jG0q+dtBv4NajwbRKsaQutmbBn48qD1xtDxy68bAhJqION4J
pEOR5EweZ8rtvpbHr5XTQjzwjXEBb9OfqkTRDrGSPLBwBaOZThttRiVIV5s/SC9rdlOCDen+kJAd
Wc07UG5qkvhWZFonsWjDdin6Ag/25hzrTrYvQ+2N3ntY4y3SWd2TpSh3uZPvrAr8pMIm8KNqM65R
Y16+kAAgpEQSkoSgSwq02DVDnux1810vhbFjfnyuh6LY6CIdLz0vPGVHIwoQKt87fZOdhQFQdaxG
WJL2+DLltb2PwrDDumb4rrYlKQVTbBc7Zu6bwuGSkBqwwxbFPVivW6r078Lq4AMZ/UsUzgkIDz9f
4Pn1DSoNSsLKpFTVtuw0Z5s7LPx1jwZDjC8MhJ0thI74uXV3dY55ZKkOHvY2CDt55nWpeuq6KLyk
sbfcl+yk7XT4pehIkGluhjJliJSO7TwJ/efkkDSjFs6Oc+rfH5w4d//y4KSlmBiAZIU4UUSnsNUy
iE4Tnt7j4j2g6WifOn3+3cyFsc/G9QNJ3OY2O6j9bdqEpCe6vrfIS/TdWCztqcWrENAccrfjmisQ
dTuSKiJFIZpNl9lTc1N1lRc88Yg7qpmQo6hwBQdQ3R/ZCA/7WV6WVxpIT/i2tinjZcfHA/52TT5F
F+rJTMS8t50/WR02x6FXqJs07kaFhnIycLbHnQdqmlap9gGDnE0FO31TIe2qxam9N+ZtRhHrEc2b
a46G6CbpemBcBdq0E+XHF6ireOQMcJaKbDt2UMOVrGCyBC1E/mavFLbzK0qp/WNRykJQLoG9lOTw
Q5w2EmSeVZJQftYaxPnVeK7iLuiH/p7yWuVjagkHVQNgahv9Q78IA3hIZUIk67ZxdIwjdHKMHNfY
OTNrZChWf0iRie0MJggZtfixzFmv0DRT8AaePbtDgsgy0ONrwiAM4+deoD6rO6duGLSXPn9WQeWg
vBA1174cf5vUfPfDUqeHWo0pn2msbwvQJvzNtlA1jU05AXNQlPkaekj8VE37koQNlbnwTzgWxbMa
Dj+I73oEyNvdHIWrojXfxarKrjZWLkdMcqONZ9tbJH3eicPRvhb9su2dkGC3db/jFpofFgVvGyMd
KB0Z4eKL2ol8rHd4r5rXzLQj4qf2dzNiP+Wky7NVZbuseKvL2PwR1t3FbmrsLNC9FfO3SIjSR3Mc
a8u5fMQxq985ifNoTPm3ssAFPmnfs0l7Cfvud5GzT+2jH2oy/3GTpmBH4fVUDqKIulyinl0N5SMr
ObZ1v1ftfvlRJ+iyhRj86vmAA2rtlx2pFKXQ6p1WG902tQp4+MlfHS5rFK7K7jIOqFMKNU8BC9Zo
eXrjVkvaNlD0E3UEkeHULKzwT7tisywHIgGyz+r90JN5481NHMyQczCoqP7CQWb3MQDZ8BbHIbYO
v6vdaASVNbt+L5bvOR8MdvPEI/19WRvebhJVfB9OpgVi7lp6dpAQOL857XS07DH0TYhze/SPXxRX
JLeVRrpPQ4UlqvMOpKO9PQvvDwVRm1I1omMRhuVj1GS/0HucfFfD6143lPNPhwmC7YNTniJKfT7S
/Ngpe0O+cScm+AO77uyYZeZ1dNl5laTUNiWWlaQUCsCxqsFXApOI2qiKIEEHjemfgCoBf7NbSLkE
qm4i4Vaa01WeGR3pVgdGmjqW8ErCZoDC0yQP+Jcfo7ZyDrZtK5syrZSrUfKnOvjNWNjS8ArnxrVO
ZutCWarw2SApr94MYM7Ks2XdLymvxqJCV4/s/KBbbXyvpGUK0TS2kSn2cu0GLLolr+KR1o7Spdna
c8dPwqq8ewJJgJZ33t91UUiNJ1s6pC1KkEifNlgiA9o+xBd1YBY2lzy/c1MbCg9U1k3pLOEFzn7Q
2TGat/WY/lYhirFbj8n9aUiP4nSWmBAKa9wP4pmCFPkLBc+J1PIlWKeJRHOeM9hMktFcem597nG2
8iWyR01JVH8Nlldlkw3lxkqxf8tJ5K6F4QHroagRQaLG405MoXeztfLzMIboHYBa+erWDQ3TxwXk
WLcs0tH9c2ijYHyfztBWUExHl7vXKRWSKWSChI8O32F+a5Hjp7Tm3uYGXmIzIwuxdstRtssWAn+0
j1EuYdZtaS33UbeGi+xGSOrqeFT+MjhyWEE2D1Jrph/Rd82z7Mzuk7jTaVS8tEDJyotSuUZ2rSNI
F+EgJJvrM4xMP0LZj1mqLedeHnTxu8aU7IbiOGuIyv8JiIHk9DVAOGgsLoRdW7ZcgFTM3J328aRF
CDmst1BYxWcMkQl5S1EtVWCnGYUkO31jVzU/Vd3cnFTSLh/Srlp4aVA1/+7Ec7ur0Rk+alY04xE7
XHj3lh/xrI6khVTzUmhtd3O60fHlBUgkb27VXvoJQMfs4SqRtxn1SQDOe8VLvw2DF++XVKVINIGY
DIu4eDWS5k2a/6UJKL7FHN5Lna0WDOL+Lg+/MfHBx0FVYGPbPYzMVB8yygHdLs9N5yqvRmXfXKy8
vWR62GeQicJsr3kqzlarPoOJ5P8VFM/zoNqBAjzzsV6RUyUS1rIleQVra24y/VEyEP478hNjZQem
m81B2hk31KVR41pdLT5sLBarwx1OINE161px+Oxcr//L+iKd7OS4+glKB3LQuvb5w6EcP7N2Twr9
SV6Af1iSY4Qtdf4wLC+XBDr4h0F3PbrO3YdOtuYUm7htjPOnbPB/muhV47FjO7u2OTiO692HOBTs
DH3RNt7alAdoatlpLsXvr64oQaYX3vgGJQ5TQamFsTj7bp2mEoA1/3Pn1Kqx7xa9daSSHt6rZP7v
F5dMHf7S1U6OkxdQ9nOJhUnD/EgNSCBVLKaHTCT6ZVyGLhBkUAM9btKbpmnpTZ5NiYEUvjvX/r8u
zPZS3GVWvpP945IN5seQlhi8LoATyYd0zdCbfjgsiG6qUUJ6jcd/HRRb7YIK/ojf99NvqUBfTIu1
rdyhRX5xlauf9cmvYeBc5NU6Dje2owzP5dKqD26fXpN1VEa+/xQNDcAYELtEcd68LeHn7+oReXtp
btYVpE4TS2HPt3qdYRSBY71pJRfZ5PO503u1f5CtmeXRHl+1fNAeamAjsrPtmvKStmgJSH81AqLx
aLRxFPRTqr7GczGQ5KPCZrr2L93DnkS0Q81/KPgVhKbEcxbPAvwMauB6hVnWGBtvZQleV45V3YVs
Up+4OznWMsTnrcNqiiJvJbT8vHUYrI9b06kUz05n2ZSQHWf3MZasCUT4hiLkWjSunV57xpogu3nu
dCvXllcl2vMitijOJx8NUagvTFH5VV7i0G4Q0GuO8ma9B1I1j526lVeTIs5OcBoVP+5h4kWkCG+O
0V7HeszfhNBi4L+dyxci6u6AMzbbeZmGbxVvmoukx1//HGq7+ufQQXXrfw0d5/6KBmudHZK4Aj7X
R/U9ODobuFD5l7p6tljLHG2Jgefj2EME6/8gJhe9VwPyVwV7mkAOkjeHmEjfw3G17y0z/9vN8Ezn
oxzWEIdaeKV83S2fqcMA9+XdVkPGbqgzZRNOgNRaVE0PWhJ6926s9JsxpL5cL/reJtP9e9KNq7eU
yXuDusPKrWlvKmZ7Pt7x1FFW1xJ1GEmOLKO+kc1ZKMmjhQ2obDGPWE9DNk4YYC3wuCOFEm7q5Mtr
lt+gnLVIJRr1wYzUHNaqjsKz7IRmAqsLywzfwC3jY+DcmFi3jR1rOCRHP+qL5K4ZPfGsjLm67dJO
2cpm0WrwlSNQMHo6iWfEaNwnF/rD2pADzIosHfW+u7lo25Ol4sQD62Z56yI23m1j6ie5QNtQnNuu
+8ZKUgPE6/R7lei+0BblCmDfeEmH9JXVSoG5S2u9hmmtck3wtTzWGIYHUWb5/At/18vyrk9ayNbe
CMnuDyYrWK6e5naJ93jTmY/WjFlHrvTtL4NJRiva+6qVlq3pdG86QcSsm/mFHsQjpUkKzaRrxceJ
giog5jyUQv7XGBXrsl3VeTg6OaN6GFpS7+3KcsMcUj2odSWC2Suq88ePMu1VFxE/G4MkkfQoWszo
J6y56CK7ClRxt6RLwPitX2TdlhLT9gILmxtWAtMjaj2YkcaraHj3PdFWWrxoizsv66J71GRxTirj
9ufUuwipxPlrafXungK7tbc7r3otRHEhp9n+bB1gAIWpuLc2b+q7jgA5qE2vPxcDVABJlMFCazi0
Wv449IIMuVP9Ga3iUOpN/UclX/bPk3WM7Jk4GR3o4kqEDJ6DQ20gEBA/Ink4ozsyB3WFBF6nUlPI
gIj58jWYh9QO0jHuj7L5z2HQzz6HTe2bnnjfxs4a4606ZRhUKQuqYNNIrkQhAl5VEySKX545XeQE
pqYiOYOkQ0D1oDkiHO9hblroD/8649f77DOKsTq7XpzfR0q0W4i7Hluh6y9rqzXU8hFqiQ69XMdb
tQdgE7PPUTBrNp1nNj0W8uQgbMqVfRE3852Iwd0YvK+Xzg2VgzTT0XR8rhMEIHcsdWBUesi2F1JC
O2m6k6go6maKamSXQo2xykHgcfY7+GX7dmbeQfkB5lNRdQkgCzB9wDU69aCME6FO7FJiR5VZ3CEc
lfqUpe1qntGQdGfgb5zJA3HNtLMr1EbM//Z9XZ1aOI0qIdle9lW4In88wJgG+2Ikd1hY6yiTjKhC
JFHyKJZqPnf2waw7ssXNSLEavPPg8/XEFVvXQxwJCusEvAaWB13yMLTIaAIvSa+Nucynr7HyTF2W
KZjX1V42gTJ5h94psRoo3fChMNqdNhIA9msroeJ9xXKRQiAteYCwUh0Nm0TYVx/YqgJZQw7yLnnB
JWXjq4Wo0SThXqQf8pszFFt3LMlxDcaNX1d9XJDZOnbo+ZK9KlWxafuemKsZFRROa+0xN5H5QZDn
0MmrMQzxrdAV/AwJY8VmfV6mx8MtA76dKw5SWL1zB6b2pkyLA2+hcB5yTYEXnCWAENamvDBhUcuN
Ybq18r5LN0ocerj2wbaPsAmniGmGyJWY050c7a3Psh9yAtyPRyZFYmxgTWQ7KKJK2TnX0Rz41ljZ
/91i7wN4gVyKXDsSZU7uyhL3vn2mOHHQlohmtOwJA2dCqSFwEKmhroi1mNDD+uMwiW7DKjucv/pH
KgBDUFWrLaVnlHw0DO7KmYLG132h2Tj7Sujfv7rk2cdj0q1t7uKmie47/fdXfCZ7MDP/CM/6Noru
hfiTS9XQpcDOwrIjTJ5BbyjdVtfQ+rHiUQmkMwbqiUdyjuEBU7+FvL2Ow2nW1bvWnBHyXptZEmLB
k2j1tdL06Nvs7rDCML4ZsGbuEPRu9nOHqIeU7mLBfv6YCD5spSNr6tCHd19Eqdt3H752ljUfh3xC
63i1OgdxwHefbFWgmVHytJC6DtJoFPtk5fYmjZnc4+SxTSSZ1161WmAlfV416jS9D3lD5dg8R/Vm
8Iz+bwxH4FbDTosgaUiGY7vSHOWZPMi5vRHvIpqdrUKu+zRphn7pcleBZ4WQphDxd8lb6sDqsE8b
fmXjQGYgCe3HlLzZHom4c9emYRAxuz+ZCEUepwioWrZSoKeVuNYZmwKY4JPsIY9fbGyi3yMKuKek
jIxXEnpjNE8/U2NCHJW/79IWiPk0FOspy610EfaFTjT/bcDQLcrFjKgWqc3cPbboTmwKyyRvGkVD
dhTXHjrybXFNgkdQCL8yEspwP+LvqCpWW3JOwxkyRRwoE0a9IWJB7E605ilmU3/wFpvS7qzZL//D
2XltuY1r6/qJOAZzuFXOlZNvOFztNnPOfPr9Aaq23L367LPOuaGJCUCWVCIJzPmHqbMey3lMTm7L
HjzWh+ZOd7peKIupW1O4v8vDv3XIWGahskiF3N64uYe+pqG2i1CdxDaZpozJM3lQplk9pYGpAjTP
udtTzHqNBR7dsf+yp01UbamUUXQvPW3HvmsPkQOaS46QMQezh6UlYOWK438EpjF98/v0Ujfh8KwE
WXSEtTauIBzO39AjvsZdARBJGuUr7jK+FeNtEc9EPEY9dZ85LVIWXhAvAIE5lxJx3VczfYM0Y7yF
Q2ShEIAgq5Mq8EP1Hq9p1Pm2lmiqo/eglkE+v5LzsFfYc0NHk+aPehU8YZXopWgH1WTO2w6G4h40
jQcwRhnbgKqua58gxc1k9UoEay39e4GH+GPdZM5v8TZTr/FIZf7Qg0u3cxtDE89b4g2lfrgK1u1i
da0PLVjHYPiWGRXiMHox3Jud2u8mu1Z2GNpjOuZY/O8GKjGJHTd3ILzsQ+ZaF1SOBxzyRmRLDYQP
ZIzCGwtooylRulATLBjMUvlh8Mtqnx2jtR71gUVa17VXdinADPU4qUq8lNvTNPPrTT13Jt8V+1BK
fyjP5Wl2kk0nczeaVXtnrOKfNK7FU1N68Ur6kiPpwMqJkmyeUFJCQJFCUzEEL2rhPLhJFX2q+ijc
CkbrTkuL6IspBsNr2gV6a6zZBGHK4+AhtlRTs1ygCaPsNdWNH+Wh9k6WagCfqovksfP88mhr/afs
kiHLaUWpA8qJtM4OdYRzcDoNucOM2b2MSTduSDWfmla5cE+QXPEShHijcSKbgcrKcHYpRZQqzrbX
2FzAFQij6FCo8J6DRLMebmdzVrqrcCyth4Al7ApbgfkQT9kl0qwM0RQPwW3diVeQs/P7WE++Dh6U
gFIJ7IuMC0nape7VPoJdrEijONEeph7RgjA1qo1vesabJ4Dx4o5zG5EG49cIo6jNt6QoriN0iiyL
olGPfZaDtpaMcfu3IzvpYaN5WQKUuVNPmP40jkrWyse5fTamYB90/Uc9W8YFZU3zEuclHTg9/4l0
TLerohabB7f/E32Y/txgz9jahlKsU0Xply67KNQKdGQshUljq2FIomVoH8Y1jDHHMO7x5zbvdXGY
fMwT45LHchvhhINeEcCZTq9hZDBOHqK28je5ayIGI2bImK+MJsz1/JCaPjBI5CjYXvqkereu0CQk
+8S7VRxlkU2qf5IxKVEoZQvLZmzXpKanpYzp+KyYmW1Wn0nffncjXPWUiO8jxeIgQDsMga/MX8mm
QsWaZJTJvd0KEaidleLQ6Jid1wjDLSE44GTZYJdzF/n4oUuDTwoWFAWq3t1du+sRiXek+DL42XCp
dW8t1whK3DcPt9gta1uIcU0vYKUybYvLxVf7traQ8/qyxs1H1dx7ee/SPOViTbNzNsWdrPAGEy5l
yfUk72aTFd7JXjk2DEtz1/oturPAFMCnUIAtvfoUmnCB5SETzQQE3hIhzGF16xjtrLkO0fpxXvcd
6gCDPnRIY03rzvfqhzBRKCFcb5lhFVE7blhLG5g6HYCn589zYdgbOJTOyhD7ccoK1Xmqm49ObOQb
cciqeWE1TYmCH+NDDa8BUEnbWO8U2Dvg/kOECe7nOf06k7FYxEYRiwer2IxAEP+oGjDBjTeGB6vy
widsRKsTAPSPrBrDJ8dqL4Ol4nA9DNwzcSSeziqFhn5QAn5qPghQWMWbSmztNce1kVoJ8Qn4e1OK
wkLxd9bTSF3Ta+Fb9EqyoDrRP3RCaZjdFGJLiOysZDOGK/6EZACVjhSBNUGV/3JWN0FdeG06dzj6
clFZYN5WFKqw/hUPYvlIxo+Gbur+f7L0dBbk2b5H2uzeVUqYvABwuoojWHaJyeCEPZon/LU7Cn9r
S9GodgqtBPwvrpNarft/mjQFuXbsa/EBKwRf5NoyAEq0l00p/Iq/yVdT9obT35oJRjjXwYmugIwK
4tesNqtV6aKZiBb/9G4XzSKN6vlVVSwHfhK4E2WMso2pzcE+U9hdeqVRPxYjCRrNQ3nVxBH5s2CL
ySMG/80STqhiIptnFY/exMrAEx0e5FUFTxz5Fmf0ni/4MLzLd1j0s3pxZkjkUBRe0AP/Z9/EyLAe
8UOMHIqZVkP1pYSUaJY5VH25mB/CAJD73Kt7qcElx/Q4bv9rzBWFHDkk7O122w/gHMPVHGmoMWfV
HTkO984SVSh5lkQksfMYbN4/OnBYP3eIkxxv8QKk2dGc4l2GZobMpcoMqmU0BxR3KSuItG2cgCxD
5XvYyURtrLvdDhyPsZQTJqXT7rLJOMx5Uh5Q9B6WWpogj24H4d5SWusp93Vtz74FfTkKzk9FYVtP
KJ2WalYhDUSE5/ZnDHAvQJfgM7Ix7sJAJhwQCFWj3DtT4E7PaTxUKyenjtLK33+r8x2LtaxdVtGZ
yiayXbTkUlbG20S9xmVolJfr32NymJz16zXk2AFk1fWFkNFZg8O5B10LcjfK/xjYhi9Gq60pfA7B
kd/mvM5MjDPEiN417q45sVpr17DSxrM8REU9ngNxkE1y39vYAn4+ggFdmIDIEUE8lE0GImWY6ode
3A99UHLhMN2bQnBPhom4mTPdt6L7r4hRuVvEGUgTQ3NihYSh0fKaf1HL0tg50DIXMj0jszDyMFo+
VJ24O/iT96YNU3gsTRJ6eeRd7ShkFVB30pVPcfwiHx/yEEGTSq3mKyQfPb8mXrerotnozaHVa4Bp
mTLej3U13etNAT0QTMVGxuxBm+6hHUC/SVq2c2LctWzrgKwxkIC76PXnOOEdEYUs2CtVw2ckKg7s
q6K1zEGJuNblX/HESaM1DOv529/Hy3jGKv8ejFy8SEL11Kah+TQGvXZWJnDzMuttKyYKfZ6TnhCA
019UFpbXpHlNDRuxm3Ejs+BzRd5LweKuzYFTthWKZ6u+OQDWCi/XltWKvKCNprgi1kJulT5eb9WN
2r6geqw+IJmJz+rtjEw4wubVesSVkozkNCznUVPfozT/0GI9/mn3H2qXCogHMLk8jY3vgw6CIx0t
+7npCmVVYKtyURSweuPsxQJpYFBPDSqw6T1AEhem608+TMJ+rbCTczPPQNV6zXoNvdjfYGMBKV42
cVFZeZ3b7GWvOThoLWeufq7KwnoV2Pcyq73H3g315x7jRDkJpGp2lwXWNzkH/tN8UMu+W1rwNi5e
iFajk/kXtrLVqh9wy210H8C8DKotCu5xUt/Jljyg5UcaTcxwjfFYxb1yuMXNMdMpSIOTqMHKW8DG
N5Fwmq8iy7uTZwHuM9HEpu8Wt1rD2eENGi9kDHiod6eJg3yRyq2pZQTRPenpqWIZKLAnSprublLD
mXpMJlc9jq5WbdHzf69rF6GuaTDrU6ykUCp6patPXeBdu5OBouRKxswYwu4mAM2xmqa+RD5kNeiq
eegUn0Rk3KvJ8XqaitOh95KjPJMHawDSvLy2g3HmChaDrlHcCTSnNg/+bPN2Z+9Yidq+fIYAg8NM
KXr4z8j1kVP+7KMpfpiwqwyXDJYt+VT5v0xXKNbvoqTFoKGpwzsvRZA2nqncymataCFJRTog0ZSH
2ASXY85WsKMsspgzhOzzecAB+Dq3SBpAQ/q8vU2THamKLqUdZkvsVEeA6Op4Lw9GSPZ5QCGqFfeJ
W9zqgj3FD+cUKALxEQQoRN6mysFyqhMnr3LWJG5F8uzXVIcKDhJqCTqRcqrbatO+4IpjWecZpMQV
h6pBHO+vTUUr7nyce2TLajXzkXeOoJSnBhRZS/OxEAdcE7qSVboc5QKdwwEh1JeyT44CwfcERcA9
yZaKBv1R1TsgjGK2nJVY088MhiSpB3M/SJm92oGb1yJjJOWTSEmmT+hHyT4ZwawCGtD/z/i0H3wY
ttG4cwDsrO1hsDa68GOzfXeC1FL+3rz1ysGyVxWDXTH41nubqwkvN8XVwSNVhrWx5lZ/+cfcW/P2
/4YBSOlKd7axyFZXqcoesNUWjUxHO5OTb9oWqmUxmFMGNN8/NV7jnl0hp2DGlnXAWixZGDJZXXpV
vER+Z9oNqO8+mM6nYeT5TnOpSEnFSG36hsaR8t4lwe/hKPzeYTb4fhst1SiD8Ps/Rsvw2H+HeeFf
R5uha6zRMOQXLXSeY7d4g6PzWJWeUCeKqpcAfoAM212in5F9rRZtV5ZvYMOd7eR7DdZDXfGmZKG9
vL5G9s2pcXg2EbWKkdLg196aMC2s1owv2HXgGDFo1os5s2pF7L7400qfpMpnrukvfRDW71WUkO8u
h+ReIQO7q0kI751fs7Vfs+1yzP90x6c8LcyfYnaMGNl7HJBmnEsnuc+gre2G3vmaHWjQHP22fNKs
Ab8cPwTD6Pjjh6NhwmTq6p8NrD1utejlj5hGzVrt/eBO9k1BN/S9HTE6GlSAPoNFEaMh0XXRzFzZ
ooLuHVoTTJYTG/M2NI32TmWbtWraJH1OpjcPmNki1tr4ByoCC0CvyncnUoKVyHpe8l43j5gYduuk
DIt3022PbuMDN8SsCo2q8RlJm3Jb4YUNexk7kRg0AVDIJN7bwKyp2ZXhMU6wIxFIp1SLnHswwfr9
eIjwn0MDyWsJ6+Vz6MzF8RpDlrdfzg0Xi+y9zjTRNSkGxEMSOa8aYRfZAXqWytlVIvNb4Gk/5Ql+
atcTMCk/NVU1vomT/3qMmD6LWX97nf+c/muMOmXr3giDR8t3etTVwnctHtgzo1H53LDLQsI7fpQt
O4ElFDt2fjD1OH8mg8yyAbrYyvXH/gzgPFkZCRZNwpOxcPvuyXcgaYo7QkzZ7ulXH8Xma5/E4sk+
jXmy9Wse8hvgU8aoOFpZlWxznxQSaArzxZ6bi9yUzaUfLkucJe4SyivnApmyZYAW4aeK+gi5meYV
ybLFLNiHaTGCtyhIvsbiDPTs15mMyV45DtmD/6X39iokdSAvhVO7nyCNo8mhffSeQ8JUj+qdGQ3a
R2M8VLHavoehYu79if9Zjqqm7g2v9oi8hN5fghQaooxTuGlQsaz1k45j9nMLP2vwvAilqFp79AZM
t+2ia+4tvVaQHcxVrA3U8iMoNVRB8Hdqil5ZI9M7r72urHeyxky9Yz/UJFp7XAXuqr7KrqXoEGjd
dZisWIthLLONp9nGPqdG8OQ6bPYQh07cbKkqoSFgmMW2QOv5/3z2v49zU009mr6/dBqj2JLL+O9f
qVGxbw8RKUI2sLlr8BVZNqitbYq2wVorhaG4aCb8LCTEIgizfis/vx6290qvVI/pkHb3iCt+uprb
noyKOqehNtoJru6nLPDIIk6g2vtQM6AMippPKZitBgiTjSz3IN7YLULAVluoCkA1TTXfyDKbRKvK
M9DXxQWaj40fRvd7r3Srl+O0xlxPPerCwkrL0yyyxoqVjGfZdhRyACo8sU3qFCRE8a/aYeccnOWh
8OfgTKpkqQYeijS/4gMJ7p1m1FQ2ouY0i8VoJdelRbzrFc0+ypA8aG3ft1ifq8HKKbBzdBygppi0
1U+mxndGGgO9vUov77UubKGX1M6nAvmlV3z7Rz896bn+KL9X2MPkxrx4un7NkaXdsZ3rHoseSBFk
gT8qXZ8Xud0JGhh4aW9zq8E3sS58iLSfsvAui/YqrH994at1sqzsAsxs+VcR/zYGU2E8qgvvJEv1
GPk1K19N7K3l9y965xivc13razCO+KmW3IqGqDEorOvKOzC0I86W2XfNRTq0hLmDzGO2tAqruXOH
yJme22erGlBFCX0WwqatBtsGydGllAyU4oEyllb5uOyncAPNvzup01xY56SvIJHK8g6qCFDe2BHs
jDmrWdJ7xr08DH7d3c3mH9kIR/8aRxf1NddHFx59YV5HqWLVaRRAym6xpo3dXUGxu6h+Ss07VR/4
uRuJFe7CsClhUiKQZ4iD7JYdkYCTq3CsliVSmVvp69V0urbTDeDvk0Cayljp9TweI40yjYSqgj++
zxzPOskhEZZtd4ODdIiYgKMQ0HMJJEKdrr27bu+nuQayYQ7x/FpF+7pNvGaDb+y0n5t8jctQj2Tj
zEal1U4ZpIhTjTjzaUrhkmqd94xj1rCFzTg2CxmTQ2wJr8hqP9qNnfM0ySSNrjj6wTUmZD+EkrVn
JcbBsoe7XqRlKh0rnFhLkIlZjo4XLuU3Ib4xH6HZq2igDMnvSsS9CvGxW+jX+H/GI9CLNungJZ4Y
fOt+38yXxBdUO97Er5Z4D+OoxAt8gAbUoIDiaPcyYxNH1GdH7No1G4vPv1pUAZp1VIjsPEuWO9tG
j0DpMnyhRDPL0vYIsOR4/eSqP0G4CP291OzGHO3+ClvI9P4sczCdBicgJBW2uxqJej6epVnr9Lsv
wIDobzUwTjI/w58KKf2+DoU1UHG2wxaipTwd4zlZuUYPkk/0OGVfnOXZ7SBjAI9VjzSaGKTCed58
XeRN6H3I4PU1UVRB3drFw0AG//FysumJ/0LtzGVIwvR4GzZ1Vb2PoD9EW014wsaaehhsfdT3wqBi
nRc6le77HO0r8rG//h14EIj29PXvr34X/TfEcXg/+o5UtXtFqvcZKMkoy73VFYhOUsDZ9YHWkOVg
jScHIrvvnb3WXF/h7IHoCIDgTJQ9zrFcwXmzKaSUNYyvUNdd4oJpr4DU6MN3W0+/RbozbDq97Y/t
mPRH2JqVj1RcVkIPKnGNGWYNHVz0g+XZ7aD4FFZtZ9rdQv82TMYAAPXgwqb4ikSSSCK98Lm1A5Bd
yubtkOdTy7MhWt9CErqEcoN/SZsCKkwdIwUFfqkLTHuPpAUoB5+/Qmx61tKsINTZk285K72lftd6
P6+GvuFch2s3U9RV1o2YFCFdpxqjfderafs4G4V6UPM5WchOGfMSE/KK64Zb2awm9R0PK5f69Ox1
wxWjqgf+2vKh2ViGmmM6hG6BTMN1IWCyDJXwc27gDBi45SkchorEmAJG2cDNzg8mf2HZjrWVD+QA
RehdNSdvtwf17Xn8985bvBrqjU/h69BDzrwyRAxE2846Xhlf/BFSamfZK+3JSXP/3tuJ5m2u7EXD
6GkOyva7jkUG9Ek453L5xeqbtFkwPY4K4pVBFP+IJ4xq634Yj8HI1uHUD3FysXATXLJS3HsF9p9q
40MsjcaPTsBvXd0x8D2EABE0frtT43a+x3xrJn0aqt/EJH/oj5pGBlrmVwffmc9jqMAyFlmQX6nZ
0E0/Rx+lJBmShyAWS+lsxtTGKIdL4g2rqMRflQrlFy1loKxiWfiNyLXBqCuYQDRucTGc5jpMfspg
iAOkguf/GKaUo3apBODSR5fSGR/kIyceE2Fo5v+QLXlISLmuu1IoIguzShmrcVldOKqeHb4cL811
aWIf40NRv6aS5YeIw/wtizP9EMrsUIbA0np2SWDfPmccGcqpMFH9E1+JWU/eylccdyWf4TDg7oBI
YD7IJX99YOce9CKX/OtGjpBP7cKMwh0oHOP6mJexQWNRWCPweFsR6K1boo2o6VSfay2Ztz1yJRfw
GdSzhIG4HwPLSqbe26aV+6d8MHT9tKspsx9l67oOaOPxt5hcBsD+rJeDyabioYZYCAFiYZi1i6fQ
YO8nmycaz9r+zS0wjxaAgH8bgYdd/wZx5bcRTSN0RK0WpS6xrIlixT0Vmro3ooQljfyY+RzvmhQN
7tvHLDNwSl4HpPMWgxsTbi3Hxw5GLH0SnnX72Y3hDSvt5zDk9Ys+kWGHaU45pGvqO2q3YPywfiCL
Ni3gZ40/psblF2a3sJswcCX95to7vtLxoeUPdh0iHDPV3PtDvvSg66Lo4MJNMOxgUSTRe6Yj6IiX
XXuouSAPdhU0GwcHUaT5sv65D/vxmOHJtajiuX+u0d5+nAMsUIvIb5d+2p4arZ3uGivxIOer08o2
+bUFsZk+1HDcDp0GOCWP1QqmZbuTdSJk6L9GtGJE89+NSLqsQseg++01vLls1ypOcUswF8nW1eJ0
mdtwXADL+vWdEn90kwMjLpmgxfphbO6uvR1s6pVZJZtML0jjtabxpqAUuowDOzrpXmq+mRSfsqno
Xiag6Xdk0/6Qo4qg9LaW0TGJj8BHm444JLKkKwJ8BOSp3Sv87LF5guMivAXQztj0keCmC7FxtVC8
VReUCL+I5g2/LFXIU83yELhKzOWto+6AOFskzVa+42Urb4AhnKbG3rEGD0A3KBLIznnAuhEzHEjK
QhAEMxwsF5EczM0XQ+v6PRoZqNw7Qfk25CBviimddmHelW9qDC5Oiwz1IntDC/rmPLzCW3TvetN+
79wInxrMDxZqhU+orYTed8vXD6aV4aWaDR+Tl6Y/G21+x2TOep/bqGPlabaPIRuYDUDa8Ozmmr13
c1XdRf0wQCEx0pUKyyDG53Ij3bKkSZae5txVRQztA9aIedB8tQdR05MDZczGbuI6T8Z8e0BPQte7
jYRKtCmYFL21WEg7rn+ao9k/TZUerKDTKkuEIuye3W6mnGR3pqMmjvToclLdbyjBOXe3Q23Vycoe
sHCRMbdjZwV+ITxhDK8db+NQMZ+PedwiNsf8NLXDReG7c6Mv/RhVkkDt43Nnl+uKrMwdokfWnTwb
hjrZsot1hcjcV8wr9f5Qx9aPKbKWOhLSL2QzcBGZIxO9Km987yYkUs3eUvemEGb3UBFE+OvpC7wj
KsWyfiwLy0asb7kUgnvZsrRIXeEV421kUbkeQYxnSvxTlqSxcPxOdcw5a+Igz9RWffczr92F5P/a
LTv0cKc23mfktF8jWrWaNkh1sff0mmGXsIVkwThAsrCLiWr2oG0jMJnnaxNtefK2RVGv5Ji8dJp7
u25x1smwzs59hycwAnVjaGcf+ZRZCB7M47FOBvu1HFHRTJrsAxLttJsHxHxMHUMNyk/jArpOs5sN
pk5NAGkTGdL62iZTyc/I140n09c+JtPSX8d8fnEaHcv1Pj5yAQYfSeLrqwRwyNkaU+c4+7lO9QaV
LdUzTA8PUrtSwJKNXbUaQyyZi9Y4dHltAMKC1nviNpGsg86g7C3HmHptn2DODFtuhTM0ARU5JN2M
IHoXz6wbv7IXt3wFKecEfT/A0idffZ4slMOceI3CVr+3U66j7eyoEUiJBNsas3DO1yB0CEzFGbNJ
oAgtSqx9ztLEY+ASNY36DdhBdEk6MucyXKoQx7Te6TeyKSeFWlMvrX50l3LzlDuV4nqLkb/Jhmxb
t59T7SnlFv+U1nwxhYkcigDofrMr42nCHfK3eCOe038fP7MTXqW9d41PqBXF+VZPfMj9cpebij1w
/uuA+rfY+sojzA0IL5htbOCnIbdr9y8dlJWDj+bYSv5XWuvvB2ceXlCorH6Li/EhNRGBnW7Oec2m
3fDNB8txw6fSnPbyzt6aHtS5zgE0Sg3/Df3onj0nuwy7TJOHL5AVWvGgiDQrhZuFg0wbAahWTAc1
nbShoDUAlr1i/mS3PNhpbgGUz/Tq0y8df1+hfbBysmzYekLgYA7xKZ9qC1xo4sCfKt30IcFfsjU6
qH8ilGoVRTLWPnK8ilazXpeHlETB6Z/PGNlGmE0jAVSjtukr8UbVG2U5RLV+QT8UyUUtJi1tGQBM
lG7YQafF1nmsrafUasdH3+WqojFDnD8kqv5H7pjBOeqKZjnVOAzK5u2QUPw/yyb+tmh6gG3couw0
QBRw+SYstuabikrSnprMmzNGKRdKFW9tAZvLlTC/Vz2HjYzAABeK/tnZnYouPpAPCRK9Heq0BbFR
O99vIXmGQc54RntjPNtGioqhaV5HoATyFJo2fm5ltm+1ZvoYYcWtgBa756br2WZqqOlHuZq9+qb6
jomc/YOKFYWN8KQrzZtmKM1jNdYtpcXgZxHE6VGGCizd7tox38xigAzZlq9u4kTJVnnYGUjWDc06
GMsEVwkrWEo8bDmruM7Fk73Ho6o5RYgcuAsj/6EgFq7VmvPA1sPZV5HTbeaxwZcxLY8SuQ6crFvY
ojiAhBt32CC8JHkDSTQwXmpVRzSPlkHF/tpC3ukPI0SqZ/QnBLck4KdhN7sY1fgYhrr+OEXAfN1c
F7hi0GqoYe5rBLQAFtOMxi5aaakbHeQFICZZk4VahemiNzyEAPdmzy6ObKhOV4dgsl680zA8IcuT
3XUywzdoG6Qiha4d3578hnTHn5aGp4zb29dqlSMQZXe+lyHEfoJDkCB3ODVxReoW1E6O8wjIaata
D5NTfijN/OEpRvsQ1pp+5/AkWMg42onog/the2hjO39v+rMzlNWH4z73Oh7XYZpM76nBW1cgiZyh
+/ovyGNd41ZSmXtqDGg0xM5qLNT6ko/gY1/lbSVAnEKiH5SocNimIX8BCkJGJDIi1jRvM09xuPxH
R16isNTXar2THbrnBzvf8s2Djr7aGFQvsn5jpctwoiH3xfSgd1m9IEk5XzQNuIvIfNvmgxa4+FRx
6RXbwcClpNEq7b6pqlSo6WZ/1lg9ZIH5U1WGF5tf3vuI3gqyk3p676HVtGsN09jjERBfhhTbF0w6
lLsxR5PKQhnjTGG1OZVD9cL2EFFWxQz91dzU1rrHFu9RHjSyCnYS2+cs7xDJdP1w50aWnpxBcmhb
M3MfoGuod/IXGaf2Az8/lVwrv0HRJ1tA3rzHWZvXwZBtaos7/+QoWA6PrC21JLcPOepQG90M8xdI
Sz8GP7N/iKGD2WTLIkzs6hODn2Tfkwq7FFr8alVlcG3h+lpcZHwUnVYdvvrUC/cyngAj1hZ28qM2
zLfamxxSMRwMnqGwKMXpAGhxClS+Zx6gstNN+24G4KRWKx3P1FWBVs3mCke60vCcpH7FTb1aRR5L
IPmHdNrp9+atVxb0DOz4lv0YnPQ84eP+7ReESrexAryLatDfO3K9vPReUB9v8SZ366N4DW+qi001
Y2rXd5ZxHsUhq0sFZdOYgkUKh+S32HVM42S7YFI+ZIc8JHKGPEUWIl/msVOuu7r/esFoizk5qKDQ
sOZPp7PMnS8UjsK+QWFSXI5R6GAO5amwVho3fFHDaSvjpO8pWuHhtZFNlLoOcZ7Uz3gQpGc5vXaC
16uAgFcGZ3XQQ+djCr0nD4hSiffyMfHL4sgWPUC6yFUB+vYdUARW6hHoVfpb0gflQp7+1r5O+K3P
c1V9YRhlsUNS071zlPZe/i6TsHPvgLzda5gwnsZ4yBDvQ8wuy8ry3Iw5O6G6XrqVZT3jrNk8lM6M
QjgUjakK1INNSm1puGr55qMIvG6xeNjKSd1PvQNcMB8lhjnWPeu+SiBD+j0l3m6y7n/1BX5hX1u8
AjsSLbwMJdTRtlaSA/LpBokH7QAK3ELndgwe4yy7pJKHVjnz3vCBKnvd3Ny7FcoO5oyn3buC5mmD
ouDFn63xPraznlt4+KGYyXQvQ9d40m0btoTnkILaNc5HjVfc7ckHIQByvtZowiE/aL2/w9hLebfm
JF3HeVycPARRzyjUlyuTYvN3y0QgN8yAErTw5jyDd8puxN3xONS2hqXgGpG5KKuZevTDdZUdqyt/
f10GtY7hrVnM+Yc2D5/aCfW/td6jvmSYbbn7basakZsdzePcsjE6lKMOE9TKrZMRI0atqfFF3qKo
0cUntZje5C1KhgpVgwRFrvV6J9PsuDoPXXOqY31Hgs34aOeoI3HVBBe38OojszHYgfD4ivnhh9wI
/BpagZ5FRT36Gtr4frAZjSR8RWv+NtTrK+c0G8mfckWEQXVwXRY5pnKBhe/sbisluVyabA16ypTA
rv/FWCmV5yrwkzvJYZGsldox6rUzeQUoXXgtZa5dFKV1d7WvA5lzggqpZgyZ1mHjgJsrB6U/IH30
bRr4q4Zh1z9Nvh4/ucAHM7sHZBD2T+LZukznyN3KppeoOAtOwXfZknOaonmd4ik+y0le5reIzWXx
inKmin3MrK7JSwfndobjQtYC905RcpUH2SHPSNuFJzvLYHRN3rTwrVj/0a8Dsc4y4wrRv95wH0oT
DqvrAaKaVSzp0pRlkTnk6TqpQanjKvQMQyj4428nmHmEMsJO43rilpXzZqXZtuzwZuduYz0kbgs8
EK/19eC34WcNj7drcVCwqPtbLCkOuoW4ameOf8p+OdFGH2tZNnp6h1Dv3mFt+OgEQ/ekCelUef3P
PAtLbGEWit0Ub90sIF8dYgWyt0iRN7XbjBvAGEUvhWqu2xw8EiQ8mGfhtu7xyDWG1vvQw2tYRYZ1
qybpV5jRs+Jj1OZrAzJoL424c7BX6J5pSAUE2YhMlDRhSfSxLnskH/2vRuDXSFPiVfRw5ZlbXQGQ
zoaQg03qNzdFcCFhh3NxdG5lAAAB6aK1+ew27U8EkqfvluaTgRnfGsyUdjPVw3MxgFbfTsQ6HkcJ
yfPnCWwSjMmwOEuUmmyi21ycJUptrhEXk73sTfVNFyfZyrSwbxp0tTs6eMo+ZbFyX/F/Ks9R3V2b
WuKM3+SwwvtUZzAwc4nGrEi+8qf6oMKrPUdRj9Wi3sW7sFYRb/TbcWeb2vgwwAeSOwp5SL3EWumV
VW5qwa9FOHoiy/s1ojZtNh5iRG5PJUqN7ENCp3pG7zl/MEy0SRojas6st+Jn20VqWIiF4LBibpou
bbfNDJYktK2Ny6oHokrfneKsRr6utxu0hkRCudC1Cxi28Ckx2QP4PvJcVyPeqVFWQY0pjOyNRG+g
0Cs9fFPDDZ7mJljPlZ3cT3aT7xOfnPcrlfpkF6aIxRgqbgVXSGqB2B81C9qOpC3JNvKpf7Xn3lx1
MyrNcMFdAJBwcYNSQes0Q9lJNiUE0sLuCJ+BJxnJvBJBSzE+FuMtDVuI23g5xG3/dbyR5ckiCrED
rYWFa+8Y+krJm5mEhTf1myuGukiGiLSoqPFqkXKa03w64RYo97e56qW7ksrWMhLbXaN1cngZzul/
WDuv5baVrd0+EaqQwy0zRVI5+gZl2TJyznj6M9CUBVnLe+1/V50bFLp7NkDLJNA95xfEDljsea10
xJWkiK9FvIFZIAsW3dyZSNseKCi/ILA0YYjl4j4s8LJ1MhC0SDRWeDAOUblOZWVcmhVrufNHUBNz
hIbBKkVkGNFxgjGHAABPvJXHFv4GU6DyxkaE5LKNrQnaxueW3ODcFIMiTERIibEqYUpvS62Euz8t
LPsSQwon0bV1EDjkZj7Wl+KMX1F6cB0dLjvrzvOS8zxtqPZqNJpU+KoA+TH+mvXgQRseq36jo4hO
OZu+T4esQwUsdapzyDww9ChcLfj+a0c91l/dhFq3qIlkhlefYRBNoCDePw2Imr+VQhiFw0mn5Qbd
OVpUS8SwMxVPxYCjYLL1ltlxgdMxljdXKIDo286A+iD+w2rsdS/DLLiG72KhbmnlG5QEjfN/nQSy
c5n4Q77vot67HnxMRLph+OnLEjLr0xo+QNFfW6lpgljzUxCClXoFkzjAtGCT7/MFWYUyReQveYAz
i1QMV9QUz8NzckBEF8koL21kxs7bg8GXykPLa1Pc9tOOAVcWVgQB4jfio9j6AuuUEFt5RIHttJA2
uomwHLqq0xbb6n+Ae2Kzi7mnYsBR9grzEcUZb93HVbjvECFch5PujoBkxbHtncDcrroiR4FBNCWp
XImIGLC/bSeTdmygX4pDV7S/UtIXu7lLBht16Q1+uIda+Sz600SBQ2CWk6Gvd7KLxD+JM8S9xrWe
IBw194kBXTWCZZ7nwyZOveSgBu3z/J2uEmTrEIJ7DqYfQoBOOSRVwcmGMMOvV2rtA8qWEfX0jCKQ
i/Zuz27+zURcPOvdt8CAkid3dvTQaamxVjOtOsoKUNFKd0Zs1tEEULQBQQvbDM+YMQfZqNMYlo8C
UCZgZC7uaUmKmgdE2X4RN7m5Se8QwPfB+mbNVdIFr7oeTEt1P96jlNGuRLMGqbNKvdzeiablSj8t
ewiuRCu9Gx0DL0KRFhlbhKFqE2GeRFMxP5t0k8Ys09CXu9a0LiqXxaSdlChtcCGUlSgjpsvGVzfy
BB0TbAXBaBBn50Nh4KItBfeifw6TVLdca2lRQvDKqks87dfnQsaXZuyVu053kmWbVN4dD5RwSclg
+IZ03mmo/ArSa+cvLGBTb6PW/4r5aTxhnJ5BdJUCCjy1tUXctL7QIkfHPw2nNDWXko3ZlW9xkzrx
3kxInUZG+b1Vh777PgKMRyEKduSErmAZ+X6Ym1kwkCgW7dQdcBVhh/G3ONGnNmsUFLyTeE6Z08MK
yrnKAzC3F+LBND/AxKhoeo6nrjGDeA+ZByoD9RBFv/KKIVu7UGVXKNGmZ86zOAuDKymw8qu5m8fQ
51BpJP53aGPExafQOg6uwYBeYoo63EStJG8620iP0tgNF75cu7y3sURo6kxdUeJtH9q2axYjK7LX
mkf8mVzkGspCM9Mchdv+h42/3FPZFfqyKW3cAkgK4ulQmEsffMGrhDBH3JGELAEfbtygdfdqpuq3
bIrZU08R8Jl+oJLf3UVO3uwdd0QAWm2050anNjIFDCGMUzw68kt08NSTZfIsA04uHW0emidpAhrN
h6Z+aaohOc494uxTKKyuFb5j/XLuI0u1sqgJXgdllW8aB7CKYabjXYu347WDRidw5vGuk63hLq+M
lp2n0l+IpplL/l5lbQMq0K+LpdY+KmpX3opBfdqL9DHZbtFk1cYDbjRez6FujU6nBP9IDJYWa7I6
8Q4AejGvJOF1iYQXws5BWKMPjH813FSS3lNrVAIOU0g4ds1ujKKfov98ELMwzMmW4xjprKrk9CID
M7UwM7aAtuo0Vw2/yBUMm/YJMWtQSJ7xK46WhiSnv1AhRzzGHR8dR1dJBJX6JTA9fN1DuV2f018j
6cjUXUWTk5XTFTbC7KBtQ8cZninIIxqPM+chbILh2Q7XyRQ1WFiun6Ombp1MyZ9RUlBIn6/1ETW2
SHmLa/2+Yxn4KzeB5ygNKztBOnfsQ/22ycJwi14ylIOpOQIWum1hquMIO56CtqVlDRirKWa+wLMG
triEhzkeuKq696Zh3+vaS6WtL8T884yswsQHjt0mRsmSGcOqa/HAOfOo+wzUS95imhP1PTn8kHzP
JP2eYekulsBA99GnQYlbDMfTsO/678NkfGBRTrPtAaObUC1uWqxcFYTuamiVHSXJL7UA8L4H06yN
/ZdX+1wLwGbkkKeqsRfrBRFWhFJ30aOo87eyRaRo12NryrsSN7BuIUKAveCiIDbsH8NiQA2zDJuP
qSIiRhGqPE8eSAj/noHvKkrs7MzRqo0Oo4dO9/lUtPOpU5w1L7hOShfiXJf8+NxrSinxc5QY/hIj
mp7UQm6Lo5ckccrzP61r0zctRBWc+uB7+uFv/+QpSyHHbXqeJP4hc75CTOiSFB1oa0AJMvcmdybZ
BpXgZfsmUP0DgKj3A/YcjCL74Pmbube0CwXf2in0HCCGJsWYxMLwU8uNbTUBoZbNmD7KemaC0q6t
myEKOLiojbNYPDcCvrehbVycw93eS/fIVKNpP8WH00GuNFJXdaCuxAwx4HlSurSm27SF1O7cXJqM
c8AtTI4HanWw0hqLGLt1kYa2tRqMz9SbmJGHU4vkrL+OGCIekgU1oG7lRlV+VUdaASYkTH6UlP7T
MFe/dUCu1mOY2NARKJ06QIv3maYuCtkJb7A01QAZYS+1eV/fS9135AuiJzdq8307WZgIiRsZn3nL
65NFQZljk3aWC6amTKydOsQXY95SC1VsYz0EEe5zPbZmeYm9XWaafGEtsfCrG76JnY3sAy90bTGZ
iEyJBBauESaR0LLJHYSuyuqsWIvcgRihMY/8Dvs9Bw4gKZAo1ShftRM3tO4XArsr6NTFAF+0CxAi
d/UJntF/xIhhwcQ21fQf85AgwTpcq+5cUnr3pmc9q0OZ/HCGDL33orpPWuoXYKicbVZl3sLIQOxR
9wouwOhhB1cP9tOQGrx3yBGk6GMsbNPobv57RGMkD1UZ1lhcNtXVWcOnh7/UtqBCbMUHxCykf6Y+
RHWl45c4eepLMWrf+nLF5h70/iZVcu/oS312ZFFtrduolO41DR4J9ufum4GTt6K9ab2NSqdSyPfx
NGfwR++IFk92dDvdAirtuvewJd7nNMcvc8R9nA7PydAOHhUe8Ccwqsoa/Q4MPqciQNM7FAHQzdXI
ddIeu/TN7yP2ZlPLRWBkWIh5bObT45BhHvMRK/rPIbrbXaICunfsdqcojfkzUo2XDCEgNDcVf1MV
cnFotM7HGwCUBrVa/WUKLdJxXLhx8ovKnFPhvGy19RZl12HN2xq7CQUlHZ6K5V1YGt9TxfZfc9zl
F12v5DdY7XYHD3XGlUjHBco1pQHjW1hpL0HY6uCWlGEnuwjLBNNLEdeznDQGTgpINIX3qUP+UAqr
vSdbOpRUym+8sZCCrxSrWJl+wVLUHPTHugELDfIbZcLMQ1cxHhLEFcEdRqtIJWs+BhL6vwzUjREd
J8e25WjnxsFX9LtKc4PbDrrfFWl83FtQ8X/pfAx7Cndo9qJp5i+uSp7MK1I00WOkJnmi+C9+R1LT
NrTqFIS2do9Pzlb0o1HHczBy2ERPF5tuYoOCWiCabu7KrHUP4mDasYsotP7eLIYQhk+jYq71EVKC
2ghWdt8vOj75esjd5q7i0XFR9zjJiaY6qi0LObxivEi6BLPS3ilZnmBBh5mOGMQuiKScYS7FoJgU
taqHpZiU7V29YQejFz1fpRGDPKu1bqWii/bQK/ytX0TVo1myBSnS6qG11e6imtzrJv3CfDrYphtc
8MCIeVXY5o0YSGUJjLiDnoXiqlW49CeRQkRf/O25ndjKzyhrrAtXyBlO8xBvXup1KF+Jq6B4pl52
YbbppCbbtNBkL3CT+lkHUfIDx4FH383SB70tlG1t8uQIw9G9K7XsbwFFnzS7tCUzqVjRJtaxhYXm
9xa4LvhJByyk3row+WPtNejAvjdeoD50FTasXsIXIuS9tc3rVEX6ow+PyKvDFdG66maEbA5YTVWf
0En5iVhBd5lPFR/xPPbbZq2FTnPWEzWGDvWErrkJ+wc09QOsftQMZHVsP7WmuRf/KJgo7IRj5JDb
FGcRVmfpUZ5QCDbspEz2tWvRSgvD2duBiTj+NAiYo75FoKFf9rkvb+c+zAK/zjI0tVqICSLM6E38
gFi//MdZbUpJB0JwNcFJKSDPM87t6R7l0Bx4WrhHwJH+XZc548ZwYMzIXcyCEc8rfkwWXz32AyBC
Qnnjk0thATtBQnpGyeR5N5Wy7khIPhkt+w5f7nBKapyjbyNq1U5KUmMsUxTT4ghHSx4QGmFa7Pef
wkS/CGsSJB+o3g7PBQBZEeYp0fvV+o+rWdPVRHMKy8GbL0bgxSdXZw8fiwokL4wnk4LRprcQ0QKP
x1ZA8icbXtu7UrAveHDVeCn6jaitDgOCQsvIZ5Vf14OyUoc824vRnn9MgVrlrTn0+o3p9sBiuJga
UneF9OWtRTMfqYdLdukeRNNrf+FZW4Bf4QO5nrFCBM1clCFqzKOXhM+oqSHtoJePA8Jql4hy10gF
FsFz2SNem7bZsEVOInhW7ehFkfT22kpt6kV5tBfdtVIM+6THyUVMKrweLmHu9gcx+ue15TBjyT7d
s0qMz9dGZv+lser2Oqqz7m/XVqdP0I4TT/Hj2k36LHfk2DTtOFqaj0ILB1mu38+0nOeIpUlCxMy/
TPoUz0YRiAiGu4q1CGG/KRqBVUbE7N6Oq33QNDcwb4NLXakbZSWmwAlaSJ2vHzu9MHYIuT4GqH4i
8ynFlA+RS2rl0sBbqM7TnZTl7P7dWlmJGMMx7JN6bDBiTw6aYr/gmYXcwzRdHKKPM3004xWZlzTR
+006SS/5NmuX1vJvLL1TbvRYumP3jC6SXyGTkOOSJCCd1Na+RInJIkpG3R4dVEtfxjyzLuyi/Jl2
Rvh9Osl/n+ikCkSPOBn95qc4UX6fTMH/U8x/u4W4IOjSE39TlogSWlhSlw87FgD9c5b2uzitg/sm
mSpQSpAvRL8IczWEBkwWT8+8XHa+G4f34NT+EeZMVxNhctt8CitaiU2Tj6z0fLWPmw4DavX9n1ez
Hblei5salLlWuYR9sR9gRBYN8BtEIUs0Db2WjqLMFfN4OY8KuYV5VAg5DJL5/3Wu+BjiRuLK1MWl
43zf+UPO9xWj3cfHGIK63cIrtJaRYYOZcJyTEXb6lSyZ+pU4Cyu8UNxI7zFqmQbaJrAWhaPKi3Ss
+60IVEVnVRar2Cyr0zz5/3rR6W5eFutX84XrNMLIVtzz48Lnvv/lomJ+DLDu/Gk/XVQBSSxb/udP
62soDniadP4TnGO//vM//i7iorYp91vxwed/879d+NP9U9dM1lqzEgL4rR89NXkoY1uI/J5k46FL
ttPfiiZkOAAfSYlzZTfJ8eW1e5MH1EcmJT4Rkan+p+nYff5jul2kn6dXZrYUF/uYjgPJuMjDSj55
DUlMcwI5R9r3ZByCH1RJ2caiSI1mpA2dEAPHbe620Z1H2fkvoZFZvYf2JnwcETooxVvUdUvdCuIH
LdP1dTxC/cCL1T4A/AN+ilvd/Tjl3spy6NiRLGoe9m8ZelD0JMm2Znm0UKayxjgdtLx1l2qnYy42
1UGMskWjCDVAHafXOxEm+i3PwGZHUimZtti1NKiyHsTZfNDwQKDmaL+HzANfgkXTtbV8mVhgAakC
d6fILWE8eM4rCsMVwii/myFw7gz8qoXfXyuN64yKAhoiMYihIB0mO8jugsWjceeiJAZUDgdufRJz
Q0AyviUpDxn5FxqJ4T0U4Pq+lB7Ftls0culRbMgzVGr/HImGT2Ff5wg0AN+/f84RC01d16p7uXoS
lzZTz944koXu/fD4v0z862fCH0xd+j1OnrLcZEvxdsKwQFoi669fiHcYYp4syNonYGjJ0bEHvp0T
W8HP9c9RinKCU9s+sX15j5LH8jWuxxQUnBwgYNkre0d2jbuwc58pKPmvjQxka9Q6G6VTyOzDiHif
EL8Ns7detrNv/TQRPqayrxA/uLN9+1mMg2T5PDH0CvRwpiu26S8xsQMFuwm0x2o02osqcjEzR1sJ
3IwCscrgldm7j+IbLAXOzzr3okdKBMVatbvoxG4Ji86/zCn6R2FN8TGnnebUfhqd+iJLDlatjRs1
21W6pG5YdBS4CdnGoU1afZJPQM695DfmU1V7iWWkXKCgeAunXOR55k7fp+ccPYFnbOb1ZSs3yY02
htF2jPBB1pJJfBUsr3+HyaezHvXJF7Lvo6vK6hWK4F34I9f3AsklBXG4DMJ+uGbZ7+wbdGU3CfZO
D2buPIsIxVCvMg2kZt58l9JBu44mptuYY8iGFQDFW1qiP/MzjAlGXqu5XLNMl/CZ3Oix4i7FsDiY
skb1PpFuShEShk+9ibE3oIjwpFWZuS9aT95R6hguDUeP17YVVvfVgC2OD2rvO8JDp6yc9mcR+3hd
l3/l2fBotVH4MgxKuYxB9t96Gv+bdWJjVtK05Ub8tsUhNfMeoVl+6lb2agRpfcxRYNvLLCAWHkmJ
+m4YUP13rqSWVN4r8qQZKvVwNBdC1zYMm22g2OPBEkxf1PDyjdWEEj6Yo35JWVlBqTXwDmEJOHJo
6ofSAyIZWWq/C1E0u9Ns5Q2BjOzai6JhmantEmor5b0/zzJ9QAHIixo8Y6ezP0dZLtLHJvJ99M+4
TK54PNn4pU6zvsb6zArF/D+v+fWO/ynOy4+J5cnFKwDrGKKLLt/yNkdkr+p61I1pmkbSXPUZPvcx
dqBLtxjbdcCaet1VEW280rYVm8ArEdwVHppdMonFsoiUW4S6kq2G0Oo6p8aCMOJ3knvOOou0du8n
fv6gjsYJhk313bAjBOaRrTqZ8BGv8XtqFmIgTnjYDr3Z3KT4oh5zE+tzcSXJyvegwCv0yHNjVxd6
u6liS/um66u6AMSHZkyx7U3eOZD4HsjAIqEQFz8FJD71FWubJca4FowRs/L8aX8XHwV+fppUgZjK
fKp6yEaNrMbOZ15ewo8O6etFnweW9dNoZFXUbWwFnJ3ar+XSroD8gFvHkWA/jq55ZxgUsWEjozhT
ucUd3mQY4xRvqRmZPxRPOhVFxRO+0PmJtRoohQGIaxg7LCU8GU+p8NBrOSgQ13SW+EGWl8bogdkn
gbVuTK14yXV/myah9WNUJSgTVj7eWiOqxeyjlG2olMU9Xt5vxhi615afIHMcwupQVeO18kryzk5p
37ueGq+7osovVdmL96otefvO7Bt2pmawNlI1eDByDRtZ/iQ/pNHFrrOjoj1dqYrT8V38PcCAA1W1
KlqqWmuSqOr9y8wf0MHUe/O7wdbX5pH5SJW82Rljjx2iV1nPPuUofeckJwG97fpcu3fMk1ALFg1g
bGJkRFBtGvkUlpwEQLd/H/ljjgoZE4YYT8SoRxslN5o1pRb1hbT6SrAzurLwlwUWntf/PWIMsvQA
sr70a4SjFvjDYhaSYhjtYZXZ8TdBEGNjc+nnAS7EJurgNSmpXgNlTPpzRFx0B7nw86cCM/sNKbaG
FVuv3EqaFL9HZOZNneb2A/bjzTaqyZoqpe7e2V7643yTZnyp/bG7Vyjm7ipAiluE0a2lMbEHAfld
J5rl33pWXN3UWndP7TZ/lhWkxEhO8Dadmgp8vUWXRs5lYvvGfUmCV/RnamHtO0mpYZAY+TOqBZSQ
WKMdxajznKHn99wogEEKGZd433ay58YQcnV1vxdzoJNt1E4q7tkm5leSjaYwttbJQ6b0OqTJDNns
G96i6wwPS/xPORvVjjM/NT/1hVGFHXuOVNxcqMP3Ol8l2cCj4qM0Jgpfomn2mX9smnsFatKxUEeS
eGly3/Q5hJWpCzBzTd1lOp1D5qY4syWcrBt4basvA7GcdWirY7KN0S28kLTI+wMi1v2hirz+YNiw
Dc+dQZksC0W192JgDhEzznFixBJT5vE5HOSojaSD160+XVucOnHkLFBcHFZBoRgHHirGQZzNh7kv
8sMHErfUEY0yLRd/C5n7qsr9HVMb3nne0Pc/a/ibzyWWXAW+ht+yOJGvcv0mlHrwNbmm71OkMM8w
rbFJMKCPEvzBgHjNpVxxJvqmCBPU1VHUc0W/OLx7B/wenQe+lo2d63fWpuFq8Z6ckHZWusflEkue
2pZXc18DfwjSu/Rd/RDEF4OVsnF6KTor64se+EIRD+Sq3o/tJCBM5nZT2ahYQ5Nq4y0lrWJxbgeD
n10qVpld9h8jog82uqfgUqhml2JOqGM/ee70YfmuwwaNddxlrtyq8Z9tqwvXco3URd80HW5sEeRh
MExPhmtcC9Q6fN8rBJTeQ+uow5nDJ6FtwRH9S2ipSOaSvS682cnQJFS76srwDWNphbjFz0LPZ31n
Ul7kChiYg78MiAvEWTguq3aIEN8HrShwPh3QsOXYgbuFGwgyUXTOcEVDrfql6RUAKf8CcBR98xXm
qwq4UGcN/YE94krP42ab9gBPFdtMb+H5pLcRtFv82ySTd1mS3dpRm96W42tles61aBSdY1wUCZYW
lqEir69SXAc679vrLm+kaEkl/85MtO4oLhcA7ryEDrcRLXGB+a4xcPd10UI6nxX8hbT/3HSyCePn
6OFylvYXoxUqlEniNhe+UzqwbQVjvWyNH3hvxPva08yFk8bKRmj7Nti7nDV/Da/St8gq5YtZ9Fec
neOakyF30Tl07tbBti4oT4mXXQ9IdRkNCkbak7GZaDplXe3FS1LvxvfRuRlMwVUqG3tLnZZ+bokF
it+/gXt6jbU6eg4SS1kOY6LfOEo94VZJB7ilXV+oLl7APlaDaFKZOr5oTf6Ay2G3GIc+ex1KDDYV
mMSLvKRsEAf4+QgoewsswKra+3jMm7XaJEiJVF4LaJ3iAzR9alTTqAIP7rqRSn66DJ4nkBRv3Go4
T1cKr6NACZMz8f3kWpXg0hRpgZKz2UPjy3C2LFN3By5nXIom8DjlpBrKi2g1WH3f1TaZDCK9SFHu
M61Fz1hWr87REfDZ1G2Hi2AaVBu/WJdVr68DKgJCQsHAJWGZW3V5IZpYQtxosuPdYBSUPITWyHsM
3YWiDcdTk1E56bsxe0pxlN46o9+uW94fR60rf6U+ECpx0DK73vcJ28YWlYG5P/6IEH1iFOFSbDVl
112XY8Fz6WOGGPjSnKcBoiM5D6N/9SVOhMw3skyQN4ukV15cqADb+bPMN58vKi51blagS9IKme7p
I//7LYzpX9vAZEPStMHPDjRIJZXmfTKk5rLRBmXXVpJBYkUuNyr2N2sZ9uq9F0jqPuVZsBRNuPr2
SVLNZ9HCndG8jVp5IWbW03TZA0Xv2cWNCJBcF8SSbg7HYDTQD8z5axTSUJ6ArK8x7MNocUj862Y6
RACuVqPuKyvRFAMiRB3bjW6D1Zsn+ArUa0qtkNumi5wPPTJoZZ3WmKCE6U70iStlv2+oWv66PbsY
9FF9RGQqWJ7LpY6NGRtVpX59bucObyHW1c5urp9WsnIEEY6g2VRNJbOQ3CAjcI5PJfTmilC9E8VZ
EeBV6OeRpkem1FClSyhGS/bG5VEAW9FNniS9yX5c1IV9Fu8Wo2rdop0oTs8x4vQjUEBjSzH5PDCB
ab0Ifw1r9PRV2+thvgF1gHJD7V1omodpbpV7w6HRxyDfiFOgu8PBlxRI9IiPkVBDkHQD1XOb2Tb0
rkHimYDiimFiMZ8hZFKEiwxabYBQCRD2tkYfc+7rEW6cR+ez/0tc+5e50/U6DwSGsEj2IhW1VbZt
Xp4pL1/OsipSX3pZTxZjof5jtJ/6xmn03+PEKAmL97gv95jv+zUuQIMtQ4h/ylUKHZDeqFfYGgTU
2clX4r0erWB1o105Nau0gv3TWJjb+01SLqdgK1X9G6EqMgeLy0FRfg8Wo2r9jQVXc50r+l7F1/sx
LLv+EubGj9weqscA77uDbA5oEk2DAS54e1mxY8iejMZmZFGSV6y1GE0dA9u+xEQMYApu+nHCBPj5
BUvK8jENJRCecu/x2J5Gw/pWR5P3WrS6KoXibfR3vmPVD+B1RG+W1uaNi2pOM9gOPFqkbCStDDZS
GjRHCrTJAWMzHJIoVN7KQcaeRqu1b+jsHCyt039pTbtO0aZ9hUSPtRN5pzvdaIJ15d1OYnlYmHvp
MVXQIJlaqoSICvgC+MeiHQ5qTUV3CNfn5qSgIs66XrIuqkDbnrNLntQNq3roEIzrFJh7aEfjqddc
6sGITOeIrmOwtH3tzrEiE4SaUvgb0gcsQ8Vay5XGX4msOBesdeoF+8zoIBxIDDnLNmU3lmvR9Gqp
xSq0+zXitAGlyTgoiZvfCe+ScbgyIWh/Nx2WDkGRmw9hovWrytGMKz+vdfieinEhZY13NHyw+rWq
Z9CyCntZZ1b/VMTuW4d87s/Ky5a2M1kzKFa3dfPavO86ltS2PcC7GbK9yKM4sXqNgG1/g3Jpfjem
6s5vkCcYbbuD5gBsVuRixKQUZ+KoBHZbLv0ixrk9r2B416p1agbPPs3NzC4WbmTWx7GQ9BFcI3FF
6HnryNC6Zemn3TrKZHuBYVl5dD35pxZ4OPf1I6b3LvvhoylOB1PNMU6Oi3Vs8TnK3joB8OFu01lW
eu04/YF51zheBZ2aTlOOeeH4FbRyhy8u4gnW0rXNb2Zd9Bd+Nbo3GZWTy67SQVsV0o3o8lvH2o1Q
Jxa6J7k3YsCKG2elehX77alPHPLCLBaRCwyup64TToaJq6QIyysP6e1lIvMtLwcSmV7+VuFRu2jM
1nxQIqy2i6KOLjW0IvdhZbCB88nPrnx7LJ7t3HowbDv91ZaA3/dSCGUTlcER/Qq5J5+KllhuYJen
GKF/U7khllRkE5CeAlgMWmwOtWJP4mcaSrskan28SH+HclVNsuP7QB+HRZS53SbI8GNq+zKRodgF
S5RI7kws2jAwkcu1WijDqabGgtRZY2wBzWq8dSNj6bqkeiG93sCj0n9JCA+7gVT/jCdKSpTmxbYq
lGaFP1nBPh5XWqu0S0iwWN6L9E2imLeyxb92jvCQWfkUYej2bc1/1kPaqSzd8AXZfuIJURWA78Eu
Ed1HfBtICz+liqUhQVRIq9qP8YTqE+O+aQN+V5PGIzKp2omvxzGZ9B9FV6VJygoJ9aWvON4aSmR/
q2XlcOtLEmkHyziJLtCVzcHW6p98EbMETSvUnUzbqbYiVoSgwq7UvNZFwwuHYqepaPyLpjhI4FZR
aMRYXkxy2jK8srBlmCPSEs6qXoT++XOojf0UTgAJYKUtaGAzvjQUqbisYCcuWyMIXj1X2stoQzxC
gzC3WWuoW1593lNsA2mdAsTMzgUcXMv9wuEX/6+qqegWGcvRdIuViBOHT+KrpFW1o5pv3dqUNuA2
cSZOg09OozleNggFZs2FkKmuEOjaQYCUl4JRVOGncxvCt0g8CkAtMD6UnJBRQdoFgD7O5Ft1aua4
k65dnic80pBVmUeFdoAYRcWGdO1HsGhGSZVtSYZiyWtnJ1se1Z/TSQraVpx4XuLdpZFJ7m0RsOEw
jVXWjPajppvU1jF7OI12UB5B6YTrNqjClwo8RCfBru9D3NMthdpnrbraFhSKucvLNLo1W8zuRAi7
UjzaR+s+VVnbaJpqrwJqD0+aY2mrwTOGnWgONWSeBiLmSTQdvV7z3JXvMlUt7hy94n9JkR5HvB9P
Ib7vC9F09bbaiUuWGn/edx3bQLO7owlhASyg3NyYcVIfks7GubFBVV5SwcKq0jcDmZF12EkBmcwi
vdM15zVHkOE5xq8BbevmOcTVnlKTXF9306ExSiQY7fww9+tpmbJ2DlWoFcSKQ9sH9lWUbeYecdbH
IXKJBRzPeSCmJHKhjvlz2qjDij92vVQ9xRrTRVwq2J+UHnB+PNqx8vD1YJsh5d0NG3CpxkIoASOU
Mhw8K3sQrUEJq5s/u8rJRkbqxnOUaP05UQ1Jsy8/JkmTE+GQ9/JlEr47WiOrd5sOqrsXIrOz5qzt
jO6qSJAIEgNVluPsF5vA6WLL/xqcJ6Z6mYzfQ5+EuyYfzoIA4mUGQK5MVixJI6RqNpHd/cJTzTyo
tmMcyumsKkGsLj6diqGg68yDS3Vwl+nVSXR5EpBRo2M140cy9r5Bk+xRB0A4JqTpmbxq5Eey+uad
6BjrxkOTElu6rk9YeODd1vsrvcyzhY7N6iFi844qxB9nWFu/9wGw+cfoPMNzYyQb5QF07l/iuvy6
LfWA0iMB/x4qbjjHffk44oaeZjwjbNBfZG4lncShcJAvUqR6wH4VWMk8cG76PSvGKANg+THjSxyv
Uzwu1dPcjdG4tSxxOuMJUZShBLwgLyjUDsVBnIXemON5OLXPp/M4Zgj1UgsN7TxHDNgxCeKFOBWH
QQ3sXZApu3ocnau81ctLmAwLH45mso5xPdwMQYc382SHJ0LEmd8j9okEq7abB6qoOc9tpyvN/eIi
uVWmyy8DSVuCjZouIgbE1Ys2JmuBorU1yi+FhVVimFT5Lir9fC2MFMdIypZVGMgHIUznGMnKl2Lz
XtNh0P9lkohyLeAv/Hr/4yTPKPWb3LTfqKNgU2A7qJdQzemxIP8Wwq5YOaZVnFS5144lujb88nzl
ReudjTw24U+/5MHRBvgAKIiD7yLZQlAcPsdtrkUgSRWrQickGfdNh2VLNz0iyyrRr1J03Be9Ok4y
Ru2p8cz4UVZzFxi4o26Nuh0eDcc8iIDaS/xlnATNVeEP5lFWs4RFdlS8Ile0SLnpN8rs0nqA4rJX
ut6743H5JmYaE5XQKEb5tm4znFv72kC/Omq/6cj2iAiSXSValwzC9EYnKPPvw944O2CkStDvFBXr
l2IC0Y0qbluqDQfL7GT/von0negXYYOGj5UxQfVkWwF11+A+45qWJ672JUxIGivT1f4MU+PkmcUp
ptDsXq6iAWE5uejbFU5i0C9EUnnuFEllkYueBzQA7Yj5kbOek9TO/6PsvJbcVpZ0/USIgDe39K69
umVuEFqSFrz3ePr5kOwt9tYo4sy5QaCqskC2BAJVmb+JMZHOKsjwporqLT+VaV9YtbGv0tD+HHXG
lnT//F3xUW/qIGxdVEUpn6wwK1ZhM6nfqQIhSFCgkNvpJhrGIOI2MmPqcHfnN/mF4mSFus0pciwf
BRNbf4VU4V2bIuN1a16VoQx2XZ7l+Vct7LGJm1M/vDS4e6262M0e7XTKH+cEPWsw3a9JWk+nW7+B
S+JBYvlvRT9u/K+4a1+nG+8xQ1ZNUMiMaOuPFrh7FSpOwbvncmvGmO5J04sc3rTLIRmz5ombe22m
dfYAkdp5YsFuHcsJipSVdrC0UjLHO8vLq03Qpl28ngsggzg/lPtrW6n078qAHybiEc4TCy7nKcOC
d6zC8FEuCNu8ukc2aS9jGk+ibRFU/r7Q2r1alPO/y8mYWteT/j8n/3tIetTe2M7jEH1wX8/CsTiy
r/suN8Qsbgi/++TuwVAU924+40OcBA+twy3kFf+HfqApQD48p74WL6T2EOn+8irWHqUmcd1+S2kj
hVhx9PX50e4pca/qRadhVsZhF/SFtu6HbFqpDoZGqRWmr2FcoswGjF0MkWvkYq6GyLaubsfQP9kn
2a9UWFVuettR7/xOa+8wJGFrGnXhj/qI/F27en95FLAQDjEAnmLlRVl2BvqzVCajFh2SpTNI+uws
Byyd38+k+WH4w/RbuK2F885sgMSFk3KHQjUvMewglbvZI+0S5KWykxHXxtJg4ywisEEGZ0FiruEy
XviGdkflXBrXHsNdBQiiPPooVCGp49wLASEEiHq2re7HjZNQo9684d+q20nEHIzlye2ye71EIwm9
fHQrljIGKmj/aS7ktyya35uCtrs1BSH3Ifj33HwxnFJzM0ftNErJdEIdSisYjWUxT+lGi/wCiwB+
gzu88PRVUlH6acGk2UdzyssLheAESPwceDskLP65NvVlBH2n1D6i+4bmgJ/vHbdydlEQWa/O7FMB
AoOR6d1rX7vOa+yF9g40kXGE+50+RfzvreIFz5HDb/RAEXwP2gYdnFbL7jToiygyjeMmQNf4Wzs2
a3rsH+XU4lrva/lTNWT60TVGZzeX1ngcWighVZd/s0kc/LTb4jDYvv21VhCncCA7oTWqluemIxWG
cKb3+jsUoNM1tDPNv4cafnm9ami9hzZLaDeo71ct7fHDVVNSVexBQDoU83hxEPM5sAJ4RlTVyzfR
0icDchjVcryg2jpeMtvYas0IU2bp0oMEeuWfp1OyuF5G2biRyX+71nWiy671gB3OGnU7bOf71eQG
6WI0aLym+JuwZeySS7+4Ft9GxeBYRsvOSC5sIt6DR7+MN72D2t3yQ1NAPgIcS83s7C+/RunMzWFc
OSWbwFtfIj9OGZaDjPwx70MMePl+hZ992B3dUjf25QKbSiDQ7N2sZvHYmerz9WAC1rPb+SItvCCU
c2Mk366grKkHAtjp2rSXUZTzi2dEJuVi0pPmGUKmVaasEe9QMxCI6Wv931eruNoV0nW7mlyg7CaI
6fE6FvxXwcZ617pPbjLU+7qo2se0RrsiitzxbTLg5nphZfyIq3bbShHQDu2NbVXBT83HiLUudetN
DYsUcXZVfcxzJ9tbidqfS8Mrz5QJ6n3r2DA/xgIDQ7YaD3Ko0snBebbPt7e+oHTCh8JT3L0dI578
xwB3k87zlW3074vIBGlqXvoS2rZ/lJb0t1N4KIDUnLLEfgqhpTTrrgoOegS4Z6wQA5nb1GQX5FUH
2MjRJ09X4uPs2OVaRjvfqZ70uWXDXsefImWKPvmT8iWL7AJgKPHxxJfH6KzeyWBnueNZL/neSWc2
GKGFADS7/uU6CHoZjo+vwjdlamfqwV63qThL0+lREEah70ladRh9TRbh9oiK1c5P0/lpIu+wQRwX
bXFSxisbkYRvrJU/ocEz/3I0bw1MCU5RFkYrLR38f9OufijLTP8+V2a1KhDEecMxTQd/7k/PrD3H
rafWxj0WHDZy5qjs1e48nwbW2YfB8527YPnk2IDj1Cch+0OFIqfRl849kunmvjLMDkM7Ur5mD2jS
bC3zLivMeIfte//Uh3G6cZtOe22TBL19t6u+OcX8GjRz98svc2R4A75rO/5MPCUKVopq3k9aaX9H
H5WFjZ6En2NwD+sy1vRn+eQiA/GqaJm+6ciNGZuSlTkSHrwg1aY7160XPlo9xWNlSHwK5kbw1YwK
m8wMHPW8bHvg+/PBwin5a6YUKjowBVorS1iONJiqWtVzX+fdA/RgFplLPxgtZ5PpsXp0llmjxV2t
2Z/bhdRmaCF4pbQz1sJbmwoEryZt0M9FaOdfbFyGF5qb4/XFWetLYy0kOInqISJCR8qLLxYGvr+j
qJkZa2Gz3aLkWm52ZdCBLSzAzxOFHqW6D7sx5Z4EDpJXqrUuYov/m2W5LYd+WTXZE9m624AEB8uM
28AkSzHpLP9ymRh28Bk+/6PsJmwrcVaDgzcGUMLkrUBORPr9znaOje0PqIZjGYKoY4thb9B/Mj32
q56RPcMo7j8NWQjZVVW1sww6OuDRwLW0nUABUGrrj2hdIlGxTK3NrH0w7fxOBoNCUQ4o5GhrlnfO
Ne+Vm36392tn3koabEx5qKe+Nh2lWSv6r6pPrHtpGWmxUpowYyGnOk8zhF1JsA1VF17K0ERyrbCp
7leOxfIrb8PqVYtffapvwWoIp4cWxbpvGt7R67aptWcN4sCuMcvhoiEFeEKZV93zB7aPRjvHm5rl
wWejD346WZZ/cUhv4ZBDJgkN9zXJnLnpV66utps+hhFlB1O0UgqvQwUvynaUl4qLgwDQmYSts6vx
oniecd+hglYqiPKWJ083zX8dPUbS0G3/4aLWyutKZevMtgo3unR3WUlaW3YsFCWwmRiL7FA1sXmR
3YkMSJyD4s41rpDNyzTnh1C34PQtuxjZ99Qjxt956B7bHkMSURlzRISs5qWw+2tnV8fu6hok8bfI
oeYG8ZS8PeUQAh86NAv/2/ZCLxBvQDyV7O5ihWEgKXeK4+FrhH3qwe3Z2nWVgVxgHUcv8zxd+sgr
76Wr1oz3iNBchDGiSr005vQ+aoRecOh12zw7YWTh3pRob1lX9IfaMkjtl4b6lk+Vuo1wq9nLaBeS
T3cMsz/JaBaV/6IO0d7LYInnTRAbwYuRIKsbKb+uVyiajD1G8XJtabzE0ZLg01TqcU6NRTtyIP1J
8bJ0LWnsW1PS2I7Gp8mopLE/NCXJ/Ze5WczvT5LcH4JDlaX1cqlkGZUPyrHx3od8FScL7XOuUJ6Q
6lyGi8AW/G5ykJKeFmffk8bxHlS1il6dmlXHorHveiVbvzAOdoCKzM997JwBxA4UXcbyWR0X76bR
+OxHJS5bgZtvLGo/nx3XSRDmN/1jW0cnbE2hGqrG0bGt5hlWePuc5mG88+dEg7tKnxxsM/iqRqp3
lpZq2QgsMynN+RHmRfeouP707VOrp+O3UBkQOjSMej9l6Xm2C/zTcQxB3aq1Ptl4Aa0qa/R+8TZC
7WxKh3xllYHzKYJjt03yOb2gbp1cFjVDd5ofptTptlkJRGUQSzxplyESQddNaRn76T5Jw3Jt2/kT
TuTdvYgcDgVGyFPLs1iaVuy1x9xT0rWI7OXYej75tr4tY97wKC2WT4m3UI9NTDfd3w6XN6/LeQFa
aALOCGZD27qWg6LVrVNOyWORKpbTnJXhNeh2DUfFR8DEQBvxzmI7xqXxWefBuPYLdT5LM0qLDZJC
1qehRIFc7cuvVpSYn13VKA9e4B2myX2hKnmKF56IWBvJWTRP+zDu6rtbf6YCPPGMuv7gilSaqr/z
awXO2jJfDjAqzEsfFyc3w4otjJcUzqJfSUXH3DihbexEVM7skOpsJu9H5rpwtdCewwoEWqKUhm6x
MlWdKdgtsTIoXSGKcoFrGw+eUU2PV2xHMrXeRZIIZubZ+3lumtX1vzi0tfe2DHcGED5UmX6Kajw0
s3RLdaa6an6nDgTeVW3HLzWv/1OjOzTDLI0uGrZqMqOKLO+hLmoId41ZH/ovtZcrMHwG/4kCi3bm
zfNlKFz/CdSY/9Qjr7mD+2qtpU9iAQehxlnY+V765IDe3mvgtSGCBVxoClXjyf8WBojvXiXX0ZRJ
1mFX8Z9SawMLAs6KyR328XKGOs37mfTdRsHyxIhRJs7Zb9l4NXPdbsn4O481NgaPDi4R1LV7nQU9
fdTUGajU6C6oiqN0IQLSKry48OjudPX+GrHEGiVMO9eam+OtrzTrEbNwnsYY++GsChk6ru8yw6ow
eVBr5BKWNsUz/dSzkf3QJzGVxFRB/MnVUbyUvroqmnF1jQwK19zcrmsZuG5XSCGpHVtjU0mVB29k
x9gOVfbDx5Av6VTra5lnOE/9JUIZsBMZIvsa0ajcASGLzqeui796ka68VTaebV6cI8MNq+k06QFw
eL0rXioDmqtXYBjhIS+STc6vqtLZpw3HlVaa7tWSQJTijZqlp1K78HDkvpJOT421lWVZM4Qw5Ofl
npKB6+zrLXebKeMSeZvd6G6P8JBfv+lBtqmQVfqcam50bHwMhzsvXuShRLaUbUwJXS9E1KYFsLqZ
YjO/gK8mY4xG5KrJK+RMpfPDuMRjN0VKpQr2pq0PRwm5RjcWkPjECkFTOu1ZDuYIn2U127FZrqQj
UxFVto3FxFo6bQm4hl3Pg2Jqz+aQdOePYzI5YhtSFnpw/BgfFR0qZ6BE2vNQs/FdVI42AtlOgOWg
kI60lwOeW0Dd0i8g7qZX9xmQlvMf/RKhmWgGLTNl8Da9HbHGUCzvZ+B12tlIMJGSs781pU8pHUq5
clomnreJQ24QmaekAw5Dk//Im7c/j7xNzi2QvOuZ9DXLwG30b32a7mC1UYy7P2JVdE50clhjZZMh
VttDMoOqZm2ZP3TmYBx0Vo0Xy+3dC+qEhb8rWxBLGS5fa6u1QpQv7WE64rhpkQnIp+hX5qox4nv6
F6FT8q5bY2WX/bDmBQvGj+kZQDcsRnMeTnU9u3dw0dwNthY5vyMz35SeFT/PLfZD/lypu7lhRb4u
i+BZaYyZr5BifojByUNVwjVdYuWgBYN9AK9sraSJA7O7CXvA/Shc8gwe6weQGMZrZQ0vbM7rB31Z
9Cxj0pIxGJYfWr/HJHKZZ1bOXd+PKQBMY7i7cRZu/AZEYX4FszrCqyFCDje9OmkuEW0ND5+kor9L
dDc4pk5zz+NHf61VFeOcoL6vl6RTNJf54++xMnHiC/YA0C5I0lo6jsSd6hRU91rUV6Uzd3LlTq+T
cj+St4QlQ/M2YEleV8WFzWpyNOwZvHbJaRMF7KiPot806Jsystrv3TxO29B26pOHdcezMqi/ZNzL
FoHnILefApibZzwJo205QPbBxcJcO6gQnkfXRVM8bh7kgHVk8yD9bE/OV2UuGfjdJxG3CZUCJwuJ
EwxSEGzNMT79Umno8niV3XKD0nQc+5hEKjC2INMeS3Q3hhBjw1YN9L0Tjx7K0ESh9r1smzpuMT2G
GK1+I5OGMEne6me5tI0896Ebu3ljLQXSojfOgEDMc2V6OEssXR76XSdX9xGyoUsO3VIfrQO1x/NI
oZT/O5YMsro22WavQLEW2zhQgGBG0WJJ1lpf58z4lKXW9G9dvbGho3xXzdaBdar1zxBm1HTbqX0b
h2BJhbnuo2HymhiKPrsUTVifSgfoD0VY7V6uXfZRtJ7sMB+fRidsH5DZ9A8BBjPbgSfiNzLma6qq
2mfuEf9QKg5bPd0avyn0x0Wd3CHN9qVrMbpqloOcycHplVWXuspJDLCkazQ7FcVRKmNTraY7+etD
hMg9VnF38sfLv13pV8MxioYf0oWfkIrqhJVq6zKJlK10ysG0pnFlR9mrARTwoW6Cjeuk6V20aClL
F1YJANEm/4BCpelsemt4hPjJhoCtpwM0OBr2igbqj5RtjbviLhoHC5NilSxN1g5fPWpV+Et+QRck
OjWmj+Z0pvRfGyP8qY2D8qiqNaoVdcfqfglHKTPdOFMQnVFkN99se1qjnT18JX9j7mf0m3YyvQib
k16r3SezUowLJKpqLdORseWZhv3XXdEp0YvuYzy7XFa+lJK7M9rpts4thjXYorW8xhUNb65FwUkO
MEtn7COfxVRpjHPlkEQJLgq/A/42aXaukyTKjxUcPdz8fZJcyHFmys09K3rdiz8rODqem7ivnlnE
/UqLrPnedQ6O5p2mPuDY4d553PTrhp3R9zjpn1O1qT7BEU9OZRX1W5lgzT8UH+AyELBgH/VadgA8
33zOu3Qn86wwGjcqOhPnsIVrPqPheBBXSjSsbUoEsUXp67/sKquVgy7L4xQ31eVaMsaPE1/H5eWr
LofY8c8eQNiTtALVdS4NilhhHrPW8XJnOw0BPlBLs5bVdZba3ztP1Y7SxyPMe3B1Pb0z03YrXdOy
TGI7yyZ7NnD0UhCAki8pB0kf2N307CSKcpJve/0LgqA4JIgGGggFpKH5KpSZIvCDh9+tei7Ch6iy
X4VsIy28Ba6tIZtDiZxBf+AXV+VovOqNQuW30Cf0RArzi6SruroCwU6B6SK5LD/2tI1nIvspoxY1
3EOLhfk101Vi63Bvl8CRF5KMHMg9tpmTvGTdHJztIuxXLaggUm8Ku6i+QKGvJK0kA9IECFG9JE53
ZxoTL/FZrV/ssQ6phcIKkUEJS/YlQtmI2HEFOyjazezhjyXhThFP914zXm7Xk48sYsp3CnqzQxRm
j0ZClnvIzRmx7MT7pCVWfoxj3OmkuchxX9CxJjO/jJpj5T42enmQlhw8c+9YeOZJg1rpPbLU84O0
LNtpMcyqWV0tky19ijZ+2wGSXJrywdO4t8wvvZsj0z2ribrvC3wzFtw7IMo6VvcO1PKtOcb1Gutf
k+VWYSOI0ygnftpULyAmFQigZTjedA3yDS0sMaVqYKb2VYYxiFechwVfxwv80Vcd99HR2vythvOd
FspbMVnwI0fri7T6bC5OhtXra2l2Xbg4ppJ9u8YuF4zG+oKsXn/fh3N5nyvYYiLu1WxbOwbiGOdY
CobGiMA+B68Mu52FlRVya9H0aLXRdKdT5KN+xEoHAgC5DcArPARoQv97b0qqqKuV/9U0I+09+I+5
EiyjfR5bGLqZ9ZatbXaHnm561/hWeufWtXmZ1I10S89trFsCpI/7PtlpmLavZPSPa9ziALhl6A33
+u6PuEFtQOMrwz4LFadnrWzHMxS+qdm3GkUSKftf8y+3zg/gEz20mz0V/nl5gHYhW2JkC4TRUXaO
j3fIdrD88G6YsxajuvdWPqq1tCrVSxDWGLcl0q13ELrcjeNY85chny/WUm5Nc+2lq5roc+56w9at
tfhSKNm0aVzzV79Yr7m6OWyxN4djtDTF2CiO6+cmd6yLdBlQ3e6C0LiXMc8NsQMSt52m6D43CljX
Dh+02fHUtwIq/x0F53TV6YP6VlYZmTNFM9cy2jWGtdxX4c4Oau2tUg0MTRtHOchoGc68hWd3vozL
pWYteQi8zHuUwSw5eGnvvv7+uB5WIY/0U+Z6AbqIQ/m5++Xpg/KWTn7/QEbpu7mI9s8Wpoyx2nYb
aSqTqcGaLkG8t1rx2emGX46lOEfK2cq2HFN74xQDpcfZzBGE7jSb5d5U9qsQeVs2nfgR4qxINjYI
7I3eHQ3yekD9M4hEAyYYZyvqoAsF8cjeZDl1vBbTlZZMmudpFMhK/bOYs17NW8G01lvY7jZJjOXz
ZGhEyp0FolLiv2ov6tidddlLbsGdcHu0izRYf8geyKkcJrIHZ1beK2kZKnoXezlNlOqfCXTh9SrS
9SE7QXELGM9Vt9jm4bNp8dB9UkfXfOoyzJAzXdV3ZdqAG7ebnDy/lzjHaztz0lPXztqdRPdd2cAo
WAc1KOe1U06ImRXO3TU0b4HDlC11ZImVA5JXxc6z8gJTTj7Nztx/UC/5PnotiZoQX3SUe+5iL+1Y
/oW8FtUg0w9al7iPEhK4RrCN+Ip4+VrOY7AcFkLLYahNfFGXq8hA587+YkG5vXVJvxayMN36VKY+
t1Nc7eAMhPw51fyEQ+ew0gK0fsM8PUlEFlfVjt9jcALgMD8lKgYu5Nbz/5+IMIOdEGVsuC1X495V
nU3qaABbrsfJjKKjpWgvH9Au11N+CfsiN4LzFe0iMJbU7pGQMuGTKcWOx376yTZAo1lIP/1qI1Lc
hf+rLSwU0pu8e2VtCrzHJ3ePWJl2rmur2AVFnH3imf0+yUYctjX9X14Ne63MVEzH2V1tg8qcL0Op
vU/SFSs7WzBJrkx95LTKXUaC+sbR/5PHry30f+H746+Z1asEeX5+gcqFp1q98cPSeut6KNGmoQS/
dKSS+UcmTw6A4lKVtfvN9RRlNXlB+ZL3vC0A4aBOl/pI7LtDcMAG1XmQK8EHwnskaNVTDED5VIba
93KY6idhN6dLF4Iq1y6x8paopUtaEipdeoc1VcOtLF1Tlv+Tj7hPwhDZSaIql2RXbyn6Nuf+pu7E
Au7aOSfRtzhtneMt9zWU/KVtnu4Crz4Vtq8PAADtCMjnVZsDb7XkgJnxXkv7+Tvv3Qjn9X6+RJmp
PzoDNFcZiJIohOjvJ89uE5FbqlUD6QtmpD5O5xBLv2QD6mY5ROZDPdnR55adgoYG1aptihjzc6N/
rOf+KKzTfqGeFjjzkMZ+kR67ql5SSnn3wkOdEnRCoFPXJxmsBoQAqsx0djIx6pzogN86YNGFEMvT
1z2bGYprMhc5jnzreDG2arH7o4mU6HhNW/+m/Ket9aH/+h5sDP3ad8XTCcySJ8aPdpo/5QpEJqcN
wzs5RJHypaoKa3/rYhkV3k2JhuBJXoCcQQ8ATIVaeOiU3+ziCkPZWV2bnZLFUE76e6f4Zfs8zobZ
VbdzoXkbFFbiZzlkLQ+7JInjk7Nkd6QvNQ5WE7RP0pgCLT2Hg/XjNmcyh1cHekf4b4JKwmoQky6l
1D5rEA1fIj2lQgC9BkG0kgWcaZUAHjseU6YavsBDNTCzTToyf8toOlWQSQwbNQnKnq3Y3bKWy4Bc
Fi4qKyPqtE5v/UyNS7UYAo1VH6xaqzNfVScatqAEnIvqwuXRi6DbZWEL2DLy79GM0zdpXE87fezg
H3V18mDPQMmWlhyKNDFWXUeFQ5qOEXsnGI7lSpoyS7P1R6VJnDvp6q2w27uVC95+uYjSRjW2a8fJ
7+bnWbPrF1etSN+U+rYL9GkvrpO5az36mTI8pXNSUWmcD+I66bfJeNJaClbSrFK4evUiXfv/nOSm
cPWmpUx0m5RTdeZVpWvrCp19XHLBP4j7NApo0XHQ0xwQfI03tdc0L5C27RklnD9jh6aPjjMqiesA
p4SXLrQkNo5N0kCezZMQ8VZlo4Laq/JHIIruNkZ/cQeboufhi1dK4mIYsncW75TUwEs8re3jn3wj
aVN/zHYKNM+VHbZUGv8M4lufioZ8qJ9Z/7ns7bPUGrNOwx1VJdvWCjABh3364Yp3N7LXfg7tx3JA
ntQ3kp10W24RnzM/HNcCg0+n2N/YDWSH35PUWsdMNMegTpvjPydJlJuimiWTIrPS1qnaj+fQAUCv
jQi+YntCKr9MXuqFn5flmXEwKLU+9TCOWVMRguzCSqOw+Y+nDsa6wUz4odAjnt96ke8MGFZvfe+9
DkrQ/OTdTO6umz57Iwa/Sd3o5zIyMKkF/7SJ8Sv6vnwwVbnu4JS80J0sgcPkldnW0tTxbeoTjAcq
gNr6mCORZ2PxkjVqf5LRuUcByIwC/05GKzU4NZ7uPsmgvS+nsUXmu06eWYsfJcSsmuQ+jNHacpbL
z1mjnXKfLZtMkQ8PO1VfV2Z+MN3U+Fb6yKkvppSu1f1KKCy/Fm6OiovvGKdOwX8qhnC7+R06TK3z
0yfUIWvy11AnVz9c9XdoPHTvV1X6YdHJsz9cNUf7V9eT8hkji2Knt7myJyuJhzWoVT2MyjewVMYZ
W3UDo8Gh+polHVndMEzv0cTJXriJHyT+Nj0cCEON/q/Ta3t8n26YVirT5bK+58C1SqCEN8Umb8d3
jRERDvGMzsXIM32RVqP7pgGShZCoMmBtdMNZBlp7hqQ0Fi0e1BO/wF7a74E48qGa8PJhssz5fYU/
PlLHlXQTgIa7fhczg/o3U/FfxeNMNT0yW9T1/jxNxmJYYUVrbmQ805TgLGezrr+f3fo+zJZhz0VT
4P19BW52U7n5dJ/4gYcNs7aV1u1gAZG/h41bblPbmHhCEQtWmN+QnDoV7ElrCo/cT9P9h2mxj7CH
O5BpBiol72F/RKPGQ2liJ00ZENQ6hvQfB67v5bxhb+KlMIw+7Fel041Mf3e7rFzCXa79fxiQ4Iin
3OhlyjnT/epOSVkhlaF+kpYccrWgvLoMyqGZgh6bNNXc/DGQm2p1J30JFz4gqfyCTBT12LaAabOS
yX2B1crkxqgtLlWv2+FW/xrsgjLXrX2LgXmKtHQY19fJSl01O5jaSMcsVrSymkA+aTHxWRYWWc7/
Um2EJDxkASKdueJk8HXqBttrLfWvM3u/SE7m0O8g2zaU6fCFEXOYqwWMDzUrVLPw5FR9pl9k+Gom
cx2vy+i+g2KNe1iqh0D985iNZ4RphkFm8wxQy7PXfkevDFVIlJQxbg9dV/nAQZZwCdTJVR6LsV5Z
49DaO8mum0qD2idSBzvJuIOOnrqV00QqsOcl8X4LSnuboDB3Chx76+9ppSTI1BiYlcUeu+G51V9v
TZG2lmbmQWLUF07LbVSkrW/Nq79rFIJaz8mjIKlZ5O4z1Nb0zX227aF50zKne47bal+acfNGHj7G
Otv7ch1T7eWLmCp/BoMz+gnHlJoIiStmNoEBOmEcWSUto+VIxkXRh34vo2Xi8uxzJpYOy2huYAIU
hn53kVHYJG/IJ/YIjDG4SNDLF4uNwjvOtTK8i3JJDTbqGuQ2Iz/ZXpuLMNe7Rtcy4pTm+0gZaaBA
+UvfO/8U8rqNSOFXrvbXC8nITJZzffXMUmKY97ham/p3T3WfJtsGClO75caY0JWUJpwk8zFrLPcQ
o0SzMpamDKip2sHt/yGNWyhWqG/AV52TdI2zhXmijceMRYbvALTXP9uD6591q0RA0YgH4BEkwSCm
jxghL32ofh5Vq/yJ+stagDyqkitnNneIvywAnnRGvNPp2dwh0WN8zu3xn9LSjIdWbcvXZdJQtc3a
HtvyxSrVje+OxfcKrPJaQ9htWTwAy6NCvNPZk35SYzdcYdvjLgochEx2R84UNxf8f5tnmDrsKhGl
jGCWb4tq6A/9hOF8g0BSF5bp57pX4nMc2+FG+mV6AoMmd2Id8eZmUVwOxwAZagu5NWxvETNz0vnN
92z7vq/0U6wWGieA/fxBSw5alEBvl/Tt71EfVNkLWr3JYV5GJTiwxoalx0iLF3IYx1Cc3pR6gP/P
ybWHobBZej7GDAClt32q4ESSKeMjyZqUEoivAY+GPMK+HtZXMsdfulAdH93Kz/xVDTo9NvT4Tvqs
itIF8JdzT15u6/iGygLmP1XGa7HMROWTxe3x1h/zxLiDKIkRMGXIW7/jd5sJLNGMJXvQIdeVJWay
awN272k+Vqi/qPOqWSAtf4lYbBSffHwsbhGaiRK4noYawr5ZddfXaB/8JoYK4TPxC3+LtpF+ZZfe
2KFWHPxQo3Y6ColU+qncT8Bi8vA+NoufUa/P39m4QqAqq+LRCHrlEsSKs6aONX/3h+E4JuWI/jIG
L4aRervacuqvrj6uJEAJsbMuozo8k2pRn7UgfuhkzwbSBoR2VXUvml99F6kCyOwNS3wleypjymC+
iRZdu2gYDMpz4oT6N90MvG3Zj94RKfP91cc+NaifU3Ya1khOpF+zDgi/KDOTLTRL0/vXqrMvfWY2
X5oWAYmM7M4TEhsJmDYLlrve2edYxS6m8zz7qvBcjgkar8WM9iIl55d81OuNYiX2Llz2oybSYo+V
KqrN1V0aD+22s6wDHOYuXHujP985yIhAUYT7B93mr0231XcDr5nXBLAogsT+vAcAk3zLkZJKMOEm
PZqytEbzU7q5GUPqPt/+iF7uUSqsLwoE1PWQ1Q+qFeJ/PvqdB7SDh/q1bZrsxTDD6g83AEYcFFsd
J7gH6WpGK7hbLpCpsbJKFF3de5OePQaL2yeQtU9ux0821Zr82pXofX9wBxTi/DGnIsmvMwE6garO
8qKPSQHiRKNspXkbkGaEAhwaWZ62G8omfIhZ3KywLYJ6rFMoMDKgTNJ0K1yylUSfLnhRGJ8z8+dM
tuHNy7WtbQdWgxhQpCH3Dn1ynBIgJ9jr7KVpqf17X770+UtI1KhbnVzfZlicb9tB8eFeoS/gJpb5
In3IitZK4z5LTz24PEgLdolWET5qfR9e4ILVJxu4GZIR5fTNsuNTGw/hvjGp8r01AwoSuorvKyCG
aY+QbYQGrK6uZyPuv4Z18phmgfnvGEdrPfT8H/7Yoc/VhOanSinHrW/DNDEcM1rnTYtHp1nex6qN
yxiliWQV+EZz9pywfwla0zoMlVqs/RJk9HoAPjqAtn9KM7t/gfppbDzLgfEXwkYZQnRClkv5eImv
Bh8u5I08ENmBu8WNZlgLMUAGrkyDyXa2gTPya+Idfpd54xoldV5bTQbpEuK7f/7QrlWfsoKd7KVP
Dlbp4ZWVcIPopf/gzRaP084qT6E1fwusZHp0+pIHrjtou5C0051EXMPq/2HsvJbjxqF1/USsYg63
nVsdFKyRww3L4xkz58ynPx9A2dT47H3qlKtYBLCAlqzuJrDWHzixxGnuYjVL3GBH+jE2VTyL9aC/
OD0q1eL9KN+G8u0Zm+xjEj1xSOD/emuCOesuWZM/yoi13401dROD7F3e2XJgMK3kMuknL9IeyKsH
t0oX9pOZUKcdQeBRjtW74Uye/0H2yUsiRv+nkIFa4RVEOlvFmHK9WtwXDouGfNQVnN6m78K/Ieho
hzLSS6GIE/yF7LyHvxEJ2hix5td+Euyg3H4LRYtqZPriQkuSYzJeH3+YaGF/asJBeXWm9DFH1/9R
DjkNUge5jjqzDFdN6u32kHsA/llL1aCx2kKUT45Odhae3Mwpd8pIJvJdUGSe6hDlpBzDBgUvll2s
9sGugmp8Q/HfWC4IpuBvp7jZHR+K6SwH/EY1bmucGwKaNSr1YYld5wZtcWxz6yILqGqpkgZyfL54
REXWGeNjnbWgMlTH4SvXBHZN9xi1+m3u+2IjmzPazKeow2ZANtMRsKYy5jkgjUy7WzbYGr9qi43c
37PNRZ4mJQ842RCfl+a6wf/Q/nA+WG7hBuEarFsXLKOSq7yYaTQ1G3esKAS1LYJnsi2HZp5IVDp7
19xXsWMePS2FLIfr30XabYURjCXQPvFGNgcHHiCi5c65f3DnccbYOzHvcV4GxqbAUQWgEs8b2RnE
jNSc5u9AK4rbYpo9ktrhDFT6DiZuznMopIQnUUuQd7GsJcj2cit7a6kPDG5/PIo5OqW63TtTOQ5D
EBZ83+WYfL7VKIccHb/09qlo4sKc7vwpq84TH+I3DOJzUaeab7LZN3jRgZZ6KV1EIbwGT1AxabLr
6jGIwm8yCJo9WujiBUJE4c4FSOeDBxwI25Eqv+kNyrHbqKktmADdZ4msUwar3PWR3516WGeovvjv
zXW0qPXuBDg02OZJxcNg8mr7JDd2kX5FU0V/XLZ1w6AFWz6A9VHu4d43ck5/suqu28gJvdgOygGm
xlZi8HESuz9wAMG2nJMaFllVIFPD7vvkk8jdOHLH6PKt9DhNl9yu+SLrG6qxuJfjFNjtrGxKjtLM
3NQHl/wIeARD2plT/8B/oQj2jpoGTO2jk+AvYxAqXkL+FPnPGgrt0/IiRkG23LGwNJc/pvyB11nL
D4oxKF+WP/hclsvvIaOC3rYowIbm8pvL6ZTGopNnNc+p2Z1jiEg8sIUMnlTEk5J3+DFsEihv1wKe
/S99PBHI4V7ZRYo7bA2wLKfI6QyyqaWCKFiUBlDQDKU8NwIXuTblnyvvHHMZlTjJtSlH12CbR+hn
13e/dV7loNHRHHzLxF7DsJJDOcz+3+AY2c8BI4JIDn+ots3mjjJtdNYrNz4X3VDd9dDFqyA2vdeg
dYBK41531v0ULLQNc9xM3PgmoaO+rSZ8w6XJTaJF5ahszgJ7ETiMrsFWoD5DnMT2u7EeEWyvnzkm
fpOnnpZMBaCNIDvbQ1l9HewH6ng821AAHXayq8R7c2PYsX3WldTda53TF0f4XZjgZpS9ObRPzPHh
Dk41vjXyjSXfBemwQ7I2fn8b4GzjUnjK5w9vYwUUMIcypml1sA/VAu456Pss3FmVk5ySCSw8j3Ed
WS32L0iHzQNfmpUOmga1JATxumtt6jfQDu0hAqG/nGbUKAUKSC4diqlf+aelHedddAcrTkIXlOXS
JyfCTbpE0/dMCFhIKYvJ6D5PHaBS2QJS3TxnQfU5H+PqsshhODVINNH0FS09Iw6nAthBaAZwd+vu
MqVUNxIx8Cd4AOQRejxuZ8x7d0CFNKqrUxsWoML9GluSTFfUfY+C3UvS+OqLA2FXc3u8Q0RrKPkG
UwwdJb8CuMi2Detuwze1cg4ogrxEuencxXo5VvQ7Zxhw9NjhnQDALXHUJw4HcMa0/lVeoMAe+lj1
nmTLMS19o8Su+iCbwaRae7Ot/L1s5nXVPczGzGfYC4dXvWmaQzw05oOOKdwj+99gO4ZkuoGGJWCc
6ZMXAIv6vojUYatpWvzYxDZuK2wzh3MfdZ9l3xocKEp3z2qe5pbNM31IHoFVjw/LJPID2jXB9k6i
ivpxNB8KSwkW1piEB8nmAjJq7I+jzX+bnWiWaCZvc8Mpr4mvJfMb9Uxtj8Idz3rFJ7eC7o5QM/Kd
Qyk0l9ZLJwSaEjA2BwBlPc8uRhW1psQvb81BtW/W/UOP7Jaz5JrqBF9HGyhuQGYGD5Ql/i0Kbe+G
RZWOg0lFXVyOyM5UUQiqE6QwIIVdjHJuVT5OhLdROOyAECnAbnrvtq4jR02VrStPZHTIiP2wlLyt
/LbahA4ZYtmUc6eyOdmK0RzNyYNR5zTIQlJHsM02OzeW7e9qYbTkD+B3BhQWHnSz5cw2jdHyXb98
gadtt+UP1d3lJ19e1MQb+FiU42F5jkVe0PH1SvU2CvPP7zL6HIOsW2lq2RZMbn7qBEhJXiBVkvyZ
n9O8a1+SyikQ29fhZ4uAhIrdtep6l5LoHJ6ryVJerLZNRC4o+xEo+tMMvu/NKvL4WCCcneaee1Si
trnFnIP3U2qb4DAsWyin9N/tpntYvqf1GE/kLGz+aXBigb3LGmGrCp96o3nsUj5cQ6JSe7AVbO8d
VLGqJMaqWMU6OPU68KGWC4WsTt2HjILEsRt89RkuXot3q5d9G4zoJk9QLRoWhUlexNLBhYEZ/KoO
bbNXkoDfzcmmm6t7wykw5/o6A8+Zu/owtZnBnhi0uCiYLHeyKQf+6Ct9W0H7ij/QOlAptc9fXqwg
51FUpr0uu649lLysb6andVAuo6mD+uA0P8sAY+NMOB53wt147r32mE0DOrj/6e+Dkf2kDCn8TMgN
Zq9OHEQ3s0/780yGmi0hJRbZJy8F58GbvEtjz8BycPgqWx/i1hBloJqaqBXaKH8ss65lBZ6zs/W+
IG/HC68DfzS1qTW2naOUu3VADYZoayaZuaMq4YMEiNBRx0cIzQsd1QLdMx/kgLyosBQQwpdX2WGJ
QHnHN0xxqZDLdid7C0+731oqB+gC+3GAAkJFZ9XokHf/u1CHHEb27136Y523TiH1HW3LEEyqXZVb
s+C9HjRohgo6X0Dy99l0zrGSoPk6Q9WLLDO/aLH/XbZkf6ir6kFH3m8n++RlztJ2C0xkAsjKOrIv
gzcol8aSL9g4LiCF6WBZvvsAi6C++CWlYH3mMMCxzrxLnysPMA+WIslwsOQIafvoOusqgNVLZ2F3
UsV3syQFsOCLc/XnOHbsZgXLPtX1AQa03y7IZM135lOmY8IiRynlFnfdU5aZseDwR/1Niyxj15eF
u8Ovq7/bttXfUbsc7mZs/uu4Vn6SXaboXwZFWFruS1sLlsh1Ys8G56SO5Re5gubzbyMn+ZT+dnY2
J7t1DaV7wzqFHb04Q20npUQgxMCyOLfQC8kb/6RNGhiQQm1Ivxru1jCe5UayL8wtB+Dkkzwy+Lwp
ZcvvFXdjaoHJf/Got9U2QHMYssswesstdXw0tmTvctvEur5XvRpF4zWKMmNzYes5nYzeKLYrDL3L
9f6QY6uwNTJADuuAnmOuFJbVrQ27T70G306WFYfWgWYzwVlVQ32RTlv7tcrwrkqkLf2yGCgLib/7
ZVdbjyi8lkDa1lJtz77XgaqDG1jm39f+qaeaAlRn3K99MkRHowZwj/J17fdcEkQ4l2h8rgQ+Fp15
Hdm0PPlqe/gkZ7U73krNMS/mrBh7Px1nVErTN5Ms4j8iVIB9PoQOfmJdgGi+h6JB9lYWhi1DA5DV
Bz4ZZf+G4V5cacVVYs0kIg0+zXF0Kvv23y5TYYsgkWey31K9JWrt+j1xBamJLjlxTrFTCeu+3E8j
cNTNpIzVeVTV+2qBAtB4vEkFMdnnJXZ17qyJdzN14mWWvJWXqorq8+gP91poiq39CfYYF3iAO6XW
U3XjF314nzl17Vqj7D52umLEVczwFPXpP0s0QjvCRVkIc/ktfG4iPCBE9zBKERSVE8Sl9dIvGtvg
09of+1l/KEVWYOyC4ja3JegmpdhODen1nezzkliYfgJV2DZWFaEKQODSmdU8cDbFhKipyqRAz9Pk
KMflZQhAukO8QU8dXu5tHXifbVbeKR98qDfBNomC5Ea+ObmVfThS+f3djl1MxiBIFJvWK5ObHBit
EIaCvO27XMhpwdBaJtYiaMqTvN3p4lOEdMHZT+EELUu68lZpxO/5n5dF96HOivqhpxB9mdQ5u3RT
mF1kU97JPrYo6EH9TzF4Z5A/N1pwzywQjQZx8nZdQXc1F3l3M6fYZSNYPg/aRe2b7l6kcByHLE3+
boCXuo0f/WPlno2Gj1o+UydpziRy86OtF/pr5KT/yAg79y+lniVfkCJHiYY9kMx5jEKvClkcfLo4
U+v/baqiCQrjfdQz3Pdgw677M0qhOp/hyNXjvQbq/MFFDOtY5uUAPC+lyhYZwTd1cG6WRUo6apWt
jd7YjzbRRvzD8/K1wrB8P3Wpd9WnCqDAsl5j1OW2VwGquqk4TcVo6EqpXdnHgapCx0GcNEcRo1S0
F11eEdjUoARkXy5j5BzSR1ilL2KrFuXJbeo1obKjJqlvQAQqB12cfiK/4mwk7ib0D/eJH7nvgQZy
oydVn36wyX8PkXFq0ei3qM+AAVq9uZF98hJzWs3aPr/IVjTr0E+b1N63LbS6EUzVtYsi9htFe8YO
BlOX310yQg5iTJJRFn/J2PMcMs8yd/NInmFrdih/mtr4XArWzdh0wjABTCXU8W/Qj/Rt5ATVU9Xi
pTmoCB/4XYNtSRQ52yCN3K+kUBHZC/x/QevtgmS65rNS49QNMTUs6vHW9RUKhpLFGqPVFZV5Iz50
v/pkoLwog/4m566M12XuskyGEIpYWZ1L3m2wy7YShyERG0NSveM/ZR8nBofdO/w50BwrpGNtyjv1
Y9QHZMcahvbduo58jShBJjUa9HnvyaLZCJ7/zInF5rTBL9yp4TYhCXiRrfX3AGU7P8Bp/hGZ10jX
i7em6qMnM28+Z7FbfE7Il58DADM7ELbFZ7sZFZC4OQRp0eysJt7onEvusumENzZHMeU1R9mgyYoU
nhVZR6nVpE0WlhG1/cJ3uPLol9lP2d3DZjyMv6OQJfoQpQ3xhyi7JQsced70hQfgDUzy+1qdEfyU
+k/LWvqoHkrDx6yoMrLXAmPWnZmF8bH1qgwFMj98iLLCBVDOaN9VzrOHCaMcDERX6rZvrkMOp6z+
bYFZHIskH44dTPDXxpyDTS+Uy6cxRHMm1r5AVi/381yF10ILIiBjLf9R9jh9h7awhCIVgGJokpvP
U28CA+0an42a2Iy5cZ9uKlH3gq0JmDpEPHdK8Wl1c5SCi58BOos4q/bPRRKG+3Hw3u/m33fr6HqH
RNHwPIJq3/9/xBUTKAgew0c/M0v9szvGW6pCE1hGsN8qEhDbGD2jr72WvSw4ea86zs7Y/8yH5lut
YMamh74LriJwn0r03vHNhkaKNUCEbiHrFIpabcxM2PS2mHNs6h4Y72Nnf1qKzD0nZMvsWlRDk+ba
eV3zF/JCB3b2GHcOZnfszVo/uMDjvgrQUlt5wWuENvXNrn2KXaJfTWee6lNVAacthrOBbcrzPOVX
vaisN8ON1CuK7EJg2CDvPhXDCV1T0MGiic0nrBelMI4yeKoGqrQ2ji1yNCjHl7wPuyc5aOqHjj/8
W9MX2FW54Suy0urV7Ce3YCfQn8fe4UGUe+rVNsy5o0QO2neua6VqdwXkpemfIBnrfaCqp6LO9UNr
wOZLPSy1IIBpmyhxsldbs8aXKs82clBK40CD+W4FZFhll+aBO6zngBO4GRz6sqm+ZBzd3LqfvoHD
ZSvh69aF3Ejz2IwTxy3XDw4GRJP9QsAZU5LMJFM/rVoikp5TWj0l99/6IiTGDjlCiA8fBUNkoNVn
wzbpUwP7HAuknLjIeX7qs4ehsGpxSsfGdFcMjfVq2JpyGay0xJTCsl7zupmfkAs8yZYS0YX5dBF1
8yfZo2bxq4oTKKBxhnQNsRTHDosHuZbWk46s8Q08yKZ8pTaMoDthZUdFMc5tdT9RLl5NmhI8PTMO
XGDniiydD9Dd6iswKhfhNKEOhHeuqBeL8dGtUQkXnTIoVuDIHFTRlp16F7/HLHPWyDy1SfTMyRFv
veSS9nrfUvHmdg54PwIK1M56X8YnU8lpyhF58XLL9E6aqTsnleJ8WHXzBY4HBuPyFkoyzD6tx0c7
zurzn8MfIpfbIXIUHo/TtFna/mDMF7QaJmUrb/0K+wtMvM659dv20hjyItwVaQ3YrdFR1BMlL6qs
ZbgYacq2vCyR8rbuIa6ZzRxvJNFG9qF56jYHpAt+ESICWNwLBq1T4vnkTsk3iRT7QzhEb9RJDi7Y
snX098AKP1sHw8ydTmmcf1usJOXCMs5TdExdspb3AWpW4IPY9qsd+p/kz5Rk7zYpn52muxmjZj6q
bWA9wlTLST6V9yVCd5LggOX7tF1DXK0yH9elUDvYArPYWXPGkX7UoweTHMPGm5T+1Rmc9Cku5rMc
lF3dWOxdz26eq3juX73ARibGg1glB6chG/cF+gWHblSHe69DPDNtIR/mJeFelrrxTy3uQF9JJog7
K70GYwTtZxuMufMoXVZ6D1jMUE4eQmHog0n7lcAr0VnUPf20hMiBjZd1w8O7DcTkhNq5x8xYqo7F
CQn1IkjcrWwadjLu4iKol1G1T598e9Cei0jRn81ScG+cX/rOfojIg5BiNPsQmSOh7yyb/dxOGPFB
DB0g+6OzjRR0mO+lFPQSOkF/AYg/fXFDpDoNzfLJRRL2x4oiDA+k6csqLF1qiAAZsc3nDZX1bFCq
m2kZ1idsvRJI1lSPJM2i7xDGRCVmGQwEm8J2h7eyK+ubDJDxYAAB0ApaBhIG5t2bhxuSzNYn2aVN
JE48Ldw0BUuHAmfBZ3t6gkpooqmHio4vkBjyYqqac+6S6N+1S96hd7RrzM6/yZZco+SVtpYj2Bdi
NTmA+55zthrlH9klw35PNyYS88sLI4pcaGW9wJgRfrLRL4QTKgHJCw55RTOrZVJdJ/3zB2TyCnBO
BNQZQRsU9P06Oy5zV6xzklGALXljAJEi65vk10ibtUtReiiSpCItrHmXRHTJcekF6hUzOHjZZlB1
q4NV/80jQ7ssxTLfrV//aHYGJNJltBry185wknM6Gvpz08HCKQUYXtYWy4p3V+NE/2nW8HZkqVEG
y1FZaqxFsJyLGqH/ompYIANuA2BBQQ3Vhij6JlIoMC9i86Y2ozbtJrvN2R0HFSd4RhTE7qfNMidr
/C0quJpMuyxzMnZW2zCrEQE+l1HxSWaQkr6DoJMm8WHhVa9tmYuSMfIut6d6y6kreg+UbTlRDq+Z
K2jUAN5k6shOyc6WLsWgRX5IyhH5quVefc3NHxCLOiRSsGjw1BdB6T0ZUpbItHBXW+ahxXYGuPcg
UzsymZM2rQE/suxOa7qnisf3vtCKOXZqtnh3dWF3UkzRbn6Pd5pNe13jz/bCc8wQEbNDzziUFhuk
snXf/A6fWXkJyYbfFcV17pMePjamVj9gTYcOagb87T5htLJ3NfLTMlj2ybumILkajcd1urxb1m0Q
b+GoWB+SiqQiiBVeTL406mRvvdc9ZoNqDuGuKUsDozorKEn4pcWFv1ZxkXfrpfK98H34j5jarhkJ
ei156IXIolhhDTEiTNL0Jr3KZ9P6gOpa55OqBsX5gzOyHBUDBkmc8zvIWgC3fw/gDPdrxrqUAihC
zpDPRXQHilOtAxwcCs3HlTyJ8F3u0r/mCo0o8mh3p0OLf05V/QUruq3WhxrGcPlZZGhfZWTVkB9M
5uxZtkDifM7Gsl7mYSiCTjgyMhc5iAHUgLIOmo1y1c4KnZ3bIyogR5UKAXtP4KJkUzdRh05MFHcL
+QNFFYJXes3pUDTlj1vPqC6H7ozmU5Rf4TuBNEKOLb50vgHVIPPnXx1uM/7tQys8fAjSfDW+LO0l
0vN54m6xQovJcanV1tFz81q1o3k1U4z5Ioo4hWhpisavBX76162M0cHfoxvdRnvZXCdPTRn1m7XT
i6stYIPgIruW0TVaUYH6KZ7G2//oTCQpPezXrqGj9ojH+f1yt/aZTQ2fyUkxio5zvN7+10A52ewv
FPhwMBIrDQiNnCelmVDr7xCWsqxzSJJ/QhYiwZfBsofl8nvU13iMUaNiIJaBIEEvMNKvfEEYzQGx
0AZWSxF+cu2/9SLWniU8t9S6/KDC3NzJMXnxyh+qCJANtGHfA2R8oPV/2SHZ3nYnOOKb9bdu8WLZ
mV2GL5z47wBli+jx+l8hA13xm8m7WXc3OvoGD2v/MmNta0Owq4MseRlsV5tO3tRX5zafn3tFcN+M
5p5OdfYlzXAGjLTAuzpO0F7dtqj3xYyXZYkQWY82ztbAd/xWupb10k/2JwScna+UWgMwMbN7HuD7
f8agatPMs/M1K7rxmFEpAXdAmA2uzssxu+kyTXuAI41JvQiLCu1bYaE+id4tiUwdpSMZD5UzRmkx
GW7Y5+wmCwx470eXhVrz4bYbvXBbKojlyM4FWge+Of4YuvSyARr3yaAqJ8PESHCAh3AwRNFcUduf
rqr7j1pYOy/kiG6u19XPjYPa6S1wIx8mTWZf5wx0A3AvGPLTGH9qotzdGJ5a7DFGnPMHFW/hw4JO
6P2J6tdofFb1zQSx8nPsJDFKRbjZknA1Phtt5R46kKqkrmkGgzFsbA13oCG2KKnxcN9PsSF496R0
w87FeipGCAx7ORcj92CTlPx/TR7pBQS9Nk1V17ycGez7zogfPScNTjGlmwctdK0L+L3k6IMVFyyT
eof4pvMXAh0tisu2Ajcst3YQoy32Ij3Z00oj+4WEC45g8lZe4kavOCP50W7tk3MixzM2VeV2Wx+j
6Kch0fR7zzfRipaVd4Pqh7sBD0nO9r9gtL1W6fcBkWrZtUJmlSmOPsSiDWyeK/AHJ6k/FxQ4Jnvh
dF0F66ZIKNuZHS47E1LzuNb3trqT41HlA4kMnZ9/aNzJZjrH2T6bahxYVziIBH94KOptwXh3e9mU
lyVm6sJCQAO/t3Zj9iRyAJOEtr71BXwjrQBLx5yhpUCpvOSf09xXn9YOC+jKVPUKGQ3kUKXiKQIP
8zb01WmZZwpNVICO9kEP+w5ODU3Zl5lpdUkc5ZPsklPhG37LzBhZoiwANR66ytuADP1hnrrmIJud
Ds666lFgkE230f4yMj96ki3vBcFl8y3xq+4p07pPtdUpb3Ezeg9yPcRSUCsLEdVPhue56dUf4qYo
guVm/L96/h8xwdC0XyJyaLMboMEfV282AMC9AV3+mlpDfnWTCHwYYKy/Gjf8MXjI+Btwl1ECr/7u
csris+EH2Br10AmDWT/5TYcCcKE0WxNt5u8l7+ywSrp/o9r/Vrt5dzc6UNeTyyE8dvXsuw/jG3Mn
w3pUbE5RauQAGsEI8Lsa2H/54OdRuOrRo3CF+U6d5t+nyNyNQMk+21QXTxYY2WOF2sNX03qSC9aK
6uzNOR/OqHWPf8Uh5DbxQqVqBKif1B0eiNX4bHtAsj0kol6TYDy3tmGfwtBuNlM6cpRtOtA+nWLu
5Z9TvifkX5dD9yGPO/O2/K3Fe8WKhg6hvFE/rX11mAR7c6IKr8rl6t/LW/NMocePzov/0FprjAdY
Xu6sHWXlcO1fyoxidJhItMrRoDMfgV0VuyZQy9uUhuM+Tgvz1Smw81P1OPgnI8PIF5L5c27Sp6D0
uq+GbqrbnM3TM7UKkM98RB4620y2iaHpj6blZ5uwN93XAHTPPvbm7JpVWXRF7EbZu6qjvxZuRRW4
qpx/gx0yRtlfqJ3cPZE09EU2cW7RrYpILu7dNiWH6LuZtoygqE7bkZGdEEMRQetE8kQ9XMrKPApZ
n7U0N3l2cm5HFdYSZbe11lbOJaWsNU6OrDGyiQHsr2LeWuGTIzkFuQ2Ah6/D2AZbCb6QMIyMj9Bu
cvOQz6gFuy4vSvzCUZ57kDESzVElKhhNO3mSXWPUNLeJpByOeQ5mKjxvTjx+AvwgyuSomFp1zws1
7/9RYkX/ZmR6v8dSMYSNNRlP8lLC27zpWX6skZBbumR/6kwPFTu8ayTUtGWXbWKkjPcE0mViuhyo
vKQ9yiX5KsM8BB5aMPqOuyndYU9GvL0hcJU9TULXf5j85tCTa9120Zg9rQP/jZWDqgE40MecZSvD
tD6Hrqgk8xWRRcEZsf8phHrOoJglonJKf8zDvj8bzVg9JS5J9xTlwRfV0T71Q+091F6j5xun8iA1
NKPj79VW/XUrA5ZeGbDEtiRDKZDG/U52yqDK92trixV4cU6RfWnDBPieVln+tXQ/wavybrijebcx
wCt3Zwhx1UnjoZ87JW4R9VgNp9movshAj+I0EAyxwFi7l6BuI4z3RFw6DdHeMvhPkjEzREqeX/n4
oFi5eqihtIpNyvA17yO0QePsx4gcFprgefbkoAeBH2kgtzFLhATP2Y72MaIEE7wxgMGHTh99iRyz
E4ra3g3r3uHN9dBkoJsHPdrhGvp2butFX/zemnaVN3ZnOWrpxpn3VvWpSzv1qTPjL0URRV9w6dKO
peNC3bYwYnwXZNSiy+A0wWNd6cnVrUd3Z3IS/t6DtZOCTApUN07FITxPvj/20huv7iLgurFz55fG
VykOPncDWFhNMJBVK/ljrFVa5/7/moc3x3DQ2IvjAOgU99AMHtsgcsnfjcXd1rPiLvvl3X8Hg8wL
gQWJEDGAbI57bsWsderQZNppHNOvTo4SzaCVyLmDjvAEJiI0YmytxB2iqTDzmtDb/TEgg6Oh6I5Y
ISWbdca6ivj9rkn279rDG6LXSDKnL3PdlmcU1IpdWfvFGedGRDKTZH4Mm1w/zk0ZX8qpby+JWnbH
EV9wNA8RwVX5Tf5SYyy23akfvpdxfsOGRMjJvlWYawSb2koey1wNvmNMp29sEPCvvQm/BWwyZ+J6
0+u+9rhcGlV/xFdu2il6Z+7+GEhAgEOpIJ8SKZ5hQy4T0W68Nwbwe0tf0PvG1UWFFYVT/dFRZ2wK
EqWOTvKVZOdkZD/A45RbwNNA0JQo6e4+P1ebm/elK/VdBDmatNzFUTBjx0ITQfgJsWh04NgepxPw
MAGm0XT/B1Bwne960RoKTnPrAw8riR9GApZJdskJ64MwNtPPbpBUR5m2Dw39Z6RhNixbJADZF8vb
9fKnuFacN++VO6d9qYUMkIX1ZJFG9vfMVsl6KNbwbLqudZxQVz3bc+fcAcA2nAHd+svQKs+4Q/lY
ZfvmOQAMlTdD/0NBO1scgKpX3cMAsceE6qp6vf6AvRQMk9Rvn0myo8aAaOLXIMuRBTSNnzEuAIhv
v6T1qN8GaT/RR9rmj2ZThfnRU/WMjAKC6jHp+VMrvtLl93IsTCkbzfxLfsGvX+trrBxYY1F7+ku2
1n4Zm0T4SLoR3ks3zUc+CXUAfGmycN46FTQq2XS0Obo2TvCvbE2wwD7BXn9pY3W69X7efzKsLD46
0MNRlmewt/PxJQ6WMRcu1HYG8nlUUsN+xBhst+rj+o0FY3KyvS01fjWFFyIc/epEfajGun2Z+7fJ
Ctt7MgeIDZt+dCJti09xqAOaE33rgM2GZ1NX9XtfK+6q3IhOIY7fmzWYh4XrJ+NVQpe6wrJx8Qm+
LYinP+BMEtjUzAF/udBf8E+TxE+RgNizn8w3suqu2IkCG3NONlOROyjxvpYAEz5Z1PVegwEbU2+O
1YsMHc3Eg6ygaILuo++xirX28o9iq/2bY8/9g2zJCwAY7eTb/Fbrn3hSDl4zBSgIWDw9zh8AieBQ
YdFqgLkW1GKYoJy1MQRMUWIZNWd04jMZSgcjjmF+qMxM3bqIQR7RhcA7yEFRONPq8QlGd/uilmb0
0DoBn6pEpelN5mPpo4YRtQCuVmCc/KTO8nNstU11oLoxYF/y+3O9bF/lkJxpaUhWJxZUQVE0Vufu
52i1w1VWiJGtrfexaxZLgblOiuQCvRZSlqg31wXiV5p/KVI7eaYEtOtwQwMV5KT+LstDIEu/sbEr
SjadXsZCt24SMktiKTz2UmeMrayhQeZKhSWJJPtmV91v50+yQ0nVZNu5DTK3YtyPIvY3IlxH3QnK
uyhEi8eSIy5V6+ZoXO7TZLRu5lTwzJJd8pLi4Sz6ZSPAx3mBDtQen6YymC7rZe5LiGOxMV6Kuisq
qIO07aFGtLssHmSc7FpnyDtvVKkklfehMaJL54QVOFDExzsQU1jC5OGXMM++AQ4b+H9+p0+ZTv0y
mtnwNXQFA88PkpexnqZDr4WIy7dddGm9/tRWprnB5ByxIXFJIc3cld7xD3VUasuA7JOjheVO9w7n
oQhP5p3saj2LzBiV+GNhevkJahAWW1ZTPxe+idPxQN16KZ3IdlKXv9pxPeQPsu1UIKi2mYiX7Uaw
lCqzx2mkCarDpFJCMa3e/9q4JWKe6DHGaf/gUUH4NjZClwS57KexmDV87DBUVsw5evrvpFEoP4pJ
GTm9b7OY5P0Pk0bUubFKiFuUScmA17qi38nUbasS/xNVz0nbxxwiEWEIbhCXOBOKS+elALbtIDmt
fQHwRASL6mEn++QCFhStc2/B6q7EeVL2abmwGHUoIjRYKECk5SLv5CXIDCwb7Yonhqa+D2hjoAJn
+NUkpyiUhwfh9MJcOSBD1lVKK0s3rQmwc+37Y5WyGRAWKVt4/r8WXhdxgsGFRntde+Q6689a1Upy
joz56Y/+ZODwP5dxfK7EX9S0BSgFrsvy93b98WPT4DAzDHV3l7Gd/u9kDOkzoMT+oYQAu1n8Mn0b
zbrI7B24k/ht2vpYPxnKuF38Lwc4hYfBbJzdaqAJlesBocTyzmFafeEsczaK1DovEAkJnlgQGNWu
QIpoQVbUQ02qwNNOsxahMZV52ibWWh0r2Xa6r5d5MKZ74ewrr4juMlSOye4ZrNAxriCLrPER1oc6
gHOWi7wMfIyYvw7LFcbwIJdbu+VdodUfl/vjxdYlQeU/8ZmIH5bKUux6zlmJ/g9p37UkKY91+0RE
AAIEt0l6X76rb4iqNiCcAOGf/l/s7Gnqq+memHPmhpBDSWKE0F6G3X+KTlEsCmDQ+5QaTNGtOTzV
JJa2CiMv8+dw1lx7i1bNeQqNiak1awJtRT9EtbzyIfodXDUneHfSztjfYm2T/ChC4N+oiEJ6tJmK
agUDpluEDgIat+wM6AZtWOPGNQvz8DJqPHqyOnydItLPD8KQ4impYOzMwJDZUS2Px3IVxpW1piyc
2RH76Q17SY2NEYFsjVfSp9oOBDJAsHC7hlNXbdVpwF3YCCcjV0ap8VDYX6nq1hkcVbwR7xzKlZa6
p6NKDaDZsUD50uPuAomnjL5brNOB1piy8LAVx1sS9kxIQrnwSCloUYojxEBqrGMDMCntdyNizh50
4l8bNmXtsSlzAHBRqHuaA6lXt/iV76qw+vckNb3tRR38MT//ErUxAE3xIfvcYhHiX4fA6Ycpz/mg
wwqyWtRaEB4ThZi1Z/XRcc6KqawYhwRkQLO/tkbnbj41QdAxVYtbG+qC9uE9i+HGAmuQqWvahSo/
dU1lcwW1w0rRe8Jctp7LCyzWqttRFlk7rl0jg4YokDT7GEaIe0r9Kfu/lH3q+T93Ff3tMFIVBcli
PsD/3E2SdXif/KnNX4/GMwuwTofhSnvdfu7WDWgA//jpj3V/6u7zoX5s/6GOdr39wodS+vXbL8JF
DMxeKvi3Y/rvf/fjr1M3tKtKGvgZzH3PNXPZ56P62NP/8PtZCtDD5wv0If/hZz8k6bD+nK/MEeMV
D0p8kop8X0wbSnW2nX3O/qkJtZvwZHtK/XXfucnc7tOv/bWr/2LfT13NRzr/2l+7/7Tvf/Fr/+9d
/fW8NJp2B4FuiJ5Pp/6vRztX/M9Hq8FNJQFT4R9X+r/40389p3D3wwrYf3tO5m7mc/Knff8/z8df
u/rrr/3xfMxHOZ/5v3b91yZzxafTPXflQJNMJCFEXRrY3rmLAROI84CvZ9/uFLxHgSs3ADtEYTSh
Y9oGdPtEZt6KGlLZXNu1MbgOU+1ccesBSFbUMBuI26kbiDX/6pCyIZR6fEjtwU1iLOBYoaplyXr9
pIV5f0xkqEF+gg+vLgLcdS7MJw8Gw4DP6ezSThtPOO4xTjmU75GjjQCNHR/92bDJw3hSVVKac9sj
HABmS6zGuLWmhrQL1iAQlZTFfu7A0brwAinnT/16bISCWgof0KD3wmelDGeRd2NzKDsWPSMEXCKe
nDvHuC+jZ8cdvkGtGZ5CUy6PIeYA2uGFcsDBQzkQhCLKFWzEChQ0g6jXMH3QO08sJPQJ1kVVTkZT
EMPaf0haQViZfg/40K/Sdk5SWyx/KIjJxRCMEcAVAhxuQ6cZKhNL1wm0TfAldBv2nMHMGXGh4qHV
k/Clr113H0UxfOArBiGjAJ/XrM/qNdWqom99kWjGnmrNXjz1CKhdncAB/gJBTWMKh0pIvC4yoNvf
QGz7BvEl4z7SY6ioR2LyQsi7N573PkITYpNV8MAKWN9dOBRsLzBh2Is2tw6eXphixTRIC0Bq5jy3
KCAMc1bGG5U4aOBAzrn1DnUNQ9Spn6KddISx1L2FpYd3wsLkcwAYBFyl9O4xgDCQJsUjx8oDTO6O
WGzgawum5xfHs4Ddq6GjN2JBhkfSeYLRmQmxxi6DQSCyjoPlaMhEAVQ0ZcvIDTaAnZtLSMvbT44N
m0wYtAS/aqEruRnDJAcpCI1ZDx3dDCjcFTXOB3BlIKFk/6odxnIdt71YU+N8BH3AgELLmhpblsVW
UDEwb7WAoTYrw2tDSMLq6Fk30lUKCZANNZay9JbWoBsb+gsMi1rwU9LCLfWcmp5a4rNZbWlfiwGb
LVubbR0Nrl12GWHFH4cL36Y2PxZYT3jxHLi2uPjMHPNEe/A0GxaJU3FkFafY6hGzHcf4hXVKbO2k
TFdUG+mwmtegPr+jWkjofQfbJjhbsuhOXh2c9baPl9w1AhiAa9VjA7Lm1mUdhHemrGS1cc4z96r1
Q/XImko9tkPmh7FM7uNKe7YANTuApjZuLJlIv62tHk50HWzJ27zbJ56Tw3Is+wYtwOS+Bkx8k03g
+dQswNoTQxevgfGHzopnGy9tAm2k0cyqI2UbZsG2Aa9Ea/LQCQb5KMElLTgA3oXS5KOtJ1AMhQjC
Pk3AzMLzEqxL2TuA/rHzkFYWtIhM644B47trHYgrUVkEivEd18N2XYbQ6KYy2sgMelR14mFBaNqX
2pklVuURHE8hZIuuqMKsvItqW/0ovDiaHM7uR9ZB2sIA6yLhe7MRuJ0Dp8fisiex5VD7P9CGqgQe
3Vu21rO3QcGWLAIwSYwwT7TjMnoARBtff1w1z2kvEfqA6eVX2chXyCxBqGew4cCjZL2qQ2tYI7JQ
gjWznzdmohT8q6fCOlC/agKsUy+SBvpxPZPVOWy/N1GbnODq/tpXXrZxKiinjSKwgAA1lxFkeAzX
PMLwcbzGdr8UjZNu00FVGy7r8A6f/rZvaoV1lal+zsE7XUbAZW/a1NlXlgLNFjgJnyVq3Dau3KdW
ze+cyuZ3WgI4szli3ZfKDGlBChNDzkJFQ3xnGHwTQ2fwlOEE910a7KAhqUEOD5vKCsuNxsNsARUF
7cRtp133caMWQF3VNfS2wVG5JaVElLlo22RVQxnk2ExsF0pRGxdrxKtazxO/jbCeZAD0kHfWJcuF
fqUSLDFMhiYRBxoODaii8vQeIoRQl6YyixsJwnM5zCumiHhvfcthC3mebe+dGr5iApiXJZXRJs+9
/Mr4E3zVk4uLMNY1Z34Ok/BHN7EeY8ghnMu0rp66CQZqg5B20lRYPUFLD0xvcIAgGYSP80CG8s4z
KnmHz47NEGvOyYWkAbAAkFPEQ3c/CUDeF3w0l7zQtWU0RQPHos93SQgMhhWJZpL7XQBKWK2CynV8
Nwy7g1vH+7Ts3bvG9XqwJSJzFSiRvrZa8qUute4uGiqcSgiXIgpaZQtD0xAxytkARcrhzeqCZmMD
LHOPGHBk6cs2HJ0fruZcYd8D+Y1sihhWDDL2ptXvUhdLEFYd5w9UBmzXqTVLqCEWeAemicy3TJTj
UR80a4OwSOxFwHJkNrs2lZRLaCOKZ646tYBTnQJyR51a3rFF5ZodAiEDP9JGV/AInLOUsiTPtliV
fsjLBjLoVNbaU+DPYf0yZTZfD3Al80GoHo6DC6/v0DPhCMmN9As8mXwv0XIfgrZ8m5SO8QTvsXjZ
MQhqhJZm3wWp5sMkaty3znSGKrjBrUotzRZaEz8N0bRKjfCuWfX9T3uo35jTmC8y9IC3q1OxhWxL
vnYAGHb6C6xQ+0uE+dfOqusehuqRsZRFwnwH6vUnllXBflAQrB/NI4R8IYbiFg9Ct1atpoBbGJyv
VsvSoz1ipTIIYTvEZZGfepAUV13bjS9aDTsHY4M3iakt8px5V75M7N65UhqsWO9a2sZVar0DHC1y
YVChTWx5CyCKrc1cNlS8WIWGMpa0F1UY8ahvewPqlnMZFPKKJWiPr4WOL+UCwKynIE1/pKIxfthe
tRhloxD+7LwFqCj5fSMgctp7OrzeTazEyVYDhS/x4KSa5685zDsLL7auLaIhVzflPwbXyF/rxghX
ptV2O6tqET0oagxngQSht83va25bj1XjAlsF9Btv3fpcY1oB0W2g6exOgG+e1HJJtXkAN/NoLM2N
1tXpySx7e9ECuqksSGw67d4wanVNISD0OEqwNh1h98AmcXcbdWW4coEIWfZ67Vx66Ehu9DGWcCn2
HLi0gWRU92prdEpueCmzuwjUQoi55eG3LHT2Zd42L0laYS0vs7qdnmfDvdtheKQWuhju7LDznvSo
hukLSEVbYRThI6SB31MPsno8a4czLOfjVaqa+GDYyrmrXY7ZJkTs3jPV/fCsjt+38ITBbBIi5JXu
lG95seZwSFsYcDJ8ZN1wCr3O+GLYubEcRmafcNfLA6ST8rWbCwDnI0jmhRJWV4Xs/Uzx5D0HpWdS
VlBXN4YaB++rQ5HWEov5cbMuWkPdOxErIDZV89chcq6jikAUyJyT4WTxz9FW72B+mS8jd8Nlh9DP
NTbhP8+Vpm+g2AYBDQGdxgjBF61JQGZnBuBnrDpDtbz42bJJnl6HhNpgQ6WqyB4MvXJ+2Im94pwZ
b9LrSh+OUdmd7sTxVrd5uSukma6aokn8OsCNaja2tZ0YSFdRNcyvjVzBSqoHOALgNEz5oFCbVq+4
lmIpQq+GB3ZV7ZoWvQFrCJJAZZd46O8SSIw9gv3IIX8gIAhX1nJlQAviYsohgJq/dI9hDp5jhiu3
z0GMx4BbAmXahVdoVwOubuBrKYa79aVM7GHtCcjHh4FTbcqgCk/cLLItDN69gyeTeOdEkbsvC/HT
cSAbo/faccK6Qk3BhPB7Ue4oR+W06aYWc7Mmct6ShLWbuWhuFoVts/KSHi9Zxe3HzMz9csy6+3zK
wXvyjUXmcOrsBkZWkVn5DDCwHWXdQT8gnPc+mlZ2hrdbcYUHSug3UmUbyqZaU1xTE/hWx8IS+9SC
iqgSEX1gBrUmACghLYExhiBRLsJ2WQ5dvUgUc4+daLun1nrom1j9BAHPxwsJYBLxakiXVLggH4EI
3nWM6/e8M4CN8tj3BurZPKuhdR3bl0wNV9lF3j7szjaI+b4eO/fSDWEuiLig67cwl59gb8ArZ1Pp
LYlXxeBn4Vis4XXa7GwGeIHs3fLZ5B50LxiQuZT1+rxd9QrfzJHJ+wXHrOLOBMnizgWxbtEa9rCb
y+SYvDc95/txCLo7Kk+s6M52Kgl2Bl7SftfzbQqFwRNVwnv3O+R6M0BrcwjPd6p9TiEMsu+hdOjD
4VjhCz5+6toULu3B8BRwmS/dSH0laCQUzgyINWmwkaA8bQBQQ2ERhZsiYjClRxMqJ6wlbBvdneE1
p1JvogPTgNbWAoy9mNX0C9tsuzMvcu0+GJwLnunsVTZQ/oXdDeAuU9ZrvFWAWam0jpqTCcym4n7Y
jSK8h5VFfoy8HzKL40MbW/mxt6urERfqlIcGh8epAa66oT/plZdeGlk9Fg4kQzq3uI5d8aXlg3GS
tjROIL/aq1jTKr8Jo/guSNh9UerGoZtytImHFP/PbfcEt3JhZwYr7gnHVaTN3jZMGNLaEryFlON6
wpKY23ji66S7VrCtfzcKVyxCGH9c8qD50gjmrIe86XEPpNbLkCr4KQ7eIbBFvirLYG9ZSb9N8OVw
kLbNN6qGgVyfYC2AI35UZC5fhm229WrvLpbS+wmIT6vboByGHTgXIFd+612GL2vAgF4cMAH9FjGm
jYPfATIEmrhGYDXvVu68aBUkuiC1v8gLCancEH4hptGMbzzQLwoD5L3rBZCWsvGGXUDdFxDPoQz9
Vo7g7kosKk5KEyvNdRQgGgOc6JheHUIZICwqSu/LyOCIa65zKdqfWtutcnx/hgtNvlnpBTxt+0Cb
rhfOAT7VGIji8q7vIGE+1l3km2CXfEsytkyCwXwNneLkQGce314QugfnP9iMqeu8AAYDAnZbvTkF
x5e6AcvcshnY/VBW7yCOBlvM5YxtJNUiDVrxHQ4X3aIVRbgWpsD5bMr2oe+rr6moACIF0vIhGE0N
+lOw/sVYswMnJtjCa0qeYcRarICLgYSYiq9ML6EPYEbDC8sAUfSY8l6bsvpeA/fznsXtnRg5eExl
Zp51AfsarxTauXXqDFJs6XeZ1PYrE6LCx3bg7RP4CFx5FD260CSGQ5/xXEWOcQG875lyZVcqTD7S
elGYcoooVpcZSyR0iKEKlcfrIcOsWR/gTpVF+mNh9e5CF159aGDesazzwIZLjQzWuQKFQ8LIbgnF
r349hWl3cgpxet97WCffQfUysBk/y9DxFgnWstZezjFpwVCtLnOhPWWDqHGWCIsWCweSfrAfg4oe
iFNwn24g3dsCvqaX3VcgR503YC5uiankd5Xko/3PNnrSO28cjaFH0/vwbMjPvdlHCzxvEtgRh1+z
0vrWNUH5qutxtApN1e/IygokfaeCktnCaiNrib+AFR4GdBSMrttgF8Ga4FL1IAhBvC96j/BVKIfS
e3I8pwTt3co2pXC9l8wD415V4h0LaJYPX632VIG5UVVLUhwmGWJKkQqxxjrnmMvnT8VzU0yefGik
QeK+FQsvmvw8zBBLNO2gVv1kWu5mXODWTNPdkOjZ1czK/JoIG267SflGLfCFO1HfIxdoRdAT83XI
QvAzYBx0DUrTwOLlWG6i3BsegrKCdf0kW9bDVdDMBvmOiSZIolg970b5MnhY4PK4wLobD4uXxMzi
ZRAW1o5qLb151lSNz0+Rxs9pd0elgVmW58SFxnDQSOA+ILlR77waqDWwaPNlmzGQUyYNTdAwrG9A
dWIiiEs6aHhxaYGWbnCg8p42FbM2QxsbZ8rlplBrWEhv0wh2YJ7t4FaE+d5XM9xqWlS/jbYJ+Bkz
jJ0dBd5jkbQXiJ3Xb0Cv9T7ILd3JHUJ+HIdMLEO3Tl65DNcEbDYNcKwMAIXg4sc4ni7I0/6zxWjj
Fu2EtPcgHz6ZmjAP4E6ypWQqek+1FxACuq/MEtoKBFRnB3nHfFWJxl5UoE/iYy23/RY21g8SMoh3
A2RhLa22HxpeY0rP1BuTNgCBZlWuMi0HyRn/cjEwEH2KVC8wF3Ch10UkX5WodamivQGFhPPoeeq5
cKIDICn9HT7V6+fMuuRhXj5xLHI+4AkDqQKljpkElzEYHoocZyF00nZphn0J03k9Kxa1oclN65b2
Ad7MOfifsIACG+WeNoYHqQoVQyYLc8M28V1QNZdh2adrZ4Q5JrUpOxe4Rh06X9Nu3WA016mTqIV9
OzwsYcHwm49l6wBEjm4T4hSBo0UboOrifZB4rzdLjsa5aDKWoCNHOOWaLV5EEsAqA4KtL1SWm/C0
/pSi2lw6H9tpEjwf6eYLc9C+CHJtZJV10LwuvgCOaWPtMolXEZgUazaJFoxdHJ2mtkBoxH5hdsna
JrbHPGchcghPMQETynJ9qtB0E0sFmMpp/RLovPaeUhwru7eU9zv1p1ooJp84PSJtqGPqyBcOtAm/
ZzkW7fQgcR6g251thgIfcIVjwfF2hCgGH4V8n9qCcW7hu3By6NBAgWGNBYw5Y0BcN854gfxwh3EV
qkadDRkra6qo/llBe5hCv8Rt/BzxGqAiEbMnAe2wDWVVZppP+N4xN6VENB18weUI9+q9BgztVauj
wpeFEX9Pf9gFs77ZYE/ATR6fHfUozL0AMm/tcqY/B8l4r4WQa2JB95SPGC5UbbXQdWnUKsjcJ1Hq
vABDMoKluaaz5JTncXRmaaEuuDbNTqvCr60eIEdF0ybEp8JOuOIrFWVRWWwjC+4CuC/xYIbFN9gV
iFNiCOtg5rLBWuW1c5r+JIhqC0paf4LnDfJAj+wh5OtkeNg2EYyzIOSGtfQKjFrfqPGBuMbgMe4H
oCXbiTAiTIhAW4VXPnBDtBszhENQBvL+NZ5Ade4AelGnDTlECzB4gyZoPhVmy5ddbhkbckIbIFm8
1Dl8ucnrjGr7qbE+Na6mxkoBIm8mvbh4MlBXFZrbnisInUyKp1kfwAs2Te9EBTlT3LGTZ1XJ91QJ
1DPguAqRA6qtOy/fj6qAyta0q9ciigOFWl8FLXvKWi1d16lK4diBqw7hxWw9hlWxkna6gEsmxiuv
sQ/gWsIhc8rSGKZr4Rpa3N2VirKwVcskcnGT8kl7RoIapBuxutNba4mXnXmelfSmojBM2bngXndN
wsTXHTBLsVSTP/aYq93FDNa3hDpmafCs1a5+sibcsYUbcFkoFm0o2zsi2dOuWg/luRzs2kUEBhFW
i8fkqDML6sJzPmP1uAQeB/IHU/VcIVhWgDACGW2dw6tDxfFwsLGA9mQbGIShiYy1C5bBABUBz4IX
0fcx/Glwqf1IQR5kuQaLuLoGJpaF1YkNIjykHEgsW0XFQyYTBElHJ/yuup+1KqB79699rGzMVvD0
rk56JdlOJHdt4FV3+KwrfPjCqM1tpKe84QERV0/VnsV7TEvGfsnUkC11yxFrQqDSBkE7yCsp/VcZ
YUupXQfU1XqcLge1CyQ+LU2mbDxgiJ36mgYsaB7U8jG0gD+llPidmmu1DlEJK9axtAouXd017qWw
pYfZU9i+pxbHYoIyn+Ma/KmxERJTaKd6aqoAS+5o0HMY6UEjMLzrk05iZQi+eIMtGF57a2pgBeYA
Zbhc21v8cZhstcECR4CD7eBlmN0yVIzYRLxl0kKQaWo1N60ty13Eokg3VAGdfLj2pfDFLBiHeYh2
T/NVOtG4nO6BtaClTueVyqlIKH5/O/WUtdGCKq3JEtwLan4IwGpIGD/SXEh4VrQPPMPzKWtyJVcK
QgZbmgSxHh7S1gAOKNW6zc/MCo0no/TG69DYD1mqtbvcE2B+px1Ux8AqkFhth2dw8DuV1ToCLxU7
UDlt5maUzeIEAkgqL/25ApKQ6YaJMV2QEG7YBO0JAc7FzRCVykgTF+9Kgfg3pI6pbK5wIyy2OUDM
+3MZFm31XRfHbxK6noa30Gv3YtVYXSEoOiHUCbAuQNTbwy/yTEVUSeWU6kCtgHwPaCAf5J9/70FN
MlNGbDG3LqfW1Bdr83U10ddId7EP0nLPIBc9SzpSeUL+XNBeA/4bbDbgPgGUxeLud+gLjJseHq2b
xgr7F6sZN7dlSUDO/VAk9ilvKuvMWQNUe2HAx4iHxxEosmc9GuOtN4IYaLXeGhMk/SAa6W7zodMP
Whv+Wwqf0O72T+1COzzW9K4eIDXV32HyDc0eedQk9JBoQsKnuERgD8GOJiSOKKxtGBjKp9pO41Cf
8/oLzLdcaJnhXYHpJEjxU5ZeHaAQNvjGRJZeLH0et75SsFlgaSQmCgrg/xpsl6HlFh/pJ2yha+vU
w9hCtcwr06vQs41VhNbFRjDspoA6WKeoVsbxlwAqshowDkeqNFNIgA/QWNtgpUDdN14NclXqRVBT
QxYKTvW9TO4Q2KvuqCSp6+l9DnV7qtOyDEK1ngOpuRSuwKn1qhDDl6vWnD5C3CzcEek/d0ZtbYi8
ASMVARKeBFASry32IkUEFTTRPpY6A8Hcbl/qoGQvvJsEBlMWr8IGraqqbrCi2LHy/fZKx9K6DokD
0QR3t+KcsUtWmsPXEp+pyyDzysPYwP46KuOrLu1D+UvHNZ30C+zRy89G0Gibkg/OOkYQ+KsLH8gO
HtNOX7B1Nhxv7oZxC3eYBsJmcZXZRw8M1aWMY+9JWlA9anAAcAh/JGElOEUhFmLFt9xURznTrtnT
75YksjTn/lVnGrYFixiICJEDExuc3u8zGGmWlgMDykbyc1NB1GpSGqdNh9nqrxZgcMKiEvo/jbJu
LWinuQ/agWuQ7/ndx5BY7NqbiB4aoAuAMJTstdgwHiuhxlWg9fkaCyAG1CKGcgdoiPKp1in65Ny2
wVOUoK0Of8RHg6+oiprXVXHRW55ebq0NaNMwaDXv9cAPo0mXCH6Li5r36ZbT+kJpgxprNLpa2xMB
j02bclKz7iK3P2BC5VOunCSsb6mpkpphHa8/gET/q8VUnpSiWYgcVriDKFy/jEqo0euw2ms5AAOD
W71BVm482WGub4fOe2yGVD9REQdboV/aUexBai+2Md4MoK6U7bRgUNzBHWYAVbHQ9exED8A4SO2I
GdYd3f9UBMU3aJeaiPvMD80fdkJY5PYMUSsPlperQO/rlZljadb/TztEwaju51+Zf/n3TjyR7VaV
GIDaLC/2Fpige+W0xZ6yTDdhOZ0L5SOcYMGsuccEUQ35ysGdt7ThnrYqIiiJYKHWl6BXZqsOT+CC
K9Zuzb43ORYjxXjWvB+3HLOG7Oh27U7HItw6NDMc/vRGp7c3vfxtYWSLMqtwsn9X9F3XnFsMGNTC
SiGgJBwvXjeIbV37vg/XuNkMf9QR1aiGLLpSxcDsK1xaxcEYPHGWGeLu7SCuroq1nadDEFEwTI/7
qUwhmm94mee3UODxS1NJdw9tBcTeMlmvQx16ssuYBfopmygkQsYHjkkEpBxYvrBDfKsvU71kR6VD
9hdstaCFGV/3KjE0HS2Qj5dOmCJ+XEDABzEEjhXcpDzTRoMB5S1V1+aGh+AYmoPb+2BiV+cht7Gi
EgWgyIgCQpEcn3NLkLeqcx3CMwdkJIhYt9q4jPqqfDBVCZvnQC+eNJPFfmhZ1Yu08SWIiW59SlIR
+VENY4YYsDdAPxrcyNYAy3cX8p5YOEIwKfg6wDBo2VlG8awVcFMo1bfADsYrqy1940IoYw1Im7tw
R6s5JR5/SBwQiFVfFJscS0TLXCV+FMoBnElskszo17qA6TmVwXiqv8+C/jGVsY6YFGxWSxBxhRYD
a6jXlbpgbl+EMc9XsH9oVsLVkmWpMXxtBiK+baLKW/e8DY5DAO9z24M/lw4V9T1tUgCIodeZyVMI
3t9Sb7IeSjy291xiKWRhJFV2MsM8eI6NbAOh1RDMRgzBgRctqVVoYWWlBdtxwSTMH0Ojl7tWDvJW
a4GwAxemuMf0AX1UieEueNeXi8xMTZ8bWb4PIVa/h97Ur9RcRhWxnMjZVM1NQOmAYUJz2lDLece5
bG5CKUjr54Ak8mHVmO3XgfUOltoEepGl888kolA4FFcAXTtO6GnKU1NKUZk21CD6PoFyXG9MTxR7
r+zbnVMXjyzwzPV8+CKJer8aoEtVS4AQe+1gmZPFF+AL+24C+rMJCu6M9ndpOAXAG5G98OxQ8zFY
1NOIUe9L5WKRb87HyoEkRZ5nuw5QByzzwkGw0hHDJnoAddqNZqy+GFPXiMQhalwDg7IvjOGsENEH
vLRcVVbUQHStibc8xrwulsB++PaYgzPghAWYv7AWyG9XhE4dnWLa3BoFtYlLcktTMbWfm+K70Nn2
GlzDkjbPtmrCKQ+GnWVbOoESQ2sNWiUuQNcg6AtT0+m0QyMih6tVzsrrwE6daBAjmMrn008Xk8pu
l2iunmvmMkrNG7ouc/ZTu0bouOZ15ARbC7IM8LBAOB8XeG6m0V1B+QaoouF20CmQn4OPyE4JVZq0
BYYVRzxv5mOnsrBp3F87Up7OzNyaUp92+ZT98Mfn/Yy2wsHDjhBfrkn/GFvMHVd0B9TcTEe/Ba9/
CVkNrELVdp+u6HJhsTvfzxd6zlLZfEXnrKYVAKTNF5xqPu/nud4yL0CZEqEpgavRCx0h1lpC/gOb
CjE63M+ZpkafCjAS1b+SVgZoM5xZHocWy4K93NsYu/cVwve4OackbeA8W37MZwKS0E0NOVK6PvPp
+vCY35K3s5tXzqr1ghU3vw0uJvttiLf2tImn88Gm3/lT9k9ltAdV0G5zlsqwIvarK71DcFjXup9t
4h1vTyo9k7RppoGAUpxIO5SnB/lPbf5UBikJXJa55vMvUA11e/uFIQM2sCpjH0g7rAJNf3u+pvQQ
04X9VDZnKfVptz+V/bWruftPu0UeL7FkE7YLMY2RQofn5K/klG+nO4jGzA81BT6qU2hboGrIMiRp
V8rfOqGefu8+AG4BN7ffhZQy23LcqCbdUuclFEOXI1tpkLu8Pc/0mNLQNb8UPpXNT/Lc7k9l0piY
G3QrUsO5Gyqbs3M3dEvPWUrdnvi58NNPzd386Zdaw4RiYPiUshpqzNPb9Db6fU7Svh8Kb2/iz6XU
4EMrSs6NIlG2420g72iM/fBb1Opzr5h55bs2+DYPGvYECpuzyTSw0OhCZZSl1H/bjval3RIrXY6x
qba3YXU+9NuwTsf3b0m6HoJGckqGgDoBwPM2nwh61dC93Rhw/mEtyO96GOJmpiEsRUCtPtAgQfkM
sMUJQPl7iCvhNNLUT/PQSn39cbidXtTzg0ZNPrWbnzGqiENPQ3x70G8v+U/P8ad9g0zDKpa+vx28
k38bCl3upsn76EM8BIp2HQIX5piuLSy0IA0X+39N1j5MDyKaYNCBzBs6ah7GcBVnKwfBjTWdjHnk
p+ynMpPOItBrNDlTUaSv6JnNKekCHr21sPq10Xrr6wBg++jTbAsuQhroftNTT80Dr3nsIqiqCuV+
mIPejp6uo2oN7ddUM6UJ6O2a0gSUkrebeb7SCra8WtA4W7ppINaXLrUxHyAe+vuM0D++XUoq/JD/
fRmB52PV2O/mm+l2j/2e81L39LPz3UopKqPaP2Wp7E9dpaayIJuytKZvezo4alon8ksINCy+Gcrl
bbhlJb7wICzgAcWLT7ikHRaQT/nRTLM7GokoBdeIj1kZZdnKyYyfITPLfdJgFRLIvHIfQFFzGwis
NJza0oX6ToQYjKGN0Exoy+2HVxpmxXi7zW9JejX2Mk5Gv5MSJFfEERZAH3ybTwylaKNsoP9ZXq+V
eWlisPfnd7QGIPMaSMUzNdR621jCtxffQaBTo+vprZwCVbhVoDpBkQtYYxglCOHcl8oDlbwvNzTm
jFWKqYwEg3zV4pTR3UtPtmc3eBmNjoPv/CZ81aBaBwvOIls0StlLamIoaPtDBhEv4NvGqvD7dW8s
6UzSBnMhaGfwHR0lXZnbUDXAIBeqee4DlZWx8BZYYrk69vA9Aqtmh/0+XZi00zLExL/TI57KaGXE
bY0D8Xy9N/f0mFRes00aLBGNY3/ARCnDqpwJ9035jjdGssJyI9Tkp8s9H58G3PMKIhdv8EN6ArhD
WylYRox+DRuKXaxjuQ6eYOkCUravveexla2Gco+JnrXCDfCFDv7DV91tYv2h9Pao0XR7vr875ZYT
VAIrC7/nbPNZNHiCyEhdb+nxup2y6duS7m3q5NMYdHu+qfDTLsX/UXdmu3EjXZ5/lYKvZoBhNdcg
OeivgSFzTym1S7ZvCFuSue8732meYl5sfmRWlWR32TV9OYBAJBeRzMgg48Q5/0WibBsUyCMyFx8x
e8LyZglMvWyT66hD445F7RBzKV7ysL+ctLfazTgUN3qnkwcCJQptf2f06Q2FM0dByyb1vQsRxW46
NTcivc5D21wvV42R9Jwrjg5y6Ru/YN5ND6KzzA8XslKOYRQY96k7Ka+ZniT6Xg8q7TxJPc9iz5HF
8iAuz/lbcPDDNm2ZLSzHnD/+sH9Z/XmAcf6fpRtQvt3Ice5t67DfwCIzz9Oln0YfQqvQ3c7q7flF
q9GMyceqCYztW1/NhO6CGep3yyYq6ownyzvl/HHZuqwvn5aF8CUO8nGwIH7sN7o6Ib6Bn49eG+u3
F8c5DF56718ht5qLah9XQ44/LdmPv/IQSzcZIuE7LdbesGaSdw/g21t0eSjP8Yw9ydGOdwrpRcO1
02DYLT0SAMwI1UB1EZrwtoqSbJbHb/nFqbQ5ahdau6XrNVN3PmC5dkLSbZXl1XQOFZc7++G6f7ct
aO25NBteNB0js1sMQt6A4ro6v86qvtugXXm93PZyNlH7+TZt/kinLGc0h1omhRR8VoNMmdamNFHN
T7YTOsnL/ncj/HLf54Hy/PQso9r5cVq+oaHU4WG6E5W+aiop371lPtJOU1ftpGTOu4BYVnHALHQ9
O3frd13w3cfl5vU4y1d+o7XCqVGB2+WpySAB5mCTRPTCZYxf5r+1Sk5NoprtF+EG3mWzj7q7cgrF
Nqn1jZaZxKZLbzLrJIB40yCd3nz1qtmDpCxV1ObnmfXyRCwXxqZyovADGO+t+y0d68cuWvftbZp7
K+xpd1MVzMy7P7NW71rw3KLz4L98WlpRBujt1EODf+5fry29zcdVXoa89v6KFEAjHTo9feJNTy4I
hbU5JDIyEe4GAAX4R/IWXuag549LoDfogaDcMJ/j3cfJK0gSlF6IkV+401G0XC1HLz048Euadllv
EJGfWW/nEGe53ruXzttTXxHurdLBV8+NtDRNHYTNqshU5K2XWb1BImEs430HW25y9UgdNioF7OVx
1dLmztAjgDDnsb8nhYA3xed3IdcIfG0dt6h/kXMehWtTCCbVq9Y0hsARbP6GfzRV+6WZKhRylxh0
6ZZLM3NXhwDt/dlRwG63b+1vKxSSonm8e9t2jmWb+XshjqiecyCZUr4Y6HmvE/Js+yy9WrrE0hsk
e5x4rHu3nyAJ7fBvAQ3EG2m5shjMcB2YKD2+e2qWj+dFbjiJWpq7dO4xZOTsdYn7zb5AvngOYKVK
3moKZKBhJO2O7bx+nvsbZgqbMpCJyuaX3PJzLJ/UClVGBOv/epOeb2rZd+40SixP6+XjsnFZLL/a
8kmjlu16r1aTmjdFm6+ogH/CJUk9T+qsUM+Aq0lFDyhU93Df6v/M2ZltI21rs2hVt0eKcmmZc2S3
vI/0EuD6bvl4TlQuP/7542DV/sHQvzZe0u/f5no4HhCI6aJ0fpgEjo2HKOuUoKKpTHfwP9O1n4xO
IlJgd6SUAvmbHtwPFDx349aYf0ekfQARLP1keW2df2ITHK4TH1t9Tj8sMeCcR03mRTYvJkTw1qGf
PC6bloVeHjvcAPbL4VlwbdvccjJHwcP8RIqmwmwifZCnL11wMVRXKhTQVZRtukK/6hoNZItEWdU0
wUbUyuAqApoLwYKflDsdPDiym4GjV3QeQaFvzWSrdaRKwTsTNOGVZon4qp00bY/O6rU/O3GFUTZt
PSl8AcwmVpnUSSu7RA3YB5hEMt+sKbX7+T3aqYbb6NUfq0VBMQstIs0NfWMFLz85RK0V7DRNk7bC
C1PotRQq8snSbtqiKhgvQwqo8ypOO0+halQbdQodTEK962m8nzS88jJwf9dpAtxJtlMTNx7Kb500
ckKAefYmhLJ4F4/fanDT10VXiGujoa9ISdVC3Q5RarZC+7GGwroCdSvzhpOcsx9o6Xt0qREequRD
xWzGC3yqjxmTh1pGXEVFBSCUZB2cgnGyosnmRlehPQTrqdV2kl9Fnwv9adICeYvtr1jFvXSrxD4a
cRK8Ga1eZVmhPYngUwdzqJ7jYRyUsAqYi5rY2lL4/1b36Rb5S7jeXfVNw1ZOciOF0Bak5QrA57RC
0sx3yyQqV9O4UWJ1OshW9Bi2A6SmFEsk9Nxlp4ryfiN0PbroFJyrZ0+fTBI8q7k4Zb7vFCMvx1ZY
iPkbUbNVsEZcJVGhYVzsZ/tsUu65H+0wACs42B6lR56/3OtgYKbLEiicBC/IsDFYq7jeQkZcFn0C
MLmc1M4V8xmW05jL0VbzMmUwFbBsTx7s/MtQQMwZ7d58COvy0VAb+KNNlF41/QBCMpisk+jHzNVD
o16/DfDnaRQi+PFqgv3gtoirmm2RndByc3ufRsD596jOP6k2C1b4ZpCslnG71T3bTYU2uqK1h1MS
KJ7rIRe5suZVWZOvYScUQHzUvZTiBY/rIeWuUB3XmPyobh1Dy4K60IImLpSNmqEhOWHbUG4zO3ES
q1Xwy4zbXVp0SNCHQ7zy21iszKmCZiqHDg6+/ult0cK9OthZCkiNX7fUqZkxP505Z5ejZyjY8KDl
1knVDUYQ8PiqQcOmzEW9O3RV2wicxhI3dptFR6orngMsFyS11MFHMOuY3PaN1ygR7I4hQg7x1PSg
bc+LURe4xebXUaIaOG2Fj02XYJzdFIZTWuk+NmNMAHwTX1QcSoDVS8HJKvzmZtKr5qaOqnXXIUq3
rGnZoFykvbZPiyq+iOdFYiKLX43XUw6dR7cHsLj+K9iQ7Gaa4l2Vm8NhiJX1q4GmKIAyax+pnXZE
EL/cIbbvDEOZu1CCAwyYDcYgKjeb0aJDWYhjrHSvGBypnIyTUXVbYab1vupzQGUMfMfl09ui8EKY
Qlq8Fi3eqf0wOBZildcea40n66vKNHL0eK37HLMgkAzJyTbyyq0s1HWNKbZ3SinXKyQIoTYaqX8I
tM71C0t6jnP7YOE8OiLZ0ciN94zAfQwEoYIzk4+Nvo2iaKvlOSxdo7U+RnF4p+R4aEqT3+FaV1PU
M9Ea6LGwQGC5kJ2mDJASn0XwpawwdnjwUapCyc9t8synWDciQBgWuFUKyT8kre9m2fS5ahTPSRLI
BUGPdGmp3+lGVdzDh4WUbkNCLfgZ01b4a9PzNKdo28+dl+NmlMSfpSpay2IokeAISQvEbcjXti+K
qP2ih3mIYoaHs4xHXxKCmnuYif1QIixMF833carW2BTZt0HaXI3t2OxaSH5uj8XBBSy327KjCC1J
thNR5z8JRZactAUVC6t3lgXgPU3WRHYNjGCbWDLdWLA51Ch8VjBym9dGSV2FCR/sNOBikWdtmzkO
qJESprQwUyQAQeysEgqcDd4FVTzMPPUGS8hY1laFHzh2hOSn0pqQhubOCA60dVREe12g97Yzlf5t
qbbj1k6byhE5WBYVL9w4Mw2K4jSfkqUPYOpTpOVxvjNWTRo3uEINN6RaB90Ul7XuoVRYQ+hBUzt0
VNUYXEMHfFanl6YWFY+B1Dwr0NmOHuv6A+Ev94oHX8nXLT1eZlUjoT1bSz0ocbhSvup76zhzKAs4
maQb68ULetL+9IjuYCq26oCCQlW7XawzC4yLVdt3JEzTnFd2nJtuK0H7liAEdEmpOrqsGNeKL55s
WzcOUl0a17iNf+vkqN6YQsfXMHa1MtR3VUo2IQpfehSZscdIn0TZVztjvE51S9noOJC4lL94TEE8
OzCOtEOhTqrbyNdJUTQur0PrImmVr2E3ogbRRoDXvDpZ51UePYjJY75B+Z88hkJBTNGKC0XgX50o
1h4YKzkLbfQPJmysC1mRSizkUTpWOuhKE7SWlLSQqtyOs5xN21anIS+V22zwqwPQ3G8xAhG54Q7Q
r7atkE5K+qWshPyAsO64D9K8XAlF6rexQvLRaDpxac6LTG9vqrY85l6g7usqgNURqyOYPvlrUfgm
NB5FW7cZxXZEOx25iimUA5I7GjUyEIYUAd2sQrfE895NNIRatTyzXZ5lGLmG+BIY4mvu+ckmtjNl
bStWv9GiZjeJIneNTg/g4vUDYI+mXFnpYO/TqtjWFVFZBYmPmdhOQtb9gmDVcyN1vE7E0OCIHbf4
hSv2Wo5QSIFm3VyYPIm7UhIPTVeWNyKQSAsN6iqBZrOWety9pkZ9ijFvZWQbwU7qIN20Kq7X9IPq
0Dci3vmZtlbJjEq+oa7tRL3Lh246qphCOYkxyDeJT53Vy9WLrMLgwZiknh6G6V1S9MHBVF+QI5ZO
jZF4zBtltDdieWAU6J6gzcLpDa0D0HI8EP5aRFYxVYSebBxtNJM4D6Ty6T4LH71+7BytjuRN6vna
hTHiylqPfepa8aUc1Pb11N0UOpjcGpoD4FqyNphOrLqSX2gatHZDSJFkY4OgvYZHGt7CG6hX1OwM
XKe6wLqziF1ziYRoWCMvo2oPSYdhe9v11n62vVyBJ5DoxMk+1+STVJnVKimlwjFwyuHX8Xeh7A4V
j92EAdpKKbSjIQfGGliPC78f28/KDLc5Va+2zgeoCcq33u71TdK20gFzqHGlhBZSovX8mo3U1Ent
zwAk3FrPqJTgd79KO/yD5ZI34pBXe7xCYDfh0UV0tItxEnMTI79T6mhcpWRmTbv8Gik6MkKQVBy7
6C4l/MIqzYMrLMqnRJcpQmfJRVXU1iWWdxbOVnGzCWq0cfDtAk4p9wW4p3XpA3Mb/fTSGioI1pXe
F4ex1x6MKui4E32A6i+K0wTGeB+MJhB6I63vFEVUdzFxr5yq0dWyqSNeQ54b++NlZ1fE/a1nIPIT
dCg12JHk+rU1kKLiP410nC4lpbrVh7a6A/ukre3RJ6KyIWn4ShZv8kLC0wQbinJovT1vNC4MUn7G
40vHth/kUx15gPqtEnkqfr7VcvCyTVNWYtBswKCw0BBKvtEaqdpbRkHVt0locqNuEOAoo2DV+NXX
QWToaw92ehJlZ8rOIPtYYeTR7btty0czSaaDFuSHZW35Nx5yPJrEeIGtFqWLru+2EB3kWyE3w625
Wj4vC8Ov0dHtSd29bSsV8bH1vejCBsN1W4bygPxo//B2QN81/iqpEOB62ybazQtW6YDHOzDwlix7
B9WOXxFi8G8BQvm3La7Ymxg+9uptm1aVkNdqgHuZmoQgwSpr23tWfVr+Y8q16USstV3WlkVT92SV
R1Wnv1r+rbCslWpm4XVXIcehCi3eq3BcbnMv0S5bMV4ta8uiNtC2LWEd7JZVOYvG0zBxk/Pxqlr6
d00LaQEHZnO7bINN0F5BYdgSxc9HcNhY4qQEBzc/H1EqaXVd6ziYnc/BEQCw25Xe4/W9bEsyqVxl
qeSty/ZbIbXmLYRQ89Zuu2FtpWGN2Tt+MyDyB/x1pOBmOSRMUebNGLBduVHBmIO/vagzwlwB0u1W
rXuKOfifOcvB50XfzyLimbcrfDjXeavd9Sp+ywQBnWvOq4OZhndFtJV7od3FxDN38lT5LlYY7X45
oGcStY8mCfPu+fjlENRTYs9mwusP+j4VangrFXZ2UEbkD5K4Cm+jeVHM0NJKT3MyVawuCytghloC
qzyQEStibGWQ0oBw38l67gIo1O8LzFvcVFOJGKtMuyeY69eGggPospcGsncztd7N7Um792ORX+ZD
8bwci8XRcOuVwXlf3L/INMs4BSWW3iK+yJroW4xiAwTpKjhUnllfUeJS74YoSNcBRNYE4xM3Gov2
rjb6+EoymfDPa8vCzmfXTK/oz9s8X9cgsDL38FT8yKx50aj5Bu53dH3+L8yR1rygx/WyU8aW97rE
5/3tlK2dCQc8qbJftuHqNR6CWd1/+Ydlm9dB8A9gcJ2PsCgPZNhUrpfVQQ+Lm8GD7TbfZYZ15lUq
hTu1tSNXIJ+3bxVdvisaIPGyxsSssmLljpSXcjfY9K1Oa26WTSIUGK1PIt0u/+ANorvotOErQZFy
t2xKIvtSL3gwljVLNQUAJqlbL6uhoLHksluXebQr1Uq5tPW6v9X7AaWPQv3E4NjfLovJinCGMRpl
HjD/2FbYljvlSnh9PmLMLeoK4Ow1agHbyESALmixqFYUL3jVustFMSUf5a8Qs7VHGsBaSXoWn/TS
QOIvUJQtNOzmRmpwmcsb1f48lsFen6biG87VhyGTwsvejp69WYvZJsy+MOeFKE3PKWEVX2kadZOy
zOu7tog+jYVEs/naRC/PkOIoxUqyw2CVQU0+xc6SIggqVDwGJS03sqRXjm6k0s6q3GxQT2WnICZX
hfbOvGvbdG1Ln8Ep6lfYLVYUaCGaD0LJH2vd3vNs+hvTk0rHRNihy5Rb00KgonmuEyydelS6EIc2
SX8E1k3WIf6i21qBNLRv7+SnrAY47MurEdPkO776plJEeJ3zfpxi9RaA57iCfGszdbSHS2MqlXU8
GiiFTJFrBVr8uYt7semriHRDnlF+Ncw1rsoKJo7kXJsh0I8aXFGtCl/7VpUPfmE+W3V8nHI7XKvT
BINGLZMnX2xlSyW2wywrJwvs2lEpP8qJKW2CKDSp+abxVRNKLzAeUZMpQ5T+TDCWwTPPhvqYe8O1
3pYPupKO93mdSHgpll+LIZX38WwCwXwSl01cJPeK2SBZhjQawWirOlEcR9cZlDEw27L3xe4PnhBI
PXRJel4oGAeX0oCuWFhMzhJOJ1qVYY9BuTAcpvteR9fQxPw1HrLohOdORIQosrXSKPVmh8ho+GIi
7uHKRSiuMkQy5gKwIGwrXrQxGB7r0byNDcN/UdLoMTMs7KVS9L+gllB50MvgqJSDdzC7KtlV+lCc
kGrPqaAgw0kc6t8pqZG5IQDgT7YpPZhdMX1TEJ4xZ+ejzEsoO6NNgLv76PRRkTxY5aivpjCodygJ
KI7B1ABD1rKuDkgPEpr5MqYkcYGnYOB1123XNveNJ5r7caaIibS7XdYSNWNKGsjTcVkdVKVYF2rR
bpbVHvOwfQJDwGmbrL2PxTygwR99O1uZSZtYNY3r5XglNAUWtUaBVh+XMvQ43QR9NKyXVRv+6BF/
DeaO896gYug3jBHtItaWBT5jJ0vvSaHNmzi+gSOAQP2yKpoeSh6Y9tWyihXOdOGTwf/jbGaqzyPY
sm+5P6MwnyaRqZfLvXu9iFYdxffzEWNaMQu3R7IU86VyxotTYmQPy1rTjf4q0OPE8UcvuOpwVrsC
tBA7adRkZB3YtiyizlNWyugD+aiEtBph0+NrKPtXmAOjuY+C6pUkS9nBLPXrH7YvqwFMVKObxouu
IUngLNv8riFSAdi+Wf6/p/YDxt6O1m1X2qdxKOVtNZB3rDWTDr1sXBZ4yzmdzIP9tokEoX3KAdS7
zRCZ5xMse5cdGsT4fZJ0H3GlP8lV0TGxUnONCnogTk0w3o+WPO3fbRvhKG2Y0SI4MB+SqZU4KXXA
v5iAG0zi7ovzKrMTnIrSPtjNww9FoNpwgXWUzL7m/9HqvDuRz19WlgXiP+xEkgSDubGh4LKsL7vU
cUyPIYwkNVXFSZ8X51MBLk6dXlXM7bKxRZ8PfnrdbaIymU4o3aoH2GpYnLK2bFIrded3xnQ9BOMe
imWJzk6vP0DZJw5q5fMadn5boj7vpgls/SE2ok05ifx2ObJS0vWUDNN5LRzLVR1O9nmtAImLW1V+
txyJE7hTTdV4F3qF8dCqTBz11j7vS6oX1WNyOtmGdUQOqHgoUmVjBoNyk/RW/iDBxW7jqL5a9iFB
ikYZ3tmXVVKkGz2m3KBb1W2O129nOKEKTlETFthOKa4pA1CgTnxzFXbFXTThalcHk3YLpp0ZQyTP
qc+x2iFVkbno/dP/6XoJk7ud2pFXGTvFdzQLoyOtyMu93Y4MgZosrmEgKRfGUF9qM386Hi3/0A9o
dy6rSp6ryMoIgjUDmEeEueCAUI2LsqK1CoCObmNkzLbS+LmKqvDZJ/5z0Smrr22UBR34/DEihGax
5QF6tGo0BXMpytaFMrVuls7kliw7FvDFUVtCGyS6K5XWeKZ/7JlUGQ+dTk7Bhx8bJLH0BMAfnh9e
pdPQZiE55dGJTpZq6b7T4RBZWar8GkvSpe1p1XNqRx/LRYZsxDerTrHrI7Gq7TDGesa85Nbw1RDV
4TIGI6DEV77maZd2QceeN0XzYvlkyZG2hQgSOR5ML1SVvDsYXI401PYWN+vpfsib684u8y8RtUQY
ManiaIgruWYiNajpKc2FqlbmatJMRIvNcgQ1KIVk56snU9hXqbcVaVyBiGERYioFN2mVZ5KE6ZaW
uUGX3iUjZJe8wH480dtNq1jFOuXd5/pd3+/kzDfdQkQqwiF5takGTGv7zAsesi5WdkKFvi/GLsYs
o9wmaRuuhbYvir66R1iKMaZFtBKJ1ZtlrbG9x1YampMwRfIwhshCwUaCsD2vxlLQuroyjPthJAPZ
+Lw9+0R+8uJO22ZT2j6oiHmsa00YYCN7cRcjqUuyY54xV2DUu5s0VJN7dfDDrW92yVok9ebDb//2
H//+PPxP/zVHm3X08+y3rJ2xQVlT/+uDpn/4rThv3r/864NBFK/DRDU1zCVNRTbVef/zl9sw8zla
+R/UmeFaREG4a83xKZHFYZEyLSfZogXVwXMYXHJMc+f1wQ+yi/kYNcw/+cbEuFaUyo3Pi3+Vp5N8
/rRsy/XUA0bB3gC/PX5JXEeX4xArRBMYrvNZbWecNXYK9G+ZmhnpbtHXWRYEDwQdaX27HFFbwlm+
+L99983rpSWe82JkzINB+/3qf2xf89OX9LX+9/m//jrqh4Pu85S/Xx5yGT5XeZ1/a3486rvzcvU/
7m71pfny3QryVWEz3rSv1Xj7yvPf/PkLzkf+v+787XU5y/1YvP7rwzOp92Y+mx/m2Yc/ds2/uGJq
73rIfP4/ds4t8a8Pp//zv/3X6j/9w+uXuuF/jd9tWwhh85SpFt3F/vBb/zrvkX9XBNKgtm1ZFs+H
ZsrKh99AHDXBvz6o2u8wmRXT1i1bQWJVVz/8VkOWZZei/C4wk5RtFe0nU7Zs68Of3/yPvnv+yf6+
L6ua8V1nNsmYWkK2hCHbso6kjDzvf9eZKSYgE1HC2vSRBTumEdkQF/WjOHHTUirFpm492dxp+EO3
j2FqVMldIsoAuYNK19XOWqt2pXXxyjNhOH5WvYko3BnlTAaIpaTy0K/stEIfaw2tMbJxeRPVhGUO
XnlkEOxKjU8NmpfFRV0TomzGqUCrtmUKRrrepkYcXJW4O8qvGaWWMtvIRRBl5ZbUQGhvdWVCYa+J
vMH7jOBoX31kSJ4y5EMpTgbkC8epqzpHCpDXNEjAh+0EwZtqHkpTHWmiOxLlCJ6bguqNvAJGUFQw
FxVK5qnWdtjshZaFLJdWmaBe3CE0e1LXKelUtNIClFkiTA/HHvbibvJFrX1B9tLEg9ywbU/Z2XEt
5KvY5AV8Y5CeDFeCpDaO87C+n3uNiijTqcbWLupElggIPFQRqK0bxpfSBilB6qwqeJsGEN+SKmxu
kLwmBajnLYiuTqJs6KIZZaNWooQ5kmopznEHo42yb4g22ldJbQeBI7S+gAuEbiS2CfGgf9QyA+W4
Es7wJ5th5K7yYmZBtq+S0Y4C8vu+YZEMx6crrcEEpknkdhLaCRu/9+KXvPIpSuWFXH7TWrJTF8Ay
4+lLH9tegZwhWJNsR55JpVhGfFnDoRXyqD/o5UhGLupkxGp6VK04hSlL+bPmqxmC533Ze64dNJPy
qBJNd5MDdXeIv8p2ZYDmszzVBJfJmQBsHYM6t73Axdwoscx7q43j/sKsbT+MVlnTGqG4US34YvPk
md8w/0YeBc9ujH3tNo3Wpq9USUhxLEd5Hnq5WexzgZSlfUnFom6Pulw2g4kAdDZYoH/kmILA1i6a
WFU/hb5mx9MpxROiNiha4ZT8FAHJiaO7ZEhzFNRUMr2pdAK12iDQ7pWjnb9Yyiike1tWsqr+oke5
X5eEGUkFJtXUO1GFH8chbmVkgJHdl66kKsvQTDSaEtgi0gIY2QK01Dq1GvG9Qt+muZZiWZU8EjhT
KScXSMCY00vURoLsCrFywTR/MeMyNER4q346kkBQ9Hqto4AZX1MqoBiEgpAhtEtmqI1xMGOhNZcy
DdqsKSIyu8Mzgjq3G+oKTrYWtvDVuseyoSs3KpJuyTa1yfOabo+MZ0CAHgVFkHXbwk+IE8G9eAm6
XJDs+5cOAEmIbKk1NB+LDBWNDe58kXQsQV+kRy4f0i+j0SJpsRdxW9WfaK4A7fIiArQGBt4Mxaoe
iyF38U7ADD3ohgCUUyZp0dWYqwWs2VEp/UsYbmk4k81N5cCjlhrMHb3eRyc1zqp1hqdChMy7NFkm
NcMEXMODWpYV1cuAqb3qr/Eki8Cc5R0DFij2ugMd02ai32tmVOrwMH1S1c9oLYKYi9uhji9QNRYk
NAbi7vFCsZRewXtRD6u1nFJJ+SwKcMqXU2v4Coox1JkdyZK4B5KTOUJfntK1kAmbpNilSEV+M/UC
a5FQZH5O+Gt2JysvyJO4ox2M9mVhhnrqu6Yhq+XHKgwl/VMwtPgKJFMRpyAQB0SLmjrv9fV/fbj/
6TD93eh/Vbxmd031+tpcfin+fxjQZUK2v0K+/zSg7wAU/HacF//t9n+t//t3I/v8n3+M7Ir+u64L
w0SyxdZtVflrZFcU7XeL0rIqCFsNRn7xNrCrvxsGI60tZKGpmvpuYFfV3xVDEUhL26owOa3yXxnY
v49RJVXRTd3SZMP6fjiX/YAJc9XJRyqkbuLDd46f3rXF34S/3wcMb2c2vz8zYo9pVqoozChRC+1C
uhWxvh57b/fr0ys/Oz+N9j4Q6cxmNOO4xsf3C6jj7qWHYPG5fai+GpeghuIIvSu0fVz5Kbj89RX5
nd6F829f6IfIx5KLSIWJKB9Lf1qXzLyF/QJUZ2WkN5N0ITHQht3rry/1s19l3v4uyMo0pSQ04lKS
f0Ip3dTLc2j+XWT+fk4yN87blOTtOxCovj8xeIgJCVhdPjZtverxLreNG69TEBod9r++deVn904o
+v4SoWZ1Ul9y7+njcIH0LwwV+ExP+NfE18mu+CwaJ8td5eXXl1Pln3wjguL3l0OtwxvlolCOok0v
sDffdqF96M0c55buqo2RWh6AgAz+jm/+ya9tvnFxASH/FqqRyxx9H9XpXRRkToFWVemXX8GS/0MX
nXv63zX2fMvvfsW8MKzORFr9OBjRx9EDskRHlTQSWaLYjiBfft0EP2lwfe6v7y6jJJ3SeKhH40T0
WZ+e5OwffsmfnfeHV4OfSVWNSLN8BJmCEua3oX789Q3/pF30H94M/pAPjZC54bbVEB7KXa15yqXA
SWzEC6PjP1zkJ11d/+H94De5aubJJB8N7dXSpksm2YhzjEBfLi2coJwW5fB4JIPY9q7da66SJ4dc
Nja+0j6kWByNse36Vr3uRxkiWubGqIi2aP1L5nRllsKJ+nzdtt029aU1UKvLyOtXlkXezAMJNMgI
sFAnsaltaxb9DD5LEV1UFpLCXbIKqsdhfLKkEK3VHlDRQ11/LpqIrGxwYjJ01aJ2FjEXajxcJdrh
REDlxhlmMK2Gw1e3VXwk2eNqmzegf7xjDyS4ph1bJcdZ+IjG5hS2K6n8lKvU56twG4XPaYQLAhra
pmk5jfp1sp+iScPJu7r5dXv/5HWs//B2zGCPBdaErXo8PYjsYfIuqvAf+ov6s59y7qHvengUdVXa
JjxIoiQZPqWO3QXflFpdR+ar0TVu2YIxK3m00b4J9cBt1WBTZGBN5AZxQmOrpl8MjaQcgmhNUcLc
0neovBxbMzpaKaa7g4pp7Ewo69a/boyfDBX6D6/ZDDts4jp6eNcVaxs76zx1BJZtQIjdvPo4TZYT
M+/99cWWB/1v3jNzjPC+eXhMh0mRGvmoWd4TdZZN4NWOFH0mrUi+V9qPyasSmce0Na7Gqp/Vh9DN
MvbISlNZa1BDJk/ZIITXyk+I0H4u7ZfWf0D4xiWltQWMttHa8ZNq624XkklULTeKDrZGrVD/pIMl
E4ihxXRwL61RTfMdwn1A8xbeA1TIkblIwSUMEBCFRXHorlcePWtazVI5uYLbbtO7/9AMfNu/a4Uf
BgIP/aG+TWlzFViOmAZwkttfn1n9Wd/+8UWuJNOQSop8NFXFHa3W1QhpbP1Fij7l9ioqcE3o7/Ty
FoCvH31UalRUfMqtngNg0q0Cm8zA8xQHq7RB46Hs91F4E6WVixP6CgJO8E/94O8bQPthHBA50qNk
lUas12eKW3MZSc+/boCfvLC1H0YCGx9FD6oQz18Kt71dZ0CDcXJBWUoT4eHX1/hJG2s/DAoFEPTQ
7hltGukqDF90D/O67B9a5mexovbDWBCT74jrkb5RbZAy2Gu76Eq/1m6hAvxfzq5rR1Yk234REp7g
NbCZpC9fL6gs3nu+/i5q5kp1mCSRSq3u0bT6QBJmx469lzFCI7UCc3iq1s6dhVmYxcE8ztMwh6Kb
EzEshIAr2koxyhFg91ZA83Z/i7Y/JedfEVGOU9D80D5yaihBMl9Mc0Esuz0R3NJsz4JXJnfymHmw
ImGcbgtFAR2uHU60D6xAy43ORFdVS0y4XR1uv+8nTF3ZuMIsfAELSKBd2+NbINAWiIwFDVcDvg16
KT9yfb8HbQati9cyexZ6s/VCPYjVvRs9BgAY94ELtBAA52KsoceoNW5l8ZA+j1vJkWQXmHjFEMLI
dFPezgCU71xFCzJh69UQoQeOKrlnwxRdmLeKncClaIzAEotRwCjC0W2KnUzzflg5FPhpAK996CxC
Ma3SJwMKn064c/dg22zDO7w8AV0M6THzLUGr9yTedTvZjtHvITuFseFvg9I+AaIGaPn32wPOT9v2
2u+YhTMUFqH1HyQYcJ1Y8Sm5qOa4iZzEFmxoDjqe4RkA35m+3mqdCcjYroORlobmL6T77NhizNu/
Y+FU52fxKvfdGLYP8oirZw2t/shs29bh8nc2lv92JPwMwK9dUtTjyPBuhGPYt5Rk03p3t3/5wg7h
Z7GqSQIgIaCG6EQoAwnwh5OeRVCdeOBVQUddCVoL6fdPMvTrx4tiVktB6I5O7H20lVOOycqoLEXD
n2Pu15PhGJl3PKR5HWjrG/BIsmUt1BkNfhmGanEavHB1b2WOF6L6vPXV9bABUFx+dOQqN9NUgSC4
4vDiw+15EJfGaNppv75EkKSyEgKMUa6jug71afQSDGAFTUBQHHfb7zgzeFPufJ4CEW5CMGGbaKV9
EmmykbZQ2DW8Tfwofyjb1AAm3hC2xU49K9viXjZrLdbClRFfGoVZhPMiFmjvSB1xk4JyRoELoOui
bJ2trJSl5TiLKywremI5lLjpgFClRGBVnqa6vQBZLr77XBnq6zHj5/r9a6SDQUga+JJhzbTP0K1A
xTRYGRxuGoUr4Wiqi/2exCADvXCApr8DPMsBOjv7AidNu40vBKfM2rG8VJbgZjmMP7ZJTRK8pdYL
Ch45VQ+X6UBrdBDXTWYnr0T5xRfNgkNe41o39WRweMrn+FRsIfRoe1aAlTUa1bF+CK0/TQk3S2p6
tfT6MsYXyUVIYS5YycfbD15Yrj9x49dcM3yeS830YM87Jt3Wq/Z5crn96KUz8GfUfj07boagayGC
6MiWrBVWZvlHaBUZquluSoezgH/TfSPe49pr1lZk+vvO+fPMzKIFbIJDJpyWAH8GWHBfWfAFcES9
30b3DCJA+tC/3P7KxTUw3/DJqHpgBuJNVr1r71UzMRILui5mffAd3JZMsrZ5pk1ybfPM9j6vylVZ
FHhTbypmt5e1wWhNGP9ajRVYuRFtgBI5tZfxwd+ujeNC0OVm6QNEhtWurPDKxDv3wmvRfd0etYVl
N3W+f8eBOsoDF+1vbJx4K3aARuTH2BtWYiQ3TfKVgWJn+x+d5UKMIXTpDFZnjLv8rnrw9qKe7EQz
PaMowOxuf8VS+szO9n/s+XCtasXRQdXMBRjl4j6qTvEAYLHdf6cHBh3WD25f7qHPtbLcFtYAOwsE
fgC6r1Jj4LIi1mABbMCgGpoDsE+VKq2HO/ikiNRDpvb2Fy7M/xwB4NU+VGwBgHfQsG77R3hrr8yR
OK2ga3M0vfFXcMjbCtJ0VY57Nq31hH7CcgF/qbSg7xz19Yp+oW6CXKXHP1P61NIafxFdRuICNDLN
tdjyjcqu7M9Yi6hAu5Uftrh4ZpEj8aEcG0TC6Ah3A9hTm2yL+4GhGNWz/Nxe8gd+5S60FDjYWeBo
GLBJCxEv6ra9OezDuxLACSfacVvomD2QC1AWT7dnkZ8eeW2wZ5FDGLmCESJEQ8jPbtKTsDsWW8UO
TZD+LxVGVNmqVmiUVnAXngeaPzT2yosXrh/sLH50dcI1Y6H2zqMzaKivao+PcESmryAu0tj0zUSD
CLlW05g2+ssD+jhajB+wGgiuLjIe3bN/Fxnx0wykYQzxqL4xwLTD2M+sy07r0eqvvGfwIkW21YP6
dPtzr0Y1vG4WdyKu5Fxo1mC3SE4ybAAz59L3vz16FmmSosuVOkekCT2UFqBfzg8OqNArqTs3LYT/
WSD45bOwAhN5FaBi5O48YbX39xGbrteKvNVC6huKfvsbrgYTvGQatl9bPhRYIU8VzAaMzCD8wIub
vz13FkrqVC5StycANABUVzK7wH/924NnoWAQeJlDJokH5yeoPrv1StllaZ3Mdn4pAHGiwJvGSX0n
hvIYk4J22tPbP3rp4bO9Dtv3CnAUjDKwFfDIg5tlcM6idOVA+MnUr62U2Y4G5LHzyJTyQuRiGwKU
66uxxiR2AyYNB9kCVXpQPZVCD4CKHLYybFs87hIDMwOYP9AIowoyMrcNAm/lF109EXkoHP+7quDQ
mTFCiR/UqCfAelzgTnKft0HbpF2aahn7VAurh8PSy2Y7vIXuCsglMYyXaMJtGbh5AUo/krdan64Z
iTYCSvsChypodsQ05baCRSgKXSsbaGFqySwI9G0p+XmMTw0gzB2/e81zyXz+adWQWQAA0z4MmmlJ
1gKnuVB0TuJLALrR7adfP4AwSbOtHytQn6tKvnf4EqulBQyo9Y1sgJtfVkA1SDIqZH/sVMBjn/ih
ccC+mURbjVwIIOwP/kWuUInnTdC3DoAmQ4cFTTlGhg6fsDK2U7C4sq7J9O9/BadR5ioZyJzR8Vl0
jUJAjNdSnaUtQ2ZhBDTbImZLPDozcr3Ws4NolHeKXe0jK6YWnGd2kN/cJnq+D1bi+TRr1z5mFmDE
ES5sDQy3nWw4ysN9yEgomAA7tvZJP9Wvay+YBZkiLIdUniJjh7UeiGepyiByY4dyBi0EF7jKyoIr
5zszmS9DyC6RvlPlnutMDk36IFH1unsjrbiJvEMQ7cFwNfi61uHobBVyvYG53t5v30txJf1ZGo1Z
yCqh6KBCMmhwBtAHMhDqk8+Eq4EkF1ZC7sLaUWYhCD1LeIUK7OBwbEn7+o3pVmAo1y8YvKrM4k0M
4Uk/YNPBaTS05sx+J2qR4etQqtI6vTSedgDkWs3fjiVlFl5GDkyQIUetWGlbmI58+vWj2/Qr+2sp
BCizCBPEec/1IWahMBpD3OabcuNaZJufIjswiF7s5GfyrG6bDTTy6FugrxXkliZnFnoEThrLElLQ
DjxhtJBIcJyqV+Z9KW1SZkGjiBPCiXCadBrDtQIKoydDslx6yC1i3I6ci6+YBQ+1FZlKjqVp2Hqd
feAf0O42WL264x7UlalZfMcsXDCAQwwcEad3jDrzVJ0ReA1wpB7G9XdcvQlgJc8iBjDFdRsVbu/A
zFVD4wbCSyxaAQl4f+AV8+1Z1EUK/QazcWQoKKVgOPP1SVr5xIWTU5mFgFwCbLUEP8lpEaSYlzat
DWh/2CtztLDE5Nn+b8I8kPyuR4CxehOWh7qru5il1ti+RTp0ZNeW2zTnV6KuPIsG7YA7QJbiPVM0
ODI01JFPWYDM0xL169XXTINy7TWzONC7tYclMX2OlurgsFuKVuINsLZbWdQLszFhIH+ftR3LBDko
ArjB+Kde4l8L+c1tq+fbs3EdIoGi2PTWXyd5KQv/3fBuBbkF8gIC0C7wzlxXUa/yzlkB2kiheeVh
8o0Gg93wyReg+jRke8MlEAyBR73HAeNzH0K7oEj3AX+f9+dRhU1xR2sO9FYAHwA/UdjA6cE8ZcCe
TUi6QcXp6AUbmUDvaRv7g115zJ4pXXNQFMACfOhzIOGBNStM1pjqIcFh4Sq1VrHnkl35+J8S97W5
m0WkGkKUJejc0xIZLDAgdFYD8MLILHQW9UKPNuDUaZJWouNxe7h/SoHX3jgLUIoaBMUAPprjiRBc
VO5gdKv5UgNxlw9QXs0E0nJS++qtNviXNtssWPk9BMXSArUMAoua1BaHtWLeQpogzyJUFHRsKqoM
Cj900ASz0gRnpN4WEDI9pkgXnAQ3tc15ZdimPXtt2GYRCfz4yHMlvC0zCmPQeA2X7sxSLuyLa+52
gJPQzvb3xfvt1y3sOGkWoZgk5IZ4WhYpxCvlAd+WofkNOZ3bj1863OfQYiEBzYUI+JpS7wxBh7rh
3j+SjXhKrGTPGKqmWJ4mGIkZ78nF/0JGn9m3Xz0FpSvjKM2ClSzmqcyXkEzngOsU4YGL5pgGcmHM
fUuuuvJ9S9tKmkUsNa4F3FpQUZ7mqtXBFTAFPbIrzTNqKljFBlg9K3Ryba3YvzRhsyBWKGzVliIG
lBtPCoAK8GnT1LZd+56FtS7NwgQItk0iR/ge+dzr/Q7VwPf82Nofjd5sqtNw1+9Tba33P+NG/heI
DOHFWYRw4xz40roZHCV8i4NsJ4tbIYHK0nBP5AeoIJpqAgGbEoQPkPGHWt4XJNIKSd4EICplEvoa
SWMlfuSAW4lFO5h1D8qUmpx54MCT8sOPY5qlXz3YMelB4Q3OzemYyqDisxqpRl0Mi7VgtxTtJP7f
w0VsuZbwAqorSSVDh6cDKT3Sg5yFptxr6HJaVXw2vGfxQ6wpQ2zyLozlY5hYq7thGCHQmm0y6Iep
wnvEB9AljHQhL80sQ3LHvVXlwYsabXJIBI03USSjDjvay5uG8eDHHVp+WWvwcQSvA/ahJzWKDam4
Y+UWomGfQhtQSFZc+oEzOS8/e1xOo5gz2Un7FVh/mZHNwoUWZ9dq8KI6QSmPxhB5rKKXLnB4CEwF
xAjLz6gfoPSXoWV9zN0nJj61GF0Y/NBMDalcy5SkLxzcOPN6l0LoOOagJJDRtt1JAUCY9SWOIc8t
BJBRBfwRns2CB7BE/DBKJyVDjYR4B3i30xxGFql/dAeiJZ5oRKx0aMhj4B2wJik3RkZV1QaM1MUq
hUE7ZHpIbZNQhooJY4wer+VFqIMpBM+MR5DAT+BSQDFP+ds9SJodBKMvc0ExlQJItWuVfVA/V+JK
tFqoH0mzqA9AfiENCaIVNAophPdwLe/MJN9nILoNJUTQc9iykT/Wi+ZocVeIMpAwYB2api9JuIey
GNz/Xm7H3YUIIk7n2q8si3BQOGkzbGo36ClYczrJ7oeygKJtuBKklt4wi+wVeJZRM50p1Xisilc5
2nTBW7xWFPiBpVw5OOaYcT6tGTCHEQJB2dMHDQqHlKEFOk6h6RmMJhngAeqexqIbEeiQwEKHKV3N
sZcOzDmEmoth9hvBBNrxd/6mwo14ujYwGoN+iGrkTqFL1sugCxp6ItNVmFlZ2otfPQv8nQBhBEFG
nQ9xRh8MzykugQ19TfqhaPwGep3TG10NcVeXzUyH5cXqRXzhpP4foDToteA6eoODSiP8+hJdLjDw
bAIBo0sIxurKslkK0XOIdMk0rYjiEoBC9XPnvbDFye1YikYP0gOJlhyoQjG0oL9v74OFg1qcBYsM
7ERUuVChSVKIe456JWYwbnHX0sSlQZsFjGYoslT0q8FRbd6C2qgWm60tHVI7t72dYPFmaLiH6Em4
v/01C1npHFfMRZDs9Kd+HRvkB04U7TrAdQGYPTeqbB8O6gMbr8yTsHDNnCON5Syo25hHmFWEHcG5
x6iTF+4pLRiNH2szV9+7bkcgvpOmMNqFi3VxB2gyrUKgkYNAkwYz4nxYdOQm26mGBL1K1KxgmbRn
QAdI4Z1e4vCtGllPFA7CcLsuXVN7uE5SmPj5/wa/Xu5TqJhg9yryB1RLaNV7WpXwWjNCn8N/Jw1O
/E6hYe5r7XDHJ0c5/2SIp/XKoIUJuCljBHRc4aAsCU+fXs8bA8IYlGXu+vggs7YLSsntCV24Lc3R
0D1EVEoVuvWOCKAf5L5XkcNT8nYlfP5oB/yK/5NyUIYcbbq/8Ft3ixBilE6wa3QBmGGIWq50yRcO
zDn4GaBIEisdqnd5fp+RXc8aJNCC0ew5O4s2brb52zDNUtRA8ny/l7AWR3dTlBycofuVCVjKfoVZ
xuhlJcjWDL5AYV5luHKnVAUXr1Rf4wy6h2ce/lhwL1MhdOY+Dnxk1FAnycJ2m4Jy0QfJIW2rg8+h
DaL4WgiqBbyan0Xmza1kbYwrI3RBkSfxMYNKuluAOaRqIr/1w8dQghkFcqu/DdAszNWi0rsDAw0v
aDWgYgcC+soEXydcYC/NIpwLCYP/jE+usxbqFbg+Rtva4Q79BYZd46HdIhfWfRzDqSUeGMA/hWNp
EkNdmfqFAD6HJkPUIGSaKdtr4m+36nQ333jN6U+jNgcluzW4vn4xhTjykWYnZi354pRp9VzZfnNY
8lizfjOquNCXHE95WJd55SXqXhPu6MdQwZ7Un7L3tDQbz+bcU5y/nqEfyW4F8jDAQSw4xPkj570K
xQACVaiFKm3xP8rIQlaUhWaO5g3fMVTU0uQNKgwaSE4Am770tQZfXgiTW1VhhTA6EFRw7lVw8Emj
c7LWlJr3nbVOUN7LHq5qLrSWc0qqeN8PXy4DJditX545CY0YiAQjH3XydM+O+1hy6uGrLu1cNDnm
RY7ugvHEwETFLLvnggQbL8oeVa44MR6kkkTfkOCKDl0VE8pGSWsrSnSWkLpU4XaAEsF9Kb8M3TEM
n+DHDTKWGt5J5LUud6Wse+0Te4+AgptOqREim2RAnVbNQSbYEB/YRGzQ+hLAik5wD1K/H0PYRlNw
EfzmKFd6Iu/DXtZqgeiCqEJnFkwqV6tQkPfecymlPnilQX3f1Y4ICYDCCPITBnHId0V3GRtcrr0T
m96N6a5wNyxziKD0luzy4jgUd0EBpbQdhKp1qMjRnph9uOFReg2NEJBPtTtGvEfH8iESnVz4THEz
jsPdmN51baEXOXT/wUisPn1iwJtPEIkm9cpBCbnngUtfffnJx7WvYs74frH5vL24r2PLeXWORQt5
yPYVOYQkqm1l4PCzkm187J8gm24BX23UlmhLa5eBpSbqHIlWDX04BuPU5tfQPsLL4jvlvfkan2Rd
3Uen3iKOvw1fhRffqlYuawu5FzvLlf1WgEgXJyC1i8DRKFD1HXAXViBoH4jwhan9lYFciEDs7PDx
OgEmC7WPtr7a6c2Pncd7Sh7/OEuz8yerINmWK5il1mw3wyHbJtse2aNqCVroEHuwg6Nv3X7XdbYJ
VsTslGCg7D5mBO+CX4ye2JBLs4Dy0qa/IB1HGQ2gCMppD4mZGrId6IGZ6KmBv3HhYPTbP2JpNGfn
SS9AgGaEtRjoJS8ltIigf0691fvTUtydLqu/0p7WE7oCEjHTvQ2mWaith2j2YAlqX6WjXpCGGth+
GvQjQawgRvDUJPT2Z02L7lrAnz7314vFBAUvOF2i485vI3U/eiuLfKmVP6dtFCCS+p7fY32Aoqgi
TQ5CmoowWkMtVUBS2g333WiHxR1UGffCuGOUF0b64EagMVlogT96qLKybHnwUxDtlNeYqx5HGBUw
k1dFZolCuZJILQ3AbJe4bN3lAQdwXdK3kF0xWW+lkrH04NkGgSGdADFrDMAAS44cko/usAZAvK5Y
wEMI5N9ZCwphEq+pR4exJSqBi1DR9wnzCBirEwDXWqLOD69BVBc+1yrH3ELdZE7fINBsF5UcJUpQ
vnX1mWvpf9JzUW/MYqdsiVkd0+1ajemn4HNlYf4E7F8LM4rl9D8YSw9IZKwkI+teS8kKVMx/AhvE
9D0XTwE0vMvoiPFA6a/QM/cErSjIXgU08b9ddg+pI2DAwVof0TwaPnIIo4doHXVUgYJjXt3l+Z6p
DioP4ZsxM6HiZ7RxpA/xuBvLZAPvQl0hh6hnNJHlrU58b9h3vzqNIoQioSZ0lISDHyDNWJPWWFgy
c4KJKjMDl7gTnraA9KWDguHKLr/OmeDVHyDIr9EM256LRA+rfFouE3kl1SMj1DNUaFx0eyekLHQl
LIgqafAs0yDPSv8IlPhZT79eLUD4iUmmG93IfmT+Sc64lZ27UFSYc0wGEkMinnEHR/gYpKcGRh+k
s7x7rpBMZRX0vxD2uWmqfv16qGJ6bFcNSEYIclLoiY3pU4tIcTv6LjWAftDivx7vp74ARws4PkQQ
zi59xRE7JdCU3Nc9vKQgX6hGW0xW485V5ppUCtBWi3UlhDYNzDdPdc7TwWNem0rCdoT+wO2ftTSy
s9A1gmiWgPU4QB8z1AoFPOcnbsT1BUljmG+iu9tvuc7awqKcRbFJ4Q0uvDjWoe65E8z6WB4DC8qc
G9lsjskKE+k68B5vmR3cHuGDXJh0ydIdMGDbqbeGNBu9NRQiTWazmqRMz7sSsObck4BhxiGMkEkK
z9VBcThbwN/eOT4mX+EhOSHRt/s9a+d7ZaPqzP3KGC6szzknJRMSuWAyfB1smHaKOTHfWjsCUUhE
QsTb8TZJqWvcftlP8fHaJ87qU/AwanK/wSfK5Sec6TRVfiC9CJWkXaS0VFZf1Gyjhih1o9Ym+mfi
y7ocfZH+IqHJMxbAJbCsKZXpzusfeHkreKCb9PuMr+H1OVgxeRbr1oA2CgNvCQ/KJh3s09KnkT+M
2clXDBHqKRw0DHFDiu7D7g1GeivZyvXAS+aAfgHKbjI8SNA/qZO9L6gGUdY4uNcnaNLO/CeASGgu
qrAGwZgJL+kIFgSIO2StgbwQ1yEL9u/TBWink2p6+hTXIbxtDkZFORoZyJQM4GsAFup0IG+RD5Q/
vYZ4tZW8NGazlJXPRQ8S+FOCV0Ro28FiR/FXFtpCWATu+9/Pgv0RxDX5n8hQGJXBGr7W20Qn6CRU
OqEHCYl9qa2pcl2/kBF1+sJfQVhhkagpGXBDtQmzQYhwgccPj8415PzSQM0yzF4dIMbb4GOS5r0l
B9hC3d6OCyhOos7DNFOWKgzVcGnYSCaQsQaQr1bstBqqefQbbde9a5BVmsXipMzCNRl7VL/ZaHpd
vpOewYzWU3S1QLQ1eLPalLQ1WBNFaPSzVj5wevL/xhuizkL3ABlOiMWHE2KsovceBTIH0/7QrUPf
rgdt8r8ofwnCszLe8PjK0GNPdzkN6fftn3+9xgzJ3X+XVQcFvzEW8WwWPUCPfr0cHtbQUT+Aiisj
M4fsu3DNgUtV3zudlMOGeqiozIVvhGu0UlYfxWZfBWfcv2BD30E+1aVpBSyQ7FJCTjlkBGklw4Ix
PPvhPUOgXZXsVf+1H976Qk+KwZGBoJf6xMgHWCV2CgNRc0Rrsd1KCfDYGcy4KBf4mRZBhFLN7iBG
bDcZNLlDiQ7RaApdDecBEzoVsKUdoNw3CLSUm43soQY6iYinKF6NguVHvNn70j0UiZGUuqlsZ8La
CP0kaNdGaBaeuKbqk7DD6D+/vt97xtfTbuvTOw+4yduzu5BXkDn3IIO6seCrAZbO82tAL5Zl7R6+
P28//HoCRuasAbHK1aJpfUBbRlUf1KMSPxedb/jxu5h+juNKXWUh7s0JBFLtCkVXgHWS5pWVj6mZ
MQCOhOjKyZd4eL79KYvjNItSAYClYh9iIhzUTCkU7jFWI0LUNtVWRmspEELG8p8AHnGuLEYT8DOT
4B7iJqYcbFpw9GOdMbjQluScstCz7ZFj9zgLpwj1t9sNIbMQxUA/WRZZBo1UGGl66iUP/yuBvqiz
uJA4zNH/RdPB3Rdkdydy70hP4MsDW00oaq1MyzT8V/bHnAIA4B7fcw1+uMxZngnoiJId/bvgnh8P
8mB+J6r1t8oZmeP/eWUcfK/3wDFUXvsUNR8JSVzvrlWwfjoq175kttMTOMfA4AYLLNdbk7f8Df45
VQapCPhjBy0PiOXhjivq9bYEmx3yeCZqlPQtMnN8o7syoAvRXpmlLMyQwRDTRUfdJS7aHKweCOe+
B1sNyLEOi0+WQ7MaVtEIS6tjlrN4TTbKbQV8AC9s+Q6u6PBPhfcOA6PTERS1JClhFZtaEkwWYYhs
5JAbZ91WS8PHyNVXltCUwFwb+Onf/8qbBDnruipABKz15/fj/eX0QujD3cqmnqnF/z+8j/y0qH49
vQz7PlFzxMA8dS3JQ0GCe/SF8CCkz6z6BXFyLaorsG18LYVxaw7gdDy6tI+PjMRTIm5HH0LwNfRi
wd4UuEeR9ODWwfz0Iw0vUd++qD68m1XZgTTye9e+RdUdsAjwjcmCzqjHloYNWbmC/nTF/3eglHke
4wPI77q52jmh8AhtZn0A3sAlnpGQz1ZhoBFlw+yScvDeTrFCVADS6qEHdwn9I3WbRzJtkreQF4FE
mExkoafB5TxaM6EdZmhboKOEplGRjpOLq1bnvQUndpoLOVXdOxUOnxJjxR0DuXkO/r5rJJXrRxQU
if+d/CIC3k7gXHwTC6cIZAQZDo48PTFkpDLIxJEyrsi6TUv6yujN8yichSmvNniTWD7GPjj8cFn5
4wqeHRwhXHBTQSpxZ+dOEn8XFi88/E1LaKx2Q7gv/S+m3CcVB5tJqxE2AX+5/d6Fg1eZHRqhD+uk
KsTVKfH3Dfo+EiJTfherTkf+mp7MySOwR5Nr7FDIrlH4rOoj/fr6QHb7cHe+/Q3XZ4XMSSNlGVYx
PGV7J4QH+uBdamalc7/QkiPyNGq/Nn7mjYHidj+/fMr7Qx1JJrIG3DRQsZRpasT0gMufMTh/kpji
yZw4MlnBhMDQoFPWwXo4fev7h+xPkiR49uxcUL0myFNhujVJl1B4CPsHuVjJ3xbOAHmaml8DVeUR
C8/lESI73JEfG50olzL19Nvzu5RUybPoXiVlN0g8jm2U0FEuDs3RJhPu3vp4efANZgOHsNNaZWnp
S2Y5YpkMcPHiMAF1uxXC+zreFPzDyncsPXu2x8sgLmsIOaNXEjAG2wnUh2+cwD6WEB0Z01YrGwj/
B9D9CkSTcJ9Q/deSNNvybbPPuHElO1jaLfMdTzyuhmMCOpjkmckek+ru9tctPHdOwAjYgFM9Dh/H
54+pAPdt+/ZzefgbXg27ZM69EDsxTeIsBTQH+6/Um8SClGETGcwOplPoq/Qv3gWGz4V0EF0thTNQ
ROE1WfW06qjcwnjc9MhJCHUeODbfZnxtDOAJocfCWwbDpl1gZ92+iLYy0RVwHVSrIZobarVnRYEJ
Y8FWxL/EtRHmFZT7kDzNzWzYETW+psga43+WHHz/Pn2YrbyTEJbHeiNS/iHkqc+b6rBL1HsYx1Xf
BfxPFKhaGAAx+RHlz+FnKT7A1rUz+mPHPeeoLuHSU1vydwGMHPB/UHyUNrB7CANThIphQmjFBLDf
KLXm0NW7GLaTDL4ObpsA4lEeIPVTKAHTC4wEt/FOfXNKXZo3B1QQ4acSy0YjlNaYNRYzmgXcrIp7
odTVsyewtthDrozLdu3j8K0Iral8A2LIP9dqZzIf6JHC6SGWL7KXYjsgp4TV5LDhyg9FhWt3tsuh
z5btlO+2MIrQisNteOo84AC1iujjRrlAOagoTpL8weKPJbxRQqcXWrL3hUdjSPUxF5LC30p6y0/8
ubHCwsCGKO/DzEbWKksA5GsjT0cW/jXUrV4FWBzjRoWkojB4PFm+a6pPAn10V8efC4GrAfiWAnqS
XPDDugM6MD761bHW3kPFtAcTATLGFSDjm8Qz+I4mMRSEv7pO1VXluce2jPidh5rbKFncd5RvPaDw
oD9nSp9cBq0JjX+vTHYnwn3sHCpaaqs7rqBqanTQmeT342Qadu6K16iD5sVu8M9tZZW1zZTQ7IR5
n16kejAaJWN352qgycUz2/p59IzYt6Ds4L94IAOUdPT1MdO7S+qoTwU5wgJ0+gWFlSaG+Ny/tr5W
MkZ3kuoDgSYyuA18gbVux52upBtO1RXxCLSpIBmFqEtPrg/J7+IgDsaYwD2cZu8BWO2jMeCSGtnd
RfUpz0FDDCUSvt3AN7GG+zwsyAudOcSASqtaF2s1nEp6u1dtr3pMsYKibYWPvgB/WpUfbqI3EYVS
hrqrXZpln1G2HVjabAOg2/UhfYzQv6mRAD667v7Hfm1PxGNebGD+Q4vwDF+ZgughVOwTuJBaabbz
Ix1a/i15RPFIekLZ3n+WoW5XWEOihx8VFr+nMeAJj/Cw1+A2zCfYPJRzj965bDS/0vNiPxQAseg9
Vo50URWq1hbARPi/DEwzTaCQ/ETjQivndM8zoZctv8XPEURulU0HN1XX5r8zyH+cktansLLtUDt7
Ut/RP/dKOJJoIJe56p08Gn2L7YRJ2EnVfRUbWK48FJ4+s27jYq5jqj6PwqYoKNvsy+kHa3iB/9xy
n3llj73lPpaByQwY/orbJl/xRgksVtHQIoo+J0rncMZUFO4XdotUW7WoFQIEZu4YnsqNXnIPwbCt
Inj/Udcm/pcMZerM/+yhsVpBbQL+hmglwwsva+CYphUBrK43UBRn2INYvaYA/8N4Xdp7vAUlAwgI
kcoq4KsCeoyKLiZsdzXIRGANdc0Rrq0MCDn4bzgKcRMX7lgTmD8DlpTysN7so804bqqWKnCT5SKt
Cnc9bA07TPomS84CgRbaseqcLDTacBOdvY+QaAQFQvhlCogClrRTWhM/I2+2oacL5UZCsI83LUqt
DhHg4E1Bv+AFwKVB7KHSYA/hQYysUP508wHXW6cFahT8HVSai6cSKpoIBNUzPOmbhx5W2YWmuEAf
QfHRFhRIf5ssFKEIld+gY49Aw37Jg8Y58EKc/txT+9k8JgD9jpDAN/C71CO7V+M9DH/HWkuHR0Ww
wXcK3xXHs1CCbs1aABCRIugx6QMLyc5vUdHLI7zF4WSc2CJD248OZsCdVoLvkG2jN/+YYWVHtgpE
QK91tZFGW1GxktAayiP8hFv5NYadXgpHIX20XV4bHgqQybs7pbwk/TZgILv+JUe4VdUxJcOpUB9a
sAEEJ7owO5gQ3EM4RsN/GMmaMp2SSGGH5wQXND5/G2GfJAFisCtLQ7qQc/vkfw68U/R2+X+cvcdy
5EgWrvkus4cZhENtAYRWDGpyA6OE1hpPf79Im0VNdDI5dhdlWV2WHRFwuB8/4hefuEZyzpFg84YE
k+agdKZJd/OWTmzJHtcwZg4TKFhIQdadJ5uaO+gkMJz91mZmahNeZH0RXa6GpnYUDcHjIF82KS+T
H5p2REGjXqXA+LqIeKGOjqru6hrr1eTLrKKjYKwWkcrrxnlGHl/0vmukBnfwWzquRBt5mF2tgRGc
sslrZK9i2rCIxV2F42r0ESWPfbzXgzvMgIN2H/lnHy9uCFamv5i6Y1E8lMlRtVZZuhvnbdHfc90v
5mrZy15tL9xOP/bSIZs6Nwj4rYSIxt6LufVm+1ilKLlwJ8KtHkFyjPm3pb7Myrvqv1jWqvdfJv9F
6b7xGHVMZSV3xSIq+u2U3iT+IjP3ofmBXWhZbgsVhHTwSU4Syp3n89tUi6TPXmTBqYBFPEbIxHGs
NPnoU4ynReYp1gMjj2UgVeuEC9j0vxqQJSNCuh0ATet+9g+JWh7CCTG5BNhWkm/m7lbWBL90WM1j
scKDPulXKfoa+aotU7cQw0YI7pH3qcBMANewuSvvag5GjgV2PL4PUrOhNbdoWWcufKnZKpW8lsd2
hYjGpsEadLAzd7B0vMJqd0qNTd19+Tw7LFnHjE6pZu+UfmgdEzWK1FTcriPuCh1/DMOp5XvNT5xW
wk5aMvZ2dKOLkynfpArxhkvAlCwkVfCoisShtKRT2GAE3sI3mO59epBpzB3U7nX2wZAqnjRuaklx
w5gHQZM2Kz/rMSENwOmYTWbNlqejoD/NKLJx4wa+8AIS71yHnCYNjgLStE5zXK9O/QA+iq4F/J11
mXykinBFbGwrDKqaynKGmleFc1ahvUYS2OC0cMwOJ3sVm/mAa1avXK3eJzyznb2J/DsvBq/v1JVp
sWNmbZdHfxpkZqoump50lMTE6O61Jlrb3WvYnnB2jvPWEZnixuNdEFtvVVZCfVQurmBeiiOZWlvL
MnlM1MKLurMsqqfI7N8m22T7SIexDFSAtBZ6tsQ3LgC/7taxnLpRoLyoucYkO3gMNNNJRx6/O2hw
DcNAWpWZvwxDDlviBEGyTGi/A42pZyTkePKuyt1qDLcF/0e1rV1MuFdG7S+k4KnIqn0fL5LkODf3
Go7s4RlDPPRvTKfOMgY33JvKtpLrU2NvRtXC/StfIILDe3ws2cBp/aCGTyHP3A8PRmOuJh+llKDx
dOM55JCqYb6w4QUbveT4WunNuQIaO1mFfLgvuFDllayt5uaoSvDbLv9BeTD/tEyUdWJZbgn7MrBp
ogXFQ6S95jWC/4iYyEgUSd8I8jhFdVakkzm+duUnfnBhu+6yetO25zL4KPH28eO7wgyWhrKZ61dJ
+RpNcxdeAmB/KA0+qc+ZLT2auJKbh5qZk649SurgTtrgiPrT9rfWfKtSsdJZERKGddu0P0swH8rE
LRrMquPeSafhYwZM7Q9It49ASA3FG1BTT7Za+TLFN0KlkIDT7mfvmPUtskrgi/s9zkc1fuyVm74d
nUEavAhZuzQYN7hGYtJA6LIPph57WYzC3dQ89H3qaMQ8v/9Mg2MNkxV2Ud/T6rMODeBfuUCKUmEi
x2y+uLTHYz93cYlsC7GoQJWllxSQNzCN0b7tHsf4NkPiPN0rLSDyXThGHPnLu+iIXz5wfOmxZHSt
vGEzkwX7fH6cjRsxYnD7UkBnlt6LCNuXXVo/GcpLZeDtqB1qRVnW1cuAXNxl6jdV/sJHzV39kuvQ
6Trx1QThOguDTcWqqa3kDDp5Otmyga1e3b4FveQVtXCaFO0w2V5brIoeZiyouZH1YZ8BSpqrfFHN
1cm26D4yCcBNJNy0WrIq9I2Nxb3WOTJbMIhGzgzXst2spEF3VXNYRoTJhNAxXMaI5m01Qd4wOSCv
RQjSZFp0Sr+8RPYp5QQP9bFAGRvrlnUBHiUKvxN/F3bwu18n+TmOdvr0mGr8NtLaJohXQfmVxedh
PIzUKHGD17iGzdO+ionnA+sRYwc2bQdyH7VNnCIoPZPINfmfMfaGsq44pXgvEzp4iGQXxbbFnsMW
UKmHg+o/jeIUIddRbOIBZlF2Ep3iTIqKmN0pxaPImLaKVBwnrTtk0rguaA6rQ+hNMKLNOPSUYga9
OTFbbytnLpmTFs1tSTLVNS0dYJoxc/LejtV67Bam0pES4wXiV/tsGBxVfNggY3ylXDT66NTmSwhM
Mooiz2qxGtGkheq/TeO3nIMkUz9UZWNjn22JA2qeR42aRaDOxHh52zZgSMvRrcvCtQT2lfFyaFtX
UUY3TndobsGXnrhKoM4YT5UWLvtK9mb/06AJkJKmFoITVT4a1TYvHjszXM/UIjL9lRrTw+FCGm9H
vIeOpR+uekqIvmXSjK1zVKqLzGjvLDPEpkdwEFW3opqd22GtptXSwDhSJms8NC3ES01ZWPQb4pbR
IrnCHK7o5Nohd/sUPYQ9ykP2NukO+sShGUby5UM7PtjD0c7WbYOAcxzcpE3AUz0inogDBHV+rC0p
9RKt30ezD88fFHkj7SmjcRlXzI005m5QWYuRaRwoVQpObZlIk1cJ8dxxj2a0OSRhkHJOOS5yF9K6
16TmjTSpHlMgv7kRVbIxzPZZDLiGxxoNvARmX+Pa3V6bRoqqj6lckRyVU4ummemGw2nsEabnOuyo
kc28os7qb/Co35msAfSnhRTDuTFGV4adOI+3Yxau0jrg65VtL8y1qObtTIZb6DdhrdwIPV9JlYab
VbdNckG5Q51b73qyEChZQJUrFyNYr8qszWggcZyRHDETETVljhp7QAEkom18wURqMk0E2dP8dRop
bis1N51F5lMZh8jMYdiHa3tmnTrFtXrLbei2BblFtQlGiWQkVkCiVil6lflWKPlibKXtEPmP4xA+
m8PgNX3qiqTDQyh1dG50pTCdrlA3AaQDMRGNQP6iyZAGqdugDpeU/anQSqC8Lb+udOeO+DH4jqaN
KNbJj7ZUPQ8kB5iq0Y/BtzcjGD03GmlqlDmKMixQMVmbF3mA7jEsakY0uzKRnLBCz0J6SvkvWt+y
cV9UIlSVYpT+2Ba4raf9i2Zv8RBPlSdJ0ha6tLXHRaWm3mRoRJaHxk+2doeJafgR085oMwvrL9vL
UntdID1hnkyNsnBGPFfgcJxolJ+5aydITgTyuqeezgJQXLaxxAf9bAzVcSLUaEOz7vTeC1VErnR1
PWu5EwDMqKalj8dQxV7Rsy8rICmezdUlDOgyXbAiYUrtJ+NT1xlPQYNCO1LZ/p1eKXi7t4dMhDc4
OnqW8YzzsVVeQmG1Rppv1TV0jJrJvM8QTYSof9CCE28LZ1ECCKvR1NTxWrD0qZ+U8ljDQZXl1wJd
FikeC4riy5Du04zAAYyIE0KUKtRo2dOFleQUhYKBx60hx/fDvlbJ61Rr3fvEjCnBU1UFo/CQF+Rm
DZbHw11qqYug+Gjz+Y5c7E5GJbQZbXcEG2tILOMSWz7Q4absyL2yzMeNb3foaYyuPmwyE5icue/9
nhBou7jtVnay6Ozetc3BzSEAh/7oWOO3GQKppHsl9cFHo2r7nl5aiHmjjSUXdvfbCsbOXF+s4aJl
I4ULIzfuY7KDSLZP/jC7in2Is73i6zu5oHpuvyqqL19qvd5I3bmloBkFV37kKaYGlfNFoCWWy26b
9PvyIq1Bo9H2zzU91aQt1qmWen6ieUU1uAiDraNWdTpdP5nhY2hPjq5Ih2YWblkeK8DB2tLMjwG6
zzRubXLR6FEX5zl9YWI7TLdFaTihnqr7uEy8WNG3wyDupl47+hS9SZHeIAUOGax1kkt2PyuvWDf/
Sf7bJDhoiboxjP5ZR5ZB7Zi9SkPgjOxIpSRPK2+q2AZVFAEevgQNjmxXLmMhLXW9P/cAt/lm2qVw
4DCfdUz/UIRUcPFCaae9OtRYTKeuXslbodLuKSjJZSlfjtDxxL43rIVRckmMk1PPpqcMFPoJMhej
QewfTnpd7Bu6sib9mfkkx9Omp97RbAlAX+XKrX5OaSXYKdlj3pRY6hV7WfXpvShbS6uOsjDQc54l
siTzWLNEQ/BlU3YpSeJ2XCpleA4s1GDnzUiHRCNzC/P00Pj0FOlDSMnWZEwr5x2SJBQNPpOG/HUo
H3JugmmiTlD1RVK8x1haDuVOVvYp8XBOL76fFOjA58zdyLxRAKXMwtsyfNKQbIlby5Ux+wKX7WTm
m1Yc257OrPHWKPXCIguU8C4GeQwCF9EaaY+DeNFIXmdpG6PLHVMTjtl8j1ReJKYAgpFqGrA3nYtV
V+5TFBJK6UVVAXFe/P+S3tXLI1NJV6EhionTivjnahlkQSlazuLLDlXXkvZpCtdKp+2vQtwtZ9cW
6NAgv9PpxUou6FGfhR8Rg6lY+48E5dwOXubYHUK/XAUG9TMJfackSwaJrhql3yONLmHi987F3dwq
ZesOor2jX57Wp8qgcx98WSbdZxkdiVzdRnq+DvsvVaEDE2YLM/2W5lVsw4cps41WVNsQC3l0cU4G
5u4DOQ0+rhz6C9/U4irLN22euR3VijpADR7mwzwucvs1V+hWyPSzSwO1J/qJUfDQ4fKp569lHK4N
qDx97ENXnTx9eCoIc/YYPUnZsx+XRN2b3hLrLI4ZNUTkYZ818jQ9cbh/loyFSrdVSg4J6ZoaPzXK
TgcDo7/q8kGNKLLZZHZVLOLQcETTH+f5O/JLtxG252MKNJbCUwjRRbzsae7ZYbCXBy7ifCB6S7Av
8e4U5TZXaEr1w6IizEVZuglJ0FJAfFlDA8JgjtePXqZopC86fyI7V8n7DApt0VvLtHnqZvwmx9es
RSrXP5URU/38hGuxV0R3tmXQVgodme5m1cZ7q5eh0ZDQyzhhyP2mFQnQC2puynm7TdxeYc/4aC4K
Wd4kuGHG4tOf/bVtray2pqnNLzRBq470Pu2YxC7CO5PGQNXSPNB3jeFvq3DatrQrI0tdtiLdxRXT
HzjBWaIvy7GjQ85WDptFUYyuZCprHdtAjcpvhPkurNoZMKwcBXMaK1qPmVh3xoPeZF49B14rEQjK
1hsHcZQrZifiTZoJOlLn4SazIhVeNvJlmDTsB8DAOX23RqucUFMf1Ca9M4IPi+Zrb0fLAtiIxM1a
gzKzgtzTcxI+67s2X9vmOQ4v9Uv6kmvRIi8QpNB1J+R72sa8zbLYk5tho7fDNmmsQ0aqL6MyRi9h
VyELmOQDJVR8KGUgS/64am3zkKKboUobqbO2ha95FbMw4D6eOSKIS/3aqwUzBVrhWdAf5hwFiCBc
tW37gpc9jevkIZTthWZTZIjSWOht/dqaGpdzV3oKHYssHh/zPqTIu9SCZh+tMzFTWqI0lalQ92Qc
jVTs2+L7fg72TdkHqyF7HdR8NajNctLxiEwWgZSEjiKFy5RarFQgVhvbYoK9W6rbuNjZXF2tcs77
fZG/9OOLaN6GGhWO4FmZERWk7WLAzfIzdSnZ+UussCyKo9O5pb0RG/ki9Bdg9HMGeslx1BW3tN5K
+SVigFuL1EvaFG5gRQ/1Q5o2EUMHlbdnDTt/3NpAz8S6USNKFuGaffnVpcOi4HChKdiJWzvZ9XT7
ZgjP94l47OmJK/az6G2ca9FJCPO3IhhdvOPpSYbrKWVmJY/KE4bOi76q7yJZvh9RqFIj6UZvbhSy
z9yIFlELl2E8Ssqw14t2lRtnf94rmbX0E/UzHPZpf8gYfVVVd7Blq3EHtTA8odc3AY6zTEQfzFkn
aZy/syw0nUZ5LEf/M8k7Dl6vun09eT7Xgk0DAlL5mBXHkla2nahb8jSWoVo2FEZmgmddepf2yTow
2mMR0pkm3/QwQaV3Toj270MphQJ5YxBxQ61ZSC1QCL1m7lAzEWtSDhQTDL2m7y2GZVAXa1U9z4wO
7XJpkaf3tlw5Q5cAahof9CDZx33+ZsGnH5NuGdrqZuLPy//G2nOp+fOm4s82hDXAn7JEhU8Y6TD5
dIx6V/JO2ijX3b5rXcMvHmcgy6kZvIexvpF6MkBCWicnSzuA7EKnH8kj5h3R21iano9qgaYi7lDS
/TfofdMEQanESwLkYHbolkGdyqblqNV3yIWtO41eIqNEipalWk63Y7NloL5BbuAyjbStiWnMuPfD
DihfjVJT9gqMzhi/I+s5mN5zRqFNoyxbvVxlM5hTqi8RvBXKuUJ62+4XE2tZDwebYZBofU+DBmRJ
S5O/Xs5fGkM2e57QtzaXOvFK4qfjmeDk/PtUd/R8cAE+ZLrpasrs5WSeGEAwqsvyfdZ+9ulb1FVr
Dc/CFlYWU1+LHltPsRyZZy095uFbwFWB6YgTGh+1PpGEd4ybsjsl8D1pIEsd/ei+N5nHlbm0zubw
GJqbrtzQvS6Y2gztpoG8FAynWiJpla0nKUITNtjM5TpWzVUn0XgIWi+vzIXB/FGJPwYk9+zxbmSr
jggLJOJpEmeRdidL7dcQYbw0Q8og4oBrDDei+FHlJnMuWacZdwsliVVHKoUzM9JVAm3ZzRuZTEBK
t/2w6wd5KY/1FnfMFaFR6i5GzP23QewrmnI9K/cBRQvXV6xjITtF3T01hKAqjz6sBBelWHxo/aVe
FDk0OtnezXO+znuL8Clj4TSfUWpVXLuOFyOGjUTsfdEmZ4w/90OT7C1jXocR+7jv1+2wk2pqUz06
ZIa2UTqceYiR8UgVP1erTuirGfFWrIOF9ikxvtIekolU7r1R3uEtBQwgFG2fJPsWMMTQUWuegFEY
xlnvjhV5gBqMJ4kJjcTkL5k/4ubJnp5S/4sbHYTgUfTrLoSofNKZ4Nn+xkj2OYqwAE1rheJJuQE0
oNTM76obS7qxwJTZ8kZqt+NwTupDUB5FelDCQ6Qc5OmD1+TJ9V3TRV5hB8spim/D4jUPpv0sx8hQ
QC2wp/hlKGUMJD+M6bnSUgf85E2h0ympskXKtJKuHx1A47aqTUhhd5G1KcOtXDH1pdJdDhZGN+Gd
UaOwwZSySm7LUXIuU4J5FA5i1yTN9wOtnE7bsm99G6uF4FbEtyVNa7t6KE3j3HXqbaBkp0Cs5WFd
8lfaXmMVDc/PvpHvp4Dcd/JHMhXvTf4cS+eZqYxtJvsRNd4sEquQcGLDIJPKQ2pd3irezdpRQvcf
2ET3kCSfJZ6hc0BHczck1HV1vVFMiRMMRKDK+m2oAGSZze0cnC+3o5EpjLFzqEmx/dYV3WkUNXly
8zrWH3b1XJr6EmPKZWAzOaseDesut3PGee9NmJ3nwF43lwQrzb1ybndNFmIBbG0ViighvgoiIS7M
7daUyYkze9vIR8s+9jEcuYGcREYJOiwRJtHu5bx1zVxfDn61DuInG+ePIF6L8s1swGjp2jYBjSwV
2TvXP1Me5vciws/alVdVjvLVIZbvVOvG+DaTpfFqWIxAApcoZ9JforKU0o1Sratil8mThyXCNNBU
Jwl266qkSbXLeYQxvtH9LzUWr0l621DZqScZEbFHMpNeXQr5XQPaIFPDw/Yz1Hmvlj5jE27rJy7i
+GG2wfpwywTxrT44dfNRmZ1bpmvVXqfTm2J60ncolpl0apN1e0ZxU7XIwN35WwHkgu1p4xonbg+J
zmEKRsGNyyUOVvwl9WSxxviUA1RiF87Qa7m7HqaVxdZtXNCygXkAJ0tkS9HSHjYjvEUGHt+zTyd1
IQ3rRNdWIo8J1ih1OJ1YGO+VpjpB6/p3PU2W0n7MkCwocbZfkFHN5b4p+FfgsDTd9tAX5WLHGJQc
lnwzwRTToIH3JCXLOb3M22liNq/Nm5/s1HQLKFtP9nTWOsZ7qr+bHjF0P1rauQMThTRDYXphtOuG
hxQp+2SRwvaK3VK5leSbsSGRQ5D6HBTbrqTKoFfqKglkC0TNoqde2pjJO5c3X115DV5Q27H8DC7S
YXROwDa5fohX7YOF9Kz8TEmQGOd2OOvU2/1C6SD28Lzqw0gtQGYukwvYS8JrUqzbck9q4YOSSFyw
1NFpfC361fxglQth3qe6G1Hzfjeoav4mKqH8BHe7goaKMGjqbgDuNm37+2THCAXwRLoz7sJbaye/
U7obR/sXet1P33VFK4jJpchT+C6roRTYSfkv4N8//PT/xTOT8f8//x/YphxFcqFPfPCwjY7Wtr8B
L9O/l0/TDfvqrT+Twleyo3z+G8n345pdnu8/KNF8NCOVaS49HzfezNiaZttmFXqM2ZxwZyHG+P3L
F/2AatavAKNBVmljyzBjV0g4jQkqEqKnYjCDxrSnDbq10tEpTNVlZn9Z/nhXTTQhaZyEYF0SWkig
WTlEwvnl5/yEX7zClKJkpafx5bmnVbFol88npjPu5R/GIt5Rds6/Uc1+2ihXANM+GQwrKXifcnYM
xaoxf2O2/PjqrlCj1myQN2YZKnsHGcBEvaErv7uowrAjvYtaQ/qLIcgPayWuwPyRVluJr6In0uOh
Y6IOrFnHyI+dqvxNm/8npvK1sGskB63UR9KwM/3TCNipK5SVhJ4CpoqOpSIb1IM3VLg+RuxsaJXS
8qb6rRYDWMERVEih39oXXWM1OolAuqt82qZ1SXut3IvsF6zwHy2TvxxNcRVfqI9mOQyA6cb8QqVF
MpXJmOrD5sevFhlp4vQBEc6wu+n1uwHEDLLGFH+MtKfIsUqQd3ATKnGr2AtZab1/7+Qff9VVJOLN
FDSdbJiGf0TCtxeON1j4Jfk7TsuzeyO5T4HbrsKt/dtX/nCWr3VkK5zNm0aGUcdsliRgibQ21PLR
Mx1gopt0fxF55cSuLqSq5rn9psyyz9YJXNCSTGLx7wf/af+Lq9A1FHVh1jO/4rH3wGCtZmgAgXOD
24FbLEv3l8D1E9JZXAUuc0gUIdnGuNsBunPKzavqnhghOeHyq3c+ngTSKNxk3vZI8+vd9j7NX1b5
8hh/221XEcqsRVINUT3tBIPBLM3W+LH8gjf/cc9cBaUKYng+d+FFR5OBtzNcdPNf8GU8tiBr46Pq
MWxyup25SZ76l+wXGeAfX9hVwAptSuSgnyBiLsD8eg3xNnM/DKd0jq27/m13/kQN+x852UiVTH0y
UU0R8CK1eMWNCjQl9+oRuFHRU06JYqMn0r6a4nUXWB86eFlhJrvU3zMuK81Fra5NWqbNp0FdHOEZ
qDLJaBRjn3IbyaAhsmE8BjaZlNyjB/g6k03Z+XAT1OqiqiIk9woqF+WXnODvZCrrWrPWVGNm3AOY
jjJ/MZiaDhrA9ilIXtROfY9Kvf4zjvr3qfopEmtXQW5K9MxIK7Zd7yEb4PZrarRd7DWr6IzAwlY9
+Se02r34UDVusZOW9r74ZX/8RNXUriKZlosuV0SE7CqUJIQdD80h2lZoloxr8ITeV7/OVsKxON/G
U4vB7bS76FUgJLlKV6Cr/+/O3Z9t9Z+MqDdQ9UFWftxNVu9qZhu67cxE6d/La16ixl9OtXYVtHRY
iYqmc/J0c6IJcguoWhb3HSCCKqbvIOgaxzdz/MLANcfLO38Pw3emlFwf9OEu8JeOocr45NPvFM27
ZRyteJtWNvAWRmkG/WXJwGsqWvQQFhXacsaNZH5oaIsZvVewefPiQffRAeiYibXvAmBMyEgqLZ7b
CJzS3pbfo/gcWVBtbqT53PXcKeEpMp8wzQWg8lVlw8n2d5o4Vgz9VcVw9Aj2qv/q08dV4u7WMKtt
aVpOEjF6SdfKFH4m6RtOZajMrzKNgdi0+fdS/kQd164CsxEZeht3qJFWoEnobwBtTb04kxdR8yUm
aTGFqyF8yOdsVVJcCWn07CD8JSX6IThrV8GZSXIhDZDCdmN1CPz1oP52qV0+4G/74yoyq0UgQinD
s1B3AOxxr40OL9Z7qR3Z+fz3wv3Za3/7jqs4LJBeaIYaMnLgP8lAI0CfFzlG0uqMEoSxtLtx3XT1
UljM8KZh2ZfxEsAhimibMNnY5VpuV3o6LWQVRBhiwGlRnWJdPGlDeWvLdFVT42zl5NLSl4XtrdJk
rmFKzzbtS+rVvcmww29/0yr/+4swratwxawOjv3Y440Zri4eD1prOf9epp8++SoamYESCS0zB0au
h6y/z8BN//uDLx/wv8tvWlcVnmFrxZCbxrBLQFJnSI0XfojkBnqVuez9+yuUy3b523dcHuo/QUxm
qm6zMMNOxvM2hhthyAgr1lsRC88AzxQDyzBqnYnSRb3ul+D2U+16rWrMEG7I50RBlAC9oecKazp/
42/MxYdFOhFv7c1vMfqnVOJa47hvmiKpQ77p8eLs/M4g5Rx6Hy+BmyzZ1r+s4uWF/O8iWn/EK/+z
iDX+fUmWccjBZ5jzJ9T9tVGPvzQQflysq/0VNUNXV8olfC2qtxKNngrXomiVr4elWIp9fPYX8erf
2+GnB7nacZQnaCaVfNVApCwZSrRa4SjDL2zAH5TaLPV/NtucZXKHGRfNXFeQ1V1Mv3Ln7f+PFM9P
j3AV7BtJzZt0RNEgccjDX98VUv3RaZ2Pl4tZ9G9U35/YxepVXE+MoJH6hkcpEJayVghLEX5Hl39g
GqPS81STfSTL34UhftwGVwHfGJrCHy6L9/ios5VPyAzdfjwRbVFp+o3u/UMC+acM+M9Gzjo0zYSf
sXhTvUxRlzZBAlYPQ/FgyvWysn6rRX/aCdeynCKWEOJNtXGHqs5FP5JiDAV1F5TBbyHm78HT+iM/
9Z9HifvAkCOLrVx6nfv8CnbhgCHvpvJm9w7EgRcefpU0vWzfvxz/P9Tn/3xVVkdoNRSUKxgfeox5
3dQrVqPzASrVU71k+Zvi80+PdBUIVD2opUFVGWFp3dqO5nVXncYLTwyUzf/V+f+z9/7zJIkqT6Gl
5OMO7LxRXTA6jmr8Il/xw976E6H/89mdHIeaBDJrN1TlMhHPiX6eROOZWbCWwYT4o/9bvvfTOl2F
gDgVgzEmaNFwbeGm8kD/GzpO6GYcz6dq42sjyvFPEMF+VQ76+y1q/dnm/3k25oN9NzUKZ3NyZTei
v9DTUHm7+9XZ+4dGyp/r+z9fYIiiCCzQF7tHMngGHzTZP4aRqR22fJfKGNW0BwkyVw5QK/lVjOaH
WKpc5X+GH/i1cqnDo2SdTLHrG49K1S3+vdd+ODXyVbMQfW6/ALuCrpmxY/I7ab9cxj8Fymsty3KK
deaOvAwoA0vJmZf5fYiModjUCMvp7rjKF7+p9fyw0+SrpBLRs0pFEZdnUF8MqwJ9dTMzBJbg6f17
kX54A/L1kTcSK2DifFmk55k5uTZdCGS3//7wn97A5Uv/s6k0faq0oEH9LU6VCEi68ArQ4P/+7D8X
4V+C4rU8faDDIu2s/1dOKd+XXrVr1qXnr8SiWRUPiExvhuW8Vc5wgFAkz06/tYh/uprlq+NvGVil
TxOPpXH9a2ttnS4L95aGtNsQ/IFtuMBwdv7tb19oXT74b496lQuIdtDtxB7GndxAplMmLwZ8PAb7
OABvGH2lJrbYMoRKZhltSuWZdwvYAoYGUARSdXA3p8VxTF5taGV6g9BAjFB71FB6G8u8eRmBUISD
tJ3VmkHxQUgIoNfZDfSJRTKl4Gmg2ijmwsJOVrnU7gK7luHiW5xDRjgmbedqeYG5HviURHWR/Nt1
UC7S3t5E/eAU/KAu3IcaCA8D+OcMDNZ8mztU6eUbCaDNlGAcAQogAE8aIgU1oSrQS+G6vYiq9qDZ
m30aTBvZzzcdeJNZgh7yYIMizezPosDNT97nNMq0+Mn376e+cbqZStA4+iJCbPD937vt7zvZvJbe
DONAjhIK7V3p37fwvaRfrhL1h21s2lebyTRygE9dgL5Z/aEBsk3r86yCnjez2y6jb55WW9FEXj8F
kKBNJxCMhydAcU0Q3WvoEVqXRJr1Nc9m+toYTK1EtmyLdlfL4cqaokWq5SeRfSSQBJuhXVLvLS4G
Gbm+bpp9Yr3KF7jl+Im/XJ8BOIduV1MBBs1ekffwg8xiX2Xf+Im5pXbEjLGCPM0wTAWZZUNDrhp/
04GRac2PVkbdUUrWKa957Ip1YwcAvTLY89+KYbutITkWvAy/xvvQlD2RvqnB60j+r2EdMoxg96IL
Umo4tsa4SXXQ0TdF9n84O6/lxrEt2/5Kx3nH6Q2PHdHnPEgkaOVIyr4gUkoJHhveff0dVNXtW6nq
KnXcF2YqJDqYbdaac0x7Y0W+NXvrqLqO1KYYrec+NdcgnVBx5RjEiU6+9kgZ0XWE5bpqToXVL+BZ
+j22rKB4ds3lXO6M/tG1jYVCo+eWOzkFF93k+jF5It1+rKKNdlb5Yk5Mp41ZbKWVIUoB8pHNfqKd
lNRu847cdvrzEfGVg46fH+DEiHrLMRfWsrRBT/ghTit9wH8xhMvOexkdlLY1hv+z8aUa/cybFgUp
lZOZrLNGQ9JaHVOMPsFkr/OSJntpXpZEw3U4v8z6R59eGekVPTVMyUECKuTVzPXliBPT8j5k9GYB
fS/P8mhqHwU+dIkCP0MwFAjMV9WqdcuFZ7vvpUkCjjcuRWJdFL3YYKpdBIW5zNxiqVPF6yEGFB2z
u5OjwEGWFULj7Ud/UMEhmQ1As+T+ZUQCY8LpG+1BVvOlNaq1FDcVXJUwWYys4UbtGE3ZQsy6n7X3
oXVoacPXE5pk66Mop80sECA7/aUCzW0mhZ93OD0R044o2ufUXiaNc+pcxE0aJ0Y8a0G8DTAxnV3S
tY05N/tI1FWj3wX1z0FMK9HAR3HFN+tG+y/H1y87H6h/us4efoBkj5ZSe5vnt6B8j+CQRpG2GnoT
GwU5bF5+UVK/dJFDW3O+nOQ5u0rfFqSx5WLbRsGlkXIe4UwUgU5hHkqEweUg77SqRHRGfWB+0c3b
Go5MZajVnPe4+OnHNddtvU0Gyx/CbJnXFF97VEUGZj33EhbprrJ2c0XCGguLtFxDy9pqIehcCTTb
IUazZXtWuJdT111aDRcBFVx3xNlho0yJ/SzvfVK9AmksoggRTvcMQnhtiWBZTvc2Spk+/6GM1wBV
cIhcrueqO+jj0WJvHlW3AzqedMBnoXmEB+FNULafNsXNXNr7MCYcHW0nkewXoS4v+8K96EsQlmSt
1bp26eBNnIiBk01yXUxPqvGI7gk2GfFKVtwwiNl+NDg3EYJnQRDTkJpHUK+D96TrtHxGCFfK9B3E
8wJtbxY/KKTvqiZzzk8qrOnlusOzCdd74coXOWM2oXcylN5COjWkk3qv0pJ01sG88lCPdpgarOmm
z1+nIsTVs86rt1Htp/ohEt5lZZi+8q67DrJWuES+i2NJfxQawytfvpk0quPOgxVrizTni4v4Q2v7
lSrjE6GiZPM2h6RDR6Pdm3ZzmHpyHRN3YQ0eDnh6BvFtIq6HBg2VNq974BVD3G8SbQTaoy7rFM2R
3OTqVtbVsvei7QjLzbq2RjxYuH49XVudbTTOpF3o9SnOTf4pVmnEzJmgTF2ZbbdQIt/qQePbzksp
jiV+rY4+GtAjIdZZly8jF++yY13OTk0jgVFLIWZ3Pto+8PMmhdrCLcxlO1rVQdo0bcktClHViVz5
vR3jE36x9XTh1B8B0FJNyevM+FmVkHtKNGik/kbjhYrkRZIxIrvdZqbIjgnxUq/uzkLGvnlus/y6
Fu/udEi5NTSMhpp2JZP2qtSxp43L3HpyxLCo+h+Nd1N0a1E613nRb3qjXCoxgniASB6vGY/lCDJH
4LJ3127FOUhtWvBvYkCbPnz0dbWDwAcr49UprnB4IWI3L0V626o3rboaSnjDDCuzWto0wEWQnQTj
Wxo9Yv9fGhpx97jq8ugkwx+i2TohKxidFzvpIXK2Xq3rofFxAi6d9MNFzeWAnPLUQ9/sbNRUpec8
zymi0DhZRvlLFNU+777u6lPunIc9l6sXCWhqbkptS+YatKBp4bGKSpOPtjmQgbQckv6iLX1b3BUl
84mBr+W9N6lZYnKuuKWGAodpKy8F/BIDUnHHwXBOabbyine3WNc9DmXU/3P2amjkuDIlmMAZ55wI
sxjZWEZ/pd8Zzd6VBUQHTLYODregO82CbEEUw/iAEqw32YBKy5bH3t01CNuxwZUxbse1WY6+UztX
Hcp3t3nSshQBBtLHAslsASxpBIzhxPs5DN8TC4dg95CMJQu8R71FKGyX67zh67wTPwC6rL0tz2IE
42c+3o1AW6yYyhZewiFf9/pxDHdpmOO42MqcLW9crFsUOu6ob8rp2Fs/RPU04UaZo1fpWHAzaKvk
ztoC0c8W40JTahl2iKXd24DkUMTM+V2NGswEr+OhxRNTsYt1KA0Gnpm+vUdci4DcVUuVRu+Zbm7q
5piHTxZEyjbAXMkop7ePU5FDaQpXmZrfbCtEceG+e7q80OyWFVdwMTQBOn6lLQwDu4P1krBTKzIk
43m0m8L6LccVOeU5mAyMpTTaXsOhg7diTqADkYtkFMgdnMbK5pi22EGKOrute2djy7vE2gWm/kZz
YxE36c4pfDOmM/Zai2ujehT6s9tFhyjJ8WwXe+W8KcS0maxWdfhc8QnM6kGmIEaD4kq2IUZVWi39
fVeebOhGU+Euh9lZhun5gi13o44U3Ljq61ej33qIrmcDXzWYTpGk2A6uFdrxsbuP1avjYLxus+t6
PtXac6HmBV3KC/rDi7lHtXcFmOJi1AmfbafLTGI8licmzrVAq+tMjM2Os52gvFy0Ts8kp/sJ+aCx
Ea8C8W5FyKGShFbQmcuNhsaRpyqtXzEP+QN2MoeBIS89jtFMQR9Naj5/yCn3jcy7yNHAOygdiSO5
1C2Wz1C8SEkNiidlvxjjeBUDfzLD6JTF1GianvJQj/wz2IflXQBuwLHJYGzNTYMuUl0Zun2FNI0p
+/xqBXds+1Tr9nJMEJmkz7PHQiXQX92mWQ816vek2gY4+OweI2eaYkt+nJTm6wNQBxuBSkErIu4h
RkUYR7RdaBOpFr19s0v57Nz8TzvFLwUV1UZdWkY0oSou2ciY/Tg91WZwnKxk1aCrjPWcQ6b5mXtT
lfO+qd7c9EfIKGBkDoniACf6U4Qesvb0hVtrixBTR1ZIIs1RW9/NuLaG+ZrJDXXps9bB1LLjyxEK
mZavpCiW2HRLYvZMh26sJM4Iv0IOeK3mZHv4y2L3KPtd29UbN6IWABlGyh8iANRT9R9ZMSBh3Dj6
Y508j2yB1Lyx480AJyxuiWFneuHOnuKHAFyLVMWtjUM4qR7sEhajmC9iheeNSbXSko3XuVdJimX2
3Mde6Geml8Iv+mzowGtc1FLjZRN4nAAs11kNAmi6TugsMx4NslzUiKUVGr/6ZaamIGxfYW6UCgqU
E9wH4VlODZQqtRedto8FDW0vx6YXrDRD3099eFEiunW9j2n8mZl7h3tNm45hvbMxt9iaWptGyGzu
4dRxL+LxiuB2Ph20GXVIWjIOs9AfstcwflI4LLRgX/CtRYX0F0GvVdGUyR4T58XqDoN8N5ELh3q3
SOx6lXDTUELTSpbZOFnjdNiZ3kpzYJ+ZYh9n1xkDYpADv/WGBebwRdkfWlyYCRJtD29WaKw0aCEH
t8FIjL0FFhwx3O7R5EQ6GdngCZYRDJyTdSuGeyxCbr9tPIgBJG6O8kWMrPTi17aXC2sGAZDceQbr
6bes76GXPAhxF4WvpnVVD49BlfpZBsKKca5jprFirFIHgmJhwgz0Htek+iwiKDQJDtg8bhnKXA2P
L6T/XqboWepw4ZIKqSXhkiFo1Qxbosd8zwkOsWYsY1Z8zZXHaEZyMa5asW9zNFm93Bk4ldt+/oFL
jg21u3DLB9W8SOegyaOOfr32SkBd1mNWFi+WlWHefM6Ic3PGO/TrXMkMgQU7Zy60Juyx958sjJWw
Lc9e9m2AC8aMjV2AoyLWwmNRVHiZurvOdG5jAd9H6ovY6C8D/YD97aJmtSzd4LK17k20DWLmr0W6
D8wj9pEmO7TASCjLTVpLpSffDZa20HTzKgU6MpeLvHwwy2MZEQjPKHTO1FxzbVbJVUE1qji6nd9F
d5r2aBR7e7hu5mONVCK7qYtjOG510MHy0Ul3Hiqa6keI55LEiQXJCGW8T3R8COOhC7HneHcBesJe
O3TtumpuQuBdYa8OrhXeFyQuwY4zcA3Aq7AXBV+pBLFiAiZ8CIjxZZWdpyt+M5V3MQApHGcVOohc
fwvaCTdwP7ExYBkhr81ya0WruuBGgkVBg7iuQP2RXxhe5ukicuxLr3nU04aeobGUqDbsMln1fXPv
ac1O7xxUAA6wxA/2z1nUXNRYwaNKb5FdgkqxqZO7gBO9YIthDcNjxKqtWxgURyxJSaphKQIZim2w
X+XtskcLg6QkDVkrJ/3a6eSmrFPQYdseYAb5lJq1VGO2yOXCcWN2BuIcSnypIT2R9TLokM6zni8p
Z6F3SdtbdOBIoq5zibkqhnXgtyOMYEplLSOIt/HSbZ9jEXNov88RppaLIPrRFDDTQPElLPa6Y+eU
fj+k7PFHfFMIyfF9ZTdxf5+dRajxxoiWOpBHQwdpgutFd7xDOesXI9dT2rHwocTG1hueJmzRgpAi
DnCpHBzWNMTK6B5U1wLGw4bIpNske6vnTUxmY9AgoXmoCmPveT3AG3M7hietJTPWrfwAOkgOFFFf
DYLDZNV3KoivTPJcW/u6m7Il2bzLaaBj6WTLeIjIofM2lgg3ub6WVCzmBmZEggM/WA32s+aA5db7
RTy8JWN7itFsmhszf+zdYwwVs5HFY9ta60yFmyjo9wYb8L+fLP9C5OV+DVNSrgOkxeMeU8tiw+Wx
7E/VIdjO+2JTbpplsIKWcocj6FLfYvE5qJPc6sv6uts3t/ki979rif9FOdn9mrw06L0zWFSIdl7X
3jshTp/cwOaKmXmm9aoHq6ItLr2cfADvvQpAcdT4qhFJDtgKhsq9RcVxUAlRETK8lsHH3x+d/7kv
4MovjYd6lhXORodoNUAziYE7WLIHDb9taf7V63/pO1ip1/dV5tI9xSXUzuIehmw0MbDypbL5aAIB
6KyNRa2ANmQD6n6uGdPDl3j6Zq30F10c92t2E2m6ygl0Tr+pgymqk7WgrDd6Nb7qYhFgDq8tZ0FN
HLif7Rusp6uuXkJfoFzIrkV8I774y/rvl9q+cKZQBOWIbMgAtliwm61ObdxBjWGGmQ9D+RRC1TMD
2I1tu65JR2+KapkBEBmYE7UBK3mdwGLL2ASq5NJhPdm1HzM++b+/EP6q8v2lNtYEiT62Lc5kMwYZ
WF3AQvrmBvyLS+CzGveH7lAx68KdzuojB82qAUasoxgWgV/5+w9+vpL+vBR2vS8HlgV2lM/IBlli
i4ug3EUznRlSM0mj+OYd/kKQ7Xpfjk0StEijbZNvkIYwTATkUn1LvxloRHjUY+mTKevnubXqnOFW
p8Ts1dmqOweKx+YCbNuiKyG9JOYGbMlFqhnvaInWLRxBWky+R+Nksn+4hlgXU/dN79I+bwT+p6Py
ZYNQRcQxdRZHJcJm3o3mvqnVUrbDBojRhhRmdm/FsrCO8RS/2ZEHnuRod9aDLNyVJ7MdqLycIPDR
RBbUwfXzUwjMlfERJtR702MUSX9iK6kTTuadZ4CYankNtqlh6dTClQmEX5u172Sv7vSS2hR3BmCK
U/pgGcGKBLLLEAo2Yx+Gm5MzZMskg/oxj69Ma4+pfV9rP/+/Lo6voTVTip0XX8+w0zPyVFmi92gG
JuM2i94/3+A/f4nFaf79X/z8psqpjsOo/fLjv6/it1o16qP9r/PT/vvPfn3Sv69/9HHxob7+zS9P
4ZV/f+fFj/bHLz8sizZup7vuvZ4O702XtZ8vH76r81/+b3/5H++fr3Kayvd//eNNdUV7frWQEe8f
v/9q8/Nf/9DPWpf//OPr//7L6x85z9u0P7L4x5+e8P6jaXmu909bOMQLEkEkhOWd7/rh/fwb55+O
ToKWdEzb1C1p6YxAharb6F//sNx/CsIHhWvolmnb1jkkolHd+Vem/U/LM6WQjkCuaNp05v7vB7v9
7Xr/7WxwIH7/+T+KLr9VcdE250/zy23hCp13dyxbWMA+bMO1vtzRys6ruZUe1BoF1T21nyeDwk4a
0qcR4exc9EW+r13zZAnudxdvZd6cQbDOyu2sR08MlwYE3tqaVzM8nqZKoss/HMn/xQc0BPF5lmcx
wUjDsZyvVpNkCNE1xOZ0AUuODDjLSNZu4VG4B0W05T+U4w3NgwI5ecueZRwb2bemyLpjXOUTmTGA
FlwC1xZ5MFlbqBlkAPEiG1U23y0cOJF/GGEYlqRwJZUuWzdprXHO+f0fhvdMnM+gDVtjlmP5rEL3
eYZAe6UcYHZR3XUbxKB3EyVxunKe8zgHApjKRKmSunnmwwIz1nok4uXMOoDTUtzZWba2Bsgvqiun
lzoEslc+Bw0Uadeh7N6a5SksTZstgYfzNsmbGBTJhBeWWSXrgk1TRYazCihvLEytwerfPEFRck5j
lcAqFOmVa03ejjW85iNbwOqcs1Y2XA1acUEfR/SZ2jajS+nf627trAc7VHiOAls7D0eQBSVJRjNs
dFnfteD1lt+c+V8n4M/jKT0Tqhp3Djv2r2d+1oxSb0louihL7WboEpTtaTktkH+PfkoA7kUcyE1S
BZt2KvR9XNuniUzydaLDqAoSZ7qDSPP0zWf68znWTVOYpkd2mHm+dX49xxTkdAY1SNdmZY23Q62N
0Dxn0B9zSwaB0K5Au4TZ7Bz6tPyYKwogddZPL7kSj6qjMPj3H+dTa/v/JrXzIbIYm6RrC+GYuvjq
BquLuOn6PGkuxlaUSwwTEdyDZKBgSJi7aNVzO1rzrdnmiCXigX50aeXtKh4LazMGVflseL2+M88o
Qsg9G0LankGGgFZJKKT3naIpaDm7dhQgAsOcTSD4hwvdSKNN11tqqeeTCy2ryXbkqMTfLL/0Px9q
TzdJl+KmYotguF8OdVHVRlqNortoqvIBaJCxKPWpu+ipqiiANKM59usi76Z7L/hhDVq6GwzX8Auz
hScFAuGb9cOvMrHzkfZ0S7CoMj3DYDg6X6x/uLlpoDtKNRCiepkTIxHRJjG4R2+nVOS3lp7cyjG0
vtFIfB2cDd1wmQJc3TjfAZIT/eubYkVOEgYbmGmquNfslMHEpC9a9Ba3YjsB4RgDq91EMZLyPij6
YzfX0s8NM/bj7AnYRr7PdOneUWp+MvQo2EQ6a8Lc8axvRukvW0qmKY4tN4SBkMK0XPPr7qmY9Bj/
ENzzyTYfwzTWL6qR4o2u989NQSQlYe8aHbihNO8tlS5GDFwHZ2iDbdJ1z5pIZsrS1rDrZuPRC1L+
3gaIvkw97qgmN7HP9+oa0tqBourIEN9sa8DHN2M5PshRNNd2jjBoanUF1aT6brlOCBfH+Y+3mc69
ZTuuYdlMk+dJ+9fzEA9GPKY0lijEpXKjQVgZWrO+zdpG27VxMFxUkBchIxXHRlPQbLQAdEdRvosp
N+7OvxvLWB3DwtB2ylVEiJsk3gwRXL2mbqvbc0G4A9N6TJXzTt8Wo0YPQI+d8OznNUTPuPfuOrv2
llJTTwGl4LXmJC8DYNJT77mrOUVemgngqUIv/GRfj14DYn2Sa1xdaIKMmXgCKext5brFMQ8gCU6Z
u26wr/qmMTBv2mm6jkT1/DlzocQeIXldaXmg9ioM+XpWqm/6rjBPuX1Fro15n8FE7YnZvFJ5J9hl
MMbVgYsKdKa601D7X5fNQDPFGZiZSsIWpBGVm2qs7WMzeSdPK4AVCCeEIiLNRyFoBKcuK99KtQdG
zfkmCcrNqDvGulSJXDASwE/qhLp2jYmsEXCVY98Lf54Q64bJWJNdOBoE3EThVQiC6XKq2c8K3nxj
WCapAfFNx8xNyJwXXpXGQeqtedUJBsS4TEtf1VmyoFVvbYigiijqW8l138cw/PAv+v354hvPD/ZM
JKuXNqfWcHuqWo7YTyHbAx+bKlTeWjMINrAm8JGEopWTAVzODHZGHmk7WTjCryxgqbCa5M3nQzWP
cqmRFueOFaadRKKdKAvxzqJsW9g/wzR8UUar7nL4U7vcoQtV4UuFD2C4LN+94sGouxukVGKD7QwG
qW2YUPxoyYHmoZ8Dr6Q3q+fOCxOoGm24V4IFlFD0YMoMZs75f2pqLmFWqbs2eW4g2J8aY+iWvw0w
tk7gg4zd+q6Y3Gptq8Zms2TA1q70p9CjBe7QjLprrRbKtE79Li3h/7WxNDcuKhrfPUcDaFP2sy4o
mUHdkmWRrYbzhZ4pC7w01a4gMDfGXPXPlsWqBQCaRh++qXZJ15f7Kp5eS2U6P/NzASCFpHO+EQhE
Cg9NuI6USmlWZPNq5BJudYQQ4nMhZLmxe6OFcF4MaNVr1ev3SWjnC2MMCzjwXk4vXPhRGNzOnEIg
72lML13hNEkHVhVeSyJHww4dBF+8AiNs7MEQoSOzinQDcb4GlBcgsHRg4IjzGu7zqZVruneaF5hr
PYwQjSWus9Oc8oHch2TflTbdnSpwVjRWnoAhzdv6rKcYMy5fyunhdq7sDv5bSOulcp9LMdkwWTYq
HNJ9fn6YIjMlXyJx9mFQrJrWso+f700l2NnnRl9xDbfxSsto/cWKCmNnTjMks/Fd96zyGc0rDVp6
lYBmivqeOQViiN04NOh5VqHXNgmIytkOsn2PDdolQaiBph0SKMhKE/T822D9uWIwDQMw++xax/5s
odKHeWXZTkrOD4EatTGXvuWoM6ISgTNgnjMILdq2Zpef0t7Mj2MMKCiUF2baA149H72w646y6fy6
8AaI2+jFYke4t10a05Cyg+ihCGLaXgpxpml0b8kMe7rpa4jCTCtXZTXvusKu97NBJ72zUnlOqvA2
gTU1dL1SD+nFnemW8UoV+Wuo8MrJcnquwnhjNfV02zVJup9pIS36iMJ1I6NlpeaBLvBMaVFkBNwX
wqfukSziWCSHsGXt2Um0ftowr818DHayld06eAvpZm/KuHRvZgfielmJXZZoL0lPvWrU3WLRD8l4
k05u7A9nTtA4er4bDtEe3pB5MYxIAtNQH54//wd3aHgARfKkx5tMuPNV1XoFeUUorn6bHj3cgusW
BSlKlyL26V31JzeE3mOa6X0p4v7A3feMF3vyK6O1V2ash3Sbjcq3bE+thR3h/VZ9sKvPD66upkUd
i/IysJ3c79kk0+pnYjLH19i2RoDsmnWMxmBp9ZYk1oZ7Ja50e2eWcI3bzwk+DbftnGtbtkZIWgsA
EVrWgS5NRnllxiD4m7GAct+WKyMthw3q0o8qn4mTSiZiimI9vhaKiMc0bA+p1tM+c2FJJxB2wjRn
fPFGwFMVPKKhM+uHAHJO0DCUt/VMl7ks/B7exCYCKErlq46OuuYuxThuG/gfJ2fEWmlv69m2dzIP
dD+yzInMipuxG64D1d3WTc5NbjTRyrUEtiMTp4MyaJh87nkiTUdAct5xSYe00zgUl2nsDrdNZhFi
rDfXhogHxGIpTOTWW8u6S5/TXLseHCbgBDGqYM+wKjXz2hZ9TVcwHBbUAZXfZRNpKvZuEjriNIzs
CxlQxpTlYO+CYcS7qZs4Z3M5+Qlwobi7Ba463c4snHxPkLrmFXLl6F68qOwi2pZxk/ktfZ/Qbc1D
yT4J+rYOJytRAyFu2WXXlusI/xGhewCDzw+DaY+wrwILNRM0rdnIx7VJtuteN8lkcKFCzt6YXGUC
4YudxuQt2DDztkUSNXuwq83eFi4UR9R39Pu95mCH0vVVu44TP9dqEkGD3ryn8+KtczO4SZKWlZ2s
9FVqofTtOxnep6gt5BBeJ3TDuAzlzZA0/Q2fzYWPWM5HPYqB3PXrXhHOoAz5OrB4uvTOh6gZHXPp
uHO6j2BE72vIrqGJvbsK8/RADW8ZWyI62gOql7mSaqMSBwT8oLV+6eVXg112ZzbvcPIqUl/zOstQ
OtHRiyez3guEkZtUGJvRnvgJ6Ni+Du23CJ34datjgTA769gMKkSSOiFg1sL7qnAb0FOgB8rWHZZp
rqfr3CnwjhSdBYTTrUElkhxyTG0Q6Gaqdsb5ZR0XVmbSte0KRbC2bWyeQQIJfXh44pcNo+zlGAXd
LoXpjqR38h3V5YcgFicaFvlNHaD5UyYcpCxJwruczlUZE2fpEQG/zMrDODrp3SzcYxdG+eJzN9Bn
HRkOIZyEaSiH26HhLVjFzOfiLDl+YzU/5LpB6gs7xRs96OefvcdqSrlb1jYseMMJhmNRFgt1/upm
ER6mc8GjtzKmAY8ku5nsIS+RxQ2UppMOoxMUWxSubSmbW8O8CVVGvpeh4Oo1zHf2lC8hvMVIaIA6
UDEhPy4YfHa7SGMpAR7mBg4uZfN4lVjzk5dUPz0X6rRRS66mXrX0Rp3aYg86L+iwIOVJuXXpMRn3
cwaDq83j+3HsnsxRHryhKE7NeTZqyKtVLVJUOR0Qjoe7GGvbhSFQjNlWYGy6kNP1zW791xI0mySH
HZKwkLx7ru04Xz1N0qF+YeoFW+g43orZM1Z5N7YHdnnRItPGF7MZq12keduqipJF7zXpkgVjc/P5
EGbuskWEdYc//PXzgAM9NLdV6dggMlBDZPM3xY7z7vKXXY/jWtRdXD62waj9tZ5lDJXIAg89bDVm
yJksGV4ZcxysG3DNVyoOwB06/XXqleFSWdN4+/dHy/zT0ZIOtgNU7Lbn6sJwvzTkSIu3+jZR52Zp
zno3RWSPPIrwpn5nuuin5ig9VAas3bgN+/sRLXs2G+bjeeGwTwsMfG6fTxef6zJGIfIDB6u5MPJ0
3BA+LVeeZsPcawZyRMr+5xA3+TFvGrYIfRD7ESKYZ3zczDs1GQPNrPkeDJXvKlx/OsLSpozr8Wjq
Dgb6L1/RK10ArC4c/bSEJD6UceTHkFMvY72jaS1EvbYiWO+u8sJdEsvmGplDhTVWlb4hldz3rk5P
g94JKiZINdEUsUt2a5Q/Seyt/v58fFrTfrkcMKoKx5LCojJt6F97P4M2Ql5LCZH+XFECiESlOmkU
ljw5qGWnAB6a56tVc5tqaRUagXkiSL4BlJxr4r9elHwKm6Pm2byNC3v/1604tFc2ExYRnlGt64AQ
kx41MWLRuE+8u9rLKIx8Tg7JjMRXo7K9CMy62tq4LSLPqX7OEzrvnmr5d4fna7lK54M5DmUqy5SU
qz7LWX8oEM1yMrSCURQMa54hwNH3yuig/A9NxZI0Pio9e+t0gw1fEaeLrE6sTUeYAN4gK7wiNe47
lAtF/C+HyhCG5eiu7VkmpWnrK04GiU7hINdnVEsajwzK1W81BkIVprZc2GMwbCu9a1ah1Yjn1ivf
hHR7eKN5tykkCWATuhgVUoATZUKkQpZttaghrk7aHTmN2mKws+KuSAb9SkIazTK7q2GNIuGdhXwA
vk+4CxGfodbMt6CC3+PGgd45esemqsGr5GF+81kCd176cFTXiZL03D9XCLZmrXFG22zbdec6idJk
/Xkbf260vF5r2IZyL89hBFL0XFz6bU0ce3q8itFQ3LmtfObYHrKWsqwiC5295s4r0FXB+LNOqSNv
PisN9dxmd4b3JJa/VbfnIkLLopUAawcxLbOWFuHnJmXU7dd6JLHdtFvzPi7SW1XODXmWUuwDjzCp
uPKF3ljXxvlBGeyqf9+L9pG5YdEGUoSdxrIcWwrY9Tgkl3XjwuSPsVyUjjuShffRsCt7H3pIGqJA
goYMLSbYMm1veo+xzwEVm82d2mDGzB856AhL0byJlvQhiiZCk+veC4ytYzC46TZ7ijhCjBSbdons
SZYH9J4fWUBKUWQH+Io0hbRRiuogMkGZv7cdJhsXOLilo5Efk+eKbdF7a+qoyd0RY0N+Tn8z1HL0
hvyqlvUBVtH0AwUeG5e4k4/BSKZsWOfjaZB1gwaxaO/IJjVH9sQm5XtM1fUEmhnFtzGSLyBmXFfd
+RqaxpCl23lNrnvFacopfaDzW0epoFrE/W2w8GfFgBoBbqB67FyMJsod9iaGlCsLl4WZRdXODfGP
aeOt2xLrZ0QwflUp633bdoiSYwx6Jnm18rwASFM3JyPw962Uqwkfg4F5f66D7ysHUqpwkB4lkXxJ
SZBpbP1NlnrJ7WqJ/aiG/GLOzWFbxzByS07exgKYWgQztzHMlo1V4/6wm/oupthTyx5G9ISKucJX
FniR6Uuj1blJKGijbqzfKuEZ930xh9f//VObk8syJ015qUkpbxsozBfD/yHsTJbjRrI1/UQww+gA
tjEPjGAESYmUNjCKkjA6ZgfgePr7IVS3q603vaGJmWWVIgNwP+cfh8n/jvWNF4MM1VRb2eHxHzEN
21xlY9XzoOp73pnjdiyqP8KgujCP0vjsTc7LY3MfWXpPiTszcgITE2+rjF1r4htz3eoztGe6Wa3M
2EfOgA0yMUcqCuZgNStvfm6lFW/+Ha5zFaRb33Tec8ctyWlKjsNoxE+SyWfVJmPBC4jilvfTWhfe
TKdmGQ3vXj1ix3TbW7TooMYMCTy832tSsDnXPWXO7A37oi+8VzlEXLWh9bvJvDcWf/caZ3wxq/Rd
xN705EmeREubLxFZEcfBUrBWVhtvUwMl35wXl2F5BFpq93Z+2HI7WiJ5C5y+O/tlrzElseWd00iQ
JJvPp4l2hqfZ9X/8O0B8Im6vs4ezp0q4ZlNK0Uo7x8SzfLYExbQOJiAKwdTRNMwL/Qfyxq0j4QBG
h+Jcop8L+nb2mT13a2UW/QupqBToCJRNszveJ6LJLo8vXdtUl5h1GaqwsI+mkOkrFhwpxfA6ITZm
Qc2mtbXc5IYEwXW62tuXKv4rlT9doBDtoxXsPJbP9WMzD2bol8e1LHqOiXEK9nQEDsS3Zx1dJ/zt
5Wy+ZU0lD4/vyuCaR+E6W+7MCGdOG2Aitv3pe2BHp3p2iVhY4LB5jLotjBe54uB0J/yFxW4WYK9k
X5E0gaTCMCmp89ru9FiPpQ/SqgJybhcwLE8WB1LpNLeklxSUd9QELX+VLgiMfcinvWocZ35yTEkJ
d3ZOl+EFtcadZgX3JFxsKm3YZ2glmq0wICDN3J05tmiQKJ32Ephpu+57idsIcm0TaoF8fklGit38
Sk0Hr3vsfXpzT/V4H8mrnvHg+lQTtiYx2WDs/sXmHbk4FhJZ28z4Z1TsEUM3R2eP+JltNilnU0R1
dUzIzjvQVN9RZ5maG7uLa9qYvW7Tl0ofimLyEFBTq2B02Ft4rjO8Uz5ryGMYeUzqC5qTFo5xy3pn
3kMv1T9qnzNtbtFPhhN68iChXt2beBOaHrNAz0wNP+C8mpZzihgC943vLT1czpnqFP2zdMFq9KQO
tDeZW6NC0WwM+acJvr2dutLYF9RiekuTW5CHzgbtar5vYlFsSljVM5D782NISsbMOlCVbR+6kX4x
e56faJcnPJI7dhfXdXB3FI6GuBkJaFfhvYqtftsKFm23KJw1qTzm3QYCpPqQ6suwyIhsXvgmR1Ld
HkJ+Fjoovgzd0t+BmvzwQDY6J1GbcLk5w1p92GKcV6Tut5s+c4b3wfyIm+k6URlG24/8hahJ/ykm
bM7DWymn/tPI5qsqf5c1FKDZlO3WeBwSDubVzE0xd/daM4xYXXlrfUrkSpFTm2NChM2ToIPECT8E
2n6i/ZsperFrWm3qOLXng24EjaP8rRQ/95m+jFUSF7TgxEb7xHBLC6SN3jYazS/fLYJT54wh5fYs
kZ0NGqMGdR6IUj37Q03msqLhXrTxq+5pbeUOmH+UWUwKPiUqpby72sHHBWmyDsIo2PhB4m9DouO9
NP0l9XgweVfumouYa6Luml2x3GN2MfR72WD8zYYfUe6l76bTHTUNWttytKyz4cb+YWTdWOceLVky
owrOouCL39L4OXMUAqxayd6mEo5+K1iZDmFp31jd/UHouCXpoQGZfx0x+uZY5ciCkXms+7ZinAgb
CKHR/UsO64XKBu556MadrKMYU8s0U4c+Vk/CpuSiE5k8prYZqyOvgzw9VoI2Ib6hYhLeoSEQmzQm
Ke+xp8QUG+lEQW4yrCL9nJJnXQTtc9m7Zz7h/TjO1XtaxcnTyIuJCN1OVo7Q+YuKwvepyIcfWubJ
Gv198kYrJcVkFSUXJviY24TJa0XP070Re8P4G1smyiocO5QcRFgVa0edZrMaD1af1psHZJIVZKOX
FFNrv/5R1B1eitIqKVsMsFRTtAfKppNbGeWQQG01rw3OOyzkKjmUFl3e9gSSBTUmq2miCLfAN7oc
Jmr5qymq1oVVvBsTIntF2+GF/qJL6xvVm+11J2MYmx8SAPrBv1mOjjdiFtXFt5qlsXUYj2WScbjk
fuzs8wbwwzUx4jA07JjS0lXf+vR+L1NNrXiyTNX8f8Saru8udPv/vf6xTbBJUK8qWL5Q/v0/6kLb
lXnrWkjahrRifPVsF9PT6DJg5Z17NB4Y19CqeW9YxJsIXI4i0M6Rk0yfL93kqV8GoPj3WWFmGX2K
n1p0gtcxmcyn0f/ArW2sdSfjzx5XTeKurcman6ahpaC+xPXkx0LsYi37cyDN9Ag0Tt9FIPrN49vC
Hv7zL1joLSbx/rtq5pgFxJJHkUT2k6voDepDSa2yZBSlni2HdZDNquqKt3ryg8PYJOXbuBQemWSb
mI6/cpb7wVq+AOuSsev7+TYUMFTsPLT8VeFws2VdrUY3ql+FTH6mPpXPXr5IPZhQ3cJp7o5OzEXf
s5uNvrr890sqM1RW2mz2wwJxOeFM6YoKjZ6Qv61fHl3c+l8hvvv1pNXOyfscQzNpcZ0fuN8ahSo+
L/Q+xoGM9x1CzTOCEJsZlcX5nFrTyiKrI23z4wO1KfmJ0pjze6Yq8hAJygZqX1lvFVVoeyPSNyup
HC4QHsJwNG3s8KBopZCfMu+Q8i9fDCchEZQyidHEtWLS8Lf/768HFuszaMb28DgBvCZ5ahjPj5IQ
6XwI9U8vyARaeC4GQXW2k2BG7evuLUzy6eZi4PnyWtykvh1V92og/dMuMzyGqiaeD73K4QHlwUqB
9E8XSTbUue7xVNZqvukk+8pHriiFffvZD6fkHy0EHn6F6VsW7+l7JSviHZDbPjCCeTLFNcnUvZKk
BOB+ok58wWEjv21PfjsdPOdpKFzjZzf4LvVlFAC4msqdqOnf/MwPv5de+uFNQX2kN5Cw45Laax0O
ki07wrabNe+qnfxLMvo8N5I6DBPc50gMHCVHIfWVj4+r+B2HVCY9gD2ZK70zE21uOosahQRMlto6
uPRK6XiXVKb7GmaUPphtmF8DZWIcgSljo94I10jWkdKw+Ilpfyu9ysbEEWFHDutf09TnJ1qyuufZ
5OgMy3lfuUa3zQaV30HfZw2+awy2fq9bRWlB1WytZpjYw1HrWtL7GjgiMbX9ZzbWoan+LVTJ6DqU
e7smt1Php8/Z8t9IiwGLr2SeCsWfUBTjuynSY1nlx39ccj7O4yt+4Y85nRBzJdbfosWkJeIWPYUp
D4YZhv6qNH1zj2GEfMbYNA7t8idILuMwd2mEcRwfWWxS/DnoZNhxZufXsA1wxTc5Xua5O5veoHee
0Xu4+f2aEhrNoVm1xGKlk/NOq9a3ok8115vl7T0jes2NyHg3p+jDzw2aaeX8s/Wc85Tm6bcIm/cp
Tdmg29w8NFAtb5XLqjszZTxHnVneDO1twq79NiOd+mNCbw+lxiZMwcPa6NPgj0UdB50aF1w46W2a
uvDNoATHl4RGtN28HQne341GBm8DvghpmyUvKjODA0Ztd6Pn8IgIFJwaxR59IbG3tVvcAqETUhsZ
FhWF3i5Vk0GEs09QRuuAdlL1Su1Zng8C5J8iqy7DUoVeEMiuaKg5V4ODgOjwUGHIwWFmLI344Lod
PWC9L/aei0/TX27xgqy68lchvS2fg/7IlwTOUozfM6rWo1U7TuS9ZflNBakg/gE4XfmNdZglRFJU
Ly9brm/h7E03YIl+HxJba6TZZz21/Yswy+5pLr2XNi/UvssVHZSmEbBpzrba/btsu6brudRYkjre
scvjT6ltXxrXtf5NFM7U2NfKOcbcHwRqxOG21zK5qdmnNHiaoRVsCeG1fJs69FDVFd56K68UuggN
gjr2b+7ynJhUBq9i6VK7ROYwO26YECIRNDddAxDkJs1OpFe8VY73SzdqxPnYRXez62kBN5qt2Tsl
W0DdHtsSqWzVIb0wgSIi+GYvnA7gONk1VQrVZpt/VKKPL1D6NNN5iuiTTlrf+5FsmrR+t5NmZ5Pu
tG2zKLgmMvU3E8TrWwQfXtfZt8fl/vgSaCjuxr/wl0gug99hX42lWhmphDKyw3cWmuKoHwOccOj9
jFqUDy4uCq2Q95G/slUNrPpkJc2299MIDCq1njxgtY3vjuamcCxMD5HBaWhT8duGtOOknoVYwZi6
uyqoDOYiL3cPNU5cvdodxT2MqmuisfVLqePslBiUAIVTQMk2I692E0oAwzh+sTRJOraL9mGMN3aA
KEdk8RMCKoxaZkBwzJSTTZBO0SHI5+LZSoyN1Q3OiY3D3Xii4lUP6o7RyIMc7IpoXbdV/uIbZDVV
cZNvKoi/Vexp4zrENHf6LrKyrE7sK7hZ/+RGYUCsB/Ru0M+fzO/0zoTdj1YIbmcR/J0qj448z6zP
GVKXCMmB+G3Zjse156ut6fTVGyI3c5VfzKROP7iES4of3eTUlXmGc55OnQwOwcR4+ACYpvghBdaU
UppBvFFuIm/NiCk4YwE1JuVjvZbNDxvYYxs3L001yU1iZgHvRO+dhpxqzAVOV1I72zQT/CgRESyG
FXzL6yIjpMEg1kJ2vzprRu9hCwPLIVARlXFhe3dz8y/Fjc2pn/CKevl45VbqScgY9k0Yi4thE1VQ
8qvpU1Ku5tGyn6UnSnrzOFvW5iSpqCu8dDuZGvId4fLu335eQNuxVHdkfZCvMnhjeNJ28jo83mCc
ywxUksIq7t12X8l8vjz+hMKGV7DtvTOJLGfBxvY+yW7XqETvfAw3O8ie8JLMIuqPvec1hEE5zg0d
z7626Uu0rZD2mHkGUYrtqw7zD3sZtBnK5qNfUsVaRvc6swUBX3m7JTs4u6fLMOwbtF3GofdtGHsD
L76XvTy+dBHBCK5p3R7f9Y1wOfO7j8YkpaMiF2c76qxnMYdFWesRD/u/78usmp87W/2sxpbkirB7
5zKIfEjDPoQiRiDP3kzJtTCeH39qmsjYTGUyQqy2yT6aWRxcz/Feqd3CyCbD+dwugjhdzN2mHI2P
aihxgPYpmUCzm+uLmGpeh3RtLj+tHZfVSxwm/+563iNIhgn7NF3Nm7oeA57v/6UKHzcyNivCa7ih
IDgf40ETIWuiQO3FKjp5s3WBqKi6jU5E4Zmyo7sfRf7Nal6J1kkP8RQioltOl9aCWaO0Sp4Krq2D
GWf9uuchOdkRvsnHb7AchdxbtdAINrfaqqI/2KxTmsQpCNGGfvGrOb9aBh1mD7Fc71EIXOjstRPU
WzKSEo3VEXhllVZET5dv0mKYenc/pBJ4soFj/Sl02YCs8JgPdbxDrLGSBDeTM9M0hxmBytUl7qAr
SHkbzabYuIo2V6cnTYTArg8oou7eT7639gQTqUkr16ujqpMZBZxi81Czm+uf2cL6P74kpXPOegXy
NTuURsWx2He2sx5Cv7mPLr57gEj3MrxbVlV/t4Jo0/R0vcZdsReOSl7HZSH0aGvj9plD+g7C4LkJ
DUwUAcxLF+EKXrQ83nLN5kCvjHk0VMehss6PL3ZdtTjm9UkUsz6p6Vp1ccM8NBM01EQ9Lr0HrqRs
IJP0G1rW/uQFFPSIuuEYyPvSJcuCrmcW/avrG/rwD7ZekM6h9/un5C8Bp+qsaOg7i8YIkD54vxTK
0zMZD+5ZqoDmYGneB6s4xMaLnepwn1ohVNHonR9fusz+9Mag5rS0pT7RRg3kyQz4eAAdiazC1kQS
JCLgJKl4mJB349ntPPeQKe7QmjLaFxmkFD0Mjbd1crFOs15fZyvV18efKGyhKL6iCJWG79XjMHh8
sQTAHLxJRSn38JkFSXMZ1TBeh079CPu5eG24rBhv+hc/53hp/Py5aMXOr/PopOP09z+dZT6x5EfL
dILeRW7zSc7Uby0e987Xu9yuATVaoTCs2zQODuFIWlc8vMHdJ2dl4wY0y0+MBu7HMlqtFSaAtQNT
tRkz8B87yLK9biNO8HL6cHoz2BSinp99Q477xJEjkkX+ZaojSjQTFrOoJZiMFJLhPTIsYn6C2T49
vkXydMZNDahcg0TiaJle+CjP2UJyz3FugLLM1O40SN3jwVXnpujfy6TQbwMN6Ycxceq970nnO0aN
p94sxl1WlMwfdM8jbcW7xqmbx8kfMWbf6ir0CUuER+5TJzuHadw97tFz72XTqln0JMu1yrdoJB7f
5irxD04Dqugw77qp8n+EbU4GmJ9a16koh/s8Dr+inp5Vya63y+y8vNWtTIi4pxvx8W3gOK+p69WX
xkT4pRXLsMU8/EZgFE/VYM2rPicVyHWSZCsX4YydpWfg3fnqLeBO3bikQsFiYVRfIka0+zIV0n1B
LfBh6Kl8evyjbo69zYB2c4XNG+fe8rO03tici7L5z7dV4DXosg3yzWj/dlOPNdglloaycZTYMwqm
xJy2sQxBbVvJboZOrAIsWTkQ4m9Rjxmfy3X9+C6Vc/4GAB5Sgk6+G9U/4cybAZr0HJfpVwhtj5yC
B7SrI3UaZ/s66/nsd7b4nUlBWWf6x7DK4UUESzwgWYPnSrYn7VTJa2Nmhw4Po5z0H523GejLgtKl
1ijWIWMH52Jv7W2Tc+FxcMcz10/JYbPCc0rwz3KJpI3nPTHUUJC+EJnFPHhPlAYzaXFcq5QOyaJZ
LIqJS+rGqD8md9xrr26v9F+8eZOML4IFfM26bvyQYupXWunhuWp1yyKfo/HLWFkrCKFDupR/F5ob
ozft9COmOLPQZCVa49ivGejCJwtzEnEoefcpvIHIxVJ/Ux1hu5gwYXbsdv0YZAD62juTd/ksB36v
XUnqQkAD4+OsxcjA1upR2Kf6jfQlYMX/+eJAalDE9+mp3uACB9Lj/d1jwZXf2kKNT1Pot2vaRow7
vS5Esmfu7qE1jhnHuNl26VhaP2bwKQIZ/PFk9p14W5o+Ch9PPI/WkuRQEiA213+dpH0zM9G92nl3
E0sZfTRQR5+SYXyoKV/Dq5Y6tyadXloY5m2Xzfm/N6BY3oouVs3FhcBRTrzvG4d+aCGcm0ike0O1
maDP9slMTOTR5Y79oFG7Cefm+O8uTfG/5ZGuLmpkFVp1OqKI0em++imgaUAlplxXFuCEYSWk88Tv
6aKUE31D/WYSBPRzNxicRWE9SQ3N0zjRx8SavGrTsrh56VjRX9k/9ws/L9LiUvQdavRaUOMcFPeE
EMe9bzQEvSxBnQ+oqSAOhjZKBb7cgGf2mYjOpYX6hhHKOT7IAR/RBm1hGFHmJSnRD6m+o+9i1XhT
+OfSd9rdBEPb7ETm+0+m+eyPdvZitMNaKmt4Y/Y2XxJajuM4sC+Pg1n70RIURk2Tg8AP/xLhLwuZ
VHelf4hI9gJ8HKF8Unlxl12L3xfMK3k32MvCG4+iIt5B5+d/SIXZBfl9XE6fifvoWOlljPRecXi2
h3YEf9aZPMfSf3Jd3VxY3aO7HVvlzRnJjUSXBmphpOsHJ+/4+BSjur/LqsbRko7tZ5Glx0rBeaeK
XnqSO7/pvFZ3Z0axbSjU0kI6a9BA91bk04EMzvySDaFzc6jx9oZ5uiLm/SgV7nRjmjH2RKV/L23c
w17UHUSJPylc/vkgAB4gkI6P/9XjH2U6n1EYw7lzbSkkyRPb72SRXBk+x1EI0+6CWJO+em3h1fco
k5fCUYT7j/kpFfw+LTIX8loopHfQ5aPJvFVpx1j/W9oX+P1BxrhaudflWCTvJOSY8olvmaU2333b
+zFnFYSMlbdXL1YJvoS2utDn2G1nxObbB9qqMrwG5FD5vGZrKySzN8JK1C0mv6lp4IBLnrjBJMQE
ctFbA9AOm3HIKepiKn1I5hM66g7ZmP2MOqc9ai0oUkpIYmzAu9ZRAfDiLbHBrki/NOm/L1FpBE/4
+m49Is3T1DYjqT3IJUGBd/xmP8sCrVHWFTPRCCgd+7p+fmgfDbMVhKO6FdpGhmEcZPpqIn3mNpLx
ibEHI4RQd7ajv0kOjxIh4tzbdv1FU4f1HCfFr9YAmPFrK/nllhp+jbsR7v17yey5LiMfH0iOo7As
eD8sr+U6SYF4Qe6o2W4SbVxAtSMB8PJZqWG4lqjJ1nKIT9LTYOber0Fob5fl1os7piB7CfxOL+D+
dPIEQrSLdDQcwjAB/rHoJwrMaa8GNOLEq2aboEo+EEPmoftsBm65DtFXzo6Z4TQgaQgEnxwOPkow
eMGpXXft1q5G/yDZ7teDV3vb2SBjMAzx2LjcFARMkGNHSgrzH1YBz65LAkFr6kOinv9vuZ+8vMDs
kIJIJcW41iZhXqVRsKSln0kNAY7q/N4KEsfs3Cd2ZoDzsE34/yqxfzCSIpyZOdCT9hwNGiF88BIc
e9mTzNMbH/AZ6BwC+5DihTzGUQ57o1Kk6GG/MVndRWhsIJjjtWMY/GqZKadxgMN1+lNkl9V2TLNT
V7RgimXx26qZr+b8W2sCDjsAwFuENxP01Vcykus52/bBm2gzG4cm2uY1iTsiUFs10s1h1tMNuGlt
z/03qNaPdip/ptNaGpmx5BZ3+Cwt4MPhq4v+lCQ/Rqn6ip1RLksGpc1k1/DkyFPcPQvC3ndRYVQg
wGF57OfFZxAZIY3n3p/EGLeCz5AAokOL/A2cpLxKOsKL4qMfp2jXpwAkcUquWTflHiArLuPZ0H9z
w63PYeTbG0B7IO2cNaY1p7MwXubMxxRq4ekpmzLnnA1o7jUkRGJYjAyOORXJsXoJbF9d/IRNEN1Q
tZ5aSJZJy5SrXkbnzgurPVzFuPKb9NuCsz8JmVMoAUsQAwMFjjiXpGUSs4jSow7BeSmw10RMkiSp
RgqlCA0B2Ii2ognBCAdOGXOkpRIzsuXk9hFd0hQQVuQ4yX1I3XY/mV+VG3yVRqs3yHYoP06qlCxe
eoHnwd+k0P++2ZIA5OMkdqZtKQ0B/UuQZPDSdhl1nq3xmZlyiy6O7TzyPyshCaRPpb0OGhZExcA1
dvp32Alvi+uKehT0DPjTwKuSLus3GfGwkR/n+zg1F5Fm4J/EdJi98Nz2IaoS4pqOsT99K4qyP0yC
KbbiakBLUYeYSEo7IkAJ/C6W45MxW9a+KPSfKI8ICQZvxEOxjm0PcNOY8RBE7tlSXMbCc8dLeYwN
UmVDo0x2PDbVyvUGdYs8dQySRTUu8fMN2NX8JK6JGU/DjZlBHccG6hnQr1ccLcVTmJX73iBgeYZT
sm3sQmqu8lUalib9Utm86dHAE8KyFnl9ye1xo/sSobnu8mNTehydSCusxnjVdf00hukxbbpTF3M8
1Y1XE65H8Bc/MGpXTga7aeMVeOTBcNWzWYXq5MgjehRAdGyrGT76rhf4F7x6F/yurJjSHoNqd8+U
zXZu+I2NwtU7C2RqNr3fpEp2O9xTJO8CZ3JSOUCMYiAeVeTZ1jCaQx75r0yADc3d9Ve1hDsSo9ud
bNHeLPU9Mi2KoXIEJ71RXBEN/gzMcbHSpDclrQxdP8FQiQGTYhU3UiKt0CXgLC7gk0j2muXvsAnm
nRu8lDXBfe6cyIMavc2kuFkhSjpFdGtN2qAgyrhMmqOcHKxpko18cE00/ZlHqGP8auD4QhiZfdcd
ksghdotjK5p010JxbFXrv6OM9589PvMZAcuoqKvmEy/3os7+1tNQbH2RonQmkJupLDyGAVbZrBmo
C232WEizvZsRVl2TS352lE98n/OaRBVQlQVKgXJiA6NPEpjXEQ+uiHFBvuFgIf8F6HMhZ7/a+YlA
Yxqr+Exz/IqLoT4YAep5L2IGLZNuX2pe1zl8SRIAO3M86dRsLxh8mxXg5zNnlrl3+YBsm1AYcx5/
25gu2Nm6fONO9p8CUnqT5SgzK6O82B7CPkDpejUlVk/ia0pYXzSJbd/8ivy6WnYfUDyFDbWCdyVz
jBJnS4fkfyYQNqymEl6klMh0x71ZgHJVsEEbiVFzVS+he/YA8R/Fw7AKLZ8IerdV2ygayegMmhis
DzQ2Lglf9uv+WvS8BNRbcpRWu2CjZtgD8scGrhKWej12pIM3IJ80v7dB6W+GyIOPzrc6rYZNJBEv
oaAJSPxLxQWTWxP/NTq0AZFmbI85kDbNaLc7p4YPT4hSk8W8dZtQ0Mn+Yabcxq1t7bkB1UqjU3tN
2/4H9rxn3xEfnhd/R0ZdP4eBJGSCB4d5eWMlJF8s4X5G8sOE+F3BBf5yDCItu5jx1fXyYxIL754N
nwOH1aat2k9pESMrkyVYGLCmToevcrQRHzkTd6xaaA9rfktj4IwsTLdeUL5IrSiix/kLYk2+ZIda
KELmSjSOfRBt990nxdZxSPCYomdy6/VGFHDKrpiJWSvRFwPBp5us78tt5v52BgYMZmQaG+b+bDkp
LFfOJctFUqwchaJFxcYfrw1wdEbWFXViuYsNopfr9oBZqSBG7js/9tm1zWlXZ6wuM6AoqJ2aWeHG
si35iFKbyFoV0u7wQ/CKogezuKGRANgNlAkzB0bPySM4ZFB8tNAImIa9VeQQFds03G+6Awkhteoo
CcRY91n2C0kWal8jfZqi8BM5D6o9Qc13GLanJu+e5MCB2hUE086fXsoQFwi/ZVn/Cvz2nSf/FXa/
2FpoShCWJrhRRtO9tUW/sVPmNIk9D4UgblLd/xyZsPYBmyS4JNcosihnGCP0jelNEDm2juq6Wfex
LLdQ8c6q1EtGdCStKwp5JEHNWz3HgEJGuZ0c72bl5F4hkX8ry67aMaYiFg8+kThtky7YOGb/O+kT
nmq2GKOVnMThK7ZYf43EzjhN9ZLOXqZPlihsJnGSzTr0W+iZFEGEXdGTayiXFEvGfS+owfMJ0M3k
lD8ZJSRln0FiE+RpFXV9DLT/e2irH+ZI231UwxC3atzaJprJMVD2YQRZxHnYP2HxjjQgXxSKd4JW
SarXctwEoboM2YiGqTHeveG77VbdJnTMO6J1a+Xy2qOp3tU+Q0FSMUPgdvxOoILABVmXK4qjMx4S
hz01GcbdlCcfFhdumlUnrZm1XCzSTO9bO89e6oEiz8IzoeoxptWRwRNptKCqZlFfDX1MOwtpXVVg
LY84F5n9krTBL2FXXJl9gPxUBxS9ginzIrjc5jJ1eca78O7Gi9O3sPewxD8XTKiIxq/aD2g8cDbT
YMegxjOEq5dhuR+ZxU0Dq1sT5TBcY3NpZRyy7BT5diqyr8JEg1lZBomEbbAbR1Ns4LvsVSboV3Co
VlH2FUoi3c0lkF8fOQD5sjuxMZGFOw64vmv/Myo7DzCDw5SiGyYjk79s2d5bO/5elKI52sZXUm+N
YdMMhbU1u5Kbdeo3eCYO/TC8102b7YHBGb1IN9cdpmokB1SFN+2rDu1il+LaSVuubzdMypXhLA9L
IE5iXCbqIuzOzMCGS17nWHKrZzFrPZ+UXkuzwUQf1Rs36980rQ97y7cO2CLI/Q2Vv5p4HJbQ7nae
JhI6UVcnrbODbMuPot97c/q797R/aCx/7zaDtUnsAYfNzLtk5aY4NH1/xHGqCLnnKKhmQdSLta3S
kAkpOw/lKYuWXFM8bnCTzbVDzg564e3CnpR9ivOqTe/aZ5gEgM+ccHkPIKo11VqVeXGYsPrMUf/b
TMIXsxJ6V1Q2Nth2PDpR80GQAECYg1XAt31rHeq9M2MA97PuFFC1vLHCYJUBRuTorJDot/1r73GY
OiUNJdLpfxZhabxMcGgpuRnC/1XKLvxh+oiY+lSmK+X17C4U2kSy9fZuEftr22vJPRBE6Phgain0
SxxFxGd6xIKPqWVvImzNq6mcxlVXmvk+N86iz6JT7qThuiRxufRAxfue3Akxb51I9GT+UtYemFGy
LdDg2USRh0SfW64c9iMfsUNG1rZsg2QnVJSs8b2dVEVIdkDG2JrQmlvlIzNpRnFKQ3dmRKvkpsKG
NkzvceIS9imTYSs5WRPiRsjInj7Dzm6I7w3bfUpkcKeSvZwIRp+Z5IphyTvU4ypLJVkZgXXrOJT3
AUw64LCxrT3Clf3ukuT+uPZUdA8mFIhFa25IWvE2Sb+dUZ/gOBkT0qdmBELNBt8JsQHK+V0HYBc6
QPsO5bWekDABrmXgiQmDOilNVBO1HQ0j2H3n1hNMHcHAp3LMc/N7W6QHLAUlkfC5Q3cM+QNDjc5x
VXSIUBAB5pvUytepi9Z8xP276fP2p5NgcIIQfXYxbO0RlzZohP+HufNYjhzZ0vSrjM260QbA4RCb
XgRCC2qR5AaWTAGtAYd4+vmArDv3dln3jM1uzMqiGBEMJgnhfs5/fgF7A/jedLkfYdCGdfteIPTc
06jAsEkA/BDi71pYxtrUxUeLSGLV0aj2WMITYBDs0P2N3yO57QwQnAYiKyEHTL9PVoC71zgYd5xB
Yh0m8mly71VS+Z0akW8HJ/hy2v5U4cVDGlMj/QEu9MLZZOSTlRA3M+IlUDsMGxc84dIxFYSX8VMJ
QaJFy3Jm9gcTw/9DY5tbHGdCnwAMmn3EM+j4J6DfW9uGlzqfup2uWcVDPV1rDZ1Za0V0m12KgajE
gCDUC3Ht2qLYiab6VXbFY4kYiPWB4YlTfMDtSw5VPH+UrC0cM3tjJ/ZCZua0mS17RhhyyTZPmjTn
bUw7x1bIGmjpE9BndMCMiX7fEdYOLeFeONaxhx5869QY7RcLLj/Ojcs0DyzpF/iH7tHutQm5ijuT
EYJzdDvi0lt/T02jYv0HmmWB6EBN7Lt47ga/q3AFD2e1T/ThOTBd7xrF05uY5bRrtEdDiz4nRzw6
hZoBIaN0H7QJBsIzxygmLgedgQnVmkXNdOF81daP1JTDY6XZr9D7xEWb1bPefIstBNcOhCsGnlA8
GsUIXQswYGyQkscRWyw2/ZC0iD/WyZqGnClZEjAMxjZ87LX8ThY6iOhUn3sjIQSs1KOdZ5FQlCTv
DWTfHZVvdMhGurYaWsi+sSgEEWMfMWG7y8ZoQJRL9+sQMjGMq71ALA+GyansM8agAxZjud4+wImD
8JWX5Uaa6TmIlLPz8nZmpj1+NkX57PGbb4YYppOCCt1IKTfRtyzOp114LP22jU3mAt2LjrvAHbri
I9PKGHpf9BpXUDCk1Yl9YegYr8AZrS2x6yuxr/HomaqakE7LfipBo3f18DVDiSXhAjlpXhSXtu6P
Q9/P92bCHe1JamGreWL8g/rNbTcS0vFGNW7MJTW8xg3RVY42drvRQFOH3cxWN3I2FkcsdS2sBzSs
W1BzuOK5uGTd96RKnavRbIwiaAiyGU8tjH4fanq9Awu4myPd2FYyPNu9CdOqaLe6XYXnmPCvjJp2
MyT1R9W3b1aT7afM5O7Ik37vts29E5aYmgfTiTW1OrRx/y1QkXEstfSLQW54BmMWGxFCs1QDZvWN
qe1m2cfPvWOfodniMebp0WZ2sH746HFSPPeW+iGz5FefEaUSez0Nw9hvggzdety+eEUpsW21sp2X
6b+ywXwC5i22dHMjvZQDxzv5sqFP7/Mao/dDZoEnzZD/tx3mY00YzX49gGTMVqLOsk9fywREqCTx
emuk4PxJowXbeO65BaBV6XF2qOy4uzj1dJwM8hAonCSRat5DEg1+v8BWtkPMkxlK0pfGTvqIQYAS
EpgL1uAcIilSEkZGUMJ+vuk51uauFJveAwsPFFATDSjjHr1Ptk3llIdgJBdLJQA9ddUfGjWXJ7Mz
v0Gr68F/an1niB+xirWjiJ8nJ2ValIxv0Pt+VlbEZyScJQucJCYnBoOmJ4ySbpUD4b+ec8Ofuhn6
5+RNd1ODbOeOFA/GiTBZyIvjHMnYBKUWCMnF8DXOpCkxWSO1CDVCp1H+FZBqkZvh0ISsfkOSzLFj
uLtpjO4xgB5B+ewSiZdVPqBwhR7gojvFd7PJrk6VWZB4jVuv5G9s7lNYD+m93dceoOamiEDjiiAL
NtjTANcxicOd4XPMr3ULC5GeUjX0t1EL8OXQdERpXYAGBXugt+4Qzkw0ZYw9u5PdBvVSFYQLDYNW
HVXAfE3mEh57OX/YTRLdZA7hw+gzCgruT7wE0CruKjcRLBwQyPpG+zUJ801Fmrmn/0blhULRrRjw
GsgRNoJ/HXrNjR6SRIGea4TL+jMKmmOYcefnMM3LU2IC7tW11p8TohSxRmIuBDbkdtlVN6bvvV7p
594tvgPG6Bg3gBYXxoR9R3EHpe5Vero4lk3yaYoSb5h+/FKyyH3wX+6Ctn/rC82+uslBcBsm+Mfs
irF3QY/ni9d2JryT6B2kkZCdDGuUIMbroAGeP2B49zua6oeZMWxtjOkl0GEj9KlTcR61i6PX6l3L
mqNeWYE/aIpkHivmdkF/xyL5BM9K87U+/D7og3U0ixCFIvurTwKGYrqnA2jj619n+mMqiUJqU8EU
c8o+Y1w2TFwh1ETnogSSnwADwcThWqwL4yHpi2zX1qQsTqK9aV1032vlDwtSPn0cVaQr4Qjm088h
0BEW5myhEyOt98jpkvt6UzCMCc3GPAQSWWs1JoOfIond9lLtm3bciEapUy7gjiGwfM6cfNprg3jH
uXPCsmQY2Xb8PqXLpdEBJOmH90ZrP7SsIIxnFiRkTECAQ5Y/hxq3qTLGW2GcqxafnZmcGkuZcPls
8bOdsUFDb/roBrCGGhFvx8bDMkKY6VZiJoCzH9UpZAsbRWHe75qiwHVFj98VyTNTmqmjNGMKvkQz
WOMWtDtV8YMbW5vIgZHUMR2/BI2865xe56j1in6+wX05qBfvAfIrXewD/bkMvkdJoMg44P61Ai0+
j7P9NJSJts8tB/OdChFNYsxPZhk/NLm+5YJPHlN3eO4ccLh+eptUTxKCjdHK1H+gZCivcErfbBRU
oxHcxiK45c34HJZwi+w6eGa8QeNnfo9H8PeUoCuhvtdtBD4VGMW1/6YMnWYeFWkWxXQDXajvWnca
N07cptdS1XA5VZpssYBhe6XbZb2esGU3trqZiGsPO1uOzSdhhGDnLd+YJxi5KSP4WTQxEQYJR8qb
cWNJG6YGsV5kVyML0j8PHOJNx8hnF07BfOjzkByfZKn5op8CDfrBisk36E1vr1kuCR8GNTIhEymM
ddo5RpmDbI5z1XLm0/yQCnp+qICYwn41Au5eI9nkMWZ2Av3BNvWCIAvzM+l/jYAAmyHUjVvbT2ym
TiQ3kI2/RqF+xzkNj5ggnRY/p7BdstoBPjPL/pZ4NNwpAS+DoH1QmfgsIuHiTxecjJoxExG5oIrg
sNVEFZgmh1JrjQM6RZO7Cd88KBu7eLCiownZAsVSQqiW1fvubL80yoQF7dKOh4VOIiEQcKiSvejH
Fhx40I9VRik1I8LVYQVs5gEIkZt0sNjn4NMQlIGzhUtfDCnbPabQhaq5IxW2Eb86pg2eIb5GWsvN
rLc7CvjsvgcjZVyhqPHn8KQqHagLMhAtl4h8kCpQ+pENoxHkwY0SEnrxJkT4Zmksakn9jj8o8idT
oadX+WugzWz4mqDb60349i5pdlPVnx09+UVGIKF9ZfGdzu7NnZ34BGUW0wPVPrWeS1wTQHasG5Yv
Rhd80gIYUt9xgkc2wYous/F1mOAomb8i2f3kmBPSkwCHJ3FYf1Zwmc0xCGi22maLUu7gjYl8zIgs
0iKCgHqcNObqwEgJ187WDXf8op/SYXghpPfusVw18dJuQ9Eytd/JCAenq84od3rWgWWkYLfNCfTt
w60AmaVJX9zX006NXHg6TZgOGhjJ3to7NjUSSyURk9u0tm5CUhZYGXLLGXBoT4/7GUwdPnHdZ0yq
xQ52IBCIxHQsGOmvKe8w1gsTd8/8l50GEyBsSXb4m5bbVpZsHSpgmKhZ1zQZOLQ1GSRxG20tF5BE
TXRWXmQ9z57Kzq4xvvduFBNtVZ7B07JtnUPiqBXoOTGCbTDZt4bh1gWoZ6sga+0Mw4Ap1x50fahu
OHExHeu3cwSb2slgkNXt3PjKYK2RUfYak/UTYZd0hmyxsfWM2dtYYBEkEWQF0XGmifd16l1z7OlW
EzwaPOXCGZjxZkOWcdIarvq2ZEPSYkACT9gAYQxyfWco7wwBVEBNNPqdGd1SdD47ob5M4VkLgy5H
8UQiX1gCwtvVRCdkRE+1bR6Y7AZ7VaNc6CgZYz0nVcttD1aZSz81Uyb/8r2KBsz04HkLAbEZyeSJ
uQe6iXlRotrPRWOVvnSzE75WSCJ9nP1qH8vAXz2ceG/4COguPN3JT0ZuP5tR6UHFMABVKT7aAHk2
w4Lqq6bFn+Jvnd4Mu9qdGqa4XIghy4muKE6VC51DGyYfm8tdHllsALgkkKMFvz9AUh9I8HnHpS7t
S5D1YUmegn8z0XxRfGISwj/HasAkTW1S5nI+tkbAAl3ETySyDOaPeAQZgWlnE3Ja9u859MlSBulT
U2bHQXb9TmsCKp/KPY0AADTyHqUaZlgsaemhzz6rmasyCcyPUIr87C3Y4AKj2GRZHeehLiF3uQSV
jMivKiz6O1XecPBBEoEf7NYlcoZmt946+IBtOe4nt9BiZJaKBNk5v6pWmj6T8E3f4Bza0Ur5ZQ7S
Bg4YjbjRu/i67KaSn+Q4HAMEJJL1Tj5paH29hj3WHe8KO4QapAOUdzBb4mRGSdqNP/IgGwlQ6ivf
Kpnmt9Y7xAs4m06f3gBvcNoQJTdZXpd+x2Au78DJB7sptp4sfiQo0PXa1XExmLCXgtPax5x8d5ka
wRAobvDIt7WYar47LUDt0PLTSIe8KR97L34fFn6y5T7OplYigjvAjnr0Qit4tDPBJDubbwSOX9tR
80tdlhdbaoshWP0784bZR53MDeXM+SXH0SYPCyBhT/seYnR6qDFX2njIglFFAj2reL7IMHjSSSYB
P+IPmmqN+p9MHkRAi1WiQQFRBTifehQRunNmrlluIP1tZi/tSRXDwS0CQ2tCFzLzXFgbJ/8a8QvY
Bbi90wjpLe668SbXAnBNJCc5VPfDRA0sqZPxmyB6NMevplOme+0DsoqoVuBbNC8QcC6GHZIdMmMT
huGhcyyxCOO6cUm7I6B1Dok+SsrHqo7srVZQaoed+UkYDXjok9tr2p4SR+5Z5TaNwgG3F/p2HKt5
v1Dg3Ml9ZT8uT8ikcGAglbfC2eEysyKIjiLYCOV4iuP0oKbpF61ctpltrlq6E01rx6tXTBdkvPau
VtPOauhBlJLtLmcP7lBFnSdl3HltVe9TVbyI2r4J4c53zYDlVOgRYQcGecqTCEt0bcqJu2Uh1cE9
wk489RE5ngyC0j3MgM6XDpF+EZHMcAXsQlhntIvcCmMa7NxhPFpq+NL7HCJmVZZwmOx7IEfqTTCD
bT4a2x3z7Pk6M2ib01yQV8fBbXBU6exEHOfXrNA/BxRBz8EiERnTL9Jw83uMz+6a9MeYDQ9AFepa
2UBImNwjkiKzycSIeA/55lxinL2vpWOBmUffEmxvmBh+DFhiQrFtkYEjsd1Bx/zNQE0CeET3lhyD
g92JELca41VLvFua5DdDBBUMTl3bwmt+DBH+xEncXKwcrDTTjTc16L47YbVSdOpXH7f5HmqIxibB
H9V+4DsDI0XAp1bNZ5Ey6WlZo+clVirOaNI97JtD7qVjvbAa7ZmgbAuwum/LnVlPL62r2/QS1CVp
QR8QVJlPBPPVzCVsHNUCJSLgCkNZ4jU4vwRhhDkvlor4z0adjt1tBSLpItmxQuAZGHv7ASE8O1BM
+xyiIMh+WYVHYJ3Xf5Km2W0DokwkNlY0xOELylmY5RnJkgCjVayrHSqvBpP8QdpyH0JPdSMGDYbT
6gdJYo0ZuGcGb/tsIe9PDDq6aHg0Sg19oC4gjoSecxblU4NFjNMdUgcSGtyLTy9VZIbPtYV2USc8
G2a6LoyFCZwQP3JG6yH2YvydpeC/Zv+shw0DYS7nsW5oqnQRPqa2Dv5wn2nJdACKu+oQXzaGp1Xb
GELsPm+fKreYQP/ieGMENinMdbBHNLEJeqM4lobco0mxj9Yc7hjQEKSZ6wAAYtrJZe+2+1xdXZ1u
f7S1XZlgz01+WAWfcMBNZsq1fGdqDhlmo7MpaXqZnEHxUF94HC4C2Y7klQldCwXnARXcQHKgNcXn
OOuwqWGC7Ko52ztnHHnaSy31NwOYEWdLAmwHqkGFduyKku2NYO2Src/cex56/sYAb25U+Th26jY0
JnR2yocKEAoKcHTLg8jbhnTt+DcAY4z3XYFhqraISAD06401OtpRU8anmn0jfh4A30M+DPINpl/m
BmazNCstVVY2auouBHM8j3r1JAhrVShJWfAa7zKW3YNhdLSnouqQUjsflNM17JNrnaLZsLMUfwQs
im811NZNM6k7rerlObQslNl2d6vQvu2d5MHUHgwZ4faog7OJ1j0KaqfNXGkhDaOrI3HDDFiO1cTP
cL396nNR6gNUrSYKHxD5yg2UDFh+Hg4Ui7APpyBOB6w4qEn464xccGKcseqNsCIrZdjdr3ZcRarY
u4gB3IDgeTWafVyQ7YujCQ0gRqMBwv1P1I59dAXJsYV01IHmCZalA5UzZ9gP6PKy8kKNgqULJyHr
gP05vJTII4lIS/wQhjgDfCC99duoDtMLLGB3s+q7F+xq8VvukoHLcG5R1MVQn+GqvUJPwoAWe9cW
8RSgIB7yHEUqM2KHEVUlrM9e+FI27lK5qK8RiyFLcw+kW7WP7FvtIxxsE5AtYr/MjcZfD4SQA5Dr
DBUQ6is+kRDWU2jNdj/e0tjdzRCkTg2M19e2QGY3V9ZmlLhWlAEyyzDC3SCCyvuKgQr9wKw/KVU8
eT2WZiaZyuu/bMgSlUXTqmtQJi47R4osU0XFi/K+w2am8BzJpF5dB6ib4y2GJ3IX8RED/Q9VM+OZ
2hPvTRmSJKxMJNcJKSfrGbPjkkxD03mQ4zBdV0oqXiWWv1rJDVAgCPEQ4R6tY45ZUgfwDc/3HjMJ
6x45e7MNcGVBKjTFMB0N+JTKXLLXa/njj/1abnXWi03JvEC5VDpU8yiLEZcBlvZYq3gOWrEaShlW
tYuKZn0oZkCeqBMHo28eZmYpz6N3aEeGzkNSaMclMVQnhOSpZAjsE1TBDFNDFmwXzm39fJ9BESC+
8k2OaBZDeEhCyw4ONY4CYt+tzjHOhKfRUI54tWNYtP61Ss4Bnibk+w3miPhwUskrYk6cwqIUkunq
36srhJhYcaDHZaOmJs0k+aEqOFJP/SpKagg8PdjKSjUdQo1ci9CVyXVQ2cvQVgMiVq9FYYcQJ3UQ
+XHzCDawFtFcU7+wRn5Yra6f5AiJChqI99IWp2aR2fWYZ6/ZKDnRLru0DwMKJKzYAWmqTZU7E+Tp
9Gbo7bi1ED9crNLBnnYaAz/uWB8H+HCaKuXPMRMo3cB3CaHGHI1dKUMovDWM4tfiAHKpFl0jAhx8
I2aClREcjjeMxQ9RW8V3sBRhn0b48dtzlj4NlrufEgOfo9l5NhZFSNfm9X3Bs7aBlVsGBY4+5uw7
umy+euLOF7ZC9FgYo4BmxalLbMYtY9zN38aEii8fHopIVa8T7lQcpDG8pcU3YOHhNiyG+ZlZBNBg
+4dxcD50YdHB9GOV+/0fD5HWyK9VME0PSU2Z3cwhopt8uiB3bx8bi2JxdU8yIruHqlfCrM3ycG8V
kK1YeuxLPv/UeH03oZZEoMvVBYXj2cEJYEsuV/lmluU2CFT5YJqEqIY6cZfsEQ7OMskicUenCseO
MbZVuUdNC6HMLpNuc1HGqGGYHvDiZ5yBrn61h4kVdCo7Sm5GlijDz1dHFnbf+AJdrbmaTBb8GPux
bdPp30Gb8vMUiZHwlep1NVh3phjLx0xYd01QE+vuOQ+aLFgHhJFdprbxgwLwZpoi6I9tYiEMGwwg
U6WDhn80/Uj/mPT40uAFNMBM3MTYjpEqixEzOrhz6hDrUHpetrcMDKFDK2p8K/SSsywoiTsW4AfB
vHjRQK8HFWrCrqqSmT/QgfKJrmGVJTYRHgcCvNkvuQGP7jSoI0zcnDZ5YQpa+XRtwaqiRV8R4pRl
COd+WMS6WJNH+0Cgdh4cImn1LKLRXk5JELUI1lNQeb4PbQiD2ztNIzatWOwxkYIYo13dCpTi+74J
mCRPw7m0JPnJi1UfhZ23KYaheNKSxtmTXU3W+f/+dKjrX9gdOPdNz9iD5jk7ZiL6DtX8lCJ7j8ey
OVigkLuxJOKb9rO844V96tWX1a66XpwTixjAJi9OsS7fyqjbr/ZcjQXDfnWkG/McZkQ3L+tG9DwW
ZrPxcMFZF0QElVhfFNnebjOoAxXtD7EUNMmlC2aFwHMYwz9WamW+q3Olkz+N92UZWz9kHymcPJLh
2i0PvY4GCjdu45i094xGrmzSy/r+j4fc/XDMUr+vhvJpAEugXuItyw5+VAOWQuuzWSQFxftAFO6R
jmD6JgK3QW3dQUeouAjkZIknrWh3ddeoz6KjxoVMKG5hmcdXOAy8oQA0JKQ16p63jrjVzh2nb9K8
2CryToXTB/4c5sm3rHcY1doanUVDfLhRLxEtmfqhAld8xE59Vfq3sQ7iXzjawOMwgKj/uAa1pcRP
LfgV6hFiCxsFAOk2b5qGhzhUlA8wXuXUqGrqMdwbKSwAC6rh6iHTQRDYGCDrwq77xd7RfJWT8Zbm
ubg18du60AaBl+Gk1n5zmoSY2trx7scq4JcowgfcFOWTiY3FQCw8dsBs+kNd3CCVPeJJr20tEfLH
Le6dmhF8DkhAzigeg2OBpd9utU5Q4fAwLiK3JJmq06Q50WsxeU8TJux3U23Er31sgLI5CYbuy5ti
0cNJdvRurCnVZxbuTmrJxYVtfivHtAJ7Q9U/t5g3awq70SowYNQ6xKZ0WTMehmRIH9uKxbi1QHQn
drpTMsmnP95oyYADQBgu9irZAYoIbtwBEEFcq/u4QSqvGfANFvnOXOiXPxt+7ZIIDW85XoR+Wsev
MgodVbSx/3Ny0EuVNMWcaz/FZCIrHFTbWEO2Rf+aADrCchu1yxihWIH7215DCy/JOL2t64kWFiNu
dI6FYgULQo0qZJNzoxxXg/Z58uYTOAWNQ8+I0Unr+As7g0eHFetaIxrc6F3jnnQ9rXfD4OCOgux8
F5bNeKuz32uFk7Ov0b7i+2QOnbNPMyO9/Nnfy9SZHkq3elOW9MBvWY0iC2EghI96JxLjqSJ95841
E+spYfY62xVRJDo5qNEcmoA1/cn2GqY1nQjQMkwO2OMUnLgoG7/3gsyPEZhsGR6fdRhV911QMhdf
ZEDMktzHP78CpEINvo+qjsIJq/cJcuBCtsPWpa2qs5YsmSqwXM92ZL0FWpAdjJi5I9wAPPHwFapg
2h+9tkmObLEAT5gZcSyXDxG18kByzBKyUD7aGkK0PA0glrD8oyOGS9XkPyzcCLq2L1/CRr9BAbTB
gGyeUcD7Gsr4l2Kgt9ISC5lb1V4Tu6jvUb3RM3A7sJZM39B448O2/E0OqqpekYFtInffgxYY16q0
t4OpN9fVN6aX1V+WPn8syYSZ6BtrCHM/G2AxM+FnfCNrkL2KaJrI+tEyEuC22q0mvykTIUHg+KMK
K2wLcnmC5nOXZFHlrzYyhkqsh1BFsF5h+sF1/42hCHcHXwwyOqCaxqaikffrr2IAslcHhW6NZTXQ
dlGPMBc4CfZZq08ffcTsNm/be1Q48tkbXnE6OMxZEn0Ps1L5qWWAT8a2t0915in41xxWm9Rexfm+
T8VD2RO65yyxAwb6yBoBNmaoySKX/6tlQT6jEICWzM2d0TmtBsbrqi8jauU6dE4GTCS0lDFWPMu6
j10gBo8t5eTat1XKNH3IEhDHl04NMlW4a7O4PCzBEYgf4t86ln4l/P/9mFPSwvETR1TIMNsX430V
DNYpGRR6KMeGflh3407ZDKPV6jtgJNlpSHFRhHMW71rLS+hLKJHtRWuM0wADjXr8anVILUVq+oQm
EYVTBLic/PlSQxkC/tJsjbKWb8IlFMZLYnmE4SDfCLJn7moWn0XrpNcCCytWo77c9IUtSHJ2kyeJ
YOkSxPWP0UL7tLpNTg08Fn3q8P8tXed5ajtv2zS/yWVEkmpmPFQmY0Isan2gR5LHIwWXFqHf3s2t
5KSRkCpxHLpvWHvqxQMLOirfqsBdykH3/qRQcXwo0SGDxAi9E0da+4kKEboWlc4QwCRaW4LKdfQT
kSPa3EExHUbjqQgskNS0/qrqSWMMjy+HxE5z07DlrGvlumqyelZFbzISvmCjVvo0gqS/DbhMuSXA
wfpbZUZ0gdQbbrsKo2zp4JU0aMLD68o86kb4WwEb77MpZ7i6JvsMV4go+dGDznOYPPsaV138kndX
KvrqW2fl1D+NHb9gCOL8WXcsLoDlk90i9YjnkOTc0rN8bltn37htca60gtvJFs8Wdih1Ry6WEzU/
UGVeDZ1ZeYyQ+34I3N+IzkyAOPt3gVPhQ2ur9zm2+j0ujEADgRW8lMR8qsg+zBBZfJjR/X3ZaccR
Gz0MwJmEMjtC6ZnF+F6HNGR5FEDV7rGSWwp4rSOOZF1UQt1lt5Ddllt3vgvNmUEiK9ngcHWraDoU
NUXVZCN6lhGIb1HYJwVB5mp542dI4N3FkbN7YY1McYBh5pWxxj5XrGdBPg8vrUmT6mbWG8tW8jPO
+kcrz124IeGZydq0rUD1j1NlNHcul+0mbRidjWXvbNfdfhlyA7NN1/V3nrrnwh2rB6OpwaYN6oI1
5UTgfX+aO/20bmZykU83ls5tTGqZSUzLkkGyvjrV4QdpMQp7R2/ggDjuLg6bp9IYTM6y651lNjxa
mXmsl1irujIf20FDBGCrc2yiBXfnK5Yl/Q72af4yBdOMUQQVVEb7JxdzERyOBJNFhcs9jotPBu6s
Z24YeFFzT40uyF2Rumoe//lGmgXySKIasGQdPQQLpDBlwW/oYnKP4PoH8KrYN0MpM3JN8KSUKHV9
J3fdMy3ldwXdhtE4a5cmUqKqqgC231JVRIV7tmNsFwYDu9cieUYP1+E3E7qLWIzlpLWjLbm0jMEQ
tgIgE6pe6NkpGlsy5fosuPUe9KLaTauHLmQka7JpdP5YteREZ8M3uJVYTCPZ9qWoCfcG5cngBrJv
hS6dXLRd41ByT2P6S1bVaU6QRrI/hgdJPMCtKhRlDtMMJAk4pVdBBF1u3OvlOB21moi3xavtPmry
+z+WxNLy9n2UErKGEezSQKcN0CA+PzCZluAf3HaiRa1AY43VFVOVhAylun610ykBhAMR0YzkzIHB
jaJHy7q+NAX9q8Sdxpe5QT6XQ4fcevFnrYpDlmfvPSPOO62Vn6kNLlglrPuF8Qw3cHiVCoO4sl8c
RdeFBMj6Lu9AhfVS2i9pot/iCF//rpC4gOdDfvo3SlgzHEYomLbx7AZP0cjM6c6WX7MLWOOnUO5q
VGQHs27YfB7S4M5zXw3t1THfGvHWWi8wVDaNaW8clPeWgFRNzWMKbct6S4qMfy6MIyHBAouV7tAV
R7fb9i0B5trn1D62/eMC9P6bbkaFA9QkqSys+1Kicteys0GoBDhv+DaGEtxj3tZUXCM6xhj/Ucjb
9W9chuI5PkGsOQJ2f+reQphtyABoJ8w2a3cTCWCOgZClWrRvZE0yB40QD0JOf2g76xne5g51FjtP
Yj4Po/dVmfauKPEVmstK89NQPrRVdzUxEgHD57ewkmOGVjQsFdZ4jsw3TC5/wFB6JZuQs7vkIbmF
PAknQZZvWvB10+Ep6ruNp7PlJ0HzTFOJ9xFTY9TRnVe+tCgusCNL0Y90gC7TTkOqDd15CFJU7RE5
RTilGi6TzVowwZrJRbByYxcakNphbmpCJ2XM5fSRInosmv9Llqr593AKU5fC0A2Go5ZhG8bfY2uL
pq68bkxqUO1yOwB33U3LQ+o+pC3lfm1NFcMrHhyj4sF2/nq6vhZ2JF/qHjSYBh78DfT2LMIakwOt
yEh0EDrSIynF45+Hiuq2HGh7/ueSqP1XuPfDH6fZv+WI/+3pf7yUOf+tn/nxj+jxv2WK/7fJ4/8f
poqbS6Lxf58qvmu77z/L9n+8FjH/+9d08fWDf9LFNdv+d8/RCVz1LM80XIcQkOHXmjvumP9OqLjD
DF6a+MosEeJ/pYs7xr8LyVTeFpCCTD6xBFMTLU5UuSdMaXge4DGLlun8v0SLC+M/Z7VYtstP1z3b
ID6IqHJyCf5zVkvGzLggClT+qkV5gzIuXsc6I8Y3mrGUVrb5Oli1Sahw4+HTzbu6q8HGWt79YzCx
vIt+6a93/6vP/vOb/6vPGt73OFziVlUFaL88uBn+NvA1/vEcmx6CI5aHv72WhHP1j2/U2qvN3PG4
9rv/fFiRuH8+RbVFnGZKP8cWG1ZZfhW2F/oriF9PhU5fGzkH066td9PpfqZFh2nYYs2Ju1EJYLFP
5wERPMzVojO8d9qlvfRQQcK2dWYoMIuX9D8t6u0K8LwIQvRI6zvr8zTALR4bBKB9PdxZDgLPDiJc
uHWhk1zGzKClMyzXuKzPQVXvtTLQvyoSk45TYhXXZI5KjNJ5wEIK93ZYpv7f3lifrg923JTXtErh
nq1fVkdvrWeXH5SNo7YLozHZheGk9qOY3bukbRSm8ou95fIVUqwRh39ZbivjULYs7J5eaw9dVi6a
oqhk6wZAXrNXAw3gDjnsBLe+YNvrhhBljZXbILM1yRGi6+4M4hTuwiWm0ChBskwVhMskUz6jbR9u
YdW+1nkewJ8DaHtKU/RTY+Sve3u/JDXwd5AmHWO2t762Piz3yoYhU3han6JPDZ/+Tx9af1Am1VE0
ZUkIgyhrqNr9dBnc9F8f1tcq0xn/5Y31NWVV8IrXc+6KuylRR8sYsnuoqtFzEGjy0Fq24TeWDQ7Z
TsZGDcwOsF7rDgwZxcUwzP5cgR8dXdJY7yQAPQDCXD6ZI5QPiCfRewpFDcmFpy5VUTNNNMfMTyA4
vq1fEer711dUpfGf1/75lYO2+EirbqNLbTBmwUfv4GF1H/nr86FQEo8CLzziEdHThEYAGf+LsjNZ
bhsJwvSrTMwdEdiXiZiLRIqSKGq1LFkXRHtp7PuOp5+vkm7RVvd0z1xgVFYBkkWiUJX5LxjyPnlz
VoK3HRtEBXX/se5Gsg5qqR7P8ECQiXrrQ1CYsa0lB6c3w5vIQu4z7JfwohpYSxxV5nlBsnoI0LwA
C1lB5yABDRSoul3UofEm5wxAVX0hHa2/xFDJVY8W92AYm/qbR2WvCfM3My2mGJ8+YHaqWZYjL8DK
W7Vra6jeeDz5D703JYPWrVeGBUYHNDHKqDaJg33Km48NHoi+rTWh3SPBY3/aGV+Bq8WXHoj2bRVT
NGRnBmbD0b5pfcHSUmXqizk491MvXz+POalZvUkivzzzI1wxDIfq7klB91hds8GIBMmx1HaMRLN/
VjXtugvZGd7POSV521x27I2SB9RzzGNuKJmiyzkd5hena2+9stmJJr0cmPVI4Kt5RJqFTCanNh8g
/n2g25DESW/6kdxk3NoeiTBnfY1CtJtVIgE9mid7dZKXAk2PrQ7C46ZayW8mlDeOQ7G2uUntonr5
5V34cznwP9gg3GPF1Xe8mz74w9v4HQUmVmQ4krkuLyz9gyO7ZxTJELux/yNDmuoqCTKEJswgId1W
u4AfM5O2nH5sfxz6S/tvpx+v7ZBYJx8w21vbWvXnoYkeG2eZ76Dwp8+IJoRFV5xTqgq3ufqY5UCW
l12yxoa/RKlMQoVZxRb7WIb46ooZbN5Wxp0ue7/iFIeRBp5Lrvjvn4E5xqEpp/Jp8VuI2GM1PSRg
WG9Calio6fb1H1E2XkczuF72UcmV7YcFypt+/ce475Mo+6MrgBP2CWwO4AsdWfqCSjvc27V/mqO1
vNfc3nlEfeAQLd7wujgOCFDXxRPV64fXcoRAULDXJmGHWXMbwV41WlAgQbvEb2PYKdauPt+Mpb+Q
02zuoWLHb2geoqhSkOlusDp9WUm+SHwIMMVZ+hQOAX4Pb0Z/Ny2z9xoulJbHobW3Eo5G+6pP6+Q5
Cvx+39vII4ZTlLyRo9z8x7fPV3YHJzsEvn2eZzHj2ZaPornBV/H3tc2aWn7nonH+PTUyC5Qpr64U
+Ys3BELd82kxWTPUofU4rD6vchxbkJogGxv1aF93i4UzkPay8MBim0rGjh05GQUW0jcFe4jjmcTg
i9+DdoouP8Rl7DxgbIsKDNeeulO3uW+tlr/4P9xOYnoH/TEeHsiNYeY1IIWn94Vzk7V+ui2qNXoF
cXYnioRO6Nwjjqu/yFAztn8OHVeEMd+HVl7ufa806z6tC+PFRYxua1AB3rRxTxWSZLa21mQ2humK
R/JiSu00OlNnWE9BDUAE7OfZ770fx2lzAg+/4orfx1WwKq7NdrDBdiH8piGA8MsB366r1HLbqw/x
09gsrPUbabpOhaJuEV4m2bIMbAD/fjuJOVV5Z04gRuRSubHEP16Ga/ujpgRx5gqOGoz3T7w803OM
FdtXFNvRXuj96WtU9wf0y8E4pRkkOsoC1E0SKm9O0D4aiUqgOOWzkc7pnRS93lur6DkmzTMk3/RO
avmqT1pSwn4f+f903ap+wvtdTj8v4idI673v9PNU36n1/vOcMofSXCc41SiLbr+OgLM5ZoVCI1aH
EpOz0yGTDgVhcY3557h/GowDdXj570+ybH1/eZDZO1lqm0R+STeRdPA+PMg19gke317/uxblhqOd
OUZjbmX/USG1NJjaEdWUZYCoa+1TjRLeU7JQWfD2cG8RxHSRigO28LNZhzrriXQKj71B4rWUmKiF
M1M5a2PeWLDsL7taN28cdYbR3c8ziZ168a7RdqdxckYK5NEo1wTHlIDVq23OF71KzmUkgY8H6aiG
YGY78VdMhqxMz8DC6ahhVSi+C9cZKii3kdEyMKD2d9y7f5v/V/Sj+od3tad8TD/8jS3bZw/oGnag
Npa/T5YzqRAzbi3te5LqT/3a+g++l6aHLoMHJbMmy65vQ2n5Dywvk0PzHveJd+/xcU2m86oxF7VM
+zZ7SfDLeIlbkfctD/9AQ+Ix6FF9Rz4CI87w/VE+nqmYvuJSmiakpoK4A+Yhz7F0y0GeaDmTgaxA
7DNXiggSPN7cN0JAoRByN1rFxqPJs/qsHINyL+UDVA31XazDM5OmXvr5Q08BQVqV2ppYIbpb0LKq
feK8rWB9MU929nnTd3eTOdXnaKoV3xo+ojR05zfEOVLEGv4a4Trf0RHuRt+9ouIJSUsKt6d2bf3H
isv9+6cI+Jb9oRnYjm+yp//9U4wcqgCwcqzvTtlH54IulMKVHNwu4a8opz00Pt5+0RZVZKQcVG1L
QsiBaaSyR2srmt2iFZl11NOtuDuIaKSplCMlnqSKN7xADPrQIb2I1LOzNZPt0TKnWhMvxyNwpLZt
Fq/NnBhXTuVQcJuH7s5SZype2e4CtFCNzdBku7OHbD/ao/m8mlVwj8bEvlXYQitb/HvV1yhnxve+
TrVse/pUVdjMVabWXHU4z+zlDF7OzzNwFz/PTr2ns2jy0n1G3XX377OY/7s7kw0cy0Qk1XF813GZ
yqwPTxg6y+hhZmX4LVuAOBueSy1ubdizIJiDGRMiUNJsnBBdrhbVtmpllQwhjO4PA5HV9uBAqasb
GTSrQTLyNFxuKU25pV87d7lpoZqrhLwT28Kvpg/z4bbeS2SFM4fauQp7dRoCmNZn7Jo7cJmnfvJY
A/iJPENqDiXwY/fPuxjsq0FTYkhSRdu69cnFjtpASjWtmmIjp3LotDzcF9FWGvpE0vWXwadhi+qJ
cWbeazlVjZrbSeh4Gg4JE6tnhagr5IhOlOVyUbOK4XeH9CIxOTjsteYzOfUn76bWlxa3qR6cwmmM
nMVB//MO0gxqcAr//gWADPW3OdYH/m27jo/ZL6QoZaf9i/9w7MG0Sxe9/Y4E/Eq93auDi1ZJhOa4
mSC5OV5J6xjyjBDgNPaFmwj1FYhr0lajpR+VmgUgBdKppa8drCJ2RkqT1S+3kQ4Zm2A4C2V/QuGz
bjHhq1bti2OWAD0xjjxrb6Kl9/g3su5ns2zeJsUcUbppT3q8whittPDQ1Hp6ZSZlg0ZSbB0yVk1b
Y0rbJ6sAy7t0cfSm7khRTFd3tMMoe/QRXUY1rrbO+qkBA6HrFG3BPIHAQ1xFg1Fu5G54LyPQgJ9u
8xT38F5NRoOan2YbQXwIGExacLZrymtRfnHqOQ2szCHfWDhtnZeT1T2A2oWihxg5Qmwokk8DykiB
3yEiRux9BJCfDGBb+NioYhnsYuzqwzDZSO1MYgkEjwsqCOnGk5RD9N4WW1cZKDEtSNHQVTBm6Tjd
q5DMRWnaZwY0rmsbLUqB8A1KrVnOPAVBq53S2RtNtP0QlxHSqa6UoaeLHHVlq658v62MkLgMM5P5
eFsJfbj899t2QfUfizbD/r2goeY7EDpsv9j/8wW1/A/fdoSvUtTteu1r1iHwSu6ConML/cyohhlt
TixjT+8SYE/zrf8mgaSsGSrvlKWwmk22IjEj4yUmZ2uCzjJgtuNdT/f6/f7HH4qC6p8eUx4mAh2u
WhxG7zHW7eb+uPJTyz+24KdIBInqvk4xpDOh4PHlEDR6AMQF5lpl7wSPXq5uijkD7LsjaF9pNasL
UODpjheQceUCrDPzriuP6XINmteGN0R1KavXqGiGjZkbFCpb1Jrj8K9eybyfeiXzLr26GvzhWvSv
yudKlRjXegaqYRb3mBaUx4MWjd/XOjOuJCSdg5+PKCu0fxbKgTNHw3czB6bF/wQS8HCRggAd1aoG
T47sfDEXoDyLPiCA79QgY8LorfNAGoSx9bquIWyeRiltDPGGuQWXGeV0Z2TzNoh67U5CMxhPFlk1
AuNOyhQ3TOY26IfyAkX7EWhbFRwdODx1hmoKaB6A0Fenjhl940MDZqhRRh2nuNxk6Mvxlw5yhWhL
6BoLiCS01z1UDrIblAaNtK7udc391i/e/LqMVXnhGc6CBGe9vIZDBYPGnx6zOP6P58CjhvPbwpqs
mG7bOnBYGDQsrz/kwAZQHK3erPNXqGJs7s/KGQU4156dA+u0h8opwhqwvf2nBX5zv6b6+ETatrsE
XTDhFEdTDmP9yS3XBoVfImbC98b2vPBCmrFROocIWrW0hrAcn8Yk/DNDEGNvjlp9S27VPua5lgVK
EIoee8lhHXNVOYZaF/FIqf80zpIsVjCEW9xjNlSIZRFWBOx3sjrX0eJgpVX93kSGpdj0Xn1hICJ+
sPLqSZL7cqizAsxYW99KK+QjQErZc7fHakDauqfxEOEgP7IavcZg2drIGT4G/qcGBPek8jQSt5fM
vqYM7H/qfVRrf4/Dx+dtCO/tfDJ0YC//8SJ3VFWMJWNUlVff//f/tD1Qn57tWrob+LZlk9/8/UXu
N2aHBbBbfe0WqLRlGLZXfTHcpvOC24Og+wUXKWfIOndXbtthhaZ3zrUMVs1iCgHyBdZjrucQLBBJ
vayVznevTcXBgzm79SBaP7GOAjaVJMUfXjGjVlUDF2tzlMOBtXz3FtxySt25NckJHkjil2S48MG0
2bptmlX3fSUtU94DE0X2Vqk3hMiZjFCuf5hl0m/KBXnMVS20Tgc3Trob+Olkwd47xpLqsgFF0DMD
AxmpMOofq9G9Qv7osjBn68VKY2RdaxuWea5ZL73r34QmhvZDvkyPmDvvmQKzz7V35ykcDr9KBiDv
r4O/tiidpWO/r7rcuJQODHmpEJmRjmOPwoVRePqEQ0e4O20CZd94asqmT/aE72MlJCNQU4K+PfZX
nfI6PR3WsYZ7ii1BUfTmJfoJdXN26j22PZj7hhuuV0462Xeri1dUWTQHS7UkBCy22ev9fJAWc8zP
+FjpCVQOfTo/xWQINZw3Y1igFpHjbb+mFn6qE6zJK6t02X7VS/SlQB4QEeRk2VdLUb4YMN0kXoVh
dYWlZrolMxd/sSr4qYVrBHfwU9wHw+7BuxB32LyDoYcgWmooHlTmEq8T/pizsezHeYJPb1XJc19d
SOLJ7oBG05D8EUJt8XsjV8Oi8Zdh6Cai2hdv//2RArT8t0eKudEzXc83WTm4rnrkflkbzxaaxHDj
rK9FzPPi2bp/IwfNX9OLZkHA8xSz4x4TNZNE+HFMmef6DU+e836VjP3QlPGOvgBOK/gveU3/FGv4
N4l5gxwWByNYEG23pxAAKl3JOZSXjVnZ99IRW2524eqdfy4xa8qMjdMEzYUe+PN5PXeoEMxN8Klx
NX3rInR0IU1EstvLrPdjVp30pgsmVkYFFVGaCPQYd6NuH6SVxSvoYOd4oUTwnb8M09S7j4LkW6oX
pQJCRZeDPSNLpFawQqP7EBOWW/b7uFNMc6hcH2ttH64bLH/ZOxOCtasWfQEFlX2G1aFtDRPeo7lE
4cFd9XGTY6T7RUedRDcG9/vvQyFiDXuQUeHBaUaQXvM87fw29qi8jPGtrw4NbHvcQxDwhlsMEKop
9DPplfaEnAC7APtKa81cP5NYMDrxbatlPQ61C5ZMp+sazfR2uQ8OoInj/M5a+7fVC/TPqcsyzS5I
3EizrSd7h9RXuZVmh0z91vKncHccnKNtiYk31HV1baQ1rx5MzzssUI3PMebyvoXgRDhQTITm+LQ4
TXIAvPYqbzEJUZvbs71J7kDNezdRZj/aiH8YR+KOUaz6WW2QETwt1E+rcuk1cSW6+LBc10K9AoyV
+NfBGjL79MOSXjcQleJZRwDKROAOOZu9pQ5oWXQUDDlDAL5itoNX+x6SMxkmI6QpB733un0YGt2O
qjsuQ9GABUaIo3ZVJcmrWyFxkeCBdMimKPwcLHexNyavWGSFe4ROy3NpmiBOUZHVERdTvUg6orpq
hI9pm34JO/ePzFi8TYQM+HUQV8VzH+f7Nh+XN4knKm4iZPhPcQ8iCUoJFm4vqhw6u0EG05+m1ESl
Giodp7LpKTas/SUm5Vdap1uHUI8rlD0znaI3zdMheG+GOkgzp7GTnfRGbH2X4+i2MdMDCLiwbqxD
GqTNNppt5CtXyz/M7MLOUOduvrBvROAkxlEHZePwuR5CHna0+GxMG3BgQ2mmW/X6S2PaB7jew5Nv
x8Hx8lUN+3B5gbiJxFkq2VsnSW+Sxtd+gT9YFb7KaMta1wJ/YCVg3HUrAjwKELmUHooHK6tElDuy
O294xrYTaWJyUGwOKDZu5kRrt2NKAUtijmtQwfCegwEpzF+Glc5rNrHzQVpKQ/J4eVzFgdJAt3aT
mVZyIbhXPWhC1dko7EM4unf//oYwHJUf+3XRZZKwAiLl6oYFYZ9d5e9vCK/QSnCZY/1WI08EC7Nz
98i2lO2ZlRgcj+du6Dj70av1czN2gXVK13GAdB0PrVPv0gn9Woqf2HsXSKfJpqpWTZ/vJkpRuvUc
Vm69QyIKmW8FhYLS/rM3HYvqIeBRFfyC4BnkDHOs59YbkqtT/ASFmP7qlPGCiTgNC4CUpmv3WJlQ
yUvMjbN03nqgnl9NI+eZSiAtWlG7vKJJMrMamuPbLJiOw7TVGw/FrOGbo7LorC70i9BBteaUIT+t
hD5k20+DPyynPjRPd+Y9lZxJ83RTcx5veiv174K5v5W6ZJFM6P9k04sNSndrp3mP4wGOYlq0xFtN
S4tXbH9uk44yzSCe6mXUR48h79Izo+6bO9th7Qul5Zq3Niy5zikuu6Wl6qOaMswEynRTG2OJigFK
MOQDi/vTdxkf+uexnvXr45fZcuv50irY48oQOfTqix+71fMwVfr1KX4aK/c8PjSaUx3vl1YLUvwr
1E1h65KJNjZz5wRb4fjKwSySt7WAvCQt4Nf+fZi9SkOuib3QvLL6AD0MxQv+p/vMZab/xxLLUajB
Dw+QZQZkZQAZWSoJ/WHXgswJMjVxVb/1sVlck4WOD6IZAFCpQLAtCDYOJDUg80pI4J+6pQPKxJcO
Pu5eNpo4Uw1uND5KI4NLv0FWA0qI2oRioGscUOV/PG5yUVD+gel8dDO2voMAKJYG4Tw70yaFlb+x
GowhpnZByjsdXhK2Pqh3o9bdK6YMTikG6mur9eIjnHktMVelC1LMdm/0sNlJa13sQWHtwDZNY80M
WFWdDWEmsB/8eN3KL1WYZB70DHy57JbDaogfKGSfu/A1nmREawMkr7AMupImggr+9aQSPdI0rNw+
a7JkQg11LW9qGzFUVku3CF5hj9n0pM+NWJ+20aD157EP22YjXZ2mvwW1b18uAfKtURTFKPAAgY9m
mC2x1434oeTGY5Qt42ZWZ1j5jBAGffOgybIdba2Ad2RCKT2PYWGYlE3UQWhLEmfTdy+tNdEh16fB
3ncz737Vxi8ydXRVtF6MtYacajtF+wHnt6sYMb4+n7uDQNZ6s8ReImhDCmlQGeSgFeFDlnndQVqn
EQJ5k6ve7yEjkghfRYsn/uw0L8pkZxpdfOjD7x/C0vRG9MRIVUnjNGXK/Ch94fD9NFnKWWMfxs5H
k1m9rNAdzW4sKq7X7BsBw8AZP+hGBVjGz2fyfTFKkrqTfobthrJd31R/NEV/H+R2+Kfbf1VMA1AQ
BraKIAi/d73xVrpB+SXKXNxRyHdf1yYbahMVpcNipt4h9XrvkDgolJZG9uBnJb5bKGn+7Cj9Jxd7
cFbzyjPdnREUKLEC2J1SczN85CoYcV6OH/wIBt77SR6lx0j614nq6g3vDqpVtnf13D9ocYcFx9SS
WhwcrWUrQjCA/g9uvw/rixLFqYckdZzrWp+Ts3jAWhSCqhPhBoBtkCwOmH3ah3RBhMbf4VXo4NHA
bCgHj7/GBeu94vw49Y1w9mNf23oGMMspyfJPjH9FI3D4OiRucTYa5PphZ3SoCYLyb1pKCF4B/l+N
qAYofH3bZodiGLxbN7QhCzeeeaX5FS9dP3D2NTvXfasO0jwd2gaJBSuPr06hwc2mnbW0yfrZaLth
R3lnS/ItvjWpRt7Pilfqa6nLlmr1dqNnY9OMWuV4ETeufi7dthqYzHHKziOikNmkOz/JAxQ3rWCX
5u16bSAgfZNnvXExGC1fHhsBmM4JvZfGc77Nq1P+qEWTFRifks2CrNLOXzMNLIU5dOhEkxQ/88eq
fVJSQoFpug955zdPFeadOFFl2YV0WknvKV8d5IfolBCCR2j+k5C8kqaGISx6YmjuFhO8QvI0+XOO
MfkB4dkSeWnwuKgComSFoWmxj3OKgbrtUjGUUwnKIVPdxzPddFAELik1nsZIk+nW3fn2rF1nqCni
xgAl/zpO0te5moM7hGaDu1GdQTHWzvWsXqDr05yyar4M20g7Y/fi4XKZMK0otqppUjiZvRf4k+E+
muvuvCTF08ARXD/Ddtb54uIYKYdIex7CJrzXSDo/9k4575HwfTv1W63tb6d6NjcSM/XuDx99ERYK
3rTMu3xJqAtG9R+9U7hIIMBjTybduzWMZTrnm1J8+4cRdaTjGF7brxbbs5Njt7RSJ7oQM+73PlYa
lJzVSPjC21MrIm8KJS77UZDE3efVkN4PYOaOz1uTk/SfyYQel+sCPEYaYR/aAPYwS7ldekP77PgY
orfr+CnUuvFRN8orDBK1zzYGDTeNhQ0KLhba57RG/Tpt8O2QXvixqGd0NejiGiCI3BqrkvzewCVC
nm45jNNY7dow/fkbpBGkpz7KkPvPfOtmXs3HAUk79JuXBJKcS6VPBBfkQLnsdq4RB+9DeLKSgWs7
6sHIz5K8V6vMYzBfnGqHHSEoPpx3NquLzpOw5GprxHxw1aa7NL6SyCl8GircTOnIC2NWQ3UkZ3Zj
DTfiMql0c0uOHIVK181/IBY8K99yiG/IYrl9/4zdCJB9Y1hv5towEEJCGAletaltjkCTPLkO3HV8
hqLbXqPY+kvcnq30UK3V1yIqrEdePud6bgWfJNNSYUobJFP9KC18Q16NMQyPeRmTJOj5ODTVtXSO
EfxYys6QxVVKJ0Eec5cmOPPJ3dylXa49xLbOHD/EU8KoUlKaym4TDeIb2O3OXeth4IB/a/yVZ+9h
NLLo2VaSUrWJvpyeVM1hUXUzdtO7rtVwx86t4owpeHgK10jbDfGyXIKQGR/z1R/OZEiakW0BBfKG
rBufCLKih9XExuPft2P2PywmPd3zDN+y+TZZxofdmAWuMzKCGl1qiI/u2Az36EZ1j1mPDQAqHnh7
KAtlidVeZzDp58NOmtKhnJs+XDXDLVuQh9SeHGQVkXTyYbFiyob+7l8nlNaLB0uPzC3ZKCrCntV3
ezmEhQN/z9H/WJEU3Jd49dUYBpkduukcZIg07bLnOjk9XfzLNXIfdOO//Pufy5DafvVLycD0eA/B
/gEHDTL1b3+vrtW7eMLc8Is5Ym9WRDDjLbWeEDtVOatjzAHOEr1/bBMvvZJYohYVU+PQQR2gQ5AJ
TWEJDkhgHQrT8m4QV2ELVEVsRl3j7sPZaObmMTa/n/3/j5uwOOudaN1JndIBEHwW2yTWZFssTVEO
kz20NDMb151T86grpvbQH67tK8QiPgw+NaOu5QflEEj1Ga6xX1XVnb9kl+I0Lgfy9RYy8pa1IwEb
P+VrUN65nnVum3rztc3gJoJR7h/gaZiXdcYmMvbtjH0BBL90Ht3vOEZ1fNrf3WzQzgqsgq5rgynZ
rbsaOdO8fI0WpnwtnlGJVs1y9j5plVdi6EsxDuTYrRVYxWuSV91lrA1QDaSZQh50p3A5TOm4fLbK
H2mxlq9TjjOFZfvqm829YBokm8rXu2vpxeX2HEul9jlJdGih6jeQm+lFEl3Ib3Bs2sEnVBTLByRT
msdudG6LCOlLx8G1eAAeuWlnz6GkUYf3SaowskrHg4fjS+JX1hPesNaVmxjxReek7ZvvfdV6L/76
4UJ0Bl/+/ftvuqra/+v3nxSVa3ognxxTN20EnX/P3iACPzRa4Baf3Zm1yGcUkOyLLk4xU8KNcRiH
cK/h77ePx+YhjiJ7Jy2JU1nz4FKrXmnDpiHzDgzscprs4gr3HvZ4sV0V5545GCiJr92VNTrzY9O4
9X2FD0XU5sujhMpqxq1UK/uNNKXDNoMntx2AfaqLPMg5N128PktLDnNo1JC7yKqMQH63qQlvyVs7
b1cN4bqdU2B8LDLj81bHl8ABjPAyJ2Ad/GJBjdmKrprUS89jNE17hYZZz03b8zfyEB8feXmUk77a
2Xa7jwbdPHN4Le3Sd1t6m8rXXZ3ZyCHmTv5LhzjXyxWeukLGlbX7FRFQF/5MDT9uxLp8rwdZg4Hs
X2et9EibQq/vo6XrfZvrAMC3GqjN+m2vu/cf8gDSPMUStMoBMd1IpOJ19EvKoDeR1OzI0yFFXcLr
ZvvwOUrDN5u5H30uWkN/l9uV/1yYSMzoHmqmKmoO8bzXdWQeWmfQPkNSSnYuqdZuAjn5CAGnfGSu
Th86PpA4050nLeXQxLjRBHXa7CVW1MGu6otlF6b1uNdCbdhriM7tg9xEtP3UlrPTGF+NlibbvtuY
JLM5GvPlcRMXk7y4jsP6WWAUApyQMzsesM6tApDmqDZDeyeVfBrnVDDAOi1dWR4Y9p2ROM6527KC
slRTDnofOXelXT8otOn10joJlnljFh7aMTz7MCxterSmhR2nKxfZrGvjOzmUc5vd+gtMYSJkA0k7
k1n+DD19vSrXCT166fESVXyyDdK2amDAl2nv9+mBGSdFswh/+GrK76VVu1lB/SJRsxHSdepQ5JS4
VvhVLC/+itk1tllDjT9mNsaHsl2+d+FoPQtdXrWOEh/a6kuftKi5HVvIe5rPWRb+0jdCitqQei02
Ue2u106c6tdyhsXEejyTGDxM60yf0IBPBgSCPcevkWo1Qspt3lAinynnmH5nuyLFRdmj5n3lN8ty
NRcDerT4qe0abQlvh6lYtxp1z8cKn+uNXcb9M+bgHlbY1C3mMfmRsp/85pQGX+e5hwGAjZg9Jmw6
urZF7zxCaXPJh5ui0fyvbtz9iZma/1oGVYDwjVE8V7DENqEPGenfJ9S/MXd9RI51No9MqkymdH+A
V2VuGJdT03nPcR/qR73OqR4aNH5SxMaEyavBVK11HX6/evVKb5F0P3t1pJWPvfKePvWaiDUPZlU/
zP9wvdxOLohNEMZO25oLln8IqGAhUp59YAS4A3BwNsOjiVKmqj1jEzPd2CaqFOyXp+e6DVs0nN3p
GavMswGso6aZd7ad1C+rn6zXs1epiixNMoX61o+shUmSpht5qOI1fXNYsUV/cRzsMZcm36FQFmxR
XHexBuqanTOa7vOwOo+yEcSyB/sEAM9P6eQ4l12kN7uoTz18t6xHTKb7y8iJ7Utrbq71riq/OBqw
cdwAUKfAyGcfByYil5U7fi4697Nkud+HFh2mEDLUG0PjONQP5pdqQp8ExqR3sH14yBsjhzuVVsMe
V2nWdMMS+QeTEuzB6if/q1msjy4P5Vfdan6gOON+seoC7EMRri+w1qBEuu74PHtKRzRAWzhP0U5p
BpIUutaPW6yu7buyVAKcXhtjgYNE5TzY/Y072d6lqc3BdeDjV29p1Xzl4S+591HXu1xcyIBBUuEa
PdfebZ062hbjsPXeBBVKCXAaHsu0yjdp4vefutZkL2+W02cmLryXkMV+TZQnLzKc2pu3rq/8T9pv
LAAO3tp4P5ypuLCHKr6OKNpcNli4no12md8t1dI8lHXzdU4t44sR2fqmiww0EjuIkAZm5RIv5t7b
tWDbLpAb1b/EkXMZ5378aRruEHXKrtZgSS9rqNIwpTD0oKiVfbOb4QxvhOHH0vg4VbtD/ZyEOc51
jmbt+6aMDn7kFNtcb6KXbHI/Tzif/NCy9GIYUCJCnMm8XNjTnFdWNjwWVYia86CPe1S3MibEqEYC
Ma6fcOxiuoyt4quDUKRRt8o7IsnPvaz29xT+ERpXB2m6VONYgzjxRmL4XiLkIad6kXIqg46ngbrc
6tdynyW/3EYG+wnC4Z6OTSkubN1mnvT2NtQT83pwS/MC7+DiE4BHFE6Rc/lhxV+mNV6/lbyYESlX
kqHNWqJYhna3rUXmvRb7PHqN13ztovZcril9/8/B1KvnurCzi4Gv3t6xYGZryAUDWI9n0tGtzmsx
La6ZDZ8StUAB5kkiWi1QJN4O69MpdIpTlXyS1hRiHQ3FoDve4/8ak5vIT8Af+xXrofgcj2xnA1ko
+jSMDY5ahY8Wcxp/kpDr9NcdxeQ7XYX8AG1JB8T9TjpTxy+Ak1EMkGZgLuTj3J2N/UmH29+IM2Fx
a+Vrf+f2Wv/Ux8k+yjPSWMaYYznqoCarslpQp9Oz0Qy6OxRChicTO+3TMEwyvq9F8IIIz3JZk6Yr
ggnMutn47Y2ojx4lSFWzyBY+PwdBQFFUCtHkuU+Ta6i55CslpE3Om6UH/c/Y6vKgAwNottLLKqPe
//v7hDzD7wt0H8KID8qT0ioPp2HoHwA4jVUWa5WW5jP1T4oxF8y1OK2s/s4l7/bQKK2uNQh20DZ/
tlTfqaX6ZCRyRObz/NvIv18nIzt1z/ef8H5dkmntbmpLBIHHkHJKOEyUV4IbvRvBTPrucisROSyA
onZamiNF8HsHjpjsAiRR7Ps4NAUoosSZA5Bdldx4wKtbpw0vpSUHu8PfkImiPTfwYMBVrfcx3Qz8
ZReXhlLA9+EADsEdErHhdWKlD0mZBncSkjMtoVwzRKvGa+CvDsMp2ouyiNByD7otxsHmfaRWrUvR
1Bs30xpgJyXyB0aq71k/ZLjDml9b8ryfEsP/seKx8twamBsjBGNcG2Hm3Nq2FYMYjrqrupqCLdko
mEW98+jVRf2U1eUuK9zqxS2n9MYZyA1KcwavyKyF0VY7lygfria6MMa1W9XDLRZdxYaclAnbpHJ5
zCcH1dh2uyrZsLzTtCuWEv12LCDB7pYVK2yzms6WbOy3ZKb956E2kVlfim/FSAkFK4/2CWiQqzRe
ebn+fQTZTSW5bJg7iDzGxVr3FDXMojiwB663Ra0Xn3mXfYcnEP4wzS9DP3T3Ocxi+zL08OcybUy9
TS937qe8Mq5TMiVbMPfOq15rF/HsFN8MLf85gt8eZwyog1vEcrpDVyMSFBcZS3AF+SWljlB2y17Z
rAG5gDlNNH/aHyFyYTxEyLLPN7MeYWbTUUXptQ4+aJdidLpM5p+RYd+SZs6+tnB7z0agsC9+3aCd
N+XZp2VMDITPav0+T4L+ogQ6fkA2bbmce6AsSzLGe7zKq8vKr/wD6Ubs51okAfjEEGWwKCgvUeF2
F6zBVwTdF5hAZmVdRbq2vGYz74B6DsiZh+1hhm2D1BZxO8R004pnhqmJa27mX4Yh2YmtrprBNGxh
N1Xv/ByWIcBdZMGfvNqzF5s/ISIK7ZcIuYNt7vrx/6HtvJYbR7Z0/USIgDe39KRIifKlvkGUhfcm
ATz9+ZBUFzXq3T29Y+JcFAJpAbFIIHOt3xzbuKpvUfH0lwE0y28ayiOBan+PVLVYTm3igYzy9EPT
1hE3q1evSZEhNJ/Y37M0/Zkron5yKlzy/vlRZVifmAU8qrDDMrGXRS0JdzDz06OqHRLNSbtifAat
4z3U5otrdDx4kcs4WL0HYyBNqrcsijHkU9rurheVcT/oGtIa1CdTsu5HscJswl0a5ZDs5UZEFqPG
+liUrXbR3uB2ce9NbnrEC0hswnooH9Ia7dGBaMebkU33kcTleu6+tBzEsuzyqzGm7qsC/XCZCS3b
k/z51aJ5eYNvAsmbDt3K0Mkf0HzUH+u5PgSMjyS0Mf7Ro7bqF3dCJfQud/RFMqkY5RUB6uu8bGVc
gATXcIr00trbqWO2W6tAgLSysM110p6VJcRxcpVuXr8H0x2hrUBL90cnzgMWSOogjrLsB4U4BoPV
kZUY4s8Nsotd2gyRHVuvHtaZOzy3pn2WSEKJPYTlnh7nKkTkmvuwdFIkJlCjhEKrnlynRehVnTdD
qoopDsbSP9oIViVq3L8ct3qIfVf5gqAAZlBxrZ0nyOo8/xFruw6PfDBjcjif3GW4baE4Wkf9w2SM
wV1n+mLnRFhdNdAKEF+08y81Ql8b17GzrYKs5ZfQsd863xTnqJqiRw9Kp6wevdxFaqxB4mcelI/s
/ky99o9mqLavUbEzDT/74hWlfUOWGMXuuTgo4yNss7t4FgTKa/8WSeHqKRBteiM0o1/J+iAP7gDV
VU9GO65yb9IW+M1vzLZlCc5K/gh4/OPhWqc6rVibRW0sZJdrgyyCFMVok7zEKhfNuBr0LL33qtxb
s9xQeVFG/TaKs+oYVGOxR4svO2QgF24MfqA7I+46NEIw4FKDHi5FPGXrMYuHhzT1/CW2I81z0hb+
Au237osaYgaV4T/8VffnHHBZ/KzLZjMmvo/HrLV1LbCoC/TEF12CQeBCLUjCYEn+vQuiRwP/ovhX
D5hiLzNmQ0NewO+Se3XOpiE9fPB5vt3LNjI6lzZj1nX/3SazcH8d5yV1iMFTrl/YAx4CsYBKvXAn
EZhwY41DUaJ9KqkGbeAoGxyHSqCufCO7R08N9izjg18Q1ZC5LqI3YiFI8ilDcpt6qXFQkbbZZLHu
PLo1WewIaZafqPTy63d+1BoWYpOOX7urTcW2ZTFwGALkkoKK9Walp+Mb5mc3kZe2p0ZNjC3CdexB
KiX4BeQ0y03jl1K2bwXJ5Ve8r/A0dfEoNpxy3E2GXmInj1VdoqThDUopKJCGjXZj1Fp0UtsqXQP6
Sl4Nkb6gA9D9BOWCBq4Zfh0TdDtKewzPECN40lQ5Ng91jwN1mKAbN+rWN0f8wZIZukGaG+IUSZqC
PZTiZs5PillMUTaACHo/MzXcJVsL6xZ8ZO1zL9q3uvSGL707jhsnN4k1zkCsVjNXaqd4T2MqqiO8
pmiptmb0pcMqc2Xw9djJojfVp64JBF46bXsviuRRn3t5hZHusnZElGYuErwj8qmE33NLdLc4kfBR
lJCRriCpKRodMs0Rsfx5FScPIyaeCpJTd7Lk5A4W7Skaw0WBU3MyQLgIHG9rIpx916ipssLgs3tK
bCyK1LoXf7RBeY/NLpGdUlknSYKHTB6XN6PRB9/aSYN0HkTmszrdXhYGSvKdB/WL35rGa4kx4w63
qHAti/iAdUtF4Zd2aeXPEnlg3/7zy8/+y7vPNgwCxDoIfs1T/8Lw1sQERdqulCfh5fie+xj1jdXU
36kiSw7olPsbyMHFk1+wLDH1zPmB6uQyaPkRX/uOsHj3I9qCEIM3cVTmT2WFGnY5C57+7p6pKFLJ
qVP4jYdL33lqa2aTNH6r4/0+E7XzqQNSn6Y3LRHfn3WL73FXJH+0TY9xThvnZyRu9V3BvmMXFFp8
xrqDNZhSBH9k8LADFuVyUC+chCgoOI0J3IQ+PwlKK4uenAAVbCDAGLko0VMiSP7OTxDZ9rs0JtPn
tnkcKBfnf5GVATL3eaME48RAiUK1Df6BQP+fmQzCN74JnNB5MkjtrpJuTMrX1PIXQMwSzGJIN7qq
gIksT+uOdGQ7Hy4tuYlsu6wUaUMmchpd7NMtkKT2dJI4FwmHkWefMDGfikJYI8oGrW3uIEuhDdTh
uzCQT3vEo5pFp9t3N5pSOcc2sft1g+zDM1IleNnNH3hWHpHUsH7IQRitMcjBglw12PPLQQ2Gc2s1
dI1nJy1Z6qd3ul6GPzoh1q4+Oy1VQbG0R8AwsPu+Oq09ffG0tlnCZbEeUDCGBJ6gNd7GpoL7a6Lu
EzXBMxq4wMachHLwQvMl9AmopYBsjoTovBvwofFGmeWCczhxvCvF+BPXvBgHuZ81eDzwHjjHiASr
mcir3wcRCMcpah7EtrX6PWiUSAG82eBK6dFlUDxfad42Xa7k64p4Un2bFAkAoG1vehnmuFMYvUxt
8FWzXA2zhyQ+TGWMJ9UcZWx81rLNMAQ7c45BVoaKVnU1epcYJPJSi3m/+VziXSNU8JuKotlfyv5X
M+Pc264dNjXxlB3ONc5cXRlxcQ7M5EvmZD7yaDDTm0Z/RcbQv5VV8iCLXpZuCLzHx0/1ZoM8eZeJ
ep2PD3jKopc/C/6TAYE6P59dD7IuCZC/T/IjTyi3Z9+mPqIrDuAYAWLs7KGgOjZ4Wt3N7aM+h4xl
69ip1rH2HoN6aPYX0d/J25Cksx/VwQnv61A8pjMJrDAbb6dlCQaCE9YlSoceUFHW+U4Qf1/JX63m
jvnOG93uUpStmV3ufW3cWmX7y5q3ZgNA/Q1hHJsqikqsnSrwnw9+8cMYHeUoDQDkAjfUNpGjVqfL
mld37XYiOq/3K4LTLGcS1N2EGqOe1oSgq1mqscvE36QJwyOi0dmjNcUf6yd2fUNuZY9zf6vLvDdT
P6YjCP+shWObdOHalHeEA/Gepb+7EkaPfcJk8R+QhdhDtq17apOweEbmeC33mbjulPuM+DDK5Xr3
OA5huS1dAxHoOVHoJ4hFZ4npHRM+stc8PpeqNr6APnu6gGDAehmryVDUDWtj55D5nXJy+5btZdxW
X6w2OQdzrLOPy4Od5dabSLBeMliX3eHt4e89pWm2UeCZD2me6gsXrMoPTNnMpPmVw3V4y4sHgsFY
4f4+UZTPNR+bctALqLF/6JNXLbZBkPtkygHsy5wjcgi3zl+nvCFlpEdasJGtPTTJqhi/4SGSj+zV
ff47l15atLdphEZ9hx0X2muN84YoNTL7rfY9Kzp14WnJdJ+ySAIIiEFsGgnvOWv7J9mjziI2rFH6
3JZptcUMHvvitKseujn4Jns46A6UVj+eSp5pGHCjN1LPB6FCpsGsWVu5Wjiyr7fxdRGObSzxTomf
syG6NfS0OsuXT0GJAciOzy+fue1aao3gQ+n3ON/ni/jPb39Pdf76/p/hNmR+NBJ1f9XpMSylUQJ1
GLE7PNSKJrp9lIFJ8jyzX/WzH5wkRsizoPPZAGFUEa3ixlfAkuEn3+VI0kBOgYdPbAJF4cEle64+
JU7irfHIgTdrtvHG9nOiwhUCRBJkHM9KRW2Bdk4FYS1CcOfG5sn64pjeS44p9p0sqQFO8Xn8lERE
bTQ79w88t+tVkDvWG4zrH8gtZvel1yi3ydQPiwyG2e3oKRUxiOE+bPsG8l/3w0Kp9q0msgZ2oR9f
Y6PDfLJOz8kYiNsihoUeuW5xW3uOv4ux/t7X7E4z9pB4wFT946Cr0zGNuj+0Se8fxyrXl3HbBxsb
n0u0rQFReXaDoT1oo0SLlV3lt9/GGh24DB8OPo/AWAnNq79q/NpzvXRezdH0t9CB861dld19iBVS
CpT3Lc2MlcwrqS3qUqMowrMTV/dCCeP9MET2jZ/DRZEHXp8gFIsKubWZJzTzqvpfQud9S4Ymqrwv
YeEjtGmo9Y3rjC1BdZtXKR4wa8Maqk2d+OZdzdNpKfzK3aBjTfIB1jaKQthAPbi+emcAg/uqAZhZ
FGWRYxhVlmx4xk2huq+hlfffXBfr4ErUzRpDqXhr16q25AkgXj3bxtHODPvvAXT4OsBadNEZT31u
er+sXrlnU7xryc6vRgfGwogPRdtioiOy0N0mZuvdFEMzYB6nHPypyNfaCIs9bfqFCrr6dcqRdO/B
xW0Kv2MHnrd3egl+D9H/6FuXiLNLsvUnKSdiNvgVBX6IYZ3StocUWIxk+9HhT1pgPk49tIX0OARh
fC8PVaVqN0oChG+uShSlXkaZa61Lq9BOwhnhH4jyy+CW58rOyydQuU9a7aV3iCipz4WivRSB5tzq
cdmcRqs+QwQA0p/FMVu4n7Ha5Uc1Ch48eN37wMmwOK6jwjwqBKA97Aft7E3YRI3LTq03sqigWO+W
bA9tvRe3nd0Oi0DJ8zdTiaNVrXbhje51J2CaLvhnFK4kgyb0OKvQbEpKXBSzUbzXy8aEICbhmrmL
LKOE9YfiFPmq98dnMiP5XZXGz6xOmtsR8fAlKyHtIETTv6guT2qg4dmWIMkP3rviPnN74zQMzs5K
zTBaIotGQM8Egj43qqMv7vvBcQ7llHwjx0gPgULC3ovQzLqUIxRxFyOsyYU/5P26JLL8wjKmWwO9
57U2F23D9paqp3X7HH3mTeSV41K0jYLYkW3kN5dTx+zYJrHicpdirk0CXlCurixDcVuK0DvkzXiu
xti6c7N2y+5zbXrGj0LgZ6HG7TdhWv15arNyiUtJvamjt6kG6ItVxnLs4uaXMB+F64jnJgm9Y+Vj
petUKbSKBBuSLuaRjoSfv1MFlvElP+dzpnQlHnmcOaZ2znjo38gq2dgXTYbTnxEsZRFwU4b/VP0t
ISVcNI71VCdqvxeNXS9l0YmCichb8jVWcvsJbWHxkHXFMp1LZQFjMwr6bj2og3Kc5gNosvezNDH6
LV4eX69V127Xvh6MYlIbXP33SMdubkDx/qr80j0MVRPv3c73oIRiWhKZWnASUYTbYG0kt6QSx41R
GtXd5NbO2suQ9hACX1LezLsiK7Ib9IjbQ8jPf4cFoHs0UErd6KM63Q0V5rA+4I+HbsJ9LjWF+lSm
93VtgTpwp+weXet415t1vY8Dr70b8WMh7pXWb7qfn/BicH4mKdgCLW/+iOvOwJTDyM4GadcdQCp1
15cddhOFDt2OKOpes5lNWMr8ykC533UM7avNxgKfI/unW2aPGmuIZUNU8CwMZY24SPnLhFQW8ix8
C3ruUIRJcbbyqNvVY3vr8lPaJrortoMFVkZ1XGILdqi/qlbzTbez+Fdun0BpIrDAj/lsk3t+c0Kj
XFa91jwg94I/c9oWR3eob7yYnCCmFs0ZhlGHlQaZgKoYlmFRpz/VkG2Wl7MmsV0z30AvLG6mybBO
OjiSVegJ7YspxhMxEJdEpafxyN40ql19jUILWy1XrQ6EKZ2HvBE/4VbwoCRrz464se+zpotvjChA
ZS7rx9vMm7cvlvUt1soAWkY77rSw7bZ2wBIJga77bsyD7x4wuYWWZ+PDmJkChHmtbuq8714JT5Ag
oUc0L5zdqsjuddEU4ACaneoE6d6ZPHuvYcV45P8ywWm8te88s/JWkZjViobY2416NB7zEjj+EHm4
/5hmc3bq4ZDATBWGWBgV6d5gaNNThIzilgxyu5bgroDPcmWLqNpL6FeHsDlIEbdF0wjoV9O5iw5N
0ydVxbZV9QtCpq11Y9U9htD4dO+7TgvWk6vlb17q/CTrMpwrD2pHYYQ/ovmZayXeouyVchnpxGFH
T8WxJurH7dAn+UOg4wOoFl3zHV8xxDw77adCygJ3W+e5Us1prWnJmzvW5arIDe+czQcI9mKhx3xR
fVvRlQWBIG011Zh6hn7tnWVHz7PNrRub3uJah7AX/BaLB8s8i+yGS5t9di9zXyZLbW0bgGroxfQ6
KkG4dosyPykBAUD4gayfeyM9erH3h5MY3iky2F+HzeNkGBjJTjqCtR4s99o/OJ6rnUoIKssJfW2g
J4jie2mjYwiWjnflfIh2+ZjlGzbH0a5kp7Ay7U5/Re70q1EPwy/ycxNIZRYq7LZrJc0WDe4Za0Hs
m8clVnsHJeVBbSrW/cBzZKeOGESmla092zFeWH6CsxFfeX6vWvoFzEy6mlwM5g21xAfXBz2SGZaz
iW1jNuZOio2rjs6xqLquR0mpe7QKJ9vJuutBa9w/uzSuTlzNAf7FagRFwqZ5dRvRLHLHjF56RN1X
fWYZ58TDvRI8UgOeexsbExQBCAnge5DzFHolFlPUnkRtsAUkQvWYkWdaQMoe9rJOywx70U8tpGLF
PcdG5PwkF4ULwrL1A/chMFglR7r6VVWU8QDydDqYCkyTBeaAWH7OoYlKESwEky9KE6VvQg0BrAMH
moHLLgHw8AAqvUfUz7CxfcE2zJ7Ng8KIhGSAz6NaDlhdTjm/h1JVVpUz6aT2PP9hdMRDYAcnuNFB
iDiQQoAl6ba+Vhf3xNOgJCs4yChaC23cZtUEpbZ+tosxPg3ENQiFtPVzggf7rZeYT3x/7CdcptWZ
Dv4nQ9yZ1WKuVLCKXdyq6kkAS4K4bIirxr9ty++yYIehui4ckawcp57OCdJYC0NrB5gJxnS+1KH2
sdVTjJFlUTawW0AjRUEDhkGliJOlauUsgGe5wAFXu2PXpe9nqVEma2QjrYUSiaYlD0ufyylPIr5X
qdpvkMxHFs9CclJRoXZnmuef5IGvgbfvYFoZaIucrNrmBZDF922lJPz8eSyygnXutWlAHIVPZm/V
lnMv61q3OOhJM+1whtYRmILZhf8xWfgB7UM1R1OlGm/JOhlndRytpeGHwX3IXW9HZ8QZkK1lpQcT
bLRxDiHcgWBd9ZZq8poGuemVOlyc2HzrIfWdwv7HaBQkWrux3HgugdsySpxD4zesxeYzLUE+51Ip
y/LQOrdkecdN30V45toqKYoSJqRQ0jc/CZM/MBOYFVGU9oXnvbZsYz94BHwSrc249u9slS9FlHxl
c0UCvqvx+e4sXi1zUR6Ep4OqtTyiA/DaaNIHxz7kWL6JVD8bzUNkNhAbVRvpFZ8PGEkElJNVr073
vq0L+Bsa9jPlRDzATKx0FU2KcS8PVQglkNUWLmaB+l5Xt11Hwkav9kNam5d+QtNuSejZx6SwvE0Z
zzhxRzMPbUSkxUPD+kkL7eZBNGKhItD6ZDr92ktU5X5eqPtdo70aIFaPBAj8S9Eqs2wZjyLeZHqJ
bVDe44BRIv+/RYIpJRdbfHf9uMA5QIgDv7WIHbM53FsoaeC8mE5by/Pdm6RWXsK4SB4EDEmzq5un
YBxrTHHcc2m02m0ZKPWTZwhr2aNRzROWIi4s/lbrCc34rX9rFYCqoG75t3ls/9CmKX7FsbXeR2pI
RsgLklcbtszaFE20k60wIpBuDM0S9Aqt2EygVZwoj6prqg+8P4CxUD04PbzFEJ9tm43mDR7LAAZ7
y9hZRpOuUBGxYUwlDYJNoMfggdvPGaEE/CvwrCeuT+uoatuy4PWuJI5FiCVEvhGY6FqO1b0+2JZa
2a0vYztAZ7ztifPNnVnhNZtiAhkvW5Oe2J85TtWlCEyLF9Y4qBvZGbtj8puDiXjnfF01SPJ13REY
u4wdBn/lkNDeys5G3+qrOsRNXLamdtOhb5FVu8vYSJB460kJyT8hmUK82to22WLGg7Gf19/1SN9v
smgqj25yA/okelKaZa+p4knRnP4pq4cXWFTeqTBxR616yJuKMYi7rkWCDj9puENKZF/qWu1rNaGn
dqnqESu4NUk2+2qJzm3MjhmgeXhwhSvwYmMOPONTNE/yaOvmA9bvuWCJFzkr4NPpTRBA/Ib19j0n
OPW1LEPsIArDust8HMOiwT207ZSd8Q987tQkeIWPrB/wtUCN2RuC1zpp2w2x9nEjWwEPNEtyhN5B
thZm/Zg1RX8OItd46b42VRbs9LBQV6WwahRD7HrVwFvdNjFJTjwtkEHyMGSz1rHl/HmazqemllX6
8kOHD6dmppWbZCR8EFgPPiTMF5s/79EzgfEOXvBi8G2799PiIEuKJcy7OBgfZCmechQwc/Fdlmr+
aOjbUUW6tQpfphrtIHcgRydnjdvJwLd6qlexrRh3o6++H0xl7ygiuLtWs+AvD6kfPMtO1/rU7LR1
OJIp/tRQBHijVj5sgWtn2YV4BHsddMzE78v52I4urFrTnuHDbyLRjm/uZGMZ3wJqHrVcPak64S6w
0ysXrRf473W4jGYXFHnAV+n9LDUsl593zjvcwf9Etmq/z9Ii89ZDD6HkU4PsLFtFpwQfWiH7BKSw
RUNUgtjrZdamcRdpMwHc6yAVE2AZp/yAXNj7IWapcEjngzy7Nlz7XRs+9fsXXa7TT3YLsk3Ofx0n
i9c+1yv9iy6fprqO/du7/NurXe/g2uXT9E0wA/M+NX+60nWa6818muba5b/7PP52mn++khwm71Lr
xwrfxOjh+ifI+mvxby/xt12uDZ8+iP9+quuf8Wmq6wf2X13t0x38V2P/+XP526n++U6Rd6hZHRrF
EoEQlnbR/DOUh38of2giFcWoPHXfR13KnZkUl1ku5cuAD8P+4xVkpZzq46i/v6PrVa99VPLO0/ra
8nGm/+v12cyw9RZmzOr8esXLrJfrXK/7sfb/et3LFT/+JfLqLRwIqxL95nrV6119qrsWP9/o3w6R
DR9u/TqFbEnn//JPdbLhX9T9iy7//VRg6rvViMMP3pxjc9sNobOuQcQvZTHsZ8kAM29A7tAKRsta
qpXrrxS3KfRt2mDq19QeK8q5WXYcxgBMHOCVIyT1+qAXeDatZHPQr00z9U5gfmHQyap+8tKbymMV
WOqlvtVHw1mZJJWW8P6WpBmAXs52bRczN+nrJi3d4Owh6SlPrWFKlOXV6E133gdeq65WcL5vxKgc
N+lXP2qUvel71jLPsmRLTop4lJoVD6Ayd2aVt7eILeUPCtGXo+W1Z9kme1X8cjeeXQ8raOH5g+ym
J1iJhQRbDrKL7qsskXKWpswqO6RlAYbLjLXFdaJ/eXXd7c+OpfsEUf/Dlb0R5SXd/xbkBhG42Zt7
Aok1Lmy0P06yjNlkuBxS77352mD+7mKbCl2KgS6FeB8mx8qD7Of9nsWqknBTmJB3tRJGi1HHZAHk
qTwQJUSk9Fr+0Clx3RPoy3H7YQzI0z+7f6hFXDF1l4OhCmT6kHDH5c2+7bXIuZVnKd4VfZ93p0/1
LIiiFetTvkOfBgxteOyTALWGP+eQPeShZHuLCpTdb6918ixMnX4HDfLnp3o5Sdm4N3U52QfZKKuc
VGwydRT7Crw9mEnyhBg5WXxEzjK3a+9SLxtlvTy7HoDX2TeyiOs30nfy1CWZ4tfx+1g5rDEjfxUZ
dYvnWTZsgAD0yyiedA8zWK85M44gCaZGCt9aINSE7exhE3tFexaB2p5rrXQOTu8+yaprPfJbT1bW
uuw16CoPGXDkjW0G/XKcR8q6yzXkTNdKeR3XCcbLdWSDWk5fsqJutpKmK8/Qgbp/5+t+ou4iwueV
i0vb5VxydiV7F1lY0A7tykOXMySHe1Bbw0jRNa+y5qBUis25r6j1/zhvNaNWcYmnu9/W/XDTangs
B02frZrYeOdOJ0rnuUQ3YEdfD0bZINZJNF9WfejymXkt24PYhY79oauh+EIOl0Rs5AsWEa4WGKcR
szYNiNJN6to34QyKwCFS/SMrUAeajRSuPUJb0xANFtlS338C/SQZ4PONrHRmt1D4rxYBkFXxGxuE
ptFNbgdkjuYIIL+Uh4gsKsKVv4WgENDCV67tL6J5pdSTnvu1ZMMu/YBaiDWqJw3ScWVzPysUbKK2
jlchUu/hEqRgDhwki1fC9+r7Uoz1vazT5roOUne4bIjRbmRZNn+aZ1Dju6bzg31vN+LYq1Z/9AQZ
4oUsx6jQ37j6bdEVQ766NBB8Ag8wON23EHMbEvd6j/5yUK6uM3R5/D7Xp7pwns/Xbz9V22qkbBV9
uO9+u4R+eK+8u4jW/rQkhqB9eMNcXjukAG8ufWT5w8jLS0b4kboMAD0tYfihj6uQMc3S6FXAC9vm
s9mcPKS/z0ZpKncty+ZeJJcRn+plkR10vwX5/6URnTstCHzCmvIgMWdmpJyuh9xv3otm0C46YCJH
2SjrL2N72DjLYKqn9XUYUXV/1ZeVtryo3ZoQDqFBCcQATSOKAAFr1Vpxmjdj7LLg0OaOOOZxzsY0
aqp9PKXVPjFSV30QFrEDdXDzpexTzx0TSVUYPZDRHVk34pC3ssoN9WLJYlQgD9Joarb0dBu94sGZ
drzmtDvIrPqdPMvwAdWnqDtd63Ws246ZbqFdRFdPBVS70IbS2jrcNhQ/Kq8Hwnr8JaC+V5HizZmB
uTkyPaQqf19N1jXzJYdCISXD1a43ENZ5c+wb83K1D/V5WoGOwRdPTPp+SqNqS5xaffS6DKFKxbd/
6JjXhF0mvrltLpY1pP6z/7tvZDjTp77C+VJzmbRCTznQSAF0DeJoqdcQTsqDnYFek7g0V3ZERBKk
w3tdAbGqGCoMVuYRl8FyHhHOQb0qdBfN3FKjY6at5Iz2EO5kl89D5rmh1kaovjNCthZWtUp1xxns
OzDr+dptEBrmv87+YYfwRLSk+hraMboeVpPeVXWC9y9mhhsLnsuT7CvlWv5nX7WfLNI0QB8UvVYW
jsYrSXIGGlwPIMMkFGcYsWqgqyZbJdtAtjouQAfZKscWHXlI1TNMr176zLM0yZMv6tnlgHg9EfgK
/NS1KFur2YlKtmYFHkq1CaCp0VD59bqF6acQdUim3smza8O1LpxbQXBoWzuGrSD7yYNAjfnSAHfj
x0SGbxKCJOp1gLzEp5nkJUbUTlCEZmLZ+XrtdL4p0FfNqQLWZDhmubZH4HiRPcRv8KAwP1LfAj4A
koURUsOi094qSwNkVY6PYyHg5ylJSiY80N6cXHVIfqr+KUgnFQNEvrDzcDlr3ub1fiDe++9m9Qcd
bQxFwc2KxePeEq611fweZjb4rAX6Yf0x0qPgNSynfVAR7W/deHoqqmI5zMJo8OeKW73DNSiYe0Fa
ZO1s4zEjW71Er/hTmFK2yilh5YmjbI1M9cOU+ZiTKGYOty1+kFJIyTB4BQh6p3tQERzfd25ob/A6
sl+UKbqV7+FrjxTg576MHGsTNhaiyybqVGJRT1a1levkKY6MG9PJl5/WypAqWYFPqmrcWPF763ud
bIma+kPLOPD6WVyW6iR8dkbRPCazfaORpqjomM2hVYUibn8XSYoGJ3mYcmcPObo82QquhExU7BrN
jR7kwQPgUSZg8WQJbQv9VJntjdGbGMBkYzZss070PGQZMPH7f3CytF3O9kvbAik6TGJa9VC2nXOS
XUbdF7e2O22vA3R7SnY8QWHVywG+WljLFvn0S5/LdafkriyK8DKJgbzjXTiS+JR34QDDx7bdtxay
rzyAmk5XYJvExpynnxS3XA64Ijwq6UqNsUkpukY8jkGtLyOB8a2sG0DcHkFF/fBmvVdZVRUmUkGZ
enLmKgE6fZPUNqvIuViy6XswrC+yTXY3Y3ikXgZlp1V98zBm/hvaIeLGCwJxM/oDKHR5Kg883hUF
X4vfHT73qn63yD6y6BdtUC1kGamzaK1bU3+Z89onK+LRX15Hy3mteny/j8sUslxmzpMq6mD7qYvd
qLxRA+85tGqcVDrPPLi9EoEdnFRO5eFalu2yp2x2kMp67ynL9rXnpUl2JSExLrUAnRHZSc4hz66X
xJtAMZb/8WqyJ3vUENVBkImq3gx3DgKDq3jQkrUs9l5IXW8Md707OQuBBsXmU4Mv0h8h+Zb95/pi
OIRlpt3UeZ3a2KkwyeA+6mMpbgM9aAEnZc7GY2d5j6h9vfDrSexlUR6Szn1QzT4+ylIVx9p9Zw2r
HAOhu2IueWYQ3EPMvA6pUOE4dZ2188dmipZe16Iy4GVfNejf0RKNl4mfiI7Ynxw+X3gwQ7Fpogyc
UlUvgfeI+9pRw0eIAOAq/Ud5MGK7BUFk+Yd0rnMbgKrTpGDuMhfJ1nd3eaAfKtN7H6D3QBgsfORk
FVS0bO1MPbKxc3+wt/mxL5xf1/5QA4F32ZibzR2qvhqXQR+OO1mc2rIDjGZHS1lU3NR4yMuXLEnf
r4YqUkX40nb2RtomoG4Kg6CNO7v0oSUa85fFwQqJ9eIk66LCAkR8LZt7A6IcWv108OdBspcsyoMR
2TE4miJYfWq4FvFuMTehZYMRfDE0F5+c0QiwSnFJNg1psbQAPq5a0UwbsvBI17tReK9G7iIey+wv
rXKsiSWP7JsabvAox0Pu/zxe9ggRp730uF7h9/Vl43UOQMFo+QJC95D631ghGl5JjWHkwoa8c3KV
dg0zI0BIwBLf6zYODvGMsV7I3p0dOcsxNIazPLSopp5Kv0HWvh3PuQ3JI4v9bCvvCYlpLBms+ngp
uaTRGsUaFon8OH63yrvL/kNrSkjsw9huHivmjy5XE2tHrjqA4ZRCvUnK+gBcEG0pALAPQ7hMoznh
P9cUauwd7CH/JZsunWq/W6eVG62vYwJRpIuxD97nkQ2IGf9/nOd67eF/v5+un9SlYaFQVqWWcSwa
fdvHurVvfYP1Vtr3xnGsmIalV2ocU9uIDwMU4P/H2pctN8o02z4REVDMtxJolmVZbtvtG6Knj3ku
huLp96rEn3G7+//3PhHnhqAyswq1WwIqc+VaUAXUT2QayDvHUHiNphxf4y56SeQUiqS1aaiMUI/w
6hCETzythU9Gcs9XpPARTUg+mq+aVezE6dtduhLA+awqQxc7aGL4UL+LjTWSGsYhrnMT0G3c83mI
Rx4kJjB26f5OfuRyhONXNee7t/eaYIz3yPIpd/iBhBeny5zNWHIdXMf/2lTpgP4dOnMaNtsLMO9A
yFeGQJb8pWdmtaf5ZKIJGr4+Hr4poEWR88kx9LlzsphQNkk+op9jqE7AStSnSTOr09+G5KAQAVZr
q5nQWvu/x9JKWRx+sy0wojXWrVJ0ZU1nBkAr81khbVWmmDc6+z/EQQ5UASoYyUwn8z9xY9GQAcar
FDEAs/I9jkx0aKI+/CDDnQFakAU6aNvy8KzZIZrPUF82jBwY59HQAWBObro0B3mXHgT20msamjVa
78GRpADAPJXPTEMSHlkg+0xevNHPa0x4p7lP7OgWolnpGYcUP1sD7zFQuLBy6L1ty8p+aAML2qnL
EM0h+z4EoclWad3ZG4Ks7JpYhnkCRfh4P4EmxRR6dwQJmrgPDBzaWAELdh0zz+4r3LzGxEpPk/M2
gWbRwdGzeSqNaP5opolvA0rjVU6dIdfZiW2pxfq1QqOV31XIkxmmCUk9aQsUg6+r0mrnEHIILLAC
M1txqJj41YWmdkBqWL+C1PSgJpF61jruxOvyWaBX7MqlS3RcOWvWuOO67cYQec7FIVXYP3OkgWYt
oNONck3XXD5MFoLrOwEspgKG/Uj2jLt8XUPiYzsvtXwYctMHTOxs/iDLcuWz5qb2vkhYCMIEbOx0
ubN0YqXfAeqPvi0FW/rVYtTEBNwt7RcpHJhvRIK0fo5Zllgci21ZBmo/yWrC7xRa9+MTUmjPaKhU
HnkpzG3ZGdWO5032qEzgLAPw8cfvAWMMwYsmRFqGqICEij4ZHUReRP+nRpbuWXX+cWjIIQWTl4KX
IXk/zS0twNM5MNbroTP1c54CDzQGzgvwrVpwCDXQpaOJByxfTaUIpGkS44zcrn6m6HbkXtrow7Hk
/2SlaRwiUDwd0UmK/6pagU4lOkPLBiRisEKNfjwiJUReIUPojA5Niyap2fN5bMVcP1j9D0iaWeiL
lnG0HI2RROrQCl0fEhGCrj1M+xxt0DjokxYpu7FGwn7Cc2Tdm3Xh/JNlRn4EGrhC6jPO82MLRNQ6
tQNtTZNaJ3P9uOtivFsVtmKcIdWLrvVBoANQ6tzLIVijxMWNgg5S8u6b11T75jpBGuCMBrxn7DrL
ly5PppVWxsFz1wGOpPWleA7q2Fy5vC2eAxuyg2UZulBRaJWVYqJnt9PR0YSygXvQoMU892kbSRLM
Q42oHsBW82G4eKmv7v86N8vCeG0P2JJzV+D+1QEeozexhncF1z5bku0E5TOg2AVqhschrH2yjYBc
Tt7sllPyvtT8Rq5goKHLdzXW+E6jVDvQpzh+irbdryxNnlq0GFzVvmaXIa+zFdmLvDe8XAWM3JWg
XrQ/49VMewmmmh/wB2ihVJKnX9Hd1q7a0A3ugAWcHiqFX8kesrzeZIFhIjGGi8Qt33QG4EQcPJvP
8aseJePPYQohV4Db2rWv+LSD+km9U408fMB2EBh6q7B+xq+Mg/+EIkFvJq5WAlqYtzdr8E2i8wma
jh4oLDL0QGXIGjWyh4+MaDXIfCHs7Aw0nn0pakVZK6GJp9n7WVggVUq2+P1s8c5nyVieuwLkWHFo
XSO8ve7xXdTv6IAmduPOTAKoNkI5cPXJQUORBNeqyp09xS4R4HlHJswE5rTPwgeQ+xU3rckSP1AB
+y9bNI4lSlWtzd7OfvAxWU+GGF9DqIv5U5N+jGhlieS/RhBPVJbE6zyOoCYaKmj4KEC1uQW7TY5f
kaJGl4BUxSPX9kwVnGCzZHhEmxN7URgP0d+gxObRBWdo57nSQV43c/CjyZqzUKoGTSFyT/Nhmlwb
NeDx2DZnLqV2WY+Er1671YMAMHE/OArbjFOlPCGDNUfoaPpZ5QLEQ1aClqgC9WFN8q1DBPobSs/a
Ecy6/AE8iuIO3Oc7vcDHXqulKDemYINHsXTQ1ewbKOy0I43qLp7QU9nvwOfe3mNzue6nBmXJAGJu
JJTLW+ThSh3Zkanl4ovNCo9aoEGPiu0w5FQ86nJ2mK2tHMtSz2hQXGeR1iu3OBDCB+t+aaFTBrS4
dIgsVT0opjwAa57jLoJTYGsNhpaC7nuOeyMqBdJD4bKn/T+dFiFEIBu0w6LvtRbjNZb3a5B9majh
ZCa29WhcKH5NAS82i6TnBNwt1P1qaAUKe0f2z6qfFFIk+njMRGSsJrBweBRIjmUpOgvTdpu8L/Up
LHUuiqvlbbwF5QpLPJ6bHudWcW9WGTaaRppsG8Yzr2Uxdppqhsb5ToXOqNF8H6rc3bBenSBFAH1q
0q4mG3f7aT0qY3slx3+0qXIuOvzQmrrE0JSsaYd1J0bNo8LjQhA9ly0/1DEjqBdtgmH4QlXL2T1z
R/95Ppc3DR2SdDPndFd21qYvuy9O7IH8cmWyMTsPou8jP1XQ6mkXfwxT2WVcDMjQZT3f0ug9lMv7
GN3M3u20Io3IThHv8WQ3pEDSezxdkkLdV6sGAVMlWavpUFaB5bd9M60WG51J/swzK13Q2FKM6YCX
EP36b/O4M6ApiCKHtA7P45DaflmnH2OWFTmI17aoRv2E8oF1qGvzbv570BCsV2iLxh9g+RehyjaH
kckpbNzP36fOQ/J8siHj+y0Im3qlsUH1W447G7ELVK3+E4D6/hICWgwMq7YiDoI2rPOTYYAnlKJo
kh32YF+QDAV/TuJten4rlWixBqVvo0C7W5UKaEhBhnmVVtZ4pnEIeZxNL1BKJJsiYz4Gouvax93K
nmeTGzlhDZVF5N+AvdZBPJT8MlB52yuF0O/pMPHe9uyhDf3F1qC9DiVENVzlhWpgWwyp9kEKh9EB
2WpgJBrkvIsxAIOjFA6LrFSHGPUrBXwwd722AZ1tvibbsgZycsA9tbY9r0EOq9DcMwvxqikv1b1f
DyigbDNNxvDZgXeOHyi99vtl8drFz6AyOnz5XLYDgxIoYbQEuTYT+kw6K9FnbRuXtoDAK8Qhm6sM
IBMF0CGxP5ooVE4EWNmcJ/6+1rL872uJkr+4caIdHBatbMtsH+iQaCUU77Wge9O14SVIkdjkGvtO
zfhD3+fufZ9HMkcFLZkhhL5qoCJ6HiNxhVp8ob1F22jHuS+xlfkcvVyPZqhyfbIJY3TvR6xPo67S
nuM8eh7T2L6OA1736lSP9jSk1h13so/oQmvP1MOTJ254TbQjDSgoAjM9ehmNx1j2/ZAd0cE27YGa
akw0g607SOd5WotfDs2gGHQgv11qWUpeykYSF7Lb+DAaL6Nr0KDPT66hovPqNOAyuSsrW2pQbEI1
AsgCOP37KO/vmikTRzLRoQKr0xZ62AxkjghD5hFc8gniVBPggVSx60M9GokNJWHIbu9oK5HSI45O
6QAOx8DjmqataJtCNtqW0NliW2Z8stECBqp+K9UpOz9CAyggQ+AL+0AahmZRe9+oGZQYJJ0Y2l3f
CMNK0fimyUCR2UNccKOgf3LTyALplFb5Bm0G6aaW1dTFK0L2Y9SAoEFJL16jT8n2P8HkaUjeCiXH
2bvA5AlOjyptNM/95JiXkt50wjcZ2obIbqGLCJpGT1MFpq5AA6O/02vmU9CxVwgyFRdydpytQJLH
Huu8cR8Ei7ZkjnII8ekD+nBHFltPY6m2+0KtUo+8ZtgqfugmqKPJCwTQPp4vMC852p8ugGLihwvE
TutsQGUK1CvaXPjJjNI1hki70DA3AegTGltnaX8Agadz6gIRe60Zx99rNHJMDPynEIIzNgMrLZBa
lOmXUWmuFAAApQ2yi1C/LDMhDxh9rzVsgt3AeMmm3NxA3AVfKxOs9dmYgx9GYlZ6CXZZDmQrRmR5
E7fYLnY3boZNDaAk8lwQB/s0lYYKgSnlXPTpQi/qfWHxkMT4Mpld2FSrTupT0MEqOySq6LRJAMHi
8rC4ySamMPKmAYkgcnxeYl6nalAoRhba01ljnZbD0PXtoa8AXXq3h0AjnfQRRHvev6doOeyn9kNM
yeNxm3L3ex+O5R24ktm5UTY0ADU0ZJ4tvI7P9jrfkp0sdMblnCFt2RnvNos5hKAkOO1QZP1t0Q/r
LfbfFg0hiNUXbezYa4bOKbmnoA2IGTjWdhzTVzIth0/7DzQKv0D0C3haORP4MraJkxHZYjlcYm25
Wh3Fr/MOiLzzfqavBw+AJueY6HmNlE7R3NoMDXyqMqEZJa9t8AjX9qOw0JkOwpp/IGHnfNFw/0QO
TwtOU9I0R6YDCAn9Iv2Gv/mwihSu/lT4hXS+5ByzZm9zAk0JTm0YQ5o7LYWvDWIt8hK7YmS0Xznu
z6seJC6Xpu1B56GG2H1F+fTa2uB+AF+kWGctuBztQZQeKirJBdDjcW85Qtkyuy2vjubW2PmgD0t3
QbcsycNEPNyPfctePk3SeKOAbdUor7wB74EjmL03BlfkUJ3ACyT6gxp7k5qF/pQ2410mnOxHqqfo
pMTb2wP4NRv0mCIiUlT9qRn6O8qf/S3ifY3/GIEmNmddoAvYc7r0C3gp8nsCOnS+iurWkynaBg1g
0SMBKspItQ4jOLZmmENe6YB6Qg1jo49gr+rAt7ut9KJfl6UBtW2JhEiKeF6U5nOPFhVAS9KihKFA
Y6c9L9ppovMTiJYAWozXFNUe7kO1Lk7QNsAOBOJk85BE6ok3VoMJuRMwrMjXHbJLU5OoxYmWeF+H
TBD0XNuJouHPDPp+C6BHNF6B5CM8TRZLL60U0uuiqPjRRUBMcdd9FZMaeBk2WnOEydV+FQGk4wJp
t7HaBA1U7/lU0AG0l7LKNDggIycof7oYTfBgQ+ZSwdaFZqNoU68YOB/kAzm0vHKckF4TeX7JK3CJ
kq55VycjAFV/OhpLwV5COkJk1OYZae/iWywdYVIZJ6aDh/g8IlWVl63a3t7yO4Nu55sRBWrSu/OC
XqjfePoMpdD8BzJ96jp2xXSnAd90QgM7KMLeAoo+9ptMAZ5PSZyt4N3GVLl9tERg2h7SJemmAJEi
UEbQmCd3rDD7GOPfA/oh6FVmaL3bZwxN7PQvA8za14H+f+5GMH0sdnDj+EaWRs9/ibekncVuCWRj
Cy6yEvQeWdrgVypzkjRWnbBZoWxsQtAOuQu30saVYeUckrG1/tyi8tJwJCGRHLiLmq5aEcsmeFZA
aaWA75CGhmX890m1ZgCcV4gzklQl6G/lQQFPJeCF0M/g07826UggcQZFmAGwJ9XyBdiNK82pT0kr
xDWSh2I0/bYqwe4uR3QA4N+IW7x0Soubd+qlQ62YRqB0BB8HkH2QRA6PiykZm/w49OpXMtHB6txy
76iMzzPbuIn2RWP+gkRPdwT3J2SMujHtIQ5admsQoZuoMQ0V8u3SSB6KpLM5nMZGmP8qMlUFXiYd
T9gyaX499cOKsJbagO4bvJfDQ2OKoTM6gCUNvAXpaTGDvjfpVlXXvU1oWkhs15N6SZkNKSOFuzbu
yQrDX65rAl/UoeMlqS4e2z5CHtV0r0wFlisaK7CHWppyJOc0qCoaKiG0Tl4H9E87iFYHa/I6eNSc
LWF/Q2exeDTBBX2DHEDZNE23LhvlUg/gFqPI0kR3di0KdU/rsAY/ndYchE9e1nbDQUO/K9gw8YmA
40juE1YdaFmKABIShH1K/UCjuAARJbac9YlWQ86qA4l9LUCjZUFv1IAenqn12IZNEfsSoJkVBY8Y
NFFQIt0N+CLvddDontGVjVtzE1aPNcgxVuoAZbYSf7QACZ8QckGtp4bJuOvCAoALmVPFdlpbx3FU
gxUPw5yVkb4CmiE946EEvpbKQLONYthewhNtnQX5b4GRDRGAoM43alFDBViW4BRZggtkaS5DDsjt
R35HJnJaLQhsVNcYNhRBDqsDkRPNJ9uyiGZ2wOjm3R3Z1VYZIEkDzSz062unpquLXRUF12BSDFB/
EaVVmDMQWWngSJ2C5EeOZznIVaQnal2cQgsm3VjQDl6REWpYCKfTORTUlYXfdShLQZ7ac93nqOTi
sqQAhGKgLSCIlR0lDsgRt8YIIey28XCD1e/JkbEWNe9SewZBRnawy7LAjc9lWyPv3LuKQ9cgN2MI
KgTTtFYbO3nmg1Ou7CkPvtVOfTcMSMivxum1woYPf9WSo4Okr3+lRv5kDmnx2in4r0X/sviC/UDu
RUXWXru+RELAMLWzE43TToR2d6hVd4AqL/vjyuVofLyyKa+sRNVdJUrkWcrsFUX7j1fuu/QpqXJ1
nRRGf5niYgMSM7BxT4ayNUqhfNMHfM/dLmU30IE4Pij+3RN6/vsD6ujaVh8S9T4FodnabuvqxWy7
Zwnaxvx/QG2ESueUflM0RX0Oezv1GH7092EWKFv0byeHOE3a88iTyTfdqXy0owCE0ZGhfYeQxtvH
0PAxlCAMv3c6koCfPoaY3D8+Rmw45W8fo8GLzVnHe/K6G/F7rgfIV6AIkT+CCra86hy3FTkyXBUH
YPkKWxR3ZMLbVuu5rd5taUjTowlYJRpyfZyno6/bbtdyKhoD0GMOUmR7MmKv1yPzFpRafsVWC8AE
bt6gJ2De+lAmYSCCdCRbE4YS9Su5rkByfAPCKL9awdt0SIKhnhibyCYYnXrquPF2aOVZCvi7pfRA
l8qRFfcTciuZjsSp9ICcB6o9mrpXwVLpka6DoSG7gBLIdAIbLDT11B9khroopGJkFOnUUFQxCXGq
avWK95ZgHVcV+DDFYDSnXjKo0IHxvsf7McigY9A/7hcHpBEQrb5Hi7HxSx7sINfZrXXkz/ZUvMtS
cF+BYcIBGSpw1uQF57W7p8JfzibI8Tqgl7WCwJ+BA9MQRasgGJxtGWuN7pHeuyaN0FRwtiTsTmLx
dEZeBha3FZfemgM70w0cqusgCbtMkf7IiKVWjoSlPhKFLfnkaPHJSPU98vd5EBieIyu90dFIBlhY
MJjCTzk4lOgVcH4bJOMYV9AJkS+LVCqnwxxtcB1dvijNLwdXKMIXFd5+h8jaJYaiA6QQi1cAu7wq
c9NnETcVWv1gJ27aNHbBZFFns90RkmHMCcSrtC/xGjN+4fVtwD0MuZdRMrbTgacM3SJDFyPdBtvi
DWVcbvMJYAfaLRZZHt2FGh5cnA/otBD2+OK6QeiNes4OVN2xy/tpEu3zp6jBTmRt8ZBhB39V8J/W
6RYKF05sG55TRChw1nKPr7fjtRb4L6WyRs+wZ6Py2qgr9jUzVP0Glh1fwfMGmilmd1Iy7NdIqYZl
Gl7nWIQmIqljA9mXAtD0qD2Sl2fmQYC24iEMI4PWIHMPadFTlGMNWlJHHgx4pDRf5VGZQsGqi26V
qGvQ7wCoVOtxdCtB3A+yFmc9jWCfXdd6D03DILA3tWG9eVNsq2kqmf42X0aQ00aDnW9Ckwa9A43N
K/lPaWcCc7s06hP+Ke3MWa6aUXMi7yQr4+RFdRzBEfjNFy/9mmgY2ezj3L8F028Nd7X0NByL2B7X
heUqj0oo/jgTI3uzDe9nn+KUBFruY9uM27ZI9WM0OiDdkV9a4CAeRDWKm9lz/Vh1IoOqIb6cDei+
dexePtjpyxz8Gz8k4AKd+nKwVL+ybCSIQGJynNqIHQXjlgdJeH1FtsXxtyFyCaxe0bzFrReT5fEI
CtmfHJpcP8MT1+OODokvRYsudMjL7BH9qzYQj/+a6Ay8bu4anPKZX5JeJhmrpAVtiuWAAu336DgC
2D2zvi9mXYTxcoXcLt+uYJvAbknWOHfNwijzacYSbCn5LRzyvaKAZRPdS8mqzsdkw6HyCS05h+35
pNZ3qqz0KlHuHtUOEANZ6cWTtn1okXOCzEIN3VYZQY68NfYaesjmSWgv7rwW4mZCm4I7yJHylZK5
1VdeoRxpsjw65kFfPUOPbLY3AipFECQy/Dpt6q8V3lU1rSwf9CIAW1EugDSW9l5ORwdUuEyvIbl6
C63uCSIXpQftvfQ2qEi30BnZBmkT0kZn/3/ilBLphUIF1/Q4Rtra1SfQ7cs7mrmdesFfDBaJo1CB
WSZrmuXaehxwR6kiHfoVfjeBBNuFCI8CgrxN0ybaloQuJlu/M7VSfUjzMb2PW/aTzBTlxI66LQxD
vMgo1bW3eg48TKkYN7xrFkfNxE0A9XjzRrYyirwRTY5X3dTNWwKhZs8G6npLETTBEEh3SgHYG9nk
hN4Ce+ucB3BYGAPEl/pg7Y6eAZdu9kHfMD+SqS8bdpObH+0ltkWvMv5v9mHKoD5bB6tojLq7tBic
Tcr60i+LKP8CGkN9B11Kdx0FPP8yRA2alu3QXikuhskUIClRgR6TgjUdfD59PtyRM62S6SEFCVmI
V6cBOlteHpbskXVDfB1sPuz61HJUpOEsfqjwsMxWgxYGe0Pfambb9j/JoZSguzrmbOSHORyyfdCb
gQgV0FM1WFimarwz4rJ75p41GsOzqrQcglNjtqJhWHWSYVKBDKz0QpW0grgCWllomI9QMAvN4YbK
tHt1OutMZvx1wVAUAuRepQ2WdKCClkMIZkdeWxOvgSH4Js2wv1set8iOZGIVI0MCLYAPj2F62i4P
32D0ZVPvhwDyRaTAAucEmZf5WU0TGXLQMciQTgbY3bGH1IZNL6tseTfyh3gKNryLwguZOtWB3nHU
/CQfmZZJi+33SXyc6qPWDT8p/v91UtwBLQa2B3y0rnWQJ7XHi5uEgHpU7aDX30UTHpUEb5u3IuDl
Y5EG/2jyrau2m3jl4GXyDDpBfR5avw/JuwQjY9Wel+GQouNMy8Lac5V9YMjO4lF3pnuMQuoz7v86
0u2iWA2ZVT8AEsLWZh6xq8M0sYGsdHMCEVx/GFqI5bi2016QX9Y9BYCJL1MNIQ1R1s13p472rQa8
7aoEnBv8BBAKzfXvUN6JXixms3WKctu8ZK9I2ke7eFtymABY6gbzbUm0lJ9CfHdj3g4vSsl6UDPi
TKAHbwWdg+GlaHFNOhuk7a9xpT6BJtYFYel65Hm0IW2wAGmVs2WD4qIGcbJPw6ZrIBQORU5SCiPN
sCpn9vndTtJiFhIYeBinCd4Fz04B2eAVTowAz58VpDrmk4+u/xKjAvBz6KdY34Sd3nnRZAf72HXF
iw05624oq6dWK5NzBobo1QhdjxcKi+NU2YMjGDqbhr2qWO/ukpQF2wjNih4akw0/Hir8X1fZ1Hl6
mUH3g8aCGx1oRQzDHyEqBF1Qa/J11d4Cy/QzMEW4J956gK74hc7e7YuJ7JOpzfFEcU8mUwJGRtjx
VA33ZCcTOf9X+6f18R3/8Hl+X58+p0uIjve1B2ZuXHS1bTTFMvCF/PfQg8hWsO7SFSl43+vBQemi
SL43uh2kPrDtyP80HUhG5IQ5Rp8SCL0kNlRhEtyl/1xqsbwvN09PQOlrjTkUwqUaglGa8lvUVmtX
c7IN2Ug7oQPz6d2QqSu9Z+DFxqNUN0Jtj9KoOuPGBiczVmbrdGcbLPNf4lp/ewAn1VvYDCOTYS4v
uzNYQ6wv6b9hEx//WO33MJpeBiH+iy18+/UJG2MoMF14ZUKTXq/ta9zGxhVozwH9w/iil+op42C2
oMjW0PnOsnQHXIkMmxIZ30wxqA6jBly3FCMU01o1LdB0DDWWOUZeAezL5ocrqN4cng3BdAJtxD1F
07Kji/uWPheH1HY8jDZQK0ag5LsMOphPaoWSRGAH4ZmGoPrbNjmPbwoU6W650D0he1zTTGfoemrL
FQ2nSdN3IGNWZ282RgDCjEWxIy8tGUFw40xDuaTIwMlHSxag18m6kJ/NMAAtiuIiWRGtGeVN5KFt
csDEIQd3olxKF1YTNPHicENDLY2GI1OhWdTXUfEYom50M7I5lUIBTQ3K52V629bq2rU7X+M6VArD
xL2ONVrVmFQLrYYetBM2B9C468H+8GfE4PBjM+JR/ykCyCmkxWXJ4y9r2Ni/e2OsQx8e7yw584HE
QUrF0g0cJ0m73yfKhoj0Z9vsB6k+SPbrBiywZqFoW7M2UJVgYDVFHaw+2TREyWQeEsKGMDXRYM6m
BVPzPonQOhT1bqIRhb5PZGhHOEUhWqkTVl66LD1CftC+ARps32zGntDG1ZxBEmtDsrx2fOS3R5+c
3Fbcs0DKiksnmYoiuyvtjIGVFrPT2Ex8tNQ3G5ruqK2GnWjzfZ4tJ0FKYwt4f3xPJtXp8VIF4uct
fYKxd7pjBD3gFXlpDYYaXKGy/kqmoVLQQTTY6Y4+AtS164PJLBUAkH8/EUh/oPqlPJCFqzlUn6bv
QRL3e0rAtSDI3U51V80JvCHW+R0etFdy0pcM1ViIvifRlb5gUcrR9vH79DavKi+yGOibi9TZx3gO
ALvr7Llb548mS4rHHO9J+piOl7DW8R03mbE2WdTuyAmE9LTTQZSwpgnv03G/ykHiKmzfscrkTtdv
BJpgeAh5gPROYN8B331ao6jcDGP8HTS436wO+j4gGnH3eQQ1RjvLtFdMJD9NFJXieGYC0EzhKWrC
9qaE4GtKLXYoi2sSetFeURc2V0HVZBsHrAUDZJBeujTWwXaaoYKRSSUpKeUi7UDWsg/23+NRMzwz
t4m6PVqXR0BYUyAVZObvUw6wsuNqrccoaCyOD8nChjKB9gBWzSLGPbzvS3BpDMEVKl7B1dJQZcHr
sbvtIWN7BUcAcv4WWr8Gxz1RBAsS7X7svk3CNJN15kaWpA//FdiDlaxNyQ7cyCUpltagJc26gWaf
vELdMyRvO6h3Bz2a3uTODvclCzJ+Id/TsGGqF4EV9kuMnQdeW/4Mo0dFb0JB2835X8NquRoBmd/D
5D5mXo3sdFGlM9rlorRa14NRuU8HACcgTLblU5oeoQuWHXNNMbYCKIRLNJSAsZeac+sCpK5rZpZf
WRx9jaOh+lUn0LtL7TFa6SMg0E1U/urc+qtQouJrXhcJpHFS+yYYfsyVEmUXCFS8XaXWxo9XsYw4
8VEHa0B//Frr6htrDJSmhyMwW8QR88EMbciZVuZvNpokKTicUIPEhuv4GXJvN4jElAcTJRsI85jG
jWxh+8IHo38YNDwOXBOyw80ELqwlHtJXgDS2Kt5SG625zofnnk8QLS2Ne1OM1kGXL6sWsBsbLRUJ
ythTe0GxfQTa9XfjLB5PRl1GJr5xGFvH+Vmm6kkFy8lyYlvabHH/Pfktpkxc8RTz+pXekeltmV6U
RQ+x+TZQ92QfXOcS6Q6wD9n0tQshO7CkdykNLO0Gg9i5YYUb6jwQw1MVQqkCUhGaF6POCMm5ZLrT
g1ZdU4DpPqW8NtZRgWb1pg2zdTup4WaKTeNOAeJ2Pmgui05ua/h9HiC9RQ4KGSC3tC7wI9uQrUf/
n6eacQhhuq699APoQriZjpuyaPH3q0sFCchWHPDSKF7AnmtDotJUDp0cMrap3dF+rkBeczQdqPdF
Ujtayyd73bWg8J9spQATVvWrErryKk+ctHo70cCPm7YQBDE1VBcLLdOeaodzL+pa4zJo0BZImzg/
oGAARodgcv2KQRUh0YJinVUg3wmlPF0hzzoHaG8AeTBWNRT9klHV/P8cQ4F0SBKwnUQyelmMzqL8
W1FwF9st/URbzr6MpnumTCeSIUsTJu6lj3aY5GsYvi1yc/ru+2/zwIcClvvReG0gy7AC8VF0i/TA
2QgHGJsBNIZnlrix39Wt9lQq3be8HKFmHoMHD291P0D3rK9GOUlh/04C+HY8o6EnAbOmoj5N4zhP
gqzqPKkpkdAC3EQJ+vQY16ayzqYhWSPnlB7DYARJO3l4kIi3U3JNqYoEiplPB31EAa2QbZWlgkbw
WIPwOrTA4pMbgEFDydvmQTGSal1WbfQq8uFim+j1WvXDt751+C+0TP0TOabzZGc6eJid0biktppC
96mNDvjLVudU6MxvDce+saR9joNwO8n6ER2GUrjA1kToG6dxpqNcnJrjQaMK1IeYd3fkROJAI65C
cZ4Ld9oSJKgcoVPeN8jozQghCR8CJcvfba0FBgoSpaZgihvf5xLqiNajuP+4ntngHd1J+Qn8G2hP
UW3FWzIsvaE+giUdmBuZpCkMgAJL0wJVmURHywNNCqDt5C+2KXHvNOW1xrb7EDtuhV2yqoz4G4be
PByH3LqIIU/QuRu7SBeAOCmWB3KAyS5Y6WYRbT9E423Za0TWn5dg05bE3ml1+xAGIffYH828ARf4
Mwhi3HNbVqa+4sgH7F09eK4YC+5Ei32LB/j9xtLBQDaHoOdqWiVxoODuInIPeCKIGiz3p5FlFcis
fboxcbIbojPuiozn3iCDyRNkqMCt1BYAwaSdgz/d/Gj1nOkayBbRli7ZDi1JjxiyAn2ZdKoS8eHi
IuOgJQZQfcBmyCmkgfchLuq1MvIo0Iw1tAfpla3vmTHMtnkFXVS7BjJtRrTKqxxyE5pm3MfpVO/M
mGf7QjfFZYIQJDTikvrrCLlHWwmVX85Q76yS2a/czsc1TcqtpN4NmQbmEbcTFx1LzpNy1TrTHcEo
+A45ImueFADXdu8mwmdQ6FvlslPBkp0KdKjGeo2klXvWjUEDrkZu7cG1EYH+Cq0HIGR8i8OuCcwl
bVUDb46Uz+p9slrGwxb6aJA3RjnnAszweMnToT4zCwr1LcstiO+AAkWNG3EoXfVKI0ua6Ay8Jdmu
s2R7gpxKi5CjUMJ0o1aA39lBU7yt4mYZ91iHTGqsOUHsFwY2mmPKQEi4XAq1JXwaIGh2tNookl2Q
JO1dC1IF33GG2KdfVCl/Vmpc3KDkxk40agKXn4u6A+8ffHRwa3XwLSAu/KR032zoXL0G/8PalzVX
yivZ/pUT5524zIKO7vuw59nbc9kvRLlcxSxGIeDX91Liz/irU+d23Ih+IVAqJfa2NyBlrlyr0Lzp
XkRVLT+Xo3VD/nQrgjy+WYeRrNbzRDJorhZki880D4LDoN8YWIIgEyhVSsV/ZaTxr0Ym7Op0EO9u
ArDWk71xHbY0asM81iHvH80k2raDZ7xk0oCSNa+HLbmlSKFnBjb29diZh3837Whq5cKVoOGiafNA
8oNFsMBaE9YOVYPBOnfGdkMsZNRMEFv/0oxUkyjL9LoK1nNvIBGU0PmvEK+Fxw6aQocmxbekph0h
Wl64HgoRVG/iKI7IqAQuUTX1BNjDRtH0UxMpg/iclm06NcNB6uew1H5OMyHjcUlC/p1aYeM4l67V
n9g4jo8tb9obDTpi1BcZVnStM/9CfT2Qi9d6sMAZgCuCUaO6xQJrF4Bg5THWRg2YomFDfXlnGncu
CANpnHBEfT+08ZL6yjGMH9z8V4lf3lYmwLqLgHf3MucpaLmy7ugqcifAhq1dYtoltHTAFzW5oJqm
shznlloJz0xgAGNjQ83OAIabp/6FWjSIY4G+QICgO1KTpmSeuGVp8jAo2pOsq9M7TUVteRnZWyww
OsjdROW+R+3+hVyQlIku0KDYzwPavNG3KAQAgkJNQgeRx800SZhX3d4CdHkBhgkfqezSXSSVDzRz
advawtScCCJbjb+yxRhcy6wIrqiWzHYx5I0WOvlUJsrseCku1EsHch4O3A/d6+SU1ni41PgNTPOm
PpiSdCcNd/Og+VpcXcZIQGHrp9xZoeAKGBI/1M2jgz/O51oglzHQ2tT+8vbv4yFbC4YgeNnq20Rk
3c5FtdB9GDnvUTLmP7juI3PAisccdGl/ckhr9ugPRTk54MXb7coBmy41Q4bN0h0Dj8widqFpz42w
PLNMs57NZjMGefxcVn116eMQOG1lFlxG2xTA8Q2SUdbzPOijidV6gkjWOBbH6c3Ymz7ukTgqUN4H
eaQvBxEA8BZ1A1R+0VGrdyudQeadXbDhia3eX5HFN02sc9Ki2AYZhxqeY/uQdc2atdOYyWOTYykY
t2H7XiBWpZm2/atBGqtkQ/LitAhqZMBnY6ctsD3E8vtglDWK7dTwAGI30/DR0+tHpDy6dZJhtV8r
LISr8BFNbeN1ycSFWkwHm8LYps3SGAzgO1Sv8ORHbxiiXL5yCiCm1NDP8b7X843ug8E0BoU1YgEo
hO9UjUpmgVYFN8g98vYeuKKwF+iYqb8K+UD9AbjdVqblj0camKmBLRW3jP1DlcXDgamyiqr1+MVR
Z9QM3QD3adCdjBFa22DhAD9jVcgTuZHHqIXFthUgi90DfCSWnpNXyHgO2lQbEGRJsYgNXV6Nzisv
wL5oQLMiderKssDvs1TipH+NsMLUvwUhIDjMM/sHa7zmSC8nUcf+BTJo2zbCm35Zm2G3AZNevZqX
emqAK7P2SCYJmr6N7lkASSM82iRu/xpk5R7EO9pPwzFOEC4dXxowCywZ6v1vwJul7RyhdzuUlwK1
qQYxB3WLiV7txz4qbsbA5ot04NE5U1WpaQx4tIQk0NT6tDuNw5tVLvMDt8ClOJPMABYKXR9NMLCr
6vxAHRl+Xusis5HjNwMouQp9OFdgSHsWv0ppiOfQ7ENw5IIVza9867kB/9cmMWS/ISewtn6MMd3K
fjZ+2GG2kxWPb0VlRfdmbgEYn+mgr6qT+D5rivqEJ84LdY5RVJ5BUX3mvZudrCHNVlDGhcCiavoC
b8AFndIh0BI8wlTP0KfoYRDuVEI97pqMnfMGSFx2aw+sumTAjy7azte/RXWvrYrK5HtqpshYQB1T
PqaG2oIBZ7uIwAzzLUiqHtgK3duzyEuOqDp1l1gOLUTaNE9jHkZnXRt8EOgCBgAh2XalFV54KFRT
uTXKTQ+r6Ix4JTTRwhrJMKCwVqCyiQ7U/HQz1GwAi4EbjUAFY/2Gyg4wbJXFd99FTF1FzBO9lkBa
Ce/S+7w4oSLOXX16ICWBEoBEyqWrPIIWlPLkAU2i4ntYfcxBHhoU58BFBI5kPJD0uxbJtPVYoQak
LyrjDqX0xl3W+JsaUcob8sjjxALiwO8XiE6BZ5cl7rjA02bYk7NtoTC7GWpgrjCURtRqToQj67Vd
yDFflq626TvnxYSm1j4FHdOiVcwwzhiUR2pCpMZ6dETz0Qz7Id7EKFVe9VXj7koOwTDaq7v41rum
kPGKNvLUS03arc/OdiuDI4I6yYKyWq3dgio44d0mrj0NIOVcHBrb8o46UFtTdiwNQMnVI8NKA8hO
qbN66OPtAAzQNNM84Pc5ESmCKuEqjbDsMTMA3aK8S69+ijdaP7LbKuAwAUNw7E3vdTZ1iQtJBDuX
y7DNRLJkUd6sEq1NN1O7DEfFWR5b+6ltBHj5VgW/0BRF7qbXoRfYH6rBwNtN82cosQVJXX/I4mMe
yvSE1c7HYfQSgH1+b0dF2R3z+kh2GtEGvgUaVZ2oZqwLU2DzsQsgGMxQS2kFmrkgm6M68O8vlhyg
qPVMA0JnCKMjjQqkXRTn96MzOA99A5jMEN+IRnMeyGJp4x70EeLaKFNn6dUiKQU7kgdHRmJVN1BC
q7XaxYoKpZJNBQ4pGhpBSvaAYix/QU2UxBqX/+FKzKrENQbEpUYW3heZg0rpscqPrTrEvYW2GKIc
mKExP9IZdRe26EFObPXgbfwcE5I79ZNnOZbg8/n9lPq1uqvWkNKKt3YWpitrAGvSPlfVYSV+Jyuz
1uVZAIB/drIsXWW6aR17t/jZBKk4GVJ8HMLEFieyuR749Rw7O1LnqDwE2BoQR/t0oZ4eFXSgdAav
Wq7dzmmqsWPRUR+ql+azstxGmoFMlKaig9aColJ5UYtcaeAYtdPAKaP111zz9H+fi+yfV5znMv+6
Is1scm4dUYuNxyceRlWKyltC8HqfTWx3zMekxWNl7sVy4muTepEQjzKzPtuOJs+92QR7vNoOrZkA
sUO26dQDQGWfGMaBbHTgbol6ZnVAmQFISp+jFjsI8HY1bHjUAL/3Eu25bKvijVves4cfwhuooKcT
4Emnk7916UHPniCVcVDdXI38H6b4X/eBBBiqvMDfvXaE45yq3rUXRPSQR1m0qaFTO7FDWAzKLmWp
O5cWX/nJ9B7i0bSe/zQo8Mx6Yof410F9UlrPoWXHJ8lRfClyrb/SoY1ZBq3M5WwZEYi7urFakKeR
En3VFZslL42tEWOP6kpj+DI0E0stqIpgmrIzwNWh9yoooa6gYnrXKoiMbRqACJZsNjKUi7plHNSg
vFx3qKnfB6zJngZt3PLKBKhV2XUr9We7DIsPOwNj274Cvu7JKbCH/LTP/n+3FxXq1yh7NSW+VPYK
lJfQZB6mZFkF2tqT8OuHOX+WdWa17RyvX875M4kUJqKwsbeZk2LCDl+y0O6PZJrs0bIIUFFGObdR
C9JTZJUP86UFHjjbqoqG5TxNHXRfp6aOwcimqWkiHVTOV+Gay9FAhWDjjggMZoCkXLLSdZda3eSo
A+iDy9SDJ9SwR13LY65s5FebARQUgSDZ0gzTWJrgcxYJdh8UNKlJPw9Ynk4zzaZ5zipOt3jfsCN1
Agd2lziZOHUo41/1OcOKWy1kppUHXnzlYCM1q0weeKZ3RTaAqks1abni8BC5NhmkR7K5HggOAAq/
oc7JTc3rIhW+mW3c/DVPqw3e12lpkK8hmJXIJsU+CssgmrYDozV10qH9nDZosFUYSqyq+lZz9mWL
lR2tZ7wQOAhq0nqGmq7XSRQiITUxN6kXtWy4X9KTF2LX06GCeBv043e/xZYoZHp3AqE41njUZspI
Z3SIAw6J2LTe0tAALOt4bagh1J5nCAoQ/FtdffebfZr5y0WGzI8XzONygxBHt+9ZeG/anf7KIMTq
B078IxdJt6z7xLtA8Lc9gcYD5YRD4X83qjM5OFAlXhYMnPJVX5ZnDh2RFXW4WwsaU29Qdq5WbiXj
sx+F+SUagT1Aaiv+4ZoPXWmM3y0Upa+gY8vVsjnYIkWM2EMD4U68c4fXXLebRZxa4ZVz175QB7YA
qK1QHRpK7KaOUgP/cmCijqKvDsyIQK3oKAhU38g7ssnWAcpu6Ia7CpHBjRVq8ibIIvPGqPXbRi1q
E6SSqCVbLdpoYMyHIjBEHkPGzAOiKnsqapkLXagJdWfnAPLzqZP8yU6HAamlgxO7u9/talqwQ2uH
wmh3X/yVnS6Qjlp0REHO1PnbcFTvIn+sy+njzfU25AZIJD+OZbadpzWBqT8nnlxWWtOfXRcJnR6Y
/JsuwOsahWbxXZP6gP0WUGzoa58vDdson1lTo4xP1tmr5wEFICX/4acgT+Ku+CVsvkrTnEE/9A7J
oAS7lKxZlr4V/ELqDDDuLH3r43fU6FWPthDDOsKj8VTpvDgayK5uRs/GohLkA4sw99oflhkutTHL
f4GD+0k4g/3saz2C+4i8X1xN1/eFjdJ9hj3ZbcK9bilb3Xgd7G4vXSP7pbPxIAa/egVoEwJdYD9k
ollEshvvdZMn28Cu0kPFmvTG9qJwZfidfAWSfjuUafZTH6JvIkuGp072A3afBj/5hrBPuLOLNetY
8cwEwoHK1WrHfcy86FjVsbMsw0SAAttpjrFnjPdtY9yDp8N5hUYz1JwCuz1BP6y8A03bG9nxZRCV
6Sp55qCtu62bCEDq2FtpPorrQIAZXrScx+fKiLDZt6zurXbWbhLzHwDXQCZLOZiNO2xRQxmtEzPl
VxS/8GsRoMALAYcS8XonvxrQXvMWZY5PPGY3ZEINl4bMtPStaNFrxS7U2mQjFegD/2rt1vSyeIGw
sTxY6r03dQSoFhiD4kqtyA2Kc25G53lQVuCtP0QxSDw/J+JIGK9wMyUbjSAiWFB/TEw+LDKaRe7V
P4jsbVR8nGUqhmObL7ijKN8m4rfpSD50+NIu+3A8NsC6CsM7QMJm4bhg8Sgy6zJhFkZIYyA4kGwI
4xByszmjQOOJOsnkRsbZtLoP/wYId6TJQueo1Z6zJDoKu6i/FbFt3JkImp3+YO8q/tWemO03J2s+
/CsAgJbEXoHfzTc/SMy7PkQ11RTJ4kHXfPC7IglyYi64QQmTQKVqOfgX2roF90RgX/GHKR47SDLt
WpRwb9rBMr6NePCGgkVveIWBPqVJtdMgnPEGKtUeiDJQkKxGIqdbPPZqZFMgMBS65TSSHJwARWA0
0gKi4kYkEB1nf42ka+oMEEUa6USe/q0B+IgcsNJD7UW4zsPavgNCPNngn+GfZBqDbxji1TursUrk
BSILauFChx61BXpVy0x/QLpoM5RsDFGTGK3B0WX8SGxUFgIxmzw5oy5XvinNm0KG2rYbu/bgVu1w
Qp4d4uOsqO4qPOZRntfxFywjHoIU4N5FdDeKGoxhJSuVqoj90mg6X/7ps43C+pfPFpb6l88WaxpE
dlXtF5VuRX2TLxsrag9TcZZqAjXfHqjsqzG1O9SRNPtSpqlcILIKCjkK13k1q9ZWDMaAyegibbv2
+khbII3NsWtt2aaHmNky6gP81cnYFDHe0aFzGpWKV68OXOhs04QQO2dlv7V6xg8aICFn6Yr+TGd0
EEkBhrLAdVdzR1UFb3GjB4u8Zv3GSkJr77EyuvMGVdKmNq1AnpxQ4lk+k8dgWybym9Yjqn/kEnrs
4aHHo8Sa0/pfYvzTKTmNcKIUAEtiZyP7CNt+sNENCO46zEMNSpCtKwUrbqymXRgtkIEdYEEPrgOI
tJ2O38gt0EFz6pQlInAd9hpx3LaXVrl1IWr51PA/ufW487ccUETIWDHxWOf5FqXcyOvhztuYTjRu
c9WUWblMoBvynPJKP6SmC9lxbdRfdKf/OSS+d0Wiub8BmzYq1pW/ZfjushEMmSs1bS74lvyHhH1M
WyBuvBtzVLaDWhsMuxsPmLElsovxnra21Cz1JNlPG1/Vi4qN+EsTscx4n1Q6MtEVqks9Aq6GsdMt
DKNz1j739ZNDaFe8JDp3g/KM68cVoU5zDFvEabLRbE8oMgG9RA6i6hMEOgNzE5YoKi9YLzfUTweN
xd8TtzS3PTcFalhwiHnYnYumKlDKnzlgkPHcfkHGuGg+fCxXiGXZNMj+Km/qECzswX8JpYW0RPIW
WuviLGQAMCH0pZZtAYlGmQLNj9Q9TrHyajdgfGsXHkKT/YKMteqhMw9ImX1RsZvZXhomqD+mXmGt
jBJAwx4rAwev8WNDNxpuoejcpjbuOTqNvPvSyhIonCFuTgfkqDKJkO5f7Rb8Qhy8/mT5MpLaYxob
0Cxf0lzzGAgJIRSvDmbOrLXdZ252AT1Yu9HBBX4pjcA66+LRUHAvOpCZzsZIWks3Gfg6xkqFYQ8S
eKcxzJfkkpJt8HkN/Z7IXs8z1LH+iN1JBJo+T/CFBlWyg68OdBamTsvBpODCiP2cvyZrO9Y24LvK
y2E2lM6bYUc+ZLKd4q/RNOXcJh9qFkXu2Mu5xzVYsTJcCErWEgkjyeOPQ4JoZI16ebSz3qtAOBT+
nGwZ9ZC7U7Ni0+XaL4pAfglSpnEMlZ8I5Okt0Own7B2/RjN/C27SYM8JH7VYewIK2jqbGvgBpRUN
UIofknM1ZBzcS0K7RRGauazayESMJwsXYIzk732YrgFS5MB+xBCucYLop0iqtyJ022/1gLy95kb6
HRY8HrgnGx3/xyLd46XVgQWnRjU/S9cuXq64HxyOv0Uih9N0qllCOxg11lQ8rVBJpHro4EogswbQ
4vXYDbaxiaI90GG8AHh5C7HO+t4bS/+EYsF6SXZNgHyxqKPqJg2s8eo7PdYvakAErgBkjArnaKO+
+MErIKcrdf4YFmO96MHId6LDILX8pKvDbKOmkKJZOpm5KUYAwiVvzo0bFo8+ULB3jRcsdbOOgGtZ
1S7PHp2+LR4ReQW8sRR35BgW2QUoKe+GWnVSv/e8GqZJoFcHWtUswn2o5izUhhYPIrmnZjY64wpY
IHtLzdYrkR5EgHtDzSEOGuzGam9lqYuCKzTeI7thLakXmXjtUBWgt6Bez+3ic9tihUq9em/WNwgZ
3FInlq7xonQGfZdrmjWCbTmtUZBRH1osDhBKytPgjN9WcKYzTZbfwJctd6ZROOPCrIIOAfgBTPBG
jo1hDmVmdUaHEKoAhyDGYW7+yW8eRiPIhYbNzf//qeZL/jbVb59gvsZvftTBGin2nXEfRBBZ1qAS
UizodD6A+MNZFVbZLyCUkB3nDhaDkr4q8r+GUHvu9tSMc5POfr9A1iIjaTCwHP6/p4mqzw9GV6FP
Mhnnq5LRrSu7WLi2cTuKGHs39SHmIdScXOiUhpRl8gzlzWqvWXFxbSEN6SAVdOKKsZMO5eAABaIF
5XIwrQ+bpLMk3WgQNToP6g4ANlo0m1qkqJX4HEsjigRouZ6Z59k+6qjdHjM8ieiqc8cAeh3pyvTC
vQgrcxF17jotY385XfFzYkSpULgNDm9J184Exy65MpLVNBUNjsRLxmR0M02VCaNcR7FWTS6+5l8s
kBBtwTAhDq7QxWE6Y1n3cfYHG7n0ns0y3NgYRwf+eTbbXDXNPCt1zLYKLKHLxMYdD3o3/67sGLip
IjCpUzNwUv9OmJDQlql5EymPCvJqu6h1uiV1Vrbn3xWIt+SV1M/TICmgFIgiHkS+ABHlouE3nmVd
QJNSvZejc9FcvXy3BbtEDCccFi9ImhOLM3Az+XqwZ3X/SIB0gqGHCouOSMBkn03kQfa8Gm9QZb7Q
B2wIMie5gkDPvk3ihF3wQFpTiw7aCDbnzGrfuyFMkelrgcgr/apZem4AFgOWh8c6s9V+vnJf2s+z
NDE+bHTWZbb7EkVDttCLnL1MveFWN/z7VIj01nGc9Ba81+6paccjmSAOkd62AOLfBHiWQTWvD5fk
1nW3EciYruRFh7ZudqlVyDO1+jhJb2tePBeMg0lDzUymvgFnhauZ4X62dYVVL71ET7fkQh2ZyFF0
UaCIh2w0Z1RBTjRs7XQ1XzVkwtqmPRio5/lCKzP3zOiB1zI8fOCkGL2j7ba3NIy+EnARFZRKyy+z
GxVoeJPpI8xfIcWOUoL96zKbeFBfe59Fp/mTCRbECwM0iahJxR+MfBu3Dhaa5rIv36oyA8BITdBV
kQsd/BEcII3RGNO3oklZ50N0L8/Fcr6s3nJvp1XArc/ftKs77aB78tv8h0OAFLz/ItvPn67njn9T
hC801/Q/9PtSRV2Hm6k5lvYBDBtSFdPIPTMhkqAVef89adoHM8vThwSSjQem60DoKjv07CytaC8j
1uEAf3rNpgWV0d7LS/tRgOiOnHTXNJatq9fn2HK0leYU+UJAgO++640n2Q78LFXLLf1xA6wImJMr
37iv3b6+eiC9ar3UuCdTZ4DaK8zD+Ei2vgvLXR4X+nIa4JjhfW9sAiEMMHECood1dZfsaXJw4qYH
REWMBTVpgI8fi+Ya/S2ZuhGhxKzv6i1NjmqT/JRY/Cd10sfVYuOIFG54M129tSTQZrG7psk8lsqL
bpcX8qeDnyTfi5QZJ2r1WB5uA2Z2oBPBFxq1PrwFUmVFnWQqIJG5sOugP1AzHUtrx2IE68iFPoJE
ZZw+3pNBY9B48atR39EHAK2HfghFj60k9lQyftZjq7sdbSau5SjfA+n73yDtPqyhCDjswh7NSGgr
kG4Bo5n4/qmscyjwoYL6G3gKbVDi5u2x7GJA18zbydxBgU9UFfhCEKNZfuy4QaG2m3B6MzY/Rerj
2PFy8QWoZyUNxMQN607Dxy7D4Jny16HO30QjiocSSbadaCDxgyit/6AcKLWNNeCb3bxqCHK+JQ4A
kKm0f6VWdtNmg/kiknaAHqjJb10r7rZeZfaHoHJTxClSHayBdv+QDlDG5RDo/KGGQ6PU/hVjOMsR
DMZPNNgEVoafRqajJEHVkceeBmYLI0XxWRb1T9CoAJcz7LObVNXnmc+QRkRAbXJzUXtPbqiO+Jht
UG7zbHHyIyCiA0geD6D5RnmHtsiH95xFQJf65jNkhyuAEo181/Rt+lR19omVRvSGep5sWQIefRHM
1M+FMSC1Zg3x2+dImUGMgkYWbgjYtmXpKy1JkCAKefZEZzx00+lM/sH2J79QN3Q8N8vsS55Nc63h
CGaw3Zes3pRjc4Z7zRndPaXXpl6GLNna0SqUmXzm6MiZZsmqZkf2PskWfERi91J2Zbl1QT/wbObl
xGflZp6xTi2v3gOFBHHerJj4rLCWhj1pQaBt+tqT8vcQJ0OVGmAKzlCAR9kspblW2Pll5Prgwa6i
9N+05TIRiyAWwdFPITsCqExaXPLRQcLFkCvqQJ6wuMTQELRWydivgKEKjrNbMDjRZggztuxtVHNK
ADWOIu+6h0iafA2Wsn4zNUcQsdlujY9ksu5BSGMEgWt2ok46SAbCMBR13VKLZutT42M225Afs4WW
Fm46wVtEvDwzXRBnFuSHTtIz6gu1Gj1rdomf10tq0gFBXhBzhs3FrnwANpVHAwKxpa2kRMj2hzkm
DzXg73P86SpWBe3XsgP3ZDTY5b2WGkfiZgigTrpLUWu17tVNAY2+WMWi5U0F0e57W45HHeKvazwc
2TFqwmjZeqN9atLCetJBlz7R1gleHMBCWa5CoOa+kVuQVfbJ0MOtZxYdiurdN7pjmgbCFRViFret
rrfHNuy8lR6m8ZvIz0Vl+a9dCtrVsR3jg55n/F4NpP46LaChYwIuZMWpu08zzOM2pvseIuATRa18
Q7ZULjvbj66pZxgQcx3BMmoVI0SU0w9fB4osAnKMfGUgedqBoRfcH7a+6unMwlZVcuEhXICzqVed
WdF3p+2h4u6hTEgdQIopwm0DQO/WaW0kZQWeRC2WEeD3Z+PWx3PmtmJIrSu+tOmfEbXDqnERdKX/
ZRZ1yS2U5ZQG19Xxdec1A9cuxBTlqzn2+lKkiYSWXih3rdtpOx2ZzhuJkvAl8nLjS9X3J+LQ9jnY
O+NCvupVBjlI1F9oMskfOErvUbqNs7AuIRuKR/KDlogP29xLZ1zXm7XkNZiBbDwoUaKRH+gjB26W
ndyq/j59YvVV3BJkX+SRR2IHxYLk0c/LU1Fo/kMCwqcDnijqLpTDq7JnOt4WZhTZB5eBKuXv9hGJ
jEVhNNUOj7/+jAV/fx4dV0If2i62qVnGi0rvIUJAPSyKx0VbOdG2kAN0zTToIHi+Cmqp5mxjaTbs
gG2rbzt1aECsj+wFbNSkjtlWNKzZVIHZLQnlRng37IFvme0Ge8K3zXaNJeNWB3Z4kRFN66xs5Vv1
LXJrzZoLPD1CzTBveOpo61idhe7wcUa2P/UCWAr6HGAltwl+PQcPqYNNM7Lysa75u4Uo43tcNRsE
4uSrkQfpCvip4SI8D5E9o2g2PGPu0uSjtgi83Dh5xIhAgWJqO4jIYZ0THshEB6aiyHSGNAW0XMsR
QrQAr24SJlCtrAruCMRFNhAAQP/Gcs8I5BQXXz1+uTBfzLHVd4nt4JFcan26t3UNb4kqhQZ614Q2
xHSM5D3AXeGZrvO99KNkZThOfvFT3TtGY9Gse8EFar1RLw41z3e7yX8NRdc+eFHcboOgyPdh7kAp
TU1GHqMFxfW4cb4jtJ+sAjbyFdO9YQcKQcKo08HnvFoHzDHX1JQo3rtzPxxsy9m6eQ64+NDejzxA
aX8a53vkNFBgCIWHWyiDfNgqdtaCZM8jd/0nzYrAwqtWdY4qFc94pK8AWZTaPaJr+CvIOCxXVPuf
InW1Q67XxCsMKk8gUqxvIwRjJhs1qQPo9nZnLTUGAoTO7sxHlIF3B9ssFTe1h/BhDWmIuemCQBF/
V+ucWCEQ0p7rL1PFMA6p1ie3qcN75rTZqRvSYEmM3u5fdlFY2amwlDwTIvBrcPlmECUsF7htjTfw
bQhg/s3syoQ7gOsF/4jMibt73atBOKQetUP04dtFYDS2TBHdRQbIq0WARBb2huOrrUOZpxfDM+Ri
PuwExABH5mQn/5EnwTrURtQYtG26s2UcbZDkQF7PG/FcRK4c7DYoCkmzbGekefuNPKI2trcJxPkW
WGzly4l6vtX0fvvHNhHPI1+GKhnH83emC2q4yG2gfkZ/UlF/bVIvIv5yT3//Kpb/0vvb2Nm5U1NV
nia2Yzge5ICkK6TQq2OPCMCG14Z1zwEJg8wxH9+L4KbsZfDTGqtfluN5jyIzsLMM++AEFHg9jRF5
qa35gEolut/0wa63iRYViD2pNZBQCx6pDpk/Wktd/z7XTM911SXIJPZ5BXEfG5XX0s0bCBQP4qMS
e/aDJgPW5l3+aOuNjt+prMFNk1ubzAG4OE6r8owieL4G7Kl6qpnxg0obNfcHHlvp+zxGj8dopQXO
i3Dxz6SqNSCMq83c9Ju+2kAeOdpkLAxPzoDSK6d/JvR7UXSQpouC4eLZnjyZAhuZuAqM7006OVj9
vd4bC2QLKiBEcEsUWGEiLGyXJ5KhyVXTUU3qtTrUdlIv9ormI/X+aWzqRshc5BwEqhq/YJmAdSUE
aM2q946V0LHUVHZZuyAMGNqXSniF9UukzLuDHu0KDLdhfhuFqoBBxCcwdTv2D44a4hVoNewbrYTq
36Cx9DHMinoNJanxjJKv7OCWqbsdy8K6WknpLDvHjV46k9/lWWH/QmE/8I2+eI+qv4azSAC+0aUm
iPzxrgA/go9QjJ+fnLYLgB7on+j2J7tpc3fLynpSH/IHM7+itvvIOYSRZkGivIzarSMikOGOECSa
O4zShuCHdgWDDZioSqD2EVxZVE4sj9Rsh+KjSaWHeDt87R3+3qTeREd52L8dW4zA6FQ8X4Ha9uQ0
jO99tcACGhGKbF6VR2dq00G5BMXI90nK4pOBxSfxGSRC/gycIrq6srfv9DG9EBmCxaW1BWw02ZDX
kI8/UaUXXrG2nbzIbA4WvPoMXmrl+jkX+CsmL96U7kZ4jbVGhBIA4b7Wn2ML3HC4r4NbHjXg48bD
/4waGeSggi5C0EVa5xFQcYgjNtZdWzTtsjB4/y3xre+dz9KfZtViuMpDOVmFrZKevrs+hFb70NEh
yBbing4bcKPIAWmSzojPgaF9z7TAnhaUXWrkpyKJvtMyjTYIHqpcF57VpQdarPk2foMohi/XxOZF
vF6iD7KzVuNVoZi/yN72AqUdym5Lbzm7kh0ynRleDH61AGHvuEXRTP7MIC/ODS96ywOUQTNwsV2S
LJIXDwXUgBq00VsCaQBHB/eGyeJg+/eRqRGPV55bzxwrmzMomPgZq15+xg4k2Tm99uRZcXy0kngT
mnl1n2VJd3VTBkCLhDJoj5jLsg50fUe9Wue0pzD0XqdefXDfGxR/HLE4wq7FtTVIXiJCRr50AHHd
xpFcu6FWXPnu6p//+D//9z9/9P8R/iyugJGGBf8HF/m1iHnb/Nc/Xf2f/ygn8/79v/5p+57lOY4N
DgvHB/uI63ro//H9Dknw/2bsvJbcNrZw/UIHVY0M3DKTQ3KyRqMblGRvIeeMpz8fGuPNkezjfVwu
FDoC4pBA91p/oLf6f4IGvTHciLRno87r50bbYECQ/hllng83zS8J3brGQXdnVQWY9E9NPELDbVv7
T1LnpM+zPzpls+xj/T6I72Cs7GO5wupNszsANTOTqzUF6d6RunLYpRqrYCzD/eIyGIfNL2V4xNcA
IMxtmRHFZrQhG5NiEIIykTz4sfe5TnYu02Qj+I6fsCcGPTsfzCwdLvp8GKKm2uU89FBk+qs1qdqv
iOmnB7MTrNjN1KrAIznd0kWOlZ3lBLgpiNW/f/SG9veP3rIMi2+WaZKDtoxfP3rk8XKlr23ruenD
8UAS2Ac1pU7b1FDK9yomaTIvJ/oJHnTpGNWD7GHBeYKqLYCJ/XOvKvOUUxo4n+bpxSyzoQ8tZsXK
yTTr4D0JK20T6XF/sbHEvCsLdDJGclNfJkSf+XitP+eu6E+D8Z67Cg+nET8Zz/JnplbjfRtE+skw
NJ65UBrs//G9dPXfPxxDEPXl0zGAhlimZf764fROXDpA57PnZZFuFSa8/Nz4QoYif8RRtnuEqv8q
H4dhnSk7+ciTxbkXcK3scSzwKtYC9zsx4HZrmWmGahoPpiCrMWswzear1lYXe14j8lJ8yiKRv5lK
gWVQ0dN1zI272n4IlLx6AGi/I2FvPuezmn6Jti1yB7F3J+uQDIv3TYH+o2yVA6pw2JmzLj9RM1xr
q9CAt6ena4JT0XGyM1T7vQzK4+ChmaH3cbWuPViEQfOMd735/FtfQ32oLe3o4Nzx29JeOsxpreme
5kZpPzd1PuyknqAHy19xVo3wP1Xvpi/NfCBSWFRmhAAYhTS0ulUH9fCUukX2orVqtVPUKd/KVjm6
75NldI547/0SbzQKTWw1o4k/ict3jT0/ldVmJxtKTQT/4xthuL98I0whHJX/TRyzbWjItj7/nD49
qXiyaCNSMv6zySsK+zgxXHsVeWXJMwzLL6pba9/lIsxQuuHsm95wVQKXJZpSYQUZxRfpKru4xErz
2MUeVp5WblEUq2Z2ewsBAeK9U0aYy8TlnRwkG2Tx/1m3TOaL2NvXtQPKZtSd5GD3k3onDEe9k2fG
EOvlKgtH0FYkisTBcKLjrflvfZYKo2r3/+PZ8+tjf/4wEYCyDGE5roYQnWv9+mHGQSXUJBXekz3U
I6nY1F2p8BcetFBxAX2n6rZL3Ow9F+ZWrnVlj6oKYOn1Ro/CLcKzpBELB+5xVxxq8gzzc7aan66f
DpCMLl2LeRsdZDUeHwSd1IBwmj9l6ypWkXfVRPqounG4ksEW2SBS5aOB7ExIlABZd8Vos3VUFGjZ
eG7yaIFz+fdPxbX/9hXTDVuYtqohuSsM/bdPhRWV4WdNYj0J7HIv+myYgbRJDIRtdrmVmqi+FUWb
oXgMrSnZfJJezjE0kHLJsg79PIixDlLyUlrZs0dwcIPVbOoqUtDiTuu1hALmJvIcWCH7d+aMGIz8
vd0W9tutV22BTrMF1o39HBoqvAhRjFDxD7LYznW9A0MpGPW/1cl+xRxqWjrP/WTdWDsstQ3lvZrl
vVe2PxnPPIbxFdH8CKUuqzzKlrDEY8ursOGSrZ96u0ZdY5BruOeg1eavwPiNr1Oxi7R6OmQmQJW5
XuSDxTOCoCKqKez4Eex3AOObzqqr3eFZmwkkBURkUrfslObS3NaPOCglDWE5LMICP0PeuVe9I+be
xbVtQmTmp8a7c1L7a5K1zZOsynl1bRJyGDtZlA1qAoVKqN///TuimX/76bj4bbgq5gKuabALn9s/
PYdGV/C6G/XyKQjUOeqcvUV1Ff7IekCH3mCJBzI/IfA8AMDo6wU/ChQxyO977wVppR2+qahk2Fb4
8utIt+oEG5jx7KZKCMcVLRarjypiUsjVyqITTtugaKfnLrBRFfGzXTg74hW5kl+QiQVqOhfZYTQH
x55VbuZiWiE+WjrmcJBFiEYfU8oiVsjbEKjZ1tH5lktGUOhp9TacrOYT9Rq2OCujqlqIQwSqpmNi
QHVbqNdmipAETmDqQr3GbS6/93TzE/W68Id62/Zpu1xCXmeEmAPuW4vtd02z20dLc/37uIP/OkDi
eddbDadwIdIzCAX7RfXLoxcU6juqIs2OZ6q3l92iCP3zglxX3zjgnTp2ELLeMprvt2l1fyICPA+X
0xZt7hOKL851a0zgRrFuHMsueEFz3QCfQ7SusuvjWJMRgFZgr1G/CP9k+ZSt0qn0XuNu0jaeMiT3
GdjQQ5t32lHOZDZkAG8z9SL1n9xigJyMT1bnDWsN0ziC03CTnfkg682qGbe1qbdr1Zo+6mSD7Dcw
ShdCX+Zwwj0mVvW94xNByYw2/YYA/Ek6QzZRc2cOk/sOiNFaR/YYwJ/APtVuKvUwhATsVU3XuQMn
/eaE9an2slfIDPG94HH4OLIxwvMCg2sz717Ic/nY2fn5S55ONTYBRbeXRatM2mPdARyXRUyY9Ye6
Fruo1fNHIuzqJheJ/aSVeXIvSnuvjoP9JKuG0Gs2nuZNO32u04yyxrlj6e71SXbViuwog7WYBqFu
mFhHGTAKZIZsrmsGG2x0JyCEs1hykG57VzL1MaxMgnp5fdS9qvzZafF3PZocOK+1t2abbjyUql7v
jaRWwANNyDXA4twVYZs//dM8SXwc0qLcE7DotmWHJV4WFk/FzEYBBolL8kxEyZQc08Y6yfhJUScP
JsYBsq818ZRywpKc/DB+dfJ8M435+BrFEDSc0lLJtbBjZ3VrQNDIeZHO4oZmUmwgFg2nvmoqMnB9
18eXOsrLda0K9xF90mCvO0WI40w+nmON6DyQRPvZ0kgUWHng/IBTtU1S3/jpt+5d15CRkcOBA7iP
hh+EewBN0+7fn4T6729LVg2G0AUvBktVVZ4pvz4ICUOVjTYoHYbxKiHW3iO9JCkDyE09uEGrHpAK
IyIi6zq8o4Kme5kaq8TwBpV8yy7Ux6jLWA/0ZfpHzrcScJnxdusBht8nUe2FB3uWWJE6Ky0iq+x/
OncrRVXa2cBWnmHhiDHu2q/rdFlH6KCP160xxtc2aLQH2SDIgDz8+8eg/r4unT8GU7BumP+zLLnD
/vQ+sIcBnLcj2usHpt12ZyYpP3mB8zEiXoQBdG1CL/P2o098fWMMevn7w0COKBJA/vLXHxTo2ZEp
i9b/fsuG+ts6x1Yd1XH4yzk8PIy/7TxhmqoYDYbRdVnQT55doYTuh9+ICSdzUB61nXhfup7Y/1Ut
3/GVCpTq79U+uo1LtdDb8BtWG7feddTYGzMsMzSatjLMmdpu+KqZaLnkyXYMaoSDSXlsslgNnhS/
/DjDCMHY9C00j8xXjc04n936ZVjk/Y/tuNw/3CIhJu90tsEGGwvdcg1B+devcz9OQ1hNZnwYPahe
5lrHlKWbsNq2WWgSQLKf+qnHUHcmnPRt/ADorfpy6+EpxkR+SBtWve/h2qhBZQiHASunAIHphHcO
LNA8eDZFWp76uVUW5cEnETxag38ODIFX1X/HZ70ZwxNW1R+iv/v374A2Rxd+/efy43VsVEIMzbbh
ZP36z4VqkY5ksvzDwuHSi/USkSG27140PyNxiYZKNR/iya/RAae+GzM4bQhUr2ILFUe/7RDmEzZh
a1/T9yNazgH7Bai7n8q3dskJc6r/8W3mj6TP0YBP/xhTaPxLXFfXiPAYjvN7FEvg6pvbYVDvkzY2
Ti124WuQQiDYetP/GqYuEngAzx27gilpDOFK1oMAsndoMZKADrPgqyvyBLMj07qq5BxeU/KisluW
m9mdHxB2kcXcRJa6jnqBqGPIanloihMZsx+AraKfaXFl0cgbKfN1MlKe8z5LDa+JDLZPhpc0u1SU
5blJOvtEErnfN5UxPcDN9jc8yrW3eZ6u8cKf0/Qxj6ag9GiRTCyKq+oHvEBQkOyuAO0vjh/nJ41f
tzqHh1oUqPz2MimvFbobV9lLVsvi2JbTAfbzd1kvq2SjPIxd6W1Ulv3r5Qqysp6nrNWhW7VZ5u9l
3aeLOXazb8eovvtUl3ZZem5EuTH7Er9JOUReyoT8tdeSKv1cJ/soZpXPHmgdAYu/3zVW1OwJHeHu
WWmVR1+ggpjAHMPFUYWf6STZBrafZp6jQiNcH6seMnmt0t3Jcu7k/rrx1ZDV7bhNvNrCVW2KxzUC
yrxRrCZ9ttvAvkyGd28ZAaW5qk08dVU3wsQrxEzJ3/jGnWKkP289elP8RATb5tFuxKwXGUkizj42
NjbLcg53ngjhdEQLWvMiexhJGR+IjROAnhtlnR4bW0JXwcNypdQdd+k4TptljpAVbzRF93a1D+sY
pbh5nFY72VZ1VXu7zJB75aOOv+VtUludwg1Ez2IvZzWmwruGiX9yTGHma+iAOFIU3nhIxHKdxveM
M9Ytb7K7nGcgrb9qENI8yaIXOMbM2gHXOd+CPJQ+ehqJpZ3lKN/xlUNV8DeRdyXrdA06Arnuq+wf
GiHiHJ4abORnMw7eNz2vw7ODNhzPmG6nBYbxhNCj8aRPSGHhJ+FuG8sMsvWgxCscW9JH2QWMgQ6F
DTfSUNPyrRYZzd7tUBOuk+9JnyS7YTLCo6FoxZdk8liA2Ml3EJD1xmpy7Q7X0eFJ6bofaunF38FF
sZTIGvXq+G58z+rUWsmGzBp+dqWtPIZeHp+nukk28gJExu+cGc6Yd+MVqT5k7Af+FPIiifeSF66O
+uqQ7JOid/e1oRRfsd5ej6LydlpSQy11SeMozV0fleQeWoKBa54u0VGNbQHHmo+MyKNYFUMoyrXH
Q8xT/exRtqpW2G0sdv57WQwUFzwTxqvLVBXf4ZIYzdVxW/GMIUa48zQCebJYZpW4h9J4WPo2A/xs
rALynVfrf8jZ7MJW9pjsmmt24eqzpgzGU6rfybalJoMJkYJ4W27VUZrsxJ4Fq5X5zvWE/RUiItCG
al6axGM/7nmOiUYk6/byPtpcGGfdyD7uubece+DE2XLP89dhh7ZBvpVXTUwQ7JNtk0mfLzAf5H0T
b+6X+/q3e5aDhlr52z37cYVgP3m3+yYbdr0Sm/u2co8FuTk4aG0BsEPpWFrI0zFpK2Cr5ESK0DYP
rmxxlBy2YpZg67b0bCB1RKbj49o240LmOXoQ1TsvdN5iPcBIWtYJ5EWDszxdaotOEyugdl6mxJsg
5AWgx89RXcLnqFB5YwmSPMO7TJ7LFEfK3n2UHQAN6FsBlWori4WItScGy45yCA5gzqYP+mwn62qH
ZHEbrrFCHY95l6w/hjFvHTTgctoS3W2tS56Fbzb3o2rtbz3Scmz5Z7b5Qc7VTo174RPJunVZFHey
nxxa+QN2bGKoj7IuG0R/Ho3ofSqn9ujoZbIhshvtjWYwTyLO0os/VKzUh42XFUcnzrG3Elm6SoJi
/E8w7ZLMrn+OyfQHO2jti5OTXIgqLwMTjvDdVBtsLLXGfxw8dGSyTku/aapDrphBAGbZ6TTa98jU
EeJvpvRJXnkYc/MURYN1RBpwXzgW8kLaZN81UfAfvddK0qQK4paWY15C3ho7o/BV2HRYZo9x6a6F
B+ZBqbelgTBHAsriu+OLKxLac/qTqI0z8CFHAAWCUMv/VFr/jxJn16/WIOK10Y/ec40+5QYbBgHt
Y/q4Niz+4vTbdcPWdx7hQ0CbC4L+CyhhCM4qiIJfrodFN3y+vC527ligYI76+a5CA2TjJVjoZJ3K
gnvs1O8Q81Zep9Xvbg3VPkA17iCIZXxxDetUpvOslauunQmjI33o1PssjMnlyJHEIr2gHJ89Vy1O
NmbSWzkgzfaTFjnfoJYkGOT09RGYvvMyudaDbJ+siJiuWvbXoCA8D7sRv/P5SqnrI/Rl2C/87Jrj
IIJ4V2qV982rdstA3em2WjvlJ1UQ4cLk7+tyI6BmV0rGBxezIbho5G/W+TwhwKVTHrbZl8kJxoMG
FXyXNm37HhfjSnZQdPh5ePeld4gvlU+ug/mUvFRtQt6uWTU8+GAgzhYKmBvZoJj1zuWp+dY6urF3
kCrdB/GgvOUGf/n5mkjclZspcBJSuCB+8Egul48rx1h9Bd7Ff7IUHGq82URYjqgiED8Ekt6byfL3
w1RUB1xIxi9Tjs/K/EHHKboKCGCmF2tSXCB4kbaaeCW9kqx6LUccPELwBIfcj7ENWxLfZL9NtBOI
Z1mkLmchGNmg+vazMmDOOb9NKyUyn4r54CSs7Uo9Urby9Rm6HQ3OH4E11MsLtUjDaZ+j+7OWg2Sv
DvTuyHLyIkvW0Lq4bvS8hvNc27PMVU8wqFY2qJjXxFCUx9gv7lSv898GO+fDgey5xCKrSgXmJNJh
K1ut1E82Cqm7oww+giT9mRSOuMrSPKMGiuI1m2dEng5hdeKXZsl1/yKLJwF+k5BCzmBPnXNrdqxO
u3LQDr3d3mtzA1w3SGSfmpWhOPDQt45TEeFhBy7LOXum9tfpGFi47EzDn776rTd8xL7bLiUI5urx
OrCDZu3wjtyXujDiNXaMe61z9GsN3+RpqkRw0VNx/9E5U0j4DW26Wcoa8UIYmmWD0808WZ3hQyqi
xyR0kydS4wT8A/c/rZXQprVOutWamq+ZvFBt5H+0RaNuQaKLLXhnHSUuK3pLfMXapoqbY2xDseyR
ZPeCuDjL4qBrBzBorKJyz3zOpmKbj1n85gcVmYzZ1IuFdPyGW4Kzr4T30RolQ7xBsWk8ytZO2N+N
PKju5VDF3066gLGQlMUDwZdXeZ00M8qTvKl0nh/K+D/flGxNiT7Km1JQ+GSxEJd7b5zEWaI8F7zn
XMxIgK88djKLWIDsssgIfEKG+opHgH3uZEsxgdtESyc5Zzh3MtN02pSNv2VLvwaWFD2DA5leddDu
cQM7WJZEn7NEQ41dlhxVP+qTiJdSUoxn3c/7B9nmNe49el3OvSxpvngukZZcSqAq39rBVq+yLfPT
H2pghotquMBhntyI0V+WS4gqWfHb8M5SGxyB1WqVuSOAkPnmvDZHs0BNnDvZmvGeX6mpQZ5GtuL/
zm8qAWnb+uLVst1knYpLY1XxkdRY/jJZdrSPFaFuZNFPRHNxKu+rLayQbzE+pf6I2phsFA2XyvXa
PWW1kr8McZfvsogQvWztPT091yNPtGVsg06Kk7zIrmmGVDmBehbu80WDtu+2OD4kZN+ZyEWB4QT6
P6n6+proWAskcapuyK/XV7PE5xdQDqdRAMZixLFht1SWgUtTWasPUdoZR0IPI5Zw8xwCIEiqp1+r
PjgOExh1xBGzZ9Xt02sZBlehqEoOWHRiw6bq2AnNrWZYN3feCOLMS8v8WdZhdPXNTDWAWHNV6PaY
xs8boVFOMKqwFrS85unL+EEFOuUFmDvKohyhFbsg7sSTrFED1nqjmcQ72RaMcf9AGGTpLnv0A4bX
bUEkSRYdwp4I93dPkz18QyqnOcvqRgHWyBe0O8miX5cGTCPoArIoD32lvehNklzkldwJekXI2wvK
EjcqD8Lc4L2x4YuSPPTGILa6aLstT5pylzW5vZEDu1xVnvr/LP/aunSnzQjZHFges0yRrt3HSbTX
gjF7lt3NjMSsJibt4/Yd32APZL65MX5Ta/ii8PH9Nc5OKHvbuv4Q2zMyW3FOtyp5Fg/2DiTfcJGl
pQrDDdKGw7CHUPsxHJ1/Hej42K1ROjgGxWBvEwOewwgK9qGLnHQ5eLUzGy54J7fNkZlJa+TuhiH7
6Ke7bb9rbYz93KAIN33sqxfy2c0FJGC6iYck+MM7yjDzrV0Y3b+2y/G8mlM2f0m+I8tlb0pSRHdt
AzdfuqPfilJE51aEOoT8zNwZmiKdWX6/3lrl2BpY5qZyxXB0yGDd17r6U6aELSdAoq2qrL1MCbNq
u4wYETw1rEJlLy+yX8cevWI/7d3d4qGkqa9dGzaPruGWj4mefJFImCLynZ1dFO6u5dVJSnY1WtAq
IRnn+5vOVqJU6Tlg2xLHYVCAAvqri9TYioeg3CCFM2zHPo/Hle1mD+geRkcJkFrqJEzKGpp6s5i7
4fkNQKQYUEC3hMOHhpByMBlAdjOIM+j+6a+yFYsxDI7xdUji3t8NPnG6QulR01S1XFyC2N2qZMce
9Pkwon7x4KfFj1Gr4pMsyXqn1T6Gyjp5EJYybEY2bfemjtZxiDj13WjX3YsZt/W2KYN6189FQ1Ht
oxX54Vq25kbk3peVcZKNsqrouo2rC/VRlvDLQZ53TPM7PNg/zybUXehX1iNO2c2TEl9aLesf1dn+
vE9JobteI1ayTdZZvoKNVdgTEJr7yzo3vjRVq527KL3eBlrjIFay+NtAPTNJizMIPlhPmGL6uJIc
EKWZd8g1x0muGesERBdUQli+fVCUTLvLvN762xkr/J1qe6C/GqJHRNKIUswsBOABfdmZZ1lqB8W8
wxjjuyzJA5D/cR3hdL7X0x6h7s7xnzriqfNgOY0XNsr86w43XR2juj3P2ASmee57JXiyAkBSSYYH
5PRFk/+kCFnrjRFYDhKofHzyEFXVXaLrykWWxh4e7dCrX2SpsvvuXOXOtE/InJ1DP8BRcj7E/z0z
Q7fdN3H5LnskavnRQxbHJFmbRhFhS2g0SNBCApqwrF25qGVf+zJx78XckM4NuQGYFUFYaPp5795D
Nv4YAdv151Ro0HXM5NjNEAVdnYxHA/XLSauf0hmmYPNoP9QFYRTZQdb1sxiQAhZ2GVTnivFou7vM
vljmsLZiLQQsnRlXeejdARs2PHR3HYZKbOhpCJwZ6DzOLQb8xUEnpCb7yVbAhS8drmwHqayVuRaW
KJZzJ4W1XBWN/ZVskOW5VfH8P8B8wr8P8BLK3F57vp35yhhsirlO8Wk1Yvdz663fkJtnzG5+BH1f
vhOcJR3Cn/9K3lV7KslGyvoKD3rCZnVxEENYvgdsk9KhsL50LQseJDjZcs/1t+EZLjV3FdDsh0ZD
sWbCx+mNjQQC6PNZNdfJM1knW2W/vquC31sdt/8Ym1detXb7QNsrkw5JrgkQSUKJ/wQAZSurbvXy
LLca/9I6Rr13zXh6MRLvomDS8ed8AmSylyeYwi81doWT72JF7vGXaKM2OCmV+pB47CFC+ZeTp7U7
YdbjjD0BEv6m1nyQDfqkBSf3rxEO/9LrQgWyMW4B46FPGy0fmn3vlOoLf0pl3yd+tpHFpAZpbBK2
WcliPcRs01gp+FWotWtd0XZ9H0VghxjqgnBclfzy7pRGV1/kxFVUElidi4HFxG5GrN0jwotO8Og8
IDC2LQJtuLozOSgesAgVpr/pYD2RyvYaQ39DMQxJwzgt1qqbGG+KlRGtVbISnlupv1VF/T6aevLg
E/98+YdBijqKTZZr1iXDVltRopi10sb3QV3yi9mE8qSfNryxrIOlW+YuVbRsP4LxJj7Oy1cW9dpg
ZzW/fGWxwU91PaVB+TiOiXHSEldZIwM1fhWIJq271kzPhFy6NzBpmYFnguwVFIYC3cwdvroOor0I
PqVnvVNkLzn4n3rpClyQTLUCoiFx92YoFzlD0bQfl5XF3y5Lrzrp812p9OqG/GF6vR0iHT24Qlxu
NanKe3wFJmtdVWZxlg24i2RXyO/tWSDs+zVL+S3znnnFJcw6pGNp7mIyn1+7qt4kM2YpsjEx8IvG
OUcowd4PHZbnC5iJkV4Vxa9J2XyMVL10GSk7JP8dWWqpvoyUaCcsJh/HvDmEeFV8r7P9gGDVzwon
ylVZdNariUrHNu/68FKVSnxXKYO2c00rfybSQm7L7ow/2qldyVFxPr63wRS+NQTjN6DKgmtgkFpV
TeJ3kGDjp6j2grWfJuWPsHdQeSBzFnu8UZWi/jqFbolmSx3cIxfZHZ0qf2fRn27KwSAWhfESek+j
840FJ5jaNvw5G53EsN7es1S1115uhg9q42kHx4mtQ66rJInA32PT2w/vhpVjY8O7VVW895YXQqua
7tUr1fylg0KwLvAIOahunr8IUlXQPd1pXRhB8dKPvbhvcEvkd5e/yB7m4Bz8aUweZJVVufU6cpzg
KPtPfmfuy1RNNrKVIH5zRR7tUV5KVjnBsMFqp32UpSbQXfhG+JjIucOwUnYWnspIw3Izlq/ngGCL
b7LvkKfVNQ1NGN+homOmE6YvhK6uXZLl3/QQjLSBpM+pchywtROkjlrNv43eiJpna/ClwMvjayF+
yO6KCjZpcFjYyyK6DHbe9O+53pYHnPXqnazGx3TTGFEKlyLVjrkWlFs5aaeYp5wf44uVNVDydOMI
hix+inMD3x4DcHdtd/hT5Z3Hq7DkXU00+aloQBkFYwfJK+vjteVX7QEVL4UE6Vz+/xy8TDVf7R8n
UH1cQKMmR31lVmxoYPajZ/EaqYiRtWphrmR9pg7TpvB7felWZcOnbo2TfO5msVg6CtbJlzGUluAk
Ef8M48Zd1baKX0IzGW8C590MPegvQrjBvWWVwWqaH6KsD7q9CzdjK4tWaZKHJ1BwlkVPf+18q/kS
6JVxHVI/Jo3JZJ1lQiZukTiMupVFzv8P2OwboWUEJwA23UWq634zdNzksE4UT4i1dLshbpQ7zy3b
O8jdzk4PC+UxGhF8C+B4fzO79qrJ8VOMDFQfVn8WGRYVg930KLTiPVx4bna1i7E9ImM9HiKvbu7T
UUFVGCuSLySI/pNGXfDTFwdT07mPUtVencQZcKPht6fMJLMoKtU9zID21AQTbq1dZm5DtD9fxPyg
YPc+/FCsGi1rYmL4RXaHWBfeYVQqf9PUmv6ahY1zKEqCELI4Aik7xEocLUVMTvWD5tbxUux9fqUp
1mcbkUfGayIGsuV6lvF+pdiY0UDRypfONunqQ4mR4tJqVX5zsIkILWOD3GadlwRYDc5jC4vsST2q
2D/OdwW9J8U2TumW1tSESNo6AhXKudV1i/Dgq8q4tCaup+z9ThVL65RE3p4UO2SMeebKJhGCJbi+
tJoqTs+mhuC4nCoIhb4XDTqqssi7Td1PbY1swTw2G/ppr5kepinzddVOG/bYt0HVGutj7RTNwRuz
V7yHhmEFy7K+yAN/3o+zSL+362k4/95DdgugvK5I5CV7WawLTIazwMQ0abaPTA3NubhTA86o8O55
+eo24ihWuCt9xE9lpewnD34e/bBDkKWyJBstBf3JNu130Tz+1jVKiEUlEbmwW508azTxomVYmt7m
rnFmvXMC81SHHm882c2L4NyWaOVs5MRqysNnFcIeT2FZ390u5uXYj5RK/hCzIf90fSgcNSJHWbSV
fW8Xs7X4aDp1cb7Vt76SntCu/iKvfJs7zDRnTWBMXeawnz1bhSo6263IgxLitBK4uGSPM6vsr+ok
CcxmJcsaVhn/PTVJpaHfguSArqQbAcDivJzKrk2RKKugwY9PtvzLdE0S7jXPJ7UwX3Kc57H8ll2R
LBuj4iAx4mpbNXJYm6GD6/aqeyx9vuWyaJmxzb4pyC/CdP0vFR5usl4dHP1YVoJlLOCrr2oNFcyq
gTuDcjZeU6IBsj5O3eE4BQPkQDk5tjzkSMAVEgNhQauSCpCHooncczUfZLFpzHInPIjisq4vS5LU
5PiLldCEQWQqsi+R3diXOKk3ratPd7yEDWJjc4Pl2d2WwBfvlThjnS07yhY1xLZx7h3MY2/18sz1
1I9hsriMrXzzZORorv4ok3o/jppyBtKQOEZ6kYfRCBGsmg/yTNaFJIw24KCr9W8NSI1DQJzHys6R
0u1HUeSn3+plDzmUNLm3q1guL1f8p4vJsWrl/iCAOEfmCP0mvTfuxGyPOM4HcF0fh0IaKCbQSo6W
L7aVLN769Lov1sJV+r1W29HKVM0QQ+nKP9pFmuz7wE++hF78KCklU+1FfC2azz1cwOj/3sNTymYz
Tg3ysC4Kom7bELxq/OysCXtr6Hjt3qrsJEIc4Va+jai0uD3oeXmBHpOeZf3S2R6FvelSHO3Mtm0e
0JqH2WLg2DEQO3FJ91X2AVuqfFWOZvOwVBZZvQfQNwu5UpfPh7pKwi17bLGR0ywNqo1/TIya9iRm
G6fZ22lQRrFOEq9d3+oiJ7DtpZxL76Zbk6oip7qSI2Xlp3ZZrmu0MH6b7h87DvMdyBZ5kDNaqvNR
dyvyq+PFLvs4WYkjzC6GgLZxybgMq8Ifi8uAGyOZnbwUdyXcFKEHFGVL69Vau/GbCm4lf+WdrLQq
azYFGfVoE1don+p9/VSGgmeJFtpHx40Jl/RV/Kg5X2WbrAFxGh1sIo/rW51l4uMRZrDp1NisngKw
Ak/5k+wuD4nusmwXjr1cQ9YZgYgQDQnqg5Y7/UFNBRiYNE0uBOOSS03s4xCgAlF6udrz3XU4yhbZ
ByxnAx67Q8d57i0b4E6qu7zTkQxLE+2Um3FXv3gphr9miRWe6/jPqRkO72oKZr0y04Y8dIkpXeID
kMjq8TSWkOpZOPoPCGli0KjAwIzZOq/61Bj/hGi/hoTS+6uk7cEa6S6YJQNBgSRsXxSPJF6nV0h3
2EhviySOjsq87oK7lG/1YRxeihoweWihrK868XGZCaNTgisego8tP78kza7elCKi+n8pO4/l1nFt
DT8Rq5jDlBQVbcl523vC2qkJ5pzw9Pcj3ad9qutM7oRFABQtSyKwsNYf+vpiWDp1XGfJa6pD/2lv
Z9uhS7rqaHYGYk9xfG//cyC1Bvd9ZlorElc/qG73sQ1+9f/rWjk3YsW2/c97fL1UZO54xpMv3O79
1b+dffXJ2k3uEmSz13fwr7/01be9mUwiveziQvjPpW5pJofGLhHaiq3uHmFYjOqd2NjPbtGFbSrB
7xePngORU6l696Uu9Yca+6WbSiH1pRs06Uunzy/jVHgvMhq6HXkXh8+AUbOb7L1B+B/qa9NbvXSl
AgRnu1M6thq+MeLHNmghFfQU8bgQc9+1mVVjwxbzqOO9zjFa5WypQIFl2NrbKTLp0xlE68r7mL3X
IsLnO5+n69aCyvlclOp0+2wJk8SWOz98tmznWMhKfdxaXkaGxEY3oDScb+DPoQ1PvbxtBx0gbFhG
hgpEgb6yMf8eaEFUYrniumGvWoMNw38dQVTFj5mhjl93aNAJuKWxOJR5ghn9P3eGHO+FpQH60sOE
E7pTYYZoj9kPPaCbB7Ny0uNiOjDLxhpoyXowyIrcF1jP6xG7EaJS+gYjPhitnAlPaW3Xpomp+62d
QFfH3udhwDQpVeY7NVmmXUFm6ycqPI1m/2xR2tupWaHfGUrtXJeRsto20MA2x7dT/RgnCw6n7P9A
yHIPS9dX5wKzBkQAv05T4NlnyrqdDNJYr869ZuPdNSvRCUsHcs4QKm2rrV/ECAycFb49kdyrXwoC
nEOLFfZuGy0gF963U/FGMjrvg2GSvjsk3VO9FlVRmZG+5eDiOMYepgAwpLAVGUr13GmR/Dxk5fTf
zZ+KtAuEfpX4QlYIXsp6FslK/FdzG/hXX75eV7slFrTbSzTZh8wt1rEFDjQLQcVjKUToCLWFFZuk
j5rVwoRpuuZnN9ov3qwaL9kwm8fMMaN9Xo/RNwUawQyU5mcjkRwtx6W/pmph3M9UO4OmncvbnAi1
O8QxTLQSlBd6GFN00roMr8hOjx709cCuqblOK5EtJd0fgoElSO8mXGMY3C5jif5D+jo9b/fYDsJO
AIHHe2ip4NKEKfE2R8rQNJbvRl2jtEkhHVeoIT0kI4jwaLTENUXH4Vo1As3XLrLJRND8GhBrszB7
oE8GJkxfA4ptNfcKwE2nKVHOLTvn3YgjtJZF61xsiMXfpuGnvXZHeECdhjU5SJWg8UEwx0cNrisK
WJOCO6qt3EEeNsMpLij8rANb3zZqaWxzEWvnGuCwTYAGoa8U0rl5PQhx1zGTn+qSP3VNo7zUQLuO
nTT1fd6UyntpKcF2wYLD9m5oMvNue2VUAtXZrFewGXkqNJX67t9WEL2Vs9plxi21Lf1GRnLax4WC
g8g/fdtZm4omWNMZ+8VbRjiE7IzGZXb5YfLa7WC1uX71qpetYVRMEH4B6O80V85vp12GLCTuzkMT
Bt/u61XN+vrYqEe/WyLnsA1sbyUC+4CFT4zI/OqK7UDFV4ZOvC14vt/GWot9CvoknFu5HJymc8Lt
MjeiRGCbHuvuOvr/fpU1Js3rgPmSYujjA+JE4wNsBKQ+DHySqSTdffUPSUmhWEqX7SCXbQNZrqp3
pFhP24u2fv5fRB/6aU1xOcaNajcZ9sm1v6mW+r6J6qTeAd0B548Sd8j3a2795nSKvRs98HVGLPpT
h2PUEWSWcbPq7u9X84m+gx7+y4iHP9wuvv/U+dsUAJ1VmkZYuDglEYaeX9KA20A/zrcyz9SdnmuA
gTv3ftFQVdsUqdJRP8Rq4t5vra1/7dqu8qSIDp+FX72sAPyZtniuFz16VIonQMJQXtaDxJJplzZz
st+awEVXG+VmOTSpRNjSHe46rV9uliwQsqTqHkCpkqdtMHHmZY8Lcxluo/jdzpeixIdnG20LFL0W
cFzb4NYF0wKorbnctpYVkWOIuruI7U2p71a/6Xy10xgBlO5yAOnB1vzyq/40utna83pN1yh9sHla
q447w43WlmfXRbZTVzAyJeSVzwqsHjYT8+uytrYuVdffkInN77frO36yB2ziWXXWK1xgRI+jMEng
czMPMgUiGyDFdGx09OSKPRYh4MzsU+ePi2oTPZrJPXUpdccbmh6RtdMJbH3mzce5HWvAlXoWLMWC
354y4hIwvMe95T1kZ5vJ5tGB250vC9XWvHAOJtn1vet49t6s8vc6rRVA+rYSCMqTR8qxJ4SAk0cv
YnLX4Ch+d0l0mz0KzZpuGmhcmPN1O1Ms4EZNjYCjbvO1pspUYN9er6LHXkD+iVWaVCyZM5bkSY1w
O+4ic+dWOlncbEWSH535cfHWiMhD2jfm7yOBsVRnQ29l8KonsLyRzzjz/M8+MLZfFRJ7T7VqxKfY
LT68Mf4h0tg7RInmHbNIIbfFdphVMuFXJF+tZMkP9opmcLv5lLY1/yv6OW6CTbFp+QtyUg81TMS9
QPYgi0CfN9rLYGjfPU13fRVE2M4cIrKdiuO3BgUidQH4M8VDME48PWQJSjynemy70AxRHzxPRf6c
OqGvSwEBiEJECOjZgXhaz92OSkc4TQPrspqnlxnYoi+q/n4gHR+Tsf+dWSUSs43Rh3GlNfu6Vwp/
MgGY6vkYoCsJ0Cn50OxB/uib4YB/4amT1s2oW/XidWBbWZzG0Eva0teS5a9o+NGWqC+z9/2DFDaf
RfeByuAh9cpvYwGYRK8HqLjVkw5azZ9azOV15VtcZoHVNiwrTY/9mDB/5OU7ul97g0+m9DDNm53u
j0qYsLPMN9gAzRnIMbsTzF58Mx1JGSjKFOiyzAFYWd/1RJcAvokpvaQSARd8QCYN65IFdikwm2rq
7JrYIKtlTN3OyvAomKvhAFr0hzKV5csQ/dUgoXuAhPaqkB0lTpDXeiaBVCSr4NScs3hIZ6dq+hU8
Jv+JbFBlIr0ARHL6k6dxe9UWAzO0/GUYR+3VcM4jCMpAicSLBi9kV6FssJuZA8h4mifsxa+mnM+V
UHHiyorr1OP5pEGRCWXGl0Ghdzwk4EnPSXzymj50dMwTo6rFIsecHgctaQk+++aQ2IgOjuPwAPRj
Z7bLBArZPGuVq/hqkhQg7YZnR1YULJdK7oaobM8inU7tADYXqSVKs8DXlUE9ThMcs8osAb6C60K2
nmp/4mChUlMm6gfc4kZcGZLIvroOMGdcc8TQ2Id+SNDOTNTABgEpkF44SgmPwcQCyNeiUjuzLXeD
aVAI3aP2RA7bN5t+AcWhnlNPwA9vmkQPm6XpzkOGcPptO23gveX+f41JXaWjrOzx0KnDqapJdIGO
5FXbXbRt+PMGMR5BaaT7xSynA2SPEraz2fpYvc/oaMjuLLxE31uDelP1ujkDJJc8YYmLXQr74123
ADIZ9OUPa5UNTUZ6j51Y1eSJDHxWv/hs64grlHEQ1Q4eVLn7+wk/p4/UZQO3OE3il/pP3XaeRTT4
OjW9UwxXNXTS8Vfd8fUITz7Upo2Ab412MxX4qlxFskfv1uZZgn4wxqu2eCkT2YT5ABC5Hf4UDpol
AHUdZFPrOpRK4t7GNjoV0lWeIwR+oyW5aMbwWlp9tUe55KMvcyV0oo4vD2FH1H/Ge9UWIyV8CtVa
Vz13yfg9bs0eJcPEPmQ2BZV6GvbR2JYB7ze7FMV88BI+kKJGs0UvrPG+qfiwtFy8FBN1fb1h6xKJ
Q5YWe0lC+WiL7q4oKqR9sup1qtVArN4w+FRiE4VnGhXNbN9X0V1boyqR8TCq2vhQR9p7ojukarr2
orLfCAY5jiHMReus6IogZ5+Zp1wgctH2zV9CqyofT2pDbf9CpSf1ZzPFmrzLMUyNH/vS0I4o9Lbx
YO1QQK6c7lnNxVtjqonvGTNbX7e4Jo4d71tjQl84BpvaesVJ1wgSMjd771tP+kPmLoHT3dV97rv2
YvvCKzF8L2p3X1HuuQ5AFtu466+lNZDNRY4EMTV4WL1Q0aTshldy+qkvRuvdqGIYWaScbkL1jlOO
5onbnStl+eM56F9Z3oc1Fdh/GtOppPLkJ4JyMYvzHCwWcL5K99yANPR8ZOeVU11DzSYvmks69czB
7mzuMc/Q/WF1+jRy7Q1C9wx2tb0zF9fbpfWId0YGOVVM6WU7jMJKL1RHL3nR2lCH7QIY7/jsZhAs
yCz5ha34Q9/+lRrWmzUtv1q9pwaWmHeAsS81LERnIY9o2m6zQwfhW4fZaOiU+Quy4tZ1Zrn3+zZv
j3XcFQ/FAg5PSYZHMUjfHIo8LAjqdjrELESxUhy+tAksbWEHg4azcqMLA0EgNzu2hRvfYUsTofZj
JBfpFdYpIlI7iyTTzulkwNBMSnmp0mw6logg3wENNw6aEMv9mBQxwSy0VuAxzX6cMEak1qSFdZo5
D0UfJ2Hc3jcDtB5T2BRTMYBEO4OQuGzwOUwQ/w1WFGTQZyp1cxNIvCWE9WIbHnaBUjSvXXccFRu/
gTJ1X3uK9kHrWANq+wkawwMwIGPBkgmJfPWbbNg5ac1YvSsNNVEv6+dTbZnWDspr5/dMl++zBdMn
gdfyDq24B5wM9gGcKq5/gzDeWcBwVoSq9T7bw4CHr1Dx1rTwzyAv8h4jiOIzrU/v5NPZsGXN+K55
0egXoKTePQspJEu67XtcMUWgY9i8QyGbEdVG4i1WjDOGg/oV/UmPhIQT7bZmKqR+LRVYRHPyLvus
DuAlmWC6437fmDOLrGmeE5s9cRSb47VHxPXa8b9eZrfdAzhjr8wCtKu9Aqpl7lj3xNpklLwHRbbK
S5/xkU1mMNq8SySGMqS85wmNZERhhthYs6Co+QCNAvYb46Bnz6YW2EDG96qqdBindD/cMafEjDYI
HP/qmZrOsh/RE9mBFLID3LAMf9SM/NZYk+MvIjPCjBSwb1jjQa8yD0/ydNrL+jpmzXIcujS6Sv4X
JbXvwCy+5kkkHkikDj6aVCxZraLekEJH0a+UD7a5sGBX7RKQSABdh3I3hSl2suqYDgFkhn5vrCao
Q5kGMOKzmz0N1cmTOK0i7YgHSy2/V0OFz0glDw2ufOFSe2+Ag3dDO6UQX3j+Iwnid2lcwb9igw3B
cLiXoLUdO4yyJPajnERr16KDIzjdpymUIRGh8aVN+YOtZFd9nbrjnMSVXQztbkA7VEGHjYVbQHwg
IYAWa2QFg1c4vlpUFCJZHvo0sp+m2iOpbhX7bjBqf6pIalRe7O4yDOD8jspy2CW1vVvcdjwj1GHf
p0JL+dFJcAsd6TLNZEItCaFvTpXelUYDSNe4W5CmC0drSS9wO5oDgb/FO7uhm9YcNRQzhNJFl55H
FXGo+pfpyAEjNmEdR6RokiQlhbw4Wtj3UXWoYpEHZvra2VrzEC+z7pNR+87sTYV5Esu5tPxxGWs/
6WLlZtfdcJ3tWfFLyvX3nZhEgGYz/7jqnROsN8qKNE/Wtw9kuwE3DAB/qhYFytLCQNvRNJTp0bz0
EaV1VS27Qm/c85OYr31HtREbRe8cRy6OqYV7j5D7YYyV3B9d9WaS0AkNe1l8rVfOvVe9CmE7d2Wv
/GlnvqjZ0ox7s27KsFuy350BfqdFVBznnIdqaNO7fJxmX0kXx59xGehZ91GFYFlR7eKMkXcULhHu
QWKEKT1EEaZrSHcIR/ljzuZ0MSPgW3OdBMkwW0En+J0MtV6cFTFCATVIjC5zdXKXEWcQt2ru0By7
qi1bKgOoiIEloo7lBmBZIjJR2Jd29nB0mQmetHbsDpBsw2RWoKw1Qh4LK++AVtYvfVc9KiqANwS2
u4PTdR+ayPXAaDWTJyzn4fPMmxxmWHIyPrkxrkVrTnQYkyxEDpoIPtaWncruo/YScYajpFK9kt+7
zgArR1iw46GAQ4HPeiDnGfehwfvIo9L0e2ck14FM05yjDd3ZN0ql83UGZIhmUbfP3fjNQawmnD0d
N1ORh3KObTbDIx/QOIq9HUdqKJz8DUOgedeQMguRXFXDPAFNWCkxQit6fVfO6GF1EUtUYZuG7yAJ
t1fS0Qn6Iu0DESUHcnD5OUN611Z1+0KMf4fZZY+MefpgaJpyqHmQ/Gh5yAFwTEUqHjv2s7FFodlw
qZsIeCV907FjVVudSJ+dXW3E86GobW2XArDxhYucbHqLxWwR3nRjUICQ3FlO9ph44mJbbhv2SORS
ty7U/Qgd7ygd1YPxi8gJczhUmjEr9gPC73KwK+S8UrwY0FPfR4sado7b+tCV833kWcwkkYhDVJ4+
NHR3wmbopmetIC1UwL5pdB2rL8/Ds9RA+KuJ0nmH+eMzX5VLjsX9Qfoz3wsFp4vF2Dk5GJmYpBxo
fafF0aRF0E6PCmA+s3hLyM/Acw0UsIGA2vs2GAkp9o2FgnmDEgTo8Kp/anIoXAaFQI+afzuDoM9n
c/FVImlzwBqM+ecnMgvTRaT5oxI1MhhVLboXnfFhm9Th5Vif0yETp3JhujYV4FwV1YzauTjsMqGe
XvDe3Wm40AVNo6GIVEVQ5yJwSll37vUSkNeco+kYN36EwOpBVdizjI3Vfh4sCQrCrAqskWzrMfIy
uYejiRlGBiF1kAo79blIAQJ4zQnLy+E8T2I8b2dfh9g2h3ORAp2CU8NK7ZBuB99+WMrcPfDl1mcj
V+uzTb5r38vquiD2e0YSSZ7Tgk2bBy8p2O7m9hQDhnw+NBQYkaG5kL1wfVL9V6F57TlryrfWLUig
lObUHmVSsEX2YDW7+YIs8bCcJ2NAy9zp8MK1taLwLQt1Fr00T6OyGuLVh3mR5ZlVpGQTNEehNVRv
dgIqoB/jivuTaunw2S3MKlCSKmEv5Ubn7UD4ShyaZFeLtPs+UtT2LIcWvazJOrRMh+dWzcAuJoSl
ftNWL2nW/+r6cvj8rLaz7WNKpIX2+RJJF+WXQRyi1Y1y22dsZ+7aXK35+L53bV3OvGkO9hxNZzt+
hdRUM9GFGlL/7C6oynpO+maUcakFndpkp76XFNzlTpuyR03xUtzs+ccovlnIUKIEQQTfdVEUMEmt
b6C5jVV3zRSmCyR0gyRbosJP1Cg6yLw5Tl2DsEKJK2KanKYeXqJCsAYMdjbO2ztAzIO6sCNfKdvV
+FUYrgy2005Lara/keEnPSBKpEKgf79UpcfWajLJ12BIdQbooJ8FHPOgduCxNT9dmf8k7+LyyUZo
yI265bI7po0HFjaoiTht31Wtz9W5XQ9bczuYiHnwM1+/yv81HGFE/19XT47X7ZdJkFwsD1o9BZgt
f7A5GYLORBUutBUTgZEyO45N4VHU4YK4xv+7clPE0he/9VrwmcJpgNxxGEH87ZffAk8JKoCzpvR3
UT4kp1wpkHO/DdgE7odkfCyj+i5jHjijko1DWl38QE4uJlHeQdMa8JiV+q1DG550uOKGTtYqPsBo
yglxKp+ipiiZu2Wx16b40aEqFhXP+K6/tqprHMY1TaBaVnGeY2Qi21a/LBrWNgeICM7z0PIMe6ML
XrKoXryNBon9QBlDpBynk1LZGY+Ou1zFgiCb5SgdURN5Rg/xhmbMz5Eq0OXuFcIqyFgXPpoTWjCK
5Uuqzr4yA9JyDd3PvNh8RvGorOvs7FXyN182/jSAVk/mVOKtqaf9LqFEpk+9d52ENA4klWtYY0HK
FmJntV11UwtIjSPbqEDkdeoPeVzdrJSKM0JWiPaXB4j2ckcVxuMqBJ+NGWVbPG50V2bvoP7bS1Sm
ZoAlcrnrFNncZQhnGFqlvNVMs3tnbt1Tji/RI96Z1KQt2f+aM3FwZI/3fG8+O46oDjwC5TEij/5W
lRGKCanyY4jMOkCedgQxKvKrorLv6bwxrPNE/Ijr5JVMUoADt/kxxuIRQVTnTyHIp7Eu6KVi3/KI
8KWM08ZvVWzbzM7+SWbeJRfAHOWo/XAkWfJEaRCOy9BAtCJbsqviLjvpKM7vnMKUR1RM5UFSOtiB
0jR2Uum7kPBxV9VTelCbNd/hkZEqybT2YrCvAP2xKxTjUwmfxEir5CNSahsmOMUE/Tmr1WolrySh
atjyqZvUj77T3supb1AnhzBJtZ86DF4tqZt66ABN5Q7N5exRpFkBuTVbmKTCfinyS1PU08Vas3cL
UN/JaJujN7bKK9bXofAMUqow9nbRkIdznMavIAV/Coym7s1WV14M1VKwz1Cn0B0KkI1WlezzdnY/
WvLXreeCre+i5ULiM97lJnJKIxXkI4r8Oxcl9x+dNxmBkznajR2AcWrrpDt0cM+eE7OH9U4l/E+L
fLDlpb9bDImJpzXj0avyevUeMY+eMYpHo4lIbSii/JXXf5AVSKiRJrUvW9t7Bm0c7ePEgTDcSDy2
ZCZvpBh+L3p/kovon6eudx8HhC2SEjwzRtPtASVwpqOt/p3zZs9bzTujlpb7X+3P4e3KrXNrb4ft
8q9Xf/X9z1tsw7aMtnkesTLlFJP5hP2xmhp/nlYTdsdbezvb1psxUbloa//X6df41+Vb33b4V992
n61v0fpyZ6j17LO3y9F+K8uaRXU9VR1CGNKp/+k1RpOAYB3PFSC7IX5sf7c/X/p5FAtlQMVS9nEm
mvN2qNdldjIrxMe2ttkt/2mjXk0UOaZ31aLHT5am8ji4hREAIoqftr66sJndU3M6bH3bQYWbriZT
dPfZVdjZQ8w09vWiHufGk4ma/2ffNlB2sqW+s2odrzf/7EuVzte0UT199bHjDBCzN26VmWth4tbx
waqRGq+Uxrqqtaleo8JLWPrm/kfram8FQORnXVXms4xEEdoYED1Wi2T7FC8+Em/VRwLi4pBiAHmk
MAJrGXYiJns7TffG3djm5FKi8t6uxu7OTPODyxp7wcmTEElm+Qnm2CFjy38pkWw9IO7yWra5c4V+
qIYK2y6mldi+n/o5JcJX77O5PyOGUlxw7xVY6gDkBkUlQ8PTbExPCvTjKvlDOMhO8kF7zyT078u+
VT/QWyt3YrLLUJXaA+XmgS3mgExjlc1Bh7rhwWwrKj0qgkyaDlGO0HuXjaP62jgTgNE+W9kUZJJy
/KGwoIqN97T+bXRDx04ZQOMQW29yMutdAXfuKU8QKajn6ie5/OWydbWxPly9vDhtre0AUTjed1C/
d9v1W18/6K+eNbZ3W2tMKkmFab7v+8UDp9aLXVVk01MpohIabDKFSjxNT1tfUhHsAo66bi0PV85L
0hR/kKH5+wI5I1VNVhIMynqP7VDofyWTJR6323i1TE4q1oX+1wXjgN2DqbT5aetreG7veiW6eh01
/KXaoZcYP2iyUDHxzJa948ZreoJpe+uLreSxKKmgbl1WNYK6zatf27y+dSWTXAK11vTD1kyXrnpa
yIp/3qHEAlsHqLRhXjeQK3DQh7ROnWPaMb8i2fIf0O3nJZ0kPteib1/9/76OFH8JHNLQ99v9vi4c
teR5phrHzqaYAhScqnskA82TMa/6OU0y+1vfdhgrtbrv10OcKsA59UWumk9Qc/4Z+LpYy6RzrHX1
4atrO1vyqLr/6nPT4o/qtUQ/beL5btul95VOyVhg1vt59tVnKz0ggtY7b1coVJg+LyvjJj8qOmCY
Xkd1PK1NzFDUon+NSQSFETHDfmtqoipwQxjgXTtW9yqiaAX5rLnC9eJkEsUxFQJQ9dqcxFDjGAzO
BKkm9l7CfjW8HHxbZZJhXpsmRfWj3oHc76fBfp3LdjoKhYhtG83nLjv2bb3sYhOu/NjbzjlqCUrs
jOycqmgCkbTcfnHGki2YJ962llVo2fNaJ9haiRvZL4ZpoZLUF49bVzXERBNFLe+2JogpM8DD8aNB
52Gnz433YiWjgiRYooSW57kvGqHRUS0J6rZmhdQL+msEOdvFBtPFAwyGyzYYgeh4+abzsx6DaTF4
rur6QV1vmvWEu73nlXfbhdgSE9MtA85IGBf6W9/EyhOKDhUqj/29l9QjJBqWvHlb2La1ydWdiHTn
WsbpR+gigWHr8ujk3V44Yw72M04OJWohL/H0WNdtsfcUjKHzadW9nOxnkgQWxV9tCCtQWa9KNpKd
ytVvQ5yxui9l8Wpp80KczyyHaUxOLG44F5lAd0ZHNH8dlZliixe9IQeNBceM+LM3mIet1dRT++IY
J2bHJLTxsnRABZ0dXfegb2VIUZeReO1mMll5Q0kKGo1+1MrYCQQ1gTXL5wQjSJcwyc1hTxprzY25
hPPF8zIYZWDqRXz09B3io+6DvfrBbAc9PxqmcjPK9tugK1jxuM1y400jw1HN5Ktz9i6KAS0ypXgc
xHYN1VBHQxDVrOpHX44PUdSoLzgZbogbvzW96Lkgr5U1xOqq0vD5LBroovWwnYk1xrAr8z4u4/yz
S5uj5KwY41Pa5b9q2zWOHTYWV2GhD7cQ4l6Kpngn9u5+uaa4jnOh/cFmY595ncVm6dYt0icgL6lh
9z1wCSvzPcSVv8Ur/lqUrR/jjfFqpt0pAcj7SysQhlMecmxMnnS7uqDMW+4rjTxtqaRl6E5pTdE7
+UbQ1xxGFyKD6D2BPn3WP5hj1ZIIsJNfrfihxtI+eJ22ovNLd7eo5AjLVFQYZ7skbVWQsbbUH2U6
lS/TkK7swlyct2beoDcKaOIO5r39EA0LdahhauBqGPND0porvyzt9qCC02PXoBFiKeURuydMHHK7
PZL0a0NzpZWzMzeeCP3585IaJAWKHSCoMFUo9FPUyv1U7xOSN7Zv6o+4Dj7FkhnIYKrdx5Fe4fZd
gvpStPpVd3o0a4vy0WK39jpKV3vsO32/jSF96l0GPLT92f49MDm/msLxnosaeX4sMl5Hy1hw0caE
eR2bEYIj14yr6dpS0Vt8akYy92trpFj8VOLEu7XQA66fOi/bi6i2XvuqwWy3LA7b2OBZ6qMTtcfP
Vm02j/0kT6aaqcha6MesyeW1WA+9Ol1k2uuka2jVQzfuR1ex0TLS7eusaw573qXwyeigGbB1GutI
arHGLEtxKfTWvqqTxmi09DI0k2REsHZtb0PbgQImNk/jdWt83qpoOouiakUatZjEcRoL0pKdwDDN
tVoBYQjlsK1ZrX+AIoDNq1fYM1UL4EQ0517naumq8jSI5eWzuY1obT2eEyu7Fvn4blZpdSrIeF3H
sfn7gAKmE+Ir1wT/GphUb77XeStf1/aGoxl+N2uND4AcaZH1LklPMmjWUwQDzCi+GZk778UImVLL
1fjGkwRJwB7lcrd6GG1923Uu1kC3rek25gOMO7IM6+u/+mXTIV/U2gq6jHFLKBdpO7FEAsYphzLt
SwDGUCynvKaIvPYlJrMnQkAxcA67fyms8rWOGnHdWp63RCu0EkfydXDqU+WgTHbKRrocXlS71O9t
fD9AjPSAXriiAZbK5vh5a4iWGhN69fJua2o9UA7IePlha9ZLmZ6iyQM5vL4SGc/iJqfk8w9vXba1
BEmbx09byyomUqwTmihbM8H7PbTNNRG9vlzYVn2Gi2H7WzPXHeuhhYK7tbb318f6MbeL9mF778WK
85qtVMFPc33fK7Bo0bU63Jo15vL8NEvcbrb3ZhfIIKUIQa2t7W5JND7kNSleCsuU1iytVAOl6dqz
TbGARPLSMFebVXdUbSpDMeafr85cLX4ax84PAMSXljM86XieOkv+Rd7ibSET+lEP0EUoyotnfL5Z
6gkNfTw66ysIjvxYV3Z07g0pLlGkJEfqkOWxQsTzphfpW4482+9+cZ7MBb92x61/l0VlY7mczWet
xtTYTUHfkPtJfp8oxHdk8NkYaLGbXvO5TEHixPGFEukhneWLLUvDR44T+Ead2/e9HCrpF43Gz5sn
dcyL23ZQbDu/kQ1FIjv64aDwGIwZDHR3aqinxc0I4AroORw6FY3NARaL188XwPLy1HbNT2wzlZOl
FcuLNTT87OYHDT/4N3zXfpXSDSjQo9xdR3thiz/NUGS3JE3Qrc0dZQ9NX32rrVQjaO33mqvbr8I+
UBLLvxlSTntDSdLQVfJLrHi/CNfVs9kmf8yk+jnMwqS80zhHDcQoVTYX4yyExuY2zVFggvzgCSP7
PlEkyhfLBYrUUKx0eLCzZvZ2uqC81AAEeKqqAxn5lJIfpud9mWL+gjoxVQLtWyNj72h5VD4Bvudh
I5DHNB3AShNY+K4bozvruwvr+zqV2pOhdmeI6I1PFSreqxUZMQu5SxIvM/leldi8dYzbPH/XcTz5
P8bOazlyXFnXT8QIenNbvkolL7W7YfS0ofeeT78/Zs1a7K0zc2LfIAgQZEk0IJD5G+O5aG33NGUd
8ocjAOV6S5xROWkKeTU4TdUB7ryOPIhvXH4A9VAfUiJgO/SV7F1u54uP7Hzm84jEph18rTK3fp11
Pto06Y8OiXvA3U5IxJRCMcfwOnrxjynHdHEc0M7FavH3DA2mbHUPN8Cg2Vp92D6TvNWOVmWFl8DK
icpHpbsLctX4BPLzr8GKy98mKpjkgn5FXVdB/g4J1hcl4hBD221UROrOOPcNL2qhRU8VKBWpSVFZ
rXaAOE9wbOkhhV/qIF1G786HrPKCjIoG7C8+gY3Yx3gxPPaaqb5OpFb3nk6uW6oWQooPWYwW/LKz
B134OhiQsUe7v0qTAfvg6ER2tWvcRHv1eqMF5QmAaKlJk2ZYCL61aXKRA5avz9ngy8zcJToVmr+o
fZbd6+QDaTWj8llqeFIF+9T1sdBZdo6sbMhXtxepebrWvUZKCkLAQZJe2nQ8Qs69l9uwaDhACiYl
B14N7EWXAwJXmfZJlaigEejBrDp+6nSyD8tOZSnGgcCfAmngLD0IdQ8Xv0AFaj1l4KYXxFeT29+c
RUOxjbzpdYoJd0yWpr82PtZoeR1e0izkS1e08W+7tdGVZu704oT2Szr8LPHEfSOmuZ0Ma8SaJDfe
yrH8ESYITcg+QrTqFnFK7wRi1HyzNfwMld4b9tI3N/TgUmFTs5W9g0qmB/t16+ibT3zvS8Aw9ZRd
vJAZBFS06EUKxFGKfZX4xT75b5s+RdkmqDzEu209epmCEZSX76H9bR7TMDJe3aIzXpNZYdAH03KW
aqx43VmbgYdIF22wjVc+YJOTRbf+eUMaeUSl9WQvh1dBfQDu7iOIDretUjrnRYokbhjtmmE8O0Hs
vLRooz+MsQLNXAeAVpgB7GgcaY7SmYhg+IyWHGsav823oH6bPRdo3ANs/vt8dfe7yBR/D7MfYBS2
KS9w6XQs7pruVpW21qx3tcb3TGqYmBbHuQJgd6vqPkfN2dEHuPEoTaMxk87rYhVbjyp4lbZp9i9a
zoshtbpV+lNr1QU9+FEpent6LAGH3N+aYEHiaDV4G8PJoyfH5TVv0c6yJ93ckNslU2wMwYsUnhoe
1cKYH6Q2+m7zENXusdDTKNnOzRIFritnI3uLiK98aumEzpokPqxthpf88lSVj15fNs9aBKvsl4O3
6NioL1LwHKHg0ZOtXtt8c3ivI3W8ouijvvSBH19rzf6ydkhYp6C80TTHtc3Frqwdbydt+gHBCmSE
ttZoT1c9ip/a0cse+AZmD6TQLz0kiIvUMMq01Y1semn4orVme/6jTQ6zmuKvuvWDnVZWGSCf3HmW
wq2JEjoQAmCo01aqCiBdcjH1sEvgqL7WsV+++klJeM2Lo6O0ZVFOrDIGYh7mRbmdKl/d8Oz7Z+ls
Gni0FqgUGybwn1LFDitlmN0HXVS/1nP50hIovEfvtX4tEkRuzVDxtyp0ULwehjunM3suADtD4FM7
EqkgpTS7flWnOn5sYvcsO6UJnzGN4H3jnbVpKB8mc7yz67Dnfg7Ge2MO5cUb6w5U0BRk93VQ7vNy
r6hDuWsap95pVjADPPKbg6kYzn2fQNGIez9Z7Mf2+Lh9bgy/gA/fX/2yv7f6AMX2kJwUvIS//C4+
WCGCB4nFSqdgBuCVWnUaI/vn7OYg2Oqz2gcwJ5QQTLfa67uWOci2YfaRe/gL6dlmBiW8HSMFIqnP
11yyfeBjYNebYNBVZbiAmHjXaic6BnwQCHCrQNIBKfe9fqfOaM21mmKQXICd5CrHdNQ/se5isAG9
sCsN9SHr0jNm1Mq16krosf3gnrMeApxhvMfNELP8c1kng/bM+tB9nTNLu0xktIl3tAQTjWKT5VML
Z2qjjjjpok5M+nbCDcAr+2TTznwjWQzfq/2zFjbe0yLCN0FisKfKhPcYGFezidWDgjHKpog+zfP8
RkZoF7VaeSjs1r3rM9xgCASwuRbTgAK8bVR3iJZ9BmEx4kLX9ofSCfFx1XX/oc9/cprwgtyKsUH3
edg6pkHmtlC0a8ZcNbNG9dlIOfNQZfOdheBsEAISyRQsFxMdTt6UnBptqC9159d77COHXeM4wTV1
63mntvrnYMQ/AMRUtw9mKBrqXD5bwD+eK918V+KoOmWoNV6RSQRXwjdlnzZOey2LgiiJPsDfmv1t
UE39FSDBqasRZGzrZJvX5dHLRu+cG1O1S5k3sLQyw42Bm9a27ruTVS2IwKDT9uZgJwcAwn8h1fR9
MRM9mWTJt1ytfgscrtuizkYEj+fGbhTgeknb3mmU6CQA10JLghV7Z/C1N2zYNupfVaJP8OrM+m4A
aHBWloCH0TzLjFpbptVMUXiMOvIgaYgwS54gGRENrfquZ997W3lIU3i+iKNs0/gZ9PLv2TWqC/k3
lS9hUqO5pl6motJeTBgeJo896V67HhLwN061NfIwunZ5FVyCkRlGpvH+TiG+PGlXIrc3LE9vmRGy
cno0KZzoHaNeJpgJMVS7qutjaE9/uabqXkc3abeEAtuQUOgN7IC3Grkl2zkHfYgjRACZRssxLSvq
JVLyGSJAvh3i6GeTlbhkR+aJb3mfgFhB3qo+cEF/1ykWMSNheLIPmHK0lfVEYETfxKDLdn7cvHpu
A8fMbXB/U43iHNaMg7Fibuehb7ZlR0ygzp/QNFWvfRRp13YpHBPDSgcSZppvQj3w92YHUi/UdFYo
itMx9lrNPkgSdwso6xAVwU+FzANKDBGKQoQyfvTWUH5qkTXno33qcmzsHBdOkx6QA1FH6Kke0+P7
oAHIMz+zImm35D2r0nzA1jzb4AbwnsZqyM871gKh3k2Qix9HjwB7rXcTWeHgBWEVPp9tBULJVztw
+GZ8HUFebrDNYlbBorBLVDg8Zkvwek6Dg+0t6rNV/zNw/QyBMgN4o6ungBjMHOChfwxnrBp1CPOb
ToPK1P4aIA1GwH73jQecr7Ydos7OxsxbdYvQdLFXiw6EcqdgwKKpCvKR6MUEgU9ioXRfp2p6GUO7
uRJqzLZzNyGKlrWPsJdfiDQ3Gws9+bM36aBAdd86O7Z7UfzeuyiJ716sBadTxd33xvWuZcQwazYK
w1haVacZhSUsVL8NAFGPVdd9w/vAgBNsB3ulTKb7Aa+iq0PwuFgIxEGqv6aOewf+YWKWPfpcweHb
yKqd6EYAfCmO97rR+ZumgESRxRWBijYwybqV1qlyq2JjJXZ7BLpeAIrzLEA3fAwOkJkvTk5SSi/Q
3EI69rW0OpcoT6Htkjg+llNrHvu68r6k3htcpk5t/R+zXe/gvPMt9RaIjPIjMvptbmXBRR8D/BEr
tdmxUvdOPcCzowUOFNwJKSnFZ/HWQbh3rIKgh2rumDPee6M1PKUDGkUONcRkkn1rBm95pth3a1EN
hXOr2sz8z3YNRQybrwfLZ+7oDRY4RjcD6Fl53sEPfG8beqivaQx9W5bMG10NeBV907ib65i0KbOP
n2mu7/MgmS7qjHwTQlHPWhz8shaHKKg6V3SL5WFkdcaHeCkW8RwzH7Wratbt89C300MbLyM3Na8M
2uc6Yqpb1emxDBw13KYOtxFM2FlpWX90fcrMw4o+JamOzqFZPFnGaB/GPGL9vRS+ez97HTy0Vov3
TfecOk1yCVkeXFLfiXZGAQEANnZ0Z9nmsx4YsDe8kScKu8cBxBXxvXg/KPXzjEElgT0WZ90icKZl
J8GA2UtGGqowsETTWryuQGD+t1A68kU92qaFh12GESKp5ZcgNcbMawmz4NfgIHu+JAKUWd/rPrau
GG7BkcAM1INjHfSgsaZgmFhx+hxLaOSKoPSZB7W4a8zpSQ3nEWqHb+9GVGm201JFpmDa9iY3y0xd
gGZOmMIr6ZCenDXQRZ5Z3IHIOA0TjBTgSg+d2T0rLf5PuRknOx0TzXkrmLlwIfBb4M/2zjDlcApm
92FMNY2pYJc9eqTmLnFTfZqBG73jtQHasPgeDlH6rua4xHjtT7fwebglSuAsoYJ61lnppDxQjudq
91JMfMIAWHnKzpfeaIBjr1ZKqQD29EEKTHVuXuQ0uFa+RXWQn7O4ZMgeO2eHYTfwEFIKgOCKeVug
mBY5hc17YW9Nhrz7QYPSWwMUwH9tOCQNv4fkiH8fE2A9JXP4KUQKDvHRw4S13M5xRgjuC94IgPYu
0bi76P+myjbt69+sa9q7dsiO9VjzmQQVmDhYWqsJJKEWHmddn53wa5GXxmck5FHkHF/0JLBO6aC8
zAQBFnqreqzMxXgg/qZ2xin2xpBs/c6LZ+8cRtZDTCptm+rIKrVqjvCfAWLcvnNNfbpqafw2qqxS
wypARjGEMryYNFU+ujZJw+8BBfp0U4AIsro72CS8wXKV9k04Ip1+d4OjvQLbdZHGViYWAibjtLbg
6vO0b3ZFantPsACcR3V6m0HwPRmAEew8aA5VnHwumRggXxkBrSxJpkp1TvWMOV+ZAdBUlGPSuSHz
JyMF/mLt8qAztlVZ9CfYEcVbZ9bNaYQtspWqnjgNeOPawi9Uae6ZLvP/tJ2908vg52Qr07GI0/kO
4Y+nfgbsbbp28hgg5fIYNFpNZhgpTKd30r1V29WxhAZuBLAzlASJuYw/b2FquANSwU5IkrEINs48
ZntW0Y8GcQ5G8V2WPXYhYLHvuf2GaVl7zhbMTLng6kIQFmfTeYwW3GhtTOoZYES4IEmlmPTok6IY
/j7+b5O0S/dsee3qSxlwXb0WOt0mK1JKAXo2Oshpra6CnX+YcIQ8WeFb3IAU8F/HJkgPAXReuzXg
Fg3jK0LlqBvieXfT1RCMkOCGMpMFgxs7KHkvghuyo/NTSJLjX5PbBBdwWda8Z7LKXyKb8kZbFVyy
k2wmMxEkWFj8e0NdgPZ1Wx0FoVI5TgukkLlsdil64NZBg9eDv0kUbYkj0BqAxdqTVfnqKPkuUQMc
cn+a/QCKeblwzXJG2VrxibaWqPNeoIrSOM7ZlJ2kZ+S0XBlkEYO/j2+Xk0gvLVSnje1k6U7+ygSt
aRKwCJ8trn7HoFGPojDieFtI7sMZDOePbrl/oxk5pxw1askBS5HI9ZfNmCUyKS2M76SaZdUxLBUd
/5nlb8rBfQZ4Z5zkJ+XPwHk5jKoBcZK+2ntl+VOOS8cAjvlyG293WBoFL5X7ZF2shTS6to2l3h2R
WsGTCdDHDfsrTwO0WzLU45SOe1WvvwseWIoBGHVXw68jnorkSFYNNmZElZMyxrvNXpLeN5xXqAbf
epiLe68JuaM2EqKHNmle5d7bifs4EPc5zLXBsG4NEXp7TN1JbxWX1GH514Zotq03DeywDoS6CXZy
u+RuyFaJx2eykU15CqxQ98krdxuv6PMLvo4e6DPZXAqICDwbyrHC652xZUhmgAjAnLEaxgj0j005
2sGRAiSya+SX2+ac9qCh7Ogkvzc2DTHqZhe3yed51C9y5W5XCWrpprDSaSfXWq5K0has/1sN8ZUF
AyD3RI6QLWm7PQ5Sl8JIcQxpuhCIJqKPQ/ciN/72aMqlWZ8G2VMT+dxUYNh3cinkj9T7muvTBoW+
JYLOLNeq/moX2xDkLm/X18ydfgZ4ZRwyZgM8da9albcwbcNDPkN0bvXpRV+GDvlsZ7HtHOdgBgmM
Hd9Ghc6JEm6DnpCV5MX/88N//A2yie0VZHc91G89b3cPNRkcSntD38kQIN/3Drnxkw0ga3xJ4fLe
Lu4NTvHHW/MHqOLjFTRI4xURrMm5ORhhrs372A2/KV2m7tcrzCB40R0XSvc6uKj9U4aJ5UH+lt6v
HlN7Vg9oNPbztsnCazvoCjCPZRxaXms5Urb+tc3ryhnhgDDZyZPQx+mBKQxLl+VB0EeknUw41uvj
s3Swq5kOpr4dkGA7yRM8dtZwmnKLZUm1z50B4yN3AVf+6+/aRXr2Q7DCXm4AV1gAKeuzN8f3rr4A
GI3Crhd5G4a3ZViWJ0mqa1tB9GcZkSx9dva+Uw1gVtInJ1AYI6W/FOvb+scjetuU/XPlDSevMbfy
JNwOwVbgqHxqGxIEMhayYG+OKHSf1zd8fZalTarB8hSqfX9oAOkdQyc6yD5THnbpsR7/8RGUutw1
2bodI/Xb5of9Uv3Qdntsy8q2/x56sJUjwZ+a5wCu3CYFHlOkgNx6G4Tz8uHQPYimgc5CddIP+FCQ
p2deIHd8sHWMQZ3HfG6fHeYGrA+vOhGLWS3w2E6ec0ApQ93dWQtWdR7L53xwu4NpzkwlGl3dqUFB
7KZHYGZDgvcgvIMpX+wizXmod0FUPjqYF683Xn5VqrfXaa1L4/qYfDikGNL21GM/KA+jFPUyXMuW
nkBfMmM4T3L15SQFeMYJzAqPXe9Dq9/KWwKrnVbZ/KN1cI0vuYWIkqxbJlyD95DqvtrCpQi5YF2s
pGfi4FBD4gXfMCb6e9QDd0fGZC/XWAq57fEyPUEolzXylP6VT/rFi43soM7jXWKWCJR53UkGGY1R
u4WzW6KeuwuL4PYFMNqfkPKzs5xQ7rxsMdK3CxvGjoaf8+A9YRbn3jDLfmK/+nieHXJ5ItbBQNVU
58xx69+nt6O26yeI9+tVLDOHkTRZPjOZm1k734IuJKQSeAFfwCUbzMQ95EelC7k1KCcGuiijZu1v
OmYy2QKvWx0n1zlPAHPI5x6hR6JRHNnbDMew2+zqtoqKtKAg56Zrt0EYLvVDbSTGQc4vf5dvR+O5
1R9nI28Pqmk8y11db61s5V33IzamaDMWBUr/UMj/XqCtA4ci336p3yZ2LE9LHGlYPoDx32uZncPO
b/PhHkF28wQ0rboIa2eIuurCs/C7DLPsdn/lTqxjzHpj+ED/SqFnmpNX7ywI0shiOAYOJwUvgcsI
vkMhcF9yyeTOyGMdqMQeLeDBfoFvyH8Hc+mwjujrnbw90Mt4v16Eda9sSZf//6mYq42wl+7XoV7+
GKne5uJrXbZujXOE7QcTWoQZZKKrdPZJxWNRusjP3qZcsonDJq/abZO89t+w+tuHUv7OP2YZt2PL
3N0CC7iSEMQegw+9zF9JjhC6ltdkLpCD2QaT+Q2tFeLJYZ+ciiYM1b10v236yxc0AgzSBeltHidP
qszo1mJtm+aMlIOGUqQGTGyZhMm/sxY3lKTU/5jL3v76ch5h4tyPBbpuPdsN8PSDTZZq3qLXW5CE
+suVP8SsL7qrq2eZlsmkTrakuJ16mRZKlUQQmtcBBJC1s3RZq7K1FuttXNvW3/hwbJS/dwh1MIYx
ZsrA2QEEyE9SlzePK56wjF/23/74udSKTaQM6h/TSLmFtydv/h5AtD/L4xqhpAtoerkHYdchuSFP
yj9vytG3oQpQTnNyy3T3kQoSwBRZl3AfOCFC8JC96451DSg7pFj7SXXwfwxanZ9vf/3yJN/IHus7
c5vP3B5mafX0vCN/8t/3TrZuvWTzY10Oup31j14ff+DjUYpGYqO137QZqVkZV9bZgxz7T21rF9l7
m2fL5lrI/VirsiXH/etZ/1jOSG/p+OGn/qntw1k//FKwDPgYzdVdCKNvecXxcCZXUc23taq88FIQ
SoGcCY2IxfsSZluLtW3O8ASFfkefqjXYvHWS4VZOvnb9Y49s+mYAQogU/O2JlpdF3pP1ZVlfqn9t
Ww+T9076/VPb//VU/pwv5P4iBu037lwc2pjWLnNh+XCtxW0lu9b/iFX8U/cPbbf1xHLa2y/IeT70
uf3CkHhXTRl+q50XbmVokDWobK3faBlD1qpsrROytfOHtg9V6ef3CAb0P7QaSYSksCHy8XKSe2d6
K4/wbVNapT4TymZZnVXZQfeK13V4B0wFbXytK/NCI5e6jPzMhQIiSlZmubfQkR9Y7byV4YHoP5Ks
DcrAf9PVboOGrRJDkNGlKGdImIi/7f5puF0fBUcW/Wuf9TFY2z48LlKVvWPQpIQsXJhegzqbu87R
03kr698EgAHhomR8C9ohOtzeeLkoa3EbVte6XK5/rcqO9dWVakAg5e/hW+ofziBtc5aAndASXqN1
sL9NrG/75f6sRzZ4lbB4y84WgRFjiZD8sXJcu8mxUsjEYK3K1od+MoiubX/847LnwyGDVyn72bgH
FfhUQ6XANUB6ECk3NJAcy4erxBGvfZWhy8+SLDvJlSmTPs9Os+psmsyxTvKyr3f09u7/Ecz8Y6qw
dpUtub1R0RPRu3W6BblyB9ETI46QSdHRyh5mryQdg5qLNj3IK3qLU8oTMM563HyRF/nvqFatBnus
s0mdNCQH8zw7J0gEwxKHtCZF3ZCt3Kx13woU9M9Ca1MuusPObGFAxoC8Rj4sXQuOpu7fCWfbIgEQ
qWjXyFWV+1JnUJn0qngrY3gmwifXlxs8t4jutLd45ofLLxf1j1t0W7rerrqsWWTz9ppHJCdnz5z2
cpXlZ9dC/oC1Khf2Q9ttVSd7PpI5156ye/2X9DDUtzbWehtsDLGKC3L/U1fE49FACHCvw5ilCvUM
AdLijM8key2d3JnhINOz7PU8YJ56kuDdVAevkZYdteUcalJn92VQtxvpNXfZeFLm0typfQZIbxiK
TRPxqkvhZa65tT0AnhqYomuauAc1Cq18j2QQhsus7PdEJUENT8650YPmEU4WuWZEYyGeZw7uRbF6
Tf3xbUG0vwTIwL7Av6l3qMaNqHJQlbYMwaMsIT1Rj6hAxHaVvsSeg7Kg2d1PMVoIDrCFg05u/+hZ
/vyUVs0P+I6n3tTKT2Nu4qqV+t/ykil5jQ/8xQ9UkOJZ89Z7s/XdI1pPZtcPSDhoLeo4w7AJmrr+
XM9gelmSl++6mtpbFHWAV0XIdqnFYgtgEkqec6tCv0lVdxUSwShDleC4MWKsHsZlD6EkzAQGHAXC
RDs2hV0+zFNSPciWFFlROOie5TnCwgThrSIOdmWF/JA/DV9NkmfHVl2k/DK1MrAjQYljtwSAN67P
yi0uYlSvVQifho+RqIqC4a7NCjBBXjuwHm4K9wJSg/SaR7C9RfVr6qfoaVgKiC7Rk68m35DVVM7S
VGaYdKO7iCpXgfCZYZGtcYKnBjXsJ5VM6FOqaNp2GseAFQQ7YtsDWpXaXMscS1E8ZDfTMHQPWtJ5
j/NS1BmwPZtnC3Y1PdYdoZ6lW610cEUbyM6YE2Zz46ijC+P/mpJofrjVQHOg/OvwzK3HV5HlPaIy
E22rsN2ge2rsHc0yd9PU5Gi8AaYvDM282A5QZ2Ct2k639aTdYAWPDAYO4KUXltcKqt21WYq1yvN5
TApiqAPSRjbctFK/5LOZGlvNNLSLFMUU/Kex6CtlO3mw3L0wJdiMqMFb7wMYde2x/5oM+ReDVDq4
cOj+vFsmfGaQiaAVigqVmH7+Rbrzc5gn+tepSUArIIjzFowZsGt0sB5njVyyNSXWXeXm/UXv4/aU
pnHxwC3QoPy36kszKjxcWWreq0b/VqMadO9GyeNgVw3UV6V+iXsSRw5ij3upyg5Soe/Ir+f7etz0
GHdspqV7rKWY8sVguZbjyGDT5CjQbhkzdn8cbOXfnHQ27+RUdWNqD44XniCH4dSZIYt24INT7da/
oA2S32E4J7fz1sbcPjZdu89VZG22PhbLfZC9YlQ4E7QvGtbKtnkH0aJ5gXvePxA6PksNo932BdM6
yFDZiFjT0kPaHKP8eFDivqkuely4BgLUhvZDxGLZVGDQXdFP66/1QFi5TFE7kR0OShZnZDAT0Gxc
Ct1U2iNim9pWqnJ5slRdPlUOmLDl+tjjCNClWiZ68dEef9/+nTTJ/aNd1HDOluuH6jSIvGzy8Kfn
mRkHE+UU2ZSiCmYY7mtdnraxRULyj0bZLXs6yB274RHgDAi8YNiA68JSoawYlPT6S10H4am3hwCN
97D6VpYH2R8PYX1IdVSbqllxCFgrLm7hxAPPTRAF124phgTdE9fwj3/s6PsUO5lPgW/HeygM8V05
ZngYLoVsSZvJKhvLBhtFtViLGvwG/6WjHHLrvR7djZgD/l8OSd0BfIWqHT+epu0KRG6fx4dSJRq4
/fDXSW/5kako9eaatguPgrSjabUwYFGkvI+WIkdg4l6qk++jWBj5A+R1NSa4vuwuVZTLN2sn2cJB
744PX0cemYNjl6hKWFYenhiTolycTxZQfJSlZO+HQ6UqP9yiOnpyEAK/HSq/9scRmW7uuxKAxscd
y181lTFkx+e5sL+k2JOCXJrd9K6dqvTOHSMAJxrKm11GnlElW7FPilB7VctwuLp6/VceaurrYBfq
qx7WDx0D7AO5aZguiA7y9esN9L+cutXvbKAln9yMU5HMKe9T1Aw+RZXyGT5y8Cg7zTK494vYfpJ9
IIX3KYS6l3zpOdafkkEz3zQ/Kt615Cxd+OZkr2rTQL98COt0uvaBlt6PS4G4nz5szKRm027mDWM2
aLylKn0gmpLI8d1fajLgXuoSu4S5lH7KvBodbc1ot1I1+mY4Gbim7krTQhF/Y1td/4KNFdJF1qjv
IwiVn5oeWwQVvt5x4Vd+AgpW7uzMN08jlplPpT2+AaHpvlrl99lt3M+W4raXrIyQTrL17mszA6RQ
HSt/QkQHLd2w/x04dvsVyJa+m2NcxO3Gf9MAn6Fh2w7gPdmKw3Y/Yw0LX/g/TdAi/975oU23HFCx
2XwtB6/e49dWojDnFG+ZYtmXJu0mNLf74k2HMf2C9ftGdirA2N5AYHyGyaveS5PtN+QX3KE8SnVE
TeKseVOylWodu+bTTJZOanLGblDvVbTedBjRd8E0g0sorNC4q9GKgRZd+6iw2fk9Qfe424HFQ9YT
adl95Q/ORfb0re/tTW2weO5wO5l9Rh4EY6JPvVr1Wzg+0UWqTqTawBSi/k6qNkZE+EDq/lWqszJ9
d/nmP0ht6rMnxuv8yYjB9/hjcAqjQXlOs1a9j3xoxKGPXdWQV08AffbITvTPpde+J3Gr3gFWGJ51
veVViVGVrxL3Kh2kHV3EQ6nU2YM0SWGichTZEBjqTsdwtcA9NrODZ+keQ0d7ys3npikObudWGBbW
e2TMyzt7coq7qIMst4gFl3eKStF0lYvMrDrtYq9HdNyOmsdQc7ACn6w3FMLSr6pVeXt0M8uTVOHo
AKnXi0+lOSJJafRgCZZuWj/5GzT9QNXkI+7KagtQvEq/gqLOjtDxnYNO7uOrbRl3uatYr2aYOfdl
YgGwWLq1k/prAi155tOm3TOt03AjYstdillL/S0RvAb87n/a1i6yZSntr6rXteM/Ha+3AGA6O36s
x7l5GJUKuHThIn0HqsvkS/QrV/13cxzsT40zog+U68U1Cw0bZeMqBRE3zJ/7yn2WrqORXuvI8L7U
Ta7u3Dq27tPSw4ClrlFLQRf2HTrSDwXxq31cbF1gQ1e15KVyx/h7pwEQswy3efTMLrgotpMcozRU
X1FVqTdyemf+opZe86MjbwSMyIzRYZyMEzHbEtXd0nr2bDTHed0dhC21fJNkdYEyLhpV15Ix9WqX
4a739fhSI07+945bH9ldrq3wSAA/I+O/U+dAjXeyPwT3eJWzxY5Lo11BJ6wc83yrym7d05LxwKsd
3XoGmv5smYl1VO0B7vZ6Cssx72zg5RcntJR9qhU6tlSDc7LA+57xummummE6BzvJpqcJH5dd36rN
O2+jCvTHdb4xd35Gm0f53Xhv7pAwJR0L6/D8areF+QNOImKRJuM8Tx8vbZY4kFSCeV9XVf0Q6219
Mo1quERua+Hu65fYEnQO+liAVRn4YGbqJbJYfu9/jYPxPYlM5ZcC0vL2Q1muIRVXWD+ndPgeKorz
RbObDLVjbX4NbbTBmaIEj1Co3WO2iIqrip/e9WlsHQkHpI8uVCAwzo1F/IyBzPbn8CsD8DfIh8pP
PcAHGXQSM2wm4Ungmr8ylJH1rn8LsOZo2pe+A7OMTnHz5rWsCbu+0h7BbXTAc3BYgnfl7Aiu+f5J
1w08qEZnkTRQU9zitC67ky3HqUkBIoFw3yXIuuBf86I5g/eWp94XbYqVe7P3PK4B8r11mNYXqXYG
ynO5E3dnPe4RptKYl527Eqhb0bjeewAhfVMNoXrfV6X/HtXzV90K9AepzQsC3NGtR+nqac5dpFn+
k9TCPji2aZm+mIXuv/szucTCal5Lw3He/ePoZ87XmE/lsR3V9ui0Q/Ct0I/1UNvfShBZWOZU9WkI
huILNnfb3orcF9aRV0weiofaVxDPDyBvdH2obW5ty46oIOOMs+7CZBmPiB1NvEQIrxmR8UvsDi3E
1EIn6N7XDo1RG7vK7qzDgKXgQ7cUPBjTrsEbeSdV2UHCtnhoZty2sKy+A+zELwddBboBw9ENsbvi
wVgKGyneO1cx7nOnml+IAnzpymj6NkUL0KOFz4EOFJJ7qf4lnofp21hH1nZc2qOl/X/3d5FcWvv7
rs95gKdtm8BF8O0/51/b/+38/7u//K5eDTC3PXNv5la8HViwP5fDVD/rjqkf7aUNuYz6WXbkLH5v
bdIFocjmuVzaPhzLlxM5K8U7xjrfRCmshW3pVY164MnI/m5TsY/2cvOwdpOdY+x5m7qGbxCUj0rW
WhAm4XyNWj0Ee4d3fdejY7PLRq14lGI0uV9F/0nfaE2118NEvQYVRDwGKamg0K5e26WQqm0okO5v
9aza9SzX0Hr8z15pX6tyhLShbXeXRwDa1qbbmdZ6yqA3j+5jyeX63mP/gSKZ9zWBz8RDVeZnz4dL
qo/Oy2T33ncDATqihd7waLkuhqMJeitFqkZkX2ETQzw+N6VyMHRv/owiw3DsOKsInn6ClnWW3wgz
4Hx91Vr3OGF7D36nkehazo15xaPOVXsHN2LhOmAYB71px4teh2h2L4Y74qhzM9exwgJyLosv2SFF
j1b33gVkBRO9d85mapaI67T+c+YkyjMC0d1OP3nYiCXzjKaLgXYMIuSOuWEKAi8mHuujUmX9kcUf
svjG78psvyExMnyOYpzgk67tH6Om105q3GZnf0zNhzDQ/4ex81iOFdq27BcRgdm4LpDeSDry6hAy
R3jv+foaoFtXp168RnWITJI0Qpi915pzTDIxpHJ+SsP0G9Fh9s2bQ+Lgj5IQ0LGI/r0jT2anjV1w
rYqmuSuWhSYzPAwLcInLBpq6WJEaJBt6W16VFF88yGR5M9hFd123Xzcj4GlDaOREABpwmmTJZEcy
T5Zsn9wFwDrIVWvSW6BDBEToBKNpnTxuyUGrr3rQJbsKa80lyTBVaKOYz6aFshh3vHEysyE6FKCM
T7aI9ANlj+JoT/NwzKpxPEhyVJ4yrSDYx++jc9L4IJ4G0zon5UTWa02RJOoSfxu3rUwCg1xvLbsY
MboCXQYA1d/Snyg3aWx2dz60J7jBaAe54qAGqvr+fu6I+iHceXyIdPDInXD6LqQoFRTyY0MP2g1H
WXsaLQuWN9zTZ7JneqeKpvHik0MFgjpPvWoKI0hY8OO4N2H48NP5I2msjU8e2Qvd6wauTbR47efo
Hi3pd2TI84eUaB8UfrGX6wGF8sBSt1nLzdkfxK5fPsGKye9AB1YS8TAyoTImIJ1ITD4KdIlqJ95t
tAZMAbPhBBt1vK0JUl9o/DPQtfpi61MHCpkzgJlRuc8aBZAM8L7xGkNrYVA+7nMhRQ++ZJtXU8FN
uwbBh6LHcqf7w75Ph+lFGMydFCV4sArOFGXKC7AB8vgSIQDcBOXQ79d3qXFyqLVBOeamMnjUEosj
jqCYqeqiDNZtAjn81vlZJSaAiOsm66N/VhrLK+vK//nK7+ZjtvIJ+YLfz1nXVZWFD40GnpuRGHjV
y5Yox1bqnjoCLI+jL2fgK9glGbxt6pYDTo/lKUQ7ezO1BTmXy1NVTJiWhF4c1qd+WisO7sTYIeQB
k5xhMilYFmoekvdUiqk8jXZSkWDBo3Xxu836aF1H0jhbNyoSpSFHjfX/8b4ZYFSJQf3/+ez16T9f
bZIjcGAk5Pyz7vct6/ePUTkfs/SlmcLwgWuu7xSxqR9UH29Fn2v3sm36O20IJXfO+TebdhHfGlWx
X5+tbxKafd92mX3RdWkPumi+2l2DpbDN2+d+NCtHG8zgvQ2kBwxF9pdQlG1ucTmAA+4GSq5GbACU
t8vib4oZN9BB4o8qqmNuO037ssTdu4nelRfq3CcZiPsFo0B1yZUq3IIznZ1EyNXl94X1VQZY/9lO
EMlTtKYrd09IZEhuXj5hfcu64e/T3hhNxxxqepb//ZL/8dHSmOAXUv2nFI0qwMzlS34/YH2aDvKe
5ld89KxBMs/dGBBARHQoiS9SH2IhUc1bAcnxNjWWq69SoDAQofWzDqcvkUqptTcpFVxMmeCSWAb1
//N0WUdS93CJlsW6DgmmsiEXjS7I8urvC+t267qqlrOtGEgFWJ+2hpZvIrAwXhdPlPer+iPCuGAX
cv2qBBP2t76cnsySSXs9Nf59Pue9h1Ssv1O7GBqmOWY3lgZUJQbidpn0ftgXqGohOEZo9omtOuip
DRNkuYoPphxd81Suthlz3VsZ1i4VA6rXqV5LFNaL7JFfF7rUvK3nxICAos9CvJEp+uI3qfFZ6v5R
ppAZQMLB15TUCUPpx6JsDfB9FBloaHTf42Sf/TwvPrUmfpcEVWqulgjoUQ3pek8algC1oIP0zOZs
ePTroYFpzgRifXU0w/IUZlgB11dzIjzPfj83zvpqnIYZmZcw5dZXp9ZIr7Uk3pLlk+h45DdpXd2v
r8XCouYEaIkxeXRTtrJ0jUkS4nGgz9HN+mhdyFnwOqtydfhdtT4iDTX0YnJ8ft71+6psZuYuphHl
rOvMJgQ3aTX4ToGDur/b/X6PPGSXRhTG0Z9Vtp1jUqlwIt2PiV3SIvJpniipcrKtTjnJ+KjwrEfK
Lp1BxawvrIvRghrkSss2tSRN1fb3PYovfZZzCdnuvx/zzya6GeMhWz/899N6Yjrc3pxK7+dz15f9
NOYr/tlyNiTJJQ5LeJphYwRbPl4aaiyCOFj/eeP6ws9Xrj8wzGR/awvx9LNOW3/B75dPdsIh6Jud
fGjC1vtf/6bfrf/zucpXFsBt+PkNy15YH/3zY5cf9/Ob1ld+vrQrs5sYsCtW8Z3eWvKpWDZbN/BF
TZlnfbi+si6mdfevD4XVgW4YPmw6QhepG7aMNohTG5tLk0SVWxNgEURYzYImf9eLZoKhh6axlw9G
6M870+7+IsudvBSwohx99mpCdKQwyKOw4YPZQ3cI0/arznx7y5jpZIEwjSo18hRjWlC29qchEZEd
d45UcyEHNCvA4Vs2NcaGdCurTp6YZ+4x4T2KpredntMOrsf0UPsV4uLuUQlGPgybH0Ts5NrLzdmM
8V9WqJ4o6GxSqluFUN/DYjhLdD2ngkjECQRDuTT8CommQ4Lfd4+PmGmqnZwiSbmr20S6lWOmvCV5
RreVfxKMRYiXW1YNY49NKk0uP+sUQlycuRiyw++7Aip5XlaDXCI3VbpdX8CD9t7OOK6qtsfKOd83
1X2TiuF2YCDUmjUs9Jwp+TAjGQFeFvNDgkepJGSFhBxiD6rOhOzQjs6I1VTY6A319NorIwlgy2JK
/bt6wMefFSczGHRU/ywKqsUuHrNxqxawxtZ1OQSG3UzKGgXT/7uumxlIgDRVdxUpeoWl+zfZsgBH
YZdmddsa4JrSFi7OyBjmdl4WUaqVe2syJ2d9yhVEu42hUWAYan5W/a5vDPEc6a12XFdZUqXCJRtn
4kKbYrOuWxea6qu0iWA2rpv88wLEPG1qfr54Xa2rBf3dqcgP6xev6/xwcAy71bx2qulYLz9yfTFK
5PykGwAIl1U6ZfWraUreEITxXVFuCgzBt62iRHf0zL/HqPIPg6JdAJGn55Gwqtt1Yc2w/sFa6dvf
denU54S4QeZPZCmWsDT6GpnX3THRE/2WYr/+894uMjZz4ZN+FLYNKVoWkzY/JWNo1ktr9/OchKRq
WxepcNH58npY6uppGTzHjXUz24wO+rmiV1R14ta2E+lGj07B8kSL4v8sRr1+7ahaHieRLtNC/D6k
/yHM+N1uTKAcpTOX3vWDTLkwyK6Ibgm8665lMXk/R9RcRgFa49aBitzcFHUW3AmKZHdqXNyXfjCe
1s3WBUMy1SEWqNyvT9dtFSjrnl6hHF/fta7DUZFiSUguzOFG15YD+zbNNfsWLvd81LTuLfBrKCHL
etXMepKkYsePLZz/62YQMA907sPLugUjv1s5UrRTNHP8FVPU7qXANm4xi5q3JIhVGyW0yDIYZ/N2
fUFpgXvKJc2Z9en6AsAUca1SBowkb0iQY8OWVrKmuX3E9Tfp9fPvtiG1U8LMGnOXqlW8tSYUE+As
w7sSN4RHPEuy0UzIaK7ZVv5WszXI4fBb7kA9R3eibfCGagn1g5F6qKWlhAotWSbrgrHLTFoWaZ7q
PDLaKAPi8CTCQvyF1OcDHv7Po+UpfL3nvCXLj2wNG/3dEq3iEw59XB8R15zRvz62i0uoWySM66N1
MaxCyWXBpBbh5LoSdG23s1U63mMM8KWYHsIf4dWi85YZdtcvsjpTZmmZxS7Gh98FY2SsDuvzbHU9
9CJ7FovxqFucNPXyE8gmwnlkrP4jvQLsBg2SogDc3eO6UKt2nAk4qhf+xn8fqqn9GSUqDIwmB/u4
vtz3Mw7R9WEMdgbkfxLT5gCcT9MOyt7PHrMmIkgSOCOxZdBCXPfiz8vAXk5LVWYH+4S4Axxm2BfE
Rpo0CYtd93fqxJcPLSItqt1I/JenK/cBuY7HoutfTHbrKSIObNsq4i2chL0ZF1VtwscU9okrTrZZ
/97fvb0+Wv8D9LDCjQjYVxIpaSe5U706CcS+JajtaGhFeTCYJCRVXDuS3O0GYTym/NW6PuLQx9Qh
8x/mEFBqxuQWQPpZ0r24xsS8mNLyRXFtLv+s9VEGtGFTgQXhvtsrxwayRVAZNLq0EhJfko7nf3YM
FmX2m2E3IBRNxZWkzKfeT8GtCvVPkYXSRtPPxVCPxyY0hp+FJqLx6KvLnsumt0xRqyOW3+po5xXQ
8fVhbtm9slkfrtGr66N1kZh+hdrJhoaxaOeLJY6l1CoMOgw6/tcDq7TN/BBlgAAWj+jyZ66L9Q/+
fdplGmQZhdxMf/EwzYtGcd0dxeo5XR+2MwWvPDMn7/c/sx6nv0/XR7YyEG+FgZeLdwEnkIW2yP5+
F3onwl0n9FOyaO/X42BdRMvTgRbHdo6a87qq9HXCHQKL0cgaa9CviQaG1PP/7YviT6o0NemjWo4H
bHGN/Tw0O3U4JEC+MMmzTxc+RCWIMVgX69M4gkKsRNJ3zZByOBEM2TpzY/akokjxeDKtwtOI6WqL
cXKCjGjdkHxqT7YqZjGq7O+o/XzZ6figlAtYl/EIubEFgXNY6Sda5xs16/GNJpesqEIHRhmN0rkM
zwZamEvgdy799sYZpuyaKdwicrvSPRvK6kmuWpdLRkkLncpiWXUHcAPL1HaW73Dfq/t5IEHIsMik
NZ/bus23giYMKvauJ4ulCbZRSxClyB2pz+iPIBP0uOFy0YhvhKoY7qRM0saXWmJhenUL+x883fyo
ifSQlyX1OyKJoka8VkNFZuGUbsEvRRsdo1/RducwqGWHmyPO5LAovAZDRtidAb+iJ4lp6Uoyrdcg
pqiCl8oFyhZth2rJiG41VLiUKGhOu3OpDuQbW41XgqhoLGqN/fjdmOwYq7eJSuH9c2+fgymJ3YiA
LT+PZbimRJRGCuXqXgZ8q8XQ8QnNrPrv2MeRLaOkcsdZt3Y+rBupbPetGrIT4NBFwmBPixCveDMI
dDHDk20tpUuCIBmPNV8mt+7l2qIosGNM45AnO02aMAJL6P27Qdoxophd+o9vDJ7DjTXh3y8lI4FN
hEzHmhl7Crw5Fng05Jv84UFuT/vEuhtBIO3peMpnxLSkZ1gkMMg5/+gSly6e+S4AGGwFlkzWVidg
TuF6CqXv1idbph4vyxGkxkZ7ScP5r86Lbt5wo6yYZEumfy3U7rPKoCOpnKKuMvSENU0D/cbQJDFH
joVHQfRcJA0JuAY+MRzcXko5QROYwudETl2jXZAisJadUW2ffe4XHpRXh1xm8kEzWjgW32VUdgQT
Yu5dVDkTRC/90lXSNgsa/26CuD5X1keZkqoXyMH71Evb1mIiOCi9twwAe0MLT2jltrodfklwWJ1i
JJtYGecXu6JgQQFSkf6aRCTCNdKig6ZQybNj+Q7iguVqU+r5Yf8wKdaWIFzkIyFSLEnIdFuZIUnJ
Z1Ip3Xauxs6bwrTcStZTKOW5o8eZv6nTnPpMn291QyrOc8gHDi2VwUhRboIxbkFTTodOfmfmH7r2
ZPabrr5vEqJaa/K6qOdvDLt8VdoePAuAJEsj9Ljtn1DkasCO4tAlxTNzGA0q7gx/1bEJTHXaacyc
2Az3upBkpwfZZcTiCZBYJRBJgvlKGR9VspfHpK9YEENlpdsrWqDz2vQc2P27H1Q1UKfiK55fZjUB
vpaGn4hzM69RH4lQfOzRS9J1gZY6nGyQqUtvox07y6PWNk6dSckMEbDhq9+Ub0CYGK/xoF+LkaZ9
ap+FymaZMlw0mdE/1/R405M63JbN2Z87AmTzaUc8r0G6bB7upw+Ss6lXPyR596Z0BMrL7XQrYkb+
3bzgegsKgUSj0+gTXKFzIJMdmmHAhgHHhFsXHUCw+L1nJzl1SSiwpEmHcmSQFQqlctsd+172UpOC
P5ECJ63c1pnu35Ft2G5o7cTuWJmPxph5Wt5xIZDA0KbpCxn3qafYNLybuo2cpsme0YticmyZQ49J
RF4S6k2jJkh4yYlFGT1uGil9AuZ/BzrNcprn3oBAV0UJvvvhYEXqVyElX1mkfjaVRlhgDZlfZg5F
hXuXD920tTKaBZGClt1K0RGFU/CiUAUdM2B/w1Tcy3F1rZZCVT4tjdi/WmMSvTDwg0Oksk0vHLh3
9WaUjMXuXN70YexEhUG1ZBHqVsF4KBRuChkaIQN4H6wXrppG4MbKoc6iGxMhhlOmxTVLiu9MMw9V
Zbw3EROvUdyGVpp5Qk73CFWoB/kteS2Dj6/eGo4taWYBqGqvQoG+6bQYIs/QJ54hkUavSu3kSHo+
er4mfVqQjUK/R4geaRtBqJTamsZuGusHYt5oQ2diRxVgp89UMsP8MR/lrSDVe2uFBvphNCuRzmEm
FS+2XMTH3g1Ca2GI/em1ENp4+jTNberBn3kI6/mzGI1ntZjuesNVM6PaGsF4mUFzJgbkuYb8ScUw
LgUYa6to4AwWKh010RwS30embeyGSPKsiKz71ykq3+wgfTDK7jwaaBrl4Sls032DBicZOSbittmC
ZANN059DwIEI2gCj1anuJSUzcKn2tJrzE6q8nu6rphgo4k4w4+BDAw0guyLQ36Z2fCObOnPMVHps
LEA2baS+NlnyOYDT06rxFX/ZX2S76GK13dxHh05kDxM2cjeViz9lB7w8gsPUJyiq2R/3ghCxXUEb
AM2fRu2omXc0IIGpNYeg6+7INCJD0KI+PrTm30Y0oCm4w5KxTdR7LkD+AlB2JDEQeSnnYJvSs9rm
dwloHkeZB30jbHs3GvbhNWsA9EEbOhSj3sLbTxDLT8gjQnI0SWM/EYpRXPENI+EzwaarnJGlT2WH
qnCrf8pZe07k4aXjRzH1e44QYUD6TJ/sWjpx5btHXFY6XWey64OrQjJ9oau7Nh72Y+Fvm30z5NuG
3cJFgpk/vcPRobcXMf4fQAGb5TWiSrVvyVOTG4LFRvucFLA+Oy2hn5Jvh4izd7D8v2lKhHKCPi0f
62eja8+q3d52VuqS53BXtsGbnjFvxEJGdMOQvpp46uGTFr1La4aUB0H058yxQUcAbHzOsKFWBkY0
48bSZATG3U4wzzjYzJaL7Er0aM04IJKpVXG6dM9GS1F5Tq3RgcNzk8Zj41QmREBZIDjSsuChMNK/
ZTvWTtamg1fZHYmRmA7rUD70sv3H1BhETiHk7DzoT1rDKLvs/Leu5bybO3VrAPM2m/6iUb2DnJJ4
IO4MKaUbWvmgRNFOgdx9hkGI0CmghKZRO6x7jZ1sshuJPJm5oCuZ16mmjeHfspw+HjIvu28yGFF9
IslbVYPZ0NTRHwLgWx+2PTc4RpJ39pc8dt1ZAUTGbEzfW377IIkJ7KbdvYkW0vgkReheure6sbdB
D1K0icgothPbSykR1DQ4UoTxXi5LnDwMwioRu1VARaCT5YyKdbLP5t46EDL5bEbAe7iDd335pbSM
jaeB07OArxNHZyEVJMwNMBRjDpcq+qNw+fFwJ6FqIr9njqpzEBXfhIyGjlA62krao99YBJXkHwrk
OmuucUkoJIL5kUU+Z37pgupkMFgM2vza2zQNyRcBdXXBQPTEWPvJomnh6sGSFaGOn5PODCCx+vFq
2dxqjMlLrG5JGORubhAgFTdwVKvnRK04OwbXqGf5Ru+zkcF4mjjCYgxmpOg2gui7p57dnvRiIWTp
I7y3cXjUi2GjqPrIwIrQjMiE7WB0t9IwlodISm61gAE5mbS5quc7jcpUVc0DA9qw32HS1hoj8ygI
PRph8AHfCnZqgmYvVCrOAA4a6Zui33tUJAff0EaSgVu6ldesBGMG4l44KWrb/awHtddAxLSH2I1n
/VJ3NtrU7q8uHYlaPkcEs+YUoQE+or1Lyg1Wxtu4F2Ir59UrkIVjl88Qn4sF0fxWCYKrR1vBrF+E
j6UwGQmhgbIoEjiVHDDuLCIwk0jQc2uHaEknGtIc3NjA3GNMuEL097gDAdkPE5nthroV2vSgysa5
ijkDQ/ZwIgiVoCv5Vzf93ktbiMPZJlSMXWSMb/N4RDnzmKJIdcgFqTaZwn4iSvyKEwPZyMx83cCr
1E5LCV5/liDzLdo2F3rIi9qcJGVrEHjk2Lp0Lwqx7QHcLhepwoGDihVqQkC9W+hypH8kXNgk7QQ6
8LUPtQ/VkKatr/bAkrGQQjRkepqm4O0YEeo2R38h4R1gYEJsYoh/hTF+G4UwkhLtWzPa3DFGyv06
1CSum5QQdfCCqnwXWbIKVc70ElJOHcnmKDF19Z2Cy18ylMtTn9C1VmncT0QVJaryB2Bf5iGVwUCp
KZ6cFPryhk1EjdhTVRr7VrITOlxaZRz3ptJbjAPi0gU110BPaV9ipQJH3Z6kiKOtqIXTpOVjnObY
kYwjYExvLhg/D61Nqi9FCsdIw91A4jjUzvlqIGEvxdek2J9lNsceQraSw7S7M/Ph1WyGT0ii+3ma
XENV3oox0qElDyB6MV/4Y63DJxlylz6IXIr7PjHvusbClhFnl97qaKBUMo1s+zXWWxLtM+3Bb/90
QgbVDUOUBDESd2TT98Ywv6S6OAvF4NQNWvKc6GPUsnlTMuvoi3zwwki+JXDkUe1JxbS7fBuE05/Q
13u0gOYdDRUCXGIfZvP8Ytl/LENCJKIuLL6sHd22jRlgM8AEXxd4sVp4ExRbYs6dvu7oN4Q7qcwv
efoINs+m2envOSbdugy1zRgrzMR6hU3VKN9IqqG51rEJAHZS9EO7QDa43aE5yc3NUMkvUprSaunU
nT/C3Bt9wvBSMGiV2blB336GFdJ7XTswvmjylAHGYDo6o0pmX8ONnBwYSetQh1NSqiLbVYre4GvI
Q0htyfXR5uaVpriWFX9NZvgS0qecpi5zpR42YGyr08GcngsRpRtf3aWChnSODxUParAxyIEpRPeS
5MFSoWbm78f812yjdrkh0CupFSqt5NVJuxgT6WQkj+PI3Vsn1XtbDgw5eqOlTdjQHg4JibZNG4by
V+mTkZGE5bUNwq1GkMjWnsZTmagfqYRhN4whvy+8oar9RJH0SEO82EpoVJyKM35jSyZzQ5tTaRia
az5tbSjA00S5HT1X5flJAJ2twBZY4URI6WrFDd6/1KcWEkVfhZ+eZVMCah6XJAv5Oq2nqNmHADYc
REumUxfq16CBnUofFcPMd0GhvJmKtDfnkfqJjZpHK7+KAtQpvO4veDPvjKiHbaWG1xnkMGTfJHFJ
g4VCMN/UIRGutyN3U05FDIf5O5IYpN/9N/mWV98mYjniGqUQdJ715pOtjKepBkYCZ44sea2+6Wvx
nvPPAolyFyW2upOWyOWwnM6pLkN9j/JuG0XM02TG/mU5PHGOIgNBVL9cDo1NHUw73kcXvAsA34YH
YoUeE0WVPBKwdk8YSX1nqHzUQ1/2+FxZ2jO17Qcz6xhtIkzVZxRnRFdjnTilic00lUuUrzHg5dxE
ZEutt6qR17zKhvpWKWipMjQTFGz/FOw8Jx+0OylNKBkK7aWnb6kEQ++R/rPwVOzgHOriIZiNvZIy
QBcBoXxcnRgBQNpjDmupsFurTkNoDEmYgtWtHQZ35V8uvD6dnwFn5Rj2d6lgpmbU+GnigVgUIb+E
NUENk1qQBzU8ACBNt2i4bmOzP9NWwOgnpVeRBq3HJPA8LOTWSbtX3oPceje75qmROTAT/Ynsi3vV
yD0RkFNIBDAUcIJkp2NTc7Zg60Ihvm80+aVr9Q/J7Kkro3RrNLLrYpliTMz935wjDcdEf6i6a1LB
AecCgAxugTcrr/4yebWk4DxDKgSpfU5UY6Zw13yW1bitTOkpJZLYMUNtcIeCgbeso2bwOVoYxXR5
YWMVF7Kji/RY+O1HLrBQhN0MlBL5U93dm6k4aZnRuKrUMabKkd/LAKrHWJI8seTzdraywQpOFH1c
fIZZuAdccayjcCsn+ldo1dSparqAJKkSpRjt1Km8JgaBonWVHsqeyNROLjeowt8TpUEuqpLQrUeb
OKHxHLfo3/wccLC+4SecuvDGjHJEwsM5lxT4ToYSOpge/UH747dYKHz/e86lB5UoodEowgcpeYOZ
mOuz6kqBjBprUK8T7DFPa5VPs2sPqh3dFwOddRyAX62/7OwwfZuU/jnJ8VWTtgD9quBvjobrlAyX
Ikae5wfvDCHeCVYNHbPot3o5vXXl4suTuZFLmY0icC5gj6uo7RibL5XKcUcXL/S0idKsHKkEwKtU
E8I3WyeRImnyc5YSp1TofzJrEHTQpdc5GM5yBULazi8ql3BhWru2KCw3G4Dc5e0mGqKXKK2F+13p
5aeupR9+WaK1VIu7DFpja2ZcXIyatCW9BY93mvNh45Mfj8oJr7ZSnvAZ3atSjzgd5y8ui/00gCUM
yQaNY5miXpf3HI1ozmeheTI9VRhcAV6QfHBlt53HmKTEKNnOgXnCQfluiOotneebHs4XbTXjwhny
bCTQ2qTOs/MCDaYV7NQ6ds2hQ3AskRYVz1fMS0eotfOu0rWNDt6A+49CHmXqWipnVz/L/Z5MByj6
yMBHqwOyzh9Vavaf0aR4Y1JPcTRGdBzF+UVLnzqReASo3tZh+xL2tMCXQ3CeiJhCWCJvA4MDBf/E
dU79HRXxF99sr1Rub3xA+cwS8KGllbIhheiUiuy+DdXXbDQEE72QYS1+KsuG8iRabox5dL9KBQKZ
ogzF43LPbOyeUO2Xso0/mf0+4AJtD2DzyVSefQ/fy4tenuvSf2V4gB4jZIjiU6g/SzRyaoWwlW7S
k42VqXtURpT14kljyFAF5ENK58IspStzzecxo7Y7d+aWvOzcK3RjYE4/2ttsBkUzizTZ5/UlLyQa
BHzAxkqkT+a9zoQXQkS+tR9nCd9kBrKSkKxgtIJjHw1MGiEn0NuX3DLWiS2e9N3UZMpRSulgVTgR
6ESYTNSsUMaeoeymya4O2OMip57IYBoVLfsjTQ3QeDNpduvTn3Vg6GPOyyb1PRMLByD+UuVe1RI2
bmYFWQZL+tP4YokIGDcBFoY5Tm5lT4fCxJKOyenNoI6sCPSnptZJe/6e7awwUO2ET6UPiD1Tm6c5
rZtdzwi9HriH9TUFyKi9J1/4vWvTxdnF3WeWhoNQentn+t8mmZ3ulCrv6Mi41zTI3WJZBOQcp69S
B1C10BjaG4Py188tThpG2Jnvf2ix6FxKRJYHNkDYGhBnOedvMrgsWdUxGpYhWyidQhMNn29+hrb6
2TfItycuwn7nHyAxA0inYtXa6rOdAP3Wt+UkXarl66KlA6MZyKcGyPe29QQ/D+xhTrLEnLv9FJ9n
2fiTlTdlLHonTof7PKD7nFrWoS4FJU3zJlFxk5vWVz3qQPyD6nbS07t4aR3YUkbZcKxPQg4Gt6k1
zgibFHhcZUfyMXKvCqqRHn7rMbgeOK21Q94LAnV0Zm97LQgFsAmUHbIBkUAxS5ioiWZCaAzqTayX
N3Xcv4zZErQ4xv3O17LvIZqbSwtpI6C8LevMlLXA5gY7afQHNG1jh/JLNJkXO/hWG42ebE0emsWE
s4ysnMtjfJ8NT74WQReymKOFgRY4WKydsYXlMBaja9kxc2dTHxx6qrs4kpXnxOZqDTuW2S0lljEj
H0qJTqKj+mL04soc+8GQs+cms9KNVIsIoUXwAmMEC7ul7nAzyS5CDy6Di+jQJHaIyiFFqs5dyp6b
XsWsrvI/Vpdu6ywRDKknyY4gU96lnjR6YVvZMt5nnPzZQKnS72mugFDB4k7HfWhH5nASuUtWnlpu
YhgKjqb+QUkBAsoayJe+KJFVUbDSy68krmC/5MM+nagzK6luH1RxaLO2c6aAxlQzU3wyzeS9o8jH
3aaQnBzRQ5MW4SGI+2UArb7qWFwcqpUBuJOxvpWzjMaKqn8US+vJf6uosLhKIjF2bc8NNUtksvUx
wBrYMRi58w2Oyryg2NnJ+E76a4+/zkWjUm7sXIeSPtH2MJbEmq6i4hfN3UC/jAMGMkKyq0MoFQzv
nLFOuruKzHSvId5oAfKfqMtfAr1y0466zQhRQxkoazKWKg9xX0H84I4QVsJ3qy6SL+0gbzPGlM5k
4pyOZhLLhXxjl0LbCbmrthAiD3MVm46R5JtQJbBlDrg5BIFoTgP19sRC4B4n45ORIzKV20e6Zvz/
8xnpDxVZP2riY1pQVmfeCqc2Nohe6bewGKBIVHl0bk36p1VN0b7URglTLDzI1M42c6txMx6aFxA9
m1xfxp8F1ri5P+gJV9I0Kp5yY9b2plqgZhbFdBTN0hOqkdMQv4GGz0xqxrUpeeJ4NzYi5LCQBoEB
u6EQyInGNMvQn7K0zlxTyX0X5EqOlhPXaxm7RLblAKCWU/ImHfmKZOIU1tJad4UQS55CddZF/Nwa
7FtfaY19HCUImDjtsfk81QZ/caXzlfiJqMQEBpc1WjKG1T/rto6wOMnOoD7HU1DcyZRQOKJyx+e/
sgmTBtx3UzPd47uVctoSNNLTdWaUZdLr2RhWWbhx0O8FE3fihTMiVjuR72gWazBitnZ/KULCW/DK
vsuGaP9kqr/p4+lZG3Bd9mb/2Ph4PZEB1bucIBou0e3NGM1sJH0LUoIo6wQfpWZ0nml1x4AeKoVD
WwWM8n8YO7PduJFtTb9Koa66geY+nIfGqX2RcyqVg+aybwjZkjlPwZnvdJ6iX6w/hlyW7ar2aUAg
MoLBYIpJBiPW+odgJGxuly/oN3OJxvjSqa2C+bQLA6Zzsd3IISZUJXhanQidjtlIi8Nmzp1s+cit
8SDB+i+P5tgw3Ay5vkeopJiYVljcc2apvQyB9azqX7phekF6BnMLhMKt6jLVtooyjk8c2n9GfIuj
Td3eqCkMClKGqNfUkEyIeyh9d+rJMdu4+MRht65D5YMnTHfdagLDtSgpjmT+nHU6ubjjmeR0SHst
VY2ZDuscyL3MWFnXbhH2MZdoYiQrXtv72PDHK9tXyW2w9DFzIDlOUAwbBS14cMh3jZKqG+Fe0Lhg
YqiOj92g7aZaJSo8iIemIyNi981SD/J6OfSexkQxnfj2wTGsmw+pTYrM+KJ30cVltc8imLdi1w1A
jVgOtAMJ6NBTmLPvBLzxc4AfiVJgZo2506qvlRdRdB+MAF+v1D8mLdhKs33pXQL6ZUwIHnTlfUNQ
AL83D93f3Cb4YTx0PsvDGPWGNQSdZ2Vmr4XOeBgcrAuyOL5RzBL1fGvklpvKYlEARVlpHWs+Z9bE
r8v8VTX6T02nMmOx+53G2LOdRbf7Iv0EdgP3StRPyfeyMtYdcct/FHNXhTHhFyvdhkjgAjZcJUq8
y1QMnYVvXKrai6+KmnvbqFYBF3kxlh7wQJLgWuVZ67Dp+1Pprg3Qsyt3MHHbaJ/HsTjzho2ZBRsL
s4Q+J4ocHEi5GeOZsNuw7sC0DYD8VL7EkKxYKsR3uur5y7Ai9BoWVsQnAidpULTn3IaZq3wm1t5/
VIId2VcVaSfz1NWk2aYh/+w4szaLydJI1ADrOn4VTZ22gTfV52jeWETfMpC0V7LKTiusjIg8lInN
f1vPFjT+sMuAP4LJ1RlLMVZ3FQ8Vf9GNq7JiHPZL7T5uo5j7QH2qkZdYabruLANj59q2tTIn7ymI
QhOWGzHtos76tfBZyGQ9PIh4IYai2ldDfd855bTVYyNadyI9DUDGyB2TnTNEWm15eDA2dtsEHeGB
XC2ZOKZwjLGw9JGpIDq8NkTdnrrSvU1zLmg+pYus1MSp8ZoSD++Ny0vfLdFkaUhvoDp2Fv5IkJ8w
YxMOn/pWQ0XcIS0ft9qjYYMsLOuPZYWSC4wupkLZ2hPOOSMjtions14yaV37UAc7Uqxo5sxGG/1r
LMaVb3cN9oVXiWiHDcLfIBf9kzcFx8BmrcKybJPoZbjslYR4jNZfafgPMMkZXhlyEY9y3ItmiJuq
TQjD2MFjOpL/NHkvBShIC2X8MuAfHPuGdooso1s1eRZslBRnhEpzvzgWGM2seRyazl+YyCAvnVFd
OvXI+GxML+bg7oSBTXb8xbG5Qacs/VwNcGtVp2Hup2BilI/BoTfKB5EApmi4ufT6Hh7HwRMgfAI/
XPuRQMWj1ReOZ36eGSdMxFEnqT3dWPq6c62DvE7Jv6y7wN57QH6uICo+aLPNeFAqZNsLLoBjvtQp
ZEt4RAXB183gu4jaxOm9Z5On1h08itACubKL8dwZZA8s0/8QXkCgMKos/X5atzrQ/U4cxzZJt8Ay
9mPnn7ELgfpCLCLRBqA6Dn0G4/iU5darmIajabZnZqnIFoeHxKcFd6cCIKjeJGbL3T3PzsijnO04
NJnO1hmRE2NXWc1eG/BBz4Y7ZZy0YwsWSAcHvCmiXSaY4jae8aonRrvI7fpJKZqJOFfCy4DrpsPM
rAA9CTc8NOTSiLk962bTXGuYxcahO26UpvFW9VQsPTPkboluUpQZlgFjfSG2yCrtwUzyKk9UHX5/
+TG1sRPzBwPHaeU1sNrnxEw+NSKcuPv1bV/xu5gR5oX4rW/sqf4YGAQh43im08dk0Aw8nvTCDZYm
EmVEGMjYWlzmTnQbgE+MsFdxEz/w+986n0QpvFVAvIAwLUH/2lMXSs+yygpeh3q4rXXntUybJ3es
78hC+Es9VtDJdzDO8lCUqnyWA6Y2o3fIoyq4BtsmkGwsD9xFm00VS36VrLPjGweE0j5pfu8uqxyc
2JzNyhvo+azU0hW2O/tusBF/uBqNcevwBOVBsc0YuH1b+dNooy+Im+VEnqthW6jA2qC/h+I1d+on
fKaIRufFuTI3ms+bkzEddWVvl5kd6sf5Jz1xwaYP69aNgNSpZokvA7zTcrafUUYAdr724uivJDTd
dTh5xwFI2irXkEYAeh1VKpheL7warElbxFF4LAsF10oju7ZhqyV5lW2b0VLXwOYsZhf9ss3trdYP
AWpjZYUFS3Wr0zEKazz+iXklWJQGMDpxdwwhXntVwwi/Hcv4NSyqWXSq2Ru5wv+NK6dpE8Vhessi
bPZAG/tHbQq9A5GN5VDjPe5akbYenPw+LMXFaDGCQKaarxGt+gysq0u0HL63dbQTlkIV6fJlNKoY
VxnJNZp6N8C/Ef0bSjJWA0mMAXMnkFPbqlHKdV+em0nVDnnWbfpcCVZVwqSsrHdFrjFvJSYc5RG/
3pCv3XA6RhkDkB9W+Votm6vAxbg9ULFdAHGkeUq99lIFunL3ZzqItehqpgBNcFE0Jv19XrwEJPSq
GDNKL1CilTLqz3ZTnU212WVeOq4bjflu2iQ28SADslCKIovfX5rA+FSah8Bg1MQn0CEd9sUD41CY
FjT3znvFI+WZ4JdZuY9kULYDNnBwWg4Gi9IwYBoxBPoZwso57NVz1LegPbR9GaTZRiM8YGf2ZdC9
GcrDdLSsMFIcwbqWQn+qh+gehCXTUXSorKaDqJHbp3wy7nwjvjUZUzau024TMW29UrvyeZNDFl22
BQkyrCnXcUw0EsfOOBILvRqMFTBKSm7AZKcEF1NnRM3hckdFuB07beM0DbMSgo0engWLUkmvzUG8
+HH3ktTkKuJpoVW3adW2PDRQ/vziTz20X6LBem27Ar1+fWWoablF/J582YiwQsWq3Q4/EZIlYV/m
guCZcjaK6T60nMfYGXaqbuyrkKmq0ujXyO9A9zDB6LS8EK3abRfXXzRTWVdqyQsDaYjOMzdWxRtW
7T+JHNnA5JNpmPiwJXuCuje2QyQubYqnyfdWYpzMbdhoDx4+rFXlfQjbGREfhddKD5ACoB0uENlw
bWX4nhY6Ae7MfVBRcWv94ozgUQfyqrurOmIxTQAZtnDsI8QxDO388jaDyLDwpvE6b71VNFm4KNGE
jMm1gU4KaVZ3Y7ni1rCyZ1HjVaaoDlr7ANLU7t4zCS8bHrQCy73rG40Jm7ViyCUDjUYCMFzzIcGg
E7oJ8mKWIZ5ztV0poFQrXEOHSD/bmoNnKLqBMTH3tvR38yuPvMDTlCfWwgxzuOlQffzKuqmM+mSJ
wV2Sa2TZjWndQqmMS9ra9ToH09O7IB+H5qC3ZIMD0ilC+YySA1aPxFYXvUBBElyq7vDT9uTL01Rj
XersCcEzNkZayXtt2rZa+5iphMBQRZoZ6VsFYnft2UxKmCj2sFXmNCB6UhGyE2owEhxg9uvXHytX
27TCvG4dBz2UEmfIhDEbQQunIKDZNse+NJujVkTtkQDERFqvV3bAR/pFrZTDPqvN8jY2leSWZfX8
WVYUNfxHdIp4bdo+WpB+GGhLYan19utuGipDt8bWsDrLKuAA5CEs88N7J3EfxIzj7rC2prq8JQ5T
3QIXuytVxDtklYG966ny1N1bg7lVioHphm8brt47IpAOS7/Xlb1sB9h6uBkq7OvnXuUGbskuhFBJ
2ppvJutqu26WIOwsZFz+qksjd6kh6nOWLdDuGkG7xAS0raQ/m0P3dcPa7sY18/7qp3qTuQFSOj0J
rb/aa5WNioV5TZ5UP71Xp1irnQIQRrJTWZ8WI9ZToXVhLbIp9cq/xHh63lc+wKmi7JsrWbS9Ipk9
4KZ1NMTtvSeC9KBXxBLzoG95czTuDR4IyxT6TbPMneHYqwy+8tBRePUyAKy3l8U49eItxAZz9dZx
4PfXeBUSNJtPK1JU5xLtrak8leuVT2RdzKM8Ux9h2Tj5bkBAguZ9W2U7ltPKUhYjmKfH3tMfskrh
e6jq2ai0+k72o3EkoQxRXcuOrBxQX5V7/kbubWJrOYLphVWTFjdyY6WV2CSCRwuprDBctnaB1kWf
1Uu5G0RzccMJo53Ag5lRfG6TRVMI6oqk1ns/ST0OrAfyLUEKfdM0RnQmxB5uin5IL6TgZ+RAWd4g
UeesiiDqbhMkNVc1qgp3o6jspQ/75p65l1gGvZ0+NkTfeO6s/imc0LNzUsv5Mx+sfJEqbfHRFOUr
prLQJUX+5HZx9nkoc2iDsfGSTwDZU7f40gzMKDJyKmQ4imWnlgwck3rxB2Y0C3FNtApIboYKjWnH
wA+wJma609F6KrYhuZBXEhEHo5mql1Q4Nw4I/09RH39w81A8q6wJmL3V3ged3O0iidNxE5UB1iie
Vt1gJo+uZuowBM2Gy7IuSEoolZPC5Kerqhu5Qws0h0HCL9eyKHeIiOBQHKQK0x26emtXBsPaBmK2
ksVm7qBwdHfdDS6Ket/OgddzAXyaPJrVV0W4nISjbhRDQ4V4biP798gJbofK6t6+qtyR1367zWty
WrKJ7H9QVHD+XUi+v6jAs8FI301dgl0kKdAzbkHZrq2sGEvQMjzymCnrRhniO0QMoqXQrOZjlion
3Sr7gBzxzeT64Zcqs54BeHtPva27WCA30GZ7JyWq4lUHJS+Mg6P37obFa8fzn+nkxY3uz97v/rQK
pFxCaw17gB9oSqab3CntD4OtF8sg6KdbT4uKjWdnyO1kdXcFut/d4trsn7E1rVdGlaiPIApjBJPC
S6Umt/mk6yejzBBaMOye1AS5wDYJqxM3DomioEhOCUunrYHWwjFJzHTbVqikpDkJrizpx2NiGc3W
yEEV5CbJ/9bUsqPWjvoWZZvgqHm6veVBca6TBCJAwYDLU3aVAzrZllD7d4YVhzfMRpjSaY79OUiv
0JWwXxrW4Yu6CcZb2TSyJoWozF9Nh67+qakBzflWxeN72zUWo2+b3IGeiq/xPtv2PtqmqC0TzpB1
BDy3XVX24brHLnRVCpWsn9/fZHqNs3LsT2s9mvobucFe1lkayElsZFGb22kdTNzAKK1tydCGcXdM
LBtVn2CvR9XwdlwYE1R2dV9ckQR/mXDzQ6iKSD9Y/0tTesjewFNiNejuClxUwFj2kIHhJdwYqAqv
AO0Ma1nXF65/w+wejD6Km+SEaCfrnN5Y9SPyTLLUh352QqJsJ0uyI/hp3i7GPQ84M33IjWVaPsbN
PEPvdeA5BalcW9+339qR/1jpSNudZVXpuTmSbmJXCCzUhzRtVqreg64ggNJslNjkt8MOMlzDRoSP
qUwJsSy9Pju8FgACzJXEJpPlW7muBAJ8xHHfWsoiwvmEmubNexdyR2EFzdkmpY7mtIsMTF+fNX9U
dzJwnyspX4Ib8/9RGVi2ulM0QvzyQNlQbuQOeKikg+eDp6kEPp549j6YF6BVKIxTR/znHGQVsBZU
Az8SNaxJ8ljFRS8RqrAm+DhFS8LRcPLXXC+8myiAeONVxNNlfeZ4d8h9qHfePN2tKmgxStjSPi8O
RYkqlDXiNu2PebWW9W3IiqhvyyeyOA7iRAP2qjGpy8zCclYLe+VQO9xNC/mxGXEuzYcOKXNLOcgq
ESfsleW3j7L2fX/nQVxLM+XLT/Wy+FOdpbvaPquSde8SQ8X3ajyE+vh1o6r1TdTyv04mePEsdKw/
tRjygVom5UeSdi+WWdrPipM/NprW7E3bMLeuFodrLzNQ/UAD/tEsNNJnMDxy3WU8DTR0mUQaPeF4
iakxAyaoDGVdG+PBRWXLH2NjBSqc8S8fTmNVZa9jiahnW+t/BlatgiAtXFbsvXLVP+10rUNWVCV1
v1B7I9j5Wc7SuoHa5erZc+lpH/AnV24RzC4OuY7MYORMABKGdlNlZfrUqSTRRiXVNgoUro+2v6SD
bN0+dSIor7RKpBsVgti+aIPs0R3HPcHI/FnrjQLWk+8fsrCLb30z+CJPN+kuv2A1FGenyLqTH5Bl
GOYD5u8BgpKcVgw2MLcDc4uc5KcYSdKj3Bj50B4rswVea7lIHCis0isAkkdDj8xhIdvA5Zw/AtOG
A2cevha/dSGbZ2X5lGVpsXvvOjWABZtK16zbCmrAMEx7dFu8kyzlCQQ0p0P2XhZjAYoFeOq+d+uT
Q0Kw2ddEQECHqdGyqBTxNHbkVePcrD44E3nraEjr5yLNnoB59J+xaD62zEdf686GkpUHONgX06Jw
oQksFBbyczjaC+C3ZAMIGTcwZ7p9Bk+8gac8i8sVToXCnK6Viwhr6a0svu9IUiXDBxmcZUe4+xw9
Kh024gaC1NeuHVbepi6B+PaDXe9Do72SJbmRTay5nSxWM7vI7APiZY1zEw2qss9deF0ZLHVW6R0i
Cjrkq1U075ZthOKryzQlJiosiza8Vj+zpFeu3g7RtXQp9MA6vzXmdzppOEtYwnJuIAzRybdzvB3f
+5ngzuIcNZCCw1A2/WbZgMO+DZIsv/XnJUekCrA63+rcum1WCSEwoDtIwsFc0S9Cdd3rSo/FNVyW
J9bE1r0KrQq9MftS1g6SsjF4cocb8VrutFC1X4EDKXdqCU6w6YxymzvgXdPGCB4iv3DWZYc4gh4P
8Kigd2Ke00F1GzL7fkpB2XhFoLxuyK/5r3nHlNQQjXWf0dcagGxyPVhGuCrjFAIRSIE7opnrgb4u
hmVYd5PwCZw6OitMSHaszRF1N8wmXsi9jkGmc2wc/5r0PAKjUZSeytoWJwfEGil0EX2qnOxK5LH1
KIzSgVMRIAcyZdFTqRBAmBs4Px5JLrUmqO6Gn8CLvB1pM2Ity7HWL+SWiLg7VXrfpzCUEPCMbmLf
RzdKawpSJKmz7UdbP8S8I4DDZC0Z7bi4ZnxrtmOmOieT67N2ksS4KVLs7yJVce6HWbIIPd5FVZnu
tm79aVxkswdD64zakVRnSuAS1a25KgfBfyznzVu7RpgF3hbK1yPknmYccUjuTR8LQsjt5LjXIBLb
W9tow7vSRrMiQuhtLYtyQwPTsdtbZvYzCwjhofcGso4Gmkk4kAhIv/e91sSZtgsOdp6KYx/22TrJ
0uZRj+LP8qfWjC+R1YcvMfcqwfQRo4v5GBepooM5H5M6xBREbNaPkzGnD3r/1czfjsm9VFvobvb1
mMoGl5Kk+QFKlXfQmtE7kPIkv9XrJCSqOA82Ce8GgRs2u3K56+ePTIKNldJGm3SoshaTAhMeH666
i5r/HpVnfNTHABGGhaW6bPO54n3TpBEGwKBe7yeItOt2wHG9jgbjusj1ZB1ZsfIESf7ccxe+WFF3
MeveeIK3kJMWr//W1M/as5y6muFwKb3oa9OfejUnFY/1okoIIz7rIjceVF+U90H3XSHqnrXO1t/2
aN53e34+pvTKflsLHxDKVHU4i9fqwDsWxj8JUdVcy4+JhiBANG9KL0Zh0j2r6HYdRDKv1+THHA1a
BU/VH2tlGWV4cTUZhKy9UbnKreAAZcTcpqSKr8jKK1eyHuI7wVNZqWWDiy7y3Jqkn5cvZKvW1lpr
JxvUslZ+lJvKtciVOW28KFHO+Npe7hm14GPrifAwMs5fAh6NXToQmNOyKr/4uZZf5CdmoY8NydSr
9/rBD7Sda5C4l4f+2Ba06de2Ddq9CzQOWmSH3eAoNxZCn9xHmbl2qgztkqaF+y0/vrepR9IdP7eR
u23VQqylw1gmAmYY3CuIvx/yvFGJT88fdQXEl/wkN3XAuwt4Urh4r+t0d6yO7+XEnpJNnKFjJg+G
4ohS00/9EK4kSVPXNsOVS47suz6YODnLfBxU8DUlXC3k+jovuiBkkF8CNcwvVTo6cMR9Y+WNevb9
jl3TIeD3XlsahrMi02qs5IFyg7Ryfql3Ym4pK+oefJjNlGMLTyPDaeZpIt14xAyhWsgiVKZiWxso
LcmibkIZVeBqXstiZEcrXpD6fenp+iXJzHtZ3UdotzYmHnLxmI9PtUaqlyWEs5d7FUs946Q53WCU
bd7V+fTWtZea7aGP2xI9JQ4i4zGu0RViPTp/LS1FTbCwFOPU46v0pPs4k/z925rzt2UaFm7IJA1P
799WdpnwbbMageYKlv5WKqFnvC42TRGAi57F0t/U0Wc99fdiVYcw0TwgNHKv3DENKSO7LKdq/iHV
0nwnS2NWHRgqofik2tqLmetCC4yiC9puw6omnr0eamcEyhRmSx+hglPBVAjrJN8i/SCQz5Kt3w50
jBDsdOXOvh7RxVLq6ALeLGBp0d8k+F9cIyB/aJXBfVJ1Tj96A6wjz7tUXfJQz9W5B89GJKTTmzZx
n4bGiJcE4qNrubexYzwxxuQx0EBPNyYWO0OvuE8C0tgmF/GwkUfpek84so3jk6ek3uMUX8tTukqn
XqP0SgZwPpUfxyRyRa5sZXFMxg8TvrNoWNXlfR34a3lKryE3pk04X7ddqj+asMaSyD02qUHGQ1Uh
F2NkdcQp2zn2lUXuJdZsH1yoeTeOqYnc0LfdgwKG4f2QaZpGBlEk9i1erYYF6yTs7oKw7e4wWiJ0
mAIO9QOKSN5gINOPz+8ttNZ/6GMjPcr2uJ7UW6ODaCmLYu5wzuLOfcljepFZSzRFvK1nWNumHcV5
yOHbMwEAai8UnlYVkczWsIOX8KYNu+IFD6cMnGAwew2YsG2nxoXo38cPll1/8gwlf0l8HfiLXf1p
6Fa1blAmvCYaaR/LSavwQPKcj7FSrWTTyiXPp/eqezuleMONasSbxBL97VR63UKez4akmHZ29eyX
QBWVamAypiTWoYZUuS4i230COHCUTZtY/9C5KhxE3db4UkR05P9Q+H21dFhH/fU/JKyh3v6HImNO
Jf8HAWvoIcqrT8B3u41fJeYmVZNpBzggW+kIezzIYieSfKWHqv5gNvXXvZMXGN8V1USvdiSNsg1s
Z/IkhhI/qvikr9RRFSfA8P2+0pJ6h2wyOqJKlK4cdPP+HMfuCQi0+cWtD3WqTK9NxTCBCHkMoZyj
J88Xp5p4ZtEiuNAb+XOfVeEWvawM+bu0L6+JzGEZNX/6qdgi8ozNsNksWQfQuqr6EXYENtB+k9mn
VDPW/qBE16SN3GVK3HUt6ytXBwsE0Tm/NqxiXTQ9lhFByxGGF2H84g3uWwf93nBMXLW02V7PcdRr
0wQLOpeqOADFU4jxbWcnQm0tRIciwbxDNpF7vU4vDiQQUNGPSVChBLZJRWAdTeKbR3veyGKY9vZh
wlxSlmS9bKFl5I9I+jgoU+cx1Pf52L7A4yi0sk2I681SCrDDdH0oEfq/iwIAk7UGzkIKoTtT/WB7
bnJHOj18qy9TZ9lqev0RtQ3Y5t0LauO8w4C/3ASl6e8CpIO2bpjmd0lPkqNR1O7F6NUlAtDts4pq
0woZR+2EdCoOaG0abYZKqR+Fqj0EIumR1MEoa8y9JyvGQyXWnOS6LaseDxBjRLV/DC6sMSBj58EN
tPL+2tAb+8aaN6YObtEqbsY4smdFsfYIBPMA/w+spTATsdcnphXv7du6jjZqw5JN1snDuhAU/hi1
2VYW5Q41Eq/I1ltX780ckFROXWRnyJv2TVr59dntlOV7A5RlmJrF4+f3bmrDqbbNBKlPHiR3tG00
rJI09KFc0JGs05p8wOw6yvay2BW+vcmjEjSEijeOF1hPLku6Q+8BApDFehzDNUo16k4WnaR4aEh3
XSBT+Xcw1Dd101pP5RhAYPNutSE2j6QukOAP1C/AsNRtLEqWNLJObqIor6/hXEFbpq06FcbGn0S5
b7r8A1hgqOeer6801Y1v+zG3Lqb+qSW2AHEGu4o9MmZQXuedhSiSW9WM1JVKdmgt6952+OUHY9S1
gywhpWhdvPyTbC5rIktT90xav+8nTgsVVESjrIXTdRBJm/pDAIfqrQ8WF8C1q+kD5Bd3KTwy0zGp
f20egCL0Xu/eS77/VpJj1YDKxfu+7ofSt+PkIPetpTyOnFN/p/fkqucB8FvLt/PN+2bBnX84zhsC
0I9Bvw/6MTnCbEyOVuLfttnY7ZBjSY7v9fLTW101kDDrQTbQ/L06F4z0C1mup+5zGgDMx5/h6GdW
cZSf5KauRjRV9LTFQOyvHb6mRsN3ZdOJdoUaZFdxjw/lWzfvPXS1Mq61eNbum/uXG9kXk4Ju8ftv
//Hv//w8/O/gtbgU6RgU+W+wFS8Felr1H7/b2u+/lW/V+5c/fndAN3q2Z7q6oaqQSC3NZv/n59so
D2it/a9cbUI/Hkrvsxrrlv1x8Af4CvPSq1uJqlEfLHDdDyMEND7LxRpxMW8463YCUxzoxQd/njKH
8zQ6myfU0MzuPUJ/V4mca+d61/GCAV4rm8iNm1XuMhfgfauFEvUeExVMAtJNECfmSUyW8bbJJu1k
MrRekRvmWqOWZJ5A5ZdbRQvaxXs7uYOcGwaaRYRkchkRFLXyXZW7/dHKs+EoPxnfPs0tUE7JmcaB
Ow1Zmhx9Xds3UVvclBFQWt8cvyt5ubq3Qm/c/PrKW97PV94xDds2Xc8yXEc3XPfHKx9ZIzi+IHJe
BDauR1vPilPfqukJd4v5M+ztmvzGXFOtrRFnMmAbA9Ih8+ZrdSw8ZAOr2j8qJDdXmalaCN4M9Y0X
OQIJBeoG37aAk6pdCKvvr3LZis9VKlrcZ8LHCrj+OSIb/qjqj2nStA8GpKnbBCy3rHXbJj5qPhRD
WUw1kiqDoSCePx9jwT1YB2ktIO+31iNYi3Q5OXl6kHvzIvmu/6H8rn/FUPd9KyBa+hqup77fINZR
d0eiz7++0J7xtwttayr3uWO6GpQv0/zxQrdu7jJhDfJXIiI9ejFcP3mFg8zjolpIWUDsQy1PXuP3
3X2BLGqd51dv7cK6hSmMjuhVaE7imrAOfNiEGy6zxxbTzLmyc2f8sPzo++b80dG/tiot+7WrmHdV
Qent0awy1p3bTM9Nsxhr4uETBjEbNdPbfZuZ7r3laxe5P2OVQ8RcL2Fy+vZJIG+8rDt3evbr5H4g
xnzPGPBThynwg1vVMwAaLocU3dLJGi6d44TXbV8eZQmRwPHytb674POMAl9X5v6iM1B+BOZirHzz
vQmHNmb+dqiumGI1MT/ZFTEojxDpECTso+FW9av7cdA0DN46YkluM/8vgfKn46zH1lI/qKj/7wAL
2W9Fe4xOORzWO8PFJCgqrAzDVI7+p17nw4WBFoK8Nf7jh+GvlsPh56IcRRSEzU/Ff29fi9Nz9lr/
53zUt1Y/HvPv+yLj75dNjtFnUdQgCX5u9UO/nP3rt1s9N88/FNZ5EzXjTfsqxtvXuk2bv4bxueX/
787fXmUv92P5+sfvn4uWtCi9odOS//511zzs65b+3TM09/9153wl/vh9X6fP9W+P/+e/RPCav9a/
/Y/1+reHh//5tx5en+vmj98V2/yXZZuW4eDcYBieOz9g/evbLutfqmuZjucYtkHOTLd+/y1HDC3k
3eL+y9QMT0NpnOC7bhmMjzW8nXmX8y/bMYHso97BA2LZ+u9/XYuvr7S3H/GfX3Hz4/3+hrMsNFFt
bnbLMkm28G2cHx9/xWW1HeS6v/IS0oXRuB1df/3d5fmHt+jcxa9O8dNQbuuW5oGJmgUyzKNbhIhr
raJyJqhB8wr7w6/PNvf297PZeOByaYgBza/0717ZDVKcQaOq/kqMNrrM58LMsGtFPgflnSK+V4p2
/+sTav90Rs32NPNtIDXnV9l3Z/SsQlQqAIGV23UHIFJqeijmEKcGHt8ftxWkzsjAb3XEWzxMsDgc
Tw0OPCMMh/liIzi9FCWkPcW++/U3+8cv5tiq5qoWcxc59H/3xbQYiFUxDf6qCJXb0kCQDXemRGsP
wfxbC/chSIfTr0+p8aj87fKDw/h2zp9eJ6YejLaq9j7Xu1tPsIdE+uwgJwhNrMynbdlEywHtvBwZ
ciVGUAeNrV9/g3+6ob//AjxT3/8aqBPblqj4p0uSqTEo69BMdr8+hfbjO/PtoWGhqfPoOK5h/3yP
xRB+gcE3/OJ+cZnU/GPumjuFcyXErLpxb2cmUpPtoZ6zg01xAZLIW3/733yL+T/5+U53VEuzkOKx
VePnR1eYFgm3RPgru/vYIDCYYGk8NRkMrnSX5N51iZ06oPoxiK5iy+MGaFft+DjjXmFhnX/9ZYwf
Z8pvl8QhmeV6oENVnOR+vOyeP7qBAV9/ZfSH3DeXBOJ3nkNaAJdDxe6w/etRcYOTo7oPeTmtCtSU
1BaD+dG8Qh0LD45hNQWoXenRFev1Vash/wSnK8DeLOaZVeOUpXdzSMgAjCiRmsqyK3uUNaGKtOPq
1/+N9k83EXMil0m9a/Fk/zSIVKLMbTMsINoTA2T0JtUak74I1qbewsnANItQTQKCnkX8GnD4Uefp
GgEdQ+j49VeZB4+ff2TEHgxY4UxJbFv98bpmvsMD3OcQ3isWrkDn+nHriexSFtC7Y4Qo9WgT/jf3
t/lPD7GrsuxxdFPjNfTTSwH1Lw0xkJiHWP2/3J3XctxKlrVf5X8BdABIIAHclndksYpGIm8QMkfw
3uPp58vSTI9EaaTo27+jTwV5jFgsAJk7917rW08xrC8bGQYwkUNFIjEgMPAAYp2EH42KKLPYPkDl
OlRBAKZDO6kVLS5Qc4AZIAP+1EWMxbtgox7+ecazEc2ggoOLTEBIeOdivq+7aDkJ+SimaasTsuXG
WJKKdOeV1bkM4GbOE25nunsVERUeAU8zycT602SHf3mghPu7J8p1dB0vvKOb+vvneg5diAA4bVbS
T3aGBc/KO9DyZFL0Zo79kbDYfT8/EE8JvUeuOnuCyeSvAxDG+YTfauz2PRCPychOLVZqWu9eFh9i
bHdaEb2OIzwI/K4lFKJhPKMIXI4aBvWp31g+gYOVdwKLtfHjYe3U2S53epprgjVb7uY5vk51sutr
zKsJgWcJ3dYSE0ZXodZOd6PZr0dieIIm2OaZjSSkX6sPXI/iZRN3y6m1l/yzxQDMI3TwM+rxASrW
GnHjjoE8TuNN4Wq70BvuRajdywUYIOTS8O/udXfcydfgqSbcBtcQSAV9r1OWe8DErVjC+BUH22Px
ic07ThDHBNtCEmQnD36tz9NQRPwaeG9gQ6zVW5MjjgUCxgeP53nC3JOf2MQxDoUkma1amb5WU3sU
eBxis9kPQmNqNW6rCNRRGB9Qqx2gfOApQl8+PejC3KlPvqX1UNBzmYJhY1rRYayDdWpjyMV5XbUW
iJRmz6K08Mx61dPkMMw7FyliL8OtCyq79Vw03Ol2gJ041cUnNjCGJiY7MgLhsh7vzYFfzHJfMiO6
QloEfxpc/fugsJ6qstlkgIWyOUQ+0m8Ibr7UeUoEApDsBo4v7A0tCNcdMjWy+vboZ9dyTHaV84Bv
X6ldtih812kJeVOHSq15K8TKtrB2Urovsdohbd43BDdJ/YRtssMgvKVfltRgFVkj1XpZyG8hV1dt
QuqKV+mZUhJE7RqMymT7T2lY043TFlEeq9tgGyb4juDVMy8AXNBtjJT1eB53aHwBU9nYjmP9iZ6M
apyuFh69N1U0aAPRb5G2YeQCHBdHMrZ64ijOHn+aQ9MQhik5AC1Yj8ck0NaZw/yQH+bY03ZO+zWM
N9QKIcY+Pik2g4TsIBcLetXBg6c95aQniVlu1OZ92IMU6vZt0C01+mwaEsrSG2k6e6c4l7uSYNze
GbdqTdYifZv49pGTsgsQzuQ3qmLSohOQGl14TRuEl3m20zWgBRinu29ZM2BbSy5hvDZj5soGhVhG
ApXbb5J+m2uP6u/YPdebSzI23V4gCHcJnrBt+dyk4Xps8aeRxHgkh2rjpgPsK21NphK/QYH6Jsbu
gKbLGUAANoihyE5nN8y5Occ5wj3KDdrPu4bQWZu3mh0MBoHqvxLQQY0GpDvXYuYipojtIxDvTunh
ACaWeOAwLvj9Fd9vXPuW+kHpSn2iLvdYQQoqJitSBrNVPlBrBf3aTdkuBTBO/iolq4yctjkIhwSI
M8Fj60GPl4bZbQod0gJaZPVX17Ad8+fRwgd0QhwDW3dqz1vkYPuBkDGsVTudNIsg1jYjsbFWMG56
CCU4OIO1YXJv6dtRd4g3/sZpiDaXsmzzo8Zwq25m0rYONovRkGVokcxNhw+HdwJRfOWYwaMMyVVA
F0uXYifNJ9cgnsWID7ZB3glXV9UQSZAsjTp6VTxjC/dwBI6EubnPotAzmxoQUbfJtDX5kzUNv5b9
+uf9+HdbhIfo2pa6FI73vuia0d+nbmt6K+HWZ8dVdPVx29nmX7Zgofb19/u+55KvbHCQcQ35royN
fURXlet5K6TghywOt9CraAQCogBIpNa2wmTzRcsYTfgdcNEbtb8mj2ZVcVcU7cql9PR5/GZsP+QM
w9Xiwtn+B9Enb4Hx1CId9cv6TNC6dNsPzpiefKCYMSXknz8v43cFjOdKj0rZ5UgmVC39wyGECXCY
g3HCDBrFrz4WlCpcN4hBjNF7oo4gPi9dDba1i02BGZIyOgEPlL8asvs8C/POsnnwY2vnGi3oiPgv
1dVvCz3PcwhDpIg25K0S+uHdwVgeUpFKb0XYyjVV8sWiBXgwfx7bedtmGfO8bs2EdOm4pPwM1SdG
xcvKsVSc5frPn9Rv76wf3sq7D2rsMy1rMFavbDHeOxWYqrAoP8WN8/Tnn2OqP+jdreXoBnk6tnQM
7rB31R3ik0gzW8GsEjZxqVt30tHWEDd3tBpXWMT4rDmgIeMDbLTqWJtg9YH47CEBni2PuFsWWaac
e2Zpm9rzTigr8T1sso4lIuz+cpw3fvOxUIsZpnQkj4J5O4v9cIVkMNWpUxveSqF3talfg+tGBMkG
88yVQ2VDTrdNrDC3fw933Om4V+YEV0Swzqg3/vzZqY/ml49OGLbDrgtlyHj30WkxColq1L1VZryN
5KEWekf8y7DGUrlWPvI//7TfnN8d3cX/bhsW5bh4/9PA2BZJylDZjPdZJ6BfmqvYd1elOW1FSVnT
vv35Bwr9N5U/P9LzqIJZ22zn3U2YSqSbbcSPLC0qEjbFjkfVrcnxSNaOZy5jrB2DTwUKYEj9K6qp
Ec3BpjOzU1DaB39IduqWacgTzEgAstEvDuvJ4vaYTRQjKXUN2lJUpTEQSBG2+wTA/6j7ZP2Om5L5
X5cps14PhrRYzmI58p8j/l1Tcm3rAA2WzE699Lbz56Bim8s0oghD1eU/GxOxgK53ihJxx0AZ1Dyq
0MA+JE10aGDGWHV8yZRWq7d34E7Wuk+MrNMduy5jtQyvrD96Wp1qYnCJTk4qYNz4vRHRT4jT21Ls
WvZGF6ytcLv1wA9V/Qu1oatnQlXguGJwWXZHtcLhbd/3eXCnwfGVUG679kyELC4kuEMzihQYGi4n
OfXkdR7bcFOfNWoqDbSDBPqHMmmnal72PSBHqmbW5/QUWBpxW5yL2/gQhMm3nmdV0MaxuvGqfaaz
eK4ok3o+QDsCDxn3G1lyaIiavWH0KKdjBOrDEqtK2/frvE8hm2ok/GlXNwm2tkEI/BAcQBOvW8c8
WGZ7RApjl/FRbTeEuJAS9EaS2jW1cHKAh8Zy4CVkePBxFx62dLaQ3j2JONin493YpKt07jdtXCzA
Y29RUKBZ4FhCR0xvOBM2T5MT7ywi0id2MVUp+jPUb2rosP+kJY8y7XG5k33EcckpgnXTeqcJg2la
h4cBK5+6Ej2OQpSlV2ityyDdlAA11B8AO2qTZ0fVZxLeo93RIhjF3dC8CZD6GCKpTYOtl3GUSDB4
cTnC/nM8lJvMfVJUkoKYd8vjVIGGPaLuMeGFpk5zyOQXmb/x/5hCy56DbUfObgsduW6xNaVgRTpA
UM6+oaYCuG1UkE5Zrzzd+FJ3IQW8uEOTtPIC59nndOx7HCTy6V69TchoSwvHmBNzG3H9CN7Ab0wB
CuLQluO9nZ0b+QR/4RTXHPGaN2nYUEiyB9VHxTC2Ne1ha5TiMGT9vpxCxjVQA+hdhFFymUllDAra
MrRcCjvBEEaYFB1Auz1wsLzL+3Bd6/YO2NYSRAf2LdgnkQZPgAi0V+p+i3AabSJBA5E6960ECRyw
BvdDv1HPnCpAMq/ZT4gjJhUcoGfMNAfaIu1eqnQmsB+tay1MznSRS41BQG+tdWuc8Msc4KMO/gnL
4B4qKMAiLhDHI4Mxyzg8TSBs9fbhz4vcr907RJaSVrxwwAt5HFh/rkg8Q487Ph9OWoH2qE4tmTWu
TKSAMwcBdaupeiNKgkfH4R1b07bxURkI7/rn96Fmxz/tJbwNev6SprswWd9VD+qHja3QmXfpYoTf
kXJ3c9bxA2vhc4dOWfuXMkeYv2xcqlMpHWEi8JfA39/9zkbukUOjBe7KwoiozQB4wkl5xprwCjos
pVXemdUn1VFrrOSi2eG6YpMJxXQfal8HDp6d3QKBD69T4T4lPSuXMA+69zR2LDAhtGHE+No4fJYW
zRwPIKXM8CK5w3GcK5jOaNQZnBbx29T3Bf1A7RQn0WGYmj06MgUK3BFwymauLgCNg7Lk4YrsnTFx
IIwKfHLDdpDdUnWLiZYlTdOF5jFhaEfqDlwn2fmIazwOHIUj7iCbH2xaEY0TXTmjXBseT3x1954E
EJTTacdnu4KutDAb/c1LnBVKI2S3O4SRyPKJmmkyZ152YfAhdmeFCJrvc0RSQ8sCHWX9sZSnEQo7
St5HGH47ZCCYPLMTmKY7REZPjY1TMrpoSfHQ1hmcGKpvG0isFDaEKp4XLUH1dmgJEIROBV3Cv44m
eamc4MbyTQdHkQ9YREf4hch2IDWp7kbKyTQy3EcUt29mFrJihwcZzzvJgj4RtWJZ7WetDv+ZRilA
1NE2mh5bKODEy+0Jo77XaNE1gXa12+ZTRilXDtkOp8ZjIanERQUbodIQ2AYfWtGvI49GQrKLQ8jg
sJi/+rhaWZ0OwJxLTs8RVlY3f2ht0iBsdnjVTjDz4mGg94U/47Nq3DVBcEUUsWEPEgllQuueNNN7
THgb9KwvBLRv1I5W6ZwR62ozTSM5xEoh7oEVYhUnw0/kKg2eEzB32kTTS0gq08hcjcFrZ7OxlCFs
oAE/dnBVO4hTOs/GgHml7QAc5qfQg5hOFJlVaqvbj/LiXZDV+yi3DiktRwckm12lO7WXeKQZJTbx
FzigZUN+QscBXRUBE/Z6eiDS8V58YgrShF+/SU/O8FUnTCOJI7La2S+1+ZoN7mfiW3dp3n/uAu1l
4VUDn54lnwikPTHph8rzzR/AwnjD1vOtXVNyb6EwODjOsJqiZww16HPjjXCnlToi1/ZT6lqPsQ7U
KzhHdXcP2+Ny6x152QGrrmorxWxP6sBn1/W51NvPFo2LcOieLQBBQGU/yoi6hyQjmGDZpygh4Mos
t+WUXtrWealEstTGaNeY7hVk9evQxpCA/dfJNGFitc6TdLMHosTwnyEMcO9Vf0n1BgZuYqIuvgJP
W97aR2zn5kiQi0zY3oG0pyAuC5s237B2S5bXgv5oyb4onW1hiAPwcRl5a3W6gmZWa+3nqIwvVuIf
RGaSQkRZzb/FxPCgTvX0PU9NAzoslPVd8EWVKVFVf3KN+lx3GljTkdLFOITZg3Bj2gINLQGo5ICX
l6o/HuSoB8wagbyAHWhTvVrhQR3eUBT+5QD3mzXW1R0OVAQcUD6/nwO2NLAzqLXOyvXQvE72UpVH
qifaWIrR0f/lxxm/tAikyciRE6EQFrHsUp28f9hA9EiGo2hzb9XHPL84UlTBGXKBdKkKKw15bL+W
BXZF8y/7yU339PPeRVQD6A2Dkz1jkptu6ocfPbn8PWmBJyhdomzgBpFitKL7AJ0yeExmfUuXdBkZ
yZvQP4V2fOJUeSIybBeB6FGdooB797ab/kdihf9TZPCTduH/N7WC6ln8W9T2i1rh+k+UF//vOSdI
4CeFgvqvvisUjH/BWkNg4JHxySyTu/ffAgX3X1LoggJVIsG6SRT+LVCQ+r9cy2VMwnCMaa9SIfyP
QMHy/uUZprovuTlNSHDiPxEo3M7UP9xrlo0O3HIolXhvLqC+d6WL3otISrCA8F2Lb3YoEA6N7cUS
ydo0qJdaoHEEGEPIu72MelzuSvTT97nZEvxJcXIoy8Im8y76DK2n2/7waT58fx8/SgSZCP5cx/H+
KKhoBQqHyacQgg/ix8cwSaSb5n5BslrJaix7xvmZ0O8HR4iHqYQ76IvG396+vb0UrK4ppOiP1WB0
JOvVpIkbKs69VLEkFUkXNyUhzz4Zfm1JzD3gjFWMyv0NHvylTO1tBryO6AA9e6qnHOpU6mF+6Z1z
YI9fgqHR94VsGMsxx9iHmRhg1Gd6T3ITHMOKg0JnR9FnmKhkcORNsbFS6/PNRw9fcehNWBQBzWei
HAfGnzkAYAsbK4Tg7MX0tAdZMxkhpxJOuqO27bGT+BcRMBDmnCXHYh60vZt0iNjDMDlXUAmI9jTe
klhGn+MSjGJeOeArBt438uEXgzSDRwjKK3z4/TGCLbJiKJK8ZApeZIZqiWl1AyQsjPiCfKkT/qHs
aZg4o9md0I3//t1UZxR4M+78OO3eRGWND1J+nKIoOFhdPW3LTnoXj9nDYuy9jUcH7LNmmRQAdfcP
i+w33ULZ5xolfYih3YeOiDalazwEjlfi/McTCz0ze8r0IHma1h7c/mU4JRYdeS1c9bKI9rOss00w
BNcCqD0XIbiGXjvtjNAMd7KV7OX9fKksYsGIYCYerShzeC+EETVei10w4NwV6uNDm2njw6iR8qAr
YzNOV9LaI+NJYIA/wOqB76a+hduWnWk+eGdTqVGhv/pnWWvfv+t0bTqFOinCU3DA1JUVy6kgHCUY
O21LNJZj2FzZqIRjaOb7mRgS6c7zc9zM9day8mrFWdFL3Pk+mYPmfHvB84kUUYs41gdDuCxZSQ4l
2WC7rIPsIztSJaZ0mD6mc2uutBIVnk0w4sIxnCdrHJoLxe34kMQIu22MA8ya3DtLkRWmhn59Qe49
QoXyn9ZwoXa3oEOWTgKszG386KtRZnu8iu7HuE1wjvrpCned84i3/TGBLHEuD9Ek6hNc6+bE5Zlp
YIidBr86qyj1+WIAgJIAMIXyBz+6N7qMS2bCRWh98dS5FNFwr3JzM1TykltKJc8XWjzMr9rUEdjJ
qTlrWh2LLEsJvDIgu+UEUDMaASDB9W42N8c2+ztMvepy84DLLE7x6uZ3lNXtg+nPCQxgJVLtJW2C
wLza49wcb9cuDeKvMnqe9cw/6epi5vyN2Evyvdc1925ZOkeRy7umtfRTp16gtUF8dnyyGo1MO/oh
5yA08vQtHIeUrA7BTdyXPMl19UQG+BEAHNlcmq4/jy0HOVeL409EpD1ApAs//3kxFO86lhZTESUX
ME2bs7Vr6+/W6lGXFfD5oFxiCgZc0oSv9Mw3UzmAg5h9sY1aE++FEWCdNmgd0Xs/6hQTK3oOkrl5
Hp904tU3gnaEE5nufohd45jYqdjr7DcXbUgAe9tD/oV7ZFvRH19ymatTiqtsFRecF0a7votwda99
CDDQ7VxiFWtC9bDIHBi8+8fA03BmB7VKkUpwx5SaOLShdP+iQmKbe78tIMkxLJqopoVsAwnWz9tC
33v2IOFHLrlVQE8dqxg6O47RElkLo/2hSOz7ri5eIcy7S1A86ZkOcLetvekB6mCwum0Cee8gJ1bf
umY1HSNx6x8BTHVZP/dlVbRXZt13ZsB5ZWwN7UUqJXJN6uXd7VvFi7Us8wVTg3UC6UYWPZ6t1f/I
b+MSwmEGLk7WIUf45f9uo1g1P2WtfoCR7m8cQBP0JTML2ABwYKFcBhZrYgbdhaKifPWN6Z/OkKio
LWeqtjXwznKW03LsgvA0TQmj9Na37l1te3vq21r7Kjp/2tHXh1U7waCFEo2gpvf/qUqoEWtDlhEB
UsI/3l5ybZw3PcsiThuwuG5OGGZC5POHxF2bfviYZYH1TejJYpKN8bUs5aVoujWz0vR1tIARFt1k
kLg7go9382Tf9Ujs+z7Kj5mO5TwXXnbNLKJ93MG7zsYBEHF8xQtrrlvMsauR/e8ax1266bVKJ7s6
jI595dAy0Vn9m94iknAKugAhA7FzwxBaYHdZZFKmapcsJXDVYhi+LOck3USOeIiboKf52fRPHdGL
tM8aDNfdLmhijo8Sl5fTki1W+wiJmdizxIPf23p6DI1bfUtY8TopdeOsF5O2bWu5McRQYc0kN8vR
gsvYfiu0WF/bJrkLAFjgtX9/j05Gb7t0+/KhcIeYEA9bf52wha6CwSQxIcM4lRXD14TkT+zFqX8a
iNHzF5Idwwrubi9xWX7xw7bDLue1e9Ce/b0hsQfrlduStes7BDHk3kPf+R9FMr3odly/6EF4zso4
eLUT7b63+5PWkvBQtcVTZHMJhoS5Ttk0XzTbHj5GQXXRg1Q+djQ5jdDJ13aIqKy93Vy37/vGPaPL
gzB6+/1ce8TMo25Co7SuWQkYROJqvThTs0r82T9G6uX2FeIeUF5zrXDDmsNQ36n2tH+WxsQER5NN
8YHWYwOiIpju7L4IFDSgX5Z1ZAINdyEFpeQva0SwwJdVxIak/mAHO4G24J94dg6A8i4e5JmzpjnJ
mdQuY9GN/mK8fYgd9/F+SqBE9wGin4L2+FpTno0ujAZOzGpJJ/KR26mYm6UeNEy12zahDVlo4KDL
Pbl84KOtZFN4hf7w/cokHIRJE/UToBMWac5lrR3cFmCFBnBmqZlV+RCamr6bo+hlcqqrVrB3k+89
vORNlfIsxZ48GFRsx9rP4ZokPE755E+r27eycuWlT7oKkUUG1tyAoWoUsXZok8Q4NbFgdJwbsUon
ZLkFwnFntIRNS+2ZKKl+RhOQ5xBf/jayvWnvfjoPMHnnwGGgNjSlrXvv6m2Ojj1/ofufe2O8Eh2/
tLTOvZ+ZQK9qBxy7jXdCGoV39qOuRDZGD8QAYMYIqdXXSeOzlVdWcbXgIVlmBrqBdA3mhxmZ1Fl1
1/AnO9Jurj5008XoV+Wrrct91OjdhcjX3W3TZgyS71qt5eAbybfUjsJ9k+gWbZOUVsncyEV6kGpx
i0eAkETIwwQGFHbXkOt9N/lG8pcDufXLIYQPxWBKaKgur+PId83kJqla36zBiNJWGpdG6zQYMHmJ
Zs86TP7DpNawkfDyveGRSSBMRMmNF5p7lAfhJW3GQxW31mMNq5xJRnSxZH+4mZtu/5zPcDdkLQNH
4W5l0tPoZzd27OZhSKoASm+LPW8LxrTfWg0xX4vGqbV7+mcoWxaNL0LEHrqPtbhYVy1oizgAQxj5
8sGO9exFQFxZxULct5ldHuVoZEcQ5/O20d3kLxNVJZv/semuChSmmojuCcyiSnl/WDNo25lCfU54
T/TPUwi/fYK3TT01RtdUhxwjg+5l8EbrPpuMkr23o7QdUogdpFvTRJcLz8hIBlfe4kjW+FcwMO0J
21vUilvW98a30Y3lLmWhoVNGSi0bcbCxcjVH0zp5b1UEb3UWj2rgEnEGYHsQWfN8cydrJVCAjFFy
Vs6bm/87TUaX7WsYiTuuF3+u1t4LAW4fhovxQCfwSzWS3t00fW7HiUFw0tLupdgU7VicfBK4J5ka
XGBehGWTDlVpH3q3/Kq7PjUz7cljanjOBQotLX4XkzvwWdsNJAGSUPVxY4pVhpLrLhDE1A2lvx9k
1px6bWxXf37/4p00gPcvVZOBWbzjeEhk373/eSZ0xCGGhlhl2z6WpUl7stNWduWFj3aZ8uJd6tFd
E4BR0B3jyHU0k6q4p8JIkBI2zfl2I1rqt6e411a1VQUryH8I91uQdixCx7kznt1xdq99JV+S3pve
GFK7y3BsilNKGkQJveha6GQottEaZAArvGHRrzcMcxORqH2ENzb9RRPhvBNbW9JDEmE6QGpdC1GE
o1aDH9pvWo0O1g9ov7a34qMvCQASJknG7ZAfbo96igMeIyckctqpJTr0UxLn046axgBYV+xrOBoQ
jvAAao5caZ5xb0rX2nRFT95107J1aZyF/dET5KnbpOmJgS1AGVhv31Y+UC8nQKMyeCefCLhjpI1P
IMy9+3CmUCE/I1p8L0A62ZEiPzgG42vwsdVMz8JcpcINHm3CCIA7lwkafT18nNzuUgDiXJIuEu+1
spUPSU+uepeV25Ale4GmvLncc/BGnqlOm8ykX+sOYMGKuqTcMmS19iPc1i3+anNX2tprZXTjfdeV
r2Fl26fKGj46N1MqwUZ3vnphAHsXtUL+Rb5l/rIe246nemfcnUBPTPNd9e8zIqMuGupla/j9acLJ
egpAK99wEtZ4TpwoPvssUM9Bf9Vqob1UbvmhjIpqa1zIufTOFW3Xc2B5Ayq33EQ8VxJvSVX2ZXLo
sJKN/eymPsEWDiHLo8u4jqHWnZNmf1kjkLb8umJ6nsFRzuJRM38R9kNBsVjnSjwqtT6v4zGOjreX
amj++6v//Xt2XwNGLblv0RKrCTQzlbjr7Ps6t+pLYwTWhgF7tsxiuGxhxHZ8sxqarJyHPs4fRmO0
H4X4KmVVX2/fkL87k5TsN4yC+GdykqQQ1uCoaZ4V+0oE1NlcgWMQ1eOOK2qckWTC2jNL98zyYJzK
EDGV25B71zLTZuCikc3jAqCYo92tEM/D1r+FmK5CmjnXMaHswccxaNgVupdUG8pgMS504Kj0AVI0
oCJxPnYq5Bzp/XQR5MBuSCXW12VdRZus9Gow6sFyCNCT9JPxcZ4Himh3NHeA0upTi/K7C6ZjTkm5
1Tzr0+10EfiQPaP97eAhKgdBiGBCbgxuc7WG7PMExf4oB3Od1ZFKMEum4+0l4HxHgrE5XhAl6ads
QLVQUAPBRuyyJ+SY98PobDWQgN6ugyfItanJGIfZtKCYNTD2t4BGNS2VKK8bQN7IGW9tDZe8ldCk
FaTPekLkTUhZDamchhcNnudsqKN9oHdggG9eaJSt+9ouveX3ZpReNFvJyNdstGajWbp2KbgbCNyu
mo+VnN4Efbyd2aV8LHEYTYfMiOu728swtP6GoLV00VRFQzh5KFF3+RQsRsfxd06tL4KMzWw5x3G/
zGOJ6J6OmkNin1j1fSi5i7I9pzto4WiNwpXllOMpsxmG4f49craG9SKqcAPVBgd3zPDaSxs2WEe4
q8ytqoUutOZqZgiDh7E7ZwWxrn/etExVnv5cvt5Ud+pJwnX3y9rta3mSNEMOlzCGTr9ockPFR9w2
0+Afb8jzJ6+cBowRKMuKcSTJHouJ4dMGyWTxYYrz/BjMxVvvgsmrct28doG9MjJCxbyI4d6tzAwj
z7nrpPntz+9d/LKq4XITgAhx7JkUve9L794aIjmZSLvougQ42UJ/PghL/5BoQbNj6iRXcE78y+2r
ANMhUzeogYTpwu8a7BfB+eXeYd+iIzx8c43hNW9H/540Nv9+Kltz7ZUU7CkA5cdU0zcWvKonKWqS
gaYejizDtQXhNhtj7uKvVWMXi1KE1oZQAqowr6sfDEQH5Gjkm0HEnbeYfAIp/vwJvFezWrZyh+CT
VMZLoADKKfrjzhuNDLstWWYQwIkmpb9kPSci2I/T8KVXmW6MUmq2SPHFGca3QQ8hz0VGsCqdXnzw
CUHVfHDxpR1AFYPuM8WV2NkOj54ZtX8pEuz3RQJv1aKsozPFTmQ779kFvqzmMk8ATRohH82Qkt1S
g5MLZgNQqfoW832xHTo2qSaKjBNzza92A3b3O9etB/bWhtAH9Nx5FrbHua+MiH5NKmPL8QgqbhUo
6ZZWLIumjh+GPnI57OrL3Mm1u9gKHPw+ybfbd65meAsth/MLNLU5Q+n17uE3GpchMPbDXGiMMBa0
nFAHx4N1lkXRcXPJdJEMdX1XjwiYEmPol7X6GMuCsOg0zQ36tnw7SOuZlDL9TlcJqZpm/mXM+utW
rj5HpdHhbKVb5vub3mzY0HB1pyCdVHWXzhbQmKIkdscO77rCREgRyH4JEHgAZzWSUeD4VKI6yEkt
b56KztcIKqXScrxq12SWtr91WGL7SBg4JfSMVxRBj3VFSeDs49uqoAWO9ZBDAVzmxST+4+JEuQYt
hiMeln8DEdTPNzExMGE2VIQlfN8/h5YYwjxdd3PI/IZe+5IIP2w8FM37NIGVkszDhHIHeUZ2CaM0
WtciJBq0nLWDGHX71S6Ko6u37cp20LndNoEQSHiQPtq337CmALD8+UMzW69/eR6tXzrO4G1tx2JK
ydnXQif88+8yRzLpBn2qIbh72Tbr4sMotGknIiOvF74utpVdzKfajo0HQY73ZnAqwk16PbibZeHd
c8hiSCj7+DkoXRRv2JjWYeM/JGIK7upMNEu/bY01Pm1KXUIA9+B0ScHC/onE1ehWQ5SL6+0r3LZE
uHurttM8lOOm+RwyOoVwF5C0Ek9LzfWnt1zVUaYePTa3srV231ImZbc26O0FD7B3FJXvLULSWu6Q
c3iXQZu+ZHlqfqyZeel6/JqHkUG3q3FXAAxJmihk/HGMPuGjc5ZtFQ/nnqceg1buvXRQqJbCaAl+
S3N9MTPvQs07c8ItMQBkUVaRPZ9+7mOUHk6uZ/vGIvfDMl5qxzx2rIEf0qGZV7o7uQCVlzLXNZMJ
GudnMwNMDBRlGQ5tkTD7Dw8EJDlEIo5qHOi2hJb44bBOrYFIq77TmjufgOc49new/IaFC9wLRxTJ
niVJpFrkm/DoiQbwpi67zCQ3rmTUe/h8UAmSyzkdbNQIC93JnfV3rDdaUs04Vnlnfp5QxyxjR7NW
eQFjFSykWOdRlD0M6iuNYRyz2SC9q6wej5xLVEQRx825GlS+s4Ek1yLF+SHsMufg5K6zCeq8vNcb
g6/yYiEqb9dnnlj2OmQlkZbMxGjWawlUSQe2BBqbq3DmePm9KRdlFrFcgkw7EbpERQbDjnBC46lM
fW9jara28rriqPk84LQpyt2Qw3yaY/cvh+Nf22Q2E2mh6naDEwgd0Z8fjK6SWimakRNI2WAesekC
T5pLtntf7zvw9Yt5sChVy9Rd1YW713VWVctt+p3T+CHBVwbnMEwjH0Nhv7IXsrX59aukZfkhjuxF
3AXjs+VP41kSScxFWxhEkTumPb6ZOZlkkoimNUXXo90T8DSUUm40lMxxgq2jM3h63IkkIkbEF9MM
5lNAQ2rl9fLVL+XZ7t1wB9UmOvx5sbB+Pcp4uFkZ2ANVsPnfu2PzoA1kOzQ+NPpx/gQKVmvYYCqs
MUh9NXkIJ51ozYgQ6STx/Uue8xS14UBkckSEIJQ+nwUFNlHS6y3hSWF4NzXV0633gCrfphQd9EMa
2Prh9hXpDygovXT0EYoxqBynfoJrn16tZoouok5etMHJV3UTyg9ugMeurB/CxitfoL0QuqaKQy2a
FjDpiPmBH2jvIi/7ZjZzdibjekITsabJ1Rwd0TZHXX1ltujT/vyZ/aZH5LFD6Jak5PkNAWkIMG3b
CnFV0OxdFAkWgF77L8LObLltZNu2X4QIJHq8gn0nUlTvF4RdttB3iR5ffwaguudUed/YfkGQsipK
ooDMlWvNOSa6wLASsy/b2Uy5nmyHFkuiNgO6BIibnevQv3aHGMV2FL8vjwwmMYNgcBpmYZ+0OzNK
Hkxfxif7fy+JEsUnZfRf//tvYP3HDkHJhkMH7QhHZhfTy78fhNgBNZMZfbr6ezOKnPchHKLHQZgf
jhDfwMHxiOp6fgfUWNzjUvXKYmhusouLOxgmiLNZVO91CMAWeYlnp1atnYlM1fO7KLkzjrfW1tgZ
2JlVZT8SGL9a5rR9Uia7WPg/FCcThB41xTE1xhNW/PhpqPzvZkd7WbB9oOKqz3Ye7mpHz9Z9X6Nm
06z6DkQWkGW6sqJ8r7m1/WE5yMT9Fq9A1jUz7rREOUoPKiIRb/V1hJjlZ0Gimk+NTsIvbNASZ+58
KzWT9ReD0OS8XOwUO+hQy2ZTC03ZL/cwNM/yIxryd4W4CmzEWXhCeiMoexymt8nwx1vrP05CtlAt
w5gnxrqKy+23FQofj+sTEJmstCb+MAYmo2nXOafA8gfEtWSguUkQ/FUQk9P1GkFxlvQCtxUnpbRh
YyUUS/1w0tAJv+aBLtf2WNhX1g/ggsRFkTaYnoF351QmIv5Dba0Z88/2r1OcLQRdEYTbHITM/+jv
UFOQkC4V/LSZ07JpGcl56Ytbr5SBxASM+akdqr3SZOEuG9zvShoZD3mXW+ver4nx9l352NvxE2ND
L2L7fUyVNL0xBisItzPzU+RG1rYDiXMvSU3Z+VgwVgul2E/FsBacQQjxjevH0SYhM9HzC5I/vSLL
INR8a8eTJ9YdObwHevX1aukG6DQHb4OhbeeO+1jjohkriftBvWqysi4ae/ll0Lpg7xIWfVbiqb7Y
gmZwwcnSHEbr5IsIvVHbrX2mfrEeDOc86SzE8uSI9Xk4XMgsPPeR0B+y3Eoe28DfdrViPjfzxU3g
RUYxKiz5Y5x/8NpKx1Ugw2LnFLT/s5ifbOlcmiFpcIOjYR8BgWSQk3gn1CTdZaY2bvhYgbx2T8N8
MdNQRWpFMTL19kTkB+Ef8XwBZ+OswwHYTIZyf8kJGTOc5LniF6teD7sr6/FO/iRjVDnbRR7h6NOZ
f3XV3i+U5MIWoW3KPi+es544grBFLUTU0Sbu+8Sbmuqs+J179Cmwvi4lIPG9MmZnhBoFKUWGvJUl
YZe2ERWn2FeJoJjG8jqNuICJk3MxOE97ozLSaxQHr42bt2fmiCYd1jpP4vcxKbR1ZGoUbUkKQ7SI
1xUh7R/gH9K9Rv+PqIQ2/6ikQc7wdI3SCXi04VarRDq/llKuGKVHKiezf9Kt9lM70oCatolF0WMW
sfs0zY+642vWa5v6cqWWI9C07aI9avLR2qVOz/+cYnu/zL/CyjD3jhE/pkkbnjivrYeO9I+SNXAv
rNR8wx38qqIC8obKrjbL6kdtM4JHSVh6XHCQm4VIF0AMOEWyI99ZLw4iynFcsbi4mrPOK+thab78
3YHx+ri79oFj3AEhdw9NaYxo5Yb3NMZn1NRpe4ot8VwQQrRWYkcyd26rfU6SA8CZbvxWzPKDwCER
J4BCBiIsIGrEbH4kXY1bMQtRHVXk/DoIJ/bLDdLOiXlpQQ4uxO1obkcrQdQ/kj5Eb6F/zAlqTjaQ
LH8MOTGgZI/EzwqEB6+zlG/dnJPRAm2/BEl9N+fojLp2bB2WfpSvTbWTzLSD6sjJ9XN559iCObM6
gEcQqTiZTJdPkwuA3gkDPGaiV57S0GW/d8f3AoT0f98RzXku8u/Fax5/0crBUulAmPptbpK7GnMs
oaYrdH49nf68X3eTFZ2LvoEtGlEeJ6ZGv5pXQRCVa1m19bq3qK+VZnI/sDxtGZfpN6C4Eh7IRNCn
T3Tx0rxqTT6KgoRPI2oP8xD3HIxdcGFgsaNkZPYyD1a0ijAuoZFXaYhRo285lR6ZqeASrDI+Aln7
wOpUr7VJ0j9uXOthysZmHTokKDHheeqCxnwPM8pr1awPtusUr+SzLuhYQ4pkZ1q3r5NtqabDNmtS
nsKOont5lc6vlDD4w4e6sEF+/1BdE1jMfKAWmBL+XWagfGIepha0WybmeutFkkAIgnmC4MJ80TKI
o1DdczjrCHOpvOnmaO9rxScp1pEDjpWU7U/lAI4dHNEBhjWj5cg1ghqCuc7ALa868jJLwkX/++2w
zCL+/ZPbGD4XDStbmbp0/f4xTSoJyMx0TAEc+7XWK1sVjKK/08lmfGhnHWRblxt8iaMW2xdt5mHT
tCVSdGlZ5nXT7WvX/PDtWj/4eRhzHxCBeVBTBSAv3Etoid5//4F/Zw1Ri1LGQ+MEAwC2kOf/3x91
jqxqyPqBFmraXpWurz7QA7QebWj/wdZeSxEMRylqe482lxsxMG9a2RlbHycPLBLNfrED/3WMa+dg
aV1CJjU6DFVq1snwj71Rb786GGmQ3Od3qel4YZeXHxPpf4ap9KScKTlGqlbOnhR3w7Q9+sM8X/yn
6nlpNgnbpi5CY/+7O0w2uqLGNT2aorONF1ej+EGsoD0ur7QACQ7Jgg9NJdW3yO9VXDPRdCIUvAY+
7dNQxl91qjkAPlTzZdQbzu3YOlf3WDW7VyR42R158B53xUNcUWsJx3FXpAuOt0pNUblo5RGesgXe
AMuKkOapbdTWi7Ukv5lDlm+Xr00NLgsBvHNtjJ0DzK0ZV32TzKHv8lxXVLG7RYBSMp+akz4aq3oI
y9J5dEjHcYJhukd+eSRJqXkbCZBcFwSJHcu26x6CKO0emNQjMshYw+d3y9c7W493+MHRoKawYVVB
6tey7thdjxSnkuIQMXDlSBtVb52Uqz526w3MZoyes5awNI2KRLICvXFgFiuWBvfma2W8/jpwRcFd
R/PlBaYfbw3Oy/C40/5cD9Z1CND4zC46D9Nu+ZH6HcG5WXxDhGI+1RM6sWbIo91SRWsPC1Q1UQRR
sYHmfrFJq4YPuyfvDYne1yJhWjSY/kHbtGjGks1dq3u1i62/odd5+t7SlOZXimk/ZhV+PbjY3dXE
45OgILurWGbuaTz+4biMfOS3fYLnTNd09gpU94YFv+HfzxmdodHntkpXA4lkaxqK6zAw2fPMJuPR
6rIf3Lq599XKUtp804/ZcUry/FZM2BCRLRCJKLUw25GI+P/mxWrfhfQ8yHVq/Up/Y+aCsk+9lwR8
7HLh2HcDwZOSx9tlik82FlP8Op8bxIbcuVoC23tWfYdADHay6CB/zLEZk2H2e6MRpAKU6aoVvX+W
olSfXZ3ejQH8tho0DRxO33OUNk+WHXBQQ+i9dGKHzKW7YYhm30ZDdhMxUZw6A0DYP9xi2jS1F2Kv
OZOnSfVhGjTsnHKmmnXFd5R5OfI5vq3S4+TBauwf6dBHDzgW5INZxz+bur2ORdbfE0T8G7oH5tGq
iunaEEbTG+mjo0xPmREnh74K82eUBc4uTwWBphSoA2153Mv0rPRQb/bCyZ/tNqquocv8U6mt7NE3
oKGlWhHqJARPZHhGJYmmlZ1sI1w37+UUHOJCOt9TAWuFHAKcbmtSs/xfXaEwzJT5N6JEAPq+LEd0
ikrmbCG/8jzVi1o7RHRiuKveYmRrzjd91lZ3sgPJfZtJrmM4/O3i+Rdx9J9uCmdeuv+5F823nIWC
mMOV/f9p5wYFIoA5ZGkFH+q5NYuPyveHQz20dN4Ykq4cjqR8gsHWRXb7mQ/Dkcj05uRWoqBcSDCd
AXq+Fl2QH+lEOlu7TupnMwsuve4eJiHKt0K64NxkIh6VeT6Zho6FMIDRVWfb360hc05arOY7Qo9Q
LSU9t1pt2s9+iN3ckJW5rRB67AtDYHIW8uQPzHK/FJMlqRUyd8djyyqYZCJ7DhlKPYmcLPUZ/ouX
0dpJTXymFdPUNC2U14lp+oGmbAPgDPGuMQyXSaM56k5gMfGKhvdeuuSepWL6nqkt91yfvEgzopPr
xPM0jCiIQ+FU+oWV3z6gVyk9WtP+Y6wk/mMrGbCrQoDFjZJ1hAXkpYi5QVw5VJdlneJSHxE7cRHA
apus657TWAlvw00lIOQkKfpx7ZeSAwxvgdKMfxBk/cc4lD84RwGAOvTvAer8PqVyZR8EsDaSVazI
5kKWQr0LwJNtkqExHtu2/tlYXYoXNHGXM2RtZ8pBNyZu1akg8E2le0Pzuc0Ogc5PSI71t2xKk10w
A4cnJf+elZV9oxqGGoSb8A/mH/oVv2uQUMVYxtwhcyHIIJH4vewTHDmU1kD57AbfyKXJVlU4xo/1
fHEMl2Q8dSCEXcviR71240c5Rsk5EOK6fMfypbIbUIShxfRSK6Uto8c5mWBxu3PmCCPOCvrB7e2/
lnej8M8jvZmd2/olAzaSKCvjqZ0OQTPqN12+9/Off8n3HN3COZpXE2folF+W7trSbPut7cZokhha
Sq2toTryGWLG2s7lIdCUXaS03cluRzqVSZhRcLDbx8kw7fUBJILTKPYrkuefcW/Lz9j3mshXvDQm
CcQebHOLj9Z6jQ0wxh1tQr6n3mtWru/MwrHWaXuTPfLDUp++MxjUbzT79VtWV2gckGYc8mpqsEM0
RJFMzISXFklAV97QYgbk5Kd4qG7mJ3qavBKHD2nmdsWBpHMeyX1eR4lNlc3Z7MQ/Igv3QVbxV/IP
xEgecDbpb0R8P5Ni8Rm1ZNwgWvsrr5NbjiDgq10WjBGuD2D4MO/1nWuqGyWtw+0iAfYtubLDHKet
kHAw5mSoaQqbjeJa7s4w68qL3W78UQLeKxihvFN3mOu8U1ctXuVnTcLkNDisbLLENA54JJINy2yy
1lu7Q3nqfphO0t8IFbsqfZtsZCPPMN3paji7jFvxlCYq6RrjJJ5C1f6ldsYj7WWChJ3ongBX2eHe
1lYDujU84DY5CaWZHCrFxIFW+Vu3jerNZE0kC9uzHKajbdB1kCBEE2fXGMjUSh3m2rAGTxgUQ3ns
Uqu4KHENwlWx2xetrHVyTJx41Vhk2o8oE/s6axl+qMmL5cbBWcsc6bXzW4eKD/LSQWgiRhgMx/LY
WOLvi6626qEsYk+dK4aapjrz3KL8ejvOX/O1uKCu1Ui2VJI1fhZ5xUkhdnaXYtVWcDR0Zc/5MnpU
I45YLhqjh8Bt5IMzRvXXq1wF8i1CHOjLv9rzt0grzwkaYlutVBz7vmG8x0U3rDtVTx6CURd7xR2j
EzHBxbZWM+MxUiwyt7UweZMZc2qOrebrJNwbgUSpl3Oi2hlt61/87hAVSf1qx+3Z1dvyh2V3waqK
3PbatbF1RjmQrZtsKH7g5fGETf8ySBsSX8xwOiHRwWHBCfc1L1m+B/nTV4kVtZLgOVDC5F4b7Et9
L09ZgPJoJD7uAaPdncJ2Z8mUgBdfdz1R2BNkmuLcdNJ+loQmP1ulE95FYsp7yme9HyRqz+Wt79Kq
AFZveJSu1b5NESkE0711EvG0XGKZYq7Wy8vyzsW+tiXo1lxHVfVETmF6JKFhIAZEVBujKfuHOFRo
C86XsULoMJVae3QhGO3DCCgI/b3quRuqY4TGKC8zSAu9Xrbnr5etxpkcwo9nczo4kBt6iHWH3D/R
vajSVA9VJzUehJ7uSUFEiVKqJ2PumTTZpJ7KIR8rbE0mVz92MfxMNmPJyd8WZa08hMg4tkVFSDs2
LeeyXGgwE3SZ7jnDfnczsa7auPpEM3JT8yr48DOCaGY3iR8NewV/zzore/EwoYh9aKdhgo+Zwc7b
igboTzfXbUZlFWepteE8ErBrzqX0bsvxyZgtmlbP2a1sjfJUpCRhuSH9I5kybZOG1ew40I8vei5r
FpgW8ROKrJepncxNbIDXIrfys5rs70ZVc6O0SezlDWXGNJCfbvBIaiFPaKKELyPnNl0oNzGRM0LZ
h8o6/jCxWMYY5jI/uba93R6HxElXaupuCmVat5GLWEObVPCfHc2WMoq4gwYDFIRfeGrJ/Nym+aNz
pCe2tTq6jn+XyYGW2Svbmb2uW/0YB4BeyJq3WenkvkvVpzJq/1JBLcSNU+9d3Ro9vSijbe00ZCwV
WUvr7PsUJJtK2hPgFVCjooAVMx2yMf+uT1HP6SzAOagbOGtWdlxe8lQHNGkO381RaIj0cuuALRLr
7+Qbu9yU+irSpnFVyLWTtqzTFc3/oSt+0Snk0FIm+Yr56xsBZygc6vBqFMN3NUViBmju1FEuemlP
TYb5lhcKdqr0RQ/sdOcvLZdyOEWjcsMsxO1fFT+bYVCPKocAL0/0ejO2dGMbHViPUbmY/ZiquDon
E/eiT2q6dhI92uB6BDmitGJdCh/V4B0XK1tkDdtAoFHb+EovVmWhlw8pa7zXuSqYBtV4gdpez2Cg
aduj/V9r9SYRCEuCosIG1aRI9YbTYHTfs4pJvGWbb9ZYaVg/jMc4bH7xDP4wu31rXHsdG4c+bjFC
JfOZw/BURQqP0PMV2wVWPWSdLtmc0FONZDMkaBVKJSeHyPGPYTOd26CKL0WOnXMc7ddIQQSY05uW
bIjr2uwupBhEHsLM7kybLWVC1elmuW3yeiPC9FRKVIR1qeBn6U0F3oRpzl38xvKf7Ghy4OmyP46/
rHo4JUQU+qYT7ZpQfoqAfiwTirOfwCH2bYUNxHDgS+BnmCAnobHS4T/pr6CBg7VqtI988GxtolG9
hKat6vcEX2tgOGzUg9oAY0lwRre5O9ZAW3fRACfEaIDm6j3NQLC13+C7bCq3mFB7+OVKCfGP+PFp
zF96LRyPqQUQqzWhLhbGxO9maQTSy2bV0j2Dm+R+c5tPx7ayVZGq99yBWZrG1vemdSpEhaG2YrnX
5+ZmtLesxtOZZUWM2J2GSaRe/IoQa4ERQZRRRdwO+BZZfhwRkQTT4LuoQyoIVfk1xOVzEeTfc+Ia
yzb5lK4+7Sf/xvlizxOW79NAK44oVA+WWrzrQWesYotcYQoD1gucvgUHycbSsR3dY4jDHqG0fHsD
lazrGFTSlpl4FluzBdpKclZc4eABFASSERXUtkHO47UFPjppK+jfa707FPm744yY92xWzNwkwSgZ
EgKbW2UfEMzEn9Ra+1Oe40yhc5E5W71rrp2ffPZkkzKlaOg9DdHBGufoDkqHld1ishsxqBaptqcC
4i5rCZHTtJwfrsJ0NAIcs6GyGCpIGpnj5KxtiKa6fnNo/8xDIfbbjTXk6qaxnfeQufQq1uxjlQVX
jYOBJ3sgYUPX7zKmW+B7XX811X61GpPqMHCGInRFPRpV+W2KmYNaGmDTiuVee0pcGvit0e7TqXwv
ydwjLpDstTRWTwEmLRZNyWGvjRm1uMPGrf0XLZvWLlvVOtLRmab9sRrT6tiVtB3HJsYiVdAHmbPP
cP3b9o6hLXhWCCJNWzwETLbwyRNCH1Dv2uonzFU0uKVX8GkWk2HtddAvw8BQOS3GNyeG51K5/dYo
ymCvVZrc+Ml7bTCKTybWa78mgVf0ZGSX5ibpp2Clu7W173RMQJLMOsKTV4rujysGSvLUj9oxVJlD
SICXJDFjZItReRQJipIqqLq1ERIqVZfVp29X7q7liESKKFAY2H0XUVmHKg4h54mnwM8Sj+n6ZxLE
cHD8XWRBs8vlcGhLZ932ZLRBVu7rgn0IAPUqCUELgoJrVg0CMtufrLVA4rTJ4FMVpk6XOiIn0BgY
y3PwXWc1/o8SrjZrkUoGokvRptWvkUBVYeIeGPox9oIRwF06pLPguHhsK8Z4mrMLMquiDot+TUOZ
e4MUlhdngU+d21/dsPxsivga1xCEwxZvcpxsU1d7zVsHYK+fI/YqqCkU3J1J77OmZHq1HcjmXssW
dlDvHqndhl1cBD+iMb0g4HoM/fGWOMaNGuIZ+hDKpN58MVkD20bPVlYdHPsc8xZ0bKSi7ncBeXzl
6u8iiDdCCfad47+VNb9jH9kvSsFkXGfjYbju8kh2kydM6y8zd6x9bIc/o6rZmFXSHjS8bU1VpwfH
9Y+5ZT6FAaISZ7BpkwUayyzLYJQd+ZPerUJ/wuWnnsm8OkcY9BMkYAWiKiENxnGAvermER3DLu4/
66g8WkY7XljvzbvVoCjP1JxoZoRCFkGahwLaFYCgN1WvdmMQ42Yvd1kXwmeq44uM/FOPfk004KFX
mhXPisqsh1w9wgwgqDSDrxlCm/D8YROpaofRJYAnpmfASPu68YyqckmuwzSpRr+oL80NOvyrRiHc
TPzYjfFp21Sn9A+qG+MnbT3S+5WZ5GYzxx8a/rw2aYe9ZYRMWJRKsB53+jbkKMg/j1W6pQ0z7lmw
dtUUvlUTnGqltl085uYWzI1L8yHUIcTzBOSZvWO7puJi59EYi63LdWVpr7JOP+zBrb1+oH0Zq1A4
4vojcyg4zLYp14JWZu7oq0DvmWX2xAjUE+iuPGSjzuRa93VA1zCsAlI554L/wzaIj8cOsbGdkd5A
JhAVCCIoAvzbZQ08ikFh2Wb+RhvrDowSQr6iCD67JrkDeh4nbVp1zIw3rNE6c0dkUGqaj9shJVqS
sQ72nODM0XNd5cx7osjyMObTh+s5eEAd37a5CUvBZ/vSoR1XArH8MMOXc1wHy+cStqyz+tDVJ9wk
n1MRfOORnVm/EpK1JJUZ3IdnxLMZQrd3iPTtLcjZyEK6orHiwwEd4WSfRPRLN091ZFcry5HAoihZ
A3/Sd4xvaOSjl6APOCMgqzf8YYwkLP7jUJszlSai2v2RNorDnqMWf4XMDz2bY5hnd08R8xQPbdhJ
U7tfsmtx1AfOZpw55n68CSrLWBmV+e5OlDW2Siqxr+ieotnRoUxogslMfTJxGnWOQMbmO9lKqRjH
6Xm5DiuNXIui0zfwMsA4ckYP+pLAMVsREB2R6vOf6C4N6Haj9pNXR6KgA9DJ7ZRN9jbGnhnQtUOa
WteY78pDXgOuHZTiLx+TeVBzj4o5r1aNp8azMrGfatPiVEvdEybNZ6sIZhKTsoMdg7nLeW7KPLiy
BNueZX2bARs6aszNqKIvqJK0eWpUqeLd7shymN+CmG2e/IolLD8UkRo+ZqalPQ9Wgxmxt/4wbBS/
98tsxgzMPhEmWuRLiN9zQsagkZx1VcMrcQgSKo3v1LUxgZlA/RrT2QHNQI+kywdFUwBDM2+YdWXY
9aaKjIROSdngrT3Siz8p+6Ec/avzjKIfFTt3g+ZC9yVu49/DjoTJs5tSR1HYE2/bImnO6cO8mbZE
S6GOxTEYfDzNVtYeDeY8X2KyuPZXZqdyQkoMq/zDSHnRLv+zGc6PRMYM0iiOMzgufh/MMh+x7BDP
Me1DlAmMMYyHjkirTQ7mO7Wn/lnt679UYR+TVN4GOusXXY30Famef1STwon8/fMx8IaBY4XrJSzb
0H4bBhF1HAbjULFE4d1KVFIROv4OfUuYdTOjSeTUQX0PHoJOrSFFJ8YpEKm1ddPQeHRSqC8qj0qK
zW2dReB+o9atiR5kBD739rXMqg9kkXwzG+igaFzCjVmY9fWr8W/gVWaknpARCiwGt1ftd/qLPbET
L29TRbw6dp/NVqFgi+UGNsI0m2790tl2uvX2t+sTgQFI7AhhMuiZqqtwQQHm29fINcHZQuAsHMAL
ahpya4pO2cyM+eV7qVJ7tvrc2dR9V26kgrjVyNxVwIzkh9t2MGkw8RJz4GZbEsPzTWy2s74uGzdl
ZYTraqTZ8gVhwsbmXMakda/qfMnaREdWD3rArB7NTHnU4gyTPlmxBT6XWUgQaM6TxaI+ezeAJsR0
1YB1l8AijZnOEGkJ6k+M4aeRAIS9WkcXu5/oEsJXMCe9QcklxDMYyLuBNuJhHAvxzMaK9n/MTkjS
nTWSU38dqo66NX2mTpnPNMzvzXGjqE3h+RSanHjA90wiR8M1SPMpwt/XkJB8zVQvbwP5IgogE5Tq
LljPWOxLVfrU4w3zKlO5OHUYXiU9wu2XW3Vy9HDbp4p9C8HbO1akn2Ro6LuOPTC3m1+pjI2Drwnn
Bq4sOqKC5J5jKV8l7ggeqG5ocRh6X1+mANpTE+Tn2inJPpbT36/Cc6OE50mHsUQ+T4YACfXN2bfK
6TIUSFcjPaIr3poHHh8wAIHI79vlirOjuLsJNKI+Rhvc5HG/t8Mh25Vu823EAH41ulFZt6FpHPFc
muThhBXcB/1gBNxZ03BBF2TCQzXJM2JgwJEh0hDxIi9QgO1vHTd3DvroAGGojRRGYd94TkQORKw5
AD8I5HmRzQS/r6yyHdrMZB44kk9/R7w+3ZkbSvriwHIi3DpfD938SjHGx5GI3/3yJUH0JBE2/evg
xu9TWRhbMrpBFhVqcWlkRWBqg/UfaxVyk4huu1mpOTpRnyG1gg9vFYUTVvDRbG7VfOkz5/gF+/J9
UimCPukvg5M1j2lqvkbVE0GJAYVNRdfNjUoNqzzI2Gm0h7WVMXNJSvcEKENAxeIyKgQnFlaVIJA3
VNANXFqAsYg5xtvyTjWpLfx5xB0Ck5p9YQwZ/IflFTuHdSh89cmpLSxCvvucMM1aD8Sl7wka+9AW
S758GmuqS3wD9kZVM+WsJpV+6nMrPUHeIApUJwueqA7xAyfimKy7sScMWk9uGTr8e63nCvWXMV2d
um29LsXo6F/oZdcniCAuuOemgx6VpTkfYRYdaArvqtlVCJ4Rm0M20uApOE2tjaphPkfkBZEwxFMz
0SNk0tQ6FZAa+x2e0ODqd9/sYBqPkYmIk+Mq9cTyHsNfQbpN+3Px4GduifBCT8yLLPQ5QagzH9hf
oeCknC8sW1qb2lBvGGDH40Jx68CnLu4Ss/JtTAtpcx9NThEyfcx14+Xr31DFfQsWrWQ2ELEkCZBI
KeTolETmtjdoQ83/nRyM7HEYb+mMhLE5w2wjy6RhNr9Nxjy8oLYC5pyMYpNkanNJ6a0ZtS2eO2mm
T1X+azQzFqa5id4MP6UfjSGVc71t61r5y885Yo2dey3xQT1g8a22/gDBKp5nNzIaxjOM+1/CaWmo
8sgr/h5JD12BfpSPhZ2WV8Xhzh3v//dVwgzDS8lSXP3gcGp4Vg4bJ67FIV9cuQlIct8Iy10JNGCv
F4O7Qqz74fKXf8es6Nl4mb4xsQ2xFD0lZhatYQkS3DkO0SYSTbv11THeyGTCc7t45Oqm2Gh5puxy
A6x6OjGGn9rBgbfR9f7W8omOWJ47fwA3pZcDna35CSw6yEK08VwvWDJWG2rOI63/c1bZCOQqBxG4
X+TUY5jGjH6kxHAUGrFzRC/OlKHYCZMPchjbbznO15WbuzMVjIv9v69cQzdYZTpwb0GuXeLUhajM
VMUzOTWi6m0kesohSrTzWD75vhbsByW+ZTzf52K+JBruUs0pt7Fs6G6ykz+TIARkDoE2fD4a/GCj
rJipFd3nT1zGq6FznNuoWJ9ug+PdBzh+ZtzYbhBcqd7ydvmH2m+eHUTn+9SmG+p1oUjODpQsSfz7
BXWhXIUZJc5XpC+Hj3CnIF1NR0TBUxm2L7VPEEcp9Pr6tf9hslD3//ylqqQKvS4H9EiCn7gMLDrE
Js0vtfaVcn2TTrF+VlMzeI0K96fTBfrhC2XQ4EH1HPg1QVuKH/MLNdHTq++bxTp3MLwFVvvSyBb1
hlnuWmKoFzt/z3F38nR6bCult6jMclKRPJmh3FfL4gcMCBR+qkpnJ45leS0+pfEz7BGtNVEn9rHk
4ekml9Me6IMNuJtLl7vTs22EBh2KuEy2RpVOF5gl2kZtNFDhbQXSRSXdYFnwwzYe1kNc05axk33U
+umb5tN7TkbTOWVG66CoGV98rVq3SpUfLZ5y5Ij/93J06bdUqv3+JatfFPZ9ZpjHgHk5K3Vdt3tz
Wc1q1Q1plDnuJlBMuRsZ6nuLYmbRHNeKPl6N8nsVZ+KVacB0GBt29OEEdrq+mQJeFFagmDQhg2OU
KLSepVsFUZ8DYkbOzVQ0fZjbWFa4rQ0av2KujxbiVYK/YdvNacKpNacJqyjQvCpEEq+UMnwCbRN7
SGTcs7WU4hTy4pTh87dK1z+hpvKcMuiP6QyCCvtBY02sqCbxXX9Brf4Pb9XYH77zNnaJg2rQoZum
spQvb0mv4hxMBli4nlKhgNgmL8zyac4j17HXcWqShCySX4stH+nr+GXQLzR7OKlR+pp0mjgLWyZ3
IrLI3qSYq0c9uVu8q0kMH0ccibbV4eSvW/9Q1gwolreRtIdHV0zdvsRfK9I0e6+E+hkN+AO+bg+6
Ipz9zHQAUp8yfhPOgyWtJ5rwtn+qkmLwJgp1EUnzKEvaLZ2jXPxIiVGmFeO3JlXYcF1Beds724WO
VKQ1bMEsTL7e9kYv95FmcCyegvJpLLof7iCdN4FNjAws5bhcIJ8rxzHq3loZEupDx+Dm+sGvCoT8
e8AGyl3cajuzLMd3OwI6oEYa42q+C2rVj0K7hHERXf6HrPNabhzZtu0XIQLevNJ7Ub5UL4iqUjVc
Akgg4b/+DoB9T1/zsBkkVa0tUUBmrrXmHLMysu3DuN8hhP9J1UAxH7JxwROxjwEe8h3Bo+SWjs17
PNGYxIfKhNqNqqe06o+EJNO4z/PsA5nImqjG4LkBtHOYiNzayzJO3kJcZSwG7qXGEnSLjCBGsh0/
V0LIYz3WW6RYxlW6jXEV+D6uy8u04G/Ri+oXUrniqUjaAqqp5LRs0RRdXi5f0NRztbDrRr87jL0b
rq1ozP8QnaOM3Pw9DcPfGmbMYt5EnfjhUzq9pPlQ3TigWSvGbyk0yRmpgnmw2lbKtSBYlPVBujbB
YqSqAjxUFj/5OG2rrLcYq+PB025l4RY7TnFMvWpAmIUHVGAqzRM36qN+4lSgtro9GusQKP0N7ZK9
Dz2TU74qu2PUEwkWRVF/LVvZkEan91fOVc0+1gZvlxnDn4m77MqxeFpnjVn/KoP4yeCOeu8SYdAv
N2m+CSoD2JlvsdTyTQ6qFjvDDAnMCY9sC52X8+Fs+SoEerD1NZD3FgnsFhdUN5/sQWuS6v2hJe53
wcj2RgCl+cEgZmPn9fBal0NLID0ti5mBdfbnCgdFF3hPlZ2WV8v73pBZFUQ0/onz31MfdQAAxfm/
afRfEVFVJ3ds/A0y8nEVCC86Lw/e/KxMMa+sl6eJTqTB//39l+9RBeqv1vfwJ2cp+yJql5lGOl9p
F+yCACiqDAAGeJaHNnGkeaZc333Kvcy/G8AOl7FwM9Fz1ppo6yek0Yfzg5MPxZrSa5XnZfWSxikt
XhX/DktHrgT5PyOgi50+Y72iXP77sLzk6Nivm9IcaAuE1q02AbznunbE11qv00ZqZwTk0dYxSC5l
d7becZiQZZqXW08L8ivHsvKW2m6/TkEhboupInsqbR2iwaCJR7Y1/sw898i9M747uTxgFm+hGBgW
zeRc4lIJ3W+/QRbiNc2nA24tysfqMNi+vqbcdV4dPX/P9Co40zl9ZmwVXxYeDHfBnhkQ175BvEKd
RtONDJvxZucNPfEquM//K4R7dzNrOJVRqH20hvqwk0B78sGcXOso/xUizWF46n7bdvpPnWXxe8ZM
etdUrnEi/THwvOHd6+62nchPgk/qW9wlb3y0xP9U3l+pKBdmssvkm0+uk+m7UGIy8JyqXQM+UWBH
++DNaUW/zQWRKYsOzTICQjqMQceOPNCkpSKOK0nBFNHRy2SOxXoem/Wm/GGDLd43M4xFKAXYMYv9
7SJXngBanceeljnjnvzNyodhFRUjIMyc4XAyOPmfpqeAAI323mjOHxnXn7HIKIrwmlFIkqDpiLx6
jfDtvrAhoBaten2Pyj/5icF9AVUtb2OBAVIVAKELne7dyqIf/dBrTzQu7fcH68Wgz3RkeGIf/TJ5
KUDUPQXaftHuozjeGCJUd1zY9gkYE5b6CG4F8KjwxY2D8gOxa8dea1NTJUX8xW0RrrTJK1nPm2Dl
lvTM637IQGXJAsxUpn7FY3/w+0r/0BtaBUTEVutIyn8iR9OfShJBd8szQKPRbsI69USxzXtSpwrP
cBDDzmNlhT7yS5GVSR3gfdP2R1EVVCYd0Kw5pKV2NawyfrLSAfWF11EIjGrdBS0HTIxDp6zlm/l5
pDHFrKKDM0v60wbuZM2KLCIr3tsmhJrWMdJ9VjP3dmZoRWNs2s5OL40QYs+I7RfXKmQnI+5oNYhd
OjSnGQ7ykeUkeDTD1J1ZnuMP06OPmlgAZpevykb/3ZdOcYmYFvjzcZ1Rj36JBkPSdWZylAXUR0E8
NPuMb01XITG2i5pNG18YICWvI16YTeqW+RFd9cwjK9DQk9QiOxKlMj7kgkjaUY4pSe5OeygAkb0P
dOsMSr7fOLpRzhdj/qTr43VA7LdDSTYdy7J3T5Hk0Fb65q4YEWObky2v0hvs7cBW+BoGsb+SjvYj
zWJ58+frQczXgzZfD7gv8OQl8C8g5wS+TSVoN96zmXnavcEnOCakEU6aGiBv89+4QX7473S3HPEK
U567Bc2sMuRjVTpgJ+ijpFibbZagnzfTc9J19osZauh1y+zN8w3YQElQ7wF5U2uLojRhVDnloRqa
X7UK6rcgaElGYU3bU+UfYmYvT22Qcx4yCvk35k+Wtn9rLetWZh4SZSlVsRvKmB67lorv3Nn4OcrN
xM5/KVQ9myAI8ssE4OmWAVFdO0GWf/67Yev+FWGd9uSOBcV9VVHvJ5n7WkxW+BoFxlvOdn0lFaS7
lqWtrXz/gnt8+NSKOr+4LsDJKqz1D6xgm8ZoPxaStgrzfuMWTK6s3Hgd4+alVY7/RkDUJck98REq
gxVAGS9x1T47M/FO5OSihta4rbCNvnVeu/aDrjx31LdoM2s0mGWjwUMtTHGObLSwmpM6V8ONSWrI
dIymM01Y14JDWZO2w8SgolVEnwt2QeMkI0bPQu6Wl9ZCMeh6e/O7dOVwDcwsgs5vuWjxyhLAROlz
rU7BFpJQdR2qpt2wtnIinlXj/E36PbEhAAgKOmEOHPrdYpbqsuyPB2/ASeEIp6PFnQkWYIWRCPMi
k8YFHZwL6zv3u47m2aRfpNF0xympiSG6pRIVF8aNG01cdYwGvTrxIl7endpblEn3nYYAieTSkxiJ
7fgKIVt+TCy/mmDdcCVBYZmMGAaOyvk0AnztduV3m8gf0CSn0wUDlr5pzczYCDsLdgUz9TkyqwNZ
P5nWJ0J0nL2FR5qsWzN47fhtjR4xZmom34hrkM5l1whl5MvywF1Atq1N9nLYjt1LcEMdFeI+cLfL
ltC5snhWtQ7mnti3xGYnHwc/G8GS8d37Sv2pR9Bjqnabg2l4A/ry7qjgmv3SE4x6nYVLnZMhMxzO
PcsDE6qMg2TrbpeX+HlPg4I11lo9ztrFVjuY0T0X5LJCcnk1nH9l/0pnZru4pEo9rW+MGERh9dep
Rss3VnGwWey/iZsTurcg3J2+y65AFquVxgn9WAVO+hL1hTg9fizUETa3eAmzy6+TdTxrtSWX5cav
JSCdhSBCxZbR2pzv7HzMiYCBG6L3aH8meEMcTXv4g212fTy1tSy7CgP6Qdiz3FYJw9koIeBtcaOw
1LYbOUrfPj4b9PXitTXV9FPMmpil2YiNi7C9gjE4tjN9f3kIUkPbOvzw6//ea4CaXYWMd7VOC5Xm
OkOADrDxxkkGe2PmY71z2Fc3LOgNB5u0OucDgdN0yn/LxoovS9RBZyt5YupA8sNsMi2MtseqHFf7
0kfYMVdLVmoxj0/SamNZcXEhYZOSYB6xDFYNz86O/2EOEnKqCGGxTEb4ZivNJKBzJBNi+X0n00dN
GEflZnnZGFN2APoPyTkO653VEq4ovZYQgVrWJ3QIrOtjVzzLPg1PZWqO8Gii7jdV9XbKTPcH1hy1
a+YxWBE7bIZzcdtzIf4fD8rs7rnBDHlS+h/R2OFfPf3TJ8OLYoc6tXW2kSzK58TgBAOmeDXh6mMn
x3izm4aR/XkokwO0rfhZJe0DAOYjjn5tFP4igRwSHzuikUzTkQ64qENopi4PcL+fdTUjGsT4nil+
5Ed7083s5L4cMlvnhyM8cW+cunnqYWSy+0Vnfz7re25POOHy+t+nElJ5Biv9GvnlVU2jfmtLo11l
owpOSaszOsAFhx0qAoWMy4PuIuCzp6JSewOyxUkpqr6lxK1GHRUROdMXhl2vcT0G3NgXPK3qCfQS
WRxTZ//D+AHdVdHGl6GtkktWh7/9oqYibdW4rT3DXhGEJ3PzbxX4r56mT++NLfdEjv5d/nyK49GL
jxLPnTuu83X9HEhW2XhjDSmqIam5Zy9QzW8DFstKRan4hOxrcqF42aknFWKTeoxe5qlDRqzBHXfh
uVMmxQEqqzUKdtgeftOhWPPx9+bUVcovz0vvlyQGBjEav61A1X1RBQZIJ4virwlr0jqvLPscQvJ+
bQLqSzdSz7oM40veRZ8Gv8cHx3WGurifllf6tB6GMv8Qod7CcYyfhS/+xH6QfocCcP+YaZ+JlU5b
m5E0OkqnutWQiFyVvC1I/b6yfyfeMELtQUWTldI5TxX0YAKDw1sR+kSXjU73UghJkGk4dR+pTkez
KeYsdAJkt2jAqrPnAa+az4HLflY771Vj9O+Grv/R8mA+NSQUs90V5yJJHeM3kNGBpb0yX9EL04mv
+mJPyNO+bkCe2IKkytQjvpFjILynburRoc5vLl+ODMe/lLQ+VvbU4K79n+Sa5VmJ/sPzW3CXlaOJ
bwSDuSa1U2+yYVNRzI9YjOi5zO+6fezvJtV+ZGZYXQtbx9YzsKm4tUJKMb9cvjDqZjWslFtVV1U5
wan0xXb56n//JOsZ5taD9t7D2ryPYKCPWoEEsUBjc1/e862hvfJn3AOBIwRGx+yf6pHce3JqL/0s
5V6e5c0X05+G0ImAQUHp++1FCcxn2igRfyBBQBiE4i9iGP8uyHs4qpg2vBy0b+YraMMSSYAXVQpK
Qjc+awGxsv89YLGrEUx730vDMcr1GdtOjkTVn8fSMs+951prZ3Tb7NOMrfap59iwaXwSDJbVxCkV
+JMSRbU+tMdOJWotIi6SOE6/FztWoVLrmGSkLdg6KOYRh+9+2Yfa1skuvTBRcbZXjDdi61pt/EqP
7FgQSXGpAZg+xWMz4EcyySifc1MCJCjqs4kHn3juU2Pn5tphUf8aNPteDsXEL/HJmnKKPLTlI/XK
axKwUPcjvfVBb39FpdMcsjI0j17bHXvH9NY1lcNJZZBB44ARhT42Ym2ppv7yIwGDQXc3kzszZ7RJ
PvstqJFZm44fEddOT7aAN6TX3gjqXzD7uBcqI7qm7L13R+MzF70VHi3igLYLq26i+llZLhOMf3u/
1PDb1mLOhzLIo3M0kCkfVuqcBpjM2rAnWYMcz1Ra/ZMxIswOvNFZLXvn0gA3ex8vh1X+0TotOEvX
P7cpAzY6qM6Z6fJvoaqRiQmvJIFAWBHs6slIfoVJPdzHLAjWeMJO+tw2rcdQbrEQMTZsGQoYAC9/
ayW/YtWXf+lu/9NCgnhnbUx3lYONjvZ/e9XsbRUVDMvROj+IZJNLkxc1AKefeR8dm5h5cPxHjk9D
UB+9JfFC6SVAJ7jOluhv/dzJWNiUPXKf1lLeV+QU7abDW3CpNYoPY7SHtVMm78PQt/vHsLsVXXIu
rVOb1+5HM8JEgHAckPBknsErOEf0iszA6Y6dWdnorucg+JVJesf8/xaWbNBjTgM7m5mYy3up84d9
coB8kMc3hS5l3Y8dVNoynok41bbm2+6i1HHe5m7zESYyHIz5ZTKG2dVJOfNZajc2iB7wWEpknbMq
jo6n/dKbkFHmr/qeiM6W4ozC7N14LcF8BE2Q/AiwZx3TAe0UIwjzlGDN3DhQlDLXy96Dvs/3dpXL
I8NJ95kkn2lVhBjt3YhQd1sYa9H1/japfS3bWj5wj05ztn1rfWqzgzeYH5ZnnW+lSGrN7MIQ7wPp
xvSsPDe7V45FQDLRS19aERfbQjiXkMbRtTBCIPOAzL+IVcStqmvmuemC5F2HMIbpzzgtMoeHo1f3
zPHAtmZxdEvHexdrd6Y92odZj19DnoXvdUiqcxq1K9PFwxW43DxCFv8WekmAV+6/A/XSc9SKZNjj
tnhX/jgH/CitPxbu8Ay8xq/1ZMW4t4ePFXGgmId/y7POrX62PoOrpV03eUZ0c/Xz4Gq3hbfCZGWV
TvG04ljgXGQ2HHEO1Jt2ju2K8dnHnlE8N4ZuHJt59kx/mFCBqXhvXTwVyAR+9hVxWHVoTPsF2pB6
DdxbY4IvUhTgDQYdX52dDgYAnqScEYX31qgnbgLWy0irSiR60VRdkkI/+1WIysSBo3uo04B1WZLH
WDRc1LIxD26XhydFIV7NaKnlazmSpYus1E2GtdVSD4UTK4KOQgpRy8lXRK80fhvvhYZOjo3zzTdC
gkcWXG/iW9Pae8zKPIgFpZdHW83vfqSxwYro/9ZG8YKThXwHyzkSEYVPURE4k5vRXwsoxQ55xLBy
5Dje9KpBjpBmMkVDGtlHqyISbDT5A2l5fAqK7GQQwTOuas0wj5ke/1udev7U7x+XyiM0hbyZhN4C
5c4oBrWzJivaNKn01jazIcakJndoy+AcN8Ru4aNHmCNf5lcWKTL3x+/V0r94diP9WQ3ktjgxZOyl
TqIJP+yXurZ3I8KtTD3exPNU3qKvdwmt2tvYQH/WYcj5hIF8QqppC4ZznpuE8k0rx+IzC5RC5JDk
bA/S2sZTpB3DNn0TPZe1o/pd1BjWeRmq+xFtmAhH/1HK7K0Q9c8RwM6TIVJaIFIv7xrjQkpHpQ7I
3vOzK10k07X1rBVm/EO5GqU91cIkGCrOKvVFhhXWQbKWTYOlIq5+S5P2qU0l+Mb86FUYcXkMOFPt
rTxEFUVzdL8QpHVBHN1isW8Och7oywkQFT/HBl9X+6NP+pfHlydoVkLzMRlJT1tZk6eOoKkeUX+N
p30gBg/3MXJaG+aIq0z3G/sOSp1jFIRiXxkzBWg2oZHvUIG/VNNW85rgox/IYiJUy29M5NiGupf6
xZ4FPFa5LKRATx/cbmQJwaMed3sn3ld8EpsJHyfx9Xp0MIrsQ8SJdqPd46y1ciIK1kbt2neMmfp0
nh8gFO9MZFg+YqcbfYwPXaj8Ln3t7hf9eKKpg1ikl9WXSTDEanmIy9bbPhJvsPmNtMUeogc0WaAW
Ofus4hmcP1aOcVySSvqACVHIbBJqYkj/ovZL42pre3aA8qZc8+jQADwuWCZmv7UTlXstbG18TPpp
mT4sUCLGq1mE23wZaxAiP2CsJWY5Q5ixTZqq2tRYDTAXoAiyknjbRyEBWwzUH62YCgnRMa69W4P4
50fojQJmTLd53ERQxdLUjnG3SeszLunISs0nwskxx1cSOfZ2PZHCJfCnLKMIHbl6UkbggHqal1ru
fPZann7HAiVKRxycJ5kTLskjIXLTXcM1j6a4UWc8weqsHOlsoopThKPc5rI8xLr+02QkwpEciziL
a9YcEwvpXRIiFC77qwcWiAUwJ4xvkU/qqTsSK1Cz9BkUKNUMxXFGuWP6JrjbcvspCHTYNrX7vNxa
obLZGYv+SYUbz4FZ5rXhXJnNF+Rfv03776iAH+kYWg9nzJ8Q6YNTelxjka6lq9xCgM7uaa3buSUR
mbk4EAwOq5bletWQ0HCeLGkdkhqeCfxK4g6oyY6O7qlnLUa9srw0JPasJfAsjmLjkjQwIuD0rFTd
ux9oA4404+kCV+Nm8f8r6pCtxnjwmf6ViaOXz0bW/E5Z3u75aFQdPHlGzhB9USUKt3tpqyD4P17y
B9AezJM+LwVNIs66vQCWW3Zuep7q6p/lCi2RXjHV6GmNFSnJPXXUk7/kwy0on6vaZ6bfW014TEd9
K2atzmLfp+fVHvLkhQ2AfDzWYSbWFo0+H3+jb5JwFAxxcIfo+YemzL6P0LV4QeydU9n+Nt0QtsN8
auoj9i8hIG2Sllde0k5ELwxXd1plfTcODonUtv63cC3L7EubMNAsapNRswB7x09N4kFSWTh10gQ2
g53nZAzWRrrqOvEmCxqyoFad4+AW3S4PjfazG/ItI8fsLVaFeMW2D1gJ9UNMm+8hnUqzNjo/7ox8
DsRoe1z9lk8YWDzv1P8eUEv6DZXQrKPVk6FpzMEltQG4LJJDSq9evPZhE//WojkYo7NmS4zfnRLL
wXY7mR9ezeGsCALSJD1rANTNcfe/h0XOsLwsevtdm9HJRlThqp0BIuBZo7cWSClByx07vt26u9hk
m/VSDO6LW38yy5VSEHwX2z4Gp2Bb+6wYBNQB7hWFeRtrLLs9GsSGDsMhbctk15lwJOclibhtZ10k
abyNwbyisq8lEH+gAeg+ZTWDfydKg3mozFpxlllY7hWMva+seqvDstyV5SAYtiSvhldqfy0M9IpK
e2UUNsIKhFb08ucmlRZaqcYEMkVEYKPj17rIx+RocdfMMoSYqBhfGmwbEvd3BJP8kBRNsTeFrb13
XfCcNraBdqIoKfDjAJeFiuCfe4W9p4x4IkQO2XdnQ8ImQGzaOnFX7gM3tt+q8EuqTv8LXfB74I9+
05AOc3JV1bqAufS+PCOOluB7sH320TGrfhXNI5TWZQ2q7fFZ5G736jUsEY7I7lyqGoJIhrTR4P6o
ZWAempmlFpv5MyKH8fjQkVWoLLjjozNYCAe+nTn+nDIkpvqgkRpXtd6tdQuHLuDahE7HfkCEOfwG
bZOV6VcMalquQ7/64Xu1f/Gw0NTuiPvTlYAPOY/slqaT7U3eodeBv7oRN6QNGXKHgF3eSUxCb03d
4OHVBrdsCBBRqLQi0t2iLm22i2ZLg3e3W55Flid2PcPTdVRNPzu3Ha6VL5J9GGc49tOYkWhXv4YS
vdmoAOLQDfFOZOKZ+1FYQGQLBhXgHI3nMk+N58wEUcFiZ4WNuVdYKNeK3eKYBATULgtQMni/2tqF
E8h8/yUP7Ks3lX90YM1PKUFpCH4zbpcC0Xdme+Ghae3XZkq1s4i7HP8w31AXQfmDYJk/pc24m/SO
dZx58UuCCWfPgP5soio8kClWUeEld1MQUR/14nvhHnau/Qual3MYKGMRAcK51jgXQ8zI8j9Z5x9w
dWQ/wrBFcjPU5UkS+7tSjhMx/aEx0DjTr1YPEzR34NWyYQAxW8X2ysywgDxALj4xZkVa36HrXDu7
M9+FlqUbZWnekeF5TnRGbq8HMAZwy1vJKBwByGayAufgtvX4Sgd6l2WoqkygKpfeEc09kdiWdMDS
W5Qp1ruWkB2cxz+wkpAm28vbUtuzwFNE9a9a8bef1US5Mf9oXk6ftvVoKVvaHmjfayRU9iaEzo2p
yBZ6LH1ua74vLfFKpGS4hSgqlpY4iblrPOF7Q6/aY5s0/oebjVsU4uNPN0JiibhNO2qt9UfDP8UE
WLfvbuTXGxOe9ZlDVPxm80EAFL/rkZl95iL5kHk6fE1NncIASKdX2xdq243JLuzak9c5Nohd66eD
MoUmdBPfWDHjWxsaDQWsW+4LvYQQilUMFXfevcUZAgegKT+GFtGXzma30YPpxj7xUg0VrQScss95
5KMO9rxu31pO8irwpVM5XE0iY9ZjQPhIVGhfi6z+0ScYpdQxtHVIg9s83/njcKOhmO9QgJNd2/rY
CVJFkM40VOshaLy7CzCX1HXYKFWOhS9H/X+1tNp+FvX0vfwtyv95v2dUh+EqYQIQEcC8hF6hRzwn
aQ8kzegvlhv+sht4fyL0rZtuErikG7hbcwcRY+F2dPi4OjacOtG1konS0d5FrwLS32JWmKDR/ZES
tbxOc+KjwPeF2wGA7daOzU8tNhjhJLUbX+A1+MP4wyHgsOvK/tA1TbqXpkkCCLqzW0snKJX5rRqS
ZtvbUHLHebOwclql6LJJ2UlM8zh05q9YEDphVtyeKAOLH7BuJ6DJn4bT2OBcgef3TlN8RMGEPZT2
Fc6donwxkC+vMmEOp64EhGXJQl3SMH9OQ1XfR1VVF6/N1UZDiLvRKuFvs2BwThaF93pIQhjDNM/3
tWd7Wxko9A2u+2lUfn2hWaIugynFjuk8ucXB38W5Ys32lRyE14rLJzxjiwyxkO3JNRXb0rHGe5Va
H2hg5bMuSHE0zeCPYxH2GkboDpc+yH9tkc7UdlLXLpMj6U8O1l4YlUE/koaR1kGCwww7zzEESnUv
kp8BHrmURpfSfeudqhUOom9TrUGDWedlPh2WlnyUIrpNQQFGlAPJfFoUZW0fx3Do137pDrty6lhG
584mCSvt2vRLXDuJuGuxF3+Bu7H7jDAiTf37JCu2upFFH6nWtE8xHjMcZy3VH6I3gpRXBg2k53Rs
vgJ/bm8FSDajMPUvj1M5atcZuO6Vq6SyLXBETr9zGWPshrgUr4pTamBFNznnuEP6lpd6mjipzi8N
UusOE9PtjXcEolMVsEBnRP8Qmggiyc5q97Cr6zfm+Aw/c7v8a2kvI5v9+uHHeaxFdsI6l1qhfulE
nm8kkOE3KyzfvIxRA9KSn54fc6jL6NJUFaKJLpOvy0eDBG6LIO/I2qmeO3pyZOaJD6Z31vtkzUbg
ruWC05JZR9O0exYrNM8w5t8Uf52tp7n+DuQ27lFCUC4JAex2EBf3xTJBSRIesgmzaWYlaIvTokNw
VDivWuMcheqGJ1JeicRyPY/5s45IWoHsaDAv3MvCRmNDd1hnnn8c82S8c6z3Nk3nBFiVGogm7Hd7
z/OZ9Lu4xeu+HZ8fo7MQ1+cmKuvhSkxDt0b1UO85e7g7zt3jdjFZACP592XbTO37dF9iLQ2Bci6d
mD/Ec/xQGhXZ7FvGK5Sjg8DDRl+DvPmL79o5pE0sWJGMqCP5wjpfdL1Im6q1nyQcRudOL2Ira5Vg
tDunFnZrQtQeCGNFO/DWL+4n3ez5vUPSi0PTQ40jGICpyCPBxE5/Wn58dbrR+mbTvcLw39heaV2W
ELmwIoG5nvybVeM5LIoRSz5Et9FjeE88g/+i6ZRv0mF1bKNj/qiqI5RHvuU6/B+WJ7uP02cd/w0C
e73bFrmN8Inh08fjWYp8aVneDbPOVjIqEU+K2n3JOPA/iMDLzyEIwNnQ45q6hL9dZfTOmdlafWyi
6q0s9W2PVpXYMXfasNol33Lq8LBWXX/ySJSj6RmwYHTlDxNw5jZvGOwuXWpOkJvH59P6NrFe885j
pBGyIXaT02CEu9qo1MeEEPTo14PiGO6Y66QHuZWa1dZ1ovBvXZkvUvfeIjlWb3Ygvgn+yn5hifru
hwrLu9F/aW5+YnezP9ORzG5Gjczkhzhdx166wdcvnjsrpok9Bph0mkHfF6XrwBYidnPGT4fZIJ46
1IDEEEI/MNizdpDy/+nnlI0gru1DoALIMGl+N4cJIT8V9qNrpkdFy8We2DARwu4zohpHHvlSL6YX
v71Lyxer2J3EB+U0n1xR1E8tsL6Dmc4ED2BhGgfv1yoI61NEpt6qmiV8y3tR99cridtSjvehV8Le
Men7iLCc4cirrM/AJEFeN7X0YrSCsrLKcmSgCWSMBNnexpmHQjAxx8NjbSEuJb0uEHef+nuPN/wc
lf6wmjfrP33/FbYRB7txAm6/pkKZMNZLtC+52dGpNTLzdfDo3mei90hSpQmfgJ+C/Y3HQJ8R6lQ2
CBfnzxKQ1ZOPVuXcSRVv9bI3f3apt2pbUe6phlHaz3x2z4VOMoRWd7CWbQI7mVVG1suYl/raCrvs
GNWvuLSt9zCChpMxo95gQfL2dZRS1SdjdrF9flej8Npnu+6ZIdnyOolC24Syx71k+GI8PZ6GDIu3
tOtgZYLGq5P6GzUacJyq2DegPHE0M6ud10zdHFtsIzevlfqtYpS/74l2ujw+wN5D1O+lCC9LdMIP
Z5BTqUvtWvZWzg8L7LuHjqJbh4BOzPH/EeBnpl5sHzrHKR5vuZYhmw8gyf83S2qYeJAxyiRntjzl
7UCmOodUxP4M7lr1klsplZP025Ug1+L8+MkAi67CWYK0+G5UPAEEjvVu4y/Na6HDhSGZ5dDHwltF
wJwvti2iQ8Ys8/FsKYRwuyhOxFI9x35snE0Ol7ClARkva1tQINGK43FuW8rTgr0PdeBHUQSjKTVy
1BZVRyvXhQU1xWEEB3jKV1RMzu8QIV/Abvreyf4HsDbo3UXkbZc237LudKGpNtXg/Z4crCKd0zov
VinE2s9K9jrbuiWprq91lwlSaWFaMJAJKVwYAEQn+WLlFtg1YwYfhKMWrYvA+tYhV53yKGs2aa6S
vbBqRf8wUxdBNDp1NqjNxDTCNd9cuymswZytqfJpLpy10s3/zk8Kkg/+jllzZk8qlnf+7y9p8M+W
f7P8Y9pfjH3J0ykNlw9kKtx7FAs6mkzFt8g4FctD6uytUhsueFuQZtGE+uKSwvYL4usp8FPviZ6Y
ZKbhaV/kFXIYW0JB/3vwZFdeU2/rl0++RkBsSpvxyZlRqCj11cWCyfqOGjAmNLmLr3ilwnNTlD9D
6uXz8pAmJvEv6IEIfbaPXSwxb1WhfcQJQy+y4eReI1l4zzwARY3LWq+RGHNdXgLU+REO0Bq3tcvx
jWjx4stOQ/RZyCdHXQuPYpaN4NBsV2MKNszue+siTcQeaW33e9ECWglmxb/Kuw/R5sFL3Sf1JteV
f/C69jOd5HDKDD+lXaLrL3DgVsKgaW4OW7cmu5oOrDhxQWYQwWp4+A76Cxq127aB4r90kz2PuKwW
zzjXI8g9gMRW7uUWF7Bck9nHMN7s7Jx+dPhztDqCeNEsW+uK5sa+q+U/AQ65n6PWY9kmj/1hM21d
I2LYS0MNtZq3AQ1UfaG7+icU/Cy96F/0GsJv3GPywIYJHhv7WJXk78P8Qut4e/kHUe+kj2f//VNd
tsOTpYphg92q+sRMvEnnZLOgMd2tqAcBkUbUtO/6TWTQx8Up0MP3ILkUkj49cBeqRF50rND/3+vW
lttXlZvme5s9aW3Qbjyrse61N8IsiKc/5aizXkhNv3tZqU4avJ8d6CB4cQyGD4Pei1Wr5lDNuiVw
xaAt3cqr0ONpThGP/hdj57XbOLp26VsZ9Dn3MHxMwN/7QBJJZdtyKvuEcFW5mHPm1c9Dume6dg8w
8wMNtSjJKgXqC++71rOcomORC+oyfpUrs9oQSTddoiqLX8OIxHiNVpClthXa2OJY2UHyWhInCk4L
PMn6KL/Kv3e+lXvlAAdI2IS0KssEsl60fvBUcuacgqT/66ZSa28EH/mn1J7ZZYYieMCJkZzXxycm
rocvb1gbcjoSTdk9koAO4qQl3UKdEfcnw9Uw9B6hDijvzKIrybon2YnlNhaE70OdAsqoR3B2WHvp
j1O2Syj60OJEdzhU9bDtDVxHcHb6x6JBw6PqDT+VsXZX6cd60S6hZZaGYzDOksnNu4+vjuMQ9kTl
lq31E86RoJL8WcXovPiohqcKDe5mkNVoL43oS+zlQho0Uq71gHIMzqkkZ8lQTspdlGnmQaUmSaQT
Wo6h6833ZCYHCPDGS62OIwXdXnEy3NhHuQK5jnRt0ciZsYnuzzBOUZJQNWoHe7seYt0j4CGbVCA9
du0WcTqfxpSiIOrjgiaG0UBd72a+hnjHGvihsOLh3o5zutwRlRgAR3oiMRLVao4pk+zFdXnZCDV0
4pAwFtGqw3m9Fq6HBlOD2mcPVM/1m0JKhQhSr7VvTSVrbGK46LVyPhnV0aLZs620gr2NtuTp4ph+
SPC7enUYDEi/CuVt6u/V2bDeY32m82I8tOByLibdfQw0GH82Q52E7nqjFNahN0mIepOyepEX0XlV
x/NGttPcVbV03AxtUxwzMWFJTm12++ISlb2yQ79PV0doC7ZmcYoNI62iZqMiAntLJMvcFyqGs6g0
EtJwOjE7PVb+SjBktllm3Ip0lNywrrRj4/vTxVBr3IKxNr/ArvpQhSR9NoLvyKTwC5f7h0oVdCpy
rMU47l/tAuDEkNl3Y2cs6XVLMzuwYX+M5qHFrrtRFiL2SB7OoVxQCHGr022lkzLVJbtl2vxXiRwa
arwkEKgmSbjaEDfHyQThSKlo2hp9mx6jxoTbPaROQqHiURNN7gUlMGp2a9+VKMGP0FFga7NJO86l
aO6/KkOlamz6JRE6g9OC/Y24znY5JMzM3plpoXltUFK4U/vqhLuZTw9w6R4LqbwHfym7TaGEuzSi
Vu0bIr8H9Bk5ZQMrSCR9/RHl+kEf8Pt1dLC8gnxCbxqC8YA2y7iXpyba9opR/STbUK9zlGV2ap8h
C0HNG6PigHfP8uR80k9Ke1sM8h/1JPu7Gc3AaZQRU03qfGhMpFlyQnuOlNCoKzFbmGP7qAbBnZZr
4xuz1FRb6JqXTTPCwvqIlxAvvRWQgq2pvPHlWmuKH1kPHH02zosR8AXq+SnsQouwQFV/pkQVFDiW
cJLV1OR8dZsOJNHmXZ+7gWJEl0RRp4MKlwPa5TR5StcXm7UVjT5KOw8Iab6w50QSucMYFHcjaTBR
eFvjmemTsfr2+52kRxWmgz54Wi9kBLM4Lx/XAxMnHB4eRbhBtXQXM+hkZtErbpCo00ZMBeoQSt+0
FFCROr+7bVX2ax2balIbtDejjrTXulSKvURfm5mYQ40i/DbRbfkUV/4ZkryJshbpLHMjvPTqEEgT
ZRnxfZ2UocvK50qecvLCp+5LYNj1i6UQu/LGWDyxqxV2mir/lDMEyEvqAtDQl6Syxd3Yz9W+N9vU
IYTU367deykx9ZMZo0hZPzLVIFxCNOHOFiPk/jlYXOrVuZ7u1gBrnDzapRir03rExgj8Zy/A6X+t
a02tFsSM8lfTBK9cEUnhrsZ1o0eUS5zrWyap72tXMly0o6mE+QImKEbJUhNel3dUY5dZOcVWaKTZ
Yw0Xq5llwsuA/Lp+Zl+7SdjnqY/j/WRZzSFXpGpXqT2taqpIVVUGr71BRE0kgOCRVmvdUll2VsdT
pAVu17flpUmje2kezX0syYCQ/KbdCXWmWRUqBpOAUfz6OoTxsjTcCRzIiRMFI4i8tdOQZYad7n0t
aQqlf1wL3VD4rC15FP1XoXueDd7IHFFlp6ozaHV2pRPkgcx+KPHJsC/mTVImJBYwP8covM4SzCnq
t8tVi/rv2V8u6KxbnpY2L73t07kwY5zDtghgeFXlW6MM7Dvz5K5VG/YaaR2cKLPhx9JmaQedYZta
BNKOyzYjS4ngKqZMo5pETduC5XtHbmq1n1qp8xqzgLOa5PdRK/JNaU5ij3Ho2bCWxrTUhhDyIbcq
CJFrzGh5RHt26tJSbLQWogTqgKVD3c3+DpJRWdP1yhrr9UsMNkVh6oTVaGyCITisPQClRVWIcwsB
kTIXivMV+TmIy7IFkAq5/BFZ0i0wWv9D8V/YyFyQ9cQ/dbX9wB8cP6dmFHg0lqLd15RmzyCq+4Zl
VsNG9Qc/qvsQl+YLz3ts56HY9pVZP6fTAKdBro1PgWPSxE8309/c5cyFeLjaqT6tFz0s869rBP0+
UmKcvYJ9gn6xQB2f7UKncG5HSy7M4gAph/6l4wTZr9tdPSmFm4TAQ/lYfuE5UO5F0cV4vyzzNBna
a6wG+lmoIAfErFbojYa/cO5g+QlTZgn69bGgcqCcrxT23XqB0Mf3MAsOm2z0/7ptvWMyU0yzCDO2
XTi8M/KgXzer/JTkY3BdN7uFiYJV0THZErq69o5GNdEfohTD8SIOr9LhpQkVgY7apqxoG9ppvSZ3
+tMEh6V2yEawTklB/Cy+WuVVTcPPFkDhJ7vXLY6SXa7PI+5FrEmxjqIR5f4ALnSxOvuRnmzXf1Pr
ABI2KRgg/nWn62mf5Hlkoi2AiftV2ukmci/CNHsvFlcsewHsNXmjnqpshG0RZoBG5uyEv4hk8PUq
IxmdL/kILVW79LBiqMU051UeVln5xL5IjA453mAWzcQA0BdOC5HVxNzVjM7IVkaQhTvADF4uGjU8
NXj5TzQYQ5Jt2jZ3sQFRH+w0iW8qJX0Ty+OUme4AsvBqhl17hHJMXb0Cir3cFC547IBRc9fOGoF+
NSARqT5XUT+dm+Wi79LlQm82FTlQzqhPNbMdDYZc6B9CkYpNITPbBhF0QJkwllPRzEw6Ej+qNR4+
khH8sq27VzPRn2jB0etdCjpR0vlbuUablVDOeISZs4mWUQRDWHBGJvEREIPhrkd/3y4pI0R9xdwg
0cENV1rLdmvSwLSWiYXel6aDRN38x0gSfVLW5o+eK2HMLTjKdaayDI7efatm2U0yg4dVGFT7fUMo
JisZtAkZ4Rj1N7l+iCgb/xgBlWwtquRXOZ+B2vBr13pRqBskfqUz2gEynOVba+PJ3hBwQWRekel3
MIxpmi4tURWV5LbpC+Ju1/y2ONFpom2Bx5K1kg/sKCty2kJTm1BsKK8FGqFNaZSYfPF/QbGuwAsr
yAuCjg2HMVONqejXnQabbaCt5Lsx04qLMljNLVZobHL+HyjbLjhjhfY/9dHnwmas86MSlVnHgAfx
RbrmZn+hjeC/jOx9CV/0RyT7kbtqxK2pvgUpRZZVYGgM+SEHSl7a4zcIf/4O7unPwJKqY7IAd0B6
U9KbcuBVFql3tiJlF0OSziUNisfKDD8qRbG+jhQZQYaFNZ0iGXcmYTRekHa9rEfrRY9ETp/JWl+P
zEwBR5uDWNYjuFppOj6UY/VLoXQdx8QnUAYhoIlCowwsPe9N+xJKCMIqVvzvrIe35RI+kEkDF4SW
IEeQlE3lo0XfkrhLHmdO3VIkPo1f4heEMpPubuqdq0I7U2ePVVnKea2LU2W+DRpmmF28UNlbfTCo
S9Io6GP6DwxYdPayHEWXrD/MsyUfhLBfsZam2ONgzLP0HC6tlX1Dt24d8V9lrka/dTOOfeAZS+6v
VWX1/dyO9X3Xy/+/HDXz/0IbCku1AVGYQsik6/0zLikaFZVCBieLWk1kIIXloYFTdqnRbd6n5nO0
9FRmugAntU8JWE6+RVCtT0RrG5c887VNptj7YYnvWAf9Epj0HrOeRgAkt3VSCgS9vhZ+32KRpmK6
XivESH8FHeyXI2skhPDLoYWIaAbVh7y3G80MExUGRTFIsadK/f1XHT31h10pxAZVd/m9LzI609NI
v5cQbWr4CJHi5WJaYt9MKzGPALJ+0xP7BlUcPSa+FUsOrSwrjpm7kT91MB8o15asEBdfWhvQxqLq
pt1nLeCqxkTXH4t7iNCJw0ZCfOGLktE3NtDIc6dEA9ZAj3hTjaqEbOtPT6gjdu2QaU4TlrLXQopZ
A+X+53/EDjX//i+OfxTlVNPNbP9x+O+nIuO//1r+5v885j//4t+X6EddNMWv9v/5KO+zuH5kn80/
H/Qfz8y//ter2320H/9x4CCebqcHnMfT7bPp0nZ9FcFnsTzyv3vn//hcn+VpKj///ONH0UGF5Nlw
3+Z//HXX4eeff9j2b8F7y9P/dd/y+v/8w+s+2s/sI/345598fjTtn39IlvUvVSFS2WJtImxDtokP
Gz7Xu2z1X6pqkIFs6pZJNo4BTBM7fBv++Ydi/ougH0O1hWybNsnMvIamQGvEXdq/TG15vK5bQpEN
of/xv987rO8pKPKvL43P4q/j36OkVFP+B9JTMWzT4HWYvDgBsNJafrC/BRsmFAl7bc4TbAlolfJS
gVIit7BIhptk/8p87N2ypfD7IZhgk8001KwUeTHA95JEdL/SrxgBmGCwvL6jN4qQ2893fopIn2oE
ca9Skn0XqfVogZHcVF301t/Rvn/NlVjd+JgSs6R9ifP8Gie0bgsT1oeEZG/XKeOWXkGwCVufHw7Z
j4XBJl9A7ZxHGBkvQNw/00zhp+e7YSecLGRlVoxRv+lTbRtWeCHroqTHleP4HuE4BAXgd57Qjkai
/wR1Eq1n90GALWZGwI2PcYewN+no0OkK1Hm/nX8CEttLwbMw8h+Y/98TUgR3/LhUkkkl8JBq69+A
vCzlBNidQ5a+ykFzqoh7ALkzINtY1h1q8X0CFDwv9OHRznaWmG46zsLNLKNIFpW5EWaFNZACWxdo
haMEE+4STTpVY/fZGR1yv1ZjG6LsK0v8lPLGRNuOTaGO9dsERd5Uqreo6El1Q/cIZ+/WTfKha7Sr
jRX1TuQYVpWoZUONrCns5V8y/qGA1NRtO8hP4iq1MPngRqUbpbN+dpqrmhXTQRwOB6stLrmsEq1l
jKeufmFa38OtUc4Eo7L4itN45yOX3wV9xK591irsJ0QuxNY+bIT5S1FjNzVbB9la4jUsv/ZKC6WU
4hSUCCKLAX69gdPpUQBj3u7UYtjmKZmncYO/ry0VJG428XOSBVFLznHKlGew9tKWwDnqkWRCgIvf
DePWSHwkFiyVnkPMogRdUWvLVMgNqRrtmqb6htHfMjD3Kfa3VITzLjT6V6a7k9TMuzgierPPGsnV
nYCcLahyzDtxezDqUPUg/pbukJW3SC6vGBKA9XpD/lNYWxtvPkWRBXjqwblGuKPajg+/EgY4M1Tl
stmetzNkYyU1m53RD6xRw6Uc2uxqWz8nYqpJf9ceMazgvsxaasNKfR1z604L79l3KoSZlFNzVw9U
64QOzpSlHXszXaOBNdO8JdszvAZyS13WrV50X24WqST6jUCNHH+EqVSDJfdNzk65TbaRZv/M6tZr
6vCG9eHQVph+qIqzDoxqp1LiNxmpCSuSBIYiRiIjuj4C1jh3eo21urM8y8Ba1Itx77dKfhQlbKKF
M1lvJbU9+XX7hmkCWR1xknI8yAQJ7JMcRk6rAFKxwOHqbXuIwecYTam7SdzroMoTAOU0UM59fGOJ
gv4TpcsuoFq8L+P6zQ9nfLoGG9qwUjx1Wgw55fyalcTccvLuYLBKmgqUABDtlv3uLVMakuCRSm/p
rBEjpoD97lPgmUNETltMnxj3XHAyWFu4TPMmVYIgc6MB4MEoZQMn3WL/UUEkqDnUGpzhwLDRV5gW
Bt5L0vbw5ovHJh0Pppy7vpkhqp49CvblHgb20Rq1n32qYHMpCP5LQFJbWpCf7KhzUKB+zFgRASeL
6KCAcYXybY2OWo+9F1DhKeHJb4kGre4sWDSRGpZYcvxFXW52+5iintVNd0YQvPikJpC3qCEBjmHS
2r5CawgLYrW4WKbwhkMXkHYnHWpfE0dwUBH9DeoSUxacC1vrnSWlz9MIqYviFJxc2hKwYCefcBN+
MA5FuJqCEN4cIz0xR92unpATGk13i/VF3UYUINlCnSPEnDuZ3YOdYBEfDIQD5Bg1I94i0pD5AiEG
kIyMmy5U2NPBO6IBOTyUUQFYkZTeQ8d8tE8mRM0TuUxLTC01auVC/tj41tcZaS9BIN2X0AU9qLK5
q1jBI/lv8wUQsLZB43uTMH69RMnMoCuVn+0w0jyVOCuWVtvQVb9qHco9qWVwOk0kY3X8zS/s6QTM
WNgJfbBRbS5SkKwwa3quJH7g1h/8pwqenWJT60Fc9gkT4Ipq3YBEPFQIkCdpo+tp/so8SVgsNXDi
olJiYTp/Z6ArZU+jg+OAn2eBE3bn0qjPfM57fp31Lu/w6xkZhOUeLuot0AApF7m9BTFCLpBcT64q
K0i2NB2HGVqw12ZMn5potD9H1A22WrxPg1XekrBWCapAhi8hwbhEkWAwkNQXKE/ROVMxWrKAPpZW
/hSVv0Irw/gvQZYZCeLCM4tHKsbDzk9dSnEIjqXN3gzaaDQ9zH0ZbFQM006UJkc/Hzwjq444/pTN
mApnkKZtJV/IrT8gIQY6o8Y1k16V70BJMHeFO6AorB5alqSVotMcsh+DHoJ/rWZO0Gkv3WTNuzs/
zo+hRM8FnkfTL8FRMdq+UCO7YLZA0iXQ6spER7eOT2Wcdcst6V1ttVzVThPEBoQZ4Xiucr4IcNtQ
fhLrJWHcdLCuvFZGGO8UM6BhCbS+VYp3YLjQ5OWx2cJxZpu17PRVa8oxj2sQLzr1XSDxvfU4sVql
na84Wz40Cw5VYvvkh6Ha2k9BOmxTzZI3WWVNj5CUXpQ8u4ezXlz0SrP2KVxsWoY+xJTaa0KmdWmW
/OPIZs/Fd3ON1OAMPqKFoFRfJnOK9zYoEdSIROw25Jd7zFmUbyUTtTt94G0foTnrCmQ5oe/1AC8O
Fd5/Mg8rJw05QyRjfKv7geVax85wKu9mQc1WxQm0N3ToUdCyTjCTZwQyEbleSHpDYFBPGo1uCgV9
c01btdzUdd0josI3YavY2LEJEI68SIYjaiMsxHgTyOwMc7oSGv1rphpg1nN3iKzalXqrv2htfKqJ
O0ITokbfapW9Y6+Q3ADXvnRtH+mX2lIW1sd5/KD9wTqyx9jjV0mAMghHV4CgArJQe5HTQb/vope2
mVA0Dkq4XU2SgPwYn+ogOkGbf+K3A7EGEME+iKt3Vo0CCCtEUGtWftppTIQ9KcdY9yZTKb0qPiFq
q9mUT1tNEfjM6LZ55hResfN/RGVI15WCByE8TwjO3AbmBs23GALnEoTkw+ytMlpjYj6aEeXJKWvJ
LIQlGhknO1FAhYWcJ9YuCEdPr8tnWa/vSk09Khr9uyIxnRyudRx8Y00ChzVnTTXyuodRvwA/3E5G
9b2ohGOChihTA11EQsjPjIeMuC7I1ZV1NxrqXQRLirL19wwX5E5SsS3KaHWhI0cbtdQRdVcVQ6aa
hY5ZEzbXPAHjQQqp72KIqdk0t1t5urK52NHN4Adsgtclyi7YNITGEwv6luY0fFWF+k7cyk9RV3wO
OnzEVqtqj+r+Q1JN3Vkd9M6DSUuHEHGy4Wfnsc0JZAufrCAZTuuFTVA2qXItxUl/gnb7243r1bAQ
xFT98+rXX9UzrxFblffbg77u+efjiwWWsSE6pTvO1s/13q+bSjR9p9/+/Ldb10fVU2weFAbdYqqa
Y7VcxHbYHNfD9dqcz7/f9o+HRGG2hJMuf/L3362PWZ9hVhdhwj/+5u+n/W/dTbAscsEmNnGs69kR
6kJ+TOaC8XaxoH8d/33PehsSQmkO8KoplplsmgVV+/cj1mvrbR0okkOWb22dOW+j2jnoMT3+sf4L
60WhktrGfMQ/80W9ZUgudixxKJILnzYJ1e2fVV1WToKP8djCQz2CTAuIhlPfaUWUhx5X9ddLXIG5
61P5tvHaEx6wkSZ+fMWgZEeYYtlxvSZFPtf8QAdEguZVIa7yuF6I3I7coa9f138Ky72/9UWnberl
HwVfwIeyvAYJx9+uR0HNPFuXRwxky9rBLBcInU3kTkDQ4HG9tt4Po4371xvXY7MjBrsjienvh3w9
xXr82/P8fT8FZPKV49R3KqNndkLJcuxw8h7jejjS8KIfDPo2oZTE19DCXJvxw5t4QCrwmMPyldaB
xP358jGvx+s1Ss39bslS+XrMeocgvmCjMcrvshVCLApL2Wk9EdaoIvp9bezWz2C9wAn+10eyHq4f
09LlTttxA08oRcrMB7derPf9fbg+Hh/bX/eW8zIzrMfrPesDY2Wy4Q9dfUPb+UHoOylykG2mda5d
o2TJLBKjZgAng/Zot83ZSLLLUPm0AT4iW9nn82L54yvKFSwe5Eg105695F722cokkmva2i5nfp3y
CxP4NRx6hgDlpkB1qfPiXtbVUx69mIm8S2TbI0jtWIYBwoLiA0Ux8II6mva2bIEQ9Z2wJq9Nr91W
FB7hyYQEDG640UHo1zlbjZJgU1m+q0W1M9VfQf6rmSM3E8Fh0lWANry7YbiWgeX1iD/4Ir2JLCtQ
/K7Jei4nJS2171QN9jtvVqCBmjCSEKJJe3r0ho3vB07YBfdTLmHjq96ErT/0mHvlwI3Y8iYpqQud
6eZU3CkwUBgmsgdtN5z8095AawuV+r7tWAhqtZfAlzSzmDfBDiZ/HQJxNLvmhPaG/LrmSAlpXwjr
bDQjMAoyAGLlx5hNT7ho34aINIf6Q+vGA4yhs6ImVya0uy6b2RGMMIsEv2/zEC/NxhynuImJcyIv
fVL3cGNZqI5u14I8GpctwbXvmUoWWyCxSPhRpaZgHWDe/Nl67rPiwcoW4zKBqOwf8Wf1j6yDL9hM
7pY3IMaXlqqlkcIis88UVg9FNnwmqfJoaNpzbcvggeV7RFCo+tiBJS15Y+2N6twp17SfYxAc5CYg
wLfj//kdktILcZlbg3ARfLT3neXKRXgY28qTB85Jegmm5rQUYwpHyzBRqrNLgGmvHfU2PadSe0gl
mJcEJflgLHtkvr7WHs22fAm68VTMZODJ+k4okQeoe3EUVVhyo1jdg+XdLt5GYAkPvlpeE4L00O4e
ycu+2CP/uphP1qvVJl7BKiA3zKOkv4ZkRWGVc4TlX7Bku61swgjRHhOSW4qixCfOHjeYTux4LhN+
sR4YuQWJI5DvqwS7ZBw7S2opX67TRoqbf4QRve5JdzB7OE1H3ibsipEvRib1cvJsG26z8I8owkil
yi+1lp5zSz0YHVoOi8aX+TSJ6c4fYkxNpoeX+7From9dGr4iKzOX6BKs2odOqKcEVklZ0GazNNAm
b7mk7fgNoj0T+C4TYz7S+Dx3EhJv89Trzd4UwQ1w9yHpXsT4XZ3w3DTteekoh6PqhiWDT9PtAsgC
mr8F9ngv5wFjZvSDMBoCepjuLOPQ+s9JnR3kweJnwFJznE50QU9U74+gm9tKnOTBvMVd5yQGDMM4
eB/V/go/7kr54Mgzv+ljemNHvdHG4Yxb32HxQjjeTGy9RUMovpqZBYkieOgrvJmptS/rQy8QTI36
AvoFPtK+yKV1QjF4Q05EVGu8KQtxbDFuSVb42AXdfh5y1lr7kqoKituLkQceIxSb0u4+nJJrkg8f
ZvhrbhV0J8WDgnIRSwsf7V7i5DPm4AHT6ht99JNqpjulknYwQXgG+SUS6htWq70cyZdhnrc1TM9a
ga4q+89VOD0Usf6KE/MtTls2/KgWAL/LfeJRttz2o7wt2+IA+JwudbBPZSp0IyXHwPGt9k6q6XUG
w8b0f4Rj/2JloMAVFVCa75Hve0Q7bqr6IbRIQR6mC5KSm49fpqEWIoBjB+yxhgRou3ZI9JmAYkb3
WDwlUkvLlDXpfB59PmI5f0bicE2owNj6jAGXrYbKmSQp92Yce74SgFowcGe2R5K59mlmXwg2fuii
3Ek6g7jDmFSw5NqMBokJ5o3l672vWC+EKD0JkHZmkO+Lud0HkrL3CSXpE+lJT0iJrbJL5dseoj4o
Ewu6Q6JhazulBpjYB+yNJeZCHoRxM+VwX7ThEXHzfRViy5+UQ5gHtyhHw5ir+zmFUBc2HoZ0RJWw
TyNHjkmjnsdrzHmGZQ+DY3SJh2SfWmSD20Q76tFlGAg8FcYd3Ipngn+piuOBMNVToSc7EK278KZV
L+Qv7hqDjZ6mO7JMZ4/0CN9P9/KM7gzBfjq+SXW/H7KHyp+PpWp5PmHbpiq76ymuJS8oPu7Qjm3B
A5JC6HBKHtSiY5RpHKOPd6nSujN8WoWzwO+nA8FnsBxA84dP0UySmT4eKKTT08pvKK8wMcjeoBtY
hJtD+wiKfx/n2VaeGTcLaUvUtENiUoaqvHnMuuEk6+YN9+zFMAavsBfG1gTKSt62enNUUvblfXYm
wwE/bHQUA9SS1v+m2+KnCJJvRmge/SY/yON4gsLKOY1n2sxuZDw8x1QUMdq5sgWLLfVshAnxk6x7
0exv7OHB+o7CZEjuCGG3pK0+OHp5Rk+ESuS9sl1z8CinqeZVyCnWd/Uut296ivFRUaAiGzewwA+k
OD5FY3AoBmT+rbpT4qs2kBBZ7gNBLnm8VFz78Lm0itei9HFYhFs/VM96NB8JEDmpU3yxGE+mqWuW
svBFQAFDAumQhuINxCXo5A8qGBnQZrmhXnAm99soUh1esSnKd2vO74IqchV8kHlCCVFyVWM8+Kwm
fE9vi3Ok6057yE0D1tYFbfpGGB3OASipGktM0R+NJXhJ3GoMXzOehLJInDQRnhghBZDOHEr02Jvx
wH5sb+ASivRdJahchoz6bXaW/fs00b0pOUajcSh6fAiAuIIsvRfWo11bn7F9J1r9TmoIb8UKb9XW
ripRBYyOn36bRn/RMWzsrPaQyeyabDxRmJ6I6GIK2A7GcfRzpgD1kMOaLWtxrAbkU371wa45Fbim
WHZFMJu9ym+2HcjstpqciRnNJ8LB6INjmOenqWKKr6QPdpNOZD4kYIAqBGgdfU2RjW467heFvR8J
6umUK60R/TpUmdT2dBG7uWD5hZwkZLDrip2ilnsbs2yef7fIS0di72RUzw1VhwyaXGS/9lQgweRy
u0U636uuhsOv1B+MRj6Z9GgK3UdDwwv12TjjrgoysP/NvR4mp7Gg+TCNP7qYXCmpOMzKC2y9IwAr
L+mmp8iYz4ZFYZY6phHThCfgNpRwagmbQgDuw6BazD3uoM5Ai5Yy89WfBRLk17wtz6YWMB4l7CUG
Z9H7C7ZIE1VuXxrBSxsM7Iwp9YOZkx4GDaonLCzAbzTTyRlhdM6KqwDFRSO/p4vh+LBOIz/xVNrK
ghhULXkcM8XDy3HACHZJKxbfYb2j4PTcidrTARvnQ3mHHgSUz/NctATFlN9GWKuWb1LvRN5ZFjvL
NMlkfwdciuRpcFo2PBXzYk38uD8d9RB5sRU5ksxKmZFDUZSDpSvPdTxt5QDMyIw6v/L3xTdF7Q7C
D/aqwAyj/aKat9Pk7DzF4UmLIXa3pTsjzuYJaaUERzngp5KQZJcwfQ5es+Ctai8AeQAUwg2LwBvN
YjfYw64d6ZnhNQxDwHLIUzjLEKmX1NRmJ4vt3UQ2T9WhKxj3WbKAJSTsZ+NJxqGUWIPbJfpOb6VN
SopRUsqOpugs5TOnFxFduOq5YDIaZydCiygFdN7hXoz57IBM35VmwplknOMxOqkt7arc6wdid9vG
7WXZlWeT1Wv4COTOrQfmKGTM5hB7EWlrJAfeS88pRs3QAruWyZStO6/T6UBprPGbA8M3xV7yvHNt
J43HtpA2iOQ8GPVObpFJPpJSwxvP58kddIpBxVuilo42augLTjpm6lSSnYQQH1+3vQWtFOoO4/GR
SqULmhpNM4pZXmCYlgvf6xBY7ZFIXdv20WcpbqPBxBGzu7ztdBQ0HtAwy/iWPqMhc/Ed+tDo6YR5
TeuVUuUJs94j2XoMlfBbUVBmLeW7ymLZwOK2KBnF2TWS/eBUk+YQq+C0EM5HpXVSveF9pK4yPY2m
6VYqvSDE/z0sKT+Wzl3GBqfmTRBILtFk7MzUIXTWE/ZlqtuDYL2oMD77xJBhYfJ6qJdaap79qfFS
/SnIx+++P78Qj3OU6/q1zEBYsT2StceUBXzXUte2uyNhVXcD+bGjUVOnFHeFiO+CiDCFUNrlJOdq
MT+gmGT3vuV9kMrYhAztzUlo2rtUxQfSQamf1wrBq/rMyjf2JFvz6DhvwABstJ5FVGh4gEMZxkBd
1tM+tuSLZNjUNNKdgdLEbxnbGQHz2NjFWuRMU+iyRjkj/1XqwgFIcNEBqaUKLCtFoS1gOCjlvMZu
PLZAYaTivwPAKUCEkfKhTLU32kArpnIXBag708Cz1JGNi3GjFrAXhJ/2GYHpDM0I+Z5EJVxFkd0u
Td1O1l2CDTbZ8O6bmpeoXgekn9xGWgLadWD4zaVLNwtyfN5JLT0gQjrMnXBbYMhRTkCtQVVG1fbo
Z68RPBjyURbDEArpdpe1ONDIrdb7wS1LwgZ5ZnMp78CWQNK31SAMluqBbGsmVDAoHckxUu4prPSh
ZvreWvxJ6yreosoni67VKEDRkCqOUZ7FMpJJrq4X4XINpLcFJxuS91gkuIrn7H+xdx7JkTNrll0R
nsEdwoFpKIQO6iRzAksJrTV2VOvojfVB5KtfpD37q2veExoZyQySiADgfr97z6VoanX/J6wIy/jB
1+atndkksKKlENssCkZzQQQ4ZVBQKZFNflND/nzsP6koUR9+aTp+EdrVWHkzrN/4YEwYyiWfaykT
4gOoQ38IaBW6/Jqq74kDgpQkJniQgJS8pjF3vdYp75fCZjYNssxdunE7knMF/bf3J7l/uD/eW2ze
bZXXELoAdVtUsQWGBV8s47yuaY8u22x4J+wtVins2cvQx/ZrME5k3qr+PSQSfRgKSBtERAHDWO1b
Vvgawg5LIoPu9k9xeWLZ5p/ngVrXTosqTOkLvdju6/co03hjBrk63r8MGR5h2hVvVTdmFwpDLE4A
t34PY9fZWLQHHe7f1gamBw/ZM8uiXI9h10EKv7GxFrd5AHxgsmGDFpMc6DCLvYw11G5kCvWuZtsj
AXEI2Q3elD9Er9jUN6q05r2CBbqF9qAODVFPt2RvUePif6LKjvUKIY42GHwyr3qytoUfncu4P0wo
Ac96nqcPaVB+jfKB+Q2Bt4ORDSEcPnPkFne1rIJurzRIPIFKkUZUDFb8hY+iyp5pnDW2NRKBtMVi
rdRejKn9IYepuYSikDA1aKcErPmRKuj4cR2/Damj74tUkGjKeooDYPIGPtvVllaLVvrnjn4Q1/A3
pc3fzYXPQuAMBdJo8i2Z3vqalmuXWdVZLJaUI03wVXCedCyqXh8d+txDKcjZ7yxK6bovtr5geHpz
HLwIcPKWquTdNJwt+B7AO9dFlG8GxA/aLNaFxq3H5ILhSrI2ZIsL+TzbIIuUfoTSzvySv7u3Dnox
Y2HNkcqmw1RfehwZ1JACkqbhabHlLPjpjlBHRtst7oPcYuqn6EXlclVW1TGNH2ECMDiON2Y6HLo0
36Q97wVX2xV9s7bT7iBgOUl3XtOGSvZ435RyO8tmO3UsV8TeHdmu5TnwMywnMyweZRyHJtxrKDeR
AsStk3xjpoJYixQ47TNctOqHzW6c2cq1GN58zm+rbR4ckwjaTK9PRlULw9uCngI7mjZ5HWxiPVuF
WnQYk3Ddlc2Ghm6zHfcGyJyV2dT7RIDZpeMV30ATcoVc558Jdbc1hoXP2PcQOayPzIfCxTh4Qhuj
53BngOKsYNZNtP2iAkZUF9I0p5WvQp5K4wLKjpf2SFXeyDw24upEvXmGyLYj3rbTX8AZxeFLbT/w
u3AYmuR1dN9l/cINsWLBMiCiaSVBguc258ouoMwsDhZr6wTFKrXVriW240/fmbCuUy3cSPMLn4lX
1tL0IqYalIhXaR0VRq86+GRxXh2jIqRpr8Er7pxzWi+NQuEOsrWV3JRxu4bWykrdXE1jexhL8+vo
TEd0659sqAxw1uIsDfc1vQ6Gc7YgLCblbRiBzov2nTUS+goSI+0fDe6Kxn9txa3kHtO6zkrBmMEW
1DrYorLPIF1X6d4id2AW7wUHc1nmh0vPSWTslCbZBRKbreATtrXYt/Gwn5le4TSrFT+lQKrVUpOE
RkdOj/ABipudvQcEA7n4P5jqs85aBXJa0jTsDGDMY8QlerEC2wjRW704kzxkQX1y5vHo2NUjnmJv
DtW+j7GYhVO3LVBlaUsomL7rU8YCzri4dvFiFgYb7pQceeVBHAFSOFA4DL/ZhbGiH5bUSFclBzdz
P8W1QHQdT9HYXsJi2tfwY9qNHbg7d6SOHXiFzc643HCZScx9zJLPpgJyD75swww9m9ldR9SYPfcd
SFFvlkCz3noupsHjcmoLScA8X/XOsOrxAegvuD0C4a7Kq9KuhGJWc3ZN7Q0OsuibjQn5uRzpZtya
5R5kZmucNHtVBJsufY2cDyf+6JMfMedHo8ttmWeeYVm33OGcAUsRseOYAFOuBjc59Ky/J9G/TKzR
Y+gqafdqwOKIaING2Nph5Nr1rWRKYq7C4FaP86WTzpn8RckKo9f8XRNF3iI1aKb1nuWwxshW54l9
BYOxtT7IjSwUXp+iAEtbG9K+BLK9+INDC1Vxc6Pqy3Ew9Veonp9xYzIfba6lmq9Gop8Lk2hYtsq5
W/Rd/VzX6coYtAWMehlppKjAe4lgwDJj8W6Orx1ehh4/AnP/TRmJvYrKHUzXNL50GRfypn8wmcT3
6rWc5CYx3JfObgOg3NN3f6rdJ4f25SNsq5FLmKV/UUiwjZPtwTVObPIodkzrzDpnHdIy6BKTlYBK
v7nqnJFr/eqWzsBNg28YBKunsTBPWmbTkd1biK3pxZ1t+U1oLF0GVyOGGxJZ8ouYVhRMZu9O4oI3
5DvsCjsOOaLyuRg5V5ySYqPBTMnedpixlAxK+omUAs6DR8p3cRf3ja9eKkfqV8Odnu0huqbSsJ8W
QJFXUdDEeL6sPgowlFPs1i+I5ekFDC/Xnd6oPpK0g56UF4KOCxlQPq57Pb54QEjVs2PboH1S5xtN
gcFT0FraI8Ktvc3yQ0FmhXe0lj7XMTDIiK5uyj6e7o9YutFuR0EJ3v3f0t7Gvp8GDzp3FF+oivxo
717oRWFbsHzGRs29QOHt15NmfWEC9bVjWd7uKDQtl6v+8lHHsnSC9BR5sRO9OBomMMBTyXB0lg/3
zwItuRpW5e47LR9G7ub9z3oKmE7GtnG0RUgym0bCdWEUP8ocEQ7UAHZTQ56pWZPw8/kwgaVfpUFa
7Ky6sNn7W5gC21rjMlfjDYncC+8LlAWzhwcy+FzK5haOHik6Vrn0FDEZYFjQjNOT6gJgCAz+1302
1C8Aw3tuNJrH0q5+uT/EAvBAsKS+xfGpjMvmZYQciGAQksVdvpSacHfZ6Cqu33xJc+HL/3eH/7+4
w3Fp/5M9/PJ//mtkpPFXc/j9f/y3O9z+l5K4wmzHweNgSoHP+9/ucGIo/zKUZTq6bQnHskz1hzvc
kP9iirm4xqWjS2WYeMr/2x1u/ssyDNOGsaMLgwY29b9xhwNDx/z9y0W+WN/h4vJzDVMpbOaOa9gG
f+xfzeHREKVh0pbUadnR3G0mUlq3XKuxZy+VDVxcFym+ZH5tKKpP9DZ78JNkvmYZNax9EHebsY7C
5GjbgYWn+Tvh9K+hjqnIn2T2wFq/Z0jjeAws6exZVmCuDrrvzlmLTPq9SxUjF5q9OiURkbxuwQvp
VcQUSgEiqIv0XYtuw3KFyWUeHarZoZ00q6jHplLbk63FmiKR4rHHeLRPW8QSnLrVqa3i8txw1cGU
3e47aUGNW/BfOB3HB91laeyPiHZSo+txIqalGUnyGLTT6IF+6Y/UyOUXg/+/jQb3FHSSHb05Qsbs
ajzzy2fAjoanfPJ6cnPrtrLlW0sZFvHzwP02gPNSLtU6rDQWmvnMFYfkPqd8bKFkZDuImjMElwkt
sp9/Mcnv9OShE4faQL8tzA6Xb6+AiXPwT80co46U0fS5Z3YaV6+aXzo/TEywZGnwc9JntOrkIH5i
NHhwJq39kra0Jlb9JN76KLIQP4B5/OVd/h9yBZb++xvHASNtOYwJdPs/vHGkzl5SDCmMormU+rrO
GEWgB4fPvd3Gt5aKTvxCMdNz6UZkVX39qzFqS9VIBpnXBkrXZX3/IoxAPPQxSsTylekKxKt44dCG
ud1gJ3Ps17SXH0JXJPf1FI4pLeks6ouMjWq/hTBn/+gh4AHPFfKlnW96RDfBgoB/NWzMb4ZPp+89
WRnTYUZfmCXWA1xF9vB9GB2FoFRoVTL5PkVW+Y18DrGAGX4B5gdWN5ACiCdO8I1IRy7FxW//24No
SMMAdmvbwpSSAMnfz77a6EWU52F1KWB0bQOq5P6kLyWNsQJ9/xAqc4RoGE2/Pth/fGYYc4XnOtDW
w9wzEGBkOkffQg3Yu6Sy5DanBts7I6h2OnHXN/prXrlXbRPQ8u6qkZG8YIYLT62kmXvAOP7sWPnw
kJnWZiwVKlHaI5guPw3Te80orerXc5dc06Qxf8Q4pPt8Kj+rqDnaeXXSVVhnG2tSbJnUEOKTnBuG
fnq5I7GRryl1oRqmG5/++QCq3y9fLikZS0rhGJYtJAbjvx9AislNfHPMkH5dvoRvW085ELVN5fsm
ET69vMiQjqe2MJdy5ZaiARrD5t0QKf2p00YUyUhknvIz8XR/TH0FVgn3JeUgAlO66VXAW1yS/apF
/WjJoXgQicG1bnLCLwig2UH2QDESKwRaGBcUzYPC5nC21ktt6u+RMaVcRaGAhqbm0iG0vpPm79zQ
OseXhSGVJ2Od7SI/YD+EhDvPGDMGET/1dCecCllgSUHVedATqKV9ZY8P4zgzKpySenNHmHUM+zbh
hFKYsH8YDEN/q3NqMyzWmZpJOQtYl+wsFW5sPegvYEMn8j3tj3vU310u1PfPCqf/QSHuxGStvPzz
62T+9joJshGO7nDncoXABOL+dpsRxSRM7Nji5IsaXlU9fZhDm/2EnLRidZZ8jwei946TWWAdCXLI
oFUr4p7ljle//JQKYEexH00nGLnFJ5ZYB1mtZW9Rn9IE9vM8D0TjmkKhchS3aBJQu6o2ZPek5Vf2
Ic8WTagHi3CRg6OgCgqHyHU1XQFKjMcwMDOim3vbsfyrLYaZKDkfGJ3HZ1dnV9ArHko6e/8/HBPn
71dQoRsOQDX47pDw1fLJ39+7eRT6Y8rPOkXp97wzogvVGNSsNJTBV07BRrC1gt2wwAPppo62Yy/I
npgWPvtiLtie0SxtFeGnsG5oUsDES4nzgkuapfHJVtskzr+z5UZKajAxR4UVjGwP4Hg53WAeZmnP
r6m92HjxehxFkVW0K4gY3S+xv00uYK8q/WqhX2+0BsuHVoP8i3R3uKQFJw0Y+OkrO5vVWAXs40tb
but66I+GVbiPuCLK1dAs+5hsfoW9/D/cekxic39dsywHDuKdbSNPWbZkq/LbgcM3aedAVE8MyNJ/
I04x0uebIG3F1ymtHEi5Gno0G77nOjH7NfdOuHyG1jxNEreKMhkxgTtsn1xlfmJPmzNKrKvrlLAX
H9TgvmaRuZiFGka0lk3HY2ogrVeJuXLGpFx03vklqxYhnwA2m4Ew3Fqdhdwy6glj37YgztmO56Xa
0h/r+JwsL0rfUVlBDvQVPMC0Ckwc6LM5sQGH0v/1n99b8vfMH4FC/J4Edri9GKb1+3Uxy828b/Kh
OtlOnuygQA1PBGlh1sTaJzmkxaFtUwkr2h5W1Qjq1S24Nydz53+LjgZj4+/1yEaPOtboAdo0Arag
4K2001dbNh66O2J7baLDTyzn0BeDWN/9819g/oe/gMWF4LLuSlO4Dgvnvy5MjalMWcmV2Nx1bjwZ
Raz62FdP7UIXW0pVNTOunlKrPRLtbq8wCV+ShWLmBG6woYR1QlPh7VzH4/xYLf5dkfbzFzOArSva
On90ARmflaNKMD3JWnQ5I3Gjukrwzb/4HnfIx/KBNZ+zzkSptqGwMq7+G6PWteuvO5pqXkXj+gd3
CqsNgSD6ipfq8VClKK5UJOBRLM1r0Hav/3x4lnzo384Biz0ANzy4c1w+lu3A3w9P5Qe2E5gMfvJh
EPtRG5tHYzLoE5KwpXobCZOLxkbMtrW2lka/pjPwrcDeOjg6HOK2rdVbnUT1uivi9gUMO4YHDc/5
PDTZLbFidOzY+C6ljZOkmr5oQ87qNgv1dzb3ahW5aevlljFshc95Vsfm+6y6iZEO1XZjWWSQ0iKv
k+p8B2lSozM+LF/dubkMypLVPx8O+VvonHoz01SONHmrSw4Nmdm/vVs020yRM5rqaGsiHjFfRcF1
IngyaNZTCQ7kVyuVHSYJkusAyWphalMQ8FMq4awGnUBpGo3Y4kklP6VEvJ8yIt2y19bKccpPRUG1
ejZPct134bd4Kp1lVjK9Ej3L/4c3vmDb9/dX1jRtxdaOcDALGmn/dnXT9IlXiUKZo08hBnGqL4Nu
zB8j9Faj6WBvL5RWUJ7aycxb0qxVC6M0yIJ1OQ55h6NElgeby9WqyejEmnxLIamzVfjnAy4I7S/3
7L9sHQV7Wib+rrAkp5hOYPbvx7yJytEvNAq3LT9dpaOxiS33dUBTpKxOTmIftpeueHYQ1SrEtVqJ
TT3na7rsVti1r720j+E0HisRYaIsNgEiHT3Se4PgYzy3z7VRklXmPoITWIkzidxrSL9xRBdN2XSf
icy83kLRfEnM6iaxyYeIhPHgXDLBFbU9SyREu1rZHwOiYoG4mCIyYhClecV5x/XJUgu1NwsYBdKc
5K8I+p7zSlxEdbPYnNRo5EnLKBMSctQWW4nAGapXI8nWE4OUGfkTLg3v/IyDzalBgG3PVpaejHlT
G+qWMq5JDCJGCKpD8sONP2LnI5tejWij/FVnwJ46WDiWxm3FbPpZJev425SAON7o2dVvaNSobulD
wR8bxtx3X2rrJ8m1FeBMdnu00ifbsHmsNUwdb5rrCder3a+69uyT5Oyck9EfYyRkJicsI7BApOa+
AUpNt7rlOYjO/iI+I0IbiNHNmsDent72SxeyK8XaOc4a1v7koC9IfwTtEmFbNKcQmTtD7raRvRd8
u4UMTi/AS48sLpDHS2RygEZBovYR4jkpWYLanbOP+tjTVfPYpDNOenwZEZI68ruJDN8jx8/I8iXy
fIpMX/anJmQQrz4HmvYQIuWrjOZd48JQzXMR+oPMROAyt80yAegYBej0M/Xj3jJwOTMosJaJgcPo
oGOEEDFK8BkplIwWrOLdXcaRhxRdPBCfub0Rzw7JODyMs7sSCIRl8NDUlIjmq9BtVq0ZrFTIk0VM
V6dk68wUc4V7s/PP4YNPTDOYjXMQgl8ekuFnSjLSde2vUdDjtjCxALvb1GnXcjt2jFtNxiukhTd2
7bMo6E7TxNsFQfetCT5htV4Z1nE0X60S7BhZwZ18NYO1YX7JGOZEjHK06XvHiCdj1OMy8kkY/RDn
XhfivWMgNHfPSLNrN3VAnW0NBBLzpa0/kvE1dvdl8LmxH3oC0sbGeRuCFIWSO9NjxAhqio5ti5JC
j+ZRY0RF5wPuTmwxNFFvDJ8hltt6Up0gQMPrOsw+GcIj9D+GO8SOP+wPrDym8ZCKD+4XdbYqPvfJ
Ghl5oCiZAVrKIM1ioGbeJ2vWtPwuftZuWgXAkAEcUSquFQHZQlCTDOg6xma9hUNWL5kNNrhxGsA7
WLuHN53xnmIU5/ygRMwbE32fWPiwJfOBZSvmu9gT3VVgRPukXWzDEX8iJGNGiSFUKQ7DJCmwMNst
m+ptM/Nd0VYaoH3v1TLdgcXSGiHMSxhXtiwkB308GLz96dxhIf1IEOtIotUzhbWObUZ4Tb+2K7a2
bnfQKLVAlsbBolE5FcOH0/FxXFhtkCcpr/QePUBMPVQAjcO6PzdMRvpA35mt+Ux5jTdllISiegwZ
9+5UXy+ndoADUGOEazPKnQcKs3fdMt6ttg6IHO2WhY91tw3KNeEOxniV4c3Q/atD3HizzoTvXOrE
WI/4jq2Zpjwwo0D8pjeZfIsYNtsMnXOGz26Yepah4ftiMtEGl3GqNuEyra5Z4UzL/Lq8T7KXmTZ/
1xvQNnrMlnk3Y1/KLpiAU5iOfZKheLpMx1nGYi2yIQ4yN5cM0IFh2o8UP1MiyXCdW1TiuRmGmbm8
xQ78nxrPMI7L1DxU8OU31lx/xYSaPkTCHp7dcTjQjR7D8rS4PvSmfxAurUq6kx1hk5lPZTLZTBf1
w4ibippeilWNONT3ikR5j8QH/MzsbpVyD4arPNHr1XvmVOOu8ePEqwvmWGWNe8LQ+g+0PIHoeSND
0u3MqcEz4jA1qixPLvaGlrXywRWRi4eibt51u7donVPZRc9y+ZZaJGqXbyudXh0njRKX+5fBmOGi
iBpkqlZbAsoEzPPpFMuw/TRQrHXOCtaaAOzfDOwPj4AC+w2LN/cwSrN/N1lVD81gv47OPF+KgZhC
mujDO1YmZzNKDFuIotdRF+NT0wS7KWxrrNL9uDOWyE+z2FvuH4y4xxKWxZf748U9BaQT/+aN1Uhc
KJPFeqihsHcxqCxOFfzxmH0APK6tP56pJjsKA4ojhtkFQ5W+dTQM1f7ihKkXT4wdJF8KOf77Z97/
4/3D/bE/v7z/Rn8+NtmOly2OHFI9mHPCxadjLY4dTI2Yd4zFxxMsZp/pbu6hpxKjj1o8P9ni/rn/
E+A0HELLh/BuE7p/mt/NQ8XiIxq7LgZXQYrK11LNk9iNbGxHFfajFBtSQeCrMI1DXD/aPDmEkWNP
v+NoA4uzmFOLEVv3yO6DbgK/3SSYnai639o1537QXgfMUA2mqBhzVIdJKi+MnVkMBz2XB01+dDpr
InEZlPI6TVwzIBZ+Z60cvIAT5Inwc4yvAXvYrsecJTFpWZi1TExbBeatAROXhZlrrksunABri/lY
NLhkc+wrPRcMTGA6ZrACU1iBOazDJMbB3DcVa4HGWy5XBS0tlY5TBWuZjcUsjpKLxHLWmKfUCc+T
pIzMiLdMFTcWBjUNo5rCsAaeahMgAOY0TOrI6nQUbhCgtgVGN5PzFz7gqqYVd84tD2ylR/OUp9F1
XC5B8zVZvENQ2p9Lqz1lpKNdOFYl5jqByW6etUOB6U5hvgsx4ZWY8WxMeRPmvBGTHmvf24Rpr8e8
l2HiMzHz9Zj6KrZdWPxSrH4alr9AzV+t9LVTrcfq/KxAOsK7p/5U3EKtvRRR+RBBVQmK64idsMVF
sbx4XY/viAtfj+1Qw344YEOMsSPW2BJpvNjJ6aXHrJhhWkSs3FrQIjJSOlMvsYr6WxLU6xKzIwUB
+xrzI+f+DcDS2g2TdzeenmnToQiz8XTdg0hHcIc7MpInhsr0B+RzYl4F9SimF2K6jHx9l3TGWdUE
aTDw6ZBwsGgiLh4iLJuUix0gJG4nrJw0jRLOIlOIxbNgXYHhM8X4mWEAbaFj5Nl51lkOGdVWyo8C
Ggds4h37+o1JwQNOjZWOqRT+tNdhMg2mo4bl1JJALyf8cxSfkTeQQQjBvvcURlW3JVaF4ax+H4Tz
UNklPJCE9SZVmZwLqTHu9CF+FvyCAyZYwJ67uMg4yzw5RoAvk5OanLPQ0h2VDRu35NIgCnwLNJXx
Z3dYbXMHGnL1Kop463b5Vpk293r40Rh0bYy6/bJaxbgrMPDaGHkLDL05xt4Mg2/dPczYfXNsvxCI
tgbrb3DYG4ktOMIejPV6V7LnGzT2vWxn3UCj2Yq3dVwjZHg1JmOF2ZjV+oHqCF5ST2f94la6p8np
TOCLtab+VIG6q6vi3FOUQhBoJSPXK1jcs0I9mJ8T3M42rucZ9zO9d2tliVd2Rgcbd7SPS7rDLc11
ejuDR5lHfHvyERDXkYK3bYvHuuo+uziu2SDTKBGSoFcAEcNndhTvOg7tEqd2hmEb37aNf7vHx02R
z2uBrxuxaQ9M6BLgsHd76anhuagi4nk5PYOZl2maVyPXB2QmJa5xmkIot2YY0nJZJaCKtzzu1RqA
MkM7cj1cphrrkC332FD3CqDyIByo9xy2PY51mCZPBQ52q/0EIOMcD9cGd/syMDNxu2e43iXudy11
jqKLj3M/seix1y4ueW723hRDccyHl8qcvXwu6Zl6s8ec4fX8FMzjt9SuD24XnTK3euAV6lUGZcba
FDj0S5z6BjM4Xs0TqM7HGgKQN8AGDZPAk7BJaKHyTDz/kQRBPwfbXsRb3UW5yL8u63xJUgDFF/8T
ObqE4Bzyuk5fG9ffAA+aRs6A7epWI3dAQ5vHAN4ijdCTSqhJJ6RcAmP1yChgS4brC70oxA7Sk43D
XprNzk45/wteR67NE9x2fddSlZqmIWlcchErmlG+MHf6qMhMFGQnOjIUE1mK0T4Cc1pze9mO2bqx
pxMVClwRca7V+momj6Gl7wZvEDLcTaM2ZI92APMJUhu3fLqFs/VjGJ6BPD2wW8Wglj9NoQWi4TDa
GLTnh8qkZxoeFF0Hu5msiNK/6iRHJhIkLiOswsi2CAh4DS2vImmCM34DC51r05OtgluSd8esHAjw
qo1FTsVS5WqS5xgcETYkyeTBZHJA6mre+fXAmnhXm/2eIiAPRPrOZUDikImp/R0ND1tedcBV1NKT
hRmHYgOfZtWTqLFJ1oDb3VIGtlZ+eyFwyWyPSuquwugCu7fV9aM0jfMIB8pk+IH8/YmCgdeELE+4
hHp80j3mwETmSoHEhtaklR1re9D/L6wHH/E4PyW4xDEYrgr3CdD2jT4PELAA+mlL4H64k+1nnZSR
DWCKMh2cHP5uTG5O/ep+9YfHmG2osLw6fvEJeaUEPpqLHtHMS5ZJJ9OkkW1qyDjlCicYwHouyIdI
d45mm72nQn0nXvdhjtxY9fgI+H2XpsV5uf+NVXdctIZ0yVa57V7Z/DJkrgTZq5wM1tg8wzY4aduc
dFZJSkuQ1urBIkakt5pnkyRXYUN/0ibPnFssxumTqlt0DcyVocKKHL7YzYcgF6aRD5PkxHTyYhm5
sahJNjNkLt/qj1bZHrJsS0nQ2sLWMvnRrQ3zN8LmV7R1SB/MG0in1aTUxuwxaPp9Nn4UJNhAIVEu
iUOPZJsg4RaSaUrSdA/wcqOMt/Slnrm3E+Qg4JqTkDOXqBwUtteZ7NxIhq4kS4cJH4i5hUU+2fdL
1o7MXcKPrsng0dyzpjJo21t7FpObnqSeTmJPkdxDpsFjHjwxwz7UJPtKEn4lST+HxB9JTn9tkgHU
ljBgRSpQL/0twu8x11mwTRHvPBdHKmDQxbJGqlAjXRiSMixJGxIi2hOlXeE6f9FII0rXeGDG89SS
UoxIK5qkFlMcxkBNtzFpxoxUY0a6cSblWJB21Eg9Qnmkjxv/7bJfrkklko5MZbuvSEsGIn+dSE9S
sXg2QE6SqVRkKzFRnFOylgWZS5Ps5VxxgiFUOZB5XPswkNDsSGpGJDYdkptzfXZ60lia44lCEKqv
Xt2sfXP8bympzwBKehY0N2FvejKhGdlQsnr7Ro0n6AKHgeyoSYZUkCXtyJQaZEvB5q/8LP8oyZzW
ZE8zMqgNWdSGTOq4XCnJqGbsGadC/+BK+eayqrMqf0NX0MZmkOD6zYc9+w9BgIuX7CtbfVk0x4RE
rE4y1gl/puRkaUe6zuRmG/KzWOY9OywvUOK2ZbXXSdn2pG0hsD53BJ8qUrg45LkQmEes3U/4ZHiW
+q1VxVUS9F2oCVBfWtPG4EyAgYyvg3U8mdJrrbnHJhKPdUwYhaBvXExnxnWrVM+fgjz8nJNPpMvy
urzFyXt+prGZGDOFVmSNOzLHo3HQSCDTdH6i3OSUpumDo+xTw6ZwHF91bo0d+eWcZ0Al/DZj+S3J
N2vSBym1tgAsCU4vtxIEhHyyPfW5i5d28a9p91aSmHZITg8kqLslSa2hxEe4H3nlTYLWqKm0QpO9
dtVHTRK7ncozM+xjT0K7I6ntkCteTbQqk+AGtEHVqvGsSHZrQ7xiWnQr1QtJ1ZMi/12QA2/IgzPi
ufTkw3Vy4j55cX+CAdusFSnyDmejLrx+wRyQK3Er2u6+jYXEKE5MR9lr4PDbesmlk0+POY0DztLZ
wGBiXCBhoVICOSfVnpJuZ1713JF2DyAuWKTfE1LwEWn4wP5UkI0vyci7LVv8T4LcvD+Sn2cFL8nT
p+Tqodtca3L2HRtZ9ni4l9HryOG75PENh6s2ySmdRSu9GkE0n5jGvWmcbwNpfo1Uf0W6Hxw+6xwC
16T+UaWPyZnm+J2y7D31wHm6NriFwgoQMAPgyHHWhCQCdhpEAQVZoIIwUEEaEBAHMsgDAgLBhJum
gEjQQyZgdPOUIFM0EAsMyAUFBIPG1W8KokEK2aCEcNBDOtAhHjAH23fJ1hrfUmgIKVQEJmaXDkpC
v+ASKrgJLvwEqsAfNXgK8EFxQ+IbgLMwwVtIme5DX8ggaMJi6GEyaETFjAi1ORP7fmoXJfNswnCA
kr5SMB2Ghe1gwXiA9SBgPrAXv6YwIExYEHr9hSLFcw8hghTni9XJbwpyhI09fuj9c0IHotF3R5hF
+z7qTsNkHWPxSSPU6sChWP6A0mDuAZ9iglOh4vZ0KCFXKAgWSpbMO6iUXDJgEC5SSBcxxAsN8sUw
kga2Hkcn/5jhYkTwMYBob9FWJw9vwRa5axxZb8Fe/tlZxOmmm0J0M6AcEIde4qC7aGINZFIELG32
bt3VteUGo8zGr7R904e7wvihZT8boB4+cI+UlVvDW88G+gEV0ELq0JQ3BpU30nFOAHGvAIX4AEMa
FsECgEjyWAETqYCKOMBFUiAjDrCRInrjHDxxgXqQoEgikCQRaBIFooSyCDaPV3xy6JHaTgAyUdjx
aRrbyxENCdBJDfCERtBz7ApM1F9GcChw4y8+eJQETEq48FIgtfsLPyUHpJItRBVtYav4lglB7ab1
BqroH9LKXQ1x77Sd+4P3r+86yf3L+4e7dPPnl10DegF0OJXOtHz/8Uz3/1T9Ifzcv0xcKun8fq90
VONBhkgBTYgKoSZQwsPAJKBYeDX3D6VfgDzNM6IsC+Pm/tj9s/xOqbl/HSUmOmQEc7EUC1QoWcBA
lAkBvukEPW29Mx5ZhFfHNlqSpB16ElQ8bs1C8UbFjHMUC8/n/qGMFTifX1/f+T1//rvPiB5XFNyE
5b+YC/Gnu8N//vyW+4N/fZ4/n2Juxm5VN2mzuR+Du/hzP0zZMEGXzilDv/9DodpP9OlGO33BE90/
xAutyOQOuVb05B4DinGZr5LbvX+W4jHi0E3VCqX/E5gNSEDLobp/Rn9hfqRavTykPkvNRWG7v2T3
HzXBhNkymfue3oFL9cJeqhcKEyID0Kb7E+R3TNOv51qe2rHib75Cnw8DiJ2kENc4DN1DvfzE2QI4
dP/W+2f3x6o7Joo+Ef8Qp+wkeIo/v+P+2f2xGPPERMUA/3z/v/HCpHL1hHZZjnU78PL45gJaamtQ
p9qE37HX3NUcT9jzG48azF03lRBZ4q0vW29oDRQH6Gs/oeYfsqnaun2/BpHI/kB4ZlNtiUltY0E1
wdBt9Xak7nB6qSb3q1ZefLEVPZChG4Hi3UCMK+t/4vR6MCQZ23KAVhAijaArJNN1+tlCKgrn+aB3
zSmLu10QtRtLoQARigzSjerj7VRacErjAw0jj2Qrb0xnPbAlDEKjRvDCgCOfCeTo4ckqyEzX+jYk
1qsZNJkByGJRPdmHsHN3uQaDrguOQeNv4+UWlCTX4jTQEAshac+Ok5uivukgQvjxeE1U9YKc8tPS
doNfnPoRM0FXF8/4CI5dyevWlbuIKEntpTFRNbDFCfXXYd+tNI5HGhUeg/hTXc/nBbeiZ/FeNu7R
1D783n40/i9d57EcN7BE2S9CBLzZoi3bseklbRCUSMGbKqDgvn4OoDfvxSxmg+gGKVIku6uyMu89
N6GC7b+WX8McuTgaIVAMBmoGenSz2C0AhFz396gbD4OvKIy/W52k2uxMf+2YYfK1RLJT6oIvM4z1
dFtoURg5xdYiX06nOJnakmNXfGzwWoAbQXRFTqvISWYoGXHsvsiMAdLPGaCeL8rKt8nsbwds+P0E
AoBQBGWQmwcNCH1UaAdW6Pf1vqGV2XnTIR4SPJqvEaerPMODQwmT8C16Uu2gvT9mFrN58AXe+KoT
x2yDAOzsnlY9sM2Zs21iPGUk+y0nx45EDMnirXp7k7cVlmi9e44TFRqkMXvjUkAyOsExNtnYa/rh
aNdkAAcFOwZWflppTbtobwAAUAHlDFqhE4DurbCx2/hXBFb0ap/w4/X1YiJn9hQBX9A+SOALYRZt
WaCBzrwa/jPGgENfBdvBCnaAV7blNXugixzqJVYA34QdDzetOqbasz3YIWeGbVp+pc4Pt/hrdRb2
Hwr3UW4jgqjzau9ijIeteCRqbqMVClkxhD1B8xlmMsGOO30AoGDVC3B6i4Zo64mnWoE6g66/jE9h
z3BuJs4d3P3sofidotDnJ9NVjq2tOZuYeL0REEXJCTFXJJC4uyG6MSVMPDqZeXevIvEzrQIs+GKX
Rf2OyOKdnTufMwRZhJW72BdhhsvBi0hbnfNtypYS09JT86eg3eQx+wJvmBsYqTsfOXKzj7NXegha
guE+YHLpMoCOA/K+iCSKCvrMUCHB2yqbubi2xIfBZiYM2lAd+XAjit/p5CXebw5vSNG0g4ibdy/1
dsrHdtczJWhM9J3FJui0jbag5dABampctMZ0j7uN8MxtFjvb/JB9QR9gXHA1Y3Iwo3nXJIoh5dVP
8l0G8rpwJD051D8OMgCoHXEOGNpki8ZkOQX72YWzwWjP6nj7+BQ2Az9EdkGRefQ1EEgBfUqEmTny
4Y4Tkur/WHzRSYIKowNqke9iBcEpychgJljF69pDwJjF6x1AsjSuonmLnjjPdl4moK2ZxxF8YSnk
1hl4tSGTAA4Yakwo2sHZD7Bu6Mtt+1LQIfjWFcRIFfp8655fm8J2axPunm6NKduljr4EF+1JQzum
WU4SO3yjtHuQDXWIpzZx9HeS0LMNnc6ZE5KJtE2BziN4mB/nqTzWeQeSL995TJRHI7kE+bRr6RXb
DmUU63FGv6go/pIX+jwyfPRFd0w4T0CnhBBIwW2dzQIBCm3MpARRWwW32PthjZBjbY13VQMi590p
Gwb43r5hqEcmx6Fgy3B6N4wGZp6avffRrNRedbA9MuhZKtuAEGrPDAOtR71cPkQcXhZYCCdskovr
g9/8KYl56KwgVEBdDCCraEyV2E0DjZPy3Dn6awIDzDGBVgt/bzNKVWN8MtqOWhdcrfNkeEwjBGnm
bj7RlmrPg7DCyWdYfC7pXuVzcMDKu8tnpITpOykdey3AxZ7R+2bxjIL8aCix6Rsk/eJuj3LTlC2Q
15LR/QTkHJA8Ic40aVhz643P/92dKVJKbec6PoFH/UZysjRoCEKDO5QsvEVi8RrwDzNq2JSRzzDo
JPURIuQ9Ks6hAuKKlWZPgpU+dRPaBvq2N/0bOVm7YA5ogdocAxqoRopWn7fxpnrjwqpXLd0YEzBe
YTxpqXNIlPkwdtHfpH1Ipher6edN6y0DKOekEuvdwZpV9jEshvmUFuPOxwlSmqCf4weDFUST049G
pW8QQ+8WHs64Tn5ZnTxlHhEuuf+D8eyGQA2aZpw+lhOxm8d06yxsEwZo1hA+1o2AkH3Nlu52zrlH
7NQY93nUHoxKXdPyxQz6a5ZOL0nQ/zRT52uWnIJq503GHMQbQDTz7FwSU39uNRejSrlJ7XEjOd1Z
eEKLm60yChtKnR6IVgKpYooOTW2QApO+RACMZRT/xBz96hvsLZV6bStch6l3NFO1J9SRxvS+9Kat
1ykaVPHGYQ0FdgWhwn+Z905k3gfoIAKMLw2gXV3VWyvN9yDldxw5t4SA7oD9bocsOfjRpfHZusHg
y5rmrhGc4QOfll8DgXyJTr9i4MP88VOTcBLkvol88mfrofceYkWFECdIHppLMrFZ9Nk1sO0ry+Hy
tt+Xic3ycKcPBhWcmOcRYozyHh0GkXGao86CnmV2J1HTNHGv9DrfABZcqsAj9s44DYR9qcy/ZUl0
ljrjsCbbBio6iPkXEVqnqSbPBLoLWTuAZtjtLH8naYcPNL7zLKCSvGTar8HSwxFzRkGuQ+RSXXDq
UXkLW+4PdoSwJ4U4bv4o/2Wq757xXlKhV4Q1tTvdRokkf7jGqzHfgS4iTkB3M83bggZLdo68p7r/
O9t3QQzgXanvkvMXZ83QJgG+U68W8BjzGJi87p8q793SkDQ9TO8GmWDDVr6a6abA1f5dbqLH+keK
IRZyDJJnfRP8tj+DD9aUEqxMWNxg/2/Egx2Or2gCKDIEfzYG7S+KpdLGr7yHhz6HidoMf/sF+7EJ
cvYnDtFuJtnvhu6ee/3MoC23z7Pvx7daUw1Od994VfnwkhJXGYNTY42pu2daxeLkjAREGC4xC2ls
ukxykNvxjUyis0h5SCdP4VbBTmOIpDoSFq4W2lLyskRYws/kP2UX+iVWyvtqa/3FKePxpnm9+CMS
7KdxZHnDbhoJlLWNWjuNYIx4M3S7wWmInRjiaxkMilQ20yTQT3MoUnFE77Oc0jaXecVQwk+iPbkh
9WZcjFPViOGajKO749narq8KccjivGLV07L3YDYvpPR6p2Emc9rvuzQMWNPe8mmadyzQxiVI8HrV
eglbbnGCJf+9aJN7NEuDM0s0oVJ3g3oL1dqj2GpInF7u5VXZHonMkwfDncVFS3Do1MKcfpk5yUIk
JVTFaLzWtcyfVl0NkUSv660c6gJpThFvIwbVuivqjVR6fUvRxbITQgKjd3lbLzamc/pSSIWMi9vE
NSGGcrrJLJ5vpmFMt9mL6KII+9d6i6kwR9gyvfXEgD3ORHqvf5n1r8V5krNrzps/Bt4jFh+STm26
xUcXH8dOG1+yyUCaudCifGYu679cL032mRqm9RTlxJ4R8BHsDeHLS7TEnq2PHCLS3LEAX5kbC5XL
ekOEQpfBUHLn6s23lunOC9gbpoF1gqWYuvGK/fYxW/xDmpOP16TH2GTyx+3JE+JcPXvnARPCXmvq
7KnRNWDVA2N2z4LzkZHit+2BE0bEOhY4rvSOiJNkLufPPPm03Un7KfR5xu1NGl7WDNEbaoczqeq7
pCybZ92S0VXalgzhH1ofZcmAfEi/UbOEcZ7DWZ15VA/ySkfetelUBU/6aGC3J7cMfg/5LUAIyz+D
Hz2TAkgR5xvadoGnaZLE96ynZy8wxtxzi3eW1jLhARFi34Opemh63b5HJLUnkCBuBb2fkKow35Y2
YbsJ2MONOYjh4qkk+9CKX4HMzWsFHSXU48J9KBUkeKjHwy6uPejn5daAi/ClhGMy8Y2Qfs5Dye9E
2tVDbqTJtXOfptkhKFfX7nrXNiHJUs2ZpPiMaKqhXVBu6a4bdNQz6XhHmG/9hRZLEGqUfo3JRI9b
472VZtrJ0Oum3HowBYm40v4ySLnGjrC+6iG/kn3BFFfR1CqPXpckV7+SyXUWIObLgoE/ziOQAUvq
NtEjh7RLh7PjCm9btDL93YCP56zHkJ9MwfVlIlwABFnxYqued/kYSIg2VXKlwRBfc9109ukzPf96
FyDcvki68Zc8kSBfRfLLtaV6sDx81OD8BsRoNNHyuuDb+0HGYN7I7u7ISgYI6m0YiullmXi3VqkO
AMgY6NKOcu3a/gut8kAryft0uwUvsgRuzvQOtusrOz5mmY+8ujWtN3rkQzkAvanhvhXmC4mA2zGN
nHeJw48YQYDnkTc474lpIp7qeybRNpi12bB8NmuCfUsbPH6pjB5mVOQ8mjXdzSAZXjsmQKExVc1G
ZHP/SoV5R2Pk3IJJ61+xDg8bqBgxDYG837rpSNTfc84CkoRNVl29OBk+R9J0Ofkp8WaRXrOVFQgW
q+jZFW2bPSbmFdzqACFV9lUvr8hW6cPdbRGYOVD/NoQjZYgL8vjV1tEO52PvftmcFuh8J78lHN1N
2VYRpWHuM70bUhq5RnHS4iq9EtMX7OZWb1/mkp/CRKDReQ6m1dppH7FxOIDZ+pBOWPtYx3n3qMoI
rEZRzw8kHY27AMUbvVY5JHjaPdQyi/dXTURfUMJyOKuYnRRaeSeF3mdyB4QmW6wQ60WPCTNp3Y6c
NB9hmCV7eif8nbIgq1+WHIV4hiSUTYXHwLCIqZlRNxM5l1xxoeHcjLLmKV6gZI0qLtn6nT2zt7e1
bta/ygBRhTk4uHAE84rB5/VoTfF1GEZEuvOEVTdo61vbJeSSmJX12jkoP6oAh+ZysQH+hBqi9H0J
ojqMFo/nlHUZuAzzox6H+Dhnbbvrl1morhjepSO+QLOlolj9HDiR8y1R2PGJ1fyHGBz7w/ZiYnpS
z3h04nY4+gQOryuA2UUYTWcHs0ef1GeaPWgXlH3L5nncmpIW5mq8Kox45tBR7v3Fe7XeWi+9b8BL
1fWLR4bJqbLVn1YkVNsMaKk001NVsQ7SOQEuXHKeWVOKCTLOoUgqMlz9gtACbx7rLRMWqhJzhEgL
vOmUuFFxlnONXSaruo8ijVEpldlXpuyfvXI//xm1S1OLCQ9yoQGSNHEF9XF3LZXAb+bCQg49Jre0
Y4fc8Ji4brUB/nHXdRvNaeYzEHCddmEDH8opt2+wzFESZkYGHHYCf1cj7aAKnO2dm/Ycc6LJDY6B
nV0wwbPABe7A0Gy1YhoTv6s1zXK9GINFG8jBd9ZM0229NSrS0MVAHU7Ft/OKSf5ySAja9q1bXgsk
oBe+rwvH0AkYwkbGER2plvW/DNmoA3MccRjievqFSkggHlW2rhFpM5nVyYkm/DykJWUoahw5Fled
6f41Hqriuj5dHzE90VBamsf/3VJYTbaYfOzFQWBcRlvpF9WRNb1eNKuuwzHxYNDY3qRCr130r6Mh
plNLor30/OrSLBcDfvHB0fyn9ZaLM+Lf/fXRf+6ZBz/Iy1NhZOyTVREjivG3JdAKwivqFuG70wtG
0zwnZ9YgNzBCGCbFthOyfVyTNddLELC097Wkg8TIeL2sn+Et92s+f71lyaqFFBYjyo+q/qXBfZyn
zvC0PgP3g0Sn9vr9oIr02Xd/l6VJkBEnyMmqUTAtF3Y/+FZSM/7dy5fPINn20OPL3+LLIp2toeRo
zJL6bii8n6lJQwf1AlzonvwdERTkCy8fiFVvbMq+/HalRtR1oosLWR9o8sakeIw9wmDnwjtKk3aX
QSn53OaG/kxaFoFGTdef5uWeldTEF5WkojCajGmfIYzjmERqC8wdUVysfLgmlWHd7dbwH5BL4lnu
kZnHYFjjdo6eOovaUfmgxLyEadZ6L/GL5tIE03WtYHNDGJdcWryJ9ekLr7oKcBjEprav3Ga8Zmb2
jpPA3gs72lHf0xNB9r4dRtsHLmJDnhzb12HuYuZSnYE3Nc+JbijZnVKp3R29HwkqsdVvYmGfZKx3
b8Fsg5f5Y+aECbl9YT7KyatofEv7Q8/8Hx570MlvJZnJXVPtJ8VZFEWS9UbMzX+fEnhfjyXUbCvs
yronuIZ1PTACYNmx9c8wq6fVd2bQzZ7nCCtVUr6aBbM6wqImjeWGMMtsVizxHKRRU/s5cniTpD/D
oXVCsfMe2wPnJd1MDj06PCrYEpYMr4tFr9NevcKEHqblLZ1MCgYARvNb2YcmLr6QeJLgTxdkpMRR
IaSO9Zjbw/gT/fRMAvtMkToopswq609FoyrQkIQ4QeV7XlN/a4s2pF9U0Tkt3fojb6MDwD/kwxGZ
X/8S2+d71Qzz62rZNud7YpvvYFSip6KMUDhWZX0U6HfeUxjBxdIJimrlndJUz56RPrbhaHEiZ3SN
9gHWrnHyKmv698WC6D4R/3rgZCf2yUgcrllVzU0TsjgOqQsNxi4ZOOukSQEbaG4F6vRdGwTp81zR
OE3UTH+6DrSr3zQvZO+Yd0tzhreG6Nn1Z8tr/wqG0XxQinpWjlXz0YlKO8xDLnaa2/Lj5r+Q2pr7
fKLt6uk6hbtb5eajMV/RYJEVHzDP8cyyvonOr27rozieGeEESByzrgfQYCrUn6asjhn73THogvGM
ns5EM6jEWTSVuRUxkmQ9yEFsLPdk0DRNmPUYjmT2Urcx9MD/XnwsBf+eGkLhtClLJKzLRxtFUg2H
DHs/lOBJD01mWDu9xCNTDRGchzo1937iD+d1C4hrbTiJVl5qn9hjXXQNUKbJgDgWl0cnIutQGANz
n5rOZ2vjsfWWe0Yj8anodv7qRS+rrb6rpLEZfQNIbzkaQMxPE5XY0XTcCrRX7n8ob2bmTKa2D1hM
6NGWnmx9MGRlvTVmX+7Ih6xozbjmG4lCZMNqSKtdnbYlgP6zrPv/XFy/iM6OLHc2UwOt23gtGr8W
ahSqhrgRWF7Ukk7bBRV9eRpr70HdadlrY+rlgzPbFe6nNLv1FqxO3DNPs5G1T0K301v3/9yaA/ng
AaZ66N36Zi/56IRBE5rrzfHRHuNis95bL/ziX82Z2kur7GKXLoenfLl4CSlteo7aRKsm6+5Es34W
gX5dY5jTCR2g9G8Dg9grh4Px3+0pRzOuFFrDjP7Ov+DzWG/GAzZk9vp6xviqUgdPJVnT5EN0/Q5D
iXhhcvfs+wyWAEEynFjWRxnQwR4aO7mOrfddJKL4YApVbolQL++atdgvvCilOZh+z+hUjrZnpk/A
RXBVGWn92QSveo4BaQzyx3YIyteItOkNFoUMgZpVPZmL0tEY7GvbVMd/9IbGa5F8axakmrIIzkj3
aiZdudWEo8MgKFm0svoSH8bhUJ4jm3efopbxWtP9aplUQgKofs9dcDYwkdLNnsWJ6U36Y2GA+ZWY
QaJVAyIy/S+JNdkP/h3WYi12wEcXpJaNifXMV3CPuls67EguUkOwvd8JekHCRVlfz65rPfUdwoj1
GcVPeZgL93Ol6ZB9SJsVV80hbaF5JQtmZ70nPHxzlUyfjfinLuPyOSGQ4CUDoL3Vx9kHnszTmQR5
ZELJE6eBALTLRyPi6cAAu0fQb8WQvewnu/PUs5v44jFzAMsBtuzO+C1IkxKAPOyMNv76i1wv09RX
28D2pzBvaUCvR8AIoAomNM1nCtJBo/tXKgcWrSZzHL0PZ4we4jFpjtNaQ9NBAq+T1HgL8mi+r48y
0ej3MSEysxbxj8St3aPH6epUC+xFdVLYV1+m38jJX8HmT79EDjSNaAbeclHJMQU+wtavK3LnfeBw
qyWcTSBlfi40uaubZ7cz9HubZpxOdVIPlmejY6B1U7FHXuxgkBiOhVxYfXU3MY3jnsH/LWYlj/7U
yw1aKjZyh8B4M+8koRxyUw6md3fsxL+P0jvYU9Ne11vrBQ4JWvEGDFEUVc5FivmN7jIWJKIlLgnB
oqe4J3V1zMRAvrQs94muDzTJc3bqvMzeVRUsrYloG1PSPsq6bZ/skkFBVUL6c5Mp2sq4TW61XUYQ
CeGeFwHY1FZE2ptl01ElYdX8VdEayibX+x7MfpONwIgg0ibPToY2vCnzv3G/aFfq4dfQm0ZoupV6
c4HxkkHYs7H5DiTrwjzGHH9PGRT3w9j1NrXyUB1qzIH/Hs3LvWT5aDw69vX/+3l1vWm12ThiN7E+
IP0903GrnibJsC1usPrHQOM44DczzvM53caNMb/UpfrPo+S/99aP/u/zard1SBDGubl+yrx8gX+P
pj57tvsJO2Dyt/V6Nm/d1PvdJOmyNyShPg9WxFKRim6vKvszFbZzXoEwTA2cC+PDl8FoGIejWQKW
SKFd4/U5rktOYyEoVZFvoehymxc8YXMt5TVwaIHCJrIAr/PUW552C7gAuQMla56O2z7CN5Fwgvmh
KX7KTCKSG9gxf8TOi1S+8yAWo55GEZFvx74eztoY62obGQJ524qyWi8j3WxJa69OteJUEeK39hKx
CAsvb9E60jHO3WmxATnFDpDA/l9LrzCZAVpVd5Ugnn5BoAmQu2bWSzmCmk/80iLbRilAMIOHlM1X
t6IecPyqQX9thNJDnSz2T4k0l3zGF0Y29Vtn4KttUid6kYak7iSQ8qL8HAofFM69wbr4koyJSdpq
17+bk/tePGqlE//Uuqo+zbDAtuvTQfBT97IjkhMf5ovpOFf618l+rNP82E3ZvO+Nfjo0uRQ/DTPa
sadPb8PkVhdJ8ukmLoPmZymTIMxcNS8hIsaWHGJMroXjXkZvnPezYRCE1fXuZaZZ2oe2jkdBj5u9
1UH5cZaLgFgUdnWORaBpvWvRaAp+ttkAbS2a9jHOR6aCTv0glMvCxkqNHL3Ra6p+HBv/GprSc8mF
pqls9QVajqUpbYNv5P+rsa8vHWtnijmtBjkz8KSYDoPBROE/nT0bbNZoMeVLnYAVd2n3DbMV7fp2
QllNJnVrbuuhE2dYL+LMjxH4m/WhrO3kYJI3L3C+k2az9o05EbUkQTVvIJD1w3prvfyvs2xaxGGh
D47DhnpbhKmVw9EcPOzgUaef+y8ryNSZ5lEvwvXO+gnrBWXxRHRNzphwLu0LuaYRA0YrJdy17aCs
FaWmQrdcrNLl8pAcdYuAVJ4PMeeKEjX37CuHoK/g1lH18y4dCvPKKueHNOlJbM6tdDF92AB6PPmS
t+9REqlkE2dGdefZvyaWk4j1WT6W7dNEGM5+qFN7SwApjRcQd/868eAByr3M/HzfLscildCFXz8q
icB7Wz/676nJjCEgSvwQpAiV8VttPK9rHsm3a5/WWy04XrvIGnCkfMJK31g+KzNHlLVyfqrtPLsl
BlOxIVbJzzwSxZbRq82JIVA/ynEL06S9j7n5m5BzB3Ww3jO21nRG413+QO1bbSdz0t9tQY4xoxqy
INaP0vgOPQwFGEKHE/TM9Ec0u5zJNP9VL7r6UaelE/677/KPUPTRuI53/35JZHwVu/X5+h/2J8ND
2k8fQejY+bNY+7+fuD5vddKQvFSjdNXdy3px4ug/j/53T1rJVoe4RFJNHCMrsNH3SJvC0cDe1P4S
qgS5Om3GdDTpx7S8XSZaDDXzK90zE9zUND+D6qAb9JMrgi9xAr8H+XzwU6MhajeYIXo+jJLym3SX
UHUDEo2Ww7IBXj43gUTR/9232h/qS6af4FmLSILizfZlOxPi4ba7WZIppqk0tKFyboKx9TeuL26q
sZ6Kxs9CJ1ny22JCgjPxAQgQ6Vl0XBrqSGw44qFxCjTrka0fxynVO4uwUTSfWKtaEsFNhkrCfFMZ
9DutUQwRaxolyHeDKGJ4nTz5NssNXCcmVFhodES4dVCi3Mw/cco8M0jem9FcM4QkMERmS/8D5Tua
2zEYSPrFF1n61bMDNTwkHOTqoCnkz8V8Jq07zltZf4xc+jDE5crSf9PBd/Fu818ItLwkGV2LaAiy
sEUfnLLUhFIEP6NaPqSd8basJQc9CrZlV3+4IyynPq+eHF5+jkUAS/67reL7GKvfy580syyqyBpz
uI6qiAlgHP7oXN7Pg0svY5q9WzZoeD8UUFQ/YMiKATbHshdk0fvcG69FFTwyY8M2ko8UiG7y2xT9
D9azKjS08QlvdH0oLTKamF8L2/y2EvdLgwkdT4Q0C4VHUTzLKMNv1W5o730NtfoSWnFpJAfLYMYR
4XeEJfXG3iUTwdeAy0NxRkRPfhGdp1BSaoemY1rEkoAfQd6YLzQMDSdbK93TUJC1iWI3Yh5eyPlA
EjSCZ9nuS7d4rmfrJarcGz2zbOPSuxIC41c3pq9Cmh9pMMY7w55OvYeMulte3F7p3k3Ci0VclHsL
pmM2KLJh9Ec/Gx+DwCKUpUVVNQhIsMV5wl2AWAevhf/OBM6fus+2D74b23EQ4uA0x/VleLq3SSzG
p5gXVGz99jW8kHG1F9ZEtFOXk+JgNH5oRnKiCOyOYqwfaRl9OgmqStSVbHMGbOix+IpNcEeii+/0
xxSqG7FLsv5H4/gfZqDRYXOKM6PkPEz87MFouhPB7NhgygkdE0e2cdGjNRGIaaUgIdMLqBs01H5z
iIULrD9mo5x141wTENIUYmdPJECNJRyRMcDekpaHBKF9SKbBE/XGJY3o88muw6yQz/DCpXPFExkz
clbIuLaUot2iXelNWprNvTOK18BJjd204NlpsW0cshLP8TxAMnJxd7rwxgeDv1ploqtyof45vNZr
SOTuGH+TSR8hm96yezR0yEpWNmYiML1OvJcbFg8OLa141v1U7Ju8pr4PcOuCAB5KTNsoY7C9Fxno
A5Dc0Dcu/NdYfpYJYI4gs+liJPoyOeFVf8qk96dI23SbzsHVGPnKFS21av4K0LChsMCRnEBDaGmo
7xVa4dCVOyvnSDnhZDSxMI/GcXIwm41CNzYTUndRPkZNbG1qr/3QEvlNivnbgnkY0DNWfV1tZkP7
1lztR4UIpY7RRLnyNNEsU/KkRpfksgoevw8Jv4uZXpagv2Vl/3RyVsPCnH7HfmRhTNSdEI+B2BkJ
R3PPtlAj6ho/3MyGG8SHlN4V1S+NyTnvD1amIcRwOxbVqX0RRfdB8fSN8fDZS6IvKt+DT4ZB4GOM
t0ez4xAkg637G3/Uc95lbxpuLtn/pX3JGUtzDKQmGEuyBBY9UhtTQ7EUx1h/84yZslUv4472l5Iq
3w8NfxRdmKFMDX5AUopgr/62y/ZzCiCEYKp2lIZQyWh+YcbltdAXqEVs4wEq6qGWX45H+HxVpk+R
Ta4Pq6/noujME3/am67YWnbXXRhdfSoPTqafnCsxFfspR2rYV6/9nH/FTcf02m0/rNxStAisb8AQ
zqbCkDtOuCUDeYzn2bj25fiS9C1GYqgwg3UM8rYMJ+JWd5mXwQgCLaB7kh0b6ym8O21TRGMVplFC
BjUyQPgVlguvsXK+tXH6QMm+hMLxGT5wO9Emfjj30WNZKVJaKFZjxuk9eg5tIC6KxlNub4tbUPs/
lQVVhWHfIyXnyfII5nYgNsByT1+NiK9ZBwa01iLa6KAJ/Mz8MgxEWQlmd3Npl4tsfItqVEtDzHy8
ynBxxCg8wXl1gWltfMtAO9FLat3Z++O4I6Ia2b1pQbLzZeeHhd2dyWUHnr5pcyaJo9W8iWqKsUZl
B8Prpp3rBzr5jukf3w2cnUa+X1H1GzsKjp4yv/wWva7PAoRFedxM8JpC9u93ze8epeH/jcvIDlVV
QnZyrB5ii2VgEu3vfTH8HWiU+zbLZlKUPyg13nn1qL1pyacJvZ8xE51NmMi3SRdz0xgDbru82fh6
gRQTqHfMtOmEoP46pNGtQntZSJSmBvEbbg/nTU5bTOHfZqG126Eu2f61fUK9UVSYryILEBT1wOMQ
79IRSJEQFYey9pfNVD7MlfEOebDc1LwxwrFTv/V2ZqgaTRc5kE+kMAx7PsmAnGaLdK8CgIpoteTN
qGZ8rRVN/8J99rRE3SoVVbuJDmwI1g0vMpZZCFAjengfEbADuou6B7UOsg8QIjFQ4rmobqaLUT3L
x5m2nXrtEUQ8INYaZpv/Q1Bdm7bECS5pEyQp4jJnDj54ecIYtY6maXqbDqTaNkv1j1ylGeG6yxiW
gPPU0if8ecmMvBpMRGeSs1D5CcnNEYlvDLxe6dZsB8dMbl4h/iQLE7bSArRv7XzLVkLscmGYMx8Q
ZBAbm8v2Bk3Jp+a96WP1Z2hH+Ro7N9BUegbk5th1NC2yUvsD6KqMa0XzbYYoVLOZp8LijKsHHKO6
JOPkkO+Nufmqgqy5m50h8TTUSGsgCrR1tWUgnzJD5pfXp0hiwW+5ifoMRptJDZHMwt+lHSHCpuAV
arkTC24TnBEdgcFY4kXIWZNtkJ3ayLqXHuux3xTHHKF3ahEj0jjFwXUI9E5RH6Mq7J4l6hYMWKTP
YP2NCDEqfhes3KYDPqlyh6Nje/pBl/PvNhHf/oQBxORUHDaBsTCScH/miUnjPekE4r2ClzNQrTbx
yB9hc0664ZPjHMbvCEJc1zpvtt+5u8YsEMjSXx9i7VVkfkE3XFADqK8CiUOY6FdZJEDXyJgcW+1L
IhqPG6va2D5EMS9LH/uHNNDYvUefc01HP3nox48s9dkAgiVDpE/vXWv9haZWeP3PPFi6gu28D/LU
RCco2eUH5Mp96tJvZ4GwIeF4gXmsOPdEU+nuW59CvdD3ZZO+xEI7EG8y7utxlBDQvE2q4x3s+2o+
TYjBURUBYqx1e2MIpiBzjDaJ1zrAOn5ilO2boJ+ZIc7+H9BeJMdoXQ2NDhFto0f+rh2TX1o6LOrr
LUmnoacN/a3M5tvUNO1O0xAgUGw0tukSZsXXhoL96fPv+nnUT4VX30eir8i4fZpr80unQutm79Np
jC/X1h8bvEhYov8PV+ex3LiSRNEvQgRMFcyW3oki5aUNQi11w5uCB75+DqiZ1y9mgyApUqJIoCrz
5jWbcqAKliNtdaWdoMzNiHEAKSMXBM8Q6YvIJAS+WBVxBrknyLt1FnbuzvPdF6eftCXl2sVqKE0n
u/wORwBu06vwJgHnCDeu2x68FtskI/M/ZaZNi177MxKyudbr5h7n82IWLlCR+nGxVJ3TPQtkqH08
vubAJhgp43Hcqs8yDLuV392JUOYbQs0suB9bQ4OYLAfA8CSAraNzclsmkwMToH8hFBidWY4bzSYK
vK4YKHBpLbR5yGkX1PMSg7uwuHoluSd6kp2MMGALdrtX/BI2Y2DjuZRgbFXJ1MUOAT5nPrz0Xk7Q
SKII9ZsMyJC2kS1sEb+GUhEwI6w1kWMSEys1oJ5A6Gvwt4uaildae7sv8fkkAgTofpkPtb9saReX
KnVfonXegEegjAjgeRxlyJ8sW0YSrUgRsjkYKHcGGKlTofOQte6tTcE+h68RGl17QqMZYV6R1Cgq
ur0sYCgXkkWWJRI9AE5QjWUyBkIn3nW0Zfibzyoe6LTOiMmHyqNToVvEu1rdpoztIwLX7JAV/Mda
VMeHmQ0ZFBM4Ecv12iVMI2cQkSSoSt2i3A2hJD5FkJRBxNsCKwYaiyRf6yp26KFxM9ZbtfFLYWHz
o9/HU3Q3Oaazy52sX4DTbaoWQTdYJnTEjk64o+x3dFXuTfRsi0YC1sFNOPVQ1UG57+y+gCZfs4pl
XrQaWdeu7NUwdPEe8S1q1aAGPGTuS9SMQhTsgFnv3ZEzWTZwx70QzzaYoc6yunQ6joR0uwVzSZo9
Tr32yooDPaU+uJUJ4dakusqaHT4W2DS3PjlAy8GUvwwQoqXeDNVlIiRya9sY89uF+U6Dght+ip63
IIMVlpC2aFtSrawm/6z1aViPCYV/m4EcWmJvptJDiIaXVO0xgUpjBb5ffot+0Relt9DDAfVLxmRH
g/OV2raxxgqW00IDNR+agbRzzUThhBGDNtdned+kKx1fRsO1PwUL2KYLxDEZ0qUhq2Sra/bZIiPx
YEHkJQcU+waLkJYx6VhYMRdKHH0XweelzrYXcevoS9xCtkaGcKA3greAQc6qyVywWT17xSL6yenE
WbY0Q/jQgPPKrQ3aSJoelsKpV6Ac043XlCA54UgIeF480DPMVRHuVbi0wyW2AhBJiPEaVHS29Bdm
i4+KoJE1/iwoDCbYy7UFszr4E4/OHVFvb2HjWTQoAuCIus6QVok4zYC/jdNeNNV3mpX9cYcYgXBG
kQvm8AYT/R5WVrWmTHUWpsOayRWJoCEJESYFIevwztc5YYpO/MZ3gzAxRgjl2DCr4BLuOjxbOjyR
Ci77dVNZ5kLqQb/UB4ZuAM+MbUwMymR6lagp6kFCIHTc79Rkowyc+7oUWLm5+yLw0FqVMAwHB7nU
dJ8L98HJ0xNatRwDZjhHToivlPvCai9sJlNx3TKOtDgrDUImfagZfnJuPfPV7XWbgWl0YoS4T0aF
oLEWUMLML9JSv4ge40vUjpFDsHjjKmj0+dnrUNcAzHAxQVhHxkFwgSATzfd/OXDSMKTDZ7o3fpfz
nwtQdZNqlb4nOs6Oes0S2jK+p3YwPl1nRIvt/5FG53E+9fvYpi/tyLla0MZ/plHz2FfjtoYRx1CV
Ip1eYytq+6XODGqIVnBNYA/ooVh2rVbbmcIuwCDQCLrOR+lkybLyxr3jEAloZkiSPRFBfBneshCU
yckKpqyNZFcqzTs3jRiO1KlPGf0n0LLdaFjZw+0QM0/YBjAOl7e7NZ0WWh0XIu/oqT3F5TZzsRIK
E0R12IIEmyDrjMPEezyoEeuZWI5wXllJEc/PPjsD/gJpeAiz5F7pWbNvuvC+CDNvh4vdUzmTSxPt
C647rRJ7BBg5Ewk/3qVTOS2bZvBoAq0eToGXrXSk6VjETSvP0l9Lp9TO+ciGG+nBSR8R72k6wnQP
169ulMm6NtBkBR4jfiOoTuiU9QVOvi2pVs67XZ6wpHkT+eSv3DJbDKBKeyYpT2mUfQ0AUl0zPGJP
Xu5C3ayo9Ptw0efRowcKu/bwpJr6cotLCXvZQDECwPyeiewxtdRR1iaaeOy225CpQOFk95rTnN1+
euscd2un8Vl4GMDEFdpJy0VMmBCw2VD/sk6ptygtLhhxrUT6YsBxvJuQvluaFS5GGJbsPB6UrOqQ
1pjJRswu0gFrMMfBycXtnHplhMgVOrRGrWMtK9wZJzenwm6zA/SDs6vlNMM6sfJ8+apGrOLns9EU
WJ3p4JWTvtoM0WMf4UdoDveqKD5KM/nUKnnUoEdtCOPDxJ93AmE2KIMtszIfB19hrfTegSYSd0vL
6QiVLtxXZSJuNC1sfgtIoXgvgsVljxlU/aMzONhocHrje+Coo1NNzWb+p1onkxsTwMw3smtmxj4D
+/hXRVoHJPW0wpm0j96GHKsbw6CWxX5RoNW3kLpFdDLkezDc6U+ujpw2bki0KwiIgEqX1jCTJIlv
jRZ+BJa5Zgk4xFk2G9UV4SrQ8ERsTdYkE5FIUzYCKWGI7lDHVLwrARw90X10yJCTsoY5ZtifrR98
0hw/RnV7lxTtue5z0qMqlIY5FtOT0b26YfrREoCwKHMwhL4K9qYMHrug3sdi/JrIAFmp3jwHbKYs
pZ25dPAkI/ykc4MnC3tIPdeeMsluos3qx956iJN7AgTCReXTIidee7IKjJXDexSsxzqS68jPGfdb
v2Dc42wBdrbuGMElc8S1YX5y1mMD6nWHWqV76E7DEtP18xhtA+KoNqDlBEa6KDrrxvxWUbjBW/HA
GAJkNP2qiolGQFnGGkey32MMIKFXdAQBX3SbVXIhMrtG6CaO0MUfPZLt0KWAmYju2qvqFxzKA3RS
fdHlhbczwf1yv74zdJTks5bVhaYPY5tlWPXeC6OBTdDXX3VJpR5V6sT5AyYfnLSKuWrdGO/h5JPM
jI2vy5latWfD7PbuFKHgi/m0K6OHLIwAVe8jzHnZmbtG/tLL8U25w663Umjr1Ws2HlKMPkGTRzjZ
AZmN2coO7UcpzZdGx8i1rV8C2/8sv8fReiR1dEU5dRI+9o9cI1y9Fv6vTneawugyxiLdYPzzpNwM
x+oa6YAa33BdxUUMXScuCmC6QXMVk3Fq+bCUWKvffhhcsXa7tAXrQT63h4KhhcuWM1TsTj4ODkzA
VmEJU3GWzQRSPBVy4mNo3Gkt5xMkRig5KPIhabhXTmtcMX1xFmNUYWmuND4I6wXH8Q/xXlX2JhpC
2LGUb+RLd6TuYamWoAg1jo3P/uMB385+cTSpyNnzoH2KeuN1SF7b8BvXi6s0E39xiSuxrYMBN0dv
IPA63OcTuDAyokUNuUSUI10n6wEE2JimUGtepM4uFkbjrxBO2UYyP10bhJZOIzG4ZOqaW3A3iIFU
R5X4LK2K/BWnXE6oU7m+hyN53i8l6kgYnHf0nN2irfKzr9V/IDVt4jH5tE2sArz2w73UobdrrOFe
B/BXrsZVG9B7j66Gb06B3crYfnZj9A2aKfE1LL8nL+OcQbeG0mQXWOPHwEK7nfiMTXriYfpmRuzQ
RwBE5pbaddbcf9eMb5MMl8XcT09h9J0QjrXSNJyeBcnW6BuxJrIBM3MAXjMnHWYcfW1RkkA6VRug
eE6bJl/I1KIATZ1o7RceH53VF5sx77FnUl9GSaVKJO4mHL1d2k+/COJGuSSjTR3QBWb5WYGYw5z8
Gkr3YOSQXkEG8LbGmrLg2wVCwkFypFtGWBY9gy2ca2eLT27i9RD3XVzV6tEEaQIX8FywEx2KHLq9
9k3GeApimljVCTshvo5AEFuB18e6S/EFbMe937UWOwZSba9mdthqr3oWfmesCsTcem9OIajnawwe
C8S9QRd5S7SBS9yVSpDGndW090aH0B28zKEFC9KtsVbKRLxZITdWX8FMNc3B8dB7we4uWJHDnBRM
Iz4Id3hLTYwBwAbE7DHTEzldBSVEu30cAkqiwcuQD4wRlR71sypDa40TI8s5pVxjege+WCQKd/Wc
V1S1WxlGALPWIZf5KtJcjbPgtrbER7aEYVnAWV44tmYtHO8Ba+e3tiM3PJ0HIb28errekfTbPeht
kW/azHv2Rf8MbRQ9Sd5DJQqPlinvI4OJgO5Xa0qXZpFIcSLW5s5w/BUqUZTtE6W7D7Nmm0UPStOf
LKsM4dt770FHkYK7w90UZ3cRCOLCieS1TsxHt13UdZ0vMzT7GyJb0N0RW1CEnsAWcvogqmyJtyon
a/MFqv2O0OHahyCNRobWbdTsL6/4hnL2lgPA0QrzmK9tRD3NFStmJ3pBeFCFkNEL5SFv+Li87Lkq
4I7EqXdvIZPWsnJPn/Ome1m9KCiRlp2saMvTfmdJgH+P4HawAwilslm50sTsM2GYAlXToCJcRlCU
VrFpPGCI6y1NHOb7Jt/bMTYaHsleea5/4miFz7MzM8VZouwUwNQ3pmtE5NCSUhcHGRfLQln9ZhKB
L0di/WmjEBUWVi8hfk5NNUd2aqO3tpEgUF9hCjA60CPhjMWwoPx1NjaPXFA4kITWLxHW7ya94FFh
+ZETfLx2tQ26MxYueHSaYhEWiFkZPCE30B4d4k/geWws4l+j5q2ImTAHg79sEvkqVXtXDQGbEEq1
RThkd7IX59aApOyTlrwm2lUnkaB+1odDbA8fTL62Xc04Dsg8RUHojdGfVEQAW2HZE2SSnRlInYKh
f+pxMaEwmN2VYvzvdPOzAsTQGnS/kYNLIlr3pcrRjov4yCQrWlSUwm6TM3so/WclHLJwsBo1Kqar
ldAw0u/KD90qDoBrD2MVs4yod6zQ8R3vgsvsREvAKcqdkpjiAb8NFHieefCz+reWOcSuSNJZY/5n
d6nLAK/SjPmHH4K+5iU9p0ITE2JyaFvDIi6SfTvIT0ZobuXdRYZKl3aiFMYXnVo6YfDLdPNnmhv2
Xg0ZcNhtIcz1Syfz7mPsmbZu3/9yQNDtIL4Ew1DunfbCLGUOgOc0kYgNgQz6tTn0z77ET9Yu5nIr
rY/VGlDrt4NLIV02UV12yoLIfIaFZ2JYiXGlqTh9bPUahDExW1JceyAXBO+fpjusPK9dpm43nCeZ
NwvdHL7swJgWnk2z7Nv5C2XZS0IZY3t0BB7yX8jfZKtieKcQMed3mWtvFAQy2BSQMkJnAnnJfwGJ
n1PrGdlMQCI2hh70eH86UZ3MLNs2LTHK6HOdVaigdiYwFKa4vZdasS3i6GTH6Fjzka+7Se7An75L
9qAFsD7aiNd86tx9m+G4qOsZVJKAzEXg5wooalnoGlHWAJ+1y8IRMgL3MPXocc0C87KPXQoloW8/
2JIjWMrVwmQ7nXqoP7WonsDb5U7KGgpf0p78b3/q3WsGnGk3T/TWNnLDBzKJZtNFPGAy9sD8sY/7
DGEg8ubOZKKWG2DY2O1NXId9hBeThV0L1gRe4GC2kuDj39WvQoNXlCLoB5pNoxOXVYtQbiU4ady6
u3MytWELMjc0ZKsZQhI1Y6Mi6I5TCJfTtQZQbt17qEN9H8s23VVe+2yaiqvKpB6gB/0NH//JnSAg
2G2A90jMLtEEMGhSl3OiAYDpXrGsphywuUxDnN/RlRHNAV8Eq6d9NTZb2s0TIOe6osCkkA1ficey
F7pN8SvgfDb4BpIznXR0VzZGqCEJy16YQyHIg3kC/+G2qGtA4S2vudh86VNavtL5EtgzdYc+dn8H
o94vGkIwMpx3FmlRPI6YctajTcAJRGbXS3cdWoJo5GMcHDf6iDttINscUD9RlJVNn2+A2QqfXI1h
JyKBpUsLVhGcu9Y5sVaxcCYdoSHa0RjTl7hMAEbKVyqzdp/q/ZveV6cSRbmTHKsS0E/6LcAeal0f
I8MqbfHXxmYtiqKNg5PkwuiTOYWGmiNygeCmnP5n0ShtLz1va069XKfBbMvaltfWz05VrpPYBYqF
nwwdMVSHrkn4RwhEZFhbT6Bxzu/CJUOpzO14HbbttXFrfhltFtye1LDaVTnBE5aA+1ty0h6xCsZN
JtKgSUA7yvTiYYK2uOxE9qR30b4PLHBQ7FTU9FsoLE7j9LnJkq82Mt9JJA/QjmjPYQ0sOzXDhwjk
h2di3Br3Nm4HI8yxuugXlkx3X6LSMNrWqlVamjiTk76XjeCdoO+011T0tGSeMdUbnfaUPv4dlGiX
6P0LMNHCKblugvQpmqqP8VOvekA2bRXbW71wDGbu9Z4y3yGQC/QQiyto3i4CRQWZDb8JRsxrJ0Cw
h0XIpscCpBivcIhejcD8Ksb2aZpAK3OZvlRe/NTUNapZd0HPkA3xoWebHnXnPKn0XU8hIUkjxWRv
wIq8LJ8RCjAEEFu3ycRWkrYyMWlr7cjZyrE/ishaG0hgtphenjRL+wrsfCA7gRwzppCsEz26yRn5
RE4Kg7qnX161cxCyi6F+72Md6zc4IRkU/zjzQhhJsxWjz0sTletK2Z+55exNT/1RaXF2a2dY1Bnj
Jm9v0FQvSxUnCyJ8cNFizFoS3aOCYY8u80Jxjd83CTm6Xt5TzuAH1YDLwFoGvGNX7gk1EzU2eV5m
MeWdTlGG0WmszsPItYTADJQ1wmshePOgFS9iA8zdw6afypkwK6yptx07GuNsbMsatPa+Jb5KLflO
bPE9YmkXNah7bKDm5rUf0Dw4sXltNDCaOSighse9IHGDubwxkfANodtuxhX51uTZ19krlQk+VtAM
ATVbzMZTsm7z+Q2T4uQM6M4n7xkHDmqWcMIHKJP+FbpIVBeotBz3VIkQz5JtJAy1VANhBQFSRfI2
DdbezoDXEn9abk1eTSRwuqr6lZm366rLiXebkDpo2FxjHINYkakMpf7KaMaL2eY4dln9x5QUTxG5
Ir8Q54U7gthAbUi7Zckl5BUj2ylnHXSwGxI6XwmBm3fIhoJln3qnIh1eLd06t7r9XqT6yvHNP0nB
7HIcW2dZB8sWPszKsDvv08cmeq6bDByO6vzoqfC5gSMdhewPafilm0lPV/8GNfzbtAAXION8Zun4
OvTUkHXItuEaAfEFJWZ5mINlKV13JSAFQm7AcvelV8aDLTSdvjzErZGuyw8KrLqMQWexUsYSfxou
AyCvZeFLa0k+6Is+4j0nGM2bDRoC2MQ+U6GmYhlpEvXcVQhZDPY5xeSj0z/zatwHk1evbWu6HxrG
hnpIIDBUjgLHtXxTEyW2smOo+RFUbny7XqYwLTe6GtqV7jntBm33V9qxI2mCuadGpxVhMDoZGJeG
3RP0qZXe8Av9WL8K/gE8f6xo73pAxybVjNj5atSRVkxv5YCvVWCCm1OCfGPrxPJA3zEYFmSibtVC
GVlOHQwFPfhUKWC/rtxfk0Ezi8ndtVNUua286wb8t4pm6oCemAOhBBEfE1Cyn0f4tNjA7VFiUk80
r3ZmVuyTDMKJiEJsJBING+JsI+t6WNU2jVFSY5wHqCf1WJDxQxs/jqQSm/1soAI2vaywG16WZvvV
ao5/rsRHUYOi26aTUpZMv1lNmjtmV5t6wEwdeDfS/rT8kO+5RWcaMITuAsNaiNChsSw3Rg5BwcXs
ZJynB15t6KcxohJN3WuYe+POEjnd8NiXa9mkWJcb/RZZWrVRmp3wuJvtGvbntesnH50ZEAaS+WCs
QUqDOY4PRbLFYnuIzGnh+w6ElOiSNfV3o/QCwTa206MzvngDjumDAGOLBSZyARLf1gxnvk7Z7BjR
YhSBnbNOEZbAvl7Cfpqq8DWz4HtbnR4SFqKfaN4HpIgxaGTK6j8mMcNH76RpsbHwOu+9cTAxS7vh
T+OOgLGcVBq6BL0Eq8R9dIlvC6bgjbUblFD0BCLaGBD9ObeNeaNF5xBjn5dXSQFE0J7otoywKCA/
zbSJAF1J2bQnG5cok0H9uiSPZ1P16hDX4j3F2AMgvroTIt0TkfqsxYxqTGtD4OcMcGIrJ03DXoZG
fF82GGibgCEB7LnthFvGAt0WC1KwGeYhDDxTJkxVgy7VeRU2Fbbe0za6trkDE9evo84IFaLlXiaN
fzXRvkBmx5nMzjFo95Rc5QY8wmEEXkOyRyYaa2bMB1NMZXhCc830G7OKRZiwVXIKTYbPP6PncpH1
TMIcUAez9LBqSoen3NC/C1P3t4ZLfAZmaCP7JZ9dW1BETmR4YX1Egq4WM86unY7gEjqAWqN6O5qc
kkkU52tRj+pQCZxPb4fbXbusyjkX78EFR8Zv2mLoLeeInZ+bKLcqWOoFNJ4OAQEyO1ipVTdynAIX
vaYvad7rpoCeWJ8gyGmbODBRs84P3Q5Qx2nZhDzaLbR/Mcfl/D2EcyZOfEvHIcB6h+x12c7WoSig
MQa93Zo9QP/eLWajKwufZnbAITuUXKHJz019dhsd54Of+Uy/EV7SpWKNejto0f9u3e66s3EqMaIN
JnZ7rWC/KTPMAymeuXk7EAZBvocoLmL2rk3mbJ6YzW0BaEmm7zxLvR0aP69+bmWu1xnr24OI7GqI
vPOTUsNUvKHxI5svuiq0e7zIh/8ehIhoqvuTlYUaQh/zy0sxOHR4h7QZxtIBFKNA8DCN9DW94k3Y
HV9VOpA2xWREZAVoaw3p0e8ZYlU2llRmPxEcMH8yt3/4dotShw+hie91TWJrgCR0ClJM4Q4Jsu0D
jNaNjWlzNn+7nXiuakhjYQATb7SXjlWUePgnFrYAgWBMQzgi7vjHXuNT1yOSL/5+M7dv63ao5+/N
b4h0gHxEhM/H7TyIRuGtW0N8xDU8/Pyo/RYBWMTAh2QbjyNU1lVWKOZz9OKW8Q0g+pvsOg2tOULX
ht8yaS0h3q6LrkvNrs/x/30ugvEZqbq722f182Pm22xa0qMIVM3ALH426a10iX/c7WafmHG6UFlf
E51of/081sHT+flxe7sZKLs43A59Nns/Kxtiwc1NOHIaN+Eim0/Y+TSV5uQQ8Za8mjWN58/J9P/n
1e3k8pPM3+Bgd2KP9NXb7ZRsOgPL2wLHF2OIYwhX4T6A4LC9faTuzYH39mEP/1waP9fHP3fzOoOq
CgnD5mvNsAo43G4VwQRsVzFnhBgBJKrq6vBz0L3/3rp9YkwTGPdWTPBD1UyHlMLpMA4JPKb5kEit
gSJISZLDi6HjxpSwUyq6NvOBsUK7dHHI2QjHp28cBVGEKmefxK4pvHpjzJdrqphBNrBupIBGxDA5
SCk9+8IMSZ76aDw0mWUtWy9sYDNh91LdDuD7IePo89/nG/DUFmYT1/vby28/MEOXeAgi6te3V91+
UI5Rs4snEqeNyLCO0vIuvh54F+WYjGkBhrOch0hCg1XjYPpqOVl3f3tG6FfeRVjtBzTwOULpf6/M
WrzCg5LVejTTVQnsfJWaG1xt1etrIKHm57HeGIKr5ubEvKjChOvN3duBONzhaOE/c3vV7fVIj+r7
kU2i/edZP09FY5SXWXsOs+ji6oV9jFUrLiRbIkxAFk2fHItLOD825gTcZgy9V5NIQ7xxqMRZCKv3
21P+Ps+OjjhAave3X9RPNMecANMazgf83eESldL8+SO3J6DCEaQkTjRw6CRZBflzuizdrZYGhKdC
mIQXEMKJ1wsfrD2y16lOXtUilYm8CK09qMm3TuP8WtZ3edHIAFhmiHG3t8duB7ZfSYkDEPD3MWOM
09NcD46R8veDGv6ARUbX0knGS1muB3Cvq4vjpg397oydrXmx7fExTvT82DShdbk91I5MBR1SolYa
VI/bQ7cfxjDX97ZJM3B77HbwrLHmy/73I5qi5wtoqYRJPM7fp+Z9jbtTOTDDn59y+0EsyaJqbPH6
96/fHsfTaJFUDiEm/7wrj+ILSJq5/O0Z4/zms6apNq2tYQ9UOuqC63LuSv++nA+Vi1+tIHmumxAA
uUEvL0bhyIvOirws7FFBPeQx7J/kBY/zYXYqZRI2P3Y7eDhFHOdscKwj/p5esSbTsy08Bm7HHmBq
kajWWWsTJqWqIx0SuvzzYMfxcYA9z1QY8kDrMB8eqETx9u4vjXoU4fRYNdTrkzOsEP191k2iXdR8
yKsh3ISmH87QuX+5/UAvyFs2HWg7Eh4tioYhTe6GodvfnvLzWOUfFT3/5ederBlXci6OvSnMLXHp
4a7UCNpAbjydoQUspoL4mXnSFRX9KajkJzvWS10TseXTZsVDBPO+ZpyenCVcjMWgGdHKq3ti3qv1
FBlPcWd6i0Ixix0M97k0/V2NYWrt84ZZNRayshe2A5Ok9u569EkjSrdmCL5LD6/GqHSiVV3YC0XG
Tp353iZKm2+/b/exgWBMRX61aM2kWnhF+jUkhIyi6s3N4betUh0j8H2QW6Bedke6ul9+Cs+wdlYQ
Ef0BeZsr+o6lWh4mivWSX3OXDdOvQCOPlGv/OMLhUIh0uXk72I2rU9/1jra83RTz/dtPZFpgLYTz
c5PcT/XAsnF7gpfG/n+fe7tfGqmBqSmvqv655efTeJiyb/JJiBu7/fD/nvvzk9sr3LgmPD7T90rT
cF3/++yfP9riQg2bZv7d/Dcvadn4m9vr/vXLbz/9eWMTxg1OExNXPL8lgE1rUY2mWI2u/7+3fXv2
v37tzwtjqylXVRmhfZpf+ff9Gn//958/+fc/9sK4QrLrff196F//2P9/UlIf3Z0gLQyuNt/B39cM
uIMtEd9hpDkOj0rKeIuVuyzFcC3KsnvQosHbBaPvLEgjmD12BZRV/NzivRUb3YPQ+/LagcbMd26P
xE41bEs3JE8+QkjJrHrvpB28hJoV5G7s2vFYFv3FGrctYR0vg61VZ8j0BALHg/Mg0g4QYtbJHuVU
jUyBklEyDI1ATS3a8LHyoB7x/JUmpu7hdivI4e8yfY6P8NsrUHav3eiWVj/YdHjAWxjP0GgYtF25
3T16sEjneO8qNZBhlUQZG27vLSeopNvbq24HLctXSS32rsIh1Sb+7mQKpjOeIw8y6ZKT5FpeKMMl
CUZK8O0cPlgoCBTqvGHaK0wnbvdIT5gYIMA1yWuEagHmA/cRHt2bfMwROc+3tCKI9z3zIp/Znusx
XmofUsK6HrH3NIh8mu0K9RZRHhIMts7xo/T79zDjn3dzGnxdhy5ayto/QgkhCtCsnJcsd7aoV0mr
iwbCnXrrjpFrsMRdx3l3LebEzIGzs0hs7arl3lvPZOFdle45M9MX3/XHDxFDA2K88ejRFhxTaZYg
jaV3hv+AUKnQXoB0nauaRnXPi9GppIA49APAbHJ6M4MMGZCvrFeHFWjURPTgaTmJ2Hk7m9oaWDu4
s95aYxh7V6RE3REgo4BPmgTzyvYob+dAGjG65zQETETyfi+pSnclsB6mPuHm9i5xxFlOpkk0Tjvt
tEEDxwfygi1bI+nIdf+pxKpgHtL1dwHBpAd71IOlyIzvRObjBcx3+DmoBGSOyPRtP9R/cMOqLPjq
g7NzdCCYnNBsfxpbjMtRXzjauFX6wBzfcWLse+sGfQJEIA2+vUe01PnvQZvvVn19yYp02c42Zg2G
JahRIkYL892q0QVnlDdcMMEEVCif0ywQf1A7PeNJUb8xBMW/PS+bjR+RiFDYW1wanHoZDi4icsJo
Tyby/UUzMqYluAfZvUEndvRtyz82Xev/3ErErzjvtVOYjKW1UtDYiDgyygc5u9BB836ufM27KmYs
XEJQ+rTWxtlTDQYyh5ja0vddiWsNhNoudrODmfn9HQBEjZbO38AZaPYwhcpXPjB8rwlSNAX7ZpkI
PNegf/daqq61VX65YxK+4qo4rKBFx/etD9FOlozBrHL4iuA4EEmAwUpomxvRlwrwHMPVPgRJNGvm
A8JADBPV4CBj0nr3vUWflUyUbfp89/YYticHr1REZUz9+BGxb4i6ee89DO5TCrxNQkXFmhKGoGYV
QUmI0HqChy7/OqTVfeCW7lF4YJPZIHC0nZcRFXGF5ZN+Se24vOtU8ECEAMGQOmOu42hhKm6RBntP
MLJzYEgcbTpcnV60qLgmEWRk3B59rIbaN0MY9msrynxVKtO6rxpJ+ECQ4O1gYkRb+u2pige6YEZA
G2KdiY22QvnohkVwh2IHzc24z73w3fLTWdKTjgxzlBhuj7W6dWc0eExsqDnda6BBNpYIkAe0DSfP
ArcS0jUPgUsseDpb3IT+b+Yu7rkRlChYJIVUQo7T4D8GWC+0Rj76sqrWLlT8Db2dcyrD6Auud3FA
hIc1ixZyQWON+OkOPnRMoI+rVcG4pakPPvQeQ4fCtwAq7ewYluyKuq1/kuCL8ksLm2snHsvJ5bQV
aQLZxKl7uju+NSQjiH4Nex9bSTMvitS1TfdsJP5I4e9+jaRrEGlqtJBruHrtgkR5tqxkf7uix86s
dojPusUw+2qaGX4FGX60BbP61RjNBZzeVVd3thMosg6YtPPhI813UX7IM13BvZf6BJloQfnMMs0e
01HEOoG+xwia95nLx3pyxKPlqz8EFeUiMU717GsgJV7ZRtnld2q+68x3Qz0alggsiCUq7OiMTRKi
rijJvmS+TZqx+jXO1qghfDtl2N477O/zzbkWp+qlhknso8aHD0Sls6S1efEH/spM/oOIv4hkDIaA
ZO3ke220CbvaePSmxCIuOGiXfj0QPja7BZaDFQHUewWnKXcjOIdHnSw2hYjsGGjG0tCrpSvl7Bip
O9HW14dvy7URXlY1c15hzymw7No4cqREyvciubPf2dJUtdZ5C0vDqYozJhPDxokgHONfP/TdY9Rg
6VLqHmbg3Atrxp9agP655zSKquTxZ32PMWPf47EWYORpN+9KlnfOf+g6j+XGkW2LfhEiEh6Yit4b
iTI1QZRUKpiE98DXvwWo7+24gzdhEJS6WqLAzJPn7L22IaHQS+a/adryW3PnL/g8orWdV+BkfnQ7
oic6OqM/qyGmDdTasX4bB+YfOqFqqwqr483X7WOBRfWVnDKsVQmO3PkSZ4/yhLoSKlbEJ3deBgsD
SGfsarsozJwzibrJNhiCBG9Fe8SLJj7AZbj8XwzrMsYmswC9MiVqytF8SfE8MLOe2r2T+8HS/nmm
+EO/wPwHgnVCSDkwk7alxXgiGnKG9POLpFW9hSLYSNL1OrNq1qoIqHr7Xl0EPhbrILXTVaU3yUuK
TBg6sPWnc8gFUv1cXaGoqK85eiWUKNpjvhKFywx5rfSqeHRJmRwtk45kNmFcagUfT6fhfu6QAl5G
a1ig+Rre6xKlJiLpfBcaIniOhE0A6xCto15sjLZCBj7vqApH1jajPzG/ZlQ5YMFuKG+tDNx1OZAJ
ooAp7IrkS22tl8zo4r1BNMU6FRhpitKCYGlZ+nV+gBxDlAjNJlRTvBb0GBkcsprnokwYur3V1KBc
DFGDU14lFy9oYyIzMGav+ulH7qwMiWFMIYW/Ub3qPqZ77hnrjzWAomz9r1o+4gYwQaY6wWejE4Gq
jmF218be3EN8wRs475gecwcS3dzyBr3UXc+/2XypChiite2CKEVUKjhDPuuB/mYauHtS2MsbBUjt
zVYdGk7olRchH5UXsoDrurOew9JsX/if/tHq0jt2ClHLoQyd9t7JkEwU36lOuYsLLc0V+8XViHqo
w7S4EGaLptdu7mnqdheNU/lDNap7aw79Zf4D1153z9SxPBRxcQVZG14bX1LqtHb85QV0Ro1U/dCs
AH+bG6YHX/AdpQKAlrBxkE8NgwSF1YxsvLY5+HqsftY2Z/dAcVokHVb67uVw5Hsnk1ulrNL3il3f
NqgMpJuImx2rd0P3knc2EXeTFPFat1CFhUgcCbSrVpnBMhum+WE0s3WneAQvZu1Xa6ELqls4V2na
kZJW+MZZYH+kJ4MPMSyq+yDSX65Lgw8xAzRIL5NnGMavtD7UF8CVwQvoJWW6sPBeXSAawQeOD6gN
6+e2SJsLGp8IHcK1K8v4u4hvHqajb41/hnJbcx5QTJeW0U2WpTB/80NBuEjiMnGaLiuqAPARNTOv
AhusWRegwgpXHi17JPYwxuf5s+yEhmsxu4GVn6vkc+cRZ5H5cn6Y+fnkX2K+dEoL1CdY6Lrs7ZOS
u85+pEr0EavDspheIxuU3YWN9tSWGl4lKRWoSSX5kXjQl84ACfdJUZ7hstgX/K9c6c3wiA07Pti0
Fq4Nzo+9qo6ftDLx0uQlfOppq5v3O4aBCSTBHAcKG19eRtVBL/yHEGlzTLpJoTttTdr/Xv77VSU4
UeP8bfuov1ejU+7UkQlPjqaObjp0vfk2tHvBoD9SCfcNQ/toKSNJZqF21nLGVtm8pVdBzlZpDdlK
N+iBJeUQvXoR6dAwP6LaRhIqqoA+HBKI1oyysz7mGvVro1GT0vd+khlYpx90nciQ3JeOaOkcsE6p
DNreZTu0S5S2YqdPl61vbsnuHu+pvBAvZF9Sk1MI58PhPenkla0vZzbbm8+Gpr/1iNFw8PnfKPQL
BKFgyaqwzJAkQz0pZ2pZLeFQVMwK28HOP0Ih4Zvo7Ztpas4+CRiaJ31arHq7bil+M+VE+3wD5KG8
WRGB91W69klwO4eFDYHKGitqCg6G6FHRrRuAP9XMV0+2YKKupH70ErBMEcjjrEGMikVfEebFOITr
KsrFwoLydVMS7rv5jc2aAJEsqRMLC4vs0s/K/mQrRJfQYfpEOICe2P6lRN73f58oSv9ZmIVxnP+l
QRVvqeizw7x+VaivsP3G4iSl4eO4xzNFsEYNmyDvfqFTZhW+S7COS5TYALycknU9Kl/KXL5wUCfC
d3qps2mVFaaO12T6Yl/lDTwabKTzVyPH+U2SQrzOfWSqciIgJgKxRae69nGESfIgzWs1v25Oizwk
a/fn0vfNN0HbgM5zQ4YkgtP5u5zRyFYZoEzamnWxLkOTWOfWePeBrP5JRo796rQBk9xVpiZyDczd
29BKzK+skV9RosoPJtb0DrsyWMbRYOz6qEQ/4ru40Jv2HGu8FUyG1ga587jaAKi7feN+tuSVRob9
LJ3A+Wo7d5UodooUDjSyp0XNt6sAwYhq850kh5zAMASttDUoiDt/U1tKhJWx6Y4T/AlaFIPrGG0C
6KCCuA94NyDTAC3yYC+ByPqcI738pXvTQp3Gm+1UF1dp0MKXhkPHMatOWQ5uI1ALhwRaW1tPRLkY
9mQgVfXFtboPMuTV00AiyMsA8WDBmd3bCjtfj9zb0HxxW1k9t6eseutVSIVjuBE9exKDUTJK9Pam
wfHW1Ilfmr+FHPIzI04fTWOl7eOiD55xG1OCWsNtvgI7gn/FoZvZklUzv2QUbvBs9H/96ZscKcZr
NWoIov9zPOVXAN2qqsB/p9PqiPx5nZsoimOZk0ulWxRZmWf9poHKVGJi/AnbsVZKaeFwnC6HAj2Q
AwtVJqn8COzspSEHwn/ygdNQ4P11M/8df8hx9Nz+mMhMPvq5wxJrVUm91Vh4+IH6/nyw4tY59QWB
cqzC3nvVfAZho75RCnLw5k/syiL8rBvl0iZp/fA0XWyLvHnpWgtHXZGiWRxjcUmTQCzqXl/KOjaf
IQSY/EX4cXzRK5xiEm0xkn93xTsF8Z/bDhzL2vFrHGFgFn5bxVdUcAgACKauc7Y8HOoyfDWCbqHU
6mmkckclSKwNwn/95OjMJgjSJb8IWQKstWBCKpBhMhJ5FrZ+imjZh6El/HDbJojC4YTaROnk/cnL
yLyqm9xdx71in3PFoZejaY+8tLABGKz1ij1pnpKyueJ+QnBo+4x/cfYzD0DpJAttQ93bXxVq9Wvv
tnLbp6T2iFw3Vp7vUGyYTcv2rmxxvk0kv7GtxbYf26/csjhI+6MGMnr+P5EntzI8n1SLsPaCrc7t
Bi4Kr3zvBQRH62n2Dv8ka3WE0lW9TlgKuEXN7KzWnc7EuH4WKrHrUMDMtZNF1p7OkIE4rqpurZgY
F+ZkAx2f8bVWKyhkCgwas7r/PAB8x1SrgQPqjKJcZ9HSCImdaOuwvs8PfZwTICnrcROk8acvk/Lu
yxjqkp5/g4n6eTK94kuIpaMWesjps2HNITHbCpykb1m3zRyX85cDn8PPGU6oJc967qmsqC9VaWeX
ViY1FC5PfHb8HluyUglVi/zjDJ4lQAO6mKWNEA6a8Aw65EReXzAl7dGQUnirQHqX6iVEXma1nnL+
6Z7WuYiXcFzQQrTQyDi3Bt0atdyGSKgJbK1X9BX7DI9G5+9+/hR4n4dV6MMeqSWli5OoR+7beNdR
jUA9pPr1myu9guFWJWl2n34znBd+J6yv6UnmDPaXLzv6aZAK+6Z9sSwx9R9rY6Pntvsa6MNOVOmf
doz0q6rWyaZyIQHFVeIsfmiZis/+Y6f5pahQMszQTj13oYYl5iH4QlzZn1ECovSf/OI/t08q4lMR
KgqpAvm5CVS5iIG+HqAAu4fQx2U4p9HkHjjHJnaDA+R4dBwp+hvZtQBB1Iwszb6UhGx6w3AV33FB
RcC4inzaQqjb+TYYBmAKCIyCFSIb+h50RuYHFe4NWm6cXXoKT5j5ztrXe3nXp9rd80t8wjV7m2Zq
BEgNS3+CZmpJ6WxCqErrmNCTE6g+pNlou924CPj/8tb0iFKYgtwCaXrfdfcXY1bwJ1WQYeUVMqyf
DJEI3W6JIzhZNjLKtqQe3XqVr/77w+kJzXsCXn+WAciBQiy6kJ6TrNrqAGKSc70Zhp+OetAVlHml
hANai/COB1e9MyNfumaXnB2nf2mStn0J9LB9kUQPwV9+9ly93GcZpyFCKGIqUF2rXkrBzqdaGFTC
oEEjOX2MGJerTMSANxnVJAw39m3WEwVYYDRoqoSlQiDv9Z1GnH9+Mb3Rgw3uRhu1l9tvCmQum9hF
8BdJTBtZbDkbYyrd6YYUJIAnxqkmwAe5XWbJk+i2pQ0VFeSfudViU3lrekxTHF12QzHRj5sYEMz/
fFFm7m99FM55xsiWlB+nAsXwDLiMO7qoKJKOdluXiwysF0ikGC3nIGLyCHztOv+lIxCstZABQ7dS
Gw5BVnR7NeJw2ofd9/zJSXVmTFGU7irfcU+FETkQaByJIKt5r5NM2RK5hdfcU64NaICPmEUJV23g
XvFgaRtD0a95E4xLfTrmF4KoT9djDKxNBO2CpusMlaeIhbwyL12QTEk0sN19pdAxdnsTL1TajMWO
9nhaNROTgY5F2004EV7x5S1IbO5YjOVLxTaGQ+/7OA8lrnMa8uNvh07VUzOiWlecGONxrSkHo87H
leNqxRWoJX9C/BYhlhyAxFmmsh468vvfJ3IVeBqTRpm/R570V7kxYhx3xZ8+DYdVhExgR/++YIlL
mi0touo+n96jKVRp1CoIRA19NIiWyLWArD/FGDQ+NT9cu3pn/OUe27tWnG0sIHkr002GE74r/6lS
Y+c3xTaRN/iODoGTG1sqioxptMuIkR1PNdBlunWz+Vl/QAESbJCYzatNsmck5PjLs4hEMHpJV9Xr
PYb2Aj++Yeo0AV3iIlINg5PuPtcl5oluaiTQf21QUw67fGqOkJCxLAswELIcAU9q3Md2mNzmxb4I
/VtWqeaZ0K7JElwmX1H/LYSofufoyJdwoRdt7w0QC6mkOpX7NyceBkRStZw/WwDJ6nsXk5Kq2mGD
8AYd3gQ65rihLeMuGsk7VAiOJAjdMEO6CYMIGK7Dx7JNdT2vFPa0lnXjiMEd+e1PWMzY938F6+LN
EP1XEcP+BgrYLbxg2ID5p95RsvitcV/bxBm38DIgf2pev880bG11OmgngAe4D5XukVij+obYSF0a
jl+cIWw20KyKU4NmCd8I+Dwc60UJ/Mr3Fn1njdjbshcLRPzfUv2kX2eu4Zlmqx4E7omm+tKcUpf6
fEhOeovGtCO1aH6oBts90Pkl09dcgCgIL5WZfP28y0GhneZ6oNLRr3Y1gAg6QH+oy5VF1vQTi7xV
j4MVk57nEzgCF30fauxBU43ZMnc/VcjihQAgk+eKuLbkKexlaxysoaV7neVh9wwH30SpmpSnBHvp
ExE6w9UWoAATArczO7b/OIGOOCvvIaMnHgQLP3/2SDnEHQVSckBLhaILJq9atgvc1z6RO5BuNGw1
mz7F5Dp2McGGKQ5hB8N8M9RiXwc9jF5QTVjtelbMot7Mq2rkQwrTzPHkhpUKHsdG/O3rcHac0X0e
CVxBk949K5Ybbua7qDSafi/tDjkkE+Dzz76asVKeeskQArCUex6V/I9LXU6x3IGLTCva94m5twnQ
epaZ9jxn/5gZXsfYlbfSjW+RzrAmsCv3+vMPliHdET8s1yrRpMvQontGc0NfmVZJU7aOGODkv6LQ
Pzi+2uxS2/BPdK50VLoUK5jEnqQVVZfGsfqnuvEwCZEHZF8cdxxplr7mTUEiwZhZ9hKEB3O0qZhy
OtYvKhhSAa0EKIkX5CpdXBtbcFG8BW1GgE0YDktQJ+KDs+pXZDBLzWJIUVj97o5XuRzaIBHHTbjv
VbND7IXXLivCBu8azyK9/edZ8N9nI2KTXmTG4///3g4UPd4xXFolC1I/ZtACpnADpkgK1mD6zXOo
Aa1kmIjOc5Xqm75JtB1e/mytGUJ+hISI4eNtP9NGQ1zfGsqpcHTyRyoQbPRldE+Vv+pY7qKekym6
8Vuqx/67ZaPnDfAHnsjD89Y0Ck8exvUd4jlmp0kzns0a+risovrFCLJJCALOalCIOqWBsE4nrdRc
988PgBcZl9Adhcby5RUZf9mYpB8zgv1gKCCH0a1wuK3wuwyGINVr0uEEIu5W9FTLlSQ7iDBoHoox
73ZWoTvFJojMArgznPZkOmMmDXyouhxx3Sc5PNiQBsug0SRiDqw9BZwlgaTiGlJB1u7jJMXRhRXl
tR1QP2Nd8TfzJQwohEz83UNOr4RoeRCjbcbGQh/CT+lT/jrKn5/YAkxQ5dbOtI62Px7CAaPSwewc
75B709AfjfrMNxOOnp3mZ/ODR5OUcHMyw4LCCFeaDhRPHw2x17DEzr/i/DAkr4zNsvdIHQ/2tG/p
CJpTOMafBhipwQfksE61zliKVmcH9eKdILgMb72vHdrpYX69Sv5JkUsD3VoTUTzScGVwyx3Uc/jg
tpoD2uby3cub974i+NmEo2FKI77i3jLBGTe416SPA0GDGxEwRcs8F31OZmXblGbxsS/QkUsFqwGY
LXIXpo1mXiz6wH39+Un1kpgncgIdiA2Ic5syOgxmwn7Z0wUvYw1CFw+469RDlediFYPRB7orzZuC
BY/5uvIa+ISDAu+GQD5d4qX0loyzzVXvaT0GrlDHFjeiTNv+TH2A5O9CdOUAVipYQPY8syK4KiQu
OQGYVMP6zOgO/KvgMNgS+EF/zUIEDXw2hhKgWUGfJ7fekMgoBspOsrMjaScvimMGy2CIUajXJLyF
rlEt08q5KV3cf/3vE5/SaVQC72iQacHAF+Pl3JzSNNwHk6L7bFtMAnyRHNrSmhT8KiwzU+AsUea5
ehNU4Ub3y+G9xFtw+FkkCy3+ua1soaP/igT3R+oF/c9dl45dv6hL7Fl9Eh/6Ik8eKW8UJ17DJrrA
uRHhMfUvmFbbRRFt/RzLRBAYHD6ICn0K8WCuU6fPL3OPUslC9axmDO1ktTPQdKxmYQlF3kovHeXV
4wi9iwC7L0DnZZCqVNrs9AO9HXglzlFFai0j235TR2r6eYqjU4xfw8qC9eZ2/cqcLmUg9qLKzH08
6tXK+UptaML6VD7ZrqLdI+LwilTfjQovD4FaPjMu3PZRrr+5VTrsAzqLqKe+CC3xDlo1BfSRdcRT
/IbgmEO6GiRJ0kGKMzIlGtR+s9KjmMwSfLyJpXdAEqXC8ddWGtYnL6dPXdFP8qc6CfRhs1MKRokc
QoCUaBNaVQtw/YPU2jP9y84ixL/BhLejnRtqxOAqw5oeIw361FkpHSNaTKe0yn7yz/SQZVBhnpOP
qX7R8CRRb03ryDR3/jmXB3li496I0he/kf26bgRHoEJPiNhJ/SXqev5GdcVYfxB6sO0t92gWFfUI
4WH5lJRicm+dWDQOaRVlEJr10MN/DL9GB98FkaId1oTeao/5sgxsbRWDMfDKIvcWgD2OKXP5LcrC
YpNWlTjRHfznGTf5P8/SU69Do3QVyVxXoDrBKvFhmAq+xekhdQsIU/Ek0QqL9EisSX6JC/kihJzQ
bPWA+z3wulU37ZjYcsHGCdJxf96hgm9a2Cr6CKArytJwg+CYdr7BaSQLS37OSJ6Mqcibt/s4oPee
59h7GwAp0lCbZxzA2aTcivhY3E3V2dBjk9O78/MWpYFxNNru0Obx+xANyiV2lOpVmrt53IN6rDlr
h9Gr/qhN6GEbQEjEBD9TF3hVlyRZQvhQMgFjIgl/O4l8ttq1navBp1ly+Ec8nhy6Xuo3HMkb9ONM
oyjahW6cc7C9HD/CUae5JeWLojFdM5Ma/1tjt9nGVnVjR562hzcztBb1dFIomtTZVl6C53Ku+Bj3
n6BQFJva1Cgu2kh5NHm9wG5Jd3csGTi5Fu80+6LVB8YeZQRysZ7OCmyyrsCNKsXnRLYK/JVva+Iz
atKPWcVR653+TLSCYyqnn8Ng5nY05L1UObrYYl2cshWkI7cN9LvrWvWWWjzacq5LafwwAGoVgi29
pl+q6WKeWpPsmFznZymEPEdd1aNFvS3ZV/KSIzbtP/Psh/kDR735qgkDfFFioM9y6YqDNGhYxtct
WVMP31G/0anufJ29IC6vEEXp4ekpd9d8qm2csN77cVStaqqOHcaYAruh3MxSEZWu64I+9ob6Ir6r
RA4sQisePqJR3mvbpxccDdQUslkxend3qBjkptcw4kYuM063m84DNHnW8+dk/tjMl45Dc30w0rXZ
p8oF32ZwaboAKQrUIiiltCOno105jbydzIs3P/PxcsAs6BsXLy207dx67+zeWGNikqv50gkKe18D
4SDenL2hGf6Q30RE9qSbc6MIRbcfGpfI06qbEO5HHiPUTUrlNzvAoSsZak5PhtEZroQsyMUoDG+a
gRNuMh365we5BIm7jdBhf/ql87DSQX3tS0tbkd9nHaSed6c6HTWsp5DR9ZxRlaLa7lLRlPDkmV16
BOZ0TwTucEkX+kUhGZCmRkp2sJfv+iqYuuuoIEo0P4RNlGi8OhqZUtokm0VtddO0FqGGRrMSfBcd
WP6VDYjgZF/Xxm3ehGWGUqfSa5UDKnbMNMtaIPp8oCulOqDNji8GIzbo26a71Kbc8JA4lzNKTPj1
YxGs+GSmOyMokXgJPrYCvvVFrcgjE72o34aUjqYmjkWrODvTyGxSECfZKfoPmkKiIVXKCA6OXgTn
eZ8cE6RRmFXeqh4q6/yBMgsIjxX2hlff1kkZwuoajMA05fzxnD6o5dRO+VkAaf+Hd1Nr1A3HyX4x
/w2cXnOX6STpG4ECrogGTBEZWdoDEbt5pCC/qDVpzb3T66fOpETGtiBeGWm63GGugTh7uhw5+/oq
wit+rZAg57pZkik30jm06VJPp3aNZX9T6g1O76nPVhv62yCMYBdPGj+1LJO9ozfVUmosmYWtjBfS
WONLJLj/5g/P/AWg2jBBBwiSGsOTU61AixgNl5YPN0PbRfajVtgwkgS+iFPyw9q+Qbd/0mAQEHdQ
G4iGgdNg3LeR0emTxSJHrNhgsDw1lMUMx5KdSy7pk6OWBXHbDAyQ/Q1Xs4FBM9oxyRYaGDukBnx1
Usl4Iw9Dyog8az58VwrI4J1yrW1z0nAgXu2VV1XJ7vN7kGaW+dwAmI+8qNgNlgcdHI/rzhOGe/Rt
lLV1pFb3Jqc9EtJTfa8i843whEmn1dhgwi2aycZQOCdkPVZZgCKZFtWyx1xAmRpfMQfq2zYc9K1Q
y+DcB9mqixrxZAaUSDrxe5upHwhNKfffdN2tlmzb4U5ErbE0WcFXJTnWZ8XHN+Y63e6nYoVniUks
ln+GRq+xg+O41dUuuPz74OZMtAel+fPvS5is1kXYFkcnBp06l2pZxxhTxFBQfcqZZeqE7SacvbzT
M39+NqRMUqIILxu3R5eVICWaCnJe19xyOtIYpo32RaWd7qqafa+cSu7C1imXioWPt3OQTxMATq4W
dOHpigwyAjxazHZNeQKcN/6uTEzZNqi5fSpLsudT5c0kHvfkYS1amJ2d85v22hI5BZYFnJaHrqEg
wruuvhid60AWKIkxU5ynnNPvoifI8emnfrFp/EPT+vujsxo6NVxJ9T8xsJ3WO7tWr7b6NF1KKfy3
wK0zePZcqiaTw4K2DwepfODUxMPw32ejMbLyN2Ib1S4KI1t9pwIkm4eoELCtehRtIiTQ70NsYbMQ
wWdFdwWFnrPUa7d5Uy31tYaP940Ya9HHAzmmaope22E2puOPPtGjyd8cmo8jza+HZdNYN023wB6h
bH5EPLWv3fzS3ybcrae4Zu2Z1HXF9OANukUuSruZly5pamKpeQTlREGJfKPEMOK4U3vAx/PMcA/t
FzpHZi/GuZ2uQgIur7EG8oH8LUY50+X8BT9yn8j77VaBJHZs/jEcRtXr+VKdusgT0YMuaXRJygmS
MZ2GIFfFp6TWfs1XJusrB2j0Synt67Xij+3l32dKNPXVycZd5lUEITC3PTxT43tGP/Dut8HbUNfR
gs9dgRSPZ/Se2canZ+H0mtL1/3w1bPnV0i7/+d759fk75u9NQyjVsre/K1oXW9MZ5Up1Y+NNjwx6
iDGU2S6zrrOyIepMxJ/Da6eDpVeJ/l7PhVNBXu1aMI2IpTNOGVGAcqcGp+cOl0Yh8NG2w2w3f2td
NQVN80bymSKw0NPa4BAOuTzYGviLWOE0NHAAeLR1piwTvMJnIB7sewlcmUBUn2ZYVW+9zgI86fWH
dgoKzw25I0A0JBV4fHZrgJdJG8TXoBzao1OkxPkIO3ktM3WvoDs2RV3ccyOqXhlR2bGrPOJQ958d
2iHzq34LitcZmoelauVr3MnxiOSlfRrIAn+MxtmnBbHOxkmdbbX2XXVYQYmTcz5hPjyqKIwfwGuU
DVQnZTNf9nX0mL+hdidJlWnbZPLwn8//UFd0IyL7CcbWOp+9g9/Md0p/7ToBckFV9Y5KnyNLIW/l
d+i6134M65c0yKp9XyOjzIGX/kZbAMDFD95dLIhbW8FtSaZf8WoGdKMiNEt196FDt98RW8pYeLpU
ZP1ClEp9T+u+OTekSEK85PXAqwZoDUVyHOivPtSEJhnSXRqv/qmYpr/NqCm7Pa5bKuKcqZeGWmPX
pGGzLQGSHQ0r2cSZxnuDEm85L499Qz1YKiQmGsiLONvV9yE2gQypQv5piQjRRP3NezuRANr6xQp7
0oaCrF70kQBVVdPfiBvXW7t7hJ+MVRq/rJ8BEopjmlCq/VwrPp4HD4543vQPpchp5VP9X0Uw2Jw0
lPKYSk/Z8cuaW5IArNMwUowVvX+Ya4s4K6OrT+NlvsJBhvurbu0D+aXoRijSOw2vgpUN5b2yS3XL
ne9supEVLOfcuKEcszeV0zo7zTDSc5/BvIo7RX1N9f6rgcjxNyLShcP794Cm5QkGSRB3waMzWkT2
BZuPxt/5UNo9URlpTCJzxl40Go34dj96YYyrVhbKkSqAWrYR5a1hOT6mpGctS10vfyequuuIAHkN
MaBt6aPCiIZygSTV53DPbaGSFjwJhELHRJaj5WyidRx8MJwnGYvHowgjRmUmOWIVBhDEjNELPsYp
lMoI/sBlhbceVqSR6A/fpOFpFlhKwJv2T0bNhC9krlGjF2vgxByY7FewR7ikFdAvPURuO5K6arQb
BNs2Hnw3TD391ppqLdWkx1VYyHbmsmN+rRheHReiQ5CZ8VoVTnTvejHuDLynRA8zRJ5fK4viVx7G
6PxS/PAtg5RgBX1DZejFNZzRSdI2afabNH+fXUWNVgc7p1O2SqDifSqTSQ6mTYk5FDENILdsUefx
oSis4UwQkcJ0yi32YHsw3DXJa94KSOhRoa9tSPIfOtCgrMr7Sxa5k2iZ4kwWjrGZFcFw4FZga7yH
ZU3ZCzbTXR9wfValt8SWys0qtOaItOReTlCc+aExSrzjsXfuwU69cgOdUobDn6nDkTX04xybrWEf
AlMBRZK6yVFJBiJfusx90hBGTVmk4q4HUYbLEnZeIdU7Q2T1LiWqI0S9ePDc4pd8nitU6mcyq0/x
fcz9ca0lUn9LdUiMnnQECVl1van7gNkHVs1hQzhkoCLDyZ0jGcUogJKU6OQonBSDW9IRiyO3EvOQ
ulSqPWLtBzUIcsUhH86ypubze8feGngprpHUQB/6bK1dpsV7suqzs5/r70Ebek+tLu3X+T9Af2i/
chLznhjBOU963huXYKII+VHypdPDWtitXl8cWdNjrYJ1OfrWEUizWDE3SxaW6z4aO+pPRDu3L7Xy
XEKrfERUfvssTNtj7Bs3PXfKAz8ODhgYSe2yRFWxTObobiajC6rR7lZovxPdg3fV+8p+rn8MYB21
iTI51NiQJPlnSzsODPgbzkbrdLShtqg2qu/dw5LqXHNISowyBENjO2Vx6x0IShSOS7UPi48mB6Tg
tVpyiaed1JfqKU+QWdyKMJ70J3Hb4eZCW2l2+W8ZWvrRrMj7IIgx2LadBXUzsx+SWnqbVaSSzc9C
eiC4Gexi0+Jq2wS4Xn4haMmabuGORgB9U/zzpUZhtSgR+FElzusbwDwJ6Utvrm3mB3tFUzVwYYN8
gQgXyL2Z3hNtHC6xEqeoKnqwzaP4ZaMnPhlIJLeja94Jzky2DvrhJ2Q06iOzim+/kM23qTGhMiv9
c0wZXxLMnt8kfMatTTVSEam14TOd30SG4lqQvv1HG5dZplt/egVZm+YPDgJb9OgSwlYGj3klwJf+
Lr+BROW/iRT019rYdTutmdDLrZfuQx0upp0n6e/GgKI8DQSyyFijxvzFkHm4J0ZL1Bo4GsJg3OE9
QCWZVZ3yopmIKa1hfEVfWx2jSkV4P7UQ8pLama2qObmQ0kjzMjkL2mgubWyD67ADZ7wgcubhqN2W
Pps4C811TvkAsgEDUvhZxKhXM3GrtUZ/TosmXGH3M7bNNJrS2vpssHjdDQcleJJYN7bNYIH1MdvP
p/dYoVeJmUwaFLytjp9Imp3EFkIjc3JnJUgwcAHAwkoJmwaOO74qfueTMViK19RHWahkv3nP0Qpb
I+kkOirwVsVjnbtmdFfNqaul3awxZlnVS28f9zQKipBCMnVoscbagr74xC204nfOcf5BevmrK2Lz
iDCAeniaE6YVQcsRYgpSRPxHQZftVHokWQN9WBrCPs4dARfiGc3G8pz3ZX3PR5Y1a9S6JdU6NX3v
svrSfQAfYQ40c/JRbNPEQ+raq+60lXo/71fJR11BDHh3fSu/qbn+nCmuuEWdvFtaxepLaMQ6bEKc
DLH9LfrEv5ZOat49zzvhg/zwk6kqLjBxcfz4kAVtASlN/dow538qNMQkCdIinHwcO/OQtBKIvC5s
3elQCkcCV3aqHKr41nSlfqkbB+0Rf9UHkjow945hfDaxTbuyTH/NnUKwlTc1qMjeIOXp4pWevmnD
JDgkMbLrboirTeMNwdXQAO73LclEBRC1tRb1yQt1BY1JHw/kfElLjR9VhxpjAfKbT3Kazvf+eymm
S6OsEig7hvt/1J1Xb+Ponua/SqOvdoHhGeawmDPAMihblrNdN4Rd5SIp5hw+/fyo6nPaVnvtnRns
xQIFw5JdfkXyjc//Cct2agSM5n2iYhH5eafOFIESA69a2GE10vrXTZdk9ntTPgrLk1CnntCtBUQ+
nrQ7FWtJEeS40M+pXsWc42J0ItHRgtaiLJnfFFHFU0ooyJCcX8qCfrwEGr6olML/AynCxZNsdXlz
OoqpRR/vahLcCsISDkJ5vOPGCvek38ibzicXr9TQFQUtiZNm0r2AdiETmcTqpilqcd9MyU5lF1o4
nUwmWa2L2QYYuLoJ2Ett5Ap3SJFkeRnm9L4EJzBwnIpSvNbjcfXrNRlhEGOIqnIKjVifYwsdXcbM
Q11UGX47mJQoG59FVkV9BZWjSDwhF9QbuTCFfUCIloWp6OkA+OtLLHAUNNInXTDmwhYHw9P50cwH
f5FaKB2nAR8FQpeSRYQsLGobvMZayzJgXAHuxQaBskoUmU8UBldGFOHCP7MIZYNRbXUGwsfOCzOq
+MygIAcGUaB1UuvrMBEr9zSFBDkoQxJGxbaeZxSpE5l/j9k1FE+wXr+E03TU25Wp1r57AusHg6Ja
TxL1urOM4WA0yo88HJ1Wr7UHKrbm6giDe/ELCWHlCMvQ3Pr1lMFYgFNMBpC6OlHeo/R2pEu7OLJo
96VKWkimW9L69LKmEoON34zsyJF+X4WaV4ntttCGaCOxTb+QmRQHSKheUbEeRA1BVGrEVGHSwWHS
CmqOPKPKks0J/7JG2Cu4hW5Pr6QZDTPxN3Z9VKqYKaqb0/bn9AVT201XFNX+9IrguGYzcSrChj5p
WD3ZKh0lJQeoFcXLPPUHMuGrcl3WkrCuKuVGFeeC50zf67Oa0WX6D7FfpxAFSgyq5tpMeRRwfKY+
fKXjsrahMoHubH55+gI9SyUOEMM4dSQw2JKp852GUlKPF0fyv/e/hllv0bKuZ79+ePqNloK+QW1k
f3oVxBwuxpZEhWiiJivKGdK6ISR2o+dQVFGbbD0odlt/oEwhl390vlMPzJE5UY+dMhgY/0AvyMJF
SEJwRywictPSzHLCxgyuE7JFdkaB+SQE3evTW0FXt0vKUzz6+TdOP1CFTIThNOXL03unL7AjDirC
WVxuiwTzT7mxVilmeEMpU8HEnMyd0GYqRKml/p5MsGxL99sICKc4spnEh3SkzfQUeO4wGkcoh7nb
XSYiRTkV0LpRvThh3TPDTB6P1VbDTxjFYPmsWTLmtrOEBPZV4kbV0d90Q9g+ZKwfbUleQpSZ1yfi
f5r1W7+ieMBQ6m6tSmMbqSiNh6fijdFhOMyeF0og7jQ5bjMwr7Fn3qS+Pq1KvYIyD4yNW+X85di1
f3xXY5q2xpAf4aS/rHy5hy7OSnwSS1tEdmwmrb+P6rRcmaSL2GXeDxe/qqezWP70nVym12JAlUpj
Q/jrrSghZHbisOY1ainv50+FK65/yE5ORFrjH8Si8xrZivan909fBEGKOIGygy0kH0OQiBKEKEUW
4L58H8a5sKZQKb4I+dAtCU+HZngckqfTd8RVpL+++/WezMwLUGOLWVVfaREod81mb4FyK3pEirwu
FalaUeIR4Tp2S2HM2qcpsvyZCj3uMrnqLhTDbN1YrUVXi0uYC/70TclQWJwm9O4IBwbvbs50yVVU
QOHsjU0q+eambzXlop2/nL5DxJNe6MXy14vhqF5gD0QQUQTFTT6pZyO1sAjjQGV5QvOqMf5mVH1+
oZl5s8Sbu/NIA6Q8M0maC/BXUK9XxPtRtwzbzxttexxMYZcWlQS0QIjEmLT307FX1kpUM0PMoFKY
aeA7Ciz7HKDfh5W46nSqW2Ed+qgIXqrOBMhHQoOeJrDWanTJxFw8aBDeLaonv2T6eqJfTVMSXPdV
uyAOT9r2bNXKhTyyKtTiMycBokIsDkgx7gG21BiQh+cvKgfo7eklZqb0ssHA82Ku1w5Z/C04qvHC
skpY6zLyUGxnCS2e/7hItXDbdm2/7qjw/PmWYhHKeDoIi6WOwG7e9kEzV9Z9BCJ42vid3utjk4xU
jCsg45A3hmCoDXJlnUbFcd8lRKaCHIkY++nqxtcQyw+kadu/CnSn10xcILUijyoLQ20lWcq004zg
CJhLTcNIWHPSsa83ap70ew2n7Mqr/SZ2Ag32Ydn0BzzAkguIzgdzTJQLtVOdNxtcqozHxXSoBpLW
wsjCQ2WuQZ0A3tN3mamMyCRg3cjzl5HkalcTrZn7Vczsn7QMOMT4kXGDhla+M41ZnahZN1omKndT
8cerfC4pqWI37PT8B5UrnBcMI9hLwZRhTMRLdimX6SgZ1+J8hEtzbYsawL9R8jLYxBnEwsyfDSPL
o7mEl1I5cdXLnp9MSEg6eQ5AEyNtISUCQgo9l9jopWjS1Fb/47XJvmWhFVrnSG1sHsyUA18q+K07
gGkeTu/h99mvRaAUYsHm9/JgYE+PeaR4zOGss2RyS6/VqUTSrIrBKhasP77re+HVpECxohpUu0CC
1lNIMVrKCDBg49BdBsdiW/Rq/jymhsl6GU03kTnhDzO23UKAKgsO0YmXEF6hCpQy7FUVv+fE0g9x
GsPGhOtNiJJ+1AgNKmFlt8cF9EH8bbqCNCToJVtr/nJ6efoyRTXu+JN/wNS231mN3+ErzXekZuLc
VCjD1s+Qq/J2KA79TvANSCUn7wyBEIy4JkhbLOH0535NJso/vzSxIlxEGKPtGqpNhEniFjnb32XF
gPE8dGYMvyX318yrh/luAmv7teFCGsQaKyITO225GvJzV+NMKGR/LzkwyPTNiUJTSmwIJE5zKsF+
VzX5dKe34y7jtMYpw2rH57HkXCIYuXRV0L+c3DQREWqDeHX6gT475allY6z/fG/Qp4NqBi1IJUFu
EIxkJx+M6lLBmc6OjpK/gQFRO3FOpCL5cspD6FNhjtP+lsWoOegpabbz2xVpyKh8UIRDrF4orKYP
OPCuZSwCXhoNwGhUzODAHsqA7pMZLuyf+KWuYQ+xhIZHGFADvjDmbC5icrpdlnlrbip9nubNGaAk
/fVGUEpmU300n9UmIFIXVZhOsdJMiUYK+4HitqZSeo4JDh9KjoCBigpcKeODZMyFICUTsOFhZ1+j
gP2Rx7dh08ivFBjheKZhBTu40D29AYTGOafYlRzRPBK++juqm7OG0JJfp+4J85TghyyZyFaK+tFP
OXUnVDKROcXTlUJosReqHGcHqitLRpG18yddXjU4MW6ozg4bzFmEFWGiAyRlvVwefYIeOIqZFD+G
5MroON2F9TivZtIV1WsMPsNafKoUmap23LxaR7IzscgJbRWjePh08mualPfEAZhPYuSDiFEJvo3M
RnYz3woPoGewJNi87gwc9DYIruWV0V1kueBvhSOUwHEs1N3pO7bhyi4gNGh5+u7P96L37wWxpm8A
M8nBHbJ1B4K10o76sB8HgzibSUrvQirckAH8+Dvm6xRKBlwgJ8xlgniQXjj0DrYsDPllqeiXR/R4
Lpyy7lI5UhBXDNQsDBprA14erLAXMcmQxiR+DK3wskRwPGoo4s26GTZAXRgMG+xTe8gt9H8RtRBK
o6awgmuxpOvizpD+qvtx6umFSLj6/bd//fd/+z78r+A1P+TJyCnzt6xND2B0Tf333zXl99+KX2+v
f/BSw0cSmbBpqJoqE4Siqvz8+/N1hPvz33+X/kXDILnSO3RYqtFgCyAkwxUOnkQXEDP+TdHVCwto
/qcskw/UyvV33SRow9KC4lbrOZyYBeFTYdk3btplvIyM7LarQpyItLT+TlHAbYcyccM2KC50CtCE
WbWgHIloXObCNJtxN/VzXSLdrPOSBVZFDAUi1TvKfMDDsad5znMZN9XAf4WWeBii45HScFBPEM+w
2TbRz/+SkB+h78HV/sdLDOqV7QBF59dPNaNGvHlSLKd5jw/9zNA60bS6CMt+mHb26b7+67sbW59u
9HfiT2CLA1W8f/nvFxFpaHX+s/m3+b/989fOfmv5mu+f09f601+6zVP+nf/Kuz9L6398Ove5eX73
grDbqBmv2tdqvH6t26T5RweZf/P/9oe/vZ7+yu1YvP79d7TJWTP/tSDKs9//+NHcoSRNetMB57//
xw/na/z77xfP35/z3/7H9f/2/udf/tcrlob8AUn5my4qxHPrChw0Q9d//61//cdPNEUxdMMQRcnS
FFrK8I8P//67LP9NloDE8FBRJAtoX/79tzpv//iRJOqmKkoK9g+A2PLv/7j6P4bHr8f28XCR3g8X
4FvVUFGyStb7YcKwp6tbZbc1OiSl1j7OFXyMLnqCGuz+4Gue3PsPrPf9tsl2saU8vblLHwxThQt4
M0z/bNd8364YqoTwMbds4VFOLd7HN2Kf77PgDgbASixl55Kklmc/KVw90N3aGGCLbwTRa9XrslmB
HuEQgy39hIyH+lmCBTblj1y/7BOSp1VzZVg5lYqnE4hNTQ/R7Di8fP7ZZVP8P3x44/2HN5Cvp8cg
7LZxtB7E16P2kkTfJDKdR/Ds7EkbFmXxPZN+GsO++076cxi4U38Qoa9aw94amfkrwOK98BS98Col
siWfVpO8I0cYZtCmTG+M+C62OmpSC1kBBrNBcDMSyRD/fCt/xiqEksgO18gRV9lF9o28xqNNGqCL
Sn85rnxPcylxe603uJNLDvSOlEEbsqJnuiC5ztGFXHAp2C+Gndq1NytAd8cdAHajern/oIEsInWX
k1u5h4izgvDjS096sU+Su2zYpKJnKFS0yecWvT55sIbIjrFXN1HAjpqbtOgkLsWCKWzRKe6YbL7V
mMBu0LRp0SWhZuW1oDhGvdIJlOHEAKhWiwvf3zej5cYDqTJ2qRDVfMn0mnPO01dJdUuD8N2aSnKl
Wke3szhWG6qUqCbV5h5LZdA8hTNGsdLDlYTUozuU7SWZ6lK5FLu10v2gUuvKpCx3HOEWMf84YWnj
ddijOD/i2mOnK1H1ipfQbe9qZanF1+F0oV0k2kK1U9VLLFe7xh41wKPDo5rV3AvqhV53+MG5anVp
VQv+SRtiNqU54pEIreipx7SFA2D3rH4Xv7eKDQcDiyEbZ3gsLygg6JhKQCt0JJAJx/dZFUoHga9/
aZLZxaF8WXNjQfbgBfc3BILKzaK0pIdeZ8MT7Gt/Oda3gArOJKEgoPTkE+AQ89jZ65KhDjYR+84Y
PetYAQROtSTShfsU4qbhCpp91HHacsMEBHGbZa5yDzikEBZ+XBCupK2j8R7fHluJ97q+wV6t7hYc
VBedV68VL9kkd9ZK3uDHu9AWome5OqxAdRm/ZNH+8yEmMSl+OD3M779ZvQcdyUlDvWyLIvrgb8qN
tIK3tdcuCLTbD/tsAwR9SLdftDZPOn/uGf6cjLT3rR2HSkHtQ2vZrr0v99VhuMm/hTfIWrzjvtqn
T+NN5lUX5j7/r7Z4tjuRSblFwIT9onQJ726j33OkX4aXOH7tzEtI/Htxp6/kB3Ov3H5xjaI5T+kf
XeW8BLy5p1hQ4ewrae1WuZwNHXi89K/alh6AhzbDGkLU7YCvZmen9+NGWpcriFmLeMUQ2OA7vOG9
ReUq63qT7azvyqLbVYfmkvyWLZzwCBESAvNV6F80s1EusRouZrqBW0q22i9kDqGyF8SESDvsZGJq
ZY1TptDo3RB9Ph7dFziFti/QnvuraHAT2YZjUI5uCz7nSZ5uT4bTic5uny+ujHqJVW47rsll0h6L
nQyfkTG3a7orDNbQexfNUtNXUr0J9hZwX71LItsAd8QO++eYuQD2MNVHXiBZRmJwzG39pz4rOOx0
mV6JF2AruIzipnJd7q3tbb0kEjukEsWRj7zyi2ZVw9QmY+6RvfN4GLFtXKQCHh24Em0QObnCJZGo
ZFt4x9KBqAVr+uhi/6YylSSu0QCkLMzZB3DTlq84TxBD99N6jOvvSfHUKPdy9hMLvMpYmSDi3+WL
fis8xYKjHV30tfjF6psioPhlV68wzy+UdfSzhjqDB8H34GV66g1Mvd1BsNOX4SBe3Uclk9Z2IAGk
dYIUeogjELSKmB2fd8DOZCViUOqTkeHN6ZA/jdaevoMoetEqWJX3SnlFrjTriIJcz7ZW9XbcclDt
H/Rr8Vq8StbhrfII7mxji8eQTC7yFcnWDKLG/VE5GOAvgD8urQN3X+qZHhdW45Dc1tFXZJdsSyuy
IQa5ySJeZivtAsNlm2yfhXzVo1p1TE+xMZHa56UjOsWuWwwLYNWf4WFLIqtdOZHLg7KpgdvUd9fJ
Y+lRFrk/ZbrYknuEcOphRuqZa8OjLmubGy6xWFs2eYk1nd9l5caf8mG8lPbBt5pKmIWRHXPyfc04
COBUBXRNDIV0Z8xeoN5sYYk9VU90gpJ/saceQStcjDpMdL9ICx2KGqTvOMFPcZFlXnSXbKGNLEyK
ztmyudXIEwovJUQd+R0B8PxX/gCIP5ay0rU43pgYfV2JIM4spdcaZp3XYKtX1TNI6VX5KF2Nl+YO
B6tF6qHW9Eondka3sQGJ7VvdCVb5tfBoLLTdfDMFBy7L5luztvjt46J0MBZaUMO5MJzCfoIOs2hv
9UWzDL1xVS6eBuf74JGpuot/HPEUeGqeo0Oy92/aR8w2Bi4psAF1NiXBUfw1Cn0bOH2O74YO8Tfq
c6wsORAdM0pDLrWnuveklzmHxxU9RLeqvu0s0MqRgHKF4emoE9sLMiOu6XcDa3DkZbOroG3Z4JeL
bstoU38c8XtApGwb2dbUSXTNwcCyiUxZG7uTGw5dvtuNpE/YqSss8918il2mO3SK0ItsHIM9qnNX
kXCffzMWDdHp9tA6KWWun33pFNZ6pOPLF0K3rNEvETGuLAhgl02PHMD4m+oFK3WjLI7slvS19CA9
KCtyJdYq5OplUq+lRbuf1u2+3Oub9F7YTgdi777LMEOqVY2/A0GE2FqNdkhPLqmc28fvx8JNrzAh
C2bZi52Fy9JEGrWORKdqsfJBEbMzY7Redt+69XAFwFzN6O+B0M9JdErqGzC7SQqSpwNKumH0JpAD
rx82xUN2E2+DbbOr401e3MvSU2G8WPE3XXgwHgGIwKeNVdnYPhxb+BR2fRuMPwl7y47e8S65Sobm
tsZyxaD01mA7RCauOM+U/ep4gUkRG1QgGN1EWGEn8HQSO/whPHa33cF66HBLJsi2/JbL9c6wFnoh
Az/JGMxYPPjYLl/TV/PJuMb9/jBephOetez3EpsolefgCZ3jVfBY9oekb5ai3pFwWTpD4cItanLZ
a8tyRVqQH30jRVfLyABjm1/YDcFW0Z1arcN4nRBsyxaqus5w3mtuzNfmB+mp7JojgNZu1+6bS/VJ
v2GT046PqqCvZ7cG3DrXUhVBKaVLkCT9HBHLBom7W1vyKiEk/Dr/cfS3XbbSj3ZxY96L3Utc/xil
tfCY3jeP6hXxkxCzKeMgN0s2uulYL3LrKoadc38Y4nnqzCm33T0OWX62iIDyye0Z2H0WvmuAJc+h
hIGOoL7+gWGABpeicAuA3Zowk3V4VyTYZ5Sq3TyoLrh2704UWZm2ZyNSlLlL3bpOCUXxt0pzKPEv
UiDULjkZVWiobdSS+k5dxZfljb8APQuhfJLU4RKNgaFKNuI36RIS1xRs9Ty4kwV4PBvRwFO7rQiz
OPV68p66uwlwZhk54hOrG5eG/NK1rvzvwY8Qk3Byy+4LtANUuUXsINtFMjrCuO5IIh3Z42Lf5+HF
JSoYCdsKEwTBta+Ir8KaGL7rybrSmi3OyrM9JpmDP7vRjg/yrrma85iLVVg9K3if+LtUfSH82+cA
qK1rc8PZTqruogpkLW0wHcMQwUkGm3rocQB9cTXcVY7bIXmRwqOtk5fV6uS4kd0U36cDhY3hR+Tf
smwabGCahXBJttUivcKEt2bUC1ul3WvtPr5Sveg6ftYui0cl/5Y8AuHnD9FNfgmng8qm1NxDuczX
tTtcS98OzEle4xR3kZtjb0UeuRYmOEYzzFZZ7BWsToFDAsxYo78jBYr8agXRcO+O0kN7xDdSkmyx
Qx+9Hln1luRrHKranjHmlyC/km80vM866hscT/rstr0J+WuYBj9IF+JteZBZzNCQjB6njiF0OFwO
V/13yh7GrHRBUu51yRrcuHLaBR0y/p572u7YOuqDcYvn3SGB67PMfdfnmEB4803zDSueSFwIVKmL
LdaBVbGNiCUjFC31KOTVq+MqdcsXPNyTO0ib5ra9ya6SVxKSKVniuWTaOfswnNpeop8om58IJyeV
Tb8Ld/GDT36sTdj0oEFtw7TOnn6UD7CtEwJginljI8srEOSE9G0i2Ui+XojXPGZTdLAr/JdoNMsj
mGW3jXzoGaSXQXtVVpTVr4RHrBnvQjIhAzt+1Y8usbaSuD/WF4JOshM4NRBcfS8PLoFMBXaZnRN2
mSeUrij2ywKrQFV4ksrnNkm8vkUnoI4ex2lLesTm0hvyn6ft9/8D+Gz/3EXZz/z/B2hM5xz1T2z2
r9BYPj2nL1HZvr5Dxub/9AsZU8W/mYolW6IumcgqVJPD0C9kTBGBv/iBiNrDUBVJ5yd/IGOCJP5N
NURTtCwM6mRFVfh7f0Bjgqz/zdRNSQZNUyhzqqr2n8HG3p9BNV0xJUO2JFUGIJNMyzhDe0jhizUN
by7SYqdVwqiua2nZ4DN/hPD65s4c/opaz8e+P49mf22Ka3p7RJNlGRtqgaaOo8ROR29r2xymrw6d
8wc+b0URJUORDY2DrQne+LYV7FCyvCkIVymO441OIEmrh46Ce78hD1fC2EOtFm70tnnqREK5cta7
HDAAD7o97KYVpBHqeMrF6HfP//mrx+lQ0k1DNkDfz7BIv9YLosh8nIGSZpc0Mtrkfvl5E9J7vPHX
HX7ThjZDem8OwXUbo6+PaKNxRWdyE/e44Dy3sJb5Ilgoh89b++hxvm3s7EarxDxpiWVxGIs6dl5l
RVXSePy8Dek9CPmPKzKxeMPKlId5dtfyMawo/XJFA1bmFdNfEBpkRGxqXEDUY+bmqrloSMYRfnze
8McX98925bM7aVEMHVuJdmVFuLN665BiP/95EzPu8teO+mcTZ/dP0yVBGkeaMKhzZhleJnW6KgZj
8Xkz0lftzJ3mTaeo5LYempx24vvRy9wa+A6EtPCOuds5vTvDZ1guQevwa/uLpucR/ZdLlLS5HoDp
jXYqY71pOjZLdFlo5+1hoeO54JKn7qRsNFa+K+3ZZjapHa+R5KKnJQGWLbD3xQf48NrffID5Mb/5
AFoP21qEcWn3V9lOX7I9veRoZZuX4qFfwLx1osvjV4Pwq4ueP9ObNpuuwtqKSibg8+COe38TOvUy
vMkuUwfPKAdwsrpGgQzJAtaw88UFf9hv31zwGbTYS3URhzGN4yzgtveqo7+ya0Zp50jLei2jflz4
X93kr9o8W0KSbNIIBmDG7R1pEWxTTu+CEy0rz1oCVy2Dy6+uUp6Hxmf96mwlKadjWscRVxmu03tO
bjD6MEgk2B4cbRV72CM4nScBrDQeWX6KVzmCa7hf3OoPpybFog6r6gxW+WxqagR59M1Ip3Oz45Uk
Ae1Nt55UNo+5Mi0MLDlxjbQeBtNyB02/+Lz1D++5xhonKzpFN/Fs8ogzHnKM2NUOg3SVgToZg/9F
X/qqifN5I9T88hjShERVQZZWSiutPr+Ij5ZqVZFlCMCwGEX9bKQoDdRv5A3k5/nPRgOU3+x088ps
VxMs+c+b+mgi0ExRVAkCUOed2PtB2Uly07UZTWnkPR2bm6YD/Ri+WBHP6oy/Vqs3rVhnq0YqTIFB
NDnb7iUej7KHRthJfhpLgOBNukAR+8Ujkj4aCG8bPOsGlkWyvR/TYOMOrn5/dFMn2BlLxRtfvpzX
5lt0PujetnXWH0iZ6mohoq0CwznOEZ5hi/flN1jlC9Pt8ZCyi8hBzIV01AW+XHx1sV88QusM4Wce
H0ZyGumPyutU4MCb3bTsI//z/UQX8b6UVQOyqHU2lxW5KYWi2TB5C4co+AmfGl/QL9r4aGC9beNs
9jKjbDKpsgp2idTE1++0yfyihY8G1tsWznq7AYOiMXRaqIBstHjrS8suRb9lWGtRW35+xz68Gskw
cb1XdcVSzu6YXhhVeGxq+jyRAfpdZ1hfXMxHJxROSP9s4Ox2hfjjCUrCIxEKEWHxbEraEA8BkCT2
4d3nFyPNf+y8k79t7OzOdTJ54kFBY/pdsaMMTSUhqG0QPxaVYOkTLXefIjpdm4vsQjkED583/8W9
VM/mjyloQ5N8bIZYeZVJIAzhf7OBs/lCn6I5EIQG8LOwZetOB0v5712C/H6i9UeS7MaWFsBK5wkd
V90vWvhwln3zjNSziQBVt1wNGk0AMa/YUH4LL2H1f8t3ilcsFTCYp88v6Ys+cU62Ko0wT1OL9iyQ
GDMdsXn1XZQudlfPgdSNLTP3fd7kh5t2HXjAMNGDyxyz3t9G6ihiEZm02S3MDaSAm+mlADG6pYjk
pW7We4kj7PQvCtLy/HD+0vvftHq2e4ylJiNNlVaP69Fj2+pogJEL5LwYWxQLxGCznHsxeJTLt2Jo
x66Itgw86egBZ31+Bz7c4729A2fzikaofWvNHWneVZr37StFSoIzMEnhfrvEqKwFp3PkBUdbwncu
9GhB3eyr9fWjNW9eCsBHLFXUjbOulqmBXFmwEG2M5ahLLomjqRwptfVbBaN6bkbgESroJJ611rHy
A0/NVk3/xaf4aOF7+yHmWePNgSJWqa3FAx/iiBFONfzoFQLJg+MXN/yrVs56HKhFaKbS3AoEDwFk
uqspoepfjKUPZzjZlDRR1g0Lx66za4nEGlsEWiH+2zb1F7H+Yob7+DL+bGDu4m9ulo/5+1GU6DYS
9SZUDBPnzUndfN45577313HyZyNn3UJolQm9OY2Y1XfsfdXhkp3I7jgibrG+aOqrG3b28DXs/8N0
bqrNh/XQtraBS9XnV/PVLTt78oJa91Gv8Uz6/u6YP7bGXUDe4udtSF/dsrOppZeKnrBLrkPI7HSv
z6ykmLjsVWOftsde/1DeyAv0h18O4q/u4NlEclQVtannLmdAa49Myt7tF/PmRzfQAqsFypVx4T9d
+5s+l2gSwlSDa0MbaJcCVWGTMnidfdEVpI+u5G07ZzuhshsiFDi000MZkB1mgRffjR3djql3Q4Ja
qv/NCzvbDQVti1MTUgNbr0asiBSSCKiRCs0XHfDD1e7NhZ2jbV0iCSLuLBjfPbdO54r38G1kL2LP
1TljeVHeBk78JVDzUY982+jZVNRKQlMH80xRy/neNHLP0BO8vODRU+mHr+99PgK+eHintfdNJzkW
2CT0Ms1FMeTTcd9Y2Ve38SNEgpBsKLMzD1czzwayGQ64DGfzFL4mGGUxrKRluW6Wgdt+MZo/vJY3
DZ0N5iQPoY5UNIQv1ILYTzvHGfzz2/XB07FM8HsY7oYEuHI2apMwxDJsRIZA/E6n4wQjE7Se2AQ+
2FHz8/O2Phi/79o6G1ea3qqZjGzAztMHOXtWi1vD//LhzPfkbM1418jZWALgljERp5HGnRY55DOV
/RV6DZusEbqgHcAFC9z/wtz+plVkvu+XQz0JeuIvadUwECig6cfHxu767oun9UGHeNfM2VjCvXfS
FMJpgekPRvxYgOd+/og+v3uKKL+/jkDGsVExaCCCT2pRzjQEDeUxXIhAXn7e1Oe9ARHf+6bMcZia
qKapqroSIwX77lUvf7W9/eigacFvxwt2hqOgzr9vhbpFWhbYMtvmRe9NLiFKWLJ4WbcghmFTPedu
4fRwCWtnXCXfhN3nl/jBieZd4/PjfDMXSYGgSZVF44Nynwb4ErGtkC7xa8jqizbpv3h2H95QXUIF
IFMElc/3fF2gFjr2BxDiZAkODlFC4SOWyZ9f0hmZ9oS94Wr/ZytnPaQjWKxI53z2bBc2nhK6zYE9
BhofkH6C8yTYBPfVprz5+pRwWp7+MrQNTTYMScOq4HRgfXM7A5PgLUs6EgOEQjB0/SV8CfgL1YUE
Fz1dKstIvyYqC567lzwPnN+iL9FomYoxD+3tp1BJUEcoYSDAEDUNadD7h6ohspk6Ay69lYRB9gyv
SSAxSinN/ibJa585VDEEy/KgG0jKTDbqw2xxLOPAX+K9oBoOeZogHiQPF7qjYYwme7KaBtOcLVkk
Tio1fr2sZBQejtIiNEFWZujTLU6g/iPRgjXn4LEIU+xe61zxmjFSRS+X6j4bMA7F2KLypJB4+HIV
UiaPVJTcRUc+eofCSH6mMN5KG1GZGu3amsZ0Mt2yr1KIqJpUjPl3+N/QxHRcl5a13ve9p0xBRqJj
ciTLEvdipHvwLcMiXHQTckOnkBvD8AysQ3gqTcYhnb3TuBH8zFKWPfbXa0FSCLLvh+FqEqTHUgDV
tHLtEnVLtxwl31oIWWLuyKnWnS7FuS3UG69NY7zwynZcCA0QdT/ptSMN3SOZaLCeKuHBqixI8kQK
ZbL8GmvdGgvvu0SSlxww1xyKDlVUX4Ya0Tnasf9mmAZ6fn0Zm+OdUpGs3IZumh+Xvm9ciYKFA0qM
iYSM9xkxtepDZd2Ri8fxUyKHDqqp0LkG5BY9tp5b8i0yIVvibrXoR5hS4bLWbuLjC0b1V9irUgy/
D2HYjZrk9no3qxU6Nxu6wY54cvaEa3Il32aFTCoYadmRZbd16kVtuW7JdMn2EvSfGtuMIrZWo+IG
BVIGSbXD4dkn8d26NvEHk7mBmKoSJFTVC0XbSyK+5BJjYi3JW4uAlNJuGJMlOtFd2X/vsIEVei+o
15Nx2zTfVLmzsYEeYIxVuIHhQfES4esa9aQ9/mzKGrKU5I4TzjMJpDHfSabRGTtC0KR4rcLOre4q
PJVI3cGJA1xArOxUuvdjzu04R2HiIe8igi1qddcj44wOU904k7bxhy2ePrgjSQRKFxi+QM3Upa2l
rjRk0GNar6Z+Irn+uiTXcwqeRIg2fSJiMb4ZjVXchosjfiHWRYFnviJhkkPKLPxoAihmHrgYogKG
rh0jHPZtrHYEbDjwgI7rp86/PoqFM4hwZf12O/g7s8KIomyI5Hz0h596wZkSKu7RMctVE65Sc93C
MjLh5+odgYW71nhJW2x+fEeBFDrA8axfyNbzMLz1xmGv+5D6dTiA0VaWgW4OplA6Wv69wI8nX/jS
RYYist6IVEPUVZ/MLPM42YzsT5vwPzg7rx7HrS6L/qEhQF7mVzEollSlyvVCVGrmnPnrZ8kzwGer
jS7MPBmw200x3HTO3mv7QbuVklM7IZfaF8jKUnFLBnQJ6osw++R2Ht6G/FeirVsBHE1xRfQ1Jm/h
8mIM99P8pTTOaCGyDJ6sJllZ1czH9K5rpF5cmtCXGI72waR40mQ3ptrREH1Uym05bFsG0ZzKYIcG
nniFwlQAvohXebhJGuIAmFNri/oKGQMyUl9SMUkXY1g7OqG7+ArdxUTgLLftYY7XMej56hF4BbJ0
py0+psBDP6XC+WAOd6L2PuxeR9UdmYj0yA8F083RbN8KhOf6Lp8tB0FcjoIaF68sMMruFQu0HFbI
mLVlcJZqbYrHyQZxPe+6el/MA1lZCvG2JUyyncU0qN+S9OQYKX7r4TxKaOUN1WlVPDXxuyjuCAlt
tOes89u29WM2gPpwUw8rDcxGLkA5iFVabcb4VGanTHwly6nLPFLsgV7whkqYg0fU1wwYETyQtTvJ
IbDTD5PtePsxog+LHqXmQUyHPPFHGf/QoYpQuqzRnF1MPGZNCO9NjFO4O0Tlg2olDgWbVZkeLhts
G+liob5NxR5xstWtzdY3Sz9B5h1y8fiBvVGZHI3MiTEFq8Zd1KnnRiHCqlvnzNv9pguPScULUOIj
cdx9gEjSbsF4EQ3+bNRnppVsocDUrOvuY8LFGeQfyEm+sUGbNHYW69ihKLFr+MpMJXllg2V664Fc
SsGyCycEIARfhsm6og3VtB+Z8aWXKSkiwjOTfK1XGzLBVrF4U0nCVuXHdOHdEBIFOx5cQ+0r7Y3Z
iJWVPMnRXRTcj1nGRsv0yNOtkFaOATA9fV2o+EGC0Mmbil+EJN403TnJ3NZm0kxzmAZQyIwDuJOK
KS9OR7fARWCxaWvr7WzlrjaBtMEHZ3tALWAWUXzIltOiG8fwIuHL73O1Z0+uprdF8KSEyV4KLTfn
eY1p4uHddihkeZqCdcN4oQFy12jjDnGgE/GGzMTEZKfqZwhoKoskTHk/GcEpIgQPsE2l0wsgTidk
uhyY0TR1a03PzcJ0ILKnRTon03NhWysTebphHkXwrqmZQ94XSNWvNtgmdfdsYqzIwjv9oleMbuQ5
WMnKbY+BLSc4zsxeI0te5bbaP1tJE2yYXSZPA8p/yYKbsi3ocwrDUo1Q3ApU7UkdwZHrMPD3liQ6
aABzeu6l+zHPd3C6yBwxUd4OeI+Hm1IIQliAhuqkNAVyUe+MtN4Ni3KfyuMR8uypGepHqRN4D2rE
3+GbpIZfYJVliHhx7i41Lj3IurxnxcTZP7LIZtVRt9U9/+MlnwAR7kgW5xiejKjYJYFsuLXGTD+V
O0oAgwBSPkIdUovbvLysdPNC+ke5MDVPyaHGG9j09l5D4Tz2uKgK5rdEUC6FOxY07wvPdVwuuanq
8yKqHTDowyDtBrVY18tJwCbNg0el47mY2SaYDZo8Gm9oCr9SWd0nRsXmYQl3TXto42MHdJSgIVmu
Vmn93hYA6uLXQjwicU4lYMS5K8hEtMijkxwx7DClr+SmdRoTYLwf9N8V9IoKswxIRP12AXz5LUEF
xUtnFt9COQTGE55FEx28yW0/TQRWa5inDK8tYeK/L4Nv936kcwbqrZU94627015MgvSSbHRm/SxZ
9yx4YMxSdVeOj+2dFN9J1b0Sn9J5LT6LNyjGseTH5cLbfGRhWfK1bewj07fndZ772dOcuxbzDqXN
2BXmbbb4Pa++4RHqTlCA7LuNNDe9R7wbpG+FudesVYQQbNpX1inp0U076UZbS6aHfaERsP5XQ+8L
JC8VMMAmYGyuomZneCrY2sKZX0CemA2q6JWBvcq6D+ubgGr3E/jNTPYW5lB8m5yQAcTm5c7EI4aN
TClXLOFULJtVpVUeu2pF9wpx1rPHxeDIFjnEuJNrS7jNXaB9Rf3KwEfoMv6Q9zbTvVBAkHtDkzuJ
7rKjd0hFMoxvSVuNqOKV16i6IxuhbPZ1SGbyCILxcZxyQvA+Kr7z4KzlW4IrEsnyhpEZmzVu6WMW
03ilMyeKsXtta92X4g0oEdz3fD/8Uv5tx5NUxCM0yAvYnL+bwAGyWtjFjSsz+A779zFwenwxF9MO
rdX5PSno2fX4V+/xYw797ZQr+AigBt2L5c0mU5Fwjfal7mSE8N9lFDvZxeFDD9HIUWYnoVsmqVPD
odNttlLQnQicXUkhnWdsnPOwb01H7+8EqSOk1EgDxeAenF5KsAGuUTwfDoGCSKThfOn+eGO8DS2+
OVh9pd+npPZ545NRegQTW7hoUFqSKIzFag4vowcmNcsax/WuJxwRdKtkCWCx5iqlU6NpD1bDAmDV
bppQbYl6r9TPQCiZ3TUmVPZmvV/0HzI7ZZbUKMcmyO6mWTzKbFtox6F0E43Kpj6FA9TBNUEkBMNO
2FSeiZVXoiPmh2GBQeMCFOZWEIu3Xoj1bphcXoIGMXVQnci67aQvK9lxPk0tJ8BDszb2WgNgzk1g
Q3ImuxCW3ZzpEc3WWcWlSdhWt7im7ESma1dPwGXrL3n5hOGuDFBkHU6cJA1hQswe2XIWjHOqw8CG
Bl82vZpSibwil8/IbpecPdUNmjuyadhDltOdmf+qChxFd2N1ym1cFbyPgNEwlm4hPeGSGVCQDX4E
aoEGG446ZkIE9aQWWQ7JyjFbreVIAB/oYMmTBPPlkywd85GmIE7Il46logI2ljMU18qbgtJQRYhf
/goienZ96WvLsX/FlngJFgogz/iDsTcOg37mo7YL0FwbgtLEL9ifA+HEy9Z+GY/pY6B828vKMD0L
i5rlKtWpa29CZYt6WT8UCsnD5CI9ZBCP8Yc8xxy0OIXCySVRqd2p8ZoQxhHVofES5e86G3kD8T5x
MmS7TK6GjYnvMK4OzbiuM1BaDmRiTdkLFXrgYZwPuHJw4yeyc+G7j6tEvmWgjPV50sDorvDzx7+i
7sViwrpEJq557Kw3yGVujIh8ajeQH8rkGXQr3u4CKg3pXOdi5LB1DF5F91Yw5bxh8Ijus/YYxPuk
2jXYMYCf2q+atu7FSct2C5ErnPIilestR3lvHui5c4wiNAk0RwXaMcseFMkl6RQLDH+yrh4IdWwJ
8SbNkdmx+VLHfXk20xtR+vFzgr2u3CUhWMzb4a7Cal/sYxaIdI/fNOtde97V+zx5FqxsD+MlxGCt
CLeR/TbcNsWm53+/ab/nX325hSqIbS1vPMzbKQ7X/CYicVHftdNBS+8jca+Cos0dEX/zl0PI1Jiy
nUjF92nTWphxtrxBAzA1Tw02KdHotFhJw11OGqnz8q1yDMqDvB1SDIcvpuEPuWeJozl57eGyqIWz
06YPRGaAzQaTWL0DuclYB6k3LQYDHGxJ+ysHmdlNp8U+Zeah/XUR+uTTSsa6gWVH8sDCjRUdZq+d
AQkohM8Rl7iqKMLhyOEby322A7A6a+i0UubVxQZzx6zgbzHBveDWyvHPzNHaxoKWv1shhZJ1OLpl
dBPh16iSnsVru5RvxK2BGw+JhC2dgmMyh5uvpNrKSEMhoGpu8CQpbtmssttBhuv02FE1ZrcmXEVx
Oti97Moz3GiPlvTdR2QB/Cq7x77/1AiFKVbKWwvtRZ9PTbUuGEhW58jmOa79ubrNprWlv0my2w7v
g3zMtG+t8RsMUoGzPIbMpmXsdjp9GAzMHwVk7JwZxgfBGMpfNX+XQcHV4IDtTef2O0sOxEe3uxG/
1Co8MsF23UnNzla2k+Dcw9IvFxbiNufovzFJJI+JZ4C30fpzfe6am4j5YH5Qwtov5iejetTH77h9
TPvXIXqQxsUpk31GRKv0WkNYbB/i8JmIATt7S6yNKGc6yA/K4KX1vckMSt56YX21N9UISXlf5mcQ
7EG46yAGjuwBejsHsOaSDtNTQZEI6oAiaMu3NgODEAzr2x7v2uBYA7fMNtq9iY9MX0ulRwr8yoo8
nE5Z+knwsGPUzwUpxmLTMMX01qcBXADfYL7spdSdbT/W173h8gkr9kdlQmw4Ae4vPVnnQO1NEBPK
J3lZ6elR5I8qi7FyX8Y81VeDUxAxIGm7lxE4keUimaiN9sbidjM4R1+dtuF8lwxPFk5MjeLGLA7t
eF/YeJfEqobSTV7rjPN3NnZ62K3YAvM263BLqncyrlTpW6cnaWCjq/b2AgsF5+pBr56GY2JxhjrB
S2ZSvQOI6s5UDeIKPqjTAb0gin0FTugF/1L+Dq4zwNS76cozkRMrHkROJN6ZWIJh3Az93cIBN70J
NN82NbQj6zCMHNbaeAGE7UKstD0O3Smr/BeHA9DQhDApjbvcJywnH/Ay9ANo54h5VXMLeBHWhhOz
mmx0/G5YkW1mftY40kwKbxn3VfhZt0Rpyfuku6wAenWJNt92w1r9avgLiQDNT/SXvHxxinCjDCdE
KtDOcE8aOgFUCIRXTeLibOYgqhN4f+j7NdxpFuxMerjsuPO33viGNtcn/lQfi3eAfmX7kLF9G6fb
gdqU7ZKg1ZhHi7DJxr9IQiiTTaxWKtW4wRmUddltTKIe8GnF73X40JKFMt1SjirVjcAbKEsvs2Wt
I/EMKqXtY78kqnQJ05VtbEvStkcHaXO/rLEZS91LlJ51wIBUrmIcqBxovEHb6ojSrOIjm241VrBL
wRR/MUHIBRa6HMOareGwXTNeRO8n8dc4e3NwVLtNgw2VpGWdhe6zGJiJ3DR3mdmLt+lpWaiXrVrb
T3Wf4pW2iZ7/Cs0q+G1OBIBWes5GNx42PDl5WkOAWxV15zc8UQNLvuGW4FBDVxD+TE4k6TxASh1M
g+QBSs0uLrYV5aL7HJhYS24XZT1pm8KBAh6Li5dGvfrQF274Nltia3Q3PaVQlbiHaG1xgLcPGsXK
TNnnU7Admsd2J0aTOMyttdcxvLSrSPCY30Ll/kJJbMJTHbCiUiGCHaJGDfvmo15TT+09HVI5wZ7t
ebbXSXZr2G4iJ7xsHY0CKxyQw5aEeh/DEjbhRneNBkfhuiLUwyImu7jcU4lEqnTYEOnCn56CEK/i
hkDz+HPotRXbl0DctaQwG34ebFU+LULWhZ8su0y/K9Jbil+IC9nzUqrT90PmKb2Xa9s2dgN+Rw6t
f1smDzBWbjVO54Cw49Ugr5do22b7ksorQUdEP6/aeDMnbmlSslwZQDltFFHw7ZBzOGTR9NT06xSs
I4vtcSleKILaw9cir22yczRHSK4oXQOiC18yUXG1NxnHmAQqCAc5WY9PI6cqinUzeen5l2Qr2FWe
5pY4kD051ZJQvWVBiEudzQys1UKt9JI2Mb/qFPGozjPN/OqGt2TZRPVtz8GSYRf8QnwY6173rYMc
l78kNtSaB0XgcryNjiMbvoeUfVpAJgqEfwg1EWllAfstQDwyC2mfPyiUwACMcKBScvg/mGfEZnzm
85kqn1DRg6VzYnoZIDaEnMyZyTj23ZSwsev1+NYMq6V2FbaeZyX1llNifUrBA1jeFdX3VfoLp6f6
aVdYcl2Ce7LaZULVm5uh2kujO2G5bT15IEnA02AiYqgk/celOxA2dwpnrXGbY8TlNHiHEgT+NbNX
bftz6dbNVuMbNL1RnGZ9bbJBC3kLPofQAt2I/mVM51n5TGuKTpXJEUEnQmlcRRFpbrBDFyq6F/zy
kBYAknAKwx/n9E4sMcldTxNh7YmcQwKAcaIoOGqHeEM2n05XJqfW0PiEDMMiSI5KMn1oDeGl/XQ7
8u8tecH5Gtfv4aXl0wjb2GitvrNT84Mezuj0kP02+tgHgIOGx9hKTE+YsuFfgrqdQScoz5WNfMGE
my7KNk6bfD0TJn4uw4xTwSBXlHJ12RqIUSzk/BQTFbAruoT/y6Z9UvQcUWCEyrumGQlt0JPw1AYa
RzMNEtTCr4+LdqvK7UBVKAlGX9eTdKeN5VaXB0r14T0+P+uYZsNGhPlt11XDulQMsddkKvaBqutM
6NKDXtRuaQ9OAmrb7WA76eVMtkLtp5CaFNs+NpD4V1ppPcL/A/se7aY8vpdMsc3yxk1VlgNBNb/N
+S6bVL4huRWxH6V5UrQ2pKwLP0+Th1xJu0O+GCfMm6+9qj0mLUAZNdhCqSRKiCIlzMpdnYzbyLD2
sWx+d+plN5E2up9Hl7AME/EdXM7PPhx+xVLNdBVCjCF0ZWfPMv896PLNNDWfvd1kINdHmtR2eDLb
vn027Tp70WqjOCgRJ8qRTAMfSxl8vpyFCGw0p65xNjYJf/AxkvgqjHgcT2pXSZFb9XX/YMUazHPR
0z4EXyuXsDpgNyafJQjD8DCGy4VirBqJ9oSbohzO06TwnhTq9kxMIuDXztkolPuCBM+AQNAs7Pel
JFfKIxKzrFedTKub8jZtZs4nwQhOGNuKNXzQIgATkkgK+dKIWNJdYwYNUMUshWWA8DG3Ab6m2gdk
XsE5RWlZrGxJ0T9KU5X6fSiXceznbURldTB16OdEf7eHLh6ylzjvYY8vHQmPF1Swna1UvUA/STps
Kv9qsiKhn9IsIeclOS3HXWsIqfdsepIlyiOyRE4kMrYFH+NlHi0U8i+cTEkrhZVl6CtaIcForWOb
58SeKzAp9seTqu8u5lQA7mGzaPjL56ahMNmTQGVMzqLK5eWsHlSjuCUouBifIniRnLZMe8rtU5MR
7LEl6m4Rm9Scg7NVR4KIcaueMnp2o2msOtq1UNFs2pkIkqdeqxDHF9GgONEcNxNELxUI9koEAW+C
RapKKbJElYwKj5rspOY1xY1syZWtGdgAJuDuWinnKUnN9ehVqeJiOo+xCJrn0NSCrOFsVLWgBMBo
N19lkyrBOopLCqukIY/1Jie083MZsnZaN4UWfw9KMvxqh5gOIdoe8qJTeNLEmuZDXCZEZZFGQiC7
RO4RxUa1G8jRBRo8bMlpCNQvEwa65NpTJRl+JUdVsg57W/K7STUvSR3xhaMutNFyMlM2R3bcjRn7
2iQB9FVLXYMxMEilvm0MiGlEmISnIcaC5JsWmeCsj+zC5BF5tQ/L04jylSAXBX4eX3ThK7gYF4ec
6iFwgCpTM9HmmbSKTONLgMkKd329dONc7O1uEcmDPhFU4Td5IljW2kTEvhEnwVseK/DH6lkP3iy5
V77qkWh1bLKFmPwsb+nBV3BcrfUUBUm1UTu5FqeCZPCd2rF+T3MJCzcnO4BISjvZB3Eq5Z6os5FW
QN51sbNIAxgEAM+i9yojCBCNjCMb+GTS5sobShG4FNPjFzKxw49KnSFJ2HIQl84QZob4Ggurq9+r
StAosGQDDl0Sdshk5YF/evawFNmd3Sdz9gnWmu31oiXM6ZGpSO9lwVRNgUGSz22SAlDIGlWPNzlZ
3rqb1yOJAX04xjRu8rp+buc+G/aFQZzAypjaaV6X3FDrlXyA5W2vFkvCo+3T0C2WPkexkOHnqZWO
8m3Iz8AenikcQfpAybqV1FUdoLowo9DSJFI3+aQCG59Br7agp9pRVzZjKZP0jTSNeVHtzOFFjhoQ
GlUGMt+YSpXzZkP66DqM9Jwbako8JDTuum0KS/VmimblSIdr1NymVEmOm+qFwq6e13zXZYLqYN3m
89y4eaMslZNd8jxBJNnU8RQmEPU209ok3JiinRZXn7X4QZdyg51XPVBVlvqmqFl1NJ0M9VYGzR/I
eSM5TFtQSwSQclreFQzvTKKHTXEd6fmDkIaqX3dKuhNlBOqvr/plA8u2C54aoNeUhNo5o6NvdvND
MSiukRK3ZSfBDDk9Wo7IqLrg22ptXO45adzK2gyJUnf0SYfKMmuD0vl2wdK+0QqtJxgH7Hdxp5fW
VNeukekLFC9tmXXplYR5efrVhqwGpy5Vg6pZ0VxjPKW5oY/0Fm3jY1LJATng9Ksvh/Fw6ZRVXfds
Y0utsWq0bpo5cRQFXD8Zt3Ye1fkGi1Lcv+n49fWzUasxMP1ctiUvZuwMLySstvF+CNu08VtbDUq+
3GVUPL03ldLNjCR5EENqUi7hcYIj1Dr2CEtl5yzWWVByos4nCWK4LOwJRaQg9uoypwffHTRGICaG
PJOllpZD6TTFRJmiD+TMdkQy0Yzo5QrsIC85I3BI1W0IQV2XT56kiIxIlSK1qTepgaluVGuk6EqI
dFJQfrNVZUMYlEzgRReoFtXwfLxLQw2AESnrYQx1w1zAQibMxaiRc6bFWbVjZA3JjMi26Mc8nPeW
leqkKRj5Racxhwgkv7rQyjuQYeSRN5QsetVkCQhFPZO+HWaXjxijdfzFYw27d8tIwuGrMdlHbshT
EXmJ8K8I5u8xoK01OiYZ1sVdqQdkzYF3iy1tW9YL69NBqHOsfzZjRjm6yEUNcV9PmySsadJEVvta
6PUwI7pAATS+RVJVfoWpIS93ydINdH5S2OBe2HWNSQRY0XWOPZIs+qQlajLdhUFM2YvgODXxy6Kh
FV6bordfaUwqfBghAiayJUsppxif6TBf8gbqttuGbQ8nr8/V2e8UzUjQPgzt+GLEhf0s9xMlOhvA
oe61fGYy/cesKu5Hy67oHBFCTSYsApSyiKeZpLy2CgEBtVAyQ35B5BqmIssO4aU0vpRRzQJnqi2j
8HrdrD5I6ZZJ1xynJaMDQfAyeRPzAA9I02HSz11jp9sxGod2rQUL1ehurpPEJcSCICNVWHNx7mo1
tbeZWgKQSRLGPVjxZO48cufF4hg9L4f0uHSw3MXIEiIWyoFmHaItiSgzsyZeFAr3aHsSiR9IRu2F
pssQ5RPweH0u9LU1E5LiId6fZAIeuqmhpFZT9lliVFynWiqTejNaZS3dV0uqEXJVjHDr80SJgPnE
na30HNSNZieCkS8fkaXpzNYQ0ZRKCoLjLXAy504e7P6jaKUy9InO0kH0RQ1ddxn6eJgI9B1Bl1w2
AMx5p7hp1PBXq5ADzV7IRBjsBmlajESE91LhiTQySzduCZfw7Lx+0oqJmzpIxSSNTNp61lqI0spM
qIE71zMjkVq5lVXy2ZSZwKs9Rl54QMNSjbErAYUIT7EIRxohQ2ONd0ZSycRudJNl0R0eDYXPhlSY
+74rJvXcdsSxeTJAEPpxKSF6Ffg1o8ofLEOVB4+NSW6fUy0brWextOZdUukSIauB1rBxmJXkZomS
qvqs7BogatBjsnSxTMH1YRifK0tgcV7NRGgVoR+WjW56fUdWq9dPksqJUSZrwU0WUWhbi1EGTZHk
qWDLtzwH+1mC+Y3yPLTijNrCHGRbhUDJBJYrW5r1UiWBcqqIQpBOvTkNBA9pqlStqlHRzlVoVV8z
B7MZhYFG+OZ4v8wJ+bFxh/Sb0DV8MIWf9bqsbzBUKanT12Fobvqk7B+IIhsVJDBx3f2KUjaUfjkP
PY1wsvcMrw+jiNNmNEnay8g0k26wAS/lDUcus1kvvRx3bhk2fDu6CtXewxsQLQTX6Y2xITqCunBv
xB2sPNtUYUmqRQN7iRT59bRU7JmkifG8j63MMA+K1aVogkZTg+oRDpy6bTa86raXU9qptk0orYdf
jngRPl7WZb5wrSLtiT01tTit+RzNKqHn3CZo0eJWF81W7nuTkwyjtCGGMEphOYat/toOtSbIMJR0
603kWQXFa5nTgtpw12ZgA8tAtt3GaqeKPYGSFTv2UXa8sXOysBWEMQRve3Meg+eb0mzWPzgCcOuE
hCGYWRiDnM/TNCtmwFxzphnzptfyiV1s0Elxt670ubcJ1qsXQY1/WaLms8raJH+bkN4QuBpWC7nP
EKHi7iE1lJqaNAcFQ3rpiUwb7lVL5a+5ZG1Iw2NhGxWlRaVRe2qeslEY28SsETsAdycNsBpsKotJ
YpfEtktC7v0y62F9lPGcDOe5rZLynk+ugiNcylX6IJckSXK6CCIBalfvZ3bahtWi/iB+jIPPf1Xs
yoL00lS4zOdw+lhJg61F8vmhkfmja0vSZnH3XyzxQdNQhVjxOdcwKRuD4ZqPOdC7QcsBw5HdasCy
Y2qV3B+EwL/rYBHCCkMYzLCK0K91sPGo9mOaYX4eXqw1RfDWCb2LVTAWq/hBuKlPleT/c0lITSZU
JmEa12yfbJrx7V5MWgA1Fd9wigZIZeCDgtx1dzQsvn8yJl7r7TW+9wsa6n8veA36YT7loFJxQSSl
YWo69SA5P9zTtZnkr0voqqkrsqnY2jUxQVGUViUaEjOJaVLK1zDzUZousn5mTxNDLjbmXqLypSlH
0RQhRUZykV57PU8X/88/5Vr7D92ChAPLBrNhA1DSr9TqHZKYLB/Y5S/IrqRgfq07g1PabKkrmTrf
Ty/z+tn+dTkDoIdBzg7o+Stl/lzJDPPL5ZBnXuoPwBscxPnrgdo1F1zDJYVu8JNR41+vatqWKVOS
AlNxpd4eYeEN3VRyVWrUo7IPjK8/P8Xf3GN/3dffrnB5zH9TqbfsH/WR8PDVpHtxXn0ocoT5LkLY
FSamu+Q5c2rSvzeECYaiPSytulWlbYegeIx/esYXP8g/tep8v//5uK5BGX22tPYY8XHJu3gDjdql
wLq2dyAk1sb5z/d97XXgO7ZlkyQBWdENaClXvpuklNWiZrZc0esrq2rXK9nRjoq1JJEKVQc7Yf2E
ILu2Lv3PFVnHDJT4sqleWZfGakokdsmwo7LOtZGlzPINSSK1+kQo6Q9j4y9vwdWT5Pb+c7Er7xJS
eFWeFC5Gq+gQrEEBXlAFmtu7NSpNmli+6f75gV5/qde3d/VAFw19LiUqxDvVcCg6ZJ/j/9Urp+Ok
VDUdY4x1eWXK1ROMk7nU7ThBLdya5lZN0/zAct384Ke8fk+Xq8DusTRF1rAtXC8UBPdMZCv0gFoW
5S0Aliq/RCLluIihknb1n5/atQnm+mJXo0+UCttXm4sR1XqIKV0T+knGgP6TDeZ62r6+ztWj6zqL
qsvMdQYhOa1AHS5Tqxn1LczmhFaEbJyB7hFsOP70Jf50h9dfYlUqs0mbABSqJ52o1hPFcMFOoa2x
7hUHii0oKJCqf36uvzELuGEShlmjBLA/w7w2PQZF1dR9jW7kwry7XBWlB3kTsHYbr1xrLsiGyzgI
HkCR+kC7te1Ferb9aVRc3t/fx+H1z7h6v6qZRomckrgwly2O88IKvmSzk9dakSpuGCjm+s/3/Ztn
lguCObTonLDpsEg3+ed0ThbYopObHYAZU1+MCN/WyvRr9h3ZCp9kC9zf8NnxIK7584WvR81lGRGq
0CxZqGBqrudTilFxw59A2GPl91MWPMhD820Cy+6Kbas+/vliv93lX1fDV6WREsPb1a/uMmdDEDSt
rK2Sg+UZ6xgGA7bgr2E3+9EGHv4Flv7Dzud6fru+5OW//22dlDRrjEgkgs7bTk5DLVJUyv/nEpf0
Jt2iE2TpV4N0tklMypJFAy+DamgxNJSH5f2fH931uvfXcv+3XdPVk9P0RUulqgO1zBBh153Zu1Hk
JN3S02fDB1Z4JOZct3+4tetx8Ndl/7bLuLq1odMT1brsY3BVI/28rbtXW8ecZP1gYVSvtxB/XYhP
go+RPTeP8Z+vqa3iwO57tmnw/uFLHwVliJt8b94Ha3w0u+YBWRKdUJca91a66QCjt6ucspMTvc8u
deaA2DgvdKgX/Wi6Ff/y7A2s5Yqs8m4N49rxmGacfBspAA39S/20dvOb8ct8ab3ZE978HX0S9+GS
tPILQWR2Rm1eHanCeKiEgTFW68Cbfxiy1zMzj8qUWeAYRTpe02svdbfMU9QNyLjJLv8IrMTtLzkr
uab9gAtQrhef6wtdLQFlEECbJb5u1dXY99NkV6r2KSnUeytq9rlhb+j7on6qbWNlKdZPV/+XgfuP
27zamISXLmKJD3k170YPMtAaQVD4DedtdWHmIN4iKfThz4Psz5ekUvjPjzDglETjiEs24jbWn1tp
+WF5+322FRx6TBvWrwoD5nqWn2NDCyRODKAyKSwiTBgwZ0boHUoF4Bu+mj/fz+9figC1yrSucXzW
QVn8836WMFISC0fmiixlsqLJR+mSlU5p/P9+GQaHaeBC1gDrXL2pvGk4MdJkRVizNvPWD8SHHEXu
ny/yLweeSw1ANUyIHLJmG1c3w4Ey6m0x6KulwVGF2OC1N9o9+XxrKV+KvZaKzFVwPtmDeI5Hm2J/
9rmU8W0VJ79Ke3r/88/5fWL8568R/3y0XaelqWrhsCANz0nNaYU4wxcD/g68X3++1G9eaIM96t/v
/Grun2LdaKji8XyRnq3R2DoXJKe6QartltvkXXYbh5iWH97q74NBGAY9V9zHpIn9BsSsU6noa73i
Doc0xELSPJjC+ok08C+PEXEJez2Dyg47vquXih+ZZmvHgEhTfS8Gc9VLaP+n6CTNP1F+/u1SZDkq
FlehAny909Emw1YbHb1lqclYCCdHLT+74aDEt39+Xb+PcbZTpOcJyhysZb+Nhq4I9CzUNZrQ1W7o
KFkFiqAz2qOmj9kwLzkC5T9f8jdw5OVyGMYV3Oq8LXG9A+l0+uvhoHJN7WWWnirrKSnQV0mHSfX+
m7Qza3IbSbL1X2nrd/TFvlyb7geCe+4ppbYXWJaUAkCsxA78+vtFdt0WCcKIVo3Z9JiVqUrOCHh4
eLgfP8emh94jDxOV2Vprv163fOkkGuk6tRxFVzTed6PvdzB7vULyVV9oHv1YJuLShWpI3cz61Ik9
fU8LRIUMNpQxOaslVXqGYLK+WCJyeZ/u4DpgAtdH76kA8bKwd8ig7e0vdKrrW8Ptd/rN8TFZcvnC
FPtjhuhZRLPTpwF7DYuEjLfAEcT/G53G4iC37YAQ9qLLmWdRUwYXa1CxtNIzt+3BlLf1YdtaRyY+
ffN3+fiEcVVxaGOZ7AMll/OwU/q+FuT2kXSdqU2pekXO9voHvWCyeLegyyoEz7IGsFfcKSf5clcZ
ecKcnC4wx/AEMICtos+zMV3BC8qA2HF5/HIslvJag+h5Ptl6LwaMt5d48B/74hif2G9DLUUTlBVq
Nc0vl6ZAurPWgvk8RRQodtXvzgYo/SpcOrvjdmbxE35GIIJ0hw+MM4/9rFJ6QkcQk3PQXCwW4RbZ
1HV1Y7eb7ia6YzxiqbjMAnxAe5c5pevGLy9r7jbFQguWcG+jInC+cBqhre4fDHWh9ZCuPFj1iz1H
M3wZAgl7oPl4q7A+HOjcRBuXuRUBDVikOihdBxc292pZ7CtEv64vZtISxBWq4PxBnX7kp1V9CI6K
jKVoQLrDyXegkCDM+HY0tRnq5Im8QBPbBsHrO7eQPHJYZMfzpvAH9u2D7HZLsFyHZQBlNCNYEAcs
YAxYzhEmTXwqmJpR7OVNoJLJjT7VkXPZNQ0Xvewz66lIW+Ra5HjuWTmxh2dW1POvZbek2WaOFfAT
Xy25Xx8ZamrMeOnQDLv+ueYWNIpp8Ix0ie1jyugdRi6LhaG+qlKyuW7lMnICZONUkUY7HK9xURw6
Ej2RnERlkG/fp/tAvm2jbmd0vN4OD1p+1xe/v4XCIjc+LCq2wXvmfAspfqtRMqDQ16vQUpvWXWEd
NvrwDF5ixuEvWGNMqtIk9obi8EjQLgopqRrFh5oklMpt8DFmWuCL9+I8VLvSzVylfrSXguuzl4Av
L2gj3VebuUrO5VV89gOs0eMlTg1TtOQAOAzaJoYbXoa45PoHnMgzzm2M9lNNrV6OxSLLFTJl1low
YtMrsja0p1ezpGGX725LVAQU0+FkUxQchauCQm9oKkz1RclPs3gkdrhR+gIGdKmACaJ9Ore8yxMn
vqDNC982UHcZv6xTSS5tgE7AlCExAZO2LeGAkFsSG4QjofQIRVKHzGj6ZhlPVsykcB1+tOAhaIBs
1o4yc14uugH4FOGaJiRUQBSXxoUHMERNWQ1AAfWNtnYi14ajZe24orxggs6Hp2CW/n9qC1AUtynD
Et2sceDGdxqY4MSQrZX9MVBq8uvix9CARqQPP+NNl1GHrwpUwKIrQPL4ngqcXvVOU/aRAVzTe9H3
kGZJLgXPlfog3dkL/2u3iRgbWsze8XNWR1UNK5WkWrGwqm66JS3XrQHTAG+p/tHYiLq2/vnACO5s
U/lyY22e4jrfE8zcZV5VGnGblz5m9Y25d5qFzLgJw7QPzRbpphVY2Api6mAh385/08u4e25a/LST
fY5T2079FrY4fVPtlK25E9XWfFPOZU/iljhP3WwZJlg6zCYaRBeEhfAhKqGiCN/Z+FsycwSuXPMB
U66b3s2Fu6lFnRobLQqGCz2lSvbnom7CTbUy1/J2zsxEPiwWhZs61P6gbx6FPBRH/DJosNMj9pne
qj/zr9lTsDaXEJYvq00NvmeHrpqY1LZX1w/I9BJ/mR4lACWNrKSFROt9P6N9uGnXkOWsrd11M5cX
x/kKR5d/bcJtkeqYsWHsabKbqCzmTvqcCfHnJx6YF1HLbAEmmrW2RtL0hfze3HFJrjTXXjd37R/q
XDo9cSGfL0vEgRObTDfEWt1j87hS1s1jxMxej3CxtAKzj9xrfB/TcYg+dC/0uMrH5MMc/fbkmjW6
1RqlWs0c1/q6vE3CwyDWzORFrzxG3c/r3+0ykLHAEwOjTY2tUukiscCuRHq1S7dFBV0MuP7rZiYS
7HM7o400Uy1oDyZ2ok/dkjHDjb8XTK6D6AG6Osqsc4FkbudGR/sQFcwIvi9MI4en9c1o5MyaLh96
52savU+OadKWg8aaRKiS78Ino4CdiwGFxb+d8rCSvnrMyJYuIsUUTa+bnzzYJ19udAWZmQ9QzcN6
3acMCAS3SfpJ5UmWMRqpaE9ahbd+u25yYk9tw6BQYwpE0yWMCuS0pgTdsHCsuxBKD5UZmesWJtzx
zMLoq0UdahLgMhnfi/xmGQPTXxcH3b5J1dacKVKIv2p00fB6pQRDw5K61/j9pcCkJ1tSOSx8nXlA
O3ST413FUEGjzF3bU9t2amkUguNiaA/GoWIUOP8RaR8ce6ZYONER5SF0spRx8G1JkewAA8VS+uBv
0yWiBPIO4WT3uGyXTLt1CziuzRn/n95AwhLfhMg0rnMYve3B78kGescfakxdB47FWntTwnzGKSY8
HRZPOil0qnSWOYoddL0VBoIEx1JnMuasvXSy92QxY8pQtfGi1g3lu6Bamm3y8bo3auLLXPiIYtkW
mguo9I2ffrKn14DYcxweCkHGaxxkP/qXZpfuhLgOjURuApBTdxQK1u1S+2TfqFtpoz+kN8EnHhhC
WevZWso3c+F0IvLYFgpTqk7hm9M42pF4CHsTMvEBQdlI2sqpnX9IoAn73htV+hAEgEthZEE9+vp2
TH1wuFpluk5CuXJcp/UpqAHrDLgrHLN6chTpeD+UbXOX2zIzz63NlO51g5dvN6ygdKnzlsLLxjiO
pnLy1pehGw1Rhh1C5l4deIQsJivQ85bDe8Yy1tctTm0szzae3jKPFyS8zu9735S7wJfx6eTQg0wf
Auum6uTqvkx1dNg1vb0tVPrFf8EoHSlW6FBfGF/yTaLRGzXrYaE0sFJBhljoNzXkPjqDnxHlr+vW
JqOFfWJOhKuTnAaOMUluMswJyvhhabqd+i6PBgGEKMcevsUvwd1csJgK7DY7a2tIPDjAys+NMq1o
HBWmp6A9aOHyO1oLv62bjd7AE3B9fZNeemJJ/PnJ8qrBUNtcxZJggsrVbjXQ06vjb3H7dN3Qe9Y+
jg6IuAJ+I/w5Fxy/YWgYeR0THey746dwe1xF91lIY+2wdlailyDtHWoaoasxGcXGMsI/4zhTF8vp
Dxh9yQLEfGiK8HSAM863t2FrzmzmRCWdAuXJGkffTddazl+CCesDZBzal+gZfjJXWkHEqC/hT15V
T7x4V8VsJWrSTU8tj74jMmaB9767AiQB3Hbd3Khfq8UChhyeaNKSqci5lGrKSU9NjhK6IBrqTMpZ
bAyjgASRXGWksIv/uO43sysbZW5OrvlDfMRMi7ABbDlutAezIq0a1154i8M23+d3s4D0qUtUCAHQ
3KMvQIv9/FhEKcNPsVhboR6/1lS1fav8dLSS74zlrT3ojmM7gbV0jqR9KoQ7ouHOmdfoK45SE78G
HN4KF80DaeVnL014eDJSRMXVGx9kfDind3uB/TMpCp8aHJ2JPB2GpO4x2KyPoAgC13yXrP9uAIQL
lsdl/cV7cH5WJgXU9ov0lPygvTCLh52KQac/YnRqtHDoq6jjRwS9sTWrYBn0O8i7jtZM32Lyo57s
7uiMND6IilYsllLqbbpONrVQMJ19S0293thUBrOpoQJ/H9cvmuEQlnH6bkeBp211BJ4duQy4bLRX
48WDIc/9fcid+I6/TKrn/hrWRe71EiyRjg75Y789ROpM9Jw+hycmRr6pdEllayWrEhehFqyKj82j
dkOvbhHDkQxxECS0gK/mYKGzuzlyUWZO4SQV94ZAusuZG39wnv0NU3br/P5wE6xgCjtmy+tBR512
lV/7OXJJvzbC4lBgVN/0kFM5bvmsrxpoBd8M6Atoy0LRli2qe+geRUFFXFex22/yO/NGvZWejh+7
b/9Fo1Ys9eIKPfkEIwdWy95zKBCLX3W8Fw3wdx+uPuX32ieYA5B4mUNDTx/NX/swivH04g5dZOFX
tfQ5te5Uq7mN6mZ1CIuZHZ8ovJ978CjM1z1DzK3wYO/O3Ec34d5ZqTvtSf1SLCo3vqOUev0TK3Of
eBTibbPNtJjBLoQKvW/QLG+i7bADlQvD3goy1lvtLrtVfkp7GKD8pfPjuvVJ4zRrDUWn0knp9vy8
AvCAxCXBeNNkwTrVDHXLsOFHvx2ew6b4o3WYBCvLh2NQzcRAVRzTCx8SzwNwn5QmxriVQOsoPALf
IgjCQeHmD8EDJJBbaBPgKEq+BPfyMlpKSyaDIHzaAoB6MD7C2TdXcJpAOvK9T37H6HsPqCuoqsXv
0DfwfqJjRaNnDRXEJphZ8dQj5dTQ6DvD+qDWkYyhIWihnvGH564GExQpCBUNsrRVj3PiINOh8tfa
zFFfEFXyOkjEHjdfstfqR7yEPsItVsY3ZW/sDzfROr6T57CbIsJf+a4XbzFbTetQxWbBW1so1/sr
c1eupU28arfa7rr7Tp/WkxWO7ptBzVSbFEh0dHxqQaS5mavvYIZtl97CeAlnc4Rpi0iEiGYvCDlr
dP2YQ+K1YYxFyK2WYkrh6GZ3CVh9Idabv8zVDCb6rmTyvL3oZTOZd4GbbyItNK08HpiKUNb5o7aF
/0t+GPbmmjJFPxf9JiK7I5NoGrQf6b+OZwX7Qwn2D8IaTmW39PYQO4hAJLkd2ojtxwTay/1vq46T
+1EplxlNBKECVdQoBuW1UkaVqBc06+hZWfzRISXXoQe5MuitMPYwk0BMPBfOzI1cxmAcOk1S6iF5
Ujw5frutvbdBmtO6VSbOwZmZkZ/ooIkDZAd40NbKIvGgFTXRAcnuOnsty/dB99WyvsRIKSiYjpw5
pcmJ+1J0H5h2J7Q6F1U+LyhjZqXxGgUdkxSVJeNYuKYCZAXGzJkzOLlSMb1CS8JQaNmf3yF5FilW
KuRl1A3FnZWytVbJLSTBZCO/L4P17iy/jI2hDqVy4HomeC44Kh4bR7XgUAK4N4yv15c1eRJODI28
UlXb0ALbTLguDyukIeCEmjlsk454YmHkiENTWG0ZYQGCJvg/Wvidbwb/w/9uGSM3bH29T6Fp6hct
bOOmAh34TAieqqcwuyMucdZyiUt0wjjT/JhlhD9VFDz8FWy4cXTbS4/mT2ObbBj/J3WylrHtOnA/
9+5B3csZ0uLxvt5eX+x7zW10+Zz9ltFl3nd6YBhiSy2gYOoyh453qbfLZg1P294CQXrIH3RjLVSg
xQ8bfmZosaBi5TY/q08+Y+woRUB0eh+/1g3pXrRO3bnqz/RX/7Vdo9NiNr3fF+KDBEeEUSgylfQ/
GVWeOZXT7vsfM/ro6ofaK0Lcj504wvYfZG9O/3p9rycNWKSMNMapTbznHicFu0C1wCUn4QDNC4PH
YRJ+DrpsJpmYjGInNkbvDEHxd8gjbPRKewvV2KpSkncm38qeK1rPmRo9MKwMBjK7xJRkJJ9Nk1G8
JNr49k+vaL//7zZu5KOH+tjHtoolKOXusjC6r7q5pFb8FRfH4GTfRj4GRX1v1kdMtLSFdblcVdAG
GVG5biBRPKpwtSkzJ2/qdQwi0lGhRuHiYQr3/BKwY6uCNAy3NhCNWHRgTRI3vVEfzIWxh+LpyXqc
Q2JOZbdnJkfeAVi503mq9eQNKvMt63jNuPTCfIjvVWAu8lJ7CVazVYApPzld58hP0sppQlkYZZjg
E0A4L9oCFaZnR8H4qU5cJjYhF9DcZBarMVXUPVvvyHGaKq4LpxHr1VfFLl032/AWVpt7oYuX3+ef
QMWTMB1eitkZAxEsxv50uuiRP/GICxMlxnIUJt8YlYP/+gBjHO3XVVbG68Ip3uDx/iKZdNWGv9C/
ErhK04DBTgedNbrBtDJ0oCbEuF8Wbk2bNxxQe5IepLnOwGSqfWpJhLyTkGYpkPXYISxwBpo8QZ3e
FgMQeP9Whsy3RRMcfm9o0BtlWCaKNXeApu6FU+OjAzQcURxLbIx70UI21vrP4zM6WNv0s/pd9Tfp
q7KCX+cvTPoA9TvZ3NEZCoa07R1xbLtQsBQ/NdACXw93Uw8mBwvwNjiGY/Adz3fV7lDfCH1MmGr7
TcqqtVYmO1OGPj+m3VrpSwhk9nlkbw5h9CE+sEZ4slwIHX5/gIK1GqANHeYbRJw6/yGpXbQwvEGe
PvjG1zRsdoN8ePkri2VygooKWTfuem6DcyLLtc5iIW1edbfNTkDSef/S0Lc+qdu5QD/tsif2RjHB
HNSS2R/sHXb1a76GRxtwzvAJ7uPZcfGJWbR3WKijQ7/Bw3fc1000uIkcC1vibVg/Z0/NQ8RgPkA/
XtvKJ+Uu/pa/zAXcyXhrMcb4p9GRg3ZyMIDEwGgXZSgyxMtj+uD5f9jtHCRV7NRFjDsxNPpycGd5
h8InYYKFc6+C0vTCdjnk+4P6MVFT1+hnOCsmH4igbP+zstGncyK7YLQLg5KVfizg0e2hl3eU/YCM
ihFvCji0nPr1qPRQMztbp3yYcdWpBO7U/ug4JIUcxqr4nN0DCTm9uvAJSdFHsmL3sD2s0s0cKm76
wv614jFXTHComDw6vDuQt0Hl5MV/WkhutfiaMj1tr9O72cGa6fNhQ9LKhAhj3MYo+OS6ZMfQOfXv
YK9sL/ofovGpb+cnQ6YqiYwY6lijmioqROdn34Jir0FeE97lDeTyXM/l+rgTlqK/FFJPLI1ejsdC
cXw4d1Aeu0McQVvXm+gFESHXevIfs8e/1tU9W9roDpaODBn24svpm3alu4cvoiaEoMYivxeZVoQO
rvo845+TB/JkkaPbuLX1UD7k2Az7hVUv8l2+9lf2j2rf7b3bzoW8cCVoQHqCqjkXxiejzontkdso
cmUcE/EpZV6DP4KAErW29Zbt1+De/AJBOo/XVXUfrWerfWIjL6LQieFRuGO5XlWGGK7Ey9VNEUpk
3rdjoslwm7fyc7C5vssiql2zN4p6faVXTiAWWgMNqK3PaQKLk5UsCug9k2YO8SZOwDVro5CXBpoC
6Alrh13ynKy83fd6GT/DJjM7pjXnPKPgBlomMOIUS2XxrMcVVOmoRVnH1UHvNy1E7a0X7a7v5HR0
s0FaQbEmZkhGxz9VMucQGyRwMrIT+go9zVsi3EplXAWJD3wmXBifoJP72s7hnSdNQynA9C/ASCbu
Rl8xjoa0gaAEkYwlAqIoyfF0XXGDMbR41BmcoRJXZZAmONvra57aZZ23Hq9/pqeZ7jqPeMD7FFQC
4N23C+5N5DK01Fh2TnDfgToJkeQwvZkJXHHwxh5kQfDECK7KsM4Y2mdLUdwdGoP8qkpT1MkS+uiL
w7FmYrJWLXt5fX1TVyS8LjBLUQu/nCFL/EZxcthmF4MqIbDhezdBhFDNdSOTCbKtQf1FpZaxnzHI
ylPLODRDvp68R7QUpQ14cd5B1sbPeud9nu/fTm0iiC5GfQxdY3xy9NmQxqitXEUgwD56K30gzYlR
bgzniF2mgignQdyE0JqRD597RxOUqoTqJqfdQTFd/9jYH/uohLF4JpOaWg4oQ41RMQWE3PiBUUqx
7psO5LV5ijS6YSe7JM8/aP1ccn+5HhoxMpOEvGaYOh13foDf5dDAYufgmeio1flHL/Wbx05r9Vcr
S9czbnEZLDEHDwN9dhn8xhi32XseE4semqSwn7vg1DbavfNEYWEZrH6f7wFT0IfRLmDsDoaN8y+l
+FqkwAWKqUDe9rGGtKH0x/XlXB4lR6UaCebY1lX8bnSjlpnReN2A4m5QDLugH/ZV0cxEo4nvgwkc
G7ZQ0wQ1db4KlYELs2lgIPBUKs6+BUG1jARQacJyDTF17P7+ikzROGeoGnDNOBQdEO5I7ASJ9vBY
7+zWfIRLs5qJDZfXM2AaAhAdeodVjY9QESVVWkP6A//SH3LzFMXI9Zj2Um5ehvQvfCAxj4ezmSre
MNq9GlJaxzzCYqLpP53+57Gbc7KJEiGLObEwSuhyteiVJMWCeD+m4ZIZUqSRiXUl1G4y2nLOan4A
biIrP7c6crzMUOo8FewsdL6eMnWb1PmN0CSKK7iEIm8vp0CIig/IDF53j9nlCnc9qSZFVlJ5PAnQ
2mTwydbWnr0sN9FG5HJo8yHYZLzBRDJbEbiMhufrHeUCqlbVpXb4c5d7hkpUcEL/Ngs0SvuEbi5E
xPPIr0lXPfm6Ilc4WW6a9wbCK8hKZn5y2zQNqrkJ2pb9KkPXQMvNGdawiecz6xSEj6auMR87Pn6F
ZAU+/DGoOL7joeEotBcR5MAOQINenh3Im6h+nNtTz9dnDkNnHf26g5PP1feqUC0dzH1hr7+L3rgP
2fwiyG5zC0bZuRrIe/H8POs5tz06m2UU2pFjYhv263Vr36DB11Be/yEjZIcw1QoRFtHQEtOkTrzt
gDYzCo4aZ8nV65a0mSxmtOd+1bSDn3yB0XnWY7uUOosvIBy8QLjLfizMnfI+j6msBvsxNF//C7Ni
sdc2Y3SgU9jM4d1mMwTCWEFKPnLDFWcLEjh4zi0gubOI7YkywvkHGJ3ltMhzr7JZarwLt0iQ+SvA
JrvjunubZy2cusYAX4gKpWKpjGKfO9pBVypVLTI+dqSGywhdqXrh2KW6qY51fOs36ADNRCrhuqMd
1SDWIhlUoEC5OErHEKYiJUE+tVgL0r2UMmLwGSmGTbOZd+apg4s1ji7PBo3/GweoVh1gR0PJ5mD7
b41vP4WHwlVSDcVGG91e5DabPPrhk3kvVSk3lpEkf+xRCLy+6IkwyXCmwVuJGaFL0EKWQQRjdAcA
URIK7nkRyMs8gXQGDZ9qZn+nTDEABXRHh8VcHiPdtNroSw2tNuboMxs9leTFVIIXAD9zBe6JEAzn
yi9DoxBckv7anochA3IXq/Td0q5vG9R4S6N1VSudSU4mnp2OGPIh95b532VCrDRt2Tc+Y2rfHGeB
XmTxGN0MW/nR+0CDH6GV6Acvpr3+fP3TTQUejUzSeJ+jgolpFA7zuE7z7BCSqlBklxZwFEWPwVoU
LsF8vfXWfr6eMHEoNTBRsPOQ/+sXpN7NEDEgp0rtopGaBzWCoDmy0QE3+pe87PSZRHYiVxaLgyld
DIrhh+cRIM1CSaiXkb+mMoSLyFYeyjb8C17Je5PBJYDh6kW+V2jKsUgV9JWM1Pio1clea7RFmcyA
Hqd8HxOCrtK0GX4bBbM0VOwYuol2kVfFQm0Y6WmRgzXjp+suMWNmjAoa6DHFYcFi6giBe3lRyJ17
ROb8uhVxfsZx8mQx1ujd3IU5lKghVrriS1R+kkr93gkroDvPfvi5nS3rTPmcqRGfqDxYuMNo75Bu
9PysNtqFFMAzWEiLDj3CJs42XA4zzjDlcTTpGIbiPcOQ4MiUkZSxVhQkjZ5tQ9GDfqLmLK9v3tQn
OjExLv6jImW2powJR0KFNrrjsbGApGd93crMQsZFuBbhs9qqSA4CG5S4km9qQ5pL7C+74Y52uhJx
nZ5kuj4v0LhoWAnqXRu9br4NcvrAgOEmL821HRF3zar8brX5rsqzGeNTPnFqexT6htosagd9EogF
9xGOLmmFW5DSp1ozs5OT0d2Bi+y9nslU5eieLo5pcaxgToaixYhdZa27yVa5kdyWQvF383v58fjg
r52Pf+X7/TI6usLMwkilQ0Ki5XXOyve28MTMBNepRJ5aHkxUDIq+31/nn69ujS6xkGZcyE/VUvsS
P5ZodS2KAHLIhf0juu1WTOiaCJ4o7iwVzIR7ntkeuU4NjdDQpcI2QjZp95r1c8DPqc92ZmLkISok
W0WTYUKgMbslYs5CRsBxvQ/dTxus2xOozA+/P57hnBkV6z45EkodSIqZiJwOTaJAp2FTPpslIm3y
zN0/uYEEQ2oi8IhdlJHU0EMY0CbFQXNw2Zq3wF9ngvz0Bp6YEEfwZC3I1AJXMDBRLWF9eQxvgu8C
WZRu23W/TL4rb+3NX3lKkYv+WtborEUGHNhlEFGkML4givda+cVbJ6l3/ZDd9CY4FPo/AUoAWnnf
ZekmM19atUD4W1r99vHjd0DfY/KsviyhHSSrSPqMtSvOd4f8NG6+XjcgLpLRFXpmYOQoUjXkjdkL
A+hfwYe8iBqg3km4y+RyqVWI3VY/bX0OKjblNShxCYgqVGIXLMVeVMVRVaNM1wawAiIG7f3+ECpP
GovGnQbnsijXjm7QPCgju8mhKM48NApaOge00/w/BiMNZhz0YjFYotpt8FzTmQd/Hxk78c8aPUA6
WxU603WCSqKao/Xt2R+vf6fLshn8CRQ3ea1AHACJ3iiMWA6VZ9POgLFE+oeDIbnq8Wcjq7lrooXd
tdqq7Vt6FTzyA205Y1v83WdOgm06LhRxIZOSzXE2ouRWimYpMuWtvtb3+oq277Lol+13e1Es0r2/
zj5ft3iR2AErA7YGT7Um4Itjg7KPLJh/OBqL4PAaGt8s6e4YvPW+JcQRF0d7Jlm9OAPYsA3IwEiJ
GQga16l1vYAgKIuglkOEbh36rQ7nWLlMTe+l9q192iA/2Yc5o0EGEOHrK72cNgOhCQUZNF0WheWL
ZtMwoOSX5L0NQ3D7qKDZ1Q0Birr1Non9vdSoLJdRRtNaWVG1SeGogfdvqXnPlZVtrBzt8bJYhlWz
SvwbxZtz7YsH7PuPo87NUJggSx85ndTbhl8mnb04Blqwl/McgQ8J8eSjXnhru/ObjWJa9UzMu0ip
VCQwYKETPQMoMsYfP9IOg68bEdXDKvuhyt4eNbp95yNa28XO0b2+/xdZsDDGS9m0DYofF72qvNDy
hi6JtShqJV3rpewhDRpp2wQ51JkjPLGZgmOFvdQ0igkXiFw78SOYMBA9PQZdsKdJ2q9CPY6DhZM3
deXWJrNTjJTq9hyySB2fXwbmdHRcUE5QmT0eW24OCDTn8CjCVHwYnBcnyp1sR9/2+OxAywVxsiMN
CDokSZMjY5mAcCo7tEjc0JSi3DUGI4OqHlEUeSalVS8ydyHWDZ+5iGfqJTUt8FmhNJdoi8aBT1WX
mq2RKB+94NC5YR7KqFaWMAjQlTjqQHsZa3kAHLFvD4x55dk+DZylcrTMTRBZ35pQcoPY/2JF0dJv
hm4mS710yvNfOsqDK9M5hMbALy3Vj4dYR6DQ4H2BFk5lhjO7Mm2K+54uEwFw3Jkz2hC9hQOmfFXq
Vt1h2BgekgFCNrY3jjO92svYxydgxEsUBMi/x71aPe4TCYJgyN7VkPw6iOkR9P1eO3r6IpWa9SGQ
AZ500iZrs5ktvTQNHyzNaNMgSHCnjV7vdFjLQO0AZyhJ8NCaASpwxvE2VY11Ix8+H7PjTX8sHkBx
fLh+5C8fHNSpGIyBeQfpMu2Cy7Q2DRUP641FejxQk6+/Kab2bLTdfewVS7uW3eLg3NQlnUrrR2qX
Hxsa9EyiHNFh7R5rApNizTRPLj+54KuFAoUwRMVwjFJFkjCWbSadYeb51jAXpOlwUPqxC5pi5r65
SFaEvJB4RDLCyJTvOLgOHaW6tC1QXY0+59KXMP1yfXMv/37B2UrGpTHALBq/58m6pgVRo3kJsH9P
U4hmR62ud4py+Au3xLkhEfNOsq4B1Imn9DwRScuDpVP393XXvqiZcVhpnTxzJV3eEhhDO5CPBGia
73RurI36uElRRV0kihHfDIrpPVYw9GysVJ9jGLgspiKwiWYBOQG9NOrhox2sg8Lpwxa+osOu/aQw
rwvdxou3/G4wzmqIZsrc/OXlvYQgCRV+eMFMQc81uuQLo8nR9s3VhWTq7rHKg4XeBdmCCudOl2BQ
0L1ujjNCRMuzhPI97sMFTakRsZJxxpWYSRpmNRlXHjr3Rt485qAhAPLnt0ZqvgVI+iVlMQd2uzxk
hHCQUQpEX7xXx+tsQtsEvUxctfq8XejVcaWnxTLwYYHOB3UXHCPoqIPnQ6Svch315jhJVzqpQJOm
biPzFGoc80HSq5lc99K3LANCYfJqjWPDBz/3rT70ik4ocKMadAAlIUvrLPHytaJ65Uysv3xJs+1C
qRFhJ1BiVAjOTdm15veIMmuLJUEXM3tt2W0jCDP8H3Kwqlx5kb/NkrZOru/EqPgsJwf1GPZcXTFG
vW/KF3Xvb0X5I3RlZ3G4V1xoK6Xl7PP9MuE5X+hoT40hzsJOxWa1tBbyJ2og/iqCXE5fl9V/0Xmd
8iwxXoC0KbQ5F5U5y+gQ/RCeJZfqs+6nR/eYInRvJ53m9rnZr6/H2MsJT/EdT+yNkpG294+IcGCv
XAWPANa7YZ3lrtdttXAVr6UV7Iurg7/ospUTLQ04egZXGVbp03wbZiJaiZ/C+AEHSmCjRi6lhLaS
VyEqDYI1ohLMI4KwwV40r/Xj8TF+kmblAC9vmHOLI38ym0St2hiLcs6wNtHqWPx+gnBuYuQ+8aH0
pSrBhCKt7XsavbucwshKUEsB0jN6t/o5rI7rYD8LN572pF/bOfqyoZrXRXHEsuC0CrxNUT0Ju6Gr
7LWfmrbOtX3l9ov0Ze4SmNvV0Q2n6kbfqB4RWU+QUqd1QsFked1tp0zABwj7vyyu0HGX0Cvz9iCJ
QFCHTbBIgy5aBIpcrK5buWxnczhOzYifcRJv4mMka5k4jKD+n9BK25vLbt8uhTATEKeZNQlPGF9k
gm2QXIZhOJAv58YCCq3lMLBtfs24VmsgjXmXD8HC8G7NwZiZvp2KpKfGRiuTj42hRz3GsuY16h+j
8E0IfV3fvgsHpARPhYmCjyBKvihHWHVsoENJf7DlVXxfHSLvu2d02s6AAHvvD5Znzxi8WNS7QSKn
juYlHd3RDvo8K7U+xaBtNVsblPuhjF35t98aIyujrVOCxEnKHCv6ptgJ1Je2EZQys5ed+LVn/jCy
MwqHiWz04REKTwGpCxca84KRSx11r659Fwp9dw7DJ373NXujYFjrbYQCM/YUu7qRkL08+rMUJBfJ
mliTSjpL4UDAOEdrImH0mybAhv+pXmXPQeIqS4GIlj4Zudv/yG7lpbr1XOVHMZs8TDqHoMwAAakj
hTCKSnR3eyeDkGlha9LwEjpBcuPrdX5wtTz2A/e660/upaUwjUgyJlTQzs+yX3t904c6rp+GC9RX
A+B51y1cTgyzlejywcvBKw/G5JGzm9AMpAdEq7izFodmcXwd0CRpbuI/9HRtouQLvPwmj6CV0r56
r9dtTx1siptMWwIx4Lk9elakadS1skmNuK91NdwZVeG7km0V5TpKqI4uoBsNs9/fUd6ZFMZ1ED2o
HI0+X+3BzROpnOlWL/ylasT6xkGWa3d9ZRNOQnGL9AOsrMjrRysr5VQaohC6DjmX9sCUns1w2A1O
+nLdzIR76NRIBIsx3I8XaOZhUEOpC5FyA6fx2rTJA2+NOXL+iaOGDaI2OBBQBmN/R4OD75fxOklL
M69dXzkkC61tYLHMgVyGcJQDbyjsrHlQ0hzM7PUVTm0kb09B/MP/LjhqmM8JO8mP20V2ZMJiqIqP
5VCh/GpEh7kyxGUNBiEZXjyCB5kK4IX6ZujHgQ9Gu2EulzHuYamvxHB18ZlrDaoa5yd0kkvvvpsr
t08skekHhSYK8O3LHnrjQMFYQBy4CJtsJR+Pq84yXK2Zg6JfpAWsTmX0EPQ7ychFqpOlSq+pR8zY
CkOysP4E0h8HVVtgfTnMiRxO7uWptdHlRo20oRyKtWZd3KputK2fkr2ylVb1FwV1BeUufUoe/rzq
/s/37v/6b9njvy+Z8l//wz9/z/K+CP2gGv3jv+7C70VWZj+r/xH/2X/+tfP/6F8P+Vv6oSre3qq7
13z8b579h/z9f9pfvlavZ/+wSquw6p/qt6J/fivruHo3wi8V/+Z/+4d/e3v/Wz72+ds///49q9NK
/G1+mKV///OPdj/++Xdk5U7Ojfj7//zD+9eE/25Xxq9/ewyr769hcfnfvb2W1T//Limq/Y933RXe
RWLOXiMotW///iNN/gfPCwqfpI30fQyspVlRBfxnqvYP4ixzQKR56Iyir/r3v5VZ/e8/M/5BvYRa
OWpxXMMwe/z9/+/B2df69fX+ltbJYxamVcmiRicBgUpMo0+p8mqz0HIcvXG8qK6rZgiH+zsb5jLz
YxQViLlHC734lAW7TH+242bRGqsyzl1AIAsPTtS5kZp32tqT9OXPH8GSEa0EYGeMnjuenrVO46XD
fdkEd5EDc2/mLeXYfC4N/THKw217cDakvCuZ0kh7+JQNx3VkR7eZ193bdnXXDh4b8C2yO+Df5n2W
ZrtWap7aDgrpJPwQpeW9xqj2oVqDL13LaXhnO4eNrEUrvQ6XXNHbCDIWhoyWZfKm+67I3IubskAq
LJAByqM6lckrHy4EYET/j7nvWo4dx7b8Is7Qm1eazFTKu2P0wjiuQAIgAIIO5NfPoqputJLSKG/d
iImY7q7TXVFqgfAbey9z8BN6A7jIPimBbRasiJW+iTr6hfr8yrOmWyuYzlRutsr57wZoc4Ni1Cwg
jDBANgGpv5VZ3PY5g2ISMcmhI34GqlwaLDde+Avwy5pc2N6lnVx1cQuhfQQS4hGgjbRTPybPhZer
lduie4qT6oKBAtaDVs4fO/0UWy8EiQQIpsaizAQ5d9qD93gap6IfWLQuDkKYHKCgG2Jdv32UTd3U
+X1duTfay+cwm6F9a9CPvSMyYqfOfLTb3Sz3C5advtLtNWGZWxbKyht1V/lXhtz045FZN515TuBt
FvTfG/0w+Ac6FpwUQazTYfgyjM8JRFa9axr9TvqdAqzNv4og0cz2oj3y/jIZ4dx1v7RH1PeaBo6L
e9g+BR2SI1fCKUpzyVPzTL9EvFjAch4REwFReqHYvfS/BvIY8LQtAZyEIkjuIF8WHOzwq2P/VN2l
6126kHxF6l70WdJdOt5t8hKpDBEPha5klyl6rON9b2WQf+tYESS574EDmk9tTtqdG8AqeSfHiygG
XuGwiKOcj3510OE+9m4mN3WCvc92NuRW2V6h/tpfYA1G+rKsr0KEjvYlRxzXFbWB6NOVEvuKH8Xw
YPCUh6FEAjxVbut8Blkt2Af2IWoQSgS/yunodFf4lFIfgGsZyxu0YdbSftF8870C+lu9yQC/9ktw
aPdRsJPRgTySYN/0WTNf4k8xXnh5HabWrfjl/Wh+wX9tKPPKX6e3X3bgZnL/oXIuk+HJcS5n72KZ
itApKLtDMh1bqHUPA/tmvK+ef1fbV/iKmuHPfRftGeybHyrAmDvA974FEbZbzuYingrmXLtTbnwI
MTQ/y7YInIMX3sVhHgz38DKkdC+BNfQPPdvTB3e4NHQvIF1I9ihjMXqvoGwS/rTd4xzcLuYYmy/S
nKnnRJtgERpcYN5gd8KVFkd2vEWfSIhJs0hIeTMPbeEBIeSb8TLsvGvTtDftOFxYsnNSiycPS2fd
2cs+DMi+6t0qrdz4eQpIJumMZAyo9r6NwQrNld3xb2UfoB4aRPdl0BRuGP1VN8kdHcRdb/5qBaRG
cDJ0Ptuzrr8Ie/oQxdN95FqXbrTsdTi+BF75q/aWl9C3drOes4q2T04333o/3Bm/pOsuI2o/QlTo
19SC3dY5T1QWC8pxaThOP9zReTRtedM0/aW0we7gT7GYfmjBX6pSHSYQjLBQ5YPw5JOtowfh5+3o
4v/r3grZHcD7KpKWXetyeWnq5m4eli/dVB5eL+P/B3HJk2zwn21AchLI/F8DnP8Pw5b17vjf/xUR
vItaUv2jq/nbMGf9+X+iFTdBsAJrTkj1oTzyd9jxT7QSISIBFxp3M5wZID+/ruR/opXgfwGlDrcN
2IgmsNpEEP+fYMXzEOOAxREB2wLRy7UO+F+f9t8IVk7frqveLwRukGJDRRxMX0RTp7dH7dmr0A2p
8liVFCeO9IR5AUTbTep0nC3P3VmJy6b8zQD98xUnIdIpOuGfZl9TD8jtIVjbNEuIxK02STzV7bLb
dbPUFzoa2S8ZetDqDemYQw1c4CScB8AAXAASBU2eP/+I064H6G2ESBG1Obwj8FRKNhGSBsmpjlrE
JUNctV9jA6zc0prgOCStX8SrFObn7Z1e1HiQASIS4d8ryXlVf91c1IMLXxYqQNCdDK3cNHG7ENKQ
gBBkZASy4vPGTp+7yJci1sXEooMA6iEbsumcsDzhTA2kfRaF0GwoSfQlMT1cU1g/32nfontoxfh3
sa+TM5mJTTdfW45wMiPN463yEJtuam71UPpZeFp3Y/h7Ggi5SBxes7QhyXCmrQ1Z7bWb0F6EbQM2
ydraJohTetaxJpVJ5zYR6O0w1Q5uTY6k2rWSpqpvwnF5JgmQQH7YfUlYD73kqBwnP2fcEvGZfMnp
3YTPgS5Egq9BmgEf9Y7vpXTIomSwAPixQueCDia+Quonevp8bj9oZX3dI/CDKjM6vs7AmzR8wAaL
EVkh42qpMp/7qLsea0EePm9lk+1fO4MMEw4Y5BBw2UKz4bQZJEw6FE+Rs2jnabiKQxLBgl4iOGqX
MHhwSwl2LY8hxd8hwoyNdApg68RNLVScLXEtz4zt5i2+SvsCtoYsEeBrEUoC7mZJO3yKmZyRsEng
vKJSp0SBY65UUmHyLfuaBEtU0C4J7ipjw+gpBNcParZJ6RaVNdPfyIN61jGKev8LjvP2Us+ud4sT
oD63KN9tAAcbHM8/5PmR7QEh6HTcyFROZqlL5AxI08JfHk4m4+iHRRubqfh8jk6PsHWKUOAHdnU1
L8H/3h6jDCS4oA3hp1pHFrjlWsIgyWnVoce/9mKg6l9Jkry2FyHuwgMXHH08vjf5QBJ0AWsYmUBv
mpeXpCyjC5pYXW6X49npXq+A/zxg0RZgo6hmwbkoTFZC1eYcia2h16LHXpqWoNtB5mAupqUCIs23
ya5BvroIR1LetdKA+hsPYW4NdT+kYhqgBSO1yJKwO/eq3kCFVxWRFRqzAlaQ6HJxyJ7ObQ0I05K0
GHDcjPfSzN+17J1cRdWVtBasvh5miktZjA6os5V7hmC2PdPROOT8YoDVQZV7z0FkrdtXDQ41WHx7
zq4s2RMq47+sprroSsAteoazfOHxOXDHOqlvJ+K1WaB3QSDBwgZU+rTPrU4kOECrfHdCk4tq6G2V
mT6GzrZSADssrbqehBsWKrTJBbLIkDlz7foits051YvNwYc1h1Q3oOArpOb10bv5ksWCk7qbQJdS
NOq2hbPM/cDm5F9qgOKkWZ3OgOTCX8jVQg30tJ2FMMrnOe4yex4BQ/Tj8agDm+9j5Q8wl5mqH3Cs
xtt/GXtcKxgIs9j3n+/s0zTn+glQkFzDu/Vug0rFZtAZku2zavsxA5AOUhsjRYkvHUOpv3eLFL+D
sBchEjJJcy6hsPbtzWz/3TDAtChQIsEBGN9p31Viy4HyAQ2DYJDB1BWJAmZVxdy7/HJ2NGA9TWPf
W8TrHgbId53p9+bwXKEXDniHwINF8Jd/Z67cE4F2lS9Sj05ergSSAYGs1F5Mrjhzobzr6doUgOmY
asTl70RnmLKSoekakaqxFzncn1QKVYewTvt60Tcag3tEuiUsKnC49xC7PDfS77rqIkQLAY3GNAMs
+XrfvbnGFdVxMvNyyJC+qTPqgeXSRGME43X/XPHjg6ZQfQObN4BFJMpkm3C7NXYXgZDYpL2kGmDz
ECmaQGh4oUx+qc4EZZtLaV1BaAwhIID3wCNs44ZISeHWpmtSiEw73wnlcDrBAf/oyrH6WdrjOVGp
j9rDFbFqga1w/1ck9JtxpMRBQsDzJhg8JuNtbTu8aAbSZrUXVZnt6+7Muvlga2JxIgOBSxAGUMG6
rt60Z3NfBrKEOC8Sl8m11jXSIpP4VY8Ru26b2X9hSaDP6p5tTuHXUcWNg2sxWAu221bbGkX+MFYY
Vd2EgNS3PEVATI69R/JOwEnVsupURlmphNnFvpkPDhKbh89PpY/WER6dEWTJwIVHqH/adcJMA/xX
D11i1ZrDJCEPPISLTlkc1mcuu3dnPTYEYKGI8yBj+/6yGyTrR8w5luw0Bzuhy/IikeX47V926DWm
hAIFFN0C9GoT40b12I4kDJp0kYOTycGw3dAaBsDXwM+M3btlg6bguAbtOA/oYAQ1p2PXTw6F8qkQ
KVsgwWNALapgkQPqtiiLdtK/gnYoHz/v3TZcWUNmlB9Qwo1Q4gfQYLPvnWrlvww44oY40d9He/Sh
MwH00WgbXZTgxKdGON2FVWLhRDMStKyeziAj35+yUPbAcgWmBcZH8TY9XZVBzI0VgXXAg9iqC8c1
0HkMA5HI3zxUHgJ3ZZUihxfVaA7zbKwqbyol2/TzsfhgPWH7rLIU63MfZ+Hp8DOB8iypDbjyPYFI
YV1P7qPjW3r/eTMfdBfwHnh0oYUoAWfttBnKApYwBtUhpAP6Iqi5n3VhqfdQHZgy0Q120ZmGHmwd
xhkPLH7m0bYJEdcJP2l+M+E86cMWInvwHQ5tGNhMI0l9Oh69qLyqADTMpWy+9uysf/THzUIrAm7f
uGfizZOnjWtu8UlhnZUOjIiTwIR13vr9KFPedubFVAOwklNcqq8TslHn1Dk+2Fro9X+aX2+INydy
K+fGkaFvMq0l31W9dS2Xm1pid0168vd4889nNvNHHQa0GGFospojbZHkmAc5NBFkmvtQY+u0rth5
trQKL+Z/eGyXD0S2ViErnI2fr6+PuooKOzySAGLHObx5FTWtgqZAImBxEE8iTBvw/38uCaxiMgpj
0J+AN1ePPZBL5Zl233cY8jwIvQFwhj4k/ut0iJvQY8QNK6zrNgh3iwRxPZVxADeApFc8kzahBRnq
ZodkwNO/7TKafmWUQJgIwp+bS6eM6Wz6Bgenb7fOt75S0ZfJaVRf9LOOFJhrMdQ3NayqzgH2Puoz
GJI4QSPg9nx3nYs3y2ok1K27GQzFOvarL1wRc1hoxA8jqL0ZOIX0SYUG8q7TLM9s4/ezjKwLQGGI
hBFlQK3wtOUOSDGplnUbR02UxZXxd1SUSG6l3iBi+dwPxKgMxB9UYz4f7M0ND5T1+sAEXRKQeSQU
4k3LjSMWDUPd71Ur6LgzwEY8QDUhaI6dCsczpZwPxhe8QFwJq+cX7vLNjTipVtehwqlBy24oRh3X
+2mMkjSAVdClaAkMUe06eDBgUTx/3sttbmt9Zqyiqq+2X66HST4dYApjzW5QECFn1mhnjevp68Cv
hjtOW9jdNtY33CGkSLrZSQUM63L4doX5HFN3J9p4+n7ma97Fdpuv2QxExfveYw0X6TTbHoyz+vJF
jBX4EoBshmwsupKWXzvKSaoboBdSUEr83DHkTOD+4aiABw0cMQ619zRKp0J1f4G2bmYWJ94HFbRY
psrUF6JtEByBxrlPrLC6JL2FavfC7FuKbNPTOIb+9UiDf2fIveb7EDcgg43VgWwngvvTOUoi3sLy
Tkv4cKvFgRiH17Pxm6iwHN18iG3dnJuH9Te+efuGeHnCO359JAEysT4NT1tcuOAKKjR4jKE5lHWy
ssVBKvrpWbZhuojlYZlplUZ0vq/CYMcqu03D0Pz1+XJ4H6nALxe7DxAnQEPx5+lXtDB5jrUwOOIT
HohCVfZgLkq/m8Jz/f3omMEzO1rxcOjytkiAwBHpz6peMlBnu5W8E9bg6AKs4IImh2A/cxpHdxkS
a3hbTJUOORRR2EyzymUzXAFLCEjghdV47JKDYIsyq4WSs10Nar6yotaiGMDwXF76o+FBiIHTcdW4
hx7X6fDwRUVAWkiZ6nqw+ztJPQ6gpzPb9v7zefjgeEL6FjJBIGjbUKja7EqyeP0YREJBkc5OgK1Q
3DR70pS9f9v2dawKN3YXeRdE7ZyQ1CtJcO4C2hzG6w5AYQrVMQ/pgbXufdrVsfQ4CCDrF2gV/3KU
GdLQ7+Wz6ud/WZz6u6kYZQWAPV0UjTZxa6hKCMpSb8kmFAP2FnI832thIWQlKLinnw/sBiD1urP/
ga0i/bHCpE77FepaMsURTNBhcWF4TUKcZ9UIH+4csuLQzB1Md+yJ3c3ZpEj51cAT8nqsBrnkTCTD
A3IlELVofbBph6Fp7ssSqbIzh+FHY49qDs4E0EYRdmxmn9PJmNFuFbJ8qNG73SC+dvCxuKoSfziT
VV9/1ZtjZx17lItQCkZu5jXjeDoc/ThGupIop6Cg5BUNZWzH8C49AJ2F5wKspvaWVal09EJR2M2w
nOE+fLChTprfvBmYF1Qh7I0wG1RVsJbSJSU7x0Oe8cy8f7ChgMxz8dZGILeetKf9ZMvU60kxgYMm
En+5va8ykbDqC0XfM+4EIqtBWjkEggb55yvuw5bjBGoEeKGg4L45UkcVdiUOOkDt+nIOoZXM7cMy
T3wHKpuzt2sbMKDehQcvPDvO4Mw+WEeBixmOgQvHDG/BgHpkoUM7RK8iqYYLpqehKJOpvG+GhpyJ
3d6tozXDh3c+qk4uWOfbRL30I0s0mgNERT2Wz6IZLqDBlADTNcVhJnx3WYEk3W3pLeW1Winon4/y
um3frGNkxIKVae3AEWAVGdnyTRZwT02EmyFVVti0d20SzM5+wjHqX88WoeSXA+u88Mw+3eY4kGNE
QtTBqYUXEbLW28MEb69kcOYOYUIwclZEI7fhjN4E9IeqIhRJp4baPAsE5jfFAuE/kMGqnjreheeO
jG3/8UpZi74rxxh/vtOR6eeW1vX4mmUlkqWeRoCe9sq1VU4xNg8NSE7nmBWb5QWACAoFqxkpIN+v
iuOneyqqAruUnmdSyMzQ+qczg8Pxh0+QInx0q2YO/3w+xZuI4e8phusLoLXI8CavnMU3TyJkfIOI
lBxy+nXFCwTW9je5VMM+DioU/IOyOxh3DM9cxNu49LVVHBt48AZrlX+rpxdov0oSBs32yALTx63+
BAM7lp1+bmvnWNMBzjD064iUJJxSR2DYKoGcum7PfMZmqF+/AgEpVjiECpFo2RxfJVtKV5bA70fD
DDsGtw0Kf1ZWESXucmYnbY5kNIWMJM6qFSkCnaVtFgn6HCwcFlADDEpMt4nqm0vIC0z/ukNQxlmd
THEoQrByG17AY6Cn2jegRLRQFfCl0U+qBkxSxJ75/vm6+aBDaApKQIhogX/Z1joo0NAGIRPolVHj
uIWfqEUVPiFzcuYMfDdJELvAXkDCEWJKOA02cQzkZnpjgrLOXEX8rojCCbDbiLbQOIHKE4zQPu/X
u6UJ0SZntSHBfofEEHhUp/vPJZBzaSqvSVHrdwIIr/tyZ1kjxtTp3NRvo6XoIuhZNo3VicNsQT/x
m6HIbgY+7OHGsQPS8/NP2m5RfBFKliCUrc9q1LXWW+LNFg3ApWEQTkShwF+cOvOtsv6Ok4DBmZmM
Kk6TToZVtmDrnuVgrdfo2wvg76YxzxGAbShbbkLzfvEiRmYYU7gJXW4H7bdfZi6i3dgIL++b0b6s
/QomSjqgX5dolteLfW3gA+IBynFmbb87i1/1ePCAxNMGyGh3My99bddtGyB3gyqv9bVBuPlUIwnR
IRmo+xd/RIHnzJ7drry188gRIcm+rr93LLC26SrUcZHNINIlO6+eVAEqeZWHnNMzTX00xT4qFlA0
gXQYrvvTKRZqRchYSOu7iKO/1JEpc5SDNdReBvoED3UQZpu5jZ8/X1gfdhBXO+okDiAQ0TrkbxZW
3SZt6IwEKcBk9LKpcbyLCU/0QvdjeaaD2+PidSxxCq5x06oxt9nFg+sxjXwqvNJkX93i8PIfNNXu
mQ5tosJVcA0a1Xil4VTw8chbh/lNh5SPIEGw1mSxNuGfRXIGYHXkXUWNABN4kR6wxMZ2srFsz7GY
PhrLFdYCqzbI6EFh9rTp0pum0LOguclV7WYDooM/EENPDpUq9Zks20djuR5MOHVXfZVtbl4h3TEO
DaJusCbF/TDS8EaBlXrm1Nm+6V4HM0L6/1ULCziZTYjtzniUO6TEsYPj79m2uTqESNjsI6eJ90ug
pyxxKZiK2vQXIph8Bo7ATABv4GFWTn4IqMFYAkEGcI839Unx79cu8Fh4ysPFGdmVzd0dabTrOHgA
WLbNghx3tw8Xp7nWfR4jdjzn4/rR9CLgggYSnnQrTel0eoc4Zl45Y6tM3AMJo5akuuC9gZwywmGe
f96398vYARwJzYBq5OOxutmXg677yUDXD+aKJW5vyH25SdYsrvvilLN5catE/FXHTnvfugHi4c8b
f7+60DgUroBHwjMHHj6nPQ0riWENLEx7NISXyNeRB9WP1uHzVt4feGgFtCxA/5CueicrJSfBnXZG
wqBXzFy5vZwLg3rqPfMkZOwtkEn6+Kwy0UaAA+hkJJjWv7BvVprZFhs9SUrb2o0biFJPfbp4lnNw
y/5nHNTADJdOXDjcvOjavSz9aa86H2E+o/rAPVOD3AIANRAm/4O5XoUbYfK4Aoq3MaiuR+BBX0sS
i3SvtGR3pHTLO2QSISWmaPmScBXcxqo9x/L/aJ6hbwM5sxVR/DcL6c1Z6cJ0DekYPGP5YNPHamG8
sMQ0/fx8nj9sJQL0CCpCYHkkmxNZg/MQ0gBFf2xTONXjAQWb5YgCvnsmbvtoQSE6hLw0WPfvN2hs
UwEJUywo4w0ohUMpEADlAeJwbUp9/LPUCWWTpGANq3ORyWvZ6DRKwq0DBEmEdACiNGfdz2+GUiRK
1lRgy7hjfYADqp8h83bFPPcJSpBjGvGRZhDts9PKrg7dKH+X8fDNbdQ1FwCM89gBK0r/ko37RSWL
QN6MWihnzyBHDXYARkwZQdY8mTPcBV06Lo6Tz1boZvM83jaVdeZ2eX/4oDNA464EB/CqtylzAYML
MXjoDOOz64Oj4pGbsq3qRy9ewBzsoVm8OCBekXn/b5fKacObpSK8RVqxhwDPU2Xzo8LVB5ISZ7Q7
s+PWA2w7W3iOYY0ANPAeJdZZi3QmVbkZPHPNTs3wM+qCvsliw0w+QtTjzIB+2N46mIjiV2Da5uqg
QcvFpFwnq/qKTVllTfXtaLnzVeOgrYa486/PB/L9XYVFiPQUkjd400IZ7XQ5cux3q+1Rayx1oC8I
C/orhEv+voaZ2P3nTQGg7q2/7s14bhMW0fo5b1Z/ojVk0FCgLlQf3dZd5LYD3mfUx56TZkCNYgdw
1Yh0DjRQI5hjW50c8ZjRgzXjVTVqAvh7NnFXxvtooN6YMl3C7qMUUStBK2RT3HybB9IxgHig1uBH
eGbKqm5y+FrMrAeksLN0n4F7Yps7F+ip4NnmgcNZJmYzgvKJejag5Flckk4mOQr6C62yYfGkqrKg
gym7k+FglsrLRi1Eu+4uX3jVfph06YJO5ndjChTlJHcqnLqyTeclZmPqk8k2u8onprBqRS8ogAOX
s3IhB6dDix5Fu3jHNujDK2GTJPNdHqQDnMofZjGOA9AzvtNlbFjswjTJ8uAKaCGXuq2vUHcQOZ+m
5EbrpN0twrUz5SBDEbcC7zxUko+at95DPNndFa+HoUD5SewJPiKjSpYXLUQQdlVoxqxcyiYLuauP
vnLnA7TjrYsOj98CQmriyuqJ2fWOp1OXJsFlgKgS/BVrCv9YbsB2EgmSWxx3zZEMXogR62ThmMr5
3nk2vcYzOv5uzMSul8iYHZKY1vOCXMCUSeDUoSHURerBGq36ybSR80JFz3MbKZDCAokDuYluICnX
g50vsT1dN+AiFHEXNI/TGNY/LS4RbZraPFUolOzqJUG1MJp4RoPVYnLs7ee6XHQeOhZfsnGhAsiQ
RsofkdeS40ymrO5glMbnKFXT2PfpPLPxhzfxHgKyTrnsE9F7KXLXVTa2Rw2TIiaH+AVuRQDcR3ZL
cg5CQK61BZ6tF+tr0iX2xej47LZpVPslMDFU/pWur1CzcKDK0Pc3A3CKOq16p/nLUjb9ElaEMLTR
9ZeUW2rOQwsYxtCKTW5bYZ9ypExSj/HmivNIZgFF+ilwjPsC+oW6DstBg4BbRo8zByBFVY6zJ8b/
2piyTlHzr44J02IsoqZCLlRawaFaFv/74pChiCPhpnGZaITFUZUPxjTXll6cDKhKLDJPj9XOCkhc
uFPczxlF2mYv++C+70UC9ngf5lJU/WECTu+YJHQ3VUGxqI50aRcvE4EOhDBBNjDHfBWiD381hqKO
uNhlUYs4ysvWmUDZgEYqsndtu2uMC9ep3qlGtQd4yHmAdgz4PYbdOT5F+Xf4q3HYM/KNBTj2vxae
HFowIOnALwVVz4q30DmwfiNcDTILYf8hWRpkJSuBVMhswEx22xW93z5ZQf8sI8BvawPmLA47fQxb
z732e7jYdkOdaocT7Pjki1UJTELMQN2frqnlPdqVmgpPwWPXJI7J5tb272jZ3HJem0x1TQGQ0/pA
hqyyQGv2EuSWr7/JoX6G+em3EfXutAXKPLN6C0+isrtgfLxCaQg6AWx5wVn37A9NlRIHfPE5ClFq
rZh30SLi7W2QD1xX3Cch/bM04raOa7KrocSOOLghKVJL4LVWTXWQyUKyqbWxJIFHEoHYu1bo7QDx
67JZ1D+BEVVZhTJcSlDoz1EtAH2qTXIK2dpClpb/tXT8HEUwdlwW2qdsCKYrNY53WNHXneeiQe2S
rESRNPdMv2C7Osd+cYGlHJoHL2ge+srZxxjvtEXmDIcGsPRW0Pi7cgph2RsublpPFMn6ZtYdZEZD
FBo9Dm/YOaksaHM7BrhSAfdC27KRVnZ+swoCsV0bQzIcgtIDYdWOKL++K8O4Ahu7QxgkygBhN6dq
j6I3wEGNB91ZxxP6BrIh5q6hLfAlSJAsd2YkyW1rsRHM/JjRPIr/zFZ1mTTJrXHKW7whv+EYwdpG
1igFqvphIvEhjgDo4u10jWL4XYdaTNaCdLPvjQozRM578AXSgfqHuYQpss1uSeIdVVDmZdkVydCl
Q4VEK5nguOEAwpGGNdxtoHvzq2qXIVs6tgdR6YkS+n0IzXHxK7CYAnYVzaBVA9oHgNUCfwTz7Onu
WrnqHiQFmdc2fh0HBKo1VpzBmeKSz95l2/F8BOauBrmxgPTM7UjrPSPlH7CMqxTK/hQwF0lS5PmL
ZJzvGt1HOZIxdSYttpsaPHFGt9HZGIIZX41uISSU4pfgWzM1L3zBZgIBXcv2XiqZ9UoMmcU8LCXA
wng/f0u0PAjqp5zbuRMBuKIq8wzqCmaTwH27CZc/RIUQQKVJMSr7z2iX2RjDuBmV4KwE1YEM81UA
PUKo04ePTs2/yRDGEDIErcok9UPXQFNjautdRclBaHbAaQ+fmOoQqO5ozR7YhgnWMnRqwJv2ox+R
qK/AZsU7EYFButjVL7taChcKBtICgG6xvT0kHIaCDewmUf71MHR0gBxh58x7O6hpkoeDVYJv3Xvq
1u4S+YsPNflNwqS5dEft5lblftV6Qa550RDux09kWHtXfRcX8Gk9LooBMlab8YX7M+wDp6pDCWXe
1QF2l2Z7jQVCSfzQAxJ2GBalc2JN3U4PIc0TSw/A2nVNljjkssV5hr8jNw5+iDly7/XlLWTVmyPi
lyyU1Z4mrFDUxTKGhG/oAnvqzwfJGtQBUYvE7cNvpt7dQRn9WsNqKxL6YfZH4EycG243d5GAW5E0
hOd48eks6UuSDZ3X4Qc80HKdsc1tWu0twN2RS4bRdufeORIkO17Tm4okFD9dHztAA4f20kla6HzU
x1LIQgWQzliJWa4cYWE5QqVrrvlxSciVz2I/ZVFUpy6vv9oNMCftCDqG5e/w1ExHrr91Q7ibomSX
hBzxDQ9+EdFByXzOo8X7KuoO5zw80WL7u2PPOz5Vz57VdUiG0IIGGlXBZTeUEImb5hco77Upaa37
OQx3TRc+JdLFTUBkGtXugbhk38mymH2W+wN0TS3/RrASS7lsf8MG4CcJ3C+BbSBr7+g6r5STAokJ
UJCJ70q4yjveAm2/AOpLtb/z+u6RTc4DcsOo4ddIDZDnSM7fGxe8VD+LrO4u5snVghd3Fjjqgsbq
qg2hPjUHyUvHILfiV8XQ+zmBdgRbvNRQ9xC7fcEVvUToBRf0GQyg2iaPxubfgY/SqbH/yNL9Os4A
e0tefieQH1ic5cIiQVa6032TeHcVMQHUr0xWTe4LpfFNwOVL0sUcWQ4xQtukvgt0+QcUT8Res/sS
w9Iva6EJX2vrTkASxLP1yvAC0bV1fuAfwj6hTYX5HpAph765n8dBcxV4y/NS6Qtr5Wj20txIYlCR
ZrfW8JtMI1awc60ixHmAfFMXQz3joBhKq2AUTYAboxDwOsex0gWB75Mv/TvRyl3SBIfEL/9CZWtf
Aa2YA7HWItfC/jR2/bNNsLFBwn3mtvhKynlOw8a9RXL3T+B2S0YbfWAyzhM55HBy99Kgaa2UdRQT
74SZXlCOEJZjpdyp92YaoEsyVXlnIcTyfQppevihUpfumG9fazpfutSPD9pKbmbWAP4kLmkzrMP8
CNn/vTcGR+N2OUpBRRAu+6mFYMi8jJcAeP2x4XmGk7Xa+bV8DKR9x4luDgmvfysLgXtLfFlYTfI4
Re1RevQh8Ohf3jLds8XPuIIHoKUuSwQJkAMFQ/cnGHmItMJHELZeiANXB8T4pVAH7J0LXdX53NWH
gUDimg05o6Jwug7mVjJ6aGxo4uH+4rPZoyxSQqY0RAkruOinsPDaofCj9qUpQ5ZGIXuYA68w3Lms
Rr8IyuRm4vrggoKigIAGvh7lHP//UHQey3HjWhh+IlYxh22T7KycvUHZGok5gQDT08/Xu3s9Ho/M
ZgPn/LGK3Y1TvC2V3AF07yfygDpj/QjX238Jw8fObHlZhB83nUyHbT55mlLXxf9P0dFuAYqoXu/0
/BZxdanafDI353lZIjux2yo4rF3/EWGb576QH2QDHMNxOzdlQ8CM18Xo0l5gaEgkluoJJ9Kdxoq7
w7JHU+Tko4Z35gRPLScHjwDbVd295qP7PDiEGYt2N2bU3TkhynnCwdcI5C9jWJKHW3Eg2Ru0gyDk
mL97HSa6ypIskvdd4ZzctkizkESkJUjWtUgWoZEg/PAFSCcHKsGnpM0erqUR8mkTr1uUh7Do90ia
nrqpejRoQM3zu8XbznlTvXhNnXYUcxkGGFDU33WBpLXz1c+4aZ3tdXE/jflvZ7309XxA9P2uVLjv
GMB0wQ4dvXv9H3P8N5YVD8+L4aF4H923Qp8a/pK1r3fF8iWqa7HU784WnlXRJ8EQ7tZ62FndfTff
G91rlIe8MfTQKLIppzZp+2+Ou4PjbCdzNrkY34wpOwqjeiDvrt41hnVl1tlts0gmaSbT+OOWZhxU
xa7t+sRxHo2WccGs793Oj0v/mpt/NdQRI2OMbvBF0xAwWiKtBp3IEU0hWo38lvE2fNa1SJ3MPg8N
AF30kyGvmP0xzfrnQgbX2e4fDPUuxGO9DbtmFPdFPaZhS9AW5Hmj0oBwp80t9ou3JrUrk9qwWQtK
SDryc7ovZ6zukJHvQq1gbJ9cruXKZI5smtOYnValmQ+MCzkK+0x/b1yh1cZuQurcsE4X0+Sui8R+
EdVh5dfCNoyXKNvnUBohy1tZtSkww7l0nly1NyCJiftMHOu5M05W+aaLrxqrfBh1aTnk+5UFZ+Dk
9/cWE7WR/desfeJt095wT11/b9V3bnWGCoOtcpPaIRIpIkE+cox4Cf9M1GbcClbWaoRzsPZ99pa5
D4YdPrfqQzUH4dpJJfdr/yVZI8ecdjTphqfV5B7Q7q3Pefz2/aeG1Xb0jINeSJ0euntZm3svy1O/
GM7ldG/iDhocVp8muEg3uBrtLQp7WRLdqdeAAu7V/xBZuSP5kneM4pV7UY/vY/gPdx4oR5EWpXB2
a67PLce+szZp1bxFw3oSfvHkte7Lmpl7UbYfls3EEw0p2tR0zuTOEBUzuI61Ms7uLTVjJQ3K03He
cmvU1fHmCa7Cu3k4bYZKu2bdb/N68pCK7FZ7Shf7dRqJJ8hew/lnddq0cV9673Mz3cSpHjv/MdPn
LdySqDLQWvt3RnHw3eIyYiCRPUdoN/N50JLXCbIjQJ+8fO+E/bkb5gPiUxaU8BwQbmbzIYi8yZLC
ffHC6U1P/NTNjJwxS7P6X9s8BHoFWCquDi9zNThPxnzMUYPthv7Ht4FjnHLvMYIXtUwiuRWsChc/
t17HXp/nodkP03jt6oDuigJxMJUF4X8M/Rai0OURY8jfyffKGEzjsbD6v7XZPcthYccHSO97qmgM
o46jtXwuQu8vZ8Fxrg0CZ4V6cqHB5Eq94lRkbFgdM2lV/OaksuyEDehBnsZrZ/GbTTFMZF35d7bw
j2FYX/nfjE21cZe3RlyZd2BOxxGypGU7GJruUaKdd1n0tB/souJ+WNLZCtJqQW3MXRZLzztaermH
K9vTXv9WyoIbJji4FNQE/pSqtoy7mnyvoie6bMsAUSbKo6bE67+q9lFkxatup3+LmOn/zY+Ruez8
fqSPW7Ix/zq0g0vzcxIrw1uZ9oNvJzD0Fy0YcnkhZ5eZWZ7cvrmrSTdTq/dMPPO+rTP2FT/amcOi
46bGEOx/jZZ/ybeCwRq7T+1zEehf20cJbfwY/vZsRHVac8Nb65KKmc2C1rBscg5saMR0lde+4y41
WLwIhar+KzkspIr2Fv/Giv+21d6zksvZMGzKPL8H2+LpFHfR/OhPwY5Nrqewup8tYkWeIKfH2NV8
6naoE1H2qezyvYb4K1vuCfjBw6KWl+nWrmWHr0sgzwzgL57zXllmPFTZOZiihLaG1I1eNhZnm3w2
vz06fKIU1qUBh5rRzXfdNLwDNO3r1sF4+VZ4/FZLDY+uoy+3MrZ2jZJGuH8z3371BwAkizm0kkej
hL5xsuoSFNEds8XRsftPz2QudfIED+uDnb3KyowjkvIaangjGe1cLwUo3M3RHPeB4AxFIxlkLEht
6leEwWu+7e233XsHI+SRF/ggfFpcghdpduloQQjaJxLB/rPa1BHkDnaJFv/Kog54jOoYzdYJdXVa
b3bCKkcbmDwS0bFrSedQvkgCQyeNd8UJXsO7zMyK7bHj1ffLD5dOtFoowmG7nbv9MYSTiLm5tr26
Vn5OdiY4hQ+A4J0kn9lQdNweCnTpPSoORZnFWXbM+UVI/t2WebuN5We0/0P1tDM5qxyWftbus7Db
T7IVQAnWTxzOhyx8Q0iJns78NnJ1HmxayzRfGPFuDpyh23YZDIIuluWk2+qz4/sNkEaGo6OP1hJy
oNtsvUXrf+Kmvy8H41oNIGhLpP6jePG0IJxLKUKxklHbz8M6/uZDSYyMWd1D89YkMuXfru/+V5ru
u+P2z0ioXjLB33QN5gdy5l8JInl2nOY+7KN/Rm89V+PErbG86XzfTGofBfeZqV+0/+z6KsnaBzv4
JFE6leOXZ6FNtZpEWPUpy7jWnIhdvEoi9xIRVInhQuXGnbmsiTe6hymP9llTH1f5q0WUDL6Bv7mI
PeI1gCV9PXPwfHfTljZzlwb8X9eDX+cyCOnJdv/lgmRw70tP89EPMdWXycZtVnB0GsGv4lmSahUi
xPK5dP18SMJqiM1WHJrMOVeSI2s4wgccfEufI5+SpkE+Z+WDN+V/ydbEN1SiRuSt6cujogzUlro5
+v663iMJAzUCjOKMipZHXuJTv22JFxn7aj7O6lZD91VUtwet99P2EZXdLveaAwv+yR+io0/RViTO
a60vZV4ikR92KGHiNQwOZfWPyBPoEjumV+rYsHkbSw817S0vTb69blZ1npBfOeU5t9tHF3+/l78a
wrr4PrGrrKzTzyYeooV7jHEJsj7OaCgZ1LEsOVTMOvFlnWyzPoYlaKzzRAfprrLRsbV34/ISZAaD
9l8hqb0ga6mZ3vMhi+X0UrCrdzzYojg7JTBF9cTrvCu2cFevJoEonFXDB90SsQyvnnISrVlXgoQU
xto43qRq1IDv7PWndl5dUB5RLBdwi52is62WP63Z7/ztt+2WA4Dutd2av4qSd68JktLFmqWylOqD
uK8cLImRPC2md5ycx7Z+bILXmQ7pdgLKlLsBCmGM7lvvzeuANDrAfHEIjOjPHPSJrq10Awzvpbcr
B5ZY8KXGu4TTu02s4EqrQhbWSdMIIF9EFEF3NO35YIxrOjIxE21+KApFqSAkSllqENp5r4bwWcwj
mQBcI13YHUSd71u/OlHc+VITcWmX7bHyjWfhd4fmFriWj/OdbNrn+RahWc65ie8gP0hz5KyzXDQF
oIWblRomHFTbuxfk0Meybysub+3HqBCLu1zOVTK12XdFAvOqso9SDc9Y6S/+6qe2EaW9nR3XJTsv
pvV36oPHDTTm2OThq1ezTEZmXYBT5dzg1UpUu+f91pMEsetC9T2Z83TqQ2bkcspVXJXZGe3EYWlY
ziND9yiMpDyExvhgOczUNsD0TLfjvpJg0lIOzwi5iUaNiu1oypz1T7s1Q5l3pBTpuBG2QPon8U52
JI7ov14n1du7aY7eencGX2m3IY6Gek/M42GU8rOx/AdXMW6M/kMn2NO2nE+kc/hCGn71rw0LCIOW
/4AF39TVpHu72WgCY/vWHkaOe6/g9J2voVMf7I2YUMACNnlxErc3soIaY7xs7+11meOmhPWS8/q3
ruyvPgoA76KxeLCqbUgmy74OwbofNBGcXab2Nyd+MpUNok9l9ycryou9dqY/vY/Nfe48dZll9x9L
W0jVHp9tB+MUE3yLw2+4F8HybMrAe8rN9kwOyUvklcy93kxUh2ewH6IcYIqQGOaLukRcGM67TagI
cMzxIEycxse+14q8G3cdmQMvgbm2bzLqK6JKo1m/uwI48a3iSfOS27Y88TJUmE56Fd3YivLCKDFH
r9JbAkWkkjLheiSgtZeZpznK+n+RJ9B/N2HeHylr996boHGN66Z13zwC9W7Fv2JxZPjdGZ0s967y
KyAFvhPXxSOkcwh5rVbZRXemP6P+NOEncqXMzxF3eGIrEogL1ooUiiU/Q3J2X7Z2xbGY5JRmCMyf
fV0IGrREvWDF6Zq7qnCGhB1h29XNPD4ZueWfMmPzLo4o56PTlOMedIMmhQ2Vl102RTqUmg44xuRy
j5msScJZP2u22lORsSxGbe08WrKjl84EcUvJox7ize+DeK0ngyWgmn/maCjjfpaMykEUlyQ4XHww
nusmOQdqAS+h65W+IFl7876xQ3UCVmoRSjYUEniIcssmrF+DBTqT79S6wzMAXLzq/Km0FjNIDQr2
tiQMlvw6507EgY8hkNGOP43GYr/f6amtTk60wJVMmfnk9tNIn5Y9vBhibh94f+3EnBzNyECduZdb
NGRgDJh2ndXMh3nB+RC07cQiHozHSvgy7bZIXCPhB7Hr5+xxoWjKeBWZ/bHeXtG5ZpV2K58EY6ss
H6P6ds4tiPErG7dk6xjTuR+CAXtyXbLoZ9a6XnprzO+batMmhePR6DPOcdy4g9WcTADBtOnz/CAo
If0nEArCkklvfMvaVZ2jIreSmxYnXUlSYaRaACBW04Y4MsPjlqvmKnVrHdyJDuJwpYjJ8MhcznI/
OrcGoC55dVwo4RiInQFHcekM17nLbGLE1iyyoCXbJdVlEaQr3TKXmfJLkIep3/cbubkOmaz4kuzg
3fOaP141Bzul5XRAKGHcoEPr1fMmSYayBMyspurdViSVJXlLcBKEFiTOJrsGddRUP7tkF/0WwdTG
Vj1mMYHf3d7s54aGYSBLVarpunaai15l1gulaHi+nKnp5YF4xZlrVttDbX2sLTwgcsUQO8vbNloP
qmq9M4+7yu8iI6t8wpAtr6JSu8p7J28TO1+m6NpLs8K36QDO9xmQYZ3XF6d2TPU3Mg1Ub285uoMM
lgPbq2TIMJqp/hjaxnT/omjflnHvuptSwynz1q2GOAra4WMzNtE99qUhg9ctkj7/IupGVTPu8EFM
H0HQON6vaytvgWypDAsWL9xUuJ6JVQmrp0oZdnQuo9mNmEaE1+7XgPvxqqVR39ihguwMa6e2qDDC
pK8QLsCoEflef1k9Tr2fzMUG968zsmD5b8OoyprgdNEK7eQjgmQMFs40Flna95Wr/gJ2aHk3jZsU
Q2J5C9Pabg2VsT0WndtEZ8sf5ltOddQt/YdZ9X4mdkjgbELZlRvJjJdIziUl10PrRmB7QHCi+arw
4gJ8cPDk+scIoM7Y1HNzNP/jZQtAiZGW8CPt+qBQw5euh1Y/+e60RCfDLV35IYQ1Rqc6yGzxG/Dq
rw8rqevrJ1WCo3Mu/U6oeFRBRh6pq1vvmLWTJNhb9EVB3E7Vmu9dBGd38V2Wi5T8z1DtxnV05R6q
g2+NY85B9+WNgz0+18G09AwCC3b2RqPRRfLmB3BmCgvZ/TgMpIbPA7aotBi1cJChhFlwsLPV+Frt
Lvwa3TBge/HMQRRpaW9jDhWeu1hk4oaMssY8haRQAh/SmtaO80H0RsgIYdVmpX/5Kw9+irskgJjD
Lf2rTa2nH7lERlnE25RNkrDxzWKYdJfAbMAexKaKN8PUE2l/oBZ8HGbf+59hxIEPTFcU23BSajEZ
wUvf25zXjkaq/8bQXobL0rrLc+BG2jlQDafKh8iXdpM2HTg4qJ/jGOQy9yESlWDXFqsF1WyPFNqC
L61bNiaZT+n3lzttHKsDEDSvKtAMyzDp/b1Z05Rjdlmy4JmmzpX66vUiuswOXjJOwYb0xcn8IV9r
Vc9ES9rFQQ2RQ6NuBTf3u5JcSThfWZMzP/joZcVuDKYR21Yp6oIlzZ4MYrS15ezdYGT4lpO9lpdw
7a2Bh6M7Y/jXN2Fb7DuTwNOLMXjSS+SySft3mLpgSRwpTO89ysxNfDuymu4CCTdCG0cxOwEsTpaJ
7rBuRQHmhdWnZcpwq44CzKLujR/8W2H47pvLkjHpGiD7/zrVb+YLPM0m7nNz0vm15kuVH62s1ASd
bIW9JnqrJ/V3458anxSZc3zu6m0SEsu42XgxhUDr8CtGL6pe0HRtxTH0Sa5Ai4iekBJksdV9C1w2
16Z+GGuP4S/vgrL40D1c8Ge2BIt3EII+0GuItHl69brV71OKoAyHDKymNvs/VjEH8dySARsXWg1j
vPCR/Fdb+Zgd+GM9d7fOVVlStQliswlz+XarKL9lV1mf7SijeT/auX1c6nx2T5EMw8tWZuPZdmis
JfV/QBFVjtsyP9aiw5MvRBve57Cj9xyUZFN0g/0ZFfDTpFRKEcPZ5e/TItXBz5hV61B7XTqPK6ZI
axwAgOrcwBYf6s5FuUZv5j16NcaZSJgXEtUQtbkrGeEPZdX0/8oxdD7R+MJHGGMQ/PRWqPctX8Un
r3SrZ4c41D95hdBeGhLAtgqninllYlfG3zLCopiuuLeWaR1PCNCB5lcdLi+9GRku+0goRpQWsACx
Rt+CSiivwKzbIhu/bRJk5p0TdkuEoEA4ezSydlyIdbwfBl3gD6/q8MlX/bS9qlp2BFXk7Q8xKIVK
1OSWHokp3TYm82o552YZ8weCYYeH3DJkagjx6Wb6i/HrvQ/GIR5HB+3dQAd862I5tub5SiH5wfL1
u9dsSP4w+zGVRGPaKCckZt/4MBdINj/zP4oo0FfZrs0+s9HYdVPwWKMfZ59c2rOoEFSZLR7qbtPZ
u/CU/AZzzh5bYxSpXLsjhn4/9uzpVDejsWeoMnZB0OUXIg62A7dhe/WEI/+wXOQM/MNZIMKLx5Lu
BK8U4FTTsNE707mHTFjW+6DkeJT9bDyW3AZmbNJGVd8HlbDukDDxEGtcDuWaF4zzBkzZRCeBa9VP
Hljdv9Vo5vdhWJvh2TGpSZ09MVmnUPHdip1laO5QEyDvaXgr0bkuQ/S8UnlyVr52dGz5BJrsULmM
dK464weSErXrO/VTqM5PNtrZknXa9IEf/3dqe2NfRtEGoN6BrpLpc+PVxj3lxXR/83hPiz8SL09b
RA6w5TcSq8bAkmRYQFMrzku8lbdChnGgxdETRtz1YROrdYpSS7gfnpTw7a3j3SHzRijPZfrY5yAY
szO82wMQpxl020XaIntWw1bcpsFp19rOnaptGjZqFhX8+DFlqk285L6764foabOGK6MNKgERcI5F
y/audYgipFyHOBdUrmp6sIIlmImoIBxCuCxx1sIT13b+uG2Fx9fNc+OokQ+urLxd599i9G5ijaVG
dIqwzkfwFtCPQeZE0uvAvkzae2Qc+WvUTEkZnCMvZ7PFqEtJ9qp6ZsCAgX5CVrvzvI3Fz7R4qiXj
mzPTLtFTEKHaNjsPk3PWWYeMaKzaWJpRLKa6AaVGq8HXe2eFVZBErWmel27z914vUTJMeuHuATkg
2Lplwa+6eObLek8ofACpW+VxwzWEtvJpiQjb7ge+wkZ1O+PhjE6mKqo9nbzjjmybCxRlHtubJbgE
my0lQCNKcPx/RkqBWjK+pmHYdnGdD98zzEHfBsvVqNxXdwxGyOLxXfubE49m7sWIvJc0sszqtOCq
TLhvKE3JenUoqtW7EORmHJAFzG+Be8v1MZSbIpW49NPM3NGSvT1UnKT5SPENl3LcDxRwdI59Ijmv
O2jpHYcc6mPpUBCWDeaGvICfVDopMjYENZV8zsbkpJtv/ZEjIYv4x+CuWh4wSehbXLl1fQJdtxAL
VHAbGYNJU9UHxBxwB8V0pRwI+gv8Gj5WXl0xwjNWnnPirTLiumFIqvLyw55QNri3CzvbXinT7BOX
ipOuMV4CGya9Dz5LBwgcgvxIthsFb0H+iMzrTbtgFNvcP4vO/cyZ4G9aBTvOXBofsm5A/uY002MZ
lfO+1raTmNJKxNIs8Ry1Hxy5TtoVHNNFRexLhJoxXj1oFTNT2SlbbQhrfg3XUtbHRVG54CdsR82N
Ha7X6kdbpp9UjhnEpJY4Sa6Cb2HrB6tYvxDffvb98CW1fLBleF/k+gEUY98yEu8UAZZ+axjvRWY9
NEELgRi2K6neIRiRfrekeM6l6eyDzXqwphXUrBiX325uwoPjFaCPS2OW/DHMKoTEVLXJBjWWJ1fa
wB62v8XQTs1paUBpd1SIZ3eBWymEOCavRUhoslaOt19VaaYKSyNow1g8g5KNsAtOfSnxCD8COEzP
Jlrl9zYatzfputMzNg1nP0VTe9eHkTp0JHFdl8nOA6jzDiUU3JYXpu1cDuuT2Y98Kf3ZKpYk8tsB
lVjwZiHQIdB8xavKluhTGCO21gIg6huO6MEc70bPOWSOae62qUKYYLnqvloG412Z9A6HhTkmPMjv
zPSgAAPJNkk+9Wli9ULnN29nZQ5rXBUsoR0QT9qxDiS+p7H73YRQ/lrkMZGQUIYq7Hfs3/YxirLL
IrpPgs6ruEBa+tFIuJC5XocTS3GfatOXl6phva+qPClQtewLiqpcR95X3uImntrkjStYH7E7uqkw
rHkPsnPMth6c11KnQmSoQMANyrBFfcxGcVjbwNy1TqOOSLltdqHmL7zUdq91xrnWj0gktik2tzA6
raClZ5MA8Lux4rHwVC2ip/MKOmn03jJJNFVbQpradv6QV/oejBJlt1HyvZsksocsf6LkqT1EmVvf
spX4A/0r0j/2bcqf42WYEdWTNoQufXGSlo/rp9Yj0Pi2vGyRo0H3AomCxZUni5K7pFdmGtygz84C
qJZdX3LPVfcM4uBO863ZL1p3Yu6P3kLSpVCnypw2PALhn1FN3/24wu8yNh/QZaAGyrMfepRuWQKn
vu5PspZ7x2irKy75h62Bj8GagWaLox5AHiEPGDhrj7lkqZpvpyeKJm+byX2Iolg61bMdZWfO6ETn
9nc59h/1BLRdj9ujxlEe955mFRi6r6Dp3X3VeT/WUlTpGrjfbc4rtOmBiqSFA9rTw8muHTJhoJqm
m4xEzK+ZyKOUpQcfpSetGflI/uEpW8TZzVG769v6vfesFyts0JBVEZrFdaWwqfqo5vHY2Gzlqza/
Z5Oqra6mu8kfsndfcEAj5SgTL4uAJ1R9VEt9wcFpnM2JgyG/CVVmt5bXsIQ9IZbniSv2orJ5jdtK
XUniO7cOs267ElQbSQg4exTnugDMCsM/vNHxFNR39rrG6xI+mKV4t9b5UVMGZrvQ3Wtu/XXqFRh/
rqCUMGXtCSTNk6Ani7sslxplc0lu6iz5ObuWAiOUQzFlD7z5Ldqmwpp8BC+0WJl+HmBJQr/hBSp4
W4LMGiChhXtmuia+njiJnZbD3VCF4y7IMfVULcLQ3A6uTWAdltwoEtk7Bqs8P0lVVe/gk2jSwhG2
paEMFnU6mlCMXPHGvU2ZJMvTdgFi6hEnrw9LPv0W9k2R2CG5xFowxf7MCiX69UEwucb2bD2R1e6k
Xm0lA9Aweozlr8xqnZAijyXM0j8i6oMHCg8I1BTT37VVf6oGysZGvx9nioVUDvZTPTlPWS0PucDN
Zs7RS2HSbElw1g9ZeuhTAlXHBSqEWOu55DNVjC3F+LmwUBYjrQi56yQZbNFpkGLharQHGl+Ac/Ro
I8Csh3QKem8/R82ZSAp1Dg1U1Y6g89zEuXNRvQUZW7u/ZHQjRQvtt76jfcue4dLy9re1y4NVenc9
vDoeC0BNkeVHveZnttGHfskexoxBaARdL4P5T5iLZ8nSmG5D8V/LrA682Z7kNn3ZWy122xA1HHGW
3lkyezIQjIVGS79dcHVt63cheQB3ovEXld2JcxDRgOfu6xKQOa+ilFCIINYrSZGkiWeD/JeFqOIn
Euy7zZHPweYe1jD6dvIiiuHiyYqhmYwEgUenru6WaMouY6G+imLJ6J+wPkvgMogS1nm/274wVEw8
lfAoUM8/Teu87DUBP7EZkmPVFNeZXeIJx49zF7IEg/l6se0vF9W1K+YJiPQMDDDK6h2hsnuSMg5S
YxPmaOK5tM5/pt2lZBYZhxwQ04qhGd1LvZj/lcH4lW0tgsm+ed2y/LFz1k+TQi5t0knm5oZ6Mvh9
samLQ2nXp2ApL2prL2QrjzFuAPMxa6JTaygqQe0CrdbEzNHPEZjx5GUgsnOZTgOSnYqOtXJWJ7ez
7KRuCPwkT/w5Fx23vx3+iGp+YXE/cDQ+CMtYcDssvyRU39LxbeeIX+6v5O/jz8gYuKtSp5p+uIbv
W7igNKqZDecsunesEImW8exnlk7qrn0KFI1v9YCMln1tmMSf4JZ5oHkhmSw7TtD5ZE3oQI2hPNKF
48MAdcctk+aODq8wHgxhJ82mfvKhyBJrGf4og4q0wX3HDoZ6zH4whH5nzrkLBv8fZRlsxXPVpdJA
rAJUZlzbGT+7O+QHJRrY156AStgiHCsQ3lOYt2mBce5uHreIcau8ox397GU2MqL521qcz6xldRaj
gB3gZ0F/U8YZkOtN4mrHkt2cgxMYa+pUEgAGIZ5HsFKtoIm9Xb2Wufs0CevJFv24611hI0nl9Q1W
D8VH6exyBrObFrppveKUl6GCQeb0cRvWvky9525whJND6ZbVJzz4b5HRXQzpHgOFIEDaJ0+IpGpC
Rt/cO8i+QtvWhFwNXWLXCqvD5n9BLnxG60hVUMlXMj+tBTA7wbcTGoptDxziJ8hYXkK/zGltFFki
JfOGOR+LzoaijoxLxigQdw5yBY0kQknvuvjezVSygiKW31RH+jvKiE6tbOSOwgjzhJfgUOl5jrli
yruwNn5cX+PY0eMrwM6wW4hVEYZ/GRGkTgOtgCFqOmdE3jFf+QqkpKmm0v8n8v7JVn0SqeW7doaL
ESq+cvb9aDfPE/BupKZDb2+fRZSlAGTp0m6Q5eP60mojcWpOtdLWfzxb5HEwF+fZ1UnUuOaBhfqJ
aA3MVcFh6EqEFCKGUk2Nyt5tyD1nGPGClJXBD0gW4Gh1inO9/kS0LaFiw3fG1fvahcunJWYVT4v3
ojx9GE3SoIvhJgfQ43rXKZrsNiOAzua1G+ijC5Zf/CX4G2Gi46zc3tpy/VhD+8XrkQ94o3dxyTk5
zF37vPIWxSQ2HjtqeRS4Hx4O78EvArix5m7M0E6EOfYg5f4J2+Cfp7zP1fbBQVxeFgyIKbnvR9tB
y9YBD//P0XksN25EUfSLUAU08pYAcxBFZW26JI2EnBvx633onV12zUgk0P3ejUDHerFTSbFvC+Bw
1bYbUTt/s1HwSneHAhIstfRdubgUbw8vXl7u0tE6AqufoX55SItL4pdhoZwtZREZAlvn0MSkahqG
hvYt8gJbK69Gb5VrGaHh8JPxwZ/lURnlPpX2yby7OhHGIC5y2k8boRdizEMZAfTn0wWQrkPj021S
nlhNIZIpY0ryyva1NoerNFRE/NfdvyQJYxkxC/dmui36CcFfxdjivdiIB2pxcZdhl3uokKoc8Tkq
9ERr9o6ZnFp92MsEo2bjQa27j6ZKw8Sn/neKrgzO2IBj7zGu+60m6iDy0D5Sn5OvWAKqlVbar9p0
95AleAtsZr6qmC6TP23mSW6AcXPOMpQIC6nLIQf/QxZht9T9Augj/XE7Hqq7sARdoN8hsGfSk11O
1YpxjLLhX53pnwRonEyreNX04WYv07wePFcLjajaL+74ZNr9prun21rFu5ZRhjlra0xQzOgqhho0
2KgN09wVlIy09d2QNaxnx0Kcg9lB9+TVbHBCLjTFZoVzGeT4tfjjM4guG3FxrEVxgOI5tPRujrP3
p7PFrcRiWauuleilhouiRiAoC/eiu/raMR2OzehTE9bfNKgnB9vQyhycNzBLWqL15G9JOCJbz4D1
FnMeRqgLyaUa1lVnHtsOdXdruwdT2c26MK19M4lN7WabebFhKLMAv9ou1nEYWMNHZMt9opJDzCFT
NMCGtguADWrhzaik2ulLr82DmGTA87FJtOXPKLqQTf9kMFG0mQjHxHyIBPvD6AybIRkOqT7/wSva
hKylZ6I0oH5QCEbf411NVlSoXRWtocV4m8UTcT9vlq4zVnuhgy3yLjoXqPvtbrEDOhk/60aHshqP
UZJsBKmhnKPds2cwDiLzXJFmdrCWfB0X4DnjHZ+UESJhuBA3QEaBQE6i5ZJj34WDLPbAX9+pzNZt
S6aTX6VPlqBGVevGjSuXqz8Yr2NMg1e51Lto0v4ZaUlGWlTefF2ePD0XoWqiFztjAyzmfKPiOnQW
h0FucM7evHzNjn31M0ASAArEXbx9NTqk1TQuqNwMAzCitA6uMezRFrKnlFtRqpWJvGgQeQHOBzRR
OjV4eclI34SMhjcSdMMYAcGQjBzm9jlexFcdGd9RhbKUatloUvcneJs4KGtVuwBP69Y2g5rqPGPt
TT5ELO97UT3kDpFHvJwn1809umq7UKXDT1wXN9yplxSDHCaCZj8JGaaVG3ZT91qJYk9cXcsLGutI
yBrqJdS0m/rmu62suyvI3OG50tFm4VsV3UXvy5OHydpUt6GjXSpaxD525qOf2o9akXyOqGoaH6Y0
9R7s6H0qqGGSNfWt3tq8/6KOtYnG+tgV1q5qPKxw2hOdAAetnnZEKZ0xRMcrBx9wPVg34erUu7YM
vZ62ZxxugnH0aYjt0OUYhZ5tOuTBanlVUKJGIY9eVJvrscj/ksx7doiGDEusG6E7pPNGeBhCWQvK
oKpAxOz6l/jLbIWiBsanZH5zoF5Ab9tgSkEPhZyfsDzj/cY1kJQZbicLRqGR2a9Xe5fFhzVZXFTs
nDF5ZjyO0j+6S/3bu+mHWWYH3Sh5B2FfTQ/fYPOm9+TlNsO16QmG5hdCjj4m4iPtOwiMgQjlfCjW
rofvGIs8nOHdPYZAmHUAvViqLU+a0V07owpRxCIn6OWfPiIWmxq6a9CD4on2PfuFF39dxG91pG9z
4e0Si6fJY5tKxi2IZIDVE81nbhCHqQDMWGSL9FuYKM5qEXamh8XOGaEnpI1lUS/DaLRUaJZjfOkW
CnmbCXwWmYEDdcnCZlgDD60hp4chxtLjO4o5rHSrcxMlCmxfzMdmVubWc7pu09D0+EhxfASrMvwM
kVMjtiyjwGgACHNdL79cHJaECVMelrciDXVUPmddtKSq6KBPRDq+t3GEbKCI1gQs/+VadWDQ23E4
r93xe6pHgmec7VAuv21qBC5oRlRs4Yz3lCBbFAP02CbQTWBY5Pw2qEseJhJiUpp5KyIUG6hvkDww
83OsyB2voj7oJrFDELavcVhkGQNQmSOXkm23tfN64xvqQnzeCjvwKsZ1aA/V2nZnHlj9WhI7Innf
ZVGf7454cg3DnlHb9Pqr/v/6OZxVDO5qkVaSlWGGc6kkXdo1xi7U0nyPMmiVmqiXIvVV63I7DmRY
2vg0cdsUggrkPHkuR9ZBFacnO+3e/dI583Jg6TNpT38XboVBBv+HGR0ilRwjNNUeC5f2M4w6h64V
aJFx5sM6JYXY1RY2WVYD1PY7j77PxDPfisj68Y3mXKbNGuyDMd+p0hAUJ/spx6oPIJ/TTTt160z4
m3QQSNZavi8jJCZtw2Ib5G2BUDc5TXAwWKAey+jKT7UpJ/iLebT+tNTYI5QKlOrPFoJGGfGDafK1
iSDWgHvcLgtHHL32tM1y8CPAH9+Rr6nmIGR8qcbnavzxU+TwLjhhl18zgCFoIdLepvfMGYK+/O0S
9zlqHMrv3AdjUi8O3exyGX8jNWxMdOT2kKyHHtsxjPknuQBQsphLgBmGuyEhuTl0KfdGsTNVTv4O
+tTSyBjqeIjr/iOJzqWebHtulm7qf5xKnbGHhnnErACdjZK/soOl1Lcuqq573ebisVD47gGeZN9n
/XbwXvi9wyqbbwP23Huqw9x/9e68VjzITZ8cvba+uFVxrCI2NCrmyyU6+/10UKN5JMH/VC3zGbus
b8aMikDdoJgqm4+WqxOLUvF1juaBie9Bj5L15HmhXkN1xNMTrlfMbemh9rkvteEhtmbCHuwzqh0D
fal7niygbm05ysX7ziNnFZE57+PW1PCydpP+3NGyLY0/fcn3YnGOPXN1DQiYzSR9NKRZUALPEegO
n7wEv76tMYSmGwakh3ze984VRvMpFsVZNt05JeS4LucrZgt45oMPcOItmFTuBKMU2wSOYPZB4cba
hLPVtq3bXc3WfBEue9IdKPVG97tUyU+dSxxwtlOCBpT7wjZOWV985179zMEUTnm/qQgln/9vTjRo
mvHWXaJ/3enSXuZHI42f5mTGAgVk64z5u1PlbyLzjABZ1DmX6EiV9uQnFCMlfDHzsqlphK8IBtzc
eRUkS92KiQSBY3QkPgGbknNJnIrdo9oaUCVZVh0rGpvsOgu9rgesg0eiTaDDhs3Xc+XxOeXT/Jc7
uQXLhS+h0V9LGg9co/2L0EKstKUjYSH+FAw6Sd4/jeDzJADvVISWdHSXZ2lzb8WCSFFHvjV3OM/u
ngmgg+bDxt10uwSFFjINsa1tqtsKbHcJeDxqmVvfaY9mM12hf9epZTy6/udgLTjcq0BX9quTeHeT
OYqYjK3BtDldMQTSpMN/DH22fjWqsEuxBIxd/Moysy9wjRTtTfbZFxlcgVs/jrrJu5EfDBCUjtpR
vZ1DTbbrGtl9gWm/gHV15Lhx6vhoItfuvUOfGqwvdIBPDTqtodu5ZvmSpeZhxhIxJ1wqfr/RUKXK
Bc8bmRAmfHBrvzRyfGhdrUamoLzVIPUNBGljaP/wyQTAIvjFkt/Jsq5TOp705m2ggC3KaEHvk6ve
5QeMkjs2youmL7tlKC4DJjGfOnkYglVjOfelA9EMBA9Lg59TTxEx/KYAwUMH7JzlPwNdJcDizb6H
Q+jN7ocx71BYzBdNfbeBWG+mMWxboZDVa4+6WPZNXL46aiLOBCMdKl6tXE8onETjPrrttMPVhRBs
j03H5qSMOE/IH2iXvyUvCG9ZNq2a1nVJE+jCMJsfq+mVi+LAJfEniRsRtbby9JfE81GNohSc2SEw
pPmN/+JxcbE4h6k/q7WTitdsGrZxaexSk1L3PttoXRYYE7cEfLbH9GHgeyKiNk7sMBu8Rwv4Y7Jg
4duvtF7CRPo80d6Z+WVvd3IVyWFtFckXs9jK6rTARHNrIautAc0aJsGs1MJyytZ2bWxihNM6Al5j
Zs2rJ3rbdP9Fafov+pBtXjAgO5RerCh2Porc38QR0HkzXtG2nZQNqGMjtenIxShNa83BF7aJiwUd
+3e1aKfK8t8UEts+rrCHOP+mCot9v4TA0/tUozwIcyg4Mg1Fi33IMnjGVl/H/lUbrXczQQLs9Vg9
MaC42sYVbTATBFFF/gauI8QHBkr8y1bA/V1ujc78G3p5bIE8Ne3FI2ckFPV4tYr5YCGPqIDaSkSi
K3Sjl9EdTsqpH9vUWscqO6UVkvzK/HenQkhiv46W8TYZ5Y7Wx62ozO3S9ZD1pKERF+VM3T4ffRyD
5TpFYL3Y0YE88UMnv+SUXbjgoPmIpahLhkb70TcMhNjlml/7zbSSG6DlB4097SpyAdLwwAD4W+uc
9b+Zio0bdYRQvszY8iablAN7QYExprgUrDX9B0fRkPoFadzJwWLgaCM0dmTwIDLNENRFiwUp3JOw
/unBhBbQMUlqvk5URawggSGPeezkR11i3O4f7iqnFlvPLHiFnWcCoFBc6SJAYrz2AQpEsS3tdusz
kfZgbaH0zgJWoFNncz5n2VfT/elNGZjen0kIksW5ZMrqS0zsQGNnhIuRHrDWfcajvyd2F/4rHR+K
znyvNIeRDkUDpSJYi+ZTlXqB6xwLTWzs7tpjz7D0f2QgXbrcWg+z+1fhfKDQmnQZqDTyK8pWnUbr
20px22fTOiWZYZZyZcZ/fT0jlFZwoX/scNh2258kxdIq3ZNDm57WqbDoGgCw+JwzjHuov1n749Jk
8iXnCpfWibzDHRgvmbYceSrrDpL1ynPbbZbupR6HCBo4wHmxbHGcu3fVFqHW4s3LRf8MrUefdzJd
htz8dlqu5aWvLozBHxGy65mjgBMB36tnMcE6Tf+V2+3V0u6+yyawPZccDfntlCjW7LhhLHKqoCdz
y7fR/OV81HpcBFGf4l3sHyeVvRQUFPTtHa3OyIdA7mIkxEh18VvDX01/48Nc1KeID3QUCLExtyNo
AdLgMGtdD4PzLZLfdfLBxRRYdwLP9uD8LZROnC39ws+19PPWLuL7hzq/TYnxGYO836OMf+1GRzjr
3sMxsL7HEdOUqr9KHXu9ENfGbj4Sw/u0+1dga30tZrmVqb4p7PgN0O0z9h6mMvtT8/xSFtuOex2f
hW8mH8SSbQSLUJ08kRD2oY/lyTe6UFbGl0r8f52sOcWOtAsEbS5/Nd3cleRu2W4rtroipMghjCfw
6VkP8bNzsxVkR2SnSDKNldp8wXeW3Lxplp/t/ZHMCvWSJKaHlhCeEN3YDDwskrWXe9WjqrUihNWY
Q+oDYiQ6Qsd12XlHu/asvagVuRxkUK1VZh5RNUnBqxDz+hIduSuxEYaNpUjScNnt0YyTLmES95G5
Cj993kTHWbcbRP6qCSbDxFGiWTPiXe8LVfzXMmdQOH796Qq+vMK4I9qiuhVNlW2kO3+NtoHZz4cI
1CYczeXkWqtkjl76xuHftJ7Kb9Gcl8npt40FAtqlBAWO5nSMe63f2xrqHxAGAsLvkU6qIU0T1O46
GtDeBAnmQVTCTzgMlIOdbBAO8McUEFmoIB+G2bt5Q+KCohYmk1izlgLLYdwbySqdS7H14uXkABxy
0OLR7athO3TOF/L7joGTmhw3ImzYQkDXuRHQYPlNkwIZBga/gUWLGzbnAr5pJSLjKjL/cbDBrm1n
lxElGpAoG2OVhFX3+iev7He1zl8Bpkp48cbx2nBS5Z5Qpy8PnMQFDkk7edU0mNP57vrpzZPf9nfe
SnvOmSeXxg2hvzsAIvWNkhEOaQjiXIDq4Kyyygt/NFJ2PtNImsmqr21cKmr5ziZemHaJp/VSsNqO
BhEqsVdA9k0ttkD9aglvz9fzj3AqB/+lti+d/HEkDGpw50dgsnLdukRdmTbmf0QegKtZvbFFfnIr
cDFYzecRiaOdTW9JB96Qoj8MJitHJef1+yJZfIjYmnnQd77bYXGuRVEBe8m2IsjdjQKCZcKF4ygh
KoyCwKOnM7R2cfePQhU8fqzQwWLlz4bKfonDP6d5h0FR3XqhP+le9c9a5vstBCxG7wIWsqH+cUwN
+XwZ7zEXhHVrfUoPD4Zl44L3U0iqpLFQChe/RuIYyASxKnQVg0FVgihbSAnL1sGtiJXD8Ze9iGf0
A8QQ76ekeaid+Iyy/d9iGeLAVvrN5/pDrZ5OhTgGbENckcl93rGt6j6V0DAL/NQGcUM8A4XVSTC7
BomjUB1j68kVGa1DMMZjHMTp+Gmo5a3DjTYty1d29383st805HCHdMZfqio7i4RjjiUmWQ1FQlRQ
v2SIKqMNgYkKDQJBhrUxpRuREkJhcCoHFq/WKlXVl5LiaeHlLnmx+RaJolKClzEmO3jfm2DBI7p9
qEC0b6VFDsfk6L8FsvX13GF54a589evOXSEjQyWYEifDvrtWAuQ6o/bZmLGhoa7/TUpUNs3oNoS0
4fRyG/K0CvQVFBTtumL6BQAYd20ncGOlwyMFuDuIbrajbK8hTiRYbQy7O8Rp5RrYPLIQcmYO8F5f
ueWta/4Bgx/KlXFi+rQ0eIp8Psduge/dIKJEDjqT953SH4VxsoleCpdyGDkUBCZfFmc35cA1M20D
ubOJB53bObePqR2prZzr52rKvzwfd2tRG9uchsZVOjFfDtHFbFjgKHFcjSSjBJFRsPJlw8aR8mWZ
nQdVOj9l73NJVWGel9ehrT8bhfSx0mAhaWEMk5QVR4inGkUZMTqlFY6dTQpzLDVU/NWxKeQFDf6p
ncQxbY2dafUuyPIHgfb6Jp+dJ4LnXgYP3QXKn1s59z9ZHz/MPbHgqXtOUxCeAs373b1lxca1TYBC
hMi3Sd0/KMP67IrobRmHV6MRb8D6jKG6eYQo3ehKA2L2/wnEtvt47KZwFqC8SWr0u8VDEJ8vWzPW
f2G0Vql9D3XEto3hGQOnvZqrqMHUT/Lg1EXEA6TMNRyW0ur3XU1OOXLBD5YwE6sR7j/HbL7qDO5J
TzknIcUu01jc0vQ+HS6oT3VBSl/a8nCkdvtQZl6x8SEgE1HqYeZy42gIDHQvvSBRjlZuQcmjUAl6
bNvy77fAO/E66QoT5YeI8N0v5HjYqitQJytcRO7gbqK2KYK5Mpt1G497nlMrgKB/aoSH7gEs1cY0
tM4GHsBKzrzSCoMPDuxojq4cRIcuFd9el52mDD8AQUREIOX+sJZNKTdxje5ZF2h3xHRMhPlgePXf
ooPNzy5zKhmdSNdJbdkT6nvu+O9DB+3RmXtZO/NOG6iHdm0SvsyG7NM7mbakJFo1KbC6VqrjTJJl
mNjdw+iog0ki1MIbjxZnSxBGAgE5HAvTKdakl2HZSVuK2GHFbc27pZX4Ry0VjQq9z+2daoyh8g49
QRXslMMdXQ2cs3OmOJxKIoDAXZN1b7u3OOacIT5il/o8kx2Mj0Twg2SK2XAa1nHnf3Sa/eaSZCMT
ecbCtHMT/dEvkoOtQTJUWg6bSzv0itXuRpXUcSSudDXMLKq1k4e5qshlECA6DWAQLiNEUslng/xi
YeHWouhbH8gamgQnFug2OkyxZwqHiJ365El5ZIvkbvleFoCiONTWPb96cdfozv0AVpMDw7Idps6M
sX0e0g3VoWYQR53adT55nhh12lOkD2zgNcKcwUUnZo/SvaINd3etrO+Bvo9CWMbGKJ0XP/V0TNJE
py3KIZNQYGqpEsIqh7LRQ1VYKeJvdntXX2ryTeSf35PUw2weoLbNNqkBBIzNE1ljc49FAAStbU6a
sdU4ydStrUeW5+g1BcWpU+eznsD7LVT4VLdtLMQKgZkX5zLPXtFR8dXcC79iYi+0Q2+wHZnIBGLO
fGTgy6x2ytWeF09cB9d6pbJkZUP7e4v+PpNelVUJMcLCPeszefCq3Ixttl6GPpwLC+Q7vavX7x29
JvGOTVW/dITk1S1mSDvWP1U97mnF3puN+96M8wctPjpBKj2kvGa9FBlxpFYqjF1CYRlqlOieGDtD
iRjmsPZGQXaJX58GQrudyG1WbVt9wDVcBrDhVQTNR+qf/pTFDIi1Y78sVffUMRVYZbfXXJI9umV3
3z3TKnnWYu2CYfsljp2z9DXWe3W0YvMk2gd3BoBiy7mnCwRGXR0NjRiIwd7iLF1WNaBt0JFtREzf
xmqns1NinUuK6Suqnvy0fSEYeweRe+jz5VZWHZsOGRsZ7d+OBuALGlcoYEvGrD52X3im2mBEiSrw
nwF3yetiz+9eV45YB+0/uyGMNmIH08FcoSUIUk4dNnwr4NGOjmgcm7tI+2XIo4c5k8cYmrAnjoXU
8RWXUuj24oW64H/ZHG+kXlwUMILqvzI1ny2SotLMewMRelC5j2oVykV1u77/ggBeJbXOHMe2aC0n
mVfDPSfyuwLIDTWhPYDTIZdN35B9BHn5ObukXs3Giw3tnujjqWrUoXWx95AAtip7xBxIq7GInapO
/5Y6MhmPS9gy1XNfOUQpk9ZIMEE0MpD63R8gdDvYewSWK+nbG+F2YbUgP5ty96hxmNZ4mdFwXaIh
P85jcir8chvT4NpWncNxaxHjIotXWfdvpuYccuQ18aC9EahH0qb9MDKwAOd6vKse40HRI1kqO/Ie
2zYOpaVz9/ezvVU262yptrEJINCmbxKVA31yh9hXIYAJOGwdaLLeLqNHEuEnLUQ3XGY7HKaf8i45
Qia/T8EAXEJ/fW16tlD4WeWXDphm1IiIEeh0xkKKhmNickDFXES7fOBJmSP+/zGkHDHUlghMpHx3
q6vPjRtFUWhZBCWonwqDKiNwjZB9Sd4GZX0B0AAMT+qbqeEJM2lIFvIWr96tc7115brXJnf/Yb4g
12M+1IP2y9i67iWomuHdRqIEh15tCsfnCy9DW05BwTGMlXdZO4u1d4APWS2Zm5A6RdmfyDBqzwna
UmCMJRsPrtPAn5XjS8MexV2+MZxha3jpQVoYt1ztaiEczjU44WxAs6k/DaV5R4Q5IYibMKh83qTg
EaSe2ZQ6yPGkLIbNavbOCkZ/qPRH8jqxtloZtPFycjnp4c6zsEl54vkhtkNOoEhlkhy4MIgt3fip
GmdraQuTora84wgBqRU7rdVO2KAfR4QQETYyyNg5Dgn23CEkPs6uCua0fYsmxGN6wfIx/JnMA4Ez
IR9ommIX1/JsICbDKHas/OrY+gS1ykKxixu2C2/Rp6HKiDHO6HReucLd2dLYeSa+Y0pcFJm8KjDa
PNAmnGhQIURytTzNJRbTWmiEF5XHiXzKUMzqParatzjvOXImJhw6UbdazrXoFP0pFum+YTKnNxeM
k1w9wuRXronS3QBnJK05W4OtvxY0mq0c1w5Gn6yHIpvFOo+FOLK1PtuGhTMf/Rk3D4amLIjx+Af+
gni+Gj6tsrqO7oyWu131nrggU+1WoiRwL27axzrxP+fCn4Ihlc+JQ5ZOzSrgx+f6Hk6O5X3H8f0C
KB1K114Z7nzoBuvG2MDyrnGsaiu/GC8VgYB46VyD3FnEl6M2Hi00Y+zqYQVfNlLyVjnfNvkidUES
CPqXhemuQtaXEZThPenFC0kQvGUe1v32WLYs+9CXOgqvOHvDfEM8EoA2cWwEGlVsS4Ve7YalO3qO
evJRwxEZJMCy5/YKtJOSFRSzsRHWNTFPgcU6PretX1Q3AE8q55GAznF6LOMZHSZfEYgBDsHafpMa
KbgVIWHKcMnLil8YVgNDmevBmD8MZl2Ul5xspo9zZ2i0eY/0cJsgdF8VToxTxiZIJ1b+Y4TDxMm0
tzotbuQmjwya4pFuTgIfnJ/ZSPZDC9/mEgwL0T0yiqH+iEcn33peu+7r/p7UCO8y0f6YaUlQuL+k
m3N6ccpY3KZ1lh36kmlBfMJNrrs2BR38R7B+yAUTyFw/TQ3JeX3Fs9PeU7Xds7RT4OtWe1gILFr5
6FNCGU9VqIv+zXbNh6VHnSNd6+rXPou4ozGdpfJgQzD3yHVDZXgbf2w4fxe2QudJF/ETdYxQm21H
tohDfOGs10xok/XtTNzMaJJDAkF4sBedSdhqE2bF6qZ7Jops46cFpTe9cY01FXYU29KEAb1tcGln
1qWmQGSrSe+Wz2W0ZhS9xrm31XukV9AG/6IG+xmJ+s+tlnlkMLQZ7fUx2TQUao9D8iht+4IIf5vG
CdMDOjDQtW5rZcw0vWJvS2rSXxSFdn0xv1TC/6WUgl0A0KlDa1TFMLiRzU9WkfCFUN2OsBQTTlfZ
jw6wbVBlYCeu1SO7iJ/xif3Eeb5pyRFTtfUkCveFCj0kS2ZM+lO7I6b2wb0TtqyYnM75h68Zz7Nr
fve6d5m1idFSHhdcZaAieN1HTBpOTbGCBNVWNvnBqaCadxzGa9Lbz9B8kAcxboHC+XWmC8YLQoRb
fBu1GwMyy/TdmezHpjLPMkn3+C7D0kFlCE9kDSOyfX4G3XgbEmOXc1BH6k5qdC2LGx+OYFiWHQee
ra1zz9roo0O4AclA87xwLqFEKcOlMJ7rBbuBK7stznzmexnGNusE8cL62H6gBJl4tD4MSwZe5+3g
Pa2tEABGQxSd4sXgQoyAtCFj3kquwsSIieabD7ksQO/FzbUqHiCdpadldpm85RxX9zBW56Gz1Klv
UFr5FApUMOJ5P/22vMvlkqKrMnRuT/2tM7kKwB7e7YWeC6G0C7tkKHUN6XyuggkD9qzfilEEABzV
XccUaOMQjlxqKTphGQ9nLzFP1ujvUEKEhkXukXCv0tJ4sx2O5gz2HNh9GMBskBcmoN8JuACLhbGT
aM7iqt945i1G8B8N5IQIwSwrXfMVU+4DMFl6wk1WHf3O/2dP5g5P/QEPIN5DmWGZQIHn/JjNvJ0k
qeQUSu/HJmUkyK6kovwi/OCa1+T7YKGUxJKyBCpp33rZ3Rb53iTwG+n0FuXjzWjTcuMK4jLoubum
3bQWETq7zGRuhgUfdf3otFMBnpYRJFN5gUWaqChQquMlCOVcLuG84JzS/cd2KdcYZdaT5fLdjcm6
mIcnSlyTsC5b+CSLzh2zK/5Mp791kSG3jZyYJBDDYsUqkEwjywfmalAdLw4zq3OL5uZHT7gNwOnY
0v3YWaG83thmeYq87jsSKMp8rwq6yC1YQ/j9ob79QX00vZGTGinWLO473TDoOULhWBfFJxYwhsWG
eZIn9BH0+8YnEZCYcujv04cJb+apnWv4x7sKdyzFxnJQq/j2Wvjlp4Y8Vlf9fuyak6+SL1CzfVK1
ICKQXdSqxqGpjdu5qy+kW+99It/b2L4hvzQCHQMwDLymb8AefhukGLTqVEyw9bY3jZ2FfrKE6tRa
SN/KnwxSRbqvftqXAt+KsfDSRjSaRCPpPsPesau3fI7vISFo6WcqUjIIf0Bj9CkEC6duu2kab6fX
GyvCXit+DIlekN/I3gEK0ana2mRakf06jxr6BXIre+tpGtGKq+ISSdLT0vYZpg9tHXG9OGsNmT8O
0/y4mPYTStut5mZ7NwLpR0vd86z4+XyaRwYzOzF/sfMiGB4feslCykm/SXlU9RZl4H3CS+3eD8TM
rcs3joPC1iqm1XitlwuXAS0tXjtoJJ+n/EC0IQCJOzgbPbzmS/NFx1QRUBNxTwXuuODqkk8Oklow
3RLosvIhTmEFCGArOM6Tsvu1OZehIcSHMPq/ZiQCt5DP7G87tdgPS2yeNdxKxOdr3PCMWhpencAo
h/f2vpiiuHlzShRA2Kw+kgGYxcifap9v0qngcNxhhYiMWeXXZGvp0sjeJhHOp0kLZIEdydTct2qm
GYXIu++uUusxGcNcSu7eIaG8QqvwvSPfIUxwPU5Ehg24feMGeVb8XQhkhqlG9j4soOIuNlw9iFyD
ma9eu2a6thNokHlR0NOo/mzlExPcwoJlXLZ6nZ7GCKNQnc6nfM7XiyXZyriB24wveRRn1Vt7i5gY
EVPIk2QEP8omOyoNpeBsMRqaFKiAi3lfDS6h3hqOSIxq1CM9ofTxXeldlv0qJlrZG+2nYvBvRs0x
HMVIgqkk0K70k/jMCe2JCKqTjf+vGttDb2Ip0BuUN//AsgNNB+HOjE8WdXRZGjYeQphvk1A/ZVu1
mIoJnLAj7d2bnKeiHhl9Ons9D/nmP47Oa7lRbYuiX0QVObxKgHKyLNnuF8qRnMMGvv4Mztupun3b
bgn2XmHOMXH8Ip0rELAn5sah6FzhO6eRGqwfHMCPcg6eudJ+TwEzMSYse7X/bjQGwXoabWY29AEe
SXVAZhHHJsEaqvgrig9pxphg2/eCDoS09E0+GwdN3HOLe0pBPT7EtMSWoxz5Ay9BRw2PbOVqyuJf
n9lPfJ8oikCQbIx45DmM5fckVS7DaJ3sdviLSMHhlLbLvREYr5VdfY8yhvRqWX9pfLphAHAhig65
wGhpOlubZqNP8C027GbKTvOjQn1C4fjFZbtPtbOBzb9wDmCD3gvmCmpn/QSxdC74kJtx3JuJ/jZW
nNpNuiNL+WhYjIgAnbahfLVC5hBSfooFC1fK2NluXXDJPIAMuOLGleeHyWKdIMSN3jG+lw5TdKn5
1ykoHhNqKELVEUdvASAtRx4+SGutIcVMyppf/ZwBopxYPZaIUnNUsXO2xa6DpWz0W+z2Ihp2BFe6
YUuXhq55UDiy5tpT5ezVWUQyHHIKnduMMy5jqFy07CxZBa+1plv3oX6TGeEXWeKh1xLh57AYt8qH
SnkCpYT33HipyVHpQCnywDzlMdnPi5BQyjepiQ5fG8NjH38aCZthXquasAJmr30lba0x58azN6VR
nPRZP9n6D2YMvvlklWFunTQ6GKtYNdYzYXdgGsjmwh97dtaAq16nzPxkFW+H2aKlByZJ8sp2aC2/
a3CZ2x0jOfWLLbSbjN0mZcohh1/FgjZ3hBvlrLm714Hp08QNWErWNo0NBjUprUmwSTWe94K6SlY/
TW4Z4nf41SIchywymCo94VeciqLyp+iTgE3fsCx/hE27yLwRukMdyL2WuV+us8m0nIVKuhqZhduD
ulZ7rL11vpdYUGRNs6tZ85cLyzc0mC9Ju4HQrYYRW28fE1TrCvq+zmFaArdLsGxnh4dihd6A2qgq
vgoNfUOIG5OBURj4qPEwo4abRur3qvxhFAgEZm1VQk+KNbSR7YekHUGc8vXDABheJ4wwA4chBnLK
z105AYvFIQolD6A2pzNXfKu0mxrsJlDVc18+SXpeZ3ZQuVF0bBsdZa32U09ce1wrVc5AXqLhZpE7
3dX+mIl7IbYyvjZHbOd+l4y1a0hALIqAaQ7XjpVtkiH1yvDbZj6Rgh0x5heiLXxZom9YmOnmHgbJ
2dYL30Ss4EThP1sOj1Oh/emAyCcHgLOkFOte7d2wD6GVKq9GXjJFbhxyFywUT/3wQ4rfKkSPJA+Z
R0oc53o3+XnN4H5UceY2BCTQhIa4A6s9vJKjZttXI59ooFIMpeVP00yXdjxJ8HaMITiopuSNsbRW
IY/F7HDHqdm03L26uNMvJNqXPUastrYjs7lK6FRhiicA29FjQ5yhnhU1dkyG3DkvNsvceZkDtQRY
VP2OcSTrD9I30Umqc3UEZNnpYpWGIBolxbWxG5UzCcihtZ27z85h8Gk4OyFucQfSDVVTijmdgon5
+lz7Cm+R3ebHFouofg4joH41Pb7SWTcM1yQjXLp6P8ivKu+iEru65HPgMKX/TEJgx8pbU+6kiBQe
cROUF+F1bB9Feu50Qs6tZW/xjYBpVbEOshUvXJYGtu4pHQI345mwncERaYzZVhWs6QmchBnjxr2+
Gq2l6SRRouz8NtQ98jYZzFZoB+WVDOwsZIEBoojX5VsfYImlOJUXqHQ0bbReftELkg6so2z5dEkL
sl6JvubmraIhCmdGddSQY8Snm8DDwrgmIbWqdzYXhIaGX2j+Mv9U8n+I67L6WE2fBTLqCovXHP7Z
/4IKp2d8LuhOGQXbqBYVLkGIARCE1gZsCtOzxn+xDGf7wnbFHH2200zOMNJtRLOB5hjWJ2vhhkMF
S4CWwTY0aRKNys/t1zZ7NRt3QH9swuTB/k2fcDTCXx3fn0YoWTu7g4QExjnb6ux14bgnOXYl6Xjk
02JfclN0uUN2QcPMcfQa8nkazeGcwMWDJzHUsPiwjGWg6dURdz31J2F9FHE7Imyc4Mc0yMxLz4QI
b0ZbWufMMGz215OxqHwJ9pvzo+7seOcYPGP+rxkE4g1QzTcngseqpltUvvs2Bvpspr9lIq27svnt
JQP8oIwGYKw7NHz4x/NceVlm1iR7RDRjUQSnYRZfegjNvgRPSmgYHuKFS58lD0dFgGRYyZV9PkgB
KDZgNGJsIOVobcmVc3PGBZR9rhbTu9k+mWjRdOsCAWH5Va9Q5WFEGIrVrN4zWJWNnHhgqzH9g5rs
zX3Uamu56a4WlSRbiLfSoChgJ1pE8S6XL7YM0PG1M67hcGIqtVJpi6WZwJr538hGqtelU1p+DApO
CKSBmLJyI35rJ872CmKbWR2M4S4lkmcjgwQ76HaxtTeRNAIto21yhfEuYyRAiALGaJXTpDFr0ctt
br7DA7cCzMiNWzDpLMqPTnpr0YsocetZ0oyYBvsg8N6QGCp5ecu4L8J7FT0N+V02D01wHkTIvPI8
AXHucO1VbMHcBHafMu2pV02L/R3TYf2b9NLdsuIAkMkC7zWvJpYC6a4dHF9NeXfJwcmxvRpE8WT6
az9vdOelJPwIyCjKyHKnYuAe9G+lHvG+nvUENNCGNJuTM38IDK1IkDzwYW4Mw7qnAWfgWRjnCaVj
/LDsXabc7fIdjqlhmp4A9Wja2yS4mzyARrKbFR+5DmMIRB228k4mJrML9CXsVfeL/HDR+IpwO4zg
cMnBesTO2WShjpnF6TN37H3Gbkbia+h5NVaeMV7e7iUgfclASOpkx6gmWcJryYvhCRXYZwNh+diP
jhUXKsiI5a5eZdAWyNZjZmf4SjK9OGUvAXqGNWZqXF52aL8zRhDkKfD+MI4MYpzLyHIx1jqPWRtu
MkxMZWBIJ3X7vkn3tcCvUl3KvKRvv7Op38PPv+YwbKJSXo/xvIblw0ChWkXsP5XU+ZcjyLSogGE/
MsC3XH06sQiEuquQksD30ALMjBvfIL+PUYHWPGt4Ve2uJThrlq5CP4b1q2gvI27IbFNkhW+r2Xcc
8aBKXXkYJSxZ8P7Y7K41tJdBpm2A5P6bSMEhRM30UzndFOjrLWTzzoBYMVGOXZ7+2bgkWkPcKOz2
Egk3De51rnm2Ucq2YE8mmI6H2bGpxH5oiVKRGMwtodL61AEjrrFLjWv+nl0n/+i27MqxCRGLIqia
fmZNfhmK4Tnb8Ulp540pMVAbak7dUvsKLZzAcL7m3FjpEnxr1uxYVIAFB5wvFqE4IpiRpyUqNrrf
UKqu/eQpjCm6j5Fdr+msYhUMAEGLLFKmXVbjJXkEFfXS5HZTfdHGERrcbWmW4ddsgynxSPEhHnI7
5+KTGERkJ2ie28KTrGGfkkoQdvmbLU9roRBFuU3ageNVrJqiv7YJxGre1hPYPyZpuczkT3Zb1J4s
TN9zCb2/Zmx6GYyq/jtUh5kq28pP86xuTIY69nSUlMob6ksIM0ZIRGHhbWB3PSQyUtb2nGFuIrsg
UGHH7qXAL2kK00k7omTdiuqCTZ4ThbCpDnHUjDwgNsQdJbk7kBVVd4ziUvmqmGIzdPUDzNnRQAWm
tAj9rQf+yGzJq6TFVVFgGJp0qxzpqfcstSjIAjXapuDACnHFmPKjS861rEZKxBwuCWF6Y7jWLCBe
Ew8r6BYqJuAiiNgCl+L4hT0qWICFCBRttBjMVKPvmOF7xBCRBPnXM5SM2neZCmLE4oRWzIn2uvRe
sLtppG8xFjtV/jEhBGeC1AYmEk11GqonmHxebsp8PdiL2DyqLIqx1m4mAR2diftgc2Yyv4zF2rFU
v1jA75CyC/5YNCcQMia/1hG79d02H3FcN9GOcKrXRA9e4u7UV7Ovhj+cQCjAsVwIZIAzXZVJ5Z1x
z0hHQ9d3Oficfrh1XBLyvWisHe++bH/LFIN59942z9Lgu8t2afOI8MbH1J9JgJOnDl8D1L8ZGlwk
El5qCLTj/V+xoBFERAkFzpfqFsFTBmO8yXSQqJ5DX25WFfPWgbAF0601nFbiAwNnpO6bUOEqknZY
lsaKMSlab716m6LnHJINFNKLRPSF+ZUEMX6E5tV8zVA3L32HGmFGVW/vWzqYGFdbrOFrTF/wzfH1
ZF6Af3IY+KTESGIksUmK8zIa7pQ8OnU3FBON+k0qaU8VaQPr1ENLZUndKY/Q8ua07ob2FvBRowMt
ii/butmw/Go0DEV5GVkLOtmzrT9adXZbkyd7fBfJvkVRVREGx7KB32b6RUWOr8DgBLG2y51rJ82W
/OSl56JqUbi727FxJ4G0WYiVATKNlexadiBO4caKp9avoA53E9s+DKREOOLQmwn6UbdL8EkglX6C
ypxWn1YKDoFdHlK72lSNuQlw68uafEII+cotAT1OYk88ofuKd6LXvDQN1n3NtCVq1gV2rGV1hafE
pQ9Fz3uyeuMWQ99WUP/YxrjNecFLTqAZ0N0sqWTE6HvcalvIK0cEhjs5oOyq0if+o3tMQCCY3vU4
D249OeBgGPwCyooIzoqabkXAqhdnmDF42yqVCaaJq5XXvhx+ZMpdLhf0RW2wg1Dvdoh/khlvQaps
ARjvhty5yc4/I4kvEVkJoZC2lQFSvKHE1cAWcMNPek7vKQOWld0cc6GWxJClAtyIk1uH9j2xOBtj
qCxBssExfsScujMxW68t5FeXOWAbrBSoWii7zDh5H0yLEYdFt1BPBGKwrgpXnZ1BJ8zS3xr6bNHD
ORziU6qOjxlhVWoVpG3WFxWvZd5nG73XPqUEv0/xbIz5Nct+myJErCXeRkEqsaKdQ9zhtZYc5Ci8
CNHuOsP5C0fnLWJH21Qy38lyfVzBqXlh+tLmHJeG/MP+5LdTBtc2Fa+fBBl/1R6kPriiGulhjQzg
WZTIC51lOmpTtLUzrG9r3jRp76HAcG09PwxDfy67+tlMDWOnY6rDNkYy4EDMMkwf3rwkDUBbir3N
XCkqp3vEJI2Y8o1lybeeeNCZwrWVB+a+2guumg0INkbY71V+HUzW/s6eAxu906R48Mp9UwhPH4c9
58lXGvM7cvBCjvuFZXBJI7yYeOt1jSed2UPC72FTomRDse1t/ZQqi6vwpAhnwOWkUiPDuZO+IlxR
vFfWx4ykvVM/qYAyghes/GdCcJslkhuN2aPjMImU5ANAJ4cgnhI5tFYxbDmTvzJR35ALMeD47QxW
xlZGIxnTixnmvp+f8PT+b3imEe+hkp6jwEPv+xvy0YteXhtcYrjb4YdQW1tGsmnwWZVgVMpCgST/
PWSvI8lmg1n7Ko42EZhIFskd0Nlo2eZpnMpLU2ZuUptYCTHcls1+bltYmTqcSrIzxu45YB8r5OAs
5spTmKVyJx0hD7tWw3ytiq4qIw07l34ZZT6N9JE4P3H9SCTopoFBvBn4a0VQ67auPl+mysDH1kEs
Akiny5+Vxn2WolU3FNwDvO0zmE+D8UGBOMOaGre0Cr+2iFFxki03iCtmMgPT4RjH6j7tcNaJG2KG
nR49ltwOgib5aGPqs9RDkHSJMwTlPSkzzXssQxToR7LfOrANy/AnPEpx79Wpg45HvYVpvVUZzS8Y
omCgM5qgVeARVqW9sKkeem1vxCxiswjOlUNHTYWmxy1hN5QCNP3wfQ2FsqmwfZObTiIwkfy4P9j4
vGSVl2UmKSZzjHN8n/ZI3MkWqsvQM0JMMnDSTn1m4JRPPafSwG+GPoKZtjeAXjCzJa16zG9Mvl7S
oMMvYL2a2XIIsfPkJ9YI2FpjbzDXUx1zo8zyhxwskBmDDSCMFqmjy0/Q8qX8Cp2EljnvlZtsZHu5
73/TuQVvNHyl2PqopkEZRSOyhjEHLJxqqbka+ukbmODNGfuz4Ldc53OGeAPf56KQp6CX5gUbAQsn
zw2/sZqJDyHNXlHEtZdimoJLVJcPWye8W9E98r656vP6ngHCIu+o+9dr8BeIpuOIKAKkeqn2OkXh
D763pxSlv8BAnowhfsc5ovZWOD1rASEmJnXOs2rq16RSvkQ/0hZoLIfKSfSeVgvMy2JuIZmnxga2
2mGCiB3wVVdNjyTaaCo69zLbOAb2g3i8mFHS4g2RfjQtvZJzE2/meGS5FbzkdC9uywe7FnpZYfAI
wa2k+kMVHL6TwLsK11PZOBNhD8aimtaKgJgc/s2EQhPvqDg9BiMOiLpV/6oUT1uYaahXBnG2cNUz
t7SwdMimtB5KxUGfXt1lJtbLVOiqAmhbA5rkUTGMjzCeNnYaXPsi88O53HeNvI1UTt9CfbUpKZVC
26ijdcbVb7mKAsfGTNGK6y+NxvieSK6VLuq/UoZJHqrPEMQrdvoIvDS2UUOW9lFTvLYUvatcAxuB
X08T4k1OUuA96fTQ5PiRN7rpFr3JVQ6aMAbekCr9Aa8ocNMOHaO1KZaY8dQKL4aNusixYNuyMC1l
doJGLjEUt3B8pMeBbNt4EkezGfYsbLYQrctNks9vcYk7HOo9zjfLHUK6yEHyEaa9iIzRY1ChPzY+
bVFfMZR5WuJc5ZGh0YggBJp6kI4fKFKOVdkygUHMy0hSiywy3Jon8QinrGtuhkJDiucSD7psHdVx
Zumo+iP52c2CleKIYx7yEIzccb68lHoHLUFWtnVjboXOtoEZBfdZXfEJ9/ndDsPbECM1aVT7ULbZ
VxQzOG4JZOoZAUTzH7uQf3pNwrLo3U6r3gaD1KtIY5aWGvdSm+/TyKoM3gZhFGZ6lAJOHIJxHVNT
qL+CN+LJbpoyMZROL2aeP4csOoku/FzQSpoYjw3jT7I2dmE5V77W936gMgqo2fYWstcSIabFyrlS
wz/mruC4xp0h67sW6ShW0NwVo1at2o6SIqfQiXqJUaB8ThWbU0jdwpbBuoD2rOJ+JfC2aexdwqY2
l8Y9RKttE7Uu/BSEgR01KlsEJExHSQIHkJmP2mb5oKaYmpY2pqKJyyfrMqkprVe8aYELkCBI9obJ
mrbYBZOyJ6DDt6sM2DrgJAecI8sftj5y+jKrgV9UEDGG7zomqk5s0SR4Y4Xnj9uPDMJVZmdrqA9D
Q+2LGpH5xQmp+YakpF1pqxfT6F5hP+3GIb+R7+waVJlhn/u9Il2z+jdGXjYYqMDx5mwWvHAUFDd7
yi6cTFs17g+jDHGDdYxUWs8+lbZNebfmdwOziNy/yrLkk0Xwz5aWmELrRahXgMXnUANIMCQHwaZP
JLgraQkQ4a/nybrVWupFZg5cj5xIE9nDjEIosau9NU1If8u14xwXihVx0S6+H7ezMBtQBxZOvFEl
i8KQJIi6537XkfGZxzD+UpcxnVTvNcxjiHBa56uYiC7qwK2xfIgizbMmCixexgLUYeKwM3P4fRiW
6C9zSJ/EZq903mTWww0zA4bQPM9EkMv6vguCU2Fr5HxBRuEW7c1qI6vYG4LfvHf8MdP9WpM2BDZt
SbPwCguztq4yNMKm7jAHT5ncLb1RyS1Jvc+X9qdV5WcmocPqJxsJ7km2SBXBIwgvKpjTbRgwm04n
Xuzqj9px1ygPNS+2RFasWhPxQ+TVWXps4LzL6WdaPKtWWUuT/qGNxwknZojxySCVPUX1TyTSuhCU
0DWDSLRFXC0+5DocNa8xwPACvWwsE27P6qVrsSUkMENKjT6QsTE0xkqF1ZU1/YuKuEpWwJ9n496Z
ItwT41qRcrq2BiEBgmcATrZ2tPMPm4k60T9MQAsP8kKY3ZQ528i0ddpCK1tyQzLBnKSkRgOCWILG
GKlyi1b1F6lNIzjA8VBMgFe6b3N4KMus17wvo6beJsORYLjQcI6ka2w1WVrPTnRoqPtLbCQhaV9B
/10rh1QYbot0z5i/CaRch7Lyo5Jav0pmRoZs1+qAzXIHZcTM3UkJv5Q0elEM4RVxcozn+pTPwPJG
7vom2BVO7tkhRu/4D8lVIqqbOTTfUkiGlHCoBhJWufhUGE0RFnGwbdKN8WvhE9zZlbYZUO6N1l2H
NgS/gJAOC0n66AcothzSfpDR+xZvsZWCHao+++gtt4nOYb6iIOpVQURES9UyLUQBxuADJaqOPw8q
DiqAo6TL+zDC7z1wrE7TP44wlxv8WLfhUWZF3c+XUHt3ZE8SbwBPWfWBr5VDf2ytZ52Mn4VpEVxZ
4bfWnspk/nE67qEoA3CQTyIHqMTGSs1vivgz0auEtDJAMvFXL9oGpz05GBes6S5TaZXL11qW22IK
PCSgXma8kra0Fi+1FBK5dcoZhpu8XF0F3xaAHCI6VXmMUvEMGvlL6WqM1Hhg0FLyL+1rUDkzzA38
r70D34MPC2bOdlSbPyGp30A0pmRkNRUxTCW7gcOCqVqSEtw071s808xjMuliLWmxiJQF2rCa4WMr
4UbhvM5lJFVttp3nZeMzHgpo9ZMGCITNeIdDO9Hyk4zszEYkNdQNFqTGJdES3bBCbi2YGUD6f4nu
oAqv9za7EJ70jkcwJ1+6x+BErg2P+jOd8QXz1cYsuUUdLy6gJ0k2vJZMt3HtkfJNmmUNzSHbDMAJ
HP3RZi/44IU4URvaKJalQxVu4+6YoPeFXzE725QuBw0s6e/1dKoQ3YWJ18lbRpdtt+OiFmA6Libo
FeddrR/m/J4PiOrQ7s76e679GqxG7L1pXK1S8ZiWcH7F2bpjForvS2hXgJCzBLQLvtengufO9LGR
siSERAI3W+Fmt8AAZLx+SABQ1FDOtUtG1+g3nIoaHkLjK5/eM6Yn7S9YmjnZMAdQrml/1AbSSjze
pYVC337rINrhYbK6m+gJzekBRoDcgftswLcCYpsdAh07G7XmJmdbF5vRRoTPcaAEiU4W/C4D4Pfd
1r7GBIWDqzhnpH7b1vqH0gEDrgogLXf6XajOhmdl73bx6LgwCZ7yYmhkbNAMbADjJgwPWr7ppT3D
c/K/vTKpaAY3OmjAwZ4Ik3ql8lrrEZI5CW0MK+5/UnMz479yvNUGlEtYbDDiznW/0vNVnYEgXVXt
j4SlvX0z840lnygL8/nbzhYdJeglYCHkZWlHUTC4rF7JuU/yGwqBRMLGIp6iQpTsFcZPHNMTHQ2I
LmS+Id1LN/EbABTbBue0yIXqA1D9xtiRN5PZrj74av1B9yoDcgxqAItQPQiIbsongAWrfLGkBH42
fcsOiCkoBMRZOSo1GGIA3r0Cg+P4ZyneeK3oqaz6nAHKUe6F/bmI2S3rNDXsf98z1KCy8NTS7+1L
pj67JXbyAdplxsyDCGcWJxCMVf4pLykZkxez4VeBb2OZCGkSwGTLWPY3WWyf8iHcmdJ1yP1SwcgS
6lfGqNw16wB+94rkpcy59iOQZgIPMXiS1RVTWW0K89+oE2UYAmwr9xFTiow/1DEbkljoJJ2xdrSQ
FGr2EzdlfEcc1LW7PrqT6cGrhSmv+SqEO2CkHDZ9jacNFAa89eFilg8M+1yXJcplTBQhK35SeFFi
8/Z0jOzfq7eCqB6Dk/WbJgf71HlCXRKgvtNIe8fNytTltU2vPCkWjhpHuzB0Tir4Z0skip/R6BjU
bQKMH1bZkhAiBuiRpzYHOX9T+e3S6JaWvz3QA6oN6WpUQOKRsUS5H6m7ROy69ibGK/68PZ6uWt+w
SBm4xKMBAf8PoM/Y2mqQioH2M4M+4gB7BU6vLobHURw0vnSH4j9tF3ctfs6YSAKkVDnMFSB6Mp9V
gofK1b6hCknhHsCOMp9H+yENhD+4KIyii4QCLANuzouDa7YmD64HTrMVkk0E5amdbhrTL4WeoUnn
5yh5wXKsYXuu8hM+SGSYGwPPiNO7w2c4/5CTEkd/rE5safBkvBWELOI7D4kLuk7tNmfKC0B9ebJQ
C7hiOfeqp4O2rVGoC9W/Vg3daELchmYkpNaXR7YOr3gMhumfJr0JlDSl/qvNO6QcTewXlleQTz7Z
rk0V1oYnpd8BiElRA5Jwq/GApPZVCQ9Kec8xQ3VQm6bvpDg26hEOHs3CCdZiZX1PTNstXujongkf
Fys/PTIvtvMMM1/CgMmYVPylvP8EhvV3B/ypvDVZaPfHHDkUhZajnRFRt5ZYUB5A+WE+UCqhmJ1O
k/WMiT1XOAn9YgA3AVNkXxifWfthVf4QXtLkw9D8OKDhBjF3x0CG/7DJPyeeTH3D/1TOLqGStwCX
vb2LChYtuZvq+yQ6DrjvJH07IleYlXcIDJ3DIhciEwE49g7Ku9VjsGamJquTLy3KV4ITVQxE6KPm
ZwG8sJO/ZcyA7WEyTkSsky06TT8i+uqINeDuhFxQOptJXSM8iwTVOT5NEgwWN/o/5uFmtsY0XNIr
UUpy/hkXG6sFcSk0/fchPtT9lpBAPaErYozBtIogQYvjb86ujLSG+djrbrSslL+TrmOUup4/xhp9
2ZaXMxzWueYxsgKnisjaDFmUIw3spUsePvPqvYqYK7OtGfL5jK29bnHVMjPkgHbCf5H6JTuvRQbc
YLmNDil7UufhaK8zgErLW1hPUgQaM/az/KWZ30OWUpY0HNU4csPktkQPxSXXzfDV0pqFbprtpuRk
hls720Di94f+HSstiumPDPC8/BNrn3mNnoNOrQ3fuuoDfzLGEuDpWcFkF92PN4Y7td2M4bvcvklq
vLdVeY3zj8fOYeE/ao8UGWej868Y+EDK1+iHBXn7koxibw94PadVOxzz8osSyDWMzzl911msIi7K
v5MocBmVwPa8NJANVajgNXUWoPXAuIym6rNJNIGHIxXtXiMIN8q4+N0+wuHDGAZvnEe3y3CIRYxO
kHkb2A+gKnXza8HBhScTtiKnMilKNeordoOC3DWLAkL1Qoj+JVpOiyaqKdAnGrDZz0C+ZnQrWbkV
L5mpXlhblNKlMHxJQX2lPcx4Wln6iY2F9m7J3wnPYYYbr9DgCaG+hcH8iGwPW+zKlr4sJEDgX9Tk
1cy3bbrrs6uTPPTggpcIZUYG/kd5mK1rdweU5g4roYHjkkOR/b6McMkLOXlj4EuN4RfOS98DutH+
FL4aBjowQw9qe5eROhbGHXYjetvNPDqrWoz6qjP++PCi5KITeaSbHmkCVFQf/Nz42BM1ifjHCc5B
fguch6zdOmOnKGdhXpvqLRcgff0wf9fnUwMYXyXHnNiQkOMQ7gJaBhr0qjxKoBsa8gMIDZa5nLfq
5FbWo6g+FIrO0JFdG7alxLyR7bFKajMylI47GIrWKrL2Q0coebNLuj9p+BzDGzALxFUuNG9Q/T2s
HW8wPNQ+KVZJ/Flk/K75MVN202NPdo6x8ab3BCIRZB5TKpG0iS7tr2UZDPuLxwn9Vc232OwkKumy
tc7pxDAXgF65lpbUquEhSzf2P05xWUSuAWPtZeFwK0CdxbJx0mwd2jJGoE2iUIL9yoj3sn+9Bf+J
vdz8pYhPh813ZGgbszvY1ZvJCEX2SMirMZbRgFEQ4s9jBKND20xGiJHSpsCOU+LKwYrSILxOLkFC
wDYraOg1cKX0TcStMTNrvnfRu/oGc0Q32VQQdmGogDaxQb5WLTv57nfO7+ApumzfII1j3hMR0pKA
5a9wAv9MyUZ0J9v8MriU2quYvlior6PpXZ92duBlDmUo9wQrVGl6xhGrHBrOtZAAdzBWsoGNESu4
tdRdPx5kFPqJdkCF4Ix/BUQDhPUtSROs0QJJPsWEajCpRkTm0utApZ0ciCPbmrl/zFZdQXePHjNs
zhKC5knGFjate+2JmiyOtks8xch8uiS/u1x2PE1Fb4DFVWwnxQ/MR6h85PSvaCh69Dci/cubrxn7
p2KBogElwpKXOXIvwTEemDSd9OqqQFCOTKoFHouZuYnbqT8jjEgjB1mT/BPMVWp1U3M6gVE2YPIm
26R+tXssYdVBqbg1BRWMvrM4n8QbDoKJVKz5jbEAaNU9zx4rz0K7RUzr6q1Z/zOB8TnMeUEKfSgK
5pXlv4CfpNsu2ccyL0bBsKjaNPVnmhDwdJ50fxbY2YcP/AmLtAwfqwc6OCQMqu2OJF4w2R7XNeCv
gCq+K0CX/pTo9Pvk2DP9bHxEGquJx6CFGZim5zL4S6j7lDTzLd23qquGLgpyNseGyf/Z8ETI2Q5E
GxsgO/S3LoE6+iB2deqR02pPu/hQaWqR60X1q6X8qdW1dQDBV6slqbqscbasW2Tk6lvAvAMbAhs+
wl3ym0mci8N/sdAt+Guqs4BAvAC60CfP+DQ5Qz9Im9bj0mV1GcugJTE0VByWWTytM4jjhCE01raw
nwTIMy80+ejj5qGN3zl0SesLPQEGrJv9Ac/MDP06Ozfzb1hTCZA3b6/j4l+GoLXqnmHE9c1vQdPv
zIL6MXQlrnBXie7twHwDw4s/vFQ8AY1bIwDpDcyQ+9BAxhADp3PN9k9vifnaKep7i5/YcFAQtufC
cscztsT1ot5UwPADzwy56gGH9cZh5GgMaBEYWYT5IQavMIsfZSY+2pWmY0K0ER0O2Euw+SL+TSIe
2b+y+K6QsBDPtUv1X3v+F30bqCNUaZdp/7Bx+UaekGG0EXxtzfJYvyH3tKUXqcLba3GjsETu7snw
b0BMpDuou7BLn6bpQlgWWcoGniQrIN7Nl5E6g1bmWFHkP1YnmXQKpH0tkYN4pw0Z2FI387lPcJxl
JKKD9DWibV9XGychOhYKiYmvg+5AUX5NUsD4MxjU2F2j2r2YWNMwNdvTxgzxgz01htCFpXsmxz0/
inMU1Joz/8uwZTXVjx4dBuUo+sCVqUrizI3xJefRcCKUXOYflKaHFJrefAKw14uDU13l8BCwzAie
xgvKuU68mxLztkcGlc6Y/CKi6WJL+6mjiLKRxpnkT3Xpvf4hew6GRfQfR+e12ziWRdEvIsBwmV4l
kcrZksMLYVsu5pz59b3YwAAzaNR02RJ57wl7r929cnyEzHtAAB59BK6QUtUn/UgLNMHYWB5z0SW4
w7Sb2SiLQf5SjL+ooBFmRbPUu6dZvCr9TYu2wAOXRrsreC1VqIB3fTpBibcjJrxHhZWAJyhD5q9Y
4+69m913FH6TsxFgC9Y6V89dJGdgiHjlWSKbw7NP4BNs5YBj3VGsZWG6fXrUhyW75JpBn77lEp8M
/CbQRhACxhymPB1jvqVfxf832qu2vunWuCiHr4n7iU9P5qCOj3Cia9SxMctY406LR9JKzGBd7Rir
7QhldUE8opxb2IEbF1eEqUx0jXQ/hSdPeg/yT6lzmaSJ+B6kmKSyry5h/XCXZXSOa5IJ4EWaKFcr
4XriYolTpzhQmcLkWo83VmJdiJ+8+YsR13WYL8fZ18QBGXUhiSobKnFdPcX1YWz+lCLeVNzuoL1W
E7mi+fd8AMYpZvqQgV75zGdrOiNMrZyHnjS26ZcZ/BRKvDOKH4sRK9Y2q2MFsczNS0bzggmMPEU2
6lxQSDEqV7IOZcu8b5P2x6glJpwkB2LbSGVEZdx+Q19AVbaN0r//i7aHYr0FeAYF4+tViimz5sy1
OZoM1NMguFou7i6nV4+eQsPIdJqB8z1fTxDgqF0EczbGL2HgqIqOBP5q6cbOL7V07jimSVTpOGjG
g0p2MAECls5xv1MNYuN2ob4jELN/Qe5pi79JBSoDKw/oBppGEOEoEVAAx8+RrUTwmsaXiSigpZhM
y4OqIUgdCGZi39mySOWV5alc1/nFpMOM9JfPrFqOsAs+x/gS1/c+29QKcsiNp10zGxUEpvFcW0gR
JCVuwRidKxgH9D/5qhtQmpKn2CBswGpWYbT8a338rXfd7/jpQRHMLR5TDQnKlVzL5DL4R3grIeN3
XGD21B2VJ9ulmJev3c30WRQsdD64Uw0UuywVstQVf/O+QrNCd+ZpdhNaIFAob7GBQXIp4j2LhB5K
Oadz+6HXR2D2wbQlyK6wnkm7g3GNeglIVUmnnA5A1LWFfMH5xXNhXdhTts0BBNVIQpbWnjrpn6md
wqfk4ajB5lQhi2EVGgFSSFiZFzV3zQk+FzkJDu4zGiur5rpbzPhESwN6uMjfaoblTRQuY4Vdztzh
EXGKwqBhw7OgBLOqDYtU3JkIVOY/UKvPIr3n8uzqw93gNNKnMRAdtA4s+gx48SMPzbQiDyxDXMA9
Cd1N8hFu/5W64w97vw5Q4g7cM45iEPOB+fvuxRYOJJDa30K7F8N6ZE+AKVAwuMauhHIKlaBMTkXO
e4EqaTEeI+uNxBJqiBWhq6J8oN4h16NOvnIsUfCEajj9sTsldCAwyteajapbo0M4tbSsJz92m+4K
IoRq5kiMbMELlN3Y00mDDmubNoSdtOKGwbbg9QnGQ2B+Rdp3IN7r6XeQbnb/oxYb5rgtamy2mnYL
e1yY7Fk5I6ovRb0HjceAackagIEfwlu3LveGruPCgFR3FmzJ9HCX4eTF6KOTF2zhWzbVu83+Oyy2
DDAIXYUQwz/4pbyS51wANMtY+ddxuJMn7d6ijlSUmeJeLTDYLFRln8KzSV45hlzZpdRW0I7vzLuJ
8KcX4yb4lbtj2ZxyNoBe+adh/e0YkNKEy2yPNUTCa188e29B2ZqKFx/XuuV1MqxfmBPRhAW4L1CO
X7lEsO5Pyr5vH1GLK54vAF0fpJHms/6Oq0uYnob4nE0/AnGDxqarwK6yCxiumHu9vI42ZlFu44id
EEqXbl+jUWH0oWExvBTiZlmUZtVG1XdF7XgwRBq2ud3GLy5d8NMBCy4n4JZt50DPWlvQ17P+pccb
XBudRTa3fIjQY8EDI8iLCQY47Cx8a8jvTdJ/YtiX8iFI+LTsz3LcNqGFnh5P/1kuPuq8cABwoKCX
LW6Mbcg7l/cb8twhq1ziaD0gGkkU8BZkf/Ij2MlJAitI5yO2FvnJtGPJbVQwz+hn8YqUHPXmVe52
3UR4YrpPSfLyCt64Q8yGQt6mEzE4XEeDeu2VC/1cEV9CXFyM0ZcGHZR60jzXih0z1kiO6peS/YaZ
G5sWVLycKpw7eXIkjsQCYwcJhVRMAZCQtHnmnDLIMtPyn9o7CNNUOvCRQ76ta0fmvxvcPxHJPiJY
oqBuSNxK+d3oEIg/L9AEx+8UTTJ7W+//W97h/Ws1Nn0K1wW3WD1P/wvWZLV+TfVVI1v7YPhO4T10
gIdzaskWlV+NsvvRDW8gO1ybcBchL2PdAZYK9vAldz+6/paaVwPVKrI36iVmY9U74EqtvLAi6WY2
2pJ9dEsoKVEbkxGuiHxfpzGDCrQWtQeDMjjiZ9rEJAUbYfrtVQc9uSegpxgzV5x/VIufaFewkoeQ
aLCQWSTVUQ/VG6bdHZBprgv/n4Hz0g5wQ/uMz44E1ZCqYk4/NcOKxNsr3T/xMsezYriG6tQp/gU+
lT/YtyMgyyReRyiOxyvFn8awRbwZ1aGOedrXRsca/2xUG0XrcUw7TaZuAZHQcrp+hKEPCXdexRsb
RmQ9VW9okkAWjKG24kYcCAKMaq6/KsRNy1k+LqPsu4n2cyESpNTrvbLI1F0ffUXZOqIN5PQh/GYU
T7I09VnptuPHqynbdLGVUcFtieCsoQBo1mH4IB9I15a2fmA/5HU/VnIBYKObYJ+ie2ydleLJ8g6h
rDDOvQy8C70YPQZfwd5OL1V3U3Oi7lzWR0WiOVZ3YcCtWXs+Yi+8WfqtQvQaYHydmp0pXyT51HHr
I/xhd2MxrVPj317BTIFSDOW4Xxx7H6B2BHS1PRv1KWbIrtTnsD2OAL46Bg3kT8nzmURuK0O0+Y5d
NOGWMbNhUc0g+IBdpxBCpn+qesHQDYgHe48qfldAoMbGL4tK9GJkE27JO3SxU7A4JLWKSNx9bsHZ
eDbtEb89HCuWMB8FHG3IUwuh89VeJe1im/jSGEHl4mJ0Vz25+lQJqnoXH6X+mPpvMo5UginpYfJb
kLzNi1kPW6Z4CX/tNU6Q/4SKt8l0AMjFezk8g+zWE5ZHyqFBA7ltyvvo8YQ7hU0uXY8deTEFGBvI
+aUZZkktoR5GAdVfPAbamTO1LDLRFiRbj+mrdY2VvTQee5sD7VEL4c5gygooZELR/4osxi6Km2R/
iawdG525F+N/1PCHSJtja3pHmWD147D0BK2zlaOBzN2a8rAUUCD/zWMVddwQboDlKeFz4OxILmZ/
i5TVKF9CcS6UA6gwirmICF+WK6mGnJFkiGYZaZ+ooj1tVXYAfv5Sy00Z+lLStCjDBSOdgkdfKd6J
54TIuq2DQ0ZtHYAtqOpwIbw3Q3esaVmjgazDD5tTZxyvevbCn6737oTUje0oinq1OLP2L/MAYfkz
zUkbWnvUSJzPNdfG7Nw5ZcoPfAZ8l34LiejYvSZlXNjGtBMFweSz7/fJP9nUUBBqyA8GuokMtQR+
b/zvFpPs8BN9Cs8/oE7LewT2XuYL4rYIYHBE/4r5iOItr6K/NP/iQ2UvnPlfDWM4yCrWrCUoABSm
B/VvzNnIchOhHdXQdcosmx8G3ainsu1ixYBricnDzuQNE0zTrhBEzZHjCi+U9M2TGQ9rQkpMfMbl
xjZuEgPLSt2X5VrmpavxrObqBg9fjPkxIi8jnkehh8n7oxABJc2QaKnlmzJG07hCiT1K3H4Mnn0A
CW1XbrSe9ulhFr9abRAo8JKZbwyMIvpv3jaIFpr4x86hTPdWhtQBkQZv6p7BlR2Bdf1EN0K/Bic3
Y+6XkxSxs1mH4EuLVZTaDFeJjtGAbdxrXMwAgxX73LYMpzsiuLgJO4fdg/oM6mZv219K8pjJZokC
6teKluMpCM4F/baU2szKSlDLrVPJ57BqV0Px1yIYUFaauY1gIE/Ke4aqkITjpTQ9I+MZDReILnbl
ZmBk6mcTUT7m16BhCBvvQgGAtfiSWU9kRHIYTXNosBtG+qEyd0URsla6VzFBuhoNi3w32R1HTy14
w0dtySzZT7UUr0z5XEzop25IA+wKx+vF09127jPUC1RRKt6DHL4NHE2WQf8xOKIY1+wELfhiOV0R
slta3vfQfKpM40bAiQQNjL1jRu+yf7Kx3JTlX0UoDJ8AcwJvD1uA/5dhcfDAsGypPxnC5UsI+Jsw
ugV45NLuw2Q/4yF3MZ4WOkUkxFgpuWBjip34S/KvankS5dMarvHoFta2P0XpkQYGPEgfuhP3U/4v
Q0uVx1u8jEw5+3SlTte0oSxvHRn3DijleMd6K6k36gPdmWZsJmPd5DcxOKlCs+8MGquCmsEzMsu8
+05RpPjZnYxUHO3XzDizpmJU2bHi2GUDMNyVP1yhKajDVrRvffulAikPvtX45CUbjcm1Xz563WZa
PC25KBxd1FtDXAbjTQYCIdvfeYwp4RanFBODo4+Mr/G7LAXBoZRr1b+R4rawHklxigl9GLba8Eq9
zWxM0UdjpYSbcfiz8d2liEH5G/Da6KdsAHfG2UysjopPOvZ/UF4QvzAYCIzWlL+Sjei7v2kJcncC
J3H+aPU2C35QwYbmLZ7bmzWwAk+cBgprPuAo+ld1P+ir4mw7zzn99DgAF2FqFJhuMdB/4y/FK9ol
58x6k/urx2ebIuIXSPEddKxsd9jwdFu/d/G/eMTW6seG1VzETLmCfI8J/quhNQ2wPXTE1kqgQILk
EqLyh6wq8g8LinHqgPiz+jVq+za6mf4e219Y/Ejmr84SG8Egq37BcV2H64AI+nApoo0q7uNE4dig
H3gTIXZft/0siG5QLwMa4gZliTzfbC2hSG7vX0sY2pjktJcW469CycoAHP0IDWKb3Ovg2LUcIfZK
9u7MMIRZkp96S1HnFFi/3DTc4HQc6kvXeCs7O42Ghm3/H1qodd0XqLjqZSvsDQz2Vceof4pv1ixR
r7/E7JX60sp5bEt4XMz42hPc4a+qfRYWYGiLn59WlmXNYqQA1yhgYqqolJ+mkeU7mbXDIavIGGRY
9unHnz0lRxleJJMtKlmPOcBABo8BvXOhfFY31Wcp/KzvSYQemewIXlJ6Ti4/0bqSfGiHL0nKN1wB
FPMyh0qzpmmGMFJ5fypTJHPZaCdj4vneVAY8Cnf8CaeNGlDiT1/wVCT29v3wI4xHAFqJ2ALiuxaW
eZakgzU857CUcR12jqS7I0xunCLiPuV7ZqSj2NT8Itpv2P924ErmCPCk3/fiM422yvjhwR6pxdFX
SPm+0AhJeKR6LEEox6xnjpCyPM8m7PRf/Vlmw7JCAcYCS23vGuqQgkeQpisJnck4CuM0arvY/EjJ
dc436LmRK2gPZrReBsV7hXODIhZw08JEUz7xXlpz1uozY0tqcttPljPxvBoZ9Ct2VvBPJBNjAVOB
97h6EyZDuO8pAf/g/dPSg6zvBcIE7NAdKsLggSdMG56qts8SalEeAcIbaKarCmb3UefFiA3Xmr/O
l5Yf6nkeV+9xUSbBTcMGplK4DFQ4MYvF0b8N5b2IdQrYbys9KzkptvOYdR23OyQmmH9T+Mitvxu0
L6WHZ5iujB8ZUTOMlWY8R5gX8+QjyH4i+6rnO/HhN0sbXiUTZPhsAict4wAlRUqOyFDl86SwrIZg
ATLBN25yM1Oz0GklXNB0xp6677tg14GSizhrCaZRECTOyvrZr9j47aqVN6PmShDN8meO3nIUVx1P
QITiX82cNNtLuLOgNoil+qOqG4U2LvHOMfLfTDrTN6aotKUZVPZbtit23mNGXYCIj1XD2QZB1hN3
SngqeeAf8JfMrya4JpNMEhjATXRcIJaIn2r71LXGbulP+0k+KN2rlG6kEYfqgY8VBXY7rnF8LKpv
ad5/dGhnGfwx2mx5ECwsa3q4ssrf1HOMngrH/5MGpxcvhseJ5+oAHDSFnosOJ1B+i9JeGEhuWgYQ
4iNWl2XAXOGRcEUgPXcxEChHkQEEe4waGpriaUrvHYiFxL9Z9QWbGINIvXuDT1z7z9g0GXDSQLSb
AWWD0kNpwAXn2yuffzMywfkMdCSc3J32bdb3rOVHT45dfAQN1uMcT7ydVv7D0WnIP9a4EiTp4vBS
W1eRCOGePL7J19CeQTV23bMDSzvYbwNlmaR+hWqxNpLriNGuQZUb8KMQFLGMGW0pM4Fvliuyx7Qj
3Dwr2V/nUebI6qPxNjMbynTE9DEyy6zRLbZUr/khG1xbx96RnlWYMuZGVDtCzzjB92a8D8SJvREe
vp+SGLFJY01MzMukXOgADXHM22NPaHa6i4uVZDg+3l95j9dQ5F81g8zYegT63Wr/AXUozMuQ35En
chiU6YEruYp4jZ2xony+tCX/Hzat0H3Iu4X9uqrLTRYcSt7zOk1XgXoTaMthDM4XURFsxuaeNXf0
6kA6D2W5bb65VjmHCtKLkocf0NUsEgUC8wptSGreuuHKEN+aANffUvXIFdV/GiqqvXcQVMvyzoqZ
lQYrzJA7LCcvg9OG0ATs5s0G0ZMgkEW9dfld+UrjW9N2y+Y9Y9Mp86mSBPKpWNytLamHcuwoRHZx
HKOyD8M7CqKc35dRDvtx9L3WXac3m/MeaoTaMW5WFXV5AvUos7U91jse7E/jINvrrDy3yOZD/+61
W09ZZeY+aZoLyLJVyMQo9OEhwhQmA6xFx62yGF5j1S4FA6nJnXX547MyfaTWN7zMckLZ48aVw4VU
tE746KzuDjd1xWgmm9iuRScQuHDnvO4P7kNdkYwSohskX0s7StNVb4GLpTe5vQ5wN729nvzEAE+S
4S/XL3HBHc0oqXItBDQAeQk0rViIdpc4+PTGjwYJOwfSRxj8VQKRqbUHbFeQVmwPq7Kw1xKln/RJ
iWDNVyUWX4ipKYWLzGKHUhA/fY7EBjMsG++0e/P7bfIMQjSxQgAou6I+ojmWkMyiDxtgvqK2qfT3
EW5Hh7LXtv+GbDexxbC8Vy9/qOro+NDhjfaTRnksQGxayEugQwVoMQRDqCTkXI12ku50DwMmKT7u
YIdDiKFtkay43AsIdih+Fab5FpG7Tj/9MK7Xu5eComIge5tJ6yFWdplxKCkPB/3Rx/tR2gx8QeoI
GUxhA5LrW46ZSY+vccYYXFny7oGK1/jtgua9J+2vaShoTShQd6EdC9ZV1VWajuCMljTVGEs4BbPA
NUC3wFMi6tuTnY7PYBZLCycCVVwXRx65jL0hY5/c/Esps5giQDaqDa6Q/qc2z0NyEgR1tVHB0U16
DoBj9Xs0YaAwfm9QzKVHtViYVF4jalikCeWaB1xEJ13e+vT+5FLSlENPKBfMfGrjS3mE0S+6bkl2
In0p+x9a9VlGfwIYskwm7TQvANXmWZQ7G55r8aZyI2Pub/ZiuPAlQ1QQ9mkmnfTs60kbp+EvGcGl
TIerV6HB6tyrCEYAmdsbo0bPiVhw04HCgnko7z2dnD3UaPWqQQ3Fac98YZZcoPvnfCl4D5IB6UH3
xKKyquJ7bEyu0ZEUMjQP1fjByOZOOm4ksLD+UhI3gQ5a5M1ilADyD0jZ+LOZKtj+89cxLw9TD1F1
/mEiZiA76VJaxTKHYd2RjU7qTavLa6He0+ojkqqt3jzxZlfhp5fp3FmoTc1rZ362IQ5OZlJadx+Z
xyaU0a2nrCfkAkp0aut/BBs6NaI6lcIAleDgjxstEmixg0tJeHnFx28zOARNGtRLCUhFgTBRUJ7F
+lecbtv8UlVHH+tBCJlYi7JHgvXfxnxXKq7kXRL0j1rqhBTgNoydkaTuRDWYK83yZkYt4jmAVyfl
ctkDlCPufhU06kLAVWk7UhDdkr2bTFgsOtIOEhKWMHfy/o1kqwXfNjQ4VoVsbOtDQ6hWUt9T4iV8
TkVLdwffjZjZAgNe9KwbcTzASyJCB/2KxR56igz2WCyGMP71pOEC9aR/2BApte0mEqo8xyJIoWSC
ETWcYfQ4eJuWokdHwZhFIwvLLuP1KF6hYVB2qOhf0C2ObjWyKjEmnC9MXFY4KzO2fGIMUS3i8Mc6
xQh1gKFg4IG1qX5USKSA13mEjtjInAh5Vza8ExqzmaLbELJX5eKI0f9gMEBcjXVM1Zeqgi2fPDRh
tm+wQc/IzHZCsxFgJuhb6x/Fg3dQ1fGCdUUUbVMCUEbbrWdT/sMf/1rrisEKd+XVqzgH2dzCJhPZ
1ZY+Je87tQ5wFpfD+Oi8a6J8ivKzAppHdzCdsuwURF+qei0Ir/R54SpuvXFgBclyhXIEQsEIHyvg
/GFmWKopV+47nullpLzJyV00X1P0odjHmjXaaD1l1DqsPCNW3XrpLX2byarKnFrlfAy4t8iLZH/I
yGWarFM6lOuAqVdYH2f/fSGj4qr+4si6j7NKNiCVMQ1/7YKaET5hRlcNLWFRKWeZ8Bnr2iftou/n
GwysB3jOuDkHVrEnctQOPiLE8qqG7lAining30Bt0KXRJmFm2OETIw9umTJoVFH3GdgvCl0DLDJ/
of1TxtNvd9wzau4MkuSwVwDRzSraaJhg0reUYkOgAxeGglz8t6tYkdWNz4mtHfK+ZHFb/muAzJk8
FWDKuKgBqmsh+KrSKdtqA8HbCREqDh1FTeghzdzo1bGPBKFt8V2pfiNSHRPSiKrqvWx8YoBuRIXo
zaYfdl5WnEMR49WxFjLLqVKjee1GhyBqxjlf+fyjzx9G3TqjbXAXZOzCDRvF6txWAW0JGWCou0LV
+SIagLBN9y/VolOtK38Saqag/1+gsmyZXUrWm2acyS4ARcMFAy9E1xqEpwM+6naVoEZgamrY2Ohc
rr2gwX3H4iMCGqWGL5wRQDWpmQL06Vuh71U2B0hSPXH1zA+rO4iI47ZfizrZlx8qtc3EIjnH9NqY
+tKPv8zuf7MWUd4S2J4jkd0lEsKu1oAYk9QSR25I5dZLwcKj6ZkAA9g1psT+nsZcEJuUaZphsS+c
iEASFH+sNQ+1MveGV2Fcwt5mZwwYD4pev7bR0HTpMhW/ef6a5Bjn/wR/0K3YLNfFD2rGkxR9BKjP
pU+Lko76rLLcFo0v+s/QR1jEUnSrVDxm+6IBB6Tt5IbcJPUo+98y++oClYq8ZEh3KTT9POrpM2NV
RyMisl0L+j5Bjjcp5IjGBz0QcybCUkYTaGHbMfNfsxjddvgHYibGHFEhUGMcw15/hsxrJ0msO3ln
Gdo+zkwMVz2Vu8aXPZPBgAZQk1kVtMrhphi/RLRNyHvg2eN/qZsfDd0Nwbas6ndAWzRGh0N/j9QZ
wbpoNIZvOpm+G5/FXYD3Z8VLQMBP8GuOFwpkVXqPLIxEjEAsVDFJ9yhKSA/yI48jQGPUWnBy53Qn
JgBeekj7N1uNMeZRmiNEUVc5T1PNl6CEH6XFdULaeZ8hlLUghbpR8oP42W9vXXEVJeA+fudkaSEH
wCK3aEys8Gi1BRtz5pErTQGzv+rtD+QEUaatNDaia997WBLAQHUlc35LVufC2V5EDLdgqAQsKziy
YmuVQaEKtrGyDXQD5PFz8BCfQehka8U65iV41kv8CLlZuzoWSRI6+ZtGAP5M/ob4bht0nz2f1h31
a8X/Kr2NkC/yuE+r3fAvBddnjdKyRC4y97Js2ZT6Qn4l6g+irw55hgb9Mk1IOtireUhqTjRNUbdR
MAx1DP6GkKlBc4r7l9BLQMQYB/amSoa0wk/7mxfspWdmWULF2rsVQy2RDiDiVuAjMUOZurnwMU8l
8uSYVreOFeopYoRTGIOoKWtnBK3vYQ+YKSKdvkH+liIN9OV8a6qPEOn+kOSr+d+SMkzJG3xM0b2B
EOivy+Y4tjvJYp60TR+Z9N76P7PHgP+UCLo0p/J2KbysGizM9CaFLlJOn92PxiNwxadjFTczRDsJ
07wi0lGZV4AgtTQgVypWjhE5Ejl8V8ydRw+1Ss7+Y2QcHdPxZn55muJ5oQvLtB5lFzWUG2C5T/Ae
EGf3PdIENF27bewElzqzJoVhbJBseafI5tSZVJYXP2/XiC4THg2feL09U9xRrOd8AuBxpFL1AHTO
mJYCzc3I7pBdwr3seJsMjpFcEhIU/QMNBCEPsxAZo7hPuGfHvB13IyGsFppMZpjDSmdw3wDVfGuL
NbwXPV5Da8I2MrKAKTaj6qoauo2nhMv9rpbnXF0WeHsyEmW8KIbZc+cKbSdUET/8PV0dfcpsX33Z
HVi0sAPG94IywyYButZ+clykRXM22m2V3Rs0AcNfTa1dlVxG9Tthbgu6RaIHEn1Oz/jtmLAP1cRt
QWpHkx8TFvk1B7Zs/o8WHbXPST7XNXsKda369oFumgmd4KyYgrUQ4aqspjV6ddwN2iChkHmqtEBx
9D5GnZtXVz9hi+RvCzK2YrazkHpT2VsPOpXD2Vex7PdcJQNTHbyuzU1m7SyILOYDVPnABLmdbMZT
xsWPovs3gbet4YPjeCci59QNTqPfS0T+jfW05Iry+xL7hyY8mtSBqmRTYB8C7Ww3F91kvSLv7ew5
mMlqpJM2ik9NgbAqE7iNuRUnZJmDVkx8d4auDMkx1a6V9i9gLSEpz2JG2fc7G8ujnn6LNmUGlyHg
PhLZTPx1pNGJ8SdqUrCK77QgtA0mA+XSyZKvCQlt2LfD9zzekGTEFAYh72aMih1TOsW75OghEuxU
kvmyOSRGmsmqvletq4EVxgECyBzFDVQx8I1vkem2tb/Kgviek+OmXIbwGEyfiAZCe56oN3pFNplY
+SappfZHO159/VRShcOQd6dsA4sFM5Om49BDqjor9Dx86ym58u8TM46WF4+ZOl5qn2zV2JGMxkW9
2UEiCJmCexnFMd4tVGaKiuQDjrX6TwFNE/UW7s21UmzDgO287+/k8BL0vzGqf7VQKSmitaWzQZDe
Gw5yBUur4c9eTqQAM3+azUcbneWEwtfFabbtwtPk3azqbhIHYWSofgZXyc8MzKAmo/CknW1Ycf/4
Yp4jwUxH4vEXqquEmCTv3eiPXYZ0CEGQbgMUQ6keiZv0YdvGyvY/I2I8S94VIS3RaRHPZghsm8uS
hV/GliLYpObOhLqbK+rel1hg6zQWvNvR1VLeYpANUHTcRpoIem7cpAbaVSnMkAFMIsAzGcwqWrUu
o4oV28uiEcKlvzARLfBdxw0eVD7wClcJZgbuJDS3DqAdA42q8SnA94TD1jN2pfc+DHtRSn/sz+9Z
nbGKNvDZc4kQ+yCTi+pzFBCutjEsj/MF+leODF7il1bxa8vbIH4p4WfLCm0wx23b77KqpwntXMI2
153KXoJaPsR30TMYLEicyFOI3G1af0VSiPnJXiXhpbAtaIO6iTSdCZVidBtLtbfz01t81cwGSC1H
q1wwHZseskXjLXdEVqfvE7thNf5uEdYUWHhSVDAio95AipF4KN4K+8/qjtHQsiXExKYErHBsB3Hn
d8gYzlOCQ6OhK/MZ8HmQf6vuODUjyhKA/EzEW4wVvk5+GWAaz+am0oZ63xv/d6tkAdKL+Z6xMukH
WzK1pKxCXI+Pph7qdYn+xFDxqXPzdux5KbtiUX9kMJPwBwxbi1g0VRFgCXB0DPwYk7FIRLUupqfB
nJdy2X+bkMXYpAMpKpxrSkTkjRFzfE3FBceTlmj1DgHMyqyNTTjBQ4JsVzYmeul5NvIIJzDdgen4
OnGi+L/VblXJd30IHAIKaeWfA4+/ynSwIyaOMLTG+IPAAKwjPGYxeegR25o06/9hgmOcVnsst8iN
FqY75gn2E3N0fUP70nG0JmyirLuUM5NN1j1W05TDI0Zx7/mwMXH6NAPzR/DGGoL/0OLVNre0Y1Tn
rF0xrnh8zJjhlmbDUVRXHxKatApreOvtzPaHe8tH/JJjYEgy0ttM+Rmy/wKKhqvCdCZC4NGae+TY
SqK4ZpNGsHT5jrM2HZvf0oDsP+TQDHLsSWQMIoqMQ28lNd+jDGhDaAeftzOzZvWwv004aHI9pTPE
9MAjW5a9GzTM59lVRFznHQ9NXuER97cNM/S++U7bC8FBZ1LFl0RiL0xM3zYyK70aT5nxnCELsn1I
0BH0k4dpt11aCUK3Job1ZBMuIZB6+HZwMthumOUvf/Da5tpWnr66HEMn86kqdRuS6ex8fGA0YK2T
zSRjJ0Ro5CmMLHEix5W9t9K9DL7MKO11m4TnsmPWlkpfVjWqiw5grfkdsB718WKmDLAibamBrJUi
RPVZ7saY0u1uY2SHDkXFkG61qF1ZvMrytPHRbY/5UUI6YjO8U8E4Z/1vQec+orFROpzewMG5zPnd
hdOqZ9h77lRh8CWFwYT2XCWgr/N7g0LCmz/egb8iRpmujwg4xhb5+KlAkE6M+SKy5V0kp6TIRMtM
TXfJxHQFrSj6qbx98DFsybqDccVlgrpAU/y1lB4IvWG8Bse8KCcsMTORs12FiXIoq+Bcjbh/sMm0
UDoNo9koPdNfPaPkrS4ERG7U2c6rJrfUHDYFBhGBqDFncas2N4Pr0VZodju6+zIoiBuTSKn/l47J
uKja7hwGpGHCkLNlmxZuDbNoZdfpis5iLWlUSXSiHvsiaquuZT0WUEnqDw9roVdzioZWt1JK7UD/
/xYHTOstyA7HFjI1RdTKRvyQtcVSo02VsBSkZN+MLeRamG6GBhK2sVaSBrMdwxXQpRa+taZJW4nO
t+UAeWr9ulXtn54m1eNZjoTyb2I3xt3BtlUsLVVfsTPHfLOUsXDnGu2BFn9EevEMaDIVFrtNqjKz
6NwGKw7Ky0XX/Znw+6aSwjkooUUw1/eNs9JHqwHZd4JQB4KzOzuzmeO5mt+z+6R+UNZNumtzw9Gj
N5OxvkQCYzK+9BAyr/Y7lug+vnULHE0L8VqLjjaqZslMHoMxfI7SEWHfoKJ9tBKS3SBIdutMLp4k
iiBr73ucjML/zcd43/n2rI9dZUXxZphvTa5DxqkBY+c+JAwYP83Vrh6mdTS1HPnWl10RhzXgOfTh
dDfWtWj6q47Y2+PKrrmHNbR27bNGY0UYSgzrOn30prkPfXuTajWyAE61dDwHkv0ayxByHtLk/zg6
j+VIkSiKfhERiYetynuVkWltCFm8TSCBr5/D7Caip7vVVZD5zL3nDkhimgjn4r3zMWuW1L3AnQgG
NmzkksZspbqXvcZs297HrbtVScAmHWVDDTqOlAfMuyjzW5x6MW2P9QOrdVEmtK6zqIHrEQ61ZSd0
uO+G+Z4ynTLSr85l1J7Yv2TL0j3pgG1YdoaY+mK5TUey9NqIONaE/uGi89x3HfAF3B1l+Dkh5g3C
bmRD0+AvB40UVTejwHKj2UsUI/j5i+KbWflQkxWZ/zS+9+3Hs4SLwBZdLS2WiawK2Nf6q5Lh2oiF
TUkU1TjQnE4jZOTSuQ3f9VZD7Wvy8piMKUpV3LI56zOgXCNnr1evFUdl3XMGX1hjCtZvkXkHKV/7
x8qmcmlefNxBCd1LdDA7hDGEAZQW8+d/CfZwMwyIH6EPZvsddyHrsJPvzlvtWV+kUD3/jvVXY4FU
DZ/zFDGwwgrMeT3HYpQjmOoOPAhBQDqTusFdw7mn3U/ofIFo1LG3UoZ51+BjTAioYHQve7a1OX41
h3s5yEF6BvF2YpsdzctfHgzJd9aA9BOxeAkwBXSGgKquEPZa24TYMa12j1Oc7OEVEio2v9xke4N9
veSS4I+AozJBU2/h2At9EGdcJX7Yr/VZYosohz27+SvN7gnHaO03q6n0/vXpkDPOcjdUfgTBpSxZ
IXcSgebAmUaj6tvXIWJYwOB3clEF8TAaGGWH6CbZrvMbeS6/SJ7axS0ccJ5rJrIY5vceBKKmBXAu
3i36QmksFWpvuyY7u4Cdc2/IIZFYDSuMSHXbw710n6ria7JxtTLelaaP241UtEquHbwLbg5d39sn
OBB11kNDXq8bPNEib3ajndCyxiuNxXZlHLLxGoTtQRKnnDfiZGLPsMpskdunIMu3MRHpkPk+zL7d
554JBKMjGnWfzjl09q0SBqtAdKkMaIw+/9PYKqZC4+aBhp7PycIHyXtW24i8kCMZOGIUY8c4tbYq
LHZNj37eHDc5kkkyY1Yp9Z6DpNHw4k0lIWs19cfYu2+ZMyLS+i6ZQOqAa93AWCTtv7w0T4nN+pnD
KvPbG3HlS5Otd9cYrD2nM0C3p5gBRS1gIajyPKviUwB7JQMHcHU3iB+E4Dw8mya5ZZvY6ksuU0KD
zYPhdWuwAk35PBjdnDnyM2cnD9SzjbgNSfesU/MUk0tR124a39mRxv1kZfVLGyn6ije8e6BXs5VL
1VLW9Uq3+t1IceK3AeS011lqplEVesQtGlR3Pba1tAp3yhkPlvA2VV9s6rnrgVlHOU9CDPkBHm8H
O3LSiRMQ60Uq3um2UKWIdYKwUKj4EYevYa5fbB8ZMDO9diRh6ZqhBaipD/PxFghicvBQ4XPd+Rq4
M86ukQMtwfVXBMargc2W/UTckf3JvswgCpZwv3WRluvgf16ovaLo5UXvN1aFwiIgPncqLwmDLatZ
ebxilfbZ5c+WkwCNZktFvqmKAYPgDBzFuZaMA5v8b0indUWz1OrBwY/ijZcVF9UU+xo4g8fHHXJA
VGCOiuYdxSndQHvjw0/QSFmI5vpuulnlsbcoQbyY3TVFlQaFzJPUioV/bsPgFLjpxe28ZTbQt5GI
WGN2ZduTpM1mqM11QmJhZiRrC9Gqn4q1obv7MAajRhssGAjo3CSY4F1hnIDNlvJhUUj4L0mMfTRw
kBCR41DR9DT8mD8sczwjXih8+BLZFivExVCXF4VTMwTIUwSkNbA1DCxWAxTFLtuNncPyoKoGtIL4
92nXhSuIKyk3hdx76FkzTFYVzCwbtzuQDyjHmwAujePCYyneIhrUuEm56hkVcT8VVXrwSKVym/BE
IYmiLjjHmF2svlhFMfsqLdzqo7uVbbWqqMsB7SPXlbc20F4a3LctW4EBA/TEqGTMOYuDbsWiX/XM
QkQEZ05fBfBTRKF4h9nKrkx+hUiwhWtm28hirqKCfUXWkeNAauKHciysZK9OS34D0k8+g1TnHcF3
V6Ej9zCjWt9B/UF+YJC86UwcilAsfVAMBXApv9xSGW3iYHrzHbKtIsXdSR+E1ds2vxpAYRHbfCUe
ebFMBTo/+IS9VS/URHEYOM+TrTEiIJbGBv6DgmPWirgjQ64CHJcJiNhX647Ba9CH/1qSNtMcXWPe
8CogdYYNEQD/aBBWIDfYWhNC9oxSDL+OlWQH2/F/TOsrLamqQ+3um85J6cNGmQPmdH01UvoPkfbQ
fEIp2vbUBn/d+JPHy5bLMQnn+kg/uL4GA+1D2i/J5K9C8aucX80OboL+Yp7Xy/rPdNQiRCYxZIJ5
rLmvPfqcrFmB4FuaOE0Ec4Kcf6phXg245EPO5ph2MuWIwMarscOF6gZkr0MXJ6EPs+/D+mPVQDWR
JjXTlmbo4UQ+hjCsu0yJpZ/RyQfLVAKt8NT07iJ36jGNdnp8GnHCVNGwiTQGm7W11812V2XRwWav
OjQvljx3A5sfwRgwCCwc2axRsTs4kIbwWJ1x4G11oSHd8K+wAmFsY66kFEfRsM2t/hiyO/ZSPAsx
xlnDw0xUkI8S7Fy0HrpAMtoV/KZMrpqs+ZzGYecyWfH6euNMaNLcjuuCT3skVwEQAjD049jXr66X
7RNvuoYGMzQ33lnYwEsIzL1gXjnFhx7dtBiJWnVAMjjpBg7zZhjeQm98UPQxIRWr1IdWayKFsEo4
ELFdoF/IcKB7ex/WjMD8HmLB7AKyM8oGzOLAIChElcpyFkGykepA7+VtdM4dPXNGSq8Iij8JNf2p
TMxryJKvI7hEMunMpnpTVOI5ReLQ+QaRqN9x+MKWfONq2CUgO8q6Qf077x5gzfQONDnz0PB/axLr
KDgx1pyHlpWLxRmhEPmqAcpKpCMpT8+yih+89Odxit48O+WeMJxiMeivOlN5o35l2LR1S8CrCKIq
dlQ5Yi2t/ikJ/CHMeQu493esNvC31xEiv6j9RydI9Ro+UehjLEJmelERpbbpoIgpQBnhqcVllEG7
T9xDqX/X4a7hbuSZO9ij99BJY2+AQ+cDn8AcZUiXEEzTofeHnzZlYI+9LSWbJSKTUg85JcH3jtQt
nv3RVvGmZDM8ljhbBxZL+tMchyNdbiP0fFFS/xQD2Z0OTVcms/WI70AwpO4j6hGOHw+YnO78KcZH
2hieArgIDaSDKtbvQp8pnrTUQONs644sF09pujDAzLcd3SlaAht9cCJ+bARfoRBYLWusHfBXLfN5
EM1mnsIWhtNtyLud3Vhg60LYF4+hfRN4a2N4QMG412vqXcFlX8FuYbN5jHhT69p+JRnkBRHnNWjx
5jj5fGjH0PTiI43Os5vAwmPx15pLl0JVI7SHFdmTLphbGYwMCoabQWRuhKafBs7jeAQTqdy/uJhX
uPxhNhYIi7UzsIx/ITOBAWFfY6Nvh7wzaushL2+1z3wpGncJ61cfE2+eFPvQYjPXNuya80VLNJjE
caA59S7XSebDYzoqeuvI/TYK9dpw3OSaQcFloX8z3desRuBIfV2m4cx6YQFWH8zwVsA5KcL+OZus
lSej9xCoo1dmhyGXt56NgRizndbwtM35DzV6GTN94Y+5S/eznoZT1LgMhKoFgP1VqXhVWyKn4PEZ
w7hSbP+N2SDkem9WROM6VPsCUESdIU8x/d82s2M0qx2wHfdGBGGMp00P8teG44YoAgTl8XS0UrB+
fIZlKAj+KlaV8k8dXjEx9Y+Iwnsa8U2l4H8qIHnlmldm5w4hvoV22hBdT8HO9Ft3xFqYr61FBaeH
+A8yHghHopczGvGWNFeMZn7q7CpVolenJMz07EKKw7OlvqrsVfXTobY4H2v76JuCu+drDnOxgfJV
1lIfsPyBdRatf5iGcedWNTA5X1+plrFShGU/7H2yAtApihYqUX5uoSz4mY/tgbK5ru9GgaCliDeC
iD2ZIo3wmJ+23cF0Ha6QkCSTjkKNpsFGsRr0xaMana0jEPw6AIhqex/lryJAijKniBCF0Ln+vQSX
VKsRD8G86GuwIDKRQsEVmvY6NU5qcl7Dpt1K0zz3sbcx2TnaRbTQRbWv3WFtNe0hb0tkQEjMGFn+
1UF+UDXP4XwJKol3OFtbhFqZIwsR11mrqnlV6WeYf00tcJO6XAP45hhiy1T0a3MK97lQuzidnoOq
WvnontkCMflOF9aE7QtnszkdTWZgQeeuuJjRN+WwjYi51D9an2x1f+lBJ62FezYke5JUbDvkKnl2
igMuk7Anv/eHhwJDD+l5UIyHiRYKOiPp7tzB9jlMwFRCcu9De6d8WIosYUqIIbXuos1hbDimBmes
unns/BXZLFEcbwyyljBLWO7cNcwuV2dP+hUAcFYiLAAj0mxFqXCX+SeQNG1fXgPEg9y191F2S1Vg
J7BDdiOUvg3AoEn7yulKDWSYVlgfs8jbJInzHSo0G0JudWviQFx5yX3uQRIh3+m3WCNkLNs6lCQf
Fcq4AbH3JNS+ihskxr9hiyLfxas5SxFatC961V9ygT1FFxfT9TZ2U+HkGvaDDXI/jUiCYPutufqp
8YNdYLoru5c3TXcwzkHuYKLqjiGGtLNDMvjkbTodrN2/Qu9XWcVhilIxY2LY61hqy20oUcJSctt1
85WrjwaJdOF/2oy2Yc8+/In1tltuCI8jxTnLPlJu5CgeMeUM0SFSDGiT9stxonvF+n2ZOR0Wn4AF
vKWr2YaUYoAW9qvbX7yqOIV+uhjyuztb6jElevFR1Nk+xyHcswECgsCEjXdNKc5H5z6TTgo4f2my
Lev3bEoObnu1IMjE6XjC7LGp8TT4znDJkglLJ04AROOmpTB9y0UyUP7NYAHl/auQDJideoxjfnCV
cTeI2RJh9WpFzMgGZ9WiB3oaBTxBoK6OQg1JYRnY+ez4n25RNAHTyG+6W6NlrH61OmDZp5gTJd+6
LCn/FA9d19lgc5LhHZUdaUghcyEZeww7rCYghirYJDFBSqRZusAryirdCLQoU32ux+Jq6mRcoT4p
kvzZN+AQuKc0jMFXyZz4u1SjGLGOVfwTFi7dLKK+iC1NbWdrJnj7AYdkXwJyqfW3KGeKOcpZbQwE
A+KtleaEYCDlH346i2k6tLqVCLq9GB2mP9UmHUMM8YDAW+NUS/xCfrkMVGigo6FKm/xTVPQ3Cwlw
wtGmifYces61SuOzK8a1kdpbVXTcnx0OC5f4motdvkzBszZSzgzupfV0rP+4CPLqmpTmYYzkzsO9
NaExlob2rHkuVkkGw0Rdmn13SSFONxFMfn/yd2OIrNEEbD3PnMleSDUsmHRTWtOdQsjK8UwLBJIH
MZqLOj+kg1g0/buftZvQ5oqEHqfcZtGSihhzDPH3sWRCxB1lh9mIXlcCsq+xoT6fEd86R1e4Sbt8
Z2v2WeOyVmHIU0/UORipOAcoSUaQPdAZznp1LvnERM8rGEyilRgmCrzIXsh81pKjnTMTxostZnYO
cD3c1eJnJDTCYK+WJWLnQ0FJARbDnyG929x1xritNf7I3MBkgf7Mhn8RuAB7xwj0l7pGrhdeS9n9
IcLbyth+iepYMl2gF8OUiz5VoXCE2tsZ5as3x3oniDU7ZFTJ3AfjXmp9daHyQ2uBucz2Obv4WD8z
+jQ5u1009hqZbn0YWnvsg+ChlfKXo+QyNvZ5TMo/y0UVVKDNFPSKzgRBKmVvWpIR33u+waDHYFjZ
0Tfm3BCgVEHbuhP3thebvNDdVzkLsGWO/dEInEOXVgB2PZyLUR29MEhehmWINwtY8BN32lNXYRyK
P3r9vRnvdTVt+iBlT0dQqip3c3QTPeWTaUZr1x1/27Dh1KNUrZuaSE+o6HpBdcx90kNCh0SOBkbS
A04xYTNJvtOr7NG4b4bJE9NQPJiWC1AZPlIAlclFIjJIEmoVnavmsQ2PG++WaoDyjGTfc1aNsB1c
FR6szDznBO6AabJQs/OTx4D4+rD+N1bGq+UTh027r+XuLmstECSwKwPd3uSetmWAuaDG3tpQqRJP
bDQKYcZ7a2WoR1IY83oPBwOGLk5cLZP7OBlZYDgMm4plG7LPzNq7ZMG3jnjzC6XWI0dpiPRglNZZ
AsRv3fKza9Ved2i1c3s5ZdUph5tnsvwttL+gfKRE4TGexaeNSccoiPmdEPgQe0TzxcAQN7+F2lNr
wTbi5iwSHJ1V8ujI8bHLkrDWYp9GauvVX4o6v5PTou/vDrUN3QrOcoRvbXqr8G/hSQVE8+qVw3s5
oQVSRJ7bd7refyWevlg3NibWZC2rmPZIuMe4e0K4ktzX2gxUoMPq42PYIiVLZuHHUgHqDCzywJz2
KMPqlibq7hT6TSugDk8mUBJwj8J5DJn6tMNuW41bD3tk3WjLqqMGtEnf0IJ/lXQWE7tZj4GDUJg9
GVMlo44sYeSbbnWmDdlPrHnEIs0+ARH/EER+60f8553uvaiq/5Bwy54iOQPS9QMsTlqlEK7RVJg3
hLM3N0ESrw04+mxKFB29WmU64Ks83Fvio8YhnfEB5vhhS32A+TbhwamrZ+mke510I8MNviHAH1nE
w/0Nbz7mkM7i2yzUtTbd59okboVMIwNRNQqRKxfDwCSLiZaG8jXOL7ld3nTmeskoNSblwcZqyoNd
kPZZ0R6WSKORmdia/9GYaKuFeGitfvJMHGwqbAk4ijcmmpjJtM5W4W3CKNlIHykRch1bUWklxgOI
PyQj2GRMbM6DYLJZOBwOXcTuQ8TUEDBvDNnck9pa68J7KWsamzYd1k0XUiNaqMrIWsntDx9FAN6u
35jyhPiRq9NFDibaEfczzPU80W1qBSQsoUbYewCgOpxzh7pYzMnb0EashK1FEzYvugyfLb+/K5pQ
BpqgFw3AcEOJjB1yGp/9RgJpahnc0QtfcoQgIo2YYsqjz1ddafn0NPgE4nlhSXeYbfS2XTnUtDLR
rkwtiAjsYQtjBRzVWynpmTGG9zT4sdEDWaLsS20OxTaJ6FnUG73mLx0qPiEUZnXFcKyGmI9Cnskj
M3rXeq1ZV2T4LrNB/hg9u0+DHJV6WgwZSvJwOBrsOjX4xXw4NMv5boyGtVP4K2HZeAzdVeR7BFMD
q4Ayq9OuIJJeThAAtM5YOnh/XCivFlIVh3FXF7t31Wf9MvfmWDC0KpX/XprgAik7HCnZPzWf3LDO
Io+8XafX9Bc4xePBT/Cvz0hq2uIZpC1Dce8zNLuVc8aJR/htgJ+sBIzxJzsYWcV70VaUbOaxscaD
rJxDJadzlWfXvE83QQ53zGisXWw+IlhAZosQ1mFwgQTdYhu7GBsDgYJrOFsmI88yMhflPGf0qxML
79+sAoPrgt0qY5Lh8qk7oeREY58n5zoCoV4QAJBpHnsqhK8lZ+dqktbd5ZyNghJZZYVnFEsyhrs8
gVBVooZO3OagNe21L+WZoLt1RSkBNMp8rzLkElXSsaHX0kXZePhxHfgaxqrsa/pUs7g7immrqi5M
xc74XTAK6K+N0Qk0WRzrbkfvVCYOvWT+2ZpORcaFx75W1Htb69/KsfjyE7WcCufQmvGNETczJfAs
JEwC9w3XuN+/e5+1fVsTxih5DTFr8x8uRATbLd+NatqHXfpbhDlhZtohRZtuVw6PQny1eqT//CLL
CyZSrQzWusuoKA8PNiVR4iFLrDUWEBHDd4kvkQOSmBEDqttEVrBMWTgJLGlhREnrUYqVuLL1Ovjq
8uKIvn/bkGMQmshhjehXpOq5MgD/ltq00VMUzP5oPSLP+Oxt8JkJcq6RMi3qXVSKVNKgxseGeQw5
Uu7k+E9Dx6SzgBVT2F2y9MS0U6YighpTmS1ZNPjwifHzBFjV6rY4G0F1cob8L3V7sr7Bx5ZhtUqN
lmA/u14XingxLdnnxBJz3ZR76lRcDUg/dG9X0NM4zb8MbaCcwksj4Fu7kLCYb+kZqfWZv7Dc5FGn
YkPQLwU+tGeLtO5aNg9WhysDhjfhSriSIvGcs0ucrG6p6ciDdOdsCOrLcsRSYtQ7PjxEZNpKzc6o
tJNrxksHNRnnIEYuQ8HaFP3JEOa9jDnw8+IUpf46L8RfqqHrqVEDeQ4h64YMcYVXax+aIZIbvKI6
uzVqFOWhI3LRqDLNMhCxZVcbYdnTyD40d1m0Mc1DgIj3fpoegws5UIYaRnzhrSeq6wGhlJ7EB9dl
HZWy+RN6jaB4uMdNe078u25ku1D0hzi2vskLW5VOcqgEF3ItTkbL6tskyMpFHwecMqyCxeBV/yI/
etThiCrNPqY+e/qRhTqxt2hOABQgDreK99ydHvNHVSrgb6Jc8xpgj8Xaw9oqZXQZhgNG2/CvCQAt
VFp56bT+EmGy1HyuiMQ82VCck37aJJFPB2Ngeon++hLctmGZJga/gZoNLU5UngfNfkj2WFrHssTA
WTh4kEfQUDyVWcas26NP6g30CBRaoNeMw6iLjdmhGBoJgLO4SaLWvnZjyjUFLGUQN0J6n4reXrI3
3zoZKW3UyU8FUZ2F3gFMp4pBQd53+lvgI9Bnn0xEtY/XDrcSpOHcac7CZrBRYnYLbPrbgTod0zVR
iq29jCrMKGOcH6XACN3aqPPaHiNkMQtgZbSfPPclTwi0w6I5e5wQqewkDp9G6O+1Pjw6Z1aulMFG
+NOqV/2H62j83dHGdaNzBm8X3aK+bHB1weu5aR3Ld+lY9yKot+0Ef0sP904nrxOfe2mjSsmBQUdW
hETj27NBX8Xj3TY96i6jYLGXvXQVI1fHp2RTl8yXnIDFtaNXcwDDmUFx78LkIZxoP3bTSz5pLKLw
31TpPQebUFrAL1hds4VhpAy2TgC8J24OOycABqwjKtwRTEiDC0sGfVZ/s7H703WtvXCmupdbL7FX
pspONqHRhg80T3T+h0cPonHIR53tQ4BDpTmob+m9cWa860F31z0GxASE2PrdmpxFXNKFK+3WAUUa
KU1tp7l6OJicwnh3Rv85YuSWEwpe06WgANgZzRXMLPaJZmVaLyn4FK4eOFWsi9AGGqN2ngbEFD1P
TJW7LzHLIwdrimPVv0i03iI3wbf5Yivjikvn1+QkLuM72+pzndg7e4DrH/+zM95P5CClzc1bQw62
1FHP0b/EhTzo5nAixBB36YulZ2w4Y/RlqdMdE3eOeUElHsbkCZBe5guG7RYi0HL8qgM2QHhbTWgt
GqZANsDPw8hD5TqLoXzVbInrLqOXBhdXG7veCHah9lPCB2zbcjs6QNGNTlKsQoGYJN9uC6ut917q
8n1I+YjC8TXuUUczJdUBsZQZCcqYSweLwVYZkTNCcNPILd5NOOr8HDoRvJC0AIQBKnreNUz/4gS5
R+D82jpnZQHAKgUVSKAgYHTPwg0mPhu6YYXHPVUjsdPdsUxBjbf+CcPjOVDOh8m1UCnj3auLpwaO
g/KSl1G3SGv/Vk354oYArlULKxM5MLsiveg3Gj4nNz7qU48DCSuZ6aOASLOSmWm2L3WNEZU/08VW
FcFYXkYgiEM4zJCcEgEyQmvEVnM6UIusMmKCQocAEtREpQqX+pI0qNFsL76qUJ7tEAmp3tmkI3dE
c7KDZweDqmVjxPIQ4651re9pXrY4zgXfBvXZVz04P6nXXqZyHlOjMMgi26cjwutUM09R6ntE3Dy5
RJzHmnWtvIZt+rgMIEOYrElgTEt2rybeoLaOf2RVIJXkK/e78UzqxnpArsa0fzcivW5jkhN4RETr
vYGKf9cacrHwhZXIO3Pbn1MXtadCcl/ko3OcerS2bcGevi02qKfEshlZnSRsogtE3E+NWRb4N8BM
p3nMeViAvIHdrmlfWTgiPfSDrTt2WxG3B19wMBsa6dH5NFy0IQN3JKnU8m/Nc8SxqNiYOQozcFmg
F01D8gN7X5I5WGHdEHJ6b4V5azK5qzoctAYFbiP/MG3cooo1KzN3gp58tDxZ0xPDUPrIWfoNllA8
U5nxa40Y1kZX+2hQxFMCOvnT/HB49DkoHpAtDMBEip7hpm4yP+CYvE2FJDbQPSIqwX8QxZdmRorp
NRswoc5WX93MjlE7YwHQDu1BDZBDVG7suW3oU0ZE1Mphz6CM9Ax0zAUgAbp9yqcvrawuRuHdqoTB
fF3zM6P+uyZ5dTTCYmtVhFu78mrZ0V4jS91u01cJkkFhJcqJWkMa4P+zmYY1lOxSaQC/Yvpkz4IM
nDkOVjOc92T7zVENOsw3s+VzT2roAKOodlOGCF1zS2T55ikW+d0P608flbxyBaYIE08dGC4HgBdx
Wo5JdnAW02To2Q8Y4uWU/nmSr1Tz9gDKboMqPpkePBMEsU0yLuc++YaJZK4710JuBtiPHRKjbe4T
n0VFnNm7hMv7SfmfFpBmG1JBg0nLtasfx9Lfu3TaM4m82kO1CdvoUXnT2jcGElU15l1h72FPC/dp
JqiINJzqIKoIE1kESfuwa3k37fxSl0AoqVZRpRBajHIsmYhixxQwoPfwuT5Tw/pI+nBZZ/Y9aVA+
j1QKI1ioJFUo61CmDjrZeR7ZhzoWUc+oH0bsv2QGdGqv8h+WMF+IePhVjDoG6UFOhRbhRjsgHkdn
7OGYed2+scVu4OUPs/wYVs2J1dTKE/hcXe2sAm/h6bjPRbsNYrh3Cec3hTWWVNpox3rPLGAn7YjN
dVTLIKaZ622M3GjudCeGiJdgmzYhIAYVeexasE3L6GCI9DIa+ltaEA8n9TXxBxCpZhwiGFfTZQrs
IDOo+ubsdxhVwQfGerJU7kWHhzgw/7GNOYhBNNfOLzdc+etocHaNuVe2rQMayayTo0NsK6JnoqPH
RU9WVVt0a2PIyNRiqokyVR/RoNkocNXQkCkxJuvRtAmgkashq49mytqbfyYJrdFzl8GyDEyxwvyZ
EuEF49IY6BxCBUJ76mZsFyFoOTPmSYGBqQWDT+qVEcH5WGoPE4XPqCfHRoItLkLEFhq1YEU2sk0H
uDRG6H2pNu37Rr/ZybQrdJJ3Rh21jUwbYjLt777zzm3TPQYdBKssxD9Dmu9eTh9Yz5BwhbLUKfF8
+TLlSK1QfA9xuZXFtG5KFrZGnG8DzIRDHlpr1TjTMo+il9YzcLxxzBtwGoLhJRmzF1OSJ8KunkPI
02baDKeULLudHZkfKqEnA/l7ianK17ry1xMHkaNZVAEQnZhLlKsSf8GT1NOvMnS+/5/yG9N7bJIZ
G07aX+g7j0r4clVqWEuJwdx52XAgpu+UxtOnJwJELpP34uV41dsm2pOvuhkgk3LzYYIaoJyVkfvW
eeNHNYVXZnybjNTIWnXbiF4NYWV3h3QUgDENll1RDLDoYR4JTMulWd0sJ3/R8l5Hjdh/MM3Nt3PS
fN8ogepK7cKGw1R5c2+dIO1oB2ZakIvZvDDKzdMck6Ko0MzN9LpiWlRGsGot9SjzBPN4Aiuib9k7
WQWGwig3b9TEc85cdc8dm70tciZpHmLlvfUjFscgTdUcrcbZ1ur3RrZ8gREssSosTk7qna1M2QsK
CqI6BsWyYsQnA1pTCDa0bk8Xkcwm2NrUb5FfNEflARnnb/5WJrvd2nNenZ79pK6oX1s6/SfNL19z
GBS+giggBz4EoWnNWied1U8zwpBV+6Pl2LEVDhgAPYBsvK7+QiXyiMVoLbV6gOJo3LRefRRJhQZM
p9+2wmgbqpRhUnFoImQXMSr3iYzC/NIF9bdlUcKkBs5vv1Qnqdv/eFC/qHIli58aNBI/Gi0FX+vg
jTgQbCCDVcz0DxLCI7Y692wjhcc/lWlc/xk4NDcJUJXFQJ2MzIXg3IleqEuuR9TuQxCxO2SMHufg
UopiUzDtjeP0rwc1p5HnlXcdWQzkBgHKFBULJhfis0cW9yksX0l+XNmev5f9V8P0ImBwi502Dqj/
kg8g9mybEpaUHyBmriG53H5B/zpx9Gp0710nWeIUPCZhuC4qLMxZeRLd+OmSgJa6FYD5jj3dxdfF
eZBqLbryoiW4V9AfhXxh/Dl3X7bPorafIOVXclzIXr+OY39wXAVl+hNy1lLM0g2W2JPhflphfiQ+
eFNhiu/JFlAIb5c2aRN7Gen5pkZLR+po+9XI+peiGIefSSZLj59s1cWwKmUki/1QO6xHATJ5flcf
Btycz72OwMSS4MmYKSGAAC7eVM64d9ssudVOXWEgLtFkZeSXhs/pBB4XnH9bMa0llMAhPLab4R0D
B0yLa8Wh4YyEfxNFgAe4NP7yiZ1XCtujgYwC5ArP0XgzkZyh1GK1ykd6HOhmvHM1S+4/OH1EvskB
zjTvjlp29bmdzno7y09oIuxtQvB5ikppAVavTzZupq0gmS6S/g7SP2KTbrBNqV8md2fLd9Pb1SWx
C3m58ppiGZSfZQh/VFsbALQHkqDccAtscqmn+SqQ8AH8JcJhhRWYhJ/OffbUtUOlID9wZbIrYevz
VKlXTKkMION2DR+t6k4grcwSxPt2Yh03R2fM7H+eIQSvWwOPAKvTqLibIwtUVKpzSsI57zc07Xh+
U1QhRfgWQsMOHPTYt0GuvA4OGuyeCdACPJ8ywzOLjDM+UzBm9PumfRqrzxhvVRT4tJt/GvBJAgUY
B/2GeIn6Pl8k6OscM74w2uSVpevnNHXZ8/k8vmaYLJKGNbnGNdHy7mrtOUP25+A4jPk7Y2wCIFFQ
szH0Bbv52bPbIp2wPZoNtOJyV/t8HtCnPyJz32pvbOr/I+3MduNW0i39Kgd1fYgmY2AwDvr0hZSp
TI2WZFsebgiPnOeZT98ffRooO2VI2Oi6KKC2a5tJMhjD/6/1LSLBnPBaPmAc3dG9pv5O9iqt+3Nh
DgXEUxVDBcYUGF1WIM1h4CQfFt8/zi1CtDPxmdfjNQQgB/sKwSVHOLTw1zOVccUiSouPk1aVvNma
/03zVJMcENOZpstYEdlbsT8kLAPQO722y7zcJwp1EvsVDt64W1h0xq3wfF6i8nWLJ5jOHt8CkWVB
+ymOrxjGQ3+gckLymR6v5vECzc9ZSwctPnPYK5X1j+3Zdtd1eaO9DaZV1Z/K9FL29x2UkAH7RkKF
67yZaY/U56a8HfP72JvP0WB5P1oKuqAPhHxDyIU7fJ1XNB933fSQgbYVBx25JJQdOGSced8Nh3if
orBnjlV7MaLjSbcuDxLl7M6Uj/jcLEBBjrQx3NeSwIuOv/pDhp6hT662Pj3mVeSzpX5q+sel+VFn
mEnmHzWpBwEHC0u9h2ixlleY1Zd9esfJrMWWEFqEB6D0QV+W5Zmi/sJ5B9lJcZ0u06MHh7FKnCuf
QwEOGZZBzAnXAb9ofdvk16VFSsqRAXhQw33AJzD4hf0PmOlX9dgGMA6eOmyQzr62l85w2fbfhvzN
2j2u8hr7B/JQvoqI3dsjsCfiFApqbk6z8xbm4BD26AozMX8nCKAA9UEDkeoRxh8D3OIL5oYufmJH
vNXB1+Ok9km0mysE38e1P8wRO5kRdfbZVLtnmFQ4paJ3P2zCLLoeuc/awOgrE+rKyBfFTnTU8h9h
QEjo5eOXMH3rm+vCE/gV1bHckBmqxAUz7AM6l93dmH5y8vywblB+bzgjqAOtjOh+2Vq3WF5O34Vz
W8OBauxtuw0/6in+zqt+SvchqR7d+RMeyQLHKkoEYGwHJnVCPrL4S9YcG/meuqBmIpkVYwlEQHbP
/9r5Bv9LhdCRAxzWjuzWTSDEtjdFSP76zqWtVHNS9sfgwnaoUfYeClPnix7Dt4U4DJq/AIvfogBc
s+vAdUfj6SxZ7haaUhzD9l2MiG4El16/xW+7a1wcGIomUkLWlCHD8aDnT5BILgAGnAe43yLNBsbn
LHnf6ocq2Uf2kAJhWMWDnC9Hqh7rltTWvQ9RyfZry/p59J2t6fGJhTfOvsTBRTPDF6yfOvVUIfBy
3hXZRpPA43BeBPVZE/kcg79CQ0vGixTwp99f+6wxG9GMWFn0DvII4YP8GuHsBXwwASSCs+OSgFmB
zx8c++ouER8S6gkCtkyW39EWQ2Fy5aywTN03AwvyPJB0pXZj/w1cqOqv5/iWBnZWoVLaDxMC+ITm
zHnPCC0eYnTXLI/Cfm/nm3j53skvIFMbtLkVlZZsvsmrx2kSKGuP6eaEna+aBdhefDcP7UNU39TT
ek6i2yFLgenDYgxv++RDFH+3eBrm9FPEZ8W0NQKbcOubQRyADYzxe/Q86k2q70m5sdw5ECBbXXj4
CyOeTys/SO+ny05m3Vn5kSOskhdGXLvzG8iSaA6K+WLJ8cjcTygCJ6YjPjGiLZfsg4goF5L8Nt+b
kj0tTyS7bDhWkSqSdxBsPrTbgkHll9roWcb4rsIL9niXmqih+Fgj0Vnumum9Rzlef3UwaMUDuaVv
IeCfyXaDF+QAG2r7EHX35XKh2bGHgOvgB8uPHfFNNMhbgdITEbm+wuVStDctCkAHACAw0qE/5liT
i9UyrV/F3nWvv7XOZ+NcjsRhpOTbaUXnZe997nDGuKgbu0sv+e6BkRmKB6d7Wh2J+wlwjWbxwO1C
77Xkq1AEZ8b9ZUc+rOPYD9lC2AawzHQ9Gh9sNEVats5xtPPUU1rBIbhqg24/yafcEYjLLkv/Y9/d
12SVuB9LJDYhx/OW8DU0aSNROsvGg7iZEUHili8FCS6POsl2ErqlH145fLywgjio7SQLTD7chQJN
FMUuppbiQtj20JWA7BlxyeMmrWB4ikhiTDhuLKkBjiNlQOzp9YSkGa8DoOPiquFMLuJPxKtV+ZUB
yJmmj6l9X3uouNz3YtxKVlRvY0vkyoML4oE2OvyCI30kJt7P2s2BaUlU/Ldt8m4uPhr7NLS0hY6S
plzARKYn1t3ps6aSXoDex9rBaadmU3nr5zUCpGFHKNxFH7TniBGZGaBaLjfDMtKNqQ99Rjf0wrXR
ZSeXi4XKLadSjvofK8ZhOx9Bth/WrjhM5Z1SmIflXVDqY+cAAZfHXiHcATafHpX5uPH2U+h16Mda
89HLkj3yxfMONSxu3JUwxaCiZzl884I7jQUGeToFJ1TzWHxZ/3BItUAPwKANwVsn+tILHFsYMW0C
gWPGAdwCKMR5vYmh/OnJwHGaYnMUVfNYefHnkMScoBEMns1ohrYJHYGHZDwICEGiFxxWFf54cdYN
9pYuJ/EW85XTOG/7kUK5xc2Rb36NxE8u4V4cYpLnvARlMZAUiLyfUOxy9Cvgg7oleNsq1Mzdeqfp
bbjEwMcsPfmU71t/M6URfTX7bn1btZWAThmiZ7HZO/QhgHiBQRWuOE+MPfabvKiM47dolumbovWQ
CQ5Yaw4LnAZ85921q4HSzRv3wKFhfN6E8qBDc8iDkECzMP2BvuuxrhhAQZ9Hl4Nu3i0NUjdLVfh+
0F14KWK4wEtkCbSv52LnJEP9Ie0bDFsLdHbErQt7LTskX2f7qwICfaRZ7M1kzeUs641/uGKw1nwB
UvFF1+RHdHqNocEP+jIqnXtjouwYFkNzNRhEa0tXIiTV7m3V+B8Cz5tBFjHkpqKmxBb5HrM4/HKI
A91dwM89yyb/A1HJNBnNpC78WYdPyBxoLMgehOpMTxYCIvUbc7UWUP3RSbKfW+c762DYKWpptqd5
P1VquHadqDk3ivgpM2Gj94V3R5GX89R6m+N1sLJltzEt1wkbvbwQmGWCN9JSSIzZWp2LFj81jcVj
jZW4T90vUuKiHFg/EA5wQq3P3Vb4u6KhUVPR/SgUn6xIholCPnSRAeifT3gKmIGsWq7KAEznor8F
Djp1YJkssz1e8a6Rh1loeUR2cpyTLZoovdLaACKyM9YKxf00xXg3y+xDQvEEr29wuXLYWRDoL15D
Dw9n2LJRD1lqOzrkVQB4sh22LIOMJlUNpdH1fXIsyCXAIBVgWlmAxodx+hM1LqnApLgO+lGQxOmk
kJiTHoRZScragqBcDxRPqk+JCh5HtH8xFoRdN46HvjY/yjX7FjX0R/htdHRm6Ced82WOsfcpmgRl
737p+80e7nwXafQjls77SoNDsWztpXObk/s1oBXoRAvwrrpNVXLZx7xxp7grgnhXzzFplMxxq7zs
2djnKnhCvIP00Za39LcEHXYcPX1xiePwYjQcy4PomIIHTlL81CSzKb/D1NldSdMdpOs+FRNaSeQ/
iM+SXdoCduwxUKw+3hK/vONwDBHOTx+KlgTzrH+XdJyXOgtjBeKg03GAEZ/z0OlBo3i40fvQSBKD
PQOtQBzGYJncHzBpZgwauiv19NWVifK/RBmy1O/eODQDvTXQ/9IlGSt3CX6cMDRA8pROntGKKKux
ZNNV+VWZiYuoVRUrSe80K5gllmdas7GscxpcnQWlRDGDoBXyEg3bR7x+UVw74k1cBRoocF+EoAvP
ZVlaRb5kB1mD9dS0NVpY8uZbylksaVVO8WstNhF2K3htZwDvWiKPscu2ipbmSm/665Jw0Pnporwk
xMGsnSBASjljOH4M+Xe30oD1osE8NqMpYHUVaU7PCu1vOLBpcIqlDj7FoY+QgSKYiZs3nHVHOKJV
0GXMDQYI1dbkGXhVapcpp+fAD1yUQ0NPT4KayLp6lIOoKgnWlWqkQXk9ZcVY5rvGFHpi6xGx0b/t
JNHfoNrMKOvzzo9IqZhiq650NqUFq9BEj2LXBbKARYeDLiazGHFtyZE0Q86Yf+4sJeblvHTjivJY
hnwp/Bpq+hHFHjOdopafkDXMylQMST6YXZTPYUcYkQ6R5wL7iAgLqOJw1Q1CwXGSR7CTFecBE9bk
a5ybgK5gwcBD3glTobeAYOtlrn6ujfDE50pC+UAv56ZxtqCmbEco3SpfrfFuEJjNyacAfBjRic5c
xRgBSxtHkQPAOFK0BN0wnvMf7dD4MPs7N43mWzcbM/FGLUO4HbrTJmDjmfM3IV7OVr2FlESz39af
sxQhH+oUP0JaXS4GSX+1OhNtbzIeqJieKeEFmp7bVKSbpD0x6dtM4qTDOxGAiRj2+Nvswik+WYoF
nooXKCCCkWhSYLlscuI7Y+sQZPRo3YwW6MzkQfUvSNqfs5/m5KA6bbUAl4sjb0GkqvtFEpcRZMx+
0x7ifOC/M1LgQqI3ECSKYFi5BFae92NfsFkoba6cFaVBUc9vjGF/iezA8zTmevSveX6Rx8vK28MH
b8L5nSrrfKv76jkIP/ZjmmC4g+C2JN8TE6RYUTtW1uGbj6ISoxlzR3+5jM6yeVk723o01LqIveHe
xNg54omwe5qTBr8kNUIxjlmHXINuaSKOfYmdfLoywqlI0Vri1NBNHhw/AcBYQGPJBPR4aSW5MG4n
POdisHU1P2nsHFhpU5VmPjokWRvD1mZGeeqgALfEsKEFSpjlxdqGcxwdmzIPR/BDUT+inu5o0qBP
9Gsv3vMT2+AomrWh3dL7zqblKTChRiNIkw3HHyGwAswzlC2HUow/FdvGvm9HyHotWnz6QkbY5akI
uqhzrstuSMt53zlTFHS3rtR54e+GOGo77Dq53LCg4ZKr+ssYDNGaAHzqGvVJZGOH1NVz3cKlQgxi
MFM7vriIQgjign4M9iJpE/G2E2GYD/sm7CpXPuSQxdFwOtgDhp8e1f2heFv6dBzLH6pzIvS2KSNk
BarvJiU1hT5OgvyLClXm3UZZrBrqvJUu0YdNDS5oGDhepbD6L44p7Jbo2/nDU5hNmVgOWTsJOyMX
aWLUx2wbRmpmNaY/xczs1P6b0LZKXLlFU5KkKHiV72Y5Vhxp8Z5x0wbpLb3EqIsYDEWSRs1HVEKM
tPMGgeB4G6J+QX/WZxegXsy7yNVEJM2KPuhD7MYEWSyrKaHujwJKMnMoyiW72G2LGQ/U/1CPFdfl
EKB6R2YXjD+EyjVZn4a02fnD0s01Sb22XwSHpGFtWu8n7fRoveXeGArpGmXJA5THSt1I7W1VA+gj
LOCpm67ZIc4TT97ouWVZb5jG8RmmPuehpueMtae+GKS3jgq2SmDbWudmpCu7XoI47qEZ8i8vb9c+
yR95xUl6ndhWj1+NJ+b10q2SHEJX7GFYgnTuhw8LhQWDHqL3yqNch8ICFulLOxxUlLtQ03KHA65Z
iwTiYt3HPvXWOQ2aR8xkDpTDoCrdhGLY2jbjEWGk7WHTphiHsMrT6Hjq+rLDV+qge7R7CqYq3qm+
XQOXhQR73Ge71lRPGcKSGoOQqL2pSCxr+tPoophwQCVR0r5FF1xQSVxCh/SoSGRB83HqVMJumnfk
UAtpo3XCL5mHISqWqIymhL4ROoVjMZNvjoW8Whk71DE3fZ3pKzY0xLnpPOUK4Vrl41UGnSb0yHQd
qZABd466kB597vrzrbHUsq/4KGqf3sXY4uJli42uj93VopdvTjOSAh9Z56lFuYdIL02H1Vw7qswU
3YeszFPQSXaO0DTP8wLoHiYD/LZ9lIQNHdIaBhBDetkrOnjQLCMQf0G+cmqs7FInMaqRILLARhpi
KarZqLAjWV05QFuLNhkSRCLVmIMjyv04O8xeQP+70ExmF5IkLnMIsHM4X+chi6jCTbTOD31JSuCN
E1dY8WWxED3CSoSCMyhrQJYGiEV441hF39x1gyH+ZnGJD7Rf4jE8NE4klmtEWWP3niiRDHNXm5WQ
9bAyzuikpAiZPByW5/slKxToJY8gUIpXVVYyy9UiI+w67r9LBvSt6JrK+x6XXctOq9WioHgj9eAO
QJuCqrholIsZzElRmdCW4xh2u1qwA/fd2AXedT05E/MFY7a5LGXTqOsmWsOaKkfk9cuPMGxNfkzk
ulCSKVkcdyJw+KLasO9QGWa9aokJ6dnLOmot0/dxW5T9ez7VKj2fOofEtiDxhumOGXtJrxBShMzV
s57Xm77nG/dmU0e7rjfYXrGpDO/KVkH2yYJsFgTyBADJ5sBPCCCkA0Qu7hBXjD0HuKuur6Z5Ivy1
oB8V39AcHXoMgxX0clSLiHP8TCfTldTsFM9mrUx865YNbZqJkuW4b0e6+hcqdN3vnvLXbW0bA3Xv
hWGGtr4e0fLAU/MjDnu1R0DRVFLR7N2iNV/WRGS4PkozjQ8UYXN7KJQxKFmN6Zmb2ixA1VY5dsov
IbgNaq/5WNR5pmumxWmWlWYYVoATG9EKuPdLlrFxs734Fvvt+H20Vc/PiSWZAN4yWpgu5eTdcTPp
GyVU3BAHxSS/c/qJvsli0NoRwdY6KfqMKaOYnsEeol64OpTnVA+DeEG4T1xQbEnvFai2zsy0YpHN
XYMYcKFEupxZv9LIN3rZYDGr6inYCqR+eqdMMevzGig0UZ6933/NOqVo9QGI2rI5giKnGOSl9hA0
A5o0h9649ygSMaNT8DOrHtdkpcvqeUin3mRAWN6IOkw/4RcBriL7NIJM3xQLig5BjIxGO/658dvl
wYQBpiuvy6IrExqq3RETCpI1tPnUeWVTkaoUGVLXmwocd4i39mvViSw/n0VV8t/LuHxHGs8Go0N6
n12kGPM+uSLUX6w3Y9ynsUzebtZMCdaSiIkKLIEYvgIlCwBpFDGC0oVC0seFtuojdMTmW5LXhOzo
uozx1LVJhcyMrSWAfZUOcHVQfBLYq/yYpE3EsslRegoup2ONgDUJSeFt6/or0XU9rjqoSBDntj07
o8DRUuVUJwOAjE47OctuYZbhL+6mAlSOzHpEAp2tKDQyjy/7efCIJ+kxs5cYfQx5wlHrChYkJ8DB
yMXLaF96HhyDRFgNaB4zhbvH3wljdYkT+jLdlBJI70OEwOlo3HKkjtf272YHydS+KAxcalw+2rlg
NveDm5T97XSe6qi0l3Gk++8A+8eS2G+8ZtgOF83RiHHlsFIr9KhOjGoBUFV5VReBARINXBdu3JT5
8SObFwXLJh8lfOBKELkcKQ2oBcWTIaoyi+EQ4kxkb6NdaqQXy5i7zXv4SmV/0XMMyz4yIMvuDR6j
MtlZ5biof+O5aI+BMzntF7+ayFANlm6KP7fDgHHWAySefM8jgH8X1eCh24F3toiSvAxwXdm9BZzG
mF/R7aqA7cqIk8XL/CY4wlxd8ieLCCtj3ar98aandTVdzqFbpd9YPnMGybqAqUH6NsY0TNkROOHN
mPgoCTjwmGpkW9iCTqOqg+5vpEq2obm9Zb2fFQG85BSuywwKt0uri9HXon4IWmMkMQN2Rt9umwFx
eoZ6bj6vgB/Rm2mL2GWPbUBKM9Dj7hgC7Em+115XskFoEofwgLgm7cuqBP18VgRI//ty5Viajk7+
OI21g7BsqTyEayKY9RsSJsx8AH9WPGajL8yjkj0KWZjX0Rc2hGu7H2ltqGM+Kj96H4ELJdimd92a
5k7clMwL8xymIWQxVU3JYURdBxpyaH2QDTafbnU1Dsle1XFV3CFtpTKa4JK8bPPZq/nMDVVzPWig
umNTZNl1M7WmPySoUqajO5dZjOo3KvClRdvEtQ5VCdNsNVtaQj5nlT3PWzmF+5pFLv5gEAZafHyq
oEGbObYe3iNG6di3Rxg86MPM7dIjKVUG8jFAGXi5StLh/M8wSXBc1kz62Ld2zKC0d7815q3qNoTk
cD5icInAMKoaQ1aGv6rd9vgadUacI1boe8r5bWPOeD0gcmaQ0FRu1uyp4TseEHHlMaI5JA9Wzef/
+o//9X/+97f5v6If1X2VL1FV/kc5FPd4dfruv/+l/vUf9f/808vv//0v3wRaBIEw0hdKup42259/
+/KYlBH/Z+8/QWEMeR1jjM7hYoJp0V6c7Ios7OXZyxfy3L9dSRlrtst5xtg/r8SJ0/EXRf84DSoL
4C+MJnIHY6Qe3FqJSR4ZzM+YvYNHvTpLFeoNkNYHyms8+Zd/S/Dsp2hf4c/XQqGwZG3986e0dsSJ
T/eVemBH3YJNS7hbCraoaWwKLM3LcFF0snrTkjF/ePnS/rNL87z//RSC7Sn99ry1mpEt65gMEA8d
NMlzftad5572ehZr5f0oixb76D+9ptRuoIRxTeBb326P47drjnNkXIeNH732sf1BUQFgQ8eWthxD
l1ppE717+Xr62T3+eb2TN20pt3Pype/gNYDKiAl458zkK0yp0Rf/P1cyrvfnnZXhPOf4r/AgupN8
06+F92HgmH4WG39+5aaevzhpPO17Pp8JJb3TS639lMvKYFWestUls9MObPoM3FhcVXnCEhDUeg12
//j+sA0xa2odSJxoJ0+yVsgt4xpJ2WB88nqnJsak6GHLTdEu+P7dP7+aEdK1jBLpS3HyNBP2DhYK
LAGPWZFdlxEO+cWM9WVE8euVG/vLbCBZiaSivM7gVmIbQ7+NSWcQQdH3XAtLkfcjMEGFjIf5sB61
u9fIrQ9dNGe7GQ3wdp4X5WWGZmz/8g3/7Z3+/iO2P//tRxD1KTw2DigG0SvSYPKpQ3rVvI7wWStK
HAlOmJev+JdPI3ADGRhNU0kBavzziiPqNtSLfIqioGxfjWl9bRHGf3D5x59fvtTfHnEgALTyMUq+
fHUyy2XwmZKo25gX8F0OObXtBxE0gNtSDBhj3tUHk4zOse47TdisKOFCp+s/Wl4C6btSGNZg1/N9
wWdzMqRwRHSO62NzGNys1ftmqetvHZuF+ZUpzvDc/lzGtv2VlcINtBUyOBlOqRcvEUpmFpcmoxTS
eznJcp070+mpsqolHJzCF4eVoqvSm5ef898urYUrlPIFjgd78o2qhs2GErQNKlmKq1XOH0VbPZJN
jaGSIrARXvjKGuJtT+30bnmmge/SmTTWPRm3LdvIOJckF2q4+2cy7H9WMsc0U0MdYEP3rcVV9DN0
wROXkece0w7eWcWB/pWX+9c7V0pYX/Eds6r/OZh9BRa9LBbIUF6oPrtZFB5bVlZ6icHySaSzeMgs
DotXXvVfPtqAfYuwVvHUfXHyvMel0RQBWDuV0wWf8m7GMN8rI6kiAeckbcaRNrz45+8YnYTva8/j
ef96Ib9NFHFW+nUqGUxd6w3f0qn13nGYlQeYyCjyVPXd0qX58PI11fOXbHnJhv2Cltvd/vl0na5w
EDmS0DsVA+rELLNDdYiNxIL+8oWez0l/7oZOXmPiJG0cNA6nu0YkFzlPFPcH5ajUOPXx5Ut5z4eM
Nsb1jRDsO5V/+iBX3RZTGa01ILQlukqGZr2cTQkgZ27BkGpt9zrvugOBdy2cGwWOyQ2zR0+7JJ6s
NiKkw8dKFGr6Y+tYY69esDz6gFVeeeHeNjn++Yn9+UNPJk9Z+YImvAtLAZytDcRDPHEa8zr/2mzQ
xZncx2z9ujZNuNcVYmXKsA0t/5cf11+fllaBYNshPOOf/AgAQT7DG71uydYDY808u58m2kjv3WDG
WUExEyBR0cax+8o39vzCzNaeZu01HuM+OBkSA+LIhGNDQ/p5jy6tmV1eCWrlJeoPLtr0bpfOPQ2z
l2/3LwNxm8xcejWey8H4ZMQLOQ0tJ/utUpyjsJ779MELgxQZS5i+8n7/coOeYVPsSyORCeiTJ8tu
2OIi2k6NnUfqQ72q+2IGr06ww3zdmM6jpx6jWnn5Bv8ycftclhmT5IlAeN7JHfqTU7nxgIiz9muD
SQsxmjxzitC9VwQXPOrW679WtZemoBrwMiOVLjOIA7gjwXja1L7ywLfL/XuQ/1qdpaQZ6Xq8Z2G9
k1XT+nGraTwDRvHSnhgY13tnqSm/8tH/7VmTQYBQI+A7Faf7kBZJeJs0boNrM5t2btjk+75x553D
cZlF4l00+M0rH862Bvz7xrZTre/9fsmT8UvRv0x7jZ+r895h02iu+QF4O/kP5pASZX+AYlTEiF1Z
ZOrX3vL2t7909ZO33NTDsIabuYsE8yfdzOlNV4vusb0e6mUiMGYn2cuem0y0e4QJHnIqluYsXgpw
F//wMPbsHYuTA2elIGFUUbOgaMp8fViClLBVX4D9IrhxrPtXXvZ2ljy5d4AKTM1Ws8wzpvjz31bK
YLCxk2yk0H4N3etgE6mF7V3goBn1PXd4M3eE2RTS5K889G2o/nndQLpaMpSxzVHx3H7Xb9cVZqEZ
Vo7UxNoRYNuQYcZLh1IjseJDfmV4/fowTq/GQA4CWi+Ss9nJ1WiI1BP7ATrFbPkkoIXdOiOVqXEN
n0OnQddHI/a6F465t46ZbhR9VDp3GsmTEwCBoRr3MGwWoD4g5/3lScZ//iQ0ShYcb3wCZMyeTG0E
CYDXahOSM9oWnqOU+XK74JO9EUMPQjgZoQK+fMU/p5HtawuMxf3rU0xCR3C6A65F3EIkpoEQpb17
Q7vAHEcbeK889Ocji8fNmkS9hidv5MkzB06ha1LHG3ihOLiovVsDOyVG2zV86xsDgHIswzg6J5lM
1Z8x6eCFfvk+n40xliblWemxHZNsYU6e7DCGyAUJAUGk2nj+tV0yINxpFIA0xvca+dcvX+7ZDXM5
7XGiUTxf6emTja4zTIbMMsLsMrRjbwS6DO4WQdjULO51MQr7E7pXdOOYIf368pWfDaE/r+yfzBm+
qtDngGbYxXNPkmDqjfiQe1QADXDvfEmORY+f4pWn+2yZ4KIWqhD7Q6YNDq5/fsGxP61OMxFprrJJ
HOgGdm+HAF6NCXuyYXVN61CPZnplVP3lnaI8pf6gKHm4OJ7/vOqgapn3I2O37baYGbNMwxU+uhpG
GZKblx/rs+/Ed4XLRxK4hrZhcHoYLqMZxFvfF6BcO8CqjSruMJWhqXr5Mn+5JQrQDBv210xNp3sb
G3cMXYAaBEKYAkLq5srSeX9lmnJ5ZYj+5VLM2jizreXxCb29099m3RDqATCXAcZ9UpDU6bUhwtFY
4GIN1+8v39VfxuQflzr5GgY36dze2JYjmFxRZSuXWly6EPZzhlCL7fe8xvE/LYgxIn67vdMXhgQC
D7hc4B8nRt4NjqN2nHlJpY/m/pVZ+3m1BmO/Zo/PBCeobJ8WxDzXE11A9RfKoy/BZa4O3GZ6hZjy
5b4akSziUoWHA1z8qNnUPhWzmx1efsbPByi/wbeexVHv+lZtr/u312mGCG1Ei8u+pT8S7YfcJ/Y8
L8f8les8f5fSN9pDV7pVDpQ+mV/q3h+hqjGz5XhJiJ520wD0UFUUGwgMJQgFKWes8D69fHsnu0I2
3JLj+6+yv8tSclo5sG2XdsOAbSQZ4u5aFjH+2jiqsd1WAGsG4iptDBBjhOb5AP1R3L98+b/dNcPS
l5q6X+CellcnL4oyuqgxsF0pmlvlplX8ieCnNbrLh6RID9R1jHhlCPsnn+ivm/a13lodnnXdXyfy
395pgDokai2KAs+fOrTPjnNROyGg6pIi3BgT144WaiOcZ7umRu+MW4G96WzlZa7G7CI2dXoR0hZD
TKqeAtqE93TPkCFNgFY5UaRXAySBqKzMfkFDB+pkznf+QMqSY8wbJEPXOFTeN71669RI6oj5gsdB
WiUCpZ9jmSKzMtiay8xB4JSNW0jRU5H4xLuiXPSy0kMsCNhvTaLxqt6aR/gJaPTO2dd0qN+m1fSV
eg306E6BDiKIVYKKzGf5fpxjrOc+PM7+PpHFjy63F1mZ4YFtxLnQcGST1H0Y4vY+6/QHGrMsALJ7
fPmF/+1zYiVjb6Q8DpnqZMpaI41mGLLJrhg1pkHa7tOlhxs1e2XCf74d5Rjr4iN3mTl4067487sN
i2Bdkgp/wFS0KS4BX9e3kLawLqmsupm0dL746Nk/IjaabzFru49q6eo3g49lL0vxGqD/VCjHCnuL
vKl85TGcLOy/RqDhTCDYKgvM7iePoSA4onIMBdK5Cer0unXzsDi0EUkm58RDlUR2zSDc1pKI5Zef
/9/m1K3YpLYHwy9wT+azlPJ2Z2of9y3GS5Ls5PSYleN7la4xnWw/uI/qJSLjCxnkQ0AS00rdnzPR
8eWf8ZdhYOipbM0O9q8UAP58O5zpDaBxYJlz24Y44iVBcHhh66G5fflCJw+a5h7TCq0Sy8rPPO5t
E9Bvn3q1xFOFLpX+7TQSe7hxMeIiRb45Lv7tHOtvYiUk6eVrnkwvz6558nJNneQo1NMKLUIXPxQV
cfbIgvxjGyvnw8uX+stz/P32TldIp/DYm3djsmto9D1hzRku0B5Ur5Tz/3pD1pPSZWmS1pyMmbyu
nQYUBg8RWC8RUk7IuwqhuKI2fGV8Pt/g07SgE047mCIf54o/35ejdbQIgdElRtN0RlccFuDSI7te
wyl7KCDeXQ5NRh1h6mNtXrn4yX3++irp+Qs6QxwXg9OtW1QR6oIUk7jLsW4uKqQpVzKzyV4ErzaB
fpW1fjsu/79rwUGSgeTYLE4G5gR4QXjxjCSOcEs/DukJ+yChPT0zWLprM8Mj8LwdZEaBN8juwKFC
yw5mQirj8doLXpuY/3rvzAzUKJQVbAX+fPBtNNcpQn95HrpL4rxLZgNIukVkWX+dImWXHy8P3JPv
8tft063xpOIAQK3x5HJK5tr4I3aecNBsIRdc18zH3aqB7daWIrb1N6i1a0L/lZd8suXgyhyVBa/Z
+gHdotOpx67sMRpkYGedH8znaC7DvV2HmLw8tiHjoOJXZqCTT/R/rkfHj5AHNqze6Z0ONkxSHzUS
XkfgIudjWSTFuULiOuxefqTPb4wzuK9oxm9V3GcjquBYiiaJR1q7yZYO2bu3tXTTQ5Ob8ppYwfHy
5es9vzEKpVKwllv2rc+7/5OLFFkjNHDbbrxUVTFg8vTTty9f5fldKVdrtWk0tE+Z4WSlWAW2yRJb
L0mj7XKQaha7JCSN0wmH4Q2BJnb/8vWefwecNbY9Id3ZrZ94MjAXSkghdhmEGmFJKkEzJ82e0LCZ
DO0sil+5Oe9kuvs1ONgGMTJ8L9hqOX9+dTi3kGBJdqK4EvvrOCVbSBJjfZFvIZI2yeYD/B1of+vy
0cT/l7LzWo4cybLtr4z1O3rg0DCbmYfQmlq+wEgmE1oDDsC//i5U9/R0Mssyb72UVRpFMAKA+/Fz
9l4b96ff+N2Wrve00G08rwrn1Wo0yWwm1ss5DNb0PY5Cwjz8yvlre8A//lILtI+BiMK2v16HyVLC
TiWII11MxdqtdJvRR4loGY389q9fAl7pXy81f2j/tmdXpoc+3fOZocqOOLap6lbQx8ebqMfC/OuX
+jrT+sfTaTMwpqk932Nfbq8udFrwFwzJsbtN5NuXPFpnOlBkaKgeZeWi0epKkirmts02rRSedung
SgLLEsc9SMUaGolFkM77r/+wP7sN6dj/6+/68hloLJlsxECXkTzbzyGR9xCJmn4ZF0P0m1r05+d4
bh/6DhO1uWL+6QjYJ+htO/QXfABTu4qyBLKJMXV9+5sF4+uohzWJd8SnTNHHLs9/frywZAxSRFic
pWvRDhgSyYCNmwKiiaLUJtF85lAAXg9aAXxPzVRTR9rADBkI/Oa6/9l7xiwlHFQntGe/PndpKAM7
L3G3uIVP9MBk+4W28ZTFQe0vX0eeGA48FPq6a30tKapu8rzJAc9STkOwjwZmYIvIS6pH2doQzX79
YmKuLH8sKuaHhlMtRQwd0q/lYOJnNbuAzqtJFadL5Or03Yl26tYW0uR1ZBr5ZRxKd+VGSbRL+7Ga
uf/1vZJFt61KPmsdZw7EA4WvNQnN7Db18x6OBRIKwk098zorq3z6zZ/9x4fw05/N3T6X6r4Q5peC
WXBzEoMDwSya8GowE5ue2856bkeod5WR+MuQKeFTmyOR1Kr8dl6IgTiODMZjGHBo6gEMIuJdBaY3
HppYokTtfbmmshjXvVd6m9IG2hjaGb3aPug2NV2/lVu7r7hFMcHhAYI07+gwCIZnIeMICHF4sEZh
z0pYh0kzdPZMrwiNywThg5FY2np0TLWeBCPzs/IDcq29c9/432sv1Vc98tpjZeTekfS7Z445M1Gl
JvACQFaoT/Zy1I38XHQdqBorPfgTFHJDb8KlrmyxrFtU77++L34utrgt/u/ztb70lowMDp2qBxhB
CWFaNPSLuwTf1KrODf8K9z0OMk03fiPr+vlpR4Jg0dKhge0aP9+MYcuu3qF5pNCKqHsw4IBHhRK3
m6uKPfzXeEfeNW5yYXaoqiM+d2UYUbTsGUP/5ceQv8UwqDc9jpu6+WXlaUVF3tTsjZQ1KSU4dvA9
wMjYpC3xsb/+sP9kS2Gk67POca6cH8Z57fm37Wse7LZaRieWBW2aFmTnvMNQJduuYYyfc7bGFkI5
g2tp4QTTeE8OAIpmAk6XoVD1/a//mp8vPXUT64HPJAGtpP7l0lvO5CkZkiedIAdNVkiy+9UYyWgf
MHgwL+RVKPFYD7798OvXnd/kj480r+shzzR9ilL9a/vFnCSpgjH8oVwOYHSKeFgJX3q/6eT9XD6x
m7C4GnzaiPrEl8uKUQWnsUCmY4ZhtW/8Mdm53QgpNCuaN1zzOISaRBIgYJI/8tffIO1pNNs2wgzP
+7JmIe7zQTjz0kUHhg7BcLbDbBVc/fpVEIH/yQfJhmkw5UPN99M4gexPrB4Nr9PacCeA2W8nrQVu
vaSdwb89lx7xU1E95yYBlt23AAD0KKOVFnaL2gWlRQYppYOa8HNfIQBcaI0BPGclPZhOA06eGIvf
fQNjSqmOsKllHb7ifWGl0Jd9SBZHdtura6/UN81IzkeRrnHR0djMsBhUexPCMDAmMlMACdf0kMUG
Sowe7zDqLXPn0okRLl9MUpR98tqZHnXSyKjw3ySErSJibucQvApVZM4Rgm4KeNebnaKArhvSfyoH
4PFIEkTgZaehT+pDHo0vGuVyqL0SDpHFzVIECWv8a4joD4cz6dp4+Xr7iTSwodu40Y4SlapRwKQR
9SnFny2uvB4OWmCtFBMSJzGWJegoul3WdB94hOo8RNBY2KYn+xGXHbi1B0uCwiDsMMdqdp+Rz81I
tTJu+x6/lXsYUsn80VzU6ooYMnxyC1dcUpKrShzc4wMBQJjwYehhISJA0mXyHsHg8IIPRX686Xwn
gFWZFwIJFTnnEWtECj6IvUFVHzZ90bR7S3u0k2ufYI0cbJ60QX/r9bIsnjq/Plg+HLY0vUJzuRDw
KFV6liSj9vmmwO+Iz8Jy16hd8esdUtLa/ZfW9hZcWjBvcIUJZdd66i5jZ5jBode2VrZJe7H0klPt
Lh1IUcElCtrLmG0HSDppc56zdhNWcuxOZfgAaZtAQUFqrH431EcgNrr/XkLJTLcAeWF69YeImJ9O
HnHihATQki0gytvRAl0orwO5Df1ujUGbcJxri3yLMoKuiv9fEV/9aDSgUdO7eHgjKY/wJChGAtbg
8Bmqh7I7GfhS8IBwROgOTnpLqpmd3RjpRhYuvFEUPECL2/p1ZPdpkvcGbWjdkb4Ux2sb4xeKIzLt
sDkpNHOuj2FdkVwxe3oulbV3s3QZ2eCsKd2KzIGlCE6te7X7CxkuOWisGPv8OL0o/7OU7KZ3GQaX
NC32SMNEcOVlrzak/KogJxawhW1rD0VRgrHDzwItwU7HA8ziXQWLuXMWQUL6WJ9sKucg/ZsIfAzx
Qti/sfJPFnYwAm6zfgclG7iKvW56fZWheOyc65QQT5l7Z3o3fIkSo7A2ieQqOWs/uDLKFQ4yHbqW
ob0bwXgNUmQtmh0ThBQjtAMi89er1Z8t+qA/Td82OTojV/tx59OawEiyEHVracTTKdRSIOqMzH8z
YP1jVf+6t9A4g1GM78Chifzjy4x2Era0jTmij/bJijL8X+bSstpzaZkkhbtdunaw9n/zAjs8RW1L
+gsJ2Qp78EKmtfzNUeLnkxqb/TzE5o8xOcMbP/41LZZrqZdMfuKA3PSeTL5dleOky4P2d4eJn3sh
dOwRAwhP4E5i5/vxpXRc6m5AKu3C6knPiXpruFOJ6VyPYwVmhy7pX76e2DvmuScSIq7r19fz4qAd
VdnBH6RNP1fno38Cou3/riX38x6HY9PyuJKCYz9F04/vazZi2Y1CAdvk4qQieAXwPSq1GmOoaAT4
FacyYxf4qzer69MFREFq2gwyvvYBbboZg8RATFM1KnYiaDBBN2G4//WrzLf8j/fqLN/gOIYWgI7G
1yNvoioHy1yIisLOH8BSnImGeuqRa68aQOy25r5Ql7uryrJ+Uzn8XBq5tDOIGfWo/yznq1IGDIDf
tx1sAYX58yHKIuMsbdEy1oItSCr7sInsKNoQ2vs7SdCfvzJ+DuQjzLO/Xk1yC8zECXll08bS3+RA
XeqAqDoM8OYuiQiGxTjs7oLW739zSf/k+eCwQaHLoQN50NdORmWo1HFiAvnmduVrZ4b9DtEXOZRC
mUkBlmxGKv/6+v5Jte8Jriu1rkkU6k8uC4BuWlK6HUrOlEG1GQMM90UdHWDCk6mGRXM92Fn8auZy
WvIbPLRYVrc0R7ddlUNXrH/95/x8u3movedpF6Mai0HKj0/SRGeKDA+dQ3HjhNtabHPtEdsS85IG
YMwl7HxEj56l/cZX89MDPDd2DItzHpHANPO/vKzEIDSGHqinjng9VGfDCIdkpVpl/lF3FR2Q3bjF
IoDCVWJF/s0S/OPL/6Hn/HdHzVehIy0CIrZFPoOp6VYAWXIAb4EH0OgkkXvJDZDGvz1S/niz/fSi
9pddiESgMeJmnrkgdvIWmrFJOVXoql/VHGLPSZAN5T+u7n/+4Ext/3CqfpTV1MSknH355/9cVZ/F
Xdd8fnbnt+q/5h/917f++IP/c44/mrItv3dfv+uHH+L3//P1V2/d2w//WBccwqeb/rOZbj/bPuv+
10M7f+f/7xf/4/OP33I/VZ///bePsi/AI91+hpj5//bPL82mW4A+/3ajz7//n1+8vOX83LaPi8+3
n37g863t/vtvmvt3Zv0odHx9nlsxi+D+GD7/+JKw/246DvJLuFPz2LLA1xTxcsbfEdug59dZLpgv
GPwEcQfzl9y/Iwmx0W4JLjGnd2xT//u2r/+xsP/jivy5lXjeuf5v+UfUhgwMO5Il5t/GWO3Ljp27
gUwhJZ2b8Y4jDiSv5+B3C72Jfew3r/LlVlSpFcWp7qxZkGuCc5TcFwg+iegI43OUeLB9hdSNTdOg
H/Q8zVkOMZmseVeZDzERkws0eICCZ4aiRoTSqvCaYjkRRn2VZmawsuzSPqZO2wyLAns/aHXpP0RM
C3eWyg1iMwJ17wSNcZU38OVihxp6sgzUgnEud2FZsfF0UTWup7AFFp/aOhOLQqcWt7OLgNoeIdGw
gmWlN9rOwjFKCmaeYY4HEnnq6VPdhZDKFt5UOes6mTiYtW1aPRqO1lwM2GcKuGTmnTMXf/8+b6fy
GzQ0+7tOq0sCKTJaYyPM0lTLpu5BCWddGS0D7oxTloPXYYrMLMUdkkeM1eYLHE2yYnuRXrkiqt6C
iPxY2Bj6WK8tL7IHuKuOPESOHaxx4QT3uZMn68Z2GA/pxLkQpVOpnlSvzCTbkrd2rKFC7uDqR4+A
dOSlGXPysyxF7m7ZZtmHSafoXJBRSYMGcgBQwamGPO6BKu8D59SavfvWj9zdiyieSe5TaW0lYTIX
w40TEqroWpclrkXUa82zsGvogNJ3YdQW6jCEUcim6woggeEU0i5IaY/WwWAevbJMHqPRRiwsDAVN
yZycz7EtxFZhmedSOPW6MzhCab2w30AwtLeDi6ZxUeRaB6CJ7gq0vOZl7O3iojeld2vUIEntPCGG
j24T9OGiSF5x5vqnqRP+ye76+t0LQWiBvSMueuEXOHgrxsCnSmjjsbWn9t4bLBtqN5BipyYTiXxY
RYq9Rj5UVNtnx1SkM9HXWIuhiDaZVvuoK9ltkmT8GK0MSGlpmCsV28FiZKG4cD9X5yx0qps6bMYd
xKfhFVyKddDNJDiQEc+FmsL4OE1VDwvFAs0pLWdddTVnXccevs0RPJsYucAFAau5UWH+mRMVdh9k
GoHOsich0GwIu/cCZ9PpIbrEPn3BMHywhuyIsHXYwMCE6tlF6TdZqAxStSTFsZkzDmKftkDQApEN
omERgsc4ALQBqmiEEzcHeU+EsrRVn3zSN1FX/ZCQnph2Uh1jV4o1eRzasUmH8bEKBkDcY6WR74IN
YOtQ9e2MKG1gFIXFHTRNO90mTtk7i47++AmcCHSX0hgm8GZd4sagmuUE5XUcLvAZ7e9zRN9NIcPu
UBhR9YgGGWxzNjZXkygr2gGgOlMVmhd8iPFeKzQXTaSlXxH8lb0hpGcBGmrpESie4VJudPosogu5
I0yZN1ccWfxg2Te5twnzAjt8WgtzbycDZJrBI7Yy5YSDE5iylDAPA+QD2MjpQuhKdFM54BAW/SBy
sm5ydneyKIiazTU/WfuIz6/t2g5YhCRJpgVy9LXbluVn23q+WhSWSLRtESAkAS0trsGowMZh7GAB
1dFG7yjiaup5ZOFetEgin/DmWgdQgdNdIgqy33qtxksvQCrxCcDLRwTTPsMgJyQFCuOZtaN9GKeM
KCiARc9GKqZV2gQZrPVYHdsSFzwSGiZfrdEGB5OKYW02fnUF71hbJVFMHg7apWt4PMmWZlt75CgN
QLGo/aOTgv+W7GaLHIPgCm10ttEHB3BG4BibxJfyyiGwZS0qmDluLuS+zKdkiyDYfpdJlBM2N6mN
5gT6BkFccGPhGtgWPBaLyOqmK1xO9X1aAUWv3VI7pSxL4GUSd9PPayeJ61G0l0lnnCPEoTsf/99S
tXZzYxkNXo9ceurcl7o8FwUiFaCFKVFZ6fCu+Ug5bCsC/ARxEK16VFu33IrOQxeqduVV5LUrwp3O
kdRMm6hdFqslsFAnW+l6FJxqOKZX/TjZd2zh5jGUNpQR2o3ydhLK2AEP0dfoxCF2Rm6/adsZeDBS
opPVUU1vo0Z42yL2EmOTSTR4W0E3xl0qHsAjR/nuvfAHpkcyCZ9LKsN4HaRaeoMElohkLS6PEnzd
XumFWqMBpSHp13l8KhNgL2YSkj4BI0tbVNDnANQ0/tSurc4loEPTBoKW+aTlrW9rA/04omOzlQRI
uUdPG75WtcfAqphyrLpR70/0Ms3uqmEotpVSc7e2iUyUIUmh+4vG1WHNd4l2iHU3P0ReZ9H/Q4B1
7ky9DxdO5CcNSQW1890oFc80CVTyPSG6au1monwD8hG9mvSOP+TgdK+AHfGhxOlAJnhh6idFobav
0gD0WmaSbO27cPd73yWzW2+KN5UKAS6xduBm1Uk4nbKo8t5NkLCAy0NJcG8ggumB8qncBXpf3GmC
PAj8Z+ahlZW4bvuQMt8NJnHXacrY533Tnro6So4WvWFYtqnIT4Z0s3yJplYs8aoHLOxReRUPfnM7
5R5McS0cH8LEHUHCeAPhQjXZ86vJd/KPJDfJWghzCMpTSRRG4HlJByw2LG4aAkKvE+kFDyXuQLIe
iTK9D8j9gvHYRmrng9pDSj1Nu063mTklFr1K1+LCGWA84QFFhbuV1aCfDAPhaOyrZjVQ93yO2Tjd
CS13L3WekQTdKxjgCs3me6Il6YkeQ32FwNpadUEtdjp7+qpL+mbVOgO/RtF0LsnF22iDm+80r5YX
LzLkCrUgaFDynFfW6BE70JFEQstK0tQUXBsSDt1Tk+uliS3TwbsAgx/gbOyYt9WkC2iBEwqjvdTG
ia2VpSpdGqmljtMo+pupLuHJJJkoLkmdmPtp9NptZbveOdIm9qy+leu09lxSGDIgdSy1fE+T6mcS
bn0gZMa0ptljL4EiBceocIZ9oFItY6jihodaxiSVjASv5wD+LkHp6UuzipsXA6LWCqJ4cQVjyoWL
r5cHAYVzkyNjeJF56Nxk7OX0cUNYVUFubou8jo4e+LJwwVf44V5khwkrHujAkhyjBIXztg718jGz
OvOgKtHJrVHYGslQNVTeRdOpludqGJBjC/6v9gNST9QIamkRWJV/IMI7f3Nbz9ub7WhsO5qmd0lS
u4eOXiaUJ3cgU8EfXKhgor7pNE+7YPrODiFn6TnQuHG2sa0lHwU01LUL45Dhuc8QDVzm1pQ9c+W2
m+B51S1GKLIq0G6wruuhfzA91pMkkYJAPVTkjQpZwxUQXMTjJrdf11fjhVKQfFwnCs8g8YylY9Q+
UxSYryn01sOgU3oPjp8+RUISApGDMc68UhH+QLQgH5YOhdyJV44l65uBcfJS1lpxcHPLOw5GKB9A
EBqbVs/NVRi4+p3uTdY5q2r5LLWg8ZegDtVFGyNjPUoDyb0305l033jWIR+fLQzO5dL0a+3dzyNj
ZQcUmwtXUb/TW2oBC6ISPDXoH7YGBuKtk3se0R5km+WzsG7YKDGFT0YXSA4HjeeuQF7OGblCU/em
RjZFagulM9UInVeeVcgFsZbEA1y11vsEBE6AWFsUG+RfJFAVjfYSUKVsGq3XoKtFknjMAd6MWbXa
Flm/xyChlNe6Kgtqb2/CZtjWSwv9wMp3S/vktj3ZCqibHQKAgCHe6CjMDlSjiiDsqry4ehn2K3+I
hmuzhIQbxJ0CAhjlW9PvesDiBOKElh6/2WVcr8oWxi28t9o5A5JDhgsQcPqGSCjGxxETO7xph7LZ
92zwePrD6qwN7fRSwMxlzNAYiwwaNsu9L086voFr4t4SnU+mbN7MekSNBOQUCNXU3vhhbq3oaURM
hQCyG6lur5IuojWbuFW2BFpNIEPWt+u+rXPgX0m7cxot/uwrk0vbOj0sNFkz5mr68APfMUEzHviP
CFBfQAC3Tg556ypiDww3kXsx9LDBjfHGz5IkWzWQkTYz3/kAwNhcVBkmzVzWHzoni2nQrpDvgUvM
HWcbWS2Zp17UPaR+qx+UrtffuXtnbKYZNlDxlUVmxgxCEkuzzsO7zqXWCfrEWwvZtJzy9AptW1T7
c7iMQfS6X+mSY2ekXsTkxcOm8vvsaPd23K+Ba7gPhREP3wr4xwDkRSmf4fsSK6FTkl4h/wRsmHhd
t8n8SGy8ZMJfXk9e8Y0g+9TfRbKlq+ylbffgBIF+ImxvvO/Zn64rJ1IbqnGSBaJwDu3m499OTDLX
ygzcjSkaM1uG2iCOeaTC26B1/LfGVdaugZW0rd3R/YAPaWAicElnGcmJv3FDLbkUHAXOOSgxwrvA
Hp8aRw7g0R15yULbWfYxmT4hHMVP33eyi8o8DrdV+j3/g3MWGuPaUVW9mgZZ3GpFTMbMnM3k6GTi
khXewTOfaqChU9c9NSAk97avxmUr7Chd+Oot9ytgi31IUlca6y+k5DRr13GmVadblzE2X0wMvFQY
bmyyCTfx8Gk7st8JB+/2otD1oj8IkZD+VAVYstjkKQX1Sc6KRWE/1waqjUXRKJynHBBvCPIzj7ps
8n0b61PIblI6MN4ojocsIM4I6fiHbMgXSRnwb0qrGk7+JPXbGqRIsUyrzHk0Bt0/pxyrKSl1oECF
l5+x/XvesstsSAvUXPlVS295j0aVMVpSMPGeBoPRddP0413ra6WxanN9+hhqLV650vKv85wlnDx2
O9GWOEH8neU2sj2rNiUZXdMCegAY9S4dGg4OYFPi702AtjyPnn9b1jpMWx9UM2BEIvlSreSS1vGH
Vpr2YzPOsttBMvbNBn4FCEVja9hdteYCqbUhJm3ZFnFOOntu7SVwWAg8g/1C8p59oSYEmtc0Fazu
vpcEwPZZj6VXr8nHY+zj7hr22vcQnKxa9G01vRfhvA5bYElm51FnGYTEVtktYRWediCiO+2e8pIB
8hbeu9/vCf+gMZ4AcgpXg1UJbzdqcdXMIXGA5rK8jD+LggNzo7LIe3NrAipCz/oeZhmHvDE8a5LJ
cG+SMYDyAXZQayUHvNQf4ASTLTjRiBobG7Bdx2+Doz8PdvE5SWunNPUKlZInylx3HTx/NXzX9OCl
4eCu2R0t6uJEbYIIpjx3vbZovJFz6RSQHGiEtyQnbOdxp+lbW7ugvOrt/AnYOGqGXA27KYcDgqhx
VaYBtXHMCqNJ9c1ypFpGuHVXfZtxihPumz1GpG478uyM/aEKnPssD5Nz0DfMnBLSOXSDkKqJs84p
RqLGWZXMNtjoC2sY5rRIZDwm585jYfsVdxjBDWYSk0+YPYk+ZBwHCHYN9LJBLuF4KClQNVAzvBYa
71r1RkwWsvoeWxxxLMnkJ2Ucbyq1D3yDxS0YVyBAN1WqX7kRmeEjU3rCWwwr2EhRHEBj7PKIYK6K
qE6z2TBrWEc9C7Lj34ZUoAGzZAa7JuqLMdpE1njpu/FUuT5xOABgT5oz+hdEgYeg72hscMa573on
3uRD/Sote3yXVUSKaQUzWB/LC2s/O3Arm7tuopjse8d7mzQr2rszUpxnsDi3WoBgjSbhYmpAzRiC
GLAyVJAf8TPQP3HNZTgxP09JawdGzLG6zoyjGw7O1qejhmSDjLuqTuqVdIA8Om4BnjlNNAClmbUq
Hbs+xhxoNsiStDUKzrtUsmF2cUUp0I3OzihidT/a0Rk+oVx3U9JSuo9MW0wVHZJ5ApN6TXnw9VJd
uLrfjYy4XaqpYdPFerHtA9NfYsa3NjQN8mXnV/eW4773nMrxPnZoOqaGOHi3uWt77Z0BttzrVt2v
ZI1eAyYy1PY8v6eVRbyVSbkC9hYNvGd8E4n+JCjdFnFoGXu8+POsRVfzzZXvWVWRgAlID46FnmDU
k4/O7aJFq5vPZty+eLn/Wk75UWtck7ZJ7c255826i4mzhyE/J/fozwyhOL6Bv1t0xnRHyV9v/FrZ
0M518iITDyVI5Gk7DugO1Nrc35hRffGz+JlKQl92Rm2vB6JT14wOCWFLS6xuxejTqej7XeWXRGGA
EOV8Z96IpuLkEoUvoq6vTYJPiEMfyKnPMaUSoZBuHU3LNgDcvW3mTM2jIfT+SNVEHGHuOkcwPAkp
nto1xzqiGPq8W8ee85o6Frea5fRnLSKgK8OGQSbjWK6mWr2kRreWtXsWZbmMqTc3UW08BAUYQa0g
M6wkc3eoi2uXLPbC8m9h5KK0ceRNoNydZgUPEXFiUcFZqzBBNpFTsjC76UF2xq3Mo2crafaxP34b
+yog8ap8mkApscCjsImT5PtQsnH28W7+WTXIN29ASsBI92okX0eSOIUGdC1TbduilPGmle6hTXW7
hsWkP+Wy2yq9vHfK7owISW61LLwtOpZ2sh9NYKZNK3Z2kj5mSC6KiERqkgp2nKU3TewvyoqGFapS
0iTzW7IldoYYzwkxnzFMezC1ZEaiKSmbqwwXUphWu4lIAmlhAR087kgCPNDmusXTNFEHQ1w/RZ6/
yqp3N9Ipq0W47SPr2NTdjo2AYNmJ5qbbPRHbra2ILNmKPIaC61S5uHX67jAG9h48BgfIPII3jVgm
CYZjF/cHVdt7i4OpdJNx0ZTy0bLJcqhyX24DG3Jf52DjJ2ftJp4RmpXYFd43FblHoVCv9Zygl3qv
vVJHngnkzdYKTDLLUfcYArGiVcR4RAVduA2a6REb1lMQaPchASeLkNPhYlAE0GoGi21PZEHasptM
9qXsiQBOfbryulpD6npPJ39NkBUweFNbF171TXjNCtnGg572n6JWr1UlfZ5f7eKlig+5vxs75DGI
iVQ8G4/nOBUUoZoZb0e/FxjrddoQ+Ok7I1mVFoBvTtDkSLULWyu1VW/IJ5+Ai0VZBmd/lhxrI41+
sTLM7C2jp9m65OlAt120fU12sr3pUu8tSvyNG7vpwkGaSK/gbaoBLHvdc2saW+FoD6Lj4krovLSw
qLFF6Wb8gu6Be6tdlEmlL8oRMo7IiYKuKOcaWvayG5bFOGcUOY8BngW0pdZ1a/EDLjrcTWmaF7sr
rnuLvV5ft9J8QYixNJ3szmjnWVC0MD3mt5YA8iuWRsR6ItewsA99Svf50BjEZ5ImapXpvAAkn3IM
rIPoo2u7nK4CIzB48JN2a7kxnwjKv0Y72uTaDI21jYR/6Oa5hl6tR7++2HAV1RhjXg4XArkSu8hd
MUBfdseV58qbnMZCFJMJhzn9JJR7PxrReVDxTcxReoj1vVMZL3aDmxm9olahfVIEHG0iBHAehUMT
xMfS9B9Sne6Gm6/GECaNBNAB1MmgP9R/c9RlCG/i7Ls1tMspqLZ54tKc4QjBtzdNCiDG1R+qgbhk
LXM9BHnRytWSZZBm9BqEJFOq0zc6uukwL6/Szjv15Fm7jDVg3JjHKr9unWznE903uftiFGshmCpZ
d3WgNmV+PwawH9vnmHBjoW9dtzl7FbMVzqSsA2lzEc64HyABdLG3anB0Tqrfde6lGMr7shw2rDIL
qyFcbqTHbDyMdr4avOyenhHnM5Kr2DAJEsDxnC8p5pcY629QU31MhLXrzL5wUU3JuLQIze2EcZsY
4+Po+zuoA0t68UxduktXOEtTb/FlkINaG8eR9gVL5bQIiFvttfijxVBLE2QNl58q8ZgE/ZIkdsDj
9brBr1j2IymtSBGj6xgyO/aTtZ9ye3vTFcaWLVvxjT7fmJ54rkOiI9rmWBf6Yy8sAqGSpd5yT3jj
Lu+p0DhTTmtzuDXN5s5JialB70Vz+cZLMCAl5RJ000lLJ9KogFAg/u4XqQiPDIuWY9oeWiQged9u
JorzBeepfa4j6KOEX7nDXaxRuLh09Qjn5lVVxXAgbZ5UDhbLDzin1ERHZq9jaD914bCyQWlrhrzC
6nGIciRnlVsdR5eLMepLL3WIDLyLJgQvu24k5C+kDImudWOnD289DoXQeulbKq6njEaIIC5n7G+T
8BzmpC4zhaixnFkNi0JVvqV8hmGn7Y2uvvRhcz3gDiWXsiarEerAvRbb73bkP3UcrBd1UG7tJCJx
pGgfwkHc9aZ3mcboYTIYcHD4EDU8cZnqxwCfpVGmp6AT9yWVu+nnJwrsdTUmTy5bTM6bXcSiXTMQ
uzHCgTiGDEEH2SKQuUyb7GMUi/VEnqmhXTXqu+yHY9TU+ETq7ajCBRMUFjvnGJgTfS4vP2UBMVJe
XtxIO7uuCrXUE0FDhRU6FxeFfneuFOqJWUJKAOugKCXt+FFOgnfL5K8T3/Saw41fNOu2FpuC1jlv
kilo5u1IjlrmXODJRRULa3gPTmrefChm+uLoNpzUp3QzmcYGaPyT3rbvg6jPVZs7C7dp7pTOUlzh
rLNxuK6JNqAHyICkHaO1FZF+OJDyTQEd5vqmbtWezKn7XHTLznny1V4VtK/gp6aYxFLnm11UK9Pr
VwJ7gYNJRPHv0eZ0l9O2i/snQ+OzSZOlrC5SZwLefiMtaa3S8KmO0kvk+tcB3+g1/CdjVDXFD+gc
Vn3wShrKfUqC4egVu9BMrlNoi0aZvWtdwHk92IR1wHCHOykZmBrAFSMTO3iJq+ik/OloqfLCyBmt
l74i52LjcE5rdf9RJ8sTIutGtNc8dLvU0jiwB0x6ndva47NQyakI4zUgBOdaHwWtPzO6zpz4qlRo
AJOu/TCH1lnYLUPquNVooGutt6Jov+cEs9aj+DrRESAhiXyfiAhYSpjFC8YUOJ1t7Srqgm+dK+4H
rV/lLO+cfdNF7jmPiU27k9ilZRQnNyIXR7s19sr9f5yd127c2rZtf+X+AAGmyfDKULmkUinrhbAs
izlnfv1t5XuBY5cNC+sAGwsbK5hFcnKGMXpvnUIDWXQBje1ezp6IO/quDZnbI2jSK+p2ktgRantE
p30ftqovG8P3oKzvQhmLU8W2YpzEg9VEH3QYTYgYBvFbdWxQD0xWrWF860kFRQdr3RD3o6x1nMfO
nNEeSCblUUpzacWx2Hg1VAVxgyHybVIksc+LirdaIDivd9Jgf6/rJvcS1bghJ3S96HHiiGwx7gO2
42zXdA6ty3uLsxqsBDrfqVL8ZWpsJ+OUXF2ag6OUgfiP79EvfMQhL1KOdvY4fmIGIXlkJAxbvaSL
Vd9Lpb0VlbJPivlJt8qnBbLrqBSuojVnyww8EMKPGWdgiwkmVS5eF3bsudR6wp6caepeJP3dSukf
zcmNVNXbdNAOARkcbj0Mz5P8ZBtMN5q0m+Lls7WYc4JlI/p63wf6fkgGgl2xrLQhuz9ODWzIu6qg
lERuJaVF9MbSlt0GR2l7SZ5zkmgxXri9+aYyaWcqIA6VInoKHcwg3Eg2e68ZAcANidg0ybRj7jkq
bEj1m9mSPMHcpRGoGqu0fqQVtVZOt5IrtHubtJmS88+YdJuflf6JsFAWdorSG5mVm7hTxy7DHXGA
LiF/60YBnZ3re0BCnhlIx3Be2K0NtwKzvd22N7GVek0J/VBCPQ5Ssp8zD7V+YUXUOQlSGSvKNQ8F
3rQmNA7y9F5OvTNlfM1q6sbYiHDQuMX8PZ9eoK+tbDBFUULD4vtAhwgPttcbYlugs2iUM8F1bq6x
o6UA5k3mjzbovmfJY6EfqoTp1xR+J+GvSE+m8THK39TqpBLJUDAohxxcjEdyotfiOZjqXRXuyRQh
63l28eEgr191lJ1qmdEkU/KEIhIOTwaJmcFA5Xma1ihgqIy/Z9FzyVPS5UM3xhssU3BcSyerLozv
d32YPDbeAxIYmY32OKEH0u4rsjZwKia2cjtMNMnmige5aqoDmWbrUUzApB9z5M9Nu1rICS0Fu0G/
7OirN60v5YsPh5ooZhUwvOoNLS21YewI+WhdooNBDMHISl4XQlVS/VGv6o3BdNHEpmszxBbUPoWM
CdDO3UA0m0vlKWLzbSJSoRvP434zwnOkHHNxENHsLETNpzRoZ0wuWSbd6drCoeLchcj6+3Vf4cIn
H4hFo/WL7m5kD80ewM0r81ZmqZKH3DUNzUmawcnQJhiBsZEtTrTVdpaJ79BYEIxVoSZOV7xd+r1j
zS6jeOiC2KP2P7JTzIODHG6sZGcuD232KC+M6KOZtxtTvlGzp7hie2L7M19AgetCtL6ps5Tti+Y4
2KtSuimzfd4QWzbnDKzbrj51FiV9D3UwwW9MUTJnCsxISJR4+Tlh2TcCA2EV38RG6aLVdjRyK5Xe
gkVbeEXzGCyPQnu2loMcvEdtdEDxgI5FdyS8AYVce0pyOcq+2NE3tpDg7IJ9YzwuAWmq9TGqIy9r
I/YvYl9JR2nS2AX8MM3ObUICU+jJdOayiqrjEHwKHZ3BmJIoTGQ1aDpZRE5dHwMqGJPAqxTf9fbi
cZBxiCY8zqG+ay1WlstUspyMWKXHc1vrH1T1UFNVkF5v7f5dK/uVRnhvMNoe8EqHPLydzRM2tWIT
kw2TL4GjK99YqDclns/awjeBw6EM0RfU842qLrkLKmQ3ddPWIFyziDXK2w82BbZJ13akMTG5vCk5
+b1ZehIhSdjBw9xj88SEqGofcST7RvvStqQ9v85QBi/xU0WwQ6lFfiM67lAXq2LhYAgjpObwS6yg
R8wVH2lK/PCyQ5ZDBLR02fM4SJpoHsg+vtxVGndkYKlObVh3ouH1CtOnrkBV9w4tiNvSkNWbz3pp
DyMfQDdMG7oD3lJM+0XqHYRwriZVDiE1fmSCXyOoTp+1cyOj5UEFaBSF10vSZiRbaZQuoTzlDecZ
IODRthvbrWFWb6N+Tsl+Evl3O6zoy2drM2PUNAEMzhkDjzTdplq2bVWWoEG2KEPlq8QcnrLRpG1s
PMEPlRHOtxT8lZuiYOBVIeSJWBQbI2pppeUuVUi3Rmi5amNaBHS4KRykBBSLs8I+phDNIW2axE0F
cplEX8tsxjQKu4WqfpMNwWFR5sjBEZtWFrwuN14WH8FcZVWBVwXZbad0t7POn9SIdiaWUkb5oe/M
DlyTxem3LobvZlI9aFTnKzPcUqRCkChXm4XtA9OMs+RkbunL4hpZcgBIfxzl+EgW251dZajiEn3y
4zZ/Qf31OMy54k7ifcIrVgxioy6lS2jrRuLk2Qe53yb6Sr8cGhTKcSr7mQJEY2DSZpBE8WmDm2Kl
2oa9dCasczsoUX4ylGoiNZoTIubP2pFC+0VmpSBpuelO/UCIU9ZHn4VUlMdqomGphMF2hPAjcah0
R8u6ScaGLdAczE4zLkQ9TsQ5N4ByzbxeE3HXMTtQHkGp7QcEa62TrHkiivYGHhgnOZtzM/7M3SxZ
7K00dCVUQk0XReNdEuT3lK5rf4rzlzzXqCL1LJgW7cdFV+5GRac9hxTSScLMV4lydpOWljhQmXrV
ENy2azntERBNmHdCj4507JMM4g0g/Ly2zeCDRB0+RKWHOFZh18MzH64Sg/ET2YO2DSla0vjIzQfF
TrJtOrbvAm6wq9v6Z9yQAFVbAzEfo3ieUuWczMFN1kSnaO5fE7m9FLFsj7QncKhtPawCtTtXNp8k
aAzjPa+k4VzkezusdxwPPpSZBTOnRbNJdPw7jjZnimuG5ZO+NPUuNgRpP7RoCyYt4vFopr4aQ7IR
lOc6A2VPir6xWLdUnF8TvYofazVIKc2qvX3QCo02k2xVx7zu2IMazPpnG23LzRCwRhlEcm1rDXmA
TvWuaqHc1FSf56Rca2nzmtQS+eRjccpV9BTjqLHGCjxs7ZnGzl5LROMHQb9tFQoaLWq7qcQ3YxmX
5DvxkAEIZFeiPAR9TMR79dDnAqOYuHji1L2U1huRhbuiCkd/GPR9qfLcExDLbL5CMR60XF2RxLwS
GTGYGXX7FuveUl667TCRyvGtC1smy7HfyLbhKaRiuUVuvXPMO4X98K5hRepoNQ25RCuz2imo1/qy
ReHTo82PzWmj9Jo/RtODqdMzEhoiW209Ea7dN/12yTCqEuBAxFl3qAYKgKgiHTmdhSO3OWnDVBMT
bHWq5rc6GfIkWzEcJHrf2Gf66o0W+S7j4GTORUDEcuiTpOJZvFTIy59m1d8gKjgZZnBDsYoOigZI
adBuo5lkraT7XuvyptCD99aK7osaon2qbQpRnMPZ3mJyue0LZIkFhxhlSSgSazsiFCEVkwutTqVf
9taNHvVrCmOrhEqWPL2OVHgNxAuzFd3I8aX9p35rS+yK/bKP2tyxbDZoBv9qlN7Z7Q/JfhEhvaGi
LTlgqOe8DNZmY/lmWn9UXXHL5sLvInNjZPVRm+QVn76vFclnE023Y6i9zYW5H1RxG0ntq5LLyrqb
4SHEunTSYgv3UaKygpmHeox6eg/9SzmU91h2t3WofcOCOTiSUiHsNMZqTyHMMsn/AwmFQLadLfqF
OtEv2ShM2Y1nWGbMcBH421Ix7I28KOYK0WW/ambimw52ayDnIgLvsWP75U/EnndrsnrtT+Q4CjGr
dKYUp7MWAO/RhP9YrkxpTQovezcWBLbN0agXm64aZ/r/QYcoYVYvaF1LJK3f6Pa8RbehPJLdJlP9
LkNrPZcE3BfZkD1mAZJVuWhkMjLVpPe6pleP7AStA2gMAykbPWF/mCs7ZtEtcD0XyqzcSHhj+GSi
mEZSldqHoB1I4EoI38mcslDCU53aJlaprAUFliec9tvuVqb7qPooL6IfHKvTmyVRi89arSEaXHwv
t2ydTBZQIuNT2UaGNXahtA2r0nTJ+lW9udP1dQ4ve2VqLV0zoLF7K0q198XK5x2xf+bLRTiscHCL
p5vOEFIGbcYajmHH+0SYR8pGM9KCL+hu3VPqnreyzGbH6DW2BH2OxTtl/9rqeUs4JV6huyLr5Geb
/OODhP6JuNtC25GuSpvbagbDIwk22QFU/mbONfCCS2/sXht03LVjKHMSUjWCmcOaPinywdpLYGW+
Gwi8T+Zixru5TmEmyigBv5U1e9m4DFO2chHirCkNiJ8PhjagGdKo1OXh62vHrNfaczGqEwVBI/jI
5Wk5FXJiIKjJy0JfW6PABi5Kgm+xjQ3YyFhOh/JcLc3wECeqtm/Komk2oU30MHrOCm/wMBxS5Eh+
2qrZWda2xczxJKCDJqIkeVTShcaQvsy7bOop40ttsRqbgRIpRAaIIrod3smN2uwL0rjXOa7IFW0t
/M6jMdgfmFHLnVGj1pMKEfoLv+NZGSaKTLkMwj9i3kR5QPRlX9Q/9ECd96RqV5tgrhrq+IR+nzSN
jUOTdWSOI5SZjhB0BfK4UHEVa2nPgVYWuMtVrpdH0m2KpH/fUVg7kMuIxsU0w01udfHaUILeCUIE
X9GgLPeRkggP42u8K6HNrOS61QKHXai0nkcYY4Q46t+tsUcZttjDbTm2+bPOp0DSgoiXXd2OIJxK
9a6ra4udRW7um0IZVin5nfj1tTHSoZ6YONKnirhKhJg6psGcjfyM42lyyUQ1PwGtIn7L5OFHHo/a
+2zJ8eCWRk5yH6iL2a+VwTMkWfbymIyBhAiAt06fxUgFTaBMyi6t2Noad/04LWtL6qYnuZwtggAm
PNbYqHY16uBzhYAH/RwD2olQND10BRjRRJOgjrep+UQj9BgQKU4FW9edKJLnw1gLY9Xgaz3qtGDP
PFZyFlMCdKGVGeR1ZLHlprbc+VWvGj8Q+FVbvaeZuxSBsW+jIXWtsqk3Q9CJJymOlXPFMVp1clgj
r7rWIg3pU/2+ytXnTkUyDMlVdCfNnsgwSLp8mymDuhXaHCTIJcLsTPeGBkgxhhSwTVq3ccvkzjo2
gtPCP0QBNaVqgWDvwpKNW/bncijZa72DAzhoc0oE5LSQKU8cBZJ8W05XaKqWz5Ip1i96vHUxwp4D
hH9TcXJMiXdajuJnEu3wHjWDusEjIf/o66J76CNKupZWJy6R0PU5kuluDeNov42zbJ87uVS8gJYf
FXxDjl9DInNVf1kCosAQUrZntoTxB5HVy67iSBYOrSfn64XwlzOdANa4MjBmJ2xGbRtTJ4tp+A9R
4JayiviPBsAGYscred902XGbiOdRhdPQBaH9hsVLsLPXgoVdk5XczmPUHYRkFEdJo60a0/pCo9/1
N8SC0xS00NWsyolmYESZRx6GHjEqqK5DUob84f2UU7CibkvVdZjKnFzjRCyuaC5RcYS55i5iufR1
GoPqTKaLdKvATmudmTrgihxgwuXIV+h3RdwiUiRR/SEMLfHZknW8AUFZnobACjPEaTo6CWlWiKmd
20L1Sb2MALv2+NS8JonTp6op6x2dG/POjpvpiUzzoPI4WtVbS52le6XP5u04aI1v2HgzPZU4px7Z
0kKTI7U4U1tx/VZiXFlPfFMv1ERT9nP5RKaDUZqEmGtovhmUZv8Y1rL5FGRF/Nwh62WxrDmEEJhu
+goEhVDNiAkakIjNiRx8sHL1noZY6yHFwYwYqpl3aqRWG14omeXEqJ/1ejZ9iYHhmiPldLJDU19j
230uq7BbBW05H4rYjlDVqWignYJcd43anlW0q4SD23MTqcnWRCnMXisafaZyqhSCgrqB9eQ2AnT9
BZXl2m9nK7jtsHPrOHJ0XfxEB/zC3lE6fLqG3OymftF2AgTRCvtBQ65I+RVRXrs23XEp5BaMSGzr
BrlNl5/yy6XiDpOHlQDdc5dVuEkxY7msQ97gLR40dA+iBV1ht3nXPfAgnuwdAPquxC4E7OyEq961
y0O9mZ/NL57AlSEZxs/ld5FSpOsaVEFiwX7/XUMZ2akZX34XD9yJXHKC95iU1povvX51MePKBPvz
YsQFofAU4gJtvXIeBrhbMtOUWBfH4L7WteZ7qvHFBvpTBObyll3J5bhitC6J68NmIEJ6TVlpl8US
lTFAun7acbzUSJd1A7vBt9OCqFFllWJnMJLm3qJZaxK4WUS5Umvr9A9DaDt1mVBAVN3zPDSrvpg2
icQ+o2/lW5Y4Y61pwUutD9u2b5CkaE9diLJnkvRzqYvaR+stM9llP/Jl+s7hWX1OjU7fZhkN50TG
Srb0NIPC4r2pqZ8CXN1pbbbum8IXIzZJSVqwg7XPhjFGbqYER4T98Rt4g+3U5oSh0YYBjMhXaUV1
d4qwSfqt6H7up99k+l6/2GD/v9/0//wSVfu356/LCoVa4l10lGy/v+ycMLQwmhDPq1a/qYe6uuM3
6l4/NPpLhQDqC7e7+rdBr6vAICwFgrdx7e0HkqCxzEf7GA3MHseUxJcvonUAvH4VLbpFMyhHe9cP
3cHute5BbqPCm2sjpr5T9B7TC4LMplbuwkLkD2ET17dTw+IDo1v/gE5YrGVsZrQI9HSlF9r0BY3h
5/f/qx/38nGQIyBDizIEkVNX45XCD2Jm2G1o5WqfOHeaA1QTMEY0uj8oHBijME7XY1LQKWqXADJD
a2IEw/7HZqjv5E8phff439+hqZiKIGNAIZH26jcZ6gwHORU7dGTJoyHkeXKTqZZWMWI3jvaVXj79
+4K/Y1r+3wxhghExTOzJQCmuTMnBMlWircVu0uK7NijfhQLR7t+X+Ms8DIDhfy5xGUe/TI5CjDSO
S7HDdrXVhyO7TKcpvrL9/4R3X79N1Cs2aF1xCWe9enJCNcDGLcYu/6RicEr342O+7pze01fFTfhQ
b5Ej7ernf9/ZFUD9/z+9Xy56ebq/3NoMXmBoNGPXdDhYlT59o0H5ltfltgA15uphfG+NyYYeHIxq
I3z899X/+lx/ufjln/9ycbb1CnxGYyeZMfzM85w9qs0XN3iZMq4fKhmpqqZAyhMQPH6/BAGTEgQJ
YyeUp7Q+p21P9+6uU2SS2b5KKP3b3VgqjH5WKv7c6zAAtQ4Gtgrmbg4frOBDlOucvt+/H9hfv3iL
/YuiQCLhI7u6nblXkkmvzB1phSf9qWY5tF1tDQaDc7kXe8kXA/9vY9IWtqYR5mgQ6HT9+IpRC5U+
iPbKvfFmrS87AcktIPu6rCqtN3qFX6zp7tA5/OJGf8eu/ByXv134alxiUVJayMVYqZ3UcoO7YK27
mVeu43WxyZ5SWlqZYzmy17iUHr+467+MGdtQTTZdMsRkDJlXY4bTjKRoyZ4SQSG7VZ5Kh0mEywFv
mo77ppm1d3nIgi/CQ/6cx5jAVGErsNoBrF7nFGW4nEIOhXthl+NJsjFlhZP1FYj3z8d6IfzZzPCs
HABarr44LWobRerMHYvTsILj3d32wE4ytyuldJMZbVsi6lcQFs3w6b94pX+stirQP5tzguDREkd4
9VjHqeuUWVP2Kq1yX7TGsu1JB/VmnJ7PatGpr9gY+ktsiY2SrjFqMJJtUa2qkc3vWBT2/Re/54/v
9efvsYhNMdlF69ffa3RJsCeUeY8yjMMsZTCM2l7s267uTP6YQ8x3ksHr35cvXvQf74DrcvIjy8CA
9MHr/n14WRz57YBEsWHqAgpycuKOfR4ehRzKmwa8buXVzZBvRvoeX72Cy1r422yoQgs1YFOplHs0
UE6/XzpvbEkZK/WQ6VnYoVIX5h1AZrGraSrsJbMbTzICvxWbV9lRa8oidtwik0fzs/n3w/8ZSvj7
L7nM+7Z5ARtd4nIu6J9fpv4SN9PPybLzFGTD3ipY3JbZLKBR/xLSQ3VAZhzTVbVbflBT9P599b+9
efjrYKSYrlXG+u8XT8y8z0lj35c5cIOSNmOG8/Lx39f4ScK/usOf8wcNbJMHfr25jETZmeok720O
OFgFJyiTIJcwVNqBT3es2/SZWW/HXuFARXPAscaqQ1ARhN5QSdV6LKfGm+XQdCulVe+SVEx7nHnl
qo7Yetalqj22EQFRboXj/KtP489xIgRZ3hfclULWonk1TpTMoLtsiv3c1Bi+bZHclQiE7mFCZT6r
U+Gai9HStckpdXVgK4eMdsgotcsXD/Evn4oARadQ0TVk0lSvpgxVqWbI3dqesqIlO6HgMKD2Ekxt
tr37LqypPc40czd6nhtfAH+1Pw4jKlx4g5KorkD3xur8+yCRKnPuNQqIKKeLDX71l6Wd2iO5xZMj
av1GtzmE03Cjfw+LWivY3KZyRYF7tj4jfIHOmAEEBwpgrisjx56kxdS5u20UJI9EBoVuC/nT1YYC
y2QR0W/RnwNKwQlFB8Qn2lvYXcogOl3CNiLcGxBf7nA+QvKxFIiidNq7JohxNIbL6t8j9+cx63rk
QguClafgnuYj/f3O86xopXgQe8zFaMCtqPUjXe7veEQmaVFDsKZmlWMjiPn9TSZ5Q9dWI+pxU93M
zWL4/aXBiT4ZwVnQmDdKpC3bOQLD+e/f+ZevmBf0Pz/zMnh+mUJEocixMZj7tA4OOiHtjtRVj7Vt
ffE4xFfXuRoIY65lxHpoe1PqUVnHNyNWzzXrK4aChZO2HX9qOPfxVanPcyTzzqv8JYApU9d95zQC
FL0AU4wA6BktwzuFxXe1n7aS1ZyHWMFVrLZPbIMfYkQ19G9QfQP3QASpPwazNXyYQ2x4sq1900Kt
dXHOY8hUmaKtYKteWtE2QLopi9a9au9t/gx6QOGnVEEWKJZnA26qjQnV6criBS/cCVXJIbapLFAQ
c0u8EO5c4TK0loXRm+ovUYkBBNRP+8XJ/s+NK18TFDuKWAjx2SBfHvIvL0stI4pcFLejoqC0khA5
h/uGNLGxCtHQLcOhbYTT2RZg2zKafWMuphUAPOR6ck5GhpQmxn9fBH77RZfv/5dftLRRkyaauTco
DzY4+9NK2hrS638eoyYHc47mHIUvM/3vF1HLepkKxd63KYQXVDoCbfVsfzFL/owRuvpgTSZJMJp8
gnBxrq7SU0m2bIrl2i1VXu0FeZ9A4y9aqhiT7gfrYpWvKz+Zcn8wWIZqN9sjmhKDc6nyv6C1QAJw
iFapO7mDr3rdsVpbX3ysf5nJf/uJV0foPBgWKdJsShU64VXTc0Y8dG6onk3XBcfkGl/4f4r44ATB
AQk9i8H/MWUW4avPtm+MgO5lerC7dq1OhHDrxrZLv0rG/fOExGXggJjQiMjiYXv7+xsuQCgVw4Vt
MljtHg2g5lVa191GtihXSNrRN+a2cW9EVr/rxrYEzSQ3jp7TeJnGAfm2Dhc3D/TM6+XFpshXffXp
/XGaYc/HeYJ47ktflDLG7z8w7mRiE9L0oKjRgTSMFXPCBgO4L0vSXpHk7X8d8L9f7WpSVpeuTggh
O0yVzuXY6e/kKQqe+MikL0bUn6WLy41ZANnly07ujwNTTReSN8MC3HbaxtTq7FWqwvgNpbyCIJXe
+Tepi7Kj0JPpZhnG6jFrE06N/4v7ZYSp7OW5mHw1yjqiM/VR0w6Up6wNwvSESX0GSqwO0ua/X4ng
pZ+J9qDor8dzgT4lNvX0gHzMsbJ9avqj9lUJ429jBeYllVCOiKZ+fTeVNabEhvL2VHx/+LcXUHUg
nuyDrfcZFqTW2iR9aH7xpf5lceD8xeEXpiA3+EdKkdZGCBmm6YCrd61wBMPNtAaqtp5uKo735RcP
8i/7G4MgccO4AA1ZjK6/CGT2ejCGLDl+/fQG7QR9QOteDn6NH57cIFvpq0tZIfhiwP65j+CylIcu
hEampevqdpjUcUEv8oCNgxjMpTORfeY9DspIXf97qPz1Dk0K2kSw8jLNP46YCaoVMSh8gAEiMkmR
87dW1cKjTSef/Nmskg5Rrk7byYLe2rGgHAwjtbZ4TpeT2ejh+yWRxZ1LmsljhQhsqIWVOl1LZ/+L
7+ePqodq0HbiLfD2zT/PgUUdlf1SRcdYwLwIy+JcTeHLv5+G+ZcHr5A5gDGQPA5Fvi5JFzqxu2ib
DlYIe1xR9QKNo0qwGFs41OUK/Lq8CVZBPNwOoNvnHLPLNPanIBuOGkAbd7DbezJK8Tgl0+DSHRhX
qtmTclqp722KQbsnAG1NpAo2Mrs7FXW/1uBwgTmvV1ls74pJe8Y1iZ2+YvqfaIcr4PBCnb8YbfYe
6MtOFON7FLUnpG+bMsEnQvLHAw8MaBgZhUpUZo6p9JsiGk608R7qSLqpipxwmY7rqHZAPQwDk7N0
qqOi9vOBq+y7AWoQZghzo5bTzpyM6UfP3tWfdeWdTla1Ti/+7SjsP6ZpXPzexDJYKuMWBvniEQYS
roIqPOZmc9atBARYvpIbCQIHe2Gf/tVX22yWod/3MKg0QJVCOzbASl2Xv7RFhBb93aORdSxPmMZV
YxvWX7G5/z4U/ucqV9sQc+j0pbLMgw6K5QkJKu8UXuWDAajoi0ntqytd7QtI41PbVIRHuDTf0QA0
EDeDykf4ZP/3aYWTGusBzSCQrNdY8y4NNNiW0RE8nNPhMJHCuy7+79t3Q+gKoTb0Jlhtrw/DTDGm
MoLwtBZKd7F66iTDT7plHeZIrSx9F9oRRLn+MVbZWIzqyQi1237BufHvT/kvD1VQlhCcH2Rottcb
3VQQdQPx9Dg1hvSmyTPmzsCK7/QpwGP4v7iUZQqDm+Z/14dgCpJlgSPzOMaLS2b8Jk9C1E5fbZcu
h4yrUc+5iGwBi1wZuv2XG/7lEFLF/E0QfZgO0oOslmvasH6QiTUCxP/F/bAWgNJWVfYr14veaKpB
S0gXRBQJq4LU+UZ40cUm3//92BRW7D/viSoj+Tx8xj+zbH6/J5EZSq620bEOwOENWInTgOgp9MpB
WB8k5butZ27RPtiLdRgpjakGAv/qe2u0N4tuXMLB7/sea0uUGPdhQzpKu1T2uoP3sbWgVDlZhCIs
mYHF6T+dCnNmQCDAIGabP2ZpwvqjEcohdzsZYJXIIqJP62bbCcUPSshE4EvGBUlRH4pt0iJ/IoF9
KZpNVG7MCkOHfSztzybdhNJtjBPBWIPpaQBx1fUuwt4sVoEU3lKq34/S4A3LMVdWIWkm80cwIK+M
X2RMNbCBQN7QDnI0wMHBSYpQ2AvCQen+u0vgIaGDlCOneC8dpJlCYJS2nKzeNfXarrD5ev2P6MeI
HjnaRdKmNtZ5ETgGeTkYvNu7ank0Fq9sVhBaHdPaVgtiPE8OXOnCfjGPlgzF137RbL8o1zr8J3Rz
DThKD0eflWxKyZ/6+nghzSXiQ5pv+rHncOoaVCJNIhGt+Ede3stYSiTMIY8hJmSdx6uN6/ZpWp7m
7sMe0rVek64SPHWsOGF+zkC/hOm7NH3PkbGxBXbN+FWVtqL4aKNvCfa2ACREZ7yw5nGrUXQ2cL2I
27FwhImsAYvNrXTg4Kr3bt7fRt86EL27QqO4A3tmvXR7LfIJTINBaj8n8tkSSMZ4d75GuCpmddAu
LF54UIgsHy0HawwGlrk6RtivxALz8VQW7mRi0Io3YOHcTMup1DmgRGPZR6qbSy9QdGcbQ6s9eYoW
OiZ8a+s1WiIO7C4WKnLr5ZHfZ/tNhVtFO0jaoXxL0rsgCeFTdE5imu4y4JZZh8k3gTM3UrYF5ou0
9YxmM2Px32Dq9vQRAGP1ubS+XK/wIhKr/IxbpiFpLTI2eh2dCvWpj26nYUtxEtLBtybZk37q9kUG
IwFJjnYv7GgzqiXVNs1TcjYaY3PMS4mwbX2lIWlVrWmr2bftBWBtE4WnFr5qvjCn3GjdS7HcYO/E
kR27pqQ50DwdCE6uagnSVKwtBnzU0/f2eLTQR+fKa63u+malI20fsfnhQ3hKlq0EkzWp4LdJhRcD
6oiKlqiSMHSmlleaWmLTAnvre+HL5PYow/ISpvPtaATuhCcizzeNmWG5xGh4R6rJVODM3I7Kua2A
1x1QocYzar1ZclL9JOtPyQUSh+UHLhuuLyxvZbhPUBBO4aqjUVNExrbRKnCVjMK4rrG14LJJkaOi
M1RPaT6SikT9uFJhwsRm6NZ57xaQAaIeoGyR9KdeRgeb4EHp04upCuE0Hx8eqZske57gOE5qdjPO
MeaFwxRupf7YxOuYVD1leM70EwQzz64f0/nTTCHl0U6r6k+reg2lYwSNVVLx1N0PfUY8ZIhYbWWJ
tYghapfbCN9g80aUwWAf2lwQw3lvAWUh7IcvW+LOymMBIRxD6fAs4ZlKccmfiAlD9fcBRCgSmNhS
L5p2w/DaW69DfV8m32VoxtFu5A4uuegy6sJtgs9FVohkOo7dGegFyuc1JO9lwnv4vDQfkfCYaMdi
rSyryvzULF5O/DFG97X0Iwif+vFBDlHmIYmGP1Lcz/22kt9tfUtWYCZtxIj5rz+2OBekx/zRavxc
eEZ9yOh/i3EVL5wk1xVC/gE+JLJF3JWkbrEvzt7jECo4DnqnWU6LeV7mFbGDlX00ij2uGr9fbju9
82vpeTI+qky4cFk3QXifxjq0l8Nc3Sm4y9BIu+m4s+t7xBm5eQIBw80I4cfp1n7OMysEeh59JLHw
JAw6uZgZBhCVu2RE8PMUd6ioCDS2OhdYmG/yH6ZxuCYEB3Q4wVm94kl2St8ld4YOe6zU+6rOqlbk
7qhVfktwamD8KCGshgxWxetwBdvVqYN/ulQ3jbIuis1wwZxKGwkwxshjGG/q6v8ydx7JkStZut5Q
oQxaTCMCoRhBrTInMKaC1hq76bW8jb0Pt7rrkigiYM1RT8qsaDfdA+5+XJzzi2srOOnmg+faCgof
IMOQTYlN8HRP8fgvo++A0DZtQLIov258ILLVz84I9oPmnWBrryCe2M1gbaX8BneoY4nagVI+amwq
aS1cG522AvFEifc58Ni/HMUGmnCoPOEEuaTqbgpFQ0Iw3VpoV2tGycmDVgwkYJFXBNzYuN0akO7y
TNooNRaPMD3Bra0ajiDxXs14LkMjLH4a3fcIyHx5q3f+gW3Bsh7C8CkM7lFYbmHmOs0fNpLUONd1
CBz7fnCrNXIlMAmPHBwQ30+qeXClWx+Hp5TN/SnSEavY4mHPhuzgdKQ9QSrzu1OSflNxFFQ2evYI
ZSGIN/Evs9jFB0HddzFqSpsBXvItOiJFghrHzldx49r3VLO9l+Ahzu/6bgtjd6XBbKleq3uFA8rY
+OWjqp38FEMsMVtp1p8AXaCfFegeFWWQx4rsaLNqfuv1LS84z+PRzqy/ZcULlbpe3pk5Sp0Siwa0
6clv9kIOTR4x35RAXRsV9fTfSLxxLB1j8S5In/TuRs2uDTy6hBuoAUBQwKlCRkB0b+WLd1K/7TD3
AI3dskeVaKX7MYSTR1liyd9ZKFu5zRsSRw3q+66xilSsy5Kr2LnWijsxv1XZ7SN916g77g+ZdR36
V7n+oBn3YXrvRLAD4+gVC/g4HQ6R2O9cL3gEGIMUE5qmIRcDZJt03OKqcFWq6xSNDAclAuj/uosy
aPWg+fscHpej66syeENuDde6o4nCRxQe2IOrIForLRBfHqHCb9QBOWAeZaz91JsSND0bj4V0EvIw
V058p+hnybhHHt+Xtn5xx17fud8Qo4He6eZXWCEgNY3m7hlSmj1U1XqAxnkVuo8ai9PJTmaGYcBt
1j8O0bH53aLUmtwKWbOOMD4WqteCo5qb+hoWot+Dbbbd6BbyCbx27YHss9mKx1SCNd5BV/KbbR0B
+IY02ATWHbF9aH3lti8eGw9y9LAL6pvhSUkdO/dQmfGQAAqpvkm3crTFtU/PzlaRbQPztddtE5mj
It+ilhIJt116lWUOdRdEgRrw3xB+eU5gLWjA/dT2MWpjTs4R6q8C6TDqEIbltw6EZiNx2xrV7/u3
srB5bcmSnQhjSZAA3nfkLoIIs7mcStBt3N+30Mcz7ykrDhJX5oGKYoDwRijfxRnaPzUoru95gSdr
vc6j75FyAzpj5cSnMLtz0Bayip+RioBijhB9cpchXBkfzOLKBzuaACcS2Qmey+ylQnUmv65q28rs
NOQCvCNvUHxDTQIrslsXcQp/BxFLjLhPnvT82Jb7VLXjbseOwPnMvXdtoitT/W7A8ObEw63i2DFE
5RyvQNFuIaor/GPudE53Vyi3CmkaZYjsOgdkhCi5GzxE8kNufevrrU6p3jpUWbPSYVQSJibihMNr
YW2y/nspPcfhNkXN3MIMcfAksEnrAbMEnzAGjyt1b6rGj9bPjCoAl7Y9iVjO/e6aU8ZLxCCpwiWe
LVdGK8B6NLCUlBMSHqiO/raKq17Yuio0eXTIkgcDhzwUlzE7rYJnrrRmsLUQuDRw4zhyt+mqnXrv
DJuhhGn2hEJqoq7GVFJvB7mN5n+RP1qy7T5V8a7sH8JobeQ8Lg7dcA8dEvhD/5ITDMFGT08wuUVI
taIdDDYuszCvA2OtSef0IYQOOD6g0M3iwn8oRID03C5gbeMzfnAk7q2byt1XoClwlzC0lcm1Ikgo
SuJM8JgJR9dEpu1Wax506cgTASFSO/mpj6cLmoLOY9ReY7yCSnmgHf3gVg+uzf7IzTlvmzX6RMre
ys+V9OK2N7hOS0SfHx+B+COvREoVGBJEip9u8EvzJRggj3nQPsLGov6kXQUNIhIkyh7dtHszTLgZ
ajUg8tusZQZP066se4v7smc+5Cixr6ISkkt71VrH2vkz9D/Lluj6kwntRuaoF4FLDKgF9lC6RLja
g3mrupSqW2MlwbsJNjk4seG75LzU0jWypW6Jl/QxzOyquFZMu1RuC/WxHe5jcWPBvvbAAnk3gXOt
Rkez2Zj1Nk92hVWuVNQLul1lsqB/5OJRR1y+vXILW8agtHqKhOeyRKiMQnRRvgTIv1i3Ikx0WNvu
LdxYogKjDa/dJtW+JUalQ1ve68Kt63Nz2SErIgxIrJfReogObnBfJN/RvtpROR6KBxSuLXfTFXem
dzVGSnrbmtuAp3UZHlJ/b5aoXdz34VVc3nTlK1ciTdsgkDL+hm1T21AHvWatPIZc3ZJ70HsKV+vO
hy9LWWOlsU+h4VMgfTHqbzfr8UL+6vorXbqOoCJqyKmhiTpcIVn0asUNBpxoq9sxemVHOcMAtJfl
lLdb1uxDWeU5q+P2qXc/jMKq1m1bRFfkjugTGthCOmgsJk2yJ7yBdAW4PgQBfZozTFKqEkMbnRHf
i+7xMBa+G15HwluPXOubZbntExoH1qsJg3IJrftJ3pquwS9JGpQJcVopkRM17HvMSVHzRlbb7aIr
r22W/HL/k/3A+FOkoMKlUdDEGOdjKgXp8LQYeuMk35F222J0uYaK/6Cs480y6vGzwSTDR9lHJp34
H6CoxMQGGvj9uZYsgYdXjzzL0AreNpX88A4QHqJiXaNVb3UmoFp1OWv0SV6PMgAYPDL0I9Vl8p2x
g5x0ZPpnKSOvWNRJe4W+pHJQFTX439cnP/Q0SQD7iSG3bRScJT0XsPQwzfpNBHkJ1A8DkqXi8F81
uekCxckLdP6YNDXFyXe5uWuEbcR3of6kGfivRsGxzYx1DfNID3+2RAqy0FsLFrAllFunqHmzFByj
0ciz5yLW8aru11p7puy2bY12r/BcJHsldy3ZhPvewoYnQiu/Qo5DxUVA4XnTI15corHJKYrGElqK
wgP6R1jvWoOwE4Wai7X301V1ni29do6d9NQ0UMay+Nn1ehn9t/ZeyNKzEhXbIdBPkRDk4JhYeGMi
1Dh7o25W2ayhcd5TXtr5nPBWhyF9cNegwOqfYgNON4qP6SmJ640xsAnE/OdcbMyebRALKkHER0VA
iuOuTd7U4bZV1a2V/G7r+uiiSR023UqHNJMPJIY0jfpKrvyWwuDGIsOjJMNJcHnShdCQF/YTXRon
ZDphZDqIN1GSZHE6YehV17mjo2OHXmBQ4PUc+eLek6u1m15j4QLja1OR4BHPhXBkzte+xRMbqrCs
IEHvP7TUaYDb7MTwV9Tets/Jq2PBgHuywFhUxXkQnroM+rq2z5lsE7jPnwT7G9jL3VvBDKnhS2lg
GROEm1q4dbonL3yz2utUv8ZjZSUgatG3PfR8be0jvWCppNsDRDZ2YfksgCpwyq0brLUe8cvCuW2a
YmX4wqqOmgNpLLvhzhTWP0Uf1+wMldcwtV0zeTKoiKCtJcCRrbZSeNcpN4rHQblpK/zH7HpHOoMS
mdnaSspZ+DikduYDit6EO63Y5Hd6vY/Cfa/+7rqNxZvS8NZ4LNkhD78RVsKTsgifi+QHeCNPOev5
WfTEdfvTq2/bGr2IbWKRNbvRAjKTdw5qsdoKdR7+15C2SMrzC3qOFck27xwdeZaddlaDJ7m5EoRX
E+2H9trzbRSaY5Kh2o6cXYpCsDxaEawTcZuWyg7LA57h5G5RH7UL6S5F49PHEPk4hGiMc1+uTrl6
KwxncqWlftDCK54xrfMYJMekJ/nM5a9ZYRbuIKcViDZ4vOjNImfo/0Sgs6+Q+rpSfTx0thrXAedk
JocaVfX8RjNeqgHs3krXjxyKeXlbmjDKbQfVH5K1CLGS63iUuRVeSd3aix4MXHPSTV8e0wonhr2U
PRRgdrSbHmoigoO6naKD5CJJvkMEQzO2OXQ8HW1ejF2OaghHkARxsFK/uzjmhOuk/UP2J6kOtXjW
yqPugUNZwyTuyjVktc56dORX5B768GBifoM1mV5s0ZESjVen2Fov5Ez74aZIt6G7STpuVzd+jiEQ
ytatsiKBnFpr2Mb8U4lrc/sQ6OuYN7g5oDKChQZMWF/Zeu5PeH0QSCFdAhrMRHC+KL5/k4KIB1+G
dTYq+rd1xZLo0oeoiIqV4A39CkCleUg1bY+byWs95GTBnHMZZXv0S8ju/+kNUJ/oHDYZOpmhI2wh
qZ1KqYBffO0pxyipTpW1Tox85UjqodBaUhfjC0QfLTK4mbLco2fRTLZOfY0uThg9/GUbEAp2iZDL
0N9iDrBhqywNyRbqb2kabS2s1yJujfkebnle/3C4V4dE5EBSv7xtKC8U5yI6ueJNJt722lXXXav9
vZSdis4mKFxlbSHOhqRcchO7V5bG4/jQCj+UDE4giHdr7yePyJU57kucX7XSATFqgHpx8adt7mGg
s3skDdJjwcGNt454rao8goQVG7ScPwoFTxiwqI4YYBfHg9m5Cq2zgC12UmCcTkmlGrB3Gr7H3Ysn
PeKSm1jbvjlxr7HNBtS/jOA0hw3ojrXDe0nv8ZrRvmPrYyW3uvnUYpKQ1q+e9liz89dttdZ81OeR
hRRBEUmDcw3UJaWE0Z2s7KlQH+LgJshPg9ygDX6jCq8xG0wVvxVk92FYQisvbB/JuLp66VDvqw9m
wqX8RY4fgvCp7r8bRXfsTfKk/arK9nHygrSr6N7AI0Mb0ok2Ko9ffdgqKTh52ca/x5Kua+iM+JB7
50o81vJmYE9R8MRbB8kJyWkBpncQ79PhFPhb9CIx2smpdbftHllQBL2RyEwE3tTXA6clb0Z5jXq7
dI2shc9DmAwufhiosjU8DMvuCroUNSie799QFyVx9DMIEztCTrbn5eV41x566FFkrSCR4FMRbtD6
ZDdV8NlCtK4W9S1KnGFz1JE4KzsBcbBiJ8EYb03q7eoh8x8ayN4pkoqpAQ0ieejObiGvxHQT1Lxp
pW0jIPOAUoGAHDqQYnLuPgRzlNXK8N5rNogh4a0H5544rr6NaelgTQm66LcYfpAO5iwHyuE60PRr
2xB+U+HKxa2GTBvf3SPl3L8axsEYKMY9Y9aAoAIg76Y+xI6dRdtSAkNilz+K7HcRwIdH1+5HEduB
RGFDvYcBayT7sL+T/b0X3gsumZmN3x/z7tjmyP2rJPTKFcWKAnyNtAt1NJF2QFR74VgiV6qeyA40
3oNQbfqdWJ16DF2MVZ3ukdNBdZjZl1Y9h9hPrT3k5r3vXovGjaxX5BGOuYCkvIDga7FzUzIaP1Qp
kBZuqZ8VNsFE44oujaRRSfl4G8/bHuyDyCILFPaU3PuBhBba4U0BUbRn3YAUX+jxk/Kw/r7H8RXy
rjysjPKeJH2xNxql1l3Zf3BxI7GDXstsF63LBePjz67hIIYMrj6KPDLMPnbXlaIeoApNARHRJp70
Q/MjIV1x+a4vffLQGC3EgV+NsLn/QExGViL3OVXV8kjGgDJueO3urW20we90DT5zfMSTTPo5vnKQ
ul644n3ybqNzSxvhmiMVZoLXU8JEcbw6OWuYPhTWFYLYCx18MmXvO9BwAn4/ZS7cAJD96bnU+q2E
qUIuXXHX3edS/S/AzH/bF9/+61Y68Uue/N95U+QPRsoXTZb/L9onWxftk2/fMCms/t9/fbRcHv/N
vxyUDeOf4HFh6468DSCZI1z6XwbKuvhPE8I0EMq/DJZ5v//bQ1kx/slDWwKFSHTj7mWxcMq0Hj2U
ZeWfBi7F2C5ro/8xbOuveygLYIQRFrAUaRLKUjB4oT4kut34iL5Z6DK6OVfTVK8WXrgfV/jfHUx2
J12ParSJ6ABTv2cMJI/poC5gmuaanjyaq1RRQ8wHgZX5ZK5El8PJCgZ9AbX4cff5+4dPHsmhI/lt
Wqck0CmQZCoYcSW/NuVhofmPgfl385OA7HusDL3G1W0K8J3l3MpavXHy/uTnxr8i8oOf+Xv5gpkP
mOaCPJLwoVMLGmrx+VWXZXbUhW9l+98BP9v8zOiL43767hBwVSFXhy7mbB18kUKno21aLYoXjpq5
Hz8eeu9aV5oSSSWZZeNkFS5gRnrIebCaKa+Hy/v+x9Pz3+MvjvPyvoNMM/omdcgsI0MUhqjQ++EV
onS2UYGgCCV/YQP+eLz83c/4ge/60eVOas2CWegozooRN6ukfW2GameKlBAEGV38JloIiLlvmgSz
IRd1blaOalcISxzTBF33zgt3PLU3ohwjEhDXCGdcHr9JbuLvD5sEdul6emPiTW2XBTohUb6POtwa
ZDSSz016XaZnDOe2IfVNYQlHPLfiJvGetkNRxhk9ui3uEHnRnWM1X9imJvD9vz9nEu6885JokEvN
zuVoV6nCobOyncprHa86arkJvhLVXtOKQ1FUvy8P4dz3TLYAJ6g7p3BSvkdKfgVRfqL6f/uVpqH6
fFx1OOey149bY6V0ZMpVu8Vc9HLTn0embE3iflAzvZTFQAOwS7rNaOp+p6Gtz13YdRe6+Hxg/gPk
6CmeEEA506gyYpsOIj1t9YVlO9f0JOyxRrSGVvTwhzfgE0XNCxpLCzv6XNOTSG8aDNRdLAZtC626
g4Wr7NrEunRhH5lrffz7+32kDwAuik5nQ8ncBdAJkSBc2Dbmmp5E8tC2mpiO20bQ51uTcA3Fdn95
sXx+yoHw/PirEdHzRVkAw1W3krLBPxg8niGUf7IMa1AZLur5cj9znzCJXlWTGxKc9FMG/bc4sU7g
hu3LTc99wiRKZcgQvSP6COy59dYbkRrsBisxYGeLqu3lPmZ+/pRE44V9onW1Sx+BJe8cQFmbTAZD
+LXWJxGLbCUi9U3Z2anT3SO6bBdx8Xq56UlJ6H+2TdmcnNNCUg250kPnM1qON+FFSAPbUe54It4m
uDViCNDl2zApN4YoXJm5/7VYMydhHKmh4tboC9k+VVs10q4bcheXP2lmf5uSVOJBrwUulL0dYoWX
Z9TTnSqg4mj9utz+3FyPf38XyL2Cl1cqtqqd+C7qeg2mg0r99rW2J5EMvwfNUgxWbVHF1VQLhhGu
NywMzLhc/i5G/D3Vk1guizbN0gqoQEvCkafyWsaA10qRxLKKb6zeO64Em8vfMRNz5iScYxVvGgvf
BTLj8XWd1tehGtlqp99DXl44IeemeRLWUqComRWSCB1kQDK+TiJPMc3oBZzkElV7ZqaNySGsF70g
I9iKaodi/ow0UpCRtXBCfn7Tg+fwcREVqZb3YVv3tqxTM28QxwhYrZQw74wuIBEnPl6eiLlPmIR3
M0i+IjUp+Lq6pXwn35dJtzDH4yh8spyMSQiHTmeOksCQqlWeDz2UF9A4CtwnSaO+AYcwxg3FWNph
/8qGfdbd5HRGFH7IC5R1bVkWSBmDUId/a93pTb1SQu+k4M5dkW0cEVGA72BybBLd/drZbYyj+y7k
A7dwdC0rekpU4WuiR1fYAS6cTnMTNIl417RcJMhZY2EiRBuEgLo1DufiwskxE4fGJOQdfABK7CWY
Ix3fh0ACi9Mq6xom1gq39YU039xangS7ksixGeasMWzvYXCldqK9CnG8E1zIyEO6vbySZ3YvYxLv
rhA2qiARMaXU79PawMNUPkm6/x2fVTv2KgGBxHBhb5mZlKmKDKIoCd6IVWcDwH+NZZXqdeEvcJ/m
2p5EfpQPXqFSjMB6Sybp4VgHzC6CzeVBmpnvqayl18gChiUcq9DzbgpXu9IddGhC7C7EhfX6FzXr
kzj8S+zyfSxIBQL9RUIXuKl3pQerQd5rSQVyrs/eGhh9SvStEbcsAtH3RvjzCr9YJN+KY8qLDITn
WsUNCYs5cJnpVcrjc/xv8lbDVokavqcdzVF4DPO8rroXKFpgy7Cw686N/WQPwTU7VM0q7m3PSR41
jqPBixa2iJn3J5I7H/eIDinh0nBjbjSy8GSIfzTtZDbKJtSe5fQ7WrSgSNdsTJfneWbv1Se7hpp0
elViQwslw4U5ClI5/dGAM8GSxHYo1A+KuFreeudW1WQX8RAlEWs57GzqaZYoUJVskJjGcVcYLQjh
ieSQf4Mz2tRiFdk62tyI2ONDcsiTrSwtUePnJm+yzbihlgmSzwDHgZfZhj5QDkvjhd1lrvHJ7sL1
WjU1K+ztujD+BF0lQYFtkq81rk3uEW2Fp4ur+J0NQxunCzd5y5P+7vJKmPnh2mQ78eTcAznK3HRq
8ygbxq7VhfvLTUtjWHwS6trk8mDVogJzAW3Wcd5xja+cHxy6CVoy48yPc8waSwdljaAwduTPHYnn
uLqD5nP5B8yscm1cj++2Gi/VSgMN+N6OVAvjYggz2N5vJau904Rw25rGRq4aW5eWJD5m1vlfij3v
+mukPqs03nK2mfT3oiM+Fpa/DpziYA3izeVPmpuu8e/vuiiiWM58ibPS0wsLFEQBo2Zol7b/udYn
24IhVkVgOoRI5YkWWTaeob2Q+F87FbXJNgAyWVCyIB9sAbLzt9bPxW+5Ffv7yyMzN9mT8A70TorN
UutsrYI31wM+EwH0FK/IkNmmlq9ZeYs72txET6K9UqQ66FwIOapQbVvq9GLW3YvcLQpFWMqvzszF
tCJYFlEuFgOjpcCZ8ZXkXMf+4+Whmmt6EvOCHLDXi3lvS355L1btj1hqv5aHUSchn5ldWUlVOmBA
A9xPc7dFWW2+9qsn0axrDtUpgV/tynjIghV7ar+aAVMnB7vbya6RDWkP+CATbDWEgdZowu/LP3wc
1k+2QXWchncxG4pFryONPvCAdTZBlW80/Xl8aowvthqnoSxYuBrOLEt1Er6OEXkyPh6cE230S+/d
a8vMDwVYhiHPFy4Oc0tnEsOeaGoYSQ4kGOL02xAMeyk0FgJ4rulJAKPm3eFq6XCEBhXA9OTFG5be
X5Ma/79TF+okYCMwXnkysLHpgnR0lR+po650NOD64Fym3Bvjs9Ke23anV1sleIAPOr4BjaHZV+kv
bmA9pMTLa2HmSFQmR7ky4Poe4GiIQ13/gLXOGT3ZjQhK5nLzM2OoTCIbyxezMTKht1GP2KuJ/lCq
2fZy03NjOGXqqzHCJGxJMlBgZ6Vo6jZtQOt3GKQB2hnKCK3mcQgxkOXqrqYB5GVOfv4eWB4IamCk
2mm0grv8c+a+dLIbNJUgjC4LZEwhAjeKc+9ilvW1piebgTdQPSs0sbe1oXnhuXLUqyWY/kyEKuPX
vNsK0kg0W4TvBjvDEQodjmchEH54rWSramitLv/8uSU22QV0n3Qs1gQchIJ8Nzg6aFQMOnxPfbrc
/tzIT7YAd0A2HklJ2day7gop4LvBqr92eowIiffD0/tF5osqy9dwufZz9RDs3kB49ms/fLIJYFeS
q1kn94Bl/TNYqr3gVveXm54Z86kOiV6ZfoogICdqIr/6aveAr81jE1sLu8bMkMuTsPY9Sw1ljdDr
ZHB0OulouEkvX/vpkxO7EUvgSH1PccDvf0bZ8A3X8lejKX9dbn5mxcuTOLUs3S+7kMpG4dR3CPDD
IKAggMfxN1Ov7Mt9zA3POCvvoioSJTWRnRRTGMxvK708xsDSLjc9jsInZ7c8dvmuaWwEkyHTh94W
g0j54WO2jBfnHgdDnsd4NmEXsRBVcytoErVy0UdCmZLxFpr4WYVv3MvDdkiXcvdz3zEJWqeSQ3Eg
0411ODIAlfkAr6zFvkwWDwg/7i4P1tw8TMLXEMuuN3D+sl2vug+7ZC2k1uvXmp7ErqvXDVKCJIsV
LzpFlnQbJflC0zMPhxF89X6KA9Xvy9LnV3NLWGl99CbECfeycueIJ12q0L4Y9lmcHi5/yEw8/HW6
vltQRWWUpRdCmUQcs9sEUd8hN6752H7nygHvkyXfi7mvmoR1VLqNGRkFW2mioPFZx/1OUWH7B11R
njOzhPCuwabs5Pa7BPNx87Wvm0Q7IsOaZLi8uBNd+omU9mkw/XUlKzs8ZN++1sUk2NVYQ5B6fAZo
uCX6prXF+MaOnfxnLTs/L3cxE4tTTFyH9HCnW5TaTRdnJ418EUascBfIVFzuYNy3P9lVpojdshIC
MWW/tc1qa5jK1sR9O/V3DqD7HBWiCAvGyx3Nfckk7JXoL5ssBquNnFPf6MjQmCVWpeVCxM99yCTi
20gf2tpCGLdGHanHS7FbdUK2GdDmCTrpKc8W+pnZWf5Kmr6LGq4cJQ6XUEiS0JBuXU8dnsTIjL6W
VJkC5WS1TUSs/XpozN4ohepF3Y2Wc81Z+PVjzH0y3VOkXJ+liVGZ1N8tNbiN2vgYV8GpQkiur+H5
9/7CRjYz2eLY/btBqkQ9jnLsbGxZrHaBZG7HK3HsawuLdq75SWwnHty0IeUk7yoB58ogGrXd+nJb
OpLytdflVI25Tgs98mFY2F4aPhRqdd+QU11dDoWZJSSOf383OoYRdpKKGbRNvce5slpB38bJElJ9
rvHJ6V2LjupmEYWByCt/p54bcUnrl3D+c41Pglhto1JwECLl7Ial5wzJ0/hwvDwqc2WHKbOwDEw8
mXvWpmqk10WfreTqOU6P0F6Rdb+B5aQN9dti4mxuDU2O8Q7Hr7TX2Y+UsPtdSO1WNNJvrQ6h8fLn
fB5pUFw/TrIcyBGqo3xNaTbJygn/4MPpUhA3o+IXxYTLnXx+hONa8rGTqq5Tye1xG8bX8Fm03GMQ
otGKaWJexuqXViuE7o99eIJVNfi7U9/P/ZbypDXsFLwPv9j6JJSD1ujLBusYWzPzK9Gs70Jl6aI5
NzjjzL8LMy9TkN4vSe0HZXp05ORZKIRrDxJkLjaby+P/+SJCjeZjF2VJgrHR2edasd+bATrtqbhW
y6Uzba75SSy3YpD3scEalVHJzq36aFhQP5R+4bCZG6BJNOtRA2ym4QI4IAONXWd/hrdWrlPX3VRq
t788RHOdTM7lKlTaTgFhAWkdUG6GvmsbP0sCpnGU1y938fmuJI08h/cT7UaeFiUJs5DrwY+xlmOF
+QLQaGYGpmg44KUmBGZ+fQI3VU6bfcdER6awcAWf+eXmJH6lMOnT1IAM7NXiN18R9uB0vvjLJ2Gr
6w20KNwS7EQdoI4H20xzkAC0tl8a8ynqLXUQ9TIxUIAgpyRQ8THrgTH8tbbHyXgXuEKRghj2NY73
HAYsdDfUD54uNz2zK5uTgHXiEoldeP92WsUxijLS2eMNBDOzDpDH6T1ELaWFVTm3dCbBm/a4BWWW
RZFXE3YygjSS2eyRxfxi85PgzbO0w0CTrb9Vu+w613z8L3117zd+u7A1z0TuFPnmDQqkRYDhdhDq
R4btKSNVrWbBHbnXl8vTMbf+J5HL20bIPcPkachMiEVy5aTFwvjMND1FvHUedf68UHjYKF2FjlN9
wGN9YeOca3sStmag6BRPWKAZUI/KL3Ew0hYGfSJQ/j/1ARy23i9++R9Z2JdqUY05U+PGd9BDEjX7
H0M4YGokU1JE5PXexWdHxQrEcRSMdgatW9UYUI0m46jt5LVbotJoukGNXbRQR7ucIlixNrXQvS5Y
HvFCiWdmfU+RZFlGjgXDjt5uPOFWldE5FFHvaxZan7kNYtzxfhykf8hOoxfAPBu0yf4U+huS21e+
pO36xkJTwLSpzHMjzMzhazvxFF7We1mSIXmK7Lz1I8v1u2oIH7+0xo3JAdhKlOB5pmR2m1enFv1R
I1m6Y86tw0n4RF3R1qGEnKmRhKcsV8iD68+Xf/XM7E5xY0LjJ7rTkf8WPeHZFJRf3P78VYiSweX2
Z366Pgkhz6hEIUW32HaMEhiVY0YrSG5LhLm51j8EkfQP32vdKsRN1c7FON4OOIaJZvg17o80RYvG
cpLJUUBhufORAWvMTaQtAb5nfvdfOv3vTj7wL1leiWwslpIVP3FgwJgoVc1+ycViZla1sd937buG
2jWGCReniRE1lrnw1XjH+ebXJnXqvYkfdB6G5gCLSBBQ3YsRUstBzC1sjTPn0RSuJ0eOKDkxgdTB
P7m30uYFWYt1KBvbOCqsL7374bB/HKHScPIUoHSGsGCF8HGi+PJDFGBwubu87mdmYIqtc3rLT7CC
z2xJTP5Ebdpv3V7vVpbWu5vLPcysoSmgLrWCUg01lFHCHAGOGjW3NPoaXAMbgo+j0w89bnghv75R
8NwtqK8G+QL0dm52J9sk9jOS3+UlA29FqygTd2Hwq8t+Z0W5tMOPu+J/5r4wtPz442PB9aU8tBrb
pJou9/KmE34BbQzNh7EGbyHkGfA4NFGJBvrJebt1PMtHF1fcBIp1JFe+6nDfKHgduUZ90OKz7iJr
Up19T3qy+FdWiDyuVGwbTXm0kNHEdBl58SOl1dyRflUYN2q+8F20ijGxYSYJaNDhCiyY7Vm3X5r6
KTrPKTQhZQhh1SQGstnUPqh8y8r2cutzR/IUoJf7rl7FOnQREWFOA4Q0HC2r3EG2DEx9D78yh1Ol
COX6cn8zoTLF7HHnSaKSJLs9iMUJiP4bDPRDo6Z/Ljc/s+CmkLzezTRMT0LN1mPdWim5e60lwP9j
M91GnbawqmeCcYrDU8Uw76si0WxPA9Na+cO50JbqN3PjMwlGA9e9wi/ZbX0ZrTQjRJ8bZSnkpC+P
z1zzk4BM0UwxEFSBQ4ilSlNXa6NoruR6KRM9NzKTaJRKw+hUB067Z9UlIi3Wb8eIl95eM41PEWsB
VFbJLPjtYu0edCvb45ixcDGdWTbq5OJSOFIZopGhI4oZ/MiHp07yENgP4rVnxObm8tDPEJoRRPi4
ValRXtVxg6KV24TlavCffM5puTXYX5qn2umupUL9gZp+ZCAXXzuvl7udmXF1/OR3t4NwkDsQOwEy
A5p0EybWXvO9xzaxFp71cyM3dvuu+SaXg6zNgCrKkXyOQxwN/HKj8j4RloBBcz2My+FdDz5ml6KC
WLWdVfpD5GM7mfobhWEjt5Ut3ELGef7kFJki29TB0OW4hN5JulWD9KAdwgDVUz+5NrnXK0l2rrVq
yW97bh1PQlyDs+vqjkFnrnhdOugFI6P2tcmehHfLZq7xeGSJIT57VYVGtHIHJ92KVp7/utzF3HRM
Qpz5FhtkZtEbcJpnYRAPuiPsB4wCcnEp0Ge6mILYvEbrZQxqNNswnG/1IG+MtFgbWY9avnV3+Stm
omIKZIOIl3U9MAgbVahNFsk7sc+votywLzc/M8VTLFvbm0FQBi2esIbk2k0R3lWR/LV6jfSXg++7
gHDDLqqblOHRvfIsFZh0yMoSpn5uXCbh7IkarI2aHy5r7sZJO5TfDf3GVxd1N+ZGZvz7ux9v+Hgw
Dn4Hu7+r0WZOrrU4/dpFSZkkF6pa02MXA19baNOTMwh2aPj3l+dzblgmIesJoaMPgO+RMUQ+tURz
Y5TiQ/gOEbDLPczsQFNoWuUitOehzW6XR/yJqNs7gXYrD+Umje/lIv7isp8Er57Vfa8qrUamFB10
+VwJiNsiR3X5G2ZGaYpSM2pRDtuGUTL7TL0D2xBt5R4dtMaLs6+dZlOkmtOWpvf/OfuyJjl1qMk/
NERILAJeKWrrrbrbS9t+UXi7AgRCEpvg10/WnZgJXz5XV0yF3zrCorQcnUV5MusYe2xdfSZUrT8K
EexH03+8bQorH51QT41OggLEM8ljVMs7ucQ5CGSv7PKlFTrfeH+cfoJG3bZpRrZthnbvoDUoWXIg
i7zijC+FGGsmMw9CyB5aBGBdUh9TC0UBfwbRHnq2fzcz/bbE01MNo5CE5hFlKTrb2+LKt88r9BcX
ukayCQEVxepsInPY7yIHbfnAVV8HxX4EjD8pCf2/97fo/Nb6tw+tzNx5NO7aGXMMvc9tc0KiQlsO
Fo83t3wNvM+0h8DT+1+6NKWV1VM0k5R9DdZ4EQ6gV+8QCtiyB3+6MKB3DaEhCTqFa2W/C07PX7lu
SLyRKT2fvMGblo8Tt+o0mxI6K8J9J0TcBlIF1+9/TyC8qiORBxqapvFe6zjeSq+5qXuRroFuFOKR
KQyUbV0anNBYu+Egsnx/Jy54jTWqrTMEnLbVwLYhoszRF1sAI/Pbhl5ZPMGDaZks2OShWdrDQsH8
r2vv2hG6sKv/yij/YfCt83u/Wwqwk0FR65xvFa55bctkL+f6ytpc+sT5rvnjE9GczHy0kJL5FzIQ
j/sRJYqyBxbL2La5LW1fQ9bouYGaK8RLTIhPDr2ImwQdFHYu///U7f/fC8kasja2sfN8jW1QDMzL
TQVSywHwn59z6aU/39/pC5fvvxQjfyxU0YItpAjBlNVCRyOHzFbzGPYd33QhqkHvf+LSOV0ZsW6p
Q3M89oKCqxL8xZycQEkX/bht9JXt8mEMp4HiMFUjFE9I89BE7XzbBq8xanx2hesGjC1b/jOMl5Mr
i7tmuq2dgq4hapBiU20pkIX6LcghJwLu2HiKxismcGHZ18g0F3oxsQXuziIIS5pXTi96g4dTsXt/
4S+cnDWXm9Ghwc9Hm3qKBlYNeRIHfgfahPv3h7/081cWzCrZwM1g7eFrKDi9xbiZ2Lxs3x/90o8/
f/WPYw+RCiCzobgJfqGCbVQVDrmxxh7amV/jjrr0iZVL1gpf6FF23w6QAyuS+WQ4uWvwyPz+DC6t
z8oPy0bEs43O5z4ozCntavKpl1Bpu230lc1WaFBMa4mjuQTTz1Z6x6QObvOIZGWwlVcjIlLgYOzt
0IJTH7S5kW6rK+HJ35cFOhn/3djY6ViEAZYlArkTnC0Umia2fH1/Vf4eZZE1CM229di7FlsalEWV
aTC+4zXv48yS44LEJ2LzazmR10opfmWT/36GyBqR5lnlg7YfhSQOge62gqJOPOy9YMjfn8+lxTp7
zz+soJ5KbwpqzAf0HCWcV0928QCNmNtGP0/qj9EnJ2yXalS1GQNoPFx8wJMFv3Gfz1P6Y3AocHOp
xLlmK6BaZaT4HaXeTYefpCvLrRwroFmDWgKfx3sKFkw+qysJwaUNXVlt4UXD/zlBQ9rsPB6/JoO/
bwJ+UypL0pXZ1i4VHvfxy+3YP1JPh2AHM7+Z5dcUkS+dmJXxGhHoMarR3R31UPgrC0jsXn2mWIkG
/99wh6whaJE3Nw1nBfLMwD3aefrQhh70lch+1OYFSUeWGkg/zC8DztTZ6MqzmhqFYp8F3hoZ1uM0
kt9SG9Q4yFH7zTMMcd9bXF5tCHPlroR+cBFnUd1DXakKn8upu5apXFiYNb7N+UawBLiVbReqCEoX
cX+X2t7e5MuhyPPf056kjpVKAR8jBw5aLnN0mP77VnrhRK7hbYWRKJQtGBoR356DepOV7b5qxitY
50vrsroEaAzcZRljXaKOPI6sfou5vuZhL419/vsfdwAJtVRDjGehYK7kAyJjvomkukby9PcUAsJO
/x29AJlQAQZoPMol8tglCsjj9ICj/7sqISdx2+KvrgMloiZCoxtWp42hyxWFEnIceAcBYltc2d9L
i7S6EhwB9UYwYQM0F7+EnCC4MBXyxnO5ug6msIAMd4/Bi6TPyz64T2R75RK+cC7XqDZdDkKAhxua
IXUZMIiTJXWZ1aQegZbnBd57b9qBNafb7LjhfofPgLNXAEHaAoJPq2lDO3QtvP+Jv1dMyH9xbvR/
tW1lTeXjmPaN/cW86RQaSMxWYQ19IDb9Fn70/P6HLi3Zyp0LKAuZusPlTPioXufiZ1yxXFsW3jj+
ypbrWOOVg2MidKi3wrAj0+aI83UlurpwUtcwuzDkXiNG1GGnEcqhwQxh3JZ+v21pVsZsBeVzTwVu
OSYfl8LPzTDuiyC5ze+uMXVVEDXaMfz01Pi7qFug5FMW0DA1yRUc5qUztLJi0wJeOytUwj0P0t+W
sVM0d8d4LPN+tFFO6/S2+3rN2FZR0/dTiz1eILjecu+Z1ek1YrsLk1gj7Ygfjh5cOlQehulhSuNj
SKFSScS/vr5Jr5G1XTCDNeBuqbuF9ART0KW5l6y5G4BgSRTkaW86S2u+Np+KpAtDlNu90T26Kv5Q
pvGLmyE6//74F+xgjf5ynrXg5cAyjdP8AWTYOUqI/7w/9KUdWFlwFHragAYKZeJ6fxanrGr6QOOn
NjV35fTr/W9c+vnnv//hlSkNwdIz4UaNlX/GbC87D+SuV67rS4Ov7DgIuRJjzMJtlFYKusuQ6Ebx
8MaFX3ljWhiXcIWDY3nxEpX8MR7d2/uLcmnhV/aLWkDYRvb8wgfVWJayYxdBTlSk5SdKioOSxRXM
xqWzv3LIUjbAmADUg4K5/5aqvKL9rrHLFXd/YRZr1BU6CorRWpA8k5aiHlkUzRHE/csdr8AcGaCI
BUbP7lrkeOljyX/PUW/MqHmPre5rF+adgOKdIkO362fo7KEHFmKlQ9Tm7+/PhXO1RmB5jChJzuvW
SPPaSfHoJdfK9JfmsfLKnuomIzlsLkC1exEkn9Frk9WAUjS+fxiu84ZemsPKuFOBSL6cUCwYCv2I
LuqnpbgGWbw0h/Mn/7BpzwFwL1NsPDPy7cy/1Wj9wdTjw6JCPJp5V87XpRmsrFuFY22pPceqk5cD
zH8/wwndtsEr22Zei9Q1RmzECYismt6yzJuHa719l9ZnZd51xWOUEfDDXXTwFu8ozJdQkHve/45v
C+PXUkKSkXGpzvklgS53ADpbaJSXy5WL70KqswaRIffxYooqzRaN8PnYmbxRn63XnxZ+BWt84Vpa
Q8lwYxMWxxAA1Cn7Ec0LVM6mpyG+RnJ3afjztvxxPEdah5MFt/QWHZxp5qM1A7e33IxdeSU0vfSB
lQ3XSTAEooXU3iTiVzzp7QLabJdafHv/cF5a/5XlDuPIirbzca+mnswbzbcDiZYMnX6HZGC3WcCa
Ea1Ix9Ex6BcABoXOTdWf1MBus9s1Uqz3Syv8GfJdhACIvQzzqXP9lYrZhTshXBkuKQobJAGWvlHV
Pi098FgGV1/wLtjtWms4hAY6NP3O95o09iXoR6ifDzR58tHSvE9Asr/htjO3+eY1H5o3SgpoNFap
aoJNIZqDAqaxSa89aZz94v+EAJA1QMyOYmgokCyIiKr2laBP+s4xxY91oSHLPTq+4ZHlJ3/orkaq
F6AVZI0Y61IPdJUh5N8BjrZkzupAbZSCFsTnUPyaKxCMyu8IbjINAcibTGUNIgMadJFJYJEk9uSD
XzRPyVQ+mEWecLdfMZT0wkKujH2JUusMRLvQzmgOVnR3QVd8n5W/TYbyp2qQRxAo/uSyx1l8f1IX
zniwsv/RUJISh0kNLH4CHfF91borfuPCCV+Tn0U194kdgGQfezmSrFPoS+5Nj765gkf7qYIcJZbT
/LhtIisHjhcQETEOxKAco99gGHd5DPmjG1dpdRMsDDD5pgDm1fFkawLxxKfbxFj+VYn704FYJzwV
GrzkazP6d2zgZEPD5toz8qXtXQXlvcdkP2kLrUxwGEAuLYzADZf2RbG9adXXELMCxPqSiC4Eg8eU
ZCaeshGqg1cM7sKPX4PLSDEvSJ0BYCG1CR9bDyz0aDm7rbkaIpD/9dxtMoNaaMDSqBE0DiPe1VDk
BxXU+wtzwa+uedA6yqqy7PBEXYf2RwBe14zI5KhaeahUceNL1BpeRvBI3aQ1wu65Y/kE2FVW0NJe
OfMX7qI1gCwqhU0Kgj6Xtkv36QJOx2TpQGyPziFY185rbHmnvUL/CENxrfvs0o6vjLjpurExvgm3
IaD4EVC0obtmZxfiKH9lwnqkHorPeFZmoEC3Bf0sygZKwPNy5eq+9NNXcbhsakEbH6+/QQki4sS2
dDMQ6Pm+f5wujb6yY+aIG6cYkk0sFhsGgZSYXeOGv3BS/wdMzKCSLiUFStT0eZ+Kh6hrck+XkLNd
rmEEL31jlVA3ZpJSTID6NBUy6LBMIcPVfJbSf/RGcq0f9cIO/9vs/UcoPgtmUpfEODykP43NsB9U
tBcNv5ZpXdiDNXZM1TKeBSVsCwNWT6ESw9aiO+22Hf6XVP2PX0/9bggiRzG630NDvByfWmNfbzo9
a7TYolylwU8P0c9mdnc1D3TG/fBadH/Bz6+hYiYqgiqA6sWW2Z9gfdkR/hBCWx4ZXHHru/gaK2Yc
xFmMAQ4+qcfv8RChKuOKbvf+8lw6OCvTRf7cmKWtoSKOH3yYozl+i8vZPnjMpZ9u+8TKflPtNdLi
wW07cYgfBEH7GE/+XVHq21KVNVxMM+iiKm7OBhYfoB+bD1c7sf8933+J7tdYMa4TVeNFEu9Uo3oY
QWfmk2bXYL0yLx3fGh1A0huC3ZJltQq/V0R9Ch1kwApvH4/VntlkaxtyW3M1WUPLesQzkg6IkHkw
uoyXNYEEexjmyQgR9ff36oKd/w902diJnlsZbochLbcVMxXAPDfiisma80waJ22aYHTVdHlKwr0F
s7lr2y0P+5f3J3DhPK+pz/y+aGf8QwP6QiFaj7ijFvy1TK+VVC4t0MpLt+0gUwYbRAcYuS/m4C3V
19otLw298tKQTnVpdK68Us6fz0PHyTWOpEtDr6w8FakivYF76F2aJ7p6FKG+LdNZ48qQejIvmhIU
gdrl0NVoEpn0FzBnzPaL0Ga4ci7/es8m6Rpf1nbNYBbTo4oyz/eKPw7umKIDuRjK7TR/fv/o/HWR
8I2VoxaiSxlo3pGAFjH7FkWD+EpqNl/rSLk0/CrmnltOPM9VQBWT4L4ZSJ2Vqr7y0/8ar+Knn2OP
PxyoR6ZGy6Y4m+1wSmdJNx1Hq7TWQbZ0ydFN9W/ogLZ7QOlU/v5qXdqRswH+8UnVmCgAbiUEu/sU
fq2pIM3G6dbMWVr78UNaNX2RGdl0z+9/76+GjSmel/WP7/UNHyszCpRxEnGqUxtmXdF+HAEnen/8
v9ZxMP7KsC0LIGpawpOjwZ18dH0xkdzqGBzUqQWnwtZMLvIyZZeu3UilvJvk/8Dru5oXQbAWdaUX
bFkFjIULhp9gd95EDX3BYm7fn9ulo7e6Wdq5SbsSHCvbiCmbDTjZUCZNbuKQx8qtLhdSooUeAle4
En321tpebijl1zpuL/30VfAQDBaCNoIHW2PHKlMMv3qi6hrP54VNX0PfgKvwSpByweRJ8ADC7hNN
1dGrkSVNDM0LgdkCo3INEnThBK+xauDCdzztz1OZ7bEINXS95k3J6eGmTV6D1ZxTofLOiqd9Dc5S
2YbuFc/B4gpA4cINs8arsTRKUl11CdiuBLxTf94IVS4mAqyvhiJ9zCrPZGXq0T4HNQ57dkOT2Csl
3AuHYC1TSrrW8TpBfQusFxHkpkIvfeBUdTe1SsAGV7a/pF1PYl7H20A3/schivTJJdLd1GSN4Vfm
h6RYSK/Exses2HQiWbJO0yS7bdtX1ufr3p+EgG1jF6p8LoI7LYrxxsFX1seYl9bJjMFpWpkd8Zrv
/TJfq+D8XWUjSddYM+R8nh09jG7hq3i/bMSynJB4vJCGvMQdnrVL8dvj5s7U9UuPJv6gxNub9kCm
YnuSRSgHWEjkycL7OSj99f31vHAlrJFpaN80ugBcYNsOdvdv57HtjxU3ZDc1cwcXNx4pehavmNWF
k70GqXUT2ExKUUdbdLLPgMwn384dZe/P5NLYq6DAtXSuJUnRY9RyyN8J6NmUOQ01vbJS53H+R26E
7Tvfc3945E7qQhIPK0WE/TZy/lgwP+90cqKKvt42hfPU/vgE6dASN4+4n53j5cZzpgTXlrpWY700
gZXZM9KkretwYw5elScVfabL+MFp2efWb6obd2Fl/KCLEKHvIeepxg9B4O99Lq+87kJC8PxL/7YF
K+MXabIQMaI274WJk5syCXWdeQGjANoRci8tCFv6idjcK4Q6zoCNgvkonI+VM3rnD2Y+QLcquau9
eflUhrE8iIV0YKiJl2c0ehd5KWJ/K9jIPrW6+zqTxe67ri9Py+z6ezEF6D8vx/G+DxJ2qv20fZEV
yC4rkdAshKz9KeoKwJ3SkMx3sUzqx2jUzZfQNtWeJoU4tcMI/9GX/qZPGrfHO1376PF6uQNaWefM
Vd2LdRJ1aVVBygGPp/fLuICfC0X9anoY8KvBdIRulqRu3KZlUr3RblFPAuoMmexSZOljjLa6TCAA
LjaJ8CF8KknxRbXnrsqANRKqnGhCzsIYNKxQguTfeTm09zKC8mscd96pDksPLKH9eJh4D1F3ltq7
qOpkVvr2H0qAJR1m+ZMrPC1OlfNy13lkCzST3OuKRhvtmZ/MW5YvC5i4tlp3dpMWiz0GkV2ylC5e
mhdG1xtqplNPdXP0UkUfKkrnne0hlWM8WT5TP+22KYAyuT+hz9cGcYXsNjpC6OLkfGj3oNus2rTj
VGVOtHdppOh+TtiyI3h6+hZOetgHhrXZWOtq0yugeu1Z+ZcsjJwc0AyooJP7Cq3auT+3cY7K7bNf
eR8iF4KNcxQ/ilj/sLJqH1wkx42vxmUfp7PaMpeIQxQlc25m7tfZ1PQQsh2QYXISKchtxvxgDB3x
rCu73O/Gapu4VmTROGuVm8XWu7qa/6Hzkj77DZJT8CQtqGikPhS3A/0AEih5akBoCPtsoqONjb8h
EcHPR4Uq67sZKMYUDUEBrb28KBK799mg87Btl0xG6PEOdIcn96EocrdUn5cQipjfTDm2J6Wczosp
eKHR3APPViWQ0IMK9yao3V4vy+Ay6/fmfhkUn1FoaVlWtKMAVaYcctKV9U7PrYV6M6L3nR6TYKvi
UqKramz7JCu8ElkQYBfyMyKhRTwsEeuTe+mpQjzLWdopD1qCZUvmkvlZPMl+uatilY55kpRz/0ku
de/QmRiUaZcvDSHkQUe0xP4DgL0nhe+TXJq+5lhj0OpvpI79IK8nqZpdTXs8UAhRmp9JJ0zmhgAk
nv5kmjeUACq3q2HYHwXtq2k3hnVlt3KeVHM3yWX5hjVMHtUyJA2YyGZfZBBz9B+7og6r+9FSQrPR
T8zzHNT8TYMp5gTzGmwWFlAVyboZ9BCRmKpPUL5a0jwkQwy9Wp9Ruu27xn6lU1q9QXRRHVRlabAZ
6WCTbNHDBHqPyfePsi4gTz5CqHzepSEdyEFw7eNSStsKzzuguoogCUrDMdmOgk/FM1q0bJwJa5Ng
MztvatDmWgTn1xrf7nXgq3DDfdal2xk1rBPEQaZnvPfSLmsG5goIbsedfioRXsr90E613YiIjzTz
AKNoQKsOSZo8DUwgP7gqrWQuq6mVuyEchH6sQ50Gu5J3EsnaomuaQ5/DfvKr3m92bInolFtYUndE
YiSSrHFt0n2ubD0vOzGpKH0K25S3b9HSxeUWAIG6A4oDxMRVJi3E/+5cQmd1RK+9/63lUTJ9DFng
Y62BsNX8Y90wKx+LQnaYfiC7qc1A09794iiRTB9FtZj4QQQe0KB1Oiaf0OjK40eT8lJswtZAnlTX
0aROgdSlj8w2GMVThyI8tJsXvGrdD/3EHqpklHyAMlXQjo9M6US/QRuu6zPwj8xLnVVoG0+9rGeD
cm9zTBJ1TGcoF8ICzbQ4DbQXbfuHvpz65nlMhkjthk4uvDhI9L3pQw834D2ndGrZlPkltk/mS9xq
vPj3RgXtNzONeIbLYgtVdtxEcp5tDoq4mn6seRH4uSiRyW69paHyrNFGIlDsBXGA41iLOC95G76Z
2DdPrPAluPDwevHTn7sgOOA3RPalEmFPth0XdtmExqvgYNyAlrmpr/VjHyc0zWda1iLvwC5eZx2w
jyhaUkJOQRziUipio6fMdmqweVKyoMjrHpxg+6Bz4NkBNkK5TA606baUjr3KiN9qkKuPNQZzDW9j
8Fd2OHMAQU7xXasXWz5aPQVfJsvmCBsd+V02487gh0bogu7PXMZVXg2Fsz+rstPDQVfLorKxxM95
YMXYku+uJdpuFPcLD+/FKD0/w1ZlebToT+hfFDS1uo3tZxnlaIFJ4syL2PClkMySp15Bk3mfhH76
uasISWDALvAy6Vz0oTDzGByqyY8hGTLM5H6OISKZuyCeLF5D1YxogqRFvAk9P543Uez34rjU9RC8
Ln3fuEw0Q6mzduDDdGRi6f1DgEAOS9MGc/fItVNoYl5E2+6h6D4UmWC6jjPpgSnz3tTpTLdCtw19
Jbp3QGeJqot2kGNsxab2XFI/z6HScquZrOJj5GL4cGPmCXCCygh91CD64x95mpJhS2QQDq+xRm9O
hqs8BfNPO5j6Y7qwmmwc6n0JGOPc2DbwAefXRtTWhgl3dZg0MKECj1MRLyA2WQxUR9kAqY36NIko
OYd2Y69fAhq5H20E95KDfX2IcjLY5TWMwtiDO021/DqkPV7dCQo+QV6qYnrkRV+EmzTpXY1yph/M
m4BMGppSI5oid06l6WyyQnLQfaSp90/IQf8BwpkIhy6zM+ziGQxPpMUZixuvewrAaty8gGBy6A6G
dOmXkhHqv1WJB06UjTSBnb4lQ5CmkI0AspTfJ8vSNOUWUjN2eKwqHTW7serwUpbiyvYPVkKCDVyM
BZ1e1Fl38xREVRtspBDCgZFsNtVOojU0nnM4E6qn/FwuAOehmUpAOmbDrcmhIxtXm3rqpugXvJzh
u7iynrhDEJ42GQfhAgWoqG2qr1HY2seJK2hzc9Y0yY86nazeM7QwtK+APRXLjrve+IclYdxmTCXE
vszUosUwmNARvEXVDl2JiQvIsIk83SXok0cHxOskTEyRrXTgONNFyJvcikQBOpoMoTkHiQgmSp3M
vxs8/i/3QRMD1xEQC2aSqKjK8C4oR6qHjXV27mH6BLfJyaH9mz2kshYvrPHrKNdoGxyyBRz+Daqw
bNL5kNigfPSqNB42no//8EhiKAgclqhHW2XYa1p+YO1EP9kSAdJeQlyP7lMdmOapUaByzRobCuS6
ESLPHFdi9MoMniE2TIsEvC9e18RwwtCaRmCWVJHZlUHlz1lSTZzhaqN9rDM6Gg8M8alOvceppvqF
u6aDpwItpdrZeGjUy7wwmtwFkLBSm9HpbngkXOLQ6hrwy0ybAjIywpZNdyYKHHiTLYC72NeRGKSu
agEp1VZD6M48BWMxDBvYfSAO7SI9lDVLXA53fQynkxmjx+EfG7I52NQDxBvzse7qKe/4lNS5McKH
usjiTabKOsDBwjtDEz7krYDqMX6F6z4S2epys4A//gE9IX2wb3yKMzQNifJ2U8D7MGv7cG4elsBf
TmrUo84po/6vUod+CzFs0yZQiignmjnpczxZ+D7uCiX6uXkGdcBYbRY4527noqBjjwBhg+WvA9NW
vA88F9NdwBGeHCGkW6d5kBAhXnU/GfGzUdSDuUzWTfvI9zDZxCc4ZsU0cWwXjlOxqZtJxl1Wl0hX
DvMC5P4hjcomeIqH0pt3+G1uvGcCod4W7Hk+WBJACddswCXmofy8UJRKYp8mp8rNpM/JGEfxXUVS
VmyDhM/Q1gK9RXn0fE/7Z3/o+V/NEFC+QWiPTlYESx2zB4a9lPHGxjQVP4amh+jNUuKdFuz7XjDv
rRsdATOtAql1zpsikg9ViFfWTShwHrEUCVTtQfMcPpRCufGooxJ00hmIU+Ilr2Ltvqe+Am9lZquW
tQcqWp/gbaiHIEeyyF5n4xhUYqdRMmQ5Cbh1h0jFUf+Au0W6D2DXLIt87AH93SwzwukMN5DSB1LH
kBC2MQTfcu7oksCyimjIF3D9lB9MonR7n/b93B/agcYpLFqM5kNhoSd5H8a2sb+1UqO/b9GtIb73
pF5ELnkUFc81b+b6NRg93B6gjuJJrio89LIwpl9an/ZPTPrJ8GsxSUmBajIcgaFqB3jgzlVIC8NK
ece0AATvJUibYNicay3209RXvX6Efk6YwgCVe2hN2LCj4ss0Z860gf6EbZHDE6hg5uozLzwlvoJW
rCEnChoIDrHXKNAbWdb6lDohqkPgfHgUbgfWbEnnA06PF0lQkJZQDHCfoBZgBmBMlgD5RzgP3oMX
M97fhRrlf1w9nhvyyeBOzRLnNfHz0FXYMIS5Y7eJfdX4G8vZgIQ9aKl8BtVvHT9DHW6cMnDg4Lhn
RlcFq7cqxbYgyUiI2yzA/fTbwk64rrKgsjp8427RxWOXctCtDrUX8Z+95HT5lY6u6bt/fB8GRbY8
WeLgueJuAh4J9WQAhwrWmE8LEPEEicYcLxCmjpCaiXEeRL9va1YE9MeZXGJy9zycTDs/I7TyinmT
joGElfcAOYFPbPGQGIG11iT1xq86UqEkjVTsBHZmsMwhetMo8ZRIFV5HidZ91GPRYNnEObpcgx6J
cmFiTbNkrOfwC+JIYYKsBHxb/DaBQ+o6pdj23QgFMnFQyu+OYyULliUz/NrXKHU2/ZoW1u9eh6JU
8atqY6T44TQje5ZeTL9aLYYyn6DW/gWgYYt++3T5rHAfHReFE5BVbUh+6H6c8sH51dEUfsnw5sSa
fdRpeEXP4hVP0Co4Cc3OvkzPI8ZHJLzho9ecFBRHEJ9jS1I0XXrph77CpZbRbg5AHDAGozl5uFr9
HGzqY7ppAxr7OEdm+uCbofqaIBlBaNSCr7OTFe7SUiFC85C2AjAfqv1sbX3Sfl8fxhoVpL7TEQGs
g3r3aAhP9qlsy58+68mz0yY6Fmmt7yGUhEuHtukDNPnULzMwnqNbrX5CciZ3LR3pCf3M6es54vxH
VUtwiNIzSwyCil+iRpI9+a3/auG3jsCyQawQFx7ZVEYTNKzovn5o5JwMm26a1aGG1f0aydQflGfo
E1SZvXwO4u7EUPQRm6BAyApZYvUt6KI0Y41ieyYH+UoZnIpiS/IG8Y3ks57UmIPbiJ6ASZowwQ79
4rzqizuCPfxgZjUfCeTEXlEAYyCJgnay1zv6AZoD/t5CxA/lAYXsisPT3aOnavwlhh4xXW1b9duV
rDgWBRu3Skn5qmzKmvs05uqBNygMzEgMEH56Y78/s3nsUJjC9vV6vsMpNGNWja1cSmyok3I31QSB
FRrbMo+h67K23MFPGPwvqTNVq7HfgsFX13mVBjgh7HyLbmY8qXRQJivj+rF3wVkGQJqhlQ20LwBv
yULaIhuMIq9+qRKOux3ZyD+l3zGRDf6EUqMfGf/Zhjp228HhITvTI0SBwURpJJxMrSK4A6/GGIXt
4NAhSIx02TegS96ysAxKZBeoJr40oPSE0IiAL/JDL0duUzwUHvFPkWRjBhGU8M0re1tBSTc0KBbM
U8jAXVZW2zLSVGQEKiEoe0V1dArCijWbqFMgnfAa3SP203OCokw0kLsRcuufhlBHmwVmUufz5MkD
aiW12BlEVA+I57o9LnD3u+/67yiKlodwbKuticn/5ui8litFgiD6RUTgzStwvdWV1wshjWbwjYeG
r9/DPu3GzEi6wlRXZWZl1jxt/avXWLe+K6JthuPfUaSErWVFpjHTEJPjR3HaBj3Dg+OrCY7+IeOO
czNEz13yEO2IA9hDi+18YtjdbRl1GFjFzckwSHIjC+opAlySzQfj3l1y6h50XR9e4kXOz9pSPCf2
3IOkmMndTkA6c70r40/plP0RmG9wg64tUg6htHsYqVW+IgUo9Q3A9tAR3GIpP2o7lsGQ5NdIBVop
C0fdaV29BCUvEMHmTR9rwezN+gEfn7jwHYChh5y1qvJVnB7CKtOcb3yJppBlN+vBrWmvShVJVq4r
43kQY/ILnVz7rSDczkZp6s9gjc/aIFKDYDr3kzRO1c/LsUSaqCfECTMOa8nYUGLLDL/bZHBDAv+Y
o72kuhZGxNQqh7dYlnXo5WYU5C2W+seKo/09rVinDVMyTqJghRCCacmdUPYmbE0DrOkR9GMP0yaK
i2cFr9T9WOZk2RDRwUta4TUgx390Sg1g+XhMXOtJVtCXIlEZhqvupRTVSS3Kk2ovH7HRECCsGwQU
denRBkzkYPkr46EJeDB3rRM/9558qE5y46U7mhaVJYsw6dfG6jlrigs9/KsZzbdYJJ9RjzbGsPm5
/08VA/Mllep5kNb3+sVKVrnBLLwHe2DFEyfG0bEY8hZ9+igs7GlpH6rQnluc+4p2N2HXHFTEvTQd
k7zSZ6FRluvaaWIfgf3mU+qqzkFmpoe9kGV9Gm4JVt9avQyVqN7llXbCI/PNSOLnlBhvn8b5jSby
UHXWb+XWGkKRsQo7jvmA9PPOF6NGUgX6B9nH59QoYhjMvgzdatrnPW9aPTjndF4ujP9PUTmClEVJ
YCbGwZuikLrrK2RpjkaUbnpN+3Xm9I3p/08qU/JqusHXaReAuz8iVzkuGreXtdN/fQVTnhh7xVAD
Oy2+gIlPYOxvqmaclBlSUHQvSQxVr5QlbWX6BDKIYs3eR7n6r07qgFCFKGhb5a52cxLAkFxj1dvL
bnlmJLwAO31EtvczpP2XoZavmaW+gm5h5u6+9ynwvNIb+9xatWnZvRrrF6+TY2DYBdNM5LRkdtBU
R2a5ES64kkzSIC2q3dQrXzhqG76X1Rr9ox7vpTL6ppGezBJyM2tpS4kqxUJltdO117B6ZcsZwTSV
qa+VPmOv07CjVx8qbL/xM7Dvi9tvqtzctpilV4V3GspkU1bw4F6mHEDjN5bM9mUS7eqBkBtwoYGi
q0R+5bYBUj7Dl2albSVGUGJaOqpH+1kmXJHCbo7ZlOyjrnm2lnJvgd/Dp3i2L+eqCzqnOy5WvJ2H
ajNq/XeNK7XqTJQP0kRIu1LlZPkjKUZmYT5rwAdUkUtMulkNfBkN9Tt0zpdjVAwmvfqdmnrpM4js
Y9G8MQPbfjMP24rvpULAaa6Dy+2yK+shXK87rqAnARmnTKYf19MLGYUniSw+g/zJFrKpXKK2JtfZ
dVGa7a2keG67/IVWtQ3YyhC+XhTfGjmSg83ygV3bO6k0V0dPWQCeo2Maa09dN3y6rvGOdOoo3PTV
8GDO1hQ7BrydaU/7ZIrOcZPmfuKWpzwuw9gpd9UUb6ck/YMH2cY2tA0498nz+gwCKaX00atbkdiX
kXzQarpkJURhUrmhXjPEW8AjU6p9pWrT+KK0GbYQzvmV1WU+BkwZON5UhWrdvWoiyynXRRK2i/XB
IfCwjHELaF76MdLDg5yXWxxbvzRLO0IUDol0r948/PMyess0Pcq0u5pS3pxqWXwnmXdRyYxPQ+Kq
4/NoCf4s2SuTvGaxeh6c6ld2SYhPRxhzSDE9jO+5GeM4T9sVxzfSD58VW+zSQrzVi33MsiUsPHJG
W4fM2knxs4SD2GrtN7Xq94rtnbH9eFmzlzNCsVmZPWnEGqoGplGqsP81WrZPFWWvF/EevPtcKclL
qQ9Hb85CW6+eF8PeFrD6cLIb2TlPZBX/cbyeNw9VQ4WCwpeqcdc4G/05YQgpRjfoleZf5S2Hpl6e
imTUA861Rz6UVyVururc7p3Vsn9YcrY3lIPegkhQzB62KbdgbpfUdjN/MtXPXJvuQ15/RGP8bC7R
hpF4n2blR9UsoaOkHqhOeZK1+QJsdnHitvezbPzb8ry7kxKkpnyWSf0u5vhYxNV2cPJDkTmb2K2P
+oJ7ud4fJlc9NJ5xGXSqR6J7ETB6udX1NLT0arfk5Egp0x2N/VuWd3Au6lnXarYehBLzPhtbDiHy
dgeNwL+6f5qUKAXzAgVHVW0GDPtP611DlH7AEX8TLe2lKYGbM2v46FX51MbG91TTFs5yAr9UjypB
ZzItdhoUTGnlKJOKB04PHxUFUnr9YVTa0Gwj3n9xd3oeVEfMDycZT1bOAom6JBnV190XMjqx8BbC
dOxF7DzPsbNzuuirGaabopej37XNWWnGS9wWR9XUGGa9K8PydZnb7/WJ7YQe6O2YbMRS7JQeEK3R
j25vvIqsB0VTtENRZc8owC7zlBS+JXRSmTVmyAFKt9H0g/DEmyGNz95VJj9XrXtSJRy/6ZvnxG/E
+l49TiUpjTDTx2ukxy8NombR6wSadRt3HPc5jdi6pueGKY0IqVLiZsX9b+r2X9yRZxodfGz7Lblc
v1OVJMFUjrdaHfaRUTxNpbdbBnO/YCrXAfHMlTgTv/NHNm4gHRNrI14MrzJP+hx3wTSw40Dk+os1
RWrIDH0be+cbrOzQJlG+QUi5Zwdun0TuZ2Vz613F9B0wxU0Ff+xXXCBNtD+znnyuXzuXmCaM80l3
zH+YhRNnyaUkQeI+69q+zMo7sM8es5pHN7dB0i9vTaVchnp18VDLA2mVPtanhj+3aR1aKvKuYX7R
nQykhEpr2GcnBhTVzfrN8ewThvO27ymE/cVkgshRuVje+KrY82vniH+YZ10bV/k0Peg7DoiyyH4s
IfatK695W5/ipTnaeru1RPwYi+rvbEyPLil/kkq+OMAitpW+//+gl2m9WyL7OGr2tR+dWz7xsGlm
fJ9s3d7hSZ0Eerm8IT+I/aKKdw0JvyFcB4cfdzVpjVNHQjHP687r8mujxwfLiiK/UfUvtli2kxrZ
/iK8i92OrV+BtVoePEyexGGSV+8UgIti6T+TcE69ov2IrjisFWyQ2ZcXeZZvt91NHdy3UmAsESE1
sLluHtmqXe+ejcVi6KoCa0geSUKL7a01fshzfhAwie2FNSe17Wi7FDTM0XRfnfPK57F+8xI5+2jF
9v08vuL/w1OYa3/cvNABoVF0OHnmNxVhI3kDy5Up7VMqmZsm8pCYzh642p7mpmEWtesNF0OlLHpf
SpdROQrtqnGw9IPqhKgX7ooANIznwUfTF9OCMGthxX1KaIl72/6T99ZZyaz+UCq0Ca5xhFTedG2l
+oupu8i0NO/itssLMoB/gylO6+USnbVT0/xbmXTPzzmvu35yt1KLvqfelIE2qd+Dwj/wxWCW70kT
lz9DtbzG8ALcjIbG0KGJVb4Bxo1v2nES5PHw52ozRcP65mm6HSutO1ZuVO7yGhEuoPqxHLlrREq/
5KBAe2PSbBeotBM/SlqPiT+CdgW9Z8Gs19VW9Gbii678ii3LCRSlPtukaM1ck8jVPewPS3c3G8vn
WoDscv7bOAonRp199uV8NDLokr62n0Viv7YkoAe6pLmA4vE4T72PHsnIWIv1OCR62BCXOZMXU1Cx
OC/SGgmHk2jFRubmwZjSfB1GSz9Tm4CNEmU7W870Z0HY6Aaj4ql/sUi0t4YtxC7iPT2bo4h8Z+bt
w/lUYRVfcfZ09zwOKMp9+Gt9A9mh3LJkHL4md4oCyCXI4rSADq1tlLNmxvTq68Mwf8SOk4WjcNxt
rwP8aZZXXtQKCmGZKw2IPevmUPHQ6MTIrwjfrN3nesg3rGezG9cMaXUepcg88IkJlBYv7lcpZ8cA
tUjt0MK5dvELL2XUVtzS9fxpyeJrPlUVE42a7eAplPcuraZtT498MAoHvUhmT4xAphNvczIbMABy
m423sIKXzQu5Z4WRfbkQ8S/026RcNaZVQYQm8HYIss1ywlepUacgxUrICiyptihnTLOpXpVsHha4
LOkKELzefSDNIaqB0A8REra8HPlcNXKgEi6iaaV9nqPGQGpQGROiHNw/rKAxY/0Lg+6s9gtpR18F
T9yZmao7AdVYhw6LcOgre3mLbW08Fh3wrJdlMEt6f5nVVn1KxjzWL9kkYtw0DVHHfm117WeSAaaf
s7LplE3Z9/ExRaOwsWIahrEZKSCmiK5akraDX45uvV1Tot0P0UnDDh1ETGlYsD7tXs18LDdZZph3
+iKjCIpotg859/lmema7mTpVb3BEq4ZHPhvGcRga+wWXnewiYfwvkSXoEyZPOVpNnmx58vOw8VR3
Z5Bu5DsZb0Sms11k5JaNFqJ0NvqU6EdPY35IPWDH2Hb5Bj04VNMgFvJXecVWm815S+qS8lmNuv3Z
d6p4sgotOwLUtPM20tuKcUeOt8wZ3F0TW/3g10s2BHNhxO/LoDiOr0WDt+v7ut6XnTmAZiADm0rp
bvQl6w+9UWZT2AAw4cripLAqDFWYjb0MRTcHJYBrcl7G2SJTTBZbb2Z0XQxp+yZvvG8PGWh4znvK
Dm9+THW3DmzkSHu3skOY6gx4odmr7QADMx0mUwRypUM88oNppZoqzHOr9odSf2NYaAI+VOznrnZK
B2VvOt7GkM4TkK7GY+G+kyD06qj5e1kNNGjNPW7hLLF9udNcXrHTyv2iIzLQGAB2XBcTrLrhj1rn
j1Y7v7PZjUHdO2UwFf1Dyae3rvS0QLhKFkjkUIqrXmAdd3XpnQc7zYIklbdhGrE4zOQ/w1kupdWm
vtqoO+7vVdHU+gK5cs6ooTKPLoC8O21W8oAYKD0cvMHZ6vV8sIXxWWQ6Zq3xrq/V7WwbZx2b7kir
ryDAP6lSHWRpbqNK3ESLiC0unCclkWe7by0f2/lsH5lF4OaADs6i7SYjNvykKNotCQ8onnQIUsBG
h2mhZtBbhXqaNdBMdGKDoCkP0WbQXTahMETlOzlHg4iNtypa/q6/9Tipu7qdflRM2uqBU5nnNPTc
iWeI1LRe7JZu2Cudtpn0eZdo5hG7dGplX6rBhCpyadTjXC7/ClV9yajQYaFi/bA0JfSoyvEk/0yK
2/hzN7zlPDKsvVb3Hv1hVTY9EPOwlTYEnrZm1QwxB/REvn1PIZ1FXPl6rFzG0bras9w6ir4rcnK7
NJcS6dzqfqb5sV6Qrn+pif01G8Q/Vo4KogLI2Bjb9bN7ityJxua2p8ah0I2r4jAlzAlgkKyyOsBo
+GzwkHXI1Vwru9Rc7Z3iOmKru+qRJWDA1rJ7jN5yW+Lk3CGdjjIm5srUbH/Sc/fCbX5JcVtpMU/0
h67j9uC6tYwRSYu9d5/4SqvwnpfYeokNeElXfUQiOzdJH5ppdOAczFGYyB2Y313hqhux8BUFp4LO
PWFZte3V5FsvlXuSRgQ2yuP6G40Olmul95Gbw61rtE9DV7aD6r0iowQ6TlBVFWNoJxqTsAornGeh
A9piRu2O4AJfSPkOyhUjJUAqWps7mtzbekX1vr67dr6vo+ZqpvkvNBX6tSXU2u6ptxfVH1CF4C3/
i4Ny2HrpuzOOuypL96qJjnAc4q1Qs2OeyID5eT9ET9KM36sYaYuqqH8czX2YkxmqbeuLtH5bb1VO
ZGGI5Co0XUjl8o+RKlc9FidN1++mE6lMSNofUxvD9S8EuKr0AFvd3Ee/vkdEu8WykoYLbovD4Yy6
PuwjuYdQ5HB2mjmIoAxKlTPC6II6+uIjPpW4cmnKm+Ikh0FFGiMBkAnrM34QVoWGMIKYCqAqPOZi
fFo/h7DbC6oo2PjixqR0b1SeO9zDco+I0M6CzEDL8TNj59G7WairiIKlFWTDcIqRm+SeEsRd96w4
bkTb1C07KTB71lV55HHf6Pq41frhxmEetCPDvQewCvRGg67svOqHGHC+PyimX2ZG0HriWqflP3jL
h1YMgenJMMnE95okqcyCsgvGmYyHRo/+VH12sWVzFPpXr2R3sx32uaru8+XbdKZDVTlcR5ZdEYK3
1odCCo7Ta1tVc/eRzcTmNvWz55Z7vOqIf7MhIawiWK/C+nykkwyXxICgzLWvViy7elp97CLOq6r8
HYfiVWnK2xCtIatatWdk/fv/r4DV3tYg8NJWB6a9+NhO+S6d3U+K14mNtB83HhgclIEHrcgGv88K
33XzXzRU9cnSZLZbMnsvzeEDLd5wTjtl/lX0JB6PoDJl49d9ioIpMo2Ctw41xmBr81GV0fCBksBE
I0CJ0Tz0MraCtgcL8G3XlggykF5uzT5bTjQ/3k0dm/LNlbF9cOs5/RuheA2tbtTu+kgZUR1oKX8Y
kykYqF3Iczwq9OzdTUMVYNioeTUb9cCiavJdjZmT8ji/DUU/0w/WSZBPMDRZgwvUzLjvJ14eLThh
qFwUnVbUtFv7skQyuSDmXLaic41D1yYiqKXhwlB1LQNvm+4mXbBekyQWKrIMTQdD3+es2W2gLct4
mIco23hu2h3cNGkmxqHh26qdbq+qbbrsqzKKH0k0vggX5n2Ic2fwLUMBsVuTpCyQ/E3SofOeC/PY
G5V9yJb8vdJ0mLBoqd4SUFVSATmPs+jdbetXtWIxVYz5Vicl1J9N7Z5kQ+67Rdb4jTflQTnk5l5L
KgQiXqz6ttvHvpM2sO0IZfYFP/FMlOutnxJ10/dGs/PkYgS6gQQ7tvS/TYbTjzECfFDIrYNYDIXH
T+Z3TywqwCouZvEgy0sv3JfM0M6DhbjXJWMARACqs9V8g0/oy6w6dYbyt7eWCSyxVPayUioO2Vw8
j02XbIeRxhsldGf/4JKBDqHon2yj7T/bIfMCFKGr3BfPuqLr/oEkf0WquA59uUJJ8L7qbL47jvrl
rfoYlppBsOu63eHTwtSlNx8TMUfoxd0Xnk/nBHWfHs3Uust52mui5CpMRzWfdq4zHixFfXOdePAF
etlTZ4JcO90gAgcbtS6znmO7LPbzQOtaeXZN0RqLUJ04lNOGf6qWzW+hdg4H19LvGmFFj9ixPmDv
kCt0xUrnKcahzKtll1CCfNtevg1tBOc15nzi+UJzypicnsqJM07obONLOz5KlCJ+PWicngvgTgM2
HSxSFYFeSH5phrd4NtEYSKNirWdWX027uDE8EzOsxt+4IRfBACOzadFI+Sj7vA069qdOymzbx7Cn
Wld5bCG7zFlz/6gdq+AAR4HjOOZ5mfVnqLPGx5bpK9axBFiNapl1rG1qGUclST8RcD/ppf2T9KJm
eUELLNxIwI6YOZd5AcNPxvssmp800f8g0HoWRa9AsTGS8MrYoenVWNVN7kdiNNc8nYugNz1ugEB+
N4tJO2PZoQQq6eJErQAuO9BtdlMOqCzKnzVJdG45btDk5Wcnoh9P8vFDYyBz1qe+dsrrGI13GteX
DLoX8Wr3UeIzgPp9uWNcf/Xa+BPX6Bx1rPuhrRtnC72Dns1HrVouKKhHP83bF7S5OWDXmr+romGM
RZywVC2dD11M4pjNwBCla4NHFsdiTk+qGLdz0hzYy3nkzfJkKYKt4qk1UdsJ+9x52l8cAVs/6gwP
ay2U7QUAYeis/VJvRKCect8ms76RJiRaEnnctwFoFrdXbmutynK5W066uP5UlAikpnaRD5Do5ENz
5+RSx/l1okhWRh77rjf0DK9VQP085XpyraCGWVOzLfYA4ou19O9OsRw6RAl+XRZ/LCPbCY8rmeWU
EXtSP8x5HtkGcOHXnOU9ilHfVKZjbVXmS3/1+p/czPCBbg+6xoqOqRxt03BB/+q93otDJOdz12b7
2nTPepLvFhX59tLF58KKH0Kzf9D07Qp3wHrRkS0Pl0MRV96o6BfhosOgu+m88tB1CovM5lPSTXJL
Yt3IUwNoMLaIR5uo2PcOBB+CFBifxAv12Lmz1vXKJf3SUwp+XS9hWaIXbIZNbZnsBGjIRyaDi7Uy
ksN4lIrthEiqos1qJh1H89uCoMGXCr27zPQBAYn1iF1HZYY1WMNJBRDSKP+WsfJDhOsV0ctbmcQp
9Zf+uwPcdHVwCJEBWyD6+3Xs7jizD5IJ7aS0yGUmXrR178+Od6sXdL94+6EwfuxIRd070c5OBU3p
9FnJ6t2rqqs7qPQHavGW18uX10NZwGl0voONUC37uyULHi8WCiuh0gY7AWmsoHKPtnH2DbylmL9H
DnYqDgeIec7IgjCxCfLmp7JRWRk4l937usFIi76V5d8+N68oHQOXb18BskwL90Zu05o2daADmb0z
LVxMPDumXgGC7HD916tviWVnZKpHQYqbOU7RJhpu/lNkI9hLEweILVEogb2O7BBQbFqv3cZ2do7L
aasMCHvnKUz6GXlEhuSOFpZ9KUPXnlQTJNJ9iedrlGcUeT4mSrDT+uF5VcJIaTfd/EG6eqFLqF4e
59F6FOR5LLoA/sH3nGuzGGK74PtcWG+5OR3II0RaEP927Tu/skv3r+ViO61RYFhuTH33E8sibEv3
OuQuz3ob8ClUEQXuagGTtscItwjTMpmq5yc5MO4nX/yfbtK7ax0MB1yL4dC8XG2SsL0q3zhZejHA
0hHG/UBOgwJp8jmnCRsCFLXuTaCveKk729YZi+DgoRg/+8F6DKy7ZFyZtgd/hxLS7MgftWTP/hF1
jsxGqJYU0lj/SYt/oEsfa9R2PoE9eezh9/DIHaiK7A20wS0sZSngU5dtK7aayK/WMiO6pvldyojF
+uJLquWvNehnlVOSb4iUebPuqK47/Z31UapvSxtxzrVBVCfbaSpPwMv++hawf/PgJN/ZHVxXovZ+
O3g11aP0e6sP3GV6GmN1m0sFEUkHGl/veTZUs9wjlQ0rC7E47GMhshuarcto2g+VHwQsIwttB+97
Zhcw9Bz1rgtlH2fjLsuL7eLA4JLQpxj53dSzhyMnMEk20jnxOaeWsHIHwLxaxttIKeowU5RQmMPd
Not3VgEOVtueuRDo4dfMcDqqhuUPZyZ6i9OjC3N15w7olucPDdcXv0SMoTKwgSexEGDPJ274bItH
XEybafLCRavvVrEbvO5rfYgULd3k4MWxAUbbfqRrxFOis9A0/l3tXFSB396iQu31L9zGDIVLpJ7V
XAsdrCml0z4RE7haGtfl//udMXCLByUMuEZp757S7g1jzfvYtVd7FGy1mGfV1k8T2m9k79X/r55m
uj+e1r+sT0AhcdWy5cjKTv1VU4J04gxWR7JCVx6i45WbH8gcdw7OKiaFmdX7fV+TRjA287eZjbfc
GvbF/F54NCAT3vs8aEhsmaLg1C4lr1s5ck5qXo/HULLHy9NW2OSolptJh6G3fZjz2zPEBAXwoqy6
jdkk/oIjnaabWzft2eio0OnNB1mX+wr3z8Zi1bIOEqbJMrqI6boghEnWTUXGwPVBYunykRvpgW96
nNAN5rnzGnfznq7DV/vI79haRbRzrGz1NErz5tiKDEy3e1nRP/zrufWZbt3zJAqVcfDzuduXAy2C
rhFbfgaO+u7H5VzycQH4aWmjQ4dJopksG9Gtwqn5JVpH617VXv5/4VaD1tbKPxxe+dJ8UmUeKnG5
dSlShOn9fzS5wLAKpMnIJkCJnMhjL4BFcYrXkMp/iIIAnVR/yhH2oQyhXd43QHlzs12/KOvz3eh6
p2o2NrnUL/wKNX0XN25o593EfVqpJaQcd63nlfN+I29kOujYWpgOa7ORZiChGhAIkSso6AJrHrfY
IwUsGn5EU71t9PLYK/luLehq8tXEJjshv+t9ojJe1ntCNG3gAI3bMmUWNkKe3LV8rLfYquQ+Xb41
kPX15zo2E8n6JSYhE9KKNl0itx5nimy2a0XhCiMvDHM24ivS7USZn9Om39QzqX3iLaHMTtghrmU7
LdMrusVXfl2nU2GEMdpt9UCm6S0etC01oiwRfLIha3FAoMaDCLU+XC9C31Uyt1RIYaagc71D7DmB
1zjbhRgkXbrbrHVCRE9MZEaIDOjAbzOgCwvW4zJbsldrYvPAKykB+ID7dmVcCuBxpqm9dOzntb7W
+IkOWfPbLNqpdZBTQUVGDzWB/6+uGQ8WNRSwYtfOrNx2b7mIbnlGUPQgw/XCV/BAXllt1g+Qm3XI
I68PWkBltPjP0n7YYnkYdXrIYFT50/V2c/hqAtE4b06LMnGtYwsWVHMyAcUYPmtRJ/4l6wfANVWA
MfqlcvSHyZDYZyOAljgvXLmFhzwp/qAAhF4ofHqEojpilbDlIwxFGwIhMjK2KujTyTVoFb07cXuo
PRpumX3z0JQGtYiOU+1Jem8Mg0toQ5+VIgPAtwUAEsV3WkzfpFK8up33j9qHRlMx8yBbetT/LdSE
FxFRavMymxE+XYMN+aRFLmigtavGLMEhpwOzW5+f3Pke9OhDV+2XpmexZ72AMDdhEY3qXkCkFes3
TBJGXMasl3a121Ui78k0lqteAK8sTHGWWfTB0sy8ZKv6bq3A69+TlvqqjuJvG03ij1qod6eSMDzm
V+m0zAnt86itm33jo5rmGw4098rU/9ijdrSVjqfCIJVHEcOpGCbWpuTv+pjA3/7LreUb81yubeL+
jEJ9GoUJdmeBbTvVM/6f1VZbBLFEBhNT5ilP69MIkfvUl+l5LMVnni2fqdnSGdS3GIQVUGHLRTzE
yrSxSu/gTNqn3ehXtnDOrZc9q1Z+cez+RYH6NuFFEJApL3k1sh5ep09a5M2nmpTDLeu9x75uPuLM
eJty/Ss2jYdV0AiklrdTdZxaS1NLQt2cKDle8xSNzb2czOtid2eH1oB5As/rRueHjP/bNGdOv8lL
Nm3csqPDL2bGVr38FUP0hZjuzLiSof4tHfzkrFUxClubFwxG63vfV7b0DfYDJIY1CyrnGmCAwCb9
CXEeAjTvL8gH8TsA2gmMIysfHlhkaX5ratr5bTWD69T9FTGW4cdm9UVpf9GJZdhwOz46Z27gGPSP
TjdeaeDvtmU9Jrf6iasZH6FCbMvF2fArb/BKZfvaeckS42azXdO56WZ0aW8n/atRLSoM1YwTFCy3
Ln5bNp8Q/3RGqOmkn009MBChCYss/o0qQo2mi7wTLjnrByzYIrHZtRZpv7D2C1Vjde600RgaZJ9t
FKfpzoUU3zUXI+/6R8V2HymaUYBO876+wY4NbTONTVA0xvtEx1DnjDVrIVoLMKSdH5W8OZM1VYFh
Kn+MmsGohXbMm+K7RlDQTv1XaskqSMvuS1rpD8iO4OS2ICAGlmGsP0IgSuldlshaU9t1dvTqOe0b
zP+2MmG2VaqqJcVHNTVYnXSKr83VsWq9J0o8S2kd9Vb5j7PzWo4cy7Lsr7Tl86Aa4kK1ddWDa+2k
kwyS8QJjUEADF1r81XzD/FgvOLOnszgVkWNpluZJZ5BOd4grztl7bfdSj9GRxdk3S3ovWCuMma2M
O8dpESKbd9RW9n2SPFWogtB0b4za3oMM4a3zVjzq5uoQ7hz1uaFvFXyLA3flqfFDnqDnQioazeHC
4M1MtqE64nobWWBIPbhoBoMUsLM7hPvZfKzRH4iIgW1s46VaZ091rdMrjO6GZHx3wnZlReOwUYK2
W2GHQ6yDurCYjY4sSN5jho8CtrpK5XjbGl8D91djg2bwz5aaq+sRy/uqrsZk4WlENputH86RMac0
+JsLYMD4hkIGquiW/UfkZ93GpcKzwfocXuwkRApWvOtYeGYIydpHfvlYmJb/ZpR2uquQP9DGHsdV
XyBFs6R6tkTaHGJvQDg+GOjGfLOd6V3WzBKHTa4baTG2dlyrWh6HazWy3nujXrVm8aOQzkUL+20R
mRcvaMx1RFEXe0uVhjM9YvT1LQuHTZ9YcN1BADqFo67S2lfmptmGH9hkXcTBXnb8X5bVYO72BC09
V8/nvly/yrGjVmSVM79QDmMa3OL7XvdJvJUFvcD0pIvy/a+BU76Ae3COTbaMEDZLmDo7ujNsU3S3
+xOmyU/AKV8TpRK1Ti3OOK8OkH1i5KhMnkbLYr1T4x+//gQ/4ct9jZPyQ2Kk2ghtKJa3jWbRbtet
k+R+nrA/E/Ln13/mJ5Ac6wuVD8uuQfOsB9Tea3P6I0c1Tf6Ez/Kzl/7C37E1UlVyY/oEVG7w4vk6
8JrKXvy1N/6FvlOLKrfzBCpyguJi5oBs1Qbvr1GJrC/YnXxUITBF0AOUurqvdOeco378a0gp6wt0
Jx3pThVNKpYO+cbruA/qmVVrf4baukJx/wURx/qC2xkR6UVhy00XpyXdILfUJSvM1gaFEQxmkS1x
nWSPikj1FhWrzn63q8cuXTRWB0scknWqrzqJQuEvnqYvhJ6iFWFeDcBNkBAgzJNSX4YIHP4EvD2d
7H/1ab/c5pqRD4Fnx2T9FmVaU/3yhruw0/uDjmAxWv36SvvJ3f41fqpuiogqGlzS1LnL2H1QTMUa
oN4byrdf/4GfsOXMCcX1B8rTMESU7YIRgKCYejjP7F+oA/jyhxq8TXd7Qtnh139puoD/xfH6mjdV
ZGx6SHQFI+p7P2SXPmul82dAzJ+Aw8wvt3uT2cClA16bTVyXX0YqxxYiaDAiWE3koqLj+OsP8ZOT
bn6580P4M2aE/GKJXfS7cOqZWcgtQe1/korzs2M0ff8PZ8Nw1cFoFCKPginF202g6bTNX6TVmV/u
fkA7eNaqjDlxWthNxyjocA/++sD87J1/ufeHUdOwjU8uEFv5gbS1Xmh+Iv4aXtH8ciMj1+tTwyTn
pSLeZQFUuHysZGb9FYa145pfbmQMrrbWQHBkIa0FJw3vMSxa+SejxE+Oy9ecqUAaTUf3jAvG6/ZT
TgV709tfH/KfXPRfE6aaflS90CIoQSNPPhAl3TtrQaGhwyhYmAAZsPj8+i/9ZD0gvkzUTp0XUtGI
R2CCTo9RGeY08FuEpewZcT7aGa2+Ibv59R/7yZAnvt7LpmaR+hCA5QMDSbSO9twVylaoWjifdnK/
/iM/Oy1f7mN0GJOLVZrLxLCLuY0EvyFu7E/uhZ8MEl9jp1ofk9JI0DFIS/ebAgEu88dj4Jrbv/be
v9zHaR9iErQJy8zDbq6E7VngtPj1S//snX+5i1trLDzb4Z07WrhSUcXh37soUfXXFnziy31cyhwz
9JR2Dli2n8OM8rdBkuuLX7/5n53TL/exM2jklHoEpUeUsZdTIUgrRmv16xf/yS1gTPPnH0Zm03Qt
DH6A7pOuySWFcc/0dqWKhGVmyAx9Pla1GL2kpfX+5+f599f+P/z3/OZzbqz+8Z88f80lan8/qL88
/cd9nvLff06/839/5p9/4x/r9/z0kr5XX3/on36H1/397y5e6pd/erIk9qsmSf69HC7vFSKT6+vz
Dqef/P/9x397v77K/SDf//7ba95k9fRqfphnv/3+T9u3v/+maxzWf//j6//+j9MH+Ptvy0q+/J//
/fL//Mb7S1X//TfxNxpnjgDlqsMJV8W0A+rep39RNOdvmq1O3zQN4XK6ucAyqMcBv2X8zUZQYdpw
I/ifOrFFq7yZ/km3/2ZNmjPHNi1NNRhffvvvt/ZPJ+d/Tta/ZQ3mjTCrK15Y/0KENC3wctj2BYAK
XUehp3+5QZEzVGGctB9hQUtd0/EchJ1Z0rlGR5q5LzDXurvQXIG/yx70YV5morytQoTvuRFSRVb6
8RSbYoSlEKavVDSG3YD0ZdugaqJriEs3AIQV4bVeuU1nrAJxZziasSumtHkIEg1q61lT9jbIx7B4
0LRsbiaK8dhMdXjboLIfgw+kFJqoL5Neoyq77DkBBruqSPLx6wIorOroD0Iz5bKNTAr3pVMcNbht
NFTQdfi9iO8HReDBE689UoYbrzK1s5+fmlTpb9qaiBXHqXY1Fr1z4aveoktQRuiRTq2zyC6locaH
ATbWIZVlfEA66eS1v6w6O74ZS4h+9SQq7YU99fVAP+7q5tn2zPi2jY3x6FGQL5e577210+tPZINz
EHavIO86Gu6UdLOwrWmxdpPUMG3gNtnRNrO7etFWqlwoIA82AQ3utTBVY379fSfL37xANtvrW5ZR
vK8CwChK7Ti451K5bWQdn9RYz5e+Ep7lqAynIPL1jTsg2gqHhvp82AOoi6RoYCTayi51B2V3/UpO
T3udHF9ABrR2shLl36go+gz9uYpSMBtOlhyGEyjP4aQictj3PryXStGbedHcxLW1CptweOpG7GLo
dIx102XqBb60ga4Wrtk4GDc+9pi7IWzovjZFvTGNJrhLMRqiQnZvUGpQG2sk15TQ/JLATuHtrw91
lJmLwRO7pLtVMxSBZhiLR/BFMD+qQVnqqKSU1Droji7WGAueuvBZeNAqy/S11npn9vk2DSR2hYNa
W1Gt/KCKwV0FcYmm3nODeeYW1nrQIIoC0/DmZojhw0/xTVgKaJTrWTTczDl/fhrHTYNtQhj9TV1C
OMBFSk+6CtVmZnvexi0QeiOD8/bXBxmZ2urzLYgxyRdFhBYz6gd/MRRtc+nENrPylQKTEasNFONM
4Crq9Xib4zA7B704QtlQdp6wEDtOGWW+3lXncHqwAcfoTcI1SHERLWmIvobLCdGma2LwReZzYxbH
BIL5W1nZ7Qylikfn4sEqumBNopSxmLTgQTSmr4A7IKghbCjtYA+cLrtxbS0jxxwE+swUerB0gooP
qL2BmAihByKwhBXU7D6PCBX6Zeu55e2Y0wAqLUqogxE/d2bifFOgMVK4c16zVDqnz2ci0jYoo725
ouXKQniWfwSYY8/tUHuIzRIMfVBo5r4aCGL026he2noZLojfVO+6Do+TsD+fuNO3WxZeCyVtNCSU
CD1d7Z5V332jxcMs16vghqFaPhPZ+b0HMXTr0DNyesQjUPfyWzN24qUSxR0uuOmjUpD8VvVNRVYm
D660b+wSyoJhq7ssyqxbL2neMFbb81SKbOOGNJITiZxvXCixYmyMtKCBMUGDKZLih6FxsO7HvJ1f
f1JRPBNorg9Kle4zTXAitxIxH2y7fneyj8A36XjEIjgFRdt9H7DGzCtLI58E0d3KSnrjgD7zkVOU
rF2v8RaqJfMfDC10I34kQW6idMrKRc7ilI5wZjwotf0WRHqBU3XI51pr6Q9N4r1ZKXsfKYb+xhbF
XleEewoLDXtYopKSQ136EcIjOX7wJEItP/Zab96RUfUxRKhwOr1t93kSI7DSRvsM991BrRguGt2X
yz4L+qMqIWd9Hs26dcMD+kNvjgQp2IIunPlqgFm0K08ctXHPQPlNifzoTkGfquS9tisrNV8A+Q0M
RiHrDjb1E9XfeIluSzkOWBvANwRoTFXpYLo2rU2EE46ZpoF80A1PzYgyNQwjF9u3DktDjsN+zNS9
rP1yl8T1hzrd5KUJSuBz9MZ4U21ET/+vS9Obpgiy+zDyoSEAlx30cD00Q7gSIpSPbpsXc81Qq41O
yJJWONTUpgfdoqnmqo/YDRphQZTxaRMbphft8tZYM4BsRSKrc+SO1bnsGVPt3CwR8zb9MZY4dEGi
xDNW5PmpayhB99By5x2Ig7sULSqu+3YnUWmAxaDbcn33PhJ6/AqDgKEQhwDvja6AzTHegroDk5Qb
FV6XEmaCizWwFfn5evE52ZIi+4XBtfqBAejRL3S5E64C86QT5SEby4rbGlAB0gT29Up9MToK2Pjo
GBkZGun85en3KMmOlsjFBzZVVKGv9KXaea+HzkLSDlrJUku4gulYGTCkVkUH4kI6tJM7jAdNFJY3
9UQbM5EiP+WCDn9IY6ylmXQMurDfxKAxoN+a9xCX7V1VlNXZNOIBsQdAE3mbq1pzMqbz2reIi03P
Qo/q2RyBvO9vI5E0NP/K/DRMD+aoJIcBXFk91sY32vYvmhyLJ1W09Olc+M5443axtLV93BsIwHpc
BXhQhztUu6fYHcYWXtVQvqn6DkWeSm8QHX0Vm+YpHaNdNSw72wgeTSeP9qmHRUBxPBg7bdUenIRs
V7tzDfB2GFyhFBbP6FL0g985r3ko05d/+mLCJHJ2YdK6CBqRo9YLvfTaFbCTdB5N43wwPbRcIgdN
xwM3oHiwAs9aR0bQHMoJMVb3eveCZ6TJc8DbufXk9gpLIb0yLnrET9IqjrZG2YpFZrdYb3QEi0CQ
DS7zsgBKxV9SBpxAhqdsC2hhD1SnaQNbw3ZQStCVqhNdrg/Tt6IBvqUiy1sXrfxK+NaT0+Q3MqeG
CgLxvknb9r50rDOADXzcHgjcMoFYgpdib9dKfQe2qT5TLolmY0hSoo2kGz2EHG8GRLctW4ALaN4X
7i3X2vljXm2B1mkb1qcuax6B/xlS0jJmSbECCojfJ/WI+uls++hS2t13prz39TxYXMe7oPRzfLv+
+joya9PwXG8xAB2jIKXQC7EZhpw+3rr6EK5rUBwE/gGl0u2HsK72QvHKFw/M87w1VP0wQmY7eHq1
BKRdbVg0laCjjfEmVJXvYxuks1bxrLeyQFaPZwbrPSLu2MysY17rWCsaKR8dLXpuBTeE2RlQN6Kh
eI56FSCLNPdWGksMZhJnaWs8hk1q4rz38FRYhXjUIGjNMq9L9hWV6NwiO0z1A+2iOJV2kSBesOnE
N+Dk23XYDDCtYRitgMXki1Cowd3YNdoxUOJtE8kTVmHzm5MLpGUofGdG6dUXK6viuYj1+AXDwVYG
6qYD8fHSU9E1fBH4DPzlSkxO4DrR3qARrcCzB7edF9FhHMt4105EzrhP0U55hbdGA90uu3xvhC4I
Jr5Qw2A4CiLTVjwxr99tld11OqHtjUmxx56VNraYA7hA+iRL81DYTnfgwg8Y4auRDnHWYkws812c
V8a6zzmEhdM/J7Y2zQi4gHeYrA7XqUJpLeuQgsBbe7rCyqmp2zPTAnjCVs8WVlTo28R12zkagWGT
4sdDnev2Nz0ClqXCAvMEIE+QJRmgI+uAYsSpZm4G12mOtdnx4asxurWZERagiPKHpmbKABXV7OuA
Qn6tCXMXQMO4LpqvD0Md23h0yxpsZLtM6hF7WGfi3c9ddWXWmTi5wPxWMIIZeHK/loCgqwN0D+9t
+qJvourJMpW7UhiQACNrK+CwnY0oovFcqtXCTrKaRQd67ZqNFqHW0dtY1R9xIOt7i7kNYVU1ILXs
raOjy3QNE//3r6YT241OsL9+/39+Quv3onScbYkH+xKIPmBF2csTiz656NR8mTNYgtga0mWsYZY0
DHgH1/kJD1A2c6OJJJLBPc6h7bBLGuQEikEjriFPArJaHcwg332uE0huyr+zzkDBUgyvlRvNP5eV
5uiaiygqceq2zNrTLjTqsw/YjqQPBAYrBbtyEd2M7T17mfZeV4e1aiV4rSIxry0dwuF0KjMncpZd
5sRzxv0urIPD9aFu9eBQTg9/+F5tyU0Yp0+B1Mq54FJE+1ZubavIj+O0jwyFdWgrLT4kA9Yms+eE
Wnqan64Pjh8FS7VDnZ/gF7zOX5+T2DRnhSkyJEBOmPUZAOeD6H0AO55x9CrVOBKzKLAB8zTgBlsW
OZor3dXXLl2PjQhc/z703NcsCG1ICH25Csvge66xyy1lPS2CaFQnapk+uoJttl9oP1QH84reeS8I
GkKkcE6FRowQm8bLWlr2ETY+vdywDG3qULtXkiG9pMBePxeO0zM7zldOFdjrfOICm01T3zS9Hx7K
dDiUQ2UVSwpjCKPoLkBG3EetAmiuLTd525P04LXhxnPMYN7oRnWKe3P5ufKazmFW1p/fulYToNvk
a4Cj1r6G3r0wkPBffD/93vb1d05chyImLO88w603FuToORzu8m7EHHTnwJaKmpAtTBzmF5Xi+Myp
CmXVu+BvHcHbqO2EvZet3Uu70dgSqIu0b5tDCzFqZvVA3YpESS9BhAhtYAkK2LWXz3YSD+eiojDX
QUlfN7ayT3DYr9Q+LJ5Tw9iCI7buWpdYyZkZ5z4ozCShqwCBk41uW4Io0+ZqrZuvXkLh2Y3t+iHD
ebHwlY/IdYenFpZRo0O8C8Kg32I6/0ZP1d83GuymRVVDSHNbGSyDMM2ehJKfhKrjdTXsBe54e35d
QWPAhiIltW51XXOjzCK0q6kwqKInWo9Qw3eDrrwPvo8M2Gyz1aBVbJqBkQ92F6GHrZ1d2XspLEB9
wKUxkgrQ99XciDp2QUj9613RFchtjaJZEdUWWn51q8VKC6QqZTDEppMq8UIOl8xqXyw9uqVv2cxT
lPk2pEK4YEk2d7Q7R8nvKl97UPVBzmqW0TPzw/Z77Pn+YyCiO+SfD9L0fvgOjAKrShbjWBwKd0yQ
07DdF9UFr69Z6SAFBZqWgFaZo8bM3uWlCrBHWN2wbGGRKPGpDkcDZJwaEJG8DGSxq2oVGmVEeamD
22KU1iYdne8RpCE3cnB5mRenVAHzsCT3vPIeKZe+V7zx4NkJUp2uGeZkSsxy6ZYUgIZqoboVclRs
e4qGPDbjyOxdpDB1m3vPCV0f1IQf7CQELqY6QBo4/EA6BOyv0sUsDl37OOIF9mvDnlH00+eG34bH
pHgldwLCQgnfTQzfbbwTB0vFB9ZFhyZQAX/Jk6sHLiCxapEMpr6GlVrNJJzyWdfrt7jJT6GlTwZq
b8DvvMpSylFZqqH47jt2sEChXXwAhJOE2SaHv2xhUkf/6oiNDtBnEzYSB5+nXSircHV41iNoKfb8
GrQzO+uUu0rE38MxiCnsgTFwQkaVLF55NnTuxlH8DZYpMELq2fWldm4V9aUy027rSmvVxK2/9YaO
WSKPmqPj09Ev/HVc5cHBZUI5FJTbEOXILXV29I5ltUjR5wJRr5filZwyNKRVyJtltquH6mRY9xUd
2X2j60vcttlDb1VL8L63blq5b1V+TkZlZjeDdSaSPgY65YwHWpVzoTfrXonENskopJR+PY80uIiR
0d8mkeEvIsB3bFpxl4iF4oz6xdFQZmdtjgNK9luMCM2cRSB2WqfbtS4yAS+H9BInU9JL69wmsN2A
5E3E5tRcmeF4yWPqlKnnRYui3Jp2UC70KaO96PVHN03N+9gZzZUoIeUVrkBGGiSQr8nhO9KuBY6x
80lk2Y0Shpg7ASTMEksCtSuWIUZ2qwz9B3uMjyjqw+XoIuLGlR9RA4JH7jEGaSgZXaWQ+8D39wUc
EBl6Szz2iKw1AReukOxEhvxkZ+auldoySjz2tNJbsxwOb5MY3hI5d6qKHaWi9DAPKIEgmsawWdTd
lMoKQqvO1fw4aAe15XwUqUSLpnFExgYbZa4nm8TuNqVu8i34n/PKVTpyVIZ82+LZVh37w/CpHIaR
Fq1tjWxACHlP0qk/9AccmTdlqOYXZ4AHb6brCBsUSmfKHRGFPtv41nSlT8ZPHs8ZymFGlEscf9my
sin16aqxqTSxh50I61nBu4+LzfBY5TMuUE/OtLs+VBaeG1Z3mR5+h9WUbF3wRFSeMu2xLP0NUKCd
DpL62LTyjDruxrb1N/pwKzzApwESKLQLBdlpll7aMGxWjVJku9Ev8TkrgNIoulFCtillGSlGXrs7
+QBoY5oxpPcAzrD0buf6AdZfOJG+074yRVWzvoNp2ld3Dgi4fRahMA1sCLX297BW2UGORKZfwhz3
rxYo39Ou4vjGLMWDEm0d+jYw/5YNxbR7omKfLBIne1ZUIDvSBETgJitDU2O4KIVgUYlZRgQ7MLSn
vByf3KR+IAHiYzoGGEDix0EfPgrVCFZFYMfrIanP/qB8wL6JjtlkYJUUto6tr9+abD2ogyhhHi61
JHNPwJ/LQxxnC4qdyZZq7Babasm5F/oaERKTeu34F3EzVHQWwlAGa9AVDg4f8+zEQNW73FHWQiLm
dLR8Qm7A5+jHs1Pp7q4PqrsSr9kqcL8Fmn4qR/YJqY0cXwPu06RvUSuwEEQYlFCeE7uBYy7BAMwN
m60pDtgU9rg07SpkuZhDjAz0x2AcHssagLSduXvfyCJ45OnH2AhnXuZUpWsyJWdCH7tlEzcQ3opW
n1WD41GHTpQdObYbXD3NMu6Gj9zy99QDw+VgZzeJoZyiwSORo++iPUpXwCC47xmzlLEtFmMxylVX
AIXSPfndKEXFTjW9JFFFMdfTHYYVdqfIaCfm8vA0YBMOAETODHcMt/iNAb4E5Q30rGE9ZoLUaevc
qEqz00zQdTbzZKMVLItRtdaFoPddxm/U6yvmPCNeyREOMuAueQMN4MRa90c6EtpkVOSluud4WkuF
SqLNi6r196qJJXD0WpL1xmzBtA6WBXfm0sK+ZwS5OAxhPJVF7EWpde3MbQqFyJ/7jrybpZHoD7zc
I2rUcquxzGFr2MMcUFV8EtKi5s/Kea7XePEGcBITsfUHQ8pLMRRrVl05iRpw0hUGlHnttO+jKN47
m4sdYOQ8riOba7he65VODsxI2iObNh3p8vmclDHVfMxLSYyTR/Hr2zGh1ZCCSabo8p0uWz7zQ/Hu
E5sODkVLF9Iyb3wn7+dDqD9bTGLUdiqEqmQ/4Cx2HqPcNdaFfChkbn5TZf1uUBtblV6xNmAQnEmk
ESuO2XsBctDOvSe109wtN8mDpRX5To5gVwyrqOYsrJ25R38rtlJvV+SgAxopGCYwj4P9ABnR4u0y
x1hbufUKZBA4PeyxC0PH4V9QJDf0d8vUXhsdc3FPKYdopvDBs4xdXeJYrWLoEpy25yCXrHL9OEVd
XYKXqu+Loj+7KQpW/JzQo5v4O0PTG4ZsbdZY8QXWc7kEOCHJYgPP169K1N4LLWzGB+K+1720boGd
seFJFSquFgR0AIjhKp0HkUaSQlcuAYs6O9PpixlzBhXMBkuFAu1EcfP2EgbvESEXve9sAquvl2GZ
wkVznltADzNJkso0LCcs4mTLveEtvAz49Vgq6jZj6m/rNlmzRztrcedi/9cBSwYkloUupusMTqgr
hw6fY+3B16jWQrEqEAzNwg0sVnaTyrkzbmQYNbtMmtkm0CoaaJG3wi4TzW0SN4DXiO/CIoQm9I3X
yI7lXMbqKSQsqoPBIKoI4yo9xZmm1sS5pcV3i4XnfNSI07RDPjJ4825mOpWykn0vVrGmrkWTbyeI
B5sTit5C7ZHUZ+eBZtU8bbFp127eLOnzUi8y3MO0gzBzXEAVgNvt2LzHdokTPsixVzbmgahvZ2a1
HQCrGCSZLA59mmytqZXEbvoYWd4PI6KAmfh1equGyY70IgOHAJYlP203FnRbkDqlBOZEfyeU3fM4
1sky12SNpJ/8arvwX+zIZihBb+VpVXJoNWOmmgBGEwlMFtoQFTw51jsZIejGvPvc51575mwecJ7C
34KGZYbm2hlTEH69R+xfnm5dNXa3AwZy3I03nt8mq1bNiYbpYbHYKqDhxODWdgd4LvnKz6I3J6qK
m7CXKwmtnVJBWTKjkrs0mPjJcqYOT3FedV+Nl01GiS1hyWNjO573Sg1dyKGWmVr5PKpKQinQVPN7
SH90U+EfbKzvULRZd3cD4ACIqhXOTaWrJdvE4iZz/HwPra6e4dsBXGlqOLB6AXrKXbo6RTkJdZ11
qtja7KnLdnA2fvwjAAq1ontAxTb2FmlonFRBC0vpTZz3WQv0w4qejRGrTFxzx7JFTA3fnTnsKQm0
UcudAIXXD2m0g/nBzkWfLFbl5O/XAaGNKbTPwXosVeMjidA0l+IGLOJkwIxOQajQQ6c+IaHE1e1k
iTWLu8hjqUhsxVYr5SPwVHKvcCQvtpamfARDD/e2ahkLHRLvdLN604aiWoapF+7UUiwnYd+BPjJF
m97T90Df+0OnKw3mGybG0TSYc3mAXtrtfdffjCLOt7mSPl6/3UeA6+KxfQhb17gxCMDB9umwB8no
+16/lztrS1rQegKTBYOi1uY+dK0ezARwcT2yj/T6Wa+MAftWnkk1gPMUCzx+VULs4/Qwxs2zmgtn
rfq6XOdOwQXcCPWSWqLaWQVmn+tTW++BENDiQnx0Q9CO/miNdrakfkEFS/XQ2sOkWMbEScwSPaeh
noV0n/G4SVaZO89hn53KljqdwoiDZIYfy3HijuiAp5g5x9+nU4enlX18GDMPX5sGR29KRyKHL9J4
6qwayFELzQzgedYgoVEyGvBW6WiXeevtpfRRfU8v54J2w2wYlsthxDxqE1zoQx9rNUJN28hJbwSp
fTA1DWzLneMfNR8DehnCsgy993TqQAdTP02I8bueAvtwXXNY0v8zV71XyGfK3QqbHqM7GhUoal/4
z1kXXuLUbfdFR+hj4ZrRhfLmrVWWxsEek/jijABharsT8VG00XCTlM2zxP51h+StuOje+yTPsGob
jUE3lLe+srEiS1sxp5PZ1MnimciprZmDK/GDa+OnGVnaGdWmJzLwhkX1MtAIsyA5zt1bOLxbyX7t
+gDnfe9DvIHRz+vqMDpUw67nkDGffNVPf3QAMNREFw9eDWygd7xJwzED1ie2n2XTrJmmq8onfK22
j/im7KOjACEqfLkpemnv9Ulq78SmuFMmrQb5U5tWacrDMHXAXF/ME62I5lEXFovrVXh9CQAQ6kpr
2QP5XJCnLvcbzp7Tz7uWNZ3pkjFoEhOzV50WA8pAGt/cY83irXRg87ucmMX99SH2RynxhjTJoiK0
g8I0pYCFoER96A0UEQs88qQ2IGWg6kIDPY8jYNEoTE5Z3XunodAtdpOSkW/SFgxkZO0Vq3mDJNWt
HMoTdaYnh8T2DEzsoziF/To1BwbxwCQTLauGcMrecRfXV7w+KJQ9F9IrWWgVWgLNKXPVg6ukcImz
aN8PiyjVzaOodZAXVmosfYhRi8DRyrsIt9X889VruJeFWWmrnBCXOwBB1AZUe8SULbmOLOl6++v7
dVGCLj+rS4lI0vn1uKvTca9WDVjNOf6zfa5C0bcmXchI3dGy1X6X2YhI2OgwdRGvQIJHcZZVRHCV
nU2laaJD6a0QTmZuwmHo7opM20m3K84eBiFYGxjy6iEDXFC1abxIu+7VjehyD6rF3epX7l701IQb
p2h3RZm8AmySG3Oq5/bpVC4uBmuVwWO8BQa18erMPBLyMLlApwMLgAlKM/v+vVStp+vdABoV0jnd
9LnvNtreiAUo/ekrGRCtAFoNC1NlB8dYvF7/imBHffTtbTapjIpJdMSmJj7kbXn5HC1r0j3TAfeu
9LvfH3wsWFGuRWDuR/4xhhDt+UCD+8bPj6CU6dhfv4p8eI52sryeg+vlcj0RBKiCW4isQVuoYP1u
CwpzWTxdjngtKTwiSLeyEI/edBfWpjkyH2u1fi6D9MMqpDiB0hKntmARBRi7pmNm3Cqm2yEsjBts
OFSpRt14dDpRz3qjEUcAje+6avZrOgThpolSm4ZerBxZr2NfNigsjaGlrCnkDk9ZCRvZUJK7tiJB
Xka5he7BXlaJSv8M5cz6enFQzaO7v4vYvgB0JFu4phCIZXLLMVKBXKjWRpNFDxM9XTNSZS/QTMnm
Rrg1Q5lCiEkyxCukbVhyQY1/Fm5Zjh5qsrdm12GXDV1M6OpU0XXK/h18LOk6qV8T4pigYcKIEEBs
vploN6Su3bbtKDeI4lzuTbhAfo69TGqWMUNto240YtpI/XUpvQAyZtXG5SuRu21bECrbonbALk3t
/zBr3HllKmSjVXKtiNB5QHZxQR6R4g3LYeBOvaHWg72kCbZhhtpviSaiXvs5mVSi8Hda4eKwFrpg
qmnI+CJwCFaEVwO/uwsqr950WgyCU9XyrZqzw64BlrLYmirPw1T87k1J9Kywgtt8WwA2OyoECB7c
Ihw+dWxXLZTE779oy2LRdqjFrIBmzlVEIG3Vm3cxwzPdyPf/IuzMlttWlm37RYgAUKgC8Mq+FSlR
/QtCsi30fY+vPwP0ibh77RNx1wttSrYaEqiqzJxzTF8M2tvfW94ZsnUQAcfGGvqpK9yzk0eZ8nfK
45o+pNB5xi3mmVYnBNCA7qTzhkZJrL2ZdwmZCrLfml1spK0nT6brI2/hmd9zNI86ifSGwdsLcZ2b
QLk4pfVpoJU+nKUily7JMueIOHHVWZ350ivQgPNuiYxlc/9vRRoNW32gMUjEynC+75j9/LcypRMb
a2YDZLAnlWYQ5qerIOk4Yvv3Re8FJ737EnG/YYwe1ZEDBxeTbUDA9Ly73B8mf0xXOCUG0io6+E2l
DsXaCIyXwUyf/LjofvkyfwIctTPNKWM2Zi1bo8F837h883kJmtxUo+bEzWnUgOY8K4dLM5/JRoKN
1k2sxi0v4rcFJaTUkVYZSST3bWVVr70dbMOYYeHc2zerCKOuzz4OfG3yKuNG+/Lvrxz4JBuY7fj1
dy0j/njPZpkB3ZmXgqRtdi2I5MjyxNJziuQjD7vHaWz7X5TNG2G1w8tdVYTt2CkODVO0X1WIqsAB
rENAkd6Ne5Yyd9/XamIi7P3gv2hepa1xUEkZOstqRHrYUQU4LsDMqIf4jj4FDSeoarwmdTqy5HQw
pATF8VBq4XMo+m1D4UxExCFjYH1qm2xaeEl100wDudqo83KFcNA2jZUF2346R2xKkTan+4rqoBkR
JfdAycbizwIse4ROPh6m+fIKB6REke3ujVQ4BC4I90B8br71YhQxpT9pa19IVJTSyWCQa9MSDt20
cUpd39b6nk57/n0fJ7W9162kT1B4mFNb1Z5kA4FUsSNB175VIvqutaq8xUmRbYZKwOBDbyX74gsS
gDjBFbqZSciMWO+AlowAd5ADVptUa95hhPW7jN41k6n3tG8GjlZNvMvmp0nQ30a6L+f7zxAr9R6P
Kj4SR/JxH3RbhlOcRTcyX8/Dr9yyxnedqN412Sxf90md4oy+6grILII+0rWvevzzQJSAstklI1UP
JlUvmDf4hnzokBog1nHomS8MGyWEzOX/augMBpG0ssydlo7fVOICDVrb7IXoWSer4ex0ZPeQAeJu
CMLueX/ab6X5006T9LuqUjjrQlgJDz5LlOeP+fp+JAgdqEnkvMfLpgxqhCGk7doumRXzYhkg8e2T
ZzoSdNHmU2qeTTXTe9Y3p08h6xRd/uB981Mbh7EOustd8YidFJUTk55tRMfq7EKFwKbvDbjISaNX
ufXLoPPxRs/E2le9o7H3u4dWU2Ifmvprb2ENntrot5b6L4Wnktc0y9qN7ZACrxt2chKmu9Mj6AF/
70PLbKqrPr55fRS+S+ZExqwJNA0Ts/mctdRZcwOst2AJcfexmrgr204LWDhEqVHnP9wHf/eHcH4d
+fIH4L3eysiTq2pacHyNx5ofji/BlE5fOtqbRavpFjg1t9zQfMyeVNs/15NefBhF8lBHHOydnm68
MYsHB6DefQbszwnC8GZ5E/PLoPG39CKnY+SoeunYdnGt+o97qYH4ub1mpqVfHX9KAboFxik2SuOU
gkrt70JpUBzbZvSdM3I4+2w2pn0ubQ6SqjXt5djOrDC7TdbtADWYWpgYTWqBktZhC/gA7mREUoRj
XDx4x/bo/fg+xE4L/sC19RIUCYALq7xhMoL0xpvTxgI7eK0tw9xRXtMTdttHMY+rbGb0daW1aC+7
P4zZNb3MHjq/oBTxpL7Wyr3w7eQq/SdFbuhTwmzHc/qrgWH7Bi2aoE1U0g35PLZmX+qEpRURzaan
YbdO65xeBu2XKMzrbT3i7HcYZfaWpMhmWo7UkyguknXI9/PcL5TRAwhJdUzTxCF103/TinNG7gf1
1350e5N+VnzOQn0h1fDO+QPCk+OeudIEeN2m4RyKjh59HashQZpWRv/FJa4yjIgqhmRJbTV8NT5p
eoSUYqiofgB9A6GIyK7BA0J0N1APD10Rk4NvNWnbrrPtXVR39GgDMKYcX/dDGB9NPPIZelEw1hhI
MgFP07fpSDZkjzRFWy8mooZXDM6I1Q5vZRIcOD1fRts8dGgRdXjqNPS+8MhbB6TTWyNx6q2nJwiS
6TwvjDg9JRzNEP/9sbzSQSE/KeglRbcu1/xufxwDSpxvQFhxxwe7p/aXltZt+xD6go9WzirP9c0y
zWHPe/VRSpCOVldF8E77fduR5FJoBGXU4VsqI+1EMNzOzRr/gvSZwKVpyUxnb3vtVzrQau8UjMi6
7Kt9hdqeVrczL9N0QYrpjw+dfKmbKSiMLNoxe6lWFenTqyIIN2Osk0KCUQtK0Q0KwiwCy5La22ui
/kUyib+LSGGbEaM51X38QKpYimSGArBAutULKAFVwakAm8JmmJ1T6IiSDVJr7msFRY67YOxhcHe6
3FoITAAJQF1qh68JThuYTMB5PWdcj6t7oTvjsapmo6PDGxwVtP1YR+k2omiOeN0Jc2jbtSeKawfW
nLcGM4Q+X7QTL1FQ5oRilqcxcG8qs8pl1mprqiI0S8H02aj0PPQGgWNIkUxNbQUHXyjn11Hf0sca
dW9RNAwafcK9mTj0zgM1B7iqtIS4a730mB+Wac33In0KpfIMd3EadX4vOi6gKG4/Ea14yxpTwsKt
yMbWQAllXnDol4ZTejtZhEzQrPSRMn1tZSZyQRIWCOSmJQ1zK+5jVDPEKiEslK/hWHyF3qxWYMza
1PXvxFcnBhUeyvOYVnVT9ocwSa9u466HyH+PabtBX+1+UEQ/NhmDQ98HPcfg9soWz9qTRd+lLN+P
U6c+Ij4TOLgMhR1B/szC8djWjxjLm1qNu2JmXwm5JdkOFbHH3KhvX8CRlStIOHBpWO/cMp7oWLrj
orXkn54TE4aY5Ena0t/25NIvyRV/a6T10kbA/YCAEseYIrX1VblDZQquhNqthWJVilZSAJDpGkr1
5UQQhFIiNgajXxiiLnHQ+mrb5V/ALLdxQmcXJoWxiGOo6hkxqNwBcDSMccX7X3T6ik4wTQyHFDkf
aoWVGdumqrTDmMs/EwgNE5/lkUVnCipm9NM4UmGEYp2jTmBEnjy79AbXVhG/tlxI6xKtuC0TQTyS
9WoVLE9xntr8Q2JMIsveIhx7iJu4XJMCCxA9QEhf6XJ1f4Yc+1KWTNjNvEYnBZystEx67rLdcdTY
Z2P9pevM+rJpzm4R+FrIUBHPU/2s4GqXWels6Ew3s7I2XxJevR/A3WyqZBl/935z9hAxHA3VnEkP
f8o7PTtwwp3CK2PsGxksnKnK4MRxZk688r71lm6kQX7Y2JNtjKyhBQxAc7JyrBMJ5wXD93RY98p8
BSOwaicSnnFzMRtoO3ZN8lTjT0bTXOxpX64qDVRXmnwifGXprAPQKGN7CydgZ7HpXq3K+FNUfrxx
3fDK9Q3csMjfg4DyCKnWwQGE22ZUdx/94C5L6NlcOyNhh/QZI9wzsgXeRKL9gfv1mhup2kzlJU/q
bh1SkIHrAysJnfSoFTHkUY0RFKMsPgiVdsZosR9AiiYb2AojBAuUN0vg0RN0Q3av3NPWDPw++LVS
4FBMcnI3u42eniOCk9DvXXtNZCMxslwzR5W9ItG012XKbWmS6KxKbSI6ubHXWXDs+Do1gLFSi9ei
i5+GItSWwqSRU5vZpgBGvEDyg6fBY7rVPESoZxcKYeyCCI6RB7krUg3UUUC+asS6uSiBuFIUQ6Pk
RnpBiRBxFPKfEvYl9kgdXCFLhDKzZV7W/bI0YPjYNNWheywKl3YdIjCiCkl9yECipi4CPgaZj7af
fA2d/iX6ylh51kkCCl7pSI73NrEYjb7OpdusSVqYI6cYQmjkCXNEzmHBgkRmkhyijBs/mAzCpizT
bd2xCzvhphjK7lg5PVPSn0YyCx0MRv9R56BEJyTKG+IDRSZ5fOH024Y8e6nhe+qs1wtjDMsjaSA4
6LyHnLCqmPAGBurOg27uGl3+1H3Qr0erX7v5lKIFM291Z5MFOSGAoqyMBDqSzIcpV3Rjgc5IrETF
pMMhQBMC+rC0HXQjxcRRyLpOXZetm4ipq5cDGHQaLA2ephEHmwsuk3bWZUFJRiNab+yWLg2w7Dhr
sPno0L6rfWYN2b7uu18WvtetZa1Ba2yEGf2JHTPEWIW0mrX/weYlyhwowYObrkZs+psszHrQotGe
MkDj8GTmq+ZpDAyggP1bQ6jGSucOXlnoFRYwWw86bFDHip4zUff7lASGuDVvzHuMVQ1NkMlavlB9
ixwoBxg9pu+Y4X6nVdDgrCYoXEOwRTsJJwFVyrL2SKiY3hIjp0KetV6pYKZj2M4WRNWhKWIbytfE
sV5woffIUOD6octo2qBeMdXkZnRp9vjVFK5M0/jKZfpaZWjWR0ReVeRuHTnY+7RFjOw2yVLPg3GB
iLoWI2z0PNiMJaB7ueN9RkBSeCe0whNnWOM61Q5zrLADe51Nvz1MWihAX2KiBrdNfQJ+RgJlroAI
oSxaqNLwNtqs785eaw+9WRS/+ZV1ISBJruii75SQL9pIuwlX3GfnwqDQgg/gS492ILRlIYtlCyq+
S6C6lUbYsQ/zYzg2tkdHC3eJi8hu8pFsc3wKIv2Lhb2iC/TiChdzwNA/qZw6kKtmJJ4JQ2DP6HFh
pKl4Yu4Rj9qjMZDyrLxHwMTQpdOFQQTHWhgJE5/hpVa1f3WUuLT1rhlk8IqtZpkI4qX00EHXw9R/
M4KHiur8N9C0PjIm+q58OizbfgVAfFxak3bGDOewIklIlAP8aH861aa5SXXdX5M98WUTFFfZjuJ/
acjM8vjijh+Ja10SE9hmb+oY+pEFboG7f7LaMRXV+uRQxfonkwtwzZWxjPySbsgYTps8gKSWlS8w
t/aO7JpT0rKi0dm1IErxPdqWpoyTqsekc08Av1embn0IvXC2/jQxv5KI7pDcsygFDVCoWi1Ck1zC
vD57DvoMpfXkZgSAz5RBJKoDJRmpo8DPssfQeBG+Nh7isXvsdaar6Ks5itLeWHjzUpRaWrmGvtrq
5bVITL4RocMooTtGF/60NIbSPIcxteNo2CTHatZDkaX9qWLiy6YE2D9eDQRBAoZQ6yyR9YbEy40X
1+qQghNeoxAcVrDyIaQV+ZclvZqXjUmiX4inQQ9+eZ4FmStupl0IWofWz76wkNRNEmJ1gt12Qdg5
s7ku/4Qe3WJRiQFklnLLkoXnllAeXI3azjH9ahFaBVP+WRc9EaBBSQO9E/Wn+TYUA5d2D3OwdkNK
MjGukpS0jDD0mJu6BObNqLzyDYalsbY7e9P6FmfqucfD5O4qRudoGXCFQ01cnKGINqoDmh7aP4Pb
kUTMi4ZPSpEfh7NrzrTcdBNy50wvOWu5OS5UGQEle6zLArEj/zOPBDcIoabJEDPSQNVk4kHflIw7
/YDb36JgcwcVkInCQ885iXhVnGD78Hc4NYwrjaFakbB1RC5ibUZ3ZM1Okdkjm0EOGPVbhXJhGaQe
qiJnxdmSo+dYDquGla9scT5aCD7CpmSHTjiItKuE9hyioT31WggkFZ53awErng697lR712xZEtkd
UhacIOt/GW40LzqHqMmIXZmYlNNoPjmY/BS1QGeQCd8ZQJyFra09UrDwNbo/w+Cu+4E71RmJJHDF
iy7MgezQ8FmO+bNXW1tajDtSsH5TgZHr5u/L1j0OvYwQq0xwqpn+C5QQYe9dfJUuhsr/nKiY2yI9
lwH/ICTZqxclyiXvnY0gXgKfpNmgFQeDhEsCuIDiNySooKVD2MMWyPW8pXWVrHLTUbvqtaXGcTJN
ZzTkwbfMOsSryJLXmWewGtFpYezbKkwi/XfUMuw3p1EtROGtzVlA72Wi4bvdbAMf8TgEZJBqV40a
czERzHhQDSfrpgbPaUoudmVwnrW/DMqzBaZ0dWxJAoXJBLtcvVeQg2H6Y81GpcB0ZiZ/F5tRYIWn
cvDXUcZK6IfJPlUMIUyCJrOmebEhb9LfI0m6E927VzTvdqiaBbaUCasfgSXaF5FaLcowBmb2shyZ
C0ajyQre4fou6E1usq5FEGJJZ+MRCQG5n4G/82NycKAfbqXHeS0mziHgiFncgrk4bzCil6Y/XQ0x
JKdeJ511bPVji4j170MxmEcER3NQrWkuvfSLzOCJ4591zBQpwB5GekjhmUNYi7ri9fj2BUF8iV9d
qj6Qi1RP1DpgB4irYdvB6XZI1nGt6Uy7NdjLxo9XRmLh0HXGeDl26XjmTLPOll3ALtl1sbsaSThb
5VlMCl7gbfIwTRdaQIMxGTqOn5XDEaFG01XVNd3O+pcboxUA5D0uarPbMeX51c1naYJf3z230I4h
gbDkMNNdslpyO2TWMK/xV11Jz5N555LcEtK6vNFbN6bGAbCezp3DKFdQlcq8fiV111+64haN1mMd
ZS/26NiLFFKCHZtyM43DSxdh/OwafVxZMiXKh7LEaFSL+yL4I7IQJrWJchS1wiOjKhJNc5c+qQ1V
n1Y2jYCJb5G1z7XnrxM/qy+ZO3zDQrW3Tl4Pq7zsfjEXHRwn27RtqK8tQ9JDMEjmA9ew93EsLRgl
lfsg/G1owaoJQn2bprm9VtkuZmdY5zW6GsCp8Tkg7WyktTG6yWPYIQDTrRKle/VcN6VzccXALkRF
41bdGmcnIT7GnJGySRnoxmNDj5D7jJYAovHGHI7S87k2uSuw/YcoDcjMNQ2Lerl4joeKeWuiiMlh
XujaQ0w+2uBfElSUHOEqTLhx8qc1pxrKazTtOwlwsrFOpLjeqmIIV2VhPAcNKY79oxYR66lKDqrl
kxsnL1F9LTBTXouW95SrZK0BZ3+XGq0ly+Z0neLEcOHWZoFPCmqYlOvcY21h6zaYnufDwhr7N22s
p41ME94DbE9MeCaE6hm5rwEp2MGofmRwa8KzrqV/LFOuEKWW+CgcSV+vepn8hOx5B+dUG6mEaNli
w2m72Xu1Aw8YQAMWJg4g3qY1+uoQ6dsm0oCdNUaL0ij7ElPHyXp023NBDnCN2Gfh24AwvKl9pE4J
SzWt6pIvkxkc/0jt+5kSHNwRQTRml7+DvkCA6muoBPnHE81QlzxatyExbdH7xmtB4brxRjkREpLv
q9T71MTEDRrTu8zonXu3rs/MQy8YfZOEKMdxNwSBWqqS9dJtnzzPm7aVzLK1EZXlhh0Bd9KfUK2B
6GPE1viZgHqY65bs12WH174PBqjM++QwFnPSXfJqC1nuYjf7TNqAbHWB3zP2w3ZtzxlcNBH0luqB
9vx3GLQ71PDZKp8Yu3qM4sa0xOnKekcKemAhGYl/TxUc7azHuWu23A9MRKsnfKD+kpp2Nw3Z+JIS
/rBo9eFHhZpxjh2r22ie4zOmyS3OO5RwQwRzXsaTsTNi92tgNsfRhI6q7pG/N4ZYfc1KvyQkFXT2
YzeAOEhQAUUtHch2+KMVxiHoqa50rSYQzP4Ih/ZXLT6hCy0J8l4NKW1+NtFtX7gfjVtgrnjpCRk5
EFZwSUltGtgYQVpbCBdeo7ZnvG3sBoZvBvuXPY2kYoivBIpJM5UJyRwYn4TYpgMeu3xwr+BpzoxC
FwrJb+vGlMoT3YExRZXYhIuKhhBiyO8huxm16V3RHs4NX6QeRSZWYajL4zydZogdXArTOXrS+uF6
LJ+DvGm2UlB7RWI6M1bNXTIlbPlVyfg1Ik6+n4Y1kWPJroeKmvDTYGpos13RNzYCIbOis0rvUK+o
KXlpXyneDKzWJNmW6ICtGmEcCXAYwgfr2ph4hUwiKUk5nfbtALJdYvdzCkANZJfW9rZs9WeYwE+s
wfCxShVsXOHrR8aMPwOCUWKKtW3FCFwzWWuDiV5dX5NEEYmQ6jnzT62FFjj15g196rYQgP2Ss6wx
s5NS2aCd84OD1Wknit+tqcyFgcx6R9a3JHvP71eutJttMPLrcKjdNxZnGAJK1qk5rGvPtF/wAniI
KFeBh9O65RMed+0sBgWvPqJGvgaa6+7NQonNSHz1pqymfTTUDj4WON3ud11TBTvMsxaVJ3ZZmbO3
pDYXRWduSgu7X1UTKTE6y1pihZBJnex0Pxp3thrrBXOgcQ6axnBYJm9INreULxqEenStFjmKC1/r
c0ZJwUp3aQS6otnqM9haG4vHkOzjJOAs0SYv+sjv3U23Muq2xFpo2OiWIh1ezDFPZmYBVn4AN31A
R6FTXImIdzHktG+o+GflcvkZMvrA+2lbe6nKW6k9w2Z41yzvFTQEThDJOpjHt6QsDZZUn56Ji1kY
lyM8gIngn6x8tDztKxNaDVHGeTBFaiDrABOclaR44GzDzF467Pul2NZF+NXxWml2jQo6uQaZtzbK
4MFpQJFLb/q090XvXIqk6nFLcTM7uU9TS1lkwiT1UjOdaEl/dltykFraTffV+s3E3ttjqRF5vuxF
8OLH42ePyJhrlI80lGK15vw0f2APk+Yt3HfmoB+4pFPB2T+b1Cca4TWBEsWiYrfdkQlC6PwnDmnK
hLD8reC+8h2KZ8y0r0yDaF3QsuWiJO3T67deDVEQ5jDvXIFc4m4PhRl8Il/X2t8do2xDGt2wdgh2
cWS/1rQKaAN6UbwLenUwGrs+EimaHv4iiTT24DQP4nWKWxhnxsgE7v5QMY1wsbXt2BKozvtRHUvZ
aq+0z8+s8tEjsjgqAxTjaEkIIZvIFbhTFgTQuMOID0GjarxJGbFdDPGDkEKyafT6ulOe4EKjf5r3
HC/8wIr3TUf0uTnrNe5PLQZC9EVi7eZHctGaGpaJWkvPRq4Pxzq14o0tTZ81m0upQu+9ZyLJrYeq
PBWF9ZlPol2FptGdmQH728jDljeZ9dPUsJarrKCF5HjmSuIIp/Nio7cEhDYPmTZZ1Y6PQx1+I6sL
r20EaNzNUvs0eDoTe4dop2o8OCAdLn9Hx1YRPXicoY6hYFuJpn78bM3moSZFIbZd4ymwcJvM61Z5
H1Y3ku8YF8SVa9WIs3EeP/th9wqWCZn3FFxEgE2F9ahYs5bBg/HLRZiR4oeOr0y68TO3Cmslwog5
fAivv5xSnor4h95e+nw/mxIZaQKxChxKCdnt9JG8UpVOJH6MtI1U+sv0GAfoPmM+NzuXLZHE84vE
1V3t74Ck4GBEabwgfqx+z7xyxf6H237+m5ZPJ3uoafam4QeO1f7AyAnBcDxdPMcbPz0EXivV/0iV
ypNEhboPCK3bl4Nvn23bwulY06kySzStEOpZk4jnbvd/oSucZ/WVEgyDjMANL+VswOoiKttJ8/Kn
seOmqBCifSU650Hi4sbr5B+6edJOs1x2UXs2HI0p3yw3bQ0uZbtAzvP3a2tUk/QST6FhfrbdqK6u
3qmDFzQGnV1+gf/Avv0vW+0/WWrmPxmQf0lq0pJSKovkEvu/CdFlbsGgEO4fw7VYIUd1yAODsW0m
j31kqX03JR8RsC546uI5QrKzlsipgIv4HEv+qm7uaqMULzzWw+EUOYzPbLL19mWZB49zkvYIKYVg
SxIOmp68ysxeha1M/wXVaM5kw/8HvZ1/EeW4plDSNZRuOyDm/oEPdFTH5pxPaOVKBZCg0rdmWj4F
jbYuQNataWGV+1mur+f+s1O2/owB+xkkx+YxBPrCgZAiE8FDJjkeex2HfAgFbGvKvGihdiT2V/sX
eKX9T4wiP7KyLSF1R3cttAa2/l8Uux47sx+UYbaQySy9tVKL7PcyzbZ1Qj8/xgL0UTXmntwNgaM8
9olaNOJz3pOazNySdI+eds02V8WAZDLxDr5NvyOTxq22o0M6S2KQ/KGGdMyjO6uv7w9FEayU55er
1PEI6AjwUeEaoCtqOHOyPT0B2BLVKpxI4XPs+Bbok7l2LRXjQECJYkXMXnQX1FBj6ad6frj/TTXi
UwC5gL1j0XQCHXamFd0u6yYftqMH3Crj4DzRn74yUcUV4djW1pcT+gXLdt6ztudvWnAhlb56m9eg
oC7yW1NrRy8J0WuqCFORnhCchRH8IQ76YTcMnGXJdIyuaGy5E81XutraEcFO9NQps7nmHINiIap/
uWfc/3PPOLYjuNgswR8WuMN/XmqcGAO6XhpMEbb4MC/3TTH5t7FR1TksxgtGi4UZaCrdmloRLkVF
iVPoDNnuADkwESRGOsRkxWTvYLYttv1MbWokwcPIZYf9/WmrSCcdyAcPY715Klsw+lqgYYyhH/pU
hgZBKbbpbInWYWuwjH7dufR9yxp7XTkEt7qabmq043MVSpStE/XrLNFMB8zKwmWIF7qZPCl1zzXw
L/fleiSUeKUmIzlaIHAWTCrDo7Qsn5AXl46vU6dHRBm7ONHtVwdy3q5yEi7btMMXFCQaXd0EBhKM
ky74+1yW4hSVLRMBbG+3SoXlbuqctyF1H+861PsD8uJH8GuodizPXnspR01vDNqXXEPrLpQ+vDSV
cSW4nrJ9SFFtWCY9GVKPMUhnDDti3BQnP5rkKshk8ck0ZwUtVP5yZpVe18IgUx02tE5pbAk40zFN
EBkzhdk3R+p4978fy331L3R59X8WJHcmYUrXAXjMH9Z/3d1aoCiIDCA1eFPdTY3GGiKjqjeapMvb
WYG+ayZEO76t02boa/fsiri9iZHFaOQKEwskbiAauwL3rYPgzw6NlaGJl64Nm8dWG4PLJN9tJeun
MqIp53shp6+KsicyHvWa3MiQSIwfsrx+yNI8o8zUjrKllB0qJiJkNWj7IhL1ugjQWN9hLFONkrM3
xBbEfLLu/WS8OFiJwsrJb/eHvCXvTKJ+ejYLzizjMDioSInsFKDL1s28FgyiQjc1Rem+l8afMAnr
Dy0PUGjnzZsP4A8GQyppIOrJK1jIcQnJ09r+/7c0a0bo/mMncFn+XV0K12VL47X/5+0pxNhKnFXJ
wnZIdKpUUcRgifJ0Zwvwyv0nPPYJll5AlDjRzyev8EBoZPVXZcXVQ6Wj6IoQ2CHgyhnboLWgx2n7
51raVz+OhqeIeA3Waupaq8LsOVMDWVztg+0NH3fx9f3Ba2mqh4b/Tb4XriHVueYLJKANA3h9qdft
sPSgQ9LISCvUSIjNeosYO9JBEF3Z9GOC/MEXevov4F5D/+8XB0ypZL7gSFRHlnKdeU/6D8puDZmO
OPEYRoYdBFtt9PUdIBqO20GxuxOnHPyCipKbVp+9lJkuXnhvCWZBu3FXwRUGeX/03m+pIKfZTWR1
nNrBI7W9fyOzhOEKCCjjeCcEto36QwFlQC2tD2Zq1C9apjeHAZMSpDN/H9XeSLRiLoBJ9OkmR8pI
9zh8x/kUQHoy2xUtxvRs9g79cytPz2Hr0eec6Ie7oxvs6yDzaYI76VrjfPJK3eGuIA6tBoj75y4R
DTWxqx6ZO6Km4RVlFTVPTtkvWvT/nOs68pYl+tHVnVCWSOiUWAWQbWdgieLCoPPZGfpyPiQI8F2X
cMLYHSdlvzHmp/ePOcx9dloZgnjEduGToLXksDWt28ZdIIW1vuHrrqlWiQgbDDIYfFARXjkY47FU
Gk47J+gPY0RZKBtlPVeiegjJUQcIaH+iRfnJvKh41DWqmjxGCnyHlGoY4Jlm0wZX0xUnZfxUzD4o
tI+/gTOGx/szv2jDf7mzDDHvbP95a3HRsJBJjlmm1C1T/y8ANCzQKXGDMl7gYLS2d7xpOTvC0GyS
A1DUDhMluz/msmWsYeVN9hV31i8/Dz47KatHxj0eJIYGwlk6uSvRoJVk4xi2VaW3x6Hp7MMEfHNX
NBgOjMZ67FVDTFxV+qegFCkTmFlN3To5U7WP+0dsVvmjTKFR3Z+OYVRdtNzTv92YdOU4Kja1VfSn
cDCMg8OVuBWjrOezC3MYA1O1o5QLoqHZt0GQ/ap79WQV9gM79nS8k4Q63WZfi1wojGU/7VyvA92r
QWKM8wCtRHtgCFV8hxaNroAu2itO6HxBDNEFn4V3sjr3+a8PRkOz+Pei6w0kdC5QAiB8WTyuelrc
Bz0rs5uujO+gtYPvCWpPOA5bBoaES4LNWIvaUDtmfKuktpm8BnpvrhM+sQzaRmcEPwJYHOoIvEuJ
YTWBasZYUHMe/u7QYY6as7SN8uKiFJ1teT2KsOVYglu5X/n35b+v2/pIwTRjW4Yrc4qasK7W2tyf
djN2GKHGo3DS013pK2a5r77KYQSeRVa4vIIWNrXQbS6gWccVltackCgs1jOpEycxdb2qtfW97KxL
tRwTbQR7lay6aOAVNTV0B2zzbxFN7RW6RG8LLZOls430esv8bSIduJ8+kmS4KNFbPzC3lgZ73L+c
yg1rvoj/eZFbNnuzpbs2Z1Ul/+t4N/mDkdolUUu0IWJYg2WyirilXgdAngvPHsllGmwMzq1NBh6o
SGbpNV5ts3w0lXEZTCN6acdLA8TvUujRLpsCICQMaWk9+0ps4xydRgN7ARg0EBIGuogjJXRWJhZT
sLZJNzs2UbQsJx17oG13UGTCkJMmw4rIrOW1k3b7UuT5op6JfInhynPTc9kJ1EFR9lwwmn2yBwL8
5lumCYbm+rdaqFxt6Yc9jmldWIe2FMFNAaHHWVsdjL7piKoJo/SUfdhNEJzvD3cOpyTNbL6ldLpm
eBl0lyzgtngb6alvUptryLL94i1u1LMifvgcWPD6OoQZCy1UBIT2DJzvJiF+rmJFsD32k1kpf3/o
fWlzBIrF34/5xhAjlUd69z/UnceS3Mi2Zb8I1wA45DS0FilJTmAUVdBa4+t7waP6FZnXmrQ260lP
wjKCZDITgXA/fs7ea5vw6w5MbUhSL4V7rpGsotJx4gNdiGAhzQRuUqOsqjo4PCYz1xkDbDf4zMes
sy9KODIvAh/GPPb+aE9oY3dOla+DYY47kwxWFP26d61Sy14mThlAwEAPkWtasnVAVMI5iGbgKaJT
O3sO214FvyTybU+1TS3LQKOeR94syNWBYt14AlKyQpimv+rC9i+VhQAurh7OT6Rzn5xhSI6eBxtN
HdXPISi5SzfrPcNRg3qa9W67c9KYs5nFjoWemtmeWW5bT5+0rU7zvkPhjsbugiBc+UPoh/5rvoWt
q5bOTNIy5qVdNQDW/FoUBL02jkbsoSzCAZLo5s6OUR3k01PAnlOAat0Vc3i1xz3LsHWvGXm0a/yb
EEw/veAtQDkdwVMbtexo96148ZLs4vrO+rFVauittBo6w4DFFEwBeLyCmrOlh7u3muwP8QHuXFf/
+/Hll+FTa5nsT4K8UC7W/Mv+VOFMTFVpI9URmVQKklG0J+9GwWBM2kD0guXSn2FgoSgnSBXt1uhL
DC3zoUktSkSNdX/QGPniMOCE7acumgRpXMOnS5gscFskhuN7Z8NOIOSlyIX1A7cC0+eo/PL4m1bX
KAz4lAKQYrtJNK+CQFLqkA27aS3dBuPAJ6dlKwlnuVMYaidRJkjCpK2R4Kv6WJna1lTd6FSHEHgL
DxWXHsKQ9Jl2vtBRsdfNQKivMzwnI8OcKOPOURrzGTtLf9YkVLtM/sa1iZ+rT3MwAyUODD7qlA7j
dEBFk1+UftsFDXDbHHaF5q9q3Y3PY402gPNms856U18HBm3xxvsRxB6D4aLvdgoxG1PZ8R2jQry7
oOiWqLmzQ59mS1mfRK++6fW7wWGyKiHpZaJ+B7vmHjEPhVBO45s0ylU6HfOo8s2dfFrAT/vDje38
elK38UgJoTmOxoBYoIMSczX8071gBhZsfKv5kc9szHGaLeu6vDaFmEnTLC+LQvWVWzTToTxHP9vY
rJ8MZMbLqCMaU1K0lZEu7kxdy+wBGXiLUWMQCkHmFu4GEQDT7ttmW9IP3EQZpQQmBY8Y46pDE2+M
C5gd3W1sZ5EqUymN4mpPuQdex2vFIY/RFMpbAvHYvza8Kkv8bTdn++mOUXyehXoma5zeq4RJt2I6
6G5KR5sXIfkDdFVtC6GErpezCemEmDrjqC9WWTHU22RI63s0AVOOpxLOsTRMW8XVYrQMv7QECh0S
WU2FUpMicPfGcZl7gkz0uVeDVn88hXr60uN+OShdzsxz/srvLWNltS1JUA5bTnbSrdoB70SUtuVP
x8ablk4I6yPR/g5qs6Wsi2jGo/JyPXJfq5ffH/lkNsjPn3neZ0elKLUBK2um43yoS0Gt2YmZJz8G
/a0Xdvc4yXD4LlbsqR1R5UF1TScOFm0cvNl6sAP5OH7ROrgKTXR73BJ9iLckajpqx5G2lGFxHTpR
fi492gRpUuGRGe3iM9JI2PL3KrWTr+hvvpMWHD8rSRcfisEUaxgZS59F6ptPDvgyFpyMONkVyy5b
KZPwz/LBmTdYoOO/vwocwD4sfbS2QONrAmGxBjPP/tADpeUXcjSmf9mTl7ZINSrHqNOnr2YCjd3z
v2SZOm3SKHkfK94bzGDGxtZxwMKJLnaoJXPYBZQuqkAVFjIL/1pmW1B8Z+HU1WczYHdKEgMoaVB8
KgI25DENx5t8cFCCHsi+BszlfdLSHFMgX6g19Xdj+Z/mJ9P/fpVqr8Yy/d6TsImuBswV7kkikeeC
JJzrE8tQXhjO5RdQJSkTugnRFv3CzeT7Wz5RDiM8OMgZckrUPsC0gqhFsQhVOP86pghM8EBWZ99y
F8Y8xmm68FM7mDHGj+J7X2bt1RbKE8P6+JQN3qduIhYk4f09G6HSbpOGnR3TaL2Q3akwdfNjHYsf
Qp+AnFgYt1FT0ouP8h32W+O99ASkPAvHUlVVUO691nztAgPwXwQVHYfpTrfeaTj8qGYbXCGagj0k
w1kdVjCVUBceOoE5hA+5Wyxln6xrBGmz8yvG2Oi7ZG7ZMfh//CUTP/jBb2dTWJTdmvEfPDLxEgiX
4HbutAHxyNB7fw1NuqsTHKlVBW4DV3R9FPMDp/P6iAPHJMzySOtV3z1OKLqX29s0s8bX0EpXHmHQ
D5+fX8X9k/R0ToN5dQdx8cI4O3eV751JEaEPmTCkfnyPeLCvahpVMPHfC7Tu7+hlzsgFlQ0C02IN
RSP4BvGiIDwogpSFIsrPKMDaF51+7WsaBFjrW2dXGHiVXZF1tyK3RiBuiXEoLKvdEzrMnIXzS65O
yTZrA3+pVPZLlo/5XYik2eTM53dprj+nY67czcZGbFQ253lGBf03dg+KUJncEId6yW0kidPUNmtQ
pMbKHOGzQvlJVk3V2mi/w/xAsAwFoUVGXzgbeBVTUc9FVqpv4Cn6ndnZyXcrQ0IuJ2Oe+r0Frgkj
MW52aTntdGGOZ28avYvfw/80TF9ss9qYDoaqLCa/y783LFsYE8Y3g/r4UsM22yF32Wb+iPmodMV7
Ast8XdYlc00LYsbIqUIb3sfRqyAsUn+ITolAEtKBKkX1d6ZzOZQMOIgvDHiO+QZ96Td/ii5gcJtT
barNNsazu/Fav9/VZtTsulFF91PWe9+Kh3MfwqZptORJQPgDz2U/VYbdrySwNTLT8fCgHRuOysLg
9OfMU5/8KCQhXjrcdTNZYifNX3IP3mTcJ2u/d6e3ms4+7Wi4hhoHJhwtXjLADANA+Kx2RnOXi+D/
6yinc/i9yuv87+b/gywnzWad/z9nOcE5bP/yv/6c5ST/xSPLSWj/wakzz8a4vIbQ5rTTXmY5Gf+x
dVqBquoKXWi6qlEcZbmMcrK1/zDt0eacJ50uIfOp/4lyMu3/cCxmXMUWw7jN4SzxfxHlpH04elhk
AVr8RyrDsPknseWs5acKjSJYwE8uwMy63Rd6WZVYwes31IUomFvLRXOoqug6+ZyFYw5cto12mwl6
TUvIyXBFTVcAheJ11hPjDSvbo2xjyqdTAmsOQHp6kLOruoxj4gdQ/U6GeZPnAdfKLjASWdo9bKZh
YDmbKc8/6XFtHKZULNu5Ng80zsZG1Uw3p54jRLKy3ct/7ajc/Bksw7c5T6YzMkC5Xs3fDcP6GDcq
Hs6O6PAwrV4spoCLEdgl+p8ZeZGmyO2lUd3xtAN+Wzr4oRg2knavwuHSQd8uHnuiw5jDjIF0MSKB
1DQfdPH/biEbtu+J+FrggDw7lRadEBwMsOG/yWZnFmkt4UJWuZSoltadntAjI1RPjVMP9e0ZUfrJ
0eCjIPc8ywel9Q+PVX/cGJnVvvakozzONAkd/A3JGfYZFysoYNM0UNkupLAANDsqZDAgjDP9tU8n
ecgisIzzom7YiMUdDWJG4w5XwJTVhViF9qjm09/ZpDRLDWvRqpw3x6gFKtxRE3jIb579Mjs7SWgv
i67Nzhmj3W3SAs5w7N1URP26qjFjNRF+G13XlRvDZnUT9Zyy2sHW963vBPtcafzlTx+t26Ok/Hle
rmm/Hi/nGxaiq6palmYI3Wa7+PVIAdrYHboxMFcFQ/IzgStA5xoc/FFq5e8Jjnq8yshT2b4fb3Rg
JeqGUzwoj9ApV0YMUkc+4JzTj1oMg6lSUSS6I+ruyo7gFIbRyUB9/DoIJJR/DWEWMTDCmrHQdZ8z
xmzuR8JgLZsgmW0ITDkAOaOO7IYE9FUROzRkvcTZSqZB971Iag2IB+oDO6jusO7dW60T1s7VyTAA
deVePs2TZtj7AY5F388xh6SVt5/kkSn0I/cgbxBPHcFTWASC2OmknIqkzHet61S7x6kCu+Eqnvz6
mucdwyoxITNzawyFmJQervwQW7uDyu/B1KhwBy7kew9yWt/RNWacSPaFwCBCwK/NT3SDb7D6d9as
TKW/KrpE3Q6auMQxLdehUnBikoSyzZFtvuWWdvE7d5Og3o25uRDuOM6hy8VJUyYEQEWbETwz1u7K
H62l4kYmODp94cNt37mBH79kunv14zpcSxjIA1BTNJl/1OB7vHgg4cuUZnulLUpSvEkd1cpLW+Xu
TqB77sbB3HuG+vz7207X5/TDf0843HYay7humxa9Glc1ZGf+p3Uyy1H923mmrFrYS3JZtBxSMyya
ixu/UE24OHTcLIQwN+ZTV9m8HjWcyo+9mVZ89ljMhF3i1WcYKed1cn2DPm9sU1dQJs7zHhRxmaOp
L3IdZU9vYOq5G3QV5r2b002Ag4VbyicIyEJYYinjeQC6Ewvpmu9argFzcDnvolA/ZpQwu9CooVLO
g2urCY0V5rfglFe6v0jHaDrbvgVfkvZynZG2STYLoCnZgVamp5rJM91t997Vunhl2mzCSJ4/W3YB
8SmOGfKpM+ukISPgnCVnRtjTslSM5jT5nvbkTdYlAlfiB07yPVD652ko+uXjRyfEqF/26NMScw4C
lAvZgJ5i6Q9/E4Pgvk2DXSwfb7/ioznyu7Y6jL0ZHNApbIoa+99citZWWq1suKtrdqe3f1bPpDZ2
lUTlzQ92hH60Ngt9Z6DaWEdhdNW0UL37bXbT01i843292CyUxn72FAEi5CNE1dsdRTQ9hUM4PGHA
2f3bli1TpBTyozl/L/kt0KhkDO4qZMgVTX6n+GE5potLfqIXSvoLaTsAbLfYDIut39nqWc2oMhEA
vsQxzTjHqfAfyvweFeb/QGqxMsaQBHuN7XheyFsUDatMwyoYw4nKzIReSO4C6Nah7I5Vl6w0Tw+u
ytjlRy18K2fkHkZnxHNybAh83UGdBqHNG8F+JQ4Sc0w4B7maJS1eXp3AmHUz878sowyHxTT2NWpg
jgIwUbb0n6wf2tR/Y/TBZtO1nwIdEKaJwvNWRK61wf5VbB+5R7Hpv6R9SKk5cvpn8XUolQMiLOzw
5OH6uCCKyACroNyX4BRiYdx14pZvZmFfE8P1z1kVDXvAdPfH56hnvBNGfQV3HPiGN9g2Db3KA4XU
21uzoB/zWOvlTeQPUbhtU4+aQi37H8ijnM2omClOPU5EAgjfdhrXOb0DJmZFi8PbYv9UUJnvDK2s
Nno29TsRcXZH7MzpZMYfaqqJJSq2GbUTntaMJu2+eqzeuwKosKT9oBt4azFqXHSzEa8mz2KtgJIg
oxwzrYEQ3k8a7VkeVMMB61aN+fb3q5QUvnxYpFDGqHSSXcedFTK/7o2G3o6Q7vBFWnNEW4vodGOP
agR9kBtIyfCPyafyosIImOexO3CE4UkZenuTDOVXz7ELpHbzawNXB7J4I8JTMMXksKWcQNpaXRRu
gZcaDzs24orB6KQkxaqZn1pTj4q5gTbsW9/KLAnPEG+WHc4Qps2IHYfpmBIIdh3LgG5N1Tw5XfLa
FXHD9BqURYUBHM5xoma4CeACKjZm35Fx+SJ0AnIo7ArqDsbsP+iJpCDh58uG/EuodOBNFeEa/f0P
l40wJoBRE9zFFMsuZpJ629WwSDXFV55MX0Vxj1MYJ1q4lQUjyIN+39kWax8iBVdNXwKn9+6KhYx4
0pY9tsnr1Gju2cO6CayjOaRV0xzkV/LBqKB7Y3xMl05Wa3tsGOlZPhSW+89XRDLk8PUm7cWPtlES
QDKzi5OJJHXP5sosb0jLm5a27d6yA2PXd6zmkxs62BlJSqsd4T4KgUYNzkpDx1SHELhpdGypvhG8
yYpUDszhxc6Vqd/VxQF4XwQQgVyZtGaBsydvq7nh17gYuFUBbpQkXM21czeAoR4mgDUmNuilbvfq
RoUbsExqYBajnivL1oFrm6Ocu+ZoZMG/u4fQi4vF7294/WMx6Jq6plsUhOzJjqFZH6Qmqu6LUWnN
ahmXAbvvfCqpQJezSY/jJneJ+NN732bEZo/7sI67Zy8Ft1mqLc19UFhblFl7VevYvYcMbaojjkM8
egcsSyS6pXF6b+tphZ67u7paz6EhF/ofcqg17WNl4Qo4QI6ruq6tE4ppfmgalkYB6riN6GeTuXWU
HDyNS3qs8XanUfEmQ8EaQxxsevirxwob4dJdyhbdIzyowFlK03B2mvf3h+Imcs8PBpQZfhEjqtKF
wwKGGwEMQus94QRLdo9F2qojlOI6cOg5aDabg6szP4g3QEugroIyJBVnDidFGRWC6vHUnT5ytdXE
HLfRzOuVDz3HoLWHIN5siAyR5z1RKeBaktLZJmJ6sQY7RbKMarvuh5fQhjvpiGpgGtr32xJwAJQZ
GGBy81WpHtZECqYbO0ZsbVvov9HsqKfYhaDmipD3yPBeHnuwEncvVNH5otD9eNejWb8aHfExD8pm
1g/Qj+cfc2i4u5H0iq0kCpOfZJ4etUjFiCKb66+pCvyz3G6T+WmsiautZBYZ3lb9WunqqqHC+VRr
foOvMFk8jma5g2wvU4mBMTssOEWcwLAy1D3hyhiXZoFYJ/CeyCmDZrfTnvEtkmMI2rdCS/JN0Jnn
YMreJGms9XKxMWem3UPuo1md2BPCeHA9g1Nw7WXqVvOCb6GdvLfT2Bwe3SHx/vtPlvHrSNIC9KsJ
iAQO80jGeP+1lQSNN7aJETYkdTAZl4Qw7AjJuJDEMFepza2J8TEwIxjo4PUPjaOYeyDUdKzh7kUV
s+YucbQDDvP2gJeIbAF2JNt+BSANcMlzSSlKeuUVrEp+jGPH/gzpeJWToHwOnXaksjbITwL3aAfE
uQxjJPZ1g7a8SXmL8EdZmNAtex+Tm7DOx6FdwcfvzzpUziXh2ibhF31yIyL9x0AzrtN7Biyl96IS
H3zSRwI45NMwifQ/bMJSsf3LbkLnxkXNTTS2cHXTmXWJP50URJaaqRimbvVQ8ZO5HCLYmtTFWBnd
k3xQBqBZld/qO/kU8fwE++ytn/ay/aAZfvhc9KSWCq85tzHo7WwetddqcJEPvVsZW4r0dGUIpTzl
g6qyXNmYp33DOj8eTBca1UTwwsBB8v74LBQIrphl0m6AqkMAL07vDTk97rqms3u04oBbPsSinJck
6CXqWH2J1fKch8Mxy436Ug1ZwfniYqtT+ob0KR2z/kbmKL+f6hlbFDrGVcEAdUSOUp0GCryjbhX2
SqkQNLfhQLHO+XYB9xyhCiXMNTSVTVBFJEHEWGubPB5uJsAGrcn/oE435o3glzcFdopuckezWeBe
m7twP78pbCNZbHUqGpaqBVKU0cWXD3hz//lKPjWYHxJ8AYlx42Ei8zpMNI+5tS9g2DCm39B+4BSq
Jv8Ii3JU21Nt5TAslOSIxJL5gppda63oj7In82jMTOew1zGFRTNCM+BD/NSlSbI05vjbx4u5Lopd
V3JyHmqDDGRkRqaB3XLwCDkhk+Y1Y1sW7rv0vQRMSC9Tab8zuf2TRtH47w2Jm9emw2JSDKni44bk
4Mt3kwyFUN8331O0hc/Iq9y9Z0LVgh2DzaYRzTOxHUOvWtWS2mMgkNyDPs93OxijN8ui4dnQAK7v
dqVVdytAZTno9r7K0/QJpo22wY1nrVBfz2Pfstp5oV3dDSi1C7lMJonKNJ4MkkIz63etJkJ2ljCj
Ekl3LpqQJWkgSQ4e3jmYBRmped5CMEto7uN4s/bzsbIgEoZzb323Zoqjq2Q0V8wIWWnJFrJII29a
w/D8QYS3uP1+7fx16M3SKbByIF8yaU7pFkXlr/eaXiIUR9RCGpwm0hWhnwCxMg48ZQovN3W///5/
+68OrvzvKB90g94YreT57fxpvaHm1rNcD2yYP3NsPA7S76DLUgSUholH35iu/XjNRsV6sd3wPsWW
z3SpSvAtaCR8ruCiMZWvQw94UITWOU//clwj2snl1K6dl6mvx8cz3W/xQmGwHQMx3KZ5+EgXoV4n
Jba+3/9W/73/UBFx/6GKocdny+b4z78VgWFsKn3arEQ8KcywkuFe+v6rWRTjJwcR04YsnyiYtkWh
xe/sYbu2EN3dypKnR/mjp0ejCzdVA3WxUPTwmKLwWJZ6hV2W/qnspJKS5xxdwdo0j3CwObywhUjH
9FYyd+sIXpYoWYbVioOS7Lj0CthcOZqExwHgV4mfpcCOtlSXN9F70/rcV8X07lbeGZThs2ymDrBv
oCkiDd71BVpTMCZ/umLIhz+scaZGAczFokNqUAt/FN4oQW5TsrUBGEl8Z3xwm6dkcFmZLBCXLbGw
AB7p6BTpDh4RpK6ym2jEp9WxJt5pT6hBBeEmBAJQWOdQ6AS0mHUnFkMeOpdpfjiqWmg/vjQAG68f
G5wZIc0LQm+rA2Fbl/MhO8iGnV7kn2Fq9pdm8Mub5xHGkpf6+CXV79M44RuIOGvJ6E29Z+BKdMRs
btdBFJvQEWRfwGpLhE0TM2gXVx92SFJjZRsrh6G7n2wTp5yVf88rYeyNCrTnEGckmxf6QjYRPKUg
nm7G+5tRYd5Ds/07toJiNcSlYx1GwZbFxG1RWWZzowMy3Pv+6NQmH4QmeZrmnO9an9ILudUH25mR
7NyQl6hnLIAYwdh3Y+ttCOUGz5Nryat8rRiDc1AWygKpV7aWOy1i1JWhRdbx0f6s/Y4aCv/mZ+Fc
+k7zl5HZeBu5HcoHhGKAQtToiZGgvukTu8XPXyW7IQLYiarFXeRtwVl65LfPfYb3ahuEz36NxZer
G2AZNHtd26Uu51NyerODn7jUmEDcqsIdPmGdHkK3+JzrYfamwLF88uJX6Au1Uh+92k6usnFUF3H+
h7OaPIv9sgWzNlnCwophW4I7/cOyaLtNacY0opeKtY+42w6u9gM5VAJACm7oslQJXmBPqpmSxN16
SKnrhlD5Z1xjmNWKSFA0b9bwlzHnSnS6WRwMp3b5dEZkgHjt8yy4OKlmll+bfty7QJWXnWqYW7/A
W5rGzbXHpbUPZtqtTo7EaOWsl30LXKpqC/+fswCOiEe/Wza99SZ26VIiQqYO/izH8AxG8pNmGO9d
lNIPquAPddXAXGZ+AMDlbAkM+MH0B2OB3hy1tmwYSGRNtPZIxVjSeJouyTRMlxDLvdWIHH59+VQ5
jbN8BNMyz2/P8RzEYPoGlPy5K//71VXM1/rX90Jo2jxGmY0Iwv34XvidmCwbtvdyiugzBGZr7kjm
TpeWT7Kvns/iQ6pHggi2Vox12uvIZpciZdfoN6j8mzuHoZbgQ9Q6ROv5ByU187NaJtkJeTXEqVTH
JFanF3ryQDIjMinHjovVudZFyTbhDGtHsoJ8rnWwfKJW+v0vyBz1w29Ivx7bD20BYTNBxWnx665I
OsuQUQLbqyisgQoowj5TuqhrG+PJMrDM8gzqvXV6RjuIGT9bkIp3cAa9C8jWVR2G3anQdY9GLnEb
aS/mIEaHXqGXNxYcAJhvytCY+66YkZxhVi101/vrcd6O8Fg8awSBc/ZDqurnLKnFyHRjIr9I1XP3
hs/wFFuZfoNjAQQ7oDSo7C8DmOx9HjbFdQxw8mZQYladFxPQM2tgjcY2D74gR1A28zQ/OM6uhJvs
5c3PKNHcmz7th6CLb2gf6yOakKd/z+daYf+IAFJuItsgUVNDBCvbpSKghsdEdR5y1g6Jox5oe6/k
ry+viHwInO6ahowXnbYMl9LC01qfMpPkXs0CVy+vMPYo+4yjyz/0lXMEtPSpZJJ7t7DMb/M0MXeu
XzfPU/wF9f6Ni60+yYfUnLDj8GmCM1oyNaC1r7ZVeE3c8e64rn4cnJbhylgji6Lnb6Lk4xatM+Nb
W0Da6qJGhRAu0BulKhCzzGRKZObPrpMUz8IgTLpyEx8MBa8RTxUeUH+hJpz/tAUKjmc6iZZKHr1l
bVlBxqCbfVCLCNq1k3DkDkvNXSqa8hlV09y1Hqs7LLLmn+MdCH4yHNOCwZ9TrfW4Kh8wcGsqDtxc
F3l66MqwvYrcvaju1L3YWU0bJ6v3fQsJ359K5SZLiMekCA3qhAszBfEsTFzlnch27pRf+4Lcjbab
7lISHfRxd5Ug9jC1+nUx5s3asUnUDQIR3Nww+OeBUJVDWU7hyRyxCppRPOziWY9Y5gyPhaDrP8/u
AxIuV6bp5Dt5cxHm/bVSlHOPZvSJlidBWQ2x6IjfXuvW1De+C7GqaEULfMx3lqWl+mjpnfSmaG+y
Q9pQiCzznpkMq6Z1tLj0x+5/vpKvNXbH2S/U3h9/WIvDUJF5pOoe6KR5eRijpt0TVcr7M2nGU2Ki
HQuyF9WrkkPeRd+TwPV2E7iHMuVTW1jfHE9B7V6FPslieS1WfR11B9Onh4RvIVqZrkg3jB0b3su2
2zSplq/8PiSD2ItzZG1W8DyK9wJQb1+Sp9zZZ/nWRY7/HEUBtN55AIJ1LDEIUPBMsD9AttFEfpNB
DzSonY3Zpe2BhbD9R+TpJsFXspqgDOpxxkGZ3FGaXX+1E0RZnSl9G7bZC9kkaycoxJ0QWGwahJjg
nUO66tjTqmq77lJh3L0Arj+4Vm8c2CF5aX7dMBJzQycpOjZWb2JmzJiikVTTm7V+awa89LavVKvC
rEG6xTYS0hL2gVoBGsmVPts/jp11EYxMk+rqPnbAcjoNDm1Sm+ZL4RIE6jEWbJvKBamLZBuyeAtE
vgOcQ72MzjNl5uSGmyhWIyLjyVlVAW08ya/wVYHPQca1rGVYUWM13RJnMEb+CfwWjiOEBhMpG2tW
RHtcVmniv5Lwey/y7//G3mBOxcpW6NOhxRAuazL5szKh1/Sxn9eA6u7h4T6pNlRBK74OYIJ/zF/k
FN67IO1VYnwQ3SBxIGxzyPFlDk2LhdpEsjbRtocwGm61rBfIsDHJV26m3JsCQjL/pgpV/eSF/XR0
QIxsfPS3UKYHhILz2ad1K/0Uz9XMZKsnX6m5VS1OTk5kPslsncnuApjnNVZ2NQWU5/bWfv7RvJSz
a1xXwfXfhwB98dJSimojX+tibRuk+UkMot5ZFoU1U/nxEwhqshH8OrpWWmk969awJ1uwuIykZy1b
qx3O2ede0ObokjA+jL4J0L0qMTDEmncznW9R+JlRargEQ9O+Pb6ycLWNMTwIc/LWY4nN260aUg6z
CQTXPAiVD63NUQvapZ7U2aODRI2HQUkOQaWwWooFsKcJJuHCupnwP+WZ3Q2maosiGqJSlxWkJzp0
EWAqLBLLjm+2hbBbD1LjYiBtNqbQ3/R6ol9jFlwEElArVKu4R31nPAGjJOyNcy187RW080eOlfU/
CVE5HGESf+dhct/jUEzp3F7SEFUB69OxdgjHqm1zvNAqoKc/EJ2ZdxzeIsWGD2IHKyPU2Me9mphR
x67IKi0yVJqja7+WogX3wzRwieyaUrkt3E1eVQTX16O/CkKz32RDSSUw3/104J8f8WcqOsAD+MNt
M1XGfRB8O8evwj0eue4AyuFF1vt6xpz5cR3dllSBKBi1bVaQz5m2jkaHOE+2gAOC3agWdx8bEwhh
82x7/osx377yIeWeHf26O+nzS12HGEonHnxTuT2xOX3/9GhUmzPmRQaT6fNGjTLTp/akm2Jbw9Uu
DXoobkOFkWraJWvzb5x3sHpbKgHfj/5hnFjx8iEQqWzbWj1yylKcXAdpotB8p9jgT+4XxWM+TYdd
Ufy5heYcpTenaMu/g6/MWZUd2ZEMJVpf89h8DYI9C+0ZTHcOBpGaWDqMhF8eQifMVkxj83M+VuYy
h/e0s7OgI2SPJmOdetER09LC9cHxdf23f0XetipeHoeyOSlUDrsMjV4M6hDzRIgp+H//c9j0MEwj
1NoMmaxdBNrvLsLqk6I1qCXSgGyFyQdT3Yfq6vclKhL5jyWq7jLzscU8qVVdbBK/lqiIh8ukGFRm
0QjrjpBz/LM8t8aECJ1VzEZrJCUqn5ORwtMVMFXcCPw0rHgdxMc8SPZTti6cb97J8jx/G1g4GjdV
SIUUh4Z9slq0DEB2t1VmQqyZsuVc9NOrM16SNCUuca5lsJNMW+5I+ukVGW9x6lsrmQIXh0H5sEY4
+eQcdXUq2Mnr99hhGBGZJ1k5JGPzXPqky2md2Ahu5WVQtsZtsIW4tXiqTpNnHm3ox7KwrLUZ0AP8
Y2PMcgAxWsnWh9yHZm1WicRF8TBpSBJCSyt65wVJutHtkrY1v/VSvos180op8FLtEy9EVxITE6yq
5V0OW+RDNXBgT7x3XCHxVh7bKmNGpNQnJ0XqBz3HetXygCmbrSPp81MmWzpaDBuHKak/AyL7xlZO
lq26K82ipby2PYIjWqt8UrxowF2cxC8ho/6FztD/qwUeIp2d1WiP5/S6FwYmJSMG7Or9jJCTX8EB
2fz+HnI+trVp9+C6sISLHoju6kfjmO1U1DdKqq3JzEYOBLUXM8EshPO0ezEa0VsYC0KcJj1aB6FS
3RnSUEe7MaUyvuftMNMCpA5pStWcn5K+jHwNA3q1lNfeTPr4zMSmW+I6qxBbIAcrqjI+Aqh1v+lq
5TDb1zo4LZWCZjxF/q1ELP3g909KTL4d2X5MKYjk65u0vlqDus1YRE/wVi9m2I7H3ol/flAmurNN
W9h7Bdr7/uHI6oJPVFXcMLJ9zv373UrTv+S4sJlnhgpnNisI4uvIOgKuR3+Nqnjx0A45Ouf7NG77
Z3SMC79qjvz64VFLGuLJo2rthKEySx8BSY8cwGgyNbyndXtGU3SUbSjEEIQrTKm2q6pm38BmYt8W
Felt44a45XDVGVOzqHL4xUoyNXeVtLAtGWzxHw61/61BE7NOF14NkwyHsdyHIYYL7XpqDIv9aSRN
kmFsbBQmOTRIzoENV0e6G/H50fDSWveKPu3vVPFggFRm95K5erfyiqBb0EelI11GF5yxOby7From
49/mTFb8ilvKWtshUk9RfE21QPkUaOMZz2O/kMqWEdLGmmS4L7+/kz9wkNDXCc1AJz3Pwuls6rLL
/VMXG9gewYWlba6l6q+3JzoSc4LaiLQTTS018V9T+ETb1vibscjbQMEMwWtryg5/JPoT+dEYIvF3
jcqT9J2MtdhZZdxfI8seDo01fRsTRz0R1IV4laJoURDa/ofGioMy/JfGCkd6l8+kM0NHGOp/NEIZ
epBVGrCmjU6I87Z21dxbsvJYrHrTSDgG/XYH30c4poxS7dTszlz7sgu27gzyc7UIPHjdOCu9JcNG
TYT74gJT78u4eIKy7b5Env3JKlTvLP8sC8aLF4/bBMKqC/b5Sx3NcbhlDoHXboHzNBgf5JmitZWd
/78oO7PlqJkuyj6RIjSlhtuaZ9tgM90oMB9onoeU9PS9lEUHP6YDom8ULkOAXSVlnjxn77URo21L
DP44k0h+lSPOwV+dnURryX9pPX1774+Wte2878384k1DdCJJtz/eY/4iJyB1Y6pY+tpe26sSfNIZ
bpGw9OQVgATuD959fm0PAyIzmH4rO0rw9zHPP/qGhq2oEudAceETaNQy0KlAnRPh7/8Z0vbPllde
1GhbxDcreGTyGx/MUj9Tpuo7QZn9GQ2zQAPX5ibWlfeqhEAYiNVPcDhPoGCpTqZhRMW+skuO3Hr4
4+83rfs7YsahkSkYTeguLh1XMPF580CmYqy6UmrJ7q7KcLNUf0jGvFglo6PvWhzyp1+XoDM3tNa+
VoYMLmKw3WejDTgHbUglyY3E/WRTfEGJtJI9s0hwRYX+MoJpPukavVlp099QHw/xj8ZBM324mF4x
3UxSNBl2Y4V1qmm6Sd7T09Q0wdmJ/CsCovEwe9pNPSdqv6+NdkOHyjiaWEu9dWXipQ/g6SJ/T92j
WXnrSEsPth6WD0M6SPRX7byXRVZ968wGhOPo0HmKe/PUAAFZXiS9B4ctBjXHpPkaZql/UYWwDCq0
ykHmbFyJrLoDjHeXD5WeYe903WjYzs1vJv53zuUeWRdmYKOXbfP0Xxqb/8djSanFHsnqiabBWawW
/ztN8qyBBPXJqXb3mzJBrLaL9G9WpaMmqZkWGr3z5GdWslbS3nCszZ1rgGOioG3ZSSvPPlqNq+8q
awkvahCNq9XJq3EbKFunjkZsp9S8tVfz+CnRZa1JBMouucT0r2OGkAFVbOI/CVX9LBfMnlqpF6gs
/Oqmt+Z0rTqN8AjUij1h3DH3Uj3G9e4X6Gu0+5/IrypoD63r+lw4q2Yz/GdyO4nzU53KKsvkCrmk
c2/c6l7Z3ArzqzcF+U6TRJ1Mbjs8p/0c0poBZT80Pt7EzDCxbC7NUrdzr+Uc2+e8ijdx++7enQo1
tpjCc3syFok6nwQKZz8ny4KHrXs3unyWOsjlTT8uhca9wR7TV1IqSrPe1GmIxXlZ2Pu5OagqrsT6
9HjXr4vZhOK9HDpRIjQ2CeV0n8cLy6i3d3W9wD1ckNfRS9BUTsnsRJ06VKM+FgAfOd7muMeeSBih
uFjcgQYJrkaKU87YQW1cpr/V1sbusgpkq+1B+cLtkJJlpGqN7/fywvkcVY1zJeiPe0Ti65O9Q1sF
wGTDbKpyA1SP8Vp1fRpvKE6TFtx/PSam43Fs0x/Z1NQYOn540YBEcjL1Q7qIWl0vstZK2hNNbUul
CxxYQApZh4V1r8I0rTK3swHR3YMjs458/MIIJ7DAqIuq1FR9Jl0g+vdpAZAlzAEcsnRSYbpepBet
bW4lzc0pJeHD8AFV1NI3CdFKNmOYuDfVQUF5RFTyEtQbH+sDB2beg1nQzKHH8RXxZbeWCDbAakqI
36ofV2tfo3qkm+aP1WeO7ePGytDY4kYmmpLzHqyfzttOcbrHk1ZeYEabe2MGiGZO/zg6qULnf8cX
7uIsR5skACag67DeSOa8vEFbTVt2ex+p1j3jzgUgMNhgyzoEJ3XhnNok8LCG9NWLzMif4WTsfiyQ
ZvhTCfa/JixnuUDtBDk+v8tN8uuw+1kvjJNIBMrvwt8EF96ZEpZRn+tM/jq8jDQAf2Z1DxH5exxA
rX2vZ907pfcKGzf+uVH2odnuVQcL7i1HtiwkEnrUjYwuoE/fMZvMg6qp2tF5sHBHbiqcmavWm5wb
fs0FkxzUcL714AzWlgdN/UmQD3h8fOoKO57B4NIe8ArmI4dmhiNqaO33fIm8Vrpu9ZVVQqE1MxiM
tde//n0HvKsT334UFiJXT7dtFJj6W7VTLL1SJ+Vym0qPuOByiECcCqC5y8W1woeicMyj+n5kJfEt
w9m1dkM6sBzkUyI8s/I4gVU8k4uRksENJcoI8x/g1qNDGMJuj2DzwE1gxWgmArRcJ2V3L7IU8NQc
6tspNZ6Csc5XTj55X1QnqrW/FFo28UwzDWeQaCBtLqPm1IBP2gEg+zF0Oig9VvKbFdqrDB8+Ulv8
TdHQeB/MaN0uOqfeIHA3FNLnXKqdVS94psvvicm9OZEA0pzLTapZzK/mSbsbhl22ZVSvn4YGUBst
N4IT46o82ZRJ0ZBBTO8H41A4zmYmEVYf/huEnC4+xi2rz4ab2kfunZq8+1zMS9i6OvtXwvmu/hBN
mNypFG51ScYiP6pZcp9P6WUQ4El9p3MuRpwOayU8KNKcMbA2LtgSehlRBuBmMb/XDsFeXhyUwAVp
mxW24ewQqaGy5HiDZW9B9bqS7gLHGH9rdEF7Cg2blPU2r2mGmuwqVppQ5foM4vOKkVkFanVOOXbk
HI2v7TBt8U35D9GE17QeGvdQJtBLjVLu2laXuMohtRjJguZQhzrfGw5+ZST7qJ6C98VAywbBJ3EO
qPiQKYULd6b6nLE6Xe5WOT+EgiVRSWlJ3KyQahuf7uVFO5veZh6ncZt7YU2MpCtPSU18g9Kgm2O/
u+sWWvy1miGzo62NNhIlUCtW3GrfsnJcNw2ZfxyySn4cQ+Byb+QO//B/94kQRsr5Hxp04ABvTw6e
49kuC5qpg7cUb42Y/ZAFuKW6aUfSDDBQIJW5BQkE4Uh0LCLrEy075xiAj7NWGcN5DUd6UWk/B4DY
nHdwGfKjWGRPHU2962DxoDXMQb+aPwKy69EP2T/m0rg2ehl/mblF4a+lZ1C6yRHLCUxMg+5jNLg2
GfJ5cEty8uaY14u9eqlhzVmVDkpvbzGR2F0oT/d71Ruj8TCpPbIqBfd9I/wdZ7QEPxh2btUE7md+
tnsznkyDcT+DeNiBMzRXOXmHqyAMjXeiIvd7Ngr9DBfNPluQULu6I+gtHNl+vdRhemZtFvEn05Qj
KTQtgSItt7M+7JEwIw1ZOuS2lK9GlnaPut98TBmcEd3E8EUHQHBAq/XszPnwTH8HP78/W8cudfrn
ul/SI/Wiv0VlzFQiZSbMjI4+Rr9XWbbagO0krSlb1dM2pAwif5UeeiHuYz4tdVhlloaEPlThyV5y
j6sGQWGOSPWQL3M38mC8R5fHrsrtkrKdlZoOQnRVX3W1Vu26yJ3YiKT3UyzYoatXiuQma9oV/iXm
OiO9FddI3zPKWxJi7R9+aNToPmDr0F0DEsVWRyWvgYpvzEe3pKts4rqN/MK5BvHXFgbhc8ERv3dH
xEwpfuUFxxFUpFlPBfFO6gg6hJyjFmMdj++8JGBJptABAetxxRDt/tk7A92SWGbebhh9dyH28rv7
iFLuD7VwUJT1Qf9okAJ/wwvNmAFsAgPQSxIbwJuKqvxZe8B48BCFFrx1bUTZ0VkX2KHzjmBPSAPL
+2QARN5gOSYWQ7fp12Ylu73SZNmI2tcy6Ioj0Hf55FmdTdABUcoJjVNOldusH1aMsQLA5RNTqsEN
7UMyTO7pXtRCaPEutCaS76FdvZoV0VPOFfIQ7ek8rEzSZZH7jA6tYy83LspEZRp2sxnqabh7qkqj
G46ZjI+aG+zjsL+qJhRbunbtmyNhZAIkCzOzLJ7sCzzMK8qJ/f2MIOLmKDp9b08RT21iDY9GZnYI
69HRspT+vNBew/Qxe4Ct2UuDHXcxgZmL/61u0c8mTXsIlHustaInnd7/2Z3iY44X6iwiqW1qZ3x3
X/bs0XyYSzs7KYUJ3Gj78vea4A/pBSZyBNYILzhsod5726YyOO2VgZFwWBLSPar57l0jMc4kJrSk
omzvQ9+ErEvS4DHwqmVt0i6+MdVnhTU0EVGeGVnrOfN/9Z22nHVigo469eB73Y7CTZEPu972eUtQ
9ClZX6oRLBRiV0lYXRjmRx0Jo1Cv+IegISVHOnyHdvQk9nYpSdGtSIkMEhq7ep+IrW+DB5eYPz/K
xmouqET6610QETVEz0FoMgK7fw3IYikMJgijNVMHFLX8h4T8T0sIKmX8+KzIiPlQdb6ZDMAW6oSI
MdCqWlu4AGuRLUN4r9x4NWUF8QdSZEwycFTM+ii3tY4wFsTsdGlyHdZwHsMd6TxrjVK1PnhaTRO4
rY2r4RfD1rP+gXky37ahfX5ez8WRzaTH8ehQ/n68boi+JLqDM0Ne8LjEHfUs9ic5mtpNvRhl7jw0
E+yVpkBe2tXTVm89+j8x4USaX7oASq196QcpBswoOKmLp1vZKSqgLi0NXRHnDljwCZZnXBAdAmny
nOiB8a8e69uWzvKr+GzB0BrotUJq/f1X8Yk1drWQdPIstUgy7GHnLduKNZhfRRo+eHF1CoJheCVY
EU6NocuX0OBRVLnxaJmQ6+Wvc1gPm76nxk1S3zgmHaonVbtrjoEKKfhXY9iyljf4f6twQcvU4CdH
eYxgFrvG7z91izB99LrIIzGu3StLkDCwxQqdvLNw0btp9rC17Agf+wQDDiPCkyKI0NcP13qRw1jt
wngLH6x7KtM83qbup7kXDIrha7JQlfOOEex0bX22FAQjAyLHxyou6D4lDmecBIXbwqNEVPi9BoF5
xFnA8LQffprw1YaiT2G2AWeGV6Ex2MW4/XcVkYMPTSPexbZlbO4FnJWM5k61SMxgRj9qBPt+8umJ
2nW+D0Rgn6gmqSirAyrFbhOMtKZax6bVtpjTHDzh8FzQGVgR6KlUzBcryw+gG5ojqzSCHiBvyHjC
6qHo7PzJforBXarABZnL8lNV5UCAFwHJfabCacRZ4zML3nFbkI1a5990JBNaEG1cMjvgj1svVWJk
O8umisgZKzD3GdqnNM7NQ0FqUctE7TL63kUvvOCiVcU1aZL4vUvOxTZLNgo1PDFn3kaS6dgvV3ih
509uHc8bY8LkX2pntRhUBcrh3PZ2v4RIg5/TGTEmcc1tzoYDMGjMuaRua+DkwhZrWNhV0TX0dVgO
zIrKmpyZ0mGUW+LD3RlGK7Zu3slrRpeB7srkH7A0FafRJWWtnkd9o9NjfVQXKyRvje737de3IjPB
WzZY6aHrIuv+17xkHHZ2DZUpQbACNXX4rgg3Xm0bu2gsiILXh/lm69i/vCja2Yusu++WWGIreBZi
bg+a8Oln1dMGqHz83mDoCd0u64+Q95RuLRITTirClVYd8I/nriuR+F6VCkGpqUwaVD9nzPQv0o2m
hzdZO/ZKbcR0FYZN00zWdszAJ/ijCTO+ne1FzERkSgOqiH2hRyskocinZA8nVrnxLIkucAqydSNT
poWx+zhWmXOodQLda4n5Oyjj724+jld9QmQ3jyTIFJ11CpaaOR6AOrVujhhhdH8UofBuFu2irTrL
BSX0vcFOLnHmxOfZ/hIRifEYTGZOIuH0lcQMbyOjqN8rW7u6WBOqdJNPxhDySZc4pvsO8o+WdO6+
iDNEcfmoNcwD23LP4xS+asn4ghIjfkVPsPJ1ffrsufKqFRra5pK4HPW/qf9XXUydX3Yuw/291pND
AVWxTI7wvQn4jKv8hpnAvgUZOU3aIOvPTkaArc7itwoHLTy5Zmg/lMzlVulL3TntFQMOXFzXnIuz
hdBbeelcs/9OtIokB5ijJGaTU6nO7qLAO5j2pLNXbX0KzbGiDRiEx0hbBNeOthexmb0sv9EQuPg6
/fCrHqbxa5MMV/ho8sQ7+yojz9lVoaQnBuh2NQjf36vZB5kKHAMzHiUhjR3tz+RKsux8KbLI3PDQ
Rqd777KzMuekqk8srBQN9/mj6KDIT7jo3bRyT11v8MHZ0UcknR7NgtxeYb94Hsk1IahLQN8XnLoN
HU1+Sw16KOMyXgXN0B/p6rj2wZDV1lVow7YjpCeSZN9B8mwYuOo0eaywqlecJ6ZzJV5jHhhQG9UO
6D65pWOZPze5Jy/WHOyKqpAfEn8YtzrtrGKq17+kHuord/CPiW0nJ4TBnwxgPFs7sbxLYjrv6NxP
74eid1ZaTikJCa44/70qvNuGft+jgIJaDopcWg0mvt3f96iyi8pyRF+2vRfdpRt+GZRLH0f4qmxg
J9ZWNawsWxruKkn8JYpLgpYNSZKia7yxpQbumZblg5mSmoX9EklOhuXUyQ7QCauPI8i1FXUItEOt
36mWkbooIoYGMXyfdf7Ki31oBOGUf6NKOjmV53xMJJgvYpr2iDnn7bD08nhrraf7dhRqWvwRCB54
X7+MD1gBys9YK3I9CD9bs5/yYy4C4M7QuE+7n9YFfej2Q+35l7ROX5yMQY9YhErjVAdntrpyixvl
aOEfB8F2tuDQWhsnOfUDuS/KxZwnjGZxmZFDyRF8hYmy3vbEX67hNVEtLZfZQqkkK9CiZqo5CJJn
GpEjLdi56KF66CSxcGoC6Y6sxA1ftD540LK8PZeyj57TpH0EgP/l/lnMVEMv4ZijRKkOWUecRCqC
75ZnvRhZot+8ymVx0CnFtLkbXhzLjvcQakmGlh05h/448TH03bf7hokNqSGNnAbGlFTzZRgtxFde
/mXEmkXYlu/vjKAzLjaSkbWdL9Beblz002BExuR5agJ5E9L+D3qbdpgbBjG+BsJg1AOC2dtRey1H
Z5PHWn4Tk2DQ4PRfLcwfT3Y6zw+O6xJkWjEg6zHORmtUBsQB5hJ4QKDtxtJ9kdJyflJCOGdN7xfd
ekKEZ7KKeuOomQCzYTCaxw7RyDYUvbdBSf6gSCOqn84SQh/VCLCUmsVBdbGUFJ7oWXsVZvGDYXfl
ljlMtode8Bij2Lpqog22lZTT6S5Pq/02wBQ5GxcsGf+ZTAyfs7AstyATy1WZd/ONH/JTVpME4giZ
ndV/EMRDcXBzDzwjIOxzlcGcqnHZdVU7Pmd2eOlILPmapjZxCV5rnb04+VDnoXVjiPxRvbvqFR/C
pwrezJmMq3nlanN67FlB18gXqxMGczS3Sz+tsP1FKhh/oXlAIeVpHxypBbvJHKNdLUj2AsJlr6ew
/tDm07yFJ+xNa7ww5wIdkhpRqf5IXPBtoCjeHhdRcKyxfG2oK/XPLB+fmPm5T2kxr1phdheDBJqr
/Zg3NBfKWRg7X51n6aH8dz/l9/38mRMfpTf5AU4cv7Ye1U5n18jnHCQ5dzEao5vpouRHpdFQA1Uo
9NRLzy6T9TDFxb7Bk4Bc3PkvHaOPLo2CD5ZbOdtJJzXtfib3Rvei4smgVFtg5ov2nggxpcQvFtk6
Qvd/LtuQs2r/f79S33OTKlzfx+RWjkjaiatoa6Ka2tXoxN/d/0QUbn5QFUE+R8xlxJShPuwMoEbp
UDir0twY5O/EvnsVNsCvdjnetjT1fq6cCXFIqYfaZ6lFTcy9HVz9JhDeSSsJZVG1L9mjKX28CMbm
8hUmFfiJqU7aH+KSLeqCdg8lu/pI9PK4SiySEzFYW+t739wtgHWqASbH0HfVKLBKsvGvDIvII9Xo
s76EQRace7rq95HY1Mua0yrPcBprWDdFSf7T4vUHhgT2WEb63jO17tHsM9yGeC7r1aIDOQQ54QML
o8euaHGshFd887glRT7kWyX2YqYETsfC2HXffOeJoKhOWiEMzeIdfjE8eHmPn9y0Tz6Mj5ubTiEr
4rTO63Rew8/Rj+ZU4NVXXC4CD6d1HUOR6+IQLNWy1luy+6Jqa8ejkR3agnjWRe5cyvGTKiX/vhMq
c82bjdAC7GmxVAjO9/Zb1QDZ7XBJp4LCzyn11eDXT/SW5R05mfqEnKHi2MKLxgKwSN7jiU/HlMkZ
IEJ7sa+yCj/KQfAAQHV1BZ1PCowOfV/wyTMkmQQhY6lZzzid1F1GbZc5YuWxLgAyLIGY9RwKq55M
6mTs85Ntxt1KD8b38PSJPpigT0ZsyJrdf9IGrzvJkpiUrHGCC3EYDU648unv74d4e+SmLPBcGyWF
i6gJXPSbwyugntYs6nDYUtqh8e0Bx6r9OayMbe/G9WfNiAgh1nXtZDtARv0EfxhuOHaTMSIKxK2z
h7gIswfQWtkDKyC7US4DyHa8VN8zqrDfqtkQmjKbgHg2Rg/pJaLwBmPoj5TFGMhFRF6xiKZNMhL1
g6Vx2NJWRdm1gAWCDhj3/YQpY+Db3WySnOD7ya4px2x3f4jzNqcRaSEPzulRbmMtLLZIaMU218JD
3xjlOpqIkY2XjnRdlfn9JPP3t1PdPr/fXugbAKOgBkQbyCH69zory0TqMfqUPLPo7pYRwECbm3e2
7wkMLTznFXacOMNYMI5dDz+skc7SVUQ8jf4POAXaZ12Ql02kcYyJZ/ouKuhxbuyBDxRiTQNo2Poq
NQH3R4+h1XkvJ2qRzEm6Z4cAgBSjuM9vnbmSPmScb1QTzcjAHTtJEfaroAuGS+RyvqhrcCK2EYtT
1c/ooxMijQiJskGSjZX5kE/5vuDBvwDFd1d/f6MMsbwTb94pCidEIcyi0Z+9FeA6wigdzdaVohvV
eKLx3+b91zDz4q2hOfaDuuigrR8gPXwyJH2HWP8cDShHN0bqOgc9iN97Wdke53Z5ZL28e0r8Pl6Z
+ri2iqj4TJjGxDDEJSuHrOGyrfqnyOjeu2kdv6YIGVdANg53o0lgO7u4QJS2KrriXQFq1xcD2NZl
noAYBEGPVj61GSi3wHKZJGS+t49S34YPOxvXOjGim6nN6GBbsGFkmm4MF16SnY4YAyb9HQNVAl+J
mlDuSdusxGbIMZSoSxsJ+6RF5pdA1NMxb6txrdV6Bwuos/YWSA2l32BgglyC3IkNYJdvUm/kzZRN
9chglUBp57/7Ch2PMKCsoX/XcLgpaxATIWfsU0kRVidtsu6z4+g1/qUVobGZK21u0WowGVcyDlU6
hCnp8FNUr7upaI5TF3MT+ADkJVm4wazDrFyE9uqS5rzR6lRWIli5jH1YXu/3ZtzKj12XVhtfRxiD
4TR98SBDegGHhECLfVAheMQdvUjPnp+EW98VOQd8gUVBxQ2gEyQ3fnkLw45ImU5bxqqVddCJd16N
GkKVLreIpB0Ib3Iapz5UkZceCqswN+CgJuTEmtgjzQa527Pf39NPffZtxDQkHmlyH8VW9T87fNEG
S+aReeN3FWtMoAw/lpmBnq/gQSbvWGsQxQBNAwXDgEAL0bQUiHNVfl+ELQsxsMN8GpyK2ojVy9qu
/vv7Y6Ock2+fGiEUh5OgB7qkv68vUz1NwzTgLHD1HoSe23fIpAtwNUje7IWumTUse0OUDyv1MnIr
HVVxFm7KylsOeJXjXNpJ0hRbaJazS+1thL12KxoLEbhrJQ9eGvZrZip7W1TlI2tptYbahQx/KvTD
uJAgJE5uelA0h3viSKo8PlrEH6Bgn7fdEGR7AmZfiP9wrsr51MK4Xt8R2aMYVqrxYHVgnbVgW+j8
w+r2HrD2bzTPnLaha7ePS2qbqu+l65BmO/VnMsQaDFT5B/rWEKj9jD6Hbr3AFiUdRjO8Szpq3kfj
RLiI+2ICGyJPZzqXTeas4b9Un2tt0FedRrDgNMyPnQm5/O+fzR+jl2XZF45jOBww2FDfdq+1CUaH
hXxpfXcxAhWsr26PUS6YW6bYX0VXILteLjGSZ5ip6EvY1YcVDNPTHDfxKaIpQRS5Nj5QS1AlGTD1
LQPxgpx9Di1tE++wQWKRFjaDsS7PbprXEvw+oWMNxqsKbaEXl18jyz8u6i0sBI7+4jdYeRJGQ/sB
pyCkLQ3HJyRd7BXzB5cE3ltQTjeE/NFrgWGMhPvpcxfN88ZqhU95EiJgX1LaRPiRjOLwsfeS5P+7
DgHC7FvQkMWCiSGo7fcb29YyN6tbkQKIjE+jljaUvTS1T/SHlVCtxRvGzCF9JRhoPE+gfK+ijT4V
iLtuJk5jN6kflDZBXaQl1/bAYNGr/HCP0dkgUFBGD+oSVW4EBQ/GKtBiyBAzkkFWvPxczZVDsvzy
ZRmYKNQXr1yvJuCkayDqMLsB5Z55UmKGKiJkPnKDHnSbEW4bwmR3Ws9y3TdnYJ769tf5ASUvWy4q
JB2w0s1v4hiz6uTi//Gaf7R6/mB3CMPE4gU9koWKaZD7ZoXo7LAW6Eez7dTRNefAdK0RPF395au4
7b9nRgiddPmW+kPhNxboYNLplanl16X1awxzIsB2BRtoUwQBjivE0T37wK8tQORYX3W0zD2IuJNT
5NrV4oCxbwkRqQyO95ogBQEhKubhorFhrPqYhOVCq+rxHk00bj5gYReA3rOWIYlDjRTpTxkTlY0D
4PgprQp7A8Exf1f0MI+l2w3vZOQQ2TITuvn3J9hdumD/u7pCg8PSsYip4G/pzEB+vwmJCRnIgbSC
dQ4V/KT6fhrTHZpMdADxiULPp56+y1S9bAOP2X/MhgGi7xg1G4SpwdJUHvaM+DvUArwsjVqSn0EU
lOK7ac447Wcb5K56yZ3Qreqq1potQlwSiJa+prbMuUfb/BH3dXvWMnZhF5fBupZsnqx0/n0ib84V
1GyLrrDR59GGcCY1BJKadW7GBrFQ7bwIyj5kqNJ9ijQWTNKh6QAvlAd1ScOv98O9T4+CABFW+A75
s5J6yjr+aCB6P8CSNGY91feKKKmV36J01veN0OqdImneDVFeYThrI6U6aBcUZb9c6M7VZ/VSfTW1
/yD9/DF3gxy54H5YaxEvOMhSfv+0+twesfbb5Bwmlg16wsdYEf3QY7vfVZXLOpcm4bnEEkhoIjmW
fgFJ0BonKpAp1eDANh0m83H6RM+PDEW/9A7qJfkiu4ie3FZ0MjhbrkmoV7xTb65yNSIFQSGqU8RX
UpyJ9yuf5ySLd8LKLnPhe2tomgPr/bQzm7p7jBIHmrLTwoMJdUiWTO/+cdtaf0yAFzUmJRIDa0c3
7LdrZ6bVk4Fmb9r4P0N7wigtOLWCeFVnbD2b/zMHtP95J06iCOyDSofCz94zjxpJu7WD4haL5PVe
fVEjZSuv6kGT0zjGyx1gEOt8loz7GWzM57XMEeRkLcR6xeOh20HaofcBFPB0nKIZUPziQlOXePKa
x6BZO/+Sov5J0uAXdx3uARIZwTi+7Woj3qEXO+jEuTvNd/WrisR8n5feTAZ7X6+bJfWBYbE8i+Z5
SY0y0mznWOhoS4ctYUj1+QwUNNs1FU51Mxqzpzys5TaR4S6xAonyNzoUUddDoIydE/Feya6qU/fD
EI9PdpA/+VW4N2XBicQawuYfSoQ/lnLfwnPk6gIBKSww6orfb3BCu8fe8QDx3wuK1g/XvzyK6it1
KSb+SqL108rs5EVNnH/1362gtVdu0LLCYFC6SCctN/C4HphChdd55LgptMjfd0zZVGGF3NH6icG3
5u6dUlrXstzkcNGuvAsPRoAsvZssQiz8ODhEKHfVfCwdnPQDfeKfz4XhpU8G4nkKCRBqIiPgRc5w
skqKp6feMTtYHxh5l1eTY+QPf1/J/2hr8NYxlfdRTi5iAkYfv791aa0JZtUttS+9rbtdgB6Cjnrp
GLpR9UCzqdi1hVU9SFHRdEiaF4miATtILiMcpz7g+JTm6+hXG0+tiIUpdJgFKOvjcDip5NtKNOMm
texkB7yVORKpEQcdlPGn2NUPzNDmbQJxl0BzAX/dje3LvFyMCvA/PG22MIv+Zd5Nd4nZPBLIVRj2
e/rS9L4CKEn14N816/dhSNQZ1hHb5rAOdYt60Na3RSbfG2nEX9MHglAW5drf30lvucl+2xMXspWr
2ybBF0AVVeDw/3jD0sKxO9uouvV9WkEPCDIq5K0LFSQJXYsgobZxxEWiG1aC1e3RbgneKUK57eas
OOXoO+Mlcy6d9xwefMRcC4CJxUweysYAQe5lTPIpMtdx7TFfoh69CqRcqxlcQMR55gOKynwdpnb4
ARp4Tg4kRy0yi9Od0p3bhdiOOl0AGQeP0nOhelS6vzchuAC1jPdiwDo/kBR5gNOBq6AP4l2bVNtw
wh2edqb+4ORPAx/ZuzbqDwFSj5vMGZtrJjCM4B0mzuraUhq3oQ+DdzQF7DNa32SCPU9VIaiWSb9Y
zopwDsl0dgYEX0tTFarbZc6A1XhlfR20vrkEgfZaLEED5NxHPD6cqjWZ92cZ5jjUOeimSYGdYRG8
NbT4V/DZyodW27hG8CWuQ++GBNnb/OPzfdsAhDVKRpxueThp4fa87Vg5Ve53Edjltad38fsqZ6E2
iRZ+QAConRPXeGUirJEHOKecpb2dNpfz2Y6n+DAO7qfG6irEbm4JJ6IDq2qN5qFuC//mclwGisFB
bkEWEyl5ViYKEXbNtvMenNrLHypye/ZlpgVU2xFFP2a7Qzdq+TU10wH3RwxyvE4fo0l2kBgFM0N8
brIMtC+lFX2zmzA8UMYyC/CWSb+b/QjRdp4yl4wMy4hv6SjNZ+Kn67XmMaTsyurJCdL36A37rT10
EWonB2bpKI5FOdhfpSy+IGnuHty84lCc5zTmwtjh8yVW4DwQxrT2uH9QoRFgtahLz6Xuv048/qDw
U22L29yDXhKEt2osI9QOfGUy8diybpAIVA0IdOrgcbKH5jQP/rBBA7kNF12nldfv//6hireSJD5U
chLQl9HpdsjreKMJs1rfJV2g5H0zZ5DLypM02Vm8odLfSnoCG9Op7Y8T8V+AEu1+W0ftcBZLhmJa
TmQLGPGjtCISFbNu3rjUuMx8C5+4K46gzTKCigYmFp010cNeBlTAnD573jQ+qD9sw1MfaQkh4TOp
TNHMNqHhhEkji96klpZUyess0j9l+Xc1Yug7CDpl2+tbwxzIrvSdxbgZo88pekD7djTtvUSrzrK0
+lXigqCw/dH9JHLjDFeZv2q5D/jVYzjit9ICDAa/xvpSDPWeflj/vXTn52pGiPH3d3nZSP5gebmw
OnHDCBN89J9dTDOfHJlS7q7vJsQBfyk895DbPZDkfvbZyjTn+GPkJASo5ha3ALFdXUi825D5L4m1
9gRPXZ7WmCO8mB57zXQkko52UFt74mfj+j48aYb6s+GFBxTZ5S3v/NeK2Nwn2wYv3s5t9Tz2qFpJ
60uPhFt918egO6SMOnayL78V7JAPQZF+s0oalSSfoEqMkifRDLc51iN60nbEcCk9Mdx/diHAbRQF
t9u0eKF30zxET2bZa+sxMquPuK5DuAgIfkWz5LAguOKx1PJonbehS/x1dm6d3H+0a0499KjxQw1f
U8qcF8hR8nFw9WfCg5+MoaxeKrs2V0lUdKcscLGxuBXZcLl4UEZA4aFOZZklAdocXtROw7GQUOKG
xA9kLwqyCIHFfgClTWwGDDenTKsLD7FHjGX4MZ3y6v3/Yeu8thsFum39RIxBDrdCOVm25dC+Ydgd
yKHIxdPvD9x793/+cW5ogbDbklBRtdac3wTVeAuJ9Nzmcckcb75flQM1ZsCnfgYLfsMYVtxzS1NO
omKQCyA2+V0Z5GjfASArJrZ8z0FOaAdEZmsico+FrmN/8Dp3JSXY03UHuVsd0QKYTLDXKenXz6Oj
RBu1ByBWzKqvkDfuRk1Q21RKJHZuCn7W6B193XmhdacWZa3i2Cs/Att9nnS7+WOUD8iwNFk7Xxqv
zM+ohs8MPrEHZNCAXAUd/x3JKXX3hlga12NW3JbgtMKk/I/0HT2GjvGxrAi9X9Bde6au+xjP1UYo
uUHWk6M+jHiL6C1GK+HAjqzifDxbE83A0fz5ncEcmSBDZt2gyqdwLpl+7Ke2o1vd0PFkrgRj+KrR
VKXsrDZHbZaLLru8yadMyWj+z2/5cmhog7XTKvHRc4R4LuLmTkFn+nDo9qyrpiArpHGEn2gO+d2j
JM5PZxaweBvrxB1WUeb+9iYz+FYkL7Jk0PafsI1Ogw4tfclvSTO+QKWDDqnQ0osTt9ZeOLP9k0C0
79mKXZngzZmWQtrAavFvkyrRHfFysw5c+FzfNWOiOtyzp+Ki+SbQ1TCcv7uzReJCdjQHuTGzxka+
DNeowH6xqdoheXKkd0rSoXqLFVvfwB12H2CqPigRmoBk5kG5WraSARnN27CJre/hWKkMPy4c48Es
KYYuM3SrrfudaVYJCkJL+cJny311kVomev064f59XMpjnjuyfg+K4JxmU+zzHQJDV9oPS3TMmBs3
rw1OeJGR5Asveo4U+gRGV+owFOLnoEV1rY0DWBj77xLPVuvwYel+YFmHve+Ucq+JRKHIH4ltrFmk
oxZNskcOTKNhgN/ZyCZ9AMEMc2oihQ9x26stuoclsEvkBtZSORkYB9rxRjvUvloOZOB2EiBfkrBf
BV1VvuZqtU6zVPxIRBetS6E0wNlAZkU4uf6G7mSpjHY09pNzMk40uQA1wjH+paSJ8Rwgs0V9H9F/
lYfJtbqflqH8Yv7ivBMQE/pUBZSTPlY5IP5EIRsWoAupa+lTWonwRAbifZm4/ZPAZ3COgdt1kEz7
jvXMD2JH6tX3RJiKCuJ3dHJLJaedCA5aHqUYWyyHOUIf13Lr6FwWOSHvwdZKBfiLcOivekmcLV6K
jcLK6aM2Eo3KF1KALhR4VNtBeQ14cmgc71hMRE9nmtDwQRjqWQTi+VswkzSucaBLcpIzK1VmYD/i
3m4x4yjxqXXzH2WSdkfRpaRtGm33MujtT6MmezKLg/CvoAIQIWiti56Xw1m6xC4SAXVSZiNKWDXb
IiyGu2JyTZIApKwM6Glrs07DX7SASa/M3YkOagazb57jdkmo+Y1pAZGbmmi7gKe5BLpNqqKaW1ZL
KV8d5GXVxqjzj8EkQ1jFJnKpbZbXY8uSoXLyozM1zl2t4j+jdAG8jl21WaBChZ0M255lBHHMgmjN
PihWc/3pHCDFT1lFg+lOtm2ovHzHP1OgUn/2dLZPaSEYXCuLkL1Rd4GRhNeEDIG9MpDSAvOi3sQ1
QVpuYvw20xTVSMHAFZbEki8wDADW4X7pGbPsI9Oa/8F2XcJGmMJfMiNLjgo5S8RdJo85NvoKY/fp
WwFNq+YnHkpor6akfcZHdELrg7fca8OrGk6kfAbuwW50+5c79m9jovPNobo+4b97jLGtM0MDCtXh
xTgq2RASO5y/fXevwV9hrMCbtFg2M0yOhOvqZoiuIs1/TsRFqIEHScX0nrVZFmIo5TlHglY003Bh
ktRea9176ilYLf99rOZ3RehY8NpcpUcEHHcZfFJDhmhRzO/01SHS/hTYFIFJYNgggYKPHRut5iO5
fQ3Uzrwn3h9LmeACzz17JcZr2w6N9F3AvOcwHksWbMh55qG1IKQgMB+GAa5bB2lXgEeKXCP1s/Je
2K17ct3Qz6fqrJb6uAWW8ZMwDoDZ+nTV0KXuA+QDDjiVAymlKy2pnY2JGXddubMdtyacgxgNDE8o
QJs/XYr3elLqH0MmVqmXmDjpVJTWbitJMZh+0xxaiclEmWSRU9CqOt7DFOBxgyFPJVErSyOS68bi
LDwWqo3maBuZz/6DgbmwNBD56nDgKQlqrJCEFq1HZINrIk7JVUMgHVsXSGW7qhsSlisUfqMmQsw8
EOcrNHvwtbA8JZjG2xi/rWUqh8B2fMMMXqdeDCsoad5K+VWnGMNSsme2Y9yv0Ep8Znn5UAz5b6VD
f1N/kup+K2I8392496BsKpX5gBJVKOLTpiavVsPvyilwSqQ3gkhPnrODXXToiJr0qI51dnQ3XWlt
hqn9mlKCHvKJiZbeZve8mPyg0DKgQrQPC4GbQcupBtGMZnw7Zh7PiCcb9ZZn78AInpWQLlIAQUO1
opEi+IpQ5WRVjg63g+E6akRwOTWI1TozV6P9K6CK4bdegFJr5vK506xRLjOc8A1ahExupYOdpkCq
YzbWkdVpuHZGcPeuabCwNGkH54X6HOV+3pnhRkfItUPh+Wts9APSfHg7k9U/Zdn0qNGNq+zoTNDL
D6UQMPbCXULqAlqHHggvXbu0nRh9u1tEvKQyqq9jXz6MYABBYx683qPQWWEAKgUi9O4cp/JutOkh
VLWjnTo/pCGoBfH6g4AGgZxNQ0zcWBp6v0nY8hmriAHquDclBsGDdcGvarOPOQ2XT1PBL9ykmCl4
x4JJR6Xn1xE+KSHMfT8UbyMvUyre2VHFrwksqAfmaYVOU91UffQqtFJsTTPdT6j4fEM2IUZCh48F
JKeadYPfOhVgWPlou/pbQvqvSEL3bkX5J0nr6Vq2yCU9+pkr/MVQBvpHA+0eSQKs9vR9QxyEWhbr
YSaT2YDKamMKaSKwlnAphFcZxvncTM/VzTCrZycA9NdxO5ki726Wfb06sHCXCKCuyRSLS97iOTKy
rEZcBUENM8Ku1c2IzIBqtpRrny4Jh605iHWkB92KlmTo0zNkuB28P31ng8jruPoG7bEv9F/EaL5l
tN+sJx2OFIgkptEVaFASZ/CkY9ml56RgeEd918wc4uoy9Lm+6gm+QRION1dXq3SjxXW1b8L2HCmK
3JWK+tEvfBcPXB3CSkYzfAHVlZAcvkrVKymtj12R/CSKXUdt2FQEiJ9SBUQugwKlw6gcV4I5y9j1
L1UTZr6l219JooIlVU949wQWGOOI4GfIkZNPdIySjjc0r3LsD9WDY3Z8/hJSd9XqNyxBT6Gn/yCa
MV1NiXUJtDDgUiArvIFoFHTXJgM+CcUr3qqp4xc29bEhGE+BoyM28UZ160Wx3GjDRGZQP7wQIqci
9oh/x5GCvdZeaVVwwOp/aOkxIVZLW7z81audSFoJFvTeMLVpZWlgqVBlVfI8jGq0qi2hYyJLzhEF
zPlaqEnTcqJrLjcFyLeqRjuti/TLEclbX+VbDXuUryEN2GRlckszGe07u7obaQyscHzWeLkb2c3q
y1iBgEkenqIavOCIbFlL2dci+WNF3jsiaVI7qE9hCV97YHvWmYnU0MbfUkKTQjb7p4Vi4oeoeyEA
CG/nJdUz/067dCqj2Wx7n4DdZhZhYphV/SnCUoK27ZxbmUCfuhXUItcZMxZmEZAOgnw6THrrBwjz
UDCWR7fUEFAZAe5o1xu3YfasEokU6XV0bDlXtTLJgO64ICzkuafyTSUCzZAhxdWy3E1Fl2AdGZTB
RVS9lFO5KfNiAEGCyNCzfupmqm+smBxTcCHKUfspSKpftZaTHALNcvyOZfzKCBBRmgKjoVFbd0X1
mI6zgNqXQbYulKNqEw8KBgPVDti4MhhyLuDYuExG/GZLYE/MQIt9b8fdrhPauEbmHh3re2pldxj2
xYutyHsSMbIA94/9kQmR0Vr9jhv/wdLSn403yEsmh9+ezZe0BYDrxxon9lRMTbQPXCqFvRksey0B
RhyBxmIWbvvJRznRIRZClcNSxU8SOIBuxGLBsQEG8K6XK1ePgSxpMYCjIuCeYwhf91LJ/1/BTuHF
5JT81oABMQh7sIJwUm2UhJ6+Kf7QlMjhwmZQzjsoX3xUcznTWZVBbx6xgOBDJbN+jBUHTKXme7AB
51U79Xa1BfrRZySkdBUNeXpjIfUwH+5OSTKsugNNkJ2QrK49LW32uY2bLUAu6jZpdcGkdFEm9Sui
jQRVtvQpFf2xrPDn5Cm+NLv7INSzpeRkYI4Xq41eZOaQOjc+5Y1+pxrH4GdGO7TiiJr1/MnuwgzH
LqyawTQOrM6knwyZ/qljxnX1RHkZbAZhHIJH3Q2KY0MGhm/bVEqnwvqIZZtvIopuWz0NH5vRDN+g
ulELobLr2Xi57VJ85PwxW5p5XzRFNzV/PqgGs1rlNKptXWKkjM4oE7+iluTFdHzuAiQNfTVW60L2
fOHGd5aN5VkUEe88cDQwJ1dmFc5a5pBvafeTrqwpPib2juSQipVw8T5MhfvU931yrDUzoSQSjb7J
q7nq8ybFLLSeVL4VjI7exavc6NiLCMoEexN+0z6Jh0MXJc5e5bINWX5jP2A2Yheavg+GHn0276nn
MACx3tkARigOShxnJyIVZY6RxnUaotptkjgZ6uHMq2vwSyQrVtpXH7ti3TnZThsIqGw7EPxdZH+0
VvbVesPJUys4NJGzhdGqi/LnlKQhuukhXZneTGFXZuEyyJExVfcyHPZDXsRrJHR70ysgBlushbTc
irdCbZpLHTX3JT4FVGC8KwpF3xqz7W6aqg00cj8KKuuFpZ92MduIdZmR2C9dK8WldqEMLM/WVhNe
rBAylU079CUl6pnVnmEcQ9ceEYbW1qetB8cw6MWrQgDCHqd9vAuJCn6va8XHF2x9YgNmWMNjevYm
NXocmfes6vmJwgr/FFkun8wUuWBsFulmOT51N+qBI2w7UKA2igkcueNvF0DraQiUlhqZbfpWRkcr
o6d3Mkh05oYYeHNLtnRxcTLJq+3qBVdMc7NF84opon9r46o4pB4Ml2iq+jfTrYkf4e5yKOdn80Y8
14Pi3FrRmvemIbdnPjyBKz7rDves5YeAC3dkKjK3l9jzT6E3RI/9lNfXRFXWEBmjR2S40eNyfEo+
FX2iBPp/R9DAP7htl549PUipDLgaw0CVwyen9b+KjHB6XDZ2m/2BgjAibWn+HtJ18eCQkHP+PmE+
HtM5dKfMuf47pBCmFLflSYEvyyy4+wH12fBJty73+pS1B1t1av58SegveiNW9xqdPrX40m3EHHiW
4kvvusWDTGYfMIPXV+GE58zMu1e1xWKY9a0JyzOYXjXq4ssJytilfptXG91IlUsuVJVmFlXxvleb
W9Qrk6/oofNRetaODNduJ8tcZRWAV7cbJusyoZJ7o5WFjTB/g1MHEqcxsbl7mfrmNGO3o8jj4ZKh
225VGu0fK0D6M7XVllVMy/qRXp9V5C7+4rS9e41t3EI123WBOly4wglgNuQp8jz1g9HQoN5X20eE
b9pd91BYzMf1kgrDlIzZqRi0/O61ygO/umGRTjsoD5rcH6t4+jEl9b0pw5gitLdNULqFQOolX/Iw
/Qxlb67Mym3JmivTDdA8LDju0JMu0YdMFAnMmmG3hkLdJmGMpIyRtxcgrspWcYgIcK2Mzn+XDHA7
gJGg4q8PKQXXs1lUXNf5JH41ib2adEP5o7fOVai6PLcq0VLBQKWlzYKa2g0q7ExrvWertru1JoAa
Vaap7RyPgNu4VihLql11EKAQDkNpOecsGsdtqbnxo6WMOv6aWn8YI6+7hkYnVnRKi/cxQ9BS9tLa
lW1VvneaeLb05qPuun3ldNp9Ugm1y4RMj2Yzv6dtQdpG7eTb5dk4d7cmWSiUJyA2RV7frd0+8p65
xY9+6MbVK0IJczVBQN83cvL8AJfxzu6omnei2kqabm+s7oTTftWNcOYh1DjFzCVvcIjAyMxPIPcg
+VyzXlivWesinG46wo1dr/XuS5/WN57XvlJl6FeKiOvHmiL1kYLOuClqq/0oNMzI8xkUwxw/JR/x
MiACB6A9Tdv0NQjb/FFKu4EPDTzDpNCFp5alH3lAqR6GjyX5Ije0ZvKSTyA5G025NWkbEEtavpqj
bTy0W5nkdcSaMqn2k1nf9SH35LWzwmxbYVsE7+Equ9xiqArJ38VApDBVcDVeCbuBGoGnH+Y4XgX4
wa5Ip/fliQLCr5QG4RpkV5+VeWO2lnJaNi0XXbMqXHeeW+b9WpEtchLG7mFmHBdO8XejzLRjmEJz
aKCWpkcDrNhyivx/z1uOdW1+QrmXv9aQE6GUTyj3gs8G4CD6MRBUujSpdsfk0BYlvSFPFQeUvvqv
1iie+kIVX+5U/lJcq75KNJPrNJDr2qwUZhKUObhq+/OwY8GHJ2x+HJd2z31sflglWUj3LZTEsRSY
kZaDhmFQVybNtE8cWuqDauPiqDB0LA9rOn7nyPywBFbdqKPhXzri5mSDuLntzPvV6z9iPjR5FlSf
KjWepKtHp+WM5Vxc3ukO5GHk4xhSqk3ZsizFmHPtk9ZdcSHp6xK+zbbTTP1YcUe9jmVTrCutjj56
Pmmdycpvo8Rm6oTDK2UVeh/0d8+Zit/E7HWa64QovCve9LCcisz/WlRZC4CB69yOrfpCcKuzNgxk
xr1FtTAHdvle8KtTbkg/R+KXV43meQQvIGlOW8XZNWMS3quQLtlyCvTyc+bExluBXnBDX5D41LxX
H2RVN/78izDEBK+E85zUxjFfeoQNhxS/4bZNnOKzOhO41n5mVhRvAySUh2agmttHxcWej49FYfjG
5JL+rkBFthrqdwlue9omvCsEckjfMdtxk8Lk3sim5A2eNx2F4JSU1QejUo2nWDjjPvwM1LgnoJyL
pmiU8k5tury3BsR/z3pedsYGIiYh1x9upYmDRNUIozmJQc6WdHeXh8vGTpr4BN9vZY02vZlQy4jF
ZNO6wd9Hyy6hOTuz8NJjVtn6QJSI5L5m0MdIUE2vBrPoX1hEeH4ZCnQHRVr4hGkZzDEUHJNMoX/w
tSlXoXSNB2Ve62AheaSrMK4o2xGWTfHkqGolS9ihzW6O2LBQ5QvS0k5FAZg1h7BptNuyGZIACoM2
JuvES3VwDlkcnQtB3awHi2Ba3ueUW+px2dA5peIzbwxrBBW6HGwdd9xabfj875Tl0XLe8hNwJf/3
5GX/v55edpdNRx1xU+lg/3sxlTeWz6QltfG2bILyFgxj4rGOhZUqQtjypK+Ut+UZ4SE50azuvOwt
x5efh6QnV7aOjm3ZTQjtudkdRassrl+WQ/9+IEswKokWgshyTDHG57xCqcBdkDdcrW9TSeE5j4yN
ir3+ALMUs17Yv+Qxxf9+7H91qSPezc6kyV9te8PzXqoW4ELFzAdumLyGQjXWuEIlEeXGr7pvjGvq
SpBY6ezmtQQKIPNrmOqMkT3QT1maBc/j0BjwNlJ8NQAKnjOz55beQLJnKeO1cf0shC6eWX10lMuw
ny+78RQ8eYAwt1U9I0uDon+2EThEAdm0kJe1dWpCDaw75UzC+a8h1E96UCY/PZqgq8KCT0bsTblv
8FABwY/rvdlUyVM1Ecg3sH5+gfj7I0Z+64x18G7CVNi1QdDt4nLKf4xxAZYzzT5bwFIbmAsh4iOV
dVuuRy9BOVxVutKfjg4gDqc/iz0ALDelmAR/5vRJfpf2nDb6U1tL5qvtEK/b9ENLhP0RB1pJygoe
16pEXqxIpb9bY5RvVQOkzxLmNwkrONaAbGdKq7quM26e/6cAhYNWnZa9VCXfyaLsDh6EfOTZhhkS
ur5tSvEgeioGVMvKx0HaxSNpPtrWHWrDj0A2+oWXH9SYMnRsYBNqy2huBs4PqbPhyjIFsF3P/dXJ
IvzZOdV7TY/7nrFm2kvNcXYwYrMXiLUvywnubGqPh7J8lnxPDhCAw52sFO3Vzb3LOOrhz6S2mxVl
I/cx1GFa9LUstmFUMv8xqCDN/4mdCi5va4vpGrlnZtk32egkFxjIH5QhKB9xBmd+kyXpiyMwBUKV
Oy2bSDeg9rXZj2IcCfMb58VMTY0PJEumYABGYLNxxAyC1rHlN7F84b6WPntZg0UNMaNWSGJJ9Du6
y2H+fhZ8/WV3MKJ52E+5LTWjUF5kNHA1JGH8q0M9I/UJwZOLtCDS9F0OD+ZlKOGseJTIUrwR1KNY
NxreT5IPuU01ZCM0pn2KIZkwZcjxY07tj8gmeDMjynsbe0bzI9WU4wR06N66VXYp7Ylrdz7OivTZ
Q40A3rN6yAuAO8tmRNK0ijPpbQHsEXXSKh0+6VY+LBs0ZjDCsDijgBWHBv31UwKE80mUt4Z5AAkU
2UcvLO8RXS8uiNz5k+otGv15Q4N82MIBS9b/jpFeciTJ4o7ylA5QadPmt8fuELjTlZQjFng6SgUn
LZytR6df0cf8FrUeV1Sl3ClM7GrVhANgmMJnVSr3Vt2913MOc5QR3IR7j3mAkaeXvmXV30c/uWU0
lFNlc10eafOjeACBabmjtg5H5Sl02vHqtcl4DWhZXJfduO9qyhXlWwYkfUV67PBg0RN4aHJS12zI
FGvZ9xmfB7vLsbFW/hBCTbYeJS2rIKZ8iTFwxsa6oBA7NpYg89mo7QOdVdPnMgQYpLjdpSSIBxpx
7c3BF9UhnMjIkqAvjx68FOh1Q3JWu44eFg58StURhKaKdaqiJwYzvSl5rIrSWg9m+9NLw/xay/F3
liTxC8Ux1kBFizZtEl8aeBwfRHhVd9q1CqxnZtouv72cAmr9lukbIiQsLQKls4YbWPjER5vrbOzI
ZcyUPQkWxaWrhv/c1GL66LEBC00ju1YxhYOLHeJsI0My5DPDEpfvh3IK3DNJW1Wn8gSYmmcoONaJ
P/7U5AqfVm+NT2o6YLhR3T9oCYscwyoJhF1fT7siMkvKeERktRT4WlHSFKIIRDIRGwXr2hE4xLAy
abavlyeWYy0LUd7l+enlxDZUYQgu+4GRERBJ6eEREc64r8JCv+jE0NCHNEau+1G/LMdstOV/H83H
hqzxQNubxga4rMn4Mh/8d07JWk6tNfX47xd8/5b5NHAF41HLacb8+9Hl2WWTyk7beD3es//62X+/
gMbtsArGuIN4wl/1/ztPHzy/DoDtff/UfJoKDY9oU4IWUDPK79eCJmtYYXccfUs03tZshHmBEsXo
EUcPVqgMx5x2yZRflcE4OQFiq5Cl714zAntTjN0AmMtsD7VOMZ82Fm6/yU6PY9hgz2lKom8yJLrT
bAQvGWsCxSG1I61fWVQ5UUl9c2r1l0o8YqX56jzlrTdjpAxJhgVwrJJgW3d9f8XXDBx3jI9ToAUa
+D9MMLqVxzu+DJJFtCU3efC7l6r+oAL9elw2JlCCVnTibAuL5k60lnpItrshCjxW3mvtqt2T57TD
xfBasOTDT2tMPhQ8W3vE7dotJSWwMkFma7lhn5zOHHYjFhpQuGfGuvi96yr3qOdmsnZlKjamN8X4
srs15C2kFKN1bJqy3jDaGb6mN9nDbFyuK6DEZds7/H/9Y10L4eP315mFd/Y1L7p7QMhi12nmazb1
fE51q705yUsChQqMHuKktD1WhC0fWNijXJb4pjRKpKYq1+0UlqQsYisZkU+hZm9WDmp+3QSilCNu
zQ3ZP9kS8pDIqJOkuqvcHbTKu6wzm7UnqvAlhMRyRFdjs1bm2aouiR8RxXs879UpEIvMCzfLc13s
Is+D10odYcQF0hjTb90w4LYvu/qyTRl5j8vmP/YB4zHYz8/0GJeO/3ZtJ3FIM5ufCcwxXxtY4f0e
0fETpJHoqTJ5QWXc3PDFR0/ZlI1nlrffzy1n4ayaXHL3AvRu35sw0Lt10BFD9e/Y8miacKsX9fAf
x70OZLSzbJSgpX2r17Qg/vc3xWOYMzOziJHT6RQGVSgewx7lSTwUGuQctTwVbwYEoc1y5fVCxI/E
mz3gfH5AoxR8Rs3bZJg98xDK55PhWGtrpLkN4aTcUAOhhUnOEjat6immKnqQY/LbcLChE+b1GAAn
eEzGEFannW0DJlmrsJHykdaepG7ZRTugN+kqH+SucauCRB++k2QkzeGUvXvLZexeqgp+W1fnJ1EW
DxNI6bMT1yTkJiMQRYN4Wacs22y9HFSl+vdpO0swnilRZB2aNtgsz/7bLL+GGKMEj/xdRZkLSQha
GXe8ndS7eOdW0fQDwQHrUYdahk2YVR1GLjoPjicJTV8lIG0IUBEKRDJjzgmO1ynUXnLgbTtwBNzD
kCa3epauQkH3Vx9kv1KrDMxzT2PCK8R0dGjyAUC8dXqhb6RGJbsMNfk2UozDGDAYNKEKSQrwbg6h
fdWd0iGHz4lIZeYsHNT2DjsGFOp5N4bYjjutH0htDb60VG+2XqA0r8pI8bEFn9sW46X5Gg11fAcr
Gp6sgfCk3NHs99Y2MN2gPTmTPGO+kCSxhqne7qmYVDvEud4+8JJxVbauEdHLcpv9UDooTNJ+RhhL
gxmWRgNi3uQi3ADaJQu1Vv4ecgcNDFFx9qy8UqFnke0ipuG5RfVx6ABgI/3yvILeP1RGP2NtjUCD
c/5tMpHWm3TG01eW0I5OoGJY95atOuZAfpfDy4Jz2VgaU0xiSWmkG0TwWqQQ7oy0098gmlVIUHEU
m3pSv9HhWg7jzGTOAO1oQXzEtmJvgSGgp5qJH0g004eF82HRLaUN0dz+63iRm9D0//P0FMUJ5dL6
WCTZdEKXO52WR56MyJjsMrROMj8F8Ci+jw+JMZ4IPqli5Yty5Gri8/iNa/crCrm4RJ6+2j2Ygahy
jU2SJAE3jmSvu13y1mTDe9KQVeFWU3thHGzBMfLGL49UuxypK4+UFBbU79jiEwlDGnOGcmz1GMZs
B/QLJG1+CQcGfpP5ETU+kMMidunEhh7HojJCt8wnl0RqdtJyFaPJ8nBK7CuxVTnDxV4y9aC0WRIb
gw8SGzYjeV/1J9VmEGOoPzRKBdnetrMHvR74ErHaIYXxM4i1bpN5zX0csJWorkl3n7L4MbfzLRM6
7RBH4Xju1Wo8L4+WzTjvfh8rB5LbA4ArmJQoCpVt4p1Z2//dGNDYzhn8fFqp2Vb04pzl5EfPRnI7
cDAtCkjZ0FIP+AP/JPPecrzICYPTcGwECbdWCUIq94yL6kzepuvwWJaiDPbMfGHI5XQG1LQejoCe
oDuOK0MvpltRdX8Wqvto8iYb9eSRyCjvQubuCRPWD6aC+BsN1vqfuNrTQ2Lp72RhZGfLauH465LL
yesPOep6oSrqoc7iXVoiOaaEfiw12z1WZvAGkwNjl2tom7hx6T0PdolJvqMB77VANCJlpSFlX81o
88KkWVnXBTqPGKyEAlrpEBHWrIXPUa2Oh1yh0pfocu/oq5I463USabFvdfrX0CfPQ+ISohcniLWV
g9FAwjYr9cx1sa9L/Zq73NvyK0lGs6SHS7FXayQ5uN+3k40/VQNhORnTg9CUGYAyXpU8gf8deLov
bV1DsvdVMg/EE/PYFgRVEjhUJqQCAX4LfO4Paz1lglC4B5nWzXos70MFkWmym5KZTvg7rcv2QHxu
s7Karlm1IUBDSOSrjsDBVeIWn14t1hIVvuT7lIROvooi+66Go7PpwmHXAa1fZzO9Mx+8QzRw11ZA
NPohE2KZUnseaKK4o/uaWWXjq3l+g3gFzShubN+Ik3jdMDsidwOKJNyQ85TAFvPchFti4J0AWVDi
04hkp0bxIEp1wrxaXJrEsFZ6+QrVctjqEMbyguJrkpNCaVdkDKQVrfea+KnYDn0QbU8lOuU1G16j
RYrx2GPslaG9SXrPei2gjqhzDRwV9wWYePc4hh1OeHOTGiQUuoBWMWi/u01bvFV0HZmp5SmtfXYx
OD61aOMv0S8vdvUD2iSIh+YBY8Pz6JHzOwybWHjdW9IAXqbt6ec5osjcUUf6xerF8orwUGFgM8AM
2BMFg7HQmSrXYbsPI8deJQ1TV/KeuoRmujc1oLCJeKaxgMI1ozQjC1hFnoPjKe9IZ9IQx2WDCUCq
QOrqaO5TFndnNaH639f5uhUs611leOza5sUIS+GLdCRPMqUXQMcLLSutiBMAbV/Cr8zjJjuKyPzl
hMAcmZIX1BoJkkGrvIP/rqfdb0rgh5GIoXBUL0UZ/FFp0qxK2v+71h43jUZVhyRGkCk0imOAGsj5
Us1HLI0TD+E7aB2BM2CgZjGg+q5KZPiqKe/taNQnylcrE8izzWR2xVtDwiihakyCh9c68pT1GCR7
GRnKNTGovFmrmfsmHHmumwavhcsNOVYaVKi9kiAvDh9r11O2BvJB8DjckTqjx+3V0g5z3WaDrKF8
4u+IvedSerZfiV6u+5j1kOOiCUuavR5O9YO0SYyEIzvSZjhovZftscQ8Uyaj92tuywgpTA/bRSp0
IWGIZKvEbD9maJIxJlf7f9g6j+XGkSiLfhEi4M2WBL2XL20QJVU1XMIlPL5+DqCe6FnMhi1KXTI0
iWfuPXeyrZMCpKhHtHfO8zkjvUeXUqIIDCwywAi9Jt1NCXwKwRfa32tgjfDQ+7Y9t2o1HoPYW9dF
TgeO5/eMdQVQSeId4Fb8BoVBBscwc4wQOSYxnT5AXxjKQZtvhep0O8vUvnKWKxev5w+a4FpuU7MT
L1S2sYqMy9vWLHpWUVUrJ2fSrhOH8S1mDRiIldcyTW0UUTxEIvMbW8A1hrhNziLiJgq8OZqclAvZ
BKu8bDxGKK3luw0Vnmz0CTJE8pt1YXOxqqHemoqBFDsaXxubqY6REWM/PBu8LGbB5niOs2I6D0lE
9MV/95ePuilVfILjlZ8v9Ar65cZIKmBFjeYTAw1peKoPmhHvaiknH+0HhKqaJHCEt9eAo+LsghW1
GXUdldbGIuWZO40RziFDLIDuFhRvSgaBwjpUD7WXEZ1y2box4JvnTEBSbDsT/ahwDkGqsp7nWr8Z
uRitNK/6cjIWqwB0tkXszQsaG7ESxoXa2bpd7x1NYs0WR0Eu3e+qhhpvk0a+Csp0bSNv9EUZKJwB
QbBuihERRj/Px9KKrZUkQySAVinzJCfUS8q7pwvDDwJp+gpBRvChxb1A5IScoq6vkzbdZCytVTiQ
3JMrinnWXRheSsiYV0K4ijkDVRtwJMf7zpiTirkIbqEkfXQq7w/2VAjTWzZl6Lh3ZtTswf2XF9Hh
nINNiFELWVad8U6uKphXgaPJW5DUl5H/a5/O2o5MxAauis4vOfcn5uBI02tgP3iztFp4HJEhhy/K
SGGC28blvLVb66NGO4i2pi3wSCPzadkg/MxqhqnrNrKiR4B1VZ0tTAVnXQ2+MU2hkzBCerXIfImI
Mt6xSkIBytWUvZ7NYcIZkiLfVqiDJkRATXZUBu2appyfHXr0TMm/QaSoW2OyidgJ0YEyJ0fo217S
0BiPhfdZsmrcMqHgIRM6OlvapWOrlH+CIHPoSbyG7ZbnXScr/9tq/WVksP9gWo+IE3HTqgWk52fB
ID6bxnpyqzHZwyrlqTGk8cShJtd5oIl9RI7mw6BvCz37Hlvlw4wkmVeBrpA9goyn1ATzdhX82ljD
dJ7v2bKvbs0QO0hGeBfIkGziTqnRhUcO6qUKO6XjkLDUhLRDItpV+nhrC2FclhspO+OiyLJct5qX
bbAO/fsFm1UbO4H5fxzNchs4VLnL//zfv10+MioGqYkBHun/+6cRzmSE63nht61lXPAzoY797wc7
nX6tbKI4ln/8f34k736dJGnbr6vwb5zn/YaCYROCFP2N1Tld6Qg0PhqPrJOapCmmFZ27HvTefMLg
CAsuMrO73unNtp1U5ishwAEV9yeX2foVSfxwUtUV0a/4eUbnvY8dl/MuY6YzqqsgZ9eHT+KKHoji
Q4vkLeJt0JhqdKzMDLaRENmvLCdbyUKDeNKrhAFW57AwINEnmp5HVTCdaXrrWJXqCRecdyt7VX9h
SasilJXKcblb2p7n44CMdsvdylZgjklcbWgHhr06Cz5DzKNnW2Z/2c/3L0zh9Scr2xXR05i64gVf
t3gp7fQft1a68/Kp2lCbDRkHYutY4aMiEDCz64wRX/cP6TyHFq7eWlShWJXNHwJaWamVs68gzuES
N73qK21zr6veOZIcsTZw2j8UDN2C9NgNUAexsqs6uycX0kFz3/XiYQdp3X1EIfSTKldm1CoWqQge
NSb+r7DHhpAmZbcrOoqzTu5A+G/CSv/sNVnQp/O26RvzKspmKxwiS4ktr1dhVu5ICdHg2rq1/dvF
LriynfDNCagpAfsiZwxYT6OVrErCBTLH+kUMxTqS7t7Qo/YmwqZ/tUIEyw5LTPT90U44035qU5CI
Ra/7VYl5QPaU/gFF7zto/bupWGQR6sjQi0tuZk9sim5ZK3fDVNE3d/ukrfwEh1KRTsdGi97tOvjU
NCogrVAOReGt+7q/YucmExQN85iSPYg3hDimLa7ee0KCPJvgB/Gsr5VX3GX4NDE8rQlIXk8CvJ4T
A9Qo6psbioeuH1vezkRd/UMO04Gn76ulQM6kIVeFx1lS23SG9T5nAiR6A3PDHdvuVi2Vo5Dg9acn
LZ/gEJQHJ/DxDG/VbMB9NrIcTwOUUlH3QDlCPcCovuFJnPSz8oTiFcUe3pM0Aypf9+JsjLQG6iXO
yLAp3HKf6Pbvilwk8GnPRV8SBORgunA7G0JgvoUTcAVhdK+YSHpi+gwbKAbfWV/SLVi/LOPJHvK9
HeuI3Aubt5xGY6WtzQEdkdNsld6Wq6zzvtXpglz9UAn9FanxextDIMPcsi0yxHOt+BVa5l3rhiPr
7TeTA3NuThD5nON43ttVWyiMmwpbravUdxgldk36kvfUN6uwzc+l4jxsx7s7unJgljJnpzOftEgv
8g5dORbMkQe2cHZzw+fhDuUjJyXc64fnGLIcNRHevIBSviLIRLn3HP2mumMujTfSmXAuiGMfl689
NVcgg80pF+ZfglePvMmPHcy63mtvasKWKgLVifOJRXWcfRQUzoirnjtRUXJ1dPquxqWmVw9uyiig
VqzPymS1YELAQytGyFjF5YV15Sx9Jjjk5lTqm5OzMm7mYeD8eDEFqleCt9WqUM0/GJ4rtf2dZ3Du
qxzRm83pw2J5o+Q0CEODIp8yt2/qnnDq+veoeodMizcWFSBgDJ8cTNC8g41ai8om4UxM7fpYYrXN
6NtDoe04SjeJp997GHyWMx4Is81XTYr7JAyO7mc/2AeWAIo9PU1e9lWbw9sQWgdUcOuUVNNhNC8Y
FjclK/CwZfVF9AdPpu9Z7Q757jYeQXtBvmYx5JOesc9GHMy9SiLr8FAdput9xMjEwMbdvnARgYsc
kAL6yYZ2AptM1xrrRJ6m097tki8sgJvULK5OzVed0kKwwuAVyxPH+eQXkb2RrbjxNv/OWg4uwTot
jljVJRehxg+HlwtUIX9ogaqG3kc3kDAe077mxX3fqivLkIfB6M5tZR40TdkXenJ23Avd08GChbZ2
0hk52PzO7cw4afqfUvm0UAruS42zUXaar+sKJIPvRte+Kjeld8JbOYktCtEny6qrlTNiuuy6k2eL
X2wrEFkaIcL96DLY6gt19tbWiMOsk4QOGcV/rAy/phZvl47WiKHxB8KjkDds/oUc/VDavGkrifbS
YTduIIiGFD4LDTGBrhzrzdFRaoRRzqtgemnd4gtlmIZHhRQ4nvrm12iNR4klrPCKk/WNjWgblv1V
48KE8ysTEU4K3peD0qA8Ohf5wEpBAZhdEGuZ9h9jNaEJLcCUeld8NHerJPyJTg/JSbLThxgUGPqB
bDqG4Tbrp6sdmDFWspQnIjrmjXVWK9wITshFAuxB3K5YZLwQPkLnybayd7+jKXo3wuQ6eUxeh39y
KiUC1taNfEdW0Z7yMPyrB8E2HVJy47SQQOHhapFMJXP+dxttBK+3htFGV7UYBKqLSfvqKhpG/mwz
XcsOVbiNSgJ5MPkTvFUsBhRW2mChDt2T1vW/aVkQmmgNNJug8JsouZuFcuyN9jC4xX6+2qhp8KEp
je9mWGMc9W00cRw5TO5sQYof15adzbY21FNscIr86Gpy+ZwX5FoPddC8bWXc0s76MogMsTpgCQ2v
2DJK8X3IX4UIHolNCYFGY2PUBGZ5iP4nHR2TmdWfkByvJYo4fP1io+ORVrjaQQ9aMTg4wM3LJ+O3
GVh/7F5ip6ydp4KBizagvIP18qGLYQSNJnIQNgyuTOs+mP0vxABMCxmdRXr9NJrah5WfaYLdFZbu
EPdJtjcmXk0dQ5GYZbdTpFfTtu4IIzZF3p8QrmFfb8CRM+nVCwaDddp9JTvYCjtJZUtdVX4qbvrx
AHoFNFTRaLuQH4LxMv3a5MLluuJ3ir+TWdkVe+qbzPN/piC+uwQarmgyqAQM+9WU2JxzIF5VbcqV
A88hj6+xytawo0+UhbeRw6DtAWz6I0kfO0u4O9qUwPca/arnM4XISpk1pn/zqH5VHULdjIhJDQUV
TpqrGhsxToppZ9vqb7UMAS3pG9SG6xi7jEUxHrKtCNKVregggLGN/rIg3lgoFI2eQUqKNBrCwthV
G410oq7v1hgSDCJTg7QkvkTd1EO0q+N62yYsWzFGpU4I+jLdIh02xTbl2yZ8owmGlCEjP6rFptXT
bSqTmcnoZyYj8XFdR6j5NZbhAGFr1u6p5bDxgDhVZ6jAG6Qs+Y5pdTrlfmtyga1LH/UfWUeaj4V3
Z5ig8UWzbx1jU8N8r1PC4vUdWtetVgS7yPnK6Z1gVB5sZNFD0R/0XD03xrSN4ld+9jmt+aXJ1VGV
EYBh+OBkPI4FfzcwwbC3d4Fm7Mjf4sTUt3U/bgcXsW3sbMuk2Ib0viWQWZ3LWe36RjFu0mI4kJW7
Fzh3O8YYWaI9Wn66ZpjbCH0ATjZfzO51qexrC/lO/ZIzyx25fARo0xkKH8K0Y83PcKchrZ4reGE4
mz6l4R3iPbuEjVqYCEbjTVheO7YgQZ8cGtXbDpN2COZBA96BEPcGbd5WkKyO3AC9hYoGnCeQdWPI
d3CtnQbyNrf7bazHh5Iotd4ukYh1O81pfDMZt0psr3NYIlFO5jAv8JFBlGRq4FQ3wLa7oSLs21E3
2Ju2I9oLi14ZsKNf1w5DYQcanb0Z5LAHn7GVOoKKwt0V8PqVwN0k2bq0poOnYdEE5ZswYnGSa5zV
mwlQSqHbqIydvdKCT010/osxmcStHIkU42kMzdPGVGnABEHRYUytPueO9eg91GcXBN789cJR/Ccl
LnyS0bHmHISC4VmMfqmISxo4Bxq4XWE7eKunl7D1Zyu3ZpzUxtjPJtxZNdX58+/jRMmepSIxUKMf
teYuLYuDCdQkbRDmT9Y+hJ5Ng37sHEEEfQyWdp0b+r4BqV90BR1DfQrN7Jx25qko432IcyXMje+C
3krjxRup4661rJ0tBp+acWYPj+RE1+4mVVQ/DqNrzawWugOZGureJb20Ug4ZpFjV+k7T0U9L0P2K
dUy9nKmfe+D96/fqvlbkcU6TT3l03IGyzl2lxp9h1rSIdptTdRa97acYdUFmvtdFfcbdHFafAwm8
Oc+boWqbbFI2SNBxTCk+rAeeU0/uZsMGM/LJglsGtVLBVYv4YbnBRblXCsGiq0M3KxTjkDRZdFiy
k9wsCnfsuD7Ze5jwJkp1AynGudgm4RQNO9RLgyTPReq0yooAMXHiXKQ1PvV194ulEQ6bOYFuQSwv
N1KztguEo1Gm6CxwitRZWn70/V62TPkFav8lZKJhU3OaLHQebSkcApdJiY5wVOEPyBmtapVCrzvK
h4lFbRUHUjtKI5+uQ37Ss9/o9jCVFaTldmOQHi0xfWEuHD8Z1is3N/IKX1OBIEDRxm/CDOCQRQqN
TtN/FUAxknCAseddI4emN5lvlgQlvCZYXz3yz8nfrjjvPfWsAhg4k7v2XvWl8Wox1kao7PqaHhJa
Y7bqeeGaL2koy10TKeNcKJJZBz2WDdPwIbTxxTInydpKqPnWbi6sQmsCLubc+SW/g+nrRAC592eJ
9AgHO+U1BGpTMPan4+mysxlH6pGEZo/LRctEJot2FJvDVuGU8hcsDaDHaM8BtVlw83meh0eQDhTg
RZyvOX3IF9egFywZrg6cEkb79ohmDdTQOjbvwfzHLmBYBvzr2hHgvGeqTx2pKVrVIN3Rgt9Khf4G
N0K7w4xoclSwxA8Y2f98L6ET4Zp51ZoWH+NBMwTUDtzgOEaH3bGM56gWgGwgqpZMqy//3eR9O2Ip
FkP6Lnqa+KLJFnN2+hxmMGTGdt+EEF9NoxPzxa5mWU3Mo68ErbsWSkSxMmfT9o1T33KVq/7PLzR2
lOJRcwy08W+UldY1wXjZuVib5plNdGigrS80ZxjPIb/N9O9NUzVYcOx6gAfhaAweuqk8kbhx0D3Z
3n4emEG6fy3n1W2hno6mklDJcGM+6Oq7iy7CPTSS4LTcLLFQuRP/HmKSdhttph/F81f1q8ow72rZ
iE+Wm8bkmGD3clzuVbOAqcztq4nndL9Epi7kmBJd5y6ow9+N0CvDf/yQL6JR+1V5TsH1Oo4u2qQq
LMNSk96JnySXH/rfr/Rz323VOc5wCLfLV5bfaQicB4GeMfMM1jz3bqTqCMvahUnYjFcMtX8715H7
sTfmTamKWh6GNwpJT1U2NnLE64IPqyrxJIeoOyz37ND8jqqqx9HXDBgGjcqXMxOrM81XSWbWnmBC
79zZ1Z+MMJfdcm+5sbSmkv7yIZbyylcLuW7dEWtAUhrvkO7OUzDoO9cKu4epP3o56FfPYtUKjAge
Ntmp50IvK5yWISnUjPGXz/O7H9QAq+DA2Fobk/EWdRIJKvr25fFdHmlem3SxOkJE3A3YeG1dbsfA
s0387iYKovmmN0N2FE1iofRCBoNrOGj8qNKNVTLgWlhuqh6rgo661M8SAbGNlJ18G1TMwrOpSXwb
wAvMK2lRztTxU5GGL2kevShNtCXEUN93zMJ3yG/xX5Yz02c+fGSK+MrpmMMRmsIbVRnIO+Z7o9Dp
DoHXsfjxhj0jhvhVkkHE4VHff/D4xGVKrDuMh1oenDtb0WRrQv5ayfmPjwO09G7yFc/P9EQm4zXg
jL1i2N6VhQYfe0I0UHahgruhqH0jIO3ebSFzz7NcfUjMC9sb42Kqw5/Zgc/crH+JGoyoNqX6vu3h
CEjdYbBcLq9KgtMC4r/ajhE+PLuxNvpdSY5ZczC4Usw+KmIlorcgMl2E78kT5L5jq03jMYZnyMU2
z9DPJyQ5duktpmE/WLPh15hv+iqkzU4qMrAsuMW+0JgPm3Nl46k5rIIC1/cw8UOMlMzFBRzZMLM9
9xnZZ8D/Y3KWT0uqlpuvkeVEw07zCP4AbLhGUuecfghZti7iDfsmeg6ZM1dT++Clbu0GE+84ICaO
Yb/N6U7t2Nl7ci7ePQTK6szDM3TWsORBijfSt65MmKQ9xRds0tUl50V+qbFdndIGaUpdqMWFmQuB
pQxUV5lXnqsIXB7xWepu1tGdy3abxo3OaAXJqRPxVjUN2TAj0odog9/Aw14hMp5y5H9Hu1Lcucev
vmu/NdA/OAsDyE0R/LvS/KcawaeMdZ3ckiYEPSUn5ybagT8942HbqbmZn8q69F5btzzbmuG9OLRI
oUFKu+4Y6r5BAOn3HrAo0pFSX3bCQGtquztV05p1PuBVTZpO/cK7cefhSpi9oQxW0nsM4XAK65tn
1o9Qtdojkq0OKZGJXm6+m3OJvuiMyBwqILW8j/3gHObfGNBqNMoIMRr8A70ymUsayTOXG9R2daMU
7JxqZ+f6hV44hzZF0hbPV3xDMRh4U5uhiHbxuosmPKZQeXpQFydyjH2D9miebPEqEe5v1yn+jrVX
75bnoxWi2HfwshhtJtEBxGK7T2qeAh15Sx2gTF6exUiTLGHm4dSYfGl9Qx0/f7swAYZolFF34dVI
AJFZlEddxe2B4EGcf54saL75EcJneZiCfjv06TFM3eBg1VobbO2SVJsRKARhcfPuevrffIHlo9pr
WAuycNT1rl+ptaKoK5lm1bFojONSriw35bymC7P43WznV7YXQ7TtmucCiRnO/ZwBaOXajzgLjJWV
tc0+R/gVsJeB8ZePB0dli7iUK6bwcGOy0hAUg+slzVnrNJOV6rhzhJOgLSPRQ6vsFMMkkMrSsf8m
uBSxtIHTAt6fzTVCbwfu0exDMGHjU1Bq7+Mgk5taqluilUlqDw1SU5pwdGiRuv0CvHILR/tUmYNe
QTVXn7niRFsYsedBVumxbUnQNJ2i32DpRcHo6rB/oiB+akzqSnYU6Ldx103pHsr4kv+33CwhgLNk
YX6Nenr8LTQNLQF5Nzusn+O1Em52WA7hnwNVTT0ASwK9yHKeDsD6FL1HVtfL8ef13FtetgNYi+db
7+vbT/1VVX+VBseUUqvGxZtvECDmZ6dTunuvITJbjoYfDltpIyxDbWLcxyzmzynghlR6Yd6Xz2XZ
qB9ScMWlCxd5PvtI1CCHZPlQKa3uopFjVMv0qkkLzneMZSkTwn7yTAdIAQnBR5kM9lMQIA7gjLtD
9WfQ5FZir4lMv4ZYp/DTesZ7OLYR2+2PijfHcwdIIiOBZSsEUn+Lfc+mTYBzpExZ/QkZ304bU0Jj
ivawAL5T9tL7YZ2P3heasPBZzfv4YScF8sMAN6gLoKbNgL2uQmKKLoAC7dNI5BzxUR6wCkaUiAcA
4CeKd1k+5wEZvAyJMPZFZL0s5VskoXEQnXTqARXsE46RykXPtDxtMhZo0W3GgrT1hTxmaR1cbdDu
V+x6M+40cvUPImCN/VLChCB61CDJDuTq1jeVsnJrJhJxttn10caCOowFnAVFlzMq//eTkgmPvou7
FADIcnJZ82ekYnEJwtjxWBItmoQlpRUhzWIliHRFFKH/U3nPuQxD4Gonx35ZjqDlpo1tbz1ULMDi
kVjXNcSEQ2PrzlESmnZLa8kwzmGQ4mQS6QiezRdpfePoaTbdNKsz8sS7QfRTL12arq2YGhtibLoy
JiC91myMOiw/ZvkKUNsMOeOx1bFlrSroeFxoq+CoxazehjKFQa6ozyqY4ZMeJ+bdabS/UcwKYd+b
YC5XtBh3NMQ49Mnsm/lslDbgGN2g3lmN/kTgZrAzRwT1SyAynKaWQOOaZNM+I0jaoJ84MBd6LMVH
bGGl6sjH2kSVdQzxxX2mhQLk2OnzR8bAYzuRsndSp8CitjPYSszHV9P3chuiDcLzV7XIluDzTCNC
HtcLR99OReVnFECMnirx1g44h0lpc+66hdZMHzxyr9zWBnYCj4V8LZi0EcwWUnnHqLg2rBYO2ERv
CIHj63I8mGX0vTx5kWT020RmuKUQ9e5K+iHTgsWnTTHciObEVv4NmA0dRFjdLV0x7zrZGxMglZll
OjKSt0THBXr5hXNdaKcKYAiIQOZwdp8z5ereFsqek2inUe8FHq6YCBg1eDHmRxu477qk8rbjULvb
U/lFKqk826pHavkc9seLA2LOfF1bbkhcIM+2TmJy4+yWmGvjQZxIu5uR03eYPlu90O5OgpP25/kZ
JALpzJYkpUB7srQI1usMG49igHh6g3Y0d0jc67iKUJWLN9Ks4te+mqZVqnRvRAsmL5ra87+Tmqb3
2AhyEgJwkyiPMPqO5l+1YtFxjJLyhANCvZqTUHyyeoMLKkuwkJDMlwSIwSlwVmnhpejqhHWH5b6F
af9AwTI9RYnlZ6EX/+bQaAv1eWmCIyNxmfJk6toq0SiiNho/bVUTDObi/AQMmtwqM/UdsxdvoTmi
03+jutV+GRioMKmwKVPIDrdTi1m+K8+DLV9VwyuuE+DFPY6wd6PK3o3Y89uZGKkgwCTYmOy9IGSn
Xs/15HKhdSuNq6dRP+L5bFsOONwYUMqZJqw1NKSXMPf0/dAPDL0VcgczSmGQntlW0vfWGu8CJyUl
Aw35kUue1WMU6T4ndAh7XdOSG3hXlH5BgfGIe3kro6OB9VbAILi6ScOozHLug9c49y4h1VcpAvUr
i0zcH312rql7n5uXTgwhMJkqvztlsk4bSDX68xK3VjNWvHQdR/DyD+vMges6H4uZHQF00HkqqmhS
r0HlICB0OzR6kB/8UFd+KWoHtST8iFSNJ1zDl5OB4yHQgaxYuwy0Q+TaOX8teT/LjZazlctHEZag
BcjUA5zynOWW9YR6xn6qC8LgCBB0d/l8/ULRegxcmx2BW30XVRy/ul7q3svE3COKjl8TsjKp6ijR
uAiy24usN/Cc87Lc+rXcy93SgAbq1iDM+aKl2fG6Kpm1eWaO+wXRUVjhYPrvpFUxwmNUBq4/Va7v
yemrBe0ljL8iap+KFtXRUH6bM/+augOGDsuUczdBr6F1xRqGmXtfjoCNmdMxx6dqjkZsZOp8Bkys
g7wGYkfc60gL28S3uoZkPStSnjzerUu904Ty0xs946kGjLHx2LFtlrtCz2u4p2z5ADp5u9jL3oXq
3qusGi+8L6yXYfK+kjGVlzYlr3aEPL2zpcuTh5PiNKIW3ptNkq+DLjSOVje+ICnJ2FrTGeF9nTFC
MQvwUJzreKg3dphjl5m6Yie7VzmI8gy+4ARPRu7SeRw0Wt8cCVx7BI6nLFTENUZf0Q1Kd5UkJFgg
1fdcvVn6WQzfrTh6CRIre6TC+LB6UkuDyQkPquKM727E3sll6xzoo1wvWVeB2ehnRMDgVpVubyaG
vpqCETWcNfKPkr3Umw07GXT60a7vOzJmpvovv7D7wECZ7aooLTYxccQ/PUjo6OoXG1oHLrUNHZqp
MFJgFXS30LPqwBPDkHHM0vOETYiA2ga1ck0eXaLpxVZn/rbPdKVgPl3XqEVQzQIEjo8chhWgCNLH
KYUGRga3xEoyujNsqS2KHVvGxjt6Y9yoc6HYubF9kzU64DmUuyi7vaib7j6lGUDjln0KbZWzloqo
DnqfsNkRxrWNopMxUWMvrwvNBkscuHOmUzNu5GRZJ41xNkLn6CmM/iZ2ou8KNch3Og8e/j3wNBCq
43WmW//UxViQSpbL/TQHq+j5+GY2hnjkYGK2GnQe8DvmaQjB8+cMgM1Q5/IQgJNsgwx1i2E+jNJJ
0UNBt4sN8zeFhTwvQbbLR4qddCwaVH3tEDzqJwJjozfbyhHd4odWb/zbSaPriwLQt1E5TVezOZvK
O5S9jTuV+mUphG2nw4LH3FmfmzZjbkfdIU0gATMPUp18eq11yrOfo8O0eFBD6HPsTsJ3lykCUSE6
u7RM/bsMLO262rf4e5knV+wbG9IieiqcpkfoskT21pay6we4ELKfyNKNAQENiVJ0zGNr94iFpxVe
9Q601TjC57obDXDzBfvez5DwTNMlqvbBJVQHl6eLhOja5ziFOjUL1rlVg6Yp2n6jNVG77ulr6m2v
9+p26SqMwim2RGgnKCmJBCbtLaHdZrPIZBSlMMfukBKPy3vkbzt63wsJ3qiBjGUqheTkXE0veCtc
wtZC1Ul2EhtaDOp7o3qk0wbjEJ0Qmvx7Q3JBzFYl/Mpzgmh0aG/3HL8KXoQuhR1JfRBnzLBzFka+
VaGyXWpjmhjmDSUofFj0+7THxehpNUy0pOMK14inOLJBB4PYX663Qyb/INXvyMXS0EjXZrBrQwjv
lmzRVkvYBUmrQ8MLKOj8XiHnyGMZtdZzQ94EaBAWGVeRut4ZASrXOb1MknrjFigXYteoqWA4sGVd
dPuwHc6NYp1ZIVB2G91TWDkvEtE4fDz33C0RZrTHFnJOe29W36npAMn0CjyhnJoacvgB9UpGL6va
FhyCTh9AejyifmBPJ7sHtd/7MjOw8d3uzb57dhED9Ty7d6N0+6dUV3aT46lvFPFzLkxPz+q1IEjn
G4yyLuRBkkpt19iZItFeCHbWj+Zcvsm82NumV2yqCfOGpsfPxHhUh2qOxsam1Py8B3j1cLarhr1e
vqOREsXpjvrfn3GBPhQfIu6oo4d8AOw75QAVkdnojd2/5VV0L1nsHvUihQVJmbcJEpVNRhnjLZyK
E8mIvztnBlxW2bzJbINDbNVAs3T5lDRNfA8l5qe5BS0FQ7+GCcNK6SVsWhc7cKUobFFtGvFACeMj
8wbtoTUqnyvlxbOxMcOaWy+FXle4zcGG8i8HaT3j7UWxGRuroc3nLLP6y8vJD5DYL+pO7dcJ4AoW
qGV/qQ0C0VNSpvfQOlk3ZHLDbiT4BGL5FVH5aBorEi8s3mk2/woutatxmozjGA/GNUyMu9nE9THV
EndTmXQGMN4Q587l7lS1Z0bFxmsVKPY1EQ8Ux+0qa4RyF0SXnKSCEFcrsfLkJUkkejsoVzsNfde2
XpslSNYT+bOW6akfOV38kTo02QAD3aPb4PQdQYASkFqsf4ZJUYYW3HIZVulSIbWz8CA2iyQ8eB77
7KhrZxcHroyp175ZrmYvmqIUlza03F1Y5f3ByhGJpJOAPxPld6A4SEVII54aDde0yXU1QLXnasWn
nmfx08/PRIi3UQsPDip831MEa+JG/Z2+zqhEvcgvS6VMQhm4yCFP/U748YB4QVGxci7dTZHLZqMY
Knmn8yzTiRXUeLRl/nK3bs1b2qZ/7AxQp+so9qWZ6uaBlPIf71D5SjdHO7IOfNMX8jeEIuwN5jtg
aVAI8wegoAmcmM5NaigXrTC8CXkEu6EmsiHP0TGGX868VljeDmFWCfgL82DOKHJsFqnnvOaZ+okd
1v6D/gVKlOW+OGNtbZFNjuSgMspebiQYbJiSTr/6CfNuweC+T7karSeQFU+ZGA5tSHVmBf3H8urU
IrKVRe4Ou+XMTptaUtqO5c9duKPMKUvw2AVhymaJYYdH58VIgo3ZYlJP3f6d75kcE+Yl24Dz8hjF
yW+yKZo1YRfaNpp7czVtvRuFf7MikbfYwduc6qtpxvTUpCN4eXSR9KS3yoiZoNnDn6TUrRPS0Og5
9cr+yKWc4YzyFLeR/IYdRhpnL79HPuiTWK7rGMDJEjkN3Ze1p024uk0caT5MK8NqjFcWt+jlCOSm
72gGwE29r7X0ZUiylnGF1dD5Tfju124/aSfNZD6xfMRDSGpLnH9VnAJMQFCE/Lcz7tO8xIIFAUit
rMEfrQzLvySiI/ofrs5ryVFl67pPRATe3Mrb8v6GaAskNvHw9N8g1efU/58bhaTu3btKgsyVa805
ZqTQfvHD5GgloxaQ8nWKEqtIccgKP39Q3TcxospZNfY8YnvJe8zkxKX4ReMeNDCv56nVCzD3Ds3n
ic55qdnPHRjdbY0dFZGrJml4DU/RcoNUDvHuHaLyg5gqLJZkVIWr1LPOdjjmhwm7ACR1ZrMux3d1
a1ZVXSxaFaJEdae/wIyCR8YWPFwqyOCG654by8S6phvn76tLDUrmhiKu8hNQkWXI4mRnXOawxtf4
wJJNUlVdu0rE+GdwWXnU6Zla0V9xtpL7LjWKHbmt7iYOngFqWb+SFwRLzm8fs1RCioFjCnfvp479
7ML3OBOEBTd6yYCBQlzuUJEHeNwwc2PXQKqqZnDgmI6GqP5g/axfdN1YM0vyH9UrtpsZaANwPPVy
bmjrAbDSt4jgeuDbNH+AETWPWEecg+PSlo4c0ZO9YxskmAedBZDKJSzkP3ubesaMHTuAWhBHHfLX
0plSJycqyvbSDdXtLfV+iohq3XY9eQyu5p2/H9y0QiHfyHfK6phfmFfqDzv9hzN/qsJFLyLw6IEm
cArZ4UmdUPFHJ+caJag6qoLEwyNLnb4xoTBfipAQ5LRPi+eq7GnGcyHYR8K7+rUaeX0/JGmzyWLA
/45OvQaFd9XpZvJBGGO/a3RM6QS52fdjYzr4F5JfeP2MA7U2qCjL2oet35PNi8GQk8nyXQNtjmF7
xOY2dvX7FJzjuz74zRGA4ga59oRumsjKuR3rBxGP7X2fPHy/o96eB6xS5cjG2E1wCKyEOVptcORg
IoKo2XLsgzt0ZHJXAWmbaLM2qdOCiPAQBFj4eDZwfqA8lgKiXDeQf2g8Mktt+Fkot+vlWe3J/N59
TgvbuxZIAgegGpsC4zGKF5THNMnsa6wBtxGuO3+VLvVx5DThydJCA3oyegGlkCBvJmVLyHJJ/8Zr
5cHg5E3+p1c/4pAudmMeiQ2XGiIWEbX7OfPpi3QRdUMcglVaLuu6jO2NG7vWji6h89zYXDPSjn4G
r+pWsYkiMXas5BE69T6+04q8fPSdal06ENHVjtn6THhLD7wcMSP4Mgdx1YagfTS0Ur5lC8CDPtjY
0AmwHct5rhy6eUB6gHy5usMgvhwrxoe9fzHT3AfGSCbP98ukgh5LXICxhr1EqI66xVuyao6qmy/5
rU8wpO5AmdWXRozVBZH/PIh9SZAgiswMg7o28KXHcWbQT+2ae3Vw84Kx/+GVOqV8G9yNVoczfFls
umXx6VzUsH1TMT4LXZCr0sWr6pQeI0xHPOHhgiBKoJ965coQnGd0VktVo/6J5SGjBYiXDc6k+gMS
EIEgMH38M1osT/QW2k1bFoJ/Fpgt+cviwKrNnd77IYZ3p8A+5rdvvtnlzE6wbdWl9QQTmEaQmNGD
12G6HRsgse7cXVKHpk/mMZ2b6VpRWjCwNHqO+U3TibuS2SXuTrzBsIEouwBNxPdmmHPkixso2Og+
v9vgWTJ/lu2ntPkE66WRrE/VFyql8ZwJp72GXUgbLkVKRnOAbK1aX2KN27coppUU9XdiLPMX3dQR
QiSQyjntwf13jPsk0cWTRCkS5NNjJ6bsQPgT4+/ERNXGsetaeo04GZErt0HUmPe22b/Hg8DxkvfV
tcvTZ9ezZjSAT2IZ5NBHlPfFPeLogF+ZHgAK7/NNM7WUSSXca9I4P1sTMZfTkvkUq1XUseQPD8d7
HZsu3VndfB0F8njLbHCaV+Xr0k4svWh8YTzYr6fG+IlCBL2IWqhGJEIjonWCVbl346vsnqmvYDXO
9lH04Z90CpPbCTMkTAeIHar8iM1FKb4iIoQXwo59ndse8FvKOEGbfExkTEMLF/mC34pkb88y4kex
n/8VXMzN8mZBdCx/je223RU103MQnOP1tuAXhpc+jmKujmZJQybMyuxoLwwD1bOuMFmv8yJN1uo9
c/mVp5mx52A4/k518LUcQ1msTdTQ0qChzxJbt66+F3V3C6NTB09q/RzbVEUQoo44bkDv/2RENCXA
sUDs8EC7SzP/mZUahPyOZleITlTFZs4z0Z8yT9qtvZya5iY2z+pZlnUz0yry7iXTlUtfN5fEag+t
4XIXGE5iHHqk0UVW3YfLfEb1WPibPlN4QSgVNNCQWbmZ3uVl9ayuOxMw+yqKhm6VLdFfHCwP3AkD
JyxehXFHtEcFBFWJQKLQL/dpMr/pXl3e6VaDu6esKsTkaQaOLGWgYTC2EGBgV6HSs3jYMdWzysIv
HFrBnuQQF3dpZR/8Qqdq7J27UnrzE5qEbWVOV8jGyRpOSvVe4+/fhXaOWD7MASd4xUQgH3IN9ZC4
hgHdbrY23+/FOJE9e9qoKUV61D2WWH2GJ2+EujjDMc43zazR4QhrQRBbIrB/8wfqZRDSJKEmUgq+
AHIx6wAejt454eiEPbQ8+IySbs/US9fKP0EoBPvv98PYTddi1rL91GJix7Ec7qnuTtTi4ckGKHWG
+8wpgHSCq9Fn1Xpy0i+98ds7dWctrxwC886e1d2mThNio7NbBaz4GgBbbYxTuPDIvrBDRQdokC/t
5BTxJowRLM+4U5IeXb7LoOzCmIYg0CVoqSFiZm2AIsQLs6yBvTnQwO2rQ8QQFekl/8f9gM1+p4SH
jeRO34N6kVtZ2PXjaJwaAo6JKeafClOmz1GTIkD0ontvJGKE7zOZsu4NU0B19gv/oE4fnv9si74i
fo/8zDa0zo6XRQ9u28UXJM/2qqrsHppQKPCvEVhWWQgPmrqDUZOmv3sBQhnAjQMDFsbzMgZJIiwq
wDuGY0db/VwZ+F9j2OarySFOHlpmQQeSh6IMjFNPOz33xye1jACieRJonhN4nVdfhkz+IiuF3JCU
0e4W7V77CRFCJmrWitNLS1etfUnSILmoojWawCiIwFirlF4twAdTcV1MKFKvldXvo7jywThfI7MO
XlT0nJ3qf7sl/7YlKeUY1j1ibbtoD8K1071jJv5T6w12ep1tStlxrKqraUNYJHrR+xqr6B3q8726
iLU2uEcylK7G4RrG6fThF4V5FDMm0CHy9E9+qjf0O7/rxMfh/v9JAm9XiXAH/Bc20WoxjeQumT6m
JPujvkpXlvRVM7s56Eno3muOnsH8k/4J9LezpnEwnZnB4EbcgKAoH4uyXjhEBl7KoSMKjbqGyA75
kxjc4kc/vNAdNH5ikufwnLopPSIx3zl5DISW49gd2SrhQd1buoV1wG9IwlIvnaVyhyz2OIUmEBkS
UVa2McT3Y04CJ3HkoPIytmyp1d4+hiW+gpDFjplVv5cnDYiJB1aTZOV1qTw0I7kBZAvNOPCI3iuT
5NjokfbH/+XbAr3LoP1Z3nNQ3qxc20me0TIfUvaIRxuQJot+tcQakNIQ1tyA6qvsLGIahG3/pcIr
wLX8icAErYqHMKY3vs6SkZIEtMGmdONfo5c7n2FRsMeBCICc0e9v8WGNk99L18C93PJJ+8TI3+V+
uktkCg/GwlFlxI/zPHBlgjPGEKUNVzNcJEjRAEuQSc0JHV8C1GOkYZPHKOm10jmJwetOVSBxLwGW
CUx+SOmIU1xI+RaaLSIFvKTMQtJrw31371RhyFjc+sO60B2S0sPitYwBM9PwsITH3E62OHKS8u8w
0+kbR0uLpx4XY7foDdTmqvoaFQSjrQF+iK9fq4+zPTxqZP50t9MMRCeZCf0rNC3tvtGse81Ig63p
18zkOJll5dT/qPKpMOmHtMWPIXeWzB/dKZ9YH8xbFe4BjbgYrkOGXPg7qsRbhDPlFFv0CCnB2kdk
iMVy888/yEgqVrnN6C1Jwr8xJubncFxmFC5bspLxcK5QAukZH9xV10YseA3ZZxNqP1re1nvpB9N2
cGHVzYuOmnoZDwi7j+2Ua5Il3JeQrvfD7bhk92J68JkzR0igJnsFn9TdzxGjWT+2rC2ZYCxCZYjg
qISx2JK/jBCVEZJmmAHh0WsRcLSSrGGrwe+n976Nqj2kVbzx7Wiu1TZEouq/Del7k/KQkelxc9Uk
LVqti4edocEOW5l+FJxvSziMoeQmDIYnjG9uAqOfyug6kQ6+GyKSZVS7AoCYd/UtrCRL80JNzRCD
fgVp5exvKmM3L4+BBgTYiMGyMAFM926SxGgW7N/91LWnnITTVQAYr2IcQ96InTi7sKSooWndPcAd
wmrKoOzudjmDMEj2c4qyqRC+81YPaO08PZ4O6tCTs+qvyg6bdkGKRkka7RsOjHQdJ6n1mGrk5CDB
JSGIXCxjqThkC8zNRe29ZN5yIoXitCmkMNbCb7ojxwZ3Ffg6xOwiwNIZPd6OCfxI5OvR8X9A3xI9
xD/UyirqtDrRUEGAiMLkYZjjcJMtZLM+n70T8jUWPg2lgNvjR6uVokvmwJ3nAuecHtCy91ynecJH
6t+HJG5YaKZ6e0n2bruZdNuKGYEPYASGkrBeSUF4iDntwo/wSDbJhwU/5YGOQ+JFx0l9HRid7X1J
SMlNCt7LfqvpZbur50Z/Esuvy1w7r9EnMwdNvYspN9LHeYo94+y0Mr3oELAAtoYHx7B+tXMsseSN
eLvpAPQXPeaM9uTH6UOVGDVhEzGmWJJyrKr0L2LqsmuYtDpn8LT6SkjMyPyCLNJ4+FK/5mLkvydB
Z5e2clrfvlvGIXY1I7OOe1rBS/uqnTh7+xVpFWHifwStnX8IvTh4NnlRMuz0ze0Tuqm/7SADP+Zr
GBXtDpmfRi9qVLocs6jXaphkLhMl9ex/XgYtPzmBpV8AIkH9+I7AVmFaxVbN8LKY/CTPplv1rZDW
lpBcsiaPUT/I68ixkTw/UwLv8DUuA75TLYmde9Ml1nkp+N2UOLI+mLC6FGG1zYFubBwD97W3PFSi
e2+kxB5uEW6NX6E4MaRZ00bEJ4CP41ai/c+GPFaAKrZdq9c7z8i6fV8kzvH2idx2ibGhllg+R2qF
x86pszNe9KumjelLNCVPwK6n92GofuVMg4O4fy6XkYQcwsWdS9iMjQVPyYPAqnsP4Yx/GVINacGL
ZCiywwgjafapBB7f7g+m2OleEsdWiK6+VYvz4tAaLBfhkPWgJMU68hP4PZhwhiDr1tXs2GiNn9QB
WATy4DmwM2BP3Kdg7u/t1gnWBREGjCHkoxkKcSF/j1jkpCqJowHY0NhYVFTZZ1gk1gK8BxilvDGa
iSG58uufZipLMKgdkzk7aDblnM4UY53H5aX5KCvq4zBn+b53cHB5PhjizERmvAygTBeBqWtRvYrS
0nC9AdEBTUw4WGk/QUlu76aO3kBD7VYQESfSHKOwngLZXdb/W6u+ivyto/fUb4T2XSanITOi+qFV
Yf4U2rpzGRY2+cA891/vLKkZAnXVDAJFJkTgsnatlUbbzkNvz7pkHceRr232CucZW0ewyTNr2K01
fyTDeXTyX4Js7Bp0aVs2+p2FoxykXETHTKtlu1F9SdgF25BdiWE1ou+Vakz289VHHZBe6TKimpIB
Ov0h4/i+KD8ZxK3plG+Lnv3XkNVTKS3zKt3sk1ib6pM5GooeF/Vf06AfTTOKV89vnzj+6l/BfEXr
vsi2AN+qfdQVXfPEIpdmw68yxLcbFV31no8Nd7VRBIe0MMLzbeVCsPiRpPODq1F60e4AK2Vq57aD
KQ38AGXamO9HCk33ZA1kh3BOVTaevseMM05mvu5TVvBdYzFht0vdJDIVzwCD27+e1l0Dp50eSRwl
1G+KX+NhMk7o29NroS2+D6MGtbm02GXv2pwvxk+7GPGfByVtuBzd8mqGaI4+zQGZ7abNdsAStXaX
m1pzx2k/013BNM3LtMkvgJFxoYOnuYwY5tc2s0oGy0wjXVCbD3oIQYDIbv7N5eTRLXvqh1fPxKJ6
PowbSVBmNye/mFECEPnvW6CazgN8TVRudU4+SDjQv5JEppK7dbydP2JIQqJnCpx5UJbVTEHMaBCY
tBU2rfWqDxDEMQBuIJAUYPYw/lVa7V+aOPkbsMC/zCGZajU44hK1+0uZZidKhuik7n4xLNSQnkgB
o/ZeGrTFp9sNgqgHpT3HLjCAp7nMvBfVEIFJQTBb8jzErJUGyS5E2jV0zx0dBv6YDPu5tZMHzdPD
+9vUerSFc1AWiZmaD4ihbRPEozOXLPRo52q1uLUH/KVH8D+NAo4hj7d+ZWx5/hEZwr09D+GjeuDv
e3tJCBSY4QF7mpqr9Vz3K2Xp495JVjngm1OQ/1WD5KZne66xh8ue62Uo2hMQeBjy41Bv5bJ8ponx
HOtlevCFKOCOEktbtNNRlRs2ngQ4uygxQ0FMThGwDhQcszOqKPByQ33bklVLXz1wpUnyoykKVbnh
kHLGTcmk7dbZHrXhoY+gdmFJdobFiKCjUsehP26V7W7dc/Rj/NL9JBz6TSfxebbT/pKNeUP+6LCH
rLi6SX/cgp24x6M/VYRgQjF4Y0qH12mZHeJVswCSlUx2lnliNHvtqtHxfOEC+yhit78OEtmtVpI6
bDcaJQhgbYAD4zQiG0/irb58Z+qhSak16aVDxlmu91CzkgfgtDGdMKZWAKIYO4WWWGXLydPoteqi
hUeWKO+EEdQ7qWfqITDGfy+NQINJvvypeq8qCfT1qibYFHWcYXmHYX269aq8HrSvrRekZC03FjIy
zN0FnmbiOd2TqOLzXNn4PQbmnaJFsGNNnrFvDF9AzkZhdZsBOXmGtN4zoOwI/Rfew9shQcsyeVdk
7UWtbZm3QQxHcopJMmrRUv71IfTBJEW3fHvaCg4VLayZTR9rB6cDJPT9AJ2GA7qONcXKe8n24uFP
5CQyWv4XPH6Wg8hIvhCYdMemzYj2DR1jA1dnLPeFd3TMl8Dsp5+sjiIS7AR05DhyGaTEBXq6K71W
XD2SSTYUr9NPa9i4zfgjYms9KEXF91hr9pCGJAFy/7AF3KwH3Ndotfr3hkiNGd3aU0PZ+VzHOQGz
Ijjc6k+XnCFM8310VZpYq2yey4g9PV08eTkAhtsBg6AjXAeLiDaIPG0rO7gbg9k91uaAP07nRBOU
KGJDmoWrubfEvgJmr0ayvc030qWkds2loDVLz3o7m2Z0TmzMW+rZuLycaKce4sA6qPfx/ofEdbL5
k1FuGXuUUgNNEOgvVWk2F1XClzk9bLdoNrfaVpSzJFQHYzz/hYcHL/iPJXhpbxv5Ucv7beXnKVJO
+mlK1F3YDBzEjL2Pb4faHTorGBL0jaJ0v253RxZgJyUnQd1c6jYTtkWGc5YwKuEjP1Ck09ymk7Mu
0sG6UCFf88StmZKOdOLI8XOurvgwkHBg3kY7HMGD9QFEf5/BTFCQWej0x2Sq/2BumHbKZIvVAbDD
Ujz0VinWav5eJU5wn5DnwTDbTNd65TxDmE9w1KI1VbElLbSdCznzd/S4ugjgDdhtxKnaQefYvE17
5EEmOeCY9jiD0EkkRw5ck+rZuX72E7tVdbSZg+yJd2KGqiYtjUdwoRWOqzEbpg/W5PfAZ6KZaTNZ
cBkpNnqfu5vZi/mtjUUdddsH0E8/q1JTbTt4Qym6KUhci+RdNWFU88ZwcnrCNeqBsTosdLc26scq
Md8wkqfHZpbmcRgxrEVRU9yrlgxCMUn1Pl0tcHJflo3KSiv8+LlnirgTtdODQFi0HfmI0dVr+pc8
AAwf2JwC+0Y+RA5RlXw3zTX0YxJyUglDKfXKLYqgZu1ofUmEOWBOAmER6GE5garX+eP0IcjnXL6Z
Fcszo8LOJziziQn3NPpjk/XTV2TGvwIR5BerSG9t4+/OsNP2NNXcUBLFimeLA/cM+/sFYdhBjn18
hWGF7J8J7roei+odiCfgSlw/+9GD1IsjClWXbuMDgc/kNzNp6qlgvy/9Y6TJ6iG1R/jYBZ78oG5n
1D74rf4df2kE7DTd6PezgwaO6oPJoF+vily0L0VubgxhVCd8HvlDmXE8v9VwUz7zJTLaLKxA7t3J
rjZhk/4oCbyFA6jlD7Zr8a0lLYWir5Ev3FCNe6AFnhx4EhQktCrUjWSLUm5GqyAmDQPES5s3BKQz
mAHjQQsjksNvaYGDUL3ASnc/pOAUhEJgLnboBtca9IJLYyDjjcyu3zkuSg/1smwNGzGUWLUJpb0a
ys5Z6T0uefTqHI7OB7OkadypfX5O4TgzNEW3wMndICgiW3SybZyPG1ZdiGNIRwiP6Het7CA5SIdE
6iYSF3vR8+V20x2MmZHexog2SlQ3SKfDL1Bal2YaEQYszfHErIgCKr60QCsPcll1YAx6VyUEjpfl
SOtgIOLv/KHeDy7whmoYt+gGXSwDi+ufs0C2LnznZOUok9QHSpJYg0e5PtjIcf5V2FP0bEagseMM
P6eMJ+06JS1CpJa00KvnjR5cpoaTA7z9bUWy2kXNz9U4XZZTu/Y4a4DZZFTZ+ECnkTL2R7OyMSA6
mQOmywDJtfzoajyoVtLUa971wntx46S56HkXM9woMZoHY7srXXd8Kie9Ilcsqj5Hx/r37PbeaMe7
2DQdQLvzdC4oqjwR4DBDMMJE6YubPtoAvfTOw4h4JtKjj1thN5ZFs2S/jZuYreJCFkK/TWLmD80y
lvDJaNkLFrv1CPmTbps/01MJcmutOhZ+H80UNXGECi98Jycqe+3R5Ht27n9gswHA4oBBHurGujqk
/q0MmUfPixwamlz1A55PfM+YRH+L8A2jhTSROI7yxU8FHvUKKAwNxnMbMKYDlL0KS8K9gkVg0Md1
eOL722s06a8aTQjAGC2IlgrR4n8fqsT/9zJCn7ND8mBudPrKhKgRidR7MPDUhoJ1ctzSMCzWAfaz
rUwhZeE3n72DF6GVVIYZHxAni4AHbrd2n/DL1rn+rOYWIsJ0j3pk0xmQYZdsxWtTdp6+oce9hJHb
GL2sLn6ezShY3UzxjYmGcpxorgkLQG3uPyP8Hei6JhRUeYCtcai97gq1fPSEtdcyUteyol9GATD8
9hKP0HpahGaDDIIbt6Os62cM94StVZJD9sIc4OyRPuUjYiMkDsE8gOWktaUemsU8PJkudoHFjUu/
VuLGbaPtrTVEDXsCa04hPAoHx4qFzFa99J1mOrxZCUpNJVdHkraSNqiO21nCi4d673Ns5VsayrPs
iq9Aule1Bfd98BPxuHNsORZh7Ux3fK7oCsd4QG1AzJEqjFQ9pJ55Ofv6MPr9ymraVWt++nT2vwJa
WdtJ65xjp+fkuSSgBUlcqXfcNPR6AiBsMz5HBLsQT6bhXW246kL2Yi/fkiGTrFJCJJlpmvaPyudQ
KubHwTLPnDbyl2qavYvj5b/cuo2vzMTjrfQdmJFW2wOAztaMjiJCInsWpXJB2YSE0dYopBwGyct9
XlTNT03zaVktr2pfoojPRLfrQHli5w85uASR9cpati0r56iUD8xLkjeLZtU60uB2Nz66Sk4Q55mE
mFtnKOMVdlsTlt/hBguhA+iS3UGaj1+TxLK0XVPX9+/a7o/qEaqH0omugsQ1NIVVfiz1pDqLfq5B
ZPQ/VNEYuFZzrgbnV8hNuL6VoKy/DKlxpqwJZHbvaP9vSUZcfKRRCbaCG0w9+34wsYuTjIS1SSsm
66GFHrYmE9DfJYswuDEY2OPAHWl2/aesdObWfLVmTsHj3yEspkcNbswh8XVSl5riXe972KGcjy+W
AwBmzo3y3Cbe61D35inLiW4PTU43SH8/MR1xytSN33FMRzxpGFNYBJEdPaLjn3BUHbWFzol9mxQO
mdCCA8KwitKZL2SZtkQ6LVjl2nE9EGtMC/SnfirLBz+w1+pVTqfpEhpmdVDrjlvQBrclQCV8yXd8
4PtZVuZRNaFGqzYuihagXnan27VhoHFTdlFJwMKmnehAjRO38rYPumwT+Q7G0SSWZDBr1SfhDvYm
YGc89jmRxFGAeee2z6CGf/s+6xPxU8pVYsvfPVKzfW1hSMvN6I9cnK3qIRajflIDSKz2SJMgaIpa
ex2zPt51JjDY1hm3g9H4jzqiYLoiVfZPuFzq2koL3OCzshNaPUkVfg6efjTKBhxek1xqaPGv3fjj
Nr3TESGUs9v+bYCP6wFta62qtCuRPMiVjcm9b5I3VchBGo8PHplMKzm4AY799FDbCFYlrSsYFrDc
8nytOnesnjSollBtzujBwNrcAaF7KvIIlIJgF8u7bKsPaCgXgomznDIUSWUe4QbONtiDNkVrGNkp
kgR1t0l/axvBZ5IOFZzewdiOYz3uB7Rn1yjMgytR00wqwT150pQYburonCEE4VCOHiUy8+Go3Bos
mmScWDQeLEqQYMg/6qGyXj1ZHbXIdN8Tz7tEoeX8xs58KZqOXCbT2/SRqDdj/g51emPjI7vqy88U
eyBWnNRn6LS8TPV+0Txt1FAyaFukfNgrL742t3AnsulI/92RbvlaW0z4mqF7MEkkwzfm+remTJui
OkoMumrIVqHo/AdZo7rjakhFT3gbx/qRWK4KlLgBRkALqv3tDOGaXGkJ6eoHaZoW6rfFls2RZ6VM
rsRbmCSv8MnmMcL4f4MJ2hb459LiobeDehs7ZG3eLvmynPcoR+H4LJK0xLGKO7dmLj0FxCwu7V/2
YH7dEtPSUN9DEASlQxzcXaZX7cFbFMX5ObI8+MqLsNhNNXbQBKNMuKhDHLLlSS2Z6Ghng29ugZFS
ctYm+tteMr+ZLQiscQDkjoQl2XMchm4wAii2zdq9GHV7Mmg/HZRc+Vu9nEqdvoxvJ2ySloj4rEN/
c/totGFAZO0JMuXjoTsHVWvsbmWQO4FJYSqVHUpnCUgapwIXXdBqz5Qyzfr/meWSnE0aH00WdMXR
2RwN+149SGdC8W3AbFcve7xduetWl0mRSKjyyNMQ3ns4V9idW8Sjh8J+qHTT3n83JNSzCovcypjQ
lKlOr5oZ6JyA5Mj/T8kxR84221vFp7m6WH//vSyFdRF6+VFdK3HKj94YRMDUYHSaENm3baXpi9Tc
TZtQYzZs8tDuaI7rdOLe1bO07Ws8hQQYDYshfNINlI6eZT2oB6sH1ZoVYeh8JEYWbbTMzZgeVu+o
gUHd2IaIL33Sxpchtf9mILGMTZfp9VnH17AOqLceybC0XtTYw5foc1hKztLPyl3pFOZZtEtEA/04
WiXmuxPH7WuaJhxZxsR8SZvxpVs0iLSh+m0aDRxjCKGP174GjK9sInn2ZRz46zz1IZD7CG+NKnpa
/OB3jP/yF1E8FQ3o9cIM+4/BQik6Qd66PVPv0antV8Py3u2Znm4GA3wxbFdBeuzlNkVF1ErUJh0y
DtEi5Bhi9gTfJ+G17h17RW4ZGeZa1F2a0X9pIP0cWzM2II1H5bVZyjb1zCGolbISoKxJ+lIUd/1z
Qzjqg5PI2yvXKuSak9I0IXNhr0P8kYInVZ3DusE2PplIcNQRSLbcN4xQwo26Tu2ppOxc/s6lNMZC
y5Cpa3eBkOAwWxRCCMf/6K1XvDWoqjkjdRPT0OmPUUi4W4uFvAthcrQzlb3sMT7C8xC0guZqU6Xz
+xygZ0cgVz3pMfKIWBBT6tHtYOqKUpqpcLSrR9RtnhUxP1uWCK+xvlp1ebDrg4ubIRWvkjZqcCJQ
tdWkEFgNA0ElARQRgiW1jzeWXZwK0P2QeecyP2C8w0rLFmwDyDladu56NywKli+iIC3zox2citn5
QueGRMlfnChnWJIOpj9ap9vHEnVMCqiAp10uYRMarTR3c2RLfyUc27mrq1/4gRImMU3yUC3PmoBg
CTdfOZFh7tQIZwISs1p0cBfLCK1NKxBc/JV1j/zRkcSnLgdb9I6E0eh6wa08w7oWXr/PcvJjmwQk
/zdVrtZGD78FTkPyNpl6RMd+yRmuJ5GeC2SrNI47fqpm/snclY5SHY8fKdEI8SiOtxXgRmYwcZBT
1EI9M7B575IOACZTvle2sGlTVq1214+Gs089f8s2ufC2UMqqh1zgF2nguB/t+qMpOfHZS7PLj1zy
g9URkTqHk0lcEcJdTl8Lh68mknCdTX6+Mf87aYjTuFzPaeztK2lijJWODblbjkxuutfYMj414Y0P
7uD+Zg1b8cfjM8dChnMxoTAN0S2RFo3PejTbJ8Ipnir6Fufe6x/VMFYueVLqWSr3zAZwRmE3730d
kV+sndWsOpmceC1IK7p1M8hhPZRicOChAGMaioaCY5jhqacSahgz40WdZVpde1WvArIF0UYvKiZM
n9Z6CIoCNphH+bqc+IrWJ7wimnbMZR+Gyas+EztyyU4iOMmxWSeV5jkyephIxMyleUp6iRq2+F4Q
XEzLvwCDKb9c3SabJwI9LW0T3Dr9zWO0wDFdvX43XWzUN8qi0L5U566hpw/WSlurQtucHPFQdvQb
hu6u6OLmd2U2dzoDtg/DR6Dri7WaVFZ6Wh0kUz32WfrBozDGTbio9YWX2CujsK7SimjN2LaoANGa
zb2V+4fRdzjyReL3TXkChgvmgGhON7l9IH91pG/ejfUx0bT48s1aA4szXLiFgn0wj8/UuQ3RfISq
l07JcKkx8NmZUURxCqlmMjzyxnnr+/3UvExJIHc0i8atYxJxq9E23/hIKH9XrZ4emfAOB0Nk72U0
u08JSUNbs8uQflE/hNxulLaNGfqf9Fzh7vaJ/4mPF/lXTXk6iecmHea90QLXNRluA5nxj+WM4sAQ
+plhPqj5bmyfVCdYwAFj/rROmO9cZx+UQOJR/GouX0KVURt6xgKP98a3IoZ8syBROqPqmefCAcXg
EOE+a+fnni/5ITbcLaEN83Mc8la1iICiGfO5J5lc6kWdXCLW88P/PBtGUgSGaiGNtbHOuBFPVYcZ
/Sxiwoozl0Zbo/feZSnRG+l2f5n27mklkgKH1XBnjx6eSlB+77qJ9Ebigfg1BP7OEon25RVigojD
1RxM9JO7kkPV1AFmcQ3XPg1YmVYoneR95+jOWg4l6etqrDzrNkbERanTGnSA4jB1DqplEI/eS4V6
b92bdXecHXe4eoDkhtb/aRX09bjv7CgINynM7HNcw6GtNBx4MkRhr+dvJC18NIN35/fjL3V+6Ery
rfNiWuSEFL2ILBYGd81wldvvLpvgkf932epcLi7SKuTaN0jGaEVYPTd136yFhn5dQ66uBn/4I/Lj
4P10sNUSWWLap0jSBfbMwgH+6VrgZkBRqOFlzi7PwOWMgfzJp+C6SVKgZDlottt+r8Uwp6qg0jfR
MMhPm5qFocSr7mf1WS2ZaJQEsWp+v41/BB46btXET0GobKsYMSw+I2YltnYlDD5M1xPNgV0vWrmx
EPA/GbbVolsvjdf/I+q8lttWti36RahCDq9gDiIlSrItv6Asyxs5Z3z9Hd3wuX7YLJLeDiKB7tVr
zTlmMfdIxZEew4+rQp308GQy72ZD07oYrNRPxwzTAf1nDBo0sZrslUvCOuENbp/nLQkzHvAGcNYZ
bn/mpd4BWPjKbQxDuArcqT+aOTUwacdYk9hWkdkN30ZjMZ7d3oCmUabYd/g9a9VLyhwphfxo8mXv
1sMZydlFMeMAI7z9IZdP2bYwREpSXR8WIN8Y8KB1BjXnBMPUq31H5KBvmvYpnSuCKDSPHuD/+4ss
h9NhTzNJzstyTfuavNLa94F7kwriuJx/YPRwXqIYb66AKwxzx/kjmtf5PJRVRDZ5996noehvx9r6
2Q+N9rcIjQf4xmE+fS+v8roApH6vXKfYOtiy33SleUTh8CdNLAGRpBajGOrAPOS/aQX3088lH0EC
/5ePwb6ze4e1vLw1EQlBdHh8r03BMfRaDQleLKq9Z7+OevliyToMwgIxSpFY9WG/xEVwYzob4ykw
MMrETnrITOXovi5OqgBmn9qvqR6xtHQaM9syNVKQUcq7NfRvcaYHJ7frgYFZCcxsWWeYKWdqzhrB
hRMZ/r1Ee5IPWt8GdIEzwkPTcPmq+POezMwZT1Effs39bJFgx/HbCOf8N+hzq8mJO4iZoGg4MoCR
hgiQ3bw4Nob+BzFTf/v3vnyJufe9UFJgIkI6JR/MdPk2l6ayvhXYnbGpOvKpwrHISLQusr0ZdnTJ
R8WKD8AAUP3T8YycEog7BYccsUW/iL0/57FLL0tWflT11tVMLRqlkBnD8odBAthB9NtG2+pAmZuC
K8ezERzEieITszXmMwIx0Mg03YCrNYZMUfSfep5y2ZRaeNTn+cd67pWbdmka5TYM5++l7tSfZDzK
okerTOIjlhkGujjUtxFwDbsF6EV2iL7n8utWk/6/w1uSOMG+bYunepmqi104Fwzqp6EHAqkpNIng
BTBFGxSiF0eWeSx39DiaOiu3XhU9UPc3T6povJtotrSUxsnghgbLjE4+QGF/den0wd6BXcaDrStv
OtWKlyeNXBcozGjgpB8WWlaKJo+vXmjfPcBNqfdfy/hNTHW6hwf5BEV6dDTcRBEhM8mbUsfPatRM
2NpapAOqMl8HUjt9WXEMA9pbUHF0qHqqXvxh+YlxW7mh263tC11Tt7ZH+wlcTrJRZ8U6JE4+X5Fi
bW24CTcUJN84aSKWDUVQJodfhFPYOo6Q2uqNalMW9631YdbjKJZ5IiUclfa5dDCqo97dShUTe6eR
Hs7C9opAnLFYldOlFFgFF+uzz/H+B2pRjPjDfSb7iTgyMLLg8NwdATrTazl462ANo8IpIaDzhPc8
3kK1s4WipYQuglJ2MRUM1zMTEcsLbwOtw5NRN+yto6Md8ZWHx1XuS9Pq2M/k6sktKl44BWpAWY8Z
LF2YqWn26Ivlxeh1jH4Zpr6k0O863fELo2J8KRaJYqlmf7axHuOgY+eSg7gxUPVLZ2aXsTF3q6Jp
rOjgDLE13QqtsbeBjTq2Ip5DFnhx425qe+q+BVl21qPKOXhjNW9lgc75czMaWNC5vr5cbXoqCmP5
ou1bfrah8V/H4O0ipxhIOoxzNdmlrxAN5rfx+NvrBeNGr15q2vVPUnAYgG1GTtFNz4lGkrscAEwF
YCINweTWNGCrRl15DLgCpfnFxfhxhk0AvcOwR/DcibEPxbNC5R6WkvEMje2m9xzvOFlZ/FLYdLLE
oQll95tkJTWMLwqryC7g5SxfTWOTYCcrO8WNWR2zyiH2pyFKdW3QUGZsSs0kAKdU873cc+cExTYe
HhNCQKiyICX2Vm3xnroxwoEwB5ZJePUzB5EIf7Y6nKUfC5UjOrMYirzpOgc4xtHnkKgLqvexPczB
wOLv6P0f1oS7U5WIxaKi2OUKJM5/iwDSU2QvyxJsS8w8O5dkjGNsQIrHkjD/nOm9mRaeI7QZ+i7l
an0qvKbyrYGWN9dpclIHo/MDxG1HHXsRMyWBwR0Rl9cUz9TmEacKAENSPlfaYXtZhbAzmvm+I3yM
5pH5aDmCcELsfi4za8JGDZCeNxD+D1ytnGmUiMYHyp1rJgIAI3LjrnadMcGYyOoSr4wAVpXtkG6P
mei5NNroc+4G18dK1p29cnlanelh/hPQBX5aMo3+SrObVL/nDVmEkzOf9ZQQOEMKppRxql+VxNBR
4zX984rWlb0LDVF5g5f5YAx5T1Nfy16xc7+UhUb2UqO/9mZHMSSsEyOQ5UTwbDivqNy5JT+LfCke
5LMeTNUuVtDYRYWWviiF4fr8BMlX3n3qbR1d2DwQVFQNnZwsSK9O0zfYN4Sii3icbxZ64V1sqOH6
8RpFuFk/3doLplsY3OqB8URSViPgcIQq2jChViyT9yJSwWVAvNHCAU2JGEdI4iSaQ4rPkCwiYdhv
IsbPcTU5qxaSWXB5Horuh/wuNa0WYdAIH32H+/8YsjvjeRB0Q3exx22C4JvLDSc0++Jmfc9Ej9gg
RbnbQDQkID470WYN9kNVRW9jZuT+HCR/yMiL34ZepfusItzf1WH0cz3+EeEb7PizjmaZaviPmBEP
4YijR56uFPuKtQXE5kgsjzNwp28StT5UHWl7raUHF9owxRvQVaLVAyyIRZxco54MMx3rLsOUer4Q
w3BHT7UwhQKH/ddV3RPRulSecaZdgcfYpL3vdulfHXGqpQfZJAtxqm0t4r82sl229sygcwEAYYys
4yHslTD3uybpCBrkQUny4IqI72gLrZl8a0mWL6AIGtKs9C63M6atybN8lUGSXcduqHzGda5ZhSGD
ZxGBIY0edck0tMjmktsA66DV001N2kB9yHGSaod/jEiJj01Q2rcsD3UMX/yguT28eg5ic3345qaG
d5PaWJYE754N4/eqwm2LydfzVz0b3SPr2irXIKiWVVD9tyXvLf2lRC1Bj3LJfneVdmD0lT0pU9Bf
h8F6TKSr/DGh5ATd8MYdjkyiHj4gFxWHZYTQFaXFQWkmNgW+XV8f9fRlruyZLC37KLdX+TDGCYqa
CtdnWv6aO63xZRmB4AjVpdRTJ1xlUpSqZtjhydt1x03Tob2Tcge+Q+anlH5+FGtQxESTUz7IL1HT
6AFWqlaTF4efeog1gDOSo5D1aOIkUFc+6JOHHT0pP0YzhbkqpDUOIopbhAHKQTS7VdQcq1MSw/1X
4ng/FXSHpGEXSh05J/Io7qhJvaVHF6fzeZ200SImLgaZdQkRaBWCRF2GdxjQPKcqgd4WWHL54BBv
BcWcduBQdf+FgvSTRIlCQts87z1B+imX7ndkbK3SanF2IN63ABrvHPZCkGtutHNrOkJ5B84DZiL/
0MZzrrFF9lxXFRzlwzT+XNrlvT6EaZv9Kvv2N0OI6tcSVLfe+yO1JWMXZxczjwVo0NOuiRNynlE8
TMSrwKeai62BR+USKrn1pLxLiYJ8kJIWAk8RtzpE35XgdbfJHLovNOuxGpPzjSWMvR1V9CtRlQs7
xcztXnqXcspiUq7VK9kq5rc6C3+Pdng3Yre7qrSxT/EyfUm5uTyvRcSl+TpahpMUjbRGaWOq6Ydt
A6te6pcQLASHBKiSHzth8hkSNIukV0Bs4IzVGdIIq9+mNkmWhrJcxyQ1nsNBXTDi5L9RKlqXMsyf
pKtjyR+ygZwy1lOD7yyu86HtTPWqOeyKlZEXax9TC0iqSS164rI/4KGZQT5A65VKFRQVa28L6Wcr
q30jrdRDeaCdP7/qugMOLXYefT4c+8oLH1qtBeexj3JoSGW8M7y54eIiAiQfOcWF8/gLsT+YGaX+
NaXhJRlr0ApiYl/OlkYcJBW+LJoKurU+KvoO8RRxUauuTK/ch5zLmCbGGwhBDGetytdQe1/Dfsnw
ggtFTouzokhN81rRKTm4SY1TRQ5SQrW76N1AjxdMBhlRWXwsxtre0DLSiCubrPO0kEeG2QHYQM6y
Vc8I71HQiSCgOXlZGLLh9G6dUyuCNmoPc7svn4YiaCYfTDo5OfFEvponn2ws9HqILWoCUoVYGpRv
ptlzdB/pLcqXscsn7BClaItanIoB7fhV/oAInb6yYE52A2qv1XpnCrrc2hElu3rYjhYxV44634PA
FD9RlASEIQMdk7VFpgGnnmu0fVDIBPYwVFoQkHpk7NHwpjtZj3ZEpQagi3yP9vpRXo7lRLNl/VsW
p9F2Lnm5okOdKGnwoi1IoG3b/p2TIfESKUsrrBvelqQ9bze06cLnbqD3q6v7nJVYZczlGCP+Orae
WoL1I/Aq1FGceQMuQvngootdn/17zxG/mo6YMipIUtt/vwC+6khO46Wb5hKvgP0YpXYgzqgDxEu5
HgPFNAiitVkcsc7fgPaVLn5ylvrGNX4NRqE8NLhRfqGpDBut/BmyFAjQnFpFsS1q1Qn/cUnS6rVI
VIQYcf2+iPMrYiVV4EcR6ouXGoeFxk0aurn1TEeZ0B3ooZuwJ01BX6rflOPjPszb9BtKuRQoYgp0
oNQVBlsgxef9eLTnpv5KhcZFQ0fjo9/cQ4qzfhQ6/EQ5pXT6vNkvGSKVajZR1FJZHKOuW94z3LS/
h66jlRJ4WFsxOiWR1j6WIWaoDBr9rKOM30Q6Y3WPDAQMWTaKSIqrp3o6y04hcGr9Wub2N9nODNr2
qwwcR6RRMT2rhuC5dNnKhoaThTk1zimfc0KM6N9FbgjkYbGmZ8iQ9bmN08xXDCj0tGJe0pyPF/zN
Set0n6Ha8GGpILODuRlQzgK4kysIBaNxDdAKvfTwFP2m71wO0oxB5dLUlYyqsjR6/JvxVCNbzqik
0z600+nJilD8DHq6CppEgspdhUJqdlOPbNmbDkvvvNeu0h9W2x8e96cBAe99NKtLVjXBq3wAr/NA
ehzd5CsFlgC4SUBInZcorzW4lb+qTjtJel/rHOelwvquZF71keOx+XsvlmBDW+K6arapcET7yKWj
kJck9p2GAWTiguLSAOZtM7x9P6caZGNHqHXeO3upB/+HW2g6hJireAysws8EvNebThBwa6rz31Up
J+X1n55BPqMTUJfe1bKIWVETyPVhHzevrQZjr5kR5TS1Xr8mHlbkylPeVNd0HzksSaGHq2syHE1M
NGtbGMFnux+oTrcEkAmibKcdljg5Lq3u/QwVsIgctwu/0psR4KdwdDZxvOybGk0CcYXYq9Xawcit
ase8KHpOTEHBQLuIDl7vTTeXBiXq75g6S3jFlkJEbZGDlZljt/gx96JvNG12KCIEtzm1MQIhYTei
dTeitYhmHzR0dUfKQk0J3FgCjyeHKXDf4vhCaVoWm/m3WTXzIwumB8E1r6uQrScNuKrHBwAHItJG
RtQkMj9sGl0vSkfvau3Np2ZHynRgdRc1LL7piktnxXKKTT6id3Py0NxFnBdfYCOHkMgUQljdLidD
i7/vGjnNL2tuioN8pXoqHZw8owMrXw8EJ257aJkbenTzVf6yia3cErL4+eosjnWImW0meX6sYvM4
LCciIsFLa57u7pegSbeybO5bZRsV1h60N1wtfQ63EXjZU+oR9TQbd2dg7MGJN6svPZ43eTqW0+5/
D/K9EToCaO7mId8vxaSgrRblrLecu7KeEUvtDumuNZkE+FFvY+v3oJ2ur/Nk/D216X9BQVrbWhHx
r3yznV4/R6XdnIu6jq4ke3Ce6SsTh7gRb1uj/8Zyp79advqzwX/m59jmrlKQbxgo65P/EQetiC6W
vQCwFZZY3XK/Sn0hoZshxjYKDAi7FIlva3E6VFylS2AfVDsH+I0r+2wERnvLMIdsgRJFxDOpPRmL
obVdkLVe4j4jeDclC3VtfIRKw4FdT22frfx37w0fc52lO8sIPIC13S0kyuvVWWL3MKpkDBACfA41
zf5OkMcpMXPjaQTH8s/Ioipwpaf8MYosj4WRHv9VN0aO+FBkTREkWFldDFOWMHp6CihSXUOOIXVF
IWF0U2xszKwipMt1vrNlKitT8J8+B/Ex20S/5MgYxF3j9KStmCF8V9upv6DBUf6YyqJvJLBo/X86
kIaYyardWIPEZqBgfDecCJ9F6Ow71zDuWX2F+uDDcE8ojklW6/zBqPrr+lSFSelrp9DlxLUqAHQ7
D/hexaRXxQ0u563BoDhn2jEgYmkgOobi7T2XTo4MSfGg6R3bNLbXl7bITIFli+Mbq+7OyZOPrEMb
eTAg8RwlNBJBKz11meNi1carq8zKdYLW8ID/8NlI44NINcfOcHKmYbOKUMlJWIj3RYTHmAH1E4Fu
1T5ROQ8xWqVK6aZoI01muhHiGZJPk0rZ9oR73eYB9Dh4cyCmUlwc/FwbVk1DlAjMn3swDQB0zLB8
IG0rb/QMT/LVIt5KQq62MCgvpTX8idiDO5OWnzjZVU6V+bU26fxzbKaVFVko+RBZULbwaxBqIh8C
F+s4MVbW7t979KRT0inwhgyuVW57BGLHlh7Bbj2H1SFTxdFCqllroKfK9Kd09I11Zm9aB3x3gVDo
qcgXHA1Iit8LxB+JHT1P2n3dRdGJHFI9nW7L1DN1r/PsliYA5/mYztrcuftiWfKzhdrvZJD4LH20
yCLIZwQwD+1ErM1zosQHArKZlJqee/cMBJiRF3JhCj9rkcEf8azAPJuLxTKttjQBhN41CpVla6UE
wHFlfJkBWSTyKkL6c8n61t6VwUQOrfAMa6XI4LazHrdziuy30L2zrnFAMxuvJbM1VXcCj0prTEOX
JJ6Vi3lN8krbZRXUDHrT+jPiX7CEwBr9mdnsR1zkz7kzHeR9VcazjhJZqOvUgJMCMg+2S7gwiTK+
GXauvsQhvScu5UVLfxJI6Wyj2QZDb3xJQTUirn1fY8KrjNCAjyYIC5M5PicOlhMJ5PY8jLqJcs1a
nM/rPcqX0fuy0g+Iob7YM1nY9ZSTnE0vdrDi+DOZOlSg6Z5cinsIBOSwyvObDFNZMd4mt/GeGOSX
N0C1N8Cf5bNCw3v375kydgjoTQhWq6zF05nTen1NCHhlqIfJJltUirpqHR3vukBlmcigtyPr6vYO
nEvPsM8zp6ZnC10aExnrkXhl90xLuHsOoFmdMtY636HYk4oOB3jXEb2NsyvKblqLPRqaYIQXLybm
RSWi17K+wMex44x98Nwb5ZuS1BYH+nw+luryA7BBva8RapGgW4Q7N2BJUTQgFNIUFrQ5wjgPckqV
F/swwxFPZt/NW5Lv4RgrLxib80NUqfPN0KANYyH4dLC9+gicuVhxauCXZDkbsDDP0bNap19sVAgV
rNl6A7k+bmj+ZjC0Fett9I1fdlm8y6G8pbrdgbUyOHR1y0oJX/yYM0Xarx0eZOjMbjLvCG9z+tBi
87W1qyolVxV9Sh3TGET/nhYLeUrapOygHE4XoNVwfZb2noc/acY0BzlR8PRX/GLQ0XTOHbK965AY
05kDU7VmMJ4a6hVyXLk9LzpygPrv0SZ0wv8KN8/vJUY/e9QIOMTghWfaHOPVJOJyi3pNuM97z3rq
QCO8VCa0SRjA39blJA5JOBE2CnlRjzWiAYZW9bF2CShEsWrw26PxQmxJvklFhsHI8Yos5flRGQqz
EjGB1JiMnzs+Q8JkOI0zhMgOnt2m+GG87hKPNfKGwaGVvsBo4gJIDiO0R3SgxCpHItCeg1WkkAfd
N89hrHy4QnFTMBjbO0tYHdMk52Q9LsNFHsHqzwoM2cYTKzHrjvWqpMhWtMb0yD2pyXJedOaVdt9s
9AzDTFsuPWbfDM+x243tE6PmFkpRQevAOMkX8m1Og9q+HoD8OaLvIUf2mqYgv8UmLN+KjfplWjA4
TaRHnLoASoRtXYoC9qRdoZwdhQLw34MOqMxn9JYfTFPIeaBWnGTLLgcLtm/r0diEhEr4SMPILwuq
4E5Z1l+jLt8zFtfIJtWtrRWQGKqKBlgq8ic6cKoIV0EJDAshpyRi7Ve1sakhgprdn6odj8d1tya3
B3NucLciFdIh5+St/NuJyUFrIO8q2SJSLFRvEmNQ6AT71N2swQIt38q+HkM+XxKbpS/0rzGiScKN
Zi8m5X4IxNUjYpQzBg6twVDt/2FpTDAQOGB0zOzWW1GyzMqLi9aWIAsjbCQ2ad6wSmcv5uQ+6FYo
b6K2pCT1K8GwIU60op/Kz64MU3WXz+oF4ZE5HrpUa1ZvjzT4dJA7YGvXP1bsK0V5QtFfzT/0FE0Z
LY89iEHtOYRw4fM7598RRsy1T8+XUk/Ra7X0yp4kTB9r+KIY3L/MdF7DcKCcnq6YH6aXLtQCrNUL
13wpQrOJQ5IfmeeSeSdhHMykyXSEiwLncwgPk/CCOnhaTqwKlEtzkPuCN3FWKd6HrFVua7Ux0V6c
8FkMHUGfUownHzT49Ht4WLhhWtU+94oGCmC2o4+6qRAD1N5fkXneRs09z9R5i17S2dEqPqEZhtHX
Az8ADpBxdFEIPBFvOV7cM28QwzhlMobnMufmQIEbn0AOQR+hzV5FJCfTx3qSnffIAn6wXl6xYs8C
VFxsl0m1SWGFYkCrCsyCR2v7iVRnQ2kfFPnN2baH/9ZemKaY3j67QqtRfZCncF6DPvljFY3ud51r
3nBBmjcjqIhtm4hFlCZHx8w+U61L0H2OAUf/8VODDPwoiEgJfaw4MxJZ+sdFTRaDFi8wbkoE91qP
H0m62Axl+GsIZoQG/8rw/vKngoHtBQjURnZvCUalGkNae5BMuNm2PdpzRUkvlhUbfHCM0GwoDnJW
Tr0F1FLeMQp10/onpCLuaagZ2rh4lDm76O6zpoBflOodyb+F8fgeie69Sg7Kyk7JG6SBk0vIWjPM
b7XhCEJi6pIKJ88JQqM7LwaqKDnVn2nb35KF8m2EAFyW7l3OT+wGyWlsJwghxEwldoZHweHronWu
fqg9U/d5O94mlOvpPiHjd5N72ptRW8FTZ/T5G+GKgMe98THAS8NtwgxfyrgWjlmkBi3PbdJRXLb5
dAzUObmFqfmQy6Hu4qqgSwLuRtQ4vaKSWUre7jbggP5EamDPPfdC7efso8rWLhkOnQtdAswq8tPD
o3TURYySx6GBBUKDglrpF1epKx/JYCOi7Zj0l+OvqSUQntvlWbaIW8DAuDIB0NTKLp2sEqtBU59j
baCuJp6BgKQBVKDbGo8pzEakX8OTE+H0DUwdU/WYY2BZVaZeOd2JClBCzXnWA4QTPaHu5zgpoYUP
2U114Pc0urEwg57KraL8pyD8IgbO+lxXjA5KkvjW033XV+GV8+ZxDs3wNFoMwmSKBqniw6rgSoVK
hU/YXOOXA+V3z2z/vWmcJ2TP/UvoLup77X0L6COd1u+fqO/gsLZ1hzE7ynVXA9R5IRo52jaOY2/l
2isDvodqvMhGkI1v1R/Gj1LPor0X2+15UUM4JOD6NgpN/wfkI1AoeeFs5UtvIp2dkXnNZ5kAsBbf
pTw2wiWZDzlF0VO2qfDPfqAXjk8VGpydFRj5q7osYHQ8nQAPy93KQQNG4BMKauzGVQG3CTL8xhbO
7GYxp5NknGmLCsgnbd76yYaqMTHEi93m+1JrxtNMFYQU9GahAzlAUp58+VI+KCbwvQQxhJ7N88kB
d3WIanfeg+EFoVHPuV9WWvJlcxwM5278UEk/YopxL2ZipCdRqA7iwbGT6axXw/dYFLBLEQXXAf+G
9f+GKemfMp2YWSWixrgqsheGF79ku09bOgFu9640Ce1joY7OMWZMuC9Kcr+bGWdJ7CwPx6jYZ8CS
SIeRXTn3WOOMu3gcg2VvXTUnojvlvtel9DjtGe5nV7NLQPnwww/6rJ7t25Eai/wVWH8oK7/nE7iy
GnL2Xo8R5BMKGpq2eSvpZ+xbOtZCyVxt4ka5lvTHv/q+fJ0iD8hYFUP/N4m4yXU4VDGegzgoqlsX
hbS0DNe+eroePCBgPkiOyn9rS/k93q6zfEJjcGSWHx7S+ReUe8ZNj+3Zr0Tu26JawwZMzs8knOut
nNK7Cvb5zggfXcuFl2nLL0yF1XaKXIJap0zfrluyrsXBTk4m04GEij5G1yXmlN5sTHfosX5DEs+m
Fo468sHzUydfhtN3I6JLPIv1KQOAjAW2Vw6hmcC89pqTtP6m+Hz9OveWm7JUOzKQP/ISlyhpQT8X
lM9xFz/UfrgDrNGR+VF42IxtRQhV+JS3TBtJ3G73MlhhMFJSycMc2JQHvJ9ZiXaJ+qQ6OmZ5GexQ
P5k1PlhB/aozIE+ksuhna1582zaN/9KkeZEaWTghcC0LxzsVjg3KK9PVO8ZscuawkaastUcZ9VI0
AM+7qFD3yIs13yAQ1dekdoDk9upQOiGZiFXNdj8vu6Yd7P0YG1tZJ9cmDWqQ5RbqJTpl4HDfPWgb
vq3kNdOdnsokRIIFsAquWGjNZOWltP4t3rfoYtqN1ryMLSSd1kog6IDP3pJ11Z0MKvUkTdGG5DSD
S4tWu6fkL56hkNpluIx+1YiURoesO11oq6dhIPZdvJyDICUAjGKH1kPTnJqkLLdWbCOQd9+aOKOL
qKHJE8mtSu+im6iCiIGJE33aBHpUATDgvqNjLt3CFlFCmxLvv3CCGmZQPsgBRTsfArjUCGH7nlFM
H9WA/hFCsPC7HVFJCkZn2MIdLWYysyYbTCnc2OSYmhZ+HoiRymYoe419ijNzFXcncfWXScrUZza0
W6Y0hNWFGOOTcPT2kJS7/axUX6Nm3oKB5CN4GliBAsiXvuaQDVM4mBLyYaL06qG0Na9N27nbdda4
AhdxWGXIuafiDMJm3ptO9VBGM+ZftCT0nqNuk87kfdj8g7cmxpDdUE8LdyGqEY9Q2e263ThaUb27
TXAtLOZFdrZApRDAVszmkW8uqfIR5eU+WUznDbjQdAomRHC9yTWguToxu4loQyavTe8YJ/xbh1bo
e10zAGVZGtG2Vjkf0MAhHwpRz1OEd/cchvkPiRuaCv6PxinIQhWykHq26AZMLGQsQ1e1gSAyUHSs
NOTM6dJ94XkkZNoq8r3xPbBMMWvr6zuWk/xnCv5CjmgjM5n3kmSoMhADZoYs3/YqWvF6jLtEq/qN
Z/PnCy4OVjd/IQvFK6CTyfl0WzfDOc9McYCZmnM5VMm+qBd6+2WOhBedtI3cCwZ1mV05Zf2SxCV0
o6Zvxw21aGGMxEmOn1GSH5YlcZ8aQDGXoeQSmtWxf5g1zCNogMGxjcmrHLIw8OVdZkWhsemsuPLV
0v6OL9D+opQ7Kcryi0k9agsCyk9Nbbi7QgCklTTdWs3yVFkqYUHupJ8iRMqb2sn/DOagvyM+wa7S
MBEdQmLk7CajeBQC9bxgiceQ/3NVMg49BymyI+5tNz2tQ080ov0umLxtmwfRuYjnfoOYYi9XzzzT
P50lupVja73BVCsOHcDmrXyZ9CNYW/BDfucyf/ESl89DYEnkyBP/Zgjc3OQwZ8XJQZ8YIJZNaAKD
iboLDUXSgUh0fQmN/FKMClIS8SquupIfmJRK0HWGrop4QYFxcYPxZpcOwi/Pep2NUH2RtrRU4bQb
J0v+W0H6PQD0IPn9SUbSgttdnpidYyvn1nCzvn2Xz9rJXJ6jhbXLdObeV4pO2cT278RYwoNtzxUp
WWJmPxckvMtClpm6jK7qQPgcgbcR/obafqenLWnKpk4jpXXGXZh2ztHTkuUVgezDiMbpNuoZHpXc
PDsMx58q1dUojMQsb8Jxf1xjmplvxKXP1YrijdS8rT5BlA+4VA4RfZwxiQiTEhcu8smKFhsBsIqF
EUHMWYqWYLhw6NMLWgKc3rp1dVTvHmJseQ6TpWbCZsDstqCLyKs0Ietix1n+vSZP4JxlaITJIW6f
HNV4455kbNKNnyT8aY8qQuuPXNYmLhkMAHzHmO9galT1HcRBv5PaBfgl4d7oinEbl5X7FFA/Q0Aa
kotDvlbSMgiX+0KlBGdrAfoajpioHQLHNkVmPBvw0H/0zkWNRrgTwFTOQVx/5oKSOKK2tIYzc7kB
Ct/NdUbOuYauc3UvytahTbtfJYtN07IxDskpbSFjiyehWjI2mcdn6jiTCtokQbF3bukEb7urvVuJ
q3CrRBPFdsWI74LTjgEDBwK/ldQixa1pWS7TtszI7JEuJOhjHeAb9wqQVMQe41WSGsG6YcYg+3+K
ludn01Yj31HU5V1rM0IhlSe1v7v2UJ5ruhy3ckZ6DyRjk+jF+C6foThDIjMBJEo1Lb6OzfSy6mSU
RM2vRR5hsFHd5K4oxSHsjIH1tUjvYs6jLoLkMzt2vc8wAW0GJUdVWW0bqxh/u2VE8EcgWOjtxA3n
Ti/JgnkpMEJ7Q5suPcT1HLwCB9ito8oAxfkwPKW11n+wlCoHxjgZ7F/3xiqLqnssqiPkDcaWYXiS
JWyr0igK2OsP8exdwP7qTAwZUxkFjUEKR4WytsEhMBL2Ln2oE3BT6hd9ZYZBxX4d9E7on7VnPaWA
F3lwKsRMdCre0HFsB/BX9SSZ9k78SuMw3Zklpqq+q16J8Tb+U+h98V9BhFrGgFlJzWeFlHFfd83q
o4qcbOfCLj7JJj+bDyQTCwKO01GKmlb9YhMxvM3lZIYlYOLIGz4HdvhtEnQwKMnNpgEPO4KVObU2
GURKrWt+hYRKIsxmESFmmHaLdkDftnMTbKuhQN7eO4+1YikByynkhKRIkZ9c96NP+COHZo7hVNKV
XHrADGyosR/nnK4cnIOvM3UkJd3yi86QhaeIRA/RdL0GnhP7rZLP51pY/kVNcFbb+ZdV2bjnSLeQ
rYGxc9p71nLgGVoT6ryohN2kLG4wircQwehFW7F+UZylQpCJGjshgZF7cXntbLO5F4zEtgThLrt6
oINWVh+WhXYp1zVzG3dd9my1bxg1wXrU7YwbjKGEpzfvCmO3Q0MSTuoOSMCH4urManCOSEHzddNt
uDKAjEvDRuFm7foyWR4JmSbPK7qiCL1dHyQIi1pt1wv4vVgWoqGkiJ3dj3h2W0S12rhVhjxE791c
6EwoT1nRd4/SQUlnD+EV/4l6GJb5i5aKmmEZEFOh1TQhCr60K/LzlBrBfWyas2tsmDXlqY/As+07
/Vcd1996QcCqh/HSWprzWgcVamX7OM4Vw3gxps+07BDgKNy0xlBfU7epLkxM3T3xBuqug8aDPGFq
r0E/dptB2FE1uNDgurbaXCTfNVv75jF++t1PHhIO8IFFZl1j0cUJxYM7k9ioFPq2jNDQVm5r3puI
v3VJw59QiezD/zF2HtmtY9uW7UqMKCfehzc5frwCDK1oRJkrqYIhXenCe4/eZFuyYzkBRTyXWchC
MAiS4iVB4OCcvdea63u0w2zfbqsBcgFliHShMMY3JgBZ14i7DH0CnnKKu0YWKU+qT/UDxfhdv9D3
jJJC43rkGcqP2cjvfTOtIJ8vdQzMllTUsxKCweIQC2pRO0SGcE6kJ8oYxnUFTQwiFpUmYz40CnWz
pZqInG5tk4sZ1Os+d8hoSbbJokmJvwyc4puxxxL8/U/oEZFa45xTQlUL49TnardL/PplBYz1FISh
seajVw5KhUizB0qml0jfFkZdFYUiXCVlhz6wvhdg03pC2UxogIDufvOqihSZepUesdZ3u6AGSGKp
9Q/k6EjqMN6D3OyoNFQDFy1VTXaNZj0HXfa12s4kWSGZwSw0ClAWJf4AEWko3yqfaGVDQKFOp6oD
KooOztRI0/DLJD+lkvlDFvSPVV1ZZ+amQv1XIYbbV3RCKDVr1mUdJ1DLti4KtYzOSk75GM0IY2n+
qKgkUccVzell8TgjzvjmKqZ6UFJvgxfVCrgv0I+sVthhWCLnMgRFddu+w+oj+Y+0+2/cEaoTWg5Y
WDNlpAu5LEGXG0kIHZ1z8dlXDTs9BY1kvBsCV9AuqZEB4mm3ZRypip0GDFyiDA+2CpXppW6lHzOf
LhcwokkbXDTz6bsUbWhmcOMQyf5knNMvNxdMjvohIjdlMbMYUuXGcAIiDk9yXdHJVbo7MZK2FU6f
FmmiHNHmaiwnZLY4Ti+SNir277/919//++f4P4OvAnrfFBT5b3kHyC/K2+aP303p99/K74f3n3/8
jkzbJKpIAVCkmBY2Wd3k+Z/vtygPeLX0PwKAZjQuFwvwrJGtnBj9zu8ledeSy9h00+M4hBagV6ZT
2TPzHUqFzLbuZ0PemaUuXsMEgGoK3kfhx39WxTnYq4JJcc4qmq1Y64PX4dNyWoOGjmUYhB6Gw3Cr
CKKI/N68rlsMW9m+F0FTK+Ez9WYFA1qhntZ7rENFZ0w6VOChWd0NTE9bEmhYNcib1ffdSKgkk3Ay
3XGgy60TfA3GYy2m9VGdHS08U0kZFrecQ6UoR/nawAvSzGjwBkWRTwpYm31A9ntf41Vg0lPRqRr2
azFibJFDl710XNvIxmTqzmy179YsNzejfetpJ7gjMP5zgEuZUkBOZsJIlxe78Lw3ExgCqOQuXSk+
r2+nKWlrT/zMAVGqewRb1VUkwO55/UX/699+0mb9iX8W5YSnMWz/Y/Pvj6SHFdl/L3/zj9f8+1/8
/RT9rIum+NX+56v+7Y944z//Yfe9ff+3DQ9qH9jt7gs511fTpe1fR93yyv/fJ3/7Wt/lcSq//vj9
JzLNdnm3ICry3/98ajlKZdH6l6N6ef8/nzy/Z/zdQ/f5v//Xrzr6+f5//dHXe9P+8bti/k0UFYWq
mC5KItkD8u+/DV/LM5L+N1XTNMk0gBEqqsTRT6hNG/7xO6f23wC0SpwVii5jm9f5DNCe1udU/W8W
2APNEEXRUOTlDf/69n+ec9+/yP/7HFQZA3mzfzkNNR11hmkCHZE10eJfW77wv56GatRoJiYqyEbS
CK0rHtDY+f5Dm0XBZrJqAL1JeymCVrvTYE8IELJNJnwsiorjjKrJXQOTOh7XhwodDZhyWwQ9eZ1F
FuhBor+tWwMi5Z0KZMOJ8lTYIWr/6kLd3w5NJh8aDDsTtfzKCbChEi4wtPt8IQu2ph4cphT1x7A+
zaDtgKV3Gsr3r30hkNKOGxajM9IaNedl9LmUJyGVNwKLgKOplI8rHDltKGWgby62CHeiB3SKwqWy
WAbW/ksrDGl/ToqJQqwVYhM2i+AxCVqytAZ4q+VkCg+djHBaVgfxrmhgCQzE/7ybo+FoNVRcCpD6
HOo3MYi1C012Gi/43JyVYr0uPsw0i+9IhNnF+TzR9/mRKcl41OtpOPZAB45kV1YHX8aR02l/Lsdz
bao21oC18LsfSSu5OGqkKqwKhTpsf6CxDc+rfIEsW9xmgWzsayBBj2Y7/ur9PjtZiOOe8jlxMto0
N7PO86cB14BfaVBR4JUsIZcUWOlOTZpvt+wjxk5gbJR+STJtGCwNitiaVhjkDKbAqiHZ7bj+pnY6
LXmx6SLeJyjgRa/i/NBV5KH2kfxuQSE7GssNXghU8mSkQDAIA83D9QX+XD1xpfQf1htTli5yWY7n
2qC5rapN70R9ip6lVm9+10aXoYk/y/mTQIx6WYdHhwnSnIMBsfYoTlAtb3uc7yyAX7v0IcOX7aVG
IHp9kKA6MhnCqN5Ew3aFqHYLdj8Ok4sRtZZLhGy0k8d8fC4L8ckci1vTex0Fiduqkk46SYN0daI1
05/nklVJojfxC8z3DQM1dZpArp6p8lsbYxRVL1k2M3x4fElddfiHT/AnwO7/k03eGJmxE1i5C7tS
GrBuErXCXtCJJMNA3QVNdpQDvKdwVd4HeM/bkFyf43oDyjQ/TlmYH8Va9t1gljt7GRw8S0Nh0NOe
CT1jUHynG/rS+5ftZtlWBpqy2tA9fAentrCdxkpzImNIziYkzWvae2AwdCQmurlrpeFGOtaAJOqv
m1BraTQlwXhc761P/POxjlbWQTC/uj5bVEHhLlp4dGtTpazyivI92jzNBz1K5E2zTeN0dOJcizZq
mKnXWpAGEMdCwlQzeu+gAp3iVCY1Ty3ui6gCdrLc4GfPrrBO10d61fevcSMJV9oH+ybLRY9hnElb
nFR3TYNCP1THbTXr5d360HpDpbP63uQoTIEH16+zGTOnNkEhbIzETP+UCq3noEaXf9qIQvgWTUHC
uDXELjYwVtXY2M9+3GXn2Ij/vEfUHzDDURKdCrQIa/flaXO5gfEcwnAuyF5cNlOS6bw6nlPnG+od
az7GgjHOPeS2BGkoPToftSJqZZl958P9Kgya25nKQVeqrjhJRI22lKSMfzw7/uPZqRDMQ5EVn/qi
sU5yAbpgtB8i6z4VyMfR9NwLp7AghtWHhVwu2RiZQbOcJi5VK4MeSzbOj0heDbyHxV0lpeG5QltK
6SxnXDeGbayFJlQSHEJzKL0WdBdtZRqCR/YW+bOahUwBcQPtnaWZI70NCmRIIhHNFLuFSJxgOgJ3
Lvpm17bJ5PmaErvS6t1cmftVAcSyivWzGYXYSAkfXWS/PuzcNUDRn9HwLbK9bRkIW8uKvVVhEdVa
/6hZMmDqMoETi+iilHNkVIoaUnlPop2Vsf/RNkSnjqYJgBzia0Srkd11859PmNRUdoXfn31Q5N+m
WCkzaE6t/tjvuwAUJIK6gASuWt2YSOB9h2DX9FOLBo+knKWupfLZwiEFW/ykaEuXMEHQrkLvOeri
6LBbkXrORfNKVIo7ZLP/IYpEd0pKQ84xXDeifTUYc03ZvuM9LiZPMqMydiJJWsTm0xXoFJtDizez
lmHuVEj23YnyKFec3j+0UOaAZcTEP2OTkjQ6bdyVBOVmDHqzI8KMkA/LlCDvBtGhkBbtdpsRpLk8
pkejfCpwFXmMmriS1seWmySfekoQXJTiQaBLW4aqijoPzlMoyOUpATMNVyfChVtnFyUuUJv9BQbC
FQwRTa9ztw1ZmlP/Cn+BNkiP3wU7C+TjJPkDoZL1G/RX/VGEznobYR9zPdUe14cktJ6iAbk0rcBA
r1eudQquVka+UZS2cNbHTPoUXNNRH2jGEqnQzeLDYGnTVrcS2AtKlN2rMK9sv5lPAIREABAVAqSM
mXeYtgVBHGyuNxmxs04nV9N23YyQwyLLgric1c8l8SwvmZT3yCnLbrtuzkF+wqGRPARIXaBxoUhQ
1U9ZMtOXQOUigf1Y2mAeT1+IAIIXIIfthWrugGc/+n5cyqrgUOUJwdzLX1k9jmegAO2xohtkJzn0
FrgMkIjL6nkiB4OjTGjs1WtpWWK4GdJu3FqL17KV+tdZNrqrgs/iQUqA8Wv1dAjKzHR1k/SBksbw
GRFVesDLgIvFbE0Wu3QhZZgSn6j5LVnvDqgTRjcXGuvcyeKCnmHskQbUK0UgI3dfMiemFp/pwLPj
UlAEzInLK9A0N9Lg1NCmU8B+FdlVNBtogyDHbBPk4RGcK9JEMez2UzD6j3qEolSNxXddFMnFKCYk
t6NqnrGigidcnkjK7tEKBpGKnjifFaZBFEOjcFvrjfVYF/PVkJU3LReVp5Sd4rFWbTbf60aQId6Q
421Z54XZPzbX/uX64vXZaoaTyzhBKwlELqQB7UqOhL+rDCve+X4d3ESRr0BTov9UOVKzOt31k2Ru
ZYM6f6ANPvRFuuAU60hpiKTyHeWfbCetNl8E1PJ7gqbukj5I3cictRfB16+d1Ca/YOUiz4rSj0aZ
IkQRAbKJcKi2aSE1h7zZQZbBUgmiZa/7ygAUwG8OSieNexze7VFvC3E34qm4kxFebvWKHKXZBH+V
lOmSZmikmyKbf/iGsEyA5Ai7INr/KJ+193KIb/MYUPKC6LRvKCDgkh+a+0jr0s0oxjJCnEDcTcnU
HaJAG49ak8vbghlvLJrFQQk1mmalNm00M4tuzOCTSVZcCo7Noc1a5VmURaaRVfaSqji/GoW4KFWd
XkRdAvnPmn2/NhTIvnMCzVSfii51oqwtPYYi7dUsn2lMZ+9i6+deS/BzXin3rQhqD/Ge8hNTiGdk
Q/BWFYHgTggo7vARJOdogpbPqKXidcR0UOgzmlU/V51xrNoTk0WybJXFCpEEPyiVN3usXB+4/Tk0
/a54KifCbYwlREpQQM3I1Vs/FG+S8jnHYv/AG/UPwJ4BcbYECq6bE0KhYwinnJOSl0QpPhFTztzB
0OcNQgzM9PNHInfE9QFwPlGIRFydpr/In0wAyTU9xACmXolSGJdE5SBVLKM8W1nZbNHaG3d5QksF
WFB/BLCpbSKyJp2yNi4rTmi9mRfgkJhwOnEgUknWpzcFb8NXL1ZgTKQKFTgg92iO6k+Gwa9JiIUf
QdtPTgSb7oa02cdaKIEowcG5x/hTupQSOkSygYDrYzaOGuLcbe/TlJGnePZG6O+3AquRI0aK9WQF
Gex4xI5vssKIKFrdp2ImW1XrqfiP7ghqKbI7ZdroPvCHSCD9U+/KfaMwOnC1Dl2gMeI50YL4qAwF
DNk0Lp8tSXxuEn38bPwQtEBUvCT1QHnbiPu73pRoUve+5pqMYa/5MOxrtRo/0bF/aKgCn3oRbUw4
N/1BTkmMaPqqx8FRw71BR/02IIlg6qlYp6Luh/sm0j4LkLhvctppLDpJMfZ7fXjA3kYepFW89bIO
9rPW5AMjt/iEC5P4Vh6vwL15oTV8DiGDXdz6/tNgZIciVpJ3DWewSxCOxdAnVbdUCj6/HwezRwmO
mFE1VsNLCnqSjIo0fZdF4WsajPA2GPkubIBWkTT/pta5/NwSUnmcSsKk8oyqdD234rYt6spbn819
VjGqwFC0PttkNbNmXZCP62Yoao++1AiXdUvH296KRkhtvL7rqYXsmFgpx7psMw7TzDikGlefUNeE
/RyH5oGjIt1XmgwKOlwie8VKvuv8pTwoa9IJzC+gDIuLSPPczFCFUjGPjkM3MlnqK0DsWoqhve5j
YlYtTdyHVYDvrvHbuw7Onz0RTnPQSGjcILjOn+oJ1zw92U/FT/aaPFavhaWobpHn2Yk2N6lJQHmJ
khHzF0GKT5PVaqgSEBiNFuh7urysEYJWPgKgUF1DiVNO6stgNf6bmsCK9KcgP3DcWreRNNr1ecIg
me3rpBzqocSkdZIRsUeCF8Zid6QaTO+lkAzs5710X/XqRONC8180VtO+CVTLru+ysGCkr+foh57M
80uo4LYOe62+h78ebhu/6o4Q5eRjwQ/qyARt1YKGYXgw462OPvGUJY2ybWk936kCbWqjr4xjEYvh
Hl1udLTqRtn7Bop64G3dIVQVhAZqTvBrkZB9R3AXQSFZsWvquKeWPDdOkbTpA4BTdTsSR/e9uT7W
TLJL0m5zjWEAPZgGEVs4srlMv+ea5T9EBu7lzhpw9LbUulcl/4SigvXQtVv6esoS2D6ZjqxL/iUn
x2M7BOg6RwEGPUF5aIBnOuBdw9hdi/L0QNEnpbkdJK+S1r8m7ImvbKABZZCIh4qscqXa1z/zLPsI
8kp6iRqLKS65yg8qsVReNS+IPnUwtnnRC1uR1g9gc8KHI3OqduLUR+e5j33PajJsZHi5Xa20zhH9
DE82wrJxzbUxXoyQ0Q0rCx0jyZTtXDKmQUG0GPbDj3QkKpge6/AoWQQMLA93SaCBqYe1NHLV1tu0
fyst8VVr1PqGu8iEQ83EvVXD5A3be0T0lNpYW0n2m3gbEgKxY513b42mhStKh1gjqfNWnucwdRt2
6916g8rjOuh1cuDHDXdSTedA7JP+0ipaR/o293TZD7e6ArRpfeyfTzCephtzCmrnP56oaovU9NZg
OFYEushqcFUGMbvlU124JDaRt7psrjd0xy4EJYSnogjym0y2+TnU0ANpBSP68tASObEdyiO/ONeH
phpx98njLWYJa+eWLxzWx3Kh7c4Z2ZzrFoT/6abIXMT6RX23/sF6U8TZEdFNcl63BLm2fcmCqGiY
/l1jg+m37uZo9r9vCNWdardMFYHsRermTaPtkjRFJTqLhqvJPZACpd2nefyF7EbyrATFLp2DmbAk
tXb5lC2SICzxJWeC2tEiJnEIS3mAvxZIM3Gio61Zha20kW3NT42BNZsgkfASicewJx2weANmaKkQ
hQ7G/BT5HbQUcM7xvFUkwMS6FwQLGqTi2v/ZIcPNywfhXR/ABqjasayZsYsIEdjWtPsoHh1BfkvT
1qnHG2lCwEzK5leZcSGsXM0cnSh8FskOptFLnNjgJcZzYFIBAOQfds9jlDuF+Wswv2Bk7DRQIfl4
sfjgpu6pzPcjkQiKSbq2EDJ+8vl7X7XpCevSD3mkRFFjyaI7KLTPxpQ6qfi+fBzFf5mhSJKs58FO
UebXMvtcZy3kS44hK/7K0elgC+oBbwleFyf0i22d4KfrLIeAlKY/tlridUYCzPy9hkKnF29wVaB7
NI7YvAbGiDLzPaxJooMnG8s0AGsbuiVKOTdoX4N2ccDHZBXjy+IqzAf1cexZtNlnvq5AvNkV6aut
paiu+iPgRZtJf8e3lcSCkM07oGVuNynODMeiaRjyKNaI5qmsb7pyFQdEx/g5pB+55Rozsld+qM60
nMD8xVTHlsWvTLmBZnGsgWkXiFgt/zlFH3ol2Wr0gbljWxe+G4tPiWa4/njFQGBrNM1BRNBeuvlC
bHNspMPb0JCzCvkvKtEblrotExmT+W8iKPFuOQCoWnXKVch/KqwdrYr1Le4nWKUoLSvrs1HsQtjm
vOk8y7+CKv8yRcWy+QHIb7f9MLVbAW5pEWyD8LnufwYI0fVXmHuOjHJCAnmGucrCG9uWij37LzpU
1DxnJZ4dEw2DPCZSX3KXw23J2iQHAUoSbrdmp8Z3ffVzrjcde3ByrGnf01sSbPNTbt3xAxE4eZ7U
sRFWGaKtlptyIPzL1ctNMjqBPaLuoUk/EFqkyr/0h8iH6uzB1FfAjy/0DbqmbtvSkeeIqRtVOlgt
TEM5eO7K+kRNJ2pd9RNLDqFPG4w3sVU+K/Je4jsDFCDKp95LGKQku7Nszcevg+qjOdSY+SDQFV4E
CO5RgefV7zRzM/Xk1ropQHcK81Q5qoPwA7dfkj3H6aUjakPdNV8Q+bhEOEV0pL6olKzgN43xrHc7
o6ZAas+TK4VIqo+sy/Clo2VUwcRy5SS1DS0JCNZ83yTnQiYq2m4rrkJbC4+fsBsV1oK7BNRthUMV
DVd3MrvToINIFOinGkOMpFb/9Ish33mo1hOHVPeEqATTi/yNMu5EgZ6ercCEgkAYevK0EZKDWN03
5NqRYodEWrPZEVoFHPcCqktntTF68eRZ1g/8G1XtzsVVkQ79Lzl1wK9xSmQUfuuNzCQD2WdxqbDy
o80qsMc4Y/9eEhmUVPdB6IrqLahobhJihrgFsAOX3epFZmgLnxXtvp34CcnSaS6d6ubmKz7ETHWV
c29M9A01YNZR9Cj4vus/zvAkW+kJBBgywZGAKu1QRhgjP+mLtCQPA3tBN5WeNCYOirlhzqyPh1Y7
TcHBpOhMXELsWtGlEX6JyoMq3KBU24FZuTpyS1QJCO/sUjhG5XtLHARVYg5zy9qge6Cjg4XWReZQ
E+VG4h6lL9QI7C/9Yn3o4Y6BmC7NciTTdB+RQ9tzhdHXpgCSsma1jn6S4ZK447RiotRoTgkKU4LO
SbFjZNSkYkVh9qTnTwoFu7FaYFqDXcN9asAJ0ElIvJz8PfGG3ctuidcoosgusbxhbksuasGCCgn/
gVg/SSOPES/WXlcf9AEEhXhTm7dOfBmmLUWstr+G/bmRNwv6rVTfpeGXjnK53LFYRkhtBvtOOVr6
JSIoh6RRkIXIMzBHzvk9qzxG/B4aDBQW4O9dnB6p4bi4oTBlUC91mEai/J/CIx5QfROjlUvuGusp
gy2LB36goXDWk82k77S3PkbI4jaVa6Xe0lEonYB1W4hvBJsAZZAdgXcwHzh3Z2rb2EDjQ9VuBQUg
8Z7xQAe+GDAB38W4puhM+SgB70Qqwf0G21hVbIZik4ZIWyhnt5KDC4gEPmIRPCho6niwfCcInOX4
iH/GD1xRPmCtVVj02J2NQ7TXcottR90hoexGxC+MFaKbJa4K+Gu68/cEO7e2HOwwPAaFo7621cO4
mOzgQSC4wLBKR94jOMtyp3HLp40JXKyP0yhBYqgYblHCUZq6wKQQLXJlTWhFZb0zpAC/zBQ4LJcy
g5lKP4naieuidjLIblRMt61wwQRBQURav/UtwgspaR3SiYgJBkoXDUlbNbavc7wXBFq5VCkRW+oy
xTF0CmexKZZjykIuzLpWMKS9Ck6NckRPvSYn8IqKshvRs7PHkzKjbc4NTuoxemjgaxzQmDoy9bVj
2pQfVtDikBUaAGWdsRsb4l6UVL9Uo0WUfdxTi1AM1dYQF20pL7IAKTg+xp+BGR4MlspMIpakKNhz
4+OSGBkOfoQxuC0ODYGIQWMAow+2QMyORCGkMFo4DUnA06Sd0T5rXE7TTN13QryB1nWld0r0FO0P
JvI+NjHrvQiwWpizXxxI+PG4FHDZhZvyUQrVZbbqtwJZ7HJB1QuF2gIztA45sjfoiS1q+VWomvqw
3lBf+xgz87mA0GQPpZ0eQ+rhGovKVuPKs2jcFQNzJ8bqA5m4P/FoOyVrbEV8n4sQ9CJTqXS4m0id
It288uYey1n7GKrLSaeT7WT7BsOO1FvbkrNLaFQHu6TjC+KBHpmteZraUb8E8a6NW/aM5L/4S70V
VgZXMZMqC8Nl0W+VxibVba/IhOIyoeojRKZJpwebylJeNLGbDsBRP8aCdOx7KXxsRYcZQTFu0CTg
qKC7wVRjFD2CN6wbinzPD+P3CIhDCAYlMO7M6Ci2zQdDcedKkNwmcFWp2dMlaN8VSoD4OyHZ6zot
rRRvpK99zlRWhT3IZrHmaxmBFwifJZGiMj23HLK9CcaY/3Dv7sVZxHrUMWV6ll+rpcKCwRNoSmBr
XXRWr7w3OtIdEsBDrUtbQTuIRGE5c/dFQMsRDfYxVki5qJsdkR0BLn+emXT/2TDju0GWmcvxEv9x
vVtN6R1l+LvezrmQTQlTiWZf6fO1l57Ald7imogIvX7FAvzad/qlm15U2O7mZ61Vj0ofvFc6Z/EI
UiB6lMchvUdSG+yLiaNDoKHWaz9rwmGAFTILDRe6Jl8ZZQ0cVPIvOUHS9B7fjoPKx5vYMRbxOshj
SI2i+mSKn4Mc4U2kx31QYg1bwqZMGnoGWm2ygrsmGe2VRLNI+M7YuVqoesQcwV6L9UPDNF81yQcf
GmaUMfOHtBsQ/XGZVHM8Z3Hb6HvGvSEcn7Gnj89tN872UHee2Q/9ofYfi8ZnEKw6RLBBSdZ8x6sJ
u/iQckG2WWB7BO/SD/CSAqTlWUk4hOLRRgdE3VFI7gKIB1YDTuFiEntO38ai/fAY4CjDGFpae/6M
Tj7EMVZDFGua6msOhtcqByGbSo/WWLkDuQpalNl5/qYoKmqzeI865GhEuZtTTNeabTyeNf056jJ6
edDzYRlvRCIc9fhXLf0I64roxmM8k9ggbmMm6+SD6/WvKnwkOBxu/+Qhgnqdhungl9NmikgvT7zi
FD4QgGIjO7eRnM2uwno8YgTDW0Wp4yUsdmCSe2XHdcUgHYEM+/JAQKldiS+R5krKTmDndld5sJFw
4yoxJtf8NA2PNFlDgsvlcb8YdsARIPYjrGVGfxHMDfIw6NzpBuk1CT2QSHScVfOUuCaIGrIRv4hA
8XNs1EeCCWTdMTVOAq6QTK+X6ScXrhQLJZk7nYv2quDHnzk1z0J9DpULnXfBYW6M9bfrXF8+onaM
Eg9jLRQivKV+v88Zi8ZnprMjQQ+ai9i+Jjqc4lQQ1xu+COGBwZ68XOJEyPGhZgrrxeOI4O+CL67+
PFuLC+0GLoQdHaJ7vqmh7DgPTPSA5r1V/ZCRkKluSqDu4OTkxHbo/zHLe1LOn1pOEz9npuerZ2JC
gMyA02+EW6O6oKQcZnvtxWAKVLUXLbkfhJ1l3FtM65oCe87JMOGDbooCkhCoupfQdykuSYLLuZ7r
3iB6nbJFBGLOW0vDe0QZhli3bY8ZMTio7IEGUqMza3sl2qCyhQ8T9Hv1sd/hJDu3O9Qin/NxPBo3
9UpLYvmRtmJKh3jg/hiPd0Pb2QraltSTgB0CHCRgghJrrUz4J/DpSeK9qvFT9Vh/qJiGdjjbwDfo
Xiv5r7NYnsZlLg2b4LOFdCcYJL2AS59HKlB5UY18MT+2S4pMTqsrWx1phj202P5kyzzhZNrQ+Ux2
TKi1mtP6wzffE3MrSQc0HnLgytmlni4E+pIizfwdjzhD+CRsWOn4zM+SGDzopis3Wfrcxq9WfGHK
qusOBqi5+REnRE5o52qppJ+zzHCU7CToJzF5btWWNWtE4fHOnA5F/iFIThd9hcYpxw027NvkEsev
vdgz+GyYiiqUJlCoLsuVBqIC8yE8dHGQb+vuIZofO3mPapzsqNSdqluEgCHDfZUZ55Ed2dYHubqR
C2FZBr571xBcJLfb2HrrfcMWq5vV/giaK5dkb9Z26lcXMQ9UOcK/EPI7EkXECNLMNiCzFc80JeIv
QXgU6ngXmsQxu4J/36SfuiB60/xIIilg5C7cQ+wYwr0vEt2qB0Sj/BQxU4azbndEGrbyTuJ0LRXU
z/c++9SXX+TpdXyYGmTIarplpmxtrJ4W2ZEkDgNKXSzfSusNiwEN1IOgk4LNVf+jKhS7F1yVHdJw
l45ZL7qFeAjyn8ay3/YgWYPsmnOo+XD4+AYqbvpMxtVLl67cfr8XsgD4UWgs7skpczjqudCrePCX
lN7XqvBMaSdmu8Fixfozm/YiU+04vfHxhOyJj8L9iQVIH56lRe4i7Ux9Uyuclxx+g0tDPkeX3eLC
Fh3znTycKfUCy62hsc06Sz1vDM9NJ3Du49ncKM1WGV5qGfgNuEQCdqHaV/orAign7bCebReXn8zA
mQB2PNA25mqe7WZRsqXyxRz3VoMB5QaWQc0jfgiJgkov5fhg4NhN1NCMUDE2BjMdMuYmL2A3wKkt
ze5ctrHlJjHjIUY6x4yGdIPT/1XSQ2FbmxpX607Z5K+omLAmNUA2R+ItmWvUnhQJFQeIqbhm3WHd
kIHFDN4EdI6iReEYplDyq0Pk1osvc1TIOWJW16rxeCor0bNa0K5Zii96TvP7ggCISy6Ir3I5bEkf
tIwZiyGUil64ZGYC2WY/bwKrpAdyzakYD736gAVas4WWxpdgxC9DX6s/CHDbD3n3GaW0AHOo+tSd
6d41RInJfmkPmgRpgjiMWPtV780pBu+bPBOm82nFGRWObkMMwKGYAm9KwnsAjHY51M+6TG6MqIBc
sWjt5MOtwekrB4mJVldBtD3ByK9tIdiGjNDgiakXjev//9ouoJcvGJPH5QES1Ura6/VGHWaiCUlB
QMPNilMe/TtBx7vciJceTZUXB0efs6lQiLEl1IjCWRf6dN27czhYZ7UWiJcgDzkzNhgHyKSbXkpg
CMEMsYnnltdUuXwk16s6MzG3QqwO6h2TphaPR8YBtLNgf+LUs5o9QFqYSMA5br7JQu1JSpfiwlUm
s1hVXmlooXr2SV8t+lvIghGF57ZHTIIhNNvwSxH1vukxdycZtffgng4uXfKXxQWvSvhxRAimzFiS
p6q6Kv6TRjcqtTnsLRsAz5OR5Hb9GAfnproO7NiJmQ/GGAh2RKiQTCEBqzqE6ZMW2YDBnITvrMrb
XjyHbDFNCi0wtWdeEwhnQb9NnrKphIcWWKuyHauLnwMzhfML7YhANXYiPsSS5MDgGoobeXQT9dBY
L4N0MV7UjLTGPaWmGy9i6KG1w2qRlCCQWm27F8uj1TzmnK2616d3JiBJ5dAFFdxy7DT3RUFT477l
klMHKSMSttDzKP6QETAWw4csnFX0992try6itM8jLwNXb3J9/pnAR2n3Y3MvNp9mdNL7D7k6K7iS
rJ5WzYa3oV1RSExH/b1eQLLi6iFfYQVO2cGU3sL+0NVfubWbeFs+GR9U2sv6pqCcLjxJ2YaXNYWX
4PxjEWFtxch5Fv4PU+ex3DiWbdEvQgS8mQIgQe8pSpog5BLee3z9W6hJv0lWZ3W3RFHgvedsS0XE
qspE7BrRuMqHbhPSCW4WSuY0JlCdGUctftXAIrGRlALSW7VTjzhFnuG4afRM9r2UvQlWMx3imoNa
lYMdIp3F9Wm0HllIq5akUooNMmJSE+hCZGlSqC1mxvYX58IZkXPthEoybTV9g6ltPJVlMHt63pd2
wV3Clz8TUWBu47DZhcroWo2yS4BZAfVqT87G/iNOCp468uzD2PSwMq19OegfFeFCQmBtctHXHJXI
li6kz4dU1Elv6bRaSmhSqbi1vU8+Z+5ZaA9WZSx31D+wR0gWUSkja/9BhLrsNO2nQZVoQui7TZ7d
NFPCemIYdCY2BMcJAxdjPegfqk9pRjI2b5GV6buoNJ9iT/9YYNXVexOlf1zPxIL203HKE67lSBzJ
xOpc5Cq5bcR7TS+7OxgExytftWBSROWmo9/iiSI990NNLBsyGUCroaIhR4PSj/eqQTZLPvB9CJSH
WJi7WmZqTtlld00DjClH9IOinWDeRX55j3S0KvRnVA2ZyknZumIJWyaWpXCr/ai4ot2wfcHApz31
J2p6C9ploj3OFOM3GUJirUhbJ0r/3KByGY2Z5AouN6GfkMh06b9wCDSvmLnwDTpaYotHQpDGaj3N
kQBJFiOagM9ro4GsYL+g2pZegVWCyolcUvaMngrWIsLcB9iOQm4CRKRPYp0F5Zevz4gGRG47qetM
2tMtiIlAEj9J1diVFcHdlthwew7/3W1Rm4BSK9APOI0hbvhMRnJ6EVUOeprQSBdbq7rOTEs5hMSh
JXW5N/ryJmEnSPD0Mu+ab3MVbdXkjs6Xo3gzELoA0X2wKuCFvHkNXAwqfUomfKlesE9zEhGnfgtj
HayPwgYkDSBMZIsp5jEiTQP79843AvJwq3wXQUEfmsAw9+gFNdyLTqdxU4U4XieajKY05j5PrVuT
+D7BeyY+K6GNtglywknkC/33h9L2h1bEg6fS7Qdfr6zGMjnLdU/iL9I++h01gUD3gGUWD6+fgY2G
2qmJJpLL/WkggmLMnKpNWlR7RuZmofws6xUmDXUt462tcEe3uMuXP/rupSZB4QVNcZR7RdoLOcEa
//vDGAIyfmlmWNULYPW/P+SoBTX97+//7z+G84B4hB/4G1HZioz5cUvkIuumXHNPNOqq7xewK1VY
p3VuzPJbVvPfWeTEC1tpQ2nObqSG/NjKpbIN2vYhJdX0FuPrF62h+WjzZInVmMijnYSMBG8Lv1cy
n1VorEuYktWqUGpCQHebT26S1rVrmIWji0W/TUCZJ4IktmZeeEKcZqwmdAoSRj7Ha6m1elJW8+FQ
x9x4Ym8U2HujDzREKId8aIKe0G2/hYQpZmtbWaAWPieB+SFkhbonOjNzrMCWTCn/GPGObPkLVPEq
CvB/qrI4vucNBOHcn7LwHmFvtNOFFRcJ9LRDQORO6baBpWV3OlTzfdeAt5iFbrApVOtA1vRbi5jA
lqqEWgBzHO0kMqm9FNTA9aGxjUTeRSklsVyfIQC1utMzRXMJ3D7MKGYBWKSTikF+L1fSbYj0Z0VL
ArDqYcrxN85dla+EmHrZlrbtJCVWIxLK94IkiJ3pG82GxOzo1Lat5Eqz6ugk4XnjBGQjjgBO5mC1
bq/KKAf0BctRjW3VFdM+zbEMt3FIZ1x3qESWMQNxM77Ici9U0ofUF906jpGedwVKVrUtulXrZ4Ut
d0Bw1anXKEmsGEgaPNkr7VDPqFcyJIAAIpO5Hggh3qzJDVyU6JWboSJma8liCIP+LgG8uWkwQMVQ
U4EfmhitOtv5nfIjSJqIKRpKzmj0veCzBTVG0qE/VLZdZQWuGaszJ4j5MwrfnETdKi97emQD9kmN
GKs5/wXTJOeqN7vrSHGo13Qi7XnSASdMRCuD/ElOcbVpRdCoYgmYbadYcKOwvBldqlzhVaWTrxIn
qoxwHUp9VKosXJe5WbpZNP2Uow6JP1bUVcbTT9WG45Uc1fEaISndFn4C0dOq47XIslVpMfKICaDC
MBZsXHrrTqXUrMpzHYRrBKkmeXiCeY2bpmZtSyKWHS7rrlmrURl5pKrXJI5hmNc1s1tFJBDtFWV+
E77juWtdi0p5X1F+LV5FaF4mVbMVEsDBQPheKaCEnn8ZyxUoCxVXQuXk1iPW8PYE/yi1sbMUwiiA
dqGKXBARu2inPMWnWTgap0+YXadgm1SjM84HUidRItmiDodKH5/O9KVCG9ST1/XgfqOS0kjSoKyr
Qf/lfRmd0cHbRgXH3uXrCv5zym5pPK9J/FzxW7dDZdNU7+HEeblpaHlUq+1Uknzl44J/R/xIjCFo
n7qOmHrrsnYVJMb1rc43E4+GCjGMVgtLzyC7Kg+0eQ+19wn6SDVnpzIDW2AnC8+8ocAY1ClFgHkA
mSkQTCcvGazrKt4PobjlFM2ngzXPjlxTj3WMZV7JM4IZa/UvMyFLvKgiPDzDo09ka61gtp+5tIzy
RXGmLYqEf7yXdMKwL+TjZx7vNJHmTLcXd715koEskjtKesKDfzIDUWQg23wfRzBP9AKHVGXkbzVh
wFLyLxpeESsI/xiZTbpIXA3BKproCnumyctsCH3akoAY6N+xdO3iQ9R6snwgB8iWrSOBfpD0z7jr
yOpx1Az9AkLb4iEOuaP7KZZolnj50cevrESs8yKMG0SZsGoOVkjlUroW1XFM7rVFxZLuJo0GL049
yrZRlxySnASibcZYTiaObYTmuq8JppcRWw1M+xCHXyH4+TgBnPDtEiflrW4K9sYTnLZJpQdsP5UW
UJmdhHig3svMGIN/a4EhLQBNyMNiTWJoy6rVQRy5KUQSD8/olvssx65e2Jw+mjAilnyjTpz/QzXg
5oa+8W9BjwJvj39U8JN6I+lcGFOxqPtmz9DaczDABGa5p0yRZYuIKlZKZ0C1DqTvb6f0wxSBGjaI
j9mwLg2ZWLEHJwew1kFEh8HkiN1RBNNqtRoa49YtdeLU6MEeTf8arBgpzuiIjKbM2PZF7dbq+xjv
IHwcBcnHUPFUZ6OnGMh3Fjjf6v78xvSqvFkZ8lPha6bDmuwfDox622BJNuSTyIVNFCVKJAhXT84z
pKfIPsqXOBasOrFdIIVIi2pXhZcUWo/P2vIsVhGTY6XyTvD7Ds8T8B/XqdTSvDbcA3MTd/R0zedU
PGb+uTET2KU/H5d3aTrITtxIvDThTWKhntZSODgSMgczOkzNiofFl3+Y54fuiOOC0jqBhq1T0Lml
ViNNPaYsxopseRRwwK8Bqjc31TSPVSlSWwTA5W/ykSxHnhVEkXSjLZQ4tAkmMTUq9iD/PXCJTuIs
1inXABGRQWpQ3HMKRZtx2owkUPc1v3Ppny7+q3plByIZ4rcZgLVrDW1ILjP3gD1FLxIEwcnxyhQl
bxuSmGxPoxIs2OCIIURDeTRoDppMb/kfIQwI5D+pgMevvgfoMxLNqdV1wNOddhxR7xBZ8FvStgms
w8tC62QMwMngjkT2oFvtgUjW5F1AA/EdiTtSeTS6a24gfTsO1L82O2oI+Kgmyi/UnBNLkxdq+qHN
f638J6oAhKU/Ia1dybqgf4ly09H1J1WYazF8WrmyMhk1FbtswNV1p+BnikLTFvzAyadPqZMdS7qO
2jvGz20Ld0rdLuZGBGIszIvcdFM3hzjQuRPoFF5ivC1cpOrOom8is0ZblDSEhAn6lM+EFiDN3zfK
iSj7pP2IIaW1YmVI5bcyJhyzRLl1WOI3jX6QI9mVtJnIwNTrEemjDFJrIqM470kY4rz9FKUDXTbC
nKxDOTxGeezyvs+BvxpbxQ7Feq3HB4uqxCUETsxhKZZjGpBHJgZCKiMeJtJulbeRIga5fvBqJUMD
jTQAmW5x+pKISRxDd+FQyBbehj7dlHAfsUO4QhwcTePZw4g19BYCJtar5aXER7TZSkQKOaucV/TX
rN9yAMXa0WdXzW+heZXH3WS9oaeY67umHSuVJta12KInV/i0bbGTW4lkV3GCi4loEuJk9ItZrOvk
UfN3qojzdq+UuxBbqOqW8y2v79EfDAHRWKe+5QqR1rK4b3iXUMUJA+/QvvB/A/+WdBj2NmZ4CYcJ
JPxIwWDSurl+rbkf4D/J2B52denJbNC2lvybs32H5sBYWwrhdvAt8V3uYWEd3do102myjk29qapj
TlUs+brLPMnTsU+xgFi7qtkZwoGSh0T6a/OTPALf/IX+KzI2iF5A3WX/OBBciNo8fo7l78mcXop/
CsenVv9oykdMLlHntfq+7hRbIjmt849Bcoia976HcXzLKX71NzzxoBAgxQekQEF2q/qr3DWAHJeo
f1CikMtQAN0x146RtJf4pfdLiY9jju+KvIEk7VEz5cY19ve8Afyk5H1K/ZIw/Im6KOeAW475ACUC
BkiGXNviWrZwtzi+srTFv4ULuL/nHYZ/75Wz2T0Ijxv1R2fdhP5HlE+DconKY6yuCexx5xJZ0lEW
15p67BHgVBVIGAPMwi0thjuCNtHVrCaFmahfD2KAtuWsBB9p+i7jIzZx06GUELJtMuxE66bk0I9Y
9Dw2QyPb1MY6GxLOtCvp1ThVlBo3WMnvaNsZ26HaNlnPJ/ucyYdJXQF/s0QlQAu+/K/qeF2bQibN
4qYVeH+eOTNAc2hmBCs9wN1WLM5ddTyQWUBQqdQ/x6rA1N2ACAKNwzf7Lwl+t97SDWAP8r8+/2vG
F7oI6udsGu01jSDC5WmJi5OgikwdzzHZtTkcpeokJimR0wat6WQ8h+Elq8xvAFrfVXlUdWa2Vc/k
kuNebHbmuFaXnw/kTXdzQi4lugDPuXTtm0NWb+biLRMQ/e1EovhNzzQ8DWEd5js7QkaVX6Zmp50U
TvgaQ3IO5blJRbQSF4k3kKRt44l2S4rhkHe6BNBFZPk+EdYUdznx+Fnl58w6mtIh9C+GChC4auTD
GL0qbgK6ICdjO6LTI9iNgmNMX/jKuODoK7deSfwJkdTp3wpV8BFr4Z33Op7O6nQq582SRNd/ZXgH
wELlfxw6JN1MvAmGmxMjLJcPkd+DfyG+vMo+Uo3+Pq5Hp+i2VXTqUN8o8XutegmhjvF0M+q92G26
wC2QeoVnLug0OsfKWar3yAemYecfUFZZbWOnyTGCttN2yvgdDp9oZtGS8lUt5X0aTxbKmmCljCvN
OIn600LuY2x5w0T5t4k+eRcQAQbCmp9az86R8NmVx4zqmXMtepm6mvQnylz6gqjp+uisX4lPhbpo
kADemuiUBGjGoxNNbWRJZvK9Dpdx+dWG60CikvYN1N6ushv/StKv1iqLU+Dsc61fI+NNWGAuFjr/
Qh8vU2/Cxcr1wmCqzUc/Mm2dfJXGJC3ykLA80Q5sVlc5IFjsXMsPFkfepU8l32sarWI7Pg38pFHn
FDPSGhKGrJ0SvdLmhuaqCZ+94UzFtU7+heO5D8/S9D0KBd5nZJP9GzZHR08CF3lUghOxru8oDvXi
oMdkn3hmzsRYbMfkMabXrPmUhwdcqqIC6QYIuJ6p8uRsb8ZHMxwTmNhavBX1Mx//quDOIQ+BWKHS
J5hP/h7qZ6lmEEKVRocG7a0amzbfS1y07B49gA8kfAWpC9Wn3h3Vul3jKbOrLkOIdjYhhOn+jGl0
4kaIIRCKrTjtcvWZWKZTx+safKSDjWaKRP6awiK3Cj3gaAsXoa1f8ImWUJM9cq6X8UyeNb/nklLc
eCOMK2aPMb4nBEUNtDEdBJo+rB25SlAGL6YaetdM44t0I1odV8hmSuHAYzy0x5JZZsjXUftBOFCn
M0+wQPMsGG9R/lyUqsk/jqyY7/cuIJ71w0MJ9ZPtRby202XMTywKJVmhjB/q3hpzOyuvM8JL89Rk
H4H5xcXDwWiYL3qJwXMX/SviVLm/j+mfYl04ShDHwRsDqpDruSjJZfGt43U21ZbsY+Iah/41D5/L
cULRGpyxdeHbc+V36q3gaJHe2npt9CguiwvjyzXnpCuFyxB/6qkTBgwExJFHhMwidA9XPHmcqqoE
+SJd/eZd5b8MtbWJVqdMNrHEsLZQFHRbYB56JCjZoy0wINI9otZ0nkB/FbCHbfV8XcbXqfwEoIjz
bRH9kFfoZ7e22Q/xvrQIAV4ZINLjVRh/URbMw1+Q7NPaE+laYXemKLHiAdhYueSuhxj5oOLjky97
xmSRU1Al58oZuZpk7ksrNZ+G6qlVcCtluHA/PBd19J3zjXG6AHoS5mFL0dqYfHsQe1riYw6beTNl
2IRKc68hZOAnEFtlZ4XNOkNoNPiNFzWfRha+YgEdoSkF5NzljDHNu9T2OvjO12Iwk6z02Gawi3y8
qCQhLM9w6JjE62bxqSUOkzrqZRrOTCdCWqqnikN0LLn7BZADwh4R2uer18gqrZFbNwj7LUoKOvCq
svKvhqmhXRaKnaRGIoxp2fCRjojX+lDbOHLbnQaEnzTuLNJ5QJD4OWt2RbMyaXupjO0hbkjKPiJl
YyFWDbLB7XriIpc+eunBIU+hslS89TzSBdm57Oc7U9+UmRcNd8j2umYBtVENx6Bj4gqsRaSd6pi3
fyiZQzLalEWIMrDfRnuj+0N66zEYAFjSqep3H2mx6dqzTgzzDTEKRuQa5a55RWozsGPHZnkSrKrd
p+miSVapt+gooHH7NrO16FopPxPWBtwZkkzIYbUhg9SAUq2sbh3mp+a9oGtZd/X70N8JE3IUvL35
Tx2eFST4jbgvBkcjw6VGrpYfyuk2V3cFFzNDdYPcJj+QleLSHWenxhWwnD+Z8SMkc9ExgdV8SdXd
It2a8Z+/1HT7thfNoKjWOGTtuYtPZbMvsZ2q0cWYbtp0K8vdhACVx9VngyufyHgFYW9YOAcmfekd
EWiiLSaUqRAFtMZzJ+aEG2ZGzBdVWGgK5MiNEr3hHMObKz24uxBtG/GOxbV0FoVZ5ZL4m2nfarhX
uy0Z/ka2Bbir4pOmwhp86v0DKbIs36d0XiTkybiblW2KpWr01A9LRfj726voFTH0g67Uw6HHfAup
Np0MTsz52HMUCgrL9Rp3gRrBzXijvEkxH0dr5gYoastc+27/UrryI07nJxHE2AFyYcQ5jal4YiBE
bIfKrbhAxakK9UrtgHEIy/8Z/J+Tx5xOzEgjz9XwykUYrj1q9Dj9N1k7azwzWQ0tSVV/uXlfAKw4
/8upkmkXoKa49AnBDiRjXq3835SCH37WC2MJU/GQ6p9+PrcCCvd1mjKsebNyTUewn4NRnqTKUUSk
SRCSF934qdSD9Q/vOf8O/2I/rzhqqP7GhYQUZ+13ntlsk2wdZuiizmLg4UDWBC7w+8CMLz/k4YV6
1K9QXKxB6pLhHko7I3xUwODyq2cGSI4m26y0KtFXCb98Fqj+W/nIVMm8IeKI2glhSH7FvuURrQwH
sWluC/0zlbycmWUxGGs/avPuN4gP7tL0mcVPgdRTtTpaxW8cAqGHK3uxTYjWF4rrWrrOzCsaaYgb
3kF9PPWix0zYfSxSV1yyTqmxZozrn1FSvHJgXcCDvUvzU+7TH1cfmv7VQVzl8WbEIzBhEjw30j/R
9NIc2XW9Ffi38kcm0qrwFcyvcXyWGr3pLnZyqfD8djuTl/eja9s23EbahlId4nMQNeTRpuAqo4a7
QtO+1apDXHIoeenkEjlCsi97Go2eRbtNfC+6tCLZ96/Mf4K6x+qHnBys7qZanlx+kAUVyp5ubFLh
0g5uXV7oSWv8YzkQcbjn2mGMI6sRWw8mHZ3SbswwyZrg1IADFu0G1SsYNCXdFcbbJL8YKkcy62gF
HktoSGhgAr4d0huD6AIMr3bHUfW4OQyVDjX2LlwiW0SiU/QGCdpSZzz+5j5R22hDnCmMOXwM45n5
euaQXfqpVWSA1gTf5QkLZcBdk7ticzTKGykP7Mo5JBp6VebunA6VUi0XxSXNRZ1dvhmhzOpHSXVp
4jnDbcVhTQClooCiPpLuKk8Ew1fGm6FlzgrphyPPxJprv52CCN82a7ery7tvAguDgQVW72ZWsTHI
qmMIUuKXbEFvIq+w03mbU/fVnLRiR+u3nRm4UDU3UNaW7qHnVjmMEVuEvL8SuToEyLaEQ0gkJOvD
HsRVxCIVik+RkGrNgUKur6bQsmA/zUb85wuqBx6yfCvEd20dnYq2V2zjSCIEL4AOZUOzoy0AWSg9
KvBpU2aNxXYbRCTPYVRx+tZ+zB3kP2pAtQaX4hq1eN1i0bjMIGbwtaTv6t9l/jtAfOBB59DlKMJT
4fegF+Qve+WbQMaroxA8YBuiMW9UGdsEuTeIYdZc3rRt9WxlfJC5e9y0+BG4XWCJbAHZlPAXWIlL
GNeqyhVnAcMa69zhcShPYn2sh9TOsJmWl9nHFnaKVa+2LsxDA6Wo4nFE0xrkhKNz6wIaU4TiBPqt
AseZYOP0gaR7LkzZbNa6oiPYZDDhg5YmRGDxT38c1xFB1b3I2Io8pOLY5X0fdMFpOD7wdOwqgXef
vmcRj06DepX5rHyrOjTZF/zNDoZexFEny1iUojOC74I3Zy3z+YqFd00K1rNECFv/1vXXanqfsbqW
6irW3o3yJ1n0IK8KHI9cP9rovvPkWBlfXfUuprcEsSnwHw+gVyjtsQ7Y0e569pxIiSI8cTj4CUWT
gB055wQ3ASJICyi+Bpkzqm9f5HoUqRBa9ilp36vHlP4V5LC4npAATFLpDtFnBc8q8ziASRXGKjUf
FrFG6MZC7lpGR9UrkXzZIO6R+mvWG0r0VlnW0HPFhqQ+0AjQIITPlRYOOy29ssLfu2+rSxV9aRwK
OFOY+pmmWwPr1Z0zmuIqK0TunvHrWlWoGb3lI84ihWTOcGNsbxgqJxeRR6h4EYhSIrit8p6gg2vi
cJ1G1SaK41MBOGtoHwEeMYe8I9sxuLcQz2/Qm0Hs1rRLY1FH1EOxmB0awClkQloYtIJ2FX302atH
++F3vjeN8QpCxgnz1gWw6PW9POh3vQkPFUBnB/4BDg50Gpj2UPMEp77dtwfKLfPqNKabUecBeerV
g0V7iyOL87KsLlAPWGMAR/yeuR9LTsaIZP4I2X1YXGSGtZFAPUrNWE1iTIo04RsoaXT8zUh8jOHb
zAS3aB/GrMCBZ1u1atCL+bC+G9GNpBftTmjY+1Vnfc6J6Uo6EUfQSqxCEy5BrfjuR/9oFP66y2AU
KmTHVY0NdcTslPI/F+OJOYHHdrJ+VUO/983A3B80dJZilSx6LHXkknR99AypFcpKcZU24aemym6G
ppWeTyaMHxmuvNSuvpquSilaBei3UugPCdFXLx0zPmvEJWyzEmG6uRfzh1H76wLVRI4aS7O2fGGl
V2pWg4qiZxEAH5+qGn4NeERmS1vrxPfKaMmWlzYn5KPcG312dWZGMwdy9xOXPQnkOmE4gqEdo4eU
S07PZMvYli4kI0rGwqmFmHw86q6xBgSC4i4OicYSXKn3bUH1j4xbysDvplPXFfNbvlU4/zMh2EM3
CCarPtJtdFGpIe2bVtxRT8Z5PbDWvaUg3QTR23XWumH9I4ol9o78MtO8FGCXNGNnGrRNZ5L/16BT
RMgQoaVWi0Wsj2gmi5gKGRKUZ9nQAgh7KRbvZkPWSHzpu5/OQA3JKjDRMB4o3DrM71ZluraqyX+6
2O45IXnMf9qS97H0mOyaRHvUwrRqW4UEEbpNZE4pn4V1RNq9IG1Nb9lV8w6UVMvauiHgFohNWvD4
8dSIlOkyODbLRxKrz8DGBN6c/5EYYRvjt9k0tLn4F6srQdka1OSfGklcGtUwlrpYLWi5Q4CFFtro
YXTo5sDs2KurQ8CRjPxd4USqTWK2JWdIY3dhVckWdlrNvBNXNjvFtrXoQAhd0qthMFd+8jGh22jI
fk7TjYXblW5KOcTPpqQfpIkdKQWxKxdRvRCc5+GgEcEGTWobKTApvKuGddnsXzGRzfk/TY+dTB/d
3uDIiLDjd4Sj98JVWDhx7c/QFHLdiMUeVQjAHiHYvezTWw0DKXbhYYAwkeEwlyRirOVc+nJ9NqU7
9ePFT1SY/JooVwexVjAUogcggP1C2Z7XoOr1fap1CA/E15kYIWTCRWjwVA27mJxJ14op62wRweYU
uLvGgDJdy3Q2N16a3ziGzo/rt0d9OqWIiNOBfJFB98DHCX1AVS16FdSAAmZaJG9liwBZCo8GgpN4
udOsY2Kldi+j9kOsKNNHJ8efKXN9mFgOitaMs4xhwda0YWUxE2dcJL60YSof82TbZ8d4kYkHBhKZ
MrPSDa3JuW1Zyjexlu5Cay04DyqhLx/UNR64UbHgBvFXF3Pkk5ERgMNcl19FtVi7QEbrd1GlKFbb
C+JDaZ+ge5yLBtYbM28O6m/YEJfJ1suMTgCwjIgyoW+TxRC2yPR7Fw3qX1Ny2ittjZaYvBL8b8BY
oSssocDxl4mDtjjXQ7JKhVUtvBSml5iLQYWOIrkMEtyoD5q4K7lDlHOtGPYfViRX1Ajf06TpgppN
IG3MyZee39xF/WsvVRjtG7JGwgtrW20eHXdr/z0YP8Z87lC+Dgios3BvBt8i12GavrL6GGsFO6MQ
o+Kq76kBhRBQRkpskyi7YHNQFfLICXOU/Z1DkyHIV1uEzkSAgME9qxzVHD/cXHwnc146AlJlEoO0
c0VmdIfngWoUPjWERBjfy04ORmVlEOKdpw0c7CxU6AO4l7Pd0PGCmCojInXM8Z5074gRBYyYwD3o
uGvcxJ/UNrgVr4j9mPlPZShHjeQOKEzJldYIrlRJs+LttobZlk1hPRI34y82Gm+OZ99FLUQpYU0E
Z+RqWExrIt3IHePEjwyPL5FhK4gHcmoKnY0SzJDtRIRXS3Ba2jVsqU2kNM3w4jDciEnbWiZqzziV
uPipSSCeLGSVj5FXjwrCWEgukQF41GXV5bJsMYbaRATZfIg8K8cshVJXKr25LSmI2Kmd/GXS5owv
npgpKgAfU8bysup5nqU5OWpoOMmzdmJGzzmobAP7emSp2Eiyn2w4Mf5+Z2xV0vfcf5jZNddBwMSD
0B10EdFBKnavNsAVWEVdvRqBafrCAkTRkoV5mx5zphvbqe4ip060XR/01jWfpgeJrPtMkqhPFGRH
G1A8FC8rmcm4+eRzZ4qmM1XySomUR5TJ37lsLHAzH31fqOkVC7bIluwy7r/iJfHJ6Ay7F9mz4mn8
IPvHlloCtMgI0FvYsgLL3jlgOFHHPwsFWdj8tUw+hgZTJZt0kIrQtOqGvXTCqMDmkYQGIIhu0GvJ
R8gn/91WSA9ABhThzQKYAwYK1rUc4u7Uqx+eTnVNP1PoNmb9CGI6bsBoVQuhlixqm2YkZMT6mFIU
NvGfr21EfeTZe4uryyicsGZr+knWz3N3iIL0VzDF96I+Gjxq6vJMGiLOKgIxf/xg3JD+oOGeEDfl
Aiim80889sesmu4MCGmHmY54XpZ10FKaQShMmH7M4S0RPnAWuGM0n6xo8ga/XDc94lTQcu1rTC85
RuAvKz3lI5DgKNtG3cDX3IZpftOU6FCLqFVkNXuaiBzWoyK+S5FcEOSeo0FARvJFjJSiUHIZ/dOI
hK2rdYFZgyseW+bTnPZk0jpig2KjIUKs0i0C9JL2XVxCeWWs5sPUycgPypI5ZtyQWEtcQZqg5RWB
B7R5esXclcMofoyzRAg5HXWuHkRbeamsVvlo+WPLRch209cRR0aHhjuhUkYt1QnGcHyfNPZWGJuo
rn+bMXprGLu64j2u8k1XYeWReeyCf0F3L6etNNAQfwqbHxDLXkXgUTHyNGWxo9XqWKKu8jpDDzBt
W1syW1EfiM2rCCRm67iES9PjVaeREJQY4sekBpss1fckue4KX3boFbXN7hVIp0g4l9WvD8ra9NW1
lbZDTfUjFWSvceDIrVoNSdeADLohGKzUqgwLJ6VxHSu1aXI5NYL4ChUylSdaxXeJz1ynwrB1xBLy
ykwbe+vsZulNKAMbqVAwI/H3U6epAcF8V8GDZ1RUlHzomDb8NnB0vAJkmbJ8CvgLPYsOy+6Vc1RR
qLiOqWIdmN2dnqXTV/61KeB4yqMX37vWi6IboV0DSEGgJV6lRl+mjvd8JPodForNsRfo+as2SgsW
ia+0Y71Nz4oCYjd3m4ZFI1PbZ0jbE70b+86kOZb9WBrXukWsTPaYBOHHjFnapWWkjzMa0xkIXlS7
wAObYOFxddPE5CsYKOgtesOLYotSBPnci80dfaFbkPYTUHI1rcSohikGy65IEwm8eEI/WdE1szNY
aZCNQi5ojkwRTLwt/g1Scul6jFnTVEWuUq1FlcDNJmv+ys5txjcSh/3e05Sr5t8TvlKs4DIlRyTS
bcp67G7Yp8ux5bTdras/hPCKJ396FeH4PU8WkQyCYwYHJXjpjTeIJz74Drs0mBDTgSqcFXK04uma
Jz+CcYgoXcqDbVV7TbcP9E1aXUTrGPEdRC9MdlW3MaMfKQa2z28jRWHN/3F0XsuNI1kQ/SJEAFWw
r/TeiJRI6QVBtSR47/H1czAPsxuzO9OtJoEyNzNPrn17rzP3PJWkyjqBlJH9JL71PZg/JfcMi4Mw
pANmSw2JzikCFlORSFCe5vo5MhKcSQp45W/HQQfknhbsYt2+OQN1Zbr3T7ZsVOyGt2oqf45H2lXo
Z7IWWuW99LDWIY35L9V3y7lm6/9chlW+fxhEPQOeHETPHpVfnAdoyD3ntd18jP7lMbyUVZm9tYRd
zwN3HNtd6OTmsF/Y3GgZ4kbPIrpiolf8jaGxddfJrbES4tVK80qnmh/ACR+N0fDFGha/ldk8uVGv
g1jc4U6/xpJkLgx2EBv1p09BXKyv6/FgjssuulhwYYKn4W9YNP14Z8u3oX/CwDmMyj5xGff+Bg6t
ouCsd/A+SSyqhBYHtMidE10d+mN6hl8POwa89eO3F9f98AVoB0wOxtN21fsYrZN23zmb0j+icKN4
Q+lbBQJzcscCU7QW9lWXqXijzQNvPJeVsodmN75Ik/Uz0TFj8wfjPIh+g9AGnInqAMibWFHsFRkS
eDJPYp5I5rG7RBOO+i1o7dzgHq4eo/yExvTGuYg5apfaPJsriFjPvFV/1aJ740+d8aJS7TYDAjH3
473erSK5zHDc55ece6b3YXln03yV5irP/xTlIsL3NOBHineq/EEJkOERPbB/eZfc5Qd/73IWu3ss
14ly5owkgoPZryJ3F/XYJvgZV0035Xf1ODzBiDv3QUnzQ5zDPSsgD1sQCwqfcZLlXexErCut3unG
bDGkH74HkO1oGugw67LH9Wwj2OEB7tYj6ADxXvq/lblWojW0vZqMySiZFVaQg03tFfvEqHJ/wCF0
V7VLSheii/XpiByJGSeXoCo+hL/26NRD4pqu4f6+oqMl3/vlJdBOtcqca6NQRopT1KNXCdzmyS8e
Unk2zax0sBrVRj5nFDq479g/HIRzh8nICF8vmig/DImD7By6D7u7GRj1aKKKNjh0VOMtsL6R3vX0
7EQPFDlFu1ZkjABjieFUo9CK3xrTCCI73Ck8MU23NvJ1iBxn7FBGlHTX8jJNEHR5Gobxpmb03aEo
B59UbM0joDw5Lm48Z2zxBDSbq1QfJimxFL94x0qox7tIHAnmSvVgK7Cpj/qHIt5a++h7H1Q7kYtH
61yaubOYmgOd41i+8bULxm8oXl1AlgX8aqIDNdHwuvElmv11VVpvnXLxxZ/wGKzIMHnY+qJgfkdF
9wGgnzoDE363PbmB38/Gw2vIC3d0Q6oe33XoL8WKsb5l7i2L+dPJCjadcuQjq5N1Tj8trxAGEO5T
CZO8GUA/GW8Zj0n64WgLjKFqRYN5C4s4wV9AgShk3kJJFqnRtejf2axWMamtLQEDGIFi7jFp4xR3
DOl2WNUBrb0MeWey/srcgJHEhaEr3TPgK3Z6yC5gRCddf+8H+JNv7bj2SzqYNo755PWynD1Vy19l
YvwYgcZ8gBlWVwf4DeMTE7rUxiZ377LnyB2AwVXhn1zeSg9kgVX8OMWPPUb7KEjfcsv80AsiBVpT
XUOFjR+/UCp0i7OD2LT2swiTDTND5DV8TinCX4CINMpbDnXEuvqojIWz11W+243XH4bilnd3fQhu
XlABJ8MHR2p1OLb+Npf7wSch0tEaumvca6hiZsCI+B1Pegc5g5yxZTmAbYpGHx+Mg1wsDsumizFV
+19K0HIPBW9HkHFnFPl3F9cBBUEBlUB2Si4h9R6GcOW8NMJvxewOQeH4c8UIPsMUE5HmsIDV0TPL
E1Tn7iATi7px6QXLTpQVyEtu2emkXcd4maucYbZLL5PG/hw3yszSmSd6POgH5hSD+darWxrN82wf
kcCc/tElpkst+cOpFdnbCEc/wyP0eMxfqaKTzu3Um2837GfkcGednp+wV+mzMSPQkHHMsSqwP5rG
DS70Sm0e+vh60O55rW2WqJrbfJ5mpwbkgz/Xv6xggUrQdncFpQfrCC2sYBguk9pezEfxRhaIaiQT
2zbJTXtBtAJ+kJevCPk32pYWXJdfyJgZzTGLuR/tsmxrcv3Rue8zo9skRH4hJlMaxZQCO2wnD3a1
aaENvtvyXQa7nD8VjR8FFogFPyQHPsR2Q12G7YcDCGEV5dpiLsGUj1qAMZZ2zRl4GwJ/Gy859GI9
BEvGbqLeJ6Tg/WtvEa3gQ2M77fZD/USHwx3iR+ohqdw7hREMa1Aa1ch6xaGHD3ymdqvZp2qbZ6ti
WNRwPFFTDlN4ErEtmRer/YoMILgYx5BEswxE2ELqe7ZZtyaOHV9d4mn0NCbuSpNY3/u1IbaznI6V
+ESKS/m2EirfllAn9Rp/IfhBqlnbBbvHE1hAivQQXgBOk/JbyPg2G/cVIf3pspDqnHMzg8WVahbM
O3rPyuyntzF7JQ5AA3Pmi13nnnv3Ifyl6meTtbcdcK3XG3ZUqvUChrJ4QtziqLfXGMs6ZrYaq6zH
vQjj2gyyw9qyVurTSzG9VzPCIcxT+3cL3WS6Ns6M+q/J5ivJkbFdbTHcZccubEbQ2hoae4b16Di3
z4G/JK3XBB/yGOdwIOU2ZxjF1QuaqUNO79K3HwjPQzT3xAtA2rKgxaL4InUh+hsS+G/sMsqnfuSz
YzyfGf+88Vl5t7a8meWvEJ+quRqmb3lguVDU/RD+ZBXtYEdUE9bZ6VOy8zMTDJWO7RL+yj9X+dIv
LIj3tOy+esr7QE6J8RI16LOrnry5Lx8KFuh6k7uXorv7fz7AL+7FzTlqtvHwnuHZies9xyfNUNam
PfxZy17AIV1pDCz4HdKVQd9KOG4j88+ZBimftHyIOF50TbgCGjp1VHNJKLyNcJ5leTSjvUMWWvyw
1UUtGD/X6W8BImLCnERbw3zR6HwzTxoUCUZRCvQM9I/8PW7+1OQb7z2Oj5nu/HJymFm4tii7jz1K
XPpxnvyz2s/cebran1ce2e8UI4FFzYaiJChYPTt910aHVEQY7Or0FpaYDml4pERngz2HvV/0+4H3
RfH0jUlF5NyGBVC7WMVDHglNuxMnm1z4GCDxTK9+Gwp76/c4W3rDbUJ7VQxLgZ18KNlSdLTbLBkM
tD7LUPOG/bTsMUcMCyOe5NQZI/h7Z5Jh/zYJJ5EE1u9NdxnZA8v9ys+3hcU8kcpwHnz/rcRtMW5G
ZSk+8xYNEZO+y3QqBOUvLUih/IZFvagAeeiY1INXggW87F7zVuRImuMCx7CVoRhz+rG6A8P0UP40
Dm0bB6ljAtBvcbkqTP/QAFzV+oCm9CSnHznaMpH7MONXgqVAHhntyJkoOnSqt9ReL8ru2NXPAn5v
C3XCVhay6XxeIyyMqF34wJjiLAxqlwxzrkUseFzuoUelDOad+s8Kta3ClColOV+PMTbXfRR2S4Up
ceX8JZzoqChSW+DHeJomzxXBEhmCnPAD7gGViSA1OnLjFXfLAKAcjM6KKa5rZIt5hOJpe/0IBCpg
bXIKbL9ck2wrXauRUb6pQ51vkkRNZmXDOV+sg0yvPgYn/sd0alk230lv/05pnVkSjVwFAWeF9RW5
Bcs/zR5eiCXjxfU2Mudl9a3q2hzDoCZfWq+kS5ejuAlXy1WB9akZpkC5msdTmI8bbpPbR252i05b
4I7SRD8FWOdcAmiopA8FJ49ptSDnYmIWCc1SsiMxkxLuIT66K3R/ieO/ESm7VAp2xYCFKEN7VZOB
npkS8NzgD89AMkXURsbPRe3F00w2KcBqikqBoGd5XzVqCR8iqLkmd+ZKuCNtUTB/s2xtLuCqNyRB
GIAReBTU147N+9qx2bTK7BlbzCobpkOqrbPmqkwcoP5+m9wUcqf9SrFrlFzMD5xPyI5pylGLyFP7
EaKo1Q2rRLeeWlWdyKQ11lBAFjEx0pJIZyyEoD3YsyqkmqvG82ll00SXyDFMXZxjCcicCoSTbbKp
l8beNv0/JYZ73dQ1oqRfrjOKGAu9VjhOtp/1wJ3ArsGo5LNBVs28cJANx1h5EdN8dzPcs2or6eyE
Rocg7reCcAaEHguWaaHxOKj+h5KrzxhbIrVSbefcBveLcmMWECWZBYYI5wqXJvgIqtksUlBbvpn7
yNWcT/wDNm9zQTJIiTFXK0SdKo/5e644awrzuATC/JFoBEVd83s34l6GWbt29CkYWeLr8Ius30cg
Klx3oPUja0jOUskUcGmeFVZ+Y+R9HavemtcD2k+R0IAGD9dh95x856LL50Y1vCtpftViXdvE2v/j
gJpjQx6qVx5mQ7XAX3gjFlLb3nkOtiuaPn67OiyYdcFV7nMudzHjUVkQWKAO8720n4i7HNNF/si0
XFtFI6JoDfYqitJfHtWUGEiUHY3pP6ibQnWFkI+syILD0CkLrwJkV2h8xm0ALpP77VhVi5MSqay2
gx5zNDdvRS+vsn2rxdGibrBU7Z3wqFSYBnh2OnCZY8dpDM5CCWfvpqftnNlR/qYjR6RRA9aF1itq
GziQmvyRkDK1gI/TLUN4wJjqiZ0llGEBLzH8sgFG5trvrhBi3Q8je8X0t3FkBmtKWyfsdngo4P6v
FW2nauU3KPKRFvTsqBdf+CWbkdzAd2GK2QAJTr2AhOlJ1F7qv55yECI5jp4dXX6EQv81rGf9ituX
KcXM9pVlhNewrf74JfLyX8SNVRyMAbsN1uqCfHdBkgMVljktxWUGl9Ian5awzX1RiqUZHdr2W6J+
GiHHqgx9/J44SBKcZdqCwQWJjH3gwjJlk2IKSa4kg6yDekAp9jZzWmCtYjG2zPZTfcPlCWh1vSDk
Ni1C/SwYBt6Vb5+6tki92Pmd3yxBUGGZd8Zt5TOIYY8dZyNBIHOhcwOtTFo4mZ3CO9bfGk5TXQw2
q6mJuaItZSdDbgttD9uz4wKvlFjnSJfmGHT/4hqO1DWlNRNNmd3V5jJ1iTqEOGUrlL8eJqfu/0C7
5XdGY88YcSLHCbwt0gCHZcfojbcUb5rIMVRo2ORXzLvEsh6+6gY9IU0qh25ZLDmKii5mWdk+peQk
lPzNMLlmFG86tpWARsSPRAT5x0eK7ukTprK0HYYBjmVNTjcVvwLAWzyVZDl0jy9k3Bo8YFOyIoq+
mtKb2zzrMV9Kho2O3mSkZVBZxj8lXnDcD8t/GBinjy0Qv4VFNpOxxtLxYEZBVzaMFbZEL0PSVfn+
QAbn+apr/YURblqdaJ2GoJ3dffRinXNjIGuizKwyKsELc9+PR5JCoXbU5UHvHxVPnMPrIoJ3kIkz
37lxisKXY2h3K8Uws2rFpmi3Ml6O49Y39rgVvFkdssUc3H6nNH9GxYcEsosq1+yjyIg1btJ8j/My
a29dsZXRrbPgA14K/a3r9ji5sDBaZCf8C3HkWn5pnMgU/qqYrigWxSY/scAbWe1jC/Z2w9TAvCba
jd7RguSqZDTYEcYfkwLPy8txcb9/a+VhyI/CPpvp3VWxea41zPXqNQm/SWDk/ZlVNTAPlKx2ozcf
CH41QIH5Bc0NhNFBHDITUyHsW2edBZOVewZfRPtS+9tkT1TvGJbt6tMd4RbAjMHMy90782hp9hE8
b25+5GUs/s2G9D0JTonzx4HJUq+B+bZs0z/Xe1nJX+pCo+VcevU7fS7bnz46hv451J9t/U6ijHRS
wQpJvFYokzwKabBnc7l37ZRh+SfMrdufPP2tQH8HEDCDjY7/qxF8wkRNOmILAIzlOVLWkhe1cF7D
cJLqnb172RLCKOldSpzfRFkjiTj6E4+rRgjZ5yZ3CMU6co+i/OqMhxtcpHjxkPvdB/+L5e6n3PbE
mjX55zZ2sWGKNWo7UuF5s4KVTHpOyJMgm/cbZuaZ58O0XQxFrbXv09+J2Y3RH7tYXb0lBIya9yq/
M4dO2ivrpO6fvPxqqr9c0KjGKTE+4oaUqFovx/zK8leSe9wWSUcdhXFJgAU32COiAanIugqUhE9A
7piUbeRiwnX8jIZ1h9n9IFWIti5dOnQ2Rb0rvScizDZIzxKPanJI0tfQXR1qn1VC8laCzIU/WqMa
lJlx5KyDkg13H5SMpg6jlXMRPyOikdqelseUPvO2smY+l1lPEvDKHr59780deBxEiVkIiJGsv5eN
M09/0Iao5gdJoKRZSMBD3k0Y3SzM8PtsLbHNsdAyLW4QlyAADUDhd0m3NUC3ZOex4ta/q+WyUh7B
ycb250MgOeOWNLJtkh30cG+KEyqVsyyKRQBuu9qtgE3tavy83i6z2P5pPmasti7De54/yMwE9r7w
thVshxry6nYsr4JXVbK6r3t7C0uojg9at3fTy92CfBrjxsTO5R3V8F16R7/c1xaG5CPEidq+quib
vnc05b9CWSnWjuxTHmwYMi71GWHDjqFkT7RjY4w8vLvBWo9QtXFsDOvJs+Iw6FnmBfrGWaOVlDW/
xcmaHVaJA+lkOu7vQ/cKEiqhM9Q8psnVh8WRnFSH4MmioxQxOhnLGlvdv4sfgG209iF3qP7BBep/
S7hOCbZYs9QFw96jD6rcJumTM+MeFNuz1T5BvcePHoN+tsu6e4lmGuwJOAoJL3HpG08OwYSgombd
aAcerchl+znxMxOztsOTax+gx7XtAlTPltyYmb5Z7R9Udq4JEd8FfiO4kMFSmsdkl1pHad+7eEng
R7gbXHeoZEa2ScyHN2w7BkHwXOXBtBddvyVNo4il2m6wy9KAhYmyCdaM53gwmS3JNWtQEqKarcOQ
WNkKDwoYCDhtOJnc9EDWVcgbKbZO59S3CZYY68TcHIqthrmtaYnP4++cIok8JmTTSp0gO5mLPaNk
TRKw6C7RzgcvI0d2h+uELWm83VS51zjiEufcF3rUNajFnCAZgUsGLcCL0rPuu7uecgavAXpljsVn
7iU4SeLk2fUOIE9raytwbaBfEGQYEcVjACfBTw+UysD4W+7ITcYIcm08LoP4viDWd66C99Y71vRF
lMxmQF16dr6xpmofSCrpIivj5aRy+JX6clML+z/2pSDh6qiUU9NezTcU6c5XKdrf3hvBA0cKI82k
bHd9Zd9NrsiJwPWRedAsCv6t3vluyGxiRebEYWjr4M5cUWO/JCrRXlsdhP4lp1Z3bKhPV1Jz1Qtj
WgEC4GTdGgaet+AuuuUeotR/KqNAvT6vCtS8+sw18Ni7n7GNozR8OR1xob4b4FpF/jT98TcCe61j
0VnW5fUN+35bHmTzQeen6+3afEe/tqHKdJYh9yd2WW7ykWNWelX8wdxr6Qb/IeEDckl21zqr0HYY
U4Q8bOTItmWxwRWitxvNWWm4pM159z7oJ/zfXWb0a98BZ0sMuBhtbWvB1Zf6esza8SrUJHvTKxHt
DAEvz/3JlO4DeCGL6VE08ZpQmaF1x3zk36lJ2bQRmGH7mybTNVZA3ByacnOIyy2wvDkuh08PDH68
rrlY0cTUQ09UQQc52874deDUeFhqdeaeA8FYJNU6O0XiQH48Hzat9vJKxsJQSz8ygr5Sq986wqum
O8zqUh7dcl3He5FvGdpRSYyLFKI8DjCegjz7CconAxM54WRrgkP3IX4zTd9mErrFqQ4ks2JT5d1D
oHaHhzOSKO756tZ2u/cIvMXUncqzQQKTLE+mrFQlTOYNKOV5QK5StT8ib0fnII84M0KEq6L7dDB9
I4440PUcV7soumJ+jdp3VQdYlp5m0l9xOXQFiiBQYu8jra9RTSnARYf2J4mM7iVVPDAG413D2FTH
zaIw1jVgbg1bJ1k3mN4nnTBatU25chyOZuD5NAO8uMvSRmS/IAzRkZsNiWMnwwNHbhe8Y0Ejopmm
29hYG/6nRLfp7GUa+ZipL8HgrWNMVDGjFiBUKcoQa47C/XB8CI/o4aZQNzq7OewlWjmwidvoOWSK
65lBPiBoXqHFDw/gmz65LIgevUjelL55i7l2Fp3gOou/K18KLtig/KifeUW4BrnYM6yzgLsSbT3y
YQbpgWPNKpxSlgntvUyJ+7+mP0YJzRecLi5+s6yqD6vJWcWAiW59gda1tUaeWyV5c6C5ZA4JSbLh
rf2JToaAmg5vYQWtZ9vXl0L5KZGQcnOb+/u2ZY6zHrynaTE7BdInbO46mcfsrnFJyOrYH7K62ZqQ
wYhuyWqvsXInkWSq/N2Gn/3wm3rvMFJpM6TFkyuYRsnrT45VbhhxfvWrFreiAjHaZGuYjl9oTeXe
IObbolLvfDKIOZPRmWFf82KZgh/p/F1SvrvdtmRGCus2NwMYzUOV7gsopiKKVuUDh5JcmuWSuSvi
QmW6e2fMr462A8XblWhEn2wMrvfhp5tuYv4n8crV8IMQ+q/PUxcFr1LYIugiSJiLIl7b2c1hio5l
M9G2fnXVMNak8ZfQdcCKWB7xtHvHsmoOhdLxs/nWvBvkV43HoKEiNL2G9sUIf2N97zrMbDc5PWC4
PxFRuwQZzk5YL7UWo4FrdfsqogXJqiAp4iGPkyn56RCJJv6t3eDuzNDFF136pngpOX9sgVaN75f8
rJHsO+U6cPuAnKC6NaOqXQICUzV+EBm5t6rLvjsCp6ds3ek/U9anjHEZvW9cI+nYQwZh5OgmC48z
zWCAaOciaHp2veuRaAzDfCpxCmtGbMqAK6WRJTyZqMcJ42y3H75InM3HuR5+WeW3aW7YURN3w5Em
lOBdjipYIvVNTDaBq1ewot/wvloufpg1QxI8PxC59oGcWJO6szRflgpmHAPwI7WPmQWV6JnidTHQ
LNvFWO4iGl4SzHxHe/yqx3Te5D9wWj3iMC6WQEKdWr12BpM9jsnZrqm+UQS7/BdPUho5+MDic+0Q
hcXGj7IWQoIprYfowUb1hTLPHG/fmw6T8WHOmcnwnmnxg6sCi79SHuLwanPo19w9iQw86FzK4bxR
NrW0x32h3hTgqZjwZp5pQhj5DNwZZK15jT8y5kerlUPj/ePXiEA3DA4esOSluE/qWKTvzIKACrlH
RR+pNqqLVPItBF8G+bCNHeGVTOdBmC+GjrAVLTNujMsxhywUcsl9tykYnGBF9fCtssRXlsGCUs8j
/nykRc2AOWY5l4yF1PijwDHUBc+GD97yTkyV5oTOEPdhGafLroYtJYkgRBUsKnq4mE4H3s8E65Ec
gAQSVGafuOGJloQZNxCb2o7IfADrzFsTy84la/7F1EXGLh9LQgJMD5hUE+BnYDkLfUPfFrGy7jnU
e2RilQbphAMOV3gw1jkvdQP5E0DPKpnAkSW+eGgTivEW5u1cPi2r2FUyXnveH42V7kwqzsTzGucq
e5nDnUPlsoP1motmRDwldyAvePqq8czDaAbzAb+ZNgXPgZEHHA0NtFbK3eivchgJPu3me1CMVcLP
m+DmLlGsMpb0njFTSaQgqUpObBU3ZIMX3FxAC5+340mMGB4Dnkva8lTiZcAAKi3jQzWwnnrevqPG
kfpLprvpQvDeSRjt9g076xrM5IJe3gUMhmCYcJFQFVID9JZlHIlbRrgCeem2K89L6VfUfuLY9nCa
e9hfwfRJ2lZ6SqAwO6uLXAee+ZEydvP+lw6CT6Mkf2WnV9MbuLkB0K2FwpyeQ50nT7TWqcNSQP9E
Qk42mu3z7lKmF+rmNrSoEBrSz6zclhGtkdBxpLQ2act30arLLMcYkcPcqAb/X6jyHHvsXH2T/aRh
t2/NGlWzPkUlzzcXsLEYwA/Zh0CL3tUhA8qn/4G8exMgUUtxTSUTB3oFVjNxFhMnLUybFQg/Hsy5
O35YrUbQVT2ROptVh3JZ2jlczZZ1NHlQvwoUEBoiNtVDC+i6BhsM7ziGjj/yl1/CMkmgsA+/evCr
NtXST876Us0ZOoqWb1LlIR8JfVAb1bV8W7tC3ff1e8DbbZfdYqjOHcO9ah8yU4ni77L7xQGl9LwO
coUE68Zbc5cxl4vyX4ql5wO7QdNTR4myU/OXT15MIZpSWzw9PZaM8gOHawbydKidp8BEztW6CTgH
Du4OXXM0ERM4iIlwOPkZSLyU6GFEBJSDoKUsVfobmId1Ws/det9xmFDxxwxb+CJeQGLcvxtYqOBG
juG9jAj1T0MS/HLqpPNyncie1XhtxpeKzaKMX4b9Mzg6Z7BpvHVXmmcDz1UqNK0HKWcG72+gSxK0
jn0diXsnJBw8298aMBFcUDYt0r/gX9D5mqLgGeFrVSJ/U+XKKazpvqXGx1CIKPI53VxL+zQsGnTk
2QS0ZTo9oy8gqC+/pZCsGL7sMJvBucb9SK8Lmf0+PAOwmsmQ0cJxUCviN/aS/P3Ogj2gcg4rGHVY
YTq9g8vJ+D8URz/TlpKpbpSFi6IzyOlYEEsgIvSwX7Ep2NB72/c8p/q0TDYqJys69tpoB3uipmq7
NXed/9M0X6W5zIq33ifGPCO5XDeQHqRclH55yuIfPz4XmJ2H5jz4rNGWNSvI4yTkq3S72QPupW5B
Q84JDhr5ODP457v2oo+fLSC6AOh5u1FhNKmcj1jGPKOdm4WLZmxNU2IW6FvyVWPhatyI7A5R7xIJ
yt35bB2RxMWJ+mUxvkz0t4FCQuy+c2N05lK+QnwTJYut64OYMmdF+ZNw+tZxIIf87M7UypWyG+X4
9TNj2Bwz/dqHn64C7WzST+lkiTxQ5fTyaTR8JOLByR58Viy0i2bSCOH9KwnNtNUlGy4q0dCOy4HX
9hjZ3msE78GjSUxEHxJXbKvmi8wKZp7g5EWDgFdvfMd4+oQd9KGBLWDf/Ly+UH18oBB0rXGvGZks
kjrhiLyrwngxhWcT4kwpXrGU6sQCtgco+sXEFpEUr/igDXTS/BVGxWHVGRrhsXveIMU2qJVf/6Sm
0m7qklgfFzEwCurbWkIZrv1XimBuEULVEsIguAiqX3pQxUkKA7+NsaDosaMxUEI26tufoKCTzrLn
hvqvjaiqENnW9/r1kOmLc509s6q+c7RXIsycbLAdlx9giwXgEaFsdcI8wQDuHkQUaW8DbKdVCQqj
2Nw6xNFhiqxBTnkw51UkqQ2IfHCu0s+I63Jbk1SGjpSbe+bujtcucpA/zNho7lLbhzNYG4sZGodj
K5h7WOmMcl1oOZ92xDibxwMMpoguKutLxzkfXg97m1G/woQVxXBXrL+xX8818h9UI4X9e+8948mh
+1WbKrMGfF7TnQWVJFc6PtSRsO8u45kAe5U4H51DVubb9X8yj7z+R0LVpAEpdApzh7+lT80jNI4q
HSjDLhcJu3rVEpOLhivE+7kknTp1YZCCQy357bGCgNOnJ+cTGb1pjEUBBwgCD43p6453FCyQxvEj
jsZV5yQcnRlv8pqaD+wb4ciTvYMYCmnT9PcZuVOnJoHBFBRDQvb7/wyHXzYu/qkcNN2BwrTu1mm/
SkCxzL845h90QBlQrkj8g6YBJlWgWpkfVJRkRfx3O71dhr6ZJqr8fzSynZyU0LH7NQnZynB2PO4E
YbMosYMp8S/bUKHd+vIwqrskfY+hSsIaglCE24I/cOyPS4PeVsHV1xm+VMPcjQOgZI441CfnyE0G
6TPJV6+Y7cZAxcmcyZnMSQutSVde4UREOUZCQet++MU+id89+5+NWFIVIaDdr3x6k1CQLa9b28VE
++x6um0MZJeryjBepOwwOOR62Id2/9TaRcpZoysUQsXnAtnWY4/JGSTJ1l000LjdbmBICdO7ONnR
Oxo8/E/cnghOydanACW7j6S1CSqShN7QM+px5JLy3GJYw0cgOAMV+H94Tf3qYeX4USx0ESpY8IYx
Pq9xmU3kY8NGogGIHjGkL9AItF9/OvlimVddBks+YAJOu2G+6W0aaHIOkdHDCR/ISXGXIJLRwMWQ
2H7I4Uj6p6wIdb0ak5lF+W8CwnFJlOT+EUtG9nHzFVfGsnIJAlY/rf9svHatNNQPjOnSwzJniw/c
p0opOUX+MV0JiqekJQRHT6JhE1TW9dQCmRBN1i+DcoW84nGCSTzqNbl0mDNN/XZgDQqPfmnqgkAf
EiLHAYHrxM6p3eLGlLNc62Q8VOvimL+dfw0YuwmK4xKPvs6d7V01SpPH3sFAywclORUXe8QR4HVU
AwB6dY0V23el7lS5p0Z4ZZOft8dX2Dz8vOBbRh6iatAj8H5rMUBwmjLzd8YNjfWRm9eG63bCh8vc
OvBfgbITjIIUPtZJlowc8KnMkNaF+z3oH2XyyGljaB3CEFNss6zIKbcrjvfQCSAt0jlvM5hTJhWD
qU9I4MgCP0Z3ZszZ2Ms/B4E1MdyqT5uF0G05X1Gaaa3od7pDIB+m6iXnzqgkNQnit90ixp+XZahN
IBVgfkY5TlT/1wrwABYQ7gC4eDisSuJxXINtcjZRtrJgwrTJHtshvoRcNV4x2eMaw6JX04c4NU3u
hEIOkLtF3XzZFsKps0gxbirRXqkapFabZgFKXB4UK/YGVpiRKyNnQ7lvqUEROO9R2svRmuurykPy
AQOIgQ2PBSCAe8VPbyCKg/+ESpf/ifKpFRxkGLzSFbAgxj9reBg0+IjBupEwRJ0FLcx8KkAi2OEn
IC+nV2XYCLmI6Bpqb8nkuhE/MeK7Ln5tHUqPwsufR3WNxZF/it64sd/UwxGvx7xXXERXHhT37Aav
2BrWYrglPxlVCoH7IsBW4NSZ3uwowaaafo6sLpYxLJLiqquMVhg92cFwKnHWDoRKumlj72/0eXPf
KWYM69Hfw+JDQcqAf4LndKh3CtH0kmTKwDl3uoH5LnF4OtGWFRJQyZU4srfdeIqxnco/l08oZ2Kp
5B81BPVJ6DXlD+un11iLWHJatoEF/F9SEK6b2rhrZviLb9VugERE4mx6jbYb7H+cLh9WXDq41q9Z
JxCsvhr3veLp7VmvCk43Qd63nM6NzTj8R9R5LTeuJFv0ixABb15JgN5ToiS+IChKhPceXz8Lmrm3
IyY03adlKBCoqszce228H9jRIHaC8Aj99url3SUTYjoCOTc5Nh6szkxesv6qVDsdk2Q0xwUxiwEH
0c9k2A4IRpRFZxRUSjT95lHnaERQGJDyZJGjtVEtZfWk9mRdZtlKzs2jKjxHVBntVkXdzyBaS+kZ
CQlbo0ntmsEPbWX9pnTcoyWO2hhhnhW436nIuckgsn7ex+VnB5wl3Kjqrk5cyl5odDAKGZFMVtXo
w+ViJPToC45ZeV4uWz9FEdumW1HPgOUU9VePzFrWvGCpGnBmdcVvnThv7w2yZhg3qnlOmQcPlPXs
FY+s2vcj+wGmLZFtxDEC1wlTJrHQ2CzGrC8RoZTUodFx71nCSpLWi7TSsdD66FgXvoyXkfiW3PeY
dg4aLARCDZACT3iFqcEYf5suTkGMEqb3lYYjDzHHtaygf4F+li4ivUMlfWQQvVF8CX07MydHU97N
RyHn2O/0ItpMw4/fs8E6kMcjAO3A3uYjzRs1cEZ1J8y6jB79GP40EiY0NeGwOxFozGShir/SsNdJ
aUL4HMBhTZB4zbxokrmIaWDLcgM3IdXem3pEWFYyuJRxHZfnzqUx1SeTUho8NgqVyHzpHgGqIfd1
exT9itSQfhnmqKTdUmW4Crq/FsxV7j/9fmnA2M1En1xJQowA2XTCl1klL4MkRTU/Duq7JJI/WhHS
UHRPuA20tuHNmNBQpFFzRPIHeFQgdXg0qVtAZX4tslEGMYsJOTZSrV7RT4ju+B5Oy46s7xjgMGYk
GY8+YmrEFyYvktxg7Gz0RQfWgUOWtEgkYNsdHcaZ3Hm7ZDIp6eNN/ujqq0EmhCufEEiX+Xes0rel
CzD0qHvllOmgPiJ0VCyqhKaLNmndOOqoLhVZAi/gE9CR6BLBKShXGgNieC4ww0Ti7/rfhGasdB5F
9Fewf6RO2/oNG6cSm4uojz5NE5raMGzTiJqYUdFWrrCWViQVqIvQjXfq9xB6NF6VVTgAzQYO0bhk
WCdcObnpZ0aAtSlNNgX1k45/FLg94xN1nnKS6mNSOmXj2RPdxMuilMglFHHlNFjTXcaSid/cSd6U
MwKpS69bVFV5wgq6aXEX4lgkjA/TLOxfiOpoEpuFLuLULayOoRKr8jDhIdv6mhHvzqIfKddu0N7l
zvqkEiyh4ivsdpFbOjppMsx+CPgT42sbRvTAvr1GOKVV9KEq4yXzkLI38iJgHG98erV3yDvL36ua
RB3i1DmLnVw03X6AHgVNgcOuQpLf4CN0JuNNwacyfJa0MNxm72bvLvVJ6tldeEK+l9Lztayv5Ffi
S/i1tnEC9b6NLlVI7SDVs1SQVsLwja4ihTvfKY90wAGkCSA8cvcL5ALm0frJCIyjT8cvjUd9W+V+
sgBWgZO7xJLUiMJeHQSVlGJ5dqjejHzLYqfuELKRIRIDblVTWxeZi/645Qrmu44bUJ7lwJGRV/QU
S0kTQrmpb5sE8WCmLwtvZ3gviAcQ+t4iMAZkHwY/5bDp6nhRxBqcm4SWM0sLMRXHHi+C2J+GwC6S
ha4zpnQkYGmGewhcvp14goDhJ7aOMl3iG3UE0iuW9tuEKYEQSYM5VzvjoJjOGfE6bz1W+1s8RisI
gtyzO5UTstCt1QJ5OFqh3C4UJ3R3VvXOSTg1DkoLTc74MIiiG1FSYCORp1MfAmGCc8P6Juk0Hr+H
nnhMSBUhT1GGI7kp12NzySEQcKw1w/vI7iexB8H4Sw9FZxzbDEBKmdYck/IO2IKBEEhPOFa1nGQx
973AO0pLcTigeATmXm8MiuoyWDSg5wl2sNbCFDkQaHanJzRkMUCkcZbQVaM9G+vhMvoSyIYcSfOR
fGjsQrrGlssBkjKIL2g2Ci78Cresnkh712BKnukEIA/0hcRspeOpCXQ0yXGJdIu5TsEwR19UTcnZ
0lphW4pPH1HfrHqVQCxXo8RLsRAHq4g2a5OEK1c3LvThPIqllEFAQgChq2x9N794CRqK6huJlazu
mtwv5i0nYug3q5D9PfJ5jBTJ3AhtSnB6dS87uM+MfFosecrUK/iM+pJhI3HrEZV32CemzRmrY1GM
dU51QYtaqazGqzfGGyX9aPzgQVLNpob3UM/RibG/BcQAG9lkqFV2/GK7MSg2TewtU4xzAmq+Thju
UZFfAZemcY7/EWODKXt7XacpgcJgiFFAB27346coKFMd3pG0yIXoESTxDhH2WmQFD5UNosNosGxD
NtFvc8CmjUK71ECOahltTzWKEMdKzsFISFVrIE5zC0KIgFZNq6dnAyOJECuETmdQjNRf0agDvBMZ
VXXPEVfRznA5QpJUFdhVS5sJcjbwJeK9jd4jLhiBSJhzRVrQc4KRMB0syt4uPRqYumWo5EfSRowl
C+ddikFR0moSVzBY5Br70GeSBh9uLBxL1BoNIWCeFVSsWH1kt763C7PrQAYVzgssUmlyzYWeFIt6
33sDIYP63h18smX0jThJHOqfIKCgrCWMlSGRpGRke6b7auAjMjOA1iEnOCBg66rdygCF05IwlWXi
SkmvZJ/TbnlHa3mSmKACVyBTTyavi7NT7vjoccVa20VJ+BlU2k7nZtXUs1dnCx1RBmlPzD3Z45G0
xrM+NFaiIpGQhOJWe4iG9NOiF0XboHDEz0UMFtK+Mcdjn45zDYI7pkcDjrsuoTUoC9oioFlCAmbK
YOivvc6JPxROLVZ4Qung58mvMboWhJiEdrBXLvSvhJwQJbU8CfeUICnMZ7RHjAjboGXtpSyW15VL
w0s270MpH/BEIxQTtW+d0UaBWJ3xOZewXbkWmqThSX3cVbDVIRdZX5OQFE2Rh0ObLnd89Jw4rvD3
ZMCdqXN42GB3evsowgS4M8uVTBstXuhISRA1Ms3aDZ8h7CIMbwa164/XOvTFS0o53EygcZK1ybAu
tBEgjd1NBoklbFWB2udJDinCPEGNbVO76IbRLoIx+c30cY0vm/7uK/wg5ICeNK0ytAQebbHSPSbB
U4cqM1ySfiNlG8Y+4L8kdd+5VE9YQ2SaTu7w+Zec9Q5+vTQX038mGJsdTyYArcp2MyNNjoabb1Fc
f4+j+XJHI55nrJqO5igmjOaqB7Zg9gQ/IGTTGGI8jUZsNr02flg1N4HXDS9tOOavIn8LCPzlmIdm
ae4yWC3xgvBchyMez60pUBzbPiEpwzdCEWovz7rEjeZIeP/Bd44D6XPzUd0OlCE+Wb7yGnwWjA88
cSuJ5APhEyKXmO7oU5rBjcgRCwFiY4L9qb+Sxnrz2bcpC4ifZa9syCMHb5iv3GaqwwTArX0Pnm8M
9ubwacSCcYIICVaJ5oyOb0J1TXmudAIhZCV3dZ3KBfyq4EoIQ3rsa34Q0g1gvYsqE98Vaeznas8M
Np6cUBpNLD94K1z04bYxBkdi34Fss+N1VOf5Wp+m/eEtDwDPqB6B7K5VnsswajZqyIlC6/K1EdKt
bgzu//bBGG+rDEcU8ct0aJ69DG6ojpODgeqFsIZJLckTgOYOWypAE2Q72snod6SsoJPhDujaVck9
LWnLPt9wx/G/kTa1uk4SHAgXoi5VtbJpH9Zo4a2Zqn6EfnFOOu1CPWR7mzHANNLxhpjnydvoQQPA
XhQsMLR02kFKMAfbosn82Ra7lR9Sj/S/nS7AxpacgVzn4mFJ34nP4aLbq/5mVFesA5WAFxsH50JW
D0aMY2qagYYHjKOKH5zEhMW7y8ID8mSJCreTw5WSOHRrUY+KxIOyIOPmIBYjmec1fQp/DpCanb3c
ksEruz8xjTmUpAkttJ5RprrX8o+639GcbjwV1hDCiZmOdyvu4I+sW/lBenLC2b4TfoLurLAgrbMG
dwfUsqK4w/OWOONp8qOV34cWzyk7IZGL4zc+H5qhn3wPI9pXYMaz90lP25iITTR4m/ME67g25y7H
CjMw7Q2OkGP4KYRYB9TEwjoTEMfvJ9TKeCHwgW6X+AXDs3BXHMcyd0VQTfyB4k5lGYVv+5xiEdp5
L2K3STp0DC7+PjWrX6117T3M6UOtMQ7ae76jWYeq36I/mDJH5yrJwhiQTVhOB6SW1UJkvTLAGQG+
pO0YALmGj9hQxTqge3F1UmlH1oWhI3UH8kWj4vGlyJ+JyolyoGsQUFn40MSEci/KeEY3gnmqOuJg
FiV+b3+ZTMPaU+ZtkcNH5Vkn6Ua2iZkJ+i1HMjryYbQS3b0yrnVy1qhxsNjSTev7iyKvmdMDv4eQ
NHzxywukSpTVIeEq+cYbcFNN25jBSeWhVFjfUEVleNJwly5TqHDBEtu8n38QB2FZ3lk2pR8r/wmS
ERNBhfQOG3lkApn2tmG8or8demfRJEr8NjFo6/wAEdyFCTvccxmI+74r14O7L+Mrtx+7GslMhDEQ
QTIsNEwfg2PihBhWkEjHcJMLuwhO/7DyLIR8HD1200yhd6p4zhVuksRDSmPd2Gi1OfG9T6GUVqnO
ANzL2F7l/qT0Jv1jkhkbWaWA45ljM4l1XMge+d+3EueQpLWY2jkeod8Si0ND+oA2aMh3rBn9blub
qBNdxjUurlLaXkahupZycjKrYRFCITahpvC0rFX/UxmqZVo0+JzTL1Eo1wwzFZpTiZyeU7mvV+mA
CaCU86ece/eOCBRBOVqitcQbJWTW1IMtlwNohTY2P2GjnNSGWNpYpCspBlO2GIoOKIN0hy6hVZ/g
A26rRFn79Dm7OLJ7TkGJ269FeVipQvuZChvISYAskKaK8mebi28Msa+BhF+WegSqrFbzvBATbX7q
NRZTxXdGlxnmsh7cDplFidym6Jp5XUvEne2yWF9CraKpTaQ42YLnbng3AUgO2y65+jUDbDg3HyYY
yzBwcbAtEbeMFg372KQo5XSVxNeKKaiIGWkOfVjHQJhQkkPKAAIlS48Rcv5g6jTFTykMCjlO7Hqi
GaScHWTW21tKDyUirDDDECTgVi7bzw7WTUQRNY36pruhF3802SBtid7SvBFblX6phb2KR8Kqa0dU
jY9YlylQGqbQsixsMh4uio99NY8Tdny4U1XEe/5bl/5X0abXGq16A4ghDh+h+23iIk3nWGPq8YEP
1qlpdmbBuZLvYfSgKjhjw0JOky361HK8JuowZot25TO8JOYtBOZRDVut+SiRvyNwidqL0ix9lUyZ
rMGFHbwjE7Upv0vld8DAUSO4zs70YyuVWB5oR/KQgQJUFgJHRgWci0b63sSPF3eyq6/Ezv0JvG41
ZM1Pogi/YHUeiQtS9ORXjLALaIUVSFeZPOqebSX/4ook4jECda0Bv9uHI3TMYZULaw5wveRvDbo9
ekHuh3JxmfxZVh7PLYGSPiSLVlPVuRtIK9UiAspFe3h3l/BT+A7cIrR9zT5yIr4dIdYEClQYk4St
WBrvMbJB7H4LDR9XAwg0wtSvk10NRYkOPJ5hhrYMo+MWKpVC3WPi4slx6XkRxjYJ8hfzW+4bQ0h0
SEmOKEJvkUW4ZRp8ZbSJmNEq18mGHhmJgToCwXnaHbDIjmSmuUvPGph60+pRGumNrODNvUE7CCbh
pwR0oPoB6IpaPJi3NDTJh0WxX6H21w4867NQag7qGBsz11W/o9riRJDZHV7/RkOKF6Exno6qn37g
SA0scDS8UYk5p1sVsUFtCaebct0ffhqXK+2nbE4D3rEamf4oW45Y4KeKZapqQRAWncGjHVCB0cBK
EbP3Hjl1Pa0OAVSMFw5r36DuMyI6hyAJaHgqPe0lukeDQeOayBfQ72zrje5ep31JwUYtV8he0XSg
KqdYRYQS+esxli341Rxf3UrAZS+AtUoXQwEqKAe9VJPIeR+G9yZ/lRnxLOPCpcbQp4QmuBKqJCzz
BHu40G4smrI8ikvckXbWT7T4C/wr4prDJdSbN1EBOm+w7Xyrgrbzc25719ilcc8IRrp45WOobxXP
mdB2rE59gH4/ZN3jqBnDqI8NF+XWzvWmSUrGPflriBJ+ztpRK3abKNimIQp1haxjR/bh/HuG3Q7k
BqIpMyyCKdPPvt6W467UVtmw1j2IV8UXUXeYYMCtaq9JI1ND0i2BagQgBj1lI9FoVfAaqQjmCqrV
eS4JR6KmHbk8BGwSSb4tM6IY6nxhltlcfunYIUYfdUDWCcRxYXAHYwun3YJfaeK0Bs7FcA5lKRwB
cs9BmGbbXFbn/STDVKhcXlV3lFJC00QkrCyKvmHN5eKRGu1a9tHnulhwqodGkeJrvx16r1BW9z6S
BFYJFU3LuBAUH2gcVWvRMi9L8uEjLQdaILYweguYGKxJ1cUCDNBhxzIZHWPeH+nFuQDZy2Q8piYD
/LSDIFMcc13Z+IEL6/NXfTUKOkH1l5bDUxVuIyJcwqXspiI4g55BvQpQebl9fBC50TV3dOqGWIdx
E40ytRy0avk91oCSBuVZdbXWzmRkZHyZmeOoh3VKgutaDr+r9ty4FyM6429uOMEaroDIXiaM6WrU
V6E71dY9HLUZ3oyE41xHdVcD9MvDi66lq5q3Us9PYh/PFgotrBzySG+t9WlmnGZcm5dK3oRqDLZV
nM1MWghac4iCQLWJAHdMWUXS51E+D9l7WSe8eaCtoZYnqG8zGumkp51oZCPNZ4fjHery77amKFSd
XGV7GSJsdt0+YIAoxyL97ao6JUQCqG3nv6dQACyBMjurPHRNBnrAQiV6bOhfY5XYJmrJUgUR5c80
UmkpAxFN6xqiaAjXV/ndYjic4UaW/J030JYrVsWdU9Rd8KNLUt2sYjwVgzyPMDFQc4x4c2r/C4L5
viVAQ/BaYDPtEoTwmc3/x/O5Bf1knY3ErqeehrwxWkutue2TbhEyT8lQambCZWTqPfrc7hlWnRy3
htIwM2vPlb+PFeOouhMsjnNSJS90QURXwgZhiDcPeNzUjw7JJgr5PYVR3ybYy4bL0Npu5hoOg7XW
KCaAo3WvtGHf91VvtxkZmyIA/o5o94zzqVQTrWfg8yKYCFJLzqxY9RMO3e9C7mS/JgdrC6SJX10T
MRRRknrlohG6C+mIbOziMTHAjxmzSqvstONwxdp0EZhicp4igmqdSghWPZZrMdOg+GAeayplSVDv
efRCZAE8XFzMTr4HtHo4b0DhomWEGJN6mLK7QYI3EHaWzRKVrS59ZlT/iD6n2Wq1k02gc0YaQIla
6t24rylVcPofAPfsFJcS2c+WqkrdnMLva9WDqpt0YoBRDqgXGPrscOawf/KsZ93Sg06PxGupVJAg
MoXpA5BkREOqRzM8wIJekOC56Er5qxtHDgNp4ED2mrOY96Ao1XRd5X+a92UeGc+0qj7UCahnjfGq
atvGxsu6HPtwqZGD6BJjNeC18XTQBTI6oYTusqoeXKlaURugw06Db0nixWrKzkr9LzMm/KEDp0FO
KY5maJ2zAuVdDqWxRLDs8vV43PGAyeiSIlpLnK3TjSRuKiSCPomoEmAcq3kIDJbbVPit2m1qKZWt
/gyVRoZHu7AqCbaaxiImp/quQ8XWILon1Z1O2IwEnsQ7Fy157jQDmNUyU48QIeEHpIwJM8LPfWIq
ZbppcHZJrgQcxGL5Zg3mqqKsjznk6Up7oOJxpaDCAZKcI19cuSLDehoTltF9mjXQitrXD0r9pucd
kw2YCpJ3Ic8ZcZSZjasi1c5eZzlK7jmiRw8rKzhiW/Fwzwg6aSKAhXQwo0lMnZyMmJI3598F821N
T5yjNtvqujX6fk2a+pJB5Uc7CguJ4poLXZX9rVI+ZGO4diqzo4p/ORvqJ7gsbNcTSI+FGeMva0Og
f8cpprkE3X1guRuxtvZeHSFMonj2NqrPKP+bJ6IJ6Tf07YhxBDDilw7kCZkNBVSfHn1f52026AuX
DfgLj0jrUVReg5DSY8R23TaL3hVPiqarCEK0GyHaI5B4GuC5edZbiaVZR5VTjz9wem3JGB1OKkxB
WNjCHmtj/yVwfFMWWQylbZWAR3GZ5OACadPqUSIydhlZtMlnbBYfaUM8Uqb4N4J3qMsBdYbJMevg
2vQJIwSBk3ih8c22vAaGF1rA0xFFdtGTduU2L50HP6rUbUgyBwGHF5/jakW6RNY3b9Wo7xW2y9al
vxlcyQ4DQdDYkkKbNAkdnDhcT6rfDIgpEwJp4YoioifgWsGi1wWclsaFMy6rc+jRqVBefsGoTpSA
0vRy/l72PK2WsiiHyF6EqOFJYPDz5FzDnE2hALV/6jN3UzMtF3n7WeRCiZTpBAfUFDASksKWlDiD
BJ30lXDbZxGw8+YAe4IDzrymq5RCv8tIgF1YrsGCHW1inCt6vdEtlJdUiVtZ09DMADfS88PAVqP5
9OebEshnOpz0sP5OgsARSY21AumBUMKIEjpBmIGSaJLhMXlA8Gpkz+l/CkrMwbTuSB6yXcPxqwyx
AAF/h1ADRDdaqVGy6buambRLAoB5oHENTjP6iQElV1H1HQ7Isz0OtQluUW1YTJmaY78XUxiXbr0m
OtqUAN9n0ga085OEaJTm0ujELZlUMivVfOTEhIVnSoLWTfrwUDc7rVRhw0P1eHWN6nSZYDdmsCzq
eNnBychJw+rr5KBaDblmH6OFCSWHVG8GzIrHLruWKRP6BuF/ml1BpexH2fFM0SlBsVQMFzoS1QOV
nU/WgIpfFA+qxGRx9+i5AS0hBQmHuwBQtTMyQmuCZcqhNwuxb6G2GrfMxx3Oekwi0zmdy4RTerey
JFQ+RlyN6CdJqzBvFoCdPNZRLDM0FVatfvfCxMFunNN38aR4qTIOZZK/ylAc5K2wGH1tlWgkuBGq
kYZfjCEmBa+f4grM+wmDTQgREafpuGtaobBrXd4uEMHbCw/iV+3PpApmU1oF6abTNN6zijliEguL
Wo0gMvWgMBPPdP7+zZdMyoa/P/59sH4D5sWbQa8p52MZfK05QBuQpSTdQPSEcpUaV38YQfMIRUqu
M3/691ejKC4yM+VOYmISTZ/w9yr+PhXJfIyWfu1merYZQ+vIEHhYlNNLUss620SxSRbo9FeguEQh
qAmvK9uT6cAc9e87ZBGBbQNcXYTHAHbbKv7fB6+WdookEcOWd5OhXdD5B1GmLyMzl/n72r/X8ffh
38tKDA+Db2bZJPU0LepkQRy+OcifxBGB/mBSXfz3Ovz7uh6zB8HF3jYJTLy5pJdGmEztNnCPeU2D
lgGEMBDkInQD8ceqoCzEkLjSDvlMPr0fdZ/avf8RZIy9pqdFM8cMCO9trEFd1InJdLRApz7SXZKV
/jB9P05cXKHpQywwn4hRpoRRObI2EgBaqoGxYtyGt8YKTr5GPGE5+Xas0oN1Ie0C1WVrErSVPF1i
F8lhWsvhOgw5YXRCc/i73n8fIoXmQwSoALMK1Ys2vZbRDPINJk7siNFrCHs8Lr7Wys4oyl/q/78F
oHhN27Nm5aZhIo+8uMw3f1/5906bNWKuwb9XSslYLOg3UUG+dUqucCwo639XJvFj3WkU7aPLolhy
/t7cVAKmnChACDM77OSW/O+y3xR6Qmhmg1fUNANu3r/v8fchbQnVlCzWrr+/EthjDggHuPh/H/QW
ln9oat1MDV2ddz0BYtMHPSd769GlY0Uv1qg2f39Kpl8F075UxL7j5frIzsq2ZeHaN2lpSRS7/31q
TJ2peU88EH5c3l9sd/Fg/vf3Qln1v5/89+OzscG1Z5WLPBD/72VrpkFbK+IQ/PckdWm5S9yRcO5m
Cgb1/LVoZVckUckmUMglSHLWrb9v1qtbPy5WKjqMukhg0iFnOYhdcqamQauuX0QuZSSytP37/YXg
ikviLQ8biZYWS0ULCyjxmOXz5KEUvYmDvCAwxRaxHLMKXM0M4ErRgosKIrohhoseDjO2WkuHyFL4
AzHWq7TM7X9PlxISKAa45MSkLZY4W6i2djGl8TwoTp8DIPH0cJG2dK/C+ih2+CO0zh3smMj3pXsc
kdMkS11YgAKg3W56DhZ/AIEEm42GbZQ4N5jZLdCImJIN5q34JN818xxm4cTrTglylA6lXRAaz9F2
0lgtzXpOFQ+akLQ8Togaw0GSwMkbU8EEoJElssFWjDkWaB/xE5G6PskBNhF7FT5RqqbqK3sq93Yu
0sJIOHHMNUhWjhyAOCRD1xSGBsFIeGs9tH9Ule3gtC//xu81qdeYsYD/pDKPEU3OY0a3JZOAibAo
kG1DmAkgOmJFkjlqOBpaMEk0tnl7+m9sXxypqER0BLv0spEDAPOZJz8DFn36DXQmfoCSYSLXsBrC
/pobFCAz8iV8nd4x3KB5/yCVapf2tlw7Co8uUvLUId9B9EntcXIQBxbrHkEhNgwzBED4umkpsGDs
oECMc87u5cPD8cZZJFojA+D1Q90Lx7nENepsrrUXzASqXnANZLYxxeXoNaelX3JARK1LLlfpUPVH
KDvhKdthVtv9zQXAhawT7cD04zBN83OMV38jBaCjXUBY4Ff94CStDbMUshcujzkqveDHeiFBqx+T
pyBZ4ASkHgWUxOGchFgGecEcKnj54NJBdBIMW3h1b5x9UGJUP7iHXMFu7xZOAYxVgKWhb3lzEnUQ
FFq/9BoLY0+WyTQ+Jm2RB5+uiq0hjP3FB6mQ/3f3PlXkSpsitwm3Ra91bu/Svj8wjAy33bp/dFA7
V+iC0VbLC9i6DCre0lv6oPSsfJtfwH2WD/OZvfEJvND0or1CchcIjpuugjzJxWYl7KBk7p38y/jK
3vhbhmfAwj0wjx+8qdwJ3A/lg1+bWUx7kzaICLhK6lO7y8++nI0vwuYLefoyPme85YfgxA1X01EH
5Tj9N6ARJkipcW42c06xTH3zC5/Ny+N18Fl8hJvXPzjA8M8+GD/6+iPz3pn1SulW1Q58fDxgD76C
cQIzdeZbD2JV8mbH9xamORmvDErKI72gDCSwK0Qa+7BII50FJ94cflPefl48b/rAqyLLdH4wn3xx
9KajKYpn6ifynvahvPg/9ZMf4P1QESXTv3KzeD/BT33r+D254D1KcCSzDHLw+K/LmpHuiZs0amdc
LmNw+APNXhSwmNZAE1KVamiqpseU3ll8k+PpTjbgJ7Hs3HEQuBIMSmqtOWsPC0W/0e5TYWnNzGt8
U858Rv4Kdtg1qs/4pmOzQGfs6EfzGqyHp37liWdJAeM+XXR+X4TyO3SY8psJmv+SMNiimYkLGmX6
NhAAzs1L5rUYYLmyX+wI4StCb59uxFP4DYsEk/+7cTFPKrMfpFwwYxnrCRoOJTgP/J1GrkUSHjqv
DO+vAm8q7cyX6FKw4gXfGiIC6aIygIKBYxsCgRRIYDxyz8i/bsxlpNbqKksbn7oFUkHrWFych3F2
j4BbeJf4Y/vKduKTdUg7EyH86TXdGyl06F6sZ+kw28CrfCH06MzvinOE4xpwjV9MHhpnZvSNk5uE
nh+axVkRz7k01Ananv1kDf+eiQqvk3twRvgMQkr0Z7PhLQWJ+Uv1z19c1rl23o0LBQQvPRAGPZVt
9CyOiCVmCm9wMbcKEuTm3ASQzri5nLBR9kpo/Pp1Hx1kSDNmFh2kMqD33fm8KbzAsos+oopOYFJ3
P1bjdvbocH9RPXODNQ30ZMYWjpTgJ6IymFM+oEaGMgRLefKakVXAig5jCJNaekRlTPhMJUz4bxAv
48X/hgdj0qW37Dh3prlvyhX4SO79TDpn3lhj0w+lhfdTDTUUiQrrnhJX+O1G8+JUyKN5bIMTa3ez
Nl7mZ3tjnceWtwMTtAa9/ql/1iygxsv7YQ/gHptWk1d4EUvbfUqvCQJqRyf1SefglB94gFAjTgLd
ajEtitE6588PnjWUrFBcCOKcc4nZq4oSIxNRANOmxSZi8GaHN+se+Oip5spZpB1TOUzBSbfjGYFx
SbPjPbbs4ilf05t2btnW1uPZv43n8BbfojWncG4b96g+vTe+bXjDVxO/ELOAoqGLCoQVOS4czWYf
DXQRA7HcBKTXLK9gR1d1g2NvBqPCIz6Jz+cWiWywA/S3NAQ14qpOnUQ6sZSQkHHPGuzS1/KdGdCA
yFWwEVgbiDwZNcyNnqW7pXzgINeTx02vHWDnUgAfjj2JSSbAOFy4TIlu0o2tAsdjNi1wEL99W10k
X93Rpa3Kr390P6rj+C69kwFApzydNUdEfRW7IxhD0ohaBnWs6uUjxXo/rbP653gjYBZ0G2sovxB6
0y2K3uaNLaP1kELEVoYDHTe7XV/4B0CXP8pN2Ei36k3j62SY+OlFf3aaw0IJKu4SvXFVJ6TfjYcn
WWtoTB2WMvk5XWQWOY697Db+ox9m8tMEQHasHTBV7M7wE7j5OQVd05eABwaz4FNH/01iETOFY2mp
1dpHmri0XHMKTsqebaOj8xz8lalm0AjatjjAkVkYac7ojRKtV82TkjQ53pKRVB6TPEB5RLSU1dW3
XlKm1aYYzhWl6YjZhklPVhXjk3Wjk5uDdhIhQ+s1pBxrK6lSx6Xpg77XNEN1agNWiqSZ24yfzo6o
5wuqHjgY+2ZloNPN5mS8obKmzQFEImIm2c/qYkaY+MZcdWsZHWi7bN9xdvVzDAptZBOkYgLLxncq
z4MnCNe2ehAigPDb0mcPMS4OjN44v6vfCuqhj/hMBzNACfnNhi/juHb6jBKS+RTGsNmI5obF+Nz+
9u+QHuKzCM6PCCFK8/G3uvKz8n6mczLmSBHN23e+R/2uf1v6HA4qNyKsPzgl2i8HkOLansdfUuTK
1q7v429iztxg4X57n/WdKCT9I+GmDu/qB2rG74CTCY131DDirPvwrnz/7kM5le9cpNab17/4JIlo
A6OBfhEWPpeEV5HvhS+XhJPRxsOUgWxH0vwLH6rm0psIjlEW4/vDUAChZHqBaBXKX/+OfYGTEJ/B
vKvjF1DpYOOHRAmHmAvKN2/LXAT69zsQa8ybnMPssz6Q33NgRMomkqaKahOx8YzmbfspbmjT3VFB
87xy+sJ/zkbDv/GwEnWLz+LLemupd5Em4GF8KxHnifPoA5RtyqUlLvM3I9bvQ3hTcCmGdvjLWMq9
0L+eWpcEOnQz4iSInsTxxB0YqsBM+Jr4XZIWAE9++RSUUhkOqtwxvb9P2Y9MlH5lHHxgqfmRWmgz
imhwAAlz8aP+5b0u33v6MwzKv7nZap2Se8aDoAMMwxbbOSGgkWFZ4YCJ7EBbe/pS6db4xrma3E2F
MI/gvQ+7uHN4V+T/UHVmy6lrTZB+IkVoHm4BMc/YmO0bhY2N5nnW0/e3fP6O6L5h22yQQVqqVZWV
lUlrN94xVS2EnTl18TyiDVwsWqDWT7wiwGITTPhmwiIIASSGyjsm21E3nTmIwFOtWick2LUv+S2c
dlGFq/oMnneIXgDpmilyYDKxyFwSgaIr+V38E56TY0zIwEaTQSjSN/KqLFmTQE9oLJCSbiZn+vGT
T6coCRwq9MAoNhjT6X2dmfKBtlhU3Xos+RyqMgopxuJI4EmfDKRY5v1jJL8EhId7YgjTVekTi13V
tRPtt4Zxkj5BYQmnsNfYffh8QbYoW0Z8l4y3kvaq9sbW5r21ztsVDHkCQwSzqmUAaCE2pjufMD1X
X9Q9pH8kxmS+/KBR5LxIKrqXPLKxi/8g85yA55xiObWUkEH/Sisbsfyl8eooJ0LxGnJIgCDqsQdp
Hh+aHxnwCb6Y+cH0E2VU8la+VzBHM43iPG1X7FwgeSOULgAgXTzCV8K7jeIGk0gklCFmFi8irF8t
SAiKkfO2YFcjz8mEXNJCfobqjB0P5QcLE2iODndIaNfuK88VpeXC64x1UkkYisaMIDBa9pRPLSzC
W3DHarciz+UU/O2WPDr6kgPAt7wU1DWUq+OJSqEVPFqRm0Erga8B0AH6WMFIhDSzAKJnu+Zzcsmk
T9K6BItrMYNEPsoPyPMwJjOKISiyzh6ZEUPszPwnKraOMAmgRIIvMOM41MEYMbJ7kOPJ5UK95U9y
1FDB1pK0la67Gs0QeNB/+AWNa7BQkefW3JsMSLFYf6LvdG+XMiysk++Y7OoMa+CS/jTJHD38KUgp
6A5pxbkcAmOjxAyOoWUGEyY8txo02ii3un040PyLCINRhaxcaPFH4OvMOgWKZ7bvYgvjd9n5bOru
p9SlV2oW6sLupV1pjfLCsAYTKRs0GTRPWekTA4Jx1Unr2FCXZQfO2/rpRimBvZoAUmdr5qzOloRR
ofXnQqJ+ylkETS16i0J6D5LFsJph+CS8MZG6V8gESmvAm5gRGTVtj4NUdK4W6d9dCPVCZozVoLtX
6P6yD+is5QYCRpHkzJUQyn1ftJBnMXqcWgfKjn2TAht2cqXjNDoJ7x24WWHCUFE5kYlWHi54Y8ki
SSY02ssGuCfOJnQiZ3zoj6zBk46BW+Jg4qg7KeYPNBHtYWMCa1BaCBcS/ME+vcOb+2jAFzeW94Ho
E54cCDzPPGwV64LVknl6tZAl7RL+6SZMSM/I6KDTq0NlwiD5DUiv4C9SeTeRs4dNfnV6XBlksHFs
OMjRq09tgJPlQX2iqa2cDKQE9dqARIAnnJuYk0Pj3+thAcJ2CjjPwUQiYwI7W7315itihKqcdk0k
NHJTPCMHI3nAbUajIcMcb0bKRTzTXvwLyiX7u+oYYBlI1jnsAmrzfJc3D4HO1Gud+ZTRxXkDGxJn
WvcIRrYriPTai8AZBysyyQ4dTW4epFORZB52+0HRmYGt7oMFr9p88hSFFwGZ2i9YKKNr6qioudRJ
TDr3CD1SRkTrWIhlYXLbgsIiGpkt+9aFRnQ2UN21qmdGDOm1MFuN0lqzAz6RRw7KwBpDe4G07dAe
n7QSKswIsakw04XkK+OHuonTqUUS2jDc0ERMrx3p63ZDu2YCcxbGJGSDr78Uu6FngH6LFKvZjkXH
pcJs0qtREUgaWNLwbCNLebT6RBkF2W/h+BOK0rBUUg8APOlBfiEGlqreb2qHWXGpSt+S6XSsGFen
Rl1S/QMOmMMOgx5wGS4BiJGovu25L5Jmth/G94ALTGCcF612sAuiFLgbBS5qXgYaI2yoaM37WzQJ
NLvbKgMQVq7j3m6FSHkB8mT+VxqTOkWIW1a13CwqlWs+QiY3YpsRURtCOMNysw5t7E3aRBaUO25g
edj5+T8VVnnLNWlKhN7kqWXOZELoM5RWQeBjfRH8dBVz7mbpHNMzN1uWr3L/ONGCYvQEns+XwhR2
zLDxrvROmrmjmmJHsL2tZzyJq/Bv2TxwzyIm95LtjszvjuVI+DON9wmeGnNzpZvEARmS3Z5Ktfqo
a6fGMNhCttZF5190DqnImGSiZNDwAz7Fb2P07tUusIUDpGbQNHNZsTUFXbRXqw105MHc+aRoA7Ef
q1XmqvwDstVewcWrPyTdzCEIvQ2VgkE4cKAI3xTfyTif1I2aHzpribJk1S6Rsy2bk0UHgVQoWkCl
box+OBjDCBTgsvF7uIcxTuRsOxgiEvNKq6mlmd0k+R6607tpGte2hy5bJOB0PjNx1J/+QKA2fGTt
7Tqmxo2pBbF60DGB0YIYTzUZgQ/d0pCSDdlPe1rfhqGzZ37Jvrc1CgZAwqJY1HsOCXglXVgzuEOT
HVT35s59WXxZW/0BT4dNnF4diA704qlfsOtVL2ZXAAkDFF8gY21BF3H21v9J1yE5hO8msy5aPoWb
XgrfqqJfDpJkuMWQ+0uzQ3gj4ZQzUok8AUiQR9fMDBleLEnPzbQJV71svXceZt66yex633ZfYan6
8CWr9yxJ9iaTva3BPNE09F+6dY5MFVCjYaQXOacd4gxgWPhUMMCib6C4YnvwZzvecpMU+HwQRzrJ
tWuXMp5lBSAM8KSkrCDKIJJiDEKX5CYE4v4JjgRwrX0adK+XpooX4jxljnu4IiVdo5ja2LtArgDS
+nUlgbLUMtN2mTxujHRYlhVjLSXZAdFT2egGQvWKbq+6rP+1FPOEH6c/OtBDUEyfs1bvhVLlLA8b
X3CMPlowbbuyXPSyACsB4R+4l20VG3ow83vofystV0w/c/8BmOnSrZLbtSFElGuwUZPhwglBTeqv
4ToqMlqVZEStAjeqtKEh12VsbnJdciX6LtQu98R8D5iqheKH+G2luXQ9gostVBpx5jHQDA+gFmLH
jCpEpvY401d0sR32D3TmostgGsbaq7iFAhRkdNjvC9jNi1Kxu9m1UuVsJ/m4KGXxFXSA0QeREkMy
pfNPtjIncqLNTvDgGVI3RUedcdG9YFWpD/MJCQdMluh27NiD79FRfYA6AW92d1JNcJa7zMjR/4X4
KcO5N8TTXwpQDeA9OxXBkqtOKkuKyyM1sP9TQty/I8dEQQ/6pD/yvXkj25YuPDG8YGUA6DMHM1Ne
YsNDPpN07y+Dte0Vr3ySwXq3XBUpMx/8p8SKgIPxsUnWg/49OJLckqGLVgr60/zFwKWDwufkNgNk
Av/BWQloqLu3++kerZ0tQIC5pCcF5kCOxceIvsZHYixBGERjhL4g+zRDWK4Tb2kGUPznb/4/cm9w
dzxIERMDjyYfZasj3QblDUWS6nK+2Tc5HDIzPMkHpUHDueU14E1UEPHe3zjNUvqdVmCFyYu8+oMw
C3YEnsp14k/zmQVQd/FuAK4M/j6tT+cdETXpa3B2DELJGn09iPTgSujczYp0lj/HH2BJ6Rc/sddw
9fb2mR1IWOtQW2pr44peEvZLzLRJtoAiO31CDBAj5jvnnPR0y18FNYYhDzuecS9Ck8jmCT9cOKiH
6rCDreWbV3HiHWQ0XNIPHoXvnLEUukwGlss7wbD/u805KucMRIY11r1ISbiq6uOvVok9FgsnhKVD
JGBt8rP0SYuFLhfoGrWBDFc3ZcxrYSuinuAQdLo4c+T53PQs1oDNC9JuC8MC5G18kO2jokxrO9Uu
jt6fEwpNAzo4rO236hvtIiMGjF133q6HGiTNjGP1wWBbWmJvMaP7iRqERFUMssEplZACFdt3BC2D
OP9dH3iFtqtxEOqWCkokTA5C26f4lmjhwfqkKSN+jcntTl5DLg76Ox8+klP6Ll1TY8F4uQFNB206
8O0CqFW8OmCSP3b1smJ2OyG55QYzg+Edkd5VB53mpCjZA7rrDz9bC3sAYoK2KdFJYyIa3tSp8yNr
U4z+KWP8E995tgNkvWZJJtFUYxpZNdt9hkmnn/J5OeLcRrOo8zeeFyFdVoLOwBvCV7YPzEtTbDVD
e+9VQOYeOuomJLde2QW81rEAsMvtTV+DKCwo/jjV4PfIbX0gJoRjjOOvw7dYFXeD9Anc5iC6XxxE
WEdSG2lucPBxLpvfEtw170zfEmC1FgrIrXyfZJe9pV5aiPjtMlrhsiyt+07lhmzgKMbyvDm2m+5r
+CppiFN+7VFvwT7OYWc5woUlvFgvSmc6PtTA9MVE6+XHb2CmunR+aCPyn8ZLblfks6KP5qx4Rfnm
TG51/S+N4zajttSfMrvRhbDBWnrJD+4/s50rL/Ph/zT0Z4hmar0W6EM4Q/QL0BKbpfAf4cQGfhTB
kS5jyR3AE1COxWbGAYkl3s05ZHe2cu4W/rO38TWbc58BJ3DOKG2oOmcMIZzRVry2Uf00NcofM/gZ
usxjxl12SRWMV/Hl/6uO0bF8A3p5cy7lnj+ZuTGgM+goWUO/ODLETt+Jhif+5i/9SUiLJpde0rKa
A7XPQTTF25bAdnMiBhbzhChry/znXF56oi2nP/RHgvLhsjoa9CpwrvhreuE7MwuuNEo28Ruh8aJt
DSJuxnKbc83/+rxNy+YTh/XbqBBkm3U12vbO6vqD6UgFvf36QHQPDZcOQxdtYCISWYJ+QQ0ea2if
MHs6ax/eiVZXkglZG+I1LQ6vQooKVS6aFOBltKSjq5Vsp+DgUFYQEnAJyNwOmQ4aY9Ys1UD5ZuOi
c9slg6hXfzVsp613G58wrIEyngQgrsB/ZYz6YL5k8e7tOI3jQ/pUbw4OdrVL+KFNRkhio+lJgVky
4Lf2gmtMiGt9oK9FYQMKcZjx4ZEtU2iRLXMekDgUCwwtUeId2bRAr6c5jcYUSv9fb5vVAqBUpLeB
0Uf2SS4+78BjA5CK3u4ftEV/nDYFbxTmM0gmsdCreXcFIuM2pL+YXXmp9FLtNe3T1vlG9wFdFmY+
5Nj8RwsghjAeLaV+racHHyEZwFUBfbrKL1CcDKOPWEcdjiBZv+xrStu9F58Y3eh34Intd0I9tObP
w3G7WozOvUP100hhUNIdZtMvQQOh2xziiT8vbyU6QwgCfKjfBVAg+Ne7Fc2Mf/a1/E4OP/0aj/UP
s+JOQV5mph8dkphfJKWZNY7eySJ7V+/OfvMR1e/x+OuYyCAekfUNoJVgYxnOhcZIc3dIjIYj2hlV
Tqz4MXcJ4TVEgAAslvmftZXAXUSaGTzoFFnLmh+Co6MiNK/iUZnNfbqPkJ9mGaWTTf8zTlEJs3Ys
IQsgCxBePlgX8oZ22KnNVm1XNFxq5TyU59g/04hpPmtGeJUr3z9fMNK/sLbe03w4W821ANKjZeHt
p/EiK9eYC0qPPcIYGMCZSRMkrXyMXWe6xHwpTQ/cV+sWSH6G0F2XuHh4Mc0ivYhI2BCg0iO/6RKS
VDRuANgHUPfuneoQlY5QJeLM+DD/dXUgiwJIUA4K1WB5wTQBLwOt53oA4avfikl4WfTOUjVOZr52
+gOXEF+e+AnM4zOW8eY9WEXmo/iKaL8bxrLgO3ezf6Rc6ZvKtyMpYvUTUlmmlCgEUX7gpoQWOiB4
O0dlhfDChjwFDJlxd4hVD3bDACF7ubjXYSEoINgb1DdIJIiFvJibS9UFjsBewlYPosjtAsrI/9KX
46YjXyMwsGNAWPGGJTXixTgA9ZACNJ4Lqkh7miYd/i0oRb8mQZWdkyqUD2qG/zBJGC1Y7PQ90Ido
I+tnnel/NmeAf+a0Wcj5nE2+osWBQBlyefPA7rK9xjWhAKBvpKlbA9VGXIWU+fhMPR3O9HgbQy41
wuffUxhSkqPBQ+Khrq0f5wcZILhk0lvczAbWJQzSb9R8Qdp5QoaZvAZWBe5CBYikDVUdZakrLhi/
3y2naIE8CWTXMMQHYeF069qjiGQDRQNq1n/TEWFam4TKyb9i49QWcNXlRwVuSivBB90Xa4J0hS7E
tEBcJ/hsfsHkaYewFkZrW6ouiD1qKNln/ASL71kknAG+uA2taSbaLEiQYQnAX+HxlxVC1jTeEGw5
h09WKpIVzdG5T1/OCw5Echzu4PDd5DKdihMaqmx3GtLQ9q0XwZnEv/nCP4jGqbJSGRx1KfTAlVke
U+pSytcLMjZSAVI+6lsyZJaM16wo/pgz9ko0Cty639k370QWHLAYblx2UjqQ5sJjBg5oAU3HOVsF
VXDGfWhBzPrxlX3R71HZb8BWkUZG9IRxDzzRJ4wjQXqh5yPWjotjBOBJ4GHEMiR/VG2uWhIwz+SS
pQ8vChaqbzLgegkXhUSCCAzWwyYEycN7AgpRAnF7UOCx/NmVoKXX7QqOyt/39usFuQE9+w5fAUxO
TP4A4y3MQ6OitWw69LmwcTmgL81FMGK3leYTHGqYm8aCaxLSOjrUobSQB/XTRDw8coJbhco1890y
hKM5wHFDG6dZ4KsrNUA9OyYSfVotOFky6zMtFEAOpA5yOheMNyyGbhPFrvH3Xxhd00xUyHnh6eBF
rtDQEb0tiZ7FL7E4Q/LvZG2MzYjsEjIQWKxSWQCP0llC+oFZ/HbBUEVDRqvukng1qYwsLlJGXXUE
CfetvEgcVzT92HZAiGsZDc25gefOcXKDHZtNziQRPWQ0UJFx9+fI/2oDbbWFvZymdzZuWpOKly18
7aoj21bMojVJFhExk10keKUBYqrbmf90D1mEGc0hWPtTzapdcXeSCMqgtfqcbRpSGeaVKPaWbzRj
LMZfUE3DLmDkwqzpHQG/kfIpghNAM4mmM7pr6RtbMPUI7RO6LuEPjSO2aP/HuQRX3kihxMpv7tQ2
JBysavbrBzUd1bEgK6iC1EMyFzJ0KsaaN6R0zJiQELCxdC8oBQTBJNoQ6UAG6cRwM5BnUIFT06F2
3z5kGiwWfYw5GUrJuD3qWUiIpIxuzZl3p+Dr/5HLb2FpGxUVSaLToUgNqmZJire5rrpgJByIe4pW
i/TrFCs8i6PvIlm0Bt56UUBvJfvis/INwjflIj7gE9kiey0yCmAQfU46y/nm1NeomaUzvBjYezmL
nNoBqBAiHW00WmAlkKlLwhVdRb1/L/fU4OmS88p0JBkMtwjJSs2ppPSuF02yRjGS4KAxgjaJ5Axi
Gi/ubLDYueHMIThwQcJsGZNvMs6m0B2HXTBjaoAXR+MC4gIfAa0p1gc67TlzTtfmK/xJrvlb/RYj
HPRiO+KikcqGs/Ifa2K8hU8B7xZzvkUAKohhXTHjmzbKmp/rv2PZ3WqsF7a+r5nNduBNULZNKLKp
DPsg34p2ZBotUxk8bc4dzEaLlDA3aNkvOd36d/XbxC58DVt1ySQidEDqea8CZi31bzPf9OYKDimx
tbAZMYMdJ5rOBGdao1mwLY1Tqoo2aRXvDP2mtCfmQnEgPITphVgtXqTu6Hwz++7kyyy+IwjL3eir
bgaHvcFXDa9AV1PIole5gUwEEnaPyMneq3wvWa7VLKDJsvZxtBEiy7NYnqVQ/QCN80WK6w0pco1V
8kw7tzvrh24cstrS2fkxj8ZZy+bauSzc7L3/kH6C9+SXaEAQ6D9MYM9+zk7Hb/m3f6t39lH7R+eZ
40Xv7U56c34gGpOPqd7cvBocls56+RG8W0jQQMFC+I0psgP/cgQIWjllIyVIOYs+W1mcLDrO8i4p
lmxW7EwkToPJ4OKG6BgM7A1ujirSAP1JpFV584HLRzWtWnMVR+KigOmJi8VlSk5TuGbhGPd+T77M
7Kk/hz5Au5+YRDJmf1SfkBYIwrUt2tMD4Rd7DuyjFZR6Z/6TwUjoFb9C4zcAz2Rsfg6LQ2MG5/Yf
2YCLywEQzkevUwEQAD34RKyW98n2jFBOMgZHgY3VRvxzx2ZL6ENhinhoNzMSci12+2LBRv3O8WAi
VL+m9s7Zsc7+Sf7guCTInBua95K/jj7jm/D8JrVGBfybk2edYQB8oGkpnZtDu8vEOQ0GweHov7P3
XJkT7TFV+Ci/Y3odTEq+QTVA44vkkKsOj4T+uzYzLfpOgkOQfsQ33sSBucA6fKHvkJexkHpsLpBM
XZCIJCihO2BR+SDyEVNbK9HZiehVLHWDXhCCRRAK0kX2XtBn+GQ+lFYsuka084AbhvmIGIS6qKdl
I69bZ8Uomj8BT7vQcOnOedjhaf9IvAGIdBGOYW3REYenmSNWyMjp035QNtGfQ5NaDBuY44eONDLM
pAR5DW1lbNu9wBwJUC8+hTcuicQyU0N02Cm6Xyh4Eu9oig00vfwViWshQhd4JkzgQUcxavVfh54w
jrFPkh2DChE+0SaHwyngToHnZRAjyFXBtHievIUMlx4JqW52V5/OpbgDnr4lX/n+D40kjc3fsP1A
MVdaUlqA+oXn6UUGDJngT+bD+USzcfyE1stkTjxzvUf8I4CJM6rCQHLZItXYDxmsoTyovVWAHoRS
34lfpbdSoS6jAQEhEEwf1Ub8UKgMwc+DTQ8F+T5AU21gA4Cf43QvNNNd8sGBWoWf24W+Ky74F3iC
pxNQ9qgEwAVlC/me9WuwMeNtRErNJCJAAYK4NCyQ1fidDhpK/FQmvM6UxK2YZgelWKqlSDIVJA/j
BfctURLzK+4vGMaWuoySMysf+kc0rK3Y1eKVXLoGkfEX5Xe7nsPbYYlknxU3GKkDeXUhMiTKTBsL
T7hJsEb47L8xQcZ2J6b7KHGGeQ/HlBublJs7kJCBUlC8Gn4r2Cvce5il4UsSiLucTwpzKUhW4suW
S25Om9KMqA6rma/67n0LfaZGlGfUzgGNczyJqcxMHOTn7RndPTIJE+DamcNFYacka2BZ1XDMWZsA
M/4lcQShnSfFhTsW6gqCNkxFumskCfEZjEg0ELUXPZUfMg/9ARCEhhmgKk1qeCBAKOYTEICEkwKL
lILCv+ed8OT5HxaitYCgycFpGDIXKujQQgLNm0XUvaIl6by8B0kMd4nYEAXSwGa5CX+ogtMVBHzu
h/+gdIFUQ7Z7kocYF3AjDu8voGeUC4A9s1zEe+XCUADQVUKiS22nL/tw7wwueXXuUHPP6WiQn98C
OgIcDJFpMcQAr5vU4K/NkIkWAikPf8G7NSOGvS5/ESAeuh4flvdEAvdFhAJsLd5SetMP8ID3kZqe
XKB6QkAtHdB3IykHRiZB4/3U6SQwoEdhcUIIQih8gorQtrg0LyAXetucDXCT9AyqAw4JBeeqbYFt
rjizMGHACefQnESqXPj9mYWH3tyo4drOSU4yhFAAF5QNF7IxlzjGwzfyilPoH8Ec49BFboe2uekw
JbLK4duBpKUokolLzl8zg4XzGiGWUiDVMHlosPIKkRJxJc+tfITRC5GTRVEiV0lLQmWACh6OS6MG
gjzdY4FH6s/ia8BJ4g0nxyft7O5LrjckoiINowJH9fvB2vF/WF5cToAsjseXpsXKt4UexLrIZUQ4
RcnOsuJq2KjMUX+FGCcSjwGEUVcG6BRBkR/ARijm3lgXMcMJf2sO2IPkznpR+tv+inUO/ZjeM3SP
4gryKr34evYTuIvoZj/lR25cBwCUJx0Sxj2ImKD9BXgnVoR8+QfLGpxMlHVPOrnQdcQ6Vxb0qin1
aa+MD6bdKfSaF2ZwIASq6ECAjNJyAVykrAR65GtThIYbXoY60gfjLwEL85XQMyVPjpcUhGS9xOUP
6d05BHdVrCuLQAVDAok3WnFvxBLMQFtNkH3AKhoSeC1F6MUDZCopPYMhk+C4UY71Frby6r8y7/7F
e/h/CGczr0Po/+KLseb4NGwRQBj5nilLvsNlOtKBFqKzpUjggSlEgn/njoCas+VXPhhvBSzSSCZc
uP8ccM/+wdLlSBkkYr4vfGRIJHTlQKs4KLJb8NYqknT6cD9i8IRjlvivu+aTthPVdflgwIZqgrPL
aeTzcAGAS3hSfnIf8z8VRxMNEfARrgbPgZpw3gUQf0F/Fa7TjbKDT8d7FGQKCUqn8QlL9g9EaR/V
S4VCnK7407wTfCb5En+JsEWU+osMEKSMT6H6/Alqe0u+YEHvaeXxn5wwvgY/U+lw7MZaYEggBjPS
fXRnH6TJxLjEXX72D7BvzsRAp78SNVp39xG78wGgwjPriy7kHzB7pjFmfELHorKn9cObgAaAaGkM
8XH4iB1bPZ2XGd/gkXx5t/Acg1EDL3GCWGrMRCBKK86oM4tobgQL6AZ8yuJOzHQuvOPEfs6iuk8v
DtiTEYxLfuAdfGryBKx7LmzaCH7e7Vu/lJ98IPXUPgEn+MO8ksmK8I0j6s9crFTOE6Nc4rMJDj7D
czOIbLQwxaVjW+Da1EjcirbhFFV4KrMLVvD7JVcUTaFocrCji0r5l2SYfJBUNECp4j2EFXnviUgU
yNdQOhAhRQMOTIyA8KWilsQwkf8T/dVrbAEiNnFlwZ6JEJDd9znWOgv2MkwuitylVoOrbXDz7ss3
4JvhTkjz8IKc5z9kA0BL4cP6omiSCEvIHugQD9BNEzVejjOXRwzQn6JbzH1Ny4HBaPqrhsueSJE3
wIoPjs2dHZACjeIwuHpPCmoWO3c8531V75MjehLtgPWhIYiGxWhgt5tQgkofBTow5gA5Sk7G9Fw6
DMMYVYPO93BpLG4gm3cgBhSjHewvDBgKM30i5GltlJCMkKT5RXYwE8zPVbRIB63ujiF+E1zujtqn
pUM8eaq3QqkHbtF35tfRvPLNTZqM+tY0OwfxCLs8xQgAILjd6m+TjDNbw7G2beAEnNDyN1Bqc9/V
tph8pzVp6JjWqx7NKcSqaKxAwlvG6M7iOsf4ncdgN9BiY2wrBX/FrMUSFXMyYVfse5e2cuxdl8MH
tZ24/kqkeuXYgXRPjX5VNBR54dB3txoFyBPUsE2h2hhxJQp3iRYeFFDg3AvB7/IOdVBUHn6LaXoo
kV7+85Wa4TPJ52yrqLEoGp4Gfw8MqMtr1WL4xqSH40Qptsepqr4zsUo5rCOhVoSR9p4X+f9+Zf60
21V1APqaj5Cv/Ug+SKbefYAkhqNpY3I8+AcUzph5jFl4vizjeF+j2GsHjkPlb0mMaPPriHLlBVnX
Yg5vDs1s8VwhHpyaRLSwI23599zfQyOX8cIu6/j/eW5K0bqaYkhpf2/7e12VlkDqcGuVKpGh/gTG
rY4jgUx13wrT2dVcN8bNUJUjlgGNcdPM0AKxCL4qpQOjTsr+lHpyf/r7yRmyf1wqmamO/+/5tjC3
Tpc2+GBazKxn0b1t4cuiTMWeF5jhvWrBcDO8Z9eK+N867CHOGnKFMpMlwM2WmVBLC4657uFpIVWr
v98GzBYH25Pe1RAO+oQsAirTFuTXpPws9ND714ctg4SGZm9h1WHN2jdLFH28f4Ok1Eu/gsT39zKE
yfqwAgRJA2vt+KXpghcBSXi+NzeaMt7ji/GelfQJRqMsNo7CEKCfqwNxINdvrQ4EP0aZ8Wn18REZ
gfCelVDFLZXpbnFRDM+Rzn8PYZPqDFjCq2zx8ut6q74ZWeDfyPf/fjHlrLkVhcNO5JDDag1z1HVu
6TtE/pNd76MH2MYFehsS3kWYglwMhE3WpaWU736p3+s8GY+1+C1EWZoBTVvZ//3nFMlEyQqJpMkc
9HWT+uHGwmQAz1LZ3iXV0K0y2Y5PJSIBrtXp5rVKgITDWvHuYZuwJ4UIpcaherYcc7hmCWumsZmd
yb3CZDQM4wRIpz9UBXk5UKuZ1q5osv6pQRy3oq5EH2VELLLUyg+gYxBzRGXodkLHmcrCuTSRzaCs
5XSntoytJQEoPxia2axB4dKdZpYMRytWufGkId5PMWxeqQT38PreujRObF16dBl1oyjWXcYtX1ZW
d89DZ6GFrfXP6SpradnquPr7NcN9CsHpZJu2GLM5k1pf23gEl0jUaPv3a+wEzqodu588qD78BNF6
WdOYvMgleJPJoLwlAYrkkt8zMOphmxyzXpRMJoKkJ5Wp/zcZn1Q+cP3yLc3bTb4+rhAAuHomv4VV
i2RrU0CejuvqaImH1MSwbbIBwTJLZYsRz5k9YOXs73/SRNvpQRV9YXay6oxiRMakriCVasO+67Ro
nwxu06C+mioTtIMuu6iJjdlUkZYgu+LHsA9OVQFqiLoaLsJlcQmC7jc3gvjTcmCFGIkmIWqO7guS
AjkuGeo7LWl8icoSq1zYEwcEGoxNXkXnpEWwCfZ1gbR1MR4RovLRLvPgmoROhqwZnhxljjGn34bV
LQh9A4p3MRLZQq9FOUsOrnnaMZXRO8U3XOYvNVSas6pRII3JSEZZVvAm8eQ9284lrXLkrMTDoEXG
xrMpzOuoA/9EbODvQR1QEJDFg12z+LhnoUabyxFqxRGpvmwVBmF38CRNpvVs2SiRhjcr9r3NmNgy
s4tVtLMFkpQ58gGNJm+bJvjQ5BCNGTzLILZC4CbD8qd3j7FxRMtMdQjcrgvD04D7t1xq8q9nNk8T
b1lSIrAzml2rEI2ihRw1aJs4Pk3gLlNYnQa5va9DsRuaaSXlkIX7aFDxZS8esa4VQO21fbcHTNFz
Z1TPKWs7MfGJTVuUvLRwhBRXqzIDKU6wZuhK3fW6LEOCr0D2x7TeeTqspqDU12ZbTyvFJw5mFq64
XMj8W4l1nB3w+ODL37IwQAgs8NaaNwWnv4dICf9xx8OFbU3pktYki52Xmj/9RzEOw09XU09iJjhe
xtz6bYIWDXNZtTa6YzQHXbegQVSDeZMtCSx6iJUVkbbcFeKBt++aQf2wy8J/LxzbQecRfcU66KU3
NE2PFq1DBpMIyk4QLgtNTu6VU+jboFJ21Zg9606KjlE2CiKHMg4kC6Qt/kRTWy76CwFSXcdlo7mF
4ff/0qS8DJpCTd4woAOdF7CVQdHJMPsD3ovyUs2Dfjt1qn9snOgmZ4r/VtfJajQ15vYssBqyBeM+
hvkG0if8hoC2oTo1oPpSBNXYtFBuTft85RiytEXFrNoTC/JlYTTSlSwI0CeM8Gbu4n/RWLQYu6J5
nEQ4NelZ2J8rj/KvkSrpDTsLYz0GKaa/si69FeiBJ7V/UwbOs9+r3JesVEzhxHzCYbINpjAcyADp
JBs7S4IGlKXcVE2RpUcTxj80NqVf1Lcq14djEDV4cooHudfGo+nIt0zNho1TfKYQbdPI2SRpoT0M
XNXXdW86ECy4vYJSoW3C0r1yPuEld223MpA91PyWtNvybCRA5PRiDN1PnzPmFtIeWdtTCoXKt/AD
jKfb30OOmr0ty9Fl7NPPOGA8sJYUltnohyiLTpDttW7799TfwzApCPOkeEnVY2/u/x6SidgXKgjt
/v0a+JWzTHGlxQ4nxt7MK94Tpc7Ovhz870ELWiBeHOjWVVZ5CCIbk3vzuMlPU8UEBpxcEH/cbVem
32T02hKaSlRCmlbLh7Y1m4PW2skilOnt6ZGqrnRk0pj7MwN0er3//QT3nIzXD9d2b/uHoRRsf0dz
llLTQgkzW/QctCS2XUUzp6tVOzBNLeOkTql8Tcui3bRDDywo/hNlQH1hDp00r5FG2anqZFO5ih8n
EY3yNoIFV+jKwtdl89hberyph1Jbm5V5URJ4PXVm2dD8xqBDGxBzSKXzu3MyMYw2+r68NbSCFr4H
kQqlVLJHbt3YU3YyM8wfSgfG1Kreu9XFOCz10CImv8KgUAHW7qy834ReEe/G0RyAza0Ueh1NRjaP
AcFMg0k0BiAmX3sQyLM0bz+GSJV2U5ugUa2XR3/M1lHvaYe8o28clwwCaOqoH+op/99DXMspiRWu
kmEwZQepAdyotQ55aI9yQKKQCA21XFcazKdx8owdyRBKCi0J/tTV745jR78SNNGWgWgwHXuW6FS1
eR3m+yEOrcugl9Ey1MIGArh50tqguMVxjVFm4cfnvsRVSi10ZCL1sVdWuFcwFAkqZpKzMupU5Uu2
I/0wEY9GOBx5dZARh9XRwPZY2xs9phSZ/MKB6WJKK+T17KMfq2vSpO/+/7B0XruNo0EWfqElwBxu
JTEpR8v2DeHUjGLOT78fZxeYaXg87SCRrL/q1AnhCxyJRO5h9T/VHFTpMBqYMozWFd/YdTkjmQM4
i8SYUPH2NOnRj2xgOhtkKHA4iP1keO3bmswXS4YlXXYe5oc5Cw/9qoBMBU4N1lSQlY2Pz7rrZFcQ
U41D15UF+VYqOaraOxcEu4IB9EdW2CuuegVxZj3X/3r8a+BszEC+9E55pn8lYf9ddiq7OGn8nkuW
dya4KP2ohHnnEeUOet9cR+rbYdXL013MBBqPw07q9BVAtvSRAWk3Zxyo28p9hX+vgTp6is1H2fxE
zU+C+cP4RGvSpY9EuhDGmkmP+HUN+4scvykcr5lyquur+dpbxp0OoITOw0yBbGmBRhVoCy7973+C
RJC/L1SBwIZyT5wvLcLiivLKHKDLsHPpacHpWFSC0Lz2S4dLt7qQkps9n18IZMoCw/HdWhYDvoX3
NbSXd+Gf5YKoFe9xvHxrPJGbvajgLc0cvo6WvCGAaf81OYAwQGbTLxdRP6nd4gNjPToClLGLxHIP
fzO0bMIWCxMNeJ/NjsdX8z8FisUhbd75YirDq/PNX/4OEyMT9njFmQG7hRfhKb/mz3ilgz2DKJc7
JUFWsibiqDNP/Do5gF6zt+QTGjx0QvD8hRq/+IW6PJz52dieAZHoIluq8lIktvUFWo5reijgcPoH
wsgvjIVbvIddhNG9rNsxchpMJLL19IsfA1o27ihWawdhPV77LT9S+IM0iwVfsi53A/xJfW1dO4I1
SNZeqdq6Yb2FHE2E4+8M78BCbHJwsRvO/CTYIiY8aj7iR+BThjLYK/7083gdQo/mkhN0ZgcaL3TS
mfc/u5o/GCC62mH0rGsYruun/DFeiz/8BCCVQgBZPHA2vJ8jYdFugbUDrSK/KO5oCBJw+MKWMPfi
tQB7BXQGJuS1cMH0cWdbQfYNt/xa9/Ey/eKBT4etHHrAJTPZGKhechBzGFoTllsrrO2XyF9lM17L
L3Zfs05K82bKnOKdHMVgVta5tdOjK6bOvPiKi8/r6T3uAgM1heYA9w3ysZdPMmpx7jX4DSBk1k0K
njVaDOy0wEdaFzUm3xPuLt22wD2feATAUMixCpGczLiE6hniOTwo6IHJBiI3p8GaUIE88bN/HX6a
MH6wbL9zbRJjAxOMu76L7enlsCQIUqz/yNz0y+pHn8/9FhiSmCUShMNwa2Q23lNSxQjkWARMQ2Th
BxBHTll462c6kYcooGZdYzjWAGrWfj95XeGQi9plb4F2hnkNf+9Ke0fKFJ6T8I5LcgSIdqioiKQP
yiZoYXpArWW1xwxXxNxP21OQOzwHPHCkmMq3FXkNqb7W3yaCHlfFn6G6o/w1qqelko0ut5om2SUs
AMrwfoS1Vq15bNEH1Ee4DDwC4zf3PlEEpoK2fEMgBuxw7OnI7+YefuFL8lrMpKwrwmJgwql8aNlB
gOwi2lG9E/EEQLrzVv/iwsgNQqx3B/bckPUAUrglqSMsHhhLlKUrlU9LeY9UP6ls/gI3Fn9fY59X
GMS/rDFF5VrwuFctXh7HCb18gr7HKp9Fe+piGDroHPB+KfhQ57diX9wdDULSKnuAT8Z6L9kpGgKi
lTx6KokQ7BFW8r8+Jk5hNUKQgqplHEphHbK1l+y53Mbiu8TXf0ts5AZHT9+wJV/p+hkXrrQ7ZWzr
eEyDu6afBPkbvjwWvPR2Aj6BOMeAmSMLjp4qBA7RnuAXJCf8uuORHZXPbyP2eBnP+9yErF8colv6
IPdXAdUKcW7eNfKwkpq1zBHa7eJ4a3DT5ca21w/SdwcajXe/HP2KxVeZXSCK8l0rGcjpyS6I67rq
pnsj2r1iy6aNP31NIpb+6YjWfsh+JmVHKLMeAb/xtGoYgV7aZxGuxWSTqSfiKeQKcxGDm1K86fuZ
pPf+jx+BKq0ocPF7tNonF70cIXlcsKJMuXzZtSTKI/8KX9dAdIT0QudYlA6GqsZO2UP7y6Jjn2CK
eKi7f72k8FI+ivTb6P+64suqb1wTVSFWg8xRH9vFKsMohkuksACAK8MaiC00AXbNXoBqZdADoUSz
VsGb8OwevJXEBhNvjocNHhhr9L9EAMsFxlHGR5ZesuxdxxRBXWFuVreX1HzXyg/mvqo8B6wpiaDY
FZ/VtO3rG4xLtBPEVZP7nGbHV/yHKlv1eHr7wmvpcqZrNH3Xxr3TcAi4zwSK6mfAJDNgg7KPVLIb
fb3CPBLD2yd280PCfuIwkg7EadnhHrlIxiVhX1q7Nj1w01cwFSaIZLZ5CqIrKDHbpOTLQCD4yVmi
E1VyUAVcfp+G6hvzRgYvKX1NuirTX667I5TIlKCXr7HwMWPGvnPx4TTDvzj+FaYftcMb2cWx2KLN
IHM5ckoOOIwZiEhavJJhCm1aFkj4x5/nyDGs3fI4BQsrRHJ4OqV0LQn4dtlkpM2sKLkMklcAcB++
tefcOzR88KLPyTNMkLmsgzvfOH0MMFgzDDSVG6lbuXgZxY++/EHxrhu+IH0E1mHsH2V7zVLP7NeU
CZKHOzIVjX8NzzLmn5/JafSybzJ6qBMVFj7wyZJV/uQJEoy7qHG1I57Prw6niWCDCCRndz/4Bnsd
7cjl49W+CN+5RrSW6rmWvaq3i+g3G/DQyi7aglit65Hub/jRYANdLdOhM9ThkJjGnuOlUZwBdJ6f
XxV7PFAI1uXJNXs0O/JNERZitkOYn/CUZLsGSqbr0XGvYg9ErGy5S5DGXGWWRot1GiScNQJvxyI1
sz9zc97laNvRNHKPh3AYsCvokLWs0yPFkXc9yNdpuJVvEgP/CvsFsUQiST+aCLbebEkpjDPmCN0X
dWgze0DWEKHbuJ3G7dD7eApXdJYjCbL2+E1iX6QfWtWbHgQTIPDRpn1CtBpcmtaeYMfRwOCQB/tb
W1kmFg7smpuZnIOkP8vxxRr/KZLdwOrhwWzi96RPNpr2lsnHpCc6yRbpn4WBZQlgBEcRJzpjQem8
9CPvohkiWtx2A0FubtF8doMXE8VIrbQ2BXQg1IDy+6RsY6w/+5MTBiYw7JvWndW4XhfIK3V+LXm+
G1Hrh6NHmAqEMFwVgnPe7qPih6tNk0hS0qp6OGTepoTW95RLfVgX2OPIwjMlITfHsKPfGxANM8sr
Qn8ZeUR1sUrksCBGYoQqpKMMJnOtPEGfDZ6pAhOxRYSEZGXcGi9OAqJtQ8EL2finnCpY7eC78S6I
j7p/uSWuN0LpvqAb5el7LV9CNOgZXFcrX7GoOLDXxuHl9ZC1m1zcED2tkHdjMPBPFf5k/SyjUGT0
7N6L9mqmt6CcVsq7ykI/hPAyvk65cDDSq5iF5IJj3VeKGxMicoz9gYD22wh30bQrMKFUWXAVsmDP
wF0zy6QC0keufot/wCfdZ3NJ4OnepsP8/Xq8/qIbIjDOafWjnjayX+8sW9+0HgKfFYZb9nQcfcMZ
jtU2ebd2MB0ebLUClfmWxnOlPDEC03i86SKIUYWtmDjGU/se/rgU2rNFs3uYvfmZnBJhY/71eC/R
cfqa0/szczjyDNx5/ZJVE8yudDViRN47o+amg53JdnQbnyOZyoydZB02S5uP3NeUdobicSzqgmfS
/qmb1yGnvzJtndPcdLhJ+ZickjC16bvw4426o9j7tL70OZqKHcwmh7bHUYqDzYC6apXBkh9d0ix4
4CybECyaQvKcLUrgtKEDVNEjJbaeMn8nH6XuCsSNCesII4T+GMi7hBct2wJMOQoX/PzsWMRbvLSH
kjqx/FmlZ6qxBUueWC6EPZJjCm7VewQc4JQcOdwiMxnRzSKAhDaNMxndLiAF3mdM7zhv0SEy50Eb
FytvNhzKJLlVAvcKrU9A+4sc6IHHBpsCROSoCrCZkmoH9i7aUuiuKlO9eMAD7NXYdKMCESX4HBEa
KG1FlehmVw+2+B5DdTEQe7OKA4yo5ROu7x/iDQQSMzFW1N07/N2JIBviS1iMH5giIq47ZEHQNvhT
MBg1xPm+QEc1HLiEnLv8L/qlpMOgYR1mAJFL14t5RE+PAz2SHxOtGswc1oi5+ZCbiCYE8aL0JLyE
BMKGS27uI+MU4ZfHJplTx8xdDVktlbT8wCVOIxLB3GSEJuI788t3NHbD4/XJRMdNPX4zfRPLbbIh
SLBXWgtvZrRi0/nCjj/cMJcBhmPfwGewy0HMjfkB+CZzQ9N4UPuQScEuiP7jg8AagtcMg6jVEDxt
mLWWudDCFGBFN841eIWehG6rtNV8PaKZGJYhi5/M2MSYqF3B8nhHiIDXtY1ITN1e/sIaNiYH7UuZ
HROayL+Q4FLdEcJdIBzNlrQVAjqQRaB1Xf5RLVvb09WYSI4giuIPFUL+Xx47UefcXAf6mQaRbqkD
zdQ2PRbqGw4jIiZFrAtBQ4c193YB5BXTeyF938QEW+YOfuoVt7dADPC6TajASOYRrmwpDBRQMBr+
vNbSmhBYfNhppIWChspGHEpISSVcMbfmWbMClAvrkF5BWZm/+Xcl7fQPTXM5z4xvSg4Ph/XNic4Z
N0OjQHDypX9RDupz8G9igYXBGwNk5xr4e+CUXuzMYZNBHEKyxh2MSBLGx8K6XLX38jz7Aws+x9o1
n3PidCnmEmuOUzjgX1m+Nvl2JZjbknqQ7nDm7iGWghy5LwKaKjvN7Gb0uQo0wRrwQogCadNierDY
MqzJFhTpqm7CN6cR4BcTUjCuR2LVaC+TEBEB1D/QB57kDX118i4eNAF18YYkVc7SdNj3JyXeCE9A
aE3cDBhxqrhcwgBa5b9I9lvQXNNbNmlE+IhrlMx0uejnM2WF58CAwLVww2TNV8cc3/0mRwq38APt
4pOHRE7t6lH9MZmy+lKobcQWIZApoH6tQ85TiAgmy0g7Mi8ldnOVS+FhAsE8sUW9W9864Z9JdLPm
1vNGRDXSUFjAEp1Ic2UK0h+fEzAcT3azRBu+LotNCRxJOi0dYekGBE7nW4ssRpHJc6lD7OMoQlq+
tGZIhUZuvYAdUuNP7RaSrNq5aubI0QZeIIgI9DYx+OpMn6cNRs1dCAiMW/yboNhBcQusL8TqcGkw
xsReCgUlvsIATAgPljm79jDKoIRxgIujg3ttK+yVZEtlrEnHGGFAurmwXwQ4qYPdgiw6L9DHxC5g
fYMicrsjKekwaUD2saKMYhbXaR+izJnWM1b4kryFWKMRZJouDz/bc2SkWMwIwTOXt4vM+4dfEvA6
QHCzQEmuNvuJvJ2sE9nKKj938f+gs3EY54Nhh/W60ezpcnkVISw264RPaYr5N/Fr0oW0vXRyQAsw
Tia3bamxOLpsIAxFqYcaaFNA2FLWYGOwgJR0q4ZfVeZQsiACKYENWy1PvQLTZXpA3h+gzcmOiTh+
Yc23mk5Mm5WyKlInTmyu33AGKkJNRntNPaITVj8wKv0VOTqgR3OJAyiLoJLcPh/qR/hHxeKzsCRo
sjktq9Ab1KWYUEbgLX9T5ZhFhJr8eduEg43GEvb/Jf5MbtVf9zcMnvJdHYhFqE+0KTz3l1a4837t
jF1/Mnba/kWbYguAS8TI0a/txvtwlfYqKa7r5poa69wpb8Z37hDY5Y0eEnbgGNMvUpumS3rGnxS9
zFGepHsfklN1wDqdk9zvn9FJPy8erCyM/wBuYLjxdsV3PTU3nXxJCAMkncO1TsULSz1XTbei5Jrp
duSqGF4NJ7MGjlkJJx20kMn+XzwyHdBSOnOLO/t3XJGsaLcwo2Hh4bWVk3aG5/hCCVYikmLWgwjj
2W5d9ER1djb0dYtE/hMt3QsZH5YiEhIRgPtzW/umttPMR4TXEQ7YiEOQ6tpEzgvK2oD0lAEc5aob
8WCksI9RG29m/bNVvoL+wDOdMmQAli0R7B5K/+rv9Ul3R+HqqAyAo7Ac53XWu4JM57gWIbZrtgB9
vHNHxF7EU8K4w80Zq1CkPbwE1W0Nu1Y3ChsPCx2WLUm7AHEWLoI0vTQ7xSK7GGhUyHCMnBnsgdPk
gyUO5JMXjSrMC2MTQ3/9R0IP8dxSvYWMIi4E14FN41pBXBISZH2jaLF5zwS8wRYfMpUDMtgV4k5s
PoifwaRMVaCzewKekvNq0j0s2MiChOoHKoYzOFDPYmwGQw0E4CdwsieQUwDDk5rNEUmWQ++AoCyH
/3LbEsdriylkDfTYq5Kzd2mUSQ3A6Xw5qxpu1uJSXGANPYrrCFlPsLVxN4YcQ6fR9MsIlHWl/IgT
K931xOP5otdY6Z+okuofhhISP1RjHf6r34NDhGEi5nuQKBmcTAxjfHOymfpS6PGITlE2wWBEcs9D
CtUM9w2A8vI6Wz/GFWsfTuSWxBAOXMK/aByAtf8Cn+eNmVT/YIbln/abM5n2COWnBY2jXVWXgbPv
9qLLAbde82OKdt/8i2X8j1ZoGCp5q+o7bGBKYWtwgCJVYFTm9uXmCFDsrLg5ar86ptfk3O9rPz/3
5/ZG3w62wHvWoFMCJftgpjaBccECPurvRcV+7D4mNCzWIn//P8MPLgf7Y2BPLMWTf8onVrPKp/EQ
3tRfGrDyu/jTvtluvXNEkj8E+CKG6+FTApq2djWtrmibM8/QikMXm48n3XSngSRj7nVgBaBgfUEP
hQcIUQYNFCsgMy+6Ef9xLH6qH0rl9B7fDRcSMIxClhPNvn/7P/sW2HvatrgbW6Sk9/Et/JjfxE27
LrdhcTD+iBiGAKTYGX5Ev9Ib7GCoz/DVZzu9t2/6D3smzibqMDRUOuEEwvRpvugAfTxkd1qd0I0P
TLGzAaJylD/o97JvAA/9t/UksE1sKiUwP4c3LX7wh35uv6MbI9PSByL48TTVswrKEttMwodhFawn
KobuNgjUx1X3kMrNUkZv8p+2N9/k/7okvNoK9ik6Q+WGmpXAsyf1HtIwSw1rNfA7/vd0/z+OCZUe
BhMqjm0Sk+pD17gik26v7LOP+ox9CoBa/qtFLl0TRio02tSPAVE3Ex4oZ7kBue4ZlugRuiPDUkwf
R5OIHAxB8DdXouFIQBrEteFigrawEnkwyTHS0ehTp3mxvBKtuTED8FJ0milcWQnf7DdKj+ZvTS/2
pbGy6+FVrlVCfIWTVW/yMx3T9MZrjdCBAcrhm8EwsH5d+Q/iioXIro7kDCqcy/g2xqTmrYIaw5W1
+K+CEMp2Cl+uGf+xNahhjYe+6C/QABIEr0Nkh+ChdfIPXr0IX7Vctb/TUX10zWMAj13EG0s/uDxl
sm1UtqV6rIkprt1D/FtaWhAVqFZgXyhSAL3ACYM9PCbu4KiCzbm8QCWHcLqS/+g3Y5p1ustyw1KJ
0sSQE3Da8sZU/w0839mpe5SnGfyiXqe7cJef2ztmW5BSMdGBBIxtoL4KmHwst7yL6P7rw4Q39PzM
SBuyFjxjxnW7teeXEykb+mAVun+4Ks8Zi6SVskk9dqCWY75Jd0Dt5Cd4Yxo/z3f1AVdS4J77M765
SJO+pmQOf3yoiKsm9Mtw34U+92JEi4vWxdzDoapSVws2lKGGQU71VUiZ6PJ4JaD9GPBjP3uj8U7e
6w9utfo8jJsMd2gkCPv+PvvT4eWR5Pmm/isRj8D+Q7Se+mG+KdmuQgV+5xOYV3Husm+gmiDDXJmS
y/GoAys5mT+FB46u3Nd+KKAakoh30HrKLPgVpZVTnROODyr46T/Fl/ATXmenexNO3BwS7mR+v0/O
ryMVML/L/4a37qvG6QfVC2/aPxkuAhDz8rYv+/ntREYBRBBexl1G1sKe6hdkjFGT2D7Wed50zD70
N6YYGb9T0Wl/ufKJwiDans0vTDO5HXgrzLe6RA9GMNdy4y6zAGKW19rcTl/1uffLj2mmklcP0MsE
LB9xO5cB32Cn+NEOybKm1HhGveR7WQ//6rjn/DVAMFwJFp+1y+SNkRgxWZyrS2XBCQXoBjkUbsug
MhRz4A60g0/QYm5dEOHuwokBy5REOomZCQHOh/iW3633+Prf+gMwnJYQUjiE8630QwB5yIMX2DX1
7lu7Q4DRAfgwDh3wAccOaFM9K+R8q0bxIg7VJ/I99Hg66G/v8KdCQjhm0eCD2nrpgzjdjqgyDYXe
YFGHp4wmiY010JJ5Cd5IJBsepnbZ2ygvBYR+bBFJIHutMODgi5BwynzrZvfLDx/iQyJkv8loOdUl
gNIHUfktxKWhXQPKfbBhH5aPTXRRP7NMUiZPazoiZlmKHa0n9EyuRncsP+oPztLuAYLz+gPlTZod
dZ0dI5ngcW9X7aYAg0CVZiwO8VV/BzH7ZosmmnsT32GcLLhkZARnvjri1min4DHQ0L9UXNrfBrJr
NEirWwK6XuM+MfZavHvpW+gweB7r6OITm17qxdZZ3KUvlIs7qBjNfMq4IrT5AsGCLgUsmnfwMhXL
M1qvjDdhYb8AglTo9NzvO3GE4OFiECrGW36VpdZfLWwLsQdrvL4hgHrbgawuJuyuru3amhScsxI/
gvmQpni4r3VAjeZqYpeU8RIwkGFfuILB/kJVmDp8hk4vxglBYXm+6VtbguwPWSS/FLMrj8zdSJ82
DNM6y85+Y35xcw0x2I5dET2beppOELCfGY9BdMk5bukU0NzUGHzsJGnTvbiNeZPJglnTRIUV/kEg
X8tDW+PoTpkwcGJwrNCV6V4Inmz9gG97ne9gIlTsioF+3jCmcAbP0CuG15eC9LFnyEnWNHqf1bUJ
L7PCzbB4A68rEU8PJ8yevB+5u0DzrZ3jsIDJxWCzuKO55qAjCVBM3kA8uNTh4hy9WVqQLrBjBIDZ
pJFXhwwqSum34tIqN8Ysqn4VTjvJql02fZL+0egeFNGNnI1u3pKXNqBUApJN+Tcp212R/hqoJl/4
VMDRId/MOvRSfYqCYVvnhygN/2YrPuok/hHZu63ZF5gVUnT+OiJo4ij6VD30U2/LL7Zo6vxWJzjO
8C8uk3FuIKv86wz8NBBJ8CaZ2k0tBfSL2e41uyKXarCX/x2DQ421Aa31KxfufM3ccJghKrLU41I2
gniddp91bNIEJ48GB0BMfx2S0kL0PSU+K52Fwb/oibqxWVgTjIWLpFOCtOPOKqtvjz/FWt2p2XWK
fiSksD3thcHjHLLbU0isJsp9UlJC7ml0G0CFmIItaAeL474aq4XTIfrGBA6sSRQkq//XF32NjUkn
UuC2lSifLcarTLXuzUtF3aYcS5NCxTCvy80b29GeINSuhRKRtjFKBtQ72AUoxXSOIMoyy9UgT0ls
D3OCcSTGKwlQNBr1UJHWvcBAWDd0+2ad9U5ZAvGl+nbImkudWU4dgz5U+QhsqLg6k1RADmUVkBuc
/UR9EvhtikAILWjA5CEKslM2GM5G/P7biWxwRtkhqI/VK710kM4x8UHueBJ0/LmGpgnulphu9TE9
K1NebiTLkegav0I4oGCvW2BTBpyIUDIjGp1Rlaj04UTafNnZhSn4co3/gV4v7tslmv8qa+8TVudJ
3J2nYg8H0MknrNGk7DQlqEfJ6plUyGfAt7V01WXRLRSd+wZx4EoW/mr1K468KIBIdWg5Bzrl2RKz
R0azeA2xguDUQdSFa5DGHUuKg7wDX6iyqxHszP5jFr+l5J5Jt+FQmtug+IIN18GWS4RdM72nVJqs
+FNVyO0bq9435FGdVRSokk+RYzymK2HEw7iDXTLCWYA6PJtzr39BSPdhgEwwv1EWArCgq9g1/UGP
zzE9CseL4qWLjYEN8IxoQY69AKgVhBVsGhb10RQ9WkAmVyJODQbejK4KnAlQembD7EctHir7cLpX
wlvNmrVh0PCbF7ljrgi3WfQmECPxUJu+jh35sOlg/shbHTR5sm6xcI5MfDx7ajK8aSy1i3MLwh6g
IqMiQubCHm9G8tgRMW9KAZQNhEtAlNBp2JBsiuxHHu/K66Isq7sSLbHuzvrphRC4YuFKZKdNIidp
wnsW6gP1SfNf+bdAAol5iYztxGUwmIsICWbz2wzQYIAD3VfwptXAoxFj+qGR3nE+HteJ4IY1O65b
bvnYbpM5noSuNR0XWvlox2gYJ+hwLJacUtyFEa6GxmmGN8TbY10s8dqn++GV0Au3bPCF4WjkEYCn
jKAmPcVSM200WfjIas0zQe2c0WJV5mUhNYHAQ19X7knr0dyK4il/MQS1vqLuixcRb6sIFXlk0+ym
hcujGcJG9OZ7e1bE/YhrUWaTU86kJE4XfGLlct+rcOaRDvqKiERwHXUe57xJM8m8O+75PuMmvvKf
VrtN6ntW34Fk05aNDzyUu/7azpY3KK44kx51lQdfa3c9CnJ5x85WKvwZEzqsHJpNdZXoLSUsyq7d
7HU2Ac9Su45fpLacmvSCO1Kv3DoGeKNigKHf1xvjQTwmoeQdu7QxwcTJ6rZ0nBqw0sxzrBStz3oQ
gneWnmi3TX44u/zaVbjtup0S7V+Kq8gbp7fcOPX7kFURxLFtqu8UsqbDg1be1fSma+9ms6eL4Ggn
PbbixpPnQ5due+skbrkd0V3IQBm4HsVfgrIniFHr3EDelsKhyLCp9gSidRqntPwpOFaZV8jcJJ4J
rlA72eRIZKSabj3sknifSRvz5WmG2yRkjzihxIAA/ZemqgJfEs34Z3xHMsSzKcqPFDWZsuVxG6pj
ZHkV0VWcBLQ6mCrJ+xpzYeneYG8uXYx4nxteBGndASsJFSbJQGcdknb0NbB6O10Kj6k5XQWYGO2t
565ncQkhydygbtskHfeNnxcfhuGH8v1FFEJDJuOamOhC0v22umjBVp6wfL5EBfvfdV0Lz1yy3orL
ZNoKDDhsMBVbJLAKaz7mbGBE6Iezb+pY03lxui2tE+T8YdeZt1LaF51j5SwPvHDZR5wWm7Zkusrq
dBenGBdMSYJRic+F+R2E2uVFwHLvWpiTsThnHQFGtKkUFj4+ZIN09EZ0oj0yzdGjksP/bDJWc/eR
48KCCMM2z9Epiii/waMzD4bBLGwb0begRxHm2hBpkOFU+qF05L/j3GH+I6JUbvZlAHZ4gHAryOCX
wTZMfIlMcmieEOe2XDw+T/23MWrgPjJ6jqKm+LGIpnR1WFdpEs2bHOibBrSEwjgBja/A+mLD0fVb
390o6nPtUmkNfQvdYOFWDZ4x7Vv9EOpP0ThDBR7QRGj+XHr8ObLHYHQmAHkOHiz2ZnwtTM+ofas6
9OPTSj+bN3E+9cIhVraSeEyMa/zaisIx0e1adCLMb/Wj0B+laquhS6EBxCqc0fMn3qm24fCwx62T
RO5SY5DCVMeJlUSxC/RdLmyr6i0UPSt+FCHFB1upwSJvGjshPPvCQ5s8BLr9ebzl4y0uf0dkp4VU
2Qc1/yvbbb50xWG0TsbdJB4U0xeF8wvSLMpUUgQIbNgR6DhZx76x4SmVrUukZgRfUFYOXeSoig95
KXIC7MWVUzVgx1JVDJ6SOJ8NsTtoiXKptpJxiPGkIjaMPvo1nAjWyVWkGxD6vba5UbpZuFovyOzj
H5mz1n8nBHgZBzRozZwdlNxvKVjURchghV1JXrBFRr4udPxm+EoHAcUEIhFnfh1vDIKt2OZXrIhJ
MWEXgZ3yLRc+pBa6mcftNym0LJfXhAXtXrDcpCdPyyVOUsLqxAyeL/EgsapOtwMCWSawTnsn6LqY
faN/WgB9VsXS1C7mg5psC9kTol3wp0uTF5nCwcQBM7mW006MDryNAYtZ6ybIe2V4ChMkD/dNFbf0
InNjcy/O9UXSfjUWEb6ZYWe6Ty1ENS412TCvBG+KMbz3PUWmVEFT4acgs3Wa3JWxYMjxyDRmEP2a
g3VLPLJFyIJmJ60N4ktRlf87i/jec7elNEN2SiePNNaqAv+i+3uwjGuMpxRAyLGlmPMCyzIXgCNg
K0nRTPhF8tenZvgmg3+JgmEFZYc5ljmYUc8I+Yso+/wp+sgeRXLSXpSNpingJQQpKdLl+hNIrGGw
m12YIQp7dviE8ETx4U9tOr47ggKINhF7c+b6TnEUKCioMlnNNZcBj4TXvmi+EsBNPOhB5BYje43t
o11ZhLLhkfiOV7CRnOrkZIjfL/1ssiHDt43FGun07CauVR5udOG31AFGKzdI3qaBLBO4CfF23gUy
4m0erDy7jzQXw2HsjoLxqaHLNE4oeMD9G+RLqXzqdZyc/Jd6GdComcsaJbwOeICEbsh6r7hbvFGC
ryeXpPcqtENPcuHhO7w3WKu1hM6yQBe1zC3D+ZJHmK72CC60XvhofXNbsGVStuyDJ4hUmvCQumd3
qYFkwZrn7JR0z2WgSQSAOvgG8q7D2/9vCm9Z6Y3gL+P8S7uUBw6iOZq5XCeR9I6+RMr2ymLjctXU
vVnuQnXLhSjidyb6KUNbeAAXZWZaxrVSw+/IwcCTxT07+z4AtapZ8cIqr4MFk5vJRVMR+LucHCIu
0BRZzoxubRl+bXgjtcU0GFSXwLvjpLOQw8WY7cNondj5KKfEWuUj+UDXXrnG1rMfXLlykOAGXApq
60eS7DVpb4C0KXsdFZGdhzFbELLS9a2OC02mfOn5NZrxwizYXCvPCosZVh8w21gMw6nhlAtM2tR3
uK/N+lXvtcYN4ZmzK7zO4ZuQOEpNm+t01psW3+fC1uVj2b01gZeprtr50B36ymX4kXpHjLZ6CVPY
Y6+O0hAcNFTcFrkLmO1X+QEyUt9IWSd1NkVtAD3wjXWC9s3evtA3LMH7e/ffQ29AN2rdBLYLSxeq
pZFgCKh7GfC7xPxEG6jiNBN8dxYGodJWjXFi7SARdWL6V2x7eQ0Owcw8mWemEGCRiW0nTstnEGSo
IlyOHCUDOB/8+BrfpwXaIAyh5+FUD9Eh0s4gNFrzQaHpido1XWG4dcBv7D0HOfh6hcOnGWJ8CS7b
qB8FVPWIVDDV2C18MwxJde7NTvKTDJbgtZM/LPU6g+LiHDD0D+31oYxshv/xKe4EQEraGkCRoTia
0iXDQYr9sHQZ2RpYYNpdkCMZiA7Z9Mwsn+cGJqFc7EqKUI6BlKC8WXgv05K1DoyHpfERMR/EoQI8
C+NoFqPsrs21gIpD3oaQ5cEeT2q0JT5A0w4Zfqp0pc0ObV06XGBFDePWJEDw9f4afWYMIK1c3BSR
Nxi2rO/z/i1fNgNIuoZ9PexV+RgZ99Y6K4ZDZKL+S+wH7bYrwE8P7sV4waD2O1kMjkq77xiJFr+L
kJU1chAVNHxnJcxsW0X0cWsJOvfVlLjCPUgStmIfmXuubROAg9LteqS+35lG8LCXkpAOGYJpliVd
cVL1d0X503UGy68IswkBX4MDoJQ2oZp6NC8mi00LJdWya9UbzQsFT1RuYvnQjT1EXbSqr5S39FpM
BGbbUbmNkrsgYh/jwWTW6ZzGrRh4feTA0p//l6Pz2m3cDKLwExFgL7cSq0g1y/2GcFs2ib0/fT4G
CYJksyvb5F9mzpxC24h/PHABwJ7O3ery/h5iMMYHNQ/m+Y1Cc+kjvgf6QWmmvDguMj3OibZAlA7T
GmTJcXqA0TikcVqQfsvEQzuD4oj9acsKLcY5n4Keo1fUjrFld3jQlTaoKdE31WJi+I4r60R0GEQm
uYFTGcpDZHU+M95uiNLtLnaYZesSPD73QQRJ67et39EPU64Bwyg0tQdVvpr1ZSRTYyRkZwOj09jT
2qPZf5sN8Gy3BsqcQncM7nMIlHVpm+Mgbbeuea3k546P6g6G4c3CNWcma5hMsrTstDITUpprx0B1
evhd4w7GmzadMivkNB3Q7gkv2RgNzYnCg0ZPjU9igWA2GnG2zPY5hRypF5LvzsPhITgdscNTeI/h
V3voOitglTZdgxFQmSIeMKbQ15+iNF97mSGudM8OnyIuoAqDVvpnyAXiaR7fBbzDVmbCUBOWxh3N
366JmMxA0ZVw61oixcBwi/SN8AEpOn6ttXPCVVg9wWOYZNeqHTgwy3h9zB7/kuSXmsTA7jZPHNsc
KVbxbKnnIbll0NTSX5iq03icH+/jxKiANp14UPg8Rustma9r7tZPtX5vncENIQ+M9TWPKe84m5lq
lvJqG+pTNXxNyAMUZxQ8U8ZE3F+z06R+6sZVLINZCsvEx9dwoYnWOYvpCR3ocdlfMy+eaNG8Fv23
/BXLXo/x+hA9+p/l7kvCmZEQbIBq2nhChulO/fmuUNAc9NjXLYa71Qv5U/AUXXBbJabZwLXTm1VI
WpwcXnf3tcTr/kc48tTR4OPQBQlRC4tyLV8ocPoslJMPQ7URwmB1eCrat5QyQ7soerRxCfIKcjNE
SvaauDnN9JfCWCOEFtKKlw2Md/2UInowjlYStWm4dsexu9Y52/Kx6xkiatkT5SDtO5oLkasv/SiQ
B8cj0HL6NzL6A++QlXC5e3lzTkj16L81jVzpZOssKcjusbcKtr54+fI7TB9a8SzxkjZ4RAjpVNb7
dUkOGrQgwP4yWsTQeoCVX5LYn+dzGZO1YZet2zBXlUglA6K3W/04NoeN/lV7jBGL7KjjpcTBvC5v
q/WidU6KV5hTsnce//rsRS5uBrThePrEOqGcwo1sCM4eR4lYR/Jm5KLindPpO/tu+i0sGVhCgpPh
WARNSeU3Ax55j8a5dkJxHEzxssLRVg6x4BjiaSi4oHhbOP9yX8ybVqEgGJxBXe5BVOc/Odw2OIHg
Os3nwwVOm4N+PzBNrNJjVToD3ATsv0CI/udgot6O+aimoXZqoLT7w3ySin8S87TeCrMU/mEWataH
XjE/yQonBc42GNtYd9lP4lejuBrSSyVsnKZy/cz7ioMnZgyg0VEY8C8iWfeV/rc0rmZ/TgtXnu1S
3yLmGFLH/+NXS2Q0NwOy24NZm3L/F08MMLMozc5ictCnj5kEGfGWN/6WyLf+Znj5YU6CCA0vZDGC
YE/hMv2BnDC9VKh70WnqYR01OKCuEvJ+LI2m/wER/0G+58SoXwyG4UXGpsxWDaKifKTCOrZGsrlg
NtiJOMti95NJMh0VY+47GhCQ5sf0lNMnSfpXAr+wyw4M8YfC61vq23CoolZiAskEIDVA60F0IVZn
EOIK3jRO7EejPhqoO3soNiUkMMlhVrav1Vu+oPY+WMiwEKd156Y/9YBJD+60wDK86uFoLEXcjKz9
9AT6l83HxIqQHXSTA73xcQ8YkHSd+yDBZHHWmFbQFrfANPGqNSxxTJNrrPy4/BV0698VlLEYU7qK
iyd+fFMLluaT3v6mDNxoygAp1tHLKOYe0Z2op/Yv7l6pb40BKtE76FCqRnV9rqqw7w9HAaU7pZNb
ZUHXRvcyanCm6/xiwJ4Z0YrxXrftoVq2XjDpnzsLtAc6JAaeWo/+9Rzf/c4iDeA9FW8QYCXhxUyQ
nUQanPCGnLyTOgZi7t3VQFRCRAd34dwXL3p8MnB6GyIgqiV5Nkx/VSDlhgvZuLKvz8iOnpfuIK3H
qfFRWbKiKWDRxFEGWRVz86jGbkejwT0260Gy4E36ZupruE7qb4OyjUmA33r2Tor6G/EzHkgozyCi
HTLzpsr+nKGa9Zfq0LyN8VPHD2taoTX4BF+YQDsLjsTX0eBM8RMfAkLbM0iwe9OPRb8xYRCDl1wk
xLLtelIxbIgB/n9G6oJsiHQoiKs7LiSleUXiMp0C1AfPZKPADIUm16QBXFPwl0YK1s1y0IvjU0Xn
cifLzoE5DEKwTq+TemqMCP1jWQaGEkjZmV+BYc/0SdK9HBIXy7T4GmMK/uNg7QXmxDCFgmRBUu1T
zLQJ6OcG/c4TFc6hgvac+zlNtXzgkigaZHRAddhBuV3FWnH7xxU6aTU6xezpZSTmIWKTtDx2nzF4
fOfRsDOSjJcgq+zJdAfxu8tJtookI0pMN0tdsOIWk30u/MHLmKrOdj+RnhxAjlWSkAGgAROC0SYq
0kAx/GX173KULm7bAS56j9YVsTkDL4iRXLrrEk7qVQTFHCHizchfQkU4zhvs4MUkx23Pyy9p03An
Intxp1Vuv4WRO+V8LUs8O0CoryrjG15fsypBbgvaJ4Iuxg9E4Qzx6+OTiTtbC7GalXpUZblF0UaP
yE3M2PTcEFFsXif908o9Ah2n4USCDZ7MWDP2YnksS2Jz2dPiEDF/Gu7brHa5H8rVXQcP3hUzpeVg
9na9PgltqGA9rA9HqfSlOVIh7Q6oWHZo7Ij7dIzBg+2VrGfukaT+VehwmullTL90+Ro3r6Q7zhrn
xGFMQkqlTHel4R3SWlOfZM2FdJ0mIU8HgCfNWPNRTaAVrk4PANnztLxkXPcYSyvQUN3s7kAKiVF6
8e0IO5fJKPPRXD922lte+9n0YeLDHRNLUPpiRosWSm0k4iC3fBbzTWhcWgP6Cw1ng5Qu4Gpts84z
wj2F8x+JHW6rjV1ldMq+UPtqequr96n9wsyjphfuXTdWr+YcgP0zkWEVg5VKa6gVkbuaDA6cGn6G
6BUDHL3huQTYGEscM+XLYEKlNDToq+lMKEQmJ19JO41+PT0XeYy+YKFbIDtzLM1jhlHl6nC85KtL
S0UnpS/7xz9ZKV6U4mxpgTvLTwVnMzYpmSeMWwN9/x1e7fan4PUTqoIhsxENw0lRTzbO0LHCrZlz
YjZgHY9CZstM0os6ot2qDMhASyn9u5sBbBIic5r8OFmAMi4cHUvdQ5kHq4KjaKJ8BZldgDKdarEV
TPkTu7JOfXPsK64KOxaPE5mI643aDwbLCFclCdvkhJOQwMrSXVBRLTmVg8/nL2kAD34AlZ3cSXHh
SOi92ygeiwlSDu1FcffVPpri21CfWsvrAdbhj74i4MoUF0VHZkWLdsotSowneYTB65FTgKYavuY0
hXCcCzmqtZB5rj8uqCBOqwyFIrvM+bOYE0/yD8mkKW9fuCbIle9bQIn7c9d/F+V5WqG8AtMGSnNs
Z6Y+HqwgxeRs9dhoI66VX4yH0Q6UqW3P6KjxwyEul1zH2ssRLrwo0HZSYTjk0/6e01odGiUwVfY+
2QGATzD7NREyKdwH5WFSk05VJJk/qCqY8ivABvMKHSESFyZV73PLAQ+abrkW/EsBBMVGrFUSA5Br
/6ohUiEnaH8SfoXGHGLu0pDyw2SXHInNxx5lJhb9+0E9isq5YOe2oTEcH6t9n/eicSjvNOLsCXKk
q18gZ6PbqwtAgQcf5X5/RvVG5Ub3yWzDMuB+MPQ96KvPO+fyrZUIAAUun9VdY4jzNHu4KiPYpcLO
bVi7OJqTmFCBB6NzMl0j85hgiyq6pYjlBiSnqm7V8jYPQmcX7AqIFaB/JBMk/IYD9SPgkMKPx9Bh
Rw8EGW+rMKBvWDpsXVdUNx7LxhImCGQ75NRgTfw64U5cDYcBiD7/DKbbG9+qGUelSqdIbJdBY6ew
uvLmqnbWx31oqH6g7YpkaTuAMF0WrINvTN41W7F84sIFceuprj0wfQlSK3dxBNUrR5qDTnBjDznx
CZ7R9G8sLciKiQwPD1RqxdT6oX+tM8O6KyUU0GMuuCMDJ+GgEjCLxgfb1+W9zzkJD6t+uYNckQKx
Nk1QE4RFp0xl6Eimi5BCx84AJHZDAnftL6y14it5MI6ifeB7xTI1aAFhFOFnINEA81KIo7/gaDNa
4hodtH4QaeTwWt94g1p3XIZvXTqqNTxE6PdV5czYuK52m+/xLJYTeCpDgGAHpRpaTlyMXJiAcD3n
5Ol+h0cAKuJTPqnysZ/JHU/c+3xByyJAmL1fB+kdWun8jaoHk1c0i8Qf3OmVE8uX2p+BoCCQgcVH
ja6XhF2c5/y8ybgyUGy8FzygPOiSTPccQ37lfUCQsN4TIsFlr5GOingRYuhp1+zuY2SVreQFA+PS
f8KHRO3ew+glQzPKJP8ByRN2H8T6H/1uaw3WHPbDss3STmVohkeFE7bYxtmMt9DN6v8g/AhkjRNp
WTsrQiopJEpGP5RSaD1PeGErmGWz+9UVjy9SEv36ERky4wUcfEOGji3MAcHPZ6bZFCSnGmN5RQb0
OSrVmR5LwuoGn2BK1196XaKPdiBl1YJQJFpFEqQc/ODNxsE0HBN8/Rvv0vYF5/cFngRjFLW9iL0r
oldgsARshT1H4g53h56wKBADpjjq+HmD4NVT7sd+iSry+PCw70KoeKRuAjag3+sCygTGUSZ0KiRs
sjcqEVcMz1v+6q5seq3yR+b1BdNRBnikixNAvKPkS0SPsUNeurlyoSo1s79aP5uK2/YBRTDSuOq1
SxENMkHZTzMDTM5CJpnYjpAzEFTrWewxE31dSigAJ2DQlEjCHtZ6kD2c9h2DUqumeFD/xYuCmxiM
VNAQ89kkA9iMaKzgZwMEsv+VxIEWhn8hfwQpA1iX1gYZVtUMuu1mddBCkH22IVxUYTsmWAi7GK+N
qgMHrDD3MwB2TrRfpEGbly7WcjOJV0WWIds6hsHvd/IhMTcoc8CbDdpVtGjQrtb95bHYnM+gOHgV
0pa30H4LJJQ4bQUTgn4c26W98Wb+cV/qkCoQB+IXTfumoyLeK3eMvKHLseBJ5T3keTjoh56+H7OJ
AR9MWPs4JalPWXW/gP1joGBDRS3WM8oPqBzmvqVfSvdN5zaMhVnQNC9M+XFGQYSwV3Tma9KemeEF
NiouecXq64+wRluJ0cvd7ooDvWabhNNTNQf5GulQCvDZkF0F11347wL6bXIMmGYF9AIrNS53N+S3
BwM/r5EDlQ7PoFw+M9Ec22eqvVw4y0QeWVbQrq5Yn6yFMFXH4HQzfF3ymNQwoxBNGzorY3Zdt+94
hJwo4BM0fpDuRSfnXp7dLLtfp0Ry+02vGe8ou2Hcip2bfnB7miKJuP6YnACZHROdh86dRGkRwAQp
GdWUgZi6/aYqhMBzxu0VKqhnAHJAMVNc/uZcqrLj+Pi0+x482U2B3OGvIQ9nLzNrFOyZei931yoo
AJ7QGFPxG4vLtSQYHjyAGCATEQ4kpve14XvHThrStbeXu5sih0YBj5XIxZaZPcxsOdbtmgowxkQs
0AqXd8bawLm44solPOGYAa/gtggTsMW6J1wxjuscbk3IRmnHH8XdxwY2oAAvF1a2a9JPA7iKQSX6
qUjGqwtTEWl8We4lYmhqGy5gdbsv+Ul0gOphL5rEH+IJkN1R6B2M0c1wUckcKkjaIU/nQMW6Gq4E
yeaEQhV+2R8Sgdno9uUJWvLo97LkXW9eWzV6EB3XuyY3HTMCA1mzD/5vvuiz+tO3TXDPPtOZ/LsI
nwBm7hMGDxg8ovRaXGu9aORP6iFuqpAziPNlrHGHM8cIlRvkoQHzgEFT0MCU0cl/hiOOlMzCd+V5
YG+DFhbHVjnZk4RiSlhy5BcCHtWoOJEg4TYlaheYkaBOPLJusqEHF5KzQZW4j2tIu3GFL+KEyxXc
y8qBOhvrt6umv82na+iX5+kgf+UD9xcohafjAA6jgZw0wZ0zftr9guetCAd4ByOVO159eA3RGSJN
l02QjK4GUh0tAibL4HIiBRPGTXqwKF79QDv81PTf9MCUjMsGef+wpYCyoTFNd8SeMPPJoziZWGWO
f3ykCuG1fs5VTvd9wjk/98md6CwY36LoDFkfTumyl1YaNnUuShcTyxmPsfsP5fgDlh4sTN6BhM5D
8csbEFT+AM32uN3YD+lj49+6CVIZvOPmaBV8LDSf8MD8YuQLMAeKhBHKYDpQmOfAZbzE60FhNP4A
M8k08cOOYZr+x1Am1QLGaO3NChGLqq/VaVuUZL2j5dpUreSm7sY3zGH8h09D6SZfym1mykjFQfwW
ouTRLfQj1ZmcuQuGOtSEIFgCURBUdXsayxnnMuQAq60gGe72jT9fLBFq7g52NtO91sXEMhQTnZik
LvEW9LF06JyztiwexEcYw+U0goGVjSQMVQ/qGYzEj9gthNW34Gs3/hNaLsKOle8ZKd7G6Ot/8w/m
EDwj9h8SJkalShtsuqub9MEIe35JpN0NQ2qwRP4mokNCzoqxBWxbwN9YhVdfKZAA9b6wkVswpV7D
bj98TvTCu/ZGnZaF/fPwisjtp/Fzag1O2i2gjl5fHVGbIpUv3OZUXgAw7tg/MCuL4quWOJOjHyB5
uMIplqhPdoWXeconlkgQa+tvbJbguhmUGzvCPiOkBW75szwpeGb8bMIwaMkfq+RSxoDk4qrBPVv0
TwW3Bv2F6cXHx6uK4gEVFewwn1A42YlrF3TkWPoDiMvH8pGepxeTLxLiNkWSxFU+ltgu7SvHOhs/
1g2mT/Yv9YxL5jLsiP8P3iOcTzZdipLdSlL6rnq1wc+hQ4Cl0gvTLRHs8I5jybH7gyZCzz6rPkzD
2i387gsMZDislwKWPiZVH+ZidwYygL0UDCMpcNIjQB3uZwjRmyfWnfraQxzxi2t+xvo9p+0jKxoh
/a5+I7A5Dqh4sEl4QGaZg+ULKpPNK3xTLxBGLSdzrBD2D8zOwWltq3TBDjCZh1SFpB++hCP/AxQf
h0NpN0dchyC/GuH9UrwCecdHknYQOewoTFrtqPj1LxPeBF+hejde5BeXHeBQOvjFMb5w3Lq1mzjq
BfPfS4ZL8W76S3/EFxQCVBLfwx/SJeSTm68kosEr+ho382WHfEMHzdb0UeU7IMmoDStP8jtvOgK/
fOdnstsCkpGP1cvArzRH5QnfTDc+k8xzyYLMA8byxhuL+1f7aZYdQ/Xna/Mdi3uNLfl/ipR2mc/L
0+MbQ3fUbpD4QQ3eTQd6HM3HX/x293vykZSP9IXdxJPhD1Y+AkTtvb+oZKHyzYrHLAQliew6gL5n
D6H8JgRCZD3rpyGc+Ku4LX58ouqnMVozXF9uCOjOvDS/DpKn4iS5hLEdsitGfq5iD6ckXFECwrF4
yj+aUxschTN7Mb5CTLjM/yuSmlNz6k7skoE/LNwYzEOviz/jl/jlVdQtxDxbmRwX18LnDeHu0vwh
rWABrpS83OKaA+chpm3GMcVla+ibfdkz2Mks7/POSyfs0bCaA08KkJCh2zexm5X201fyRTtbLdtj
wtuWMpfgs4r1Irn0oGbjjQI9JxfOI+Naw5NCsxj8HEyuRKQL8auSRBxY+eMM1elzgRGOkBzbhQoR
rzsya6mx8kR7xEwS6T32AcB9VPP8WsLgYnLQSQlvsLTgGWohtKnHtbxBUoHSrV5M4CSWUoWR4UKU
zysAEoKiuXPmNkC9MecO6YXGR/KGoIIp6yQd+vSJsbBBIABXNKkccgRDFYVhxB1XYhVU7dz1HSkn
lI1X2n1619U6pLgRGTvtGW8bZPWm/GotMOPLZMWTwtjkMg8lmigydRB7I22hcpECWnyPijq5Rfsg
Nk9AxTnXSB+U/K2T9lgtowcoMNcgO/UJo0XfCosQupFTBgPEj138D10sTFu4RUd4sT6SQB/TEh9t
e7ic5Ffx9f5bPU1f3KXH5fp4Y7JA0Nq03fW7+5+GajvZVD5bhBojPLBV7DJcInW16thH92fx0L9P
/VMSdth6PaXPaaQ/lccCol0nVFgOAOSZ2XM1KQ9flqZbPwzvSlHpTpoxnswa4VYnpHhlHLYf/Q0L
NM639rkIYUZxpM02A3TOMVHxTeiZ8FRXOMRhT4kXKD/rr2U4qVdH02mjCWwZ6PEzU3BOL/xsIME1
TzbHc/9DmQxU0R1InDijMMLLwvh+HDgeXoX4DLkst5A97HrUbI75gSDVgyT3NL9L5IyjN8uAjPfW
uX+PP5fFQQay2Z5ArlvpYIP7cx2ViPxR1i728A0l53P5N0cDkPoOqUh9RrS/WyXSUAnCtUGnIYul
L8x/uVJJyEvqgwD1/g/XvLfG79/TqNFknGBMzGTGD0K2GKXLO/blV7jpiPe0V91XfOwO6CBQZ/rV
TY3wwgqWJraRRJ7kvzGQXNKLvqe38ii+wev+SVQTATfL6KGvtwxEBPNDcqQnZBvLOgPPZLzkeMZX
Q5Kw+RXVg9WSeJDef8Y6xQFHR3BY6UVyipuGkVpXkAD6Yj6EY613kptk4hsoVSG99M1nY350FXmQ
nAD7XCKd2YGLOrFhaLv4GriqwPP2eKFAPaW2n1snIzH1p7R2iIXyBTAWe5SDtmEap7xBjw0PG2Ic
lqIHI33BEZ1Bm5LB4z8PnLMYvCP/MW2G2wX0w5Qstz1jF9arGE5ofLQtexhTZdMBQBtJfsS9sIyA
F7HVlcSwpo5QsZcL4WvMjMruzMSWR1qf2M698N4AclZVafm5FGLEhIeqxVUiddZXi84Dha+i2FYt
w9agfahSBRkVtNVYmg61pr1RBU3VBVHUyOIw9pRb6sINuR/nQzNcEMYRntgjLP4VNy+0/VWV8XxK
2/J7gXBGJbes+nSibMNOAq3PBfElJCKMv0l3uhqPT6Yf7XITledEfS5Hb+bHXpGHiX61QYjU186D
pFgHSAd1lo40LI8SPZRqVLLaEw8aNcuGJdSvWYEv5Q3eSZ14ArogeiJrvs3rCVgori7deqTJ0nBM
0fZjzpPyKo5N8o4wuGaBbxc/GACT7jr2C+rIx5s1HcbSJYMCavxYnPrJEXVapl13XjHDqfad5S5w
NtYnVklt0wSOxIlyfHHm/yCkiZWohoxHq69GxSMS0gBh95j5UApBjBQjUsGThiOjTwFhKKiAVrod
8sqGe8OJMdXcYmOdeG/9Nm/VW0o4mWonsY0BAmNavWPKeU40GsMxAOwbWBYCxwXnhuyLsi9jQzeo
1LFnWiAdUwPtiBEYqrjDnShrXOo3nodNUOVFlV8S61m0Pkwqp+VQZDBEdljv7kBM0/FDUd6U/DQg
Ri2riBaVES7luyX4K6o07bQMoTUfYzGSiOraJvWYZbmd6r8M54Tgmgmp/BW2JtZRC6geJrN6BN6K
maPKDFBD/wEOgecLcjaO5eChXRhm/Ru6oOmOpXoY78FdgSDukRnXPHcm4sOzpXzkzUXQw7n0Zpzs
Hk6Jd2BxLBDHEYeOdyCDvx/sAHJUem8ZWjyWIKizcePJFjk+aNE6Xrm00t9WuTHwxSRSftHyS2Ze
m5Gxg68V3/P4bGSAkpehP5mUwMkv2RrG8ExaDNNx+uxC9fG4HotQZL5PbB+VKw3RQuxz1Mgn4cFY
0lc4iE/JL6TPrVm21cQ2wQMxxrLmsyJEWf3clecC65HuiUibLb4b7DnB5Ot/UWd+YY7I8kRGukPt
XteHGBtB9rGbzFiHhVhl9VU4C5cGtxhyBQPw1BX+AgM6TIZA/UiLR9H61h+Bc42jen4gtTP/ugRd
7qtcHQVcguC3PTx8cI0S3wOvIFlFijQRDNqeSLTBcuqQlX63QMJzOy2k1ddkbCk6KhdicqLk1BFa
UmwnFjp/jjGaNGq6at+4TX3m9ZDYNxohVNneJEI+1FdXXd32ZI5bGNrCFeBiCGe3x/RPuojFMc9O
Q/k6ZIHZv+h4n7FcqwOPm6Qdc45i/Xp/uY8OHB7z1CBZ2mLaMNfd4v6IV3i4MfCSMx+FD3bNNL72
5RedQ4vFGZ5TW9zqrj8yOz9hqNCgWJ9DYtr/FfWOPKNax+AG0iopSyyaoj7XX6YZYBxkvk/B44az
zGnhJObEetePlYNb4I7mbodTw4kMuVT/30gaoPF3uc0vHZ1qZRtkPexrb+Z0xTc5cUfKNxpX9q7i
IGEzAHWxaZsco8DC2KnhyhRQQXdbotMK7Wopjo9Or1yVnJluIRALNw9UxvvueYFFBIkEaJU7vpx2
ja/ZM2+Ws5fC8Ani3EGhc6XwhfOL6S6G6/JFFFJAQmvK7XVSfu9HvREER6ow1FTEU89pTJxe5wAK
3JEqKE9z+77W1wGOqkA3SadOhCEmRzBDVr8EQ9B+MvmK3Keh49oB/QEMtfSyUIQR5xFbjRv1nnEl
ZB4qR8CnzRAh3Y/vLdFI8l6OKQvZlqBQ08ZHp9QFHr5DDlXdh4pKCf6Ng+3WIzs+mpNleXC2QR+p
uwWCftnk+Hl6uI6qFZ5lBxVvGEDy1kOIx/D14UOKWP7hOAixAcqCIV2kBanSptkzvza/gfNKXwY9
0cVyT6WCP3CxhrKGq7pbYVUUb5IBIAebsi8H2oPlRsWILbcvbVaxGoXwI8Hw4BBfFRn5JxVN+7OM
NsC24IM9xKrLwAo6Lf/k56B6pmbvvvSHrR6YMJ6M2/jOj87Iq8QgkyBdOM6wbCPjV/mANoZh7I6I
7kndSy/ptbjlRyUgbxZ2Nsc7fRSNLlLYHSr0crqKNYSiM6d7ZxCXc6LZbmcvxeYB+xa8ZS6T5DCz
UGGQxmEDFduypYvyv7id9qsGn4RevkveMyLC1FA3dzGEInojkJdP+EdTsL7I38VNZhd5zZlQTIET
jtTULQxU/eYWPM6n6nJ/Ev6xzJqgoJ1Hqsey6H02PJ+wQkibXauCl7Qnb9iSXVKYjQo0Cl9Ie05u
y1tRwq/fD1xIbxTkXCB+wXjrqXrTMI0GmK0O/LTbHA9Pu5Fh4qa5NyYYdX8Kqdx0p3xz1XaN+zKU
TDwM4z2ArPp/eQ9Jk5tSyEO+iPDRTg6s8/KAuT9NUb+75Z+0BUKAUbP63f9tKcSfqBcdpIw3Lnnl
dbzOX1T2CwGh/8j+fML0VDJttnOFThiLITAAvha4EgwSt+tDIcEfCDNVp0TGjNljYU+jy7defvL5
1/6PcCIOIX7K7C3GloigBVivTZCtPu3nZDBTjxYm1VQeOVpqsBT+Ub+XP9pNvJY/1JhAb1t7+w+t
IKA3lUp30ILU65j0bZ+cTkE6bHYF+QuPakJ8gLueZQu/bDCIQBJZtnuYshwkFLDwzOnfaYO2xYVJ
BD4HcKVi2zAwZgQt5u34eoOJr5NTzvArNDG/jzCNpmvxKv3k6NSvLGw47JoG6cFJDGxIdtaufgYx
07F4xtqH+gsaICOQHQse/8+8hoT4S3VJ3co3xACaZpnpt43lMtnKRDBvKcrjEeEObkLfjelSWFGt
gVYxKOD4FZF3cbT+NkB43DUmBrkUNfgNPpuI42lOvexNwwoOsuhZrgHpT2irlcGRWFcEKfLNwGz6
ET/b5ImtyWM0j8mrfFovfIqDDstZgvvp/pQ+9QCFi1vbxENC4Sa3iIwB/LIwe9wXrY3LGaqS+1N5
KP8s2AA77UVNbSOlhz9xe9baZpaZciPC+cSoiW7lByhTh/u2jd2chWsPT8rWa00iLHfx97aOsNak
DoU/gvA1hZ52UPqzlJ/m2RMu0y0PMTbCca16HwQXhbvxjwjVFpvOP7YiC60S9vORM+OxhIgkuBnS
5oLs35IJhPUzrD+IjmTFsG6HKZzTP8r1zmf8rmTQTp3JcAuwPQHRxJEjUK1/5M1LbocuDxBA+Unb
6+rWCYoW4cLge+NEYzeMPpmbuPFKlVEL8p7rEIdAAnHvMr+SiaMj1Mz0GgNEGdE1LksuxC2LaWOJ
neiesGJo9ta/tPJo+/DV2ZlvFZNFKAj93btXpU3CD6FvtMsrMS0tikwoQYGG8QF0E27eOz5aeBSH
AogMEV/FLwlIZBsT/sESVoFBHv4i+6PxmmHMzp7Cp2twCyV4DH9SR+EMXOqRuDIyQI/5Wp7E4hHt
5oMG/ycF8eNiU3dg0noZNNNrW1Ae7HXTTWC/qkFPLDXHGC6uo8MOvxMihd3JB0iDDjMrQ5ELGSaK
qwP/h89OuLdkugtHxvZ4Clr1rUs/9Hj/D3qnigTFcik/Y/O5Wp/MOFzwys89FabS4Fb6IdEPS0e8
XWjkYfM4qvqxqAJwBl77LPNMg6rfx6N7T4J4QPa3I8e7wdntFeNj+JRCfiDnyihtjBDwbsfPFrdU
iFKMSsAWRAl3GdoBPCHsCqUQkZQNO5XggogylULUKnbla/Wxvqz/PwymLpiyLdipCNsVNeO1wG2d
4lABdg3VhZn+FsdeCJR70JcjWYxyy9nWKObh0IcwaBxxG9mvxsn4I2CPZqOoDsbgw91uqMsfT5Zy
iut2Z5cs+fuxpqntzxPJAUUYm6gnfQPXFUjctZMokM1c+j/YJbTPuC9AH54Boq5IltoGmSEYgA3B
XYZXRyGC/YluWwAD/Y5KHkjoFwUew4HOcLM4RJzKaslWKLD+3UuXQwrzdT70pFbT6mFJscVQ2ipu
Z4UTK34/+pYA/SfIxyOqXyn7Mbly4gezZDTHDq8PeMCs7LRy0eI2qsci4YLhgxjVTCMDyx3nw9R7
BN0yj6oSx2T6QOuJ2wRmMJUP1s3AaW0RfAWMMjg/8WWhshxkTHYgGL3pgo2tn7R699WLLdeonmQY
T2wQXDQEkCd7tpwBd+DiRGcH5wu+l4pFOw7wQsg659mLMzQKLGeupEbKcE/zsEZfUEE/hwp3bgWP
KMMKiYBkU/iN2YuQPEktHQmfTIuL3QptPHqNAM5OpaKaOCg0osPJoEuEGY5vJ5UVDv8PD/ycETsb
cKs/MMH+vx2j/tEZC+GTINOmeMxu7xz0PLHcy0aXzd4eKUWk5dDVBzprmt47TJgi5PnrwHppioj+
quFMrh8f+rlerthSk3TembupBjmIekwcK7/T6JGizHy+j3h1RwmVzVZTOBlbjFZ5LaM6u1Smy43b
oMDC2k5gzVdHefFBzMaUYc+hx8iifHkQtZGFOUSO5LAS/dDbHUeI+VxYz7nMUr1WA/35WyNwwoci
roAxzit9uBgHQb8IC9EIe9J+5OpQ3I8tikuGBAbGs5cHrWeGsdfmJY2Trs1DtC5c46lm5/dTuTwr
2DaO+b9GEH9jtkCfwI4ZgONmkdXAg2BfAp9Z1wmDiAUBnOxO5busH9UE1z8z0uariBdCymXuiKK9
/kfaeS1JbqRn+1Y2eCysgIRXiHtQ3ndVV/sTRFt473H1/4NeSpqumZjW/goySA7bZCGR5jOvAaT4
GkJ+nw8+1U8rqE8iBbppabjQGvOAXRKtwDTRqteo91ORRGBfWRmfNSlgBG07S/oFPFtwBxrwjX5u
u/M+2dIRdZSNFOwovxAm9Ys+3UICiuqNCmWIMLicB9RyjFWBWH6J9QMgKegO+L8vWV2Ak5h+us8C
erK5CqjMx8wA6npUqnfI4wze3MPBHNwGeY81g20Qph9QQOpka4eAT6aAJai6ezWK3uJsyxj4zbHp
lPy5QPoHIigCP+48/VAh/6EsRPdUG39WHumBRD1zum5msnhL8Y0hUUvo1JTbRD8aGriUqQmPP+Ko
WqsWrgjUdwqy4kOX7l1sPgp/a1H1VtI9bl7VI+9Yi/YmgifzFI3AYJ65KwIrqtC8qCygDLOkvYki
K6HLTH001zRgvH1+Twd0Vd1yOMS0c+fNrUyC2XXUTCbE4LQfQI60HWrQAzyyFBRnV0LkqzKtWg6D
+6QW7iZZUizEApEBAesTNTmHdhVfnWOwXbQtOVuGKRE61dL8RiysRXPQtt1tB5yIM+7Wc8k93XVN
nwyPFhISymPCeyz9RfnCdWVji9LvpBlQCvvGjfcRZE1UPmaNcYwBAtFBfEK/gxzivnrSgGlPsLqt
55TA0NF9rWgoUKt/6tAL2vApbGOC8NSC1AMJ5Wwl0I1jVyHNsYBniECp3IC/XGikI/wCDR8IirgT
GOVLrjMLAduR/MKdk1absXUgHXsWB4A1sCfWMFOiTQ4PtpiZsOdlmHEISRyHatEWdGknPCUZQZB/
5hKYxTBt0YGoIfMhIs7s9yiZFchbhSu1WFTURFqgjLdOPbd5MUwcllL1ZjRRDdHNSySiN+LLtIdZ
W2iHAfSzA/jCfjew4ZrEfb4ZBm2rN+kWvYJd6UqvTlCB7yjnumIunLR5A4CbrTXDf/ID++7NVzkW
roSGD+Rt3dzZ9Z4oAF4+tkr0bS0EQdCkTmlw+1cDxgYQbRplm6NsYI6wNLK82IddRUCHyTyWGRuB
iw2yNOmKu0zowCCfh+AtH4CALU0yMf1caO60626SkJD1oHGchNPi0BPDy0shDmaBCfoRaydclPjM
CJITVyp4kuAgN9Dz4EBeGGgZ8IbiWxuofg6Qf+ea5FfIhlPuIibwJmOhBgCeNrPrNWhEWXlGi6Rx
kH2sjlK9VqlcxJOeHFdd88AQF5RmndDX8AhPqXJgDwVcdYlmOxBUegzhNJWorCx8Yx3qFJ72Ohpf
4AgkdvSYRhD4jSBQiKSj3MBasxY4L7er2tzI/ZuTrnIXfv4psncC2Z5yWdBH9VeNv+Fo9FB5Kja0
XFuqzFctci2w5piubvSNoJCD1wqMQkSQVsLDL6TaVOlBzm4syvjJXW9vlGILoyF1V9BPc7SKd8N7
oS5qOqFCmpn+3m/H2nHR3Qyy2KE+giEtevSEBcQ688w/lP5Nm5+t5s5Hix2EVJTuqH2JeF1pxxbl
U8nYgdeQ/NdcwzGKyulORcAWPpZ8XUY3UfLiA5WjlLomtM5ooIOisU95dV8h5dEeG6wThk1WTHXa
l84hdG5liqyQIyD3v6bFvK3vLeFfh1a7V4rqvpPQQCxcStQkjx5c8oDJf4vkzJtRfEPkBKsIdRXj
biMpW1hcHGsSiq7TmvZQN4sdxOv0OSbm3bI8c+vi9jfY11783CGGATWc5K3C+46Pi0kNrirDTtZg
uq7jfCUPd/R4mm7vofoEnifeaqNhHUVaOnnmJDz7D0RJwpsb+pyTJCwBfoyS96gZUHK5CgKdzA7B
6CHRkcw6u2F8Z+CWFcnnbOhaxOXjR8kHCptr1kq1kY7RIxjwpIJlcu/GHlGjU3AgqBLRoQd2LC3w
HNBIaSQNhEhB45G1FD9k1g4WXJBRcuQ07RZ9/iAbPZ30VXRH7vUKyrOvj7a76ZbFwX9LJYAu84Zs
Cq3CrQmCRieyBnxRYH6yKdCmlENtEgCe67K3ujvnSEmChcUILZrbQBDgpCLOXrrzkSKFTYK59eKV
rOOZ8mgDfB9N7Myhn1VoyNAuB0HHBass4IQA8QUpnODsRAggrQBl4TEjboLwHjohAT6i3EZ8pQMN
pbO1GrrbXLuTM4lNvzKRPmquEwAOYTbqtm4kys1AzUAnVXc6UiyJPxsQ/2aXu8a171yl+Q3m3Kay
ScNd5O8tRDTwgy/SJUZfNt0+rn7QvBCxJT4pdWVpaXbzbMBEbi1uhL/0nWspXudc4O2rVo4m77Cu
yVybt848+cSnOt5Aw3WhP+Xkr91m1FdwJ8YuXBufU1DObEqlKhp/JN3R6D2RXXfBPqRdtit3XQxM
aRWKD+o4OoKsDnL02w56ARuQJna00/tJj2IuH8xfIlDOqkpqgIHY9WGlWMwz49C3xwo9nGirA7ia
Rx+WOneBq5Lwh9IT4oD+fUCBFA3oGNl5eqUEIcE8z7FjIjuo/aNXHTDxsIutrl5pKZAjtb9pKvms
qK2xzH32WK/gqOIPd0ZNl7Da2FZ8laMvTPCIHjc1BNzewCyDSStWCfqij8H+RPGHstOokBceqNIM
Z7pVvpiaBp3OeWmjUw9kDQ7fKo6vMuu+GsV4lnWxiWwk7uayP1NsFLNwgqRYRL6w4WrtI7QiJnRu
SlQyDKCbE/Wkb9p1f+5Bk0VL11lUT+Wb+4bWcYvMnUdBYweT0akp2tJVoDLzFCFiYa1s6LvpUkLD
CjeQGT2qpYvQDJAj45aiV0a12qcBtM+Dm6bhoHyu3A0tVZ/wlZb/C1sN5zaaLSScUI2Tna+uuAiV
5uSzkGoyvkkHUhC8sY2w9jTJ8Bc7cBABySLCpejoU2OntpQRhs3UdA8hKwH990o1lRPIHA15KLYt
yJYMtBze8mLuQvABPoluF4RfPK3VQ9Bt6JrCgKf6HkOnRHejOtsocRlLwW0wgLI7GXBoDGXpV8Nd
r2Gd0KJbIvAuDqHqu3qGQIkN/qqtEJ0TFvmdMUSTXrR0qyLUza0iuVVywnlFrtBeA3RPHZNi7r4b
5rSQKNykj/YwtSBAdLOgX+n5Ls1Ip/GggX6xle2lUa6Y9/5cgRe0MU5a9tHu2c2vdFhV/TaHxRcB
dJ1j3uJTCM+OdrJs6ZECReLOA9rGLehB6KM28qiGD1F1aMW5Moh0RvOFWpuxy9gZBqX7jJxnXyEa
xJrWsRUH3Au75DS8lNYca514H3Ynzhi43djdIFdZ0mMcxo0ARk3Rtr6FQABlrk0oCMunajb6K1bw
79D6QH0TlGO4scB0WJCqKCPD+J5y1Gw6gDHmSk+PrthZ+HTL4I3peU/5MbwVkuSIfWSiYjOwGcqj
6t3E5SbEkAp1n6suXmLnKNGyMTjTlopYZ0Taw96x0CLbNLA7dBD981SMDjCcz/qtBMyLeU6Q5SSj
HFtxkrpSQZCalD7RzjWtABChBolGhbKtTGPlmA8LLz/Q60RsCOnOYO2HNPbPabyo30ygfDD1GsLp
mQLc1tlXaPA5B3U0F1873dbyEMyACDLl1DVJQoOdUxI57mVng8ejLm9SVC8QhGr2ObdJAhHhgH0Q
dmpoIWXmZtAhyPPmZjY+A/UjXqfyq4e+VInm/yYzKRxSKFgImkXxIoFDT2OIxQMuBOCJsiqybYZI
7LCgGxcfbSDHVPLLlcpNxnpmjSjqIg31R6Mi8Wh8ZLEbZ1SiteyNq8DR7hzLn5cev7K79XLasBPo
4S3Vyx5v9ZXeL5snBSVKXM6jOc6Kc/jj9IdpVHC7E+AhVUlMhNKj1C8rPBvB4gDzQKvIBx06pdqK
VRCq7qWNxCZySRx5oo/QE6/ZyPHRinRlmbs0RoIGimEjlYfElYFZmcgLDaNoqKa4r3aO/KznwFzT
yZAMAXu6YEqDrE2ndeHw3lF4HEr5w0z7RRDZAAUb40MNpWRTdBpIMdgqKebXiyI7VCK7Rx0TXkSp
QyQk4PGrvkTUtnzP2magg4bQddj00sIXFYpM5bYQlEIdaj70fTeGjkPGXQo41+CYAn5eQS8A2swT
CwWuCTsvNXYqagv0zVh7xgBXO5PnNqZ8PUiITGN9oc2f5lSPpEGu9i2Ey6GEXVDFUkjyrey8eGiP
fm9Bkqu2doNrciS/W3gtoQTm+9dETQGOzUK/C9VjnD4V1S3tJguy202KCYLu7ZPitRZ3Wku/Md/n
zt7s5/h+YO+JRykaJLpxE6pnyUYim1K2vDVxYilnCqVKDvPqWiIjEtmjbFy37TmF9kj019br1r7O
sjv2iTBYnctwp7nXQqHgNxInakg6MNWDl8BHdpgt1ksb3r1mXBsJDTLnWUvpU6499UZDU65UKWqu
WuvW1rfdsMaFqkpQLr3DTVfUiExsNYoUnSn5WxokJCEeCUbePgTZ0sJH5SML8DyfOkR1tnKjlrsG
BlbyliLi58Juduw59WcKGNPC1YHTiQ1HJ0Cn9w7rKt9yX6rMtvnpFpKAoz1rGa0RJ0ZJ3kK+kQSz
pWYfF6j51WSubixKKn8v5Lw4YKFXI9y3VkJvsVdH1ijJqI8ZhRHy44EXAOQjTgptUNNCRocE6wVJ
yiyaxGSfwtuaw1Mao64PGhEXY6oexhMamn2xEiZRdDjY+qxvzx02Cxgj235GNcV40V0OoSwCkuLZ
+D4KaP4vpX1LxDIcGvkmA0AhOx8+Qb7Svolg7sVr1btvg6Ns3ym4uJZ4lXlHXnBUXkv2US9giRyy
4szpjpFY6m1KhHzAN9Z5PUquk+MaOXnHxjK5UJttAWzPpVtnPUqEPsjviHYR5BZZg45JmI0rny9A
cGwb1F8q1jzh37udSIwroxEkjdQJ2qMmyiwHOb2lYF31BKSnADBLeyoEktAyLo0GWlw0m7LqGEMa
6p4KhDI4+xuoGMgXPbQQfplC30UpqT2VwTJUD7736jlHi4tFSd9yCTLHQVIX3M2+9+brBxU8bZvy
7Td18YRDbia/iNHsRaUXLiGqCQrCsF4a4vceqvUiAWecyDc5Laq4eqSIkWc3er4QLa9wqFDSm4f6
MVFvZbat731ApUqtuJjQoffT5N5TqnpVWHQDPY8uuITwitPfO7q0d8sO1dXy6nH4qPK7LABKxGma
QXnQxWOONqyC3JH0CtOABqeDUUSxlYyb3qTSP0OwzUC+0ZNvY8U4dkXI2bovH9v+0GSHIXsnKVLZ
A6gjUJmh0e3Fy7pdVhnX4CIIbtrmJh8a2BIfUYI7SbBNiq0AGmiXz3Z8SFAa0PYtQUER4/puThy6
kVCqMxyhOUyDfaVvFP9GHMPkOlOrVc3vHS3jm+EFIUrbqCe68mzUVyq6NSYAhwdPPNtiFbabpNzV
qPgVW5QVPJBS9CxqZWvx81He4T1S0Y5Bqi8aJpn5GAMmQopTQ4y+pWFx64T+LT6MneSfDTxl9Zs4
vO6UvRKfS0Hp+dl3bkPgZZX7kNDrQxKsuvF4D0BThqfk4AIGDFZ4Zg+H8CaDdNwyoLYDfTSKascQ
eIq1slHqW7YD8yZQVUY1p3ef0Y8y6+tC3XT+GVRHlmG/Ok0OtN4M67ZBcQm0cZwRPFBHXYxiTvZ1
HL4QbwHYJXKpODmD8Bylr6Hje0gFRxszabFCk5AXVtnJtHppObMeEXS0lKOXnAdlH7tbEukY9TeV
3kg0luTo//SOmFbsR6fcSvqxJsriIO2ks5JtI5DbHY02AKbwHLO9B2bayPaaf6u1BCETRd/oWH0B
qVdXUbK2/BeMTbV4hx27Pmrarrsp+U4UL8Wb3+6j8j7RrxK48Tp98HIrI4w9IPvz0CugaWpBu79u
kAJwUKnD90L9yIC114gz8oqEei29u+4cbrW8nRhIAAbWjcnLbtuN2yLN2QOa4R5NHuPgyUASO6Sy
TOdnF5CmN/e9ei2ShZ5vdWBu+lHUEJmDpeRfWeKsJ9Dq8kUZP3b9uiLqqepb1bqP6mdDXoQ+KtO3
3HJ+ma8V3B8yh4pRU1zH1jKN2pGQm4ECVTx5aqGcmTtzWxDxyJ6F1QbYC7+nRZtQ3SoT5EGsRDl7
qn0dKkjCyRJvSCT2RvJBnDVyDur1USk6DrEEtpio1i4sLMJTOJe+XD1UxqJ1t0TvKrq58Tn0nyP1
1HXPItqFkMNM8uYWXVMkYWJxJFNU+qe0RzN5oT9xbhXpa+3T5EdVGMUybSdn68o8GsZeKnSKqCfu
EnAW3soubkMQTgrHjiNfB8VtA7FAi24KD8GzmRqtXG0XEYzv3JIGJWCIZMZaoAJYZNNC3NAFTNVX
TTr13rF4yc2FSxMIgXy6eUucEFN9hiRJZaBy96AMgNU1BZLyvd2/KPk5LJDhal918zFsQcAsqBHW
9ioRe7+60ZyxypAG15W7H4xthtCcvDRor9Gm57bM7kwkCPX4XnPWcbNV812Ngn323kZP/XAw87uw
RJb3JUk25rAk6DIjihtILKB2g0bhR01zuo6oiYFtIB+uafgYqxpuoLfAONI0DwG9dKs7csJhwAbs
V/1w413Nng45dwDZg+WhqZm504CPkYKPIHAkC8MrfFeBLQfULTZCm+O46DgrVP5xew1HUixpspM/
6eIKV0MLMXrjmKnPIBrtZMPWN5N3DxU+51jFgCVWuf/koD0TBfzXbljmzsZ7CTNsEoVMUFT6c03a
i4L4Cz9w77kpXkuT+Mp8aOJZXOx9bac7Z0d7q+IPE6p8cC9btwE43YL4etTaW7sUqrHhijd6YiAv
cHKQOIciTBlCArVR73gGak9SuUshjkYQCfIBqDI1+TYWqyK1jUVtoMspNT4ITLH7XMptTOctIppx
AfiaxZGcxZP3XVdPIh2Ah+FcI7MfZVvKwyUZhbRRMLKjUGaAeZEKrISdRxrYQ3HbpvvWWVY54ukg
RXBAIsDBNwTdjGEXhlfSLIlfFO0sxyfgpQG3J+4jNi8ZjeyPFr0a70Sl2Spz1C2Pxq4THEKbKDg1
JfLz+gtXiJ/v7+2Sok/tkc5bwiFOQtCcrl6/AasqrFW54/YFlGkRw+uFi3DpR43/ZputrexRwNPD
v2FuhyP7Z+WkV0p3ayCvWJZLtXsshiWt1VK/LaUbyuYpUS2nRDFT+itdgmTgNTSoTzLEXfXd1aZ8
sVUOMnC8ZMbD5O5WRkMYgduGUjz6JyDz53mLQtixaLEPgw+JiieVlAJrQE6Jzxy5S++iAY2phxQN
x/QYr0X5wFk3sYeVaR9MQEMugHjlMOQLlrHRnl39tYFH1lrYZE47Y+a3G009purBow0K2i2okduW
0X2bavnoNypB6ZSOUXSPjaAFjMU5uojYBeasScHAbgCbJtKx9oEMoP+hbtp4ESgrEkT7mQ9ZGBIi
GlvAo7KFULg3GU9wPXg06uZYBuYmvKKrXSEfAfkZUDD1uvaQegdERu0AzvE1BMAsvGsyLmD9EEGu
84eGIvJjVl/1Y0uIplK1jmVsSFGPXCcuMDekW+FZz1lqUYFc9lRObrR8bnRHzTkRIyXqg6AvZhwa
hCI+eDdMaCQ2jXoKKAm+D/3jULDNaiLNZC/g1MH98TZuSEdzF3OWYYcS6k9ZeMwt8CFIfxB1+5tu
2AQD1d9TL782OB6s+hx7TXCLYwFN2KvInFaneNj1IO3xM4JhX001TKNIc/msYQZfF02lHQufAk4D
IQlnqWHeNbQwJlF+LWJCyLsirwVMjQfqLgoAUF5C+0ye66mP9P+oblpU0/IpjyTpC346Na97SBUP
pYaoyXLAiMnHD2E+QXPXr7ACoyGO2Mgff/v3f/zna/cf7nt6TKPeTZO/JXVM3SSpyj//0MQff8v+
+b/Xb3/+oRu6MDVb1QxT02RN0UyVr78+X/uJy3cr/2aZlaV2RY9lW7jILOQCpv0HnBML2FSECw5G
g0j2LdAkCRPI8grSbUWP2O2Eor+CU7IGTOFID2rwVpp+VWLjkDxk/bL8FOqQ/asG2Ls8VRO0I7/5
5EL/8sktxVJl2RIonMuaYWvCNL5+cqfV29B06PeHXp4jrzdahuv1ydZHjZRGou0AsMTxXLTkGn3n
SOi5iUFRH2S8KVK1cF5aW6XR0A5k/YUtAUUy6VzJ1bXJA9ZBcdWElnmsDA1kHrrzM0t17WXZOFe/
fwPC/PocTLtBtqFouqrIumkY1sVzWFifZDGeSYUHo1vOUPTyNXAwwoubY2tCInJL4AQiSrVTTrVf
Ltpjrcbl3hamdMgtxybOy17ysJMOnrXQaUHsIsM/B5bVb+zSJVBV5Ry2SdOC+bBXltJKZ9NInIPS
J3QDvMr85tXo9s+PJGxbFaowdcNUDe3rI7UUlZzUsBG5NoDb1KpxXcRGAzBY87euE8n3sqstW7Wr
z3mJsVji1sPB8spT1hfRu9/miBOYAEHj8ODJE7VTtKv/+UcSRqj0+sFtbkZnI6rs3ec/hloxdt51
UqL9GHVac+WgwzQrq9YlwsDfLk8zyoMmMPemQSC0jX2IP2VXrtKsxHwzro6FDDJcg9k2G9IaPYgq
gMFn0mrTpT66y0zWT6MBbaJ2RjxaZ9tAHWHuCrXjyHM73Gb4o5mkMoW8aGM3Ec2YGAn3GDbM558i
HdOzz8Xz71/2b/m5n19Tnt53verij/+4SWP+/s/xZ/77e77+xD/2/muRlulH9dvvWr6nh+f4vbz8
pi+/mdH/+nSz5+r5yx/mSUWN7FS/F/31e1lH1X+dQ+N3/m+/+Lf3z99y02fvf/6Bw2JSjb/NJXv+
468vjeeWorFL/vucG3//X18cH+DPP3b+i//80/e/P5fVn38I/e+KZliyZQhNGKZu8puQBuAr9t9V
W5FN25aFoVm20PlKkhaV9+cfqvp3hZ0p25w4sqqMZ1GZ1uNXFPvvmm3blqXr+j+/+sd/PfZfx+8/
39evj2NFH7fG/5zHptBkezwR+AR8jvFA+Lp1ZM2KAqsCjD9kvRgBaJnhIFyY2aqkUtmVQ6chohN2
XKXIa1aanStJS3E3jLgoldgoLTSIfV8UGGdWdcYdoUWq8WJ3fpSv7SRwUIMKLQtktRE3skKlspVb
Qh0viGMJBSapzFBUiSQ+xWs3NKVUzbSwa5R9oIatMtBLc0qXSk9fJ7GOIIuKsXMwhFehFCiiWSaR
kfIjbREl2FwPCaYagVEU/lwNUuUqa2OFJELJ3CKZm0zqUzggnka/EgSZHvmG/Ex9ICu1rStFKcg/
rSl9GDGZXisYCzQRFOuyNaisTTylGTuKRR0GGfRkDSgN2DarcskEtEKtlZaIatBA2UVypWrQGyqr
Osm1ptoHV1EaGgSK5yS05JrANJx7HVAOzbnaysMCwW9TS3UxN0RjolTdym4iPUmByHuUJNLQcKnu
oeSJHE3XxXWgbp1K9xTlNLSZ5sPaUMya+kAeiaL1Z5Vj18PZNfIKxJ0feXH6LppQb171sg17TCby
SKNkWdZJT/hZezaBQ9gOaO90LLriPQlVswYWnrhF99rYVkfFL8pVWZuLQg6RMfYCMywlXDv7OqZd
nookJ6zLqw7nETJw+0HXvRyB0B6Z4YHCmuith6HVYgdJmVKhRTXhvoko7vVNVbtXRYn4+XVZBX34
4phdbu8kR1TmLiFsVt9czy0hf6lDRRk1Kj2J1lYZ0lUP4Es3PhD/IKw5i3FZazTD2DmhalcfuWc6
UH50IbuY32Ar1rmIrWYxHWm7yKzUWRQxdMFrX5Eq3FQKOeiaGl9vAdW6imwbME9p6nCn9TDzXNr+
Uk0CFFCuTV4jq9XUd+54Ouhtagjqv2TbA8FaV0VNThVBS/Q8eJSE76PmYfZKQtSsKl2XRFPBGvF2
phdXYH+wfVGpg4Za1O2yqmuAUbWS6CgeWZreUppXbbWL9IdGV+ueZp7h2x7yxpGv26V08nwcxPCB
tfNaC6k4pkih9vU87lMZ1YbMC+0+OEJZNXQD8rTXFiUyBIpnJjK6W0nGbgDQFPdqifzuD4ffL4I8
ZQzifjxUDEtQplWEaXIby8ZnKPVDkFfZqaqXroF88czZuzQ3UBsottQS8Ipy3yigbdP73w8p5J+H
tGVTUVRFIbyx9TF6+2FIy6hEYEVwCco5rs2zaBadI3QkWqy9RtH26ABvcwWNbmqvjKcGgi5Vvcnv
P4PyNbY1hWFxVFuqZY//FrZ28RmM2O7sVJeBmU1b1OKm9RJE2ATp4h0Ermz5Xdjzi2kex+O1asLi
oT+//sMzA7Yoqo75nyDHs+zn4NTBh82RfXHX3sHbUqhzN79/xK8x8OcTojrNMWAalmFamvJ1loPK
TkpD89FNQhmgzneteOvKt395DEOolm5yIWq2IV+MUWtukYrCNaCFHwoES6EWRqffD6H84jksmalT
NFtnE6njavph5oKhMvKiQnPBuf2UR5Hn7TJeDtcKRQUKFJsAEGU7Caa/H/ZrmPo5exaqW0K2TJlV
Yl7ctbVbOEOqJ6TQ62IdbuBPLu0NIj+r3w/zi3Wo88u50FXVMGXtcgYrK/DcugU2WqD7aCv6TeUr
L+RrV07jQQt1arhFHjVH6kCjYGZKkSquy6fffwqCl4szwLCFZtomYbku//SwlKHzrHNQhK1Ra7JG
374cQhvELdQEBJ1ro7Uf/9URTdU2WJ9kNqosLhdnEvtWNYxgqJpYXsvRU8aZFOC9YWH/QEQuhfPf
D/jzKmJAyzYUUxEcl8rF+yzkuHXUIsIEHPqh+tCAuQVI+s2pchmgGZykMrtN03Rhsd0vtoMUhiFS
07zMFM5njjeeknw3hPLzwjQ1oWsKG0Jh8vSLpFwPA9UKipYH2egL+x4Z9am3eKnvUJvZ+EsgXnfK
HKMEKGpH55s98YvFao5r1DQUZvLn7T7oapcno4FmDS/SX/mbsNljOzOF9LOEIwR08/cv7ZcDKsTP
7EJTIZEfF+4Pe98ZNEuTE8A25dxZxvN4mWnLcgZjAZUECg2of/0fBxxn/4cBS94eTS4GRLhpHS2a
baeuzX26xkf1VgInufxmvF+8TVMous1eIK5XjYvxmqGUmqgQUPOgW4CqfNA22SJARXcyNhXu/HW/
oE7U7ujszt1Ze9K+uf5/sWJNoRqGQnLBZrw85uy2t027Y3xVwTgvuu6c8zdPeDGCSm40HtuCl6hw
CdkX67UNXKkvY5miKzjlSXSMV1KzKO6Va2Rvp/pztydlT1++GXTczT8ENQxqka0xpK5bqkak8fU1
VplZJE7JY9H308+jAgr6AQtvhp/6Y3filp8hGrfsV/n29wP//LCWYpi8R51MUKZu83XcvlESycpZ
lsI9deajAdnn9wNc7ojxyVRNFVTjeGnGT9MZDoXIO1qGn3HL+Fj+hobjJAYc6W2+Wx2Xd+9Po43P
+8N2kArVSGWd0ZLXYqfM7Ht1xqafdlPjFYHNO5ir/3Kk9NOYF3PYyFlXhzljUmrHLRU4CnozE7jE
HDJI7R712TdTOhYDLxbLlym9KBb6id6lTvs5pdZSPyNfMG2OygosI3raEwy0D1Rqv33Oiwvpr8ck
j+cctQV/fZ3auCjIgHsgBpULUnVUtkYzLvkuvBgX+sWzWeNCoQpBjC+si1HqLIg6O1EUJrOd64t4
Hp6keT7rF6D6X8YQ+/dz+Yv1T6wpZJlsQnDhXuw7YNheGjkCIJhxpzn7NP4mGPzl77cE155haUKz
L25xoykqMyEMRQGRMrN9LLP17x9AGa/oiwmzLUO2dM1UZMHZ/PW16FkrkcpCXZY3zpK0b55Os62y
iVbyyvxurF8svC9jia9jdbmT+m0GtFYsye6nYg5CaphIB9w0FtAdD9bKB3C0/vYa/8UsMq5JkMuJ
T+pzMYtthRR9XALib6do+tzUS+PYP2qzjnscB3akmOzsu2Prl0NaHF1Cl2Wbcb8+qhQ6WZBnIAQb
KjBYjyI+qKzw1JrDvAPb8KFOA1ju37zLX2yxMa6mVKbwRjXtYvH3ZpcauZ2CcYafjp7hbBglAt29
cip3tAWhtE4IWVLz/+dhfxhXv8hYNF5rLHrGpa2LqvBRmSHaONwXW+UkeYh7FCcJmZjvRh1Xy+XK
/XHUi5UraW0kcolRUTFPttpGm3tXWJ6WO9qqs3Bhzb+Z3V+OZ8hsQlsnDL3c6zlaq50UQjxrpwB5
p+ihTJ1ZsorXyRxxsO8Osp/3JaVXW1Z1hSqc9dO+lONgEIGPEANGG9ZSm5OnzECAQbb8XzzbT6vV
HI9kzRScYYogYfi6WjNDFGFRASso5ScvOtMC/Gbuftr5xPCKQX5JcYiS7mU2EvZeacVpVU6qRbIe
Zs1VhWqEMnXeVAgGbIjmOb8CMo8+qrf4ZujLZ6MrRiWZs02jxG3J6sURHdeppncxmC7IXgsLXn43
K5eIja7yHbgdCMd4FqHmPPv9sJ9T9uPqZFhLZ0pta/wP+bLMNAyNmcoDUpljJO+cxJ11Z96Hq2GF
4Pp0zF66lTk1l/0unCXTVziRkJGu0zeopLfYkky/S+8vj4Yx5lZki0DNQLPwpwBRdmQlTs0YbUv0
ZqRRUMSH4td+U4K5rPoQpzGMoguVXoJuUSL5upA0NwhbkTHMWGVKjuUkmqGHtDOXCuzP6Nun+ryd
vs7yl/EuT54q133dyT/HG2+UchrMQO/Xh5AgEUTrsKzmxgITIGcaLR2YjvBRv7tdfp5ZzlqbV0yz
xBwj/q+PLOuibvsGLG8psJGozIURhUjGx99EGp9b5OujEteQapsKVQuiqIt13Axa0bsWlKVmAfVt
qmzhlywR+7GnY6gIGGcGV3YObUb57lr5eQdRTjO5xixbEbJ+mVwUpiJJlenxhIj1qrNgUQGhrVb+
lGLiTMyypQyGsf7meP/FoBajklfY9H/My0RRoIWdNRYwiUI5dum9hHLb73eo8qsRLAJF4jde30+1
vDxp4D/5NuDYj/oDPtkkmfmIGZCG3hoP9Jgn4dX3l9b4li7eokVVVJNpBwsqQhcbJFcqu/VlELnt
pv7QEa/F4ASkxxw4yAq29nF4/OYpL09ejt0fBzQv7mb6G/+Puu/YjltJtv0i9II3U5hyLFpRJKUJ
lkRJ8N7j69+OkvoIlYVbqaMevTPpgXoxKpCRkWH3npQIBMhYvARe0/icfPa/yd8wfxwdOySFGQB9
7PS7QvA9HMkcVQ3mYuThDFy4GaqCdxm5FLZbb7Erh21TiAUpw5Py7d8KhIvH86JJFibpVJONucrZ
yKNCnWEym/poHoBl5aJhpeHNxPTL/bDrW/cvJMIBWRqKU6jrm+QbFukiPTnyKGAKCGv+Hp4RzFHa
gBiwTWRRFXZ0xSeOQDYGkWUVzVBNNeHD8T9sJKvNUYx+EGBUGw/gzREgYvsdYkrDxXogFtd5vo0t
K7DimHJUHstWkJUQN+cNGDxiwavBpKkG/XuBCV0BHY3/UT/meiRtmGsFCTTugTfrNFvQ7+w0vB7j
R/6beJHtyzKcGcrQhqZQx5q9jHkRleY4KdjUxvZhBMx+UEoCFmmHduVW31dwBSQaKxzb62peeB7I
ReNJwXuBljvKfedmg91If4iVCncQ0LVm8djP//odJgno9qCOSF0n9lEqS1T6QbmFFRFPf/zpZsQ9
QFlw9WLU1bjRKhnCmVtj5JHdLi6CmLRiFLeQNxwAjrgBTYaX4sYb2Gx2hs3khk8g3HQR4d3wMvDL
kIMRzbyLRjmqk2n1dCVEZ3bBT4tuNyo2po2u/43wwHsOearS4S5UlUoBMwQD5CUYK51ROe0BC1gC
SDTNfligQA0kTo3t8qEiDS3U2UVdR5GPHUvLkmma+xgSW5c0BBpl50ae4Lyr75JXbufYVR6uG+ja
zZARyiAboBbCRdHdKuJWEwV0BlUsFTU2oBU2IPlyw9Z+x6o2Gv8nd8MLmi+KfbiQimKpFiq0MN6L
5pCshEUx9Vgj1ezy2O6Rux70vWoD+e7Iv4UrloO0CoVoNPNQc0cb6Pwk9THAIKBA2cdGN1xjc0Le
9sx7hOIAxdoJLi8Iv3iLqb6yEMi4UzXSmn7IO6xNSKDWJlJZMPnM92ZaOZzzu3Tc55IYPyoVglIp
JSRhvO8ONE84PkQaBBayq38AZneD9Tan3gzIRjiSL18oyiIp2bOobMuGqYmGyC1R8FGnQ+dhxtlD
p5sKqMIWoQbA/5858tg8mYQt5THXcdLRpPE1yKOMo7nD7ucNGLw3YAnfCUeOrItQn5HF+G1/mFOr
Vslg3oMn1SnxUfsdVlABbe9RX1a001uwav6VVCoFmBiqshQmjqqMTBHKscF0AqhevgBQOXTSjeAA
ArUDbiAKxchwbuJbg/dl16xVNn7LZXx6J6AbVc6Qm2H+9XHwVCd1sfQOBOVdclQwSg6S9o/5NuQ8
jqvXUkeRXUOUrCkmW8INp7gzsg6VaOwfYVEaXanQLXfjwXrESjiK/v+6sEP2sxBoMSFyJhRt3UoQ
SGjoULNEG8wHlr+LMeRNBCR9zoFeBMaMPOZAaykb1dKAvMqbwBxpazvrKUIOgEU47As60YYbGa+4
A3xODNHpGPJDc5GR2M2BYcU+iEqB3LkFixnSxx1YvICQ4M1IAQDNZYfKFlgwe16os/J4GWeiWSvS
5RJYQQDcw9T2JvyEnuYtFrCw+oM3JD4AnXIrP3G+7+U1NWVZRrKMhhSq5hajrWJUpUYTW5R4uNEO
OJ0OGqmYdgHzzA7D+XuXl6xeVNHRaTgTyWg5Z5qCISvsehGzCtUhokO5M7aUHHOrvJfmcy6L/n0R
gBTUwEwBpWzP7+UeNMKucNfaMJ139IedgK8b/fbz2A7yUFXGQBpigYtKVhIWqhCWgHxWt4CC/UiF
SPkddPGOuOteue/HqnYLaeSVltqhFCnVFaQBGtWpn8F57GLdDV6uesZaMPe9uozmSDmMuCK4Qu38
4rnq5bGZS8Kux0K5LWnwPuAuTKtjUqKG3UWx8RqksfXUC7LMC7JWPywKo6ZiIJ3DHhmjqhYX8ywA
eg0MCkCRBT0QXhO0amuUSbf8g1y9FgtxjI36gtGbqg9xab0Dk6+ivYEE/frVo7CCNRVsBmDYXpRX
2tBBWmTIArAwTqYCPMndsDmVNfbXxUjkkS/k4GorqoUuh8yWkzPZr2nyElhDR0oT6dFvPXUj/7dl
9a9myv9sYPy+/J4DieT79/b2S/n/w9Q4Vaz/76nxm+85MzVO//+fU+Oq9B+8JJjhQuCMU8YY1X+n
xjEajiqzhn7FqUSBkaB/psa1/2AcAvcaYbaE3qyp4+L/GhsX1P9gIBO5DSrlkojpKGQ4/2Ju/Dxu
0XQdIRK6fRSAotyPUun5tRLzJhF8EaWmEWQamIwG6QIyFzW8bWqfY4jnV+qXKAMtRYxB0Q4OExDK
sWjETQ/wR73Td2OBwCxrwEAbvyw+/cNPw14uJvHEMD6xGzRlyCaIUUUgMPcgjwPIW2Wam+ti5PNr
dakOhREL3+ur8jAaJMf/jC4B3BKAbd3ygarq7a5yq6P5BiJLT3OAyv+Vm/zxtGSyo6AzuzYh6a0b
3YHxwUXGiYlABLrUYhNv5Js/KAGd++BLlWHkS5W1OJ7VZoRQPDio4GGVEaqqbgGJ+bbgZPL0x367
rV/CTEnBPcAuEMaPz4WFvd4XlYJOvpaYIOLN9eCubwpgM0mNuZ8Tadzps/wyDD7xnjYpR/ra98Vc
koXpX0x6XmRmlpCY9dBhbtwC1gggXcBvVYICI3euWxElXIySVIdF7xstaFofOVcSE1GpJfig+BM0
JChjGj7o9fDpugymUHD6kmdCGEtNzamcKhlC0JJIbUDtYUgHcC0/gGuGdho3KFk5uDNxjGmC+WcM
FAvixvfRDW6A+y0D8uIm+Wx43WacMMGNYZ0vEmD2gScPkgyOtucx0aW2jJEm7TjpOXZhKJv/Mh5l
L3ZBdwvEfhBP2aAcAbCOfV2kvHIvkGpqqoKxK4TSbFzUx6Ai1YMiQhiGxfuH5mm6NV5TxVNexw/o
oe7puc0/l0hf3AR4BtiQt8GmyLFY5p0nxVVFxSuC2TIVHSiTycwUo46mqcnpV4BjaA/axi0Yh7bx
Iby9ri+TdJIkDVsiuoVoEE+Qxk6ZFpY2BX4VAkvFA3WrtgGhtvOuAUkErBnIkPil9UuTOhdI12jh
ay0/jCeBBMZ7Kjj3u9qjeWte/nUe3/7SS0PHHTuiuHrseA+gHlNf9SFmmneVAToBICKG1XdJBasF
4LotcJhc/5KXXgZ6LQSSYS300gq9M/QiAiIG0B9jQbDD5ptUfLkuhMkqL9ViPOkQtnrc6FBLxW6B
hq46QAQxt4pR503g6iiK8u7gulqY/FcljabzmSsYlJZg5YCqtRGTAl35y1TEQOXmjKVzhLCFCKHo
VSxZQUhbvIHWqJZ2JSBlOZ9uzSJ0BTk5AnUMbrO1ANRYh745WToQx7AtL9vB3eTVD2A7d8Fh7YB6
KHyR30pgvXzmJyGXr4OmLKUz5hHJowpYSKgYxT8a9Sk0LZ5+l0HMuQTGNKxIrqy6OZmG8EYXC/wI
D+Uh4FZzV7zTuSTmCpsjEhSphqT86G877GgAtm0PlFqHNzi35iuWH43sZnGnps4XzUCEoP/6CmWL
yTVuW2rVCS7lME937mM+s1Uhp/Gse7AFoyKuedPb7GDmCM0bbuHtvCz18xYv5TGvuDQXs95Lp6Pq
vsg/MCgnejQA23+td/1OtQHJgXINvij3OnNVZV50wVdCRGIQXSoOnnOtdkFy5/qw/6K4Nw7AV/N4
rnjVaS3VZXyIn/joypG9SO/EjApy3eQx8IBVeaJnAfgqfwyJTuw8GDszUdajSHXcZpYCkf2QekOP
HdneLk3w5bxc9yor8cK5ICbpii297xM6ytqoMWyrg9FHlYuv2KLaqD6YYDITVLbpa9UOgA5FsQpw
rJXVP4mNgTJok2x8tQGOVgJibyu8U7P8BeuUr1EqHX1fAVoIL77hnb/F+KEASz+zPNHvdcHh6WHh
CWOv/QE8bLt6iw3UV8734XglNp5KkqbLqhnyGk/ZxNhsQB2tRRlUfAPmV/RAhkeJVbKx3No1t7Xh
Xf8Bq34XmBZYekAcgIo340LGXDcs8rsV2EDyeR9kMUfC2ifVsFaF/UpRRyR1+veFl/INudX12QdY
zYFGIYJwD8J5tJxFFzDkCTBRbJ8jckUpaGOgOYqSgamxT5nS50ZUEzBLJeZ2mX0T+4frX20lz6Dv
9VsCYyYF8Ae7LMFnU2/Fg3kg3vD39seE4SD+XWWKyCd3eCaMebm0UK2tOIawnx8wvxewB1Adw5tp
p+w5itHfYhwDlrdgCBL2+DEjwNhDWVdSnE/YtENkDQ4pdLIyCBM+U1039QBD7FwXyCB7/FIOE4Eo
AKE+dLFyZ/Q9euYCsFUBWoNGvXrIMjd+ljRPOUo7041/qGj0Vvvufva0QwPOrVtcD090Yw9ren/w
9qx4Rh3zbJiIxAwxBrKYNxWb5nOmjwD5BsnqndI71UG5iQ4Cski18egZB2kaGoo3xe76h1i7JhCs
oQeED68hBju/iYLS1JlI6OJUIwVGZqc75r4/LZXlHpgfix334VlxPmcimcPuxbySswQi24lA8jLw
5uolIE9mTLkJigG8M/Dmjtl8SwgiueK711VevaYLjZm31ojLvgBOK2B1SzRLB5AbTJygb00CSg2o
oWP9F5k687K2Eor4DRbQgWK8HRXf08SB42rWHm/MYPwjgp00BdAK6C4s+JqfHR4sj4FA7nO4wSY1
+oTAAY7ueTnHqlayhbFp4Opc9ibQrmiA2QJkRxUw6Ykpgysx4VzLVWtEko00H5kNNrWZa+BPopkB
vgaYrZjD1ryo8IwduW2Ak6ovf1ZNYYZ2f7oCC7AjgA6RNCT3jJ8r1DgqxE4EWvpnaQMyq3LXAT1j
Gx3aD8EBFRW8GMp3gNuBCK1w4s/j99zhDbat+lqk/PC3wBcxLka/BjXo2qAGcWa6D7/RMDZWxt3+
y5/0XZgN1l/6/pbFjmD6QwPiC8Q1KGz2roImNoI/aQ8opg0gmI9ARkt3QK4ABN5wrB66D8G/HOO7
/AFscJYoCnyAjOvh+yBFBUtDZzjWfGwi0W7l4C+uu2WoKPWjEICyA2NSklEEaofk3K5G82YEm7sV
hRyzJYfFvl5LEYwPtZrRstSGfKgEooIR9MGl7Fj5w6SpTgX05Ov+a+2pWEpj3GcN1LBwNnAPBe2p
bmNnBHN8Rz0FFFCuSyI/daEXFgYw0oLOinVyQosQagixpTVVkESJnrIz98NG3aQH3oMg0w27kIM/
jw45Jqzh1c7foFCUetXHBuxpogwsai7o0tPSzQIQyoGywy10zAbQ1mjrSKAw+g4uUvA8lsFevuGX
BFaVxtAXtjupaszayxTMoeZL8KzqtrhrkEYrW4Ar8LPbVXe6kMMYTaEJzYy9YIw6RMTem2LKC4U3
4058EN/j8TRDzy8dr1RbMDkvYcoTzXM4O/pRyxPtE70fEjBDGApWc9Oqfe/aFKPlVf5VCybRDhMN
IDP/EmXhdOPPxDJ3EPNCUzWGY3hKN+R2o+yS0x45pjxqkFlnr9ftdi1OxgqRBGeORp6Mh5JRs5MK
a/IR+9PraGw6zO1SPDltFA+skJwQauUgIUzFxK5ygoVi4om+DuemEeBgUNt8ahLN0aqSM+q1YpNn
IujfF8dW++VoBNGvII3KznQR+TZJx8DcQ8Te2EnE8jas/6IhVFZKpAFnxzatbFMJH6ZaBHOgwnHI
zDTnT2ugnR+TlhGBj8KcTjQHyTzo+GAUcoLEqxzu5PCDdENvreSBnhWIfrr2BQSfHMkrfhqjgKgx
IofCGhubZShpGZpo1QKFubCepWK0Ux/kb6k3Dwjsw8K7boVrdiFLUJLaT/JFNza3rKqeBqhZg9cm
bAawfvYc+IC1MBAa/ZbBOJGxluYuFsn2sEpKSw2jUjiW1yJTQT6DPfHuYYxveN+RpxnzAll6MuPB
gNQsLjdpYzlA9+A8PetH9Vsx9lIVOMU6xVEB4cZpQcssgjgIsIkOQJQA8cop4POkMfdLr4RSSToo
FAX3DVCGASkPvGPQWWY6d6eAI+tUxl3c5Q6kgkOpQRZgGBB1IcS0UJHoHcOZNuB78RJQh/YPaKGB
LgDsPTyIBJ7JnELRhXwUsTrg259MZgQT/VFxsdRgY5YTHhLdREfHm8qLb1dClqWZnvz1QmZa+ZVW
GpDZ9fVbM2CNtAH/8KSod7qJfaPr9+40bsO6MdqlAKAHkntRZQL61EiCIs0gbdwk6CXknwYTIFfF
lsbSMHP3Jb8bnjFi1YJBkiN5zU8vJdPFWejZyUon4KGgd05767C6gawM8OxYjGvsuqFFTw+83C/K
7AwtOhs3/LXg1S8NsA/AQukIEkXGkvuhqoAeh5cilVrQJA7ptp/SwG5ztXMM/oLMqidQJMAbAMIB
8CWsJ6i1QEjoYRrM8nWCjK4vH7GeB55jKwLtlOZmEQJ7XxFBzkKMcqp4sHTzQdKCWyuSOPNeq8ov
fg3jNMAxJ+gKQOPAi15/zkbxh1lJH6xKuZtbZXv9qFcVR0MFiG0AGwGg0flJGwkA5LsUgVQW6E49
AJ2xbzbXRaxGMQBZQLSGHWg8yMzH9QVRb9XoFIlmd5k3onXUYbMK0FBobnNnRql2eHFrFtKYj6f6
8iTm6APDdtt9e18iMAW2EVruoGC+wR6n/sRRjz7RhUAsOgKYBvtxCtvjlgsgu2oq+EKM3NLygzlj
BdKWhMYAx3prVnbRA5O5FDFq7g4gqTDcpE3Kr2pggfO18+PxI+f3rGQhWDChiVKMf5nYbDs/0h7A
jZY/Iguh+cf2GeDZFeqQoIRFrDXVB6wocAIEiT4p+wWWEpkDjgJw2EBfOCripcbCgLYRTIwHxx/y
V+PjaCLj0Zz2tr/rt+Ce40wzrF2WpXDmvCNJQs2jQ7AX5t2NHI/3wNp8BqOvWfect3wtrFxKYnyS
D2hXX4qQ6ZSTZGN799gAKt4Aj+r1A1wXgwIKMMYQZLKub2qiOEERFVlkcZ/pml2oL5OUcHRZDV4V
VPZ+SWGf70FOplaXoQwFr6m/8ZMbKpxQbVj7nrUOGHrnDkM/vCd0rUQE8/wtmPE4oZo0Uy+fzBP9
cerw0niutVX7bbvlvmScj8m+2FoqYeHKh5oUpcRv2GLtgPd+P3+l6efeUzxReuJPoay6PIzY0Pwx
gBku5hoAOWtO2Pn+Gc/SYFHdo6SpbbMHDNPGICniHOeqmr/lsYmiYEUY76bikK7dSDrYUIDBkGkf
rxvm6k3TEBdg2tlATZO5aZkBwOykwU0rja+jcTubgj01pS3HvGGDlYlJVPAXkpibpmex3GsdPh+2
40dX9Lpb6VWSnPQVHE3CF5CiPICOB4kjCMCQDYNHCTPm++vKrj2MGFhCGwMzqJi7pi++CIFKULfE
qEujxSsDsArMBOCguy5hrUhsoEKsACREBUgIW7AFaanmxwZss/FUdMH6+3GHTUDQKD0Ne9GONuCQ
5EgkR3zhqBcSmbgOTSui/8IJNjUKCm0GhmiMx5cJEFeo4O7b4U0VerN+WpfRvl2XzhPOfFEhb8dM
qSHciOuXbALXo/lkZOr7qAK1cn6+Loz+2DVNmUcw88VKRnCJTKh8STGMkwS73uLtkK1eiMXnZN49
EdVfIErThaiGZ1kEb7g675UwfgeuIgfCn6cPc/fA7Qe6AOrzVaZoj6A+hM26acbzI1ybZG7e3GIG
vDfhSAjWZfxmtTY11GlfO5JsfRdteO8BRzGVKaKMAP7uGkzH2IijbtDcruLGaTTJ/Z/Mgd0J6VtF
DtQQIWhRmfJ4U8dRjzglD6sQ42BFX/Iu2pplUGkGgxjA8EQN6tx71LOktn2Pcb3xXc636kvfYnnJ
d0sv/wJyVmFCRFQ8pF4j2rzvuRaLLSWzt8yUk3HqIFkTvlTxWxiLTtMmABdA1xVDOdLMxbokk2Cv
Gjqup90UkSDPznVNLLGQwwASsXXnhp/SB8G3I+/n6IWMZ+hBvje2tNucuYILso7rJ0tf8pp05qLL
em5oKARDutB5uQ5gINnnPK6r8e1SQ+ae6yEIIUaK8KOX6G52oxtll20TrP3tEicBaLmtOPVBvkE7
/Wl8uK7eapljKZu5+HE5m6U1QDZYuB7rZ1oaoNClKYCGgXXxLX8ueu1GLiUyLsBU42mUaKZGmV6V
8qAUyEMbTtDOU4sNWEYR3Updg5DaVQ/+wdhFCSCNVFQ2wPb9BNQqeLrd9U/J0YvdXwTfQDtggDEC
8fRHVXuuAScv6pyoYVUvIMZjEUcCSB0aTueXwReyNlMoG2ndyfEPqFSkGxr/HFzQGQE/zbW4YImr
oTwmdZDEA9rscqi8iOKuA4IUBZv+o/+IStEGtKC+W7mEIxSUWHvjL92vtZuNpVTGxbXFGE8+1d/S
ffpgvogfQTAV6c5DaxtbEBkBIiJ3JjfxbQU4bqAIB20s516uXX3UE/AfeqKqpjOZRG2o+tj10Dv3
g00/fwI0NUfCWo8ZSv4WwRwnKre9WUa/nkMdEGdOKzhZ4iYfKVWSXeDLvw+vpUFQZ3v1htdRXHtG
luKZCqCiltFc5xQH+5PdYisdRM5hjZXf8dP1u7FeawRsE20ZAoFdZ1zcoI9Rm0dI4cEgDZI8rAa8
dKNLNVUDaUuIst9L0IPnDqVyG/ipHCe+GnZgTOIf8YyXU8d6rE4VL4J1Q244qaeqzexoBxC+Oebs
8jLDtVdrKZHxclYxyn5MXY2Z2OzMTdtbdmjch7qJTbND0MduUXA7RmvnuawgMBarJVJrlBQCNwDE
UaPb6Q6MWxKaiPSR6y/DPs/sUL35g8HctbuylMwYcpymk1hJ+LI9kAL9H2AwSgCDXQEDOwSj9xFr
U7u/mUM+K0Qx1mtNyTwGFIP3m/Y46Zui2Mov2S51qdAgbsIAHH8fw5scewVc+JrVZGNRBGO8U2w0
tTy0+NI1hkOKJ4Qkvm4nHtWt1WnTvwiHcVvfdl/Dj9wZQPqUbESy/NT0Di0yx8pSZiUeoTZBZxC6
Qy/aPSghrG3qdfCO7vWru2pTWBZFnImhkAu8NVmLs9wvoakh6qBz1t0UdOomeBvTgtO9XXtAlYUk
xoYqsASp0wBJ6RDvshmTLlbaJOCRDjueP+ApxZjObDa5BvhMdHBva+DVpB+0DcA5POVW+DiDIL22
61vT4KOe0J+9OLqFhozVJIIcBOUMDQlbzejtyLDjDXWp4QDRfcDc1B/UiijDuSaUsZcm9SvwFkKo
jOh1sjAtbdXgec8eLCwWtXOe2DUohqykfRxSTla56vaXR0rnsLDVdjLiqc2QfdH8dNuCq3x0wg8J
AjFjO+zBSViBCO5BGnZDBXwr3vTqqkERrjQmgdHoURivn8ll0IJOAfnzIIAcujIBFtilhuc3vPxv
zf2BXIu4MUDFcYG1mMEX9fmENkeblU4C2Ax14AXqa8roQKpEDEZTeGwnpRjENtJHiJBv0+O8mV3x
e34feNEtKBbeddSxtgkYj+3rl19Ze8aWUpk72QeNEvgxglqQQ4Ph8Xm6q9BgKH4QliUof/Yd4CRr
+D43e5kz5KASNkAMx/9gdo6GfgTWFoBW4lSuamH9aqcBiT1EIagC+RR6GE64a+5jPjLM6mksPhVz
u5X0vz+63WRfijsA0oF7Qvw0Ar2kwWPEHwhZrccuPxNzsf18bvQ8oRz1EDzJALuHiX+I76hPbbnC
5vqhrM2BEc8E4cIA7usCG7cA+2HUUU46OML9BJIylNOPsyvl9nyj76O9+Ca+S5+778YrPcEE3NgA
puaRu3259p2BwWOAwQDQjRdgn83ot52VQ2v9c+f1R2x6InsUcLmrELW+DLtHvMdotXILdiL0Ek9o
tSLjzLoqV8SAkqzW7TwfHOe2fxBvs8fmsX0IDtrd6Ize3NgmAGRv5J215wUdq2nJ8gcwHm0AeuLP
eoCwI7i8bqvcxCj7PBotoLMFYPFTJUI9wq5vMrcSHP3ub0bRQV7y+xswsXQ1CLkUnAoiuHlbE3P2
QJUDbflLjoxdBSQpH9Z6zfksRTKeVA39ORozfPbGa15kR/WG79YdpsL32g/ZxhC1G2w0jsPjiWQC
6Hgy6qqqyLgk6BYOdtLsOnV//SqtWrCCFWXAcwL5+GKSqzETcSK95szYNGDbzEJOULOasaMM/48I
xjXksRFrMrmGn+HaKdj4CpZkpOwokn+evgrfruvElcjckXyeSpARng6rBEnvF8x0OD0QXBMsERyR
iTzyJ8bWD+u3ksytUIWp8tsSIgF9vo/m57HWDjow169rxpPCGD74pzq/pk+JcVDHnw8ZuAEk9S+G
I5bnxZh63fVt39CLp/sP0ARrKLba7OVKd64rs5qTYvIEbShsKoElgknWQvR6FfGnYYxu/a37GG4I
2Su/6x5KZ9r9S5KUn+OES3nMUy4CxUIMf8qb3+A4ZW8+ph2eDJr3KUAkP9vKl/qvdjbBHPZbT+Y1
Btek4DcpPihIHxUHwF43yRZLoocJFUBAkvztI7GQyFw5IZsEESVNeiTyfbGjmT8Vk9DOiDbea/EI
zlGkS/nddDR3ZrHnj3GtrRifqczcwLI1tCyhTz2G/dGyZLtopG2nBJ6uPmWz9lJqyt70YzRbOKHB
6g35XSu3mDOu80A0UPmEP9P3Un7bjx876evf2O1CBnOeVpv/qnP2m9FF3uRWt4T0V2P9Kj8Mr7x8
l6cSc5jRLIm1TFAIIyjXzdrOlAdff7yuE08Gc15dZohFRiu+oWWVbq3HHyKlA0NoEnjXBa2VDRa1
b4vxk0qgyFpD+6tVUDlTZz2C/ODQCpM7xj+iantdGP0xNvHDOBQB12Ae4mK9Ko+mDgsd1FaorcdA
R/hbyZtUIPBJ8O5el7U6drEQxi5aVShsxdkIzdRtuVcd2oJIAf8mHtvt3wySYzKfAE4I1p5dyk0H
Qxp6CjsH33cK6VigGn1dG7Kpiy+3kMDYnOX74PQll9UIxTBvM7MFnqbfFsG/R93BRVoIYgwvU6VE
jOndNH3QGKc/RCDnX1dl1bQXEhiL06dSnTCtho15rUs2ourf1H7lYoYp4lgA75sxj3MtgdVBA22z
jbmVp0RN7htgjV/XZT2yWSjDvM2FHg45CvIYmjiRKRRb5UlCKQWlctp5w6ryKGDrjid1rYCyPCQm
Eg37FJhPZNrJC+0St68qJnvk4x+wbF4/LCzdnpdLxEb+ZQ6taz4qhT3MBG21yZBAh1+i5+IZRSJ+
9roq1cL6twyYaoDwM4FIYOiJVjY4ud78WMn7GPDGwsTxRevRzkKIfK6arGnjrMn4iPQaR5mtgFYp
n1ADQLXNCQ8+qJA5Adaq+1tIZN4pMW6mdKZHWFHrnVIUGz/A2q4vbITqiWOXPFGsv2hHtQPNN9ml
D3iW3kleenf6Qumw7uqVG82b/AlM3x+5iN+rt26hJONALPB6Gx01U9UtsMyRJQG//QMBOKobDFRE
nzCZwqdUWheqqZaJqA77oMyFqOJcU4oW6magntsneMl0oBvHKKCi32E85kAaPcq7bnf9K3OksgS7
pTxYckMWpOaIUotvYdxyLIYngbkIZZqMcULHaPmml5lYpGjfr+tADuriYQEDxK8vpzC3wJ/LGmwX
kNDUSn0/m9nNEI+7sowPlhw5jSnlG7EZOFXY9fv9WyhzEbTaBxkkHRceGyc1Pg1SbcfYmriu2rpz
XuhGX3dR6yVcOakzcD60LwsYQtDM72nRGlOQzvzdRLXvkVcO4mnGWD86l3ksUKA/dpVdm59NYCWH
vFGv/8N1/f5+zBOKBagRdCGnOzZDuwciR4qwhRLPAJwvHf724WrHHXRl/5gJ85YGANQHKAv0wgVD
a+uHWNvJE2AqUVzDHB0GTTFH78hcxAGe/TPPq9AmeWBQrDCDWHBu7rLsI8dGeAfGeI7Y6MXi9NQ0
P1oUS70ssCW7KDC61GxS1Mt8e0CX30U7n/uKrymH4jkqMfjvkmYmGLFjVxDCmXgogZ99pFM0XfU+
e8ba6lMNDBeeda5KxHYNkEaB23ixrN5U8J4xJWO5jM5HdAC2tcf5nuQvWH8CB/xfEeyKYKCX86yQ
+6dXFe05R4+3VEQgRDUrdq1vHHkclVhyoKDU0iSn/OXnHl3kSRXkdagxwx5v/Ccds7Kv12WSrV9T
kXWZ5SylOUHg+BjlQ/9mePUDgEf6PiZ7MmWwa3HifFWekoy/lNMkJTg3XPW4s8Edb6sZD7eQJ4L+
feEray3MAosuuLg1t5IL2EKA4dWvEfBEZg9XoLw1eSuQPFOhq7kQOcxKVEinTk4zt29DaHpFNH5q
suhR1gYHQ32HEEsVJXYwBVl7ikxJ3fRm3HK+7WmumT1OLACD4gY4DpfcS02o+pk2QnPzVnuLMe/x
lOwKLz+Gx94dXaN3FOwJgA/ycXaMQ1ijlD6bznRMMbjAZfsjla/9FsaxY/Stx4gPfkvURq6qf2gR
kA4Sb4yIJ4Vx5qNCSFomFoay4FFMXopuQGHh6/VLsmZPy6/KeG4/zNq5MDB/6o8WCGdK8M1FZbf9
34QwzlvtkqhTgUqJOOJT6H9Qwm/X//7qQ7vQgh3a64M89UMN50Gl8v4ZYFSPQJRzhMd0h2XnLY8q
g3Mw7MBeJY85gE6gj54eCqX+FM3vAC19uq7UWmpAlCoEeI6HgN3e6nQjz2uCSciql9pS7FR4qycC
Txvt64JWtVkIYl1KkWmmHkNQj8K17/ubrqjBZh5xKz3k/i5uzUIQ/ZCFI8k1NdINmj1Gr1PAOBUg
FJ3EMVv4rsmtvv3B/hdPNeae6rGszekAifE+2oHCxaNN3G4jOfpmROZfoobMSx5XL5SKlj5wtogB
lUkFQAiZhzGJjIC2PMgfxNHaXD+vdWvHAgiYxAA4Ccbh8+9Y+kIRRD7Kc8QPdepRJ45wgu8InPF7
urV4nSi6nxcHhxVC9BsQjBgXdbMyDo1kxgRB7bZuAraCb8Xn5mPtu6iLE4xXsW8eRFv+CitFUvKX
dXnQiP/zAxgT9YGhPSQ+PiplCEFgN+hcYlwA/LVY5qMtyuwYPSuOfwMUx8Qrb3kB2WqbfvkDmE8u
prHf+1QRJWBi8H0A6wZzrK2tHOKbOLF5zeLVPoBliJidJYpR1FbOj1gUejVR6IgBDHNDeBTgIEJs
Vm95886rN2QhiPH/Ux9VQkBrtnp5l2l38M5Z9nbdXtfiMEyBgZ8OuH3AtmK+Xatqaa710KUvPqkj
+ExFBJriY1BVtjDyQjBp1W0upDFXvjeEVDAoQEqPhuTmGjipMKCF7Kf80WE0/R1zv3+Ye9Gnurgl
C8nMmQlt3stJfLolwVMJ1PDGtjaE+tSi3d1ryC8xYhAB+ACQp642cBcsVo8ShAoq4BgpVWE8zxwV
ulaJ8OORIgB+ZiekH+aGt8W86t6A9QjgNR1vHDtGMffCmFgFlBT7jzWWtAb/03Vr4Qlgzk+eOqFq
ySCtILlPhHljCjybXzWRhQ7sQeXgYwwmmEhT660dNaqNBUUH+/SPqvjhujarZ7IQxVwvv59NtRYh
quzLWnLwnje6nQ8THr00sfTAuS5uzU8hQAZ1IHi0Ttndud/Qxb6M8Gz8XO+Ujhhf+pDeEM4i0GBb
rptaOaszaYx2YWUYedAB6CwP73rV2KVTxHl6eBKYyHGUZyC/ENBfFNWYGpHqxEb1I95wPhvPIhgx
fu0bfazimAYnxUTsW/A096hD0UyS+NDgLVed8Y+w4tbtQzVAk479/AtAoFaHlU8NfKOEBVJN33bj
m8XDol13iYR0DyQAIGCy8wKAAvQDKUO42tEiFCgl213xGbO/CIXerK0J8tovoGAMHH6DYNX1LyRT
armI+Awr8isLobk9jZ+6MNv2tdcVgisaAOeoeSBx63HRQhqTfivyUGcFhV7Zy+AZmwLhZeMme8mh
Ho/wV4AOJtwsKNZVkF+ALetcO/BRTNGEBTN7EFWALIkN0GysI4BuYmcYwlcr1O9ToQZ8fA2XrynJ
51pAlNKO++vWu2K8NNuJTi22XrCZz6ith+0YigQWJFuGV2m1g9YdsE8AsRhz/ctKRwscO8DiQl3q
tAZ9rnIAJLt8KnGgszE4lXKfZv2my0BKDhChIL4J+soWsasR8ia81x0bqLPg1ogaVWUsKanzsswm
CKYFBfD8UEyk4l0Nd0MOCg7esuJaTdpEvPmPPOajNg2mMOYIZwuYg5f2OfEaEF5gYM6Z3gFhPz2L
Ld5voCpeP0qumuQPFxdmjIfSqimGaCag1ZGSyq309LMsl3IpH1e960JJJjJTmiDU4hEf1cpRBS9/
1PIrR58VB3D2Gcl2F/p0YjmWdQzbVOxI2uoH1VO+CqJdbM19qWF7N3sWj8l7esDn5DX719wB2kxA
qwFShQjSV+Z6hoFadGN7MpnR7Z4kcEaYruHIb9Q4FG+kmJNHr97D3/LYNlOgjIAEJIh5v1CznZlY
wbavhPo2aavuUHSiyOnOrPn1pYIsUag4tkOZ0PH9d0BQArKV/0LoZBJAbORX39z0uiM3XHyytWHW
M9HMdaxKQSn9HnYaH62dviX8b+XVupu3mEbAPCsuDdg5aP0UccfOOtaByyNnXf3a2K9Dog2cO5Xd
C1OB0jn0EnyNH31PFM2e6k9i/jCWvIB35YVGPPVbDhPjNLWg+R2BD4Lg+3tXF9/Nyv+RxxnvMMmh
MNmDKRoiiKIAqQW2KMZaE0ARVQXpgw2LJywrf6KeTYIKuShjuo4/eLl+PX4LZDsAlqbXUe9DIC0i
0TQWZrFeCacMz9gm3apP113Bqq9ZiGOykyQbQRJAwCNRF7mD0qDa9OG6hHWjXIhgjLJO53aqKVic
PwjZfRXvdWmrbBRQfCVOsLcmz9BsuQPwnEd7Fu/JM8UFfKAnOqkrJ8mOBk8gwzIV2j+Vg9nrkpdc
CexBf83nDvsymA3rvvajyvE9/4+062rOG0e2f2Vr3rmXCQy3drfqMn1BOViS/cKyZZk5J5C//h5o
giiI82HG+zYe2WoC6G40Opwj2l3u3igAIknaEXG/bo/OjDJtrwoGozftbbW53F1BDTLEdQN1qenk
JHLqGhEwlVBGCUWsOFuzrWtTMLlLYwKKkaGykU99Fx7VzMvvmk9gBUWasHYA17QrLxlZm3YoP+VH
4a2xae+rdXKPw3IOR2JSKJF6Y+xARvys7Puz1l/c4nq8xFztz/F9gWNo9Wrjgo3eliJJGl5fbb9m
l1qEUEgbAKH6gQ0pZ6JreVNdVgI5dRnKyEqnEYtk1bjxsBzGEnAatms41J++Ly9/YSp7M3JcieT0
x7aoZfUMoXAMpocYRHjXKTyOfDd48d56TL4rP+wLlpNFN9bndidKqIkWzKsUCG2J3UOlTFruukX7
mhGp/RkbxOsKdJcEmRH+mdWokk2lFJuqqeBYUingADtBqL8dH65kcC4um8ENCYYXdnCMqxHoln5/
VvtyUIGyTAQgt5HQglq+LYhTyy7SjH5gWMbjUpaPU1ca55YSRm5cmLozF3X8qDeV6suJ0QhRwDav
w5VsTkPrdhwqaAzgSX9oV9ZO9yvkeXsAeQKyAxC2x06Ut9+0+5VATj8nMhVFq0FDRvNbrn+ayG38
E+007/aTU8JFAkyfVWBNvfnNmi7G5aIWNZSpm256tQzOfXVGBgqQ5dWVjF57n7XuWHxSdFd9KRj3
0C2FFwUpdhFoKBXoAHW6SW3XCmLiaA9Z0CMVtj99K29+kC3bSDyA6PUDgKWlRFMXRew2LJ8biQKy
8nudoitlePnv5HBxWpMjgJoWyCmz0ilbAASoYQA256Js3NOStuPu1ZK4UA34zUD0U7HHZJpQKMt0
6mThEO/CqLkLO/mSplKgF/IOXAuuvlT7mBh7Dc03cWXcthN5nuzkErmga8FnMdv/EHfYwD9DDCnr
H0ZJp1ojyJviOWBcGGA0JGfhwUaY5UoY754wT35a3JZzgJMDGhoKUcA55zZBSRuLjCWkycu8K5r+
UVVG6usVkAo0VF+1DFmzBJObp6VuRq0rsXy3OOhb7ZqwB7J60XvtgbGwSWhylS4UgJgkgWhcf+v9
uhbHRa1Aam8lyt6vClI4uVx5FH3WaTMF0aB4cyuIsdRNcSjooaoHVkrka7jncohxj0pFBku/0J7j
+/ZAn9jArnqUf5hX+pFcLUF6zXAJpa/W4JQPluZiuK05LKDuqMUI+ltOmNUXf/8czqZ0A1D9Q4Mz
1ncKRha1Pd2bF8B4x2AuWq12xBMc7tYtrYDiG4OpCIg+jKcaKpVTUEzgBgUbneJVxxStViwMAmig
6tRu7oped1sNc2hIeRPJ3TNdPyi2HuOAux/dQ3cZu+VVfIX+LijYc3dfH4ur7kwUfm25RMxuYRob
wLNgYeFMJ0NFoyWs4I7yMQpB54XyfWFjAvXd6f0UyOETEjq1RrlmIP29pt32FR5BQBGPYupa8iLQ
3C3FVTFSrIHiyMDSOMUt6DhJlcK8fGvcYnZ+J0fGXsrKQ0oG32yr5idiLRXMP8AvB5IHhL43FCM2
6wI1eMzPdrjDJIJSjmDzNnQRzXfAkoYUFPVeHdEqc2XXxmSENd6r1WA6Vhx5qOAILhKRCE730niu
rKzEIhZNc6z6PpRFSN1bU8/vVsHt0zguv+UTpTP1uNxroLwyL8m35Zt+zWYRwAs9OMXn4SrxQr99
Ft39yoZavBPPNHS1iX1Fetr3WGHvsS7DxNc/31rg3kajoeamZ4x5T3Oyb/HutOKLNpbTxqGxo0YH
KAigMWavSwY3HITY0czzc7ftu6VxvjEs0SoxscapXxsoEz970b8zOEJ5v/Te6fVsRRwQZiKIQvQG
82KOerWPCRogiNEADSP8ZAJ3tEWDPia3EwyNZ9fxJUv2ga/zTtj1wLTj4xrfxHIKSqVOH+IIrw19
p/9INadadpTsjezaAlq1px1Lf1HP5loBI7UIE237CN9Ec4obDepMLQYwldefdbl2IkXUXbcpQbUA
ioErDiPcnBcOJcyzaBIOkIQoKkpPqSlyUpvb9yaB70qbprmaM5aAVrrSNaQf+fIlXkaBrouEcBEK
qZcULO8Q0sadV5NjDSZOG2hNAg3cVPfVWriHpyHpTdx02C1wO7XndhAdgQg7PTPCF0RdgpZT0Zo4
de/swhgNdvgk+1LF95RYTgxQJsGS2Cd/0O7VkjjtNooxwtjGqwVPvgIEtShyTR/lOsTLEbjIPIE8
0RZyKt2HbJqCRTdEAuRzGRQ7434BEF7QA7xHBNC2FSij24YAwQbVDzTdcQeWz1olFxGkgQ/igc1O
M6SH5F66+Gv4GptHthLHHVkUqXaNShAWJ2u3URo9KUp22UTSs2ATN54d75bFHdpoFKB0yl4PjXqs
7FAkd2nASh6LP4eBfG8fcb8gq2uf/9dbyh3gNIP5JmZYrS0ajqPqjBXoYi9/JG1gz6h1pEdDYAib
Pmq1q9z9mZctKApM4BApUnE70uG+n5LD6R0VbSh3V8r9hOIK684CjdCooaNVByjrRMwp30cWEGiP
s7xoNnjCiPFZS0tV1NC+aYVvS/ww2IQcU9UyPWW4vkDzuwKUlWvcqchopS+iJM9W/mytPjyytZYY
wxKykIs1hI7IsqJ3MHcUN/ucHoe9CIF20yjQvYcHBoBuAN/1/tq2Fr1T4haP1ZhickSvYxCALmbn
zd0kehhvagrD5EdjFmAS+YWNJupKlF3VjfVUV8+FIboBNgWgiMo6W8H7wpeLQFQ/RB3BPVMxyCjl
W0RFfchbNXe0Or+J4K4yaajKuWQpBbSZnjPbTj36jT0AzZ3qUdTfvZ9JM74TyXnJvpIVNWccxq2X
XaaflX18Z7vzU3kZuemNfS184W5amwkyFws5GjxcOBeSpWrfzQAlQEQVUS8zgvy+xgoPZqAgAa9d
hneKebagHg52qfxClM34kx1+E8/5k9S0+1QqWJIzIE9y7JpPzaWBbbYOgJ3K3dQIdOFs2NYTG3v8
JpSzAl3uSDW+uk1jP6kHfZcAaTH0itQzQVEUedW5goSCeIpq0/osdNACwh5M2HwdruuX3GrZfduV
9fVgDk9jIl82pLg/7UA3DQO9usAfR6oArTHvjTycQDNIWtx8Vn43Tj9C+fvp37+9fysB3KEps1Em
CmMuZhCky3l/PX8aXujeBpnb4sv3RgMUJZGmiBbFndnUq5KescwPKYANpX6Kbc09vawtLDIbGa4/
9o17QA1ZJUcA22dvwwrKnp23wxE5NvTq6g5tHbN2oxGNi72L/mrYS9AXnvGEJjVXDLuyqSmrT+Ge
AiTG+OLIkoqlLJ8R9WtkANCDkkCw4s0A8E0Mn7tUqiIvCxYjWReD6Y3Drj+3K8cM8JbzGy+/RH9y
mR+jQ6J46ncw9bn1cTozVMGFL1gs4bwsqNOleEQg46jz5yW5R746K34CnWJ9toRzq62MgYFKw0pT
UAlVU+V1lirQn+2rfLWbXMRZNu3QzIyqfT5miWsGLAocnhgBB70QjyAIDIKwn69e4FalYRqHWXk3
L5eSArQIS5RD20zWACobxCxgutQ0PuUUTfEkt9LrZSS7WoCWmv1y1j5ql2N57J5Y/3/pZwHQLnfF
2Yg7UZQt2kwzrD+AW6RMk1hrFSyyHFBelBywwnbu8vpymIMaWE/XqodhumvDP20ZWxgwNiadCBr7
FDgEPr8hGXbR6Iwx3L6bfMBL7ds9a9MCF7yY5oe5Lv7Zh0vBBrcYIBCRP3x/kiFYsAAtClljMHop
YOggzvCsqzn2o96fnlkROvXBhSM/Cp+AzJF8kI2DNS1wuQGHhrsr4liOKrwBmV0wAu7lGWQPmJgG
ADmIF/zlsOxnyWHANB2cu/ZD9oBXIDD/7UNefQN3nXSajioku471ixp96eeYorxJg/5svi7OKxUI
tr1bgJNa1P8jlMvtu6IVkq5IrHKDPkBpz7B+Grd4Cc8ZuuZ4OQPUThZCPW+ZLbOk3zecu2RKpIjD
YmaZhLHxigUCQ4FX37ye1yK4y6M26iEBQgl6nGNXzX1rZwbLvqK75TECuUR2XdTO4v/UyD2cxB8r
45P7mZF2eDghlEN38gjQt6nPAORqTIuwrXrrwgAbkAy9UABOxrulsKR5opCZZTonvwI2duvoDyyC
076kl9P5eJsM4AQS2crWvC8IZN/Ecs6oTvKhJh0Y2+Vjcqu71U12o9wvvQ/iul+xQhcXr+4ckJ2D
WzwtrozenMRLkmCS/wLUzeZ1s/4cznRpb+DCGfE5rIdeBbqO0uGhOrrNwdiXwJncnXaJok3nrLSl
6tAuMsQhhb9f5ptIe5hykd9lv+SDO1ptMWeSbdjW88wi5HqKz6YQWT2qBvIEmlT5J0Ce1g9vlTNE
pTJDXSFQVykpHYwCu2pCnNNbtmXr64wXZ4gVuiq7IYNjb0r9einzfdaJnKdABG90VIlCIg0QkdXd
RW+Zh962RHAoWye/Wgbf1btEhd5IDQ5F0spDUdJDI2Xnc6yL/BaLjz4c/sqBcHEgrQpVj1H7hFnL
bnldYKBSv2NAsC3mYvMLYeplK/pdOywuJpxJaIRtBT+JZ8yN7tO9ejActGIfxTO4Ip/MZ0OyJWQt
tpA1AWk6QaLQb3am3/5YdqDbtBzVy4K4EfK4bAdwqy3lXBa6L37j/WA1ISDKmPcDphU6NwOFWnqX
XfSZyygFqW8tQVP/Bae5adCvtN8aeL81HpDLQroQPBrQHTtTIidaSsQWWgRg37Y6aunyctrgNnPM
AEcHy/iv4rgj7eNaLwZGTqtEeJoWaEbLZSd9rP36q+KrqAotk8DGt4xjLZEL+s0snC2LUVAO6KYF
Cqpjx+BxGUV4cczxfbSNt4VxB0nmNJpj5kqGLvLHmuzt+Vyapl1Pib9kgsadLaeyXhNb8+ppkSe2
MRALSV6rD71F/kpTUWZtUwI6glRQJGIinUeHGycrTiUCCVmZAk4AnTlL7Z/WBZEIzpvoi5rUigqL
SzF41PeVr6WCXPjm0RPA4eiqDD5gjTsTjFGOmslaOMcM3IDt4sWJAahd0QjO5kKA+S+j0Kp+pLBv
dCmJyhh8JGhlcrNsDsyiuzm9V9uxxEoGdxk2zZgSZYAM5noXVJ4KCsfQeIyIozdcURl+O5RayeNu
RoUCTwij1uzJQ73x0OwGlwY2YMh1N/MHCy2k9BjvMU2fsUpyYPqGw3B5+gtRVCPYXJ01Ca9UfQzn
OZ8IohpNuWWkB7qceYK93RaBrhAAMLAlc9ZU9HlIlAV7y0iG2fqS+GgC2QTAvYtfeH3jxJFLhBX6
Te00QCWtY4iD1WTer0wt27xsJIhlCAU6wsMeXhfclaxAiom8b+KH7PapAkUf9gxCvw/9xpU6RnMO
uK/XWkaO+cZ4n1n+An0y3Gr0hsGzH4svvwL5R+5IHRtaFh2mMzX5PHTuWLlZLaw7bt5Aq4/irgSa
S5qcjyrq9lJ4F5kAXkIN5DYbAA0xK0QUKzHF/eCnV9K4XddJOeapCcXOD/2hQ19cdjAAYCUK+0SL
Yjq3UluwZ49WP2KncxksU0jGPoQT5utTGTO02fh0WoM3FXi1Jk6BjcG2upg1lvRSFFjq7RhV7mkJ
20/xlQi23tV6lrJIESDITFllBsGI6dQzQ7plmdfFBbb8zdz4uITCVOyKNqPAtycHPzOb0Hrqugoe
gJX7lvM0Rr4V0YprPla7CBOd5q65Hzsnrt1Q9Uq/uhvQciDk9twshKxfc5wjqjOtRHiIz2CRWrM4
XQJqArrvCZqiUI240cA244uGELbjpbfFv6bBVvs+0DQ1ShvqitbVcxMlJ2B3WV7v0y5giW3x1IVw
nZw5dhqNVWmExNab/em27V1AiXvWnYVBGoNpL8ZZhJH+VvSENAG60FHMQ0GEe1Z2JQWXdoPNRWb2
trsNG6dyK1e7CK8Zu1Z7CaI2A8COEdD6BIq9ZTtrydzFWsrpDC+D5RIHOFDY2ANKiI4Nbi0GjzZg
GjwQXWlbjn8tkr9btQakSGwiw56BJo1B2itTDV1Sy5Ug9N2MGlaSDE5naWsNek5hta/E6J72iHnk
DLA/3QEgoKjh+ac3c8vprcV9iOgio6sGeHIzS45yglqM8VKmN2YmaB3dwrqx14I4HZ0Nmg6AF/71
0KKz7JjsMLTv5zeioxKtiLstMNzBMFQRdkj67SybbqdPLtU/k+pnauVM+THtgIFOPCPe+9eil8vZ
tqCGvdy4ZYFGX3t/+nA2DXstgnPh6aJPEU1fXbiCEUdy9kqsyfx36Iy38mMqfsBvG9fbqjizrnAr
2fWEVbXquby4xoMC5wVS8MUfLVd9nr1x93N1F8A+oYPCIOjG5V+0U9W3VM4Q9beFDN6vYUQVkLSi
ysdWHAG2L6BpWTqquDyEgiXPiYX5CVw15ZkM3kXLrPeD+QPczKB+yJyGPKhG6wmO8KPnMInGkAyR
WUUDjMbtZ5yTrmltdN7oO2CbENtRzpU9SylGoSM/a0c2PB1eCpENmDm9j5nei+V8pA6wE72yIHYm
DgXwiPcrglY7gXIRff2BkEJTtE7OQyb6YoUjW2d6yC6HSzZozIhDtCO6ZVH4j0F0VYv2VrBI/qFh
qaGlFExmeJHcMiiQDG0+Q8JATv5C/XjjYn+3p/zoH8AibJowcdNRumpu2RJBYOYrPxQE/2J0CsGO
8mAYZj2gCsnE5cYtlW+luXDmUuRhREI4b2kWZlfVTAhLZF0xIpTGpY/ZkSEz2xf9V/JJjKu54dbe
byTzQasIKbWa3raZcvZeeBPrIH1pdpan7dLLcACMCyN9+futDmiN0nUQY1rgcbJlzgwLTBtXBRu8
n7tvErKCmf35tKF/9JsQwABLFcACgnuZbfRqTXJCrWJhVIZmdZ8ADmYQAayJBHB3gZWQek7YqEIT
nsdVtkvIJKA22jyX9Rq4Tcrkahkw6IbYAzNeN8kli1zLR0B4xA/qM3DpgGUtRKjfUsC1TM5RSVNN
ypillDTzkM+3OancPDbdOno2pGhHlWsKpdfsM4veNUPtDvMlBboc6IIFgZfoO3j/lSwyutGx9giT
IH1W+3n1g9Bc4LK2D9FWLVPXUWfjS+BVHDVd1uAK6gbJaZLCKfsvp/XwteWX9/w2SIN+F8E+YaWI
dVM0Q88owFl0rFqeZXrdJSboXshjdQGkq0NxzjjopjsLaCyDo3xNnuZ9JQj3tnfz7SM4a1Cbvkma
GB9B0y8RYLv1ufStdnd6qR8jPWZyb0I4i1jiuak0CbErRddXLDtxtk8xsxBrgu5VkRzOLJKotScN
nGIOZpU8rbCdCvS2ifwiLX8/04F3I5hIwYKNRlzAPL0/u2kmyRRpSEHoY39vxfnNVMJXaVXmKVr9
Ocqjb/lc+K1sDQK9fM2rcloDyQAKB2+iDKI7bo3odcm0XEWkOQYsWRm7y574oVfdNIDTQfjXOZ3X
P2p74yW/Yjc72Wmu+YAo1MfhnmngUDa9pnbh0P1SlHbbMJp338a5CHkGAVMSYf9L0IDUiKOKQfCk
3JQAykQwrYGsUucHzYB0TTSEnjhhkJtkGq6gUFS3VNhX8juM/kRQxWuAVATp7PuzlcOGTEuGVXS+
dGXBBEH8/VBcFv7yzfjceNm9VTnFd0JR4J6F7ZlbC1wL57ZQhZtdVCa8nMk+TssDUrSC22PD5EG1
+LY+zoECsqxNExBwAL+v2SNBe7DGzmt7bf+3jR6QlBhJlgHbhSiB8yxWVth6N8NEhtwKqKy7g6y4
tv6ZZg//nSDOu5hq03VGzdKBBmB3+/t4ea6Boqd0IuqBDfeCFSG3C8YqFS1DXAg2JhQoCyU2rgWi
Umi3zlQ1QZSpe5qoAjPf1MGVKKYmq7sh7Gg/hCrWNPWgQoqk+QwY+Qz0yMoBraT6XTrs4tS8Pb2T
TLM/aP5KKndksdTIbcyKLVIa3qOT5iIMxwx5R9uPZfsos7GA0wK3AhkYGPDrUAZDSMa/J3NFGUed
9VVUfnqY/GSv12jXsd3W786n+0wG9awoH7a5tSuR7K2y2lq7HkdDB9eCMybndDgbrM/Ay/AKCcD0
5mMbFgKPtVH8xuTaSh6nNbWl5MRcIE/aD6iBRGfTZXOT3rExefqj+t7dlS+iZp1NJ8JAyoHbA4Ro
foijkrPFLsEm5Ei9HRS5cR7G1s9Y90oEtyo6pzSt2cHhznWlpTlGsu1YswHoCkE9dtsfr0RxtkA6
tZJDJopcsS614th8AoO1xwBylh0bmtXPk+fatT0R0+amo1wJ5syhR2IC2BEQrKVfdRAXSNWOjqPA
BERCOO+l2222VK+dRVPpyinoSkkXGFQA3CqSwt1p2VzlIWXtUvVwnMn11N532d8MvkyASWMuW8ME
Pa4XJIfe25WyFEOT6y3jbsu/qXGruCjT/CgBZu9aTSVC/eBV/FWajoQeoEwAssG/4ig4WTSDVmgL
VQfpHBrfHxGDtoLoeFMK+n+ROMfU+Qf3JE9VW8QqqvRUa2S3osVwFSXW8DdL6WwtYG1TUJAnBMV0
Lpjsk0YNuylJHdOcLoal8KL20tZk/7Sv5W8vXgrn9/SmCC25hJSwSvY2AjSpVz1dib0yujstiQUQ
62uEl8T5BoBn4endQ1KnSo6CxlolO49MaR8iqZxTY2/VO+X7aZG8fvMiOR8BIOempx1EynXnGGbr
qPVTNj2cFrKlDetz4jTc1ubCaGoISZPC1Qiq9oloCnbzkBTgqSJuQoaVD5pQBNN6LYaIKL7oe/uI
DhvHtkpvUvK/6cBfd2wlifM7qTQWiVZAUlgbO5qZx15ZImfsyNdMoYKn7ubprGRx3qeozcEqmay8
IAc9zb/YEnlCz7NAwzfPR8fOqSp6cT/wHxbFoNVoOUyBDmNmfrsoyaeULPLNaS1AX/qWfpsgLDWA
Y4oMFaffiVUlRFdj6IGaSrOrzkpxrA2S39a1nD7qVdvct2mU/pAWSfoid0l4hS7zPnWJHtLIjyej
/K7oU/zU2rObF5JPl6x6sbOuVLy2mFAcS0IT7VrI8ICUrI1n4BWSLu5fepKCcaTEbg7gHdFIgrGc
AkSI6NvLYzvSMJ/dpXLugI00HAcnqkppqJ10blOEqc2i5p+VahlJkIbh9LUrrUV1aJmokmsq9mLe
krZflqulquriKcqmlHyNUjsBqVZpSu3kFlXSfctt2YrcWZ2SzrNCQvwy14fZWWoa6e7SDjMN5lZP
ZqerUZB0k5lSNHob8XyVgYz7we4ipIZKkBUZZ8sgRalj16mOmfV6IZdNxxDYJ8mKnHmkmDaqDTW7
CFM8HWhnL/ZBDY0pwVixYg6QtQy1l7QA73QnNeuTwwK6p8ynNUC3A9lYJpBtmojqfLWIelBU4Fna
nnVFVt2bUWy+tLQdUreICkNyZkNqUOMONdwEO5qb8eAmZVPQMAINeh1JSFpXkWL1tzro6VI7cpu0
BbzjgVZTBywvZI9AzOu0mUTjwp0jE8cJOtvQQMtrFnbSFfAlM7haqaDK5TR3A0DANIw2XYGIpwHE
30Jpu7cHCXCYdYf32HWoTB2tvbnQO/0La63JH5CzH8LojA51REAPZsUtwR7TtKV+qNh52zmhFtXL
QbKX8KodpiXZWVqX6AdZyjB7WkqR8n0ce0UDnloyVXugRGTljU4KawiGEi0AHiua2l5v5nNYOZHc
Assor2r1h9nFuW/kRK92cm0XmEMxqri8MJFaQWGktVQL01l0mWb6lDVjUai+Itmt3QCIgjbLtSRb
I9KCsmkuN2OmF1J0YaTUUr9bVdeVuBnAuKn0TjYNue4ZqgJs9CPIjsf7WQWnynlcT8l3PEIaJDQG
iUhu0dXdjWaGUxEsbZXrF7FUKsYFIpMmB3qKKc2BrFD4z0R/lkAyD3hRoKiBQjn9mocLEuZxR22/
AoSscWZJdm/5ZjVL43loSTNxUzqYemAaqQ4QP8nKgJECtIrJsRItN5HWnJJsX9tpTDxNrzrT6Ral
Su/wAq0w8o6ummavJZk5Bro86JnfA65p3vdSE+Kss3DsXKOetNYB1YA53ev1Mo/7RaJd/H2JtKl/
WXQpWzz0Qehl5iqkyIddhRZd7RiVJppc5F6fRmcM+1wJEClYltsamHVwEFuMw6VBl2U+b8zMIE5R
SwswGup6ls66fJrU+3HWu3If1+HipozTfD91aNl0Q4uWGpzAXCYOHGeTXEpFa9ZOUytyc8jCkGZu
3Uh54aphqOPS60NZwmx6Fc/Dw2RPmI4t876Z77K2IIviD2Vvm4PXZa3c+mZhWLj/bbT2uaqZIJ1T
+dFYST0NpFSzGp24dhW3470ytko8O2Ruow7w5dY4XKcWjU2vD3PbdBSlraug0SxJPhjQb3qWz2Mk
g6o0meAAdsWs1CnQKpu57sPDaWe/eR9bCpIl4NlBgZe7uWJrCMGuwe5jIJzO5yoKkSTNA9JpggDm
QxPQ6328ksQundWz1CxwbSCthwjmOCRuO98xJqFlj3mco/xkPSulDyOfrsRFns1bcyWYSwdVioS6
KrvN5C5Dgjbo50+n93BbACbuCeaOwXjAfr5aGa1UOlAbvl5Onkb0nIHSyD0tYTO+sN4ksJ+vJFjq
2GWaDgmj8U23zkj3UhbPp0VsK8KbCC5c0pS2XUoLIroOsGcdBgLbB7M4L0zBK4pPwbyqAXiAAVuK
pw3gUN4vBTcoSCgGyFkKtNXaKAunQNQaMy+1FSSbjeD0sjZ3DhQdgD7DXLbxYTJUU+M4ozDpMpOD
sql2cTl6k6wK3lHvxZjo3QUgn0GAJAc4AaTQODNSI7Oqw2z4TmNDQS+yxHxJnyp56KZLXEz+6UVx
9V8mjvF3EBshpw6SIx4MMYylZC5K5RuhZaioT1RJKS6pfLSqx3oZzPQmQ4MoubXDfpIOcVcZoCfE
/ypvRs2YZ49E80jCXUurTpqcGveD/Rs4/f880/+NXqrrX19D3X/+hT8/VzVgrqO45/74n4vkua26
6kf/L/bP/vhr7//Rf67ql/Kub19e+ouvNf833/1D/P7f5Htf+6/v/oBUftLPN8NLO9++dEPevwrB
l7K/+Vd/+I+X199yP9cv//7luYIvZ78tSqryl99+dPj+719YF93/rH/9bz+7/Frgn/1fG7HfUn7l
/8nL167/9y/oev+nwXLGlmZorKzCGhKnl9cfmdo/CQJukLgRU1cVIDb88o+yavsY/0xV/glEA8w4
AyIOSQGkMH/5B7qhXn9GyD8RpluqwYqX6FvBr/z9896d09u5/aMciusqKfvu37+89wMQhDwAy+dx
9l9HvYwshh77lAB6wzEjS8ZwoZaT6zmba7C5q1rSCdwah7z9JoyZ08qfpVoj1WUaGUEq0eLFHAlY
bYGl6o5NZXmzHLJZ/OgmTfPMTYblZanzGch7KvG6qp12RaLIeAN0tUM7CT4xb8DdXI+DW+cFGK9G
xfZWR/jbHq335L11//GZBuerzBxO0ZIsI6jNpfDl0EIfZR8tiMfbSuCn3t8hf4gg3OWEIeWkTTot
9ec8zB5MG/hdjpGkzd3pFbx/0b39em4FU5nABSyNEai5Oly2WQbkjaJtL2tlmYPB7l6GWrMvzGw2
REf7JxJ5sMnE0MI8H3USFFoUeXKdqW496ynm8DQDr2/zWcn6z7WUgn9XifGzSa0cRF26OxdTBUZZ
rXFk0l6PSS0HCKE+R4s8emE0itIDf/Z93I7QhigSaMuMINIK/YZq6RWaaT7FXRvEoLfY15jDcYHt
cX96/7lmyj8O4DV5vtJ03UhJNUkG4HFbmtwk8gA+wVmavRoxdRAb2TerknNPG7r+EE/R5A9mPAdz
1IfuaMTlp9Nfsa3HMo8LlIewtmwoUp/0cQqqBR3NFYeY2ohh08XsW0G6b1uXATfz3qojkyhxJkHZ
CqCeDy5ooIiJx6OsJ/5PrAMosdp7AX1py8OURtGuUMNhOabDoKlOZUnqFEwKGeGT/3DcG1b/PlL5
/chA//teimxWcppmhhFk8gA0EDmWnDDqu2CqI/uiTMm4l8dK358W9id7ZrH/v9KPYWpmTcoVEjRt
NR0HomQXpqQuP+VdUCt5/9tzeO4aDdOZj/wxvQY3dfhFSxOZCoz9T/TK5GwpTDWpLuKQBFGYGjtd
TtV9q9bLOfLIyu70/nCzjn+chsHseLVBdUGttDCBFAQk6/KsjPI4GAfaeWArrV05ZtNfZYUc1dij
iQTmdQYgmdxvrKZ10xZAL0QyMIWpRMVO1mnoGxMwoiW7sYIpQQZgXtr6EFWjLfjczeMEEhe34Vph
anPVlDHm1sv6KwjS+nOZmtPfaxF62wxOWxCg96QelNg3Yl3PPiuSPoNhfI7icnqItLQgol6BPznZ
V+qT1a4blar0Cm4FVH/1+b5obfXLXIz1oc0Menv6ZDdFEFTx3h8s2tdyQmhnBGCGCc9C3Q7PGgC3
B8kA6ISfEsEzVGJ4TyVS1saHOTSGw1KaXaDJhrardW06nBbBFfF+OxI09HE2kIzprEtylR2sTscj
NJglc/y+DIWKtCeYVuvMWfo0B1RMrFf3BWKo9qHL4klZ4LjytOlROyoRi9t2vbhEqi01c4xC6eag
qJY+uVowYPBpGiZ9P0XWoAmeLVwv/O9fjeDx/eabdldIzTJE+3mWereqwvQ67haAAtlD5gHlQXHa
MdJRETeToNQr41qr6l7Utv5n0vkYQYsLkCQTtd2XttE/jjQb8F8ZZkPiBEVQcwp3Xd18KRRpGpFh
neiZGdO/h5X3x8r5x3qvl0U0t50ZSGFX125sFlbpRk1v3A6gfMsEjpdFzW+Vot+lAMLu/f5Gmlwo
QH2J9tGggXdk0tCmVZTtDdI6xS5HZlDggV8nzDcEaewDVoZa1cjQDe3cHUbMKYfXKY46AlyFlBho
eVFyOqbosEjC0e+LoWsAN66p43LehbI6l44xKQWaSDCDqsR3abaQMmiVrkCddpxTEpeBPhZAh98X
Zj/Z1VlNjdLQLkpEMu2TJQNbFlCseaNMoWvGE9Ju4DxCfr/xxrSgaeNQlU75g7XY1My8/2fvS5bk
xrEt/6X3KOMATluSPsY8adrQJIXEASAAAiAJ8uvf8eysaoVnSG711r1RWpaVEk4QBHDPPYOYKjK7
XKWdN7QUEqxMsXgjjJvbpGy7FNSqG3yX4Q54pCeH+2HIKlXlf/5K399rANO8nSUSpkY0npwPbes1
R80s+zjJZM5XScWFN/7uzo/S/Gw787tpjPSg241H1XKwdCFHL1bLJQfB3z3BGcDAetaZONTNRviA
hSHy0DOYvS0b2qtk7q1/YaJ+8xTp2WlbtUyOvq6jfWRMe2gpo3fYFtyFbec3D3FuarV2EsaUjSP7
ZOWfIR4fbgWiXsqQW+/zn180kMt3vzyYErx91R02eWHlog6MxGy4G+naCHaQEW+FOXhDaAa/WIfV
+PctDQy9x54DCD/nwcA0iiO0f+b4qjIT46VCWrULClcB2uZbLjpXAyFWSdMFG2RW2qHaJ1OSrS9e
G4zqp1cHEl5uHbI70aKy+JfnOhnrKNvN1GftuDWIB+Rz0ci+Y95BTAhDfK3QqvJuOJvW9puXrf08
bkmbdSNg7LaKOJD5ikStuh+AVsQuD9fRkHqvel3LfWWCtN6LhbPm0Rnja9CFM5CYlo1m0xDGW8iB
xKyKxOumBc0z33MaHt5ktHO488ysXfWgeAbe6hd0NEyYfGRhQ4EFzx2EEq4Py8C18VagKxDD7wZN
DXkLQxLG0GQJW2vu9VCPEdxvwGashmtiQ/j/l6xOJnMDrFlXt6umk9lbhBHGcRGnMwtvaExWGNBn
9BWrYRPyFWczPKkqsl5n6Lk1yTK/yApYgLGA2a4IGtIhz1sSRdPTsIgwjkvPSwbtil4PbQU+QTrR
UF1hw8He9ugSl4TT/ZAoF93Zni+z3llPL5naBIGq4Oyccd5bsbd25BlOWTT2UESkEpnhDyFM1l1f
El4jROZ6qCyBWLQXhow3qadFzDZZUuvxe20Rf9oW4TjEa3f0iJkDskNiKtReV21NJNElmq4GtJ12
tuJuRfOg+wyqrOifk5arZXhwsoUOoICwAlzFg+G08fH+Y43avMSMIN6gSNK2n3+EYb/AvKsHKdYC
Lqcosj40Aaz8qw1LZNboHGyVFNTcdeI2C8oW5Nlk6w1Rk6n8lJjiwXCfpdEARuk8sG6npojV41Os
h7CPHjIedyDfbaJ+orZlOUfb0RPFCvvrFNKBpU/R4DtQo13mFykOLiZ33PhTxm6CekT/8WrVRIXL
I/JJJuHvqsyt+ifgEdJzBJCjmu/vOwT/8WYfAIeHcItB+pD0r5PlPJ02EZCt5icZXVN75UqSZETq
8jxru7MakVbNRqWUB0xu2lo2wcdeBlj/xZItOH6uxqZNyTXpcRd+VWRs4M2HNOp4ZU/CIF75fhBK
En/bDThIH6EIsvo7T9Le93PJYGI9A9NiA1pKrsH3UmZmCOoWq7SJNWS5+Oyk2mvLk3W56i3uS7Aq
WNthPoR1UjG99ZmMfGAXML7u7N6zxAz1oWnrHlepVQnPL1U/kZHvdIuIXg7SBlXhCDvbrImQKyVx
qbN7Uq2ZDvKAuXFUG1R/sYfoEdsQ5X/uwppwmFGtsg1fdbfMrLoHlx1LYKMXm7pxI1ORwB1LDzxM
5G6aE0L1YZnCIUC0UtWhx6Kp00DznFnw0h9Crh2DZqFb+wDiJF6Peq4eV8TmkAxJhYKPncqxEcgl
vDYqiXudB2sYZeluHIQZb7yOae3f1rO36CHHHYLgt1dDzOs5N7Qz9QeKm+UAvxm5ZpRvHbcdu9WD
S5EQXzGECvCfPGPBMmyTDt6+zzRRoYARSbsu8bTlQSTCuxORkqRlxYhC1aciG65eYQfWRiGmRi5i
ZLnkHrBrlU+1qnydD6tbAE6GHVg5z7wOFhi0uDZMV1c2NA7Q+wPHwaTeJuqiqPKRud0M6XVPOrtG
RTCipE+KdZRUDldeE1lY2cCQRQ1DsYwwleT5sBAq4ryzEdCaYoxX/a3Hd6R22CxTA+dgx2eOTiwE
f/zJa0LY/eULHcLWKzrVzatACzO09elS7ZDo2YBYSL85DfLVmuOLb0AIGGploYHQ3JgaUby2OwFh
be3S8UuAQ0jIMgs7biJsr3UNK6u2qRuIcJNAVvYlQdsT/42qD1FZbE3b92hx40Y1InBrTlmCq3WV
4QL/wro5s5AOh3VH9mzpEEGWM1PT8CEhvAvA90b89IIeUJjgHMwpbcf5KoyzZU4KBw6BYMie9ljH
9mnUw/ahylgkINzPshrLah68LvxRm97dYQOqXFAOIfqfPwI+Ceh5BYULyXGIWx9VR+28gtku8myx
VnY08IlJBspMHtnMogbKVqLxPfd+Ns+vFQ50iKWGBYZOuQeGvOfjJ8Z++5X6J5S7OF0i0U6KumqS
MzJhbCPQXPXxDvHqA4ud98TLEv5rMKT1eNtNQgIoDtBF/jArsHdamLwYb2VFLMSgsnzNOsnvW+kZ
9XGstF6mnKAtur52YqiiOsefXL744dJguIWMAMfRYIrn+tNcidl/SWdQWE7MFC+1n1sDIsFz1w+s
SvI6M4IebEs5NgEAvS7McgK5A083cz+N9gDZaNZNeUMIG4ZSV3ZZX0wEtDzK7TBphI2tCVvhAEeR
i91jbr26KidC+j5CL7/pmiBv9aCSD5BpDfMpaQLXrm0IW8Lqk4mXFUsILI4kLOEW3tQ5hw0b3cXM
ofHfozSycLVY0e85JKajHStZFXjw28t04+a7vvEFYwVmSqNxx2tfyjDPknjomg0P0p59alg6JQ8m
Fk1CSzr5akxz9Dta77jYpgFWodu4Xe4oqgy7D5vIW144PLjVwZfEpA8dzIcHVgguefbg4BphoWc+
WSek6Hx6U+XlIWfayhzmJ4P/XI1ZUr36IhHx48AQMDsVWJ1rBi/LqLXufuwRT6o3C5gD2VPGPMrp
BqthRkBqTJpswOJfvYY3p3WMhGF8Cms1PaUw0pxASfIs82/VxDr+6gBwzTX40yOII3k2dNa8DpCL
jdm98lyv4O3V14258aTzwSEfwPIQIc7Lahnve7A2DcjYVmkOQoWMRsTQeMKRO6TxoCleWK0S+wNG
UxG9huzG0cgUao1Xnzz03dhn2cPQDf4lAv77lWl0Dkh73GkagOZ/yCAzuYUSedkKvM/9iG35oE67
w59v4mf08H+XwJF3Vkp0CUhH8+wANIetz/PAVWmVn1LOP8IITjyHieq8vbIURMNlLqfAK1oy1ke9
dMPDyJPltqUU6EkUYE849WD+/LPeL3Bgn/22PAAjBd2WCLdaGMOqF9LjblIYFKjZhcd+f3ppdoaB
w5tfMwcK07bPdHodjjTATGd8+exlXbXr+mZs/1fFFD2HGAY1Oh4paXYZgIUcDorY841efvbZFP38
82T95mHOZcZ+T7DgJfBdpA3SDcuqeDeSHmrxZA5z4qx3AcV4vy4Mz2vnqVlxwbIcaKNevoXU+RtE
N6cv2BAvgY2/gZxQXrx971k9EW/1caFolLY/RKQfUwUSQt2qj9TV4toubYVjl0NXCoij6fzkAsv/
/TmEtubtwFrNo1tWFW+xO8Fy1ybyJopxfZx1UMMYQvYvf35X7y/s8JzI01VmFaMvEPVSc/2BgFr5
aDsrL+Daf1nG/BNnAvf07WOImdOFZSLeShGEd1kdVVd0hg3fQACfxUls99Ho09KrZjT9kJYGJY//
UYZ+/f3Pj/ebJRKd/vdfcC5/zQD/g+6F23xSb3GXA1CcpmRXx5xfYKj87hnPoQPaV470KSXbUIHF
g6uC3mjAkhuaWjCIUTbmZBw54hhVl6eUznmk6oehms2lH3CCo96Z5HOdvXHDHHidrraiv5spTuol
SD8jZTMoeCwMcr7iBZvVmsDjKp63qAHJDtmeAX5W8F86H/5724ba4e1Ew35CxxO8DLY0tHGuu7g9
0LnTDyk4uxf2yN+8y/BsjwxGbyZzh6XaUg3j6Qadmy6a42uwAPv/5Xo9h5idkhTUXmwpvXYK6aeg
lzkzxOWSzF9b8DIgQZBV3ixiLVtjcYVd4rUMHWku9QVOeNM77/KvftYvC7ZBK0pOY4MuYtylRU0d
AVFXR+VA4IPUh3zIwTkmpR3RXgRyxIEmtGHpjE+2jkgkkUtzKTD6fUgs/IuZ98tPsS62YG06sjU6
ANFqYYKUwdxDMxx6kttidF5yKlHseOFo+s2e552toQq8xY5HDDiEP625Tkz8OMvZQ9yBm3ayRvLH
nzeF93kkEdgxbxcr8+I2RTMbwbs+ehmzhP+on05fwZXbLmA35OARg5NKUN0uHlDqlsagZbE0ueIB
WQv8HTiRIYuhnDzYeqo+G8oVhNFNhG3ga0Wq7MLm9f4LCM5FDymhMaC6JNtqS5H/49n1epgz0CE4
GpQ1ZwGYg0t/QQX7m6MOpkBvJwV6K79dYxdvhwl2eFXiI24IJeDWb1HtEelMDj4qKtOMsB1wv2XT
sKW9MPjpcvfPVY8olLdjg1LcCBKBxQfuTHQd8LArlNMfomBR24yHfi4Tk+YMldeFJfD+sQeo6+2A
nVuDBR73WNsJOiHHrF0s4EXc9U355zX2/mYVxGdPhFZ2PC8TKPdmqJatP9IPHQjK+86Bn/vnEU4d
gnfmLD7tIL98njhGESadjmiEKvdUcb1NQFxO9BKX0VjFuX/C/2BQCmZWN10yInr/C4Wc5O2YUT/4
RHa0PhBHAOXQhQIqgQvRJmY2/mhtRf4rhcy/jxM/O7s3LC6u44GgwQmwMH2pEJ0KBF1VX1K9pBck
gO8/i3++vTFkqlYsBuNI9hpAfjOwK99mK6bTjFeozuILa/s3u41/XjoN0eQwOgGXxxDYD6PoLxrP
s6gHyVxGVMN3gETjsUVmXB6gnZ2Kz027bj3XoK4LHuOUqzyDcU/u0zHbop5FiShhh+qRerwwF++v
Jd87m24YlaTgH6hsO9OBPiuVztdaz3HhAP7j6gse7JyNFtAdMXudNWT/5yX8/gaHAOu3y8miiwdv
7xW6lNrppkRgdvc5nOPsMyBGhXh0L+6qQgPrffjzeO/TqlBbnj3nupJupsBOtgsyPnYDQNjSBIxs
+MLoJk5IdUgUZQfa8vaQLll8l+AOU6opA1goVnHpwna6xP/z0wV14O1zG0k4SCUBYErA1E/TGnxL
ARpteCXZg0llVEBb+aWma1wEJPR3VPFLLn3v73vQVr4dWS5TMprUz7ZO49zeUJOqfgtWb/PfyXf/
/eF658REMQKArRY8GnqA6kqiK7/xo3S5mrQbNn9+i795hvM7va21wp4akm0NBLbazWsUw0QcCNCl
uvL9rwGC2beTNMKcukJbAkVLh5RSnyBLnYdLUgSKiSKRUm+1FlUJ2vsXCMoumcK8fwaC5Pt21DWq
g5VWEgUKRVYWYGoNYWgG/00e5+0A67VOW5OLxtgL8/ibAc8dpZI2sF7Uod8XkMV+MlDm7PsRaEMv
Yh/udbLeTmaF+wAb0wtb4bsTi2Dxs1PXX1bpry2K2h48/42tHc2BZT9nfgfHeWD9aJMVgrnHqkKm
wJ8Xy7sPiXzDsyF1vfbc71H2gTRT56vvLzvp6gZcXBXtPL9O9lEr3TF1hF24Wrx78mPEs8slHWdn
Z9CSt/NQjZsgWqbS1YBvgplcItC9u28ixfxsqeiIwJXPw5ujU0uuxt4uRxIlyCTzBC0zfxRbFxl5
9+cZ/M1g55XdJFPo49qk2lZDqh6X1lebZpVJ2fsruek5LGgzv5Xl/26w88nzUohGQ3BB03WqnmUX
fZsEMCQjwrTUgYE9aouW9J/HevcCAMjtbC+0EDz4rsWl89QgyJu+kQeA48Mus6w+TqPvLjzT+wsi
PV+CybL6QSXGZNOiYVRGuvaKIHTJIUaLdvvnR3l3S6Tp+ZqbFId5bqpgxNj12U80o4K7NiF/v5T/
L874P/7pnPoPyfck/nijzrj5qvX447s0b9QZp7/ztzzD/5cHN3Wwd2gADxz4X2At/S3P8JN/4WKD
7guEcnDuQ6zFf+QZYfSvLAggzAgQppZmwH7+o84IvH8lMZQbWRiflKKwj/hvxBln950UYWVZArlt
6oM2jUCRcwb07MGDFeSybyc367jw99hv43t/t27srg42l2xWztxr/h4OkZZQhEAdmJ4bNwzdDFfv
aP0W7NZttGWbZkvL6rPNT6HV/bZO80smwMh2xen4/65SGJLCeCiLEuhfMGf/iEtbIwL95FJ/ZRxd
/iumq6C54VUIqkPOJKnrDxnCDBSumCjZq/Cg4t7x5RNNpm48oJ8SxTsUnYp8H0Wd2uduDgn+Zq8y
tLgPNgL3D8ID8DxGmsfQYw8fa7ALeEjLYYTMab7qJPGcgdHYLNCSemShRlcYemjEjqDdrKz2+208
inWYtujFNfpu1KI1zxo9oA8qda79LH3T2SeZccM3EGlN1Zchg+jgSCNwW4pF+FMAO4IYjIBayhTO
kywO5UFmCqXR4ONClKsom90W4Km5Bo0vBWIzUQMv0aQl8JqfSHjAzoZ+IH5rfTOgQe1uvEDNeBtx
ClN+6CjwyBqewHTP9KlnO3hZ/9GLG+Pls16qLzpd9VeRxvXXDoSjoTCB4zfUI/1QeprPn4c5jeHL
p4bwSKHuNWVkxLDlMD+p84gKAcEeADv0YNFhX3M7VeIIkey6Ybxp98yXojqySXXJNgNoTPaN8FAE
jDEfbtkype2un2yY5nbMmqNY49EVDtEC6y6IF1GfuA3VUdu4fVl8XzyG/eztEdMREQztjIQOXNms
hDjbn5qdpzNZY4uMAwhKFFlc1hWgf/VBgB+zNvFTsnBu4FuNxjtEKK1vveZj13KtwWwAvUQ0LOwL
SlM05xnaiOgMiqZfxk2jCVUlSAOZKHTThSLvQuo9UtgMtB+qrhLTRtWNYzmkmb05yLjpH4YmSDik
/Ax2Sykdzesqwv6JtiL9ESdo9pWcxyqGreO4QFFu0+7biKP3eSJL872HwPu7sH1dbRyk5LaMcbVq
QR/AMs4nzyNVOc8+OY4oQUWeoKvgH9uqUzcaQmlW51YQntEnPtkeAXBgbRpgiyFq1OtKygYelYsj
PtwMIt7AX7Ufhuo1SDTr70c/qbP7fl5d0G4DOZEKJtUkNcgHsX4V7EjTs34fh81CS3DndHWNFgYT
hwy5Ud2m1q0vXscKdBXaMH946ud+9qsyzgw5QWppTxDvNLSRyWsDMmnpoxMdb7xkDeSdcWEd3TkU
6+F2EcyKnxWoCCcOUyXEtTauCvNR2iTJhxZ8M3iCGZvlYavreGclq7sZDnkg9F2HBGowLKVhSe4R
qxrBeQJBblFBV+Gl9xbh1Fg8PVroKH+H1m+fWjmkMKFcjCX5Cp4EcnDkMsePWOZRcNB+5WOO5kZ0
EE8OpEK/2tloD6sKJm4NbvX9nQtBXnj2pL8UvUg1vpnWA682hTXEfRaxYN0RPQJJMRF+x6K9FhQh
7Ab0aojWWuW29tz3EeS5cN8tSo/5OPbr55mGKdLKdND2n5u1CyBumUZu9hmB6cN1opIawY2eq/wD
/ht2G4AI8Kqty8AHCQMxRR/1wmbYBkKc35Ygg0ygLKWmApDcD1YdIqj+NqtCK+dkS2GB8uRq7TP2
UXqh4qoACQ/a+nF0MeiLREmbh4TMzYbAOcGVs+4rswWRBlYSkeji7igsToxTGwbp4lJCjbMlfZvN
VwOZwmZTkcxEW6LY1BcgjYSyoNVc7etkmZC+DMdK+GQokvYW/nk85UAqVzhmwN0R2nv09zl8NirR
L3kQTmr8tErBuvYkmJ9mEFgcnCrawtYBeWWaCpnHi5NRWUEFAnoh6QS748tS3fo9pXDwTpk0GCdL
BP5hYKPHr0IXz6BTwvo3XFPwz1sBAk3SAJTFUoSbBjIjR3ULHPWlqsTtWCdPyrbzhlT+gwp7samV
F94ayG6LYPUfwf27bgKEzyL45llMrtp56N1cg7NvSjX73c4FdE9We52OqnmCTmpXmR6Ez+TniSKZ
WynlBz+DVTzLalnGYmFup2JPbo1JkKEwZdcZPtRHYHUviT9vPBPtmRLbdel3jEdHB7JjEo0vioBN
NdKYFZ0fX4N45OXD1Mg8Ox2iqbptw3Aq117DXiSzWzkiXbEfqqLpAcnbVUJZyfH3k/CrW+xnWH98
mkbAww0pBXR9QM697G4htXwEiVPlIK7iE6vqH2kl7kfFS+LkN3xBiPnEgnSBgXVnBqIBb6vlQKl5
1POEaHrwvo84EGSh/H5nuL8cYRHLv/mDrW4Rybo+sZn5ZRrPH8aouycDzqfMZnpLGF6OA/cin0Mb
bXrq9VeQNiLNo2PDBhjwh27E4T/C/MIfb9UYH7y2X4skw6E1LjwuSJXoHxksaQvNiL/zkgGutIMN
SZmGC/tkZo8fp0R8ripTDzuQc9URDhkp1BEaNcs4HNHSn17l2pFrS4fgqgVbD9saM/QAO1PgTNmI
8GroyZpjPCrvdKys2HHwbqu2wNruv9pajVc49mybg6JXw08uY+5wOuEKFK8wWjFWFfOS9UEOhido
SCmHC6iV8/JFwEOlQIos9BHwr9hUUSULWzXzFRH1er1waGYoFy/mZLAghhY+aJ0A26apXT7iKoOq
qEtAl2O0JDoEmSxVoAFqkX6CBdx4bIR6zKKGeMVAYHCmp6p+6WSNdTREJKLbeBCWHERmhdl0Ias4
XoIRM5Qqa194Q/YYMvfN+lzzq6ld4jnKxTToWzEnDbSNrDsGAJePJ6rNxzHM6kPnQYGFvz1DmJB4
CP1NYslu0U7lmyDup8eo7l6CGQ1HF5HSjemD9c1GuBjPndzoqt033vOAFujAwuPETZ+vBv/nrF4f
xyTDkTYy3F7gLLWYRH5Gb7T+ohP2vOoU5J2oPsRzIvYrBRdbKX8uYwkWF3hX/e0cQ51B8P2DqjRv
4zRayxhbVJnaBjBt2u3BBvrMHXYlkVIJRLPOrltICCqEH8k56jaTl0Sg5EZ8KCZhcJVrF3g9RmtX
pMq/hspTbBarPJCaxhhuaJO+JdZ7ANdnuKKqZlnpsNukRd+etFaB9k6ykXZEQne6h2/J8HP2Tryi
hWcuj0XaFzytF6+AQAfX2pUmR78xh7GTjxyOPa+xRADtKlVzk07hp7Vm65J78IH71GE1g1IJ6Lon
6Qdgid2GR229aTtiDmYm370TIdThevADjeee7saZA7uewKXuiLwRqrqODSKnNL+BFBvsTGYeR7gc
6Hq6Ftjv89ZGH8HEdXkS1mFp55ZuO0WjQ9e19X3iE/EdjkFJHk1c73wyB0UN1Gq/mvHQsTApFpn1
m75lTWF9r76KKrBbB1xJD3GlXqdl5F/wo/Y48r4tOjkdhhaklObErYfsbymqdrhCsrTNhcG3r6fg
J0SAQKHruc/BPIuPa49XA4r86VmLKLFb3oe7UOOSMqMCLzyfRXAIWv08gylRQV2Q7rK0M3isBQnV
9iM2UKi0BiVKtJvGEsTebgMfeVfMxjg0bDyzaQZZzBJHKGUoNapUfVcW8U3gF7bX/enmopYAcZtx
X5cSEYrHAPtBaVdv73dtvJOp19+3sWUfQn9IEJiALyXPWv5VxD0rJUllORpf7hTYe10+MAiNwiqo
t02r1MepUdP9KgNER7mOg7bsuEle+iGd7rBrQEqAVL5bWVfJLdbjfE1xfTSlrPz41o9Etus6owuv
hRABVhbeC6FO7FqryQ5EyWDFvZVPW0JivaVa2iKBbB/sQB9JxyGHWsvRBvJf5eO+aaZyEsuHFEKD
PJthaVxr8qnxwfJbzARDpDQrKDn5mCUBfJzR+8okvxJ6fm4QTghEWzb75uT99Ak4N3BzfyQWjNiW
F1SZ2hwV7fygYHwKx1sXVPprW/G5NE0DXmoduSH3vCooJO1AQbMR180P2F0ze5+0A3vIpqCmJcjF
y3exKpgdyyhSoAJLTcsuXgW8jQy0PA38PBbQNKVdNgxmJa9dA1LNcTZkqK+VClAWwOPLp1iiGQYT
qV/jQqAVYHW0Wi3Eqi+k0U3B2oawDannzqD6qC1y2mpfpB+Rkxf112BCR/OLMSmaB2WsXIC9ucab
Dg4cZkQQA7MegkVRThVunkdIB6PmGi9awuQI/Y7ueqxGL7qC2doSHJXgfMZa5wuOgxy1gW+/Utc4
cCzkYIi7JqAlc4fwaLk0CIlDFUV5bposACdS01NetjfYjO2bkKTRfsWQdK8iSBeu4DkcUiQPU09F
BUuHDjBECw+/ME81rPr7nFEO7ePkT4ODYkPUndmDVSzFYwBjqy8D8lhZOYLanHyHRIQKvgu4gmVc
oRG1WP/ADdsjP1EvRLrPA69f3Q1uDr256iOzIBQFMoP5G8wM3O0K6u+cy5aCKtrzAC5dQHQqW1Qu
TRNZdDPsV56gTUGxAJynbw64J0t3A7zOJU9B0JDqG248LZImYjXCs88JRtC6W4h/M0AWE20g4WQU
HXK9quDZLHYa9lLQhjyovu+76xns8H6DO7Ex0GKAEedhop3Z4YwdKYzK4Gyz5JmfSQcvMdz3D/7E
Ev7TTSMDSxvbajZ/84JGDJ+GJKpfJ88X9EIr4J9AEWCULIbwEH+mwLTOMNFxrEmyVuIrtsQdLuxq
6/Ywydi4D9NjczFo7G0b4ITZZGEEZjgU+cCkgvPB+LRqyAXp1+5Q7/09281bRDTsLsUp/QVuvYWG
MAxQ8vDUcfinPTWtkiro2uRreNfeTtcGGV92n3xZtuuGb8TuEhT13nDURwstwp+gV8YnGPiXvnzr
jx7q9fYbxCDlKTSTsfKUljOXCFl5gEHc6y9I5P3/fY5fTUbeeWV4YUkGv0XY+vgIP387XrXw1olY
A9tbNn7ZbTkOj3LaoLmIqYwujfa2j/LXO3sz2hlA7yz4vmC4fRuP4+YE7ckiKwxISbfVs0YkHfo3
G/GFv+BQuNDAOSMEA7qkAUygIETNKGQE/0jMDBc9KyS8/wh2/jbYdNAXH+T8EBzArgAZLIf33Dzs
aFbqC5j6Pyb4fOCzprHXoKsyKv9Hh/DGOSqBDOyTm+RI94spYBd7yYf7/fEiGN7CyxZ0x3PD4Cod
AUgE/g9zbA76ILbpwT26YilPqUeXoNq3PYm/J/WXsc6ejViEgdrQ/0HjTwmUBx4zBTyJLzRY/oEH
/zWDv4xy1q+K0LIlJvF/+HcL+kZrzsv62BfrbQCFwEPyc34SO/9vJ6k3RlJvvot3Hy32gSUgTRhd
l7PvImQphPyZ/yN5okuOw6qClqpotvVL8kK+sPsBkiWXC6Q+/Pl7fGdYjJWCSUuBusO7/e3nGEGG
4gYT/PDWm9U8C/0tWR7+PEJw+uW/bmhwCUZ7GAbcqHHgG3a+w8RNs0aur3/SHbcbmJVChyKP+p4h
7iIp2ufsOD2qXPFcHoZnek333pXZ//kn/NUbO/sJ2LVxPgTYuwP6l678l00uqGoer3H4k87Dxq+b
u8ar9wzARhcVYKBuO/eayXnH2GlJfbow9jnUf8poQLskOplqRwD7z17soNAkxBf5/dTMQCzYLgCY
VIyn7XXX/GD+hTYuejBnk32ygDsZcQbghKCz8PZ9QoYF6xi3fI+7OGfdl2a5tK9dGuDsE3RRM3re
tHz3dtP/sHdeu3Vra5p9l7rnAXMAGg0Uw8pLkiXHfUPIssScM5++B+VTfSQuH63eXbe1L7xlGPbk
zPNP46td8xCiXxUcgAnZXe0Wd5TlXN30Fy1y6XId6pbO4OFjWOU3aAIlU7C5XkrJsvXys+9fE4S4
PMJWLawGLWtaHhH19Ey12I22kXa6Kz8AIHUzJFKra2vxYsdpIhmDXIHw0VS0T1bdUazOHAOz+lW6
1oOcHfO9sYk3gpNH+xLtghvFwZ15q12btj+1akocauDTJFQvVq0mlIDGVh68aLeufFj0vwTnyX/o
0KPO3F3uXLsVrjW3zOmbDWd2+Jsz5qyP/yrar511SFFb+XhjvQ/wcxcwjm97tJq0AAeJDkz0WR3R
O1KG8ptfyW6XFgdTR04tl64kgax0ni7bWy18jPIpDIvghYfLi1XgsbCXc0w6ZtsOJ67r6N+Hffno
28Um2Giueva9a5pqlyfpqsuriwkMrS7EjKp4SKjL3uSb4BB9+qnOTrMVvN4p9tZLtWGgy0P9pT5c
V8hb4V8ux2B5br2Z1hqbiWq74GV5b6NwXN9NfxHFum2+JFuSil+AtleK25/DQ+pYn/970728zt80
3Q4hGOMgeJkHKhLmPQgXe4724vyC6XFlZV28iVdLa61zOBVYjctUp6f48++9woN4E7M3Y++6VN61
aV0XIFHTT+ktexMPQnCTNm5zX97qX/vb1F1uSHGjPbLCm9IWPo1foZV7gdtd6fEyeO/ux/cLa12S
IS6wkpkOL2/G7JBsla11qLfGtUPoz1vWhMWF3hYW1GrLIlkZaRMvgcYrHmOqGE23OCjHJHAEtITl
jRxixLnq0drXf9/O+T2n/2p7tX0N1FsUKV3abk+pggy4E7qLzi9GvPZIVQSq4Feu4hXM6792y7+a
XG1XKY/bXGG39Jv4bnFOK3bmFVvLM5zsVO3NTftF+Sruul21gQR5dU4vHz2vk/qv5lebtafabIKU
8TQ4ZPA4hJy+GJ50iHflVr+Cwvvzaf+vllZ7cxrFLPHj4KWdHsroR8QDr4yvNLHK878YzNc/f7P/
e/wgFHcHL9Oh3mcexO3tcCIdxL2Gnvk3u/H/duZ1WN805It91Fbsxvik0pTm28M23/Q79S7YB3fW
QfHkbzfSQXQXCdLmeE3Ib0V0uezn8px80zyc4Ekb2IrJV83VbHO7CITGrnwXfbK81Dbt7rP+7bqa
0qXN836xvB6Jb5qV8GOXyyP99WT3Qqc7j8flVQfz+5R/Cq7KNy3b7eLEkTVYYcDEyIFZ7Y3R7w3R
YDuqWYQU9n1PKNpP4M7kPz++Nv6wNK3FlJNM3UDOZp3Nno1NLQqx+iLn3JLaA/FeJ9IeP27jD32B
3gYUGQcc1TmvmfRvxm6gKrpuMvWlNHbj+LVTiS7HhnvFjLrsiCTKvHjAwYgiBOb1A84Aw0LCxwtK
BaM4PJQKIdcxvPY4XVbX+2l538rq3VbLaSdPqvG8GCsKxkr9LTn1nuQlm9S56py5MAxJx5eJ/sqa
jufJWL+EKa8MoYTIL60Ll0S2lV2/6zbGAQxvctWIuPTHaBDqTYkpslQy6deXbJ7JQ9/38l8cx0/l
KbpfuOyI7m5xkCqabWzVzXUV+z+cJdbi+qH4yNCwyF43+5uVYZVqM4qq8lf9PbhRNqoXP9S+a93M
R4GthTD0jUE+h6M5oh25hGDOZuF9vDT/YNq8/4LVJaBm1ThDDvprEScl9GqjaO+S37DB77Utrqye
y30ANwpGlaxQCktm4bKE3/SWhK7MgOD1mIf3Q/jsy7+EdHYh/V95if/hYqMdnQHFTYoO6NqFmPhC
lRPPeUz3ojd9CTeWU6ERupddAa2DK5f4xbbTwVCjfGiq+GNRo1mNH5BmMUry6rEgOTomq72I00OW
G9uPp+lyoSzNGKSRc4zww1qnVq2BJ0ZthyObAgQXKJd47yMk9XN5GI1eLC7+tO1usK1f5YJ9cK5e
O3/s55sPWG38OJEJ89fdo1Sc0722STeIj95bj8V3SbOXFbrcdteMxFWJEXcdvVaR5RIxhFH/WjNo
jSKey2juHtVtsCOk2B/VX9Z9T0QztykgfImcbC+6ZOao8E1t0k4my/143C9PheUL2CFAe6naQo71
/ZIdgibR8354VM9p6JJ3NJ90J72lWOJIoEy/VZyOLXPormyU12Ktd8fsqtnVqsriMmtkmm1Tx9Rd
FSfKTXGoHCOzlfvkNFXn6G6xNQRX+//pMFKCnLqawVpb+/twxcXh2KssNCt1kCHSNovtOKAVkjrC
efaKjfgNpZn5ChfgjwNNjEFGi9U09AvRzSBpyzxMDdpdHqMQGm8D/H8qB6/kyXbppOerkY1lya4G
mR4qPDKWTGZeGu/nNo0QLFZn47Hf4Ozz8tviS3/U7oeN5NR28RAj7vPt49V02aCJrw+iH6OLp2rt
wq0Tw+oLKX/qhnshPzRCfsVKu9yjBPIki/xWjRcA6mLvOxSlcZpVcvPUxLVNgq2LYostJJn3cS8u
rwz9fTOrl4YsyAWB8OZJu524Mnh9btS9fmvaXFO7q3LkyyS8n6T3jS1j+ubOsGYCxFVdPyVfw5O6
7U/WhjwAt/wm3Svbak8E/y5xA3f88Xf7SEhm2QCyhsqhbqwrCDHw1XJQc5yy/ra9jTe+W3r9C2Xs
G2MvXjNdlgF710dExlgURClNWdL09broJECNgNOe2u85aQqnbuu7kZOcEIqq9oUbba46+y5ecTSo
0iZ+fZ5W8vpcDUgRUPVies5e4LATq3y1dGub3DZO8Ws35MWqJ5Anq7zkVJP/oQqymkEC/QAGQJ41
exiNtqhes8gubZNVC6s1YhZA+ACcPZNF68rO9By76Cc51am8X95N6fbavbR+x8iiyETp3PYor3KC
rDz2nWhmaSXHLwivHfTs19j9qjrpVAhXuAEX3rTXdhCNFC2N+vWLukrQhIpVSs1z6w4eElUeMktg
p+gcpayUl96AyHczl8QOkge0K++ai0fUa+OEREziEwSc1uV0YgrmkDS456Q5mdvFBW2SKHJcopPJ
5mr85U8jqhKjZ0CpsCAA836NjFJTm32F9N336uvwNdtFXv9NLG1o85vgrr3JD2SNQ/a7cl5enGRL
H982u1o4VVX0lE0gI3Tq95xjpp05uit+X8L2zU/r15UzZb0RXltje2sIm5j6hf4nReAwWNv2mYLL
xrop8VKQx7joAwP5Uf4q9rkXHsLtx43+sU1dwYQmPMKNs7rjOqWEOhl1z2NCND2zHNKb/nsNrF4q
bcXSEeT2OWvin1ZO0n0vG1dvnMtecGyIEm8Dkiso91n1YlDIQaFq+IUUtb1wK+eetYlv/ZNwztNd
4Mi79Pz3tzjReVmE72dyVhprMkCUjx2ia91zGjwa4kklL9sSd5F05SpdX9jY67SynCIkWFBVtfz5
m8stzCohipr+2cTJEYmfk0r2+u7aVXatkWXvvWlEquosmcfuWTwEOy37BEOsImdE3XeuDxrVG7ep
/o0UqCvnx7VWV1MmKK1cW3n/TO7YxggEN/TzXSDNV1q5eDa+jiCBP1GUqZa60AcWmjos42jkiPTb
+6C88fEXU/XuGec0PSTJF//VHX5tdVwEANbNrsZ0sgRzjMIRNwgp7pA2UL3fLl7x4vPUuCDFo83V
Jv84oG96uhpQJD3hs2nD8/JaDTRyDnwXvctkq9q91+yV0SarbEcl8Mfb+1qrq+0dUxyYKX3/3I4P
qnzszYd2uLY+l7P97etnPZYr53CaS0Ja68OzfjYeAGRsCydxlL90W9zIbvm38xlWrSkrEFkuL4BK
hjGrW7s2D0EAQtK/0qU/DRq3tqJRrQQqZe1/yEUelqFBGyhKz/5nixRsY7zi5PhTG7xAeKASlrg0
jZH9mDMUP55ji7KcW/ikZfD546m/vJN5dCxBmNfMiAuLLJyMwtBIUPKNB03bTdVfJHUCiLr/uJU/
9eNtK8vR/+Z0IqkxkCZFfO57XjTWXpVv1PZaoOXynkdwG8cT1peOepi0TrEIgd5n8WT8oqbLLe6V
XcZWFTeKsziur4XKLoZt1dbKCBOVDiX73vg1yifKLp2hRaQlE5yhzNyPR+5qr5aN9WbodMlXI3Vc
ejV41X2+SbatreGnrB6u9+ryxFt1azVPotR2UawYv+J9ciO5yjF6ttTb8th65LR7kf+juvb4Xdso
i0j62zlbFs6b3slYKH1D75a8w/7z0jtSSNxmX91eDzZcWBDrxlbnedPVatmxQDQb+XeG8l5w8DLZ
P4Rtf/5/aG7t2P7dnEaahc7VBbHrfd8qyZ8NnebEg+xUNkwOznFlCzydYN/Hi2SZlneHK0XEEilV
lF3zbmLtv2+pHU0keExcAlnkBPKN0l856q79+6vVLk3WLFKz9ITs8zEZq81MVezHPVhumI96sFrl
M0zpsIrap7i+LUDgm+bdmG8kAGIClP1Q+f5xa9f6s1rmOdn9KP60TzW1T+IInij5/HEDyzW97s6i
WY7/W9NUkpbeT0gQ1s3QVPNTSv7eqIoH0ep36aidgm5G18Awr22jP3VIQWtBWZLsJKDh79uzslHT
2kJ8mgII6Wp9KvrCCZXJ9uPJs0gbwGSngnqya3yq6Jts/Jkcjbx2LXjAH/f8Itwtsxbffspqk7VW
VA1VTbxZIBVFAZA5HAKk1e2q/Sue/pqpc4nJGSnk0J61hwLliYiyUsQCGlQnhGBfjp+bTrHnpQLM
+vrxt/3heHv/bevXlYrEg9CJT13oyIDHKfD+RiSEEuLvvuRSnvgl/2JeSyP5w9ToqkJlEGl4CojJ
1dTIemnFVPk/Wf7ZMpBT9Gvv4179YeugjIrZRBqZCo5htdbMnqqVVhie4qTUXUgArlC1P2pgGvC4
IKwUhy6ZHj5u8sJzzSS/bVNbva+kWkmqthpxnE34LNJNmNde00YnFLrciJR41Ed2FE96FUWwvjVs
hCvIr2XQVvuLjWVis/G/RYX2/XqPRZ1Cm1x6MnrJjrAMvy05nFf6uIzbR22sDj1VRtiAsvCn4NHc
LsEYiv4ezGfrW7zR3dFpv1qIkT2A/M4ehuO1GNrlAKOQQDTZwDFJ0igSpe87mOuBEISd8dS61VfV
KTcRRE+H2lmuK8mpSLDUf5r3V8MCF7fxqtVlqb25jTPRj+cpWVod3SUyGhzaHfJF29xLv1xLOb7c
jEtjlHvhmscfRPznfWNmDMkGqCVr6LffC7QR4H1nuR8FSth//DO49T8gmP+QFxbbvwfB/PWY/Ywe
31JgXv/CbwqMovyDhGyKTMhKJjfaXPgwvyEwsrzwYVSkXDRKndBwoZH/kug1/0HyKvEj/uNlQ1ib
ldL8U6JXMv+B6YNyBVLwRPV5lfwdCgwn2Lt9yJsG8WcUoHVjcS9jBa3OmhYQcieoFCHWSK021GpR
07XpwmGmIE0KKVsNbPDr4i9JRqkSxQqpVXuI/zn8okNs5kF1sDJRHCUnCgw5qJw6C7LwBlBCqjp5
nfjml8jyzSZ1e2OOspfIyrTypCqNVeyQspmmXT/Efrmti0gmFGlUaXNsSzlD8qRXjNAD8hA0OwB4
KameAaEZZC50VbcqZ1BUYXSDEunRYw51Nd6IPh8dcQtT8/nQpHlj/SxlMhq3NWo4eBkaq8/PQ1tG
AgoLQfRt7BS5d6dOFPJ90agFHJbOz4KN3Nfm8GnQMqN26m6YzFtDSsfIXQTHWrsUxTmUD5S7ipPy
SSp7iqZsX49og3LK3FSybZuLQ9PbctYhcHSalbj/1M9WjwZIMAr7yg/b4oyYblO7ca0nloeoPMXP
QT2MIWXKfNA3rUxS2a0NEucEq5XceSy7rSBwYjomQmzFqUzhWO8Rup2ouUe6Q/V8aggNW4qGdKm5
1HX9XJaDlT21YZOnnl7OmvE1bHpmNzQj3TxreaWrx9zCo+qExG/TDYI7DWTdWDQbSvzGuBnsNJvn
2vZzKMJKOZmzU/VDJzs1KBRlZxRSJLq4HPPKGfVaMge7E7thcJFsEH9MCy7CLQIpM/bNBGvokx6W
ZmsnUl/UhzTM0/wHSqUC/ILCHwhSEmmZPdUg//UF2EFJSNqv0eSU4FfNNwFKU18HJeo1B5W6ZKm+
9fXsyY98gXrpTOwbB9mI+FWKi9uyDAc9AXaRlYpjAEJQP09yaZZeW/OatMdh6OKDVKp5exP7Vtec
a8SuyNKmVvnZMPVpsON8yhCRTtLSgEeXGiAvlDIZvcxADWJvUhidOw2DpzaOpQNbcaVQLYuzXgJZ
OCThAtqmRMAiVqMN8hh7cVqaR+CyuYuIg3ZfdENIYRZ1KrIXREEaOb6e+6rdoubQ7SX4PqHXjnFM
HS6i7YhCLAD7GmWmOTBi9qUAbUT2J8v3+ipTxk1pNJP2JTemYL4zBAnv8WSl47RvlDRlrfoDSSJp
n87yXSz2yXiQOiSWHJAUovbYhJBIN0JDycw2GurR+IwvOr5H02UADwQ+Z7TlOqPEttH1ygC5lk3K
TqDu3hgcPajK+meVwIAubEC9XXWD/Fiu9WfBGiADW3hlZxucywgBxDcn0wutoVemrRj2XXWnoaaV
uoNWKxZFsUVS3EGQicbOSVtpZGXzntXnbzHlCqOT9HHa/kQVCRmqPFIRIzNToWy8gC4iEBKqHXwC
RJJQWWv5NL5ZiucDiTlzcyv5WSw1QAug8FBvqsnzkUL3YnDAUMIJmdGi6s+AewQcg1rcCq40NFHn
DS2/2SBqlWW2pIOh2E2aVZDLVGjycxsFvmh3MFCCrVTPocD0TH4fni2h7aAfZIUgOMJANbqNALpP
BVypin5gI9jWl1utUbsebdmhIKYgNeLPrAvJti4Q6MELKQjSLxHppvRMBRYE98SIp8QDEkH1v0gg
HvwjmmMRoelSoorYrcd6/GmKhd59HtO8T10VLW4wRin12+KOJ1B2q8KksBspNuSDn7YzKuG1RiVu
NtTzp8WQPvRFZe0ARoSRFxewNHdSqG2VMBbtOC7ayk6lxgq8oQsNi2O8acrBrhp1qlzf4h+5r/q8
JthE8XLjSIM8sz7RAzNc8s/Gzwli3PBDCkBJG6poe3gSCoKqzWZmM/yAtyXA40BlPnZQxEJvB/XS
gvr12dIsJ+xjEo7GTOui+9AKJoJpvpbDG49JgdUImCpPYVUWVDll0TgDEBjj4k41ZrWtnSYxRSR9
wkhUN9EgZeW501Ks3yRUaxTKVBTY8MYJs4DBMkiFm9fVlO4qbZqRnAyKJPoVJpB6bsPaGO4WNCCQ
yCzOvmqWOv6VanWkHqWg06xjbYq9ehylbJxPQmmMn4sq08cN7wFl3iN51KZbE74sL7BmlmV3rGSp
ODbckQ91Niu+rVpZUro+xfANTtvB9A8V6oAqK1APFTcB+TJsLSFPa+SkqDtxtdZC8qEVEC6mOHf6
K0jS6rZWVA6HVkTCaa/WA8t49EtGNhmZJhtHitnvIQWX9dGnKN9029CH1CCXmqJ4BtSxU9qIqXLm
7uYeKsy6VB4F5Nfrm9kcfOQNp0aEj5GjIzfbQTaV1kGXJ5QaYqJy2Uaai6w7d7LV6PsIBR7VHlCl
Ms9MUE2dRFtJw/dW04VnXLmptC/jIIIdEwJdO2W6iFFaC30bo1Wus1CraBYSVxIXvknElXNnhEVD
HdkANaQqkSy2Va2IKHAF2o0QD7A2u8zN8lyGSdneFPEQkXvjd4r+mVU+TjvfNyvCG12BVtnUmfLE
baFNqidUTM15CJSpcpQmtWbk+7pW3mWK1tZngUR6EqI4ECZ7lCrV9HyA6Oq+qmZrRn6uzGTP7yaw
+3ObhJJtJiDR3HCcEgkNC15eGxFFMM1pBVkuaLFJ25OVLFZVo1Wyv4NUIqVf0Vz0rZ2QqNjonQrg
bdd36CltVTmVy69ynuu8vsyoU362k9+Qyp9UYuZRPe1XjgoFFkk/BSIDSmO5JRtuzmMTOm1vxR57
O+FYVvvA2KBjgoArYkdpc1/K1hibD3oex5W4sajj1zA0g7YI2s2EcvJUkB0yawOXZ2UgWXgCjdA8
JwkqETeU4Y8xYnYSI0mdcTigpFbxitXRngJR91CGASXwdVyG8ze/FrVytvWUpCS7LkRE1FhKmZ5Q
5h+Xym089V2Q8HLkctx2U8fNKlWVSQVaoUaFfi/VKnC8XmYgPJRVYvWrIo6AcqIgSNUvQROqLXQM
o/7l10rdbDJfKGSQ2JEo/AykQPmecWfHm65IZMlOozLknWZ1tXFsZrMJd1WPqtJdQsZqfTM15LNC
bVKU6ZtmJkPzHdpTCwY5nEr5ACOas8SIBigkqd9VILGXW6gux3H4PJECFTtjVzbVwxQNffESBgol
kAqiyN3+1bL4HyPrPxYVnX9vY/1n+pw95u+trOVv/DayJO0fsAlIeoBmSX7jYu3/trG0f5DBquPA
MLClVIpT+Cv/tLE0/g4cnqUGWF4s5MUw+6eJpRqYX8RBDcI1iFrppNj+7//1rsa4Wf3+bc2xvHjk
/uXoINtTxMkg4ThaEjHJLF8MsDdW/2z4PELbmXJUtd1YfiqjOo/tDoSi611WomWiNti4aTeVZ/TG
5m2ccnbOSZ7fBZII0knZVLHcRIge6GelglikSnF4kgSpAsFTyt7rb43IT7ZdPfxK5qC5nSuIg+2g
t54wK7/X4LsOvu2Q8t6N8dqhpcjYFAku4HpfZ8gZQ5PEuE8imGvGowCf+mgtv2il5cKt+o60a89L
yEiOkywQt2n9/uQHxXDy50S0eyPuPTONdlFrnZB57AHfFdOtXzUnlPbw+aS+ui0lDT7bjJSiXIRI
XwXoXxEiNE/VU1buqlAvNpIeDOcM+J7jy9mWF8W1ZMpXtfX380Y+2RIcxDAmdX5tGBfcA2pfF8AM
ykE7ViV5PN5YZL9qBEFJaG97J1UTpw4a4RhlirrVqgnunRUoXzrfqG/bPj0peTaeWwoIpNJaRMjE
8CHoslOszbdmKUu7LhNGdLazGlSLnsIdGvNsn/ozg+n7JFxX9b5DtNcVkZr+iQMHvIFOmfVtn2lU
0aKmdUQlmwS3Qnwu+0D60cY6ictln++GMXA1CEE3zU1MpqjTI7qt26kQ70CyjV4vt/0RC/lYDnWy
E8OcWkqyv46jb/GmQrP2e8M9vEmbWNq8/nZEGtgu/VS7CWFQHjnEVQReO6DFJfngiv6ti8RStuUW
jirb8UbgVHSENhUcf1KTk5b0//wlkprtm5Pg7veMvF2P8nsP7bIeKQrBhUFkhgQdPCbvN1irNmVT
6qSajgondq2IySktU5qP+nRnCjsRCTjgdLF8rnUj9aQ4no+igJ5lQjBuF07jYzaJhs26LW4qTPSN
2U/ivehXyrlv9LMAyco2lzUQCYLlBGkR7XM0T73JrJDGjBrpaCTKjEyJmbpXuvY+xvXaNdY1TiLS
WohzyCsnaTmUw9wLTYzQi1LvVAUVSpu31g0alf42rCTtaIy1sR1VA2qVie6fG2QZ2KhQgTm4EODQ
x5iBx0UVKDurcEeZzUKY63s2hf6NOGjKCasmPVnCdMWFvEp9e/30xWLXF44xwGJl5ezsxSJdKi4R
bbGQQa5Gfd+rcfoVkBX6loN5LFuodMTdQOdQd37UxsAps/AacP21HGK1i8kOwn0hk0JANurq9EVN
YsQag2081JW1BThl2uqUtkdpUL/ELWptviVnp3D5aRLzatvk5TfQVwZTbjxY2qdQ6K1DYarW4fUn
KvP93z8FugFfAOePjTJvfZLqCLF6nfnpmmGGl4/18fcXAyXtwFx4TOFQVFahjibXDZwYUuJ0Qjnh
HUj6Y6vcN/BPDq+/6ZZN/frTDGdwVxfNtIuWNfKvX+aZM4MadcJTUWRuXu+KtA48YcCHppYmmLPk
7uPP/tNCWHISyZXl6ymMXy2EsmsVc1rQuAZ+w1wIGjtDnNjt4zHxgl4S3TSIf2W1ZO15v6Efqr6I
QnLlzloVNr6uRl4HZC2oJmuABPL3Z8Q4izCDUZB2RoS7N3MVPPHKk1wZPVCbc148WYFc2U1E3Myv
IqyNqr8yfatE1OUTVJE8EJk3CqeUerEhpijrxqRO4Yyl2jEEseIKTVqcozi1pVRE46VofuogEbdk
RgXHqKnsXhk+qWiRo0BcPox5OJ51zXfkKuiP4lAkk51ZXfL3BEh+f6dBmQyZ2zx9KOh7P1S5gr6U
XI6pEyJR50qCAiZRkueD3CxrpKtOldFbrtp26inMHupCCq9k5byOxPs9yzqhaRzTqJEQd33/Bfiv
KAZaLCa0RCU1iB7GsHRCVfyapEn1Q49zGbzQUNlF13yZ9FD29EmQ95rW2QAWpZPRJGQ6mDN859wS
T62JTBQs4NAT/bHwyPCUiY0C6Itb/V5sagOfowV3U2vajaZtCCgW341eXxwD5ei9XuhZD6NGSIpv
cqLOtqjP6o1cG4IdAWjGAGGLoYvWXIk6r0K9y0QsdQ5gzYk4L0ntq6ML10VQtP5UOGZ8wMoB6iLC
vrsJG0O8UYz2bE1hv9e69ND1DZFCXfws1bnyBTmL4ww+84CdWeCDDvoNl0BwFlsFogEaA22bIpAa
hdaVi5gX8+qhS77/kh8h8tg11PX3zpOohiPX4+8HE0zIaKsPcnCqlaqjD9Z3nBkOSmHFTVr3Lx+f
Mks06/2SoW2aJKec+5Jgy/slo2e+GsdqBygx6qytArctsmdFCJxG6bLPfDKbSUyGa3v6D10mfIPL
mCoriQfxaopaX1q8VsHSrKA4zWPexeYmKCPDhaS8CLTX4qnOYaGrE4XFnTK5garHxygVsYBDXA5Z
AwlAi2bU+pTdYo88NEdIlvWV23hV+va6lgjtaOpSpaPwWFrdHcBWg5YQAmkLCA/8HFCdJIkCcmyn
f4mVMNsUWnifjFnziWB6R2gFrxnumG3XVzGgzxr5ITnTyByO5p8lssrnsauz2y5pBDx+fvuAZQ/O
MbwmxveHWSUsBeOLC8S8PIoqyQzwiiO0p2RiugkiHBh6lJ6bttIWN3S4I7HFvPbmeh/8Zqh0dAO4
K6hgJauIH98vJRRA5nhmCO2kkjispR8dnN9DIo+frDBwI9OALEDkw9Z9Ew90kLhqlB18k0x7xTQW
mmt614rxw9QEP62EQErXhnCS/e9AClp0t4VtB8O3jhMUo308EoKmXdmHZMFfmGhLgBAMEpE9qkVE
Y7UdYqYHznFoQljk3TiZ6qd6TMqtGQmbbo65783Qd/wwROAgks89rrZJFeL7foOAbeMGM5CXVvXE
BU6tanMKubZJyMLE/9uXoekijnIKQ40CCimbN1Ge3pUt8nwEGyt3MHtSi4L60zxjxmq9tVEKyTrz
rt73EijuRhWeEV0g/BB5gi6oUGWTY2K19zk1ZveNajKMsklaqda7hOVi4YDLTds3ftjZ7SS3npzC
Z5z7r7WQeQhwtcdOk8F4iU245eKAMx7fZH7UHKXue6/7fHGhyl7UW6Y7lDMOLQXgsIqyH75xu7GG
Lzki1rZShs9NqWyKBi2CnDe3KwZG5bVC96IPvEqMOL9FtFVtLDJ+LOE4lMIpr76YftM8fMKUK71i
KNEFpb7UGaCCuwQTXHGcsz1o2ck2sczd1HoEGwnFmVvP7YEEHkQfOKY6KC5FMIDCB/27HKUCqR6s
vtjwMinO94tWbJ0E41GdpbsRJYGHnDq+QVHiT4YfG06gUKQuyM03RewDB3hN4yW1sAnHDMdXdFfg
8Hci1NVt3IUaKsFCtG2kEm9/Njpxh7760IHPRpEirX2Kpojr2oMsdl4e94IdlGXHFZhhNba9J1jj
tzibfsIApXwmA3Uv5PHA1HLKGo/1pHj1uHjqEi1HZ2I+IOCItPuoKZvmgI5idZRl4WZEoxIKOdBh
BRHvKS9kb8qFp2QYT35bjLeBlE6UaFM/WE0gwOXIFaTBCVM8iAaEzY5oZYZ1Z7dZErldLJROmz+2
SHvY+PGpMMs6D4RruG/G6LYDxYhTlpc5b0KcLTxr7KZuzEPZ7eeamEBSAWiew/AYRUmMUOL3JCSY
1gjWrw4+6u1YthSLZiXilk3SEa7LS6eTD3UgHdA0MwGQK89Wat5nRLHsNMmP3dFs8bgOyfSpqHvp
HFj8A20+fpJbDRBrX/0MS83WRn84zOKzrk1gf+UkdXABJ5tgZIlnqfqtCnLNJhQdOmpuOTJrD8Yg
nFTKlMa0dcWcwIkGeh2/r7YYqw16VWQmqr0O/gRTPsvLpyBm7KFY4/dPgemi0KHbhOyQ7mS0D5FG
mVoX1J7a8c9EkM4dRB0GJxjzp2yqdlYQE+iWMnmrdd2BcPy8oUJc3AhzAhIfSOfWb8nXr/ImciqI
rV7bZsMu6j4NdXRsGs4TC80mDxxkE8q7qmm31SzN29JIHhAnEKnZyRQ33aPeXvKuKtECH7M9auft
IlPc76JRL1yxHAo3RfHdCwYLfzYiuA5BevS6hl8ZsRi7s4M4LDwJ49+eZsPrE1baKIdf0843SVoo
apd3XnbgsJ/cVNRGfAAl0FlCck7dU/StS/jMLfFByaHPm+i6EVqWCzcLU2krZMCD1ScfFpNd67/w
FUoEM8XPFSeSk2omeP0s0XcmaelCJPlOnzIzflE/JBww2zgxxL05/xAltFOVOP+p0zW5VANviRy5
WUt0uPYnx1Qb3+Ox+TnMp/CYEMnToWCzRiXAfdNeKUL/FAvVhhBzbo84pzeD2KSOrMalB6ulsskp
Cl1fan8RZ9qAlA3cJkf3Qc/vkJs+dFH6WS72URj8yBR/gKRuAM4aBdvMRdgqggDOn/zPSE3dGJPX
i62hcqMahmWrpl/9BDHlsFS+1wo/oBuBudGfCD9G/4ek81qOVEnC8BMRgTe3mPZyLa8bQiPNYIuC
wvP0+/XZi+1YzVmjaYqszD9/Q0TD8DPcKoXk9cQz+1gtqiDGfa5iuhAnKdb2e23LKSzaebzYg/vl
9KPYwSr5yvN/OS77WKAWa9T1yKArMRWPa689CkXwTKd3DVYDpQbdX/v0g+7gy9Z+xF4Xcdkty8EM
9PWicvOIhXR5YrhfQta0pKrVxbU39Aum50HiKudjgK3+wPOlDrJ4WHJgSc+pPnQ87Hfl/FkPvftE
imIdW3kR7AhKDtVSEBOCd3I8T/r7Zq5eaBo108O0RamjTWFdXzU3T/dlDt7ChupZH9QU+Xr9JYpm
3fnAmR3Ghy90o3+F5/dPS+9chlQdekQAO29Cm2QSUQGjYOM41QNG1kKKSDYKp3cwICYK9nq19MzY
3TIzzBZbRP5g4hlr1++T82QFy144usCh3z7OudcflRx5N9qeFSLJGgUhHegYq+dFElPgdQURgWll
JmLMfnJLzaE2CdQh3pejNRGJxhMo4UWMbGtz01SnXjppkpUPutM8EP1gggrWv3bQWk/ge4CKGqnX
a/Hd3o5GN5ohN7oMHSyjP9l5hJ1lFsfAGC9jWaqd5WT3XJVHBa2hHewscuYMz25VxrW05gQT5AcC
gO7IxHUu+BZ8M6448ThWKu6W+VSr3r30jn5PmRLXHs9yxKIPumqbyDDVpRXae+4jC/H9I8mPBf+x
24oLg/gqIKpowTq4UFuk7JmFMNnYlrW4OOjT88rJPjRtWxxBDO+M2iGDyWuauNLcSzWmklU+GCpZ
dnsr038aJcgCoF9brByH+8KzwlyW78PaaZHy+XNqBW4O+gNcrSXJJ4ybHdzzVfPd2Ot0HKQGlaHb
YFKRltQOcdm0SdX3c5Iao9oJYfiJvRU4D+nezvCW/iHLJQzeejX3NtEnCYLcn3VUWzgvgRmJ1fMO
JlAxL7L56ogJwyRepUtRyyD0bmeUpJADURzfpvavHibM//uei2mdrGTWaj9eVN2D/fpXGtS7zSCe
Jx8GTOk3fNdvv2U9om3TxjyxrEtbmNYnNx5+yFNJG9FN8eyh7rRxMc9oBWOikbSQ+CpWxXWX4Kh9
ympCpZg+vPPLXIrmj5rkM2QERZDF6LPg8ECZuy5LspNs64/GMp6rSsd9W+6zbEc7km3WQU3u0THL
v4VtHpxa+876Vzgq0GCsw9qulLfVN2IR2ImoMx/6BnXCdB6LAiFXrhzuAEEuOjBxAm1sjPTqjDxd
j2BMUe6WyMm89Aq1DvPXMlxXdzh0CyeYxWn+aHbVC7k+adIZJDI1zrwfiGwiNWh5CPJKwnwz14MJ
/ZuuN/sZsNGMrVIcsqx7aGqdxbyfXujTvspZWInbt3dWNn9OClFzkNXHTHVjPEl6U+VkhFTxTHuY
4hC16DuHGF7b+2ivh5mklhCyzL/R3v4EZe7RompnZ7bycP5ORVWR9zVXycLik2vMTUZrfmw0zYZ0
QKhz6z0E7IZ50/JnNUL8IIHALfUUzlGrhVoXWO9MiS/migZ6XKxza7lZvJJ6O29J6dWfhPPQXTU3
K/q5vLMWcy90b7zz+vTTub0StWncU0ybfVUQjdOSTspcNDxOo8iSXrnXJsj8a+XLV7swu2ND34E8
9HEuNz8eHYJPlN+c9XajTwo7RaM9t8WBIqslsrLWq2ECVayFPserfBR+HxxL02J2sp30BBVCC2S+
Lw0rhn40PGsL/CtoBoesdkxWayUsulL7rKpFf5CYi45Cp8vc6our3DSsKCYCFDIqdfFvZF5fasHb
kR9kd1/29RTnzrSGxOXJZ6PHs2dod+oR0NcMhwKe9WoMu5l/LTocP0/bXmbb/rMY2gPxcKFrqHM3
jMeUJXzUzzAR2O3TlQz/YEO6evm3p1rr/X1TOYw19IPmiEkvxvTS1C+VMR+YSh5taPJt9+KUWR66
Nry7vtg3Om705XqehfEFJnbr0L4D8p5Dohwm72mt6H2m5sh2HFrm0NLBWxpZnPkdZM/Q11Udr7D+
IuJV71tY3nuUpBMZEtUxbdwnOp3iqaOvGnVcPPt0INQtriZZ7TRGqZCwZRqOOT1NVrCdJ2GcGvgE
mhvAmlkcuZ/z/kuVncU5Wr1dRSITUPjL7Jxqp7YSq3ZFbPWl9kKyyzkluCoSqW+GKwTN8PabSrll
x4B3eiKvYR4rPfKdlN83le+FSnfual5z07g05V5viscaw46wZbsmB/03l9aT7A086Xwf7zRjyw6N
YcQjiB139CfLVjuqRpmGBBi/zlNsukUb2lmbxmOHo79m/9Ur54+uw6bL9dQKjRJumdQWqAGQQ029
CX1C9pJmKJ6EU1xKvZiSzfZx9mve6yp95c2oQygZOPD5f2z4iZVpfth8s4JOLBca5u5p+epm6f2s
DUWiF489rT/4tyS8DhaPu0ZZ9s5suaruCwfXT+IXnobBrfH2xeuXOKAT1v5DzGBUHCuIZ1uxvZHH
9i4q865rPTNsTFVQSJ0ssa0TdEnjbk29Dv2scTQIN7BaImuEzkzcGD1cLGI/CbXD+1nLATcLtd+6
yoAkixm0MEdoV7V+0szUDDXDAK3Q3no2Mc6u2FR2HCf9JW3skzTmAK6fINHBzP81pDDFmtzeVjOY
Ql+Uewzar0RZ7VcjE6GftzB6LP/Enbuzzd68Ry/KhK5lLuFPa0SWTKRPQQBOWH8TJPFpbGmZiMH+
W2pWIizODnUulfZ7FeQ/BHBDRmmL+9XraHzHmi1pxuiRMgpoFQ5Gi2z5rTUQ0IA4QOsZtTiE4dp9
tqryOAohIxcn6nC0eDReViyRXt/ywjYaHdHrx7woroS3fRfTHVe3O83IutMUpYxcvszSAAaCJBPl
Mjg1SrtUqok3Lf/SCDg85DDckslKNQa+gdy1Xh2l7V47Mpe4nRKnPZCQ40OwWvjyqvngZec071nK
ZflOroMXbXiaRXVTXAkVM8LM9J5XdsoHt2D7sHo1VbIvqoj0qFCsFXSbasnfbVvle9HVJDEDxSQu
nspsbLc7f7TbqCMjMaZq6kxKDsG4XmiNBS6ypRAxYfa8eOn0VLnmfDCryotmospo/DbuIn+rwtVh
pq2blFKU3jBzbXq0pwMZeHq8QONEE154hONZU8qqhLQli+sxJ+w40szp2E/2SQNeZl9cfHWYGaSK
bslOdXS1Nsc0f4ekSBfXuy36Mz4CO21ip/b+SjK3tOsGqrtvSWUIO1CNEXeeMLAKwpR8dBlEzIX+
7EnyZ8YnuJqnHKrjvhvkcV7HuHJWSatk1Ge9EyqqWo4RVq8wkkorPYyb/FcbajnlrhvDxCSwpM+9
ZMntT7tkCwydGF+m9K0Dgo+88Ua6q2QZ5sRYGhwUN7ObmB7uMGAWFI5TPe78ZvBO6drvPDEHR2uc
76qx/1kQqpYtjuBqIVLEGk3C5Iv+0U6XMNM8g6jktQoLzXwvqlnfa21pxeOswbv69VUH443Y+11f
kXgNT2s4KqHtVs3LL6wUP7RFBbFuF23sO9nVh4j2cksMSh2WakL9WR1qa1PIMkrLQiQ9eUrB5HG5
LQvjDBGAEEqP3Q1Daob5LhcCPMOH8e+AsszKZ0CdLnVR7iZbI7ZQjzsq+wl3G3CJ29gZqF9cBN1o
9NIvy8r3E0Q25l33t+nhLMwEzGHFmD11ZfZWL34R4dFAMVu4qIRX6Um/jF9aOlKIjOPqrvttuWXA
pW/5NtyNEl7k5J3ZZf2hp8mioq3e0AWdB1HzdAi20qz83TfYTOZOd5m/WCgz/jqN3OeaTFpVEfLg
GnC/uxbeL0XKC2QT955/LP32D5jBMRsacBRPIFqWK5eoFhg0H0ToqM5PI8vhC0kJKCocNgQ1eqNR
UhRXsyxDAo7KG+eBQa8doedv0Gnq6rXfRGJVTMJO2xzX7jY7KCBSs2h3htCgoc6wjl2nj7aZ5J5q
681dx8xBVse+MShY+dJqCWRxGt9080NDEa8I+lc7miDX0VIQGWU4wdAMt4yzXzkK12e4zbqlJV5j
PNeBgSO16ZIbOI1Q/XUavmXa3ghI+ze49jv4yH5wzK/AnEeGQhfi9cTrMxnYIUKD4j4Rv3U27aG5
j5E3ryifu7wBfQQONfMfOdp/qakdUCIPDbaO+YCNDUOETl6mc9NodG/jLJ8aIqfI1gwJISlDsY02
jaNzNQv+JnnfH5t02ne5fS2a9K+2kiSp6oaULoKllDb6UW4Op2ZFMFBndDk6uEVtCULmxAKvRHlZ
kkOp52UHD7BH9qSkTS7LeJ2NLt8HRvdiaQV+NoGdnae1TlTr3ND0IY1WeyQ2riljIOwqMmoLCKLQ
HtzlrjA9QKRaiKRMC2jMTcsCUNsSZ6WBmVcv4KhxMFFlHKUGPDn3AnMDYB4tuC7NFnervGo+OgBy
eVWT55cMKqo7EDWwiJQCQZTkZqwnJATvxGC63cu4wnaqN/uJlEVAFj3cpCOPYl7eIfjgFaJWono7
qJKLdSys+hagpD6YKcvIveUsDp167ZQVFjP00iof7rZU+2P1WROquUy2QcfkbS5VWPYpPumZp3bN
Ig+1Z0kimA5g4h3z+PDaMY21ztyfPDkJysK085qKgmfq4CedGQXTO/Il/URUX5CRF9l6IH/lqB8F
KWShF6T7WneJs7qxqf20vGMdU0Uy552qPfN+aHEwVPmv6ZhT5FrEDovOgv5bY6u7zMXFWjEQN/J7
TfTPMiU3MYDfVG6vliPvArPm8afWdr9hkhRlEpMTcml3fm/fEwyyJJYghKCc0Ws4HowF6bY/zbrm
B//mXJo6MEvc2gnX0JgIyXWImgrrzm4u40Krp4Pr4t4GccZhWdBMxa7Wt35vTOPFNT8Xu8Ps0djQ
+/GAdnWzPQzNDZEMtJ+BXqETEPKIXkJ9ON6S/aZbw9Q1QVgHZNeJbvrQ79I65eLNWKOIClRAJye5
alEu0MucNVU9DFudRflMIWIoZ8Ef6KFF3hXZteNVq4B6nK5OqC6M3qLRWCKxG63wZ9TpFMKcIGbo
6dMrWNYcpspBMKEbpC5u4kfDzxV18fCk2azfpEmggRR1H7q3nCntgVeRPmkFXuf8+vPg7123FInd
G0FU/FnF9it5AlFnrGvY+SC1hV0Eoe0sR8IN93LeXjyEC2E+DUc7NfFImTgVBGNl8WaWjHDMBaS9
lnupf5NgjxorMFJep/IMjEmP1HABt0ZJqHLDNsICb13aCVMZkh4g2BN6uPgJmXwtCKyhWEHNvLJ9
TfIoaKI3b/iMuUMeaWzcIeD0d8AWcu/p8x8SYLN9kW8ny+RMrZ6N5EjaWmK4/i+DFdXatu5UXWr7
Mlh+WVOL5zVz4iznrurbkivApjSpyjHfXFDfyYzmoSYOtUqXBDTXP65Gex274aaDq08qcJ+dwfvh
EgFJmPL1jLbtF0XL6+T7zrEwtRPMwBAsTbBV+uv6HrCkfLd9+uI8fetV+dtr2pe1zj1Zoancuf15
Xbxxn/HX4IuE9WQPzoYSCzoM9xxEbp/Ru20A/qRDcnRqAHQRZB1t7a4kazMes6baSZjxzmSLs7Hl
EUIRN4EA8t10TAlmdre4nLiZLNu0kPaLtaa8v6u4Hw1oQOgEuNCvLrNI1HJSp+FlK6ddnlcByaTe
Xivyf9mcX2uyy2kLGQP91LwJlPq/iiyzPs0gPWvWa9ENp27TL23DA6rNDidraFBpvv3W672nBEYM
9cjVJ4yJ2EORZG77zotEP1D/zW4D22J29AUZF18O7TA2/BsnZ1c77RARmIp4L1jd2FD267CMdJkN
FYmrmlzwuyZo/m7koUfp6P6uoBFpW97AUOtuG6vH1lLtzsq1fUPSKUMdoKOygPsG6Vygae90Rb6m
PTVBbHT86s3yPg0dC8Qhx/tqhB8meFUia8S2d/ISgsN/ERe9ibQ9VAhpXtwlO1kPunlcgl+va/l7
kG01Gs8s/OUunY1rOtofY0plbvkOQBtPK+fW4XmVGLOgJtPx1Jute3358jxpRa6hoY8I0niakqB2
+M2X74ZFsYFmygo0tDLjsEe6/2MTYb5zwe5b334bTOfeTDf3xCLjmPI2RKWE6FiVh8Urs0uByjFc
b62q2viS3YGCIfqHKp//+RZFSmpGH6fzcHWshGjSlH3I9D6oW0owxJg5z4lLHHk5+IwaY/Djjdj0
cPYZmbyyj4qNqigWssuoLUHMqlRFUqgsDno9WVygTj9/CEipi3iqJVsJXEDtWgt1p7fjDr1B6yqA
lmBOco/Y4NKoUbOnuApPyAVjNBhXfR3My8x91uI2Q0fc6Ikj+vd0TwDwV0+6594ucHM1q4mgiCJf
oz4Vz91ibbEN3IU0BxhiQSzkOu2bVXkCaZ7gCpAkDHcakrDqj6kQWdktxYak9C6qx4XcYJdo1E50
x65kmQ/zifPpjjsnWIwExTYjUa4eG7NvksHScQl0xTuIq703PTJmG4fYSYMBPErlbw1mfOgBjcOZ
AS0023a3DSxZtDE0CyDxUnL0Bm16QFHrxasHeCkgPTM26Bz/xvz2aOliWyguXAKm0Zz5HWDI9OHM
1PzJ05xY18pfd2N74LRkdPStOIMF0SoqnwuZ4XjL2Jaylju6g3luBXuqGqFaaM5TNGUj0bDQaFg3
Vhm7ah95badPkeXbJx76z9rXR5jcEgkoo9BYxnmGhsyxhsSpMUqWG2DxQNoZrdwj2+gu8oXD9qm3
/802Osa67vhvuQdTBsdxmVWiclCrMl57xtmRmTZEiYiCJ1rJ3eYcolJjfnAI7gxb2bPA6VdSeLVT
liqwizWP17o8YTbO4teqHigHcYV9WaTLTfDdcSp7qAHeCBHDlofSBgfOgr1ytHe7H34c0GZAggBF
6ah9ZIwlwvffRgLY/SYd4UDpOyF7mUCDpKNCpZ10S4bXQjuyLwpgO0hvuORctwVStANz5blo7HvA
ROIY6fDRrISb25akto4/KDaJ+eT8rb/GQBVRJoMDOdos3BhtlWXddtl3Zp3NISI8EXVb9yG38S0t
rbOvin9lYL57K45noynfkDbPxw5hUIQBdzwjKYs7rDwwtpCRl6dMbYVHHluOkotgXbaR9CjeEeL2
3WI7TWS6+omXjkDzqeR1kXW/IzzzHQj6yVLmwwI2jr7sLbWzJU4pxpGu4BF2C32CSIMEGDTY+z2O
kYv8cZ3yBCGAV93zLiXsHoCndT/6w/NE49nU3OLbhHwZ4OPzW/c19M2LvfcrpKB6O8Hl10l2kenT
6nbfhcLUpkybKSS0yYN9NMLWs80nVnfYlRDpHGEXuPDviJUmy+wD5RWjkvR/poZh3Mmm4zIFv900
xI7Rv6s+NZK6sD9aqkhiDtSktEsfutSMyf3eZcZTXZO0PTGIl4ZkPJwO9MUEvr6Tld6efPlPMftH
W/dCOCjUwbJ51acOQp/vXCAIvZCf/gFN7tROZhAqh8Lc9ADsE1rpgy+Wp1X2d6bS3UNFCGk81cud
4MhM3ctU052w44U7XyFW4OvEpaUhzvQJkMs9pRkmhWvWZ6FPsFdqrphSr1tY+ePfYUXROpTB1SxB
zaxaHNHoVtAshj2a3yKcNfFcmuqvn2V6zIYgUZ69zxtAh77Xu52oOG4SuBe+2yHoXbXPFscFkCy5
osnaDbbtyVsRiXFS3cScv53KFImuybOBsDMMKvpTuZafshqeplTKuOdZ7Ug/PczSr6N+/W+0yWIL
aShlx448S2F1bypIA6t6NvRrV9VfTqMOQ092uKgwOuV3M5b0jD5uigLF9+ejwUIHBqpz20mFo+EF
5HFNbx47AaAisXBRzpRDxoEFymJYIlhEB1O8SF3f62KFBtk8pT0rJ8Povt0WIFE2ENQcR0VOYamk
kcYaIj79MfPfiVXHoWLNmQk7ysf2uXSnpC2heQgGgZQJQDOuKvUOJVgvnYZL27ewLvT1y8SY56zc
GqNW/FaNiXGlRJsC4wRwcK0ft/6JWIiodj1U9OIRHhysHpNRVSHIXcZ9Pnr7INe7ZBzcw6azK1lp
uJq0+ChRie1NcKuAgNto9jy8P6xj03lfo8F8pozt2/EQsqkfPwCpuql7475aL9BjFmT1NCuEOoP0
a+trplZ9V7E47KaA3N6h5aaG82pr4r5avLOVYb/ds88PAB3CIa3uHOCSg+0WJwJrGRdaq95Jtral
hUSP8OzS4leT0zSgmoXZw/9f22RntIP7ygZfc/rubcLkIMk1rjM9qjYuCAe96ZRN3qlvfwt7jSUd
FrsL542uME8aT1+jfHWOy0iAcN/qaK8hkVSVQfR82qCpptLExTTB5OjVvoLGv5OpenLtRUfdbu40
aPh8yQ+9JHzbRXmc9PJ7HUqDrQ91rC7z19GdtBN3cBUrxDEGQNoE8k1SiHWHspvbC2SkrX14/f6L
Wfz0lXE1ZjlQWgaOnAn8KRdrz/b4b56nZaS5iFQbnvXE3d4zT+4QSX5fhfBp1TzriltG5KaWAhnr
PyZ9fCUJEBrEG/xSKfBjMCb0NtpO3+oikX3TJGPLODymFxNZ9GSxPVK+faiDlR7H0qKi670w91c3
KQKdiXP8ElbbwGahQemG4U82Q0eCFsZx/fUmICE1eDZy3DIs+vLi5jMhzZPO/TU4SV4Xb1Wpf2cB
7giOZvydK53lPO4D0eYTG6S1G9oXCHF20FDEuE5x30h33iI/VqP8q4+wYrwBsXrXwFGs1T+wHneq
r51entBU94wo3OOB7u6kD0lhCxoAFrafoT42n6PXPNnGtHOnskjGjvVBVfM6EsmcTMbr5vux21nj
2W3rPUntoF5ZwLrGhII3MqmbYq5RUBCQma7DR7VF7pr0KfnHmWY/Fyv1p5BZPDnj21jWHx1q8pi9
wUtbIdzuGhjSCzI48BgQW9qL3PWyvVN+Wt5a78ip+/IWKCUFiB4Yw5vutyx9KN6x6VE2hdKivmxk
1DiG4n8DWEGyiafZqquoNeuDsoofp3n8izYWmLPr4sGBCjda5ftk1evjmEBmXs4pfgVhkHu4Zgfd
u9qcmnrW1IQ2C/iEEAlMQTAVmte4ZYy6vSL/2qL9MCpEU1s5PmYTKD3Z0vuqm56XbjbiBcfQGB5R
HzZaz3Psn/Sl3a3iVsA0fL18Of5NA4/9I4SeY+9jxlj0VEioZLG5rp94yp312rv4/DJ3SyHMOCu9
TxxP2v3YriesavbG8utL2znDMvrTbfa4bwKJkfJm3WfC8pN58vxQQ/4bTUpczVXR/a0/5I5ZYOo8
uAlQcvEteutp2Hn08AjtOxuTxpSQSjcY0MRqeM3pyx8jT28bj/V71l032qBXRsBqO+7NNSqJKD8g
d0m0sp8e1+lJ6mpILAKaQ1QYP8bQven1n8LFoMlyp5GKt0JhmAfwG/ZSQsKxK6EMSAPq1LhhV8UG
DyCuOBteit01vCHSyq396vBQS0c2twW6mwRWe8wC8w9Jt9Wp1/3tsXEb/XGy8idpGG++7ueXlfTz
58XZXkbh1KzAdBvW5nwSvdKORoA2IZ/LB+Jee5BgGDpZyZpHiP7UKRDbJbUecNF5rvRybzWb9qnn
w5Os8/3mbG1sbRWbLtROqZN391ulLoXJ/T05waefujmCvxZaHkPNThl0eqrLQcatneic8WiCP4Hr
wix2PDBS3xnZTE3dPtObBghcuA+LbXlhYTwZGtiona0Zi/auf5M8WGSH/WUr13v4ytVTL7MdC+uz
zlr5nAe9igq9pH/d3rUOyEzP14xHDkUrdcFl02X769GWL6X2nEsii4acft0H1fUL66Q7JaQez7tr
tlmLZAEFo3Kca72UQSQhO68jaP6Eg95x83pi9gocbwBuXC5vwkh8e3lYvPWrHo27xUSwOJbbez8H
3cVnlR/NGaF5hflHeVvcqtQ8uL52lh0Iq1XWVoSE6dvRkcl5ENuibs6uI6Cw0uaEgw8dsLl0mySz
XC/ys139TDf/ic6rH27xodRgLC5oxXDRAPA1H2F+pgkA4XGzcNNTDwst8Qn9/XBy2mnCPcR/QGpw
w1wLKy4dME5MKmRJJZ3TB0Mr4YF32NwYZJ3IrR7vmmW4g+kN38XGPMEL9jJfJYT7Bimffeir6U73
m+ph3LqDM3tPw9jS9VVWddKV2hnD9qA0pZ+LVYyhByJPX5meRLt4cVqwV28RmgN7ASi4FAlHBM9l
+oUBwXASB6HUUS+yFwIlrxZXUiiHAHyVtYcat0O3ZbAFVuexscS5NYejAf9qLdcH3552adqvezR5
3THQwM2GynkXgP9h5Uo4d1pdHbrgtnbg7hP+mIi2sF4Ns4Ol4jX5v6rd2e74AWwpwhpJwnleaNWm
WfybgwLPwhLhpAnvJLSFlofN0D0qHDEOhlbsGg82aTF38FJorWKBsVmUg9G2moMh6wwxOXDSn2Xb
TiMGPY8yXypei9w9jOve45v96yvj6is7LDBhvBosfa+jNZQcMNM6/fejxR2PnQhUcSclbsDMdMje
EtNnokVAZEWq4x7i9netnu/nvjUex9vH///c8h5bb1zPyvKR5diTw9K5HS+lLA/ZJhug4SV/drog
fw4GDc2paxb7zvOcAx0U/hCeKeR9Kxl9jHwNds7tR2/Rs502gf5RgDSTVw2vCT+o7qjb1v1/H4MH
WOTbGbA3i6BLO742M9aTDFH9w1IUC1xBq73CQW/tGa3E4mdnLfW3N6Ro39Js0vv/fqoh703YWz3N
gx4NN1lMlc4PXOD2fQFW8uLPbUXdHt39f/+wsLPmWDp3ZmMHNLXKeR7cTT6PNgsLfsharmbRVfdV
WcQNutKrZaXGVW/rs5058l438vqY9nKJctHb+wZ+BmRVZ3lUz0KxDZ2LNcwHj856zZtPYPCXacZc
aGzTYDdq7C3ZtmIjSfk/cu8Db/+ncoeuVuIZsxZh07XLub/tNP/7qOaV7WbXOseyN6P/FJn6bCsc
E/n478f/PsRo3+nexspLH8EGyyZysWM6BQNa5vA/8VjXaayhvfSnnVf1ZH5iC1s9jWmgnkjACfbl
jOzL/FxN/WEbgFLh838sra1Rr7rxNOdV8VHodI7+MMHT6PPHlc4x4e/d71xnrs+Oxb7Qyts/c2NX
9x3KjtfeUH/G20/eugXx4uITZm8zU7OXvwn2CudJ+il0ct99gq99+yf/fXR9b5/renyHnfurw2J7
WUdAGsN3rbeuLpp4YPX3WLdzv3d7/TXNtjqafOh2qIvkzgYUuIEWb9LP4JghoouWZcJPSCXztgUP
DYDCA+iB/WBjfiaDB8RyQ8IQ1IBl6NYZdZd1dnNloXwbf/3cAkJ2AC48s3sp1lzeG56S9/1YRk0w
BmehjkOfwc4k8nWH6WR//e8D26VTs7Rg1Ho9XJc+RdXjF4lIB5yHSs3+rJs9SsD1C5GgtmsQ2v3/
jyv6Ow/GmKPpT8qoyW3EvsXHvqyJJhjR8Yab1w5+1hBZnc2BQYgRaYCOr770mkirnOGtrXLICxV0
ma2KYI9nl64R1UeQnnyUZEdddvVb2TbqOCGcuWpbcUYkOANsayxUvKU91u686wKnvGpe6u3y0VpY
EbZ0jyxJuROg0sAJnaMq798Npwn+gdOqGQHTrAuuAMObzre24H9cnVdz3EgTZX8RIuAK5rW7gfaG
3rwgSFGC94WC+fV7mhOx38Y+DIOUNDMUu1GVmffekyvCQwtjIme85q3zl2GFvfHtvl+NRqXhJOBJ
o94STwxPCtsYntysbK51M4XUz8YR0hAy3++nvx+s3CaMPkOH8rLc307Rm5Z45hNdfvJiTh4xbz26
1mxPCks5qqBgCRKQns7a29U1ScYfuzXjo6emIXB7WR6aWv7RgVZu857qEMyAZZ7m4bn0neGeUaGU
d2Ubml09H+xRZCdzktvStW89N+otnxyWC5nA++xhHJ5wBq60xAwL24/Pvx/yuUr++6yqx59aJ3bg
wKdiUWWbfpPNwlfK2fpYWplxUHIC9FVZ8a1ggog6/jXin/nR/YqjlLHOk4MtcesYutqSiM12v+ew
6XolbHos0J1e2GFF+DvQ0vgSd0o8kvaMbzj4/06YVy5jIv0g9hMoaGN5dHtOaJjCDv2Eu6VSLbca
5J11Oikcr7UebX8Ph/F+KiwjLyLSe8ja21DoDNhJZ3QPrujytZr8/gAuAH9p1gHyEZiYfAr6uk7T
90hP0rBN2nGrOSp9d1PvQxR1GYrepH1r5v4Yl01/hLrXH2E3hxGZgFtMu49W3Xy4biK32O3t0Hfx
HvYzFJHcQ0cEk8e+PuSvx98Plmu/sR6DIcz9l8gR8TjHySbj6PvvD5BiWLae9qeP4BljQR8uWrMd
pdtf7ajor06qebsot/82bXXQyvpP2SQDsnWavshkujMQ1GOnxRDi+FeOGhH8DWifieqAwdDY6Na3
bqMoQIb7ETEG+irNMbG39nSz82a5qBllRvfrT5Gw3RtiHUg09ogWJlS4RCEorsWEuyOSBZWu2zlr
smDJuWsiJuyIdmHP/c4s17o0utLP1f2DmTOrWv1+bY9VEhLRs/770i+HKkTXBIh1Z6SopUmQtKvi
oMQ9dOU2j4TSMjw4bbTVLLrbqvNw7NypHRNJjCcTI/TKs3zkt3soWc1mevz9I2pwi1Pq4FLh7VA7
b8xO32rP7L9rr36ujWOGCHB2rCF5suzW2FmuxuZuN3JWFkajYBFMdX5POTwT+Cm60GdNVt4kj6Zk
NYuFnWaXdv4d12DlK7e/jUkxHxmUj5Kxydif/vt0nFQIZs8iE5ngPxty47V0Z2O3JP20MWpqciMy
tKAq8RQ3hTBeC83jpOXczC1KrErPt37vPiJMZKTA0A6rknFpD2KWwT7ScSqygHrPeZoZ01xw/539
qGu2nNc2UPR8uIkpO4w6N4KS465Qog5y4I6BpX/oWTdcbpIH4+Jw54CE7r4zaWpbbemndet5wykZ
ycyxYnZBIBr2rj+9Wn5b7fKCgLVhFi8YQrRRu2XabK+qal4YxQ64/Wg4A6sipu3z+N2GwXjVesF8
V6Jgz+6ARaZP2kOJpD8CJD/Uo/nXJrwcJBDlj7jh9WOB3NEbdnlR2lSusoXKJM+6vTnht3M0x9jW
8ZCefj+YWnVUSTptM44YxJ2oD2eVvRtFxy2HF47pLXN/6kfjWDUM1nW0Si2xg4Lo05qj6W9Hsma7
jOk1EzkXiBDXxWpRn03t2CjdW/UFkNNOx51uQiR5mL1qa+njmXp12lrOGIAwrM65a/PScc5ZuHPH
wcheulzugJQaH0UsRojuLj48ZF53wos4pjIKiIA3ZzIC+r6eGrHzlqa/tGpskHXm/DkZ76O0whCX
asBnq2nTW8Vo5BuO2H+f3H8FsBZOmpioBsE+I1zwAO5wd/nPRTI9DsTPMKvjlZTLWABHIZnnKnBa
Pbt0X3yHv0ObR0+Y5MP5vRNN896klXHs6abXTtPM75Ot7xVx0QQX0kKo0xvPXea+DTGjAbqA6Ux9
O22XtBtWWZsDijDuD7EsxNNkTNyQxsEWvfaY9+6rTWyMDtJ9spy0ZGCDFlEabXMjpvfRZ8w+UxU/
S8eU10aSg+Nd+PT7gbTKw5hr9hFek4e/EADp6v8rHn8ryN9fwzLpYjj42yqjeSDNSRoxzUv4/d7O
ydM8lN0oQ2uib3VE+grdrTr7Bj9lLpHolErDtcLEBDrh3BsAxXFxyXX5DRKQl/WOLPj9EM3o7LM/
rS1ljddp7pwws2mC/LkVNw0CT+DX5tEw3OTYza7axU7WQXrHS9AupdzN9yPL0KrhzPknCDAcEl2e
xkHRh6CjXZI4Mc4+Hp0IbsxntoD+7XhZAjSXflf01bxJMaB/toaxd4rcf2E31bKvhvS7EvXZzLiF
daWMq+lpiNcJA4xMzhcysP52nhbkr8rUg8IZ5nXkpdyAbhvvfyvLRkumawb0gIdt5H88MAN08Mff
gDzIizf20So2qARLbEd7qTNqNYdZ0ggR8pm7hhLsDkPKef8pkKu7UsM529d6fZZdW59F24a63c6H
36+MfDj4epGf5/aJEY17ywYzetBc7WnCvG2mvosGsCAkCsCxXZnEgZ8Pzqa9f/n7a77iyhjVPZQ8
33lbRdMaxyGTfEq78tWYc7W1EbROvx9qx6kPI99BknjtqZdXLQFXjDHTPs6DNHA9CQMvqzcd/QYB
toWdtfGiwdrjGeK930RTv2qGuXrjx4MeXs+faZYIntKi2kdgkg+eg5g8gnLe8H8SmGCl+5w546lm
ovdJ42Pip1DMVgqsQoC/4nOq59m48mSSnKEvEwca04+qI12hGxVmTR1UsTF6u850+qdGN3li88Hc
iAaDkFZ75Slt7MNE5g5N0jvJxcndFeNBNjr3E2GaaiyvS3+MSE6+Wi3R7kLNn71FuCtunHmfiMl+
cBr/JSW2CnkAXjH9inN5K30f04QhEB4X4YxnZsaXWabE1QdnLHZ55P7FkViFgxWbRwJt7xiRsGwU
KgsxsdGusjyegegCmtGO2n0/EBXvvIIkq2GZTliKiz/Ey1+7EKjfU5xe+KlI5PFW3xGBvVWuHZ+N
NqrCJTKqoMaXAWW3cI8tCRNGNUAg8TzNn5ZErfdna7jmKFJXV2WP9jgMX3UTXYw5bz6FobjI2Wr8
ONkFyJFink9VxGgi8oS5jWcMLIls9C1wTrw7oz9cfz+DzqOuib88E0MbD3XLuNN1MpgA93MPPOh4
Krv3KM3tS8sIcCcc9S/O+Op3FvD762rUxTZJHDLPc9WiyWFn0mt0ad5DkD5w+VRs0Pq/v6WNyg90
kCkk213zYGPE+yWjaPcT5vczK7XUFhLDa9/E8/F/HxbV/L9f9rmgiRyg9/z3R1LcUY3f9qv/fWu/
36lzl0mSBLPN728MKcWgYczZcWyjY1sv6tOwOKdyAlaIPXm6jZ0lOUadnE+D0yHxk+bBATU/LEU0
PZRLu6nbIblGUjXpevmqW9k+xCa/P1mCH6VWrn//oEhGwTvYhOPimvnBA0K3tpJbi1B/qu8f0srF
FPe/r0scgL5TXDXC8F+Gx2Zg1qT2D9JnujmpvsGZiwNrSZYAHN+PbtjPSUr8VnGNhqk57lkX8YFP
hrC+jTeFNZfuOrOJxltZyNuZU9oX+ao1U7aPev5ec6ynbHoQcfwwmIl67rXpM0WikF2ES7ANYy60
syv8d+R2bZuwuRwC7NmHorsFauStbXMzIFevGzvXdmUxGTCtFbk3BOS2tHHGTYUTjk19or+5l2IZ
bVleLXtj5Cfv2fXnCAk1kPQdu1hKDOVOZ0C5ld81q0wfq2yAr5qx7tssvGBdahiqce6k5Hi04ajX
VIu+hxlaT5foZMEVO/ksEVGYySH/8RVGqh2B29fIxWoCP0RsxpTCdRybQ97Ft6YnKt4Art6YzP2S
dliODcG6Uk/DocVUqU9QGDo36QO78a6ts0C7qbUVOz3ePIEcCJs6N7PuwJjtn6UjaNuFnFZCxq9N
WRic+dNmlgMeSlfmGyueWoT/bqKlcEJpTz4BHNfagFBaS+Zxa4Kv5rrAi9OFVDdY0ROy5RqCNovH
iyStGYER5kqq+jYY5THpmVKWJgj5xmx3VZx/u0N/K0lJa2wOi632LSUh/AAc9yx9dfZE666Vw8yK
K4w8hFbvW4YPgATwKg3RqptJ7GNLV7i29PEFTiwBJRjt+NrTdNMXY3PKFnFAPQWzi0Hw3qyv9XYe
n2kcbzFkvfv0jIm6Pj7ZNTpKZ6SEeTRfl7uJ6iOeTiLDxUQE1TumCzeW0BildYUMls7G3jcA+c3T
t64uX9sFpjslJyuUdBH0qX5iN0b82LYIuxXqDeOkI3Po6xCRF6gNbzx4Jdc5KRnojvBzObrv705r
BdNebSJHlju6GD1oa+NvK7aOwEo29dI61WW1X9oKSRveVeDqza0HrbtosTxHffen7tMvjXjjeojH
aifg0dOAxx6G5Sld953zPWUpYQXVdYGax478WWZu8jTEAdzS2JR/4sU/Dk2Ko/8O0MavSqwhwRZQ
5rwbF9Pbed4/R81/ueAZGZjib/PVlt77xJSMLBSz9252zoU+pps8wkZF+JXbyF4Ia7UZLbHDd6l/
xDH0DJICtwHBBO98+Qn6c8bhOQaTsVDkx920xlAU7TGsBFp732mrNw+Ip/wH5/mI82NNmeQRBmjR
idqlP9zfQZWWHbS2c/dDgXuzUuLY8fjjto0FuIVxLhU05oTs9oBcYrSQNHNjxjOOKeSeVH7xRvNh
yvVqO6fth6pmKNoG0BFbRsMGj24N9zisTM+7wE5EexwcMl2mH5qN/seXjDSQhumvxgKqZq52RO/L
cInzYOiMS8ILGWglgFsPqAhpC3gKg+i/8hYcITZ2PC/LW2fW2768Zx9fVSWKHT5DH5NRYwf+UD2J
UfT7MosvuWohqqhm2vQ2ErmbIwUyT900ULCzST2xUcICmO5s6mh6t+Vw9FW5Hbt6r/qS61+WBh4Q
1a2mjGBqhIcg83F/6d44wyPQtId4b8uk3KZaxqGrpgVYWvIvIi51wDJVbYaewLA3VoFKdGuf69g7
aNoCBnRWGI8SnoQk1ltYz8m0aOijTmjWHQ6axBwCZ1KEX3Wa/FSEje2fldK2zlSi1MkxZTAU3drG
iO6pH4HtDcWEbvUye89aRFX8BGmDxLrPxpfYf53HoVzFFVkvjxXEjj98+jrtWe8fbceWu5gVDEaN
Bs6TzSWeahKfqLNuing5GHGyZ5VXCjEe7sTkUn5MXaUDDEhwKM04vMGpH71o/MI0k+PetR8aq1nH
Y8zOA1uSQjDR7EiVRKtIetei09KgKHs6V2IBA/areTKxSVlttitMqyB5xoGIywsDILnlDNsAxxgn
BtWlk4KsLXlDsHom5iGZyQ/MsTxKKc4zENezOagwm40gNodX5VvMAzX+tnYDJqKtL1E+2hvDFeDg
2SYJ3ykl8Xgf6asabajo2WzVjyi5TiHpkBHu1hwXZDyoJ/BWkpUbcCg5cX5IFNxyxLt3OavjXEUs
MpDNl4cW01acdfc7cZMz4tZIm6JjdzEWP1Dq1keZZw9sF0DHXlgJ3S7f0nYQcBqv3rjN8B2NOK/L
uTqimm/nsX+yvPRga3G5UcJuw1keSJriKJ2ZPMMI8Y9+NzznpftezwkoUfXc9G2C1UXgJCpcZCLZ
PHjLYgaLhhqlyuYfy8uCLNOiIDeUyUG3abWZtGFH0IKR0K6sIA4gFlPTzXdxhDanTt2rHF1FehJs
t5fffRSZA9TBNIybwB67sgmqLOmIaJpNIduPSDHY2davDXKwHMs09xq3EknP+7KLvmoDs42Ko5H+
zBZOHI1Eh6o079FwTRR4Yh/1ovOVcys5eTfpaFhHH4oxFhFC/eQyw1nMGOEomCufHqfD1FpKJFUb
Rz32/M4KGid+KxI8tDF7YDSq0onZGY9JNO2rmBeFcqyfUEvrRPvsCsrJzCcZbOfW31Qwd7o0yRSd
syOlrrPWkwTzN9Rbrr/HHu75AQYxZhcRAA/DBAarVWcggxCA3zz1WlbElMkQpEa7z+sx5lk0GIwX
IHy08a0WbffWm9VzMdhPyaAhZysAv5VmkRmNr0lpLNxk83GocDCLDA3dm+W5slkhQD0qyDH6/V4j
TqURW8SrexdLv60xo+SAsAO4Y4go+evvRl+ah9YgoCczBfMjTpEAKgaZRVUG6t4fW5GEr+B4gTTw
xwtz+vZT45Ed1xclemMfW9NnB+t4yH02riTGp/NkgkW7uZOP68GBZURPys1jPCzYzTduKx603FxN
5SKQZUFUpCezWfJDG/Oe6rs0sBidrYtI3BP1xCuTQb/BZtk1X9LptCuXMelLAQsgWdjYYdAWNJ2z
xXWO8+0G0tXcYFvmpIheGzke59a1D3Ci23Vp9H94lH5U/p57sgsKDcBxPAJQgHl9KTBxEpVbZ5Ea
eBh6EsAmw96yhl4v8mDx3WJj4G3e2N6g8xROgtRahTjh/zMr7a3syf53dj+vJzu6Y5+Qg5RgREvW
0d8M5kCcpu9PKdumN50zKMJy6p/iNDgWeJkaSwEQ0FHfxxg/u9bjsBqsQy3N7VLpT6PgmHLYEHCH
AblBSiiePD/1muWx+qYz1laOrQxntrVlI80f35lwJEMYw5FWhXVe2cfGzr4MjesTbM8y06LY+rs0
wVxk9jXKklcS0Vko7nAe3e43SZ/vOPoxkjmIQjZhNU0Q9JpDu/TBSdbegSEm+yxpmuwi7sJ0Zmds
rCWH2edelQQj1jS/f5rFw3rRoTCnnvmFXdBYqWq46nPiEsCCdehAAC/GwMvQIjUdb/CkHseCJ9Mp
Z4P9G8KDXZD6L75Yc1M1FMeYApMvVQiszJl6HaNiV5X1tC9q9en1ct1B842RdNa0Vy3fCJ7zqLT3
WH/KFaNYiNNF9NEMHyAt78FJ/s7uEjERUeax6uETdWaDMQ1zJ9i0hXO4tralWqK9Spcn/C+Y7lL/
PfO0f7Ja6jBLPfAzUK+jDMNHk3kfs5PTcpWPTpTcXbQp4a+82HdWcVV+/4/h7kvC6UkYMYrC9tg1
tXZqHdATRfMBLHunxLLzlQ+/QwzGumyoPPTpUTWLDPuyPhRpORN6TLewpI2QCEBJfA+jSI4fyE2c
rxSX4aaIEgYf6mVYwJM2sdXhSWC2McSJOC2YWOOmIwLTFTCO5/qrYOPGaiTuP8JAaRII2i8Ltvxq
xpg4awev2mutZ2xttzbJidRvs2s8tGRGFN7Ko1zyd9h7Bp0HQqY/Lx2LFgQvpVGTkSM7x5R+2Zif
C+Q+7kJMyV7Oa5R4515V15ZNIiH9xws1TBhpEuXN9XhseeWCanqBnMXyG8f7widgPtqp+o41Erw6
633s1OIA54TcF8rpACawxUm/18SmaKwHt/I+vL7Emdhf01Iyvi9ltK01Fw2j0D+d6UdnrpwZzltm
EH+1fO+7q5sN2N1fttXz2LI3gmfj2TNGuSdtiHgwEglbnPuj0Ae9okXVSmvv6fMTAIUVsNtbxF27
zu6uw1Fa69SJnwQJYuxcgASNHBM1nUojsSjO7PnZjNYowpqima1NCKzsBwo71W2Hggdwmck7YD0l
U5iRJJEEl1ScYN2W7j9j8Q7zUDwNjUmUpRcXtnUdDaaKRKBjMHFAvgHvOCfnyM8rHFCbVhmXHAgM
ukNNUOP7OH3NeiA6X9uhMmhihrxug1g0AVnyJ80jYUe8DPUdR1/HbJbKTYdPYGBhMi2oJaw0oX9o
T06mxo1XYvkn8Fv6UEe0iCjrOB2Jrmx49T9SH/7MNGRf2tBuoxi6oEsgDWHhBVGQbS40dCrFQd0s
33S4chVFC/9+VxwcBr3DJuYFWXv49DXStyL9GiW5kzw9JH33KVv6FVfrMaUW+R8IP96qgTjXtMnF
lyce7q071B/mQHILFfWWesWXXxj0ihK37LCES4fJHa3iu5zaQ5wPp94e5Grq1RkKBjWy2T4tmh3Y
GvuXYkO9xaRRWLIS/UuXaZcnnE2eyZuFnDF08ZXrNm+jb58jk4I9MWwOyuk0KDsO7bG/n81/XDYW
qea0aE96x6jINCuKekzlU/7YjP6psKLDooB1iqF+7oX7WvaYfRZW3KBK4gMr5IsDEKFknJT+YTzu
YE0yoT5p9Wsz0da09os2SDKHNeMSUx+3hq96lA61BR2CZMTaFAwwKzmhf3hm9ZjM87jhfjhADg9a
e+9TJ8W8uhsdE8NulsurUXZVqHNPkt2zyocZvY4nP2haVa7m+wECGSajVLBXVqdXsPvwMDQk62Ha
wWDTC6J1lXjREpKfjNBWvjTheXNinwawllYF19DVqdLmlslkec+EFUQ7z7Ym5YrSls2vccPg2W1u
k48XtW2HrybR3pgKtGFUTzqaq/XjuM849gEODLxKBC+M4H5aVLDHQIfH3XogO3ePUVW4dBP2BjJO
veIn+rn7bWKIEmFlCdB4GhZHV8UB9YaJeYIgYzc5ryxGecbfATDNrZ5dozwVSXSNW+4jV/+2kn9u
3GeboWN4nrBLMEcGBkLyjno9rsvsMprDCY7Fi6Wzd2ecnLXp8jgROLrPZ/w/WkeIM+vIu3Wki+HW
mgiUHvQ5NDnXcHjbG+mDRQaI2cLIVib923bk80TaYaE3yZgZa3b9mMSwU/IkwbVbQdjQu/Lb03p/
N1aCNQfC+NZSpBlWeekbMfM39Uf7hzFMwwoZUkRR1q2GksbRRafhreTzY6hH7hsq0Ep7TCouQTw6
dWDRDqwMYwHlnRJGVOtSaiwaHKN3UyehEHcEZhpXBBF26yt144HtXmfV2jutZOtF4e89l9l5M36U
nX41sUlusEtewFncrGHeMFl6tn2ScSkcEdrlKmiEIuroaNSGBhxA0ys5+0CHsNsNkdKpsGpJywx/
TFiMgWdBhWkLnMvDLNotZaa5YD9xje6SOiDF3HjYzQXVOzXkTJa58dfG/HlHzFgOs2lnwslI8fi8
xNUPQRWGo5kifFYYFDjo+xJAlw3ri2Ks+CsW8WUU8pmmDhbDmG3glp6iridgrJHkcWj+yOp2EEJ4
12uMaVdlyWOmg1ua2Qd2KWiKavQLAGuNYfHTdzVmZu6WdJ5PtuNW6Nq/pXrMIVhuRxtzsTemzFMl
XV6jZQ8ZFoLZkwwJHLVqxWxv+sq6uU31B7Gg2QiVPMXYF2PA5BxCaSCXJF75XmztezgrWe++dUP+
2eDfmxE0N6Vrno0ZsZkdb8V4TonsjiMgIfhKftDVoG/YCLfRJ/zAKXFsEHMQIecmouJJnntf2Gv2
ALJFXblUM86jaYok6AYoDYmXvqZRlR9lLZrQT+GD6qPLNLG9smZTrSz2cgX5whuyYJ3HGJHomAGQ
VK32BwW04T+/0xKxq3yZnFtR8pJE3MdpNG6g6aHYzMXaHqNgWnjmKBj2ix+jJ2kemmE+vOllHZ9w
U4GwonqBNGjceT9iMu1Vi1TeudrNwXlwwGZ9R1P2nOJD6q8t/zVlIhWAM6nYKwmvp/U/kg7bLY0D
o+xJ/MXFv6xcbtcNT3uIw2itL3oTak3Tr52FYefiEyxXqEkAJwz+aOd/2TruiLS+wV5vCYvjmAZu
C9GS+F7AGQ8vB9NpEZUpHDTuenJYO9NQu5YU0jp32cQX6afFMx8roAmr2PG3CZ4Kvm13xFNkqfs6
glUFnQGCBEUzZh+OPsezz6If30qLQn4o8bwTBiGUnTMLmFNGW2yv+sH0BBam7Y50o9WhrOdnBn8N
M1HzBHr3o6lm5O1u3xizutWddhiNc8uzU/Qeq8IWHbbd/XHtB3866IMVCGPgvhmS11g/RLZ8GSfe
/V3R3t+9l8QsX0UCJk32LutEhQ67Mk+9MxkftWJRJmfiZnqt5ajDoZ1D4SzvsW0yWXCiUA3i0TVi
vH1sv1AlKFBPV4dF04+a110qTYmVr6MfZzMtl86UOh2JZMyU2DPRZhb0JLfS0b8jRU/NcXXgEcAL
ag9nY6gfTd2sT6WKd/Tm5YoRwNVosy9htShjmrxjcR6IJzT371Yy6DzkWBUC6ccsIMUHWiPIXeAf
J4SbtW82uvK6egFmJJ8LN11NnQEYC5apmF9G15N78ggRLrV1Bg1m05sUeUMRc1A7mb0Rgzg7pAuA
a9bMkZ3n7kXLqnuex5uAV5cnfcAJpA2sECVLEXS+QN2dQJ7HLuCTMi92LJ4M7/90fX7JWs8854T0
N0ue4z3GpkK43XzAHOZhdJ8+WZMg0B9DEGBBldgTpSTPtikQKieGloxMOE9zUbDbr2PkokHuanua
kygP6d22+GlvYtH+VVkdsMZ92nDZZOTv3LuIkBxL70NWWrrvepBfoHxWphZDB3Vx2FuJf8YNnyAs
80ozEg1Nh5yE7lREPkudn5ynVw+LrZK17nkLFSx57iZhGOHGLU33gJ+dQIUVKvYrRYu8zOSkRKU3
oMX6txq2fBCld2uRdpDSPZrTFMQdf0ldJ4KQGdpyaHsLf6m59VwZP3ge7WKbUmJl3PVftrCuUzzQ
5KoHcNTdPrG8o3avegGjL6EiYs5Cw/HmT2kRLL29I4s0XFLeWlnLZF1JSN6xnuwN2/jHesa1bgi1
njRdcqs2p1iXDIkcaMI+kwZTrvM6/nF6J4KBBzLF5nnf1LL7xg7CcC5DwGIDqO2Jw0CU2ourm+Fb
b3egNAuebINbx7JdtpBfElZMrQUftos0dqrPX3sv1t+pAGMyGNGtc8zhQhs/niqfyrzo8ldEXf2c
e5N38O8AIXt8skTzVY7EP6fuB1KNwBrQX2EIo3boYC/TOIlP9vBuFoZ2spP2DDDa2WZ9gqrQNBze
Zh7oOUewP5PCcBciY3mKdSaDuz6/1wrxJulZz5Th7N0YDSp7ZdXn6lGXMt9XudpINB06W7BDuGaX
7TSbdaCzqItzZZ3ELN7pJ6AMUDyPddH9tSpVESsZkztLicQkRL/A0/1n1p2u+7bkDrK1bqd7JCdw
lQT+SGWnbPupSe1tart+2E7p1mfs2My1uBaQOp54tgDH9u+dhpO5YGBqBCZOSb/+O3HsmzqjC2EY
KIEj/QE7XDFGVhPnK6s5120sUEJBDYDc/c6H9rVR/tlS326jX3rCzvHclu8O6DbasZH+1a4VOne7
fFkxkwU7DUEqzWtTqolxiDqYMISPuXhNpJMdRFw76xbsyprVh+RamIiAdy1IiALymGFEzURjJKMm
rzGCtO+CaeYY0WfWmhpJ8iCy7AkMubPtHIyeE4GIQjLQdGOy1W3XvTljn2z4cVJ35s1Ra+/e1ubY
Z4n9NMZwEe7JGlvPApac/dOo5RyausBcTj3q0LY23Wvd+ZcxZiBsqNk6pspe9gBNmA+DtoG6EIMq
k93zJG3qT5ln2/HqswF7r+r6Yyz0wGAP64UIs7nRf1GXgtpOgWchqLThuAIFS6Zp2/QkS+KyveX+
UL9CqfyMN4YFOJM2CAMsQ+a4WbgZhpfE9YkZ8o6iz/52YrhT8t5cJxyVicE2HcdMzgaA87VkM7B5
YB8WzcUMIswhxCHR+HHhpddUUDiIzojXXN5/c8f9jNrslht1Fc6IEXBU22eDyRsmh2IN92Af62hs
1AC0PZYJ3sUPNCp25jLTAYHE6Z7d6A4VmIkpQACALtNjyZ83Qs42qXXAFpqZh5PdPTvFX68d7Stz
tQGbZboU3IMYAM+j7t0wzp6ElbZhX/00ui/CfrhbaThKSso8gnycZqKuUVOKhjlwdMtG+TnFxksl
HEaQtL5F7p408mgxQNO2Ry+dYkbV1EMgItEoOBs3ov/EskJCHDf+ZhzVD0t/k8Asi1eMthPYHx4v
U+UvC1ugoOSto4KU59SwkrYeFVlWKuaYBbVyKK6Z4+lB19ytVthKQDwPOQeK1fMTSvGtUB03oV5l
+xG8VCn6iHSM89yMwwZ9/5NG5E88UMIuvSND3Zy3Xd+CvpngTVjoFq4Ul6lPwUlMb/bd39i3/p/I
qf/ad7OFa0Ov7ZiB6J2uGO3ApqD++Vcv3ZNaKoLpjFeaAv40PJwUQuA/fPpEBQdvWRncjq6uhTWK
o2PbN1am1XqbboVNie41nyXeqjUkp4aHZi6bL3zyf7CshuxVPSidv6zeGd7KrEY8kpr3PNnGR6m0
H6O1D6kv5FlN26qJH1132vGnrxpdx6aKMhhoZjoF+HTPDfx33jVCgxuBcBEb2jPIGX+9aFPodYRU
RsUut0YPieic8KAQdEbgwuNeMgqDyKxwIliy+leyCXlV/h/qzmu5bizLtr9Skc+FbGwHc6OrHng8
vZNE6QVBKUl47/H1d0Cd3S0x61LdjzcjQ5FKmnMOzMbaa805ZodUwFOvwaD+GOwPDby5geHH3mlA
e0etr7fFiNm7Ic7ZTxHQ2h7a/Fot0zZb7PGUIAbwX5L8Hl/Cl1RlLe2di3JkSOtlc3KsMQrSRQIF
NrE50NR4k+1cAb4dELvWzXIOycJmzEMOR5E+BZlDq4kl+wxAzutkIeFV+ZhukLQ/urH9pBm9IHjQ
N06W8PBmSp5EoEyxpUTkR8zTASTMWRlu0M/cRCrd1NVr6R7hYsd70aTfyGtkpFz3SCkWt9n5nakZ
ALLB9qDo0xyPNnNLkPGSsgfuAYVYjkZfUcwf7NS+GNAwLzTmD5GPJU0CZQmRdyOqi/9g6HWBPRSL
vGVbm9HyvtWaNL4c9kcXdvwfSk2wLw8CTkc1QR9q+rWlq919ko/Up9GnxvHuiYfYL7MXnWRX3RQo
TAa+b+MGTElDgAVOWXMHJtEXnvsTF+GCPIQ9OjTAkcUgAYzm+R+BCLeXQcQKLhoR7ANf34qaIkM2
w4X0CWHw4vpmwSpClDRCOB9rvWNVW3uIWH5JpFGZ+2ybO1St57k7fZpj5Hwl1ouzmNEKc/O6AZGN
9uMQufU2DBOggw5UCuTUwChTSH/rIKx3V28caYmE2V9gOe6K5JXldGAcvDMd10DSj+oQaaymhKDT
VSNhPlG4n/to2ZoRcnXARgga/6qDG762gGsLHDI8xoMvaYHHwkUjLIlCOh/CLdt/f9d1vEVnwAoT
qNfMDskCqOePVs9BrJGOAxj64IsJf2vZFMyASn6hNx+7Mb11M8rGAcXJNM5IEkOGtii6tyG2lMt5
yo5uf6yEnzIbUGdtlYJXSnt7x04vRA4hPqMhxUIYd902zUhMiojiuSjJmXZQCsUjrqBOqT+Cig4X
ft4rJQLrOC74z5Sb21t3LsY72lhdU154aAidRP6RMsftw/BI14agXjqQp1lBLmS+c+6HwmyUGxn2
BSWfSTwESXbdVyhmK957IWbERL36onR9N/ej3BG1Hd4uxP7BzDhFhVrOs8XYOz1DncN93Qn7sQrC
nnI9GvfzVD/XYZsfY+SFTs11Tln9VQXkFNirVr8tbhjZ1udLXD77gIxxpxcHL/JfsM0/LeBOk0R9
m201H10ytneC62AcUo8RwLIVznzXyAF0GC2CsjbpRWvyU3BNVLd3J8flYmxMeGWwdu0wumbbpsr6
i6oy9/Ch23u9Qn5mt+FxuAy0yUdn3TIjLqDovCwJs+fq0HrviULubGEXF01J1pqFcbAoWEnwHuSH
0mhzmChTqtzaLCEalgUc3L6KVq88xdNhqnF8+964bMd2MNtKWj776fbCyMI9DLiYdxaX+5my1opJ
n69IO3Id5AUgX2ATmB03XYwmv7OrA1B9/wzhcXE9tvgA23OOm7+xLMnX6YURD4/HLVfDMc/NA6s+
E3hmHEY39qlAvXzmOQJ6HjivNGBOVRYxOepswWwEX2caBmgfyS8Nb3I32DRxLRGLC2Ghs5JLaq4r
tMxBXA3bhbqRc3IdETV/4cTpx6SdzpM8peGUg4QF7EC0RvyYeQwOpyT/CslsPw3DIZ3z+xjJuhdZ
Rz+jF9GbqbzxauhKPsnxDrc2jCmc1P4474GsgQWe6GEXGr6LM722mb5KGjjbA7LBJijiQxBkd2MJ
ws7mPtiK2HsRYXU56kjBpM5ORpXPJXjwjUenGncew28X9YPsxDc3kCPIrJR2SLePReUiDR/kbupd
8I1V+OqlxUO2MCVr1qG6otQxk//Rj+KvgSEKRwnUdf7EXVHYCfk+fYzShfWG+AaAZQlnE+I6M3GW
xtQSGCjZq1joazASHgksADY1JIaFwr5qFUsbxTZIl8amKe0Q6oQD83IM54dRE9M+Rs9+iGZ3SXOY
mtEuIjDp4FLAk5LmbANUt50jEOPPnnM+prjGWzFd2WV9ASkRdQ761J6R8ftxcvovwW5ENLqu56g1
iJAQsDXU+dsztNKw/cdv4u90ZQbr+6C8oJp69LmOZ+0vzzNK6zNs8RclSUfXduL4F8yqmp1YnGfK
hOE4c/PfsQ156CpRPnUWSqVUegylV5kVyTcXGr4MTxPMKFZH+96qbO7y+ME0ln0PltZhTW7KK2Vr
gFREiWD2L5CR5rSN51TfFiH92qKEGAS95aNJVMkkB2l2hYDxLCqmG0v3xaa0RX1kotXeVO7uP7Jh
4w5TVCgJxz7Tc3o3Bijian92rwK8kbv3D576S2yba1PzuiC+ldSOehsQrbiwUeNYaOd07azBOu4u
KHv/vPUY1oP6AfdvQ8xZmu1ctUgeKuXvC6S0FJjzeZOCKFEM9NDChfvUitiJEeq3kXV8bJqUwIwQ
opEd61NSEc6RTDRNVYtQbdOXVbWtASbdmb7GMC2mg0+K+4UqM0KAR5e5ah76j95sbdH0end1P9V7
D0D2L/LXhP+XyG+XBoptKynXIEtHv7l60CyCaFFIdUnzwlFTOuK2DKKLpLOiT4axN/3CkLlezky+
wjLz1GTRy9hOiINitut2Fte0rgq2SRZg5B1q6pm1qZivU9AtuIBCXFW9QZtK7/B7hPQCXwyl6nlE
5MwRo3x7Fzn8IVvwb7oEMZKSbnNJZfGsmuJr24xPQJlXMGArt1Mz1nh3meT0Mvkw+gJNX0eOW945
W99u+8Myl+Kxs4SzX+WJuxAN+5lWPFxVJcuHLAkf2LWz+aPJc6kiG6AUS99Z7FbhOWyrjD0MMH4L
ouK1M565NSEdYv3BfoRlViWZfUL0vybYYOKp0hbmHXiavANyNAedfUM/eTlNg6EYKYtxU7NPXqOZ
B6YPkAOXPqRHXVH85Z78CvfXvzHIXH0yEa6CaD7PCX841oLsZqMmHyVw+KXU0ascBm8/edCy2gyR
XbgS3gtJfvn3QNYs1SnE5QHUi2UJbHdCXDc2tVgDoQm+yupXOn7PmawVgNTZJYIg6PsY4L93OwXA
fEAelNeRYYADzPXrTCTYvHdWBn0EAwe/gbj8/sdUOOIy9+37OXOjz7w5EOU9q6oaPwRt5WzHDBbQ
94D1uhyCi7J7JpLnWqKAOhL6FR8Y4/jPwFYpyWfkqlWDHGFp97Li5tyFrrS/9qBLNrp2rxQxrddM
gdDDy/aGCbm3HSNzjpzOXIhqQZHttMVtNEg0Pr3+6pajS2HPLGZeB3q01f9Q8yQO3WBP2wE62d3S
fIOYesn1mRNaUCxXUobVzq8RC4ATBPVW1tFdPtif4jJOYbuAN4pW0UKzls7M96BbQsq88hx0b/bE
ALNVzWO61Ct0smrpQ0IfBxtSf7ZZQtJkuq5XL/QyI4VOLUIUabmcyciWH5wW5vyM5nq7RDAXjVra
E0Sz4rYdgEZXOIq3jZvYbHIHg3Ifw2CgR0Yr4ZjiB6jT/ffF79++Tf8nfCn/jCNv//nv/P1bWc0N
dVL35q//fCxz/v339Wf+63t+/ol/XsXfGvCCr92733V4Ka+f85f27Tf99Jt59T/f3fa5e/7pL2tK
RTff9S/NfP/S9ln3/V3wOdbv/J9+8W8v33/L41y9/OO3b2VfdOtvC+Oy+O3PL53+4JnokaP5bz/+
/j+/uH6Af/x2+9w8h/3z/JcfeXluu3/8Zhn9O/GORAP52CxsTGskWo4v37/kyN8dPHSOg6KBP7h3
f/sbz6ku4seE/7v0XEf7aCkcRyHK/e1vbdl//5p0f3dsnkE+//Cno73f/vPt/XQa//u0/pgy/3Mq
qEN3ml9lCAU1tF6UEm+WdIppT44ITncqzB4ISVyJnjRewRf6vwgg/cUrfY+7/6H0gA8VT17DK/lZ
dJN4TDEsYe5V4t39cAL+/IQ/fiLWZIqY/w7NxZYmBCGn3xOGqXa0eZN0GuRtjcaYgUEx9+QL+ohl
2W87VtHs4jxZT2ipUMZNQfjsxQmxWENOntuunrExbJMJMfAzAqwm3CNy9xGWs8ZGO0RtJXlGvV8G
YP4Hj7KD3chekVyd3TQT2smjIvtzurCGBfOL4RmRHNupFNV1lJSm3YHkG+x7G5EUHPto6fK9H054
BdRQUqViZQVTpPQSVUcr7Yhym2FZNkeGn9KFITY7q1YidZwdOOEC1YKLN+6ymXqjT2wVRMf8L5zd
4ygH1NdIDpt8r5OGN1t1QEgflpaqYFNDi0ovPWy4JPPWoTOdMJ/Oy97DK6Z3iPrD9lTkVvbK8shC
NVbtOsSK2KadUqBC7cskY2+mlzsyPE6ytnbvM9pZy06OzGwfvNBqmtuMfi8s3dZJUtZRuxnA8LHz
oWtgNbBvz6NETfrKYwZAC59UL+tr0XS9RbsY68XB56OGxyV3HeIXckcV97UaPH1LRbagj54z+w+H
sRlP7WFAU1WBtiJEOy8mfekIfLFnGnprjym0CcRmwhzp7os07zuURqkez0nNgVTghN6tjacj95qK
oMIynMErhR4JslmlregQTL5PsV5VPe3KKpTknrpz/xiTuUrCO9sgALlNEt8zbmpBAc06H88jA+H3
XMSEAvrkENQHouP6/go4NEi4phHEWBSOl4wf1OI04YcqJhtlA8aN1NchG7t5FwbK7k9cpbaF6dFT
PMoTNzoPIDbCjAAKaeE6rKru3kLRxzYBFTobXlXX+sJF/1WcsP+beVOMwNnOtRvlcFRmKy9ukS/6
OI8HMw57iLEINmiw9XR6iIVXZ5yo9CMP1QAHeuI1KOrbsm73Td/Ury7hO+kleVNaHPs072jgLamT
76ZQR+gbkBhOWyVwme1c30JzU5X5mtGyZCbf4DSB/JQRvYLw3iOzoNoPZe6qE/MdMo0cFKblcXRk
mBxaBpKPi5LLYwlCHv6gzbYWcXJMVU/eHdVwg2IJfuu6MVaDy/PeX4x4ypqIhnmAcZa8g7JfzLEL
HLqByimhukiv9ivwGH79KuJAkZGh5jQ8URZ4glE0uTFrwuESnWdp5tqP/qiJJNOEFOH0mJw5ulYp
/eSHRMNIwobYtvNubPDR8uuXUW50a5gYu9SOyfmchbgA/GGhz4hWG7+qaQJQ/EO7BBvCJMcrmAVV
CPEsNtbe6ZqMKVGDFG0b15NdPYxNRw0WCBv+be+WOXe/8EprQ0AK40OsgwSnGheYxLZdnA7JFfL3
6dbqaEmRItrl1aFNJFjdotQjgLpmsrvS/Zi4DFwXJCItRMRLO5dKe69FS01V7jz4xObWjbDv9Fc4
i2Mxwu9xdHOimJNmBH8IYmmm/RHB0g/9um93njuiqU3tFFBp2xhaWp07YRPhooxv7IqzfDboMrzv
ikDetnLS4750RRft0lx7ydZG9YUsi+OM/gn4zktRtX6MYx+L9bWfJhol1YC9BMcRdfo0Tulw2Uhw
zqsoa8EmC7tU6PIEZHsEKytj2kVFIRGfR5P/jRWkxwyDNHTYD66iQVwLJ34UfTZl6wCGcXY6JLOG
XB331E9KPhWQoa5FYwgusNc4m6TvMP1Zpc10HtoB4V3kwRF/ofUS3sZTiM7U97Og+AT/oVQ0DvO4
PoBFohEE47eOiTKeiNYUXeiprUbKR8LxMNFT8CxcmhBAXNg3Bb+sPudyTP/AJV+/NpJ5NX4Qdy4x
SXqoc5gY2e18Y9PCj+kBNjgxWNlYpR0sVM4xsTp8AB4GRMa6dVG557pUjJQ8u5VoUpKkw9XdVxl7
jmhSYIRbP8RQs3QDyn+IPZ8SP2mKY1+hDLwi/giOXZJaOfKcODuhJZ2c68ET0fAw5NNs71BG0Uc1
qQXNTnh6IhgL92S0KUjvRIKBfZ6htM5p5wdZTnBTngC0R72aMRcWQQ+mMMPn/Rw2DIMbO9IHgLbR
18Cvhi9tRFwdXf18CrHaJlmq9paMwpBuzNx89C0vvUqbBkANEx1B1rxuSJ5LPBrBW7fAKLp17Z7p
mA1takSSHTP28Lt48fezTqxmP8yxuaXhkOQbmI6Nd9aBmcYK27SYRLvSmY+pW0jig01ilmdR95jw
oxFbAHQ2YX9yqxhOsYfnXB9075Ewa4eq6mCLdKNzcBy7vG76mizRakT5jr1u1SHngwkx3jVcRWej
9nTK4NUlGztKGESdLVVocoIpaM2ePIMs9CyOcoR0XTbF3Ozgjek0hSOD3i5ebXBzZ5A9lb2NX6/3
+wVcRjRn2PVFQiRJxWp4hYx3vBBRTM5JmCMn3ua0Ic3B7hGmbyBSZs0xHlCarx94iS+B4RNqOZFI
ASLEd9mNKhP18XGw2zWLaiInw72TAsvVqWrysSEVZMnptQPg84svRWlX1pXFc6NHpNFayZNSEcHM
ZnC86ervs6XNTLxCtBsJNV0HBAivExQ8QhWXFUUwjq7eIkTUJBb5IInN3bql6BjS879jnOJcVnmy
i2K7Gq/7pPJvJpOK5FPRyjk8/B2iT9I6pLLgpRG4hhgRh/F2jmbkTCPvXyEjT1S3eb+aFG/KVg/v
IInzlMdCS03JvUbS/1C2+qhmWho/8GzQj49z1R8RIXufWZd8FOwY3JL+mjiAi6IktIVmTsienypk
jojEA9C/aWxsFUGNrOr9N/Yv3pewhWtL9ha0ZaT++X3pIXXIWkjSXQpi/brqbQP2iXSZfgybX3QN
f+57MW9dD4HUEiCXzSPC835+qSEJdawTtrsLZfcNrgYCYuhpXCmNDbhAiLexYyaM3z/f/2rD+T/b
Td5UL8VD17y8dFfP1f8HW8q1bfb/3lFuojh7+XE7uX77n7tJx/lds4/Ujq854VKsZ+LP3aSw/d81
Uw+tlWMrIww/9V+7Sfd3vkLL11V8i2tzfv9zM2mc3/le36GjKV2joBz/bzaT64Xww8aL7Sy9Qbg+
PntX16Vb+vOFQlYHcrCR8RioPOdT1AfkmxEgQJrOSoZm5YvMxzLCUrPrioa5/A/H6V9s/N7cEQ6J
fD4fRivPdQU76zd3qkbnkmS0/U6Br9oTaFK5A5mqH0TUur9qhdpvPimHEwKupwV7d1/95ZO2zNQM
1W9/yscyMtcBk97bRWhmp23gODlFoJM8lmxSUZAFpZmPNjzKHl5Xnjb79z82J/bHg+5qOJsuDVnb
5ahzJtev/7BAZd5ANJI3h+eGCEvyR8Um9nV5iaWNQKllGI7vv9ybxYCjrKTNMuhzxTmO660Thh9e
zodrg3iyGE5dpCm9AgTMMWqWF46y2rK5Aj+vcu/y/RcVb7b066sqz5Oswkaw3nlvzi1MJIcok3Q5
javUa4vveXqFLV2AvJ55elKZkHzdqDm57aVXJHsbGPqX3jRlt4/mhLH4++/HWVfXH6903o+Hyd84
XHBCKHt9vz8cBdQlGCXsfjq5QhiP/lscXzedVfDQCxorc7eq8SqCZcMhv2iyvveuO1dQC2EPTuc7
0l5AAk2Rah7mwsuBIOcjmQ+hMxafjTOh8B56JKRhhaP5a63rIL3FZ8/2JpRVfAvgDNFxjaYT1xzZ
B9m2TVB8bcbUMM4ydRINzDQTngcNRBG4llRGW6bFdbs1c+xnEExSBNg4JS2anmOBBwl4EoMLEtX9
P6J+JrxQYb1+IjIQBRYC2vyVWYb1oUgdCIvZcuyz+ka78z1aTHK4G1jTRytz1iiXbgjlTRJlcqQT
6UUFjr1KfwmYNj0IEN8QPVB94vMidn24qUNRIhbA5SpP/ZLZNKFotD463Hk8ZWWTZ1u/MLZ+eP/k
vbmCWT61YskzCpOW9KRSP5+7mZ5AlVNTnSyZW2eergZcSriIiN2L6D3DAYSYG968/6JivUJ/uGJ4
VVeCzHFd7bM22u6bV610ge4rqp2T49EO3hVeT/yPwfxFZpMqSUg37nA5S4H6TzT90dR1y3wu9T9C
B1mVXDXtjPff0pvj8P2eYu0yLF90EnkE/HwcurqmVm6W6WREoz6iY/M2dUseQBIn6BrcSZ0vFWvI
+y/69hHBjWOkkJL72Zee8Nc39cONMy5YndK0A9nWx/AYPMMxOwQdNeoGQ5PZhXaNRgeyHKNia5D6
2/sv/9dnBDAqx+HJyce3hXzz8ksYLcMczGDZrGA4z5H3PLQoNB8m4qh+cXjfnvH1+BpXKJ9XdCUr
5punIUKhVM8O2kZZeTiXaZE51zrz2g/0sGbnJFVSntc8SUBqVY45yjgsAmIl2FrSR6kwwfLusH28
fwD+1fF3HY8W6fcnpXhz0lVugJ1kzcKM3evu1Fz5xynLlMEM0KsXvwtxc6qpwrrI1iZ4ef/Fv09I
f7gJ1kPisF9SNJsdV8jvE9Yfzn69SlG1bRZSTBfFJgxpFjNfGiTDWSvYaeJ0gG25URiFXvPOZGs4
gxXk23KOkw+1CAi5klHfWtvO9DB49cQaRqSBX8J+rAPvs5qM91LnCnhU0gpkCRaaAGBXcnDBIuMt
ythZWVO262KF7rHTyDPPvDgkficktRQtjE1GGczVEClH6fDfwq3BWgQdaXeAQyRj8sKxlHO2EMex
yxlmkn1k2Snq2Dl2rsdu7OpN2ef+BzJFAEhFvVf6v7iF/tWFRVfb+BxICn9jr0vND0dRwaafarxm
JyxQsXehopTQaculyuiKVOM2gE1PX9lH6Yj6rNUpiapt1kZnPSzkR6sQyymwB/n1/ZP7s7SACQbn
Vq4TcqXYLhn95pFIVGJDHodtn8Z2GQjUFrm7b4djXHlfFH5kq/NPcS2eWwM94P1XFv+iGnM8nOA8
kyX1gffmroawN4PscLG2uMIcTa7rP4Zx6DhBaPjLTT0N6MfgLRv8VCQrEeRGbUcz2dfkKL//XuR6
A/1wieO31y4Ke8k0Zd0t+W/u+irLS58CID/WSX0p5uzUN8495n5yLwEOcW+NFzy4222XIp3pTPXY
JiBQU6Il7P5gG52QXN+eejRTHXK6AtcnbdnlEp75oa2QbYUYa+PuV8uC/2Zd+I+3zZMVYxp7Xf8v
xbO0si4LZH4UqTwlmFsZrEC2XOX4LiqeqCMuY4yzLxbuyZ0LNyf2B54XxGaDQGDJqCnnA8ec49jY
OoA7l5HgkLEGfEoIAIhkq7yMQE8IE6IgKpC1ORcqdr/OvvpA35uIJ6OPvskv+8q65AUvRmc8xwdt
n48g6pzCQnBMrswcgTUF70zEgOzibT3TxW6MA3o7uyyq/Bjm8tY05E9kNe71isV3g+TlghROFHlS
vUaB0NeVYUVhuK0xiaiPdQzQE4/cg9TJnR69O7uy0V9OqX+JtPamUvYnStv6oHHlHsiwAkSSu68Q
DW6rVfgbwVFC7ykvQ1KTi6C7r/L5GMkxPnZ+W/PhR5z2CcJl8hXKfTuNX0HeXkbN/LmWRNst5WcF
j80tzV62UGJUcYW4ZJ8G+VWpohvErgtksmiX1/5NU5u72BZPriSYPgt/ceF+L3t+unARBTnct67g
WcXVu14hP6wqUjmgsjVYTCbv6kUOoftxiVozbwn8zSNkznH34vfOupwiBf+iyRVb1iLS6/d1BvY7
rXykeMPALnHTO117HXessWfxYLovUVnb8joqo7Y9xl0BA9sTOWnaUQJUehOp2fuWMuUJz0CL4JRN
nPkG+AYzkQQFLk5ghxhvYHA5N4Zvwku/zf1PmlB1vWUJjn5Rqr2pi9b6kJ4KthbuYh7g9psdDrjM
xuIZgjzDMes8cJzPQyvLDkQiJruihmM0hoB73l83/rKL47AIh9UT2p5jS/nmRUc0jn6M9uYUW43a
gFkhvc+k2Z6gXms7i8i+ev/11mXo57OtWS5dlmotKE3EmyVT0/MU3eDxIS0XwAZ+9atSw6ouGBP8
YoP65sGwHk/0lD7bNiazvOCbjxY2EKLtzrVPOdhOs48SNkI4x0tap3QlggfKhOBL7KItxxJukugA
Ed5Svzi+3wubtx94Lb8NQ3X2km8v79GQRkyD0j5NPSrh3YTV5KjqGaJoWQvcmJQl9pr+FbvdGSEv
pFpCC+6KnRNH5EdQRXj3CbleJRk33nT7/sl4s5tcj5BkDylcGujoyvw3RVnY6kkXtSNOdViAg/N5
is0YPwbv6f3XYev5r17KEBPMA4quJqf+57s8ya0lcaSUJ9h4QNissSbgu2/gqbRl9WFwy/Sgu2Lc
gqZQd/GwQOhiDLHrpE+XtVpwv+QgxaYCfguRFvD7Uvaic0HeKNfbgMFW6pvFT7OD8JJ7LC8Ik5eY
/BQ51h6itBo3aqjdpwTPXw6nrHSfrN6SxzLMoWakQOoH23ifaJPEhw4yFmml6yzIDsnks0a57wbn
axfCwOijZtjFqtWQpWilb8bcmk/DPC63ng+XKgGZcEsZ659KMUmmacNwF2qIasovvYtZjv35lGT1
3aDUEw52utENBkj4+rK48URWbH2mq+TDKIYvjQRzRgQjtoVUmHo3tNi3MBTi35zKaO/P5KJaoYOu
qdfyA0bXUeILdeptXSJnNz0DSdnM9mcZAmITEsKZm9oOK+PcTFyCrrqLcE7MG9rK9onUdjyhTHoI
dJqZXbusrxslx/GxLn00VDlC2ateWdFwNg14H/tkAFtG1939UgCce1xirNlAMQjXNYqc8SrovV3E
tO/MZ4K8KzWBZrGarPOancbXAbHZRbiSV3qGaPcaNPpVH4ljQKrLASHIdJNn+XT084SkHUUUn8zp
LvtkpUvM1WW5xzm4PgRrVWyZPjR7lHncLOCkHjpLzeeW7z8V6Ty8uJMUN5by22jTphXpCowmkVZ0
8PPzIHK/jsyP8ZGal2Yk70db+mNRhN3rGNWGyBVhf4yY+kFML7yrsMKVvMZ399+4JM5Xr9drr0T9
sbX9MYA2hoLMmGX8WMSm+hAoRsa+TWxzXiPBN0E84NjLiIqPszgCc4Ul/NoefBc5f+68zkEgmDnP
Fbsvb4HGX6D0CzWUf5yqZwjqwOB5w/C5GQsM7z4qRkLmCRNfcOi5CYM8Ufl49TIVPxCVp/FOyxvL
qdOnHM7luCmC1n0eRffoSjwiZ9QewzaL3G+lV5MgWQ+0IbYjLaWRIXzyEg6yAmqgMRwFOKTqEM39
GE5y281wpGwX38JkTf5nRoQShbTL4xDuxkrD6WL7sRi6EiWuktWw69wBsUVK5bxf0prZ9ejz2dIA
KXM9zyd07p+4vqN9AYQMdjr696GxSRBGEC7dUH5IdNidc18lJ6cqPnvdFHyQhbo01irhtoOMAbF7
Dcb8QzJzgprMPRdoUi/nlXc1Iif4BE41wvBZPgfQFM5MVXHHfTcN2aLSG1IunIPKs/4DKFdQdozG
cBQHVbuQFS0aTI1xcFkmTNUI+ZZYUmbCyXTuWZ8EIkj0vwAxh3SRX1sbDz1joOBo2aguxonGwpnM
WjiBec+9KpHjbLM6fmb+mDx5JoAYWFgOw4vYDWdSUkJYOL1J6tVWT9ZW4g3plabXvBlaetqbZCF8
OS/MeOtIC4EKTH2IcfyadDpzEi8jzqpzbrkCx22fUiMUGUHpclb1Z6/BjF91ctgyMSVL0g+TO1V2
zpEpOfCTAd6Ga8r0oveJlmdx8bETTLCJRDx/i8bx2xRE0VFVYMVygC1fGmMn22IgZ4gldHwe7HXy
0ySkdwmj9v3EtDNqOPj5tHq9h4bSaUN3j2y6ZHZushCChdc3xbZtUo6pSKbNEBckv4gFATjO8gzm
RB8l4X7UpbgVVZA4Z5ap6mvlOuLa6jUkBl2W+LvnoNlBlsdlYKqPI2R1Dld+VRGf82yN0HBnOOVM
1ut254elu+vZfp5QjyKPFlASHYqwZ3qg45oK9jkXZfhppm+0HaiMGyzxQX2ezt6yZW1LN3D68H0X
8SQOnk8kaGql0+WcuNltZ9lwADR0IAfLy0n7OAaQiMaXXPjDAnyEtVxPeLxyq7hWsrjSRXgeRmuI
KtZWUmUmivdsGDe0gaANhByUsW8vpwhoiQsNa4WlkDcM9a3hUwBuVdibE8xUCcv9zp5Nt51kmB5p
ToO0GnEqhWmtAXKk1Q3DHGfFC+DMDw0yzzYLs43oa7GNTNEcGh/QH6gHJJ7xMl5zRdYnk+KfAlzJ
WwPMjDQ8Ee5VXo/sIswSHciQQz9bsM3h0XTbA5nEFm4g2hXMxCu3jAkayd1Leg/15UgDdYuj9lbE
7p07YDaNIOduScvod2goyEof1fIF/DK4XB7J12lY+18UQQNYpRsymC35sXMcTeRXG5ywi6ALtgh9
6nrOxNxhgvXhrm6sgVfKzPNSyS/27L46kQUDxm3+cLpKnU1iIBM2GM8nsCy4pDvE2o0LYKfX1eca
i9bOMM1B/uJ/hgkbEnPlfzPYNa7ayqg7R2LhSkPb7DuV72XolUdiYcqL0rVec57h19PYvRpu8gvl
UsZIPyoPtSDSkxnzF57SwRfZe6rdANIZOIhl9jUZFzQFoYfpl4nDlgKnw2VtKlJIvXZneR0Luo9g
wx/SO3APRBQh1NvUyjx1XnfL3q7F/28ek9oEuzmTEDOTAvUtThkUCbm4Rk90T9RtsVLkwn3tJ+5F
p12Cj2M7vMDC++gUPHnmcZKkSMIYyVUAdbfy86cod+AhTJ19JyfFLo+AyU1A8uY2nTF2LvM4b13g
R0YO90RxfEoq2FF2wJfiAM+AXqBx08y9mMeS9CcqVy402r83ViLDQxP13fk4DhN7LywKPBL5mMZ6
GuJ53hV+dof13dnNsU2YvcjmjZuByKXhQkLNyK0AjEC41lO5soDiPF8fNaQEgfq9wIyG286AHLWT
SX0VSUh2s6B31iTmeW5wRZU95tKqRy+PXQ4ZnJ1gh8l9AncURk9UVt9CVvez0HUuap9oFzG8qpjn
Y8MT9qLozVMKTu/MJ83V6ooXYpqQ05cz3sFYDnco604Sg+CacBxs3FKh+ZnFN7tOxVnlJfVOZ0xB
el9zZLPq6FMM7P4vZeexJLeSZNEvCjMgoLcJpK6sLK02MFaxCK0RUF8/B7OaZtNIG+vN6+5HZgIJ
RIS733su6xeRYOFibzBwiUONEBza/LouKOelHgqTHZPy1Lbx+Fi45pHSk/Tr2GQapF722ml1dOnc
6sNmNrKX8Ug0gpxW3hLHm8rrNgieVvoMwZQKDJvfzSFgNTaU9U7EAWXnuwIKt6fuqA5zOX3XI0sL
iyjJFlq07xITNG/WQAsAttiOomXDBvvrNPUmq0z0bf3yWIBOQgXUHCVpyNCMOtufW0GuT1veeov+
NHo6pOeGpPp8BQcXkogWSc9j8aokgPEkUNIkx8o01uehmeFkU9lPpdrlo9n4yDzzbYXadROPYXIW
Gh+td3N7Tizoszok+X3UKlAJSnzWuMvRxA3RHfKaARauCylKSO0ho+Ll7xUhrmD1WAvD2ciMYV3Z
8Hcs1fCIrkLCVCdmecompi7EjHXVaJw52wvAzexPKCje05I1BF75gGub9dOyc/NHxNzglCa4gwq5
OutQ1OChqwyeBl4oVBPyw51aDy+NCH3Ab88kAg23psqyr8Z1oqd2ie81r34t2Jx9nLfnulcGPvgC
8ZGS7dbBnuTgz/I7j9iqcIEql5j9Q9/BW2tHFKQNKq8A1uIaAXkZJ1UH9kjTFpMofLmlb3A3C49D
t12ZmwFOOYgkxMWRK9xH00GOzLEZsW49poTJZGagBmrvtEi6WwbjXGiXREdled92JL97GlYbG8Kh
39p1BDsybG/tPm8+UIfPZKaTtPFaTziMJnSYxOL+Kmr4KTj6ZLMJ06bdpg1Iu04AprW8ErZ1OQ36
YyskOUQTBLu4sNBVlVKBjsNxT/o1x7rNJFI9GOvZCxiC0ipva4+ssRFVkqV1yB8tO8tQlSXOLyPr
GWyC0OCEEambCFjwVHcXpI7VJV8KUFtI5Pyh5G921aK44DLxXewY+H6Il5hFC3jQnOABMay2sJz5
tMiqG0qxbLcQOeK7jWYemyRH4zXcE7rOq5UR5wG6ExZtZ32VXv2AChbEQmm9unVT3Dqm+LmU6R0S
UizXTJoOqK4x4avuCVn1pUVNtzEBPEOdtDsLQ4aQu3DmG5Eay4iAwWxgaOEp0eflpk1xKcd5f+9K
ZW8rWmdAIwx2/RLQVkP2sa+bZGM4Zv8oxPKc6cWtnKjJiBFKH7uuoZ7pc22CiB3qN27S5uQcehhO
K/21rdv9nKvxR+OMFpT2KD7z9mCbTkMcc05Hh7CjWbnRoRPfVtGSHQZyGjY9GXFksNbwORu72du5
dLe2w69nDsbsa0YOskpa4lp4FuwFxfmLH7vau27/GiKWBWq8ODtBQgrPGXBvfhRkGnkhbmTlnSWH
Q85OoPDMjPNUtIjkULnkkzb47M+MpS8arf2rpL5uY5k9QRZur4PZMAcB2IkPhyxXyhwORRz5Jqd6
QUxHQKJrfHg1GKrG0KHfVObWqG37OR+jAUQbmK48ixI/B+8fWF5YqlOYJ3mAsNfl2OV0dOGwy7px
oW6ZC7u7RYRPZkhGLCUxXKC2Jj61SomiqDBURbGndrDStH3tTuHeDq2POo091Ozcyg4TwhatfXG/
9AsxMXPNH+hS8oCzxfPjqTnIMfsFC2gLYHQITPa+II9W4rYkpSmsDTBqnPw4kjlUGjRUg1B6QD2G
tN9OaFa3S2y2MJXVEmhiIHArF2JLhNEHc75wR1FCigWbDZqtEHXGFO+0yv5Im7TyI5po7LcDi0Zn
537uIqyjJ1EFrMe/BCLAjWd5iU+M0X2h4J6YLGOW014dJmSkGzDyiDLr3GTJL+LDcx43o8HJ2dbB
XNp94Nhg1h2BOlWsMbHhMm4towG7QdtnY9mESHC6ADSqvAcU2V/kIpSBtkbRLF74SUoWLHQt1oE2
hQiO8T3wqdq2MVsYRAySt3ppkT84VTSEc7q2Xt4HFfzcjbQnBHE9dJnZlvluGadTYlHbuTY9FKPK
rGMEMMjPun4OeuCzmx5NwLVxyhvyJvu92ZS3TkMETyvnGuUmIUU9i6HRda+xmd6UcfLCauzeNA2t
Dk4E7A69uq+X9hWhjLfRZZyxn3GZOD5yWBMap9TyuuA82CytROoeeg9hZpv+FE3vxZQpHyME5xuR
gNbBMHDi3CmO0D2puUsF0g36ox/G2BsqErDwe0avo812GU/t59DOTiCZ4iBuVh7MDf2+I+kLpgEE
WuSvexj2zWZMjfGYJVX4wABTY88f9SMnasrQ0gLIScYUOQDt/cR2/Kpo+RwbMIz3/cBjqBCC0Kcq
mE3SGjx3AIWNRJ2IspO7qq+xk9EU8wUsQ8B9WLfZAkR3mQgjpVIySwoPY7lxzKYPEul9xHM0+SGZ
PdQJoAgMhY1MWLQZxoTYIXOyyz1i7IfSixiOZyv2Lm+fOWbcCVF+Tal7Y2qs+DxkT8prUCE27qcb
hRTsdvyO2+PTdcjUASYLTWOq5nWJxRwx2dDpQEFi0kB1blGck7usTm1N/IHbEYhNMtqzUuxMvYbz
e4mm+DBWhfZoGEgpo7iYA6mDM6/hy+xCYCL8ptDu3JFdVWd80Led2hRhfZlGLyLZYEaFGwHboC/4
Sq6KuJiD0x1sSTvIilndZseQ7JvwPTgQ1r6TQD9VuWfckTX4iAPmdp5NO8Ai+KOMy3fP7b0NQ7IP
7PX5Zs6Nz8Ii3SWjhIdhA0CGypxmWFbTPcB1To9w6KCbye4SJYIqAZhNlHs/NIG7AdvMIaT1ZxQR
6ttljratNf2EUPbWt+R/VF1/P9Rr83El2C4itR/0Yha7pJXF3m4lTTbHrEgQsBBfth3ZTzxpeVtN
JxuSyzac+2OokOZPfXqX54m3GZhWouUujUd7zt8yRjiM0OqfcnTgYdhpdT838XBVSflm4rzxNXe4
StqXm2jFwah8OLkZh8Qy7rAg6Lq3B0NxL0MRsSGWoKOIPlC487t5/VLm6pOnfc37l76mzO9UQgRX
wo/jd4mNsNs+R1b5zBbykw7XLcYRWmFo2w5UOqCmdYcR6WARlzg5kI2R1Z1EzRF2aPVXcGHvbtOa
m1p1rLp2AQk5rwt3P5Xt+BzhDLmy1cC5y8uUgBYsBa5VF9u2kCn2ptG7a3uTUBI35jdE8tNpaQov
Djm2vYS1n7RIpA1T3Y4O7nENvtj/TnAlkvtAlBTYKGNIXRCNj1B5Z5sCVLFXfqZrevxoc5YLdY6G
GsJzToPpQxt3xPk1HfSybLkRZm9+5SvDf+j1eG9WExL1Igv9wht1CoPWuGMFBhCqT49u2YzAFfIc
lpT7mTms0XMl9pVXUF7X13QpXpjFQ76zm/qWKuWmr5Jvb06jTWwIMqn6riGDoe72wly5oKqa+bPa
fZ/Mv6aYUwUTbE4G5NIQ1ammQwMi3x8tcw4E0rRgKJphj9Duqcxpp0GwfmhH0hhQbQMan6AYeh3G
Yt3CoJLRug6mmYS5UKXXxio/0DLBgG5jYC0GpyA7pEQlLor2z1JiwSiWuyj07kd7WC5KJOZNPBfN
kSvlFqxd/tbVQ96j8Coa2GTdaLwBzpshwEsrKAGZgBZt9xx7XZ+8dDOoKikPCJwWfAfwiiHlvC1w
lQ5Jk04PM/w/yjdD3cUmjAuFTufoNcN8gxh1vpWRPrOQmrUPsc7lSOkkO0+ELyw/P5wok37nJM9W
YiV7sDrPaFFQNnBnNm5ROmgMwB/TsE2Jp8ayHIh2GgnLA/zigP8WRC6vwFw8bd7yJqDM3C7YB31U
PVA+lP2Dc8mjXjVQfIQGMGocZ4i6gwgKqjPIFDQGinToroaH6yDPgEAW4aifEunArXGGvZEBdtJG
RAN257ir/O9uqlzHx8WIG35ugBHXdGqN2wan2i7lnLETYwqDDErcsjdJ33vN1EBHzXJ79+JkhN6N
LZ+izR1QYXKcpseORuu5F1F9ABMckiHfx09VROeKCjZ/LJKQIU1ia9veTSbADBhKFosHC7treYxb
BsFpmeQHOvfhFVwxWw7iOi6jqRtYXvlCl8yi+6bXdktX1Eiv7IM4SOrB2U+jRuhjyxRqW6EM/AYs
Ul6kvZgvNLk0/p2xuVTe9Et3khYzevXa6HP9iumKbjfRtw4iop4Ni54UTipKRpk8hF7zzVBQ82Nn
RD2RuCIwDYFHB59+vxngfhA5hE0SGErHcH2K537jMgD7irTafBt5y3aRHUZvC40aWsURglCkD2n/
mbTmxXRWBio2p7Ms4u5cExDpQ5wbeJiccLUKETxhlNNyPwEZO7cjXPpwiDyCEJj5HfC+cBZXU/7R
I1c9RfQQNhWUiacxraA/2Jq7zSu7CnT6WoeQRLWAch46xtiQZAzT5Z0aCtYYztWTzMuQlKO43SKx
Ubsig1jLKrNsowKVUlQIbHAeeVp5KIClJbgcTYNCEZxSvYsA3lDtgQZklC92/eTRKIyb5CazNPU0
ZnFP/yKOzjEn5yOkpvxmYqsqPCG3ViOMM8fZDj4v548QofNdHg7JniYU5lnMkYIjOcoIvbKf6W6L
o+fSK6rtgp3YrfIdprLkhLUJA0eoZ08asw46UCbiCTrq785EhzhU3bHw0MSMbYt+FSD9JhfNN1Iw
Y+uag/DBINN0wIDrJ6H9pFdIaIyCFjmH059mTfLssHoOa8VBHvMl2DtCog6LcMCY2JBqKiJCN6WT
5CdvsizULq0doCPhUUrQb0BogpG6gIDJubPBgsD3SJLbctTo1vumAYdULPoEKQraOTBUDEBebcB5
64loRKfrg+sY/V7p9jFhyvJSKAViRpP0RURN9FzsVtm25w/utVlvKOW8ZL9ohBVFxqjxiK8SEiuX
L5EUxPTQX6P+6dcb75V3ZidJQBawluFDsigXsOS80f3iNITfyGLO5a69Zcyg3Z2Ug3aIoC2e9Ewj
rHNY0rOOcOdpGV1FfFHZ7FLCgJk1WMtzSYd3K7IkOkwQzm5wUWKzFWRk/n0k/QcdAoBVHR87pwaJ
pO0/59HxmEXZGlh8zBsDMU/WpBC2S1r+8LAMYd7//dN+V4qtk3YEw6i2Tc9E5PW7JlOrs5pOwaAf
uyYZTrwsqE1iIuqI1mg2gvHuHVsyWSk2G7pG2dSDZtn8/Tv8QV7iWKa5JqdKFgpnFbP9H53NRE49
4JTIOE5GpO1GWvsHfL7LrTl5CGdM4G/NTObc3z/0DxoMxCNI93FHeDg9fhv724Pb41ZIzePkGMOl
bGV7zIZYpZtl6ZlW1K1bfJphlCSsE3E6oWgq6n8pjP5086EccPfR1kC3+117WvWhZ3VSp5fTpnx0
RUxnsa0MZ6YOSoWx8yw2WgYG9iPz5FLg2kNIusWh7YX/uB2/+wmcVYfNY4eDAdOrLe3fxIogt/o4
y834JGdh3xpTkhzHsX3SvLk/h0X1CyeofpReQdaX55zCGoZzl4Av+/uv8l+iO+Qoq4ULJTJqXM36
TSuYEGhkDWpITkxuYMDjQi/B/cq4ujAohyZnWGX1g2FH9FOS+Rn+49P/dBMsTnoafhlzNVb89iRW
MTL1PnXEEZEh8XR0TJp5O+QukVUcq24auiDFvhQjLZKK0ERGUhkimq3ZLNMtY1k72f79dvyXBmq9
HWgusdasiCHrtx9FyUoZrePGJ+L80hfyeOM3xoCx4zd1STJujJ714++f+N+P5P8KggweAHvVJP9O
NArbtjKisk1Odd6w5LMZUDBUPP/4tAOHw+HWMPZLlZ7sFRtA6kn0jx/hT9fMlQLeQHlp0QL4z9Wg
M0E+mGQDHWfGUPi6S0QnciK+3oTccU0NkAJ/v+T/EgBxxZBFHExivACO8duPTuZ9I5VUEYEpMJpW
EDrlOGIgcsn+/kF/vLcep6oVYOLovPD/eWmOEdFAX3UdMwNEOP+5G743WkaTKFIyP8ZktS47g0ig
X0PYzZkPc5cdt560tPyH+OtPN5mrdte7zMr/u76q0Bkx6S3gJpvO8k5EzXgIZ+NdT+kx0pNgLfr7
pf/hvbY1lO7IoJFSOb//qG1kYsdP4/ikwRgZA466hB/VnlyPR4yqryN2rt2iRdFzGi7t+I8b/4er
XeX1ms2g3HZ17Tc1WWug2nUHHeqSW/7qe2LIaCIk+7krVxZK+C/F85+WETZvHqV1ko0O+zcpIZO+
IkwqDGgeM4QriBKHqJHSoMKyDLmhCUJmz0Lrq5wU/yQnjQ7XzFB+BCz59/v+p0eO5o0JwYn/sL+u
t+b/7K24r7EBTFZ0GqsWcriRtTSjCMF6mll13ugd6vdD2U33DGOWMoiYFSE5tSyR/uMn+PMXYR3z
eA40hI+/LWVuL0ETu1V0cjTF3L/Li92khdod7utkD6mgOgkP43yusnTbLiMGSb1FJff327GuHf8h
eXQce7W7YNXjVUdY+p93o0+r3pqnPjqBYuh2XhrGL04xoIReyn/Zm/70xFsQYCRIIhcB428f1YRJ
QT5l5oEUtdM7urloApBfb7LaGQgQt3dtp41nCT3t7v9/jS62T441Lj/870a8dIVZyAm7+hCTcEF1
2FvmiT2mxgCRqCL7x8HBYFL4h2tFnkVCMNJZThHWb3rWPNWLGLSEB5PXhjvd6E6+nwgajzZALOaT
HiulfK0PQTYXmRYoMWtvE5IK6hnIFzYAz41INIsgKwcw8ajrh04hOdcIvoyIN0meKyazvmMV+t6e
o+g2Yue4GRK3feyXpj55TBfviVXmfEB4CCO+sGP0FTPhAbSZcYwFlFr91MM1pAbImt9FgtE62Mdt
SH6Ov2Sy3ll2m74PvCjXWLWUKlCxaoquwkQmZIQA7wHVDB8QskOwBLIMCaGuk/GxHPXwti4FAomw
z8IfVM7ZLXmgvPAqJbt5M4S01tHd6968a6ouPq9450vSIGtrh7C/pIkCJLMk0YnGg9lsOsYP9zXp
s6S8tmKvy2TZik55e3w8EGE68zuF2XBOQuSRCDEEQUZyms+mHi+PjhfS7k+q6EiELrMjQQOP/1ru
nJEpdtJoSDN7SbAFcYZbnBqPYgm9gzIc04eP6nwbRqoxc176r8xbkOYttFM8k058P5FGVw4jeLdm
cn+aqWW+zKVj3bM7Gz8axPyXlYJz3znkn+WC5CwG0Sgt4q76CWirFgcCKaxDLsXwqEKRnhO7mr46
DX+KMSTUE83SVr/MphNXDUHaU+UBk2p7TLNx3fSPVCK0Y3KXbkbefw+V5QRoVRgYwjva2AN5LiEt
Np/oG+umHKV1NmfDuaGRipVpKohUS2vyRuM+mwADj9nOmhKFgtOI6LFUuEQXIlmSpM8DUhWnx7CM
6msO7PPWBHTIVIVAzA6J1SaPK73ch4laToD0zSckZupVTPV4ruqsuVvyHHr5ZDDOHSQMVLxVp9JT
Tx2t3qPpjC2QbH3CwFIQuNBmY7gzYW/dR01hBQqySzBNixtg++Oh6VR7O0ht2hkgze88i8jXx6yu
QV+2k91cs7nVmca1+Tbj7yGCbJ0meU21JYPHfog9vSU/LytmpA+wY3HCw6awC3Y9bCrPOlyaOwSf
eEQ4AVAHDzFiLII67mbk0WdLT5KXmYn0T1xD9AYmmrVVnNr7Qo8jP00QodWzNQVZD40YoUTk7OPQ
ap5hlWJccRCtWGGc3Ubc3jtrcvT3YYhoc8k2PdHGGwp2/XLxxyakCRqaqd+W1DISRHeQjmByS+Us
P7qi0wOPNDFfHwvtSAhC66e0Vpggd5SEIHbG6tKYwJCwz72aS6fR+3P92kEX0nXFXdbVoLVQ8dIT
AX8augQn8QqswVhdfZhCARRcJkwE0UEGoMgewy7+QJtBL69w431aLO4OeudO6s5jLSH1Nw0axKLr
wu1QiOFmCVV0YKAMPHJmDugupXvCnMZdz3WadKx83kdPttNtYqS9FhRDrx6gJpvvSNli42jCsqIV
W4rnhEM1Po9qSralKo2nKXf10VdaLG8L4C08vjO4Fp8cOoITC8c6qgnVDvAbODkbr1piSvQuUQhy
3Qm2+dy2fbRz+5jZGDSMKN9wu1pg0iL5OcIWuqTm/IOhiTpqrdXvyOR2fREhV0TWUl+QWsUoLfk2
+h0oreYRvWU5XqqSMwHNLYrxnwtD5/IgZDMal9SoLAkVXEyaTI8qolCkbRBZtb0dc9zCXqNrV0uL
GTFrfTz/AI3h+aQjC591jqFxTyA2wecmQiwmIowFcC5CMoQyvjF63B1RzkazLcfRGklqzdQ+nYj3
cGTkfHlxrZ6YHk+cqlT+NJq19d23Q3dfpYhLEPlVfN/cXqPMc1IKZ52EOPbFu7jNrafKsWsiMsOJ
JFK92fUeo/KchtNp8BjQSM1ofrQE+2LiN0sRVNByvvIRXJDqeaGhUuZwYByitEp7IDSNw5dNcpwQ
1r4rQ5oFcx4TOGCnOZvhjDADIUOCQSpnJse0jpxGV3eutggX8s5MVb2nWW8fRwKTT0Nrtydr4cuK
aiA4NsUtWTeyf4prkzMKJhHyJOUkvka9BDSdRMVbmNYOzzK+xog4ytG4ZnLunkMlbl0lCfto17YK
L2laaeQpCO+49Ln3SWJ5lpE+SU52wsF7T0vVuVpZ4X0UUW2ckOLR8Mt4+1KGvcx5GlGfzBE1AuVw
85BnXn4BBJpd0CUQ1xoZxmsqkvFFn1wXwJxQTJ57o0MVF2lLdVS1ubykqVyOdWWh4urIgwkBFN8t
7F9PrcueM6UJfeDKcU7x5BJZaorwgNbffe6UtRb9w5QdIDJN7q5aFOWD1bX8z/kk3JsBkPW9myqx
t9p8ftAF3gK+gTpiZ4kPKQJ0toSoeqpR/JP0Vo07CxBZEDENe028DtR+SS0rbVIc4xWVPHWinrdM
MeO9HNEKbZZiaXcy6xDfhUonKCNSqburvcwLwCYlV0OfxX3cmSOWQPxZPzwWYqg+/JaQvonrfosd
mkwZwP5yowOdxtwXFnsnZqLhLRkIuJC39gZoHomHY1GgaM55DQbtohMneyPyUl7bMKbfUDGiD+cm
DyTGXJ6G0YZNNVk+N4PhWlg9Gfkormku7WdoeMZhSBvtFdRDu2vNubskeV49dD35l25dVQ+9ZslX
Ws9w48oivAwDrynNYOhHGjWZXvTpTdsKa4dffXxg6hw9RHn+BUp1uRqI5h/ckDWrA4qIHnrIHtGv
t2/zSu+fJiLK2qyxHlNZMVqpELR1IE8+K9tZWBqT+jjqqj9o+mwcxdxPcxBCnXIPRmMQ4TOXEgok
kX6qIxoOLmzlZ0D4LpYitZlm6/oujd5ZEb25Aezj+lM1JJc6r8qnTOW/vNIjTzOpvINAOwhBOiuD
xbWdJ+pOwo9zBwgeZnsfzybqEbJ59ojfiruCGeLqtkc508ztnVMmBVS3EdmiVhbfnsyr7VSo+mha
tonotrf2kqC5HyFHm41e5PlW8b0BOUfoORcGMLOys9sGwTNKJaudTm43Rns6KBzwRvQ213ia5n0j
2XAaznbbARgB8Gr5nWXOeGAALQ5WbVl7k8nJ2dZa/aNyZrqBvYbnIUucJg2yph9BbXjNTncXEq49
TTuYBrHeNbgiEu9II7HtfVVljhlwWLQ/nP5JGN8ug/l6yM0tQMMG1AWoQRs4YYrayeigo7DrwX7o
87EIECaigkgael2jUYmHwdbjuywqvJ0VodscSSPb9nXRofNtrBsE7w5hO47zNSA/v2gtwSDFKsaO
hjBcxbpohayp1I5aoRDvVm12A5XRIeAoTG+rnsnvxOTuPJQ9Qu/ZdNpvk72Rw8RclneoE5avBcjg
Ew+w/exOeQWVjrbYglzvNsuVKzedbJJ3BuXpTS7r7gf+l+qYWGXzmVmsjEzt7VkhWZGEqyIiQelr
ku744lVaiiUcxyxfMgvN+SDZI2+oBthgzdBBRI91PfOHppAMMdDuXDp7WMcPupugSEWNKnHfvDOX
Wd5gUVt+aaXai8CQFbAzGl+NDdKa6sYwd5qWDETCz6l18CrhXokkIb90kH1xscLe2fL/sIOhw/+I
CtPGyh5Gx9wusy10xBKpcSqvziyMA8+4iUbWMt8FaM0NAFn7fYYLjgY9aZI72jf5IyHn6ory0dpW
JK8dWrwEl6ZjYtoovT+7YmI5UzSCn5nd17fp0i6fhmosBMZdg1g8F84+ijGLELMxdV8GTvL7UoHX
w7XNNWjthMep9CB/b/qxa+8WoyrPqWtpF4gvTPuQG48fc9dhcQHkMDwBoEGZ5sIUTYZau4scYvis
RIggq0tmnqIu70j/qJ6S1hD7cM7kO4BODYtJjzgbvS1Jl7Q2Lip05M1CEe/bjTR/YEvtvmxj6F/z
pqLuy2ElHDun7rb5lLUfhoeybVNatURwqdaYXoEwlyb7TGtNG1sVGKtgLmWSfzvxEB+KuiGFgwzT
m2Wsne9cy8cH/Aneg82UdNc6efJagKYNaOhjEVx0ORgbgOJq1w6FddGxndzrYdMjIpJg/31kSvpL
n0761qDH+LS2cll4bK8FiscKbfuF2ZKI0sXVj5IY452KiaXrrLQ729WS3gsVWTcROcP3mgmPbhbD
8BmriNx66dRGoJshr3nkeYLFR8uPmJiID3PZWF6kbLxD2To8EKIrQfV14akBqHMl+ZNZdKpUHjTE
wbVBAgrwI9El0MFoJkjHjxSe3k2sRbDb26FaDiP2TJRfzYilRPXpvAGSnhV+7C3s8nku01+La86Q
iwHofjkVOXQMvXEfIQbqKE7zngdfb2L35FoT8SoO8sBoHh1ng8shuYnROzNlDIcr3u762Hv9/Bpp
UfaKQ2w8Cs3G1CdlHe7nVQ+00glu+gLBTVYVoKxcQlAqNdlXE5ilr0cJwTCozgN7ku0XSZLFGZK5
94RhBOaAHfeBBDK86+uc/cMq0n1O6/1KIw4zuTH/VHWFlyMrkergxNY+dZKS7qLO03e1Y4xbOsfh
Qc9HLHCQiid4dhOKUH5z76tOEttcewmVj3mH49VCTkQ+l7sWBNBGyzHYd4wTa4mlThbTl9IKkjia
EpJ7psnmOxnL6Gx1pQ4bXRTamxEa5Z5F1gShV7Tseo44LAuhdGFczZ/LaolvaTPjgVPFCX8hzzDY
bXDK7SfxsuMmhKP0RTek3TdlJAKdM1aAAwD9rKzSIFwbG12E965b3PuJwnw/Lm4JrZ7TcOWVxrM+
iE/da6N7mTX1U1lo2YtopfuEBUn/WnQaNRnE333ExaL0jddMuSR+TaPY+aaa1PaI4btzhD0GebU2
L1uHojbQnXhJfHL/El76xkEe5pib0eVywSUQkNU76QfiFqIXOXm+6KPXfjidox7AyNaXJrcLFm8L
XT9Uwf7ZFE6JH2fRs2/XENoNGR4rCUCYH5Vikg40yQmwda1OEnIyLmYoe3Tx1qRTQY751Rom0m+h
61Nf8hbkY6Yqv3DydMuEwIG5tCBStIzxi+V3xtFEgs0iF/OpNDOxEwYMWgqzTt4Thb2qGe32tioV
fglKlaCbB7VVNnjZajJGxHqqaVm8ZfKmxWhK6QqHN0VI3R8W+ku6pjJXUph7Qgsi2KjDW67b7pYw
g8Wf4ooEWetRG3Dzyg5/HydZcFEjim7SVLwBLZetMj3ILLTRU5Z7u1bRvp3T9I7yjq0l0z9yiUw2
i6DlmkpDslbddkt5H+XRV6Es2jT10ZlbFM+t/iDd8Uoi2eJztKn9BQEFkVp4c02F0ihG7RY4DkmV
ggcbQSF2ugG/hsmRRI6rZSDPL8bsEZE6DuV2tAlLnj0dzrNFSwDtkYupB31LqRZyAdG8e6n74XLc
O9Re6+0m5k57b8kJslse86pIA+nEMYWgw5q0tGeQ7Y84Wp+Rm71AQNADbKuhP6zSKxbMQ5i676ps
f8V16PhgMcmF9zoC3eryKfK412P5bWqhEdhCnes2OtTT9FHb6LIz1GCEFACNdCLruW9NtTFzHACJ
hjcANFO3s1z7K0ywKuZi+Krb7LY2iMUYeripIQGoRaqjCF46uRnH7M2zUW9PdZlvjTU5J2Mh2jcq
VsFs1O9QxJ456BKG2fAXuKPnO657nGZrFYPcgDr4BcAM3lGRrOtw9tKuSXScKee9Qs7gN5hg92Oc
/swSsGmoZoivH7DmF3Z67VFbbKY1RSdTluNHcDo2GXz/jQPHw7fy8tgUmhmIafgkz/TSALbwVZu5
h6RjrXIGUCWxiRlFT7rqxpu8N8TMaB0azT62Vcqy5SDF+SzHbD6A79HfGE7V30Polp9eAf8T2RP2
AafsTQNVuD08V0gxaUKKbGc3kBtJHJX2fRIm+jWGcb0Nx7zap1XdnV05TkdD5ugXIWkY5yVZjCv+
gh4XSO72+8G17ZOrXC1I3Tj8nvC8+EO4aDdWnFLf1iVWR4aJqwHBw5xhp83PWmqczJCbvnpzM57L
BZkdrpOkI5vZ6Q/oq9h3VL9KRXP1OIiElMtlyvurVGboGwy9bYbvQ99vhFeK08Js8MPOjeE8AUt4
48HXC8J80c7oeqofR/SGkBIItybtLN6PNVG/OrgbX/P6Ag1wYz8Nappvk2Lw6G+7M/4nNr5UwxXe
06XdKmuc7lUE0aRqDO/BcWfyPUADEOQbc9RVtfZu9TEb7DDoL4UbLjkabWn+jP6Ho/NqjhQHo+gv
ogohEPDaOTqOPbZfKKchZ4GAX7+n9222dndm3A3SF+49N0MI1VtWt0FanxyDMXXWYglOLFUM0kz8
ml4qHimEvlINNRiPYB35+dEVPW1FdJbV8J4OfcWwkjDAqpLvbVKSy0sg90oH4klqxbCF4K+VNO4/
3wp+RzdTF9dj5ITEd1jreXjPFLmGwGfeUs8whqjYBaOrHtZlbfZyFmIlO4ZnjXZfcJZ6mFerv/OE
yG5RQXGUUf4+jfO0M6kQ16VEe+j4Rq6iJBM7l89oHiymzsFyAsad7G9qwLUskUuXVXmP0pl2Qzfv
vvZ/kgC0f2PcF5skkq6kHAVYr4K0R+ocHUZ/OWS9d/R0y/4vOzg+wTdVbp4CsglWpMlsLCGtVZ1V
z8DJ332hn2Fh3dsai05npVfthlczxo84UueVrNVDyaEHXaEimLU1sE9aD25RG6dcw9DKd5AKf/Ki
fRN9w7TYItRkqrs/paPfNc1K0CfJbg7IY4abja8w7/ytVVAjBjUrDku33Q6usfO0OIWgSGt/cclH
a5yWkJgz+2lpJEJZr351OqraWsy7xC+cXcK7XOO0l1QnpDBGV/pP/86qLfcS0Fq834RwD+DrMbt1
IbZI3DOPMVaZbRjR3DBHAWoR6T9umQD5kG15tfqF7O2yeooc0DReDepa2+GO2+ZDazR8Ba1b6zfl
aqxJFTfdgzOT020tZEv6DB/ziG4wzdg/9B5Dvh4/GR9FTz+xEHn8k/qoBJPQDl5o3YL1vKT2kd2L
t60aPf2BQ12fiUGw4DFr75mxlbgWMyliqNBmDPrkyjTP1FGMScA475hgxbveFeWWqLn+0A4zI5Ip
jVa213+bKPyNVSpWiCi6tc/Wdr8488mNOOhzCZ+4vpVEKCrmv1Ayw2NJSiGTNNVvSh8Vt2LVA7kU
4hRY8JincqbfpyFc+WN5Z7wx2RCscfZSrKZJv+xyqa4F+v2NVVf5xoNWsydlsjl5rfPWa6s5kPw3
7OqEvgH9Lwcv6VGcAhURpIqcuNYE18XrsdLVNUl5rsWqKitxyZbNc78spLfUH4U37TUyyicHc8B2
KGVzzisRb3IXaacMrGQ33qJCo7m4dxitsUMzT+DZ9JqlbHxuVXoeEWauM6xkPHLxJxPE+CXsMHOT
QoWAXE9siVBE22SGJsshtqr3ynTyPBYzqlZydQFJxntIZkQ0zrHY4Oe/TTLGee0Nujh3Y8IMVHXD
LufrXXtkYufxTZBroBfiNsHwp3zz0rLXeZl9NJSe1cR7rceSGS8K6ZvgZ10wEdvi6BqxTSXZI2Mo
fx26kB+KusW2Fn20TRyfU6P+zBCvSQNKS9oJyKcRhd7TODvDJax7+V6MjrdeiuQzckCY97Onji4U
ic1UM2QnxTzdiJEgVQRB6yAgE9sfkRnpOGT5Z/4Iz2LzN1b3ScGPpJLM4TIVv8gz233jzME+4Kc+
Ll0RbxkOch5q9TP2jrr4xgYyQTIDCzRZ/EF1xxI2uSFN/Sn8s8T+v6lvf52e6S5wOIMlYOrv2Z5+
5F5pwZvI7iz6kkOH62QHZX1a9Ry8dFWocUSV2Bsrta7InoMDUnRGtDN5DFBf10vjdJchVBcH1RIR
fs20SQlvhP2A/6boWbuStlkem+F2PKbDyu9rZyUWtJ10IuFGqcFsI03sVz+SHtiIGf275rAva0/s
BP7wlZLYJ7QZ7oa8fcvQ6d+JpEh3pnBeiJ1oMbKFA6xytN9ascQKutrbao88Rz9fPtib0sUN3bTn
Y5B8ZKiKW9/vSVLEsyjrZNiOWp15F+a1iCrxsoDF200NfltsmBCxdJ5QFYkPN5tItU9TdzsMbXCa
a35QBuT88eWtq+rSL9dJcOoG8ltiQFQD3iqh8SoPAdBjwQmyyzV3rJ+02X6e5PwxqhnpMQz+NZgf
IjG75Z5CItszMfUuiY1dtG1BG9JibPOKmSxXWL1CXA4eNrcZ89yyNVPsFBtZuc6GVS7poEH9Ew6+
YZRGiqVSt2pZLUzVY0IVAcI17NXmlCmGnA6epNp1u/7cJoV9sHw9XOsgROSvbLwuwFniYO4x8Nb9
PrWaJyvjEVmxtegOpSDBvCKr5dBlVXLQ+EmOWDCchMOIPBcyZngxaqFQGsVmfsDFku4b6ST8Sapa
5zMddxIawrJrcuGC4hdvYrH20Hat3ZLIDwE8f5vlZfYPDF11SiUugkY32YZAArFSi8PpJ5gZaI9L
0A8I6Y4nb74zo/s+OM60i2+v0kBAyCZZcuxB0SSpP8aZvNo204csCtKL6B0GgXYd78ecnmYIg/yE
rXh5NHMwnJe+cK7wA+yXsgTIIUlJ26WS2ZF74+6CY2haQuSTbCeGvjumcwV8ppb6oZIF9b2tuo2O
gBhYBNmcB1N/i5ZQ01Vf1+0LQ8qG8Nmoga2COB+uCEvx1RKk2P5YXm/GxhuYkDG2BTiInVqrZeta
WPiH1k4fqiCw0DZQ8DWC+FLYy8M/zvfifZ5yG1Zr0d0HflYfUaFMzP0avS/pkY907dURPJ58SWfX
fS8KQDY1Ovp9g/MaXfLUss+zLJf9yMixQqAO5gZHbVVrFRvGDTkmwwnHu4rybVsi54kGl3lxtqh7
tsM8T80YHUcOlE2W8ziHIMh4UHlIbDecjvBu2YDO2ICyG3Zopcua237IImYNJvycvZnVeFKTISIg
+1SQwzeF7bVrGGU1PTJTt4D112NCi7jpPEwXseRBzipVHdwcH30sxgeGhkBKRpxqqRV0h5kyZO8W
kXti1kiKREcUhCazch0pQvfi2L4bu45h8jxw+jjNPDJ+E9TJvH9EHMr6cang0dBSMNUgR56ca2io
nPMsH45kJ6YHeq3kMGS8INzB4SbBtnNIRsr+WKQJR7eKrx3Bkqs2mPJzAlpiY4auu9NNzynvO7eu
KrO/GN0k60UGgvPKJflPki6Bc2HZhyM5r+SB9BuDhWnra+jlOp+nE8k68xnXSHswSUfgtFNl55kc
aRCahe+vRcMNxi0+rWODhCUpYWuOyYgWfhiAsQzMBeyF/OWuJyOWlFEyhqKkY3jQTICO4GQ+tFlf
bHH8jsxMONkePCQhz7jdgYyRx3rOcCduQqNtUBxU/CxToQ3gAh0SAi1Kj1+Z/sDUNcO7vnQvXEnN
a2RItvZab7hM9bI8zIXX/e2SpN05nLd31TLS7A5t+z3lg7uf0Le+ZT0SDIJZqnNThuPJGbBwOV2R
f9vq0dKK1t8Oq/YhBthC8TGTzFGEQ3vWzaz+el4UP0ZTwfOQBw6KB6QsH34dUK/kMyuPYbzNCvBb
wCQy3b2zKPsv0r1y65PQe+9kYD/YD4hHOqCcJiRo0y+oZNWmybR7aOcku2I893a5N40P7ZwPd3Ts
/pn+JEs2k0uGIJFWlrhvGUh9ZLAeTjC4aBODQW1KNiZbL6LMXNmAuf7muE2OvJAswwq4xBfvhu4c
sECf8lIs953r9f/Iu1RPpYWXhK4+BV5uOdGrF+UzjepADtEKzwZt/RDg02eqM36S4xuOFIKieddp
3548Z5IfhUIWkyIrP461vTxUlij+qGGxNy0BMofWnYCGCWu4lzbuX3dBRLaqcI4RqGW68tiNlgVC
wqk+y2LkE5+9BiZq0zUHg1z1Dm7PeCfG3NyHXRa/G0KOXr2hrE8kDy8XcE35b6+sm0+NzWK5Cin4
xKq1LHQRcxQ4l6619L3NrPOoI2HdB1XirUZe76+ul/O9JJZUrcQosycyhtgrTMn0KIGBHZIK1Ijh
zQEuK9S1HIzzNFTKe0b3AEEi7TW73WG5a3knTxb7/g0Dfo2/kMPKNC5Q7ahgA7WEY/NeNQAZIOjQ
PJM3PoyXLsqqk0Vx91otKjpBILSf7d4a/9YIqbiwpcPIr9N75sziuR0FK6MpbTs64Fq9F3aT7AIz
mici1wzfKaKI3ULkMzk3mKHjskg/Q9Yal7bx9FnQI1uToXjGS7JnX9scwwYXAKw378mREMEkN+IL
dU3xy5fZHMqRhY3DbRGy9SsY62snbi8+gv+HOfQJsDeqfEYIg6kX8YlbcTwlGN01HBO++PQQN7cV
f63H5Lli5rXFKY0HXjdDO+95jCNiG9zxwKDIfxRjF34D6K4ufU3eEqWowyGQMDh3UnStoii6934m
kjVMy/Slnf30htfAu0Q82yNXFAW5X6kaG2VDE+b5nn6qsZSch0JZn4V05q+0rdF8+4j8q6Dhts9d
azf7bnYYmzA7j47k8skWtJm15//aeWmuTerZeyvvxVPH1VttoiFlL+ro6X2w2+CYJ8q/uE6XPMCr
6c6INyQErTRz6Q9M8BWr0jlxCN7iWm570g5Kw9MUVAimokhSEabhR8MRCppQxFc5Kdg1nVg+89yV
RNM2fO8iyp6HrDWvc5v3ryALm3uJVT9kOhdUfzFH2V/5YBFJptuk3jbkH5/ivtdvImjjfe0jbSDq
6wtTqHmblYCQZjIdI63P5avUmut6QKkUMbOBAlKQD94Jr2ciV6p0bw8w1VcQNjgtOkS2GAVTd+MR
L4X7WQl7T15bfG26tv5eECN5DOfSEIhMLOd96ZrM0Cvjb+gHE+IB97AoubcgPdLTGQemypkOWR0E
G0eqaS2wmW0Q4xV33uLUf70K/qkKR8CKsUc4EEXb21BM9M1ROn9WqE7e5xEJnpkK9bQsU73VpnJ+
6gVhJSMYUVCZOtUllKX16CB5eVMocE+TRhGzrizotq4fWQ+ELCbbZYzhnQkJF9SXYHBVZx/CEQIB
VEx9EHherxm8iXUUgbLu2D4CFJHtY4OD/dNq4YNHWtqnhdptUzl0viXUn027yHlj0yofBt9OLwFz
Pi58BgJDqTsQuZM4LpEbchp2w5k8vvizbNuRTKneUG015Q7iRnDGCV3v6iqILwHXxKbDsMpXIyQx
hIWhh1eNN54KsCS7vuurazAGEuxMH4SHLO69rW/n6ptMrOWhDZzmQflud/XdqHiQeRuffTZDFIRF
wec+NNHbUhdyT1hzuCuDuUpWrIFH/AitgEBNvX0MWnd+shfFViHSgECJ8rPcB6/P8xN5XmxgOBie
NLJAtkFSmz2E2QRkAXi1LejnhBVCePOXetaV3KzxqkWpN14xCvxlftGzlDHdR5gYgr2DHqbNyq99
5CoVfteVE4j5UmCHv/osdrYNg499RODRA0TEoF8htuTxd9sH3zdvk0jNg6jCcK/KiincaAWvduk6
fxHdKRLZVXmWJFTA4Yyq+StKVXvm5w03hiHcsBKA53lhquC5HlGIqUyRqzdSh+yTrjLnSEBtwXWp
74bJrl+aOZfPKCWWE5lhSAjCqHTgf8zgXW6rT7ylwV3eoCZBnBVfXJ/pgms6rKq9sR1uRzg1K8+W
4bYEany0egsZXRFMW8szCGuIzLLpDtIahh+o/i+yF/V1DoMGwKpVnWpY5qSkj5WLjZO6NcvrELiI
0PXTwNe/apj/MGUQrATp0qYN9mKmLGMhHm8v68u05NW19JDKIFfT0KCKFAN8by3nqHXi64Lm81kt
HW5zb4nib6ZF2Clt2bj/braKNT7DMduamkIcbo3fHSyRW5caBjtj/3ypUVvmZfMJ8PU2agUyMw0I
8FVW5b9hEPTn1LKbVWtGRuReHG64Plq2fIxo124qArA5c2YdOoQah04n6qF3zA25wOXwgPAbS3PS
lcEqyKdmZ9l9+R1CPPhUMYFULJFq71+LfxWZiosEn8i6mBIjN2P+D9dy/bT4lTz37jxdmtIa9kwB
h0c/I4NvNTCO0Xe+R6SAH5G32Mxc2gyqs45VS0nJUOp657ObzXHSDsWLi+1Ac8Pm841xP58mv3Pe
HM/2PiPbKk4JVLNm3bYL+QVVZcqfaKAfZzBshr95FxWMywbEoXTryXjSoHywquZFWa3LcUrEtZc2
3AFK0Hje5V0cD8e+bwBiO3mWniN21tHFQe3w45um4SwwTg/P7qZ1W/dlEQ2EIgZVenbiKuxP5JPO
09k0XuV+RYQ/IvFycx6oTa683t+RsVORZDTL6UlNIqlAvTPPeKpCB9QDO3ck14iXu2XXZP38x6hx
csHjAMEjoFRL+DVEhMmtS241CuXOdCBfiiUYyLyjS0Lf67fxMbYDNutV5msw8UubK3aVdMKrumOY
zE0QW/LF9TSGxD6vrH3shaO8zn7rQ/WJCyM3fO2zufCutimtXxz9mXgZ3IN24DIC1Um7ZANcpcb0
LvUcX1ERIGBg8YD1hc6rq7YjmiZmc6WKunPW+suH4dzrL0Yya71JPNADJYMx5lI3jR0d4tlqJjIU
BL2UP4QAAeOlLh8aoUiymjWt457uskXxTJpiv85qkpwPLHJ1saJ0TcRLM9q1uyuTIS8OQZFXzZld
tgfZvSCa9oyHhzWkYmi98PJhHNkyRxn6NbMlYwgkdWC3dF2TBWcTombd9U02slWFDlUcsnFsovve
BIAF4CXbwOVCvyUcjzz37IQoVdA1VlYWbVNqPbklTIN4eqT4zIlSOSDtAcs3yJUB5Btvq7yo2heb
8cJThJTS30thOtYdlBB3dsgH+8+eE1+sEUoyHVvNLSrLbW5EF64bIpAotUBqVVth5ZgfQIZi7i+W
hYUUu+LOPoERwhEuY6f4RT1aLKsZuqnYsYaskKJVPXMRbOTE7CWhn81rlUgAjqlCp5ZaEYp6Kqcs
3Bath53ARsSDeYukUb2FXcwE2Zk8SXJSVnDNaeUhjSWHWRmaiawXuyzJy/cu7hAkRMhEc3A4aQZs
BphvnmFfaB3LmBXCBcnfQsAdpbQtaOx8akEFALId/TcJ6O+tB+nKzt1Be367mRrB7rhnshz5dXWp
YuO8Dk3phtsls2p/DZWiTPYpo5ue3Wzl24eO8fN4u0MpjlOmRxy4dT//M47V3YDZBRnuWak/cofD
ZRU5deGuhFB1+2gPCPmZ9AEDvXPQD7jTcbqtXM3a8eeWtgbt0ezdUCqelot9oyy6lVp7fsMjtCqT
qarXtKZjvBngyzp7f8KxA9NbBc1auo78G3XOkOyKJgw1d4aG+FEorQSMrQZFuRdlDPJDS3TLQbNN
PYdFWya7QU2yeiZOcrYPqshz8HhWNKgz4cdy2KgmahjL0zLD2l/d6OIW7B8TLjaK9R7Axk5ZMcBq
A1Ux2lVwP7Jd0htrfgMOE6ljMFUBEj0nqOFO5XnKQgvUxOi/1guget7pqKLbQCkTbVTV++168Ro/
+lmwWaGrhkhtv9nkx9vbkIJPnpDoTdWKXQJdQYhYg4ltu/jmXC5pEHbrIdNdesMociGneGSiOODd
F2TwsAuldcf44IaI4VrBOs4S4HOIwmWCgd8eUEC9hEcDEMQC30q+5guh40lOiQKzd2v4X5InvYhO
HAMZMfZAkZOqXbZE1pu11NM/PjOnffMzx0b2SxY7oTMlqkjFNnxc5CNauib5W8Lf6a+LyhK1deDZ
ZvxRiUSWYllZeS76ZSTUubB7ly+wZkr9m6tZz2vCb5L6bq7luLxrDxPqqpc9PyFu1rpntEYSEae6
lbDUzlBc7RM1CvMtF9OH9Pu0tGQ96xDHxaldjBkvlp2nIxqRiB2jHYEJdGyry09kPlEArEXFXPNr
5uv7E06UPxCQTA2JEQU8+cBFJIOfiPniKqDYsz/CsfZf7Eyj70TPltrb2I3maq/7ofpE8+5lp0gl
OfNuS6jykLNGc0/CNBY7oJxedtvy8VqkMBNo8KEtIn62IHlrOD9+w7Yjv/lx1haBaeOqKVULKbW3
2sT+nevEKTZm8oy3TlA/tpeJWYpgUyoZjPodw2SEO14JXMYpJZTHtGCqaps4NCfF/L7am7io71Mf
vMe+aDNgEH2PRhOrUkXBXRN0bXatNJNC7HFzyRCfOgbHMI28n2ZRI5Ipkw6EEeeh+Eewa6ov0CgY
HlPdTO17A8vS2w+EfjPMc437hf6NFAI0R1lNUFTXNNDKeg/HoHEqp3opC+GOcEXbxb5jY9KZAxq8
MLmEwP7bi8wj3BAE2ebDc9mFynpmksoB20FDAGFC5Y2sNqqzR+Y9iG11wCpphWJ26NZST3TB9Em4
kGTfu3dtF07fcVC5BVh1UwmmVcbiHzYSj7u7dpgz632oyBs6YasCeekNLnzZTN06lniJ65T4OVhK
MBKRTK2hgol81+L+905SOqZ4LDIflCn9cf1tvNAxKwfmq73NmGAh5m1Z2ROXTj/IUzop/wrPZwQh
IpcIJXTb+QFS2Vzk5wBTWrBTvjWwfslZOII/y50UK2ZOcBKyTMoYllG4OLZGFPWyKQfGDbVhwopT
uQxtpHeIITec8+TSEYgjMsD/7phtGjDNiFmQ8lId2TEPTcvyPd0Gc6PTs5s5OcqbKpzzh0R40fwI
QZRHs1rskYVv2n11dQXKE5E5rVKH6FSuxzJt443RBTiXW/Bez25lrKZthGm536BS6cFzg61ttrWX
zdOHRUpbfAOBsNW80UPbnT2kDYV/TfD5qqhHCykakPx/yazcV/iPpdnUfUAqvDN1KoADL6dxS74y
irG69PCZMDrlOGULbufHCU33uMbJiHgxtECI/BSMMK1f1cdZ+sUWuMv4TxnRmMfKKmnjZ2aj3S2h
vk+X69j66OB5cXr5WHgpI/OwWZiKduh4YfHpJfkNHAenQTr2Ub6vipk5G8tdl13MWJvuS8PKg86W
RzHrDcyr4fpmRGiO2RDVUDbHqPojAyPee+KO/UMRywas4v8SWxNa4V81DDD1AX3ezF5I0r8yOccJ
Z2mlpyumIlL0KhSTxUZ1VEL7sbTjki+gilgOVFRvCBVKE52nfiBkaGlsK3qhf/KbY0ok+Bv6de18
zESthlt6/9yHVdyX1smKKpYZaEXtZ8KuWc7EVv/HUghV/cg3zz3ZGF+m9PwfruT+OXAV2pGmTId5
pfAoHCeSCy5L1yN0rUiF4OVD69ygxVbibcj74nVI0mnaCOeGgqqheeNahl76L1rQiq9U2FL9OdVi
Dl0hEYu19fjgFFn1mtGV7WqfM2CbEPjl7vIBa9FK997kcvMWmC3mmft1Nl2EFFzE3qbONRFLmGtQ
RxNq3qVrnz0mamGk0Oh1SdnwV2woXXuVDhLwfxhQwx5liM93y/N0WzS4EanotFFoZVIuvShQ19zX
NPLjwpiLv24FETgM5+WjLkN+O+W18UM9ZoQMxXGsJEucQX8VWVT8ZWoeVPfIrZGbLCFRPytbuPrk
oQxf9iCU7R/phvGrJhDtp+6Qc53Q6Mt7oSO1CxIH/Jo/NzNPqGu9Zq3S+1a39km1UZ2vIzrPfkOf
a8U7fKlRdyy7Jdxbg4u4ZCKo+mHxiuYJYeAtYDO2HRTXQm2rGrEHAFdkczY/4G5yh25XCCOOTO3z
E/zY7iePwnrrusba9YHbfPKr9VSwzul3WQt4ll0qltp7hzKAUdZ5ma4eNHYXDcptY9zNj6SdrmjB
NrP1iXIbrC2RGMkrJ/chVpcSVVdy72HMK2kwCuNcknE62fN1jOu7aI4OfS7YVGTPS5zuUt4up+vf
PJR4XviqhmbfCRvQqWYduJx7yM3AJjYe3t3a/HhufmT+tevbZpdO9NJstzq9AzD3nuv80pAQ0RT3
U4q0oycsRdTrsJZ7FghvEMhcC2lsim5TtbDHuu86qsoVO9/fxmW1ECfvwVA85yp8JWZ0p4Pp2Jq3
TlLcEaIRDNY928/nDE523C2vS5E/8sRv0xwsKOHoGO2K7RT5f0ckU12DinsBa4hXgABqq2dWO7YH
NennIbG28GvWpfUbhBWrngjtb7Z2mJJac4hGhF12Cl5K9/eKnitvcFcn0clp3ScdTq+YmL8kxTKK
7gkRoNjO6qNCvTvWyYOePnOqliwVUCZ/IvkSalBdQpaX0Y74k/R68fN1kw3MfcCBDy89s1/futZ1
tUoFfbmpLajXPfflMmIbVsc5LJ8qZBUro8nRWTRfuYMkuy43HQobBoUrFi6rIfbXKO4v9MwZFfRC
84bfZdqFXFnuQ+cS1ZmRJVtsEHmBAU9pOfyVLz/rAoEj8GST8tIsj3J8EwKhZg5kxBTrkJWI7zFs
Kw6c8XuFZBk7KkLvbeDXX7Da+Ef4qYp8CUJba7lzo9eauVa7Wei/1YWplY3pA0TMOo2fVVChf+Kt
mHgn0KT5a8+YXTEfIhd5RGnBzM+++j7AZiPlMbx9Djf55cj6uRswj1f5gnwOMwEyKuM/28mbByGL
nE64f+nH1HmntPLPyEEeKtc8/R8M/1E7p3r6MZjBpc2yZUFcRoSAfcR+PbYUAae0H3Ef4x/B6sXX
PQ8AAW4sWlLu8zvRZA9wjxk8+Qda5GG4uN0Zs2oUf1T8PjztLxyozGyDTS25w0bJ4afxHfMtxWet
j+Ir4RLrQ5JCRPNvzM4LAwWJW7hiA1/t2nAfA0/7M+f+BuGZdB4Vij+r+7XyTyt6l2rfRfeJvWv4
9x41K5KC+Z6ddhE+FzGaXvTcxYrMDZtEGaYI9raJNohS6uncFHu2Pos8tmzPyq/FWWfWxWofXHWA
r9lGW4cYqeIs+oc6rQgZOGJm45IQ8r4OrwjIVPS7oC3z10PKPPa9FvuoX+nstZ5fveZhnl5Jghhy
Wvw73oFQrDh5VbYV3m7yDlj9Edf8LZr7unhlT9P1l6pf4zjbph947vsWRdOa7yB1zy3nvef+C/yH
NGYtDzQ7ZeObNljerx5xfgmNh6UxN+fbccZCA0PPY6nOHBNT4E2hU+84+aR3gEDGYJ2ogj69GxzB
LZ2iO/jGi2M3p+XerfbzY4q2J3l0HTQ+rrttQ9i3LVkepCN1YPgoC0ECVuvASj+8a1/qH1alK0sg
eUh9jRrhKYnZt0SujbI6vxZNcgISllCyew8VtWhck9LBfxy2IOmi6Amg33Gxoy0u/LvJexXWR73g
totvDMHiUMtvRoCMgiZ69eYtZUrO7bJxU3yvM8RHgxmYI+irmcTfJKMkKuJLZ/00Ptj49K7PPVwV
8cax1H5k2EYyGn8XSMnFbgJSnbg2sbhRigBz3NoMmgveZ9F4+7atdsKOf5p0xOpqb+g62blnR8tn
9Zko7PXRMSH3VGlx9oNvXKCbKEG/Gvlb1os7KtsnMzYXT2S7vnaIuOn29SAetEDPk6ijnTqvWLFv
tfiaad9m4FJl9sOij09ek4w6k68xQ3lcEBuC04vjPU6frSarsnLmo+BVVCNTLBTTyXjRhP8wDMMg
+jdlMjfZlKRZuHEpFrlWd0IPa0BJa9cddqSqbJbhG8vzUdm/rflNuoe0jNdNYY/LAZgQ5IZoFlyu
3AqAjuVS8Mx2eD1A7aCu9nddMiX549QnERqTenQEarEJgoBnA55+kDPJW39oyVugjdbcAEcBjGxt
WRTkZsd5HHewKBuv/QhTq/9nS80qpMnixbs20VJ1d5W/NNPZGgsMAR5kuRTtU+baxTeW0aY+irhu
ky3Wvl4SfObH1T8VhORuc+RFLvlrtBjAB/g6SwvJazxia2sCBEbhiKTTb4nPdGSL6FNieCnVt+PY
fxa8W0aMXO3ehqfrOXWDXTYs10LzcCfZuPZZICNYYkLT1p+kGfzBy32oDMIYuO8vVWiON2NQ1TbF
JisEJAZr2d7qMOrkkpyFzF6XSyvQq6GaMSXRlVYbRIyS6RBGXa7FhDcpwEOVhxKAo30pYrv9tsKO
YyRyfzqwRqt+Si+1EzyxQz1nVX+fqvh1CsKnhgp53cBrwXSFGyzowYEOAR2QQdsUjzb+A+tPbEGE
nvSjhQTes4RFO2kfDMDD3lZvmvQweMhBsfblTYkz5SsC2OS6XtzLJAU9skREZ8v+I0jzDw8t1iqt
cMvVpOuVyBmpk8XFC/RX5yiUdBAahnk4+SWlrDMqBGTw79ahI/sjqQIAGvDvYTl9GdLkpXDcN49t
MT4RFHoB4Tp4FvJVgQBoxdN1YuL3O/Q1TWdwRSKv2TSIZB3J8jX1SYlyheeQ2dbB/XP4/rP2iVhu
lGjiuZIEQFQ3QsXorroZjnXOiOCE6IFGuEnuSou9h9vdp4n8bMA4a+HfUdof6tY5DKy5VmnTPURC
f9gZqE1MFbW4JEoeqFxJ3hx2bEURNQ/fMfA2aflbfwj+Ao1AgVXhAHhiLvDhOTndFiZt0kUq39Au
hPdDnb7xFq//4+g8dlvHtiD6RQSYw1RMorJkyWlC2Nc2c878+l7qUTfQ79lW4Dk7VK2acKXIKcAJ
2FmRsTqqCTMVpc5azmdmhSC7oE0DtuYi/LTy8RkJxchFu6EhsslvsJ+Lvx7MBe2WyHiSzGI+hHkv
65iR5qSyFz4ERL209bpjEpWkTpdUE89q+4/59wE1vD1NsQ/6wzXK5aRX4ZdMnN3SxipJTZ1dydqv
xPeShW9NhH3AQgf1GJmqcSAugU7WYD+ifEFzrnwi0GSSla6OblCHYKxpw8Jlxkmi2l9BZn2NFg7R
yo0z7rlWt/FIwhfVfMTSxyl8x33mmdkz+2L20uk+YvxrjJGEqgRcG0N30ykFuPyXLGs9EpbtijRf
FcGXLsAKNoMIjByMXCX0WO27Te8B7baJgWFuB/L4Zo7fHbZazCDCCr62fI8kz5Azm3UEBBUvQhmC
jKMcjov+XlPDAdyx5WofWe9lbHhxtC3IUp0pIUcps82Co6Pz4xI8g/KhhVvw3vBVL0yU7adxS9Hf
w3EEsbhTE1S2+VEXxF2FVUJo1QscFsRRAfF2vjrN7yt+sVBYz6WkO1SemkWJVawvFdPldHrTjPY0
MBJAtGjjTnN1PK7RCEaYr0JjIBTD5Ph8nf2HSOERlvFt0Zd7zzeBfgtnPz+k0O7dDPmEZEmeat8Q
KqdtpF1lhIjoqI3JfynSey7/FLguJTaDmYMw6BAikmo/yVqrlge5XpHuAPdXTBMtGoIA9o9CZbkL
di49NZ+7GWdqCs6H3K2xi8XDva0PgJeOllk683SVoUoM9LVTfZLlIK6SL9xIb6mMGjBXrkZV7bK0
Jp4lGCHBLA2Pa3zMSHTuUxqM/J29utG9JuT5mP+MYWt1KBwrAlygyoTx+QmFxRbvlYJKujl6XAq7
bj2T8843KAStzbtRIy9EMFEW+3g0d4P0plBBo75ygUy4mcgGMHvyjjdsw4hAclvR7uFx1wcU/+xY
S5xCsVNYF10JOumS9B/ReopSUigX6BGRFgaMum9tnTNQ5A5EOU5scxgDFWErpNPInSLFRVKP6793
OqsOwvC7SR4Gg8m82PVwk031a2J51BksFcjDkrOdZpKdprvwlYb8qq8/U/XRrleCmHFH2e3AnYHo
9y3NDjI6i/kFgBhYIWdMPfaFYuPD2I+NfcREs6ccfi0ZJMccmnZT3ZCszNLAjMtpexekiFm5RUmQ
DcZUaEiHrthroxtl9F6MKA8zFBWDyAzBqd8n48h/MhXSULiK+/Pa7awsYJ0Wi/sUBV10MPB4JOm5
SC9ly7sR/6jzW5/8pa/dZE/4lGQnfQrm3pXuh2V8r+1p4j1TV9BCwl1Gh3jtsquguuP0WkSY8P1s
JWD0e+zxiLqopDZPb3pkF8m51uUA6IKptLt53szqW8Fns/wrlSNTjrxhuOiH0TYt3Nn8mNZdFWFt
hUF15PkVBV8gmYS4SRFVxqORX8nkAS9NmLuwuNDsLZ5N7SJn/sLocLWBHIBsTvS3St6jyzS5dFRO
/fojNxHKm0C5aAjCXZF8PfNCxdYXxK3Rf5rZqSheEXJtekKzUxttoYsuZG7x+IiLu8SPsP5Mp1/G
D2JFskV2nDlAxhxCS4XVZdQFv6bcrOsLCTGStIsxj3TK6jFBt+PsL0Qll/hz/Vsv/pwGsvqqUQIn
owRFaOH3/ZXMmLXsUuZBQ1aqnn1FyDi6ctqw4NkTUkV23FEK3bzd4z2glnzSEkgPadF8Tl/SggCd
3DrrMKOFNCg7hHPyBD/7uEt166tjkZUQDD5steVTo7uqxqOA5mzpz0mtkRgJu8e6FRVsGmyjibgX
kxtO37yPEQ6fDeOaDz9d3XuikfkGNesSn5BtIcz2GDo7yB4YFBxy5a2zDH7YpZ9G1FCDbaVcBwvT
3ukYz7umOYp3dfp7KpmxPH1YoUvN0swnAFJ9vto9zs2WrYLcil6O9WMu+kcNPkJN343Iy1sNnVXk
djk8ZA2LBn0z78SGdDhngJ1jjKtbln/SyDtcshIZt7lSH5XirhuLLwAjmRriwqpfBMG+vKSuiRTE
LGKX9YBjAP5lbE5XepDVwLDgv5M4mQM/k1B4wvPDa/IViysLkoxrCltLesoTKOtdnJwriQ2jVvim
FtlcYwyZKneJ1kNStt5EJiSnm/CX8kGLRDqs5Uekmncl+cQmtkFntbf6wetjlu3LZJvw9Bd0pCFl
PWp33mlHWdStKZVBIvHNrlQnyw8SAzPM6n36JljvYUHk3axsu2ethMoKiOZvRnzIMPVePC8vRNJh
k4dQ1fEEtzq5NjSicUheQHPTG5MTmd4lkvdIwzhdED+ILwiwwIzgXY3JgRAsogS+WvUe0XSzAeQP
Q5WLxY5GCes7cENuEH0KgeBUAaaeHSkGNjHWHjZFXxsLL5RuxMtyL/TsSUHrYiBClsP+lSu9kXfk
5vhGofP2w/ePrGOp+Gp8sqSghzvEeomfdQb6NDMdszSHDaBdlvnGVLsN0T4bscjpzHcG6Y1r6o/W
NjIap4jWq2BeJXH9UpEldOvRsM5hfIsUaDrzwnETJN0O1zul9+eUvBfTg/xeoIwrhbgsn6zpVykT
TDrzRhtMUh5ZjIV3aXmXGCOsoOTJ+HhUOPxXEmeR+6OR/221v0gj+Km91KvqZ4LlqWq8VVClEyN2
NiMaBYm7En/1TE/XcHgO9A0qPLUondyJTD9miI7S4y5Q3+Rx2nQj4xAcqSMi9g4FcrOfqq+seFuY
5BbiWZC3EbVIVp0jRjlPDzlAjU07COiiliA1w0vNw/m0eIZ4HMSaQgT9fF8OjlnQTg14AdA/hbPp
t/prNzMuUThLzcZNMEl2FIv9P5bLgTKb98jQNppFsBUUUWTn5kLOVgi2h7WXuDwIFHAqas6FKqbM
Mp88BKdhTgyAhkTsxFEGcvSK1qWjsGuR7Gr8wXyLWmu5GkxPyfa7tTmaOk4KQ7wbwrdZ9EhOKD5M
HJbkngH5BxB7Zd1jC8WlWu4zDCuyNBxlzHxsPEHETLlhfCB0up8sl15gYvSRqvy6jnc3fpPawzM+
d9VJncjgGQsyv0neF7AFWWJtpfnVmm8mpUvXT86a7WipHFgUUK6kbcUatglpunEutAFIkW1pEA/f
vnUYDpMAATKmD04o+gXx2VoyDhwIOZzZh9FGguLYlAizxmSrAToxAIQwE6uU71r+KNTAggo2RZ/m
dGiTgAODbS++/pn/+bP9R0HKNgzXfq6TuTZT5huU4FUnXESJlHB+TVYPuyLN3iGV6Zuy7/a90R3l
0rhGbXSqZf0RJ5rMMKJLbTHGZINc5zqXBGAJiafETMUNfLZAJoxNlykX7JtIAQnZ6jnZMIkvqlPn
tGeGIqcbZuyneaDXMtbfuI+2yxC9YAX8QA3bMAox3qOnxwTVA1CANSSvWwcQN6m+oBW7uWIgKhWq
rzE9S/TWjVftFpWFp+OPl1qdsx87NGOJq9XR6ouDinVDfUt07JZS1bDkbJad9HSWrQ32KAVRlYC1
DuMjj+PQi/B0cWlj/Yb0kjFj2RgJFFlRZL8gyDoZAKt5rmOr2+LE4uuP2ts12vazyp5D+Y7Mlnry
qlT8k5iiDdJ8JwF3++yzw0XcpXN06er0KuKqquAVb8BsEd1isiMyad46GdmHhS5lZPKDeFVlla9f
0zS5qilQECiQRBMMCAEmyR/b7NICRfCIHQuIhJocVbEuRc5gWTbra5gWaCALha2QXuAAwZ2Zyfmr
XKHFKUiZ2ciKVQZdPL7GzM1ctZxh6K1oqbSlYnxQ8Xi1Oef3sDaFWwvdNorke9ch/mgU81EmmLFm
65ZI09dQll95g4gvCtNzleWvSUh10IvdRWs4x0Ol2g1h/l3iw6oWyt5Kwp7JEyzDPu1Vejer/jBT
5U/rYbelwzd4Ibz5ifzX5OtZayuyeGA5VHnzT6JpbQWmFnC+uMXlb43pUUU60bqwbSlk+Tti6mUv
8fRAZemJq4m3Y3wjnO6E9OY3VQ11N84cTjp8pTBWZ7uX2R0nBjljzZT+1gBRRey0qKtvdSL+hFVy
gYUc1Iu6g41zQvnnAGv8AQJ0fsZwoAa5Uqi3zJZrEO4TIz3UVwjXRBWN32h6iCz2DcnfwHlYQaHb
1G3EPwDggG1ag+iP8/pWN9a3+lwL5wtzEiYkRbON2znzAMi9zBLTAZGk9uGZptkNw65myjutzKkz
AyMj8Wb0wHjQNkrZnwQtmfx4WvdrUZ+MVGHP+VQO9EkWIAMAC2J2D2PlZIoV5Oaztlugj7mSBd8R
rsZbumpePJluXRvE25iBLFivSPsCXeCLYrGoSPmKRrKEwZJ8UjOp39M2fesihveC1H0k8byFOXda
J06tWnquTLR3vTSRgGXYJ2ih9YNGmGhtyC6M3z8JpeFIJjmiKWCvWafYkhb5CMSTzWhRC2Vp+QeW
MCC+10cS/lem6qVWhzuqDXr4aL5KFY4xCEtMAHQciB2WWask+mhgfymfF0Rm7sxlzsN9j8hxBL06
blR6Z1tI5EfWA/gD1RnZKLGYiHbzV9Kpr4RJ3wU1fLR11+2adNgTQPkR9u1ujHrfLGRPfxqT4/U5
8A99slw/R9WsidUAHNBCn7Fq7Lea5o1ju8emz2gx/Qd18RBP6JpYoaWA5yy5/sJtyr5JFf8apmp2
GjHik3N0e5oeW0zKCMc2oS1twIe9sdKmje3IH0rqV9bSv2kqfBnlcOsW7L19azZvQqdmFK48GUrU
kewpvZettEMSoB3N7Jm+igLD7vTqwd9pl5LCzD9hrjCExFUr5R1U2WPRm328Co+uWR9szi/o7Csn
XFZ/JtEQaS2Ykqia3/Ky45FYqWk4nzEb//Y0LBuTfYsSzUEtQa8r4QrTQzCBAGjQb7okuSZpjzis
DwNUFu+oiwjK7OUbm1IQLt0Ft/9hmuTHIuuenkPBhVdbG9FeT8fvrKO6BurK7nt4tLPuDBQrEIwR
G8/iXlLl5JnFF8TwayEBtY5m8OcL5LaI5XauerDAFFvIwwlOtPbyKAS6Lvw0K0hbjQ646Ef+CjKa
p7jawMLeF8pECpHJxIlxs+Hqo3qz0pEw95wSc5q7u/qE1YZYUrgV6qtkzFuFi4boZvodnN3LKK+2
YI3HbtReBhnpRTuCkEXpktilKuy7CBluoY4bRY/3uLQwoAjfa8RXvpGty2SZsreETe2kKQmUa/sO
8eOdfJj3QeJimdh5Cp2BzL+YdkPMWCbTtlqUOYg8CBbFKLnhD3EW6Iu2KvQXuajfhvx5MvXqrq+W
M9J5PACWr6o8yGHGKzEQZ+RhdA+ZxrP5sv61I8oPOfsi1MRf5/qLDL27YBq7kjQrfQ6pFaXeZNrF
R1iMym+xjB/cU8y1mVSyqOk9xaCVjwx3rNtviVlGH5UYLYpgYX9aaWKAkvRF6dNlUybV3mzqxVuF
f1CgGDngMZfYwTCNYx68wXobdGWKC/MQgqhI56tMk96pxmHAXZxy9QoESUCHClqh2JrErEnNM00L
akii2niWoDWLTlzWxAMurpYo/+amS70wXpzn8NAQGeim9K8D8/gEPqsy/EOL7Ql1HMJ2yYGIlNYp
acqrvliUzMavUD2IRt5EFNHJGrq1YXiYC+wEItSc/wuR/a40lwJMfqAEnpgLaKr/UAM7SdL6c8a+
pOT5iUrcN9rMPv+ImOqEf+HNYqNiRqCbGvOYaArDNVFv2COnD4KdmfYhefJ7FTqXMkQ3fX2aiAaf
m3Iih1yh9iwIwYPVw4wlYqGygdeG8OomxVowt+2+LT2z6bkuVw8GqAPdkFELGzT5Dl2aS/NDMH4g
pTm9pVzSVXlRBIa8uuxFq+4bQ2NDhvs2TMkxmnxXqwUbQTIRB0xU+G4tBl0rf7DOiZxHQIwM7aEU
f2tlbHrlg+H61Zxe5RJr90pzMnAMMp1FE+/1escxR7qpECpubOZv6eSB9AJiuDBm54JOmZx2M6lq
zPPZXQMRswlkrpdLyrkAT7OXTAQUnGNjR50SO8bC3lH+k9a/GigRg3S0NIv+NYsnPSU1d3gnG4i8
vceagsX8JBFHKFl4FvVhamZ8xjKEs8oPUfNEPPYpyewlwdLt9DIM0l5saYdlg2E0GaAiA8ikQSbc
HeGvMhTRvNBojyPdtxhWJ0lN0FWUlJBNSWpD/JYX8EYaxUBnma9fS74g0UzOq4r4N7JewUh8Jwyu
xaHdA8Z9yRO4BlF3HQnP7AmMM9m7iuWpNyN23Ym9pCxPe0M9CJh6S+BsaU3mgUp62bdu6o7MnZAP
+FUtp4qYWKoFQPP5s5g/YzF1UzaTs/4TGt4wcNrFmV8jeR86vNwJPIaYUGAgOl1lbruQcaqqATGJ
gsREtF2fjR5GOOmSsqX6qKr9YeDU5EOrpsIrSO4aEQNyZwY1L7SPsqsRxadwRi4mpU4yjj8kJKGV
UNhTG9olygmI61QfIsQOzyec3SvMVjRhcLCtFS5L6VfJEOCBcUuRUcMymY9qFo9zqaJNNM88p0Fk
khFdZeEVEf9zamVX+SWBkmXl6aW3pq+IoUOY3kxUCGxa0Hr98gnq9EVDfsRRdpoS46Eu9zp9yYrv
UP0ssRf0jJEmhj1xiRxoyg7VyGCwkI5ZxvMiDV/Unh4t7l6cj3H2ukDUL9iIb6a83oZlu1N0cIjN
uTVfl/wmwzKti4s4Ks4S6TS+mS+xZ8nQI8SmvtUq7aqxmKCtzMej1f7jOnGIUkaGpxyS9F80v7VD
fx9q8WqRyhwSRlr3j3ZM9pl0yS1kaqJRfjHqP8N4XeJ4a64aq3kRVa2w7CjTb4CQWJFgyTDyzNHD
2sPxQsHzhU9Zm75FNpDcGi5xUJ+EEzAwjrdImn36Kpga8S01qm2mMKtcdfrfDCl4DwHXFNiioWfG
8g45jHlJhmQ9kbRn3AYQPIPDxS0XFISIha2RBWrxW67DdpxKpi2MHPX5uvYyPIF/6cSRrhJOrbn5
3PoIlH9HI78uCAFIoHVwA0XMfuOIrIl52vYxxQaiipEVjCS+GYwokKtuhPovNZMAk874TA1HSMI9
6TJVQYrERAncP5J5yDCDzdIUFxbsZHTh+gFyHeJZ4pKDNO+cMt718ZfV7wHHcCuxmmLmnU87My1d
mRVZW7waMKxkS3INFfmElPpQ7Bvpi71nTEmJ531EK6TSW4R8+ZPI5mqzITu404AGoFTtBhpKMSPz
qNlb6SgzADFJH6zw+UFvqSDTDhv7tHqkMOo7i5BrwPRvpsFrH2lGWUJsYcjc87TdDX3ohCYmpESU
bfAjXqXPqp1k0zFakIyp8lagtSGHtdZUT+leluwlxR0m5NeYVX/4pbfn1LzqXe2l469VagdRZPar
PtT23ZQQgvoTwBh6XPhJLjA1BogYfkwIP4vOG6F/8qQqSfgqh4uDZS1YrX+YA3kzjebDEjLHaivi
nsiuzCjPq4KRFt6IezlCRagqcdzNBTC7shlOq4mPTuubIKyex8DiJJnkp3LzI2tsLI2XKf9rp2Mv
48vDvA5Ssf4Ol2IT96wy4n2vuAMvmySNf8yIS8CLnzKqlIwb0OpGWhTSeEySp40ZHTJSImEPtQ1X
RCDmDuXJFO3xyCJcBT6sTX5U+nrvZjFa3VLatUnFyUyJcp7fR+Rs63adt9P0C6loU6puHu3n+k5D
xbC7M77HzJHYsEieaZzYRpqMXlNb6w69+jmWfozMbfHaK93RBpLjZlK/uuZbUGx4UePIMcQxXNtF
5GF5z4FPC36X3bX5BCuRfeBwtxhZauqLqQQoXZcIJ4Sdhru0PbYKw+/rMHnTGOjatzzvTLZbo1dL
X72JChWrhclwOH+V8vVUkR5bY7Ckbij3iYn3M4JH8VEjxmJPhg+ilbEBe32b8kj/6YtjlR/AjYlw
h406qxchPRgCIDwn7JkMSrJX0rCMu6UOCGTghvJExQdpPZke/YnUAmy4IDsC1ZMzI2djLlwGTEy/
CIMqBJYWHuY1/6zYruE58uXpq5ZOBAac5toRRkLuv6y0vabFQ0XzYqBQ2ZHb2OWwq+48VexzmR22
PFEPFmRtPQeRfGSiG66EZr8h9SzSM/RNgAnJcBafeQSSXS9fIX6F+sz30BZoQIWPWD7o8ze+NFgx
LFVmF1OCK+t/PQnecHfQ721aza8h2jMu6gnaRlMblDU6NV7YcEc6t1HlZq/3QpCumbvk0znPpGss
vIjAchP9YXVvMscjiGq4R7LLkB0IQC1UmwFG11j8Wcpnq3ry/FZL7xFfedNCC4BDHgrbXmsvheaq
EEklv0JJsd4aGI7Kdpo9Sd4xuRn1zNcS7pGRQZ5y47a+4SS3Vh7BQ5F/SuRscFz2N8ZB8ryncqK1
7qRTwy6AwXexFQe/3hc61vhAl4neGNwZJSpzebjwNRaQXdUiCMHsZKd1oPFm90edhRQfjoHeEve2
v0CLB9XAgqF1RCYQeXo1Zw8eZmy57cy6mEDdkxEf4EXWFspSLwItlNlLh4d7a5SHpT3KFViRp6XY
AT5lxK+sETUQL1Rjw8A6yJlTbxmO9bLJMB6m9149asnHJL+YPN9VoMKFWVgp/tOBN3KiLYA6Jz4H
O+3vKAik0u3UTa4edek17v+MLwXdPj5WUwd1/YMTOUZ8mN2LykuVI/PfTcNuS3EZALM0lJ+xwSi5
twZHy01h741tRWO95cnkTmQna/nHoUm5MA2Eo3LT/ErmPWav2d7wpyfZXf6cRCcvvjv5lla+Zh6e
JAqOp5FBCHOarSnvx5RDe4dgGkW38/+6FCgCGyW08442H4zwog0H1svcq5z3cNx2YoQTdd8obvlH
sY3vU+n2tUHpCkzcz4HB4fFu/ToJaJCkdh8V6Evng8SwIg8ZZu1a4A4I7hZXSP91NUkJvmW6UeIX
zc3oTzLgZOSWsG0je3iSs7F8kE5umde6CNTpbZlcSfwodMSLLpaJ+MlHYpiDYolSgGsXs2e4U4pb
sx4k0+6fcrcjJ3u27kvjvTKvZB5Kwq4Z3VXd5hq/ETHsYe6uPNIFgljpPJRsmNxa9zTGS7W9lEfY
G4PkUQ1BfNWSgNBKpIqrdIwT6upNxRpNRo9/ohFVlotCCGzCTmvTQvxDVTtSmNoay4ueBdxGM9+E
JhCh+83bcCCk3g8VooLIttjgyUSvb9rxYCPCY4vORduqqFbBZQQhEVMwTcgu7l1E90rBENQHUEHU
BoBL6jkiHbfT8ymiF8XqhoyIs6NkdvKHTu1pL7HbZvUYK62I+uDFtIdQn11qL0Qp75F6XHriWv5E
mJIUNj3+QZVRHP34JurfS+UkWzfT4LYLwvkogiGbBo/tuw2LMuW9AF+LY0HyBTnDTpIVp1599PBj
V7B8YqwcAN9u+3XdQ/yytTTI+20HozFEbd+ziMxEzckl5ZTKw5feDduwIuUgEW+KuBCgU7iMCI9V
T1AQFufDVJs3KqPnkVP/qAWQXl2qd0YstT4wDPb+Jm+PGK2Prqert6Tpb6gEb1JF3DJKV9vTE0Mc
tvHTfjFRnOEuM+PRz+fQK5QFiWoVLChTrOeOck43s6n9mBRjKVXmkpZ0c8fRSjwDwlB77hoTindN
XtNV77FDYEFRABel8088XJqCeIliMyWHWHh7Djhm01GfmAICP7w030HqFYQXa2HGCVU3Kzem8LCU
vZS8q3yyiJbRzaKbaAJE/KJi4zTm0j2Y9VFUf5T4aLQ/qvAoG5ry0iFJltD3aP6dy28EESDqV2GD
0hO9SMX7S79DibubJ7u1V5eR6PsTmzE5SL6AP6slnYQXIvuKtsm9ZV+a2kidxW/GKHydAMtryQsK
3rC8xqAPtPP6mvSsij25sGG6TjUaNo/6JgQDxBtWuj3qsn8Yr7TB1o8oaaGaVpva1T/KxWagr2MC
+hP3ybeB7BmN4MNkUCTZ6MlaY98yinwdr3zv+HGIq9rP0KDuvlJ8Mjkgg5lHKm8Oz3LAAIvh1A/B
06sg6ve0FOwlElz2+whsbLQV0CHt52hLMSQx3PMV2p80iFGUrHzs3vDLoYAEg4CrwaHg0EBcNoFA
fsdT/w2QQTymL8juQLpQYi634g8lm8F8tQIzxLedUdYGDxNPa3oXfsKjWDpg4KZdTS8ovFDIyCg+
DumB/mjlsu8QtWzAT0HYSzfRaf4kUMKH8mHyksCSBpHEHIXcuEs9n4aWWxg3/db8nj/yV6S1uo36
+qtDbFZuUn/aATuETlh+FqinYfwxmWg2+nEJ8sfAaza+pvhIehgtC+vnZd3mCcfhtkSYw2aF4IET
nrI4yC/QoeBX94jm39NfuT1gfUjKQKmwxbII9xYs7xbRd04ubwmmj3balsSt9DURaJh8trjMn7Tq
MvvWBUa1TLn8jZlkxPL9kEyvR0PLFFWhx2I8c5sHj714xS2AOrcBFgPyLkhmWz5nd93h/bLerK38
h2e4+cOlsK6wHnf9GXk0YqEJN+uFAgHhrfRSfoaUKalL5RCU3xFd9U/8gsxBBa9xjH4QxsTMh/hD
ZsdEWMd68YJoYxEv4N3w8Nab8GzBaf83nwxO2xwsyYaLDUg63amivLW7XrdXinFjj4ZDRroCCkfa
LHecCKN2SffIDiUUd4wW4kDONqgNsaQjMJpAngINOPDl7TToZnejds3ktU1wxO3j/LoOJ3Kf19f2
m39EyJzaV222KanrV3nyuwuYiMKTkXbr/tTtR1btdqaeK1ZRNulFEYNgyuJq88TF3lSkb37vFSdr
y+IacTAPiCBs8LehD9rrbu/HMOfAurgdxIJpY7x338YvW0UW3y/4ohok89xboLYR2pBMI6Ff36bN
Y7xCD5Qqj8EYLPs4cy3O4xu79mQ5W/9y6yu7ZeM5AzJSbIgmwPwCS9VmcvTHDU9ZVbpsfktjR+XQ
fDKAtr5zyS4YnEc7bKqMJDfrO54nIfprEq9edoLXvM7PdhHp/0bdz7MfjZdBQ49ux9si95Lu2PHT
okA/sT9crAQJxL7K/Mg3/PGUCAjU7Ay56Z072rwn93Jf/Mjv7TdRgvgD5H/kjPMHVI9J8mIe9oAR
cofZAh4eSwSi9ladVtkuctkxpCfZwJ/SvVa8NyCm1YVzS/NEAZowwBX8tnaLsy0x/0QZTpJ2MhU2
Zjr7QR6LrnPR8ZpLxMP4yjSKQ/dUxp7CmAl2sjX81FyHE4J64hla43PUFIZp31iGqO58HLqw1l7r
kE0gA1xm2hs9O6QZeV0pM7Q+MEq87RcjubMirMtjSVLczNf9n9KdlJrPSKlOeZo5beFr4UEwX/gX
o/sVW3MDmRSM4JdaHqDEOHpvUV/StvF4SzQoDmOAUt5JrUcHRnbARwvYEXt95Zq19mZBa+1r81ud
//L4p0SPIigvmgoxoPjSyKBKfVU6Cf19VTworAILyyctnvmPugNReYQHQGXzb9giSsHRwNmJrI7m
YcwYChfP+qt5VQeAI+UvukeAVvcSqXJv/sH6IWky87NecawQzAPul4lWcvwHzxu0YOjHLe0slXe6
NzHnraifFrqn0XrNO+CyZv9a605yznn9NDpEXN9NWWGf/iw6gQn3jxh91oTLIWfKDeanU7bivJ1b
7F7oLASJXtF/IiuJKIkUUPvLieVTy63Kf1bRFeYz5xgdnXEZy526gn+FHDyI25JGFTQcEvScTMj2
no7raX7CsLv6PZbyA7mCI62MrFUvLWm0RUXGn4rYF7yfxHJYURnlW4Wb6585GOIIwfsIUnbt+KlJ
6pnSVZ0PvSi8djJ165QcE1m2Q3UPtIE1QLeFykL7XuxDmS/2uEoBLnhnHldctD3mHPAvUwqR2eTB
IkcsRN7GNTccekaa5O1RNObHTFd3ay/cmq5Fa8dhg3fEacIUmbtYD/x/9Q8VP6VVU72xc9fhE25i
hR0jRQqyLh9LvQjSZ/0ErPKETmvBOMqws1ftpFSVG6PcMvrmJaWnqwTRXoAzqKO5NXtSEqBiAq9i
WoX+CaaIiPknZmmHxrzlxJX187B8q9wlQoqeDuacIaLQw8UqYgQzyO4ZGPQyI6XYYaehDFTgxlS8
a5HilXG5laSfoeXXCqqO+nn66UzKl1SgcOqttyj90CNK6DrZ1pN+FCzUG3yh6nTdWZOau7El3Kuk
uxPg8wpN2o6w4mJc4SFjWVoJXKUhyIi4xxrWS1j9c9zGiMvLRsQ6C4jH/EFWz/zyqU5MpGNbJZg6
eNDEzm+LdhdZjavJMEYyZd9DWBcFZHY8l22vIftZGLWVP2TN4PlhqmuG3jQktpmycqdxB9h6AcCg
wglq7tAWgpZADs7SAguDBTVlXHemYO7MNd2JyvxQZTh8oXrswy6wlHyrG/XWmmVwktJpLjtnBRxN
xC7OMuQx+B4Ay74jKXRgPlI8cNPXzesaLt6cSeyV6MMRmbJmkcAvLfRdhvKik+wFJCUze/o269D1
xb9oPObZW261m2m4RQUSnDo7wM4Dys0UGxw521x5OlUq9VSisjVDUZgkqsBJGc2+pkhI2BUFuIFK
xxPH6VmrYynI4NVvFnl8LcLeyZkqW+J8HQe8iO1MCQapf+5Q0GHZGCBB8FOt8zO+RUZ2b5qvhfzL
KeB1keFkMVvVgmXwG3YZ2+zLnTIUW1bvG+CUbwlaHYWolqyif1n+4+g8lqs1wiD6RFSRGbY356B8
taGUfjIMmeHpffDCK9uSbmDmC92nL6G6V+Y9CTVQicgGJ7fjWTZYSGINJ9nvgo6C+k6WcLYvPpPF
pAL+jcmg6xxaZdJ0eFok+RLE3GdLASRpkVco3XHIk4RJUNXCaLjb+vo9GPODbqijnL0CTsh8efBN
PFmuwEtVvHaF/0Pmyj7O0m2Wfbq83sYxthaPalYwZ3E3Gm6nITNgmhP10upoewq0Pd08OWuNk4xJ
pXNGl2jXRv7Ehubjs522Vhg7S8AdnznzmC3WWXNTp8Pey+0ngCANzcLBlkf4BA7NoAAjMWDL05ho
tWGPwUY7+nmHM3BCLt7/Nol7byxia9tu3VA0arBqg7pBfyHWEfT7hTA5mTqCqqH+VoeAxkrE3tmI
tX3W2Ge7jc9BmJ8H3m/vLQjbM3s55txIo3iVbE+ubWK/eGb3Bl7xdUxI3/a+spjJkMy4xMRi9mlM
RBgUvGXsKl3MlAQg/bR1/uRP/rudB39lNGxkhUIE0fsBNesNaDrMI/liwM2rocV4EA4N1MiVib58
apa6Ya2rzr0oJr9ozKkiUMFhGKNbR3Rp/OrMyscA7YzzA62lHmi12bU4DCC13ENZ6x+l80LLtw4k
T2ir4IwaPdbN3gGUbrNFdAsG+vXKRDVMWtd1UPnW9EC9DzYEg+gUmtR7RPqsGjff9m70PACIQSDx
5ubJnrTg35TeLVGEQPKxaT1T64b5GjDnj8IXu15MTzUa+cxDJYz1ldywq8nes2a+3JAkoqLyuTAw
+QIo0hQhItGzJscfviaHzKDTKgCwNXetGVoq5fSqaZBUWbkIYGgltmAVLWrMBgYbUMGhocYXotbW
HbLQoNwqM2ZUbW6IgqUatyi1fM4aDT8AdjF/uAAq2VZC26ZYfsY2WHQlRX1KpoqNt41aLnqLMSM6
5bGLH27HmjR/+BgfXXnOxy9dXMbhW8tP5A/zRBm7DLsNhOBtQe+MSm8nBWMNtimIHJc2yy3Rl5uo
dw+J/Q73SkXkc5kljhTeapROtIAh4ngAVYso1GjPOSlI90UQR5nEjRgLHOxYEgKuHOG8u4wTuN8O
WVnvuP1Wlbw5uVzhHVwVg0I+F2B+R7Gd6keX2U4KsCE10++kQ4QuO/sOAHV+INYDNEXX8bcqslah
0xJtLyC3yfiJ4EhQr5jtFyU11gj6J5rgDIy46iT1t5FjtI3rk4XHDIbWxfGaVVTJi857kvjo7DkR
WXgsfAaKmA6RhaRP5EasHHjNo1/cSyQXjj/LTRII/+Mm1uPjXC4GvymsHvYZQ1d0C6JDIaylE/SA
P3y+u8S3DpRsx8okrcic1n00z9pN1vRcvSnLJa5UV51RI68HFmKpUsSfoakkeMgl6SjSD1nHVBVZ
26FhJuI2wx4dAvR8/RBhQxxKc0NRjolHUe31zd+8PWShsqr8c+xxgrHYKVy20WX2nCntaBnlua38
97RK3qZB7ce+XdVGcpWMyPtkOLtM/hwd2k0HhBS7djplr54hvvuY0ly0rwJ2jUkbMaDUzKzoKDx5
D2X+RKjW3mNi6ibDIQvSfTFyaUXtMjVbZ5UjTWhMd5sEnIOiovpuxB7hyaFp5SplXcZfAYHcI+lk
RUDuG3zeYxJnCMH7XUx6o875oopuH7G0xVJxAi0ASMu7uebwcCC94BEdziwpZsFYkAYPV5Poh9Ps
6PYmS54wP5CBSqWVdm95ghobh2MFv75GewjlD8n8I5yH6rL5k1R5PgO1/5ceCgdCtOujYBm2xh6W
AXxMRngpCF00F25iHqaZXzGVz5n30zR8pinQAlqnsP3SUfSn3e8U8vROfEGQUeC7U/6jpmOcQ5xV
xc69RBkK4zl6aWaz3wS3BsIOcp4NQdR4a6E6tEz/WMWbI+N+ZsfEkvBjmQO5ctsRORUM41fTyQUq
wW3UkoXFO2i30V4j+3sp+oaA7ZzWBuWUX1FA2hcxixNu6O6WqpKPIGDwJiBk4jGMrX3euCtb/qXG
d85Mx8BqAsyBgzQl3cY1QapiRGDk0kfOQbj8hVFPRcNAUaxcp7YJYkhuGZT8r7zW+fKPsX+Tvfsz
GZF8zVBrvalUGvca5c4tLnO1tFQ/biqlmktONuOKKsRGszUgFa0G+9I4HjvJ3gvfReChbfc6/9OC
EsesYoLnbaAPG1yT2AG+YUBgZjWKhnUU2UmEsDc1Bvvg1NIjOxzN4lNe8kbUEP/3o4zfe0EDD8WF
hjaLw63ZmFcH9/M6dyd3l0F2vSSa3X8i+GKd39bM0JPJPJstkyErKItDH3EteI0f0sLaNO7h2DP/
bY5jiezRme5FFL5FLhlnqnbfIUYba94bLhaL3Av0uj7IfLN7HQAZIw4HebWeSsLjnNR01wYxRc/e
xOngN012ypRjbQZXzunrngBJFEFkROylzpWnv00y+TRdzrOxbZyXXo3TimAz92CNRKLljb2zs5Ca
jkZywzQ4YI3iKfYPPVe1b8XM4qzaCjE/Be4pIq7rEgNIJEIGgaQdkjKTjCo46d74k3iVRVTGjFAV
Sfje9S6rcG0q6NQYDfXwu7jTmtbZ+eQrLpq2c7ENVXIdGPmwtCAhYp+HCFZEo7slpjTnQLUM98VL
A5yGjtsxlyt0vEdy/Oe4LAo1cKPbGrTVFSe6hjfP8GC5ElaEJb17hgCEbCrXauYWSFD9bR0a/UFL
Q05YzU63SAblK2Dq7FZPKf52xNbMIzPbDm4+0c9LOTXB1o79EUjJGOCcy5p8lXk1T0oZQFCr/dc0
wEFfsRVfp1XMe5D0FRXLiPGqsQRBCQ6ooKxp67thDlOFOA27tRWI8uKPcdxv7Ja7GAkudhFFOYSV
uOekCYy1MY1Mg/j0D7wuexNQ9HHPhF/8Ary9oIuXDlfTOo3j76ZNGQEJ4GkkORzDDkFAjCj4kTY9
v1DyP9I1y0cVWCl0+7Yim6+1+MJF2S7XXRjendWTfYMTZZJqeOYAYD4S5tWVr/JAElQPLQf25qLR
2w9M5NVCEOi11oVsTwpnLwstl7mgblJ2RxLZWm3V15a7bx00s4KuTn7sLPK+k8SApKG78llxzKNl
pb2XKi4PFqB4GJSmti8GeFtZT9JuD7oUCVmvb+G3M5sFYqkefps2L4UWO0fSpgB7cUvyApXF6Tdi
nCV8w9pq0hmPXYqo0xmz/EfkTXYljzs4ItrHZG83Ktkg1UCgTsbPIwgdRo8VzNMPX+NL4gyiYYQY
lwjmhIlNaMLkEuN1eM/byth0MRtq1fVYk8uUK1rZdNdGykvV6+FzDDCKTjB7X90oCpeCvOQjod9b
TTlnnLWnzhqtrZi8uZUK85/Y1LCBx83nkNBDuXGvFrHlwwIJ+W+zSPl8G9AN0IotgrBOF23dFxcF
9HExJN1jtOKTCyGWE6VDM0MA5AlAFt73mBVWjikAQzSosG64dY3Hs8OhiE9LK/51ih0NKQV47kTn
nHuyufd8AAfonMeUOZRZkXHpes8A46EDh68uLr0hAWPdS+gTs6KcQNJnpCqfYab/jNJ9tqT3NgTZ
uZ46KN56Fm5tRgO/uYzzewllFWs9f77KB4QtTeAvCfNzl5ZvvaTkqa88gL4LUIzRUqIrWQWF+Qhi
f4C5QAeQh0a7lF3+sELvI4Bxk3llhCHTGZGvzbEZoCUWQV0wo7YGPt5eNNoicrutH3XISKvEvZp5
JM6FwLPuFcOTpysNjhzyr97AiS46qqchRReTkvrELxsXlcG2tbPiB/zif4QN5Mxba3bmUTnRntvh
xjdAldgOfDhq+GlJBMFsQWKn6VremnDZetPgallXKvHOlc9eiidFX5ItFe2ctoUG5fXvrdE32z6i
tOjJfTxWcfkFUaIhirCA3w/8Gft79pWYJHbVbYMSq+Bb0+h8tJnOh+wTC1UDj3PrU1+FOg61okJT
4V3hoE3H0da4s4D+ba1eOUB2HGy+Q/k3DVO74Mh+xs3vbKehy07jwGB/guSxY15E1DXNmhEY1cpQ
k/nVe4XPHTrC1onCgLn+BOQngAsRk22zJP/dWE09OtRUOAXzqMhleJVV2neirG+rEGrTp905mJzn
PJvWsnRfckT/twqb0c7Qe0z0jj+sJ6dFiDuJHStFcUDZxjUcRjutRB1og6Vlxu34YFss8yWrg5Io
AFGeVGt8mUa0xphRMtv1YV+G/VdHMvaiNAF5hG3xJJm5WXQPC4q4nsrJBJ7ktJDTdMQ2Olnf+7Zg
PWzNeT9hGPIFhTiw7LWMPiEbdkxAfwKfjsYaypNmar+6Xb9MHjOgyiKcg+FKsdHz8B45HAbBOCIO
D8UjaDAnTmPUsVlEdgRiOyQ1TUAfI3MRvZFzw6kBXNqYERwsWnEtjQvXhgQIgvRTH0gh1uBfCIep
FDLNAtRMHdM5GKhsQSTffElda+fdjdANsXANEgBb0X41aPVXbTu+er4e7oAx5Us4awm+acS0bIkR
JSns32WCq510oh/E7D5wpYBkDlmNK0D+R/zDDL5gUqDiTMr6kjmzAzAa4OM5fbxAIX5NS0W8h9He
fIf2H9kUY6XBfdfdnppIjhw93j+JWWOZ5bmz5RqqQVW3L6kFKCtXnr5E4YkTvw95fARqLZTsaPwT
KE1yPhvUkOJrkXby2xH3jQyDOB2tmsodHqO5L02/9cnMv/Sp+Yxbzl2nxCsAoD3eFWI4kufHSScL
JNCCz6Lvc1o3aZ8SNsrHwQOmg8z2NWabH7qGRkdSaVcNtArfIW/mAI9JctQmsZ50cUvG/q+Oxzer
9hhxFKwX4/JCOWWxz56eHFf7HHgol6kx/jMj50T436kAuh0Xxh9BJfpL1GhIhyRyI7tj2cmZ8F32
hbHNCHSAaUFIpMtwZqn41f+kNDU6aPwEuebcrSQ6uDrj+0Cb/QLtfepLHr88JANTkrJlJwmw75Z8
FDVevRrZ09C17M/d6WHVtMc64md2oP69w1QNe92pWTiPNP9KoUUzPUbU9vjpuCyTInKFexKvGElS
gQziNMGnR4uJ0EG3+muREBCRojchaOXdw3K663v9N6uiD36/ji4cPmdXuXvNMd/coJEsWnxzbbva
OyqH7GyPKOYt5c3AosniCoW8kOd5jBkqfw2HkH5nfIqw+8dB+OzrHS+Nkz62R58gR4e+3an88o3s
x3Rn22m6zoNJHQQ8irvdVM7NTzp1dVIaukofDyDk4YZ6/wyrJTKggkgDb4HFD0Sm9s91C3JWjLJe
WUKxVGm7HKBr3NLYBsFZE1IcaHm9TaMjsx3soV2as58QGSa29Ckaiour9VQGs03P6SUGQfPQESxo
ufK9iHxUaE7xiKws3BhZW687j3USgKPs7g+xPBINppbUUksSCGk4OLsdjy0932Rn4yo+v66I2WE3
FJ8ySj911yerLjPlKi5ZvBakDAq9gRWl6x6pTwK0WBrNxWv44VDHV5r+qxp2qtBLWCflI4SXOdWI
O7rwtlkUbvLyYnqgZBGVtXz5vPEdPt3JNfn2IQFu/ZLrTBxjVe3x2Kh1G6lrk5YH4igWtpWwu+Zo
inP31Lb1i4uJohFvvtV9qUm7hshH+tFCXjjenEltM4csX1XiqJiSzz6eWF6X28YrLjMXeHCIk6hT
SixbyW1jQIgyE5gh4/9EnetQTq89tz9/CMUOymlYSpT9uao2fRJ9WlF6gDn4EjZXiSm50TfkNa3C
qsFLZSy79jAiKJgcIn4jNoIgGBpzrUZm7kb7J5DJWfp9BMZRBr/EmEE3fOoVwjdmeVA94Hevjfw3
AePne4C+6kchn9O2OBakO9reA67TMjDcm95TZIx/bPMuQ/RvtFhxK7mivtx2ebPUvPKIsvrsm+eW
7XEhNhqTMyPMt1S4LOe9U9nhlHmD0YPgEM/Rymm/c2sr5Zaq8BLlb2z+Ezv8NJ2fzv5qCfXLrE+g
pEtI+YzlCVrT0vcEMJrW0Z8P44rotm+DGUrAskcV3q2mG7Ay+pZ101vLkdjr1NrJ5q12SAUM9E3K
itZF/jMiHNe7m58dTZq7DEEkcUH05tnrCFjFruxLAVGpzK0Tte8yx9rUYtqGILesXFgXPAqcfXts
vYsRHWQ0UJ0CsdQr2k4dZpHRbR1jl9KFanTvAfK18UjMAT+IOGSxj8w95umZI38NnWdlvKQ8p7qs
MZlr80tDaSIPEvDHlF60CrEJeKL4rew8urKEqfF30wWIRrsTjzkzQ0DZ1rQOXHsbVMbSmif1jo1V
c2bcIvejwKs8PCKQbCYE79zNIYw4EPnLCkUqGXHsERBEaX/etK4NPCZb0T+n/mGyLIgPv6nPrFJG
fEUApo3PJKHxmun2KIZSJrxw6rESPWaGf4FVzmwMEBZ4cNODzfI6D76G6Q071RGeE8Ny5H62fJSk
eNbsLvos3NukW5ERwisccz6eq5UFG22oNtJvYNR9j4RDhmSvJQz3PPfQFteguXoDA6HUWwiWiQnv
uZltY/3mBcesG1hEvAzqDPQYAdBzwPlu+iGvfNhLDiAv/5xSXosjjm4JAJPMcO0d4PMqrS+aBKiE
wkUvfgg5X5KEu0hgh9lle5x07h/nS5NUU2628cmJGIV2nuybD11hKh/QVDrx3FKfpgpDv/oGur7J
SrR09j89oF9ndNlDDO9nIR4EHwrQ45SysMwZToFLdB0uKvb9gfsgFRtFTLq1+AJ63YuvjJVMIjq3
8P+pJnhf2Js/FBGXUmdrZYLby2c/yaL3ok3SJh9tLVEt9p+p1ywzz1iP+qaOTw46NUg6htVsRcxX
mywKE6yF06GfosmO4+Ewqd+xe7O8g7QYwIbueZhnIOQgGi48s5p9NOdv2oSb3u52bCA4exCTuz9g
t29tjl2Mz0lzf/PxhdAClsjPtkmtPN3zHs2A/YB8uMAIsRr67okcKkcH3MhDQ7TVh8m5VCW8jDLf
TtW+Gy4CE6Hh/dWWt6v1FDVphyQLv02N8KLULkwMVjqz1QnZLuoKQqXZQg2o7exDJWyi+SAEG3RH
AYdieTJ0ex1GzSIxxi05FXvw8JBF1Ip8wUXPiDBGHGFk2tFu3yP8DMP4b8TsKJroDYfzprE0zOCc
G/Zrmu89+3mA7u+FpGTXDVNQh11QuCp7gBPoJwg+Qc1ASUhVNrAwQSpOjVXWDEUT7963kDzKc9w8
e+DNpLi1cthCJl2EgsGlBn6uZKqGgNdVv92gIJogmDLiVz0mDHuK0EwFuC/qRR48usFYRiPzQVpL
U682qc3kwgsPeItJAQRUIrU9iOWnzOuwgPh7bLyMIkjgsNxl4XzEZn7WtZk0SaXToHtqfhx+f8am
SdM/Ar/etRUcKg6/JPxjc7+zoBKkZrNvvdcaAFlaZ6dpeCHFjGjwP4QdhsEFVewqphh2jTr8Zvu7
xns2aTJzvKADAzpmnqGzB0URJKe0PwYQM60j+TKdvSfnPkUSZF/b/HdIHrp5CxEU+RStzrnq8c0w
V0OOm2P6Ag8U38fgT8bPTvg7NoQF1quCZsv+xOnph6jpGJ8z6/fUtzKRB1lfGUbZioSQW5I8lIkK
+9VyThHDaEvxTTwIgQuEw84b/3lEEU4sG9Zdeemqkw8pC06a/YLex0oPUuwMtpHieRrfh+ElDpD1
8FETuOyD24NM9NSGH137gfF5EVbP3dC/WOJSBn8odkhJWCgFhYRGi3YEZ5oN05dNqX8piFZU373L
j3qnI7ByDTrJlgWAql5k8DujsySStwTyerqv1CpFUzz0VFkUxJUm2DMWlw4nXae20nA4Ryj6IpQC
6lMOb6ZBFmv+FDerkZzhKtmBK+ZfkxDi7oriu1HMI68NCNaejoYCFs3FcLAE+St8ctg0tN44iFBb
Of64U+ydOcC6uRIlmpRvOE34PszXykC3iuj06Cfon+9Z8GdAioZsPOh7u93V4nWoMSOtqnnUghfs
pnk3U2zQZI1yx3dMb0FKYC5SB53EFT97tbUfL/vSEdkE6xazJjNvbFltylVEr1gxJUqHi66/ZAiI
UvFCpOzKwBFilmgrmfPo1bNvvNVlupNQqPX8wwbnm14NChC1oyAsuK3i8BSPKKqzo8N6emq3cfpj
Grtu/Is80D05PwmgrhFZjx7JWp6QfFVxjFQyXpU+HbUjq/1QofkGNHJ0Cra2aV/u/Ah1ZBnX5UoO
KfBpxK5p6O8pclP8KbDOvO55DBn2BDrE/f+hG7FD4DFpNiGa1bjVVzahwzEDyiyJb42WrZm8QQih
9EKdgKbQ6IeaLbQNlAD1BnhIesHVyMSZDxhlv32wkSslwWfk+VvpIcWuqZcdyEAiISwuQWSD/a9F
NkurctAkPoTGgSyIHUYX14E+WzjPdPDMBH5Cd7onYtj0mbEOA/2oOchUIncXx9lBp5fxPfs2qejc
jz2CZWQHtC4rU/w404MsDUYq4QFs3EuOZsow1NZt9C1JgruelefSQL9b9pjJ+nhD7jCjU7WGYkrC
Em17sDf1/KjDCRPx0TRhCxTTClTgkkMJWHSzzMu1rjsLMbmk+kSbYSrvfvRFcgG/9K8a9Iuofz20
wgHzCqtJBMRAgTtXHaGsfYC1WRJxy9i5eNIxJcRG85FSnYnu3Zl8hIjTdbTcV5kYJyy0C7Mrv3Sd
rarjEzCGjF8bNCKdU942e6g/IpLYdbNbeTq7s+Ex8mjXZrWhzXrx4Z0wZVpVowetl8D6oQy2mW0S
HTgtc5B1sbUNIGZl+Ru1E6kqPUP0epePxB3jqJDVa27KTVDgTUIaZsIAwI3AboKS02quQ1BdmtK9
OKzSdC4nF3UzM7CnNn5ONP4xaDHrVz7D9fxYiPYfEe9AGtQTSIODKeV64oIKSm/rmNVOhsPIwsd6
txL3SPbTqtI/Qt43JaqVntQHW/0j0o2Yj6XM23vHUxI65p+O3hNYNCjA1FjB2FkBOlnoiOCQ9Kw7
Ay6Scekwc5QlBBI72LqOC0wG9w7qZb3iqilZArXxSaLhzH2abnpSxFdIZxhUpQlnmRyeI/bhdmIs
TdtiQ50RtdSuCbohdjroCQKsVrUKt3Vnvo+IG3UmcwgUUDIjhRXUEJ32MPD/orw8uGFCNYcRJwxf
s3m84GurmRLLHbXjDVzGvXsRYK7sCJdOTwKDTV9L3gU5SCTYHcnOWtSEiLi1e6lBXo4Xw+EBzcGd
uJso+OekWAamV0+rN0g0NhFjhxyUpBdMzzEcjrLtdjpiLWE92RwoPcVXDR03D+qVGz+pvtuZDcHA
bf6B65URMbUS4CDVsB7g1APfziKeXNAf4X/5QX1JkVMDgB5o61sk3BTnAm4iZ8Z6rubroaFieyNq
GWMd2xCOGiqlkQFfzf8XBgCs+UIXQl9bCbWP9SHjGMQTot3YwQ5S77O83QLrW8ZSf9elWCe49yrg
FeQOLYsh3FhI2Am4MXd+mbV8/xFECNiaARLfyrtYFcg/hfYiqoNz7NqnqM2ofYFQIWwhd4Hsg0eL
YBTAhwXKXYcisZJWeSz97Ikgq1uvxK5MQXwYAQMLec8ahsFRrXKM36a+ME3CCAT0vcksEQb9S2M+
9XY0W/bD5W8WERJ4r0pIfhzivsxI1KKUShtYtN5TQGHulzZr2WIb4gYOBdGdtHLIGt3xFNn/xu44
oMsf2VVmVwc/MzolZqkQ1qOdFb02GmzsATdUfG7tl1Q+2w3Gk3l9tatZpwo0e3X84Q/Rrdc/ZPEX
WfNCrjvnLgLqsjnnpXtVIgZwvw64YZM6PLkKk2hD3EJ2NflrRKZvQaKumRhizksvKrTXQhxU98/0
8G+oz8JGFmZYT0XP9N0V25TsGzwb6UxJC9XBstU5jzVYaAkvc84sCH9rrXkyiDCE+mM33r5nYbfw
IiQOFdqSa1Ef++guA7GqfZvTiuK1FFrCRBehbvrLxOoBamEdYZJ0GOUjZvg0tfRtKMN76jtbcHJ7
pC9cyd7D7OplyYTLzSzCRNHStcSXfBARBJvKwEw6HpNUrju3PriSrPL06DaHQCcbZ2qfqhimJLMZ
vduHLreoznzTHZEmw2ct6+ruDoq+BZwyrup81Him8V236F+Ne4AlrpDJKSjheMTBI7CCq6Fj0BTB
aqytvdCLTd5OTxAg0FYmG8TZ2xEvqEvf5DcBUJFD23XUKqjDM3Sg4bPQSTlvPlifoSbgI+RJjhGc
TNFrx9A5s3HXESVHmsY6k18eWICB0j/0rh1lZRZoQLeuZfPeB+seBL/zPkA7DlizjNz6FbLMIHuU
3dXN3hveONujNxcbkXwO/kcO0NCAN6gtfRg6srnYxrWHjCs9pM7OS2q+EmMH1/BDphobyndFYdR0
vFMO7n7k+lRepVom6suPsaF/1+rgd+aSbRrS67UqP8fmGsMh8UrSiW9hEyI8Bb+1N7NzGNwr40ba
G05BmMyYcdArxMhyJ+09EdfAe2qwJjQG87rOXskAcZZ3NXgy6z5aYRgnbWVFXg1RXfSVfbqM0MYB
BQcM6YCTYbHMpLsjKyzgLx6md9xHyxErIrJL2e5GZFe+/S/sX2nvekbHwEgASKHeE//ALPeCpQd1
j/Vwc3et6X8h4iWeO4r5e0uMTHhAVb3QaLEtgIJUXAwNu/pcBJgheWNccQhiCaCT0i4JA/C2cKxx
r711M+YbRXV6bLSfgLyuEJnDgkRVPu6fQt4d7dakZzbQi3rcT3qJNhZ0BxxCRvmL1IEq50AGpuNj
2GaNT8TkUaEOKwOKIFBWSxyg78buk6MOAErs2QSaLNXYbzrS5ftbqARRfhxMwA7RHC9b4l3DuV4D
zFt47qptkNGxzPe9tyJyVzN3y5341WBq+2hTUiSG/jfMYEusEJDm9dUe1pbVrbsRhtaymrQmX2D4
dQiHlsnXvOf754EOovX3+hncZBaXaDJxcbZkiL1VPrv1VTLNCCiTwu3cEuwMiBek+i5qi/ipcYB6
sfyM/hmhJzyMQ0P8W3ixgsOHOhLx5ZiE2y72EDZYfw7u0XycPbX9cxfeMxwg0v22Exa1hAS4DMjK
Xt+H2Y8uoBGONQnFySrSAhKK8n0TNnvS2lCrdfuJe72wFRp0AlYoLvDFojlhrlPz7GLE4pPIZXfU
gSUV1sGex4qFfUtJ7kodrMHFazz6OGtKwjnGTc5nxsJ/Xt+tNawYGPaWdTkSrjexkGBdip47AMLo
Yv9tUHHE1EU9X3mt/2zKR5MlX31ab1P73DvvwibgJ8bnZt0cs11papdBTJRk7LbFX6fjkCn+6TAm
fWKQgDLdKHGWLCKfPIC7lsLmZs+ZgQYgwGwVjjYLvp7nkqPSp/DCHxXNce/MJ4bxFweAitib+N7Z
K16JWge1gNMEzK/G917ZOCDeMwFKiN1WYJ11pLnd9GszW6/EXKjz4sunzKoBfYBRCknSKFAIwkEc
snXL0mDCAJS/c/GVTXNsmwFyX3QM56TRedZm/XYMrQgP4+rlDKbKz6XzRij6UYHAU/YSJCrCqzuw
noVjvze5c6+lYLdzt+yXsWahzZJiSF9a93tA0FeX0VlSk8acHYGNjRC0kxp+XffPkG9J+0elmCFK
Gog5kDpRef4tjbjb5NwnPTrr3+BpJ4st5lg+u4QkuJi/LIIZg5gqvP5yEYZJPAVsQGT+3MM1DDR/
BWI4KLyNchH6o97wo7OT/KQhOIPZp6dOXn3PtR/J9iB0tjmVeEuNMaxDF6AA6izPAhmfrvXy3nO+
SgrElmq0e1RmcUC28zL1V6ndCKF457JfIPCgCsVIBH+j5W/I3qJcR1Mz57vkeP30j0QF3DhMafXn
Jv5Er7aYbA8tzfdIqHvNcE4AoInk2m/YV8QkfATMvnbdcAb8l/nsDd51/2Jj9DCxd2vUsUCQi2la
xwltsoATQ260wyzGxPDmq+qmkgHd8YDeb2BMby0S2g45MlKkEJi1lkn4hs10jTFXMAlR+bVDCO8X
t1yg47PhA2Ayq+oQd3qGdXaZiog7kbV5ZnzW2G6JabgXwYskjFGwyjT4Gcj56jHbCnJVELIx1t53
Dh9uvmlbDEMj0xCirtTwDzQag+CvyOr+DW290cgJd0KWDorZCLryGp07uuulIf+GkDG9/+nJN40b
hav8MNonCxGpjeE3t/eD+fCzRxZB2hJeswy79oTgnT3IqZ0+evOvFjRK8/tAgAOl4DJX2PvLp5ob
u8YAlJDplNly3VgB/1k5f/TrzDOv5ZSdnDbYyKFfN6G1kNabY9bvhHQu5ORtSQGjuEZFSniZoZJ3
1mKsGMY18vqNU47XiXQah6rIS96McTp5/WPUp5+gxozV6NAB/lLvUXefgASPZvithTyx0ZGdoCaf
hIaV0XklbhhozbiuMX+VKDTLiXDr0j2P1ltWkzVXPoWMITQ/2Cd5tbbBbTUsQPTY3jQQMxPqTtnv
RjU8dB4JRxfA4n9D31qT8Izg4DtniOVnDfVmtJLhwbL+zd90o310cbuyVbkeHahVYbg0tW5VDXN0
sMOHx+qpt7eSAoJdNBkaPCJQic+d3FUYBdAwHFEAIBpF9QGwNpnwFMXfE1uIHFNnIsKLh1aySsC3
OS82A6Zw3ryShI7i3cNmV9PYNU3xGVcaBAz2VVB90SNSezQuBgBrW81DBLeEqh0N+AfwJhTJr98A
SxiNq5loH/C3dlrMzs/1o5uyklmCRmxb/wvOd50GW0jC/3F0HsuNY1kQ/SJEwJstCYDeU6TEDUJi
SfDe4+v7oBcTMdPRUyUD4t2XN/Mk9zkYmhBWykpazy5PwJIWY0Y0IcnzQezU4ahbkHm5UqXquCJb
ALy/XmI7ZheaPTN5ck31lY43kVw5lbUryXyhHW86Nit5cxQJbybc8VN+JrinBTbKwpr990aBfSoH
/nPK4odAabyfSvTDMXEKmTPOPqHk3lhXKcQBwLo6aL6q/F9OVGIo+k1f7wyK7rj9YYKiEaCAz1SR
Iw5yBdFW31Gxt84kGWS0vplgbqRps0nIVqSF+c7riPBJc1dKZXDjnht2GUycArl1kepkjeuQuDOK
gdLU/08gDPVxR09bcrQCbx8pqWskMAe4FYLvZ0Hc41ZkFcPSmD5TfpLDQWl5w0qlTKZ0Kn/FXD5b
JamUDiAdV99yr8+QvCzlsA3AHwzGKqXICmMb6ZLyOar5rusmmTd2E61bMVYoy8kITxvkcKsObDCb
+RNmQyc0Cko6gqMvWijN4b8mHQ9mPq/RaKCTxPwe9uk2LAA0pVjocvGoGIOBCVn8i6ciWJcsiuQq
2gVhjnnb96COefeOKChvDoOcUfAn4qa2ra5yfXXa0nZDcYV1oN0XSxkeuHrwecMr4y5sGljNlbfD
mvEeTaJ+shXhUq//xQL28Bxypy7nP5g2X7XOGWqOcOeTssXWx+WtY7EcWEiDsGcwhUztg9aMc1LR
GJh5Cre/wk6DfKdDyrEH6jkJunHcZLQx5dmZRQDHdCng+hxIWPWcv1y71bUgsP3wUvqWouHspz2q
YoaVpC+59WspAjVJlkiC71sJp6hmulSYAV3OYcHOpPBeSOxXa7k5NQOEbYjvNa4ilYaI2NBxJKUH
VVWeI4hJqgIH2rpGt2mNTa+0m14YtqMo/onV8J5C+USL5SnVzZ0KGzFBnJA8ymcr77NqqRpszZ2i
cMaoYoPRXzrF1fAVVspNxbgGqpkMXCVigY3x0GBf98rwoIrFXdXorVf5fFk0wvH8ZzP0AMlkpGtP
178Tf7S9TnPMvgAUSLWqwhFXD7xo0PjxuwRcfPok/s0UJvgynFhfZ7nG7NXs+xF1tLDitdTRUhON
2sMS/BJ5WHYL4s64+gC6CHZCefKiVOUdgZ/PMIoIvQJ75XNIF14+GNRPeHsL6KHG3VjJRnz6mVGs
RGgGllWvW9P8pi2LpkGVKHu5BbhsYUan37ZKHxJaZyKFCoRA81xLHBsqiyYhs1jnJynGRoX3lSZy
h4DJIZkGxU717MkrWGSKrfcc9MTJw1vJhxrPaYWBq/vEyvAhUbAtxdYJJptbKKZbirA9wpnASGeA
mG4Nsf9SMvStmZYA3tGs/a3MVp97OK49y8n8BiBHbBf/3+EA9kY65I9QBc2RhLaai58Te1I8LZzS
2oAFo6oL1W4K69ub03w5yjSUztqR02yLVYpGH2IzI4a9dFR3YYCLin0wLR+FA0obnhLGjbD2/zKF
yVsuUahU6xCIxb98HIjrWMw85CrJkXXZOexZIJrzLafMrF9VTt4BZgWM+590LG8oWz7UGnbfGgUR
/tO7G9PBmYz2JMNsVdpj2VgrIzKJ4ahARjPuIlTy1gYICr1jOQzYXpXN1M1ynQI1j/sX8H21xASc
xhYhaRgPA4qOzLNB8te0EED4iGHNlp1UoapEId+IBxm2lvdZTCbAKnS/MpBAAIyuZwFCEPWP2rAe
qTjtZH6fQ8ANx6jTcmOhezDTAnL004ljPXlp1GdL2DMtXdu3gkhxBcUYYZM6qpr8GlL5RyYHoMEE
uyjUucAZRbUilxRQUFReyqb6FqxwJVfpP6zCz0HkGs558h1VratMHVFM5SXI4mkI5kMlTeeLVn9A
jjsVE6e/mAlPs6U9rvWFY29xQOVa9mdVxcUaceaO6HO2UGQiPLL+Np9F/MdtetH1de/RT3ii6dXB
tneTIUKC8hx/oanMQi3Q6bZSaKXhpzPRocPdjkV/xfHhhmrS2KNoycsmAqXddZylimoCsPKMBz5S
yp9NLf/SSjJHtaT7rhr3byMj5D+MGtSCjFWzH5obTeXKHQ0ASzI5EMkKavzR4cOMwp9Q7B/0bakw
geJd1RiOjJwq5QrWFCvHPA/atcKrNPEeQiLWzOFSTLD+TLwgIMxlOksEPg2e19KpQgipH3uVXgUZ
8gGpIz8Co1K3d3qJSgzPPFpeylihzC1Ho0w6O+R+rDWxDv05CtZ0eyqLsW1RAvN903mDE4RYIzKs
VOARDVtBBeyF/EcoB1CXTH2DuFCliaUTPg4SJmT6lr7Oy3wqEbXRJGLNycTwH04sjOsIdLC2UCYW
BjUFOMq2GXrkIBD+jNnje5aGDYjTNZW2RVPCVe50MhaOpniYpNIEGyWTHCP6lqsyJQOiV4cmNvp4
6lxJitAjpUa2futJ4bZKtCQ65yQDHckQonGrIZhBFi0SGLGDOfQP3Wp5A/ihlWrvOI6TbEXaQhfY
eRSqt+MLHk+z5fmYRuWPqLOxMzOM3YNJNF80BMMVB1ITY15dW7VrJKenU2hbdMJd0ikDBGHQKK8i
yuT7kNNCX2RK+JsmmvzNNJCeg6HrVqLawNpvsZ8mAWSRuuZ2qWB6CSJ+SK3SciPXkSgyoVFdOaIP
i4/jXzghshXy/PHtNZM3rQLGXeIj3kVRvyd6t0vNMjrpWQ2bRuIlEdYFCgQrImLdwB49K0ZiTnyL
L4ntXdOJGttgSXdkApRHMQvfmgcDooiVGZNLxbdgCB5oPmozrYTzO9bhluFvyol1t+l3FgvKMktS
krVW36yGTFZ3rTe0S9NgnpTDgN1a3XXZS52w5WaKYEAHwpA09vRJ5hEmfUXit2BSgL4cBr25wpnI
v0tV8feeoc9YRgnkMFGmTatquLm1iC640CvB/IndQ1KoH+iUayu3K7HlBRH4hOdJywiGh16oqfdp
yE6CFqKih9KOMOoHaKhlozYkG7ip9nBU5L68Taa0p/1WpSKTHqJwgHhScSPNY5Mfepu4Qdo9k7jk
Ji8IQGm9XUFpSQ2IrqY+WOU9aI+V9VlHkBYElrhzfoZTagLFFh1DyVs14ww8KFABp8ACWQOFKZWH
TUaA3q+ir2YGLAy93UjmrSQYItXjV8aP2O5nThN2fIKCZOSVgFcIR+UiKqSllKCO6FNyksLu6Qlw
wtso3HYy/Zo+DRTAHA3uY4AiU8C3bUf8qVJYCigFb3Q2dxdTHlxZyk/eoIBRwnzLrknf1Ln4JJvC
6BJwpVOaad9pJXZmDdkgE8dtzJcyGNpe9rJtrfs/7FJHtmXp2W8UNu85AcqKmafPUoI3pbqeKIlK
UuGmYW/OdIFWiB7mSJ6B/JoKJyjUuyV0mzEaP5DZV57B8k81bIqJYWh0KD+G9qMY6ZpQy7nSk3cd
KzQn0Fgfh/qecgmsCoxqqr7pahrPqoKOj2QbKvVdaaJNnJQ7JScAGbFcE0ScvkHcXFLqZXt0FS1E
UTfhgGFcmDrj0EQYsJvkV29SrofTehiaFa9yPPHxRS0Fpyn7dVsmt6wnZwU5oQAGZk1sPLFBJohl
KRLW0rKMe6OozcIitcHGJmBlE7GYAQEqa7BYY63r3EljuaeJEbijUKs2/hAdfPBMDFEQsmgoQBHm
+0Y+MeyM+HycjXtsw6QFVIiw5DI7MT5ZNXtr0pCwbUTcGKFXEJmNeuK50AhaXd/E/AsUhVpOQZxQ
xfZI7yMCQRy9orb8iZrx1vXWBE49Y8INkb8HOIGOQlY59pSZxqiW21QXEQgt7smWADiYGhyKhhBs
1FjPtrzAXsYAH7RESFkGNZNwLDMaTrL3alI92paFAI+8sFhw+sivqqGC4fZozCkntJ+ufVYNXxEO
Kk6ksU9slN1325qCXemqsQF5TsSDlAEXV2RKMQbTzKvqm0w+TSjwLDQcsqbVAqUxSTwpnTjM+Or7
EPYHQ6mGpZaHuKqKQAOLUbD3mKVxFDnUnlelUxWj6Vz1OI0TrXGbQb+OEpU9Vum5ZlfJSK46TWvG
eaK9LC410NxceuSEEK1MCwhOutCXN+FonrRuWNOjtG0ncVulKYG8bC7IHndmmPwOajstjQYLOP+Y
jg7qwdiIrVkYXUrMdKzB+k+iH2ulEg+awnSYF+0m0gpHogIInEICWALKfKUZvI98WpExjLXG+CPo
46Uehz3GnQDPBApfjczCdhBLcxf0X5IcY8iOjhXf5bn0teiowXUpAnpwlH4j0Q7KVluZm/Nkkx1B
ISw7Tf1QSn4+Rl0UtphKMPG5ANV9+C5jpFfA846fBlckLg3NmvlwCqNzXHHONj1bgj7RamdiIEd+
RZ2LAoxCnoahL6p4F/UV9pleu0dj+miVBjYXL+RKsraUMfzGHb2UNTlPr+ZvjKLfTEq+SEEcq1ra
TSXjVlimGOZGkn6t3JCjjEYnr1oqOJL5Dr6hCeNq8G6Z3SswJuC9rKBA6POi9h9/22cZ6De9RoAj
Ba6J1q/CWozOrWUb4K7UrKM80OAjNfyCGkK8i9yQVmOXn8Kh3sSisAMsI26tYfxVFW3dsiamTZFm
hVp0+jpaVQYZsFFIVvWsxAoJ7HPEYYL9v+YU3ppYvsdQDhst2GAdtYne4zGL/hDqcPoa9yCmeUug
BAbjwqH2h5c0tB5TcHCRNQxrOjTPtiRWLoHu9TOFLX2z7uScIE++t6CxcJHgx8Pn2G+AUunGRu6E
FXiUb+p/vmLcvoTF4ZR50B6UoSN1Bb9wwrJkyNqPKNfPfGYHluzmqFj8AiS+mpLCHQyLvXwBrGfy
vyuVSg8WCwDFXw2uiskQN1YLm01tuhVRiAq5N+BLBU/cZArcZ3QuRrAWbbliDFojxULvsvCYZl53
jJjJvUbcZhVGirIkGIejxTun01gi30X6mhgMAjqJKiApHtzi2WKFywmBmM/oUi/FD4OOkpSFhA5h
ocviVZcKSMeaetINTXN8y/8VmSDR7VdNMzdCBftUrdYDIR4R+6pv6bdZ8tAm8Xf0JQKM8V9T/uph
sOvC9loMyVkcwBpJJr5efkquiL9WnJIvLbRWGZ5XpkXsuhBzA0C7ITSq34DK0A7xSC7xx/TlJmcl
YelgUidmp8R0M7y8BekYdeQ9L2b3TsQvmqnrgobLqY4feuTdJ13zgC1YRz5CIKppF8T6qgbiKUGz
ZqepnMpU5FbLNT1Bogur+puC2hlK4fTcBPok/coN7NkKYASet3PSattyUL/8mgqOCQEyGUNaRNno
Z8W3MNYGorkAk8Xa5pECONcL9kHOikON3ThiPGZzigCO705Y1OpvBiBTw1NY3IUW9y5YgI6gpqS+
uqS/lcF4y4Thyi2XhyLX7lppupUqP4yI6jGBLEXP2Vy1uj0NiiN0JRB8r/mQW+1em8rWU8c5q0lZ
jOKgs79N3n6KCFddpUuXSJphYbfyxWEjJeNKpITBpOYMcxbe6XqTmCqlvlCic46nIrYOQlJvi1qz
iUltA2gtZdpuAS3tB+5wA77AZu6cj0f+VIvKSjrM8auMIT419gBA4GlXYTFvSrxdfWs9aVxCjUI/
WC0vvUGo7YRNjChBvslw6OkC+Nhc2vgea+7StDXTu+p0vThjiBc90Qpbx0zRS9peipiER86aMJ3W
Kp+HhuK4ITEecgDAasJdTuMRkC2b+JBN1ob7mrbU/fKLOOGSQ3fVafV1roI1/N8ofhJlJ2lUL1vt
W0JJ54fieDjQJZ/XsIyui7G8Mgq7L0RQLX731Orm0rF9EwkqZFBm8nwAy8QtAh162yKKm4Cy+7Dn
GUuI61EFQIVIs+kjJPRefJPtc32Inanl85rK1l2RO7KEbjOcQ5xZHjrPBBNoAgFeCTOIWl9ZFRb8
ygfAjouhom0AvXoww9LJDPEXaYlrK3krAr7CNpRh0w1x+EuS71nqmUqzniw4bZx81angO3kcPryI
QOsQINgiF6Mx9WyoDcW6inkN7Jcw6VBCRw7oQbKy/rvPsuCc0qYqRCXnw0i1A7lHvKWEUIdqot7A
+i6Nal2Lg5NN41dqsuaq+SNYSPF19olMCNkrD0EkboREvnYFlIN+zPHEMu0oBud2LmDHCEqhvJLP
hvaA4E01pR8Er7GLoaKnSMnwaWxlLqkuBPybQk5iyYsQW4KMzpRCFS6S5p3zZFoR7jqp5H0WYCsM
4l54TGM4tcKQDfsuBDeT47VLwipbA33aWBb8LXrLlRoDqiAWDXceUIy4/QszX6WtvpGINiwr6NND
RiJR6uJTxXPnSgILoo50sy0lbbjlLv6XBngnvDbzV3UfC2t0Rlx7RvKOuu6C1MfMGKNEl4rY0XgU
6hi0u2btJ2C3Jq9jYkxjKgY7bVPg8rFzQuYLnWdrISvsrom8lMjGhcm4gYRfxnQ/9cQQGI1rhul5
pMDeFlD1EzdrplyFRI9SbFLxIHB5TR9NefCV1WR4BKxZPaYftNUvSm4hOQN+37Jhnym3xxEBk5ly
BhW1GNLH6K9kDQ8ixoPj6FXvKtiB8SKo+24psKpLkFyc2doVDhhAgbNVXxRMU7TU2SYRr0b6iYm6
9sNVri8BWD8En0LfGPUWAE43PikjK4oT3V3cQUeSfslr6F1gj5PKLusQaJyBBS2Lp0LEMP0Zy04S
vDvhgDOiBNxLuYRZHP3qQ0jm/7YW+g9KxDQJPHrF00Rw5AkoKykYeY29Qd4h8QO+l6CwExEnJiy1
8pTfWGThjhATzNG2QEsK5EaohT4DP4YnRwnOkYIAgppAoF2RcNUsxsu4I50S8z7/oAVSHTcpQFao
JNqahg4/WZVsCiu30x1+8u1Gy7HjOmW174N19I//Y0ML07iayCzqy6L4YOc/zsF4MrNrraAq3G2M
XSRufdK4xrrfhyQ7LO4Cy/QPYCdIQY3LkWDXgQ35l0G3o/0URI2W7w19kxBLjVYUlbBrCLKvuVdA
IO4QHfqKAvQ742VETZ/1T4/uWosF+ag3sNrDI7wllc07aye6gZKbelIooWAyxRCj2UxyLLLhdch0
t58BkwG5b8OzDyRi+qlpJWQVIbsJBhrZpriIFBHfvlExz+1h6xpwEuThqlN+F6ORcQWqrdMY/kjq
CjW7zRZK5wTpQDuwU+qHqHo1D/UmBadAvFDA3p/ZWA0ferLkY84BU60F/PIhx9Y+wGXGxih1JkJu
A3wHFyZtqn0OtABg10EtqFKgqk+4Wkm8L6dDc1YIO8B9KZ8x74zuN9Zv5KSXTUHqXKnw+7C14S+9
t+Urza6SfhINdtrhe2hxzhUHL+LVaxshDhbGRycb7ElAsFtqo0Ofk8TukKxceAVP9dTzg/ruoShi
oJZxJSxLMtEg4EauhM+MtHYAOHwZP1k3Tb6dXntxJRbv8UGaiiMhTXH8sZAigo6UZTf35llZdMaC
jF6o/9qDzjGWL3FKaTzXm6xbs04BlSJ2Nr89OLkky9kiKHjzXD6N4l8NnpQ41WDXBmlLmkJcOGOk
OycwjZhPKVUGbyMuu4rTx+FeX2eugHXVHt7WZ04ggsuzesAYBBAZ3db6Z5z4jHS/8+fwoUASwYO2
wkwrWYv26uFmebFiKqGqEk5sbPz7RPstc6Wc4S4DrRE99tL8Ol092qQ0z650PNs4AgCX3eKfMt7o
v9mTnJeZnqLjfLLzHsSdwh9JER1d73/1B9x1Ffe8ZWd/Ad3KHAVUrN75ZWHBqhu7eGAJbustCTG2
aDfq3NGyeoODmcd52+PwegjYVCYbqT8KnAYXHnYTA6slaF9XoAbyx8Lrg5GFj8iJjJcAtR+3bu9E
gJh7wpF48XbBN3Ujug76y6bTgDlbHd3kJqBaPMHNgFKilrkWbFRMKhtL30XdRXuFPoenBm1rabL6
B8F2CTw73FcENsUdD7xQf4fBlmtyFYDZXwZ7loe5o+LrB4edb0vaosvXeBm6tRZSC+LMtPZ2yTo8
1WmrJ9qGUXsd0ECvYl3ner7DFcPgEoGpZGqCxYPFAtbWtMAL+bK+/MCdmxAAg8R0FdswoeoreHss
FSPEKwdv9gzSTp3OslOHJ266qzmfbZ4y9E5SNG4j2+ToddEdg6VOp1FGguKJPqI8hY8m51vYwgTT
DJyRFAQzQ+zBwYMLOSYWgu9KrE91v5fjizauinc/w7T3OcwmHMv5VqasQMdGiptmkey7+W+Wiz11
pAXsKzBHCxM49fx4CP2dLhK2A3zo/d3wo9I/7y1xRGsR8SB8SQthj1sJF2UX2dk7k3fqCz5ZHK8T
3ZV4eoIl0XJsjOFPOdnTJ386mL9hjmc6zRu9Bthe9YEPrdY2uelOmPZ/6DpMhuUECWSrlWtLPeI3
Qj3gb4x5WMZ5+GakR0Tc6/Va3QNoLhjdn9kn0Spikfh4VU4kjppyz7AxR1jqTdCd1IanQ6H9RV0N
HYXA5U8IoVPHOQdU03TMi3Hng6IpR9Cm9Mpju+5fhvAvxxPb8Hrh5N4DwktVQmQzGBmXASu/SHOQ
1oxz+8d+CJQ6NhI1+evljUQ8vvL+IKqstPYiYKKdx69jwYWtIkdAouyZlmvjiyYwh2rCdK5sXXS0
3okHpbxLfIRF7l5npTibTwW7Lvs4yREDzjxsXZcMdzVlMjxW6QwzRpZctf3KO9FlN3fV5OsGXA1u
bw9DJI/+RfTWOrTDkEvQV21+jfo+HbZCui01p0j2I5dFDfsRz/S3RDLU2PLziV6syUg2EU0ChUYR
NNunEk3/n0QihitQSNVk7goUvhXq2ceLypNeiFeNprfhmimbQXKCdpGOW6ScYxiuQ7R9Rf2WeF1q
3VmPdmN4FDi5mvGnViiib++NqSAnzZUGDo05hucoMS1Wu+zQb+f2iJuivEvYLcJSY+9DCjRdSJ+I
jelD/GCC0Pl4wlE++H8xMSzY6M2Wh6H4A/dS+Af1H5JYhiBITn+mGSxEwgRMW6hUHyp+qH90G5W9
qwZbRFbaJcjazusg7usj+5FFgbyf2tW1f1p/AtT0+uRbrnHzjjWtuMU+fOa1C9kqZxF7tsyjryzU
FsfpgoeAAEcDnKXeFc0qKy/TBqZ6rG7k6RSntpJ8kDwUm2sHO+YRe5va5IlcQXNTCoKsrrDrKKLC
wAT6MnX8H7StcUPsL2OI/WhHV3pI+k5nixDt5muWvA7zRwtLGUTIv3ACgbHMCEyMLiUxE4+Xtirb
Q9xu2TiY2iGT9nm1q78IhalYxuAUsGfwAa0vQQM08iPvX6J5w+AfNNuRobd5yZ+Tx/EU32RrW2jc
iHZRyyN662DJBI+qe9SffC1a8Taghoh/6blT51c3UDQ23X3laBzlLubleEF6EwWWpd704WsHYqEI
/g2rD/meEy084UZlQDK+Sbwo34Z3NejCOWk02AnPot0C85OrjbyfEjtq4F0cQMAK/5KEL/q3Nlwe
jxm8JxCRY5L05a04HSBRLBT5qM49wdN1AHBePNXwkmIKMuHBb7v4oPCCbfgW0u/cPIXmR3Uc4dHw
qlGYsvja+KpbgirsIEdAOZQI9j/ebznpS8yAqrbPkl3ZbAqhWkgPc75VoC/vM+PNCpCThQ7JIdqb
8t5QtyQOwzzHFg7Xd1t1B4mXAxf9GOBndWpZ1mcuijEa/Gi6GNPl1gV+HPLI6F95+Tno24HKkMih
+xSrIhgIRb6TR0o4jTp8fBLkwlU2fGTBkrkJvkTR2bMfQb6brGrDhw9AwLAtbFpABkY3gMqg/iO5
TS0Ay05OJzISVbzuvjvryMRMRApPe0/QdsKHCG/Gxj+a4vK1iASc9JCQsS2p51zbyaAtMYqjVfj1
u2jSdShvc2zx49R9BkT75Ggz+DtrIn6F9t585igj4ynCk9Z+s3FGf61Yp7gkjGc2m7SN5DVGT7Is
oSKfpapZFLRGPcgLMy/j+2QVAjb8ZRg/ALs7rlnNVkNbEUveA/FBm+8glE3cMlx1yj9DPhYFpn87
4R8yqsh7RvCadU7+XQdnFVY/ZRXGuE2wp2AkQNB+WA/DWFZYRnMO6XV448HqSN7CyOF0kak4ZnYP
u1fj/7DWBHakHy2Gwcm6GdJ9KI6kobRfgwwigagNb6tuAgYn7tU/FrM5d0CI4YSGWK3zUdK5Ozbp
KrmWkQvvmNQBe14OGilcZXzCsc0OtzJbgcliHpNmx7U78C4TkJoFKDZ/oFr7ib/hTK2twSH3zo0L
eWSZpEKzl6icoD9H3o90bswpntVUPIhTU9yBIYvhUDtII3OZ/M1sKxsrphUYTP5nJvxNoguSn95e
ilbyO9OCHJ2k6Kh6fAeUrCAgDqfBfwMaoTyglh6tdbW8vc6wj2WdO7YRUXt7l4n7ekA2vfxDDB4U
3vNW/DDK2KklaVkXd+ZAxdiV4xGWdoyBWRp/ZpEsCuF5A9Gay0TpB89RJ6/sNpWKW9SO2gYF8oH3
mRPNGZ1QtBXJTUObuVD4oIFrwew6uwX8niGNZd1q/OqiOy8oNQDqOGKK4ylpF7l3SL0XvaqYbSzD
Tupjp4AyYnv22XPi8uzBdtIYzUCplAdB3Y5vuYIPtouF7cDMQeGqbwOAMG9cIqbmOHBOYnvQbqqy
DPkBiz/EWqkTHqvLEK9z4kS+BBnHLlJbBD5+p8HLHJ4ikrIo7WvZZjT3wyuKS+d/itKR7o5OOVGi
UEtcc7MXOhXyNXgdDPmI+npLsFdM1vhAFy1arFM/kZDk2iKUBHw2s+M2BHHKIN6eRNq+MewjidZ2
kT0HtM28Qk5VAgbTkSn8MIRrVaKyBk/p1PzVtAam3aGYsYg31ts3PB3HojoPwtoo7lLaUq9EZVK/
6nu2SW3hxtlXFawrphZ6Y1dS1yx6sLazj7mnQF2YQFgUmDp46WeKsSz5qJRGuczKZp9QYWjWdw0A
l1V9y9bEeQGVPd3VGD5wT2cX1XtlXnhSpGztS4pdoE+a0NkXullexoie7vEWq9+GZtrzElosBFwn
yUFvyJPPcWUsQWZFMPCf5hE+H+dh8qo3u14CXymdVQKSIZFTMKUNUD4yKxOZfz8jkSY9jKr984G3
JeNJlb7L4UhhsNFwL5g2QpduEsYei3WudczbtW8Q06Qjp5ftQiTuHIp/QjDxKfPeSdquKGV3LBrm
5CK+FuOpUODvegZNTjlGRclGBlvoylMv1ZPa9vcRXOSijqofPWlZG48XYq4881y1i7bF8FuxgBLL
9F8XFJs4CxIu39ozCmNqzIKE2wOlvpKuv0Rfe4Bz4joaPwbM9Dhu1FVdyJsJrkxnYocOPN7mYIya
ap+Yc4Y+eLDFpIKpJ0g7yuqXIohnIffcdmjindoO4lJpc1QQpLayKN5iO53aFtiNZVIQ1feK7LK0
kx8tNMYkavD4U0XEMiALaETuGCEvo1mv555gjzmSPEu8iLE+JXKwA0J3FvrOFTCza1UKT6Re9Xgq
fOR6sdm1PMXaD54YqrghDLCpevfBIRULPnaxQ6Sp5JSEMVWm7ljBB95mUGSJiBACTqpsMSC2J2m8
Dmdj+V5vtpxdgEQcD9fyKF4Cw/Z+fEnct7NJFxYCy1vk03pTqJQjnihekSRkTBgQ07Kn3WlsvqNB
cyZ4DDIMI7vKvls2K2QHtXMmHoX+ZnQfuvDVC6dEWGUxfTQXdvelfgrMXdI5LT6omY2z5rJR5B/T
eM7H6xS5YVTYU32vvU2MHX0AQ55+U/iEaWkrExij8RO2XH6NuQfmerfJJQt+PetVTAz0KLFIEeJz
yHUsFl1oJ5jSPmtk7YHu1l3KmlU7KdouUzd8jlum4vkbWw1smZQQ1P5ttG5Ve02ibp2ptwoZbVgp
pauPu9r8rpvnJDggZ0KBX+4OmHcoOpEpgmX4JUzPQLAOWgTc336v4QfHyiW+LVy+5kaERcaxWffA
yNypW1r8b0vZezSuGtFGL+0Uryd0aLf8pqnvxgozWFDT/Cr/QL9ci092QMCj9UNZrIR+pV4wWiLA
bOAA/ekHcTuc9G1/1cQF9/ZXFC1pXncJVg/b/AF7Mdk0bvgcL9qt2Eh7dMQzUC27/WJu4nOsf9HP
8+nd8x3ZBHNZ/uAMtEfwFLRX2vEOjOxPfGC9c4PV86TwfSXugIg7+R+eIpuZBWvFqX8YylJmAF7i
Jar/gtoJGO5oW0ppTLXzP7QTdN2J0OISu8QL6ic1l9Y1PEjqIQVREO26Hx3ZzzXf0bdyINi37O3s
mtp0KDjGPC1CErw0jnJo7fBcXJNXv+Oe6BIZcKKbd4/Xyg6z1LZ9kHwRTiaK57Y8oAV/qP9KWxnJ
inAoTtd4zyNhY7i1zQWy0H48SHtQeUvaisIFHfIIxSuVcqlhl/2EAHju6MvmnQ0OaHkECf8n/als
TtmbcDb+VZ+UfjYb8RfOMa9HbUn4fkPi56at0ZCe0YVYHBHqY2MDFnSLYsvsRVTPWFP7NXo3vkwG
Je+bsXeXIm3giDyrJzCStatdGP/oUMlA/sOpe/t348UWdEkw/yO4mXadnSg02qYbYHB//j0c3fFT
dqsVHzI3P4ibwoESnhZ3xE0kWu9Unvt975oLk5FCd61t/284oHFDLuW9sGoO+VeIHx6X4a4PHGrH
Mk7ahe7mW/q8bT6h7bI4lmeCFmcdcka5xFi5MXbUmWhOtRduzGT8WvNlvJSOM1rizU9bm+VX72Z+
cszvm4P5Lo4TYChaSBb03NnWR3SU2ECiHyw89jGOdqBK8iS8UBU0KuFoYbkgUqK7zJnjfQVj20F0
BtyB92TiR7UiDek0e8XGnRnYxBaXltt+pOuJwudV9ixt5EZSs/meolKdW8JxfEzM1YiijOB2fQyv
dPA4DJeP8q0jfrgoaE9aGt/Tfxydx27j2BZFv4gAc5hKpEgqS7acJoRll5lz5tf3Yk8e8ABXtUsi
7z1h77U/Sk90Ryf61P/m73Zbn1hFsPWqDsKbcAod/Wu6sJ6056/Yib3oB6avu9iIznaU5tK+9vVD
dioPNWahDR/IHtbW3jiXXv42+JnN5etSTPEv3ZLW49JuMZpLnryjZ8Jw7OS2JDZibdkLuaKP4avk
NGg7t+Rp+4iQ2a6zXfk38YE72W9/JwHTkRmQ1t/Lx3QEnsXS8su0f8yL4iL49FYVmrM41k15k3dr
JAzqoRc0+Qw5NjVt6hZbo+pr98g3b6j8lg8W3/DePpQP5SU885jWdwzx4HQVLyb/0oNmqewUWzrw
biBa3Sfn1G+caaPZiAQQH+2KXfQC4csjxNKJ7OiPiovdIpu8veCGr/lr9sZ/6C7uTQ4mbZfttOvs
tl7t8Tafqg/jWPiMO07dp/XLYc4UcTa2hFvvql8G8HbzMvnVS741X0MHoAYUaQTQdGwP0yee/m9N
LNjGjuWQqBZvKN12DIswCrm8whBfz82lvsdOYFMpUmUjZUQI0dvjz3i1nMEzHLA0v6WHQeqjeuXB
Yobcb6arxJjumPnpGZvQTnuCSjowTvQCH6EUsuwNk0/d6Z1w3c96bb1NvXG1SfsL9hqeYwnv9mmS
HcHhc2IRitzvI/tqNtfiRSOJ0w5dag0C4hgRVlfsL+Mx8nTan19MKQnppTbPMzc9lSo7oi+DHwdn
Ejlqcaj8st6tU6v98N4OJ2N4I1mMCS/D9uCVWUe8nw7xv9LFk/0VnnDvAkW+UzybtnhhLE+rxQ9+
Zs/uoPqGsWkOgce3xVj3JNwYD9M4k3+BEp3dwnb0Mo9fXfsnjztZZrGN8Rjl102keXli4DViZ+Lz
OLP2OAPP5EN/WXaxV7uCUzGGpNg/6H7gE3oRuuSGca2Aa2k96EPLHid7+5bKLpeD8cF1Ssc2gQFB
76XZ7O76R8+LJjiIoGTVUffiHk89yRjItjiGyLHDUBwyg/WHg3bnWSsOoS+h79qh2xCBJdHfMUj6
4+OENhFGDrSmfeEM/wSmxYM3MiaWtpnL1HjVK9mzndtTzbBsEznwtJ485Fsuts3wtLYZg+zv8tWE
/ryf3tqrsSc/MbaQvmzTu9I6ld/QBCMi2uawUPWTbjikl19wwiPZ5ciTX1HMe9ChAXvXp3UEyO3B
eljddq0NJSTi4WV468gvCgEhGxZwu8VDs5w+GCszGKVWdsNvDkUG3h/lubpOL+2XTvgF35LpyPyM
sFEZ6pxkPzgK2IkQsD+Ld+mQvIyMjbcj74PMq+9jqPikxe6HLaZ966//pWnE7S4ztu081EmM320u
hpY0D5fGN0ZSgwXfRzvk1opnSLspcTJXW8MSzhxyPDL75jacuTKYH/qy3X3RLvGmTi/V1WJv8a1J
LME2MhVF/z1mm9lBhZpd8zd1H4Y7lA0JEk1Mwm/R+h+9EymVq3two7SvzNY2xaUk9uA0PsotyrlH
oGy0c3GJLvq1feQndm6sFfMH+y7kL1Ptcp4y5hOv8dHIbPq+e3efnHDL5CpyVZe5zSfyFb8+ogrG
CeSKO/Q/mj17+bVgyby1fB7xHTRk9KQ7aNXDtK3cyU1FW3zvD/gs57Vo2pBoQkXwyPa9X74ON1rd
157rkHBRLr43yXnnprkvu+qoXCL2RjuJY3PxRmrHbcpjsbBckQmU31S/1jtAliDaz8iybvndAOVE
tnpqtzcueSg/F8aAm46iYyYeehszZAm39L0uM9PlyOnMbOiHYm0reOBSA5fVM/dKeSKQer26FSYN
D+obh6EOR57g8j7sNdf8gd11XENc8Oq9TmfzF/8Zuq0ZWuPRuEdPDgfNUckV2qQHsNR2d8h24FLQ
0VDlfsEt3Cl72i/ZpOaA0Mfy/Vq5ua0iRfZ4EJYHowHIPDAF2ZwRMvIa+wQmefTSsY0tk/P4YFGt
bEvFYSKQM0MHHrKxSALb1AfRxVSw4yaMXOHaPfC8o1NDQIGxAbSgxEZ9A6Reeg/XkoOjzMfB7Emk
GJ8CdOeblJOPSLf8AXVnM9r8/b0Lp+YG/P97Xq/O5oKP8wBdCE0kNQZEsw0PIYQuPqPd5HGA5OTE
rFm39A1sVxlGBT+k3KCclCS//Y0/isVVn4B+BA6FJXsGjAxXLCfbUIS/+U2c+WtZv6cH9r8GAbCG
wxzToGJnRt8crN6JEKCIbA3sYXIn48jgGkjvwK36nkU+VH62iCyc4h6xnZ1wID1GVidec2Za3BUu
ccHzxwIdlzV8bg9/0l/J+/yKKBF2CiQCjA4VJy8N2Xb1BRCiTYhSdF2YavNqSGyP1mTePt2SRnQn
kVf/oOyskyMhyWRu9ASl3pD/cx0N3wH1N+72D6DKcbWfWMTjsTeUF1z6KlGrcD8N80Ns/RiBdEQ/
r2RU1vmeB7phsDYH5b7HV6RIkBdzrkmZjC5z8puGORX7K60yNkzPi3tknZiNlCOzaiwcLFCADGmT
tCWNVQvPY3EPRpf/m8XPofhBJz8TsVn8SRHVZGljFarkk6HiodvwR2eEsbXyBo8Si+oxya5xe26n
czzfyuWD2c42K7xY+Es1RGYOeFdhgIUsuGbNBcWeDUk4i5z63Wpxm7OL0Ai6JmRNM3caG21prn6W
rn8MkAjy9iVgMKyGCA0yOCFS7qZQtmqyN3vhb1W41Nb8Ek46jDJpk8MoG1gholNjnKp+RBkuiOUq
UxO13tjQbuHV6c4DC0HCgdxSbD5FwvI2VjpFeGoyneEVBhFlROeoWcnPLBr7Uqy+LKX+WhYGdo2V
o1dCeZhLpGZjPjpEYrtXxM6V17EpCplQJitgNkleNUkjn5mfthaOqnZYNHQSiEwsoTorLRDFOUWn
KfbKr2jA/TImRdiBP72DTNq2k+zCkeIljXvhTGCm8pcp/HSSVecC7mheT7+CCCRRiHETRMGHWbXv
hUj8stA9hoBg1lbDTBrJJaQTCRJFPhwT0kIr0pJiBYWrpjXoFWP928hZ+Zbm6JYovDaTugB9mjsu
OhOVgzLmTg+1JYgi41tv2IqJc9rbZJkVdj3oLwGhGqBMBu4E3GNaR0nW4wKZsWSqrfYUxnadgEqI
PokWisdrxmePiZ8I03EvisIt0bmlcMd5/Yxxq1lmFCcB17EZJPsFnetUmgRUmrdUzZ65zDQkSJWv
gXxIIeluWjUfFlBFehIy/NMChKD6PCGV5Awo8byds0ivDqYegcYbWsKvY9ZWlrVPiVALGvOZ4PWV
CFCZpOGfqozvqTRAcxYZ5ibCC0D+vdUymckBwKy4nwmJ0fr+DcitQ5ZPIXqPbKnhNjLHjr5aDcPw
AkS4EyV/0v4qPqY2/htCOPJc6EK/IieY+WsvZZeRmhtyRnWXSOXGLIFwZly4PFQJm7G005i9XGeN
/l2XNpms+GP8pYRkI9WVN1gDpM3PnryxWHuKhMR0k+WNk4awFTwDxK94oclg1xmKV0X4yk2uwk7Y
i/B60tZCFhlgeq/xCfwmJmMCLBEzm460ZbNVrxxZ7GQaXyVO+Fk2gWmZvJewTzSD16N00WETxR5D
OKQR60sHGyOUF522kV1+l91n1pMII1H6MwFmioMMzAKDraKxNJrFHhIi94xwm6WeHv6rMo7wROAU
rl/SeaLkOee16c3LoZR2EtvvSkSJxMyg8hM8GSK74zB4bzhSZLYoCdsTIWeGpX0DJXrUwQqgswDc
BfWfYiZ8CAveA7ms3aruL0YKRaaOlXKLhPmjzhK2IuaFs+3UTrPXzMJpJIge61tyzIX6ouiC3cnd
IWnbraRFL/KEaJTLMiTdLM+jj1mT31BFIp2Y3iup/8I+zNFNbZGZ712Ng7v4P1SKbQN3AOPuW6aS
WzyCYABLeyiwSLWFSOY0/unpkM4QEU0/oCYJwA8GvUZRdCiaMzRhtXhdIIZbQ7ZToX+iJtLD35me
SFhPCTSnWWR9G2b9bfAC9sZPiE1Ig/5AaN85ViFtUdkgWyRu6yQFvP9DSkAfBWRUn7P6WvMLZNpL
QxAmin+aYgC2qnbFOZV3CFdYaafC54SvCBwq9hlfT/kO2Usv6nIdVp4uhNuF4pgob0awWCRJcdlU
kbE1BPKeh5qIPKZiJR1yInm1gSJF90Id+x7kRa04Nfjx6DmK/g1c3K6sFCg9fkBzEyi/QW4ddEQH
on6SaEQy1m1LT4LxT1biKeYUKN9WGlJD25ZOwzZEf5hOPScw1XlzFhHpxQRoS9JnwtXaNdy9OaM2
a53bho9KWa/FO1ggIVHsOv9SWA1QieWPoYVWQYvLaFAf2LhexAEtRU2OOvXz8KlFWL67h8jWwCCv
uhd5YiOfdBt2iaA7LzNdRnEc6doURtG8vnLESjRXCJX5lLjnBBTJkrLPWV1l+luSItHgbEnHf7IO
Plm7rIvZCrXpmkGOXZheN6yZTGQMV7rXFIuIQHErGP2XDDZUGPOtIlFIZDCo2XdML0W0z6byVSJu
MbBkLxkRFpR8LQrrEvz/+xI+VZt8S0wPGYXJ0Y8IONdIbiMlw6QN6O1PAjMoyAvMwn2Frs4om0sL
gXEKCwxwYCBZNE7ldR4SvEJPeXElZHFC+BkrQAu7s9nBrehPcFodsYYtZn5kU2hjTACXofHezQys
0nrB9kx+mYgtTq0F8AMMVat1ZxIMTteQJjosfm1w47BM7F/ypLmOMzpUDCFVGH2ZKuWToL/Lao9n
rUJcocWnlPpx6GW8cPilzkTbcRoJcANXWX+Ivyy1u1FiyV+MUHjk8FhWNDxYldHmxsmhnMx9lY5v
kmx9gg5w49xcNlaObbrMGalEyMeK+C1VC2hn2DHBdrOUxOThJWkAe/mjHolv0AwCkSMvq+YjSI4X
tZh/+rh6qpriSwVnM2zuDUzHg1ENoj1a3Wtj4FzDyqaG9XuUNs8xoJ2UtXgnUl+WAEw6uoVl/EpR
PaxM1oKECXISSGoQi9bRyEesGB+B7UDE0VyBCpBP+2qhDMK0e+8gY1URE9ekjZHiHgkJQwKzWoJ0
4IaSAlvzhw6oUejpmhggPbQiTLPnYSl4e59a9Nco6ilhvVvhmLcmDdcrZRiM/a76BEiLNK22ARfQ
F9sjlwhnVsFDFCQkC3gGKUaZ+bOApBKV1ylDLNpxWtFx1Og+8D52d5UPMNzN3R65Bu4OYoFJuuj6
XWXelv5FV+5x8C8ihosLDXgmy1YNc77PvBbc7xRi9EeYBRJQYqPDum+v8l6u+doA1vap5RIhHyA/
YuyVXGrcwNqHaKE9cgH0bVoquImSFrXocoHBwWcKRisYCqoulgbJ62KeE/USMnGmYpInuNGXmT3S
Yr3DJAoUsESEI6+x8uP0WoaACXKL+mPbz6A/r6SsUaXYQ4Used8Gx8JySVrAQ1Gya0RrO70WHLoF
60h1n3/o+R7M/VgdUwsO7Tbi+l+ejf67VPsCECtd/a5mfIhCQmZ4/I22oIv2dCyG/DbBGNS2Qr1T
tUvKToB9gu6qwGRMcFa8WbruCvw7w9A2ld8Yuj4aU8llaaj25B6kTtofA+VI0LdjyAetfBBFsOlK
ggWsgyq8N+o9nTH5e1JHeNEBkOzY/skMcYucUEeUL5GO8hVuUsHjw8IFFpXFbdwtsNPSFUhrrdVq
wHejbaXpMAhfmC5X9vK8G/kQOTBntLja6CE+Wqgra4oeVnQRqwMO8eqnRqhJR7nQJZQejUwLUy0L
crsoLxKrg/QYR55M85STb0r4It5ujDXfLeDChrmr1WO4VW2Ci20MY5uxObeZuqVlYqcsTP/GiNI/
OMchnuS1IkF8Q7StzrMAl2PahYuTy6+IMcNDy69BoU5vBw5lgz5P8VEa8kz3M28eI7/WEabzqB2M
8SBqK54UJDJVTf6m+OJf8gXaJLihAlYjNDdwwnx1H52Wjxh10Bk7j5Xinjrj6ZjPcHtkJtSoKpBB
1l66eAB3dA8XVU0PzQg+h6/E7JePh19bdZcrUuPUReTY7xFjU1oatvmX74t3TB1Ei6LigwCQOEN1
H5+anepI5Byj9Trpjd8HDRB0WU4HmSriC++0GbtEW2FhMEOsCZv2t0D0YtPJ6i4/wiDN5GNk8go+
c/Fb6GX4pvEIkfq0aSw3qLa54OBmILLulJEcgEe83c6f4bU/Sz/NxfwFy84i+RGf+HaEW4nYsLgQ
3nbT/6oe0jTz3+gfAiaCpo5oMhFHLBewHp2f3xSuWRfbkeVI7vQB/1azpasEs5IZxRHJNyPheUEy
/8XOe2n8gWqnyL4E4ZKbtpo7Ve9omktY6oKIn0z6v5EQAvGzSPeyfMxKysCNIe5XahXl8mY6yfjY
thb7GmKBc1hzLqvz0F6QEDBPYWj8Rap29YlosBMc0pRRCFmbVT4w2QDRJeE7J5wQvHi9IeopBBe5
45ANc48YQXjje07TFUC6X53t5wauI+pSp/yIBCdOj0V46rRdk+6TwhWEayNeiDdnGJFyMgUuUi2o
Xx27X+gZb9PnWqGwsst8EH0yPYlI4UjQ9RlzNdrOkoQD0zW/FO2ucCiexRl1CgGoIAUdyyNxmoIy
IVTC1f+i0OU9wYZl09bU9+iqvRCRHG4JfHClj1X4/cP+x/w3PKWj4Fc2M6QMpzVDdAZK4Ud6if+C
Gz1X+0e1b6LFV8mt2JKCWboMvCFz8FWPyab9h3CTTo14P4yCuq/su6dCmDYUv2QXSNtcQaDLMYK+
RADB9dO/cWKme40Vw7OmfCFj/b5QQ6c2oCO/+az/cTtqjO+f0TdRmi6iqlv0yCH0/0VedKt37W8v
bpD0wlK/ivfgAogWIu4Z9QRDuvpz9hTfRL7nEN8o3hKvIHh3y29jOLkfUxZjFwsdWiPtNvrFY/g2
D2SNMRG3UHpsEAJyrhA6Q3L19NQvrR+ecBhQupqk4fHXnyU+txOLOuuuXM1HtFIL2QdItxRD6Tb0
FI8/gAKmXoemZDASFUoxSyPmyhflA8LbG5MV/uvLUfKWOwI78718bU75v5Gry9UwQjC9hy360/+R
RXjoHFo8D4cx8cHPkIVbAYl93HQOH8XX9Ahd4SSdxqdu2ckX36j0Yr3C89ZLHy7AkVc1uLY76or4
QDzfjSok+u7u9FOWvu3fJ+avHAnLI2PrOWPucVQvQEiqHNKHwd1K484DwLOontT9RKuGiQLnskPJ
nXGA2ryjww9KNOYM5GnAHwxYbnoqiQZ78zrGR23ZEoO4y/bGNfB61lf1vnmtLvmJf/uBjUHLwYHO
9cLTmUDOKDeYcDhF0aOi6r4Qe+7Hz+gNE+wqPQ0+WebIKL/38zG+sEIQttGhXez2B5QY5P5T960/
BYSgXBefJDotXvVkpIyMS2l2klt8jx+4iyMkxrVT3prfFdK8t3CbYTu5TqspcIMAOz5lZJxByQ5O
0W+1M87dxbwKKcCrLduwdt6RyMojz9wcMOBi2EL8qlClMav6HZ8pBxdHLfN2oiseEVr9TU+2LZHY
AUo2FzuNBPtmEwOmNffMTpm26owZK5dCVZntsLyjx6qK13x9cBhxbKr53qW0iR6ECpsEXBKU6vkI
lSYezY3C1B88GRb8Xrplw7bBWxMRhTUoyKpdy/IQ+KbWXR/cqvkZ4x0birDeiSgQHsRebyKVo3if
mo+8+ge5LqgmfBNAtXYodhbTBRhjD/EPtNqk3mkjX3dmE3++uteYxLDITW0Nd1J/1qN/w6pWgVz6
FS6+Gl1WIvAgIKZbddOu3p40Ar4LFKWUVozPrVdxeFGkBwR2NT8FmdtnH1LBGcFhGJ1aONsQ5AY/
1y8xLoGeW3Nq7nWfUI7YEkNrJmQbtdecqRcZNeFWYxfE/mZWkRb/Qe91jbq2cWNPJVuogdKRUW6V
XnHLhiz2ZImooh4jHQoR1oDZPRAqqqGTarxDf0DCeRKse9Mn555IP6l7SMoryLmU2WhRMP5gNtHh
6lDoyoQgQqfhDOEPYJZiOhhia+fKaJekVYwN6uKZLlup8SNI1bb/R1tmZO5MN9e4Wo2V2487l/ih
6Z1IAe7ckGoNNTfGHIepdvw0S8RgH6bkCS0MdEeenYZB5ppjwDugf4vaa4GROXB7KvH2qiYekqlM
5EbPX/rb8Ex1j0J8Ep2YFRZbt26Cwke6EYuI8BTUB4vL2GyOpXSTFqSmLPxW4BoePF3h9CyBsSPX
jll5gSQnpzWaOfqK4Hch+SFSc3vkH4pdnLOSxRQp4MQ87/P2U4GUrmV2FS8OaHi3M+nDjcITLfKc
yOLM0C901TNs9hVz2/4sqFcFIgQy36awg5/Vd/Ez5ztmez/4UYGZc1trPl1hILnt13TEDwTxG6Mc
0owyR1PidjfrFYF9wOxsnZi4CqLq2Bb8ZieSyPLG6poXrv4TPohXKG4F3iwIBuYLVWr2Zek2L/3M
soqG8YroEbMNv3jiRzx2THP/8YqzzXmZyBx90KuUHPU32IusQpPVqLUJT+0xu/X75BHiyKOMO1BL
IQOr/c7tPUaMsUKgNphxv51xAUN0QFFhvE3v2E9yX7grDMTx+jxC2ba+QiyJt3Vf7lUuVfh0Fj3N
Vm94Dwdhw5UGxgJfpavvy4O6Z9GCbcHpNVck2Obc74KPwUWnOQGbegkPrLoQKRZUkDgbVp0ve4PF
DvfFgRUUKMh9+Fa+o1dKnxVuHz3cTP9QEWD0l2wAPXQZwYaBURpvxVt+RGTW/rC3yz9VNiPX7m1w
s9OaW4ZkjRGNuSEtLXBQiSHQ7dkmHMxz9zPA9zybjurKooequ8X1u8kebbvj2iDuqeXa/65djPYY
hC7MmlmXNrjR5211RVfjV1wub5xxC8/6jURNME4JOnRXd6CAIvDiStq3XnGEk9A+eR4MV33Rf/LT
apCEBNcj3JCftH+JurNOReGMH4wCuo1+Uz5JZ7jz3O840eMB0xWeh3Wdg35vXzJXceTT4MYo7jYh
ulv46fb4AeceSbAbHMzSzo7CMXmdT2Fv82SVTjdtgwcl/60CXXHpzsEuvMKKpJH027MJc2Nbv6in
lPv/WZ1jNM/b+MZ6MD1qezLkMFjiW7wMQBw+SfuAQrRjVSV4NZv5jfzHNpzsQT+wEd/ckqvUHYYX
kQD7bX/EjCg80tP/H8KnTGdN6bG8T3506fEYOt0++mEUxfpcvWXezAh82+6XEeDptsW6wagkvVJ9
dg+NeCFw0pQ8j0Q5gOyAeK1UmBTc3mS1vIse+DiTf8MtO2ce+lzGBJDFal7DYb4ppXbtVIL/GPVE
lIYaVMCyNs/msrgp5vAEL0McfurwbMZaPYooEgJTcpV0etTqKQ5ubSXs4vWHa7aNGv1hHOxkeg6j
TI8CvCozREiugCxEuWf2bzJAyLn0ZazcAzSOjtJxGligDiGFPlTcUWnOpmy8mWG2CyqkFCntLHS0
cpdFXKyb5lrTQgHLWpefuulUjB7RcUT7ET8ltF08hYaUsRH41BOCPHjokl0jIrY9xjwYozNCpkNT
lH9EpRdq5z4z8CRwQNJWtYSO2P3dMF1ZvSWIs6J8N9D6LfgArAtNZJo7Md2RxvVmz0W4S6u3smH0
W+2bdi8KNEcHaFBK60e9I7YP7PeVvNWYz8FFEXicKtusBfzxAJi9NN5jGRg1Jtl3UQXXQCbFZcgu
ZkVkyXCO6v0kMqjYzzomPRDYW/mBwJqqe5WuSluAHQ3AenpH9ZBPfrnC024xui5EjMDMg4l2yfAF
wwXH6FTBfg1+aUMUxS7SaoADRLrOrADodZnRtgW7AsS5uKi3ICuywC2WHYb6HQGjUDs/IEZY2Y4i
kkYKIx+DB5kCySI884jEWU1XV8uy5mCzjTetc7tAVd5o4Xco3TD11Cxb85zQjINKAW+5ExMHhDZM
ScbmmSVHQcETiL1KqW+Y9itwDuP4SFHQEUaR6rtY9CziXc2ErAPPAIG76y3GQZKCulRJ5d/emkmK
6OzYBPRbRKqbrhkHbBMgoQuIY3Jq97I+kZ+x7ZFYBxZrnSlX2K/EBLiuK181+mkkXbMDSWY9A982
Bmcg1Tr/ULX+jrNOJte07X76camejQBKPxRC6zcjduBpBWXjjyNvRTJa6bWUW8IyUvURNnPsDz2x
1IYRgi/Q2wC1LMveOan+JfOsYmofNGBQaghyeqYyN7SQFLBa1TB6VXn5QURO4IoTCWBNOdfYmmCE
rhHh1i4iiuGlnVhAxlUj/U5535Dn2xNcJ1Eg9qI67OSwRgITY+HKUpGIOaM3X7tuxnBfghKR6ri7
TnnJeZcLfcg8syMSQpJl9WjkYzhuYgN1NVhxyx/qEgj+UkYQ5i2ENopB+xVMPAtap5BTG4vzwjae
47+XF+Etz6V1ulVCcmMIaGC9zvroI02GnHzFsX3rkkakZ5wNc6cQ0OYYY2ZeklrLISdlBrZxFUR8
a5hfcZtxyxhqJfpxTpJhpMcM8qpCIgrW1Fpq0axIE/PQ9SUzMq2UL43eIVgCcMyYlmkV96jJkEme
4lsSWNk1UwgJ0SVFKLchvDu2Xq3qEVXOBqAPsTRPJPmMMTz6KZGKFzEfmByMDOTCHg9tt6Ij5bSb
/cqKoDhp8wNQ8hRzqQ0AKvK8fO2n2KAhk+il5pTRBnEH9SHqFJFfqi/KDzlLwd9qaYtPXlEH1ILF
fC+lCoW/CDKYQXVR/AghjyTiginiLxBX6tKkCW3tlqplPONpzq7h2OG6mStI0HKSUpNUokV1PRvJ
S6dntFmVQrwHEA+x/mo0YTVFqobXQpW3SpEqQaosioZMoT/hf3CepF3OuVvXIw7HoPdBoZg41VlD
vbVhLTB4zIDlyWaP2XfB55hnun6aizZ+LCHxj9mU/gbi+DPXLE9DtVNeSINiOt+Uia2U/V2JBvmw
BGYv4Kes6twmJWdEW55wWhSpvlL8SEX9LFTWa4tEWm+TdIAZJoF/K+VhUoreLEt1u48JJDhCluS0
ShKwqbQ/6cwAQS4zxzRNrlJVYfgXteyp4BrKV0GrgltRVsz76qWe7xFPstOKHSmhHU7kYAGMxL4W
4ODIahEU9TvfHRsZEaS1nwlATpgeKzsySwO7NYvkGlVWQCJoBv6pmEPi9YZnrbJRgR/I2rW0ul2V
Lqi+QNlMRJ69ijH02DSAEM/j3wBZWZMKtVY8D3MbX5oQmINRjhYT95RID1kvSIeemTqErbKc6nLO
1hhtYnNIdDwKcJExhVmMBcH7podB5Ju3Zl15jq1UPKUgJC9e0pm6YUghmbeuVj21lWUeYUNcj/qA
bLkXCIYTOSiuBLKHZ0PMxtOYGNI+h4GPuRQTnhq3oysEdYsek9dN0cxxX+nkwrW6ORyURujPROx1
r2arlOhWYtk4WNbYo7uf8RTCwUL5Qq0ayISsMbnTANWAkCL5DWidElQyw0A1+JgloEniJDGAMOip
JSM1SRzT158hI+mJSgGeAi/2TSLjbyuP4CDISGKkNlokK8azgoySII7Gb1nLA9BNsrvVxdML9LjW
4nLseYAaBCRVWVIw9Mlq1aki2R/IDUe1R3a1IbflvavK8CwuaGcCNsP2xAbtzg0guUMP9h12L+ki
/SD5gxyjuwJHq+4zPR53YTqop6Ka1O9JlZFvWga+6nEJnSKfx2fSzDzVZRQYzK2bARmeYlJ3lsZy
H5SlOen9DFF2LtBIpVpKW9VLntm1polMAx2IVrf5uc5KwOVzCL+hylaj2ZhjWZWEJjvl48SECTcl
OBmgkYmX10j1lhG+Y6yqRCZUIvSwWA0/83JmjDrJH9GUBU5KkJczizMqlmDAvptFcY1JGOH8oKiQ
MgZ4EV3TwuEL5XDP0ckgsZihLW3qLkxxRS8JHChhoEi0gFgE8holmFYKGsPIupaRUNG2xPl4r7UQ
5dqocnJ2GVGPY0qMGZcEhWDDyHaYAxOJXVTGsL5JbAC1WDGuqzPholSDzs6eHHQl7ZAhoCCZpzD7
13Rxme6AbI1epOcwP0py3LSqjG6CqKPp1UmOM9RgotXpYL9whYSgr6ZSfYdptGJpdJNpUJdUkyMP
UXqa9MhCVZOx6p2sSj9Q5VaYncvsQg3D9rIlTXiQNfYhegoLLRw0FpHpKLPQoV7qr7MkZgYE+bZ1
rajtdm0m4hrMIQPkAzGPW9juEAeMmV3lBoATXZ6Qgr0ZooRWGeov6uhUQFoTNzoSwUCu3VHBets3
gL6QNpSACZjGJOisjkETIl0bw9Ad06Fy6wYyLyECAqfUjNxPnlihWilvZZhhMRqrBe85EpaYUVtu
RicTorOTjwrWgCFsj8XQYxkv2+oIAZtXcyGNl1zzUfzOyuAOfyt9KIGh/hDe3n0AfY98UYDTH2nU
3yElgRtIaI9qsefPKiZLQ0uLcPBnBCLg4YMvvZFagHCblLSqaNOUcg2xtY8eTVJoGF+isT5IjRW9
yUH4N6KDWksz/IlZxk/XFuuzMB4/O1WbBddQRjp1nQXKTKpPhmNfZ0wWhs+kj4tdmCSxK5E2s0sM
kwlx0kDmksXBehDNZO0bpfkytc46ki4aeuoQDUdVj/Fh9RbLEiYiehg84noxGbuYFgmknWJiZpty
tAXDKMm2NDWr0tGy+KTLbh6OSpUMv3LLu7qtpYwYmwk9yD9EVoljVcZXEmm13Y8j6DRx0OimOV7O
SrxYpRfAQsIJmJJH2Q1sfURwSUmEo6ujwVBt1F5cdNQeLAhlPIp9X+XHYFHanVqV4rUsYc+x3Isz
V7aIoVxCCLyZmbHwzCeSJ7ZBI8luErH0lNvI9BmxGSohbxLizVDLBr+dNEw0FZLyMsn7y4QGaaNX
JEXyeI83YMPyrZa73jXCItkbw8goIxlpRZpoeVRVlfNi5MmIeWuckYUj7OzLjhxYK43Jx0gCR1Q1
y9GhjQP9k4VjYAEjKZIg8lrNMK9JwUIM+lW5m4BK7/ju/+PoPLZj1bUo+kWMQRAgdV05OscOw/bx
JYMQma9/s17ndu5JrgJph7Xmum0Q8u7LCaYeOEbs75eUQYkr/ZEtTmWdFgGzIphrPvg5CH4Jo6rf
RFHDx6om8Z/IGu9KRFe5Q7VTfLUTE6FCxMOFC9rdOS1AK1nkw1qPpjyqsS12Szt2L0ExIzpOpm7l
g0FF5zSpix06+bEUbX5yNEvVsB8Z25BK3lJ8T8s2iV0oxdgz34MRn15EPN2Kx2N4Xpzxu/FHdClc
Rj/6NjMLPN85+ubW5gh+LjBx4Y/lMw9sXIlUdAncmEht1W5iQ+JS4wKaMRZ4DC8XzXr03YDsmebW
CrjET6NrXGW15YARG6N7jg9EKBkaZZ2zz3MzUhinLLde7clTaNfa4n3IiRnMHWmdJjevHheIgCtS
LJ5jRDGnzk6Sjefl8T6fQ+tkE+G6bWeXlropAvHeqyT5INp1eikQqe0sKcOfJJ3JCY9VtOeVhEvr
ab6qYUKF203lvFd6jv5gOjr3gbktuVXVAxJq8qNEFrudwyFkwq7p9hkLvFTGJzvQ9UZWDm4veJKb
aeJaYZM/VxkXeqIH8aPiLLivFp/XPGE3Tp4nnS+WRute1aYltqmEAbiUEskqajDbWmgeA2iv4FBa
9jx2nBQsGo2xniofMD9SjDzctIpJIDqa8TT17gz61r+hJ70JLQV+ZeU33Slp0KVmfhodA6t9m5NZ
X8Y4nWj7wyWEtZ0Mh6oAoZYk4CttR4xbWO4uKZYFZdQ8Vr8UbUe0lUTcVXsT9w8kiI27waSg0vtm
ko8kms1wKKp/Q2WszRgu8l9eFfHOBi16MsnoHJmZPAeRVTxZvT/th6KmDXa40R/TTpU/Y5Z3TEoV
mipNw9owxe3+TNIlCHZDySS+rdMPE2awF2iEvzlbgI/YUXWN6MLeeXSWdchXislBjCjLxM02I8rh
SAilPmckBqw7mpQPr6jD01SnrPIp7GdEvRqMkZrxqerhthaRzm2011M9sfcIgofGb7KXhJar51nc
+l2a4Hx2opcowxdhiUiQvevq+8Wx3MPUl/FVaMW6KrMNECMboscUL6docZhnEdoJpiMr36WwF5/9
pz09JV09fQSSNiXwlno3NjjfenEDqsyew5xNxO9LEJCAMxC1DgqbVZy2WI+lDjLIyGXS1rRiC3gN
Y5IMnL0RNaFhjp38xVFKUljaggHyTPcfX7tHswW1qjEe67+wL5i9NDmOd8UQuiHOYpVIn/TUQMQI
0armQ7RWvs/sRRDCHXNdan/5tZxqfmkbVqSVp4GY+/XyWAVw+/FZd4OPQNUGJDMtA+vQoAba5UTt
/FyUbnjUvXIfuDivrvan/2ReRhcJM5fZ+Gyj4aVs8eae1f+UIwzfUhsUW4ZbRIqmDkZ5tOPFE89Y
i0B++ZsKxF6AfDGqLmSBuEuCSQL57LlO1fwUyJIVpF0lpN4A6xj6KLxEQyo+ymmsTtnoJJfQHpx9
Vmtkmll5CyegMvDXcia5dSSjfhP2oTnZXs8h0KH69Gp+QuPP5lNOTQas9SYh9qMIh7IHyJcTmbHB
DAOEib8lQ/d3GPv4Bcp18K46X933XQzE5ybZrtqheaPI8ndtM+DgU6GvCCES9asnRXq1PURafRJD
Kq0Ssx1Nn2yb3F72yvMx08Dm1fXaGjQIJpkV9YccW438qPK+Oc8ZuDTaPTQ53pCmwFwBXIKxcudw
4aL/xfwt8Owmi/hX0Qiu5oKkwGwag4OZI1x6lfnN41qu+6kBRxh3448lCCfNM2p8jl9oaS0AoUhL
nmq1sPkMECe1HYtnV8/U12FxAlet/gI78V8t5fanSBqDwQUqBnlfpFzyLcPCCZis2Y7lnQsVlxhe
iwlCx40SCtS7Y+nlEcGmO/Wb5b53YgQRHsh1wNgqFckZ7f2gkufSH/681PyzF4dHg5w2bfIRmh66
maVGFapYmgZ5vCs7e1WH/XYy3I9hQZQkmOs7e4jxjHlbKvVVAfNq8vL3cglZ2NukxUGhJEwViQdn
01baywtpDxQSZjoHZgaRo/vHyuq/a4XSpQ62YYyzcEm8x7rooc6N1BaUUc1mGDMCsMY23wQsaRzm
aqKNrgGR8m2ev/iEAqy8Dt3QXEX3XVr9Ri6iVh7E3l+eXcJuAofDzJIQaexjAauYr3A6W8l8Bq0A
pU7sCRfbRBg4fIPg07eoBOVBBqStZ3gxXXfrhM0B38JLFKeHTjEc0857H+A7XdTBuk5IFWMr3Y+o
Xih2iHtALOHKXWo5l3zpuXrG8xAi9WxZOcwF8ew5cqnZ72iCWHElEBGj4SHS5VNTYlmcWb2xYhMs
kzXvqNd7j10n9pXdnKwCt2BoGK0ryJ7IJsIdrzSWIZAn5Axdg4nj3Uvck62X11z4aAqzVRT4P6gT
dzQ1K7V0z/WtRZNsrULsJMm87RH9CgxsTGy2zBH67zCRK1jAB0ZfVLA3XUg03ne4Bryiuy+T/kgT
+Ox45i/w44ccYYFdYCGfiid3iWPcpRH2UIEVV32NSYu7IMNj1AFFdez75bZAU39eckPjNYe+GMAa
PWSdtyOrEc8y49WtC7IqTvqdhYpJwy9G1usy+x5gkHpDcAwmEpHEK/k8if0ARrLFsmEF3cVGkaeC
5RB67DTJ6hheGFfA1BC8AWo9oZlYPhz/vbV/goooIiSKRyg1Vnnu5AbSBczMfU/6+rDsA/qKIdxg
HmHJRfYldhGHSUM5/U3mn4GpFj4W1SvASEudJMENBBsnMbRRIb8MaiKBjqlrvM+EZbFdKUgoy13R
AY0kUNPOl50iR7a0v1JJWOanmzGBDh6XErLY2rb3Xbwhv+guKL4poFGJ3WvnxWU9kDGBLjZYqlz7
qSbIg9qV9Dv9W4M1TX8b/R0sXBDTfaYxWFi8ttpBtAEf+Cd32VwNmq1xtl/s8tOFLEoRv+lNhOxb
7DJkdzHeXsbe1CSEsq38kcmAYmE1lf9ZabdhU2rH8CxRjzOmOSq/PzsREkHWxvVnQmp6CrOMrer4
VANGofpx3jno71LCefWkKZ5ZAwCqm3yyhZof1xkvBs/8FKMqHBlELuEuQNXNwCtzkZqNN0db0+/T
khr4tuFA4yriazKBffsB/r3DhrN2QDAOEaqM231W3KjU3xLdRmSxkhbiPkt+wxFvEcoHeX9DW9yi
ALrxxo2HhU+1FVff3uIeKzAgMdtbWUc7t8y9nd03bMDVlpIERXS851QqOYgYYLam+lsacZ1TcD/4
iS4xX6cf9IcU8nAgx+8U1kKUuevIYrmJzC7sU9arKbGivMNhhOWALK+EIUbONcS4mva555qLQMQJ
0h1UxNgAgQym2GnGxeP6x1JVh9Adr4oSfly8dWmjAA97avxy/vCwY01SMql2L8Qafi6Oe1GpPCkb
R2y7DIdejdsuYWgw87vd+KtUDv+G3P+kM35Ybog/blIESky7ewT7Kwp0byN1IE4x2fBwk+QbGe/o
1vwO5A7lM2Zw8Zm0oInyQtCQLByUTmNhB2WjASZ20Zgti2g5kVt8mxXTbSerqMMpKyuw1mlwcUPJ
VRm4L8K5qUODAUEV9+Pge+GdNUcGoZl/CrqW5bVvrmNBjGA8yLthoOYqRbnvZMiWuTGIKQkzuEUP
cexNQNTSAgSIbBbovcH3bGd7ScNSeRigE//RmuKdnke2UMyN0sm7eYVeG6yEcuR4TUKfwWyiYHbS
PUWDTA5x1UBI7x6jGuab6T6GERTulM9vVehdPN0dI1IFaT7h73tR13J7+BtOpt/aye5VLB+6OXnq
VXsafIKmmInsW0DBaccOzva8BzezDpnKNwnNOhXD3reaK7OGsxciqUpJaiZ9M6wbpJ0aA6aO4p8I
puoI6cf2ss9ClC/x4L1lBGvcTVW3C2y99zrsStG0D0R6JrVtzWxtHZA8Yovqc6S84DmtHwSQwhnD
gc7xEwVVsSfV+BAOgG6po1a3u6sJh3XuzZdhQF2OQajj2eE+UQhOcwkSkEtJDdHW494t2HhmNzWL
G6JJIo+SsQn5ycXLFONurvVzQjYiNUBwYAewlzxWd9aw/Mil5tPyXmqXuXhE6LcdexWTWJ8ZYrR2
JzJSaHt5o71S/0Org8Dai7fsXrYkab4svT7SmD8uWkLgQ5QsGGkHuDIzUMKB6z9PdnDOfZwhDpGR
Wl1JIN55Q3YYMihYpj63PkICnezKEqAcFQb91SEoq0ObE7FTwZtpl1vC740Y0EYsusxrohjHzqhp
moXhsXa/hjS8UPltGZx9M5NeFZ77SwW1D9r5NSrivVKsOJkAbdqi+PE4vnyvWavIOZoEXULEIqYF
305dXwPY9cwNuNt3f1Llzz4YvimykX0vj9rlF0queaI0SVqvNyOxTsdcgN5UTBG51fS9K9GIJoxW
ZFX/pjPZgNZgnh00bDRCyXqYvRuVs973RfJh+ThdMlsdXR+RH+HdExFZd62k1C7sDRXhhlrlZFnj
oYhJDK54UnJy3uj4v12LACVy7g7ECFLzOKS1580j4TkURDZ6ARjarNUOThj/FCPGKnxo3GVlva7j
8l+RLVc61Ncy7J90G+G/tqCUjTghwhS9c8KAotAkohEat09y5063D2rG8BqPsIM88bhQ0Gu/htbA
Qea5H74z/7dU1UORo/AlFWNfZ9UEdtL8uMNtqzR7RxJ0j7I1r34WiYs2kD8E279V4jMRMT1D1DhK
9G7kJOEDmTe5zXfkMUzC2Mcgoe0z+khzctV06VKxrj1kJeHs7ps5pSqR8o8Er4LQKw5/FmRIO3Bk
tClJfsa59zt72IyLf82TjM6W/fl0a319+1MpOFEqhsEc+1xv5FCOd7EXwnasT05YsP/T4+NUMjC3
U+vYNzV6DweoUYywVELVbjP2vgbTQCag20eltVMLB3JTuxsX+g85RZeUAQWnTxs/0cs4P+PSc2W2
/LhVziI1hJsCzyiP04HJl74vhuAlC+0dllSWDsP4zYTvfnIUHrHYSta0Ptzdqe5WlZ29Y+tdOSnk
KuLP51ht/FD/BLx+QexuyWD9yJB2CXt8knh/Vok3FVvNCAjs6dhdAoX/PsMw7Xf8aVnI4AWTBjt6
yau6TCdpIx8Vze3rnP3LaN2szSPWrQSUw5hN7yazrXUZpA9TAagqTy60H7+iTD8cMeeroUYP3FDp
54JAGv7P4GW/pVv9N7VGMQIefjvZPng+PgRC4fi8hCTjQVPQ3uDc7ng/RAS4zrjAyaMEu4SKluIa
5sFinpkcXOZ2tO7KkBHQDQFazSPumGV59D0boX/33eug2zPTcvgNw31RoPnIZ4/t+ryPRkBrgklX
FKNP1P11mrjFhZN+VtAWLQvNhmguPLD3ce681XkDOdu1rk68OHQ6y4WcxerH6hCrkdhwYF+0Bt+2
rZFlGiMRnATLaXAxZba+WgDgDbt8so+d65wcLIk2oGCa7hfPAloVcYS7Bj14WssBB3D5U1rxDx8Y
alSUnEYtZ8sq9hE+0jbAMUkpM/v5zrYwp5Zm/mMitfH8ZStS6XBL30axU8a0xxLYhET+SOl7bLC8
FEvwj5TS+7YWhyEB/xQkVEJFeDNzzzgGagk0gd4ZrAggkjzp3bU1sV40TvatHVpiy7HlvVoYTbAP
xW2Qf0eDBuTWimfi008hfLqVocLJp3EXEnvADBm26nzDlrvtmx8i61zE8FoRMWPaG9+/8fFieBgZ
GKeuwgC/+yDD7ZLaw4W3PlzHEjVa1iabzODQMBBWQSoWzphu/ADBcbu05lRX7UGwLWz6CABObp1K
F2ymr8q/IgoeLKa3u05EnxniHpKdH6Kle7VuR1E9d+9kIB8kIg6euHsWDBwFKn3DsAmsw1bpI5ES
vxjb4C1ha28HxPFlR9ZoDlOEvMR6IVKnVI9Too6RGT9EV/2Ym5e9o3etdHti+f+wQFSF3jad7cI7
ppSqvmbb7WqsP/Y1yosftjGntmO+Y5hbwB1MUtB+bWTWKQLmvMa/aeZ7DrObD9+BZCyKx5gD/C7A
cObE8dlWNythg8hHu69GyWc1kWBGUICLMm/pEFVqS2Nt6BCV1nvVdifT2O/Z6P8WbXqwIpiRc/Ze
lBB/pMUBXbq/NrYpjc2yk/7VIlmVlfC+G8djVEz7sA++cI5vTG196aCt74MuzFHodPFH64BpdqC5
3mXhbaUMa2oi5iLvN2XnwFMkWjNzUVND91ABI/WmElumT+gbux4XI1a2ZFA/wWD+WUrMRODxbw8a
gOy0pKypkMVBChAry/eAPTJ+7yUaYrmITcsuOyyaF638V0ofKDLd2CLNmuABFWjqSCq488gnFKo6
ybI/sS1y7hLiSiEEPNUmuMpguS8M4sWxjH9LVIVmsiHEgeHEdaUpC5A+0PbgCGLjelKYZp0yfvVR
B9oSx2HmfkhBDV8kN1ONw+RKoc8emX9lvrVuMmKJyBNIA49NknnKevj2RPqVHSd4hkUSf7LzHePO
LLIYzatceT3ZM0Zea7/8Ji7pq3bCHaPGXzGGIBvlV5U513npNwtFTKrRY8nkKn3ApUY/elbz6sVv
uXSBmGJbks5P2kN2n7nd+vq5Iw8utOeQqK1pb7fd0VbjSaPjqwEWRkRXW8I71GXzGBQ33xh2TIHt
epmYIgzNU2rNjwqBjyHOADXJhgSWVQZaZkaXNKh27dLLGR6cxEu3tKU7pm28qMnVtfVnV/hnokd3
C57NWAvC5ayTaed3xqsf4YRTLKenpRFEjWERLzYmF68WGFYK6DNpeLUJRYyIpmnp/HVsVsuEJdFq
HjMzeYhErUNu8u85jX5bjxVwmoKcCNRd1ndvC9jssqr3w0AR7Ay0xJXGGNSMJ8tzLvR9OEIG9YiD
eVyNmHJLo1n3+oKwQPs5v+Vf1PG5n9xLMdpHkaLJteGSJfFhpEpnrfESDfjLK4QhqxQDw9C2Dw5n
RukmrzPOp8mmLFG3TXtgc14GWE9sJyQOxODCcQABtTcTnWabdWBNtEEhxM/H0z05c7MluDndKVj6
VZHDuMbo4+n8LWOGY/tUhBMPCjIjfI5jQaRpFyZ8DFnyxFomOxSd1+68Tl5sHwZWExTNR8a/3sMG
NZJUdgp6KH6zjaFCL/FhyfhnJg1qex9TjB44kfKpEii6afyV4/9xQ6THQoDtr1JS3r3u0GtEwYRz
FgwprNtnbj3T75EsEdvDsQvFnXH1efEaLJkoj2D3+jHZE6reGGHT0yTMff4vKRKieg47/NiFo0+h
Qx3ZZfm3RTyOmAZcYCFsn9ADh9vSN/gkZefcU6avnoeWfk08ocxjBNYjr+pnCm6mgweRZp8e2og0
zQFsYL2IIMtghKUh15RTSztfZsvsCPRBBcGVorjXprH76vvxleyTfUI/lw/jIWAgMc5e9JyGxb5Y
5r+pGXEfSuYsWacY+9RIQLsOWftNV2/Pr5N0DSPl4N2RCdiMIT6jyrn61eRdm5BtfYZlmeW4A0Jp
BniyxBZC4Ow1M8gxy8Y9Fg0GJung45zDr772r1447NO5PheYUqTMz1y68O0zUCwpDJc4Wf4lmSpX
BHz513ECocc7cCRbPt0UFe69Sln7eII62PnF2bWB6rhVcV2QUoF12MU2e16Gine1YOjFxK8Nii/R
kcDcSuc4Ff4T9/x9kDLErFAJbC2jrGMmCyKGFYzFzinfWPbpQyKCB1KRXHbwON6F7i4ZkT2EUe76
fPlM0P9wEGNucI3brpWHWayY1LT1LWul7ABsU2cA3gdP2szrW8C98BQ8m9bZeA3+ds38NJn8a9mJ
d+X0rwrTbszqYJsiq2xRNpKpfaLYoygcKLWMEfskRDYd9gm8bQcFO6RVzOUz3gLaaGNIuO1L+sKa
jDBtn6Sqmi+kL2vHx3FFtvPK7XTxwLok2MHxOESYh0McQLNqHrkxvqjXPicnpgZQzxW/WlpheWiU
HPCSsI52iMbkbGcl6vMfj0U3jqOUrCcvfizqGKmjpeU20YXGi4yGbZBMjIPJrlfsC6jT5qc278ZT
kwbN1rjmPffwdeVWghMHyTvJ038NPQa4IDKF6rwgUrci32mkcY4aTexqWjNNAsCxnRAmA0rGbFRs
0dVu7BY1QA/EOQyfm4aaMx9qf5+06s0EONQShWYEZsLBm+1NM2R/ecuOpY1HwMHloyjYIlD6YJPA
z6rd5wx5GD1Cs9YNDBnhDRyGGsdwMPMCl23GJ41s9DEeI/5oQieX0DzKnBicLD8s3vAqbcxgTeF+
mw4tRV5tERzisRXWa5iH7zVYt74kL0PW3avr6wOckXktzHh0dXtLVS8L4CddtQ48fQlV/1D3bGum
AId6nlOKG+O/TPn4Iv2Y1KYiSOCKOmcZMMsKXRsuZBjodbnIr3Lh3JtrDu+hlc+pHTxXVraz2Dak
MbMO2lN6t3HeV6FEoz2i1p366IMDbZMwZ8eLQSax4SdFtNI9FrZzn4zDNWD2RZSUd+57uyNkqZxO
tEAKYE0bkqhbfVfSPRiXsb3gUuCn8a6VwoReERyhjLfhbzUHFtHuBcXTt6+mj9h1IV9Hy47Q93AT
siNeOwmV8jKcAzw/5GLbDJH0iA6UY+iwWINF2akhy/PuO4tR2yVY/lvSj3pWDwWYmDSYWKgsTPAl
0bBoXRiK+L69HzOOj2Tqjz5jA9Ow5KwwW9el/NALpugszj4dSlA7SSVX/PBCl7j3C5DacwtqTvnL
Jr95vpJkjO9Lv813oWUDcFugOZaJ9MBhiNMC01lCRKdEsO8pu3YLxy24crIKmcKwYUNhTUGS7aBF
cNaR/FHnwUZVASCJuixXtUBam5U4V5hSUqrHSGYT572wxIvT9q/m/4N2J36b5vQkI/HaOpna2ak5
ZDnsyei81LA8GR3EKpvXtNbtfxLcuqj081BgSFTCY4rWXhtPwh5CVX5XKA5WFVp/YThgFybRJzKa
cTY7/TZDmBajGLnEaUDNEDHlmSonAsktOtZlboBcmd+getafnnD/Or6IOzeKvnQNxk9hI0yDa9/n
4LoxHRo/e7dqp0MqAYatvNETCfbb5cHyTaTtSzaFPBxcWIniW5/qz7DCzOIneJPN7T4dRciRSrRA
kjDTEiwI/CU+JrcU8ahEaIeNbh6e/SbeJ6batyr50h1LGda8D2MyIdF3RhaGloCY7Z61jN9LdnG7
0kLd3uQ1I8eweR1kJclfSJ1NN4/75nbShchKqxGiIeK6lfYVyl53a4cWxCqE6LFod24S3owTvUs6
XMJUoDLLfuaLzfIcrMwM265tn4duvKQYU/y6fPYqi++5fO3a+b4KQyL/KoyLacaOHob5XUEmN6xC
59iJmah4mFAR/JXJ/8gK/7660X8kNgwD869uhgfO9JMW0D88IqFiOaLsxYsXzt4+r2X8ODsCKLB4
yclW5LuGjugvR0mOT05vFUusjk5SnYa+DLeNKbaLw59kP8wkQVrlj2XN4L/ZQbtotNd1AWlGuIpY
DDk95YgY+7nezF5LZFgEJDUfkAeaPkpXpI7/ZrJ5Q0b2w6eOJivf5xmwAhDXuYpfsz7sWMYgrNNM
MKLyvSVEpBsJ99Ph68zKCE+PEPtbr9Dn0y4z2cGa2oLDyLv2uf3o1vyIVe9SZHD8MYBFIsxsMUch
C2IhmHW+dkHCPFXMz9ZDFzw57f8h3uQWzrAZag3llOKB8mDvk0NcxRRPjJEepDPTJdLISac4JkC/
A3/BB+fuIsQzSey/M/T4QD+Xg+Sy1qQek2ujvGqFwBsB2YhFHm+ZD0IIIdY2EHRlUmTraOIXL23y
s5QGUChbqhjERTuOm9azV6FiG2PgNTih2So9/lXFvxbwgnDDrR7MobFAmXbxQ8dwXkizlj1v8AKh
QqgHqmssqLagUONx7VALkVZhn3rWR+ncHSIPV96YDh9hXlz7GZViRd3BfCPeNfHyXxMPW4EcfXBj
Ih6JEc2a+HtwEhzfTVVsMosMh2ZgZKJ7xpBNoTnPWFSGiI65ZmEo/qsM72xT4dgWLZRJ40DQH/D2
1n27qWRIfBge0B5qRjSoS92YL8u5jaES5+iGVJi5uQiXAZxnwy+WghmX0zjQaPz2OKXRdXGtV6F5
nWe5riYmtyUognAitXliuR5+NcMpjUmC7YtS43MUwDuOHpyosXrs0nmNGsqMOKT7Cz04FjCqW7Cs
w/DtzJP+p5Na/qLWESSDjtZ2RNvHlMX0f0WaZE/IXWls4yiPyX3za5iz+EsAtBVyeC6Q2WzyMbLe
2qqefwqZYe61S6s9l5Flf2VoBk7+tEyHiVPt6g5p9zq5E3DjpW1Wli7hiQyei/nTsfFciXogublz
6o2TRtChfazgyo6iA5Qk7owEU27tsx+SBeCMIR36hwULziYzaMx7Vf1n+yLfsMycsfZ2yW9V+/jL
ahSGbV9CZ+4c4lmS/r0tgd9a0yaVOEmyhADLilTslbAUSLjBYKCa6/phaKkV4t6gm4L25lrwTUZG
zQz/40m9p1P20SGfO2fSYMa2ZppTfDJsNeFnsOtL93wgAYtnPu0WlTj3WIIcuW/j+dQvC1l0aPYe
0hqfUnGLcq5SqCF1Sd3k+pDwYgKwOWM0TMNMd+g/GkZqkt94VyqCAAPjezyEY0OwInE8fe8zyWSp
T+Pm3KQDSZFu+Hz+fF8uD/boeMk58G5/dm8pOmqof2GuYOvXVgz107bSfF514zJfY8FVipgapg+F
kISrxwghyG6kS9uiX0QAR/5t19tIFuxPi1O6jKgTZ4txbXNboXQhlYlhCqJ7BuKO3LbkXu/yipG/
yBb7U0/UEcw86utcOk9p63WbvAvv01F/ucjii8E7qC68DqA6hz5BtF2Hvzh3cPcIpl56SQ4IKF+i
kliFGIPE5I0PdTnUW7oTWB+GJLsUK3YvSxzu4tNHMjDb2mH9XD7QRfzOkl0KKEFCpDSp1n4eX1N/
OkQp3M3efS6W6HkR2ZfKeorgbp/ExXMqEe8RcJ5vnW7YmyHhgq423DLpzkZhmtjulv7orPHHGanf
KglHJJQXNyd2ZWDbOI/1/YLAE13tR+m5D7ZT/QUIoDAaNY+ia+izGs57+dwsjN4zx32LcoG0yr2a
CtRQ7lIkjCn7gbZ/ZBe3vNeqPXipRKPjRq8tWjcCquBQA+5IVQsofvbmTUWBto6EerQsK9qFOnwe
HXaq9HVveTxthtZ9HweCYNL2uaKMuus9PM92wYmfxeTHpUhmzz4zJC4m9vhLii8n1dJFlzDouzxC
RTJWT9wjdxHrGod0Z+PXiE9cVrvu7Q2ro4whLEadaqAEHf1NSNaX0SVftDhbea+oca0VCth/sbR/
OErkbZvrbhMiTpMecq07PFqeAaFjp2zGHLt/zv0eIlSSvVpgRyaE7jb7P/rUDBNqiN4OE8G6WHgy
ndRBf0vmUtn301ueh0zeWwFa3nGPYVyHOz6Tfa6G/0gtbs5N2D2NxDkydmzXaLwgKZgtTM69FsQT
YD5bZ7AlRWUxG8pAgFk8UirtmKoMh9SV60KLT3tMruhRKTeq4NDlxXBFebrCOahYGhOdeevgKhut
Xaz4C4tBrFuPcWichVe8dojLrSrZ2XX2N8ecBEk3guvq8bx2XrySC9yMAgdCOFMS1ejBxsD+Er35
rxfU2px45jQ40X+zLx5kzAQEHyRGzOVmvPdKb+3bGi4vaItlEB9pwJ/qVRdfDvjj4/ou7aa1pRyw
H67zoRyUJIGLlplsljLkryO2tXM4/Iv4tfc7mpTxkBQYpFRyiW6KUsCrm6gA593kwWOXpVtvqjdM
4z9HPUEQavBDj0FDW9Hq8UjxvxkQki8FFgdb4LKrmZFZthXsm7iymcV09rMTWaiY6qq/d1ve+sK+
2SGc9ppxcDXsBsZyWSU8pmSm3FFFbWzjrlyyZfy6e/Z9wBeS+CPBU9AzR2EJs3Ls/GyQWGkn/vGz
+VxFms2Zs81SDwbop4S20Xn7Jur/atlkK4/NQc3Qlpv7ocB2yvsFKlD95AhbOvvBXWCkk6W1VNlF
oDqV4qumpMpigFNKAlrxb+GWoFfAgbOiJAb3Y8YIiAj8UAlc8hD+ZtncownbUBZtug5GQhTcZYGz
7cL/Oou4Q/fXaPEi0BBlwTc7mNuhGweQAMSx0sEWFuK1HjEfwxixQrTG7gTHFFEMW8A+Ir+DWDSM
EdwGsLgnWPLAp+YK1LU/nbsSCJYA58BTpGuOg54QKq87xyZho9+s04QpLbbOBLYAQzFFnKennHOD
iCkav0My+qg47lwK4SQAMssvq4foO5wrblGc6j5W5w5Fn0Ig6zbmfxydx3KsSBREv4iIwsO2De3U
Ri37tCFkgcIV3nz9HGY3EaOQnlpQ5mbmyU1t9dtJ6fQKWF+DxnHfZw8V5rYv61sDmoCnNcjJcqRV
u+plvraNGgDwnd8ZLXhTEjTH9NV0PwZwLUKPi408qKBlEfFZuZ4I4mKDyx06FHhKbgm43vEfiaOT
UovUO4fG2SXeM1oYetgUuIXNAGfcZnC/2xfXRsFQL5WN19/ATDJvCLNxWD6LQr3E0zqpeUwNqopA
yCCt+4wEjGMeEz+Irph5l4wrmwFME1jNHNcKsCE4mdX8XA0fivIui9T6NONS58fhzg3MTKPfVHsL
7fItgloULdwZVq2ocdZgD4OQcwBy547qbXz2xDPBVrSZHnj+P2Jy+6WR2ym1T0c9QBzW2Dz6kNpc
QHoWjrAUOshMujOzDKi+UAwRHkoMofQ/QWqz12beXl2NBqXqxaJxEE2ppEs2mvlE5/RStAL6pvPJ
7rzL3Ys9HSbvpEOVM3G2Oh20LRhxSE+Emn06g+VwqfL0IOsZTYMhTHxozQ99Bpoy5wc5d6dmEoxO
8FW9hwgvNt1L7lHrGL1vfHwb6fSc8XbCCHGIMBjq2EIB9Z7r+eJB93Cp687gtmJHcapLVYt1hRZq
Df98+aqKju1nLdWLTtDDRVOmtdLdzSA2UvE1wYji8VvgREAGIlqB/IoEw51VRvSLckkNWV/vmiXK
Sq+X/qpbBQToUwQW0yofS6hMuB3a4iejsY8/WLY8wyHIMnjTf71+jzlxmqDPYLGu0SHr7jmMueYA
xqq1xdwL7JzVr6tgSv5i5Frh11rN+YCIvSAqip0H1bwGvWXALyKuR3I/WhejzhmvuzquePSVfR77
7tSP3SlOfmcuD42cN2MCEYvNiKQbTbjRLcG4p5FvIE2867P76NBUKBHz7UsU8RRxscPDwDOOxY7K
0tTrGLmSZgYAZ4vHBJ4wr3Jm/UrwCpP1YEFkFka9VfgofK59xuTu1BBBPJvufucfGo3NvblHKqFN
C8ZqguQJTjin/lnLtI9i9Pcqf+K8fq5bQDrMqlv4FHGPjvqayR8V6Tj5bYvaYMnhzPRfJw+IF5ag
XeuwU4F8xnraHpCojnM0vA8q/80ba0sSGohsdHZDYJjj85RQVUboScPDhpXkPA//0xGTUDGJhwTD
KDKaAIM5vxxGVqP6LRN9ZTbMofRhPcXxV92YgRanv9FQPlgmwGg+Eq5BK/x2Z+GAasfuMo/DbZRM
P+xqjZ+eAchvbw4PVfJWN7/abJ1SnBIjvl1sI9Saiv2Iry6Po9NkelunRndMfioNP9pAdtbML5FH
EUzCQcVvvrw2Pg1Ac3tGMWYnf2Y5BRblyF7+obctxLF047QHP+v3GuQIWyxmZshQhv7qw/pr+w+O
MKc59vcmR4xYKtrJwq1BAJlfi3+FWBybDofe2CQG+6g0uTXkfQIp5jL9rgfiON2vQtg2CidQ9s9o
f2Vs/xYrhD3fGHXeoR6r6J7FYjeWZ04kbBzo1N5Lh2E769+L/EJYbDSpE90UbVAxd+bhvxjm2cnw
W0Cs7bVHDWCN1c6rOV0gruOJoTg8i3I1e39z/SLKa5p91jFZR9rozGQTj+BvH3P0BkqCao6tGcR+
h6FUyXzSjx88qNUJlEH4G+p5hunk+ai42JBNZ0u0bJ1WZx2Cd55QVq6wGIc05uq7TiA/eT54Lwi7
EXZjEBFwdzHxeeuRPMfKqhnwhZ2E1w1fkosV3vd95WXI9xVahXmwOXzOnK7XZBHgzYO7iDlp+wOU
QNQfTt5e9OMB6O7aR8Hln4vCCv+KyxHd/pTRZ558Fhkj3UStbObUhQTOsiv9hxA2cWMvza5QPaae
M9aIV6ixrxV5XHwlCmHH50+dEjsDlxcBcaETtq0/2hDYiUh3Vuo/6jVyYSzr75hmk8lJr3r07ObR
urKnDeEvUnEIEhzDS3gRK9Ume+nhJENJr8lUz5ABSkg28ezfTTNw5Rc6HfTO/KaUCEAhbD3mGJbf
HxfGtND/6eNfTBmMSf4aa643HiJQLpV5JAS7mfF1kh1hKeKV7yE404TGDC1ocizKvb4ORRcMeCAs
0AkaaQDFkE8P36IIvrXlU9dImoq7G7EUHVWU06p86xzUj7wGhNbXe1orma6ZIUVjToKupPhqhd2l
dQwE/Xx+cv2JC6T8Z/V07OIdMUYumIaXr2PaRflrbePx1xLhT433qOITsMU3HYhwpZ5z8yXrcH8D
TtDiS+qYqzzsD2N+VdVpTl59FrIYLE3hQZRLYaRy8iL+3vTjijlhMXEree4NWNUGoDb+ytxK1iOD
JFcyooNZ6tfOGRRP3gK5gwlAPrWle75eYo16+9HXUAd8k2oUQe6Odtw0PA9tc23yfzXmmVk1Dzpt
0mP0pEr5kmtDgE0c7N7OY6cjrhvIKiWnRE2DpWEWZbaW7IkLoeeaQWrHPxoT+d7CCSL8nWajMnr5
lrVEAk40PpWRlDCt+vipgatgRvlT4eTnliSfy/DLEfLJ626NQe9xAY6S/BF+wHOI/4fY2IMS750H
OTkyHlVXn6V4Hs0fk0N4U73VgjStd2vkO0E2xqPbTJ2sNrl1lBvbUtvplr2zW0KRXCESCgnTpc3I
1h76iEJA/hYTbcGatN71krdGNt9hkwRM9ugCyPyXAXcwF/wdKBMA+5wjI2YlFFqYpLSLi5qfZkxG
/VheNQrYmkrf5l5frELGZH0fb/TkFnVvRfiHGa81ToWgWU1So0nErHebgGP/pgf7MIuraT3BgeG1
Hw5J2W4FLvne0fbA6QMr13eWO216RA68DiWtJA8tDvXaC98mqQViFgebKWZZ/U7VJw6cbUrYrDGm
Y50KVIv3Nnpy84fluBthqpsHKngpMcS/qfGCw8u0LPzybXLKI65nNazXmpdu5qJi+Zz7sPxBJllZ
UBlU9I0BfoOyRM5SYmZl8j7cxx6rGGO43HxoaaKy7J9p/oaif7B6mp2wdrTxa0MrSYZ50kXKcAgS
JDO6YNOwxwNPaETN/QH/v1vzT6YTqDu7EIiKpUDHS3ap212lAyd2zMqDGT3N0NBq/nZTxQlOvCgQ
Vbn4bCn1I+niPs7MAU2GloHuIX7/5in40fZVuICbpg9DXPvx7HXRgaEjXwF4t7gmuXsemkeQ9RzQ
VjX87C67zxXvpgn9Eoq3C60BB3IyMlEcSB4ddKQSlgKX4Jf7SZPmbKSHWCOQkxL4cEdCw9aq0Ktn
vUzImLUBoa51jf3CERc6kknU1t4tEueUmCfNSM07r3po85fZau6rw/smRqQfasO0B09+lPW/hhuW
oWBdsfVVXdA1XwKIGkehgVF4zB7FYSu8cBRQ/Rs3m5ZRBE5ImAITVuATnjeBzIn/FUI2/83Ixke5
IMlVgZz38FT4Idk0UoOVq8Brt4GG5ZRB4LF1qCYiYDk2d8Z46xjopcsUuNdoM8qdfUHQgSw5MUIu
N2F6ExAsdHFrosWtHeNEioPU4bYBKt5uvriz1vGtUjcylNuKRm8BzUoEJa+T4hs7xXNkXzGkwelt
oEqxmUfD8hScbA+vAlwlvt7SHqiQsI2TpeATT1bQ8/ziqJW8b/JijjBhjDQotO3M2B2S2FDgDD2F
zVObHvtyS/bCLh4cXM2YlEAq37mNbNppN4p8ZzaPKAVW/qnz2cS42gd+rIXBy9Lp4MbFOiG+UEa8
bjjiasNrVl7SmvNR22+wzR9kvtS8oiEYn+HMFcSaUUjfxrYI/Oo4QxeeGa7EBf1+LvmagaZen1+Q
Dy8r8JGzydsZvn5FG9iJ0hckvL3PI1FkPuthue4wwcY4GWkU0N3+N4tPQpRBj7g84a7PUqgCpA9A
tukeJSDpiPgvTdoEoofKvqvy0NKxUyfwewvrsc1zomS0NXHEzoDYh9ZB4HAZ7Ryu0XTTtY58bYsN
dDxH0yZd4gaCDM5nO/oHIsiBwYZNa2Wi+Rs75A8aRgCHZ/BY3TNQoa2W4He2PDZ2d7hwnl6ZNhs8
vVVi30Q2cvXzVL3jtEKXXFWQU4U9bmKTRDbwgwwcuTAJ9pBGEtT5EFBgn67Xwzh/uFTXTjltTagg
ofSviX1Ow5f/AUAtLPS5osDY2hrqzZzxI3D2Dd1TzmTeiPhsx+4iuaMXFjSca6GugFoMim5otcRN
eHSoIfDJp0pSPQioO6yDG4aOPIIPNsh90AJ275w5FEDOzc4M+GlYSq+Gfbci4GQzsLzRCgGj+kFR
dNRfGBi8xqCOqq9o1viAjvgfBFCdeswprsIZRgQBCrsceMnss+PY8YZIhc8oPnpw/Iyhe1Y1l7FI
llaUob7UmUYHVpr9QgD6l4Sy3+ZLbXSc47zTcEOugQtgixgYr2FcIVNrsszG1oKdF89tZd/GAQyS
CmlE8eEFNgg7bhPjncNG0pJt1Vuxwyi7aP3eSYzhP1LcdEaiqLSZuevM5Ghb0UHibvA7ukRh0gBf
9Km7E3F+xbTHC5ccO7fbWf7AcdJauLRzex3niTepJnnq1xOUfwf7ZZ/MJ2lnRDnyilZAQxXbLtc+
GOzsS5sJ77RYASaH/rDI5aBJ1bhwUP1bYRIxUzmhLlAuTNOM8JAvd0rNOBm6fYyN6VObmHy5lGh3
pvXpkm3FHseRiyFazoZNIGQkbpIpIKvG0ShZsfJ0E1ufPYRmvQ83JlbmkrstuSDKRZV5Q6i8GqX/
Po4Rmg22m8wUMVb0GLquhv13XoTsYfr2mFMSVLCnYPCHbwaqr77nfYXx1OIrwqDpLRmvGR9dirVz
HflMlDEbXEglXLnq6V88DLSdZ7SFRXXzUXUOdAxiZn5Fl+aA0cTrUjrOWn85FZE1qHFioCFnMwTy
1Go2wtJeK1jwiDNJ5Z7LWHwjj+4abrEuDqjCMsCxqGBIkufK0dgkCHFQc2LpTGlIv4yhfYhxjZsu
dAjcstK7Cg2iYeG9jJR84Uknk4HvEPhPLCib1jhszdHFzq1T198SEguW4oVd4kF6L1jssM+3Y/U0
hrjyiUq5aCjaT0yPtuZke4bsn20tIHeCKcMp6t3B5BmM99qd55kwC+XGdXgyvYFWOLd9D0M36OHF
YYo2EB+x5sJgdGmDMKXEED3detu9G3D249w+axn3YubdcfZC1OIwpJAitJ6TIpZZc7xwpdokdXMy
7GcBWwOXJw0KVCzgeEm4wJPQ4yRiIkRx4fI/0qo8ZFa8Kyf1ahPNy9gSx0VUb6wDYB6iagzVgWBK
rn9N424HRdIoC+kMi3HDGpt8ScP6I9OdJ5qUOAl2GyNK9imlLlwNObEMDx0vbVkxs3G2Gn8Nz3C3
U/Pat/c2eoEm4JNK5loYFld7PE3JzWjONTDpDLxUyaSSqqLJgcKPaIvEGsBm2FXYzFP8OTqDxjEn
WOLDocfPLGHbOpCkbYZbvfWpoGFUrzquuNBptjh9ttWQnWcOi5n2tXAfPRwm9XCSTMAR2FdGDgYf
B2NTDLuJqhfu/ydVfw5au3XCT6dhWSCoC8dtTjgcyhA48l5nDENzBJchXBQdJL4YN0NuTx8zw2OL
Ds1uCXqQvCpK3tU6SOqUehsgo+0yN1os/YSxmpYQUczth0FuoQV66N/BLfHszvFbJtprTmpoeaOL
mbziggDyigNP4qEW3XNBaNpGDc7dYY9d/eRNPwoGeF/9YZdfORBrZwXnpaKuFC24IRGddlCOsLzq
imVIjFsaY9ZJwUtj7HXc9pXhPip/CazM6mZVu6n9mpK3aiDh3XoXLSHYePV41JLGwbZtPYzdR5pc
Y/jXGDJX0m62ftTyw8ZAd/p9LgUw5HZjE+8zEUAAyRA46Nad7b9GzdKIZxUmnzIHSscbfmqT3uex
bID+RtHJstQuas3fQWY4JMWDdJPXRtEomhFPTEPWtsro5k035rvRsJgxVzqcCw6O5cRxibWUOdpw
BL3x1CrnrHA3xAy1JPh1v8v21ij/XNiYLOTuPQvHmwdtLgpbYx0TldCwGeFxFue40klnmhprgNgK
UuUxc1mRlehG/Xa2YavFE+XYS57CfDBtRUxa+/QhsDAT4uiTJJUAd5GdwEVyckqSHQoTp+20OKYa
gq+BFXYFaQPSctadiejaaycVPWEpSFiWULCDaavwR+vYL1urZ+DHT5X2E+nD3mpbmu7TLQAkD+cu
MkxSxW+EGb9UaC04kA/HWGx8s/uWQeRc97oXUoIFJcRGpQTUFrL+GcRzaQarMZW2HkPriRTF3i7q
j8qGmGlOfE0WPTsjRqI8/FPRcKw7G/c1a+5Aq08STfsG5HtXmK92Hl2rmAxn6Hy1ZksqrXxJy/4T
bN546NqQlltRXUv1qTHULe2BPznmRjKjDm8/g7MSVvxgXIuU1jIdQHI0XeYpfyox+tgZ/e3KCFwV
r5txvEf88QkxbkLJIVJ4AHrVwr/X8bTpptyhBAVxqwJlsWdm+qPhNR1RHib4WYzzIKuKDyODPtBY
p3qkQkDGw10xkMIEFF1tx3xOtOSkwxoyo+LcV2oZ+yGywaIQjNXLkLSONG5t55D80LaIdkctKv9a
+hR8L9oJXnSJi5KxPeO8OEQZ51HW1h3ucyQ6gJJuTm13RZDSqYiNe/nv7HSfCuxnkg5UsIWzAuoO
k7lCUura5J8wIU3XrNC+vFWdj6iZzePW1jOoBPbwWPWY/UVLgVEuzeqgGV2QpxPSZFe+xSa7m6yD
kkTruhRLeMqGhquWA33Wdv+wpmH8w8C6g1n2UA0+edn0K9RA3sd4vOaUIlaznt1zlnD9slSzizQq
C7TQuk0h4NxwKT+iuzCYJ7gurklNYlldm14fubYZE98Vz2cTcxCvHH1D0JYsOuSlSdO4BVpMiXnu
ZPtQ1PnHZMUHsvPoMMO7j5gYRs1bltKirmEKJNd0tHPZow/4rE3arnZp/AwjkvKdZ/45tnlNzPqG
J8F64xvc3Yw1YMjVXR+BesVENpm3ghc2cz2jB4Ggc1+l28Loi32v1190QJ4zlf8YsToZkXE29cna
ZL6e7jycm7LN38jHHFvXXaZ2y7bf/2F/CyLH+OeMGtYD56FsUWpGFQZk9gOic5sZzdXx7NOo9NNY
wynWyks+23+idx+bPjw2RvXPMzj9anFjAIDnmjUM2htrx86rBwBT8TGES26J/LX2Gh4AyIKzm1xE
knya+cSQ1Nno1F5o0jn0WbPLBJM+N8Q2acv3qecTzAoLZ7tngqCMqh80alLDi+qi32q9qy9ulZz9
ztm5wvgALJITQ5IfeJCOY6Q2mqUv0OdVHxKwiV68nkpNH5NoVcodvp9N06f7BLCzX2L6px61rKZ/
uKo2eRi+GuZSl+AdqdkkSW0xLZAhckLOXCastU0cGw8U8D2BjzTWTu1vckVDTcdKCOD3hm/wTNMk
egvnvF4BWpDlvM987m+lDnWew4Ip01PjZwO4+Pw+Nu1lgoSuOUuQrYDK6zdNUI545shF5SzB4s9t
yVUopEIyDQTdNEGlgQ57G6gi7lqHFVk54PUj8MzZdJ9GsDFdclJKPiWlPE9xc3R7d5nqwlxxUHfc
yb/EsfUCQoH+805/yuP+0glo6pa1La1437kOpw+11v3kXAuKioZIoIXAxOJImnzYbo21iK0vkYwe
TYVfsJp0vAopUZdZv7SDOmdhkm2IE4Ja8k2O/IaXbLCGUgBiWtNxdrUfrfNq0AztbfBd/hkG/DXC
U7JP+BzK6sFKuOsaM00gPSF93MdPtT28mgP9EyV04zU2wE9yc2e4gWdHtktLaPdl6UitWTO/pk71
XiBflzE9GABGHhMrwSKjb1qFYp8ZzqnzS32rs6pCfMMYP3oSi6RMv4VNN4htDttIkdNKRX7W2g5/
JKoWrgLCElZhG1vgcFwHqvcBDxkTbYQ6bfqOlHtM6F/YJ85Uo++aaTBkSy8qtwlZOC+4VqttzTwA
B0/KsFt8ApulxsCO2hfc/f0azzi/B6mdjV6iU00dTVhlTapM097jvGYFmuYH1WA25RVbFbDo1uTv
WFXMuN7xLrwkinOTzsgBWSO9jtZ4q0bOXqWN19wx+4OoY1Jj2p6F7+B59eMcUjnnIesCdlqKc/i4
Dk5KRCjF5Li1M+LaNSHEoIMIwg7QnuqJZnBz3Oj4yNfOZB9rLY22zSzFhtDTUjgT3cfQTahm6piB
Ij2Z2DK2OC0h+PCu2U6NndentqVtn+PE5UzuwiXgciajAdCBbd8NOpJtjetYg/y8avNo1w7I4aRa
OEg6HL8ifkYcMQvVQ6bBtOWaKzEgjifl8GIPeKD5ie92jVKHWWIXChqt4m6akI8acZZRTqOVFNbT
bMaUGy1zKwZG4Q1PNieY5Lfmjph6JkhkdWYfoL08AUlozg1MAmCBBT/NkEUWlL5WLFjCdzk3Lb9g
8ebFSGKJRTG0b8z5zglHIrSRDxdrcIxVL/pXq5zZ+XvqGKIefZaz/ZCBpRMPYZfvPb1z0dW5woY2
zEaEO0n8uPSuyVgsOfpB3aNe21nJAPRpHn70xPicY5Al+SxZT/hg9GF8Glm4msqNYHGwrRpKnhWW
kFdQOyzng8uDaM38P8oQImzv2L7liy3MlxEyBhIdvkFbz/9GCaxFhwjHS4VWF2nIA/5QdWt2Ci7g
FceEuqeJukT6EGxHK7vPqU3X/9U+hTZuDg9yrL0332tfitKVAVmUh7bMgRpM+RsphNNsDTvdLp5d
vd5lWficOtOzVcyXqC/vPXklC+4sZNt/YOaulW0HWkTftT4gsLuat60cUKVhRVbT9R6jJty3RRkU
In6arIWTkuKNlN6lJuWc+5yp4IsHw1izHLHnVdzziBr8QU/V1pj6r4p277Bnax7mdN85Ok6bgbl+
6h0g254KHVAG4jObSyaDuFp0kiW6PEaaS87fZ9RHqe3Eh++nNJP1S8KkMy9YSG++NnzXcV4wcbCv
onQxlHJ7hAKSflMqymWVsUPV6ScX4JdHMgOA8czQLAzGDn6xxeXEZN0hyf6XsNOQKcm/yDXdZBj+
MweKC71Gsgi7v41XX8GLvoA/51hmPTghmdikYLQZqWuawhrpvds40dQFsp4mQgPPPc8eSRnsBzog
yjGpGcQbFutfbmJDUAPBhwjVMhT4Tz2NV75pFBPKdEe+n/OL7PFH5TFqR8YN0Jz8PcruwZ7ic531
d92zSXhxMkeGWOcxfT448h4rKz1ZZZbvrYzqT6efznh1CzpNxRMshJ1j9Adg/rdinr6rYnrnyMwn
g4UIFX4IabHIgXUW09rUY+2kWG44n9racBNkht/h9UZPHXDgfb20A/gV0kmSzCXHacqVg1GHeQ21
OX8w9fRpyk15KZK0XpcdQlHrQcOKQTKDibxOXWdtHcYoLDvc+UbBZEfz2XFmjWAlxd27sBEvicg/
bZJYZIkbrvtK/GJzRyGw20PZDIztxnpv23b51FPLTOaPJLSSdDB2fdYy+xO0fTaqPvjKex9iAaIs
w3sLi3XvVFyFmGSumwpts9P9J9mQSEowmqzSbHyo5mFJ+md4Tv1/fuyyzzjBaOGfyRrgQPOyNtM7
jizkvRmme5uXRUvTf5hD3ZQ3QUSJfVrh64GfkPR3UvMnqQ33sBCn0LIvjOk/olG8cKhjZSP41Rko
ejP8uJAc+UpNTCKn2f6aWwo4oLCeYYD8kNR9rQuOIDlFUkOtvwEvQUeJKP3wwuavyJiMrcBBxlCb
Uus49f1X7Hr2lk2q22Ny3gyUUvKWjrReddNWg8jVR53LYossxr7QrCKdsEBjtMzQBxOnCJUPcqO1
CnaZVT0UVXFKfCAQNtNSTrdwNorJ+si5nW0bKDXM+CUXGK5VVTWTxHBw0vbe9BHm1H7y/8nq0Vzj
2bvax90GgfEfu8275DcHAfMCIeFiQdHTDGPYjwVbLWD8YJCMI2NeoW5idx89sAPFiz6nVLTB1cuV
e3FsLse4v7hAPodhxxJLE0tSP4PBIJhmMPWJtFvHPU8a3Vlk3ocOIwBJCEg/dKWNFep3sxCPyrRo
p5jUNuTkjWBZ35yUPppB/M5TxJRB4NCFeqMj+80R9Xupc3AbC5VkeskYv3PyZfgi5+nqutbT0C2l
BVr4y2SM2T/5Rqd1Prx22PIZ7FIPyI7l3VgCVklhEBus9CiAudI+4KR+HCvEvBGvxJaZNKVXdaKd
upbRhu8RXa0YIAWtgTULmVDt8nl+Tnn7Mh/fQycJCkbOdGV+ZQM5g4yV1piQzBybk2OKdiU0Ne0g
c5M/8MM3qcFMKXx8HC3PQ+g4pD6MbOfQUbtwZtjCDnVa73oNXvysz5/e4J4s727HHJ2LxPnowXtv
PF6XvQXtkIPUsvApsIQCnQ+yOy1dwBUieQwJJnLEYuRGwBndTbCzxNmsHUH9AU2B3ZwRhhtdYGNx
TMqYlL04tVblPrdxPeL8Yrnt8dFwBlWCSWaOOd8w/fUosKhow1IcViOsEP/myVqUUP+7sM1wreE9
NJT1QJTwvdZFjhG7/kXfJtBGpr9MMbMl0SnnYVjHJhPdpiO6b4AyMXm/CY7KtRZxIQ0z519KHfUa
bOkhhhdKxRkfmo0hitecoo4ksgMDOxMfo1pziMFigDtkgyUYAmudmscWl28mmh9Hxj/CyhY+/VMd
0ffN1wZW3QWS+UqdUKjWLJUN/bCddBbf1HzSZ+y0gwp/jIyDrJYtlDQv3HkjjgCwsyTqNBwHXrII
xBZpkXhY+oQaCz8xjjKL/bh1ZkxuGtClkY5C9OsFprTwa1RAnzOewWKhVBnjffapRBrtZzkBNTFC
3kIJxQ4+GczUYp9Y5i2uk60ajHvRqW+8ykcIsXjFVPHRNGJaHr8/WaOYxDS/UMk3p/6+6CkWjT29
2KsmfR3L+ehX7Vtkjr9dx5ud2v4TIP9rPjTUHCUxVpZ6Xtv9/3BEjnhNVT7TCcH9sQ1sFNYxQW0l
oQAJxisD1Mq/hk5m/o3ckykmSjjKClr3oNbviRijRrMPb8NBfRfs9usEJf+e5+NDkrkFHC+aecAp
fIPifibf+Af+5qsbmpCGO/NQCQeWtE9Ti1Rnfyj3sSwCLuNcQ1v7UggXyoTfqnNlh/VjHIszGKxr
HtfQPKP6wC61MZOa4Rnfm/jQU9vi3p2SZAHkfyeGFm5Lzzy42J/RMwRPvNf8+Fw7pxHDotOh8hcj
F3ZaweqWNk18cksu6c2Nzt1gnBjjcEAX/A4h/eEw/dU+G5wFN+KfGHUaBy+kp3rqagoa09x+wCDL
6u/6dwkCgeQza9BIOqkBrHTRnKLamTZ2TlPXXz23epzSiTE4ReEw6ng0ZvQ4ypasb83y7+DSg7a3
jqA7mIvjKtsv2aWZ0XaQh8iDPlZGq4QwmKRMRAz4aACyjLyl0Ep/m2rzw+uxRGWVffU07Z/SKp2h
pmqDFBFjlcjyE4Z8gpqRYuYkjBoNd21MX914WlXKO5gcqmfSvKT8wicZVc+JPe9s0X0mlvE5UQaB
emwzz7e+5RjfMf/c6at4U0V/AnNBE3Qs1l4KPFLStTvN25ZwWcq3jQXOntne+XmyqRTH/KwnElT3
yb2zDWKKBfAQe9uI6lSM084NUR2MfmJKTjzRd+1rPZSfbR+DWou4G80DGh5oqk7Or95oHEN9xMCS
GO8zdLbcDLdx7u/SZH6VYXp3Y7qtii9Pw3Bsu6c5ldeJMebg0sHTwWsdnacI3CMkLNr3XDZH+hez
Gfuvv2t4Q0PVfoiOF9Gghk7jMIk4iFGGLinFFonQLCcXaRFLUtQi2H+L4ZN4FkfO9qA1ZEbB5RJA
ObJ50IFZ0mzfnct8usrJYIqq3uaEsXjO9oPAXpX5XpkN5eTdh+fJB39O74qaqtC1j3Yiti296Vla
nDpqCDhoHDJKOurKeEtRYRuKiQTTYKpom99k/k1haKOkPfqMdZWku4yq32kRpNOMfjS0s53y9KAs
uLYZnnPvdDwCBvWXkxZfwzl6i8tun7NEVzn9wA3hVmUeZc8hX8AH8EwRVOWfXn6WIEvLKD0PKf6v
ppK8gTyp27J0z75rBLLTv6dpDFzObp7L/bbSa7o/QzpvuME22V/nWfsyThlnLSP+V24aq1ZZ9wxT
Vok+kcyPPoOTsKLHlweUWMOtarrA8fp92Y7bpnTI606YSa11NRgvUzluVN5nG60jt7HUjZvtC2Vs
b0kyXfXEfymj5Bxi8Wb5vfhUcSP5QqrR4IfIo5eoLRU2T2HsAz1YyBusydSmZXQYqJbSUbvTr109
jXuZcx8zR7bEFE6tYQd6j/xFj8RFM1BrBLXaYzx/5RTJGRhRwDBhzqzjeh0m1Rdr7GX2GU80I5+D
605/Mht/7djNwHtpYJAkDdhVgtE+h4MUwbs+t2gIB5MgIlmJzD+5PoiAaiwfGSP7Qdr3Z832PmaV
12uyP3cvJ31s4DsMs/JxKvHbR1SIcpi02DeRVDQTqkYNIdyNQGfOzfzO4/DZQRugrSHgZoU/fCL0
CDiS/h1pwYUVMkB0CMZcbh2JZwy6+ZkKrmSj1eAVFIM0N+6uXBlWnVBHH1OfjXjUOflJEkr3wvwA
P/lklnS+gZoyOtAXJhRbajEI5BQ0rEhbbSDRYwsm3JHAJl9VcfQOXJltVTgGw3KNr7RQ5K0UVhG+
bKbUAsoEw4aQ3okJartPyUarV6RaQO6lBLKfl1V4Znq5Mhz4k9bE4WUyPRxV44vBWafWsVLO+ZEL
wHWZl0mXmNnou2SEmoAzxbHRIBIhfrUm/i9Zgc+mTkps5MgY7z+OzmM5cmMLol+ECKBQKBS2ZPtu
2qadDYKkSHhb8F//Dt5CC2mkGaobKHMz82Rm+C84iHUbmdegMmHwY2AKbUqHnVbcZRPXp5Z5S+NS
HZVjyrTYyQlxeOd2jSqXdkiQiLsnXsAhudTCOUfLyCdMXfNUHhW3jslaLqJdG9LlqzOr11CJc26w
CywBOupStRtsA+hY7rAfMspkcRQgZHoNbXCqGg5u1/4RywVfWOJJaGx2Q7GD53YZmuG+8CBA9NRC
LO0ap0DfSpR4aDv/Gi+IQWGzHBEyDhPYb+aFO0Ym1Em45yFdyq1WARqTKH7hXdz2CnExnd9s/Byd
FUcbiUMmaYHf4zdCWb31Q7D9ybID73e3hObRp+nXl8sXotTB0dUbnO+eVHF7FGP60unuF5wVnm87
pKQcJyuPEzs4tkV1pllq29n9dz5xBK9795otAIYn92+M488Ap7kqvD3nO6rns7bY2HPAzkEXejic
jAtcslIvrY0i1A8fjoJ2IY14jZbp4roJZCT/uDaJdX7f3hgaKHAKOnembDU/xuonc2kCTBrrwdY9
Vvuo+gwz9ycy8arZrj2Gtf/MxCe8NY7ZE8LjwpHBcXWXR9cun0G3fVcV/1sNI5WtGrDPcIW4Bn71
1Jms2I2leh6AIaARlNFDRMeP67Ic+wkENhIUUiZk6yh+Qi8tv+c2/7UCfv40IAYPppfI4CojVqnZ
lCreZ2beosCA0squHsMTK8f6OuE+HAtCCH9mvQ3JoP3wkFtVPJ/torl2htMgd+AnCYGsAx0thAUt
PCPDlc2HJh125BlORjX3+JyvpcSOEnM1xceCVLBsKc5iblLvaxgSnI2xWRZFieCTbzJAgBOn8Nu+
hYkbu7c+MlQ6NCcTs8qRTjtMcXXyq+W5ls5H6gx3kn9pCpBxG/nZ8F1WKkBYDZ/SrHiIidQs4/hv
mahf6r2Si6ecJSaB4Im76ueYy53d4S+cW0wHPep8KuTVXiOBnnnvW7XNDblxqhJxXhD4cjMOvuKc
CBdbI9PgOJL3CLtvIqoeXe19UA0HEY1u9YkpIJbpLJz2UKJ/8jE4gQZ4dKKYwF1zsUT+uqQc80Lr
ucI1688IC1NxYuh8UN74OJTDc+i1B+iiJ5fWmTpi5cBzM3VUZVhRcZzH8ZgysAp6wT5B/+Aorp4s
MXv0DBO6U19LqlHikxXjm7DbZwO9oyysL5qhPmuGDjZdAgpYJLJ1uO7/qI1e9smh5VoP+aMzRtds
hDfSy+KxK8tNnFW3Da7DtLJ/uwD6rGdcyFur5dSx4TWyNThMzXAqKxrwZqqCmWnhIekg4frZJ8Ee
AppDx9uEkQBGWpWO+5YHp1jUJXL8uzicH11Ftsrz/6I8+OmROpDbvSc1oBdRzSAxnmSS0xaZwMCm
Nw4AYwUxGvTRvT1GF0TAtfn6P6uenhxMr5SNnJeen2AZo02FU66JprW6cRtnBBOoT8TBHcOErcNL
zp8poxBtb3oCab1viMaXmsHIEO6XbLrKEAFhMPVx7Py7vpR3oBu/UvS3gHt25SZnyzWXrA6steQG
S8l4UVF88AcQqLreh5n14to8MhH9twnpL4AlNyOzxpuMTSriGoNpn26hNKUyvdp6nQUIbZkHGPHh
C75nb+9EkJCyFQnmNIuirTE+TtgGwiYBEMvmjL1Kn4ghJkwsirfFR1EPAjpUsPJbLEFYDrZ+mDG8
gUbVyN5B0KDiYLCWd+TT81wxikpHVLDpUo/ubs7n98mW73pKH5nqbOJkvMztuLVLMF00KdLXhlMY
ZJg/J9zcufBhrIXbqmnlA42W0SWAfiPfvG6dKyT4iwJAntsq90BsDoyCNlUhkweIYPWKbYQin3rJ
J+iCajPruX3AYxHR9IRxwRX4IRXe97MPt+DWxrb9uMD6uDCiWMNeU/qJt1b/iAoj+cK6/Us7nkBK
FuRccjXoTTSm86dW5L9Er1k8an+N4hauga6xdO52kSzwXk2E3we9cikz7Z2Aj6mH0fbt90jGYb4m
jfV5gQa7oVrM39YAR3BT8RZEnkM0YZivqkS9p6JceYy1idJg753hBXKyX7g9BWTYuJ8bl9FPa91C
27ttsumN3MWuwTcaE663u+5BJ08Ofd29sh9s7KOLWx/tgNjj+JFXSA/9Cv3F8CPXhiTI4PyzKYTz
MzY3QYIeg+8bDAU7UHgzArFcndhc3bCMBeaTCw2WbHkgVozeL3ZLwwvbMYHAgFEUChxxcRMM9k1f
MOYL3A1Nhg8lfeLKpmSwLt6sKD0TqTvJvDgOIQhl3uHeGjl3eedUTf+KEXiUkY8Db1jkv9Y6OiUN
st3IeglhlprA3dz9mWzZlqAh0M/QImhDZCrVhVRXD9+s4QePY6xhn8zNPw/fQh68wa/c2VBefM99
xZK1MUH3uzjzpZbFU1STx1uSLX1aV1roNuuwjMT/wet7Jv/RXTP+1XZyME4HSGS6ddo77Cu33kKh
REU1ehVwmkQov8Ecdp4pVMakeaPDkT4fSNK1utXpFXoJkz4aRutq6yYE67zgghfzFsEJq9mU3Qmr
ePUa453CgQ3Fsv30TIx7l6bzRwbQ9nXIKWeta3s1uBAdJLbABJnAcDfPd6Ja7qTbnNMErMCIqZXn
0U2vtcIe7ObvEjvAOTVZSoNoXNzhi+r3YWzbPD0RVz3kCsxkk3nSOO0YtOffY5L/BoCIQPBMCNCC
Az8B7JtxomUNhoV1TZt++F6GIkaeH85jmRwXJedzm4l+i2fzgWs8b+v6kajYTQHrti9t3IxfujJf
wgw/YvKvbQt6Nu7ROuaICBsWWTXKX8acBLoGkAmOTaOc4pbrVISdfb/LX5oob/ZigEYVU0CxZuJ0
OFyRUI6+Bwm81R3OS63VcB9YQfyCG8T6p8dRney+eGtcL/vQFo4Stt7qHOdUKi2lAKQqFABEFn3X
TptNEdfq1HXVD3VWz8Kq8ZpoLz+myaRe0bR/YXL/l9t5AMAzhXIZhDQh03JmKsL/JKXKE5Pg8dxy
DD/WRVlCTicfhPij/lnjkDFSjeCALytdmG0yxQxP3r+eJ9DTtTcx1gyB2ONj+K4Smt/hCpzZN+tb
CHp/EMXVO/cIfve80pdeLz95Mv0lFXllXb+WLsVULA/Y0ybOs7yKewvr3qGYeutzaWLvoJLGUKWV
dXe6MeNTGweUIvciua1aZvapYGusqhlvWRT8QM8jJJb43EU4VMyMs6kYyBUYwkqSDFK21z6W2nQP
LlDm26LiehdXYH/qYUru6HVJ9pGCHSSzU1MtzByaFTCmSmf+KnT5a9eO95D1bXtJg/FpdKWL/SAr
/rQ7slpNTotg6OLcbwY0OTciLKEc7JxLypPveVhQliZaYxb4cKrGwZ0x0icJ4ZjxVFWdFV8b2yFq
WbWwYvgVSBtATGZH/1ePVBaglTpps8POLUiFO+YVnUVtqV8E/N+0DIuDoIiJbUbyYWmkJpYdHJ3Q
qbclBM3ntBP90Q8ob2PIe01SSddEBEqBX+ONbOJXs4yffUAYpwuF8+jZRAQlKBCOo0O/TQPTkz+T
/blNC8Aejinmuwgo8S6e4zNhahwpsCXAuvfLna5lt8Em++VbXn4/+zZQ3NhOX3XgJTxeXUoNnXhv
Vn54v7TzR7vkLXw9lkswBXiTwoU6SGJIHCDD5c4xuMhym6v77GJQnQIeoDoG2u2FZ9cUAnJ+Tp63
d19g+CJzNhKqW0HJtooW89WVKUeOmcnC7Ifui15Ig0HcXBgwBs9xt4o9AXxOm46oo7Og7MiJS51j
zf4tvqN1ySQu0TD+aQXWFIrsARCASd3HBLY2bUlFrRqNQ2ADeH7rjFcbPwldl7rv/gt93DCQg8o1
At0S6hfNS8TR8FBacb2l1vEbsHpA2UkD7Sfj/Nv7jb+NRZHckHWeGdZxaVRRg6cD3+S+q93irp51
vNOO8fDDVf8iuLOw6zUVS8vAkhwXHNGDdnhQDUPCxTPJ1s7y6BpAWtw6E42YiYVbVtNWcMNXu8mU
F9y0dvepuvIhKBnglYJcPJCS/uCL0YWKKdXZyZ1inzm44kJfkMFvNNacJIVn3qBCJBNA1SHz/nUy
cg+pWZqPYil7vMrtp6/kDjbHeShy9K+MN9MJLsPYfFou4/48QhOsLNLHGSyoo3bogTQ2TpQB2iBN
HerBKlMkraD68xeo4SPQshvkZ+de1f1Lh73okNfpEf8W1yPC6EDF4IvoqH8eFxzFDKJ+8Rx+1E37
4Vr6havqFcFA3FTMdjDHg4MaZvrD7UwB7CTxNLorCLiP2h+ImwVjvgQCX78yDdp52eSCM6kpJ1pD
B9CDUP2anQRkwmjCcneS3w9sETfenl5GW5PZbWPCJ0OuT4PMKUxcj884ym+qok0uEif2DVdB71uE
LiSd2cAMWOj4gZIlttioEFKdDvlheudTuqtdrKSDwGcfFJLQUFXgBJUm+E9ZVO+Gzropambyy+w1
p6BbcKtkaXJSzvyPZSO8sRt+Oqh11odhTybQXt66U0y4q65uKT+6ooS8NSBAbjXPNvCB+ZMLIOJv
OX92VqW20cxYJWEMdYpi7h/C5dZbrE2FOVPqgHnLrZygbcwJjbU2FNvtUuonZpr2LqJmgydSol22
7rHy3WJrTWw8TKkUbjCHU3ZFj1GMlYACI7IoWr8NybgcXCmPnMF4Srr5HqtFTVYZWmVtFhS8Coy5
6R9xP10Sjud7HO/9oUvxf2oVtTwV0tqFBac5mi84i6ZjAUSbk1JgJ86ONcO7ULQ+7joTaCADSySP
ZRVWlywaxL6aep8ajBxrQV3PoL0x5RzzhPBuagucfha/4E8+EtsYq7eeYD8ZUS84MGmb6CxTyGMB
DCjsV3618z1CaG1VECrBWbEbAi88+Uu1bCM7RSJ27LOvAyo8gykiqxNjHcDN7qxz429vXP3kUfbj
5ChmrFHD1mkLd+dpM+/hOPOV0xEOk9/F5ko6g2cj6c2z5RE8FAx2cn96VORVIPiUCHB9ASYss6W8
z7Xr/dZe0Rzxvna3JFYIamVLseHaSh5iGiWepSA/LvWcPDvh8l/dp8QKcYu+jMMSPym7YWNq16tW
3Ic2qwUuYQiQyb7hpsWpn1RFY9mc0wM6tvxEYazxx+FDTrT6Vk1JR0fUe3+u7H4ckcb71ITwaihz
uaFJGa4n7DUuN45GfE3zsxtAW8lL/jZNcDLRdtVuZ50xsRPZGJ8yQzuragq5q6F93aS0vGyJVCSv
qjagGVOPUJ0TvMWxS3kV0AfBNW41Bs15uLcyEPnwxqnFYCWh2WxnF7BwE3YLLo/pu+krWObVQKSv
xNtJaPRzaGw6wC3fex2ERoUObCbCXPputF8nnNDAXPVAA5ew+aLmjZth0xF5UBG+fwjlW9W41QYg
J/VqQ9WfnDH4VHU4fLk12HYt1H8eUjLlH97VjvTHDL7phhPcK/ZkD4gZxE13ythSMJDfUQLLCI0u
oZupJ1uNqu0eSLdZD13U/Dor9bnwdHrkz3rqo+SJVkiUG4nqJ4jRX7mGmp3K4wONdN9aM04bBuAY
qesAIsxjXhRyw9Hg5H9JEU1HWYZXj5EtsCJEAwl4nk6sebzS8gn8FnjTsQgn8twakEINPxyHr7gf
TPdR2g4UsQGgTwm6gofkWyUjKhMXWJx8EsY8HRobbNxvepmgqibNiLfCxZw6oeRT9dZCjRDrepZG
r3OgT4zURixhaX1oCxrXqoCFwa/U/cQGX5RkVOaJGEPVNjGrMRYKbDZI3Xm/m7PoKQv8n5BiUnwI
C/TiLGQlbRzyWUrvKlk2Bybp1ZaLOuhSSa1aN4TPnnZCBiE0IU6tX7KjjVTtiHn86BzzSK2qx0RP
6uO00GCUFSSyGlKBm9YniJe7NXbjibNgpUNrW3oTsEfXtP6nThZGtUUWXUAE884CnnurvLaj+0i/
LmMjb+apBStblryaUdl+ZCPkcmTv6VTzzX0KHEoLIisbXxih0HcVJ0y7r6pr5cE6oYgSR9MUnQHz
SdakEmG+DbFVuuEZyurJQ3V/X7BmA3EwXH+8/4i7UVHe2fcsGJR7SLJqOZZIw77KaYpJJx3Cc/Bi
h1wZc4D3R/iykA1imjCBzJanWCbfNt3gT9NC5li0/RXDNrSj3mYa5hYv2VBz9hAjLJ8xtBE54uSf
647hjoEEgtMa083qPCCPCVAlU3H+5jOIo55r3MzOeMcF8NsJEdATdj2gOuuMYJhI4dRTeCrKvCId
pR7SPPuRLkcbf2oY6qUxwpGJWoGrO2YqUNU1t2ubrcuCUnYrUs//gRHyr9UOjsr5mbFfe5BuPm0o
bYAryzJ334zmu8njz6Kfo6e47Gi9cfq7Iu1+Uk+8lEn8Z7cltT/Q3kLiO7dB15P0Sf5zOnXtcvvJ
LioKjIbinoP36jjnC0OYeigwtxyZ9fKI2WqHUI4gVDQBxce1d1KR+mHjifbExbHIcRjbhAHcCJNP
bz2T9CBeHoXv3AHeJzg9wsOovLd68D9KH+zNnANSHv075Y+4qbE933Qz7uzW92kUsEJYbmFefmUx
Ad4YoSJpG/UrBjke+UvSTDVRis1GAspgrXLyUvFkRfmwL+eyhUFmE7T3CoqE7GS93aK6MHFp60Po
dKC/86kqT5AY1NGCun+Yl5qyXWvJSK6G2LmJSmb7GZ95ypjqtrNKUB1CEHJ2JmYzDuEGWQfTyamm
z6pS/5hZ/CWC+sYVzyJEbD0MnGy9boW5ppgd2NbE9v9WadpI95aHs8PLUViiVJUkk8kf2UP/kRVE
N4l4jXPwpGd93ygiua3EyIa/47+gMqf/A3ETp3pW1LQhTQIRGBLzhRElvp3ajv7FdniqMv8/v6T+
Q7gRCbG5aR4tu0UPFUxW8tq7Wmu1Z9J6WMQppjvi0Hae+Za5yAgvPtBadIhh9d8OtG5gvE/xhQu7
v50rsezKaZquEa4cZHaZ3GI2Z7KhrSeKEexdP5mKcijegypvvrAhVa/JUuLlxu/CxIamUBENcEh1
0BwTbLzNDWTj5M3Oeg3f2JIngsrOV5DBzfF0xdau/fl1GDE13Tj0JG4iZabnkFzIjVWgTHBXRd+0
wWlJqVieppWjKxRgVKWs/jDl1JAxrnWvGDjE1iODtVkZgBsLIDOZDKwlMN5QA0MWl8QqsBjGc+M9
Mt1+Ir014Tgnux3EuLNL9LGbtrLF74Lf6z4dDckfOLmoco0LDVAOMuNzqEMLqDjdQ4FrWfBHGOz9
zJHZe73nfVlOPfE2m8e2IwfDNNOg+ai1S41Vzmi8IUFaJawqfbmwT3mGwTEPGr8OXqj052vGZZRI
Jg7ZGAs/FXblcG1aYGnc/DFothHfh8zE8BTRMITimN/FLZV99hzZV7yhFGVEFuyauSJMOqXWs+qp
ck6doqa8CcUyX+KOrWRodujH6Bm9T4CNOoFbpP4XQ//C1hUKQpHLfUd2MP+tBNQfTOF2zwzD2lbD
wMLSYGcJ0CMM1jPsg8HDHGSH0jVnaftvXdkBCzT4cYVc9D61IRDAbOSTS8AmGA8eDvdvbsttlW3G
lcNerPfuQmGPaL0J2o/XHA21BbymVKqm8tK7fbhn0u7ssbvdc8UvnhNu75uxAEJZhPPr5OsGEyAd
Lby9GzfM1GFUojgJvS43RLCJKlWMcj0QsDc6UP/5ipKXoVqH5A5mnybAYp/p8eyThqBeABNZ46cR
8jXYTk/IX0pB1QU2No0oFBLBZnbuPGOH+7qR8oX5KO+nlLvFxTlYkVE9kU1anpKk/7RE8l5aZC00
6RLm9CwKTH+sRwp1p10hGSvkjL5uCqD6iK4ClrPoaYqNCIcIj91ubOJlE5lG0JZEaohwTAq+Pfqz
FI0Wrm/5F15/+gpiuI5+GnxoRsyILPSvMB7RdwZKMLFE/oTKXd7TEP2IbxEX2xz1lxwNhKFI+d9U
6+dQute+Tm3GTEVOcj21zl4UMeYQnYVzO0jw/Pj1eRbd1+h4Ch8RcHQ+2B6icPydNwTv26j7iZus
3phwogcVTe2xV011cXWwEiZkeY5dZQ52ZoMx9TCkZJbTIYi4wLMs5O9hyfp93zTSY9rp2eexs4ud
FgWFwV4572prbl4MecytYUpxW5ZcI+se/G6KpS9xZ4BIQUeWvsaiYfUFtUzTWJxl3h0pIGlT/EeJ
exHCB90QSyme6qF3QMlUjApVxgGYhGb/GTpt9+SVqlorOIJt40LDKKNqQDeP8oNdKf9DWh5pGtHa
D1VumRO+2/IwZaY7lqCJiPeN+rbgSIubAd9an3jBQxsXGspj5V/T1OpffFsWx5Am1D3qSLR1G6Xp
EM3jVw6Q/Z7dmKMKrnkbp0LXdx+zC5suwzUJSySk3HcyeBSkqfZh5aDqEtk59E2ybjwNRghG2duO
+rJQ5dQGL+1vaWJr1yrgJXPEiNISfNzTelIl160f03ZaR1k8aVyCi8tcywn7DclMQePxpmyjj64B
SZR5JL74EeSR6QjYiJJgVF4sxBOT6qUMIr1N5uVtUNVjmls15B0vBERg6B1EHyPpIRgFDOW8RUf0
NuVIxVXdMQosCLDOPp7SOW822upC3J1Q5QFjPs/a+xpGzFyU5ZFhIGQIMWh4GiZ9nIP+x060ue1c
/dDWXERGXW+gBmdvbWcFT6FPBCjqRgyg2hgWNPCrHUPrvWU7K2cUAwlPPlqpbZrvfMDWA8adUZKT
ZruIvQMKE0E8gk79Lh8Ta9tpE+8K7s0rbygBwRI2F7OI6qoGb77vaB/w8NVw4SemasFqmVzpUlcp
6vtMR8E1pxqD02Gk3X90onCmUPS+EILAq/1Hsrb9YY8ETqjx+Oyige4aMtiO96LHBL9XSG7M2g5A
bzokr3lhuGMF+Qt20Bil1JAXopOWECcc0rp/XegV27tEkQ5hOL3IaHEBRy/lVQiTwYqhJGhftdb/
EyXugZ1k3Kq6js5c1zyQJVZ4ZwssZUmQeZusHx4aEn+3NdLACS9KdginYWEDGShATMjJhoybb5zO
rt6MbEnNWX7Pt49bQFl8YzTHMNfB0PmQqzDcFjYYYb8EP2+ljGG9jhNCVFlkYDze3kAodDoLeT8R
QFidsHW2tSPtJ2tExaZLIjnodAQgx27h/lIx0791nftXas3T2if9ebLSdd7BkFoHZtiYzBe3DZ/o
zrVCKoKLgpo6yBAMhOKu2IvIrx+IIpEJ7jDCcrhOCUw1MVFXNz7W9Bls7JINkN/1PYnjHC1D9WcJ
vpWAVn2HfSO8sXRsn4TKYHZ5jr8LHXZdY3f046bMo4LAf5nkcJHa7X8Ly48filnpV2MKaJmWceCq
5PTT4gyMsW3BzCFjTQlxMkXxNmKEp/lgiTfUA2shISu1Z1Qbw5ZU91TfqV3e0qVhccO9i2vjQHHp
3LNsCYAlWQC0I8yfBumSTqeuBwdcdDvUyQsW3SspOlRP0ARUbuQJX5Vl02TY6uUS1cLcSK/9Tab6
TwR1dKGT/m6mPuCKa3K+5aCbb32Q4gA5+kOUmfswIngs0Wa3tpFYneYsQcBa9FbIYKZb1Cbo62Ck
ypnPbZD/m0M+wcB30AE3CyDmJ5r+rHVo7RQwnuzuFHspV4NenKYufEWWgDCSpT5mHxoP+Vye8LN/
C8m0Ie3s7JhE2XOdCfXOZQJ3/0qvaWVUH7ticG4MAizHxWBnGaDWIfVUrAd+uF1a/Q2Tn1puV24n
pJR3JkLxXvrG7IlckaLzGbVrQr2Vvyba2tJ8BtK1KDe33HMW+39wudIdK/OFkuKfrPCdQ7D0gCbB
9/zVXvjLY8qdVN7RcBDvnZF+eNXmX03I8JzLjU18a+n3eZyOBz6Xeu8yfqRozisPPKwj8x80XHBW
+tYPAjRSw1KKK2jeuBQxbAoFY8LMwLcllG7PbXbwi+q9NYbdZqrn8M1NeqqzBpzgo60tct3Gfk5b
SYaBfQwDsinKxyYYHvMy5CVgeSZgUR4aDwSL5eRfXZf+g4CZk8JjcUGcMZuq9Kh1oqPndag93AJD
U52SuZXnJmo9WuPgYeUKfD74j18/9rx9nTBFpdenPU1z028KBuTr3ajbNAZ3zED98MUjH7ivIl7L
dAXV9lOsr6m7VJzO3a8aR8BRZMQB2hwC7mgXnAeRGhxV5GdLJzaALRDx0UwcrNTv9LyStplyEjtz
6Zw9+rk2c6j9czXGqHhRQ094gH02rccBskuxVR0vm62YVnMshc5dq4tiHE/o2z+UUffsqnDAqZl/
qpmEwzjU9YbA1nMUhHKjS66tc56/5doAgPbr70lWXy2INq5fyaPntYAWcias3kqzSX8gTvS3OgZx
O0z0a3mZ/B2D5E9Y0AFR9h6SJoTPBcj92WqYhy4t0TiQXdE+AyoNDh4637C0NOPQfkJhwvTBOfAF
wNWnHHu9T/C7IvZBJUmZuKAIIFMkDOqYNch2JyErHl18zTdU9DLnDxj2935wztTqg0e9PlQhtj57
qTEA5l14X7UpmawY5ovdNNHOmAScNJQGq+QaU7hPIhaMXEWCZda47xmefyFx9gIcwlZRkI6f6IEj
2/vF1B83JPOQsdBAv1sfFKNp96Ao7utp/CZHBWAExDQFjqhUZdX9NL3HR4qOg/l5OBZZvvVE8OqX
jTyFnuTPGhhbdhKnvaJSUIarIeyOsbo8tHI14pvA34QL32Y55W8xc8dPPUc12iyGfp943e3SB49R
JwIuU7n4yRb3OaAa6oXThX6nDMjfyYGh/Ew30RbnimHNpLp79MO7VBdmA46F2ohIvqELkT8UdbDh
WoAvw+TBy6Lc94iQx42MaC53Rsw0WZMV56TjltoEDU8cGszFdrFfpjYrpnD78iKz8YGiCg4MzJUU
KzT+So1bEdbJUne/ZdA1R41gsguyFkiesrldG+sfdooVEwwLglkkTpsMzlrI80w4kphyaFPs22MV
GrzlkugI208Kt0t5rz3N3pYw471rM6oI7YTKXtG/Qlt616kL+iPg9+SGveyWIJwuqlspuhAPdlk5
dzf0enwPonyMvQwwUcWRoJFqPBSWJk7X4PIWC2heyiaaxD/5HuNSLPvpbqnCb7qkUSg5GHDXwABX
TUjcFkfl26bhvM/Fl4+hGosXTq2MMBKydtnUnmh1SU6mT94h4v5XWTByHFs+UwtkP3PuIKhPpQLd
AVBrHKzJbmfm50Cq/wpOVPSYsLfNoVj7mZvhs54Y60Z9whQ2pXmKGi/B464IULcKNmJGfoTwB2aY
1GK6lRXWlhUZ9d7r7KtWJF4my6ob9ul23JSaUwR+kfyxkfAmo2VwQUS2QIrsx6xljg06YzuOw3tb
xQc38p65yND1PefuecoIwg1dmW18IigPKm9+vRnDiy8qdWtZAUK/+2MqjvTSpqrDIGR4mX61u0jA
B/eI5+Tc5/PA94kN1tFtVgKjWcpLSP4CR1/xOK+9Q6VVj7i26gFhjglX4+tzXrXHVuXJjnHErhyM
tUUaLHZQl6ebuAMaJ9aaUp3HJ5GU4A+TBiJXxlAB88X73JffAFa2he+Hj55f/2unBYNTxGzmpP2U
isiEIfQcYLZoprQ8yhoQwNL0y6EOIgBiwVS2j1zy0TK7tKCKwh6/xyA2dw6F4piRZfvVSibprOjl
v6Vl1ptH+Lm4CWHtCdK/AUsRbBuQUnledRtNXQ+vWWkOKfmaHV2gnAuKKjhzQR8Osm3bowOpi7Y6
LMNl6XzYnHAoUCz/+qSK4dTgcyzs2Hmb5Bx+JMhSt3NBEKRz2/wwCuPec0WnMLGggqKOcfMVUWLB
5fMtNFNjP6WpwDhq99Gni6znRM2L669s8pYWwbgFGztZcwvYjUvWxCj3AH6ECu3WpFtG996micV9
7PYfblpec+ZctwJL93lsIjJw6aQPE2mgbZbAwUtk6p87frbNJAKHnmAP0jCrDmCLX4vZxAbJsTwE
oqjOtUaFLmP2uqwPP/ueRho3sXF+Z5SnFzlVNHwPjm7pPrQRHwvy6Dc0/ciHgZITiDatcxBp91Ut
mXdKcIIR9PDupTEl4xm7ekVHOzvomRznuvTqJnq6zxwO0HEXxIcilhV2H/LHjkCL7GTg7pLJEPRK
3Qe3TMZzNBu9n+Cc0v/if/ECw3oMmV525IKG0H0QfnxgAv/lTvoZk/azL6L/WovgXrOIknEs4B97
ofltvfjnHTEIUYTfU0/tTJw1zsMILe1o+9MzF+gf7qvTxp1TPPueu6WgxTo6mKe28dId7CC+T2KW
HWbT6cVS2e/CI7OzRQV0vCz6E8YcPHmZIcfOyAkvNN7UEWZ5DK/0vVfCfYithP4w7nFdlHabSObB
Q4r8zfrgZM9mdckxbsQi45BLjzi0N2Lo6GeKQD8NUDzuaEZkU43B5jYtajyZDioT0lfHs59kJB8z
LP5b2CPeTTWGx0mAzNVQtoCsoIdGyrUOKII0PWtzEY18WdLxPdQsVGZckiMOO2yHkLvZcad9HUie
mdDlBNVw6ii6ejsF5ZUSe/pEMBCvuiuTLcH+NK7H5Dr3v3UV+sjk8YnqvrVojKhtH+HZt5Fv6+Z/
HJ3XcqzIFkS/iAgKV/Da3qlbXjp6IWQpvC3c189iXifm3pHUTVE7d+bKjlJfLCNBKJ6dLjx76Xgq
K9b/XUaXAcJYtmpDjBxDRP5f0CUVSJ+2wdiXJ8P3u7U11DfMWAJtYtqzzrwMCFjUMRL7bofuyQ5S
ZzsAS1gXbvzem82Tl5bTRdYB9BjZ/lilQU5iMayicyb7YkaS66rur+zZME2mBZqA1THiLCjqEv/2
upsCinxCNd4Gb9i3Yzxdymh6SCb7HwZB1M8Qj4H0gAWmhebRTQCORxDHkW07Vvbuo+uVL4k0H1WJ
oZrDDgaklk98Y7BXyKq6MQszYnBRQ9/FDQIm1iS0OfDPABtsROtzjWvkB9TUi4G4vk6raTv2NQNq
VQ3r0Cjtg7ano0ludhW7HZoiVuFzWhEKHkesmDiQloUhC/3IZHBs7PeaJSe/ZvkmoJos+JF4PdWG
PKQNx3MBZWDFHE+DDyr1ip3bogA6xzF1XtKugVqXc+VqLHhBMTClTZChtnqLmSGr/pWQDBBrLeaG
uH0A741MQJgs4AvJ2mImIE1Ofp8thiCZ2N+OK7DM9A0wCdN9103xLchrrzOHY8a3o32l60d2Gu+e
PeOdnjNznbjFGdA9uaBh2nQZVsO5kBaEd4xFIXFw2xtT2nXQhrzAuBud9qvMgiu7ERy1ork084C7
MB1vpd/lV6+kTZQ2EDZprK1pjvwYwvxfGYpbJUDL2LPPIZzmJyMEIkriw9qy4ke46sh3EoCBej5r
vke+/ztazTVKY/5JBO6pV+BLe3vc55FTkCKpDy5XE9o5qOdwm29bps8J6x7K4MVv39lom+KLzSqp
x9nlNajBjYUNs4ZtRq+V6eDGMyhkyq2GlcM8vIIpu6Mb+1/rk4+qR7aHizWqnyLv0HjVywydCBGQ
m0CuKFh2aBrxqFL0VFdv9eQfqNiAt2txJLZxsCVxed8ozOvQ4k+VEs9zbdR3SNNQBKk/E3wjeTDP
vjQ/Ck3GMY+GW0ycwfUmUMKY24hKwlmFnoMNSLLhwGcxNjpjPIzhhoZeuVeCWh8MD4LeA+5plTnc
KkP9i4fmtfEiiJAxnoBk1H9Vpt88KZ78aH4GgvZK0vlC3iDfAJV7MmZMsb2PljiXk3vIhc/mIozt
o+HqaxN7+8ZSn4EueA5l3R1t1dFZJaznaPFfYexEG2riP0RKyjsM6NqSW/mvyfnIw5azV/D8iIuG
ExHEMPWdatvvqonfOGc/B4uL+lzmSNOw11NaZBxU30OsgK5z1BM+4QHSCf9lgRuQfBdlyr35xrQU
bpI603SQ9PSPZ7K8JnFk4HmhRlOxRz5GyM+nmnzThvgXxdUpGw3ZdBMmbHFFLrtrHP1pTvETDlha
KLTcpp43b/MmEtuANNAaI+7W9+XRT5z4vnRM72TDfdqTx4HXH7B1LHAD05OZBnt2BS2Gc80QY01v
AIz/hIZRJMrj1EbGfob9fiBu5K3FrFCRkCKdfjnjYYeewkQSFS49zRLV/TH7FinE9V6aiLjpbHbJ
xvODjwrl6tYXxkuB/2aTDuJHkx7H6pM9aVzDt8DG/+DkAB/nyXnvFEIN/tjprVPJK5gwFMA094Ds
w/+zSSNUYXIOcT5u+G2xDypiJ+yDObdSH3VdjUG7ykq3/I3wGFFrw6JvVneJmJyz8Iu7Gv2e72x3
qrzBPvqskpnWaHMbOrwaUo/61Ynzw5TDYopD+zRIm86upa5w+QitUch135kQQFS7ZZdJzSJYXG+S
T05Xf9EtSH+Zaqr7uarRVjoaNTG+sGo27Ytpjbu4pw5qdOlOG4hCr4xWweYYXO9S+br9x0XqEHRJ
9d1muqHAXo0PvZA4/JzSfrNmTXOWLedTjPN9j604+MeZiS+wbYbiaRZGtodFwH6rqfEAxdQTFB3B
Pi9xMoBEEDMj/Cw7qCiQ/aumfkZHo9IOSyLqXO7gr/f4zKrGnnaZ7dMjLzr/LQWEcNdCCqICGDOC
YZkPjMzt91hpZLw0scoPbxTWNh3F95CbzaZOLTK/FXWq2eg5L54K02MwONVvk2JvpUTimVpK89Qg
kawYnudf9AMMFyOLm4pFAKQIFxt/kynvn5tb8sJ1H/Atf6dxE05AOd26+qbweLFdQqpkQITiWdI2
ODjEfdU0PUdZmZ4lW4SL4dr+A/5uoK9GSQiuNEWM8SdKP8XIVkKVNqz9GuRFbung5ii+7CvLHRHG
WKWjEEpl4srTrf71Mov8Rdg35XBiEuS2avc/ibblU5EwjvXD6GH7oaK41PGM44vMVAIXDp2JnZAm
soXaTOksX0wBCg2jmJdwCx4htjWLkBvZqYUxF3OIiCuqKKqGZ10ulnAnt2hpzqYHyg6jD14gErct
C7CCWsnUpuNGst/dmdT9qZJ1mGNGDRCqguijY2xYpUL6jhvkNuPBZtV/by2lub2c6OSsqoOfyyU3
ZyiIFbl275rJxN8YLaXwpvizW8wXheP6WIGmne82Nywp1iqYDeb2gWzAKq+YBhgVZxKdWuhdQzXj
hnHGX+ooc+CqBCR2pQJbFbQxg3uAm4a795SoW1sYDKcqnrdOlI0r3t8lf17EvgAKGcElkupkanir
PxuQIiM7JyGN2nROI3YKnC8GCLEiXU32xPo9D14iGejPaSq4rcTc9ma17ITr+DRV82tHrJ/Y8bHw
A/T6KEAXnJt/BX2tuK3ru9LP35rI849hoIJ/OhLMOQ5BgXtqbfHYoflyBAsV/9gtsUY77UJ23k16
hCLI1ADlh4JGtzRIjNg/4CoxdLoWptUhWw0t7X6tCr9bV3ePI15hSo/o+l2LdswPJlwx/ZmBxIQK
O5Uwo2WdD+W+CGyAghq/2FPXTIrLSX2fgoHjZtvlm0pzAkP3IKo50wkw5GOy7TtqJIs2DfAPZndB
51kb0CX7RkUwWBW5YDb9lOVE1rX0PdC9Dbx4p4MhapfunRk78BRzA7k/vmUO88dQQXpsLPvFUiZ2
bJUqg9cuhSiY78CxWazvuPq2rKMbizQgdq1R8zLJ2rc87phyW6RJ8ANVw4yhFWlP4HotnxLEf7dl
UdJ5kHkdr26IfbbpFxSOCzBSZGDPFI9sdKbnsQk1dkbvqzeDNwI2mCADxiYWkHohPwwEKNmIO2xT
APaa3gbqQoPc7Lw71XAsCtxrtV8/1RY6peaT4IHM24PoYTAS8x7ISRPVrW08J7OD3c0ZWB5G/K0B
3QSk9TKGZ5gGgVzCSNDM3Y4CebYpLTE19AF1iPieGKYi+xlM7SZCfEAoAibg4zPc6qoGGEh0CR59
WO20zp6buLsBoJko3yXmGjI7UybBS5RA1EMfcsvwF9FmqjJcpMPAFcLBP9QabBM4uSrYXyRWk2M0
i1tm9EQb8H21GVG4tC2/StHQByTlY8E5Cx74XGQeZc/JwLfMKdulB2lZSiVfmul47VfVL1s9sVEW
L9WG9gRlTf1tGLLPNMv+MDJttfC4PWH9xkwa69nq1lCOCzxapk1bbjXXhMzQNudPK26SADCsNUNO
qFzmgTElKsXMUPtPKaOxsw2SHFdi0GLd3eJ4m54gryDi1nbu3KGY0JDECVu9eYmmScp3ugBnFD7x
9n428waMTGYO79juWsK+wCYT3ErJgFmw4AueBDaFAznNbnAWnGxit4bvbN3XHFy1UE+m0vJeuPHP
aNsv1djdM8S4vHgdF7sOr2irwr1eBRnMWP+ni1l39NLJPiO/xdnTZa924Q/ryhD52Zyc5YaGCTZa
BkWnZVmRIbusZ/jYV7d2x9eAi9ARIABOro7pGvUSIakIja/C7EkJ2GTp9qNFNozwcgmcjVXmkZBG
ROsRHdEoUKNBLfxAVQkbIcnelh6s5uY17BzJ1SYbDdVwRUSAisYY5yneyvgd0HD2aVv0eOOtNIno
4vLwcR+s8gSDXxzg3nAl+ebErrJHKysgK5S188E+LKUeTvOLh7T22aED0MwtOfhRbBjCjCqDfxpZ
4cplrb/jvpYAr87LO5u/wA+3QfErm1buqZued9QrRb+p7U3fQxhE92LErZG5dBOzF3f3fu2T30Ea
oRKchRVP2+AFWzuNsrsYN+C/jhDLA6JO/eQOols7KmfLK0tZUGWCXW7YCebrF9+aKT1EdGx2Pm3y
gIeV1zwUedU+Tyoobj6LQPwQA3EotyvTx5Aj5o1PsLmZdry8g1oEhTo13F2lLBxNpZnT9hBKXjhV
ws2i7mZQ8ToT1m32OrxpFX3B1iq3ACvM3Vz3G7GQPXMrsE7gLigqHmcA/LlrsDdqoHSrtD3NhAxW
WhscRZmvsKvBbnR7DE+VHhxG+SY6+/wR4c4xvYZDEO1c+LGrroj/lX0Fm2WBsUf5wldfBilPj9la
pTCLCm3Ks6xhu8UDgnISl3pvC/9OEL5BTkTOn0XChFHYL0NFc2rCMs7Oeo3nGAFINz0ZKRu/eIw+
WnmKTgKFkJj0DPlZMgYrf+SQkwbXAECDC9oct8WgqmPtAcCwF2JfLpyB8hhs3s3/o6SX+X8mHv+N
W0YPgPRp4ovSN+gUVMcl1EXFcckl2VjojSxLY1IlMw8Bq26VryG3Q4mdypZ+g7hCG+4edDEFmBkG
dnKSjSZF7zjHw4p2djlT9R3ETvBMGVzxUSyLq2Kp5pBj+jUV07Pfsj/UxWuSDxlplo4/j2ssMcvm
uzCRAdBkInKw3K9zZYASNng4pMzuOcbfG689JTMxX39SyMVtj4ndyp88v3id84qUeRx1W1VrfZHA
/5kKeCiF2+1Fp4x1kGL9ZPxSL5alX4eIvlLUhvUoxBu3dc3LUaTRKSsJO7CgTPOjMEI25prBes+A
nl0DfyFxtegVSVf6O51agIGzvrmAaBjX2uDc5sGsPnIs97TPcjgMVv7jlBE82Wl4CInS4WfVn2GI
tJTPTnAPnDJ+oJi43vRj8pwUcMRYL0EtXKK6AzPOQTlDuDdrfnU/Xnz55Ygc7sl+H8F8WCvFzyoM
9kCMIezGS8EydbLuMco8zUFHSU0zN3sKmINVb3e/ZWH8FC4MG0/C54xivmvcgbhmZeE59CdqtPQp
l9zjZQ4FJhmsT1wTCL1Z/lHHxAUbc7LWVTi/DaOLVa5+ZrEDgcSJ/nqkbyDoOaXrQ29d3aRDMgPr
u/Vr41hqz9hZhvHsh/hnB5/d5WgveGXLirdzUF0j6S6Q55QOC4sehp5DsMOf6lrQiUfV/3h0WQJZ
JNPpBWQ145bJ0Rysl5DdFdu94TUc82dqoVw+NxbDblr95XN7V4foXr6fPWAFaRg6KfGkhHfftxMl
biNzloOdjuKxgf4gnKlaik/hBPVhwjdOclt9F6IE4C6EB76teAUX2OyF3w7ErPCIDwEVgHVEsL8K
Ea14WzBVS6rmJbIUnmbSpmUjPjoZMzWNlHGlf2lo49rH7XbCBgmzOATPIVzj6jrlrUtI+Re+Bx7P
RkRfAM0OKf7Up/rPmEJ4oyzZMfRYAYzN6eiVaXRsZPSX6R6YWqnhhoL/fCiNHqx36CQM/cNw6Gqo
VvmMjKXiLDn32ZQcYo0uDIgUmEZYaWgfcCbXnSn5CEQRHAjun4IoHFcAiS0O4sbH+ZW/u3VHRUJd
W3vWfQK9nqhr3tzPkVtcZSe/54ZnIO/thVcQIAPXf37KPIVX9z0O63vVWuZlUrnHHarm7uNU+KRX
htfjNWx088HtiPC4Z7k/pBXkRwRUkgA6y/VyqIctPpHpRNU8dlDmY/pp0+CeKRN1nWmVbKKwWWIJ
eUpRX3dFXZobHL0AmhOyDvFioVVt8FZN0WKtRNElvB1dvZgBqCHQQMTIe8Pvl167uOrvk0Fnl8GJ
n3zJh5Fhqzn6Zv2vHwrNylWi2oUqWw9xkN0Kz66xbdNNT9za/KwVDTWWZ3kPsRz/GUWP/6NmF1V3
B80pw3aWnxgGHK0dPMqRLdWmK02ENTcYmNF7pFpuxPM+jXjJZN1QM5Ar7z4YFJki6mYPpmFYrx6t
4QcPn8Aqj6ufYVgYs4Urj32Qf5dUQayhAT9URPzTJvhy2U5tuW5xTuc26nE6YZfJ/LXnNL/YLHF9
Og3c7j6rL3mKTToYgZMhrDXlUqa0zDXj1FtrfCYKpXXGM1ODsAPeZCxh5XnjVhysYspfLXs4oOhH
gE/6/EEZlvePmbrc9HUzHSyyqQ/O2P51FRbdoK7rfWNHLBJV5YMMpIVAc2E1U6JURuqoNTfUL8aT
duWO3s9U0zwe883bxrbx3sg4Pnq29+mwxwQK4M9HyXd3O2Ke2Ixe8ElX1XcXxfStSNRKiRsKla16
9ZrEvuSuP2xdvdyvW7KgTWQPJ7vz4w/Sd1sr6rDfB3OzGZpq2CvP/MozoBhAmetj0BbyxsbhDL2U
tidphHsdIl21nhJ4zSd5zlLDWDk2Q749RF++djHzusM7FvEHt/bloebh2vOJSYBfhTiFkcIKhHkc
F+lX3/tfKNDsSib6e4K2K69SuOyIDP89QOi6sXrvjrFRQwDTKvxVjhqunmzxrgxDt+F27a1p6+65
/vQKrsBA903ODiMm3LAbJv9id4JH3KNzIcZBxpxqFB7ZPBpG+k3Mjwg+HcmkKiyyypYjwGHOJ4Cg
B5tiV4L5Z9saHwrDfQuC0kuPRuCJpU17sPU9X4JbMAX7BE8ShXCwkib15OQL89jYZ0VycQz1bJb2
TaReuYmokRtiaOjC4szRpXFTvLdX+QiEGKb9OMyPSIrI+dg2VfxqUafiFSUvNofcg4971QWTvwQN
YJG3Cg1hiuEIeAAawoBtSJv3jwvBooKnDmIsQoMWwWM6qw9/tk72gjqekRFqHvysowm3ED9+yqMI
w2BdZlCxoet6s7mNkv7ereIPkZK0Us0zVzq2YsX4Qi3VYcxZxGEK4xgutzPNsjawWNy/zsl1zW1a
qvdAd5//s2dwyZE/63XCVjMCYsqLjblTferJazF0SGKY8OncwLz27KqgaviUZtrm1c/Ky4xlfYPf
Gu0RJ956scR+F2PIwKH6s+ux5ox4wa4wimA15M6yb/uKgHKBYfADGZJy7XaCXOsm9/SO3zr6o3tA
+AgC5qqqunEv+wEjhM2u951d8F/jpYc85j43z/ofAex92dmnKkj/FU3/bBX5IWVpIeHPAQmKXi1i
sqlgqM1zeczN8Dj0/qtV5aCSTWBA/ZDBw0iTcevh2T3w+uUSwQVgJczJuBdl+ICx/Ta7+nuigO5A
tC2hs2zkDNfPrSltPlfyjCDs790mFyvXZp0EMfkPsjM0QaJge6d1zJUL2HzN5mmPz0VsJjeutySV
k90QV48k4viX4i+Z5i80dIU7HFT8gjM32uo+Kgln0CQFfT8lCVYmROgmysg3lOXQGNBN3ncEOueN
E/qMceuGPVMBhvU+UCLNiw8JObfHHw+l3smqimwaJU0Shc5EGfR7eZgz61/cz+9uDwmlxxliSOPX
y33ES6/6M6so3CKkwoHV/E0MMcEnjpsH3UR/TRI961yyJg/eTLqE1wtbzg6XNwhP2sqhOzoZcGUE
WM02tskeEyGPTP9Mks8ovglF5JupZyxOxfCUJyyX+Qs+gUczeELMvUnBdTMxg3AjeI2ihlRe8xnF
BLsJRPOzh1hHB27Ba1O1Z9PR31UnvRXJxz9DExFw6+R5jHkzO3qxd8ZQwCb95oop3bnuCOeTsXMD
VRwPCqErhTJEFCG5w/BeQL3hSksn8kM5jcQRciwnwrFYWw3Lj5M6T8RpAWS3O50tF2e3bPdxjKAa
Vo67nVgzPZKthXMRZO8m4cXIL1FqxLw23OatFM5VOO7O9ZqKsFh/IwZ7F7fMXDCe6eZz2WDWnDqJ
cMhrhgXlGhPxjrKTR6nrbdD1zD0m/LPuikXjySZXStbjXVnuNjP8k3AtLqz1gKbMIafkYperRraG
lnlj33mdZuNR62JrcR0jn87PN74YIZyRPuRlxmn8Qcagf3QmlowYhdnb6IBfXhtbabAAFJ0F6lBk
JGyL5mSL6joNCKXOeK5t4CdD8UKS78nT+SY1nAqIa4OHFTKHNYcHOgP1JnLT9tyK5DEsLSx+9ch7
nruw0PPFrwp7PaTNJcwmfIwlsbZBXTX3AUNCnJELBSqJ5s+6gSHmG+FuaAEc5Gl1H5vxYxNYD+wC
EaqxOOXo/c6gHmla2Eq8mytL909h4n/n2uYDSn+oXfyJ2+5fDlyhVfY9WaNbG/DyCEDUuwHluQY5
sobytobf1Z5QZbky40go1r5I6acIziZsC76jV1dh1M6y5ErSeDEOsnKZMvPOZ7LdU4a9GeCfbyUZ
t3b2bx61lrR8bVVoPM2J8Hl1t3zly+9K+3TOBpijZpM9tTWdbeWc84IUfcwgEsbDPsuTP28GSKiD
Jy5qb54nX0xv+iWpsqPF21rjAJnX8wii0AzLd7vscLM1zXfguO3nLGOucaAW+WWifVYL+2DDLt/U
NluProrUFTHVPtpD/woWbtdneDpawaNqmdHNZi7nvVbDLU/y5x6R3a0JM/SDWtJY3oUeyGij2f4C
aQnOkd0+SiNjZW7HxwY9eF3JgCp6Ja/8boAhy+bbimgASMZfObHVA/nbbOtW/prkTkgqPSYu/2Nn
fHNH8Ou4kQ44UfZlb+4pjv0yDZfQRPbNs3EZxxkCFp9djhC5tsvgQZsqPaSd2ja1vTcIWBFlepm9
8LWum684CnxKA9MXb3CunqigSST6zjQL+gO76Yzf9C/GKIfHwYLjVldbS/Qv05x+QT28hSQWll4b
hD1bngGF3Gf1NHCDTV5jBhncMvE1I3owRWgjhaXfeADpbvCHa2OWzHCTuledS1MKpy89Kh8J0gkG
f3VMy/Fa09/rFxrdzOwfTY8dTpjqDwFOe81I8DHa7p8MoPcGcJTPIdE518QLmM3VSZs5dV18p1a1
k7zNHbXYXBO3yvT9FbyxAfmpxPRFtUDEZbEF3N6eDA/rXFcQg469CJFCsRAZr05nsBqLg398+PnK
xP8cY4CXfnXfc3XAyDFSCYx9QsJS8C0D5ppXvYMpoE+PaFNRGbwalHWX9OlLh8hJ8QPQMMAdD+D+
13YcAw21IOMWp6gZP0ObNkXXM+8nPZyVZd+PmqWH6g6Az38WKZRmsA63iVteByPZ5m1/5CKzESL7
irj98qEXBqlw3CGBRYUGeAwutDRLoS9Ex94cqTBp2qdoFNDvB5wTur4kU/CdljG3JJvgbfAe2yyo
7elJ+hTgWUNwiPxkzzdkvI2BmRy8xjbWURuHayCbX/O4ePucuN7lfBg7EDzuKkBKX4ssz/H6Qi6b
ZLerU40zigvwMGPDS4o7s/TfQlHvWjgSjCFcfplENyC3N7bmj1qH88bBrbzFtLGLuuK1zsqXnM7p
dRoUL76JPOuW6iQCCEd18oblCRtV5MJNQPBK63k3hSXEHKpPnKnYEVCuthUsOzA6V8yin61brseJ
elF/Mi52xcOX9P0VOB2aj5T87WIszoLIQZBpeh8g8gPDuIUIzF2PGTmrqzOw4Gwd+q59rvPo7Iwu
KmQ270kIf5Yddgi8V1RA+NlPFKTbfrTfrFxs2KiG6wET2WqiFYqEr052shEv5PZxOBV8np1/SYVz
qAAM4ZxPTk5dqLsooB3NncCAGLkGpMH/3JDAT1BWIWLNO1kGGwmsV8b8AjpnKZLl+m2Ism04ZbzH
PAroS5+zKnPbB05iui2WAu6WKMVm6O2zDVFn5dkCdFDtM04uiGmCHVn5k4wQyf32XxqrI+G4s+32
wMx9ipU6jL14oSiwCkwvBZ2Kmy2mEntyWT2ubH/i4Ew/BzW/qEkTLeEitEqWzoNQWOfQEKRI/We6
a49zK9VxAg7djeH7jDkG+LQOd3gosLh21EIgNW/SOD/5rfhLW17nRXjsCuMtK2ubpkJstOmCj9GJ
z48JsnrsvZsXMGnDRA68+hGIzTEwvHf8uWf2sg8SN8S66OcX0coJBlXyLCB8FNxqiW+eUPlwCQjJ
tqsoNyN+F7tQEsBr/wx2iTTzZNwJERydzq03ouuRwtUxYa+fT9RKqIBBLM5cnOW1f8b1dHUq8RtY
1s0py69uJrUdEizM89ZZD4Z34GV2cSrmmnx4nsNQHOb/L/cAnOZKf+JToO3Sn7Cw8q9CyyUrT+dr
fa3tpf8FOytikrmhY+KhzgpS9PlvyJA0JIgzLdnPIkqeet/7B9AGB2wfPQ6JOg+Ku1mgmxe/7XYo
n48xfr5t07Efw/f6wzeGfS+QWM+2T6LIXkyRsGiQ3CWtpAGCSAfspGNz788VTGn8MYaNUYjtd7Gi
Uu0w99lFVvQ5B6iOkvmzRwtmcggfZ2DttLjwRuj4wvB3PMyJ/4vn9LWy00touKeWtQUXPLxAVsVQ
CC0QU0QXv1Y9DuhpoLoXjAdqdUNgBtM3m6gAcVCIA1Xm33YWsU1NWRYOXEuxjzqEMTfsFCGoFJdA
iIfcn74it7rSrPBbsb1jZo03MVZvCwS7CN073E1Yvov8B65EtZrImHmF9ZT4NS3MOqDkZDFGA+Hq
BritXPTOY19eROJeBEUQc8GI6CZYWuP6WCV0AU9N/8RV+2HwxaGu5EPk5PDhuEWkQByGBINqyv9r
GY1UlvrUYjSx+moCeUwt9eim/UlCJNvT7MaEOCefkSj5EWL7jJ/xaDqkUJvIrdcjNOX1COwqDabq
uwkY6JRA4kawOGPw6e+UoP0l8/ovUbOFjRZIYZ1X9j5oUoyzjT6zJ/kd++IN8hU5i7L3ua2ok916
EqyRcwVc7q+dePqTWRuec+nsnbR9JugPVj6lYAEx3TixjlVrFEuK8QyuS900ntyYBkwVnB207K6w
UHxpL4jhBK6MeXzuRHdDCOe0aZODY5RAOo3uz8TH1IXpDqbHAWniFYB4s0oMHHrMMP/i0rxaC8xf
LOuWRMntbNsfLRZUrYjtYh2M3PbeMLoXlnO3yjMuWi5dAxQvNrr9gtT6W3cOFianp7CaPD7QlgPf
g2ltGsGT6YfjjgpnXq6xcw3Zx4qs+RMmjtyA3vHVUNW3wJzMlUWnWhww7hZJdqeTBbUOQD+PT0Nb
fPWu768tswqOxEoabFGKV5675tN+xZayG7Tzq/0823m6DHewWx+y3Guw55KhiwgbMvuji8fw2tfE
R+k4DjvIfTWHr6wee9W84B6E5jBEJR0lpYtBFQ2GHcNmcFy+upwAVBrMe8TeAu8c7GIb3/tuzMQ+
zAOItVRz23lxkoTrA2GQKKDgiJXFhhN0PXrdj069dNuxQNqxOIaxBM9tX5shrh0Jch+SO29q4EDV
/6LY8k5ybrpST2VYXFsqmTvb3tuzuaMwodmkwQhewfy2bE5yNZg/qWCLIvsAmKNu9oynt3YBjhvy
SPflzPqE/PCQRHvZYiFRIt6OVgebgOTl1sQvuQb1Oaz7mERNPofRbnAJmlg8Z1VEIePUJAe0/pe4
TemZHJNdb1o7RJj3MnDPZpRt2ml4nVPaREvxYEX5S2BNv7xYX4Jp+kpTC2to77j72YbGLGCC6tC5
9Crb+u7/529RbEnpaPyxWHDCnotrUj3zeHEP6ToyTz4BIX2WUQVJuSZ9k8K5sKx/SQHtDnPPlVz6
LstD7ne0cKm0uKSu/FeY6ZNvmeqE359bX6Hus9S+sZN46BzokLysth0v19XsG7tsdPZhV34YHTdS
S/0pz71LlcObsd/PRX4ZUxNEDcEVIADys8/o4yPLJ0pufXb2gH15QwPUkbKOR7MPcFFZv63NW3/M
sK0s3gHhZSdLyPdwGg6DKG9u1le8WNmemnT55nneHaCybMoaI7VLRjZtuucgbG64QfdwyWz2WClb
whQojkL2Wvv4YO9FrfcpTpcyMe/NDuKQ1Z21Kj+Ntr53RxcvJ9k5qjnpCMREPOQXROc/OrM2fZhc
hg52jPSip6YV1UrO5r+wpgl8KQRFXX3PMM3Oo/feJ6K69TzbZJaRkhhOuZIT0yZrRqNCJhA/LfYG
aBnS/bAwK/MbbKkDPPaW+mkpcVzHTpWuZVrfZpRuvGm8ojirzjK391o1X5P2MD96AtJUXrmoDMxz
EdgN3kbjuresZ4UoZ1VqywGi9p0H+5q6A5clHcsLeY/RO9wMJildggsg5evMXmeaIgidhC3+mSlD
TCYm5AfzKTM9FwNZs2NGArKLBhn66surqz0r+hnCWN3fTVN/xaZu0J/KiGEFvrMkD1/NxDF3QQ9X
tdLWg8lK8OiGPnxL6B3PtRefzdb+Mkb7bOQTTb4FiIpi4jBWFUgymTfsbPCRTs2FaxWCrdp4RPy8
ad65Bj4629qz4PuaGvVLpUqCy4uTIwF54hOZX/XIyqBJX5OyGo9B499gntCRzn8ntaaDqifE6SF6
1KkJ2YAILFddunm9dil3hr2ehNAawtI4F0Z4jMeZqIFHrxGKLgxUdW8246PvBMfAp4qsK7NzyE1/
3czE04DivakJ+aTprccUAn1WTh9+ON9ibX3gdz7k5JhWdBYm6+k/zs5sR25ky7K/cpHPRTRpRjMj
C337wech5jn0QkihEOd55tf38iqgkakUlKh+1MhwOml27Jy913baxzG1Xi2XJrXb840S4wveRuNq
DMLgm83ICm053NSwu6SyAvBCj9cfGjCUW4y67PwY4xk+ICutSwI1M4ekkDH4ZhKhyeS8GLY0VrAl
AMLXGPGOTplslFBco9zfQRUp1+WFII4Xa+Js1jIYabp2M5Tu4ww1Y9NYJBAhqvYQfKKyrx45DwOy
4Na1k74g1XW4nyr9DK72C6oIzp76Def0N9cpPr0lxMDKX6+p3GXzzmCWBiYRqEHlPwxZ+GXJEav0
RN3py6NcBt0TARTPPp1WspTIj2oNdHssHJt0AQ7VTBVpDG6wG6yOVqL/o/YY0M0RWguf86PX0vps
GT2GXnoForHDHc0YRfIVCbubsF50p2AiB76lzTAUHsPgajyZllmhlBl7fPOJ7AZtzsDetfQchioz
YaGuuxG0PGz2kawlz6rvi4m9boqcZEMgxaa2azJfgwRnlKoQS6Ht3ELB2mZN+aJlTxfV1NtRz9/t
dnid8mlcFXA2KUFJGTYNXO7aZjFArOKskWnYCMUcWgay3Mt0+uFICSCDuJMYXLmY9bdwxjifTJyh
+yFAN+TFJGoQYLaeKnQki519sSL72AbAnuHnzEX3MvYRmMah2NOYvi2VfeO6HQWpPd8q19DyL+n9
aoIhaPFfB6OgeYgzhP4zR6P+zq0lbYmk59EhgjDpxtc5lvjZB0Z4srO+6IZBIkTGDV2efS2gEPj5
qQDhiu/WJ4+wcE/1YJ+ID9/m9XLN8eB5KCJm++yYCLWXvcAEgIb1vqgV1PkWVGaI42vJ3B/VJE4Y
AGb6Ess1UzugQUatksK8IrhGLRP5b2FYXC+0dommQARkm6vaa8I9tPwvkipmdvJkrTv72SlRXjrY
DD2kk2TdhCfYLIdpCV7TsqXjRXCGceieeqceKueqH4NwI/12A5oOn1ZKoF5QkzvS7SjCvmMAm1lR
OaJbebgdS7NvDK5TryPgtsn0Y4T8lGEjPw892dUCjwfaAV14+qgNXyFz6YZubzvYL75bf6hkHh6C
mOTfqvevERwCg4R7re13DO27uZ8Onuas2VnBya8lHGMmMvBNExQN9L+a5VySqYGUiRAvtQD7jftq
E6DXW3lZ+llU3oOVDQTV9eN12MofpvN35F4dyGi4cZnHdDlm5J5Z6DiUBH/3ZHUUzvJCyq7kRjvf
nbR9dPthunIFVtzOtqpVo2f51MblS9dwh9Tgcc4AtkDxVK854d/rhqZ+CjlXmf47cdzvC5wdnPyC
+SeyLpvnWnSsRNGYwsJq1R0U7KNP0pNv8Lc7vfcZ5kz2g4WYUED5lgpeJ2u4iwkmon+KSGOqjwRW
P9LcizZ15lxJL31FkItMey6/eLXzyH8mYRy2XxNiMkJB6gSREOeRHSPW852rGO3WZomh1Oevwh8+
JQhOnJIToFJ5AcEU6gM0Ms6m/NzVjnXqFLIPJHP1dnLSb3bEqWgWMBgSptfIBdNjONMwr0a01uHY
MmjystcmT96MiMcHF1/lrvXj4NDWCJ1MwasnCrrM4QypUYxkt17kYVc5vYhDNLLnWlXxCiH/DjzM
7RindJniet7bIvQ5K3beoVnc7ovVIym8dNMd09Ycb+3sHLbckNaBewo6+YNKHVd+DGAh9mVIBEPf
biFKW3BEKmfftEB95sQ59iN0jxLz6g2tznLXSn5aK+n5XBPyRU0Q0FXIgGCHvgUk+VzUXyM3iFD3
2M90uOU1eIl675JmOgFgW566yrGYi0qM52XuiEM2K8konKTMI/kn+YuTdPQjF/OtxZkGwkWdYJgF
HO/HcRshxX6DRi3OoPPmg/G75q1SY3vf8N0/EFzak6fp1I/usBT7QRFUm4wtfjI/uUloX8FKI3EA
dcOjy+j5Nh+KipAjj5Eq7mpO00ByeT4dCx9fgdQrH277kooym0l/8/02Pwwcpblj5gXTUP/g9f0P
uLwfI0iZ/eDq6BgknCQZulgnsVjlNcFiwbaQ3T5Q8yfR6ugFkv5V1pJYVc5GpIFHrzgbcJNWWKIX
qOSkg9KLrlX23MPrRJxd4KRsniq6K/hngDkO4PG2jcGWUkJ+cWLWrbjbpJl8y9q53He9CtcEZuzh
vjILnFznolGszabTrSzWOg6/kzbZnhBcEKPl2jTthB+gdOnd5mGoqW68CCtelBXyysXWvQ0EdDNH
Bd0xVYX9QJh5tfFMC/2ZkcxLGfkL7VQygkfSYCjt2ambKlkerCQFHpaVLzZgn5XOtU/TTXOAI7Gp
od0XvQTLdDsk8ikgA4yUOxquCPmJQpQN7ZLOQsYrHQUfKqEG8jUCOEUL0G3KDyjajGbaYTo31GYb
dNCP7OMwNjpkFV1Mz3hJx+Kqr3TyrDAqIxYZqHikdZvmFDVRbzvgK/I3GH5s93Z9tmbIZmAeI2yl
xD4gsuNRyOmHcyr9aNSIoAI4Jl3LPrieCrbhtBi7/TxTwmVpyIS0y+D0+s5RzAlghLY/DQ6tkXpM
A8xWw94ZGCgtjYUqRS9f8NQBwRniG6gB5Ao56lsgQYVMvlxOktE+9h07jfcVhIVrnfW4jb3n1I7V
xqBc3o8BPfjAmhjLFeO4y5dhXJkw4lC6uIIKX5Na5VXPupRnGzP7tirax6zNv2BcXa7B4L1UOJg2
YjFA7F1YZpljp88ynurd5HXxHVA+ezs2sC0qHGWHjGbm3sQ+WOIA14Or3G8KHPXWCHAecnCD7/AG
/b0Vwt9vmdHWYBxujAshqKWlRjuApsYEEZIdnVvdZ8SHR/wShcEJj/GbnbdP5bw8GVk+p7Ua9laT
13Rvk56cT079bqF9uhBEcoTp9NA2dr2JtLwRZnBunN4mByl28MBbxKC1ZXa0GpMe7JYa0CdpAQc4
BWJvZnaufISCiFg6Qf7YoKwhTGYtmObQCZHMixrKijSA9BRFM7jt/iFHNuKRZ5CHaLZ1EluI7Nn2
0EHlZNdq+A9R9RSGChq3Qy2MQb6/b6V6YNNOt6QEFeiz61t+3os5k4piGR+qKjtk4BvXMkmOdlDM
FEIM9gJQ3mcPfNq6UyBo/IreidY2kigHPdtBuoPcKrsL+OVwnwPK2ubygtruM2JtdP9K93S+HpNy
OcRlNqyrOHiaWo/AWJsEkPkipV+S7rLYMCIsatz+TUKsMTunt2GT63DvdbyfPTG0W8Q9FwBPYr1O
7GhU8U55NcuGeSeCfQonYrSW6gFeanO2B7wn2MofCeblTNw47orWB3F9uYQ8aLAQU3AxbOtZgjTn
bURvE4mGKEwZ6DanAcjY2o+6Tyi95aGsw2JdB8mH0w71wfItAZvN626EdO11JwrCv1X8KEMgbWFA
fqr2yuFLZqx3TI3qDOcpPVjMqkgoEwiAvDgHfDrSWEYsya97K0GO6Vm49FhcmjI0z85MHZPD855S
vaxpN1+iY8v6aokGUikT6AmqZtTJ6kzuHCXz1D7GKIHfjG4cYuxtzPVFMV9JqEsblsdsW/qQk8dk
Ec+YU9xvtPfNG2DhHxXnkQNVWXzEv2AfnQEmB0rj+raLCWyCbg7VKBcIQnF5YxFB+jm8JyPnoT1g
DHM1UIV+AAkaalSnAhNAUTdEAnip5MCpefh0qIIvzASdJx3graN6NdGAi4BDNdoc51UWAKvRkAfX
vT8wBUgtiR481ASHDcY6pkvcXjOf9Jl7+B5Mn97XREK7tOES7chHjiXjdwfo5L0XZnzpAhgDh9sE
8Fzf6jev6ZgCjrL7WnnJzES7SV+mgdZ+ZHfdvVWm+lQvjYsyyuD8TaZAceC3mTB2heQQnoisORlr
/i5i1zkSM9WBPptJ32tBUuETL8ePsoGaVDGKx4nSEQNHQry589sJ1ZL0m7ch9/jfpQMBgjhtTLBW
Re0n23ykZgUm57qXJlpEal57KSAIhqDsAbG8FsAPr/Kao7QCUXLjxfoH/jlvF1Uu8QG25tzgCU6I
DYNPdA4kdlFNhAmILk3tuRkXS23rKP7sp+pTYb89RtLDTNkNw73TWtc02Pr72KY7pAtmV7Bl8p1M
KWexmH1UM0SHqPAZv/iMgwLCgtZ+PUzvSxnKVx44CJoqXPY2Dq4DPaTwwEs0hLvOHgmUBpayimFQ
7xhSN1tnzNQOtklwqPJQ71wQJ2gmJT3YNGhpv07qbUZh/o5jJL/GksOp1/JLKCh4F47Z6MXHroHd
qZs4PjQTsRAs8+EFEA5W+M1LG+s8kL16P3YVwwRYddBMWFKAe3E1IsCiqbqjmafhvop5PzLKv1dW
rW8CnqAbRXdy3YPZ4Ysez0PVD+dKmegbw3IkaDWiwaxv59ul58K0nDL71JmBBLjFloCvkJhdkn3p
wZblwqpV9hyfvWwp7tpSc/ieFdWnh8+k04pTdkmWEoBEfZyiFq7fHIYfWC7j4yjD54lA56Mmw/eh
jRT/YOHYhFSXW2jPhAoKM11ZY0ilN0z0NrIyj/Y8AvS7VOhQ6rR0S0UyOxdt/njO3bq5vdh5Qbph
2DMcEwwa6luGvAQ8CdNE29QsRGm1TYqUwMeJEbihOlc8hay1lppOPbSdbQA1+ZR48XDdd+Je4+Vc
L6OoOP5ihXCAD1OFYGOebOFulUBYFLk24z76u9idOwwdtTRQ5HtyeNeOzIczbKd4FVD/o6ZUHbOr
IkeVO2KkCapZ8ExZnj5rexBnoJ5sJ6FNrZ/nGVSFyA459XT2VJNxsjj2DSR5GP8WUvmzQ+79upfQ
0206lpSyifvKxDO4E50T0/Hp8PwENEuIyHXTdUslxfQEhTSyhd4+NJiXh82Q4WNdkUWivT2nUpeY
LNQGvKIt2bpoz6AntrxtCcKKFf5z/8qwoRO2CCijPZdzhjp9wnha425UkGQhJBXpQdf4BtgUS6vb
U0ZMu/8gA7ErR2j1iHNzIENL+VwjJp9g1pVAjjdD0n42VvHaqvE6rlgjlpQck4JkaGItU+dEzDhr
RmSGmvb9Iob7P/71v/7P//6Y/jP8LO/KbKbj8K+iz+/KuOjaf/+h/vhX9d+/e/z+7z+0cY3PTNgz
Stja9oTx+POPrw8xS/C//3D+gwdEjeiOEx5zkV7Pl8iYM30RVdALTEio/p9dTdEeN47tKV+7nnB8
/derQdtioDbgATYFnQnUgzOJ4AyySboWx99f6vKD//mD/felXOErLYQNHPWvl4qZxKFPkfmRfQYB
3BCCjiN0sT8VwcSbhzlruWpRb9/0qLT/4WO6f7+2b9O2I+7DCNv2zF+vXUrSk7qsz06uRIG8GqNY
fO+YWz/+/iNe7tbfPiK6Xibojrh8k3+9DFo3kYgiaI/arUMkBEMBumVlR9KHSjiobjohTTDVP9zY
n58YbqzPE+M52hhbKPXTh5MmbFy7It2kLPzpKbHQkIysnkd05/M/3MdfXUqiOzFU8FrSjv7rBxyn
UCb4UpOj02HUUZPMjlWGRtlJIdD//l56v7gWn0n6hNIwhHeU89drEbnBpJDTPmgnlX4vMRwuyMxb
76Gsa3LQ+dj3YZ45QKCFh1/HBJdttK1/BCUthj7Wl2hX12mQA8YVlYhMwgEpNtTj1ZQV4X1cEnmJ
k1peeZRXDzQL5VlNdfOCHwMHTa6Dh9qeugeHGNnnXGAlEl3iHtNIT8ewhGG6gtniHkCydggkrBw0
9aVaMZ2T7dxuUTdTFMgPOuDmEI41Mp0lydlXQfEuDLBAPhVdOX9lp+FcAWKF2ZQN/v2HyFJmfUgo
vKvFyfPbubuoTk2MxAwwm98fKAvoiVUmp8oITFF4mywHT8AksUHc6pC0gqPat9VznCftAz/Z9AVn
DSjcAaXKpnB4hg617MKrKSxQ4Iwk8wi31zdwlKen9JLwwnAr3o9VX54dJwJvMib5vlDSnIrBD0m5
d/riofJkh/CjKujeqlYeNMSsV1u0lDf0hYKrvG2au5gOb737/WPhiF+8Yx5pLYqXzEZY/NP6WEBw
wRtbWsc+6KunynKTYFvJlgmJ7bnbnP7UYzFIsfGCMrslwMC6xR0Ey9muRwwaKSTA3/9Av3pMfWGk
UGg9eNQuf/6n9TpuSImiq7Icw0s+N2hGsY4TjEB00Z3N7y8lfnEtZEYuwV6+kiiCf1qtszShLStF
egozcmfREjMzsJYHIC3fQhtthGQ7pE66ruL2asb8tO0gzCmLjGhwC1mwHFtjOkQBdLpItz0sDvxj
jh13YzIg5fLTFK6Vl1Meu5QHVUBYiEI09vsP8cvPQAI8HnPBPROX7/dP94uRWLm4uJpOgRbD7aAT
8TXNo3wXmmL5h+XYsf/+rLAy/r9rycuf/+laDrjTKIWPfZzm3Fkz7AD7Wo90JAKoV4MMJ+QaJl/n
BE4jAY3qdVSH3vn3n/eyJP60J/gu+ckeThNHO47868/QBCKS0nOsQxNE5pGxCDKv3L8adcuQtWI6
4XisADNtX1jdRXv1+6v/YtP1Xc9GPMBBUCv7p70BBGZs0y3PaaPoboUmr93PhAFBQ2eIVw/utLUX
MlnGgYiw31/5V9+zkpeNXvrUMv7lz/907wleHANs8/GJ9TjaoC2x35WTdWunSvp/KJmcy6f4+R7/
+Vo/vReph3C78ggGEVrTwFlqR7db13Gr6apt+l6vzaxCAZvM8kMcumlbHL1AFx1qTFG/OL7AezLj
tbFX5RSM/b6r3BJcGnadag0VnpBc20+s5u3/4w6BN7EdwXqsfn6bYSp6KnM5XAl3EUeUadVdZPnI
q/wsef39pS434G83yGiIh1zIJo74r18GRvkZvJqTnDxLzE+yZvyYCZKUQockYmAJ5fr31/vll88H
45kXJCL4P9UJBsSC3YKn4sUTjUEGBez0muNB8oHkc3j//cX+/u1T27nadx2bNVHInwqFnkDEBorx
DCAhyLZ2NTz2SKc3tp0hI0xcc5qF+w+v1d/vp29LhU/T055ypP5pE0qzKautMvKOqZV2d2PgwLaM
PFV9pWQiyaFiGvP7z/j3AtZ3PJ/y1aaC9dTPX6BSLVIEXLZHl9k/oDOfGcoKhPWc/I9fW59gea4C
Slqz0fz0yYLI46Ds4i4fMm6mE8zxk0AQCMSHaPjffyZx+WL++lRyF7kKFgThOerna+EVzg2e6OwS
cNUDvhia4FkHHKw2ee1ZxJhMLYZLJjy7JbOyrya5hJ95o998ThPBTZgGCW/ZWH1CdGEugyc3yxBq
5uncPvZeOj8lfS4xkIaR1e7GpcKFPrSgM/5hQ+OB/sXnoK/GmyVdgXjvpwdwQOvbj7YVnxw2gc2I
Fxxm6yRQQknENEFPdqkCOuig0gRsS302R81FoRbZazLx5BVWiC94jiCO96RzJJLmAII3seqi1D0B
4SnXNv9+1bbDeIqiMTtr1RDOPsEEsutB38QJKWq4ny+BEJhtcfxPWz8u0k9iRmhdL0Nw8uowOPQU
ghvUEx59pTq4zmj2kfsXEsBeOy1KMqYJoEjGuwKh10WI3Z3qjGEHeN/oCX59es6CgcP6RAsSvbn3
KfuJLTOPgy3v57yrpZtu4R1nByKo/MNiwreWOQNjFbvaskdM+yXw/RXVuHefCodgUg//OB0pwzTG
b88OfalTxVp8jnq3LGCINjmlNJnwKdhw2Fb+V0rk9i4uFeEKgZedW6o/WsYAEil/ak4Hl7DhrDc3
fhD3aysi/EDRMvgUkbJ3sYvUix4HB+ks7XYJFr3dDAPygYhaDglpzEhSuQ0moB4Hh3LcY9s10xMh
rvZOgxQ6iIh+zVQpuaN1weiWxpryynnF1JFvyIAuJkMeJAduMuZ2Wvc1EzZadvYKiEW8pkUHqpAO
FsfCuL6eHBr6ZcTNa6KUsOp+kjcz6n0MKWUMJWuK8BziTqT+dhuoF4FNB9Omq2Fhn1zL0J0tul2O
eURQAq85tO3j5A8v1sQHVCQf3NKci0A2d/MWDybpe5U3U+6PHKJsyozyv8DMvgl3QZqa2zTpnKM9
qID57agwiwYIS1IOGpj3m2vC/lht0AhuxOwPtz6QUtgm+gmtQr4pcys9tCSlHID89Y9M9KMf3dgQ
MVa71JdJKWGs9454HOb4bsRR8YBTPTnbGfkjcTWfJzWn2zruvnmtH5z6FF19lOJnGxLf2VcKXOdK
O8g+7QhDTT0LoHMR+Js2bu3jHI4FKnm7WocFem9UhAhNJkCGNvXVQXe14UwHxWxFK9890qatd2Ev
4y3jbbnH5p2vYp3OW6M12INxxPKT2tObAydqo2YPBZWy6/eZc9cVLg0YWKkPeCGv/AiChC1eokLP
xwT/6yadc+RACceqlNYJFXSnng0N13UX2rTDpkiChyRMwzTVfFiUb13Fl6zkyanaG7+Z7OOoerMv
49Jc2zzUeIW85bbPiLHhGbfBd076Psim+sYJO4SXseOix+viTQVW48h+U5/7yhnXbiPmbc345YJH
NTuSst/TkmHwRF2KFdgrPwvLhz9qi5vCM5CZrfEDMex4WmTdnrOav+pJ1IFW4xXbGWkPA1fTonry
ZxZa3WbbxCH+rpis+BWqq772/L7amYFky5BK/B47cn2TWi1RZzmr4DQvr7E3Wl+NLMRhkiXrUpTn
j1EcG55rnMmLkhUBB4F7SASyEzLgvOtB9PMtIiHnTc+iemPEUeFtZbZYNy091sh6Lyr3e5t07zX+
shsrA3NPoFbFPcwRHMwXJSu5JBuo+tFVWxDp69mF+adzzC9KAEcpjmFSKVo+5qeSqiWUOVWWWo6d
DwI6JzZ0pSKJyCjw3yxPNP9QACBN+MV26RhfUXAQ/WWod/9axDWda7VlZDRXxG064ODYdhdYMeAU
KHyUJOfFD5mhT3W2Aa7rYngJDyBiitMFyta5+C68PJQvRTWYZ59j5DrJBE4NGvUfwyJmlPbVoZ29
nRQOgSUTvVZonc7Ks7y1UvTksAZCE7fUTYkVkqOiuFMlXfW6w/s1dO7Ru7wYYHQwHS/5folZQ9DT
rNl/bub/clUUwzcm7ueJzgnrR8omYwPerxDhoW9anhqS7aV1yXUab2edNZso727LS//cKkG+sH5Z
cjoI0I80fRFZ5C25l1VQ3OVWdQy8acPvfvomvvUq+hAmBvEvOryzgCDp9HO1YC53oC0+0ipPMXDB
MSCSRucO6aEx+vywpCEyu/pHnrVEOFTExVcrvPPUdtIi8kzo8DIItW12vZLbDSTjrevJErR7qrFJ
pOH3eVRpQtgLWnmn6VGOolW1jiC++a5UYRiyjeXBiUzOp5QXY3VbzfEDbIAGRU0b6XpLFwmbfzxl
pxpO4TlIqnab0X7aJC0S1jZemAz76bA3PCGbBRbsPpFFth4su3ibQi1e4mAiuNQq6aVnVUorMPgi
rSoGbKw5Aun+wR27V4Oah+ln/Dku8rWuIoSfDMUe61ZGLx45BgiEixKkr2RQVobIxMasq3Y4QoGJ
MYKxPHcfTfg067goT3XYY7ghBnSTYbndFGEqvsOWHzaNbatjXBTZMV+yYo8Wv7hNUEHzg/UlrI4c
3H5Dm2dfOXNx1THZviqL+j1HHvBEOV2eoNdke7BmI4ysID7jf3VO0TieRWV9zoS17wd7rpHFpmaX
pDWinqkAkTVWpHmxQxZbAFxmAOq0DCEPdDldj2X9KWJkkAmYMgYKmZWeiBET+8gtEJs7kB0g4MHE
Q045BzYaBOgs3i3kPPFkQXTeZ/Mw7Vorjd/tseR6o/sxUogh1gKbENAHeBsiUrjoGEU7EwNKl3RZ
roc58u6q0COdfoyGlWxyfNrV7K+JfHbWgzJ8QNTe1/Qkvgj4YTtPknTOA9s4t7FTEDzhRvOTTt3u
pdVx8NxL8xo2xObNPXu0mtr2AehXfdWh1zjKDGexrlT6gGep3oR2dBHSYP5yi1ivM8GPV8U2WmY3
Tb6OyrS3tk+kocoqjGaVb95DV6O2D0UU7nRkQSA0QTFSNPYozA489Cl23sVjHmOXvX3maG2fcd4A
VdOzNZIAMPMal+BqAHeV8lktCVA2UxA6CeSDWJlLkkErLr7tQbxZWLkOWR1Vn5WT5NN67knH1CKq
qZSjdFMBrAULwyuHX6SJl+cQMCPKFx7AhwpSL+EzZrl2Gr3cGosddK7C8TFYEAr06KbuOz+M91Fr
y3U8dPAOly7ZVgxdDjmG1W8TI6mvNmZsSJqRO97jX5x2A92Ab97i588D6NwtmMpkR3BHeBemMnwI
BSR7EVxmQWXYfgTaUmc19N5V2zvTlQhHnBKoMN/g+llrVYhx3dPwgOnnG7IQxuwWU4m7qdJYs37K
r0sPcYNsQuvZT6L4Jh1DcQPHcDxz9NRIsUJO7EPcfE+YF3XrXNbD/SARzmvgwNfEkbYEyWnzbifJ
dGpTHqqmd8YdBQ+Szj7LH/oWviayIqrSBjrxxWkIgq8QBa/gQAzbUsBZm8MJOwNlWEb2U7d8NklM
CUZP6yCmEi51Rwt78Lzohy7Fjc3IFeOjmtw3OK7w0YaSiEK3aSni0yz6gcXzR5RN6a3DM7ONp4JI
eq2AZ9W654jhhQ/T4uaHMfStamvFvT0coPQRkYaS8kFr0mEtPX6mtOUQcTlztx6Dtt4XYWiuGo9o
bI71GEMD00zMpGecsFl1PzdKPXUxcmmMaWmAVqvFPGMX9s4iHo3Xg8IHR/UMGmUMWWPpngNG2s5C
zh+XcHi2UDUW20gPJT3UnExAF4PxGul1dcoiy5zs8uKkTlokAVOn/XtPiu6QlJeYG7dwSItMBc4W
GdWZBQXU1geaB/MOyHf8nIPacDZZ7Bh303V5tyNuvNvgjQZuks/OdQy5AzXtQIGd0/rNVnmZwJRH
eTwflSnCDWEJIYRMskQhdyJBdX1rYyi8ebkUG1tR5+a7Srz2EC6XYQfaAjY1ZKXialHB8s50T3wh
TGG8NljYoK64MQo7LVwiK92wP7RwWreWhSnXipA9xKmJtsxsgyslUnlDvzjL4WSEeceCgK42rVof
hRQETGwzfZxuFcEMD81cT1c43/y15bMzcgZjlr8iJofFNZ3Fm+4tpFFWhqpdVkvrrce6MicBifGg
E1BZaUyGPeqqoA15aYbwIwqj9KmmS7t2cdq6F98lzNye4AUmyTnj7fChdis6fUOCRXHC9Y5PkuCy
z3BxsXr3OfyQKX2YSmhqUThGuwtBhAF7vofHNX+0fvvF6dOnRgRX8AoPRvsDYafDdZEkZ7cdnrJK
HaN+aM+WU5q7QI9kFHS8V9mhn9PuIMLkXpPpTnAntNGhad5AmwMLblu4bszKV10N8lrx2IeiJPeZ
ZG4nAUQg62N4CUeiAOB2xC18hYtToarURqSw0bATsHNcbKULS1tvuwsmqvRRDvNN3VsY+GTE2Ch8
RYXETXbmswNEQPfz1p7Hr80U4gRGoZagChji8SUa+EITr3pRsXkeG+slucgR7UncIOgC2zWBYa1z
CMraheUEDnhLvbXgVCOsM+jcW3QNsDCbr14mH40M5bZvnWMlix1xHRsriq6wNgxnEOIcciTyYztC
Le7B3alLe1EriA/BhzUX1YZRVXaTNcq85I4Obun7I4KpaYuves1Z1kT1fmimjXexkQ1E2lnA468i
lNuo3gzBhiJFFj+o98Qe9hyv9jlRx7MPJX1K7ses2GF5uuq9AI5fkhy8rv0KsfCLyazzaEt5J4Ks
2olSXXHOOUfGm/eVCE8IUqGv9/qlIVI0keHXDHMNvQSnvgGlSFc+UTVzd3ymk6ofifGDQZeV1YGO
8RPW6z1aimunt1CJstcO9dE4Od/xuB90s4mx+6w8LK0svRnTBsPB25Sa3E1zFzV2Qd7atJfEZDOa
DBXfRn4UBdJQb3yIBxasJPJXnNQvYrjbJtZ72+RfUTzu60TeD3X+CAAOnVD+yCr2PUPoNrPSUfRz
QFryT4N6ilnAp5zg3ztVfFel06oSZGX1S3bR/bGxTmsgqehFWD8i2eMMy9jKnWblJcGeydItHx4N
bHeNSO57MeqbGaGYl6HTDarvMusfI1AyQHw2QxXsvai+K3DirJC5YcgbjtUY3w6kT/U+Z7cKQbme
8IrydNyz+361p/EBJijET5plO0cupEnQLe0MoZS9iywpS+ddS/U7hq7ZUStkB9iy3zBFbeQibtnu
3lTGP1+gcELnndR+tBR2kIF21BQdy1GfBh5L9g73FunVqSsyKNTTDtksGiCSUSf/KjLxVmMqiEsI
+iQ1kheztDMeHJSX2NhWQaSf/Y6iwdf9I9ribKPxpW18xUOgZnwYia05aBaVj1LLNYcuCmF7608D
AFGjWCnzhOPIeE39v23wVdOcKN9LTuZoPG8ISoBz4zn3oxn3foC1ybBguybwNvUwfmu7bh2JcRcB
SR8a70ZnBBmKfodADotjcN/RGYmT9KofC3g8MSiwOGuqi3X62gJulqZQ7Lt6P7fRx5Qm36IuuIX1
cZdPOU4d0a5DnEK4zW3AtX027PwE6CnLM/cHClBGRhw5DNU7wZIdFAIS+BAJ15vuEnaa4LKKZjii
tOgQt7LUiYFHy28M9FznFDrJFzdpn4sy+ZYM5kvicwQigB2sh6JK8a8hhGxEb+F3j45NlnMKWoi6
q7x9h2MxhyhofAOhrp4+i8Vu9z7uXdRLmVrFM9iNyN0W6PDaTD/JklTkwqW6yzFqWSNvM005sYlI
RRrAYcOewnzbxCFhZ03xfwk7j+XIkWyJflGYQYttAqklk5obGMmqQkCLgP76d3KW8xazbOvq6iQT
iLjC/fh+iRCugqXwg0YhcAKj9lY2M1HhdvGe1g8IdUqdJ5qGnrQdfsziwRFlOblqCxcUKz+K1/V7
VIjMvB4DUy3exSP2pa7Ga8yADmApY6iVMgQHeIM/RMyXCDsuAkPGjy44u1iqW4cZpJXFZUKe6Gd0
Jkv9R/f659HU+JMdUNwKXazZztd5UMkmM+szjOFPZXIYUxf/bUBvc9MgVDDB5WIcBa5SUEmPWvEK
rvlo6YDCNN/b5nmp1tKUxmaWzUsy2ffakSn+LlBRVVQtD1vYT6Nbj8AXDByEjCk1d6ESI9I9u30p
Gd5w6WanMjG7AE+qgLLd7WJb7HKrOlvkz3Um4jMwzueOz8M8yl8nvQXNq2z2c9rcDDtK18kw74Xg
ccrTeec39Z6fCqIEZBk1EUWQcE1MjcQNsZR/KMMDwtD+uKW+p60Q59pDQUjsVr0i2faMQutnfpgb
NY8v10GBnGX0jEOj+Hq8KpyX2udunk6Rw/fAYoAorxTQoiDfedU3iGAfhgIsPS2BGyZD8BPtGCC7
zgdy1EmbjM7y3Gq40jRylq3WuYE1gNXR7LKFYClVvnNKrzBUb/KHlzUapo8018ww9rzxwLDqn6uL
Fty2AGdhJAdTm1+YkQdx47zDRu/Oo+r0wHbpo7QcC3dX1gfjUdnmvjM/Q2M5xUA1AqdqdlD3yCzC
J7bVEGEHSjAn0RUGL8ZBPXK//q0h/WTAZ2c97MbJcGr66kVpKUV03UB1QeQCLgsUYlMj+/U8LrKS
cTJ46jFMFnEeGVBRcO5NKzlWsThrFLK4KQZSLgEVIoQHRlJzFBYNPF93QLHeV7uFmdNO03mnRo1V
dWuNr72vaP9aC0ooDnLeOJF8UqC854oTIXOt2+QDDma662yF8zieIGcWDx8OkP9Anx+w1uaStI84
PN8OMg1Z+Jgh73uEn2bxFlf+znX1Nw8mQ1FoEGkxOlPTG8JOAk1vWGpY/KNy800OXIonOd6R0bw3
dPyNsn/xqhRy8rzB/onKOSEW1CdSM+ZdRvqsF/A51BTo7uiufTY6O4KrDllhHaUsN17G75HakdRw
BYtB9E/4sv8SS/o2VI+yQEdtAhyd+j4kq+su8QZwb7zPE80Tc9XVyC43oEa3w3GazoOYXwcKxlKJ
u29V/V4ZzPGXeQBSBE4HNh2Sx4B56RQaznezoIsjkslPp6c5mt8GExWvnQHwnCdeyn7i2RrXXpHc
u2xMTqil05C9BwL/JEbF4HLxJn4BiBbh4bpMuguxRTXCBm52x8q0tVE1dpjzZUaj+AeWb4+iCZOR
pdM2poiNF7Dco/lHd4rxWA78MC4Z9Kh5b+lQHtGJX1kbnWdV/0vTkUGddpkrIsKRyH6bGHVCQ4v/
wow5qhowZSG8G7DvDQullTnXn3MXbZusu1dFZ69mzfsZuISH3PktDBgOS/Llkh1JAGP9gTIQlcDS
fcWFRRyCw4VMkdOFeIOe60EE3dLeY0ol4IbWrrCzL6Ig+70tE8YawF4IDYP07KVww8oxPrskQoRL
LvclfCjMzZ29A6l1TfXuYDr9JXO8ZygLPTSSxFu5DV8nQT/0H8t7Y09QOiyHZWtFKqQ18Wgtd2s2
XpeecJixIfvRStc6ib2rQrmvBLU8fLPDy+BkOIKN4VmzEvtNt4pnweHMxGnxgtooWVqYpyFywkUp
dUBhbgTVOG11xZrEl1HQsqPEWt1tTeUTozHJr8q2zh4lOmrTsDfhP1uu/WBZ+qFBrsi6LM2wNJ21
6mPQOcmmIBkFyBBwxheAtJSXJTg04AH2+J659p/UzP9ETnfVCqs+1iZW8L5cNl0tN0PfBIlGEeOp
iRkDcHAuQnJ5lEFbpk0XuvfrYDlfZoZvQM93FY5Pwsa1Y6NZ1mrBqcza6NaYbIfQceMQLrCe4Ith
r1IAQZsSQlk7571vzW8PA407AqmtRsgbfagUlv5xTi+c7FGQz50BW7hkblWadDhxi7GTXZSGBzmR
uyUqxHYsEeRjFGJrhE4pjiBLkDvlj+5eaKwhTRtvQD3TV9nbGDyJE2uAnHoAjo/HA57JC2DvLZ6O
Y5uSS+i78cPE7a4ypztXlrFtDVqQvAdPBUC38uJn3L6MW90XrFZbN14OC5DqxWdtnWr+XngKFyGA
ts6lnDB2HCAnz253bU0MbB237NwmXHyT/5k23nZZOAP0AmVMvM6xzQ8QOSIRY1gV1j53HuM5LLxE
jx+4xoOGtCEykijXSXRV5skgNXOqIIFXRej3gH1RQTNQTY8uJUZX5LcI82drRugkHWR8HiNmKKSw
ZCqoWhUu1jR3z7pTn1Cn8kjP25yeQCqL+ccUpK5+SVAwMkM+5b23GdrHtolIeberdsXsgm+Pifr2
I15iVZy7mfl6QQyF3juP/i2QJkDrtj/x/m4l800/qjaijtcin9mJk3gUaZuCLgO3wUEK48daou3i
AEor4d1xPs5V94H+u6JKpOZS7kvL5K1Mqw2qWg5e+1y008GZFrxExhq9xKUzsrVBqzJW5ZZkkt3Q
aaSuir3dwY/oYDro2tmA5xZXVWhaYtNlxrGcCRS2YX/BEDsNAzo9Vda7agZ9TOwOXq7wcTNrY7/j
6QuWOH+uSDVCubLJqb5TUSY7Ynnba1Zmc9BO7Z0UJW4SdAwunF03ZiXcT2KzkJG072Me8sx4yhp1
LuL5qdOim5dr3yMAn03Rx1gWmv53sKcdeWOBBLQttJmIGXXSZHWfUnuL6/9CqQBaXIN1i55lLWvz
wQZujwLACXsEjH58h5dhgXeZGc4tymlIG225thDCnys89KNLSg7U9Y3w8nXiZdu6G7ZRk7xaPA9e
JG8sD0/KSliYPAg17dHOx40Q7toYqkcqr/Y+NNGKgRbEBBu+JsVlXeEUX6KgVvaOYe86XqpLBcYH
kSR/gw2XjOZ4aD41PGSrWtewHrkhPJE11J7AMybwWwmjQgY0kTHj9FfiZUrnNbWoCMjm0tYO0Z6t
3ZpnPR8jVPcPaJW0lsArrZ6GFrtyPmCt12LIAMyUsJbjmUZRTDmA/pUxRvFeaty2eStPdTbslMZ5
xq7kXPTZd6um3xaQ7FpFTMejGn8rOVc3u/fvzoCkNmEqnzhkWNT6vbL9DShugnhJCyXd8VJ79QsT
XdLzhuSNcWV14qhj9EacbLBQy47UL9BZXLpOIZ6wNXzbcX5EeQAnu/EQBssvQIOMH+LymM0zdiV5
JX9p25vGI5xtKxmMsdcaQ+ad26nkJxqnaE1K5kHPxEfOg8HMa9lLjZwYMuVBW9zMmEINcz8xCUt1
YC0Njtaxzx4wqgU8t6b0rxQCBOu7HOx96lDwmzOD3MwQX42OmHTKqPvbNnIgSU174TOFcbUr6/aJ
0qzcWHa/4YY6eRDqcWwco54U5IyC3xlmBo25eUlbVAs1TkrM5+S2ifaK4OITJe5vOxT2q1U2NcWe
h/qim0p+lQWFk1PeK+xOkTbj+kznvWcX1BfeBqLxeiyqTTyNNhlIw4fUUm+XIr0JaxMDdOVQyyIi
rZ8GH3CBfBSEqGzY9lC2MaIPedbWeZy+aEP9qZauZmyrZWGhme8RBJvcJgdlAazP+mcHPIfxw4xT
SyyEBLHp3Sx6vcs08wmP40KVLt5mC2dZ06FJmNQOEi48gqZcwyLCaTUSD9VQGDNSsSElqi22shJT
EFVvoti7Jl2/7Ed+z6E3jSHSdQii2fQO8JI1Ex5yXODYEW2lExDMnMstiFJgOroxnZZmxJ3ODGhf
ufC7sFE1YYdN+RfO+hwuvEEOCzHERObOSPxXp2Zb2dTRZ2wiNrIYcgWGX9wHHxmIsom+li0ybrkt
k/mjHvK9mcQnb3JPFhXMaqx+kpntvBA/46JdNRXvZ4iTfk3HlRo+k0EQ1HaTL0dljD/wM/19L7PN
bPisoKwN3qtHRJXx3US+eY7KXv+e6/E30x8pMxO+yhZ3kFFd3Sl9Iwfq1INxSbA3GQtLhtgo6OqW
ZuWmLhNJcsog428wr4G77v4lWXa2WTEdpMfbqqV//dbc2vkCLKt5142pCOM0hy83Y/WP8jDDtYOe
YIO+dW0+KJxu/EWULcVNlrFCIooMMdHDDDj8q7P8K7GbLycVW6GPd1INn3U8aBnzOGXkrx2pL5ge
134kSaVrs1tcxs8ZILFVhRXTKZODBPTHGByzuh6/zCmKjaF4rRr+R4zi4wB24HF2DDiUTNsrjTzn
Vr2lHVc2sC4rZTVTqOG51EdvbWViDpXe/ShsQxsvFQrEdWMQDVZ+Y0T/ZNzXHtuRQ2J0YcCAtg1c
B4CGn/y1PJAXQ0JKChxfzkSCHlwX3X6ZlAyi9fxoLSQS5NRpOPHTFE6wd/dkjpc0/s31eD322rSv
RfI8EHbAFU9CaXsTtXeWRsRPWF0fQbv6vFwnYtInOE905ubKMBq4yp5xGPwS+FP3p6bngtirBb2W
/djL8GmB5VnVFZdWgVWV4zTadDFRiPEAy830N4BYcNFy1Q8j06UCwxG2reXb7RhBOB8SfXRI5Nh2
8pYX4c4/fsfObOrivWYVv46Fu6YmZyTwLEbh0oi/sNZCwioBF08SG3JSxexZBZExvtZ/CLvfEvO5
qxv70qkh/sIMwZwckISwXnwR9aGUKZ7iWZ2iDoFeB8jRho2Uk9oHvB7buKNiYt61j1qN4VRwwtkF
MgDkgAdZMnUQMUYf2Bo/pByQ5x6Jc+aOby20V9Ya9b6c++dUNlfTgr1eWNNpKvEJ5K4+rAlnOTa5
DAcCRYoM12amHbmuwsXsT5N8r8yUIZy1EMBdi5Pypk8twRJeGM8Lgo5tNOtv9uzfFme5qLk8MMXi
mtRKnC156MfxZnL67eJXW0eJJrDjeTM0tsNOpL7b0XiF3jqHBNUCp0EBEJvdbebVDkh6Ccs53zKB
OrltSi1BnnvUE3YkyV3AEOPgD7WyXe1ZHwQDm9uMCRoDoSde/HUTybMcMnKPZR/EVu1+8Eepcvxr
ZrWbzNCmNQ4did2FcPpId57hk/SEDEX1umJ80us6hYNPqLALvUzCEZGTuFSDFe9Arr5x++FvTjIk
ect16NQvSu1br4kPC+UIMY/Z5yKJ6Un7W59F13n0o8Aeufg45f82ZfFZF/YGvdVtQaaym6HZZGz6
R/rioYQhXU4PNqm96R2CM53HuGDBie8u322i3yFUnOOqDoqSNJFiMqi857sHrsaamI9XsO6LB8JN
58NzVMqPzpI/7sRWEm2g+7YwFGt6qyGIxw+nxED13X3ZTXxoOWunsv9D+MOhbLS/U/R4U2f77mp0
3JZ/jVv42CZ9EG4GFOpGzX/aRgFX3455k4n+x9uiPPxHy3Jru+iUNjE+be3bMSjImUSSf17vZVIf
kzy5zZ5JbWRCXopHAsN7JMwD22Bdln8codFjsTHoVGIFEQltWmJ+6lbPodoyYYoA3frjvSSJHnlr
DvcmRyM4XjJywQ0z+hngOTmdeqOnPJZ2FqqkZ7Rm7+PU2TtFTzaDEyBEP/jIcIBOZdt2rtEDOc8w
Gba2WRy0KL6MkLQGLyepgK4miuZXx0tDM8OfEkvzbQI66ro9C4oHuBfKxQw7S0oAlbb/whG5Zju7
V5k895X2rR6ryC5zSQuVw17q6vnBJTC9bh/LdAdMI3Sq4RQvGTb16otMpgO+EJYDziatrQefOPS7
/tgM+nYcaMow8O3dlGo3UhbzyGQtLcUao5qboPObD7sqgX4Z7K/bb0ms7KJXoSGmJ1R6O29iXaCK
E0SbTePoO2SmqBkkG9AIfIT+Ciz+uFgIGFVSMyGF/hFMxXxt+3JTEOPglwzheHbLvDsPiD0ROhym
3ry7Plz8xn7G0ssKGcx/rrlb1afHFi9yBNteyuFEf0JyaLYfZcdTwaaE/e0kNbLL2VRNfUFfk21T
RgGTLYJFRpdak+u4WJ7jyAi1noltURE64ibiyOo1bCZCHgv91URPXMY13Otko+F17nqLCpXToVV+
CH2OxnkGo5NHYSEYSTRIXYSwNq5Urz05kRiOg7Lteuh85bGY45tYqF50m6AqrmFGAjA1gIwZMjvR
56IFhZTnpEcgx4HXREyyBp7m8k8RddSp07FY0B7azgE2AAOvGSpkxoD5MQ7saHAZrx9w1b6ixzjR
0e2JkDvoDqWMHLoAY//VHDDju+mpHJe95WcgruLhb2kx563KE1/i3i/Eye7tLUQ1dw3Uhny/lFBR
Bn9NuuyJ9rlNJeqC0in2fVGTn2JFz0QTpMGg2YBTCaAdveglTjMYuJn1pGvlXoqOAnCpL2KatkYm
/qHi/GKKS6udoy/LEMblnd+dpJEgXtdZRyNDtpggcllsdKHEhuEOG5J5mQ6N5d4XG5avaZSngubB
mcaALeZOpSZPmbCh4Vm8pUK2+wk+FDDne17MF/JeUN+5LCP0ixiSJzeb8EoztK8tnd5FvmFd3ad8
zkiC7EvBw1pGdemqFr9fz3eXDb8V3velyz6npd/lWnJhMxFgHXheIGJQVG9nY2CKKq/TIEItkWHr
iRNmchJPrEtRGOBCog8D9UEu9CBf7LemmU/KKDbtaG7ilmpbiv4RpU68muE+F6jiYxU/DULnI9Sn
BJZqMSy/ClBZX2cnB3UqIejj0a41+kDlXosctks6bth9cdGluzanLvToN2wADHbJnppn7YUMAqi6
6AsreyLHY3SDnIKU7so9sPg4Gg7GS7Y8Ojv5gXlhMr8WDp2QyO19lrINHlzztzLhBQ38P45MDKDD
92+mTICZ+uvOrJegRs4QiqR+XSznYo4ANQAMrKU+h71WawHWbIJ5jVPuJRhrB9M8A3zZOkv0AsAU
BatoT76iqzGwFrZZfrUJ8cMmquPETbSgdqIbnekuEe3BTMptb/m/isg6vxVXx0lDS7BxkhE9NanF
c30qJQE4pKu9Re38ZjouJKlhOBJ2/hK78hIl6jgV2UfP3NNloMn27smDBxwULQA9+HzPHhkkCLzW
edGyYUVylMbW38l1DpoB6zf2Hw/ozuWKZALq4Eqo6VVGc9Xkzr0hLrahFEJYsfJ68VpN6V4l440v
CMTmaPxaSm5d0jFIOxC0QY9uqrKKjVHDdSUOL07QqokmbQKNXnAbi0gLksX6S6ySGTySfKVDPuYk
jcdTzXa3W3OdbVVuBP3coUvWyuOsxuYZOsbGSGnUJ2cg+nb6sVCmhINLwJByDYiN/a2e7VB3BaC1
cSG1IacWsS2eJ4RgxoaZ+Pg2c7CF1gJSYcSR4SUKPH6S1SvZjorIOKSgC5hOMTS3pmRA55sHYg1+
HM/T1iXcpI2jk5Iyom2z9EW/Grp1kBnKD1s4ySGVcHrhBSKHZWQ+eqRwpgUarZY1Jq99iRZf3rWq
AcBhnrKFYeHEfigjeaKTX71l/hTozS5UG0FvZcUmYcV6YtXTrwel/TakgKded8MB9LZ0iB4qR+d0
wyFN5sCUVg3Fhj6tJzBNJPEhw1Og0hP9wrYfWFhS3ouFXk1r9R0mS6RMs6WFopQbEzeP4UAu1/P0
ZuasjHqV7IxxMMK6Wgi7IJd+6t4sH15F6uS71m/5fLYNDjg+x6I+uWPWIErg8kexO1MDsrxICod5
70wAa2+bMNXHZlrLOX0nH+GN5M5/Rmt8Y17h5KyfWotz0IDqGffFncyqp7ybdrVpv7dMhJEhxOtp
QUpVinVTZhurzZ+Uz6Rx6f3QH7MvfbT3Zq9eqzlqeXh776GzvmCUDNC4biJ/fi78/zRzXRAnEjZh
Nn14Jc3IxI5YJ7r4wWPZC11nDtHf50d0NzBaYE20QpGzWSBylGXyipEJNcJn/RDppnP8mrc9j7qy
a/y8Bm1h6cWbBv1xACWBq3xoXjkRsDZ5Gs189tgiWvUjMtnX6m9i743TqC1DQLBHz1PXDSF8mg8n
q95SLyMxdVj0VeVWyaYd6nSDD/XdJJC6i+t87c9wapaKid9CApR64NbVf8JaGJw6EU1A1O8KN3qi
ZyFbmLklUsiD0XNOD3g7CJORX9EcrUej3KWt3Okq/2OyIYLlnLnnJUcADbAprCift1KXxTUfSEVG
+X9Qpv0zkal6R+axI33dYUxsPre80d6IZai004MvVHYUC4VhS27aIR7kC485mWOKVElIKEDb3HPH
sb9i+3/tp/F18WADmRijaHDYqJnu84RjICn8npXJzP68Km5dsdxiXZ7JVYLhZzZ4cJZLgXwHttMQ
B7FjMt7vXnJr5o96L0uv28DI1MDOgA2TA0dk7UMxWVVl8U6OPGMPXX2ZNkyrSgHoIr0TI5E9ypHp
Z3KoGXMphB7Mgh0yk9nz5oXHHorff5zb8TH3s4PdIRas00eUaDaiFZz9l7nDEEEiWdA7Cdh/rVsb
HsKQ2iLnVNbPjtE+g1aa1vhvSeNldWp0KgvtMfEwqqD17hP5RJrGthnlR0ZSdeBQ4aR5+cnJch/K
2T6jAgRTlso17eAzhiRmyBbBMp7HtphmIqjwvW5mFqlhbJNOBzoy2fhmOVOkZcsvW1sSydBkXUjw
vpsIT/sHbk6xI9JG9heZM7/Oev7u2sWhQlov64ncFz/Q5nYbQ2QLcraJRU/KReqE2VQMGxeZexFV
2wQkSy/912ks1cHVx7dS5l95Mf4D2VoSWOgflhH5T0oBgBfpjdbrKLxi7yvmiCg8ifLy935poPxV
T2k9rCvZ72RqH0oLJlUKqHFWBhoJZ23WoqD4AdJVVG4Wuo9QXl2mV0mSSq17R1srttWk/xCW1NUr
JlMqyGty75mahwB5ECFIrd4ajyScBQQa+TP6m4z0gx6Px1TPQpZ2iHAFni9Y9stddcvTNAGW1U3v
CK4TCKhWwEkoRxbKs9VsiHK7WJSY9gJtUHVEfWcat9MgqRkTRzs1Vo+aw9oWKaroFLa/V6TPaau/
G3W5LkfoDJ5zdnvMC8IykKYtzwJr/4o3h3UXtceBKYsTUMgyqadY9pH482CetYafp1VWD1oSS3gv
SI1rWQo4JA9QxPhqbUzRHFYea/XOgyxsZrQ0C1MWze/42wkUNwtkod3VzTlgM7chgC+ruPjGjnk/
OKXQ9Prv1jQ3JbmXOHYCU83km9v/0qw4EpMNMk7R3sFm2jfxWAdVpu6zSXp2Z+q7JjP/Om6UHISm
zSCL/CoYzegBw89IkkgjAYCRtMau14dL4oKcrCpvBdoNjFvKxMBlBGZQaWZq/JRN/ctsf+T7JgEC
IO2z05Ycag6bRehQf4cZYBVOM0iXnsvYpjMJ8Pa0D9nNLyWdCqy9P7ntb2FTIJKTJ5E4f6Y0+wUn
CS+fBDezJa+c/e2DmEQE1/A9pN1R+YQYaDHBWZG+PGUszTWhb5zePrWkzL9kWnaC1n71SiZ6KUO6
I9+OAUow3S0JYnoyDfQ1pBy8iU58mm3x1sEuwQN6drmaGfKeeLqS0NQqUsDq6TKB6p6s8ZkYv2M6
8MYYxNCtULPT9FSf/L7W2ESLUM+89oCcM5y9DHycTaSwY75RFpEWA9c8EXt6c7mBrMcov/D3jBZk
6KK3YiIWaS+6zSLVpH9jshkpPjffA30tATENYv1OPZsWsY6RlezKRRwEGNt0QgWfGtPdM7rvcnbO
PStsxEk7uDW3BdY62Rv0XdLNABw61Y1GiCYo4qvVfW62mstUGzpKF0XZanwUMVB/dyAlW690snE7
yq0sanbk+10jVlP7rm9yThvMlpFMThrpGxnXWWIQkiEqcCZm/eXo+d+RFPNDNqde4BugLXNE7gy2
Rgh35Y51yVdfaPvMz6EzoZQgDnhG35cwmos/u4HfUeXtWCqBwIrFenL9gEwpVFflhyGsz14ijpQu
JMkl1j9tp+OjkF2LloyiSI8IXi9C+IbrWZe7WVm7HmP+YDc9+FAGkPAktl5bvHZW95cW+b3Tp2Pe
2S9jPqxLoGhQDLQjAsS94yBnYeuSKjjFZty8EDVJRt/CE1MLCmBpAupsXOfmWqMVCEpGr3NaVum4
KChmT2aCQrPr/UudsJmPh19vaPiv2F1hZFtNaWJBG5fs3WkIwr5rCfXV2VVW0B6NnqVU0SeBn8dv
sVn8S/XqjjWwXA1ZfWcuuzWjeu83yWVKMIeS1rgZOsQ4zgJcK5/Je6lNmsV5/MJfQlAZTxcrtxiN
H/1DiZ0rm8GwWq27TRHmlPF8lBEKvwkTjtWd+XenwtMDNaWsK8BFk4JqiuhpwIrlAWRuoLMSnFfv
3brCBOpHZL1GQ9DoBF46wtkgtDXgHxBkn2M78SSNvgL3QJL0Z+J3P3rqxqvK9LfdAhevTS4i4Wzq
HevXwRiDYLT+dl07FKnZHbCpQ1sTwxHv1ggqwv5QOuxBp4VJXbCzAekWzH786deMdSvdIRsdub/b
c/vmDM6Ra89a8s6lhFu5hEvuBanh3GFLIm2uEFKkvvkJK/XHIa+Bg8u0toar9JMOzxyfJy0ZUyNn
PZrtEwbvLJwoezftg9IX8U4OfvSS2+PJc0kYLPCT2CnRijI9Ririq8O2OxFFKdvmVuXyiwCylIQl
WsaxaM4dqpqVVvcfIIn9dcqSyODvXamiem8Kjy2hQzJH0Z99j+k4QW37JCu/O7MJffYsVTT/s6P+
xZqc5yaHYFg7C6VF/iRi/eb0/SmPnF2qazCPvYYnLSUaBJNdhmsADWVjYTolX3Woh21n5mFlAUH1
o+itJhWwzxjAu0ZzyMzslHXmbrLH0GrRmio3HCiUVBKjMi7/CYtjQJfxTlnOTQ72wG995i42w9at
DywQPhAutNDker5fJCRClyhQxoNTjtouMevPTllbaAn8nnOIdZ15NVx9qzdDsZ44QSu7OWB63+gO
g0tzuSlcCLVpwlLCBWcuF9qeTS3sf7IdSHyLsw3zFeKCNf4ml739/JQi8LOi9rsBwKqNxrWOl7Bf
HDfk2bjaRENPU35eHNrnvEYkXsTXNHJOS9doJxpUcys9LZjdGhXZ9OUX9rElGKrXeQMyxz1GNF2F
K9/5FG+YSk+Ae0klmgC6Mvukp0Y8UxGnppfR1cawiZWqE0eM+cNJVtERaAxHQI7KLwfaj+0jXhuM
2I+IKxqW6+iX5sl8a4Xs0adjGmLldAXDKQO3qu6R1xSwdcweMaBHvUPrfRlHSqjCmBK+HePfEvWH
hW8ldAd7naniIRyIqcU75LINhXY8utRt8b6asAWjYN04k/4PTE2YdfopntIzwXZvIDo4QDpsL1OS
pRtOdiLaXdkSUKZ9e42zN1giJTFySmu+mIvDwFeEoIdfu3p5MmMdLU0OohfzB+/Aes6hU/KezUwK
aLZmXAgHs5k/ke2Hk4gPdmTcReIyZOnas4078G5QMiEdKrUdYtlq5arlzNOf4EaR6aYm1I+xCm7w
BOTBygLBZfvTAV7jtUMc22XayUm0f8Kt/rp1/dcxCYaKCByAIr+3i461H110a4MnoKYwWHXXP8jD
nmym6WwYT/k04XD+EYTRqUqspRDsIXg1CrmLcSfRIx8tQlDCSoq9t1hwbLoQ3z6JPPXFkWycU/+7
z7zdNJLTGPfUeIglXmjErqziViPrN0heyYnS4UYc14/PimdVSvIHelHS9GisIjpA2kE9aGwHUV/3
BHS2rG6c+EWY2XfnC2+9tNV7njHHMotP5EGXpWqJ79DWleCYaXgo+t7/aeuMBxbcLDo/sMWiwWTR
Hmqh9lQPjMGKHbO28xCxmiTrPV4vnncBxwV5OIN8nWpBOSQ/0YD4sVZoZrMD4gLIDMszbLk1EIGT
INxKWsZrVJcnlCekyPPhBZQdVoiMRhuL7SFxAeyuIcpxGVgxJEJZndJaxgww6+2kWYdyrKDhFuui
bq99M+I5zp4cokMHd2I11j7WqAnmpWVTTtYrE695BTbjbuc8nFA5LoNVEcGogompe5TDvPImBmTZ
J6jpszEIj15DfVmsheB2seNFgZWpjV12z94kPqBUoUyLWUPnLiuruBu/+rz7Hav5biXiLL1p6xUM
E8lhrTIT9Ti21lXWib+aQrjEA/8GEwWUEdr6JuH3g8LXQmVk8omxB/urbp7Zu86PFPv4w7G0U10x
m0wM7RLrydHvCWjrXc7mvkW55o41mkiNHABDmZ9lyulQwDSFW1kxWyzB9sYaK0OVjk9Lnw6HfAI/
5aXGh1/qr02HpaEnOk2zzrOJrDoruCmnxPqKS6ziU4OgNHoEo7jLmiXivaUtvtDLOWtvdL4lVpH/
gefS/z+qCD7RgzNowdYBvfnffC6XJHuH9JiD6mzzDVCTZ64cbMcRWkUsNGfcRxSBHXaXAzc0k766
SjQiaTOiIDjXEHBZuZb+MaUtXlPSkJjeDDqYqf/Bynl8jP9i5fAxrf/j7DyW5NaxLfpFjABBA3Ca
PrO8lzRhyF167/n1b1EjVaoiK/pFD3pwbzcraYCDc/Zem+mc1BCAzLM/E3I4K4vNiuRX4bgolqz8
tZaC85AYc8tH4d1ABI4HZKE/WlPcg/21b/pQdE/2aJBc0pTRoBjlBHQ+4+WQ31tDdUTJldGAqJ3k
tU098UxQQeAxP27on/H/8rM0at/adyZUrE84Qx/gE/7mDDlnMAMPt27VIhA+EjKRpODaC8J1nCnE
d9FmVVMQC65Bl1++i+ZHVwXXJEwGRcDn3AWz9BeUrHaMfmB1SE91HM9fuiHUB8/LQo61UcspH+Rw
Mq5JI2A1mMJ4aVVBKUEmRKo8gPXwjoj1jPTsxJnVd9fhBEiwVG3ReS05LV/+Wz+gWknSPz3gUvhe
pHf2p7JUj7ip+/wI9AVfj4ubxYst5m6xu5WR+m7gXn6+fMl/YXG0XYWC5y5cR4lzHlPq183kAug7
+V0W78vSY/gTJhwDexSsSdJKTn+p9dKmhnG4fOUPPkKpxEIUBdEKo+yMoOQ7rtO7uMBPOsiGrzNI
fTq/7Hu2nOXD5UuZH6C0JMxbyzSBd7jAb9+/AwWkeJyvhM4WdYKe1c6U5twhjNeCmdXRDEZOIDlN
FBA8Fkm3RoARHyFJ+YRFzrvlnNUNW0kT+54iw/0Mb/nBjbAkrMAFiMVUyTv7zM0wKZTuKu9IGrTe
YlBD2j3X+Q/PnNTp8o2Q/9IReblse0nnsF3vX25sMNgMxfV4lFVm/2cZhnmq8zZ6LOkoButc6Oib
XWbRbZr4w8ksE/O5qYnw2KROH6tVAOn4iSAUlF2xOwbHuAeSgO68sq9U4w/hdk4q9YKso0ehkEZd
f3v5z/8A7gga1mXVxhcmHVOcPcc6yicINDF82BBJ3sHTyYKML6cItZojsLSxRXFa1qNV3ZUItVG6
VZhhmG8mpCxe/mM+WFcs14H5qxzPdvmv9+8UWlyzypAMHnu/Q5IN8VDkjJD6pNpaE5P9ddtWY/6/
fzSWS0NKOw6gPWrd9xdFMRohbaGC9aRv7AIzD28NUVL9lmlmPF7+gWcfDd8l1Bm+FiDD0IalfbYa
yToGpe42Pbxbr/nheGFO7IIod5evcrYALVeRphYIaViH+EaXr+Ov5VknxezBB2+h1lA3cRRsiqPk
2Lhzm6I7jXLONtio7FMTYxS/fOmz5Xa5NKsBqGHP1Ewv7bMPj9pKkeklkbnQCHptmo73XJfxfiL9
8Zuyo+J7UBrDy+WLnu9Hf66qJPsQ3yHfuz67auljldFdOByUM7SvQSHz/ovIPDo4y6TuOtHKe0Nr
37+wQMo3K84zgh1ZHr60Ef2cFUduC4keqQEtZCAktD6+8qqLKn1/+Q89I9z9+Ts1n5plOYBEtTx7
v4MSAWY61GRmTsb4rDUDyXzEWrPCZiO2cZBVdwE98TWjCo3vMfXu/ufr25YDb4m2lsMNO9sfiPYh
hmgs+sNolYgpaDplBZyZab6esHiienS1i/7OmsbuWBVZb9OqKrFIXv4rzhbn5S6wN9pyAVtKFpyz
p5UNpDGXriJqwgoxaOhQKRxhjGdbIPh95n5yuQ9uOnRQ4NdkSMO3/OflcIk1iKa+Qz4kqkebCLy7
nqTdjSiVvE2kTcBE7oKC1jMmFvr528u/9p+PEaAmvxNjn7TI+jm/fC2dyMzA6cBJS0vsRrO1dojT
IyzcDe+Jghp/Qr9bjnhZ8MnC9ofh/FexCyTTUw5DOxYDKMFsg+/XAR+nftP1nncwbF/UB6LxpgJy
QhNH9xxdi/JboCaDCW5Ym/Wv1JLNvaEddTU4hFqSbKrwYMOOBNYgnQFJfVPPxX5EwuxceU7ViAf+
Bbk34JDQBEdzaSHVlrHT/kgnwgw2Ivcteo+WS9PdT6lQ3S6TYBQtt8Wuk4K8ln08vRUeYadi6n6N
hlMmCK6TERx4WOGTNLUCd9S4ouR85Mpflu1geuC4FM3owUX+G3IYzjxTA+WBTab7Lcw2xSxDRT35
gE3YTEfsvIAJHdpFtnsqGrptGZ3n3FuCPm+UC24M6NRO29kzCCGsMfPJib/hlh4YqIzMrcvYPBSz
7qetOTs158uq78rtoADTb+YsRg6IlatWJJ1p9WPoOfuqvIq/I/2TX+hduc8EgYa/2nwGm86orLM3
jeviZ3Hs8I0c4ybEktMvFBFlVgafngNdSsUokVBUhR2Gnhl9eVMzyF3pQFXFgWku+uFBV3eKHOLs
aNtd9TQjW8Muoy2qBCHt5E5L2HwvI9THmwAOKsSCxIJ0ePnV/mc38zwtqDQlJh8H2uny6v+1z8y9
qNNxqpLTVPbmg+sM+gbAY72/fJV/tpTlKvBoXRMEtWmps0WLRpmdDtNgwAxp6ZL7tZAHwy8GYkQY
jTleoZ8IIbQ+2UP/WaSWq3qeY5vsZpa0ln/+128rbM3X48Xi0FuNcdvRF6nWeKDFdyNJxSfXOoex
Lx+qBvHrgb9jRXTOAw8mMU3EbfjhyW3FUyhpB2VpnBEQOJH31xgIcozMfordzv8dxm15dMYhOETK
ZAigesZ4l2/4Rz/dZr0SytIc7v7g0//66WlQFqUKOdPlso7QqNbm3egn1jGo6NFevpT9wcP1WJtZ
ZVkZbcBg729zZpBXMUiS/EZjNGFt9hYUIdBr7bZozcLfKD2baIuYgND/0wgnsqKanjOTDOyVP+Mo
OBpRUDxUHMZ/Fgl61pU75d1PPx5a8mfCvF5b9tg9GKwxVHfNvenY854BAFG+08CEQ3XyGuf9m1ZG
/x/BSCMEAuX3SFvibLG6xZFaPLx5dssHWgpsLvS0jwUtDT7QfPbTo7DYUjDyjMybcSByx6ZpwInV
+pUCBN80qFBdy/Jz8r7VSKD82DANtOPEHzdlA13vJWVpGo+Xb+wH91Xz+FwL7wCaN+d86afZXSS5
ow5u1Zi46sG6zTv6qelvCujov86RQbpHZzMHn2x35+fCP++yFmRScm0brvPZ7k6IJ8eJBqFJ7hrD
VTDiE9n0SKeOEMFBDRFZr+H1zLH1rc0V5uLUCgtMGLZx4xkVqhF3IvtrlYwLGWMKezf85Lz20Z3R
YL9cymNBRrl8/8a1kZ5QdhUZSKUwfRKKURGzz2TbzRrjUTR+I1Xws+PovwUqH7hW0rWcpegR56sJ
fYJMIeQYANjk+q4r42jrEHV7SKOyvB4q6DzFSJTj4Dm3lmbnCbPRWJmMu1feINBsoze50SXoE88I
ozWtqF+XXxeXH/1XpaAonD0WSb0UDJxKzgtDf54ju3Ia5+iRo/Vij2J4aey6mjdT26Aj8kBki09W
mbPn8OeSijP6cmCw6MUt//yvVSacnajVKgHDqSfrRLcUcqNO2d67JMWaarrrJv6sFvv3mo4Q1EGg
29lJHPfs3ayHRLW0opiwG3VwakFciI1rypC+nxfnE4oHxP6rxgQ/+clbd1aE8mvfX3l5AH/92gCN
ZScgrxz7uLF2kg7sVcYUdz/2efMIchDOZhWqfTJ7+ZYpTri5/Hw/+uGUgfhLHFZ2Ql3eXz7pB6Nq
y8o6ApdKD46lYKRAsVo1NOy+1Q5T8QgE7SeL+9k+8uc3S6k817K10vRG3l9Uz0kWA5izjjMYjhsj
8D18sml677XS+nL59/37/jpC0oyk8+yyYdtnt7dOidbr68Y6UorhFWBfXxPig11l0WBEMckrl693
Vvn8+Wmc4/ldnONp+iz//K/HOZcobNOsE5SXDJswxIPP2MTsMPknF/roveEGSoofTaF1fp7O3cJt
oioQxzBHqBwgGngo0X2sgDZ4D5aBZojkWIf106oPDg78T17bD36nadroaG3SUnh9zj4Yg1jJqKUk
OzpTKWGOh95IijDYg89KyQ9eUOoe9guHx0gu0tmqnMedYg1q7GNgwXfcjdzJ4iCpQ3ZNkaElgiDC
uCRKK6bS//OjlCZ2VNsD67MsDGePcrY7FLToVasUN9x69NPsp+zt7Ov/fhmqKYYkMAJY7s4KHRlU
rYMDyTomdMAWHIiswJmNZI588nv+/RQ4pAtBW9YBPmy6Z4Urk4/WVYV0j3btEHMHyxejIFwLx1sn
uenRkcdGk36yvnx0UY/n57jscrylZycBOtK6nAERHkfSR69SoJjPaahtUqQV0ycKdXDjl+/nn8rw
7y2LNoa9dCw5WXMocNVZ39KriMvg1Q1PHcFr2wZHQ9Q7zXGysFc2Na6COOuMNeZpDUeGDJ6iw4IP
Nfbl8t9x/suXbgpHO242fR26Gme/PB6EmCFoatBzuX0Tj4ixZ7KE1zn03E1aus0nC8L5osr1WOEo
l+kiEZnhna10A7pI6mVpkCcZdz/rsWqpBwrbeCH6CrHH5R/3QXOYjhhHO3c55ylxvkn3fhsZllF5
Bwc9yX1hcxypcFiMMxSQCkN+uhyDMV+gvknu47pwPvkDztef5dfSrDKZ2dFZd71l2fhrnVUMsjTD
m/CUlPjUNjYtBeOmjqRtfrLQfTC/5Ep8bTxMIlCEc7bSlVkjdZaL9DiTQtGsyb8jiIL+t3sAUNt9
t4gRrE9YkGT3WGGTevGqeSble+wHbwdA2352ympGOxvXg15PboMZMJtj1q/LT+Sjx8/rZktayDwP
9/zxBwW+TmY8x6i24jviMYkyFF6NKLvtCufx8sWsZVE6+8ZYF2xJWUhcFq2Hs9vvMd0aB+kftIwJ
+owz+uR7D+BlsK3csK33KVB5e+VjHtEbP5P93gHasF+WaaymQ8OZLR3CR5CqQA+DFEuC3+ph2Gs0
7NOmFVnxrCrLfGtgHd8yMwQL5himMwCyxiVpoBDLEVA19Q+/IxoPuAJZD9AOfEiDFtTKdcBYycfl
6qHMtyoSiz95/T6627z6y0piCtoyy+v51+sHJa82O4vRALl4p4yjz73Voe0XA9r/y7daLu/X+a3m
/WYmTaiHZnb3/lKy9hJib1sQ307XhduW1NAEa5/V5euG6U2MqQ9qE/LmDm0h0y1B33QWcg+5HNuR
GZbefWJHPYzkWQJ0q+oYcoJKxXhSufLt6z52hpMl/OmnjEfn1SksxDRqSMtql2P1aa/bCA/e9vKv
Mv/82ec/a3lP+aiYFvM5v/9ZAd8uYxdcCPz1zQ+rRHPSu0P2EwKJyYCyD57NuQSmFtce273EwS/b
cVt6dbkry6liTgJ7E2NCa5OWCjMX7Ts00o2VxRkxErmQvwZdqJ03oXEzZTQTdZvlCEiKsgSGJ2WE
uHrwM3Lh52AXeX0DE2rswl8dHfifPfqOYmsg/xVMRUa8Bk1h9SdVWCZYhrTfTxHqPqyGGqNphT8I
BWboXvWymW6xZaJgk1Qni32jPXoEfpyGEdImSu4B+UfWREcdBt5NIPPxaytC5yEYmuSVtl6KaXPI
LKxNRQPZD8yMs/ITZyTqoup+oC/P9uE8lxpZY5h8qWVuQ5eYaJiiUmHIj8WzeR2EN5igrNPkpFp8
qKfZc7CzNQwLo9y27mEsJd/qwQbAK0zkcawZ4pD2Jn75xKjk00iUe75JEweeCDSh8CToYR8sLwQV
F43+N3oy2TUZscFdHkQ4WFyzuSMqJD71FRxJV3f9y2iHA4EIDb5NEBxYVPvSjb/nZs2smyQ/P8HD
UgdbGzPzroobWISZF9bzlcxQ3KwidrfgNi6AAo8NT08is36cUcNmnxREH25iTMMYAlB8EZBzVnp1
EA+AHPvD0cOn1O9EhcE5VKSaraysIO2M1Mi63sUezqqFsDcLQJ2+9eh4tVbfLn8QHy0o7GbcZUoG
kxiq95/DPMZmWkjPOFA35Gt+sXEok9YFCSaNH5cvdd5U5P/fIRNKmJyMFNDY84qz62iM6YlIWNWO
1i0OhCL+MgW4WmCk90A1epDp7mjv4HPET0D9a0JJAGv3eC8/qdXOi/vlL/n7AZztrZIuN9GtnT40
IS00B8brUxlgtFGcWFZF68LLLrvy5vLv//CilpaORSOTP+DsVotaKXKjYE7MM057e1TFHep7QCpo
9NaoKPpV0o/tJ9P0D6pBljoKYZO1XNvnx7XWjwl/VgE0AuAp+6C1yc+20l2eDcOayBfv/7E/cQQV
NG94mVz77M3GqY/QqsiDU5XD22n6jCToYXJLgi2z+JOH+Ecadb6UM0EjftG2XGmdDy+nqgoSTyb+
kViOst3HbawWLwJeypUydQxMk9i97poBZE4dYBKIvYIkJjGYVhprJl5w682DpQDVLo2gE11+3B99
WR7dPCRdFG90295/WUaGOiNWTsp8q6sxdjYCnq7btNNekTH0WYDvv895EU1waETvRnvj/PDhixJF
QYECGS36UOzqxC28+xAEvnN06pauM0DV6JMex78vNNfUHGl4sXi9zvOJ445CKDdHDH0tKR8TucuA
uot0M2EEukYEltFMGpJPdH3LbXv/0Imws1DLKbqCkpnt+9s68XHlZhYbR0acmY3xgC59n03gdXUS
PC2Z9QTXFHDR9tVoTcMn79wHV0dDwFxE04UT8rzN0qRxkeHoJdXa4t/CTqGH/0azieKVF0bVXT/7
zhsgITIebNRm7v++cXAS4GRp8Tcs7Zez1oDPwKOvDSM8YROAsyixocJaxeunZzCfPlLRgtPwGgV4
xEQ96xCYjt3+8nv9wZv29y04P19SEneZUc/1seIFeAHFMWxLnGCr3mgXHSI878vXs/994OwVLiIK
FGzsl8vf81fJS1ZCQtFGnyJ1ovqUZsApKFOICv7k5n70uywkR4Jfpxl9nb1YKV1XEE1CM/jpxjWD
0ezg5DT+o4FQEBmV4pP7+O/6QONFWBzUETtpT5wdZTrEiKYOPfuYc2TR2KG88VfRSGgTk26Mz3a8
j+6iKzgzMTo0Jfvw+7vIGG+KO28KTmmdWM9l2eFobwFB2588rY/uItIzQiYRG7I8nL2hFZ3V0ECu
ciRwGrOdFKU3cSry618C6w9oP45t/+N4cKlbiC1n2UMxtsyWzu5kPc2x0L6msHSh+OBGQFQ9cG9X
eQfY+ZMd7oMqZrma5vS1jGyYFLy/kzD8iSYSdcF7YhWvYJh+THISKKzhZsHLI6TPLAompZmzMktl
P7Yxbi2YXVDn8Uc3n/w53vLjztbDpcnlIqcQ7K1/pl9/fR65x/is80LzWI/IHLEENnh7V3GTVzNo
MkUoOVyI4Y2EJl7jvIyNr8aQql0YouvnD9QDpQdxJUE0gx0KSIPi2JPPkhPcVGQol5hHrRC8OQRH
kRBwDy+g/9IUNE3XKXXrwQK2fTVoUb2ZYrT9myDzh+YUmY2zZZnu7nU3+fOW0zrM0CDGNb3utAXe
uKFMIBbH7B61IfG+A5jN4Ai2qX6OlJrztVmRw4Y/YpCnyCmaL3NZyOfUWwQfJPuMp4nw0oVa6fvp
ldWb1ULD6vqWVVB7mLZ6mSAaHC3LwOKCMxMH4hCnuwo6w5c0GuaS0l8hRbOhkdOHpBB/1Qo62wEF
xTgeSZ6CP06KBTg2KzCwItR58Ng4A3gk2WRLcp5t57+ZZMb2WuAv+VWDhkFMQgQbD9/uScKY7IZb
rsiE3KoaOD3tM0AU5jTVpBbBUr3FFRH9kkPmRhuW6f6XU3jloXWS6cbINUyWhgWiPliYBp5aZeDQ
HmuyJVea4WW5pz/tXbtzCOtrHOtxd3nR/aC2YnVyHMkkQTF/+3OE+eu1wuvTmzF2jWOd1SmQF+ql
NGvzrekaZLA4WURohWuA31fRUdltAucJZX/amvCA6ih8pBk0flLKnu+9trsoptkFUOw50j1viNmz
68cBsIWjR4jXDnREfT2WVJVmZvermmyom2gqmhV/K2L+y7fj30uz53JIopJDtUVf9f03bwRVDyZl
VMcym7vHcsppHLnSx1gWiBnAWobPmLNvmNu3fh+il7t8+WXR/Psbtxc1M/IHdFsUeNI561nYQz4R
E+YyEZgLGgqez9eQOj+cybhDkcpYQtViF+u+PBU+OIfLFz/fp84vfrbeVc0kM4z2TGKHcDJXo9Fz
iRihU7bpRmaEn/zW841quRx6E5MjhKCbfr7d6yDKUAr5DjM6lfoYRwyDJJ4sm5Pt5d/1wTOlhWYh
gEPnIVEfvn+mvh0GeYw+4kg6iXyIFhkZHP8hqldzHXfxTmFcf4LOlcB0DgoV/I917PI7TaJQOJMt
g5HzdVsHfEh2FTvHVsbswmLOUrHOkI9b65jj3GMjxsw6zV1gjNsmHOX95V//0VM1OaUJjS6X0//Z
Qc1TNHrSCYgb9tb+e4AxZoIiWNR6HXjl3H1SFSz38vwFdmjX8gFbxOqeryZhbE6Bo0eH1WRBdzpu
eM06W2H/FjYkh/GN4LTPRJ0fXdNllm8iqfizYLx/vmldBL5b8iI5TW+tytwBRCpDK7gbMmI6irEy
nyc2mS+X7+tHn6qiVqNlyqvFt/r+qvXUeWDaSUeE3PkK3VaseXcpDPI02JikYz2DYYk2AxTsdcQZ
+ZP7zJq0LEVntxqcEMUAc2dGFMp6/wfENZ6L0bSso6ytZjc2JoCr3o7gv2fxT69jhaMs6EDapi26
JcMMsoc8z2aasg7wE6WrGeNTj7I9Qs20JzlvfiZTFz1smKvkCsVXj306Yphgtfh5IxUSFKjA5HUE
qTQwItPXpI6cG5z5C1sOkVSGCWsPXy/CdyHG67QmH2dFNTq9GmBigBK5vs2suhiQ4LJzs186L6RU
8cxs2An2OrYIuaCCMNpvsdsDXY3o2e6A0xob3+h/gLWf7qk6cD6xuY/ol91calC/Rs+5XjDHXbW9
1vW2hOIzAnvxMhDraHFIi6uCrDx0wxg5a5pMDWZFO7DdVQNJx1t5jPDh7kbBeIUvaEnKRD90qDvU
QKt6MdNks0Q1U6YT3v68MNw3khWJsSjMybkOR0d7JLLA0CGaDvL3KlDd8DRnI3kMTV33MAplON54
bUJ8N8mXKfR0rYmECYfg1ut9o4U8FDbxvqKWnwjhjedb08pIF8uH5BrD3wisIhhJ5Uw7H1s4kRPR
d3zMuMDyKTtNbp8QPzCG3MZQOfVLjyoP9CzaW6gjLKqkf1IuPoOM0asp1UQga3gg63yO258x/Dsg
+1GbQWFK21vy5tznrM9SBJ7JRBw3nsRfJjqqu6R3iu/KbuwHkpDi6JrUSnmkk88i2vUG/JFc2GvX
XJIFw7qY1nMKYCThJVqgDsbOLgfxakp0BBEaUeDf0Ce3UrXcB4nbe0tBpLZ05zx/a+uSQG9eEdC4
eDBw/3YgPFcSzEGDV4vscyq3MUMrpUJ4NXBKSofAjmHsqtWMC/utQaWBv5aYsoIwZXK2w3TAXQxT
b4AeRK8IyvGe2Df9M5wT+x6yp872YAjVU9PmLjGinfHFESTr9HGVYJXvYpy1LT49QoXsyCeDh90s
PAxeSeNpFE70k3Unk3unmULvdsJxDYZ7OTcDy3X9fBUwQjlGwst/815ZD70pkjsYWXSurTRWX4qi
gDbcxqP9xcqzmqCjJg7IICKqiq8H9PiRUqgVa6cZBmOmNqcDsKewz1/dAP7bCnM/dMam1pD4SI9d
0Fu1AvJUpfcR4tgHe/K9b4nV2z85lU3wUCvV/UKVjdE6lFmf7jqHTHLPbsg+4NNYdQPiHF6y+rcE
0gA9O8kJHxoaOzslvPdvDB76gxCAAg3fSx5iTbLuaiwh04/CKL6S1YLOWLjGQxS7MGKbqTCvtYfy
qDWJ1CUvEvZhafi7qPFKgimowzgRiwFf9lJfFSbKJHKCw+JOGGJ+GGbc/Zu5naLp0I7lfGXlDbib
rPWTh6YxI7ClBljATjjNdrF8YLKlv92sqeJiqkYzSN7QxoTgf1CAN6dRu8mXNCYAYKVtJNpaoV22
Os87+ejk11aIGVRWLfCZcmRtPAURoxZdBBnBAIlaJ5MR7nUU1VsrzIyDg7eKtcUZylVuzsHeAsdx
gDqa/TQbMZgnX8be7wDr8aoSCRkjoy+9R4isapf1TgbHj+xlZ8Wm1S9R3OMxq7QB+qj9nbWpBGkq
yOFqJxARIiJfnuoMMI7Ctm9UotiVnvg2SjIt1uGYGa+zHKwFrgl6UDjdlRgVLC8zKmAD0gW2fDN+
0ENXHXSZVJsSTfsAj8a1WeG80BiYeFXGxkGrh8+6gK6tNHT4NAzaN8cL1L63OvSTcNkPFRmZjFbn
6Drn5dww7HIOcd7VR1gPzGMb4laaVUkOyJPdGMERhwDd/6k/zIxmiOPo/YNgf/bXXt4FVwCr9GKu
t7O9dGMYbJVtNYyT0wgqVUdWHJleD8XYx1eRasCYNwk5JLVN1lAXzFulQ7QVBitcJAEldBYafniz
Ym05ARZx4Emjcc0aPYwEWpgjYx83X0eqLyGJ+8OThojxhKHceiiJpgLb6PtH0VjJoSbm8jrNR7IP
oV7twG8IhsvucKNJ1itW1Qg0PiEnbG9mtfM9mWpWpCouh8UYUEKOC/obIyTBSchSbFHjk7Y5i+ib
mXbqmYHxEq1FjsWBQGF5m7kL3iId+DVW57DkTfxnjeXdeMxsyDMZAQLXOWOs21TMPCazN9c6jYoD
e7LaGcIZnoNOmKe4iN1v/Vx48o6BbK9ORDLmv6axEfu2Z/5BsSeCR0GjcV+H1Xgk9c49iLq6xVkc
rg0hyfbBBy4JiJLZljgOY8ml1U/TOLbpmq823Zajmtgs45BSx29C77cI5XwahBOvlSrynZRz9W1O
vU6u28GE0uDXzaZi9XxRdNaIK3Arl7i1uuJD439Aw40MNu97ErWSz97UwzFmDLuGeGJ+AUYZrzue
jb1OhuUISvv5EOg5vJ1b4lVXGFgL8nBDoM2oRpPVOE0J+1+Qh9tEccrO69k9tIgb3/AIdBsVRsVT
S9/8dZLsLJT5Pryvrg7ybRvZ9b7uwB5gZR5+zpKyNYxc9btMldjowoueQpE4cu2EzbxLquIGFwR1
he/k+KTU0EhiBDPvnjLbhPxjtcTVNa3alxMM2AHIMGBJkRAyg1wqZpea4+eOPEJjBUHbfRBhwzBq
FgR/rHINkBbvElYM9CLxBija+B8pz+kx4Ziw0lb8X8IJZmVGwfxi5kTRrQZJvh3mwoCJfKfW7JbE
lXem/9qLyu03/VzleyzO1ao3R2MfDRQ7Qz2auPzpUPyYeC0Pcpzt7TzWIXRYEGErkLcEjRe6f4jc
InwxOzI8KuLdaPgbL0iISxjkDPiJ02AKPg5J891Lyq8JHvx1NczWFpZv8kslraJKS+f4VOOrPiEJ
h741hOFazrpoj7OVtLsB2ad3ZTbz9EKuBvUfiYQ+y6tLmEKBj3CNQN64DSZrYcSrWG/jCl1BE2CT
auaG+xBU6mnwoA4w1TGrN5YoM9y4UQdOowJOsqbNUBBN4cHCG6eYIC4jRKaUCJbAVS4M53FOcnmY
XNRMK5ET4AeNifzsLGnCDe1ZB7icmyGkJ+g0rY64jI3T3Jb1Jkkdm9m/IQ5jA44rXIgBFqEnq9aB
l99PWEZB3ZjbTkwQ6+hqT8cZbtWdRl9+skmrRbaUotThuLChyJw5b7ukyUPWIFDI84xp1TEnxyJO
ciRhR80DPpPHtMXcpEv/qZ6a+6yX0Sv6E/TReFNT+nZRHu+Huq92NN5mTEJdMe1Mp87vY298Lknj
+EmKgxUefBw1gKNTm1J2CEF80Swj2nkY7NsSHsYWjkTZbvI4BcCR6qAnI9iB+TvYI03GOIlL2Lq1
a6xJnF74tmPMbhq9NKOVHG3CHUU/3DQWiBY6JNkVgxHwZa2b3LHms/0VpGNYArZ5aRjPZB08enVw
49UmsDFfQp4YYmhGRsL+H30HaXawIcYyTpseXctkX+4WUU8xbegxX+c+sREAzjjImGZ7W00TL/Ao
2vvJtp5GKTfUV+RNtsFBA+tMtXnPexfvg55g7EVtPxSKU7D1pSsdUp1V9sB3/zAm9rj2Iuu3aQ9f
lWl8J7MUq9g4Ntddb/NYAGCDObJfzUR4oJjS+pHKhiwX2/UxeTTEY/gyzNa540JWNbARJ7GO96YH
p6fq8v98aADApaDY1Fgxr+za/GqZ8e/WF/m+9PsvhuX+x0EWmoe3hNkUx5TF6lhFM8DjIrwZ4gH7
pL0MRdpXZ7D6PcKG72mi090wWPd275GD6lpdCiEtmEFDGFlFjNZorllfWGR0DjvJ2qdej7CMGHUT
EO9mysafdtw+UxgRkGXdVy3ZbWOA+bvXwaFv4it3Vl8pyMjBoCRXdKf3JISojZvDqzFLy7kZ+WKh
/Ebx3YRIeh1gflvULOU6Kadb10/BzbbOzujCW12NT/EwU8bI9MkW6U9nBu/H8C7aaCOugJlz6hOJ
Dtn8IDUOY01WAmhH4KsWawKwKdd8KzucCk25HxbJ0ezxyCpFhe6M43wAWM8WlrhfONN+n8P4m48q
DJJttZ+ZNd4PRipWqLeGQzIkQFrs6SbGpbiuyxzcY1pseUqQOGcLkGS3oLnQa6w8t3hFvHSbj1DD
QofKorPDJ21Gxto3CQRyB5PUBqSvG1GZYocGCkaTLtxrZadsMraAE2t6Jy36+srMpUmxjs08q4qr
ILb/w+116tHMXrVRSdUZ5rDo2sA+JYVX/GDE5z85TWysC5fUH3pj3nYMsm+5kf/GiES53C/hWliJ
Vn1cblVGZ52DDFLiGObyTL7cfdPkryYYUgvfJ4zX/0xv2JGLASbYJwCGhJfKbeGFsaGfOqnv2mru
2KUyAFIsaEMb96vMom4nOdlYZ21LPrU0nlFwsL3m0r5qMvPUNMMtKepfWzNoVy1imq2PM2ntqyl5
MwY/IaA5YVSr9Itt+Rwq/fA5GIKfiZ19bxTI56nmUhxNHzJnfhwkNDvZu9s6M+VqzqvroCOTqy0B
ePgWObs6I+3HC8QAulLwJy6RVoBysUtW9kNVJYTajfrRr9qQmqd5izCE7ltiA+6qGQw6ua/pbRsU
N7M5f8vAla/0YP1WU0QcTDoRsqr1jZ2H6jAa5Qs0Xo5vpALui6KxdzCNI+iyCbBJAY5p8vVbFVgo
t6xhYod1vgxaDZsBgMHKsO2Z0BpANGYYmmvAaWDwCPgrovluSOASTeqKInRjNd5Di1OetkLyq+R9
hbsQ7+2+g9Yx4nvJatLWpNkQxWQCHstMtvoAwBvD/7I/KI4eO7/L2zvLLRfSIMkCsVEER0iO3a+8
ppoavZr4WaDh6dY1ouPYxDHepiz4VmcUrC1VFCr7/Zy1xdbLo/u4KBFK1v9H2Xksx24sW/SLEAGg
YKcNtDf05CEnCFp4VzAF4Ovfao2ujhQ68eKOdENik93oqsydO/fKvqxlMV5E7cmA8b5YdVoz7xCh
trgwX+oy/aDV6q9JG2upmfucHGsydEh+W4gvlr1xB2qVDy9O7pqScjbJHKK9rK7YEiH+nqX9Hflb
YuXH+X2qV+WXlrdfjeItlUnshS5736H0ueEdN1NXPQ+UJmRzfXnS2gVojEayScGDqZGArdUW/xC/
jlp0YgOXVMWaiLiEVP5dJ+D0GFTMQelfY8NT+ganGOEd2yz4glsGX6cdGtDlWls+O71zY2v9rfRJ
KIC1RpJv9FMRbY5IplJjB+722dPco1EC8rRVcZRwKrRkumAM4AXn6INt9YNb8vSKecgYl/OF1OL0
cSZGe+yIiUyIn1+5+tQTDQnWrxqoHAeFmaU5RxMVvTKS54HnnTVtDlHRkYbdaQfTg2zCMO+h9rTb
qrZ3i51lG6cu8T6Uj3lGzg4W2A1kvmg15+a+IVrA08Zw0kefMth+q6P8llnHtmyaretMz3DmDpMa
z5xdLA0bIQX6AdvHQWZQbFwAk3kxBinbp7MXhZa33I+eu7PtllCtqxUxZeQCTPeveLdjqcrnXKhz
oec+kk/KQrJ1mybap+m2xsUi5xHbP6HVbUaubbzFR3oAP/CDpFUHXQF4JHG7k5ksP3qqulATlMxz
1JBLkf+U3Rjwxz0aBeNV3CHJFmNbFgKxiEkIvlb/jCMBUtPANryvlpUfGaq9DCbwOSaVa5GmbyjG
cG28uxT+RBPbJC/mtKjKst7qxNUDPY/PVUoAWRtzb5bNveRpgjFLcleKdufCOyB0+VikyC44065K
Tr0BM/nReykVpD2L0PeGU08CH7kFlAfkeK+yDKYnEWQhCa+QlTmFnLQ4JdftTnPyL7UrySHiHU+7
vWn3tBrlr7L37roiIh+tfV7g/4aWrG9nxMtci455m9ySPH0mHfzgKu+5yfPHtisu7H/epvb4NMzg
G6SebZ0BcQcj7UuNCWsw2G5vm2faKHLSaqs++unytcz2IZtMxVeMdDeR3OWDv1nGpCIRKyJvrX3G
zHYVB/bKID+yGqwPAwDRrCIYAX1x15rgBpAPdNJwV6YHTENv7usriJoFjD2C3Ltk62CVJPo3d/Cj
Y+TnZIC7BsIiBEjEtWSaz0Mpd5x0Hx0mbRJovSHQJnPDgapWbRu9WcqpVoXHOgzqCJN0zf4y2+qR
Pao1wYlPCX0AjHsmpB4Z+hVYgq2TdH5A8LpCtSIOtdOJz4OZOQgSEGNDYy473eCwf4v0sj5yHVev
RKqfIii77F7uKPQpYxRntktaUee5T0OqXdh8944tuWLPUU3tH3kUA/YYr8dudLmGqBjAlQaEa0ZH
gyaLKyDuj41ZP5Fb7O5UNfrckcUJi9a0mlyh1kygD/Hc/8o18+Eag16XC64FLeF7xPrbxu2n13KM
0+3s5id7LB/TWZGbsnS3dTYn2yn2Nlri3PSp2YTO5G/I/WbKoPfTRlooDb7WQPXUXxyKIYffaus0
/n5x+juyDOiOUmMGVCl+9Vo1hHg5zFXkpRRabloEymx5rxrZr0yWPgOtkADnLGdt+2VBIsI0bkgM
fLZqj5uy5mEa/eYUuTrEpUGnhdChQbscYYho8UlnZh7RZgd22kL7dZtvdBkzSCtiLcV0lFCqa8fc
dzYobNhh021W1fMv6draFpG2DRapQWfXYnlJ9GijXH1Z8fwJGK9zdTsu2l0M/fwtkR7svNQuIJq7
E84ToTRB1Gic3DRRbYVsqeRoJHnzoCmR3o6Tj6jnlBDmllGfQI3NDcZ9HYpUxaI1gGfprGPDXB4z
C6tRyQbN2pktGDmdbj6JAVQgwc21j/hrFoFojDlw5+GjSfLqDAAKucqfyRBh18jqovuY40ufkvSW
XQ5YgZ2HOGE6ajl38YDhXADKc715Q9N2p4rqzFUHlHhJN3QasHCVs3YsMKg6DzHgrWG94LcIbb2h
gySZeZUiy4aEmo7bjHw35MQvVECYQ5pNGmgeXUeZcMgsa2oer5pcYKklXglTybBJq4sfw0/GUeGu
bCs6WFF/pM2eKE70u6Lt8nXTE985Ga9jF93lDdGypsp3Rpa8TCaSgWdEDDAyVPa50S450mJoS+ct
s5s7Z8pvMhP0NVt2HNPXaqjRz8gvDBgsehOJqD+/G1X2ogmCA4rMvGVD86ZH5gjt1jiwl3difElW
m6deycFYu9WgnWcWb7blTD5qYSW/MuktYSbmdV7PJx0lc8UeB6zzlChpzbnUVr8RbXRh0HmIiNxs
F3WSKcHxnT/tsM12W4hK+bGfGaSsRB0BbawjO7AGuHZkFyLSxCbs5WKENUSyNnqK8eEW8kFWUDMz
ibgt8ypkdBySP3eWpfZIofwzm/1TpUasHvhRtR7ge1mIGzteNvYMTCQnWFWqi2sS6rFMgKIQYYU2
X+hR32rkSnSYqL0jRTwPDLPmhhb3JaJ2uBCkTHbGQFJ8erJQVEJdwhtp9SuxTPDHNlzNJsxfkbcP
knToOeZAZma2LzQHVaJ2LzhfvufSvQCnR5wfjwP+GuTruQU7VVqMfBztGKuK3oxihyxdyY4NgNRm
01t6fVrIQ7xtyXrjC+68DWOp/xoM4vmLWIj7tIelQbDmDA467S7SYjDC0sz0Qr21rFN94CfZTX+e
ZVUGbq/bq2G2inWNOWejI7yGScMHl+VCrEqVPLgZbWVZ92RITvEnghJn+5hMW91R920uqaUzgyhW
P35J0oXTb9Eu3PpJoAqZkh/KUwey806gIyHXLMQ9mdwVK2lYzs00qO4pHq5FstT6cEQI5XNG2MbP
TObZQKmQEKcQuEgaYZREpDJPPFxDA4RymcZbRawn5UVtbfTR1l4XuRDOYNQ8JxYpr87iQD8wCv1g
W6Ox8ewl+9WzWn8uCCY9DCmPaGUhoLQu1Pk5n4yVP9hk5zPBONd0ww9mS0J6QVm+Nkwa2IUkfX/d
Da39vkA+XUsim0PUz+ci6n8y7uLWlQkXRKGHqcYeQeYufLYFF5XmFvHWG7N4XSuCd+vRSQkfzd8Y
RTAKLzV6Wr8Be6Z72MBxZdFOtW4Z2DODOkKQObyb6iGN82IddbnLtag9k3wrL2WdpI8D+b0PziDT
R8sb8wB/hb5pSTreIlAkUCA6KpsB0TEw7XLeEmdEc800fG3l3rX7JcWc2Fc0eVlot1lhe7/iMe92
Y2xn98pHWx7SWmzbSI5hXLmvBIWy1JWhjJHI5oRx37mrrnOHiz25dpAUsKJxxXCBjYxsJ1f/jEZW
PnLZiEPr6D1KNVNrIhCfTZNE20Uf6g0R9KimySKiDWPnY4eYnq8WPG7hmMegeqouG8+kFLlrA9ch
AFwhthObJCvwaWVApj0rMbP23VJG7e2CdB/l2Gj/qZPdJqQjHBqHLHndcm9KptzgBuk6JiL+SRUW
ZzTxYasByHKEtmzUOO5G5BpmbNqjZNculObs9ytsEs+dxuJeqLH1eMqcvsZkW1HGqGNtdIekyLyw
tZxNr9k4wcpyjeNs3VsD944i37uQsBtKZ1t21cWo+NEOU10ABGtzqNYFp/NGpUvLcpBEzUj9JfT0
+qAakvQLfbyyrauA1MCTXvOeOgt2uJ4QkVKwXd53gsyocYxD0194JJWg/OmZpTgTkeJqGVde438s
yxi20v5cnOQ5N+tp7TrjWXeyk4z6clXXy8mv1VfaCYnvbzrOBpyAONGT0BcsSXVlvOeWAZXLYHmV
WAhjbXJVWopTLSLIsfVea2sCnjOETm1iKDI7/T4BtBA1fbHmxLgrW3GUNobM2UZo78cNLQHPzXx9
eBpq9c7I9rkFeUBEyUTdD8WyMvWUQ326Q9NsP81lvE312F6nfcRAUPbfrcFUmrfd9PwvvW1gj3Y7
HeBU0lP/+4sForahgSzvEx3NqmkTAGC9uSYE+S3ti3vKiwfbuaYiQ9gEZ60dxcLvpsMuc5tSBYOS
Jzo795elWCmkbIZ2bFDbpkR4B+yPTCB2LG2fO9khU90UxnVzZ7jlbdFXgHCax6pB9Iv8XSezc2Ex
sU309jJgDFtZTQXwzXmJIntt6dfgbDgxNT1GsLigO/Kq/JUa4gss1V6jvbdLjliyCmwsFN5ZdKjT
nav9cq3sGUljH+WpzuSmvmXmyN5t1r4ZE35GJ1+7rjosuvzAwm9tgB+xTqOB0CDEcFV04GVpprAe
EG++adrCXUUu6e+wydcZDz6LaSpfWxb5QcOVgSs7eSy8+mVJrHHtWjQk1/lEVTa3pdK2BMSRTdwB
5C66TdazBcsa6oo78q6PjWeWPh7sIrvHW3XbZuWPNiHJRHJg9Jyi7uf9KfOo0vy05gOFbUJucsN6
o8VdkFTV+xi3+8qsPHaDaBojV64rzyjWwOHehBTvuHx4JnNYFf1Yge7M2OTOlblv2/I0VgVDWYhD
dRnTlHZgKUtQZqb06qBU/gTW0xJcOHm3ijGBLo0VuovimhKq33Uj/ahjT889Z06swCAYtLvE4LWn
bloORtI9Nkb2SKxs4GRqH/MVNFp/A+rR4l9iqsS/vRHSOtPS1lhrqvU4yQURvc6hcRPXXNbv0jFO
uShOs1zMQ9zXaRgZ/r4ZAZgbyV1aRTuq3Q28Yfp7hkSNwVky0+QGptMEsypuuox/oGr8Hk0NGQo+
VTERmOuZdG414fmoShjW1st8fX9scZOm6U2J/s/p5Wyi2N5BOX4vi+JIL4B2MKrtIJvzNegF5lJ0
h3703rbjTVV623amSCGZEInro5uMd3cub9prB8iodNuRsRUx1WUy5j8tamTj3Tx4lXvgaH1vZpEE
HTXP0Fc3EduCV88RIfxe/BIPGoLIcLUWiWPv9BiaQLOISPssou7FFwaFFaJGnFLeE3B6Tvi71cTp
tEjoZks/6UFf978ktr3aG37ymPF4Mcj6MsOiWiub9RDdnQJF/nDol+1dYuNUSaS2Xox8m7OL1ZFJ
dmvibjnNdXPj93F5447ypc1dvnQOlgBfDYBdOQk171Ys9GOzgzsjjo46JgYzVt96OtarJVdnPwd7
2xA57pQ72dVQA1LnLjH7PdtHPH1+8my2crNoio1INl/XqvSvuA9vAZw5vjPeQluIkLRH45ef1COt
xQyls2fEZHbR/Mh3xN7knnYv44HSey6xuAN0mMTw2dTxRl0f6gYTkj1XT37nv1Wp2YLvEWSPdCxa
Ieo6GzgG88rpmifdGX70rnnuoPxG12x4UbnnqVTPSey+uHWGYwNiYUgC4HU2kdAd88bz5tEei2Pb
ciUS03ozLzGyflu9sn2G2djK7/Fk3JqR/uW784WcpTMIiDhgE+JZszBjAwvvg0rD2GIrABZd9KTb
PZ9u7z3oIyWnWWEEmmPf/+Wjpl6IS5+Y0fvXwLNHu3FAqbcmAp1kTTHHzZUyzOv7+buz5Qmj5Hfr
mJCguvI59dSW7R0X2rU9boe6OuptzGeJQ8fY5oDTHbt+czLqos7DsABjRq7Yo4buzdQIKO8QFjQB
Vq9INOD3F1NNMsf8MrTGu0UXTa4z/otcpxVOjbe8NMKGJdIAveZVjHwhaiJFV43kOM61olprepaE
bW1caWWIrlw6MMycg2F1e2NBt+mIfuzq9kvE8a1bMWeU2rCb8tYPJsuH+zSZ3xlIrFUxXuuBBYyP
xRWIM9pForMOepts0l7jsDMnAundh3QGuNm3rxbgBI9NvG1SE4kwT1iHooipIi5NkAIzFcg4uSlz
cIqKuVbvml9f6PrejHr4NLX4F1md7Jf7XhpoBivXLUtG1CxXgJU7bK20eisSjD+Q3yibFT2bhR8t
68td6SVH8v5QsQez3dqRfXCIAl9BP4TSXk4vaZHY57pbtlz4MsAnDjxXDmfEmedisH8cfzw4+RyU
cfnTG3gD5xxQJaVj2Gbe3mexPWA/Z1f19uuQFgAhMVcUYnq3mVSss0SSD9mc+RIhj6XJfU9UOcmJ
w54+6Rwnzpc3p8+TX/erSIkrHPO9h6IVFsCecVIC3WEQQlvah7Uz7XwwvVYHqsGIug2x7vuFSJHC
BVkJTnegqOY2R4A5OQXy9xhnb3QXRyxEe82tzlU2L2HdMTlxkFX0YX6ccECkfgGEWZPr1PGxZSQL
CKVBgGEnFBi1L8/CplX3i86dSy+SbpHZN/T1n1w3O5+t7KBsEV1i6b7EFnNo4Uxn2ViPQObnVWY7
cLCq8r7hBAYTivdpZpjJFi36QmnRFmlMjJFD9LOZuCB5M/1u7sZuRym1s1j0VWZ8X3RiPuicHfup
nbfc9z/Ac7YYScV6aQkE4Ma5mZmzrFpAG5FjvhDb9Mr9Cwp2GrdiFm9TBNAyLe4rOLAMqCCVgrJb
+aP3sIgiPRA9x7eJm1TXdXUFIKSBQaWX5fl9Qfocd+Taa4pnPSW3Ye7dd2CVW3AYCnha4ofsuB0z
fsyq57JTrNKEXNMfZq0DDhqxEc0MUywGu8HSLG+M40uQmgnz6YmBb7qUF9Za0ADG8qdOxyg0+Mix
nfmILt419FXc06Pfo6EguIG7xRpP/8nVg8AKxmGYXlrpVKCRQCl11196pq/Hx2ptrpPzECj4qtSn
W+Wkdyxe4ZBif12QLxWXOr4NyRhMky9VIzk0o+jS41dY6Ygwq9Eef5oGDBaylDewn28mZysbDMBr
FSGqE/qXMTNxtKPXkl3lnQ5blgM4v+R4FYkLtH/qRdxHVekcyNuH6sM8k+OVyZ2JbYyvJ39Tgo8Y
ePQpFsTdy/g4L8mb6Q0255GLutVCFGLm/RRFbkcukDme2gknTcRJJ4xYw2I3VSF+ITTcCA3J8ie8
qB5EdobRcJR3TeNPnCKOifwCe91Sa7XY85YdpflAeGkUECVz9Fv9PoWRzBiEEJwh3cWz98JX7mBP
xbWidG7NpvtkUejSWsaOq8vfuZMdTg3WEDV1l6wACJHGHCZ67ZJuwXYHg75NZVk3mRgGTkix03Ke
H5lfHSkI+YMzByC9Q+kOIxKg/WpGrKHB78ReWF9ZOVOMYjNbW84kkt+mCg2gq9EKNJ55MSRbthLQ
ACFmmZM8GIu+NobhkXHTlpo1jOdrbn0z3KS52yKHF/45gQh2Z7bLXWvHWqC30RY//21DfFsG8mRV
l85ng5V1l+MnXyUqefIX0JEFAlDa4odNnMdqFOs+F8lesMAHWKnb95Vf03bNn2Ra0m25Ifmfby6S
5yqLh/vEYoRh4tFQ3XCgimNhPrPWrcusyof3bBn8ZOtUt8PDcE1jTbUduT03lWHcyEVRFI1fZH47
6zy/doTibRQxBXA07XuqQi5t6pxhUygN9w8hO8nAwdRX0y3DhTtIRLhRXTKgc4fPk1+sofoN6BUu
Zun4q6qZD3Vt/EjDvEjs8aGnkq1h5m9+ry7VyHiAZ6Rd1TzeoDLZZ6n9HeH82MoZ0YiJbTdB5gRO
BQaGHB3tOZJ5HirZDEfYbRQQjlnguTZvNBKzV6MYtjFRAtdk4I1TmgSBLMV29JL3SM/OBqtfbEDm
uBP9L+mhJ9YKpwXj2m1C5xQ0SG1PuTvOQd+a2x4ZYigN5rJL/EG86KmyWhU4fo9lLXK3tNEbHUbn
qsejjC//hNcaVGJS8v9UE5ZKefLjWL3Ho5K7iWRtJoCWsZ9t1wksaKmDcn8q2dzkenv2q3w32Pqh
ZK+Msbr1akLP2EyqbjYd6TLYeyrUyq5tbkRZsdULVY+54joqvbvGNuIDK2wPOTfdmQ3kH4xvDyZU
TgJxTipjE7gqGuNem8pbT/XPmD55Atk+x3g1cdzNoGaFvB0FbHA0gINyou3cGMco5110ujk7NiJ5
wgcIUT0ei/VIOAeTfC3UGi89TTVfFoayFe7g+Lu0inJlFrqF87jjseslkoXSvXW7UNHEhfx2x4x9
nn6h64Ja+NFH9rCJbEKLCwlhEQEJgxxWk3KuCCERAfaPW5s8VDSkZQ3Wftux0+e3bU1ZYTucm1ys
laDkaeJ6i0gMeVS1r+zJMRboUS81HRfhjFubqXm+NaDdrnBLn3pwBgEgl6uA46t0nXpJMPT+I+54
H+yq0YWxXuSr0QEnTuSFscuvSFry4TcS7wxp8N5jbaXvZl8TW8J/Uo/jE4EyZLSUrn2tgQDiYZoP
zaJmtupZN0oYF52tWRwHOqCo9JFHZRPNk3voetns6IbWvAsqiNlbw4tA2qSrlzeVxr09mOrebLHe
qGmatyz0bd2EStU2q+HqK3nKO/2+InibdxXoqTUy4WSIFHRugvVCEydSaaYg1SgHydH5Bt8Fllb7
9gnFwarDNoLH9HNTUmI2wvhpcMDkiXpVev+hZPHE6hd7k3i4lljHdGZ8DETZrGLT/8SdF7O4UO2S
sd/4Gm+s0cxvY0l4edRV/ib1tGSV+RB5M3yJhzbiYx1pe1eR0bwuFjALM62/Utt7FO70iykMDx/T
xHGgdE4mjnJbn98E6bmjSFH7kubdrH0GSM0Qf0E76lf2BEpjFM3Ontv3dsz2WPlfrbT9SoV9GPz6
3JnOzsrToxeb9zQW5nZBQrvekzsWYOj/5+YJ8wZNTySerBQmelcq/RT1yTb2vQMA1BVdWr1PhXZP
OG/Y9wSCzD6ipDfWn9GcfwBqQBG3sBaNauNo+r1HFhhLZPuRMfyqJKuckCV3Z/gZrj4t7AamSlgq
v7LO74OsyggupLB1hqwJ0yn7SPPSJNHUK08FeyqrzsqZkApWl62i5UiBwUWMVjkyQsOroUmjwFmb
TtuxbS5pRDvJftvGH4E8kRMN/hkDwKLTX2o4FGZMZcEIntFvii+F8LZE9YPo+WGa190YNAb+FL+m
bX3ofaoa5r/7BavoDUmrL6g/8K6p35opG4Kpx54x+l4ZRGN31IdxS/oC0oqccK1Nzr6CEciDqoLI
l2FWme995Byk5t34dOckL7u7mUN8tWBa3ZrsMuhG1ASdZcAkbNujhE3smJihDbT5MGuyA0nuPUUT
hiPbtM8AoGjICSPaLMX83jBgtJLyLGztTO0N+9RCDkbc2FYzE4HBirk8CMiWa4RWCHFsMqyIUkoP
dIbq00wntY3MPH7s/XgMIDNleMjNewlbWaWTpLCMJh/8tM99oXmNsW9HNOOll/kZVJ66ldLw8yBJ
+btY3Z0PEzHSQVuU7qZxfPKb9DFi6Mq2DM+F3nxl0mLL2yhh+hFK/UkKlXsu2rK8R4bHpVTGDwUy
xI6uhnRCz5Rb8nri0GGoto9sP9tKmUz3PkSVE5603g9Jikq5mohLWc3GUMn1VAt9HVstzb0+cJgv
WNIzvWY7ijkcbEyJyhUz6tzbrlRP6KJJOMameCEfPDsUdo0pU2LVS0yzfU2WpNyroR/3XUor0Zpd
TzxiZa+ngmx/Y1TZwouMNbZN4rbxZAMQd2hD7MCrivxTWjDm4iJmyNlk9fuSE6A/j4JtL9l328Tu
2s86wq+9WozBtKC5Rsx73eQ2L1gHTM3eClhNyY5Fi2+bBsthlwwAdxPw5cX1mFy1M4P2m1GUu24p
XjZ9NFnndrY//Ao2jZcgpxRVjuGcVM0L3n10ss5586yq3yx+BBN0NjoMpVdSJCiKPrDKGNG1Hu1p
Nxviw/Yr66C1qjzqqu15rjrAosq6xoEzpprgAPbVVnbzCG6GXyMSTn1CCnDXDTL3HlFSUqoTocSx
RvQrP/WhYCCztrgPQ8FC2Q7pqNxmZZrrCLCCwc3SsdfRtf2th2WBWtpvN2XaWPc5Wy2bPLfjgNaw
Q1Ifr9OaIf1ylhazgyLkg9sj4WiyGbKFsYU/D/nJuldL1x3baZF3EBM95Dn2DGGOxhdtYZCTRwns
9CK5rpAUBaYS2KxH4sz7y5xFy8UdJ4jLenFyRe1dXRbUfEmxMHW0kTVNS95CgFA3Vq5N9DtRCaaQ
GT+Nf0yDpaW4qP8aWB3ArsTU0r4+9GttMbyDjiYast9VcxqO04dWNIgQOeqm5bOIVlnDvBGK2MQN
+Y3e62hnOMGHCtO05jEG1otMfmu5I58EQ8hNMuQPbsMMQqbWclqaNnqYr5Hs4JH49v73Gum/rOe6
rMo6/I+cS4LB/77FqUuRAgZN/L1gmfKbqT1lYxtVp1JZr//9Sv/Is2ARWaC+eLZLYg47/9eF7P/Z
9AfByZi/rrx9xl497ymgzF9d3GJagklY229LmrR3g6upL2wSHoPXjslINWbeQ5/HDe3y7Od/Crr5
PUXk+juZsHp4SkFoCP23P7/S6PDsbvD2rqmjv5Isd9f0RpXiZ+24sNkugYrz3+/DXxvPf1+c9dim
dXWHHAay4v8K2vif92Fe4PVoSe3vOw6oPBimubioqeE2MUIWd4bPdDC4jSMCAp78AQxr2eX9Rzsm
kNBJ92fLCJtA/TmqxMbcnfjzN5recChjuu17zY79e0xrLaZAx0HeW/xuuf/vv+CfzwxoMc4hgnZN
arvfY1Bcjo3Z5r1iq1CMH5meGAnS2aJ+RWUCC/e/X+yf2/O8mHV9RoGaoaX+9tQURqqUT8z2nlHz
WB/qsiMtPnKAYqAeLJ9G7kCMbRnSj6tqaYY/RKn9259q4f8gOZ2/FZbO35/ZyMtwBhKeQ+JLnJ8z
2+VVUkCbq8gW8x9iJ/7ltUwLXA2JG+Rrkd7299dqcEzCMB6NPaEeNa2riu/RWXxCGdPoD2F81zft
74+grxOlawJK8MmYEtdf5X8eQZWVmkkSkrU38B+8LsvcMfCL+/ZPH97v6f+u5RD7bApbJ/+ZUCX7
tzwLvzJq0sgrZ+/mdJTbHmnEXlG0R2MoM0bDgdHG1jOG6EYGuWjNgNlOcauEcrVHvK+Ox+asEIwN
Itwcq3IyXabMBGOhjORL9/n/fdT4ZXnCPMMGUaX/HrjT8lWJnGtQg+NEHRNXTAVVpg37VCptMzKx
w/TB6N3MxfKHdXqCkX7/RFykDQ4jMAksbBM6+/dPBEkyV6g82l7L9eiS9LN3gG3MRa86ED+pj9ko
aEeZf8mitZmzsWVnrqCgYVPG+k9AeDULkyBZo/piQ84he8dgz8OKB9RlgaGf6ws6L44jbuB3R43e
TebZkk2nUetwpURunId8gj4kgDJR2P10FqxwdvTGpZRXDbHTkgUuXW1FXLoFxXdg5fRtY9rnj5lr
DmJX6Ix0Vn09Ry26YuMDMqdy7omnjcgwMpPRPCyx1md3ei2QejMhXbod3RhvdduUocBRK9ae7rOP
x4za/O7rBluRFfvtq2kMc7XLsEgmgehaNrhNO4sYLJos48VZvmz0oTO1NcsxYmYTum7msGuop845
RvL4pi0YcCzYQr5FUxrnyu7cq2ezdT9rmbDbUU19dx5YyExCKO0KzTaHyMuQtFxqdo3q4VHOPbWm
NXttt2qFK7bXRadjXialGy72OHd7a8jSw0iPXK+FmswbHZQq7raMzNlASWb6AScVn6jp2vOPJiL2
BqwGE8VKj4T5xe9SHuE/NTTGLISfhmXMf/rZtJY1AKT2dsa59j2RvoePAkUwCxbAheMara4r1l2b
M+QdCrN8qZNRnivNgoLtEOx8tdZOerm2WLU/51WOF6MWXl1sWKdjCZAtE5i5hV4VD5pBNukKXj26
ivCIq8SlVxHknXdZm4RSqBH3g9FXVeiNo3/QKVCcwOvj7tMR8B6RJIT6Q8TFPy5nF2M4B69t6wR9
/SPnvBIkWtjWEOF/NeAdlYWXnbpeNdTGsime+r6r/hBWYvwjy4OXpD4RhAjB8tPd3w5GK58Ta5pl
hLWeNZmQrRYdp/XAYCuqItIb/NGej8AO8H2nU1p+u/jRnwiFdl4UGwQRW91TdJQp0EpQ1NLBRSoi
NqYFJo9fk2dGp/8+sf5xjvPrkrNGMKLLzYGI8/dTw/G6ufQ4o/bch461J4JdizdT2qNl/PcL/UtI
uM7FxAv5f10M+m+vVFmyzc3czbmGWWjBu2PesI2DPG8z/osXwZaDqXSiuBZ2dyafPXguatRsww7k
OHyV2IGenNEnp7cy/gTe+b1EsMEzEK1jgE/g/Ca06e/vQuU7qdtnjbEbutF3QSVMbMh2SWn5wWyU
MeUBrLlyRbZZ/bgILfL+v28OAeGuTogVr286aMO/1yjD4rS0FdG+KjQFGJ2/kx04Du7hNYmw3b+R
MESrZi6pka8UVGL6AtcbvZVDECuRI4uoXm1M58yCLVcnJ2Mc4nJVlSwU/+FX/ZevlGcIy6UMJzLG
/j2U2mLNb4wgsh00LkAao5jVws5Y7poCHwLrp9Ef2ot/pNS4V0AaKTEUGmzlid/eGb+CSGksUXyg
3xJhzwzq5C6GvEGe/iWdeli59sRsOebYU/ac/ula/Zev87XEobI3TVYD3d/Kt0oNZNdMglSDWI6H
NsmgwRGTF1SVjxkFAO2udyKxTSomk//H2XksuY00a/SJEAFbALb0ZHerW6ZleoOQGcF7FEw9/T3Q
vxFBBhm6MzGzmdAUAZTJyvzyfEkpO/hakb6jklmsJ/qf33GFTDdGRm2Jqr7ws1Uex8n7O0trjuvO
gjEsSmwwOkwel96fPzHUX8EYRQXLKeKZQ+35yTcVCvHJiThXV7YRuP9FbejsE1en8hdkGiiMKtDs
L5RTwgcQ1+Zp6Oj/CdMmuRONXs4U18JHFWgTcSB4xUU0SmsyunC6144lrrWHodGDA3qmUsmMHmeV
39l4Lz8UoxHnz3sM8c+SGukGksvfCH6iVzh3BBLDvq4V7VYXmNhnsVNvW8f+ffvFL8dk24CRzDXG
97haYGtwvm0A/yvDyGCvLwkRDiIN85cwTTJEvdT4/EYVB4f28zs+pFf2Ks8mtmdk+r9ZGOeDzp1x
CVSj6jBN5D0oh0uJ1tGliruj7IztW9L09VNCVJJBUhkRGt9+6Ats0/zUsKoA3BH2o/FcPDU4j8mP
W8r0lNst+ONjBZkLtZqa5v6wNCfazEaS+Ln0dFpZUQ8Uk37v3Lr26m2HeJKmKUfXlxumDUgzzGzE
hVMbGxT1XXfbjD+6fBSKQLMdT4Ks4r/y5eYnh91psBFwkcNH4vzVW2qsNMRk6QnCDrFWAWF3U+qw
QQZqHveM4pfx/J/XPFujEL6wfpZnUgOl0QsNNz7VyeRDK7Cwdw8G39sJs0NCevujLsOAeTDBIWgC
jp8NxRa3rKbxzcok60XRRUvzjTlN2fuQerd1bz+9OhC+GPrMFScFsJi9NJHYpVOb+qHxJ0QmZTtO
6TdI8jQj9fD/NZTQiSs3seEjQgvh5cP+1sc42aN96vStzmbVHNl3q0+DdPzvhlmN5p0Jfm1qCUzv
rZkBB6Z0seUPZjJIgC78RCMO1holj6fYpJm2jRo64yqpjmXm3XNCvzookYdrCs5/LDPOp5YcQGLb
ZGhOvTSt/mEQI1dUwnjrc1fYGb1kMgo/u743fv1/fHgu6nx+rLVNsRi3LFrlGl2anmRXY/2ItcOm
odJ6J8q0lmfBn/mFfZKnc5rb+MidP55yh2lke45PPLxFo0Tlmp9qeCV0JxS4W5PphNO5znJTvJJs
S+lnQqL30UQ+AtjVwu2O3GqthysyXRONC64Y2oN0hxAVUDVKbipTGZd7ESrzc5ZGxkMxadX3JjGp
QGYoCFHkU0+Lt7Ku5XufG7G3jhCNN9T58DjLJqdp9lWkx89m4fqf0Yej9lAgJD+7Fdr/rRm6Q0BV
dAzpjZVGaRxuf4Rrb8ely5A0Irdna2mtJ2gdpGl1jE5+OcV7c65009g0balRdI8B3V/72+Nd21p8
hIGe6evcjqzFDm4FukEPmRudrNqLfhLt4x9YjZS/4cGM/qd/HgzUMYmE2R+IMG6xabp6ZXdF3uU0
SXkB3F4D0vtaiAmJlFZX2j3K8J+V8ncwhBH97BTGHLNIwDje4uEQ7qHbIgF9cseqODlIM5By91Lf
Z7BOfsG+QiVAIw5NmjiUOG90kTnNuszkjGIdZSfknY87bxfnv8fV5/yf65PGYtubd8S/gjOYGnaY
hEN0om1lRIkNENhDQD2scsOtaOnRtHyF9pT6J2vv9qu/HJpXYZIpJ3bFRmaZO8sTVSvaPKITTX3+
GqmTdfBV9aCmD4gOKE2ZCcqcOvl4e9TL2ewiTaM9iSBstlFb3ID7kQJIVub+sRgKXLBlI6bNGNP8
BmjXQXalt3fi38vpzICG4SKpJSCA73/+hkdR+7YxGDH+ZXn1LRkz+Z9bZm1It11s3wkzL88vxmIu
e/NdDQHNYjaT2vK8mgbjU8zhZFE3wkJi1ddR+4/Bs2O4RDYkL+ZPZ+PSdv5MNuJjTfgyOQVW5T7D
OR1ftZnXbKfVq2dG/0qYZTgd31kTVDE2CZa3OAb6BidKUxXpaSxr8RaLxpxfobVCkR2uWVAQGTow
jqGTh/88RxlZMFPmsApd7+Lj5TCwww6lN6p+PbB3Wden8hHdUUc/vm7p0CZkVWWrEl/v+tVEHurc
+QFXvyi5GkIfHt/QF2/aiXUdX/JeO86MecyquEeRSC7hptxeFpcnPBcFPilbAHUy31qEWFC6SnjL
hXZs9DJia3eDlRtPxhakYXOIqoH28ITCxO1Brz3cX5uPmHeIvzYfT/PRYeZOfiSt1GLdYmoOTA5P
D/61DDZPIPpkWIHz7LnY5URGfTOqrBCYrKPvpaWafIUucJxFbWQmyQ+Dsrv9bBdlsHlMe14nfLpZ
IrR8oyrtpqqupyNSfjPapPy06aWubS4bwulM+jn1QDlrRQGAwAOGjr8tc7tAsQXMdQWr1PowBZJm
8jAZ0S7p06ytIj1btzuLT5M86pUp96XwJ0ThnjS+dTmN3M9e14Tm8fazXPtOBN6G70Ba9m1vMQmj
mCI8vzk6lWEJGT+1Ha3fNaSvrTsv7dpeSZ1ydubAnpy7+fmECAxNI0mgtIPmN8aJ+522Hx2kvOi/
7vkPXp4+TAnB8UOBkqzf8uAfq1ogyXPksdbSvjhFUez4B3z93LekjxSsW08f3yelaX2P8K6/E+Jc
GxzLCpJgAtcXaiLnz0k7mOOFbZchwe5CoJ19/VDWiOAGw4jW4KymbdNBywnrpLyz5Mz5Ff594FMR
JhAHqMxJxKmrL46ITostkuy+d1Rl7LQr2k0D9GiyoRRRltXwIRU5OYK8A5+IeisKf1KFLH4jwKij
dwk645na1NMsFsume/Vz7j0rtDgmoFTfrul3wFjhYxlV3kPpjd4hy9rkTm1veYDzAB73AQ+gFBxs
Vtf5u0PHYQe90VLR7wfjWeg5tAgpx72sg2Rt5kV3Z2e8GI/kJyVE9ikyRfw1L46/NqlCYe5qOml4
KmTr7Nu0bJAgDmP0MW+puBxjI8e+7fZ6u0hi/O8jYdZCoGKwkSzGrOFdUDIevWNu1skH0jfYrXZJ
C66DszUqlYLJCTtnY2P190AMhXbCdNWdB18uxvlFU6zBjRL3JXGhZ1DSqnTiQ+8Y/U+hq0a5jzDI
sdcycH7efuJrY3HzIj6CEskRvzjhbeJg3BsS/1iXo3qo09qOt4L3crTjTt071P+EJ4s1QIQ0J9RZ
CuSoFkE41ZjMkjDmjoVtpoC0PeO1F/RUiiYUBwsTN25sWbkTYz28qFnK5NG1RHUoDg/IC4sH/pGb
2y9gef7OL5v3bEKQpS9OLDNGdSS488jYP3q1FF+RW3vPeVAAjbBDfATzqN52o1ltbw/650EXL4Lg
E3EMjgyExMuSvBcJyFRT6B07My3s1WhIEjg0BX2xEqXet3Eu/6N9vAPFm9Xxg65gQ23JKluPiT02
z1BB8aYeuDg/hrWvv4/Rr8SrtLTEB79LjDcnCsPvUUoRHViFoX+KAGrnO3gMbrQvYhwn35NeCaxj
Uzl4H44DZKMvfjYBgcjDOGvWITMQ376mQnA2hVP0prd9/4RXJ9w7Q6+xPTYic8AF0WreqozeVprd
kPsAnzQn8VQlTexuuFG5wc6O3fqpgwf9PJnCek4y1haJ5imaVpUnq34lIz/RT21VgEWqckd/kWnY
fZgabMfWAlUV1QpUqPb71qYOchr6ORaipY/++kTZDa2uYx2/wyy1+UVwUYiN6Bqzv7Mer+0KFM4R
1ZBC9nzPWOwKYWdImo01/2iw1x38MUaZjrkWvd4KBXJrBC+Nb2RPzRQbuz7wtW3A/eqOYOTa+TGn
VrmgE9ZgLbGIBSwjquFS58FxiIR8MMGN/2c2VQRfmg6ydecG3lZqDotJkijht9WWnq8tJdsZnSPU
S2XVJfr0COjHoXNys1+H+LJ8dbSJzEs49SJY6VrU0yY2ud1+4L0ad97j8vDFpFsnN+y73JHYRZ3F
6geUl3Y2QnqYL0H/XetL8RMAL2womBk6vEuOfxr4Bv/NRF14r5Z2ZaPj85HK1H1BUe/PN/7rNIFl
y5wnw3P00tiF6eoUcz/kbJVzCosWL6nbK/zyWbnYY1iI9IsoBVHM4vBqmtzKzc4/EhSOE94Fbvg1
9T1EOEldDPW6CCYbUlFTCmp4Fmin/8fwlCzhTFPCJKFzPrxHBNwWaGKOZhPT2mEQasRU/UiwUEvN
Mit+IXGabUm72ndGvtxPPa6MBvcZirqmsxS+wQiKMHnz/GNnZIrejTCixcz2yvZxaCNh7Vqcz+hx
CC3Embef+erIjmkaXI+peC3TV/6oal5nHxwbWhIfmNflvlYV+IfGklsR9Pb7zgK3cHvQiyCFOW0R
SzpElcIhlXn+og1qS7LI2+BIFZd+4Kh3vfcqQ4VYRF6+GeziTpln3mrODw5iMMqdhCeUerggn4/X
klPQBiLN+eLtvSVwlPKD2dBAubv9XJfLZb6uCdo82fXwml/MX9+sLeT30Nmboh7foB0Kcgw53Zsd
HJ3X22NdfDj2AhScBtdE5oyxvOuPRtU2YxVzGYvqdEuL16vZgTeYHFnQdhyLZ9H1zp1I7+L5yFyQ
e7PZ1i2LbXWxpXMZ7w10KMnJrprwOdMhcSE0ThtScZasxb/OEkbj1oPSEKUaGfXFLKmRqhkorpMT
V1/1xCmJYimRNLlZbQL+bfDuRHWXgdY8IDcNzDRJHCNBPZ8m0K5E59MocWrBI34HP4s2AbUUqRv0
lNZb3IS4XEYtSZVVOY79b2gY04/YTpKPptIzuiXqsHyWDReiO+/9Yl+cf5iFSJddkZSsM3+Xv7Zh
4SpMmcsgPjVRMe5HDwhC49EcHbp1AqcawmkUc4CG+dD8vj3LLhUD/uwjq5Ofm88Ac3F+Rn5Ps7CT
kzpr3epzE2Y/R0V3tGeMsLPLLP8MDTtZ6/bggvJQ9Z1t8dpzwxHF+J2Eq32R5mn7xmppk4tP05T8
Mmq3X09dRatQ7UTqsYQaD2AWC/h8AN9x+7mvrC7OIRtbSJ0KHjKr8zee09akCDVZXYMnVobmjNxe
4uJQi1rs3bkZwaP9cXt70CvLi/EouMPS4i6zrFu1ViFrenLiU6dAbh/QFZuvTdvRlYrgnvaB26Nd
bIqctWQoTX1Wm5PlX0wqADrV5HUunr0aexneJZVtrpFaIgO5PdCVd0mCBAczciWUEOzF7qsBWGyb
2o9Pw1Bpq9TU243U6KPhWpGfVJ5O29pV326P+Se6PNvyuQWzkC3LxOdqHvv8AyIrcjLIIilFWMf/
KElagBzX5io6hurlYx1IomkUzj00z56GhVWeBDpWzDHeeyCnbMSDJB+hXETK+xIBcNfvZKmWZyDx
KJV/Z95IyTUQ253/wJqur9jEAvoQd5C0VloDpJgq6eSxtkEESjoXlbwXTF6bYeT2SSJx9CJ7X2yp
gkPWqXIP697cdN/Lzh93qU9DR+q6+p21u3w+YlV3zr7N4RSq5mVCsaP6x71zSk7A/5leMYzKHqOM
CqsRrWjMp8GxsTi7/dWvTGmU2nSgsX+T/nYWAZxOQydNfXp6yoK6fPWbGmCNo7AZubN0rr1Gqm86
EibH9yhtn387XVOqGuMpPWEpAGEtbex3KgpKaHPCvuMXd23xkDmijsntH+3PYpVOo6nl2VQmHH1N
vPVKd8JHHKzArAgmq1W6qykK73nUXqwepGjMSEqNPnUZLmXm+QMOMsodT8oMY0H3ix4M5SHJMnj7
2I6uTdQga0vTjWNW2G9ebX4M6kw+cNcECI+1EJ5KpZ4+sLt6+9ufd/ku5l/lk6X2Mad0EbHPU+6v
Y1AWVT90eNUdbE/7r2ohEARJhu1xHbnIgiNra7il+/H2mBd9MgxqkvWcTfOYVsyu80GLicROn2jG
gXSD3m1FafTueggnvHsFnlz03pkdaiyUUgh2Abpi2zImwKfphp/qAkZSgJbbiGh33dz+ZctJ+OeH
8S9yQ2j5CALPfximQCKjkzw+jVzkO+gb3FwziMHv7Djz7iysi8v8PBj53/mSgkwLm7TzwZxxznCq
OpzxRF1Lh+Xs6DoY6a4VHt99lFn/lndPIMC2snsVyuj/H77qKAzIQBMQcFFxFxt6BBtD013lHcSo
nKfCn5Kt7rUeECs4drff7HLrmh+Wf8i2cTrSULNY3l1VQv3zB+dgmGEAaq73MJWN+zzNP3l2Z0f7
usKa686esty7GBAnd2L6uXZmcFCev+Gkj5vOH0zv0GpW/IPCK24AIzTI2492bWWjd/OpX6OxwwFq
cUXpSb+mRVF1x7LpApoBTRx2VgAHqjddQmBcwZRtySKyW1OmSUNAdMqpvK2DSVeNnYsjP+swA/K1
6VcgiyBp3ZM4XHv5JJJJN3CnseiBO38PdoTB3Ojl/kGPaVSmC0E99j1k3hHnrg9ll98rblxbRqjC
aP+yUVFdpDKVLCYlwCEd6e307a2WVynJNjJA3g74MMHf7Q9w7TNjOccFiv3VRj98/nj6BDJ0yIbg
4Ci7BQc1gV1Z0XIQZnfm05XnsgibWSm6jz5sWTFy9QQ/04IVGxg61G5H9x4SYGXPeLV4d+pg1yaV
RbyKUl8n836hgcElMQ5cjmPEXL/RorR7Px1GTizoyEXlfA4zuGLCldp6sGP9M/3M01oCdt4VPS1F
cvDCJwNF7+0X/ee29ncEyIKCS0UyZW4VuxTywoFRkPZd7VCgfCPi0yv1GjpO/TgVFidpk+gFgidb
YT3Q+Mmj26V492UVx1xP1i/eiIops8e+xngHor7L2AfoyTqorICj6fMZX+ldj/11F1XFhxKFkL8z
MK05ovcvt5AO5GOd+s2TRskE34LakWqbx+QeV4PwkvTAVtY/tGAwHg0LuMEL5AL/Qe+ShFNkIkF2
Z+Hb88JevI65wRGxJaGERfLgfOIFrdeWnhGFp7G2cf3orT9c7CH8aI5IBrZ1lWFqUbR+up/ywMIs
LKP5uoNWrAFFycLf8BPVN6kHY3aaI9a3qgcedaCNqkwOU+uo91ghIJCfBi/ot3WOmbaXVfHnid4V
0ISVGWC76Af0rmc13mqbCjHVj46g6bkysS3BW9Qp+k2CDC3Z6ZU7/db9GrJoIPHDXXWNAT6mi5ua
7uIm9d9Hmat5H92xSL6XMlGfeg1lx1qU932Jr8QcgrCDAi+1Dkoei9cmfeW2foRmPcZNDaAMfOce
28ydmY3B11Gh8OKeWHy4PXevDEq6g92Iq77p0X94/q2SEAcFg9z9sYjM9JmAw2s2npIKiMnYggHi
0yAJiMcsuydIvrL70n7rEz8jJDG585+PzL1M873Md49giya5I09n/oC7pChHwEhdNRifW3c2qj/H
6WJmUkzjxLNZrwidFhGWoUrRGdQrjlrpdw4uSUzNla5iq99NVj/jObQxOKoshUoNEDYEQWe0UbaO
cquhqz+qW29bSGPSPpS2Tjt8gkKSZIxowxMYUdiLNNFk4EoyzM+wMu2oH4WOGg4uk9Tdd4atmSDz
0upnF+X5C5cy7Zfrajj71BN+YqDR8vielOTKa+bAocPQnCMqd5koHFqWvFGZyamguL7LAk/MeL8A
f8DePFBSk/vbE4qNeLn8yWlRQCd1Z5Cw4c5y/mGhSmFQ2qbqWKdWDOIok95G4uG1HxJsfzpbtd/o
dotodPad+mfVunWzNuhWO5V17H8XvRbCTuBanABPs/pxSxsJdrzWAOF/rWt++kTD0ZgDm3HKCQaG
5nzV2qL9ZWZFu26lLXLuLjz1qvFE/kpJTEBA9c2dR89+tyqmNvwIz2vAwcdGulm76QRxedDCdCtY
CxW/17N+lC1AVavQ69+Zp2ubcqrtHdkULB/zvsVFO/PrUxaG8k8/cLXLVfErNmPY5W07/ix97NvA
agu5TkPYWp3RTV/GqZAnW6/bz5Dl5UPmGMijFNCaTckFbystDJjipBHfYr8yP4sKny49nya6HnV9
jWcubHEYrTQFNnr8aGYwXUewWq9hGcZkDqL4a9ehjlG4cH1qsGt5BBQTvBi4MImt62AauqaLnpK4
EWhfIvpJDw4WCM3BNYaywPKoR/CDncKjHVUu/q718GgBr37RDGD1mDZ47c4Vot93lvLgKCXtjmY6
71GWdvpfCSW8G6X77I2R/iDymu7IpkzXdEyCc7Rhc0tgKm+xGwcPWVdB6cEgCIwv4n+SaiH/GyeV
bYY3G9DAssUounea7r1sg2TfJ7ThAC5Sb23SFo9N7ZmPRadsb1V4g3oXa57xzq1YWvN8wpI19o56
BfNpL4HL5xsxdPIpDKNwHxSV9VM6ESwhh0rhFoPU9GPpDKF+Z4u52E+Z/EjxOPmIfU1UCueTvw+G
urLTJDnlPRqEPcuveK9GfJ/KNE/cleeUfbOl9VWMmzvr7mLZkWYBZsB5bVnEI0stkjsJO4v8MDmx
51o/KYm4XwCsWr9zEPQnslJY3euhG1QHWis16Oxc97DXghv18/YPudhw5nQPaTwCa+4XtEGcv4Gq
osMMt57qGMN42raVEBsIwOOj2ZT1BzMIpzsbzkXh9U9+iW6luRhCCn95z0AGrU9I4a1jNmAw/T2n
aKhtcWYrmne9jCAW+xSk/mvNboAi6wfwavJE4KSbjMmhoDVpVyW03OMukXfjdhhdqC4DJi60Guc5
nOEuxMuiapMcL5EELXsu7EK7Uzy+VD+jFeVcmtPfrk6X3uIqUgw0e/VRoB2V34gD9szPVee179C6
kQ02Y9T9mUMbnRF9MnRSdS4LESpXPdwJ3eab39n5yLejsRRBKZIT3ujiZ4TUtpocnNpRKSuG89R5
mxL28POoAUwp9Qjb8dac3Svs8k4MPc+KxcgzHoSJQ08W7TqLfBoIGXTfZZ2dJi213tHD4m5qW8iX
YUB0cnuC/qljn49FOpJQhxdO8ywMicUMleUQYeCTQYbz23prDSE0GnhiOphdK9YVLs++Vu7Ctne+
wux3HkEkCQuTMUhx2Okl0GmjgP7FtdYHxo8xHCvsbCCJrgeVFydV9+FbRWtRuYkQdGRcbiMkawGF
BPA1vfrBFYWbAFMJfHTnhHq1qeGPTaumCfHoAxBurgw78n9SPrKGZ0w/ofGbGOqINWokqNfCEAOn
ROJ5GyB8fvxAEAOXnCtQBmZTA3leQDXGIlV9CSN7ABWXRJgs03cm0kOa282PfujLDzhXlt9q2dSf
Az0c/+thQaBYGyr8LhCc3LsjXpvhkInJdAi+8FwbPX/pQaNyrKAMoApJVD0nejXulY2PrkjTeKdZ
HpDfNre2/N4AFnWDKc+ou7BinHt5icuZRnhNepO2aew2kPGd/xDMbnJbN4fpmGHDlu90OzYArMI+
r1aR5nFVuT3baMe5mNqUnynzz6J6ErnLjdk0B7OZZ9TR7maybpLGkrDEbMDA1zitl64OzlFixefk
eLP3OMKe+GHuz6qSYNIAG2G/nU+x+SWF0gMmuTcrYIC+B702/0nfMajuZIDcatKUEVtQ3ADSfQ9L
Y4JvB1wvKci1QKGX36yAE8jPiukVnUzxlOfaH2MJzOqMOk1WVlp2e97X8DCSqj0i6tKQQbg/86aY
nXGE2I2GW++aXKabsRnaY+b6knscjIgwLw1QHdNvGWL1ZRkahqAQe33MB6epe18W9q/S7K3HwcXX
SWGdvcO4NF4Zsy2jNyPt2hYM3qo2vGKL07i5yywraQDZ4ZqQFrpHS1Xabk2ca3aIGYmHco9p3s88
/UgfjrR8i02bKLlJUkRpfZbgzArW/jNvuVhbevqzENYEMBYXzlxGzYOVWxhb6NpvV4Njl1J0eRZu
oL0XvWk8Wh1MetmgV0IuoN77CUDiYoKPVTZmtC+ViLf4EsE4H0hO5XlSP2RVOO5o0g02MQVTbuAm
BtSj+TvELXbngdUE7piPODoK74NhVdkDOJF6W5UR3rZ0JtD2KkOCXSWeJTBOfJlL7AKM0Y/fB4AY
10i6Un+VmCm49nxMH0kV1nwuZwbNkSh4HCMHm8K0dzcagLzHwsVEu5FYwyQNPaaSPw7GMUpPka9P
W7uUbElZAGa+VvgdKlzXKmEA6Wz0fJ+JYdjrUzW+DmMXfxBlN5149emHqa7id6ZvdPt+CgQdyZm9
r7U8/Rw4mVyDz/OxOdcwqyJzvsKGa9picqKzy4Hvq2McePBy4FRmz1lFEOWwQcRxsYmmYUN5rN9j
5qbhm6T0F63jmtKDt1i7TWW84JUHHTlybVqhu24dBzk85cwQW8Vae+dnZofhuutlmxxyab3m0koe
Lckkn1ADRXJUujlu8qbJUMX242Nme9+UZ4HNA5r2ohDx81kG/P1GX2GIV4tqVygsemO9Cgsea4gA
AGJ0Vzck2NY5951D2ps1nh2u/jhgr/FdayCI0x6OMzILOnJw3A24cG8I26dTUnfda+6ixDVUCMlP
w8nVKprxQ68Zxj4CKnes1eS/y63OmpFlAPw7YUOOC2OsBnDSdtIh38QgeNeEJdMDFGCdc78A9s+a
Wk+6Fh5gmBoHrQKd1+a9/BqGkC8plTUAo+vsDSejDuSWX33BmSQ90gVL6kUDnI/wCBKjWzb9c9fw
h2003xurC7Kdk4KAxgDJddfuDFnzRW1tXAaE45kBWu9CWsT3eqNwTRGuHWBPVQ0iWjfofcFG03p/
LBGarTXXzQ5GU6ljgR/OpvMwNwxkGLxyIx437mQPJLq8Qf8ShJgzTJN0j0Wq25+gvYUHK52sVz8Z
v8V6zLVNDU3y1a1ln68qXWZfI9qRPnCHzh/arqqQSHaw6bGsU9heM3/YMmEAh/6ApwUQlAbvEA7n
lkXkZOq7g4X9d5gv4++Efp11ambDXoHJ3IKuMLjg6dyyzGp4nCWyn+ksbHeOGelbYPb5ZmSP3wxa
/6lG679WlQE0tMxNSO4G13hE0sNuwqz9lOfm18EgflIFuOKkNppTU5CRs6yh3wcJ6Kow5VKmNO6v
Kzcp9V/4K2hbDJlc/JN160vfjL+aoE+2U16A/el97W2gzL43c6ve+0OUfg5LTR2FmTovjpd4L61m
6gQEmEb1WePg4jaT60JUh1Y0spv4I+7cmgl0v+4da6Xw09t5jS4PVjXpxzZpykdbjfRXaH23MZou
GzdlVw5AFzsGjR3MkMeZB1PIt9Bu1GuUSXWy2uANpxJrNxh2gWZfR9IFRW5nqwwrZm5a+F4AUpks
jUfDqnAdDELb67XuvRDn9O+0NnCh4Mrg0GSdesa5JXvRyP9vY3BwEOazpIjIkGdf0yi9Bw+5FpFA
X6D4MjekoNhcRCTSdQOnc6PgiN/S7H0jsN000matUpicvtWXR7KyGJMFHLXsGdEas2KxanJO8tsh
wrUAYa4ikwfjb24B5xEJIv1kxIpWHdmEnJn+WzUPiVH2mBob3TBucyMyPuMPZN8Zd1lqI0XDLRD2
BPJy+Clksc8HTrB604fUwb46E8bD0IrQY+dD/bRB36pNZDnzARsmm8sHyEZ4TRNZg/hFCzR55+Jx
JSjjpkgDtQD4Q5/VsiRVIYiqY08cPRE7G1yVy89mGxZHp0CIf+eqcVEXmXFkczMNwnIad5e97KXS
lRdnQ3xqweq3eIkgX9tJ+obvqVEWtykKXzQHmx7XGmsuti2bFYZhDKU+NQWwg0rb4SFsnaqcPcSf
rHbrd01/8MomwM/BvfNhF1fw/w1MnxC3Oeqn5HbPv2tpQZJKOftPSEzE2q+dfEdKMjwk6D4fHKvD
svSfZvA8oGMJD8E60DedPprzAWu38MEQxXj3Ftk4OynOrlpRnHzG5QPle+8W4LqIjZtvt8ddfMo/
43LwzkQLBNfgFs7HdWj0bCOj1Q9Yjqcg/Qk2+1PkYdh154J+5VM6iJOFOfd5UTydl/BfegAzSCdF
CSA6BYGFSYPbmAek7u0uzATEoxkeovowO1bote6sjItFyruFEYMug8TODGFalFEdMOdV4jgTxgEu
ZS25g/9V/sp7hGHw0G1g9shn2xJPmSkzIeA74l7d8spbJpXrsipnTAtb5fnDd3nbgYsV6iAbyM3E
eXMOxQKHeHdLvjJxmUECFeZciqD143yklhfQhs04HdKootTf9Sa3xKayn4nlsH2IiX63AQgcvIJ1
+1UgDX2X1uPeJ9JbMS9xm8/T+H04QDSGhk0/Pj2qtnO4PemuzAXmAXk+Tg7udMuycdWWA2aB9XTA
XgyXhm5sT4lVQinUykp9MqMK+HRHGcWg0HVn6MU2Oc93hJGsMgMxEOKExcKWiRVamWAuIEwdaTRQ
6k9bCbir3nLuTHlx7bPT3E86at68aPI9/xhkbWPonArZmF9bv3BtwaWdq1/SYGdfx/SJIMjEGr71
PpRj9rHv5BaD2+Okj8R7/aPUAefXWJA4AeEYWCwRVtve1p6UxN0TN7K2tB5z8NkBxr5wSz8G5vQc
j85HNkZSvvmTn7vrUX1T9QgIPcOdPN1O/FEIls9F455sWhHt7BN0iZ01ysc8D2hvaX/YxJKEiOKI
tgGLvzJ4Z6RyZ4IvB909m4TYEVKEGguhrnpWGOiaaMW8CZp0K/djX9EkIrdmMc5Z6iE/BLb7TZPA
825PoWXs8edDom8xaYU2IZYsaUB4e3q5lP50sAZzWnXS8g/1ROCa2so9lLjvrdzIhqQR1+GmQL+w
ayct25UASP9Rpzf/En8+nnR3rv+xvZ1/5ZbozQmKKTiw+hP3Eeu41N9xs7HmpogaD8PbT345g+mM
R1k1Y/18TqbFSeFGRdyPSDkOJFympzQU5NIKnC0mlX2/PdKy2MeTzSPNNS/0X2gDF/OXWwRuAX2s
jjFoqfHJx5gsX0sjV98czYmjFRFwWh9hkqbRqaJ1FydCb3bFJCSyfrIoPGedZthKrOhvzLMTFVuY
du1gav7GKY0Sd/jekuZBw3Je4GEXaimJlFT6WwgAOW5I9Oxgue2glueep2NI43Tvk6lV9sbSHI8c
Dhere4zhy70JwRp9cpS0Z/7Q8mtyJWgjbi3DAQ/1GG/WxsAeSxqGeuvyOol3uApaGF0oYnFKKGF1
J9l1ZV6TjUfMTM0YISGVhvPZlA6Bhx+0PeBIQB2u97qyBTCf4GkQafnXALeq4yRH/6mtNbGuHJmR
6Wnat9yM7hEdL3ev+ZfMtCcgTDZJx/NfohkYYDrKGA7DVNkoq4QuT0NVWcnm9jT7wxX6K5vMNGMg
9ItIUlAAE/GdD5TZlupMsx8OzKb9MEHw7eIUF7exfBlynFI1zdzmytmg/Xm23eSpruS48ob6kHnG
qUA1ggf99HUq8u9llvmPUqY/bv/CK2/CgSVC+ELyjlW3WAcW+kE1JulwAHKb7ELV95T1dU37dXuY
y7ObAgz7BxUY4t2LY1EPbV36JP4O+TBEB69TH4ExIXD242Q71pZ1+vfhOJf+ANyY6csyk6a1ud/E
sTw6yLwfY2gUH8El1f1hMjWNBCV7uX9vdl9uXlQM/nqT83//KwrsJZaCgzNlJ8+JgwPd4nInyyjH
EDV6yWL8dUMig00KtnVjKvy11GAn3/Fo6naJT3I265tib7etws3vrpLwym+buc6EifTv0kiwWHmZ
3XcRurPp0KSsuZyD+4nsgbdDEJ/886tn46blG9k1Aba9bPz2gip2Om3IT1h9paznhgO2lfHRK6bo
SZR++un2p74Qfc1dQAwFxI0OSwp85vl777ICW3Ub8FFQDt0r/7I+/h9n57EcN9Ks0SdCBLzZNtCW
RqQoUWaDEGXgPVAwT38PeDdsdEcj5o+YmcVoYtAolMnK/PJ8itVDaW6Iv/+EkdRKO0cZxCdRhPWv
bKrtY2ozwTGgDP+Eo6/8M9NEJ//tyKu94Itpb/HbdBmVnT7/RUlp8dvylOaMyihp3yjpo3XtLkn+
zC2M2DyQfJid0DTk/zToIi1oujSg8SHLcBYQ6Bd+p7E5YiOUYQjk1oFhfUEy4gfbfIxI9MOrwAyu
EQK1r9VGRN6d0Uh3Dlp9xbUTRG5gEdg6QgLmah+rlPqpMhkTnn6tbtAOH4gxc1t8u+FghBNNPCWi
pXJbkdb5NGQCMJ2ND/XXaZggIZvmlP/UsfnFFlADGOOh7yWp70w+RihAIGvskXkJ/o1eN/6uC8Ps
V+BHUA4KwKLHxslxKAmjpLDw3rHFPoMi0XpRn6sFh64RRa49Vb3JW8n1kzX22Wczp3F8O2lNtaaq
XayF+ZsYXJRUAKDIqC5u+AYdv0EPfu5UaeRj+1ArDn1kUbu11F5bCWiufH+K7mz+BMgoxZcl0ywP
A2lypujkVHRst74KhVknFGjT0XnJDW1tLSzL/LybBZEX/S7UGwrsi3ONNW0Qg5A41u22NXHpM7Vf
pcxu6GKfhxOjrIM6xJ7ddrqDlSalwJUjS00Q6nVYrfwYfRFuzAM9A9Dm848bGzm084Xpj41MjpZi
ERY46mwkR12YWt4xoRWx9iyrqx6BIWn5vuszDVfmdKyoe5QYHO8AWaDtycsgawAxdar1BvheKK9S
K6SfRt2XVFRENGKdJbeD/KZEFiZ5TlnEAx5IPsYgqGfx9Klw/lYSB2eouePkUSKhnGwNiNEWWOwp
BjGrdgryPQBBBy1w5OgZA5qcenrdjbJHkCdJXqBkoe/qfqIYP+E6dMkOl4bwd91F8uAluYEDihKV
TUWtcjQ+RWjLop0uRUbpyWoxdntnoPHSGxSjKf7R8Tkq48ocW4ZV8zhD0+WQg3UECWKpKim1Ljel
opKOY16hKg0C2aNHuDuYk/jiZ75ymPRY3RlKju36UHQPdYKWcvLF2sK6/N4zrZWORT41rSL2vBg+
HIAyXsUZCiJg9QKjGTms6B0qtfyp7qlLj3SIbzsqVK7aS2v77DJHSpKHkILLL1g0NBnLbTaV2sbM
zUk6qrPbUiXj7J1BeN4WcY8zEdwP4LS1ebx98Oi8zofQjmGf215h0qFfR1CzhIIb5ujUJBOCE6bv
kupKACBsV3LU6X8ZV044SFOz/wOJ0PNxbSD0J4IM3anTiF3K2HzxrbT/ZeJQi8kZ9d40oivELAhk
b7/htWGFxQQ1kxI1h+wiovFjdPbTYAenwG6p9oKf9eiVkvZTgieqgF55yO1OWxnWy+2Z4ZxTSYRv
dKIvZ5GBa3EDUzE4ITEzgGuMxcQCm60XrELKCu/2K6KjufIZ6RBjtwRqxK1kMbpijG38Ayb/WNGo
5+8M7kbWnWF0RvRUsam9ljh+zYZwHZVMDPJ0E0/Ilt5mJWB3d81u1GJit8AHM0PPSO4lY1rzlQal
fx0Np/4jaPCm9A6J7UvXV6jeBg7Kf/JQGkfNrPSQYgJeBq5VyvbJdtLoy4ARQu6Beu5jry8kaOo9
/c5oUPSUc78f8W3zJn3yHyIhicaLtGz6WxWhcm+oJcq6SiA79fQpSlq8XGsLGzIRyvGd0qjxQxOr
wy/kBpjYjMqgBduuKDGuU8wcc8guDm1O/Uap9Y065uZT25nKp8pyeEGj5F5QSnmI8XEtIkrrxYgJ
Qkbf9I+2m9oKxjuaPReYtmAF0pf7gy2i8vGTk02sfSleeFNfKS9mIMszqyIxS8hJk5m9IZT0U4+e
G/ULa6oqPLZn8xN5tAnjAS4nClBkufsRBeXAYw1qUfvYjPX4KGmZ0WzDuCvxsvJJR22aEPooEZPt
49Iu9O9JGvevPhGgfe9jXJbt0EhgtSnyPH9N697Wj3GIzTqniG//gs4uPdscWO1GaYwh8nKhjM8p
Ly3j0okH0Ba5r5Icsln0u1FUHJgQE2AA/jWSYLFs6gRPqp1MtvGHidnz7Xl6GUjMvaN0aVKWYcSW
MrZyjIsprQHNISJS96HTW7ByzeJkdE27FXUTfr/9vOWqoNxDcyYnHKxC00EPdb7nGGNBDJ01zqEb
8BeCh2ie0kGrdlZfDCsXp6uP0qDnESzYlw2oshh7fosEhCGD8riRhRx/cUI+kTvf1cTuf3gxuprn
265Dv+siIg8B9mA3Tm+zwjn5sw3hDQ/IgpsNziHTykebA5yPJ8T7ICJ35lCenRiW7fKkiYueO2p8
FGZhekELaKJNEyxSZMja1O4T2hqRiqS9YsMDytT/LJujfDnrupE/goAG0XP+EW2jGmW1S4HeqKKu
PBl9WbjtbSGrG0fOnTUXgfec7+J9We86gBuKaLzuIltI5wr0NzIrxxjM2UMBD0LewPPTi8dIV7KX
zBx1jHRFwL4j5ZGvbOxST78ZqZN91gJEbC7KM2I6erebT4hx+xCyqpl4ySDqfxF25+0h7CrEqdhe
boKSHH+SZgkZ0DuhGpWLq2m2Awz32ORSgbGq3hvfkiDHyXCED6fe22lXWn97ewrxEyolhEmlNiS/
xiKwB6/Dq0Wmm8ahpTV1+oCbq9HH8kaNB/W1M1P1S02TXo6xamvZXi+6KnJVmGr9A/0p+d8htTpz
k9ZW+CP5Gk9knbtA3dF8VHuRPkx7ehNJCZZ6mb+E83gYWpIeJqy4kg2qGdTliaSMb4h4dGNbtO2s
+tHrWtpURMNY5egKfp0cUsmjjzqw3Gfon8Jd7gdBu4360tY9CXWrtZnKTM69iGAQ+26yZs52loq/
ahQbR4/GifRXXsxjWzjisTCn5okZ0pFIHwN8fYWMReOkDcoaYX0ZRrAMPk4Lc94APsSFQTrEil77
/pF9TdqVYyjtg7iQnnn91xaTQjhh0xpU4MqmglR2jgbpa9do6Th/Jgo0CGgqgN4Jac2ntJF6omB7
OGRDGK1QXa++Hj2pxIBz/W+5VQorqrj/YTGd5WgzXEOd7MBNIlHTnEiixGalm7jxDIG0ik5YRtzv
I0vwb7LedJKMiwWeIhXPWoxXT1kKUX+fm775qeim+G+LVbS+sRBaPLdypim4VQyoJm9vpVefDk0d
YckMK1oud2o4EK4HigMp7di0weA/tE8HfE3pZYPOlMco3sbY+Et2VV8J25bH4fziWAZSPufKQ/p2
cTwVTVFrKUq2Q+YPxV055aL8JBHAVYchQsS9HdS8W3PjuvZMJKqk+GbKPTXX8ykVNpJI21RPjlWs
CYOgzO6fG7wqRxd9Z4oKM09EtzK3rg0xj6MQbxK5gro7f2Y0+oOR1EpyigVMDjdVquGee04R7Wql
qf5hnRw/6Yna4wmfW92329/3ysSm9xWXFMCXFF2XtWURSEoZx4jjMDbqdthDBByVdriTysbxgMTk
pKzGduWNl7cqviyJMvKGSGXJzS/vHKJ2yg58d30UtOB1rCa4xV5s5E25crm5+jnJ/YPCpOFL1ReB
gNWrOW36U3vMMqv+nhdKK2+cSkfcoyLWpoDdPd8ezmsPJDtJhKMic9aWpQC7yahVY1B3CucmqA3e
WU60sac+/SvIVH+2Y9Gs9MNeiT/m6UqTNbdjetoWG+8YzBJ3/ENODnHAbLndGHeUI/QveCEbIcZD
zaQ94wdR5XAyFf9HwzirK8N8ZSNmf6IqzZ2C4v2SDkBeppOkok2O/AYf6abq+4Tsfti4SWeGxUrE
dfE0YuQ5E0LKifsqmpHz9VIF/tSOmfAPVhlM9zQtTc+i1avdZE5rHICLiUosPqddwIoo7OLLpoyU
EpbW5BOSfoKYaCsL20YD2SbVGtb0Yt7MD6LGzi5AyGotl2Gkaw0pl146wg/t/0x9acK3bIPwWDqZ
9Fr6qtms7K7v0q6zQI5HgkxBU8IVHEHLYhjrNg8RgdcgHWyaXPQytHZNo/2ZaLv18tDP7n28Hh6j
yPzpZ87rONvOU69q3MghyROM9dxcGypuLyX1yk+7HAzEaCjB8FWAHsOhd/6B+6poUDXXA9PJsLat
o0mHulez3RTGoOEhIK7cgy5YXNC3Zl8e9BScdBQM5x36Q/AywAFQx0GOjp3l5JBVsF7nhupEVPKI
s2wM4Z1WfJd0qd5Hg4wBQZfrVuuOeRuoB9Ue7NIrKImQzCf6WTmAL6cgvw37BRqC4VGQiTr/babi
Kz4GpLTFBHrxUyihQK9M6mINZ3PhfzcPAk0RM/WRbfmiLq+0+IjUoxmdpryOj4XVmNuxx1mi1a1i
O4az9TO3/S0N7t+63ujdUtG6fRyaqmeZI53eqIldU2qYEQbTIvDD1rWzcS1P9g4BO5+2eG3MjDYK
rrMvw+K0RCqqlgkq8hORQPgIe44voJKqcgpH2xaDmt51fqXT4ej4WzT2OKMbdrrr8Wn5USPpwdyr
SL5mtZoflbwwD31ZTBspGrod/aYQV5ho0YZ78fibbhV5a9I4U+06Ow1WDoprn5WfT0jlIPhk5Z9/
Vi7DTVVJvXW0uyp9aYZqajxNKSdtf/tAuggutPlM4HxgXybztTyQmkGQAbIBYFFpgd/dd+W4xQUS
e2GEJMW+n2rtCaOtIHELaATa9vbTr6zk2V9Z52JMXzv1sfO3jH3QW3VgwRPtTDU/FZYjvQwEtIPL
9ygBC+nlCgL78nAghQICmEQmTZBEj+dPzMwwGyl9QQsZ/OoY26q5H+Jy8Mws/c/xKUM75xgUurAY
3SW2bZKTTO06VKRKr05Y+clx/tXo/PZPFw7iHnh9v8bzuPIxiZngxM2IKygBi5dDgKcMOq6PqOsz
7p991SflYa77xh4/0dZdiL3Wd6zN1NRTsjhSX29/ziuTVkdn6VBGJ9SAUnA+uIUNASirU+2oz0eV
Yabpc0TObKW4fOUT0qJP0IYMcDZAmf/8w26MRxb+N0ZaHLNqMA9RXrUnJ1CNjcHa/3r7hS65HaSh
USLNRsjcI4mAz5+l2FESGkOjH0ehSD7iK6ud9qVu99024vqhb+VpmqpNU9qieY3s+vfQjYnjotlI
000f6gA0CC0NcqzWJKOziXJ6R/24TZ/HDKHEPtfqJDwasMJeUlA2nzM5yLI35q80flL0tBY07QlE
SeZYxpLrJEmvuplJBYpiYmr9qCNTv1caspb7rKDXScCRT70c+hVWtKoUfQ9Kmtm824NyZdFSYJol
2HTx6v/fzfZh/ImuVJlSFgI6srOHIBV0mzsIhnGzKknqls3KVnhR3OfkoZhE0zICYspbyy29l0Pg
MXWjHoeBi/WnNLSd8V4Mc5pIK83xh8inmhCgmZJdDCKx9qQ8DXQSIbFSP9ZIiGBETUJMe0nNnHQn
Y4D8cntILm5J579wWX1DNDBJMghDWoGk8Q17t3wbyNWrlFEtGTU6XQLwDf/DMmCZc+03kbHRZ3M+
Naucld6VbGJtEsT7qcrr73IpSadS84vdf349dmcwuUiYACE7i21ajsE+prntH81GHXZK5b9oSZ28
DrWTeW3dJqAXxjXvgCurHHUafjwkvKkcL+EfcACCPAxx+A1lUZ16BXBZOJTOpzQO1oxirmybHx91
0e1b08PUttRifL8lAdiXFJc5/aPhW5QPyYiFRjBQR89w8thhTGWsdQFcXNEorc1nkTNrEG2Kp+df
Ms0UWcToOo9g7uSD4EpzSho5OYSx86rq793eDf2V7AAbo2vXnn5toLkxWTM+cEYTLOZRnTJnZYWO
bgON8icTT2ivV4YQKkK1tpKvDfQcRc6COCw0lqjlQqV3iRjEP8YGw4oJr+3WTdfvpFR0rtZDY5z8
tKYjT8Jv8vYUvvqW861wvogSaSzCwiGBWh5iRXAqjcJwDVx0IafKxcvYYLC58qwrxyC3BTKP4A00
8jXzb/mwQXKNnljvSXccExPKSIJ4JtmluDNYKzzGS6OceeZ8eNI84B+eRDrGb9qo1I8lUTj6Dqnq
7mU/zyYXLgYe4GRvouARcnH514jsJvfAJHfZwVD6FismR0WaA0Wt2CF5dfxDR7Rc3MlxIH3GQWP8
q/j2JN3TL65QSq9DY3ySZFl6qhNrzc77suGeF2GdU6PgSjdXuM5fJEH6HYaIio5F65TDI4Kc/Nmv
amAcErABEtmSY45PtZyG2T0BkPaKzXwf3ssGihAv6XrsyLBBpyeWrBIypi5o7Ww/6MAb7ij/T/eh
ZhbRFtRL89AWijR6bUnTlpuVcjl+75pS3HFwpUiszLz8G2hWRgVCzpJtZAazxYsf/cwLzlLXnwIt
c60EOggu9aoW3hcQJWIvD2qmrIQh07MoC7N5kEqrVI9l2Zb/rDgxvnMWZbIrfH/6IhobbhHRIU13
uhFieZA53LO3U6OPnBRWII9fS1MoP6Uxj7G25w5lbxT6CCGgRJ28Vgy7hEoy9nPvEY332JERVJ2P
fd9SbCcLQ+1NasNdxR0BiY7IzT3mArLLUqL029dPVJLMU6dQpg6HJnxWggbRYlRaK6f9tc2QpAME
JmJvLj9z9PFhSkuo1BCiOcOxlaZhI58oW6f7BtGsW2PpSI9m3HtVRCu43FbVSt7xSmQzs9kQOijs
xMgszp9tKjkoFNxGjmakN/chjvaHaGjp74bC5zTg1G7vSVceB4mBaq49c7XQ3Z4/ztJLqeZCSk1E
TcU/ZI3tD+Rz/gtFquDBGtNwjem8fCCfmCCWbZ4zBmO95ZnaUXWz6OaLToGOxa+XKrGd79EOVCj6
xqp7rWH/r0RGy333/ZEkkOgOms0bl6dLlXVO0pRRfBqEhkAmsR0BmieWnTdjyoa1VoUrL4jcDLWZ
PNu+4zp0PqK6lAUp2ToINxx2G10Mlito5NsGLQbqOEfbK6HwMu6b3w6gH8I+ko0ExIvAaCBGMdUS
Ijl1SnKpWmEezQoyWDY61X3cy9OfEa/SL7enzXKFzA+dVQCYFXLCALQ5f8mE0U5tM41OHeJ9pECZ
79ZaKNPT0sIdKNXmaMKK/OvTd0/V00hWDp1r7wyUHpcG/oGOeBGtZAXW8FJURCcNdvNRkRzdDQTx
EWqJL1agIepLVq02L5KR8zuT82CIZ/Adxgbn7zxVNKqiKI5PIoztag9iprAjMNkUaWcol/ENFmrw
C9pSNGswYrwEtVYJPgX9mN4BGVJ/U8JtLDxpjcjaNGQWg01exfav219mefDzK2dpNeqMWfvGRnH+
K8N4zCIjI6ekhFxnNnpUKCnK/mGQVyKMiyvRPB5QbhWLU5MW5WXZLR4GqdeVNDnRkdhuiz5Od10J
K6XLkMry46ytqcXiQN+J7o0S+p9pNuIBTybT81+H+HjTy5/pfrW7PQLXJsf7YphB2wYmXOcjoE5B
Y00BNglRWyS07ZvRfe0MBhX/ppyUxzA08wEYcUQq7faDr86QmctP1Yhzg9TL+ZMRkAgkctDE81xL
9rVVdlvccE89mVBXJJVJ95+BtbfUBIcCVbBbSiA3hZ69agZ2bbhXVRtTbxMYyavM+Su70oxMmoXG
dMDyyc5/GklqzQyamBXjNFPsGmEq5zuhm+IvRq7gJSy/qlbN6t4pNR8TofNk5K5GRpiEEEmZxaeo
YtEOkP1wHox78UCXbVh5YZoGruWj7cJ7SZyipI9fs9LM7pXEKlu6juJmljQM6a8haPW9UHrxbBto
u11VT4CsDLYodwMuX0c7bqTPaoYgcbCT4ltpjHRyVJKSHWLE4f80q5W/yJHVb6BVGNQEYvs543/5
t9doPs1bY3JNbWh+NRmGS1VtVW8q4seAeWlZL1Q7KJ4ro74JTS19MooK8bo16HhvBIWnsb+AAW2b
aKBBK5fvADBNezUMfpVTrdzpEvz8EeHGbqqr6pPd6+2dMNviURvN5mDY2LC5AFCTaDMqefCCe4KJ
NCArj4laFUfRWsVrMtW1Vw9D893Mx/hnbTnlb9w1LNgEtvSA6iw4yDRqZBtYeMLrpsTaGVkeH9Dj
Wff94KgbekB0rwGN4zr+1J/kSlU8256Mfa9nJnyQsryf4syIXcry4TZS0UJvIP8kh6BM0r++1NYv
cjopKgxSKKlHkiIClgeSSLxEOdcr8tBx8ZVdWDoQ2Cn3Um2qf8e+0RtP1nLLpPYNG0+rewLootKT
k91lxs9Srzr4ytM47acoTVz4lNqu6hptL9EI96zTB/I82uXg+j6kg4nZoG8QL2FcHZUTeLrK/+LI
aedxQZYfZiEapBEbttUmrqr61SloM96EIIx+9VIhvpOysjwj0ykLNeXwRzZTG4xzV0tHP1VVLyHK
uVMmEe+JPTUv6GJ1G7B8/iVWWgB7yEpk+Vn8YhSqX7iCO+FGxJIUumVgTQ86moOXYjD6x16vjUcN
eN2PXK+UOyWRKvoS+x60RWynn9E7BU+Nmpj3eckadaW8s1K3CnJbA/LW5EefLs6DXPgJ4sUiOeHm
1kj73gCi4UIT79jF86m9Iw/DXLYE6M64znSdmm0j1y5ODvJbMPY4p7Xw6D1TQFnHPEls2QpAmwAV
pACG7oQSDT7JSjv13+tG6uhGgh6Z6HK8U8xQ3bZ90x0z26AboyKjZbqpn7bNtgvicmd0Y7azlNT8
0umj/0lq6umYpJV97EQ1/a5z1fSENBAQq20Ak9Wc5E8+hsLbDLml6ha2OcqbpNZQOFZtAKhoMgel
dnNHT+BL9R1cXY4Sj53IuCtyp3/IytF/K+hCdMEJ5ds8csaHkAHaj5aWb2jfiJzdNKkSWJQgUINN
VKo5fROd0+6itk/uGz3jjJXIs39rmrHaJLCD5lYXuPgUGqxHnMEqyJ70suq7QUq7fsut1fmdNXn4
kFRtvjPYLJguXXLMSkM/6EXQP0Z4znwLZV5I7wz5xwTopCP0EfajE7bt7yCPm4TOGhwsLI2+AFrx
rdkAAEQJ3bOOG0z4WeDQHTxIIUxDpszwT1UqUiu3T6Erx98MjaDCD7Qdd5FF/OmECfof2M0ncABx
4rWjYu6RN3+LnE7b6aJWvsWNuqbQvhJiU0GZM5AzpoS44/x4Icod2joPsSaCZkHWvVIPaSFFh0bV
/JV499pJRqqMoIMKG1XoRYCjllSk8J3j/eBrBW6fmfpTKmuEZX6sfCmBaf8PD0TZw1lGLRqswjzg
H26DjuBeatBUcHKMEesbv6T7OwN0agxOt0dJuFblvHhBZCCzXpK7MLV2js7z541NzIY3qlChIuF8
j1P7szkq4nvFmelOOVn12/Pl4tPxOHq80GcS0dO6sDijdVLUdio059jPfTwz2GV86+LGeemzrP17
+1kXwSmZL+6ZMBupYtP1tPh2lPaKLB+xw+5AcdwbtVY/6UEpVuprV55ikaeXEQwQdxDxnA9gnVlS
MKaDczTLUSs8vVVLfz/4ofPv9ttcNrzMYTaT3eCDYRW3nPW+HFpNX+NlK2ISEZ1q/K66oHytgs65
bwblyVKH4qSKbvoURPGboobT3PK05od6seD5FXO/p0E7JdZUlnr+uplGi3Q/9c6RlEX7uazp0kuK
8k2x+x4qcSROUga96farX3km4BZmDqEdWfmlFsQMKaBzgXGO1Bbp+wNbvgFP0O8rug62KoG+5+s4
zd5+6OWNwwaJw6qnpxMZAC4k52+aGnXsBDI2s1EyFuHDZBUmZ0ydppnHwxvrkLZS9SL1aaPBZeOQ
coNBr/RjBj8MNFsU5C9obJutVUv5new3FGhWfuG8WD4GvIDRLSoGSFYw30WosFhMUeSEQJnt7NRb
isBPCDWGT/+pqzZ1Oref9kQjRrSJWqXZDCi1n1vhr6V+Lxc0/EoE7OyRtLaztM9HqWvqJCmywTwi
MY23TFEO7Ey1H4KRzobb73uRBiCFQRs9BYf3xMrystlbMST2SDKPTtzqGx142gZrimAgxtKM3dhA
vFOEoqH4rpVHx/edlUTdcqVj0kCajDmBrh21nrLYKgW1OlsPNP+AVxSXSSoWsuVpdbWGfLn2HDAF
BjOec0Bfdj34UZiU0zT4h5iqdrJJOF/dya9oSL09nkuMDnQrfDqppdFawUKmhH7+7QLhtErXFNiA
2bPsGoULJq2BBF8/k8ISVyxzTHIKFilt3K2AtIpsW4c8p7elsuIRuTyG5p8yi3pmkz2s7pZ3N8dG
mV4YSD59Mp9fajqLvNIZzF0yBJij2Um/srqX0/b/n2dS34ZPSBix2LUdPhtUbtk6SGprPRa5b+/1
NPFdJdWnP7eH+T3JuFyms5qUzJVJImvpwCY0ii/k5dMTwhTC6K+VrbV39dCFWx3naC8K89/0emIe
CQ+UE1EOvCiLBlRDcvJNn16KehOlrmPk/NbJwzYZMCGIz43kxGuB1TssZ/lTUfZxbnI+s/EtdpQR
6520G3W85tFzPTpWuSfCSbaqnmY/MUTt98rQY3os/MHVsGQ9tGLMt6ocG1wM+AOavOMtaCTrkdcA
sFfHq1mP+Xy5+IUqwjQZtgTN9vNE+hAf9Wy8RlCZgIp9/zMawZTLdMr9M+zTtzGQpAPaveizkol/
vppI3yvdpsu6SE0aMxi421/2EuvPrCWegfc/N5xQ5Dv/MUaKDL0u/fSEbDBMvcqClQyoGLH/Ru5j
7UVvCqVyR90fv5pVMpAbaLhiuXrgOP7ntGv6L9I4WfdD1IoI0KNJk36VSME/MLOm2EhpQ988feI2
PtglnWORr2kDvu5+9hUD7B6wYxKkf2itSF+5UsaPSZPWv5vYNJJNPLA/bvxoGjH+sMLg7fabX10+
qERIAiPspYZ1/uKS4mRhKTtcW2EFH1rFKmk+HsbtlCjS7vajVnaGZT4960YoAEqUnVI16MAPmpNb
ORWhI9vVkXybsrIzLE+Z952BrgIOfJQ2NLuev5rt2/UgVIklEE/RvWOBiogtcuvEkN0mTdSRnJJl
3CGp0547FBwrc2oxsrC3sTkjnTcrPwh39MWeDM2CAKNz6mMydqA7G6GHtRf2+TC5TqPSXXF7dK89
jhmMqoX1rpFMPH/bVA9EFZk4qAV5lH7Dz4AiSSGM146L68qbLQOq91cjp82xQzKfTtfFyGaU3MGx
ZiHVH9k4xFn4lqKk9CRBqzqp/MmFbq0BTsWrXdel9JfetN/qvrP3kKBJc0V545XU4FZGYN7pP2wo
77+KEikSORQ8sPkXp3oVVpMyhmpwctQioR8fC5byWIcOonGjaWI3HYYomimwwb1ljVq6/28fwGDr
IG1sk+jn9sxN7PwDDPogFZ3UZicpF8axCkBeKkoA15wWi/+mnyGchaY5MxIwI+Bhyyq9HQqWslPY
h6lOFU8NrXo3phElKh8iwu23Wiza90cBz6K6SszOIli8lT9Vnd0bhnQISfQBlcyMnSnFAVDvOHrK
p2zNYWX5vHnVoAampQaBHA6Fi2lchU0OMEwh4awY5GZJNBs5xdTK9I2j4Yzjyp50bdVQksG6leCB
WsRizhTCHCCuCOdQwCYjE0TdyfRb4KhhZWxvj+TVR/FWaJChd1wEKgm+qEalRzRNWkNmbKCgGF/V
XKLzxmpEs0ZVeIesLVcDpVnuFOiQuKkv3izu8U7MI1qMBs3X862Iy67cNXprfKO+Y7e4cCki2Oma
FPyma9tyDnhEK9NXXD8Tse21oHpqasszrbyzjwTkQmCWEA1QwBpQJ/ueEM8+hXxA4BRApXt36BIx
bbWxMgesYY3+H22hvbJN9Vh/y9XBtHdDLahn/rdBfV90zJN3PuYMoD9fdA6JctWsB+tgkgJ/KmhN
PwxlIk56lUsri26eeR8H9P1RTBML1JSGJe78fT/EK3Q5otmUhHSQ6VjaAqaO7wrqz5+1CXC73/jJ
q55yr7z9fsvlMD8UuNUcmSiywnXp/KEGTRr0ZwLfRIQXH2xC3X0baVZMxlRWt0Yar0kqrj2Q9UeC
gs5ehL+LcBpZfGzH2QQ2XaLgvulIKj86FbGAJPpsiwevujKsF4fJ/Io2ndrY+M6rY5mHyA3u3Xqp
OwcVV3JsWO0xNemkbZxXuEKavItJpXzHv7yG1BPPtgkDPJhPDoo6fDqLOrZ2XdypKQ4DWgXcwEJ4
vfITr315h+Gf3Tv4e5kaTQmQRZMQkeZBpnk4TCbbHl+6H11rgDAC1LlPkjL4evvLz192Od0+PnTx
IUSZYzFgkxKApkWRrwfsT6+Vemy1ONsWtvTL7+tsL0Zrdk1y5JVb3DyZF09HbTH7tGFbYlODO593
iWrXmpbEACwV33H7Mh8pXBfZ1i+HtSV8ZcaxARNJcMYYTLzluop1pyvNwDpoHfI2PHB71xFxd7Ja
C7QTiPv/uOUz386et3g1Pc5YRp1vHjp2JtVJ+/vJQBqKveNamuHam80MatYvwT25y/NBtDI9MfHq
Mw/gfOyTM8HRQImjf5NR2h5EGVb/fbNQuPzPuCYDLeIyAqkjuNbQiuVDmozjNkmQPm3U0AH3OUSU
JeUkDMaVmGvZXzTHBwr5Bg5tPp5x0URb4wuRS0FgcnVo6R7iP9VIceOaGe9EoCCpMPJogxOV9dTm
gSrulNHxDUz4LN/aqIOG/R6KBOlt9I349fYCurJq8WekQ5LUGvSXJdiXFqehhM9hHjLNCL4OwPlr
GJjV9JCXmfMwJ6d2ahRKa2H/tY+OLgqNC51G8IQWJ1I9BXwDteOxcI0fJxLaGzXChyDCv5hMQG96
t1/z2krlMEJ/i/kKW+jimgEMO5fNNubmmmXFowKjhbSOKKyRdJNtv91+2Pw/W2wLczsm2rY5PLsg
JGDdFI9QfOxD4KQ10Ysd3jeAKFdkOleGkKfYOMogZ+O0XcSc8AAgkYRGcgoSMSqbqTLbfAPGpfvG
sdD/1qcm/nv7va48EZ0XgPo5ygX/tIg6qTtT+exr/TDIftXtFZ9b0wbgdAhItAjDEuRgOTkrX+7K
YGKMNUvaAMJQQpl/1IeAop5glrWNlJ3ykPK213Y2OAXVmpxVyc08YIvPxvzXaACU0YfAfTp/Utab
SdzpeXAsAtEdOhRhmz6Wkn2eG/KutnBaqFJF9yzoX0D2FNUdijxZOVGuvC1RExEF+yGn/LKlKEtG
SUdLkBwNSq9/8WsMdy2k1pUJeu1DcjPgM9LSz6JYHCZNr0s5YUZ4VJJ4hDU81Q8lychd1/YdjJJg
rQq2zLzO+x94KWQqbLvIhpaMEmqXcke1ETGDLj/JsTC9Qqj21zKK+gcnfhyNOySYm8ZvP+ndWv/k
laX/Xnyb2afcO5e6IQfGhtKqA5CbPEwJSVrdg5hSPk9EBZvbC2TZmzi/J03m5JdVZtF8HzyfQl3X
UrEGA3yUs0F+VSoULjjtdYc2HIYfIe7uCF6bpiu2kWGWb4MqF6dmGsL7KC6azqud1H9KkGwaGOSY
4Z+RfG4LPNanX9saiKM2/8fZefXWjXRR9hcRYA6vJG9WtiRbeiHcDizmUMy/fhb1zWCsa0EX3W8N
NGCKvGTVqXP2XjuairQOjVoZEBfUS/cgosQdfY0Bag1vdKF9/vkdffCm0BxlAmevvRm+jvc3VFeD
yKyWch6s33BfNACYmPRnqbcnA0i8AHVy1e2/v+TqRAGbwcfIiOH9JcdW8UovtsRxHAS8ay3TTTDj
Wbe3iQnfAEW6JJo974jwo+GPXKeN9CR01rf3F2zAyZV2IXp44XN0x8hRvExEdQaD0LTjrE3Wy+iO
U1ATJ3xhbfugemV3UD1coKtD83xB5aRtd0Tspgehj448avYEOqcq8+gnZsmaTCFSO6uNCYocgUw7
VMpRge+SXviNP0A4IqqjH8Q5mHUdfd37B1D0PVQYMhOPEksIoVqpa7QB7He3xn41zI/9IJ2vSQZ3
EA72WOloP3qsHGkTp1lgmPEvt1zcG6uhl+tLU60THxfR+HOqDehDpl1kg0/eV3GywJrdxNj6izAm
qebRTRqIN+ZKFkPAIoYbR6RjB25RGeprM02syU9ag0hXJ5tWGUufwJmXbnLNukZ86ODGGue8Epgu
k0nlOZnSwdsItWApgUcaDwSnlXLYWbBUS3/BGVpteqGUrT+nxPXSM86qZssm1hjEOSje93no0zuD
evDCIO3sI1qF9yTNOSxwwFuwNJ5VuHFBVqKTEhCcjJN6xLiwEA1KmFlVlc42VwCqff4Fnb1W6/U8
lUIHnTSYdbJH3v+eE309Q9gkSeZgi/yosgTxCHQZ+inymOJGaTBnznBiTjNtstoVz59f/ny1f7s+
uxc6GVqfYILP6gROMPE41l58VOupqdfIBrvwp6JjmD0k6vKgjMLSwyhdk6QUt5pFWJOI3B7EUkTW
BcX/2cf99rfAN7GQUr/xuc62uj7G75Fh9SKfwWz3so6K217L7MBuLBkMpSo2EtDntxY67ebzx3C2
77xdmQIQpAqVNR3Ps19hIC+DdkcljmKQw5HFQ2a4FK1hV6fTJYLMWdnwdi0EQpxF+XwhuZ3tO22O
2bl2uBYd0ezO7rTqex2P8QXuxgfvMcrs//8sz95jc4ZFaGKzOVa9mW/42EgMhkF6imBUBtJ1nv79
A+S7WUe1TBJp179/jXtc6lWKfvTIOmkcSom9Gd6ftUtUfbiwEP81CFw/GVr0aw93JbifOwS13sq8
VOc1yZRC2w+ZHd1M6lyFbTcQWzYYtt/wwV31Ik43vacj6WybapfJZPaRtZL74Za/uwkfatRj6e26
9MIn/dcP7NLhQtXNAIrCDAzE+2fBMpiJZMzjY4Q68qai7SF9igr7355U8enzihAc8DYhh2Gz/iF/
lNt1I9D74y0/1imTNb5XTVzpTekRCW9pfYKoPp+vXYqOcucO1fIs2tK40owy/6q2xQIaGgz+uC31
jrbLv3wdXCQIcI/RnFNjme7ZIxiQKbpLzsjcdSf1Cx5AIiKbPnmSsSK2n19K/2sFfbsWUgQMBR9g
X4QzTWYeednRLi3tF7216KilaRcsY0v3BRNAi+iVqZXwSWxDrdYAhjtFDAn/0V05/1MYBKPZQ5+J
wAK+fVfTP44Djz4z3LZaF4KO8TD9zIdl+DKSjV4F3qT2v1wjK6Kt5s3O1wL5pheoclRJ+jVaohoU
rbePmqzB+ED4FpdiGz64Y+wmKMrdtfGOT/T97+7KQYz13GdHYy6o/9M8rzq6jCkQ0CLK0P2C+Gin
UJla+ewhK/6xAJZ++Pyx/7ViohkwcO/YHr0Zhihn60tVzBJxfpQSB2JD5atoC9yTAszx0oakemmX
WquaP45765uOiAgvDQx7a9VivL9jEm2GhWlHegQ06G5U5HiC6MZnUam3XQ5ar2Bm6usseLsmiuQ2
1fWvo4TwOCTVJR3C+Y2fqTPOafo4B4txSlPSlcrccAPGD2QuupWovhljOf/z+VM+X8X/d7FVSoq/
h87P2VOeZSuWvhXuXo2QEUGV7/d5ShZJRjBiWHW2u/kP16PxpWHJgpJxvg9CL0MqNZruPl+zqQj5
pKpT3eHoSU+ioDAusajO32TuD2ESHhWVZil10Pqw/1jBOrBtGaUeaS1Onbl7wqvJT0VUb/bBQIxP
QXFa5kMQg54v/bFxWeBFYQyXaNUf/abcMCg52sMea+r7P0OUWoFpC+YJoXLqXZvLapsqerwaVKwv
nz/hjy/FmBPBFpX8ub+zcoc2Muc+PwKRljnRq175gyo2DUAoXOK4fvT24ID/f9c6t7LbAHqTNtaX
fTvjxmFBXIZrQ7r1vdeRw+ZnTLJd/7/c3iqkpUFp0b57/yTbitSeuOiiPZbSOJB9k+5TFzW4Qsfh
Qk/trBv6phBzcZD/30ud96IprhDnsuYdG77HE6cMvIyjjccMPZJXc4gY9OVXy2Q/v1CAfPgTMkNg
dkJUDVXz+3tUVHpcWTww9lRd+0dmgVOjc2BBkDUTqV1qdX34I6J2IrqDoS47yfurLSRloRVO1X3a
MqsOZwDV31PTbLFhN6b2Y5hS5e7z3/CDjxL2L5rrt7Yo2rf3V4xiK89UtdAxO5elH9sGEH9fiRe7
2s5FVGNFSIg0xtZTJaz2ur6mfeFYXTaf/xkf3PhKOVwPJpx1+Tbf/xl5hfIvwjF55Lhnb+LFIK6Q
WFsfg0J/hTFE/y/XW1OY6D2xIp27+JaKnF57TY7C/DDbYYewR/iSNI7vHdDFf9x4Vs0LZdIHrzA1
OucNDmBoh89v0VuUWFfmJj9WheNsy1g6Gw+E7FfCdDl+AZfztUpLLlz0o+e6QlFVF6U24tiz15d9
RkvQ0zsrg3jcK42XgCnt9K1W6vp2dN30wh5mrgeaPzfvdZFHNfO2h/Of52yUVLGpmmxZHlO0UZk/
GjUZs1aU6KfJIsw5mKn2bw2NU5GfYth4ma24/8o2nj51jjVUfhpPyVd4uDGttkSZDH+oMKUFpaLQ
4Jr6YYHEO3buwxxl0wMDFP0uzRXiJbXCnXC7NZhSfMWypD+uubEieZXdIu+1au5Uv2nG/AXBE2l1
zdB6N6YGV3uqMaOFcRYXp3SyAAoAM1pzJyrHPiVdjSvPmjgDBaZdd1cD9t79v3/z4ZpSQq/jWUq8
929+Y3jtTDMkPxrNDGw+agyxZd/o/QSJ0o+xKC+N2dZV+a9fiG8M/BfSeZgg7y84MISo5pSJS9r1
04ujFiuKcmb4xZLjvEyp1twuueOEWeNN/24SzSrOEZgR2trbhol5jgAjPaStSbJP+er6Rgml4vUP
mjbW8bFRYcxj3GFFLUqX8OnPH/JfnY//XdlZp/T0mgFyvr9plPOFDTcWp05R2PfOQDnfKMyeBxKj
gpp4io2Sjw79qqmev9sOzjqBcenCX/H3XkIBjWUClTp4Muq8939E17djOgzCOwB/7jeQMzy/YyC9
iyNT/IcnDS0IzQUDfxa5s41kHJ3aa4GhHKvaEZCpkUQ8A3cbql00pqME6TpIxp2VWl648N9vF/g/
2tEcVtYxyV/CXb1llGx3+dHDrXav1V4StCRrhHOpdE9SKsuGbG30c7ioLzzdv5c6rrxOMnBLMP48
R6CpI5R1ogO7Qz6Ll0TvWGOrEXW8VpsPdGeWCzf60Y9JKYsfCwEw55X1//9Rzco5M7RSGNlBsfPl
2E0Yb1p0HPdRa0UX2jsfXsplFSdAjMniOTwCqIzaMcPJDlWaEfJkjlOpEHUy5uo+idRBvVDyfPQg
3z4SXP+o89yzO9NHgODg8JNjMfGaRlav04qz2IvnJdk6mfnt82/zo7vjxrgtxBOkXZ5djohR4h66
NCMMApP0NvOyqQgj1ZHZrjGBHn9+tfOJP2sQzgm07+BGjFU6t77Af/xuLT46Iufr7DhXqO4JFKmv
EFaagRaXr8bgDP44G84uVa1nrQPoSbYwyV00bsPJjGWQuqP7/Plf9KYQer8gr1pInByIH8AhnxcG
UPQFo11THHCCVgUyfFcxrpyqdX7MbututUiWjY9yaDzhbIkfhCPmg4wJx4DY44RSN5fbmkzezo8z
XXvFRZwa+6ViUjCajhIOcWE/Nbk5wfenMXLPPEW/HZsk/REP5mLt5aCQQIWcVckPmWIs/XMNlyaU
RmJdlwbZPez39Q10ATZny+7EVVMs391GjzMgEA3vYSQRddl6e1DiNtpEsViIU5T1fsQcvgQsFeoG
UUV7QNGgR0GeJuleq5N4s1h94foTTvnT0ljN7zyzxiakZWlk/gTXzVi147NfZEp+ZYC9u1KHvDlY
Nd5sL/G8LYiigmSnIi010j4b5yVdhuLGyTv3ZUaYuPPsvj0pRA18NZy+4JAnhXE9NjrDMRiBjY8O
oI03utHT0fj8F/1oDWScyVgBxAyThbN13q5i9CEjyIy6QbQxR/gnmy75qeeQXwhnGvZTAldocqf2
5fMLf7jNORYjDT4juJd/jTlxGxvIlpV9akp5o8VOufM8oYbkehZ3Y6T1h6TTWZFjU2xyz0kDehuX
2gof3v0ff8NZfSFEVFeEbjoHT/ut54Vzg59eh8K7hmDj0touxZzu2OovVLp/2RLXLX7VywACwSpH
eO/7D9vp54qQZ6CfawDV1eBdk/AuwhY5eYimO9/0QL9VJXS85lu76ZLhkpNn/VXPP2P8WCgdSYuy
mJC+v/7QVelQLExkG89pNl4JRtWv3cwKzBlDuaF1+a7sRX34/Cf/aLFe8TcQYXD2IG54f9WYd17p
Gou2sN02IypCoqIkJzrfq3SL4JxcvbCAfnSbq6qF+ShEIwy77y/YkQ0sTQ+kRpZX8jBgQd/M02C/
KDanVGG72Y5uu3Phx/1oj2CG/6ZfRH18fkol0MBQ23YCNTlQqjW97Z2shDSqdumi/7Cvg0ui2b4K
if/Sc05FwQuap9E+K5LmK1HmuRsWyuQ9mJNIxb/barklRo+QFhHeA6GiGH//MA0y04naXuIDwJD+
IVLhE6hK4fzKHT1+7AGw1ReWpvMV4u2K7H3gxemk2/SL3l8xEbLK2wrcgkaMwaHXUx1hnRn7slih
vN0g/MU0ZFCLegwTnQjzeDT6H5+/s2e/5tvfAM57zRqgccOA+/3fkOZx0Qy0k9h7dPWUrGCzNB/F
rhrqS1iAvy6lc57joLEuCXCMzgXW5jA2dC76/GCQ+HlrIZ6EqJYzIqm9evMv7woQON1Ul89izVw8
b6fOw6Rw7lDNrW3UzLPzeAo1YcptJs1/2ZRy0ZkCGuaNoUzjIZ4bUPOeVwrRq7lFKqT4TtWJp9Qe
st+GQQLK53d1tr6sl6LApVWKnYGcvfP1RUIqmcauMLdxO/RXUPatbWH2ZlDNjTyZXutcCE346wfj
W8ARslLE9HW+ePZFTBGiA4zk8Vb0k7LNLQee1NzKbY8Lb/v5rZ3PFqmncVRzSFpTBHDNnzcVbacT
ZomHdod2g6NYoj2YRv19LPsnICcgRuhl7MzFPk1mhRHA2VtJvyWObsvR7ke8tOSIuiM0+q6YLnyl
5w9hLbsZfTAZR34LVWn9/3/UqNWAQtMR03IiuVyjBlLgy2SvOcWs+oQWCB3HhSexPtU/9i7EVwgW
OceghkUEYJ+fTJ12gK2SuN2u9DpjYxjLccrUPtSNgti5an70WuWmsJUbEY9XvUZcMvzb41DR5vn8
D3m7sz//EBYEbPXsL3y38DvfWFN/3Plo5TkNm4qzlHDzjeI5N3WaV4TeEQYv73qFCDq93JtG9g0L
edgOKgTT/LovnENmdwGHay0QlfajUMh0mop9Laa9UjGenvInxWyPnamGsS3v7Wm8JNZZt/c//vK3
qRUvEUNJBqHoBM8WNa9qyMRJOFfoomv70I2cxdjYvF896L0uvYsbt//izlH7FUPLeD/F03hBUXH2
1rz9BavGgEMEacesQ+/fmoh1kAlDTQI2NuIrM1HloROaDY0Efvbnv9P6T53fLN8oO8jqfv2rrajX
PcclTxJ9UGrJa6yR5RxMpVddyjQ7LzbWNiKiVmALmBEp7M4eatGpbqUg1ji2qvDC0q2TMBae4neL
OQfp1P4qtfZSH+Gjx8igFYEbr6DLEvH+McIWn02ZTQTFcGpi4ji63/JZx7OCYArA6ecP8sOLIbVm
HMYCxM7x/mK1N4padmV+tBOtLjd1R8cSLjPEnpHD4IXS7fxXY+rGqI+Jl8VbsqpF3l8MbUhZKlY1
HTKYiZnfpFoXcwIw9UuRYx99C+sRBFUprVGILu8vZA/t0mujvg5NjJkxdZR+MWPV3BA50Piib91N
Z2tZaIiphY9lXyrhzk8g61uDQsLlRtca53yKUupSeLMe58fJi/tTV5ItkcRRBWvLqW7MPgGYPqgJ
SSnUkp//nB+8r29+2dX5wvz6vPstIyWJFDWujrWH48YfWAmYYzR0NZHyNnk4TtqQn+zFrr/9+wsj
OOe0qeEloyR4/8QRZSR2blj5Ee92HmadYoZ5A15sztzZz6VsA7czL21Tfx25eNArcGOtQ97y7ddt
5Y/VOlOGQS7KQivZtZMDx+E45KAC/rMW926TRI9d0t3rZmnuiH5OHpIhcq/Kwbz7/N7PSpR13eNf
ZTNHhoOB5LxkYKy8qLHVFke0mmkSNrmqPi0sfPdChysbOE7aXXJJfPA7M4qkW4Uundf7XJXktv0I
aAazbKKTKoH/y/UBNNPT1ZKJYMElwqU9NxeOeh9dlEkq4Mg1ZoX/ev+0vUrOMo6G4uilBMguWuX6
KAO6Yy9kHXqKbh1cWyr7zx/u+ZqxPty1N0V1sLrbzjEHOX464u214tgqxjxAwptZcEel7h8/v87f
FMn1QpSbb0IvPEdn79KoqQlQTL1gS8GVS9lFprOpbwAlZnVgLigEfIesRPkwF5DN6CPn09UY5VVD
lo0zI2QVbhZ4XldeKID/l7N8ttnRRX8DK4HxglPy/rmXQ2JYzVig4ctdtfNzbZrCOFf4tXO8OJvC
qrEo2UsbQ1yMa5jS5lDHQW5BBs1pA4WudKtoW02R+dstGKoEaHD56ej6v+SqFZ2sGuaJVLXK8Qdj
1l5j2+rvenipu5kvftwMbVzvTbfuT5FlZ20AGNn87Q1mxOFsyQiXd3MGOgESmP7ZGBPjbuy1aO9a
tXIk6ku557huPrj0+iw/qxwYfNIx5dGK6MX0UiTSX7Tcwi7blCfiDLVgmoDtASF0vH8muCxPLgpg
Gcw1V/ehZue/ujJxNnNpOY9NQ/NvFoYRbbousradaiXqrtLaKZBDY/wzGa5knOzyy/qcqeejMifp
uBGSXo1vpgtrRTQycvGn0hFZkCsFsIh+nD16NbRaX9wiSmeMVq37Ew6jTP3enNvcl0AkQ5yW6mEp
Ac4KxxZPSx9Fp4GCJ7RnMYYVYO8t9nNmyGQLpPea17pf+jGWPxMJFXw7NUX3CLRovu/a2WrCyWLw
HNY6cQc4jzR5QFVo032s8EOHLD7pr7lv2yvBY3BCjC/xXZm1xYvbG95W13sFZgAyrg1yeCyWFHiP
45CXvQ8PMGlCz1kSe+c6ipv6kz2Q3DzZefEc5f1wmCHVqc9urUdfKgC/h67Sm0ckB6ynbdPfGV4d
fSvGGngII+lDaubDPWpP9zDDmg3GTneOFsvqXVU3xg549nRUEtp8cVIUJaZX15T+4Gn1d73spuI+
QTjBWtGXWbcdRdI+9lNXkfMcRWPmq3pVLgSltFKGoo34PSKicnaFU0VXbl8pdUjHddo0iLDuS1lo
99AgOk665bC4yDCKNPed3C2+ytGQ9YZEoSTfcGaRV2W0GOkOt1znHYCmKEY4pMtIO7mGEBorlncr
wPzs7Qn9tWPHkesbYhxIBFenXZNk+WtDH/VBWfrxipNqfiy1uN7x7cmfljEtD4LIuStDaHHlg6yY
koDIU1XbKKbVpTsrGcW9h1iLI2ujOp3vukyJfH0Z7EPca5NkCukUmzlJtJPRCMu5q+a+lhtAm/pm
Rq2eXjFq6q6RndjyaBij4vcV2UjCXARQDmfYD7z5XytrYKO1uwiirVuL7sYsHe3eAzLK/LiN1Wur
bavXWNR6/oDcH8VK3qYmQ14sfk+jbL2DsAS497pvhpt2qknMMuGtk9YFTTjz85X2JEiaLMKG1cR6
rHW3p9unDhakT+INxJeIRJJDUjQqYeaZGH+3OF9DbapGMxC1cDAYA8X+shSN8cgMnkJhBXPHWmr4
fZ1NaUBkUnpyaqs3/KYa5baVtcZAHcTIpnMAtiJR8OoA6Kh3hKdvIUB1540wxcJL2HUBAXz5E0z6
bvFpx3Aa0KPxUeGY8MDC3iyhk+faXjH6gaYkGkof/7MZ5EZR4L6pdIK+XBuvsHDK+56BSOk3Gv6G
XIwy4EUavsNFSm65UF/68yQgqEZNWl1FkWhf44gM4YCFb3kqGsqQyinGMgDVJNs9ksn41DrajPdc
JRCij0F63vezJQbsDaV55ZSTdvDUIbvWGzs+unTFTp7Z109491aio90dLCvTD9Lw8m/RVNebRJjZ
Fye13Fs7ctxrEHUYZLVRTXZKXy57ETkp1gVF25ZGxcm1BlP+vS+QI4+K+a3unXIbG9lS+AuzYAPJ
h+FceW2X7JHY2tdD2UDhpGe1saHQh3U3laOfJIb5SAGUEcic6mnqd3EuJj9V0upkZx1s3Cg0rIQM
e1n4auUAImP8pYsds5L8qDlFZgR12Q97GKOuG1ZgJLUg6gvCm4xBwwYAxQz+VNpMul8uQOr9pKdC
Dc22WyUQidw6VDO3E2Ele9RryU1ROs6xE2X0TfSSTaE3Y3awnhMnvUR1dILOyhsHyGvihi7WCihA
edYQQbcQzdTSen1sJsc8LblihZo7RNe9qpU7zVB4fAPRTBLnx33rdsVTXBGX4XSRA9Y4t5866Ou3
6lLZ95CMPGJ1E0f/JzfUfq86tRJUjLKeARalGPBTOHdh0SiQrgDcuo9L0067gq7LftLcmFLUi8vA
KpEEBBwExYVzgEnsFlXBWdVANu5a0NB4XOvy91XD4Nl5K9oxP9bmEoqZ99qYX0aJiKud/EVx8sNo
1ddDNzxpoKtQRj0rGruIXh2VTNwrHm5bfbp2lzjQ9Oq6HNRfbNO3GBuf+hjQXuHtIqf/OVKzBZDn
J7+MvF/EY7/Ojn1llgCK4uZrMde3M8Cv3ZLDyTXrfA/h8gUMUwBc6zVqYmNDwpMRRJ4JlLkdTnOF
HX8c2KxLebvmIyRJeZvFyqM0oqspVTep4X1ppXrSZxrHJURiw4b0KuXwtcy9exlblEOAgnnpfCXq
wj6trqnZb6LK2HpEn8nWCpcVQZzyliElD52p2sWKelVUzmNaDz8Z1R3bRlA+W1d9jrVMsTbtUv/2
6uZo9ElQVMld4SGY4oz8ElVOHVRWdm8ht3dIqZoJB1Sb+YuXTuT4ON8ab/kl8+xHoxCFPmbtbY1n
NYBLBd8Ga1Pixrd8USgX6wdNzJs51U5zRsy40kZBRf4eG/d8XKbxpEmOFIq57RW5EV0BqmZO+yBR
upOhaPtCiit7mDfpiGiuN6+Lpj9EkzOGneFeIWQNFdxaQSprPFWyeBiK7NTNw2ZRe+ajGTPmdVib
2ssOMti2nJpD7zHTnJ3hQWp52Fb6RkXeHnSm8qLlFZkgLPubwmiOvdV8G7rnsTaY5kVfaiwEQZSq
8wbnvt+17N3K6gnOXpduVV6ZfPvqHbhg3dcjPsW4LPG3y6BUmx8zNqS0j5Vdl5VfO6tUrzhn5n4d
awZFjNcyYs2f5UjwMghwjb81oi4IaAFcEzFR+d1o3CrRvKtj1K1uW9xkXfKduZW3cds820yzsZ+B
bkeUx1Nnt2SOy5Z63rx38A4EbHTHrkkPkiTrcM6Kp0zln8qy40CZ5ud2HwKuPgCTJCY9lk8J6C0j
WgI68f/oDsHMg9PfCy2/EqPympjD78Gxf8bknEu1+onwJCin/LqBu++L0nzuq2hDJ+dVLedD787H
ZkquDG58cmrkZ6Z+A+4tDswquV5EdaLZLUBxz6j2CMQaARwLvHNIyK6bJgr7Pt6b2nSAjvWYN9pG
TuMxW3TfLMq7ahQ/S5k9Iwg6doPxQhbM3ZwTctW3PzwF/HQ7bA213jO8S30kHqGSqvej0A+2npNO
o2xjzzo4A+Q6T5mAiRtd6GpT4KbOzsHtrPTtNnVp41juwh9VcQLMrlo28qYYv0Ri3rlufJhcudM5
U1ldHUDzDSVU8jRd19+JuE33OOjyxlWWx7kfDxE1R9e6jk/I0N7GieX2WupDGyVN1fyh2OltqXbf
PLc7xo3+1Ch8nNawBFYdxz712W6FANVxdWWqFEJl94LU89jo06/RMrbZEJ8iopj0YnmJ+nTXZvPP
oeYgALbY04pfTMbvFNP7waIetK3z3ZzxkpM/gxfQMn7NbvOtd1K8cs5ByYa7Jql2elrf0GohdmiZ
H2WuwyYU+q3uiO3Mh0b0X/MwZzSsPWOVEADD1uzyxjCrEOfmjaVQUk3NtYOKOG3Sh1q2R70cXl1g
IWlmnxq+LwUPv0/Kt++U7WNU1VvG9TdW1d8USfKYRNoR7fxXEOlbw1IeOqfYwhfaTmkX5kbqN0O+
kQvnVssLJ4C0UTdudLX67chpHxGaKzrWWDcvvhq6sqPivRkjsSceM9Rm7S7z8jBO5X3Wpa1vR4PO
GNcIFwHD3iGVqJlJJprS27puN+Svbwx13BeIqoJB6056nz9FNk/FrQ9yQfMIJfdKSB69mVjaAdpL
5rOWXudzdZvkHA7ipMdMJGeCQNUl9dWekaNTZiFalZPWVQ9JgcKpIok18mI278n0qSkf7EZFWKIe
6kTsqyT/poroup2Vf6hkKOWG7FEMeqCLfqcbcjMbAN3Zh/mRd0ox3aSavtGmdmc1RmBO+lW6fpnY
3gMPiOIylrfTPAeuvgLzUVj5czccmKjfd5G5UeByCEULKbOHIOoIB7DGu0axtq4ojnZXXC090SNt
EtAVRNe3EDTRyuJLnZVeUHnm3umaoIrlgTQMKLljeS/K8R9txr1sa4hwEVb5JNw8ewCD+opXVm1g
Tk2hqsmrODHuybna0cv9Irxq9IViqj7AocoXkmA6vTV4BxsbKkcHjWV6oFjc61N8pyZix6a4xVAR
NlV5O0fJF3y7287r7qOhfvZUSURZ+X3mgJVGy75wiyvpRU+ZUip+3VVbUq5frd4bN42r7BQpgA12
e02A0dfn/jip7g/PnkgWAjBpGelLy/vju1M1BO2CqFiU+X2cGb+smvRoBoctzRQAlAgdn7w+Zbxj
i29pke6TSt2qeXmzLmltiwCJgCL0GmGt5pnfr9uFUJxAraOHVMvYi7THxTaOGFqNoFEY10Xsioys
NlVkHBihHaTmfEtV8aVszKBjG/c7FZQoedZzrndbQ28oKBltORlg/KapX0cWdHuZNrnT3g9WfOoK
blKdToZMQgmdNNOHa3iWewvJHd9BqOfNbWTjqqh7WwvHzj5ULMCL1x/RxNGi6G8MnbbcYA5PTmrs
2qVIgnHsfnCAP9QDERJK1l2L2HiJsuyuEcM3TloJR//h69KgbZpiDF+YXquqtgNae0QCYn+yszzQ
tGGndta+tJ3E7xFbheVMZyyuMCulZVfu2JGu2yq7BmiwWcYpD1It3ShFQoVbBYgO6P/K56LKwkiq
v3GobqbOO7UNR7SxZSUw1FvcDS+uNt/KwnyGW8car5vP1ujeZg1w+d7ZVG1xsGcSC5PuEKUYGxtL
oe0ThwsrcpbXV31ifJGlQvM7YbsuXTsUZCk4Vb1XFh0Rn7rTx/Yrz4+LR5spik9VXoc29OYI23i7
dujpEUmOW7T3t7E6fDEquU3c6VnvhbPJM3mtsSJXctpMFk31BTyFod7VTXaa3OVV1LwN/eL+GqL6
abG7V5xaJ8Waf68SKFWiVSt6Yp4ndfCNTAmJhbvLuozPgwwdonJIHihyP0n7Q94NwZhlj7bo9H2L
MHCgnFMIZNxE2khnO0s3rpd/yafhm2HPD5krQDjm02vrqodKca/ZaKCBi13GAc23DGh1s9Gjvx1r
36MMm2hz+DUvjI8w9y7qWEU5XZ+60d3MrbGZrRqGky7w/lsezRyjuk9Tb7oqEWn7o2vEW6+bX8cu
u5GO85Jl2lZqyo3Sxt/quMl9tJlOmCK/iqdq0xbiWbYd1Z4yHZLIejYN8aPvBItLvGsM3qWmL8Mq
j/eS+rdTuV4+mBuclDvVlHdC7bdl2x8HzQBpHVe3JWVyaONbLFAVbflShqDo0u9R7e1kPFzDgn+N
+uSXl3kvc0X9YC/Ije1avS/d0oWtKbdRZ4daw0bkTAJhI1ESuCg3nM79bJh+EDUV6L331VnXYE5g
hJ2ixje8QvM1RTzXXlf7tqP/Bi22B3+0VzmKEBMAM7NKldhvkSn6beHeL0oeh25a3bWxcW9b/4ej
81iOFNnC8BMRgTdbTHkjUzKtDSGLJyHxPP18NYsbMTFz1S2pIPOc3+aPjiZ9y5LU8+piR/dZF1V0
efh5X9xklp0FhqygdnGluYCrDC8fWde+NZS/EwX/0KsVTL0+7QyDPnMhp8eRFSLEkRgN00C5hXAu
/TJ9NzQQcnPQp5eqFgiJvM4EadYzNYdVe/am6XUW1cZWy9Cu3e0oi5PSCPbUxgh54dcg1axwFOJZ
LZqXDid0QDZpSIlL4+u2e3P1inxcdPNavzPn4qHL0z1r3nGo1vYw98YbWWNxtDgaodmeOBRLhiyY
wAjimm7kop0pzzrkVcvyK+qwVei/dgt3X3a0wbWqdunqCZwqNw9Obm5EZ16J77nVa/6YqgnjmT0c
V9X8RIB4o7jnRnunTymiE0K2lfj2kHeaqnvrmzEJrHYo/XHVL4R55bDo93+FjhQjBiOnbX2xEyDj
vIc91KK1fJdHU2vUc1dIVGTqFJq987Hc82fM1AljJ9tb2XiKOzMEvvssdS501+g+TAPE0hrmnck7
0y3JUymdg1gybpmmeWqpTsGdtWlocfWrRfPCabUeKG8LrZw3sM6MzTA7ysW0c2/jVvW7U2nyYKdc
V1yfEXv0WQjGdJFTpSTp05L1n8L3V5g5IkpLpQzIzkZ/rJVI6cRucNdtXt+KrHnN7rnVtDH5i2gj
6JwUdopxENXmWc9lH5lLagWEuRef0mz2Gf44MU/FRrjir0/Vq5IYcmNjH/H1wTlZYxvaU8F2kzQP
xdhWLLc5JoLR8bWyuapp6c/SSkLu5YTLQOMeQlVM6dC1yTnzlJgNdXgXVrUxNPFRNjY7LAU/REX3
G7uIy9DTpyfFKpC0ivZ7dKctSVV7RekPCtbrIOl7yn3sgd57RYaQS3yAelaBBWX8Ycl1SuYHylt/
8ciFqVnuTGfYGnLY9KN7c1Z6Xw1P+FIjE7FV4ud2Tc65UE+2waxoO+ppRFUrkNSFxGC+zVrT8km0
xIUMbRnQNSXgCGyVbAY9aionxoLLqd3n/Tlflitmyq1Chc8mNfDQ8HAsOctqJv4JBYRa1a5VBwJF
IURQ9uoby9V1SDL7u6XBZLCY1YyKxXgWbudrllJhCyIta5WYe9cLq3pomPk9h8eIiGc6DF4a0ZLz
7x6FFOf1Rw7BWkh3JKk8VWBG0kCjQAl1xzYGpQy9VQU4B7eqZX8Rs3tMbZNJx/YZwC0izL1wofzX
69K32lBGQMP8e3C4W+uVRYTCsn0p+NqxZYvt34WifZtjD8Y2l+Gcro9Dkp6Tub2ilLyknRusgBQl
ngvVXS7Zkmq+1S7vsdac9Fpuzd5gdrE2SreGBtlZO0grnqjFHU7eWvwrXevHiuVIzO8S+1hD6HfO
7FB31X/AmQzAYzC0Tljyspce3UasyicA9i+iuB24JGxdQHv2qB7WQn/Ms2XcLOgxCys5rTxUFDg5
N5ABRh9tuWk87XnBuCpctyDwyQDls2pf4N/UFOXmOvVxdD1G/tT8kIN2RFHwWo3xwhTfrjQe2kcK
zo99GydRf7fsucM2n5NTpccPgNUnvRr+uh77Ve6YL5lVX/rKPSichf1s/oiMPpcZ/2BNaJlv1MtF
Q91FKAGJ8065sztG0rrK0rPoq8Q3kpULeJnPk5K+64r1a5njl9WxmRlCPYMd7gbp3Uuw04+1czmu
ik2XKo+tWz/mejP6s+FuMqsJY6nLcFWWJ1qPAHW8sDXFsDd6cctz/ZnbqAptxMIl/hS/Mucz8XEn
c5g3QrbBCs1ke0DOeSq+NUfoQWI6r0OuHYimPnElcDz3LVx/PISmcNWPGjQ4ICk6ZX5mvMgmHeoH
Rq212BqSkpFLzhurqwNjLbZgJCjTeX5i43tJiWMx8zzS8/SXIF6+tqpMMhCtf4o0NjYoPwkivmrP
S9D1Aw+iqv/ZiQykrnN1KUkg4vma0fXkWyWI4Di/dWrPLBu3yn68e9bJSFBc94xNO4wHSJpZqx+d
ciX+q9bdcC7iH5rj3pKWF35QmzbKV8oUdaexD3Zi/I4MIYRb6IcOSBXEPv3AedcFiWyYplYOQHdg
KWmIbqmXnrqroajC+g4Qk7+/G/XpPHP0eHqznGdJZpZJmCBSGzqhCZAKypU5oVaYlGrbI46+pFHL
BPj0tMy3y5zfRYussi+T45JNG6MpIE+a/pvF77y62nOexcg6Svdi9jMT7yxuQ7rMkWbVj5w6pp8Z
4jPWvR0MBMRtjuQlkw05TtpwMsyR3k5wRssKO6buKRn3Orczx6rji/t7grOAc719kUvPCl2LIBfM
3MS4PZlCHBXDBqwZ7Cen6nikQR0623jk4fjRl+zY2H1IdhqUU6VHQ1ydTHM8lbHYU54Z1uOypU7n
YZ20K20hr8QDsXjqj1pf712RvcxV+ebcYx/WNnvH7HXRVxAJQZ41TZpR7UwXCgpuS8Lh1HYs/Dxz
jMCRq2ZhDNtK25/jN6u+zZz+NoG91UK+Ovy9Mm2gAaVzVvPhKSHdn6oPAony9TePC8IO8igjxRbx
J6C9EjSVeyFqIwRtj4xCTX2rjh8LtT12Wkv/mNf5eD2ftfZf7pQzKd7vVcmdBnLB30PZN8H5WFPY
iifSLYK21Z+rWrnODcywkXLktPK7Glfi7L0FeX6trVG+FEylq1H65dppcEfwnTCvG74m8e1hFRsv
d37jlb5XN25KzO2wgCZQraG+d30ezuMEnu1MtzTWb0qjUDunlyd37J5yJTsvFB+WxXS0YkZUoc2J
n9LN1Kj9gcylq+u2/+iLD/CePKVDeUtXJ6S57snjftCEd/AK61Tr2nFIx8jWi702lNrG1lgDvPQw
VurLYoJI5k0FmK+Zn22Oc8rMp31TQn3l4/+csvgEy4clssjtMrP3clJ2DT0ggZ3Zhs+H9v8wQO2g
sUSJubzBsmybMaPiDx2uM8XMe6W91WfnWHr828JwHoy+IxPbpXptmqrXxs73OsC0rTg7J5sekzV/
6htvb3jFUZfeYZbQ15Z1zahhJ4Xvj3b418ppjkKYl6ZartUwg8xbocOrOqHZsdYV1UAyhVCFOzvD
S1OKNzVJwsYYT+AyQSbr3awPf609sX+t81uuTh7hK9YtiVX2WmH6SWvlPvGbR3WYYXi6l4TrRjGX
JLTwy1BMnOhwug4LJ5MyUXYQXyQavcWqROCyruAy1S6RI1KBZtimzQyfMXqPE2FRQjdI7xMJ8wUD
uc88lwdmrU6BrirQ5Aorb1YxwKe7WpFHaZoXbYBByEx+GXP3oSYd40v/rwLUxqHqUSFsXBJKuR2P
H1oSHJ7HUblInjXd/Clc8pmtsjY31E4dNbluE5fhMtZrCidrjjoHxYZnwKem42Oa9mfaE3xTtNfU
AD8eG8tvCuVb9Qg7y9LkoHTKS6M0P+BgFzPugol0Zr8B4xmlzq2t69eC1zZv1r3oVrAQPGCLpvlu
0voUOzGQtlt16V+gXalhT1LTrxrQgUpcl4WxWRo/vQqIWHfNPiVokWF5m9MpgYbFvWlKvOv5HB3V
fIlnuN5ZWE9Vbm/HmrE+syIn915G4f0NRv5Vwk+1cbXTVlINPZX4RHjCPZnr36ZeX9Q4UQNqa27l
rA0+Rq+vYmBu1NaP0aKBBARtFuYmTdWzyMaocvSL0mZvIksfVy/djCOCZgxLta/W5Yfb5X9yXV9J
Ipj8EsxaxEhScNS4dbW7S9rw0e/ub0YmmdvVX8QeeFpb1c+WhSbJUQ9JGHipsnpbDSlqww7NZkqJ
A7buAzdZE+Qe9aUIxvaeINyW+e8BaY4akHroq72aYBoXSzR2DbmmNlxL17xo+nJ07eRIqciGWjNK
XuxMCcH/PoxupNuXdCqol+vYN5v43gk29t1emU3PV8vxp5/t0yx0NfBo0chWk0rR7EoKyrjJGxgz
SwND8kIA8isliVAyLkJ0GY2zsVln7SD1xA0oFTshMYvuLrapNqIVGNIidoknaDlqTXpYc4VSjnI7
ma8IKx9blf1nkTu7Vn1tdHZLUn1JZdxVuh7lJsXclvctc4PxqnXQ4jigZJ53RcJ3yczhGxr3dVI+
G1cDVuJQ5Zd2hCLGiQ8p6TsLPnyL7IK6M04F6gPuAAeZjIt7w2Nk5cXSZ/MPFeBjktW7pgM4HFl+
+qq8yVhc1EnZ5J4HfS3r0PXyM+z6GYkgl5gCGeWcqjR9RaazGfslVGLrTZXTuWUKIkwl7ArCCwXY
2ET7pOx8h6YtKfqt9OjyRe9kklyBzoPYqTqfjnktP3nzv7Vx/OqWjGewCIYk2XZNWQf8clVfd/N/
Nq9Aodn7ylBuXHr+sFZbTZZR7a0PsbNsuKI2iFh2U609jNAsrUU/vY7qYeCSdOncVsrQSPKNPacb
o3MCRc8DjKMBlR3flpBhnk2ID7KvtHQPwzp/9tVPU9C36ynmq5rXgQl8xDqSvY6lgC8pLx4jTgz4
0qxFSDHt0QL1SuL1tBjx2ZimUJeS/KkhEhC8o1Fv0kzfdMS1rkgAGlO8rmKMMmUKPXOMvEw0gRRx
j53deLKls+sqtGaTvnDNxL4lGJqMmg4UYrCg46ZT7HkBuchG1KZQuM6QH+0JxwfFvl7PeLuCG6y5
dsZaHpEWGTiEN1hKs++Xeq8j3bIz9TlO5r9eqTgOi6DL6R9d3usmOSP31/yyMaNp0S7Tqj+JbD07
FnSDpupbVU+2FDJuJic9TqpzMeClI1hL2o6Vbdl7b4T1BMiNAs6Jx674IrX7Ag4Qd1OEjOO5cLRT
nP7Wk37UaWX3ddZTvVceB2W5LCyGcGIflvoCHDE/TAYnjeysI3XGu3g9EOJdBasn9nPfPHSQrax1
cDPTO4NkxhXIcjq0/T+oh3aDgKVDaehcdFr/BoiJxC3+5sH9KLM6PtQi3yi9d4f8iCc1Amsxz15l
PxRm99Qaylm36YCWff1Qxv0lycVvWwCELOO2JK8id7AkeM34na6qn3rD1WndDfaXAxpHhEb/xILf
gXpbY7TeFcshFP1uhF3mzPes4eZ05jdAPVDavB8X95At2VNiM94oCgvWwNlEJ13/KhS8XcIF11Ab
J2hVxmCp9M+6K14mNX7P7ORMBs0mNZuH2fWe10khEzLZjS7lspqx6SZIcpqPqak5d2nyQtzngwEk
rhvNydKn28Ag3jZDoDXyauCbztFk+pJxa7CXK7rJw1rnfkJF+h3vUVv5HKsiAkLJQt3618b1g2nJ
/aIbwdK7YSG6l2LtX1S9eFobN8CcfQD4hQppnhcCZ+08eYE3WXA6Dv96u4lqzFZLo2dQHjE9w+mu
S5pnWDKON7V45BCMlAnqeTZ03nxFa3xl7UJSk4I+9t60uhRbM+UMW9ZEP/W1DBFYHlLZ+sTvWF+o
BG0VkClTosrtQOHSxT2L2GXYnJg84tyajo7R3nVp7EZFWvHBAiLD8QGtLccFPHEpGTQAN92u++pc
52dRvCODapRq9KkIQpu4jNKT05DAOSqfxWrtJ+HaOybyz2GwLqR17RzcJLIbqjAdlmVLlAWPBGix
3ljnMWHFrbz6aTW8XTUVT30ZB42DxkztikPeVjtpZgHw6daJe7oyl4bAG70Ocas8EeP4oNbadlHE
yZkGv13AxWw7I+K4fi6pUrMb64kkvNMYDxcg7q10W+MR+RMSG0vAG3icB02do9Hw3Nbv6T2G7T52
Ut/UFPcNq+K3tsH4TB1lNYbTWD85CyU83GWy6XfCLp7pvQ70dg6trH9I6rH0c/i3urJlpBpTNFWc
9tRpE+lCPNKWaD50sIRUe8fKsppH3V3N21iU3r5EpbZVXcgOfqNrHhIrVNMfqHD7QdXwvaHjYoVG
ivK/mcM1S4KcaIhM8Q5l6ae5IjL3Y8fhlWuX/svT5K+CxDWpmo2dE+ZelNwMZrwZKWkBozm76bzv
dXiKydwmvKjVt2Iq+0LLN1KisjD0N2m2S6ia7buWdPAajEId5IGeJdeurKkPT32lQwnXvfaAbrUX
vy1jH3KKRA73b9+P/to0DwoypdTTH3Sr8uO+hXYArrEHONvGXzt7a2TansyW4D4od83wOPScWtqQ
MqkaD3ZLI2rygTckkOTlxTLZLjS9ICW6eArB1AOqhhQ8Uyur/Tikt9zasvjAbVU8UUqBR36qo6QR
oUpeUgf3OJhfWWsCL+an1iiuLDYRHSanrLL2OvbgwFEeipbrpTW6MiwXlf7XsXhyHIojpSUO88jG
2NbapbgL1gqXLcyBgQ5MBOZ+oVsP/bxeO8vbq6Piq9O64QcYfOHVm8axW7/R0cO6RyRZPywNDwty
g0EpN0RvU5/IB2ndgefGzfcxITpehcSmKs5Q4JSAGzUbMNuo3uTEJis3Rdcil92AUIIj8mTuYaF+
KO7IE8Dgvha97w32e2XAIyZaetULMxyn5pJ4yyYpuofVpYOySkUw0T9El0+wCNhafWZXZX812H1n
pDFjwaC2GFHjKh6q6WEPLDL/cuyzuPZ1Zf7JZHS6IOs8xmBXK5KfKlbMP7DM6rd1++KThKD5bDkU
uyKWXor3Ka3l4idL7Px2xEbuTDum0rWEqZQf4+DyzxiHWzWoa625VAyKZycXzhiu1NOXR7ki2fId
RVkP2tjoB62k2n0zEtknttnkzpCEJiDZilfolawCynu9X9f7NJaHuLK3WabvzDj+bbzXUmZhA6ZO
H/XemaDRrKRna6Z9sV/6i70ygsjBnIMq5Zcwj3+g9D+2GG7ZfCc0ZX9kSjoXffuqoutFbAp8k/bY
u5Yruf7kRhDmLzOE57YGEOhgu2zpnM49XuyKrP82vXTzsG3tEUd/FjmGEiyr96QB62pmz4tD9Q52
rcFfEpCiZYUGFDLwWvXLAfjxc93ZFhU3WN5ftVSiqfSm42AOr5ztgDrtDhl2jUpOF4Gc5DlRlS8o
jy6I78VwNoIOr9gOHMaLAgOtsk5L9FcK8EGzmhHkrwecX31qi/qv9Wg3gwkY3anC5lx8y3l8yNXy
O020KkoHGvxyaFAr+fMgd3sx+FOdBCsOMG6XCNksn6a5ias1bBuFgpKYMG4OcncF4u6mkxy7a7uy
AtEy6eMzDECVN4ghwxZiGtUnTLvB+rRsFVQlLNO3JFkvUjPerCHbico7YleKtLr51DL5sdQyKmV5
4Q36kQhoYY4NN0Kg7btOsY2X+LGclZekl4cl5eTJll5G05pfpqzxByieVrqfs6Jv7Czb2wXrmqPd
SDN5NcyEqSR54qfaKdkQpBRl0r0XdGa9mdYisPL+u6zXSFns0wS4zTXNxVY+oIgkBWQkn7tpMRRo
foVL3K1jf/Dylvoomi69+uJZzRb7wLbPlee54X7p8uQ4CUZrgoY4DbfjggxBHYJk4a+oAPCH9orc
N+SGyy/JxAtcslOnYgx10uz1aaS+F5jNYp6wLfu81OqvkbgM2xDdtfwipPVSKRzCvACL1oYt7Dqc
Zzi51cvC0lqM3d7uGtN3CFrDEbIvDaSAZCb4JgSyIbSXtscUkLnEbuumPOZrp4ZpMbL4x+YFmeim
HDh+FBa0MvEOOTofutD8thwCW0X7U8Uf/FSv9Vyh94CVvBd3us6t7Anqjo2HhciywkGv2yICLIGp
2zjNQG+QYOB5OA3IFLzVe3SN+F+BCS9LZBTbWTDa8S+mdQFYg7WylXu1KM8rdQZeg6ZpeVxMF9Wg
EhCvs08m7+hWQ4TYF+IE1MHlcK4W/VisRljxSgSoQdzTKgD0hfM4NfJoy+qUGeTYTKgSS/ll5uWL
2+QLrEZXR13ioTS5U1dZvTHXKjTJA8pgiXwsT9tlRp6SJo/d7H6qVb1FxBRoxvTI/bGZujYckXYo
7Cqc9qiq5qnyl/EagwCM7rlT6odxdDH7Oby87q7p3UgvNRsIRXtzS072OFeiZV0jm+0WH9sLYz0F
ctXZkQ+YrW6NyBOei/qNKf4ul0L4JLjaeiZZQuqmTdNYKJyG0bcB+nQcDlBpV29sbolKbI+ddoE2
QxFSAt1O3HsDKXV9yh00utWmMXP2V+8aK+/CdrYizpDetDvWzCzEcLch4uY2oYlZe4itxFOnkj06
hzJrCeHfOwoyfLmUW3Uqrj0fdJaou8pug7gDDVIa7l2b2xsUiP+NbqCl2sGa3Y/M0x6NQQlRMh6G
AbFgPER5R/LqqmdvGE82TT7uEByF85A8mMKIJt36aluU1x7qwV5hvO3bXQOXkCEZnI1/ro7QvUr4
E2Y9D2EQLiO98/49Z0waM6BhfOU22bal5JRQifzJ9o21bOTkbltQGW7hcMZ5kqjzi6NNcNFN9wWt
tTXHjrO1fVsnMmsSeC6LeWEcl8BLcrqIun09x4dF5mE7Ku8U9T0DQW0dzD+xV249Zkg6gIha5eto
xEiZGNHmIw0bxC69S+0qxmBvbE+wNAhlh+9KIrUb8uVhcTNK2YowMcWtZPfzR2ke80mig6EVpRWB
KuUV2//TOpPQS2bjOLsah21jQjCrII03ORgfljaTIwkPQjZRpHYVUuHsplntpcXAgHyTBimq8FY+
6OTiNcpDvlh/M6KxoFHqGSnUcmkX9nTZ8dZMdr1XSbIWjbkdM+dYd9oPNXh9UNwFsnclaTwm25JC
V4AN5iF0XCUcDpyr7pd9HqnUqjS58kb8d1S09UHm3T7jv8HYnktVXoZU3fSa5YMv/OSZseUaDXqc
NOqS76YMFZ3jNdKfFjja2i2P3uA+6PFdfMvsM/aHyew73zDG52VM/jn5CBFp78HnDhrDSOMOHzU5
nvAlChiW7r21lvlQp4Ka4Bg4ejhmeNDKZvjUTZu/CAOWpfAyJz0KwIk3eh7MsBI8F0CiXwW6n2BK
SniAvMh8IRgI3Jbf030PGSb3lmn1PtHjnQ2cy3d9g+H5Gm1wdacbuaU0hmgE+RITuVIYtwp4NLAU
+Z656bE25od8AGoq6Tzu9NPQjCdcFmweVgoS2NjnuXHjQC/x+9WacpN98W+wPDiY5NjpIAPA2U/Z
3f+hyUe3o7LMGh7jYbjnYfGCxCgs0iSO2oyC6pogy3kGBzKRRm4cOai79C7p61PlaHYII1ekTV2H
xLDV23TTzcmzMRG0X47U8DaCVrLRMJdt3FhbglMPKGeQ4xOiBXm9pOXkd8tA73VrHlMTuXc7d5DR
nPLMiAdPemNgdYJVEokHoZs/a67+OdOT7aHSQLvHz+HcrFJ/Zv45JWbxV3jrhbxuUmCryOtGtm3z
Lxe84pwS1xjFQEYyXdCjeZPa0kQtkjlzrI+6LvvNSNRX58nfe+6yX5c9l0ViJb5r1AFiwjDhW+P/
Qy/1PSXJ7evTONcvS2F7AHpO1AOucnd1dqTM/X2qf6z16WqhK2qEncChTQczscttoztHL10AIN0z
HHGgVAojKJ9tRYka9+5IH0pfHKYeSfHa95s2j4+SOwZO6KLfe/uwTLJJzfjI6o1exBctVj+KxKxD
xFTbuRte59EF6/Q+SFmIps44jGXGSLmiB2nJHqdD+wcUBKqQKoCxti9CW+dAZmJnNxoKe+rT7ksb
53XtYXlzMBzeqa9svae+etvUad4Xo3p1yDhiktefcmbcsilezCkPRzwh/Cb3dWX4q7s+14Nlho1d
qZsihzjxROjocDvCVFA8LYFC0BRGF7kl0fL+qRuoknEejbDZk/ec64S3tCkwY1p9GdzhyKyijC2p
cMlSdrTvtJrOmPc3uZ0/jfwpKiT1sPYbRZe3Sct/+1TSgdWe42K5OnF3tVPyOGzrkWEQhl/nptVs
xuIkGorhh5Kav7rPtt1UXOolf5rae3Cy07w5kGWlBqCGkz/U+V1zdJ1T6JkBhXQ/LTfMKpu6mzaL
luDgEbyuVFV9SVuc1ax6hKkM+6V4NJKST0scCGrdwoSCwKnHNXfeCteKQd8R05rJ8b4BxYtxlSj4
W6n+072MJ2n654zmi83t4K7TWTTWpyaVWwxkp/buX4z462E14VjL5BvT/n4FYSxHeZlTfjJ1bX3V
pXRhJg4/TBbLBO9ouMzqZ2+UJ9J4p31F9VOEaEv3MzG8TFMrIlJoNhh28VsKlOkmgr6u+k34dqJ+
6g+iTrdK3Bztzr4UrnJSkOXkLV3f3Bl7PRH/2sWDtV6LnWXqj2PiTEgTIC9XCl1QuY2fPd+mevfO
2ZU4am1KsUHj/lXluIMZ+ezU+SF1q0+FZHD2zIIm0mIWeyNn3LuHdkIxp1G1Ugk09uZ7wmPg94pj
hwOra1qmG1NN/nB3neai/BX5EFMNY7zUGh4ZBYYrV7WHKcHkVmPPNdrY8OkteNcblJHW+sXC+lKb
4jlVhR4q3fQQG8rPspiv5TAzCRXWtoeZXJbuj556FemB+dYYWVSCBdlSYBuUWJfr9hbX6OCX/rnq
WPFx8Dyh5+6jNS0KHFXmHBGJ5FB0YX+P1XitPeOdADx1pxawR6lc381quLTxtJ1y8SYqBQd58YUH
hQ9P6fONUKtft/ZuBW40DussJNvgHBtyu6rVIbYkwYzayzCW30PnoBeI99U4jJs1t6IRuc6z1nAn
dWhz4HLajXS9cV/Nsxs1M3l/4BWWXtdRNjNgx1IsPkbrw+S6SijzGvjEaRGaZC7uB2EedLN/ylIj
1KbZwSWkRTIuOb7k3zpN23Z0dHTcuKKRwC+jAgK3HpoU2YzDwcACTpiXHad8B1Ql2NLamaXjq60R
Wot8Xp3krXNz8r0KDmI5jFtdjBul8TheMSPqsuaPnHYZ9zzY4ysp2e22lqx6qOp2fM28c+Ns2dqY
ldg9ij8qhWsfhQaiE8SazdyTJtb0712XHFWsrRDf8pAP9M0mFta+9dwjMo91+DyRAm4taHxLqCBT
U39yRFmLKi4VbMckxzezYc4cMLZTrVYfprg4a/O45fYvwgrJDVkFUVK3v/ld9eNMG0dmUdUYDSsO
1zXHmuPCLNgEmCOF6Yoj8s13S7iXIs1/VGuhkXZxDhXNYaGeeO0R0WuUqaxsKSaBjE4o0DaN+9zW
j1o1vS1V/6D3xjYnpI1+6bAuyotdLbwTM8hf+exUc1AmYOMUtNOU2KNKYHrNITzcpIOO05hQG+Pe
qaDcKxaIq8+nN1Mng7gyTpQwRyYEFBDcRkd9Cdvr7os0fXISvdnk6to9o7XQcYlSoyw5eQTPPO/7
EA6mcVJFsWNN7ja1LZgE7R5tG2I1ouP7c5ED+fVOPof3f6h1Fj7C+mkVNODO82OJ7sbPnPYH5/rB
Np1oVNJdq+cWQ7CxkxqKgiwdD6jdvE02j746Ti+q3T46PMWk38N8qlnynRtuuKjpzrwfbIAeHx7I
n97rtyQlmRZDb73DbDj5Vj7UCHaLT3dJH1zC9AGzkLkOpJfG3vQkGuVqLsA9ympz7HlHR20EosEp
ouQxpQF2vZSOeQaxoiQMS7OpXpNEO7oqiIWHyT9r1jZIdFJOm9RkX+sYcVr74s2TP7NlzUV6FTgI
ZAFHjCTeHGoKKGA5svqlLhWfELldpsqtVs5HjBxvXQ8hZlnO0dHnO6i9axXcLpa8dEO8UU3JR/If
Z+fRHDeSpuH/sudFBDIBJIDDXspX0YqSSDYvCJkWvPf49ftAc1gVWMEK7fRMx0x0jLIAZH75mdd0
eyz4HjPlQFYBKrQOfLQp4gl+jSEfQoADbO74WU0MgqbeejGRvt7AHXjMR3JAKaA1pFb8PXJx/TJU
q9ZGQAaLx92uFMPGaKgOu/BrLXIIvkr/3Kli/nKgqhCsHrtqH5V0qruyYUhuIv5g+99slR8xQDh0
E3PfOGjJjmB4oeeFextutsOjMbZPaNf5myT2nykYHzK7uA0n5ngi0G47K/nF0CFZDxOMzgK6Qscl
C9/d7p1g45TmzBDNDkhcrlOne8L/tDkZMfNCItOO+3NfiPBz0dQgTE1TP4LO4OzqebCDFKDRymHG
7gXyEHs8BCkbWy9QxVpl1i3v8mhVYm/FzRenGZotVrArB3GxQo6URfIWDMtPU69fjZH+tyxg6cS1
/mokHr+TYIszztZLwy8jWIv1CPomNsXetqhkXWHvUuajU0d9bphvCjhnqNefVIdZXpciCMbUp/Pn
hl7fYNzcVD/yAsi05027QYCY9XW/WOEQ3KwAd/XYETjbqmvvshKzlAS1iE0Dt5TIO4CeQqVyA58+
e4zy4l+z4M4Kmf6ts8BXax9L433fkGkqs/sHf1h91TCKaYUNWNjVCA3VQ8opyX0uczqer51pf86Q
0qUuep0aMgK082PZPvozcxbboXtYpO1Gx9RcxPEeoP1dQeEGlZRZX1Q/Z5kDRQh3M294Nlp7F9N7
t5EopSRO/rED7UHDNKkDD6fkcGsN4Y82C2+bcTx48FoB3d+NQQrs37FOvj6/Dzvdw5uadtJP35Ko
3uupdpsz0dgHpALg87qvOqDvdYnp1Mrqou9WJA5lBkU2GF+jodu0btdt60gvcYyMnsdmuMt0UIxm
PKCck85oPPsbDls/PT8HTdaO/1qD8ULq9+bLEXGVPrzDZvEQRuJzNwvvDXn/k1lXC89v+KUPBhwy
82tpk0338JVoExZ3JcQaGHQ3YxfAbtCg2toVnC+9olBJ5w3r9fe17LZeJ16aLr5r9GLv1x1Syliz
RKMeAUrVPPAjlC1eYco1EolAdcpdaY0AorpvOqi/lNmQxeW9LTPvMZLskFBUkEdtjRFPD5QHA4+v
SWF8Qf3/NZL6nh7yfuDXiWSG0QWFtyb3gPoxiefAwHlDQqJknrQ3++SW6RGjy0Cj7pixU2FWPoAq
oYkx7CdTPHRWdFunerWpQXTS978RnnzSXSrVthZkIbk6uVn8pTdbUqyxeJrqYB969v2U9nvcK79N
VaFABjEwssZp3cTOJ6hGeOINNKps/yYoo70SxtsgM3vrWgCRgEmDPaVBgfL4J6f4N8iB1qCQ8Y8R
wG6uQART8lqRu66siUZH/K9rZulGz/UnD1L1Om5NLqgcgEjNwNedYSsdt3nlkWmqms652dLGnX0e
4SiKFiyVE7sHWj+nsXe/jFn2IhXjSS/e2MgVjDrXTFRkTDl0BjpV8VqRHQdCnqxaWw26+agmNAVc
GtwJJ68T30czvZlcJElM482o1SE3xc/RTp+HUP9VekgfZN19HUW3Wjq9Zk77yP76rHF1WGV0q7s9
HSFtO8FliN32sa65bCctuB9a8aPsLb5pfRCSYXbm/RNYDN6FPj1WgG1W+AL98kNiAdU6FcYNEDeA
0ToD6vbABOAU1sRDFz1rtwJHNxVMZeJtjaxRB+kbWVZ3o1Xih9H5dx4T2qH/3hLuZZ4gb5x/tZ30
UQsNzlydMy5zP7eNhmRd8aDwzKA6pClFV9Ka2lcvyUgMUlzjIRi49qOv/nXz9KFzi4No6UJNvH2D
9C/AO3Tl9N1LLsVjRZ2SepCgh+wt9Js7CQUbpmYN2JLhVU07BmVJa+2nUGqr5i2ysy0OYV+8EC/F
orqjZ+PPMfCu8MbPRml8Kd28XPlR+aiN42dy9AHDjpKPHSIZEcAxNVXxiHnEY5b03x2GjboZPXie
2CEFwUDahqqUTE2y7sFPxy1z4qq+NRr7gb1y6xdi70sV3jheh9ZA2Le7cki/ptwGdlzsDVlvAQ+s
JzveNkH505sqvrjXf1ZmQ+7iVz9TYLGG0911soPnxyTSEcVp6AGiF929AjO27YlLJMI0DgB6iWK4
TYJ6ozx2SurQyAgUGCT3TaM9q1XyyTBLZDIHuPcmo+IAFzpfPQtR0bNK3LtO9+XKx5QgaCDtIODw
rWnjQ2IV9HwlYOqEMZeMH5yWG8Af+7WPX0qfhrfwLdaIcQCagDoSAsfAOOdbp+WnvMMEtiazL/EO
dUXzvS3oEUGoRKLBb/apHzzYTv2QEwzUmP/yIVSxwxoop6K/VW33xeDno3BPGxAeaGPcOMj+VxFd
Kl/FkEHLA5x26IyI2gXl54oigD/hFg9gOInyzWqsXWD4d/Cit/i0gviEv+BEsyxFAgerqUhko+x7
Pbc3uJYATwWHIUb2wndf3T58GVLtIfGmLby/42iEDNCZ+XjjPWCqV+aeN7rdnxqkpdsZFeQTz8t2
6zPySxLArfrAADkyjklg/ihFttNbc0/T8dFi6KdXwl1b/fwC4nhTYwASi34TdcEhjjzYetZDJbjc
xxqFbtf2Qb2aOy2wnuKkfYGx9wJL/BiYotjA7L+HfnQQqb0pFSJvTMljCUvdMbvn2vLWXcn+TRP6
ou6KPfyql9q/LVoYQR1s2ZfTKrA7qFY2lRXKcKUHszjVn2QBz6MYaNePbJsR9TN60CRwG7uh66rn
Yu+mxZGF/3GHBO5FOd7NYL9S7w6R+zOyx1+2HjJX8+9qU6CfBYfWnm4Gqb8OqXkKUwdAknHw0NJp
cuC6wXATRVRzRYzbWm99U4LvNvHL7SxAaEF3wF305FhFK08uRDGZArmKwUyALQaNXTtgz5yen681
t52BoBZp3OSk9zq/2mcObHbhQ24pYpRGHHfXY99tf0MAa33Ep7ld2zL/NGaSMpeCtao79P77jVEF
yLy2L7Fnk5k5T11s7DWGQQI5rKlrQJDnRJz058jwEenqfTLYj6GfHceppz7W0p9IDFgvnOjg2Zvg
ncvhq0PSuvLrRKwbNTyWJVvVZkbjoPosqA79iPlqWHD0SKnZuVkHMkF/pShE/UC/n1kIyJQc/UoH
oyg3lgsHXAWw1PWeCBpvVOn+0ybJl2j0GVNxr+llzJv36hXZ4X0evppDcYiE2FitB3dnesy0aT9g
LTN249GdicZw7IEzNFC2s/YlFCaFtbmusr8110C+D5lCHcMZ5rwI6s76oz++PYXYS/3Pf4n/DqkT
E6WbuF2A51oXBs11+vTic1YRDD5W8FvKE+L8hOqtbSkbIAdV7kKeEC3zSsje1g5pDz6KCi8BOpPF
N0Jo/lOXYGqW8vcr6nzzH/qnys7vRR0pDTzXDBPh6PPn4/VqSIzRHFUSyKEuVIRY20g5kdTVMbed
4OD2Xf+pi1DO+vhxlxqn/1kZoU9UPtFwX0om+6E/SbN37IMxyUAjezAZFFVeXH2x8hhiQq9n1i/4
FtBilINRJxUZ1lb7j3+EmFWE3j3/bD1rGGg443pw/vy+9GWUMHI4KctUhBYhKVtLtyE/6hihmGm3
FSoA0aqHw76lXbOqDVPfdcJrrkg3X/z8//dLxELz1fGGsZV9LvCxhuAxhXmwafS4aXd+TuMdV5CZ
5hv/pXzu74+AmL3AzUoqY+n54JVJhyl5BAneGUIy57wJIWspC4QH2bRbXHnGS7ttVuq1BOrriDst
pIETev+9aQrYGpCmjiD20i9hljhAEsAlDUWIEEtnDeuM/+81oeCLS6Mpa7lsNaTAlkszK4pxjvb2
omy0fmZyQuXMR7jtB0SMXUg8A8jHCT0GylFmKn/vGiZ0naONEKipK9OZP/+fgcSzjErknn9kv7V3
Mo6Yy6QuwboOg6zYmnGj1NYeUeLTEb00//qYC13wwnU2usO/FuKguppghOLigo22n6sDlR/ty8HO
s0d8ttrHRk7eazx0Fs0KSuor+rLvdzaLWwYPP4vEm8uvHtFYcypU6A50nYFDSeQWzbshMwcm47lP
L4yI47wgBKfJa8d7Dl/nx5ulFU/tGgY68O7ircM9mvxUhOahrFsM27PIRGve5kDRWvGi4FPq6Egf
pqF4wDgKEnTuqpr+ZjY9h03a/uvSGUelMbYfgfKhW58BF/k4AC21dy0h9NkjymHEQ4K0fDdB4rbF
xEk7OEE4M1eKYTi2eezuewc2fqti+4oX1tLAAv8mofM6nPk2w3FBLuJM5XhBCoDfOWBMIW6DYL7D
u5hadaLXM9XQL/IROEJveGAL52Imnorq58dP/f4wzr/BlhSaNs3RpRd35ulROiToq5d2OTVb4ITa
twbt2m9K1XJtZ/BrXex1g51vdaK8chbk+5gvdCjFJhHdIPQt5a0RxISdEsvkGLR2cR+yD0pULZiN
rIYkCVBToZQyD8CFW+OW1+D3ay2nR7hC2MCK99Ksne8D4yHqgvEfhmnqoayrcNr3k4HSrlYELXI4
RWUn23DKYw8cauwIiBy6vBJN358rUyEhjyg5OAzO9OLuUpWUycyxOaVO4zyFwp/1PrJagz2XNdGj
Y3v0MumYelcujfdfj3vSlhZH2dINVLrPQxk5aVVOCQaIzdTXW4Tapk+jNKYblSX1jWOYIMli+jfa
gPHUx/vmfc7Ayo5CmpyyGOjY4jgbg43UXDr4R2ipiBVPaOegrFltQ7Tf7zStR5QyNLlJbEpHZITU
lbPzPprA5TJ0F7Fu7HuwyDt/cLwLIhkXsX8aGzt+nAB53bU2Y9zcHa4JIF56xyA0bYEPk050WGgm
hwDCzC7XAJ47LdrBSAozcs0RRmpCOmlDQBvLIYR7ri6uxMz3u4qHRHDRxEMX9wx3cVWkrhmEU+al
R6twafLondq5Hp2DKRzQwMHlFXuqa26yF9bEHlgJsm2X1OC3q8Ufl2MRGWHnTN54zDNdHXpgbTsT
yd6bvNXdh6bgWKVCGi8fb6YLX1OiFmTZkmfFyHrxNTO6bL4zePYhSNHDnSXn6MyD72BSiRAmrICP
l5tPxflVZP+5nFicmk5TogoM5cH1qageEcCu4Xyk1wx7xPx9luvYUtoKI8f5xl/oZhpZRdM+Mcaj
k9dJ9Ez3caad1RNwom2QToLuSAXdij2AYWhTMnZEDpaGW8Ig+76OEV0CJAtHdvPx419623hqYC2P
qwG7cvH4tPp9qkEXpt8s9LRJUkMmu66aQKaPSmOK/fFyF645G+knHYMonAwU4XFxVtMsNkgjs1Nn
c8PkmPohLuVCu8wa43Ho1Bsara9undNgKIJqF0s9u/LE8xMtPwQCxjpfHUVibvnzXzAYqFLKURlH
DaJyu6lrSr/1iGpgfuXE/v6TFisZxCXLFgRFHXL1+Up2OuXCQQzmiPS1ijeJwnxwJfpkZtNX0gSt
HSv0S3U0CPqVHSDLuHIU3SwA45bcZwEcoYrUnzF55tKfCCeEwrVSR67UAxptouaQxI8xwySBMgy0
ui1ICQRXBMyJh9YFjb9qrRDZGKUgnm4//pAXAiGOEI7E4pHCQS7Lop6uvUfrU4f7i/KDLls01HpN
rj2IBBBiErB5uYnigyuvKfdfCEoGn88m86M0fLdjEaQ2wjwe7WMohDnXx4JwG6ljrKrhBcy9/akO
hHb868e1hGLL4P+Ko9DSBKu0U8dqyQeP6FBDGsRrGaUxLEY3eVbJfaEzaQNrMt703SCv5EXvU1Fy
w/9behn4Y8Qw9GKM4lOhiY4ZYCfoFQ4YQq+QQW6hhI8Ui1eO6eU1LQoDw5I4ZS2SURmXIdyUBBUA
DdAZSq0/4r7RXrVJrzeZgCf08du9kD8gN0/mNwcFXvAcO/+4Z0pvsFx6vDQxY1RdTqES08YywsHY
oMpgiZ2nl021NmowoHsiEyIwddXavz7+ERf2lcPkmwBrYcmjzEVcGNlSE55uMZIuiMZ3QQvPI/GC
7ZAFA7KstLLMkI71x4teCL+8YByNaSzpOoHi/Mm1rFM4CSBIDM2hvBdWXz11tAa3cLq6K0tdiHt4
a5iuxK+E07OMvAPoBl1P6/GYmEkCmLppapTCJMLnV+LehWeinJ6LSoPjSQQ8f6aBhpERmajcoiWf
smHr6heti/FFM7L+9a9f31y4W6R4lmsgaH2+VDmg1xSCtzk6ZupCJnEhYCRFOn0yZGp/+3+sRSpk
m4IAwHrna1VxGGVRXoYndM28+6JBRz/qOm2bO+A5P17qwnmwKQRJuFxaIo5a5ApW39W9B/ThBARo
a9XeyQ5190YHS3QzVbuCHEKvYKqL4pr/y4WoTpMTcW+XrqprLhcmqVUqxxzhRObr3dW90x2ZZFW7
akKRE6u4djXJ8dmzzGvF3/vDx2rKmS1+qF2kPf/zPyKAro2u3qD6dhpaawRv5o/ZnoYRnhTDVGk/
O7Bp5krJbLoSeS6u6/CoQtGKwEjqfF3gh8HYwTw5mmVmrqfJlBtTc92NlWK4kU5192TFTnCl8XIh
MeBpHYm+1Fwvoax6vqoCSo5dVekd4WiXbxqamaC2aV2j7ibBjQkLIbFVn3hke+gIYXqKTmHWrbN6
ABpejW32b1Kn+ZtCmZG5fhO+hH1pvjDYy297pacAyYOZA+xBOiWjFFEIswMslfVd67Mw2KgiD7Z+
0mpX6rD5VjjPd1wYtVJQ8vIfcKnnj5Up6KS2XkHfFL7BYGyST1UxZg+eActWl9fizPuA5mINKxS5
gJqNBeef88eeyVvkJ30MkZAVb+Do602l3Y1NX12r+S6uI3CAxDpVYEy5SOPSFh+AYtR5LFfiYtBW
8WFAzezKpnh/5nkaNbv8yrnltGyJpdJN23Cy22MvdIXihQHW2pxedUcDOZLQAC6Z0QKNiXNsZXLb
Gpsrd/67sM0FxO1LS1CXYr4izl9nWHi6hdSseawKxPJWtdeS00xKvfS9kk8fB7h3O+X3Wsqcaw5r
9mY8X6tscvDonTKPGt+r3XaupSU3g4UEIiNUVY8PJciW48drvnvBTIoQO7FI+k3SuOX9PvUh6Cdc
Zw5wiNU3L7YMqBvdSFnVBDaA+bE6ImIGZbKUJbNwkkj/b98wvwBoiUWYoQB5F2zQEIocu4RDmNei
+pI74bAu+jG8p6odDx8/7Lu4xlI2bXUALPMlvIyn2AnjOVKk2jHSq+LgohWBbxq9skljXmJZ7XSk
5oj/0qiRYYUpOPe0C8jOqVTOv2oB39NttNw/pb3IEebRfoSyib/6CJhcCdtivtjPQg1LzfGaKaA+
m94vlvJURfWssJfJE8CeIvEimIayXidlITEwgbfZOJOLl0gBE83rOxQGArFzzRaoV5KKdQvU+spv
end++EkWMZ2aBBdCFCbPn74PkGUwTDeApWPETybURSDhxviq/Pyvjdh5u5LODCqJjm2RQJ4vFcQ1
0uLhENMLQntwPbGNV32UjRsnHMv9FPbIQU3FsKsb8A0fb6zfDYHFm6cJZSkKL/pfLH++tmEMLrvO
d+FZqYj6nInMXONuMpOkwMwwZGAw17HbMJWuhai3U4UNFeg+hNFR2v6U67G3ky1qbh//sAuvnx4m
v2w+XAKv0vPflTdoZtsQck8D1CYQU9Gk/UASycLSrPz346V+v9/lO1DEkrlUschyF6FS85xKS/IA
GVMH1jGhBgWetPVGgbhNpt/r6GP2dJkH51mGgfsGh3nASQohG0SQBjevVnGYVVD+tL465cg7OCt8
afCsRBx2incTw6DwWcSB8VUPtfF7maU03sIulAiE25kE/h0C7YX13n73VBaLtRU4Kt98/JAXIojD
ZUe8MnWaJc7iO7vSLTMtRmKjaIdXu0evMqrGcA/0y9uXQRPf1HWm9h+vqeb26fmLpd7Ew4cGK7ch
5/r8I4aGyCxHU1i9agay7y3ovQxsnWySrfKQLFzJMXAQ3Bs1jz1VVZicONY43plpMfPVMvjdQzt1
nwwPiA+wAGt4joRlewAa+wmibOVYNxHqoM3axpC0rgLb3ATorKHzOODxtQvhz4DZbJvgOIzIhgUJ
9IcVhsY16DIIYXjCh0aOuYKRdyYFqet/1/AQRiTMgE3fadi237pGEB5x9Al9ylk4Om9ZluBu0Odp
cGCYr98rs6JBTorkqJ2HJP/jaJhauks7qYpZ/gAtC0uikdX5PeSYNtKHlQfONFmzUYyHJjY8b+3F
frD3fEvQUAf7lR7kmIoXbTSYnbnG1GyAfeVoeWNIdiXMzefoz080Iy/mBh5NaGbzIBTOP5HnF5gE
R4DYfDtBjVHPJNieBgFpTQCPQBCCVvTHu2K5E/+zImgE9iG9uGXn1FcVLpiZnpy0GR0mc3Pc9llZ
frYiB1SV06m7JNf+NhuaF6X+wuiF2TQ4CHn+mMoZdJlEOBLpDkZCMUU1urlwvuuK/f/x8116oy5g
FizWdZzjl4Vl1hYVWn1xejK5pw96mfQnpGprAJ0JljmtNlwJ4ct89vej0eAA4MGoEauO80fDr0sA
XMNTlQQk+Ybklfhk+Xm2/fip5ht4uU9Izy0qOvq8fLzzVWyjT4KywEN1rIb8E5YV3tpRkaTdWYpv
Q+o7m3RU2b61wKt9vPK75OD3A7r67HNMqS6WfsBZVvmTP0TpqfGD7LadRoalIXIVpj9AodfRMImr
Tr/TC1DzvZ6O+2wC1AwmdUAbtPVjql/XW3/8o5bZ539+E7k9Krw0ffVFZEv9xiUGhekpdjyBqgVk
jkEwbxdWvoU/TAzod9gEYKr56+OFL70Nm043dRm8CFtf1vRlmNLRdEIObATdNFdNcpDDkOLhOb6V
I+a5k4N8aar1A76ILey0KFOgAQxNe+ykHu+ELJMrX+jCy6DPxl53KXT493wi/qjcGstrNOQRklOl
t/WnoBHDo+tr3VcvwjavKd40V+/W0E9rJMe4VD9+IfObXmxMxnegDn4PYgx9sbiZgA8PIzs+JaNw
brOmm3Yg2K29hI125TnlhdBlM1vhlLFl5rTk/EGrDm/RJuzZUaVnw5FQg3YjQuxHMG8z7Z2ZWNMu
trDjSHsVgKnWy1R+tQofdKJEvf5YjxN+zlBh99wc5Rq02FAhQ1MPDFPjXB5cN+rwtEmjfEczp1mb
gVN8F+mAr1VoJTE6mKW9y6e6/iqGVt2mKJJXV57xwkTHNaWrMw1gskMcnN/BHx+zEqkzaA2tGzgn
bfsVo9nyTptkjSBb74Q54OMUBFle0kNfyx7JnSITTDo0Aaf7728K1ictmwfBUA8Wn9aZjCym94A3
ndY0Nz3/64VuYAPzZNC/6kOOiiEgoyvh+11GzNFmVslg7/eUlHLr/AWo1rbMHlXAUzeAcVYa/Bzh
q27bNRPGchIdJ3KJqFnFflHsNAsN21EPu58Q76CUWnCqdbiSK4ir1yYHF0Iwb8Kgr0YqRXG/uMPS
2o27pjHCU2w1/UOCh8g6agNA9SWaD6ZvQi1McU5II9288iHebYr5nTiCQafNPN6hpX7+TgajFG1l
ufGptccYYc6430mt/2VL5redFSI70RJq+roJbtIK1l54pRX1/pCD2qQLhU4UY3q2wvn6SW9oQWZg
rqZqOLlvjecU9Y9exB7SYsH4+W8jCu8YKK7LX6B41GIxMeLzgei2M0vLgKbqEugmmo9AHV59zx8v
9T6gsBSO4FDzTK7uZfYVJeWUj5bvHMsEtXDlmdYjrBNjlxVe9S0vymbX2Nq4/XjRCzvcgHjK1aFT
1ZOeL86VZsClG0bbxVEgwr0z1OXajIactAhli5pBwo+qqMuveAbIE/l2su4KrIZ89Lbup9L0kTjq
KNKr4Rpu8f3bQA2NAQPYDyDAQMnOv3IYTwMmerrNRxUTemJlvtelhR1HLOPuc2Ej3A+WHRD0x+/j
/eZiWeruuQRkYqQWm1tDgmY0SbuP+A3bm7EP1FNX1vWubfAm/nip9zclS0E5pM8BcEAuj3CYRZ3A
TMI5uhZqes0sxwwrw9xNXlXfgwaJTpWTxjBGnHIzgYO7EtsuPClJ1NyZJ2/BinXxghtL5dIpfQxk
G7u8D6oCP826L7J7LPLQD/n4Wd/npSbVH/AlSKnEK2vRFJy0XCYVquZHrXKrIwQp8ejQty+vLPM+
KgLgoYqgpCVFFKY83zRDkTcMb2gdTaOatbNLJ3mrgtb5ZahaebuQjuU3JoDymxX1CLZ9/IzzSTlP
Pmb0kG2wMgx8dznpFFVt94bq8YuusenLO0SJRBweQL156AbZV5BoF8Iwodei2QgajFBozAfoj7vZ
Ld2ysAvBs6ZwkvXYKWAnYyDrVnlwMruYGUeMBt5gpJCkhvQFGbZrd/LyiUH0OTO6Vcx7mOmAcf4T
ctPTuk4grmp2HkI9WdbcaVbof5Wj1Z3cFPX5j9/wcsv+Xo+7h2SE0EDX/nw9r0YvMJoSpA26Yrrl
v2WAKvrxUAapcWWp5U6al1JC0va0mAnSNj9fqhPBYIYuKtnhOKua91034FxVpQ8A4HzooRVuADO+
FgumavvxUy7Pyry0Q4nDJTADxJchiOE4jjsWNXGZB80zzG/GRjkD8/zKOheA+Dwj3cY5kbAJtovk
pqs1x7Yx5DlNKC6us9wMd9Yg7a9onoUz+7XZ1Wahrx0my+s6FvVbj7XHg+H4zs3HT/x7lvvn0Zkf
2SY00B+CNojl6/nbbsdpCMoRGRqkS4AIaX4MZCpOHRwRLOCF2DDODOdBtciO111BYZH7WW4/BhN3
6SweMKKD5hl6u1FOaxnr0PJaNG1Q1P+BBkz9yWP4ga91Duxh1ZneLKAqDLzGXZHh9KyZ5ihWJdbC
R7PVI0xn/OFTgBossiQ1hmjroPG97yIbfRpW9pS9er2csHPRmgHpsLoyob53+BOGLc2lVWpkSMYa
ofoSQ/udBb0iSEQpAr/jGo1bV9/70wiQZnA8WMHY27n12p7Qkz/pidn5qMcwC14HRp2ijQokEqfW
ocm+j2HyBYUP+7unDT6ecipJhi0ML/+Wqi/7TNtMwkzvM02ttURD+KgERpJvGLwkBtbIpd6swYJb
X4hSwV7GRpvCzu3GWw8WxCxl76QnyZT2ezLZUGtru9PSz8M4G3zQoVd3yGo43jYPQhR2oXF3tzYb
eLY0zYEvFTDi1c4OrWZ8QBP6CXOgo4kaZXPlxlzmBL9PhjHfmOSfwBYXIa/r0cK04wZAf6zfdwEK
JUbq2bcx44hdHLfghLCNunKlvIuzvyMBRceMWWSW/A7GkZgOPvHCOVhaGn0fZR/cwgmcfTFVvLY7
FwBJZVu489TOIXDtBvu7IL4SjS6FBLRuCQi0bEm5F4FWldPQVTnauAwOms+tLzTUNzuoSf+fhwWw
AjtJhzMhl4O0Fli/VYwtNNY8uff9oOHUmWb2auRKvbVjWbM1srL7VKIyqg6GV2z11L6SmFx643CU
AOsAxSAhXmYmMh9yL0ag7FSp1P5ueSkGmx6UPs3ybmiMN79KjLPwI5VoRDhW1txWJhjLzccx6cLd
BlAfXUzoK/RYzEXibzZCtq300lNWxfJfo46mZwydqep0rPpqBGebK9/4wuZ2QSrQyaFdOJPfzmPg
nPzHJsPuwzjgNLtSvqueQxkgFKbDF4I/mmi+XHej68dXXvjFRzV44wBTyM6WpXUodXB36GmepsmI
sDYypwF3HGUgLmFCzSeJuZb6vmtccah4uzNBBVQWmJTF25WDGgPPH+HK9xj3VHbj7adWiXUQhQid
dxLQRlwNOI0juYaP1biDL4x3YjP+qkeRbzyczv92wPn7F4H/o9ECgMNeXEF+Y+lT55nR0UEIR63z
uLPLpw7h8pe8a6W6kr29z2RANc1DNngEhsuY4vxj97gRQfA0ELxAcHrf1jqywLNweA1i78pGvnCc
WIsvy+h/niwue+xuZafVZHrugV+kF5tex2URimjSI4fMNbUak9B6bbjenkBLY29LQ2NChjPF0/Ba
xjG/xPN73iVHJjemwpobhIvHLlxERNAvAINU0yZ+dWgV6jsrn9D1M4MgEgjDSuRNtaGVT3TC2nQH
9n7KVyOqwNNf73oyH2YOAmAG5uNLGqIyGNx5QREdUfkqAAmrr4gpuRvbMcd1111Fmrw/ZPyJpJNo
zUJeZfiw+OLOVOVhVNuob5bx3hmMWfGueykjzFKKZBKHvw1fYGcAWwHjpXUFqeB8uarAG0FPcxAR
ox3+cHjP06lWPoElAdWLcqyW+dfQ1xc29Z9rOvMt9kdF0k5+29Vp4B3aNtXetMkM/mVUjejzlGjd
tcbF7+LifC/NTwgxhOYXqfrvxsYfqyktVE464OhDv1fCnRwRLSuyZjJXrQs7aIXZ1fAoai+Y8DeI
VHmPSaNvPdM3GzyQPvjK3SFfYT6mvRTeGnZLBlHR9BC6L8qiufOYgwpEhiYl0Vo32waLvxId4cYT
bXG0aaFjD53b8RVG8vu6Q9kMEog/TEhhay4CY56ZYw8ryzl0epaNByh7CLa6Ct7uisZjfKwSfv4q
bnvVr3N8sq9xJucTuHir4P+oKecWH5fvYv3eNVoHbm5yJM2uT4Es5aYbUVS1kyxEABaPi9pt88eP
N+vvxG2x6h9P7S4xQ8gMVFK4rXsYLD1D1S6JsMUNRvwG7SKm4e1aExJxQ+gYz/WglY9gJLgRpcS7
cN/hE/sLj5D4sVB0pDahKfzskPUp9H2JQ684+GZfXAmq72ECYNMMiFgMofhShPDzvZ61YZxP4DsP
Xe+bDbLD6A+pKhbo3TOAQagL+OqTXiWVcxPmiEmj/jS28CCZ3dpb/Krdfj104w4klo4AD525N6PN
8n4dpHhGcft2OgZwWYvOFZInurqRXeRriLoaQKqgalvqlE8YZa/HNGq/wJKbvjhB7corCfel3WhR
bkPnBPnxjsuJzioochfUT5AHaYMfmoG7UFpalc8DZlDxfL//GpqV/IH+q3Wt+75skAGNp73OLBO8
LGXqMiOyPatInNEPT4ZdIICcG970aDplg6RMYKniRqsqYGZWH+E7nUUWRpTuNMbDlU99Kar9+SsW
d1aGpL0rfQDsHH+8QY16vKclh0hzooIrV9K7140GASAXiLuA1Em1F4dPjDWpR0HPs7QFfqU+qCaF
02g8oscbtWPLBLExNh7l+JXz9+5ehpLFF3bghxJ71DIdiU2yeVBTlIBhpu+THqHHAd3/9UB2vAks
N5n9r8SrQb8HpwzUpE2vD/52r/EbmDbNPXAaeO9gbW2DMKTV4s1aDQKNwwFCgrdyChB3+xrbZNjC
9KlXFLzxP71EH+BK6fPufjYsIh5vfp7iogqx+MxTU4JnjPvg1EjcopBp8mwsH5AdjL0yOIyNp/11
2s2KkIFNhsYA6hGMPA8hnm5m4I9q/wRRbrr1jVDbuXaL/QyGDSizdwwCr3zm3zTbszjLkjAx/pey
81iOG9m26BchAt5MCyhLT4pyE4SklpBImIR3X38XNHivWcVgRfegozVooWDSnbP32mhqOVZ59NLe
XtJ2ZkmlneOd7Y4WAcqZGU1dam+tAqwd1tzmpXZ7pniDFADHSNNXO148kH1+JfZqWbr7KXfGiMAm
yM1g47YjvcFI14fsYSJw6K4jevnG962FZJGl/B6kjBry6xGQZWD16VOviM2sDv2KYNbJC3a15cqb
JgPCmra2dytUCVt80DHF0S7djZ2DbgqnFcGQjdpxOvJQlwHIjmxPtafABNkam77gsFQQ5gflj8U7
STKgqnUQsIKNAIjqwTnBord/yqohC4e2yp6DI0dKtHfbKgDDVHK4DrumsXeTuaLIRiRZL8KU8l7o
ebCXi1HtltTUwEgtRfuoD+4A7McDBDXP4rjks1ftG+UYkVZn/gZhBBEL5pzcArzubkULRqdu4GbC
xlK7QlTZ7ZDpZViPs8H/bAynXJR/lJb8JsemPXjV+BtburqZqA6d0qbQb8nTgxeu9yRW66CYhoo2
H4wbsUE430YazTKyY3MRzrWtbeuJamESw//Spqo8iq5YyBTJRtCnQ3fw7AmZE7inrUx6YtRyEmHk
7I73HPftzTiTc+zo1DbI5alPc2VM+IqpCTzJaUnvqf61kc9RYptnzBiRXXQpDC2wuxt9mCD3O3Ov
8zR9CMxkPrvh5PUY4fI8re8ytjXQzz3joKspJVVicK0t+4zu3tOIw0yWgkx0o5nH/cBxkeJK4jiQ
rFx77xWBiBpzAW+uTzoPfQiokS26/9WDKxguVdeTxl0k29jQIQgjb1im1mQ7aOQhqdtU3kbPvzJV
vTNXUHeHXrK2blAeny3+QJfSuK08/zgNC34iqI3GWucrMVb6Ulu+igJC65VlaN08vx269L5XhgD7
DUxMf+V1/97u2hpisZ7P2jE7/GmzK/8pSpF/+3iKeGcFQlK8qieoPmNHPpuTvDavPOyF7jHhw72D
RK3dcESUYOHZ10OjNoAmzYnBFkX1FFavTFCXz5WpH8uuQSmYnsL5kUz3mrIma7vnSGYWD8y5A9FI
PSX+HcHr/UOZ2qq90kx+75IsuhR4XDR5wbkq0U8sWQEly0/Ux517WBnqdqLNOkV21Tvf3DQh5vnj
R/wXKnT2JjmRcfa31hopx8+3k3BFyV+1HeqpKRkKwhmX2hN8qkTkRKnMGkYMI+0ma7usOUKCMr63
ntkbUdcO84012gFCwm6oHkRaMOYGyQDYegGTaNiKUacrofW/+yRui7BhvZ3CJJ2znz2Z4feZkTPK
oWV6RwvuDbgAnYtE/Fh1KwrXJmU4duMr3+1lbd9yWdlhT9CnWvViZ4MFmafi5IsEzost2Ik1tfnm
kHXC/eRnWDp2o11ny7GtaxBsRZmY31VKzjoOZdvvCP1KcQtlou2f6fPPkuDcKvaBRvQ2wLahArTQ
iriCzuaPzS9XOsMnjTikPmLa6kZC3hLnjzcRZ91oXhy5Ta6RAEKup4s6vwYwPWbwIwve9ZesLJpb
4dv5beoq948bZ9nPrpEa4Fe/WPQTsfPGP6njk8FUemZDPFMfvKyuwWQDS4N5Lh3tqoaW5koDXq7n
yy2Bv7A8upxq5Wahdv1Dn7MgDXOIc0Rrk6f7TEQ28pBk1q01N7am9KFLrwC1O9cjZHNnIlZZNfH8
TaQZdTJCxqbp4GaawUqmrdlKyTgXGLdc3EObuS7NYZdoVn6KDUNCSUvyhgz1opvCqQOUdlfrsfuP
HEdijAANj5+dpdb/VAGtw0OiK9c5ouFwvpMzQAJKJQW8h6os3X+smvgTMmbnGLXNYElC06mcPH88
LC5N9PgnjGDd5pNJzMlznQD/NcFRLchjQxTkugeQhE9GpfnjbZpJjn9eV93Ru7glTgSnLinCq+SG
4bUwGcVEFIT1hCZ9s7AYjFfwF5fkEn4WRbdVgsAkoZ/vyYF3azNZAsT0LaWmaIy49vjKQMpe4tHx
v3cGGi/wznPtbLuO/hJZvQsaEdBCRdSkQSwOQ93Y93QtirsUwSkEOU6loSFrSiKBPhXBht3JtGw0
1UzPxIbaJ0NBRtx9/HgvJvb1VOEy7UDw0GECmG+fbrz4aZwi5zjOtRu8DESVbmrocHgpjG555vjH
ZtsgOjEsLFUeP772OxXI9UjDuoLclhXsXDFksBkgbEOPj4oD2p1smzpEvlnfxEEL39KgOnWXWQS4
AVbRt4KEmRNNs+TKvHt5jnvzI84lCJ1qe3fuVX5y4th/UqjrtxQQvO08zVfdQP7f/vCbSZ4FBfMT
Bj4sLLSszo5yk7mS8cHjnkY6j1ua4vM+MAn/GmOvPXr01SLNk8teQbb7rfkkdnfG8E3OEw06VSxH
e2majTUSZpgVkp1VZgTPpuxpFbYuNS5M6pl5VHQ/7xvVtA9wF8he0938zjSS9AVQb/5SiMw+BG08
boWTLadyjQGTuW+gzJrnmyIg7y2FI4M0dv4uMyh33hDfr5JpKij9yQYhG/XN6kBJ5So576ywmQeA
+0Vtf1uUoUVG05jAv4GMGwApOUjM8bEp2uGQuYEWWUtdP/X9lFZ0buZ1j84MvR0Kj3k7abR643lF
9apodoXJSklNTIEBEjac9ttvQFb5NbP6tLZqzR54mFE5HPLnyjvR2QXwSTggUAJ7zVO2xldz0spX
nBvZT4cdPJHk3jCf0tKFOw1potwxj2ZjRHSxTnYMsTMpQ/fFG1qLh9yOxr3Qsup1jKsAyj8ZKB1I
NpDi43xM4rJ+1ZQ07mh+ccUgUce0ahB5MqIWNrM5IZt6/CcB4Ur6Ivn1xezFz1bt1zs6itBxCsM3
nr3BWv6M/lxHIwShO5vW9qaRDnRMDZMjjG58RJF0ixfUu/VLr5skClvG9GMeyU0FIN5/HmU3/iQQ
OWWjYlc7RUzlyar5NGI366gEord006w95pkco7Gcco5lJKdx5lAvHbje0MMjN22qMh72dpHq+yUr
rYIELCd99Cpz2jbrvI5KyNv0Vpbcsi2fdsZQ+nuns8UpS1mBibPOcGFBwEwdAMGU8Y4+lZhj7BbF
SUyI59kJ32pjDkHZAW5qx04QDoVOAJMxlz+rpm2+Fh3PvFZLHnp2xlsuaqLOna4Krcr3NlVaFMBY
IeITepM9B+yyV0CXqA5uV/7uLRNIcRGvXF1+ZzrH6TYox+qR/VB9xK/t/6JHSHrsQmBeHzpVP3Ks
todXbZRzhB4leMq9gFxuQ3kumS9+vc1EPBLLY9cnt62mzajVw73PNmhrdM2PGSXRQTXrqtxIeewb
YsRx9pUEoizJ0c4nPTL6bNxQgSwfGIbD3oeVtGl0nRAB1ihmfr98yKFMPjQxjTza/HBKGRHqYZgc
i+D3GYmFa5MZkMfkW6TxsNWD1kFOaq7xuiv+NdX07vcw1DLMknH5rMG7DmHitySfOtNBIRA8KUP8
aP2WEpzW712BisKZyIw2R1PbeQY1Myux9XtEwr+E9D+LTJX7OcHHkldtv6OXvDZZJo9T+RpAgF0x
Pdkrr1WVEO2zUk9+EQ4IZ5iCSNTHZbd19fF75ZTtc5KDy91kdqOFmVMTUtAh+bRJot1ozmJuVa0l
m2zE0kp8rUUaKTMdfK9oWciwpAyxJWuE1L2k+gHefkhJVSXvp7XHjmRC0d9K/DPMQGV+UJ3ZSRqv
6atsFXqnvh7DTrNISJBzfB9IOf50IfJOBET52lYbujYajHncsbcq9z7SpKhsBCTZTLqEWDXp46TR
gNuwW+WMmrRWpM+tv7O79jd1BfloU1LdUA3to7KyvgBvM34uZRY/iCIF7qLpxo3rrylNg/QwT7UT
0W7519H2YWT3Vky5bLY28H2gSGqGc+dWhE6YidWFWICL/Rik9TG2BntTEjQS4nSstog+p+cYadPD
YqTZPqnBBplsa8tNmRED2A5ZC1JnMp57YxhP5Rg34F8B4AZKoQ6NMZfhLScVywHmWMYmMwZBCxEB
q2lotPWTV8wxuSk0jzVdPMOFZfdKunD3TMS5Q16Xr/7x5WA9o3Xml5KLeQRjJsNa0+xtjVnrlFvr
MDRi3/uejCOZlKIPbpMOJ1Kf2YRf4TQ7lAbFFjWXhC7VvbF1yvFVlW1sbJSeip3XkXHvisU86KXs
T0UK/gctj9yhjU8ji9Tqw9D2XdQusX0z9Xwk9iLaE+o2GjtBbG9R1y87bWzHjW516aHITetQ9WDm
tWzWT+TaqbvZUjmJ3wYBuETOHptuiKOFPJyDVRgjf5x+MpzXd8RntUxNu69wHm3gvsBBtIjkcPJZ
RdWauOrnuf5ijxqRG6paotSb2+eStsimqS1zF/uFPLjV5IVycZoXJPBVZMJwCdM0kUTcyFFFvlbN
VlgxVR+sDkfaEljDrtZGaloq9VAKKQuxTqq0iBiz8d6vJ2MzaYG79at5DdNy9K3HAT0qBlESi2KU
jCieWyskvgAD+DqErT/OUpHSJcC9WyQeqhBXYbfz5q55HaR0aReR4YD5uoT+HxCcMzdBNChb/zYb
s/G1GYKCVJHxxeiG8hby/Wc+8fRxSbLuk2+16VGvCCh2sc08NkapaFksOWlgCL5rmmuhSCf/iZ6c
fpsCqH62C6P92pUGUL8ynU8G/ZIYhM0YHAYHZfwW6LSMylEnoEOUU5RoccbSykzVq9Y7Kdcqv+aT
NL+iT85wtlkxCbUeIPPHlJTeL25qJ1CJmzkaR1b0rCqSqJmafEtaQbMvJPrZTdFPMchzcuNsQFwR
CtHp6BvDJ2GL+i5Vs73tKr4en0X2ZlrKgTAyEnUGl61olnBrUzlZh5FN7KHAUswbWiGZNR3zG79b
zH/syShPvT6Uu3iupz2WKvsLKeT2DlmF2MmeVoBNJuOR8GFSBYORdKkqG6eNPq2u876W7BhqEfgR
sMUM3JNHWiV39BS0evbK5tB41GST3CxJ7GzcPil3eZAEG82fy5BVvt8GuWZsc3epyHTU/CMsvO4o
Wn18DITLLmUk/3VafPKSl9rcdB5ER/oM3rPAarkjCFA7tFk8H3yzLQ6FCYJdH11n1TNWdPuZZ1q3
sB7GKYHoV1Ta42gRAT+0g6KWVqKps3prowN8ORapaxMZ75N/ljgEcaCWw4U+EBNEtCIlYRwomZab
t1lnTl+qNYqu6YsCWZYw75uJ7U81uEGkEAm8uLPDTwti9ViDZt76fl/v06kDDtSxtbPM5UtnjpyK
ECqhApyUu5VzoYeJLLoHe7STLYpGjVaYM0OMN4LInVLztNSVG/nA3KEbZPmeOaD72lQ2GRp15WxA
3He7AJXdU1wXpDjUqnoZyAFCsTXp1KJtlhUwXmE9ULw0S32OvJxOl52p4ZVDinFT1CIFwZ8k1IuT
anyQoB9347RUW88v0d86lTFvihWNPjSZ9XUYWrGXMleIE7Gy3xRjPOzGchEcbskOXWiTE4aZElUb
09tzcnvZDor6ujKs9tlku3GX5ab/OFajuGEiUKHFGNiqEcZYW5PQlwdD8oPcYjZYJtyaO7uGEO7Z
7auyHQ5Sc1DEFKaXZSdGcg+rKncORWOkJ+Fow9Gr0mHazKbfE+BFYztMrYUJZ+nNT4PvJQ9808Oe
9MzqdrIHPg5v9k9IK41tqQuDDNKKKAgiL+XWVyL5Qv4nlWl6WnvRQYOUXWndGnpHeORU6tvcFGrH
2b3a6JxD2QL1GTAIye0HWAT3PJb5LoWa9uD0JIB6CW6EZWl1jsdl8I0JNV6iYNLJCSBN4zgqs9k2
FaDN2ceJkLOqbg0zH4ngY9MhKEjvEeq5B0Nb/GetoOLFDgySM+2d18xczw5JzjcIlv+2tk1CzsaJ
ecueF/8IL4YsJselpotsgFmOx/iQUtdlSLf9J8NMAxHaAZFitde0WIC7BakI4Co6v9rBt5r8h9LG
kayiztkb3RpGrJEuvMJdo84JXLo6ao56o3BfJmcQpzGGv+MRurfLqmo6dHH5GSkQwDybtrGfF5K9
/wyWJNHjfbZIql+lRwDNULSEZnb9yXccuXUHoRP6Yd3WLFEPsFD9Q1x4/Q/XUnE0AsHYxSImBGKJ
S6Y14jHCpenaw1yvaU9Z+5tAbXfv9yiwVCKcbaFcsR2ZMiJPY5RZ49D9GCeVnop1Jgs6tXxigTY/
1ZoYvowFK3w+9OOj3STaA5brhnB1ndMg8oXHbgHv67q5vXdV5d1p3Vy8JgOpVbPbsIabBSWHKpYE
hLjVE+4tl9WR6Kc501c7nXqoS9WpSLVSHIvMsh5VJo1tSqIQDfOelDBQV7Q6kuGmklUVGS1nRWWV
5S+OT0G4zEK9NAY5eALdKFEmlGmClOyhAEvUfiSgpNksJJdCQde/ZlltLwevDIq9EOQuLQEBPE7W
X4M/XdYgVsQnom7cEGg7grXj/a8aF/pxW6p1CErXSfY6cRRooEbtHlc6RL//XHVZLwbsRQekvzbQ
316sV/6UVyXbeVwPYiHfkk1dEfT2HTE5+pEqTPrArm0hOm0mukMC14n6Meh+fPwzLgrsFEKooOHh
QQ3hU0x7+ysskXjOEmDY9RrWnc5r8ntzcfS7gQrYoUZccOW233vE/77e2V0bgz30ZKKII+cj/ceQ
dMmfxJ5+NFlsXats88vPSzyeAavkb2ULFdLbO1sEu8GaiIkTIYa0f6AO3K6etccBxDuTu94fQLUQ
fii0X//9kdJ/0jEPBXSsrbOvqC2cajIgfJ9Stos/qkw4YqsP1P420p2K525qrCtyxUtVEAoy6hV/
ucdrXevtrYq8qzsWAP+QOusuSnkCirw9wSlK3c55bcZuPcQmZFVv//OtgptBMbc2vxAlr2/7XwMm
QPsZyElDG1953lNSD+pOZan3pekbFiFhXxOmro/u7J0CEgEJ8PcfKqZvr8fBtzMqNpmnNujkwVbu
Pma/iqxoOzVK7f25ce7suLWPNSW9K1/uOyMFDwRu7jX/Aunx2b3aLPFBThUDyZ6hOHx2o0m7u3V/
OQt5Ipwgr80Q773Vv44lsHc4mS9QZX1mLnnPDGmZQMMydvNPbH3bB8uJv+YF63RP0NUVics7w5NN
/DohgZ/kgH0msyiXOBtdry5OYNCGU4aY7ZPOLi0qJru99kAva97YseDdeY5Oi4+x8vZlzsEM4ySt
2qOL1S6kjjPtRJ+zaXTacg/MBVUx/Z5dW8v508ef7Xt3uXJMV5MqL/T8LjG9VxURkMEBKT05B4vR
/CYza7klQ3P+/vGl3imuc5fcJ44hbtE4V+xRtyqoAE3JyVPEIU30+v+xqp4NsVeJp1hr+y3MECy6
5eA9kTuc7UeKCldq62tv5nzYoJ6hg0oPh7s+mwo95J1LI2ELakQRDpsxpQi482c1N1c+n78zzZsr
4UV30HvqQGRM2rZn71RA1OCck7rHeubY0txGTsuyklW1HrXUIW7QjRA5lBHRNw5XWih/Renn10a7
iyeAri1AD+vt9yRrjxgqsyEEbqqaL12SdvMhgfn23Ay185PkEMMjF8wYmm0HGaALyWFs5K7h75p3
sSKqjXRGVUbBSFrboD3FgqbfsCaANZLjS6HRHRBsqLYEb9uI7XQWF7qKXk2GzxR3Nyxq9maJE+82
B8/Jkbfr2OVjqAziCLgju3n+phHZoHJTnXCDZkzvDCL18OfEnUsCeNbWOdUESYyn74GTwbU+GhUH
A1fllK2q9o89+uQRgi5Ke5KInLkIY2BthP21yixy6msmauVJIQLojGAxwPRowUtqxOrYupX73XCd
4t6nzkqLGrtBHWJja9pwmiXphRgwvSrKSId77fTEopVo6nV6oDwSdBtthiIVlmNSEmPr16kZVU2T
U97wJdmIcyB4CONAXOrHg+diBuRrcnmh/opAB4R0Nhs1ve7LXOT6MTezrNxYA6yxbPYRAZW1ehpl
2+0VUovn/3pV2CnYJVeQKhpH/azTKdWkFRjPxmNpepLKt1jz05BWPE6207hbkDvLsPUmpa6BSi5W
mL+3yxcJXI2b9c6W8VnGqVOg8T8qt5cNvjn0vVGr55w+ZTBRp1QEVVzT9b17UazU9E/xE8FQeztq
VG7ZLQXm/ggKxd9OVl/9sCtLfl4rI4eB7fDLx0/3YtbnJtlmrRK+1cV0zjrsq5r6oaiSU1sYeUU2
VlIOp8LT1A+0s3kcBnGqi4i1wf/kSlq6V1bxd2YoCP7w6yjuIeXkTb+9X6+bZguYI52/QD0ZFefD
qOfYOdN0Gk1rp2lxOYYggTVgYFr2olEvXDaTpzVPuiquCasvJmaMnf/+MWcfeI6MAYaWFKc6rupb
B7fawSaJZUfmqfw+TVCdZjS2lKGpdpV2g7SrzprQdAjmS5YmPQqCZnclEclXntLFAmmxzWL1Z6cF
jJad7NuHVNq04coO7jKVF8rUDrX5OEIWrSbaWLamrnSgL8c5uxuX78HkgjoSz7eXmw0XtXZSiJPH
498bXvVr6uN8o0FgJ317hhKEQ+HKcvHOLcLsAjeNsNax3fOznq10qhcxXvRq1aNIq6nv64bYXMMx
k08ff/KXQ8xbWTuQ1YDf2LC03t6eUTjUmNp0Pjp2LP6ZLWMI82pWp6ST/j08vWtv73KI0fCGd4gE
B/s357qz6y3xuvbY2tEGZxcFCEeP0GDyI656k9xuko/lWCtKLvN/l2sBH8GWzQYZKktwniNjLbBy
U68ujz4dNRGisEyyXa7P2rK1ONz/STKsrtv/+nTXmYQPFhwghq3zu6X7ZAtNac2R4ZLtmFutbeJV
3aGJLQpYelpeGRuXb3PdW8BpxY/HFHIuHYj7XpHejHTArCrrJCyTYBc5+4gix0m+ZHnlXE1uMHlh
b3c2fz38wRq7tQIg15/0r2OWS1G5QPqlHcfUkUidkOxmrX5fZ8qPLOHWz7gRsx9EnNKgQ897r3WO
+DRQXdlrXuNfm7TWfdTZr+ENcyTht7CDPl8fLb+Hej+ZGbCInlSFWZOz2nPipeupN3aaEudqBA92
WqFUjU1H++T1NbXEeKaCOIoMQ8WSNZJ6pG12V+RAl4N69VMZnEYp7GMTXB/kvx6URmqmA7NOOxgd
vQjUx7HzLS1Nults8qtrqJ2Lqxk2nwArNesm+NXgbMOJ4I+TA2Wy46TXKN0yl8MpjQVieCN+wzUs
3sWo5mrEU+E8ZWZebQBv723WYxWYs+UdFmfOfjvT3DwtWYXO2Cxq1VIONNuvY08C/YbJproGXLjU
f+GxRdsK7wAJKN2ts0ksqbEklnCeD8bYj1moGZZ6QRBm3Ms2r79n+iT/sRSxTnjyuybZZnNKij3q
NuFuIMT4Ytd2FR2Xj8f+5Wq+/irkUhB3WdA527x9KEFTikYgbjoMHW1UgPde/m2kh0xu2eynr73V
ay6CTWMcwioYp5+5WTRQJqm7/mpIgr3iDjMu1nN+Dj6FlfaGABmR7Nufw4/EjeL7+QkCt3dse9+8
c1Q7EV1BkbqS0t+ktHbWHoqEg4tpjbNSsJlaQaHc8clqKp0XkOThlaf03s/CXoo5fD0eUa95+7Mc
MVRFUdbymEpt7KN4brAmtcG4aM9jnRfxfbdUPk272ZvLZ2+KK/+xdYx8fJ4RsuMA7fXsxZmAVYV5
y2Fyx4mpGp4+/pHvlHYorGD5ZB+wfudn3xfjOhg9c5JHTSHcxmBF5dc1OHLZ5aGg2nFXoAOjfaIl
33NVXFlDLjYg62f0/xc/z5ZSQtA2dqmiV0Eav+ZFWWyZkdOXsZXeTjdpaBZKzddey6rWfjORclWm
KbZXNsUbiiBvX4s7S1tkmu0fTOUHz43ZVEbIIZYoFwjGzXfmzuCJQMj+t8wb+TRZpFi3cGw/fu7v
TGI+VVK4PyYyYP7j7Y9oROdNPliRg7doxUHPlQmdcap3RRpci1x87zM04YdQWwclcrFyejItDIEh
5JTkgERWqEU7o/jQeufKPb07WYGh8CwGIsFs52LVxopzrTeQB9WyJr50SWiry4CwHKO1oRKn6oje
M43yUffDtGkrHBqueGjLwjh2w9Bf+brenaVW1TynuvXEcQ7xwmaENqnpqb8Mif00y3LYJspE96J5
BboX5Oym6r/lQig2hou/jdPai9LC+vPxq/4bGnb+wVGuxbIHOYuHc7Y8DhTbGlVZxYkOJPRJZRcI
DPOq8wtoeHGHy2muZxmRmTR8L4tepERgGfFdodltgTeynp2wJkDqT6Xq8m4eereJNET/daSEUVGF
yKkRJr2k7Y57QUWZNN37KmntH4wo8upNzCJ/VjP8Mwdr/8rc+97HReFnBYDz0uFLvf2O4zjFM2zT
yChppP7o9GAqoqDNnP8MZ2bQ2pxeKZCwu6YqcXYdI80XpCLxAca0E3a2o+6IL0ddNSP3cOxO24i+
u5by987a/+aiZwckQGQgHJOKA19SFp/ztLFx76R+aGKpBV+o9WGJ5HJbNaN15Wi2Dv/zT+ZfDKnz
x8qEIbQU4s8xsHJ4NSXa82DTE9VW7mtDn/AEuKt67+MP9WJOQpFr0LiB7EQ4rXU+XhyBVKfu6uA4
TJqzGzpDJ2oyBrsGSOQarvDiBrkWTSI2tGxvVj3w2/cZaCklpEZjb63pClddXWzNZA0A79Phzp1A
g358bxevkutZEAupaEEcYP/49nqpRwNMZhB43N7Yq9KythXpnmGaUyasjKHeWknNPoUQuo+v+94z
pUNkYN3hnHSxWSUKUuYVh/0DFfESm3yMIN9Y3FcAH9Z/3oUHFj0LPOrk+1JeP7vFofRqsrma5OTO
o73xDfkZIkz/BXHk9Onjm3rv5QFEgbSGLRVKxNlgXGenRbAIHGa26XdIkvJIA8l6b1QgW5HAXXMA
X+wTeHlrpYL3B7nhIglyxpwhs3Li7Dcxfas5ScJAq617IsPjndSNgVKwde2YcbEz4qJr3Bu2MiY4
ZI9vvxjhL62Nwi87ttiBNhZewn0uWgDmZbE8GnBptrqlYS9qjG9ekFjPHz/i9WW9mQAwOzPdUa5j
Y8ZSemY5o0Gh+ZhTWDPmbPy2FDEibXTwCAs+vs47d0mx1WZfYNCBYnF6e5edmRmj6eTpKXeyW6nE
AuzSdneA1czbVjnDTWFO3qcqRgDUeF565ervjEoqglBPVlaFhaPk7Ooym2gdpOLo1NRKf5dZY4zP
SMAHHI2xXGoEj3me7D0p7T/pWNXuldH53vXXCY8Fhe+KIfr2+kXZlL5I6uJIyTPdkxI0zlR+J1nf
xV6QiSOqorLf1Y3RpreUWK6FT70zOUD+Z7/Euk8hxT7bfBf53/wGGkTU8AlZFl2b/DAdWe8tS2S/
Pn7R790qB0juEisRM+7Zka1wh1SpKZPHRnfmaudRXAz2bu6bn2kDVu0BnReaS9a45bXOIc7vPr78
O9/Z6hhC4gEXmtS7s1sdDDriJqlMR544wZ5MlHkoyRTcalqQPtLFrbcCRsxR0E0Llym4RjC9PCPi
YQcqxBfOGX49jb191XGChLvxauRFhGpxWk7bzURt4ibwCyc0StMJLVl+apuiP6RZlm1sTuQbf9aI
IurWP1ok1pHUem1demcqXW3nREhxBMP9eDbLjHqWdEbjaMfKpYU2N7X+ubbrcVvHfbZdhG3+90Xi
L7qRXjPfPR2Bt4/Bymetxh2eHOtyRKRkFJRO/LK952v3rlzqnVmbchXgLjYTHPP8sy8OI/RiW9AU
CZpHIZo3TrqLLWtchZjoqOMmjarr9eWLz5yxTDHy/4BVZ4sgdiatsk2gc5I4nGTTu7F1E1gtetYF
VlKJ3uymL4QfMRZk9PEnfuXS/tkX5sm6T5XtimOdLAr5izmGJnE4e6M0CLEKKBbllkD6OJIc+vGV
qQHy2t4sF+tt84EH1KkcQlrObrvX53JWk0kpv86bmwnZyp5YX3sTyHpcTTk9WRrD6G4gRIuQiQA2
i0vOrNIkGtagmCMQ8WqLBMr7JbwaNaeN0AGcGL95VPqNYyljk3rZdBIJUvempcCdUofcdBixtktX
EZOuddVJl461qZag3uOy/Cd3vYlIts7deESIRC2n+m3pdpKA8lmcXLPCf2XNCl9AX4n7GoHzNibD
46mDLrkzsKoDBij45UU5lM4m1/CwyNyJ7U2BSDqaLc2O4kz7BguFlFgYXWEWq+Sl0Ad3b6bMYAN1
lzCDmEl5WhShHNuRn6ncz3aCMhjraHZjVYX5KFOAojMKRekgV01Fnj/ZXQDEsjOre8k7PMhEeCe0
Yfq+JoV9UzbtAg1Aiag2xuJmAXbz2azKL8r0ml0gZj8iQdMIIf4uB9ng2Jpt0ifC3E3Sbynax1tj
8EjAQdx7GMy+fAb8O0hcYHq8Q2kuQm3Q8sdaUu+bigYcZkJOfGh6WrUjtKC6dUYL/4OHmQdTkP9D
HxYHH4+r3RCpUWyIHOo5NQpzu6i62FQ+XXN76OLQ7MV8GCh0PDbAzL5aieYNuEZXv5Wtp9YWD3UZ
tpVQJ6xOMbacwDnF+fz742/1Ys3jS6VGANGUavYKdH07AS1YTaTVrbPC2FR39bAQQW12/XAbTHV7
zTr/3rAgjIgmEN0tkNlnU1DOacaaO0s7ziCvEOl7Oe4dK0Mx+6jBBbrnkNyKsLXhnIV83SK/LZ0E
0dbHt3wxEXLLPrxE8I3QA/jX21t2IBUund5piOiLrtoPvqK/bWQ22emZW6uf2mCaMzmTiDGvrLrv
yGDWVjrVmLV6TCFyfRv/qswLdoyFoYn0FCdmHgrYYIc5t8eN0w89QvpaRGQYNrtZDKhE2YNEoN3F
lU3e5UvgN2Aa5bQAkwzL8NvfEAC5gChL40JWA9yAWXjutI0TRsimcJTT7WpDZHKf29L76WOX6D5N
QmucK4WKdx4Fb4GeFfA3psgLrm8/a9DfVlpoYFud2paK8GKXauufrOmSPiRJoTqmRWuJcHD5QjZB
4iocd8vsXtmJXY4AOuDM1ivPmE7o/zg7r924la7bPhEB5iJvyc6tZMmyZd8QDnIx5/z0Z9D/ubCo
hhr7277agGE2yWKFteYcc4311bG1SEvGzkHFvR16lZDKH8usa8Fn2uOn+XjwXboa3xshFGQdugRH
vn36KhFk2A5SeZwadwZTJNr7vrPEJhjGazLB9+McgOUCqNBIIGBLvxps+Yylpu66kJCw3EKGbUTH
ce6cJxi/35iAswfHvPpaLw2uhRpBB9KEJLhuPWl6hWtA45ykuF3zabRy15N5Nfpx6D5ymDS35VBJ
f8qFeNIT51pz6P2uEu82fQ6w5qTJk8u7/Lx/vq80Hp1hglZ/4HDQ5Ee7tZPXOiC0wAtpicp9rE49
wvGAUvoDc42D6Buay2Q6GJC60A6fx4H+rBFU5kvd6vE19uCFQc/v42VQ/KVryiXf/j5lIg/FxGhy
1JJkPEJf04jNU/GagqbAyKeDNGXh8505q57jMKoIoZbT/zDel/IiUrhFbbAmd2Prm2OLt0T6Uq2f
cw53mzjttZ3j9Nf4ju+3YMtUQxVrAagumb5vb1eYMbYklBKHaUqyp3YcTMxdzLo+YbfN8yyM9hRb
ImT2sa8tNZe+s38vvRr8JDvlhAk17RGif7vttME8YJgbqSvZzpWN9cVLkacLOmA5Oq5piEZYdLVK
nY5QVqcvz1GQTBgnC7USW5x9wXBtEVnWp7ebS5qPCDD+cnhNR18N8rmE5p1a8LFsYvde8pDEnhoX
sPDkmNYPTauo90AuTfvJLQGD7wM3LBU89qP8UcdV1cJ+6EFEpnldZf7UjsCI/vsUx6kSHfYCUkHd
9Pat900Nh6wm+lPXK4hXNT/VPkZznY5+VZdV/+XjyzFm3z0QQGFUoolboVSqrYGt1BKp3rtEUfRd
YW8MknGx8f7hf444Nff1gKyro5e2KSL1KZBoFNtW8+ZmZr+saT/5p28AFO45EmwnreV8oOz1bP5m
a/iZazeosNm0FF+mcxdLG8u/g2hLHAsNZx5kAKBXwTbW6kOp2PEmq3FlRU0N8HHYBrX65KTQNLDJ
Z4gip6esHA44unLALNFZ7/oj7bzPzagdbbACbtptpyF6CBOEoSTR7urGfW6C8jxU1mGM430tJ7Sb
9bjHUlh5hhzPg1seYcz/krHpevMkD3qX3cxF9mcGYBaO4WM2Fs9V2U13/BufOBlyvMxKfsL8ZZ7t
T46To6Ui5F5qWujVvXHqcveBYmZ5oFGEvrDXsHBPqodULKHKn9xkonrVI+eZ0xROlSyCFBK5JA3o
JacVKDMZXxqteG0rNJw/CDb8dAy+OA2ph1V7nDXzsbKqQ6PYnTcK6e7N0T4oroLrvByfDFwEh0GM
U+ShM839NCNpPG2q4HOtZHe1dM5uwnHDVePnOCHBCXQbB4Bgp47WVonyE2rPIx7vs5upx9DscsK7
2DioafNIkuQOssG5bLX7MVxSMG3184gyRBv1xmvr6UVR5x04qY3TZ3u6wHedUHd1Nz24RXm0YIp5
jZbs2twmyrbbzyJKOZ1oR9OeXK+fm4qAp+prbTe7KDIDTw/FtuYon5SyPEnF8ckO4EwkjXOf6KNv
p4p6I0Pjpyp7TjWlfTfE2c5iq4/a0fIV1qgjDB6vmoA5NOFzW5TJwTWKYzLKG92ND7menVNzuh0L
Q/ecIf4RsPB5KKp+zYkWNB6z7TEKu9wDgH4noeUUrp2jA0GwSZ6A1dubQcnvSht7YW3/qNr0NsL+
r/cjVIYa5FlvC0/MYbuvLXlIBygfrY2zNKvPfQHHbdK/9Aky2b62/aEPTg0naGJAd1aW/MBoXH/R
R1Qn5IneDKXjs0nYmTjsjrErvyLNOAeR+RgHcckz69jimS+9pfwGtL3X5JcqmB/zHHdBGHwyK0xZ
WarhV57S5tilJtW4cBcM5la2fXysSvdOMdXcE3oRbXIx3pMI60Mj/a3ONi/Vmf3OEBuTTMNRdljb
wxB783L0lvpNnXb9xplc3OHNbglCxte2qe26ANOnqV44TxujbeUmn6DZhRMJdHOJdabXQTKI7SzR
b/fpEc/OHBafGts48hc3hts/yGjeq2n5J5kFJmFc2MlQvZLtfFD77vNcm7foG7f2XP6gxvbkRPPX
WDeeMbV9Ny2E8XH8mMz2E9W5nzpObzu0z0ajvsQJwXl5SJ+4BZfQ4rSAN6cq1SdbxqPXjsauqPqt
mahbqyX7s9f9Eif9rKU/MyDLG1I8XtW52qVkk27VIKOBZp3zonhA/AgysfpRNMbNWOs4nTvoESQJ
4ULnONDHL9gltT3UH+0cjPN95arfK71hu5rXD1Oi3PcRbOJGNptF/ONNTfJdM7pnMt5fhj75VvV1
vgH04w9gJ5pEfBogM7Bp3fRBAetv+owVP9yYWY1Z1nl2B/3Wjo0MTm34YNb22Z4wA1ZO/NmOZsUL
ChUKD5xte0HY4dGCWkXNFLpV7akYV1MlExvqerj63GMQJoGPG/3rDDG+DhttW2nmg5IK/O75PlYI
R2OCGVLzl9YUNxZBp1his1fgEAja6lM5jLwD4oTV6B7dyI+5l0+qVp0zrQPeaFZnaK4PkeKcQmor
jk6xOO+rQyv0X2oLcMuyiWyl01u2RIulYvLMTj0nWkGCZ/5I2+vBCKL9NCicPftdk/ARz/l4wr7p
pUH+3A/zwXbKetMLDn+tPdyryrwnsvyrOqEzV8xQ4u8PzlKLdnY4/JBFdo+E/jawmwcYsJ9ocvkk
4R06XbtJVOMWgcWv1hV7duSHIHX9thbbwhqfusjdjJHtSxX+hz4IXzOq74Tw3IAFBnXOq+owMIoB
T2KTqHSr52MxqV8ynKH3I7nGY4yAfwyeQoXnkfafx8n9lTfNNtGrb3guv7npdM+p7pNKclPmsvso
5luir5/rTt+bYTR5gEgKfzQGfZtAzoSml2+UPvDVNP+a2wUOLvJLXDAbnpJaDP9xH02AElLltZCd
xH0tPxXVvOMI5GsR4J1a1ZEXdQThWM5wDON6w1Fka7Q1EMo4/t1KcKESto5j5l7Ztz0Ig/iObNxD
aNtnLbAOXd2d6qEH1lv4RSSPTpDvbCvfGn107qD9KDpzqzRCvM/9F+ptnmoR5ldLwgCSLvLB0mhe
H+nZtu3tp6LQn5i39wSXHdCKnYJgUI6wzDYyds+jCu3NsfBTJ90p7oNmj8DlbCjBliXwFzDPL4Ga
fnNao2QjAM9IKZUfYZV9KUqgLVP72LjFc1raX7LQuG2tYTelTOWTZZyJH7TAGzAXN4BrygF/x1Ap
u65WToieHjk03cGieMEzdj+Z44jUyvg2NEbhDUsiYptBShF9ug2aauMib9q1XbwPnAGoBIuADF6c
TpyzTtwv5DcpOc7J7t7Kx+3Ivt4LXMMjsdbap5b4oqN2hRhTboKKCmVl7JEMbBS7Fx6qXdVjZ4jt
Nrdu7D471ZQugx7dpsjmvaYuFc32hIl3mzj6UYtL6A6VVzCEYzP7tXBom5DI6oAAeY/20P1sMSOT
xFwU1b2Q9XdXKMd2AKxhYCPGX6RmOibeZthEbmxSdQp/UFs7w5mzvGhOFD4Wc4Ok6igV5cZVxnNR
okSr0nmTwxY6cLYxCVSybutUy486eF/q60/qlJ5F23mhyahFJQ6LJ3iZYPLqpnzN1HrwJ1H70aje
dcxbphLc5SnhTNLY6JwPoLejrB800+8r/XPXFL8Ji/GB4j0lWKyDqfBpNdxyfDlXmvNZq3GBw+bq
ZOXrJA37dmnUnhPIk2lGvwNFP3YZYmpDO3YBBKzOmXdtVt5ETvTUsXmLBWHe7A/qosfbvnAj1Lia
fNeFX2f2Vw5D2nKEfXs6Wai9zLPE0NCl1VblpUCpeLABJS7w4Wm7ibD1Uwiw2YDftJimhm0yBiCC
CpsjZ2AlavndzM1EB2vbxBEFXPJErwQ3XTh185NgytFqwz9vrM0OEmCbTpRQelSr9hd1pGALfhjg
bewsxNmMuJR2FhvFDfOz3dX6YSaK7OuVQ8qFp8Jpe1Hk2nQXrVXZJx7UieJSCDRUb/vdSN7mhvpH
9DIEQek1oum3H1/v0j1T86GztySZE5C1OoTpjUKEMO2s4xCW0XhwbCcvoHJ1KRvvPHDFZsxS56XN
LIr1Hd1o7dEuRSieXRSu8tqPWd75akzQ40TnQcVjESSvxkRHWvciWQ8OOglS0aZPFP01GxX4KTRR
OA2FZTHi89fN7o7KZxj7PYqQe9WgRHbTIeKyD/FoO6EHLNgZrhQi35/eaYXRe2PILtJ5sVTR/ikZ
kcaZDTXW72OaTXXhU7GjS8Ekzvpk0sT58/F7uXa11ZOoaoE7gOiuI+xlGquGOX1yFCYZNY+MK8P+
ffkPmby7uA9BVVLXXFX2K4r4Dh5P5ejMirEdFaHclVZYHuey73ZFOn4ds8x++fj2LlzTIYGKBFxa
jEhEVqWJoJLaWLQKKH47drZWHbATiRtjqwEh8lu4VfClMtv/Xy6KmIcWBoDctWxVSTWy5/shOFYN
Owt+3rAt42j0NLuBfWaF6S6QdXvl6b4vdKKrXxIcBRYPJDerD1rLa7BSjoxPhP/ApCMRi6M0WkXZ
l+KX0tuBl6f0mAKAA4d8yYj7+J4vXh5hEWoFpEW85bejNsyzKcrLMjhapaHf1uyjXwfOflsAStZ9
YGbKS0PUADoKEkg4iongitf+fQ2Kr5iEQ+RiTC6oDd9e38mKHHU+t18GZuvsaHgG8kbWJoEQH9/o
+xKijbIJOYipIrqnTfX2Qkt02pgNTUopR6tRi4MeE0JJfKO1v9uItreWNKqdUUzZ8eMLX7pDlvZl
00YWqPZXRfrPvEAqzTAm6RQcsE5LtnpNVM7PoIfHa06SS68SYZGF50tQM1+vTk1ltrSEgNBPg+Co
gDRjnm+brDflIRMyOFtdG4fbiIYwWX1ztHO0abzyNi9Fm9CLMPChCyTY+HrePuVIquwclDaGT1hA
0Msam1Zl44Q5uXHROBYntlghEv2iqvehGiHVhbZXhNjVi4lTbk0+ALTErvOqGXfXySER7DcliaZB
9wYO3B/CebC+ffyC3s01YAj+Yd5aq98M+odDKpi+UykQgyjqNJbs7SvxeWwq/a5rje5RnylPXvny
Ll52cY8jFeKZrRs4HJ4mZBTleCTb9K7O4cElmVltJ2ZUsh+19NBKtogf3+q7scitIj9FmMJ1NXwv
b19Paghwgi7WubCIq2eEkjhEc9qWw5WF2no3FlcXWm7+n0GvScBYoHeDYwzfq7ttTA1SWJzBMz6X
Q5L+TBOF/jdFCIVAStGRLKBoVWfvp4hgSkB0MKcaEeTMCs58a1Mp+ZmHA1tQC1ZE5ZFCM8+bYNbZ
bw92O0RbJe2o/A9hD24ube1J2UhLJCeiIbMBhFDsgjPrkLlh+UUeEVRTxrYtAy1JhHhpDpSvBE7+
jhSnGzmUVAJFH1kPnMH/Zp6r81M72JXhq1gHpG8m7lxv7QWz6g00+29kpsg/qZZ0L2kZ5vfd1EYC
q76rk0YQ68PnQJ1c3beTiWOf4mp9sbPtACsEsq3yMYjz+l5qhZ1TcBgpBqPgKZNtFdvFV0cd2z/w
B8P2+eOB8G77sLwfttZLviIGljVUBW1kHLRwE459Buek6qjpxHMtN8R2XYuuujQUBFQK5J00yYlZ
ejsUgikvATwpQK5qXfypJIgkyOdEFUSx9m3kDe2mxvyZQJP0IpeIh49v9NKIZ/vAlnGRmuLLeHt1
KyrGTCQSoLUram2r0szJD3oa59r+4wu93ygbiwpu4TQw9eE4X+3IlDGblTywgmM0UphLgr7c5I7U
79D2Ss9y21cHiNSxFvm0ARHg3hetvBp58u7MxG8A44LbHic4T3y1VVPztiMfqJmOcUXVOJhKj9Yx
ZtGW7L2eyL1b0chHt7VrzqvUbkxy+JwmvfLIL4wtlIiAmJaNFC9+9e07MJMbvZutY6wDWktny6KW
2uqHMWncL1ce+vJQ3xwIuGGaQ2hASG3CNri64VYigDHqdiYCW5mMkzl2+UnOYfdtUOP+2zDWwaMQ
QBdtN7XvZ32oHk1jtr/26hw9APocfjk0sX5e+VGX3oKLOQzsImdXVBpvx5y0BVw7bQbzrxLzEkWd
0XsjqJnfFYcPP+zrCqYFlJvc0X+aAgnQUNsqHE8lOlz5JRdG/yKPRJXATprz6vKq/pmGDT0mASap
rGOkxPqToSB+yrPkG7gy8d3KdDhtNIAO+DylHztIIqO6ex1cg9QUszW+hJpV75nF+v8aPslLc5cs
EYgQbIrWAsKWZCmt1MzuqLsButzOMm9lCtKuT6i1fvwELo1FYp4wIthoMDmevX0AioCSX1V0f8yy
7DdpGNNHKqiM9Doz9MeX+r+d3HowMt5dw7Zh/UBNeXsxPaxEaaaRcXSBtoCMnqNQX2iY5Dssf/8V
2pJMPVmOWNSNaaKTEBrt5BL1o/VYTvpqrA7hNFh/DCOHtxSnMd0wEEL97COwLI+oEpQjLZ/oNhJw
LX23dSnW6+Yk7tvWYm3p5xFopGKL1vFTHYqJHwzSeUVxFryqddX/iqgUFZsJdd1XRctT4MqtYt1C
2BL4N7uG7pkCqGhXR1l+yjpT0RclaT1uS7Y/BvDxwb5vAC8/u2WoPqSqWlo7NWH93YWJkbEu9zib
/CBQIb4A79ZoUFk7ytanDOVG0hb30GKKnay6ByfNpy1sazV/GdMMSB5tghZ/uSuC3w5h9bd52Y6f
5saeXssxa35kSdctHFY3/a03mkupVanMbheoInu2XSYbEolD8zermjD9QEhKfgMF72hLRLT6pc6c
2mRT1cqvopls09dG15B7ZuYKDIpKVp1fhkHY+Y2SYDQO3YH3VMy96J5y1HnqHXXgCRe+DeORDPRK
fMvHcVReCopBFObtYkaPV9n1HrpEtW0ShWYmeUaKMcB/B5ZAxA+WwPazUWoKTHsr0oxNVtXZUx2p
kep1S57JTZVObUa737BjL0sTdoFmrTsFLD/dSLw2a9Jt6RT9PtWaKTwrNvL2jdaPeCZSmyi1TdZO
lC5DJ13Krtibul2kjRw4oAcH6q4bRHtDvbGaz41RhT9ss9MA1kfG18GY5VVV9l/xx+pb4ABgmMjD
0AVy5nr7LYgkJt8sqNA/G25uHFrTKG7mtJmpa4ZSs0ArKkj2TMWwn8RALJgXdPBGfWWclZo4WjW+
Y0EPz7VC38WbwphApdpdINENUS7DgRyM7C6qo/RGz4Y+9mpI69gODZsXN7hJY9MqL4qYxBDOHjtz
ruFf6DRNHnBaAd0x0sihcJbb/cxeZCz/9Png/lDkLAgWmNX+M81qi2jNucqe1MLF6lhMnRMQYti7
9iao5/ZP4Fg1yU9J1NIICed8YXs7ie115kS8/FAZ1bTrDLRoeWxW5WZGRQW4FAXcyH5UDX7kg1ha
ZLYFrR5gN50Qh7v251SW5wLo5Sv2cBQ1SW6TVBPWFLcIJ5umY2JOiGbnnJb7rnQyjfJE1HXMM3Rt
HQJCUsnEgGmQ52A1lMZHuI6GVy3i8W1ZxMWTKlXtHlMUIU7JbJYsRSxNfmHKyDkoSaI0+6gEdQqs
0oke6GJk34QYhz8dcTupr9Ozf7LTsnsVhpQRdz7A3Q2FfJDAOl9rNIE93XKiu3yW5RwvX0cAQY0J
mzrxLObEq2c3+56gwCiYCRs0SjmVMx3+koa0IYBnwyZUDcV32jnFU2wP/Yth9sP3MaLw5KmKBp7J
oPou/bkoNOGPWvMY9/HnXLR0NVuRGV+JJaF3NA5N4amJObQe3VhcAYZZaXDZXW6on9GNIl+hauwp
OERO2ZTuFbBNPpCYnPmDoeI5UiF5QjdOrdIztZJDQH2xc+z8zrLVMtz0MuVsm/SaaOk2wZACcV27
sN0UI0SX0dMa8dwxrNRtAjOEEy0z2FJKd8CjNOP8ONdG/sq2JW39gN7ks9XE6fchy5MXzoviFKoZ
dH0y2kuc74O+xD3aKbEaLJ2LYKLTHT+WiLOIROiV54x3iH2yHcDLGIT/IMKIAWWy+4pCd8NmtE7p
sMf1lsWPOnWEWvla9ey9Zo51jz0YYY588FRYls3IP5uNJs0pZkW9OOZM3pIOs5w2qWmn25kX4Dey
ph0zOc7ejJP2BrJJS9b14gwvNM0vx+AngP1636J8/vTxwnxhEwRRESmhyUaAP6sjQOfmBUqYmJxJ
ZpgR0nPnfJs4EgZXDtfLtm415cEf5XRtIUJl7726jjUKu2eL2h2D1Blv8zk2SbEyUMGXWnhI2z6i
9Wg15ZWrXjheIQPkKPeX5IixbfXUgT/Najw5xylDkO9YLanpjj7s5ASdjPbzg9PkhdenYtynYyj/
hx0m+j/qarjugSFoqw14NTE5Dp20jjD2mwYVYGqPPpUdyL0wy+uZrUOgq69ZMzoHzi3xLxfE5MAI
tMrpk+IYo/aFSFMbdYjZsOQhtwNp//H7X+0BKa2qtC/oIFkahR4scW+fUDj21PhYVU91ZhtnJ0QN
rzh2+7POmPf+86WQq6KoM3XaM+q6Z1VYiqE3bqQc3Z4diNunnS9Sq3nWkyDefXyp1Whb7spmoLkI
gNFFGuujnpvWQzDajOq6yz/l48QSmtSG44FnkXeocGIUXmogr1x1Ndr+XnVx/kAjQn//7kDhjoaR
uXXvHOOOs0Q1BNaWNETrQQQqiiuNNnxlDPNOMI0SlKJcc4uv/TD/d31QB2zmF9KUudpWEEaQ9NVi
7LNRvDh7csL6owbAgtj60vjUYz2I/VLUst+GZtXphPEk3b1jZubXqVCTiEw0QeyNLdXwELDviSkr
Rn3tNdQAacuXyLSPEJztcqOEORC+j1/ZhYEIF45vFYotcbfrPVGJKWDEUJWfjNJ10k1NcMm+RBKT
7jpbimu2pQsDhCmBeEGyBZcRspxS/5mOC7sNZBZMEGagDpEolioJuUvUOduNbeaSCAjw038aQMlP
H9/muhKyvCQ8EfThaLrZur6uMmIy7DOawuGp7m2UfCz4PurQZF/hVDrg1htIE65btr3a5De9Em71
0VWvTPrr9vG7H7GamMBYjFqEN+3okmful01j/IgFURsRGsqdmQXFxgq7ya9G93Uqh2qzbHpoF/bu
lS9mOfT9syr83++gvMzjoOQm9NWqqNQ98umWVVFCxd/BBmw/C4sQI7wCcIyX5NGPn/6FQcYYUmnU
gUHhVLa6bxRzuVlkQCmMihMcASBwiv0IrwAKoJzgg+3Hl1strsvtcazWLdoOtD658ttRVo4QqNjB
uYcmpOPtGcR2oj3vAye58vH8ZZ2uHqTDeNaWbiCdyHUjenJEpAG6cg+yTLPHJDIxdFSUMMIgyD93
KFPNZGJTxxbtTlS9AfpTFzu9Zd0rB/l5muAGQRgjH723q+PHD2F5puufRglqCZ3DhUJ7/u1DcKWC
CQWoJw5BheMK6b75axLaOhLAInxMNZtjPLyJH6AEqmsyiQvv26XPspBvSNjU1wxnd6KobCGWOSEH
tm4xf9mTx6o8y22rddbPzG6Jw2XNa8tDgnJY9eZIk1/dPs7uQ9OhFx6XBlknfWiwvVUCk205GWzX
mEmXfuVCunKwKlMbdFfztlsMSpgOLT5GydAMKte+Q8WZbCjYXRsoFy/FeNTwh7FCratLGmIFiK6l
fQRe5ZzIeuv3Vhwp/jATE/zxe7800+HkX2g/KrVMY230jrSaLEN7BiInBu3Y0OZF/OxOW2BH+mbG
/XRLnbDbNBxuvDAX2RYw7rUO7qX7dRbW/IIMX1AUbwcfAFCEb50eHGxCI74WZGiEX1M7cZ7qQgTa
48d3/P5iyOP52tlPC57x2ncS2WXXpcQ/YGuW2TONuXzTwrziiE7S0ZUv/u/G7O1npbGFAlhChwJY
21rt0YBvIHnH6I8du7f+fmCp0DxQVqPLagY0mDTlSdabOI5yjHB1HSIE6oi029DXUcSG9J9c3uNO
cMpNWUrmpSK08uhT35IYvq1S1f06hFXdbiyMPQ6INSUkjicLZcnR2JrIdDurDf6SgxU5anMgLt0h
J6wbhpGINUH8QteZwTUf92rVFth6eLB0wm3mbouOxdu3mbhDj9aaXNBCqMqmc5Y0nLbkK5XVPXG4
nozJuf74na5WqHeXXN75PxsFzr4iwZmbkjM1twSF2YX1Negw7N3qRPcMh8ZuYTJ+fM1Lt0krnumS
nStwGn11TTaOlKVD5OmW0Rkku8nmVXVIYd1HaoLeXB2UXrzMFeLHnx9f+QLMitUDQKqO2gGW+HpU
1RhY8qHvgyN6x4CU2S5WUSzKsK0hKVqQY+/HMdC/JF0rv0TNpLs7p8tg/ztGQgshDnrURvUEUnj7
8Q+78BrgUUIAWjAOaIhWiwjJmX1DsRKSLw0z9K1psZUuGKjCzLofjt5e2SCtFu6/b52liq0oe2n8
uqsZuRCY1m23wL2ZpwHwBMXaV2T/XnvRqwnj/1/GZc1myV5Mmm9fNJHhUesUoj6WepEOXmbHiGYb
0iT3KQrha2nTF4bVm3e7eoZRK6iG1BLqiZsGR1bLZjtGKcly1hzcBzUqBIm/avPxi7twi+D0qC2y
A2KP5662QIgOI62su+CQ6IR+biI4c8W+GF35S9DQqK5c7W8X4Z9ZcXmi0G/ZtNNOFTSY1vN9XvJX
ens8qkagZKeUXbyzVdVmcA44W0paC25XDNtGsr0+j4Zb8k7bKu1tb8IybX+p8LcXW71D9/PJIVoK
y2yKBJgAxkLIjREIbdp//IAuvRUqBNSBYd9g4FudRMi1GyfdaOXREqLM/G7OTMuTlUozAYt7SA5z
mGmbpIyM8srDuvRNLcHuDPQFR7iO4h00I1OzWiYnWw7qrTk1zX5OZxrekpK6aveW//Gdrjepy8tB
/WdzugMKh8RvNZcSaxiYikNMZddjYTEMiTWAZC3ot/RejUluSfAj06gm6Zrw99pPIYhs+OC9QlOL
By0ica5FjulRFhZX3sKFD55JhR20ysQHlWb1bbDmGES+avEprAPyU3NDHz6ZaptdRZsukrH1AKUO
CJGQbwK1yfJD/llPKjaqZTWC07ZMdJdeNE4WhoWwHb5aSZjr5y6JpUbkaYJ/0yLgiJTT2LCee9b0
a9kxF+/5r77M1rCqWqufQqrkpLp5PB4Nh8hvzxVFN3n4YGZt9/GLvzQHWP9caDXNma1swlpJi1PX
jOyxce42z8RUzAJ2hUrw4sdX+1tVWz1iClqCGhNBGIsJ+O0jTkYqCISHLUhqZT5Rdx5ID0ukp4yE
0KnFopEkbWkjK+2lGQzIjJLyUDf2n5kAxC5XJqrB2ZLkFUTBGc2f4gfNknNY59eqwsts9O6XIitk
JEC7osL39pcuhTKxCD+OWlFKTwuL1FcCeBU2QqQDUMxpWwv86w4IIxZhRb32QS4bibfXx8rJmRHN
ExMmlfm31wedGRlZ3yrHJlPDz7lUSk+Z1epLWk3jr5lQXFomMa67AKfKQCcFr2A07qxBxHQz0+n5
4xf3fiak+iNQOaJpJF19fTjPlCRMMkOHXJnj6Mj1UtlOahZ7Y5W8jFQn6W61/4NqneOBSh2IBwHP
8d1KLy1kVpITYlbqgEizatgYZWf/wXPbLKRM6Y1TSfxPS15oaZJdRyJ2dOX7WJ+UmBjZY1AGgQ2C
NgYC29v30NdAsSw9Tk40uULY4gASIvi+h9aay73Vi9DXa1oSKrCbT1h1ulPVBfaVje77j5TkC7Tz
2MjBuKvrcC4zbfpqGMLw1Cd9dqvbabAfyYY/Cb26hn9al5/+3u+/11rNto2lJEEazKCL3aJ6HAwZ
3aV63P2ijy33mR1FCb5Vg6jTpkAj7hk5jZVNU0/hXYY27xqQ7MKml5EOnWIB5wvaR6vPwKwac57M
OsX5GSRekbrZA4lh5aaaAjqI+jQq9y6i0Ps2S0UL4Vkhir3uaEqRkvkgHR1x/8dfwvK+V9/lv+9i
TXCpUlGHpdG6xw7xcXMzzaiaNpkTt4RZZuTQ+lHuBJ+qEnAZzt/efPzvl0chS1Ib7Wk6A6s9m94p
+JsqIY6zyG6ZIF1ej2rH+5Z5xOe9KndTQM/6yk2/344sb4ElkbmQg+16p+jGpZk3Bax76oHM22VG
wpFXdLb5YCSBXZzjfCSM5eM7fX9N8DQCfLahId231yDAvkgt5CjmdGzbzvmU9lLstIYBFrqE0VVE
99x+fL33Sy73SOmRLRCVnndLrupOS8AraonG6e3fI0QGdL1hfe20dOlbZr/NlLJk7QEneTufKBl5
l5maj8dZFYW4sVLcWMzYSm9snQRT0ZV15P3EDYELBPlyaERDviYDGFVjdVHjzMeoZ6q9a8CxCz9r
5vo2CWMI3lUc2I+itZIr1dz3b4+n+c9trqZNPcJKZuYReFMHWKuXTEl0Hgx7uMvLTjlUoXltor70
+liTOWIAggccudoxGWPgVAHT06m2zeFXB9pL+F1du/X242Hy/oFydFmuwhD/+2Dfvr/GDdy5dev0
hMQn8kVtFqeIDTGUrvFn0+WNH1lBesVqcWnMMDEvfeBFJ++sTk6OMxst6PPiyI5Uo+qjkSoF6vMu
JE1t999vj9oCWb50RvkIlp/yzx44ytpodrsqOpHQgU+uUAmB8pomw+gHSlv/Obgzmo2pCbGPfXzl
dzdpcN7hP/Ah7C9Qo769skKcbRxqiXN0GxepcgX9KDGi4LPtJPF/fZ5cauGU/OU2A8RffYMx50+d
EwWaFGxXQGJ7TttGq+8bZ7yWPvluuHCpZb+LoAHFKk2Ht3c18LllXZ2np4RIOxLgyQKuNuReuJVX
KrCP2Nwm8n6eW73dfPw83+9c0EjTNV5ax7hG2Me+vXSYlvTvy3Y6QsEBRdFPBgdmGA6ksLi7ag7E
rTJA0QitBIasEY7PGYv588c/4sLtU9tfjrCcB4W6Xq6szixi7jw72RnG7k3lSlP19VKMf1SrjFks
IRGxrBMLflVSvDzZNws1Ve1/L738tH9GsklUrEUjrYBYHX4h4ax/NDlf7HGQm3dGj55imFoHEKBl
3LKVKz2h9tfyBd/vXv4fZ+fRXKfWbdFfRBWwiV3CSZKOcrA7lG3Z5Bw3v/4N3HlXkssqf70bfC8H
2Oyw1pxjbjJ16lRUWOiiffBdNlKqPPyKNYzmVqBu21iIxGJHvp+9W4vuu8ZA+EoCnx3Ieo73bl85
W/yCeVGYYv6k6P+HD2zbSAO4/h3+8Hvn958HIggWEPHGnlv6OTmjZsi+WfDHdo5Lzf+fX/t2uxwZ
6PRjEnk3YXFgm/oY0TNWu969ZGN4t/T6EtTr8qsGaRtay6x//fslPyw4zFigptEWbIsqiom3r1vv
SRcmxNpFw4oVzl/GwrzBIcFbbq2vykLx6JP5yv4tQn43wrbMFw4Hm2SCJf3tJXMzbjHcjs5RNOqJ
/PnXOkd7vKCqKvsHNqEAD5bHaJFPsasfK/h+npsUx6ppK7+enO9tjON8FdGy0xLX9Ju0/62V0+7M
KoHqMKuNV5TOuM2+qWdNcMHHbD6PavS1qZbaG6ttr5IoSmAkSDZWQ3G9OdZNzsyNSjy2UAMDyUCK
iuZ6FGseqALz9jxeFIt+5/b1XpT9SU64lyBqfhkQvklKjsheyjt35GjX9MqB7IQ8SOKsu6io7cPH
RRrWVs4tWc0VvnwSb2Do9Bb+/hUU8kIq3dfVcDi/L9Zp1tEnFOWAns+xQkU28X7uCTGfDd9R8RnX
aB0XR/JHlMvaUs5ivB8GZ69PNmn3pL/7HLnPfVWFVQyjRAW9DMtqSOMwBZ3izVX1022bn00/XGP5
vrAUdoWqiU6MFkkUx/vYUV4NEEd+jKemdYmbsuqI42t+css8eSyb5loQE+5q4+NUV4OPGdcv3eaJ
6Ozcswr3BGTnqCXO7eqSUREvJbV9QCK07X5OTnskxGXnWMlx7c2On6vem468Y2t3P8AS7FTDdxfd
dxQzACpPxay4IfY6dBLlqLWJ8BajeOyhnGyJ6jy6c6vKq6LPkUQXoeokYaWIe8oyqWcSLi4y40pU
g/QyMA2ekegPca9ejHN1WovyRbFjIiOrn2VRXVTEmK0wm0EkzdiQxEkUxU2VqTni+WWPnJuMRjX/
0Q/drhizmzJRoDqtV0JE3yCVPZNZ5Yuoe1EGkipFd2Us9n1jVaOvJsl3JOE7bY4PNDuoRw3W66yO
FwggvyGNK8KqjA9kt92Ugiw/dxhgrCjPUZEgBLTI2TTip5nGg+90AFus6KZTxDd7cgI7Vq9a1K3e
tJDjnpEo56e5tnqcfUKIbMfMrs+zRWaxk2neOC1X2yICyBbsRUHAgk3apJHvcVM/JcSMdbJ4oixw
sgj4GeIoBOboj0Z87mfzUIJFUREU5IX54CjOVUfGhmHIu7rpQWbIwrPltHOX0cfADbpKv1IUNnVT
sYSEQ+/kYO2scjiWJGRgkn9prSrMFJdM2jYo5whq1rpb1+SQlf2tKOxzN7pXjJJDFaf7wdJP1BAC
QKNX/D/uU2oNHvufQ1RPZ6UWP5JifdSUceOxhCrivjFZrltBSSFtw1FUvrqML8vYhmmVHBM99csG
7cBYXkSj8p3socpDDnbOmvFKYxh5JnLKbEgDUxlpjixns9ROzShCF32VpynTV9NNdsRpBoPob2Qh
fdudw3luDrMlfCgvL53RPch4vNQSRLjwYjjjLxY6W5cPxVZORJPf9oSYKjwWGG373OlCW/aPRa3Q
1qyeJqe401IsJPSfxklYXlKYtzNkXAl5RNTmhZ2ZIaMEuwbF3FZfNuDDRboWByM1H4kn3fft9jos
J1SiYb8M+rltksc1ym6GZt5nEdiNxfKpiN6t9OEpXP8wlCX1XT36osnMV9v2UFfrM5AYCBRZCwOk
NiLgRpOBejSSdCXR0i3pOWYT77W1Hhi2NYd6tmVFCROWyyx8zU6CotCUUBeJ7mfdeD3P65fSKr8v
o3W1NOO3oZ5OiZEhXO4B+LAI7ljXD05q+ildDc0swzLPD52jhg63mNjTrhDNXWeNM1ZdB1XpnCDR
z66HTn/UlilQunhnOgo+v+LQqM6vOM78uuz3U8UWDeya440N22K1My/1LP4xNRW+vGl6NFIMh04k
+Tos7Ncrgl9nPNpWfC67CSYVKa5mc05d/ZZ3f0lTePYRw6ze1CA+LyydhM31azMZt6VB3KZRips5
1W0Pe9vXFFRLWrQIotc+NBvtVGsYDoGmH2TsqJyNVX9K+9DZYI6DcTXDVo41IOrdfFnQPdJMeWri
5ErdvCNTU1wUWoew2K6PwqFgVmfp7LlKcjC0ftfbMgMylxwnszjyFgPS/I7tKo8WzypAa36joi/2
sHTUgVssJz3TT8lQX4ikf8CE/uLEMMqGZPDN2LqcwGO1It4B0EFAUYajPePnjYOkmY/GQD5fVN+K
DVcHZgUCxokAjrCqOjq63Vde732eKKRschCpDYZwFjHHKCfk4EUQuc4F8tiveqkDLCrs71EyYVIr
1F+OUlxOWvnTXAvNQ2e4kxZzKASF2ZxeFjJEvL5TcGFSRytEeSlzpnOpYddcp+PUzeeoMa/zVl6k
zmp7FPsKPx/XV81ZutNoordCuA1xiQoPZaaoySevH8xTJTNMo3F9KtcIbpL1HQTbNxqmgTnFB3RW
HSzN5EBJFy9P2nrGKmRojzNGjmlVd70qH7La2QMtuoRP8US1yWdeeGhku/kOKHePaXJh5A2r+NRd
Ael9ihyBQWQaD71d/VILWhLgcsHRadEQzIV9E8npuk1xDU1twzDvL2P1l2iK17lSv4sGkwjWCr+1
egA6Ju1h4zAsmHpsM9Tmtd8wOeeBVGLYN/BhsnX5Oo6Cp1/LG1NtMuiAMnDzMky1zQ1mGARYx8mX
RIjHXCYYU1mFmkllF6Mc4AeFiwVEbWZ2V9fyblX6W92eTxwY7tsimb3JoutYLTdQcU0PB0cgHeWs
Ow2rpPFzwAxTldWNxHPEXYZDa/1ap/5CbpltfX4zT9ZRlRydhirM48d+Mq+dIj0ahQPIGM9FtlYQ
r6HewZHe6VG3x7B8J1K5Axx2duY1WPhmlEE8KCS++cJIrspyoMPbXwOvu24V+ZwtgO+ifJ8X+VMH
uHApspvIcHaZLRmFI+giI6TC9MXNhwMd431va2elHM+2tK7Mbjznnb4bSYb1kqT4hWjxNZ+nh66U
l5gwrptx9Yk2NnyhxecaJ7Xd1zZp4AYImujBpsRaDlOY5fXlXDRBWUbXk8CTMCsZz3Ll41sQmyxH
rZNncGhsg4ZDlbGeu19SvfladOVVbVp3wG+uo7Z8UaG7e6WMb50+P+RK8qgvw14dNyk1+YBTNj+j
z5bkrTqPYw1ty3Wfu0Fe1AmuhihFOIMXcvSssbpfR3GdaONL2uo7N4r0oBuZX/FB7NcRCJ42bHQ4
PEw0tv06rkK3n/y2rH2LFbrM2SNy4FRydT+RaO0tlK2ncWaPTLhsU+ZB1ig70h390lJf9Uz+cvSV
UZAUd647AGEbgGPrw3ypa4TfJqnzk8M3G4d6BzrybIzryYG/YVfqRWI2TMJK98PNUhLcXPVa0eNT
PIFSl8lzPfBSqBRgCWt/TUP+MAPExFDjV/XiyyJSvdKo6Pvr072xNOe6cY5YQ58qTTkNWb8veb/b
XjbWEoatDc09//ccVc5sOp5DjKnbX71revctxx0nAyClqERhAG5b2siz02n9pSNqGcOKKKhP6jF/
KFWQSIgBkYqMKehDv7tmhN1lIMFcoygaR7OXVW13LNSaADGIbIReQ8GXzRhRLljFaTUiRuqQJP/s
7uRH0G8nRpLTOuPs7XFOE4ntZp2lH53BIeV8Y4PLPV5GsZymylLLTyqz2//u7enR5CyO8xo5OgXa
30zX/xzHlVIVnVpJC47qZN8vM4vOBKkztLLBuiURcEYDYaV7o0qy/UIb+JMjuvGnAzORIaDGaK/w
1N81OIdqaWMoFwbd7syeKm9ZXZyYLETlTQ8+IPGRlXF4E9h7dAyowmkDUhFlG9ZKZb02sYB5WJPS
8aKpk9WHgp5oFRR6igtwHKbOJPOVtHafIzso91LORGvPme2sHnI3YAfGOs6Kp5ntuDwYosVGiOks
3lGNalO/rhxz9fpIYy1ZwBpUezsfDSjRA2R9YvHAsXtLpLjMWn0xOZjwyqoyX/sZW6DFMUn36grN
oVfWytQe1ykdtF3XrBtRMFPdFyVd6wctomlzQppqmditpuKz9KsPjSKyvbZkAbRiWIuoSrwdTrId
DWeiqQXq3258e2FqaZoqvkpNqwWWqEhfYUtIW7GXh7+XQrZK6buRRe2LhZ6qI2W394U/JdGbuMp1
cWyJM5o9bcyXB7Oqpv3fL/OHAUxtByUWyi/UX+91zRpM2FUsBpexVdnsy141AyBf091kdFW873GB
ihdDKUUWqklcLsGmHvz5z78Bvz6SQ9Q56Jjf45Z0tjRzmhj2Me2W/qaXorhPhxx7W1SYq+NZduwc
y0VDmNdBvaWX3ufPf/8FH6tqCLcgMlPq4lnTrX77mru1RnHYRwlWYfoBRoRjLFMsJexd0X3ywP9Q
TtyE5CjSAKg5aD3fFZzKjDT01pnijRleEmBjfVHXXIYyj/pT2WvgIcslCpYeQ2K/1kOYQnTGqq1V
AfPHP1qG8IJs0l1Gt4FsiNLbu8q26HCHpgUYmLhKLeJrJkgcqfO8FlH3SeHy40zFldCLbfVzmlTv
VepizN2lH4f2qDYC+uiyCO2qmNlci6ITvmXRdPn7O/3DeoQkZpNdYXphenz/7WpL3K4689/JiLIs
SPppM30kdEJWUcGUIorLB6KiXK9IiK/XgbLBWAA3/fuv+MPI4uluOUzUoIn8flfRTNeqgwdt0fWv
dDjcVLwqv6QFOniyzT5riXycMzaNlbsFk9CwZw1+O4zZT6hzwtA62gAXwHTqHG92g1PFnwkM/nBX
mLAIRNJ/kwCdd3fVa87IVs9IT4TCqzczZviDFMt45cjI+WSJ+8O4QZjHJ0ncCFlm7zOIjDFK17J3
9IOp4F60EL09G1Nr7SszHW/H1bA/2cb84XpbKZiHx2RIq2d7xv9Z0d1FIaTIrpdDbMzrw2iPyUun
V1v4vNl+w9QzfrJh+TgBw6HYBgbqedpm75lVmrou9pyCaW2XdQlc+LC+bkPK7GrLDthnGrtKV8tQ
gZYfxNHw2Zv8LYF6u84gUaJhJ5gDfhMx3t6vPfd2BsGDHSpwnE0E0mqUuGsyEMNoTE3nlFo6lRl+
iWnuUC+Xw97F93+s5iFHubxiZacxbDeXnRIV2ScN6D+MM9rPlrUtwRvz8t1cmUWrFhUgBU6xGk0k
09pNFvuwbFXfrfr8kxnq45twEfzDDdiGGbup7d//5823WqrKMteVQ1O0zeKNqrkEsqLAXa1L+6CO
GaEIGlRJbCblV+oT6j96KZiMIXFtWw3kGfR43quVYbMheC8655AZk3ZdmKZ1ItFD3nIgsT95sH9Y
hdBjoOFFN0wqHnSitzcrWKKcpFZLsGOG7tnRmNAGzygIpfGTYeWdZ22ILEGzwqsczoqt6k5XE5Li
F8etjc/u/OM2C8ce+1e+PDpANP/f/ppoJZAqMkRyagdjuUjIUwY8wfbdMZEV6lNyLfNV9fNK//f9
HY9BaCxJyGoYaO8GGOfBvsO5lSB7T+d9MtoyJKyvvu9boRwc5CswTJLvzUQAxd/XhY8iSlTU+FhQ
UKItokv/bp5BPg1yrFvjY0bimR5q5JZVvuS/WHBZSHFRYG1jFzLIoToow7zOfhvrcb6bRzl/TSIQ
EjtXluD1iSZBbDlM/Fuva4zV2ODF/KdxjX8DEsBUJJ906bax8XbKQAD+23ZH251bePfTRyePGrAe
MZ2JeD0rkNivKhWWDgWhfGcMnQzYHiufPLCPUwEamA2haHDtLY327RDJXEnkS2HERwUXzaGWCiy3
ylbCZFzX/+VSiMX5AgEXqb9RA/+ZCOLJaDMQPcVpM7LtjU5Lb3VVey7mVv9XaiuDgOGHHtA00US/
76yvKWta1rXRoUHiT1RnsRo9zJ1J/LSVNPpsrt/ey7v3xvvaDovqZpZ/f1hNDPad/ZQ7B9uqbdN3
UjdvdvpoVuUnD/C3zOPdlVDc4sjcNrhIv95tRMq5BCwSGdFxrucWSyJHOsAWiuaWQdcrEHyirjV8
O3MFS7pT1y+Lkzn4xtrUCWs1w9fVLTlbb31owQI1LMDAhIZli/gk7qegLJik2bGZe+fGAnCAhrQv
o9tBr5xrohKLk+1E0RpwNDSM4O/f7YdniDiJAxklFZeX9oEYipSxktI0s5M5zk0cwvZojFCOyfTP
PAcuZPEIMdoz7D84d+PIyhDPEeHpEqUL9tv6EuuV60MnoZo6S8pWVf+ZSP/D3me7JscSQtXYb304
DYxVrFWu1VJhp5ZjvsQLbPaEMwmtR2RtzX4UOS3Cf3+g/73muxP2Ate+HOhZn5INVRoYGns6WofF
1H6ysfuwvHNz7Fap1bAZR4L7bqofx9GVqJLyk1MpeuohQkW9Y0sAKTLeQvzw7i/MCbssEw7eXtpN
f7/RP16fL4+pgrnzQ6iXXKvS1TtyHApDyGvwmoOPG0hSttjKx0Nj+lO0ZUoZBVAnTVtu/n75D/Pn
dvv/f3nz3fzJeXLpFxWYruvKuAywn2V30dg71PmjBSH636/2YYn4/bAN1OaoVdi/v3ursOmcNatL
vkQSatrUmP1o0aejXiKKkEtFc26yP2Ps/vEOkWjBJkePyH727QqxRLightpMT8R0bUZiuMYt1di5
eLYLXECf3OHH4+V2i7+dPexX+EbfzXFCS1lzgageCTIRXTCvVv9dZpCLT7Q6SVMxBnq+RzvN++rS
Iq4oCuqqN/twdsr0M9rCx+0ceYywCKlC8pK3guDbexeJLESlIWistSoLm3nSQrilySF3NWW/pHW5
t9fN5NCUaD70yEmJVq/nUwXTbId3pLz/++v/+Cq2bSXHb+APOjzydz+nzlBUq8rIYm20QBil01yq
KfFTGaayT9aaP11q6+9QU6D0TBbj2zsvUlwNw7RGpFNAL/MiiKOKj/ZmuKnTfHz9+319/IZZzkxw
CpvRnorVu4v1orXyHPDSqSf78F510uhmKcbmWqpsJGnT2JDx+cqP0dpZsW+3dHj/h9ulwq1h8GIz
JKx3v2CMF1dq+KsPHEfsI4Z5XuciFNDk9fTJUvfxG8a0hF7VwbyCiPS9vXzU45IYXUIQM91sG2+0
ki65WF2zO9ZicQcvT6LpqS21Qf3kwts9vNk9sKmEZmcT7M0w+mDPhcsz6cVikreXDebrkGTNwzL1
DOS4tE0EVNJceh963GLQ5+mM5JNz4Mcj8ebW2maRzbNFUfDdVIkYDLXNiqUyZeBOfi0IIfEBpkXX
sU0txZeoAZ7NtBW0cJIpfVBbxK7BUBuQNqNJi9WQXMIS7oXZxubu7yPwTz+OB4Pvf+u1EHW7bVD+
szkdixrdSk11R9H0xNkl2eJqj4nxsMZ0vt1ZLIlPpVSQzrtSowlskmdn2u0JlGXNnSV79jF+HgB1
zJ9MiNuF37w1Tm6Q+mFAbPtm9/0Pc9OkxjBvm8dqEa0TYmkyvmuj1vw7uZqzMUYInPnI/IFWvH0A
doWsACE6EmPY0beRpjSDJ/Qiv6UWhHcRq8l0o1VD/89eYs7kYC44elAqJe192zz958E3iTGJAbz4
EYvkYyJ1+GxMNclupGj96+8v+Q+PUoPiRCUda+8mun17KSkb2ui4OI6ZXjo3Rabl98oq9cPfr/Jh
5qQiicTSwVfA2wLb/vYqtt0rcpwou5vCKIawaDqF4LiqyEjDG7coqb9f7sPmksuh68SXio9hKxu+
vdw6Eeg3LZp9nKQDhiIj/Ia4MrcDTDgSl3UfdzXbsr9f8w+3aICMwHHKNoRZ7N0tmlaXAKCnPRev
JMbVqjYeZ5AM0PtEEv79Uh+XYKhKdFw3eyvQIaqfb++PJQ90ldJZhDTijvTYzApSCcvEJti7dQqC
gOKhPKSR0JBqSTc9adYodV9Fvj1DaRuQNi1zlBv/wyPAfUM5VmXS+LAUzxSqJt1KreNgZESyTmtz
AWkhCSHft5+sTR+3RDwCsBj0ElQdJMl7HFuV8bDXXFhHZI/ioBUV8WirPFssUFc6/GkfOcKK4ENq
npg7DVWn/IyD+2Ht4CfQkhUbcxhVr3g3O+gZTQjCK6xjV5Svfaba9DST7+A4s8zD9anuWifpgijK
rE+O8n8Y3izJYK8tjKbUDN4tGipvV2Zm5h7nNhN+s3bNz1qbLRe7mzkQbeHI3d8H3B/ulNgOIbA7
GZjq3ivBHTLKQJwyD0pjtNZATnH005UIAT1ED9NXW61rw4tSqrKeaStt+cn92h/2QgIAC8cZiseQ
nvT3cGODoHcFbbJ1rIaqIH7Nna17dIuZ9FfUnhPpvwPLtJEoWKyj0rUOutpFXqy0au6lIHm1UNF6
DClNMtzDkNF2SYV+aGnU9YtdKE0OjbXT913r6vflmrZ3xWJTn+yFYoJrL2DKLg0E/N5pWlz1WgnV
a8s1NUY1ZnTZCzI1Lh3fKVY+vfYu0YMweCikeSuAlaOyKmSrRZKdU2wb9a5wJ3NA0RM3a4Csq3Sv
tZiDdk/dRgZWHWf5zimW8mFOSji9dlOcOLyPdWhOorhWh6GqAg2shA3bFWoLVKNczf08d3rz0l4X
8TpHm0B2rVN8YmkUC1AQLKWnMityf2RLRTJQKjwNTZKPOXO+kYRphFlttTuZNdZNHhMJqQyq3LeE
Zp5kW1XP7Dv1fVorxkvpLOYOUWnhq9NAjEqP7Mar8I0MfgWkmVBFxfznroVp8pnhS6F2CuJafzvZ
Ld3WR3XxyEK5qV+jVFhhF20ZTDroxamhrGmUoGKmDu51GXefQS/+8LGxM8VPy5SGsfD3Juk/a7HT
lg6Rv0xqbt8s4eog+1YQAd8OVNEeiUmYP6kd/GlmAzEGDQgzIw6Q9/FKpRUN44JL6MjKkR6KiHhY
Jym0e1OHGuoMRnJDVVTZ0avXfKRpRoB69jPYGVubbeF/u8fCbmg4gkBLnXbBe5ikW43q7AK5PJBE
BPC6WgaP136ABB2MTn2hm/25URVK9ohxPGsxL2I0EqU9BnPZh2wDjn0vd6qCKtX9UmR0nmGCegrA
CBHN03lphiAWRKwiAniM6QNo+QviEGiZCDzJwZssgl0gGbzYxryr19Ebo/FXg8PY75RaPWalepfn
5jmtp3DoX52lP4peu+1xLDRNeUkMDVvpLkxm54fZqV9NRDF+W6lyN1cjn2W33htq2QQOJ7AQBPVF
I8vRQ7/zfVTrNFzU7sGIizDuzVsAV/uyLH4pCehrWVE+jwvkxl0iL5PcPRWyukUEBhVbG67kaASE
Q5+Iibo0U4wIhXWKGvXSrfuXdbBvC7boho6WvnVKX1H5Pk1CzdFuUaCMoyojQbapLmKTwzPxhHcg
ckS46ohNFxZ2OgXrWt9KkX/d5I5DXSN+RUxqlschk0FlvkDEPiRp15K80fjkOD9DgiJSRL1No/Gm
QtuetyS5k7SB4F57svt+DNNoPltO709d9hiXzRdB3EeuQ090y0OxUE7lbDB4aWaENHEQeKVBJhNx
MBPjmXk6981aKGxN15DGPlL8Ljm5PbnBggy/HKEZfuYGXt50pwpjq4/YdxPMBr9j9d5VleucE9UO
CpHeaqoi906VrH5huIGFdvfUGqgyJrnuCgdZN8SWiB8zP/VL8jIqJk4CjOWjJpujPlk1xL8WVnRt
zDd5N3ylcktg43KDJPteopat6jU6ykzBPAKa0su0FLRxF9Jv0cOuTQ41ZKZsRYORF+wQK5TDVhOf
9Coh+K8iohjj9kp6ZrEdfSVRZ4RTaQ2R0SQchPSLn+xcf1EV6zItaowDXePnpooAFJOWPn+JnPpx
yGB9g35cwQXT1wssazo5nXuy+O1+0RYtCFPLnxK34ZlFYZVLK0zrdWfJ7rEQ8R1pvGmQRj0Nm7Qs
PbRguRdVq0REI0mvHJYzvmoi1Klbe9pSaJDSu2dz7nfzUu+t1JjuZqONdzU5sFsr58dMcixXwVQb
MeUxwH67bsjLblXdF0KekdTeaHN0orhQPJTO+i22oSkPGQHoJpj+QI310BXL4o8StXY0xDOCYgS7
a6X4faSEdiekt4A+wXRBv9dNIIU33W2yJm5Y2hoJ4cOgwAoHlUGg7ctYUphURxJmhDlh912jMqCu
ol4Qi26dtRWFOcdkPXBGNYhlXu5w0KwHsxlQfhvER8fEASOu3A4VJpC/VFeag6sSwCm7bvA7W35X
64kotZHBD9z/RivTl9rQrhNnOJlaubl0Ei/X+QfwsLNifUoFp+wBuTTg/SczIzUG60MP+35a/Eqx
bzVDYgikSR4u4Mx/qk78aJptGmBQajYU5b0Bl40UAfCx2Kra5VeRJrcOuFU9opRAhuiPRtePRsvR
eObgGTqNIJK8GI5J1ejYeggrTkTheK6VPhgF+b8tsqV93qg3CMybgz2rk681/XruQaD7NJN3Y63d
lnV2ZNv4C1rk2XLZhoIaf+1WEdRlcovw6DLOSSWOCVyfU9Pw0WuS+L1OF3JCvd2CbRZE/Ob5oJCH
nfpRmV3Wsr6C6AhrtrVGr57EObUK1cOEbnjT4OAgU3lyVd+Qa9v/gPUR08rPnnvTftkWyagXDy6p
t0eEIf5E+kHs1Kc40XHBcHFPZyVINPD+TddbvojJn6bXTVB7RipExdpBFPAYmnntXFlmc5gimhJE
qGY9duOonLYqw25I7IuiTH4UgyQm0TyKdsqDsTNeB3vaz+q8nyWwE8BvWBecMdnY2ClSxfp7H2Us
GtG+sAos/Bmhkh0y4CHOblucIFCzryq5BE1EKETX3jhV+z3TnUPPkR//U+L1mDoMS+4me1WCOpq+
R1P24GbTfRet7Ylid+LnE1FHQukfFqeLMb6kDWx2JiLDrnjUyUWTK7dFBD7IWr9qs4q9CUqQN6zR
xbrE3+y2OVVZ3J8q23iuqJwHgKxqH9VltSuirPa0CpJNhaXqYDTmDXbvIGvzyzR2nzEv+Xi9A6rK
x4XBAZIx/Uali3Bgrb1JUhmKrr53hDywHByQsN6gzno2FeXGGCSO+/jF7fUvk6091Juzj8LBJTkP
V/Fa3Q21hvXVLHaFiUG/0W/Ufnoexz4c0KZzsB+I4LaSS7dZhMcx1QjqSd/p+rzHQe54A4bAUJdq
ulvs6i4t+11X2K+JEeFBIDhdN/Lew+95t/Tushunee/k7YXlDLSoOzLhZ8PxtU77vkr1aTT0s65i
i1ZltQSZY73QSHpQajiJk8ZnvmLjwIY39J4B68VrFjUK3E7D70ktkOwDxHfFkCYvZjWTFkwKhS82
byNG29qryzzz3aSxvQwbk79aIsYwtZD1WxKzmbDn1yesIyQ6F7WkbZuDn87bZdqVVZl80UtOQ2bm
RCcy3EnjxOuzzKmG23ClaGdpD7iFmr0zIbXsZjK5nUo4OyNjUqwmIhsW3XktKhh9ikKAFM7jnYpC
PFit9EC8iYlhC/9T0fYDUopG4jIcSK92Sdn13cYhhXpwtpqUg/+sedIcCxKXMB70un/Su1h4QC0H
r3UZLKIrn1Mi4PW+uf2NTGY4Xmd9Tiw0AECCWHp6gelK87ayHcA9cYMDHeNj4sB7t4xBI96Xv8WV
ejGoyqVo1OcJ4JGXEKJdz6MZiIKzYjXz56z8mNvGuW3NG03PXtot6mxVLsBcXvfxcI7V5gwS6dpq
mo0PgoNV0x/GuJdBYk1hbxjfLWnvmMr3VhkrXpHqzECTMV7AT7iG8LzTkxmKkVkk+wKBPUEm+2js
2qAr+ierjF7Z3WhhrJrfWlHfmVl3aTvZ86gU52lurjFTf7EiHUGo9rNrolOeFj83CgT5EISLx9bB
Kst9E2MPKpyrHK69r7jIQ/Ou+8J89FO0JEgIVz4VBiPK0cbJH6rhlLecU1dNe1r5UVWyYFAbSnae
EX9ImFvhtJm/xkb7XSYpr3R1duA19nG+/BwVI/N1LVt2Yo0w8Nglx9v2lDvOHfToi0ibflZuRSgw
fqqzbs3E0Bjjl8QZGQQks4a4Aa/isU1g4yK1jsrNXmTs2qQxmXwszpaTxWJESltjoaRjszzNrGTF
UhEQgatj1UQZSh3ZpEjX4ahW5jcKSK9tO98N1bh4ooutoEq1x4mzZLANWM8h78rrZUw088I40BSm
8qqfgn5CQNfWOInZUn6JRvQ1mmgu5wTPo2ncUac4t0q3TRr2V+JtRp8ahHqIi/nYQLANmzLjQIc2
hvQ6OrYEUqcSupZhHqmJ3dntLAKri2J8ZdkBZdsxc2eGbivpdSqcRG0ZzSFTUbWPi9ryTSX6AaSb
hxRJxyfv+wnL8I1VJkcm8l2r9ed+0X4Rl2577kzHwWIKuEps7RWVrnto0rH1Sl2KXSOFE5grJ+zC
xn6Q1+iY4plna44Er/TR/zF3XstxY9mafpWOukcdeDNxuiMGLpEkk95JNwiVRMF7j6efD6zqbjLJ
UZ6eq7koRbBodgLYWHuZ30zu1EU+TwKv7iZ/1IxytJVlxJodZrvN+A4qETondqYIl0xov1aa+dRH
2p0QQWMNtWFnNDJQMAJnH7bSvlGWp3Ae20tMSCrXbFfyAqs6NDE/hAjLlhXdlyneC4gWEEOFHsPy
arT7tnqqMHJ1wlEffLiRhcNBNl7p0igAgM2lTf/nBZGQzlew79gJCYbdepm6JKSooRoIhTFofFIM
PMq10tpx9zq73wg9RYWIWR4Pz2MN0anK08JO9OmhzE3cT4w1chaSny4Tf+qlcNNimuBEYxXv8H8K
sllvYXGBw6WBFUxz/qDn40szqDDBO1P0ixDyjop3W1OAAtOrct/2eYVTE7IL+LTgZsiOVtTkJhog
secaXXFM4UVQHCWSxJhB8bgpBapkip9R22O2LaideanoS+F1S2p4MxnqhTZPZm5TfIRPGDdK1zTF
VUjvcXS2zGYUmCJuiigiNV+VehLlC4HTx8InHcFWaKSyO6CzCupJflkz4wfAscxPCugGfZgpl5ba
Ck+RUKOIPA3ijZRM03OpttMuTzN5B8pq9VJz28e9bOwUvZu9IV3G89AqosyWC0k6zNOcUFBJ5ljS
QorHq9bSBg+DeTzqzWE23Rjfuy9xLzeNkzYDZu2zoGh2muT9AWMnMxDrcbyBXqFUV7M+k5DnssyM
YpS7K1Grot0gRS8afwNec78+FKWRXOnCGN9pGuCXiCr8q5IK1IJgWkY7p/B2oGZmjlpn6U4p9SmQ
zb73KyFMrpMhrh7nRCt3S58tO6SsZG54pN+2CdJLSrmYKAukxZlqhqKjFJJ+1pao0ahtZPkYT+Fc
o/b3GoAI8viw9kYZNVPm4PFPRe7zS70YxnupjPrMRr8rC+q56a4Wa5m8Ftb6uZjM6PUoijAfJECn
WCySKI699YzRVup1dTaf1WIle2S11mWYaBY9syq817oQomEMlAbLI6H0ZMRwAxn7dU8WQS4j3ikG
SyFIToewPN1GmCKKEWneEuua1/aDtMviZfCGjpgpGFLiiYv1TaWC3RuLNTDRaPGpRnQNpFzd2IC9
q4BCWMd6dEzPutjUqPNW5XbtGHLmXQW9vuobX0uKkfde0d1OFTQ7HyxzJ9ZqsiOEK4+L1XT+QCZ9
jarbsi8j+MLJjB1EDm7IVQl2Z1Ij125b5YZLvVY9xauskuvoyw34k+omzhI+zKrTgYBPqOwFuqzX
hhF3jt6M/fmQmIrfV2JyMcyRuremutsuVb9epdZsnF5Eo2wuaTGs/UapIV2m3kmH5guOO6rP+Do9
JOaY78JmsyBaJQI5gSL0KnOOvUwZM6dTatMFQ1SSXqXlcDaXJC8lPZkvVphmiKUW6l5IFcFnTNQ9
TqDpvyZ9s8KB1bXZK+Cu+9mExuvQyJYdh+kZ+m6uNguSjfgQCVMDHkshvS9UdxXWi1VY7tK+2E+W
SRzPpivSgz9MuXmoMv0Jkzzy+fySlZ/0af3ZaNDToeMjQGA+CmvzMxfM86JOoU4KVCK4Cj8BcH+Y
Sw12UDHdMi1/LE2rd5QuelAn3Ufw/YbCouVknHYb5V5ucZPreKFc0Sx/6liHG4niI739Al/7vsKl
bU3TM6mtryM9OSjd8L1dKm/Km+uls1wD9pOPOJxo98h7uPVcKxD9qwd5BVyBLo4pyNdZV0BfJfWL
CssLadq6WGr7BqmoA2z2Kx7PrjiNuVvU0gW1zNUYlV9yKb5ssmavT8JVwqsl9sVGEZ9rOxpjQhC7
FdETW27m83lVAyNdQMRBUWhWQ3YT3XwQVrmx20rah6F+tujFvd6j25xQ4Y/zvB+q8Bz+Tk8qkwSJ
0rwYIqUI6BGbTvgOcgTzt1X71prl5bJaLmhE0460smEmNcPwUjoETczYWvC0l+TwazRNY00/p52d
lOazKw/Wo5WJBwZ3z0aIJJA2zU95YcwY6U236pzhi9kx4FKKoEm6lyoadkwzLtpJkzyyRdo103Qm
Lcb9WMSPBi3xEEM7ZDhnD7vxgyhPFzjpeUnXfZNgZWO5TuqPXEpsR4b+Yq7TuVJNbiJRTODQXtBz
QF0zzCTUICofDOlDa/Y/rELZD8N8YKDp4zd2HVMM2sYYa44qcY2lmZvcGWOrYJLvegUbXaygPTdq
eQ8dbLHDdEA8ejPfAqC8OqVqZEHVml9RmUPwbU79rIMIPDQUt4I/anSl6uoa9eXENha8kKZKOIBV
GuwUH/m4Mc5aRT0TRi3gDH4qZLofhoQmRhShd4gUwEBtoUbQkGTwvZwlNCPDomC0YoweopFBgXIs
ZlIuOokHpW/O5KhG1FoQodFJ5zVvBsn6BLWGqgAi4DNDFq8UJ99Ukqd2Eu+jNv6CygP5wlrsJqBI
MShaW1DQAgXVAni4QmojLtHksGilF7JrKD0lHQVtn5QXwqwzT8orqs7MswbtZiUrGCrkLThAuqLZ
BEISOMVJ4YD+IejI4zO9r6sWP/eiX124snACdeM7oO670OruDUFHet309El6ko3hhziLZ4PQODgw
Xq6SRvEW3Zpz7o+I7dgxyGg+73SnpdNLmi8YVMbCOfIjpYsJWul3ukpnGU0E5jJfo2i5xk7vXEzV
CwQuvXHIrxUxPHS1+CAQStJcuplDqLqTedDi6lsjpjsT6pfXa4tEyELpXkdFwRW2Mykyi6etW7JY
bYDUqwrrWmBmU39vM9PHaeFqCY0/pLD18AOE3y6tB5MMfwd1zXLrHAnidbSu6qL8Cn2LPY5RLwz9
9hps8YoI59jQwMku+k1LDBD8jYB7JT23Q48hDMG9GZG4yG9qayq9sYWDqYvTDzSeIwdmyLWcZC2E
vCIOuonCjBbuWWqQpFfLH8wgnmF2Da46TIWNcVHn4JGHtTiR4rIpozwA9nhVTdaTaQnfSFu9uRCe
cEp+ykMcgaxodvWEhL2nnVg25kHGrtBuJO1lIxPQWEfpV8/br3Xc7icFUsbaltZ5zF506PWpdIUX
y8kEg3CoDDopqQTJfuxEtzaRUBgyxa+ioqH71NyKKheK3Pyk1OdhjImYIP7MaBjbWm9cyG39s5xw
7Ry7Bxzf/drCT8OazmMxpq7vvwk9cTKurvOka23mMMLWufPo+18lQrx49ZpcMHKDgw45G/dlf0wi
8JfSTxlCo20uqGDmyZVcYl8Rht/RZIANu6zX+OQdRsja6PH7JvhUP6KsKpjtkpx+s6LVhX1i95kF
/aVGwINO94JCiTA/ZX1xDr6SkIzGeYXORIOhZ6rWV8zKSLca9LhRHDIYTVqqK9dygGF90CaWp+g6
P6ycyyFlyATrT1ulW+aXdhfRt1GF/Vhr+2KFRiZXvqb0CHZoP7QYQn9TLjTwix0ERnemyz20l300
XKeFdCFH40tcLi+xWLmFZBbuJEU+ghlBqURNZuPZOhCqvwpa4gH7+B5r07RbZe1skOPUjVbtVmRu
0aEJYzOwQIZBxzW60OgS6/eVplAahusFOh8HxBp2Bp+5NTqCupY8A7qkGBeZiICP+smIdtcp2XlB
7ZdSjKDNdJ6o9SYHMMluseY0xNGUstTiIFRWTGuousjywpZQ0NgY450fotIV5PEKFBzI6n6czQs9
XxEqMWsvW7MrVESCNSRKpKr8hLOWvYpkJzUqyvnQ3KGmfJCW8JGWu0+1+keUtmfYdVjE3fxF7ZLL
jGKKc9qlC+NZgnSRDCJhcaUbk0ZoKGk0oMPHUEJiIVIZTwFCL+Y/RlRl8OwSyDV6bpKyS1XlSk3C
K9FoLywNmaBZl24HtmWZ9XiwPCERdaEmG/JVDAztTmyFBxHHzjVazhY581TqpbViaBVjvz5WxlPZ
NHR48vQK0Sn2zOYsqiCdMQYpuZ/VDN6KMcccIec6Dc+DTl9SnG4RgPcKGNUzjGnJMPAbFNVnteG3
EXdy2+ghJGiJenPfLeJtYjSp3cTRTtxqwFHwoUsGCOrs0Sy/5bS9DfPli2aFe7qI/jhT8CfpQ6/W
uznWA7jaNoIVO6mVcfmkIhzzEwiDV0TQ8bQT7XwJfiSuLyhIvx8yG52BMb0ohftsUJpdsRq136+L
YcsqnRConO2DPne6D4QwhnuSUnKJWwstHGNXF60fqcYcrDAFZLwyND1CuT0lV/rZJ2QGzqibghTM
4rEbgpqkndSHcbYHBZncCS3q+u2Srm6z0KerolpxM22mjS/1ZAtrLLqFmt/NJCfuQOPCySJQ33jE
p34/t/SwUryofw0S+QjSAKGsgTaHOAkqRz9CpWSiXKJAXIX7IqkLf22y3JPndXIluNxOh6qPawyI
S0Kwr3xhXE8hgj4C2SxkM5mXS+g+o759hMbpzAHOo7la+yRDrYJRrSnc5XOa1ifAVx9xXu/XOdop
Izyuqmi1MLCSrgmsKOlRSCrJISyDuvcEouqTe2oQj8EBIKK+QQHfb8soaUoOUe7pxFzoYOYpjcBO
zA4Q5kl91wJL5Wyon+S1h1gn9tL+149U3m7au9cCnUL4aiIMDZRWoWq8X7/vhVpPFEvYD3rIASCa
xfLUpRFUl36FGWJzrqBOM3VrUYC9yGZKcqvWvhZSJN2hwoD2uVwvLRolej9e0xbvHpjeJwTsBqtu
GzQM0Q+uRG94WTH3z1xavx0DZsz4TxwVZ6hQjjtxTz/bKMCnkGfXNjq6uT3gN4COTqhXrTUrIVAW
A3khASw3vmHDgBTLibv3yVYBAg4nAZ4l+F7jCKbXDdOw4gOb7IWlXON91dYo+3XI/9fE5VZ8XHhu
Txh+R9FZLybDvs45Bf0oQ17L6SHl36De1KQuMhStealGdWSdpRyyRRDKPaonAu4Su6zX8fbJtF61
HCvNtYliq26NZ8WsnXbIc3LtCjh88OtL+2j/gZvRpu4tgdjeZP6P0I4YdTMhTuYGCFrcBnos5G5U
Kt9GUiGHnu1PRAWf2FjtGVzOxRPmTYxrHgeSj4jzuiIJc0rQwXsEK+XuxAP+BEFjbfr3NJGJBx8R
NIKKElWYmtnZXGXq2SqJ4b6OreRiYnzryKPUYEcNcAxlvkm5ohNFs8RAW+TXt+iThw9VAIyyqSLv
bxzHI2EdixYib342R7N5bnJagnURc18XZ+H610sZHzFKoGoB12I8YJrgAbcw8mZLSywWawO4mAXl
GxoqgsRMUmiaaHXCNkMwzliS730bloUty7Nxo2uDMTh0WbfuLVXXT3jfiBAl+EvofovkWuvOc9yg
LUNFMqGrEqNvZwn6D+jE6pdZVHrJawdlseyuq8Mfed4KJPVweySGCOtKuivECBCGYIgsR1jz5VbG
LeSSQ6v+o43b6LuMDfJLg+Z+6EliaTS8f8mMhGhagzKQYYt9ncPV/G6ExfoUZi3+5iih1jNShhlZ
CaMZUnxC5m0G5rNFhnNQnqhqi59GO9aiP6cLMxT4rHLsdtQbvR0xHWa8qpQ0fqJIzqmuxB5ZVAsb
I7NjVGOK+TUN1SdkpE1/tMz1MpFhY35B2QjVTQWTd08rERxyjNVqb3ToHoXLqIQg1tUog7Zk6qhO
9hD6zykPwdqEbaUxa95wBJXRbKAAeFenXH8+ew0RYNgM+eB2cvAenbnmVBGcY3HdQ1dHinONHjpR
Hv02Ce1QsNe1fqRsJ1JEKB+K2nRT6Q+tUrS7UqEBqZRt6mRoGD7+ejtuh9K7QwMypo5ajgxPZqN9
H0HKO9renTLpEyaR/XDVqq2464ZWv2+Wgmm/Ogdg3+agMOpTiuCvbNkPK6tQdODdoXjyKmH05j2w
MhqDrWwhMWIktBTx3/EZeSEZp9TFtUrTAWBjPSJvlwh14WZxVTz2WHBcr32t/9S2xMgHGJOQHi3T
KVzfh3iw3RVYXBJRQUe5Rn7/jmZaXqtqDRRU0xJmNihI+7NmtNdCP8gnMrEPJ9y2FDceRhxqBtgg
vV+qFXMpFOowOxPaAniyUMCQY4fTGz4R4z570qDsRTDB/IfI6tFCa52oSQf1DrR7cqjNHqHVak0f
RTnX7nIoID/7qR5bO56l+cTh+tntpHqFFivSZuHfo6Vp9TXi2OI2S1L4YOjSbIFp11Pm0arx8usN
/dn9ZAV9YzLjAHvMeBs7edLKoeQUKar1OR1IK0ixG4AQv17nQ7bHc7MIW/A+wNUBN31/TWo8Ykhq
TtHG6oucahZmavNkAJHUDMzzBoXwGgH1qWNKvKab3V8v/+EUoaUElB4SCFtURjnnaPkRRbNEapik
TsV4Lrfm4nHYCAd1MkJXB9x4Ypt+uh7+GbAl1M064OiN0NpkEhvgU6BwMAOx6gnSQDsiGTzGnfKc
gW46kbV8tiBQZx0NKgwLjGP9bWsS23g2ZmA/hrhkXlfERRgYFVANt5/RsXbDVT8pJvDJ5rFkiF0a
vBfDQH7l/V2tmOvNkZxS2WLieRNvjCYE6gahdn799D6qPPD4ELZg87CH4A5tb8yb4CfMuTkbXNNZ
peDfSaY5pC8IzqqXkazk4AbM7rwTw4oWRC3Gl6Mx5HdgcnBqHfThpoy25n+VM5Ky1GW4b0VpSsCC
q6pdWIX2LPX0pU5s94+n1yZGYZkiehyQ8BDRe/+J6RZ2WlLL8ZmgYVvohfFkXeRlIqxBlsRx6YxU
k0zK5QUgatE3fLYybZa7EiwsOCgDZKGNSpmwN1NNHnB0spQJboI8ZSdejI+xxqSc3eiJmJVShh1t
1CFOEz0czGWf4Btau6LVF4/RgsQVNVeKhPKJB7m9Z+9PMW4LgGteQxONpeOTQizLTuxx4tzXVCk3
qtJjwFJPt40MLSvKJmUXMUULBGa3ThdJBpPT+JTv2mdXjFoIrzeVPAH26MmYpZaXMQFoH+dTerfK
QM0tqRauzTw/JT7wMehBo1a3zgt6XbQNtvfnzbbVDSnWwVbmG9NzeeYpJ9eg1UKbTinBvMF4RgPO
YXepXj6HqMj88eu7/cmVwtf6l23aq2b/m+WNNhzRKSiQ4sQ7zB/ypAqMfuy9EueJ/a+X+hB+AHJy
rYg4Ggg6IBT2/kotPChrfZS6fTSvGdpkhnaPxBHq6ItlmB74NPEEu/TDtamksSiZUBSQIYJ8PVqw
InGPehTtBjYRCqZTkameoE5CTvtqHU5FoKNsgDqHoxGLVYhCirQxwN4vJ5tKPg9aPgZREpUNmJHJ
qlwpNQB8ULWKP8O+LQcfTY4uBXC+IKL96/v7kRZ3dL1HuzbSoqHAQxgXiVnJGIj2GerUyGWIIBjx
w7EpHlRYWTgq/VDFVVDsBCGoP/J2pFU1wFA0nVCeC/NEYD567NwW/IXIkBArNbg9x9lYVskMHddY
DdYoZ2TW0pl60JRoWOnaSVsa3o7Fl1/fiVevq3chhDtBtgJni54YHMijTAI/7jVu52rZT/M8PuZ6
wQm+CcBEbqcpa8G4P5MGN0lA+7lSnuMr0fcREwmrokYitymEczUvh0tQIdqXXKtltDkS4TzuTKuw
xbaGeZUsITMmrM1DiSF7XhReWhbmD+AOfY+0UxJhZ9CkdOKSRV3+KHVyG6RgqRo9pcZyDHXmdUkA
XsKsvf711b/S0Y6vHoNh1CA2NS/qkPcbsdIqkoBQMPfJqstOk0SxMy1dDY1G9JQlrsDZ1sWuHzWg
81LZuIzHTH+JqvL+xAfZXrDjD4IFE5RIRZcg0R4dHPA9rFgZ1nKPGnGueDHQPggHqEVfhHU0BGEU
J/luFjXQZEtDX82L9USqAqgmsF6yaLVKX1aEHEVzOBCn2JpH+5ICSaY+k+lO6OhSfagS5JlidR2F
dS9283CGHiG4a1nQ/bzjYJllgH2/vhsfwgPVDxUJlQk5NHoN20HwJtKqZTHKwhJqASB8OLmVXu8j
mB5OtzBswbkyRdumV/yOcdSppY8jA5UgpRCyjAotfioj+WjtskLe1IxTI8DVjMFdNKsV5JV2pCyu
I8AuNCG7ZnR1o8I8lUHHOAKdtyR/Hi0QP0l7idRRdkLa6ig6v8YFDNZ4OdEeoL17dPChB5kvBeD8
QFh78ZsWZTAncNLylyLVTxwEW+R9sw//XIotqICxprw4bnku8Tz3UtwqwWrphT9bTORkKdJ9Drnb
GISI36XzfIKh+3FNoJivilNb+IMm+/5xaw1qxIxMliCVm/rCBE54Xwq6fJ+WDPmMaWjvQtCW/2HX
jSvduHr4R3HukQIfi6wpRlnkWkUG2REXXpY5t54Soc2fiiXpT+jafXx+75c6en56GWFfM8RiMOXm
6rcEncsxlvSgtuI5OvHuHL2rr5fF2AHTbS6JHXx0M4veQKlWbdYAryfMGmdd6Z5M2E7+oFXrl7nN
w1OU309WpHUqYqhq6WiAHDP2V02rwamoa8C8ZfPnmapdaAzCDSnciM3Phnr+dXj4uCD+eJta2OaZ
ikDsUfbA9JKZei8PgS5mxL2xnmR/Rc3rYRsEqF4CXa44seT21r97LdBwYbaCKLHCWUlT5v0WrTEL
NsCgG0E9acn9OFTJZRxr8XVbIDpnR0sbXaqMP3bZalSP2rhCYHy95v/6Pv+v6AXwDdgQhHb+8d98
/b1i0MFJ0x99+Y+r+qW869uXl/7wrf7v7Vf/9aPvf/Efh+R7W3XVz/74p979En//r/Xdb/23d194
ZZ/0y83w0i63L92Q968L8Em3n/yffvNvL69/5X6pX/7+2/dqKBHZu32Jkqr87a9v7X/8/Tei45vH
v/39v755+a3g95yq4//8ePnb4Vv7M8k//ObLt67/+2+C/DvqspvAh84IihNjI35PL6/fMn/fKjJK
eWpUujIYfv72t7Jq+5i1xd8NFVWATYGKjIv5629/61BV5lvq70RBGSovgZc9xp/+7Z/34N3T+vfT
+1s5FMj3IOLBH95e8X9vIKDA6OihZs1cnkQbJc2jDYQjDDAO9A/z/bQ6sAXc8Xzw80tlt7iy3T9E
7ilhL67tw5JowlnMgTkxUHU8bvW3ozYXCSTEesRn/L6ZVBXZalkXUvOevpRu+SCxZx23LCsD3yBL
TCEOgqmm1vc1TlN4Djk4W4hqNbX3AHreYtjWyh58Pr2tbDnG4qW+kIdR+C7mijLY4VKt0XmISQfo
GwHdp0PUm1btKpG2yF/7tmkXKAdJkThx3eDlpIiFZoLZnSC+grKO1j0NUVF3DQkoqD9O0wTLsuFV
XiP887y4lVRw61SB2ZWVJTJmUpPaIIEaYtB526Vwsjx9TNsNkN5bODykst5AEOEWhciW5pUJJqwD
SYhEkK6NF9OaaljJ4AEpuuIk6M3OShS1d5aigmfRrVmNRUlj1ubPAQqvNkBfbsfwXKqMAsYM8kaD
AzB7Ms5yScvUfTciJBBELRSCy7JA1soZpHJVnktIDPmT2gFtAOvLjHKwRdzZJkfk4TUvszUaCawQ
vTcPcPv7zoO/Ca4FRFWoYyMCLhhfpDYVzszEXMxd3YsV6pZqutzjm5vWmJaTmFVfY4AHugNEZO6C
stJRzZ/bNYEEKjVm5NOxjNdbqwbeAVpwVEhwpZHbQFMk7FGdwwYaQCyqDEXQDasFOyWWjW6XAMbE
BArNTmUAsJibm7ClmaQXOFjF2pdoDp8YW+iTPQhquNpSOOWHIVp7wY8MQUl8sybB8y04o9hOcAha
0P/iKoNLXCvWXkXRKgyKsd3shRvGLjY7R3hW0ri9BB0Z/5x42UQ3twRTugFyVYdgM63wrlyAA20e
XowD+3KVut0gjh2WLfWEOPGYsWdtPRnYo6kYohe4QKQEbNyinmvJw9LbFNJDbWelMtxbaoLb17B0
AFk1C4M3H/6GCaAt043Mh3mT1IHWwJwN6kYz9bN6aMP5XB2QXXDHai6Mq7JZNBUU2ZiFDiJIBX52
xgi7O5Xl3sJ10cJ5qQAIoPmgmq36kFvliKe5ngqZzXxpfLHSvsKZK7Kgbht6D+hlLUwJQ7OpzccN
bgl33IygGgdrgaRqK82sNEGDxa4MQQlYT7GCa2s9AS86L6KhzYO2xhYoKBfBjN1Qwk3nMjZmFU4x
ZkZjIGfoKF8Upg4IOpPDrgBZS+PR1rWsLh1EpqP1VpfSQvbxxC6BDZtEg+ulNswS8mlLQ2nBjSaE
w2HgB1dK0wysPBsG4WeZi6m+o7VZso15GLmrYqgAoG4MVc3RtSZteYHHRjujjdOXB6vVYqz/BPzl
kaMZtIaKRx9uk00X57locbais5M/NuqsMyIU1WRyo0I3el/QpjG5lEzI2k5uVeJ3bKPBJ0MOwP5E
jZUG1nsmG4+tVlDSz8oUDbaZlXjx0OasNjsMfezSi7ik4LmpiwSOntjPlowJnN6fJzAVQlwQNQGF
dtzmNn3QeqVbUWTSpMAEiCIRCyktW2gJJ/D/oLcikaGXUIMDc0X3gk5kmUkUKHFrONGEB46rZEoj
26qJ5821IK9mvgPUH2+cdkHLdogUjeBVx4YABAS4faqtUBh3PW/LF9WYwVIOlYr0B32AToSVPpe1
Z6iCcIaeHRAjE1LKbHcgDGiCrrK5uDUGIJpvFvO6urzKgrRL26wQAasavfKwoDDfe2na5JJPlz9u
75JuwJEl73JJpwVCC23fqSI2WhLYbShAuZwnFwrGvSVkI6VO7sDrCDmEjbZHvASZ07TzMwT84gvu
Qf2tSvvugYku1GArlkHxFs2KkZTUhCXwx6GPBCcyYzO8WuWQXoJZjVXv51E0/KDjFK6+WMVoigOV
saTdwjCT+o9sXYBfKLZcT9Jiz5c0KRBmU6Lh6am5LAKrz9JqCFJM3h40mrDpoxFPmJVpIFeu2ynv
YBxZgzWeT42GraXc5Pkl2g5LcUFIG+/rWYasV4kmwQpsM6ovRObBrFFe0CLtW4LA13dgq2K5MwcU
GQ46GjDtOTAmK3OlhgfgMiPHxFLBalv5Mq2SPAB0QL+ByTfuVX7YtYoEuL8AyiwktFK8KouYQtVh
L5/hpsGAXUt1kIgt5kLZfsiWFWGBoe8PGacDpob0CB6EucY70KytOXe5x8PGAeaYcYxpBPNKWtm+
xL1abeR2Uy03LpMy+U2dhUoAlSLmJCiECItLscG9LGFXK55QR4jVVI0IP62ogTsf5qQTUpD8EbRw
QDvAIawmQS4ABC+wMUuKlujPftx/lN3+X3PWd3nuL3Pg/w+zW/LA//pn3vght/3fbfSSJ9/e5rT8
/J8ZrST9bqEMi2QU6l20A2Uyxn8ntFQgIOSQsYQX8epa8VdCqxi/oyuG5iaAT5oXYFv+ldBK5u8M
s/CNkehi01ukff7PD/Y/SWi3vuC/E1pDQV2Jz/c6fBBJko7d31MlttBOa36kezog3a46oCx0YZwN
d/HZKfWso+QZ1jOf15QlAFjU7Fun8n31JddTMdUluFvUz3eSW1+N4DR281mzH3cAZMHh7948hr+u
9l26/r4d93HFo74gDq+lkvasiPuch/qRN2PxZav7yU+D9gDW/JQO8Pv64OOCWzL/puXVj1VarDML
xuN50n9J9MQ5cUnHD+zoJh5LgUnJWJRtAr1Ys0fX8AHS+Lq7+Lpf77T9ibVOXI26fZY3VzPHoC6a
doQ3smtRnnPGP2BdG4ZdB70XB+VNrdoVXoGnap4jGcoPd/F4TlwbfaWANQOV7Ei+6hAjTVv9gvLK
Xg6Ea6hk6f/bXQUvCkyQRvqxpDCQNJQfIzRR1N3iSdR1dM93xk52cWs7sSk/vakbNhAtOd5u6egt
wKsY+nPaMXaVr7viiw6i6MRj+2TXUyfq+GqgLy+/VsNvH1uMfpYRSsqfWwTCjTOhvuKqNkpNF4qX
3Ekn2u/vK9TXx/V2vVd03pttkhq5OLWrut28KFACmL4+NMGgC05c1/v+25/rvPpI4Z0COvVYcLGb
yh7KC9fVuvG1/I2eZrWDqWozA96j7hg5SIkfihOwk882I90GWZX/WvUohoQWhTfLbpuRDMUBKlTY
vc2XLmyDQ+Qrp966zx4fEqRsQlMnYCrb99/czlKn9wbaN7dr6sR97Y+B+KN8Eq+Gi/4y9oTrU3H5
VfHz7RmAzB4ZmCkylEfpj435fsHGKBrcn/G67bxwN3wt73D0XXfwdevr0kf999a8w0A1ABNscOtL
R7/EE/7Es912/YfPgMoNwGNOPdU8CjUWqjsVjRkC5x7dCi/31ev8TvBUd3DHs9VRffT68eyK7FNX
/2FTISGtWhpeQ/xL//goYotoGRRtRga2kniBl+sCOT8BezkaRvCXWYMWLh0qcCabh9L7G9wrSzOH
BU2SP7cQPM2XPuhcKjO/PFRPJ27lhxOCYQvalGCleEXgYRwFGJEGgxJaeJTnF/k1aI9r6HJOc9/v
SudU3Pzk5jHfpheGwQmt6uOlYGqq5pBw82INzhy8vIjhvRI5J67ok83xbpmjV5C6hPQ8Yhl11++X
zI2YKHqGxyTT6Z31ZQnUQPii7KfgP3/5uZdvL/Bod8RiP8L4YGWcM/zt9S85cbXbbC953Z3gDidC
94n7eQwYCA1q1WbbjCXEktg8FGhOQds+scoRXPp1P769quOXrWoLhQY38XMTLxmWfKfKw7mwim4q
XpXQ0/WkP0cEwx1D5cSj/PgkAWnzsgFV1HRkv49e83icIfeK7E3o586IjHKFtW/LMFT7McI2PrFv
tvfqfVBhNZzhwIbKDDSO4RD6DPB/wOjQFs9kJ3byq/ZK8FDR2aFq5NQP6u2J9T4+PtZjDA3ya8vs
zaPdIk6buctcbPt03FNiC878h/gFVY1dHBRXiPZQ9AtfTO/Esu8HKdvjZJ5I3kJ7m7mGdjzsw2cd
Rq8QIojjd48+fSqPKk+/Tnajs0XOcVdkTnEqynxIY44W3T7Um1MqX2pNG1OutXclf9x3O5L5GDEB
Z3C3Xnhn2s1WLJ94pPJnt/jttR4Ft1pD2jAJ0Wb985GWd7RC5WwLqGdWZGO650gOfLMr8XzpnOxO
2SEETF4g4LHpnSLLfBLXQYhi5wX2hanFh1SuV/oEvjY33riTfNlbA3kv7SZXcVIvctP/w9mVNLeN
NMtfhAjsyxUrSZGiNsukLghJtrHvO379y6bneyYbCLVnLjOXGRW70V1dS1amx/jMK3fnxhrlBQMl
K6EtiKFqSfVqbR9MGFr9VkDDW5Ae0m6jDVBhDgkBHmdl4b7S3kfMO1f6UWndGORxjF8jLu8W8Cbg
LUUjBr0XOhhrg35sCgFr53c46260yyzIDrrAOln8ncSIMFcOG4wBQw1CcQI1J6fi6rBlTVyhe21g
5FK4H2RMG8iszuDKubqxQB3nMJcHuCVsLh8ekkizfFXC5MS/jmCR6EuI60ikhWYV7XjTrOdGo4Zy
VrhvbcmV7NjNPP1F8Ipt5aJoa3M2yzusLIxUxiQMcqB9hUjkduvSPBsUEP7EJkB1mBDeStPBL1mn
YeVo3hihdi9HuRHsFFiXAsBN1e2BQwPpARCa1ZMmfmecvBWvDmO6QLr+uHQ01KmJI/CKaEqMN/l3
QB7aOmKc1Ky2iANs1tlbJgD4aOj44Z7zYNxdnPRR6MoWtAqwVyPlBiFd+yJsUrBPI6HidAuUka2n
sZKA1R29Mkpddj8EHW9yMer4j3VvTu/aRjCLAxixN/6z5nG74twfkqPK4F5e82k3q6XeMKBcoeOc
4o6htWXN+8ZLPBkvJucl9sQsl1x4vKkXWkHQj1tBmrdo7VKnMw7HbKgwLi8/aja6DU8kwYpdfy+f
wQy3wbCgbPLup7DRbf5IEkvQPbi4JFbvSJZohg7O2XY+dRtjq9iVi9DQVh3GeVt5XkFGjkQaeYkE
mDwVs5RaULVTIsYmpucrZ7ImJ7lD2cWuN8lBfLg8d5CvPjasxHPtCOgoC0qoFIAJm37Wwa+QiQOP
LQC/YW23p3orW5VVWLqNfL7wWnPcFaD28TKX+dSsOQ0d+S7AucCDQAvj9rPEcyRBWQime8HM3seX
HtwtjmGBxXO2ihfNAwsCiGiZ6cSKm0fq8scseXOu3DxQG2BArjBNhskTs/Bzi9A6M74ma2nUiVP0
iJeGEksjZOmvo2SNdmi1IIR38o3wS6ldSA3a5YGVZlLT3Jcg7WZtZO1Xa6uB5gFNEezmJ9XDuGfn
gWTQ0VtbDpAIBhZpa9qgdau9jvXqrB6kq22lnoC65jgFCGRsK+ozwyG6U74bDqpDnoiuiIcA8RtY
rxQ7rJjJ9arvhI9GtQYIYUjBUt5kznyiXpQR0/4jOmmmYPoPn7Ip/dI3bLAEy9wFJXu1yY3faDlH
DpD/jbyvmRPa0bfh3Nho7zscoMmMcJQCnv7zVZFi8KgOQTiGrh4YMxQfWh4zC2Rr+XkXPaq24qVQ
eb1D3/y/nF1CWYDyP569xdRn2wqZ2qTwRGDXeYjPuRvaQN5++u5sTbbk1IduI718fV/WruSVyUVt
TxC6uBCxcQrhCpIbU0yZ9cplwQJTXX+Wddnkq69WxEotVjOuBtRxt7IT7PxNs8eNsNgFC9ZyKA8z
inzB6cSXx9kbL/7kZRatxNpdu14L5V5A0KsKEdS4L6UeEPs5yZviNijSg2kYWpUPCnKD6bv+xLlf
fydqtIacRAA9icAiBtZUIvJ7618KlJcAHsFJnB5nt3oSNhCe0Ao7/AViEBe0PRZoa1KPVQBaCRdu
zVJuLVejSeg0UFL1rlCYhgs+DYu8S0h4EcwyH6blW3xrjnJlU6sDwhNhlZC9A/GPCeYnK38Gw6Ut
HyOLPxHnHT6yKs/LN4MkdyC6EDHwgEIp5cXUrtGgyoFFdsO3ub3voifVZ732ZBbkNhK6sUFftNYw
4rkUYWPYlVv+m78Vj/k94tntf/Ai4ChAsRfcHcDpAhx3e1IUZRDmqLlY8r32IduFdmLpzwYC2snm
bXGDoWhGVLm2gRg1JA1L0r+ix0ZnMQOPPDklMhiV2+HVALtMG/78+gos7zZQs3+M0CKUZd+NhsqB
qb+On6b2METnr//+2tm7/vv0vgFqhS4vFgHVuhrM2lkP9uG4c0ERzHD0jO2ix8/SSpjkJoYl6HqC
P/IpxIBFHjLCgvXtkgySuKEETvehMoAtQwVkVGY83RXxwyR/+3q7Vt5GXSGjuqBngU/C0N/tOasF
sZRBgYcTjUyi3QobH69Vhspp/R86leKtLcqvi4U6GxNiO5P3JvCoWu2DYOJx3HzqqZVHlmiX3sCC
aK98pZv1UR5X4AC4xRQCSCtRdYE+k6nrHwX/xNhF8lcov3BjhXKwUqn6wjiqONWos3GmsomczFNt
4BLRyysPrF7emkO/sUdWffUYD/EoVz7Ru0j3xim302O/QfnySbJ6oFuZvmj59N9+N3Lnrqzl4LAA
Bo5Y21b39XPgkAqebjYP2fG/vB03KyNP95WtXmtR5YFQCKIn7hhCG9qacUbU0pTRP6/vh2PkKltu
y+pmrx0TyGIT7DAvgamI2lAw7PYY91Mw+QR9ARBT9lkAUnmWYqy48n6gKfrHDLWTY6WA0R78orht
4BWEyoo/Ofx7g4wR/crAAzM0eLp4M3wcH6Xa5PftU+mxkpzLoCp9WNEsBUEM4hDkjtSVx+CdYUQ+
1lp+Iv4GiZtLOumgaTbrV8639JfGHmzRJrE4BOWhC2MhRmA4zxW/BvkmMo2IStsybVZFADF70M6Z
YvAyxd801lu2ekOuDVA7PSvVBCwyDPSQCDFBo5faoRtZIJkwvMzGIXr5Dy7g2iB1cBukV2NHPq32
DHjc9AplIwv9wxMHNTQnxl6yUCwknll8xqstpItPQpbhEZdIVqO40sZwSEO/9lhh1Uq6hpSQJ7M7
aFYuaXvUDsPxiQg70A70kifRMj4IAIkAPZQRxR3W+VxbFzJRaPjhGoqLJ69KwJbYKwBXpvFbHYKC
ftMNj2OJ5AZBHa6mji4/49utBA3QsPtjktpKOdRicH1hie2J+5St+ij4oCbEpVC30yfIiH+ojR07
6U9wjjIsrz0cwJcAIYYWJhRNKb9jNIkRQ4CCbO5oiyirDVB5s4Dk9KBTBQGAO9bFW2krohWAkBKU
eqRFQ6cg+gTRH7+DRZIMK3eh3ZvJNt78BRJkZW03lqhHse+BDkVzL7qAoCD8170VVmZVcC7cjLJg
aTGP6spDBRw7wDQKEm+kWlQKUAB2nPbKRHZzsoK7yvMRNCue6oLlmxGYraVy17boQDbOhWKIONiS
PcCfvkVO5MXPCdorBHICgtmdDyQEw2uu3UUYJZNfOC5ICignE7dQ29bCy3EhVXXJjt4469M/Isiw
hu+sm8g0R92LvAVtXN7DnPTc27NNir7qWXrkPNGMd6nFDDRWXmHkxijfggYE66ObBqkOigylx562
dg/9PBOKACPkqFBXJvghKBxADo5/QT3ZYVzDlXcZjAqo2KCwSVR3qSdRDfFYVOHlY46oppNci7SD
xTvmsVk7oqqgg2wI5TaI+1IXHnMKeZpBTsA0nmcbsxgbBDd7gmGL31hNJYp65FJtwA3/Y4t6A5UW
cwsF2c7kVTvJr8ZH6Pov4AEY0YLt4WLmd60yk2f5KXxjPU5recWNbfqklhnk/EasUz/ou8aCMpQn
ec1WvQuYeIzVY3q9TuqYVrEfZ00KW+Oxt0dbEIEhDW3xZSZtZohwu8yLwfqKlKMJctnPeyH97dry
hw79l8/OBu8uu8dEkqLbZ94g06U6GQmXyfTsbUBcxUbPYSI6vLwQc09wAxsN/XsRciIA5LLALSub
aaCKAnUNA5ymILikrgKIbpWxLaGk9T8kXeCAL90ZrWoLe+7kMa7e8pW4tUfWfxXwt4YCbjgeQ3E9
oDuowl18tnQYgYnIXMNmQiLW9vN6feT3XNkbhawYygLrI9BcAjghOajvklcCjDcuY3XLg3K7OuoN
5ArQrs06rGFKBzTyAOpBHTME+EKx2JH9Mqi+NUb5llEZq0pVB7RMxDOn4PlJzozlrFpAmxVDmigF
o45yu3m5D4fGGVhOtzv0NvlaP4kzyV99s0WWwLxnK4cDViDjjLFQVNNp4HunS0WHXAVZCD5WNJvc
R2xz8F2jUyAj/G/RLqjZAOjkMdUqAgZAXTcDyiM6hCQCPOvZE6jFATMOTf0HmOLtDm98uQ0d5rO3
ciRvbFL+CxlpFUpgdEe9FBJwdrQzHOMbeNtdDLGbyo+vv+HKJwTfANAgeO6IUjl9/iUdUk6ihgVC
gM4YZrNiIinXvtq1CfITrq5YqKUgpxWwnmHne0jgN7ndb6YHFU1i8LjrJnMDWQapgw+Cf56vJhgk
Ma2RIEwB4vj54iNRyP8A/TKrELz2ya6XSD2tGCQd28q/WGzeiUuu7NYhhVnklsxrQPH9koccfClX
34w6lMPUiUkow1p/mpzcrt5IKhsCS0GGm+c73wZjJCbjXyYbQ0QfmuYUTryroMZmfX12VrJq/BAo
yMOBEr4OusY+FfKUcgVgpK2dvIuOsEEeCKHpV8HhN8KDweDHWD2qIDIELkUh5HDUU2QoDQ8iG9Qg
9LJ9AbuW0/UCy0GTo0E9r0Dh8sg01cu/KY8Gra0qKRKJnFUJVJhmdA8hSzc6pHfV5wAOKKDkwKjP
SB4YRuncoQkrACwhymRq9ei1BWbt+Hw7YgqO8bnW7YCrTIZSKkb3qHtR++3IZwY2MPrVOaLFmc0h
sxJLeySFkEsXhu3MyFm82VAFo/9A4pN/ocVFV9L0GPOEvaD9ko7IUDzJVa0ye3zSbQwsWek9FDaT
Y2lBsJhxNBdLhT0QsQsErgpM5wKjMvkyl0N13Az8Z0gHl+IZE8Rfb+e6CQPYUYDfwf9NHccAzRFw
AgmQyzMOYvkEDZO0Z3Umid+gdw83C4ceECZjAWNB7zbFvo7kgmkmJHt26TFE00c7+M+QsNtidsLi
eYs17XLJbxZm8dVQ5gEGbYGvhxQDp6oziu/+W2phID81oydlQ7APqevbyr3ijU541zu83XulBdgk
4+stgRfk8/35ARpJ0K6eDElORlHpsW4olu6hfuvWG+6es6RDtB1slEK8+MBtQEX89RddJvEKNHwE
ZJvwLxiroz9pLfd5ljTar158tSPAmhALuj898ViNz6PT/kXmsHI7MGUAsDOIsDD2QyfwnIFZYCFR
wYi8a4sX6NOC9LYzUdMwGYf18peoTwpL6BxCBhb9I/ruF1NUT0Kh/hqs3uY2A65/54GjGX2J+bHa
ElTW6P1FLLPIpLGj12aph7EAqwK4+JVfshdtkkfDUUC6AQZpL2SMaxC//NXyqCcROtUFOBeUXxiJ
3DbfNNiBPiXTCqFHWZghZQGEnvAqwMjcnku+HOceuMlfjSO4lfKCs7mX3M7jHOhBcQ4CUZQlgO2a
vhvho4iRN+8/HNBr+yQOuboXAZiuukmW8RV/oyjBjEXiX2h3ueEGJUkv3Cvbr20umxT4hNc2SbR1
ZTPMpE7lY+0Xv5Pc3Ba+459u9A1hcFhsAWtzof1mC8o9srMthEtak1WNWTz7sA9WVmANwZwN6lvq
1QKtB8Dcovwr49/y7r1LH79e39oVvP7z1AmdhdDoalzBFHBbX9hCDqg5g/PW6/3iX7+/l5XgsUDA
hHla2r3kAYAQYjPj9IQv3InMpcwfHOr03KNkVc/zIWIy0ax6NNBZawCZYMwAc0y3Hy8WpkCEhhJM
/kYuR17rQONzqyKZ0J14y64YLPYTVKQYB0P8hClpMkV1azGtikxoivkXQJKk6Z520H3vBwAIDlLG
CAgv0LCbW09skTcKEgdoStDd6pabYhHER794Dz0WVJY8KFp+HHo3eMofSOWg8AwL8/iQxzQ5q/Cg
M+XyrmL1B8Ua9vImeeZevj5My3IJ9YuoCzobzRwEtfpTPoxusOnwG6R7TDI73KXLxCzpLdyryhOm
UoSqIG8jAzO3m51FkF2rW/ln7xb3xJ9LmGRAh85jOZ7FHbzYwRw4gYPgm1LuFaONIMNp5p9zdWxk
1NOFb4x9Wy4EfE9kuha02rjmdCWhNdpRbIz2J/Hf6THyin24ATDYZVZgFpkaiDZRPQOyngy1L/od
KYQAQk6Bdvc22EzfCLoBHVZMYpNxE9auicttE4mmCC47Jl+B8KJun682aiKXww/9oCL0TZAX5m5x
ACTai13jqTjIW1J3RZUwtvP76hjuhIfAZXUJYAmn4PaaXLhlUTNRlJWWHfjO/DpLEDymfVm/dlIE
3fenOStEHiz7iQaRzdCqZ4iyn7JgUmMohYDbplLtOkmgNojSn9hBxcROpjgV658TltvKmaVVXOTz
DwI2dBrvuLSCDDcIaAJeAMymm6JBfFNAYtjn57BOjTBB7V6Ecq5ZtWMfBlsQtCTjvocUaLURihj0
PVarNLr0OhlZNIcW4t5MhtI1hCiNwcomPdTaUzsU4DGx9HRSet6UC4jCQv4iUlAxsUWw50YfYlqF
TWZWmt93Z7FpR0y/Z6EEgYe6kSBIMcuVmN+pGRRuYjOJ6w7zsWOcdKFkBiUnAbQdQORdwTQfXv/o
3Mkhl/DO3MbcGG1BzjiLExA+s9bcoYVX1lsgTOHywPGMwTVows2KERgyVMbSOFcOgSjHaW3pEbTk
IUQ3SsJ0nMEvrBAp3AZTJWYUlWkjmDWntvyPONc3gpLH5QYc26L6GhJFD69XIQ2bmXEHrY3tpOli
2EFsNx9ExdWCKYEosWSA88kFTQ4/P4q6UIj3Y5/XEnQ/5D5Eew0KNMrLhG8gb+QuGepnvRt99Vir
szCjolQ0yRg5UGqWFVAztbIcpFYSix3RbcxjXn3l0bobt3Ix1YBBQE2Dk1yurqBROVRG0XtSOxti
QdSC9BI1pLBT1NqRqmHMdh3kE9tt2BkclLmhA1hDxS3hfDX+odV6KEBLdVT0pwn/g1CZfJ5U01HK
p0RDeKEZ+bEH9afw2uVaDNVicAZD50yroXbiQZ56yubNnLZN25mRVhoZmJO7uOkAo+CFDAUIlQ+S
bcvFdVpBnDqZWmhNggwtUdxAVQIBKvWFooSfWdol+AzQmCmP/FD28f1cQBr2Xm59YVYd0Zda7mmK
8Ne2YaZw4i8pbd4aHmduxupQ9X/18Qkl1QlGHpTmUUpYl+6ywc94xVbEGDzKIKEpAmkHSdxBdaSw
zcY95HZAhqP7kth/g3iULttQYyMlMlB1zZh9NJrUL2Mnqzi9B5VXNQ+/dIjVyr2n+6BfHWwwrlUV
frfQdcg+NQnuqw2H6LFvut6386lpwXRTCaH0PeT9NH1OtSIA+iFW9VkFc7Cao3cNthwR4vPynHaN
XddBDKWYFPzfAF6FWn3qqziBkiGvZjxUSLmmkLN9p6spnoAhEgYfNey2jrbJxIvqfR538VyggIHz
3lhFNuTaj65qhZJAB8ccw+mYo/IbRw/Vpn3OFdAy7dTEh9b0seI5cNw+pjxAb3egcW0naKLodTyN
L+CDVaBH3+izFNwHsS7V+6hs6nRXguvdOPChmqv3Xd9rsatUqRH8ymOwz+U4vbGubUU1jvlfdYSP
cT9EtVSLZjbqWh5aGLxsRKix620ch/ddPucBVDx13B/IO8r9OLxKIa+HThtqPmTP59zoLV3T/Rk0
dnJgZJsh5qOmtyWhLvLJbjRcLd70ZXkMFbON8RfcfAQATINaKz9VigPfCGk9p5D7IB4tJYZHjtDW
jIQew6fupIvTlENvW4f4ydjhZHbR1NSuwUkd/hOz5cFtr6BJNwdSs29RZ1F/SD74S13A2EflHlR/
dXNUqiEMCnNuoON0kBMRhGdxwXdhZUNFmBNdWRz68qmUuDl5LkAxA+6HUCijchcFTSTsOlwy/5EP
BiN+jfmgyY9Rjemw+6JqtFLblhGGBUDt38ii/M2Pe2nGdKaWS5mpcVoFuVW/gTARoZTGrWEEB4us
i7DpYBADIAUNehsSFX1AJ7bXhSkB343iCkd5J1viTzLME1mtg+gyNgWPd0WTDBKxaskrL/iNaaoW
P0ezXMohqHaK4GCE805glnhIDEA9zqh1gAEcA4bg4qVjBG4aJa4ckx9oCO1Bg/1EepWYBDa52ix3
bKTVMiMAr/K1PbLiq3RuUmpMF8Ke7JVgn7tPt6IzfBNIl8FCKz+0JtlK2MNJi0IWZZXKCiCB2Ump
FGOVaAG882A/xBAlmUziPID71I3qYrjbYxWyllUPYhZVRwR7hJeDJhqGTrAsVWL4o3JUrzO53sqx
3GjHn7MTgSyWd2SUht+wAr9lq53YxeQZ6JMkqHzQpepZ9eUgToIfJE/XX9UdhlpAP7bv7NHBaNil
3ilVG/87O/1auSs3lqkEpM66Uaw4wJYQcIK02pEwBfgXKLCVkPLGDBXZVlEnCnka/CCsULJDKF1A
7uCRqW32ksjZuL0hEgRINCJVRYjJ6RsCIkQf47f6pyFDVrhHhIOZVQNu92svs2YFhK0g74Kwlajp
1IqSBJQqKFR/VtUEzo9ABH0pVOfNHKx15r+3RMi0EIujrYhy4+0NhMpSBDenfcr+Q462LC/to/r5
axMreagEqts/NuhbHkY5OgraJ4Fx844A9W8Uioz3ZAtokAcVdzT7GBaXef+tReqGjxWnlmDi/VTf
SG9BfkUUMGwwkqpZQ2QWD/IGTVo7yZEFmEzGj6WXhm20n0QN1UYEKJTtCeI9XdRqn/G23Q6yWR61
+/67cj+4optCeMUN7KhlrXd5AwCuwqsErlgoWy3K/1xilG0U9Z/5vt/LyOxIItm/ioDrsm/A8lLf
2iK/5cpnt8nYxGnQf15KcK4OKrRmy07yV6yAwBmAMtAkq+DVoYoJtQ6/MeoKrASbxiODu0B2sRmh
VjYOZQQU8yDVAw47OtUvlB7MpoH4WZ+ayez3JToKEL8rHTx44eYvEDMrBxP1QfLokZccpbDbzYug
AtjouYCroHvzHnS9NqZmuk8yJD24s6PoBTxy4Or3BqOtt7afqHKREX4DBUp6oXo1c+Vg9DiVpEYM
PnZ8NZH91qwcfqJc8T8zdPcw5epg5LrhU3+DfFu00e5iF5pHJITQkQFmrv7dv2fCgla85Y1R+qyk
IAsV+wGIcd1LIztxCsBkIdyHcpvoRicFTKbsk7MsEkGjA5MvIC4itOB0t0T3lVmWmhEH9DczjOZM
mC2vD8zne3VLrwxRUZ+BaF2d+QHJIXAmXIY+UOBgVkQ7YGazx8pCT/1gQgFZRqlz6kMMsUeHFlsq
uPWPBGEgxg9PNUqHraff/wWcc+0iXm3npfB/5VU6ZeZnYRoRKhgmGeEHFhAiuB4JT5iLW70Lf3aU
LlT6A6pjkULOS/Uqv4qPqkcs+g/+nhyY3pu9FqiBGjQkLNPLk4qKIrrdcGtwAgCs317/uB/VuePr
d7l2/eJdj55miTEot/xwxAKOI9oTEBWkXx+litKwnev3jHuNUPtSwPzMeFuXFjD4h3FltJrBRmbQ
nEhC21Rg/EzfffCDvcz2+BztdLu3NA8KXJCCRWOS1YFdtwh5XhQuQeBPsyKNkCNuSi55D9B0Ll7i
iSWiuBKgYEkitGawaUSyjfosYScgE42Sdz5EhBJtmgPIIp5VU9lJGDBJjqwm0kpEfmuPutJVD4or
Lk7eK6dHkig+kiNfHkkOSYxGXu3M6PCyxxeYC6Wu9awJo5pJyTsJyP2AtJRxr9t6T/KP7iHc8drL
16dleeBxCiEJgnoJAqJFYBLIGHkE6u99FNQH8FRCIMOBpKLzr43omFMANzb6D0AAUjEs1FAVzUcl
TKq3UTiZWX1OJkZ3Z5mpEsVcYKLJm41bteAhAFXRUBfCWfZGQKN7kEVeKDzA7w63XJuQ3UTK2DG7
dIujD7O4aIBZkTBocdmMDApZKHqce1dyNTd22w3ayYfeIWytvsVtWK3rJYqKMkh+0JUf5hGpT33e
nLWjAPaDwlOQSQkWqtNAd7Du9cIPa8A2EXVUInELERfq2iVSqKFumJI93ZO+decO+7+Iucjnv0nZ
KDPUbWtyaLfnTXom6Ud4zpx+UzvVXrAymweFBDMaWQQGlDnqjjVZMhUQQTvHW+4EUjPE4hD6AHki
6y1ZO5JQKsHI3gVDAW7o20+lB2jBRTKMOKNNHjB9xB62pvRIpjwQRT4Lg9UxU6uVE0mYIxTcNtDc
Lrp8cxa0OigdPpXRjT7QY8GhDI+A2W700SUREL9hIm0XsQHO/rVJKuNICug8Cm38GbwrJxAWe5pT
g0jJERyIW9rMG7Dy/WANYvVoU4MdnX5t/EbIwzaPPkNEyiUKQw3IMXxTZkeQK+fy2pBBfsjVVcuh
dJAVKVTWMVCiiXYTWSR1S4Cfb2crLDDlzIwlF5Wvy07+/9oIK/i1SWnSkH1gbZLJWyRsBRsQeLQv
ZMVW1JuQ0AQcZmLd8+VcF8xiqgTgIsIssQAu50PXVGHgf5CLDp2mTb8b9qIZ2RzLS68dzmtD1FWv
w7kEwZ3xwXu6x7+m4PlMrGCrm8Me7hnYMFY7c81doqKHYwIBcbhpmbqD4LZrRhRVPkRPOKEejGmg
2VM8bUfwWcwGO/k6lCO7MUatbtTUlBdzYgxlZxwV3822ZASWva6VfbyxRPkwzI4VGFCVPgoZ+Wj9
NJXbr1/sJXYJCAHw8AEqgGE4oAmpJxs630YxR+LHgCIoJH2sDj5MwjQVmd4m7qsBM2u4IcEk65Mt
IhJYhogTYSxAOIIB39sr4EtFEAoc/6GACNZ/0qKdzBKpXts8oDwhio0SEAHw3VqYYqP0lWbG5oF6
TGrMMWEhvFcsYBgMmIGLKuyCXavW+HnOjOHDeO6AoMueBLOyxHO0lRCwTmQKgBFgEY0B+uTBIDjH
gdbDPCjtE3kNfeU5HT7Gk+SCBtUevwt3hFbdfyAfLAJ5Hnr3aICA6T2w8h0U/CxUue+1l8phTW8t
AeeIJ69+C+0223kSi6wayNHZd9bo+rsPCB450VNuR45vl3edDX1OcgtTczei3sz0ouSeUffw5hcs
jlDQKlwxfKhvsaV6Oro/GOrSbYB7zPQpdD+VR4B8d38x2rXyYmDsCW8uFPRwsGjMlhEPdRI11QdJ
XKNNahfWdB6t8OkCT7H5p68v6fKUYRIfuFcD3hvfnqamkqF/akhz8iFoKHHr35Xg+eu/v8xG0D7D
9AzULYChlxZsVBVIHv1k1N5bd3ZnlG0CR90GnmxyHub7t8zHYek+BQlAN7TckXgrQJ7e3stQ6YH/
CPV3/TC7MrhW9X18TwIlwgbIWNltxAIkj4IyLBDLAISBrQa6HbemlCac/blpTwTgitAM13PckEg6
dyKXRfN369AutmSk4uAMRvpK5qdvbbW+AhUkcTwlPWqk3F0c9E6ZPvz7BYG6UMKgE7yNAi62WyNj
7YsQlOJPxrOKiUnhbtzI5gzdDcTQd0zqypXduzFGDuZVYBTHZVbLMBa91lsVpMuIwU7VNnWSY2ox
w3Xyy/9c5t/bd70y6lO1eiwkcsaf4m3xJAGkN8gPxkHZ5c5wx710lqiwwM+s1VEYT7mdhnhK+JN0
VHcgY9mBe+qZbGS4Y2dY1BVbro56izCkZiiQezppz2TCrzpwVmtyBwIADHd/kfuw1kZFKB1QTX2d
86cEbUYJa9Nt8TiAzhiTR2w6FtaXo4OUQuQ4HxtJjHVetIPixn5yJTC6J8e/2ErG2mjdlCb2IY2F
rYxeiaZCfCR0xdne8ECRtmNeAcba6EtdjGULXXH+FLzX4Eb+bUzxgI1Hzhqx/dVtXvDPMSGj+wjQ
8bLQrn6sxMJIM+EEJfPJIruZcxa204ozAiG30zfD3oQgWGV4ldVV/jFLT1a0U9X2sc6fZI87+a8V
GBjkH6lZbFuwBJrctmXNVNyGMf9bJnrhoNlCuC5Rx7OQO6jmwZ6YeaL8HAMeuIeCGiBRjdmNEmtE
jBoc+cccwk0R0qYIkegHBxhZJQ8GJAZmkqE1QdKtJMAiNauosa+tlaG0mLOZQm8fut92SRaEKAmt
GJTdbv1nO1cRwGUyCgOkhhO7Uuf2iKoFJ9wlusv4hrdRwtIY5awxUwUQBy+fuglkyjNyyRiyaR4O
DjRG7frwNwQ9q17teoGUzy4gRDhGo3wKUlMHwUxjAXcIKtSjb3I7Mj3ynw7qtUHKZ+tqEUacLJ8m
T0+ee5t3yFgl/9D230aHvOmsIHdlU6HxjVRZQW8SrxPltvWiUXK1jc513/VbwhjHq92wYXy5lUtP
mAmQCkloYSGXuD0mSdIUIcRLztqzfAjeSaBCDgtAAIZmqSfSm4/RimQ9uCvhCrqD0DNDHgHVD7r5
Iod9n7eZcpq1zYhx8IB776s3xspW7vmNDeLKrwIILh0Tue2UE/iVMLOMIqa0nfqtvs+2ENV8Iwnz
OEAH0tQ7V/qXzYTLhbgxTt0+YQjrKlKVU2mTpPZCDexvCW+dAuy9NW14JlHPyssEwhUV+r6YTZEW
ddRRTqNmHMPz5DvQnkIptd10nw2Z5P+bwfflB9R4wvlHKtIYAqSTEH8S9I5PqrOqfy8lW9beo4D1
LiwXBBPg37rQnaC0Qt3vOMH8zdzWKAwn96CDhzoMmICgxODMb39xuZfu8tYadbmzCVpaYUesEQcG
+ak7xLbWsM1cVsl2eS41gfBm4gVCoL6YXIjCIJKNFlvX7gthryVPZTaZMvSo+JZ1KFa+EirqmFQi
QvA60qvbKwAZyCkO0+GsQ4R9fChHRwsZnUaq9kUOOib4rkxQnn+egr4MkgH7FmwyYMJd0gbkMoeQ
Y4CSeja/vtVrK4IcGegPiGwEjvntipJW6/1Rhbnke1I8qegpxawsZxmPICMlRDsy+eeCcDJWR6GO
e4xcgaklADNA4AQ/iT4Y4mWM0Sksc6TAe5t6wBwGFFQyy4JiEfWN0h5CzoB1nVPjmCT3AcRvoTNs
HtuyNisMttS6leqi8/Uurn01ZHASbi6ZwVocjBIW5drvzq2t1iapphuokMb3vtlj5JL5cK58tBtr
1BkJ27hIUq47qxA51hADoV1go9FzBja4gHY4aMtra0C16OtFXh4RamdRJMFIDZrhUHqgZ7FULuUn
ue3PmMeAxwdd2wNwgYi8gCTai062yzzEYFvJ8qHbahkqit7Mla94FVB6k18AVkU0lam0vIbssIaM
AT/B+CTFWsPqISuzLcDv15+/Xu7aJgNVip4FyhsA71LnSBHSooI25lnBvYs/iwTOhYUwY5mgvqNg
NFkutMN5ird+DNRotg2gDv71Mih5z4tDAaHKn3WQH3H1bE/NEJYQ27w4lB5fLHYJhIdTzPieZKyp
x/QpK5GkdmOS8v3QG1brNCcmJbepcT4SD2BO0n9Pcoyu+U5msB438jXos3m9Siq2E3mt1ccKX+sf
jh+ejGJ17phsJvBaDps2dxn7yrJIpT2dXgWG3wyXBmi0ycYtgciizq5vBUuCRSFn9GHIaVgsEYOl
ALqgKAWhldsPWQMA3Q0wKMVPgY9Gq6EzNnHtOIJNAQO4RDYJo2S3BsJEC6GrNp656Q5cd9ZYPdUY
emZsG/mV9CqujVBnI+gxX8IH01kwIGFRv2CG5Xth9XeEn2ySwOHyG+bvP4kQ4vYYttd28No2dUhy
bWhLML+dG8SPdveqYF6PEFvyR/8ZLRnoQ/1b0sDft0+BtBpeWCANMKJ7u6e6BNqwNp/O/jfdIz4S
xeVxF4bgKPSBSex/5pZv2BXLVZNNXGzyH6s0YFCRIoycZdNZlyebq3ZlCXpEIIvmjBU+UPOPv9cH
2jdIQAElu8Re5bySQ6tcxC0QTkSWhnMKDFmDKCraSU+Di9kNK33rndokYAcDNZbuV/hYsFo3a+u9
/hXU1cizCGVUUTy3pxgd0I22icE/JN3LaKCQ3k21hyD5v201L9dOfdsknlH2GUT4nMEheq7jBwlr
dPCsFG7kCqzAZu30Xi1SJYHPlSPndDFqIGWNt++iAGRJUK2zZo/00fu30oq/sRpUq3782iL12kZg
NMwSFdsKojbeSZy+3AWHGqGovAlHUwFMh/FYrXmga4MkhblaYpnLs9phiZHwyA1u6H+PJYbbviT5
9NW4NkHc+pWJGlikAljFMy9wXqm2zxFw43P8Pan2RVXb01zaQTGCn8PDaJxZYNrS+BUM90oG5sZu
csX0DTQUZjpVTl5bfgP+FH1Xtt5c3snGQyrIdhTs+WDcRKPbxK+Q3dKSgyQ+hv2ZnxOX0xRn0ETG
rlGYlf8dRFA7Q8kU7wMNT+TaXiniVkTNoUY02MzgiCI9+tQEpXT0kqLjOzFPPzncy338Y5Py40na
9+WMfQTBwAasUEDXobPM7ApS1BT/LA3Af5Q2SIpC58WC2tdzN4lIHpJ7+V381XmBIz/0Fu92bvBY
A3TEeZBjQG8rUZgyGkzr1HkcMm3E5LN4DgZb3pUuJnw6F9OeGWbwLOTOh2ILppqDZMb7GSWdIDfz
gfFtVy/91fqp48oJQVOim3geEtFU2vcoZAQVq5/x6u8T+1fXYcq6RhE6wh44vf0fe1/WHDeOdPtX
Jvqd/XFfbnwzD1xq02pJtiy/MLxIAEkQIAgSJPHr7yHdM2OVHdbMfb4d3eGWq0ooYklknsw8Z/Hu
fHeXKFJ0XVXYCKQdL4uX5zdu4V8e8h+GPHMzNHVlKDCpw9eVYnbFb6urqlhZMhCnrbWhVe7e/X7M
t2bxfLMix+u4eEoHDLpdiDZi9cYynbWhfd+nG7M56lbQJnlevysrXodWsBrnVd8IPrZ3Q7+EqZMF
KAIFPI2mqQ7BYZK7bwEGv3q2H0c+W8HGD+uSCA+HP4HuSnRY2yb9IzRYUB9XA0V904taN/3rk48n
BLUY6JYDVHKduzQBchr9mMTbtYc2EmTpm315sHe8WA5vRvM/b5Z4pVZA7TUM86rO/np/ziPSAI1p
P0Hol+3CEDnfOo/udNaBVzNrd8HJRaLoLY6Pn6cUg0JVZlPIAKPL2aFrtQel5kF8khGao/tDEN7/
fjv+4mJ9PcDZmjmz6dHFLT71Ih0ZqOPRSQX9OFg1hkzbf1LsfVYcve7PBETR8NBWFWq02J2dAEcM
I/d784SSqh0g6VP97XszB+zZXl6uon3tjf4P6Gl+Xr/X45653Oi895pgMk+G3i2qSkvvuacPv5/N
nyMKDLFJa6OcAj2EZ6u1eD5Z5sZ+EtFU1LLLBjZeTsYrkJC7DeP6TlEIGf5+yF/cuK/HPFtAPgad
J6j9FKAo5mYp2JMHGZXwob0Ei9kVu7YAPh7CN4zYL3ZN4thgu4tRARHgAJ7NJVDqxO+JjVgi3Jf7
dUT/obpEHzGANLJ7K9H2i5UDmxDyJV4M6sef0J6k5/2itfOkhxOXoP2Pdk38xsqts/TakiQgtkEt
O2iEUDxinx1uoRuLoGX6yW3vnRJHbXTfWKd1V/80AJBAVHGAcMbzz3Y9rwe6soE8TRCbkfpdGe5r
cgUSk/y/3w6ogvn3OGcrgx3IoAnkPnkOaPySHpfa2uP9dSE5e4m/rw+0nIrfj/rz1Y3Z+2HQs6BH
RINFI1xqonl0qltalVnpovfAuvYl/mhPLurptxH/5+v8f8izuP0+c+of/4ufv4pu6UEbM5z9+I+r
6msvlHgZ/nf92L/e9vpD/7jpnvn90D8/D1efu/N3vvogfv9f4+efh8+vfij4ACqId+Nzv9w9Q7Vn
2AbBN13f+Z+++Lfn7bc8LN3z3//4KkYOtqi7Z1IJ/sdfLx2//f0PUCD+MPnr7//rxevPLT53XZHn
vvr80yeeP6sBH/b/RFYxQgoC2TfciqvxnZ7XV1y8ECYuWgzWVl1n4yLioh8oPuT9iTsABU3IYq9n
zMWHlBjXl/w/Ib3hBglO+Aq1or38j38++as1+vea/Y2P7a2o+KD+/sfrc7x+q7X2YGUpAkfm2rD+
+gYVpOxUaZBBrh3QOGvNPC8FOIfwhUQB++8gzW00gOB4KgAC+OP86qROLdu2FznKVL+4XCTvVEX6
wrHKtxzj10f7r4Eg4IH5xj8/BQZEVDpkMQdBB/d3HbK5e+1bTq4n1uU66Js3LMk5vT3yf2i5WSlp
cXsij3Fe5L2ADCdZSpKrpYrfQ2UeFR0QLM1WYpor3UsoRcfUO6m6nnK7jONiqcCZgiqGtzK951Wj
2xdBlGeDEw36lujcer2ePFYhNVGTT3SBfLopwTkyssfWscd9bSPrZbUcl7nUL8Po13veRe/bNvzW
EaT1y4bfUtZL8MaYNl9GafbRRNVBWOBTqh2P3FNNhmNL5+tOLGAV7ysIIwazySqKGbWpvm685K12
nNU4/ttIYyUxs16Au8YHOfVa1/H6gcjQE07DGhwrYKdpmykqGqdraBp2fZQ76AW/Cohw32CTPK+e
/z7qmkXACUVV4XmbjGN5RgMTyxnzQXeoeXKCIEx/MZBG3Mwo1029uaGnWLV0Xw9NcwTtiXzjQv/p
ZK4PnrhorwITMWzDmQEfpmqymWnyGQH8Xre+d0vkMu4WKLi/cVX8aqQQV0UE5AOe7Tnzgb2QqNJL
DdYfd9p1iz3P6Sy68T1N2umNu/D1rfR9NUHgDJgVDAs/Z2MT0O1M7lDnfeJDumNsyU6g4aXJI7tp
dxHon1AJ4Ur3qjMG9DT9YvRbEPNrr+Kf3wBmGJ2NITLeZwZv8GnZihk0FR6rjw6R1YmA+eaNaohf
zShKpv81yPolfoibx6QUMdVNTmP3WzAiMzRo/dIhZfSG3fnlOB6cd3TWwk/a4KwfxpnryUDyqc5j
t0uOJuxfzOIEoCcrk/0PF9pf18ZvrwlsRhzDfw10vhmZUgyhZG67HTuNDRErCTcBeZ2SdvfGHvnl
Cv0w1rqHfngoXjWtY2EsolzgZiNK+T1rQJP+/8sTgb48SXDFopb39ShuoizC6ia3+2ZKXRc7XaJx
Ll80+px+P9Iv9zz2O0iFoVyAQ/16JJ9QJVwcr2VwLzrhZNru0jn66NllFqqTsfa8fwt4/+n6W5dr
Jb1BwhnV6+eljBbO2Qg5+Dw0jbilDmsydxI7e+hAmzy6PPv9A/5qwZBOXyuMUPn2Ez0TGOUCMuEB
K9vozFVwM7mqxPG/HWQlfofTg/J1kEac53Y78AfZBjyJ1DQmbStlPi6DN97/fpDzHhkYeowSwTzh
X9CJnDMMiMZ1rT6o87U/bO3vcw4iLuSMwszBRlYG4ffJPrh1ZuninXzrqvv5NK+DQ7sdziCs3jlF
c1/PNvHxiGIpRGQVtvUcNe0bpdA/X6drmgm18sjGoAvgvKKjHIJuirsamxDsdCAcyILKAYX4DJ2q
SpYZMjlPv5/Sn7fiOiDcMMe2odxxXpYvXT2W0HDLImOfKgcEYRSVbiJOfccUvx8Jzi9O0itfAXEo
yurWKcSgsO6vT1rQUI+34JvVvcPDCzxe06QaAhfDveuLzt4lkRiaQ8Jj9hByyAmkxuP2VVvyERmw
lrd3U8xllAIJcUAOOxHvaNlieD9UNGS7eWbinTOMySWrPfM4DtEAHXh31h/o6EG1qe/e28h2fZJr
HcmiUV+irffc4jpdpvFRlsOByunBsTTNqPRQNlk377yR6tsWDGA3QTdCa9p914CaL42IEVB+bKOT
07g2ZCAJhCQswAZ1ye6jePkYTuhzihDJOVnX8Xo3tz31MlWGbpuXSXMtJqY/gfrKP3DmjleOqc1l
3LEJgiUkyayKB/nSOIwh7GXuAXHG7OVNOflDqi2wqmvS3sey3+HK+TIOC0p1F2/ime+KD57HysJ2
ZH+XaNk1eTzXJ8sTN3qootRzp/YuFGDJvl7MBEBHjXWMp6HhTsSTfW1z3dpZDG2Taq/aZHZyR1Vl
0UcC9IWVDZ2FJLqNqVvELeTRh+na9ZuiQnGA23vvWovfJgkab12WJVbZHt1A7JhKilDL5MaqAcBT
/gC1tCF1hza+IJETIKUChUCwHGigurLKASyLq1J2l8S0/LLjEyDDHmzWhEyZz9WVT0dWGHDwfaJR
5+2GkT1EtPno9eG3tmN37tjFhd850I4kdZJBeLoQOtL3FashKukxyb/ysGU3HD3Wp/XSabMyaE2O
Zlqzc/pupxP86bvjx9ga+VLEuoaYBBzQQwJKqFQ3deG4S7uTuuM888oJx4Y6Mkto1RZtNEAtHmFG
OhPHTcHwmcNKtnkXu7cMfnywKPdaWy7KGsBreO3O4SfUwyRZ5ZXWQ9yI5TQy17kxXgWSYM9/TroJ
OV8qxhzcQ9ONrCJvD73sCykkT6F9eq946WZQCr8MLPYuLOtTFI631TTbRUycGTUi+j1YZQEwsfHK
WPR6iJATI7E5tKpGitNqgyya3JPdhI9+6T0wFjupmUAS5pr3vC6/1Iu5gVtrXU8Tn3BnVMl019vt
BfOrMO+UShCOVroY2+oDDV2UrPooXU1IlxIFAjDPgjT7VHWiqCav2le8AqzdOdgN80PZdXdhKMFH
ntA4rcCnCvWxIygw53Sh5QwlV2VnIY5GqjsU+i5CPC42SNraIAdJ5WlSDckdRI+uzUXhsOAlaPov
HUfdkmMWAarD9mM1tkdW9jslldiJiOV86nZMK383eqXOYSbexX4/p91C6ut50c6etk2Xu23FMl+1
B4jCWruYxEmBkIamUH0cU12p+8qx4pvISdp8Jp7bF8Ltv1AdvsjYD2+AB8yFgfpJQWP+2YlGaxfJ
ZsxU5CD0tEeWdWPD0i603CyuyXMJMtp0SprCRMPe99oHLeT7agl2czn1qbWUPPWGyMIJTR5NQkk2
9pOfj74hGXFaYFKNex2VEwYo4zFHy06dQvrzFh4NyBb96Grg7YdODsl+hMM5RfYOTJxBOpb1EYDD
3czc3cxACmqs8WtLwmdo5ETZ7HEsY1zdqtHtUh6g9nmSy3I0dfxoBu1mg6Kf4s5YhRzIB6sK3pva
vdEh2Nlj0tbFPMkpN6wBxS8IUzO7VbmYZpXPJWpiF3Q83xOXxVmdDFc9snN5F4FA00Pf9/VkOS+u
1uGt0sCCp8b62E2TUwRWV91GsuOZEcu8H5d4TOXihDB36xYMbPYB3NvTKabWmM4TogYAG/5H40qW
BnX1pSIOy2zSR2lD6gtM24Vl9UMhjb9jCdzYaPG/eCCaHeL+gg0JiiCmwLkKTAMhWNBoFGiOaDPX
xQmgi+CpHUj7YJIAYjOikxA6ZhOTnybYqx0HaVzaOMp+xMKg7XOyVHXiMSefE1l1Hw3qVz7wOobn
zNzhZnaUhwTC7BEvI9RMUHoZIJqDg2OjwgUMzvJqdur6cxjT+CCngb+MiVAvTln2950l6VGDmThv
IHPyMPmLOEUAOK5nsOIC1qgsklJ7xGKjcU1dhWNc73xug0NZ0IWDX35ophe/mVqTjWZmUAmQtQAB
MmqIwMBD6IfAChkoliNudihVXMlxG8at3PatEoLLYD/usk5CQT2XYqAHr6mfKELXj57nVXRvQygY
2XexDJDB651khvGtfdANX4G0ZjRNCnipJ6dlEjW790wdDrlZs9GFV8b1ko2LkMuJlxZrD6wEg2mT
+tPC+D70aRs6O9r0jZOCRDUYMk6w83dqWSw6peB5BldfgG1SPtVksCBRPiMoyhIRuc2HYLRp9YiJ
TugRJMo82CVicrGFA2tyrureDafMgm2Lgf9X0C/yzPA1aFtWY/Nol6fULUG5yuYWrBKBO1KQU0+d
s4eZ6x542Kgxj1q7RJTuwCr4S2NlnZKtOvXT3IV3PotBJDsDLPlSlrFY8mQWnOYEpLUq98B6LA6V
14F929iOiDKbOk2UoZKS1xfepIFcCUVKNO6PJvF3DZIxGH8Jhgis2dMgiqGmPLj24P5AYEqD13w/
zcZYj3KKJQNptESWOOtJxMcjBGuodVWCMDX8JAOvA92+iue5IDbn72aQoNKPpTdRO18cEn90baXc
XHdOBHZtDT7vi2lYWHRL3E5EuWrinhcMrXvzZ4Yif/sR1dvOVHSqHkCVXvG4PMimGaCnrDyAflDp
nZrxq0hIO2YDTErE07qNOc4B2IHqQlUgZcsYGMBbmLkZWJetSJukY+SP3xJYaZ2Gs4SwXCLdubvX
CTRTjl4X++IyNH5yj+8UeCluBJzWsk/sOmdzx6sjsx2i05gPMfy6pk6m0zBXnkkJi3EjhNwD90Ib
6PZmBJWvey3EoOZspkrPJPOINHMesKhejQZ6OF5GTWWdjmBkvsPBSmDgfbi1LE7p7Pa4x1w+RClt
HO3c2vjDnDyr1DfEinq0J09TAF55HcU080Rt6gzcwKhyxvtQgFDytiTHgJcLIJ4E13g6e5De3lFr
IR9G7ar5XUhW5pYU91uJCrR+qsheaRIPRe2jlevKVdHYAU1lc98sD5408einradb/dmAgi+Not6p
U0Is/zNJprredZ0tX6ZFwMj5biu/jZ0YyiJKKtNkU9+2KiUiJE5R4bRf4L6yvVSVYJrHBdbY95w3
wROY6pMJ17jvPw12XyoQiU8dS0fudNB3omF4I4eav0QDm+1TbYJlSGVswxlpSC9Y1oYzGNNDCpad
tOmr4Z3jdT72KWQYjwLZtNShPTJ1pHadz9rIoUznQQ9xXtEoIFexjPx5rwIQuqdRt+ggB3JgAxkM
a908Q09Pis8WiSeQhiZdZUUXCIPm/h08OOl9VqUVN9UhieqqRum1UcvK3d60wfiJMMg6jDmEpq0I
/eSqASHWKQ7HZbDzfpwWOCjMVP6noaobuUctmcVMGg42vkHaAhfrIRUUDAEYpWLely1bkdip/0iN
0uWn0feVV9gTT/yDGEWMTLVOmPbjVIAmG2zNfQD+/OdZDA690T5v/OBkTLdEl0k1lMuL53Z1m7VB
05lCBSrsd8ZyhMEGsrG7jzTBrguKFrYRgjfG5shMLzWiOgXW4oT1JF0Ci1jrpTz6Hvwt+DL+t3GG
9TiRRi/NbWSNcZz1YzjMe67kYJ9KzK3M7GVGkxKTlgx3EjVRLGOgFfcyz4SV80HZxoWAieWP+gW+
M49X/wFxa1q7UkZPYL6wPyqPE2cP+r7aT2ujw/qj79Fp3IOPt4sKd2JJdejq2LdXxNqX3s0QVK5z
waygC29B0d5Nx96I0eSlzRcvdyvtsUKikaC/5Cyy+52jBtfkSd3XIC+2Q5o81mBsh36aYZoWwrar
cRfA5MFPtWM0HTatMYhJorlX3kPJmaDH0HhzcgFqeWilZKXnhCT3+UB4hjblxE1HILL+YXRH/6sX
QcDg8zQn87Aro2jhO4ebJsjGyakfmW8aiOjOZEY8y0RNwbNaRobfTKjoJhdqqqPyaYGEmMi4Ndvd
ifEwxBngtfHT0Qnp5cLj3gU8GEv3oknEwjLi9RYFyzlzXAhctgP56JHFgt1OLNQ3RTWBTDfRiT60
iZqbVPVI6KQ+6Vy1R3QEnvjIcns4eF3FEoQsdmeSzE4glQaiuoi9q2ExGmQiJ3Ztw/tgSCCg7VxB
mZfUcqS5lcw1NnhUDj3t8qqklKkspMFYgwVd+facOs4Cqn8UdFd4oe28aY9ob+GPWNAKCnrLHDE4
cFMI7s1n2csFnkTLBJE7qFRYVd5KCUNEZ30QrQ7CL9GQ1M+V5VHxcar1uGfIuxWkHJJyB9CRX9Fw
YW/gm+fJIuRlgKPG8IxAh+shbXQGCDazH80hJ9laHAe3Qu7jHLdBoQ2YJd+qx/kJmwMqBzQEbRGo
DYeIy9lYFcyHAOSf9jOwEHcqnyp3/o67/P+87x9rc/T//DO5+lPat1CD4K/TvusHvmd93fhP8BED
iILUItjWtlTnX1lf58+VMxgsjslatAQe0z/+9lfWN0j+DEMgtqDG3XK+ayPRX1nfIPoT1ZTOWuW0
/Ta89M8v9hd8/z0V/+us75o+/hEpg5QWIrCVlxyZNbSTbUjaDxi7oaa2Gly7eecv822r+2Tf6fFj
DSQwRfrQ7GY/2UOcA+wqMn6Gtsl7v4/h3LYQTVCjl3Id3CyWFyLDmYiCteizpOFYp1Y4DYXTpm4b
Dztf+vOtHzbHaqz0kRt2WfrKySEmAyqxUpjdD7P/10P+mKP46aGQ8gR/N/Y6CupBNHTOZ1ryqLKt
SaP7FNUPxQCnIHVVMBR92F0kPTnM0YieZTRmgAB7vFsGiFKIdoWsQfAEzMhf8R1TQPLhYamEl3ZG
XyQBYnzm82QfqfAYtbxL15iaw8DnA1CTzufvy3aApWMeFHTn4Q1M86yUCMSAkARI0Je86jACRN2k
fX5YqCGx+BgGbQTL6JUn1NV2EG0IbwHhmR2uvihr/N7Kwa607EC6B6884Ong+LeQ1kB0bcXx3lrc
98os8g0rdq69tX4zIKxQbbIdZPL889xTxATXtJnCnJTivW+WB0AjZpfAq8I11u0SY+brYdBZDRQn
7SsDD7Juv5gGfHnrypgpABs/tMIytAceIX7i7tlL64cP4/pqxSedhdUCBo1IvZto7RXLui3jEn+/
7TQnsPcEsFaqUB34Rtlr5OGgnZ0PZISAWSObAXpv/Aa8/sO0T9EA+ZpR2jkw+Q9up5fMRSyQ+tTR
WdnZgM0tpS+TMjn5IzxFz8Q3tvNkcEHu4SxbueQvoXD221slvIRUONU961uz003UZnoKggLtY3Va
kxpP1bpXS4REepc4RTxTtM110toR0c1pDW8k9bVDdqgWgH9F6QD5o+DU+GooOIl0tv3aQGIPy2Ew
Ozm7mLrJ7g4CGME21wC+VB4g2V8wG95tME4IlMI+Y22JRECb7F1Pr8sy2Qck+B4gTeLsOEGS1CvZ
l6oiLA8V0KHGBnoByAPczrK/Zx4Ff3elS5SS8ugu6RL/KOfguXIYyptcMMZuY8Mdzvmc8AzTje8K
zzVLRrLvfUAbg+wMyjb7Op1d/tzo5okGTbLvEQJDV3gsGO+q1AHEntX1ZcwpKWTXPrqA0q1Aqbzu
RhxHAiEb6DJ9P5M95L3ypWPXAkpsJ9W0L7ouosV6MP0H/Rl4b5kKFV+I3pU74gwf4mmA1hG863Sb
tkVdJktk5dVqy6CXM6Zu3wKM7BGPUYHN7CCCz+Z6mRAhelPalvreNtYnurReIXn0vC1DPeLTnYLR
oJAqn+MOSj9N8q5HlQ/UkSK9t4eq+z5gXTakKBtRqGVFKH3rjnP9pdQxydtKmt02hTUkEI8GQNdm
A0Ladxesbw4IQvPFZpDSSPRXFuKARRx/q9xHqA0hu65a+yKQmLzYg6dhzFdPof8mUR6y+9shNUMa
yDHMasAtJ3+dQ4RX2FRz+76Sbp+7UPs61jZQUZCYfN3WL3brLyH+WwIchGQ8xU5Di+19TovT7/Z+
l8lJ5MyFlSXokDwaT7/frKOlRbJXAk0wy5ycmrE5OUZ+rULyUAEFTabSudSDu94e+EVRYg+FPe5Y
wwDyI3LbAbT64M4xpOanEPin5gjHvEFdQIAndWrxENbDadvLku2mml+vCkspmTAmnSeVMw9LuB1f
wMEq3w7mEB5gdkZIKsGoJJ1EpX4PjM8D1ppzjtETAp0ur7yM6vjbtiUGAe59B2pJ2+dr18T7LwJO
aOq3UkFmB5PSOXh1rFiejBiHlnhRjJ8VmvZwDy062/aqUhVw3PH23+/ZbpTaEyonTa8QueLAb4sf
V6UoLBfhSnhs1tc7BIK7zqvftajVykbU8cBPZrcVx908KEiQTSMf054AyA4dWKqKmiU1vLzYln77
4tv/sc7T2dB3CI0rSEitxqhc52Cp8C23obcn297WTwtElXSZAWpvAYJSs0PxUfWuQqogWuzyJGRw
Z8ZGZW3t5qHdW0XtkSFdg30gtnj79qujJqlTxhJgM33yYIK9aCC+Fg5IadSllTLSfrNI/zB6SMLN
VXO/XQBo78esdSFI/cK4yrYfbZjmFGniKS/nSe8jf799a2rZ1yTwTUEIuhS2i56NXtao+EuJeGlB
7V0xifdkAGvDdqZDxyoWMvE95N8QzVhwHArCvnBm7bg1hsXCvbXOCQ3Nrkx28Jqg5MSr/RLa41G0
AloTBI2JVW8BZPAgWacJup+Uk0Lxt7CRm9hvqy3soU8nZiH6TvZQbguvGkRnFkd8HKGuew7HfbOa
DFScXyJhditX0+El+jNg1DtUsaVJ+RiWWFl/Pc3QK3vv4brdrsh26NRjK+3+SMhSYu8se1EF0BVF
8fpl212i3K2kS3fTCFiUWl3w1U9x1xMWO8q53L6e06vjQMhLFXo5BRXZ5ThA88+n04eweo+SafDl
zHVSAFHfbbMsFw7oxjM9YB4pC0D8GW3Azwxzoh3gWtIyKHSNkQ0YVZzNJU7G5haWejAIyeXj5pYg
FYvsFguLhuF4Bq0z5IjP3HR7eKvbd1YEUYjV8CJvWR+gVAd8ZduecM3GBOk3hwrYIVitWpcP8+qx
hWs8HYqTwu4iChcrr3BN+OvVqPwA/pAELYNNoQYCAsp+vSdnMGbulWtuW2WV4CaBkFmPndaNsKbQ
SHPv+FRd+b65VetV1Xsok0OFAGJHHOvt4pq0mQHEFLTExbaOO5uuTqf1Uo0ltVOVL0np7qIQxsDF
qd2VoXNlzIhfT6YRSD3EBaI41VKiqk5WcWovyLZy7A1YbbP7HNhenysKd7Ns4D25S5UFiLyvncRY
aYkLLht1Ex57CdWwsb1vo7g61JCvzaNQ0nSxsOwDAwOSCBtQHdjKvaXBFQ4kOAignZfrNoReckiP
YxdxHBkLuxnHvwtbUCnzNgJeJMpTnXhDgfqfh83zEotGDYSD07G+NVJJlKKs8w5eonOakDmzZfRo
Q7LutO0uBkk/UaNDUD4uyGgeltFCO088H9rAKeS8HLwaYhG9TtDx6rxs5slCAQN6pYifTmnkYM11
jV2boFInBRoNacFOI5+LAoestSuzs5rhXa87kXYu1mhdA+thargsbO+ofBPnPREAfdfrVHuRRADz
afOXnTqYjsi7KiRG4HVQG8psWrQPEAsYCuUj2yhjVV8o2HxBE+cSWXKkdxhu9KZzsipu72y/vmvm
8HGbCBEG004szvvt7rMiKMG1AlXx+pZ3A8wqwwSX/kjvke7CBbZ6GEiwFjzs6a4Frga+R3vIBmJD
oJDOHztX75xRHho7mKH2lzxgq6u9080ynXoDyQbmZJJhXao2rFI/7seCr8HMGqf0KLEDNJM8wMQP
xRbPrT8RYFbpSJYMBQXe5oWhiuihWj3QRio0WyHpnW2OROuNfd47QZ2uhlp3n5qZIPO9ugjbIdz+
j1IUMkWJS78/zIQcDxAGdhCJgakN++MwYn/EtQdUGln21JpAisXdWOddbd9GotcXCzJz8cN2C0YR
jCNy0O8JkqDh1feYa3UNhahAdV3Ja9rIKuU9PN4yXt63oL3DmXBpug2z3Z/TamuS1T0X4oTiyScN
ACZrSeXmg5BAysoFF9HqvTcaDmOpVTq492parmXcf5HQCcYO7ZERnAoipwax1Z3taXOoVDjs6sU5
zHSGaz/1R9+R6NeuqpdKoa1/ZtN29t06bjOvrq6IgUex7YpxnYNphO56kyz59lebKQk4akK8/k4Z
3OZzXVnY5POt9L8tFLUY2zNI6n0ePJBXhjBtm7UqGzkUm+1xVtdMwMGjq1HvvhKAaHm4Xg/e5ong
Jh59lD5sl8Rm9HubXXSoP4COKGziZrusAEeiFJZJ46G9aFYPaYrMUwwxTFyF/lB0AgGQlKSIRv+0
mPgB0F954hW27huh+3m8hWgLmtgh4HKIuyCNeQZTaQmrGfY9NCBWH2rbyHKO7wnULlEA6z/ShXXZ
4trl3rRlW8QOShFDRId1RY+JIKDE9OmT5SvYKjt4MdJ9DGeYt1b5bQpg9UDs/qaP4rdK+7wzeG0V
X14bwTzQjYBU34vPuq4pAHakOh1SqNG/6FBCVHAnbSBLma8Lv7MSc2oae4VVLzZ/vqPju0bi9EG2
lKcdVQbsZgzJcweORmDXe2VZkPOEr18GU3tAJATxyzGldQBCbUvLfHRhPLyB7RvXQKivcu5xdHWe
JN807ps98gtPm1tsqHoDinDPKrnWZ0UpYYxKZLTcgTIkeB0TJ4hVgp7yMoeiJTzbFh66BbEJrBYu
w1XpaD9TCzHs+n0RI3wPbaHsii5/37rd/J3GHvxUdWjD56rzihZ8YMg39UcLfmSvZ3HYVt6GZCy8
xwxJGLQqo5IrbN8EVrz12/5QK/b9aQLwKYHSArViK9T2Y4QP4dAKEEVVQpIsH6rgZQRJaOa45cEQ
hfKHidw6/YieO7WiREJXx81wdHZ8HEMVoUYPKtX29L61gG5sp2w728xKpkOYyN3A3KeF0RzJ/QXu
HvBnKC9ktRqCFKn95oCsNe5WBEnD4qEfAoUV66QC+ffBQ7TX9OvvD9iG8549Lrr/V65JFAqHQHxf
P+4UTw2AdVkVEwqgUydaZY1uPGgaKSgGXggFMKGvOtAzlNcg55rhHsO/cB1N8Z1wHW4O3HqHbEvR
xtMO1XkMxYPD/yXsvJbcRrJ1/UQZAW9uAXqyvKpK0g2i5eC9x9OfL5MT+0z33jFzMRPdrRKLBNOs
9bslCxY6h5GTul35V1kYbG2ky/T+hukgHoRLkKHDDtQBAySJN2Lq34y03s2e8ec/f85/uOAkXsYn
RF+OZQZXFx6af3zOQdvogHNnp64oj7TLHfIZND7cyoGpMX4Y5UR9SKbDol9WP3+bRcwUslUJfcTH
f3435AD9c5XxdnBjEH6MFJelJs+Pf8eRUkaDxYTd7sD4fo1+nBzTTdBpNLKGjua+OM6oY/b6so6Q
6Amik2ZdD20VO3s7cp7B3oqLGemPGz4dBMQajlpvHbj3ljPTZrtzYvEXp/5BHZtRnn5HelWGlebf
aFOpnuQFSufpdWj6VXk0tZoXtht3xZGhPoCcjbfux3ELVG+hqj0RgeS40fhi+d2/Grds7o+aHRso
oupQY+ryXr2y2v4e6IpXXiFm4x2yOsZoZ3Yb8nLkUNjeX7lFH5j608FZYtzcsgWW9XqW5SKo4z99
tbyyc673XheFGwXZD3WP1/Ka0SU020XeCbKJdt7hqoImYT99qv2iYMV2AdLwdW89zEiCw36bj1GX
RheFVmvb3B0t76YekAIZML69RjX1yFIxi7qITWyhokahv7bhbDA80PS/FELbLyZ1B5iPbPYn8EqU
IohCOPRkSRTP2fzADOzDtg4XdJMbfUv/oRoxBSRVk/WI8KQPkMB05yVii9Rz+jvOndtg2d/QAzEz
zQV177P4XCS+cWjKqDhk9jQc89rZwtioD/GQvDNSfbb4JlUJvNT6vhitHxWMw43BwvoNav+Z8W92
UHkHw1nz15kXC6Dml8dtBeqrJdMnoSVmIf+x9HEHLb6bO/uSFBYT0z3qiUh+prhZL5k5Ay12ifgi
YdhJ377EBhWg/LYouKdTzje9cybuJrcYluc+pkvFZCTSNbnV8RgWE6kcU898R4t+IIy0nhL82Zag
uO4gfFzMOpyzNNSbKezkHVAMG8mzSdOHRtlpgWY6H+oucZY0Zo1mv9SRm7srmJJo78WTHvFyv8sO
GK43mW40plycvZtRC2rtSyzSL3hZmgBRD/PAmd6LIGF9jdcVKa09hi0+/MCMNM5guzvPfsr5K+jX
ph4qUzcYlye78rmmY9vA3NSHHZCL7dIlO2BAWi62N3k365cq0FKBDrxHnimRHlVur12OUYm50GCM
WZW83hkQ2X8yWro9c9BYHYLJZa0pMjP+a7kd9aFFnsK4anWBOMnw1FCWh7asX2zZNnKqkPHXk/E6
zwm/rfaMIwqQUOEqTG4/D200nce6ffOT3DpEJphE3GXjfpO11GCJx6y3vFAd4cIT2hnJXoDcGaFj
0l0y2+Vb0/PfJeMKGVA167doMw6zl6/XJmPGgQQLRMnV7Frxg9OVYb2660F1j3qXM9VkaSPVcWtU
eDtXz0A9OVjiem0Oo78bk5HONr0CYRHtN7cjHUqFZET2RGoPV1G7Eyiy/h3FjbmOkmz41NshCbaV
1tVaTZgNrekRjEmoEz8aEyys5tDo/ju967mQMEKd+S9NbRN0UEX5gSz9b+oaGAtOiDIFgh1874DU
ugj6ISvPg5MeRdn1J6cjknj2BS9nPxuIxPc6taJCLK1ubnedi54IVOZSyYtSwAeFAj4cVgWFHNGc
wLp46xqsJhdP1irpAl62xM4Ny8KTnw3Pll39UTAj87qH/cgVH3udRg27JHtzOqtOeZanBCJ8xvpk
9lHXYpLrouW+umaz06/9+Nz/mKJnL+t+pLL88ub0c8mHk1q1qjJUOyZeOXgEDVLgIFA7oHs84TXV
b6oRtJr0q2ll29Fo7R/jNhX/xSmkS/7y75UVJkjMndSIJAkQvCnryH+788zK8pEoJe5uxe5wq6yj
XnpIr2VzOtTOv/gTS145RhHdkl0RzwZwk4TwE/rw2s1BaotEu0V7jrIamL22NO5zFrO39vwAh/Q2
pg9O2n9MxpCzoB5bGu+bPLk7gWR8TZqbgo68fIgum8f56OtUdoz7EU79rjZalbwhHGPmNQ0o2NmA
dMLgi6FxHt2pO+vVEEaZx+g0+a24ovdQsTSB3uosdnlIuPJ7ZmT8UV+WKFBtXmVCE/rxvs7bZo++
7mzMzJq3jE8tX/SbgqGWhZEEDnovXa+RX85vCKDefTyjqiEzK3ChlrP2jhKrHmwB7tnZKMFnzyPS
yTJDZ0zSB9dITm5TnkdzYnZRwaBWOopdZwVrAzwtryj5NKxZfI1Tb76TKP/zR1cdzPWgEG2/aIMo
dfXwjgkjxQzcVJzV15G2FjBUV1G/HTVZDNPezrvaNofX/1wn/R8sp+HhWaUDlGQnY6D+vmR0fzWL
nqGbSNFhqlSHaxTpm8tMXdmVqrVTeNP3SVt/itHyqTez68znoTPihEQnYtM/FP/FcvRPoQbFpKlp
zPY1cFDJZNx/sIBoaZd5cScHFSoyFj8R+2myvlj2AgKpVops7ilHw2J2UIm2ybxbDAT4/+XpOP/w
taj3gWYEwhW1gAdj9vfHg4h96wo0wUAyGdnw+QOaPcSyc/K1TruglPS0qjrikkIl6iVBPcKu+iP3
HM3lFOdJiOgYwRM0lizR1E9vC9pGw/sQnlOdrOSXEG1+WO38e6ltSVCwPvT3KHf3/Ry2xvwtkgCN
WAE2ujiCM0NiPxrvNK5ASg+xA6gwuHW6X8USIGJ8HDxQfz2Lr1OpN48xo0WzYX2MgVLTtKuuA9Rm
umqnaQTEX5BEB5ud2hc9Wt9HXePErXwXcZzgb4BsqB2rSPmspQmewTlaQkv2qQmjylCe1R2cg26v
H0tpvnvxtwr52X0PTTUhhXWVvS6iik9z54FM88aANj+G0aQlIBtnAXm596ludSx6LqZZqhN0sYTV
YsFSKM5MHzQ6e6MIinR9bWdQOVqgL1nOU1Gn7rguibx8LXaqC13M9b2SbrIzW+2AN+o3FcctzbND
BecxUxsd+Q/UeHoWHRS1xqyDdk+tdueXHTIxju7NWMDx1dnQpPEXO+m/FZX1orrk+xZtph9rrf8l
wRmg6t8iPqm7RFWAivb1k4sfL5yyC1ihiFw7FO4dNle7Kk5OcXOrNfaU2naywe3bjvNNtg6qZdPk
mTfX1yZa4/1EoTKOAFLqt2XOLbM6Bj90pwFkCs/yo9qQigFVb7t3iF3pbEY815A3fWs9qvc3uvEP
G2maQiklTdt7/n9z+hr/C1RCOcBMKPQ3hIdgePvH9vUSP96msjbw+sJq2EgBt/y7Ljpy41g2pvyG
1FerrgpFMzc+nIBabOpdxlvy21jsG3Jd78MzUSdy3/9PvTL5cwxom33+5+1OgyjRrr816zTqtLBg
pxKewDT69/0eF/E6xrDksMKFg5S6g5ip53OzRRDI+vrHmCnHXYgEjcSoBB8/5qsXp7eaXZ5f4q4q
3+bl3XHrd2/w/WuN8PK1M7qTNtXjebQ166r+L54nF6nGjpK6P6Ae/F7WevSktzu96dZbax00rbkt
RWVftMuASfrRdUQVtI7/UxTTYUwi57WQqjx9OfpOvu6thxUm4YBOIwurlWejl84pjfHHRKX5OnFG
8p6jIUANgCZ8El1oiXg79zR2mz6N+9jM6YBm4HjQ7C+1/QCLCueFVO60RO6uWHX9i5Y/+PqA6EN0
22lw5yffkrimNvg3B540SqLoVo+8AV9kQBOt+KXb04uF2u4Ytem105AB1W7m7vDodMZqBwLZ/HkV
+UM6tZh+inrhXdlrSB+l7drxALuys3Cn5WIHiHGhWTrmmrh0gtw8A8vW/FF663EA80r919TqLmlW
hKsbcXpsT3mfPwzAH/ouQjSRU0OmcfXLjJeDZ41/NraMtYy70gcgTJIGGzI2tEz74wnxJYu9p2Tc
uzO6GHOyDhwDcWaJnelCNyEhzQbkLylh1QvtTzG8VMLFEKCTxLPEAQRDkETihoD1qU+LU9r6R2e3
dQYdd0ueYXZai/VSip9DeW7LCuKqL757LVLohpMixWgBZXpI3OoTutsn1P7dzJuAKU92oKXlW18a
YYaVs9A+l4EU9dRL9nps7JvGPia1+9BdjT+jbaLwRFfRN88J6v/W01EBnXirgaY/5LitKcYq51eb
TQ+mhhxlCw96CQWVW8HDmj34zdcZTClMR/MxEtrOjPE/MHiM51jEH9NQ7maHfD2qtM3DQaRPf9y5
gSW84YsOjQ2PaVsG9NUnK4/QpqXpeUMdWls6T3P6wW/sap/lW73n3bG8itpHLR0j7abeeRzgYb3V
fFwHHuM4HeBlAj8XJx4xcd2oYSKvh5FIz7qzPm4DLIhelHssfFysrv+AY+amp+MVugH207n25rzD
TAoJYv2w22InRvevYkz2Uf1r6tewsPLzWk+4//znTWtoGwyIMXt+W/ChBnljQXlP58ZIdr0TPbhd
eRiS5ckxhlPh2x8R6LyWFlfe1rc1H19tPm0RFWGdP2NKDKvW/ljt5KvoLSAE71TPnhNshnGM6+la
LXjdyyaOgrJvwjwi/VmvDnlvnRaHtssYHlsQ6cXbLkk5H3QGVMOQGkcNd8lsVyetjL4WUQv2EM0X
mLy9kYCx2TkVQTslp5oU4rFLd77RvmKaQ7pxswtyLwv/JTa0c+k9C7E+zXOEj+Ur2p7QsuvXHK33
YuTfMALdsia+4swNItRKLtkfS/JoiP652ZqnSFTfmMMSxF0RTgs8h1VWl8Uhd7+qnowC1qzuHwZM
2nH8kkbRYxXDDnr6sW0PdardEs/EaZO/bHXyuTjRs18xy07TdojsA0m9Wt6Vg2SHwpByJjrkKMwF
HGnig/WKztrHw/NqnET+4nfp97zRf/gpNjZLG17nxr8u/k0kQB+GszPqt1o/FCa+zunTTH7ryfu1
wo2Sjv3e0KHKC4up16nnvFTx7smY/uKtL1F8Ij7skLyP1ntUrUHh/qmteVcBEhXxaRuwRjH02DPd
wAAva25AshjixsB7kJpo33jTzNCtH6P11eh+as2z1i0ISB5jwZYf1jM4O1poFC62EURr8ZK7WZjV
8vyMwxmEDqvFiE4yGuu9v2U7Y+jeRlCTasyf2sVF1E6q+nwchuoaoWHvLr1eB1GRIthoaD5S2jmG
fDQMuh6apwV7Ehu6ESVEbhdYSNzy6ccQ26/uNlx7Kz7skgX7TXT1+IYYH7efB/eUNIizrJfN/LmI
8bRM3avtLKeeZNSVNzdbzVVYGAkkJYKiSujTzRP1sYr/tP4KfnjbWn+HOYah1MRtpd3Bc79ZmG+l
3cUxxr1vM8NWz/ej99ibKXFAfaDT3GyGe0Qgj86w3Hd9FWoRdoAHkINTqzMOw8hv2XrUdOozr3ke
rfJM1P+htzuQqh9TY9yWqjubwFSmYyF35Bl0+WVZjlig9nUimnBGmL7z6fhAJLnFrWMWLfWBAvyM
SeWI4/Ak9G2X4aEYk4Gar8fjM4GU2OLsVtqrYX9mQOYCQmuezhpmxyj6U7dXX54kEVeoOYSu92sx
htC46AY1u4VdI0c1Y6bBMMAl2c7P0XTOvVdfaXmILvzQcccCl+NIedJncEwUcs52TNbPId1PIscv
J/D6aWd3+WMDWSTGtrc3+mLd+0x9pHc23u26/zLyFvWYSJABd3ep0Q7X/asFVSrg4xeAETSC+1Wv
3mNtfes0NHG+gAayu4s9bZdZLHuUX+wxgB7MsRoheW2WoFpr1kDTnuqciTFYYPQuxe1ZQXX3x1Kc
Rn36NmyRERhuW4RVM18jrXjSTOOnA8iqmc2pWy0uZ/xqPteLScqmf41q9pHpZpfRem6S/OfSo4ov
6wERRuV+5C4RWLjStYDhzlb9yyLSiNhWfNYGn2d0P2e/fnfz8cJE91AY+duWAiIOiCh1PXs2Pkom
MDnidRuWHd6Ox4kJxrsm7d4sPX7uNNzWs2/9qvFccjmv6BVZzFuf3ybNPWHVeh3nh5FI1cR8n0hk
mqqrIVokmjo+c/LPhYTyqGuIB8Ao1FefY4W3dwJtqwxuzkMPPLLm9V/mpB+i1fnWec4uK3PmLXji
ZOT5Szw9TVt29aChyG0+QTI+J5YFL1ccasj/0vSfdf6q940gE+JyCeLRxjC5ooN6SM386PDo86h9
jjVU3gDX7Va/5x5DVQwqEPSsP9rB+9FG48XZ6vTq9NNlildg8cS7GgWVDlXTBrRm79cu1l+hTUM9
KrRvGwp6hHyUbVM1ji+ZddK5g/As29SP6Rp2hsbZkuk/MHfBVsW4Jqyqow5ITKReu7JztL/QcyGr
GaPL4hfRJXb5p2yd3KAaqu42D97E2TFX18ahF0qScj3nlZ4i1YjbkyEi8dZ5yxaIbVwuTdvFXxyn
HI9m4eHWln/qFGJ+8ob1MpVr3IdiMIARi4q7iD/EYR3tNmIfDupfk7rWro1JitH9h7P1t5PW045Y
teHQllv+xXGxCoFIFRe/jQ14Yd3cUxnXtz7y2iB3rt0aVx9r5RcXNi9A0FyWH9o8Dieva5bdHBXN
ObIHES64Vw5dM9h79SOd3o978vqqo3oBvNcVBwReKnya5YebcaBhW9Mv6k9NSdRhTtVv6k/9DL2t
YEbasDecHJVT9OnXBsb0FhbPimo0IX0IssTQEJOKAk9RtP7oNd49WWJSIN3U6dns3wqnfM3SzWA7
iF21Irga3fUE2j/HNOEk64TWlO71ufiZ3XS9fUkyhL6Z0xydiSgKt54Oc29fGKSB07nbWZP55rmb
GRww2aYBXMTXDK0QfET6Ofe/APwu2lK9JV6E/2vkJF1mqX/8s2azu4Omngk73I6W2H573LTyf3rH
MLgGRHn2JtxlOeaGBgvzuk/19dSh0kFZw2iUuMCVQxJW0Rl7uyrjnTeWgbfqT73DtIiZGey1BomS
xO++2R9Goyfs2zulbvTa9kYdrNl2meqnCGvcEfcfIvwshguPj8M2Xlaj/J5oh2jcnIPUFCV9Hxba
2IReHUabRqlnAJA3aOuSLUGrqL/43hx2GRPrAsSTyWUyBKIbJ/7mJi5a0Q6lttWnpA8ME3Kl7XHF
Ks2Zc/Hn6sUsnSYEqWWeQecjuuGMqoCCt+4woF4hHYUysU6ebVTO2jwh5SbbuW6cB7gnhFYQlOPs
gW2JMbtoyafTedz8MAnon5afowbVZub+bfGeDKe+uqJ9rv2BZVFvx0Ezd1aPbq0z0Dg2bncstuXQ
QgzuKOEHow2GusaEuHq/sR4GfpvRc577pHjFrPugWWUocvsjRyPfkvcW12Q/G86ts4lnmu1Qt5PA
1YY3q31O3F8NLxo31m84wWCJoiBN3RMN73tVlQcjs5nXnYvjEuOGwEe/d0V6MgzmVQ6gEflaLryT
7cNOgNa09rfRDTxsN4uCitpuxmKZrNy3psWGjm1UnrigzwUXmjXmj3MKZ2xHZbmvzeZrzUW4R0H5
LNYd6sR95DFXxBmnoHSobKLJz4OlozHpX5nhdDPJngqWNnl3bUY+NP3FykaGOBPCeGw+zEJYF+zE
FQmJj+lo5EGa7Mvc8B+EwxnRov56gON/HtsXE5vj2V7tNRjQ7N9oMhQb4xjOBg5Q7NrGcK46AQfh
VgrvOOhDeiQa5yCaMjm7BqoLoyrWE5g4mQlMA8+213oQ9Xr2B3fgKJqPnpG0F8JDHpTqcJPgsnC2
zygtCerwBPPrY9Pad5U3P8RzdFnNjP5j6qKdS3LNI0JGJ0y2PvrWog47k+sVX7XCDG0qqvRYSGyu
NO32YR7LLug8oqMDRPJzWIpGXEwUM7uE3jXo1+htQ4J8jPWmPbVld13XNrq2k3vVwb3p2SAt8bqY
x6HVzKsxetzbI354nD3TKdFXbN0b6pLJs5jGULufJYn4z/4EVBdrw7Nn+r/zRL+OJk7ffKQ+n9LU
vImSazHNrZdZpw4aJ3M6KbnpVEzmsaviq3qmo3HIqjZoSrPbjxaTAdplWxG1WhDlYINBM2zk2bjb
C0FSS+PX4V1qrNAnrx9PYvIYfCb/IDXFX1XvvVRr9EtHpQ6fhF5ti7XfW1y9UZvYhF/xKBsktfsV
pKUGu3XwW5lrbXCmze/KRKDgK0U7u/5OSwXs+0BxablwXfKnvdx5LIpI7COHBpGc4jvxONdshtZZ
zL1j2ZT5VlHustz/Nk8WZcrWnyepPJpGu9//LJUOPTf13YaL8s6HaCk4QpysKJynLbqkhCuMSz5d
J988FSZqQK1GvK61/r7u+U0kNMhgFsmbIlGEyh1uaNN8SapYiX/q0vajdAUTj0S/b0XHmOXSe1dS
FAUrlmSqBatB1oUSV/ogTAHVztGvUEzZCeM8pNBAfV53iH4bVV5dF926S1IVq+qI5bebzfSFfREw
4bu+/3JFrSuSWSkSlEtJffK6JC+BBII7I6Fe2dg0AX9ERI2UyGRGJb4w3OHBHmwWnlRqez5gOe2V
+krQFzEMq8UuAch/TI3uhfsJJuNOk6sfSXQk+ZuHNtGT4lwhRTXYAfCmN0voSoF5imwBMdPO8kH6
i6ypdnhuP4dIw8BS9i+TRGYVP1ub2mlOku6Qzmd7jNPjsvwcJK6rgxTfNf1asMojLNfts6ImJRNG
pj9aAawAuZVbe+TTL8KaqZ8lGBwbMVnMJD9I2tzFXwStpQHWpWHnV2zCJb+4ckoGbGsTZK72HJWe
EjCKDg8t7NTCMUXq1TmXRa1LgTL3XxWP3I/6x9Zv1wyj8J1ZziWsnmKOCQyn/1TmhG0j0yfbHiSx
pj6iomCMrvH5GUKypCpa4bfx0r6BRDhKuTCXKOMyTn/1xGLT744YxvdKdql4e8UqxCjWzYkYEaWr
VLyvwthX0prXrqeJ8bW9Msco4l8guUZMDjzoImEIBSGzbFZmms/2hxDQL0r/qR63UoJjyj7F5XZ2
hOUEpac5KN/8g6IRxcgZSD45Fis7gUkojDXoJ0HvN5a3ZTQwPEtSUEHUirm4uynE9seJ0grAS3yZ
/P6uYa+6TNAuYlOqKO8QqGWNZTDhx2ffttZZXlG7RoOBjWP42AjRysQxQiPGzIOkcLGos+hmwqpQ
k7BSaq+aD6U5h0oUoGyfkVQ6VBXZMBr3Z+MRO6BedbDNdzvtOAElLQYSPYVS0aCkYfTEoWnW6xNe
wk7piRUPudAstTYtbNIgPRsbK9CBp0O1HpKGwSigrkky6UA44njnYxyjCZO43U2ffdo3O8UAKdLC
0WoOgvI4C/wF5bHz4vyUdqXBgmHddvQYR/U9LCM6iC79og4Hx5dl3QhO3QlWnVad1qT71Q/0xFYK
pmf0T8qV0U3wsZIWaZbyum31cCja+JoQaYGpaMMYSHyX+noKMDqsGqgx75ewaTBS2Zv9+/a3G2r2
xe0PZgx86qM3iPOYuUB6PAd237x0DWeR0cfG69atnDIc03d9hGIi8gUnXHJSqmh/6X+NG+laUnJS
+/4XbbS/eKl7iHuc8ZlUFeXutBJEsmDRWJHMSrtBNNc98hteE2oLrhQ9nlRMVMQd0Vbn08HiQJFk
6/3QlP4rwU3sMdBmnxUjtbGe9pjgIHsGDlt1yFsdCSpF7/ZHteC7lnt/S57Uq0cpxj97yieC7hxo
wQkE2cimX3FtfZtjR4RF7uOuR+OVZetrZ80lj6H+oZvbY1M233RAq8TvvtYJmt7UgN619ewa5eYb
WSPJSbPaOOjjZie0pjlLT/9d9t2WCQ1vf1D7W20w4hiMs0HJqdaQFtPSy3JmKrLx0FH7jbHx4FYm
bINhfR9jJwdyLiEHmplhssoVNGDxCNGdB+qUVEJsdUyoZZ4Z1FwRZkfGEj4qvVACS74b3UZj1IC7
cd26jDBpHyJiBk+DmVDEcQm7zvJkOdNeWdumwsGggiA1MEmFPHht04TqyMur0kJP5GBGYgmjmtxO
bUeuS2IlhN2Rvkdkxk0J8iV7TBCC9a2RhTypOWfm01J7T/qf2X1vpw6IobN/WmJwWQnj985LD4RB
GAeLHR1YaPNAlZG6JV7eBfrqEPbnG/XOThy0W2Z8wCIJ7EhQBBlOi330iMC5LxS1/dUm1ARWr9x4
UqIYsR6hIE9+XNd3W0I5WVvQxLYGe7HtBilJy1KWeGexLBdpzIrMv8pxO3ZDnt7l6aaeEtNbHnKp
99EmH9id7cbz/KH0toq6U8eFOvLU92Kgzd+bXXtR33+Zx7+Ebtj34lcpZkwHdaTxrXJmcVZV4zAg
TzLw8KCncR/VB1G8qLwMHds4NwgE4M3T345jo2UhYkPbovdRat9aoO9ljOuHvm8DJdfKogRjCBnc
AbYUdfyrC4kEvBO5ixe1SRKDrJkO9wtPG3+xp0eBX8HZ1JJ6VMxq7uCqEi8wKq9pnX6OQosOFkI8
VSLkuc3tlYijSM27UOJ+SJmQ/YTGtMEk2Owu0WFIDylqCCcTgXpKanEq7UlRMZlKA5W5jN1JlZRK
azlX8dfUHv+oa0adOtngv2jw7ffbB1nNAIOVbyhGiHZT37On/8yyGJjLCqrNdw7ZRp8rVRGpmX6t
OEXVraa+QUVAO0Xyo4qBHNXdqy1EPyfOI1X66/+/jIfI2xFANR2zDrTV7eaTslyYUgDk5N9xloVu
hT16G32geOmwlQZD0j6JMyHbVonS+mojkay2HuQZ6fYxtmjC+ISV8XflnSBgo4Mqzi458EPkFN8m
rFLHkn3c6mt1Us8qa6b1kC/RWW30CQyNcxNpJl6rKigSC09+lSN4lhS90qR1DG4hnHGM/mUvracx
nNfxXckDlHKM8BeYqc5+0hMbN780Q8/p6B+1DNdXvDIWrpndE7bynWeK65wZryt+bHW02VJFqDxh
6nYp7AGg9ymXPlslWCLeUwQoOH+5ZGzvNbdEH4VBIill5GoRLjz1g7qdt24EKdaWMMWLO7icNVZp
+Fj7uPcRIzO+1RJntcNQ4DV74+fYIDqJo/TDFCRmTxnoWkEcc2VaVahWhlI2uTpGrYQ5XUd16ToF
T0Vz5+esT4jw5MaQaomNWKQg7Zm6kifvVr1bCPM9KiGDuWT4qsvoKJDekzoZEUjJtpdCJlUukGt/
3pATLwR+plPxzieNLrblnG17+dJvGUlxUhvjRP3nStdtjNIcgnK1NASqw/hoGa1xnDrEqaL+aQ7m
8OLO5J0pg2DsoYauvPgRu/ve19G1z0Y6sAh+VXKXKm27eiBMQ74B1oAz5V+3eZxPxkQmQSNbDTSY
t9TKWH5SdKmcVmqhKXO+0g34Bo6tkmjXgLye6FtMLOjabUeCNuC2uvG3UueNiXQ9RuiRTa1Kjq2p
PTsu6GlmJ1AFnXNbc/ehJVXqWGvGsW/qW75qKckKzq6Xuhb5kc2hwV8xDXcr1zBgMIpb9wvTmpwj
wTqk3yC1s/zxY+qdk7rT5CZRYjNVJVXxF2urOcP0TmBJ/65WhioN1ENQhfYguza109bafvUiZi+p
F5F3G6ieTJ2860kMO/njNPVXdetFKyj8SvBfMrX6iRuK4enSQ9hJpHPz5E2g0bZ0y45ZC5fWHd40
nYB9kv+U7qSrNMItuvGPqClDV1sK96LxODPUASd+1h8gAtjCSD2lIup+gklfrTdaB6YgbFehGbd2
JERJaeymDlrckA+r5GHdC/t5YR7XOBT0puuz6gN8srHCuSXGV+1AdYZnbpnu2+Fe9vXp+CD6qEd0
jpGOXJMbDd7NycrHSLpjVAdpGdlHZENJOY50RY9aimwMH9qsOy8IX77W+XADB7grjaAbv7YRI0Bt
mxZSq3fqdBjG7of65ogqfy0W/WTqrcs+ZWcpIZ80zfhbbSFZN3+rukodO6qOyAZGiznV8Fj3EA8r
BLnUvihF5bb2hCDMuJylDVBZAmw8nASdVHcJkNLODpO0TWrtVfW1asGrC6yq42cvbvaRrX0Q39qE
24da9fMGi0oulREuhXU/EGZEktFQ7d/bRRhBJ9dP3tDugsAec7M8RpOJSCgjyyMl4HKOvD/q1sBI
JIJSh8fwGHOuOnclL4608jnyq+9bhXw7HQb/GRokRvyl5LdayejFZntIneGVJU+IpvjTSQevRvOo
vsc1d1C94ySb1iuVighVkx9NLhU1YmH17NL5MNbjiytFpOMoMJlVQFh6tVcLQ2ks9S66GDmigmT9
usUriCzOwBN50C+V7LaMomdQbZFf1UedhfeFqQMfTkIAp9bAnqnfRUqldhltRws76fRbel5GfdPT
oP3phE/rDGatjn71n1s/pnLN3MCpT7Y8BoUQTPierK8iu4pZay/qxLSXAstqesw2zThEzCCi8kIu
odynFgenPCrUlyX/IZO9wCIb+6YM0xnOq7Pit5KMx/txoRlo3uE67mZLdduNa1GDQ+R/ACQfUPNU
Z83RiXFjWatSch3JHYiYDkDEtBVKtkp92lgIMHGk6QiyqVAj8mBDpCc3rbT0W060eqQRsRjFXNk2
mgmP8zKql/UgpreJ9gkUt8r2gz2JgzU1X+Kpaa+Rp796m0Zkpio96CjpW8Y+qFNFxFBqqnNcLXr1
/jK7iSkTaVC83AKLSvqvUcPY6RUwvLJGOhzr9/9j70yS5Ea2LLuXnCMEjSqaQU7MYL33LZ0TiLuT
RN8rFM2echW5sTpGxq9P+s8flBhVlUhJiHAS7g4DDFDoe+/ec+Mlf2mLyLpLx108BfpHFSXd+nZa
smPhuwiCzzyXEZUSZR52tbwTPS/WAiwsGwcX4RRj+chZt4OdbrylBLO4AFxWL4sqUDW4S8OUW4Vm
giRvihls+M3dd/c4pcJ4kgXN1e9flmsgl7H6hkqddfq7VnDIqEl14F+fKbzf37f4zSj7v0vpMfGO
olh3i/MAivwx6e1viSlP35fx7zWzR/rMZoCrjXGN5QN6abnxkuVUZKzeuc9ZYKSMmSYaN52kz2Pk
za0UfCFFZTIPaHhPuoJ9LlLQqWXGzptXrCOEsqs64x3jbFSFQdFrnpLKghJopbtE85fjgZZPyVzz
+37M8/WRsNVxK9FwTOzL94ZTIqvX/V2mvHvaVFwa6tUiGqJrdZZ8tXmzDxyNN5UBVdlW/SGjNbbw
LoZUXYZOgTzJzjGxVdACwyEPQOuNHb3mZNhZEK62Hmie0IWdI9EVEK03FNuuZBEeGZk6voZshyyU
aatbbmyvB6rdRlsGx68GwLZtb9Ppr7w9vF1eMGMGZjUaQyy0L54kBLCyy6NGAzO0AF1yI6+2A7hf
wzxRcrHc+VkUMim9JqrmcTSSfJfkGePZcm12WbtKYhXvMofHy3DlEFpiGMIWPHA2jAgCvG4VYcSY
26E9tUjF3Co/2h094GLQzKyxrgxGHtPcRSgL7P7kzxl8BkALd37seods6b6O4xwhADgzAfv0lMT+
CsQr3JmBnETP3yzpxBDLqY2DzZ24jir8Rwoggw2NYk1DClZnc6HrM3kob276EqbeYINCz+LNMJrq
MgI0XMtIovuQtzgDSgp/uktTpcA5U2CE1swySW6Qn0zJ3jrA5SNgaDGObs1drRPnnuch7r+ptHpP
Op4SbU0CLq24UVP7aYlMc0NyU8yYmX8aOjB137AK20a9hRV8Q4eJhvXgfFtmNIYwK0PHmNpDBJC6
7C10dmCyCA4G65zw1ZLZA+khxqKbVyOshdgeDhM0rTIhFqHw5Y0r/PteNh6OzzkGXl1slR6f2768
qCTNIdtDe93b0KO9GMaSbKZNh5ss8fzhsx+0r0HcN9vOq5A3QeyMF3St9kBgUUskx74PiHyaGUsx
daPl4KA7GevkMZgBE/koQ2gx2zdnQOPKcZLrRkQzO0toJZ7hrv2pwb19rucYP73GXnzLSBw14IyL
oerLewxHX/AKhkWAZb3Lu1PnJ+kmAImG72IsVn5fPLXToKkXsmkVqVNSavqFQ8C4WRLErXbZpZrA
m2TU2RsnE/k+6c6/16bOeUayyzKttvxyiVcKuGca4KgCiP1CsSF3y9A9GfRZlxG0Rld/Eox0tuj0
tsjuaHQF9078xUNMcdFkDvJBfzp5Yx88DTbwaueLnAJnm8TQtM3JvkyxRdlLlFw9gTlbThGWth7D
BxAlWluOV4fKp/ZG1YzIgMIFFrhGbXRIJuq3xbODXeUl9wNTADAoqMU9zdW3bDNEXRaAvJifBqvz
Ngq9YwVS5yCaDMAHvtSxAwA8t5a+tDD0jzhJ8sxa+VmCfDoQ1YXXiE8TPZxTpfFwqp4RCcC+GTx6
9h4URnoQpfKPnjNeD8vobVN2UQhCKDnG+rVs7Hhtt7TxzJzBclJ/y72pQIg+HOiNZaep1ZxGCka2
hSRK04y1jWoT6oJfAdxCq3WuCuqyQs0Yw7/XuXlRE/6CnFNu6GLYgFqHp2hq5a53AeJgBd7A4Iku
fHpEIvHaw+g1j7Tido5AeutKrEVlZLvYQpN4N/hjf5nRo4ejPB9dr1Rowpjcm3Q7jgCBMT5wF7K4
obHIT31qkkvKvbwtA42KR3IhmjOZvzdKHH3nyshrxeq7LvpvYSZ3X+tz5F7/MTPwl6zBBxgddfmX
P/JvYwrPn+a9/me44Z+f7sx+/D8VPujjn/r3EMrda/n2K4Py/PM/GJQGKYKEZxIAhOzJEb57doX/
gFAalvuHf0ZAmoh2CdSxXDTmP2UPglDEFk/OgAMzFA/1nxRK/iAQgEAE0ud/Qy71/w6FEvDpL0J3
n/gti9wgm8XDgSoAWvVXoXuiF0VuSnHbm84DRciy6kaJ8Ki10SHajGnQSJKrERsvJpCAvFOIF+dx
nTuzscp1/Zb1+fNk2lemP1O2SfVoC9412jii+SX5xZPINS0mnq29T0A5x7Zvr5yc0bo0eIwC5ksr
mSIU8cv0DdQ+0KMZwGMNK4RXanpfZu0XZbvI1RCsUrIgfhn9t8kq3vI8D6UYX12hvuQ+i7sxDvtW
ZlHVXAsrVcEDZQjYfdkCBIFxKE4iKcxdmlXigcKDlpUMrLfBmYPnRBTD9dgPxAvlefXsJlOEUNIw
mluMqcGhGePoJVKOez2i8kMwmqplXRdYU8TSQeJXkcZywSq5sphnN5zUvCyh9Jos1J2chrUN/Hhc
L6mXblMf6VXI6J9M5sCLHxNmszdBh8AAE7h6jUcZ3VsZb6cVQLFUhy0a+hjxuJSfwAfJN4saGcu/
iZaBdg3JwE5Lx0rHHcPFODiVRf44dE590dFn2RFVUVz71YIMu4X5XoOvWOSTx+r6TCqio6jKawpi
qDvmGyz95Cq1jerWJaDmnhrbHFZB0IHcht+Tv6qKD82Ln4Qzit1mPiXQiIEMI9C90vGkrmPAJCd3
qqdw9qVVrWHup881B99box8fRTt7l6mtokNAsw4he1HvAxyRoZ7F4zn48uCng/8y2rmHGHWC5wHB
q1wuRW+WW96BRujpbDzUXgW+Qg49FLOGYg65kjG+NHJub/qkd0MiIuVDFRj6oGv+aWNp74ZuHkIG
aEPKHSuM5zEencMsPDZ20lXMxBy0/MnEfhVb/bGC9Mk21Eyac3ea2D8aSaDbF7IJ4hotUYM0dldA
pzrY/ZJfUlmex95yRFTQ56fFzbKXNp2N56a3rHCQWb4JqoyrOtegKHopqatt41laUBvDDNT/xmhQ
0Qt7jm8m37WfbQqWfgVVs70ZSwGxKWu9+6hIopfSmeWLE1SIumTmaloNJokcXuuh/i0X28AwJtAh
hIUep2+AVrwrh9sJSSi/A6k8E9MLxG5EeZzNWYgfSI0TiLkoLLUFuYTd3gCldzZ90Pi72VT9sB3h
dq8E2Q/woEugXUGAcwpCNoQKGyT0SmCyf8+nITgPknPjaeyqaatrC9hxRfMRXLyD+aqc7uADqHtW
ov4lceBcyrOQTmTe/IgFNzm5Zia3addUN6ZT2tfMQ6LLvJ68mwLi/KamAdbN3nKtfdNP9j1A5ePY
zbQjvCiLxEVWgHyzxmgfYcm2jotdVOvY9ChxrajdN8OAx46yYqc6pHCR4ZzFmeXyaUrHq7lt8GvK
uGUrWw/xV8NLPwnSRkYkk1KViHstFr+Ip7xT2ckcAKRJIpPQ1CQ7O9VHu3aLYxkg5UtQvdw7Tc5F
x84C7w7y3BQFaPbrWO3r2THf+8jOr1HJm1fDRIkx+w39Z0OPITqPN2CDXxMyZ5Cw47iZ5aA3pbbq
nTsW9p1AJ0L2i3k7ILcjGxZTUCsrKnE0OAyxcZLeODh5USOg0U41N6nqCXj0kPrhlLPoACEINmPP
+5b0XcRCmP2OTPOd1fJPv9T314gITNMN8Eo50vxID4oU2sIomm/7DbWWt132+Zr9CdjUrVrz7IY/
vWBvfvzdnznDH0Li/vVwH+xZPCgCztlyC9udacCn+c55Xy5cauFNFgYbtZFHRnl+v0n6FYFxu98h
vc9m2L862w8vTbDLtXA524mRWKPExlMHEPcsuAc9eIfGJcbJrH/j6j6f0l8d84Onu6vLIZms+dbx
riOdr10/3vzmop7/wl8d4eyB/ck1HqF1qjRnNa41uttnsa5e2jXXc43D/oufPSZ7e5Vuf5eS/bvz
+oDFSdJZxSJZbrN0Q+22drH5/v1d67/dbf682fx/LhT7jN/+9/vS1dfqv//rlxDt88//2JeSbX2G
LgUBoHPyr12b7/rHttT8w/Ncl/8D35UQJekH/NI/tqX2H8IkrDrAiO26Jiq0/70tdf+wHYmQ1Rfu
OQGQlsXf2ZZ+ZAg5JmN2BwYZIHETjNB3zvhPt6LDm69u8H51oYmAYm/ty/U7ssZljfx3E2/9H7cI
X+7/DGO3zpCwf9763vl4rjyPXyzpCMf6vrz9dDxrDlQ0gWw45wHIvT7lB2OHvyX8XTj0/3Rivxzo
7Dv96UDwprJEcSDztjrQJAmXPbrGrf5GumAYh/J36+Svj/S/nteHdRIxmCEVw3DDWnUX+NgwHXyt
gzXpeVsSiLaJeocpzYF/e57nteKvLujHFdLv+FIZMovL5IBY2D46oXWqtuUOSeAtU/ZsVR6yvX3y
fgcMOF/Avzrwh2USAICzVM75m+wObvqJrK9Nt8GekX6yV8nm92cq5a8L2Pkaw9owYfhbglgJ5ztZ
4aevNBnyaPYN9skdQVao3FC4msyBQRoxArEkk40tDotqS8Ac7fjRRFIxz6jb1wU9mfEp+Z7TkS3u
8C0fnXlHIJRxJfTkEOdhN+mZ6TU4cFdwQ8AQndCCrGTZz09pEohHq2kgfpLadEkTn5mZxU91V/5U
DZgFjNED9ZNmztGfa/8eAyK0fGnGyF5ieOgYIlHONd+TR7qpQ4Y2oPJx9uVQ9nf5KOAWTT32AYyX
LaLLuZfzAfx/iTpucBizJhivL7XQs7rrkSW8Kz70BHNnSa6yoIgx99aILPOx3tGArENaG7IJyzoF
NFBLRhcwAWzGImz+wFTifCRV03rIqiE9ZpWD0EnFGc1cmWDgKgO6QVo6vdzKjHlGz1z+BiLOQJqg
HTHvHpr5eQLadGKo2kDT6HESxuroOKN1WhDkHFKZlV+lP48ELZXNpkDj8lC6hXW/wDzCHpwDe1kt
qkuRUk6agGViqvgElr6vhxFcuFbBJaFnw4EZv967Xiu/WYlpfSbdZLpcCju/bMZIhphO5y0xOiZA
BXNeZ9MC8cgazkZY4k7xPdfeYVxEc8McBXipyrvLJdPTNcWy9zj7pXUy3dIDiTrREkYrva4Tk3iS
dHKRoy/1MSp1cpgjI3m1CMoEVs82wyMh/amm08XN7XV6k89zdiuaM01XNvX42htzll1m58CyVVpM
i7UZKuk+C9nIb7QYiRTSPtCRUC5Z0e64PKLeNLbNvZqVum4vECTMn3oSu+GysILemZkn7jhZ1Ft9
47Vv1mi0RCrHZvcG8oIEsIm0MJhX5OuVRFpoQnWYXCDGb5c2uakYxPrA9S2hVr3Tj2QkGVnxFUUG
xRXJmwuBP3kwAu9O2OGtrR4O+toxyAnYBnjQPztRVjwgGQfjptjZa7Oyi9PyPUZonsTCbTP2554f
ZX98bICT6r2jyvb2rH1+KFsPy6kt+xKGgImNKrAGsVMEu2714jfHjOH/HJpeYUJBI5MJScIQfeN6
T1jA69w61GkGptNuW+8lb2wn/5oQLY7+AODu9Fh7sUlymxfTBACjnhHm2NejoP+bBgcrpQRH1+X1
L62fuYem1LheclvvROM51dZkxPGg9UhyEzlcGmmnKmGtRUpnB3IlB9Br2rSuzckcNq5yi/k8fPKA
eKgWlQ9zCRrYJOY2DYNIN7HSZu2iQojZT7XBcUSw6ONySfy3wTUc+BMeFsnFNentBG1OGl1SqcXD
3mhWT0KMyVPpdgOsHxWCikQG76pnSO/tWllmcZPhxnnFlmOeM63hGc7tmF5MWqmrMbAai9CEuA7b
BG5Jg9D3STFIqldZXXdvVZnSta3GubsqIGxtOzfyAKRAL3PauF91jSRUrDIN/dW0BuPKnRzvSes8
Ocakjb02kUouhE9cH7BSWqd9Q6eWltXREDGaGe116NMiMkP9Oj95KknX0P1yyFIuUXqTLv2QtD5j
Q4gmEztLjCdvmr19HPPTAqbHMYsTscd7kWPytYi9UAVKwEwPl9hnuit6J/kJ7YdzMRJifBhxqtCt
rmwMz0mw6cXE8sufwrdrF0V3Veo2w5menF0mw1JfOEuU0q1o50s/9sQ+hcseyn50vxplsMCDq7t3
0an4MNEh2/F8nj8sUSidCqanjs7E2iLBNeT+q4pNI0x0wUi+JyJuebzjtSSghI6ZTSzg2o/q+UoU
aXdJD6o+2A5Hcumg7NvGbJ6zwTA2vhqjzUSN/JADSLkqGrAGOl6qzbBkzSX6VNpajAHDvseHRxpl
CXJfpCG3NxYf+CrZobAAZc9UxYg2dbkbyNfb0+vKwjbyMRCaMnmQfgqaSRbOzloMtQtaN9loW6Qn
BstxqGnlhObsi40xS/N+nMfxyLAquy6RsL4VAa1Ami5fsXLV9BFw2M5jEOyjvhvXQVkGF13PxGOu
qHO9CP2B02E5HfyKN0Lj+sXeQEkcVuST3vl55HxNhVcfB9qAYS5VdFPGqnzOaP8AejUCElF8HLLC
at5RmHUbGlG8aYtJbguzaLYsZva6n+35ACLS3VR0RF91EBTbcsyX0HaVcxCdOV2orM0/L2livSrJ
EIhOZipfa8ZwW1BacjOYkUlem5cQAz0MD6WOmzUZylVIX6te92pywdyP5ZdgSdy3iS7TKSY2bDfZ
0N8VW9ZbOsjJZT1n3tfadXhb9YEx385uMWLsz4uQ+MNm7dCV+CRx8WzSBXpG0PreNnHG+NIbLO80
1gwiWsJxMRJY6oIcsLQJ43ng7R57ScumqSCMrkphjCCcm66zOnEvEjsgO63mM4cZbxVGpeB4UanG
kYfQz0h25H0SC4KHIeeB8zi1As1xysx9NOP71hjS7rCkPWM7IzmjMnhxRPHJjWxmkWqix7ddWMlG
d51XS3Q4p6FF131NIhwzfB9VjFf0c7sd6Vy8yazBt2L5uc28JSIxceOywj5DFBHO1q8Cbv5Eak1A
JwA68wkHJcbPWlo635d+z33Ze1Np4jbGY4H+X7ZJGEQqZbkeijqfNqlPe5bYFSd/MyZYuExELfdx
LMmeo6EZj654L11HwL0fp2m+0Fk+QLZpY3c4pJZf6ndECLNzT8++wMnE8+OwcWo2S9+b14ZCJkdj
O52Odmy2mwB7843h2iMyCDWWB99N9Du+ruWa8my8pFu/0NkKpt2sxvbCV617bAytjgBOcFvk01fZ
2OmNM/XNgzdlGEEjY9ksMClWONtarLFpGjJ5gHouxmiXj5X+IgOtXm36ZzmdmRklmpq67Wzr5rZe
fLFdUom9SmDLl4HIQhFHyzZtNG/X3grgclgtE3iyTjRxfWvV52SCm63ejeBhTvY429u2n/WpG5MI
X4XqN6SfxjsGqQjahR+3N36B3CEZknLdISRdZ1U17+0o4bYi5vGpEWhZkKmpL7y8+tNgLJAsZl22
l3nBVyPKwN+oRiBM7ITLJL5ol6t6AkBvskvb//+OAViJL//5H0yL/qpjMHRD9eW//4suQaWwpP3j
N/7sGZg0DSjwgfqagU1xTiH0Z55a8Ae3Eo0ET5oBhbTLkOnPloFh/0F2OXAQJkumcB3fpVLsa+RS
//kfhvhDuBRMgQ/djf/gj/+dpgG0719qP96JJPmRO3YOILNs27I+VLtZN6QG2AFwK/RKgw4R3ZiK
6HoiMHletY52MKfkqfcpCvS88725PrUjMbSuKdp1ogd9Ta2GQNQ3afn3ZAG/e6NKPkunAUANdMDZ
yFYCkGgaB8xpXG+WlhASPTHLhVIXH8oaBzdC6vzCaiLv5GdEHq9bHtFnPeakZ53XHjxFPtsmc/ED
HMmaxiUxi/tFtPkdeZbdO/9IFMO638gilqeRKbe3Luou3UxTz2pY+GXzKN0YSV5tBSSZa/luptZq
CNJdQ3I4743sRBxYc5svRbcPskpeUidFr4QaV2t0Yt2TPbQEq+uicmD35WhYkV9ULSpvLwvT1tP7
YDGie1wtJUMo1eKFAqORF2eNVRKpcIDUbK+QygcmsrDWukT/ZVLoF02eHwhQmJh9udbI79X05O0G
LpRlGt6zv+iE7VS1GLg4KvdsR0vj92Lx6k1ZxuC3U1u7znmqYV44TTI9u12KqyUoukftAYQjnoY9
0ZJZr9KZ+yc0tf7eVKl567NbQ3cWFYwKBtyfJhgqrD0me4mxo3Rem5OyPkfw2TY0OGcuiuOOpKLU
dkUiZjEMrz7156kKAug6tlX2lx1hAIwk3cFCVxAQMlpbJsmQpevCmNKATwaxRJ/wnOUHxwchASpA
bBw8EHD5surUWUN0S7d9AOZDXRUYMt4mLS34OTWXz6nfG4/Ed6v9wktcL8MJwVENfa0tj7Wy461Z
q+oJAbK/neeIsANJjqwzO+6pASp1iO1+uK6wd98FTok+YQFobXgBJD7h9upWGQ4IstGITmYeJ2wK
EjFuNM9FGVpTG9xXok42Ikvjzy3KRI+sAmeEOZUQL75yFA/+yiJj5xCNGd7xrHYYYpgLeKgJQm5X
eAZOXEXSIJCq4amlsHG2dtejf4ok/jIKuow9+ayddJ/znmGtDlo2DEa77BbmcdAVOh+Pf5VGoHSd
3sndrUQ0/ZS3EihvmZDda1CQPjOq6b40NAySrcprQCpeLz9XJmSrkEyJlk5OZ0yf3KVDXlRE4lp7
PXHCAej0vVHm1QpBGzCTrhQe8VhEyq/aXHeXAhzGFvng1K582LogTPLlpBwARbyFE/T5nXriWbip
I3netVeiuwlQqTxYaVw/aK/xPolU9VduUubIZNmNz2l8Zj9M8Cu4sy4bB9QPX81yktoxt4Kx+gu5
1enb2EXLg7Lm5T0e025Xtab1SUHM3CZV5YTuQn7dwFzozk+1/xzY8fw58WpEzL7X3PJKl8CRPegr
hFzA6VV1UKwd9mSPU6DcUKucFBJHZTujyswrR/rt0U2E/CZrD57N1LSvTHStgx315obgevehByrx
qge13LCk6EuxeHpbV4A8ZWTprVMqa9sMXf80LFb1OXBhSLXtiGK0Y990oNNFCK2s5rex8NLbwU1a
Eu5Iat+5YkhfUvyGt1EcJde4vNCgz7SXb1sPWIw22mkn46S/qv2k2tRTY10nHcMiVPbzqvYH/2gx
LvzsRp237otkSlcU0jOaODSFlrcYJ5VM1dGPs+IRD4N/7AbcDkNBIEnvWvaFcvr+qMcKJqQdDBAG
EPOOGZEQLvaZC1wO0/UEnopuVlqgwE9H4X5a8F3el6nAYySbxLkTwSSsTVBSch7ihmz0sB/aJiCK
oIlaJsEIoVG7OQze1JKr+KEWLJc7Xy31tbKsHPVQY3TRsOUSNh1CLvbQaIN89ppY7zaJ1zV7x0jK
y7+/W7luvlb3qvv6VV2+Nh91N/83KmqYqP37ycUuea1ef96EnGm0PzYh1h+MHyhvTJs9A8qus57l
Tz2N8wffqccNBaHDIvLVpDX8j8EFv+ahvmGXYqLqdyS/9ecmRPzhIX0BC40ShhARwUzjb6S6Wuyn
fm0/C5ORivw+CBGSD8L//6kZbLM6w5B4MI9L2K8h5c2bZtteJqG3ju6TZ3QIK3B57jq4iX43wviX
xvf5yKh5BIMYNlvBh447EIO0tKd79Iu78Qkixo5UnDUyth8N/ux3h/t1r0XX+8PhPvTZgTu2Wkz3
uKaj22jHmH9f02qHD/0+DExpyjDd/vaYvzvFjwNK0rz6ablHNrs7m0/1fRaW6za0QWeWq27drOXv
pgnnr+uXacKHszx/3T99nW0syJcz74kDOVT3kEpW3i29vfW8F3c/3eA3P/7kLxPtf5kifDgSd/zP
R8qoOlFffD+3+RGizHlGw10TF1tvV23O3I3Nb47469X0TYZ40rFJxXCl5/Je+HDDqCYoCyU/n6/m
sEs3xlqE+QUy9w12vM10/ddH+/V2+X4wV/q+ZfnnDA5XfHgulgZ9+dy9zsPdmH+ppnQ9yB/L4L+d
4f1PR/Bd1AfMlZDOiQ8X0FKYCZboNYruzfaxMQ/+/OWvT+F7+fDPm+HHOSDl423i8fepMn79irx5
krajXse19Ymu+jo/+jeAs26943yot+m2Pf3meL8O7/48HouSdAFy05H9cM08JaOhV6/9pjnQOdrX
t20eRiEgmfWyaYdV9JzcZrvfjUIpmX6558+HlZaPVlFapk2N9TGYmmZM0pSEzmKjPGpArk9yEurY
9w5dG6UtKqkgAWoAtsQPWZ9d+HfCXk1Nn97YuTt9lpmsXovMEAcdj8mr77fea0y3+E5ql1TCsynH
sEp4Q3UliEaEWRJANHsBcNLBfmyATivaIJd55EvMSzaMVHa69rVOe/sVSXxp78jIHrtji/wVe0qt
AAbWbnVbxG6QboYYPlOobEEapoHEDoTZZL4mdtsPNH4MiHA+7WFmDXgsRXvVFWzm2HEHyWVlCyBC
mSg0cN6xfKWflr0Xrp8jg6KlS2Vn2l+oEmxvhdGCgSIdnwZgz8gnIupKFFuxNOYDfDB9PYmsuPNy
HA/uaBO36oSVip96pzxKr/2kFBJk7MInRYNxPXhNvzEYw0Hc7sfnyBnaEJw8oHCZe/y2KhesVYRX
IGuKyL9m4xxBicwW2IRhm7IJP5V+d55AEi0R7brRGattguptvGlGhxCFxAY8sPVq1/+GXkl/A3aZ
lEfek/hCSS4p09Ayh97Yx6TPUZUOGlxdheP2JSPzk0zAfkn3Xa/sp2IZaMAUZFag5i4qUhtYkEt0
j0t9Tmax5mIM7Vi7F2irGMFKHcmvbjsnn9O2oNYxCmcmrhxg6bUiT5cy1Sq/uNCU111NMqcSi3FH
Fxa9X9m7MLidM9QHwyDVZqf6g5qD4k5IjPc6qc2LpTcYFvTNQGIXYDZmK9oMUKlKE18epEhaZyWt
zrXBWyOcKeB2bJeLK2eIh63U2P9sWQ63s50lhyY3yP9KlHqe8SK+GXjWXrzJ6B+9JB5vs2GyFH4T
Bp0Ml5z8HUcUgVpF0H6KYL7CXwNw8KYzIyOEQvfVZkGeCGg1UCvaBf6xLXJb7UgJBhDj6vRhaCNC
HgUi2Q1KxY6kupQZyjnHKRWuzX7VdR46ewneRtUvG6uaiVChOdF+Qk24UCik7zTMzXtuDsYafWWN
I17NqNsZeAhAcjYOjhyp+VoGNgrvTW3pK1O5+kJkIjJpyy71g+iEQzgOj1pconWV1qCeGOUFoHhm
b6BONuATrgVkebJZGx4ZHhxrFTfDRBi4oSa8q229ngLjfXGm5mVYZHnZlra+i2yV72tUraGSDVxU
7rHTYA7LqS0647JoShqYfZRCGijFZztOu0/B6Hb3RmQ5R9oSBnTj2hvuVAIWdsEYdl/Q/1+dg1K3
3TQupBsKm5U2MgImEJ197xRak0ZBTkeuwUDga4DseRbKM2oB3JAtM3VgVHisX/7CyVi9z8CiNkCl
Uh9kWS+vinoeT0mtHx0IcQbFDHP+W8dpujc9ZckpSKfkrS1lf4qr3t1EsY1R1WxQR0vAb5PvLLCr
fbIhGGlvek+LkKx7YNJt4e+wqHUXpVuL28KfyxtS2OuwjyhRCpH1lwx5QL4Xc0zoYG93r8LRqGeZ
PE3b2RqD97yLmnePMgQjWVaj6puCJH6ZldP46yZuki05jk0TqkV4cOrAY2/M0j/zoYAI1GPv7AZf
YTQlrBi6U9EiwCiT4mWKwGV5pjYOdWyXe4TZBuC1xNhmauwIoo5sAEetJRY4wlWsbns9WVeRHpBO
UnN+xocHLIZYjvqLTxuKzJ5iNCmyl44ZQZKTDJ+cjVK0ClDb0si9dymUWjofWHwY8XmXY9M094uR
NJ96a2kec+gQzUo7sX9K89r+TGOg2gU0vba1cPjqp7YR+1EY/tXiZ8WGvEsLnqovvZd0NLqCWDOU
A8k8zfvGPq8RjWWm4WLDcg0Fy3O38noC5qpx6u603dJcjwZ/KzxbvibjWaiZpoAkYJz2NCT8Spjn
gAEJ3FVM8xtkLfW1jmX+uoxU1KjDGW6gr/ROVTK4mgUnnTdmWg9fTSOZeVVp8SxLx/5s2m2xE/kQ
bEudJsDAzWE8UVXOj8x7ljcsjebXdhhodig6hgOBD09YsjHtOWeka21NACAzuZd8qLDTOa2mYSLN
iGnlQ2EV+aa07Rlq9WDV8LcnQ1/7vZUhCeU7mPt+tlZW3yVXZZ/lrEhQ6+QuHW15k9u05FbEMMPo
W6aGChteFz4WBEvtvWt0kI7yWM5PyAXEYw4PjW6lW711Ag3HFmZsg+0psc5Dl7Q9lp7tfxt1ZFC2
j9W3Gh/jvBJjMWwzM+i/RZ6T5fc09sdvcayDa6ZaJIAqiVM+wTt1ERDivE1S0z6k6Lz0Ch1+chBy
HJ7KOYveJKKLeh3T5/zcoWK+5C1vMZAVPhl+XX4N4Nfau6Myd1A56pumzvEZOFWVXmDKJRlJ9BNI
XdKwceokpf3WA095ATgRPAIwIKm6BAA5qqlfQ4pAPW0wNjuY0VBuM1tUO3/8X9ydSXrcSJatt1Ib
QHwwAAYDpu7wns6eFMUJPokU0fc9dlPbqGlu7P2IyHwlUSrxRc5eTaLJSDkcjsbs3nvOf3IjOULz
JVk7JY5QJoxRKqjMlz4OItwJszldVYZTHy17aq81U2bHIUogPmE2bl+7AMTB5BBhfqDPBQspq0uW
DqAW5NkyMNcvSiRv02NrzjptScwG3tzz6GX895jsNN9e03J2fQj9Va+1W2x+ltWtYtlG2dnXEnN8
SMVkHiJ2QcRsWVD+6OOOQBYIpeStL6vg2ihzdcsWFhl9rxfV01TpUiPtg16Vp2uus4LBOn1Ge9/u
sOUPwOwytO8DuV1QBkUSb9ghVC9mbvLakWmBoTYMuxj+e1rjnm+6NNo1DYJxSM0xfLwZbwCKbLyS
qrXk1TyYIyl/AIWY0jtDcpPrqXVKs7wO1q1mT2DzNdqhcR8bB3uEV7Uu7VqrPaFqg9hhxrtX5Np1
EulMFt5ZxtjgeXVR7Y/kku2xbS9SwLqS86ZtXPuU8Pr4Ysdj+2YYvKiwcEnDWEeq0k4Re+v7sDNN
wBiulV26YQtqq2kjgYK21DEXdsIpviK1mfWV47olwb0BRAdfm56mRgTM0ZquYc6pzF0jK4b7kfDR
5wd538BLDVod10sZaeEanGEyrWzNkQtbAafKbtYb/XOZzQy8Sruf3FWLXZGNxDxl2rpgDfGUS7Ds
KskNf+0KM7sWzdzflfj1o89Fg6boK6LqqjtPWTKEB+g0ERoFG7+igeNi0wdt+C0fu8zlHhhCQmLy
ylpg9M6xLHnMtAGo1lpXbGp78ImKTpqpY6YRbo2BsqL52KMp26KsnyJ86T3sTWyVe5wH5UMkpX+Q
85izf9aA4M5HORuI0GazSk9mBUTrMCbkzK9H9Fxy1YRWThN5aGYoO7Uf6x6AQYvCnAXvyRhmLH1i
SsKYS6OM8lRHfXeltMFfcFT2wCjCBydZh+TRTVrsPruWA8YgGKZPMLrURWTYVDvMuDNK/FwU8grV
vjFfCRNGBlGHqbE3qQdmZAyZdHEjYW/kPanNILVLHWJpjjCBPkwj1AFSc3pKAxqAtTawz1FYCLCs
m7qgpQ2FMJsGCBZzYI3MB8arqh/KDVwvnhJyIXv9EEW3op1YpUcNW669XLjesbdZ1uu8wxIH9LmC
oJh5BmstJBvbEY+iKOOzE2tiM9bRBNM2cNcyp/Mq6sJHCVXUnrs89HpDGnlc5MUnxv1gDAzXfRkN
nBolKD1weZhIHb3x172T6R4s1JAXEWBurHSIDhGLXPhjKNAQJOmDQ9vWK50l2SLmT3RjiuYjq819
qXXz0R7ceJdnAg57l7p7/BIV0/Nw3EsdSrxrO9rGLcbsqDm3nU2koxvu+wqshT5p+oVsc/ea7buc
WQxI2soL7LS4tzD8s3Mavjqd7YAfhqyq1gksrVfmSi30OCd/YisbjAV4cTt1HtysRBSArXqYuztN
NNKAIQoOTpdxfZ+w1bzMW8InjJ7KB35cpV00dhl/BsBtYKeIyCqE5HPWJLufVaFX8U0/a8VRhG7q
fVCG/9iZ+asedukZKh0ODCmp77pOZPIloWpfm01waz82Z/dyaaw5K/UGL/XBPXyo2f25LyPF98d7
13NqYVzjS3qNHkfGUZvqLG6Ti3kN7dprHyAhf9DI+7lt8uPR3jc1TBEAt3j1CeTrkDx2CtKhVa0+
+A0/OIr1LqQ5cHCldvIFYQmPth+ui1v72O2KdbLmZilCjzWw3bF//+DkxM8tlB/OznrXpczryMLB
+6rvpjWZ1TipMe88QDBHAo0Ul/qA9ijzWDpefx35b1ll/3eaDpYopP+5dX/7rfzHf31No5cv/+F9
y4qX+h//2S7/8vot/Y81go/i+7b+8lH/1BYIZAII8F0a9/ScxNK9/qutL4w/yCumsa3wwRoGxtf/
29WXf5iYEZAfkVoOEcBaxA3/khZgk7UkTxFvK5qOf3b8/0ZbH6HCD00xadPTVxCd+UQ633zqu8ek
d/Je0yjA2NWQJMHmXlV+9oaor+LhROqtHRUx1C8htITixRLYs45Ict0vkwz6bt+rQf6pQYwb1UIg
EhkTc9BclZCACf3IsvBoNRTMTmtZ+RUabUIJSMZ2B7a/RR1/Gdmx0GOLZaO9heBbaoKyKbz6i4mV
MCGaF4M8Tr8E0jx1G0U4asDMITQbTVegKUCwjVk4h6SgtzNScyYGvZW+EaxzbBfJOtllgyNLan6E
YSYUkaChKUHfYqiQKkNb+4SXf5Cap0U9oR8t6r1y+IYHtyfObbCSiniSsm/Q3K4VdGv2Z7qu0SBa
QecwBdF3iKSq3NM0vYNVBAJBT6hS8rmDj8m3sBAXxA27KXeVp4YbfOlG9IxgRiobwSND+myAgUEo
UGJ9AwyfO9dUdMlMY0iEmqhWZMqm9rK7yJucam4ch+Gy7xARvMqij5bekhPkwS31hptfDKy4OQAm
UqfHbaHllvUq7Z5k3MnQy/mlr8jTjDZtl2TOs+r1tiQDxaGnsxFVZqHFCwnZe7SKsSVdSka9e5EE
djGg8YhDsq0zg3N7DennTC9+RNjbS9MUPviDyC605oTbWrQ3fjd0PXwkAQ8oXMW2IWaWXMBGnwll
mfOabNipVo8zPNrmIsitpH2KGLMHXlIV2c41B0dcu0WhBuyZuYYk5qI3wqm7KOGpq93goEIsVwEb
J65Dl0TTfibcxUTlOnczwKJSuE8DIvKQ0M/SzLJkpUWxTsmK07dIN4lymmAfT6HOndXF5LaoAeTv
xhIocPaiMx2Mx23g+jfTINL2BOCwNAi0nOui8tyObi3ITbfNr6lwKMz9HITFLpw7zt/r3bIJKS77
QF5pkRUJsnirijo2CHMzJ4KwqszkeYz1ujnOWVr1b7WL4Pwp46lsTqU5pALZZINNyWDrzr4Afn9k
cdEB6sr8nhQ9VW1o4M/dTeVmXbwfcCxn1ipVPgiHxtf5hSnud1ovwSaoJHHlc4vQd9xmhHSyeRhz
0zY2psku6FMbMuS+1lypgjsm1CBl1mHXkNK0Lnp2JTIb1cbOyf6p6DXQdrJ8cSWnIZWnIAteDXZT
2anKkyY+jFhXpZcbkbQObjbTePXh3kIBdIyZWJ+V3mque0Xrpy1ueoOo4wfd9IdhXZR+XVxUNCns
a/JdbIzzMR0okrXTASWhbfkq79YWmGcyLCxoakCF+za/iGTr5ptoCoQ7rM0AL8BaH6Ykv5tw3Dsw
co0M+sAqrjCpELRWm/gIjGAMFJwg3YcyU2S6jK50VFDDvswldlQj1Ros761KkzfEA7a+kZkRE+gT
9HiNvzZD35NYAYLbwWg94H9U/VpomukcnDmm4qKLV2Y2xRFPbFesy85Q5UtmlFmxUXTZESMpC/fk
iUSZMrklR0QfTIwDzCLu50Wdnqzhg1SNxSsI2fCGGy+0t61fTcOXGNQgkGSt4OUNwdzPuXFWkKDn
+tKdm7Tp+Ze2pCO92FTtr3XlQ7BLygK9rmYSDoH2Q6S0n2iTJG70gPpA0UkgbDinPydkIBvPbqjW
P1VUOFaPvbawaBv0PSMtE1VUQ7sSQhqe6K+hKYq551TKADXqRKfawp1tRLYK8SPXNlveYcoEcid/
zhAQe1ln61AQzeVVUe8FbvOUISokzxklc1BmMfl+JXcbotPeR+lKgzCapsc4Me2YFKtoQoqDDKLM
E2dX+4UlUwz3M4yhlR1kLXbh0XDr+jFG49x/zvXabY6uMXUwnOpUWA7ueDWB5BR6WdmMX0Q3QkYb
uSFo2FdxOblHu5x0kv5ACYWfLP5Z7iD+Nu43xhKZpJ/ZJ+SIGU2b1pD2Sv8mspE7UO0O+qg+Z0mr
V3toAyXxN6Hq1E1HQopF8pM/ke0x+tEe+d1CizcmaLojTcn4wcE74dy0omdJ8XjDz4u/Oqrxm0Tw
scXa9nuhpV7n1CZQOZcC5bZxC2aD24aMVvgnrN/+n/lE1USN2mpa5+WEbtT0DzU6IXRnaTfAFbc0
eMhrRGSOUkc45YQIHtCvlyOzFnx6WnN0utEWJzworOZMODBmjKybHYrtDkN18uaCkqKBmJjmSJZR
pUIEUQMqqGMOZwYkeopg/Vg5Ud42PMwKK5GSfYlTWZEu6W5H3Yx4hBYLbLCfDFJprmaR5ETAYHyp
2aWykLS7UArF+lRPUsDyDWONPCmXtIngYOVsqIA/9LPOcFVrB+MisPUkPNtdng1XrUp67VovaJLO
C08B+8Bqgt42zafR0Jtyh1Jc78yVCDSil9M5TajJu1453Ya4wcHpXrhuBCulRSfbF1MZQQ7CKYjN
6gt2fQNlDj2eJWFFsYp2z1HkskZuSHTK9ZfJ7YeQfkMUUyD6KOySYs3gdqEvudoIbxCcoJmxgPGn
qvBcS4PJPN/OoSlUjGFgn8soGrO7nPuUbhL6IXKvVkwWxo1D5+aBfU/5Wi/t5p1TsRxzw1cEo/kV
I6pRC2e1KqVM3GxtD00RXeoDNiOxrtNqiRLJSDfQn2td41lfKZKpb+o4HurdBMld7fU0WKjZuCxq
80EaFIB8pI2H78Kqcb9So9aZwqiSghD7yt1VI3JDQDUPz1NRoz1fSbOOzzadc2JnaEaZ6yzizU8b
Wc7+Gjsf0nkCdczhCUnSrNF+AVeGZrHq06w4VDTr6mcepRHrpGE34lNR+Bb7urqES9nB1xws57Iv
G+jCwJ9IJiQTocw/0akeiKbUx55eyyrAmeQcmO6IeE1DooXjplqnwF+SoqAhjTrGOhGPCvIhuduW
399JfRaGRoSN3lsnWUKrPTEXSBSSboOyPQjjZZeWo5q/Lssh56UYL9EgN2NWy/xSaYajXcp6Kudr
Fu4a5PZgkR147TuZoZ/afGSkAjui5kVI6EuU3wVuaSYeYp+s2/MOQpu8rcysrs4Mr9LxpSm0OL77
sxb5W1XZ/29SKSFpOPzPBdf5S/qjYPvP//9fVZWFIgriCaJblB7WAvr5V1XFVOUPA7sqdyuubShD
DrXTP8VShlzU3Lq9iCkkKAeHP/XPskrofwhLLfgFh1KMz/1bYqm/FBPfKypQZFGluUw0+TuC8nfl
uSM0Um2ThvwklPz7jsmHtsno7vrXlYrc4NZ3S3QDygZgx4SLSdprVgdBfoh6bQxvGD0a6tzLQeIw
kQQ1PEegVtybwWVy5QEX7jcTPfAOfo5K3COTlHjY2gERvmumC744MWBiDpWgyWuuRG+B91u3BMTQ
2XWozGAeDKONzqht7UjPVnNAnuC2COwh+iSTCih3kTaBf2J+W+m3NFDm4rMo6ln3cjdO7Ps2Dptg
R534OCRi3LVM/raWKb5SrDW+NzrFlFzGkHOnNyWNoiFaMRjyYT+aBiFb67kkRm4zzCqeo5UPTc/a
pmXZBqfWHUTzbGkx0VqzPpfaE7mePb6siJ3HdC4qJsRItUnDEXSRNZr/zFrxfDMYIeQe1kvQX2ZW
xgym8/OUtWOyzOCaDfsoSNG2YhPc+UDo1zoLjDB+nNO49feqapX5FYBaYsFND7r8S8h4a7roCmnX
jwVwXuOUhGmdPqu4ENNd7/BbVyvh2yRcsS0NMoJQWfKiiOBNmYpvbTV3yOGnunHxAqKMR1Pel6kJ
oU0XSZu1O3NWJgrPgjFhYuLcKeJyXimDmdah1MeIkEHlq4r2zRBo1WGuRKtfzUxDhnAbQWNtbXit
IfGtfd0XeY9GwPWLgv8RkCXpGrkCg93Nhq/qrYnKxfFUR6txQ3hFB0i0TJqhve/HLtEvHZTkBvGj
deMkr8gHDELwGh0Z6aUObsfNt44ZdfUW9q7NKD3qoECJdck0eZov5kJyIyOWsEJyEicyVYy1zORc
XOuVEcuD1UojPA7Sjub7rFSJ+XVsGTRBn5XJSEs5csO8vsZ6WuVXWhHM8SfksWZ+U5luLI5UEKlz
EGPBt161kxqTO2kMfXnbtW6tmHB1flwQvsjo5KxHUE4vaKG6LZA4/Dr9VY3KfbxUtInBB1O1929J
YJjaRUdIfSSTNaycLqJ3r4oumpqaCAT0s3G3y0PNwje7sp0hsoMn3HI18Yo4e8BfXpjd1DDTZkMb
haRUwqNj1zRc9Uae5Wpem6D8TGKdqb5C/U7Hx9Ho42FiJR02C+ZmwhgL8/Erfl/b/xJAz5mwcMVT
UhORZc8HoJoMBVdEIAxe3TrldlBu3VnUUVM8fnEsXJe0aBK9yNYmplk2cHVtDTeRyLhBvIFKiel0
EziDScOf5AROZiqpnZjhq2+pRujPtq6iMLsTGXKVmtAqM9RfUmcuSFVK0yR9C5RTuU+lsKv0rY8c
XbtSU0AffpZTCvEdQUhyDfyKmeK6LunafHWqqpXnya+D7iod6TQ9wI5NzXvs8sYIXonD5J4bO6V2
HsPCiO80reBmccbeBh/s94P+uuw/F61AkcT9MTUiMl5tn1fQOYkss99gyhXxOSlHoe0IDNV57020
10/5gBTh0PW96LxZz6CjLd0C9g+eLKKAEYDd7Oc5h7K/JgjYam4xZ9jWJ6OttekTM+XIuRJtF6ef
qoJp+V3cWCWJppWdadMF7zu9j/Y+E4VszYot+lsxdFN5qTKdXTTIqLY5T3Rs3KvWVl39xQxyWztp
EyOcjDFhZmlnhmuzuqCboY17X/IsXmeWtNLrOmyymOn00JTBTdiwIX0diJP0H5ywcKud4Y5kdOjG
bIAaBYRveVFhIXIIUi0flsHGkFzygEzZoTPLHpZ9rOUj4wkicIInyago38l4gJUkKEima5VWI9Tm
CCTJZWYPAwH1c4NOgAaKLJqrfkESrM26i5tDrupY8yoDA+LVSFeqWPf50IF7XC59BxqVqbFJE3Td
N8i+z5bdV/KYSnNuT+ncTDFUNMxEVxO6IRKG+zzitY19TRuPAyKgZPP3dzv/S3vQtF//5y3RGj5l
/Y//+gF9s7SN/6kgt9GC001mmutYgDsWWONfrWbnD+xtoG9sYxGR2mJhNf5LQA510TFNqhOdiSky
LD7uX3uiP2zKL0ZDNnpER1nK/jsCcnrXP3SaUU0YEn06SnYLHx2F6rtxU4z4tHQG3JQlL2zPhBfI
eDyZchNfFhC2cTUiLiRY1rKx2kjTIbVBzoHfI/xL7Suwi8RNqLjUsaLR0CaOJA8qsCIJzeP4jLV5
Dt80TNpEsji8/9hbuFAHVmQ9hf0t4vmUTYdFwXHZcOAUTOxI/7Jcq4FWA73aOjShuNKPaN8UjfD2
oqZ9Mp7m1BD9xo7NUe21Ju9NfKpxAu7DGofpPsFySmiuP4tCPRsSwMZK0f6AH8iuNYjRSCo+m5Ik
ag5Kszv7a5YBprxhr5Klt7Pfo03wwyL4UuGlEk/GZGvFebIToiCNaB7Dh8hI655R9sJZWTWJpVHV
tUWjsktI+s20wqduoVAsJl52d/6YIGnTnEIXpIQ0JITo8B78CKVEUmKSRjIdAGp0WBZQofgvgz9C
FuxFFecEmmLUcUCaRbPqPk2Vk1Q09+OKVjRNobIoVqRNtMa3IWCSzRVYYtlOAd2W/MqGesmCzr6s
J3ZxLu+6mbc2Id8U7LzN4Y/0BIWZg9A9PwfEeMjo2FlnzcqraQWM2fKhyuH8ZghOAd5fVH5Ql1/w
wmcj4fB9O5HLTH/6TE+zCkIEHrZTRB5MFTl9RmmXThcO8or0YqigbuzauO+rVyti55YuESTIJ1ZT
4BAJG5lmSlAy8HxL27UFg4N9bA2NfTOGc8CmIK6z17S05x51jB6P1VbSU7Q/TwZuHXIzRpV5tdU4
wPWYRZhsv/SiuTbBUgcvbFOtT1re14Rst3gAL3H++gRGkFrF0H0KnRDrWlzUtyhOR7F2ax/8pCJ/
MPAqkxnvBihuT4NiTCrby9hBDxtqAju8EL1gBxQSaoWgM9f853HR/G0dRAgPeqlb0QWkiQJ0cyEy
toClMnwUt4WPzEBho1zP7ZRgu8Sx/Gmyp4GU68Bit15DFSTlwW/65JTXejfewmGWkAeVBFuTHxr+
1mLvdh284wQFUVB3vTsgE+2NZkSQnAWPJmtGuxUExOngEpH7rDL0DQHy9ARXKR0fdjMpCAy880bh
8tfOMouzT1RJ4mn26JOABk70GCSc47Xjp0gkEVHNkuzQEhzBSmv6IEGS3rgdgNSZlLw3sYhJN5Uy
WParQpdusG7GwRqWhOHG5LqYpjhN6OXd3Zh1BkR8a1TD0WIAYe9k5KTRIWxEm6DXSpYgBmzW033R
OK3iUhFGjAimNiDFhux+ln50nLy4vZloq66ml78K0UNxDwDQmdedEFW6sQKR08GhPU56CPK6qSCf
eE7nV9dCCEj7krwFJNBh7vj7ISzz4XqUrg38h22bOExu7ts3mo6uA4NX5ZobihGe3VKfJ+M6KdvS
OjHSUBG48bY26Eg2w1NnFwratLHEvqOfGK0T5nntvkaB0IMtd/EKkvDYBXcuH5yftIAx+IH5kTAg
zDJxyVflPGrqsz0S971p6tGAZoIKXF7ysGSALBw2vy+kONG7tVLo2msn0rrpJEImJWtttnO1Rj49
cLlnZcf7NrUqWPW9YgrGuEIy757H7Kuepza3YoIKn9uXhxSz5Phnh6xRQBkKiI5HAh5oIzkip13v
c5+YnUaYI4HENbs64J/3DRWrsxNmPr3FlFKo2vAuX8GI54/YWQYvRZDJ0a/SqED+ZVo6ucCVtNNx
DeSnNc/EhpjTQ6UVtb8VgQ+LNaWb6T5i0h3Lx4Yt6LgOrHLm7SeQ3l9RMBZErg4zoiK80g49vCJg
nrFN0pSco8E2mWgMENZPLAi0f7fc3mm+o7uIFBqjQEwCMJWeOR7niuS5dT4PvbGx5thukdMz88HU
3GvZnl0j+aPxBPLnVCVCgfdnRJCdjYF4AQYJTEgYyOpTFnEXdkRt7loBLQWETn3R1AVqmtSm+OPz
Kze6DJI01zx/6EFvaonB/r9Q+KeBdzbbuWxA8GLYDh6RmOF5BkbQwPuGBe54BW/NGX57gTg4S8mZ
3/vIcyGwJy50DNU0Zy0T0+WQAuO2+jByUZvzriKLovOCtCqOFQSDlW1o2qkrCQhYxr5eh+JvJZkf
3HWRrN8S8hqfJAr040A4/RertapzVWh2SA6TuKNiHumG9tadPkOcKNmjsCJIIi2IzD73U6g9yjaI
9lot4/uirSbkUmNg3DTTWJ5SVeFrhn0yGx5CFvOcV1AxUErloNe7b9hf7U0VWboX10aJN9XFIxvG
Kc4IDceCnxXZMbSLyFzViZ8DJmOUseroNzLP4CEoV2HKgGVtG211dufY/DLn8HVWU+f0V03nm1dO
3VQYpProC9Rlf5vr5iuE4afMzNIdlUS1LVubl48/+Z8dw09uSXZxLgv22HJPDUGlW4gLLuP8Iqkg
hlUMSJ9hS9kLlzAtZd7WoWMfOpxMyYqhtfwapf20njBMZ/Da7WrTSWvatwED9175PnR1394kPaln
jD/iIzVttGmYNFxo6MmJnm5H/RtBHqRghZCXkzwXX4u4qI7UUPk+rntEsHCm7L1m+NYBd2jlmc5Q
OSup4m6DbY6sL1bsfRgowKu0a8szOZJVvaItE9/PjLF3euHoTznYs5vc0bhUMGumc2oKqrOqJwFI
Qtom5VHQGzVLopf1IcBZilfCug16RgOrAfHxPV5U5bETbHkqm84W62Kuomubug9IQGXWn3N2Rnd9
jVORLxwT6zHHkyc0MIebNkfpQGnL47gJ67q7porloio3vqpiF95Urgye0ByfazVjt2D3i/TPZkEI
K/vBbknt8G2wtuymZg99Vk4Osp7ea3atCEl22Wmhlk2WXM6YzaitMW7ZxJZR7c0yxlNUGw7LPcqc
t5kx13XclDMqYNfaQnAh3aRJpTjaM71zE/0ryIa8M4DHZCPDJqwZO7cckXx1en1qR4IpvKTDaa/1
eXuhU7rzpJEgma3yKtPvc6HVD3UdYm6mKsNGpxSx8H1gbmtSKxBOFrXeeDIRxTbhPac8FVvjKc8A
fnlyjHpjJRTjmG9d1BIBgn8EqrCvZXJbzjQUoOhEdfQ4jVoOxooBAj1FJumJv0+DKUGf2/es+fMA
GIqmvMConPUzJCq3fqorI2eOPVP/iXIZEQ6IKEwSJ8owWgV1M72i/G2uW5xD54RJwXxrIwlh+whh
hsl82yebKMBhpVW1ixpxCKvngbr6JWTkTfJfZdNOSyIEZIPB3cHOLiGkfFFRbJltPWm5HeyKPM9f
ML4bZxxo4k1ZZKKtoxmmXe2YwdVsMZ7A/NHfzaFEcXAbZVENxY9v+2oamjyXZd7mB9/q52sxD8e2
5E2/YVsZfSOorPvmFIQlvFFIS+lZ1sg8hGBmBdFucFI7ue1iFfYbGYsifqxg0GcX9TwU3cvELFDf
J7JpyXXus7bGuiAJbfKr2Kf+jhjaerbRM91pctJV16aNXQ2PQzjd22kblPl92IfAs6LZbqlaXDT+
u3yk0fEsICqu+5RB+06GVSt2diTKiyycCBCc/Ly/z5LE+Eqgy/yUZOxzdp1dEwrZF0XyysAeWFze
C9GtxeyPpFlJTRJLV9kLLygP0Mr04UTjQNO+OX2zDGvIAom3VR07L0akeLzsCi3mlu6nJm8pPUw6
Imiw4XiMlmOy4Z4LeO0P2IgIYA4zCX7tuxr4Fw5TA48zE7OJ+3rhuOB6p82P3NkwdFdH0PRewhT6
PrJgP/WsXXWZhif61KgLSUF7ZGBGRHm1czeVp2/lG8j9dBMPF+T8Ar3efwT8/VEL+Nf3IBABvqzj
CrRZy3//3lPLcG6cIRnY09UYwFhKCd1Frv/7s/1RtPnzQd5NFiImdxDXKy+qr3P/5I/ffv/xH53D
uyJdhOZs1QnBJiHXX8ZEowOgD9Rf46r/R0vrzyfxTgkajpI4eSAfcDu19jEcrvTu8ffnIRYP6bub
wuD+AiJBawPD57uLwTIVAM8Cs3uUW4QEcLzWzlVI3OfqY1TqopF7fyxb1y1A4YvY7ychbWfW5UA6
eb91juY+2Zm7cP8xm/sXV94yDG50C98KmsF3rtkGtU9XYEsv+fG8sQ6eCR0LPri73vdoeJSgnMM5
W5hDpiHeXf4qbPKxUGwhBowFXWRdk660ZRN/E2ba/QdXaLnI7341y7RtkAIwDehOLef73eNCvxwY
Z5l6zSa+Z926626To7Zhlkohuwo+h7dMarbpOX+qPv3+yL88SYZyQkgYt9b7W6OgU2HmY+KVDe+H
1L3N1PhlxJYXfeBz/tUFM4E2SMkxUFi+u2Bm6ocOW2TPh/fsWlDsw+qDV594h3deXn2oQ//7EMur
8bvfMEFm1rfx8uqbNsSmHa2D3BmefvqIC/8Og//nE/vDgeggfn8gP45VnHAuw1pfBye2YqGH4+NQ
bfPnf+t5+uFg7+6MudFLmx4dZ8VG9Zjs5M7axsePXtcfntO7V0SblaTCcphhPWyEh0UQ6EK+X6gE
4UZe//6e+xOW/O5uZ11Qy/pkWrRh390MVmpMiFTh6/ADZul+AWTb3uDsypPaFV64obrVrj+ME/jF
LfjDUd/dH3gaLXquPM+HZPRmT6zirQHl11tOEmeWkawD70Ngx/Kh708VQ6FhiaXjy1D9x3ulsI3B
hZnluXc0zuQWWM86OOAkIrBgHW4+PMef3yOOy8QffAHaSKnb7yT44zxiq5e5B03Ii/bdN1qkmrUz
L3ELr6eLdt0/IJqr2Avdmtfi8PvL+vOrhGMb9Nsd+AmG/v4RxzDYWzFmeX8mjLGuzCObnTd6u2go
CVr+/bH+fPn++LsuXBjHUTb+Nnr17+7XzqpEOJsE4HGisxeu0612WV5pa+O63kiWnHIntNXw9SOv
wS/2Vz8ed/kRvnvJ0LNMVcxxEQpvw3V31od9S8rfszAeomdQQgiX4lO6Ka6Ifmy0df5Niy+pGz76
Hr+6zoBnTMEiyEBiGWJ8/zXQXza1UxOLViQ+1nyG+ycm6dmza/rtqxHYmsf6SOePUuEDAsfP6zs/
AGAlNhJo5X8yyiBdHJkQFhzZb9OniKKJlvVU9ffTHHRASy37cojzxuJLTdMZ5ltqHn9/7X9+jvkG
JvpsS6e7iQj4x3NvkLYlulN4Gi+YFSMQwVDEbT84yC9WExYpFmMiCliYOdl3R0FnRkpz4QEIm1e5
IpGytjNIyVkxnuuwe8tjLNb0Y4kwFjAgSLsvxg9WtJ/3n6h5kO8IYeIV/WnN9AcRwWYF3DCX9AJn
e2yqnXKGjvSlWbnJ9vc/66+OtjxKaH/YJ4JLenfC45CExHV5g2tUIe64eLqM3BGcWzcoa/jbeyuX
NGlexwZ5ZI54jx8J4ia0W+7fqmyNs6X50RkhqU7uXhTGzx2W1Zt/4+TY/8I8oaksrXdXk6A1k2Yf
JxeXJDLV43SqZJJDaRb1Bz/jz3cnZwbwctn+smtcdFXfP5mh78DzI5mT4V++q1w3YsedDRf/xuks
U8Tl7Qfa591SBoAQhQe0P7Oja4sPJN+iKsG7lsiPNju/vCsUE0q0YLzWlznq96dDl6JUkGu9MnHM
0xBq+r3m19MbPnC5+/05LZfgxzc6P5xjYujknrfVnwkM371Z0V31gORi4lsXZvisV+jT2wT4i3RV
ebIMs408M5TlB++zX5wgx9MRplE3c+8v1/O7w4YBoBuXEG66K8cqfolnB1JMufn9uf3ipvjhIMuX
+O4gwO9F5xYkoSa+5zgvS0Tl7w/w0Vm8u0yE4AUj7hcvhWqKnTKy9/CgoVLSIv3gMi2f9O4ycSps
aXg3/Tlc//FUCEoPZwctSzRkmy5M1lEmD1HwtfVv/50z+u/jvLvFi06T5HeDMIVU4fZMmlEFfoCr
+uVVQRvgCB3w0v/h7ryW48bSrPtEmIA3t7CZSU9RpKQbBGUK3ns8/SxIf3eTIIcZmrn7oyO6orq6
dBLAsd/Ze202Z68fJQtjCc1r6fbNhhaLrLY+cXQ5t1y9+8JetLKbEKaW63wcQK4lkz8wJUEuaw4K
hcu2/fb7jf2V7vX/TyWItAk7/mcpyNXzz+foufvx3L70Hf7+l/6oQTQR0QfJl1uX/U0npjP9UYOo
yn9JwI6Z2tg2s3nd6mX/ghpL0n+xxcRdSKAnkRfqJuL4l/MQ+SyIHjYff3S1xl9JZF9vqTSchkg0
KK/L/JVNzX7jHFUaGnkrMp30qPhbzWTyheB8zUTCYPxq8P5uyTB/c5hVJlgLDOKreQiYg0iS/QYb
Hun4tkrMyqo5k1Rg53CJNc3x9LEkagOVlXSy0GtUkUpSDXGGkRmYM9mfHVeYaoTAMVeUb22pG8+q
KfS/hLlLU99I+hkCRTlGZZDB0KqdpYyMi7zDGuBuogmCvmdrKm2hbxPRyeVh7T+P5Qz0k9jGJeQm
lfRxJPW22i/mjNmvWBDq2WndZVgE83hVV3BR8BGLwlaQExLzW0NErW6TucyzpyhrE6QY+FSIQ6q1
aYZilBPAIKJFyajSYpQcSw25TM8FILEYkVb0KYBkM5UyYiYM6MXkMKdlI2CcVGXcDQRnil3GLaFK
hM+JRIp8PizgWLkf14pJ7biYCbETQVFWRWQBftFEs/4LsTD2FkcB1IxUcS0mQ/Pmul1yX+n1Xjsk
LTZ5rhb6LKuv5kFozZOFkzM+oaBUxOOaygRSUxBSrB/E0XAZRqR2lbYnYGCVgdFmyrNvdaVkjW3F
JrjmJa2m0Q1BCQNhAPt2x0Wmdawmnat+c1gerYHTdp1Xde5Ng7zBK6R24aYnU/sRN5eMriKM5+hK
yfLpsGbWcmLVb09hQ9CwzZVnzV2dYV2I0UTGqQwk5GmBy/IQtaPm6NwKB1YHH3tKsZU5E4aI7xnh
p9z5xfKlUIplakcLRF971NvyG95PeGfdpBM5V6XJV7VaTCyKjWKGl6Xcr1fs0cQvilEm1wa3vDgw
mqJEEzDLvV8m5mwhbNX1b1KjmWh61uleUMPpCmlC6GLu4Yi98H8MGyRMSA66jUgGmnkJqpWga4LG
1s0IyZ70WZJGMthxV2rHRlPH75JeSW4qpdIjORvz9TDW6uMi5xM+ktKEITJpavbUVtuAqZYWAY8M
z2i2u0bjBn7MrfYr18Cj4Sa4cj53bYI8h6QotFfEEI3XUcudbiN1AmzitDkJhSITK55xIT1z9V4R
AT+t0I+UGO5UN3xKm3a5xebJneKwkAZdjZLiEm4iXS61AWWEaz7rqIxWITNCpdLTej295Q5HvjJ1
JElGNUU+w00DaBFxcY7QNiLbeojcpK/GAzCi5ltoCARlLBr58hYoIa8oS7bForTEjVsnun4oonrF
saXzG2awLw4kKFaufK2v+nQRvmFfU3vkBoJ1HRKAHjqIc4EWJ/2UfC7yDmpHONbK1ywRpxPElMU2
ed+3ZVGTBrz0i3ABQqS2DmzYs8mNEhPsgxRag5PhQf62rf2oelEOI25qtovaQm/u40WZ+wBOVbNd
tRN4IVYqgbYzAprIKHLRaYnL0J0463XFqTpt/ZVaka64eZ+jKGozBqwN90gMbWwsA9bVJcZ9OeFH
VBejX1B/x1H2jEpItmCH1QohN03yk8MDmi6EBGHiZE2iHRSDJB68QToWApaVxhFbgioc1otshjPS
qgJSnDh9sPAlf6r1nIimIolI36lUzLtx8ijPs3arm321fV3OPkncNpUvh4Pul30j93e6ms0/jL6f
aBd5NwyDOVsuuaZc3J474yDVxfXWUlYrkFnenDkWqsMCXh0a4qz8zBCNBRSCoHmsljYguY7VY6rl
OlTrWvi+ckuANM80yDUvU6zWSU560Wh5hGjE11qeLSdDiQjhMusGODx4urZNjUNtcqFj5wIq+ArT
5HU+rsN1v258vjiRuZJNSdzDN2e0KzkakyWQPVeBKoysUnI1heAgLmoRV4DEDlZMw66oVlMgJJ0l
OXInzT+tKbKOQ6kXl1zKSz/j3FB9bFVdoIA0wgGoaVeW2MrHUDeSi5C5+nM+MTPBibGoAvH3N5a5
gZvkxnLmul8vIvrLhVlLP5TC3KI91vlkRDF1PqKaVd/IuXSJV7E6jtOa3xDuvPgFyj8vilf5zmgW
eiyBXSd9ltsvcHcFyJJh5ivLqrqTVOJzSyzhoFSp8kmMVf0HCSNgM3MqqS6Uuh7iVsZlJqxo8ajH
6XgQgdHcIhlWuByeBZLqxiLyiyq2COEwTfKD6JyDLId+GlXMh5Kc3amLWn428lS81UItfghxfiG8
saLP4wIUXU34jiXRTc4qlr03qWnrMyRR04VdIT1pSxUJrD0ltrYu4+6bm5lrpFLDiXQlLkLjovAQ
6xBmNyGV8UBjd9h/UzFYLbmVbIa05g7hIvxTNUvoGGxiPVWAapNogwrNR9a+6oRoE/G3tO09b968
aCJrGmy9Lca7ArWbJ6szRsE+WfIvrAy9l3IxlLD3JUKtp1h0STqB6loAZo6RpJpuOEKvyqQ6uZmx
6l/CLYJwSWz2J/YClT+IJGvrc0WmyLxQ52MHEBBnPF32VYbjI+/L9AE3Jrd12FQOo6XlnqlvdnAz
7r7Fi5l9T1ICgKCFWoGAV9rrKqV30FX2Qb928tVEkIwLZQef5qSTYTh05b1Zqe2hmKve0fV8Q1li
KgTio/iC0olA8LL+Bgd1daFMgBInQQTUikzEKRczD4osfM4aFfgcwPYc3ShB1CbSqxGqYFy3xm2c
assXfTLVB0r8RPmMsuhHy6S4PdusANMiexaKTG6VgWDVK1L85LwW/RaZ2i1eXdnr1UTFg52295RH
06dpmsSDlafSt1kqze/47IERqnFnGzgSvZb3cKUCrnDwT5NChSnj1kCj60ZtOj2KpqS7OC8it1fn
/JbKMrZAFiJbDNMTLM0Yeb8w3bFOMMIHBBogSZv1KCCxvGigvN9XVAp93iDYxrkjQr4xqmc23Ck0
li1SakvNw71p4SzXx9uqqNZfVh93foqNwZ819MRGbuZ+rai9EwM4Q9M1aD9r8mA6e2IOPiWyPgWN
WCqXpVKbkgdarb+Ux7p1gaJJt2w5VrACgzWBp8NJ7bPA0dl1saKSJVbtaehl7XtG3PmdaDVkVvcl
JI1Wjeqj2ub6j2US5E8yjHoUK3P8RRZURG/jPHmCxbXp5nK6FdeOySVZcGfbCosiKgoQrk2lmD9M
sVtZ2+cpSBd9uBAJrHgmOmfy1sjq7swRlwHguMGTplmxVz1JDrEpihdWbUj+gATN6Qlp5N+1pC9m
mTVXFaEnfoNn9HJalVrDUTQU31Kt03Bb5kt3LwkFKX8mYoThEDYNhDYAeYsUyCpSUjdDn+TWlRRX
DsKFNAqwo8mtnRcmiFSlbxTik9Uq/EZ8QnqlLkJ4iEJF+R4X6/oNt616UUtzKztZgcqurvTsIlnS
2EU0r92y5SovcsZlYKgl9AxJbL2prNGbhJp5Zy3AONhuo160VnQnXjy1tUv4z3Lo4kgJUJBN3pQU
05PEFsjW6Ix2aeqZA5tE8sV+KrHPiWKgqC1EB2BbwdJsjMIlwlsOzsvVGyhzfbagkBFrwHldoTtT
o1tuXlmbrGbU7hdk4zwP8fEGwWQuQpvslgVncPCRNYGIddku9NQ4dUkVuXMnjhf9MiQ/G0ahrkCu
KMJ68sReyB3k162vpoOGQZ6ke7WTJC/v5vAedJN0iEStC+amVzxdi8qrGN3HTZdEhifiefJiYs1d
tSkiT4C4omOmGWNCK6P10srlzh9ybpzRaw3gnpXe9ErixI5IvKWjmZO4h+inHI9VXhtB1krzYZz7
fnRRompQwqqBaQHypJMNBKCtzHBBjjH4qoPI8M2y2imxQWp2z+0qyT8EsSPOKZmHrxHu6IsSheFF
qC+k3zbiel+jniYRHts1UU2jB6k0QZg/hv+kxF58GpWxX20y20XInTD7PhdzWLvlqhXHsZKwxRlj
HQiojewpmtOgaOfUhVuY+QiZ5WCYAUDXcVcfFamPbtK8Kkj+k1cQf0PHLpJkGReMJPc3ejhhH+vF
E0Hmw7FEbPZAfBrzpsa+mFgX3Zj9tCnr5wx19DHcnOBavpI2LoA1lA0MmiMwW3ZxSfZUiKl6wvEQ
PRUT4DfTqtbiWGgyxNxyZK2B3pvn91KVZDgiWit+msi3L+2lgbrhQCLGnbhU61OWiaWrIKA+GKYp
Pi2r/HVqYumCpVQICogjqm0N3XCrSiJLQyOOUNK05WfCburG5OUFKZkbRGlorfA5Fsv1rmHUafYA
KQRgpQHW0qnJXvmGqlS9Net4fGwok9szOjm/lEwD45JpfDPWsL8oy6hrjvLvU6omLbpXFGX+LVTr
gmv0NUfmjK+9vgFXU3iGZFVHqQaNHE4NpFLSgn6xKNRPirEa18OKYs6fMUA9WX0v3xprTEpjI1vS
P2Fi8mFYTmS3bTiLxXwKpE5V7dfAUp6aiTAYR2uR9wc1NBfS5JjjLVtbIQvOorWeGi1eD1g39KBJ
mIGNREb1XiJdZ1NSE9WaL0tysjCDQrPDZXcNTylyV6WJCkcghSx0sCjA0ZyN5Af0aInaeZLdNAsJ
QraFnRINhDDkqC3ZJpXWmjwRYFedJgIpOd3G7PZ6bKNfYy1MD2ZocbEZU/8sm1nw51yLHQFWyUWF
vJ/0w7b7p0iRwWYx2UQj9pAf+jwml1YM0NCJehwuHALoEpKy5A9znmYXchWH9gAe5AIjjwnOB04P
cTDGcqnghljsrDegneGZta6mrG7v6n42bpu2l5c7PWpqwU/0muvsppuw2RmM81rrK3BIYnUqR86E
mixRbBjmEJVglFrZdVb1S9AnHWHCBsgr4abuTKk/jXXPQa7Om+5ilEysLVqsunMt1J4QDrMX62p5
bCuMPT1YDHft1gF/IDN+uI7b3lCNLsewDb+sw2KodsRK4bbVKn4SLFE4MLlx7mxyqjOmSc+BweJl
qbpcqHVt3hjs3Q9Cb4A+TfNkuTUhgTZO3htdwAIw+0zDlWmLZjYrfgF7E0graJ74ZNWJdjsy3B/Z
ok9fBKsyHlrdKDB2a+aPNo9a8IcwLsHGLEHaJDqaV46JJCoan6JJkw+NZeS3EbHddyOuKIn6gjnA
XxyyALCGcaQrqxw9pdXRutpyIwSyNoSI3CGsVcApzUnYhSw2utBspttlykIyiXVwpE6rqpCY1xUh
VJP0J0EHklGrunRtEHwOFFJv0cKqihJlvlqOcN1lbZzutDGJqFJBfpCyPHwgjBOtMPWX+1ITliCX
YKDbi26tVyGJhj/hfUmXfQhtrxrH+zZBqWzlVesQDnqYiami2iSUDumXqttVVDnySr8SB/ESQhSJ
ZhYhm2UvPEDqzVGXRrUvTXpfgmmf0RvWhG1HYxpdsk+OPDYzBFtKjW7Hap5fZp2WB103l9BKLdU1
tE4AUKYmkK1QFgdUQeOa29t4OBZy3J40qa9FlOo1/q9FZe/uyoQIw8vUQWjZ7YjrZS1J4WLVK8kW
S9r0KPY1xHMyNfMDdlT5LkV4ujqiWI1qgLxzBDJPPY1jt6rmgTKo4QlFP/YVkpANzPfpKn2GEyg9
Wy2oMGAfi3G5UAW6lLJOx9hb9waRKqU8tpQMxtDVxmhoUT63ZeZmvaXxP+TWA0dGMklq1JQYnCeq
G6kOabTPZM44uEQilQsyNzWM5QvWAbwoeYJox82xIsRAdoz5ckh76VZewvyLoMx82UnM445RUFTN
QYbgvN5EurF8tip8xB707fk7iWHDw1KIa+aq8tQ/ss6qhZMoen6/pNpM5hpcDNuqtKIikHFlR5wA
VllvJbXhhDJCgAYJg1n3BDQgvbHAFz/0yhTSJ/RmVNmV5eM3ZLjqbdE104WC0vqHEk+CB3UjPZpS
UQaTEbETTNvoMCLWuZIMfrTNBCMMR7KN1MURFgoJy9CFXjPkxg929BmGgTm7xGOdPq3ChmgSUn36
Oay69JiKMeqBZEmSBwhibIgQa/ROb6Iaxg8eU/pI4PxngCXQjkLj5zSWKY6e6rPoyHpBxRpEVNV4
CoKeLwL9ob8Ku2ppTsOodeZhAognshosJt+jgTke1FEVxxRReuwYwmjhriYioa9gKpvgDb5UEHas
RwC19GXTElTCJ4dizAORs3l636lSMX+aoZWqT0WUswGxxYaMSzvDK8d6tCTFaF5lcdxcT1Eiqod8
bsb5OPTotE/ZphiEp7MkArj1AfiL3VGjiL4mStxIBkU6jhlUgGbF0G9EFcz9XajMg3IHENYM74qB
ReTT2nSidBmKnKLdOGrJDk1jM6FkhSepcSJB64vbFNpG7xb47VWuMumaJyELZUA4lmR0oWqX4ZxX
qHDGMb42Bc4ct2HfmrpXyXXcBt0K8QsWftrJrBKywm3yA/zuTVAelqxqqYX0g6BkE//OmmXMEl2Y
TdJTLWRspFeyEL4IatwUD/3Y9bQZ9UX0lI8cALwlafVDhyQd59qsU4Onc3bqYzL1dGI5E9HXj0M7
UgMdtTgOtk104cLYKjji5x0kLImiSk8Aez8npzIFy8SvnaFZ2GJWUPtzrLjSsk8RBtv0ZqiGIr6j
XiIYJxnOVHmk73QLqA61eUjETAhdcrX0NsA7JnWnEthTfhWWEMC+NyUVo6+j1W/fKILqKxauuApT
czTSFs5tOeAi9yf+ZEJ2KRIQ7ztzUrxRau6WXbnG8YYRw+RCxQvlKYGpBTMDND/pdaskfrJ68Oz3
DVWdyK8Epf/y4ubp9s9F6MuIH3mTSfznfnS7YkHOwM3QJk3VIZ7srvv0nA2KFo+hE15JfngSP+eK
q65OetvKdu8SXOZHJ6bXkYCX6iGsb0AMKRkmCLt0zqrBXt8Kv/0tuzvUhchC4EX8lslZfSm5lx2E
fTeZIwVE2gmTW92mXn1VHT5+Ba+vVd+2uhOScANH7LkxhORSqfbM+BzFcy/5tVbgbRO7S/uJsyxO
NZpoeaOkH/g1qj4qDoHik8QV4DDlUOkUARU1Nz6ks9sdCze+K27Ug+AO9sfPu4sMevtrdrdqwIqr
wUh4zZ3XPXK+k731YDmDSzBoRYaIk3rCXxJ9/9UmImtCisS3IijkyIsZg/5wVMziRLlAeGDKfDjz
ZK/vrt+08lsk9UK3oMYFeIjtU/6Wuyk2bq2b5HN9KL5M/uJWrtbY8iG87sszcgbp7ZXoNor+/Xi/
Fe0vGi7K3iTDhIa1T+KJSuLjEMC0/L4+IRTyraC97x9lFwvFycAsdqbx90fNf9rejZrEoh4nN7St
iBm1vM6m5o85/4wI9lwru1FibJAV+BOhE2XkV4w/re4HcPQzXfPca9yNEwNqIxsIGqHaG+iNdRsn
FDjNEDw7y4XSAK1fap9cJPf/2HF2Q2Jg9bag7gGkDMKr5Z/2qPmYmTzjOsSz77Gx8HtHvFCvP25W
2T7N28kXOeQGfSBNa5s3XnSbWlhCxSQI10Go9xgH4EAua38+ZIfFM/wtay0K2CXfr57qFoF8nB1q
wacW3a/uKT8qtzlW7nIQzoi1dnGB/xpF//lVm5jzxa/i/pgbrIxftYmrx2Ptb5LV7i510QJfjp54
qR6mSyRWwbm8ue3zfvQ6tu7xouEqXCK171gzKY5DwH6sG/XMWJG2bvpBE3sNDWe6VVqgXqFdiA4U
h1OfYrVd2sVteTcH5+e9cy/zjb5OSTTAVohOO2/1q2vN5zY/8ka7w9UUIarWTpu0mp1+cE4Kt+OM
v/mO5m5iUJuFhU3hO6ZHlUwcrz2ON7lbOaYLbpmq37VxqtwQG/f/9SXv5oqErbOymLxkUuLYRTx0
Tow8X7VHbsBdmSXtnGxdeX/i+HeXNXcTB2ds5uecR42eyaULeje+RWPtio7ptW57GTK0DDs6lP4W
VccNoHAnONpVyiCvGttwoBUFi9vdIot1tF+ZDzjDCa+VM7Pb+33BQD26OSTQru6Ge9hXFC23vqDe
xQ8wrBYKloljXCRe4YQ+GYF+e42yS4bLjLP5fId4d7p50f5uYGec4+o4pv1tYOuPm3SHzBKneyjc
zO/ObKt2kvf/1/1etLYbzeRyyYPK0c4hiY5kuFvZy06hYPcXw9fmsrwGeOoRU91+g2p6pgO+O4/8
p2VtJ5TD7EXtbeI5R+rsQnYaQ+vMp5TPNbHbNs+jVk7ckvEqT/EtpyU2qr+nyfln5gkeGDK7exgD
+QATywb7ZZ1KL3NLuuPHK8i7q7KB2Auxk4aRYfcz8mxoRmmbMYWaovXV0t5pyePHTbx/Qvjt80KJ
pSNhfz0rwwYTFSKz2dvYLbUyCvbsF/WjeDME4VcihILmUgi2qQywC4lj9vAAAcv/Xz3pi1+xm8wW
rnGovPIr1ipll/MoF4OrCL/OPOu7G8gXrexmrjWNAakttAK8xBdaZi7tyTyhHvUsxmlzVQSdmz0o
QX3fOrpoS1fSs/q9f2zvq0/G8ePf8u70DcYPKbOEbAAU5e69V+TwiCAhne4faIugMszGybyIX8LV
dOJEX1dU27iPLDcOzjS9fdL9Kvmy6d1EAeKAOiUoGiZwKquHzOMy6yE5qn7hi+cG6+/+81Fju3lC
bEQ0GjWNjX5EAKIDXsKzPITVp/KTeSsfs2N6jy/uSb+fHlLPuj33A5S3KkNTevG0exNSKPYQq+Dh
08H/mHPSG/2Yu8nJeJic2S1vCU0+CU4PaepY+IbXetkDW7IDevmDeKowz+hnNoY7x9mfudNEgIPR
UdYl6Fuvvz1uZEFBT/dnpg6pOv36s4JKJ9lXHFhNsJCcc6voe3MarDBzM6hyj7LP3kXvx20FcCVH
ng1nNq/gSvhnOta5Jrbx92KHFzWznk5bwpBmJ8+TV/+E1E6HTo5s7bcphBLombXgvZ3By4fajaIw
1yVdMkrW3OEe9SbVR4qd9X2JZ6Q3L6yC+mJ7zgizDY83PfrFi9wNH2tEdVkotDmUqxeqn3ThRpI+
G9JV2j/q2h8Z9f/oxz73SnfDR0YQYUpb7x1U9QdKhaME4vPjz/beKsOGBVSuhocKA/Prr9aNZp8T
eUEty/zcytfGeiV0Z1aZ9ybel01sT/miYzQRovY2pokFxJBSUa9V3CbsPZN0no8fRn5nuGOb2NTV
GK5YOXdjq5LlQq+RXjriKTrkbvqp/8RGkA0Y3BjLKy6jW8VpOKqzzjTfja/nFrL35nXNxPuLEU6U
Ntjx60clsZn7sWjeJtfsmkTK9qavjoJDQO1povqjfC6/QUHi6q76K0/z70lFI4leIY5ex8T0+2z0
4h0DkFFIW2CzYOoX9fJzEX9+/GZ3ptw/DeBMYieCY0l+IwwvFsvKIKUx1ihsQf11mDTHgQM0mXhB
d0DKcu5bbj1vN9LgQRM1KAPXksU9l1CsuCdVI/b9hC4G2g/9tF5iJv0uZnbFmYNUGzvnbobg9+XQ
OuEP3a/v8uBsQW3be7z5FWyMTH0za+G5eP1F4ZHw06xttlZ9M1C9hgevfiy5I/oykfNn66Tv9GCd
F/yv9ozd/rYySkubMnYpfQlRFq5MM3+PkaSIjqKxdCmVcikt1fHjr/vOJECj4B9J3xax2+0mUl2A
iDPWPGSi3C3xL2sd7Az1xseNvDMNGCpxRgq3Djpky10j5ULgZVPEWDQhgUTjPXnOzohnMc7OjIU3
fRWPBJ8KAxf/xVS990umVAmRRXVcxtrrFzJzj+shCrivhTWyHUzODI39JL1vbbciSIjtrN6itajz
F65880448+b2n2drgTwoHbA65ow3ABO5L/IeXc5K/iPi/nJGVAn5y/Q//j7vt2IBRjfZkarGbiXQ
SgledyyS/JY/U5uz5ehiNs6lv737bZik/t3KbjHQtaXUF2OFb8YJXiw91ZspUI+eBYkOoqJ3tlKy
dauXA/jPy/tPg7slQS3nUdBzHmu78aCqSfbr8hxVHqm2wegYgcIObPW53xluMv9s6/vpY9/6Nihe
zMvzkI9IB7bHRbZim6f2JjwqV0jlZ69g+ji3zXtTA9u3txtkEwr5IQFUyG1EfzketYvsDhmes/iS
Bxnr/BbsnQaZGK1txeNQzn92vQZKcQkYNqH3P/N6naganOgUBdqdxKYPhZlTB/Ff2SQ1zsMElqms
sBtDBlbI7hk7LvfzrLUWx2iUW73q7oxE/9Wb8Zlx/WYxpx3Gmwl0heITNdzdo1XtWDRjhKu1NXIr
uen0PFO/gSjUsFOUwgyUMTHLIXYlLTfyC3VDaMtNsKbac2b9zNHm61/6VPpFBpG1Xkv8c/nvXwTU
YBnrPecJDFu73YZVgGRFmzs7TSpUQSPXdTDURnFnwPI/MwXtJ+/f74LTqgKchb3ivilD5Ta/QMfk
lM3VLF5WmmZns0Zg0N+uEltDhki2noUNTRX13YDBt5KTC1eT4wupYjGwRxEeHRvg8jB6/u2EB3rZ
AMwMswsr3r5kt4pKPqMfmp1wKQ+FkDp9E7pGvnofN/POlGdgUoU2o1sye8I9ICGex7pBWyg645f2
qDuVY9yvQXVUHCTzTvz549berkY0xrlSlzcbKZlaryccMWpFfUot0UF1jJXi2IJu/riFd8bFqyb2
JbghTaKaSGeRGXUEYuwvUFqyU/GZxN/D6khO9kWFeXFuZ/SmB2oc5iyVrs7a8XY7iPaqV+tQJPB9
IOtJwNOw9E6iUz1BYfu3T7hra7ek1ykwaS46R2bR4nmj1F2D7iuoXnBP4pGUq1zOj6qPuPFMV9nW
oldrFe1uVCxNQnXK/mU34yjIdQhjXkdniO7M8j7PnzL5TP+Q36yHwMM3SgdnBY0y9f7AJ7Q6SXMa
bYy+9mUx3S3a6YJ7Kaf7MnrtNQRfl9Ceg4EoQAjm621NzC8JAvSnC/lwbn18UyDaUOYvf83WnV+s
j5I+9SbZ8iNFOYgLtmIesmuV27nYJXftTrXNS+6ubYwfMFSdyT7kzsef+s1w2bW/fZEX7SMCS40+
422s+bduOVnL88d//psK6/4Bd/NZOYxLL640AOqns/Gpfy6pOpVuE6iP3S/9gcvry5SCeRvgT/tZ
Qcu1N5Np8PHPeFN02v+M3ZrZy23Vtws/Y2a4xk4XjEeAqoXTo0oIf8iX7ZX2tTn8HxvdDSNDKwd+
1/bslyShd0ftMnVnG/r1SV78Gl2V3wbllVGfGb7nvuluCmRVRFK+vfIV/JdtqnqEAl8+Mwu+M1Rf
dtx9YTGfyEkrLBrJ6n9GMUFi/JUs1DO98+3u6nX33C+7/YiLw9y6Z3rM7guPzeOP2eE265jamXvu
Vmd7L7vZ59UjbXvZF2NBiJphVkTG4uj3x9LvD5Ov+vJZHOO5ZnaTXNETxhZvE5AahKfSHw/ZUfbz
07ka+3sfiG2bCi/PZD7dUx/nPh5wP0qQgtfCUwr2K8Ls6aZ1ZmS9syxtyDo2iQr6f1AUr19aiyun
6SuVCEUYnOJg+qghbTbFdpILZ7rcGyXKNohxyEi0JG+lkd0HanpyqYqBD9S7JPeSjXal2IuTU8Mm
q+975gjf4mvCoLyRWfvc0vTeoHrZ9u6rlVoEdl7a2i7YW1S3Er6FM9PFuSa2f/6i/w2jjuVlpok/
xDDy5kPKPMIVFll6O5Tri3N7irdbs90b3U3/EQQAMuHoi6M/eCVd0qsC3Y2viwcOhOcvus494W4x
IJxqyqFlMyES6YA7B9/eOVbUe8v7y++0m+izGeFjm/5+IvmfzULwI/yn+43Qi7jfai7nZ/VHn7Dc
nFti3l3KX7a8m+0TIBUzqZTbUk664bF1By86kJKouJsQIzouru7Dm+NKEdKrc/7lnv2Yu6E4ScNU
TxSyfvcfjsDTfXMleIMvJxwg7PM70ne+JkUZjiowiXSKzrvOk/VLyrwzDWCV/c3s1ANU/nhIvKln
M+IpZcP82iqvFJV3J7wwS8q6GgvEQ64ZKA/yib3R3Xfxn3ALs78ywOkS5mwnP+VL+UJwu3OFtHee
kCOLynnM4uyi70tCk1GJRArUE6KG4lpyEZgE6q1qN5fN8c+NzlmV3zaN7NagVy3u5oA8VMoMiDx3
c1/aS3DBgem2nhLMHtBR97y45J1FwkKtAVYNJ+J2CfJ6yhGqeraAxZFUUf0SxB/kTNmq/ren9G03
Tx3S2g4VImfN121EOXJ5nPJsvazQVoxTa6XOcK6R977Ui0b2ZeMS9xfaFE4sQ7V81SLc8nqmPnzc
G7cfuv82oN+sbQXaltXd1BJXpaXiAhwd0qfs1vo0SSLFW8lWxNpNstQP4StPdx+3+XY64zykyrTI
5QZ9cPfyuoy6fDEWJDuLPdp2LsprHG8LlP31MSqkM/utd+awV839vk5+sQRlgw5qxdoCkb8l9/TA
hKKWYOcuF5ledUr97X4+WS4obW0L0rni6NuPyGCDWIlikGeW98Mta+aElL+MI278uaogtZu5+/Hr
fNvfX7ew/YIXz6eUVSKSMcgn1GaqyYTBcYLf0sz/vhlNtMio4laRR9rNjIZa5XDaaUaS70XhuIxB
ePY64Y3iCtSc/LKR3WI6SdUUlkDdWW9KYEUond3VVznaFEFyZ7rgCdy2s6Mv2c25bcPbPR91HGm7
ogHfZ/KX129xXLXIHLG6OVgpfWs4ZQmMpFR1yLrz//pFgsoG/Eg7ovKmuqo10FWnTGaz0I5OYzQu
F3s1iRD/m1aorlBVhXi3VxoNEQnheB17J8qXo8TORyGviqCRM53v7fwBDFZnIBsS66W0H8uxpi1N
O+HqyWEUrcZ4hBnrqdb9Wv0TaojzSB+ccNt8/GzvnHy3Vg2gfFRsqIftZq2xygfZEqaebuKLznBd
+o2DaMsRrlDjn+JT7py7M3xnkL1qcbcRyrS6kZeM6pSsj1AkfynTczQ8nXms7Q95PRm/fqzdxLiM
RjIvpJNz05zcrz7a5qC/OdLxj+on6+65f972zNGNef9xu+90fQq0qg5RkvGt7NcAPG64aawRei9J
zkHTQ5fg2qq76XsNnFwuCefUMvLb5+TSUKIszDuFgbYba3oYrhbrZ+8AFPE1nyAQV/6ZIVdqqTCu
tx8/3TsT8KvGdlNKFDbygLGod1Tr0VpVuxAq7+MW3ukbr1rY9UYxrmFiTbQQt0fJWO516Re05s8f
N/LGBcLU+KqVXQ/Ev9nGVU4rG9UafTf7f4y/9ZNEDZoCreIJxzk58+7e6Rn0CirOoJA33/iuTcSg
6yT9N2nvtSM3snRtXxEBenNKlmunVndLakknhMyI3nte/fekNv491Sz+xVfawAAzGAGKymRkZGTE
irX0gFJFpw3urIBri5v5S9dbsEYwN7ZxVa+URuDMOLO3OABMw1vGzFSBN/7oYVWiBp3yzKCjB3Md
uWJ02EIbrS0Q1laCMbgSUHuLFzBSU12PllUHuVS1n5IMvY7mkEmoaelb2Ie1oEXST3OHwEVrben1
Wi4F9mTRS2v2/jHbK3dl64Jmpki7Q3jnpwyGOdip4eG631w6J21mGJUtUi0Kw8uGVzvHejgbwLXG
HAvpczl97ax2IyBfnjGomrkFyLsFtGNZf1YRvXPSJGRYtaierYl51Vz946TRRIHcsR1oBmSFyszb
+5m+iAaZDQRgRoDoKirLKrPyqhY+IPTtPDQ1Sty64m/1eS53z9JIeXST9gs6L8tKUGL1SafGdoGM
8QA3M4qZku8VTLz/6Ud6Y2Y5BxXCNiMno1V4muozyMuo1fyREvrGV1pwTgsXxwzkYr/54oFQLALV
lBeDnESsJivgvUnrXVnC+haGjKnfdAaq2vp4rODeNuv5eH2BK9EL05TSgE+h1iIv4RsM0Op1m7FC
OB9RuPZhMdoxPv/MvI5G30y6heki+mMQ8u8Fn1ldxK8yyXjClVhtKwiRiuIZMUmQmOOfAu6WdhZx
KwmBIEcydqIY/qii3aPnxlTFxtP98pSBteENQdXAVAza82+PQBrGZTw7Q+El/XPXINQobWpciFP0
NgMhqTJVBcwZGd0FnieIzESVtZjS404h+872yKtKXsdIXL6XX7u7rbRqbUnn9hYfSJ5gmFHCpPDm
7jU3b9tt4P/KCXYM2KVlaFgo7CzRe2YVJrVkqznXZq266Y0MSAS6oS9wW04kAw/mB9hXDvMejO4/
9T/Zl+wA98tufG9n23M2l7fN7yiJEgs9T/Bgi/MXAVdPzBj6usFzHrPn7ii9M2/mwB3vWnfkDocv
jPooumSvG6dvCUDDP0V4/q/hxTZHkmr6qTLlHmrrMHswxy8rLwjC7ac5OUWx/jnp+u9lnj4lWrSR
7K08v7FNiq7r8NyqF2IcdQf5bJVDFyGGhIfULTMaHxAuus0Rzo3xFDHJKv0aVDfwQf4Vu/JheN3C
cK5uvCEgFXRIZRoCb0+ODpFYVcJO4VXV8CTl0Yegc3ZmKR+HSNminl9JYlCGVm3LQsWAZuzyoQx/
mi5JGTOr8q1WuJJr3YUvkqczuOP8ar9u17tWEgshRY0kF2z3LHJ5NRZBMWWqjkHzASYJD1WEr+GO
obGHca94aI945cMWIuG3qy4CBUx2AgFBXqhdTEIiKZdWecuOAsc7ZO+ad9Fd4ymn4piQjY774XH+
Vj1uTwqtneZzswtHRtjMDoFv8hejCwHj0fxey6tXSPGNjbtyJTC9Wd/CYzQf7d8iwhBc5z8SO/0U
ai8bh3JjLcvRRqRX+6q3MZHewyFz335wXjsSjV19kh5sYEcu/GUTnDhbV7GoLy8/HYAL6JGJ8MAS
FpkUgnfVkBad8E/UPr8LtS4RfJr38VN3ur5G8TmumRK7fFaaSuSBVlqGqc6/1zIGJ4EDInAF5Ox2
Tt/nUrz/C3tgZKh6aCDFl+mapo9AMZAOh6mi628dPyshUOyjg9Ios9vUmoECpPWtG5xmA3G/FmAE
tsNRgDlRSRXf+myhfic6oFqJX8LQi6LkwYeAFF48JG+3cu21PaWoI7qgRFQi+1tTCfw1Sumkuaf4
AInNyp3D157hLkfajVq8C/R5o/205qfnBhdnDjSc5OuoonhlE70PQ3SNCgRzw/779W+3GlLO7SyO
3GBUqg8FLEcOdrxnnXHQcDczefIu/tV1xBRR/Aj/sffjD1L/67bXl2hZPHNF/XE5vlMYkdkrA6bV
xlH3ox8BBkoy/WaOgq0XxWq0BuJIpVHcyRcPMqlG/heBYnEf9nBLNLAiuY3u+jdQi+6me5hIG49x
oa0r8HKJjEyJ1JFy2croOgLlM3R1AWbNFwmaJDnNYbNKdn+6kWIwi01E24bm2RLbQEDrkrT2M6+O
nwM6Fxq4l0z5+L8ZUd+egLKcG7+TMQJduNd2FLujzMvUrUbd5RXwdi2LOGkGEmINGmbklqnUJryF
tnMjPq68yLDhCK9nfosh44UNB/UJX60hyFH6NrqPIEc+ZLEF6LRRuifdGGl1SmFzMtLJOPHw/il1
jn/z57upKY6FzAnpykWheEzJVo2cZTq83ykEftU6AKCVspEHrvnfuZnFRzPQdJXaWOwmhF4ZoxBA
hLpa/uODTEndNmRE30hL5OV+Wog2NJ2iZt7Utjtes2Yw7OZwEy0pYuzbe+2tmcW9ZnR+XZUTZqSQ
1+xB/wV5rKfFnvlTee5P2tH+bD52NxosoYO31VBa3cizJYo/P7tqNL+AOS/D9lg+dBoMha+xsZGa
rC2PdyYOiU9QHVt0qNOiakJD7xhyn+C8vumnwM30fzr7AS7Z68630vChqnNmauEWxNt80CJMTUf9
SXrkhb5vHnJi8J3j1XvrCLe5lzDA+Tictmp/K5GY6SqK3gAm6TldQK2lsawQQmgyz7Y8+6n51tBn
mmU3+icxPOYMBRs5U0gRJC3xn4fJN5YXq7ZiA41pBQItwDEeCcvO0qRjYqUb4WUlgr0xs4guhi5X
TRQJM/kPe7yzhi9//vXeGFicgyRvozkQOyhKmjQQtO/ZcNPeVbvmvsgO80N8KxAaCZSdH2jxbmHb
tK31LY7CPKVTKpesD9UydA0m08066Qib4LtJrl5sfdqneg/pbXCEmnanWOG7ItC8RH8IJ0A0hezS
FvdqR/e0llpU191Mkfle6RMwX87OL1OepvmdPtBNygEDzkcKhc9OcuPbzgHhbFeJLa+BnBVK540w
tnIA2VcTTV2ua/uyq1aB7JQYEfIMKdFvJV0JbktFsg7D/DqkX9pi0r5d/5Iit1oENAxyEVHshJ1g
2VALpTAYu4kPGdKw3GWJOuEzycn3ffC7/ug1JaIGUmxneynV7eN14ysR7Y3xRYIJsaZWqQXGa+0+
UT6r5nNl/JEUk6h8ctQZLlEpb8kKcntvgyYCLOOollTBKRm/S5IZNaZ447CtruJ3M5SczgFb89ZE
p5llZshF5s32d4hcoK/96jBUcn2rxFZcfCcxKMNDQ6DKheOcBf8a5bdOFlOEqdXdp9OnrqHCEA5H
O7x/GbqttHg9Qp6ZW3wZ3VfaiOKNqNh0nyQ3/Dx9jPYSgZnOf/lcfpXvAopl15e46oq4Pn1BXqkX
CCzEe+3RkNMMMhC4iyTbjefBiwfda9XwXYM2SQq1eqj0Gy84VcTct1sLDAbqBlr/yJo7y7INHV6/
TCq8UJCtzMi3WrJbJDvF32XG+7G9E7JJYjJ1hsq5PCAb9xN25DA5Ftuwu5US0tvfIp6bZ5+5keDu
ijt+S7sTFR1eQo/JA3o2O/ihwezrWx/6Mt68tbdwq9KwEFriZeLls/ISFZCMAiOZgslDue5kQ6N4
/RNfTpsgzXi+1wu/ypTMBviAvf/0MhU3faQeqxsAUV2UPT2V+d85dqv8ZqvgfHlKsQxaAbAChLsX
RA16aeeyHXJKi/Q1avVbuTG9Sq030potK4vvJ7WKmiKlBO9l+KCSI47pSe//2djEFYcV0DMmfHHa
y7eDJinAigwOiu+37a1BHuehpzSa96lU94JpHY4BrfIZ+Qjl/mmY8ubeAjT3EFed9XFKq3KjTnB5
GxOUiHxiokwFkrSIsWOoOInjJ9zGdZrsgX6FN2Exbw0Cr1phPpA4TqPxAj0D24sNxyhPFdjd5dG1
4rB5QhJKurm+u1tmxJ+fncC+GYNRnSEQJzl9GQqFT9nNW6HusmokwrigDeH5BdHi4sqQtSEOWkRr
vBFmWXcY+oMTRPdoWlOP6/WNz3N5dQi1V7qkMo+HFSBaF5hZpdBAlWflMZUnL+alvlPyKHKb1Pkc
wDe775vB/+MbC7MKWHqqAoz+Lb1iSJymsDphNr2rOv020h5UCxk2lBESfdd1WyrRK0cPe7TyVYri
dDoXe5qYmWZLvUWfuOv7naTa5f3UwsmdOoH25bqPrH0+HF3hASFGZZdFP/rUyHXAzux1kGP6480A
rX8ndy9aXW5cTmsBk5nQf00tAkpjZkUtW5hq9g434AfEn4/MIzgoP4eutTeJmTbCDbobMzi60XZc
3dEz24vLwWYMPgoGbMvhTZLDJtIy6Z/tru/l2nmj9MaThP4+UMnFU8WWtDAKWowE4UNRfFPGjW/1
/7OD/xpYHOghLzRIy3/v4MCwVLJnMqxvvOTY7qVj81KjL/UEhwd0SVsjU6tLA60GaFKGaWMJkUNW
QY7yRE29WVE8BxL5BNqU67u3UkcSFW+SFjFrSJ9z4fXq7EiGzXvIQ3mFKF+cWgOiQMma77Ikv4M8
J3Bb6JlbfX4OSlCoG+bXlsiXg28C9mUe0gsXGfMOLcG+Fu5ZgkLaDaMnOkHGETxld5PsZns/nP7i
Kqde9a/RRRLRtHZCcQ2jofTgRIbr0/Cqt1Cva6mYgmY1LQXGfHX6a28vgsS3tcBBxIchOziqpc/y
A4XTKrhFWeqofcNthvJ262G7MhRESVDMH9G0pqy3LMAMuaHl2ViK/YQKkUrIF+0ue5gYwjgx2ueC
ZTuNxq78KJ/y2+CwVWFaAWu8NS8yj7PLz5SMChQg5s0n5ZCj+8dT91Hy5qN8SL6Q9bd3zi7biDJr
19P5khf7nBYBqDKnSL3sV6q8D9IA3YZHhOAPSt7s/5S4FHoD6G4EZ4kgw+O9+3aBRVrYReFnLDA0
H/rWfM4U6fP1M7ESNc9NLAeq7bE10CBjPdOQuYXW7Qwl2Pn+VgHtgthwsRRjkXV15VjFTp2nIDYs
d/hWzZ7uDcd0R6H1ffiovAKcpsFOKQNCw4N6L4hLM95UD39xGt+sd+EzcgOlvRWzXnTWvV7vXWP4
4stbNfm1MI4ZZA8FZO/yAYysK3C9lC8nmN7kPbL13/2Yt1l7i2oKw/ftQ/1PG9xu3YErAe6N2UWs
MeIWoY8u5apPkSBU4GRVusN1h1k7dW9sLJzSr3qCaIINQeInxnmDJ4uBNZqz6qE9UkqwvmyVQNed
9L+7+XtU6eygJ7wf+rBnN2HDHl2Q1ke4fG4zf3y6vrZVO0RQceDI2ZfxTAhqGl2QpF6v5SgcPiOB
6U6+tXELrloB5kInhT7XxXRoFKHVlpkS1GAOIauKutgtmvGkkd7urq9nzR00ViN4HlGnWLYZZgYk
LADoiZf1zjFKp1ujMn9dN7EyJuaQxP5rQ/yGs29j6lMaQHOdeOZXWG6YnadVGO901Kw+Fg/BsS3F
LMQ7ul9iast/rqXNAvnafrKTgl0Q0hSy6be/IJ7Hqa36CKe38lNezqj3JPdT7WxE/tXNFBcdYtfA
zpbJAx0bCAYbGxwsxFHZ+M4Zb65vpfidi8oOjU+ySp4/DNwtr/C8i0cpqX0Yc2zItpLyYDjVjVxQ
OtPM6rXLkDWNGCrx02SjzrHyQHhjePEJq8pA4nrAMJx/SPRBTW48QOjiok+yv77E9T38d4niU545
i9Q2I/VrLHXTR9k/hcnPv/j7TVO1gaDzuF8CqCy9NRsjdzha6i3FOfCb9UYOuepsOBkhUAaitYQ1
WElXIh2IBRi3eoS5yuCpDTdWsRpiSZP/a2QRxlXFlHo7xUjNaLB2yA81VNcIVqDJtIeuIXHTh3ED
Qr9pc3GK0ppqoyTh3s6L9Xl8mRmA9k/6o+1G7+Hd3Tk3Wy/g1TvybJVLGgNIq0co+LFY7fVbDRoX
P945mVt+Z27e1UAZqq2bPwAgReTtupusjOsStP7d4GX/v2pK9G1i/PA/1KxiiD1jpLW4yRlP2OKM
WnV6C8Ab+E7UQpeojdKWUoVCKcaG8EbO5F+NgDheX9GqW57ZWDy8ednYdOsQMyhGWTkZiD7dG5Kh
oOQ6aBsJwPpyyOdAt/OQWiL18ygptSoUuglyjJLQjbXNgSOS6GUk5DFDsdBk8IYC6NswgWhR08om
n6feUZGJTspJ8iqAgsmHaUenc3O8Ym33KI0whUYji9fp4l2o2UDOETsjtAMZKnUSVLVG4mzjWK9t
3LmVxakuwqaVJhkrRcZ4VIVyLpxW191g1QQlLENUOCk8io09i68ymuGlXCPtPOTOCzJS7/vU2P9v
JsRPODPRJYjEmpEC40OE7O74ztoau1q7jQwGDlW+xAqrRYgU5Zx0M2EBKkjT+ayjcTrnEJ9X41YY
EH609DNB12gBL6SbshyrgcKxCtJ2SqADCU5SgwbJeweOJdG96JuvW4jGtY9DDZWxGuAdl4DbuQu0
flYbkKcFyvW8WZtu49usZRDnFhZRwBmdRp+aVqxHHJr2NMGiIp+23v2rOZ+pMk2pcgc69vKaraj6
Nn1a42b0oIxDvhvvhL5I8/CMAAUg/AKjzpd0DxXX1iauFTrgLme2V2OqnZ8gzvKZ/0mmFgIrxPbv
b6Z4BvfDx3IP6yDztkW5G75vlb9X2ouAUMU6KXaYDq+6tyaLqpS70mCMTDzm6g/JSTSC2pPQOEje
a3v7O1223fVTpopgsHTNM5uOgMqfLRPQRZPWCjYFadIESzxEEh+CU0he/TXetXftTbbvCYsiJcj3
5RHFgwZix/lTUbp55ioB5IdbG7EWJi3uTRX0NkXQZVjmQhlqreU3aU1yV6BkjNK3P28OoK1F/3Mz
iyd6o4VGPXWYEZezVO8ETSdlLAQ5SX5KL0KUb2O3RXxfbDYPGECqCjeazmjp281WlaqtEUfjvmH4
zG5CV28PfaJQdvmW/TlRNFenIVNmhfcBatCLVoMWtUnZmglx4CA0AKpj98x0/7vfDG9e62oTfPDF
oTyqmRvs6oetE3TxFYEVMDxDBJKB0RH63i62C5rajPwGstgseRlCyi6d6bVm/KdvacyIMi9gf1pH
F1dRgsBcV9ohhbJw3CWOdBNXlqdN3canuwiqmKE9CisfhTIADYtPl2qV3DKbQ10JSshe4q1Uyxsm
LkMOL0vmt7kgINGACGWRHjDAPSYR0oLgzFRvrJUdysm3EES7tUUJx5iPqG8iLvmga98N6VsaSft4
3CKMvExZFz9ikT2Ujo8++cSPkG/b+/88sq13iIDdVo/BbouabsVHOOQm6Rf1CeWiTh/7UdQMGfLa
etXcOGPzOYD11y7HLWGui7ueRcHwwh0MqcElGCUfTH2WR1LjKpbvjf42zXTPrwu3RGz4ekBds0QB
SZFRNaHysuzvpahPKo5PSonc7Q/NzD/jjpBlBe0LV8zNdVsrPqlS+aOdSAfTdpY+SYsld5BkZVUG
iqy1lB38bm42FnR5K7F3TElS8deF+N0SCzWjW8k4DemkoELfaYceVZEoOVpwY7rmj3mvjGTKMvz9
G4bXfIOKP/+IBOCC5z7SJ4tCC3ajCqJfCc1Q6iGBUe7/YhPFiabaIvrBi4Pt+INf+BZmQibPkIl2
Wwrs102sroRqAYmfABYvu1G0uws1CYLUq8xur0jxO0DGH+pc23CHdTMgraCQob6z5C2omiBvMpnX
fOlotwXSvqkl70Y0A6+vZtXrYJP9/8wsAoTqREMDjp8HfFKephm5E1ndMLF2iHjDUvmgdU0/efEu
KwaoR+YME9CQnJSJnMM0b/ouo4Pn/I+m1Le3lF0bnVSpnKHIz0PbZSow6A7W5Bv+bVU0ke2FmZHJ
G4WwizxAHCk+kCGGf+mlLXwu7xwji6geevFEDqVmsr1XonE399brPMj3TZptoM1XNhRcrxh1pjwL
imxh0JZbxa8K9BXLGM2qNlCfQkREzKn+NlfSFtXKyuo0GJTEfCXUcxc6LBEvq8zUMdaFw/yclWl8
m9da9BXIQeFVjmy67QwRy3WvXDEKMI/tZBBId0xZeO1ZHmvlkj6bHWesV7pjVecvg0NM7GeGnTL9
HqHo/s8dhwFK2AsMaArJUxc+Gle2HbUhq0y0AocpnvoexIE8vc/VYcPUytqE6Ci1UzZV1Hberi0w
p2lsnBiVLn181K1mj8rVTaU3SBLHN+q8xcF4Cf1j+8BSmqCJFI0CtPg9Z3tpWKUOxx5IKv0YQ+eF
+AsUjMO+enZEibA/WJ7+iJryZxtw576nz2S+bo82XnbyFr9iEWe0wY7bQQI/1ezt47zLdxovMJhj
v+JFoD1+lodogFYfzdt9scukncm7+seQ30jvk5etl+haavZmSxafQAvBj9kRW1KDQFQZ1kccBFC+
6Hrn++jlj0t5b9e+nIUM4zgKTfEFlKhzRwqxffBy/bysRPHzBS35kJDzHUfJYXcdOfTqYXI753Td
wu8T8Oa1s1jEIrSClS7iyMbE4FWfnJOoMGen5mPwlYIOqIzj/KmDJLHYwbB2m73Gt1sjXitBj3e0
AU2LAt/YhZxLqKCXNCkagAin/qlYUuoaGpKZZFM3dl9tVUbXrJEGCSoTHjsX6UpHLbGRKoB4UtlU
bpk7n2ZJeeoqOLOKFDKJ65u7FhJUoEFIjTBsTFb29ojqfhoYXemnXql+6uV43/bjrhpfrcQ8KPGf
NqT4joLEhPEuUb5ahoNB1xLLj7FlZv23IaJP2er1X8RvjPCZ+AZ8siV4bOzbZqhzYaR4z9icmzHq
OyU/yD3v6mjrObCSKb0xJr7lWYCLq8Yq+4mSb2zf+Kjx9tND9MdVWLFrTP4JEjA6vcs7vuuj0chH
gHeT8hQ4d+agbLjA6iLODCxuPD9IjBbgMDde1h8o9xn73kFLwCxgJbrubFuWxJ+fbdfgaFOgIBDh
mfmM0Lfuhump2JJmWQtI5/u1+CalI9WWlvFN1Kn02vBDU/9FxDs3sLjVKr9X5WliFWqiuk00uVk0
7a5v1GoMOPskiytrBH7ZtgJsKXVHNc72ale4cjp53Osb6c6WpcX5zyu7SDUkOQjdr2PzlJZMZalP
VhZt2FmLM5oBWRINfMjJlnGmjqQsrgYDuBeqrlWbuGNY7HLIRNPxJmIQ5vr+rTkatY//tNeZull+
oh7SfrsGlGhkZKlpsZuFL3Tl/2hm8Zk0o9bkusNMKuYRzfe+1LqqvIFR3VrL4guhBGUz/YsRHxWJ
PEUTV3mfxH86x0OQOduwZZ4QJU0/5CpGJH+8l1v/LgOWcP2biN+5vMXPTSzyXKZrSkWV8ABY0RLX
16TPkRV/cfLgh58290GW+wdHgapIqV6vG15z8XPDi/TBMVMlD4XrORRLe/+p7YqTagNVTbZGldYt
iTqlSHkv2ArqIg2GuWQXG6k/BtG4rzPtHmGKOd1qCG9ZEn9+FkmDvKiKoWFN7aTft1aPHO1LmmoI
b/xF9QTP+HdNi6OkzqZdl+KzWfpe0yNPKt53cvFXB4l2BUB28dTT3i4nQ+FTyQuiUOCEhSebWQSd
y6CpoQc9ZmP/RXRl3I4GGg1UQG8LT9S10mKYmc8UpnLm4nh7P/0BfcDkJmq1YesScipO1pmxhfep
UjR0RS+M3etP2g/Yn7wM/W0UONUYhLnorP3SD+YpfRpeNYRa9tedf+02PDe/2FnTkCKmgNlZS/s1
tQ9R+DfR6Wx5wv6ZIzpB5oxSzt8PKpPBor78VRVZ4HWRuvEK2FrIIndQm5i2u0Dqz0O8q4J8Z+c3
17dq9YqCqgIOSTDJF1MjQVnbQ5BiIUe+sI3zf7hDbLfz04PS5j+Cuvl63d5qYP/X3hLJmmWw03U6
9oCauhWYEcY14a3dsLK+b/9d1RLH6pQhimpi37Sc0TNV83S/3Ni4S2DMbx//18bCx51RmUJufaIR
7Gbz/XxTvhhImu2FLk7pKnv/DmQnMK2tztDW2hbOzexsBmEtdgnIO6Nr3CnfcopVE+LdB9svTfdl
97aStcSuQhFo5fq9H/FmL/XDdT9YN8Fzhb+fStcSRifNvmr4iTAhRZ5S/eyDLYLC1dsCNnJm8yi7
XwB61NFocqPhTTSOr0N0m8Sp29fv4uLb9YWIdGd5w3PzkeTB83zJ8a8NYdhkJa2tcjCmQ5xJgC6c
cJa+IYE1PTaqXn2MyyismZTy/XDjClkNtMzicX8wlgwJ7iJPksI+yYyCcZDBC97199Un8zb+Yn9S
Tv4Xh65zJFjQzN6VP+h320Wm3zfUcu30F0RDDya0izmbQQtpocSsXUxe+qAZilvECwH2a173uM1N
thY70Jml8qsJZqTlFcY4LZdwNQEhNft4dqeqiltPyhoHGFBeKdbGw22tmYeGiqCUwH/oBC+ibx8T
1W2tExhq5aDDX1j9Q+fGc44VapDe1rleXd2ZtUV2Y4V+a5kl1lSuzPZXHT+Uyffrvrr+wc5sLPIa
gC1yUxjY6A/+UTS1/Z32HBGwBFty9X1rWGntbJxv4OKp0GdMIBZjz9mQkpuOWbNGGm6s6l1sVjtT
+xjIW4NfW3u4OA5mmwOl1zFYk0XZ9l1vMj5Qbdz+q5EfBDBjLaJHSUPg7fVfGPFgGOFvv0g/6LNX
tIdUcZMnapqIONMcZXquT/fVy7ZK+7pPMu7KPDsyGFSV3tqWs76IrVHgAu67T8iywWwyHYoP2r70
tq2tbSfk8qKrDiTSWZaVhmoeJFSKOABD867040PWDR+CKtxdd8u1SH1uZuH5TZLUVqYSqTWn/qAm
/imP1a9GXb7r4Em6bmptRZAT0VmmoyiwJG+3L5iZY847IlbE3NqQ6rtxttwp+/y/WVkuKFN6e6ix
UrfGLhi+d46+77otguvVToPtoEspGIUvx1eqOY4mJWSazKQgDR1p0VfDsU5NwYspTf5n2YA82Zbr
4imQBeW2bgxt7Ramkmv7uunMb4avlS5au8nncE6qbFcVQTkc9Zk00aWz1xenqlPQrKkLJ7hpbCom
hzmTyj34bWdLk23ly8DWTflYoV99OUuvhWkxRBIDK7P2KZGpak/f59baX/8wKwFJUILLoOIEgnSJ
jUqdQgmtESNGXp7kkBZBNnWSq/IoZmQZ9mLpRo6i43WjK6kOcD/eXUL9VrmgBe9aI5dkH0yIVT11
2Q9r3JpjukT6ibHvs/bd4m2X1Mmcqkogwnp9k/U7jak+3w1QLD4KAqnqw7AbDhFCiQzcmvz/XZa7
6ClcX+baBzz/EYt8GGaCAq9nmU6s72PloyFnHgQJG1YUsZZFzvFmrYvgC9vDmNkNa5XbBGcumscC
KqLKKl6TWt9z6juvsCG0MtvovVXpP1BX/AtXBdXIJDpvdxrsy7KemhuDVjdMNKJq/BQF48ekHh5l
JT9c39BLsD8vjDM7SyLvYEi03q+xYz2at7qX7eNDuOP1fC+I/SKohbcmuFabTucWF46kjHNbKcPv
UdHJ9trCrStgfM1+3BXP1im7DZ7KO/N++OyEkEGgcVN72z9i9Xo9/xELR7K6zrKzkB8hZFti6ExV
VNdyFHaio/liHYf76vB/0AZbOaW85YAeAWQRhDGL1GhseUI0RcwZcujXZo3beBX8qT/MDgCp9Uvo
kf1FxgegUQF7xLsBqN/iMuqtsQySBKAGUx23kwG1rx3farG/4UfitlmcGEPwNUNLRknrYr7MNEfb
yXpuIz8ka9lPYwihkKa08nfTamgW5f5obulSruwmUzfM9xjk6doFf5Gc1lkfaTyFkrpBm6ZMv5ZF
uVG+FanOYl3YsMTMHGwGPAve3uVqqCXt0E/gXEwl9Gad9oqpJfnJmNrjmDU39pC4xlS80+N6a1B2
ZUsp54vDSb2dusninADeNoyAV7LHtBlSfT9nprmbvIGS9i+abW8sLQ6DEiddPIlZAb+LvEA7NBFU
7aPtXg81YquWWwmVB3z+MBYxBL/IKp1a0tM8Zz1z2H2uy/ko+bwQKvNlNotTZGQfrptbuSqYgoFc
gFIkLIrLSY6yphw1S8D8ksbfmdC0D6HuTvNWj2/FCd+YWTw/inyu8ybkRsod61ufTu8LBdTw9aVc
kiWYEENyERAxgFxdFNCmQq6SRAzaRNn8PVSz0ziXP2NIE4JQOmpdeQh7/S6TzJ/TqGwc7LVtBBxM
p0cHmnSBqmXwT619i68GeBc1pm920sHY+3FjgWu7SBtWEBFTp74gNuyDRocoCyuQIhiu0H2t7L30
bbxlkNhj+pstDQ5bY2crB4wBDIKHCI2iCfz2bGdoy40t8grepNWDGwwhkyzJ9GXs489K0WzetCv+
j26qBq4Mmk+4SxfnuS3NHnAxp0w6zalX3AmmrNBzviNYYDDrdjKeiJPap+Ilfdi6c1e3l17Db3Dt
pV6SwRAFoiMM0rTGgMa86ZqV+XT9E676CSBXWShFwlGw2Mw87guY/wBbTU59oIviNu2XOpOOf26F
SwwhJnCaYCsW4ZjCghQMtcHMJW8D+oKTPbkxOej/ZmVxps1CMvtgxopVFC7NbjclnZ7DH39uhYIW
15eK2PmFrKUZV60/VsBa5SD05OlDAOIuhB37upU1J6dtxgXGE5v/WHhdWFjgW4TXaTBENkHjpvA/
Fl1JgP/zgMu8nEDoggi+hFPESR+MzchxapIsEtKMY7wLG93/rFmzvgF4ufQ2BR4VmCYF44hO5vH2
6FpSNtaOPTITkzI8pyOXouduYG09ei7PjYB/Cv4pYH3May02bzQlLTdTzDRi6mzSYObdat+vmSAX
pEGnaBCjLSeKplzL/D7ERNdGuzb/mRobn2XNgIb+kMiSKCAvj8w893RBUFv05Ow0BSrCMluzZpcu
RlVWwNxRR7MFfP/tx+Ch3cWKJXYp+6dnbFdr/in02u23hDl+T1e8zSAwBDhb6FJSmFqOzzawtSVh
1IOR/TxN+/pG21VeeNBvomY/vM9fGULchSf5NOo79fn6KVqpgb81LfbgrBtnpXMYtjmmq73zgvGZ
wOBFAaKcxRGmg53xMHt5ckOV+P/4YFExcG3ti8hXc0EqTcoPaD+XyBIw84WmVOCq48E6qjv5RBHy
+pJX/Ubg1rgYKUAuq1ilVOdOLlWka+mw41qj4bD1Nrm8EdlUMX1EfsYnXc6o9lVRVYiUk1zDDBY4
r7S7kAG1vUoC09ptZPIrdWn8Bio6oi14w4sRT5Ko0UjbgkwN3SjY+iGneNSe40+KBwPwx/8DW7MI
QstPxlg044n0L4jvi08WyGOTmBXL04+ytK8Zygh35k65lYwDFNG77V7J2kHU0cgQQ6wAAZfzXFNu
Tzq0FGRRzuRGCHyP2amc3k3mxlauRF/K0ngGXS9bxPy3h2EKCztWgkyA/x1XDf5pKUeDddxwQHV1
OQKiLgT2Lp+uUh07atiynHbX7/oP8nGmub9PbuFgjx/7U3Acb6P3GTp7+knZ10eKj5Mru8atukte
tlx17TQIuBOKQIwoAbpeLNmI6jwM+S2a3cI5OrtxlW3c1GunQXR6xTMTiqdlGG3VIVdM3uqeXPxo
g7si/zjWSI8l90anb5haqfpQBIX6DKgoqdoFOHWS40mVxkjMscqecg9WtDkWR9HNQ9DoS/cI38LW
Dq45zZnJZaGpyukCJyYmZ2fetcXnpml2IeTl16PWSulOrIzdo4PHWVj6ZqL5gZ7DVc4Yw7s6qALX
GSKg8WNwjINyrynlIR0mxJS75ElOY28otjDNq3FGiIRCWklZ4gJy42SlrdUOx77aZ5+MhnuqoUIa
3OTKUTqap/wYHq+vWV9zTuKLDNsi3nMBu4FLxRr7XkS2ZPrsS+WHsDMKN1Apv/rW/GA4j/lQ3EtT
DVkgSkfGU6t+7DV6Er3BeLB2kAMDv5bccuo8hX+jPwoe7lddBqdZemlos0r3hfzTD519XEcHXb4v
o2w/yIOn1P2J+lLu6ur9LCM4mPZu2IVeDy1u1ch3tvqc9eHBiTQ3U7tbJ1I2EsHVnEBUE0gLxEzJ
sqoQRLI9ST67PXnaD7N2q+f8UWcpr+bL9Nl5EGz8zCUnj+HH9s/LJgrKmAg8qtSeLmmA1Hmexklh
2/0GUj2j92Ac8qB12IiDK+N92CFzIzkUgKclUoLesa81BUvULArukv1SzMU+REq1K597S/WadoIs
1DmFdb+rsh6PTxHtjnf1HHtOvVXGWY0dzL7/Zv7i+l6O1fRJOtHgYkRafkKYPHLTL8qr825+6n/V
n8rn8TidstfrDr6afZ2bFMnRWfbFeGoRWjkXTnxvl97Yefqv/gZVvAPT76VX341M3yu1Kx2jH/Ft
d9oa21PXbvJz+4vo72taBk4c+4NnHqWJYW1KLrv21Hzm439JjsG9te/vang5lQckf/4fZ1/WHLeO
ZP1XJu47e7gvE9P9wKU2qbRLlvXCkCWZG7iDIMhf/x349vStIvkV2/3QHeHwtVIAE4lE5slznjtg
0KDNsLu8DUv34elvIcLA6S6EeYm3kNgFHXJGw/e+djYlSKc1Ze3RuBzDTr6xCOYnptDy0+US2i6e
MlyFBTsMg+EZKebTm/Jai74iXXXHCAIisQVk2sPY7dqwWjnZS/fF6WonGXcFGGZWSPgVVNTJY+tL
0jHLtDojtnhfgP4H0AtUJucsTn3OwjTqxMA/yiNNUXutfdclW6UCe13FoWgGD3sm6lcVr2GHlhaI
ch6a7EIvYYYdyvQiaRwQwHgOGBygKlqkRyn8uOwyi557amSyi3JVhWZcwwjddI2b117/EyTm1qY7
Sl60Tfb6bXjdBGNgXmleCuaMGwpehfV+y9paJxnjWOHplAv5ZYJR0bq18VZPwKeXBZeXu2gGQCVB
MwB5lKloQpKnca8nKQ4lLdzWuZX4juTvl23M27uKgrIhXkZC21efFlRsLvV2FSPBAO3/xqpwzxbE
1cDQUMumB9IVt3fWkMJLBx9020gnQCAJuJxY9slpxFs4B2o8TD2L1V7K1aBMhutBfoxX56AXj8Op
qYm/ILpkeLfAFGibPwTdBgUNr1vuS0hZs++Xd3IhbUG5EAkLoCaoik5TNSgJmuiMi/Hxob/mSv84
yNb+somFnUNSBPiCGIYGmGvid1Fec6JKONltjZE2QBpjNzPtV4iEy25nWmvg8QX/w6g/RlgMpGOY
PZ18KNJLjFoFim2Vob22tXnDu/5ttNs1h1hKCWAI8+oKum2gE5tcSMQepVGrUG3VbjPT1e97EHBC
hK1wIbL0oDVu+gBd2NVH0KrZyQ1ERpVEdQGz7LW5Tj9V8DpKnulr2+IdKsI78yq/XZuzXNxSyB+A
VxJ0nDNxDa0045hFKEM0ZesPNaCuBpjtbXPl3bDkKIJ/AskUcjmUJc6PWFdgoFyzMaNT24MvkfvC
IdsxfhwT1b/skUvrQYkMuFdRUZwxiBSDHtK6QDInEWmnsGIzWJ9I+laWs3SOQXr4l5lJCTsfVLUM
Rc6Y7s1Dv823H9wrblIIEq6965YycEH7CaQLyg7ICiflv74plaoTX0jHawI0bc4+LjaAAx2o2/rs
Jcf/lVuMQqt+HDi+tLm8n0vpqAoxOvwPtKYCLHH+5Zjat3VJ4j+fsqMPdUIx+Jt42ROGEuNAjAes
JWKilzEp7JyZnATJvlHNBOgBsbkRAAt012/iXbNd0yJdchU8aKCDIUIYVBDPV2a0rW6TEDeNUitP
gDc/xilpXdSQny5v4ZLv485E/RbMR5hen+xgiYiojBR2Gqo/dDx/BGQ6CEs8JZX+t6FxAkcMEw5U
zAAwnByzETofEjgA0FkZ85fCyq9KRflITbKCnlzcuRMzkzgVhykxiAYzif1axl90eB/W5roWfcAS
TLMOovBMlkUD5UkBrR9xJ+PJZdW0djtigfg8q77FVnmsC2hGSAV/Rgz4D74XiCkcPAplsHxMqSIK
pZekHlK0XiaHyiaR4keb5CNeHHrp6la/RkC2tJkWJqahry7w31M0qKKXlDo2UoIhD105+tngtasO
L5d9cAGQo0D/4pdGLPqjyK3Onb3BtEvkaGbqqVvnVv3ZPFl/SjMfSs0Lbw1P3ZGv7mqNOH5xbX9Z
nU6KGL1iZ7UBq4ZBNr2jbkiV7NDhXAlSwt8mAUMDDgH4eTB8iEHt88WlvdxGsQmlBj3uD6WuHYxy
xcLCQjS08VDyMpDmzDJfPWK2VhCWetCLfc614bEExDBvipWDNQ8VKKuh9gt0I3pvsy6vHTVGKBHc
wJAaBZSCIRUevbZjIE01ubO3rCqOfvvVC5MQJwc4AMn2rLvE5MrpmRAclSUZ6N06JLuBZjdIFaS3
mnX9uHJ1Li7xxN6k1lAbOtPHEUscKrBYoHHucpaMGzQZ2yAhxu+TlGB5iAH4ZJBPmKFiSnXUOwWU
gl5WOfylp5Huqh0JN5kzYuKnjNee9ovLE2TjmBQG0cw0I0YhxbHBWwwNJi02f3LZoMfa8BQ++KAN
cDrv8rFetAZSKkQq0eiZOr4cJlZHVCAlQZzjvCQg2gLO2yoikKmTMD+WjbkWrRYtwj1N4agwO8lG
JMoGPCsACyVF5eq5swslLQOE05b9XmVrTODzY4fJFCGRgkIg3vCz7m1vWvFopIV31aXaC6jXX/zL
Gzh/bZ4ZmJI/SlKDGSYoonhVCJRZB5FFvwPk7d0inPqpNoATEniPn1ACSeuVb7dQBEJTGgSFIPfC
2QNM5jxqhZnTgXoaW9l7MYYNfPnFuErRbiVQB3PJ6Mq7NfbF+WqBAAJ4EDESaczsoVsPfc0h5JZD
fZ3vdTDbSPGnlD3rVnlgabs38jWM3cKoA5aGOQsLeHC0BqctyFIpbKpAQ9hTxjslvHes2zblrl0k
gSx/Fe3ojeHO6h8IYkGjrjEWzr0HxlGpQPcT8W1G/0gKwwn1Gsut+ZtaPtqhjlngFV6phfz43Mgk
nqUZHldJCSPWY3Md/sx2/bHcJkd2kAAUh8ZGc0QJ8bLTLnnO2cIm991Q20XaqQzI95/6T91rHvPn
8YZ7HUN3nD1L/toMkHjGn9+v52uc5Hu501GUK2EvASyOaZ4j6d6YV5uiKKDGslIAWnhbnVsTn/W0
HGNwUmY9rJmAxLV54TkaSKnBINLpj60MijoEOcvg4LkKN7n5dXlv56mEMO6gEQl/BQBqUtGoe5Qz
GgtCqzqVDk6ueAQTgZdNLB+KExuTx2OamGmnG7BhH/vA2tTbaKtte/8/Rjacr2gSZko91ng6whok
O9/5Y+pLni7g0BgwOaxXIhcqomfmpoQMkMirbDLAnHHbvfANmOu2EWjE0318hwC3Ib8w4BDi0P1k
j55Cfz3syf3a025+S+GXAOUr4qsFCNP0yZVXmDNUG/wSbZm4zvDKItm1nABMyyv3x6K7nBgSv8iJ
r0IMqtIqG7qcA89dm9wl5u/TAukqiCctMfMP+PcMlGOicEIV3BLRmH4fAf9JEtWrlDZgprMHDfmK
OsHCFSFanKiGAmqOO2ni/01rRrHOOfKlxLhv8wOqykHEB3Q1c79FNZaVw/bycViI0hjlAQIGlHkW
GvMT/5RyqU30ooLDENtVQ7Av8wfC9peNLHCpIU36RWgAFluk8ZOQmZtNbw4VhGulHd/YWxWlEhCZ
WT5GKDdRoH5XtsahaF2oQHsYKDtwcLr9O4MRC/4C6J6F9x6qispMF61R+gwqKmgRRMqw4VLnj8ru
8koXXF+FdCR2E93qeQnAMVihRRGuHtqQwyh/5G0RGFrocbaqMbe4GICJEcoAs5wNJYCgIm0c8EcD
VWzfl+/ZDiAHD7VgAJg9jPP6yepwy0KnEo+wE5PiVzo5b7jPx0qvYNLZqQd2Te6K63ALzMEt+2E8
yPtsz97ru+pQ3q6LSyw8oc9tT+4lHWE0ZA1sp9fFHk0zyMZclV9S0G3U1/7a3LA3oaXlrDwJly57
QKogTYZMEcMt04ZIV7RKNTpQqtbvwWulBsrOCQxw54uB3/Aq2YTBZQda+qrAywptHIG8n6al4JnF
C7XEeYwkVGa8DGRRygaAQ7NeuQcXPFWgjNGfwGwqGj6T/cSEVzcmCR6dVZ/1D7Ua6ztgGtSrsk5N
t+vN3+fXQqoOsgIxIqEDOjIJAQBoO2HCwa+VDaO166k6biC22q+k9QsBVLz+0OwEJNgBNu3cQ3tm
VAPBm8IrK+OKafhKkbyr0tbVxu3YMndcE7IUP/A8OQOuFc9NVLuBQEaf59ygmfURmOLx4oxCqXdN
kj2FfPyOuubayNzcMQAERkyB5gVYJWYUqg7hrdWZEL6VW0VmgH3I0asU2tHDZf9bWg+qOXizowGD
JU1emGGe9v2Y402rtBUQ+1lvgf6gtPUvyiO60gRfXtJftibJO1O1iOgpltQaoVn6kIwvP1FDc+SV
oLxoR4wr4w2Lh/MUOZiHUV8OdMCtCoVm6udZCiloXKt1cHnv5kcKn0jDcCzE0hecr9IH1tNxFJOT
Y1AMEod8VuFcDWHf78cojlfMLS7rxJz4dU6iMWqkSWMXWBZQd8pdV0jSQxIa5dp4xaJHnJiZeHjB
kbE3MsywzpQwjdbHhyIdsk1d1GvdlsUVIRdB6U0WwPSJ8ykDBqYtC6+5sqCV5TMmyaMLmrl6Jc1a
tmOBTR+zdSi6TZYUZaxy8hwfaujb8ZVGdhO7eQr4mH/ZIcTPmQYHlEX+ZUdEq5MvRLjM+qjF1pX5
QY0S18iqbT5iTW3RA4Gh2SuPt8V1IbqqOtJutFYmMbY20sZIKuxfjy92xCgM32Taah94cVXg5MPY
FnKPGUQKpfSE9Dpu4p6BuA76EbJboa8fKK22Na2IuL1Zp7/dWsHRAnU+SJZsaMVPw2xDecMU8Wgb
myEOtBzJqk6kyI1A8bxyMS74u5hDQ0ZlY95jBmwuO6MfS8FMa5rDzknpMevrqz7GHO9l51iwgzTU
xsA+XH1eNodGaJ6WtAcXS9RbW0WyOjemoDPnYffzsqWF3ElkvH+ZEn5z4odNqqAvKwlSD9+5jQio
cJNdvUWS6gLdAcp5tFbyO9Wttqtw0YWQaCO3sEEVAXDxDPaLs9ykukVBUlQWW6vmsUu0/JvG7WBM
SeWWTvdYx/yWRffNUG9b0D9JdvGc6eyz4OWNII/x63Dl2lnwXxsFMbgkkvQ5iNaCLIiTExCAsOKW
VMRPkg88uVxNZ16XrYDJFwpUhi1GCzFjA7KMGQwESlikhJQPRoePduNWd/kBGihQgFVqyLxAvObf
4BxR5kkQbGJpYLZA03OWBMVkSAyzScBqMaZb24h8R27x5JfpLbWbnZ034FFofUeSfaHsl6q3caJs
Wr33GO+DyIC3W9a+NiuIVEvtSn6xgHu38Zvp4KjAOwxUEpMYNYDv1sTUGWbTdRRCBvAtENl1VH6M
uHFVU20j2Ujue35s6iZwaHIfJe0Br6Anx/mQC2dnR59VmwK+0CZIU+ONVddPoQ6xAQettKz3u7z0
8caWXBZXK0Fo4RyJ0QokLMjDRH45uTcKgAYNkwFwQxJX+zSiAJXj0TdBWSZ5kn4lPWNM5gYA/Vtj
5cJatTy5SaREbWwngeXwrXyJQASYo/8aAPbQ3MgbGgw+OSSPawXrSYTCOoFIEbgDwB7AifzrbXQS
NjQlkRqtAXfsoI03GUr5UHJN+b5J4cmXI9Tk4hKWwFGMBBqOAeqA6TgO+BPzHiJ5qkd0x4/7OuB6
s1IqnhwKmMAjzhEHEUceT+aJ3/HBHJsm54PXquUV8FLfuigP9Jy/l2rxEo6orzTGGpP9JPr9sglm
fmD/UYRHojEprqgExJ5RUQ1epvQ3pOWjW8l4RaIFCzkr3SxXdnH+vYQd0YkSYOqZHgtleqLZtc69
lNWuXWIXY4DVQdHzex8L8C8cIAOCDsAtYQxgkqWFfZwXChhsvVjDjBY0AK4Vja18relSpjbU8xsL
pHM24zVsgJ7gSsUMeNolTwpz1i7hqeP9soNPJLhlNFSGJic6KTWp0wel8Zrcuoogbw6t95WvMnU8
YQKhGOBGFT9/1rxmIMnRdTI2Xp2QY2Mpe8OStlI5tEFe0K3SIMuAfMOK0aV1nRqd7N9oxwOmZmEU
ZFAPiZHuNMIfLrvBtFMA4YnzhU1OlAKZx7weYcPOlH090BdLi+5lJvtZAaIFzLWTdqM5V+Uw3qtJ
9njZ+toCxd+fxCYWtmWpOmJXs51uD16TrJHLLlpwIE4rFJuAnhMuemIhSZsYELOhwdBDUqReDMTZ
Vgmbdm0eWwSBk0fCr20UNVHQpgDxAt2ccztgQq0J4VXjQZ3eLeNjWNNDRfU9NQFD1we/a1pf6dcG
IJcOGOKs6MtjsgaJyblVHeSrGSSXG48l4FMvXnGdBrm91oFc2sNTK5NrKzSUbqA9rFBZPhBQbbkM
bAv/ga+fGplE2UE3hkKJYSRtu11F2IeV5Stp3MIZFoSJjokxY2Sz0zZAnaRqk8tGDbqN8k63oz3v
aLON+1LelKp2r3JMP2poyV/28Wm9VbiGjrIF+v0om4vU4/wjWSCO0zqDgBUFM4ImOZiDW4WuarrO
pvX47gMcgB+5chePbva9e4wPa1DABSfBcKcQ7kGoR5CcOEmca4Smit14+mhjpJ75ZXwT5c3u8jKn
tyRWiWY4Lj00WlA5mU6SDj3JpabExE/FjJukoIfOim56WwNluVUdL9taOGyAEAm5N7B9INOY3F1V
KZeaCk4TDxInuleHjUvzaIMp+EBj1jEz8xvJlJ4bytYynKWtFKOesAocLspr558yowUQYnUCAKca
dS5QWS+MN4lb5uT75RUu7aaYAQZ4H3f0DFfZjEM0sMRBYNTzQxKVLxUdntCP2zaF/vr7phx8N+AL
AF6bTcoCVYbiRqg2Hup4Psemtom0s+VHS9pfNiT87DxEioqQItxEkNFOi+K6zhWLVG3nRZjhI228
K9R3amr7SIoCJVsbXZnvoI3pYkBsUK7GM2pK9hEbqL+3Fum8sTTxJEyV+lD3JYUqohb7hqSR7eXV
zV3jzN50dhTUTuOg0wxTifn1kN6M6jZOPi+bmL4fEEnObUzcD7JbktLEsOEbt8lDc6f5BI03ywOn
gOMJ4HTkr8H457EfJoH8QFsR3jHzeGV0isaEwrEH5qwrkva7yI6ClWWJADhxDKCH8bxGyRqhcppg
R0kfWVGZdOCwRf2JKFsMLW6KDjqqvLjqVO4nESQD8RxAKEmPslXdN5n0kpbtyv4urlUwtyBYIvWd
0jFJqSZJspR2XgpOFWeMXQxa+5fXuuglJyYmV2kThWMI0hHMsJrsu5rbP9Sk2uUjZgYu25lHSHy2
Ezvi70/SHq6PPQpf2FLM4KWDDmAiNLbYbWv2fpZ9B5aHZWs0wUu7h3KF4GKAxgdK5+cm0x7XX6FI
1FOyNwg77CynXTliKxa0icqw2ZVWotAIvthYsZ8b1i0bbeZd3rl5koCRhL+WoU3OWMNJV1stjGic
BnYY+zGI+S2VHDv5rR/2eZKuuP/SpwKFi4ZbEzJ+M8K9rkm6cMgd6vFWwXtvdOviG02+0d720OgG
JydEMam5Uj2bVrR+hZJTqxNHbDXJaAkJKZIScDonngMZ0w3bMc/aYjDns+zc3xau/9MmhmRAFCej
jjlFKRiMt11oYqUlcKvukGL4gZERYdlYu6eXgj+KzP9nyZp4ShhnPGMSaBCyUfvGM2NHIueAu/aq
7Pr9ZX9ZOtGnpib+UoJMEJ0ILCopVLdunjPTdA2+BsFd/l4nK1LPT5dSZaMNNQ4K7DlqD9EVSF0A
EzCO9bXtagGQ58e1yP//MSnYclBqwcN6mjcWpTYwCSuLlK0+BDK4J9k3kKy92h103rZiCnOdH2Tx
joNioKBoNJYIQkDTaAxQQPL0N+eW+/ypvk99vrOvMRv3nt1FHn9Obtf69QupCU7gX0aFP52Ey8EY
DGqJj0gd50VREy+2upuwVkPoa0cHojab33caRErBhAs8woxLLg3t2KJtR72uL58Biw8Km4Fk1Mo/
L9tZOgeOAtE10J1hgHGaBBkZz+NeohSMZ4bkUiPz874tXJr2r6y1V55XS+FZSMaCCAXkI7OxMS7X
nY5RBQSy7pHGRyldKZ+u/fxJyHLAeaZwwIu9dni3ypthrcq/dJJB4Q+gq5gSmwHeOhM6SPAB6o3K
h9kDbofqbErWdE2XV/GXlYmr9c5ol0ULK3E1BLmBmAE3uPzVl7z5dCGTg6tCAlxPR/xY1tIi33Rd
nMoITRJUEKpCi+9jhcbfbWPQ1mjn19Y2+UKxzHVHHbA2p22eE9W+Txvar2Q2UyzPr1sE70sAGwwx
mT7N0mw7TmnRVzg7g6ts+D57A7lV5VqDB0YmREIndcfPyxs65QOe2ZwsTFEgXKGosEl9/SBjjHUA
DnJb3pee4yVe+BjdhW7/Sb/oNrwVTFdr4OFpM+jPXwAhGOxoIBuaSTDkJgiJ4wq+zzb5DfmgupcF
4Z7+QqIWO0GJY7zXzEPN3fHXctbFIILBKsH6gwGr6T1Qoq+UQF0dtnvIbCb3jaMFZVO5kraWey1e
OWgp/cvUZJ9VmVGzQLnCi965DzjOcAR7mh8ddVe6p6MbfUj+77ZHxJvq1OQkbYVAWF2heAEBDYN6
aK418luBtOuyAy1/v78Wpk8SktFkoRRCCcwzj8xvX0Lby6tt2gVy7eZHCiixY3sjBGC0rWR7fKvu
zIfLv8HKR5yW+5V4MDMpwy9Qk+xH12S1pzQpdXPTAQHP0Bmby+amdLDCYTGrKWYzbAOjLtNaW9KT
sa9a3KitUhoukOgYGeoLRKTqM2dN4rVjHfnaMFabKozN2NXTaq3RtxDPVdT7UK8R+GVUAc4vdQge
W3kRAUyc1vcj5W6Bqqz64/I6FyIebIByForsGjLaSajFWIbSNxhQAjEFXiTFc6iv1UWXVoG2Ayp3
qFvO+zSDLoGDGJM0nkVF18E0b2nhgJObdYr/+2txoKOFtjMWNCPc4kPKQJPEKGozdrRVSVUc6qxa
w/Yt7RhgLcArIpSZqIeef5Wm4qMUA8AFJiLF5YrkSuFKtF5wdfXUgnpuQS6ITQthwUnSpyhEt0lV
1Ds0Oqgba2si7Iuf52Q5k+JurA5Ro2u4a4vG8uVBBxYjcnHSg8vfZjrv8Os8oQYDpgj02xGwxO9x
kqFCfySjeY6rlW1QP7Y2I0Srax8ceiBk/zfKPgttIVvUfP5lT2zyib1sHFpTZ7DXE9AAEkDmS8go
gTCdV8zlMihtx7cQQJCKgLGLrqkbLDrJifXJsaqVBLBCA9Y78/uoPdnZ0+XtXPxqYF/BPop60zQ0
2JUyVnUESjmOMa+Nmrzg+KLrb5Fm5bstGIKqOzJiA/AxsIJO3KMsSmmkSgGC6D4fwAKrPfdKfcyV
5v3yghY2DHgGKDSh0qnNx7TykhOQ1yMuAGl8yOvq1hrXmrkLdQrwF2CoFn1w0TGeeGBWyYNUjjDh
0G8FezGbF4micVx8NBHzUfl3szBf2b2FVcGkEAtBqgcc6yRW9PaQJVIKk6ieHPXB2prRWsqx8IF0
DagISJahhzYDEdoZzZJcj1AXLqFgWDueHHcQw1nr5C6bwYQp+FAElHDiB4ZmE5m1Evo9cpdfM/TD
t0ld2bfgr0r833YFpIiK6PUA+DED9hUYuDJSdFbBt/ajUp94tXK1Ly7l5OdPwisZMmKawg9AUois
qcliyKuVMgioyevllSwEcgyZgCgFVyv63NN6Udv0FkgB0ZWrbDXcY0hoXxFCN4WZ/SS18/sJko5R
XKHTAH9DEfM84OmDE41mIVqAbJsX1wXahJYl+6GyclKXtu/EzrSIGdlhZRRgofYi8Dvuul5/NEMO
Ogsl213evflDCRMlqDBATAigFbG28xXJUlnYY9jXAP6E/kAsvItKefCKqAURQ66+l6ToAsDerRu7
k6+dKL3X42rXgwnJt8NuBQoyO8r4RdAwQ2aPAgH6QJOIHtbNgCJ/C7EUq+6OWtX9oHGjby8veeYw
CBVI5wW9JJjkZ9CZaOytrsHb0HPUDpc9t3eDbILssdkm3SqUfxYPfxkDTBwzOuDamjpMbmgNHU1Q
ynbE2TYqv1ItBha4dPjJa+POqVBB4ImOJ2NEVPfyOmc+BAZz6PKCWQOnHLX2yWamGpM7UyOFl0iV
y/sIT7Ena5X8TfyUs7aMJUb+LRCIYMwKUzPitzhJAUZzNJy+xeB4kkPtphtvABH9Aa3DIM6qCoDD
dFipW8x9BAZ1BEcVFSQM7E2CZGmGupzXIYYjGCghAfQCrFUpV47Fwt7BCEAAeJ8ADjLlS0/lEkMl
LYyMvZ25SsGPBTVeW9Z8u/yNlhYDMBKuFcFiMBOlKELANmxuYdJJUbc0TX9oqfb4+ybQ5kHXXUbz
DCTH5x8ot42qjSMA4Ks2R5u9ch6LSiIr18n8TAkVMgu4bUD3wL0zMdLmZNSaGG9xKR+VoMu7g8qa
Z+KQB9IpK9DMhW8DYmHk7uiCAJ4xPVK2GecRBW8reODbq1rC+GCWxq5Ki9+2Iz4MxtpxbMG1PX2c
2hLCXylBaK8jOhjq5GC0vus2xlx/9/toQFyK+ICKInZvcqX0uWXTyNBAJ6EUrsydALIoK5fx3MtQ
DYK8wK9hRYG7PHeBsmvJoBbgd40r+dniID2w2NoTZw5gAXhUPOJB/IxuwOwtn2FesJVsMNA0XP7e
9/neiNsv3UDkU/KXgaVXGag301H5pg9jE5AiurOUFKRh0cYxuGto9fWY17dpQZJ7NS3eAcRa8dHZ
LkBjAYPK4nuCn2eGPVGVIWP5QFMvRxWwoNdDtCbNOIuFsIBurwDRoPSInTjf5260DCqDXNsrtCTf
ahLmnDrqy6ly4IqWgOmU/3ZiiltS7DU6L2I6Y3oWpDQ1zb6qU7Qkol3ShiAy7b1V6ZwpXR6gUICr
4TSI2WhjPgaSV1aXjVGSevZzdd1cD5B7IT67qq7AGZDs411+S56tz8vnYnbMxXlQwOYFCA86gVNA
EsuqdlSdNPG4E7oJ012zq30Z5+SXmf/+4P8TfZV3f15V7T/+F3/+KKuhSaKYTv74j2PyAdK98if9
X/HP/vWfnf+jf9xWX8Ujbb6+6PG9mv6XZ/8QP/+f9v13+n72h6CgCR3uu69mePhqO0J/GcFvKv7L
f/cv/+vr1095Gqqvv//xUXYFFT8N6rDFH//8q/3n3/8QHFD/ffrj//l3N+85/hnmkMrmvZ3+g6/3
lv79D13/m9CyxhA82l2YZnBwlvqvX3+j/Q10fKgwC9Y/dMNUFF+LsqHx3/+QFOVvIgvAKwxPJVRL
cTO3ZffnX6l/g+imKEmI9pn4h3/832929on++mT/VXT5XQkIWPv3P+YVYECewZAHfBAGC+ZNJFuN
iNJDJc7Vt/YBHNmb0rMwwQCaPgwF7EmQbLI1Rsx5beWXTZHJQUBq3viRdCc1pBo224Bem/B/ulPu
uSf48kIvX+m8A/qHWHGWVwlzoogPui1Rzp/EkgQwAAfdXNNtmoMBfV5AbALH6a4NJ3LtofIxtbQL
SXXItMK1pfaemdzVcnYv5w9OtVd7LcCZOQCZ4+P2uTbLG27fJ9zyVMo90wCytUMq6KANog671HmL
6Wst1buOHIom3uvqgGkyzaPdc1sPhzzWfbxLfxhqepe1dVCzKCj1K6f7pM6bgYJtB3lfrt5iZMCv
qfLK1GjHuLofMvXYxd17PHb3Rtgf69DagJ1YclPKrlOWbOVeCVoLIDyivUN37rHJoSTlHCUeogjX
4H8/07jyS8z4SkYa1HbvD/1TM3QPGA73x7Dexrx1IWjnO81t3jWeUTaBHIKBQr5r0cfipuWBq//O
znpvBItdrxlupqDzXoHg1jFv4iQC4bji+JGVbSwn8fSkvbca50Bs2y9758jL76VsQxwFzPtxhSo8
KW5jZGpxZYNMqwmUhgWyEx5GKQO48BaiB17P2RY10oCAVc+NzPZay+5p9TNR4grCwA3GsAyONXdX
GnJkaoGjh7fsPpNiv7bsH5hK32ByMCiHd6I/1JhzSehDFCou2Er9NIs3Ku+uWJv7BYeuY4K5/xSO
qFi7AloqZvSUc+BAGDRnBzQQAOQ0ykMDUabKKVymsB+sB51+miuR2zhm4BDlhYfSgx6hLqOH6b2K
6iHQ3BwDLuQlTzI3zwyh6ZX/dPpma3fQbSb6sGl0+y7Urc+OOsl1kkLvuwYHctI+9UWeeGDs96Nm
V3B9lyV8m0XxTxnQkbo8VvpdaFrX8CBPifr7PqS7YlCfxsEJlDTfVvxHpNZ4R0g7Ha3I2NL21shB
/F7flqgc1Dw/cqv7Bqf3KMsDwndt/plLlkcTBaKJ/H5s3mUIrhgYdMNw3YNDIMZrYXInj8y9pL2a
dorf8prpGvhzf4Do2JOK8Dik34cUqmx8AE/KoNyUUGK3nYCliWs6xM3S73jy+wRzZG5mj35Kw3cI
1L/lerGnxvCN9e+Dynq3DOm+6eqfzLa3WaftDEwl1crXKP+Qc3uH87E3y3Cbwil7XXGlUXrDWJov
5c2WyiA0Bfs8HZ29WQ0+2MxcyTH9JB6e9Bh+5kjIlkKst3OzWnt0tNGFLMqOx+0+wsNVlbsryA+7
fcZ2jhRtK4w9F2Ho55oTDOBxH0zfArsOnMevJAAdMYdfjaPvWHQnYxZhDEd/tNgh57IXYbaq7iB9
LOF+HztQ9H8SBUwI0WcqJwGzof1iE1+vswcxhVUSnKyK3Db5+FLKxT3rVFfuv/EieQhDax8rpZf2
4wvIsktvAC243gyewVjQFbkr6aE/tlmgD92jpjIh5YZg86GbkAopd4MEdtARI3Qdd6Fz445K58om
dbUaPKWy5lkyetRd7DbFzzB6k/rIi0zNZYWz5cDV213kWs3nWNNNomtHnBAPxG1xkJpsE5faLk6L
74o93g+grnEReIOsJRu9MjdKI7FgpBh0jfXoJmTJW6Orm6rMHqBWubElctTSDDSVymsyqLcgvDFc
5JORW3HbcGtZx9PX3ucI0tixNIj1+EoVJXAjRYsyip9oLwfQ181dqMEE0K/3eBwFuoGpvFTFYGjy
NhagdlMSz5BKlAAltPsMaKv2NyMoKWjrvBLGv0mS/c4wOWqlKqYFxl3D+/u4bD9Yxh+qlh3UZnwO
o/hdQrMu5uaLQsojhX7ZiNzXTRvU4s0aHVneO0EPeFWRfGQ8eavB2hMy23OU5liZAEpjyiLvTK+O
3+ts8EzroYg/4oLCM7LA4PtY/aaBWUhTMEQT64EkAfxmqpueO7saM6etmvhDFn7TpHBLOWSJRnz5
sQqQZ8B+phHfjvQjz0s0XQb+piggcO84/qCyPU1LL+TOd60cb9pcd+tY89SR3Q9qglOm4BIq0vde
TmOUxrjhJk4W4FkCEv8vkrW+bbydJEX/TD1OUw2kM5NrWADzkYaiKosa2bSeTbHnvUllqDni7lSy
DDv2ruBUDnnudmHmZxAOumxxIbmBSbxSbEH0AvJtpFGnFRVGEKHqbkQ/1OsDoe5ENvwq8z4A4oKO
cfiwNvQ/exc55/bE359UcForA3Chhz2baa5j38jWCuTn1yvkPJc5tzCpETU5SNTMFhbifbg1veIR
gukf+hFwXSAzooPud5vuep9vyTf2Q/fLvQ1tGWtfePzG/JY9rg0qo1a09FGB34V+q2iFTDHmuK2r
MWKDAQ6Pj3LMAyd9tW3H7bIvUtH/x92X7UaOq2m+Sr8AC1pILbfaYg/b4d03gu20KWpfSUpPP5+q
CqcrnTnl6YsBBgP06UYDJx0RWsif3xp37RIrTwWVj3Kr6cUprMBD3SCiTM4jqLR6pA+NaSdN++4Q
gW2Vho2Gr4Z+1paPvPQnNJwGPnfipcZgkT+M07SpuR3NvAmbLN2Srj56cjg49JGStX382kpJBPcP
Fq4x0bkHzl1HpLUDTnkgXcjeLeOHkXlROg3hWPCryhcbCaqaYXrx0ypoeBY0lgjq+q41Xm1ymxVw
2D7P9LLYb83kodbl2WnvbaWCxXlp/OFRzyos7DG0cxP9TzqGOT7MXX7M20d3Rt5b9jgjfXcss72l
ultL1EEjsULUVtQtVeDX1y2Sagh9Qi5rYNhTVORuoN1PX1yN861BzHDGcCmFiYmrjIyGhxicY2pi
QNxTfAucKgJuY4mdi1MhsxgLMZbXOoQt5s5L58TXOh7Zg0arA0GSLUXBj3XOMLq4Fo7TRh7xqUtg
ODoNvo6xVkwFPLosDfOyjJGK8MRGPW2pI3YYUJDiJbBklQ9DprfrCGCL4WCq7lgONhBRlbDp0xnu
ceCKZ3dtWUq77dzq0O3rFwf/lC/lLrcxv5jlcTT1panGLFisvd0th7HA5Fn9MCs8La7CDDjx5Qh0
I8jnk8juseld1X19knYVLCitAAqTDM5l7TdSDkgxG/3VNQw3mNPdNYUFXkFfWhG13hSuuCXyqKia
vaPPZYl2smJAT7MZmtOE3bQOa6BFy1IEnP0w2m0j0tAVJEQizkU5/iHVeTwqBY08j4zuWSLjr1Nm
KKQblTlSRI3nhj6wBt/LV5HJ88DvjWiccZDKm8DWIqb9krQm2zCjuBsa5EJnfdTQl2ZA3FQuQyNH
K4D6cMxlK2QVwVOLg4EMvcUPZzlE5YyMNu4HHgZ5OfjbXrK48aHSMY2I0XGDEsDEKsej6D8caLMx
XgdD0T14qQpyb0hmdckzuTVS5J4TvAvOw+g/eO3ziFcoLT+V3SCjrQvS9DoFHrD+68WlAbJfIubi
SIIKSpegGqG/apwYiNdYN7Gu8eR0+4U5EGsWscW7RKXupRJToKcPn586UgfoyFy9tCFFt4eFHOVc
yJ3p8qi0b+3qwcTwvtAX0bLYNOeNq6a4QKH1iMddLwy5dMgAxy0bJWQXedLRR+FeMTVhVHc3dGEf
ivAbhQvE0wZYLE4DYxdRlsYIVwl93QQlsxJOULCVzjEQ2sAtMBg6t7KHcSNDw3ozB5WX7m2M5D1v
t6lTBaPrbfv5ls5l1KdYS5x7SdhmIRvYr9Es69wj+DNwvPbAHXVkqYlObLURso90VwcZWzbDeOY1
i6xcPTgg0kv9oosfCNpMRnNsAxir9k7+kMK76mfGpmU7NqKCuiYbDWNTYXtBNfBt6vNN1YIM67uo
y/2o7aeom196P4tUW538ov6R9f7rbN64sPuTyQDCqVAuouCMleHQ66DzDgWeRYIUAK+GAtUxgrrK
t7x8o5SHsFHjfk1H3aDhbZzODAKzytjUhgexThWZuUgmzNCGVyXCmnFESVGPlnWBWi65EPfl+GKW
7nOKBVZgYW0gzW+X13kyb6d6iQo8OLL07xCZ/ajxBnuTswEqEZZIKiBKJkZV76SN+QbVJT+mFueT
ZbAeS/ZOcIxN+XOFw0yvCLxs28xDMoCjo9p4TNHUrQwz4d2Pye+2bX0ZhyLRjXMHaPPo5/MGgDA4
H0SNpYjkUFlomeM1XXCXSbUznAEF5m8TQqYY+CFBHifinrtO/igNA0P7EJgDDahp7Fpjir6ZPn63
N3pIJYP2BqFQIHd+ngZSHEGIYh26q6P0pntdoioWe9TThhLH/sBJ1qy+79R1v8FWGJozbeTNod4E
9M6XDxVZNuG7tAzYCkrbX1BiREIZsr0d92HhBd3/lHXxf/446+ffSCxd9xxx6Tj8wNCW+4Hf6N2/
X8c/MfUvM4+7EmOYHNHJ/UuZRE2npeEUP8nmS6AgGZldFvcETnqj3rvOg5bDpsrbi+8/s96IBaxt
bNExamc3PYxN0LYk7rQT8+dg9Enh3imcxzyBZIykKJudQ+uHjPmP2TJvZ1sHlKGzq2r3VmuGdo9t
enR3bZUmU+vh7NCWgdUYABWghe2m3bqA42v/BaT+hKP+c1L+Vf66XtV//OIvV1UDze3gm8XcOh6z
JdvBvBSbfIql4CFmNKzlzQoLkKSW6Y0snLhOpwPG4K2nIFQts7idVmweZWRDd66adrOqHpr2m3v/
q8jyy9f8Ml6DhXMFIvZYUO6Gc3UQ53XEzm9x4N6xPcODriLwFLH4/in/zaANKT/odmg74KX8epbw
+3LBUoLQAay/kRHTuLjJbwmSeZxgjvSJog10881T+Oug+9MnriDjP0Z7p2YTxcPOAIjhJF0baOgu
v3nQf7Ne4CNg1gS5aMMe+uVyti3LPWLicubGh4eDLGncsFre/v13/KpSWG/aWoVpgblHvMIXkmzu
LBTcE7xNSKvB8hEjZ6EGApdunWHfAwYbsF/qtTplBhNol/c6M2IG6PDfv8bvbqBlrDwasFkEPXw5
x5B8Vj0KK7A2FkdUBwYwhn93+Ft/yJdlA6T9Sh6t+QD0K1vbOkrlUJE7gXmb3mDx3aef9RVCOMMa
KN4nXujIiIAtvPA6SMPx+d9/3688D0LS//np62n4H89Lw2Z0jqWLg3EvGGBA363FWeXj9I43GUmt
dPu9dfR3x901XMzDErAKgb9uOM5iFJO2lBOUR/KehdNGH8ZAh/beDr2kigDHfbNQmb9C64whFxZk
HWp+IO5babx//Mq09dq8mBgDjEaPMzQgpr8HxhzDmxXRZZUT/igLjgd6L7If/vxAFh718gVoRthm
xjfvz++uOY77/zmMfm3uGORsO3LCYdQ2g3rnWoGPytoEpZQm1gVEn6EkCu0//vN3m+5vrsJPn/tl
z+0n0+CeDwil03XgTreznqKcUcyU3yk2vkYC40Fez////RO/7AzIcu2qQeEnDjG/YAbsI/ZkhRV4
FPsOaOSuTap7JEMmeq9YWCFA7CE/mOz/4Nb/ZrH66Yt8Waxs6bS2kf158H9cjDHwy12W/fj3l+hP
XcCXVxiCAchTVl3sr+mnRQM8uVwX3S5/HKB7o+xmZs/9YCJSYd5S3u0ZgZVSLFfINHnQbD5ibf1U
hRc55hjnJrn3avsJMouwT9ONbQ3HZsQu3uOs65fLreYodsmd5N+/9e9eQ0T8gHDCKosQlK/+jdGl
fGjGAo+hrU+AoOIZ6pfCeJnsIarIi0VozOoGvnXkzBjNlSPQkQUbr82+te78Zgn86Zt8WYRGOTi9
p0qsskLsKqmSCnU95oBz6URv8qpJjLTFPD4hGNWv7qnGIAHpLEFCPu3KfZsLisP4qwLE4cwkUuz+
myu1PiRf7+/KtoN3/LPt8otLY0IlGVEDrhRtwyWxwiwcPtZdfIQ5I4bEe/Pdm/q7JQLSBeQvYjhB
tpT1ZcES44L1DFo2vD86Gq9FnEdehEAwMzQiDMhJvflucPjt4+AjR3UV5CFY4utEXpop1HcdDkeI
P8vuBAKnxf1y6SCGifJtfpOfuvg7wh8e8F+urAt7LRj/VXiD5Nv1yfjHwlxmTlotpWujULMNvBGh
cRPJPwbUZ+ReHpuy2yFTJNGu2oA8hL5c7Rjpr1vVJR7A4cwgEM7SxGlrVAmnaJ5x2605G2D3aDTa
9c52u8Qt5I1GiIoEb5aBxPABAAiiYFVSR3O5tchHBf7Q0t1Wug/+mnnZGtu5oDhbA2/hTTBYTtj0
aWi14J07D7J2rNHZbe989vC91reL7LcUYMqEa+ekzd4WqFhn1h7fPCIjIh+RlDTkQ9QYJd4rtLs4
4DaU3GZkCeahOHnqTSKCiNH7BYHN6IJAdKETD0Z2MMv+dQXuCPYImn7UaX6SJXT3lgIqApKjkOWG
ZCQA07pR2Rh4Flg99NpK4PxOfV+b74a4b5Bpr/IhlOOysSf0iacPhro3ncjSDBydCht6rqY3YR51
dvTRGQCY3xFnx8AhJn8bpzKBjDQqNDq7hBcj7+ya6QFghwyr6naZ01jgtwNICxi7CEwutXNEMgR4
NxIid2nbtGPi8Vsbm0C5NFHbTpGLb4PUxOvMg0a8uaJVhh6P/KXRaORN/aAFjTSpOZo9lIBDpHml
vP6g/PqtbrFRWaA9xASSjNZh3xpZmC1LsopYtfMyoMzJHpyYIpGxmusGfFx69igWsGz2z/kwJBLJ
rF2NyuvGAidXFzvkBpwNhKp1Zb1NswOdwPV7dz3NbhbPBcaqghRzp9UPMW2AlyGSqhiNaFmBJd3E
UPDHXaUjKqq9nECJwokzv8/r3+urlUB4xGIalukUlLUft02TVP0U2AQZkd1l4ReSDgCA5pAWJbAH
EMO1GZUFeN52iBd0cWb+j1w7N1WGyDdrfso6YEbSi3NdHFpv2bTEf+Cij1LEErSzE4z4E+0yB8Rd
4rKqcC5Uz0KXp7wqN8YwBgrPR+4sUQ8Eu0374zDjrNaS2Fj0rnLIRtGDNt68vIqMul0DDs6Ff83V
29ih9t55l9yKPRPgWP7MxyYUxYE4WWj7aLexdFKZwxZyA/Ci9UloD+EcWTDVW2+6zPUb8pOQtZIH
Y7fjzZvEd1joAq9bihBlCRj7MhYXf0YFeY0nWb/5RJwqetNyA98ToRjMjAQeuI6KQ8ma7ZK2p7G7
LVLy6U4NQi0fF4DiPco9x/HGBuBGsgkc8Iqf3xvt68IuljgLvw14ew8vIVorOgCXewbEh4K/7sYi
MFoL0foXDVyo9G+lC2TXbTZaGNspP6mmTVR/zpdrQ92Ug9hQBdxe6f1oXizrOW1fuXfbQfLr2hdl
og8AFNFI7xtXgqNFPFZ6ktVpvSEzaAPd12dnHOIydeKqR2qr90DTEgTuPf5i5GVPBZGgUdFfP+Jg
DWZbNdfd+NKsW6DEzc3AFismE64RKoa9mE7vbJI3ndQ7u+VXc/XYNsOnVxexqVedgxGbDMSubHYm
2y7ynXPIJNCuibq9QM63suhjra91daftK8v+HBSQ+lEEFe6wZ/ONKnRgWkjv6IwwrXogpPNVPeho
EDxwuLvL62tmvokJ9w1PE214NGOZsCd4P5Zb3tYRn3cM8BqdDMxF5LaeH9RkHc36zEE0t/27z8fj
KEEuOz70cjIwQAwTs0iMDB9mpU4gMpHAuHzVcx04uv+ocnZxFEQQLSoL0VNTOnejxIQ0uaFdLYli
xU7QOSSXHh9r9c2+4eicN/VuYQNwGCdi9XTF+cNgpmsbcUxqJ7RyiwcdLPC6UUne4DWqkEC6MBUR
rGMwxaGgg7+zeuYBstQiDZSbGui9ToukXLxHP2XJ+nMaJFa06FlLBysB/QX6YijBF5V3RM1XsuFA
rPOLMcBaCeMCBLRBCpBYAjVVzT63qxdT6yuWpiEl7zZGILfzN9TtN7YJ+GYgEKMgY4EfBKMbfMfY
Je0TbczAZO55asWNbxQxYY/+DObenWrE1KBBFECo18G6QnaCbFhnXs+TExhGc6tM7IVeHXXsyp23
REwPI23iEWpXPT6k6J/mYG+PY24dDGcvjGVX5U4XANe9Hib3ZnTHTV20dzrtEzJOb55a41AatS0K
erL9Zj+wLunIsZ1eOFuiLCfhwjjaorw/6flqlIlX3AyteXLG/tpLb5ALEgrjgSFIu9VlWCO0dmrr
mLTvGeJtW3b2a4rSWTO2183P9tF6ZScjg3/vvmPYZGcvSd1nScpjhlObBZGIP73p/MGdRbJYeDRg
ealsIFJg2GgXNNOTgYEuNTbe7IVWdWjBj+fDUZdQU3aws5liu5TXRnHKUYdkFQC5UVakeB657Gap
3gtwPhqtWjaqijMeNMPd3N8WGtLkwdkOdhb2+LWGvs0q0Ju+2BJyjYyfwGyv3XY+ANUPlhx2Zgh/
lBh3heFHg+MCB7eiOX2tIT1ppYih+gpqFx9SgqbM3wt1Ww7Ixy0D08g39WTCpWEHPZs3NWistppC
JF4dfW3GrOiTZgbnOr6k0FA2howU7wNR3UnIGFKsukDqkPUOaUAR6QZKHzj5bMXjsTyggRQn0QyE
wRyM804GXaeuZgu0D/Kb/em+LM+ZFJHnkaTLziyzDjPUvJ43dLBsFolfiHhqZSJYnfgQt0wNFGzy
TeQeXoR8B5NnVCGxCURWDO3RCYzZsVBtNMMgm9qJ6JzQ01d2xWJVL6EnPwRmQgHig8zN+1TIjYU1
rlD+wfLfNC5PavQBgarDE16QYXvT7tnxdDSROzufE2e8WbBV+P0avbKBPgMDQBrOBVqu5cswQFGQ
ncbyjB4QgB8FCnj0Bc7WwJHd3lQHqP+AUNrbtEivhxpssdndD6m170sRMSlCd9oWw4TGgTJ2GA19
aocV6EaaUshyziPZeG4at5AkmfZ758C0IK4mXKpGXOnmk7ab2dtx+3Wp9pMtTkivxZBgRYOxaeS+
aA6Gvx2tW0LONAOrBZEL6BGMBx3WaiQtzs5OGlj8yytf90HZIAMLR6LRvrE1NvHl1fQLTERNUhQ7
9NVj3EK0GhSSnZ8fnWxTkjqeAcWm10uLRM9uenbyZ1sfVD1t5LDFoTPQeZ90zXvlXIGmM5R1IMBq
e0wvQs2HfjSSFsx4ozF3ldNepCjYMjjeE5VQunO7G89a29eNBzuHoqpWyVIgY3gz0yfPeUmtE4bM
jwUzdTvf1XKPvP6zrIZjDR7daw59UyNMf7xaxHQumHXFQYIOM9RZeRMN7qaynrFHI0wTt6/T0LmM
GySiblvFgDM3wWgrbD9vi+1dqXFn8kupLqPFoH48Frh+BvK7etPYTOPOI0fUr4VdDUGa3KTDqceo
nEEGZixb3kI2bmTHPgPzvbNKGJSWg/b3bndJ8z1ZZxt+5g66E/u70Tq7JgYdHdeShaI5ON0VMR9h
gU2eJrc993g1IG6MB/DIhrEcGlTfYoTfev3JL0WPEciLp0zc5Ljkha1uMwfqolTsYObB5n/unF2f
npCcfnJEGfN8N5ZbNKwFbnnOJT1UHApIDy3qa4Kj91T785l01dZjJcSI32ay/QqI4sDmuhDVo24D
kWhfMCSjUQupTNsOxmSKh4e1MmftPKsf3A1WFQA43x6Ff0WtVtSOAVtBVib+58sRcTHgpUpNbQc6
aXfzWcQpdLhj8LyEELyCnCoitf024+jXEz+O3nBJQv+zWjP/RHz+cS7VvuyZdgQUGa84i7bX8hqH
R0B0I84WsWgRpv/d7/wVqILQGJ5jOGpMAA3GF8TMb+uMepOJ3Bd91Vkn334R+huv3a/hC5BQ23Cc
wGfnQGD8lY4QLZxwouR2YOzTfY1YL70nmz4Em7r9BjH5VUT18yetN/Uf12/WJTSUFT6p+ex3wFlf
+AHBJBFYvhd+dAIdW8H4AcZ23v5NSv2trr/+C5b5Iuf/8v/+f6ruh9v5H3dhdQ/8JO/fDeXrf+1f
6/86vc4fP9kC/vyHf8n8ifsHXO3Q6qOwAcAL3Dt4gf/S+RP/D6DyiBb1EdQKNgLZwf8R+rvmH6td
bfX7gNhEaCzu599Cf9f4Azb2tUUPDy7k6zAO/A90/ijs+RkRWv88RYEDCBGscmBSvzw5UDmjXE1C
d2uz7gchFCdFoVCL2ecnDNQQ+4OWDwaw/31Hh7BYhQMpQJZyVo922SS1RU99rVGNqNM7b6he0rbf
ILov6WzzqoO8fiv4Enu9hx0cwiardgl0m5eUU4wAbQ82wpgPy3yuMOb0S/ZZ+OV1yiEM6jYl9NIq
LbAeu3cW15ecjPuUFZ+9lZ+rHkMgm28R7TUEeTvtZZp9pv6MzQ+Zw5DVYrkccMyk9rKqDAArsH58
arp3ujFH/47b+gJJ/35BukaAsOsjnZrN4tMtXdKQWUWQkxODH43b0wVLVgntGWAiMZUXklu3Oh1x
Wmb2Ji8xKqOhClVtlcTqaBs8akyn3FR6CkyPVAF0EexkpBngL9lm8PzO7ckTTXsqW75WZmR+1PCR
QXTmspBb82OFakcDEQKx6+knt6VjwlIbimbtJPipp3GQaVC3+NaKFm8Z/7BKM3Ic/gkNy2PBkIHL
mvqiPMSzsWlDIOgI0HwG2LTKqg2rqwc0wrMDZsaNlXk4oSnaHytvNjbC1vdMp/MRgOx8dPoLetqw
x/bNxul6DLgLLqGbdVY8L4UBINYl4ezluHh1fVCpWW/ZiOLWEpU8fr48NTb7YTmEha1tXaPGy41U
OSMeyiu2+UiW7QgGxk6RnCHpDwyYJaas6sWCujsqp1tiLveit2nQjPhfLC0QdHEYxhmCdT8/M6s5
ZoJtNZN3MDpEy2IYwMt9QLb6sRznLso64GoyR2avR4poqqcLBGrv7dwcR2QKmO1JcueRStKFpcff
+7Y5+gsmW2AINp9oUEAIBYF+xX+optjaSj4iywHK7YzBSIyTKoRQXShZ0UQ2xASWWUQmQrORhYlh
cuklbAC6PIghh5NC8MuoRzuqqHRhrjLrqHTTJHexoVkN23qAZQpNot6YUdMwv9vSYqE0jGvbTI3I
hWYNkvmAWlA3y2LV/Evz7PjQd0Nf/DA3ePYqiBIxWNJTTSsjQQdIE1ikbwPhdYAQ5z5WGWNxahpD
gJMlAA3VObd6aCV08fgpOVV94jbVbhmA5Sxm7m4xYSYONy4jd9xdSfWOdVkP+7b/ACHVY4PEhHAx
4G1Z8vbBsIqjWPy73MKjDV3SHPO0uxkc/Hfa+n0y5JWLBQF5OlZEsn5YD+Nik6dD3JbmE8HxO19g
a6jgNA1Myvet6wVp9pqa+PeFX1hRrpp4AXgOMrgSAU7MF54ROC5Mlqz/0cImybSk17bwahgOxjyx
sLRQ1FHFrb0c26q09qq5QUe7uXf7WR1oDimEoe0NfNvDxmD8YBdijJlZvUwj/3TTOnb5eMVoeU0n
/u4v+F1ViteYKe+WuKjb6ypQEnWvYITpcEcWg17XHYAJNsB9yJwOkIq36w2cvrMazoqBt1WcOhJn
LQmh98Bw4joKPuDom/qv0iodkEG9xFGmvVMSwvVmgX6cwFwz9j3Ghsy47wh0oaCwymCmEwyc2QWJ
KU7IWvJRK7rN+HxvpuYBtRieCYC5mFMR5nn66nNoDCv4RYNa97eCuq8ctM0soUSEuLGLWreKYfro
gMghG7xprSFAL3gXFaUFzGxvQgMTOWnqQYxoosJbevuqarcUtgdl3dO5BlpD8Tt6u/7Q9WuBET+Y
xwUr5fquGeWL3+CFterqrsnqJ1LNMkxb+34S7bPoPO8vUv//whBy1+ATq6/ewp88if9br+L6df5j
Xfx/w4EI/vPfZpTbj/qDv5b/tCD++S/+Hk5WOyFc61AFIL0ALWcrHfT3cGK68CeCYl1HZFBfGGD+
M5yYzh9I0IFxH2HlHmx1mEX/nk1M6w/wStRCsCz+73p0+B+MJn/Vhfw3DbiGUzjQSqDnCUSVC0/j
F1LOzKFnqCZxZLnAObdkxH0a8ckqmDqLxdjs5x30DvkMboJAhZlarRc3lWXuaVvwOxwyWiPUtsvn
iBK9mm4wk0xYy4zuE2E20B50nn3r9H2RzHMnd0PHCMxgTpQP3g/Sl2Ad9VhG2HCqfQcUMlnGvEPy
ng3VnBrEdZUPclfw1ocxxsReUGP1C9EYQ7EYGsDqIsCJ/H0CuAFVK89kMmJVOjPkP37QKR+2FqrP
oUxiKbmTHRGPCMBZjjatOPgF6RxHK8cfni17Z5YcxL7VOrEJQPuepR4YGALR75SP7sFxcrppTDbv
VJMWV1gGu8TMcgcOlNw/GY4AEik6LJl+LRG8VgBJ0GreD1naPbqZbH/YcjSjmjG50xWCv1et3c5w
Z76Fw8VMlm7SN+j8hLa4swrzAapssXFB8r/4hWfvRsH7jWPxbE9kMZxs1LAdF5NKqLY9J7Z97V+y
bCZXoEjQZbeUZr3n0IdH1Vh5kQZiHrYNuMCAeb2FXt8ZLEXmW/nOkzM01jbVsdFyuBW6FqyP6qZN
Ngp9rLQYLjMlSA3oJ4Ys9NVSVOSj9cwZ8S7EbK2nsiZ6K0Tt7WpZ4nKOGqnR2GwiYGvl61yyDNsV
n98Xz+y3ui+6A2ksRwRebww7D/3Ql3b23GPDRvQZdsMq88POieUzNyb/jLNlh7Np3ZGQY1ELC+WR
K02a7iyp3x39aUiTFnk8724Ol9k8WtaLM0ks54bdXLd1nx/SPvUgYh6lt4WjMccFM8wxZAi6BZ7R
YFNWvYL5u2oc4Jed1X3Qrl/NPilGLGKBcevSEoOEMzoAI/Dy9AMgyNGJWT9UMuq8K+JN7nXvaYmh
mBrYduXARxqn4PGPLSncQwZLUGznjL/j7sq4mDp/LyE0C2GxQ7SkV5aHdJnSHelU/pGD7i8ChEJY
F2Q1NdfmWFEca52hyROkvAHE81cdhc7S40QdKKcc4Jm6bGjstW19IkudJhzZG1s+LkXUuMDdRmqK
E0NI3EYIB/wjYhpOjsnTm14v/TYnFt/wxQDS5EjzpNO6eXEGU10DFjeg/M6sDXjr6cTNqTnK3Bg3
sjT7PVA6yLjhPmG7PHOb/ZhX/bnM5LgbUyvLAkRSDz/yqa3aECIQde/JqrlkeDUfMHPAElIblc8T
vM8YnWW3WHMEAbJlhdyTzkGoZkDX2wSLklt09E0AqNKJr1q0bxtDNRHIyWf3ZOL7AwgeMO5MZS8g
PqTK3tW8g0wUYvD6g0weXAC8XKC3Rj7jWzWkK3fVjPWBuQoGMAtsQCmLrIZtgKt3jvyZuIDtHrtu
7iLgGjdnTVIcFqBnVj07981seYfSMtwSz2dfPyzOMF7zvALNUlE3xeY+ow/EARAOBiqjfugqOt5h
5HDgQS15fuIUnKsJr3MHM5ox5XE9GEaCqEV5DV+Ognd0RNCMqQYj7kd/iLNZNNcKF+TJawfHuJpt
d7lCTZ4E/Galh4EOMAqaBclXbS4FXtmZjbkEDckw9Lh45a1AwvZwgClT3lRcQQVRVL0NNyDraqDQ
vN87taM/66GWF6ck/QYvFtv0ma/hPp7q8soWGcef8guE+xhYSlXcmtVyO+CFux98G161oeM0RkAO
rRAH2E3w1s2rCdade6D4EkigXoAyEnCScHzbDINet7SIXSp4naE9iBZ6bzdWflXmyEFBC2D37MKO
Cbu3JzZ+ak4VTMMDWJWxU591acE5h63jPiuw1pOhs48w0nb3Sw1bJI7H1L7xIG+/n3kFQhxHqSV0
LWEhVE256bXqjf6J8XK47vNFHCdvZE89DEQqIOac7xXak57TcRlu8JTpF2VlgLkN2clbp9XmvuoL
1K9XQmwnnpZvFYICYvzt7kJ8UJ6BUUjLjcxBkYfFJDh019pXt7Asi2dcKBOrBSw1P8yVnzdMYX9k
bV1sWiHKqNVZCTS8tg6+M3v7xU2nHXW57MBH1Ohk52KMLKvJo7wlqPEuS/cwul2/IXltHMyCYlmG
JQAMnW9k7A4ctHr1ZkrfJ1UNSNIoq3fVMj/uEP4KBwfaFcGXixGWSCsH8TvBVF0Moj4WhgseqQcH
aoQqm3Ec+1/UnVly48iWbUeEMgCO9pcE2IkURVH9DywUDfq+x5xqFG9ibyEy7y0FUyValdn7eB8Z
mSGl5ETncD9n77VVeeiOEGole6EMGKoM05sIWG67Hj/97FcJOtYDS4oPFhrDRp77/H3l8+uG2Xob
N3jOMVZre7X19ZrNnxFvJMMIzlNWWsQpYko5ZkUaYTaYct0dE02+VaYh2ylFav5K+9DUgAUUuVtH
03RKeqluV7oeK/VC7Wpo0lzYijJCI+XtnOhln0EPKfcJJZVk4SUE+DERaDRbY/wdKn+yKc5EkRA/
KMXBAzHlER1fT0IcUA+G048RPRBiW9NfPGEaD5aog9exzAtCL6twONpqIGsLTJt5sLCKvr6Xg6Hn
s+iVHi9FG8vfEkWjEt+yD7rzq7C7bVns10vL04YzKxrjTvLlbm16YRAvDKmo7zpzNNYUa3NjSa++
G7hHNHN+dxfhfagGjdih2RHc0xXvwO8QAg1tk+a+IrWLYqyx7SneKA/tshKyXWzIljGxa6uKZkVL
gb2o3025MpyrLG+f6Q/TdAjzypF8wtUA+Udo8DRzxfNrP9mh1NxWhZ44vS2gHiBEov8XFrHblaN6
V9aYffCho52lYrZoO43IC7lTV20Z68seB6lLn7XEW23otCGjFvlp4k+TsZ7SqVM3rWn0wzoZvein
F5UajQCR1NqyzTRkGVHUmQbMAuRyjumbg+okFYW+ZWW0ZPNUo6e5aTt6rzJKqVXRAPRwNX8Wh4SZ
fRgVX1ZXahv61jIuTTunjR2Vez3s5JuBu3paZJNHfUxkSIesVHGaJvdeC3w6+9hQ2tcyihCtd3F4
SGrZLx0FGUbhVBmuq8b3cGO16A/meXz81evqODm1ldm/EmFLWzViwczTZmOh7Trz1YwjaeXrAYhq
1NX33ljP0sxskH/6vlK+h2AldrmGRLUdimBNECFGpi5SKBGIULDZlS0eBUc0eY4YKi7HbFFXhqIv
p0CSHGMKlOzGioRiDoe6zOmlkVInw/LsWR1Zg5wPq67ydG2VkLhy7sqiCBZKK6RnqgIjrcyq8jL8
Rhb2ohKd7jaPk8Rykc2FwTZX/PhxzNXgaIZW8LMzE8w56JJaf1ULVrRoSwTbXuIgfXPjhRntbKju
Kr5rWZFyupdTgCnODFI+Z+ypPEqWoT57sjU2C98sstQ18GPi95GqUN+GxhBlLv4vRD9m3gSqmwUq
y4VIMgua1lay60u7kFf0gaRn2++RILXp/D6WrYi4t3AMh3IplwL4vog0BZtekxTnROMFiSCjRXHB
ys20gbZl+dOodDKGXa+a/IVShZjpWUsppmuJWKcHEjYINEUSIJTxMDZg7ph6uYWEH/U86ZKIHjKT
6Y+qo0rvrw99CINWPGgWr2a/D/HuTd1RFjU1NK0oWMFMnqmSKzKO7bDTFb/jmqXRiIJr6H8SANgZ
S7szA5cuLyo+vTUtZSun/oDiiPuKHp/ioVCN20wptmXve6+gjKxtaJnaALxBTZ/LyZPfxxZ5h6N2
LBQdM8uy0Mkkr7IfYtnjxXWMm8D6GWBEOhUSH6wX6uSyy+LpEum4YWpXNmPGfinEL0uBh2VVoYal
C+/Ue5waO5iN/5J+GEeZ8sairn1yWoQdB8hAUHyZGIwluAjYWvaDaHRaVpmcHTvVE3vfV6f91E8s
ofAf4GBswpb/QQknwXQ6zsxAnmeakEPNfUsGhMYDKtUaneBo6MzQMYAGRIs2YgHvFElr0siH07Xm
hypzWXC5sie/I/tt0SZ5OGyQe6RnQxKttYlkM7DYTFbT4C9YXo4ol0Mlk3kslJ5FbtWK8kisfWDd
9GPVzMZbq4z6RQwLwohvKbYEJl4d2QzF0Z8EQAreu7SWxXvXKaPDurBz60SrXuumjpxWLhUQut+6
oGJtF+VU7WVfT7Zj0tZvFY3zRQkrnCoQ+/+1OeWNk04Rp8NL88XQd9m9oVGH9bJMzufps/zZhHaN
hkc2lkIyulvRlz3AY9PeVbEMciUaRXQwfAnxWudZd10u+as+70OxzCJNe+8oO60FvpaNGhZILQJk
eFpqKDfRoBjxsgxZS4Ww7am8pdraC1gUL4rIM54T2cvRIcXDXRH66mPa0/212YQ8BpCrZ5ejntgb
tmjZD9vveNeqSpZt9couFp1EGtkC96x2TEeu10JXs/pVtbLsJ74TSo5T7JuPWquHLZ7ZNrlCFprL
En+ULej3zJBwcuNo1Pwj3jCWVNFnQrvronzVjZ0bBLiE7W7CZgkdpGim/YeSzt8NuI+2sD8btpRJ
bGot+AlhGM2lnEs+pMwxN7lmnIzU24OV2FaDCdwHKVM71tfQCX+2o/8ay6AtZQKVp/Fxybmr5dFv
xlY+DTSSSoRQfX9TYma9cgYvtNF/DWOqnEH6ZUTjXiaRKXUXJwDlT0nlZIET3lNRWQar0kkrJ1UX
9R5R9nVB9p891H8NimtMwD3kNF6Um+pK0fFRKKdxN5HXZTo+kuz0oDmUQ38Fv4LcsV30qy4bkXx/
VQ3+2UWEXfrvwecP96GBq9qBZuiFctLW+gt1n/4w3YQHf68d8+24tzbBLjqwMguuBDheWPX+PmZw
sMRNGxh1LvvuhugTk8X2Cb8crYNyWeznLHvKKIfCNRa85rfKt2o3PV4PGPr0gGlfYtSbk+wvIaOE
KStdO6mn0RRLrfyFgs3CKdNHuvP10/Fnf/NfR/hf48x39IcTG+qAc4JEJWzF5NUcpe/SED6wkvr1
9TCfPRjEYf/7cOaP8WEYn7mwSnr1ZHa5t2tzIC4Z+Ocrl+vTQTSDGifAFYIULu7QRoElAOjilHbv
qfFu+z+/PoZPT9WHX39xD8YGXkYlEqcCU3pSlwxgPYFO3X49yoUH4e8rohtzRqmJKe2S4Tj2RYhb
iZ3DgcQz3G/dol3lW9ZQC+lqbOLvGvHFZKzhEP73YBcyDxOmmD1l4kS1d5Mc1Rz/AromlrILG/8z
VKultmLjIh69e+nh6wP99A7/MPSFFUpiLVjT8zhNE1Wd1i2sHX0Z12Ry+XqcC+vmP0/oxS2eU4M2
e07oeIq6xRxnj2JnEdZu6xireIX+7v7rAa8d2MW9Lk2USmAMndrszvfZUjexoxO/bgzS/+rIeAsQ
HC0rYD8vRipSnoRAEififhCfbZQNVr1tcjOueAGcwtU1TdDnZ/LDePORf3iKw5RXp2C8yjG/A/Nj
Kmw27es86zdvgXttuE8f5w+jXTzOcm2Gg2SLUwiiThfdYuyvPNAXPsy/74wPI1w80ey/AzCw2il8
SraChw3AyY1NUOn40uNyNW6KJYKFay/v+ZH6xyNnyoKqAY2j35DKjyexn0q70SbtlFKHLfU7G0IM
7jrXS7pDNJhOCCLQMr9LCe1JM31QgvDKXTML1L4a/+JxULNsSGJbO8VWfUd7dOcl/irQQKzH9qLr
JldPekTr1+7VTx+KD0d9cav2BjXdmKMufHMVQY6UyC7NQ9khBOzx68fvk/UlHkKsY+yBNBbpF5LA
doypCKbGSa08+Zm+QzY34MeVSbOE6rc2Ymzt8QF8Pej88S9OKtZFFEwK5jgagxeTmWGUkae15kl4
iMXbMSzcSUqoxqjK8Fcv97+lHHyyDPtjpIvLJ2eGhbzWoAkgJe+WEPjQgEfCYWRH/1MLvey1ClLT
SX2KhV8f4yeXEGYxocimbMqY5C5OrOwbRScq62QXgLSSFCJV0tHrTm3X6mnh/88HY9kOfJRMQPkf
ws4uFL426vYJ4KAbmd8D/ZES0U43rmgQPzubBunc4ItJLzIuF7WTsCm6ZPZJ7gwnwa2hqfmahq/h
GKb6jBzpIej1YP31oaHX/OxumRd1tvybKXAxs1GNqmFgW6cgAz1kY8ermbpHKIFWvcsmjFSeui5U
ehVlQ+kWXCN7zJtusB6kZDx5Vr2OPf84dibKC+HvMYij0qE9UqxqaC32+KNSBC4JfZFBmoS/t8zy
n4VNg9cOd8AD3LrNlwT1LHz7JUxec+m7XT0VKWDQfNyZeBgtJcSvNS2oe60DW14Cb1pgAVtVSGp6
Ip4gqy/SQnswmvAliOnBFPE2Hb55ZBlNuljKib002n5jD8WxDKBQVdJ9WiqrZmAFyyVAbBwti2i2
feAVxKMQJETRQYKMAkhSt6V6qxi0lG1lGWcYnybgfIqPEjodkGPHKUKrKnumlLNgB/xsTt62jN40
/8XTo29w/9yh8A/4dAK4lei2o8mhke4vNBitQ0wGNfUBvXpSqG+lQbLvkCWXtfWe2yh6m8bLFppe
bgIVJEdCihCMHi16TLpxQ8THnYKX2lKMlTzLxtpyYxjNNvXNo5kaiwK9lJWZ69I073wZlZzH5UtT
5S73fnj0VrKgW+uS4mY9KESMUEMdAW/6YY4xV06FZxnnVBtKfFqTK3cmApjy0Pb2UWU/7pMuqv4y
9RToHyOjtW50fQPidlAOlfmao/WjY1XlrwZ422BCdSJnUHv3ZvdNBL9s5Sx5x7KmS1psgFxRKAN0
RrJi8Z2N5GIMuOBycVcKCf4AhhEbkgWGCSrucTkt6sw6pdnolNBgaSLiSdCPaa7tmkasEAA5atS+
JblSLNnwegs/tBAQjmsK3C5xrL38InlbzHv72XcYzlwmpWZtCY5IrV5NAIuh76195UwMxTroW6Tk
3sYCyt5SbeMivIhAdVS6a8giWZEOYIW1OZboXRMaNrtpadTRqR7OVvytpd6Fs3wZYQmodM2hGoR7
PXLgUG2NhpIUr9WimkAd0RHh3RNYoSuolZbtHgLkoqZ5m1tP9E7doEWtFtabYG7/SFR5stlCBxCu
TgynsZRNlbV39N4cTKIbxfDoc5R7Uwd3o3agP1RUb0UEgjfEgDAKK3dicrc4o1O+CsKoWXm4av3S
WCdGfqXS8dmbj5nZhhCiW4DgL6TpUSDZWptIp0xmQDx57WMbJx3F5TLpaXIZQek2YWD8L159H0Y1
L9zogULNrwCo40X2N7NU9lIznJKJuenrWfOzfZFO0WO2mc+zpnkxaUZJXkqVj2QQds3MbigP4fq7
uc5c+flqueHTM/lhrIuFodcrWj6M0in+NbO2WeiSXfI+bECnPTBPJbfaqrune3YsrywOP1tGfDzG
iytodAli5My/byXsFtHG1sNlmoWnK2fyyijWxRUbu6qiQerfyzts6ks0lAoytt18PoFJO2G9jnbj
9XP62fLhw7FZF8sHXZKmkCIxJZyZ3i9u/F38OGO9cLA75Sra+Su6hVfO5wW44PcKX6fugKhZoOFm
AuBN/GHHYiJaIkwP0802vUfxf+cfcOVv5ZWxKoCmawfMyFeW11eHnF/+H4YsPKucNHw+5nlOr2yX
obFiUnSSVbNRdgliTubY5fXd0qen98ORXqxAvTRoYSL797QSxXI0JGURjrlFz4VWvVrk56/voWuj
XaxCVXUcUbX79/CInEBSKBiw/YziNz9BB/T1UJ/tOrmGNmnslHQIxbl4KKI+KGt1CO4raK0aNw6i
iI25hFG9btYlyKpr4/3z8WCOmYlSTKKajPngzwvYQCFJOr+91xedY+GXDckxnMsw9EGqRe8U98ZN
vLrGhP1sxuEYCUhhVQiA4mJQkSD/EIN5itQ8WNE83Maiu+uC4S7LypfOlq5QhdVPl6BQcSyKqjgc
Lk9qgBa1TmTrBJde4GZbVNtsla6nW+8he6ctKt8lN/legfwz+3HsyJXugtO1aXa+SS43TRpNIEMl
Rmfehv95oi2tsa2+tk6JEsuvlWnmDz5CwPHKi+PKKPbFbKc3ZWzlunVqIRwWy7ROwwN6G+/KCf18
lLlIPJfT5MuNhGfO3TfPPlFtetQCsSpn6dGVB2H+pH+erz9vzIuZRfIN+jtKc59g/FeQv9SLTLn1
+3NcSE9yZa5lNVu1tudcGfaftwrXBvo04gPKkf8gsQg1M3zi9B6CbbXFxf/c98uZGKetUqDl7rXH
72JmIbmRm5LYVfaZMod7uZNOR3tUoK2dg0Y5QKW/jyXZUZt8p+tYyK8c2fxQfTih81hA3WyFg+Mx
MPSLEyr7mjdGvjhHHNl8+7NqWklrWsnu1WTsi/vj91AoflmVEeak/AP5Rf5VYqaddsYqfye75ZKV
6d1+bS3yu+RExeDKkV0b7WL9YkJgqONWO9vmu88a3H75+sTND+bleQOSyW2BdWu2Jf754A7TiNZD
1c5z1Tg7Vpt0yyZ9V2++HuXTg/gwyvz9Dy/SzhgjFXb2WUmyUxsoj8ZUBlfO0+8GzldHMr8LPozR
BpaSjIp2bl6K7bDyN1W7VpeKE7vTc+yT6Y2k/zhyT5AYoG26+5gpsVqUR4gJV946Fy+dv+6PDwc7
PxYfPoga4j+Bg8IVo2Kc7fHUZv3fNoD/tnR0+Sb9axASaXG1UXvknv9zEF1qykIzxHmGnFraqV2n
a/NxWmLuqe5SJ3TkayWjayNexkgiacwCssW47UcXf9Y8Yn+XLZSlVR/mEePnr++ZTwekEm6AjcI4
+Fuy//E86sizpUG1z2zVp1V6rz4SYWk+x2vwpw5O8+Z6X/SzK/dhxEt8XmNhdxEmCjan2OpHY9ed
y0PgUEReUQeJFviBASV+fZRzxtE/HsCPY16uFiatqU3ZPtvnams/cyqBurL5XoD3ffVdSEdncw3L
tzsUB5qlS7CbbvDQFYv6GYiy07//D0v1v28s4Lk6Jl6NJZp1MSHYrSVnXeqd84gurKj8TaTb718f
8+dX1pzzYpmqxT8wjaE8yrGleGdlRqM0TwadfL1ZqLWxHoW0Tsi68IzvcQIIPwNd0I2LOa/hymf4
bEqaGaP/+gzqnw/QEJTWGPAZUHXu9HBR3ZVLz6lX3hE320PikuHjfD3iJ29DOs8K6zMSyLC1Xp7Y
SJ3KOLPPNKFRn4AKqN5D877x/q4q/z9wCP3/FkLGdPfhlP/DpvzQVmX7f/7z2x8eoPlH/vIAkUNG
qYGipDYXvbHC852/LECq/h8UjnnIEDQyqZhzftbfOWSa+h+wdamVa8gkdBkl2L8tQELn9xlkFCKA
oYzMWuB/4gHS/7w9ZsjjjOWbsxs1eh5wDv68H4uq6VqCUZGRWna7bksoDGNj7mA5UaI0Q7kBDhAX
32q9A3aV2IXpNEjzyIzwErggsr+aIrk7a8IvjtAkt4kFnu020KZqHxbRsCO5M0zAUwzqTo5JRFLk
+F0dSIhK07bd2Q3qFin4gQwrrRbIpzMi37po2eHBOONMcuv5YeHdosKGaIa7CqvRIWjDcCmnSrAS
nT1gV9FPv7/pAaWg5lxBJSt/9badn0IpQRLbpBsFYvrNGBPSM+Ijd7vEdG2/kg82uNSVFIFp8WX5
PevjK3ICwmr/XHHP59diL0aV3lBAEMqzl+vj2yRua1I9S7zN6YzyMAaEh2lce7eVqnq3wipKAriq
0JXa/j1EnX6rdIb6GHQgyvCqNEBWzmqjKE7Vh3A7rDpbq2Vq3QQRyJs6I/SE0IEk3U/wp+YfzNpJ
eyipXleZeBxUAgfS5ibE2eEWdiietXk3OFXlqRjDZjEAxMEcVKrb3z/7+6+pndXbnH6CZhFGNWWY
JPJh/i9QrqgP9RuUfztmmfIhLp56I+2XYdJSxNT88IwpLN1ivVyKXK+P+qo1AKIOWfGcal58CHyS
EdAoZk6tKvnWnjp5YzfwqIA7D09ihIk1Wgn7c3BOj3nqDnEc7AMSDFq0bbeGXlvEZ9TEu2SzYjAE
vr1ChLy0/Cp6wYIiiFibfy1xGS/YznZqazmBTn6GR7IqiBou7jovqzzFxOtRjE6RpBdYj3UxSpT0
1XD3+6+5Nxyrth9OIiCyQxND5nSFLB1KfaIvEqTTW0e3BfVgzL1WBxuMHvF2Enm+9rP174Od4lS9
jYx4m1nNjd+aAdcVh4Be18Eu60D3kVbSYcyGadX7bfAaadWcWTf7isgZe5XkdpOBbBkdfZTiZKV2
sjj0Gv3UEYdECmbWRBTmGEO2IY2mv9Uq3buTS8jKraYd0tZ+LcTQ7YWSCleZdHWtQt6sV7JJMyRU
QetlhH3vfl/KSTMax5SRXeW+9LMf48dILkHdDLi6zMY80Kc3DzjIzoQpqmvD0/Wb339Mcscu2MhH
Bz0yMJ8o3jYV2Wg267R9j0qfJeItRrB+39SJIwrWT32TNG7u1dIBvBHUqLzU8k1b+98GadxngbC2
QWibh0YK9HXY4FYbhwijsWYBpTPL4++/SUkXbAfyvwHG1fVa88iekHsEGSW2APwFQ/Gqt327NEvw
i1Uibn3Jfp2svLoVXlIfh9Y8d6OU3HayqVCSyefY6u+0B+pjnkyQF0WBtnrYR31F30Sp042d2qyK
qslY+L2ND0ZrtT0m9R+dXIkbAEbPU5/KB9G2G9WLin2pdWdi6Vg4xsW2Syp893azDpWKoMVq0o+j
X95b9BlKIv3uJIsPMRhj9+ab1lknIKDT8/JQlHlzT2C0tZ1oP2XjT3OqX/TSDs5AneVlRPbuvuvs
x86k4RYhb1jpuQhvKuwqkPjtc1+K4KxWxaNS9Pdehd276PKDNf+BrnW80cg/Jaclvy1sCa/C2MXb
2uqQLlh9vqAFaN4Zw2TeDbohreqW9JNaGzYIqqedoeXmQZXU3u0nA4c2NrnbIqqUWyidxfyXsJRX
2KO6Q0UP6a5VRtVRBnhnv39hVMWxE/kS2YlMIMsExyJNHcV/KHROdKaHxpLI9jkfY3izZN++69D/
LqZssNZSpRDVN3+tyVXW4MUwOf/1NT/p7Dmrq4abxf8iMoxGQ29oN51Xpo4qMrFG0ZU9SF1Zbr1J
zZZxjCbCVjhULQbuNX8zGcdgnddgK/MQVqjfx8nbFECC+v1ff31tkOTlNAn5Vpcpkehh/auBcQV4
wXyV8oY9XVaKzV8zsl3XdEcr2jhDr7avaZK7PRbCtV0RSVmGkXjU41TZRuFkOlJCBkc0VMV9DIBg
WU0tNQSdXiVGD0x8TJfkwlnPgUGgk2T68kZPOqaQQSM7zfBs6e73H22fvVpeo++G0BBuK6lrUUsQ
Bqzb0Uzc3tYepcbOHNUqH0ltopNNkl0xvdS5dYo0wJSAIgwLwbPS7EaWwbUg3E0b10H5VCrZvdIR
6qNFxE/yJRbLU0C8DbLwJJM3XZXDQoi5qaR1KdECSN6abjoMcvKc21m5yMhhIazOSY1qAyJ9Zft0
DoXhjnG1kzARpPY3FUhUA0Bq/lWzKyfTmFh60+1keH3d4EbI2C2subEMK1gNnBHxtCopWwwvawoy
hPAI3lhYJRJmePrPPa8BmezmKkxPuCfdDstpGnpOnmXFAj3/qQrjrafbTkfcaq8fmU5XgtpXK/Ns
YMZEvH5gnXOf+PgpSPwMunxTaKup952UxMoiBN/fjQcWeguV3I0B+mScSy5pbl0NY9cz3Spgm5iT
KgN7FY2MK7rMjcnVbIN+T1DLzXwS5xMxmdKdIFmwbdNN6/k3OGXcEKQsnOjcdNXmFTQMaZkv+kSf
MnyShbTNJGnBymEZhgBMynwdKIWDHnqpBYRmMnElqbVKYmVVlavJI/xU6fckIa4FCL0GFzMdRTJl
OidJ+B54NEGFADugawp/W4xi1RJVlNraYRq0oycV23qoXbmMnwxfwXuWA6wZuA4DnI8J7G629b1o
VXWao5T93mtl3hvDjTQmT1Vu3XZRuZTgFbQjHMQavGeZudHYOrbI8R1VC/NORcKO/cGVYH7Q+YSg
e2MN+bb1fiS5tyV9dUXram/n3jIpDOyvUIlFegoBj4XMVj2k+yFdjV27nCEMST+tc1VdKQo9ymRa
l755kn2ab+QCFmQX4mO03gJGk7m3ZBNjS6klK7Ont0GrmGgsN4DBk1rkA4W3tc09SbSOQE/OWx3o
KP12uSLusL8RfndE6u4CmHEtERE5Z92XFXmCOOg5sG8BdOUosQ4GbhvLJt7Mxn7qs7AO0hzga7Ky
m3HRCnMTg1IZvHojCmT5ocMN9qtJ6rfQ8rZjHewL7Fq8z4FM+UawkU3pe9kLxwICbKmV0+nVTi6K
tQTSL+SoApWkAZiMoa8/RX59mH9L+FBN0brzWlcv7hXUNhN3TkJOrN37p7aGIGfrt301bBo/A+gM
11Ea1xg8sKl05KGpK8+XzvjXkTdsgg56Hr4ED/wjNsH1fD+H9XjImuaplsWNF053iUrbryYFFlhx
DCe/SeHoscflNer1NapuYz1/3a7MAwX1fRmpQHrJKsjlQ2BXu6hNcfjhKwNYqMkpuOrxqCXWgtyM
3fzvWrb24aBx8eaNyiHFeC604OBVA9SiwJ3D4QFhLisu5XyNa/1WRoBRGEhRrHGn1Pv5InthAkuo
4AVYL9U+2ONw3MSGOJah/vvD9aqGJWzYFRP5TkX6NM+FGEpuczYW9QvBuY5gpQocEqdfeorTdtOq
8itF9YW6ymYsqzre9ibrUsXFB7Qale/zfEYrRG5PWm+41WRvOzXd61bELDbL4KWFFOsPLNqWjdbz
hMSoRDpHNqbVIIpVr4o7nfDgPLZfhD7txBDdTAVLzZfK9t1yig/zVWgk/UQEmoM+aT2BUPCU8YAs
EDNd9jILVOZ/9J4fy7U7KVAgKRZYCmVguNnwWvvebVZk6FWMR6/M3VSRNxY0Ivw7RyYJqNgqrmDw
9BMPjl/vsCaslLFaqWZ31Jkw/eybIOIvy437AeOukwnvFtOV03feoY2khzxew0KPi3CPHXyd89Yj
4nabRNqyGoHS6JypdkS52N8DqHH8QTherrpFhSF10KYnXQYCoSg3Qu036oS9PdNf9c44pDB8ydJT
696xZhc2y5pggR3pOYol4o5LwkhbzcEnR5Rub7n9OD7a4rGO45PndTeJnbDV5WT2cF/NAfcXPa6N
IdRbKzSXetNyroyXaDbODXELUmZ4bbh/Dbl4ycgrCqHUFIW0M2vrXEPQ6DNzkflvoj55vv3cBDr2
3eBoZOWhKo0bWnO7wChXo53dePgVmQqI3ZKyRxl3X1hD6ZWrWdxT8NPaNxx5LwTqHeIWnpcRyxgk
bLjO2gPWNmbEbpN48QYz3qjHJKPh1V1A9n4sgsTNRm0dxCPkaN80HdW3uEnVU5eHThnItOR8+ydr
fVzT/Q/b6N70Fq7uSFFPZ1lXqzyF0vQWRiucKRsfKxKnPz79VEt7X8rGu4HOFaYU+FrN3EuaWBVj
s67T6aSF8G2kbLrJSm1rEQCbJCc1rmPS1Ypm2ZvGez9453q4HbTi5IfSg9bWd16l3KPwCmvjwbeC
R9wZblwQA1CBsu3k7sWYFUhDWdzD1FRS4j0ic9r7Y/YTMv5bPr2Mk/IkFw3JZ1X11rQ+XEv5W5h3
a0Prn4RplYvIyw9AGB7AN6ymgDiSsAC40RPcN7mKDhE/F99y0/8muHzZkK8FNGYf6cKUSbtoAg+W
ohGRaBab5QtWGbzPuPZ6QhzL6jyE9itYEPCjUrYLf5R5cIOBdpURuggO3q7YZufwDqDeV5p9j1rt
Vspva9W6F2MCvTVxzCD60cXTrq28X/IsgJN4uebRnY5Lf+iLXch8mLM8q219H9ktixRlN8gPulyf
ImV8z4b0iHX3Xmf+681pCyd2fjrDSX5kjYtkiVBHpfkhUMgvUuUJeR0M9cZql+K2LtRnXEt6w+IB
XsigcK1z/TVHUmRm+FqH5zAqXkqru+eeeWry4lWRWI9TOSzz5Mc0FLea5HfLtqk3Bg9+xhu+y9hN
4yM7so3YgOqQpYhS6huxzW+tbeyqKf/R1xK2MW+6RVoLpN+iXVzCI+6DWzIJwkI7WhNJiUMp/WhY
Pyy0H41ISBSOlZmCBsArkb/nVYuzG7snOkUbQH29TsT0IJntYiyCfeMxmSn+ofXFmoUjlv14HFRK
R9kxhNKitVlA0K60Ccd1LvUEKsSCOmiyCycSBgzcbXFnrvym7lmNxXAepN2ElQ2qcn4sUo2Zlg3Y
usCkKkibbBoNjruJYKy1FIm85QbbKYgsmfS9WtsUwUwTtp+nyN7ITDFhqm+KJuugWQ3vqWzAqWHp
mZO0EVuvoxAQcGj3lvkuVsxvtlTf5Zru6I1PUungVqa1rRXXlrvV1LU3ObM+nkRXKWhEYJ63u+bR
15R9N5TPht+dpGw9JuJOSRvevW+mb+M7TFhLH9KyyzZGmvPiylWJCWdm2h9K3yKEWQFmRvlv00p2
tx6G4qbLmDrJBMAJLCcDiQA9edTAxweNL5kY1RdgcFFhmg0ss/LMmz1blnUqlv1ABd22goUX0fCK
WZj0qrqWJLGmEwtuvQBiNRg8aBCXF6OPxY0PvZ5icVAL81Rla5Jn7qZqOA1kxFApa9+G7Kx1+hoQ
6JEc+42YMeZeT4rF1H6fYtizQb6lxAG/OzsNbN7XWQTIuFMeO6V+n03fNkmjUgSBtyKxPrZC3jL3
6ljsfF+6ncCbE0FRzOmgXKxS81xFin7Vup0vvDh78+L/S9h57VaMJNn2iwjQm1fa4638CyFL7z2/
ftapebg9hYsZoCG0UFUSdUhmZuzYsRdbCtW+2kyOCvWCFfNAfoDDuPJVLpoNT+Jee7itkvEsFQid
XbuPIxiYQ+KTOMSJQNwWcuJUw8s4aO4aZgApjICEg9cmKj2KcD8mbqmSn6va2vVZ6GoZaM78S2AT
Epf6mORAEwiGO1pUPCFhcj3HYiLoyBiaQMsqz21UeN0Ub9f6K8dJQ9waKGD2oszwgCwECwd6iUz+
Tp/vOaHQs8zyg3r6NiQEyveUVSIo2S6E+FLL8yarBo518CJJffPwI3g1azuOU/U8IsaQ1i+9U8Te
zaEYD73FLWxKBAHmUZfFuI0hY9ZaRz1CJPNKbiNmVHnugumQMSYBiFt7NmfJ7vD+ZmNxssiGfFAK
2GpuKGtss6SuCNFZCplSN/V7JFRnxF3y+fsgLqyjARtkVhq2oD+Vfb9YfsyeCqNZd7y6PaHH5YnZ
TaL/J98qp00tJq666FfCNOAct0CJusMKX6GsQ7/NIIo7g9h+VoL5Mkui3xXhrqm6X4aKMc8qjk4U
nVVE7GP6rmyhlaAS+0napnb5qL5E4ZCaVaAO2XZWdZcIkycjnvwh1xxLPgqADJRYOTCz/C3o1TbC
tVuQ+J0ziaEXDEkkSXS2OJuKSr8DAh+EuRhoSeInYf5SX7vkayIEZf412nEXpywVmrLRyHjojRwX
oWy+wznaTKLsAQBzR3E9Lmq4ZeyeyrD2pMJtBcT5sbWC1NKJkhB3pS7jxdaQ+iYj+tKJqrT7gQCi
rv+DN3BbChJ0FPO1HDO+pwcZ4mzVpIuQzSzaUAwrZrpkdAdcYVqQdWZgzt1mFq3Aasy/rD7qj90o
dEyGqMNOfMlSjI61uRdD3pRJBjIen9W+9jLlVsMmlZPlN5G0k7KO+3YFRCBXvhrDhJM0ooeEPekd
/lj1F83InitCJVEkL6bZUyDxwpFgvRIC2sh1QCn01o/fyZBs4zn0Mf4QpBE545Ai5phOm2ZfYye7
rVp449psWtPwVlIQ8zo/dlJLLEGIhMGqLdUMylTyqwDAWM04QFv1Ic7NcSOtkD0e5eRIkpba+l2Y
+yGxk59kZR5inaTWNCLEL0cPybV+dCKRAErYc45ahO9hOGN3t/ZpYgr2NNRnZVSdnFcmVz4GOf+e
TdZOuO1oHi8asZJTJAYRa9mi/XQtxoFoOQ9NuF8rQrDVmbVf/+Mu8iEXqJcAnaEyf03apzG/12Lo
tob6Ywr9vutruyErClXYL9TlbZzSe2fFiKKaYsu56i8rkn0k4KJHMiO0f2k04hD716oDrTFQJs9E
DykLFHV9doRodaqVGTeleBIIJ2l6AGethIilhC4PmSeNm14a7lZM1A/+6GNdDo7VZq4laKAFlMvE
TzUQl3lTbQjQTgMypIJdhj+6kS8D/Nwqfwr1z1Le8b+mMVxiSTYRhn0H9/GLlhZBpcx+NVkkwm1K
YBpVEW8XUd2sJKwuKR5FgXQEgiB2qbZedbF3yS/aJMK6S/pw3+eM+eahh1740Ywm8Cml/AtFct45
9u5J7yDHdn1ZZ8hDMVIjW/Qun5m4h0xoVtZuGB9HaThBWk5h26SPo4izNJHTyQfSGwkvIHZSB6CB
eDrp9Zb14d732NRNbWfyDlWVxBIU7wgX2SQWrISwZdJGCowx3IlaflUracLJnvmjwsAk8lO5aL5U
ErGfKtWWeCWtNUtfrqxTQk4V4etLm3pWD9mAo80lQw0wpO4kMbDdMrVK/wzG+NfcGF5mRfKpnJ8g
jz10j+WTiDk3G5Tbaj6IQCok1t+GUllN4/epwuwZhh6CK0V+t8Xj75R5Kjk04jayCj1DC6amC0Cc
LO0cEKP+BE0l4Cz/WU7hQYuFE82RYFy+1C25PBM0KMEehPXWqiG8hPokLqmXZr8Dpi/i4DwjpR4X
ZG+uKXRRe9TRfGYsdiEWZlOM2HqhpUlOlUIvJMr/N+2UQzLKJvuz7oQCf6rJ076qjvRIEBmFT3Wk
9lPbEm9GcWhH6yOBnTDnW6mXNmUunIQpcRSD5uWoorKLVnPs2nO3mqS/8SuaFGS2ec+QAxM6RZ4F
57wrClY9HLYiHAox2qYLf5CGETYlq9fcq+IW5oYDGsyPUQRAOpl16+egDgnbn+dkT2HhRCxAylT7
ugWihhAjYyAaycxnP++tC4RlR3qMJPYJgcWEl+nDjmp3o3aFM0zCJZU5pJY0z7T6KBuVY1QCD2rl
CeLqmvV9mTpXVzGxQ+swhpvYeqRxwOP6tkL8z4PgxknvZHF3MPqPfNmlE/hc2m7VytyD5hnfWfWj
D5QeohNPVwp4sosReJk4qaWtaW4LM9qI5bsgPYnps5h9jvzpxk8oW5cVHPYjHGwMReJQBM+SSEKV
isDc6u2yYyleyYjDgkrgDD2pnPOw8Tmtxj1VDE9vRm6DihRX2UtMqp5KOk9QR8BGJG8C9U4RqCf7
LnwhMgV+kgEYrPNlODF5vdKj3RQH9sWiS5GShp057YS4camS7L54hJBkXmy80a4ExssJoY88HYqY
3MsXkq574VVttla4Jy3j1I6ra/S/U4G1QysxVC/GiQEPEifov/0lKVARtXszTC/T9rMJkV5TtirJ
HEX2oY2hu9bCCTVXNvSd3PdveTF7cYJuL4LmSqAS0aremcZGSrqtzioCIMyJhddWVQ7UYpwAgDNN
IqFT9Xox1wPS29C+lgtiVSg4oqKdshVsby0GOR3FtAztZGWGSdf9qewCU8zOGcMZcU56o0RDqkD9
KxytBuAu97e0oMjLuP24H50JyW6ROLsstpjHQMaY00lqKAyDpQZ6tBywtBO8NyMuVf1OjvwxRKmb
Rs3aLN0qsS2ItR9NDPaA+7hUipdJDGbEUSwdFHIxaUT3TjrI4TV+fGnRvWVtuOrpaELOrS23rK32
0HJm4GDaRjmP4mKcyafpb0Le7mD7bIZiFTimImdWtFkO5EPiv3lkV+kaRy9p0o8ZjZXtGJOf0syt
dgfhknlVRkXbqQLwHEtkZgaAl2AAvxJg4zXzFP52k3JA6ny1hOjBAMpUYGixFAhG90fbctkT9gbt
o46W/T/ftgrJzUSE1Zz6+Kf/fGks7YPomle9ldprOmnFxRBeSGT7ooun7UsyqhrMNud/viRTDIkn
M2O3lFptP6gRQM5IesWQXLsaFf55gLOrD+aDBAnKBi5vYIYZffslCmMn7ULxJjUJul+dNR6ZnOKt
bvVbSV7qI1qTLaGRl49uxUSxrjwbWk20TR2u0TEnFcbVKpPp+ho6XVG3+cnqQw0kfLaPJrjuxvg8
L490SaMebY0at3X0nmWKIbQDCevU8l13FiSxdkhsaL+s7Aec1YSeOOcIi4SLmkYR7f75fyWybhDJ
Bacpg16APT163EJ9gJZcPNW9pROLTAxOP42T14im/FzX+0EetCczGtCw2rLdk2Ptk8iTvAnR/H9Y
nOT/n8kCAAQuXI2BSPPfLtymNGIjH43BEcJhdoDPsOdqVv5iEA/nExfLKtHNf1FNfBKiUFm32UGp
9eiwBgb561Wo0WCU80sx4niDjVN4ad9JaLex/CRRyPv/YQ+6/Lc39D/jZOT/6dR/eEIeDn2Ntf/h
y6Ld9S9PiLD2SiROotMoUQEra3WiqV5PQg/6J1oiTxQWGGRTEp5A/NLa1tv6nCm0xvNwDff6SpqT
udQZ67y/pNl6LZc8qpnybH7aauRfMPNwjznBnVQD5hY9Zy8uU+v8zxcgTb+F9Py//0X/GoP/5y9S
sSQ95nqhjPD9//yLolImcz+PSQNmfu/QYQc4tx2XWVXCaZboJiiVwPmfxK/A0OtkJ2hG64T69JwV
BVqEoWs3bizgxmW+KGDQgv/j+h4upv9n0v3v68OpbWgylk5d+uf6/8MbO0aWNgpyKzoZNxvtdx69
UuHTVtIJL1O2on8kErq5oQrmISb3XlzAI/Dpnf75Eo2h979fkfw/jeNc0T9uMJVxbyZuCFN/PCP/
cUUSOeuD9dBHtU6avEESRoL0qwEpdlwPZb2hsTc8kRoVUeftKl2Qt1EsZgxl5xmHlqneluquVXKI
Pdl8JHnYbQdEDM1qII41DUpEOhm3//2a/20VY5pFs1jHOeIRg2QZ/7pkue66AsRY5KrRlbY6IHN4
Vv+HR1OG2fHvt5lUInxSJhlBho73TvuXJa2qZqb0rDIkk98xUnrIkrNMV/JIx37TKjxeZFOJdqY9
/NWAo0LpowTixFTqBI6x3mmCW+vfVGW9HeumV6re0Jx6MvtZzilrHwmVvxGOomjcSiaQPXwxVUCq
MsOekBMrT5c2avInKWejqb1ea7Z9GvtY/F71tVMcaAIEPmrGjWXOzqOPMvmC7gDjxss5zBvpwxpR
e2Y1O8ncEzgBC3LkN/TqVZGyHellziijxUYfCZyxAcLrrL7Z7cB5uBG9cYzwieGPYBB3BrX8Z5fm
bjDRidxHVDxp90+YoZ04e9bnjWR95eIBjHtykwqHCfSMJka/Fu4Ei1HL5teyHEgrqetnTjxMNFfh
uJut/Dvv5LsS9nh5hL3Vts+pUTxL66kVdkwsdbUExYx4E4NOsZVh2CvfSxPFUhKANfUH/QG+UKgm
eqG4aE1GrrWYJ45JXH8KvqED0rCJ8AClDYeQRqVtETvCoriqfM2GwcF0TGdS2YrEHBKyScNVS0y4
x3AUspDaevFLhuXhUA7D8kW+7eTIekrK5nOiNJsZ0KLIBlvw5+p0KcWMUYiqc5lE5Ej3xvp0mB4Y
lW6HF8iueD6NZ118d3MYuUpcvhcozX25a+q7oNN5FTu3p+PMmMMmTgDj6uW1WpXwzm7thGt6L9L6
Ekv9vQhfhXC5NGK6W1UjWGJHeiTecR18VjmJ2mA0LGBzjLdr2ZM2XRiiseVJd2OD3WR9KhA5Vd7s
AhuEgAeurqE6J5vMOoV0teP4UxtPVp26eXOu55e0FTjMbHzwbOT5A8SUH9noozsSD2lRa0KD0CMN
OXqXiw3E0tCuyAA1462Bv4JX5lGO8hlhQ9hWZAIP4vusoGm3KNTNExnZXfYzLIunwP/Sh2NlWHBk
aFtzjb7c/oVp4RXpMbeCfLgSVGFHmRUoMR9I9rSgYbZPBVndCemwlC/KdKkb2iXDI+my4QRAVCk1
Me3SCPYvdoeHoSKN3Ux/Xdq/WG45iiKBzJfIqHwzimx/Wj6LDHp6+TbXre2Ha9BJlDqPsEGpcqWK
sQJsSmq1pUGbqW9R9RNFV/KIyfjbZNFfnDmmepfBrUhIzQi8yovaXEhYthsRBUvBo0An0KJQIK3T
1nPIoyO6GnPdVCW7OFM9SCZbA+9gjey5Li8y9FGN+f9uy6oMv5MHhjJh0FsX4gTmINMJSWtNxOeZ
azAM8rs6MGrZryCRBxfvmbmj88N2W3UfgirveTDt+RHl2bwLMHcb43tdPMAjajk7Jfu08dmlgVTv
Cga9OnVnNj9zdjDWS5nAAUrv9L3duD4ay6vcnpYiswllRI8niO+xZxnbhV+JotM2gVRgR8Fjs9dA
wAjxZs6Irl1cg0tRkXQE9S8WdIYJVAdLm+c6IyeHFcYgO11N704hTV5nH46XX6uJXaFr8Y19MJRN
nnO10ecTeZaDdcBNSaAq3UGO22SgdNJAlGULUxRrA/6zvHyTSFZXRDvEudDIM0X8a5Ewb0kDZ6l/
Hs9Ix3yMRMqhO1vPje4nc+1YqDAMBbjEl8LiBKo7kl7411BLLbjF5D9rOk1MnJctD9HFxxnHm2ep
hA0UdPi+Ldvqajoat2h4khDX4uaVRoP9UB1DLK7AIQdFxjCR+oAeB7Llk0VknakgTQ+eWL8w4uI1
4eVBXRKnWzV89BNv1FTbCiDLJH0xCFqXqhd0bBBp9RCo5kvNWyuMfGorB4mvDMMYbx8J/G4mY105
yOubVOaOKr+u2ZlANHKbyvXSDb9Veq9oQunrIxZDJanfn8QnNyFaVCdpvJLIaL7r8rvG9pIPBDEe
tqZ2gV2eerqabK0KhF/2G42HKTrCIrIHeUOJ7VgkUkTN9yzGbpW/Go+0C2N255UFrtuFnBjC4Zfy
oF0VVurXhG6f3JAg/b32mPtYPbJsB8bBFua37Cs6ayQIGT7Z8fZ7DMwmY3h1ZhFfRnS2+Lcc0Ll6
9Gg8Yu2wHMa+2evqfFv17YMjK5m7WDyVi2+J2IRPfUIu5xmnZqyDO+ITId0hIZ9diCyGYqVdTA5M
95rHX838bHUQTI6IWXpUPCKlbZEyRyVbXOycNSNumPzgWzsBLCyubfHsD5CncqK7Q2VnCi/ZiIo6
H8k2tfX6xyjPmhCQOk0sR087ViO62l/4IdpGW7ht8rrXNPKuwsXp2chE7iyAZB1Vcn54WtjB6/HH
bC7xRFYHNyvPQPgi0ObKoa86R4V43BKiN/SmbVW9jaRVTZrLiclNUsxWP3EDFK4h6Q+VnaQVp151
L+eJMs3ZWS3OxVscDunkl5gbHGyk13HgHaxL9TckxToRSmlHL/lmKPWHYIIINJvS5zR5VwWNW058
rZQN/Fb5Jem1/T9AosXWibTvDTbjBXllwoevIwxggIwKG1TBzJ+lO/r4FE1bPfMK5cGNprt6W2ml
YVuzcp+2HgcyniRSTXLC1A/YBermoyVSW+wvs/SrAzROcWcL76007OT40dc/LMR5tLJ4ljj6lJFL
QjjgRixCrrJq7qKl27jb1O1WNUCjwo9KUuO5l5PEToTDpF+jLtrJ+uRXxa8Mk1BtrHOKmCWT0c6i
ivnDXDlCkCUnmAuZMBkWNjQCKRo2bVOysyDSJkVAt94nRZ3ofHWR/LjtMRLi0lvDl1y4KStIzEGR
PBd7Y0cCXmO9W0/dRqu0m8n3+A7pqIgV4Gg4ofLqFp/ZSZY2BiIu6toqWr7cXJrMu8QFRibpORbh
OmvXJbnmqeVNWhWEo8v8QFO2CNsE4uRvQndWCCZuDcGdJoizOphavAzDehTXd9C8dDpIpXbtJTv5
CTZYhn/ql0HfNxMzSAnpLKzuxXCZsD5WA7tfE24on8glhkGWfw1ZMxOxx+FwIbont/nNYF57Sqe9
3PsCTSccbM0mrz+UtfcEILIjsgP5/XUwYiNoBVuhT5ke22gnRbtu+qXhtf70jD3ZuWwvwmsiBoL6
gyVgp4vpdpHflyK2U+GDknQpU7sVtnkxmiSNt4udawVtvuIhX4UBCyJd9MwzC9ef9U1scUIKvY7z
6Aoh/rUuN6WIfvpntXu/Uu91BHVMcBUO2W02nqGyvC1099TxPUPmj80KzWp4tL231pT9sJbmNfsB
CevgJ+wm+u03eopRoPrDbtHYES+oMmhbhSKoa3ghSMAWBF+czyIrxxi9lNaW+FsnDj/Xx7FCf6bp
x/PV5ZHX4rkNoTNl+qZX3zAj2LaVXkeoXFk/8lOUp4k0484qHaW56yTZQH+wVuGp7G6ivF4Z1Ngk
3I1FvxsTC8KUJScZc5HIrj6SPB0uuhtV7RsOMHuYDZhok2OE1o5hEpc/Hhl2YI4RKXg2Nrl2yC3F
VrQXUXsV6LMJ8V5J5Cv9o9qZJmS5iISkUmi9sIBaN1shDvU0fh56zJC45tJ9lO0RzHAbM96id09r
4zDpQtPIN6vzYAVyta31S1a9zbhqlzT5USPt10wVjx1tO95n9AQ7GVbbmCRA9ZgHALqxRRRz9ZX0
XJhUmjasma9iFJFZ031NLkSsTXchVVzhJqonU/jLNdTrWzv+9l/Vc/bR/MZ3MDyxGR7VrN7N7eus
M8Sz55e6LYt5T9OWQZ1NDjBExRWbdxLeVJrUWuGtJSRWI8iKvTmeB9CwHcEN9PiHsUTzrLeRZbjI
kIDmyvxrVOE9d9M+osMg5OSENzL7bV0aT1O80MSZy4tK9ZrEKqsghbc00LZjgVQEhzifXAudVudC
mcfwrCr3qlQ8mDHGFsFyQ1Vzwp5VLFFsOpFFtC1QK2YXnPxA66s0vnU5kA7DjUD3x+9sGEJiu3ab
Z9vayy/yX7FWgaDjR1ksTJ0HOpIbvbbFhBMzqyBVgUbeUfLRnqfT8jKITEjcshzZqu/ckU2nZxI1
/cHb4qF0ETN27HQJzxDhV7GfcAAMD03mp+yS3V8U6NvimO3SrDlNR22Ede9idh0Y3GquUWU5FpwF
erKAUrLX1IJsL7nxj9zAp4a9LS60HaDSvDTtqW3f+4xk4CIYHfks56k773h2roo4evSWTto9sS5L
dZ9bnSa9jwMSmvaU4R6VIJ7sBnlXRwGbkK5J547hA0ucbcmwyL9hXS+D1PySO1xHK0bR1tUYcpL6
NyF9Nt6Wl7EkDb70Qsvw6JkxODX0BofMW6yzt+ACSaW+dSKmNt1hUe9mhJ1Q6L3VIJc7M38e495S
vH40tO+EWTuY5sImM5GXJDitsUyOUkiHqKx3Fc67inAQWwNC39NSMbrRsOlyXoxy8fJG2JrGgi/L
gnC03IeJxR0AtoDsDKPT73KKyWjywzxHWL0l4obAnZawbdMf01O1fEujx4cms+rRH1I99/EJNu5q
BkwXC4jc8gNr95YoT1nzExacq1zm4ULjtHbnoqWu2eEyzQuHHEdsUAqhOroHvA5kcmPQVw/y/LB2
m7H3wmy7SGeZmrLZ5/GjQhUMjnL70nyWurcGN2Z9puEF8SYjBUE/iIafVScheYbLVAw3dd0SOZgt
npkDK2L9upvzR46leNyVAAfSbrMulxCTqRmwl6TlLT0uKCPzW1MAGjyUY6DSC4qCAkCWshcgQVBC
hdBGiCCz6SYu4rFd7kqK6HzEH17Ve/zxzJg9rEizXZt2XW1XmWApFwVeBStf3Hmv4mk3sJ/keFp5
/Jn0cWixEdzciWcm59rs2aQ8t7ZruJtGbKt+b37mfaBJ0AvdsdsVmOJyF4+pssHGVeQ0Ln1F4MJR
LUAdHRl25MI1a8tgkkwcS3Hvo/0c7cthlylPiCFKfAN8rVmBuXoAKVQT10wgZT4zEn3sZZ3PByZE
XhzaA2OP3RU5JlZcSfd8ywok9a8h3yn86sVX0D1RsQE+wGk9F11r/S6BseNFZ9El/8IZo5MR0s73
YE8kD4fhsaq8ZgZg6c/gKcA0l4G+MH/gBo1gd3glqsNs+o8UvJYCzCWfzl+az4YMt7l7lej49st3
Hb7zzWMCQ9KP1Yizc59Un9CaiEvvOED8sATE8OxVh3sk07NiWIYdcKZZ6U4WB4b9WFyX+elRLFtN
wKWFj7A4j19mra49/7hKy+nSFZl6KxFv4I949Bjbd+W1e8Z5HQobpXml1zQ2gY/VekWhwm6R3NCm
3MfC4VC3lIIb1QccHnK614VNJe0tIDWp6w+1z9yR1pyzmgfC4wGK+oNgPkdYgkv1z8g+1PU8qy88
AqH83hl7bmKRbrmn03DI6stMvOywq8ZDgwlltdPERSMR1Fs+8NzZorQR5aDhZwHEomrBRuFTOhYm
7g+bUDnr8ftX8/Gf0ZZeOMNoOxGTz3yO5QMvVsvUn9P3iC6/0gZ8wIh1BSMD7N0lYL6BNovUQY7b
ckjuVH82PpXwux5owwRj9zZxKGZo5NHJsVOQeckeH4iUOQXT35bPrbG+5E8+Kkkib+0YaxccwpIR
sG5QZldjs9F84jIxireKJzKssdJD8qZ0o1jPscZrx0mLeQvMKNwNltZlOa9YXE1SGLexdJLHg85Y
EdNWjL80IJYcXJZ81i6fCb310QqS+GjZCz/1yWo3WM1QNppfWXOlJ7XAj3hmtk5n9iFxfWNhDspv
Q+DyIB04atKUuMmVF4aYI+iAUh3Z4rUw3uXK7X/dWiCU9rHajxSe8FpO2Z63n49R121TeiyRTHhq
5nksOcRvmnJfQQbkX60fN5eePm6dBJ9Z4YK144LjDuO0X4lbk6mT0qsWp+3dga5sjIPCZ2XCiVIQ
n9wftJYe5FkaAxk5zPTQTwimDLM7x5mY7CJ0Bg6y+F2+0CS5EUIYIEGusce6nc5ItDyvMU7Eo0pX
tXH6H5G0MwECKKhXzFjoRfwAXBmBbDiSdZwFPxUwerv81fjfGKFDWsgdRdEdKoza5fEe6YSo6B3Y
YD2aYg85GXMxxZrg5SCeSA8hKN6Gc8HHnqH2cOhG1CNB0MBVyWoA+RQzIogTCtZb1n2hQfHkMwHB
6oizYJZulXhGVRG+wYdOGYuKTdM+fltO2hdeDCyYI7MPCKWZQ9nIDC2VLFNIzF3ncN0KN1v9jGlN
Eg6/JGw+lWuOXkK3ibbfjTvCLjFJwdD7j/MzT33NmJXqUoBjm3F9DjePgSsTn432RlHVCJ4wMfG0
xUyYI0CPwZA/Ht85P7Z/nEkhXWtkt5k+azzx1mh3ueJ2kS+CVKYMKA5Tc8iAO2uXdj7Ew6Wtd2KK
N/9Ax7V9Dd/H6KuqHAC2TrKXs52uu7i+vmf9MkleHbkR1lyZk9bI/by6OmYt3rDkAqWy2jO/M+16
FmUYGecO+gHHqyzSU0cyYMVhN/RAEV3aLkq3nch8RGqkxanFAutNotQ5rUpBhCNskje1cZiTb0Rk
caGpPZuFedNggzBGkK2bazmXJm4cvkzJYp5UTM5hl5zyNBRcdTUMTrK4woj8gNjdMBO3LB/psq+k
ZVNlu7HftfzgTGSQa6AxnJYBiBcnBBysh4Pdz9v+Y2FGZnRgHVvpJR43VeiJ5UYAAJW8NOuNPIsQ
WyD0xeUqqoc8S10pd2A6r+M9mlwsjVE4BmYiz5x8lHpTjrF5x+1UOWF3MyGyiOFlrY9F8TuZJxIa
H4arqtUDF+NqrQTaw2B6EjWKpY0leCWDWhWzsu9K5OgbRMfPKdxJ4jWELbHVAke9a14m25iyaBCg
ndNSbp7qK4Efk3gzBEbC3dQ4DNoxUzdufxSN+jSpwiejOIJXS3HtQkryFZJeZVe8KvQOexbZ0Q4t
r4CJp2wHRqVbH+ChX/BPXtduR2lhJlss6ZPGKPwhM3i1fN78RsRdsVkMh46gobikyKIESXdpS5ag
fEM+yt+wlUJiNi7Vefy1frBFZC/9dx9E5/BTO/dUnHf5xuHP/MCHtn6v9/Q5Vm3xpvzwFDyARB+o
xlgy19xZhQ2WYJ3gN8c4cimbmgEFPvC79sMFqSfmHtNn7We6hh/6bj2bGDQNmk/cAhoLlNh21NsV
Ce2do2NVCF0l9TDVuOOEudQVyKF/w+CMq7y6MOLyMyDZ4TCwMLp6kLkgtqymR2cAy1JbA5PEhUYe
Up9Tewhfk148xZJ2FcwCsGTenkZsXdNMmRAbYGDSnk6KkOzgAf2t+BjGCN0nXBGAWKbbKWeBYNp2
ak9Tf3L6/CUrjB14qcCoOOYb7kJcbDhZTjW+mLe2IDN/gg+kJm43Z3QGKFtkfy0Z9Pe03iRctgji
i6G8aGspBzEA6DgTOULTrvCy1HhB2/QGAQddGp6KNUT3+qmMD1PIj3jDGahnsqITLlLLvJraf2jK
r4s5wskazElnRYGX5yXit8ZW1IIhl26NwN2vPWXoXhpTuEkD8YqK6eThnzbPdpvJtKfQFrveoOhW
EbRzZLKcro++XOWqwX41I98KCtwcyk1T0EHjtc5ax57G3IAAISCEqlqm+0bYq5jaJIcqZ/l0hft6
KbAjgQg6S/17gdmuczgTyOsG8Gxyg8rCKCjRaEtoh2/GX/TNYLpKK1SuXtfiHMc3rX7iYFIxByD4
uvLRL+VzMS/bZnxhKMLfa8LqNbHkNnw+2Rtp0U7NkG5t/TVq0NbjSSl7ttLiwOhm0oVnSQmfErG+
6gL2zC6+YhPcNaV2jzlbiGrrkpLOJtD8SpGm21VDSrih/2bLukvFnrV1Nn+66bHbzxZtLqUBQxgT
0Y7hUSg2o2XRPQ2/O1O61iDaMLEH4mw0u4T9u43H6Bh382RLsaX4o6llBxHaQdyhOmtAu1ElRVoE
7QP9BWBrAsIdYeneAxzj7X3O9CcxQtOSxodi/1mLr33FoHJvOnKeuYpeB0l9SokD7hHFVU5ppdJu
8EOdukLbtwQ5K0zvM3fzHkbxRxrG+N6trTHXXo0oENK6kbvbTP8HoBFtBkn+1U3hifzhG9Y8LHzt
szKE71XX3jMwgBybGlbefb5QhqXCtpgQeGZthjuIQdhaA+butYlYldQgejpeKpdRE+75dp3Fd4tN
Fo4m9niBiBBcZx90G9qh3K+PoY5+oGZf3WohykKJ/ouj89ptGwvC8BMRYC+3EiWqN9uSrBvCJWbv
h/Xp9+MCG2wSO7Ylkmdm/vnL99qgOFVgyyRXkchF2Rg5ULZz5Fok/uBJLUyQwwlMT8CQ88Hg8rhd
VqXCqvVr/pApCIiDU5TK07rHuxX3ZBh98NRWlnP0wY6niq2KIFBDqQ/pmK4CnXay/lFzhBZ0PPBX
FoJGDrYFwGxDuDDp6bAOAuudPlCUOZtv5DxpV+znLlZ3U/VNLx6q+T74NsiFHlQzpdKVchq9Wti/
WUIzUt9s661J/6qGQN0pX4TWtxVl8N9svjieegTCL0AcAYeHS0POJRiGQeS630+LFt5eYKHMUUr2
lVroBg7dEESQRZ2zjcRAAxMcladAbm+RM3xQT1X8McjG66aFY33YvAg4P9xzO12tNC/L460PLONn
/1BkkXhtN9hg1XRJeWftDDHD5p3ksrfgrhPj0qixZsltZE1UAE2EtHf9ihBVdPx8o8H4rpW/kkww
ImsWlkC8GjgOS1LOySD/VymfybSldcFuRVMWClzVdksfDMgVUxcbbxQbOotd0D37GiHKoEGmHhCh
aG4bHSerOMiaRTEChW/lb01/OHOEd383b5QJK1+q443CpyvFyWRMPRPQ6Jkp2k5sutMqfg9ITy1w
le3oc3vWsTrLlaG5im6X1AcF6ZK9s4rmT9JppZJfCwHWeMqrdi/yV60f1rKCiohH+6MSh3Z8tebT
p/lTr059HUa0nvay8E/6+NKVq22fUE6Y2b6AK5COpzL40ovflBA6yfpusaXEEMT6sAAhpoadTX7h
Sc3Gc0S9h+GtD+d+3Jipp/wm7drsD624ZIqAWYdyGY5Dd5W1c5jdqnHbZnuU2igjcKzJEKcZ7IpU
g5CKe5Dt5Eg9O7ULYuEy9gO/NAAWuLhyh1KHbeRlv45y4ICAGr3KfealeWqxzwgpHBZf5kGt90Z2
y8VZb+GJPFrtHGsn7m3N+IZvIFMk5PGFJYBRvZsWBx5g/TEBJgznnyJ5G5tbMG0xZa39jYmwyAnu
uJcO9pdTs0H9grwCHpRyTgTyWZ7OcvFPMX6a4jen9xpPLaid9NUEz8B+ptZPaVKimULqjU3bR7em
R49c+/EB5g31twe7b4YJSUCEsX60cOPiHPF+BPjXSMFH0t5j+94goQvBc83kOWRfcXhHdC8Np7je
aoIQwtzeDBxgxoAFev+W4yDCw4Fy4hwon9Z4YqXViMMEv2YYH8H4YaQfZn0K7Etm4UXvX1P1JFi+
DD7Z1nySK6O1c6xtM20UjX1yTQ+cKxthfNvmu97/0CKTSdCcEVLJzh6IbOuXYOrLzOoJrPxLAxL3
si+ywEkPpitibre1V9D0R05rWrXgbiv07pBXmgHLfHjaJCyyb3oQ8pglVIdoV/XYCzG1jmdlunT5
8CV3XzWUiTTxl758VMVhVDxwM9PgkJPUf7GPw0n/MGTWL1+x+MxDZU/KKZcyg+PAD1GgIUnMct/P
222tcTVjRDg6LEmZWicD+9K4CeDLOwZbOJOJM9Q8K8ejwkGx6cvyqUmr8ESjp4xtvdj3espJu2jB
zU4aTwKO7F7VTV99vNOG4LOuwCw5zz6UKl3Z+m7oEUVdKoXZkAA17EiWMA+ZV8ynPL83InvPivwg
13WwbhvojXDRLr4k0FjbLaokkqs9NVHiZRKpVAcLWwbJgRww9WRLsECYp82iQv+tjv+EQl6mYpKT
TcpTNf7odsvxyZq1Bgvp1IXJ0gwomMjrpRyyxCps0h/Ujms3Gisz89riUvkPXTpwBsjZvkwhLd1y
f5PrFz9615LvqFtrg6fFJyPgYeeeCd4ozUl+DQhUkD2ruSf2jdBu5A63hHM0XvV9227VSp8NKU5R
WVoXP8Q0PwVuKcBC/OEw5OamYjnRVvUCbSG3ReeSVruMq9y1K87DlBsDkgqKx23DcVb6BAOMArhW
9SlhXQIQHljqPvelrSSAEdPnFJbRM0i4Qi17POIZl4jkQGioqRmIKPKoPKjXVkLyT8l4DYFNd0XL
wAi9H4nq2pQZID96Z59LWw2+k9ujrGS44wGJIZKxPpUMPZq1SgzuKTiAkcuE07bNTYKGAGLjvBDy
TvoLUpqDg0r4yvKZhuGDY+DBMUJStrJmA4MkoW8izZPVlHTX61uQTHCL6nc/TT76JfSqm6o6KVB2
u1b9ei/l7WYk0tlHvy+/hpbme4DMhYIR2rjplm6B8nSR8Jkm4m/5L+podxBImh/9temYextt51vy
yxmQa/gFURtm8xnxrY3MOLVpRN4EcOwA/wOmapn1v5pAj6QdtfoMmdOT1pGUJVtDV+HqWz+a4KBg
YDjUCnohqliq0pnTScDrC4zym9EFQArOUtMFX6GN54StKxdVs9cmAEbb/Zo8eWrIUBNKfrRFu/Bp
J0RlhD4jW/zR2fWFCE7ULb/aZH4WPidA2eraQmrfS9w+6klAFinjfd5dNeveWfegOcX2OU/bkz6g
us7No0BcbxuEKJbWuctAl/RnH6jsJE1PDE3LgiKgH0azJ3eof8x+QDsLQW+hevKUisUUqdtIb7da
pq7mvb7eFlCPaIyi5mhWHI5CVf9FTfFtN8E2b6s9aWes5uXqaiuIj6oY34Ror3NRE6mBIyEtG2gF
XVqcaTpPQd0uO6v7EWG8dMlSVRG0ZCAzIDYERu94Kakv/aCJbWArqF5mNNCCWgyhxRi7lTabTWWX
ugghAfWAH52DuZDg3zrRe1PxcBYjkhI+rSk5YGtnYdE9IQ2EPVS85Lp8WOYmF/pqUqVjX1NVTVaE
IJ4EbsBgLDLEKFO5w/MagZVyKLBTCJxsHfELv0QPQo3DBC5LZoy7lMOirLEoWvAAU/3NjBX6+GaB
urzkJhMfZmW6kVV5vdxfqqZ7w5N3xz1rwxFBJZZWT/EBO/7sVO3GOKw1FqeCQ7VGp+uw5tzLI7P5
tgTiYOgIm37hFu1Xz2hEMh+PP5uXYR0L/BSihO0fhCYFQw5QDmUzRfUHLPFhmTH+qxQcbOVQSobj
p4SVnVv9kYiMvwAYYPrnpwyjsCel2XqniZ9djs1YpKxkRG6LCSqQaYLr8qupvokN4oRij2FMN1wX
bpp0VUOHjsmnJkd1ii8PhKm6JLE6xNBq7jfouNF6CDrQBq8xJbylyQuYRyqPsfpHRtGiZKrBdGgR
QglweA5oBJHbdda3MnclUedmuXCdvuJ4Et4EH9HoHHfmGGbxWTRoTXmgg/EVqNVqgnpRiq2iye95
ZHjhSEma7PTbz/p1EtM9hib8ahLdF/rEndoOxr+ZT6dG+k8Dn2rEbk0J+x8k7MAcLk7QN0kY6K+K
/QhJki89/z1VVw3LbcYKB2uaZYK0shmlj6KKv4dU/giokSY3kdVc9ZrpD9P/muwU8Vs2q9iBDSCx
uXa4S0beHtwWliOHUsiT1k7JNSSvpXSyS4E4ATLih9QYxsqJnBPRCytzXBVqtEeCewkLWHoJUBqJ
wf5FLS7l8OhppzTtr7ln/ZeJ3Zym3av00Vk/YHacq+pf26yZP6Lcncb95NCGTQ9dxV3WkxTa1VeV
bpxmQwLQnyR2w3TSy7um3mn9WP49tBhjI5LfVU7LoDFdiVM2/Rv718QHbETCyTptQ5Zh0oeehzc6
jcuQi6dPb5uGTEpF/F3GyV4q3nNHwPSwIWFqOFslj6nGiiSGORRBC3XJhwYJz7jXaye010HD79rp
XDabuNCeZhKizEKOChDVYqOYEHBcguqrOZLY/H3I6x1qWN1n727pzTpHRipmU64mAsChJ7e6t9mq
jJUjhxNi0pANLBQzHS42G/AAL2HuALWG8TAwTAjccMP+zdLCu8yhqdTjMuBiaybQqj2cu8r5MJh9
47j5queRHLabWdbYCCXQS23Tv2PQpi400384sniZNTGUcJ+HtxiraCw9bPoMlTM447LOR9bUrOZn
iXYgq9gKFbxWHa1vZeFcR7KP6qvHPIJIyy+B2VCvOluVj4flLGy/QAz2QLJNPXBHG3Op6W3sbgJk
ECIDvAk2BLwXQBDhuC+FusIehpFbOepqvcaf56poMHUm8xh0xU/L2DVPBCbnp+PX7/moIQZfhtYm
n8CksHT3+/9xiCjB/ogYGfsWz9leB3WfHqv9JLHc5gLnB/YbB2ePw9qR1rfvlbma/oiqkOivsgfJ
CPcGA8omN54NH4ws51ettVMz+5lVzrcGv9OPqnOQo642WJkm6tdgw2NRYxBhsa6r/pH50MByAOFK
EEZJq1nDkS7C2kOnNW8sphb7KNgYSBcVfA0njntbR9ZKKYEl7f/CflgZ0EI6tuMF0wpAB8URirwJ
qNIqh5o460USwUaMyDIs+pel/TTZP0RKi6zHRoJ/DlDgzahD4MPgrWGqgYSwMCn6jN0Ei5tGwr2K
rPa+8DpWRQ7lM4igo1nvTldY3ObYZW6KFMEzI1FKacBtdhE64R0K9e/Y8m1pgy4NpwoX3W5IzSl6
NvwOJleRG5pAVXFwjFR/jZzVy8dqG3ZiG4fcVMnGTwXucv86TtVWxhciYx8on7Vp2NfUGnP6zGeJ
908Nc7U0fgQZCFqzsjQ6hYAgBIGeG4xCgfqFf8yxA+MdmA1bbacoiWf3/rrH6kxO/5nFYxQcBvrS
CS12gfdUv0ThOaIIllAJFAHSys/fVceJ6eRFtidUNakBEhoQ/9lPKAxJupvHJFb6jgKahOh3yf+W
dcDiGsHxaSquGb2PBLdkOyj7SOwd564UYA0yR2wPGB3stNirJaTCR5udWHylBwF+83c6gk69HlZ+
3iEBA8AJZ9Y6ln4JrNN84fNtJcAaOf8LIU9X6lWgeAohHwBtrKAmsD4DxOfMUzR4d2vypnLenGGn
xF6Z7DUIPBNlJsxVPvpEP2cR0zX62TPH+xbjXUpelJNujFVrpH9GLAwAjIpPw98VWEio4NAoDl34
qWX9Pqku87+pHAfjPja/XGFKzTXrb7qyhXplTesaoSB+Ms26svYj3hjVcaafuGWBAPMN6ysLNEI6
kEuPfYnJcokiWBvYq7HYQKipC3UpddrOUaezbvaug6+R7Rn08GxEKngAIPraU8OeiBw+xhJeWv6h
5B+SzTHFWyhDPOfa9s0pyTe6DNdrM0GF65CSEllP58W45XbjRc9PXbqsnyw5+swrYY3PfUDNoN5i
zOLTU81tk9B/quZgYqToHKknE3v+OjoUsifPJm/XHmKnj9+5hCfZu2Ld52+eSew2Bgs3PizpaYaj
rjyisVthbbLUIV478fcYvTv9Tr8NUXJpnfJi1vafVLBTSdkjmjovVleNi1XGf5UYVoZ1N5zfofls
kAxnvZyvBmFNbK1+YhYbWPZhgYK0txzGfwkCGA4YvwFtx4CvlzdpWvCiZZsmQNuGqGFERnLfV1K9
mT5VEVehpTJpG3ey6l2e5tu1zYbdx3VFggQpZwX7EtAOm0GXp8OANDg4zsuApNwJSCrHocQygfIm
K+hYb0J4otrKww0jsoPTnCOGet3fS+ZBd9xfyeS5dfNhLZL1KGNegJ0ijqXlTwoYWgFlodMHwTL1
p1I9I/1Z8OZC4eCklrOfpoXkCv5ohcmlhAniA9o5hP5l3bqrFjbq95GvVmNMKE55bde3UYUBU3T5
cySjEN3wTztig2czcukSKUJje4KikDfvQfItxz9lvzZtZU/8ybfpd3+pWm8CxVjbY7E0oDCD7db4
JNn0tdYELt4p58oe7pLvc89/65TEIZEWrgUHU1bwZKDz1ml+o5K7sM5QRVmfmK2ytA76fZFl70JV
jmkTo35NbTywDKhF3DKBywynsqlXi11p2pi+RgBZsl8fK3yCl+bY/VNYM/XtbXSCp2EAKfuFV/Yd
m5Y6XDlj/QhqG2h2nce3wtpLDhtifsPpQwlM/zJ9HeSRW2TsfWTO4gYZtu7GNaS46CXJ4aJLb0n/
42vHULv1zqXicAw03AMqzHJYEwa9hxXrqqXBYPf0fyOcAsRnKIQNeGFjDttUvPyYFYQZkm1GqGcR
l//QWX8Fw8CgBZABfAaLg77Nl3eZiYgZnimLJwfInCZr6rR9WLQnFJq7diD3I7jJCJBLEa8Lfsba
jFfh6HxIhcxxY61oP/cazqaOwWzkKFjgstFxqZOGZR+LMLsMSXApFF5yozOkKTu99MIOEaA1dsuh
XfVdizMTfgKK8qtJtAEkPvW8rtgdi9DcGaVpHpwSSVymQqqxUxf6YYJnC09dMFM2JBVOnK21LJJ4
mApo+RYuTLo8x34iHYmRdUNliLelvK9Yb3RZ5OVGeyhyvhpu1HpEu8+WG7ILdn6zUAxlSIR5VJH/
xkP8VJApmuOwVQL20pwsPZvSvkcsUvRwU9AKcWCp5c8AKh1yfsVxuiuQ54DxKCxcDOifJgPzjJw7
1EhYp0BE3aO0suP85qUg2KDpro3yumd4psiNvQkATM+QcHSNmPxYM2NbACiFtDP+NO1kmUU1R7DN
vdAH5TbJvU776weL84f1Vm4BIgMT9oxEQpf48TJvxHBv6oCEAvkt8IebbmM16NMgZBgYRjQzJSSu
3Jjod5tF7z+M2QJUJr6zZLZryvJOZidqauXcKvV6Go2NioXNaER7N5KKe8arbzqkOoRQ9J217PC5
lK125ROQadIt1RneqOGypaIF+V+rfM47i0T57KetFd4CBcqHnRz8rH6FDCpliXNcIp1yH5BbXXXx
dNXM7qPCvECD5GA7J8ysD07d7oIm/ozaakORRnC8tAZoNFCY9K7bWw38PdwBZZofW5XhfgyEnQ4L
3XkbaMJM51RU93R8aMW5qe70WUoI+1JaVr21iHlwk210Q6WoTi9nOhGcToL5wp7OhuomuDA60MqP
MZe3oE+DJLHTFQ8UY0S1+gvBkeeOvZjZbTt7bWNLeWRl/Zn73liTnqh5wf+UQM0VW+knFivqa1I1
e10crNmDASdiJhk4GNhnx1+yfPaVY2G75fQW/sLL5si2V8BZqx6rj7s9UoOmF8qnJVXbfKBTXCqw
vy4OjR32PSBe5qqvTBLi5katWlgLmCs216E6tV+8DqwwXR+F4pI+x5re2GIVuMld/ag9NBO0lio+
RxALeik5Y1JNr48NnBdG+sPM2r1VFpdWZQiIuO30QULhj/BteCN9ZNPrNTYmXb+ZrPGAWeefUWXr
OK3jtT+Mez/XsmVNSM2sJto1FhXTdnCKUNLh5qTpM5FwpJYrgrmbWQAi86TgkhnpIvNq3wB5RkJr
dJCqlN6C+cmxt5aM6NuZin0cJ1Bvhz6GxkNDikeMpKqeBMzFXsr0KjOm1+1xTPLx0F12BmaKWh2W
tAQzlTdHCes0NLPI8MdRoFq8CRbPglxW8zCopwZxQdrPGbAUicH/S/K+XZirujkDby5lgX0l+GBb
VRsLEBnZEnAQ5Lx+OOr0jzh3L4V8seSTJrbmtIqkU1NdspkUyEFgYmFoDeskWMMrWKBhM9NVVO8r
2gT6Bxu+so+ZnLPmCNu5MUa/eGJjNCLv4nDayqz4u+Cmdkh4dDLFte7ui5s9ZocRRsvAQjmoNZzm
WSH6BiZF9L/iSzG+lUnelTKqtT49EteNZNm4WSkiBI7/I6QOswQ2ybpfaGQFAreexS8DGQMIXL/Z
k1JcIhadU/cYMM9LYLUmsDIlkd010z7mRr3SYVFkNbM8fk1O9GFfLWs7TZcKYxv7GxImqc+bDBm5
EpXU2ns2D5NIHei43Wh+K2QTHwjmIrZ/CyxrgKcBAGVct3yOrqyBEiw6NwKOV2T4puLYGNgyOpK9
8r3CsRewDtHmyuam1f2Drtr4v4SkSyULA5HW6J+KUv4a5fYhVVzVpk6+Am4U3jYYQCQ05cUPLsgQ
5AReI/p7qQMW65gCa+PGLsN2gfcTe/SEnXOiAwbODIg4g8UUr6quPuaINhMMlKGkArBGI8q1hfKA
s5hwBcDa0Q9iVMu2JNoOzs1yblj0dhLsQTcMV91T01bNX3LjbvTNy6g89f4WyCvcrQbh2ciLau2W
1Wv/iyNrkDYgQ2V5U1NopYhPqW1bUAx6JtYDQDdTt7RwCee/aC09ug7JJIJtt2pOXXRJoBy2kO9+
2vZDLU5BeeK9QahC4oJDVDEsvlI8OmNrDlcVKIMsilXD3ewgR6e2JBCWhpWdu6hs9R5E24urz0Aq
l8S4bnJHXaxL5SL8ryI4ynwemFzzgkokqlegH9lL2f4DUhjVCM3ke5DhEP4hYShKIgfF9m3SBnpK
ZROpuyx5gzQxr0O0V4WWuYTY/turO7TfefaCsB0UXpI8ErzKayhpt2bCpByerLNqa0r7Qs1B1qJP
E0qi5b9L0ifsQlgBcbhvBph1/8ZA3Rv65BLZgYpggVIX2KlgNEbvXr8bB2PffWuVf05qcNt1fys/
/eGLN2uon2yS3BLXmLi6ps0mUjaKAXv7J2/e4npVy2t1WqFfSKZj7EeXkpG2MzGWnKeCTY8OgJ2f
JwCjQumI+E9xJnziz8F4M4kQYPsSPvFEBZCY+U87QYVXAFvmYNOKphN47oDnOn5fbxB8DLGIn2te
dc3pDbWVZBZ2ltgeBTR96lW13FqskowJYh2XKMmbg/Jor03htSF4druQ63Xir6rSA1jES0+FIOdm
mD9j03dZS8y9iDmQLKCvEVsKlTswZ+HV5O8j9M+crFB2IADU0aKEiCPWdLoZf2hx5YVG5Huavpw4
N1FKcPyx/0JBz9Q9DqsA8zSfc+6vKThMPSV/mjgNlQrY/WrQNj1aNPk37+kAvkkDT31gHeqvnynX
wfXlBhH8nrb40zSCS54pD8PcKAR5+8TPTsjkZwhNxK9pfNZ2uGqjeqOq0EOrVYAaybYIqDiO5ujq
mrEcfGePVNAzFX9tV/dMg8D4jkkDgOsUr9ezJuCTcgwRe6YK5SdLeTMZBOdlmQ+w6mSskc2PGgmi
Wf1WyrYcf5tI8zRzR8yOm2JrFtPsBvKLQWoxDdQE85I36Xo9mWfI/F3+3kEfHd9tSOMszqwzUChQ
mvJjspUXYPIBAaEICtNPrQLqbkI2FEKwJf5TIJYMoWu33yN0A6HgNlbde0QJ2si+Jg49OXOwKhew
qnGVntEnsucjRHBhAg6rLmIOa4dlfGM9oUJlaIOydQ63mSBvLZqYSzAtmFNaMHHZQPmzylcTOZwF
GzGeKoIawiWJ426p/xUmuLko4KpgWyAMEIF9C12CWBc8SmqvMmo35e2iOcU31ljQDmvNzvrMMq+K
N2ah4s1QsoKkESlYQKKlS+eRvm26b3Tl07ZqEi/qh7/U58WOG5R6lYSl4r/SWObd54BrKyQeBhIZ
I0OA5h/cnW99ghsQO8UPMOmzjtLglAycJcRuQMXE5k2PKhxbk+QSat1lYkmoyBc7PGrJR0bj11Kg
tWEgQ+LXghHBEF7ynDsfNTBMv2dsGWCdf7aMZ/K4NYA1e/VMABR4RbDo+l0HOzT7DMYVfAa7PiC2
tPodgwrIv8xXVjTYL+/gRra6NWz2ZSd1OFMhddmLlF2UAowpJNiHCzveSAMH+74f0eRA8tsAiwz5
WerfdOOZhWDI+qqrXchHIP3FtE2VdRbiyXCytN9U/ytL3JjKczkbJzLuabq5lIz7nHWv6LNVdgAJ
iT5S+0ybp+BPsfHL2KDSCqPNcUY8BjZ9sLbKrU1aQZ0tg3JfdVDlva6BpeaN1gV4jbpsI9cKllpw
mwdWjdfcv4bwQwpf7PmBIdT0aOhu+Q82IOdbWixtdcOoWeAemm/zmMnqEJsXGBahc46iR0SJQ39h
1Olv1QWWx6FXSYRAneLqKPurMfuDr4dNlUNfxTJD4nl9pvod11coJqN2racTi2gggaMPjOMfkduy
bAB3npFsZQXLdZC2cUNr/zCKo8oytHuLzGuGJ2cLwelHUg8tngwTz+JWfmkYB/YYd+7KwVO4AP6K
nwfEG54PZCfD38QdJhKHe5wfHMkb9WMVv5HhscQGoWMDElcvjTIvKEK4hLf4t3wpJXfBb2Ls6uEZ
DGcLPS9Ko85GI3zskx3RGDZ7W2Sx9B4iuFv1lmO9o3tmYGGWoaVb6GT4cKi7qbHCo4I7wEVOhLw+
lll0ezLsVtofZSePtyG/Dem3WT6CqF5lLUYCG1QQtbnRqRbjpYd/hi8qbx35AgGuLZ7R72wHIgs/
bfeW2p7Wv2XdB9xOPDmuVbf2Da+tVnGHm5cX+O4oyiNjR4K57NYkFkhQkLdmccryf7H5nWOrq25V
dZOXR8c6OxoDL3MTFNdVycBN3IWzZ2ysKq8LNw3KbFMc0zKsYfzDYSjR0zl2840X7zq5A0li2Kqp
SzzjuqfyhBfUQsb+wzkvDFbsMyxMM7QlW1Qdo6avADz3qyMuQ3F7iHYPsqhmt988+QYH1vNtkzwh
EXTJCSe4KFw7xZWZNgjXvnVtDGxjsbhyJO55kk9OIuEQbWg/iuo79o9+9xpoSU15xxJW0y81SQKt
R4vtimINr1Fk59Z/QEQt7a+u2vLgt9pWxV5SWdvNRTZeWn91EHu/AviLEk3WIS0+4Amg9UDRfIZ1
i8QWdfakWojRnTtaXhhMrL4AKJvJDRmZaqOsAU6iY1FHrxg2WVg+LXNa5i3PS61T4hjSBmfRUxh6
q9v0nekVJXKpiA7P6RjUo5VdVpuKe4LN5cAiMis2Cs8roySeXTiM9Qu77jcN0hA0bYx6AO9jw5ok
VfNpGanBl0rkyio3TEEsVvPM8aujrfch6kkAciMJxPvAEdc2zop9ERl4GhDYg6RKBRZGx94b7TB7
AwQwQvs3oePnKQJuHvtTHSaOuhvyyqU6rnRjxJ2fHLoe28uKXB3CA3D1WtaMLpONyg1Ip4xg4Y/x
pmEfEyP8A5V0WnlnhBi0h0hYmyz05i/X1QrrDrwHrXHJxUeZvInV4NNwQFzzCUej1m8BLWGXplo3
MwMr3F8YH4hkoILjuFUV0cqyho3eoqdkXVge/OFfqVjrymRp37SUUswokl7ZCoMLcpDR2x1GhhI8
PFW4n1EmgBNgeTVPBQwXcVYQQakHPMwoBsBK9JTTgjWw0G6yfA2mjcQW2kpxSBfQMXwiA2DQEmyU
Gt8aZQfDAua3glINpwcnm4hjuid/KdoWuIFWSg1a89Cw3tCAAXF+drDn49jklrfEOUkAUB2E5d/y
YLp685NP+EtMFzyWoRnKdNTtZxj+Jhl0dHEq4Gl1RbsoeOZ7e5/rBK7a4tzHqGeIAJU0mESegBtn
2/j5Qetvs5UCGcwg11ddVwR4xNMzoH8YMvjJx0h/me1vZOycJl5lEVNkO+nguVxk6x+W7kYC45DF
NuJ/6HLH0Xg51FaDGEQC+RhCsAdITERcKdcmXXZlfLMd/2B2qrXPnVCjR54MaDXPvrR7HnpP5s7/
8CeHdWd0sTDOlY5sVgzBffsxBN8SN459pA8Nwi304qOJZ6aqIMljiEIzZd1MCd5SASmsfQUh2ypo
ZXYDX6xhBfSmQdorcoCKBYqzgTRlbG2gihnwe/bquKERYNs0xlsj8JT22YEc00TTy/jlIuqsxYiX
tcEubbKPQ3pjroJ+z8YoGCYiQI7zvSfyT7MDtlX+EXXk5tG9Ma+4ImvxsGQSUxu0Y8q/fvpkPcqK
7ijxvmdgxYQeZ3R7FIxM/rCkf7IOuFdY9JU8CXfjfYT/NbPAS55/SUY8l/Zb4L19IhSPrI/NYJOh
FGItK1ZoS03FY1zpo6MEtEblcQARuExhdU5JFUlniODMmTj15rKPBcEn9Xq+GW2Jsm8zM51D+zMZ
djoXP/yVYf7y5xGzJAsTBgm+L/9sZrBELZTPxrV6eSWq/t3CtGJNLzvYG9SRedlApz8jqLOlCxce
gStpOQsh7fzyAlZgZo9SvDlKsDHCT1+8Wn3Rcv0g/6AYw6NuMhhAMHI3b1N4s6u1Bq2IRl9ydgFt
F6Y1QjUZpl1b/jTYFGm/WflT8m5axXEaT7wDrbnOOB2hH9rVoZbeFXFFOZvlbzK2ZDmTv74pgn+O
cbaLLxvzHryZbCICMnJY0gvmEVi5t1oJ1nDoMfkGwV1wJRguWooQbgjqZv45GjDZCMS0KB/D+JSV
L8D1umXvBfMtw8XA/OnZxGvFu8FmTBnEEi+k0xRe9GY23+CGSv+K/D4k65p1RuATqBGSCJg8sLpf
lKGnvBNHmh+QbAT4Ijkkzq9N8TFDRF34wV/VoQvlAO7+8GWMD6xW6FanTKbTwXREHGHMwvjDpOPS
tt8GK0zliWBR9VfkSC6LLxUF+UL7oVkLaWBqfhX4GQfoCf4X9o8SMsUNA5UPY/TUXi08XBHX3038
cvEcQfwgNIYf9p88QtO6ulbX9h7cSa9odsEpfqfZUX5biGUodVJM+7cxBA2iD/6yTbZDV8yzBCXM
NGY4zX8xgLrJrlx3LrztHfTSUKzKgxtupbP6V5NJpS1Bcvu/Zp5zttZMh0Ltvq203fA+wKuGpg+x
FnXsMqDB3ZTvLfAiRu2w5a/yiN6WcR1nKJaxeKmA7ywAKM8QtQ4uSOymJh07PZTuSLo66lIWulzY
lilXv/deskkv7bGDJrfM7tUX+u//ODqvJcWxLIp+kSLkzSsg4X0CCS8KMqmU915f30sdMaZjpqs6
C6R7j9l77Yf3R1wV3CGCOTFwRJfRUfdlucpgrCngL5YW1D/DEZD075MraPxWcggGBQUKCDmyG3pL
TEMUEYztAmHJW8qHb8UrId/K6g4LQW7N2wuA2FdEjtOCd9XwlpnJrOFOMmYKa747yz+YIdgy6Q6B
QU5/5KZV8v34PZXPBhADeBRQRjHyO3xNIqeLlBwnFRbLCSZomeP9BjTXILFYCdrW3xwrToKBsp2c
Xj1Sso5R2FKcaHtr7B9C9w1InI/56QfbpLn7ARDRjdZ+ddg9FQ8KRvgTp523IhluoeVSOdszcOKj
lP8BGOSKi7ZOdZeutGosUANjETABdsMrb7Aq3qx+Q1M6voPf6prC4zNmlXtCvZunNy05snazVNvi
8XQXarvgCJAQlRt2zszO0BF4zBlUsKmhuvMJt6yXZbnGJkUGBuv5/HvkdPcdoo2wJTKV5deOv0W0
KumnxT9jdgRmtAQddwq/huyQL0ZhyfCn+2NTz2TO3bS7wQ74ybFL++klStd1vxQ+cOnoUGo81sHa
QztKmTRMEzccLU/orvPkwMrqg5O2uvPkWjvTZihEAkgRrmmRlP6qewgc1tbgYOLGFYiIRidSjfNL
BWvD6ngGCNhBykEXjuGYP3+QnTCLCkihSmab5XeFsHYqNpdUfLm3DlBnSoD/1pRKUQ7kx6bRqwAA
S9uw24fSdgAqIm+odSd4W7Ov2z1i6LJ5utpLzTaWt6qVAy3JcIke+Uv+ocH3HvG3cuzO6oUVGTNU
XJukySazhXVii1ebVzhB86I2ck4IRCGlYKDXtuUXn0frZDYrtxbqhIKXaq+sCUnsydoKaLDn8T+P
xoSBK1BLioaDh5gJ0/I82y4mlcKP9hnOzGll9gso9pbVNvupfoSnu2WqUs9uhQA8hjAFjkRfGOZD
KqW2rzf70kCjVJDegEaAQm44cRcMw/90IhLHRmXrfdoDb6j9B24HePZCZQZl6fyJjFRHP87d8/9f
CEWK+d1HtzrSuI8jrJVAD25oqhTM/frbZJ+xc+vkN+Me04JeXPe6788Hxt9IPEGuqTz6YehtPYFR
cBcXV4MXNfLybNcN2iGb5iCkavAtiyoiHOWelOVJpg4FzNf8CQhcEAilPMJ808mUfhYriD5kvzlb
+sR56OtoKXRU5iCjL8VXoSqS4ylsWCVwHFHh0QcoQC481i9WUKmHQhI+yJPXJIpsBOZ6vnRv0ntW
u7OcNYuASDytgLiMNcyCFO3LayGzcql+SjV4awg7TOzSyl9bmHNzL6H2HKuVV4x2mbyy8pRr9xoO
j3lIrGvKtSJ1d+ZapfFLtAdBLsp4qNJ/URMhgt8pLtNCClPVQVcoMdxwYeCakEXuQ3Zq3aNZ3mNj
VQ7TK1GLvFsdQ52Kye1K9a/MLgYYFblGA7ZrDATyDBoTC2D12iDTosf+Xl/YSmjRbagvAywGJ8Yt
yG8vPHTWm+60uKGGj+rfnJFaYyZI95i0xVfihCnQdhqkNJmvj9hEvjT6EKqx0YOKwb4jRWjQE5Cg
F/eSKVW+rVqWrwbWoj1aKo5IbDHC1PuYD2sSR9J9aXVqp5T5VX5q+xPgWEbgqFpMEP0twR1b7NCs
kHbEDyOKn3IywAtgFNFv+bgjp9PUuQ0QGYOeLPAOqwHuFcZN1tfY6NRjDBfIsUDnO280aVZEU1oY
wlD/yg40iP61jNT4/whfcap5Ywm3UIJ6A7foKUmTw1vXzrA5OmAo2ZMxOS76jiCI/pWZBxQqug6Y
a8uQqzIfirELSEy56MRoxWctPFnjty7ZXi+08y4FrHJj4nlvqV4a6zpRZxLC6ZZkUvxRNJdsZ7Jl
2iDJAZDi1P2j8SkmpKfg3/hHKR2vwA1DDklX6QzZEdK5pnQ4IodXwpFaWzfmW0r8gj7Zs3/p5qLp
DM3foG751ehTTf+ByIbHmnkUgiXR24fYL/nFOPMZkjAKTMMXbI0iWQvBQRPW9FNDQfqxU8SbEhgs
NpTBzt2j192A1rnuQ0LVy14evQKK9XsyBNumBUGKjKoxv00kegFZvZr348II0rqtyRiNKERPWdXN
DFDPIayPcnv3yPfVpKvAmd/K8DNimr+FweiO2WeImnXSAHbgZHlzILDX9Dbl2ZO/5GFPraCyWmxv
Og5qwVy3wgY5Wz7JUeEZgNoBFyQdIvw+UvTiT4rrTQ2vbXU0kl0k7NDKpxKaim00fmGUJBtIFZjl
z2GtoybDF0Ye17ry95lyhs/XVmdyWcVuzUC4ObQSR4O2JgsITUXZniLh3q/Jd619XI92xx9lcBaM
bhIONf60eOVS1EiurdEfV+lf3D1E6+FqZy4qrjPchdui3DWAMQR4rVBomF0BxyCRww8vFSPWwE5/
oQVV+bw1lwynbbPHZM33c7UaxocYcjlMaCTnMDoQzIVorEjOkxcYqCH4sE6vgEiOKMUPbrIPxh2f
0BxDOiWLpf5UOPjS9ZCBKz3k8rovmAvPwv00QN3IKAK401Og7XaSb9CBuOi2Rw2mw3KShcp1Q+Ty
kb9nymlQPnRUfbsxg0+HvadfBe2z8T6psCWmoNWPo/6CdAENFcwJ6l0mx06Atgj0bvSscMJvpmE1
eI5ox+onAWrSX3nF8IPlwszDnG1da6Ku6JHYUtDmeG8edl88oaG0jJXZgV3c8smJI/M+pxi/1Jb0
kS20EiF/Mq/htaDqYHonCzYZuAZaqJnFUPHdxCdBXVvxOSp2eG1ZpjmSeGB0i1FYXQoe9A8ipf/G
8lxJe0OzU5iP+RaRjS5tFpPTBNU46ZJw7ijW9PHol3tz6Yl711hU7cIiGoJKp4m3PTBc7FmqE+o7
ATYgIVXSQh+mP5GXneB0yPKTP8Ion3jfSuGdxWujRh7SzEMgSBhqOCQSKCldfVLJEMbTucFuxVmi
VruivTG/rQbKBhrxo9+sFJPJ+a7GAEYrVGQQ1NfM2qvgaYnEWGwwycspdqoN46g43CFFn4+ESlhM
a68c9EF0bSgqGDok7jcckFRmHgEgbW7qiOLsadJe0Q2vuHJ5Ft1wgxSLd84Vj5i6AoB++MnhCOgz
IsEp5BY+U8eQVBL10yEiy40VghQxWtXfCu5l1rvqH5SnZrBJTp6rqa0NzoDTN9O3LnMGBWIxDBcO
V0TN8TSVGOnQGsTsgbg308PU9BGdjThYs0dQcN53ZGy9YA7PrIem4y5Naa0GE2jF+unetDi0igWq
hic8pYSgW9OGliXiT8CZiTrVi1ZobzQUWSLnNP8kxJuxQzmpfKjrgN62mSMi3Su3VrGSELv51kWv
Tppuu/GSUjS2qMMd9FPcw31AEb5EJOHrdhrtCK3p9Jnoo2JhwbFvKP7EhYQ6JqYzQyQE5YOAskCY
e+ar/xfisdKIgfLeJtKIgMyj+ajhQkGUt1tw7aBmcA1Sn0Cxz7FIzavxM5ro4+V860ZJts9jD+GA
wc4vG95q/eOwR2P4jL7H2iTZCdQjGYzY5esZen/95onnwHUXvtCvNr5P4CfwiS0XUpX/6uwUA9om
rcaQxN3Lj8/0e8iRGq3YMTCa8EslgKzW4rLXJBhCc7F6V6h1O1tD18O/asZErGRtitrAvLitO8NP
ln8ZgGnpn8R9fY25t9xlFT9Mkg/HR4DnLFgaO4t2Rh8vIgQjSWBF0zNylCwMvVXAdsfHzL2r9K+I
NkJt55QJ3lAyAECRsFXqa6YfTPRzOd99zxy0CZW1hhoeW2zOYDOgpB6DdQgxtLMsxi9/Tv3JlH0u
XcrhM3Yfvz4o8js0n14Ygxl+9ayhcwUYUMxe51cS8ai+PCmxRdbDonQ0vF2Pzi2UXQTyDXxb2l6a
SVSl/AydQR5Raq2SDOkrfUcfQZVNcYbTC6QNzZ0Pu2J4C/LFglHlPyWe9jh94cBCy2VBGWUsJIMU
KPq5OwGzaBxLdhcC06MJcV4iGPJBvKPxslXJW4iquqAknqOpnVFjQNBtU6NaiPm9owBs2vdISFuX
R3cRrVs5TjodBikMXNlyFUg32QjVhc+luEuJ4hIMkqHwQBbFnYgMJRDnpcWY5kvv31V3gd+eDhOG
ZlFV+KNgULI01carK5xy8VDW3xVXNCMxhOTpHM0t5wqfBxIVTFHk8OJqY1omnijI+E/JWukMEQvt
TAFrFm+jfIwDLOnhnwlCM+vVbU/l/eDOTXoNSuKS75hzvoI+XknfUn0th78k+ZU5CSeVjGyRCsxI
59mq40ZRVpXPhesr85jID41deIVPwNSJqXOUeoZ+V1JIfLmPvBSyl286lB5C/a+n43VhdfHotOGx
gc6ZoILPmbDI7r8utvZSA52Le/hTI8LK6ad1i9i0Y1ZTk+oP0bumOVwgvHTFCHAMYpJSXVTv7mOd
wtnu5Xu0i7+oAnsHVofr/kbKQTT/CbT3PqEXYB1L9UimiJJ8i5hNg4DJs/l0s5fU/5IXi8D8xSuK
keGvlzHKa4+4qucWmzIoL4N7gTMuwrSocdKOxXXwf6dtFM8LCP9ZrlpzIbQ2TiRblwLNScPH2X8A
CBcXneWSil8w5ZEfEEGH8m+nXjsUYW31pUDEktiX58gqfGMJqUOsqJK7Qw81tNaPSbyKhb0in3Sy
E+Pf1vcXCYbwuIYJjiwQWEXu1BpGC4vgRuYuprlyI2EWouKmbBIV2tHBo5fD/4mbG1MRagC8SiBY
+BYMmCQldlt1XUZknkL5gDka7kaK47F9e9Xa0Bx0eTmle+D+q5VsnriE6pk8SgU2bAmhTrAUyp0M
80npgN/pBxFJsOy1KzWMnEIAx1uTwF4W865Wltx6LJlT0KgpKgXXPzsRcmlog+EuSbeDdQ1h1Wff
aQyB2oNttBuHddbsDfjETEgGnBsRDRlfyATVHfv70DHii3k0TtMzEdBk+3W/KMEAA1IYinTRyjeJ
04PnXBB/xoqQMg0pC7pvq7+D2nYpiBV7yH6kMlzU8h04fVyvTfp2/ZEOiGLH76DSWNrsjQjOh8jX
lyc8Hv8G5dpCooE9UqerFnd84NLYM3EOuQFjHgfxmE5STjqzrlSORvRX6bdCvqpGiVI52euwi1Rr
YvkMCMYidnOA6dAMwtVy3Ii8NJL+kJ2K+gAKmbV5vdB4SarkpxEQFqaegxmkVX9DJr4Nla+k8RLj
LhKGlaT/lRxlhgWJDEU0wcZ2auFSCP9G98flEPOjtw7LwI0+vvEms2EtDibzQNhc4kdPfpkBC9MC
C/OznNggZDdTJhyip6GZgqe3xYDEklUX0kku6QDNn7dImePxv8arUP8dJq1ea11y/9QQATxclPRZ
ps+Asc74NNxNiIk+Ihr4XPWoWZ5x4mTkcIyvEIsT2hCCJkp3r7ADA1zXnBp/VahftAQcP2137XSn
R3GgnKsE99MHpG3Kkeb3p9K4BOlGdq9juVfEgwfGFwaR1F2RlySodITzi/8qPX7PTWIw5Vr3H9fk
y4fDSE24lWHSGd42J9BxSB8Cky13AefnqNV2iVCWxMS5AoyedZ9b71xmxi4MGAT2O6Oa09wweE6n
QFztojG1rwwSRG59yzBsBacTYpDIKlmnU4R5yyR7m+kr0UDacM/SIymgVXB3EuFiytcYT1KhLQo4
KzSOK6Y/I4Rj6QJIUiGSBTeBtRBZdyPHU9ylCDioXZaMmMk5k81TMUV2Y4e3jR5apGMpkyClEJdu
/Q8t4wxaAR8QlbHUMIewBf9eaUtPpSHeg8Yu4rVHSTDA+1WLf02wIvHB1A5B5gz6qhRvZISOMVUt
gfJg5RBNaws84zrcbcnG+twgncNaKG00c7+wrE82iAh3ZolKwckeR+f046nE1zJKPzhmeFexex8D
5mPask+QQ5w9aaGhdLaIsMcp7zsq8H6+3IbO0DgX3TOgwnYrc+NqzVqUzjKmhkKUFyHYUKFlxsvM
uUENZkqrofjn0gR16xLQOhepmTymTZ3c7GJ+hpw9oii+tA5oUc1uS+JvCE9ZQe9aH2T/ow88JdrL
TH/S5FtSMLR4mO+iJTrugsN/ELyZf7SS4iSkFYmQJAGX2iwTarzUP6M3zGcouuL+nsPbb6EABrEx
NzzEleYwV1wJMh03Qg1bVAN43SCp6//Vxr63FNToWM5HHAv7Dg9ZrUNOhJHmxs+MR8tDGCJfQ/JZ
yymbce2zGNPMktb9Nx//dQCgW01Hsvy2DN7cSc/PUD3JJ0kyC3+TLwJNDQlRPCzKeDUtxLvmibsm
xTEQnJmc5e6549wqqnvYa8BMKEnRkWQA/PQaoummIS7mt8IeZrF1NseUjg3wN8NOLGcp6Y5a+VWl
J7wS88bHYhCsdXEp+Tej8fEUsq3FpuLrkAy53kYyzPuZrnwNbKpCBPi5+pHYGTeIg/NqjyRKUsFl
NPxzoDx44g7FYkZVJhzZRvQSbwf4JFTUJPoF8widoka3pwlzSYCUwEywQNxDTuvEXUSkZSKEwGzJ
j4ix2eect2hrfXBtfcZskjyXgRT0plmKqAWxYaP9vCBwm9a08C2o+d01/LDlIFesh/+VzRXuaOMz
vyh4shmIwRgjoIykww00v6iEwDxxqsijiYhOpXoxWXxMiSiNQNdJdEPBFiz6SWokgTg6Lk30o7nP
Zjw3/bOqXkWwSeSt3J8z4RLlWOhY3XC5hbDpxImiStdavX3a0laH7YBUMiFQQIQGUxojmO+1keMQ
1YJ5kKr0tVDEkk90MxjVmbaPJFld1uy52nzZY8ei6Mt3jPcU68mKNfI+BhginLTW3aKN93ZG8tWL
jpo7EZi6cDLVeVVeLlzmJkJJ7x5L5jLE/pgA00EORervdkR2stJSVg/VwrcArDpmvQHPMiNZ02B3
anvmriB1leFvDm6mq0jObZYF4jCR+QU1ONWiH81USrGEOqznYq3w/ugiSS4kOaRrz10pYYcb3olM
8H6zLt/pYMEpMJWr501t6EMCDREeJXWdAU5Xxt8c7e9QMotAxo7GdLFQEVvkNCBy6KIm/VQinLkQ
u4XGK6EQxADFP0aea3PNEu/KSsNgtYnFw2iNl8Y34Hb0+948AkOe4brVq/RSFN9iDgCyKjaiP12V
mA5diqMKnZywJcpvlpUU/enFahEdnfrqUQUfoZmqTP7AAzZt1gj9j2XhyCCLowQ79K1mN0xS9Ctc
3ixQCkyyOjCY+pG2nyCmdETqYVqXkoQXTA2sNBHWdGedcBnNktk4Yj8yN1K7DJtVba0ibgWKPPFn
lo2btNoLw7YanwpRishsyR2ZDocSDTt/ORIDQ+CsAH2U14nGh6gI9dICMqSaacBChHQ5Md2HxPhZ
i196ssnLZ0J4CmFKkrVmyt8Sfhmvx+6Q5ytTmnKPnoNGY7qROsR6O9NbVwFDaa6a8jUdr22yN0MC
ShF+h78JqxOr/208ddFyQKrRYaiPCjj7eutLKrvP6WRQvOALD/0sYoAbIVGoKo3Zvms3WFgYEXEs
V8pvkt/a/JGPMYtVlAyAdVugvQSjIfVtmK2kM9bp2Sk08/twylirKt0rG74DT1+IU6RmKQ4Axuuf
0UpQ9+Fs9oyV26Kz5qNXYcdGZ5b3kVMDzlaD/qgKnF/jqyme8xi/lsYQUI7nGq5TzbxGArxcEzg8
rGPeQVkA4YoxBn859JDZiK7I28VUrRZ+2IL2sSPOiiWYS0BqhqL2zy9aWw9/WwhF2fDlC82sA77b
qaz6tob+NuIdlrwBNfsANbVGven2yDKZWmUfH0iZh0OOLih/gKtgRI4CjFFQ3/wrwNAM9FJ1cDTD
+6xKNhbuTRLlUXF8lOGaIpOSolsJSjhQ9bVSBRuExAyIcjaRbnLVOkpgSvC4uzdFQ+pWwajqluRv
UWEkwvVu4oug1uI7/f/JJ4yz1RElBKiizOYWBpdGfY4pDmHrJcRIY6fK9CT2e45ZqdinvGCs/4QQ
NS3u1FA8MbcmnIAiTRzekAmFemvGn/pYkreG8ZnJMYbxHBIeoCkK4JeEmyk0bil2pHA5uWFpnOH/
8pEqT9MN52J2NxkxeuepAhT9KyyeRa/RPyNj4XXQKQ2LU5X/61H0qPpWFp9SwIb41cW/Y5qBuNul
5gUhCnMIL8MsuyG6Paz2dEcVHa1+01B9j8kUPf1Qxh+SQdLshVRqqzSbwGJ/1G4a6Qj1eAIrReLZ
V/95ODgEJZv0ZLPs3sYtFamPXH/vu+NMw1QiRK8En4H+AxZHMniEFpg1F23v9AiJCEMW9133NlDj
TAOrdcdhrFwzDQ4qr1tK2bojaWvOFmbCB6RMIN2cwfuBrT0B9mgVwHAPhjZz0nErpldEp6l6r4hI
04i/XHq4z8cThldKOX8mlGvO0iy+ttzX5WDRkX95DcaVPePSpvtS2D1ADBBssbsgk+iCP1Tqfm7P
fG/HwMGt7jGurQYILYrMQtJxLjK7AdlqbpzMBOPsf5MdmEvI8rs3SAKiSTiQWoGxgfdlxcdU3YUE
BrqHrnkHgOmS4cVnPdeZaDak/lXpnRhwR1axC5ODZNZsOSsOW/7vAqpvxcqmoXrIEF4orJEG9zFy
mtS4Jymkx9QeMAwnjFXS4ZHrIOyQF5HDUsev0rpV5rchFAexGmFuI1eirpKYexJp6JEC5xECtwJp
H+VnUBBK49AEwK7yfYbUDGobYVdRT+DxADsSLzKID+muSjwn4NjI8Psp+bklPoVBZdK+JcTvfO7I
dlk4udK5xelHGra10VIH3wS2XR2vQeR94ywgz0QWt4iacDc5U5tgQRwrdw5VTNXsoJi0Vz2w5Xbb
8cSgJjKSk9htut8M56OXMJ46xC7vy6bU1q565WvPpLWP+T35GYVFWp+H0XbkaidAyfdxsMpYKQws
fvxuagFINgTDXG/+Fz0gLOy4q7n/0KkTey0RdIylTZW+mKjzpmh2ZRwy9cwsIJmu3XzFXZVqf50I
i8P8DsoTu6jp6xmMrQTsV6m/jIzKN2GslZKUk/yI7YuHcSu6B+o1T992LiOSjVjwSe10df+//m9Y
sydo4mvOayQKwKgEcGrNEpeRcTQ6eQkt9BridDY6eIbynw5x0J1IIhVFPjGcKihwz3AXbSHOgdVb
3XfuXwT1bsmXzuNJCuW52CxAyoHAF/YN+kz8306SRbaiWli7XTsBzujSZPzEOQBtUzqZpuzkJRzA
1kUHns67TrGxc5bmB8DIZsRnH3zlGFwQRsTmjYQYMFQXXz2NyDJ0+W3F1Eob8dy4J1PGtQ9baLQu
sstXsoFNoTNTIs6MfXkDkdA/SYy+a/9X9h9WzlzLr7aysAuLr9iNliVARoGIygLju40/xmJ1bLCM
9McaS8pboCHn91Gl71ix1e6omDRX8b1FSUSvoItwDYcrp6gOuDEolsY0R21R3P3JOhqbn7p4dPJ3
nhIdeLTQt8vetUD8lTpad9Jrwh4k2wyA6cWeIw/ewgLvrBLbJepXp/GktdwQFM8CLWh+ywJFJAds
Mp5JcUBdvIzHcLaeLhiIMIuQQEGcCgblmIRBZazPcZcsJOY8IsbgbNOUhJecDfZxuBoJAJga4cOC
8EMJUJv7achxFGwfpsss84N9SNRA7VgYcaUGCPzKk6ECCtpca5qDEZmzXjoY8GFGtF5+WdqMk5ax
5S+bmOOGq76bd/9yw4BeAqsvqZwkpy/W113wz2SX3gFhS6q7yKgmL79qvu78q4seahotdGMbiqYt
uTiOuyVxhow/1U+iJ3MFEpKX0paiBps6/VmBMKaE1B7Q3SkNWXjo2SBElVzIXUV0DrmQFVqxThu+
xDZco+kkmEhwj3rDw5T1t0R5KlRQeRZ+TVLBvtVWk2YC+YLiafPceiN8nCTukzIh7/0dmraovOve
vNiMw44VZOzxFDGrqlKch5scJ4TPBP7tKesIqYGP6XZoyA7MzjivJQTHZ3x8Yv/UQ8LagHcKNjxC
6HQ87HuUg/RwHZEhfHF2x7xaCC8iWk5zL48bjHWRjuuL0jk4Y0JXqJ5RzMV2KoLCf5X5ip/d8H5I
wxpHpyrnrfRbyXsB6XeAhz7a4E00pU3ubqRilQ+wLFnaYLEompspwkKl3AL7vGvnIZlogU/qEQ+F
Qz2eaVizH1Ky0vpjLy0Haz1H51SwCeZIBn/ATo09h6Aqs3XOyEaznnVO4unCbzelB2sFs8+7/87d
fRCC7GXuLyLUxTtDE9wii8n4+ckvsQCi8BY1f4V7l7svvYF/YVZLLflI2qbOgamsNHXbkPorakRX
MKNBZYbH5KajL0N7kYT3VsX9X1wF4VvCqeYfeiYGnXn3Id0A42XkxSHZKd+dt47CpdP5GVGzPyOh
lTK7+pEUlVwn/ulR+eZCTnBF5DRcCsp0qkwJ1PgEyU37P6s9JSP6EjSsfsxMbEucpCPQFA7cXm7U
gUhTVBY0PEGou0NpP9DUg27JeNPlZY0lWAPU7kFgM3x0y1wNmfYbIMsOX561bwvYgsHNJXpOkJ9Z
9iyri0UQTeVu6hJXBAN386pEf4J2hsRAWthaTV1y+5RlBheu0QFeTXZCIrEYcrV/uhuD4b/7yGXi
4idJb9i+HwrfUuK9tfyRIHW2KK89Nq7Mk+tIm3GED7GyzsgkjcnvQ9nCh2+lp1xeaRpRDgyPB1I3
h6/eWjXDV0Jy3XiRW9vX9pq1jcG5s9MJHWaHzHUatZ4XiKSGR4OzfUTRat71+K3BELLEeFUzf+8C
oop23VOpTj10hfwuZ8eEiipfSsE6Kc9lc5Fg8RTKrOHolq6K/xD6Y6g6A2WV2tqdADAmc0oWiSbC
98G/j8HXFDXnZjcxebc48+vyKhu7lG3tzFMPHsbMtP9ndOxNGmZN0ODaTYalshcfZe/as5B8Spcs
ZXInirPK+tRvkS4xu+s5abv8kgWTmmkAFMQmOkBxp534m9qWmRWbZX6Kkxw+KLXAPiClJzEI5TAr
0wMlqBdtMJmGIXX5F7MoVAgM7nrcBf1V4I0rtpOxGZO8QK7ATdP+RR4Rw2yI7oZ7dlOYONfQfbfc
ebqMgqDFTtYQFtA91OrS7qRq3bETQC4MaFKPLdanm8B71OxN0+iStoxckl9f+uGh15RbiQzHN4AJ
bxr/4bNwHtqj613JnVUYB5jRA38sWJHcIL8LiE09bdCr+kdGt28tG3Bouuxo+qZMIyQ1f6L8YK3p
NAPz7KXK6Aw3Y6/t++JBnKOUniBiE40i6ye6CtPc9dbTK1+e8EcUdxRuhwF5iTPJwWR6fH3Dqmha
bUiM9OTsYpGYXbCNZyA2gAELDZJMSuQsO1a6GDEzAM4NOQLmKdVogpwsu8JlmPWEM4gGKlWYq6ns
LyTvXlTBsdZ4sdQ1PAu///gOtCGIL0c3OmTiCrkS/c4kbs5VzIZ0dHaFDCrC81Iu6BIR72zY4+Ns
w8BAr1TWG24+MFRsBAEKBXAh7PaLFSEiB8IAojuLAuRp8Gb5fjECx/1399fDODhVrCZbtKk8N5V2
gNWIdiQab2m6D6wtvuiULR9seQ9/+pYuNsl2CZv8DGmR8jDTB/2MnAEa3svQzDlwklWlLFmUT0fr
0QO553NJjC+DKBUJD0WoIaxTZxZo38bauex6i4TXybLb+lxHN5GZRKwf9fDUhVuefmecUJnzHG6m
xqejc/e9YvHCrK4Pz1kPkuqQeRvPXxHRJqi7ye8O7hDr6Gwv5Kuus+P43Jg7yivg2vMpycGf68CK
4m3V8eH+0zhwvTn1uRfbPuJkTDwp9pOEjaBNBu7ACFreWuoxtc4JsFAKOA58JT8qw7YbN11siwPh
AIvIh1K7AA9KqrCCCRDLCPIuRBU+gzbrWyaVObO+NSiEeoJrC7ZUjmdgTcgRCh9Uym77ZmLgIKtk
OthkeBaXjbyu2CtWBfzGWdKtBusu0KoMTPgr7eoYxSbzHzIAGy3nqsNUeVU8PLh8TdUiSR4LFCcK
RW26pBz5SPnRUpVFkDx8+aSgwfKLBPgJT2NtF81bQtQNqcbDZelBYTGlr175J8bYfIj1PRr6UmLK
C1ARS8J1MHeJyqBvuku9HR87CfIRn7eiX+Jy3zFDR+xOyCMfD0HArHR6qLPtVznsWrZ8Zo/UO9oy
j8q1o1FeC2tH4whgL8SaRo1PxFFmfCck2sa/fXuQLPa3I8HsHF/dSmfcpx57dntVuBg5CDC0xpsR
FpaYncrfLrxOkr0gwtG2rQYmTmTV2HqwJ2+hTnF83KT4S6uWRk/BXp7KjuTK2hmLZzDkTlOeeh/N
E7Az1Jz8O1fXdH96R/6C9eSqYMpTTitKHl6Fu4cAUkO2HXQYcDoqnlotoemnk3enX8voTxHQkrkr
tT5WzdNzL71MkA62CZ61qsbJxXDQv5fRWcK3KBSPptknSOKlAVaarbSfHtmgZTwFD1vtpkiOAbRr
GeRzGCgLBYeTxYFPlTPwURk5YZDuMyrecLmI7fvV26eo4RJd064DCDTIhFI4eKfSEJVwzw0g0FV5
fyBfWVIq4Ktf3vhS2WqON89/hNLBGdijaThHInmdVCPqUPwprQq8bZ9hxKnPSXmqeVkkdVdWXwXt
QpHC0N7L3EjRb8EmxlD3Zrse9NO0U6pwdpg9j/S1qo99gA2LNGJZ4kPUcEIvkRGJxQmzvUtvMcQb
CZmb9EjJJ+i8jAxwanOtmBXdPnilPOkmIjvYENqtYbkiho2jaR/dZyK1YHVks92e+eqxLq6RqIFy
WZfWQeIGAQPJpC9m6pXxHPGrSyClNReP6X1JFnLqpWVcRpNtDyPfUgNOgtSX+ZlLfFc05TkZZBge
gVWI7SXLPxMBzwezhVUqe0iY2rNgdOh2kIZJmK8CDv7kMUr3vL3WqKql9WTbX1nHDO5IhAyBKMds
0pxC4XI53vPkGaqXxgN2+Ej9ZYFVKWunBlVTkPw4izHYKvoO9g3toBrnaylkxC4/KwVvC8M14yPg
rpXnVElmcMrSd61vkmEDk6ST9UOvvdUe9Am50KxIog8ZgWgXCLCJ5T+fR5L2e9rSZNhPe0I/p+P2
0hMEVivMoAa0P5TLhhOne5/VDWvTRtxG/3F0Xs2pY2kU/UWqUg6vIITIYLCN/aJyusrhKEu/vpf6
YWp6pm5fY0DnfGHvtZWTbU4+m0VAGtjYkYRCcOXMcoKbHd1F9S1S164/K4aZaeSPqDWGwuJbgd7h
VBJSSnNgdi4N7CQzvRkQLJqkOZNK65ndLVUgWkorMe0p/xXzMrHA1gkSjF9KdbvklaqYDpSHamIr
YNrVOuo1ZdlOX2Fg6rNDaCe0isjfGPwo5Np1Z0PsnaRDFX9piaYikl27ZfWNcUZJu9wZH9CbMPjH
rOfwF2H6U5lbsQmvjyXCaz14Fs4prN4q5U0h6Em+IjLKuNfSDs02AoAtYhLN3oeG284vVu8x02eq
BkuPCkcpdll6S6G+GtvWhKSCDEJ7TRaJR1K6crxdyaMfoHgw+GgOXEOxzCza64TXzPvJlMmQBn87
/IP9aFkPs5FXFVaFpP9l9VzplxoH4vzS/DFhpvmN0AJrR3l8bXX+DONcS/+zCnlT9U91hvnzPuXD
Wo1B5knYUBmpTd9t5BmLf4raqWWBs2jQJYsckOKodo8ecjhmCtav9Jp0Qnp8LtrrlH+h/CLb+67j
ZuEb1LfOocIJ2ovYi9ronE0Xg4VkvewolXth4UzfRUQ7AA0S4de0DCj1ZwCAVypwkr9ELeg47N/O
tmc6DU09eOPX4nTyJOx1hryu8PVwcyAwFOtAhUjE+XTDTjgPV9ZxQLzCgdWFl3bg5bqBJ4ehdDeu
iyHCaBJ5jbKzrGgPPkYPT5nKoVG8V+HnpD1r4aclHQOQLIcIOja/YCM4vJDxkUH0jj6mKrBoY51C
oNazcRtxRdgcbxLhf4ww7BS0HLWKjllTWiwAK2QHHfq3xmKqFrINkQF62Yz3ceKwtlRqwDOqR2XU
A1tTeMYaBml6jil/M8uHhK0R0CDCtcItiyxyC2PNa7XvPMIAjhopzg7S/LvslKPuXt5oDlzhcEmr
iKOt+lBNbmsXd8egwyM6Q26YaApEu9RQYxJt6lr3Kv4bARhxy8dJ748MgTuk09SKNGq1A88TdOm4
76WvZXuLWBIpo80OBAqaTrNEKFOpE3d8WvLEgbmiDAfsvlp+fIUMqKhN9KiISS3oUQRncKtGhZ+x
3crMjZD+BvDGUK6J82DXYJF9GSDg27bBq2Ov8DvOdFoBkyxfR2wIWtuVWK4mxa02/3gMOunahLgD
4x2BVDl2bERBwYeOYk6q7yb5ZERI5OItCzsCQtgAqd2mrXdFejFKoqswdaoJw4wPxGgpvSBBoq21
aE+9GGMKqxSnAsa16wX499Y160uNpyalz4KMtO6z5e8Di/o/8H+n0SmqCvVffU4STxFEbdGDl2Lh
E3W4e5Tpvbb+BdJ5RiRosd5Ww4tuDCvx4iLYVSYPvnNUXACOKSPuj02FoQSqCwMWjzEFnVPAGqDu
sKUSkJjAdGYPe0tTdVWzCVBcnKWa7DkxEGBibka2OMjl0ddMdyXAVWoFXzp+lgRuhpIFh6SJUO0u
AlNnF/PMQiVGbG0wTrdsv7VPVXhUCVdr/gyqs6q5D8EbGVWkFzDxSCYOWxXAjLkuliJMR8xmRhSr
LIlbmwg+1tkkz40zCvEOchXjfyw3R7n6C2j+0xGjEu5Hlu2BvB60wBPYPE2egkZlkgAWiEtdmhCQ
Tz9Gh48+RXcklkcOMRid+zR9xBkQQU775TgkZooNFLKyS268R8tKR/4pa76kvcuF08tHlaRXbh8H
aAyJnlL1ppjRzSE24CgIvnKBYjLWhXtpkIg6TrR52RzFhEYjKZONbbOXR070OCRMTRDkq3peVsKB
Iuyg8dhef8gz3+R1NIBPG5CwgSgrYBMV0pcGoSq/RvXH3Au3xJBv/rGhCSdnUxBWMssvvUVCItX1
YGCbOIb7EaVkynss+h3srY0VMf4p/Cg/CYUBvfEaCRRrKXTiDrc+SOVemXY2J0zFXyf6Dy1X0K18
VD0VGDT7/NyNvN7qPBnZ0QYwMm4Lkuj5PgMy6tuDZexIFk7HHd4Oo2OcveeO7UbYHd6obGpy5ZwY
MnOu+n39LscWarFmU3dXO0Q4hmqCIYuWPuqad5+B1061u+lkC3sroawOSJJMcawWGTszxKWY3mTt
Ksu43fze8qwJsPy3xqm6aHNgxmv6QeodEARkkcB7pvVtr9L8bXenyq/whanSbogWRcJCWD5r2S23
VK+hBDcsaD3zI0ovS/SbyZs3he9J9M2eURuurcOUEyInWJTww6Lurnh4wy5YF5zaNZuYujmjYzCy
dM3PRJaQgfZaJJ9ju8GJJXjvxFknJ5boNJ7TZdU5W/vY4qKpXY76if95yfrnokLOenWTK9yewTsb
OCF+u0V4fBw66AXSqdE/6vltnF/waO2yctdXOyzwy+eJe5OmXvmE0OwTTJV0jCQ2FOVdRmbLGotq
xUwki65zhzlWe/RItHoVH+KmNy7MT6N59E31tDAqYKmkRDH+MZINOtlraMb03sdj/JFFpNkHfmdz
TLbB2pa9CSv5gmhNttNCYzrK6Var3ztn9LN6C2muyXZ2wkbe2TAjsR3SNcw9rhK7vy16GSRvkKmT
eeHMGKbxoeBjCL8G9dF3ezMCjv2g12MVNdBMVTtNgWCSXcmxiRy0dCQI16esfeZzzItCvHLPHOx5
sWuZu2pJzq7afaG9ga7GP9D1x8ACNsKxPmLuAF7pMIUiSYLOkF0fExKbwW91Qtmk6KccA1xHXrlx
wYgD7os062jY8ofKArTX/IKcRc7ZDgwwxG+ogy0MnohbkvYfietNdcqC91o+ZQp7f55IaBuQ1Tlv
eoBHpw5HdZgcUCeobGgSnjWR8M0BS33iwwhoPDSJiamueQnGunEBuU2/qFHpyUmRGLFj2Nme664i
gsbDSNztiS02m59h+B61IzxJhwIHyxfq75pMTKJuCHZP34Lq2Crf+iLfG/1G8auYSo7qdYJTWBH9
RgSHhjTjXFcbHmuj9D1DpRz6qrsDbVhSg8C4W9LBHLep5vFupgfcocHAkKHw63F0h4HQqelZdrTf
BCTokbGJ0SGMJbmJnkbETPde94gPvzOwPeFI3fic1N8q3cdYMeNjxTNMXPfQFK5lvVDFd6SjZ36N
JzdINE+rZg/rjJIzBl0VKDksmqfKRlX6FNM5V2DxskXvsfakeIaSfPaAh6yWQZ9TaHuzesnM7aKB
zrhRJAp/i3ENua56dl2EZGJCQG+Tck+jCqguPnXlGfDISosXVtfRlSJ7VUn7ubfXQFKf6G749ghk
oYypkASlmCpCmzAICP92su8/RLvS7Ztg+MhBHHT/imNeBl5Z8B9UZpG5nbE4jCZQP8oR2qcOSfNj
GFk0juyTY8RKrDvL6F4O34pAA1XH7FJBK3QM2HS/Uy840SC0ujb0rh7DmVwPZ5N20dSo3RnQiQU9
laVeZ3yKINwYirzpQlyf8vheobGawo8WJtViFeSeZbM1oDJAh+vw7zE6n8tHgqdqINpinlPmNvxY
bpcasVX+3Uc1fRa0g5JZN8cd1zaBs+95u/DhBhi2b62Cf9Ep0ZWEXzHvSMKlV7FQTMiahte3Wn6o
rALkrMKY1GDmGIBiemQHv1mNPFWztgD4EVSDTsAM1Ex+7Vy0Rr/M41kqOWnY7itRuTcT6wS4yg6O
dtA9xkrnBeJoIdqH0Zf9l31Uav0G8Z6Iro6ADou0Nx10TKqbx0JgihGubK2H7G8JnoESJfQnts4G
Pqm8aBqilatULGN3Ic7xytk3ywYG1zxF74g2Ueaa9ifsbs3B6fDJEE7tLx57+EFUZ2yyHEHuBjQK
HNnFHpO/3rPfjDni/RlWM7chXPfkbvY/Q3QuDayIhsUIDiF9m7kdWqGk5xsX7pSK1UG5Vga/nyew
rGdym0fMsJs49tqKtSk4Jr6gtAPaQ3qkeORXUKy+eTNYJtqdV7Kdw6TZcU+9GtiEpZYvrkescgWb
B/x7wpD7PFtHfWCTJf3VGPc7WI2HiieEMSkX8rc7sNBNf9ZttE8lt5+3FUdFgn811ZTNSEp8Es8q
7JlXksJS8W7W2F9QzVWAvUMKPs0ytqZ5cxL0vRx8gq/h2L+3EEcQHVNZTWFBM6uvkwpUYfwl4+Ad
0YMuU/mEfBU4Vq45CVpWRHnqtpjHEyB1KYn35UGFxqOAn80UEtSt6mYXC50C1oatkVBTMu6c3IGt
wcx2NI0yv0/ljQgaP50KH8FAEZieVZMrlsFLFwhFehJgYApuolKGZ7dMWJIVKDEzuTvFKbCfAV0t
f22COozYJsiI5Zl61y6uRkcF5VbiM634aQnS9+Td5PIxkWzbAaulBN7NrLfsKRrGdzKq6eBH7351
gPYdAKeqG99lgHVhYnoKdYV6i+MnGZTVU948MtrB0ecvASrtFmjKPC7OSrhG7knfWrNGQLfOh111
gaopfXcZ/nC38c1ThmZvFX4RjaB5w2fskOu94o1CEAqObBUdNU7IPbu0u82CAckHq2NMVpgSfyK8
1uRryi/dCwJJFaDXNmHuSo/NSbJmfDK4KvbEYs8WyQYiQ02OTtCzfnlktYPNm3muf7jpJUrijfzG
8JR9PkWOqzAaWcMfsvflW/ubYKo62Nv2YyQJaIXpN6BM5TKEoMZFul407KBe96a1iT892HDTjoOj
M5mGrQkyHfFAbCBw216+YQdh4j535a9yo37jj4K0AlKI9fnKG1jIe9kP1Jf0Bgq+4d+/5aXbfDJ9
1Tcpd8VVlGukSAx4NgzjtJ9+l10ayVPJ1kK9aGz0cO21Rw2f6T5S0KN55eqES0Ld6OlK3hcQorz+
X+/XjYsllyxpV3qLX4kl5OIuX/DZzk/5bax3Dacn7SC9G0XIk92DwDH17ZS+/kpAQRGhK/hX+fyy
N+vcVmuWe06/kuj/eAbcVfiKqEdliOTmErE8LhtxeaSxXSvfIHT4UTp6Cn1v5t+6veGeoyqblQ2c
Gr4dsXlI6zPQr/SgIspBS8pNSUWU/iq9F3fE5HF24o9WiTfcUqmTMG8xSMA70yQnIY4x5qQaxxZa
WbcZ/EQDGbYNxq3Hi0jMkyK/FObukSl3VkeZte1NyHNkShD2AvvJ3NPqouZF2LMxxAhyI1sPAP8B
YXgyIdoiXD5aCg7oZj0GCodVqpbqxAXCdOtj7haMYIjYTSA1RrQxCMypyVDqDfWq51Bnuk1GKPIk
AR1KX434S4pawpYanr3p4jTg9cBjCerPkMPtatfQz9QRQgssLD4rGz7gt6Lj5sRCpJPvymKvwWBl
8g7p2qHLz16PAybmDcI4Bef4nJAsGyCeQ3u2/CPT/YbNhB6gm75kOv0+tvakEMgpsGSNqZ9Ex7p4
JM92OGdYk2AZ1PNLW+7h1ozxZa4/WNRlNYIKmu2ZXkctruwc8sxCG8zg6A7PmlkR5zApkdj17BSk
ACs0JtDCuOMWxhXjtHheOF37P962LH9OhlunH/PAlIpSSOY5CEoNIihbFVRwJZh8LZLuA6Zq7Aa8
mpIZRI78fKyJPCjdaeRTxLdT+6NwvD5W7wQdusvBpQ+fU7pvqKAnzBdBLB+NoGeHFfwWCICc3niY
QprcvB08oj/UBA9rtfQZz2WyymfLatSstrMJvqhWZJdUSy8JhodmiRPaahz0C9KNs40pKgLP3vyH
/ZHsk8kkV3SHg0kzNlOxWXxA7K5YS3Eeoy5bVKp2+yPbBx7iltkDetLgQwk++uYuq4hIEOnd2c/0
YHzVQ57xWJtfI6kf9knnzQ3lR0oOhb0X1JTJS2+fyuGSUglO+VturTPBhK07OPmJOdKQ/oXZL/02
I+CeDG+YXeIcdkwI7Ksc/qul6dUr2beHfDzM1qfmFTchEmnA4et8JlOURV/kARycfTQcK1lgd0Su
nt4K+AcDHHpcLovyJo1ltJ1cYZt0sNamrJ2dyjEvoTXuVEhw0myY8DZtqjKoDgOQ8V2YaoLBSAFO
bQKa2ostrFGkAIz/+mxBhTd8gtRi+RJxXUk1SjEHyoWBAzOujAMODXcwDw4t03jgbGGyfyysMzPV
TjqMiENURd9qxt1OgicIUL/KzIeWdBxbbBFaJiDuKJXMVnEkMDJComBm1B8R3F+GnHyOKJdsMQj8
wxmO0XDTdtuCySECQucftLX+hiRzMi/rmTxBeW0TKbmR0bMeXNP2SqpkxNDTSfupnwod3IkXS80a
f+dvwJ3wgtfPUFrT6+LB+QTg1mzcUfFMxGy4xrGO/GJLb3/Ml+qThJrxVAF66jYFjl9GJ2LHzlZ9
Y1g3qFCnqLnXfH598IL2Aed0s+SXr6Ryi4cxYATwF76L77X2haInhaT9Y5buaFKdrdSDtvRMazCa
krkWgOPpJ6k+8Kx6FMqYE/O7CFx0kkj1cXYcYC9V21Bs8f1xzLCz82YKkjcwJ9m0tz+pXKzoV8EE
ib2Qsi3Zmr1HYBD6FMwEsXHCAi6QHXWXiU7HBEnkyMap1taF4qnFL882dHQaMirT2aSV+lbGtZl7
PVYQk/UplYYXG5cJOiVn9GB9EHBCPbdjCov22IdUQd5sO+1VsU2GTRkwtODW6M5OhrbLTaz11CM/
9O0ZOoPXza5ATRQsQJKyJmYILVAeCvEBOK5LrK2sRljTuXj0ay/9Oha1LrZJ4zXUcKCjqO4gUjSo
WLOAgqAWD8LnWGvB9jLqbdbmB7GIjDqnALALLIXknTq8el1AfUHJCIJQCnuwpBJxw0xdcwewQYgW
dlmTckQUOM/vszz5wuQ7xSZWQcQ2oVuxLHK8K4ii7OcYy/HrS2dYN+EnUzIb5obEHyP0PE6S66wh
A8PZIxzmlypLAK4v23yvmpHdp8Q3m14pf5vGk0JPusD9qqZ7VRtupsptYiLF7U2AhM4cECWctZ7E
XYZsN9vkO8W6q2eMLMzZN7uex4n2gy88o2qWxJ9VhxaLIpEQHPnUDXuJRbb6kEEPpxIn+rRTYmWr
MU2eaNWzRL3J0b8x/ibkYGvFjW/ZRARxk0WFuZeTcpNjR9KCB6wO0DLHBD9caqEIqWxtQx4z3L83
XdG9mq9c35L+ywJHDspjkFaE9k2HiAVbBOI/0eYNJKdLL+fgmPCC4xANNfR79TmVsZTIufdSGHxW
IzCwQHWOLYNepcM1wJEpJ68atcVEgc0N2PRIuSi3KjZJLdpCDKE2Yw/LMFwNzaZDElVXf2f66Dot
AFGIvjK8Wh1Ue5/aa7Y7VBN/OgWcMfF+PUKQ/bYO/9UyKMHmK8NB+ox1maCFbqvofdvNxa6LVADH
iMUwQctw2LFtK7m5CQEwxrq1N5dpWWpu0mw+VlTMYTDfIn6Zesh85n4uU8xrZOCxqOETRXw8Cb1+
FZ5UvAY2wRcVfDTFIBSAv4f02SjGQ6TVKIXgxPX2i4xSPSxUkJM40KvaYwiMlppCl35RJZdxQN8v
p+tVJj8crr5GljfZqLOcw+A+YHtOKB6TcC8ilpaG9NWmLwrih5ZkB5tBo9XsFduCGHaeMTCndGCK
OvhZj0LEmjZKydObSVszrXAhlsp6hETHnl53nTLEppqjlOckC//ZMTEH+IZVWfYlY7waqXmLa8ML
tPRk8io0/NBGfKmM6jeEvZFoXxGDyioUhyJEGUI9FERPdxEFSwHzGA1xx5BuZ8cvdeigovQSym7j
PR4fmR27PeEhRFVvJiO6Ozp6D3BchcWEcAIzr7D6nTNXEiya+kONB1DKbOxc6JjKmfml2aIlstbS
+E/nt1mMcTkDFoPo5LbF1vAvwoCjGex2Qb0WiUIwwcKAtIkZ4k9KSDxQNA0TqgMBzgPFOkqt0owO
OrvI5e9vJdaUy1uXibMWOFe5P0mLQiOWb/qUbVOqsWZZ1S0uetmrSxej6YUr3mrESxgf+nKv2yDQ
Ana7CBQ3TJX9ngV63fB2jTMNLNk81s+EMaG0jZXF9y1C9TSxnB571EgDRbaKuXwOI1eLafua0mu4
XWPud7tPTwriE9VarMxfBGVsIMeVXBpZjbBDSS39oMbyjkR2/U2l4xs4X+yUGl/uMXoofyHVNFEq
XoSxf2jVo2XctFhawp0DpiVc8s4w+1HJxohdFI1T9YVfVBjWoUVDgeUgJlu5tvBh2ChuW+Cucum8
GEpirNn248u0WgyuCd0cUcpoFvgy6J7cPGWmSWZ8xc83Rpeu33XFSyJvE5JY11Ybg3xBkG2mt0A3
Phod+EhWm9uuxVFsDX+1oaEILkbsE2p3nRYSArx+N5rkc5k4xsppC6+oDQXm1+xlCTo/omsh39Kt
TYb4laJ8xyaDEdkgmrWWIzqdAyV1HUlK3VYhtWPU6ULE0OENYghXl9dimGjtiZNqs+6RljoHqsCD
O8P5ANHAm3WxXvoeR6xhyV9xpyGt0jMEX5exSa19Lp7NWPUMF4hqd6TmoJHrxhIQlK1N4ZNSrUZt
UuzLKbirY/RVhOJVNXDbBJUCNkPyldThGxRtyIZl0t47f5FkbqeymGjQKlgxrIvlbOn8kSq1euZm
MwNBkvs8kmq3bdr/zoJFaBbhMFPt8XcMK7YeKet5VDHqCK+bIAClpuZunMEBUhjisq0shCYs3E3F
c8CXj4BMHVArJJmazLh5dpLhLPDPS1R46EH69m7PlDoZ9hNElwQ2Ak5xWJyxtM+sTzZDW36ipl2C
/kSmdliRrEDwh/2VzVRjHQ4ZxGdhrq+DOPNBWQ0aXcQPsvqxPoGmbZI7aXGM67EFbs0Bo9sngima
FKJd4BUweEEtF1UXAwmflqEDS07jdHVUcIARYTfKP13etrAqVJbHVR5sU7lCgg1DN84tMnK45Evn
xhlyrkcP5qaWfteLpmeovCXW0JWTq8QwqvULNB4OV4CsYG1NoYE5p+USUF+XPovZMmdrZHwNRb9H
sh1HJ0PSXgU6rQIFF1lCpEJW8qdcZiivatPLexv1SC99M7vCG9yQq0NIQw3txseRhYAwtpvf1jfO
7HkqleEXOamMVne438php3BOlOhehf6epE8puUO74JIXKw/AhiFgDyO2Zp5jms+oehBGPJkPAJnJ
DKqB5M+K/KyR5EUSyncNwS4zZ6vcvCTMjawk8mts+psQtbhtl6B8Qu0k44MKyhIzbAP//hVzYBw9
Rfwnkuto7gcaVYFzw3oOiHCTLPIXr1Pao4CJaleqdvX4nqAYHJF+9+pxYKKptU/CFlbkztTmbXFF
hrGv4Bzt1x6e+Xs+Xor5mlY/zGgbjUEOJm2ZfEkVZvGpJhgw/GN/ahrDpUZAxi7DPNijghKv/bRS
7d801B9OKaNJnnwz+c1m6CD8DWTGPERPvx76CO0Cina779yZy7cd3vTyZVyq5UUGnOCBjeh5ysB5
wWgL4sI8zU1MwmYH50aRWFPK45y+mNKPzB9bzEDMwfnd0/3Me6jOyVqde6DyRHb4EUotwOlYJ0iE
RLYPSs/ACk+Es1V1bjOe0OJGWuuOID4ESFrjRgF2Tkg0z+4pZN52GczpjPki6bVl7isw3UHwcyBk
pMtA/weDWqbA0CGPfeZAHJbxmo67CiVN+4LFvQDtPU7/ovShEm+a39M5xhxmuKr6qBnME+yO60G6
1Hj1ybvOf5Lso3deQ+Whq7ULQjMwoFtN/iz2mYVshbFsOGOv6aWzWN4jyc+GX7P+1I27Wl2lJaLK
hiCnrRNPCFbFyQ8EFepeay+2dfOedPjSpW8SUzdzJK+wjQcED6m/Osjc7qOAwknYe89RIiNi1ZGw
kSCMeptsZC8j7UWr7x1LdpuRI5BfMz3EbNDNvi/ApymwAcjZIGAITS4GlKl7DKUH9GWLk7fJGNXu
MK8I2doj3G/tR5CcJbo8tkZywkcc0J7zgaqZ8ApZQi4IKw0cFfpplEcxyansNrCCSqga4q8SN5GM
m6E1fUa4c/lp45CEUChY1+3tYJcTv0K8Z8061lXDjYQLx3EVlN75Cb6Ih7/aQm6QM2PGyhnOO/By
5BKkic8/SLgrkFBbU7gxSw+motC8Je0r89j+QtyiYmmDvSN2Iv+n0NMgkcye5EuN+ckiYig9sJOb
Qk+ku5Tbv/YTEktGlh+a9T1DOmiPYfMS9r9uUPidGd+DcD8MH0zGTXHVmAAbPHmggEcPCxITZVyk
Eu/VeFOIHSw/onpHCpZ+qPikls2IwgA85hqr+JbO9c6GeifBUnRedYRYBb9jH+KMSL1S23F+T4DL
FbwjGmEC3CMMajPU7R2XKSBWeQTyzm+eo3uvzqnCo3OIeLvV6s1S/5rmRV0GwJuC+kf9H/Ev3TQp
vKw8MG6sCNiogLQvy/3S+qG+Yi4wBzjLfTHtQusxjS8TER2J0Xx3hxrzA9a9GJRlyE1HYhLwVQl2
edj9DnZ5U2L1KAawRsK46pjp8ZDZ465LAPyrbi+/hKzw5eQtMlnYUkqCJNggupzDL16l5pwCofjy
hB18xG39ilXnUb3W9sbuDgWafy0/G/jAu84d5FcZ7IqJRpoIF0aW8t5oT1L3MDQYULvWoaLnWEO1
Hv0JsNkZn75t4l2B7RTawPS5BGcU+1kZ32J+lvRSOsil43Up0+qiP6q2lrySUP8GkwwgYKkfTUrd
fcvwhQkYQe8VGqi26flGcSHeg4KjrGMCohGfk1Ojxe+t6NgUbxsi6vI6m1aFmcoAfAXbsYz5/4yA
Gy1DrwKKikMKxMGxSKZfDHRWMHtRpAzkR+u1J2UGZaLSbjP83oPKVcgQXs5mhPQQ9xzpe2FpQUNi
Apqg9iCWmyPcHxIS/WZgeaXio4pWk/mvTPs7N/VrNBjvlTbxrkTNC5X4CqtGeQtBOFKS4+0v19pZ
d1bRv3yHgBvB1bt8NMnMqNdF6UvvtHTGO2O58R6+9jlNCM8HIAFsf2uP8e6gbPEoBLWHE0RKPUxu
jkKZ7/WMr8j0/H8nwKjMdDYgiXgESHJnbcpr3oPwkSpfAwXF3nZ0sbiiTCZCjASIgn4wctnKQNiM
qtVSlEGEQqeHashFTR4lbqaguyCVRvNmi4EIZoxD5ewQq1SvtFIoubB+UPA1vFZ7VXtkq8l/iNg2
5LVicXe2vLiCl8gpUdA0ufk/8ZXAS602KaR6jBy7ALLdRK+1ygkfIplhNf56LM1DIg5f9dZr7W1e
qweB6X+NuIp1EEosICnJsWHgql81e6W9S2cTAKG5xtzNtooDjVhDMPhyRkTISn3tVG9+dDfWG+LP
Zokow9hDUrBK2A/wJV0x+nUYdrv9T/UwBLGQa6AWLAv/eEFL64FAT1pKnuyiJWtG497IMoI3rVun
e/mqfRKyxh9nYy1/DEhiFFAiqww4MwxRTIBrpJvYLHqaZlwS/RbkDvYVsa+/FRnywgpzFW8VpQ0t
dYL3KHexpozvnGYrrQZzu87TLXARzVlNAAHh4aH2hY7G12JaRg4eiSCsPdreY/Qq9EUBZYPuCX1r
flnoq/amQs0Nn6Vy+decZdO3Qli1VGuMapF8sX+Dz2m9I5E0Zs98Y6BlEJf4FZ90BIe/7BdbscGY
Y0EYSXkoWSqxseG2A8aZ3sSwUjqPSarYmx8UNsz98y/LQ0MbsT1hUrnESabjalmgA+QgBbt5sZ7J
k9UGwImP5bF4iE+dKS0W8Qo+PGBWXAZAXCkxCJxC9GZRmvGRMYNnbPpbfvIJKN0/NPdLPGKMCW5L
qU3hLDC1IKD4QOoePdM/7T18BSbZ3nOCJFcVUjVOgKWyJTnJjfeJuaFZgd0LEUsgYO9Z8K9Lh7LG
7cKFFNDQh8EUx38XrJnLknCyfAAmzW7yw+XCkD96AmZAUcyoAnLreuCHQ+RHBU577lIcIMfFiUuT
z0yOkVNgkjC/NhgT8h0ltOKJboBVXmv8X639jgc2bGx+ql+WoTzwL9wIO0ff4idEVUrTbSkbFt1D
Avx3tUzK1vzmZHyQsrv8/8DUeH6JIwtpAjuXlAsyWm0Y8chqCUZWSZbdSLrPSMdMN2hg5MpDWlCj
Z9e+PMQ7YblZ2H3mNtJ3vDqyzTfweEPUEqXqa3QvJMlZa4LZpn4zd1eG/U2/wVK8XQwz4xoHNd+z
eT4HKrLsq5I/cfoj1NNJjOKD4R7otV2r+WFxTOmd2vEH58A/r87ANjOL5jqete8h3yftPa5fS2eC
WsKe7W3Gc2Pn7UMmKnc9Q6VD+YhMZQqTfWPUZ+1/N/ekgFlFZzfpJCBVOm9yy5eGnQ7y2czrUb31
7H8sB8IUy7wx+EY22MHiUvDUeEURQInaYxiQxMVuvw3iCTVCWucYlhDcoNpXlozMhgkCmpMu3GlY
Gs32o1NwqUePsAd2X6H1xc5V7ZLwalVAinF9IuYQ1IztfCexhmikhS61SYNjNPyL0WyN7S5VkOk5
uWtMREi2NTOQbWdZlGCI+rMSBeioRczk+xpdVCKuActJZqvs9Zus2XYyZYPRgoafvL7veCIHzGTA
CEii3qe4yMt2cCEGxAgHO9qxrGJqEp2L+KJ0bxG0fJU5UOy8mSZPItOAnLHRxLEvK3fMYzZNIBbX
qjG+Kx/Ioo5cgKFzY+0azI3t9ClrP/gtmVRL6ALZANjtY6jxvyG0GkKYX8wBu96V9RLja9b/tgXx
ncHYPaOR2USoVn7e9x9ZgzhW7ZCvGPE2Z8CdSowa9Nmv7YoenxLA4XnQQRbzupbx3SQlN63GPBc7
2lc6od7QiK5rpPwY9dHFijU4gxE4mZ7wwiksb/JgngVaSrNE6t5k8mIm5PbSPvvp16YEyZN6rc2A
werIr5D3pxXXTNniwklMxa3bBpLEgAykiY6Slt8sMTYUdwNWIMAV9dBCWRBMGYrEt80Ez08AyThP
4OlGA9ScKrnMQ3CpS6cjExTwTzI572Vecc2qMGByNiIpNQxyRoZ7ASb3diCiCpSxpTF8yoS0F47O
NsnoYISFKU5XhzpTpIl80c0c14QiVJo3OG6GXXxoCEcosnaZzHGeYyzqswmlNnvkzmBdjB8z3yUJ
xoGhrsMPe6SaZEs/mkEKf9XE4S+jf0AYH1m0R4Us57sR7XlY53wbukdo8vx1LVotDBdvQsTAPbX2
OwirvyJOD40wnp2cDfs2ZV6VKPluxjVfqBM0C9n2VYTn9UC0mGKeOl3zNSf7SjBCTwGTF2mZXZH4
YQv2pSFyOoYCwypZ0P+FyhfbUi+mon+ytTC9WqtwDOJPTmqbtyii+6ONDzehCZpZxPJVBBFFUAC9
I5uzO4LlwVB8m/wPx+bic3h0hdOITSrJF0JlA6BxAKor0H6S0ePuY4ukFuV/TJ3XcuM6tKafiFUg
SDDctiUr2pKz2zesdvduMIA58+nno/rMnLlhtfd2kEQCWOtff7grfF6PNtYnh3rdCoehNWWHG6Us
4Okjj/0vTXpeKD7M+o3l+htLUEkT2ek2BMeC3TN/R2nxOyqjr3T22rOXk4CW4K2BEHJuxgruFRVf
iwPqnb9MF3tO/mBuiy9SX0OP0uEulLBAAvBmFgd8aTxt0rH7qezwO5q8a1ruszX1APQwpPJilVVj
9acnZxS5SK2dAcqv+ZDz2jK0tEMRUzjjPgW2RzHXj9ewpc6QJfSGWa+HM462AQdH2XX0jchZOCPZ
yeBr9dm8Rqe9dh1UtnWIUiXQUju02UJDhmjUGoY2Vo9ei4Yiz5DngexTTIXVsyOIrAYXALUobSBS
1+uJrcRHxJbk74aa4yqq8PKJfoeEmQmFj3VnrD+TVPQ8HjYfGtdAbfhtfYRcywmZUBfV76gNCaVw
IBeGFsYGYfc62AKEr3EQLwA4OEXikZYT71Loo+MCfVM3qz6xxK1xNL+7yb/Tc/c5zPmnbKMPLd33
tzoP/zNmbB6F61/sNvxM/IJ56UIFNGYDA/Lofq6CB58JDwF3sAmB/PZpGf0ho+SrqKHKki7q9jS2
kkg7D3aBqKuCiSZOpEnxmauKHDkSDgs75me96aiL5Snpj+Xk70ZmVg0DDDHqepOtbzf3iCZxE/fU
ZVT9M+PS1MKwv/JfPLc5RsPd5FFB9rmY7lV51G5DW21T6jT0YKUJ/0TYhftBdYz/RoWU28XF06Cm
Qs0LhTmLAlhnxu8n5xxB6w+I9tGEH0DSYUBQBAwjA1Xeq6qkJsQmP0qC332IEONgM1Fi84NmFoTt
X6uMNAXltOCkTLSEgztGUNb4fAT1zvTlQ0HDKRKoZZhVLvItduvz1OtfKcFsg0tfGsAHwnKZgZBX
fzoNLSH72lc4F5vKGf7WA6RifRYF+0dl/sN2M7fo3RsbNal0kAClubl3bQpv7S1PkwbhGjs6bqf/
NUnJyLcqSGMlPirBdlAnY3kHlUEdMuB0eIjTj6ubbMjgpbTt/wCI78Os+TWO+8hN35NK9ng6QPbx
3BYishb4zzPgjwVsxSyHtY76cGfIFrM7DqdWfQ6h1ht2J2JyJsQJpAJhj7Gaq8UvqouwxFA15SDj
RiVQzURoiwqbfFGFd03bUeKKNgZLt47VbP9NKFE9u0MHmHqPVQ6rzWIC5Scue9TIQU5aIs4XLjnP
tASBZd9Rm7jEVgRw8OIPoTBWLgecFSxsJZ0clLxpiWheXPPJ3cGnN5qxdeLYFONbmi4/Tb08B+P4
1ybrKh/zcx+7cCzY9NyGI1fb5meYl9VTFEG8XFwfX45l2YzU/L6c3tLcuu89po3GpW/xtaMePMUW
HrKAOOGi1RwV2YUrgQQRcgV5MP2wFdShmq1yYkCzEQIq3qTzU1gge8nEol7Wr9xwoI2qyunYFm6D
E6gG0WdEPy8c4L6D5LpqMQOzIu9PHPtna3Dyu4pB5k6H/ZrlyQWXuTIdnYuu2l3p9/brODbm0ovu
ZUjUZJMWHLeXYJjFc2BDujLoO+9CFe4HL5l+qjZ773VQ/k3Un6a2d37OIzWUQfRUsNPuusQVdxZU
+rmzw4fUyoO1I/Vwt2PTgDT/fy/e4D5UGVu5DHOm7G6JfaAy30O4OiZ3of5ug9UX/FILmr9Q2dFz
HqOAG1Wd/hrwlq2neEZwQehQC/Lp1czvfSGg95WVHR5lkrzV4XChfClPtRsGl6IhRpi1zMTD93g0
7cU56I52ajDkgsSTg2yKmkpWCVoMZiZdkeGD6Uj9pIUHu2GosGGs9LzW0dcpDzmMcywsdNiYJy9H
RJUsJHaqYviWwFxtFUZvVYsiblaVB3/AAtErx4UZKdwkO6bVWF/AYnk21qpMB7bZWxqG8ydTfhhb
zLTt5TnJOIJVME7XZLbJJ+sd7wRXyX1MOgkIORuNDkbFgrEY+UnUxMxU5FsbDf6zSfz/osZP9p2H
g3YxdKAR3SC+jedFz1aMRBo8FyYfFdjT7d4R/XQtmOuCjvr/zd2Mt5GbO8DdNGBpN8ndknOW14kK
Lyp5LdsCy7spE/nTUkzWmx1gvZ17jLazHHMIqCEnorMusbs0jOXnFvoQqq2xs633hQ2KwXhTnH2n
xCs9CQjAIKpUtPV81zd62loVWT6jVwL19mtyQGUNZhfUFVlVBmlzH0Wk12TFcVryVwB/81422bSG
o9Oexlb+OJevrCj/IfU7/6EzCyA1rVMzcAxW0aJhFHHxxTrvzDJzb/tN+UgdB5DGtgmxQHwH0N4j
OCDHsErs10SQ7MrLzu69Ob0vWtiK8+g2hH8zkQoQUDlUhJPAaqy6033SvDgR7XDlPt++6ALSzLPW
/4P+kIznGf5gMALbpO+jGedPb0zv2sBWpyAeuMWejNr7lgP+2IKi3m4PBlAS8LMcsv2cBmJTscrO
Zv6SgyffVN+9O62zzQWTIBGSV9/H9XO+s+qaajNOOw4MsrNl5UHkSbRNLM0UPRawBBLVFMfWQm6c
9RRIwRBNIZnMeEiXqTrNLR83waCO5aUX2YzpRTdlh45sfeacqS239pifctS+ztKHGEj0z15Y/jVz
whEZ5TCx62mOP/JMXJn0zk9F4gOpWGHwtmrkhqmzqa2tx9tdTewBbrmVvA5WTyZQPwT31sJku4VJ
dG5myDVdcaD0+FXNxfK2dNj9Z/DBdDGFn2X4Tfk6vPXFdBqVSrfxMEWnES7d0MRm6+LzDpasQK/W
ByUGr7BnOy/vYnAc3UK7r6T90MQouFoZ7qKFDyat4TkNPl7pcTV8d2Od//ZjhZ23hAw2pchE0V8S
wkx1M7aXOaYuURO90FD5yx6WTbhzRVrw3GvRnCfXfIQTooi2kOMdrYx3j+ilfE4BwUbTvQbSrV5q
iV7SjYPpWgwuTbGomdj7aU7ihQkXth7IzI43XfMOtB59Rvfg2K7c+FZv9tIABzmj40NRs8nPceW5
mRr1Mq9/YW4mJguuxGamZRixXjqKrH2rrA/bly0JVR1T7vVfkZwf20wXII4aPrGDPVopSXlYpgCr
Oa6bOgBKHpu4Phuqp4AtZz8WAb5eQ04JO/sbEypqkXl61U5db0M4o/epBXOhb9lCtCueVhdDUzio
7dZLp8jbGhwm7AmqvItn8dfqMSTOhvbbGePqzZqyaqucZtfjA32ehU34LsQ33ysIUM+S5dB4vLgR
xsdLHeMmMzrFf2P0V7ATPjO6Nadg1mCyjg+70Gl+oYe/C3OFA3gfO4/BMrfYJzSvdVBhhuW11k8T
aka9/nQd5uZXOjsN1EyiwFNfgzamCjg6Vktx35aQDUxclRgoRN2dWvxib8mBzsoHdmpsDBmbhHid
JSJLom6q9MopKJ54/e+yn21G732yq2iBn+guyHcbC4cWNZE7R9LkW8qd94Zwb0A7A4UzSQhGNB0F
V0aamJfalwWj1Kcsp2q3u6TeBw2CZCeFatvnkSa5AtYLkpPo1NQwCn3bS+/HsPOvUVW2O4sy/sew
1CTpzHFO7OOSI4dqHBxZOwJJU42oKffz6PF2yXo0V04PyzhvSO+7rQVTATUvlKcqjE6377LcFtca
YJhaYnC52OCgtmO1z7cLYhPJTGSVxgKzx0K+pfXKpxCKoFhIZ1ZfvquG4k37cXlIvZjhUJIxvRRU
btKFlu7q3sYFMkW/ldrh06xa2taYKAtvqe5VwIsb5NQi7Jte0iqYz0oWR1HU41OGaLyqy+45Kpzy
YMewfrIu5DjvIW721RafgpakxiQ+aMfY38K7i1OdvDuev9cqVFDksn7vDel00F5/rRHSP/Zh88te
ckhZ/QGz5OjgTFgy6OQ/K5D6UIkKgSHskWscGvQoC+8z94PPeXgIErvBykq5/y7BVDw5psNLTCTu
jpbw5+iDnnukrf9skRtJ25q/l5k8S6XUXeMPzoez2rotZTWe8yZs3gd8SbE3GkSXH5VE2uKvFz3m
b3ES4Kw7NuHRxwrgePuX6ESIGKYy+znCY1r3NQYM2f9ciqlBJZqZ+G8QyuUxECeUWXs7FF/O1CP1
xNSRFZtYpzU5BAqiR9oHl2YevTPIG7D/uMISZsHG8v9tKpTAJIMZj064GFafGAvnwMkWx3+HSYBn
FLZ3+zxa4DoFUZOefJ0xttGAWJgo0JilcnBOMnKdE86Zzun2pTZpsmukARspqrNaL8IkBuwugfoY
5/0IB8d/GKoSGdLa8EVCBejAQWlUMATnFAogEfECsZaHTTBkPmvajS7aMhzRTLkQtCKq6YyAYSKu
IkTn4usA+kzTo/wl1GBgu95aeGD6ngKpLyz/ycV5fP0CfKd7joeh3dd6SO8qdzpUod+db8VnLRYP
4h28JZbzCsfnxD+upXA58OFW3XNi+8RaAT/5UYs921Kah2TCEKIvvfSjDAxsA+rkHch5Vzntoyfw
M6s0YrDblxZ22oehzS9Vx4vEaZKaYr1r9JT//+Xff0MS53U1ZPJZ4CozYr7YTma/LKjd3LFbftzK
poX+4IHNjeqVkU+P0QUe1jjP5A6efrA65ZsD/MVLIsM+LNqD4lh+K6dxlRaoU2n1Vw0nbdfllffu
5850MuRRnbWP/GHAB1OYkLdsZvyWM2RoQ58cg15TBZcjaHWaFHgJRskffrz6kQVQRHNfcMBkLRvT
HGPhjz/tD8tglT85w76rm/aSBRg5Gzd+TGOi9MhFEcdSKYzPuud6gZtoRbJhjN00V1kbF9N5bIv5
ImInoCiyvuqibPeL6HkGoa/9LP3svNTVfdpFOVqcwnlLFMGqngye4KyCxMfMcgaFl0zcBcQpFauH
lANpsrICVNQS7ahwzPQiPAaEvpdiFabRdql0dC+jQcqhu4sXGs6wwHDkOzjtwWPtXxOv31lFIK9j
D63CHppq92/nsQeeOvQ4XRw/ZFpYd37dJfsht5loWaApqm6sh2i0rQfLH6PDbJrfXUuXElJHvPYz
ALxrB+YslSVRDCr2IUG9kcX66CaYCkdHP5vTp1vFWToYUoLs2Eh3aJ8n7tztxPYdp703w4RUvgpW
O3re0r20h2eQIIYpUU53vuqa1IxsQIIDbpc6goMuWq33tlKnJCvhDDaG4MVluUuNb5+LxcE20Ljk
7Y2kpVXrl5x780O4OG9RQ8pM3+OSZFYnaOXlI8lCXriJsyHHOKBXcK0FPhydm+dYJeOjQPoB0057
ydAruAzvxBSaEofQ6dtrGbJ28+rAsFb8TrcIjJPNH1k4+iIauNC3G5+K7nch1EW6rXUSSUyN7UHP
GldiN3oyG/fQLKsRxXslH8E0r4q62xtWHcTU29Y6/L/9VUbO5yAiuCU1JX7pYHW66HYVcAQPbNP2
KbH1Y19jc3SrB/zVd8cHJ990SWKfAzMj7g6ZbXqDSMnwa5rx3koSzIZ6Yj+8fTK3JS4O9CJ1XfyF
zaf3FrUXGEnm7rTOc+5ebJfnop22c4kDR7E0f/+3Fuwzh4Kw69/TEKvmAmTwHNk0XUbWzsbtJHrU
3meqWlJMRIsbET8u8m3oYcUju4Hk0xgrpKTRtNR0WLuWx/k4uUGwUVD7/Uyhj3XNfaA61BMpM4fY
HfBuxPgWdZHod0m2XOgx+6ttUAaUObchhjxA3qQiOFlax3iOv3AghT6aJ81TWpvHcCJiKuEA3vQT
rt75Kplsp0fXZvFNhem+HKboA3p7amz7Fa23eUpRjwAFd1HYoPDuSf/RDWnzy7zN3cgjTsPW5AYp
JpuY//ZgLk9Yrv2KaT6DqG4w5u9QZ5pwxIcLXqodauetwhSamioJd6VNNIcCjkVMTeQK2JhKbOqM
MvLAs3PJiijdebpaFNxprljoCRXJD8cugD9dh0AnSZV6gy1shkdBaT/kvgNblHHPwQ1W7/Y2lic3
c+1T30kEQVWdERa/iPX0p2eIu7clii8qQwHw76dAJT6nrCiubc3/W9hSWWp97RX7GqEs8iNeth1A
qNW9ch+BKO8yGwLkCHR596+9q3r4fbcFv6AzOAIDHZKWHVS5ibf599i3zrRx5kEdMzf8n4YakxCa
zzQ/3M6Ujg9mW64Ogu4PPSGwqWQyXpsENphMhs80bxUHFkZ2c2zjFS2fWhOQVwIySCs+wS023USW
Clbg3tr4xyLDSYtJEo0XUSC6mP1Dz/Hou656DOM2vvpQHXorMo/T7JePtqWVu4f1WR1x5J8ePIv8
pH8lbrNkH4lu3v4tZ9wEMJBpCYcdKpcUOum/weQmG5Gj+t+xbmMwPKVi2FnSIgjV+DkeAr57b4OZ
EQTbtEdgkzMk9XLf9hS6t7Z8Gt4Wg/PhNDxxojVPCd3Igz1HR7clQm3O3Z/kz8WYvo6skaZVD0bB
5jQDHgbaZY3rpDn448JcxkZ8qLEOkOsRFMiBmFLCEszAoxSU2XFkvTHsjpxHWkLBjtzKo04W90MV
gMbhfKgKk2PHadlnu08QNOHgiesJJD7oB9Bx+GEwBUBnuuOhM93p1lxYeXT+dy55ESU9CsHtVA/9
81xBPL19b+tOH/OAh7znjcHTyCDydi7fLuEA89iZMUEPjf/+vzWInF3mP4tC3dm54qwjdo8owNP2
3+6+lBCFhyKeidZjJ4o9+zOO++HFM9n1362T4+5Wtf5v/bq4ot+qSZXNWTHBndxenPv1l98uzejR
u66Bk56XTWc4XFR1AQTLJa7q+9t/w6/G2ceJuWbsyxeQj2abdkxqb1CE0weoEQEdVnYULy4UzMnd
iRmBM9fykPvUH1bli52bJKgE+vLSFEn+JEudPesOAi69cmCG4l14lJdx3nWYwg4U0x6TYgAiTC/F
R1HDKPf7Aomc5QTdwZ8Z2NxZHd6G2FDMOQmqk9anf0V2WmNCOvPINsp6tcoFoVBZm3c2/eAunzSJ
zLVkVtIouY80M9Z2cX9Gg0CGXtSRwAkizw5e1jN4rbuHtGbAYObGOecV7ImQ0dE2s+vnWPffhmnb
ZZQ2dmSenX+1LR41DdO2fCY7uhT1IVXham4TfhV6zBiB0gvdAEaKRPIRodSd6rI93zr7HhbPrchh
qjJuiSbROxsxwH4B27njMWW/zDMLwEZTeXtqeKwBgXeYdBHQuX4ppHNVQzo/atUP8Noc/JST1iFW
Q+UHXbThbipRzAaOo06dlV6sBOSk1mX4UAS2fPZE/VLJYGRSTPEO/EPwvRLjY4sDecLGdtZj8Zxg
W/UcY4XcLLFzLsWgCXtucT1ZJwVtjS41WSktrhv7P5J68jD2oMhvlg4EaFPWpFB0scfUJEtbwqWq
X7cnnMp1QuuvsKkzkL7yVX+0Lpx4+E9XlvtiVRpWs0oCiLoh7MqeEeDmdpwvXo+7U4psqKxCmCKr
YNfNI297ey6lCv8y+kbbWzbRvlEIM0uCQS8y8k4eBlVYOjeQzwO4x77b2ltJA3y2Zuzx3Dpk6ueq
gahCyqJCLfpwW8/u3EDFXAM/Y2PMQeEfs6S6OKaIws/xDEemCqiDSmQxhx7ua+hW8ekfKm37c3Nf
2giOlZkYxbvxV1o55l1q2EmqgeQvQ7g+N9Q1gnwnZ70mxARrVhjsH3ae8Miwgjwwh/k6JR9GYVr2
d2DQ06eifrwrJCLETqutM/fuo6XL37Kea44CPhoczS5LoRATDUWzs+nHT4+ZO4SPgDE0C/rqCDU/
u+gNGIWX6A8YUd9VClGWe9tEi3HJttaIyzsQNdqp9ndsOcW+m20YpxYUtwbtIxF90Hy7er7kIF7o
4FwaXlu4AYHvMiOIIP+imc+fA0v8zLLJule53xwXjNRTP44evE4ddO3kr0ULoyvqX5iqPhcOASqs
1HDjoH9/FjrEdTm2hoe4GcZHpsHPSDpmQsDWv5VHooPYLIJdlUUoosUEPczAts3HiMJwSfMU9zMo
0MsK6PQrvnP7VyChaqXSu+oJcjatMuqaQaJ40Y10tuUEWWwJSJWgDWfoAD7NucsW5zv5XmRFuBkn
RDft2l516URqADAJtN56LQittSBcOt4SMTXTiOOzWHEpsIrxx+0blfHN1SSKACDryx8a1swINKRT
6HD/DrCmYkGMNSiHW8aESEcevneQ9qu7pK+xZFBglm7FzK4ivzyp4wsgKlzgPJmvrvAxGSo7Tk1w
ZrSqgljgwIUlHQq6fCm2g1MrFGh0HbIMCtgntw+yKIN7OUONikUoz8ncrIDdqxvL9qIUOY1Sm2FT
Ww8xpcxfE5TfUUdhQcEZ7KY+J+nZDZEetWRLtWNxCIWH2zIv74ceSiaOgKPb0Q0b9FEDG7UgcVHE
9akaMxuXpzp+HF1WTcrWIzvaV7+4l+TdPiwmQJAwhxnaN1TbEfItJm4/5sD/E6D9AbhFY1iwiHfC
j7sjEzFsd3RNmm9IlvStwEijOT87xf98sKKLxH/uKs6PC/s0sK/QyUCYZdLYH6yhfbfGfPm20rx5
rksHtsXaEOVBKo5teF8Oah0jK7hEK23EcosQTT9WnJQsv+p5nB7DejoMwAf4k5NpEgDPbKjES4zN
evVuMor5JqQP9N2KpG9Q/K0XkZnKhGXYBRWAg9/gulMOaf08J9HLMJErl0zMKwKiuAszNEDcKLDD
Ot8jdJ+uSN+rxz4qhpdROTtvkvbeXk89SMz9ofXVMfW56QBozrUaewZBkqrf6ceNSm4+/W9DU4e7
AmcRkt0wiIdF8CPvy+SAMLJmPCuJzcB8vCyS5OIjKse4kgCFFdNpfEK0OSCjQ6B/sfV229uvantI
ZH5CeOTciPSRN0LeUvkllwG0K+MPF5zYx0Q6wbVNqoG0Lv8TpNe8NUxWLJWmmz4e6Raw6KN0hT8f
QIe8jUImHyZLXMb93koJpxBNgIG5S4wWKiVLW+pUG1k+zh6xEwVmu86Qdz9uH6nDo8dE3PtbN7ZN
785ALCcQj+4MQzhSYduHsMP5iekQOrk8rU64MP60LZDvoBbTmWwJ9lOH3rgiHLyoPPAyMtGcIkeA
7xqS8qAg2gWyPp32y1s/94RNjO4pUq53sb3wuYAcR6ZyKx8LD8fM22sqiw6byIAOgM7DefAN8pZl
bVad1ZZ/Kn08NZzGPjvkCYfKLCcSEuC4ttgzWtm2TaCLKqrdjw4LRRIs1dE4rbu3Ko+3VTYTWewk
StYBDimbPnfbu9C3Ogw0ZYHiNdf7FIOQfTyuouB1Zqo7J9t1mkZRtn59Ncs/dOyGifmRGvdifMm8
4Xnu4544UKDT0/qljdJqKR3kfdMEW6tfTTibqsfyEpMLr+JYUWP/XgNnrwSS8ADzjHPZxjtrzjEc
yXmmj3ULczaUIjrUFjjL2tqMI65lwzKU8PvJQmNJy7ei7pj5D+rEceYQxiCtgyuRP/eSMZ4AyUSP
oNlM6CccRzxWVkJ64jqlqCj2MQopW2zv4dSPQPWwEKKHIYIwTjiji7/yCNkNkzGvxJCsXE+6CXtS
wWTpNDhanpTnt4iqMYHOuhk2bL/Ye87v/tJSXbxLn42tU5DSvT6OHz20shNl9UYJjDYzU7LPwBW2
0z9VrZD1kHy2o/YpCexuzY44Kc6uNiDEBOLozm4WAIIYergbZfmxaKzjkAb5dVhpKoXl/rYWh5ZS
LB+BtMy+QPLJphARthXgzzIF2TNCdRJjA77JXoMu0y6/zpncj1llPute7Rrf0ygIrTeEntDLA6J3
x6U7s2+ApMffeBcAKFBrUj5A54sIt0lL9F21fcTBqjvNWAxvtAtrc+6cZ7+Mgl2RY/K9tOYhK6qv
JLAuEQgZgFn6UthB/O0TYeGKceNmC9EHDAxhmv9Z6Sm7RkWEnlnTC1ovcfSd6jnMYdWL8s0LEjyy
Q6/d+1j2b6ZCVfuEqEOSJ2G8rzME7UvxHcHHQAsX1eBg1MRWPe6zGLI39luMjNfNtC6neO+to4wu
n45FHgrKDJxJ4lrRp6hQ78K4tPDyJbTLGU6FS8/dgcA1E+snem7X+WZb2pyhQhITzs2Z19uUpuJv
vM7lbpdadnuXnJE6a+qfCaxJjNXRuiy2C5YlJ1yEK+kgwcDz1aNEC5TLadAzYJ4n+8sEFpCHbuZP
Ncd48AZ+fXd7rKqqEI+wJUBDeatz7b9arPdHqFbHRUEJCvIaiwmksydnHY6S1zweKYoZ2/mPg8o3
3YDJgusNx2EI4rMYqp/eEuNANVb+1hEAo11Xe1s0bO3DrbgbcHq+9gR5uQExFCXm0PuJyuM+mWv3
4XakuCSF3ms/gjdRyV98RNsamkBfT/aL7UHRHulhYfta5MejGd+2S0aUDdbs58abImgYGX7lkKgZ
b7WEJjiQixozzF9DSJpUm9J9tJa/78vCPnbCu2JsFj84I/Sy2wdQtrb/ks8c7oGe7iPwt08486Vq
L76PoObW6blQjM6haTomp9Q3cnx3I6fae3nSHeUUAPtSV1vEhG9yaAN3ndW1x6hFyKfK7SjD9ksr
ZplsMnjeGSd40PnY7xSseWVFIH23Sm+OpzsXGGpTrJg9uDgZLys+YJLGYATNjN42/428sIYVjTT3
9qGM48jW2pTzeOxl/CSWeDcKKTCriwiHTsrTP5BiQQ8TTBY+5aBigpCzn2Oo38X8u2nSn/bk4b20
9g5s5dExNwSjAU5BF1lmtXOsP6PAE30iRXcJKH4KsH+aY7/ZOR22W5WpnkaTYccC4YDpSgy7fGUQ
pNOiT7ilguCuxEArabNXt1g+YgvxKPyJBn3/SNs/Svqb2+baP4RoxWFa4pwV1c5HuABJ8ISuto0t
496THfoC7ufeMlH+CxIfpNABMN0rf1VZsgWZ9bHZri/NVFQfKzvE9kP34Xb/GuxrfYfQ4MWb1M5d
nkXYsjtyQNMesoX0lrgP/CW6tpntP4MA8mu7sdyVCmk5rLDlNIKW7rIFj5U6rLJt2qBXak2CA+kC
edaNIXrePkJhU78DPQNqmqgGC0U6BTEVW2s2DcvNMF4JYRM4fj4xlSAly8wLlp79El59nTMaKvEs
GTqJoVtQbmc/qg4mtjDUxZ1xd6urs0BjIjmjcrKcqDh6y29tOdm/Ri+r683sSus1dnHwlIMd7Gp/
eM7rMrjEiUeGbY7dS/rdFMH4ENaIz5cGzhiAD1UavGisXef8XusE9XsftKe4oiYrQXGuNVSyQdjx
q5RUdJCGHmJVunsIXLD4jSBzrWZ/CVxCCxpYm8840U/nVg/fWACPd9icLqd0SK2TIw69I8d7hlkC
bQcfyooCWlNnrqS/8ZeRxbn9JlkP2KGnHS/j0eySlfMxolZa+nT6DrxPiqLgdfY1NyFSlyRi9iQE
NuXVOHBfwRE2w4RZXFH6yI7W9Q45Yw+50RwilREbpOEdqD7YeQtWd/0o5vsoyG3YoK+yN8DHmczQ
3WLfAAgQeMGmpOnGI5WCF/gH0cWtidUB4mTPLsNL4dvEfTvgVpqnW+chI4uVuR7j/Hga8YDfgtoy
6Lc1oQRKN+9JWi57aySHB8baaZrr6JTE/S51y+MAdcjdrxTGVvKMD8sSXsRUjuc+G+/7dUChdNds
tQ0jPqztbl9a2dXN0ATeVotbDdfRHqeTJMP2XowC1zoXsUGcTvctUHR+96Fz5M+qM9OT9sxqi4OL
s6nFsRrLb3vU5pJg9bhG9d6e6J6Y1ZMqmPE2mDuXsDj2frl+au2ITfFaVQGCIJYfukMd6/G1b3MM
6dvhy2cH2BTZ9F4kWHvO0so3pktXp1SvOd4e5dtBpqWp7gc6iNthkYECmhs4haby3VjBz2UZuSEO
LLF3wyh4LVrEANuWeQJBOutZWQbpcnbkfLKrJXyvSK6EOoZ9DVqldZJ5A8hAFz9uYOMSxmqTqwIx
eZQiko7tagsgxI472LBLCdfZF6gNtlk2eHdVzEZ7GwoVGeSmYMrlbkrDlFQGi18cA1m3PX5BXqeL
rSVHGulc8hiX81cIfIPW7v7WulhzVd51NXXnbUunY/Evru8/dz7xUBa596loHn34LwfceZozaSh4
rDAxqDEjU4Vw3ugXIfKtDVXb8VCGYz+dbre7daTZYEqnXqw/qVFQdgsMu20PrMFNsFgRbbSXHtop
k5KPQulLfxZi09rJwNqYJCTMQnVfNrlpm2Ay3iaSfXgSzpezeGRBR6i6DFDFMZwRVLkSrZlqBblr
jDs2aK8zKGMrHiEw6QlTmPEzsZnnDLp1bXx85vNkX660PysMaa79hPAOB+e5GSCQkcZQnKyya370
sUePXIT/2lQV+PIKnIEAR1N8I3aOCI7wLQiJewa/Ft4GUJbBjyeBdXZQZdcqaXg1ftkdWJfznav0
C8dfvRYRyalTy6/RwSV4Ka3qaZ5i/eiU0K7/wR7/h7oz260bWbP0qyR83cwiGRwLdc6FtGdpax5s
3xCSLTOCZHAIzny0vu0X649y9imcA3Sj6rKBRAKG5G1pb5IRsf61vlX2BoavNTaP81iVO4nH6kWg
+2dOzVRRSnXtDdn594Am90iMWjS0ZXY0nWTiJPAoIlRjXzQ3XHLNY2ucdcRKHm79pBxbjbdYiCgJ
TLv2ekjmX9VY9tuZEP5DPNnPvl7s1yWwmMRjRh/61chYJG8+G7thCoZzPUT+WeUUCIwODhjLd24K
sPzj8NTj7vy6DBSbTJi1Lj7NL3wSTzGsOv5xHx1pAjblOs5z1CM5MHIjvBfj7suUr2HTxHSuiPom
BqiUzzZK27oCM+Hbx0U23o6tnvHDTskT4gEO9pEeZk4b+lP58x2y8KqPf28mmCvG5/zGxlD0OHI/
UDNYfx09vEykBdhshO66FRame9Cwfd2cgFtW4i/vW8sHaRBnJJcFPH7U9l3uES0u5rA7VTWR/M8l
E4ch5NdQAsiwbbB2VH0ksDKVeOUk1bNY5ETmfSwMKq2Xw9hNENKj+EVZ41eMzFtcATQcTUt0lXx+
V1M1HoscGxxaDB5lND6nKdABiB7+Y6aKS3ArjI/6gthu2E7HqbS+iWFgXs4GBHMJv9CEK+5QtiRQ
mYOThAgwrzc0LFVL08Bwt+1jNGVM91BXcHHnt3VLIL5YwseaoI6ZpvlhdprrNKcF0+9xb9XdKEA1
IayUNJXXWEMpr0OVWao3mcqTm3pgHpSGutpHw4k9TMEB9mjhmZ7Xq7qDgQBEoVkNV23m3thpGxwb
D+UrCLF8fK5qXRHcWGN6oxjRAgXWGKbXfZVJJXOWUWzXicZt2bKBxo4cbyzrVxFQh6TipYVfNoLB
CpLTUODXEbb3XjV+cSw7HNMis9Ovte6RKICgWX780nhyOSUgX6AuOxfFp3ESeHC24VD5s4gwfLao
wU+lsH6NDHmD1g1A3QFmvm/dpXqteis/ybZ9NjHxyHxxxWtfR/j2p46koS1Azqzb1M9tw+fz0YoZ
KC+V1FtfRtZL3gqUfFfuf9/cooKmgfp/JlNCnjWxgfysk51GsPmLU7CLrLf5IfKw+H0edagPI5yl
Iwc7Pb9f4UJrw6QZR4q4mQb4WvZhvpkTqiU/j36Oq98Mv8OxxCFUcns6eT5v7Ek132L8shdnBJvq
AVM5piSfqOvvbUNVWDSRZqP7kDnd0Rji4FDL5hN35W6JJu+6ZGe2+7zYjAnp0RjwiS20Y40OnCgo
RrddlWeYaliH3HRcdss6Ha9U8PPz3QkM8nKBZebBG9fCTZ9N4Kc/Fmmn/q0EBZht8dhTlPP5vG4z
elt/K95VrBhc+J14xsXeXmQ0MCK5ODdtaoVH7HgDAiO5KTJ565kFl50mTa3QoKIx3tkN1ILALfLr
aSq9gwv07hY78LyFZqWu8vrOWNJ/yCVT9LCLbhy3A8gY/jClS0HTBBZZG/AkY0AaWMXRJpoDmiN1
d68YOxw+J7EY1o6muY+t6a5dT3hGNS9wp67ZcdXf3LrGm5n72LYbzUkNpozx8+SZzCHjfarf0Q9J
Yo1hf2rnsmSPWRlIoowdYhpJ9eLrrwmZMTstrrsYF04zhMQkyFLu6r6evxOUNwMG6iRH/sjIB+7H
ZbDu0wz5sgq2be9b21okEVNPKj0WDW2zd4x3N5qBvF7dMIpiF5Xe1zDrkuoKhqN3MQQx72mzJmLq
R5HO+ofoicZibFmj0VRE8SDNTp+XwgJc/ioQjOadZSpuJ+QCWgPUddNCfvp9vY+LtE4oklQfJHrY
BWhIfy3VOD315cLHSo/OGuj73DqwfmvsMAIPUM1I2QTsiTDvMHmIZ9RxwBknO+2xVas6IWIBj/RT
y0d8rI4yszedHIjh2sHXYCnyhzr2swcKLe5XDV3PqoKU2CTHLpK8D6VDMYwYXlP7opu1vEuyeyvV
6rZfSPQVOWh15XWHpa7FZSSw08ShHB5JiLQMoEioFQ577s+r/PfjjQEwDmYsMywiT4SxhztLTscx
97L7VpmtoP7v9vN/CkdlF9IR2SKNb7U1yV2HH3c3LV1/isK6Oo4VdScx6SNMk/P15zmjapJDWVnN
mWkZZy57ZpeuU+/oGeaGQzvIZ4fGPAeDyyDcCs2KHZvv0lpfNR3KxVxWG0Vp/Z68o3ANXN/GJjw/
exgIBmvYDxbec9VCXrXDhhnluAZPtMz1qyyru7iXOW2e7U45uOZrlYnnvAZ5k0wF7kL4silR1VdS
BHrTUD3s6Ti6VzEDnk9FyYtjZrYpjiOcWRwMYIiJNLGPMyszrwgnthyIfLJJtK5WWmyl5FM5OM9e
SI95qbDEXGIm1fOzGVL3Lo38OzIh9qd1HxPSDZUQm9xpxcOE5eLA6DU7dCJB/sQjXjP52nII6Day
taKHtOjosohHLF6EKi9kBJhj9lBweiHLS0Ap8UsLpKVfi9XasH4O4sg5+5UQUEJVGJ7GfLp3oBjd
GNiWneWk+H0k+CkXmS+OgSQbpskoNO+zmojQwJX41LhJRsEzK0Gaz14HXGlEKZIqDs9Sifr817Et
DN3T3EYvcTymr61fTxtOkyyrLV1w87JA4+1ajpokqo6ahzfHCQzEJmb8RjFF1tCr2jRXTu6cK2HT
XOYS5qSK6TAuQCF9+m2gUccArDUczHWKkHGaykOyXL4LvyCEpYWwPzzxxITp1tv+cG2vrWvYaFDY
41ltYrzP3HTsLCdZ9BtPu/P173vv00Z06AomAnFfy/tiwJBZch68RJ5foBasBRK1bT9MWSJPZV++
5uUij0mTvfPbyEesRN3FkDmwS4KwfgnRm7eTNeFrH9gL2H1Hj6qbETWJZv8xaO+KdcdXU/VzsiLq
6UajHiJKQ9a1xh9s7xqzQXsfSm22llY/IxKrD6z8TAeFXeyBFLKullVy1alg3oCtYk7j01LgDHrh
9NBClW+b5Qp7IcydRX6V2aJ/eHH1niqPtyJYndyzPdCO0mpz1Te5d5119pUzftZXKfMeMerVsvgl
8iZ89XCd+GUWfISz/bJOHOiIi/KjVvV9AeI7vTjjtR84V/FGlTjNN45hJSBpTbE6yLlLZ50JEq3J
6dZaVm/oYBBlO5ypdiHip6ShmUnUTC6XNg+uMG41x8kU0esw5hiWvVR+t3tLn2IH6vPQO/D2h371
K3kOzEdVndHRs422GeBzH2S0f5qnaEUqDkY7W29yBxDojtwFHj05Bhx20kLt6iEgXFO/YQ8Kv4Yc
kRl+X8RRGMLKdTTZoHR4FkzPr0RNDoISVjLAXXNWQzLcFi211MT6l7+2HsbCIvo5siP3hEpKLdye
PCuEKZQmepJURW0KftDedtVXd4yQogqdn+NBLa+gUJE52TlzPN8Ma/pjTPvroKt9xuZEQ/KcaRmm
nUc7JB5SYSR9imK7PBkPvasbUg8DSxXelCmJlPVPg9bldZmTRuBo6r9UuEg3gceUca5GBSgGT1BC
sNyLQuuvnz6Q3nW1HtVdhZlTOHwwOQeWUj3aqo8ePWofleRMVBp4f34+nSXNosol0yEkk+ZUoPOL
vq8OWtLEZcrEginJDfF5fMqoLCYEUwGa0Sq9nWx3Og9Mvqhy1ub6twiRFG/5p52w80OKM+Liyuu1
OFSZ6a9EtLfnfty2q/rI8xk4VNr/lrdBH4KhgFHTTmxvh/6gRG/f+l78sjBCfZFhNF45ZA/IME+3
xur7pxy30cVYNctrmscgGPheaJecHafUwvHZYr6J0xLLZit2TPOdb7lCju21fT2n3bdl9SGOwsEG
CGDxNIXt8ESC5a3DnrkNi5Ywvt9bL9MI4ZqB+8NAuQE2e+JVpnPvWelBolcF03XdqnsLWGNCCovr
vDfA2ip3m/CiQ9BPuHb0Mf+0DzixCjeVgbDhhnF2G2tD5iUrvrY/0dumc4Eh47cOI5aCWIuu/DPi
AKULXWUdHQZym3wkgyjxG+/iNf0nQ7+CqjKwIuXGhbSYpg8sDO9sxwjyt810F5D7KvKCoijePn9V
4TI3/2XnJDsqNTqbqZgfPgeVS6diKLfVN0Yv47U1hgzLqSPWPjDJYQapmQzBscCseySHDlVrOSAS
FC9ezfTcDHrYf0rIC7UNQ28zCSxyIFLdNOzDIpwuqyoHRDmV1Y8REktipH5J+vYreP7lwh/c/C6L
LHUm/BZcXpaT772n4HRKljcA+AB+o0Y0Z0okqP027Z20W3y5658Km/5KMRUnb3abLQ/FgkUajJxV
2Y/JVDnP2IG6fcc8r4gdvdMKzrWki2tm/EwD7PRMhdJb7K50KJwq7fA82HMD4py8+FqJ5C/yJWOV
nMw24AE4KCDxz4OHGdLQRoeT+R4/KGrq+KSZdaXjqSifGfY1OGbWZIy3GZcHPFcqwmd9A4x2Shg0
3/oWGJjD5P+arUfcx9sArzcac7d0l22N8Ti/tLAiF2hJU0MnR3eeoo/L/DYzz1e2QTibGv+clh9u
SOKMH7ahYLYe/AcP0WiLKoN4MQB/MIDdOh0BSQtJxgSjPNX8Gjxe2VyCp9TslqCxHCrGqvBK5C7z
rYPxcNn4pgpuFu0OR6frH50MZWL0IrwWJnxtYngEpqQNauE4T3KYVTMsxTkqRusSzMnllz/+7e//
8W8/pn9PP6q7qgDkUrZ//w/+/KOqZwPQpvuXP/79qdL89/l3/vE9//w3/n5WPzj+Vb+6/+d37T+q
mzf90f7rN60/zT9emX/9r59u89a9/dMftmWnuvm+/zDzw0fbF93nT8HvsX7nf/WLf3x8vsrTXH/8
7cuPqi+79dVSVZVf/vrS8effvvj+5/v0+21aX/6vr60//9++PHzU/+t/vhfqx9sfl7ycqd5+Gf5Q
vv3rS3zg5PvbFzf808OKCDrZiYMwDIX35Y/xY/2K4/3pucINYjd0It/GCv7lj5Knl+RLzp+2bfMU
8tzADz0CLF/+aCsgMbzen65LnNC2Sf2EAS8rvvyfd+KfPtH//IT/KHt9VxGubf/2xQvjL3/Uvz/5
9VcN3ciLhRt6hNZsjMi8Ml//8fag4Hvzc/yPqLMZgjGKZ/Cf0eE1RtXAM3sJcwfSrwXcU9dmoCJP
aJpiYI3LHHW3IWxGuHEw9r4dkjg61jw/CJu1biGP3YRT6jLBJYT9rcaHclVnaT4/TMIxCVsqlxS/
cXUe/UTtLOJ3NcULB7EqwjlD3oQTam8KGxeskYxfCqFRhSSm9/m204HML5uky9UBDx9VmTk2tV92
ZwW7yOHE503dwoSVeizIqH4zqF8Adq3pnCN+1T+7bE6SfVCbOrpLcpWF1IKWgW4fAXCjKHS2SLN9
s/Dr7YpiSuMDRj+vvsn6tolvcUeuiAa3KnrrrfYWFeyQ0NHgB/LABLVZu+gYcFoazOgnV1kCtNlX
w9YO2eM8dm4rsodgDFxo92qoSoGreMRbXxRpnNGqaRlm+9lksZZXvRvWPwiTzNXPShsJTVR2fpFd
dOEIvlrPKAQPgqGKZFFyqvQ8i8xXO8vIiayuhwXuYZ2QEbNpRm8ED4fN4dmpiZ+dtZ2U9t2St17x
Qc7eUV/RiaDkobnR9BA0Vo/8OTasanSmLsut3Uesf5ziB5o9YpW1h7ESsLC0FG381JWaSkJmW1G8
SVVpUS491D3jAWElIF15W0ZmYR3mhE4YkfHTmlp8z008RaepTaDgmRlBHuxmn6hzUmYJyclZ2kSB
LW9aO009rxwAc3I23XQJ/99GbToxQhkMU+4xcjLnJIol4LRFIR+aaI4h81p7CNub3ss4DfQmhj/P
7cTBFNQ6x4K8S8fooSn66GlC+qQzwSr4Sag1Fe6ppASFmtpOQCIZCzERY4ODAxYrcbAn16pPgzvZ
lP58pdse/BPADhhb9kA2I8S9Xj+pKMHG5xHkOAeq4R9N55Z8dJkYIqRJ2FFuU0raSqLWr1aStYoG
AFg26ZFowTqIyJ8aedHaopmuwgVX2QXDc4edT+YyDltM3ttI8ySwATVCzti4eLd/+JjJqdXwRILQ
1TocVFRvJogzrCKQEMn/XxqrhZ8RFOprFCy4sJncg8ccuw7kWB4b+r7tIb7OwZgD4EFQ/k7AtTmn
LlU9WeMzKEQU2kdlTX2uRR+WaA1rGHNCG5pa1Fp0vVgMl0LU+HsZBnF7tyaff4K+RkX3STEDRm6W
T4uX31C45DUfY2FH35FSZXUzMvELt0PYAvz0mypU91kn2v41yyYhtqg9I/tSu3JUB5mum7ItLmUr
/TEoBsJj2bCns3DV/ezrhrY9BlhBT/QorhMg+aLiYMBQr7/t/dDvT6BlKFloQtZQPGF84cDjF0Ig
a7GX7YDpuQUhpomRmaiz9lvUDkCP6iArXlNruMUVz2qf+yE9u6Ji9+zMKUJi2ApRHpsg8g3mezKI
F3YdFw5mEcyhF12WoIFwHWQWftI87raoWeB4Ybqp+MmypoKxfoaHjLojV0gIPCh4W3Q1M5x1JgY2
1U6Bjibd2lurfUr4sKnnjM0VO1nLcJgyEHh1M3jcuyriUWQncFt2eV/a9A+lZTrt66ouDZhMgvkX
zqiZPiaS95tnBpveo2FohgtoCZueJrGcTguNPROOYA1TAHQCFjhIdnVWHJlUZg9+xh7lLvbZXp6J
1brwk8Z8ViEFOAlKz2rMk+Y5LUXk7V2WHXE3VqFusGuRXL9mlY+cqwKve0J97RqxKMaGdWF0TM0Z
qmnD8PtsFROLXTXTLj9LBjtMMjzvBJ+kGKhTKxln7pu4Cvsraww8RX1X5ZDESkUdPiVjR2f6YDkF
+F07HvHbOLAvStOEwXvHBxDt/cKa/dvIWVqDYdaLvXvtlE3+TqBVdD9bzYXW3eg2zuhoIXLM0/yC
x2GyPJjQHvVLgKLeAjCHX/AENgshsCzKeRfJWiXfa5fn7H0QJl131bkDjZ1MQS3mro2/uPOlX/n2
T9zvPhhCaIjzLYmoZiFwmeaUGk9tKp8DHFrU50RJG6Z7v208LOMDFRNr4lNn34aG5NipF+NoHWFv
rNxznu8rvaix6TDSo4X6CqBGvqEkS/dUyQnyJrnmOjj7yUykNnMKQnIyqMyvZQ5pF1hAA1R7nS5j
+FoGXqZ3STkx67Z6NZhrN+6oghqb2UsffXdYvMPE5Es/rbFb4hCozdlh3XEUB3J3s7PzOtOJbUav
QESSiUHczncbmxvKYAfhzEYMt+dT7W5dBsTcTURTvvmcG9VF2BixkCKnW9u56KhtgTXJHMLZdbmo
YbdW2PufvHhys6ugIlR1hYXLEi88oZ3yDauB3Y20XIw2A1wrTAhtuh1PYgBHNeJqQRq22MghU2IT
mRYvb6Wlhl6nvfQc5OsgQaRemVzPk50nl0zwaSSwBpPBIo5s7LKy8LFJVxKH475nnfvZSlIpG+AM
Engu9ImW4Xkf/KpmndzG9kroSqSynuI5kA2BYj1BkCH6RMu6FnN+NTW4zHY9Za73IXQNsWVO4dWn
GoFjjWBENCEOhKiLm6Dh4vAvvCExDcPQit0LqabM+R5VNhhwrao05PhC3Iwugaau53fckxaepoHI
fbbL2PfH20xOub4d87GhLsoJpuJnRYJh5DTR0BLvln3FJacAi9wjLlktsZs+weZVZ7Ovb+wQZhBo
q9TJh1fBvAeTCJYAsFh5btXPbtfTAVKAvUjhFM5N9q3qbP3YDk0ynVAe1XwySbn8sjxfKW4i3Njv
ZUr9/LEJK5JIZdREMbe+jW2DKLlHkjf1JhV8txPBMoINexrnp7RoxuYbv1cTHCKrXcZtY/FbXVlW
VXWM87OQxECX6Zp6p2WpFgISIlZ+sFwiHk718xI4BflxL5fDQ8yOitDPbHz77DYD7Sh+GQS08o6+
S+9kMNPpKxNeAkI/qCe1I+DpAET775+v/muHp9v6o+Qw+vHRnd/q/w9OUCGnCE6a/5cT1BZzlfn4
p/PS+hd+n5c88acjEKsj1wf0EQQeX/l9XhLBn54QIsDK5IJvFG70n+el6E8Mg8SHQxHbq4fO/cd5
yXH/xIoUObEbhwhVvhv+d85Lscsr/dN5yfGdYNX57ZhR/vrfP5+XJtgqQ2tyLCeto7ZtKNqvbRLK
l7GsbYpGwIdB2KXIhsfj5RKw8F2ksqY7OPHG+jnKpfNeDE7z1ncieFzmIsMa2Mj3LAZ5mq9mgRlG
y6UuJXJRaS9n4HDDXcTun+hHW55pN3MfGLe7qDhT2IVPVaV9VlxmKLaX2JT4EpWI2dW6vYSz7TVP
qIM85eDsRgcAAGaf+EV9Hi19HvscJPhiKxrFSxygc5Nup67nUZXP20D0/jOaVX9Rzf2vXFFlVAY1
2e4xgtbmorvZyo/2tDeQR48NB5gpfgCBpI4Ld9uNcQj+kLeC/a+XE6aRiX/J/2FS4TxEaLlbnaGA
qaiaGXzo8BRPMzjZDIdMG8IlWAgQ4tIJ/I01k3B3fFDvaYWwhFMMyWUkhFKz3dmprnxxZSsIJNgx
W2XJRr5fahr9oMBQT6WeApOd84r8WRwNDc2cfr31Ih4dXcWUMRY0XXsldTkl4uWBwJJPCWrd3sx2
EB4z3bx7YT0+EazBK+/KsF5npa+1ob1JmBEcf+TDr5scn2p44gxs+uF99OqXibJXIdT3Hi7n2MGv
iQOaDpq2hodJo92FIZIA1R8e3aybfqcXl2lF5KnzosuMzL4M0AzF977sb7MpWpVVvTfGvPstoJCi
nw95OonHAsbZSVPqdRMLJR45mzwt8AT3YRIJ3m5jS9JV0d6TGVUJcNX8mQEce6bysrY+Iy0uwDm7
pie+dig29598v6/2wsFVUzvxQ0/uc4Nv4pXx4PfRhVTZI9pOZfLNt8o1K17G13VvVyss+keb+mDx
o0UfDP3SIR6yjcACf+lE6jH15+xcQLbdCIaMx8AswWPWLkJsMpZbYGCcOTaspAEfyjjvNTEEynAh
jXdwKuifrqINj+AWVU6ISxOR2pS115ylXdvHaU5H0vkpXVpuOH7tJ/AvBWAmeuuDrNpQ7A6avWPP
mKm+fnW8Go4iTecAKPwZA7Qgc9eo92Iszg2nqceqtfvLhJHxrczDJ5fHEyzz7hvvudwAtPB3lOhV
x3qqBuI1OaE04ksN1CeiZzTEEF7c8gLVabYGiwxTaO0HWrn6y3nWzoVW5EGSAFDerIMzXLZvJeqs
V1jlRehWw3VYAd5085tEYUoZRSp+4cAKLlx70sQwWexiR8RbS1X2L1ay5hDSFsbuEVP/JSb2doOP
ga4eTkANnPUIl2wQoPbrzlLfbEdTh+4o69ys2iFG2nin6qi8QhXCFjz6Hpg5bHmmbuurRBn3mIB9
ol+1s++SOEt+1nPfXHdl5MHHYE/BoKF3901SLU91DWDTscv4UEDVOnAIVt/nTgGqI1tSAwuk5U7K
GRk6WczCLT5M+GYZXeI/L8p6AjZsUWYUE16ODnkA5IoMAMbDTRvk1iPvOfHklGwCOTRGg3yiqYzw
1ud0xl4CGhmenLLqSiAM/hBs5iqS/eUwmQxDrAhe6UYlAisBEZJDoS19DNKfnTVT5G1auo15kO8n
J6ays7KCYdu2k7sTna5vC8hTZAp7dq7KsY9OT87C7sDA1sK+lZUrGbtRSOoBVXxBWcKYMyZevxMS
2G3Dh/Hoq3L8SeM9aIscLkIbOjI8YtRI36tB1Uc7NcNLPLK5JDyHrgxfeqGJuMuPhnnwA0PsAekp
/oAVjVs8IWJ/zGvs2R2Qtsu4p0y7lyEP5XJ+Hy0uSRyctXpsy2W8beOJXxFIQufo4a5s2my3ECW+
zp0ZdayoM3wT2t6YyppuvdZ0RK0WJmla+re+KLNLIB7xGg/hyWMVpH4bJq6+5TC+h0qNl6S1H+Ya
t0vSLDApmiWAVp1wUsQzdxgIoN1KIdKDcXipeZaCc4PKzX3tYoX1fBAzUyfNOo2YEE3CjufuUu1L
G2wYvuvs6HZpuO290DoxzYfclHpZ0mwSdpw+VaiwldPWz25A7fpPqC3cYyMDi7738AFWi39v94pa
yXFIj6yA4WbxXXkUMU+SXAYW/HkH5w2FKxAXoWVUbPuuw4xpelI2wQ2fXXqDwsWjnfPf1sXlYtWw
z9rSb4vLmVzHR+Q79cHWgw3XUFFiJbLII8SFP2dMqZbqbfOSIG5hXBl6c9dMAx+PGfvnDMNACQI6
I3kwFN17Bwfvx9x574GS1q/EM9O2Zrk+D+mkii1JjRxMpU2HW+iKKxMClcmGqD2kGeCnNJIJJQIp
k2cvwidO2OgQ0lMSeck9/INzU2OZsOQuz+Z2C5y4+Co4rR0mvFS7qirta5U49WMYu1z1lhysH3mW
ccRL3fiEtJah4Mz2uZB6bfKgBJDkNCxPK6YiqKzsb9IidWHNIfbo3gPVYDkW9rAB4CLwZudjjFdK
sKES8ib0Sv8Gw3j5q0/t+Bh5CwxiAo2XXZC+ZlMgaUOq2StxXzJ74S/Tkq36wTcHpFNzy9SH5mn2
9eLOHR1N4rFwl1PRjbq6UFbaU1lftFxiMm0Xwta5RtDTYM3DMItehmEq9D4VS7mHMeRueFpdR1IW
m97t6dwAirottc90CCIUQRyeUC58lw3vzCe4JN530VgdeRSh4LQkzgvEXiCyiojORMNWPUwEGSqO
NfiWAChedEHE8JiAen7SbjyzbyvJCHmz9PZ4kEd7h5QkXycCzMzF+9D/GhP4PkLnkPY+6idAXTop
I81t4ZtbK+rcr94owAggUTrPMTGSl8bt2j2bzBDQC0SzXc+VctN0Fi5fr40gPHsj7cIQgQtN+4+R
qttnFved0EN13UhXPnKcJYg6STKrPqh7nmLQuUBvy7e5RFeC+mVG75LhNN6dcUJcNUWcOBe1J9Kb
vOEMfmiVQreJxnDGFRZazpOLQQJuvh80P9nuRRZlYDWPpiBXVOfmVkmGIyzsCaNXnvaVpDWBFvrI
AYXOTRP6K/XXcgmbDZam1DWMHesIEFtj1GrD5sJlon4X6iIAEq7m16Kdm9VFkldZhDYpYtLzSvvX
HpEjjMhcJDuaXHlNS7bDt851qmPOm7jKjmSHANG/WrIxv9LJIqjn1yzFLpUEUNHJcj3WmHy8C/wM
mP+kBzMWRVOdrMqpqm3tjHOHqRj+2UUonIkgFM/6J90H5lfgjObrko089ca0vEryLD5r2aZ3XCeg
dLnQtHNg51GuyxFRoTbHj9tl4cvARu27zwXxNWud/DENI2RSsrYF+2K7ufYthrd+OzvHwujuKvWp
mINThiu+gVDzDTpddc8y3Sve8mBtz/AmCYgGPxqPzHjsbnG5srkDmpQgkHrEci9w2U0vMoqaG3ZR
g31RcqA/ZM5EWyxi50BBkcdDjKq/TryTH6RKC6FSn+dszp8dO2uSLfSSBmhqy3oHqj1rrmd3ztE5
tC32ca6XM+GbzpwYUfgPU9Pzb1LuW1HgKmX9U1QqvWPEISg49UuX2XVkI1fWPSOkHqJ13bvHwcVl
/GpzhwB4kbTmRo5p71OnX42vud3WPCCyxZzLGlzjLnE857vp82449Y4/iTebiRXrWZuJcoDPVMvQ
us10pX62QfY+dLR+23QGbK2AC7/v4vBWBCWHGunQcRm13VplQreC2Wiaq/x18A5EtRucpzBGD0uH
KbKxeUr/3NsBoPkatR3cMHho4gQkyW60DYbyIvbZwuAebJsTlXqYKZu0zk5lWnovhV+Xt6qaWBOJ
oiTXowO1xMT440Ehsu/N07HFl0NHV9BjEhIZhBFhuswwG6LPIC9gJHliBsUvE+tSD3P0UJXYzAt7
WE4obG26K1REqZFntUdv8dVHAhONWYJg1FxkHl4SkczX+TwZVb2mCT209ZIQRy0tjkc21O6bMDUw
dkMeU0ZJwyNAnSHuXze5jYMTcBChzxL5tegpNEAv5RYUIVH8ZjpxTFrYdloWrWMSR+R321Leg937
7ZUzrTbppNfsgzxdQoLR45tFQ+Vutf+9R0m+SsaiyG7w1YRXkH9o+eJOqUi7utGRjSG2aGFNJf3m
rtpqf2QjD9CP8UY4cgKxLIyDsrxaht79iUl4PPmDRDob8+qVlHeyWwp3IgUqifFNC2Qpjx7cYYI9
cDk7Vfur8evwWjcBxcIzeCUhQ/od2Rdb3624ks9DlNXYrOo8ekXVhqCKnQvzeOEfUuEPVM2Bp6sv
sdHpmzKsazj8CP271HL9mybq8+/dgh3REhZoVWuCa9ozETn3rhDHGsr82ziRbCtZRs65XaQ33Ksz
SlgQ1O8ZILA91myHCVUZ5S/A8CQFhhB4gZ0SKz04nTs9hNKng1s0ULJJ7UjkfS4ph3MA7rttjZUR
F61W12Ovi+M4oGgyK402SMv1HvswjjjA49tgzLmuy7hjFOcH2bFO9LQLEkUZKOmuW9Fa7lNdhVRf
5QpAY+wD4ZhSCgWY8NrnJbPnPUUB/eswy+A4R468nRW5EywNA/EAv9w0iwAsOFPbGSZh/J2zWXKX
wt/F+ujl7FW0YvpgORR6RCw1hL+5iaruf5N2ZjtuI0u3fiICnIdbkhpdVXbZLk83hO22OYjiPD/9
+bL6P9sSxSOe7f+iG2gU0KFMRkZGRqxYy/ls9lb3semz1Ff5eUj1MiNWRufyA48N2AR6k+oD2j6n
GLFtU/ug9x1MgAMwaqaoQfnJTBo+WcCUPpQ8QncdYj2fIbnt9wmNaoQdGBB7l8ol1e2zkhc0/xoj
/6loURTwqCWtf9JzqzhEDencsR5OefAW2FkEZCaRENB4aIfClt8qIUQqm/OprxDxTI1zKRWeyiAb
xMqTGZnvYx3UIBJrZjvSs4tCfQswnmnBWj0xQqy3qDPs1CptVHdM2ihmOtShCLljdiJSD0kq5e0h
miymz2rad847yUl7RoUCyIVUUGfAj+RgguxlOEe6TY4I89950iukALQAkcSR1pmzuyjW0VYRqJBL
zIACHGJWAlNlirQKxTbL0HUHcMIlZOCUkq5QW2baedcczJLegJt78Yt+OD3IW3NLEeUodQfLv28W
nMRdqwLIcAlU4HnCBJiK+FwHvdJYwixSN+q3+0aWl2aasuPoDlVG8fcLI4nVMm6joXCnVAdYa8lP
N1qxYmN5IX9szLZvxCFgVGL0N0Heq4atsf55fxGK+D9cYjoUQ5Vtw6H/oqlUQx0KpZermGBzsJMT
q9CfjZ/1p/IJyaQj6SGeHnxUduZPCanKz6Ir6Tsf79teWtwf06gqXJtG40CtpBO+QTOJicEBqRoj
LZ3DfStLLggEhkIwzTtTM1SKxJcrDKSWufmYFY5HC10CX/PBC+6k9xCeviW50x9gFXw0/saqYuiG
SWtL0TR95h1dnxgOig8wZz4wwHtIt4EfPDhPxub80PvaJtvxNvufJsG/pfGl07awo8qlUVBCl0uF
H8SBHAmjCB9sdA8VKujRfjgbh2W6vY8K9E63v97f34VjcGVz5qInC0LUuhALhRUWGS9Flb0ubVf2
c83K3E0LOZPLECtx8yBHR8P8ylv43x7L/3P7lmyops78kKrpCgDV691TBisjjccfs572ckVTyxsT
Y/TrxEw29zfN4X81O3UKUC7RgbAVyzZmm9bYapD00aC7ua0ycR28UJikHmJ+H0v7rTMiaj8whtOp
0Zv7dpcc5NLubBtRh2lPpAhsI5iKTRsn7aNEvzpc2UnhZzfLg4lGNmVuFsBi1zuZRlOZWAXx94Qw
/anK/LMJLahWxptTRU5xf02LB1y9sDbzeucUks+FMGr0nr1DJGOD+rqTeEjmuMNGhYLJ639Y75R3
982+usN8kRqkgXxF3WQCWXzji/gfpLI+MXFIXNk1vrbVN+UjE1AIQ593pT95st99st+ieuxVnmBI
kf4xq39Bl/9Ph136mhe/wJoF0KxhhCOxxXE3Yw0gCcT3OjIS99e5uL300lTNshTZ1m3tep2g0Hjk
I8HmGm6/mXwEcYsj89fnXedNnvE73TePjvTeXjkhytIRuTQrFn+xvcWk0LiNMGu/INbnIEb3Vdmj
L+grv3nlVXvomcevyHP65raFOChHGHllexeuRkXTZdp3Au2oqjO/oldeS1lqQDrPl+WZHY7Wtg+Y
QEp0f7SsFWuLH1On/2iY7PUrwvNyvVA3JSoqHDq0myFFBFRNT/nu/qdcCnDahYlZ1Bn1Ewxa4sLt
J56l7GpS/QKituYwayuZBRlm7GzCrANPg19/kjeaz+V3YMbKQ0jrMdkUj8nKupZ9RRetVlM2FceY
uWhrhakcjRwEpiRBoHs82CrKCdtyF++kF14jqHBO7xvOInrd0T7zgr/6eH9+wMxZuzS02sThB7Tq
s3KGNYNK4f1vt+yMfyzMQmp70sOh0LFgMLTN1GeHkG7LIOUx0eN6D0oGam7JpPJx3+xSJNcudnZ2
Bsw4C5TzGZcxUbkXnE+MLKXfgmb1uC87zZ/1zXwTwU7YkUQ2DY+FPz081l7pRf741trlfvXr7zzG
kFGvAzogk/peRxcDipTcavDR5mf/O/rH/hX5IENfosAPj8XG2gHxfdRe1Dfy3vqqfL2/pwJ8cHM9
QsFoGxpkkEAU5jfHNJhjXGNcPioo9nxCCnx6UGvXekMhh37hzjqe/egZcZRD8Fb2z/7448U4CoDm
UfPAvUj+Wqhb3P0/v8iZ3STnOqF4NvGLSqYpk0r14Le8v+jF2HNhYbbh+jmizkTNGF6dN7bE+dQe
T4xd3zey9JpRwAoK7Lxi6wDfrz9rnoKVrSe8SDw3ARm3004LPp7Tn7m9qSOuj9InJfBN68gc7z72
/+LhSTpg8KJSNcdR5NlxYbgOZgeZ91rZ9k+kQEcwBfeXuHggLyzMzkk4aihGiNeMYPNWoNAfCnMH
uwTzo7/vW1r8YheWZmGcqWgJogW+mFn/AHcYQMTX2Q/3bSjq0lG4MDI7CjRX6Mszy+zWG2iG1Y2y
p2GysX9q3smHz2UliC4evD/WlJmbB3Syi2jEmtR9UA2Z5iNQtchx3DPT4Pqp2jBjtXY3rXwwZeaS
kTo5NqRIuGRKN841d/E+3gT+KO3CYA+u2s/9cQ8tjvY1/ryyueLau8lQL5YrNv8iheqL9H9Otb7T
tnSikrfdHlpe19mlG5NX70u9v29xMYxcGBQ/6MJgHfX6xGubrzkgthk/wAC6YkFZ287ZTUubXgmK
HhOVr2xNDyGbHw4Muh4jWBvZRxhni6goLA6WthJb1tY2u4DL4GQGmjBc6I2vAKChNXJ/95YOnA5A
iYzTVh3eFde7N415Z2biHYOkdJ+0HoIlyIGtGFnaPyaFZIFJ03Xuv2sjndwQuM48zSZ0f346o2Rv
gyKMaTzIBbgN6KpWDC4ecV11MOZYNkiT2cZ1MM30ikocYfLeoxtN63PneOFHZZM9S6ulv6UjfmlN
rP/CBcNao5fV6jqwK+OQ2EWzTU+9n1bme2jFiGVd/UWpTu//4stdLHG2qZZpNyfb5MtV9JpcaYzL
n2qWDLSS7fJ439Ty9/uzm2L9F+vTpkaSYIkhnMDjobftBjQ/6uo8/6af/ztLs9Achw0SBhR13Ur7
Dc88d6kNu07ujk7h37e0eKiRKRGPaJXpsnk2ljgds6Yp5RDxxMw6T/7evasgxeo34YYuNNlYaB60
dEcfaS08L8VIXRSnVdvBP+e5WNEzppYbfLXxGOzOeybauX+SJxRcXdirfNu7v1R1KYxc2JtnWoYt
aQAAsVdvNNgX3BN3AQq7b+PHcGO8CTeOBx203z31b09+uJ3+aff1j/zD2rIXvejPqp3ZpZTYDjxh
YsP1DkK21vgw2Mkh1qvdOJR/czYYa6QQpFu6qc6Of6WeehOaJZ5GyqPJ+EyefHeQ8L6/rctB5sLK
7NijvHVCURtnPX1SttYWBU0X+CbEp6BBV7NlZTHIGEgmqRxtZn9mRwN97riPUW95rbO2R3NnHrOv
40viS08m5Cvk6UArjtOv5tfaDfsan+d3OiWC/2tam6UwcVAytSH8BzHUQ7xvn8UzCdp3N3oPcdcB
si2KvMhtrISdxSrQpd2Zx3T1ROt8pHIoSssTKgvPwxtap5vsvUKDYGtvKwaf19Lp1+To3mrV62gH
2lFq5QGrSLrwLuRhfVSexq22KXblWmaxeDIt4LomSHKNbsG1rTOSzUaV4Ki2lCmPtio5m3TS5Q0g
b2CH8PefmAef4OO1ouxg2zmzJn2dM+aRDxJiFgw8Iqwl9PjsbqVqu3habW5O00B8hEfr9S+zpxbw
t0gM6AV5TZwdtODzZCcQPq6VwMVFNd9vQzE0nQ3QFWceDY1pCFQn6MGqlS06ulbrl629VbTaRvv0
PHlBqm/vn9yFXVdFB402uUXtfd4nASupGdPEF46bb0n+M46ilctlYfOuDMwig9Q0TXceCXVqSlE2
3JpODvcNYl4Iq99fypqlWRZQwarS2i1LUZxdheQsKtOIzMJPYscra1KWdo3XpcYrl++k2jOPOA1i
RNzGV+Mi30RtspUheDGc5tmCH7wIghrFxeAd48RPKgXpHsa0PoH+sg6/KRNQsPvrXnAaw3H4HfRN
xPzELBpKBt3juGl1aG2enUjdIwAFGk6mw518PsNhct/aUrJwaW5+g+oG3AdOjjl1h2Dd9+Jj9ZY1
2ofO4wVw9up/8m20SXd/USK5Mjvb8tQUEkEtZuVhPJq6/o05gHhlJ1fXNot3TmtEfV5hBGzdfnxs
X2x6GvBO+CIpaDzzx+lDjaa45Z5/3N/VhW/IpSErJrNJ1KXmb49K6YzhhLaJ2ygnD4wb8iiQp0nm
TpPDHXpmKx9x4amDOc18feowpjPbTGUEZQVRFE1D55CpLyEE3/Gn+ytaMzHbyhFW8C4WoSxp42xT
DCg71iNY3KGAXfG+KVVcurOwyXIsWQwjmWD9Z5dylLXFZOUsR92F74NH+ahtoeN7HtD78iLkhCCY
3g4bJi7Dh6F04w/tPl+5IhYCgqlwNUBEpfGwe00bLp4FZjj0cO6L71cY1kaPK+0QK6d2JQtY3FPB
WSTydA22o+uLCEGGMwohXERi7tI956dfPbS7Hs+t3f0dXQilpiLaTWJMS75JGlE+D9RS5hzUtuFm
JfOZeluYzBrD8GiMb+8bW0rnrqyJX3OxecmUjsxpYQ247Cb9qHoSxMJv8uduD6PhRol5X9G5YEY8
38pvopWlLu6pZTkmj35QGHNSjRbRBBguajTkE0Pd1qlUvjQwCftZJuUrn28pncI9SW1UU7MMRxNR
4GKhkZYrCfA+cvHIUI9qMepvFLsJ9kijTL6kw78JJ1ywtU7n6rGgJwbmqOt8OUI9/v6WiythfmDA
ndg2SH5DNS3xKrv4IQgsjiPNP97KRdFspEDwZsLJi3LOKUIdqJJVbwzVHwE4LPe+5deu3Y1pBTIV
iH2o0M6TKWYMYqeGAM9Nw+m3WjL6BqYSFsD2XTaFFOJbkypBX301FIv5/ix6Q9v6OR51SDp05aue
poRhgIhuDAka+UTwFEd5ewScWbiq2cPhH0e9C+XDY1ygER0ZGoM2cb1RUAFdK54uBW2VgpHIC6k+
yLOLl/6FbUsTtZyK3NgBFfZI89lrXNN1Rrd80Dxk4P3A6z3z6f4mLp6YC8vzQqpay4Sb4X8sgyNX
/Pw5Dr14Z7pwwXgMXW/Rd9nCnvxIyF0xLi6H2y/4n2XPK6pqrQ4dLs5bj2oB8+27Zt8daUV76t58
f9/W4g5TLeM+B71mzK9FA/7jrMplIgOcsGksuZZt+kYBnLd5qlHpvG9tKRSoguZA1lXmVue3YsC1
jBo9qeqUGocCRvQi7b/J9vkvIg7+79BNk1X2aeY2MDUw3iJUhh01kbaAmBWk8WC/rZxAX3GUxXMu
3hL8Q31n3pjFTXIjyQg48rF8Oh2rfb8Fgv+4+ipe3LkLO+J6vIgnJbTpQwyY0ZXeDFtly7zgNvh4
+qWDwzi9y7exH71oh/sf6/Xb37jhhU3xmy5tJrCPDGJt9Ub2is5rK+/8Leg5BA2VaDl6SI6Mid83
uuiPFzZnN5Vz1pwpLbA5BahtGfovUwX0Ddo/carHWm1WLozlbTVNW2YiWrfmdTnJUMMiSik29EF6
CB3tnSaNaLsZysqyli8mQ1YUU6CT5PkTYtLsqIrVkqB8aA4BImpUiFtfgWXNrV7WsHlLuRLpC8pj
Kkeanvn1h4syTkYwYgxsLL3Aov4HSHq55h5LKcyllZl7GKF6dsakAuK1aTeqB0fbx9Ox/KU9GY+B
tTsfqBTsGsnNhr/5Zherm7nICVL7UFJYXTnAuZyMx0nm8WAW2/ueuLaJwlMvvH9E/0NNTMxY0nc9
pIrZpSsWlpyP962tQavDiMc8TLXpMPAYIUzBS0lrsNWfGS46FDXoh/tLWTSkqngeHk7UnS2FQe1z
WApdkQIywVLet+ontPNWjCztl3ZhZFa3zwJrUnsSeFeqvoI3V/Ns5e245G+XBmZRvbdC0ktDhEAm
CqEHLRg26fYRIyiuYZdrKbPK550Hvwtrry+ii8+f2trQkbnTZnE7f9zUoPzdk8dsP3CN5OSuwkOW
7dEbgxHKEBx41+527pqB2WBec9329KS9gjTGLaOgrqjvtivfajG90dQ/1mZnqC7rBuGEV2vJ+FmV
Mzcw3HDPKJEfe/2XwvZq+R0sV13xJCrM8WqFedlb/vyAmUsCMYit2uQHZG0A+YgSf3Cs/PN9t18q
IgE1+2Nk5pIaNFmZaWBEtFIhW4Z+6wGayZ3kIR2+0wFrblcLumvfcealoxJbg3TGZnLQ8zei3+94
/Ee2if8ZHxA83d1f4+I+ijIDZIWWSovn2m3IgKykyHgWB1GJNoRJ+7ELlJXDsGgECCioPU2wiswf
M32XGPBlE+kVaXfSJlRXVpaxmGugCcubzaBVas0fiaQaASBsTCCKGr4P98o+fqHs7tpf5C1kxLvV
hGrxO10YFH+/ON/1OVLQIsSggfbRIdueHxvK/eeH/JC/W/9Mr4nEPJzQG0ZHkHFO6C/FFl+Y0yBV
ykN4u1z1W/BoPyOU5p2f7a/BQ/MGjUO/9QHs/NY8qETexG9RKlornyz1j0xHdqhgqvBewnF5/QNs
lc6tKcIzink7OfRE35EBYoVXRfPLOayevaX9vbQ3izDaOaayYWGv8pHRoFo07IMHGp/bfCu9W0t4
Fq4GCyJQ+gfQA+qQP1wvLqwYxzxNXA15fX4b6+eH89Ciuh3+E431yi20FFQs1QZdAMMDMPp5Z/GM
xOaQoOlKn2jwIYvwiuFXty820i7fnuvPjl88rl0OC/e3pat0jWmKYVGfBctGqtGJj3k2GWgQhM23
AJpypnJXShYLp/zKyixanhmBOycnrIx1bbudhiBCn1nhCrxr6eq5MjOLWIXROZX6byu8860t/DHO
Zx39RvK5R8jEfORYIrf9WD2PkF3/zb1zaX1eyLTrqLXPGYvsu+AXBX/0zgB//9VOMjBl8KoQY0fX
7hhY5gTfBUbg1tj0JXOI1dp5XnaJPyZm4SsKYEQsxHwFHKPQ49kHLQY6biqb+9fLUleU/fpjZ3ay
BoYB4cfA21/H21r/FHoBLJm72le3DfeN1zGDw+TP01qKsnSkSYnJWana3w41jUEea5nJAofyGVF0
d5IRgn5fI5x6f4VLG0mdjMSVwjLyVbOzpVtNmaGGalDJnvwaoL2hPjNRtv0LK4hdKhAs0uKcR98m
7lJN7VhN2dYQXLyMTeEiDbBiZekW5Qb9Y0Zs6sUtIyN/qDWifC0fxRxDQqGXuTa6K/khRaBwU7ys
5R9Ln+nS4mz7uiHsg57iodtk1XszKph+1nYKrJmDYa9kIWumZvGpdOrGCGHVcJHPbpnwH6d3dhnG
T6Fk16gXrME6Fl3/cmmzQKUxmigZqVgaN1j2VX0x3iCL5ecP4QGtPk87bcb9Wvq4EINFG5yRFsfk
1M0LZKDvzmZVN6zxnPq2gup4999fJvRPNGKTA0rnFq6S12Uu9Neo6lQvpTG6ClN6Vv/lvr/frgMj
YlSBZI68cQ41GNKJ8WEJosY2LT+2qb0nR125SIRnXWdU1yZmEZCB6tHsywotXdjsI2SdqnaTWwcK
OH4bZO799dxGCYxZMrTlMI3bmiz+fnGwIEdJoJJBYXeQEUJJ4NuHCtrpVqLtkhWo/MBngNKwIem7
tiIFjROMWm3A2PCPNT6EsAZAmXd/JQuZqIbsLmBF3IspwPm0U5OGsqWP5ErwUW8VMSoKoQIjy8/l
N8aPDs6mpZN3BmNDI89siFIePfa1X7GQRQmvcKiHMa+j4uzXSx3LnltFIj0UAy0VnBhAo+NjmHvO
Kxqu07bx6ttswSmvbM7uMiJTZ3Uwn7oKZIJPUxGY75MQ6p77G7zglyrABUug8xkLn4f6egDTAA04
mb41UTXSjcN4lvapbX0e9OHpdArW8KcLXkPhgxlEQVt/O77m1OeT0dbkT1mUH0Iz+dJYFCtWB92F
812dN5M5X1G7B1NLwWreVgLAKCbJ2L3oUBxG02WOfyM9AWfXtuUx3Ni8YUYICDwUNB00mt21lsxN
+J/Zn3lMleptCJ8tleEp2YqLGvobrxHFA0iT7n/C23Grma2Zp5SORGu4xpbRquBPm92k/h4TnmzJ
cwr7UBg/Z3G0UeCv6yCmgVVi0wCmChEONRG2nBJm/k9QoZvZNkHAceXH3Xxv8eNe22E0qA37NcG+
iEX6Oe3zWrQW683pSWfQ5EH1InDi4S/7wdiNPvOnAORWQtPi7l8YnYWmc2wbp2zE6Cn9EBatZ0KU
66Q/J7ta2ftFNzNFf4hcSbXmDRU7kJy41XEzARCpd6edaKio+7Vb8OaUik2kLcsEjYqyxLxu0reo
O2oWURC6Kk9OPpyn74P5DT2aLWpf2/tfbOmDIXUhZh4VhYbUzJv6CjKjGkiea7WOH8nZtqOW2MZr
c6xrZkT4u/CLEabeMOmEGZnxuRiZkHeZ/O1/txTxGy5s6IOSpU1ok5VDshrnKtTQtWdMqX/fzG0i
y+ehUMJ2WZqN283SSsjfu7qli+hOP9vv9XPuBX7jGs8Kw7jVLvTXWl03N4PAJsCoA/5Js+2bbv0Q
tWbaAhp0gdL136DvVj9Z0fjz/qIWjVjMi6NWB/eRMluTKpfoj4R4dltk/ZHnYfhGLtvTyvWz4AUA
DnQ4Xi1H05FSuf5CFcTT6all5/pkb4yfQu2TmaxEIJFoz24CRxwe8TjDwvyGs6vmHCu5SIzR6pZN
6chgBcoTfsEdxDjlsU9Ou/tbdxt9xLnh2gEEQA1Nm23dWY/KQo5r6qgKhdT2tA2NDkSD5g/JSj/3
9iOB4Ubyz4FbWWfMYrZ9SmeXPEhZGyqG76I2+gI30spilkyAE4c7mZetYcyhIYlsxAiwUnmMrRGi
vWzHsN9KxBH7cf2FcLILE+InXBxTJe9rOTUxMcSGp7ffdYmJawhPSpi94PS+/3FuMX0UmS+tzYKC
Ax0+szhY649Vu8s+iswAMsGPyWeUex8CJIBd83O4XRtJvvX0a7PCaS4WOcBtnCM2yJVEsmWjsqOM
qney1woRt5+LxMqmb8adBHrJmq2uLROnHYKC1SEju4nrKjpWtrXGl3FrheOE1wEhgOWbesf1Ygp0
GwsNNlNGozQf4iRS8vNKZLh90JoGTzJbpvxrQRg+J61oO804pahCuzmiMhEEez1crqXEQzNWKBSk
2z7PfF1GcwXGsS2Sh2/t/p+erontQAUHTfJ9v7ldMj+HxxSwaE41COnrJWcTzFaWGdPxkh/AK/uK
na55pjit1+fg2sTs24V9lRUlkHcXRcMn0ATuKI37Wg2pWlmf4LLbKciZB1nzaLef/neLmzlngYp1
DIcoXlOECNlEbqCuzQLfhmEWR6w3GLvnUpmDo7rC1qyhjwiKtrSFD9jTAucR8kEexCPzn6BctbUR
wdsjJ0zadChNHm6yPYuOyZC3VSj2M5YfxxpWw+BtVH2/v3OLy3IIGCLO2+q88TpkJ8VyYAMAAdJq
m3NY/LTAKppN7krhYxJAE+a03Uq8vE06DZtnqACBiJTQmN0vFa+duBtK0Vou3RDiuH4o3oaFIEe2
HykeHmJIrOVBWTH7iiKb+Sd2DV3omoFmnxNwZJI1xFDZ8wk142kCVteNIUS/74vmQwPku+QllWWq
kINZuYOE+90Y1g1WC/aFaDM7e/TLg9qpzpSPYccW8jGZSxnN8CsNuZ3IUrqVrP4WQAzDCPiy/xic
ncRpCG3Uhog9TIWN29TZKe1O0Fc4m9PD6QCJZGp7w2/zS/r+/I+2qV5hfff9asF3r37B7EROU12X
VcQvAIDm9eqH1vxg9mvTb7dtttk6Z54EeTkSWQyRUF1B8sCnXXN0NgI1oPrZbq3tdYsqEtZMsklx
VowbaG2T1GHcGTkRvX2RrJ+pfjpSFvUGzXYniJszBEXL7h+5fwqmZuWL3noQFSoKVaph0HXT5imZ
Are/kSID58apnG0CnjUHczCH92dUEbZJeI5Wyn3abVwQk2gA+CmgAwOX5zsrC9bBTofq5CD2lbqV
6SnmUdZ9XffzY/Qhg/PQ5WYb9tJGP6BjIxEZ3eBd/A0A93akjYxwFnMj6bMKHyNMfbU35RSZqFWE
20T7MForW7TweWi5UhQhSAvM4zzjR+JTjgO0HggnYwMhs+NkXpY08s9GkWScIlFdh7wF/vUI6RXt
e5+ozsolu/CSuk4stOtbtjxHTKtMJBb6boCxHkpq3RNcbaVfP8CrjLLn+szprW9gU7yrcUySjXkd
Mw3tBIcDGDyM7+wkQdQWNHFjuqH6X2frV4bms4LsesEzUtdcxkreK2HzruyyFQzybdgQJkwe7+Tr
ou17vX9FPmpWQVhzJz2W39qgdHajpacfjDaLN/cj1G1CdO0u4gRcJLT6CTLMc4+7GI2FhngIu+wK
dO5WsAW5FpmeNWPAkEZDWnltIhtsM8ly0yAMK1vlY1a4+ot+1L1sax8gE/Paw9nvUpfhf2JwdByZ
u9ytTZHdXrb8BvIIMgnLhCBudhVUU6OXzcBBDnKzQcGYBLRsR7gqpFClfhbbh5PMmZSygPaHqkT7
+7t865yYJ//VKXPz+pq/Xo2qqdHaYOpCY3TtEIUDulMmiEwlVFq/LaThvz+BDJOQzrDdFkF67kFy
qzRoDKeoq+zq751zQMpxD/HeNitfsVV/0ePmI1MRVnWN6KxCDXn9kWue54Jx3KQEgAgaCnEya11j
nbx1VsoYCvUSnaowLZ7Zg4VrIYmtiVRQ1qqDrGlvs3ZcCflLsQtME3cLrxaT2edZHx2seDPZhUii
j82DupmAUtV+sB+3qp9skCM+3PeMW8dkSSoPJOZjxZCR+PvF+WsQJW4lhaTIKkiA9FyZ6DrX2m6Q
9K2eqUf5dDoUp+YhGYfTylUhLq/rfAzTeIjCuAiEifMSIXQVTaxmGQlowNhtfVKyPaL1DVGm7XfD
UOW7sYzWgLSL63UAKaAfxWjX3DETvbXO0IeLqle5hXx4gwe/j01eDtIJ4K6QwrbT+Fcenz/f3+jb
7g/ivwTn/1iefVjKiAPcSOy0/ojggNfv4ud/xzrsL4KVIPPWZhsXahTXFmfuGlhJRcMVi8GL07rF
odhGvgYxDTpTRDtBhpAAV85/xD9WlnqbtgjDpErUrwh48zzJCmu1ojGDD4fnnZHALs+4RfI5s7UU
dmOFp0UbqUyA9T8mtEFhiC+P/UjzQGJO2tXM4dEJJECg0XnwqqH9ElX2O6rU1crFsFAbEC8fg44g
/2LEdfZFIPdg/FXDFzJpq/S79GBsae28dOq+bzc0WUe4jMf9iBxVv+L6S4Hk0vLsyxixjKBWh2Ub
aXQtQmUo+3L/Gyw8Pq4XN7v1xu7U1aWMCbjXz7tgB9pvZ3lR41YbqLg3hdtw9RVu6Mlu7Lf7NfaP
hRTiam9njy3FLIpg1PG9rq0RU0d9AjXCUtrWsbOylwvPD1bqCJFcAZlhwP06hLUnZ5DkUrj5o7LF
x7coe4AiRnbC//84VEtR68La/KneZkoc2jnWmi+WKyCNyptiO3ykpEJ6aVUosDJQqO6dd2tUBks+
Q/LAhJsl2IDt2VsO2so6Tm1qBCHQf9B6bj2tpH1LsfHSwuy1ESCvUNRn3nEJ8xqiDdVuo/15ax3u
u+aamVnKBwd6i0jYqxmBef2327UOP319aczvl8vlzPxiSE9D25TYKTfTVt2k21gCjtmQeaGkDWtk
DheZ8a7rgfFsmzXg/kI7FdDEn881v2hyM9KjsMV6fWw3oquX1B78tdaTTtNY36ZnNzlGcMwOfrMt
P1sf7+/x2uLniE2l0Yrg9VsqH9rIE7E/OCCfNbwvPjfu5IlUt3iUDjIUZSufd+EFeL3yWXBDUbju
ppCV6zv9d7+zD8ouP2ie+WYdUb8UZS43eRbk0jhyavTcOPrlJ+X0O013crZ2S4ife8eN5iXbqQrp
MMbYaPxakNkJ+lHrscOBup3kr4GhbqGipAmXS5q9FMxcOxlR/bp78T71px+Zn/innbELD+fcE9S4
zvG8BeI75r75ct9rbp8JwjalVeUVifNajrhIBttEDZuiI/cc1MraNHWbb1E7+ZobaPPVpnXy75tb
vIAZBUJLgGoKE2KzpN1BQiINZOzFnyrkPkqvLz3FB2Kx6TxJCE1BLgtn5mZ1kxdj6YXh2c2fZY7a
oPSOi6IcZmyNLwJLIMZA4OjOlF3yXtmMb9begIvOSo/NNkQBS5/TSEroPQvdcV4P3eTSItu00suI
MOj9TV2y4vAJ6U9BfXUDWRm4+FtUpEktemXX5pKvoymaOGtthgVXoTkEy6rOmxIsk9jhC1epmaHO
pIHbyBqQyYuNnkeXIvUPp04KHqv4rK5QISzaAyRIRQkq4Jt3yjiMRpp3LGs09XdlKfthOezQ5HHL
KFx5vC6ZQhgGzSWeRHAPz5zDnphc1yCac7uyOiYoLemng1aiftz9uv+pFtJkqrPUwcmQGaQ1ZnsI
aTPtSiVB2blmZDHMpD2djMi1E2NHvHlE0q1m5txY7YktLNChpEgTxaGqCMD++ttJ7XnMRqel7/bA
FMhB3pw20TZ7Y1gMe/Vb+0vCc6StvTU2kgXPpAijAHFgwbjNbF8D3bGb1sJsh76K4yCpWH+Mknf3
93ThZFMHYPyZBXII5u9ZuRylqAIF6laq/KmVemS1VGLLfSNLKSfoaQ2kBhRHPBxmmVIxDKncgoJ3
zeeJuWRCFdXW+kGMja3T+C59LtwDdUHBw8MT8vpzJUldV1Zjam6unr9AwO8Svrd5KntDscq4Jj79
7LKjSKY7DJTYAuUwW1g72vK57bAFQ81zsKvd1Hee6m3H7DP6OKsM24sbqcFNyWPI5N/zqmkntU1y
anvNteLCeeiQGDiGUo4mI5Oh7Q8z1Gia8Ijfa3IgP/f2GL2PYAKGQ1ZFNLgUUlErX3ZpA5hN5d0K
Upji52yzOxTbJMDkonQc7wewPqCfBQtpfxg/6D9S77/vtANZoUam8hIHJTVHpjrwV9VGzIanDpqA
kjLWWyiJzB/3l7V09DRKLKZKjYpbYZYKF/EYnBFO1VxDn+wvpVnZR0IAD/SwL/OVLbw9gTalL5A4
APUEnGR+qXe2kyRnFVv9aG7OMGT4EmiplbfK7TMMK5THaAETwmiPXB8KNdeq0RQlflnPuhDueyd6
ZPy2/z4obfXUUi3c1vZ4WrG6tI8ELrIkpsqo9M+8w5KcsksDivxaOD3LXX0c1ZRysnH6+t9/L4oS
vGa5XMGCiZz04nY1R6cZW+hO3LFBT/KsFJXftM3pYTSrlTrB0orQAeb1DHUEYXm2IruEA0XNavhM
pgxY/M8YjPdJXiv1rVkRIe5iPQORa0J3jmOOLHeccAXI540lrY1jL5phQo3CE5gVAKPXZtBlz6O4
aGiN6BnK4Yk7ju9MZAP++48D+uA/VmbX9qRZTa85bBkTzQ9M7PzUUv0pRdnwL8yYsJeK6pRKlnC9
GDtPLaskKLjMV3qZre8pABz6cE2CYOl2odKMiBLQNoaPZq9xG9XCGjprjqsWvGvywJPs7jtqwQ+n
ot3dX9GiKYeiK0gH6O1usDgmXWjTwRQybZ9LDX3Qkxk2nhL0D309bO4bW3pc0DoFNUudf6FZSz15
QIKKOxpBuurEzHWtbjKtKwA6oBLoTklYoDikD48adcYH2JMjP2nL71MW6i8F4hMO8iR10Li0G0Jf
HlRtJZa8euP1XUsGTQ3aBMwCaYU8O+RhH6a2zMz9a9u8O4wvgvLT5HGevFH3guLn/obcZpsiYdcR
PmEG1aBDeO1PiV5NTKATU0DoeE1nuolj+7GuUrFitEN9b2if7xtcXuCFxVlsCZVQVooai/KxOnv/
9jKGY8+ohbnNniO6GSsGxY7d7KgYwKVpSZ19nvy1FQKWaSRrEMY0frhvd+ZBPtRA9NPN+kv9Ntiw
n3+MzdmSJGs821qBN+d987U6m1BONdrTSen8lVXdHhtWIw4MXWWKA/OoBuB0aoKCS+df/S90l06k
0O55RwXX9uCk9aJN/cboV7OzZcMwxDCzLDqX4u8XUTsYqvMZJWiNPnbweJbq52oYn8S5dusm+HB/
lbe2aJpDZSFweuJUzHxFQuJIG2goutXJ+ocRq29aO/7s4/z3AD7vvqnbD4cRXuECbLWAUBhCaRoy
gw/X9v23eApeyrIN3MlR1kYqbnMUkiCucJQEeSXcNLiySi6ichxYk6LQZX1S8/dd9VBnOQD8lQRv
0RQNF5u7XINybpbgJYkST+cxZMwnlt5JTf+VHt5PUw6fTOLaNsobw72/iUsGUVBSRSrEfP38e8UW
/GqtInHUtLOf5jyWI4WSAzxN2htzFXiz1DyjqEH3XsDjYPPVrl1RSqpTUwCT5gyMv8+ma+Vu7SVb
2282TXqsQLnEq6zeS37CkVMEYQJaivosPp9zLR+lM0uMMhuZs5FWobE9983m/k7emqGoId53AggL
GbPY6YtTpqajcjqjFY6CZ/XUQDbM+y4gQ5JQLL5v6f+Qdl47dhvBun4iAszhllxxoqzRaEa+IZTM
nDOf/nwt42zP4hCLW9q2YRgw7Frd7FBd9Qdxwi+PR5jZ3POygCHYi6teiwyzkwz2sy2136IMc4x+
2IJIrY1GKI5Sf6LOxfV7ORplwJLTb9hcmRPMYGG0n/hI40uFbNPGNn6/Ajl/ORghMSB6+E4nL/fJ
WjVdbOMg9OLoGBkPUV956Zxh77xRVViNJQpPotoF30uM+s03qka/GxRFnPVt8Nw59U1tKOEOj+9j
NuBMFTn1sDG6FdQKw0PkBJ1MFbjwkk/Pk7HAJLnXKDsrh9BzXqYUH3V32tt/YV+/Cw/S3vKSI+4m
+yLaRVyymJkfzT9YnIIyizqoOJiXlCHdaaRaxxDV1UvnZDcFFOdgl83DRpF9ddWIfSaqe0Ly4XJ+
6VQMlVyJkzLoFW+Sx/rOrGf4dmU+frq+CcRJuNwEOlq4vHh+VR0WC7SOGi1S40kTQsNIoPjn6Ayr
/7jV5FpdMW/CLA6PqmrywE64z7JQlvdqbEMsnawUeMpIzVJXnzBV3tp7qzEFDsaheKOzei5nMa+z
CCVgMt4I0cETcObY86OgcpPa7OGw2Y07KsXH69O5dqa8TWIX05mkCMdxPrJAqqk9cHAV3qgO6gb7
ZgXKQPlLB3kJVwBp7GUBoyqmXkpMvprAcGUYxx9GmvTkykItCk+Fp3Avu1s8/5VV+TaosahkzInU
g/hjVUZj5mZ9DxPn0dY3hrayHi+CLCZQKmmQRAMjqzN8k+2bUB6xy07PZlB/m7XqSAX+AWXMjagr
KOyLCV1yL2Kp8uPJZmzpuXro6PV+nz2un23Noa1JXCzKwRnzzNYJBKj8u4+T+k7+CT5YmAzMLFRA
KP8bsa/36STDI71zaPIAnX9XxkuolPgK55bf12gdScWTgfO4pw1qidNs+v36JlhfnsjegtznqfmO
uheqzqBTqWGl/JPf4XS3M5By0mqvlz3VQjeEZvMhPVLO17d2xur00rOjMyKu3eWb2varNtZ7zpkp
GwPETNv4XNdzdMZCfKsvsrLV2XvQoUE+U/pazqmT9MMc+Wz1KBoeUiP9XGvFxkSubQY2uY4sCchT
fPQuTzC1cUZOzkxUX/8jwm5DA1SxcxeXAInWf3HEUN/c523kz+glEEcoU0b7vnXlnzZANOPU9Du1
cuND5Am9z669b1M8xNA7onnvmhuH59oqFTKIKhVFEOXLU432AqqfSqK5cdBBvot3sTLt6BXtWdDe
xhJd+3pvYi0PsykcTD1piCUsamL1IXFw8LR3dCMPc+RVw7HQ9tvyAyvtbKoN/w3RWBxvCVYftAUJ
2x+0g4TEUvac07zb17ejl3Hz6tmhlj0fU7+XTPyATRCcCLD81G9/wOIiVpVSm7KaH8ATZdefxVEH
zcYbztvLam2KUcvggcJNxf27eIQVYauBxy55EwXG/dzVuyAIdhufcW04DnpmorTOPbjsPPnpnNhB
QlXw3+E0x/6ECyoYZvW0JRe3drTAeRU5KB0D+jOXm8QPQ78xKnGo+eZ9E80PhSbfAhPd2ASrh6cw
ERNcJO735VPSGdUk1DKRY7Lp0fNPgB/sy28lme14rO2deRpO+asce1sV1pXuE071JPX0eURncpnW
T06eRbmo5KYpiXZB9gTAA1lSSRuTl7ht2r+5NBC/tipr18Cbdcc6/pm0gf+kopS60eFeKVhe/ppF
ucUoZLtRAO64+Z3AlUU3grwa79UzOModucG+kt2m2GmfNpbUyndm1nFGh4YJRdIRaeWbw9ApTJo0
PFFRrZv26riLBzdC2gLt47vabZ5Kx6sepU05zpXNIkQ/qUhCpXnfaAss9qQtY7zcGz+0vNoNkX28
PrCV01WAz1VEHEVte3lfNcGsqNPQG24ZjdJLI1nKd2kAyilps35WwnpLi2BlRAThlcSmYdf8+r5v
5rGqo65rmglN0Rh5mWaszdusqcyNzG01CnhtBR4BdIblbpkgZ1gSrDM3bJv6UzXr9SnpwuF0fe5W
isUCB0RZWpASeZVdrok8DaXRDEegCdFYeIGCa0Hs99pd21S2qzphfYI8SAfEt7ZEaNe+GhhgAbCn
uPrO9Xm26sHvVInjrRu+h0qfHZQY8pA2A36yJ2lj062sffHMpoYPXtmggHQ5TmtsIj3FeZUeXuzp
FBIkOzuk9kaUtUr4RRjxUd8sjQx70lpqCTN+73fAug4C+V3vpfsJH+D/xaW3skgu4olhv4kn4zZT
+x3xev8m+lye9T1KlIfAOsVfccr95YG31cheSd3+LVPDy6VksaxADk2KdrQfmC7XbfuMl0CGit1U
7+SyTx9C37SfUZjJdmPQaid5aLaS05VlQ3+bIoVIpWiZLj4kGkEOJnyUpm1rTF2ltF6xNSvduPG/
hYayQdJYWzXAZ6j30X9+f2OpStZFPVvTrdJRcashfjaK6Tkzk+/Xd+HaZwTeQH0LMwjqL4sbmKa2
NJeA4t2MF+JzpfnFufel5HA9yupoKBsIlQlBblzudb2srV7jy5lKbuypu2j3nU5/O3YmZSMLXRsQ
96TgbuOsQ73ncl1aqdGWspMbLlCuD87QP1F5P18fzVo6AUjmvxhipbxd+04fBnaGDFt413/X75PY
y89Ckth6sP3D9EU5qofyRjpvmSKsLUDBn6GtQB0XstVl2BLqSmkVFecW5IZdV1dH08g119Gbz0Go
7a4Pcu2TCZswi3aeTMF/MY+d79ijroIca/wY4dAqfrFz8xvkmY2FvjooLmie0I5JuEVqYM8N0iDC
QdwYbmnm3WgmNRc58vwm3PhsayMiZQaFAOfwfa8kHMe41HHIYMcW6d6Ksg+dxDw6WrMxdWtD4qFO
GQxwD5fMYuok1c+qwodwOCnVP4Glv+ZN5cPW1PdRubUW1wZFR0tlvSsUT5cEk8EO+tQe0bare2Sj
NKOj9ew8myB83d9fD2SyNp0E8IrvyrTmEJcVXWzDVZvc2WXa3HtOMRe3WVls3ZgryHKBFmH6xN84
mxZrInXKMo/94V86pbYrjnN4kAfXH6GXTAcDi+8JlzjTU2H1t262STBeu2igpmKlTA+Dzv7iA2ZB
10xDTPzB63f655JJRb8AjzzXRGbZE4ZxxU5vPFSGMtuNEi/6AwdLmidvf8PijMFzGMOliN8gPHrM
z4LEYBylm+ZxW7Z+bb2+DbWYbr8Ki0oSw+2TT7JUf9Dgt1t2Cr6x3Mj5VppsjEpodgnwFjozi3pn
AvJursSXtR6lw+D967gSPSuBm8KF0vZt5XYbMVdH9ybk4u5p8rjIa5OQ7VxoLk/1YgcuW7lDhqM4
S8bw9/V9slb2vBjiohpQpXmttQbx4nPxsePxLGoBxYftuufKTUf6CkCNEw0kwnLr25M6JTHi4245
Se3jmOXZnZY5/u8fZrhdUej8hR95h0Od63hua5tkWQm05uTn1bxz9LDYV77cnuoEAZjr87fyuRAa
p+FGTQDY6xKuaQxyYbQp8Qqnnlwb00S3MrN79P/vCokM4nq0leMTLK+iYEdtQ3laNp/KHuf5CJK6
iwqfeRdLen/omtY4qRk6D9dDrdB1gCuCSqYIB2CIesDl9Z2gj50CTBBmf5DE75STat5JOABhQhU+
lF+FjkKEbrcX3htfon+UbiP+2lARlWBZ4zUFm22RPaDkm1lUdViN84e5NPcyPE0A9n8woW+jiEX7
JjXK9Enrgpkoff1ajo07l7HrDz+uT+Xayn8bRAz1TZC6GtoaYCY5Q4XoRLkHs7Cx6rcma3H6DqCy
CjJWKA405IP0oWi/dMa8EWTlmiHrpuWLAJYotS0WRI9UU4ZAG3MF4dvrzUR69Os6/Yr1rH5fTn7v
6VUa32VKK++Dut8SIV8bI3IB0P24Y1U23eUsWn1pDoWM+G6lZo+zlh0h4ni2tpWhrG1o4RrICA0b
4aHFxyqTUYxH4WNR8rH2xuB4GA4cjCZ+ub4qVsdDk57ChUbStVzgua2kgFqZTqkqn5qa13YqlV6c
o3J+PZDyqwKyqPg6AkwOBQASBw+/y6lraydvi86gajYOU+xJBWfjDoyFrOyCuJ08J5rU86QUwUMV
qtJT07ayF2RWdxvXY/hgt5aM667M/TM6BdAFNPgUdQ92dvxRt6P9AeS4+mpPvlS4oTGUj7Gt4iFZ
NObJLuX0NXJKKphcaXhMm7o07pN4Uj6qs2LHblFV2ddKT1T6+Vlq7ZWu6m7KJAoe7FhS9mM7SvtA
QfzdzCb7xTcb66cdj9p9pWSR5UmRln5A/jAiyRkSOmphPI+f7cRMOlcrRv9DXKv5KcOw+DU1ZOpQ
/mj7H6ayn/cSAqOpm6Xh3KBzluvaXo/N6CO47OSgFWl8M5RFdN+qofRxHEvnbKRx6yppZx1LP855
YSRp+6Ow8/wTp2TUuoM8oqpHjcj+oLey89VJO+Ucq3qTu108BM+YjFj3SjNzCTGKu2qMotspMAr+
bYXuEWLc0Y2K59lZ8jv7H78yZ3fqpuKbn4bTTdwNGHJaHPllp6leYfL5jEqWdnnn5Ld6Ije3YZ1D
oiz9IfPKxiEhgm21Nwv7SZsGDNs6DFVQ7OxfJcgon2VzQKxHpd3YFYJqQJEiq3ZK3m5yBdcWOTVN
8m8wcxToFyvP7uOxjCKet9rc6XexJc8/O6dPvSBox43EaS0UEB5KHgJr867cMudm6kw9ofSyuc31
8K61rL3aq0/Xd9OvA2C5mcgFYSbggftenL2dplqZU+BjQeoW0748Z/v4MJb78EnkTmjp7NJTv8cZ
AdEbN/IEs7Q9qnTln5NvxcaY1w6rt79lkbyxkKNorvgtPBHvqR7v0/ClC36U45Zy12ogBDE5W/iL
N/blCUL9VokK8W4LM1xAw8KSboNZHs4IHCMi6Az/bEyyOMzfTfKbeIssmLTeRLySeAPCxi3A40f7
pnwcXfMsPZfID/yFtxyCYTvRRI5jCMPqsbmJj1umtWulE1EF/Z9xLyYY6bVelTR+h0BZhJ52y9Yf
X+xzve/30Y+AFkSQ02h2t8QC1lIGGmfC7VRZYYYB+kMcqubxXzXSTS0EvTRpI/N/H4JCNuU6mvOU
umh2XH7SOBo4zhSEM7FKR7G7cAf92/WvKB5ilx8RVLtGF0sQh/A/WTzUzCRG2rklgiq9dMl3LgME
oyNXR+bdV7egPit9VREN0yiBH+fuXlzcoYLKqSoPXHLiFYwW9tDtqhFlI/Wnf7awHApvJXi1nZsm
O+vLFtL6/elDdKT7GC645HdmL0oS+lY+MVY/daEw0jX60YdbwovrY3wTZbEcZd+yBlRphH4eQLt9
sJdmV80PQ38v3HAVzzw49yreSumxQvY52iravwcJODzeOMnp5vD6WD7hojFqiiIkZeH5EcVepsrh
S5zZwU1fafPHRh2sc6Co4VGeavUpQ5Je83w/2KorrrzKoUxglg3bSWB77cW6yhO8zfTcEnT64KTl
rvoz/5IeHM7c9KGfXVPygsfNrvn77PcyqH25XaLSUOasJ6j11N8535TQHT5O9+FBe7Cdz46HjAvO
T3HwlEmeNeyjbRr82goD6YA+pFCipfZ9+QPyNOl5pfEDQrxjuHT8LxFOSaITquztx2knmhhbmL2V
DiyjfhN0MWpdrZpqrAgqFhyqCU9Zt0v1kx7DDB89IckeKIkbPG5tp/f3zWXcRd5QAZEYM9g5buMU
1TEcLSi5UaXB+rGql9CX69S9flatnYY8MlERERXXdyzHTJ5aqa8JONs+zJiTGm7hV7ciiCG/eQWm
YRgj/2miJdIYOW2oANWN8Mv/bRSLNWKk45BWFjEcPaAelrgqjMbrIVa/zJuJWqyILMpwWRMTFebd
vWNM57I8Kya+kUqa/HZthUXwJtRiEURKm2YkYZhv6tnz7Mg3kXJbT43FopD/KBSIc0odEOWWMCs9
VKcsBMLiFn5/r5lf2YSuPTmoi4+76/O3ArEQo/ovlFgnb9ZB0poqIHBCiXoinYPy0J96rzhnP5Tn
bar02qoTFiQCPyajUbu45UttqBuzZQ55GTzOQfhhsoLD9RFthVhcStVkarMdEqIplX0V1TdzVO3/
IARfhRFgWwPV9HLOcJT1+3GgSJmb0fyppEFxttOY1PN6mJV0j26ViqiCRcsAqZrFt5nqQPODeRDH
nYZATq9601da08fgRli+DzvtuYxO25iwFfQdhpeKMONBdZ43zGLfKqNazJPTU1oZD6I3Z3wrjuHO
2lvpPruzjq2z616rM334o/IjvDO+JFucx9WRc6lTvxHqx/Ky7OHYSWoVQt88vBvBpWX74pn3d3Qj
2gfihmla1HHwVfqxMeNrtxoCjP//yy4fFn7aBIPW8GXlm/4clJ58Xx0FhyV9qB/i2/FePgWP1UYe
sxYTLQTgHAxUA7+5WE2ybzp2TjnAMpzgvus6RLLyRN/Thmo22oVre4PeEDB+dC2QtFgsXL0qzDrN
ab2qTmK5ZiM92umwgX9Z6T9hQ/lfEH3xOCtmqaCtB+NoTD3pybz3J2/K9sM/COTiMK7vsuqvxDqJ
r1gerd3GB9wY4ZLeUjcpYJmYEXKcjS81KlnQpb3wq516ZY4PTetFhy2Y2todRKYjPDA5294hflKk
suK8otkLBuY1K+LHGctDTZaIPM5/cKXa4g2IsxJEgmXO62d8PkniJaYElXksYyc8AzBWN/bB2pLk
AQFSkq3ABb1YJ2oWqUlS8M4cq2Q8O22X7Ipy6s7z2GzBUlZD0dACX0gZFTr15erPiypNZ4k6Sa3H
3Smdy/6lKZP8NsrtfKNWshqKnAYSi4AfLCEoYzSEcyxKJYocIPk1ml/irEr2tWVtEQtXI4HUoLsE
2AC5pstBgXbLTHUI2NIU9A6dQaHNdfoyObRjVfxBrgjIwMDXDrETKkCLj+XYoZPLOY/JOGiNcxYa
1l7Otm0LVsakyACxQJryooXmcTmmxgdKppl8KCEijtFO33yiGG2csmO1kw9x/bPpkfRDmGajqKSJ
yVq82ynyMJVcCHQil7dtPYSR1M0ZIJsg6e+kyFFvdBSiNRtZ/BF3UTcszCpys0mHdliF8qNRNtKp
QM3zm5pHaA7KZVDyCoaSqzsxhunW0LxmcwVsMrQqrwga+4MWd8FjZyThJ3mu85Ma4XQoNZWym6PM
tAU7jnaaNA+BN46J3HtBr0fnstAmr2Out+x8Vw6UtyNe3kJ95kejYjPVlHkHd8KkeafawVelHj80
ozV4189MsT6W80tNnOYZNtACF3n5YQs9sKd5YltUAD++1pWt7kBk5cgkpk52jBMZYKtFu6s1c+vG
0HtpEzHwvryGkoswo6K9t0KlK4ysT4ORHLc/BCdoqsXP+rb3mrviECRefUQk8nh9yGt3FFg0sBic
Alz278ZsNZEyzJ1oM0uP886M7qsHlNdZzBGlmSDaO/h8U0r7lBy2TL7WHrECB6eT0NFNfMdFKW3Q
tob2q5g47NE93413+SFhFxnH5lx76V/bafdaln8Rc/FMikorksqI8U436ad/if7mE8Z8gEGG09Z9
uBltcSIpaiSHSkA0uIjhh9CrvPDQuvkA0d/g/t289NeOpv9m9J1M3Tg6Ok0k4sG737Vn6bu+L44O
FQHraNwgxXTYVqhTxYwtdw3Zmi1s7gESWIt7K9WMQht7sjZxHEan7C/nodwnn5RvxgPdkJv4W0ay
IyENXZ5mNADIO3Yq+l2+h6DcSOa8iRJfyXwQnPnvBy0+sR/6M61CfpBwhhUifYm9B3tW32pHtGS9
9tnRd/NWw3oFOEutlj2Lfw/QRCo+l4dHnqphMaQkzHU7ad+KeA7uEzMKjnGeJA9NXVB/VHIrpDiD
mdFr1Ur141B25U+ThtoBt4/psw3kY+MJKOZ+8W1wJKfRQ/dINEYW38bqeaanCXCHyTQ7T82kZ6iJ
4qTnMShH577Vmo2n2lpE3M2A53DrQ/NfnKGyFFihlBKxnIrgXsnL6S/LTzOvVttin5AjcIfkevL5
+jG28slBhIo6LycJz7VFVM034z400FRPdCbdLTQNLVFb3vKZXfvIF3EWLxR5iNpZlonTH6J5LxxS
hOZWQ+28cAW1f/vAWrkB2Vj09kGao5amiZG/qUo0hZOrYy/QwmllHKS+ONhReluU9eceX5zd9Wlc
OT6QGkcjQUGgHoUL8WPeBItJdaVosg0kJqyvluRXblM3n+IuijdWydr3Qo0B3UIqLqS6i3UpSVUW
B2FrujWSPq5vjQ92apx+fzAgVFSMLgw6NsskV476zjcQLHP1xPiaNdGjpJdfw3qLEL5W9abWLagU
dPwQLFikg+hJWok9lCZIQtN+GCQKpJDwZPvjiBvTjR5DyMO7qKM/FZm2V+Wj7NWFWZzM3Al611In
5Wacdf04I1Wy8aBe24w8QUFlg5yAJLG4forET+iHI0IRYxfm5RZNnrmJXo3GvI/DCp43Jn0bX3Zl
CSGnoAnTIriR7yANaahLSmlE2Cj67XhuRsTrkVQHhzVJZT38STCKBYLnKRyiFtu+b5WwTRtKqbF1
X8vCquXvwdh6l61d4hSA/ouy2PSDpgAmS4kirHWFhKJ9N3u2ayBmk3ubV7j4vy2O7ItoIkV8swfV
KE1NqySafmzPw33h9W762eZ0qRHelz5d3yNrB9pFtMXxEvutbQ850cZD8LH62HhYBX8Syk7mQfm5
fZqtro43U7nYK4gmjoU2EC5o7/K6/DJhoK1Z+UbReK1sRxeMS5irFK7cEhGFTVg4KzFhbsECWI8q
QBoMkeMd0k5nwUJkgHv9LsJGRT3Fx98/RAEAUjUE0wW/Y/mO90czj6eE4Gn3OoU/fFw4MyPaeKqs
TuSbIItsoxD+kbkIUjbmLabHf5shuiJNu/V+XzmoLwazOEEsxe94bBKn959DlWYatdDrS/D6SGh9
X673Xm8Vv5aJUGBq0eXNrotfA3naiLK+0P9nwijpXIYx4bcFjTB66LzooaZNh/j+B/+A5Po53QdI
2e7/b8NaHBrtmMaYRRAvK7jgFB7KHeYC8e/nPXweaNkAIX6x3S9HVZd5mEUG1gk0fw/OpBtuWlhb
4NaVWwRuHXEQ9IdDtGTXVnmH9etcE2R6ANJ+UoaJdZC5oRTuwHgdrk/c6pdCX5ULC0E2wPuLAxDt
5LoeMQGC8Z591E5coe3O/6ShY24e+nvEk+qNW3JtBQKg1OEJCHuXZdmo0TMJy1AHuFWsH3PTeQmD
4tSrv48rRF2Li4oWOTKJtMkvvxX673UNKwclXru5UXzjQzm0z72vb8BH1uYPmAWULyHoRWl7MX9t
0ElZYVVCBR5U8IcxdNPH6DiiP1J90W/Dv7a8xzcDLu4QJavGvHQImJ7HO/ur+lMYmFnP1hHZ9/q4
3XFfOZMuBriYyFqLnFBWWY81C1/JAwS9thpOK0vCELRVaCPYdAI5vfxWtoQHVRrQdeG9kb6EduW8
Gv6sx3jCzPPx+oJfHQ4MM4CgQu1wWdXT0qmc847pk6XG07KTASvwDyKAffnVpYOIv8i2VbWejcAR
k+XTsbJUPzkZaW/9/jYyeHT/T5TFlZSXXaw04m7Pwlg9d1Qiz5jMZW4QycXG7bd2wRNL1JMxKKMS
u1gCetR2ul7xfcpX6dF5DD+kZ2AQX4S1sb2r943qhg/p5+RTc+af9psrfuVRdhF+8U6auwBxAVhg
bvK5xOwKSVqSCxO3jHjE86Ddi+QwOUSbnsorhhW8Zd6Me/ElC/AVY6QTuNa02zYaHm341PwXH5tc
OVRIgLZT+CFuEsnzpcktxmBjJa2QDy5/wOIjR7M9FrrDD5D/Uu+zGkXJXfAADQHnh3CH9tD4sftu
WmfUjvbJwdltUrrE4bXIjnnM0VsS7g88ixeHWwypIxrtDuhBsGvvsLRx/XMbuP5T+g8+F/vpVGUb
Q17bnqqwaQO9CrhpeZwqk5XUsdIi5z9FXsqTtZn6/fX9uVJ3htX9X4jFAdqGXaMMEiH6w79uNsNB
IHi2UpLVj/c2zmLXKHlqtYFGnPisHSLg5WALHyqPw9qLH/oXizqhvJMqtx1dOOzBpq7r6lRSxKA9
I9bwcipHPSn11CCD1KNk3he63u9SrTc3ztO1Bzmvz//CLKbTz+jc6NkvsMC482+qG60+hgeLGqh+
yHZGcqRhvrv+BdfuC7hG+Doh5I+GzOK+0NTe9u0J4VMUaxukB7A6D8egOfWB//vEJkH0QKRTAC7s
d6WudhqRCpYQ+JuH2rmzBudLZ8sReFRFcXM7ijdGtnbUaYqlghRHaf7dUyowFMk3MrKxaahO9tx5
joak38Samf66PoerkSAWIUkjVGOWt1TXFHY0pQyszORHRXqVTLzfkm7nq5vGzuJzLE8RTahYsqNR
ml+WRaPY9MsYyD4ZCx+KqjzD2QveYHRoNm7F1dVImxO+K0URhrbYdGZNNuZrgPmb/bRXPjXHwnM+
WsDPfbd7zJ6cD5uIyLUzErgUyj5ClOKd3KRjl6WOHty/as2q12Aahwijw/pXd5gry7dbB4u4dZbT
+Sbgsks3OG2d6gMBNf3bnBjPnf2zx6aUWvmNqX+9vkpWs028JWiB0vh/L8A4qQX9X59kBgHXg47H
kXjU13uF9kZ407nRy/V4v2pI7wb3Jt7iNLH0OVStjLQGEYXGoqOgesk+qdzihlLJ3fzXpND0/bc6
4+85M6Gc3G590rXj5e2YF2sokZRI9wN+Q+rftPMdggVe5m9x1dbqXMK1439mdpHVyF0gCCPM7L+Y
+mjv75SPyVk/yCdnN364Pq9i2q5N6yKTqXxLHhvxGdss3tVmuRubjYfQ2qSJDB7MKGz9d8oDljn3
iR0LE6PCCXeh1d40hnSK+02V5rXlbyKkQ/uBw+TdtWbVcQtZUTxYFfmzUasvjp5/tFLne5NE/1RN
crw+c6vfidIWmFhQ38IChal9UyF0MmhcQwypcLixvkeniuYau2FyNTxdtjE9qxsO/RBMhkDeUVFb
fCk4r0PbwYX41ZMORuAiJ3GaZOccXcQbqyDmn6z3tyEXWWYC6KDR+QPV8Nj0wPY0npxbf1dTvHE6
r2VeYMBEZ0Wg/Ja1Okmpa5RrQYxI6ji8xqZZ3FI71G6ypAn39Twqx9BHlXHSczB+Xbql77125QHq
o9OCOAEYv8WOmx3aSUpB+CGuD0VJYbL94kylNztbJKy1SGiNKCgV4fz9DtoQSCGML5+cqOjszqUe
fywtgG+jPx6qKdx4nq3tPBsyKE9aAWVY6h6EjTOQM0BHsDs185Qocs6Z0tcIs09/UD0EFMr+loEG
CoXvy71ACdh3jMECRpvE9UnVuvqAk1j+MDv15vm4dmRxkUMm58UprvPLWKqQH9Mk4HzyTfMglbvq
V2d92Nk0uHc4eB7T4yaAYO0upximci6jCwbp6DJmVqpwXmUQdYJvxV1OrpJ5ERAJUV0p739fSA/9
dz6boNiKHvbiopHMEdG+hCa2BvrzYfTj7HnKY2puk59sEYNW9p7g5nM0m4zsHW0Z5eQsa2XQNlHs
lLxFknCXKck+jbRdnMlPPpxJN3Gyr33obOz6lc0AVoHyGBsPWPlyUqd6yKemiCiWKmXrRpnzA0zX
DCxDGnel6m99RHXlgkBcgTacgIy97xA6pRyPldDAQfE084bwtfpIKV2QDXRyifDwPTpbx/g03OX7
/uv0KTwVvZd8ST9mP4ZzTrfwuFXAWNmgPFNInqAeC7Tc4kinPNn3amcLU0HbtQKViZYQcpeLaKtg
sDrVaJ+Ap7J5saiLEy6pBtNMOyBrcw5gskj9vx0l/lY67ZdmarawB6vDwiNZuJ0Bblwyt3nz1UWc
s0H9DKgWnKhkXypFdmjIAg7XL+GVs0DYTIi2INkFZd3FvkwMQ2qyClwoK/iDhbHnKTaGaMN4ZW3h
kFYIThdCQ5S6LqOAB5GkHiEL4AW8GlIZ7ZHwXAwGQtLK0LnNls3f2qi4C6EyYXL5no8+zWjmWYVM
pd9qPcBirjl+vj5va+uBzphFV462/DsyoDI3sxGLa6BTk0OjmBPNYf/VTpuPVW4d/yAW+g7YfKjU
wZfd4SSX2rxLKHcYufTUW+GLpQ6Fa0lBhJKj5m/UiVZHRpMd5htn2rtUwgffGgtvBrw64hsjyL7Y
5fSjNmqEZKt04wBbW+iUAQUrAP1BktzLdVH1RjzLI7HaNniYfPucWvWTUTfP1ydQpFmLHJ2nOIBE
gaCg1ro4JtJmzhAxUQhT1j+yMeOszPtdgeHiGAComoasdHO5eLkedQ0WCKgWOWw6W/RKlqPrEG+2
zcQnny7c6GH6LB7o0l5+io7DwbiByvL0JxY5fLk3McXOeJNTl2GLzmPgUPBPBxTbNfmjaYSfHS2W
9tdHt7ZMIO5RSUHxAVLLYkv3vV3pWSMUQdTgZlb1fZa2rmSnu2GYNtrga7v5bSjxU96MaYxUualE
Fh2qWe9GvXRb5pveX+tBBOnUZpfZSzG5uutK6g0GNcVJcSX9bwMp/+sztrbYgZKgd6NrrMEloqyQ
1DKYowAMpdH3OynQscUqe5AsUAM39vBqKCH1KpwOScsX+4qPYzSNz77Suvi+jtEJ64xH5O03jvW1
MDTo0EoEgw8sb5HUFeOAkRf/kmM9PILv4v7QPvf+75uo4FMkjMUoPNl0zBajMZNR6ZUoRc/eGB+l
JLxz6nALHLOynH8pLgPkQt6IW+pyjUmhNuRgyWmjR3p2MuWqlF1dypvImxJjPNVSMn+7vhzWIsKz
RZHX0ATGf5Hxm6HUapOM141TDeesmX4UvnOGum57TR5tFClWPhTrDWqb+EhCLONydAW4DaWPsQ42
rTl8lFG0FmB75awUg7xxWa2GAuIHRox0/x3TLOqLqdFSLiuUY9HppIoUq0+loh6uz97KdiW9R3SU
9J7q4NIWcm7SKSjKhlYgcinupNk3ll3Nv79jxVNMqMXD7H9XeQnUDH3xX+CU4EHFPl61bwzr8+8P
hKapkDDH2eKdHJBdS4Hfdwwk66cv2ey8Nrm6lU+uTRZwUuBsJLDvsayWHNRqITAjRtG7hpYispFu
TNVqCMQR+AMLIF7mlyssjuok00WOYtb9z8TIPypKvUF1WyvgWPabGOI3vLkHpFxP9TAWMf6aVdc6
zKfEU47ToXzozoIF9gfNENSlQXYK0Yf3YNx+jCvAScRDaBfzt3m6lwfpLzKMjSUg0o9FekIfBF4k
fwpXqsXZo47prErC2EtTxicjbj7GJUNz0m/2PHxqjGmLzrfyrXgzUglD/ANAzLKSL8lG9a9fORqk
1g87neqHWtM7e59pk/IyRUK3Z45H82QCHtmlKOG6ZtxkMxRfKTirU9CN0HLq9G/VMoP99e2wcnxQ
IeB3YXPG/l5idJymN5sxYi4Kxz5C3bzPg2J2hyrfuLrW+Ki2IOLClRakkeWkk3q2eTtTt51Q8+Cp
rH4Oc6+7hy5yZxz1yJX+GX4olbtNaFw598kGBarOIhl41x5Cfz2e1A5qAwJVMMcyKlo8UVScWbuS
nmVapafrU7rWLiWnMUnmoTNS2F2sL8fqozZJiRhjvdHmrnM7Dw/RPvPmj3SloMSEp+ZxUvdt4uIK
kR83E5+VBX7xA9TLjZsOPpzknB+QdNVjrUTJqQljyZMDYbCVl9q+kdsfsZO8Tvhv8RZAYLTM6te4
d1iIoa7SjEi/p3F87gKgK4lfvNRoYkSyGrvNYIb7Tg1zN+3TetdNIZYeup2jT+roD8rUf46cfJe2
2le5657jKdhzgH1NtPlBS4KXETiaa5SEwTJNQtxOvfH7+AtP8q+tLe/ytLiVm+Kj06Xn3DK8TsdJ
KqjU76ry/0j7ruXIdSzbX+k47+yhNxNz+gGgSScvlVR6YcgSdCBBAnRffxfVPd2llKJyuu/TiTop
CUkC2HbttaofNteNhC9VDjEPOyCZQjomS+POqnFzzMn+sUYPhBvsQi2nSIK/3BLIya28JFAqQwP1
y4ilamtoKHjI2vt0eNDz6dpuxgurqHe/Pzlf9g3LrGLrLvDg6It5R+Xr3GwyV4CnF3F9XhWgvy/0
jZ01/nZx+q4mlVWbwIGXp0ZQvns6WF1QbAIMDVavo/MqTRuMjSvqdWl7ms5VCBAilfq/PZOHp1tN
AORZAa3F4NbnU+lMamB+ivRsLk0SjLsp6ImBoAUc4CfC8e8yQVQhQGvjQ0gRUxBHS2VtM7E2xQWY
6RJXfche7agIwWFXRNZZkAzngUvH+1o/te6XDYQJBfkq0IfgLP3Kmp7mTjuba2lynSBaB9NYvGSk
d7BrtAT4OyUrlc+sU8mpfUrZ/ss2fiyOwdK1vY8m7lFI0AS52zbA0BMdnFaoa5ChZUSbHn5/Rr81
5LgJOKmw5rCoR6fFlEzYnY3hO+uCpcQIvU2+y85sQAXL7RjKc/k4bkR0irjrOyv+66pHJq10CqMK
KqwqJuMiKHUQJd0UJkKr3jvhrr99jSt4D9zt1iom9/mYdmKcZF4hbeSL2Gp2fatMsS0c50R09V1Q
gCAE/SPUK1aa58/LzLMsKr42BSCi4T8ZuTvTHIO617/fre8eBpV55L8GAmvchM+rdD4P6kIHGTdo
IOGIOkPf2npe7rS5qsPfL/XtA4HNc63Wojx+DK1jmVBVkWEpx+lJBx6rvhpPLPHdIcCAO+ZRVtkM
TNp+fho5g9Ww1DG6H8w9/BJHN6Up3phlXJUNu/sPHsdDBXAd7MVMytGbU2xlfXTwOIJdVeotRRX+
/2uBY7WqskKCOK486ZV96PqJgACT/n6FbzYfVT4AooHqhVs5jjtdlTu2uQB+YJdkZuZFl8mNWZrJ
71f5ptgHFhqg3DCsjzDXP9qUeT1elYdZId9JY8RDAIj91OYybGV1lhdVglN5oj61vvpf43cTmDqk
ur4FxuQ1nFyf+5e8xLXBqK0gaksC7apuhu3SgIqd3y3NTPTRjFnx1rensOxfEJTrohB8BWIe2QnG
3I7MHmRltdYFkewHOjrbr+20drNCf1jkn3i+4zd6vNSxrbPgutoMS6lAp2ANpI5V7qoRgyeW2Klu
uF6yU0jC46NyvOTRJiK80NtcQ1bsuBnREVm1w7XRngo0vkTGx8usNuSXneuE4DJv8GTzTo1hDxmq
KgaLwPxobFxwxACOVmSkvKxvTcSLQCWcloj/KAIfH55f9/Ho8Cx6MQxswFdYpaDWIV8tGiiP6zP7
p/+a26G+hSbPE7hVsDyLKtrF+j4IAb6/8gyiX6dR9WCfI5k4qUX23an+9Yutxu+XdzO3XmcOa7at
VdNmscyNmH3A8xhgV3NzkTcpDbLpeunmE0b11LpHsdJUegaY2LDumq0AHLwZYyOyN6eY547dw/HW
H8W2NlTj04VhmR5RupuW5KSg00db4Xdbe2SymdGnOMPrErshHiMojBkgQlhlvgA2pu6muM6wqZwa
/2a1b300VMbAHgsV4a+6KB2DMGXD0APQygHgZU25UQm6T1IEGYt+b2y/1GQ+1oLnW5tTCE6Oe1OB
WPkT1x7HSKewvAatE9Vote9DsBWGaUb+3ZoM1kON5GMqZCXBPJ6IK2xRBsG6baCxfqmb7KHXaoFK
bbE98WDHvv1jIXQCMD7hgFbpOB7Cm4O8bosGX3HIr3U6LmRFhtshu2YZZq12dy127lSm/J1BQgnw
n6se60GgSyYKu8SqK8eolpPyCVymGUJ2zDOW4IB0wJO9AN7cPq1ED/P+1Ov9xtR/Wv/Iq/SiGPyC
Y339UUvvOB8Sr5O0a/d+v4Q8kCd89bcvGQVDMOKtmoDH/ftBd4Eb8ibckKCgeYOx9+mnn97lfhGf
2M7VYRzdRRTYwCwMjw9o83ELEKzUE9pVeDAgUCLdJRykeDhEZF7FcLuz/3ArUXBHQ2ElXPpS2EXX
XejCWA/QNtuMiKc48e4ZOn9OkoE3USNyJ7b2ZtBbUsZaGQpGgu0pyMZ393PtfP7zWxxZ8bEA7jnX
8YarrRPbKjR6uk76ewnbqMtqN95b8oT9/oBCHL/qX5c8MuC6MXZTk+LBRYT6lpukiRV6+2WTJsO2
wuxgzEIJeZPiun/dNRgugeZhRaZIQfHwFMvnF0n39Rb/+l2OrDxgaVWtTesBmyPxA2AV1hLnwcV4
TRqijkxSMr1rHs0P7iG4Sol+6+69kZzCiH4XrH36GkeeIE1bs5Plsp6FfGO+/f0uA3CVE31/kr32
uzv8yzNbR42lphUS0GksNsXurn+vTNKc9x/6knwzP9TQwYsM6lCdnJ5o+wLpPHrfH8xPvwQNrmKy
bSusDeYfSL/C4a08MU5iHsBTf3oM+9SLtY5CUySzwdIyrGcn1SUPp00b6bEB1irww5zwCKde61FI
Wvaex8zVgkgOdfneAwGVC8adeXgPZHA1VBCEnoaTzABfSkfHb/Q4RO2qxhEelrWTOeJZmO976OlO
tHhiG0SEO2Mi3dlJNqX1QP7mDh9Tg3WDZqQf+5i/FybpQRFikmx/IZIUxsN8sDCKEhvvzrsZ5v8X
L/9l2OD4qY/MluqY2+cN9rV5Z7c2pvjXeX4s7Vt0qcgaNp0+TKee+chuyQwjw9Zqt+xkZRksE8zf
/QeSxX9/NGCeV64//OfoHLltuXSVgUfjPRZYBKTuT/X7vsmeYG7+tcTRmWnmshRZscJqphtVZNGU
PbBFp793qeZqRz6dETgVeDYw2qKV5H5pZIjB8+x2BIdMFxoxZsoQYIYTBr+QvHxwbvlxGdfbasF2
lfFpB/slgD9a/si016wrfC3A8p68Z5zTYZCngobvlsB8F6as0MwGvPooNwt66S7VWK1POIUGxLvT
bXA+7EsKJYzY3BsjPQVD+Hrd8VS/Lnl08OfS7uQyfCypMKHhYh4z/ZklCwX/NuSQUjB1nHKSX2OE
ozWPDn5b9mPvCqzpnpVPoFb5yEKpJHq3cbGHKT3pD0+92KO905w8NRwDezdSl1FmEn+nYFqgAD+G
ODLneljGp2za+uaOj+uvb/bIB2sCDLToI4HexiqIV1rQNoGShiigl3dqF79dCjgiIMZXdcDj3qID
BPzcDAhnm6DclALqMV7mzCTPh9jJTlEXf41xsH1oKnhgLQPH75e569rLDbPT8GD8wJKRIryNutBN
TIqC/8Uaa2VdaJ03OWIsM9S2kOfZnOIw/WqvP3+H48kpG+RpFfM/ji3fuu9WuI6ize2Hhl2b8MfT
In3fHSF05SFUEZgYfDhOHRSYb82gwjuGUF9oVz85upcfBu6/Xqb/zt6ay7+fjf5v/4N/v4DrtMtB
1HT0z79dtG/8RnZvb/Lsqf2f9Vf/+aOff/FvZ/lL1/TNuzz+qU+/hL//j/XDJ/n06R8RSk1yvlJv
3Xz91qtKfiyAb7r+5P/1w7+8ffyV27l9+/OPl0Zxuf61LG/4H//4aPv65x8Obvh//frn//HZ+VON
X6NPz81ffrx1r2/Hv/P21Ms//9BM868gmIBY9CpfBdSKjes7vv39I+evK8sX0NgmxhnQXMfV4E0n
2Z9/GN5fP9CCYMNYZxzADfvHX/pGfXxk/9UHEakZYMgJOC+gbf7432/3aZv+tW1/4aq+bHIu+z//
QKz76aqDrgZFf2CCVsQYyAi+1OUrthLIm/pTPfNNWbASaAUNcgLT+KrygLhzkVhBtlGZ3HW6ORM1
c8Alr3r90eSgKQLJ28yWaG5hnOYf2oA54vq5tST1BdSSHtiw942fAfSOer1JCrD5G+KRN1d2/1yl
AZUA2omXShehHMFF1Pwo5+0wzFRzVNJP1x2S+VoA67qH39m1lhC04qAma7o73gNEWcz7vDbJoqp4
MMBdpMzY4Q6tvJ60C0ajlBZj6BiUgx5ZZh91HZ/m853Ra9RVgFYDUd2IFnMHEHty9RCiKHwsE02P
ROvEY1fv8pRtHFAKGuzn0jTQ77wrdLZ1skujZ3HrjYkD/p3UD4ho68TztmzxtrqDHnfvU3zZ11b2
oYBOB2XC32bDZjGmKK8xMAhEUQYN1MV6LlIAvwb+MvWX5nRlgSRygHat4b1mPZiHc43YnZE0wCFU
y71T+iC8elENjyHkQVLtEihhYkO2qmzPCkBS+FAFxM/FpsUwRyGTB+m/yiXYz8uZNV0CmxfNTRqD
mpfoSKCLVBGZvjS1GboYcrJBVD26PIQ0cOgwM/HQ3eiXhVQQFdScqFL3TZ5T1xLbvMcu6ywRVUun
pgQsPQjt0RFkATt4dt3qT8by4rV47AxkAP2wHVpwBgRD7E36uWLZg2oEyrYM8Y/FwUL7ni9uaLZd
PE3+FgKEdIGcXA2qTMOlpY1RMC27TtFNr+Z538zaz0qzYtvNtyqHVHnFI4bJU99LlnYrVbEv6iAe
uQI72F5rRWRxk+ggwMhzJ+yQ2y6sA/zgIrcuBwTrXpVGE1+o3gbx0No09/y4b2vqaG+Ff99B4TBb
3ovASUSj06Fdnl1eb/KgpD7LdrW+VzhqlXoN8oy2iwzryknK9DnDMfANAlqPiUvCMi2ZsfMmpodY
lYe9rA1ilF1ATMha4Czc1Oa4bORigcV35FQGbTjnQQQcNhlzN8q8nJYusv60j1TuXUKy92LUp4ds
yHeiELSfm0jT1V7xXe8BclGB18hAHtmqbdMFu8mdwNf7LgbjBix0B7mMnNhcxFzvN12vH1zrrQa5
fFDfZz5YYJ2ALAPD1UMrejFCVxThmBWPmg4VK72qYzAJ3LteNURQMduMmkmhshmO3WLGbuteMn8q
aNPbd9rcU5yJZzX0N+asYku/NPNuo1Sw9wWqdCk87gx6Tg3+yMkfRCPCXp+3WjNGRZE+LkioCNAU
grq5ixqDnt7ysn8p2u5kb+hz/L/aP7Tb0RCHIgPm+L/AfzvTWRZI6bwUB3uXb8pdceOdz5fTB9db
fdHeqZOT00fkqf+75Cr6BtMORbyj6EpV9eLn5vIiQ4/MTxgGukG8DKVicDGQLHLDFHEIWnIErCJJ
FsvYud2MIBdJ708TuXpr0v+vSO/LdzlG1kIttSvHennh2hByTGbU/UtX/LAw0TwBN6zl3WVpXFTc
pQ4kLKfqSqic+PWNdB6N9G7AICi3r5cUeTV4HUpZxa3BowpVZj97qGUivdcaNTs5BmTQedyBRiCr
Kiry895gofBz2qGj0AyorxSYeapv8+F2EFoEoAwBCBfTWSXRsn7bjnhTYse8kljmXp+MsOxu0egP
g7nZcpWHVpuHQBmEtQ+at/4CHPHhiJJwHZQoHRYgqC0Qw8ofdXpuNHeNumHTozFdVf7d0inS1U+/
xAD/8LK/elWU1j8nfB9uFVOXqKhhpAYe/gvSAmKENYAeT8ra8XIh0DO8K7Rnt3qbeoPqbKR1z8PG
mWitV6FrKvRDZ+JaZ312w3lPAw3ecRShAtJEE9WuBdJt1Kwz1E+j0nnVzexQdDoEgPbZ6IWpZ19O
g3fl2GXiYk98dyGtzbe5gtNNffDK3xf5QZPpuYSRc700HM2fgynO0Mu5q6u9wXdLhq/QdMRo9I1y
+oODYaCKlWgoVm8OFCBV326BWt8o6CBDYCABjTMm2XrIjEDAC1raVjCRwT8MLDHwhar0bBrfHXbh
WW9+7ceL/a5XlxksWqfXlzAOkZ72SQbSUR+UqvX4njaCcmC7TTCU++pH56CVKPf9Aq0+MzQ6QaDe
GNUGKqGWFcqcRSgSbibU2f1+gt/4UekYgzZNKvsq9nkWtbO/cRXUGVeUSR3QAB4xhd105yQf3FDM
16U7badsODi2dgUqztjtFGUA0/leTfvuUHtPFRjUS3gOrY5mNG+ljzy2WqgWVHFTvPdyjINqJMxi
iWfdeeza4leZeQPOpc3iXWl5TUCtQVr0RWVbhL58LKFgYnucchxOe0KHYs7A53EQOQM0DS8azBTt
ZeZclij/SQf0sh0LzTKFeOa297Qfc9qGkMmkpqi31vzelg9ellGJs8EN0vrnNvcxA5dRPQA+aSrP
m76NbUQzsh+3czORERdQjgbVNAlx+bcUmY49+aHdXZR81xm33ZJGztAmqcQuBmHmdBsN+jtGy6hT
oV5RovYuoF45ofla/1jSLDIkaqNTnpg6RBL2A4RTzTICa0E0dukZoLJh7t7rhsIbg4L98NixC2TP
20xHwKRtdf1x5n6S6Tc9RE+XKYu6ogwDW4f2gRmpRYV9gaOB2zHrFZEGmjnaRJhhkgLTDaLsEsvV
NqYtE8cE6Vn9snhjXEzvcnzkLdvqwbawQSsiXhrfpwXMaCWjQcqomVqiA4OkJpE4jRZxX9FyMWld
QiJSR9gE1mrICBbZWTb+BLSOVJ5HhHqRAxBv9X3XPdsC5XqFOBNANIjs4obca9gbS24HZyEdKzfG
pJG8eu4bj2Iag0h28PBseCsUo70EQAUEbyDp9kAXtYyhC+IYrb7VhKQG1xB7oHjX4q0BWCtxfEW2
0BqaN0VLtcHeKv8JiilkbG5mF0L2NiI5SD7CYPyUjEW61xHVg9sfDe/U/SF6sPnDnHi1FbfthgUz
WYCYTwOIc1h7z3pcvFelpTtMQYWmDQuA9J4bPPG0Aimwmg5iabEHwRs03q8q27msCijbOW28TPOW
acGl7W7wDtuF7YoCaEAonQzDlT0rWtd5OBoIi4QK9bGnbVqFXvNg9M+dNias3madDI3cp5N8ghxL
Itr+4LdnJoP5GfOkwEFd1Z9yM4syzQu1eY7lIuJ6HKO0NFHcRZaQb0ftdjTPfbEbx470sP3jJM5Z
c4PBFcROw6aDoKzdVBsHlGRIgWg//JwhrsiVtxEFuP/aHifIPNTQunFZdms7I2L5gCLzIk2vqAKx
lLQOHoPKlSaTLlBwY7e9e19YALiiI6H0IuTjpc7f82CvbAysGXAnGcZS8FecFEB4duVCrWHQ/bDk
F8Bx0RwDbuMwbJh6GrSJqnw5r/UBsreQNi7s0GPIK1faYIzn1k40+TdtBhZ1eyCLYYcDKunSNXHk
4df4xvDmsHVrwgvw0iojVLoimL0IkW9uTfjdxX1v9DHUmst+fZVnEz/nnJOukhvFZiLzlOYao76J
Ro/11DY/yxm0Jv7Wh0OGhPQO2u3ERiOMAZAYWHcTTONkd0CYg/N9nWQSIuwKiNeKtwp3UA0AD3uc
TIGMxAheQO0Z84N0gRSvj4oO+JJpwAUdzZHa8Mj9BTfuhS1wlyETyKqwZDf2sBrhiKXPrdMSH0mX
jzMUtD36BzC3hkMRCsYluxeFR1pcTm0oqGQ1MiAkcNqZxB0q+6cm9UKWPSIr32AqBSjkW1Y+9Y4Z
pV5wbRWPvUiJH4BDUFhRwFTS6jfcahHU51FhXDRpByqsarXVSdGNsWXv7QC3GE5aQ1is5vvJu630
2NVeddFENquoEaRh0aSkt1ocKrVtAYCGCgDRkOdmPXGKewO9w1bhU+RJZXrN+0vWutTNlq01nkPH
FeEOOmzs1bQYQYtE9EWEOhgKYoi/3YNvT9REPGNoyFk9ZFLB3unKpFQ/uzKjkKsIrfxCL9IoWMZN
U9106cuY5sSD8XGqJuyMlKTppQUMeIepsPTZUO89LGjmdsgFXNx0qLj2RdjPeGo8felhGq5TCQbw
egIwAxHy2p5vgb3BcNy522KvcdtdzkN3GMNSA727h0aZX4aO628Lwc+D5c1uYEsCP8qhSe0lmtNG
OUtjAffBCnc32y2QJDzRrB+TDb5eC/+76aLav/CXh2UZ6ZxVOCoHB/mnUbBwLoFrEqDSdm8Kfdml
pUONdAxzHhxK/7k070tPkNl/mqFVlZ170wMQ3tRhA2SewM6P5C81JO71uYm4JStgiJsHDBLtxQzH
6L90paAKQWqaL0g2YC+hqJJytE7A4Tv6SyjhnBcuI8zWEyCXCXdepyVIZOXHRgc+aC+2gwQRT8Nh
XJDtdl5ACxum3nYjFN7hBSYydRNx5CbPIdEo9q11gZx86ptNkz62torGNEhaRAiaXhPoNNNKYSmF
Cyo2Ls6EBcp0zXgM3DHk9taCZk/LftpFt8uQcS1th6RZEtCKE9PbOkIjQfse1Nu03XSquKv729l4
7zE2MWWCZtYNhxkXQPJX4nUATW2qXdjeEFr2btQlFWO5aeTOQp1knG2k2hV8SE3dRttljSCBrlHN
zGiDUcm+zXe1ybbcGg9L3oQOXvTQZVsoEgets2ur507NBJCthMkfjmio5YvQxdXOtYtmzBC23CvI
JYxOQxVfNjkowweMsSBfB76WaM3F6P10Rj8J1MtKtCYDVBrSqxpRmCxtHNetBpb6UrvorGuTZcC/
AyzpHLL5cjaeg0lRn8OVtHWIoaEQauWFbOnQL3SEOPrQoRsnmrDI7WT0+8c+gOVSIpqAoReZjqz3
4FcGVcrYdGNwnYsOeXMxXKMjdZEiCIUpSTTXQVWgTjRUIrj2ilQTd1z+XEY/nOYzLdCJ5/S7rL7m
PiYP9rXr7oq0pra815fzueUUsgJUwKssUxuCZigslxeje7WGlDYmHC8KXi4Dq1BJnMyCsvFjAOtX
NW04OhPR2oKMXUl1K8MRRqyAezrpZwp+PjPvOVKtsuKYxCrOJomqxiSRsvv4uwWqPxNpA/dsNsqw
am5GgYluyL0ss3vWuM9a6lGMFSD9h3+z67UGsQN3BrWs89pioYs+dSXhF/0KL1rEY90gekShvOQb
0NgAGNhdr5rstQm+krre2BriAn/CXXxv0gkn5KV0DnV3lecvfpDTAienRkXA0/tDj6KdZv7g2nVd
pIlmdrEw1K5m/CrXBfXHgrK8DHtkKl4GossMXgiGogTqRyvcTYDCo/Ng1BYxzD7qMLTuLS2d0RDV
q0e2XGt+g/rKvVO9QHjj0FlX+rhr5LkOh4bp0sRaR8CZFftFQW0btPL+SwMABPQ9UMtzH3WgiewO
0wjAX0j90S341maIGpQe2dO4sS1c+rK5EvrlVOOMvGZ4JqNxonIAb5KXUn0wz7X50RktIEPz0MhS
wgRYvZQio/OSNlvN3FRg8p6HYWur62J+H4OUVjYcVfXAtZYUeDB/yQ6qejP1634EFSa3SGk+pQj7
eD0RPa/IIt2NDrrKangep5fCftUQI2pe5Pd5xCCQW6SxWeyGedio8h3wKeIuBVIqwNdNXDAkjUzs
hvp6MbC/ALW7ab9lQQdmiAdv4CR3r3zr4Jg3QXY7GfCIiDszgVkFFMfyEapBDZx+cS5Gcak39WWA
5+MKqf3shhp/RsYAhfsptMeRNjnKqZ2M+vrNyDxqq2Uzqh8pRxw4ARrndGFqlSSornXugpKppl7f
JUGTHlLjBZNfMdpE8CJ+pOor5b6OsNwlvCOHT3GC+yIwkU88+u1F73e436hb5PZGTO1mWEBWanuR
JsoYs0pILKFEUw0IR1CwRaCQ6iBUuFhKlF8QF0NFQvceIQLptZtU8ThTCmheQSD2sMEoE5zCWYo4
TC2wuh1j54vICKs8kulQnB+mKGiXg+bxaGqeJu1coe269AAewwL3Hdi7jHdvnQsSdyN/K9slHNDi
G8SDgifpVBu1cHT1k6V46KAehgpw3qKqbpZh6Xk0mG9l+egtiNZm8wD6b5i9GridBeVUVI7who36
pu10JIJnytFRy/GQXw5hgUydZ0GkeIl8FsF3hkfqcOqCPFKypJp1OdYbD0lELgAyy5B05e9lye6k
/d7iBJTSgw6YQ6F/buEtCQlIZo9jM9xk/plEvNu55/lCIZoTL92TWeOF6HBPy6UjrxT8YbcWcJSP
GWREdkMaDdW5RIZR9Y+pegis+wm+cqyv8sGMalQNAUEPTbUpMbfVjE914CYlNiy/K33Uj3sDlfPr
ilfERtmkW4/L3VT0cKDg/NdGbBO8iJpiDak/FCpw91GK1G9mpDqe1EKFlE3DDXZQqazrFCQ9ZWyZ
jLrDuzMsh2AwE1drIp0D/Zb7hDn5Ts4BAQEWWBx+goKXSJSqkQgQjDZEmoRiGohGWhvdO+ciRWhi
YTATUElMhrzYzm7pEOu7V4V5MFAZUHZKefeIeySzN+68cFeEU5cm2Qje+JpHBlPYyYlWcG+BuzHG
TQ3+dYFEu1Y9cQMZtw3ODkt3QXNniUsPSV2bYue6N0tCkA42d3KHS0yWXLQuOHp7IBQfcx2HVebw
WIjZUOkPEA+4/TYrkfS4T72JYhyCNCtTIRpGIcjtwpFrJ0ZJPwODvpbFjjBITBWKAyfxVPnPVXWR
LtYmQOisSSeeyzNwzsUnCnFf11v7aJhYg4gO4CPHEFgzz+S8iPZ5ZTeUA5Xtilq3gH0CcD1GDAnO
Yoq4QexMXLCTQ9Gf+67r04JCFaNWK8O3D96WI0xED7CVbrTd84KSC+SSDf0E2+E3zTssAJ3kdaIG
9D3WERpBdzsHEvDqeR1Zcw4QGgsxxpFYUXlzChHwtUyOOREkTBjsR4isr13RXxHuTo6Oet03z3Vz
P+vn2XgLCru/95DRB/6+F3k0nfbxujAVArblFXTqYpnPa7TL0sKUm88j1BpWita1k7FdS+H2A9us
MLUs1BPtxBH5Zo9AXw6epQCzSSBsPVpUjboxIyp+RhhFuYHphkGdWOFDBexzjR1ERCtNME4gDuIx
PNqaOsH7osdzDaENOrcCSAO/QLKxt0Ejqocsyjmg9eiI/JuMmx+vFMhvyAGt9A+rtsLnV1oarlCG
2z+DWxGxKOq+5al5TbSsv7QQ0MTQMaGGQjcwHMcIDot7XQqBsedgGEnfLcTKnbNxGd9rzApTPkxP
2egjfvHSy8BmT0Wb37mFPEBKLGIToGNFvx0xuHtWzvIHN+EUSsNGqdh+UfNGepeTv6YXgUSFpEv8
cr6zYJnRVKHITWkdBBdm1W9daUX1gvKDVlI3eJHiUTkPIxu2JRgB13Z07nZxz2bUS1kHfDa8kHYr
XVg8jFcVy5SM/FXA1spiDocRcj+atVONkbi9kaTiOutRdcwQiuI5zBydZMPdyhFc2nm3X1D/6kov
DIqn3LjKmmpvyeyiQqKo2W9K/RyVu7FRurGsZQtR1OuF41gvhor9Uj5PqdhmbrZ1XLGvUR0fCgCP
UdAxjV0ws3souh9Qwd4Ke3lpm3GvSR8ksDW6d14u97OdUY25+wbDZzaqGXlZRl57DxmDeGxcj3DU
ZVB6vXDRIDS7fuvLeqsNdSJTP3R9jM7A2i9tcG6jxmbqAm3SjCrnZWH1mTv2m8wCCtXBWRXWQUdZ
LjfU45DGfDzkiKR7pOcDKhxdx2jdTLtyLNDX/tkhcta9gRgIQs1JbJmJMgS6SVcpc+ICbI2D8FAD
4WeGCaGxSgt5lt8OQXAJ4h0yGLfVgsS5Hw/BUq7J6TTCf6IoP5cyGRrnMOceDKlLPTQx9fSwuBu/
QrsD2X8930yeRkz7Bmznm2F2CVMyMaGQovH7sa9DA4loWpebJZtIz55lriXQUb3NyrusQ0LPX9T0
AGHcvTE3SdOVQwSm8gtwFXrxOHto4I7XokeGFkxFToVRgMzZz6dkardcvnMBXb95PsM9R8LRxWlb
E197hYYOeiWIqjC5qWUW9UsP+OJRe9esO5by6wq1M6a3h3EAlYApb9RoXeWWTUeUY9CipeCxu8S4
XIwi8y7NdHh4tkcd7Dq1+i009hJnyGKWFhTaGMRWAWnlQZQXqfmKaDsVe2+BvSwRmoNSsDyAoMwz
ADaYL0Z/108vLE1pVlm0gTRggJyuH5BlMuuHY+EY6kPS96g4mIgX/RSNWmazczknHJX8wq7iAJ11
23uWxbIV6BVUEqFKg2QJtYh8fJLpG5xSyDTwBQTduTvXoS78jhYFpqlVgVwlH5sWxYU6XIrmiiHh
m7Bxro1RFfAYmFGVDjcQVAKYluU/oEt7cKUXq+mnLM9cbZc7LxhTR2Z8bsKl95UKy0zb/D/OzmPJ
UW1Lw09EBN5MBQjZVHo3IdLivefp+6Nu375Vqoyj7o4zOJOKogCx99q/1WvmlWrgExqvBcmwfesY
TjcEOTPkPhXxg5UA00WGp1upnamPuk8Ud/9UGsauS3Q3E6Lj7FMqsSj7gv4m8OuNJTxWmchZxTyo
gXWIQ59G9DG+VlPBDec3Ju57Se8ZlYM6XOWZcC9k0UtqAlQ1lfg06CB+hRQpN1WvCsC0VQsanGwN
KX4aav2mJmFTQV+hz+WLEuvbvCqOVaUesi4Ecuq/zCR+iRIx5+MXZKeSpdpVywg1vsBSTiyg0y7p
FDKzezpvSFa2ZQ28yWhv/nmC+mHfV1HKiRIaXAzC5ybkUYkgseP5vZhQi/SjQ5Qfe5d0Yes/S8v8
tU8RnbAE1uDnYR8+26cEIRo6q9YAJgVHITKFQ609aiOQDCqJKz96CJJ9PvGCrWNjylurW2igmc+P
hyboCFg4giW5QybGasyKow9uUXdkkyUfBrKKLrntajDXS+PlDw8H5ZZEnhc5cmB/Z0MRr45T3TS8
R9reVPZh5uX5hVSJM8vjrwfD30yVIa0+xImee3GSpg5rsZHfF48AnOCSBSu62l50Mze+g0G22w3n
122DS8NyiWt2/WK1iN3jV/k2uOu28ia3m024uxQaS9TO39s+M63JzERc39+CX9EIScocm48pNNdq
2POJ18/aoN5iNHuSsEHmgbTroherUPf6ULltVh/FOLlLi3ormaM7wjMU7FgAk2L0mZgAThEFXQnM
VPYelHe0ld+VWcAcWDb9Ss6Sp0IA+o+lYqVlw4uh9GifitCejM4tOLsI5kMelI5MW0HOaa8t9b2V
p5+UDrw00aaWCqefzOOQXhV0c2nRVSQz78v6bgb4RJR1HMvnKpMqIGvtTq9PKdKqYngXI4Uyrzu9
uDese1WuNrMMMV96QvFsTg9mA4dUqHYH0BTVnzlsXT1C/qTzlZBLd5XBUln5xRuSlyvdKO1Qrb0k
YS8qICiLiPRnWIu4gCRr7VwfAVRuRTna1woIK8vZPAUnwy8xAhlO4CPizyfgycwLulfN7DxD/670
fKMI1VFhf+6lATz1Xe6uVTO29bQ/WfCYYSTbsBS2xqmzZ68uJ8OZ2vG6YDErGv8gjfmhnaLbwfwK
8rvQh/QaF8hC+mwjk8NoqTvZKKIWekrifTBKt7Vsuim8UK27c4V7JLpNNRynebySZtgG3zjoCKqm
duEgBa/MpGPUgRqkcOE1rPUyAUA2RK9l/52lIOPNVa/Ha8W6yYJhU0cvBntkWJfe0KZ2l/CqJA2+
GdAtb3l+IWTzl7g4UOPNZOWeYvRfbZocRn92hCxERgIqYTyEWYLSAKBdhQ9+KYOXyHqQtOhIcvSq
lKyrvEVgICF36GfOfcm0z5lXQrbdJDVZypUjEoMbAPLNpCKQssh0MqEOrJFzvoIHAZRxV5HxBEC7
Fuv5OYEjq8GURwpp2T6ydysPvVZSP5OpdouAa0yS9WoJ0smMil00joBsw46MLk7a6b4fbiztWbRe
6yRC4N3SMzkIh8pi0auYTIb7NP9M62k1ifXOTOun2egcWcBuITX7MaCqW9ZbO6O/JRGEK7VmO5aO
qnbKqsZL0c1YaADKPLgZOsEtBjrqjQoMaRPziAorcMXkTYewNIt9qRf2qMChFu0RIH9TFyONaN0+
iaFdNPE2HDNXrWEGxdqdC+yqvv6SGZ9jBHNAYvvAq26k9jkfa7vya7vVG3pl1No2M/XeCj6GZnhT
zRQKABaxjo7qwtH6ybYRdNcSp43UoxORNBL3kP3BOfAw1mxLa9yIN5KWvgwGRKs5OWb5LfJrG0rh
k6u2NQvPmomJ4KFwY7KV4/M/BVZ3mwbWdrS+oSC/o49J56s2PZFxuJ3ElaLy+sMYxeJ9IqEKGulU
wdUeoswBnIE+UEdPLuZrmaklDbv1IKrrUuRZoiExI6gnaqxNq3cg0NwRRimNEYzRX7gUMDXtXQ23
UDfQgErpiOgnUtSAg6ragvFMvNMGm9K1IDiSNT5pU3DbTtUymvYMxihCQhpQxuq2U7a0xTuFPG/1
EpVCdl0lMlmLwjrNYTGIVncGddjlmXRhx5F+UoSBV7APc5ojMvDMczPT4tE39fQRb9PrzB037apz
hgMqytVlYfqZnWLZ3gg/JCObiAsijKAS/zyfRrrW8d/0Ma5jf6W6UED2uAvuF1da7OYXK3v+tC39
2k3JpdJ0fckFIVnl7HK+nM1qP7bcm7ZWNgnZskvn0iWsZNn2z877i+J7EVMj8vurGCirhdpvIulD
za/zkgk1rG2jS1d9RyzUJfvST68L+ZlFfjNDCM7ZsxlEodt+qGLzXdwtkAkz4b/Vg9lLuNNv/3ka
/Pv5LRVERO+ZS4IQj/DP15UlNcIczXzv1/Uv61K3Frxs3W3++SrETv/1BLkOFR4MhCL5mOc3FaW9
qMayxfargev2sulEyngDkv0sJawyJcHHPmjGhATdlB+oW6IlAsvIccg3UXCXRQ991a/URsnsfBje
w9ZaRRrWZe0Q9de5+l0nV6JwpxUPLX/MarWNOsZbsZY2JZmPTb6tZdTStNYPwWePps6uVHOvTO+m
IgDaPJnjm6gck7i8oe7csVrFHmkwVSCV2m4rATIb+A7jb1XvV3mFnBaN8Ch4RnoflNeGv++Sr6BK
Vo12pWiSjXwqRgqc0SXeTwzz06kJn2TcICgvrfo5UYydNReHMU5OfYzLqXzTy8cpqFaaGRxKE2Sj
PVn1TQ7NJQsiZ+e7MbwVutiphvmqJJoGsMMhEGrdaKVTpxxn4IkBDep2W4D/DlL8xp60UaPBNpVr
JRqepMRaoxDZy36gOXGWOqN06JEiTuQjRBlT6EgdGrppddLsQVxY2niTZoanwRfWnMvAXLeREtty
ASNSrOTiLZ+zIz/cdYEDRUZ3YgXEIwraVg7WSfKqUVg3tSm6QdOtw/REUPghi8NdzSwClQMpg5NS
OtQ+w0wNd1JeaT7ESRIp2zgwD82YO5KSr7UGJiAxN5JAncB4CsJtk/T2VGcbMYxxkUOO9egwheGU
cKxmZ93ns3EogtgbK8Qb8bzRQgS346nMunZVmNoTFqgHhNjHKIHNtq7Nst6RFfHqI3WAdj4YmTgy
nKYt4f6GrS8DBah9qiKBM1UiwxR91zc9BDOqejsp5bXVPrSN5BpN99VP74bUObNyMyZ3lXndNwc/
C9mWhW6lilTs1cAkoXjIRaQVRbAOZMEOSHYZUGWiRIIMvBar50xITkwn970ZHs0lwbgwcD3E9wga
tGAn9mhV0APG8RdVduCLNZmszTrs1Ltc3C2Yic4PM9JP/SgkqygUtqrYQGmzOy7leg34wSkUkeHN
j0rob4tJ3GtQzvTWoY4REV5q27KV96aVPZRidx9UxruaWa4YpFuJO4h87WqsNDcakn3anQjV2M7+
5A2GYJvt9QS/Nj/L/BMRsG10uHe6XlYxAmQUbSuaZ7xYlDajGjcrIZNP6PIfYhN9kpA+mGZL8OD8
ODAK74hhuqZKYle12XWYdlvEcjlDzHS0zJAMhu4OiG4tgxZNqXgU5+BR6HrQw1qzqTbbRYsHoQMQ
rJEmhcN1DakS1bDm3WjccqonJze4aiMReXFylUTifYX7Jc6p04LfGUPiiqxkP0Y1anshK22/Nve+
1V7HleHgIbkbpej/sTlLKiH8HDYx7tB38OcCXCZiX46J8D7tAHFel0qedDU44T6/uWwa/Wmx//1a
2JN+h/ypDeTOUoGdJdg0Xrsf1uEm3l3aLH/cwH6/zNkGJlS5NtSm/05Pxra7Cdx+1a2LLWA8t3TR
vrngCH9uzWCtvz2/ZeP5zXNfR//9/Kw7aT14/f6DGI373gucS+kkf9MKKod2qgEMzsZg5meARjpF
ld7kFVMv3tDsVm7u/3mPPDO//pqc/rjAMsb9dieTIcm5n3EBSAUzRQKIo5jt7snfTPgr7HiFlsVy
rAtb85l58b8vi19ahKUBljjnMkyxnQbTKj9qp9wqslMuNl8bVItQWKI5Uvey1fynGXGJ4/73JY2z
jAaOPE0RmiV32nb20pUpkN5Vo9HD55uto7tLuS6X7tE4e3dmmhsJauuPxu2ZxaFsINZOgUcuyEwW
ROkBIP6fuh1+PVVM4QuBQhGP9pd5upoamCkLUHaqyLkMUCHGHtVT3j//ZogU/vvnj9nlf5wn1tmd
hZTSxFbdfFAl7yjZqc5eIYRByfbxfId/KMgQEkRgMwbaDxN3V2xuc6FGguL1obiOENRnJZtSu50k
0WFvdQLrWosRtHJUkN668i0XCPwRBS8XDwGHTAMZoxjfa9Vnl9yn5UmRnhbgIfcjd9A7t24kZ253
plWdqBDYZDPfitqgqHzOA9ghrTpEIjay6HqOUd7iFilysM8mtn1RdKQYOtvg/3XyocGZo09DdJQ8
6vHo9nq1FkbxyKd5rOfRjXsmHrm9KsODIh+GWVwxHKyytj5Ki/wHHayfrw1l2FYJ8yb3l2vyTjUK
ZMngwRjlpFJ0p+hJB6gP+8pWAmTf8+Q2xb0mV65ZvIeVvorUdMvEusVRs9LEwS5ThMr6sFGQs8rZ
TlMzd2CXmYiH1ZM3AbVGFL73bWjPcW6nQesqcYmATPdyNCIpD0KyBCBwqP3+DQF/B5oU6oadpMJG
GfStnMXXYHD4MZFxllq68nvcH8glF917w7lDfhThtER8jqF+VMsNswaBf26hTWhUGrvtD/p4FYjF
WszNrRQiLymIWClAcTiDxhEvRGOcmzAFhVc1eTBQt05vXsuJ4aGwl8SjHnybzU3LMxvbZSKt+Scg
P5nEW0HLN2lVbUTon8XgIAWnWNlGyZc+eHC/HJ7fk5H1HaKkku8Qu61aSDm52KrgGQ07cXPI1Stf
/o6zfcbfkelHg0RUMTmK6ndYEuk2RKugQdwE4KNKd2OKKK45GHnpmN2DqrxN89folyg/+dl5nYDx
Ml+L1j4f4eUar29fW1rQ0J/zx3ssFaIbBgoy2++YuT9XHpJhPyMJENrQ04PJTuSvMb9FAFkSaCUo
1aoHvPBl8KP0ttVeSg3t7Di7tJhwyMAw2eL3zGonRdgtptW1EFN5E/THKq6/ZONOhv3Tq8Gu4nKl
8G8PEUXjYpF1h3hx1xDDTZZ/ms1T2py0NOFfXjuRtUnH58qkQTfz+PWvhjxygrw5UoqxnfCZBuh/
dB4hGcWenKLQMZ+i+StSyaiejoloXVhKfuDq1T9WkrPtJ8rLIRqz8cM85gffk5x8HZordFo2Ghlc
vm+JEzjKfXghePXMv/+vhZJETxLUfpVbnB9AjYQTgcBlG9f6QBUbbEpE0evpjbRekJaVfIJyZCii
6sDWHtEEBc8pdN+FTdD64Xiq//avOE8NyrCI1tpQfJsqNX4jzKecDeukvJOi0sHpcdsGmit0Gira
8LqddayfkZvWAXCctu2bxhtVjgWZeFsprWfRLE1tgq2DheO6hCg6wZFO2D3ng5yYXwNjuDiFTqHy
/x6CS64R8mmQ0v4Q2ciCHLOS1kHUAwKDk9c9hoxwbSISjedyb4m3Ua18Vuaw6mr9oUo6e2D5MVNx
O/a6K4mhExWyI8v+Y4rBpxRvfPR+tXDd4qYR+W0FOgnvzUs2ZWv4Ya+Ie74fQMJIfkSzjzpQeJjk
60ion0zpXRyqFWHcN0PoYyFkqxTrdZwch2nfINWSJv0xiMejbGa3fWGncggRblhXraaFjkVhJ/gp
ILnSlycejIkDw9qVUb/vtHo16R81ltCm7d2QiG876+vvHtvhP2+QP82iWEA1Yq6hdET9XC6RZ4mR
yG31oXrBBv0sse/JEiC3iv83g+/f7BGf0G8XO/uEjCAZK8RJH0veIYiBHd/1T/5hXEJ75FXtDXv9
dr6+cIMLeHc2//5xzTNwT+kHSau5wcGWdzM3OG6k2x6vq2LL+2BdXBhrftAn/XmLy5T825AaVU3Y
lV31C287SZvI0zzJFS8Cbj+/N2qrTLA9hYn77AzRyW2hlMLAbYn2Un6svJPctYK238a76sJN/TDZ
k0v+n2udHSHK2JR6uWAJigBXspe2uiCRu3gzZyCbWhalYMXId7fCaSnu8NeNg5zQBeG6WLr6iz/8
6wfxn7s579JMzX7sY395chQr2yxNe/MaS0krrkxCXRdxHMLFmDopgiMvROWqfwuH+HX8du2zaZQI
8KYZJOPLDGZX7fqt3/nHUF+CZLFPCE25ypCJKhKWlynexpmExaA7DAr80wiN07a2FvcnubhBxduh
Yqiix1D5FYS/KpPpUTbaYwVPPhupV5fbmlM6qf0YiRhVnQTpSigID11c1zZvcm1Nra1X1U4MrJuB
0aeWhQu7hv7jt0cf669QDySBZ2f3JOyqZgzGj0zQ7NicAHNADvvFp3ddNTXOrxReZENVmB0WARqF
wJaqTQRjA23q5NUu1blrsXVaC5xX+xjieD0k3ypmD7m5rRK09RgrKtg1S7vV0eJKwGxKVrA/PAtJ
tTZN/CflddxwatIeRsCrtJ+cKX4VjXuyrFdlndrGBN1ZP9WYeiXqnCKd43E1Qecw4bFAENvQhqo9
IiKLwFqkr1yI7VwUXGPcijKCIGUnJLItdS//vGz9uN/+9uTOkIgMeauhjeOHQM1JQuqvGdiDcduX
b6H8JYNx/vPVfv4Af7vc2WrSZFotNHyA/9Lr0XzvWFelS0jr2tpeWk1+OmxShfqfX8XZclINpSLG
HP0Wheq4TVxKN/A+29Bw5N6qT0vQh/3P9/cDrvPHFc/Wl1iRYJTi6cMQ/NWAk2OICULyOaghiRHF
YUUUL26/S5HpF65qnZ3iq05IVLOc2FqXI/xS6ye58uZSK/2Pi/N/nub5AZe248polPHDqo49Em0E
Ghd+HPKPR+jfrnC2ayuNJEu9FXzPaoi7fB8QipL2MkI4TGoxJwwRwr0eldvWLJES4s4tokZHUKji
8v/q0/QpId/U6IsWS5t+LVTKnRnCLefqvbAcZ3qSEiSFUJ3qeiLx4J/f/E+g0e+v3jrb/uUMRLVO
lpfwC9LbEKDi+Nv5Zvlt5w8mL+TSrPzzC9Fp8VPgjOgp+XMCMNO5yykV+IgtzN9f5IRc+DH/0lD/
tYHRuvLvC5yNGI2aFmMyT3w/SKDX2QYdwIqbcoTH+CUjRxqNjEeJakAM5OhW1+gK4X8xJZAwcYm3
+gmp4vHSSS3S3gp/fbah1TU7qaZOv8YQwAE7ek3sD8PD17VkiV04guk/sGQa4w4xIoYoccXzZzv0
c5vEcvGVz1fR2K9MpfeW7COh13cWdEQWP5XRfIiaeJvInzV5PqgxPeIqvFrnVNl1roi6o2j9YyCL
qDdGTzCFI94t14pjFxPbksBzO2MGqS3VDnLxLc9Ez+zTfQeVocnWQzfqTjwVm1FC4iC1MgcZ9jAz
Xev9awUdXmkvYyfYlQiJkvpYUYEWOFuo0HaEFyfqsagfhdAHZflMxOc6fEujz6lpN0kSH0L2nmjA
nsAmKAzjMciVES8+5FMqhnYOQqUBEVHKR/RIjZELJ4quriM5fu+aq6yNNmM17kTqCYN51xbhOstI
kMxah4PrZ9yJG5OzViFka2n2RVskn0fs9JMZJ1h8UPMF8ZKTbVeVcqWYBHQryXYO9vEU3Zj9Iz0J
XVh6EQSVEOIkAx5s2kWR8CFgmqosjkjYuow62YR5eZhK8UMiSrjTwbBmzySppAn7WzHJrmC9MM2Q
ouW1gmT7usfZZzX7+CENHuemaGISVAZerFXQjoBANnq1Yn7mRJuWc+QQtiGy5SNUcFWh2oT4pMJx
N03ARGO2btuHomGNIgNbD/hrc8MOdXnL2LBB5UL+CNRnf7CG9BDJVxqn1AaHJdzYKgynjcZYUA+b
gfCgCdlHpxp2EJp2V3pttiutat1nMlTPg6jflyL4CGLSFiQtVjmWYhPSxm03QsdKpHL7L6CpblBC
SM1ORUwVZj0cj2DWZpfaWJjE7knMBCI6VHrAN1Nr2PHgKXN009QFseXpZg5Fomci9LDENjRotdEG
zl4XtY6PvqUYoj1Nfo4c9LCzFWpjYjOaZt0mRPlNpGYl+0jTPgNDPPDXp/6w782PuODHqpAfFqdr
1YedVd9ogVspCnFhotegXPWbW3l+UDokpEQQp+XS5cYfjRndZkJC9mMPFCkexp6k5MipLHk7h8Hd
PDBWAf21DaERqVdUVKqAhUYkQunXssVhXar3JdbIJq93fTKsWyQfPZo9aciW8IBDmKpuyB4pcGKP
ytc2fFfEF6Hw2jB34zAnFKO/iysUuOLBAhNsUi8QUhuc51TSV4aRqoN6TfTiILbFth9Z9NppG8ny
lf5Cwk8dWzbHZlhxA+4X/s/3gbTuZ+U4FO8SQ6CB+CZsnwrpzioA6oSNQOSHwF4NTNw3Xi6M9Qob
vpvnkgNqeJugzlJJEMuE1qYfcD36tZMo6SEMydG3hO0gQwtAIkr/ig9r4JGTaXAFlVql1HAZg71B
RH5rjU4hWmu6kY6Vlq5bXbk3/WOXEVTh6+MajNlhKrdBvCmCDWuCU/AKioL02NdjuaKVwp11/LSJ
nNxaDYi1MH1q9W1dEBADuSmyaozz1uoXJ3P8oAiwTIW1X3IXxgKJHvDjML5pSbyeqbcaynAdlOTR
ZcFtUrYQDdXwzZAGPC7uSQLaY4Jw0GptGsN0y9baJwUJDe3o+sNzl0zrqO0pVAsfkboSWsQikoCi
y8ZVl1FiJWVOQ76LjGq5pHsA0BSOnIjbTY8d0hJ6V5zhzMPyEKgfQrYsCh0OZiJ9S8ttUDQVgnZL
fMXKV1D78eWFiGUhrQGF0AqR/qMh8gIobdP7rvjS+4TsuRfG+aV1ZzUmzyJ5oXLhmu1Rmh6ThRuV
HuOQcLG8P4XlZ5XKRMwRBsfho8Q3HRMUaUXJB2E5jlE9ieX7RHVTsKCcrznrgSnEu4mcYZNVDAjW
E6SGd3mQ83uh9wbkmF0s3Q+J8Z6ioLCq6ntmIOr9fcrZueDHlXX3lqY7eZJt5+au7B8abN8DrEuq
XPeRvOmFp9C6jxEnqDzU3iAzIPhWS5GEN3FTzeFGIQzHGhs3qk+KSniPGHkiHsBZA9gtYscAiZ/M
W4MAknpSSTBFX6WcDGz21ojYwvfmXnVqJUVF8p11r4KAKGjwLMKh+qs4yhzNuC+rb9O6nRthF5IK
oltIGAHnWt+d/JsS6Wsyrn0JqJdQmigInKw8ydLnv7+Y6TOTniIAeJ/QGyzhERYLiXoEzcw3RS05
QurNUBhDHdtZvqlUEM2ywAWuPU3101AY1364pBgohwZtyIAqBoPDcFTrzK2GT9JsTtVSRmZ4MeaG
bklFCpBrIhdv4+UTaQxXjvTGpReGiIkrGXpFGMhQmBph3UgBEV9KeifK6sbCdjJG07oQj2grbvoc
UURKFroMTpkQ8lSVb0TKXfkTsQwmT2VGiV2j+EtFT0X1kRskyDD2mt0IrfMMkbd4X8ju2phF7uJo
dtOep6r5u16RNhLLgSKVmAYM15jW2nAfZK+goc5oEbcYKlst7dVVNM8qWXajBw8VOWZQfUoaQucg
99RaXgvZZ9y/l3VxQ+zBpulRn6TvkcjMszj7C+Ep4iH75Uj0zHWCyFEp9Yexzy7Mnj9Zn5i/lm7B
xUKGKOpsutVDo9bkWPnOy9Gra4KFKoykok7GEtllEsKhWt+SHrDOTf8Jy/CSeHVTL/6lKkXJeych
P9LKxuuGzEdKQrwN+GcmhZhVjcjVRm0zicka5tCW0JFl1nzo/dSthdJbdPItsTO9mn4wiPKLSuVt
YHaOCW00GKpTFS2pVQMxBqEXNs1k+xpjiXhVCL2tANNmUXo19IrbdqmrobKZy3sJG2QYd3tCrL8s
Ui1GXXzssg6XE9vUqFL0+bXIaPJAdDSyXNI5J4nFvzXUnGQBY6XkrzppkI1KOpKUuYEieV2ZE8mE
or82vE4/NO2HoSXvJDRiY8kwG0873GCrFK5IqK/1OnRpXXEy4g9ITCmJ6WCD8GeTXZwUtClrdsVE
eWSj4TzuRGUtFzWU5McIOqVUwVEY4rVY9JtB+hbie1EnRU70yl6xU4gmsj8dYr1XWaITuvAKA2hb
RedMXbCVlBrZT/cS1f2rtmx/42OtHtre33TTfWGeAo0I++A2NDy/MXY9z5bIzG1ZMZOl3UcOeh75
t/MoeUrGtMMH3gQsQI3iCnrnZOiUy/42EqobtSQMgWQxs+wQDFsyWTm8tlL2puR9DnwsJcZWVmBN
9GSla41bSIk7MDUb62hToeJZG4iL5TFeBz7ysHoRZ/uJHXS+N1mJUyjqOo6qW2OK1laAK2nB0/Af
VXyXucn0mQAjmi1BDx7RB1IKk54Pu0Yn7cp4KyciRePmICGUkU35lCvRPic6D3mr09Ufuvwmpofc
GvciQR1ynD+k/acYTq45PAfkVDTDRzmwBC7J5qMTFISoV2QZChiJ+teJ6KMKcWfKGuwbqe2z4TQd
1vHYIX0VqO+qwXUd8SWIENLiLhssp8Rs0kw7nzSVRlJeJ0M4dNV4nIbgKjCIPvHb8qSm7cqaX4y6
WSci1ZqdehMRDxKrJlKnm7rxT+UI+2IFtsyjmlSJfDmEXVlZko0Cx4y41kzyvZ83bmWFd9N8XQ3B
JvOzlVG4VaLvRjFG05avhfqqr7ntnmh2dnOZfAiFjs0coGue2jWfuauRe6XMwa4mHDHsEBqy8jRB
ciMPTKuEIZaEvi5pZAX0jcFsb/jCQ7Ystsv6l6EvMI5D+ClJ8Q7Cx0rnnSBjKJh4zYZQrNtAJcqD
aANRXlcYmJTIzqnaCphVx54pbfpSLR0VWXDnt+MmUt/EHoJkeMwwpJhah7T4zqgFp4JxLI2PJLg2
DezjshulRumM8XDTDdN1Kht2blV3pig8Z4QuROJnGvDNSK9ScAsDi84Q1bxwI2QmD4l/kCyfOqM8
ajEZIyqblKwxibNQWShRULxuTD/2ltUqUDJCUqClU611/d6g7tXYFkWwIWjPkyC82xH2nZzTtMbT
2TWvwnytt/q6RuMnKuRLBubKyG+jTuAkq144Q/9AUHCE5qhuqChMkB+fQX1jbxVG1hdfjQuHvoDt
6haKbCT8myC8i1rd5W/7E6vgvC4iCV4cuZryCz/4jQ4xp1nXh2T84ivXOnsJ/cw8NjWbdB1jH6/r
TaHY+kfje/FF5e4P2ATXXsokDZlP2Dx3WC2tO0Vpil9LAUH/KS9JowvCH11P94QORKeLKpq/6S3C
nkSCqk1Jwtt1riPPmz4jLX+hmibqrnCeABFwx4CptnmKN+PD9O67/4xvndUsLPSwTr+CpHJReMa/
dMNDMClCEY6ok4Jb6a49yA98hG51lYBzjfvFSl4+1m9R55b/C73cD48YjAYGCjG2rsr6ea5rKeZd
47dLruui9t4S6WprLnkxC4tC/N/mksbsBxKeC6Jml6gvM//2rvsE1KAaGj+oDpJJ9nP8R3Qy1a/W
NHEdPFcMTs/YRu3m/0yB/Tn2nOFcaTurYzmPH5rx3eZf4Xixi/cvkBX5N74Afjl4yJZf0J+oodJM
puTL40flGqfiSkaAqDjZrvAE11/HVyojJ3bni3ENf68GZ5c9wxJHIpjzUDa/S/oL0beb26HjJzO6
sPUXDXR/swzLxcylclgTaQU5R++Caqq0ASPuAvzrFd0/4kvpmkj3qhMow6Vyq7++xrOrnZFPitSk
WmX630MbOIF5SpvAGbsL6owf3poqsrIhjVBlXIFnxEKe9XmFt+xjZKxELpQpWKu3yfjxzx/535/Z
IuH8z2XO+xOmWIuxV4CbLE9OU2n9GJ/Eu6WfarpHvZw/XCJM/v7OuCKiEwSPNMPj9zy7MaJPs3AQ
qu/GndyEYWxxXf5ayaifHN3ATl/N7CJNAxF6vl38edlzHWIdEQ2gq1iNVKBe7AzCrikinEQzo0/T
VButQZ44tHZRl7iTFmub3Di19rVwmSJKiRinkhgA1JAcFAS1p3VUv8e+dOwIoEsCBn+kdFlC9Awh
uhWW2nZ4Z8pbm6Nq92Nl1yjqsTbYGdG4BrUuQHKEOF6NA95u7WXBSIfiWSmOjUY0pLXGEuPhJ4Bi
lbWNYM0n2t2/kMLYAvbsHiRNoTdUSUDfK1CoWccK3jsWaZBlBv5FkNbc5xnHdeHBF19an3hDId+M
WezwTgguLCJPn5UXakjv8iR5HnugJD/60PLuqjK0G90fbjIcEIYcruUy9MgIuotEg0SDbOerkqvj
uCtqkvCLhJ6P1EgJbqKHx/AoOycgvX3xCc9a+QPhuISMqbjwSp8ATCBLzp+aOkPhUErZekL2X9Sd
yXLj2JZlfyWt5ghDd9EMqgYkCIKkKIlqXZrAXHIF+r7H19eCIvI9OV3Pla/M0ixrGCGXQKK5OPec
vdd+lvtgP08XdfTdx3sDKkljfGy6ZthfqGOxIeN2bXcL01ZCqGPvfRTz9mCsCxmPBv3VoeAdSJ9J
6676IYDnbxxriuOZHkvan7SdlBYuigZC8I44BQMjebSaYg0Yt6t+TOl1pN7BfRxV7Cbqw+J7CeP7
ojjWreXp7BCKTBzmGZxhdZDsh7HIvKH/MVv9xjZU+ha0MNBQVtm1Nb2IPN2niPYW0pWB2g1Wk1eU
9TOuwStbMCCvO68bEZir2SrIpMtqodyBZ+3WhnIQ3bAKqNNHelTltcwtMtCm6VL2QLhTJuaK6OdL
oVzocA+jdGcG9xaCPE2gvMPhGd+XIttO0m2uwB+gS9gvnokxWfnx20AdOaTqoTEyenM7EZ3G8DKj
SCtuYlBMOD22kQ3JrPxeSrAq9OGihg3XjHfKDKssPw596WoTmkgkAjUuPdkKLwPlafE3BuWx054S
PPpJ8Obnj9WAebxnV0ITVdVpLwGkR3v0bVbBA5SBk2s/YCdvrID2T/otI+ailfWt2snQhGysGAnT
dUYuuj9fzyNNPJJeAzV+jrCeGFrjzONLOBG31tY4+CjZ4x6jxvOo3RvJc1Ayv0g6b7buE3zHWNkd
rUF2VIBQRFkoVQcFfFnup6dx7O/KEGKizvxdL19TMbNbJCgnZ1hoxq4O0mJKAJj4cDys7TwxwH+M
rMdJbbcJcBAtJFRwfNYxLvg9Ml6Rr0SvIrwcCIQBFQkdQ/jbRLxRs28QRq0xVvBkhdL1oHiddd/S
wqdgNMcfKtJRodBIQO9mcDnmVl2XHaCQJkV8Js3MfCY7fMrS9koY5O/icwoV2tNlcN1V5mao6W0C
DxlYWEwJTFG/HwGzhxhwuFM2Iqkv9K69a7NnI5z2uAJYxg5SMDqT+qYLSijlMZ70WxusOY2JTUVI
udKjyaafV/btxuJ/acPj0Mde0xEL2t6ZKBWK5nEg+M3uJDa/x14OHAnMojm9tPDvxqwCafstFHeT
dt3l5ToGGJP5D3LwMErXSV3R3Iu9ykZOD/wPwgrwGKTuVQ1rMTef1RrqCZptjIC0ueN1bXAfBodZ
usG/tpqK52ToV5pcOlGHkYdmdkgrVoinKbxRQTdGlbUgVjhP4lBZ1aHwfdU11eJeFf0Fr7nFUcLu
HaObsEC8cDoA25p5eKnhqBES6SIocpXR3g0BrRDaRkUKI1hAaqfqlMPWlaZ+VYPOMypYswLM3LEm
fD1j617G4pSP0be+R6KXZldZJO8LfMRqhOy7Jw+CF41K6IZczLho023VgUrD/ZUI/SixsZykUymQ
BUnjk6221704duqxmG5t9SX3e8y8mIJ5MCozcwo2eYOebnweZL9GMJk8pqhX/UJ1adcO8OoXVGfM
JjJKtFOiWTd6DzW8bHhMSvatXbCN4blBVzSzBHlgeD3XGDilahVwnuObSLDbHplbsfbUeeXlOtK9
HNC4oRyNBK5w6W/xEFetxT603s3qsM007VAm4TqIpZ0xxiAnXsjhPKQT3BD9+yyFR90vPKkw3LG+
XATANkBuE5KPCVs7X3KwaosMD95K9I/bSDuaDPMw8Qdlj6Xuohy/J91RygWjOgDiVuIy7HBSbZtG
uzqC7M60b6JUD3lbqFgOS/0wB9oqL0n+sF9sxW2QU7fVQQ7ghhmzM3Sw11vmjzVGlfxWoMOXYb9L
1WtZ3hiasibAwef5aGKwRbP8EoSXRXiV1pewjoMRGxjQgsF8HYLKVaNdxgmcgut5KHadXSx7cuwi
o4DCRvSnyfQIXT/e713RNs+lwNEc5o9yxULb8JFn3XJ8XPzVLIH/rJnu9JTJDXUHY0UR3of0ExJz
3kj5fWXM62D0d3KprJLkZF4wGsLftU24GQMFpIGe7Aeb/mKh7UyslWExUUfQy4ymzGsL0wsa3bWH
DFDMberHhAqEVwrUelaTY7Tw96TwNkqO0eR7jZpdxv7oBYF2VZBv3Lf20ayCv9STf4dMXf+1Uz9L
tTr7z//zL6OrwJz9M+7qt1FYy/H+8U//Z4RcLWZlU6Os/ddJV7sm/f4ftwBWi/b7TwFZ//jdvxKv
FN34A1qJgs/a1ClgZXYJw3vg1fITVG9Cl0226BaCkH/kXenaHwvGjsaIwv5dVQ1+6e+8K35EypVM
fpaOyIPfNv+tvKt3i/c/ezAmwiV92Z3Y1POkfsu/MFtUPy2CPJrvp7K6snmvTOq+BjEb18prLMHt
MefXWGi8fAMw29oBtTHER396bNKCfzzdqnG4LQpl02niqMANwnOrXvTSMZrDG3/u3QB7/pATDpVG
D0lBmWvJheUoIQGFfuyJfrGnFB3FQxHw/E23U52c7CF/kGNGqyxX9sqspmerEAdW/rspWhpsBk+h
PfOmxBXQWYZjF8Vbn4D3iGNU0aK177RYuc2kahMRitAHVkOvEaxV2z9JOD2x1l51gOxH4NCWYt4V
pnQHMu7Kz0B0W7SXu5T3vOTVY/aUZfFLXpAhUaavpG4Oi2gEnXlSvE0D6WAMZ6f2srLpzpVGfZeM
vqvndQxRxaxAcqn7occRW9U3rancFnkE5nZMnjI08mU8nsYo3E1+CMk5g9SUGdeBMt7qJr9aL+Md
0WgObHzsMQMNUjimqDTLzrrCye00QglXiLNvpEbyYqUBPGw+FNH8ksS61+jlqVvgmWNVbSWMmbru
ezaki1VTw2iBlHCLxHKrxt2DNKuw1fw/1aG4SRVOYTn6t9nQH4108hmDsJvsaedmagdyuJDdRI+f
dRnqTo3EI6GhxbCTFI6uIPmhj7MTMlP46BVMi6l66FP6x4plepOBb3sqNHeQyn2rtjvR8hNLNy9j
rfdUlXABPxrphDUk3AzSvI1D5apiYWRGvQ7DZF2O2a4jbyrFaNKH8E94m15bAU7wALEZvVJcuE31
EAfz46AxjJSlKyOVD2m88H8kyjZhM+yTX0WBZ5cNHTWKqogVV/RG6Yw72e4uJXGXtuWxmMknCFdN
aV1HQfREP1tZM6LGpM43tC2X+CvwFFb2Nme8flJ9/l7rYNUh0DE8PzRAf9dqWqZr6J1AW/TJHePp
0Y61izbT9wnDSNEF15xccikwtZmSTdaA9GcXQicp5ttgyS9rpoZ5YINLorK+5+rk6FLObrZKLQpT
5jjUeT0ctAo9gtLLj31aPSA82AmzIPgFttzcHSc1v1EKLGJDkT0A4bWJ91FtEoIkab4NF+qdRQBN
AdovAiyTTkwkzPK26JmrGSHFSqjH+4yhfG9ROqm+78mJtBGhfmGrIaPEBmNRJSEoYTCcKNxBtXqQ
wuTU2/7GmvS1qYWez53VVTVhZARZWsomckPgvOBeKXZ96xQx7i2Xi9Hj8Wl8VKy4n+MasJ1Zbe+Z
xlyE7dADHPevtNhu1jz5T7ibtnze1SimP1UF3xKqZDlOPblU1+i6nvySWRawYAtSfjekJ1CWUPMH
ZtFFRyxEVV9Ug/7KEGzfRESg2ALLdvb+QYMCVN1g7rDa/JmE+t5MzV2ddhdZGXzTKWF0O3yZZHEH
DuKQ9/pLT3KeH6YbHcZRKieerZU3TTLeypWEWCjzJotbTNLDFwm8XIX6TFbH52Kw/uxz6WqotD2d
4oOuHbt2JsDP2CViei6ZTdbsNcZSPQhLciaFKJ32qyntmcL27xVfwIDVVd5x5rsE/kPXHQFdJIJh
nO87i7weuuRXflV+Iy2KxIcc02wZvA5QkGLTcGcfN9MQ7oVfYdDpnWIw3A8vzb9LiJ+ioX6eAfz1
aSB6IYVUTMBq74FcHz5NZoPHrupavpdRzq3HjPtPyBgKCQIsE+FVvbQJ1PSiKdyQGRbw+udMCQ7l
5NO90E6Z310PssLwLvurd/7fUNz8yxLof2Jhgzz3X9c0T9EL/taPyZ0G//6vOoa6Q0fDaJmoK5F0
vlcrf9UxuvIHBYy2gHct8lTNpTv9n7md6h/8BHoOj4VYAp/5c3/XMYr8ByQTUL1MYBiIqML6d+oY
1uafmoPme0VE1jLjBn0JXD63vPDJBi0fASbMwNa2FasJkkZdt132ftF9mWa89s1BJmcll8EfJMyt
8waJBekvQbwLypbmG6ZrUA8q84y3aJYtLy5ZgADaLdO4hEg+ZdZEfOj9QNX2qlkQEKraxs0k6RTp
utqWhEGYBoFgrYWeY7IKdKh5AQ5K6Ol4I9lRdpRaGdr9KNRup8eKH3mE7XVbxUQ9jUhXT+jDUT+R
L+ekWZTB/44R/jQoCZsYNXQnKzNLpObfM+YtV6NlLJHEQ01XrwKB0aplhRIi7bfoM3jVzlG9kKRq
uKIkxgRKjo4iZJvYp3gqCT6q22OYkbQw1nZ+6iMtvVYDfpAs/a/JZyuEgnRa94PA9lX2IMztXHvF
ipNdpAqO2C7siQOpLR1Amq/X4ihmPdop8WnsiC6u0A56GMfVjS0K5TjG7fh9VPzifgpjxNWaxJC6
VOdm2/ZdexkXReSE0hDx2mv646SNpPMkg+9iTaNXIdrOzemeQKC3fWkfV3FwW1qhOR7oRS9uewIj
p3okJrktO4ewsPhkNdmiw5xDdzJpXCX5ZFygrJBeulIAMKuAtd5V+iLUIjdvPNU43d5Ug/K0ZxR/
mCdQGHHeVKeykAPilWLMeZoVqoBBKwlv8TxM1aXSprB048BHO1qEGvk7tkHPcLBMAIgiIs7BCCff
HWdAkfKs1RukXIYEEFiT/8T9XCFdKBCZksDW0IOS5JS+bjOHrXCyQtSPoRDkWQIVTO96XynDTQ2A
gDwl7vXoIvUDHONFlEnSvp6L/qpC2QkYBdJXNCoo+IiYBto1pLpr2UV+XWlSfKgjsGi0ADWSVDut
SBnfd2rvtpym+Fump/xaa2rKTWdENFvbEqRPbcvUdPQJFZkSfMzlfk2rvMOBW8ZXc6zMb31ZzUcV
sjAQoqz6biah8tKU9nifW3X5p6ZU0DKr8Q0zvbwmP3fpFNXjdeub4QNm4OZb0igRtOIQvdbU6o24
mSVjti8QAw0EgMmq5Qk10AeyDQ3Evuo898MmGM0q9nr2CdZGnwo0FZIej8g6ACWxa1fpootCz/Cf
x4AViZTIiBFFuhdyI3VZO32L89kIN+SBpQpdiAgrETLH9GaybXnBoHU2LYUmn1tP5qYMthnUGRqM
KqXnSu1Mu/2earl2mVbj8FaM9hRcat1cnT4svp+8G7VlrPdhb8YiB0Qa+gF8Ka4pCyU///BuTATc
ITWiNYmS24AXfGo88gmuKvMQMQl0xJX0Wl9EDyxc4cbaLjp//IvbLr9iEDI4r2PtsotY6S5ZsWv5
5vcf7mzsZP7y4c6MOnXZl7UV8OH0Y7dhc2CsF5sBmxa0H8Av/gvjyJ9tT38fEY4HEzWNPbF6NrNj
JzZyqZnLAGrST8h0HWYxR/mpftTkdfVNbFVX25TH5MXAMfTy+6/78yzvP4/Nlls3l0neuVNEtyTI
rxLf1m7CCyu3f1RzextZwC/b+otp8jI9++Wqm/881NnUVWuqqDNqfG7vrlu397Rts6u3XzlRzgau
f38lNAILNocX5vvd9+HuSntp5v7lKw372TXdamuvyw1BdGsUzl/yX748GpXAx3tZ8IxZVszRzKsF
zEatt4DZwkvDLe/Tk7n7/eX69NEhDhxXvG1qoObPTqKYIna61XJ3kvhJkOSqu49dxQud1yUVIFkP
LiYYcrZhV6zBdrjCMXfJreohEdiwanjtGizHl7yd91v0/Np+/Fhnt7A/2GEWo3hckVixM9bN0eez
vEmX7HDtG8XLjtxQG9Ih1+0RXfU1M66XbHZ+fHGHffYgffwUy83+4cqbdHwqc3FS2ta26xqPQIiS
uRZhSqbSu0ySf38x1M/WsY/HO1vHhok+h5qM6sopv6nb3mF4eKd50jp9DB22zlek+DjaAigg3hc3
we+Pfr7feV+oaEqZqmaTjgqo5+dvKyTuD9lYxrmkQuisUmQNFMfFyM7sbE3ek2f/+OKQZ5ua5ZCm
JsumLHQUKeiMfj5kl1l2bFYVwG5G8vSe9tW07d7w4Hm4U3U0FLpbb5lP+MD6/tq3/FdTI94f64/H
1s+MhQ1O7VorODaBLdt6VztgOT1urfVAceFqe92dj5P3JYnikwWS/Zu8GDcNYfP1f/7KQrGiCIU/
9xR9/N20XURO8jF2pQ0o6mvc/M6SXYF3mtPhEOe2vkfyvaueIvcrecJnJ//jJzl79OXZB2Va8Enm
wBaesAJ/3ekl/pYpyzbkjMvkdnEufn/JPz2oBpxRLNsjwNQ/f31Ln2uRmkKFnF+sIpnZTSbvQrGP
SnnVKsbd74/2y27nvTJYCgMiVWyNpJOfDzcURSOGjnUkossC6Fa7biVmezkMnbGkLGxTbBohu4V2
uqriif7fTRXkO9+4QzRtJOO3Lz7PJ18f5C98L9oJqL/PFSGjT4RJhu+T5VbA0L9kuv/s7/oXfVj5
F0sCS7xHbJsR5+d8Jaw73/gtzxoLPHBIw8LvIs7u9xx/qyxVBvc7GT76cKcx9o1a9Yvr+9VRzq5v
3pexlmocJVhShlPfn2h+Dv2pnXTt5vcnU1tu0LOXBN8I8z3fBjTredk3atSqWse9tBium8vUCVi2
mvXopTxNvKLvxeX82PFsJWsyoXAO+ysSxqi40m3pkBdyFR9jwTvNvvsSYPFJbWIKXVFV7jmZHsDZ
+8sqCN+zgEGtrCN+X+xswUHx8sc09pRTslvW08TpHtm/uFzou+Dx92fmHWfzy5kRFo4JIn4QCJ0d
3g9Qrmg2LxICs9fBIXyayMPw+mvtkKEDXiVHaY1EBg5a6pVbfJKOfGiu2HGQOusZh6+rms9OBwIA
iihWetDvZ3eFHKthQYsLJIFKnJmQsx/lJK1npXho586d4uHGzjs0P9rm9yfis+IbqRydDoZEsqGe
dzvasdbjVALe1Gykq9HptjMLfIcWEEorRLavyqlP7sifDndW66tcddXoONyQPkiVSrvhqz7gJ88X
nSCAJaQGLG2hsysbMg+wBsXQV0lD7juBzn6CR0mVvzpx6q/P1k/HOSt9Kmukvd1wHEY5REfWK4Pc
67xSVhm6cybhRvtsR/SyI9JRWcElFNtfXLpPXpQ26jkkEHxXWT5fr2jWT9xLfIJ86K96SBI9c/q5
M9wYtm/G6Cjvqr02Q3OVfWBuEkogmBjMpFPY43ZtbqTG2n7xmT47++j4FAjXqHV/iQVT7C5NI4md
86KGbnfZZocvJAEbNW7yTeQgviL6d/37g37yyuBtYTOOl9EnMzY8e4WN8tyXyzF1gOJWRVSL28gX
PmbmJcXz98f69PupvBsoT2TGpmevyzwrcoOnhUwFtBCFJjM6Ma9yU3V/f5hPvxKCSAXT+KLXPVsO
4ibRMyNUOY3mgFCfQiCoNpCzGA2SvZFmX7yTPqsCbJ4YYZGrJkz9vObq40jGCz3pq25P1WHsca1c
K+TgrbTtptjV+3B/+MrT/+tKoKgMnal0mIRwo5xdtU7TVTWaYOKltheCOFG02Pn9Sfz1WnEEmrgK
3KIFDXN2EkvLbJM8HdFIIMHTBuCWNnGDzVfpap9+kQ+HWRaKD3sgfTTGQAo5TGgNex2QXB69/v6L
fHqEZbLPC4DSWD87AhYVCMvZoIDZQepGsDJynv+Xc8WuRmZ4IlMELefyw5dQW2USrd4pq550Qtqv
lyYjRE2tvrrRft0wKqqB85EuP1oGuuY/HydP4s6fDI7TbEZHcYgFR5iNOHAVneyN2ELQcWJiA/01
E83tV4iRMxn6sqP56ejnK6bcBSDPTY4uVsPGdJs3IoNX5hYV+vNXEIlPHqmfj3V296kZdEtSP5Zj
kYPiaQfEr/2t79AVfIXW7WZu0V9/ddTPbnm8Nhrid5NK9lyDkTbEXjQ1NAifIPYh8N2yH9dSHHxx
t3yyD+fL2YpJqcIa9UthmUmx1BVw3VfTqf9mbBUXnOa6YSCw8ikfNLHNH8uNdJoumh/1Ohx2jfcV
2PXTa8mYRmbRx9mliuWh+XDHMgbwacKik1q4N/Ix2Ejv+/Dmut5+tVR9ctNyRt8hKwQN/vpwDLpU
RCZnNUj2o9E/VQq+5ULf+kG0I3LN1RG9/P6J/6Qso4T5cMiz6mIkpH3U7QShiSOvZ0fhkV8Rbbsi
MGYTnoIvt7qf3Dgcj3JY0TSNOdrZe81oprJIfL5iaSc7TjhFsAE+Vv4CwXbmI3p/AjVr6aGw3aSl
dl7290OdEwrCql9BlZE3yQbF9uSI8MpA+LtZHv8I++k+O2jKarw278Q1eoz3c/vfMI/9/01sRlPq
w23mfG+//8db3kbtdPk9e/vf/2uDkKp/y6PvH+ey77/zt8DM+APBv0H3dEmIkLlK/xCYaX9oFq0t
22bRNnhp/2Mui/LMMk17wTrygtUoQf4xl9XFHzokdUvWBRs83vLavzOXpf1xtkeSVbzgKm/B90EG
NKCze9QeQRk3OZPCxCRf3VfItMOb4cYTGl09BQ6bTuQS9EgRpLgHQtBQ7tZxW1/VUkLwWQtANWOK
ERFwsI7y5jauUaOkgOaT9tIcwvhCbxXXqhuF0G4RrmuTJKgw/15jxI1SJd3ZASTfHP/Fdoykwun6
DtaPJHlpHeK1zkY0UXkhOXpM9iLsjEbqQ6cLBRlI0RK0V1xnfo7xtCPTHdPGsMrDcclVkvUDA9YQ
/wj/z8AWrjdlw2TXrHZ5HnpJboFfeHca5zbqD2m8YrCOiEUTTqSAtSkYQa8UH5WrHyE3ERrA8k7d
+JXlmmVSbnQzRVDVkx31rnlq8+/ApJQ16KPHsBkbjL14SfvWi0LxNpQNyTSC+WNjs+2U2ZoTbImM
N8UePrBtqwbNyyIVPdEM0l/VKn2jGeBCgSBVbh4yNW9jsikbazMghIHujBIfWocVmMq6y6tvTe9f
wg6TiHpHUIOrT6BDq462Xd9IRSkI/JiytTpf1SXT70zDOGJoXIsZrThh79bKB5HRtoq/HpK6Iad5
FvSs0AaqiwehMLp504a9hXkHVaBM9MesM8IxBBaBDD0ekVGI/gZD8PsaTR55bjZaWhgbYxTfKuSH
tkLWezUiNevrp1Ym4Rwx491oRVBek0VfP0hvqhQ8Srjz8gF0Y+63SKlE5bBtJ3C+MMK1SJq7urDd
AZ7N2jT5mkoLmESpGK01peJYo0Swd9Ff9sxqCd3G2S+ps2MWqeYEsGedNJfIGE0zj6+IyLqq0QFA
E8B10RduqT0ogtT6PiYzcULnYwO0MMZN2WO8kQ2QSZE1reEDoVTS4noX1iTXEJvhkGNZrqu82Oop
KBNySJ/s0qELSXAmO1ksTYa8UVqLJC/OH+BjzOCdyoPif2tLlEdBPJqHeaFg1YDOVpUuz06UPuYZ
7aSoclB04PsR0r2c+McUjhvEmPmYtg2IhnBskXlbQKfpMPbY/fNiXlgr0+BmXRFz2UwHeGK/gjTj
SlyZYtqOsXGTqcGicCD3AzxHVHIvpk6rzERAaPjy03x67pSx2IcT1AZfe5Cy5KqTB2jNEB5X82jg
kldgkc1J7U6j+tAGLe+UPOdul7BhaKR+xJigyH3cIDl5HnNs3K2V3UeERlkz17Yt8Hj3qMTLoC08
VRmhQyKeWI/wh9SclURpc3vbYDiu2ElvVCt/svqgW2HglNEY9dte17h1y0xb+9CLolYf1nFGzKOk
jqoTG0VJikqJLUF5rVForSHg4CiVx7U2WxdpKrbsyRpHMTGd6b0KcMI+WfzZdaL0PChZcodVvNqP
SUe0bjyDLOqJ8IzmerOM/VYKnjvi5tRNIJQSmeFl0KMZbSpFdUaV+1GvkcyVZtx7AUM0PyldURWo
yINtriivA+KbbWvUBNCoHQmYPIPd1OFiqKINEj/gS33O1641h74lz/dgkiVrWKdSAg6lpIjIc0U+
yCHQkjBBJZP30xp/RzQMybbzi2qV2BPMKW7vpsRdMe+CxiLLLuTEJCbM+X4CgewbDBIh2zlyCz8f
BfuO0CtW19hELUvKGsLXGLKmir9Jx/okCuoXK/sxylnj6OZUb6ucS5kB+UlryOaaNcO+0PD1TQ1+
BCipIBosMncKlpnal05mED22xZFdco7LrXltZ+lbEcUPvQk02c+kQypU+SbIFWst5bM3ZzL0vfmu
gB70vlSWER3CnP2mrTcXfbTRBsQYi11uzvxgEykh0ku7RWliy5hPXrreSLe60bqDMUVe4D8aNdiD
NAy9MkTK6GcICzU+nngW8caMZYvoVZwhUhy9aH3zI7Dgtmm+3KDXR1Vc92t/X0mBoyrpqZu1btWZ
8HcCuBVAchAu6iO0r2iOrmsF2FxzSGTOBE/qHaIXzREpfLUDvbLbBZxW6mJwgzj5YbNOr1pC6Zy6
Fngmet5AOs2t/DWf8VsItb+QJJ9VzE62qdQ8ZtxCdYFqIFH1fDeU5VOXBr2HnGptJn0PPol33tAZ
OoR+HsBa9kuvbLe6Nui43UAj8DfUiVxofWcrmPZLuVXdoZXKS/YcTHmjZFtpSFhDozyJrItvwmCK
sMwRaFrayrWp1FtT6xK0WwFduDqBsDYFd1knw90fdb6K0lhO44PgmNTiLskw1Oa0IWfQ0FIJ+SrJ
pG0VZKD/fVatCrEZRFsF4DZMPXwu5GYl+jU8SqVL9ilbIJ7MlOA6K3CKMKP15D9QJGxb047dYgCb
E7PdywY12qKOrQjElk48pVCs6stOaU5zDWlcGnj2/faiVHCUtf38bEQDmtgRkSpRmyBRIrBVtRvk
xaFKesMTI3rtdO6JixXarc5q4IyGdGPZCIvy2rrMjL7YEN27JdZzwntXfCdETziVDy0JTIK89rMS
UFkUEOXEDC0vg8spHTwDXAsOouk2TFHwgCnWw5AXxJhdKswr1qYB/qyzZmYIqXnJ6IrHD6kxD52B
ZCkpxKatJ6yXPg40JenYtiQHAgEzZxrgaymBsY1oWxkTTEDfCladnvRuRbJzXqYMz31qk7I/+ItK
jmREJ1Yx6MiTeWjmrj1gZ0Vp7U8XS+pSSiypHuvJNk5Z6yur5M7S5sHBNZdih5QFDzssrMwYnlot
ZHRooDAbUpNUimCCToJJE5jpiErHzNaxkWXXEcG5BBJAxID3F5dW7Bld56k2D3MTaa9hH1COoSpT
A8VCKNyeZlhphdncKRlAMNpp7JpGciIG7qHWGpxaEEY1zAFy3tFe2WMZuGVcrzuttByzTGNHNSre
NHbujsYMIUvPCJdKCummjXUniCRGnENqP/mFo6gkTWsV9D3yMyvDmeaxX/d2q+0nM+hh4QxEYJON
MY11SCxHg+F4LusVcBVz44M0itBKmwuiaCYauWuV+xxWCKQp+1kkKQ5rFaOVoo2E9en1dT8Xwp17
QlzLOtDdsRG4lwg4rUcU5QlKms2YJNVmaRXtbCN5K1GxbZIMZqAPdi9hdg0SLq9Xy4ZkVWpa4Omz
v7fV3HZNXz9pObwrOlDg2dBwApzSV2rttbrVefKgE+EKtjAEUZi35g2awRthBndTOI+XtYhwQHaq
5CRA41aMMQghCHfaFFOmzRK3EewcCWe/3FvYyBJMDJOYts3QIYiPhLoWZUKpas0ev0kKWJbzEYzx
3ky7eQdYlFfhuM+kZt4QCUxpHhEs3rYVfZOQEJWE6pfEDuBGQf5atLGFpN+HdxpJhLdFBmapJBGO
OqIKnyN7XBmt9CeDKDKr7NdqFoozBdPFIEPGppV7kmpqcXkGgKnDXluVlrWNhxzVAnrJdWKbM6Fm
iaN2Ue5l/EutjUh96cNiV/BX6kBpHHOYfVwcho1lBdHQ2OU1cLKicOaWqrJBtDhPGgJTov3WC/ZQ
NXobr6v/kgaVIw1Jvm3lmYZCcRvZeAFRBrqU4xnZ8iznae7bTq2OUIurahMH30RMHSjm8JuqR/7W
7pMHlu3LTJ6ObTnfRGZbHUW1IVO6WlWkXK8UvDZuPV0FaY9WdIhucFIG94HSadhVuRcYUBRmG3qz
jojOL2NOAV4F3DnMaYrO2iG0BcW0TNYBRa+FfanNerNr+qF1qt7+M8lmklCs+hEHnBvLZb22tbtG
kmgBRSkzTFywWlwI/sIIX7utxPU2aSnxbKmEc9Unz9qQG6zH2PbnYACK2l0E1gi3Ddse+6DkJLTg
hE+AXQ+csSJq3aLiwtr2TNKrOtZruUCtOsd3egfBqyPkZCCXOYitqzrRdyFK25UiKBPzrsB914E6
Ta18X/D3ZvZl2zlonjtbc3LmU8vyWm0jsiyykIdaKQ7SiBqt8adpp4y47cVjOhLmo9vDYZIytA49
FR7kIZdagnVv8cv0cuF1JQTROKiABBVTT3SQTRLPKI3LIgf8Rre3U+offI0iUbVu5sbY+lEUb6Ba
EYWAjjilBL82zBDhncnzBIV5XZX87bCmUBgh0Xbz0a7ko9qzvGUp04HegsYX5Gl/HPxaeHJbXVqL
obyoeCdMuSJtRg1CWzFjHQ8rCphCG3/4YRweQx4jbfJfwy62PJUrjI428Up+t2cZ8ZKmxbEiAnWv
SrFr2LAUqqqQNlLdwfztSVi0AaKwvcOAMxbTBUJryvvFaD2Mce7V4cw9O5b6WkNxnGDbvEikYScx
gMq1EFYaxtyGJDQ/V+805amuQJr29Eu9zu6v+4QMcLurVJC7LERJn9+Efa7sFQkmSiH9mPLc3mdC
crppJG6hGCE1zOhu6tGy0VD2Tz5Beci18a3/X+bOrDdubM2yv4gXHA9JoNAPEcGYQ1JICk0vhCzZ
nGceTr++F/N2N+ywS66qpwbyIdNOiCJ5eIbv23ttd3Loaqt576VtsG9EUu8jvVin2BOWfoW/TVHV
Y5y67iZLx4qRG221Cqpgoc42qzLkHDvE9/QOYZEFIx2Lqtl3brQbyhKIqftgx0EKall/D/sk2Q0Y
Flgu5/UvR1mLJ3wARxv64yp2cxUaBOQ4Q2+hN2rDwbLzahMSOjVEQ3o0IvMhiH1n7WQjmuTGZW6z
OeTq7jQuC0V9TFo21LJud4GeyLukI//MUkMYnnT5KJuPkApO1oiLL60081C6o1fIoduxu16KoQCp
OM/ATffdnzRto6T9cQyiTW3yrRNRoh5sEoE0h3OsJu8tqTTbfuwuSj8lu7wXkMUs92DhPB0de6+E
qr5yCfbYRCYBOE2MAqsrnK0yFvh+DJWDXaZaXteMn5MsscPWkTcZbOzMsjFX2eC/+9mIr1dFYF4r
7xUieGbSew5Cixoa5IHFzbVBDAoV+51InXWX4qNNmE9kWBAxY0CZyBRQoLnpfGD+khGB47oRnrWu
cVeWca8aib6LkMr0uruxSqafyuAo6MsCdMDgtf2EszuiJyvR0VMWseV6CgjhrhOfs8coxUHzey9L
2PxRWooboFygyC5xywqDwafYDAiKD20PFF2LY45Pjs6iZ7m2B5RdngK/vrdyIpQaybJCpYMFJrfY
cGZwl+saUe0Yc3S32GPU6nDQg4BJkd9mACO7Up2uPBhp/2PIWyCIQ2LhwOKM1UQENlL1IRweQgP4
t6pI8puqrvblGG6tCePw7Hcfne+pnfnrMAbP649psdMlL9VS/QLE261DmN6e33lFFhsrkN5ndIHr
D8C059r/7rfdh5Nxpq6Bi0oN01c4LKshZ6Y2X2RdX/oaZnvn93cQiVcsOJ6TFEwuWeJ7WqF2Kzru
W9dPR4zPH4nkFBy3Su4ZgeKuzDq6WC7cQtLqa06ALO3xvB+BQme0+77voM6o8kbHyLaYEsCslqus
JktfE9QKATmT0UZxYQkYUt0VamJsURRjIFdeoF0nnr1jALkdK31vhfVBcgSnbvgO5uhVU4kcHTo7
2WiJzUgQNXUk3zoHZWltSjd6z5T0blD1aW2EaU9AWRRse3ZkR8fINqHPDi0rI8/Uy5w9/DBy8mZm
cHssraE5tAuH8LJRmSJPWqUF3U1B3Q4hDqp17VmS7YxoV0OQLDlD3wUCpLRSyXiN022VaGqOK3w0
b5+TGZwZEGcr/a5aT2o7bIp8/sCZs5QR0EBWZmuXF32sW3GbFGG0t/roJkm0e46rFj/zm+7AXsgU
fxcPwW7Qy32iDc91sbII5u5TFgpdvrOPcpdZYHLUN4tD5PYnNjh3Jm5Svo1mJXUVhYT6VApjK3N2
gQLiMAHnPpY6TppR/maTpDTvgxZJHmW0WF/KCuVjhbl45db+dggYgtgM+VBhq4SKKhZWTgXWosw0
AW1l+x3v82F4Uof4ZBfOTV+HKtDPJ9OGS6iwgPgxqA2lARHTsPFRWYngzoBLyWwMpKo+3E+hhEvt
nHEO3I72bMi7hDqkzmk3UTLa8TSW+GO2jZaSrqvEK6UOXhLiyZ1kb2NmZYqbf1oNH98sQArFCOpq
CSEkYgpUKKfmGlhHk52/0d+L2nhxxvhGz4wfANGYWUgoN/isrejGrIIHHcXpkIQEswQapO/kxY4g
8wQA4VZFGt2RK+XcVofJTT1pD+D+JNoXy89JQwaZkTNhHaEi/uDQb63Ttmdjo6PEcUW9r0r5rpoR
XN+WUcsHx1rPHMlz/qbZ4iCEzvbU+pR28B4OEyugkPcun9AmDDqJETvW5r3DRrMSc2nqsAlsjYkr
ECQMk9hJPjsyZHDWvBz7LI0JTlyILy8rjMc+by9hCcAIZIvnDMQBZiNYnK4G+FkUEskDeWD1YL84
SnnbMbufXPSH9Rg9Fkn00UeGs0y68vukNzUDbVS2SVdlHNphIE4ZIXVwZ2rbKtdd5ZytpHQWyIcJ
L9CM1ssZ3wuz5aMMdX1dhlG+wIv8LgRnNB8fuyKps9vRQ1c15nLch66Rr/wOIQ3K+kVrghBFTSP3
Q6XaKxr/NUsOeVbuhapqAE2EkkrqVyDja46XVlmCaxo3vlK+jjI78DfKsvX7fhXbkgpYNIRr6kI9
zyRg9zK246as4nvyROD/TJPuGVm5CHv+q/X56QNhPeUASxbrrrYpi/hR63hgpjwSfFGQdJW6yxi/
q8WprMypIDrlXe6or0Uqce5RETNK4KDNfBjGCuZ1bUNKxtQuybFQl/+UubC4bDv26UswrcPSdcuK
6vnkRYV27pr6M00xdLtpnuNU4mkMRv+ZpHs7jDP4tTMlKpXrwI4nr1ayO6FnxY0DMTShv7RqInAo
SFyeS01cGl7rwvLTYNEnPX1x40JhEHq9y6ndBjobxxHu9dzYmBLeodauAPQ+Jvhlu8E9GtJuH93Y
GyBe9x3TQguNNqHMyRmvJQnb7XBddftg9tE7GeKJWCRrxZSEyREG5Cp9v57ApHCG8zJNvoZB8GE1
4aoSNOptCxtMoT1nA+UkewI3gsNNsp+hcBGKlOGl812HinGflta25GC96J0aigpbw8geuGe+iUgl
5JHtwKOvUhdRBNTvsrDexsmkuNs0u9xJa0+rMpBI6ouppzDPgpiTh8z2XSXrUxoa1Hz5Pms6V4xj
6DgJKwBpnGQiasCM4PaCIg5jxgasdMWCk5qR/b5JBA+CyvtKM0Y0s7X5okqzW6eKYXoJq0k2BO+U
sOn+FM1WjGONBJMaQqXG/0yuVAsVZnFR3OCSue1VPfYaHaYZm1gUKAN3ZgXFaYBRvbSiVl0ybCUF
/MACy6xEmOVHdeU6+HwDTWfeaT7drkiO1HNtCrDVs8Pu5X/Q1X0sMv75j1/csv/rP36GgvwXKSOb
78XcMm2uf9QvP/n/E8AITdr/3IfrBVHZFj/3ewX//7/bvQatW/Tlc4NWY6JHavZ/2726+S9BJdnG
m4vcAU0QaoH/48M1tH8JlNnIDU2kqgYauP/X79W1f7n/KCL5e2HNveD/Tr93ln/9LNClEY12i1gC
W0MdZtnz3/8k7+h81QqQxgXAspm8BrqORbovKezpVsls1Gx+eix3//7BP7vHryVW/1wOUi3tZRMN
hLhS64AhdMJ6QhspscyHeryZybxfX0K76l/r/77GnELsQDpEtPnrLQkw8Z3vErFFguRuItFeX4kf
/j7aRovbYfHdXDgLSRrjYs8N7v5y7fn3v3qcDro+Xusseubt/HrtMCg5uOZ+sLTL17C5TWkXU0I/
+MGlAv1s1sukOacKwDi+4r9cepbN/3JplIMOgwi5pC1QDF3ddpKEeT4qXFrJb7v2HObGHgL3jdaZ
26HzjzqNLke8pfp0/vrC15IW3iQAVwMdFFooof32uCtf9OAbOP9UmbOIg9DwfIWMNqlL4y+v9log
NF8Kjg5tMIfvCHXbr0836iwnCySXasrxmxUbxlFLwkukDucySC+E/Lj3DSexvzzZP1wV2wbIgxn9
o0EZ+fWqKqBGm/YUSTRTwIzca/q3hE215w/JjsV0Zbh7s7eVj68f629figNC3QJVj4nfdn97nZXm
KFUycn5UzQnUBatc8aElFRXjr68zK5x+HTZw11CZ6eh6Ld7g1QRAa6QZZJXHVMpZz3USNfWEGkl+
qOn8fX2p32/JQrsCs8iG+WugRf31QYo4NO2y0mcPs+TQ8R6GP/4nF3BnnwO1iN8UyiggsNpTUqTn
WG7ylL5WVmeN9/VFfh/v3AW8YhwVuEqxffx6F1J16H7MITVTKlwSmIt2kQrCOGwdjMrXl5p/1K/v
BkmPCexaQwqGWeHqUpqfYFOSY8zJQwIzXU+KpGp07xPw1MJm+/pif3o7pmXRgycGW/sN52sr9KMt
drjLPrAe+NjvicL+b4817ofvCP0rL+g32SQdOPZfIBKghfTKqTWUJtn2oWze4RYP6ZpMo+b+65v6
w8uCeMuA0O1Z4X2tTc4UzQiawOFlUXe0RLYwCuh1df2Xkf37FIGUx8ADMBM1hHu9rLUQ4lBytFCP
6tQVnKOlBsRBKIQyuUUA/5bO4K6auy+OSYfr63v8wygx8AjqQEZR+/5mLRN2YKYuhFlo/g9K8qiI
F4BG59G4fH2Z3ycKy4A5hqVDo1vP4P913Gvu1LnJALNft0ukVUlslMVeKZruo6EdjM8qTsLoLwNm
/plXHwCjxNXYCzHlo9D49ZpZ2ejqKJtkqQg6nGrxrjkubod+fAfxVJyzIGVXbXOA/vpW/zBqDAOi
HINUZUG7nqjsVG38Lqa4nnapV2lAhyOiOHTH/4tM8w+fHNM737bD3WFKuvq+h6hsJlWtkmVCJzGA
KeYj1Skc/y8fwfVlBBsRfr4+L2IajserTUmsKbQDMwZIOQbKbSDHwnP1stl9/dCux8f1Vebf4qed
5JQUvkF7gZvBy7oKjcBe0nMSB70zKi8FwfyXsXH9kq6vN//9T9cL2r4xOuixSx/YpXaYqie9evj6
lv54CYOPiq4R3r5rFX1J0yeSLpcY65vRrTny0bxAcvj1Va4HOTdiQhnku8JmBOXpapDrSSKTOFcJ
7oPydGQXR4G6DCCdZwmJwagavLhLzV1H1QM0mgyi89fX/8OLg3OI+Xn+0Izf7nJIRy1vnJEoliaE
RhMoa4A8NGfyLFvEbvGXCM/rqfKfu2UXwHTpqmAWr8a8Y/WGpebkevVTPZDfBgqdBnkePudS9l7p
D8NRUBk6lfE4vn19o394nSYOPCZpTjtYnq9GDHYLThtmz4MGbfIt1I1uUw45iZuZlO9fX+oPn9wv
l5qf+U+DMx7rTBcJk+VU6C9idNdU5f8yOP/4IH+6m6sHqcIDD/uJzTCCNecYlcjpik6eG7FrCaxb
lLn5qWSR8pctyR9v7J/zJ/sf9sJXV52ipMWfj99L9zHKDCFNo6Ie3b8Mkt8+CdYYZHgaR4r5Du2r
xwc4pu2UWK9JZaHA7UfFs2hiIH6msw3y8LaMk8dOhkSPWX+ZxP5h7/+84rADxjiDdcbFGm0j1b96
cVWT1kFo0YIelEvf2YdxKC7FoH9P0+qRh3yBYL9q25Awq/T56zHz2/C8uvTV8HQMv1Zl09X0X59d
ukhK/hHRgvz6Ir/BFa5v8OrRRr1MTDB3nETzejn50VrRcuqyzrsr/AooUkJXRNuYpblyRbRXGn8X
wguk5JSYCxBGf4lQn4fLb48bAJlj6Sb1smt3mujBmbQtL9ronGMVdvumG/d1lNM0TfZS/RsU5k+P
eP70HfZJKnWPq0dcNYEtjZG364jyGFXBpiK3EXfb3x7y9Vl8fshzTA38NdUBY3FlcXcNxfS7iFcJ
S/17bw13aBH3JQEAzoTqSutbg4go2teWC6WYM+XX7/hPD9VGn8PvYNvY+64WlCSye9m3WrWcwtyU
j4HbmMXayOJqumsp8fj3qQlvYj2kXWndf33p36YHDpCOQ4OO/Rqm4GuDo0BAXhZtVy2twTlqevbD
NLNvX1/it3lvvgSTt2VTBqB2dnV3BbGGhT6o9TJGU0lgNfLshGTJdtXU2lOgROcWOd7Xl/zjXf10
Sf3XSSEjPcG3lKhethlQhCmp9lP2t73Gb6vw1W0Zv15jcMyQc/o0X6N96wvrLEV4qCA/LHQQvX+5
H7xj1x8ep0qDzQalIviR1vWXwO046GhCZVGLCspXpU/aqqKMjiPQVDv7dm6bkrao8oDJzpsQ5qSl
UNDd6D3SfaxqPVLYpjUsMK5aRW5ZFwii3gchkuneqqC2Vea+SiVCNrsNPgsjIQ2Zr29bZ5p9Er5h
rzowESszjyuP4rqg0SOSg+FIoq5r4zNTRhQtYnynW3mRw/CQFOqKy76KztmU5qc/PWaW7o1ksY5m
fkpx8Ucm5/2SJlipn5Meveymdr/RNPEGFAIGVPtBSej2Er8Wk+FREidiof+0+qVeSM+u3c0UbwPj
UukkM2fJpkNxFdoAYrtmm9fgfM0Hrcu3iHH2ZggvWAORTT5luiNBbEnDd58b2jmsCZwzlbWDkhkN
6ClR7BVs75VA+i+jYl3gaV4WEhFkGPYHsxI3hQN41X6S+XQcreLYj82ypAEsRpvgPytTF/YsurUs
f1V0RrOkEPXog0CFZkbDgzJKHC0aYdMMBD6Famtsupu8QVVJH9l/bMVHpISEjcYXRbHFriCuB3/P
h0W9whyic+aQmW2Vi8jUERqw2AR1fbTDBKExmZwifkii9lkT1k73y6UpGkLkXg0dx3sUeTYqIpPp
0+7pfA/0mXtjI9SOmEzam8ghhOrvfaIAB7M/GuWPWFE8EHSconISi93s3NMZHBEog/nnRJ4vqgk+
a7uv0MFXDo1BbTxpKOHJ5BjS3RwYA2aelJqWjj3foHsJLZSA932DzmxpYW0Re2lsDe4hJlJEIwew
ZHlbIFLe0OglnlKv3kOkpk7vheMR4Xw0bgrcNrhbgPLGa6mYXmNWqxoPS11sfPrTnUBtGzzn0eeQ
3ikxWasLlkWglAu8RY9jpu7NDHdIrhKnnGxCC2dF9Kwk3bNN7m1ZkUuCntvJwqXjHmt/qSaLNN64
wKLChW3uhmA/NY9z6GYMzE4dANEcJ/ORNORDiSyna14K9YwXa8Vz1cwfvY/pE2uJ0uxNxoKzSomD
lv7OiMNLhrB3sE4TyeTuti3vEQoifj1btOut+s6W9+l0K5GuDbGyTiN3GdLNX0UdkorhZAhrrwtl
Z+iXePgxgSuMU5rp2rep3KU+ggpto4fIAqdijuQrrYeke+lI/ROe7ebeEF3izl6bycnUL5N5KfCg
DsMjRkPiitlcYDkxbG8aH+cI31BNVkI/ZcGu52jh1s+NZHOHDUb35V4LulvNRrvcigZ9IuaqON91
GfYeOoLjLo1eUaag6dzlHYxA4DR3Eeqo2r8M6iF0vtn6Q2+8K9qi4P93SPl0cvNAO4O6QeM+F3LN
9ZFqDs6tFhuIrY5CwkymCm/xX+oxLK215M04rCokYYBmztax3GTxOjYftWoBaVpfpuE7anDLPWXt
zaDvObgY5INUA0W5DAPN0cTuoXTf1V4i05yjItHZfIBqgPQ4fs9pBiPnfoq1FlMWwQyp2U/rVJJm
Sr6s5TTd3cjW2oMTmm98FTRmayDwNavJM/igh1rejMCUG4R+FSlJ6ZR8dg7QapsvNyL4Beg3FNVM
bEjG3srEepITEoHA31shYgZk3WdXKW6ztLrVU764QhVngKLrKnRvOh+pvB41CWYW/0OEYkODd9/n
I1QL85iE4iIkYToqMQWjri11PPjuEGzUlhFZKOu6q99NIORMV3smlB1ZoYtYe5O65QXZsGtydxs3
N4Wv3qZylzrT3ojXOm++mPaRvDUxeQwL6lYUdgLXYHw/1tq9jVpOHvtwa6NGmUPLYXGq9FXdS4nE
rj/44TpL19Z7Yq1r4mUiHDge0sbcP+sZ0zTJn+2H1jCYkkOZn/LEY52IrLNTP9Vk3rfb5L2I12N2
aRQSlNB9sOsVCbjIPfuzRchalSJaH7YmIqkGMMTN1B8Yag6RGnR/7UNNwBFgySGH54LzQCHgIxs3
gdGuHedVROm3IGgfrL7DDPS95dco2UF3wbjQm+qsjf1J97MNOqNbo8WcVCNht3rdJQMEvU9hk4nt
RC9l1qCOUx9ac1yNIqICRf++mlNakGZeZHLUW2T22IocBAtqdSr6FyN5SpJXXzs35kkMn2VBexox
8RZVYjdPdkjPvYjJUQFj0l+GkUFeLXN8Xz5rYu88N9aWrC43/cyoQLiIc5NP6Z7N7sMPBxaaR/KQ
BteLgkMSvUXaAWcYRhFcoNFr4LwYuDt0ZKKQHOco1elHOKGA/yGSzWR6rGjoq9s1bvk8eKbdsEjC
e3Vam8aN0jyUZBVhFQysdTE7qJZI5GhG+qJYFXV15wbP5Wz0Ivy2mZ567cZ0SUfUgwOn21USO8cc
racL03ahNN1jnuMnKS2GPLqwb6km102fr+oIsXJsUFfRifSmsVFVxqmPI0/rnoIoWsmoeRXBvTWn
kkr7ZDvpblDYrVevUHs8rYd8mJz1eNzaaj2P26KvgL/fGsUuIVXdJWkGdVKD760tHqwsXqiUMuj5
XvxSedKt4KYftHsip1T3XdXI+T6NrU1sqLXVwBkX5aVyaEkCaFfEeOtC726q+ILh+C7W3UPsZrtx
PLct8/iDFo28lYtrtzd1YW/KUXsgrKJiPXrr0SZF7eSNtWRqFbthsplpCW+o3jN9azgc1v2bfHwY
kJrYxm2lNUszykhy2Ls2CwF1/zTg/Y3OKks/OxJpCJFhXBkLNT81wWuqbm1lDk8o/XWlVKsMCmGe
PZgKKKUedGj11kw3WnnpjZPIUYF2yzn3JdKhRfbOSlWYR+LiptairejAGVjfbHXy+pml70ceW6E2
e/HJsCE2iAbxJq2OE+B+5aH3X10KG+OYL+RQrwpE7GNKMJFq3mYTEX3dEJA/pe1GwnWQV+xjbVgr
BPKEWb8qGiahydj04SnxEYp1eLyM5rZIh22CnEgry20c9szn7nJMZsVrASXDesAsu1YmAPA0RHDE
jT2bIv+tFj2qygwHZkmMU6btpCpW/bxX4YkRE/HZmPtW343a3mzVVdK/G3hfIOwdECRuQtIVrJIJ
YtQ8zSSkekwejIndruy8GuZtNuSvYiIcnijXI1Xc+9B8cqoHZULtJZO11scrVUbHyA7ua6ff9ML8
LsMXYnaLEq+otRoVdw4rIL1YPyl+v5GhugvkRxGJneWflKFftUS2DU3zFhfnoLef0/AA/fYhpc0n
x3kRaD1EjbLSlmwngO++IJhchpKwItDds1/0POC81OyIeeUSdtO6UJrLGBBhrarvef99Sqelk+KQ
kx6CaVDWoV3dhw5mPLajxF0fqAHvU/XGLB/n4DpDhsQqBuj+3EkiIjIWeoXky8U5Zabdm+PgsQg6
7X7s37ta7qR5VH3PYLVTRlNbYU2nPJNMA3saDhSTwm+ml+667PzRozQjHmXPqm6JyV/XzRzybRaI
h11iCALYwg/0nrp1EdX5yUoCdQEAulr0furednZW7LXEHzdZax/y2DioRaR7k+v23pRYBCtbBI1V
NVMT2woSFB7UST05iIdXZhitotEkvSRDWmoXa70OnsoRNriTenqWPyU8DDtUbwu72+UkcWWJcte0
6Y2h6a1XuMJ5clBtbhPazDpxe2oBj0g/DhoDxFZuGYZ8iK2+twfn1BG5jRQUTdRwVyGnrZ34SJzG
MsgfA/npIswnUQT7/bqNnvoGVeYpHnQOOeuIHK922mUsj6V5gr9+VMh+HnLaRXFxMAc0e6X5DIzx
0UGhSkV6VRt3g/QPky6WbXjBuMQbQHaF93Iqbc5zxb2W5g91825Z34ty66fdMRgCT823BHAgcrDJ
X0Z0hQijsy8DNlSM8vjimqVo+5XasHY4d45CIBOjrIznFIFy2Y4cP9wRYWSzGN2tITqWHE6Lpf4S
FPFmCIYlysVHPtnnLK1nOTQBf657dt38NiXbrmJb4gbFtzrsPIE3XiU1rvY3Mk4XBc72UAm82imw
MJNXwMqriLccE2YTn0YN01fiI0WMmWSdVS2PTv+WgTcrCOcqlDuDDEnbLWH1PcXMol1HRYywO0Eq
oMrJhOycReQ+FOreL9tjJsS2VOUqq8Rey49jwrJ3OyQIAes7IwMqGie3KHhBI0PvrT/qvj64jdxF
EQXdNvDCgrNLGOxMPNYZbkyY5RxnKF0L8aB0Eek2cbW2u3Qvo6R+HyblG0bkO7CK2MPR3GVmtSn4
6QPYFCZzFO+MAITiKWpVX/BORDY91vn4IyD0zbzgEiqSg+7cubhYVdZIy5p18Wx+Pkv2sTpbMUaE
I+b8Kmthh+7eLb2CqSLB9F3apzHgDBFt5mV+DB7y9L4wIfISJZYYQBLqhZnjM8DFw/mVBOP0VgSo
8F4m3JDBXRecdfracdRtJhl8zBLFiO1fFoReSlgWYpmwPg0We2UOw1jCbeIs83wXEDljrMY5S8TR
YRu2q9whCk8iZFDm/dQJKyFC1Zuk3g1irVZnzmJmtgUTJ0jrbGax0zNiwk0FHRoXfb3EkcM2K2+O
lrbT00ciHDt3p7FBNVD1s8mz5K7zO6/VtrE/kQMzvINA17wpU0jaRmVAUgzZmi+cGoBTWO2+MzeN
k9ULtWzgAZxG+3NgZOHBWvn1GXObh0+oMH9gvF5quL8MATagMb2gtJb4UYiU61Yi3IfyLlY8Ut46
wals9nvz56kqSElYSvvgY1xjrsMNOYFzGi+gVL0w/IwcBKt0+m58/2VSPrXulnhlh3CScd2nN3UG
oaN4x+axaOC7Rp9KsbSjG4OjqTI91+my4fxps7UdDqjBd264d+o71b9piU9rRvbj3X0rnxU2wTRq
DmqaHRBi3cdlt8j1Zc6JNafC04Jjrp56oe4VwvF8s1gp0Xcle+gpxqTuuE/abS3fRwoxZHD6ytLQ
H2uV+TNezKjOxn8bhbKtauQ1QMtAMUEUm9dHvKJMX9a4VgFapTioSZ9ryWkDDUQhZZpwsiec7ZUR
p5045Vq9b3HrYzueqsdmFnP3JMliCnuQznJK3i0O7wGuL0RDCQltud+gW+XsyQnJ5WRuaiy20CLW
Vn+Ox7ue76R3DoOgRo/ZBJUqLsN+NYbs3a39gO5a54ReY7fLMuNGrQuSZ9iNFveFE6uLoVHZFFIV
SDiVXnpX5ar146RWK98aPSyUS8VEFWo8lurewvJMhjQ67tazzXZlBPkqciwKHeY67atFGpGjVC8H
bRNge4kZ1bFkNW446BgaHrqDWdzW7j4wyhPYA1gRRkVCfMnGCJJJl6ThQnRyVw6oVHP/o1TaH4Or
7Yop2+HdYQpBAFtOr4Pt4JyJDqbMPQ1pup8JuFrRjYJUSFXlv+NOtZEChljQwUYJhUzZ2XXqe4Lh
2m9uZD0LbJ9b/ewa46IKgl1K4TmOvpvBqambO7Zr3OLoDdAajCR4qIvYm0R1yFJyrayUFNT5a7GW
jZPa3hAnw9LChuFFviNxsbD/B2gSERwpqjWpYvGxVQ2Lm44mL4saaS8ydYI8n7XUxnqfNj7Fb+sb
1sAp8fRRjM2i4aB2TsVovFrYZZ1lA9jBWRRa5z9qTmdv40CvcGk61VuvU0hT+MN13733OpEJbZ2h
y80nsqmWYxWo92WuWP1iGjElTk1Xoa72J+WtztushqMyr0vcc36HO6tn9QZu4438G/5lo1N3jREm
h8iJJ7IFc6XiFFSZ9dpvbELDLfoF9oDvuhY0LBd2raXFtol0KpGijt8sN54OTmLb0JzUAXqAGlRb
QxPpRYkGke+a0CwfskFgQBQJzso+j+rbxheSPAZLv1eDsdzLvplmz6FleEXV9BslqCuvkvr4ZOrJ
SDULxXiTSf2xdzT5kWV2/l26viYfop7pZOkH2kigwZQn3xy0sgTSlSGxFmB3VwFm3Hctl1G6xeLB
vqayIHmqGNEWWkGrqY14r4sxY7e66oZE84yKt7iiOVdhYHPr6pWormYzNdQdeyyaCD/a/EV0nXrT
WNwThv1u60Pdeqg74JSRRam1LhJMkkFtaZT3LB8bvmG158KKwD0rCjp624jEa0wR9RgKneJjG2X5
jeU2tUvFr8ISM4YsXQKUKzFveYyS25ppPWqukN1gmv1HXhM4suilAQ80ayMq4wCRiqeoMzvDU8ce
Q7cb13KvErbGji01zpgQq5tqzIa7zNCLN4d4+Gbl4GkE1uAa3zMsBBRRWwIlT10zWfG6xNnJ0M8T
wikHkt/Yd4aD9DKlYGeESX4AIBvn3c1YOExsdttq91WikVCl2SWRC6ZTrvSBI39Zj8lZsHfaS6Eo
C00xkltVSWw+/XFCBN9rAdXG3lhiT2059unNGwgX9UHV++rdafzwGNazq20qCpd6Qar2T001gUOP
rCJYdoOjbiZqWJRZTabmrFflow+Ox+vVun6zZzYoPntmjD5xhvuyyf9ZBMP6RgH28DlY2EPdoupP
BtbPWehTmEyZchtD3dCIVsMZvohtMD2UbVEXrmRdcZCocggpm7gy2TxWYMz1jamHHPRlq5ntWsU1
ne/aNNXClR/FWIs7K+h8MoE6TAZdHdrlrkJttBozuyZUdarna9qxG+/ZzGXla6Z1RfNgdUqW7wNi
w/eJXmLYp2JnnIpEpfKnRkacrEVpNcQX+hzIBsEywYE9O9rS7j4mOYCl6NIce8OkO3237gwz3Au8
uSesddGLmpDTFudjvsw0N6MogWNAVTN2hiLuFOZZNHRLS3KItvAuQsbgPP7k9MQDOmMJaDNn5Tt0
Qvvf1J3HcuRYu11fRaE5bsCbgSYJk57MZJJMkhMELbz3ePq70PeX1MVqFfWHRoqoQUeXAQEcnPOZ
/a3NzinVeQNKPK+qLY4/BeFGmaqMaTPL26w70aeKhZWfee6irPrwSVEuUFiUYxTEVGA0qiCsgBzi
Q49JuMhqv1b9RNktjjORulMwKhccX4wNHMRotkOLYrkExdyblIQGxBhEim+bQzAzPZRTUJInQ/Jq
bFZvGX7QGqfRBYOOQJ2W73KiZ5HXSKTGbY8jTlPf6UbeP0it/iR3NUiTRWWD3VN98HHkczK1f5ma
kErAODLmUkglGupQdnWzS24HrID0Y2dljUkemZHFdDNNOggXNDesIChJfloCe7F8AyJcvZNgp17d
gSplunZ8E1uqtGOrYP/dIok6t7MsHrUYg3a5oYquh1G3HvMRUneGod9BE5j9IT6jO1DNOUd/LFVl
6DSdRI1S04cncxB7ZWVNTfMo8u6hamGUualahn1gExNiMC9lsNHMKeEUQuebuRfr57ROEYlMYht6
lF9oIoSTtqmAG9g1vkkMOhoT65tcq7RyBt5FLdYMwsSq3A0IDt+m2YpvjCrKz8EIv8yu2156UJQU
t/ISLSWmhaFphz6uumGY1qJtClnwQp9uvIZFGBM9h0uRrRuF2wRNx1o2hPCO8XLS0zpeBpkYL4kZ
a3pDjME0ajGLJ2a08plCVQxQsGzMF6FmzhIsVOcVuP2w50rC9DIofUFRtWIID+xKIlq7bvR78Exy
m7tzE2QOwJ2cqiASH7nFhZeDzRdyHlRgHsUSr1w64+WceklW1JD2BGaj5Zg359S5wTRQ3M55T+ut
U+7kqaopg+rjJcMy86LNMNtqdSxtOTFMAqOs4Wwpq+AxN6g7lVUHBD0O2OUzS37SkqjYYPorWnsr
Ve/iYQnQ1UCuDTBExTBUrkmoLe8rQR3rTV+BNeXao/YUaHAQVhYGCswemZBxna6DAr+qDF3EYxEB
SbyKCj3Tb2TmTau9UoYMn5l1P0Fk1Tqt2kVhOFOKbWslumkQrkOtmwwfY+akV/3qladu5G7bo1Sh
Ks2EKbPnODHdWHXoi9sp87X6VgJg529N1GOlnUQ1jAgDpxLMKoKoU54TJYhB4UCKaHImmaps1hMM
FRX0Tkzu9j11URNj8o6IBn9zWorJxkerCPE2Sss6BOgTlCBdqMoqUEGJuGfjZQoL5bVvxF0ykWdJ
82sLUF6HNelUXVFnNsSC8a1Xw56RJslI3psqlR6VQu5OaWM1T+iSjGPMmPU2Bgcz6la3rUOJDThh
K3n0Jas5jW342Rq9tsK9bq3UHFdZBLFE8qHxJq2qbhLDV27MTK1fGHCKXTIlZYWMqFlPIZkJp9hV
qgmejLxkwxD1es14/k0DKMGlTsOc9/A1x2CTfIZOA0ItxaCVohtPoph7UaMdahVHl6715Irqpz6U
r4VQjq4COYXYg5QDDyWYNIO5hsTjZPTJo0m80QWCuEyuiQh1ea1NXe4pnECQBv1xbYlUzqY8NHea
2jwM/mxbje4CTfws8Amjc9TujEaosckaVjLDbZBU8M9l22kkh+aOl87PjL96jQXPrM4QyAEVmA6t
+jBqAu1YQCpNBLNMoeNR3OZZyeD9vKqFYlXVIYWl/m7EBbtR7tF8r7Pu0BKiy0O5wVNrYyTROSCL
aNPA0zkNFzc3P6pPQciUbbeShi/QG2exwip4usfZ/QlRLAUtOLQYpRlYkmp0beTHuev2sqSsE1V8
teLbqRPXBh3UgvZ8WSgujb2PZtyYClVmbDaMSbgb/GQXZBDRmI1V4VpUyj6MMvgEe+xknSaI12I5
7qy2vkRhvRuIx4wKH3WhBQH7PonBLeMWXjHjR9PhH9VN66FXNhHUFi0eKJmSsiFyJ3vGcWvWdzoj
/JAacKnVnqFyuknbPZl+4pRdzfy2tNHLK72nscxo70bvQUN92Qj+AtSsEC2t/DG68SPkJXLrBLy5
EELsLDpBzZ9qHX0M3QGr3Kzb6UVFruvvRMNyE/OY+zem33nStMw1KvSGLfPCRrURTO1clzGlO0zj
AlrHlltLfLs4+BpycpWRfybRhwL0IqWi1uQucKQ3BfyMRFvH5LIwr2gKPfTNddSrswgZjMXM4Djh
SeLGCcGrKdwv/K+5fQDpu8LobaWkx9DSFju5Z8wfV4x9eWapMCmfr3UZPz6jPHRdDtGDSh2Oa6Gi
gRKUGHqHAjqXbmfR0FY1tw6vc3OrZCB6VXGVQ4sTumtgMoKcz0eqHesugTvFcLiYX2Z6huVS9gJA
B9SjpHPYhhYeLznufN1aq5VDNHtWdleHt33utOIjnoV2It4TqTp5dypIkFVotTMfeMrsQ6+5RiTx
UR7LqV0FOsO8zJOSw9dAcJrpmBSBF2ijjQjSzvRrm9PgUFJnqN8n2BxiRRYbMCROkZrzDYc9iFn3
GsBkfz6qAiXC6BJHfEXJbFeMwIZavR7SftNFRCXS4JXYzk0CDd7ZxGIxl81r1ETXQjMc0Y/dtJlt
OJ+Rce3ma4G9Rnqe8wFDx+5lhmoGJfpZGYaajzv8kiN1xWyxV1DBGaeIvNcN22fLuB9Ig2DMtum2
71/x4HWUOXXF7lj6LZg3+bZjEUmyepxHxssKp1VdYRL5zJpTn4vOrBYgFHq6b6ewe+6TxwV2KQ3H
Lt1hMygpX2MA8ED3Xas9BGV1DslTKo2muAL3bJAcqivJsI8Hu0TFQ0sbBYw1XWf6k7hjrEr/MrAi
fcTPRKNwIXzqeT1BCrjM+CGBDRMoh4IWOT0wttTCeOoV8SRhklBBSTKm4rHI8UtWu60BgYUid6Rd
zfBqBJcmu1lSwYYPvhHolNLh6tRj3V6N8TCKO6ltH5mdhd/aHRvLv4xt/Jbo8qceMaakjHai70vI
bUtmpyzumM4sIjU5LT9zEXkSv2XmkGVIFsCjJnLiRTo9RmtvpC8hSNniS2k/C4AZca4yNfQspet+
Pgr1xTJAEq59aysOO9k89Nl+sg64Z68DBKldp3p5IDmBeBrmSxtf4f98RGEGymphqk+NG2r7TnOL
/hKVV6q2anXsu2oRgfTBISJlnIqjYj432k2d1K4SOaVBlXjwIKmdW6qO7HZSEBw7ZOdJ+iU3hDOj
vOmZRijFGWiSAW7nltHNNfH0Ru7fpmFrgb7s9cEziDp1MLJsbMqw08mPioAy1HXISBoYj3rrCIB9
faRBiNxJw9UiEFxL+QqRIYaF5ND7PErVbiioa+WFrQkED5S/+1G1e5mdJ7pt+51Yp2tz7FcVOc7s
b1t2JbF6yMfklhKxrz5Ek3GPyySz/m8iS0UONr05U2fV0TatAdnakALpZ1BvtawOBt9zrB7lwdoO
cHX0BiSF3tCUIjyKMf8qlI8WopGku73IhmslOwXOgKTfzqHiWME+m6ItaptbY65eSXyI0HIiNjbs
QLbhBhxJwijkcbpSaDQGTxnnHWZqu5z4UB1UGqJ0faH0LmUxz1Cnd1mrd6kC6auLXRn1ShRZ1JC+
qvSUSDpO2g8M7bmc6odIV78Eq/DtHLIt2CnxitPCIz6zWwGYHEkctX4EJeDbLL11BSHYVILiaV23
g+J6o02tU/OjlTS9cdWEtsMeNvMjy+E6HBZdEva0hqpeU6m+S4lZGoUKQINVF2Q+kRZMGhq7tEq2
QYj8i0BUUUpXQZk85wXhZXashPkzoXwe1+yn2VOj3CH7dGX/E3c3kAIFm6Hg6K30KmdLe0zY+xnM
2PFmrpepfE/t6DiQHWUh5S39fm7VMxqux0R9jTm8GrCbqYiGT3Lg0zmJQIioEq0MzeOcvfYx4SFR
dN9RGW0rB/ryQbBUO+hUOkjiuh9kUhYtI4IJafhH0QhUSOzvlQnJXGmedQk+mZSCloXpfLFk9UbV
LDclrlQhLhWNsglS35mqZJPlF7F7BeS2SiL65PNKyaNzA4wCF1OPmvq+n8Mr/GqvkoK1KcP8NO/i
erEQZ2MbcZKT2t2sMblFicHW2h4SY7jLxIymHSwY7a3vUK1seoMeNLSmeHjQOZtB0dYy8uR2xVXo
Zlro+4R1j495R6wlnuZSJ9r4NCQqDPJroJKWnMSG3kEDeE4UbCsqbpRAs5knOTTpZdKGfdS0Xj0g
suOJ+226bjAlyYW9KT70w+OUa/t4AhkrgNhGpDT2LSRDchVRmc51P3O4NrsUbpSdkeN2YCgMKduF
hvCQRvJODJMGJjYewWSYZC11VDtzFbcUo0lvqSZU7iTW+Naqb9FY2aANZsyH+dzNpdq9NmC3bPNT
sa5Gb4C0fen2Of0jxpWsFSRQjqlw156b5GgBuZHcQN0ExAfNRfIUYRUf6GraYuyawh3QjbRyNZpr
At/sTiw8CRHyEtLeAMElip32sXFIH2hLABcUrob5IH/5z/rkiFcRTdhVrVfmYwNxznCCkgPLqbzW
tOXV5PLVD+fRQVH2wP2WO1gXbesAeKKii5Nqi2s7/rcAoFeLcWzfoGzoz6G68XubzhWhbn+Do+ah
ONZe5g6nxInY5MF4bmQsWgAqvGfVNr3PrRVBfofsy1PY8k/zk7Zt7X5HzlTxJ9EmVI9iBO3aYSh5
UxR2R4Vw09zQMSA4O6hrYqalYnwGbXQhqkFTBUHVMx8zeZ+NKzBs4ara9Le5ug3iG+piMfZ3yA/a
nRzjCgvbqYjfYriTD4boRV64DzkXlS8ju7CWmCKj1BugOhQPwX15inZQndv2ztjlu+5twEoLYQgh
mRwfqNROdBjZy7wcQzoeN2i7dfOaO2Rm29wJr0RxfBLhGkenym2vZekEDywT2l3LoTh6pbiVqQg2
EqAteqh1/WWNr4X2WfsXY3qRrEvTPFnzEQggSM0h9WRr20WOlDkVjdcaxjNyF8/AYps+l+6M2q7x
P/Mvsgul9ggOEPLOtBm7x1F3KC5p0MNIm0q75HRUKLIhmaQPGG5F4CIo79DSzBu6COLotcMh7pCE
Fl7lcHWTWpHXEAha9zmFXMMVKXc4qAMXWGHFRKEtJSfa/wakDslG96rJe2J2I6bLyCewDvbwge8F
xJKuT/Jxl3EnDjM1zPz299qdsp8Tr3qDPs21xnoVPGhfhkvcqhMKYGrXrMCxOr03HujxRDZUjkVo
dgmxfuAtlPc5Kva5Xd7JKsFBtHYTphH4dhaOvB3txnzTXyrO++zDaA7VcjbbVbFKRzYR6PB0629z
Ggc8ngTkanmjF7cRuj/Uv3iCOhGA6wz955tvrGnGDyMIbRslHZUTsaRdsyFK32foasmiiV6DO4Q4
Yu+Od9pGmU+15PTRGolvcMUjPIjs7gJTazfuEHkToTSsdQSdOPhyWPNLiTzxUX/AMOOJBTNCWVuV
si1dR5PA90BPQucAh9xC9lxeWuTl7TZ+D8XVQBK3DJbgIHAPUxlsQPohxtsKGY10rs1XqGRx4ALZ
Kt4owk2fUuQpz1n2VDybF2T/4nmIedhHpT8C+IokWifrVjrAWZAzIEerWbPFBkyKG3OfGFd9hie2
eXBzAy7jCNJvmunFfAhA9s8r/1i2LhxY/iZ/YQ4RGznNVbu1IFrfyq62ZlTjsAB31wWFBgEXa5eF
lOBfT7/x7AOE17wmcxYyNCCn5OI3b0C0KQQOXC8SPCrTUEs5KQHMr5Zm2kcsLDtEdxfdkVL4rFoL
+JSnD47vg9yhg3vf1ltRhJezThu3Yh+k+5muOE8tc20Be0dfMxJ5A3lRThO4HGmlPnIzKJ8rNBFM
G7OuqhMVyKbx5KPxTOKAvBy3cvOtviEIu5vmXUBtkQA1t0fkWsqNkZ1SNMCsSF93gZRhQP9O4sv8
YTdse4DIKQWsL21+saaXtrjRzBvAZ3L7HOpo67PXIlhbDm7syMemVb+B5jN80rZX+HU7HodXZH7c
demmu/ltbhkLBSZqCxBjV8mzcBb3ySl7bM4RKq9P/8Q+1O4gNirTbqlYADq8Rqndc6DytxzY0pwl
1IuBRuG6TiYWvBnk1Pzj1apuNoN1KcuzOLpR7xHb4PZ3kRh9GeC6rbSjvE9Jdfmf2BobvCKbJgi7
0qOwn4ONvFeei8Clp73RDdD+nk/bpXN6JK7jbZt9ifhgOPFdu0uoglLlB1EW37clBau7IXa5R+G1
OPJtPMv6g7VXDchB9MWp29roQIfJtUYOm+BCLVL4MA5QiqfdrBwQWtSZJ+7YrvpzG5+h8QtMwKVo
S6ELLG+T1jWduJ0BmTY4ztRTdaeJt2p0HW5n3MYr5JiOOpGTr5Sb5oC5mO6U28TFLaLZBbdRQLS3
at7m6/SaiNvuaA62/gExd4y3Y/ZZ8gBlViTZu8UK9btryf7RJzk01geRI7/o3al3JctRil1ryvaA
ziLuvkJKTptUPDL0C7V3uBe2tac44s7YACyjXhSv/eEDSQmINQDcQbvW1jAd3fhgPaPqI9PsP0r0
CPK9egRB+xR8+K+Q7AFsvdDSZ+B1pb7ELjlLKdnCo9hQ0wKQCJgPQNseQRNTIe/D+2DtNHmb3Mc7
mT9r525wVR452LvxpiW4BXx4TadV9GIJu4rY6Z2ubvOcOyaRtUNVdc/jfOqpMdu0sZgPcat9kWyC
a3RnrHHwPOnUzm75Dbi6S2K5jxY97CqctxPeJMVq3KBB6p/m9eRW2XZ+12/qj+ilOQgntJvUsjkt
DhZHazx41SY8ca6e0ePekJEqV+suexQf9CfrZkF60W9ZAQjmLH6SnymJ9eIt8djkLzkUuhDNs/yT
qdzh4lP1rqGQVt2TiMjWYybu+/YhR8Jp9S+9ttOSc1mt4/wmhv4pGJeOrB1vepLzFWA8wbzJgZ/r
T1gWVNoabf84rwc8S7EFoCiWn0gUqqADwxnZpYxAP1nTYzyP0YEWMOwJuwgZ1LiVCHCD7gC4brY2
hfKylI37cL9AAQWGYkhYPruhF52h5WMJutsio46vW1/NoqMzGGgIAw4gnNox0c79D1Mu602kTAFy
NvWkiP2TGGpbgPR7vEXZ54kJ1FhCUFBsgupBYc9ucv0mEj4lXHRnk5WkKZ5v6d5g+Vcabavmmi9K
EYS6uqchnuvhj6EWZLD1K+AfVCmhFL5l6xPODObo1pzGodtYp6neG8MlIsvA3cRatwG4S1Rjb4sw
ciYFYTGq6wGiRP0gjDfMwtD5qZFE9Hyje5mh5p65om2u7cLilF8jkRMcnfhXQIVAlPF2uZJbJLDW
A5cQO/TXKP0UKOUsANnwbZiNwgBNsUNg2m6baufjoIIhgOXf1sVtYN7EqCe7XdK4c/vXy/Qd+VJ+
JCyf0Q3zNVIf0soOi9GMhABzYfjy7C1zAH7O4UhS0sYRF3lZcqcgKidzlB5a7ru3BRyfO6oOq+pc
qneKwr7l1k/1ue12HEAdLDxGZ20N3ljGtJR/SlLzVuZBkeaojvjWPJHCTfVTL98S3wzTqaxOHdJp
qhbNiwbLTNrrDz2CYflYmug8DtbnhDfEFY0nPfQSae1zTZ9YVbwED4hOP1SUHksj3OP4MXTpVmpq
+OzKW4XoS6ERIb2ytXaRLfpfCns8FexldCG/U4UbEP8TYrSmvBavaucOAxDJXYFYzUQRWAKCN6P6
CKDO7gXynIeZXKrFkoTXkYC1ZSwTvYW3CGw0uy2fK2QP+jkhL65W07NuudMnX72AS7OFMbpUOfML
Rxa4/djcxpxIGBuvhijbhsw6NKvOepi412rNoaWQo/UotSBQa9YSBQgLQzKy1fSzUbZBvbZonuPt
MIHli6hL1JVuV3Fnj6OjNnu1/Wt2KbQBwCim5wunNFpX0tqq8ElbDdZTMcO7s7X8OEwPZPgUu7Ci
yK9zTnvTEUrBztR8XbGqWyaEqs4JDFY2RWcB9GZtUgStLvjj2CMFUy2T6WAUvlOV5e2oRPukGJgJ
oopbKmnrAJik+aI8IYLc1z0waqPtyv0URpIXEqnMYRIeBLOznjQhRsLP3FUq0r5r/V1iKRSMuAjC
oUi1CCRpzjNchlayM8xpL6Nn78dG2BtN18acf5XxVseEAbERvSZt3HqWGNEoZehtjBXz7LdVpG3a
FEWvw0ADZcHKlChiYjLNItc1+FfV2M7PTR/4z2MsozkP0Eqy7v1z30fpuqi1YYswqH3ys7Dcpb6c
ngbE4x9hacpeNxfRQzb3JB390J+lckjX0DxQdIravNMmxCVppOfHGSeLraSI5zigXJZocfmkRol/
EKFNonTp8ElhQGEap72eSXm1CoCMrzIwiGsIJ9J0q1UZpY2hE5SDADx0JB0ItLUP8ek+HKgwWCGz
Tw2EDxKKYJgIwZJGcaMceYg70rNAc6ESawoMHjZ6jkEXgKSKkaeUNR310XTG5Sez574MnERMjfvK
ENInXIJhjEcxStFYh6b+YNQN3amQUr7OkE87hPNHlxjCASq/sNWZaHEEqRAQ6MYaIWbeICdD4QlZ
rvrKRlPyqaPmSFCTMmeioRKrXTuI6ibWsuw4Goxl0OqIMfmRuio1uBsc/Va6MT8nEYXkeB6UfaEK
uE4VY1BuUGjzSeFNACByZD8tJHp9IJUlRKRNup5NXyKxGfprpy/gMdzWzpTEiEZiqpK6VlPB8Cm1
AjNWH2ZBX5jFcpgPTtSAjqzNmUyuDA3XbFPmHrqUzLDJp89gYC6yB6l6aCJSmKCUmp08hoxbxlLr
r0uFCkvrZ4sgC1VWlLYmMvVJvGsGjcgoUs2KXaeurSXhEChjKlI5EaYBch2fGrQM7W0gQ8z2ZjlL
cPwBcWMgm1fKlY4cxx56UsBQV5pr0UvqgyRoyN36whhpUUU4C6S1j2K2KvW1nmTVUthW6w+zZq5Q
8NXhrZByga1gTBnp75vipuu19pAw2vWoYKlA5q7Qtp77HH2n3M7lQYhKktSu6PkeS8MMLMw30oz0
WJWZtphUnaQ79C3hNYWL3byUMnZIp65irdB6m2pxHxRZZ239XOus/Vgb6F9Dq5P0R506vnBXiVqO
LadFGfFR4bETN1Zh0x/laiqtXVVZXfRuTCOln8wyepmoOPWnCtxCTuPWN1NBJB7OS7PP2Ckkhuyy
UJdSb0YmFx5iy+TcCDNzWe1FrIjhh99VjAbMfpd0z/Td6Kev+NGsJXYN1ZgZIpRWwjUHb2KyJ9Wi
dgOBmW7jkFIG3aVW3hcbVc3H4tESlondzE9m7WXmwOMgTYp+XitpxYkfBhIqIcaxuiKtjmY+D4Sx
Uo8MhPWWpKrmT5QP5lEmtC8gHYrtMwBdVcnfUxa5JNHVoX9lSh4mHIM8Wl7PwInOZJE0YBygpsnA
bJkxTve6MNYCHHNIQUGaL15cEQPS3lyl0+bPI+HfmQHG4kcJwQrLZbZayfhGLOizSkBDs+RBw3Us
EMWiaFucbPL53lJPf77Wd7rHci06p7qkyyLtTfUbgkIeq9ZSEV0xe9Z0QIkAnmpV/oLBx/0s9ZkT
MuiJKDdjCySx+/O1v4/y/3VtDSCnyl6siNpCF/gbmCXUTJjl6VTbUZmShrRBcoOvRfMDv+T7MP9y
FQ2gEyoHxD+/Pc2gFThgU55mJ8dsc0HgzkjaMbAqtlE4/gQQ+qd70hasBbQHC43GNyJCqShijqUP
V0OjZpEOd5n+w2P7pxvSRc3SAEsaC3zx18fW4+YCQY3HJkdb1dz3pM0pe4Mx/mQyLi0/7N+JIMuj
Q3WK7bepavzncrN/e0FlKquZjBCTUFp0VQNjAlxsRLFYB6qhelo/bAn/VoahN+eEYxRDO/fPK+Qf
blUjAwCgIUmmSjry6w8QjwJC4LStycJF2tMzYwBu0JAIUL/685X+4TvQgJCoOtxVFdzMt4cqGlhq
QvSs7f5pGRSYi+cq3WviGgGbZ2pbXSr+/bdo4jqqS6wIEKzfby2qkcWJvlTbaRPmDo5pxhXxLXOa
cm5SFxR+Yj39w8IEiAdWVqf3wwf37QYRsEb9PLNqOKsYLRfxrvOjzZ8f4j9fQ9eBZbKfaOK316X5
TMaMiJBxziJxLlAcoPRhSPrPV/kOjmFVWgwMiAtGENXvd0xuxzQaeAmenABjgWHlSP4KudyfL/LX
V/Rt7XMVNkQFQA1M3m94mlasRROzPXowFrO7afjkh9q1QtMgDf3WtFJnJgUTcL2S0JSjpEANETY0
G4e133KoNNodRhTow5PJJ/pKbv/84/3Dh8FHCV8Q8ooBUe7bNhMiYkQQjseFX0vZBoHa6GDLkG/z
En2nUPTVD29W+s4oWcgkONsa9MlglPJuf/0S4aPSE6z4Pti1URNThsho3Et0Yyea4cw56rVwGxuY
b8Gu+OFd/L6sVJGIUV8os3zv2rdlNWM6M+kGFQFFM+9UoztnqfzD/f2+priEqmmayhdpgXr99fYw
RJk7fWJNKQTLZXdqeHX5YP5wI8s39uua4lyQdZmzztIk3tyvVyHQmMupZD+tUMzI5oXAbNdm2OrG
o63X9EDUn7Y1Sfl+SSIIRZUWppMG2slafqS/beHmoKPcMzjfO4mUxAqVjaFUn8YcbbAAuqs07b2B
hl5RUsFOw0HH9ZR0FtOqDGj+ecX+FtSoOjurIovEG4Axvz/hhMnTekSGTnsc4xLtGTjsSk1KdOWM
Es4/vM7fdvPlYvg5Y7ltGMRS31arluKrWBcMK0E7PLV78lqHZs+1Xf/797RsqQtt1FIs49tXmOtW
n+jIHWxxyBNIFwz2Gv50V2rCfZuKBE7U8f98xd+/Q+7s75eUf32fea6YGQAYRuQixGXFF7WxPmUY
PBlWbXkhzKN88QCE9Ie39/26QE3VhSYFepFgkf392zoq5lmf8FWE1kWuWRaMbOv+jYTVco26DoFA
QaV+tjwx/NeX+W9Zl0O459d3Mv0vkPv/n/D1rNb/M75+jT7i8/W/ue8YxRR19Jr+QrLnr/7LuFz6
D1UC3UikAoYbOD072vDZtP/jv2v/wVuGygXClICFqJqz43+S7P+DVygTz0EVBhfIp/G/SPYC/x7v
FtKqBece8qQo/Tso+29oOz4+ysBciLNzOaAs5dtWF4S1oaf9x4TQNF8HxZrZr2qt3PW23O40Otar
/CVyfgpY5V9Pqf+6KqkEex1fvfrXQ/lltzPnIErKD+UWw6noTrYb29gHruWqt7FnOqONgpSO/ehi
AH0xtn97Taf/2sb/jtP/dc/5/drLkf23nZa5f78Mqg98+bZ4R64HT1jLm+aHjU1evu//fYT8fpVv
z9VoJpyVyo/B7p1ok97T+TmiXQhc3+lt0WM00K5X8qbw6A851HrX3U8/wE+P+NtG0PYpTmgNdQ6r
2c1V15/R0fL9W0b3UErVZWoMDwqPnc2qt2hDq4Q5SrPNAuY5LTcMmJ8a9Eh4irr6U6Vfh6EVjrfF
fVnj5vT/9kKWF/a3F0J8BkG7/uCI5YW0m+WF1D8+j18DsX+9D4kIHngbQN/v+V7PWGbMkG+sHPyc
sefuozLlFSStP9+K9I+v/W+X+bbt93mgCxRV4m27VWkteok92pOjPWAS7sU/nGq/fbsE1ZrBOB1x
A4cogPhfHxweYiMIyPfBHlzkJdtqVxwju3Z7d3alo+D4P93cr/GdRij/6/W+fTmqGUZlabyj8oci
NTvKHnuInXZD3xOJ8mvh/F/c4q9hEZckBiEPIkAg6TN/84YImOjRhIbnifd8tJk3gs1c31fwITqk
FT/uS9Kv4eW/LqdxbBJfqiKg+l+faCtX7ZSq70blhPesRlvZxxfLlm/lp+a+2Cq2vPnxJf52h0uQ
SbTMhg71kqj210uCKIJKq77La+vd8IIdorpj5zCd5TALfvzxFeq/vkNDJmbWwdUTc+kcILL8bc0w
ZAnsBmzTUIzT4iHMrFPeisOhaEv1EkHsOIuCNCUKhL4m7/dGq1XJWSCnOOuanKEln+tJZGI6kYea
g4GRXZQdU40RFrCrID4oszbhdWyQcCXxxAgXkdfClhsZ3heERP5Qu3o4N00zbNII/A5zvrhYRkae
HzEKlq/GwCgCFIfWuicKreiCNcJri7XPwQeWB1FxHN/DORkxeQXyw4TMpyLWlgMeadh17dBqaPR7
6oGyoKGKLFROtrQqHJqiFh5mk2F2F47V4akv2+A2nkXpxVSDEYWEXkpfcStMmzFS0kOpqvOlGitK
szqCb5AmqKIDJu1pnEW+q6vM8gTAS6DyBD2KwZHNpO/AXozG3OLR3LfQIbAkfA+HsHpJx8zcB9Do
mWUzismyrdRfZAcWFpc8oEhUHRXn027HNGjbezX+dvexlgb3SSkHiqM0Qnes4xzVydBAd2hAGohN
MayMCVfeVIJok8YJrJ04l6U7YSkWsVWrGFxpek9rzcoDJh2qah40BhTbItnp+C+z0UfKUz7XdUSd
KJo2SmIVcM0gT6aoPN/nGbsE0LrzysjBdzL3V3x0YiC7Vdvm20LPsU3syLMHiHQ2FoHZeZrpoSbG
pO2rmWZPg3n1SvQxYZ4ynX6rZbz3uTKvIpmGalFicJtI2RvGxuClxvyQK4x7VXV6SGo+u7HAOyTn
0Uc93L0wEroXfxJCRD1TwKRRgXRU61s4CxSYxQRJ3kyra1snAVKDlNbZLFTVMar0kJHOUDwaJd2t
ZGEfW+0UnMSkyt87n6VVB4zbYI8+3eJ3Z6A0CUQJ4ZYZYBPm6+jBesa23YERh8imJAXoruoL69Zg
Hg53wHSFLTQtIpWBuBiQQdj85JzxW21v+Vz/k70zSY4cy7LsVkJiDhc0H8DHICeq0I5UpbLvJhDS
SEPf99hDLqKGNahVxMbqgO6RYVTzNKZnTWqQgxDxCAs3KFQ/Pt5/795zibCDvUsVySc4eTsWmaU3
fUVCDX6+CFsXd7hUsA5OVvJShAUBqdDCkJbVyN9q6wv690+7xcfFOQVaMPB11Tm5+BgwAuhgWIVq
ZAK80UDSMcc4/Pql+XnT5Y4+LjL3vOge0Ek/2ZIiJ65FkPjLifIk5dQiCIIc88dfX2Qud/5Vj31c
xHIwwGE0l2RynPJ9K07eYWPKhe3EFeqiJLoXQBOIhfTUfW5Z/rqXKkM4Ne3tL648V3o/X9m2VYtd
no7MSSUIg7v0c7zGWjAdoxbiZC7YJZSLJu23HSnkv77Pz3XOx33acykgWS30LE/bYVB6mHbi7tXy
J0U5JtZVYhyyr/qHf7Iodaj3c9+chSEpPz6/tFQaoFqGmk4lIQr/1DpdfjM30Ta48la/vp2f14Zt
cSOqqpFhZBFO9flCmtmmtYp2Tc2paZpzUSA2GL7is5s/L3OOWJD15w6vgY/4ZJmHfl1iQERPiCUG
gJId8UoKaq+Eg6Za4xvzJ2wFRlFkxK/aMZJ0X3SIV/L6oapZ1jD2LAwLFtZvfV32sxHM16LqJbOk
AquFo5dr8CoGNBunwXdGRrPZi83oclQNm3G1pz2mJcmIQ2yWKDsnrDnQPV/xhGWbsR2Vc6Mxh5Vp
4xkMGWY/qVbbvGZFFFWHPusCa5sLB8V3LnzrlvEgQveBl92BV093rlWJYG7t4MEWsqkeh0Z22ZyI
AHyJVGWYUXoiW4sIx0tTlFt8LZ30lF1RGFl/UeSO/73Ua/WrJvdJ6TovU061JCgYTF6kZZ8WWkkS
x3aeDsSNDevBxVP66lw4y2kJk3OT32RL+ddq148L8txLgtvYTVlKJ5tMEIs+Aku1rNzO1ZcYmrfD
OcOyhbUYXbmuDsoXMSU/7zcc4edWrKbSSdROn8MuH4oBn/dSjlCIojVvKFfG13D4zbZZtP6w/vVz
8vMKlrQPeUJorZKl45w8kB2T3sJomfKD4RT5bTZ+sUf/fDv8/fST5riNufVw8vVlgHpZPRxadf7+
pl51SFUt+13DjiZuq+mredJP7VDgbepcgM/xGpJ7OrmeHwinK02dvmC1988pF5bqDh3l0lxGK//r
uv/zsY3VwQrUdIdmCnlwKnjvz9tMmdUEfQBJ68/kBn3bBjjdwjhDOLr8j+bHX2qUHcJvVV7n35tf
9sqOxXt201Tv783hpTj9f/5/mPc4f23/ecNs1YR58Y//8/Jjn2z+N37vkwn7t/n8YztE7TBp4xX2
zz6ZoZPdaNtzRCDwesp0/uSPPpkmiImkqcsPx1mG7YTHooYEHvzb343f6PMKgrNs/mCeTRp/pU3G
ifrkLa4TfQD7nbAXFiTDuZMXUZSMA947DMJWoNfOreOPHBUXTa/X1k1QqD3q84HSl2FvCftEAdzV
R3q5Ai2iNU+Gb8SxqyaV5GWZ+J6DDlaXSnY3KKo0EfQPoBI4XZTWojUyVT2KOGE0bSjpoF1UaMeQ
CcdUq8e+08voAG4JF2SnlLr/MOKrVGC4gy2Vk+tDzcEDU7V6jV+k1/XaDjcEl3lDdW6W0JjE0c40
MWAfjEwIfLk9CvUmcjojuMVfl0XTWRZDPQpmdg9ERIG3TWnU9qqz6yBBZtmRvu5coLVSquKGXHlb
1G+ZqjsQOZDot7IuVjL3GNFc0D51QJN7XpKPj/6k2vU6tUqjOO+rss63djAXtaaRdE4LjKyPmkvg
kAAAWqvKq60iKpFeBooOBB+dY9LhnRqGKOK8pPkwFd3JmYrm2eFFR3IBaFkn3DqBEqfbcmQeua0i
U+9Xwq8Ge936pqdUKHBzv1sk0lb9VaHXaJi9KFQ2akjsBBCoLkjXo9CLN7trbHWr+n6mPjDxsAUq
6i6tH/qiIEZdt4bJOVpEdg87Ym1NeZbifUxuunayA6AaITLDzpOZvuJc9ME+62sKy2WlKQHOdSID
elhcTugol4FpdCCYlSoiEFoPwt5ch/BWCiLtlbzdeVGuau8K+3r/3PTaBOtONvlEa7+crMC6NuDi
6Ks4bywoqUozeOMFod8lhoYepIbFVzR0kGVNFl13AU0VGCLK3oAuZG+OGOrUCsvrRdLURb2N6V3H
77oCinppTE7nHaGVeJcph8Vne4LUYw3oefbIDE1ushKd8yQ6vohl7Uz8ha0IKCpEmdboxIsAqmUb
+1gg4xihkTskZvZUDiqwNjCDY7pO6lBLVoMTpBYH186yF8IsNWzGZpIWu0CEAtAJxJGqXbVBr3MS
tCJtLHZmZdd0UDOFn7wqLNPbt/ngzNHttejgiqZekD/keQK5LgNY3MFnLKJ3pWg0hQz4ej6cpmJK
tgQmJfoa3vEUvcmm6+Rlq1XwU5qqUfDgtF6j49mK/PBCJmXpfx+LsZabSS96az2Ovic4+xd6K4+i
0ZCsLkIvxBnpV5oBegkrLkkFTTeWwzORfT2yUDhgtrmB+Yf0NsRximu/QzXHY48dPJdaSNTxWPlD
t7QCxQkgMvgplotoDDHuWV1IpPtCswfSlIUXJ+TN9+QX28s0rLxsW41mmN9S22qFm/aNXm8K1uh4
gXDaFphcUCX6WCHiYnL7mKa0mxpJn7gl8VH4cOpCYFEAgenBSs3bqj7UKpD7DXbdyFyE7Ddy6YDL
5V/wfL/bipKon5cwgbjxmNVeBXWT7bm7klauR9j0/G72YjnwwTeNCVH0mdtqrBer7ev0LIL7HeQL
tc3AbICeGcZphWZs4sY80/qWxFCk1dzwvjlGgaUTJtoMnY1z6qe6SwIyAZqZa5S0YC4jsGgIbtVx
mIGiekbYc+cEMVbJArSCPY1Ttw+CQNcuWlJ4LAw9ig0wYkzQaQm9ru461JrNeqrFhKTMMtCQS7Uc
6nXIZMJYSekj5Q2mEuFRnY4kxA4as1YU88l4Tx66Dp0ukxOoBPA0yg7AT5mizE/U204SsQ7apsq9
zeiIqjiYiWjiY1HpIYX5GE8lsaEAxZbZWDrjRrfq1F7XJFZoS63EvyKz1psAUOhTejsqVeUTb1cl
6tFpwHkfiy4moaCZqro7q8bJ964n2kES7I2jeTsx5KPYz9KAfu9YIvfv+4KB4VKJgszbIJxU3oIx
HDH7BDrdqTPZm/PRxrdqO4ELrnzPJr8ZHk2/KMYtR0yfMIdx1FWXccEwbKN2BK1XD16A6SIxStK1
a89E1owTMCrKncjpMa30Ju4qhkeB0ZyPyTSG500TPQ4Am1YaxJeDRRyouUktAI/fYrtqYHI7U4nL
14fKszDKOI42owkLQVk4zuTMpIqGY/smr9U6ulHqfCjtvS3w418mGZC0LYIH5uqIcQo0ILepaHvv
mfa+xCpv5QoP7MIWfoTcmJZh53pWhi0wKDT/rreyrFrwiEYvejLwj7xveDwWwgIs7ELDqHP4p7XT
rodCi7OrLFa0YOU3FdkIUV74LyqUXxDHRh2KXW4U/bAmK6i//CiT/qdg/DsqkV9VjPvw9Z3J6o8F
48e/8XvFqNi/kePNzNJWkUwg/ZkLw99Hq4qm/WZSxpuqpqIopN1DnflHzSh/M02NeEphz/GEDnX/
f9SM4jc6bA5dLjpFOv0o8VdKRrIIP5WMkpkFo1WdnGeLNKxZN/n5UCFamJl5gxbOE1m3DmXYWuzZ
9rh1lIh6xCtDPJ6NrhLrUNYGPj7Diu+7RJcbK7e6bRIP9neCX0rMDUqNWknv3tDUFdcOGeB31J/R
pQG6dptkeUCfnO7yzmsnFdPzYPU7ydO7jTKZ3g8hxPUZTnjVJe1wRnWaEtkTUkBK2W0Me1Qve196
ODfU+mJUE2OnjFP+va4iLF950zzVVKFXvF+Q5KcS2voyajz74JRTdFPkarAaoE6TKDn15XWP8tYl
/Fl/cJRseh8tZ9qFUSXWCvLeVUBTfpPlZbUVyYDRTBcKBtLW9CBkVMZZqs6EFqnqj0qrOTvdJ96n
QH+HX7rovWOrG7hGfa9l9qNqII/AzYEx9UtMkyZ4SHh6cbTLe5CjZqnq67xXkz29Df2+akV13huR
vpNZBlhHq70r2x/isybEljXpQ/7S2s50Q/UxHjrKLrxqUr2EyxKdh/A6IRP39KCiHn+joN+6amTl
lxSUan/ka65uo8Y23qyoJ9gh7gib0Cz8Yo7R2UAg5HQFJkE/6+IixFVW1LhIBt0fVshdy3Us8/CV
c0G/lbHAZyZSDUG70KG/OzakAXUgKMBrYs/NS9/awAWssMpGyhF4eb1LEVivpKoUh8TWu8PAa+Uq
Hmeje9xhBJR2sVWnnqDPtEJTK2ny30inZJ2oSkMUsxqeW8pYc4awfSDJSjieN54xusRIiZ1n6s0W
YWd/M/UZnbfOdNa65zdbIo8odvIAsoaS4t6cWyvfAq1ottoEY1tA60Mp3OgYhXwwfE8KLMnl0COF
EUwsL7pIU88TGVcPKXXuHm9Kd+n5Y3Ae5Y3+zagrJYH3HNYbXRT+qidd4NCxyW5SOCHnZNx4r2Oo
SXJFNcK1yM4aZ8Z/iS/Er0Xx3a4YuzoRxzF4/iSSDBjZkwK7to7PjVgWpzmjiRKykOf8jiEcsnMd
ePumLnpjnTqZepM51eD6QVLfN3WlIphJpx5fsZLGbmOZynWdwgh3K8YW1xo4lIOhlN03aKH6TV1j
CASzXm84lirPKPVMCO3OlD8UhRreBRlcUaq9dmcUpj5z9LWLgpplV3pJupfkZBFGFWmbeAiDu9Ye
1IPujMYBimi6bpQJjlESTKtBMW4sa8w2McONXeowlefk5y0oinDKO8Gw0XOKNPaVXN8xMFNdTlAE
8k7XBaO0c3UIsmVQCnyFdgWucrC9A5UDwGS1wgWHZsMFkOWtpSJQmiEppjQf4V8YFDwA6IrNEGEo
UeM8vrd4mZ5xFMlA1mGsHA3yO4a8lK5i6fbSydPqVh01Y9XDYL4yYqOl7sLyZgHpQ7NnGt4OpwDk
58ZBjBhIzgmKVu1rzSvAElUptAElaIEV2c24S/0cEWeDHSVPI2XDtguOKsqSYhVZbXJvolrb2ZYJ
Ihgyfn5JxYbllMEMIIoQUwby3frWJDoAWlnVtW9GxldiFyRAOXqoEy6mj8AxekXHXe/1qrMP0yp/
DEdHIpiYRue8TdJybaaa2BWBgpM2Y+gmVnYeJADXHROjVVaP+VugNL23Y5rNDNdj3gZ/R6kuqkgf
7jqtsJ2FEkHdgy1Y3sTmFOzjzozE1pQFSSs58r4U2OyycXIm7GYY9xc9zQDGiCYGMJD+sKuyAhtg
5bXbgZPqJtRInMhgJUNTrXQqzHG6NadUJ3zF7rde1Dl3ns0RoXRYo4u+V8R5khie25NHd8lENlhW
g9W6tQ3EvPaoA+s+YWKnpdnDSP2bI1HT263KMBNvWtG6xMsG7gjCGTjMdKEHun/XlIa2FXPESmsR
nmhpY3I5mjXm7gzXnt/H/UqWXbiDlsVCV53sATVUVq9ttYgMuomRAjFEZoHA55WD6JvMbGUnUr2B
Jg0ApR/jtT/0Dl6V2l75tqJfCzP1VynGua1lKd7RApnkRmFv7PEkAZnAa/Ke+WRM4M3BOi49kBaq
ujbqOY7JqVKxsry8ustapX3KMQbdhQT4LcJkjiSyRw3uRm/UWbj2IUs+FsBLNw284WeerAT+5TRd
tWlfkVCgh33vlqBxN2ZCIGXW922HyY5D4JkMmviN2Hk4j4ZnQdBOVSNZW1OLwbILIyWc4dhkroU4
5y6bqsjnfDzrOyjZ/K6Ks5ifdLDObY/8FVM34b5OQinWgU/XZyZpMtUpyvK6KdP4iVgOh+lj1URL
WrcTwIocJ1LnhExAWenFQ2+TrUGzR331dCdfByl8q8gr8YiRtbuqgOSuiVKe1oVIKqZvulEceUur
V5bCmA9jULPX4RRfppNqQR0PSvMYcr5+LgrMrFHWmA9RMrH6h7Z6knnSw5GpLEITQPXTpSB0ZKmU
vUGEHiRzY5B4DwKUAq7nc/6WUH4jocEhIGrHmaYzh6PtW4Fl6AHtYhO5RYF8nGZKGj6lSQc+tlVh
bYmBMw+yEOc5VPWIQ0tbXsMAxoUeAILS8Tjcmpig3p0u0wnX0MVTp+Ox0ztpXaFswKIXiTjk/GAN
bl8I0ghDxVhNk5Hu+84BxaBp1c4I7J5F1rdXbd0QCSZqaDT61FngUXxRXPTCptGu9BOCqK6yVQzk
BlhnGlywk6r2SmuT4TyfumF0K4yE8G8db3ydrMG8ru06v/WsctKW0+Tp8+Gr6jehM/nGxtH94KVp
ZNt+a/O8pRygaCD4QzP7TZ0jJme6jqdtFXglrPeJ6cOibOPmaURC4kojGlds+8XDOJjeLi8Hsjw0
oEGg/DTm8KbxvcklmukmgA2VGx3H0Zoy8sngZvBOeTzJYVkHR1WyCwQVJH1qWxjHVRiyNyhEdIVr
6Hdyk3Ewv6/iLl3Rdhw5ngUJzvVeVb1Nk9jaQ10Z6fXQ2cQMiKHguBtlEa6eUXFhKCPuKEqxiUDR
80DS5ryodDlCi+gpJ4Mc4B9zhvSxqULvsdYTRD5Flbiwmcx9I0V1NAOR3Qh2xkMdOf4awyp0NLYh
t50sH84XJvoF8i95ZnS99z4FqQcxzx92WP0idTGiD3sncACarZP1zPISAPsPIfONN8SbOl9DP3XX
VBJtdUhtywufMs+I/IYTpF4Xu5w+ysDrR0ExUpRBDsAhDHa9nw97lWy6vc3TfdH5Gfimcbgrnci8
R6FVdus0E2YDZBeHHA8LO+QlWaG80GH2KliLjbKK4/s8KSIoflhdIQlG3s5qQjytiu0DwKvjwH4m
lNN+7D0Txl/TBSTJ4OwOoeYaXcEZ1xkJEaJBQQHFuccfrEUQieK+KIJxDvYYWijYMQYkCgT9OFJ7
T8vIVHyx0ETW62uca3jSu4oQ2snzi3Vi1PGefIYYUqmSgYpJPVV4JIYmHdKRLlvRwxcxnatOha+T
dwTs2KlHgSzD+MWSXcWIVFN1N09r4gGUmsd54RldCe8h6Pone+gjEvTaaEbJ0bhrunO/r9YVOgd8
gGrkFdsiBRK77GXuPygyLS+11ILAJiNbxeERlvlwVvG+PVB+1MouUZGyAi8S/tFSGp+PW6MnCQpM
NsvcMMpVbpRyVXu8CBZ6NBFUkfZD/MXU70TYypkPmQaiKgcgKJpD+3TsJyHqFjkAnrjCj32uL7vb
ejltq1d4E4/Jtr9sSdI7iHW+Hl+vvOuvdLXzifJfUoPfr850ghmdycCEU+znE6fJKyQomD7r8qKy
3rXkfRqffjiAX/7+d/0onv3pTMuEET3KPC9DTW+ejkEA3SfUWkC2SSwK+TH8+osLnEz+Pu5BIALB
bcg9EFZ8cg9ezLxDA7sS7CoUjZHbLWBLbbwF9ecKXPnir96P7XBD+HOwlJn6qb4ggObGG4rSvoFs
sPOV7Iu///PcdL6b2ZrkOGgYLQdr3MnYqLYi6QHeBihAYq9x1ul3Pn7o4eBRWZsEpvz6bk50Gb9f
blZk6I5Ge48ux+cFECq6L6o5FuxQ7EgROWfU7CobePzuV1/cidL1p0udWjcCbWTv41Lld07UbngG
poP8wKWzySkmFrb7xZ3RGDpZ2vYsQvrnnc1dmx9Fwpz1xtTUMte+GWECLRImwpj0+zXPUrsAlf//
er358/wgSjazqBZOSwqiq63FMnG7rb5jL0Yq7rj59r91c0iE6MwKjdnM54u1cTUZpZK5/n3ncuhP
3OGctUE+DELBBXTyr9TpJzrXf/54/7rgiZJXa/tAn3xkkcUy2akrDgLAAFzFWcIEdPV9d99tgAUY
Xy3P+dn9vD/NP+K/LnuiUshM2J69DZnlzIdhwPF8TWG2q+FOLv3H5Oq/IFn+s+fvxyvOf/7jzzjD
/CUsmGQnv4eEuxMcEq3Dd28/36jQoRYVd0wYm5dxF6+//Jr/bNE6/KKz7kQi4jv5XUvGJ4LABzfa
DXuCcTe0+1blDmvnul98tfefSGrm31TiCMHKx6jcmAd8n2/Vz8e+K1Euo27fJZe0Gq94RHAbdKv0
rdkEK3nx61X786vg8/VO1pCS9EQAWaWrJc/kZUOar/76cmHDRDTHq0zaOGFOlks/doFZ6yMwQFhU
buaar96TcLHeuvWRivQrKfaHBvDT8sReb4rZTcpwQMpTEY3dkfabjbhOntUzpmUX8ZaFc9M99E8C
UN7S3PQuMB0Mua/eSl4nz185U/7sA+ggRlB56sgF6U2f/IRp1FE/Tyux8TbGul6pS3OduEQoseto
yx7YS7QwNqQJL7JhEX6L3Sx/+cpB+rEoP38LfNczZcDBK0fD52Sn7WlXgzwmcWrnM/BZQNsrN4EL
bmcBE9n1z4TbrKJr8st3uktmlDtua+J1n+FgL3+9wH6qZuYf/YcPcrIFd3Q7es8u14mEzQqcP5Pn
afTlRj+/Ek9vV/C84ICadyZ58srMosQUY12tKdmXsxFpqBigvtZQdN3g2GyRJO+nFQF0Yb82h9uK
RIrVr2/z5zcp9zlvEghLGA1iifr8q7e9aaSiqdbgscrlrD6yV7SY1DUnr416/scq/59p0t95ef7w
zbsvzcvf3kn8Bf/+kr7/299v31Gyz1a9/G8L/uEf/ysLv+V/e3tP/nb89o///ZLlf/vHv2dv/G+f
5k3z3/n7vMnWfxPU9bplI+pzNKGy4f0+brK135jgoyA10Wkj8Z2ryD+mTYr5m0Z/CVkTIlbUstJm
lf8hUWKAJQRjKByAklQK/B9/Zd50WvvpWGgRUDkYaTl8sH+dLKMYDEyfeHD6dYhVKqmc9NSiJwOh
ns1k06lp2wavBoMnmTz+8D3+yaHAOHmGfrr06Vu2VYmg0qOaiJoG9g0cmoG0p56R+hgfNK/c+022
HQjt8WNjPVTIu8tnaSgodoiPr0wXpN2uHrId3/nK52Q2KuWFgxpVahOcPeH62rSsATq2HcdS3Kuj
op3XqrFzpnjj6VvcC9A9wQMxEEL/fT4M5cZO9EPDmDkIf5/GYlL13/M/uVntT292Xgkm40VeFSc3
29q1B8AoowHNuVfxSPpU25UN8bkMHm3jFfYW+gwLXBk6RbGWNWD+UJ4pNrfVnuWwD+mKiapdj8Dt
f/07/PkSMNESa2jlZt30552kS4OaeLaidlv4g7mBLAjMbh29DXymUUmWdme5k0ZaVvwk4ZL+N66O
EI+tFHuRpcnZkfhDrZWGEeJqOkigI4GwBddoWhZJ0y9SOFqGtjBECwUCvC8h8HRpv7r6ydviYw1y
cNRx77CbmuLkZyHvNZ/o2pCjgEKqgF9akXqPruHWjtVlaqJ5zifYbjD7iIPJlGpHbPc+I80nbhso
rNkXL6+PcuuH98r8eeaTHz8COS7S0k8+T58kUkIAAxtoKoR314pYdMciENbCbKTCfIa4a7irpVA3
oisQj5gl4W0eFI4SJKiN/gDlBFEJ1ntYYq6yB8AVTrz2ivYtAQRENjbG/ChTt4OZH522SOaGhw4D
aLyzA/5bQBcQNt0ui/SXuPJ36gRqDeuBD2OgpHfdkoRQtiBeEcy99wnxpr4yfk+8dqeO1T6eKn1p
5fhKGB/aCOx0KHr2PTOTp2CylAVhSEzc7PaCuW7vDjEtq2Z4UmqilXUYdXVCojywqVeoQf1CmzSQ
3x2VxIRqhUOqQlUxnX+x/Ob97fQLZ7QvwUKgEgWn8Hn5JWhWPOLm0VL5L6R1LfrmVakOBt1S+xAW
d2ZwW4ZEc5bf/Fvd/qbVd0JehTdUfF+sxFnD8PMHQSQ9e7cdWqTzn//wHBBEn8uOaTkR58FlXAhi
YRz1G/vamRqB7mv9DBLY2G6q1ifQofC+qW36mILHJoFFr8a3odJelGS4CQlcsJVwH+AmtcJvjEGO
GfYneBfWtqjM7dTLfWVYl75x7DV137f+OVS3a2OytklXXNiVvEyM5tYHu1g4PcHE5CySWqW5stKe
AKA8501/LaT+hQPl9CDysfIZ8VHRIL8wMG5+vn8ErwA6TAMDcQkl2HK2VT1eCB9mmuFv2D/WWj9u
Otjm3ghqvjpmeU7g0YSArl7/ek3MMo+fforZeGMgxWeu+9Gu++Gn0KfIaLPBqgHZEzGSMSDx29fO
Mo5ISi80m4Y6sXSHWK2fhqa9VDviOAnmnNJxN/kiBXrNPjWRAJuowxLWHnbFWW1gBNc1iXq++hVr
6IOQcrqGJVZeKm9cIcI++eqCxLa0KGHpNFb14KukZTLEu2CIsVILc62ERIob8kak9munypuYiQ/J
ljeyJPOr8hAfO6Tl1bJuGdhO4G9BQSFKG5cYrBZ5Ri9VFSz3MQPdXk8Qo607C1sUWX7jwUG5i7/T
xaF3HgJYzHUUfGwVMqgBjRWXZa6/irpb0zi9AB34nOjsWbVSP2O5AjQ33SkifEpG58XrtZs8IYRH
hRialf4loEWCCgI0x+wyCyW0sdsxFkliEnryBvyiHdwq6d7Psy/YOyy2n35+XAScIDnTzUiV03ZY
ETCcsSrGlyWRCTSuaQD0pju0mBl9ttAk80nRMyZCe8IrK7t3TIX3ZNrSUBLMjw+lk7XElWqb1ur3
XVldtkZ8pxncH/nP9PuJpKHiiBMaX46B+7obXbsOnwOn+KY2OsAtTTkf9fE5YkQRSka1RD9aXbbV
quoCdt0T1dHb0Az3yAEXhW88BHpz221skWyClLgV49w0CrcgkgfKG+OVYUO3+7HQilsFShQoo/qA
BHg5UM81KjZPOb/lbDs5ryf72FvglXniD56UMFX781QrLmMR3zV29WDI5K0I1WN6HXXqtciN+0y7
iG1mE5xPSDcV5tEjA6L1leu88l2P10YwJtda3X9XADvDwPYy410EcBCN0r/zHfOpgSHldNrWdoYj
g5mL2POfyl0aG5dwOfd+pLjzf4pMkNJE/h9sS8XrrtrM+uKR/zgjf36EQMg5PD+gUKDXnL4GhD/V
RSLNxhVts4FBSrpy4F/mISMuVJQLy+huRudGDuINY/ltaY0PkVLa7lTnZ4yfvvuR2DCcI6uNWeky
r+s5mmwf+JUgHhLlFtEl6H4W2RyghSv2qTfyXewpK+Kq4BoXt00+3qudtlCaa7MlN0NT86codV4T
gaoAojDBntcxeit0FWh3atM4E2Tc4pBFiZQU6gXSyqPeDduiAa+rlzAzUX9esfAWIwGXbWY+9MKs
v3hlfTRrP31pnD9YuICqaB3hgTnZd7zW09QyL0HUkuHUhSDCi3pHodsvSlGulNakVyeiZ2bygRvM
NRb8jNI/c7KdaUAERGDcaN5B6P7R7l1H0Q9Ea254Hh4l1LQFZrZNNmEmDyKKYFzAbf9d9Dx7MkyO
iWN/VaGfdKZw7893M/PwbGyr9ocw74dd31CMgaNg1bjM2ciLwTOUj8gqQjadOYZ1PWprMzqjMb+Q
BObigl4Gar9Sut799evnp5MCn0NgA0OhyEIEYPD5RcjIvMg9i/ylynGWTADJp6dAI06mQDEEJisC
PeR1+hc/pjb/WKc/Ju46TqocLJFGnhRCGWqIBpNj47ZNcama3UXP3XXyWUTmqpeOW5XerlSstaVM
67564lXuony7pfv+liqPWSY3v/4aTrvNH78HCiGqcmtuc4iTD4TPotRyx25cJ9qr6gHjB1SycU1c
nNsPZ7oMzzRCAkm2RRhQuzZsYgaAuJwJuy2+KMs/nKknXw5FOed3pjE2OuiT4ixSq152Db9JyYiw
0cQKvT0I1o2pdQALyPAiujLMirPChLaMkUAo1k1V+vuy8G8wUa7S7LZFjfHrb8j6k5+MHWtuVDPi
gN908g3h7ZkqayTWK6mJCKkt2MKOXRFNMVylNahdRnFYzUnUc7AYDFJ+Hx2SLvsU75CN4M3y5B57
4MrKnTV+qe/d0KCmVMuF6ku30QhzU8hBI+sjeEtS/ibVuhtKgxAGLTEWSi4vmii9MrEPKWgTsQgE
g7ctY/PVGtV3H1UFYmo6U5nnpodJgTkeZ+fWVG0Rzi3I+UWSId8ZgCE2mqZFliMQI6BNdYhpDkD1
Yn0xD5qAeWx0pGDoObIYUksM55BlLYn1EHT5k13BHA4lwXjpJGWy0s1cuglT3Ub/om39J48Hmkyd
YR+It3nacvJUGqlBVdKg6pShAPWe7to5fwiiO4AA4gwMAogLf2OQ9ZzKDXahVYXYVInFVV/2yzgX
u1//9icAw9lLhuIYJywOZxq/tLo/7xImGlQb2Nzk8q5a8jWtdaoQ9AWTJLZqWKlsriEItnSfRVsY
1BITawpNP42e6+ZRIyfXf/viE83fwKdn5OMTcZBCi4VzWD39hgLMbpZWTaQE3QXeHWQDp9uIkBib
rcwPQQWvl5AfZ1Vdqf4+y66/uPzPz6ilGRbyaZVu1izePrk+yZUJix87m8pJkQBgzDvOGue2JEeR
tC+fUCwvth7jQb3E6XLnlcgoWmULrfo67YarsObx9fzV4AdrNqOzo16OmyQxt6Hqb0YVSYdJnm+m
bvqw3uViXBfIU7DwuGgw10EXLgMIu2Ct8dyhiiVMvK2dvddHBAbrblAyLOuqI0KXuzJtd22mXI2d
jwErvSqz5HvSVkx2lXBbNkcqtqiw3og+P1oNl47GjZ8NmzjzH0tVuwspHjMjex4jwl/6R18Lro3B
23RaxgCfCOugvScOFtT3pleIeINoX5ZAUcCQ9/Zb0xQvRZtwpkUHVB4rD9sNATRdHq/zDNeCxFYn
JbEIXe4x62q9qz6Ob0r2fFIHe8K1BtCQtfotVFRI9ijQ+/KMuGuSCUMQFygl9FyLlkUjgmWDZqrS
tfveD1BVEIHdRMhNwDWrOBQpea2cBx3rmIu08jj9X+rObLdxLNu2v3J/gAn2DXBxHkSqt2TLlpvw
C2E7HOz7nl9/ByOzKi3Z1zp5gHo4QBUKgcqMLXa7WWvOMXGfS1Vzm8X9UutfUjfZlFJuJzcqMlLy
OC4udp/qPtPLoqColUBemp/4rDrCmY5bJzqakpIogR6IbyX1yBKwExlzUJk3Ow+RuDPtb+d1GvxC
cj3rzH5NYjPUUK2lDVrrpKMaeOQ5tHCS8R2hoN9iNXd91nJEFpwhqx6kgluVe8ns6LYmgIBsvDYF
Y+ML2sowytewWSlSdWwG1+lH6dGMvMYOG/kuiqQbM61vau6l0xKnN2tkddNbwR5cC0ktujynDLPP
rJ7d1iSRy2ofnWoM7Bvnjke+hOkFhAi51l3V8qQUt0wRLBINNvRPFFudsuzwL3KSwmsza6T4CjvE
LiFyTUojp0DLpYjBqiPjJvAsck3BKAnysmK28/RtnSnVzJSSfdFSI66tn2aFm8et+/1Qtq9GTNpK
uyv17BiRodkMdTvPUR8RqxE9B3K1Fgh7Tcp5EUdXE4ldIM3UMqgBD+DusQIcJ/k+2bEw0FBtOixa
pe2ZtyiqiJkwi52kCO+g0KeNCHZQu1B8Z3R9R8p2cXs3pTyAlN9YUX8rE19XWPEKMCdrGdttdDY3
yLrm45RUgNImoJucBtaN0UTKzJemeCmZDzUKfdw5/En31WdMJKvIMyhKVsMD8968ycDZS/2ybbnk
Rrzf06Bf5YLxow2xxonpJK0adoNBUmsvCld6k19pircaMpYyRxjTvRJljp4LOJ4g7+doo0Iya/uB
4SzjPTTLnZtax9JobSMJ5qHZPPmB+vR7tvwPtHP+F5EXEeR8WDM+dXLWVfzyf3YvA+aT95NmzfSv
/WUn1/5A2w4+gIVbxAYus8/7s1mjan9QDJhYCeyEqLBM5al/NWskGSbjhLnRqZ9TvJvER/9q1kjK
H5jM8QVxqIBUqoIz/q//e9I1qM7+/FFHpZxPW+xAqOVw0jKBKaD7mHaEH84oEg3NIvN1c2ZlWFGL
Ry2Nehtj29okRKnG5EfNbrhtu/ghVHuQ/HhnI3IzYyyetvyjS7CdzmRwRYK+aQoSE2gMe8NyUIhh
b4cl3MmNn8A6JmuTPdo97Sz0JFHyyx/CA26lK7XC2mLmh8w4kLLw9uFp3Py5Uzi5uGnL8nEDobCN
YWM1wRuAEFvntfjajSUzdMHyNtKwasUbdIOOKiZXfhAeqBwspj0lfj8ydVJCw7vyefDGO4T1xyTK
N2oZ3gtABnticBI/XrKHAyVF/DOSdSAaFB8kDIKldmfJW0MgIDvGBUR6vC9DWYmvlby6gUi1Gciw
KnDUGNmvILuEdj8/2f2+QDYotPU4RIja2SmiKBEm4kAHs9OX81AObiiOr3Wj2Q2KtUkDdZnH2U3f
p5d6LOf6QkrKSEkUDjB0F6CGnuvvXEAfedWT/SUpD5lXLiVye8vK3XZ95yjtAwAuBJqVnWXDwhwr
O0jFrZh4uwRylg9pQO7KjRxLttkgYW6dqLj7/sn/rq6cP3m4t0A06GNPOO7T17q3DHTqESmnGYG7
WtU/FemwTMRNV/s7bRiueqpavd7vxT5J7MBf0C/dGVW0FMufcktaeIvrhMNL2DzFzLQ4VZdNpuNj
aZ6iusCXGhy4qnGy8/uiS5GEhBtlLYYIznLlWAzWXk7wK0skS9CpkBsWwAHPW+ELj1IbbiuC1eRK
cPwEQ36lIscztj2cAONqJLpI3Ge5ckuVJIaS6y+IbXqRg+QRK8p1qJlLyTUWNep6Vej2lh5fs5H8
/uapxvnGe3q6pqRKzFpMCkwLp3dPNBNWlaizMJ0Ue602DobPd09ksRA1O1nKtrX62ogqPL7gHpjc
W+i7ZAqqT17XXkuerWT5MRH9e01caBoWDJGyli9d1ZH8Wnv+Sq6hQ7qaIyreotTV56iSlkG1MGMy
XXOqoX4zC8V87pnaomYN8/Rhq/bBPGbRr3X/SGpxolCCwuuXUBTE2HT09fYljPz7Vkq2quZUPeXn
pKtW5AVR7rM4ncbjUc/IR42ZukThh9mYCy97tbrEKSVjl/ntriuyuSgQAxnme5yEm0oP7iJeVbcW
lhoZOsZKF/MrS00PYuxjBPohEKyJLIgKY37jMsatlOk/NWwHmsWJJddpeGrs+wk4daW92DXrImvX
Ft5Li4qmqF3Ttl2aEQy8sEVhbW5CXXqtu5g/U+cf+pWRIgQRhWVe7TB1XOPBX/klyvcno2y3lZ8t
iGLftVK17Grc8hhNFIK2kTA5NdGKpptdZRjVUmGKQFPn6pgtFiGlJ4/UOD1mjy1VbCYKjlbEowTW
Cnzi1gyGazxCNOaJlgSmZ9XS+h3m1E4Jy32gkrXiy1B32JPURbMTAvNFLtwXTs1AE8HPHQRfvurl
5JGwsW0oO2JFrJufZZseyrTQSVeYsrZxL8wVN1q2KcYGr9y4YCjiuFoJLgGonXePAJ1866u+bTaJ
HzlJWKw69lcewWLvSZPdhKK2GGtjrXXjQ6h7v9LGwF1xq9KWmEmdeZTb7MbVyruwR7w05ncG2Za+
oi6NliJKq4kH14joQ9AxF0IQGzqYh9bB1Y1FwTrWuvpYSvderh4SshxwuuCC83/qjbYcKNYpCpBK
I7ka2R4jxOcAVGj7sOxnRttf5WP0E2v/09i781E2j8M062L9MUZj3VaPjarvVbfZoR19ruT8JhuS
K6v39rLIWd5bh0/5XMKSh79vJlMLsQiNtshHDWu1nzV88UbBAyWqqyyyO73DFkFgYaLvQxfexZhc
ScJ9bkKTqs0j5sbX2k0JnzUXRqlxzBse4gqeGLd3oTbKys0SEJi9U410e0fxoR7UVVYkrwL+EYBZ
fIjYwpR47jX+q6wWh8QXVnLkHjkqvIYuNWclmVt1+CqG+h58Q8Fp+MVzzWOuNztFE+baIB3KAmGc
pVUT/mEBSmXVmszD1JfsPPaXiZndlaay7zx3M+rRfftCdwOlE7GnaWFA5IicBk+CMBR7MSal3vql
F8V7Imd34DUfUmEkfNYTeHFZV80+5Ls95kJ02xHdKrz2U7xbqR76Pr5q4m5X+cZeK4u7KlEfyndd
ByMIAwE6CSTMvWrVj3jsD1FIyDQRQxy8iASlZxKnxVMW+D/9jN1N6kb3oYZWAtfxyjVgx2jmEe/y
L6pXkZNZCXZgY0VT6yauunkZSFuyyZ5x5V3pmUaeHdHB2rpMszul4SDgyYA3BveYWPJSjPNlZuRr
QW1otquDP8unrYTKPiscQX22svgLj2q08Kv01S01pHYKdJZJWg1f3fZjc2uYVjszClOYFykuGVdx
UIuks9ZQlyKmpJk4jpFD+jN2mjvsoqvQGuiYyeoBf+AetcwvRBQLMdePfUU8ZK69ClW77iJ5LdSG
LY8cZsNI2IixsJF7ZhjKzBk0KqkKHxRdWzZYhjMaER4YUEG5hfpO1hvHKJHYXxK6FfA8sfpYGeFV
P5a7Phe2XRZT5tI3LphFvD8PKoEUwEvXshQ8ZsJ43TZgnlVOpJFazfzefBxS9xd6Dqc2ikNpSbuK
mkq466XsFn72XBbLYZa84ApiuypcS0N2ROoEz6PcCkob4rTRnM4M9qUS4a6y5kkrL0QtXAUdzmkK
MlQ/DqBG7D7+gSd61dd8Y7K4sbrBVsTwNtDaFaJoR9fig9xaWzwqs1aiBFJJV1ri7/LAJM4iWgfy
0o2tpW6F6yYfSfTqj3Ks37hNsqlZB75foT9Vpn4v0Aj50fISJaCca3+SPOxwnbbWLA5F0ocfzM50
XMLHsbeN1MtkaCEDLqNGp5LQKvBK5l19UEWixI9q5du5x3kGgtZ/4PQHl5//nEPEOL+8Ee9SBp5f
/9f/F0o2/Zx//2Occv76edO57OQP899qu0PzXg6371UT1/86EE3/5H/3//xLs3cccjR7b1mT1tPf
hkgh/XjUQ+bz4dF9OiHeNi/pz5dP/8KfZ0NFhBqGIg/9DXtouhKc8v48G8rmHxxcQGpPJ0eT9iEH
m3+fDf9AXK1KkCgBxUlTbfLvs6H8B1tecA+0XHQMQEh+/snZUNb5AR/OT4Rg0bOaUkDYAaIHJnfr
dB+YYZ/k+GLchWk2/qwb33Ckzo82YXYcyQK8l2VCWCv2oHsOkNkhHQdz10la/yriyLTbkKmI7mXk
eI1SsU0SY+CxiXglBl52BOYiH1Vj7G6MLlES5D0sftaxSn8KaDDuJYp8du9X3sGNm5HwTFFD+CP0
LXUgb1gMgVbuDCkbetLLfXODBgbcmJsgKChidWoZGlqzxteqXZNlIi6i0UseI7MY1Bn09Rz8UWpo
z9pYdbABho6wqtioMd6CBUL6krF9KdjJzdTK9B/MVOXbiWqKs6ncNzpZgiEiKMFIzRCtUjEuXUEE
EKx27OgHsteI1yFfC8VJRsckkeT2PUiMUFnAL2seSI3Sto0VEjVsCRH6tFARfnZe7e7KMFOWTekW
jjiSTqz3gQD5CA6C7mjIsdUZ0KInaAieI7blwsLNnM201kDh6ImDuKPpEa3Z2QWHMsR8Y2dNMM5d
U67eijIz1o3cGUs2dsIroZLDE3RFAkg82Xgvo4xccrg/Q8EpvbRI920NkYTYDCUwbQbQgz2b2mSw
xmSlVmIyrrpCE+s90LXW3XRJOEKtjmMdPRjFg3yO6R1awWBW1IyTwr/KM9+iro0rjp51U2U6aaXG
5JnxAk49o04MrUCfh1DXvLhqu7Zh9q84LpD5qc9hQWWb0Y/1H4qf0RsxxMH/ofvlBKsr3V2hxNmt
KWTBCmpytmmyTrLTuGkOsplK5szHtP8QxjxhfPFNFNCApSDhpYLHXxzIt22GVHNZCQl5zEJqOV0n
01nzA3ON/F4+SmLf3PRx5v9omP5vE1BMh1ikI0NyEotPXQVbCalXyX4Cm25k9uUuoILbwPsKSc/O
s24UECJI1RSfa8ZQIsTyxYsZb5bEeMbJGPWBsRa94dCNkw9eoulbUZgmbKlRHnBsFNs0dbW9L3XC
s1dONfpED7dCDTHOQe+RuXO2VLy3aNpuxMRX2eRI/iIJZGtWGnoSHHM5UNx5FxnqIyhL60asK4oX
oLj4CyBOwRWQaw0qma+Od0lu5QjqARmYdhJKGqHnuthPkVRjrcyrGtnIHAC6h0BA7lHE1n0fjetW
k0MSegc1rO3eFeVHKU1rXJBCOsysQqyBm8ZxBwONBjuwKj7EpaQF4Hr1NL534asvVCUWicRpSyGa
SQIsG/rScAjLhqA6sy5KNlQV2MBciNf+oEOarrtwkYmRu+jiMgLckgbLTBNlee56rruIG3+4l6iI
L6zBbGmqoHbxMmTzhFW2u1BUx5u6K6QXLKfGMcYkOwdxkm1KbKfP0BL9NdwJa91Job/qQrKyI9kS
9vHQCYs8lzTbyE3VKcAR3muu3MW2yD6zoDVjFEt4utqMdm9+qEshvTJlb3g2gtZ8bApjvNVGtnjU
3hUCRV1/kQupdAc6bbADjeZfJQ3jn+Wv/8Ci/L8N8Ikp5LtV9+59ePPfY2KXT1de/qU/V15N/wNz
Km4L1Hgo31kt/7Xyqvw/fMFUXlHY4zmZXCn/WnmVP6jhoodjeZ1E8izDf6+8kvgHXhmVFBv6hYoE
0+mfrLwQnk4WXoLFYD9p6BYnsSAtgLMCTB2EIAfAnNiS+Mj++Jr21bhIev8oJdazLrYGjWzrHtIg
c0pY6I7fWM8iJS80dcWV0aNx7MCuNEK3NWPlQD1H3UPJ25Wcv6T8Flw/smwhCWGnJc8BaGC3yBZ9
L95BeHiW+uaRfsUqNxIYDPydhEw/lATzfHgkXxRnz0TikwcBLRxV7KkLDpnz3KI8hKUXNwKYCbOB
ZCSGN01frwbkfgXVMM+L19SnZsQM/6C460zR0N+Pr0yV7b9LhNP4KgwFa9JHGwpa8Wnz86HyjfVa
z5MuAP5Z1yXYAXDP0FsyIdtHlreGDLGZ5plWo0gdAP5Qwo2iQhXt9GWeaaQ9yluLpWrwJNQF1dHz
8q3MBJU2yziJXsLUfy71wILiWLE0D7+qKp7DbLR7q3iiebgo3H7vFUjQ2eHNdX94LtjNl/6vCxc5
XcTpRWLAwAfOLtLihf2UGlnTV277NrLlkkJKp730heRNwg6ywTvDe/J9E5U0keZT9NiY+MsREmjT
HjPCxyeNYkzyuSrQTLNWcj+wdAs5b43ZzhLi3Suo/LalibMize0ojFLbyPaBMjx1RrkscmPhmoe8
eIqDn3J9qQJ9Wvmenh4NCz4NTC4IKwHNnz69iP1nIKVcWNyFu3yw7nUrWFKvAzNEYyIW0dVYV1Bd
L4iKTzsKfw4LYYwmP+Z2QAzTz/rw0uh5HBLXV0eQQDet9gAngw9wXBTmfWOBtLRU5/sHqE2Km7MH
SJX93wP+Vsx9GHBSy4p6yYAsh46s12+p3CwV85Uw5vch4dQcUS3s2wAcrbZSmx1hwIZdpN5B6oVi
XsNuaRMkOtqEtgQ3JZISzaxQBD4ajuxnhDCG8JVkVjf1ouhqx4hC9irazEODJ5n5PBmie5HkUeSp
zc04PEEb3JgWAqCiuykEw54gOGMvLgaZzGEhVpdaq73EYfPqt9Z1LmVgbZEYTl6MWHdcob8wiXz+
huEuf7g7Z/MkIk/ItyZ3h1qP3FJoj9f6ACqHVJQLz+HCYzhrtKRsLCJ1YCAxeaWj5kD9nZW6f+Fp
n0/700ut82rTWJnMs+fcBIBDWR0SIW0De5tN9cPMOnx/HWdYgz9fYJ3N0AROgGxwvrIMXpYBwkoi
u5pLi7zdWJDvV+MtMaVTlSDDIHSZav7lZU0NKoNeKN/smSOs5OQ3WhFjTt5GN12OTmUj021XbPg6
R6/nQW0L+UUn8qkR489LZe7D8EyisIW17fRbJc9LrQafu0mQLUpf5YdnUowXS7on1rKMLum5plfg
9EtlMRPRrYLVwvZ2fpVRblkBYfL0Npze0RbpApjyGoYcIALArJdcJp/nv9PRponqw7wwAlXy2ozR
pP7RpNxTGvm8IxxJ30Pj3enGvUBVsFB/ljF+HxlMqGbsElXbQmdZoRdCy6UD/imFbeqnq+/fsdOW
8nTfT3/a2RwJrEwAwsZPgwfI1oYk0XxuZbffD/L5y/84CBFSp9fvtTU6PVjO9M9YvCfFOIViTX5O
5YvSnu8fLBL+s6Eir2IrwVDawC6kntTIQmrcKzoUvO6n0dM1hpJVOCapOFpX3tVBvPj+Ys+suee3
lIXv9CeorljWozxdbRxtqdnfq1MnGpVjIKyFaKtY2UPuH0SdbnOH0ujCvf5iq8bNnhLrECuoWOvO
7kBUNZqvjAwfr4MVnQlwCfVsWCjz9v0Sq+Css/zXpX4Y6+xSPfBdlWEMgW3upLdon9xyrCtAUfiO
slOM2RRkN6Eh6mhmvKsrcaWtv7/Xn2eN02s92xbCGuv0SGP8EMgjT7ucj6SHpaZ8b7QUvmNp9v14
Z6rkvy4YfSGZ3jBzCLc4fbYEXakcDxmwmqsbDY/UTWH7TrpSluLCXzVrfRUsLrrNP03JfDHUHGSd
0Dfknueb75ygiVQm68u2umiZJv2rXqtQjPOnGg2bDaP0fshQGwXWXWOOVLwHlnFSRMEgCt0u5kT9
T28C7zRnK2zv+KNIRjnbznW+JPdUsHzbzeLb0CDXz4x7RwGDN3b+RiizlW4WC1HKMdLmFEUSOGTi
KsnTeRDh203aC7P5GX2Ap2JJJEdzRpBZkCcLx+lTqRJSJ0nO8G0DXLTa0M1SNMnRUSv6Rg5KV1lV
ozp3lXxWJ4kTBOmiFG8FmckWgWcrCPZgWsitRPb3SGLgULdxuTQCae323XXcBHeBhHxVtJbf38hP
by8/m1MNRyuOo4b0m+zwYVkYzEgaPA2i4piqM7X9EeozV3AAJCqX5bHcgZP1jnowh2Ekj1NCinLO
ZygETS8qtG922zf7MYiX9SDYZVvckAxklf5Nb1RzP8yWWqVSmyrn31+o9mmVYXiiAxWaTMTbfGKa
BIUfy1KBJE4stW0dJAuDSim6pOAQEAhVC6Dl6AkHlegYJgA4sc4W7KNtqSACNVLnnOHt2hXuC8Wk
pfYSxz+qXiHivkJuqc6i2JhECBNb15hJ5arSvBtz1By9EXZV2jiA+CjhPYXis2vcSwZGYutRDt8Q
8dmZV9gm4vm6XLbkfIHoWrTK3KgnOSemi2WIkqDor7tMPfr9TjDA1g29Ew/8sxQBL8TlnHkgp9cY
5wfJtiQxswGjiH/6GpeeKwaZ2Agz10Ufn6It1p4g4m6jASBaHztmf9PIJGaG5dbocejr+jxKtSv8
PRe2tp83nme/5Gxej7xSbrC0CbMOhorSzgjEW4JNtOm8zQ19Vi//+UpyNuLZJ2z1rexVFSNOG7I0
ANSMj2GWq7b+gH1/4a7TlXotHPqHcNuUVIXB4VxCuZyZ9P+6/9OLinsFV9M5e3v0ZETkSEhmphGy
EZVpnAooXoXYsTRWNPHGDa8l955W7z5M1KMldiQLJnOlUO8S8d03QFLD/6/MZKkL5oVH8mkLCdoM
5hjHDUw6qP/PnohSuGkrwpqZ1Z6wHsdmHxr1rA3R7egGPs/uWssbW677C1/up50bw+IzoLgGYoZd
+dm23DdDr2WJFVDEYXhCMJjUJKdAQba8C4f1L6YIVBsYLMjbEzGznK2sZDWkaZswkj/cTZhUFcF+
BHj0+5noqzcbox8EJbaGwFvOSxFDlnmZWloeYYFiZZuoIdzxYLTIB2jpD6h53Kp+iSxzLpX5NunG
a6WOn2iE3fzj38G6ya9AhjItWefnnWiQeiIR2KVNx6z2SrUDww4X5SpaU8kWnP8GnOxTNQRb+ccR
zw4hrVaOQVGTU6nNENGgZn/AQHrdbtWZ/AaijKzheom2gP+9mKM2fbynq8/p0GfPNtEaQnUGhlaX
wYqqJoS5ZbZEZ2IX6xi2rqNcuL2/m52fRtTZp+FMBLkxaXI/nrh8zRzIrZg2wb11DNJ6XikbooWW
GZF3AmK0oQFEruaLEo24mmXISG6L/H2o7psA2Xza+BvYEBRKEMj5ujqD9IrSJznGDdJSgN264N1/
/0J8fv25RXD/+LZJi/r0+hsjQPY8wUI6mM1aIDpF940pI+bCNHJmHJrmOJ1T7/QeaJI6MTdOb0xh
GD5SM/aStafZYBmdNk/soR8BkSCSWYfyaxClCzRSW61qsFX1+zpoX9wAOIpmPcE536uYklu84d9f
/+edNT+MSXfSSE8F/fNNblL30J37jK38Wpnk+vTlwPXRx4U+cRznxgso5sBRKH1feFc+z6wMTBVH
V8ja/JwqKAQKUSA6WTBJ9crL5EQaDC0JF5eczYKyXwWZNZtE/99f7xn+5veD4FlTfWAugvZx7igb
IKzWgeH6bE97Xkmq54Ny1etoT/vGScXWGVDTaf5wE5Fn46JTjsk08Ajh6ZFf6oN50JRr3cCvbz1k
+G0UuaYTexzRP5IkpBvLLiQj3jDmjec+hgbQTVmC1tqtSl9cx77r6MpwXcIfTsJboN4zHf9PVd4G
3a/vr/OLu3tymdN7/2GPKxtREbUqlxlDBpNW0bLjnFRe3D98Ma9PyxPGL+hvv4l2p+MYtALUsrQg
18w70ITNEpKR7nAEOtKhtLvX/sf31/XV+8qAJucgNmuct88WZDGXjAouBecvW93IDBjMBaitEMZn
xEFtyntUyBe+EZVrOJvUToY8m9SyvkwytGskW5mU8Euc8Rc/wzP4xV+v5YfLmn7Dh+dlaKDRGwTZ
dv8EzSDaDw/Nst3CXlnWjy1Zm+4snZd2aitrzGOSPVw1d+nyYuL4pSs9e2vqBG9jWqORrJ1uPrYE
b0Y7ayomZNxcoCSAeUD52d8/0t9owO/u77QZ+nDtAZ/jGJLIZiMPW+I0lzfNquB1Ys2iplFvg037
WMRUNIarpCUCtF6my3AZLYrXKVdeuFRH+mJJmCJ5qTRwXoNNdLZqqk3YShaURG6C8lav0YL+QG/5
BqGZD4gTY/KaLy/WGj5v+PiO/h7UOlsfotHsxSpmUP9KX45X1aFfaXtzIuqyCpKkOb6H/YxGyqWB
z9BHf714HwY+O/wUejn0ncBEkehwK2iFxE211GMZnIJFTNdd7IXOgG+hvvNd+IEROSPJqw9OAyvy
2vLMnWgRsTLB3B+L1FpWw6s5zv0WwiyBZglRJb3FU9QM1LMaXHERaAsR8K3gOr7RPkbQoOdy9aQo
RHj3d0rCbOpXt4Pypg4eWmURJXq3CNkSWg8adYV8fFa5C1L4U6NGncN/UKSjnKw7kDqlWdhiI935
WWNHWMzk3NpkarySiTGLg2zXxqiEu19K0x/N0bj9/iX+XP7DHcTxAOitRKWI4vbpS2x6UdWW6u95
SbTDn/mCFeyqWLeHy1tKeZrjzj8YilLUpthL4Gg5+2A6+PSdbLL6tAtlITw2c9y39/1Kz2f5gvha
jotaySRRoiV6D5zYVnfW8eJE/MW+Fv0dCgC8FRM/6ewzQReH6Efggqe5AkuAneN0jOYRHgiQaY48
K5fdCp+jYkNO+Me02D9f3A/jn4MKBDUlQSefZkzMDpXusUcZ72WTQE1TXvla9FOT1/SuZ76KAxCT
cK+7C5RIC6JpHFNoeDeTQ0eIURQlj9+/CxfujHr2SeWy2nSNoHEbtHbWy+oVYIncHtj7K5Hu0GgJ
ZmFVXqhifLXgTz0cQ6FYifDi7MRY1QBlNY13YkhWWek/mYGHL5VqnKRvfPNYmJJjdMrq+yv9XHOf
3nq4FYgxmC+Jcjl96wmwNPtMnsB1c3cperb3rK5V2jnNsbSHyrYuQfO+ONEw3mSn0lCVEmx4Oh4f
hIu8cKq+cnyjRUblcDbV2RsH9+0bMvFLLaSvFoOPA56ty5WhdwAaGFAcGFF88O3QIX6QJsOvaVGO
3uB1Ly4ypn8fQz994XjxNIVOkQRX9fQ6hZSUQ3fkvg7II3u5XMW9uEwQcfdSP1mGt3nVOZEwoOby
Hb1tQPuIU1D9oldcqquEl7o5GkildwLkoH6aOChgNqNYz3zhBzyWeZbtW+26Nx56k4KkfjDUcBdW
DWiN4LHOzV0expu4jq+rzlinmjZ3p+AVtrYZtuVW3VJsXhO2tAzcMJkNeCTKWqJsEKDpF5y4jZxY
TpaeIM+yoPqhitVbl5kLPfhVNT/0Wl/xmTrjBAvWwyvdq35mhCKlAp5kArSq0ZoFtbINfazTRSAe
SlV6h3lxQ5bwonTdGTXnpZFgXvLFQya0VCzecDZCrlCdktIQ0SmrcDo3kguPeu+II+K2hsmkhqpj
lOPK1ShCVNd5It+MpvBEKpftN+bc9x6ALNyScA/TAcUe/RRXMlYjCCVwD5FMkq/e2WgCqXtmMwss
XNm+xfxTvcZdyaurGE15kufXifbTarX5lLQi4giLDKh9PRmlPpBAdKmp9NpLy7BPCLB/IvR17pbl
S2cR8oDsVPWifU6mpBPrgCMssqyMFD2hLOxrXbjRCdEkwvQxwkcijjthiFZWJG/kyVbgRfWurQan
0UFZJdVcKYvtwDSc5AqWkuzFbXqnVb2dr6NjKYl28/D+jBg5RCm+sF0+g3ZMMzOAVIqqfKC0bNTf
wvwP+7ncajrZNzkTdHY3l4hQgNSLUdxkZeptcxbnW+Bmq4qstAs7yc8f6+nAZ2twBSbLdTUGFssH
r75uxjuruTDNfrHOMwbJEZAzUSIgyzr9MkdRizPq4fjVvRdFvINEJtNmrCYcgXWFQ9IRULXqBE6V
4YUD8xdHH4bmrI4Tmpq+/Num/OG+yuxWeWpcHigeVlz/Z7ckhqWGQTmrHEjYTtmjNLIv7c+/OOOd
jnu23fC7NqxLeXqeJK5HK+2xrmfync4Og77Gu6DMLh24pGl6O53+JhUEgnruMYf184pwDuOKyM/f
ewsg+2uM/tthoS/8gzv/fgH7vO1mIIlwSSQQlFqN801M1UZZLrNUdwOcTOE3dVIWrgfj8P04n7cE
0zj8FxAts/qkivx4xMl6Et4a8pgJGetnbR4tlbCejxaBvFrvWFF38MX0/vshv760v4c8+xh8tGWI
o9kQyBmUuGRfBezZc7xg2oVPYvrtnx7Wh2s7v4fEqtYEF/r0faFGUUQ13GAusUiGku6ESO+/v64v
PnKguYhy8KxTOzovMaZVYmVtxK0cUNmZ3q/WxX/qxRdejC9eepZ92r/4/tEbAYw+fWJKpKJ9BHJh
g7/AT+zk1+Nqmr9ynYMwZAzn0kv/+bpOBzzbafita9XlCAgjUTeuv6+MZVBe2s18dXD4eFHTb/gw
g2A7ybACcVG8p3T6yC1F1han16O2SRJ3MVCtjft4RiLWUg/6pSkk6+8f3lcFBrjtkOngwGjiBN/+
+ANox1aS3NDCHsdfcrEL0Ip8P8DXz40mHs1W+HjwBk5HKFo/C5Eg0SR/Zp9t0cPyJxJ/PafNCGd7
5s8vHaG/KnqbRJDRVEDX/LmfDCyujI2Yi9IP6U0xb53RoTC4NdS1PKc6NZ9O8C5Q/tEe50E5r45w
t/khSw6731+89uXt1SZglkg3nh91evG1EcE68Hrfzuihs1swPcEW3Le22lnte+5my7CUV7UM5G4q
9A7GKlJwoTe/6p4EehX2qO/O8bo7hpyuW+WtktdK5a0Fws3k4tgqATL8K4O/VxyEmxjyVTU+mrXJ
GfxtlDDk6sJxxM/YI6b0s4MVPWkVoFxi00Rp7+EEpwsN4LFdj7k8GwJ/ngK5a/SUvHTCIAGfb928
nVdZQe2h3pRsXL+/PV+s3VMzXKJ8SDv+c3SL0NewR/SWc7P6PqSeIys3ozusiwRqmlY4bpdd51Z6
KAdx0QbNP3/1GRyXmIpzBzjJ2YSit70e5ErDWxLd+R3lNDri/6Pr+3uIs8evR2Ak5JzrA5fQZ4i2
c+2qbyJ7VGrHj6S5n3bPsBjBQ8brPPKcC8PLvF2nCwG3d0Kx4L0zsHCcXWGhGmlCxOefh0EIwrvM
Jgj1QLrvgtP5j//JaIZO3xhS4YSNOX3XRZV0RlOvp9GkBeiQbXEv2G/KptyU75da1F/MzWhuEOJD
yrAm0NnpWHWauEGnQRMzM5jo3Y+wCexMKy+sbF9u8NjacehDsY1a42yXUEtjGEsdLRESTIgTWpnL
aetcZHxRpDWF6by29UfPsX5+fyun1+L0uRno+/8e9mynEEGKIuWOwMucEsX/I+28dhvHtnX9RASY
wy2Dki0H2XK6IVzBzDnz6fdH42AvlyxYWPv0RaO6qsuTnJxhhD8E0l/Q4ZdW5plghCHgXYoITKKS
dXLx5EHoq9PEEAvMYHysbnQnfzBfsTFyMvrnK/+qATsl2NKFTXcGW0AExDVgAlICgXNqtIA5t641
NdGCgJdQXo4bwZCcEVHIAPvjvJmPGk5DFoiWbLoLyxpKNDZVNCrjRH3GS9nWUHKLC+2QKP2zbCre
zzP/HcjHRSgqxmdjnG7YZ9vwy4WMT3mJhvGS51cr1NoejLyES5L0yDBUqZsL2oNSqlvSZCJUFTV6
tDzkEe+FXjwKlXhXyNExtW5UPXGsDLE4TJhj6eXnZ+T6OLs+4AFR37Fg9Zzs67FD0mwqlvUxyRtB
QqsUFchiSN4zsDKZLu1Gv+Ka2aMFiNRdu227AS8BtBXaVaKihih+ROWI/wPwMGPG/CG3ayx9u3y2
M4tMojdtY9GdSLu7YA6cJmC9N9foja+rJLuOB8UxjHWp7S1EuySrujJz2ZlicClhdpua8S379rqX
CqfpepRAM5x2tV2u3RKVrrOM0gj6xW/hqHtxjoqNsQCqjy3o9LpCfSRMVroG/80Xbpue8kJSpEjh
V9cayixWmd+n/mNF2dioUHmQc0Tx8nJbKda92f+OuvRBzR4nVHxmy1gn4bxu6OuNVCYSK10XYIg5
d4HSIGljDEgWUA6nzBGjCz51GY7x90mCVaWoYAy0JTBaI8rdofcX2AGawRMx1FbW80MclThDTED2
S7svhpUQj54/zx4llJUgyW+ile7KcXTxJW3Duzkod3MxPs2B7prqY99SQ0n928Sg8Tj0bq+RKkJM
qRcNBUArOXArKxC3irBD2vMp53ST+Buaf1MI2rZQ7iWLilB3bLtdhJqOLFZ7pJTQXh12UgStOEU6
tHxELI3r/EGdxI2SBStdCjYdTOMAksHi3WCJGcravtNbD33r3wfmu9ihcggEoR1foh7Bg/agyfAN
f2P/9VQr10MOPi59nZXasywfK2qwamlGsAhIRdA3OUWc0gr3/BaS2vB7E92Z8TFoLfEm0UtkHB8k
6F5TUDtaepR1DxCebYYYw3X4ExLEjNbtJJp4YWGU2hh2TPAhJjeQksx3OW5tpcCfNsJV1X+IMm3f
BtG6hTIboCteKu9+j2ZdibKldGW1phMO7ecstsodnrV9zkGCSGn5LoC2FtmtYuqvkuIalRUEMn7B
W6BKlsPz1PF4wPsleQlqjILno1UclRJLCVhWUzTZofJXY1+YSXmnZnS54ih001h+QX9Mb6WdDN7J
wMD+06bTQCW4Fa47zEEDTqxCeBv09wjT3jxAvkPw1ykyZNLkg4UGWNZdCWOzrdi8OL1rCQspCV2x
Yk2YptPoaHmwk+rC7upnUc13xWCt5iS4t0BldtW9VQtr1Gmp6r9lvonHfAL9ottkyCANiNMnU/iB
bsltECcHIqiD1s77NAyexyR/UxT/4Pud5DRS74SG7mYpvjM0iqyqW5VKuy7McDc37y0gDGPSbotW
QOjkqUkfTamGf3PMwswbFjbEsLSNHH1hzmstqa12XL7352ONUEIovBW6AetcdjUTIoOf70URm5sZ
Z9882GMAeyNPutcb4bqkIJqwhMoxu+qNYGu2e4MrYhQ/Rh9egj4cyqrexnQd5bbf1hZwIS6p1Kic
AdVKK993fbaa8PSu5/oGbQ5QHaMTaDNC/oknSAAMpszpZ5RKJXHV4jHeKKD4Yt0z1V8D0tyyyLU+
1Fus5+xyeE3XWrEHFYlo49gZOy2o3mJkew2qpUP5FLbIJhKShxNQ6+QI2XyrWLmXyfkuD4QrGL+b
DNWPbDQxyh3sKXkM5ms5f0Uv+npGHzQQ02Og+fvczO+1/qC0twgX2E1OcA8uq6jQE0VPvldo2ZnE
UwMlLCVqYD0NbqTkK9n4yIFshoXoNhbdHQtJ4lLE/PZh4mgDGn1dquouqRQYzlh3kE6mXYWKTbTP
kQOZDHkX6q8CCyZLrF3ADwzFXVOWNiKuf2dJZsqibRU8BvSaFeOWgxu2HKtqvk1GFbWs6LVPzDvT
D68jjM1nxVpPs+QO5m+pZTMm7VUjhojgYGUNXzvzqwOCmnvLSK/plrgif+4Dyla0zKuQEW8E/a43
fJJsrFLyP4rZ/hoGvLCpxLY0eKt7qe69hcWHizg6ffQSG/bvhDmIMLiz0GxaBYWZ+FXtpe2sZau+
ldZmK0IBbNirS5Hd32HsjUMxDOvY/2jRx50xZyiHAUky2TN7rM7TBoHbzuvbHVpQd6bQIBtrocs1
bS0N1IaWehbCn2kheZnwq5BTx8drJOsLjBBz1R1m6P3qUzbVrAAIa1jhZdWCu3o0fMsJMJIo++Rm
rGEvTSxsnXZQGD4OwrIwUCcoxb1S+7YJ/MQsh+uknF1DWUHEdAJ4iU3i06udL0Q7Z7pF/0Y7JyF7
BJhRobRPGB1vcFYlM4fuRO9iTc1BcS6jW89Hf8g1Y4QLVAQhyH/j9rnIhQqOcohdCQxA7FaaR+A7
grzTw/Qqi0bUbB4r5Ld78A3N+7gkE7pxheRdLeMqD549TwJgqal+oRz4ySA7CbkVUtD/fbCTeLiY
miRWl+Jckz8DnndQTWvB0Wtl5RjaQeWaGGUJ4wK08VTFLbvMLo39aB17VoQ26qtI+x3KLz0aTIDt
7LAVuTrwOPfvpuIQY8pldTdGEdqTdWj4fYlGAOAzp0csqUVUWBumtSU0REymq6AYnQk0lobZCeuD
4esOesOu3743MYsAOZOWfkeh4eD+1oR/yuBKDwyeaK1Tu7Hk+wrBCWbYlrmVU+Eu7m6n7A3j4Uu5
0dmSMDx08GI0G791GjMraYumpBEXxv11N/brsLKe5iy5bqdfVlwdTH94HJMOuTvrUqZ5Jj/iY/1n
6JP4d1JJX8CCh04+PWT43wwJ6UQ3vqD5F6kfgjrY0H6Rcqm51nLXrDI36HFGFy7OwdkHoe2PcxZF
cRoQ/y5nNKOU2BwoNLWFeCXFwp05lFvduguVjRZZKxgV9mLh1GvYUZi94OL35KYtlJl4uJDQnYEg
sJW/PMpJqlqZcyFpKZ8DKwk9J3lrcMgQh+IQGeBcQcnA3d50aoMiaEITs7pvlWYPxx5ade2oIWGl
vIonPA46GUPx9tqK6VtN7bU6H35OX85WpxFupx0FXkxTTh60m6RgDHzOnDZ/Fa0X1a8RC4bPyxVH
I8/9ebDP1ta3fb3gQACoSZQKTlLpGU06LNeZltZtaxeFmX41eRivmHbltJsmWZGJSk55KFygLZea
GWcKkQaAcZQCyOYhWJ5iOc0J2NLYMHoZHqaU7Rkodw0A66qEz4H1wDg9R+WMsdu2CI8VfVHT5Fbg
6O/hqCfS4OSi6NWq6E7hjTQkj9lsOWRxN1Gzx5nowhJajrjTqZJEMtylTglk+GRXJXMUWq24FGoF
EcCIYAua6CaKdengWH7Ot3Goai1QFRlUzMmlQxnRH8Ry4pN0z+OUr+Ycqko+7QpjeB2G2o7EdpsE
BTpn7a0i4mevysj3Afz8eWmc27tLWdpceLZk/cuff8n0lajMtCzn26TdtpB0O5Evlo/OvukCw1R0
CE6UW/4doms4w2uV8t+IEt4WSM66GVDJtKUPLJwcmoPB6iJY7tKYJ6/VyWGE/TYV59btXcnFe1sC
HNF6oI/s/kj+c6nIeaaSpECSppMKGwN53ZOXLHn/Lq6WAXvVSwEqoCIlSoJTiZdaCctePV04SMct
TDEEOGhm/zudyJ6UI4ULCrb+XepjljFodt1cSQjREEqOQXlhhZzBiAMRh1DHsQpNwjitMgZGlE2+
QP10YQos4BaZZNBLvOg+QXbqhpRrC7jjpnZ06aJB9LlKlAwNhPocTS9LW3TWvq7PsUTHQbdCivTr
cZXcLNrEXuaobnpz118ZGFMPq9Hr1+JGeMxutQutbf3MKc22kjHE1pYJOG341gI2dwSdgYMTo63E
V3LWPcYxJxgCk4ZwlWWAOUSkr/QgvBeMYVe2+Y1V6M+W/7eZpF0wku+h+Bmnx17Rt4I+21OhOl0D
KmjaRVbpCCFB/AIgUVCiyNMRyYf0r1K1TqYEtpC1ZEfGCsfYXRwGV7hg7Zt0dMQEd5TABBiPt01e
pR9GJBxCCa+5BswdRj1Vtmgl3tFdRcHYzMNjWkzPQq93NuL/wDYn/rfOsHtBxGipX8WkBlmB/BvG
b6W/zcZjBthXbvzbfCrclgRiTJ9+PnbOFe+WyifHH/9m05x8VzOZc3/SZTAvQfYSztF6SnaGgEMM
yCkjTV0NNwXTQ9QC4YvpXitNtwG4RV+QEoZiL+R5LYxpVSNxVVYo3g6uiJhop0irxHxXpW5lFqST
lrhORfO3D3anWNwYDPPS5jhzXYB7QDdg0QFc/GD+XZ+NmQp1kOXsxh6MX5z7sCgWcB84mqjZKVNu
61m9rTWUUcmojLnyJDHxBh35VlP2Jql6/Hliz6FcUKAgFAPgYvFQJw9kDHOXiVUdONAnrjQrStEA
mq71+K4P5q2QSbZSpyuBoF5stBtdHJ6nWHF9EtNYpjo4CA9DlF9KsL6fxqYKSokG0ycp97TMXkSV
HkRtimlsmz4W1gyzNjsqBtExGqiQym5n+bHuBqC21o0Qm1fVYu7AueNcmJvTijGfCXDewlOm5E+n
92TRpWltzXNJtbMPjwC77cJUiYHuzUX0WfTwfB2ITgL9IAQf83CJ0nJ6bjM47U9Ci0+gDHfhvysl
CXK5NmcGF6Q/qjw6VWYgdP2gze/+pN6ia/VfRpin4y2T8eVmH+US+fNmKe1azTYDqF5l72lEsZ7S
3+IB8vPcLhfq11vpdLSTqUXeGCpsz2hGfPBDCLfxhQG+nRinIyxP8OV9/DI321ZiBAygOeq0+DBM
1osI54VqwV2oWw8aWoCmUr6UFsbn411cNF7NpRDP9qx1b5Ok4oz3LHUQ7IR6hZL5Og9QJ+jftfH3
IN5P1NF9PXObqnMtJV1NteSkc2fnxmOZ1Rfe5jRcOH2Zk0Rbr3Wdbgovo0jXsXmYhvu5+Evl5ueP
cnaUheeHUJZMfnpyFlhgDPt4qe4r1KxJXm3dPALhc0v5gk3m2bX9ZaCT/CIAzTlirgNaMkkB4z/i
frXNeglzvoHyDzh3/8L9sQQ535bblwFPgiCzVYeJl/btLqd1gKOTopVeHwYOMogceB3g7nklFfOF
z3buPQlkYYrS34Wnf/LZBB9vqLTFkrGsbw0BOVTgr5X0ZCGelOcW/Rpz8/MX/IYNWBYKZwblBYm0
Tft2aqCtnhWlCiwCGa9KL9ZV8UeVkC40w01hPUU6ddniA11oJ+jq3xcGPzfLXweX/91yTTHkaHUD
3VXXserIuwGx0XcaFm58mzmlt64o624Vp1v6v+XavKDj8A0z8/nuqB1xjyHy9k0ATanDSa412UcV
BTHnhrrXVNUvavtURrHXjr0bKtquFmsFI7P5firD1yhqr2K9uMASPjcNJvOvLbAu4sGTxabPhe/L
VezTXkBPogpWQa2C2502Q9I7BX4k9SB5VpKsfp7+M7uXUQGULVOwKJb9O/tp38YohKoWBQjZi/vR
1fEq6ynKycmFKMZcPuQ/24lC0ifl0SLWZaGdHBR5jyAqjpim3evZvs/iPQiZFylW/gYxHt1SR1Wg
Dsw/yMnhoQIuq/MfirHDyQviu2PRhHXaudzL6fusUmkK4htFapQ1Tp9L21Kjf15kbyPiCgUOBYVA
1Y8zqS+1tzZHZXfKXMGQbyRl6dZIGepzuJUVqT1MxyLpd9kcH6Mpvp6JsGxzIOMx0onqjCF66Zw5
VPFRPsM6PFScRJ73A8qs7qDlGytDwjwVnQqP814YEDs2Nm1HBayu33y587qSclnM6TH7Xm7JuCtY
rlE+IbG2z+r6jx5ah0R+Qu4UX13qwda8meqCmj5Cg3Vf7VqDUr8JMTyxroApbDK4mpYwriOkhfwp
XFnQDn5eD98EIaiiqLIMO1z9/OezyvPlBqx1OJ+QhckpACm0NGPn4IhrfEQ4XN4O/l89H1maj2ol
07UGmCpx93cIBE/A0H9+lNOo9/RJTs57Pbf8FpgLlOTyb7roBlsK7aALZ/z3s+/kfU/2HRBYVApp
Qdsx0kXCr8CzHP1WX7X7cHdJcOL8WIrCJYgoCdneSXQWzD26xTn9uaVgMNwAqlyrnzJJ9fESauf7
uba815exTo5VtUtwJqTXj7jFvJIdxU28DFYlfsFrhPCP4QUg7NmP9WW4k3PETOEzxxnDqWm+STMa
mn/E4pLM1TfRnWVJkAiBTAU/CXf69GOJSFMnVCwQ6cZGohsCV/WLX9kUxJtJ1zykdRDBbjytpt6/
bFlduxsF6qsfLPgrJHsWQr0ExkR5SsNCsxlrPSv6psug62CSElASC3PT6axLOoTL2fbv2ceDm4vM
ikrphjv232NWU8wmhuLKg3e0NszfSALDhpfXOODu1UtXiXxuNOoIcJJBrCDgdPoxRHUw256PMUdt
7aljux6sgTPw2GfKapyDHZKutMkQXgT76Of51RSyteTHoUnXY730ER4lcI9lAu8TidJKCL1MeopH
7LSFt8jKbEz8Nrne7Wap/29ZTssnBoYDfQLQ2featRlHNLWB09mNl8xO+WcR9tLdZNut4MByS69N
7+dj5tsNyIDgcQGvcj/BdT65logihWnCidwWu3cLfwTwfXanglQn3Pl5JPXSUCcnmhUOI15uE76V
kXFtpOKqpkijRn/S+E2ExIeerqqQNMTZfhBgHMd8qAD4hy6sIOHbanxnhMIdVts2xVY6mm++qmwH
BNgD+teikTlzN+FugFWOdiXhhGM2V6lkeAEyrUGaX82V6iy/rvJDWPyqRoQcVdXugMYX1GNAnpZd
/BtVgmdcMN7FpgYg8nphAr7tAhUQKBA4XO3Ywqdl724adLXtStUu+msABmRBw4UpPncMff2YJwdE
b7TGaOjM8Bi+Z+O9CQikePn5Jb4hFZcV+mWMUw/kHEODKtMYAycPSCFIRV0tzVzVzt9Hj5sfXvYl
Gsr511oaG4tK0Dcp5Dkb0xx5UcMupbuuoDGaoqfw58J7fcuuP9/rP4Msq/fLza+k7dB0CoOg7Loq
LCfzwpXYb5GytUEYzV5secMGt7QLwy6L/vRoBD/+v+92sv8mIRuVNGH/jb/b39RLgmdoXV60owIH
kAryWu+pq+AOaMVx2lza/N9Kv58fU9WgVYJ+JgE4uZKpcCnKlH2+tLluPCpZ2TtdK4ddkRznGyoo
2+hRcYqV4oCI2Bvbn9/+3JyTgaAwTnlS/Sb/FDTiMFYBJOGhurYmQOuT+n/YEV9HOPmqudE2qagy
vdpgoZcnr4GkrXMr+2+TcxaPwclN/W0RbjqlHvhSH+BQsGwKVd4ktfIYYUE0hD56fbiUzcNjYjz+
PHWf+cK/C4f4hnoDYcCi8XxaeIi7QvbTcEKLOCAf70GS2pEppq7SWpRo6vdcyJ6aWDlGBr1IVaPC
XI85nVZLvE7kP3I+bppsBmKGSl9PiWb08SdosG6t6RwZfXVrGk9RCDPKfMBOrkA/GWMC3donRvyi
1y/REN9NQoXBQ+MujdwyE46mHK57QfVM37iQpn7TyEBKmsY3mRpA7M+76t/NqVaWleoJskDag742
MFrfxCvgY7XToJOxgoWJQMSiOiJs1QNIBKfyriAjuT9P+bcm6+dTYDuDsrrKA53GX5g9lXNgcGuU
gWpH6n0xIvIZopeg1qswTr0QqF8838mAO5sJ7GJySOkuBlHpDkm+VmtUqnM8o8S/Os7UTNwIltxS
R0fG4WIpx/78uGdOaibtP497Kjw0IxhfL4w0TrRlETr1q3icN4LXrfL37ro8dA8q/msXtvSn4vbJ
uiTuoj+HapoOHeXkQFPUZG6alklSgZf5YbyWhua5VQs3yN0EA4hEC9b4hpQaXuXCrZxntgnjo9Oc
ID2KiK8DVdKlAXQs0oXjk5zTnOhfhum3jLyMqeC3nj5nhHW5ldj9Qsmd/v48bWeibE499NAU4mPS
wNN2Q6ybEwBBXsDoxr2ChSUpn1j+hUQH3HM/wS+OxUM0PtTGHz3Dv9NE9VpHPylKvQSgNjTblRFI
dlRAhYlpwWLCo/Y3GXhDPBRdrHn+L9/56wOfxFXApRHfjhSVmHGkERt5wdHntIYZLzmg9ZzpqnmW
L+zIM4vr32BmOdq/XJcESXVsmgVoXkdaLYO2G/OuWaH9uIp3vlNsgothwPfb4t8hlzDhy5C10g5+
gzCkneii02qAoi4FGt/Yp9Se/gnRTq4LC8ObWQ0J0cLtglIbN/4GhLaduM0FPt6ldznZJZEQBYoQ
MZBME3uaUrfWu0vH1Sew4HQrkpR+VjN0MrCT272a5t6UcHSxK1gk0vhSVB8SxnGacMwN+svmW9VQ
j0fKc+5QVtEi/62blFeFfMcMRrAyFpZRf3PAs4Vp2kPI3o1UnN0A8jfhNT94jVIBNq7aRlLuigXe
CS5sCKsd4tZbuRU3iVSs8E26H3pfXCn+5M15fg2WVdxgd3Rs09bTSnJOvRq2gEc3bRVtOsCvZd0d
46BwDWNwjfhRberrPI3IhNR25Q+5pwfwjrnKEwuT1FG6HsZoKzSLzv8flAO83n+uF9n2eoDRyNpE
jzpJ7oKkgOWLE2io1/bQ9+Rz4Y2fxY7U6JRyhhuEQG0A9VZ0LYquX4lel0zOOIJFpZ41NPlKC3zw
AIPd9X99cSMqpaM3gO+Ta31gD/i3hv9XTB8D664FV/fp2V66Vf1b6haIPO6QcCCWXixlMjp1nuBb
mPTsk+Ct1ahwAYyWi79F+WvoAOmFhSPMz3F8VS+G5cguaA9muc/zpyHF1EnXXKXbIpTn9hWbHiMi
rRpB9MlO0IMabV5CmbqddjeHa1/NyIK9FuAYAu9Kk61q2i9Ak1cSTqsZRTerFF2tAEQY+isVYKCI
7m5g0lqlMZ7lD3L/0cbv1TBjOhQ7CjDwOQYwnNiNOjuGeCVEb9ifKILu+DovGDMpkJU+sfnajaDJ
tlS/9VA9MmMPpGI1zD53wvMiCZuBD1FhSSxLcYwxGGrrKxUqtj/8KeZbEUyHLt1V8+/AL/YgyUjH
AXzjSKTCF+SXvcrp+5apkpdLVIwn3w3EcYlg3GYBtBav4nSQgDGaSIXpi2oDYNOs8kQfm7KhtBNc
x5LXtntRwo9RFbZKz3XEKp+TW224KhTDNpBo61hDbRoDIYDEAuLWlDYmOPOB/DNrnmlZ20J/2zM5
0nDhGgVi+C0xUIGuGRphDx4l33qZvdlXYIZHGKTS0O2lPL4Ron6Vo7xIFKE1d9qc6o+R3IXg7GpU
kMqdZJo3tVlmnj72D2LU3vmyedfH0r61qj9CqD0JY3jVirpnaZ1pRwo0DrSnErsrh8rR2wTuQ6mD
dhCRzAkIqg+qOL9L2ySNiP4V+D9Z8748lG2qtbwydZisQlBsISisDA0lTSFbzxSD0+DN6DG1PZoJ
ulWR4sn1tANnMcL36ss7FATaPLrDdwry9iixiTovwjk2ys01rWPPj7uchD36i45kbg+KQPy5WIzi
LYv6iMbPzM1jTiSLZMfYHOfkGCa/ZgrfEXZxbZXRH+OrBzcdzrYCzBWlfekWOEnIkjPQBiGrUn2V
9W3hBvRWROso3ym1AiO1WPvi/RC9A/OxZ6O7HgX6XMm0HrrC67WG6rWGfAhhMvg+wCT2qKG2JO9q
yg/amCyitLbRWhu9wJzLEr3SmJwuxgYn/lNBiw+Ljw5dw8zELhgMWIEfgXkgktYbaCTazlACtwmu
FXNEkfq2QUfdUDq3VcpN61tXrYSW0ghgulf2dS+8SF2wQ1VwRIQ8bFl+JftcKQg2CoFdGW/VLrct
3J6DYBdLG6Oa3dx4FVPNG8VHIwExO3KW03Wo61vZNPap2ro+s9wV8Sae4GSE+0QtnCSD625xxpVg
5UzFKdFvDmTT8SkcZi1kp4EZyspg3aTyQ6fA+lTQZi+ntYJp7UzDJq3iP/mgr6teuWoN0Y3j0DUB
wgf1bNdwSchuXBF+kN5YXqwm95BrRk1/nJuZ8zV2AyN5sVICVyNazcisJ3prR9KLiI6JSvlu8RPP
mNIKNAV3BXYOit3XGLTwmY38SfFJD+SbsOC/8JjN5uQxR5WpEE1HHkzP0CM3Nh9Qm+DYqm1zSWQC
TIyQV5ka+d6XnxujOMhZ4+Z4kuV+58lt7ETsBeAfbmZMyGXeyAijtQhDF/oeaxJXz3VPj64n7SPF
B4VeSxN91OJjkeAc284rE100tZpcv1lLKV7way3b1/JHoItrOZO3fr+VwkNp8ryhb49luLamg9ZF
nppXTrfI3YS1kzYfFJez1rSTHDYdMqIS95Rav0iJRBPvSUrv1PF59v/koje1t+Ai2YMCS//VDw6L
DlpmXIdiA/DpRkV8fPahQ9LK1RBQq28bKp+QoeLqj1I8Z/pTPh94F4tK2gROvG1VDFXvheGooPo2
E7goec0ZWdqyD4/jTqqfaw7woUMAHjvjsp2dntaxHMmOSE7qC4abhghFirE78pfxvXMwE+/Vzumx
svNBY6kLAy0FqQ5RLQ1Q2kya1Ziaq7FKVynWylkLh4GPpQ8iCnAZfsa0q9SHDneUZniNKspR+WtO
hG5Q8K3rvwqPEya30N3hvEUrTfZK0uRWyQ6DCDHtADAKSOzskF4STaxr69k3TADeGP7gxSNm93Xe
upm6DjC5irluRdMWzNeSlRsNt4OKy6Xfc1v+qqm8W+ZNVd/q/pNcbfP5b6Vem+GV0mVuZtLEUwA9
ZIfJeC6JvlQJRV6CnXzETTKCN6Y+TAofQ/8ljo96/SeQCtcydqa57srONQ2EzYLELfuXOpGJB6Bk
Vb8l7KQC8Qb2j96/zEyzyN1b4xTTG9FGShRX1oMrtUNJvTxCQnSaFmKXbqIkjRpCfp8Jghvq0rqP
gtdaw1M5ga5UYGCk6utWfDXAPhpSuFbUj9x61YLOKzA5gg2GbjuCW5m/meZkE0Uz1D86mj2+fuiq
adSNgyrfZE27ahW8SHHfVaanIqZQiIi1Zlo0PNs/vTBaEA78FfcOCPFK/zWNykHMsne56wjtOsQU
WvDSA223OuEwHtPkLmp9zids3jASPwQCfskFhJafU78zVy4yLdy2IgIjuMqeJBhSlitRVhEvxyin
Nusej4lF+PFSc+pc7M9dTAGYsUCOnMT+dCeUuep6QrdKJ7INtrNxqY2wPOm/kb9Kl/I/Q5ykhNBZ
6B+XDKHuO+TZEq9YK4fk+Fu1JUd0EfHC8+DC5J3Nnb6Ouczul/QsriRxUmrGDLfttlmHbuYs0tqX
5+8bWnbJ0r6MpC+EkS8jhYJcyUrFSK07fchefpusww8tdn4vWnCF2+9LJ6aaaRH8/F9eEjqBTv+e
Xv234kA2mSVS0g2FqDZctY24K/3xXgoqN5DzdWvElAIgREf+qiisCynj2ZT769gnH1XQpXquJMZO
54eyh3NTh25bTKvFRxdQnmOocGjn4FoPAfrnNSfn+CTQeVdHQmZF9H7eLN+7OdTAlkIYZRKAG6e+
LIZaDUOY1cwEuZIabeuwB3bXEkWnF2q4Z1fWAuAnCqaehbjLv9871ut5MiaGyq852zY+7QZtLXn0
NDc/v9OZtjEv9WWkkymW5NQIZpmRGutFF71xhqHbXtfG3ghBnCL3VgofVfuuDaUj61cE/xfGl8/s
26/jn+whMcjitKD/RylHeSFoQ48728cf4ir38uqyAuzPo53qaGqdTDa4fEJMrmxLPcaD6vT9rzC4
9AU/JVBPz6Mv73VaiTCjeTaqipHk+/gxfxRW9XW1QfTbiTaZR7LrkJ2b7u9pBeksWvd06bOX+AZE
1mqAsOg0xoV9fO58/Po8y3f4eoKUudWqBvOsJ1B0msda1hyA5RdG+cZ6XA6qr8Mo/w4jV2gfRiav
ra67924NlAuGxOxEr/Im/+/F2j5HUzEuwnMGffPTVm5sRrg3RIxm3GLoQUkOQPdecFpEORUvfTMP
Py/WM82jpQpOMxPVF0Y95RyBIaCrBU6Lt1PLm/0MzsgLPOy41xiWY9O96ujWAY11zFXoWa/ChUtO
PXePfh3/pFjXGEYVqQEfMUstfN7+zjDEdelIJAPD+zYEtjenpWMqtavB4KumJ8t4T5PfTfphJWto
SR6xt9j5bif2dptROKh8J+8OE0ljToTSU3TOo/C5qdgd/kjK0hX7sqePkozO5Oe2gu5Ce683ij0W
hmfEwnoSjE1HPS2FijdTBVIJUXzDuHAeXnrvk+MwKBDQyzRqh8jVx8HrqF6qKJ/dHV8+7MkpSEIg
TgjssjuUXdI1m0b/pbXTBcjM+bN2ceChyI7Q2mk7vJcgfJg5o5D5GpQaP1K32gseNeTxCsUC57Jc
1xkE0rJi/zPkMrNftr1uin5QWVSQlx5vg3BQfzUjUpR60e0lP4zzH+k/Qy1z/GWoOEomZJJ5O0Sr
nVIrCQwuQCaXz3x6piL4BBiNmg9y0KcjJEnMemP75dZtBMq+zVA0JrOgg+eUcr/+ebefi42/ghdO
1sQwp5oeV8ui+4yN2w1iOavLsd35l/oPRuLkApSVIBZxUqdkXTyJFHNmYV+TX1dlb2sUO35+p7NL
8MtLfZ5wXz6SMFRxHuABTLK9L7eKG+ykQ8BIS+PKll8oCq0pd/086LnN9XXMk6L8MHWzWamMWUr4
cQVXBZrolrT6eZCzN8/XUeR/l18djhCRATXb/ap3g42xyu79R+XeRwmvIMe+ROI6uxT/96t9tm+/
zGOvy+EU+byTItwHU+nKqIjEJroJ+v9n2+mzRftlJHGUpyxfRrIe4sf5eliPG6Oxi73mVVsMuxef
BGOr/bkwm6cM9OVm/TqbJ1stnITelOdlM6+TA2Ix23GHGMr+shKkdDbW/TrUyaWmy+3/Awml/psm
PjelttNy6oxYA8i4jMjmu6Sv/4e061qO5Di2v6Lge+u2NzckPbQbg5kBBm6xfOnAwrT3vr/+npql
hJ6avlPkSgoFSYGL7HJZWZknz6nFx8ZDHAFeYw/pC1CzWF31nRN9d8y7bQ56F8N4DcMHIXvS9LeQ
k1Fqhuxzhbwjj1J+2QNU2oCI8SBnAiiw9PWANn7II9lGMNoxIIx8JLkJ6rdDeKtNGXhbJuTN8odC
+pYjq9PID5KYO4b/oHhPfPgYjsgZca/xEJmoiDqk+yfhGiflj8AoAhogOQLqS1x+J+Q7Tf4ujbk5
xG5eQQfvd44LvxVxD14OyUqhw2JMoE5pyjtBKe8BBt50RYIcQr9Xi3ckrDd9Nllj2Dik5hIZaC9C
JQFUNC6qH/uoVc1C9R25SN5Byoh0EcirTM9AZiMWuNz2hnrVC+VdG/sfYBB12xz4R3Dh+TowkLn0
PZa+TWASUTCb4fSUlw8jSi8V6iOjJG7BS7vOivwmHcsPxu4iZ/HSkX+dHuo+L/ha8wZSdCTNn80j
hFRWlSNtIUh3k6xYJc4FEMP5XqYceae1pWBMOEHQRgCWAuwQqAQejFvRqs1pjSQcqDDilfEK1pEe
z+l006xVATrEuY2yoHN96EuXpCIIMlrjoUIG1OO5lyr0RgqFDt/CjY3VxigytYwgcfHa+rJAYyA0
HYoxsgIL8qqCngfYd/9USmcxFp6NRKG8uuSPIkiAYYdgm6M7ySYipeUxdDxbcZTVaGdOsZddUkrO
mFT1jGlUKGcvouQGCjcYj0G1Hnu5rYBI8PpKLd7Ls3mkXjJFxTWySG7Ktt4FFW+qvgjNwAe//QSY
8rqp5VuZNFcai/044PJL6xjiQmbz1tn6VloXoYvio7DiVtVWbqAokUU2w+biGZzZpKZQBQ5aGHLY
JJSSKnThoslGWGCpiHEUaPExtuUCyASncGaPms/UMxQf5OwknEoe0cT63f+hrhTQulknLku0/Dho
uts1TmnLm9aGDLib3mZ7Fm36cpww+w6ytWb3aZuGflUQ36MevVVmE8pc1RYgrSs54cMfic//eRv+
1//I7376tPpf/8A/v+XFWIV+0FD/+K99+FZBGPaz+Qf5Y//5187/0L9ui4/soak+Ppr9a0H/m2d/
EL//D/v2a/N69g8A+4bNeGw/qvH+A+TGzckIvpT8m3/2h3/7OP2Wx7H4+Odvb3mbNeS3+WGe/fbH
jzbv//wNamKzDUd+/x8/PLym+HMPOen7fL34Ex+vdfPP3xTh77IAwDoo5QEghDQhXHL/QX4i838H
RxWybD/7C0Fm+dvfsrxqgn/+Jgj4EcJ+UJijLo3GLcQkNXQQ8CNO+LuqikSaRVDBbg72C+23fw/9
bJG+Fu1vWQsVBajy1fjNJLqZ3U+QXUZGnCcNvWBtBvc25aXFTqjQEwU2su6lAyP2J0jItHV9SGwf
jzU/RW+ag/CheWJl40ioc2EX7xqdsO4rF2K9aiYO4A6FXR60aGAqSQtIqkXrvopRlEtbjuHiTv0n
F/ZEGAT6XoZOJXUP53KPyZxO4xw/0RwFoIhSodhhSQDNeW6KhiizuddRRwlRPTWje9ltLLb4NOXN
f0737DOoC1ry0wr8VPgMI+QtNd0p7V+kt/hpAbQoBmhH0XEnUguqRnpXjSNCHT8D32AEWjs0QOhg
LSiAux98Bd1wwnq23//YVGebiHz1xeR+2TzBBmeORoIEdD4JsEk0gwZIPk2IFVHTMttX+Zlclqo9
WYP2ok3gLbFTl7WZaE9HD1qibugEvEV6C/Vus3szbvUtibIQdqa7YC3e+LZ6zxjv4qGZjZe6UKD9
J9c6CSdrB+Sj0Do5+mtp3a1rN3oGJdHkNEd2PEVfnReDpK4V0IjEdfbTavJY3CXIH6vvNXCA8V3u
jmvh+/VRLm7V2SCp26MR+IwQbgMoU8ql4HKJ4AEdGYngGv3vDJHZnu2ewAf/bCOR3dO8+Nq3JFN/
yQCcL4A4EkTmqbMv5kAR+Tl2Rw3F6RZ1f9RQrg9h0ZtJXxaoY91WTYtsDoaghE9asY0yHnH3HUS0
WSeN7KzLk/ZliDrdaRp1vA8qKJw09GdDeQppjc7stsjlvbBzakvn2iBNXUR4SoM3OV8ZCfzYQRoM
gZkIDQAj3zTDd+P6RWwGMxxArC6xSiTLBpFyRv1NwGVJnWOFr6coVnpIxu6aHagN5SftB8A57VG4
IVKXzSsSteV3gHLF2Iq2rBcLTZFwOmHIroMaiLQsgNT6fLxFpkyKCp594F4BqrbQ33ojbkcH3RNb
VCMd0ak/BzD4xE7zI7QgK3oY7wb0cKiucVR3EpKNxZbnTVZJefHgzz+LWoax0TIQwGNWBhdxXGkH
bnXTv9U7sOC0CJgDBJqs63Lh8OsKaKEhbYvA4EKNw+vVslLCXoSHSw8tEJFbUOZ8Sza8o35Ahap6
rC1S2QFQC4CNxNWy1fQcFqa6ZjcIidTzhKzK2bdQjkiLxBpCBhi+gjct9xLdGbfVLniP+TX4HRW3
ephuwGhkNp/dc32XHLpPaZWo5lBaaGh+QVu9c/2s023E5HsMwgSHnho0Pl601cdpKDQAyiKJuAJs
57M+ZDbqlhuyI0S37aCBxGpOoElpaJMaVRQPk5yTDRCkmoNgi9vBLu9J2BKhsS+xtCNQzHYB1dAe
YnQMxyYsTP58sBp1IqN0xE4QMPlNaQ9otsWhTNfZLQdsDYpPGqH4BHNpsG5W8S1r4y9swjPb1HGc
ul5QSzJqvYBcViikA4Qqms315Vy4y8+MUIdLauXAU3gMUAZ9U6Gi//0zjRl+bXEg6CKCEjMy+hDR
PvcrlScIY9phIAKQzgBIArN8f30ULAvUBYQmfsnwG1jIxe6G73iolLCys2S2qauHqGz8ZxDU1VME
gqYXLUw0bgY/kLkRQCDyIwTj7OB35iEj035pTTbQvYoiksJTqdIEvDScDkwrDn3vFHcDj+eravdu
+F6/J0dAE3/tjKG6+m+L1CINnQGBEDBd49WugasYBAuxBdLseNWc+tiH3Cp+ByKsWbHv2SUPj7n9
sk0tn55oQw0CIORR197R26KPGwoK/G3yCtkvBwEsy4WxZpdayx58+FwSwR5xYalua66/le3i2dAt
XPR2ZrHWc9GNfA3wlBmfxXhhDlqqiexPvp/2bfLMGTd5hmIMmEwVcEhcPwzLTguvPHC/yDwUwSmn
NfRBAa5zWOtB7w6AvQPu1lI1VXDfGU75wr8hzw3iuHoDby0yGy+XXiNQFPkyT/kttAUGpdrDvHrM
D5I9rRsT1ZPPiuQH2cgAMpiLkzKzRjmwcVLAU0SsEVm+ZgN96TWet2Z6J65ZDnkpW3A2Muoq5nWx
lRqyjMMU3fPAJUd47pTAMIInzdbjT7AM2AWIRqFyYPJiBH401eK9jVZKaGUoLcYyL+5iGQR4eKVA
xYKndrE49EkZiviazi1fw5sEZwaiOFDpM4GYNH0o5F43KC2E+Rj+fwxe7OIwMyJVgEF5BbTlBC+B
1rA3iD6IJiib+S06M3bJJr5P19pD71Sb7K54jIGE35Joiej3VkCKbnqUXRx0mGjoQk7WMSQS2Prt
C4H02ZdSJyAw6n7gldOXAm6siQgSreIRJLnhjQBlVeA4jgEAfAOKAGJIgodf8jAyIkfwxeGZqFEe
Te76ujZOu3JL9NyxSyz9TnESs3pFf7/DfJIv74Uve9Re8AfPn8qE7IUXeG88kMq9Z3fo754mS94B
Ws1Mry5euV8jpHvlw6qPU26ARaOFKEb/I0DV7Pp+o3nOf4Z9MxPUKo5ZGQ4RMQEBvtv4oB+hHXQk
YrWlhbKXNaHP61ZZoR7AQzy9XV+3zhof5cU0WRrFiYdxpUX7attETte3jMCIRntejJAs6+xeyPJe
zECNTzIpk9ttwvs8hc6sqX6iTd0JV8JoQZgWUOFBNSXnF8cIshrowauQOqRhFoEHuH9LLgoFHW5S
/NCxlI0Xo8uZASqMUQygbfrTMegL2xP3E2CGXMoAiyy75ZkVKnQJg0iLchJfRrtsx90md4pbQ9CY
w6sI3QlgkgfannkZLO6PmVHqhCse4YogQ/PQpgMtFmhSsLBKy++emQ3qVGdNljdhRtYHDTQJ0tMo
jEObF43OkGxEpTk7YHsomVPfVcz9T373xb36ZZuuLhZ8lWLtYBstAuvM7QCKqTdsUMzp0rhmhzrk
UqLUAySgEYs1kqkUeNJ2gc1Bb9MTHlAVd1R5cmXIMRtM4dnFS2I2QuqEp0ESRhnZNvIqeFdug/fs
HS09duTKGwg7Q5TEbFSzum9W7KiFsXnozJIaTuBbSGG6kj9idVfyjBrc4u+HQpSAVI5koNnu3K8E
Qd5VRUwyOXJnjuK3XmYYWAzZBUJbC0YISQBdw7mFGmTgQmiQyduXn7jq8RyKLe1JWgHTYcUuK/Ra
GhDI1EkaCBzSF4hscUQTiUbMNf4EIapbVXn96+5+ZoBOMWSqmOo1eWzLYrRNCNVxI7Dus8VBgHAM
Ggc6epY1yhvqtV6gGwc2kh3EepzTMweMBVAFMzOHiK/qjIiNxiaf7hck81BKIxWRC7ooUGP4VY8O
2VPpXgY9MkQKLP0zPMTQm7LD+3BdwWu6htW6Btg2ZKsBTSC4m9FfHz9Oz0C9ugAd2deneulSmH8U
mabZpScGuRADakNaUGMzgbBYCxrsAmo6180s1bwMkGyqOmCRoJuiS0GiPpVcQ16Vijm52otQraEf
uQNVvc05OHMA6nxOn6ACPIDs2LIS/Pf6Byx5ULCLE/ZNPIfQdXM+zrCruUw9HZEV3iX7Zk2A/TIT
2L8UleNUoMgKWgpDp1973CQIlUESE2CCXPsaBitoFjicwSS9uj6gpf0r8aKBiq6CiaUfHLGXZGh2
g6VU8F46w3+M42xz3cTSYGYm6CdG00neIJEnBo9+rDAS7grwIYAvzkp0nrE8i+Hl3BZ180BVrPWi
Avuwt+JXEWdjyPb5KlwR1XHFGvbNs/SaHACeXylos/9xfaCLd7uEJCo470SFMIqc7w4IWUMeazod
zd7JPzsbRxIJEGQVvQcwT+Bl0j+wC7BLZ08SCBwJ+1HC351b9fswBEM/qWp532T/kTQRlh0jVba4
TWY2qPNdj5yUghQKNtr8e8/ruxRiKddnb+lozYdB3W8Nsh5SpmLy0C4PxJ9uBI3DhxP/LSkSxMxB
xOP/a9DZ19SBq3j1wLj+QDKPiToLWwidKzoRVHQeAcZAw2u9GOLgXsXBs/ZghVkN6uhPoZUWkYhu
XcmfEJhNU81tJUUfN4rXdfU3tBoJ0D9Ie7CWTm1VQUvP4Az+Ne7FeJNqXQD5Tq0qRosz/A6pN0ge
DwhCZLU1bpuQByMIn3MTmKWNXvye+kEbrgCDBYHoSkmCRJIsTq45H1g3hPXg282DFtV2WwxDH4KW
hh+LEkTZtaCWCzviOYh62LyBRMUodBslKPKed6JJ18a9iDNX1nYuRlPDu0bVZ0LpBn089aGtVdOA
VvGybvRosJUOypHQOkXopvaWxIlSr1nyZIz4SyPIEV7dkzBpFbha4CMzwfR5MWs/xFpux5e+Q3Br
oAdJ1huwZLVjqoXbvqvzGnx208CDaCJVPUR+QI1wTWXlUSXUk+l7Wg4qCB/0hQAxeFCHARFNK3oB
HvrgC8mxCn2pDF5qDVLo86Opi5lYIkyPYnRK9GPP3eBSGOO134l8di/UXC5C71NUJvFGLaRCv9Xw
nmh/VHEVqs4QlzxqPJqeqsVBj9Cr9QOo1JLfgHYkae/TMYyVFrQAkC5yVb2YUrftyVux5XIdRlG2
iNBxm4lB0vxe+lHPb9pcFoF6GDQhrr4XbRmJQGIU5W2Sq72yLkFIAFnHEcwlll4R4QEpTyHHgA1V
Vt+koFOL+wjt3dE7OG0VtHcXKgBjZQj/Ync1NK0c9P2Wn+gsRwNIKkPEGy29XddAEwY4MCeBACfA
sXxrxFZd63z/xAdqr66lQc2VY9sOaO2t9bIe93U+oBl5LNQJ3GV9lWaNaDVxnKjvyO8PwcbPBk9Z
j+BmKJ/7UdPQNyz4fIo2aj8PvOYmVETjNfd77bMxOBANNUPLp7ssD6fxEEkyNxz8WEllF1reRnmn
p/EwbgkHjqwCxF3E2gYHRIeW6qgp/oDed11Gn7QkTKl60LiO846jAuhsZqVcBAqGOMuzJDGNWOfD
G64OEINZslGINbIDam50LgeBDOWHFMm9lJuhhzZVR5VAlfIoFykvPgaNNkLa2+AbiImDPmlVoFkx
BltoDHzoME2eByaxZFAbF1WYWDyUhaj7G0nxotAWU1kv0KKOHbnPywCccu1o3PV6r1v6pGbxymt7
vDRMrsR1eci1wR+2VQ9dsbJWOd0eoVECQQ3QzoDPypbUEio+VmpgJ7ZoI09FUH91RgScg2ykqRum
KpRWa7AICKCQbjV93YCY3r/NSmk0TDHSeN+V9TFtErNVjKFFnzRQvURUj9CiuoVQqNV3NetDQi+V
ammKUMHA9jxGlSxwHzxXoqPZDNok/j1XorS5EUo4prfGGCIPFPie70cbTgz7wthJcVfz6Pbv4a7i
YzsleOgfe09LlH4H6jWuKh5GAyBY4wCfoYO4Yqr6kG8xy1wDyFOBxqVadNKpQa/aY6Mhwpk2IFJQ
qse2yGVufCjzQYY6bCjBb6mlyAXyLZJOstyAisMfo2LrZeMwIrk9yfl7nEqaDqFZMQ/iDKrv6CUr
bLDjqfVjK2uNsPcSQ8QFK46g+NdXXmbwFWidxLaSH6a64LjEkf0YaplQtlRDMW9uyzASPW8fZGWK
7BomUAtaxjW2mLmY32PUiyBRlKDsThmuNy+wKrQWV9+AxkJBk79F7s5JHKiLMoyyQgAq8OD1f1/P
qaIjZnQC/AW6j9cv6MX3oQRpFkj/QMdcpAFnAZBdKkcysBWQA4BgkYItCLW36HSvrBC5aZbO0GLU
MTNI5WMkpRGhtIOQIBnRTZp9GCzNgMW6xnxIJCiZvVvSQu+yFCxaJoR6NgCSO8O6cJpn0pnxlwnB
VIAeAYlE5xgI1fHE5qkgKmgr4J1iA4Fw1FtquR4hu8lYIpLfoEMYpBlkaOKARgvvh/PxtCPSO76q
kSUCkkBzhXVxE250c9zBN7isV98lboCMaGaO2uu6DhVrMOSTXGfvgHkduawTcTWUeKxGtwnFYfbB
KrxdZlgpq9RuT7S6BtMGrGa7/hlkKuDaAWH2MT02P0C4silKy2lCq4afAS0oG5lH4umLOUbnCl7g
iPXR5X0+x3yRcaAB08kcZzuQlOCE67a35l8mp3TZ4f3lsSPDndmjtg16G5G2JlqxPdRB8bzv9yQP
CiIUMN3f453LLLVceJOTwRN9pb5Qa1RVLUW0hvmNjWKHe8E0et3WJ0a8fXG4T1YAx4GY10Kpi2uK
3odCBuS9lcEU/RR315FxGi6ygecm6JdnOuYIEciBKz/Hz4Tb85PDpzZoa5BsrW1ZAvkIeg9WlbQl
HuwXUoKUfeo1WuWSUkYh7LcN0cTd9gHjxbk0hyAdQj4E4qo8OjbOt2I/TUJdhHix9EpwUItq63Ws
RPySR5mboHxwN/pSY0QwYTwUG9mZ1t4OSCQnWotm6DKTW6wBUf5YGBM9bn1YIxiJSV/7h+EODC+P
UPWBoHNkEhC3ZsW7wQIxW+ME9xHYcDrUai3+hpWfvLwcsHyzodPvQaTZUk0MyMfcQq9+42+TG3KB
gyfKCV3WFX6RJaGMUXtFwKsRRF4w1oUgp/B+xNG7VO+MoWEcu0skAWWILPjsyusg16z7HuGkWrXP
/mAXk1u9/0Q0j66igWTKzu77x9c/URcg25H2nIqOxAgSaPIlQr6vvQb66xhj7bTP6gq1ZbcA7qZf
6d9BGB+ao609F0eC+7ruCBZ31cwuNWRIeTRC78GuKLR4iN1l7e/XDbAGRl0JauEXhZ/5UCgbXqX6
ewH2KQUNgiVUxyuRwatC9+Kcwoj5LJLRzhYwb4tIzXwYk1fcW3c3gCPsnutMWbErgNnAzL1WbR24
ot7G67kEJyZis37dPYkTiKncgilecZG4IRsKyZ+TZij6TqmYoy7Jo47MblCr3/hyl1e6m0DPnRds
sJPYdcivmr8OgD4ZRTilw64AlvXzSQAtNicqLYyWarXRW/6ARCZLkety26CCCvY1/H6oQYh0xUVu
ICjTxwoQaGpwGPhxXYUv1/fNwt1+boIKoCBoF9YpMZHs0KtSdAifCCWFsO0Vx7f+DDk9a1DUldFO
2D2ahwYYvxHRNFL7vHZMholnPRYW7aiAK2lEzPayTNGAsUJIQF+WjW5Ub4zcrOG90elrRc+cilgJ
EEuHhdFYilyIfDouwxOxObUVy6YOm6CFb+OKwswrdGhIGXQoGLfuwqpBnXlmhlq1kIuKLmhgBori
euqMTntoV+nec6PS8lM3d0HVx3Bhi5eRhgwFCM/BjHtReZA0ueuA6yQ3Y+tA3Rzwtsas7e552v8J
a5erhxHOrJGfz3xMxHdirhHiwtoR0VTcWSi+o6Q0WLhvAfd5RLS0YnYCLHnRuVF69WJjyNUaRhu7
2nlI/fwYEFtrN/let4ftCHY1HtjB5KPaM7ttiIOmb6a5aWpFDTzMgGs4jbdNTNEpEdIPW8QWG3IK
fZt1Iy35TA0ZaPTRQZPzosAjtZ4fJgbsIUO2Af8LXp3xHRs0RXdPn+6KuR365mtbLS912MGDc6W9
GLJjtBZuDLQzeSDfzoA7UO3OKaDAc++Bl2+llZb2LL/kd9mWTRdwucCQLoM/OL1PBY1WruOGrgrA
U48HsP+S8YDZD5KTxtMxEzeFt77uWi93MGyBUU6FWsUC85liJA0PRwE/h0TVOipiyKuqXsc6lpcb
59wMFR7LaJzycwVmdPBJv/JOfCPcQHnjrUY9wAF1sc2KSlnjoi4+ORoMoAPIHEK3KQRWUdVZTPxk
s58fhvmYIEx0fvi7niMQCjJ1SGpnUHkOa9+KbgaBKV/GskQFvbpfBVJOLHmJo0hoRY8P4To8on1R
dcBHP7rk/BV44rJmkW6Ax8E4HyN1MASOnzpw2+MAWhD3GuwcTPg5TmPviM812KJN8NM9gfCEoGpd
zxQgcf2N9RGX9UJ8BFpyyOtexX1F43GQho+R6sUdqdw2G+1tQkgHKRXOejP2IBoOcEUS39Oa10/G
0ilEzpXcyzKPVlnKzUZyiJwvIRatxMjVx+8BMtXdU1dCCzlyr5u6vI/JAL9MUW5VTKNSGkSY4tDd
hMStJfiulD39d0aoiCapo14rJBiJIhDF78PgflIerptYOnTAxSAQRB8kqKSJF5hdh0JW9HWswITW
CunvWRTUbsinLMnUhbgC0yUA9cujri/pdDHea8H6jEIKySwVG9QH+gNpSNBAL1cR7h3IabG24OIC
fVmkMyRVL1VeTSwmeEXr3Ec6jVZYMmZv6ZRDhwut34aoQieVOuVFlhoJMGFYoDj4LiipxSU9Kh0p
aK9Zj9vLEi6JpxEhoa4DZWed8o4g5e4UtSamgFSuV9CAAQtDsWW3cF2m+cnZhRKcjnZ19HzTyfAW
1MEiaCzgh1eQab/rHhIbKhbGQbP0Wx6ZT5Au+7fMKHDpuplbpa4boUvDEtcr2SH5awzCvCPaliAt
gsezYLXvOvjpVznjJmUOlZrUSChbnAoY7S0RzNOf4hMSkM6b/GAcq9fxASKXm5qVdlo8cV/TS3Om
imlZExQcHpUbBGQa+LAdOCu7tZNX/x0c7WgSZGWzF03OXizk57NDnipGP/k8Djla2s0wfeMUlq7g
4kGYWaA8bwLE7lASN4JD8jooG+gF36lqYI3J8bq/WngtYHfOLFGOt+5qFDUnWCLt6wLaO32nM7U9
j7dJv5Y2162xhkU5YBTQywCMVHjqIRwJi8GRqm8qZJ7Rt29dt7R8Y87GRe3/ys9VJFVgqpIdaOBF
d/1+WIPTGv0RYNRHWnD6BAcQOGvChnFrLnpKFSQvEqCKPA7/+e6YokLzxAQbMhTQetBCmGAF9VnG
+Ja34JcRKirhw8QzxBBGkn60erzzjI4xjIWSDdkZXyaIh5ntcnWEqk8Rnw5ztRuAuUcTEfjob6Z1
iOedFkNC+k9wIC9uEUDZwL5rQNlFos7WKCSIAE5nC7rVQfzK9e8qKLbFhIG+X1olYGN1tLFKUMam
YxuAVFo1gbCXyfOJ5qCkb/E+1KJbAri+vhWXlsqAsiD4mHjE2yp1lgfkizophCUIqUGV8zZFFeO6
BXHJ2c9NUIcYrPKj2CADbepg+6vX0q2SQLoodgLbgHSK6d1KieltkgcOopHoW0abkFvt+x/gVbz+
IayhUue76zVBrEp8R5j0mcn1qtsBJ8UY7fLKfc0ndbJ7P9dy8PQjoQcEqTqsBxDF6WzxqaWNaIAH
W0LlDsw1NMaZn9p0FIAaMpuXyQ0sIHbXpIupcyon32xJP5tvK4z5W/Rac6NkgmdnLuX0NvOAyICq
B94beHfvKpCuuulKxtvbgAb2IzHMTuMsL9zXYKk9Co77Ps8C2A2AsO4hm+cVjHt66S0xHxm1RVtO
alXVQ29SNEnaSqy7OFkpUv+ogviGVzvhJo/A/Ote3480L+rp8Ta3Sm1IQSrGQoowLnDmkqKUtzEm
E6SDW9BOr1i8vczVo3ZmW6KdBhg8jBFKD7b2wiVWcEe6hatv3DMgx6NoV4fIDG0WTeXiLQ6yChVc
RhJwe3SSu+j8rksDzK58HGwZIOfpR7gCKMtKv/PMW3zxAIICQOURzF3ys4pJVENABVerpwk3Au9X
ptwLu0wGgRBj+Rb92swStWmAFQoEaLMTv8Zbk62g+Z5IslZOsA5B+cG6VBefVSCfAlwckwhoJ3V1
h0Jdq1GFBYTgHBRNmt34THqJwpVyFLW1Ktq/0EmEAGFuUjw/8XoHkONITKICHYGvvDkmacdwK4s5
jLkR6irn2jqPNOKX+S3XroLUql8rTN++s4tHQAXA5SdDnMed+E043vhogmbnMZlzS7k2IWi6OiUD
DTb1c34POCgk2YHBeEX/HsimmGu56NJma0m5tGAahb76uZboKYJKpIqBEq6M5DWf3F8vmaD3RQe+
jCh60jobGlBIQ5Riv3Jg86uFg6o/Xj8Ri4OaGaAORFHrQy+SjAwurcz0x9HWSwgG/XdGKKfpB2oW
GDGMgPsidyQlzPF3+cd1I0uuWSSlQE3BC1wHOPd848tTrIwVsRIH8vTeldGdPnU2ELH5zdDr094r
coihQWOpG7tNoPLxjxGU3Q7jKxZ82dlX0LuyToy4JV8hr0YkYRNL/MTL5HQgRjwcUjciyCR24/qy
XUjrggIPDSp0pkPIRTwhC5yGdgvA5yvYjMZDj1ZaRzuAGPEFQvfxS/bBerj+P5MOn40AW1egxH4+
6YkfIfpMYFZela/GjbdpEAyiASd32dnDpROP0i1Y+iS8UoH+ovaRwRVTC5Dbz6dl06whAJi4oKC1
eLfLVwjv2aLvTJvUFdwpUp3LJMwgODMfYEPItrkEfNjb4onNDxKNv7SHZuOkJjWHap1ocCebxi1w
8cjy2MO6RMQ2PFe6/efqQku5lvns0nmPMh6VrCJWK9s7lgc9tjkAbZyfY1X42241rj1rYDyb/h+z
uqwAWIDja1DH1oMiWial2EHxZwGeqvKQruPtsDYs9UGs7H4TOZytMNIGTKPUKW0UMZcgJEaSddKb
8SZDKhNVRs3h9sMnOhG4LRks67As+FqRRyIXbWQSDgv9jk85v4SICIymKrcyDKepfUZ4yrJA3f09
ZJISz0OvTKlnayW7E3jPvu7fyH1AFWjOxkCtVhTlcaKQRwyHRoEuOLTc4IzGOhMYUJPlFZpNFrVC
yiiUoCCAIULEEd9H38ttBGxJCXQJEWYqW2DAWKXRpQwFGlXAIgpsIGnIIU529lqKvDEC3gxHwHhA
6g9cXQeU1KzYBy+xhGIsRKAz6y/KH5AXxZlN6gZWpQj+M4RNCYTgZaBAqPvx+pot4K5gwgDqVxN1
GSkKyp9wqTxKHWlNizb8M6FRkRGD+tt4XzjozLzzv+suqup7ZsS0tFlwoFWDJ01pF4krv+29JJp6
8vKEKuNg+zf9qv4In0IrOJSP5a2461axywLpLh0CcGTjPxqZXPqdLaRiFf6MA0og5moB3TOMzblk
AegSAVRXhIXndGfMtkme1LVvFGi4UidvB+WKtTgyNcLIQaIPGpJlPJrC0HTK01SyktGoYRsCCZs+
h3iBOUQmTLWDAy+e/D+7rLA4qC+DdEUQL1u0vRGDnfdDynxTiH5l1tDgZuiCgiQZjRjVg3zw2wwG
oiS1JujU1uLA8H+Lt7U2s0Hf1pzawW3AxrhFO1eKS8QKAB5pHK9FtyxEaJlwiqW4C/0/hiQLEi9q
dIRuoEkALLuwCOiyBVFCpXvS1VfGAWYZoXwE12haFpOpg2LOEEDl0pFVsz1ON2gqsqGvmegvwU1q
+y4zf7S4K2bDo0IuhLJylhLAe/0puMjZ4rHndmbh5AQyWRymfXBkXZOLrn8+pdQitqPYc3pFbDro
wvPXfWxC7VL6pm+kVfbq96b8owJnJru/nVyPF2duNljKT9ZCnqkhWUv5WL7WB4DrI7ONzABJcega
2RCkqkwgtyFvdBs4NW/mIJAZ7rQ7Vq2NsdwGhYIQooBHuQ3fkQwParnzhrvxV5LI4A6AJh2YVGXE
mtRFzhV62TQcfBhX+laGVFbLdP/Le+fLBPn5zE0KcqInhU+mc8WBLh1S0qf8sf6Q1G52kJz4wbPE
v9otjNt0PizqBgdVRV6OAWw2ufg+Nv2my6rV9dO4vDpfw6IOY+CJXO9rmLlGrdZBVT+iE+33SEyd
62YWg5H5UKijV+gR105k+sbtCAFgIutjZi5UXMil3a3yO8AYt6zDJy6fga/RUYePQ4EmBYoagOUj
Kq5Q2dgMj3j2FJ4po/m1tISdYJKbaHyp0HRirMB4IOn29MROITMngDqOlZGBE8fDp0gPHV4CIlj3
BbwLajd51YoTzcKfMErGd+EDDFAYIQYEyQP9HOFiTU6HEWV89XdgVPGM7h6VF3DVrki125KOUw+O
aOkZja236ORnvEsWt9bMOHVi4jSYhAQNFZB7Nzat5FsG1LKVlFXeWTKjA6iqG4rOE+nT84OZ8Hqr
pzx2Fnj9LFU+8uJ7qLKMUMtHMBcCEMzgJkHNDQkJOpgWjalI0Iyq4D1ZbMrDtAFDCbh2oRXh8I86
hFVZbpO6/S8tUiezqLyoKqARjVy5fvRrM1xPKLGA/iCwQZQORBzrwXDKqnztFmJRhPeENC0AfYAP
0vndrqimoOxBU9xbaHpDijeD0Ciw+LotQFUQfw+ZPVuzvMdwM7rhHR7vwNIU0JJh+IrzaPHyO6iH
X163RhLyCnj6XjXvtgChcGQbzrSdwP4A6n2AKxkWz7cQMUjuSfD1iMBxiej5O99CfF01UT4RhWTw
mE9caFUQ8JskFmCMqkOc7EC3DbRD+B8oJuitWvlqNeR8q+IOkVxBN7FfvyvOZCGnTF6AEMdmzOQ5
jOdkEMwJ4HECaggV1hPNx+zSCurca3g5K2Cw2Ug3gd2Z6UZ1oy0L/0SFOT8t4fUAGI8ESqWLG3hK
W12Fvjj49d56PDaRy7KxaFaUrtKdcSRN7sAfBk88S452aU7h3r4MU15mjOQCEKYkRyO+2Q03DZrS
mrV0lPg9j1OS/cUemJ8DxZUB9Q2gXolux/leiaci64MB9tpetLRo32C4jFU7v7V+mkB3K3BXgDVf
vpagPw8drtiDVPoJdJI6oROv/BWh0+V/sFaOqn6crJEog8jsYlPC3vmAZAHSY2CQKVD9iN6h9g2s
OCgpjUOimQm8W/AsfIJpgzQma/YErrWGSSl+6eqAM8MiQgxKxkZV6Se9FpcxwIctB0x+BxJ10uAw
rMNVS6QhVsGWhbO5dOYqxCfR+IJnG487QyL+YHYsqgzkAFINR6fv9dW/GShbN4HyLIHJssmmyCY8
86wwiENhKMjEkJZlyuDUlEk14Po35a4xBbCVeDFLVvPiqKPkL4Mwh8cqEmQIdQ2i7q/HE9q8QXE0
2XwuZiYqCIbZ8IYdSDgbaZmWZsDxltcMq2iQGZv28vJQFVGTRXB3iRIUY2hoZyMl3WCMZYl3Djpw
iIYx5FJV0FHGT/xT6Gj36gNxdGNmhg+e0w2gLmGyZ9EbCY0WYBTFhxCBdbxeFSre+z/Svmw5juTY
8ldk/Z6a3Jdrkh5yrQUFFDYCxEsaSIK573v+zf2W+bE5UexpZkWlVZAta7WkNjThGREe7h7ux48H
vBz1qqSgX/pV+FqjISDz8OTRnrkD56UA4vOszAbFIkZaHc4lUmGdIqo1r+ZRCp/p32Mwt/ydr03j
K8YFhgBEC6EdzSBWVfaYDm6lL/w22aKbJgo9cNC3yaZ+6N+RAGfCUSn+JvJZOAJVx1+kgIQhVuca
HoLzRoybGM1CzmjjROweXhQNbVvZTj5kGzDHGlc6uTOOamYy/Rz57Qt1J14UNxpcdMBiE2o1St0n
QgcitzlU8BNw4IBiBx7/SnKO7KCF7O9SFCwkUCigMcPF0kC2R4nK4gZ1zEoW4eGCTYPhLr82n5RY
9WtiKKuvZFnFKb2E5wGmHDqFglIYp8sAcRrytk7b1LnuAujbJNLLop5LYx5zaR5DrdLIbPatOzlI
/8Auezlmr+HBgkGpN2GE0D3dwMkdqhduyzxFKgy7+AbqMilJmXBag61tHKSfNLfyDGALJphJUrP5
hYwFrTanRWO4BwpwYGeEUz9XWikBlz9sNtD6toY+b8CXdmSydCpYKcbbHvJN8DTfAp4ymXCEGx/j
qCSzak3WmCQ6lvmx8MV3UCFFrsQtAAGn7/A9mDDPx+W28z2Z51e5ktV6hp2wwGFUOypqnESTF1Ip
TS4TDLwFlQsQuZvue7vtH41Xead8Bb8LKq7aQ//Smq2Dsc94MMuP1TbeAKQcvAIawNA92jv++SHw
U5qMoV/AZZ8fwxggHp5b6DqZITukGwnOOLFGxQSrqv7a3ye2fxt9YSg8Wd3FBcNgKlWQMFTmgpAw
SusEWH7seYOZKjLaN43bzp3teQuwzol7Y7BJ7J+4JKJrdp3D27XFzhicP5hPh4BOMqSokeNXMBea
hGaLyEDOikmpRF00205Avj2Pirui4DxZ64+SVMS7Lp3A1C63X68vf2X1EAveOVhuCcV+astn8HZh
fBOumlIa0U1f9PJeL/rKlX2pf7wuig6YyfGeyaI8Vig3dY9kBLGY4TcZRC141hEi4F/jalnf0L9W
duKKW2xoqxjg60rgkcdm04wpaCJ6R9beZqRcK1nHlPiGkdC6iAGo9cmU62sC9Mv2iFSwvlgFzUfq
Yk6DkzTbyDd5m8ADmblBKmA/bSmZuYc+IASOkkprTRs1YG/BIvFwBi0GqJQyq8UUScnq7qZNyFjh
ii9CO95PaZSZnLpe9sMeC8wL3Yp8CdFcvBswVyrVGW0ga2q5lEQZQvBdiVXSYV1izu2B3HvVVOSL
xUFllc2JO6Nu/9mSyIcstITTwWrb1xAkgMt8eM/tkAwQAfhihrUrnR6ckwR1xdrJizCJ6MpygZRb
7zFEpsx9yG2c2L8jXM4kyzEIdpC6vY+XOdj5Nt0GrCNdbd6LbGoM6mFwoTmUn+9iFP3A60JcXvgk
oBkFHRP3gVMisTS5042euYnLRGSw1JWyNlrUNNWAuUpQ19HWQGQL4Od0N0Nd5/EX+kFElsJSFidK
IvB4BbA4kW4lnFO/lp0lNODtM+en5NZILR0UFrlLahIdVm3XhqWgNjEfxMkN30cH4Twz5UOVkX9Y
+sXR06TGfqKMhV9hE1qbTH6NnGEAvqjdYNStjeLaRttKZm6FB+bjk1zPK7pOj01K5AS9aTOu72DN
bnZLLHDjVjejQzIkbLKsVXu/XChlnPQ54MoIGBGzFUdnVoC9Lbd15OXCi6J9kqTWGmXJU1PO4Zrn
Opw2193N6s1GBx6mPQArfoET96UYTH4xpPPzneh/KJViJj5wD7FiZalgXhe2dptk1JnRmSFiAhed
wPSnZqxUbhbNmHvLI1Cl56zczJpFxHsDI+8AJwaFNKXK+Pw+kwOEKeD/vs/j/m4ompc5ij9dX8jK
qwakY7BNGBYMb02HYJHcYWyLjBAsSr7P4rcxB9dlgx7i4XviC29F7X/CXrOM8No1RfoAgHDMTCFZ
vHMj3DVCpIAelShmdBvkdt3t+E8/0nigCZIsjXOyJ1CIsnFpa+emIGWgn1DFAN+dS5aHoJ0N8J+a
Wl2BMzKx215l5EdYIsjPFx6m77JUyRJE12qSvnOC+JCgneX6oa16k+UyqA1Er1Aya9ppA/0M86Sj
eJvhjY80ROgCJWI8glQbWDtlcshbOHJ/t2Rw8ibLD6Dcmd5GctoK+ADZm1FYB8kU2MttsTD918Ai
eAGWxLXbvRRIua9UCKNJbHBwgELoyJgLt43CHeRm3oIi1EsLpsNeM55LgZTr6mtpKKMaAvtX5FmS
T2SoEZmvp9cbwSpQFGGVBladlyJgfJGA7nLST3yuOF0nDmD4hOIQ6FZXoYGSfxtbJ63u6gZcmjci
IFVIM8l2thWQW3OE/gsuStRueuR5GgzCBCkbmlL+5t4vPoy6NCBFFeMB7MtmPTceZjwjc6ukDq9X
h14Tn5WRRdG/etYLedQNMuYM3MECTB8o5b2xwSSALPVREYJFzwVMOkybb9fv09rTAZYI/JjoQUM4
QtnaoUrSuCpw1m1SPgZqcROGSCm1sbgZFM1LRxCZGEXnXBe6ZuB/TJ5GNUgBffX5cfd+0sl9gTpw
GPaRO3XgatCD6ejL9Ze/IwiUJXjz8iLyw+eCwiCPgfcfEMV30n0gFFtD670x77fXxawadf2nGMok
RM0MCtsZ65nE+2zC03mozRBUyGP2cF3Q2sYRyKuCxCupblFlhFgpY25SICgLMPNLPghgPS5nZkVr
zY4vxVCvOzVpub4aIYZcR8FGevktTCwd85wIkLJwOzZxJEskZQG0IU6EaCIra3Jb5v3nduCZvTxr
57RcF3WbyxZV+h78lOQl8iRb9d2MFzNGORE4uOTEgQWGF7yAWAZ8LdlD+juR6UGF8LKPr57zOgJ7
OZHre+1R/khVj1AD9vBRA2/zImYMMoWuLnYhlDIl6N2uQMZ4Eiq4YGXOArcWb8GiHTm6jRSjrQd4
FmzjCTO6WfWu1cB/uWLq4k1oQwUXO4ST6lp5nG75dJ9+JeP/FC87Cu8j0vbPxaOIOpf3N67IYtnU
XeT8dmhk8HiYRZFuhDC2i6bxQNbP6CVc1deFGMopqzHyxm0OVQoUsE7JnKvIrECbqTaUH279vuLG
Cps4WMV721kk954dyr3gqWYMMknMwmRxS60amMWyKMvcqChl1RNEhnVwEJsZXgeAvYKV/V3VTREB
Pmwy6QOhdg+E94I29hCTZ91boyumMuSPIKAye2OyruvD6kEtRFGbOKhJlEboWDLjgXM5wKIM8U9m
oP/zdfyf4KM4/nhXNv/5F/75a1FOdRSELfWP/zlEX+uiKb63/yJ/7K9/7fwP/eeu/Mgf2/rjoz28
l/S/efYH8fv/lG+/t+9n/+DkbdRO991HPT18NF3anoTgS8m/+as//MfH6bc8TeXHv//4WnR5S35b
EBX5H3/+aPvt338A177YbfL7//zh7XuGP/fYffu//3v5Bz7em/bff0j6P3V0moM2XQNgAblAmPTh
g/xEFP6pC7qOJxDKhCjukzIqZii0IX4k/hPxH2qbyB3gNYs5RX/8oyk68iPjn/DiiBVUlLAFzHrX
xD/+/8LPjujnkf0j77IjgrK2+fcfF/UH/H6Q1gAqjYzwShNJMKeNCtZ+9U8fl9rRDnwozggXV5vV
Y+oVDjPMpWsvtEzKJEtqNvtyA5nEKmLCbeUFBzhXGEjCWEeYFJF+b8DFFT2p7rQxJARi5uKA/tyH
s3XTV4/+Btoyi1MuYiSBirg+g7NDNi7zpANCaifaBt5spbdoxHINRpLzImH8Qyxg/QCRgFaBjjPr
Qlf7VIfYcJtuCTo9vmsBfZi/k1bP325uQ972dLx/yaMjJZ+rpT4pSxW02/6uvSEJoOl4VE3BEg4Z
aEXuv13fV2IYlwknWh4VMoG2PzQw4YCgjlrwACae5MmuuGHZ54tE00kOgGOINlVgjgzKcqbtEGZy
BTmNA0w8Kfu2GfZxsBWrAzKXiVdbF4hMBUpGqNiATOQ8hJ7iXMOoYgiMt807ZrtY+V2/Ib1sGaAz
7Jo6/R45rU9WiXFA86pBTyVShNxoS9EHVn0n3eXQlGTTvCU7REsO8Ea1KT4aXu5MX/Rb1kAk2lGc
JCsYLI8xVtLlLEpfaBIM2Kww6DIFYiWd9vE4MJh3ae8KEcTWkOWBZRSkled7GQAcN/pVhksg1Apo
xONtjJ4QzK0pN9e1kSWIcnrzHKVp52MtIBi5bcbigc+MJ7WpfjMI+rEegBAALgVzIU1gAjZEda7R
QWb6xiMXz3aAOc/XF0JNZzzdY2zZTxFUOBdIXCO3UU30PbstYatIyUfbyeybtWKcQVWKOTWGhLzm
BYxXBSuyMgyQNFi81d0Skul6k21B37QJGXmyFSUH6gz4VrQeAxZJG8O5bDQwBaegJk/DOwPUQJHu
hfox9x8FvXLSkmF8iVpRtmkpjraF4LnIM66DuClI7CJ8ReTqJhneQGmCuSbtb+Hpf5wYHqg/QJ5o
IqOUPE4qMOX3MBhTGtmJ+jDOLAztRWBM9G4pglJvX6s6OcuwoHgbbSbZDF0+t8TWVgCcINXHrjW7
yus5hu9cu1VLsbQpzGstRTgLJyIFZiqSTg+UIAG7vK7zK65ksTrMbTi3Ek09ilnWYHWBIG2biQeQ
qLDq6asKZlu/GndxcG/0DIOxvqXogwKCVddFib7KfRlitlcFfqXB0u8nsJzHaJMmiU0yhJEM82Yh
X9ZWiaFbaL5AHQHT/Kg4JNcj9DDGuG5B4d9oWfglb6XveS25QSwfhiqy8xHNSQ3LBK9dPYB0JYBA
wIcEG3y+uYMC1qU+Jia4iO1GLV1DvDEC2W1a8MwWvNOKjB42Yc2uLCVSQV8Tj20SaYhESNA3PjVe
i0m2iPPu2bnpFRcGjP7PxVF7arQpZn/5EBXEM4/BXQM6TiCdoZ+rNlniQUkEmBAAFSIV64RFM+lB
CZZ02UNKEpV/UkTmdvVvv0bJPV8KEs8PiwN1RoKXBIbgNiD87D9PQFD0icZaDzlz2j4uxVA64QtC
Jg063FiBIdgKxtD0++jQmvyr7PKbZs8zDCRFlfXDQgJ4LGo8abG9aK7NYmPU2hwXXLwfXbAC6W+1
K9xFt5qb3BfPNaAiQBBmW3DZYFxRZyq7H6g+VoZozZwtPoPuGVNzQWn7CscoauDn6g5j2ZgJK6F9
kQk6nSEZ1IvgkcBGKXcwI+g3ahKIC10cO2qqgNnJqHJpm+RqjVp4hjE01RRtjEiTPSVGa6KAEYSb
TJ8x8qEWUYRLxeCQtoZiyenYPGEiu3QfZtP08ftWF93O4MLQ0TmANpdzXRvDoO4kEsDzO5Jn0QEi
BYbf0bbXxazux1IO7URSuE7ANn+EGTEKVaTYYZWusu9PZfEE9OVPmNaWxWbLpA6ncejkWQTQqKgD
fYW/BZW6unldDEVWYpUZ/iq3ymt+zG10CxHGReerbnZbZJTR+eLGb9yWCXoj95W+aEvp1H1WiiGR
ag1rb0BDT9pd+ME6sX8AdBbZ/WBd3+s1c7gUR93rsFQ0NKYRBe/VTRcchax2r0tYu0IyXJgMxUYF
mQ7kegzIUnQS6/jq4Exp7A1C/zBmwsN1MesLgWaiOkZSINQd4lWMipQ6optTdYfheb5ptFPD2C2K
OuyHWVJ4wzDwNAFPIE/php4PIteTxRBHNZM5xY/+lkxvak3NkxzQCcU79kt9bQuXUimd0IxwLDD7
EDMn52yn+/qmbFtTrirW6tZ0bymHUoZ4VOY6nslRHdTddBj3nevfTTaZ+mVsWaZ17cCAKwBxgiIC
qk9zoc1B1s08DJw5+qlsyjr3pSoERlS/llIBOkFAugwPZTAXUOfVTGM4JSVCmWnne/OWgN974GpG
DIRL7IHdQLK2gxjcS+iKVcillX2q8k5UUixKvW+3RovGKgBWSSLgW+1pR1Z8eFHoPzmOn+LoV4uc
i2VW9HAcoqfvgMtoYRgx6EDwfBdLtnU3fCB+MXvkjumhYkVta28m0jwGh4ByLK73uTtIIjmJYmKm
yWVoGhMjHdHEWjr6VrNmawJfWOtlj8aRlSNc0xxJkjWSNIWboDtMcl8YtAlTTs1cbR450LC1dcRS
nNUYmDg5YEFAKkNf9HmeFO30HhS9DgiK9qn8Rjh3weZF8mNASHmZXR3JDD4mtIDoJO0BwGTzl2jq
tnNRJugRhpri5UbSZP1+nmyiQ4U9baaQYZ1X14lGQxU9q6Aop9MtXKlxQj5hL1Ou/piy8tschK99
qBzR3S6YFSdOdp6XLITP2sMGTFN/SaUCCanMeX7IcS1be/peRqZ6GO8my/dOQ1B4k3SXFoGn7Ug/
cuKyyl/r12YhnoovBnRGcSmJ6mpb97rbZN8nVnTf3hF0jHE/fjJGW0RPliV7n6YNC6S7ZsxlgScU
J8hlXQDMk6zmSi7Gjocaxp+NiCe7V234/De84U8htGHoZyGJpxqGIUmiRz3o0R478rP5N4SIOETc
Qcz/ou9hP7ZKMujYxiH3zaKVbEVs7OsihNXdWsggtmABl0IZRMPQWvIO8PIt5iX6HrgybDRWHow3
/W7E5LZwx0o9rXp5PKoMJJ/QsnqRg9RqMAH3EfwgqUWH6LvIGyttzXKjeCeWsDtxk1vzZ71hbOj6
alXUfcBmBVAfTU9TSKnGSSJ2lN/5u9zVvoB8MUN/N7kQmCBujYWFbjXWfVizp8i3gl6cdJXD3J3v
MQpARuFzJKhRdEdrAhCGsiBpa65iKYJKUY5l0OYgAlHNvizNSNOtfnrjKyxIQepGzrYMrWGtiAoG
tXASwjyBOK4ik4dwhslb8gzeGpN3hR1G4rA73dYM6fLNQsVOEqfPfCZDpBAAuTvA5QMRJVV7Ywys
TH7oWYe2riuLxxh1M9I48YH3hEAQy3nNA7qN98JDjN4cJBoAXbamL/5tx0wrrt7HhVRKV3r0jSZy
j/tIMsDzjVqZPaiHXNCuOTPmtpo5UhyGzXwVrfnE5e5S+hOoABI00inU6O24NOd9/gL2MGeugI1m
LZK1Rkp74kHtgokE+YHSl2YwGN1dUnX+A5i7wYd/XVXJh9POfhEFX6C/50xPDeLsxaZEGn2IEqtI
Q5Tg6xRglN7gp0//nUAqIuYMzHGcZOzkPFW3aZvsA7CHWkavvskpyB2uC1u7h8vVUaFMUVWlDw4X
PCikeDfl4yYMGVeduOpr+0dduznv81DncVbxNthI6Lgf3PAX6O6puVt/Pvx+vlY06rbNYa1gxDzk
9F/LLRlOzL0SNgjMPldvDN4KtsGT2KOTFSPwrPlOwIhdcJ24PEbisaLf1TfNclOpKxiIdcfHJA3N
bcptsqlQSOWP4iMsG3whWOW/XT9Dpjzq7vVBUJUpBrmZ2l18jNBAnFnhC5nXKtryl791+wDdA2M1
2oaRE6Ozz2oRj003QUEDrTCL/L0M70EgyFDMtRAQ3HkAtaMJG0Ar+mE48niQVn6MuHeLxuj2pntX
vqq7+ijsVVvxuAmclWDlLk0RaZdpw2InXEt4I2pCWhN0LgD38NQZKgU6AgqBXHsu6EwEV1+4NGqs
Zi5yM4+4t7pptnypfcr97rWV4q2gRoy65PonIMzAHoMb54JIRgpTDMzCFoHHRbb0ufgMip59ngsW
V6LhpJ7MvhcBOeVsoe83IJqwr6vVWpoNbw48HcFfgcwy/f7PwgxfFviKOd9NaC8Fe0W9DfbanqSW
lQflfviseI1vZp/7AyGDLRiv1xXDC3itqOAZgucdSprnQU/B18PQg5kPsKrS30HBdS+Vo3oTBTM4
qAeNRaK3Eh+cyaOePI0u5EM7hppZRkppcnp4kyf+cS5hJMb5WRXhO4Ogfr++ySvWEfPAwK4N7DJB
BdGLlLhAaxIVBBrJ28iPqBWBkT1pTTGJvCbtXVHJ71qB965LXbH6Z1LJVy1i9kKS6mFGFRnBHsxD
u9XR5f83JJAZpCd2oIsAPeHFcEZWUTMTcZunr0XGwhWuaAfsD0Z3AdOBdgnaCAklJytTJWqmMGA2
NN5RUpRtq1IwVaVmXARyBpQHOxNFmQKtGKeeLyLdrEPNVTnFSsvE5PUvpVDaU/p0feNWQhtdA/0Z
IWZQyCC386PJG6OsWqXUzaoprCZDvwLMjyKwcnur22eA0QRaByIjOjPkx1Kg6AbEZNBAu5A1q1Js
WQOSq+VKxv6tXCxMAAD5L+Zuou2VzmC0IFEZlShB10dnuAYGh+tcvav6wpalxIoR0rQVM39BcZyQ
EgHyXWjLhjgFCWfqzBAE1/6sxbiyiYx2pMSLkmpX5JIZ5fxzKBSO3AcWl4BZtGXN4V1ZLkbIgKib
x/OQeJDzE0zrsh+HWIJmzqrT4mVupinv5eoMLjtQFIO8lTf7pmdc6TWIE8mtw2cKSOQDsnAuVtXF
OMevhfnqOHvI4kcjrO/96oMvx62oJWZf+AdJLt/nSnDr9KsMSs3f1VwNrhpQSKJSAK5Rgd4AJpFR
nCsEeo1klUqI+WhVuVWLiIE/Ei43GP1fAKCTGdjEQVFXpMx8KWu601Oj+CTvMEpyuhWfhwOGcwIC
r4Oi8qk5jgeJjIx3fn+NRI/BIEcodumHeJC0jZA2sDZ6VHi6dJtIR4Nj9qVfmmeQooADCF19hAma
5gCakmzwB/IW73YzuGkIuLHIrfwlNXtn2PKbQTM59/rCVpw9Zurxgo5BfqQtg5aZNEHUxwTaiMSG
buF/I8NCf7pNaE9ls6ys/hMqNui5veNd0mKtDUxOnpVlo2ELSApcHtg/WoHKKi/bgcSVPFJJ4Lgv
woGhomuqAxGAesEwiIB7UZckGQqhzuqT6gyOjIIlKG+K/YTZ8SiYBx5iqil8QH0efRTOsJ9zxlty
fYV/iaffkjPPjfWsIqjUchRsGoxlYLadskRQr0dU9+REBZ8r8oq1J6efE1X4Lxchnhsawi3Fg6Ic
D62itLTyW1pnrGNaW4SAtCVSXeCqQgh+LkJUOY3ze+wTqVuI+EswgZnYSF75/gNFIByvq/+l19XQ
uQfqS3gp4HrpduBo9uNxJgULdTK2ml5Y6ZRv0iximI9Lr3suhto6uYo6mUNTnJka033UiN/9brBL
vdj7PM/axMuoBbIAA0WVC0wpoPo638Ow0cDVlpJHaBTuFSW2JMHwBukmbDgzCEP7+gaSi3MeI51L
o4LnSe27ICZvlXQo7EyVgS4zrDJVnTREk0z/EJWVGfMdQ+rafmIMJpbJq0D20q6Wy4Iw5gGqMNGJ
Zyapo6pgLA2O6Lxm6PyaeQRtFFoARNgNmBBKI+uG9D7VGphtdhzomY9+GZjdaPfgn9kEOwIx0/ht
DayFcMfpFtB0P/Bmvx+2EVq4n59BLs4icFdjoaj1Hva/QUMlACkWb8yWaKAnC+Rc1090bW8VEfGL
jleJBH90LkovQnUuSgHp0nLmLL0T1G2KBNR9GojiLp6a6uG6vBV9xXxoAEkNHVce+fVzeVPc50nc
YYez+CUFhZCmZ2aSP3RpaUk5KyRdWdzJsJAh0ApuPXWcsR9z0jDjrTdp/FFuhX1YpE+oT++zNNhc
X9dKtKKCWBM4cNgzgls5X5dYhlqdBugOSkXJbicgE6PjPMp2mXRWpn1v+Ofr8taWhscy6laY4yBe
0s1XSVBhAjbedoqyiYrM6fhuw4Ntz5hYGYKVmJO0PeGRQgagX9Zgm3mqa98H/eP4dXZFJ7+rgf7R
v57mgTLDg0sbTZpwEB6LpG/mIiODOnoRVgbSESU3mY1+ww8vKjqiru/emhD4Zxn8Aujeudg9LpIq
bqol4No13pL41BTLzyJrjsJK+QqNAQsplLWM49lohlZWTP9ZuwOnSGqGSFWCl0dz1EdcAcmKTflL
esherq9upSRxLphSRr0csrCUIVi4I1WXahc5877fTwNm+WFSrV0guf3IQotdevMzoSfbujBaWjZj
oF8FoXmHqWkfY8LCcjIOjYZyak1moBcPAtrI5gDGjYsHSWJsHUsG7bpVPojrFDL0FGibIAS1130f
aQw/c2kEz7eKskviLLZSTxSj45D2KzxJjixt2KCtXPefruvCaVfOXfa5LMqXTGLGpy2yQCYYapXU
Ilg2+Tm904/lC/hV832+IZF+8Vi48n56qXIz9Vhm+NI2nn8C2fSFZvBArCZlg9umJo+F/2mKttp0
A3ifJQ5uojDyqSuI1XNpxHIupAlSa/jZCGmkIRxXu33KNryTVZbxOtxGTmFFXr+bMfq9OEbf8MYT
3qNX9piWlbTu+WcQHVh8Ri5VYpCVZN9v0EJmkWyqYU2uim1m8aqzDM2Jk3QhKxPK0q87yGoceVdv
30CSmJjJQT72luEVbvkcOuILS+opuXJNsygrg5YJw+gnbDQh6ZUtEJJjDlwDglf9GB04JPN3nT3Y
3PfYmTaKnbz7B/HQvKQojVxX8VXDcxrRhhARKVYqhCFTgdIUwaM5RzngD7yZySyWn5XAEKeJRigA
UdeGEs+BAndFdji+mV8nZ9xOhzQ0R4BTkKMX0B4/WrKbuVxpdqg1jWDBsIY9KyxcaXw4/wpKtdsa
IAlQ/ZJz7m0wM2Pe0DNIjTAAZrK7x/72b/XwnYuk1BjdxemAcIfcJsGVQOEtaCZYucCIVXvKkeW5
1nVqsc+UyxT0MczlhuzzdrzJEGoUu/Rzd5j30bOCbJ5NQF9o1H/uH2LHdzBKIPZSr63MiX2pVq3W
4lMo9VaLXgyUCZ/S2icOaqt61jmMsTLFYwkiONUNd8YxAN70c3THqi2uuCFQSiHtRQIUWaTfIbEf
+Ri7g6ulSTcdt8mnzuRQyLx+b1hCKM+QJLKvR5KIvZa+taqTGB+9+nhdxJplOlsIZfplzPXp1QAL
SW9K0TRex21yH9rarYGhNwiHHnwz3vP74ovGcHsrHvZMLnVTxEmqo5JsoD5itg7+e+PnN5WKNiiW
GWTtInVBCjWp1b7ELjZtZGXVe47RamPNaMNYMXFny6GuRRP4aK0nHjQRwaEdwkmzaNlYEihtjyde
7+sIEtoUOYToqVA/rqvCmgldrkGnWsVguhrD17FR8n18nF31GTx7iLFcNC8CV1VOVvwe37bvw/YH
7d3EeHhePpgIS9tfV4rO/Yg119cV0URQc5q55HDqvSR+rjpGOXNVHQDfIiz9GvrhqH2UwmZK1JnH
WBD5ofbv+QxDM0r3+lYyZJx6nhbuXja6Zsyxn2atxKaS3DXFUznfX5exqg8/13EKbxYyBrGRg7LG
OlA3Pohh4EWxxIiCV96V2CJkiGSk+dHKShf3+HwIRgPTaACgAKLwBy1agrZBRA2izabtWQFQ4LEH
YwoOPdQrL7o9Kz6NpKyCPJJvJFO//djUjwZ8N+dlrh9bLGT2mhVaCqSubSLwpYiGIcWs1MDWJN8J
1KPcKLaRBk4haSysNHmcUAEZ0lagOwQoWzHQ7nYeckZqYoQc5pyaQ/IiJq3DiYmHwixynk9chNpQ
2z3j97mFAN5btdwCmMeEcxAR9CdoEmEoBZIBvDmU+oMKoFP9Cao5lk/llvRA+xu9BISjOAJ4b1/X
0VUFWkij0bVt02b6WENaA2g40BIxaGLFR80TbV/4lSnEaxu8lEdtMNcmeOCSi8fXLkE5gczfKr/D
kRGM/S8gjFjyyM8Xl7DKqzbUWnLR6y25HnjCd6b00Niii8QkG5C9dulBfgLafPRN4PAoX8YZGeen
GS69JAYmDwhM1zACghXThcKaBEQ0mpPRvEZ+vliRYPQBWAWQSsqjwcZj/pM2GxXS8TLLtqyYe6Q0
0dOCDiQUgejKd691OpfrEETYXIF1xbDfKkFXRG82NhjT7+LAVJ7z3S9YmYtLTwZkA0uEVaJh4aIB
ikslvkRdCs+iRyAzbfTpZhkQjGTWMNjyTyeHcXfKaI/vv8BJIdEXkJJOmZwsqUKhRbEceCoUvcw2
RLscwdsK1vSUuN2eVQ6+NKqUQOrGZ5rSqD24rk9GVboRTw+S0WpuZBd89KmVsk72Ii4/E4hRPucq
BOLOZMzQlHJ6dhqv8408YhSmE7u63WAQ1jyb5UPv5W/aB/twr5+tQVvYQuWmPMAbFHgD1TP6jxnR
JTdMdjFMpqhK5u/aN7JUtLgBwEHQUXTM4sui3wDhQOwbb4ERmcAdHdLhRhB/3YYhbU11UI7FExcj
omC8qdufhN3EDXGARrAAI80kjNAdA1N8SjC8Ba+d0sMEhvf/UiSlrej+AMtVCJG13SguGdVECO5E
w4xvczJUwmMCmNdOcLlISl0TX60UPYJEIbXCIxDMLea2fQ12+ZfeGgmruFtmO0K7E7iqw1jthTnH
caLkjZPEWBwCLTjX3DxSSxQmIxWaq3rh5/ozaViMILbpwSrOSotcmFpIQ4kFyEqIghqR416YWr4A
aFqKkWAs5foGQeltGJXw/ayh3JcITkoOcSoLObke6+EoQEnl+0JxjcCpb1RLMDMvfDHexMchNgUy
RlFwkFvsPTbtKWudlEspDXkQo4nIj5qtEOIxobZ7uTIYecVVQ7fcT+pJGXdqVvYh9jO/QVZRdgov
sVJMXREJ0Bnen9WfdJntoTaWuo+6FvpNNWNhwt3sFo2JkScOIcHPQjKjEZoa2EzqqzXjulwkdSFL
dUjTgWwmcZvSTR3Z0qbfoHkD9Ff3N5990Ch9Tz9QP2BVDy78NRaLVAcgVQoaRQEKoLQoQsOrIgOh
TkIQy/cTjBvuJkzWbsQHgY8Zhuci0IE04MWAoALhv3bRaSNKY6CXNUBMYPrajTHQL0P7+fptZ4mg
1EWIAdIqB4hog/QRYKraHLmUZ3iItV1Dhgj4M2BpAJOi7rheymAh4SAki+ed0IffjTn9hK6CzFTy
cmR53hXbCbwbnmyIaoDFpKUlmV9oA84O7oiktItdX2wzxc4+evAcjc60FUs7081JsFCmZl6HlbWe
SafsTKhKIfITkE5YywRkDGI3rHY96VIkiCnJ8l/C9q1XfoUUdcU1YgamjhnzoMDgL7RTRgWy5mcB
+nKot4JNRtCQVnMQOn8DJbvNejcKKzYNTWACBCIAwCxT6lx9vymKDHX0U+upHu7m9F7dEiIzwZmf
u9wMMZHXnXybBXy7fFHh+PBsI/ErvOQFoFdMdC2vG5EccfEO4jtMFxfuNXS8oUt7zzzS1W1dSKOs
zaiFBiYLQVqL1qnwNXa1W9mutrmTH9JdajHHfRMHe/Y6xeoEHCHaCQG6vSDrbyZf5jKYINN/GyMz
/TYd8sfiOTqIRyTwd7kOPsUWTdqtF94PLZr8Gbd1dXfJhBGUEjCMDuX0cyMnSONUpQn3A/DU9xaB
/JHxEtm36jM7WF25MDBvEkgtZYIQoFsr1LjRk8YHIw3ffOWGXZg/DVzoAla/uW7p1pR1KYeEPYsA
oBuiKOlmyCnC+4T7VkjHWGLkPy8tD2FsA9aXoMSAG6QipzIXp7YD4AHonxKDAkX1DmVNrKvxNANP
HL5jAQQuNQWXDjkMHSUloGLoWDgTa3H2o84wBym7S3z/fZRFyy/HzVBH27HizLr/UgNXfH0nL08M
UoFHAPMe0icXTeAw5oGvSZCa+uVB0TCEXjYeGlHbykP/5bqoy0OTJTQMk3le6O7B3+eHBv5q3og5
zTCF5K3Jv4wZZmxmrLLZpQ+EEDS2kNZ9gKRpUEw7ifnYdYphgjXVxOwsMwlYOa9LzYAIDRlEA5Mu
gdqi1jH6ic9XrQ4RQmbWkeL2ir8px2Ij1pMVBN/qrLCr5ANAJDOQDBNEFHaK/y/qD80ge9X8kfcJ
A2W4Yr3xTeA8x3AAA1h4GtxfAJIdKhiiDiOqe5PTbzXwQpLmYQl80grQy3AZrDaay3qzeC6UsqVp
Y8iAAEEoZuV91dzCm47ZNrCQ4mDTdZMn9rkdPZdFXcchzQS5GyFL9tQJgwCDnX6Tv/dgCWO1gK4u
CyeLrBqZPodNPdfTSZW7JmlKzQQ7jtPPs51gcFdZ4CS72BKz2MsB1Kgq3ZSzwJrFlHGWl/AJbCtm
D5L/EOA0DSHzfbCItEBZngJiIPBQcvWqD6SSMku7xdvNUnbTjSabyWt/iOzUim+Sl9+/qfBJYF8k
03IunEatI+iSulYzg//H3ncs142k6b5KRa/mLrIGQMJGTM8C7nh6SiQ3CFIiMwEkTCLh3+gu7lP0
i90PVHWXeHhCp2s5ERNdTYmidBImzW8+M0dGA7dUD2K7Z8bQT+w8i3QlRlhgV4jEPz7mpIUfEDzt
ACeL5RxYsYjb9VJ3XKevgC+/25Pw3K80/2zGcWKP+HnkY6vtqlA9jJeAdSy+uKt5X4b6Sw6QBgkW
4TnCkFj9dcb2Uv3/82atoz0j8bQCwBvcbIM+gBNDLkVBHgYHPhBZ4yGPyQb29GfO/tO3CX4Mwh0M
fzyPu6QcZ5KMjq/BDM6AiQR1zsHeT2zpuK0/hzjaAYoaVCyLYQiB5KniClBAIxjPATjPjXI0U5C9
tQ4VE1AANFtpjYnT+BHbe/TrSX8i217e0b9u5hhNlnWFBG4IN6Mi62F+WMxGoadzbX/j64UIeraV
cOa2js+RZkx7rR4wHr3NWGSv0vXSTJBZxO6S9YSpiDg/PjfqqUmBHj+wsAA6YtkdPcvCSvkknRmr
bnbCHHFplz/++jl+7rpisiExBAB2cVNCX+jjwtZpaZo5XIgW4aVrqBPddEELR233uTsUrzQL9FVf
hNqDERdhffDOs4hPbeAfLmDZeX6KDiehZXbvYr4sVojqotguisx6INEPOruwl4V7dC59GOvosHBh
IjbSBmNNGMuJ1T0kT31+QaN6Jc/tmCff3U8P9mi1JZk5a+3yYBcBhkVruntNYBWIUukDxoNvG737
9as8FVZ8uLuj2QIvEJdZFHcnNrTyzaAMs9tmpx4WEXgUoK77w7/hzPE5RQNTyASvAP+HneVxICw1
jwgE3svBoMdeHM9wfi1hHr4xoIIEstuv7/HUKlzYijhoF8rnccrilR5PWo+A3WYjwc+9oDIuGu+s
vtoyD47nCQaBuZhtWksq9nFOFpQRV8ygKsrJn+N8bdwDgMkfDOkjksEuw+6kGSTNSithNHiuBH1i
4iyQ4wVQDQoKvn4c3ISGRuGNHeokmdxPU7ux5POvn+Kp0xxDgP1kW/b7yv84RMfhpkKnwX2fmw5A
rN8FGF7oq9NANmh/lRG7nK/E3j2Tpn3GXi6MLlsHCH7Rr/nE6CGJpkMDe3LfE3odLMhNBy9HI/L0
IOfvJZMePr0TKjZPRag28MG6ra/Lv44hx2W8z1cISC19xqMDXvYOqaYMTG4tuTC1Km71B889N4tO
zFXw9wAjABUKuc3xid50PbXL3MO9Tm2gs8Inhb4ezHMSXScW4IdhjvaZLG1tDj4T3mUd5E1cboxo
OQqzJOqA5oXWBJwpwzPz59QUfTcAQlpkfLaiKoa0NI0OYwJnuJdf3utA8KkrL+jWgKLNv2GYeyKj
ALNogVcu3FIwoz/O2Laqq3Qq8TBNnLzdwd5MsYEjF/v2GXzOqcDiw0hHzzOpQPt3CozELt79orbJ
5kchb9GQOy8ZeSKwRrPXWzJUDVyA4/1Tb6FUXXUFUvoOwXtoToBbQkTVyq9R49ZrX87gokRn3t+J
OYPhULcAO8RB3nS0xRSNQ4gzZp5fSidG0AkNQk9b6RUsj4fX2sjXttx1mr6p01uHQTqbqcA0ziX/
J6pdpoveEwpd8C6BvsdRtWuiFdMahtvlG3u79EvabQm/kIUydf45L4ff0ZaOWg1Mq0C+QYXt+ORg
ykUdMVd4zu9ifYv+jB61q3NtihOL/t2gzfA0nP2fqGg9hxL4jGYbot9yTboHxcZdAbXRX7/AE+tv
IZVj+9bgIPNJhxiYAihW6wM8PgX8zh0j6PT63Bw5NTFhXIGcFo4IFDXRjysOmrtUDuOIClcwvNX7
Hogr5svralWvVQVHuC3cFEMG8Zyv58K0U88QrwjnvLdYsh4X88ikMq9qJg8gaeTNMFCsuR4W3jmp
7M/DgB+FZ2ehd75UuY7CpaHJHIjueR7oIkPkEhKOxRAQYZ7ZLD/HEhhmocKj+oRS/XHjaihqKLbB
Rca3s21dHaxSBvoE0zA5rXK7uPv1xDixpjDaIrcBHV8cbMeNATyxzOokynaecSUggtXbr3qbXCsn
udf7FAKACvBQEVHlBeDP39O+iH99Bcv2+HGdLWqf6CdDEMgzcF8fp002tzbhPRZ12/L9bDkhqb0h
YNS+0vTpuh2yDe36M3v2qTeJdoQLshvg7Z9qQHTgFkBQCfbN+tmTaN2rEv708syiO/UicZbbrqV7
EOI53q5o3nCuzZgvo2dfq6rYAOy1qrXkMPQyzPKzm7Rx4kkufYBlkeNFHjcD2JzYirR4lUs3bekp
8ZDd66sFiqi+nhMzPfXa4OJLl9X+Tr3/+NqKKinEBHSeDw2QyC2Se0avCtP10+5CsWeWVNGvp8nn
HQztjZ/GW27+p6xPKdvuwNfCK/OqXSkgZtQnZxbeiSj34xhH5wuerOw6NEcRbE75uv/hOUci426C
gfhlmvjqbqm0ZvdncTmfo5WPIy93/9Pd6a0UvOWYkGmavZQEXBtq7S3Z+MYo/LR4JDlcDLvaL/Iz
ZiyfN+2PAy8r5eeBadfMgLVh4AEtCCy8atrC+MDvEyv49Qs8uRosrDUDgs04jI4CsqEqCeknzM7K
wUqbWh7aE4mmqQzInMZD9/br4U4u8Z+GO4rKUhSvEpRC0I5oeZSiQ+bWkGtsz4xyIvhbnt+fd3W0
ezFJpGaK9zU3t9DOh7TnxbzCVBkq39vCSfCsStyJhYAjDpCKhV2NhsBRKiIGgzKpYQS3twLmsYMz
tufSveUzjvZk7I34eBx3C+72aFZAK5zPfMIYS+zTXFarBdIM7+FddpZr9X44/2qsZYb+NAMhiQjF
ohZj9XF+YwdLOWC+SO9hMlPsqycPsNEr4S8VCQE8QAPxHZixQN33idxam/Iw37L4XGX1RIkLb/Sn
2z+aqhaDAVYicUlNXEyQTBFIkbQqYFvnprh3N8bV8jBqLxBrHonXJDgnqnJi7n4Y/2jucpHImS7j
d/lmSryQG5eaOKcp8lnTBDBAtCKQRdDFjOM43cwnnb1vOojXDIjSuiaUKmHK54ba5RAvmoMFCEk4
GHW57HlndoN3BuHxawezDkaGcJtaFI8+vva6tZNiyPPEN5+6qNkMB2qtLB01rzYHLyp3o0UZF9Ti
2IbpGnzpD85jswIcxHpuIFlP1mxxJ1n/es84AZBCcvHnRR23DrKEpPoocFEL03PGCZoCyY/rGEK+
ttflKrmgmzNDntgW0cyEAJK2cAGRbXx8DoMhobYuGZ7DqtkkjV/vrXg6ZDEQZ98ryCS2S6sEAw/M
P6uGfGqZQ2oNZAnAsxHYHs1zt5BekygO8P62uADEbu3dLMYvEK77Ss+1vU5tWz+PdTSn+5pQBUlE
PNpttbZXNAXgzRVQlgfeBog+gOwDF4CUalPFJLSuxMpY57fWcxqfxYgsIx3NPMSZmrNA0pGtHD9x
U3ldWaXV8pJ7XMPKBm8Dgl8JtO2Nb3WkXS3YZhRgTF/ckzPd5XcCwafBF6WrpVIIya2j192mVgKj
7xqhBMRA2hQ7GRTJo3z74qV+LMIisL8D1F36xWHZchcSZvr4DIVVSH+tJEqkxeXZSX8ibAQyH/ud
tsDnMRc+zkDqFiOeFi5pqaeLK8iWb82rpUGhbhn6j7+e7yem+4fBjsK4MR9NLTMwmCRfhQVDu5EH
nEM5um9Aez0n53ZiJ0fr0V74K66HN34sIcfdYeK6h+Go3wXWZcGx1RE/jxLid3AbyoN+a0WoPWc7
SEfbL+ee7edJD98f+Bl40GaDGOZxbjNlGne4Aa3LkT1r7M2Rfz38WORI8N7eI6pPOXc/6p4DU4EE
fqZJEzcwFVh8KTiwlQ6Q6xA4PNthQmJ4tH7Q0EWpYikHAwvsogn0cb6YrsxbJG0PAFp19h2XvYTq
N5NZpjV7tyyY88o05MrQci9nVTdPZjvAbCAatWpyDsXAbCOLZFG4Og9gnFv0cpPUlLbGBUWKWxrx
IEzV01XFna6KWJNQPb/NRnCR6rAjaTngMEgyeNcGo0sFhPHYqFz7hSU8m8C6r6ZStfGAHTd31oaY
eRpUHsnM50RL2OADHw7oy6rgWUojnK0d5OYca6pkFkK+I7HuZzbiWPJJnjnb3IaGq4jaZDKakOSL
6HE4wkCOwQ6+Zo52IGK0u9gbxs5qAtfJR/gfixoxvJ/lbTE2fgWRk3RdqCyv3ygQeFXYdXXHPVhT
QrUT8r5FrYoAzBK77gIA6RINR42T1OVboTVu/UjaFCZQI7hW3sskcZmXyklbumv1XOsAXrJdJjew
TZxQasnbwdWkbxmlS58LMdKqC1Vn9+BXN9Qd58nP4UABGz1LVnkWNWpsUlgR5aMH1S+Fx3wnZmJY
Y1gnaePZgTe7aV/BNnHQu7uUMDqCOYzH2vo5EOndHZbVNFtrvXEt8tR6PbWuyoFW+bc8nQt7B/vu
mmX4FLM3NqxOaStjGMIovuetSQsa9ECXuHBq6cosebIcSCzEI53HEb6/whzcGy5JUt6Xuify+0GZ
aZUFU6aXZEV6bS52rqAlNkoXtZ9uB+Gy0YpQhaXJvquBgPxiNUaPZzoojCZ8t3NFcl04mY3i5ODo
44UcGxORZpUnZpg7mbk4Nriq3OYwGOpWJUf1IBBjqmc7YyC2+2SqOq9jp6nhXRZkKteSKiwpkOpQ
ei0lpmHOmak2zpzZl2PTtCEjWkK/2nM3oG1hsZJAvlFyo3HXoGILesin3Jsrv2eqaTdcciFYwAb0
+m/zGdg1Ez9xRHqgTV92kMVKh6ZcQXOzxryvEh32aImGAOpQGiUHdx2d2nIP4tJSs5mBnRsA8u7L
cQwymyVGoBuDHFaTsgTxxzGn9jpxRNkYQWbWdfvcsKYWhIZ6hvcXGGbiiRg/MORe1E3aL2LG4zQo
n5tOrb94KPXN+abMCFsUwEXKGwjgSX2q02CoNIY20UyqPrWLB0uvVbshTTmMGuwWHG42/M5mGUdo
uqMKWtfg3LeOmb8Z1GSOAcugfhwfZCMz+dLbs6FdD4MENC7nTmFaARwUBjTzVFZq+oGnupmDLlPK
wtyowVbuilCTsq+tK9S8lbZFCHYTrRuCgpQEBms6eD5B3fcTJI0EaXWZBW6izQZ0gWbIGwKwQSoj
w3tIjLJ6QDlDmK+VpKlGUSKCfhbuMkmK+lF1Xqvd1MOcJqDRYJGRb6mrUhZTgapSA5bbQPq7LEPd
U86ElrdG3lAj4lOTALPWgkYmniStLLtYql2kPTRjJsQXR3UKcmejcK0WsHVzmtZt1/HpZiobOxdh
KUaM69NelVzspJO7bed7ELUvrnqn7fMkUJND5s7PnLFkh96bJUDFej6ka5gyETtiZWaQlyqf0wHC
7Tq3lA+mg6FvMfEcfjXUfZrtC8jG528wV1KijexCrBOsLiOs1KzUZUVrTnfU7QE2oW0xNH6rGax6
7Ode0S7ouk6ozk/cbK459Folmf8Acvyv3/zfADf8KZj65Dd/l742zfNv319/K5+/p6+//Qfrlj/4
Pz9b1r9/xB8O9NbvOkCfiwzooiZrLdWuHw701Px9wdojMkJzzEOKj5/84UBP9d89GzKewBQtYlno
Av7LgR4/cnXoKrpo3aOkiS73X3GgR9PoKIxYUMsghaFkjxj8cwIo+qHDaZMjyNW7TZbuZUMvWF29
VLUBsylDxGWSXqXUvu8Sd1tTsXXm7lBjmzbznU5r2Bxo2iO2IycgNnYmOr6ymcZTwfYQ7tVs8CTd
JNbTZ9UaTyTRpwAnCLT3JujCKVk2MWbzvoS+oQ/6HbY8+WyYK8NYQ/82u1T5qqlhX+JPdZy4kV2B
muDVYaNWlruV7tVla4M05xwMoMn4fuR+t5JmhDNtYFHSBobuD9DXaGOo2/vKiaYsEuVGw9aL9AIK
bt2Vl1+nXZhWN0m2A4lKVoGVAIjou/D3lCsjB0Yh9syNuBW3GSRSxGXC3uQ91W7kwYIcDQvwlebg
ZM57AWid9ZUk4ST94smdVvXtkj/k/h3RA1QtJAtU+sr1m/K2cf07CYt78gVkbt8CHJ1hr/MJrYIZ
MnP1QS4ALIDmskCRcZUwkJGxU/BiDjdi3AM3sbYRNpMV72LZObtB9wVOQ5VVYGSpsGyBDuNB9zB9
I0/kafqmvf+qvf+6fOXP7duPr/zZ+Na+Gd/++b/+LXtG/r8yv/Vv5jdrhe4HgsYBPN6LXsXJFHsr
me8N+CqZEPpAy9enHYVBqKiLJ3GRqVgbAMGtHqWxRL5F7xsP4tlcYgzh53eIqW5GbQMCOzdWSO6q
DZ+jsQgHtsJmPSSXgLfpVjyAzCt8u7psZDDOlzYNqHGNz3L0Fb52sKqsLt1m7QArg2AKFBkDX0or
5iQah/BxDNzeW0RI6BTg9MG/xq/5LYgsOBDQX3nqA/PSbyL8Pfe5MqMSQNenVdGss/qb4V5aEAfn
U0S1FesCxwnsEadJOF3hPnkSyDLI29C8qwbfvJuu+EuixZ66KtKdU25HuBbtEhrWa95B8V/1vi1u
GPnG1GVh742N6GK2wj+v+JdxvBnpk1Vur2wtzsgDpiozZehAyFtnbWgM0HPLcIVTFY8Q+GYcMEoH
Jbd+k+fhBKkrc9dYjU/HK96tab/SZsS9oSRRiRsGWw+wVnkYuRYQN/eDmq0sqEcnh3ovQOmJzW3V
7t3rJ7gRQgYiNHngXTbtlvOIVVjUwWTcKXKlUHkvZuK3TZhpV1nvD2/8Lr04hHHoiq37FssxrMjF
8HwgPgxEPR+wntIM5jlO+XWtFnFNdaFFXIVqjjxwznpf3JHLnkf4RGQiFosU8hED/sDJVhj7vHhL
0q8uB3hkikyyHwKzfR5JEikKdpxGV4ZV+yZ4epYBTBuiOZmWQZNqoTOTtcd3ogXqLX1hLuwH1bYB
YLfdl1Bfr/M9zF/9hIC1PcdeG9VX2jNElhCrG1+Q78ubQr7lqLuxKUC8HiH8qW5mG8T/ugs1sI6h
k8EuDXObKW1dfk+rncEDM4AVIIwkUBkCkwZTKmjd75cxE7g0vNHMHxc6EQUiINCdpzyZAu68egP5
2maxsNai3kxQq/QiR9S+y+64/hWahrjTVanFefml1L5oIqqhC3DhPhtZ6ivAPh0SGPN2EDtqLAL2
UWcPfhl34kqb7jIjMOu4Z/vu4HwdsB/qfnVdXHsA9mpgG/jk/TflZXdQh/c/xp/9+AlCXPwee9W8
bGhd9cd/FswyXqsDKm9q2GBjnHfz1wlQFSQ4UMeaCz1023CEzIY0L6wErdEXTHsKAb/xRYnCL9WF
hXbNZHwlWsTMMO2wptDia0GxJBBXF9qLXs6Izm+chgDPj9SE+Cauwik3Kmt9ZL7+MBRYAdsERMx6
01j3RZQM0eCGOaBy2dyl2KyR/mrYV9HNrm/wVGGuUXaYGAMifTybF5STMHIIi6/Zg9dGV8FBBsJp
oER0/ugnXv0AESzUe+Af3Tv14rTkPdv77AWhqsyBnZAHXl3Y7EuFMzFhvleu3SwEZm7m8XxRTxAk
C6w5GI2HsjHDdi4C1pMgGccodbF2NBwkxozUzrhqkZsXWga7rOdG96Jya2HRpu1X0xqj2vQir7Vi
w5mjrEpiMdRvDIp+dYYt1oQ7WYceRjuEuXGf6PkLTvPHTJhoZ5IRrp5pkFp5CMeaq6JtoqSzA80E
+G2+1ioawpgOvQnIJHUo6Zr6RpV2RES9E7YWWpMbUoJaV9VEw/A2sL2rvuZkWIH4kfupxuPMuyK0
KyKum8hmGDaKKb1OrdKMiOtFYzp7QeMRJEWq3xneZTHe6mz0IeUW5YYZaaUMEXKUvlEDQzX0cwwZ
/46MT5beX+SZvh8tcemI8Ush7O9Gae6ZecnLHy2UvxSlXtavyPeb19f28Fz/1/JPv1X11KSQOPvv
j9+qH9+z12qJ+j58E5Vt2k7XCPWmm1cFUab//i980B9/89/94W+v759yN9Wvf//bt6or2+XTWFqV
PwePBv11/Fmx6tNf/xFrIjTUQJhBY88DPg6WJChr/og1ifa7bqLJDvWPhSGno9b8r2BT13+HVg/0
s3UEk8C7LRBpBWQ3//vf7N/1hZqJrgQ8OmCdjSLTP+/76kc5FY/sx3P44/vfSmQ5VVq26u9/048K
3cDTAZ0PRSCw1wCxQbHzY8nKoomwXAh0QHven/fWzt0sXID534G3nhvqqMAJTG0/zRhq4ZR6OwaJ
jqVZ1F5k23Ool7N3dVRL5oQMRv4+1NJ3LFZTCqcd6IG0ULCrsRX+lGyceIhLQ+anyvWnZ3jUogY7
R7UsZzjFF+/SfAnW4vOm9z/0oY/HQT8Cnh+a4yz4jI/vSrpO4zrZm2bMFhRxeKNFkyMRu6QVAjCN
QI+jSMf5MHGQzVCrrip9XY6aFaQNU/PFDO+SwG4YD9KksCI6KBIRUnn7HjfIfN1s1M6pq/a77sgq
zFPufKEJRyjeW/nac/oulK7ZB7aoalADNfcSOTR4KrJvSMymKYmIwk5pSxCFW0934tEc7V2GkmVM
PN0IhxZsLOVyEEKVLuNJ6R5M7Xqxs1gyx1glWSjZkEdaasHwHNiUeEaZ6rontIlTV9qrcvboazoR
/U0MZf9dlmaygigYznNUDkKTMHnRdzMw6AmZI3fE6dsQs76zIQt1VXjzq22XQKzpZrvV6tnezu0g
90Tl0yqhFFwYlCgPRmLw3TC2OMtRmi02+I2R4iGL9JIyTUZm3oxb1lnWuPAhtUtDNlodAcI5PUKy
v56vjQEwvXuzGNPuSpZaVoWu3or2MOuiHIOOKa94zlRd0cjqvdRUPmG6fV9nXvPmUYFKG4RMW1jg
iSofo4Y2FRMgX4liiEoIh9OI1h0KJ25pOtWmxqYNdKHFiBN080jKBzy5Pgu9tqrQ269JOq3sjJRf
u4TD24tqVtNFNEGh0h+5al4ItKpkbCbSeDOzHCcSHj9Lr0lHJpZEXjo13hTm5chXqtNlt4e3ozeE
TSKTfo9OoEavprQuE5zITncndCsH2a6bUxaNskhXs5w0dEiNqujVd50tlX7BhXsJmf6lTNfn8eQt
uR13atuMJXMQria61YV9epizMhHXxGzVG8sVIvS0g8aUqcoKwuIl23V24b1ZXSq3lOtTNCdLoFLZ
qLgFFqp0B2PQIQUnS4PeZ8yavtjc1Eef23l5V5EJqS7MHNMvtiGZG2SGQuIgq8a6cnNIba0EKtIL
3bXhF145gHNTIxW+LUbSX+adXlUbYRjQSkBtKov0TBvuu96ydxIlpodWJqhazY21tit9jBX1gDmV
kkbtZOVfHC0rg7pDcljPQn8ts254qQqR3Ncow+1En3KGxBV+PrMhxaorWYsAjMoIQKk6RYHMUcGs
cyL90S2N3ZwZ/D6VSnOQbQ+58gfPMjJf4b29oIYIHmSJnR+VABQEfdT/SAEci4uqXpYW4yPKzDSE
oKx4LIaxubFVmoTV7FaNPxly0kOWlkCfpCVCIWETbeWZ9bROvcRE1atDHjcAiPrYEIEcMdNnIJdN
4l4MsjbXA2CUlW/LMQvn1BnQbrA0nC6UuTvNQHvL17yivtcIrx8aN9OuGxRM7yedjASflKpbCROL
1E95JgM2E1Sp2aS1fgdq4L4EwRXRICxVvoPAXA+h0Ia88knfTetBVM4lKzz7cdI98rUwmPkgbOFo
fpWz9AJlWSsGR6GLgMQ0waXIq800TcYKgJv0Sz0JcmsMDrCLZsLnV5UaTTCSnEQaQEYs0pJ2kiHX
Bo0GjkpGMBNZpSHQTluIHxGD32p1X38bgSL9lgEfElc4vPuwVkbzPLb6cFVApcbzgSdpDihzjuEA
o92wdsriStiVeQ34VrWr0PFZl7oQQco07XomLkoNtUrWQ2fw1SD1MRqpOe6awlK7JB35izPZbGfQ
unmxhIR0dklE9+YUVn+FuvGwSzNlXQy1yANMHY6IuGAXjTvDh8Wa2te8TeQ1cxEjd/2UxIrz4fuM
EGHVIcpedaDcrHK9MW7tnnobQw0pUsthzpDxKz02JPyrrSl1bxWv+Ne5crqbgk1Q+uFJQre87Zrb
rtHkA6GF+YRadBqN0Gffqh4cE603k+2UGsauGj33gBq9FxaiyNd1YfQ3BWCUh4mO9WNbet9MLOSg
ckg74pEX4yZzk0bz60yJwGx6GnnEKKCvPkGBLGpB0kD5wertu0bD76bMc0LamPQi5WV1RzMTFWmv
5/KQpVWHTUJ63yb4WiDHSolWhbop2t3sgYqiStoPoZk7SGL6JstXBQYIBz5ifmhu+pWVbonaRwLA
t4klsh57lw74XhRrwYq9CSJrlIxlckA7GxpSMkGteUQ8srFyBoUwLcuRorRNvSKAs+9aCyXt0ki9
vaUXZTR4GST4677tnhOucgP9Nk8+lC7wARBRoc9W06IKOBnWVKMoko7XpLCa+2GGXq5q+bwtJ4ks
moEb8rUZuL0GOVqBXlp012avQfqclx3EwmxxMeravEok11Bso2kwMee7pXSy1nrNe2zcpkbjptYz
tEZILXzM+3kPsUce184obtymVRuPMwNCszUtQeYplB1kpVvg5xq/UVqChBxLeQv5F/tesYbtFvDO
5Vy5ox2YFurmfoGW1c4Enu51SAeq4CLc2/tKx8buy25MRcQ0hddTox2j1vkAprefz53JAonK5Rep
5nTtNWjP+b1uq+88LTyyJqjLeD/iu7+UsRzSb02lqrf2Y3ryHmr/mbv8z8trEBn/5z/zhU919dvn
sq1+u6uKf/zf36bfrpp//L/yW1q/fkx18Ak/Uh3nd8A2ICvkwOIEUnGgcv8z1bHxE6hxAc0ElikM
J5Z4/Y+yuv67g0o7EiQ0RmFJCq77vzIdJEgaau0OEiSkQqA3mH+tsH5E6oMAAyTBEDov3nWo4n+C
BHQIV5zCeWxDtJLn79rkoyiu/GLbQnSJGHfplRaeJ0oegQL+GFXHgWoCxb0kWh+j9rzgrT7aj/Xc
rRNUM2zLRWOqR8XltVJ3In9BXLflpgAKwA7y8aXLy1iVXZDQ5qJpa39Sytf0S4fdkOyZOjiYrDbo
6Voa7RN63wD1975E1ZdnQKNDxZsMYTeM2K3tYGrHFTfvevlsTmNcaGbQz2ZoJEVMvfK6tOnG6jYt
ux7Za1fMQW2egwt+woCirepBgNIBgmtxO/WO8rB28EgyNw26o8wX/bU7pYEcb6wMBVlShF2Bfhx6
9agS+ra3pRVqTLUT/TRjTyRnx82U90sAIgMzEPPvE2fANrBN9AaacakIGWJUARlBDu5x7x288Rx2
7xNO+ni0BSHyE2SzNGZBHL1BjqvHU+7b0J/bLUKYqGTCFwCuEIG6RNKUv5yTXD7xqBfyEQzYwIgB
euoYUl8gFWnSsfN7FHPzur2BQQj09tKwYP1VW2ztXvklgFJgImX8m8ff9PGcddQnv2jvnf/05yUc
5cFDX1BERN07RLDblhvUk6GjdADJbKWH6TYJZdhHDQhS+2zXgpso1vNrenuO8/n5heNBLMQhXAgE
+o8RujppPNSWO19HDtyATz7DF2HeZmxpKD//em7hEz+m/lBC+TjY0ftuOjgKS7R1Ufi7zWA0q5Xa
BU7NnSXQxSAPQ2IdVKmFshijBEmwzaEvadboYNxTOYf69FVblFIhBlN0mV+5KHsW4OnQO94DQTNF
aBZHDbCAqn9xSbovbbQDUC+UEONvkwx1Qr5xqscBwJ+kvUgccAzqNDTkzkBNBcKnNHm2IX+gt9fw
VPbT1goQGG7zAZ6dhb6SDfgPDZAbJdoLrkRdvUdIC6ibjq6HsFZjzcOZQgFAh/UCMixB9wXPt1TX
YzOnUeKNazsf7xEiB+acIxaDN4NTozBHA8Mo1zpPoxz4GYkqbu7dOdinGgM9icyLiPldda8TwKtG
adx4KAF7GnBv+XhVOnwjsavB49zXLbLuCcjlDSwgOuWbrL0WdQ9+3VXK4VJAn+DDts6bnYeOwmg/
m8B0yAT9CJj75gVSpCkPPTTh6h5apeKlTb5N+eybM+hDpAMoAwE88S7gwOXnifci9GINEcB977mx
NTkXOh1CKZ2IGU9shAYgsR8gPx9MpA6m/GVMWaDpup+7Ol5uBTUcM0Cw60/JM56Ln4gqRp0dVLBw
mgGwz9IN3DW/gLITMhTJvbSI9crYpIjk/j9757EdN3du23e5fXgghy5CoRJZTCIpdjAoUkLOGY92
uvfF7sT/2+dQRQ6Vfdq35WHL0i6kHb5vrbnqyXCGpnIiMbkRI3qzfb0VKulKlYarpZePahm4TVlu
ouAXPWDHkCj1ZYeJ+vkcLu6YET1a5xFHWpDFi7iVy/FnvLiALxUZEZnpkOhLwI7lGMF3Sa3hN7Ft
joSXpaKNRQRmE4auyOEwN6aDpFeOWmp30ox7MIsesyTctBgg+iSyW/RTbSmw1Rpca6QnWsZXUq48
LEPp5yaRI1TLyfuzwcQ4IaAanMuuVaHVCAm4jJ+lNtuA6XTV+BvlabeIVS/uRWc0Bo9sBB7ZfRvu
WeBKGo9L+hxNslN3rVOqqJxr6yqNar/gf8vbyOPkqYXWJhUiFjiSg6GHIeG8HyjJZ8NbrhgnuZr2
Uqk6lgJuBOONrluuMQUbax6uoohje6VsMBZuio6qQk43rc13Mc2roCcEQqw2shW7UxrRmhKdXKI5
1Fzr0i+rfZxzax8p1QnCyN00PehW7k4Wfwf5zaTf5Oau5kanUmcLerwTxMoJ0u4QINuugnAf00Ac
muhGM/J9qeZbkzZgX2wj8yDQvWmWk0nUcpXfDTMVHo2AdDmlH95Bth+OLSxnWxuNx15JrluEdQEd
6nSYtqGE3adgVg1oqRf9lVAEuyod6dEXz0NSfu+15FscZY6i9U6hvQaSeArk/NuyJBQIFqceqVZG
V3UmcXhY7DZONuQHbec83YcUuQTtOczUk8BLNjb565BMp3rMaTUWNnrEo641j6rVbScDNI9YuYsY
ui0Zc0kd+VW+3Md6vW8jxU2nZkPbgfU+9hKF2pmcOXJ9nfTaNejqbwNNky44dhkrAn2IKXoLmUrq
Stg0VrWdy5/4yd1W3OtMcyPNl5K84yg+pFbgRKVkI2S1WxqJZag6Y7/4y3SNZ8gedbYbwYl6l2Mk
nL/aY9K8Ivn3ZF6tAPHccyMFN3EbHC0TzIKm25US+5NIyaZLPUVJr0r4iuqEyH0It7NWeX2eeEty
yTr5ienKEoJhklUbvT8W1HOpuRhRbiuoQa3JPrITOSNVcYQM9ZFIeA4/3uSVbvMtmbYFLyuesu1F
GPFaeP9QV2YRw+AIgY1dGq8qG4jfNy3J0o5ZWv1oPeE0PbBOP9SoFpzQWcOEOPL/ec38vDyjm9VX
4hr+PxwF659/2CGp0VKKyvg2JayClAOLh1pAqFpiZRhb589DyZfGOtPjTkOSFMb4Rq929iwYw4jr
bdJPucmtp2yqjXRYEcgdtxgp7DHfzbGtbwwfGPLVJb3zeUtivckgYSy6PCsdhmPQ79fNzm1QxuFd
zlYZwk0RihsjRowxJMe6WnY6ZtI4R2FQaztA9JduxOdtigydgmBBHNvsxs+TJ9uceaPXX9ZXLDwE
L8sG3XcygknHRNSUrn7s3eo6+AFIBcND89x8i9/F5/HIFiLcXNwjr6/T2ev2249ZX8cPb4AeaLW6
aP/8MTUpfbE/ktUlHy4ZyD/5eNZ7/vGyz44fbZ4ZS6y9UMq65uyD1pMAbbc4CV6/SWKH85UT7SPm
K7u5uuQgkS/d8rPNMExD2B3aCw15dv29XR56IpGfoUL7DRlDXnA0rmuYOevRYN5gWTvgh7vp/Hl3
WZj+xdng9/twZlrTcqMIZ537oGxaJ7+VueVg6lf3a6Y7/eXsrC+vnY7n6uVYGYtnDqZsjFNdC16C
K8tdsV+Sq/fsSqHjr1i+ZGshYLipLkZUfLI0rI+bxiif2sp0ZEL7/cWSDCSYJak2QIIWwtGq+yp1
duxtTBc+oXH7zynt0Ir2lHjKrt7+ebr58jYbmMbwToOg+MRFGPUuMIyS8U1/OK55HIh+N8U1sAv3
Mor769E0oDboBDnXimc3OQ+yqZbKl78dzZRsdcd0V19Y4aHAG5/+Y1DJX3cX0yNcUKo4n+hWUTmJ
o/r3HBJvU8P5VwhAexMc1B+Fc8mNtD6t82liNVn+a7yzo1U9ho0kaC+JdqwHqic5D+3HhQd2aYiz
OTlFIrIY+kvj0hgFM/5ImwWslH6fXM/HzsluUdldoPac1aBw+K7v6IerOluSJKHvxJJPkQ7jbf1I
zZb5D5uD5ix+SP2pur084cqf1/ffD6lnl7lUGdrVsmeHAdHmtW03qMD88ZowKPdNvg/uDZycqS3t
YUlvyXerXgIP3eiFe31u+Pn7pEwgCVUgtLfnNIW6jYckpMLU73tvfFyIH9AF23I033zWHDDLqPfu
/jzkVyOSYS3qQIlEnLpnl60VbU1EB6uc+jC2p2b6/r/451ld6DWhAfwUfJ/XiS7V6mgjTHHVpnar
S4WMTwCK9ZaxWGOuX9lV4vmWQe/6JE2z0UbqHxkIdPvXQkWimZbbXMYKx44b5QG6XcudOcCgn/rz
BRLW9NUnaEKeQG9AUM05u4s2GSBu4/scjc7cI0c2w33SQbxYBK8iejlrJj8tEPWC3OkkYgcWVK/o
knqLdU1+SuIfabFT0zezyj2yhnnJ0JCuOtKJXkZibcbgxao7p5A5F5bwTNPFk5rBG43E1VvxpyBq
ftukO3aSTo2AqkPSG1rvpkHcAWKHPCduIblLqaMk+nsqoaLU30oqYPOAV18N9x3J4VVpkuO2KpID
+gg3U78dcpwxebKXB90Pa+kQRNYTnUkn0JRdhaJS4IcqFu5ltFmydV2Y7IEa5JYc9hMl9zNz3qlV
d6slslfRdUoUdJ1ccyZhGBijl0bYFZP2QL9yZwKsM0p0iOLwrBYWdoNn+ic7ttrukj1ZbUhezVXL
j1v4SX1Btap/mJf3Km+dCG1ZDJN4yCmaGbFbsE9LW3kXGcVVniDoIkyDc45SkBm2tBRTKe7NoyvG
uhMVe50O7WBtcut+LBQ69sVG6x/F5ZTjTEj0xuvnzlfM1p54ZfBSbEdpbyG6DMrOCZKnMaddmvu1
WaHR7Z16eK0QcysYonIUNd1s3LVL70j4Qoc6cGIObGpji2p+JO9j2xu118VsZKzbubrOY7Tl6kGX
Fruv34BM3sXjKV0qpIaMnozuTJ2C8gl1gJHgoGZv0fnOhG+mLnjo5LxaNynhybd0Nh29n7wokXdV
xXkUIMMy0SR7LuLHUcULrAt7qUdrp3JDFAoe06sxwVmsVntQh0wTJ69VFDtDSyEdZFeki95Man5r
ZvdaVTjlNPidmWzGZHCl+GbmFK/okZtER1VPkcMjcW6ymyGf9rowPC+Et8vZm9RShJNF1xyfywqz
ZJdso9Hctj2oeEuw6/ZujAw3CXtXyx+CeNjGyLEzy5vH4Bg3k93gTUS6ggj2RkpAcJmyY1mnCt61
qIc3q+kveY3UK8xcdqt8V4Coj9UDb68Xa7z47Soqn/htvVf21k6bgSLK+zymL2v1N0vxAm/aX2b9
VBrNpq61g4KvWBDgv8U/Oota40TpSdVRRlW7vBAcZflJU9vR54Ja3HUyTK7Wjm+zlPlUh5wAieeM
zLcSU6cdIPVl36OYglF8HDr4MMZDlcU+ahlHT34V2g3hEm43Gm5cNBSGGjsYT0UdvzIde9Br3Gwu
dt30EJFDiMrJTatvTS55iXlbcvBNwBugt7ZTDecYJS6vF2DLpYqtG8Fd2uY2WVA0R+aHtqN3Hd12
CQGpWbPJghea4AovfNchCzV4ONTjOsJh8+aAEsCWQ8sPs2cYEe7UMG1XqdsmyqZGSx+I10I5US41
N5NFbjh1rMG8qrQW2XTvVBwLzbS67oJwE5XvGbLJYApcC1OUtKgbJVrl7cx4eukKNRqwtTeMnEaR
7iy124bF9I2yBFL34rq2hmcJ2uJCGwdAzG6pqe126YswXOfJU9+NiJUBfvCf+sQdUHE84ZzSEdIn
ZN+WmugZ8+Ig5LkS0sq36GCVBszrQdhG9fiKeIup+FWL9ZtIRBwSt6TsNbmNr9NOrNuhRnyqoPmu
6oMSm8es2JbWj1Q39m0ubgXeHAzvtJ4Iaoc2YBj9ThnMB3I1DrUFRxf32SnPk/t5Uo5tLbua1O1j
oXQ1ZTw2bbcfUYThm9r3anyMWY8SKrnAb2yjC51M1r2lzjcNE91ShYcyEH1wMldxXd6Uk3TdMMGa
2Vs7hT7pwk5iinabrZIdnCWd2O2tjG+8T8x7oj3c2ehivoEosWMZ28vKHEc0MU/lBt/mSyZqp0zT
3oOZ9Wm0HPpPrxW4UIsMwsxCzIOeAO0rZVJboWyaa9qx1xRHi5/yQvFVqb1bDGRPrGaWoPgtc0mi
IaVAYlVGmyzjiQjDi7o8D2aCAvhaRMNlYPFLShlHRfTA5sdHMbPHSOdLAXKQ8m0ifLtvACOi6s7z
GR3evLe08j0VrH1djW9Bb9Uu9ZlTqAUolC3cFOyTXoohUUk8RkMVJiFS+SLeLcr8pizB3UidsqHi
1bV3aVFHXjMqBPGUv4b1z1P51FF+xMAvo/yban4lvJAIo0dH/ylY+tAe9GZDriWf1WDcyrHwPYND
HZbP6/u1xDQdWOusqL+Tm2yXh+Zzq3f8lCJxikG8FrmUqqPLUcvv8nSUxm9qn/oDbccqluwCjdnY
AK/RQfhHsM3YdqoNSJA8c/L5vgxlT8qQCk4VdgPZVpXmGBV4k9eqrE7dhSKulD2WOQS9tnFA0Nm4
BykPkQLMNyROJAEnCYaLF6XFBppj1alU15yp1h9E6siS+GqM9ckK9zKLURG3t2Gje7OSeYnQOlNX
bIcpS7wkbrmeZjvQbZSTaZM2y62l4HOeCVYYMUOoCOQD9TpBZteVFvQv02nxIOTGYpsd/YP8GQOs
pzAzpc3T0LGxrhHFsJIbJN5pzB4tL3NvRygx6vJ7tb6rybd+OiXtTdZfTeM3CSdolojeVCm7MNFo
oCSUR03bjND9D71XhKRkqAMl+h+NdBMnNcXpuwDqURN9E6zCbynzFhN7CQAwcbjVQ2wLvKT1dN8G
4r5Ls20rJW4z/ijaH8qw69EvpfNRoepqzstez18C2Gn5PALgSl1RLrwobJy8L9iE3WvdiJzD9ORw
9Itk+q6W8rMeN8ckEN1JGD2taXcNJihQ4rY6sqHpu2Md9I+DONik4TlGd8rQtfe8DW1DJyZ35ibz
tH5b5Nexwq6ipuQSltsGG1GTBaQJDPQrbjk6+YLcep1W20qh0yi50frOTTWJOSBkOUr3GZ4lSaJ/
LjGPzN1mGajiGQQkje0xzuvbsa3fl6DYJuCiKoDcavLQNDds02z8KCC6H9JRo5kSuiaWE5y+c/sg
Ca/VwKuEt1ozX4uA/Hp2ct38HC9PnXCpQvDlgZMgJJyEmiR94p4NsZzFbKjXCE3BNg5kkl0bnuGv
lah4ExHYdWkP/8lL+Nd588OIZ2WoPlcbGLGMGPjTs7SJIHosD+vJj7eUoh+9D7vwxB+XFNifz14c
c1f/It5gWf909mKflSmy8B0KAw8ML+J/fLSTIcNwJtFB34LgOCvsTWXeNH37omN6NLKfurr788nn
i/oVrWMomiapbgjzzwpJvTYmzdzxz0veOMPH6Ap/HLc6R4E/j/PF68A41PxXET4dgLPLyAu9wwT/
IhIwKsl7rX4qtEug+k/gHl6A38Y4ewFSpNPTMr2oV6qfX2M0d9haH8fNQIw9Ry//YojEF0/+t/HO
7t3YWc2STC/JLj90rvC2Rv/iiepsxVd+CXtcpP6f7+EXkovfL/CsTgRmgkkTCwuV/WAfOfovzPob
1Qt25bP6PLsBsX8XUR9fHM1/H/SstiDIFVkY00u/V561TesLjrizbv89cP1XnzDuDMVcgeSAUs4Z
nlVVWM08UUmOr43nZbfWcKHm37Ak37NXmI/qVnwKnPwCCPLL5/g/o57n/WLOKg1zeJlkuk9N7DVD
5Vx4cF++/R9GOGs7ZQBeZWl6KThv30xvpq+4sUf+HdtxdONkD6yIYO39wqDy55LGx5u5+no+Nh+y
rF0zMF5WihWAfOp9g629yMC0wvuL9eCvxzLgBpErqrF+/T6W1EuVKIgvwya/FmyOFRT6xhswTu58
sTr7Ve0b3g0tPHKbROjOZzdzMXqjt9QXcV/0e7TW8WHZ6q5+Xx+DLTbFfnCqvXpMN51T73TMKZe+
wq/eFihJK8gaGjhnl98v1dIXpcr0FzMC0zW8tcXzhcd24d+3Vkrkh55REeXVWAQvyXF2Zg+h6Ron
Ptg0ewFBNXvh5p8RP/9f8vl/oIV8uPefJJ8P//e/ip/L7wpP/sI/zWzSPzSUmjCOyJkSFXll0v9t
ZjP+QSvXIlyDeCuW43VB/hc3gT9a/xKKLP4Widd8Jf+0siniP1al6CrGtKjTUhb+j6xsZ+8IP2dt
NjEQQlNL+kSiDyyEV6GMV3zcC6f6LnPXZBvxpPiTtxL7xsN/CHr9NOD5XELdpJZUBqzlfZnOtlhe
Sd17ihLTkA/ysFyYMM/my7+HY88IkxCoFS3037+BTpfDSBfAFywwThB8Wc+RGN5AxJ7tD0/8C8nk
FwOt6YtobnVktyw5vw80aEkW6EvGBjHbxYSVRQo4TSblP49ytslaL0dF3oGmDgw9q+nZJy1iMrZA
t6RoXkTqpEiH0KnI0o0UCO6fRzpvgPw91NobXGWgBrCz3y8owiGjGRFDDZvoQbzWs78ylyEJbqMn
A+3cfepFG+m6dftj568RCThnLs2Qf83AH/pZf/8I6lnEQaBk5kD/+49YQIJJwQTJIsHVcju4M/Xj
v+NMblGFfZtPRD8+Jpktdm6FVZGCQelcVCGsr+SffsT6DX2YR4WYeBip40eM+/h69kY/c+ksKL61
n+9j91LP8MtH/OGSz/aC84DtJVpHA3nkaMVzIFwpyrOFCvfPD/irF5bP4r9v7dmXISYaCCqRcVId
iwdSJ7N8KLVLKOIv5hdU3P8zytlyXug0mXKJUQpFd4aR0lRyAQW5/gt/ejpnzUErXjq509cR6AH0
89VQPi3RRENj386XPvJLV3P2kfdtA4ipYSytNp0USYC8/IfBjudvvH72hY+BbHQLYHhbkG4mMXOm
RENXdy+2lV0JLxHFl3768ec34dMbh5SKfTLLExoj1TifuiB24sCBvWXHqG3x5yD4sjvtaene/jzO
pzfu93GMs0tjRtOBzRGDCMjJVtV9ZwROnz78LwbRNRZVZkeyTM9e6xx616L2DKJO5C0KIMn6zm6o
0v95mPPDjMKecU0++O9xzl7sgKxk0PqMo5x6jwLdtniKHqmqE3cSOOKlDvg6z/32kp+NdvaSz32m
WUPKaLIvPa+jYRa9XkGya/BtfLq0SJ8Lr/66OtKHVIC+JjuWcyhjHWjzYpXoB4pY9OUMCXIRhW5k
Da+mwH9JhtiTW+mb2Ml+10qcicVivFBPuPgbzj42pdTp6vUzGga6tuTdKoFfSKDuw0lH71zMuA3j
74Y0b3Ot3xRL9CxSc/vzU/7qjf1wG9TzN3bGzanr/IQqAd3SdGCKbstM3v55lM9LLU8XzQblLUtU
CNM5O4ekbYnUUVvv9rF76KFfbmHnXtMymg7xbYPsf3bNDaeEdDceqff67VNy2144up7XPP5+5B9+
xLoKfljl8jkQh2DiRywn1V/js2sam3awKQnpnN1/J11u3fl+eqs/Xvf65x+GHPhMl1ZhSAOh/XV+
DXhE3S9u7pVXFnIzyRl3xj4/4rPbNLZ0ZezRj28vKga+fMgfLvxsedfjFVq+8CsaV90Pu8DPt2ux
QIXAtDjGI3q+f0OItL685x/0x0tff9SHS4f0GZYYX5im/Nozb2cvPFQnWvg7w5u21UG3m0flNd0o
iX1Z86V+WsZW6awqQ2RblauIv34fvBTNZG4kOn0SXpshk+41ae3L9bJLiLENmnEr13ztY34358Ne
R8mu4TztrcVJzWavYYacLBFTdOeHyk4HZ6aagSvrPwXjUaO1GYb1bYQ1kYAFd4CCFQShm3fkg4Kh
qqAhtGa3UWpmzU53zQVo6cKEUtsNsLJOuteVlPcBAXoXuALq99q6FOJ2rifCVcYmnbxUnHKgdIm2
+P3662VMmLlYY2V/cINfrZNtJkL/Fkd5lDfcccLxLtWUz2/5OqRO1q5O5gS2rvNSQ5XrYVoWbNin
tE+O49iHe7VClWL/eSo5HwaGrqbozNjrEBLHy9+vTDXShP41pyt1FIcTO3gyzLQ53/95lM9fDO+P
wdmTzFXEPOfxTVqUh1FQsxolUQzogA4ZzZBc7y7Mi2v2KL/342eCYg5qBVe1KsAQAJ+texMeVTod
2hsZVNTSYAIX+YMSV9JyPVRi+ES6USZurTzL7oYxxRI8igv6itXsFfs1Pu4ROUWkLLdatBgno0qH
YVPUZSkjhchqZSMvUXoXSDW+WxN7Abipooa+1andSjmYmi525KmN6VhpQ3xAzZefKqUvgAHRO26U
g2Xm4+yDe6JfMy6dIByiSIR2PovS4gxtkPR0mXpyKYjvTY/YiNWTgsl5ZzSBsF2ySszdoI+SbZji
v/LrIuZeTlWb3uSitRyynN66nsyDYzVTeK8L7WtiSOTk5Z3kKvMCpKoi2g2Iq2bHU1G4cbYMTgCK
xNNBgtrBpCKDkEfV1lL9DaBq9BwAS51t4CVxavNpVDm24GoMT9UQKtsWHmgAh4DTNN25KYvN7pvR
N5HmN2VVa66o9Sj9rUkQwk1XdZbpjB180y2ICyWDVBFmN1IZNjTjrCjfW62c04nsdLVw+b9VgtsM
7Zxv6kozQ39Wl+ZJrATCPXtIyt0mDyrtNNEWVO22MJNmU6adEF8hN6R/XLZxZeB9MJTvdce7Rv8K
cYu00CWP0+BW6ab2F8+pvZNlLezoO1gF/IRmTN1AUatbdVHFI8zYd6OWcNp1KVEEoCBs05ykfcEd
8urFRFAcj2hVmut2KXnufNCbREoAYA9WewJXTAtSWt8NScEUGHxfxtqHvPUgxBrXkHH6lcP5pNQT
auHRKNxGCytXarXYU+XprpxhvNhzMYVoskIgh+VCN1Mv9AK2HSEBm0QbamQJbaByiMGH2pVN8aJN
RbIbRk2wk07eA0imfSfXEM0AuXDmtUD/LTu5offWVV6M2abUA0cb1J+g+BdbkItfrSUOrogewG4q
HDrYzIF3ZR0KkWKsNkrXXQXdJBwYF5Exlh4FjnWYBpugjaFad7pTtuatOMB+TrLpCfJGc9cbuMm7
1QOky3G4D7MAx2yob0NNfEsV61XtOmZt0ajtSKp2ZhUfBqPdmH1wKtTeX/kU4GV26RzerYPmgrzP
EIBNWVkz50vCJlHN1O3kwdglRbSVo1R+WXTThKFmGBmnLii3PEZHTiUfFnvhAO+cr7QlSVylKRCY
RWpKyoMuP9forPpgACZWvJRLsCFQnl5O09+IfU2el46UpTzOq6VHCUqwY/FenoydBFUB3zWQmAAf
qN5wKkqumiG6WtKFJ5Zw5ydJlnc6pknHjMXZScv2R28VplNAtx0b477JJ35HnqAIKGZMf+Z4Lw2T
vjWk/j6rssDJ0KTZU1+36Cnoxwdzf4MBvGF1hJ1GNp5fzbPfhoGvK8OjHha+JSzy09giYJlwMB2z
RNU9M4+/BcnyQmFrS6m331VyT/b3kp6qSlCADmIXi0wn0tKnkjNjqcJ1nmYXIhogRes+S6djHwYu
xGJXK4OrSSLlSciAlyINSHr1XRRIDMEdrRQDwZwBsgFV+yEt0w4IxE0rNqonK8Jol0rWOHWFn7NY
hn2csawytd5FBfS1bEk29SDe59i7iqDzliJbXEsWnnhPcffG0ymKMRs2XX7iip5laNyxXN00Fctx
ZfhLZ9C8h1bgRHliXk9NbXnhLD8uirzRAQVdgXylOB9KjVdGUbiT6k7waz3xm1x/GnT8ZmpUbNUC
kzjclPqOJn2EuiIqvUoZnzEd42icMtQHkUkkb1DVXhtowUFoY1tmeQMDDnlSZ4qHxWru+nra1tp0
P+SCk6bvJUrrlbtOk91ydGUmayHLvJ6ZUyJ1dztyXvMCo3whyNsv9fJliuqttKR3hmFuszx8NqvU
q7vFNwG87Ewp3WPOPYAeUh0dAA23DpjM2Il7tUQAXIUzWkxg64vJqy9giY8s6FSa8Qq7BFXgYJcN
Pr20AFpZmmi1qqdZJfIhXJ5AimDcCcPopKRs+aIFtnxOOXizZGKD2VR8WFIi6pO6qvZirvCQAEVT
fbA8UU/BfFpXYoyRLmhFXHbqtgqMw2wWr61OzAKl0Pc5KbdCqe7UID9og/Tc1ib+mFQ45HP4iLzf
D8z4qNbTdRWrzOqZdTJT4RlKD+uhsUaGztdGnh6KCWeHLj6XkhVtBA2SYc2HLpNhitoLGAv6Ge2U
W1AzQP0fCyFAzyREiD/A5LbVxGFpjnKoppDqUOAe9Tq8qQ3DV+NIvIvBjfdo5YbXIi/D24xbAjfV
gNp/lYwlDjkrBV4TtYiCK2tG7ZBTQLKKgeUjtGZASxqpUonYu5g7f/RZWvhdLouPYTSGiteJZELs
IaY3j+bQBSh5+1A6wfmJfQM9C2k7FhT9YlZdCCzzBkYSu+EEwmOUtOP1XHSzLxdtQC2VJKvID5qG
F08c8AeXSQZ6JI19lXgDB6MpkrpGLZGiSkvtlGY1fZeEFMkMSB8ER9CPXpUkjaCGAXhSjb/kQlJJ
fQ9zZF4Z/XWutMk3oFMQEMUs94xuFHe5jO2STdOTJPZBjV8ZWu3SjJPd58QRinDkQQqH2JGnWnnv
ydciZCXUpdjTkxoGDWFbL2TSCU9ALjICbpS+/jaT7LcV8h4J4JQb8nXc1yEN0QBgijGRC1aEAuZt
jH1Ic2Iqq4gqhSQEMjmYqi8s4arsUQK3qE2FexbOfhOmqTcEeeMkTRecLKvt39Muad6DmA0hWsOl
uYuZSR4kq9V9Ve+mwCnzPqaXrlZFiEBQZm8oQiurVvFfjvq6W2LBBQCTOqPMXqEBqIHU2nwrIgpt
Ixol08AZLUnGe69h5zbiUrGzUToqs7ELhfZ6mAGtVvpyV6bWjbnwpKrKeMtj3a9Kedxks7WPF1FF
r2Oirk2MH3IG6SfL0G+VCTaCptlMSvtgdPBxekEKUSbXJHX2uvoQLqG6qwWAsUZtkemim/CEELSN
QH1BIt6bs5n5uOYe2ENwa/L3ACJFKBrbok/LI/SIehvNXbCtpkJ6FzOxvBV06ZpIgttYNYmMXnZA
joB2EtCLNzuvqk3R4lFW6RDWw64SJvRcA6rZaPnVS8x/4dj7ajXGTo4JftNOYu/rXSPdtqChNtNs
iKA4oQZHKMU8AxIH7mIBgWrRHiTwPztRS+DRVlEFcFR+WHLjVdANlNqQsTg3TpNtchwD0zRorqWB
ioPL/SjNzItsh/1eDp/VZuSjKvNxN2fLT8yRJ4s0bCEf7zgBoYKDdB0TglhJhot7PS6B/SZPqOE8
Ky1eJEmp7KaVTzGOUWQ1GplUE2QcY0hBAYnzKZQMAnZFtWEnAjhICeNdMBbsjIyrZCWB50kmOELU
3uqsILYxgPsywghXNdc3d+M2iwpKzuOmRZDIUntKi2wTKpk/V4jDDO7Q0kB3GzunD3pe90S/sgCQ
1+hqmTwfM7V6C4PqZxqqL5A+93UvnCQyGly9TxC0pUHr52NwI5fla2RBcou5vYHA+a5lYnbHOdMh
7xY4+cu8cq16IP0DcrJHEJdh85UI4OGmgdSF0ryScOM7WY5yt4yqqyyIEaINbQrjo3GyBLKpLmGE
r/wRosiimN5gQWLjAlYHPIbsOekcKxAh+8lG8Y1JLPADbToEculZsKkMuAdqAKdN7hpChtSZrB9i
2Ohi1D1AlmIsbvU0CF5DTWN6N7sbjMKsshmFjtBiVy1nJkkF4bhN5mkaiXCy+txJOmz7INHHye0x
etK9XvlfPOUgYparZ+FHWmc31WT4afu+NPXe6rpdrbQOWrctNR0Hk/1BH+v92Cy/CuRztp52fpOo
7bZPR5Bc2CHwgIFtAFh1PU2kxdCDQpM53RmxTi6BNP9SzBml/dKuCuKdSTE+7qXMIQWifJH6Vjgk
a3JHlEvkBo8jEtFg2RkjNDax12LwWBgOprx9BylpbPKe+F/wBehGU45nSzs/z8savTwNBo67IG5R
bGvRMEeOlCfG8JqFnS4emPeSxWefqm9FvVFgdM3r/NSyocKlT3qHo0QG+yrWS/EHO9fy+2R2kN7a
YaR+FSQSiskW/DeruFRxy0dtKwbtfLVEWnfMk4aNNSwoL5wmeDej1oCTZqyUqtxgstzKaT7s2GPX
6DG7wdp2IC8cfaiS1xpNvA/lN/BVsQigYgtm/7M1qvpxEXPYOMmcBa8K/KDE6SWhIoA80LPEifsE
WEbUh+ZOUAMB03o0eBwwERtWuu6XtWbtGjHI7sHuQ9tZKA/F7aBfAzwygQSriMvkaJwBtAPjuyVQ
FIeqkMdsd7ouEUNH5cJjLxfn6maaJIAy3TJmDzRWm10W1QqU+1YZH03BjA45pL9TYqjZM7j6/0fa
mTTHkSRZ+q+05N1rfF9EuvoQ4bFhI0CQBMmLC1cP3/f1189nyKouhEVMeGXNoVuExSQU5mamqqb6
9L3k3nTrQMTefOsVzME0Vq78KrJKzVf1kPXO2tKR73GORuGjWhTmq3Ry2/euOgKVRFgDmkClrT9O
ugELZqmjE+CELtFkjPpu8O3WHL+px0ipiYQFwy9mU5QfwW7GL2E8BndT4TDeoJWP6HGHW9eaeOU2
zUfXicxbRJnG+y7Ncyp26ZgeFB6nDNEovFy03GsUKAmm9pY0WP0J/SUSZNGxx5U1o37TqSOD/8eU
nkHXHB+iJOGeeaPqh0aiwb2e4kEn6CP1yvCAdjre2syPycd68PR9FuaTH3L8NlFxTN8VMS6gq3lW
2BkEDIh7dOW6Nexkj7dBTEmzA2oOSXG864c+R26017d03TU/7uFZBeU6VL91JIbKG8UMUxhUiv7O
7sPBvHVYC3MdESzaVKCTT24U8E6fIjNhfqPwcmelMtTw4vRe/j4phjZlVKG1eeHbPDK2FARwykc1
hZy8gF/9azOPUIBqKK2QGQ42+czRLI73YUWkWdvFUOo+XCPNeqgnhCCH4KdpkBIETdpDtVE0910c
BR+toaIs6U2Jus3sBrpry51um/44bmwnJmXJ1bn9qfPc+QB5UPqpbKOISXRey/uhcDXEDuyBq9p5
412DrNR905uRX7YTvpDHkDZQAPBAwDfDtA5LKLo7b1AfvECBeyeFka1lWoD556zr0TI7ztVd5Gje
eoJ0kSEMswRZ3Q7JrTkU0V4xdOPeChOt2RIJOJ8F/wPFXCf8bgaOsuddC6/5CBHEHXtMFjo27YNW
zsWmUtPONyq3/QAmNHhXOVP5oeCi/uiqfoCgT1MeTT3ubiDjmNcFvHp+bhXUfKNo2PV4oRvP6Y6f
PTuiGx5YsHdHZJ53NYpV76ZmQk4iNpr6LkEzBKZ3RX3Xjy1yM9qxhE208GK0LUpzekkhDKUe1yjN
boxq2DfG3vCD5AjzO7SXHTNPpWN9TebYvSvqUGWjzfYIp4XpPI+kZTpUhz1cWAVYhX0Yo99RdMOn
Er5AaDSb9lfBgbvtStNE9lqd1PvIa2GDnbOx+RHrs3trjogura3R6b7iEqpPHZf4XZ2bpUo+WDEo
EBglg55K1DR70mTV1wf+qjUMEpM8cx8bbxi+Fo2pHkKbnhQOTvNpO+Jp0yguv8x5MX5QoFD7kXhF
uR+TMmbMCbQIoPjJnT73YeD+Ko2k56GgpR+6phs+tmU6oiERRGQuNXPhvm1OFooMAU/lzK06ptBT
HvZWGVcfjrEJSS4F0PgWjRWzvbN45H3KyEw+w90+pKuwSnV/jEHb2Dg2rvdgd4+t3Tk710mZBxjS
8rgrqNvg5KwEiseyhZGpdovPXqaTJnpW8FiTQDu8HGFYsxUn3kROHBysWj3e6AX0/paXl0/dmPf3
SaCZX2bDOb63lDT/WCQNs5dTUMCwHiau+zMKmDeIPZucrIjIsKEyYpghriavW6eaHjQPSkeNyBth
bIF222w3CKfBMBoYKIxNwwT5kgnlxUPOiBGiwupQb9QUWl1qdGPPA45ZIXhCWxj86Tv8tqxq+JH1
vP8pUI9qtu16r03B+1vEz6jK+xl+eRM1pzA2PgSFNkPblFj02Zj+UwHEm6GCx+3QgDMYOHOY62v1
yv5QzpDX4q1sCIqipMp35qxBpmx76LXpK70rCIVxjb4bZFCqEz4aIVv0rKCMTqEkh9nNvklDBuHv
7LLO9HdJXen5AAJwOh5b36kqHT6ZUosIXG45DHNFHa/StecUumyt2qVt7jjwFWtVlB4GI9bC39eL
+5rclROtirfdEamzza9hpImAbIwakJ+c1oiq7CAUfrS35S5oVtN+qd0sqvinVf5Ti1KVvywaqu6G
wDyo3AsD0qtRaOKN2aOJpgdofP6v9a8vU+5hiFW+bchIPbCYuaE6CmDTaqkZpkP2lHvZlhfp++tm
ZGyFMENf19ZVy+VFK7M6mEUOmU+MmVq8wtsjRTHochhgDJJfEbnmdWtnTdw/zaGFRM/SppEs7d2Y
12jJjZgzd+njkbLYDtY+Zx09pnv4mVsmjVfxzRIXjtx0ko1K28fAj1MqDkaB2PJavc2hvL6+rkub
Reb6v8uSGnaxMqJNJqjP7CT8WAa32oxQTTOur1uRkUTSOl7hwm96skbH7JauYaUL070IMpHnQkNS
UOKxNnW2v25tYU1yq64IomluXKy53iNPr1q5U8qFnv6SCemMK25UZ+GACVzM8zAOj1NMDalppqf/
v6VIffxZtwc4krHzOuDcfGDszSdhv27kDA/y5/Yg7QwnkAqcU6z2zfbQPW2iTHgJoYWQv4NCa60i
uxBvmAlf2JszdM+rLRpd3CEHQXZ5c4xmnmg9QjopeFH0NTriq6Of36pbY6McltyfPI3x2o923liT
9ikO9NZjjpRX/SZ7GG4cZAZ/1weIkX1kX9ZO8lwd6vfpsla6gK/IftdxLKaNDMpzMLyeftEh7Aye
AjzSYXpZhfv6XbYJV4LnpvlMd8e7Hzffbsp1+gs9Im3lLEEDLwaat+ZlqBaJ5DhT4EQXXb2xtgag
pnCn7Si7beKN4muH6wfooptiLglQkwmcVeaU7afMrmgc4kTK5lH3DlAjLBzRJQvSPpJ16RGzgeAK
vO6zAVNXG/y6vobLB/PNIqSr1pe9nTQiOAt1ZZQMkt1xa/viXFoJKNylyaSLHsRD7k/XKTOCXjg9
IWMN8ZgVAlvoUJnQPGaSSCktZWFnLgIynDdmpJPAKFzu1AId4X6tviW3iPX5x22E7Fl4EPAjJOPz
3SKl1sXdemNUipVmPwIfsIUDvhfq7HG3SvbxVlnDtfGuOVDvzXf/mJD4fyrHLH1OKVIOY9WWrvic
Tek9hRSq8sT6FlbJfxLI3qxMCpetawe8hsTntJ2NNTARVO4zpuxntdhNY7JaOJMX4+a/zDkSSi6A
FsNF4YSL9bWEVuK3iorY9LG4Z6T+HbJOB0gn83nV7pTD0h4ubKEjwV1YZ4h0KFvoJOpGoygYlEt8
eEsmpDtNah8UnTDhNfSnQyR764XdWrIgXWmUYJ1aP/L59KSGCsV56DJ9t7BF4mfInt4Fd8TMpOXx
/6UTURhqqBgUK3AbCMSv4c2Lfhc7Z+3sjI09/l5GsV+80m8sypMK6JG18SDGB/5pcYy/jHtoWzc8
R6HFQUk28UN/yWFddJCw7yBsrELap8nYpCOcO7nFmxC7KA+w0ll9r2wa39shX+49LdLlXYqhb+1J
rsszwYHENfZEVmLcJtDymdv0Jl8vnfWLuf1bS5K/aqKpdVCLFisTXG3HtZGYJPiwLPjGuvzqJo7f
flyawLiYdb21KrksrQMGVFVYFSGavnMI7eO01Taoiiyj5C6mBG+tSed0cNQgm7LXNY6+4KMD4pvt
AEDtChh0vyxbvHD5oIoSEDMoUFxY6E4DXEPHxAtiFO2QKF/FbglUainPuWTCs0zweLBHgKmW1hRG
WVvgReKVxgD23qzyFvobCIOuX/EFK5bkhI1YLWoE6CHYyEGFU8pUkN27bsK6aANYPYwnMFtZcgbe
pE3e90DmVno2h8h85EP/UuQ1JcrEGw7UDMwDaA3a3a5TTH7fZdUXkCei6zJC7zKi9OrEPcSz86A9
QjpoZ+tjX1mPlaZ1dKX0AT5aY4LcwvsikJEd5Zt3ce1CjKzkcR3c693Q9RReAuSrJgP9drfLtYPV
KLAuIRY0PhzNgTZKGcJ/XdfaO8NFEmddNxRnFDSgVlPV1ofI0uGTLDqECWfVhbA4Max+G3kREDZk
fvpVGRT1kxe59k07BNFWHWIQyKHBc7DuqmgTRG6WbidlzjYeHPyf9cQK9nWpNoeFjy15bBnJKcWd
FkmzQo3p9OXwBUUwaj/30QKM85KvhOUNXAk6E2ikyVHh2ATZUYU57NWjVO+NfbKDe3+n7ATH59IY
lTjmUgh6a0wOCI5zZLpowlh6CPcJ+hHFnbapd9XCm/dCwcWleqUZLjN4Am17eqGtYGjKSue2dYXS
rwsE5/0uzm9Hq/s69Z2xvr5Ll5yyqwOlZsZJh+9NflSUrmU4oKoQEk43cFjS2IWdsN9PlM3Q6RPK
tiuYWjbXrV64hydGpbMx6dWsJTpGh2KTJVCZdUuyBJcsAL11BRUgtSRHijVpESc0TfAmug6BV0yD
5tDolbuwV697fnomoNfVBVQZBRREG6X8bbIHJYQcPkaax12FdAhjtJ+z4YsJsZvVEuXibe3oEE0b
C97yQqA5tSx9Qr1PoRDM6WmaT9rWXtvDIdw41BOMzWiuoh9Q3P7VFAyVI3hOKToSa2wigRQGjkVe
1nHfkSXfz1sxwsMQ/abeAD6EM1rxl5hA5XsgmZPnyGZnTixrwFxs/Ryd32XzCfxI5X69fhLlS/1q
RXCywCmC/5DJONCEm7U4woq5Q10R/wEQ4qAu8lXIxxEzPFU8Bl75gkwsSudkmEY3aw1UH6r0oJEp
051dim2Sd5ItyOdBQ17uOGEhKqaV1re+dbyxi5frX2tpGZJv6tQ0aXodI7Z1mzSpr7WL/BDi93x7
o17XQUJjEJ8Z5pPpE4LZyXu3xUR8Z98wgrED3LJ6qb+JEd2lXFt+zQpbTAEYGvHDYspTchKm0QWe
OzBbbZm/+67cwQwHVdRCkDo/YQy7i6lq5gxoDMkuYugLI4SDEeCikd/RskHSogM7w+SMi2Zgrma3
k6fcR3XqLDin880ShkWp0WP835bZGWAEjFFO6DOEL373KKBGCz///Oud/HyZnaG24njSyi5DDiP2
GQpBE/sWsNJCJfM17zs9EJhhtt+hAUGhUWb9cdQeQsEaNAe4mCI/wIrSA9xuIj9GhQ3s1TfkQGn9
EW9+lxAA3llTRVuuKwG3J9NsrsPhCCWADgmim6CW7DZHQWdXG7so072tUrtf044H1zrpbGuPBlMw
rBKl+a0600PbND/45dZgV4HNNNDCwf8aIt9ZDus0nICnQq+3jsAJ+OWc55tEKPwNjV58dkfX+2lO
diskKQg9KrBwALUeBY2g/qBrR3On2k24dqqy2oZJB3OeofV3atsD6qNvuTPZu4UveValxb8xU2o4
PBZ4MpxNvdigCkIvpCMo3l/RPnyvbiCxwZGjPz2J4aF183zcaPlCinHpAoAJtk1A5bp7Rlntdbmr
96OXMgQBL2HQzlZ0qMIJYCecLVCZRYrNPIEOpc9H8nHghcpxrhcu4VmmyNo1RooYT+RXgC1CcsBK
yPzSZDqI6mzEaGC+VWJ4IhpfjNzDDriU4Czak9zxDAux0wt74lvXHxAIvk8OUFEy/AjZ6cIXPksG
xOosbjgDU6oFD7kUmqejQxe/Rh2m2QwQpSC4Ye08KhUiPyVhtRiZuLseCYRrlG7lW4vyay0Ds+Ah
rcvlb96r8c9a7Q8z19CIYd0N6+11Y5fWpxsafQzHYm7rzAf0ucnuxhyh2p+30yb34TLbMle6Kg7H
2/J+qcq5aE+41jedGh2KojaLsCe+53Hd7cKNS1eh3lSHftfdLtkTJQjpY54sT3jaN+ZStYUhInu9
Ie/H2d14ubGlIAkjMUBYhkiZYrn+QS+4biiYQIzZGtcSfvJTg+2UQtadCuzkmKzTTvHbstp73fv/
LysymVRm1UXc9i1cH9UXt3+q4B2tFhKShYUY0rUeTfAFrgCBhoYKWBV+v8E4mNPzf7AQJO3IEF2u
mcxiXmZO1yCfCtNE9auxHvv+ux0sBNMLwRpSlH+ZkE4cqOPZtVpMONO4iw1zb8zJ0pPhwp1lBaQC
orII+Y6U7jDYFtpdVYsuHXoooOqG3RHG2r2ygQpxg6wR6JrqZ3lTvIMPfqkOd2mBpqGSAznQAjEJ
eXrkOhRkrQYFaQGcWuewaw4Lp+1SeKM1pjFnKRbnnRV3jHjuPdiGyRzDeY1MuJ89RTf9bXobZnRi
Bh+u2GrV7ZceKmePQLwvZTEIjXgqe/CmS7cpLau+gNsUwwcqfqvoxjw4O1KC3WIEN84dBagIJItN
XRAHClKnt45isuLMBDWJ4jNRTPh5opjK1lHQNLfqvu/vF4u2l27YW5OSbwL/CeBLmIwPw0bdUBYA
/rju1zqsYnHi6368gZ38P7gNqILCTaE5vJbkR0AxTJE2tkVM9YFanHaXJV+u3+gLp5GiAJcZSAYX
QX72xSmKVWUyxiuV0lvIeFW5xOoiNl3y6ScWpK1KACm6rairpIf68M+H5V8nQhStkBM70v6oVQk7
XM9KhhuV1kiy7+/QwbK2gmFD+Rp+sG5MSoKL1G+vWJJr65PaBrOZNvokvmCHzNdzfii38JquK2NV
OqvihygLBCt9JbhEqk21z38tsQyd1fXlhUvezAiZzYMNl3rx859kD0ffeC8K+4zi7a6flqW9lFoI
OomXnpaYCotP4ehAm/4p61/c6XlW1Vf2b6UP/OsmL3mzk32VnIpzbFMmWUSJjASyZzyOiZEf5mam
6rLr/AQtBZuC06reLaWuF64GtXHV1NHTtG1NrpzVJXAo1CUSxtQGaPW/dEO4WlibSH6ls4PshCPS
VaEwIT+JAy2kwl3DwTWszXolSkneGsTxu8mnxbXIR3Uh7J1YE7/Nm+wKfPeYMHlN0b94cNLj7y51
oD16UNxPR91dOClnRSsem9QcdaRn4Zw5e3NHR7M8zmqcryAyuB8D7dEG/6cY+adwnpeec2df8dWW
bQPKQ6kDPZLTdTk1COQ0RJWv9hl89VPfK8hR4fzYICj1XVuScDtPiiV70i3oeLjNw5/2RMUxhdgy
/86ozdqEWtJ6NA7XT8nZtmHOE5pptGnoqMnhXM2Ye3EdPqWXwnFtzs42bdVvsRfdTKq1T43m43V7
5x5NMih5tGJuI6OxMNj6CELwPQPvU/syx2uGR3nHEerQbv/gZqsQ7ckDLAHpRy3eXP8lzi6f+B0s
D4o8Wr/oY4sE4M1ZddosoJHDs6pFoFQBEF98u27g4i4KzhCUmSHsPEv9HUVlhjg65ugC6TdCFE8D
GKY/CscppI+W8ocLCyIj0zAFDg2fIi2I+aWgqVOGWwsduRNUHuZp4cqdP7UZkDHJwEwQUZ5LdnT6
zY4GbeWe2ZJVbG5K4pAQHGN6qwFUxGDTZikYXLRnwd/sio6JQW3t1J6eR1ZRJYgX9VsXzWdcshA4
Cx+5d5AOL9Uoz3AICNfy8PiXOfGF3xwJhlY0OwoxV39GTC7XfXWTbERL+WgjcrPqYDtu18jI+QsH
5YJ7ObErfdYEajKnyv+5TMOvqCiMN9lhOAgqpaVzsvhVpdtnjxFqwwHkOy1EzoKwfNy3+xyIJPzK
+2lRf1NGPchfVXKeQ+wOihqxOpQPPxiYig7mdrz/N7jYl76j5DYbW++648zC6OORQCPz82w9iPw5
38TLWdFZqiKdFilt0J0Q4omSdZk7oNpr87e9rnbiQ+afqkP2JVLup8/H/exS7KvXyjJ65eyFgugW
Yl8Q3UCGB3u1/MzLvEhR3JnRsrsRhEefP1U727d26l2j3qn7ZZ2z89eXZFEK71aupoUaUnsSiVL3
UO3K2wlhyWQxC7wQ26nS0P4CekkRQKbydLtsgqSDpY3DsxfsBgONZPtQuF+uX7wLO6jjxDwHI9Dz
yclRAq9+1Zsm7oWeIqNn43600cotxuCTqjCfNtU3Zesx0Z2q49Kdv7R7b21L3xKR5rmJUit/bfEF
N0gxr73N8VO/MdbZFgGFhWh3KRidrFVypVVRqZB2sVahVACrx3PgO5vgWVszT4WMpL5QAREu6yTv
5KgQJTx49xFigBXw1JUq+egpNdQ2iEIM4acURP7GixUIPcTY2fVdPOur42CMV4JbU7OQfj17wubd
nJcVF7H03gUbQUhnrx2YdXaVr+kfhM9eJqi/EGwN6G4JtEKZjp7W6foadNvKQsXVhIY13w9MAVHj
mY2FpV34ivQQKBzCvmbyOpesJFXUjFGOlSp8mtPPQX1gCHJ1/fNdXMkbG1I06EK1gmIZGx4qVzV6
Mx+u//xL4YZFQE5NIwROJVU+Cm4wQx5JXmK9E7rlm+gmWbc3MOsDnN3mO3vhm122h2ckkpOwc7FP
t4bR38Q5miwIWeLwIdh1OyE6OUGPStawDLC44EQQXbENgQtjk2QQodrrXciQpggD7aHbuYfkcNzT
Czhc/4wXj8IbM9I2GZqiNUM2UvcXAoBDsQrTr1G84BAvefiTxUixOstnPY91FiOAN/U78eHA+NzU
90up3YWvRjWcMR26tAJmLwWvFsxDk0YMN6k381267ffZncg+4vvrX+2S2wNNZzsMaVCmhNRbOgzR
GB+9FjvDTc6SmBvdexv9J8w1PN3ye33pNp3XSjSVuEV9EqQP8im29AWTurAbu3tdGCquT9n6B+PF
63iv7q2FE3HpoBOhaC1QaKa7LhdDAysqcoiI/nyVCgGEGUhpuhIF0WSR5lX83pJDFzg+kYrzVjor
49WoXHkGEP9V7iErFeqAEh4V5Vnt24OL+sH1bTuP/4QMXRDei04UDvZ013rvmMZKhbyVE8F2md46
c+jb80vbvrtu5zXCn66KAQ+WRQ1GkOvLx9AJMqM8WjDWVNTpzTUsTIf8tn1JntzD/NQZq3rPAPnk
C4Xh8Bk+2UjbLAE9zstPeA5ElYTQKXM9Z1fhmNsDzHMQhlSb3ve6XbSfOaPWLvsQP+TvX9XS14Iz
/a8v/cSsdDOcpDYKx8CseIMbCJdbj7V/fPQQ0A53gq89WSd39Tdo3kgRIn9Jv1s79wCny5bCggqn
AfxJ2BdwoPRupg332iDRXpCT3oTNof9Gm2Q3PvLpt8PT9dWfe1OM06JWeezBqiM77YJZegcsLwRR
xUOQ3Fr2BwTCFgLrBVdwakRy2TO8AU4YJjR4IIodQNdou+FOhzJ0+e1/wRdAeQ/Ok9EKKP9VGYHC
XHqnT0pU8VIW4jzH7dxt+7WopBxvomZtLAX1Sx/QtEBakQMR2eViQxqknhu7oVhbtLdeintILVEY
Xtkrpt5XCa3Otb1ZEhy+kOmxyjdWRS7z5oFuIIhqQhkmzgw8axvjFmnTHk489JZEmqciq0id8/31
s3IhhmCUUIWygQmsTC7Tam3RVibsUFiNIINZjc8FyuMCs4muFCKl+W6xzyUOv+SXTkxKL9m4NLRu
PFoQgnx2d842pA9U+SP7CYMmJYH/0J5LOHbINs/ug2IoUxzkdsnxIUiutRfY3yrffnV99cfgwVk6
P8K7SAtkbB14iGFbvGDl8wonipFOmVMQ/xkxYbB6BTXTOjvoPh90edTjkqO3bEhfNA2MqlAeOz05
U9nDJGyhjGu9qw/eS/rcfje/KNoGnePK73yV3lr5sYMkx1nVT6KVYvxENeP6QbpwZ3if0GdTIfdF
3kX6HQoKL+i1GeXK6H8N6q8s3lrN0gjSeeTknfDGhnRDnEGtKmI4MPvftc6Ta+1adxopwvWViJ8i
7x405FDtgm0gPEtJTm/ltTUlTEDExw7d02qfutnP6yZkVS4Db2ZBHcxPF80RavynO4a0cVXx3oN5
K1pVv4UokcHYp7JxmlWRAydSt91B8C+nHwN1fd32hY2C6hpBHd5dAJvlrEBz8nAGQYAENPybkGfB
iPfZyRbcypIRcUPe+DJ7MlpoGfAqsd4ZD1Nt1997T1FftFhJttfXcyE6iOarLoSDeCCzaae2nIBe
/Yx8LR4sp3EupLI8JAHmdfvwn/RJRb2SQy4iEq0Z+W6n3HclmrDWb2HJWef+PCIEy2u831jr2V7n
m3xnuXfLOc15SiEMmxp3C/w06ITTZZKNW1YOFGYV3NeHZtfeCt2VZS2ui5/zFcAP5J10X378h21d
F5aHHZiL+KawsHscSPuzcM7KYlPtQlmaZTEPYVFG4RkjdyoY/R/UrKjE7nmfEUCFzOD4bPvtBpKN
9bTXRigH/42H7eVlvrEr+RK4Soum1VjmjGyFeDv1e8Q0n0Tr8N9guT9/YLBKZjFQeRHAC9mnjKOZ
O5PGBFCzaVza60JUICMRFVj7cY2QKJC0lSikLtGtX8jTTi1LwbYtkiBLhOWaTFjcjvAmZXxf95fZ
Sy5/U3QyeN3QSzzDNzEs0VZBzfO9BV4HB1a+FRdD3Sq/zX3oL5X6z/20pZIPkupy9ZnKlnYwoDJh
JcceXs9g2tt641tm+LjgW84jDpQlgCJZkO4B2ZL9WNTkgzMAMW023ruq2WYRFAjMYlDmD36M1Rry
nX+vAC625TQInRqWnFre9q+yLmwbkToq688prJhBCBPuRCo6VMFtOi2UEy58TyaFEAEE2gsOSUZW
9fgWx9KP5YrT8rk0i495+lellqhhnpiQPidIALseJ0y4xmdQY2VprDzzZWHPLq0DmSxHgOxACssB
bozC1i4su6AzGT6E+2xDo/21XiqQyfAe5zAUo4u+WTArfnd5xwgMTGZAkUqdVvLP6bHRx1LHZcaU
Ytpn0T0UOW35Hv4sv9ovWDsPsEhRvLEmXWs3U5Uk6bAm1IAtQSBJ8TGk+Fhv6k8DiiHAs6fbYGGR
F63CLs4ACnVhV2bVaYbOKyFFL1bA3T/miIjXQbZBGmFxwPL8W+qeGKShFAMgQcaVukNYaWmH4rja
3U1Ju4LMFzzQwmIuPH2Q1QTxyxOPihxIuNOIWiDHpdYa31B/mrfaHUzC62QNv/K3cF2umQv4y4kX
5vBUomMuRuSkA0KGUtZqiy8plBdn/Okav/Xjl4VjIX5l6RAa4Bb5dmQJ4PvEBr7Ju5RSzA+JJCG/
M7bVDfMU63blrorHdhG5dSmyoJ9Mrk+ZgT2S/YXXjFqZeERu996+6XbZPXCGe5qDPlOmCyjxS1t1
YktyHHSy4AtzX7MEZiY36Y94C7k3j9Tii/uyHFounPMTc5L37fQ5rCKbJK+FR21E1SkufKHsfX23
LiQFHHE6SUxSANqVE9egyOHINZUC/w5KSnmYqvetHa+D7ncFeuS6rQvxhEK0SmgWY2OqfNZnePO7
uQshstV/pra+sqInmxnfvl33wUM2LezXhe93Yk3arspw66iKsGbm83fgN7Qea98wljpIFzw9fRDY
kpkjdLnK0mkHyd8YWm4WK0FiqRV73WkX7uylQ85DjbjH3UUnR56IKGOzd0Oo7Ehp8gOcuviI4M6i
CN0udg0upU9vbcmzEEF0tBE0wZbzjKb9nob3z/AwoKRW7zx/aVbgUuJ9Yk3yfi0cel1rY0290bbl
VrtVkieYYzcChaWhH3l/fHIfliYwLu3Ym8+JZuuJf4KM2nCZQMblxmj9QqJvLCW8l47eWwvS1VV4
SuBnyQob5yUJdXTRIDpMkqUxyQvVOoRpcXqUmU26IfJzjFqHXucDK6nR4pysVQ1BYLGG1D1CVZty
nSidLVNfiO8j+fcTq1LYbxCkGXVhdbhp75ytqKV32/ghZHKWubTNdZ9x+UC+WaPUqXDSPBwaKoSr
7JMAYWir+SXaBc+AIvzoealpdsEaE9BC49dF5pfGurRzag07btnCd/AnYUnqD8PB9QXCpdhCw7qo
83YO3cEeg04efVT8ovwm07OqnWyzKAD+8v6D7ss+dNvy36gZnB/JU0PSptH+ThBSIpqo6XPifSqS
OyN//5e3StigXEV5ACEzuaA0JtbU1SmLGdbFp/4O/rIbyG//5AuJOR676/bO30WYo+PtCFV5tkrK
ZZK8i7zCSYtV1TEL2XXq9FAgkbYx467YO1PhLfjhc79xak/6hAB94b0osJf2N3VSrT2ee//Bihio
ZqQR/eezmn/mBqadGpy+ykKQJWcoIXJ2Sumto3YBPXJxLW8sib9/k6MNfdfA8IolyGRXzCxu1Kpd
urnirpz6Cb4X3UWXWpEgtZCc+wQPT2XZuTgOI0C/1O/3NvPPEObu6t1wu8Qod6HN56CgRwwWdTg6
fdJ5KI+T1RsajWHx8ieZ9pPN+N17UD6JXnRJix2m+DWzy9f3bNGsdCwad8rCSikECJVJJDiOmB1w
Vvl3/R1EF2vnhpnY57r1w5cFu+duGFA7CQdkF2IgW66RWariGUFDOirwRhklMnQrmm3n2wzPdHvt
54I5sQxpN0/Midv45sRk1OOy0cHc/APO46lZNTsc4woZlofqB9ccwp4H0cisSn8eVsG3BfMXDqxJ
K4OXGKg144wv0BV8y0cX/zXV4jNvnO91u+pX0ADbq+O+eRdBX4V08oJVcWTOFs0z3qPwwnC9DMdN
u6CxJ2RqVs5xNW5JvZ5IvX4OxkqoUfYogcLJ8bK3HqcFV3rBW+PSCO02Bxk8jRSGssku3CrD1eTN
5y79UZk/Q2XpmXbhep7YkFzADLmxlbTYqP3oYfT7D6l/9D3Qv95OQ+xyqR1+YUloZTMVyJjShdH3
JjetIIgBTlNGW3U9bEOwyhvh0mz0hVVhwINtgYyIZ4bkBKCjL2gDYQbNQOuHfZNvA7+8Ncp1Fa3m
TQo9qfLh+iG5tDDLMcn3CEXglKQEBYn4QvdCDVR4/V2FASmLWNZSf+H8ILq8mlUhZm+CxJO7wfXR
1Hs9CLOVugtRPZ8PMJbwqPYFeKBeC0BUAqLfOShLhs+9jMukvcM55D3v0Zs9vfZJGg7GGFFHFeCr
9hkMJZSM8xopOF/dL9EFXUi/sAZMRAduK6Aa4lu/cTKJ4QZaDxU6/QWR7BnqKqN2YK/gmNhGx9US
5Etszen1hkmBXiVUyAJDLWd7SeuYgV1l+SrJMuc3vCbNwamGeWdpyvB8RLcDHs/EeIgMK78JO5TK
rp+cC/n7qX3pCjI10aoIGoMMRAhxk71vH1MfrVvfIpT48yd7z5DGwqv48pKplsDvQ/tNLpgESqMW
fcDT/k8wXbsftsd9uzjdeeG88mX/ZUYcqzcbqRv9BDM6ZuoMvEQZ3gZWdu8WzPWMFaJoxfP1L3nR
HJ1SdNMJhKgOnZqLe0UPlYkubAfDlKZ8GEPNb6obu3zKJnN93db5fWfTRD2QlBOiHXmWJ1EsNWfy
OEf0xd0y+/WY58HGTv8qhRxNthMzUrw1ZqPt0hAzlveua+jeG9+vr+M8oFNxFD08Ss+M+8qeMjKG
xh1ntggxq12PJE2iwrZv260fZdZdrKU3o17/mXb+nxPO1eZ//ps//yjKCZGkYyv98X/uox910RS/
2/8W/+x//7PTf/Q/78pf+XNb//rV3n8r5f/y5B/y8/9h3//Wfjv5wyZvo3Z66n6hM/er6dL21Uj4
qxD/5b/7l//16/WnfJjKX3//40fR5a34aSHQvz/+8VeHn3//A9LmN59f/Px//OXDt4x/9+FbPn/L
I7KeP3/a//6TX9+a9u9/mOrfQMDQyaVqSgmJMcI//mv4Jf5G9/4mymUMA8HLRcFbiPKioNIe//6H
ov4NKhkCDpTYJv8SPAuHpCm617/UtL+R30OfAdkhzyR+yB//XP3jnz7wz43ha/zjz/+Vd9ljAdq5
4RdyTo8LwuoMPhEBSK01hu7PuBnz0Q6twW4YYS7qOT4oVWqn27K0qmbfZ0NtvthO1NJ9RvvSXOWt
7bW+2RfOJ8WZutb3AGoBUE8tc/w5oxNcb8N6zEc0f8ZOeTFR2FU2R6+KBj+YmF179nonK78GVRKW
e28sZvtxqvuZObW+Mttgm3tVYP0O5r7t15WlZmUDrWHtIM4T1M732fGU4k7NncpdoWwUVfVK8eZW
PA9HeANWkEEjMzCFRTY+VH0dTKvsaObeqjaywHzJFU9HOmSAD2rX1XX7wuB1+aEsqYzdJEmuA6k+
mtFD6uhJdkjzFpEjPEX8UbHm6QbYG05OCdw025lNQ5dp1KgprNxQDZ4rlE0F3jFsXiytDUhd+4BZ
pJoq2NouR8XdakchwAcTt0YgsiYGJOhQZWlWf4qzzHiPENHwHBdZ8GVEUjjd1VoE84taW0/HvO5Q
cNPcLFtFYVXAnWaHY72alQGWxnZMy5uMccBvXWWaP93JVh5Vpzh2SH2jwLNqmbTZpvYRdXUdxtZ1
ZhkMyk7tmO2cDB14zVZCNOTcwjfC3L01IH5yV+oR/q9iCBHiyRsbvTGz/hCWs7ZFTdhDsVDzom9q
qjXv6ZHF1XPhNe33qsqTfoWALOPwI5Lrvl2M46fhGCOGVCnzj8xyurtoqMu9Og1V5g+1J9KctEm/
kpwo2XrMA1XbOmFnJKgfKd2jkygZ04t1jSJ1T1XHXEe5bX5PA099MHKr/L+kncey28iytZ8IEfBm
CoB2O20nbWmCkFoSvPd4+v+D+o97SJBBHN076UGrW8kqZGVlZa5cy0NBPQMdEVZe+FSKYfG7N1BI
sa1AFhl464cC+KnR16M91BH8UpYfj58UcVSPQx/FuZPpg4E6qB59H0tLeKp6I/hQ4iRAP6s0lHRT
FEN/lFjmJ2MI/NbpBLE7qkicoY8mh9kh0xsUb8oebsskSQffLfM+++R1UeaUDOBsotaStpkRdPui
k6bODvTBeimDMTpkaTEejFwSQcaIxS6V2uAgir3/VZt0yfHMWtkKfWHuWkhAH1GC6Y8F0i67iWkc
xi0Fqz1KY4+IZBj52T8jeVyHUKaefShyK6LRVfH2sOvEDOEGRT64dwKmCPRjYbZCYddlVd1DUh2+
A0lWNrKOdJ6SDN03UxI6waniUA52luwjwBkNBQqObYgulNDF9V5Fyus4eV4On5UqFdu6G3wUrVKl
px8otIrmtqBxg4NBJvBFNia0/qYpAgkcwm31U5Q6qNjCIB3MrdJ1/muoGIJka1PIsbErVA2TYwV9
cn00zADKLKmJLSAatdBb0KXk/ixyGSfW51GtW/9NlLJs3MqVP5RHkMj+9ITe0tC7PRntYE8Q6VJa
SQPvRc0LU7lHaG8wvnbhJIt7ZLhKYztGPiJ7oawPEPFPGcI4Um+VPYLjUVzvEiQB9Q0fVBwkGxnW
HNFjL1Ettxq18UXghTI5ZtN13VugqS0iIHUbF48mQmSVbXmpbH6C5E7g5RqZSPsi+qp0/Y8uiAOY
PerJ/NwFepZuKsnXf5o9UlDfUUdmLrpLp6nb1lI6gCEUwqTUIYKXxsIWUeJJ7I56geZCM+r7tqYn
on+w6tSQt2NbklfOLKOBiyeKsauFqixsuiG1zLderqSDhRyx5ULM2vMGFBESa/aIf4ctqqFhH1Yg
psfOFyngqFJobPpS1XwiwpiE23YKs3Ybii3F59gcAgPyb6SoHSmpjOmz3FXw+aG0VJnpVggHVYh2
ZptrUGkRt7POGL95GeE721RQ7KBhhuhjh/QYs+7V5LQFYcROk4ZBEJgCKqgH8y2qFp35aZSnXHqX
pTrTt13RRD+CBsGj0M40vQ9fdU/KlF0XqqGFJniitz9LHhfywY+R0P6aBWZbfBfHXDBfDWNKtQPc
oV7men0nldtOGKZgqwl5RCG96KPeLs1O3fOSsCoXFWKtqWxTkNBAStoQhWSgAGr2IgWxP9hGCutu
I5qlsfF9+Bhf2r6UioeqUS0TNc0698Ae6L3pFKWXiAfkaIOSimKICKo+AYR1xmDixUWaK/820bJG
PNxvRsjba19TiAs+NFjc03n6PvYhesJjrhftMfMyuXzTp6nIt5MQMZujip0wvndj0fbbytK02u2s
Cs2gaFLi8MmKEHskRkY6MmBmX4toJUelWO38TERk2NYqVPTcZLIQ9+s61Gr3pTLB7eTA5TKJ7x50
79GB9N5I7iRP6ECaMtk8cWmpWlmhx5fVWspRaeTK/FpDXyrdiY0YQD5V+W3ynnfNIN3JcKcF0ayH
q6f7BvlD6dmMRKPZ6b0VTV+GqkXG0A47xUw+mXooy4VbTl6vBc6QhBlnpoVZvwcjraYBnmcOQ9ga
dlojUEMoJ/R0HwMBORBQe1PN7DHzU01340BiaJQBRETlJCKVeBgrtmjW9Yo+1KapFaeLCqk5imKr
mzZRS1SexbZDJjgLCE3HGKZN+RNMtrCtJciiWY/kJoa/VYbKN/ZBFejeS5t6af7WlqkybMu68B9T
UfSi+7Gb5s/XpR23c1SAWIUAB0q+u2qqkIRXjZrB6B4KuvpX1KOSsbGmPEnvgfxNwz+kCjkkklVD
IIInu0wdxhrU0GmFAJFhU4gDDviUIyoQxFoltoj4hoZ5pHKGSmKrdJZyIGb0zS8BXbpeRn69/562
sptwkSilI2ZKOu08KB4SFwo/YzzqUT14xxHgk7VvdKEy9nESWcZW7tCA2ihKG2jfKoaCVbsp6ky4
N9NB9fcW7svmSb6sIA5WZrrTtSX6mBNyv4QHq09mj/a14HvB6RC/hZNnyoNbpel8DStWCN9s2g76
c1z7QoLD5G2MgO/QP6eoRCeuLnlyvM8Dik0cSBSgbdlEaZf8zTPQLclia0RiXE3HTdw06bBBuJcc
D0LDxLDbtmbKRIrwFDfN+9RyrIjY7ygJ4tKHuhmtfD+UuffLkofVqZs/4/T/KTiQRM8J/DwKAwZ8
pq5a1IrGvmgjLRxbarYwtCK7Seayi/VPjbYDGq5ETjrY3ldrU7qgAO+TTbBBfdivdmI12Im5WRtw
Oi+qXvycP8NqJ690WhC5YEhoVpM+bSt6Dmju2SfPnCsPh/mZerFiXiYgKxXmtuRFRafS8pw6QI8r
evFelT9q9Pws5saFNbLVa4YAE4vwgQFwZFrwvAQgjGPDh0d9V2kl7luKVKmxl01vE6QrD+fzAsC/
u3ZqiRfZaW1DiWB2R4YUuXrBd+pGQTT+PcrCvysO/X8zPO94dM1Ej8tuGu8jsyi6uKWd0bnlS/Ua
AKSpP4YNcWPT/8h2a13ra96Af/LAA10FoHEurZ54A92a0SytEH171FeiWLcnaYUKa9HvZ01Qu0CR
Q4OdSg3rWniD1JharxE6AEvQR4DhCbXxY/gcPrSWraub8lOyQQ15N62Uhy6+GGZNFVElxtCoQS/H
0KEgnERjAtfedb0tQfmcNG6srQELFwChf1d3ambhGLlS8qQVMNO4syZE4iZP3R28BXZ93+3817XC
84XHG384hwBxMQwpIaK0+F4Aevu8hYM3k9QNgwT7tkU6SvowR/lw+xCfl9fmhTHyJDHMZVKeYJx0
EbYEuO9Hoe7p+cgKKrKaO1nxtk0QAuoNewpWKUDnjToLGtijogEmiS4ew6WLs9zko96GRsVGzhpc
yj5wx3n0aXCyR+k7ypH728tblJ3/Xd+pvcWH4zRrRTJhL2idmXUlgA4ImgKox46yG27Xwq50UUtZ
rG/x5bImLaKIypndHpGoP4R32TbY+u/iAZKz+44DLtvZQ/Re3g0rWOKLI74wvCg4eyWtmcFjoZWH
hoik26a5BvK6cgrOP97ijMeT0MZmi41CVbfotNti+tDC2zYKrig+67D0Sr8GZdp4DQTVnnUI1RVv
XcxYX37O+eCcBDJL87sYnY/aVqYKyVUKPslzLZKXWy+9+eANvsMrRxBC+7YbXUYZuNfpIvBPoFo0
Kc/NCpbKo0rNUamXv2o5SbP2oVSDc9vINdc5NbL4gqMVjlmdUe/ymV2bvGoPrRSVq8KXSb+1p9bP
t3JQb28bveY2hE76JPSeUC1anMfUV2teM6ysgEzTLL8pw/ttA9e37j8GFgdQz9HiBvdQ2x5oIusN
9VaIqVZ8/0oQmzVGdQCpEHDRGjz/PFxHfpJ4aBn4WWgHES9U+H0jRGKzgSpd8OWvV3Rmbf6OJz4o
TPlY6FJaw4GafqmrYBtNCG+V8fNtM3PkXURKgjO4B0YDaEAuL1Q6qsmoCgnlz1TaxzKPTyksIbVM
tKMm8GiV9DLZNV53l/X57rbpK05BHxLk7cxvz9jfwt3LIKyTICJXt3rNNbLKnpWn/9IE6QjQtjkJ
osINWc35JnaFXlEYpk9chApiL1rYbKXYX2vDXTjGwsrC+RoAy4HOjJitIkxucwJQni2Qs/FcoW5/
dW2/8s0ujvBsj3IlLQNTBWq2CJC55BuFIfAIUIveuOvpN+x9IE5ugArG1ggMz47F1HB6UTRWPpl8
5ZvNBtG+ZfDvMmVoaijThU6uwFtqW+1Leuxew4216f/xDtNeeRz2+beZjQtsX/zJd7IjNRR1p3pO
v4ZDX/sh85+fHI9cbXNLqyQK8+PvdnqtoxXeget/PyP/OsN45C0Lzxl6uRN0i/BPadVOlX90dS1J
WbOw8BodfetR9qghF/FLaLynKBbddv5rWQkIHwVBUGBNygVHQ9gPalzorKHy2sFV9PZBFYb9FCau
6Vlz/vrc5f4DHBme3UbGnR/POKPp++1fcSXJBHhMywcFH2bRl51VCQW3JoHDnvJsusmmz2YDkeYE
fYm10pi+OIWEsVNDi4AZelWQdzroHiH6VjOAbnS/ExHyJpPq2e/ba1oztUhnfa0MDUpsld1mv/OG
9EB4SnpGNeMvjfhx29TFWT9flTzjP0/83CjRO6+R0bKV2LszdErYRuX45UNTUMHp5V1ergBgrrkl
4HpQDUBSeMwtgouW+34pqhgsu5dU/iUoX24v6MpNDd4SIAo2NHhP5709WZBeWLpfJH1l85xPm6fS
/95Eq54/Xx2LWw0jChESFsT5djs3YkVjk/Z+xwfq3PGRJuO9Evo7Kyajgz0vAhBpindDu+3HkqKP
76w8U6/u4Yn5Rf6ogegDxtTSPbNqNJd+58YqaPD6Nv5nhYtttAKNMqCBifQz3Pj1s/HFfw6JvP5b
81naxG6iuf3+fxN0T7d1ccQCYRzETMVoYP4ss6+1t5b7X9u4P0pffDX4qJfEUHEVZI2QzGc46Z69
FNWSXF/x72sbd2pi8W2aJog7kTau7QUfongn+4/NGo750gQ1JG5mca4XXFKXSFYQja0WE/Ks1GnL
+8isHXSCVhL5NSuLhcRZmHSFgpWoU5wR2We/o4Mj/bh9XBfo1PktNC9m1pMDEqdftO09Ue7i3ojY
r4foLTnEn+e57XnGjH6M9txtgv2wE/d/x3d7aXV2lJMoMdBLpak3L84EDZfpGzlInSK5kwXNthiw
vr3IyyB7vsZ5q0+sQUVW6GLNGnsvcatJ3xRx+hAWb3X5FEWinYnRygvz0s9nGATQc4XrGRTN4vQ2
gS/Sjm1Lu2i/KMPLJK/RM11zDj4cpT+mwy+rpkJtWYxfYUBTy4PKO0XoQkrUa8TcV8zMGl6U7/+w
/puLLGkapC4Sfeo40HqErlgbP+smeS17ffvXH4iXI3oJpJwqI/2LCzerYz3pe9qapfSg6d6mGYfN
FDx5I3y9arA3qzVNkPnwnF8g9DjnoTZDNznJMzbn1CO0qtfNqplpbHoz3TRxVL7kVVLuZHgmdzET
W+mKC85/4Q2D6uKel1o/K5uSFUb+Z618bZInU2ZEGhmUUgCfOQh2VGsrEeTSC4HWyzMwEz4ZlZLq
+SI7YAAILBI1tPjdUL41zLzf/mwLfOJ8jLHAe9kERwSGZVn3qyPSgBo1CLsBTy9vyl34Szy0rrr9
Q6DpGIe/LkGfG1yqrBRCYzDcO7eyx8K1mtbx9ZWHwaXLny1p2SbordA3wwIL6SAosPF0LQ+xtkjG
cpObRvj3NyLmDOBbxhyEGbA8/0ZK5SlhYLGDkTA81rpxDLRoJcRfRr8zE0vXK4YiCDwVE0FQf5f6
yc2irNyXdfzh9f4B+tXPRVH/s+IZ17aRSU4ID0wEUOhbn6/LarUWkFOL79nmswqNmJt+6+6sTQcH
ZBzZ0/eZbGHNO+awen7IqOKfGF1sJgJbfZjNRtNItzvqd0StTeKDvxqearNcoSK48v46Nccr8nyN
VT76Zl5wvqK4NOCNkw6iXrx4bbxtYsEueBnnmfUxCulbX+rIkUcpYJssXYmdV3eadqFMUwb2sT8y
wCeXW6aXtKtrfkVY/aq6T0xsp528ctCvuZB6YmMRSQqQVTr5NgXFWFFs0Aqqjf/otldaW5hLIeZu
IXYqdWt3242u2aVkCj/gTHNEf/B8h/VUycdaShjRlQGpxeKToDPvlGrM0XqJ09Sfw+zj7y1yDilh
cilQy5xj6slujkrnxb6mF3YbduBuXuU0cOh97/WsPU7d6Fpmur9t8ZobwcpK44l8eG5OLpKFSpvy
kvkAQFWbcRP9E38zXYPpkdGdHkRxVZroyhlhbIT+MthPk1rPwloX+9U0DJyRKnua4q+pbh5k9ZcS
/JZCbcUzr9w/uKOCZ0KKx+IWpjxNUNShI/AAzUl++7LufQnqeHi5vX9rVmYfOvlinhoovjdipYN5
rmFhqlWtfaJrm6bD/oM+zwyqWeZBpSSXnV5XXDvIb+UbSwd3YgOIqj1XrStNcIKpnqJn0/Nj680Q
4ih/a0orj3ZjL49oYAKCfG/MMEcYHeT5T4o2ubFpzFzNjpWi9tFGm5REXrn+L3McqJFEBHEkpF4v
JTGnUMoMSWByv5wK1zQewcntpwI9+HEl2F8xBFMoZxQmx7lxq5x/gbTqIanwwfcIUEsNQHSBw+2h
TNrBy7sSiC7TKF3mUqGDAhyaku8iIY2CVK7iHs6NytC3IxCNJGz3qSZ97tRxK9DJaZv2eRzHFbNX
OkZAmtGQo5xNBwx+pPMldrIRClISzgRQwkcBY1DDYNv0uVklGb62l2zjrLVAjx2Ks3NDg2/I0yRj
yO9Mb6upUQAMVGeyJfKafWeNknv79FzeHozMwV5LeCXxBoRxbk8Df6ZKpcD4QI04ZfAB/aLdByv1
kiuLYjRuHu6a7cDbc25ksMYkH009s8N06L5zhQxIY4SqY05MsWqRv7Kma+agXJiLTzAbX5SgujEy
xHjE3KiW4y6IpfqVyzl2UZARv6B8Ijm39/AyAs16ynwv3nozpc/COeS+h0XegGmdgbzPk9R/kv06
WLFxGYHmUZJ5emwWe2MKYLGFA/qzQBDhIY8yCQrMGppGXQRPbvlWaIvcid8LT6lf/35lYJLoRdAX
u3zHllrnK16pMAIiFG8gil86WXz+v5lYhG95ACrcd5iIteioRvq9ZqxpAV76OAzuc26EIjHkIss5
8CztzCCXaGTz4oMMqLir1Rj02fvfLsSA1JJCCo2beeJiEZpq2SwGyIhSu/O0V3WMZ7ojMVtx7UtX
Qx2YuAfGwjTJjBauFqdmxFvEZO4zFffZFG6FceV7zPt9nkNDvMJ7BEAW8qoXclWKmmeTVsCKEvfK
ppP4MLKYDQcE6n541bRtzAmqRGk83N68K0eW9w+XFQRHMB0tcW+Z5XWFYUYFsD/tIc6/6MF7a74I
2lph5tIVZqI0qPzAxNCbXKYkDV2lRJKwU4T9pkweaynblMPvv10MnjB3XCHHNEC0LfKenkFhqxjx
BKuPHtjiZz8cH6Mu+FaDnrxtSrncuJmLAg3IOcW6jD1eZzRjiVqHLSWJbD7QVJaoqI1W5+WHUCgb
z21TxYOxNusYagB93Te0GvKI/yGvCmDsSjEO+yAOu891axnC56mWg/GusvJJ3FA6N6qNMMA0aTeB
IchuOeQm8hyGPg7bUQyb7kkMzKF2qNSPvjPUkhA7hhiV0mPXJRUchZWQ+rYkt+2vIbME/5EoBjNx
KST6NmibodwzqmtOjpYD9LUVqQhhfgXoWqy81S69Gng19ThiJxfrhWZwVQyQsU3MvniDrDgCA12O
Psr3VRwddZFuFWNEup2Z8LHd/j5XAG1cQiA+KK7CznfBcaA1vaVl3TiPxypb7d7Lnfy9+EIH1aUD
8yn+QFUyctaYDi4vCzBfVNihllNoJS+jRNn5eTT0CYMrSPblSeV6XXrQZI83VKa6TF78bVT681Ka
IRMQuc8Tg+eXE4pmZqMw9GJ3sYpME/M6K72/Cy/HAGNqMCjxd+nQFp8bKOrJS804pFjWmjvV7cLX
priPAKSvfK2LjZvtMLlpmmivX/JrVKI31GCD4Ln8CD7J36vX6S7YlpEr7TooInL4lAAAjD+swxox
39UFnhie4/7JIyYGJR/4E4alCMXnpnmoetHV6ngjC+lKqJXlZYRfLHJxh+SD3mtyjy31WQ8cbVs/
iA/lL3nY9eB7ASOOH9Yu2qv78Y4ZJdFz4ErrEdVcm/e/xIH9+R0ULlQGTi7pP6QpGetQpznofavQ
CYHdNN1lX7J9s6kP/geqWyux8iL2L+zN+3Kyx0Oc910AHgZIAfcL/G+pCq9YsHIWLiLNwsoiUUvV
EbT7hJVQ3A2FaOvKQwnyZj4cc0Uh/2v89GyPXqRIfgO2eR7/PF1V0wCeHgL+erjTGDEz7yar3dSi
5Uyxvr99PK5u4ImpxdIExs8sY2Rp8gQ2JXhl3snJ47f/m5HFSYCkRZyU2Ug4fjXE79QQHRAFt21c
dT1YdMg2eM3JlEPON62t86YOWowkh+Igw2PvHYyH3lUc0Zb3/wWz7rwzZ0kVH+nEnrWoFA5Mb5m+
RPwySlfdVYd0kz6In8RX2pTCTkcoTPp0e4XXPtWpwUXAFKnK+mXGAvXqd2VKO+igXQbiVnx9bR+X
zqdGvlUGJuuCYiZwZm1Tpn++Ww9Ml4LT9t1VIYBrset0XQsX7GLqaEXHuv6l32JOYFvdFSjVy2zi
Kvvctah8am3hi00fK201YG0WyIg3+UPxZt1FW2sD/fOLYDq8JiBp7ZQV95z/2ktvQWuKTNy45ClS
JnU06mj2Fu+QapY9pn/96oeJhL7eTMM/08csNXnaMUj8PFGB+Ea9k5pfpqLfxswM3XbCBS8h7aGF
mcXXisI4lz0PM0JYp4rNkIpIBVnO7vRaEZgq7axnpe8Eu6R85QyRLG2GvgJ8VjAfuNLWufIpKd3N
AFV6YfywxaectDCbcnIUuyRo6SDSffWF/85uIJq5verLGZ551SemFvdrKaWB6PWYalzvGZYZU7ML
BHuQtskdwREpovu2+kexU/k8Pc/S0eNbuk1+raE5Llv78w/RYG6jqUo7epkGVmGsBC1ABVv9Fsn2
zAHlfepRnHwUZp27/DCrsmmZM2VObKy48B/Y18KHeQTBgQGf5wwuWERYlaHzJKMMY0uSrddwI83q
q+as4j7sVdc/SEfV380UtutdoCvHB9MA4pgioa9mzq5wcs+rQ5OKZcX+61lxCCTVtoZq5RtfNj7Z
WgwAHZznYAAMn9uI1X4Sx4jljUc4Fd3427D37qPP/zY+FdtL7bV06UpE56U362jRToPMYbGhRhlb
Xed1TO6N0Hi1D4ny4QVvt1332iGBiJ00fuY4tIzFIVEaT5GRmYptlCecSgtdpf/m65tAEVcyiWuf
6NTQ4ogERjwq8FKymEo7yJE02aOU6ys+eG3HTo0s/MBklBelLFYT+tGdEU3vqF1s1V57vb1pV80g
akLqBSDoorrU1EmpwpoT2y3aEa6mBM+6OYJLDGp1ZUFXPw/FC7DUPOzgkz93Op7zVIdbLCnxS513
e7F507ufxmrj4LLajXfD3P0/hhZ+IHhq2DOngIg49562j3fDUdhFSFCtDbrM/CPLqw4SEnCdKqVu
SLIWjiBBjDvWMS/VMAqj5NFQI2N028ia9pHZGfdI3pf5k0xBfNx6+lDcN14ykxe0VvWQygyI3lVC
790zK61/LcbOeg18OedFo4QQPae5ZbpNB00sinAVSJI8zb5N8HQ91542omOQhZ7/OOWdBAu56YU9
/8ZMcno2KRq5alb0juLXKZQGSj1QSw5kCSBALcobdRKaL6ZPDwLekpbxUl3z42c50BlahGu6Ai+j
+UbqVGUs/sOwNM8sjwEM3U6GiJlvc/QnlQFUE5N90uQDRclsmJwqiuqXRte9h4zFwhKoh/Gd1HZJ
RGXEgDYzHFNaH2NUQ4rcig1Z+N+7MiTFKn0VIB0XIusW3CegjaEICE2mjkVfj/ZT0z8HaSOsPEKv
BQAIYwhl9I2sC4h731eK1WlYquRC/Fkp4SAemkFO1RUay6uB2iSHY6JjBkstz0wTeb5gIcHADeTt
zGZbv4fvjS0d9a16J//wfTSz/zeR2qRIS6n5TyV1kew3kdbMahAx5Cz96HRWlB1NWFQ2ctxP/9z+
YFdP6jwrjMAEDWuO0nlIKJhN1r2R5RWtvE1V6VPXGg+5Fx2zNn+V/PSLacS7Qg/v6F2tJZHXviEI
N+j4yFEhnV7cgUIYiZQJye6krvuU6/GOgf+Vus8VE1x2TI9Y1IZntzxfHtdh1IoC16zRcvYC3a2j
VeGt6zb+dDfmUuqSPDucergJIJPgSRG8yb3bgH8kTTvk91XpCDvtv9F1uXJnYAikCm0JsFNL0HyT
pSXjkqxLS5z6e/dJuRMewX1rG2bmnfSr9B49t3fxl9vOcnWhPN9pVM3arEs4GIwZ0KKILLRVrOey
8KDuyZ9vm5g/+SLro+aIlOLMmAc/3+J7ZcGUGMrYzwlEmjramAh2r8CBIATKXdb65s4sppfbJq9t
JdeHzggC75kL6eEhlOKojWE0oAf9nUB/BPAKI0QGdcNtQ1fXhg2D/u8VfspeoGpsTiPphFFDZTNl
DO5O1nchT16kJms3Uj2uvFmuLo3WG7qiKB1fjMaXVtBqSsJugvBxIKm/jywNVqRuJRm7cgfTtP+P
mUWeJNcw4Yw6mWVY1w+T1sF44OWlW82S2xAkrUphXbOni+hLmH+gl8uYNc0zOWVL8uenrvib0h9q
0Z/nM/dP0rtGZTOs5jvdAxyxK1n7tf08NSyfRxNRnPSx6TBsePAO+Y0ZuZ0ZPgVysLKj107aqaFF
omb5VVlPFYYCTdjKvWHaU63n7m1/vJzVmulfT/Zx/hUn7xxATHII3CGGnzV+NEf0Qy1XQU1mFm6y
TDv5OXNF6m5+76uOqm7g6P+eu35grwswX7tl+SlAGGFUpQuwxIFqlSYVU8pPmTowUlOaKU6tNHdN
q5GoyPmXSq1+xnIEw89k5pssgw0YPpUubqaNlIc+rexse3t35ufQMhKd/KIlULSrB10uMn7RrI5J
OrfXdtJmXWntWlAgjyGBJZkBkTL/+ck3kLVSiBKVswNNnY2y1K5TntLWdHJdoWO2cttfdasTY+a5
MR+C9r4RMSZDj1fRmc15ot3etqtHhBYLbUuoo+n4n5soibJ+OcxPjPGLZ9VuEnibKRpXPs41KzB+
06OacWjcR+dW2jAfIEIqiDjTvgsmOx5nyai1cetrcebUymK7BC32KqvFSq8WJbxWAnD5AObk514J
ggeRCLQSX64b5JEOxb1IurlI/MzYaHLE2kiIgvwwavW94lNiaRFMbMeVKZerpuZeGPJKM1BxcdFC
ODSaQs93Ese43DRSChVgncf6Vppy+r+0M5u16Dlv1/mJUiQRMC/gE2Ymea+dfzTgoVEVmDF3O+jI
Ch/XhXFbtAO8V9UmyeRjGqzlZn+WcWHTUgkoc5J7wfPg9XmnilFCnvTahdDqOyOUINXjaDGBurG+
pA/axnxK3/zatTKgmtsUkDNX5Hv4uiYzsVy9QTcfuiBIvuep3AuXVRNZgM1vBmkWka0PbmsdO3mw
U12AqPJo1WuN4+URWdpbOK/cjFEadBQL40l2lRoGzK+C8bcFhaWRxSfN43jsgQkWtmd5L/IY7SW1
P4ZN9lhG+kpmuLJ/5uJsNGopRUyZgNK09E+mKez7StrVibft63IL2u916vWVt98yXMLpgpLVzFYD
reUlV3RRxoWgKjEu0ZdbYKL/eGbx9e/C5Xz4DBjheFdy9V1Q8PDiZF4604AVBOOTHDUtDmH80ODg
u23ncikYmBHC1HMZ1Fq+YutRbAqquamdg5KouFRNa/jL4DUv5dTE/BNObrKw7ce01mREh3UkJqt+
r1K0bnz5WFjxx+3VXBSml7YWt0xWlbrYwiX2BxSRfrfswMmP/hFS0PCNiQFkzaCH+y86zsuoubQ7
//nJGqGYbiLA3LDCVWRL4b54SnfefXdHU9ZytGeo+o6mb8soNOxWVnz9A8K/QLeRfy6JCmBzHfy4
ZXdn5p/yJXOjp0S0lYd/lYySB+qta2WIi+bcv6v9j81FumuGgwFBKTZn8R/VaXeku3ttQ8/FiWzh
YPy8vcarmyszEKnA0D4Ps5xvbig3s/Qr5symccdJ26qK9977yr7K1pglllnXvDKaVkBNRCBwDJ2f
mxKtMEkDAdBToWrZJ8NPH+gHOOOU/AyjDIrStrfc24u7DMfUJkm2Z3gf06VLmCxksFJuphXcuQZU
tkXFJaAm2XMa6PXmtqUr2wjIBcS2gf7yHLrO11bFagK9HpYQ07BrXbNjPXCDDPm4sV9Z1J/h8tPr
lX0EF06pF5QsjYxl6aOzkrGLTbBgcze1O1RPORAMNLG38WbmEhNfKbXuYNwCtBTY/V25v73UK4fi
1PwyX8obYPGZgXnfT6ZNkLeK25t1uHLzXPt0NDQAFc4EVTzdzzdUaj09V0WfGq9o/bSKQWMQJ7mH
yHSNJuTal6OCNIuSUqC/kBtq8loyKhNezjxst3qt78WZq7ktg89mrK0B4a+dbhU48IzSFIEd/6kM
nsQyZWhMWA6xJuz1o4fW1TFwq322Tw80oSRbRMV6pQBygWWb3eXU5MI1C2gKalgo5ub74PaPdWl3
mQ0+yq3vc4jZGEpXbfFuLfO6ctjPrC7CWJwFoO9FFmqE3EiCMr0NqninTsFnK+mdrJ+Mldz64jX7
7zotphspO14+T6SwHcRS/bPOaasfZ+mczq5dFBc2si3a6x1LZV7D8iBCaPA/FhfZntr5Ht8Yi+JR
+Ei/08Fw/E34nr1aG+vB2uS79sE8BJ+Tz8rRs2WbnXYKN3hDmNaNXfob78EvGRrslVB09eSc/KpF
eqjXo9aXCr+qKZ6t4qNSim3f5CtB4OrnBWIOUJHxiguSOmMK/VxvMBL0dIpDZaPP+mDR17H/UsVr
yIqrKwLwwF7PUOPlHeUrSYvIpEnbQUWvJy0dM36PrOp/c1BM3oGKRAvcuEAzpz2MyFHw53Nq26nc
hEd40jfAMbejm20aRhLc+svfNm/wWrB0+twbhD3ooiUtKHJTifqElUB3jMlyOhVtYbNZuTSuBG3a
DeDNFObC5ybHeTgthd734BgjyiXmV2OKf+Rh+n77XrjylQA0z0B9VsFM7OKt4NU1wpwwU9uFRrUq
+C1UNMCGt9tGriWhKNTTvUA3G+oadXEvCJaf116LJLF4DPeVaeu509yrm+Qp3DWb5nv1mGyM/tDf
rX2nVcPzDp9E7qlNMrjuMfwHEgxZevZhAMJUA0jXmY/ND+UWdnpb7T55L/mPlVXPkWQRaQz6UjBy
QU9AVrQ402FVpXFWoeQeHbSt8SM9ti+q7zBRMh4FJ3RmzfUud4rgAIV8QKX0772HSU7winQZyRSX
dQsPAsy8oUtg97nWOonYo5LSTJ9vL/KKi3LAoUCGHoa3+rKpHLN7wKcaboxas6EncoCDrBzxeZuW
23hqYs4FTr6hX+p5UFuMTP1Bhh1hyNqqyKqtvRuunQQqcRT/JQU2+CXMpEQgxxA7FAis1CidSo02
dUDvskiFlfVcdUqSF7gCZJBC6jKl9jIxidqABfXH6n4G8nlv0svgOR3q4J5dOdmv4D146Nd4bq7t
I6eckIUaEJRBC3eE6izMA6VK7Li4m+MxZG9OoUPtH9yhr2JnYbjRhvrn3/vHiVFjEV/qfvh/7H1H
c+NImvZf2Zg7JuDN4btkJkAQIOhFSrogZOG9x6//HlTPzpYoRXF7zhsx3VFTXaUEkO41j8mbQK7Q
5m4ehPjgS8WdXPqnBbhgGiChBuOcbywdPcOPjDhMmxxPLrbDfuAy/s6M/XBvAuS/HMVAniwYq68r
sIGweVPwBTZy4+/95hkWY9hKPe1niLik/0H+g9RnIWHDYQwba1mov633Emr5VadBExSoC5GFmXEu
0qq09Gza/3luvqHTcY0BfaCBjQgAApbFzYqAEL6Ii4tLYA4+byRb36evaKXLax93gI1SKo3Wzaay
Eit9kFomvQ+OtgnvXEA/RPJI8hYGwPII0CT++raj4Ruw1MXbGmkY7BQw+mHGwaliRKoxzF/CRtTu
qcX9FFyDlQTZP+Qo4Dnctk5hxhIlUQJdS/UAbnH8HtJ6ufzsDFI8iBs22rhOGLcOV3/+3j++6m/D
il9fNS98WMwUGHbx3UIjDLqodFA+g7/LJPw1rQvNHZIJkgoS1tdxpoGXC94PgILnwcLpW76jYdhF
d4LJH85LtC0U+CFhHGyOm1FgqwB+j463GTh+b7SqI8/CJpCE058/2k/DQOwE6gAAyX2XPRn4UZZ9
TUEHswEYT9ajjzBtNYKi+x3i7A8HCSrfUAFDgRFNhdtGyRxkUtgvXaxMdKCrT1TtXlf7+wjIixdy
PnQ0wZS95ZVm4aiUfBQDrDKfW+kA3NSfP9UPyRQGwD2MXYRg+Ht/foShAa9HCelhj4m0xpFHElu1
rXjw7LOFxAyse2taWKb56+2MMdE1gMId/F7BKvy62MQ+iNU0x0tBs+FtOeePCfpMqM1u0119HeCf
XD9DyaXY6W4XuPdJ3N/Qr6h/fXmAm9iyLod6aEs8gLIbzMie12gKFQ/6HuVuy1h1536V7aKdfryn
kfh9N38dd5nt347pudcbocwwbgTWXax/QEuJwdyBduJdBOz3++frUDc3QiKCUisvr6ge9JVIh1WO
jOrVOIavI1Wc7lweol3xyp2nOwfW9733ddybyKttczgSwF2HDGpG8+KxiXjKz3dwRz9UV76Osrz9
bx8Sam4QTasxSlOTEXE5ARDvtXsa3sTH2AU45/Veq+t7ALbQUHBkLdp12Ie3kXEU5KkhJ2h14UoX
0LcfWM958wa4CLM2szOvHOvCnRjIWOxvB+U3Q99sF56DQXEOI0uA8Qo2yjoxuMufT4FvkyYiJ5UB
Awe28AfoEQrDYqGDqYRK38j0YecPoRnOf7fQh0FAvUZio6Ev+q1y2oBymw4SOGtpCOs3CU4Zkxyf
4WB0L/j/tsswEBIM9HtQV0QT9mbpN3ERRZCpiIlWzsqpEwdRArVc5B61NPY/lWa4Zxzw0+dDsMdD
GQ26NDisv65GMM7hOdVKsESDOZ0ApcEQsvpZfJf+uEz0l3MTL4YA79cNirLFbUwJwi6scWeMk0uX
HE0RLmvNsi52Wl0yteZ2XQeCrB6r5yTwnaiGyGfBwyzlz2vlW9MXWfmXp7hZjsIUSBxYuvi80rGK
YTi2Ew8jE1gFP+l8opG2RvrTDYT7kCH8jCwvZaPZ0tC8V//6fo/cPMntMe5H3FCreBIOTusbI3zI
U2syVVqtVNbCYhemwemikzg8yo8B5cn/gjn27X6+eYSbE52bE97PeDzCdIBFuL24FXPcY0+N1VIG
DD+MjazcqX/+tNrAkTdAj180w2+9pYXKD1NFxT7KU59W2ac2o40z3Znln97r90Fu3isShIKvfQwC
AXIQJHMz5+/tmh+HwEtAgghkJ1gTf901gyb4kNwZYqIPoWpmnBYAnR+Ud66Knw4DAzV/bHhgK1Hy
+zqKzwNMnqVTTPySW2maNTc+kaQLDJD+ky/220A32wLgjkkpjRFfTJOIFhw4oOb/vPN+uoMW5YoF
+APWEBQDv75LUnFKELf4YgrcyQQWXdONXBPBUlEQIojcWKXO1mgq9H5v9ltdCqPi+gNoBnfEktJ+
HToVdA7BRI/JMuoah1yjTDZOAc5CEZpzDAmGDCARD3av1H+XJ7LUw3iUaXX0Lhbk6k1EMRdKXAgg
FZIuiCtUTEOriLCpNak53vm+3+JSjASWA8AzSzfqm/pEqMLSVOPgeLG4o1w4krLC46iwCs6ah+Dw
XTEnfF4RHqakc8d7xe/vofjSLAIyF8RXOFB8y44KHRDgvq5i9G/81dzT3OptcZde/N1sAoppKzEp
rn9+5e978MuQty2+rgiUrGgxpB5AGKJ8D7o7qdhPAywKqKhMwNIJsdPXdQOOmxhAUhhHNB+OvVU2
/QQDRL/k70ng/TQQWDHwPAE1AiXjm+2XZV0EIaEAq0RKz+UghKSYAMT48+f6pgWHtQiAwP+McnPj
wKgBQkocRqlA7lCCmRRtRue2NwvlDRqpRJE+W/8zSDuSh2BozNad8ZfT6msE8HX85Sv8FvfCjzdG
RWB5Szpb+Xsq04ZmYBbAXAFRh3mv6vH9qvk63E1gk0u9YnQF3iRS3Fm14aLu31P+uDfEze4ehkTU
ygBDaM1qXmvPcWb++Zv9tDAkGe2Q5eRCj/lmyrpRmww/QYsi4YpLakBgDZfFx38wBpA/QN3hXv4W
AMKgFcQHqLYQdLDcDDykqRb/k9f4bYib71QEEBhLO+AaYI2w6iEFQyRYpN5Z3z9NBqRx/v0eN2kV
n6ZJ5sd4j6mubKEZaDJwrLvXUvxpRtCYQgUA9zGi2JtROkPy6x4ifKQZIaSW6L1BWkO6U6j84SxH
gVdZxGLRmcVh/nWnSEYoJApUuQikLz2x5J8nSDFpAkQEVDhSgczY6pKZqdnqzyvhe2kBJ4QCYX0J
ZMMF0HBz4MW+McPGFeMqgDDJnKnq4N1HuJvjF1Uy5d3AeCbaWm+WH//qRvyfOfs/MJO/TcM3c/aH
4CV/f/lizb78hb+s2SXln9j6CDCRMElIxZYZ+bc1O6i0i5kjWrOoeS7x1r+s2eV/ijgzgC9Yam4I
skWcGv82Zv8n9L3AijOUhYIH/Uzh7xizY2ncnOnQhcWWQ1gHSh8y8Fsp3gHBaSOqqMxogaLZzdgY
KeWnLhzQBZd5T1WoCEGdSuj4nRIIARzigF0RGiECyEKVDnLYVTs16rKDOKbZEVJ+4ROKBN0eZuni
2e8qfd0PYmByUwtjYy6DPZmgRhHAnZ14lPUkNLkkMRwB9sARFSoJ40ZASl8WzK8OybyuO3SIluiU
zLOT5KW8KqW0OBaK4HuR1mGZd/KA+p2gwfgZMjmDTEdh0jgrbOtsnWkdKA1xLSTXED7yLSoM8lxt
AKwqs8KcIaHDh4dZkFMoXCFTbGd0ErR+rM5zX/ToKYR+WYoCLdK2mk4tetql209y4B8EIRN0S07q
mcVjne5m3wCGrhhLOIbJQ24OQSpZkL/oJxJwvXKUYqHdSpoxQRnS0Is9X4tTQltO4F94nYtZKc5x
YLaog1tw2q0PU1c6MRhUK1wZ89PoJ5MNs9GQlVw62jqfcJC3zRNzEMf2aWjg/0yGDhBkIswt91KP
9fTeitCKpqhvcNc+HQoKb7GWFlnJESOCBJhSR7uFcesVVds4I29AfEGaGh0VO8HXGtqGrQFdZlhp
Iwwd4VdM05KbdRzNuH+IL6uVwcLYKBWiGFzB+EAw3vpcgeVv0i1mvkWASJ0EsdHZPdhQAcT121Sw
uDkeX3MUP9eJEpa0EQeEmToE51gdqJlvFgHa8QskP16l0PJACq03peE2Bcoqq0TSe/+pE/3kTcjK
ykzkZICRfD4L8ykSU4jxEkUctU06pZkDW+qBzCl0A8F+7PnFZ/sKZq0OhdOwT9dq0gqtpU1DbTVo
jtlS1YuUH9r4oI1CJV8CNMJjyvcD6kN+IEqXScyTXZAByl2CzwvJzSyfYbWUScmm1oQMPcqiTgRS
j6UYUoCSlJwFuowu0YAydM1qbGig5rgRPwAqQPNm4KrocQK1BdKvabogkON5Be1LeWR9JbSQfWgg
4jeXcGePkxZqNzHMzQROT6CFMcjDE2yUC9iijlnK0wEYmfcSvCwFJGUOVV1ZD8snvpEh79o2c/Sc
ZF2aLQa6gcCyHG1xAgZzsR0rQVhFbQ3DW0C3EhpXfHGRp4JnyAUKN4qMiYgasPUtQP2CMC43szYC
YxzMkIsrpKgEkzTWX0FT1mg+V8M5FXN4cw8cRCyMAILbpBkGfVuLYoTescHB/HpMwwqfKZmbz7wp
m0PUyamdS3HyKpS5sB9DPOkqHbnoXW/aAdmOkYeR2Tdqf87LXjwKsoSKByvzOZxL08iBpmlpj2ad
BCg3TEj9pykJDAgKZ1WqcEQc1LlbB1HAI3GNQ9g5xYOkscQYo4DkdR5u1WgWYE2pQLvXk+bJX5UJ
fOClsu9p1XQcVcRO7NG9yVoSjoDr5GWo67bqJ0kHJ/tmemyNaq53Wt6VlYXiYzXTQIBPwNz1ijd2
iZatFFi9W6HCzzjc0rnRjwgN0nw1RFPkDEmSv3Wh0OJ5IgOO8KtymNH6UpuxdqJcgDV5VIfcSp6C
9L2DXB8LBk5GfTQaWjo3WXrgMP2XrpCyZ/gS17YP3bytjj1rN0MwbOCf3DJofmOTT/WwhqyKFNJI
F/PQlNsws5K4haQWL1UmGCP8yQ+GGLbW0ghBzKxphBeew5YBt1KgHMiUZ5G/BgjKwgLGGNwpVq9g
Z7yPdTmDhBsHZwNUZuZXqTrSttbic1ZH/nbikmkXGrNKplI0PhUpTdwurODG1hmdC/rLfMRWFkSz
LRHvs4RXUejOxnQOAeFVQ4HWC5VpMWmFilDE+RcDGlpmNKr9WyyHrStoQZ6wstIMtBl8A6Upte/2
GYdlPXC6bMOgrdxIeSi/DVUQb7oogPV11qapWWQdFmM45t2zwCeZYPJtlJuQCZ1XczBjl1eRPleE
jySojCfhVH/ymOdjLJTNczcWlS0LfL+YE/PqPsLp9Do3gBoX+jQ7YaTyTM644IqrZLS1KNRe5jZk
OiaJtFyc0zqTh0vJqV3vtiIooj4fTh+1UaeOAcXY3IIkNE/KUGm3WT7px54fC3jBVn2dwOed0wcq
lGGWrIS2nT4jFQXXBidfEnZX6E0EU0+b2khksDfyITvyoRahbFAmw0tS8Ml+HMN4V2nVRc9FmWhY
I/tAbQTL6GPt0s19cooUrWfdaEA7zJeb/IRqS2+r4EJj1nB/i10dmbMoBQ4kkIILamyCE0hZ/Dpn
ZXEN9AwfTETXgial7K9j1QB6Q4olMk/R6EphboToIxQovCUQxC+h2GD63ZytMiWtIbdghDTpp9xK
e5B3lC6NId09dmaggq9eq0pB8zSGJwZwkasWDvdMDAzVBDJTNzto0bMIDCUIfRvqgypMs5nggGV6
u6wZ2R/MttVHWgolcOhqLbvSxDeE1xOBTVDQtYym7JjYGfDDFYfJLoJ8ZlC9LLy4isJ1M4vcblBj
3ozK6i1JuJxyRZ9aAZcl5iiGMU26snP4SBUexULjjvBaA2N1jCf+uZ7Ddg8b8sb2Yw1nt6gVkYYt
ocoHvwv8k9CKsq1im5/bsU/8l5TnB9dvEz35AAW370mGW3om/iB0IHIZixt5KObPQ6nzj01bhHY4
cf4BZIL2UEGmkyJcG60UuPddGwqNpXelv8einD7DYkr9xVZkFCMGE/P0ZcL5QMMWyhZZpvGXUsxn
OwRJcjvNkbSZxTDfyQ08zmbjPHAHSUn1F6PS+3Fdwn1GsuqYHz5GARwznKNiDt/IZBhH0gnp4t2u
ZW8lLO+tCT2gpw7SLqtmlPHwEMG1tEbuTRWesjlNw0QVzFipkCzBGQ8Zc27ImxA2V4uoRVd4Uinw
FtfAx13HD8blHiHaMcdJ4gJLbOQwwATGieuHpXYp61Z4z3Jf2SLuE1wFodlDA2NpGgyR5s7Anh1U
udaYFCUhfMLiittJQl9+1j3YYyAMpSpBWtcIf2W4/5cj/QM0VxSGUSTFZ1m4TgBY/ClnWjfpy39t
i/qzSJPfM6cff8xfmRQad/80kEahgyeAzw9Y039nUr/+C/AJizIRcLWgLPw7k+JEHX8J3EAARpfS
tbyI0P13KiUa/wT2AChHlJYXI9K/l0otSdlv1bF/PfmicQ/g5OJsgpF+r45N2E5B6efRFa5zJtjV
h5RFLrYVW6CTEHwenio2U4mOqxrid3XLLB2yZndqKDeqat++n3FTeWhLDYEgl0XXZJu3JPMQ9vgW
TOYtfVvZaWz+Nmv7v2p//5V32b6I8rb5f/+4aYJ9H+6mMBQg/fOh5hBd8w2/KoHcmFfqO+rWL9w2
cHwrh9AfQDD6NvUUyDdbfx79Bg72ffSbWk4sJhHaAGF0jdeP+boWmboy3gJbYLlVAFOtQVsNWmY8
63bKZ0vF62dO7zzB12rS9ye4aYqUXNb1RoFJH61xA/opSz2fQu/Q6WHgzm2zD5/FrzxcjwQouaV2
d4oYYJNPf36Km7LP96e4KfuoRphwco1ZaDe+U77LZuC0LlhC0nOzaWHQlnrBa7QT3eYOouoGCXE7
MBQJv655HLocpPvj6Bpdwif+AwpyqLV/BJshMJMZ4Q+8aMldWOgNIeKvUQF8grA1+iVQ/r2Z9hR3
5giCc3RVThXGTS7VK79VDzzNjtlzeBI54q+N7dEwpW0OKJFw6CyZtc5Mkz3oEJC8+dD23PleQxiq
nT+cAICqoju60Pi+QdMLIQqw9/BcQIaY0ltRuNxbtQ0pJCtM8LUyL7Y0F9pOa2OHvNN/FhYEe2Op
E2nXv0iOZpwT3Fa2YSU26vlQKZlZYiOfzJG7kMIZVpndHHNLcGdU3j1UbVhqhVSyOlPZBceZLSOh
BwxUYI+iX0uMbWilDPAb1qzCE8roG+2xXncHgXUv+R7hSEtRt3jhP8UVFBgpkgt3ZHFEStay9k3Z
xVQ9dhTddXS1U/z0FKu62Q5mYyosXkEtcD/vBHS9oyMQ691WsgSmf9b4kZdlJJlmZudFZmhp0DZM
PI1qEBlUmc90tJk+eLOjqCaviy1CHiaB2GF2Zs04FDPo8gtxK+3Va2AZDJkW660JQuCk2SbmfO08
EZZJ1HjMjoPpHxqzcH0arhAIHGun95JdfEgWLQuOiRYSAp9yrkSkXXTMTGnHuR2trooDblnp8Hb9
kT5w+1omyrpMqbIr19OlaYDp0dfFsdume3yo3bjW1uMOesctR5R9g1XdUOj4wSiLyhb4b0iHzNjE
5gYR3RRfo5PBqquwzq7yld8YB87RntJDTLJ9bHLvw8E4gZz0Ju1kpHiseAnPqpMcA7BLPQB8OIOU
m+wlO9ab7ALdMRfYf13B4ysC4bf6UWOy17+FG/95uADH0njTi0CyB3EvbeEC4nAaKW3fMraRw21H
J/Gwgp4qNGozu3upmU61PdqlwAeAqgSTUH+b47txG9nTWGOmQLFesJ62pZWfqofiYbyqe1wkHLJT
s4N6CE7YU/JSuMCaxN7wGj/LR8BDT1AVvkwedr1Kmy34HwP2pQoPzGP7DimK8qxrrKuwP+d1toLI
WWsnDwbIUqb41L2J6xgHNm/y5mDOy2obTLw1a/GPxvSG6FbhU7C5+O24Sy6jlWwF/GmBNViUBRBQ
I4xdOgJGYk6RLM5Q1qfFG8c74k7HxOxmBwlujwIZS475vrTKHfrVI0kemsLKXciOIOJ7ilTK7+Un
3vMPeUeNU3MZ1/qmp60GOUoFyECfqfs2pqkrHeCyCuncR3GTb6HI5KEhLe6Mgw7xHQi3p9u/QPEF
9IKfdALzK6a+G0hwSWdKFizqVzOr17OFZYW9i8IozV0EB4iCWbLxdx3yWPyUErG2KXzGVuwz6Zi6
6qY01Q0E5XCmHXJYa52MZ4wjEDTFgifNU8+zRtAk3lcfsRXu9L12zB4CJ8VxckWitwqAmE7oiJZ9
uOY6kqJtmFHZlFf9suJxdzEVO3ToSA9P2VWFr+OcISsk7YpPqJTNVrjWD1itz7pXoqYT0fxpOAbP
uSsCWQPLbyzOlXbgJuqf/FO8zbcIKPbK5aWmoct5cDPcNAZRzPCqHIVjdJahfkLjT/0U7VFkBHoZ
/yqIcgg2FdOOFR3PODsO6Xq4SK/FITlA7O7I7/MQU6SfgwduBuOByPue1Ha00jcyvl5vijnhWbRv
zdQNVv4ZJ0x0KD6iB2Grvum2CM0+QDqBmD53EcnOcOfZ1k5N08N05pzQ5qH2T+JjthZ3wYbfq+vi
Id8Nx8LDqfnKm/kZfqDbhqYncLWOSz2XKngk8aQcVIHFW56NXn7g3ejUvQY+S3bCYXqXsSrQ8BMm
803Pqb8ZHfWxOo0I/nByJKeX+oIVyvwn6TjqFFsGORBRd8mZ36guZLFCpzphdgeiusUuAidM2EPR
44jar7aXj4XNR0Q9AeYRoPXaP/mQa8WWXkM1Tzl0TELlzhJMiPqXx4nFx+GxNiVnNitL+uCZfqo2
sgXfB9bYjY1aDmC2TmJpHwpE3hM3Y8WpPLQPfkDCj+AkoWYMaQssfgCBzdwzmH8EBV/EDq23OXiH
o6fypD+mNcUXfqgtYcdZyj6xfLfraelkO2k/OPKhePFX+T6x23NwDPg1jgecG1TcFrawz3Qi7AuB
6sfWkzeyWz6XD/lDjIPZvxb4+xjcrj1ujXByDQF42iKMDm31DbTLFwH/L2MBlSEWBSF+YWThcawQ
b8UuZPxc1CdFKtuATdQfQ0t8WEB73Ka2pA7GlIVrvHd2sCs/QGxCqQeCoCJJATHx6hXeCZowI8ll
kg/9wvxPGH6d0nuN7pvG/r8CGhENSSgFwbrlVr41EodYH7Imuvof/ASqOh0At4QVx0yaN2DY0HGX
cZffEzr/hT76n37+7bBoF36N3vik6YcyxrDSo77KjpKP23XCQR5nND0X28iNSPScPZQtUTdA/quP
2R6fpnbiQ+9xq+zMfYo2KkWWevxzPAtg60+RFMSioKILETz42Xx9slJNodIrI6B9XO80EpHHk/d6
saJtRRLTFimOCLcgr2vvVSNuQwwiIOYBNMY87Usykf0RkQfdoaBPFTsjbr5+bsjCXj8TVPuso5lQ
e8PRHRDY+HnrK9GQpfVklxFqsFNGdv46hRKDiywNMY9EPFSzSUM815NNt1g9HxKym0mGv21pRMUp
yhNgENPNaHm7HrcXQgMGqwR7L9G3D2v/dHzDNYEjC3RPKyLsFY9FRFoQt2eqs8MPfYZo70KzJ8Bm
E+/iYdTzBXaQ5A3qDHSH8dU1go2CnFNiuY8+grVHy19DetV9zcjjgsEK2Y6nAn7sTD52zwg2yaFg
F9uZyLv3POMVmBsxc22Rl81ANMQ6zHp3Loi5iIfX+XyZbMd+Dyyca1jgJbEf4KDKLo/4B+rFESno
XiGzFTD7AtgJ3ZGKBoclBn0lgO2THBcqSJ+UI2uFHLwT65m3bsl5ldFnw3526fvIJPzW84j34RFz
tuy5dQEaYYK9exaIzvCJqZVRmEsLFgqi5KiZGcXZvY4wlTJbj9TCz28JOJCLEQV+sTcV01zphI7O
U0xOprNVSbJav1kjebIffHqS6Kpi64bsI0xwb66u25M7kC3Zb2b8/Y3tGLjzSpM6G8c8bnTiGOyx
Iq7dkVNtrhVzgz9ElTVuWzOgny86C+kxgvdiSVbwtAXnm5zeEG7bOnnIqdeRbU5MG46mmFmRdnR7
EoltPrzPloLPKTlvIQN3dNpIDo7mF7J9mJZzijwjvLdUfDfzY6WSkpwCTFtMLgaiVnDcaEh8svrQ
qOmUq9kzHYHiucyPglpYogsllPO2m61DqA+9bA8zZH6aNl197H2SWea7JxGnMw3ysPVNhD1H3ACr
kcxUtyrT65zDRL0ecV/PBGugLCG2lxBXpKJz8XSKvhDxsGR7huB7Qkj+cPHwq0cb4hP4TX3VWltk
Chq5eO6hJE5ospiYJZ47JG5n7i4JQzj8KZHT48GLiBlSrExk4qb9cKHmHoszpdvV00PAMvLp2o8D
+WVtGW9fNjXBhDwF9GkBvTlbwZsYhPJwzy+aE+jiuDje8bUwF7iJSLqy8bF1G0BE5uSQDYeKC/6t
MKxoYj6YD3i61nRSejo8vg7kIiJHN7ANltypIfV65/KYMXWF4JgdEPKdStw35TbGEeDcS5p/cYe/
Hbu/HW7L4fcbjErmdDWSKxxui7TGo+g9zuzVQ5sVX7Fk2K3HkALQjEckM3k9Y81k67dNZ1Xrq042
PlKNfrnGsb7v1Y6WMsG3B1ssr0H+1cH1vEGr8tM052C2hVfDjjeTI+DQu/TrbqWv24Ihlo7RLYQ2
e70NHfnIbSb+TjVFWopTf3qAm2M/R2uQb0MuvC4JIFJD1nn4CFiAoOlMiPiHI8cjQQ4OKg6XarIW
eXyRZVb7MeJuDp8BgaLAKD1ErIP4wT3HAvXH/P6377NUAH+buLAq+0iro2XipmWxTAQpRXGUX1r4
65KY6exjhETSg/4UOYjbPfVJf+fM+VVfz7LHCzCjELbiiWfIi9h0RRhoov6HIKtzC1N/4LfSGlZa
PqT+uacOAstEn1gimDac6c/de3ysCX7lTuQFQp/B/mXASfPne/eX1eKfvv/NypzqWuBGHy94Cbay
Ez5FMO0Omboejz05F07MAkeH9EtKdLfGJYqzmmiuQFqn8UIr8MZD/np13qAMY0ZWSmOK7LUzqyuM
zYEWQEPALa7aWVsPPIl2/wvu/LI8vj0+ysBQjtaBqLnFk5ZCqE0jL4bX4IKmNRANcUsQz5L6JXzO
XmN6F0r2FZf8rwAKFA9jAfcAJHxTiGrhGaS2lRBeS6a9havGDtdJRNN1upktfDmRShvF4hMEGYKd
/ipKDgCmkIqBSf+mC2R2OktDXJ6bIpus+DJZ6mN5DCyN+YgHbB2hBYq2qwiNSABk13+e7RtA9/en
v6ldylxWK8DDhFd1NaQE9Rd0cpAfZyYYeKa2ai/tS2lQkd3jof1YozZQdQftE/YI6q862m/7iA/j
qFPr5bNJtN7MbuJVb+oJ7Uunce/ViG+os7/eEpEtgMbQT4HgG39zqEWhnqda3IZX4S3v4WtHimfk
VlfQhucjsIaGF5u5bjYtUd7//H2ht/rD+vgy9s15NgV1nAHnFV5dKLNFL3UADMt5DhmOs37eo7Wa
lof+zRBO7ZMYO+m5kg4cuCtaR+qICDVDiWQu7CSgHXLchEaQ0XFDieirCQEe3KNgDjfQyu1hogxL
AYpFH2a0m0iGJmpAWuCK0Is7TQqBGRqgRVNIU1h9oLl6hMkhbE4GnKmZWe59uoTQPe6cyZHgjU4M
JFzhQ/rQkcaF8B+abe/VRELgIPDt8AdB7uHc+CHHTZybPEJudNlxYaPAZU04G9Nz/FjueRqueWKs
C5ThVJxbaAYjZM7Xgc3jCXgUirjHAg0CXCwEC4H2q/I5sdB1h3El61w+w1WHAxGYJP4Z6A7kP1pJ
BiQgKB6CeFcQiDcAAAakmjUQdCad/hHHJkImZXl6L0YAAFATwrWBTQxZIv5XvkBNAIEqwskGJ8RE
1H0DKWE7Q/gnWgtLp16Bp+NVNhrU6UDkms5wig89P8b+U2uaoZRopWsDtc3lem5d+L9JW1SgytcU
zsZEdxozpsZ5BqSYQfV13PPHMac9DkI8a4VLIrSiDTQBgZAJBhrHVFzXhQOTARFrkQ77Ad/xHRXt
JVLSVBNlr8h3tfdxqbUq6THSUeLUwm0IlaUneTvC7BxBUWEJscstR2zowIGAv+Ze7Bnn4NWwpV2+
we4eMbfjut0FK+6aufyxuHLvnVspq/yBv6I0gvyyTVi70t1qP74Yq9L1z9oiTYOaS1exAIkH/4TH
BmgNwaOPqyelhQUdhuUS40iAPH5fsfRSoLD4aOw7G+eWguLx2NsRYHelCSX4OqXRZ5FvNZHiv2UF
Eydz4KleWwCNSMBAQaO4McOYqSgoI4/vqdqjW085VJsbE6g6/Cb0Lo2JjejcpqeiMWWTf8nDFaBV
3GPdmoKIrjDK5qaGwnl07Gaqolj6S/wYU4kkrmVpT1RPWnNoFhOlQh20fETSFdMOy1ZeySHV3uJ1
G0G6I8NHS9fiStu1qEZVOIsHHO0KQXAE7AHSk5hK647EMYooRWnWADegxXUGCq8jQPp0bo5sMvR0
M30EkENb+zOAU0v5dQ0U0kCLy7IvqegBQvf/mTuz3sixZTv/lQO/s815AK4vYDLJnAdlakq9EFIq
xXme+ev9ZZ0G7ul22+3zZjQapUIpB5J7x45Ya8UKYg/zoiAOQcneKSedluyctsGF6VIA7LsVdw5m
SbOjA3Zem/D0KKKYd2GR5eYA0uva08h4jtNGo4gVl9aKnXYF3dnGy9GrkM2c2U3xfmI7W2t2WAfs
I6zaJ2vNN81v02ZcR5v+LeDFe+stbR3r0HOG+fvBUT8snNcIFe3OOjYbjiaassu9D0bbL2AcKOaE
Y/3ygOjNXzXIgwNDitfqjs9WYMzXtjuWYLnW49ofRSrYp6A46QKYubGr83zS98PGfJoZYXHuPlWq
+wCHOSZ3bSOnfk0cEyINOm87ricXLVNty0/ygbGVT/NC2vG/ZxzDZ15N7QuMiQJxX2+Hq+CkXr9T
ea9kD3lSMWEoJDQwjd0ZPtmGi3KL1qS5NQv9Jp6iffQi4DXnltQuDEQ/YcCYX7phnVpP0dMobKvC
yZJFBfKEcmWrvtBCbcj2kK7IACOn1dyhcsreVjc0lfINNyXSO/WsBAvlQhNkFF/60VP3+YsJqdGC
1gVedMSRW7HlQ7DIl7g3LNRD4UaH4ALo7Qz8gnoQdga3LTm2L/kmXYVusCgXnav/qA4ekQuA/mHf
n6RFARMTrjlilHW7Zx4e0q7VihZI3sfa1QASjzsTUsARAXYt7IHPg8pIQ/OV5ODjyeIy3ZIq0DrG
y/lCUvrEgx9+BucXQ10S8Cdqt1qyUf3yVhM8TYOEl7EZ2lHfzx6i27W+LGD7QUv0l27DK5/6xQid
NLjBQVg9CsyHzWT0FASOcA72DJK8tRvxCkvhPviu+qQ7wZbl77U79h/SWjv4QmxXsEUs2/IeC606
DE5NXmkG9kVYQDevq4PsDnuBdVPxgMen9m1mzUjLjPKASeWnzDGfh327/mrukh1swU12pGGh/UW3
B3s75w0ezJiC22folJeGVm7LHg7Bqt1B4VETTltmgR0egMUI2FwsK8xGXuadyE3gVOAF0SrZBo/X
SXaKOdKOt7Ln3cRyN9+Ki/okb1RnuBcbNHVcRfZUbBTgf7aSLbuzPa4sN8LAo+QEhCU5Dkvtq3Cm
l/TINUG4KCvVCTkce4g37j5TLvhurOPT9INyaDNsSACu1cPbbVy8Jmc1XUzMR2Pi92SbAPmNXX53
H8oqz/HUsBPJi49YDWDL19C0w+CAjwBqyYVlHD6GO6sfnqeJXZmZh5MrvxIKG0f7GvaqzlevnuIb
rbQAgsrbuEo21Uu7qh9ju4JtehJdFTsbV9pxJtLg6BUWmS/iU+5Mug7OOUjzudyZy+iQE1mf1L28
RBCqHZPDYyVXMJvGc685Ishev9SQnBuObl7qZh0bexz88sbJES+nK6Eg9r6rxsrMn7oj2Vv4BQdi
guXlW/Jq+cpBDPnjcJwGrrlnXgcgsxTZtGINH5Ah0T4R7OKW7UBUkx2e905B5QYjP5ZA4NlOeIrP
3cJwGqjT7qbC24iqXV5YolvjEC6s8y+C1BtPo8emQuRR0HVMkHLbzejwZsfKA4yGeX1IPvQ1qUWw
u6sX/ZhurUcYukQI+Oz5S3r8UTENFxLzNIPGgQg+KoFH1BMOomCHfIEAYd5BPnHocjnmut6220i1
x217Qf/GqPe7f00XrWi3q2yvn4K9FDs9XWG2TsIzLrXmEH5Z7nSCnqq/+u0s8h7VrSHIsnJ/oL3Q
Z/dQV/A5FW53dnftDVv9Ptel2zzuI/iz+s3nNDeLAVz0nEWvqmsRjXqEpUhnwYTDfEU5S85lLPl7
kzoT1NJDd5C/kcXeUtKr7fwkjgy0s1Rb4b5ejXxD5kNd1kuuWaKiflycPi57rqNaNtNSADydWOm6
eghe5OiAM17LSGkX+WJW2Xm5CdSLOtCBaktEaG4DO7Kyp8pOTZvYjeCRL548JJaLLHVZ9nyKPzjT
HUhdovSiGKP1f3CtL6W1J45+1Hkha8TDUCd+NyIWSgLJtqscNLibfN28tutHbW84sIiz253TI9+j
u1Y3brVYeAjV8m1z849N5kQvt4JnAF4esLkhNB3pxur3ORXYustqqdQrmah7MtEik0cdEBqTj067
6mq9QGHWK/0kn1jWlNbLbpk+h6C5wWpwmSSHpvyR3Pe7gc05YsJVsc77Vbni+fodjmm25DCk+nBg
UpSd+KwuR3lNXR8KJDtJmxILeE9dh1/L8s06Ex2vbGW3eknh4q8ZO4YJlpz+4XcP5/kguz7rExTK
+iYtBw+RveIYT/IxX9WrESya85TDr/z2fxS0AtQpt/zIrZbXI2nBFQa2EmwsVYi0CQhCzMZBrtrP
C2S3DotH57vmZOYW05q/Eqd5QSLh6J/DaPcrsr/FG237y/BcPUtMVZ7s4so+tsV1/tXaCAg89VQ4
GF5eKkchvycq53b7OrCdx83Am18et//L34iCG55wS3oAaawHG+fIEmx2Xb42O1pO7eRbt2/agdx3
bX5b8Nt29oEF8sFci1fjoK4zYj4PE/TNWjLeed3tcrvz0q25a1cGgAiUcdh7eEQ/s0XhJBMIV4vG
uMbhYvWYfVl/kVQ4Pl93rbwlL+pVO7DdkC7ChPP0zOvMB0TaIsImn7IKvzFbWrHwNtZXvuAo8uB3
t9ULgUA76KebxDnE0mD/lq50LiHR221Jk8zTuGJhr6dn4566uC542FeWHF3jcmSuR7KOdvGPbNk3
+Vgy6iJa1tvefgOfOlgvxj6QbWTqdrOMj9wD41CjtaWYIZK4yvJGjMhX6U/4FawDwVbO7UZo2Pji
SQBDflIOzUK83vuv+GJuaCqQmVXGLlpUL1AGNEtXNkwvPiwk8kTD2rXIIs7J2vqAZpXtx8OloPXq
T51i9wWyk08y3+cNMP4u3yof0lI6N95da/guPksJrL5TuPacBhTI3nW9EteqfU+/St8xzhJeSxz7
wb7caoZd3NkfDL66SFvaZJbKW1HwOIt20SHkBsDSMNyE5bK73IHDrhaWI52DFyKduQ6WkMpr+oHO
N3NNl8/85p+y5fxmvDWOgffqgEH3cNZfC47X2SszT3yljnFL7xnjCQ7w4aGUgai6o5xeSGdpWXYr
2VzU3+VVftHeiqVPex4FIPUFkVJdGny2vsh/esQyhR0KbvoJEkQ1eBgQR2DzQqj+kZaaK5f2LX8L
F0pg3/Q1UccDz6CMvMOp74lIYASgGMCJV1hhmR6Gz9wd7y3Hq4U162PsJDQusCLQQMKZY1M0r7rV
j9+SfRi4ntr66gGc4q/uvVRr0w4PkkP2i8Gfbo/M/XlVOJ7teIWK1p6uvWthyzraYNHWpnyNz6aX
AgWYnsijhfc3NhJGmRV4MdHnVWXDVRzEbvrDH8E1uuUMwHnh24S7bq24vmyj/F+Yq34fr3B2bQ8a
c4OfNScE2FdX8jZEcGQvfPyY+qVOUOuO+SbeJLc+XQWcI5GjWK648zs2uOT2r8wKWmYnOGHwf6pV
W36nh8xTNkptK0/z4T59s5zerPZxhHC/ACd+HhJN1WV3qZScnzJFz6mfHFA6RbM5Nsef8gAe8cZt
hDAHlwhEmwJfuVBe5e+PC+GAoV6rbJlD7ZvOHxKxQF7K+25LIWBrz4UbwzG43aZjenpPQsmcucrr
D0D6nuKmbrPq8JY3XX1fe9bOhIhJHSFYlYU3YR+ZbFT02/M+ac8ImQ75roWs48j9at76pzpf1Gci
MrfffyAyvu1vtbu5/bTuOu+tODjIsyZI9XXPMh21sOuDvCg3bO9N+xTdfj2yFawQ/vq8DThI4UXf
6bjo1vMHAqe1+Y5qwC5OxiZeDTsxXIyv3ZqmuSyyWbQmWXLmVLIdfEPMnIFpKIWV50lfGJA0UOnF
UYe9+VRAjm/aUuUEYC2dcKtwc5CPXf1E8rebFpLLZz2Xh37fXHJ0Gx1AafRM7DLf/SMXxw82opKc
/5Bj0eZOFfMYawTMFa/NvbpP+ReRVZwtkDdE9kvsdqwYnROs2F0fzF1s/+gHaQ3F6cir4Vhcx086
mb7192Zd4Y1NUoLNsD0KTA4Jz/INjQ2JASmd5tJs5EQ789JR6X7W9rVY+/aLujXWyre1iJ18yU+q
XRF67+bhUetXvx6HvKI7zlZeao7lzBuXn5BV0Ik1uwNAYxFdBor7YAG4JVzrff1UUCurK/NNBsrp
kC+t6o/Jps0t8fqnbg3ytS4dyf0sz/mZ/OceuyXqreJSCYvPma1TeZz+J+ZAFs+JhjMUq+Gz/pzZ
Gt2JBuCd7vWfEilHQScGaonoWdvws0kp9j6916uGhww78U54NjbCD5gZjV+vw1EabUblICH9yikW
yxcUI8eJ258sSMXwBVzQzvLiNw6hCjWKlbjTFm+efb3PnXYfurwWRAB5hZw4csgDz93q8mmu5lc+
B//SpbIh2WUO5kXZPPys+lf+EpyqNevTRfbxnLzVN/HD2s2MbhHfssu0BSU07X4vMd27fZ1d3Q7f
lI/E8T3S0BEWERtIAgHJGStCP4jnBjyFcbwesM+wqrbaGv83FvrnuOeJSI7xI5IUwPoRlVZkjMfk
JC4qT7TTDxH129o/mE49O9pP8a18Bu/jHQMSRr2QNisrxa2O5RIXHgQ8S/UAuiMvpyd5ab7IT2Ce
FyVZ5hvj3u9ljqfFtMqOMRaVt/Yw7LRNtS5OIAobzQFt/1RvzU6s1+J7sh5fw3OzVlfc9NVLvSQy
bxOCWXkYFsKeNbsTedTa5rE54BGY6MWfzfpNcm4c6cHO2vcbZN92tE5/sNGFIjN8d1JdNqwwukwt
L19rTt0Rm/ZuMZEmAyxytcnycUw8d05/G5AQUUcuSfHyZlGfijOFq5e9Nat8ia4b3Jld98R635vn
AnllAMXBie8y33QXbB9oEOAR92M8KutwFzsRcbIDF9CXIFzLFDk2nkjrmAw7lMEovppXSlI2Q43a
rAb/MsB1Ab+xsDdrRzmF9zRwrJitFi8D0BLzYFzHY3kjX7kVPNHqK/maT8WXEi01O1wCWINS9F6M
xOFJ+ra+AbGnt/reLiVwkomeLuLv9CUAd19RuHHwniqgnyfrqoHdgTo73WpwjJ10eiBe1poGXPA4
GfkoeOqGTGwfvYK4PPQZ4W6CCFdOzQrKhlLViTcxVHXgcBp9NuuX6c3Akj1cgqStas7+dQCIwca4
R152Qci0lzlU0fw857jk50sWVfgB1HRRVxMtPqA5OidNQFyWGFR1yQF3PuEF9u2H8GvwbnIaIpuS
BTj9tXqfPOnH+ok54m/Kvbjorc367VAPfSsXxJ3g/yIAWL59iJ8eZ0jtCafSGb7F3Zg+ZByOsZc+
5s3oPs5veRHdUF99SPUjeN+RQ+UvfD0NMp3F/4FQOJTth/SqIMXzSPiX2rVZpS8ImolK7YtxeriC
ZF8DYdyT/86dUvoLldAf6JU/8bFMiaUNSh/Ct/pdulmFnV5J8B4lJcXo83AaX5Kv5ot9+X/ndaS/
oBn/8LF/Yklnc0gzQ+nhzehwJuv8JI2gDGRP8cGPo5VIKTj939Hz8h/tV/7JZGFZgfO5wThp3Cv+
SD/7Wm12YzqFb91GX9LsQLHaPOUL8aVZFnfL7bzWJc0BlftsTvK2XpbL+O/mAP3ltf/rd/jTtY9j
3YRBzC0fNsGZpN9TVsGH7xmv1bMOtPw3d/ovBAno/P/riv/UzKJLtZgZBlec7pIVPuzP2WpGiWY3
H/kl2UsbmYISSb9vksbEm+BvJmz+lRzhDx//p+aWsmG0Uq6M4Zuwyg4BXIZdoQtf+ZtpBrOwZaLd
WtloGxCftXAudkgdv2WyTS9Zl6tq32+7NSdfrC3E7bAtSBWsU/I33/GvSFwM/UULo2ganBhp/8dF
UaWtonVaFb6ZH7Nl1ydsuA4VkMBi4Lw7kdhmz8ZMz7vN9pv/huGU/orf/JcPl/8kIJTTbvJliw+f
nvSP4Uk8lwS+Z+NW/FDgdO9IRsJX4UP9Fr/HT2LQr9XxbzXT/c+uaevPNPrM/2F39f2z+0fx849L
+9lGTRvdmv94vNmtKKc6CsL2P//jD397i5KovH9Hn3/+rT+8qPnPX/8c3IuH8ccf/uLmbdROT929
ns73pkv/+QG//+b/6z/+4/7rXZ6n8v4//tut6PL28W4Ym+f/2hcnqyz9//7rAn5//99fd/jMeB3X
nkT55z+8z6b43172z/Y5+beHuwet/cZjuaCrZDH/04hE0H5jHo2EvyhBRcFB6qF7+d2JRNJ+Q9oA
V/8YXc/cQp1Y+Hv7nPWbimOI8TA2wlCZqU7Gv2NEgj7jD+INmPlfhjxoYHEuoMtP+1NkSZMwk7pK
doyhgO1KEYAe/LDVdLri1ewQdZjeUFmNFvmz1gkAzHIP023EY/tjmmn42WFhsDWlpMCujEF9jT31
auPiAqGscYVo6CKXsvASaxNAc5FltODMOuGylKmYBYHxNbYxVij8Ba2GktW6SnQYj0WDzDyN2hNu
CzH5/ZCNuEQoFO70E2vHfJL6YZFXMUiXGmQE/VqVr03bgCCkddDaUdjFNACkBRV5klQizR1zX331
PfbiOGU0+pPUK8wV08a+cZQxkbdJkzE1QAjLdzy3yVAVsfcXAVbPPtV7FlwLs5ED7AlyFP6qFJxC
v0gGO+tycZkN5URVKSr+Z50B+DFlXlk3mjlUp0m3iva1VqoYFKyregGGRaFRUHPi3NSdrumhQJV8
4EehE+qFFkbShxGa/vQqDZW4axpU7UJTiUfuojBSNuuYEPi1rzfrNoAA1uqpvNIACW1Wp2O2EYck
OGlSNW6CNpqPMv3JpV0p+XhITR6kUGUTQLDxagy5nGyYIQ7BkUjIMatBWviKHK1V3AcANYu5wvtf
AmYrTOsF3wj92jK+5UvTBfQTIXqlxs5jY/LkPI92qS9qAB949p06IYXLH9pgHctScsS+BCgnz+Vt
XKu05yUaSX/UVG/BrGEHQK+3/6VoQ/eK/0e4Dsu2hXRpTSDNUatW5SRbvEWat9yaXF6oVRmfRj0I
fwYja7ByCYeuXtOlrL2qoUFLt1eaMIZY5yTeSBOqk4SpSf+OUPsYCVoMLZgq+s5zW8hn60zrKP3r
WGvJ73Jv0agTCTA2qhAeEwF7HgQZoglizsBnKCar0nfS3JASFn21q3x/2OGeM25xdja9eA7FRSrX
mavKUf9e9VLh+JLUOZGUoUSSZf88CPkDNCpn4x4PSbTX+6x/UuOh9DoD640aE4ptUw3jLa6H7DsW
VBh9jFYcUWvBMpWE8jNWhMtQRsWuFX2onzrXwOR6xPT5qH02muJjQWa1xmddd8JVq8VxFw9WsE4n
Q16IYRAtk1Qzr0WV5F4tqOJ6zKix86kA25ET2RMbSMKynhJo/6j/qjW2G/YW4lebm9NBrvTsLdZa
/zQlNa2dhVpt8M1Q7nPWSOdZzepFoZuwpaUMSBmlfrbr6rLambOAqN/iXviFrK9qKy7cqTK6nSnI
P4qoI7fua+WrDsPkqJbasPEnTbyw29AYiGIJoqslbqz00bbkElymdqFX8ZFEVuIseREG7c8PK6Ol
kY7NItaH2A0NBQsDoe2eM4liVQ5UbG+CUvth+EMOcxOAoKSl5empBI5qNKXTznG5j/M5xYwjMhfc
B1Q0XTHQFab2x76cfWqBkN61eiAloTN+oRplsVbSqN63VjdswqJRFSf0Jf/K4CRxhhIapHFvlXox
eIESFzSnqb6y0EYt+pbNrHPNxgS+qPV8OdFLux5apb4FuTUv2jgw7klbxK9DK057dfYjTxLj4ij0
CuVF3lfxobRqa2Xi+sPiqRJsAZyeQSEW3WhJrhxUQfO9okmag2VN2SFt5cZrujbdjFg2LRgHqGSE
xmlyinqIPxjqgyVT0Uo7QbbmW5/NCXj0KHb7Kpsb6hvZZAK4wnBbyRaMCPlIIKqCMwZy8daXYQlg
G+fDIYmV7oibiBqturqA0QwYYA4WLdUhZgcTsdqdmeT6MEXIVWNPeqefkqJK0URgHk5xY5VlOOyU
qqr9zPFToZFfCjWwImdssPizlUxpIVbnMZPpLjbyMl91zI371NvUwhk5Cc7WYGZf5dAnqETzgdaC
zo8OMgZgpILDVHlBaVX3vLK0tSnXM4KCNEAgWc9JBHqLiwnoY28EhdtzIPZ8kA7bMoZ4GtmMGzBA
h1JBX8mKH8obHB74FN/KHxRWoE4oylNV94YkK9eDJDa47cTtiv7cUj20U0mDGlZksb4QtLQ/W13K
oI5Mbs6NogvUnkZBU5iIRQqMXpdCjIWjouMn08Bm6hZtmSn/uOoCDqg6CrWlEOrap5b51YfQ+XOt
rohx5bqt2vqtMvwWf/SiiZqFUmZp40SD7gfOZEnRegziGERyzuLarnImvHi66r9WfU37pRXL1eiF
oRVfg1lkExmGb6C6QE0oSDdTjhNx3RpFjOFMYWh1oqyEXgh3YizKFp6YUiWVexZoHmBQa/rDuPZz
K0+JP6M4ulYtYWwqxrMEOVUZo8EYp6mtEHnMhj5e4k5LpXso5iGNUH6nwPMPWS68tMKj2zaah12L
icgKJ7eMIDKOSLBqM1oJuRgq+2KeY9Hr0wAfdrHWq4VvNr66zNs49Zdaa9boklRZuRlR312j3OzY
q3G8x7dRfjGtojoFndW/t/EgvMqYlTLprJoKaI8SVq5sE2j1OJnKwxzU8reVCDNyuSRBLcBoW1Du
uCmFc6tXMzKtdq63taaE9EzK8jwtA6UwBXtqtViykzSsz62G18bCVHr5dRpr63nU5mDP/9Vga0aL
1HDsFMSskoSKReyLaylJ0PZjosnzetamFl3NGIyeIcaBl5BIpstcnqvzFPniavLj6RL7vo/TTTUD
pepjUHt6NMrrfGIZUKlE71EaNwDgKbl1I9auKg7GZIdBC7sgzYJyGMRKPqdp5S+bSitX4hyOm9Qa
ggt2PHgLhGn1LlVD954mRvo0i0SKhdT06RfmxNpTlQ8ym1XKGsVJ0hHONzEstbGzKZ42epaVvWM2
vYHApshUd/TLdicWglU4Shehb8cCV1uk2TA8FWVlJU7dWgbCASxrLlgkMIQoLMZs0RgJsYCJz9la
n7FYYSWIAA1aGsiXJK2td0yUcXCTiuDi469FB8vQQJDhFSCtNaNpD3Oj5m9GHFjEiL5jnmfkx9Zi
8sfg02qA+2vmx7kxKdCNa0RcgfeR9iy1eu6ZUgBohUWOf85xtbgVedjS9l2aOJ1FgiSsm6ouIZla
vU+XRo0xxjYOSkyLqgwITGG20bU19PaSjKq+04Ywq95abhwRPJMMkDBVbkEXO0PR7UobZ9LbNhxe
BkNO7lmXYVNjwTirlRq6jHAPf7DUMc9K16Ue2fK0lQdEITIHtdsnRvcsagXWvnjYAF9NHEQGflav
/pChD2QXbRR9VryEyZHrrtazF01Llf0sjSZmMmq9MKzIkG1TMPHdwUHHyXhYmwBXtYup0AeQ84u2
nrIsmqHvsB7DWEuck+aYNCFoajvTq5Oo00HSKt9RypJer2mgMbE30pVv1c3bKPrV2xxHwqbAJnCV
61q8yCyBFjFDQ6AVQjzGvWh9kaekhzALgV8nvURqmUXoyCxgOkFTN2UkpO6Ecb4djMOG4U6rqYGe
6VVcy7Pgtcwy0niVKmqBNwje8Ems72qMxLZqPWkHrU/Tu+y34ttMaZh6sRXhHGSMwLSTWdVfZieY
+5iD4m5WMqltJ9ZINEs5eU+LabpjEdkjchrD2q1zn0JA8yejXiV1RzM1TkBoWbPW3HVYqkBVybN+
T/Mx7heKVGfhGucc5UttLBVr52IA1RQC/Ttg6g8fXlacCIKsPse6n33ohVUeFGzCAmeIG+EzqMmc
FmphFFdplnLodMHqj5YSdOiDeyZ426bY6pyC2rDO9FpckeZZq3Ya5/uUE0j1GV+eRTxEA3KYrtLd
aoi749Tm5ULtQwzKUoOu1WFG4aQWxXGKy3ovkewf1CDO3n1ZLNkcauuJ4gTslpWhfqRhMHEtrUQz
ZwnTF1WjeS8kKV42iTTtsswnhWsA6IS4hTISepRSHBfRjmw1v2mW1pwy9rvLlO34GMs6Ek0GyNiS
JlGZCLGy1HVJPepFaZJo6Gro4Q5kLrU8M17zKZteqLDin5bgsAgaM1qqrUbKrlqJdjF8AfOiRBKf
/HEuDtmUw7nUIXoPLeyb0RarqXvJNJRPRqC0196vK8/AZ/nVskoLZLfqrJUmdNFJ6tL+VQ7Gvn+Y
DfYIPNQ6uNbkqq4aNViDB5rqtWmcethRTqBiYvQiMoTMNtpYfNZEg8A9QXEGU22+FILcLBuO053Z
1ASwiOzJa/q52QZ4Ny5TVUGyHEuBJ06FsM3Ira+W1UjrKRADN1DTYmlVMKbh0F7IvUQqMXl86iYt
/zaiwTw2vSl8+CSfbp/K5VLjUlC/aLKrpWm6LQwMlpS8nRZ6UqP1HjXjKqayiCQ4lfQAskhv73It
DB/CmInvcmYMF1OOmndTDrNXYbLKtUhBHti9HoXvuRzWT4Kvz5s+kqzLnEsYj+B52uC8K0WX1BoT
L2E90EiKf/c1MyLlEse1djbypv5Q/LE+hW2uLgoSkBVljX6t6o6nN8mojEIlZNhh45vD+zRa08ZX
4WfyoqvZdUJybdN5WM2CLrhaiPKjxuLtWMhdg5im61ZjKGMkQAn3NvgBhh4J/ohoehJD3AGooKPG
aOoS5mE3LYKybBHHa7O+UOQYcjwKlepSVgJKd9LEayII4Zc5KMk5ierii9wopy2dIOCaU+UT6nor
hRbxjUC1h2lGQ6YlubDGAwsxc2KO1qveyKhF+or2M7sxhvi1FQxsryYzvwpG2F9lk63JpK+4y23e
DbWBWYq14DyCLWS/Flh4+IiwW75hYEHCJ0m2mqdNZ3eRoi8Vv+mPMt1TC7MMxb2k6zjAtHWMEETN
ZI5odkStO2YqBcFWDvuC7yL5CKLCUnsOmwgACM1wrLmR2LBD/32scB/d6qIpfto/431/QAXp9M4v
bX2/t/vP8s+/+f8jMvgAyv7PyCD4YPQV/dGd+PGK30FB7Td4BLA3iSGBj4EbNDD9ExSUpN8M8D38
xAHmGPag/BcmKEj6b+CBGqOlwf0w+5KBhX8HBX/5bemWirkeWCMeWKr876CCTBT5AyoITofBMbmS
xijwXxMg/sR5lMmId2XAGmI4QvDQy/hSLeylUujQtpiakO5Hf/Bjr0g0I9mPrZZFO0tKO1opkqEb
HUtJx2RdR4ohemNX4w/HARIK29Tq6Dq3jb5Jw6a95A1Gt5JrZIGQihcr1JVQMldFFhW+vpBDM04x
T5Dx14u9h/2rgZ1BHwpYDwxpMXotcF24GibirCspU2esJGMuv7BUJoVtZQtKVQpVE0vGrAhmV/ML
AXJUH8p0b4VGBmag+JHu5QJetrcwH/Pv3m81oLwszOOnSBLkiy/KFaKOIRDzC/60deVaVaGM5LZa
YyBf5NtvlIyj1mXMb7ZjNl2RbjHPR7ufjmkVrY1YMMWQlqFWpQ7oqooTjdqtX0TRJNDKa7Wg9VpV
5sqaURDadxKkGf6WSiS1XllMQ7/Ffg/JiwwgJBGnlJKbbk7yuz7IxrWyTJxgbTmfqsaLKqP+DptQ
xYujUlr1tU4HuKopyGN+DsVEduVarXov6op2JOQGUSciYGRFTWVzzwUV4QgjVH1aI/3E53ahIrMC
a4NJWbjUYyV590UBlag4iLXy3E3ZQN06GFW28mvGQRx4Ude/NA3sICjJZA5uHFMZemOQDuHPxNlU
uUx6pkaJzThGciJE/4u782huHcna9F/pmD0q4M1iNiQAGlFe124QvA7ee/z674Gquq4EUWRXz2Zm
omvTUSUmEsg8efKc1zSULJVhMPoV9XN//F5mRjOBCZzQWz8OZdcLj2XTiup3JbKUH11j7LKu+SZQ
D0FL0vODSVux6kbDgEcTeJmZxw521aN2O2+7emtyhevsUpMDcOhiJRZ27okhVRYqdD7yQFaf0aov
Utn60JVIuG/qtmojskkoHpMlV+W2M2l0kv+NyPdWcFoE3d+WlZEHNi8FzchJKH1kcdvBjx8HQ8jA
ZFEGCG015Iq9iZTC8H42vT60H2UpKEHfCFrU3wRTIIlfEdMVa/AZnVWDY6oLRRKfmJIw7dpO7rMR
Be1IoLhaYw58HNPJRIOkCINC+mmgNFpvtHaoScrLxGruAzHtYZvI/ig5gpLU4AmDPu91CGtFE1UI
Jwlp37qWlQmY7BWWkkHoqIxQS9ZSV8b1z0lKTBPKFxuwCykDKtHwaRT1ytxPkjQl+drqpgis4zhZ
qHV7XtV/9tKmqRzMg/1Ks/Ua1VyobV3njehXKmiXioYSkucoqD9fVa1v5qwxIy53mZD3ptOUOppg
RpHF27zyabRXmRgBEx/9BgWdCAeBB5W7QAzKTCzN4H4omrB1xCqoFK6mOLNf6dxBA8DEeSusasXg
99Am1eX4q+x7mrgd/FH1bA/JUXxUfFWgd57meqABlQn6MN5rntxrNkXJqi7XnT72w36Ih8DYa4nu
Z1d5R7H9UOqCp+6pupv1Vdp4g/FFaLQG0G49etJDH+ZJ5EpSmUauIsR95RQD+mnbyRjM/soUqMHb
YSnFhSuojTTttYHA+5PA1oM9nahnQOUPKRyQGAcqtB6xkUw4bH1tOLVltcYqEhvD3CoDWsfrDIfh
/qeHekhx24314B1SRRUDiAx9onvUkQxxsKtMNmQoicGooBoTRW3p9hni0UgaIAIeP8idwrq2Tc/U
0xptKLoarmF2QGvGAfxqGqd1eZcWZp5ei0FlzujkBEeTWTQfgFLCLc4mPRWLa8sIJuDzWARBOEol
ZECjTEjAhHGmQfjSW89bV3UXUFbj7t87Q5NRUhmnJoToUNeN/DXNkqx3KjK5xp2CmhQ4IXfRAV0X
+oBP4Ygv3cHjvwW7G8f558zzVHlfqX3RfrDqof1J2wPNlpAUrlwbleT5BwEhfBDelmLE7W0dC23w
wTcsaoVT6Ynlk+XrVopU1ZiY3q829ZvGpUtDmXLwldC6eXHgn9JofN2l5Qyd3bRFJDBFnePaWLrg
5KmZKG2SE4H32R3aWnt9H6wHivm77zqgrPX4XdjA0LC5qWuXOvivMQt/jS3RztNx7UWvb8GQ5rKZ
4WHAbXZmkCVfauS6fAR8pA//3A1tnietTZUqGmZbhmoscgVhVCZOKJDC81jq2o0dKB+zQoaIDmUM
ZuySAfdreMLz5F4NuGhZBlkskF8zIIylHZWZnYImkXzR51s68RIlZA7l2dGDm+gzMOQFX1qrzW5s
67/GyffoyANLnJxZSeqSB8uCLv3XnF6MNYNfXowlpyLFSRH2a3Yw4SpBFgK+7zTfNIdLIbA+X4aZ
dkk6cX5Rv4n7bwddfDmjzIqwkhlUscqDwA2bXbC9sAvm3zg3xuJjNbknRDpc7OfVYe6hm93H1wW4
K2VN5WGbfzo/3ut29r+nxLJX6avP9mGv36NXo+c0hORUOqJ1BcQxKKndN334eH6Y098L5jkNdbyn
6N6/HicyMw3/My0AiSbue0dzZ2bgcAX5yG3t9C6FqqndnR9TPvW5sC4BE6ARWRD+fT3mGOvIiTdE
6dIZXDhe3tfiMBwst/4ANca4MdbkouhzSYjumI/1UwNMNALCeElIZQFG+vMdv3gOZQE/6eQAK52K
5zCvYdS5A4JC+krFbBEFGhiO52d9YjSdu5DEpUgRZbbAIpQlky9JrFRuqa7kyogk0OsO13N0ibbi
tjT+hLdw2QTBcSpsv33Lr8ebw/qLnSgORhHK83gAIDcShCTqLtfTg/5IF8wZIfBKxaUhX+uvzC/0
9ZCLD5t5GHoEFUNGO4ocCHMa6Oiqu+JXbwPQ3iK55lzSHHnGCL3el/p8xxPxy5ZVE/+719Ok4RMU
sYq+5OBWO4o5JDAwJLPdPLTxIO+k+1m3LtmizKbJVz1Yygvf9dSk1fnEwHRHV3Rzjr4v3rOSlYg5
G9w1OvfZQnMXAPilP+uM9gyFN2/gSwQCdP4L486R9M3EX4y7iLS1ldZJGM8aezCtiztpa9qqnR3J
P4FYXxztzUWaT6vSIwXOI+NHtDQ/r7req/D5gbO2D7cNwCwXYa3duJO/tZci7dvQ92oobbEtk3hs
1cFgqOSAASkEWAzpEPmAbRM9cHdf+0Be/4MZvg3wr4ddfMckqaKurRgWrQB0LdqN9KnbljaELwTr
EvS5Lny/U+PNyi/PzoKzLfPrdTPhJVgAP53Ho1G1Lm4FtCHAnlub3MXjwfpyKd04kQewPqnYGiRU
pkzkfT1i2ebWUMQz7zB9DDEcyDp6muR1ExqBbecaMvBTZcNt1B0uxfxT35QTRtX433MIfD20RQnW
qDtuh+VgusKQuJkB767dBUp/aV+c2o8vh5rj4ov9GJeBDgaFoRrEZou7FKp55MZQ33q73/WHaN+j
WvvPv6UKeFK1cIQF5zaj7V6OOdF9S3rcJkgOBgCU8xkKnXPt7+bUUfhyKd85cWrrjIcaPdcV6m9L
KG/R15R/xmaeI8priCqnP3W7tAV02mMYLdvhwpEtzYtxEWxURVOw9VRIk/VlbhwnWUqpo50rGjp9
BmHjBe1PQ0l3fld+5rqDXwsNoSxVu3UgtMe6UWnM6MXekPJjGnc/UrO21n7ZXtO+uOCRu4BxP586
r55t8cH7uBkTyi10Fa9pyjT01lGS96HbyPDyvlr30Ta6Fy4MemKRqQqvAZUz9pK0/OBVFdcW5iJo
bOn0cVEyCwwV/mJ/aWG9vXvpCBzRVtAwzTVAbr9eWGklZGMAjuc5SGAL6hWunn0LPBeZig/DQ75L
tqXwVPduqm/kbpa6vhCmTk305QMssgilLbpAT3kAlosD4KO24JCko3t+A82f6PXyMjCsE0lAZyCp
YiwSB11uU1HL1F/i+CUyP6fa9fmfX6Cc5yXy6vfNxZESxKmqdaX6q3PNzXAoH9L97I1LCbNdj9Cr
OE12/u2lV/f2280lcG54DE9qsEzhwxHvKbmTfxnBUYMuYjY9tbZb2fyaeb/E4pKVwImYMA+H55+F
x4WkynMIfhH3hmDKK8FSfilUv7LK2w8DrUyptJWSshFmS0riqCnuytFOn/cKHUqB3u9gKWtJyi98
z5MvXJIkk9mTK9AGeP0wYxdbgezJvwb5V0eltsyxhqoR0A+Dm0QInRgqiJjDu05grsqy7XWIpUdQ
mMdwI4xoKrSfLqyAtwGMt8MVGBMPWVcBKy8eqMDqS9SlX9ln9d5H3xV3hfm4DT7Vn/PP0h6S6lr8
JvygGP7PB9bw1MRFZB4ZGPTrgdvAo3iqSb+o94OtJXsxUHwSv+SUxgT4tFl0VSGsM9yY7eeOIraW
/sxRkFeu5eBKE/6hG/W8D149zGI3pzNkrwrkX2HyyYuNdanRHewubbYTm5lBLIy2ZU58dvXrGSsi
TlNmKv1qEBj1r9Sf8Z6iKwy73kaF0Kk+XBKiexuiDMIjuPNZQk98czYZUZSqflj9CpA41K7VAiue
qwsf8W36YuhIK7OpmA6X5MVHHOs2DYY+RNEm28kfrdr29HUIeRGW/mq+rE7TSjAdzXT6rXyp/HZ6
7Pmo1zX57VYqpplHMoEUXpu01dcDqEIN0wY8Fr8ZTnwIanf4SKvlsmv6iYN1nvXvkRcHK9itOvaH
4NdsBjsL6ADNCffYokCIHSDD3woon5x/0afmiv6iZchUdyUyqtdLJ229SPAr6+ckQCYTBTsOE0yj
xF1Kz+L8SPOJsjhxLLy24R6Q1kjkNa9HGrJCrMm/f7RFs5WCDpzrB5+6q7jXyeIGQPhmc2FuJ26q
xsshl/caQPNJECTWD/krAgQbJHE2uO3tUBlIkUwY3fIpu6GZBZlXvr78Zt9sEoxFKFibuCNLaMcu
ay5Wm8W9FFnfZB9nL3VLTXc1wjI+/1IXhB7OWRJg2WIoWdZEfG8X308JVXlK1fg4fNc3eGbuZeDj
cJkwH3jUiAAyFP/qa3wLq9v/dGHotxN8PbT8+oPStZTIOuMjOJ3BFlaZDZBiQAinQ2h5tImkA2/1
0hH/tqizmPDinDMRwZR6Lz4ir+fKH+je0U9bGxvF6QY+5KXt8czGerVqF8MtdmQTG0pQGvGxdtBn
ArIM7xRPjKcJOYvryM4Rus5p7kHOPkaj7X27XCR/s20WD7CI7YjXlolZx5jLVR+nqbwTeYhO3mal
vjNKqLSQX0Ov+Xz+2745UBaDzlHjZWZT1xamXvFRlkEIPdEtubRs5/B97rUuwnujgDIV/eTYudhr
PCkUXfM1jS3latZRahzRDpDtQz2c9fT10l3ubTWU2c1HpWHK7Jg37ZW+ARhQZvMSQvHskP2QZBx+
6j3mkzQhkBt7rMd9s9U27U77Cf/dRAjjh5pB6L9UH3gboF4/ibHMkhO/0fU2OkZIbOqOUdzXZKwP
yI5dJ1dxec/SMmfVHUfbKAgnXF5cb1PYxQMswocptX4+5fPy9jaqeeV9RBvekR5myWgTzXf8IR69
m0uX91OB48X7NxaBIwC8Ca8pPkax4NCPuQ7ln3VSXwpPb062xdQWgSIxG7kxrOiIbIrjX4kfxp/l
tYVwTIzDC47ZLkJFW7V1L+afp/bOy9ktIkbHonuOyNBgV2EqOzVoiPO7821tYDG1RUwYg9EShyQ+
TkhI+nbQQj9zItRBMPh4wn4FDZ+Vcd2r6P6hzzJeGfb58S99v0V0CKWy0+UmPkp1gVAbJVc0NGQk
rc6PcnFzLGIEKIikjYfoWFYr43EWE68x6JtbabVrObgn7XoU1osbc5vcW3fyw/nR396nFu94kbjD
qhFiJY2Pc2ty/Ij7qwbXHpxduY/vw83oIgpefCMpix/rS7nvvP6XwfHlClpkSlZugi4K46OGUxfO
XMgS7FQ73aHjAuQElYbzM73wNZc3dbyko14M4mPhi1tNytZjUe1rTJz+z0ZZBBqxqTWomcTcQF35
xs2AdhIIxvNjnDpUXrw3c36vL0+tvK2B98ZHTOrXKuB+2H6rEb3lOKdMCNnk/GgX9rm5iC9pKuhy
xibUvMkWUZYfYayeH+HSl1lEEjFq9CmRomOYo4XhdlgWJpeW2vyQZ5aauYgkg2CmocJBjzf7UXOl
LbyHlfk4Hzr/SU/j5IRm21GQ1xqGo4tXVrZ1OuJfc5yK6FqEkyXmh6yRP5x/a2+KQPPG5X5B6QGQ
JOZ+r1eB0BezE3R4FMdhbYYxMunhXg6jL7oiHLrIuwbM5Zwf8eRKAPSo0WNU4IUt9iuXAH8IOURl
yNAY3K8N5fH8APLJzzSjJFRu28/M7Vcr25Ty1gzJE3Rt1cbbUUBWyjGqnQK/IED6GfmYbeYKzmxX
Cs9uVTWHRnCU+JNR/CBOoW16KS8+OeUXD7SIjgWggwmR9iMVqXWvQDwrNuenfDLPV16MsHipxkhb
t41j/O+8DWhp3LW3CULW4gH7X2yI7fPDnQwdv0dbBkGz6uB1CdExreEAQKiy9AZeu2mXAdfi/Hh+
sOdmwZtdB5oJFC8wgDdtoTqHWA4mjbNFIfE8IpSL/1DhhO1m+Ki7l/vuJ7/Wi/EWgTHUymQEGHrM
B/S9LH3Vkeqdn9LJnf1ihMXOhiMsgMkMj4kq7pXspgXoqsXjfxNxwf1ScNVlMM6LJTGKFlwcLzhW
5VNifA3Db//NHP7++WW1AIv2Ou2t4FiSHnqonOU6SovaX47S76IETr+p36MswlOWZpEIyuRYw94o
ZOxRNGeoLi2wk8v595vSlh9cgKw6MZVgN30uP5bIdx5iwDMG/bHOGWATdGjsIVjmqBdqZ6eSblUz
qJqJc89qWfRoFE9X2jSkA6XpTq0brtIEcOUMVD0DpZLdf/rF5vq7TDuIRgZIueW7LNRKH/X2a2jg
aFB/KAdrFZmXGnFvp0T/VJpR9WTuGgWl1+eJP0nWlMrd1xp1qjkLHR3FnrbhOvqIhaFL1o1wUvBn
9PtHSin/n7IfdO6477MfnLpHCiYLX2mizH/yJ/1Bkf+QFKgKMzYSO2F9vjr+SX9QxD/AebMUDFOl
H4Neyt+SKIKs/YHDjAEQjwYi1Tid+Pg3/cH4g34uxWy87InHGnop/xZtufszZKMn8+7mpq3/OqHS
n4VVgDXwMCQ64jM94kUOqvidIheDJ6z0DFOQEh0TlMIodBsrOVeynQCsA00iZIzLLm3hSmLnoq+l
jD5vK0jeN68prV+iFiGqLfQRfMvM0u2wn+JdD6ee/1zOnEaDOKp1oHTbqfkWt2he6kWAWU9ryofa
R6IaNhm6kRBh1yDz/buxqx/pQeAVIga5vitbI7c+SrlYxE9RKns/qlAa4HurTYL8WB6E8gFcdHCt
JXhiiILmQ+SE4HvjZwbdq7Bq7sRqQhB58iMNFWG/SJHPFfxUTK9lcMnhj1wx83w/K/xka0WwBAE9
CpiX8arvLA/9taaXrvNAKg+N7gkoRsZKqHyhtx4h5BrLHUp33EUy7BpiM7ADVeuvp8hocVcolB4V
XG3KhS27smxv5HCqqfzVfXYHP7RHYEWPXK81/UNVkysJiG2gDknTWOyoFPaiUG+NMW/32TS5+ZAU
NjjGOyGvrJ1aBhWOr4YcrSo5fRwGUbvvS0O9UhRhN+kIGLWB7BjdNG38MAlcS2gKN+T/3iu5lbmB
qqT4WFkx9/Eo5WJgN6OKBkU5BpX0yaRNmH5QzUaMavgYvNIbAZQtFkHPe+UfhY3/1+hQhO5zAWFX
J8f6X9ufx+rHv8Z/XX+38+yY/HgZHp5/4M/wYCh/mMZzT5a06nnL/zs88G/AqlmaanA2geKY67x/
KSYJmvyHpYEGMmaglSLJPM+/o4Om/CHx7/jRv+KD/k+iw5/Yzt+JnwkWZx5JBWFgEKRoCrw+Sxrf
ghTQ+PHeFA5TCYMkBWK+qsrALYzyvs4qrEiQCqBzTa84QDbIVEPFjn3x2vD1eD0KI7rMTWEPfUKO
KmUKpkI9dl6YvxVlYoc1/JGsSrflFO09axrtqe2hAggoO0R1gglKrmLTplGwn1rwtIifwPMB5j3J
W7lqA0foUFtJvShFq1OMXUUDq+TxJ4me6A45P6V9XcydJkRAj44k2n1agn2DBpM4y/NNJ2GvY04o
XoMvt70xB3BqIvmWZB1yulRYhQFaZO4WFJUFGePrHuaw1bP7zAoB1IAtpFpj6yoY3qR+tTcaULEN
VrwVbOB12UMMgCeD5oTV3Zhp4F91yi4UuxYXdgR7RtitGXwhdFuUb6CDuq0qICNa4E8jDjCDk2ra
yiVi9/noqatcdplZRiO8uEXDAfltP/PYu/f5VAdOhWtRHw2gKFVtjyDTsCqlvrdrlIUlvbeu0Sn5
OY1lgR9U9tWv6oOk59DQs5ushIDvlZ26kqR+08vSl15AdbLOROxYfbJKQeAJ6G7iWT3VTmilN6bU
cOn2EU9RLW81iB1WM4V8xIdK24hlMq07P+Y+7ovfaHnTudL7z0KX7UPQwl7uWh5BPNi2zlBTRkey
wUn8ivBabg2Fo2DUStuc9AxxrUZYCao1UArpn9QA3ycEx4t6xiWsVQmZPH1aQ5togSqIqe62PEqB
SjRyJKk3bTINlntJD6QKxe8h6twhogI+LhK1budhDo1mnlJg1Ls8mNXAuBNWg5aujYz2aWSi9qyg
PZEazpTCA0QsSaHUHlVOPwlOXYtfYgM7cH3aiU13U1bCplPLqzhXN7kXUMRp6gcN9W6kER7N9iYT
SsyA8PitD9MobKTkkymhpxxW0HjiRHQSWdhMufrdL/hbsRg1lCJipy4SVNNN7HgGZS0LPiZMqLIY
xhbFsihrQeBNn3uluTGpZArShJoXE/LbAg0hNRxXcYoRDDzxkeMIPuF9ZpWhDRSWZZUjeq2s87y2
Vn3Z3JRtr67Eh07zZXR0k+8JvkhK4t0oibCJLY6x1N/Wcs3pDeLbaK4EMeWtCBtIupsIcyKUpaz6
S6zRb0bfIB7GdaQMOw2Z8URyJfD9XY7aKRlDgNNIqEePZeZf1W2BQW2fYBtvau6Y5Yg4CBI6GJP0
Db2vg1HVH7QKIeMYQeoUDyHZA9zU1mG7Fnpk0UUOXauzxTYT1molb1UOOsuL9nmgbWtBxdVA7nAi
iX5kRX8nTdHRE5UCPy8D8VihkdfRcM8ca7uUTQXuZOrEmYcvXce/kr21CX9ascB9Q9tD5TBDeE2s
y70WE+cK00DoMPPDtVCQ9ljTr7r8C9X1jw5GlHH4Z0kQJrX7LTf4n6Xcm585JN2fb7QK/2/kGs/g
l/ez7adj2B9fyxbOf/DnYQpw5w+RGAN6nu7ynD//+zCVEBkEWUO0oUADtl7lb/46TGX9D6pvM4HC
Qm8E9DJXsr8OU1n8gza4pYPeAwWgAFf5J2fpAloryJJqqKZomIvmQ+fDGxMHUToUB+l2OJh36Va+
o6ejXzUfLlkRMo8X1dHfYyyufKqPAloQ+9JBv29vgo+r3hW+vHjPf10c/pW1aJmiMVP/7/8lzZ29
35nA75+eSzUv7geGFYeCADHhoByMB+/QfcoPWJJ8839duolTDntniEUtpu/RBJrkGv5kI8T3ZoFx
i5ep5Sb3u8y2tL7w7bC1rH2jIscyBdCWDdM3tmXuoQTc+AjTtwYuekMibxJljG/0YDoEJvf5UinF
VQvpEyWXoLP91swcBBww9BK6wK2LGDdkGKcArgLLNrsC9QotsPbJEJQoyhBpokQwNqqutZuoz40t
YlChI00jiXQsKfdm6Hmf4s6Td0E0RF+jwENiOYm9D8NYlqse3X99up8EK3KnyvIcIYT5mZZRYvvN
7HMP/Honip6K51AVuU2faRuL8sAKkUX8/fIWPsQo+5si6qs1OpXprke7xzXzrrpOc69YyXKNj9PQ
x1dArIpHKyVnCYcq/xwUExrUiEquNDoMP9s+pFsaqSjvIas36/yg3hr4GcJWZlZvmmbAz08wioOO
hJujIvPjinoOeW9C5K/wS80J8kLfm1DAN4aY06SrUPkW/LBHYCYQr9QY3SFN80nZ8gLKodfqzjSi
PVGpsXpEz867EQM52Rqh2e0MhPOcZiiGbVS0w5Pqi+PaKiNysklF87kRvH2T9hQsosjYn1/Cr+vs
v1fwIodt0ZBp25EVjKD2VrdFJIo2sh2Lq/M/P++xUxtkUdNpWuj/SFtJBxnlNL/6Ofa48kWXSomk
+yd/fd6WL7afBM3cq4aS6CEfynFWt7qt1GIdF18SRcLw6CpDRfL8RF7Xj/5+T0uEreVlWpDDa4Vr
26NdFXTcvxtSM+YnbPNObezz47zzPYxFKd7SzVKzBAvts6ySr8LmW9Sb2qYoZbzqA2268ntMW5Oa
2tj58d75QEuAdM9d1rTiejokek0mDwPGv0+Tz+d//L34aCzC+6hXEHplf0LANFq1smgbeCtUJlnq
L7986sod8SAans6P9t5UFnEe2ddcIIMcD0JUrBXra+1jM9Xvzv/4c8PpxEo2FqFeknRqRHBrDpij
2PHVbefiwI3boXYTX3c7DRvzmdDTAiLqHdEh+8dVZFjfAKHfWPel+4h2Bv6Jj+jW3OxRgcSf8tL5
9t68FyeESZbXRjVPNs1WAd2NBXbKU6o/qxHvFsPeW/iLADGMedZNWsSCrL9PUmPnpHzt8DkPhsfz
b3bRI/q9tRYxom6FtCHhnTCom931JNyiYlg8sq3sfffSS1rgEH6PsogVnY/qnmkxir7xNu3HbFcd
akygiq33aH3Itt3edAscM7GadXBFuPDy3tsAS+63b4pFPUtZHIawXUnCl3HcTajDVzeFFq4pYKGJ
YdrGRczr/MpOLNJnQ+QXAVE30LX2unw6oOuhurXqQfiORi7LUYokWItCcxe02AnWhb+x0Gb9VISi
j2Rq0T+c/5jvrEV9zmJePICfdXGVV8y3kSNX8ORbJTYO6aBuzv/8vNlOzW8RT1CuC6s6GaZD3yM2
5h0USbgQBxdwsr/Xh76IHjH7u6itUj74eaX+UIYqdApJqeymw0AuqizkUtQahdyGNKuKBnlvBAq4
96qEhAXwfF2ikYEuHzrOUp1iioieqAs7K3bDtO6cKJ9A1uhS44SanjgoKmQPak914OCZEYLM/93r
WcQorp26yfWQNQ54yBy0VQO98fxPL5A0v9/PIsoMZtJmalVhrrnvbyw3X2uOAAGg2mL76/wSfjDb
/SVOxsJy4fdg8utlZJlh0rQ0/mfPyisNzwwQdFjkXbW0jmFqNs50NL+Lh+GD/qm57h8plG/PT/Od
41dfxiLkOoIoYGCkezYRzNOqfEyheoSdtRIx4FMv3BzeiapzT+TlPkFCzMiNkrc5GZmPATr+0roX
6bsiKoa9FGejfX4+7+xHbc6cXuxHAoLoZVUyHsxOtwc5/dV49U0VFheyx/d+fpGtIOKsas3I0dO3
hz7AxQuFwIvQMWX+2id2+5I1YPVdnvhoTh9Sp/wqOuaX7/Wut3eYU350071xBQUcj6fBMbfZ6g7h
87Vsf8f/c4M0CWY0OIb/OP8S34vi2iLs6F2B5rlnjIda/tJHTx3WKzRthOZKlvCQTu+T4rGjSnR+
tPfe6SIQIY1D1qRG42EURTtru29m5N/UY3qhx//uZBZBovRRSm0j3urkilRpjq3bOaktf9I5987P
4L1Yqi1ihWzp05SipHMIDjW+1f1DfV1uIHtkV5Gdba1r/TPmY9vZxKjFqyn9qOEh5rvS3fnh33uB
i+BBQUPMEqQuD6FvPo0plz9TtMNU/UcUxr9jk7YIERramSnSZ+MBPfpyJaQkXV0ufxECyqnnJ/Du
wl9Eh8zILAGm7Hio3AFr6Gg9M0g0KPCzr/qMc8YEci1gMtLAfUDYHUtQ3d7gNInxVrEnjcFoLvnv
jtwlTKOTam1MpGw6IFwk2j3OO3YVTYpzfqrvfCt1EUD8jCqoUrEYzeYh7W/H3KeO/JdTybup6zvB
fC5svQx+CLd3pYdB0SFtUZHTBmqjVJ07PMCC3vYnVI6ySyC/95JYdREiqh40C8hE+eBdC4/Z7ltk
343Y12G0imv4+Xc1x+wT4XDJmdXTzkorVPQPEh1aw7hN818DNuhNeyfX3/TqM1ruF77KAlD+9xpX
FzEiVToJZSiGwn4M6pK/NVxULNfKHpPKW0yy9oGjXZjVAhX3e6xFsFBby6Rgz1jhTbNT96g/PxVo
36QkF8I6faLovcGcbu/fxTv/CSP7K+uiOsN7b3QRKTqMAKasY2h9rx2mK05Ih/7+tXEhUrxX3VyC
F8PSC7qu5PeR5G+ehkdj230SfiKLJWGEzUXw/Lp4bw8tokVOXUwdZEYpwg96i+p7f9WJl6hJ7+yh
GYjxcg/pnTwghM+69uWnMPpWd0cFo9EudjwdQbbs4fwU3vkQyiIMxN6QRfE8BaXs1hHuLbMHNUJr
g7Hu6it6IFimXYJuvTfWIirIkKWTWmKsSfkZtreDPhserFsPVtWmQ4hIaC9d/t65jc0ani/fnR/r
BirfHp/fOor1T9TVnF4jj5nuPO06tb5JKbG8RjyNwuP597jgFPy9mZR5jbzI98IJjP00h6HZ+6+x
rWdjY3qV2BOGIO1hBrvBhwtjvbc0FkEiFBCXLHReZDlsU2WHmqYn3RvVYyS5cYeHqb/hcgRWg45x
gojLg8mtQdlJzU7UtmXUX5ryvMxPhEVlET8oiia9PMcP5db7UNjtUdqOX3IZL+7oQjh8b8UswoTc
i60uI0x+MO8l+wk79VsPE9FLyP33KhPKIqEwKgGN/jkKRTuU5odDfpVsBrfbKXZ9HaqrxIUVZ62J
gLvxTnKSAUO/81/weVWcenWLyOFVRi9jZiAdxmTl34QfFbd8KOx6jxnJtkAFaHLTY3InXekYfAuY
3Oeb8MOwRhkbvndw48/2o65/bWww0Xy89Dqe1aNOPNQSdKibvlfp8xJu7J7EJ9rIG/F+sEOHvKDa
wqhaG47OJQC1PoztsRdY//zywbcxsl7VVxiIlNvzb2dB4/17L80yuy/3UpNZozUlvB3rUchXBsZN
N+AS1hZnIG68+Y4T6faieM87q1heRiVRzMV8PipqPKoqW19bD8VHDFrwUEWs5/yMnp/81KtdBCR0
OHBYGRiks2MnxT1QdvJN4haIlpmbCed3bFwfxl1zhYvdoVkH181GvNLuxs3XxCkuhY33ZroIUbJf
6R3+OexXN96Kzk9jg7r1RthdSijei4HPt5IXMbCXcU95DvCNW+KfCvN6o9vmE2KmK9HGGps8WnB/
BBeCw/yBTr3TRfiRrGHw1fnD9eljAeBbeByBqdXeVTDuzn+290ov8iL+BEKcQYNgCP9jfuwfpl3/
CwjAVn8Uv+dPwqZ2p4/tY/Lz/GjPehenJrQIR75Xj2alMpoMYV7fPz2gOMpWe8CXhNuH5N6i8nbr
Y1UtY/NcOx9nmu4lUud7L3MRkCJLNierYuwYI9v52GqcS1nS86l7Yl5Lp8ZmrCM0fPltTFfzlbqZ
XJOCgYiIXrVLnfQB13ikFWtHX2tbxZVWFRJzmX2nr6qjbGNyuRJvtevhiqo+3H1bvLAnnxOpU4+1
iDIA+acm+nNPIijvAtn5CCV4L62mQ7ELt+kqctQNgGsgLx+lVYcPen7wbls3PQxOs9ni/7rDinQj
u1RfkE8IcLe9JBDxvMBOPdsiKE1JXMXqnCpVSLN1h9ZpNxNk9Bhuuuh4tnVd3YR36udqnVwjDL0x
16F7fhE+18dPjbyIVJiVlPlUcQhM7uxxGu/LVXPgoo1umrcRVk/mAbW2tY6Uar0GvrkJMBFcZzbq
PshzsttXsc0mtKkZbqf5r5CTyhDQkBCVAmm0OirUHhpMkOmv3iIMcZNsABsdUPim+YsFvLVLNu22
vUJvD8r9pVRlfvhTk1pEviIJUTKfJ2WkIuqB4VdUlx3oI7bSWZ/Pv7gF0/3vQ+v5MHsR/JSURmWn
8cnateYmt+VGcnsndtoPvvOJEtlm2OBl70p7RHYvBIz3qhXP/JgXQwqBhB2PyJD4J+wwct58lFgu
mD/b8jrgwAxcEFGrnxJ9sBpejLlCjtNp7A8D3ulYO+yC1eOFyc975tQLXgTKgup7Pio8iXRLi8DB
6RpZuHIt2cNK3tX4JPc74768w+PtgmbLewMuYqUn57UYzLGSWjVOIQ9tkyPP7Hr5t1QJ1hUGmRdm
NufUp2a2CIygs7xumD8rdtpOejNLwuy0ewyiE+fx0nZ/rzK4ZL4FLeJkSPsTfa2b3LiRMteLqnXa
7eIRkon6GBoPcXOpyLXQvPh7pYqLwGd0fgJS3eTdfRc+T08aKvPyqvqBwv8RCRH1FrXuYFqNO+Wx
36nf/oez6+qNlImWv6glcsMraWaYPI67L8jr3QWanJrw629h3SvZfGbQXclPfqCn0+kT6lSVLysr
ubBlHzibT6cVTJhFU01npLLT2/B3tCd6jXCy8yLayYHChMJ5C534auWITJf7m52bdF8/e5Fq39RN
QClk9dSbXv2MhEsJUOv9ySx9e2ZQIHmWReAZxxIysKdJEDUgT5Ad+sevz+I78Ev5FKIocDsAyBJ7
+E3pn4qqK19fSo589F582ogGMGZacSwMmrJScJscg1vhxkflQXitcGef7y/RQuwmSF+XHypxVQ64
My7OkFBbreoJ5ii9jplWWYYebOBZWSlDuqHo2cqQSx7UnMXFp+hbFhjGLJ/RNRKd2hPk9Y7sDACv
breP1RZIVy/aofPxbw2+6sKT3GDT2s1TCHf7/rSXfEZhZjDkiI0jaXE0ur/Abh8RWMqv7MLQ8r7p
QX3yV/aKW3UKr9rt/oDfv21AE35dZ6MHWX5kYDxJe0jqUwOIg/87MiLn/ucXsoQg4vn6/TCjyRiB
4fxw5g/5rZnWsn5Kzh066ce/hhc8ZBuOQ7TPnRji4Ihgy3PxlG/vj/79PQPX6NfBKykvVWD04Tqm
P7IEbfuA+CdrPu9C/K8ZMwtRdkbZ9DmOCygIvWYXOblVm1OGf0R2P3x7exO2owMKXnh3xYrXqXwf
hGnzNrgk04KB95gR1vIQsgN0FUPfhM7zM8SBLunPUjGRbrW6s/Div1Cv0fGsPUc79dZ1W2CWZUAN
uVlAXtCKjv1f+TmpzcLTfxWq3b1oDfYhvK4VrJYWf2aGcjYG/YA2kQMqwU78GK08BEufncVtKs9R
BWvwWUp/iejdiel7BrGn+wfmI1nxX6uP/ravJyagAEV3H8btPbpJJ3EnuxJyGTuGDgwne5SBcH1U
j/oZ9AlPmp3AVS2Q5TmV8O+d5pi7ZEM8tlKkXQiIgVP6+mMgtRIqZY0DNjjA+OFYhZZgJa66QTuV
/Ue26nPoRO5a3mSheK/Nm+bIENV6D6zDAYJfToRIYXRDF/R1rmZfCnARAA1hGrbmcRtLAQ79+0su
T+fhmyWf00UmQ60QOmBDW6/48CUkYRtFVnwKuRntjRvfg5J4L/2QHskxuhBbuVbv9T78WVwRQaHz
XnNVYDtfGy89Vufe8ffKGnZiwTbqM9ulQYI4b6MGDynqZmEA1VU8eUBXm1qzRlD4vVej6TMLhfpc
KA+9CAsFVrhN1EGtFnX5EiKtcu36WlafOzVVX8EC/v8k9v8//w06K19PVaGFgth2NZztd0VBv4FN
fkHYo3poPKndpO+Cb42ds0brv+AtaHNqi1go9HD0R6Su+tLuBtTwogJi7jUac65SecjjW2i85ClU
1Men+wdqwUDoM7vTZ/KYFwQjyl3hQIvUg/bgrtDW8pwLkZo2Zxzpuxy6vKAZQXDN0YYcb8GyfGy2
/BdxlN07u02BUbKR9uSxWQtAF+p62pxTRUk70MsHLdC+m8GpT/1e3LOHACGz6Glus2FQCN5nm/vr
tzjYzOwkYdKNaISDCyINj0EgPRet/KekKOrx8qFEd5Xa1RtRD09KVzpBMt7SmjlB1RyhtHtjVDnf
/x1Lt2/mCaUAyyvtIGPOxamNXF7/KAQZPfP9iuFZsDtzZLCUQmm59bGmlPzi/JlR2br/w6e7+41B
m0OBey4RqSQFIgdk3cvSIuxBN54NyeNsWNmjBbMxR//GxKgD2uO3Q8QLDUhQh5KJE7ObWGY2BxDe
SFe54qZ39bvZzMzF2BCN+TlOA7Lp5/yt9EAYeaVO8qa/js/8Z/xyf9EWclba1OfyOd4CwWldpipW
TdkA6XRIdiFI4HRQqRh4eDQgJ+ADc1MzhX3xlGxjW3hZe4GWDvwcIsxJDxJFyHIdqgv64UClNSX0
gp/0lm17T3qX3yBq6Svr4NKl3Zu5MGIV9UydpoqG7TN60J3R7rfwTJHuGNxiE9k/QBFh9c5a/WBp
vJlTY7TR0PkDxpOR6DHMx8YsD2uNAgvJB/T7ft03RSetmgj4eAPAwXCCeoHJthBVhatw/2Qs3dOZ
HdBGiRMtnMwRQVcg5Cb4GmJryeOZo3wjJW+6YDKr3M29fludU6/0mA0E7Inv+b5xcrs761vmhB6k
Ubs9K1f8zIVimTYH/Kpolm+AHxUP2JBXdOgIaOQFYcAmRmeruh2LLUHKEzXELdr21eKWId9YmMGP
oDMD8F/sZacu7bJBuW9IbIFa1I7O8uX+ei+EoJo22bVPAT4kTsvC77DgZWGJLqRHd4gIY5PcjFO2
N66SzY98k9rVWuvEkp+rzUwMdLcrvQSj+CF/Hg/xT9mG9Gri0uO48R8g0YCkLgKWU7OJfqTuyhwX
4qg5aniA1xlDrwFzdPxrvJ12G82xXn/s/tGeTWwXn1exjKU+RjeUCEuGKkB3bXbgkXjpt60dHyqn
2RbbAZxQqpe8ZQgQhQ19/Md8oKbN7AuNaNeVk8+lytC5eMzBlQDlSbPY98wL9+FKeLJwL0HZ8WWC
EOk2UqFCZK+BoJJPfTXJSurt+9wPBKK/fjkspFHxI0QERCeW1jYur2KHd48+evIrqP32GTUb/viP
R2FmX5TAD4Zhso6lg9yEGUA1Q9oB87jRb/dHWHBI51jeEV1pnaxngCFInZOJKHnnqIHna0x4S9dH
ncz+p/ualGjP0/MO18dBLzt/pWfJi2+Tslq8G6/hs//QnOrILN7W2O4X3pM5vndQORLLApvi0tJD
d7MKdWqz/7OWklqKGeawXYXwURxyPjV+xjf5BaUjszgKNkyP+fv+liycXXXmbCQkBhcB+OsOQ6e/
xGHuRAm/3v/0ZCW/8ZfUachPuyHwWBFKMUBCDZSnf5MH7vmJtco1v+AUzxG6IjoLQ4hbC4fx3J/9
N75DB0Ny0Z66W+B1nSlu+hgUNyYbLe3X/fksXEZ1ds19LegFCJcKBw6uBMTn8MK8fNdEVn5pV5Ke
Sxdkdt8hFZqEpMCS1U7/K9mHa+/70nfnNztM4jav8d1Izk0oF5tG/CL3K/u89EzOAbaFAG32oteF
QxUhAZc96lc0i/oH48ot/yB6ZAPunDN59FfQgku3Yg65HXqpKQjEiNExeY6kyFGV1z5BV6aYgq3k
Wmg7Tn7rcWYqwwoMcuEkKzM/QJRGHqkVlg+AjyflUh3L9Rhz2tpvbskcdktAypL2PiYTnEDresmf
ocG7lQdrfIvPqySGSxOY3/LKEMGNlIiHcKc45RPd09d+F3tSYWolcncKM8N9eU66rQ6vck0UbsE4
ziG4NGBjKwhYtWY35XGexE2ybX/Rtc8vzWn2tg8+Zz30mxG1GsjZCKrlG6byq6Xm/du+YBiV2W2n
RK6NIhngtSS5ieZxM1ZXwvkFWJY2B9Xm6liWcYdXg0LM7Jd67NBLCT78XXiFznft6q5xAC7r30zK
R/78kxUemoxyocYTMoVWgNps7y/PgkWZo2oNv+x0CGDjDqJVvRmeB+g1ROlamucDOfjNrZjDafOU
V0YXU7wdXoHiu4pumchrHrML3QMQ4KlXICXONfA1OQT2BDQMaG5khwDdAP38rO/BjWfS3Wp9Y+Gt
mTgpPr9kyN/rHRqFkGQAtiZzBU/axEhx+Y/Fvj0g620NTug2XnjStt223RI7ggSXAjSJ+uPfVnsW
F/idwrt0ynIQAx40qc1E+ykCoXr/6wsX9QNc+emIFB2ro5LkSGyY8oGcop1ukot/u//xpYMy8wK0
NknUvsTHy+CqSpBgbCJbFtcOyoIRmENnIWJOKoP08Cird2AnzLJ61JVtN+4g3P5vv39mBzofmWk2
1ZnkaKLgPDTJCwFt0v2PL6387L2PBz7mWoaPU4jHDDR/I8AMdCC6yHTd1qJqPxriSiix0NIEmc6v
h7gh1JdziqViBzS3uui/z28UzOW+Xe07tzeLR7gHyDFpl/5v8KN/i841s6rn+nJ/qkvZ4jkqtg96
yoK2Ew+9Kzy3z+0p8OQT6ke26uTQ5CO2/K4BT5PdBHstfFryTOYAWA3S4xqd0hoTnkfd5x514SDs
I9SNoOb9Q9g312bjO/dnuFTh/Q8ClpYG2E1gakX3mbtw2o/NY7lht+io/oL+9y4/hNt8l7rIoFSb
wGIncRWCvfBafRTyP13hnNFaJwwPfGT4blQJbmgkK8/V0qdnvoOvinmRpIZwkLIHX35P8rXDv3B3
5yjXomx9Ckl08eCjlwmC6obVtLeAmehZXdmQBbv9sVGfViUtAhDPVCo2xFaexp30JEBqZ+Nf5JfJ
L0XiBqDdAZA6ZQu5TYh8Tpuy+ZkhYlgLSRcu+Bz4SlSt5KzJlUM4ZhbPg1ORFBaDGZSy4Kiq8kEf
V+zs0lxnpiT1VXSyqphr2fZYzLzdNXXsNgVECdIoWlnRpbMwsyGtUDZqk8IpipunBiozdf9+f6uW
fPoPq/Fpq7SCdLIYReJBeA4f5W2D7FDv1NxMjnjT/+2d+8BxfRojr7WW1m2DxLoWFyCrA5kZL49j
3T3IRX2rfHCUcjTqrMxI+t6x/0hSfBqtzXQ1bKa0l5YZVzXSrKKtttTo/whVfErCQDLjAGrXQVyd
xWHYlCRy095YsbYLCV1Ikn619lLWCFEuVbC270DwJJUtInMYWpITbJRz4hLQBQMef03Qyxo/gqgQ
f9xZK5wtgAf+K8kcBcYQA8IO9y34mQODPUI4wgdU9SHY+vbwI94Mx/aIIoYNvEB2I9exMhn2mu01
N9+CmKk0wz8r+/B9gKXOGVyCEDxvkoxdh3Sbnbl8P15rV7aKTe2ttaEsIAHVecmmEhVQw6pIFKcn
4zXjWE2LA9+LjJNdWsm+PPiu6iiuj+Q2oDH/5Nmr82KNlI21wPoRNiSS/pIGGWJ9ALtAka3cyYV8
x8ej+ukAJ/VoqEWBTRSs6kHz/nAv8/hmTXNowZR8lKA+fb2TCqI1BAdU7V8Iec3Ch/v7veBvzuHD
udyHQxdM2ebi2Iy/jXwwNfZ4/9tLJZ45UHjUmASRUgTrHdupvp0+cU/2RAdJqB4u88og8oLhmAzK
p5Vp+4QRypEl5S4kmc3YLHYQwtiBSNhF8tK4JCsWammlZi8Gy0QhFZQY+wt9kjj9QSuwU3YrKZOl
KubHEn6ahZEHtYAjhK9XpngWWxOlDAXOZrqtdgDU7JHzd1pE7tvsGTBZr3muNqB/XsnIL1zI/0hg
SHoFYRdwOgNtnEwSp6bynO31Q4QW86maYljRZnRCJw6hsk1XgrQlb3OOB85jFsLo40gnu0lHrN7w
A3uM9qmj2yp0mcXE1N+HA/3HczLHAQ+DgJxUhvvZef1Z9+Kjj5TXhdwSU7SEF+MyrHgWC+dkjv+N
ulKRiI5DT9hPmYMIGHXvdi2Xt/BKCtOgn45JnZRSnoSwznGhM0sYpRNrgicoNm6aXnE7H2VuX7ZV
gibuGsj0sTr4uBn/dtOEyTZ9Gtyv6lIdGWJTNOo59Q3a1Mc/kPNEU42+5cdwJfJa8MzmMOE0SYwI
/Id4DIVk37DBqnvUJ1rjgababmUmS8s4sxmdIkgTbmBqd1c83GYPEBzzQDY5+n7UlUEmAurvUpVz
VLCUg8aaTigwSKBCU30aJHDio/RDsYGK2wigKt9LO7oJHpINe6IXsgsNc0CEZaz8giX7K8z8T4Bx
gMCYptmiJWKSKZkaatDHaK0Z3+9fJWj2fj0RtKRgU5SQmmtkiIA2J52uXKKFpB84vL9+uRrVWKc9
Fo9sa4h/TruUWtxDWxQoLwY7Pq85X9NP/W/qDPTeXwcayZhAFQiGt6mdCTJkjsjoRJfqmr7cP2zf
x21gUP06gOr7aRBTDIDWJXRnj9f++G8wZZCTf/10WUlKFOX4NESzVe1vS9E/268cnu9P70T3+uWy
q3nOSTzg23niJchU8vJPWD7925JMT/knQ8JHRQ2HBt8WIjCI6qdeSE1JBlDCcFq0gtwf5MPL+G5n
Z5c8NNKmHESMUhb7Jj3nIsCp5J0pTz7wdVpwknKvkB7TYUuF0azj15Vhp89/N+zMTxj8KEiLDsOO
D9wm+/wkOdF1I25U1QT+3rk/ytLuzG52FWokEjpElgHXNmmqOrreHsJuLV39vQ1W59BaklEaQLZW
OKRDAMGK+DekFFwoYuz6iQX6/hQW7sUcJGtETBwhXQxSr6K2w+StC6FbpgG6G546vhaBL6zTHCab
RXrK6fReFhR08sBXkgv112aw9PHZzW7HOPHFAjPI+sypjd8E1cJQXXvqv/drgQ7+ekmykpPGmIw3
OlQ3xQFdjXv5xKF82U/disi83N+GBfs3R70SaDU1qY5huNu+KcCKT7B04bBWS1twbNU56tVnlCvi
FBZJgxlegofBSs6xByGr1/SNv0ivtEKPTGgFR9FKDEtEV6YNvdrVutTSKZsZgUgsElBqYfiYdZZY
ehE/jmhjKPVbwVYCy++TVtDI/rpRCWiEuzCaZojIvTzhlbV01LtXwo4FlIaqz656PQb/G/npsRlK
ZvecufoDiHsdvTNbe/SgdPYIFhN0B67l8BfCAYgmfZ1RO4ZjnvvwzKXOBv9xtBXBkmImggl5lR61
I2lbMVsDV94mvpDJrA3b+4dxwe7MFQYHiZaQuMF1Nc4hWqTqwxo2bSGdr07KQ5+fnLgDhSNT4Ltm
B+kN6VPM6qV5l90UzPkHfimP0RPSPE60yS/5Qaq20MVIPPWHdBhWTsmCqzSHO7JaqSumAS0k5L+1
QLLGdg2tsBBIQVT869yGeoT6jYpEOrfR+sC4VdSW/1u40NocvXEwg3eQ19Uvndd52lpycMlBm0Mg
e0oEH+oU8Jte0+cSiHLwe79rtmz7OwhA72N3tbNtmsY3D+oc8sgLWRzLHoXx9kbAPGDSTQ8rmB1L
nMeVmGPBks+Ri60+cHGMGvmglWW6TdHhawqxQk2Rp+WKnV1wxtU5WFEv0ePGRJzA4A1cL8ThFvg6
A+tJXKvwLyUx59jEsk2HsG1L4UAfghsrTPbY/VWe+2sJzmLktMup6Ue8DF527OwEcvZ2dlyjrV9a
wJm3GCusSv0J8tEap4T9aKp3g13+ySbMQYm12LNkVFrhkEDxYhTQAFKAYV4ySbbW97pgwOeARMpo
FQwSdoaV516xhP4RDMVmSCBc4580dr0/j4WXaA5OJKVSRK0O28Y1zUyHx5YqFkkeInR+UWrfH2PB
yMxZRrMxEfpsAqQLumE23WiWxVrXw8LPn4MRlRSkXIJfyvCmC/JT04fOSnoWuEFWNQ8QJ0o3RWqs
ka8vOCVzZGLui7TXDbAK85FYoa+7nL91yHYbu0idOud+q6Hq3F+yBRC/OgcldjUoxEdIgR386taB
igmNF0X7RlBWA4+CcUj9HXRRKiMzE8WTDpEwqYUFK4/7wns3Byz6DU2NduCg/oQvaalKR81gUAs3
yGPfKVNp5egtvRBz2CL0nKKyjzFHsvc96W/2iMqnR63BTU7VVrzmj1lsPrCnlRVd2r2ZMYgMcLdl
HMzbEODZCiDw65wCoNJgIngBjVL4hpQRyFsrqzNXzv1CPQyVwK9PYC76uuiLMphj2ej1bXIOVHRZ
wiaZoKd2VJ7uke8B3E6qnsehedeIupI6Xbhxc5SjTuNmpHI3Hqgs85OKHXV7v/NX/KGlGFad+ZYk
omXcqKDLFBACiDa5idsM1Cb8udyFAM+QldTe0jmcexCZTlANBQCwgQhVoD0ODYPmwIWMa2/TgvWY
Yx4ZJ4T2KghO0/ZtzHc50yyunlv4Kgm6ju6fu4VJzHGOMStpHKArEsode97/ybOzGB0L/8/9ry+9
33NUo+prjRD0TDgMYgHIbH2NR/x6tXRaJbL8hjlG1F590v+BSPbD/TGXZjT9/1OeRK8gpSBSPOi5
LLu+blg6+lb7sDGTRlw5vwtvnzI96J+GGIum6GMBQ4CH6Ja4wU7b1pe1ktvS758ZAjZk0JOZ8Llt
884CzVSyLTTrOHm/vzwLGBlVmd36QZONPKmn23HVPPZD3yCRehR3oh17fJ+c0yPKtAQsNOlvZb/m
x3+g2L5xRz/opj6tGIcmWJ5mApi8z+HhbKeeP9Hkmb/s53obN6awgZ6BYL4QCzjI34huvc58aEFQ
FG0iK9j8Dax3UN4ekfFaw9t9GIPvftFsD0OdSDWhgXzIxwIigVmq7ZWojkFlbsS3fCR4SnrfbuNS
tpAPg48LHv3UsPO2PIy5ageG+pMITLaTcADFZ6ODigCCnSbXYmqzvHwS5Sm/0UAER6xUL0oBHDOE
HC0iWg24OJMe/IxfVcob8IRGoAmLw33M41cjZdtIk205GDZ9GziF3/5NExqZlTGUUFHlsa1GXWQG
aYVO0CbdEm1QTZkHzBoL4yiDUoJACfFYjNrf0C+pVWYSXbEVEK6fTOg3qzZHrNa6EuhNI8FcQEPB
GtEBuTOg3CqYdCyNX5laQXUvUBpQ88UczjS6MfTKkpnEbhBdqkDU3bc3Og7ppZgUf0okABSoHDGV
e1BN68fNEGU+2k5oq6VOG4Jh18n1EAF8ZvTcilgLDUZZjtGcKEo1ZulnBi8ctHaBDaeWhoexbFI3
rQNkTChikiEMQfhLsv7Slkzq7ViCZJFJSS9JIIJRWHfzk4FsDXzqB5hVRVMRQuOVx6OwyUdV2kDu
iwUmJG2qP2oSlNBJkYR3pN+AGylwACBwA9iLnWF4KNGPXSE4VSL2tzD2QakUgTdcZjDY/RAbdBOF
dfsCbIsiQSEuD7cNfguxCjlr/4gSI7FTjEGkmgPy0S+ymDcPXRmHt57ksm00dWAV6Qh5WtaLdquI
b+GotaiSsVGDyPTga1sNxLCyycK+v+HJEH8pGUupleoMtysP4/GBGnpO90UetLcBggetqXZ+e1JI
gqwRurjzCwcMEaAxQ8HbImc9AB0ZONCtlomBQwbI02ly39pMQyGXl5Hg5pqvVdiNVEJ/DfxbF6KK
qsVTQuDeBrpn1L1kazpEOwuj7M0oA5mv3A6+0+eQN+oiBWLZilpctbiTwLuSZkXqBgJDgTEkkSiZ
1CAB0BuVkLy1nMDHyyrD9Ek2WGGdISrLckhxKUY97Euod7i5DqVfq5VSDIjgJP6tC5m4l/G2bcQ0
NpwSrRVm39Yp9CU79sNvY+XS6G3xkEAa0CKgo/nTGlFwzbJRspQp0cDSVDnJBZdf5DaRBSttwvZM
I6xEEJUCJH1lYZd36JDKtKR2lUQsXOZXCQScuH9L26qHzGeu7PBjGMQhcXuNng6uJrYc/BU0Lx3Z
DyK3IMCF1SPSDq0/qk4m5AVyfswvbSEsx53cUJCrCSUwlMkgnYSx4WcImXVXKarbSxn6YBoVoxo6
mwMcETXWzkbXlsBYlkJy6/U6e058VdkNYHrHGcmJM8pBh3MB9sUq6Nt3Cm2580Bi8D6IIlrn0pQa
L4Ggxlbil+W+wqm+iJmen5IIsmh5TNVjFtXEigMau3k8hrkZFDHwnTCGVq7CRaFK7Z96Iyz3Sscr
MykVCKRiQywgu/imbFUgG2QCMt8Sp9cJqJKjdacpFWgmDkik+tHPThdeojQfnxMWC5OmY13AZCpV
BOYpNEseGToNNnorQypt7Fqz6uo4MakkSVtf1okbyV1zaeI+KywjHOvGNSr07ojIxFV58Bi3MoWV
Rle1BO2KcLDLEUyXufYW8IRbJUU6lQ0Prdpsq1oAS2Vs+SVws7Fvyb04uBlk5UzVN0qTUjY+iMxv
7bo1BkcQ9MBNxQwke+G2bBuLqX1lDZBKHXGqHRhm0DM3wVap1BBcxs1fFDllS2iQYqrTY6jJudsK
YmBlpdBj7VX+R0+6HlGVhKtaMcPEflhplLeFCSFW2JeGbLQuhThp3P/N1LyCVtRYONWgnilNroIG
tWpRGmwWajYY3u26BhYpq60sGiy5bs7RqEP/ThvBWgl5O0+pADGBGqoSs3MS5oeg6Q9RyJ+pCF0P
qnSvUQsxmZ6U27gDoioKIBzNuhJEAVXxWpHBR6YkglJeD/LkojLzRDoBFVk/c04nioug2da+L7/E
OjlKxQBeWllzWpAfjwOybQxwgjbnbphTJ06h1tr3lg4bGofsiCnvq0SG2pHcmVESnHxB+JH3AiIV
v9jyoH2MCZh5GHCIsSbu8zLbk6D2eIlbrGfP03OcaIHrG0rvhJ2QbVLBR24vEvG4U9+pcBMtCB+6
JRJLecU3ldzgnOuKdoEU7ujghdtjXeQNhFvdiBSOlBge4ckWkj0O0B+O3kYXVoVejhMT1ZkzaBDP
DUD1OAanKutOQwQazECAHG8kO0HYblmFJlGQWUJVVuxsWZCOkPjuQfccambekN7ktBZMv2YxaEr8
8jQpq9/wRA0WQqRdogNZYohnCeJqJgnGDWwx2qU1CwCbbVqDArKogAGrd36hm6DL3dRl9SHN5+rc
OA1G3NiM+m6qwwp0QGtv8YQeQMofb2QoOyraeCkh1jCauRwX5tCrz+ghUa2yrX8NEG8+xRwiwbzV
CrAeRJByMLhCHpFUwiVt862u6AehZaWFRyREaRudPlGSVFBpF4c9hE8BTpEI3Fl9eMjqvDLDrjGA
UFUVe6qbQX0WQUEBKU1TzhnbCL2/I1HocH0oN32npLYgSvuMxFswKQ42jXHr/VoGSgrZb6g1JaUd
GmRPBwp/DhrpG1pqV7GRbtTw7SLNwDSgjl5J89Btp1YSn7evtBx+CAL8qYhXrZV10TEF42TOEwdK
i9GTLKTUA3MFiJ+rejSVoovBHsevURA/jCSLXYo9oaYsKttRQzMgUkm1K8S4srQxQAxVDCjSQI/g
6KsJWDarunmTEs1wwwysi1EB1d4AnNWSL1lEjPHasbR+0mjeP5WQok383g2IkPwgCmk3KrJHVlgK
ogV5A9BccAW4BA4nQM6r8hKLKNAFkvpe16Cfk7UN5XwHifgXX6HHiATbahgxCQ4CC9Vg4TakUGzE
sXPSonahGE+8KMt2cEfFTayL/clvxIewC09ypgGNk7NyVyi+79QAAFs6qXBjKAQE4fRKVeMktSR6
jLT0tyqh3auV5HqLx2zHIfatYWwxTS9jz7iZFikKH2nlagOUtvwmhK0eHCXUnnNfPusaZJMN4FZi
vXgeNM3qC+VdTtX3oAOYuQiHzGpFv7OqDknMQPeZqdHwysLxUckSd5CYA0GVeqc2NTp2AoMnJlpn
TT2CBcYZjLOAbEK1BpeFLHROL9W9U2ldYKuymDp5l8p2NkTMYSJF98sL4H3vULo/Qpn6VPHWzuLU
TYwSpY+4fRdC5iWDfyJ+sR+T/ChiskYtOjXrb76IlAk8wAeVGJEVDngURvglQgVbr/4dcrk8Bppi
+6E/2EMgN0gqA3PURzvQ/JGd4BvJDv6sspOB083YULp1mwp2kBvlEW5IYDdi9VvtASVuJZsx1c0Z
JJeJoN6Ggjh53QwmrbLiIddr9SKz3C60+EhSY6/14y5U4K3q6F7VQYib1U9t1AJVmHUWR5xuKo0E
/emmhtRph4J1wIs9iuMXeSSPyhhufKGzhrZwxkpz/IE7+lC7BisjU9K6I2i5FYh6otGhhsxnpT4q
pGG7sNIelUQ6YL0SGKN2E2eGHfbMTmnqRLLhjiW4tIfOaXJYELju8DZ6U5QhQNJEKDwbNICgFMRa
BUOzxJhtxgY/Fjt6g74YjInAa5N3v6oio9sIQqQmrX3Zo7WIrvUQnVspqKNO8PbOSl5YVVTv5TS+
VqQ7GJncQC6UnsB3bAV5j/MswqEVUK6DAMAASefRN41G/MlJvaGRZELx1Rshosrb0o4zZHgG1r0P
fY72K1a+jnnSbMKBXMSePrUCYHFBB5XyhtuQ7bDTVrayILAABLPVGqIkBrHGRnRkDg3EIPw9Qs3S
0sQIueF6PBVh8Usj+BbihzMTNKCoReYqsu7pcRObgay0ti+ht6NARTYulD+0xpr0ykA8MrBNn9Lf
tVI+p3HpVYn6g9PkpEfQ0gjkwtRF7vC4hsNah6bSlmeGXNIwgr6GI1JMaoAzWyO0ZL3e0k524kh8
UdAclFQE9VI5GF2iV8NmAJzNzfs4sKI4PFdDFtk5reWdHmq/5F7qUXCFIK0mIQTOjZtS5RJ8IkWx
+zC8xMJ4orp6FDXx2DXggQ0yDZPLGgfS3INpqKJXQJdXJlVhFolykeIAwn/MFhu8qrn0s4ASOenj
YyoX145nEOEUrGz4VeGwpI18DfmfVAbcCYgFWf7ZRO+ALl4z8U31/xCfj2bxP9R92XLcuJrmq1Sc
e1aDBMClo8+5IJmrMrVLlnzDkLVwB0kQBEG+zTzLvNh86fZ0u/I4lX18NRNVEVW2lCQTxPIv38KD
fUCsjdOBlSTeB+1fCSt5bGT9VlQtXEtLmFUV+VXq2hWwlBNIQ1mDvYegtt07t7rrptjV9uEMdFIe
s9T9BlsMeTl2FpDXvHR8sIN1ccsO53tXfy2tg29wt+iEvZgJWWUW8teK3MB8eGsBwy3U4QOuHQYp
ufSqt5Kqx7wle38ysaH5mzP3N3mNHBtoD2VQzpTTWyuAzGnUos7da1568Moz5apE8pEEsMKabLUd
KdmCMgnEWu2uhSaxSarYU90SjxoZlS6mnMXgai8ZKa9YR9em71ZMeNATnYIVErxN1SC0gylae0Gr
kq/MpEYAfjBdnXE76yIsC9iX+72KtJSrRjx6IxyU09txTsW+8LFQCUokePNXOWn2WVkuUpIsKWii
MEOBepaPJmEDYT3bNGHSiRX81WNqPSCSXSubl3FLb6E6CMCaXS7KYXqzE4NYy11onn+dEMyPqXfp
GLBY6bzi1ZuH/wiLRryizzjckJCl9VeaDG/1wJ/lPDy6AX0EqC+ilnMvgBeOCzls3QSlh6a7gZDT
mLYRS7KrtJiuG5WEljuQyFYIubIMS0Jg/+geXZzPDf2QrHhwMv+O1FlYKBEX7aNG47DWH0w+9cND
3zpAy3wZg2te5AuLP036reQqNBK2mc69lLCD8MEsLdFDn24G6H3lD0WahR32kradoikLltMMCK8a
3rOZvqa5vx/FCzTWtlNBt75+A2H40m5lzKds7znVSxNYEyr23q6cxKUB1BT0av8b7JObZTrCYBnv
a5wgisUuy9SpY89Oww75fy8vctdb28yBpxn7ltKP2V1XWt035UMunCcJL4eco7CB/F7DKVH5yMb7
IOb4PCG3NLix8H98uJJ2GWGT3rgKikpNvkJGgBHcepQv4HYHK+wBfYQmDBpy4xuIZw6u2Jh5ilOt
KLYjIDOg0qGzdNHMl8102zv7EdQZCa4rBj/NgJhQWzi9RR00IvsPK7lvnJukFTH0BuIUEj5Fc9GP
bNNoPBso+ml/7+Usqmi7qTtv0/deWIzPVTa/2E0WJhJRGr8+fDkd4GCsFxO5Q+cl1pW/lvLD0xKi
pQpLPncWo9FXPjK/7KDzgOSKVfOOz3xfjqirweC40sEDwJGxXyCCTVBlpt8ya3wtcTQbkeBX3jRA
gLlbxxPonHkPPhN0hyS4xMQawy4QX9B8viirPUPeaGyFlQEcQm1iF20zHz01r6viQec3gtZbq4cX
V1NhNcKIxy63sxRxR4plxp+bIIhaaayIz18I++C12PX+eNHL/m6Y+lBmBhqWxlonjto4nveiUfPB
1rI0o3epOaZ1NYcWMrfWwGFOQd+MPdsVnnSEWbT3lOevDUsWhPL7BjTyTrWLCd5a8Azb9jL5Uuv8
Pi0glWSsXWLZT7ZCoikfTf3SePnegXh7Nrmxog9Ji4mUpJg9GYLuvLlz3OCCjiTsK7VLO+dxyqev
8M8N2m4JtvBCsa3VNU9F4gxLiiQ9VQkqiBxzjtMkqgd7Vadg2CQ3WjGEFxCHCFEUe0RhERY+jEdT
qt7wgi+bovIiYXErcmx3IbTCNMhcvZth0r5FuTcLldGhnGQ8kAmSG8NWZe/OgDfG0+xRYMIkkFdF
9UZBNprqjYvFUwxznPl9NCNOqODZ7qJeo2sMtTeEXYV2eFLBYcC+HOuDk1G+YGOF4icUbyb4r4g5
rPTlYRL5Vhc7sFJy5iY2Bo8FRLDvXrsOBPYR8+psWvDaB9HSp6hZiKXrJ9HYjDeW1QKVt8voZSGa
xZSgfjbUCFqGsOGIySlZlaW3FukLXIlXnikXDb/26hZ1BRIR+93QYu8G+aoT7TrQ/oOCcfGYm4Ul
65hBMIlD7TR19laC9y9VxPRr4QbXqgJcmb8gh0WVQOy5JRHXZgItWMTt+Qg8YgfjQquLeO2iFFaD
dethk8NG1+cwp09Jt8Ii2TfONivfDmUcwKNG1B3Wnm+DPbZpvT72nSqy6+s+u0qwsnt/A7gjlBAB
d4NpfElwMo2YIHnxasT04KcQq/aCDyLbO0MAD9dDiOLU1vjypYQBV4BRzVMF0Q4ku0qSByRGdYzG
IFzFaH3hwUIHeUQ+xLSiTzMK9Ka56vDahxHySljKGgV3/HEUGWr7zjpv5KOqFV5+9maJHAsbDrZF
92gNV4OAJLtMOHQ1i0s47+4NDMMjIBGXeVCBYfBmc2SndvfYEnuhKssN09RaKGvapszAtIEibC8b
eWElZb/W7VteTFsYtCxKKi6BvIvyJL+pWQlrETToEkHvoHL0nFX9zicBii0lj10Yk/c+DJ24q/dO
6e5aMaYbIcHjh+mmv2Y2eeZs7hZlI774dWqFjb51M3/DeLnoBoLYFypkZq0Pnp0NMp2w6bOoIDe2
N7yQgbwmTfPcIXYPfS7uzTiyW4cEgLRd626rUcuFjPbKKzfGqhbJQcMdfYBu7bQm8tx7WHVufABh
rUSsUgWBk1SQcBrdJeb0gw3RaoPyHaTAQ6+0ybIMeucprXmAgsLALGdZzjPnG+0gIY0C+ElCmiDP
/Y+6HVy1Q1Ssr7reG6+nXKMg7WW8+uKXXfaSMwuFlFwoGjo9ko2ktNqlPyvnOTDQl08t64tHM/og
yERU6Ht50oBUR7DR9MJZnOm2HbpqTTWljdi8/f1vlmMzD5wtzo560fimMyqqI3q4IYm+zV8MfDUO
nfybMcSWeaaTf+hZ/eomx53oBhZjAawbd0bed3pP5E3un0NBnOj4HItwdCwjU0Ud+wJlEigGE+rI
/eRk6IvkvMmu7bFBgXAA7mREmRLeC9jDWPfuz9DKjDobVsvR5yN54jseq3V02KfQzLVR5M53dXbj
YJ/pneRMZ+sE+OJYfEMq6s6u53HUEccEFWyv24yQAn4iKrERmqDTgNabzW+R9ECGQ1XF2+99qaNe
79CnRQWwLwCTKHhB37+j4VzMQVQ3RJyZG6e+2lG7VxAUxrzKgjYA0cmyozig9ODTXS9JmsOBSZvL
3KvcKOHYSbTOz1FETrSxv/ug/NTxNdKvnHJup90w1+4QmrKYFpii7V2S5dbVQOU5JOdhrH4x+b/L
u/x0I6LmknC3p7uUp1uh5nuArh4/fz2nxu5oXQkhxskbPHKh0ta982TZXyF1Kuw4zdzyRvdB+pB3
AXbhYJpAolTqHJ3rhNo9PxayINYMMxMx0QuFtRaqtrlrXaCpmp6+BVJvhoPKGWZq04ttI+FmOdQw
HCrTt7yulnUqkN0FNYB4Izp58+PYkVeakXpdBP0ZwYYTOhT8WPVizODXnmYdPZSILJTS54DoRS9T
D6W5YEI/Eu1VD/XCjPj4CxdRXoXkFjhEItXOpYw8gBY33oxeBWBig1EMsYHSzWCV6gXtusQPDY7u
PHI9Sz2zfJrKQ4XXwxBot1iIwe/Prf0TE/VYUWNA97UgwhJ7d3CHtevWZlXkI4LFfGKL1ifmDGjk
xAZ2LJ+RjODoeWXQ7MuZ6nDsnQt0gd4sMnz5fLKeQAt9Z9T9tA4ChYKydCZvlwRqNXTl5Vy275Wp
VnMwr2cuzhwIp25ztGV1oxQ9NKs98DfYwkHaGQYzohdK+kWZqjsqq3OGkifcgvmxtIY1TyVxx3ne
dbaJ2MgiNj3UJSZ74KEl+kxQHB2SlY19q6ohb2XOrPpTL+oI9U7JxFlVAYnnoUYxkxc6weNtfv38
LZ26+FE80E6UOhUKFmAJ9Je6g4Eac1A+8c8cZN+Pw1/sht83lJ9mgefVPg7kAb7lsrE2cyk5IOa5
Md+6zmcoJKTTV1REnIVx0WwmXl48A5WTLlwAVFCwQaWN2U637FRmh62P9iFCHKglVzOPjZ79WDnS
PIOsOy4RAvCrGsiCOCkBnW9ZQ2JXDd1m5mO6rfyMXNBGmCVqgPM+7YT/zJzOBa4e8kNfcuqmcT4H
3q6ycvYBc2vUDOaJk1uvK5qPz4f6xEz9DoD6aSgQcMqZORmATtIDeGELkdO4hGpgkzxYpXMmLDkF
ojwW/Mgld6EuirvwWqElYfx8WiFjVavReP3ebbPyMpmydAci2ITSNbqaIImIqIAF7e9tLMciIBTH
hFbGNbvJ69EGnC7Kvl63tT5z+RP743d47E/DaLkAwRCTTjur26NN6JilH6xQS//8JZ1CCB5rNFDZ
ZLMzE7NzJxSahgJ1ferCOpHwC3TCdprSyyTvAIxJ4JTGkHJ+ft9Tk+NoG0PnkwnDjdnp0TvgfoKv
gBWvQEy74nO7pGXz5fP7nFjv3zGqP41erxPWGKoNxMNAZC2tcPL3KZBQv3f1o61K1JNJg8RBcEdv
kv4qHbayOLNRncA4fp/vPz2470neyg6XTu1tKRYNzMYsqGVfoOXtzmce/zDYv9isvs+Jn+5htOfP
YHzjJZRfEQeUSIV/a1yOPdpkD6Fx5GRml/X3qocl2+ucvn9+6RPPfCzAQGpjsK/hmU0Dvlp5p6b7
zy98YsCPpRZcNpi0sPDMgYpqAmH8Bcoi4tZnEYKnz29xYikfqywMoDvVKNFhrUHHnC4nO3aTUJgz
Vz8x1Y9lFrI6SWcNmNCOOSCkot2kxyH0pzO7+amrH97HT3NFlbJuDa+bPemn5JvA+bL3apVe8bFm
v7cnEPrXW2So+04zE81eJRlogspmK6bGepVawTMpUMhsPXkunT217x1brrnD0FRyBIYRbf3ykjzM
wN6hrX9jHmh4zrji1JgdBxuokrSABhX7uUvTBh2yJI87G5zxwrT5OQT5yW9ylCUlDrOrIlXFnlc6
pP1NlT965sJCi7jsn1J/jjtaRrQ5g7r/9fpjx+oJXW1VjMkaBczcLx+0yvQu8Vi2+XyF/HrE2LGC
QiUARKuExFtJLqvhWlHUts5xkw/j8c+7HTsWTZh8W+mpwpMXTShljNZrj0yfhcoNB2ubDED1n1mJ
v85b2bF6wuhxZYGFB/DUIweksAj5FKOQkQKxC3ye+M27HMbwpxVZ5qoEP+/wJuB7loQFjlFUB3uU
oxHUntXWOvVdjtY9B4Q2T2fcRVeRADzrzfQRBLeHBAlipN9/77Ufrfy2I1lbOxW+SjZGDl3VnonR
2fr84r/edVng/HWcBjubtdtV9X6QEA+dtxKlZGBEeuccFe/UDY6WuWdPmazLusaGiAKd2TtyDA3b
BvrMyXRqyR0tcKaAWIVWFL6AesyAQRjNmbV8Inhmx5IJwh0TDjhzvZ9uQE6s4Un4XrdLZwyBF8mr
COAH2ZzZ3H99vLJj5QRRjD11RtyKIf5CwXIBOeTymnRoLMe/9Z6PZRMgkdAOwsIdmiKzN3WVL4Yy
hxwcAMPIuJozq+7EDuUfJsFPq26uNGQMR6vYp2g3WcHNSN+a4e7zb3Birf2TeoIlx2LOunJfALkN
uB2SvjQsnZCauAOk7Ryv6dRXOF7SGfDvozfDx8t5TLudl280O5NOnFgK/tFCzmzBpJsPuLTJcKDa
ErRuC4yI6pIL5/HzUTpRl2D+0YKGhiQsVIocqkRKTkCbAJp2a1sCzIY0yyPV1HU0owi27oOmWAw4
5RdDouZVqXxrbad6PPNdTyxL/2jZz0VnAVfdVns1duFcf3jTmYzv5LI8WvB9NlV+V9XVvh2AVgKH
E/gogLHC4TV56pvQzJE+y8P59aF4rJrAew3Iluiq/eyoaPBeLPdC+We2lxNL/lifcqiYtFoRlHtE
O6vGvAz0OrE+ev9lNm6coXz6+Xw4MZ2P7cEGiDfPmYvb+DO0z9HI7IqXbDy33k/M6GNpySmFnZTN
82ovRRNy675nFRJwAHTnc8fHCVUCdqwsqdsmzyAqVO0HDm+F/qWFwFtPQ/qVRumzv46SBdSEPx+r
E3P2WE+SVHmJMnBR7avgtZwvneT+9657tO4TNEc7brJq39nstcWagHTF8vNL/7pSwI5FMAA6EKn3
fXQ+2GJeF4/uMrv5/NKn3u3RCqbFYFlNBbB4MaaI+gN0z8BBD8LM1CqczTn/pVPf4Gg5Z9BaCSS4
0vv5Vd/b39qP5CkYz7zQE0fGsaIF1DV/jA7B6FiX7o5/tPsgPpfBnFjCxzIWwdBz4aeYmgFwAfdQ
UgE+HvTABkVNeWb5npiSxzIW6L1riJlhSipA90P4/X6pznornXr8w4v/6bAW3WzB4RYjDwBl31xA
1v86EBftizojwXHq2Q9b0k/X543diKwQYBtwJ1TFzUjuPp+Zp17r4YY/XdhqRjPmEy5cAq/yKO+t
W3IFqC/E/s4ExaducLRgAdEYcVTjBtjVZn8zXLqwnJVkM7+c8zM4dUwfK1TUNhqraKJhL/go5whk
m/wCE4jeOmwBoRq5zd6H9eejdYJxzo5lKpKgh31631R7vIbmkkIGmcd1Ew1tKD+me5bEBezFv6Rn
xu7k7Y4WdNlZtk8Prz19Ma/itfxgH/2NdZvzSNkr/1Xt7eff+2LHAhY4JB04wiNUy6wyCR1ep2u3
C7rnvhfBgk+dvRQ1GgmuAuWzYpVaaCGHixw0vC0w0Q38quZz0vcn1tKxvAVz+0bR1i73HYD9gNg/
pQ8csH5Asc8dhCdW07GoBSS9lD2lhzv0fZj5LASk/8w4Ht7ML3J/frQR9GR0We/ifBKvVhUBbgZ/
9OqL8+rdJE/IyT+/y4lA5FiwwmYW18nhpCIZeE6pbuBWlaRk61ZW/5u3ONoXgq7xCMlwCy+4KpNd
XwI8KM/5gZ96/qM9oc56eijl4PlTSF0EX2tvAfuXM09+4qw91pxoiFcDWqHL/ZzvklLHupGRgJnU
eE4c/9TsOTrMHVA/maoRNE+HjElcWt1vFo740XKXAfrlBa1wfmcxYM4QG67A/TULTy7RBR+zEHji
z2fQiVoeO5acqA7EvrbElwD8s5kXAI/Cxz77Ru1V3oYBC8ExPnOnw7D8YkUcC0+YLueWj574Hu/A
3OvrGrYtaeheqa/9lf7af/v8NidCn2P9iZpAlB29TZwBN4mzyleOjM1Lfff5xU/sSMe2WiZPgiRP
8BVMtUTBGCDvdFiNSZi/tufCqxOT6lhpgonRTInA81sKoM8v6py13YmlduybBQpDac3lYHZ2+ZUg
oOrUOh0fPx+WU9c+XsYiaRjYnOhHDjsLGXhpAXD39P3a//Zq/j19h1rcd+Rc/4//wJ9fQXiWeZqp
oz/+476p8e9/HD7zX7/z10/8Y5+/yqZvPtTxb/3lQ7jwjxvHL+rlL39YCJUrwPDf5XT73g+V+n4D
POLhN/+nP/zj/ftV7qf2/e9/e20GgbLA7XsKhYS//fjRASPoHExL/+3n6//44eVLjc99zetvL9+G
93/6yPtLr/7+N0r/BKWXMi+gJCC+c2hejO+Hnzj8T4d66GDywHa/gxD/9odooE0OWKLN/3TBnQoC
B2VJuEAfUuS+Gb7/zHH+ZCjdE58Tjh8TwC/+78P95f389/v6Q4Ai2gBQ2R/u+tfpwAGfg3IzCWzP
D1woRR83yjtf+FOg0cvKGxBA1zqBtmABeoxDfLuPU9Jk/vWQgBS0SN2Rq5dmhEU1GBdF2S1sC8qt
VTgHxi7AHvfrGcBg2vQ3jKQqiD0XyrgrYIREt4IEne1VYeOImnykgEO3S93WcOpzwPIdFjVxYVTR
Tf5Uxh7EGsgGRGp+rQswKF85UIx1mEAd3L22pMXaqLSzHPIG0ukG8Gt8My2o1TC9aFXm5KAqacB6
86mGZAA8n+UQwpTC83Yqg75XDA2R2dr72GThvDGWNYSrs27cuAXQkrHTik4AYgHFjDXRdU5WOYTu
shVzSi+Iy3q0EoDly0CuuG45u5B+0smNlVkZfwqsEUBtXcOZddFOemi2nbEEWeA5bAuW0MVEwHVP
nfxhKFXmrQHSAEq7lgrDTm265TlEIXIgxIDZ5+VFY9nbQaN83xGQIqMu9du3QGX8tmMUOPNcGods
/K5x6msHIFBzFVgN1yunnEyxRDkrKy4sPXV1HVpzL9qb2i1JctF2SsOFywR8vDOebvWm8AsOgpIu
oQuhvG7Q4B91kHRJ+64V4dwmgUiXne84xAVbYbDaa1OAepdA8gIk9H6IEXgGctlKppJvQ9EEUInP
4c3G2ovC4BShjCrINiSkKsHFgGhKJq/QYg7mBaea8XuOt9VedPAJnmD7wgfd3tell5tnS811uRpo
YviGdl3VLzona9qVl1qZ/w0vPBB3pHOIyIE+A5dxyVg7ywtDmWXiMRVVCW84RTtgqMsON18Uneyn
VQEyIaiZXVGnCy3dHvahWRIMkew8v135acHbtdt4RbGZCkPbnZVO1P5ag5Wbj7GCGER2D/27QcdU
1WUGyg8huQsafFCD2p3nTssuBHGadBlU3qhWICEOlQWGIe+dx3r0++bJdS3yZkD9m4Hcz6UFop87
wLAlJP2cIEiBfk2/ZqANDJsODAYSSxsV1AwiJG3f3c35nBWRnjuYAWuWEjRzq2QABXZwO0j2JGUD
fQWQ7y8EQ+ADbkI59k8QnvTeasIpyALVqDW4cawu+wvhJwMg0NCv8ffTpHOzBXkVy9hp57zddJj0
3VZ19TjakBRhvE/jifHMxH1VQzclHw9EGt5aun2mbAzSTdrjW1/wYCTutS7d2tahPQvpPFdtL/1v
mDDqgyFjAO2wdNUc0danZjMNees8FWzKym1g3MlbFCKwVKwItVUXuqUEaD41oNLclhm0L6LadH5/
O5eN3UJubqrlyiRKdmtS4WOgcHOs16h10hwDb7y5XkHVWE0XOZwdu7UtlB1ct2iD54jV/LRZVV6a
yrd0tBsnjyA6KOhCejx9YiJRLwrCGSK0GuU/zDntdBwwuB2uE5ncqnmu59jzKd+N5ZjnW3diASDY
skyJ2fSk5W0QtqrTM4q0tRzhDlN3Jd/5zVQHKw5RlfSmsatZ7Aq7zkEyKZpiMNj68n6Eo/mMjq3M
xyxmbs50bCY5InegHSXSDT2Xq2HTt2C0r91cZclHNkOR42YMbKuIRG08UCBQEe9dFIYrEJkqUWc0
1pKihtizuSChX4v8R5L2L0UAJ4/3v4QEV+27uFPy/V3tX9r/DwIBm9jE9Q7a8aejgYuXIZd5+XMw
8N8f+8+IwPP/9Hxg1onDmM2IewCE/mdEgJ8w7hLmEegug5NwKNr9iAio86fDXAoxIFD1AwQFzn8F
BNT+0/fcgPs+Psi4j974vxAP2N9xtceBP6N2cJTNJNDDGRtgOFZpNe57F2VsYvU6ynT1rdTVKnXc
lQZNroMDcp57mxyW11CD2toVrB6A+lhk6PlvUyiPrr3KOfDZyxINbsy7GcQQZ6ydC1M1OI9rCBz0
4smlw53M/J1nQ3i5s+6NI+u97RdZ5JVXI+SEoAqSRT6DKop/6/DszbhYhdwb8Hf9A6SmXruablJI
zoDAXDQ7DNyla/c7VaCbW/uyi4v6sBKzbplS7wIlXbB0AofE0G4rYjKDzx5MfpRV1SJQHSSF0/4d
7ObboBpXCei/flt2UdPmF+Oovuh0vkqAnu6yNw/qATjUHQjLeHczRLFU8ZRkHwcBo1n4TyMqfpFn
8i+5fdVRDm7ioEFzVrBlaR6AKX3jBdRjOHVubII8DkbSQdMX92XtO3vJS7I1fLqaUmkt+hQCBIFo
GbA66quda7LJVWMvJmd8rFt+eVBq3Loub588qAhFpi70StVSftUFGvCOAU1XSektvLzp4fXLXREl
UDg4QCEhdZXIbAWBamZje+7963m0u0ucH/hFu8fxO/agdrIlRJW6iwH62e9wAmgfaguxi9vMxdpu
IGE7gualxqFZ/es5xP9sB/l1pvH/Yg5xaA+d3jXuhrf//b/EH2/v1R93g/x583AOH/yRSfA/A8aw
+m0H3FW8L2wBPzIJin2DIYyHaCADd+9Atfixb9jYNyiUA4ltU5+Cb4HL/Ugk8CHfD7Cj2C6jrod/
/pV9A3f6S8EAMk54BGxZge/bFOoDx6hwYftu05rhsQHKeSwwxRPABvsUpPIsFK22oP+jUcUvI7sZ
LRmK2rbQTRGuofSGQVPsTtHpoJggeW5EiKgYTAk+ls3jKHuLrss8h5qb5LpH3zDrtIhzhCNV5DQk
hXyvVD2BioZnQ7XpUuWkT569IaFlFyJWJWCEwvkc+hALy9KgZa9EMgLpBTUEq4aHMdyGqT+EU4uw
DhZ01J2mmEvi6jW4zNKN64BBbYByMVtbv5KK36ZeUnegtxUtYBd2YYAbgcbvbC1ll1MTAUytseJB
egf1tBasjkYIm+N3k2AOgMZCkO0RqOF4QOWvDFfwWjCThhqRT+3BWwm38YvXTAqhNw7RKrQ0TQRY
22XuLWtg7NhLTZtuWEjLz/uNYhBS8UI47IIez8WU0Sqikk967QZ2P8d90GlrIWXjQMNFyzmPid/m
7pPNYQxozAT9rhoEWMCc3N5wsXWQYQ1dWFOevKVlJhI8YostxkJXWMdtplN3bXV1oHYAJnTpPk/7
2dm4pDHBoh0bw26LHrHOTgSIgkMJ9VxyVXPPjBsfeisvsyUlhJ/GovDuIBIsEY0MGnkZdfvaW1pg
/9orLXIbwko5hfoPnGEQpdhQLCyv5oDJdo/OqLDBmrFJG3skkfcF+CpAz6HnUm6N8OcqtkEX0BGH
LsjdqF1PgJfcJ0UUDD5vw6xH4TdMWnvMli4tDAi8/XA4FRAW2UvovThqyZ1ePnR5lsHdreoDua+a
XJtra3K0uHIhj6V3AYAlGnz9gQh0LrAqQjLr+WUQojdhYltwQRp8kOE7XaoltTg0TBgYkchTpiEd
oZLQGlAOU+K5r7qHtepoExPj5hlF0R6engR+7cTJ2w+WO/a8gtqgKb9MFOoWsTsI6K6EAPeb/s7K
mMiX8zTBIAIClMYdlgHUOsi+kUWbvkPjqHK2fdp1fR7zdjxcHfxo5MyQgB3B27CcMet45JZ+zr/m
+D4KguE+dSGxNnvedRHAFqRZ1WZGyt31YLV+ddsq96Ox4DbozF4DaVS1tFoIOJZLa+x995s7WJCm
AWknhxxd0ubliNsMCYGAQFVPjRU8kFR2MLbr7d5z4xSyRAAym24SDi5EqXIuS+bDShHLwoX4RVvX
vg3XJL8h0BMC6JPzS9EB0HPQkmtctq2zwbOjvqRuAPm0YoAqxezXQRZgyMfWmjZ5Sfy5DF2rZZD3
yjRWXrpI1NQetJZm8MejqXJqfZ/oMnOep0Jwcc3BKGyePaDPn9tSOFdpOSG4KAnb9ym7kdm8IHxq
p4vKQdC9Qk+0SULGZ+Q8U+fQkNPGDVUgrACVYEbDBMFljHoJqgxwmtrkECJqYtAEoARS6qAbNqDE
DnlYZa3lhNjzSnjCs6RZVFUqOoxbX7pQJGxtyN74yITDzCrS8aKBPh98ZQOkbVFhzT4MO+xOPhfG
FyZq9Gh99TJvmMMB2gYZhAM59P7CPgBRLCwKdJ8Xqc9Et5idoEbextg6UwbrwhAa0MVs8TZdW+lB
/Q3nSAvZ215CkmeaR7ltZp/0MXeaAsoDAQhxy6BmM4M0ApQFkJExgDaXpLML/9Zth0FfEDkZ7zKx
fWnW7ayM82KlnKN3z2qeghtH/X2ZHYheszZj9ziD1tws57liYwiGaVWthI01sIeei/YgvJUAcxVh
OyLFJnUGsCa5I1kLZE+g+2gahSnfJoEKzMLVRkBQYmA9zpGemeQ667PEvqjnIMAydpCmflVBBYF0
Bukc+ZBidNrFCAwPlNKa1C+8lQRkN3tX6BX5l0PNOn4ZUNF+wxZQwPGPewlfTxYlYkNn3dQLVWK+
QEgkD+pVkQKIu0AbovA2VRr8H+7OK0lyc8nSW+kNgAYtHhs6ZGr5AsvMqoQMAAEZwG5mAfM0S+iN
zYciu28yyKw0ltk83OHlJYspEMCPX7gfP35ON3joIgK+qk0LiF9Vddn4GdKcp6BH/RbLSktu9hUv
vXAm9n2Ij62ptDZkQqRIjlWOzFdVal201q0aKnoM4DC6llQg3XjQmInwSQsE+opJATIoObkAXdIs
ny/ExYXM5jgtIrca5vo6iUgQd3VCYr0thdTsPDXn+sS3afSeabpGL2+p5JI/jGYcoa3UGM2Klk6l
XHWHFCULNR2XXbMibmx7gyRXPM7DizmWo0ZfYYWEfhKjTArGJzMExC70cJyqrMH3rJtYEbXYqYlT
G0A1jtkUs+XW8oDoX2q2wjuadAeEPZUq3ynKscACosFicZHrlUzEncF/xlej7AxXn8kShqQRp2+j
2JqEznNbm8/jVBrmulBPZh5Q72xfo7mKMOTho0cfrCYZAr1v65dIssjfo9ZMHmoS+x7RiC6LN+A5
ceEVSFdagSDprLHeQtwGGcCxnsFluqHd9/Ih6v0JYQUUUdDOPNJJFPeHLZSFWvFjWYKqnoC55/tD
Gw+k4KKqoHbVZgDvhXWSy/d2VkmiBlUYu/BoHEskxUogO/rhx9nwJElWTztLoQPZi8wK/SwVbStU
yizE3Dw57rPTvqfLv4WP2TVPs9LPPeohYn5yukM5tStdAt8NWqk/Ht35UMsnb85lWfeUnJ6dRY9Q
qIKpx0wynEXVRPdWThPYNJVYNF6ptIv4S6tTMR87IcscrETEeD2pbXoCAJbR2AViUVovs+QccZRY
MxN/MpO825hgvYoLLjREntDJCXmkxmwLsrrpxFCyUsDjuewQs/p/lTv826EPS2H98xRi91//p3x5
qz7mDtLyG39gDr+pCqG+hYSXDuYgLY30f2AOv1GBEC2LEoOJjbC8dOP9kTuoym+GJsFrIrOQFZPS
wP/kDsu3ZNUgr6DnXvyRcfwDzMH60cf/L8zBIACXNUWVaSWVLZEc5wx7MBLO0YjswD7KV+3R4SzY
XGnu5Mw+WhfuEO4mAxEYpCtuTEdcjx62ARQNjYt58uesJbi2N/fxINOf7wS4hwLr2tPjCbny3k8O
buaPj1OorQcPDa441PS1iFK0abf7+9ZrbTxyQsPDoxXBtFrx0OaSD/fiFB4AJ8Hj7cpBjPWwG7Rr
lN0G7mpyTv7gmpJ3Ioq142fN7Z2rnlu46uHkWW4RJCvdS4LUpalxk1wpaDTTb79JEWSw73s72Yp7
+apYofmy1uzBl9f1Vg/koHa1p43gFlxEcMUHNWzWhSe/pn7k9eH96Ag3kP/s5RMIM4yLHIFLzKUV
nADZeK+HJ3nXO719FTmYP16w62r2/frq/t6yd5vlPyanwZ229Z5pdbQNu9k2OOROa0Q0ufeDfbAf
/dvb2H49uTWmqJRkrmlNsfP7Y50hD+ag17QRAySheRfp7ECH6+8TnzEj8+Byz6l9y1jZ2QrYlq+d
XOONSoBNY4NpvzZPiptfd25llyhuxAieor18J8nlNeboaZB1nU1I7BqcWMrV8W0OqP+E3UbFpl1l
q/ERf9T4va12lV6iuR0gZGlLFzMjmo6oi8eeVvFkaAbaiRu5+RZYZYUWH+qFJ1tO7uJiQynLXMs3
R5uSueU96LInXQ3CBj+6p1N4ewsDmEQp6DC17Nx0na0y18T/KVklq1OgbmTZu1eR0v4uPSBAF+Zr
zjFf3wm9281r4Oh07auaKxhB4om2krv3YCyabS3/OCH8VdhHJNTsXOMfzWn1cFeg2Xla8WvIOx7X
RbJSb8Y7ZP6OoDe+qSEZZJ+IAQukkW3rGCbANgMak7ErjQH1AGPbit4wPCDCoxV76wr+nUvp4qHe
JVt5p9w02zHoUSy9FF6t12pG5ZawcECzETAtZdblexgLFzQlEDHuRvTjnCbfkuKKmk+9XzQd/txA
/D/Zeh2MW2NVntxZc6TEU+EQlp4s7ZR21etoaNn9O/UXGaNnyx41v77tXxJwv213sYj2V6txWve9
i7A6Zlrr5JKB3Wo9vxRdcUn3FSdA+/Jyu+b+j454c3TRVXSrk90R3j4KVJFukeNT4IgRirzrz/ru
sEnwlMVFp6Ary1PWZBzMKMpMqeAhs8pvm64UuIlnLCarEVprVxUgHRppoyugd/HINKNtNX2QLnNk
lJ5cIq7oRnzLfMwCS3sI+lDdDYozoJHuaG88mGXjkuP3/uUUypbtxPmGkiejo6LL4cZ75YK+ZT93
lyUrKnfTQ5K7LdpKr9xX5NSlUz9qbBSGMzxGV9llvDl9003v+F14RR8C8Tu6a1vFZ35oQRk/HGNH
nm5lxZXCaVf6quNP3uQNqd2tZvei9rXNq2C3O9ZJusm+5Xt9LcBqeyldyc6/RyVDghyo+VS8IuTa
hPLTZbyzXhRodXaZXcrXymVq3SHNO8hP87RCa/NKwcPX3HIs23Sijb39JlLC3ZkX3uwYgfmI6N7u
sB0c1OJf5cuVch0YjrRP3pW9eTk4ijfdKOv9cZWFlS8dbTG+RmuotiP1Xm14oGZfw9gKc5dN2Ht5
SRBZdqyVaN8kYXW5Rn3befBIx+395HralZx4b7Iru0hyfpO3/MkWXfWxfHmi28tDQqm0J7/zenf0
kxeUX23zh2bPyTt5Rag5szdu97IvOfvSbu5biiYX85pHQELYOayqLUvVMy+qlciPILlp0weJg4+B
YDI/YwWFbtOMsB5dboi/H7ZYONpFFZLzWspKLZ18pz/lKzVad++aZvPH4v0JqGa5i313P5F8booA
+a97wyOJq1DVBRvYHrej38tM8gQxz/eMPNwtUdVubIx/fR0giH+hGbnij1vcRGiy1jiYujVOhNFF
cXALG+pgP/m9y+/othYUGhCJO5vOiekp7tS3WGzQz/QRsb7UgidhJ/EM5JlUC9kMA2alawSSB3FC
ebnL7Gx944TvwqrsXXmjb0z/bo/smYbpi2lrL5qTrxpOSWMnoYPmTJcIfbi9f3SPrhIs/+884cqo
HeGZE5XbNwIEHuLb8iU/0DSHxSE3ZT7iLrUftyLYHlJ1drKzjs9T5AjfBhW1S8JEO1UvIu/KcrWR
86rAXOJiQIC95mDTngpumeq2AiJvIsIfKkNouVInOmpFwiPY/zxe/HsU+U+lquB7tbA92n+DKpW2
eLh8HidCC/iP25cxLT5Gij9+5w+UWf1NBBPWIa0YcEXMhVn6e6QIk0XS+Qsmi0mcRpT2P5EilBSR
v6gZGYpq6sqiOvMHyixLRIoa31RMCXTYoNz0DyLFs84XeMGaAelFMyxR0bjieU+Hai5arvOk2EuO
L72SnAH42jN8jPeoVpIjmEZiNUbsSBhsSLWjoeOGsmE9dqNuOZqQHmO/kuJZu/7n8+jfLaOAkLSQ
6j+fKzcv5X/sXpruv/73nwhRf/ze7/MFveDfwPwVSaQDQqLKsLz73ycMChS/UXUgcUC7UjPhF32o
S5jQohQLypFi8X15qUL+MWMkviVqkkaWgDCbxG/+oxnDrPzAYzS5vMZkMRWSDEm3yFn4/gfGPGXN
Qz6IreK23mGPOCTG8YfA3BIzheJD9UXL1xnz+6+fthRJPnyaIZ/yepr4NGx/JwzjiBxcw4vCaju5
nZP6X3kj/qDH/itz+uMDDR0GGb4YkiYvNM4PHygLdT53aPe5Rw/rV8kGLSLMjoJyRYR5sI2Lmngc
AGf5kpt6idvZo6+EqlcFTVh72D+45f6wgp7Dd4r7wbP2qdNzaKBbP3gYbU4+d75vHOJ8tyXU5VT5
MKf+YKR9ZKAtFa2/vCEmzsKWVSUW+NkbyilUQLPolzdkEWwdvMxvvcrrvekKzoMrhOl+c7hYeldi
EirjxrpV7J302K146MDaEwjNIbF6IF19R7ieR2yDmGskLqCZRkSfBwDMq2q1PK3Kuav66mN1qdon
XEsHL6bjAJF1wc0cMOynzTdw+HXhuKn7paQA8+3vHpVsd9m8mJXiwsX78LbEUZ3SGVDPpazRy8FM
cQNqCkjetDOxsJC8onNpvFD8cQ8orL4UkR2/iGtxclSNCFDakDSS/Fa7sbBVp3XS/ZzZEfjaOg3b
oKGasBpuqxf9GWHpUvMiHOGlHY2WaBlEE8lYi1xT2FihFW+nQ0hNnYS2suVnsUL82NYPpJfKBV/p
UFNvfBDMkxAc3gnytW/cgEjofWq9pg1l04lNV3WSxzS31e+QVcwgIaAq7fF5nFenLoDYNk3eKK4m
Za1azBpHkxy+T1+m1ZN3ELAQ51Bw8mMUx/MbAzDxGYsgJHntHhqPOyzEwQvFCGfZHfc5r1Xbd+t8
hXBme7RrOoQR57bnB7R1iBC8/I6c7AKPzcto3TqJK3vo+6zHuyM/5lH22/Pzh7v+u345B8gjo5Or
4E3R2dMeopbExcHo01V01RvucLySeodEJnWgAjwhNPjYr+W16Ez3fb2Py/fjfX59vD4IXj/Z43vj
UjJ8P85OiqT87DSCr5eImQbTu2k6+stBe+iMdbph4KJ8beJsEr/w3sHLTky/3NFap4LJWLktmUvv
xXDSVH9uUItb6/m+wS29Xlmjnx9Cvd8O9Uo8OvkBkNBD3LWJXhXZRrxp+BbPSJfa047cCy1pEjFF
WCNxGtf3CcIwyIxLrqF6LXL7kh+bZDfSwVFf4NtzGeATQBfRmd3x+nCViG4t2SbhP+iAd+i2XRvG
JdUnzxAvT0SUF+yiRISyr4k2XEXY4QnzqnJEyykVYBpPGi/NkT7ofVcjvseLDot21xqUSbgNmxY3
hW3KeGPUDXNV1Xuqn/Hssc5ftJUYiOs4rK5kJ3HmTe6cHOqz8XYI5RskaId3Oul719iV9ydv9LOb
5QeKF8XpLzWiXsGLbnBV8a0d5dAupPyxBO7pIuaANdnp5nhV7frd9B1fCVKv1cg+gUTeXXKTeotr
hVO4wh68vXWkcNwd7uqLU5g7uGx5x514l/mFP4TZxSE4ngIZd+rd0Rs9TOZ9lqQfPbFK4nDov6lM
Gj1dN1r/0h3RdYeqlXXyc6mZvpavieTlhmLL7SDuOo+mOWqSYBuV5MSoZsPckFQ8ZELkh5NvDQi5
me0jw1OOja21m3p2T1iu8EUvmV1RdZXKLa2n+GijMZp+R+yKpGx2hw1+QnOIk82m3qDtbt4iYiLi
hmPLN8n9VDiV4hy25T0h/SP69d7E7HLq+3ld3I9v/Zt114sxHkWiLeT29I0LNJkjklo2Thdtmmpt
eWq6F1Dt7/0MgMyRAmGHDcC6xFfjmjxqontja60tZuqlmCBOZMv+y7CbaA4MzXBNhY+MC9ef69o+
sR3gN1OEIk56UAe8bI8keV0G1cExe8zZgih+lTPTntT8RpOngKxeExDjbxVHgCYwUQBU5zxopgsJ
fqe1P5hBP27y+ja2LnTzhekye0gs2vFl2d8dVprT37A5BcByXrPuyVzKUL7scBdZndLHKTEpF8LK
eRgUgLhadWlcDQ8PtHJ1dhY2QXZXhUvF/+Zgheq2v8muKGRfy/sYxTV7fMXxdnzN8Ax6oABvZ7dF
sKy0fD9u+jasEEYHvBt89LqqbmPMu8HTqGiu4eU4zWO91gLRLSxPFNjsgxpoEJQBdcXv7eFWWPVr
dXPYKg5KHtbVoXs4PcvhuC287kXNmIQFgsqOcj36TWz3kAYujyVWY8E8v2HusSncPKjDyB2nwGLZ
aOWKkmQGTNhtFReil+5OPgJshAh+ZW7ja7Cl0s78JozCYn5eTtcyumRxONPFbD6DNwbto+jrvnSF
havlHVrPvK22CQvEdLOb+Htxkd8d1wBZbuueNgPAyuwknC9ufAJLmTF0dwenZCUVfJti2eX0nRZV
l3TRwzbP17z41nw0L/Jtq3pNtmq3AvuPk/tZ0Ln5S4b79+S2Ye0wuaYHOvieTxdH8AvgM4Ba2Snv
kmAKkcPNHQyDsCpRhm1nsg9YHIOgVL1TpTaVsxNl0+gSPyJoTC+lALYF4AD9fLSLq2N5BSea++8m
R7cjm/L4w1Jy3YzbeLmTneTlvuX26DC8Q4gh2b/HXR0VaZHSo+VnppednPwi9lk6Ltx613IhfDrU
BB3NMcNKcClCmfi+J7aW3+c3lktVHliGQ9ZwFVu4ieQrynqFhjkB5m8ePC/KtSxJnbmq27UQaH1Y
QNCXhG+nbN9M6+MNhADEzAxjMykAbhisQIh2JAq3o3eUbAV6xwxEie45LTGOIrnV0cnM1dCG4oaS
9F69ioJ00+eudFvtu8pWd+l+GAJOkYh3oPnRhJ0AKuquMgboTWslzIzAMKE+rE2JwhemSO6POpVf
qRdm83ATOb3TOYmHI2P+hOS3j5kLGye2nkIU1nfKJdIxHfjBC1hyJl2Wq4UgXGVu1gdNE+rNtXoI
8zJcDOx8a4UE/ot0g9EBlxMfFHBWygQOcbZyC6QgPRmcE2iRcxjjQM1n2arl04Ml3RelBwIzXkjf
jRcFNXZgLrfBGtFe7q8IEE5BkmJ+pk7ciB7qGgxy62sO8LFvntCFs6fXyOsIoWf34BGrJUsw1rMP
vcnOsDqs48lVBNBltzaCnMPwm4m8OAGM4FipLy/0DyTpd5p+capDwq/+yryX1PteXivmSlC9yGND
wdwFjfjZwduSU6T0JV+wc+LaRNjVcWCuxwi5fOfYblvp6pjfHMx9jNec0u1G4VHWrwrlwUjexGot
B0z1U1BdYnFnt8A6KipGrIPU7zl1Madgq3GpveXxNh3s4X4IxleLkslw39wn6i1mc0ydwFwtx94h
eKOxzNEiBwc1p7wX7kSfmgpBpptdGYpdBvgQukP6ZgIj48B6QSB3W69xCXOwpKBSisuRhdHdRWzD
QnzA6idzE5AkuXyanZidrFifvpeB7o3LHm6r8jVuIwx7Oau2lX8XfcHYiKHBwcpjzCh5sGo24uPM
5vRAj6CTIL3garmdr2aEZ6XL5J5DlGOUxZY5SozKFdrKdlu73Y739/TzrGVh6f41a9EAOyQIvnDs
zkL5uqdvCD6k4moJvjYgweWt/EJ5mWCGOCqYN/UTAPjhuw6WRdRF3yeNejhIEkaWtvo6PqgczO0X
udSZVMTv6SBEO0mC2kfZWjxLBy2rjUwjw6eWXEr1wKkTB7MTJ3nVrqx3K+j2XWCsvhgJEvy/jsSH
z1wy8A9JTTzQf0P6vXjjukfT6VEhKfxyukE2iDrb0FxQ0PMGFP3f5/qenXd5S8DA0b1qBpBvXEi3
y/qCd4CcRf/FiPzte1LhOEq8D4qZ55163NqibGoQmLJu94NfHHzxXSbG63fKtvRrDFGIIOdue7g1
gW39aJ+6p4AmE7fYfp3rKssLOM/XQakopusSqa60JMMfBqtNW2gNlsq0sYtVhws6LYo30daMHdGb
iZs2hTeGnZ9ckly9mfcmfT+UzEj9Qn2lhOM1eu+UuSCVQM8+2eo7Xn/CjUgL/eG5au1qXcCPgDdJ
CfTgj2UgtCseG0/I2h/vVcOl4T4+uFZ83Z+ek3GTbaNnSyFmezWGDVWKCjuRgnpCeiUAmuOucjCe
DpXbH0jjnmcFrrNX4jF1DFKMRbADQ08nlMvVJOLF1OPARJuQLX2vCVw8FPlAlB3R7nq3J96HuzJ6
4Hbbfg1gbdzUdN04lWcGg19PfhQ0lyiD9KN3Kjmn1lpolKujE11ankKTpdNcSMIGkkjm5x7RvM6u
woe7lH7rF04sCObBEov3AUaY8WSbWGirWD7GjgWx5CVac4JBKH8byVLujju26gP1EKdBRKGyqxUE
df0R7B2mByQogfrYLl1PRzuRbCPsS3cmyKE6c6IyIVNpEGnjkJ3lyLyZbg+oSJHtUlbEMbCzu4ce
PiNWBRcqE31caUdfS1cW6PjOcGBrTb6wPqx684L6BFEZfDDMKchGZkg923gpd7rWdT6GOLluKWgZ
foatIoBOshGrLmh30ap8yOsrDrFE31V55cWQo8zDPQaWFqYhtYuaOBVQS3IS7cK4FvbswCY/Qcol
oOJqq50bq67gJQ/862DRu+PQ6BTfIoO0VV3KjPqteDFvCkK2JU+Wb3GmtdzWb9qtXF8t6VYprjTN
7yGbbRqweukbjfPSW71SA8VXg1PhtKF+VWGFBRUxgD3ojW4ZDt7xknPVVVY0vOEGcpXkdvadRh5L
8ic1jI5rRV1LL+OWBBqQ5uRR/Qlj9nExKBxsPmjmwSV4RxCIoB2BeEwrAI80uZgoAYEotjjZWX1R
rOSAkEzMd0O5Te7EDcSkhHUhYnytXaeFX78u6Fa7yiY7ZdZR95eNbQP2dSDDcGVk/q8ZEdoBOsNG
uT1l4dinsLzJj373LQ4zPn2FMY25Y96uhFfcK7Qt602HGKlscFNGjwnLHme87DbCNf08kU/WauEr
jic0de7I5xjlCPXam3o9e/AaqZiGyVLXY2K84cwd3YPN6I6+bhDeteHnpuRXj2mIEdjq8F2LXDEO
k/4yBZkjhlfBucT+CRezzvYwsJhc0uRH6y6lBoWuoEAZ1Y+/T99wKb7EnCiYfO2wKbKHw2lTRjdZ
8UhTxPFZDzS/u6kClsqwyZr1HLvL0MfQ0u6qpZLKadLhD+txE/FVjzHUAGc6wW9XVgkrSfD3Ig9g
z/dp4mBXJFEsS/3ix4agb6qL7HuxHsMWrWUcA1915PFFeyZ6fI1v6rvaMa5IazzUBUKDIipQEFX3
xjH9w00WlFvJZ1SaR5iSuuil1bpC2Dzd15D3Iv52qLSah9UBuM7CjQ0SlhPjs6U7VuUX9FzKPAbm
Uo6+ExlT7VanlvR0EF9TrLF6UkJQMnfQ3KzY6GH7Lb1F4q5lDaxa/0DpzlhrTnLVh6QTG3RWVhAv
O2fcCLfTRvWhIThlINs5hA2mIP3U22VuzV7mxTdAadmq2n8b7S5YwnJnDPNX+kfdO4Xcdzn/xg1T
twuIlFQfb3iXgtf7wHoiM10tP6i9Q3TkI/qQAKPzJfREyMqrh+hasRuXSC5+xVwPhoDxSAP9KwaQ
Se+a5SrPL9YCzXLH0JID7b69ER+y75WX3Pav2rtOwH2kJu02V1Nowoa2q7DM3B42BUSIdf6CbXTU
OPMNDBBSla0Y9JsqnK6MC1ozx/Sizt6KcRUR1m7q3ZS6qbIENPm3bo/tTk0MF2brHCJ9jm2bnRDa
arb0dnqKnQgWyx946j/qNPt3q7nQJkE2KFqqaViEJHRxAxF/XoH5z9fpe/qxUve3v/97JWbxovi9
8CIbv5kQqQy6mSisiNqihfzf/SDi70U8y1Qp7tFkRtj6R93F+o1GXNOgSiIDxZu6If+jusufUX3C
PbiNYERLU4imStoPKPxDoHOKtWgU6u4ZBm6te+pQ6IBhGFGImBifcprSgQz1EpMJ/KftRpmatYJG
GAJA+QEVv+s2x6w5spWG3uCG0KZq4FaPKb4GiyfxMMVuOdPV8vZjdP+/nlKa+NOC73+W3X/9r6ZL
v718nEc/fun3eSMZFhU8SnEKSYO6NBb99zwS/u5bf0wkQRd/U7SlTGdoFmUn1aTU9cdMEkztNyp3
cFM16r0aLMF/1Fr050zrd4sm+hvPFej1WB5IdVRMMxaRc/gsJYSZWCq+yBD+nL786/JnpTpEzY1B
OeLgXMTXA/pQkbpPj2gLmReneUZv7Cv16r/Vblme46y+hQgChp1CPAQH+uhl8VnO7zuYTe1wI5Mu
KRrygfq+Po7uh53i8vec4mNd7c8L8F/PdZaOjQM6mG0LhlIn8Z6uKe/UGqFWtKtDnTz8/CM+G7qz
LBNGNeoCZgFXivqEddpoBjkT63pE/0mqVEfTv5IeWl7Gv9Kmfz3MGTF0buVDLJWnNkCULCyawS3G
r2SSP3mIcy16XWnz6EgOE+REfo1sPcdAdxK9QFojvfegXiet+EK485OZfK5ND4YwpiUKsYFZX8Zo
Kkz6xSh/kYZ/MkIihfSPCWUSH9RUbLh2bN1k86sYfyHS+dk9L9Prw/5dlFIhyst1xeKmAhw+gLhZ
X5TLP7v28vUP144m2CfmxLWT00YUrk8CePsXokyfXfpsVVfFsa5knUsXCiz8awXcRfsFUT/WsXi2
jud5FBvO2zbQFYBhJd4VOAf/fEF9dtfna3Y6zX1C00NQzeRK5nN9kFiyxhc73WdXP1uux5Ohy/Kh
PAXWJK7lmWZooV8hefCL43K2RqPYGtNjyuWzaBVN+7j+pVXzF0V5/ELVIzb3zGx1nSf3Ayl+9xX5
4O+H5C968sIhK46HrGJI6qtxXOXpXVT80nD8RU6+7FCWPFgMRy9QKAMuN/JvP58lf7/U/yIfHx85
dKOEm9aGyyq7S/PHn1/3708M1VoG6cNypKvQ7OSak1AYbsQiWFjvA/yLwy/tUOoioPDx8rVZVD0t
ZqegQSFNpV8HS/hfmtmqdbYkzWNaRHW/nOHWyoAyPCqukNz/fFQ+myJna7KsMr2TCprRElijh5tx
pKfg+ItT+2xFtkYi5QeR+57aVy1/rKILufulDRB9qD+PdlqMitwuM7uIX+sjlSJcnahP/XxMPpkp
57rwk0Vfsp4SyuTqbUtE1uvX/fSWN1+cC59M8HMteFInw4pODIs0YYlAV6GC3szP7/zvT3vSrz8P
C1lGLkkxk1A0MnqGlecphskqzU5lafdWLexHYf5K0v6zUVq+/mE9tbVWKwX2wYGJHXm+N5W3Rah9
uv75k3wyL8/F4AVN6+e04B3Eg4JawxHGJyUGRfriFX92+bPVOqunU5ro3HyG1EPti8LVNPza1DwX
ga+k4YQOyI9Zf12Plwac82a8+vmofDZ1zlarVLdl33Ws1qNa4x6slDu80m9+fu3PhuRstZpZIfeD
mZ+oTO3l9gJeglqGP7/0J8kBVrR/niskAnWf5ixXEydVR8Kamkl6m5SaXUkTFATcj4dSv56MFJGm
PP9iNXzyROfq7rghT7iT8SaE6KIW7+KIBusvpucnk/9c3F0o4wrmLS/iNEpuVL8Pcg9iDwV3+LXj
5JwCLKKJrolSwdvQ6qBiZY3yL9762boV0VWQq4i20DzeddXKOL1i4i1KLz9/1Z+N+fL1D7tCjVxT
NNCUHOj1PssfB2VtWF/c+CeT/1y9XesjIYl0toQsUwyclmkQaKrxq1jps6ufHbInvRR7oWVYZAPg
sB6RTPi1yPQvGu6FmR8MeVD7oJJGLOXUsDpWvn76KvUGCfub7FE1zhYuYiNRPWfcedSl7pSuT1Xp
DNOr0L1kp9RNylcr+spk5LO3e7aOh0QbB3VYPkp6othWZc/zV3YJn4z/OZImasfTXE1cuqL1I8Gk
+4tN4LPrLkflhwmp4n9zso7MGk2gke3uJP3aKb5wzD9eV9LEWTlJEZtLcm1kayV2fr6APrvfs+XZ
N11jiEg7BoMOfSXF/GIQv7j0J2/vvJjfaEk1N1pzDCQqYBltoLTfpMYXwd5n9718/cM4Z/TpTqcl
2CsFEWGH6pj2Vw2c9C+i98/u/Wx51nRjC6LO9KjLi0bxzMjvv7KY/OzOzw7VdiCWzBNGvGpyt+sp
OLa9/2sv82xpCnKF6SjKj8GhCAYcqNsvJt8nx49+tg6jAlFFY5ChLeHmJXUbOX0VEeiIvzivP7n8
ue66cCqS5rTstD3uXaLwUKt3De1nh879+bB88jLPxdQRHujE0eyOgQIRWbfgsk+VG1VfGTt+dvmz
pWmhmmiC5iIURm13zN7a7DkeLn9+658NzfL1D9N8SCXUN3NlCMrkRY2/FfOujy6SX41Ll8LFx8sX
qIgcu2WaC+kWCR0R7nZi3f/81j+Z59rZCi1F7Ji7nlE3lEwJmhJF166FnvDzq39yCmlnCzSOsj/2
2SEX6eqlyip8P8GtyIStIIhOnW/UL3GNz57kbMXSilVXmBodg1GvkcaCcUHv7M8f47O5c7ZijzMl
BEGIwaj66w4abPbQVb8WGmlni7abq4Ou1/AnayqHaJXgi3dyEDm1f+nOz8XTrdEc59GsyLZnRDki
qEAH0bOi6Ne2nHPFdCEZ5czK0yFQ5v1p8CVll0V7Bae0X7v7szU7iS1yu6iNBeY0+Ylh2IhCr/W0
9n7t8mfLdoosQYnkpA2Gw9MxDYXsxkyCX7v02ZKd5oNaxggXBsa0P1Vhrl6fvkr3PpmM6tmKtZRZ
1A4RRKSjRro3TKOGAOLQXFtjKT7/2t2fLVszx66I/0FCH6Rn9KQdNS6vMIv8Ytw/2S7Vs5WK8U+v
albRgq8ndhG7Mg0qUr5KjF/C7+ms+vN+OUnoBQ0Hrj+Ie/Ow1Ztd/BVM89ngny3X2kpGIU6GI8ox
B0+ATiybVahrsf9LA68s++iHg0QrarPJKi5/UsxtFKffzUIM8YV++PnlP9kifzi0f7h80o7TICg1
XJaMSpUMfUF6/bUrn63UtJFxb02PrNT2jY499vrxiz1gucJfy2DINf55SJReN5K5YluvutQ/Zt8q
NMCy+rI87ruvVtRnw3K2WM2DnB5MveXkmHIxQIlvdCuzvP75yHwyY35oR34Y81mNrLo5nfpANIcj
DPWMdrA5Vtyib78K4T8borPlmulDMczx2AdWyZnaSUhWaG6jjDejjFKMriZfvIozqu1/lyRVRf7z
uxgxjNEio2oC9Tm+VvylUwIxhl28Om5RA1RgPNYByhI/H7jP3srZKrbEYRQ1YWLgEOmy6xwP18rU
3Z9f/Ecl/e+m1dlCto7tkCh63QQinZaqk3unsPAhe6N90MBZKoPM+4ot/MmD/F/OvmQ5bhza8osY
QYLzNgemkhosy/IgbRhVriqC4AgSHL++D9Xd76WhRCKC4YXCubgA74Tp3nPWYpXLoKbUacuh6IDN
PS2PYLMEfMsQuBqbqIRLJ1mS1LXZpRT7tyS9b7PlUWS9xgAKz137lC/nXRZ1XZKmaE8ZeRw7XNOj
GU9zLlSsAEQK6o4ylGOkiTjZHVo+3B8z7kFIH+Nt7rZ5VVqRItoEc0S3BE1zoujDQ2X0vkOR1m3R
qqmvQ17EM9ChieiTtjkl5b2PHi30hQT2Q4ql+LZ81dSlYDb6MK3NkTcnhww7M0WTXkg0olVTJ39O
vfJT8FRMVn1aiUiBBL/vg+9zf1+6Wz1GCtly4K0DLovmxOt/m5ntGg/NbqiG3aYZKWR9NoD0cECD
7eL+TuxnlC9skrvCgF1a1BmdoCAccs0Ona0vdaJxQlW6lOlFMt/NZuACixOwPo7s2T4A6OYIHMvD
hNZrimJ3ti1SLSlSi5AHgoVzcyqM90HcL/Nj6mk+QpEE5KL9DHVPCwAgcSpn7z7qiz36sjTftyle
itLUD1bCH6M5icbeV5zGBvGj26JV05aidEHdFN6KlubUNm+kAtDDS4G2gW2ypQgtm6YBNWmKJm0B
QoUOrbGNGy/moDGmIgFYUpR23TJ3Zomp4yl9X+QlMDe9bce1D4iRi9xlDfZSdYCCPnX8d5d+S3BP
lBhxq41QRYL5eOm5kM8YWDQsF/IL8oMX95S2xxzw0D4Pj5tULxcu9cls9MCL56eeWei9BFeGN8dE
eBqvUaheLlZyzaESTVdg/mW0eAehYxT+CMQruw25UgmgsgttxQKX+eqjX2ptWrUP7JDu0lN4Qk/0
3jquew4dsZzC+9cqycuMZgJWG7jYsAOvfzQDSqfrt1H3yC7hffzPJvATkEMPKIfMgZIAtRd5aEtp
cLWToMV0OKIF9K7s9mLUhIKEffO/Y0lhnMyWNSZGvo6VnNwH606wtev9yYvwk+79QmV1KZ751BUA
wMUHVe0xREm/+3zbWVVypUB2x6y1WhNy0xW1qgmOxF00caASLS20dd7juhGUS+g5ebC9rzbujW7P
+SPLXPNUaZFtGlD5AHIKm9UTfW6iEp0R0z57Xpt3ARuus+sq7fModigtuTk1i7oZMAo7Z3dlLO6W
GHDJdylaNW9/x/UjEdB2/owAxhO7Q2cezul+F890jl2QJ7EljSi4PPIanYq3x1knfO1DpJW3NUbT
Lhd8SPWw9q4GZ/tknPSNhopjCoBi/vwOzlHMXtXWqijIP+Tv6KwFCshh2XtR/iXZF7+AMa5xqutZ
w5ZroXg+I9aqCa3+abAzRAyWsAObXm8r6vrSYMuVUEbWp8EUrH6F9qKuD3ZD+LBM7yl9uy1fNXkp
iMug8EnlQL6dPBozkKTLd6Z711fJlgK5qvOpmHrIrr37Cu3fHX9M8ef2xBURZ69IUZfJuqEe0IPB
FnYKv41HP6pP1T0gWoEPuOIq6naI1xMGytL/HMSuHJAfFAsQjzOgJLBmb3u6A4siSQPd50/ZFRje
XDfHBwDr9bRGgbjHjQA6hpCjNW9PiunL1VEueJvaxqvaU4N3hL607r1J96ylEi1FcO7NRuMWM/r5
wi8GXkCGw227quRKkZuMVQW2OWgFT9c+wDJKTY3lx7HkSsqRi6AIW9q5soARlKPZ84RbSLS3R35U
APdnhZ0AllJklUdAi3gRfOpsRLe/RxHAa8/DpZvmYRGyYPUgkG7tvOKZeLiPsZ57XTmQSl9SABuU
edbk4rMAohQ2x7bQuI5ivwIAvz8njlgg4IVDLwV4Vj9uevwUqBzAb13RdNFjNukosFeB1wwjBTJY
p9tsGGFxwFjNe3HugNC1nLpD8bLC9uqytEpPUiS7FsGDeoFRwIKHjn/c4S66+wFVJMu1UWUV9hPh
K/wUsFtWGKI0bu7rM6BO77jGHIrpyzVSPUnbJGGA1qVABPDaZB8A4uC2hyrStFwdZac8x3MUNNM4
v0l18JOHOt1Uvmd/4LhdHGyM1rfTskg5ij8BoUG/eWYO2OCNwtfvuRBu2+B9BsVVczLYd+4/BNO3
sn++rZJ1u3PFJeXqKAs9AQYIxNuT7f3jlf7ZMaq7Mmm/D0C3N+YcLTm6ngmVXaXwnep+yNsWyk/M
k81PQBS5/QWq5RGteX9opw1sgzCBHRA9Z09+tKA9HK+MT8BVAQaNe9CMotiQyuVSrV8P4FjEKMkj
wPXu2vsxArIGwPAKjXMqNqS+HLZZ344WKCdOPi6zU4D2JvcF/dLzr2P3TfMNivwjF0vlGTgLwIDa
nha0pIP6lH0DeMBx+g87iR79575GVwqf8tbfL9y1CUOza8CZdKLkv8J6srIH4j2HeMkD991urjV5
QpW25VIqm5CUDXQUJxG1DytmY7kf1h7jDwQN/cZIkTRWkrDLrymq3KaOBb8FP8gXd+QPpYtLC3Su
3zaKSrwU24tIjKQeGS5zvF9ixI2o9TgEP7bJXkPxwhBhn1dAW7Mge35ny0vQfHU27qY9KZoJTk3O
nCCOWy+MfcCHmKR/oH6jM65KLVJQN17p1fi3BnV4538J4v4R9BnP9L9lb5zsI/rKT6XmzkuRmDxp
VTZNMbFhJjiTeXc5DjTFz9vaV+yH5GqrsW2tci5xNTGTVz+MOIpy2gX9OrptnkK+XG4FcuXe73L4
P/m6APCzO/kv5rmPQBt7AkfYscKaTE/bHvyBs/2nK6XNlBnUw2D58tqOv1v+wsV/t/WkMLUr7a8T
kA27wYIAQ0vrETxnj0FvgJog0bwkKcy7dvBeBoERpA6qZXDHbvRoB7Ae3HKjYClynSVgFfEW4L0A
RMMbgVY5DLvbKlGtaXLRld0J3CEvUDcYFj4uA5e7HEhU1tG7X9Enbo+i0owUw63Zdf64sjD3Igqd
COx+t+V+sBpe2VR84PJe5B1Cg5nSFBtq5yTIYTqDyBPNw2WcPAMF9GzgJqfFftcFsAWwFg8fkEcg
H3vRYcqqHEoK6IKBwpkJWNyjzj4Vc0yNcUemRfN5KvHSQt22Bpj9WqS+EmRWBy+Z/5qTgEdhSF2N
YRQjyDVZA2NOwFNkjjB8dPnPevrZDq+3baO4jpLrsZa0GFrHh27Y2Y4qYHb2AJwEdo5GN6pF2ZGC
mRWePU69D/krHUzznMfGHvghuxEFpwAFBEfH+faHqI4ijhTXUNFaOIwvWX7jKHLsTsGre/JjAc/S
bWQUGVaGxwqrioYgO0cUAkuGRZV4Xrx7xjU1VKogl+u0zGYARVgJ8eLXeFxRrAygJTU/APO2N4BF
d1tPKoNLQW5wIUA7j4UUvBZnIK/erYQHm+9d5Eqtxu57UpkjYs14MMc7nPdvT1sVAlIME3T/G1OJ
aecA3KHlrykju2LSLJ2KxOdIEWyifrhjFY6YQwjcjADwvjzXqFvhMp/qs5oeJZombJpx7yWj/r5h
LdghgZIbZsfbqlHMXq7RYnNhUVwyIoHmgNES3rkNW82SpgqqDy6qi8w9CysDkKYrTu5uPBI8QqVx
cmdG1RFoadHt6SssK5drVaXIK5Zh+nN+t9C32Xzy8m12tdchL2ZflXhdpF0gTkVWPXvLEhlho7Gr
Sunr7xeiy9rLbJvg4qPHS1ZH+90Ct7mtEMXBz5YidC4CntAA3pgDP4oBr8uP3PEv1/1ZZNt2uHJV
VtKMrWE5WLGcPER1ASXzrigXzeWESjNSpLpZ5oV5hW2QGZRRDfDzpDQ12yCVq0hxiibaquMWgsls
QBfmR9wBgv+sUYpCuFx05Y9WZ9X2zE+deCHZs2E8kOD1tkVVoqXN8tKzMQeFIyLU+Qc0nTvHyXYL
6t9uS1coXK668no7zNwRE1/Mn54LrrXJ0oSmSvKa1C6c3EB3iG0UeDRk6SnpH0tXt1avp7YrG8IP
HMoLwU3hdJa/7grWG1ZgEONlG6jyj2ZUR1lk60ZZPe7aKOtnXYwCzgwcRluM0h3Xp7DpzvknfwBs
KpIXgNFuK1+VIWUmb1L5xkxdDCIOQJYEniBw/I4+jqRA1d2WxsiqxYvvcMRUTq2AGbB5bmhE89Pt
uavcUorUxmqDSngz1qb0cZkffLHs2mTjwkekWDUz8DoEAarSBhu4fFVMx36XzvdMV4KrmLxcg+XV
uWOzAJN3JsAzt3tnfrCELqRUwqWA7ave5k4RoNbTyH7znBxK7n3zi40pUq6+Ai17BsaLCve39vRX
WCb2vrGyWeORqrlLQQtae3A21+vc/fsl/5Ulp5T/vO0winzw8eZ84YhVzUk2FVhPZ/M8ZOcs1OQZ
1c73ox7uQnAhyLB4eHA8ud8qvO8Xkfdc3dMf9dmL5jur0WhGNX1pYV2MsUiwsuLKdj569H6adLuk
VcCVRPPxWRfTd40C9Mz1qpd4iVxQHiaH5WW9ecHBFiU6y9tt9SvVJAXs0LBx6QOoaY6tCH2zJ+8B
hATgygF6IOBhNaOoHEiK3IEDKISZSDcDkGY9cCOs0LE1+AGnrx87v3+xHmgykOIwIldnlRZgWhjY
sXExkN4BXOoEFPaojLSnzzVerxhGLs9K6z7Fxgbyiwf/Swq/AkEdcOFd8OKttwz/H5MSUMz3ulYS
RQ2nLVdudclc+tn88U1OvKBqa+XFAMTw0YnWmhjgsGvcWWEnuWbLajhxgg6BTur7HtWtYp9ufFqV
K7Z6YXfzaGBPboC/kuEZCPzFmlVZNWtpUTbnAJUQDXyYuPdmEzXWK583dfHYMuZUkc25M/ppc/JA
sjm47379j9BVnq7Z85onSWswAbe90S1I2X77KzB/Ne3ftnUXUM1LsCIzyUjkJi+nrnMEzkDjXx3Q
QCtT1weuevw3pWjmOZ5ou7FbQwygzvv6nUboFuoe6z1gbw9OVH1tH4EvjKLun/6zbsdy3cjAmPxz
x7IUtckaEuKixIjtBuQ0yQ+711wpXdcVkQu1PBHw3s0Fikfsr9S+CzyNDa5bGIig8pzDNrFy+Hwm
Xgz/3eS/qvzMwPd4O62qVCIty77HqFHauMMr0vvAfpoW9J9rlmXFJRuR67DqzEeV62pj3OkccPO/
T6c9uCr2uPrft++jAJPK7Y+4nk+JXJOV4FzndqJH/bXzTzv9m4hmbxWgaise0KK+X8peM86q88/R
RmSoqmKZK6ee+vYEgrh23one7/9irZ0BxJmXjb1zjAUkUI01p51mRIVXyXA7YjC60RtsVGzV885x
n7NaV/CnMryUOTI3nNLBg+Eb1DkZv2oX5J3fbptDJVraD6D42AG8C+w+hj/R+LovOKhadDlJJVxK
HFNfZ4RYBm443Ii4z6aIw+Hr7Xl/nFyu2FcuAGOOGOexTPsTPxpYl50Ytc1g0AG9G57rV1K94Wge
2j17D2Oyax+Tp21PAUQuCwOU7jxQjoGL8ETdxwAdXDokD8XCT2TUrNQppwHtxmvzhv27fMIV8Zdw
73xb9uMDA6tvGnkbfVVKJVMW+NhlwOxz8sSb10G3G1N+weoKl/tY4fSZN358wXDI7vOX8YTT7H6a
d/kzuObufDC13/YAVbitv1+MlLc2mO1b2KEPjws7l7ZmcbjqtGCNWBPXhdylIMPcFUNwbsohcoD+
kvDxTIjQiL+6RkC8tEaQBFctbKxRFpP1X3phHccxfBWmHaFPdss6gSEk46ZAJeDlbLKYOfajA8pr
K2RHTpot2y+Il0zc0bHq7I/CHhDRzO14aIr8gLpzjV1VCpLs2oyAVxWUAMgmSc5l8a1pv4F3BSgO
BSiEbruOagjpFJfOc8XT0mLx2HhP9KddzTuX9ntW1BoVXfVNqEhK2GZObcOqSHguHANM0/Nc73Iz
bw+3p6/yUCln+/6CBwHeGGeWATqycYACPzWvs1tFt+Wr1COl7TIRcyYqWIA5IViDgNdfi2atPXP2
phYaZd3Hfcrf4D+W9ne8tYMOwcDikPzT4s2EwAgmCkgzvzjS+pmUJtgREo3BFRqTD3FNNaXekldZ
XNUZkGpQCDh4h87QNfYqFCaf18wJp3dqEuQ2f3kQye+qOZBkeTHAWnLbIlc3MytZ9J85aWRO2qUD
LE6TL0b4xhaBXczXicZ1KTRDqFS0/n6R9qyJN0lh1sZ5NpK9KYqDxev9WHYan1KJl6LasFxHBCY3
zuVE9hY39hzt4kGQHm8rSCVeimg3nSevp51xHs3qYE4BWNy7Yy90kDIq8VI8zx5PU8DtGGcUlewJ
YYdldA6z9vlNJV4KaCApFvWC1+dz5vtg8/QfPAN0xnWlOdSq3FOK5yAV4VSNC4tLc9oPSXAwyk6A
WK6LsnTSvDxfz3iufFyjYEv2qWvROGNgywi6t8wn/922rUq0tCD3OO+LLAzS2DDbv8ds8nae3f4/
Ynqwyqf/1s//N+FcordfVz3Q9f90e4Nlk1WasKwoOnDqkUOfJfvE1/mlau5S4NKGJ0FjtBBf5fnO
dvy3ZtaVdKhkr590EbGJ2w8unQb4fMYePF6cWbfppAlO+nXIC9Fhv1BHVJh2Vuc/3AlwSV7An0ZC
Nbt3ldalcM2tABDnIqcxbTOQjga/gfuyB5yV5h1OpRkpXIHDktIejb5ns28PeDs/tKDKuu2MqplL
oZqltOApEFtj4bsE1FMt5YK/DnaZZm9mt0ym5kL4esyCUv1PC1DTMbq28JFx+L9Tn4GxFpyTr376
+/ZnKDQkn56sBs9NIKkIz7kR/mPz9K+s0J2PVKKlcPUGo1yGAcqvq3DfNyKqUvu4bdZSsJrpQAGT
769u04E5LjXfmrbSXXMpLBtIoWoARjwzOobug6441qOz80V2L4S5zXHkDpq5bj0xhl1wJgZoHRNw
sw64cg835jG5U8ZMBGHJVKQxFSZ6D1HuI9KzP+hyjUo5UsAylCt7Pk+MczLgycAB6ko+gSwzPGwz
rBSwXujNtEwcGufcxS1QyMfs5LaC6HbMKp+UonYo66oWdZPHfhc8cZP+FWC53bS3dGVE4cwZiTUS
j8Z+1uyXrIumrEWHO9GoZg2bz/tkV26P6Z2yrN2wzuOxZGejnSIPHGK0woMKDb8XVWxOQpNyFDaW
u2T8PLSYHfDg7DHQB+Jcly/hrnLm/W0bKzKa3CljdaRzZwfn6q7yzhmbce+HnSZN069QwyY07cCV
e2bSfOosc2jhSLWR3fljbt/lI80O9TKybYHsr+q7WBtTA8iIVo3M7NBxb4LVLxUuetF1BYIqK6wu
fCHeTwCSXvYell7wJrslje3hfXQ37kd8KY6DlgxAXkQgcDcBGTRKy/bcMjWLimrqUhQXjcWyFnSb
546Cy3Eu7tDhuF/Ap3vbgVTipSC26zodWQbxgKQ++UbxRGwEWj0cb4tX5Ai5WYYXS2iMvRuc695/
8lDOt2uybptm5C6ZnogkSXNMvTeX3ZCDsHawgGrSbNOM3B1T985k5TmWXFB0HccwwcMY2fFxE3Zs
4MpdMUvNimoJEVQ1KqVSat0bi9gWTHInTCcSkRSlY5ybprzDtc+XYej/NQfz522bKlxGxhm2fLwB
mAvEJ675XFt+1HvmK8CGNblZJV6KVdbSvMv9mcYlQFn8vIvYmJ4rU/fOqfBIuSGmdo2RVtwLzmEJ
mA6viBMj2zhzKVSbrMh8bxqDs0CvjQBVcoKWHt/VAYSpFCOF6mTxzjWqBiTipnUwDR4NOQXgzqgJ
VZV4aXNM7IX0oKwIz0FrPyy1t3d846ErfE04KVYquQsmzOzc8rwyPJusu297NJj56X1ptTs+6AgB
FKaVe1+GruZmEEBB65E8bwHi65ga5ahE+38uIC23wF3vsxDk9hxLLD+KnmsUoxK9KuxibWIeJwZ3
8/A8evNhItZxLjaGkgw3TBxOm1pA58NQHWnR7ERWPJWUbLp1d+Xml7TPASWdteG5WrHfwMMJ2jac
Cg9s+XU706h8RlpYx7zsemAEhbiTRc/ayTPBRJpG3N12vSK3v0xV0ZaBA6OGCYvSFNW288A2nh1c
KVq73GyKtIfu6Wj9bSfWsUrNf+dOB4KtUo0UrUvRmuNoIVoHUALnz6DG2/XzQ6JbQhROKXe2+GYB
CsAcph37fl+Mw7nrN0EzBa7c2dJZWZJkfpXGfTaeurw9N353uO0vqllLUVpwO22yNk/jcui69szd
DuU+i9cZzrZY/dTLUhUe+FmglrzMD8y1TrnbakQr0q/cw1L2FF3XXYfkRRfEKvjKnfLQgdvntmpU
4leVXWSZvKln38BZ+TzMffc1p9R4p7npfq9G1v24PcSq5SuHKkeK1przsV6mNI15yE9Jh+f6sX6p
wJTcsOnQBvm2eyi5kwXXNzbFrjWLTTd54Z5h7qql1N3RqTxIilphMJtYWUBjwlE33IaRr93XqERL
ETvhcoguDiKW1M78NntrVwiuuDpNMbLCwHJDi53RtA18zDzxzD3YK/aiTqMq1DU/KPKN3MxSdZbj
JoFB44pmMVvcp2Ek9yJoHprC3bbGyj0tAwekbjnM/MyCtHqbZkHeaRgmW9ofAlduZzEENpXCHqZz
34bLk6gz61g4RamZu0r76+8X4ZW64ZJ2DlYqP6T7JszuvAb3FsMmakVMXopeB40JABbKsrgpSVR7
894CxaKRztHtyFXNXopcnwkUnJe0iYtqiCoyPrqpczJxNrktXuH5cluLEM6UlAHET/28t3G2pNw8
3BatmrkUr4nbBaTOIDox+oNRi33pGxGIKLdlTVuO2Z7ZIzGs8Fyjuw3p8872TQCc62avUIzc2mKW
E00D06rjcpyzfbLgtbaqve+bVEOkK2PcQzPqkqyJWyM0d2lpGDuvDw8k7zUrlmr26zpw4fNL2dLA
X1zs6I1uz03jPHiTJscrzPoJVZiNHsP9Xx1zu4tLcBzNMzs2lo7sUyV+/f1i5gFQhXEpDdX0Rnpi
K+ph3vxezP7bbc2rFLP+fiG+6PB+YTWYvR+8WKm1o4lxuC1ZkYXlppbBWYyZhGYd08U6eO64q4jI
97Pp49CW/nd7DMXdqNzVQt0SJ4aa1nFQ/xisZ2p/77yHLIlJ+d5kOuTV64UKoN7+U0V0bsDG04Nl
1e2cqJ7P4OT4bhvLo7GUMTbNu3JsYk7Lbblf7nkJK2qQkuNhZga/y7nATvzRbLtEYxSFueWOl4L1
Q2kJmJtgV7KrWO4cx07oTK6SLoUxrosT1FoWdbyI2t4xUMjv7d4yNAlOJV2KYSdvqpm1rImbhkQO
8U+zW2qu8BW+KhdMWd1ULYmf1XEWiGjo8bxfLD+4k3+ZHO/ttqsq4lgumhqZm8+VYSAcWgGzApS/
qv/mySaSysCVu1/4ikGVe1MdO6W4m3s/EqAFn/m00W+kVTdtJwI6MGR/t3JPeBz+0pmbaqYxc+km
ylnm3su6pY47v9mNRbGrKTab+anSASkqksRH191FiqPWQNIMlS3xkr5Q8oxS9l3TvbRlbI3nlG/L
ozIIsTm44OwroSDRvbYodWVW/Xrbca53BwauXCg1ZcBkN7sSUBfFDKLN/GtOXm3xDaXM+wntdmwu
4zopIjP/Wop/b4+piAe5XMrNa9PDi3weL4Zznqxqn87l19Zz96MfbPMouWQKzI/+FCTIqnY17Kpp
ea1a6/vt2SsShVwsVRIrGZsgqWPUUZ2Zlf5ImKE5uagUI63GxBKhG3hBDd8R4jBxwCBmS2LGtsHe
yoJ4mwp2XHP9sguXbaug6Jayq+Oi45FI2Z4N3pdw9k5+12q+RKUkKaI7vHbkPRN4CKqTB+aFj0m1
8fxlShHtz3OSjV4Ft4RCyvIHK5MzqbBB8vPjbQsrlmS514Uzvxf+iJCwKdvPoXVf4pyRt+a+assj
qN13XfU4CN1ts0pV0s66wt1DEgRtHVeCHgs/PAIcQbPwrH7z+R7iE+V6naQkc2xYAfQO+wx1Zfls
oydBRyF23V0/sa737mwssw0/Crpsjyy464MvYvxrLn7dtoNq+tKSnLDGmEE8mcehkcd9lR7Shj6k
xrZyj0/86ySgobWkbhMPbXKqEvEcMrbpnPeJgp1mYgrrHj5q5nO4C/1xjnrebisl+cTAzm3Wi3LA
xF0QNWFvcUAfRFRsY4YLPrGwd2XP+WI6OKR64tiF61Oxf+gtHU+KyqpS/Nql61q1GKu4q5/t4M2Z
n7jOYa6HkiPDDi987IoabcsxLfsDS3F7OJSbtoefeNjLLJmwaC1VXAfOzu3baE51jwcKhcjFUi1f
ApSuhjQ2C/+p8r19ws23mut66BVKkRtKvGpwUruZqxhqP1Azj5jWU1SipQCtOchXig6mHMpXz+NR
PW50ErlaKgmFNxqF18QBy4Mdp+OPBlzCOzIHOqSOdY5XcqNcMNVSNtut51RxaL9YzVue0l2evjj+
74n93pS+5JqpwLZA72dNVdxztGEkuKYdeLQApeK2eNUHSEtsTvN09NAsEZd5XGTlLkn/Gap7w33r
HE2/4fWtrSOjDPvEB3U8WkrjzHodnL0w7qn/SucvmX0AcIVmjVL5kHT+7VFgVLUCi61j598Lu6a7
Li1/3laRKrKkpdVFAc+0+Kt/jvRBoEPFy8x9u8zHTeI/1U5NDe37GQZ2xvxoT+V9YToHg+kInxQG
lgumrLAWNi9wvR80dmQb5WlEYVxOrThYsp+e7eUaCyi0JFdOGfNYA8eQICE3bDembBeWdBc4206/
jlwzlZG5mewGSXmy/0nn18r6Xsz9jmgJNVTTX3+/2M26AAkBfjimbzSPhfc4Nb+9dNOp2pGhhiuH
kH6aIdp1XvLqhcxPtQ7FWLF3kiulynBqwMTuYdbjN9t5qPhPUXW7dmPukRGGPdNx/SCF0iv7wbS+
5StJ6vm21ysCVoYVLgA7klAfWcGo3pMl2Dud7j1UZUkpXNPMYmVjZDzmvLn3vTEaDfLs+Pz19sQV
4uUqqdRw/JLypImBgXm0ANFt5eW5Jzp6VIVF5SqpwGnGoHCbLE45+DnBBJxT77Xh+YEY6eH2FyhU
L1dK9Tiri8r0UGYgppPtpt/bvH6+LVo1+/X3iyiae9Nb0FyJrVP1Nub3NXd3HKgd9ffb4lUzl4I0
GVlOmNllse9koXc34T/1Q9hVaAe+PYDKuOvAF/MPs6EOCpyezsViZgAJImSXLM5/RjmmG0eQ1lvD
Rq1Xwq0ydhv25NF/2WSe7Xbbc6vjkT/nT4EENw4m9G9nzo4bxT4Yt6pGWmHHErchmY2wWoh/ZzTZ
0ZpBbOnqXqE/LqGu7KRk1GBO/NEtGVZwKtwDr5vIr38ZOZrfBd2l7YihvAeDnstGR0KnsLVcQBVY
oVv6jJRxU9OoRZ8RTfoDd3VUvoorMUeunqpsP5sEr8s4KJ9bIHKFzjFv+iNf6H041I8V83de7gNO
eDo2xayJbUUAypjCNKvdRfR9Gftl8K/jYMvSnjwCaH7b1j32KIJQxhVuhzHxlzW/Dg49lHb4TrxU
94yhki0FeNg3M1haobMUDG/ZOP3jL9a2VVgurqLgmG1Tim5XBy2DfQiSQXs5uCyPNmUOmc8dFcu5
M4EX6FzAm0Zi3hl44axcXSWOylmlwE4DllV4Ek/OI5kPTeefOe9OJVs0s1fpXQpuY7GF45CmjPN0
508vo27ro5IrrcVzHgJw1Ks4WlrXzlkTnSTEmnX1oQrpclFVnkxDyHPMurLm94LW2cEtFx0+vSKS
5LKqxZ36iaKeJDZwIy/QbAo4pR5Qr9uOdTJecFDbCdhqGI/DhaGRJ+gPwzw8mdPgbVto5NIqs8iD
wMpx/1JX44kV1mFx0q9h2GpW+qu69zz5kQ517qBBF635lnqvvTHetWWmuVdWSZYe6LLK6GiTLuZb
ESR8N9vmG+5RdBy1KuHrKeliga/MOQya3MLNSMD2oR9EZcGOtzPAVYeBRtbfL0SPRTq69jSZbzR8
RDMHqsb3VYXmfc0pVDVzKTWKpegzXs/oJhM+ujn6e9PRcaurZr4OeTHzYnLAxAyk+7uxERk9piRM
0cvR2igy6VFbkhbti131fFOpJRQlbYFSJxhBxTyy95SJA+uPfkN2uZvtLB1CiUpVUrKcyzBoqTGw
9wkdBljd9yLfxKSDuUuJElwo/jiVbf6OZ+Qdq/ITdhAxDo53t31INXMpX9Ky4klt5/5dPrP94HT3
XreJE8P7BGXgmj7pQOeRv9csdqojCfN9BXDy2/O+ujxBuBSzBA9ZAdJZ/h6C54+OO54dDIBt3Rau
cE/5Fa5LaJJ2XsPeM1Gg7iYu/K+L82viuqsFhdLlpzhhE+qxSoDF1/J2ZlndVbauk0mlFyloaeKg
dL4pzLfWZujCLY7EEHuLzafbmlHNfP39InBd9OOXqHv077ylPpoFOwj2z23JqolLMWpTUWLHnxXv
XfXkDqe2nHeTq1k6rj6MwVmk8Fxsc5iGtIc9k3GX1/6+mKudN/Bdb31rrNM0vqLBb3/7O1QakuK1
p3wwSAfH7DgKwqq/E9Yfbku+eq+Gr5BCNaATddFm4N8V1gKsgmo3u8FdR/IH08iPeV9qTHzdEJ8g
C9BUU4HfT+TvZOVyEFFHAJZvvNz+BpVwKWzH0OoMWkB4nv7ETn5HyBHtahoFXVf9J9CCITBnF5uQ
/F2watcwAGxmvsaqqnlLS21vB8zOKcnfKX2q7PcsOxRk2w7BlTHmkk4sVuH14BN1f7Mh3E9Dt3HW
q6IuorXAc3YXdG7+7tD8EGbO0Xf7o9AeEVT6lkLWpMaSGTzM33ETuyu5cXB7XbmsSrQUsXQpbVEL
h717zVPqT1HjZRvdW4rPxQrImNp+/s6Fvetd98ELvwtfB+t/feX4hE/QmjzI/YKRMwi4jg2QmXo3
PARZ/VCBmGBTCMnPbtx2TfS8FMU7CtAjyyMAf85oZIzdthCV393M1krTPIerG1b/4MygkGbhtLPn
RtOzowglGczNr+agRhMvNjQde2SJ9dz4GcjXdJQ4Cs/59ALXDd7/4ezKduPmmeUTEZBEUsutNJs9
YydOHMeZGyErRe37wqc/NT9wAH+0OQLmVheURHY3ye7qqrr6XxDwf9mJ/Dy3/kpZyfThl+dvvGkY
pRhUwHDkUKCvdCEYzoqHfr7tRMP1stswjFbZQjXgkPNqw2334NfQFs7dFQTlx7sH12kYcfKa+7og
2bnu93PwiY4734nk8ujfRO7lcr3qlg3D0IDCDcc91MIyZ4lya1yJY6Y11Xy2EjFfkiDJz01ub5V0
o6RcATyYZkXbU/NUZKxNJbsL+nTn2OelYvcZ/e1Nv9SwpgtjsBu93Fa0HsAmMXMPZCIbt4Wc2pxs
lnlZqWsYQo5ebmubqqv9tM7OXH5zxgfbrXFw2tjJytnJMPd6la2vWelbKsvPjJDn2edJCOj1Sqj5
OAXrvuMloImT+xM0nVGQ6baURcHwl8lfzfx9pJ9c+2Rln1JnjQPB9COa+9aXCoTt1Pk5zrINx6HD
9dYyN6YVvrzyTWSoZLCgeRJLABoNkkUUOS26xnptGlvbZCvZxLIAjdG5kCoqCvs7j1/mJr8tpun1
thr9dVVd9+7BpuTBI+ooHPtRoT3upr1Kr7ktwdx3csqyc1k/ePmrbB7GdCWemeZF89ylH4ps5AGI
TMWxG5+89I43ZXj9sw0upVfcspijOzPBZyfpCUfIrPgyZ3dkjXfMEHP0ghsBTEaOMUnPw3JXdTuB
Dix27ul9nr5c/3zD1OjlNsUp57gXOHcKVIH7QjavgxDDUSxdsDJBpjdcJu6NwdcDSJ569NyeY+dZ
9J9875uK/9328ZdXvhl6HFt0jXCen7M8iYai33mtDJk1rRz/DFHA1VxVVF5J6DC5h6lNp4fFS9nn
WJT9yuimpdWc1R+9NPbKoTgr7044ryp5nqc/Dvvno+RyfXpM3+/8d3q4B4rdsSydu5QmRUTzILgH
wdEatNBk+PpGy6s4bajLD/kc++EYdEcy1c+gBN0J8OPd9gea4848GAbBkSsbCi+cOg7WnnJlaMPn
6wU2GvSOnXkqPRfxI1+6MOlPfPoi1nBFBqvX62uiYtK1Kny5mr7b3Ve3t0OyvN40K3oZLfbbFsy9
bXGOJxXGXrIpgxudVS+fZaJP3YTis4PudUlfHAdQJX9NKsE05Zq7eovXTkFLsiMEu8De73B0/li7
orJXjn6mOdf8FTjXNulpnB1Z2+8p+9k0DoTBkpU4ZvBXvYbG3KDpmcI1c6JjmPMDzV7R9RU25U6M
L7ctrOawzryAA2Hpi7M9utshA3dyL1Zyt6a50by1xOSXtpumZ0t9amrkg/w75ayRAZumRnPTIobO
EENzztkmZxzcQteB9KoLtpIXe22fMrxCr6bVmUXUsHTFuVBIx6k4ok0WKpmiz+X7WH65Pv+GSdKr
akAY9p3Kp+LsL902m045KoIJa7bXRzf9wuX5m90qLjwoPY0I+D7snxavXlVF3YKk8VxvR4i9Xn+L
6Zysl9Zklvo8Re71XNAi4qW6g4oSZuoOauxhJfINxWPqfR/qNXSjwa11LoNYLJ5kpYVQ5+3nImpH
sWlniE2tjW/YxnRBzsWJK6fKRH5sk2FjlXPUDtVKxDANre3BQqrRV8VYnFsgcIPWidJ6LdiZbEnz
5comFhmzHD4xllGvFAjW+02c9yvGZJp0zZ+nfsgDMHDnR1919/azaIetyweood9Wd+C6GufQ5OjY
EF76F0rrT11L77thrcRmmBqdvICgPtiB67Y4z4kfgiP54IP+LUjW6P4MU6OTF1QxVIB7OqdnJ3FC
z46a5PfiZeE03ISScrlOXWBDkswDtBEehsJDNT/VsUB25KYC8zvmAmplRNkce0C+VJvOg2xRY992
5NGFOLlIoeaRYN7T9jlO+nCxXly+LYZxZXyDN+m8BV6lEhdnP5xorWzTDMPXjK8CeE1ja546T1B6
yAPs7f4yVCHrVBqq6rY2Gayo5qzughpzSbL03PvBi+qwwddqrfvQZO2ap84xqLzKMivPsvjnqU1D
f8fDbfdanbCAlM0SQwE+O3YLJLz9Npz479K5rYbEdb6CsrukRguVHUv5rYOqohfO6ougPbiN2IrF
XEo572B1LtdZCzqWzkHiF+V57O5BdjjR71P/UJF7d3ik+cqmbrAcXZiz7dJFlfNEnjMAMYWbbFNn
Lb1uGvoSgd7s6O0AkuQms5tjXXR7MbRf4nQtvhusRtfmtJoxyQO/yY4xe3W6F2veVXQOrx8RDAHS
ufzOm88Gv/tCnXIqz8r/6cuoJFUY4FTlW/mNL9CclY4KnRtksL5UzlOxvKbyuz1t3TFdGf5jpSWY
jfPfH5DeOMR9ifETyICND3KoX1E63Ray/xtbCTpoQNfkqjs3m8C1mNwlMo18tXZmMK2M5s+VRVkp
uwD8CPPXwMdhNKtCNaa3nUh08oLUrZy8BEb5rDIrDCZ0pED44vqyG6xVB0XNVsZL6MhaX0TzuWjq
KBBr2gqmkbVKbcNkM9cW1mPyX+tpfABy9JYGIJfrUi/d0I91aY/kWXWHoHgtkD/yk7CoXge6htMz
eIOOjGosHNBap7O+1P69Y1lbEeS4YBR7Gtx4c9SJC5h0OFIBM3YA/1EsTuT6Ly4O4rYAd81tpwad
vMBS44UDdK6PRM4cabBs2SXSWnM4g8nrmKiULb1nufiBbEJXS5aHaf/Tsn5dN0vT/GvOTDqQtwWq
xXGt7cMhubPZQ9w8xf3X68ObbFN319QdwdWEb586gkvJvB/rmxrAYZzatVewZbIyimuvFxTol4Y+
140xRicsqITK84nw8lwux0I+smDv3yQo5nIdDBWk2LXGS/AvZBbxzI5sR4U2WcvBGHZ0HQ7lQ/Nm
Siji1zg2ECdxdr1Lt4tEp0Va7hMhd4XjrNTjDCurI6PqUkEqvMSrKvZU1CNGn1dKEaaRL37wZoMM
WNvKgo8Xm/nrQaa2qdT+ujUaPEmnJaC2XU4WEEXnpN/m/i4pt9YaW6EhvfBOd1OwzCrBQXts0+4T
K+OdPXoH7mX/kqrbgsH3tkSSjo8SPOckpjDNIZ+iDgwBeVPvJjGsBDJDNNB5CcSIX8gduOvo/W7S
z2NxpO0fsYZrNiVHdFwUGxphV7VXnuf2bqhOdtCFVvKyJN/s4nOS/OHzxl2TBfz4T94RE7Rofxs4
uAvPpfoaq3TD4k+l+Mu6226h75gJSNEHveiL9Mzkw0RkmAEB0K0x8n/sAUzXdMFdX+S8mXH2b6ap
RnK8gGpPmYEw8abDyDtigkZkF3lJWp6bAoIx1NmWkj1d97GPe1vcd8wEzILAjV8EyI08TFu+k/cQ
KB2jaQPd9j27SZwXL7nM3JsYgTR5m6OGAENd3KgAd73q/l7//o9jxDtuggW8AbUL/pVjysiusYqI
WPMTSbvP14c3La223+b90nCvyqqzSqpdQvoTGhI314c2mby21/q51bJpRM9kbouQuZ99/4EFn1i2
srCm4bX9dmqyZGDESf96eTHWgPJWsXdox6RIXmK2qP6zPRa9tbIKhmli2r/M4I+sA7vkd6Sv3JD5
4DxiOKrcZv56dq0STioW9JLdlbJ98pNYRiCqvO0OwfT8WgJljsV3Cb9r8wXK8/EUTYm/hkA0WKee
XXO6NIaWV8JBRTxvmsnaZW4cVt1ar49heB2x1hf1MCZguDhPxcGxv7dADq9RMpmG1m4pxex6HkmL
6jxUvwsRBk0eZrfl9pkOVAt8qDHRwS/PftYhJXg3kSc5f4WGTNav5HoM9qhj1eq5t7mHDtCzX/+s
5zkSntxe91rTvFyev4lknhvEQvp1dQ7yXYuW+Nk+xO7z9bE/PpQwHaiGnGsvlrSszh7/3cRz6JbP
Sh0WcpzEGlG+aWK0ZIPycwbBj6Q+inJ6nOLywObutivzO3YI4rSZPfBOnrNqvHODbEOH6hbSS5f5
enyZCggH2211FvS5j1nIkrAsbkveM11QZ0i9JGMM342aXwSM/2smm2/XV9Qw3TpCrQsswpJc1seG
P3fxT3sNo2MaV/NOBpLqrkZwP/r513741rCVs7zBunVMmu8yyPTaGHeU58n7DOKfsAh2t83FZaN6
4zlBRmRPGMYe6L6K7/laD4LpmzWPHPxeVU0Z2HdJA9xrMIHptrWt4JuUco3XI8Anvs+8vqN9cIca
cgllnv1NLLWzxRgVZb7PILc9S0iIl8cpQRhTKze1jy+FTCeCSJYUUq6xqM5QH3TLr/nwV5V/XP+Q
5/txfr2+FobDgY5Owx2/YLgMXvzpRxr8uHA32Ptqjlc2bEMg09FpxTL6zEthQ2T5PARRb/ebLBCh
4x+CPl+5HJpcQDvfUDQkqHpU1XlhIGCzkvEz94O1E73pVKwD1fqKp2M8T9WR2G3Dk2jkWYHGkNrp
HbHBrT3rIy/3ybNdufNdPaX1rlw6Sb7iJO1a9+nArJ83rZRePhtHm8ZuT5LziEybip9KULFk9udp
TWLD4D0693dOIMKiGlqdC7cCDIFsimkKW7XW7GywBB2Sl3bVLCCoWZ2bbseQyVN31dSGQ/6c3Zg/
ZzoorwETV8FLm0P7RfwtgR6n8VCHQV9FbbWGEzAYmy4b5NmDrQgd2Z2S0g2pP7aHBIItK2lswxro
qkFJN+Y1/otBARw05j55nFS3T9P5xuEvP/Um8KLVrqKdC2ZNzmp0xZXpN5hyHRVoaFvxd9MPaKeK
Uqq0Li0Hb5i78q5lFTvYdZLvAARW2+t+YFoB/SIW8K5LVVEcU7efZARWduAa3LRDK9X1F5j+QTti
QCbdC3IPMYstn2wAA1T+lazxRpvG1mIVigmKFpCju5sh9TjaaTiDwAmo0ZVPN8yNjs5DK7Frxa4L
6yRJE9W0rrZBSZYbR9fOGp7wWetjzlF2bNDaYG1JvaZK9L+ywQcbqw7Oc+aOLTwps79eFWx4Xz7V
wH/YS34/5cEh85w7mo9b1PUfSYLOSOisQO/wlFP7m8foXTueFvsmjRGX6Vg+D7ECna+Je1B5CVBm
z+yQpjIAjhLplusWZth0dckhPtEh9t0cgcrJfw/+8hio5GEOxtC/9bypM2OMWUpcHsf8MNhjveva
LDt4xPl1/fsNVqxj+pJ0sNIGCvaHhDMgo7IljyiLlx1325UOJtMMOf+NVBWF6PVA4ScqFoc6VxD0
myKnGe7RwHMTLp/p2kMUHeUECAP3MPbDAXpP0aLoJyHalTU2uaLm6UvB3Un4I79j1XLPav8w2uXT
9ek3DK2D+tyqmEXcK34nWw6ZQ6suo45NKxcs0+Cak4+tjMXQ4YJFlr+KiCjo1ngyDVajs2MMzPHz
QVXu3ZTZ+ynzQiq6Y9Hku+uzYhr+YkpvNjdaWcGIThr3UFrBsxi8+473D6Lxb0sk6HC9NovjQqZZ
c6R2Ed+X3hDIkI7xWsXW9PWX5Xjz9XNdjnWsBiRwkoegPNTVY86+X58YwzVClxxS0K50inGuzrEL
Ehs7HPOnFKJ17laIJermlZhgshvNYy/7L09ZUJ1bjrtzkKeh6Jo6vP4LH4YDgOM1ZyLOnC7EXtg+
ld+Y/cAKAExnFc4QEb3pBbpLDc3QDYs3sb1TW9CKqAAiVrXHImv0oRY7r+kPfThJFOmL/65y0vVO
ni8j29dERa41PLjdTXUsDH05d78xoN4JbLcFXueU5/PfDFxkEDg/+tX0q0UTLquKzfWJMv2B5mWg
ZweNwICJEnlxR4Jlm9+kzI4fuHjGmx+wWe90zjiwvTtKsMuRiAz+pubJLeEBw19+6M3wyWB1dlZm
bJ+x7n4u1D4FvYLtNSvz8qH/Ynjt4ItddnQykrP90sebGbpJC93SYuXqZ5p0zbeyYhkKXhdsDy6a
zST+zt0aiuPD2IDP1s+6XVMs6JMkpyErPFi7tfO96TiBMxY9B5GPXrgCJGq3mY7mxKhQlmnMscBW
BfyntDalHFbc1zD7eureJ//vvknuH3q7iabJP6NxZ2VxDfOvJ+97R6K+mmfklIqxu3OKcjyMwVpH
jWlwzXHztGnT3EdM6L0AF25xYeBL5Mohx7C++qXey70YcjiKnOw+3ybJ3lle5xxIIGhMDUmo7K/X
l/bDyz11dYgss3CAFW2ZPMT2J69QP6ohlRtwu760RdHseOOtYfBMk3V5/saLx9aZhSNGciqCmoRz
sFhbKXh/oxlpTgzgMzKpwopP4F+dtkvaQdgiXTYZ9VayqqbP1x25t7jrOkt84nx5SnkeOdL6ctsS
aJ7sNtPcO1MiHuwg4buSlJ+6HJEfusBT5La++4lPa4qjJm/THHny29xtZIFFGKcCFClTGuWD881x
6zXKS8MbdAxta7lt2pe1eACRmgi5+mchGRqO3po8gWl8bR+Wqd1avSjFg1NRspNgYwhpRfgWglpr
l2WDS+j42WUiKq/nQTxUpcrC3KVhAgiP4PwgmmSXJGuIANOvaBuylQ1IETd4z6To3rfLzZBVnxy2
gisxjX55/sbfcKgDA/eSioc5t78DwLzzAzsq8jUOEtPwmju3jPKuBjncyXJTP1TgH9hbPf3rM2dN
d8r0Bs2lGRgbR2w64iGbbGRz/rjB/MoGZ+VcalpkzZ+nRI4yAdv6Q93zQ9M09yT37/Klu2vj4KdV
rbUXGsKGLgQGRmVltWPF9o03bRg4HyynvC3k6cBZSkBxOVgNFpjIz6D72sUJ3XO1PF+PShcrfJfW
oe8ZBS9yqg2Fo/Wqj1JIsfXokXa3MTrErr/AsL625sl2PTVxMYEHNSh6EbEyc0JIMRySeq26YNhB
dSitj9w/BL8ZOcmR4Tiqtkz4T+XkHxtQ9VnZtOtUvL3+L4Zl1iG1ZeColiM/e0qhRM395mB7y8oy
m9bhMn1v/Jg3ReanjJMT6H53A3WPNpujVFa7slnLjJtWQvPluJ1YQyfg8rwScjsObSYojTXj1rP7
mwC1sCbNmW1IVTjVQtmeuEjqq2VyN+7Uv/ZiNcVp+gnNoQfPj7m0OduXVfxDMS8OLZCzhmWS/ru+
xqaF0LbpCleDwLksRFDjCNZGU3mijh/2a5TLJhvS9mamuiTtBSUnKrsZp2wJLJSgN7GM03d8g0Vq
xQMZcZwkS/w1GZ1PRTXe5sg6wDblMo1VgJ0GDDcppiXh4NSr540TB2uubJh7HWQ7Tt44L7NFThWf
C9C7+QdvVkhi53wvG3lLnghTdHn5W08LqrkLZsSLReSPQnhRY3v767ZjWFtLc+JZjh1zhY3cjarv
l9Q6tsHLbSNrvttDtLjpOD6aueTFsSu26Rk0o68PbvApHWFLs6lJBHE9QAmSr0Pc/qw8EXZTvdLr
YJoVzWWbWkgHZX7x4C3lF0qHP2Nuf7n+5SaD0Zy1s0pS1CmcdfK7iKXtncz7DYoDX4OO/Lv+CtPk
aP7apyyX3YCvl/7XOP0saBeO8d9bxn5HM5gusi1EjFjgOgnfpHXz1KpePtpzepMaNeWBtvvWUqRe
sCB94GRJsAvGOHhA0gvk7td/4OOlfcc2SCqvGwW0hU+2OA2ie5Fj9uu2kTUvhfTf0BQpsmV2T4PN
XOT9pyRx3M1to2uOWlFVTUMHdyI5t+/bWOZ3hJW4d18f/kMQCmZd81Z0ZnjLVEq6L1oZWWwMRb+L
vXgPSOddpuYwkL+lZa3cAExroO25Ih7zJlV4mZrBnzOMr7VXreBbTEM7/w2VkMecFpcU4gHV22MK
km9a9Csr8LFbcV3uq8uXnPEOaW6U2fa592WU4/e66w7XF8D04ZrT5nO5jGBdQtaMdk8XGvddUK42
Vn184ARU5b+z0hMqFl8KZ8+t/M9iOxu/mzb+ZD03YCd2bGcfW85KrccwSzoPoVR93BY9a0+X4rk7
P0/ShyLm002TpGM7Y0xJ5SWMoiPMl/8yLtomdKkqVob/GJhDIX6pzZNKJrkItz2xpN8slEdoztsJ
8mg738CI/GShSX6ckABBUoLRlb3m4w2B68pgJeAZJYSrnf2SZ+LniPPJES3zLAQv8h+L0rVyh8G+
dPjnwkA9S6fKOybdsuyR8gItMg4vYmVfMA2vuXTczUHrAYx7XHziPs5DgG4pntCv19fdNEeaVxcx
4zOZfboni/gquxcv87de3p+EWJuej9tRsPTavsydcpl84own0JeCsHuM5Phl7I9F9c1RIAZHetkl
v8r4z/UfMk2X5u2B28xNlTbsNOfVroAereyalQj4cf6A66jQtA5yOg2EnWrrBK3dfUanKJBRi05x
NVe7699vCCg6eyHIiQaP5HhJRtojyNM5KEyWcnitx2+oddGSrUQT03suP/nm5FszZKFiNbET69lm
cs7+vGxJM244UHmsLaOmvEkUmr7jNEzzLs1qz4Y21ky8UNK2DplYA2cYdldP27z9aVE2nS12qqaz
1xYHxdTWL2gEKl4cQh4X51sgu+31pTH4iq4i5qdW3dYD5ScF0kcvLaOqTDdNfY+Gy831NxiMV8eQ
urMjAj4gp5PJftsMbRPZ1FtuHFxz9dzjHseVnJ98kj0NbTcgRQsOo+tfbjInzclBjSNz1XocWlBL
1LMqKnr/T6JUiDgohPWgSh5df5NpjjQHr+0hK+duYSfVyjwsu3mJygtH0vXRDf+hA0iZTfx4Aqbv
ZE/VpnB3NPlRu9au569UfBqKtcKswZR0fCWYCHpw1qV0X8d9GFTOri7nsK2KuxoAput/Yjgu6PhK
G4K4NhOxs2eDCmX7jadBtDg/rw9uWAQdWAkZQNn10ocrtOlWXrS5hnR8vm1szaVVUUHdwIKbMaeY
IuqIfi9a4q6Yj2laLn/0Ju4llM8lNiK6n4p/+fSC+lQolt+3fTn979h04EPll3DfgM0b28tDf+5X
alEmg9Gcd6qWYuwJcfbQxd31JSjZpvwTFzakWoeVnce0UbuaD9e+yqphwKIS+w+1vuZ9E/r+Jk5+
Z8CjVfPXMs2jzr+pjw7SYZoft3Fc144bOHvV9V/7aToAsPNcyyeH39TzA4pP7Ww+DX3i5wQeMNfI
NldV9cPPPTuc5+bf9fU2nWp1AsTCHZk7T8I9MTZtuvlnYR8by49A6R+2uQyb6ke2vCTTUxCvtZ4b
HE9HXsY1R7k/c/kphzZJ5LVKbnle3rhF6GjKjlWzI7OAn4aURSW0rRrFVvzO9OGaV2fxOLKpnene
YwlaDcvq7+gCxHB9IUyDa06dy0pZA0NJrRV0PBLlll8gedCujG7wPR1AWXFS2WNgIWSUfyCfmyXQ
sQiysLFXgqlpfM2357iA1LVH6X60oDHZhf20QWdKk2Ur32+aHc2vFzSuN11m4/uDaRPQYSvXaC1M
I2s+XM8lmyaJmYEi5E7S5TGxx5VoZIjTOsbLrec8yEWHC2lfbZwxfrakAufieNuc69guq0ZeTTUO
LEZV4AafwqTATRSd37F7G3yM6xivASwowu8D7zgsJPjkJMQpQ57E9stNNq9TIKKQ1i61h7lHtmTX
98OuJ2sVTINB6uAuj2WsaQl8Ne0V5E89svHS5JV47kG4axThBtPREV6Z8AtZWViAgA37ASw9Yzat
2LvJdOh/t+FCFGyoc6SwwY/0qfPhqqqkP+js/rht5jV/da3GclSDXElfh20wRwjAm9tG1jw1Hi0S
Dx7HpABxaOfeHc+97W1Da65aqWkeMuAB90v6YGVyzyfrcH1kw3TrcK6yLFST2ljJovFC2y/CAe1C
wvZWhjcYig7nEhdqbRxL6N6RyatF+i6kDrlxbO0S3Nt+mw19Rfewkm0Qz1ASXgMbmD774ltvzpl5
CW4Y0WLoonkR6MtC+8htRqLDtzo3d9zKKuk+H4PnssjQU2vdRPZGuc5uqOIsFh5B1AXl/aYgw6Fj
a7uoaUI0r0Szrr+oCqnpBswzm6mxmo1t+yvFtv9xQL2HLnCd3LDO5ND2/UxOdcCkWg4jDepShLM/
kPlb2srR7jbJUhDrAAaZJfvlLu1s5zu55G7xOATBUGxAt0CEFfl1McdJmNcJWolSYIy69rbkPNW8
2/d7KWMo1//1JkrdCNpMYKW0BhrXtwU+nSoxh2LY2PhS/lNZli4v3FscZ1PWdVK+TLbkt6F03nEm
etbMx87jyb8lAOuOXObpWyGAhhTEEX+uxxSDseiciaCTrPqpy7x/rVUmOx/VgYfY69cSOabRNbfn
6dLEnLTeP8BFkELoC74d+m65Lag4muc7lh30UzADCtegFerzHMO6tiBdljepv1Cu0ybaqT34KELi
BW4H4HKZT4euTMbNbVN/mbQ3gatO/biGtkyFvt+OyvsgG9qvVUbi3fXh/0cI94GnOlocYE4uyTA7
NWRu/Z9cfqnnKWrGKrRBI5xwqw8hAv3sgral6l+RoQwDwjdBx50tFzhnemusnCYb0DZxr24uGHOG
GFGDpg6d4pvSXgM4G5KSOgLMqaDUFUwAUoWZ/L7UVeTECzJ5YleDWi4OfkGfatusNtKa/kTb2Scn
KewCbcYizKGAwIt544G97vpqGfZ2nU5xkQPNJbYvEZL2kNpeyNN9671cH/ziEB9Ygo4GQzV6iIOR
YHCU0z32iRYyBJQQKOHr4xsmRgeDNa1lAy0SY3xuqYhAR0C53ub62JdQ8dG3a06ed1acKS/G5uuP
Qyjnb3K29l37KsAu4MV05S2mP7gsyxtfXOa8tAm7vAXkVN8YIAfUXtN0MRipzqZIrQo5xyZHnbsN
7v0cSAa69dynEszpMTI/9l++ypdnepXm8kSO6AftEaNw/7HCGRIXQWtHfPhTsDgEFC2ck4epj1fi
r2lpNM8GjXrnlG4ukjAu7W1RFaGfZDvP/ZzGxc6Zm5Xd3JQu+19S6M3iKNviOXX69IHkcp8zErUB
qLidGdy7Wx+GVqLVL5zZcCxbf8UdfYPVaa6uRBsnFmiVHvy0e5DpvK3s5E/lugD6sqia5LOQa/0f
pt/T6RnzruGWJWWXhNRyw9Yju5R+9lsWdhkJ0be/q2w7mlGvtcs1UOLHnLfQ7bv895sp7fvOsmMU
jJJwrJ7qdt5RfwkH8ug17q4AVSkrwRDAj9hRI+gudJyGUzqsHCENZqPjzayJTe7sswWlnc52X3qr
oBsZtP227cZlDnsH1T6nGqYVKzVEVh15JjslOSk8vM5V46tjxfex4DjOByvFb9PvaKFjBmNQ500x
xk/y9t5PUJHpxN7x520B/OWQzisIOtN7LqHrzZIRyIilvu3iPSDpf8znecPBDz0F/pmgosj9tVBo
eo8WQ7JknsvKpnjPsowPHLXQepEPTWw9zJMXCivY3xTYdepHCIQuFSlGvKfldXKu0wqy2DlJHhc7
yzdul7mPDrPilSqs6a+0K0FN/Lofm8tfibbYgjLkcug6BK5/X86Amyby+fpfGTYSnRIyH0Bz0jYX
43bsgu8n6JTuvLpcSYh8vJG/Y4FcAmwYIItWcNv+ciolwWF02k1CONQ4UJC9/g8f7yLvuCDlFLOy
GWSLuF6haAaOI79YQJAP5oHR2bSq2Sbqifhr1JOm112W7I1hM+pYIs4r6LSRqm8hISCI5GXIbFsg
XThLUed25Ge5l7ThuFSLum+mLgawaJraslvZZD5eN6bDZhywczTZMAWnJfBR/Ucb+WFSnKzYuml0
LUZYrOdO5pbxCbLb1l7RIf/V5vUaIZJh9EA7Ikn0QbZMYgKpFaXVpndX5uTjyPmO+TKAH2ZDTIBb
JGU2gPmL/EgqpSJV1Wv7rGHze0d8OVqwaLIw64vljudg9jZd0GxGQbJwSeSvpJNHq0u2vlXuoUPT
bq4buGnCtBAH/kIgrgbb+tKqiW5E477YfpWsDG6aNe1U1KZOOyuPWl8Km+Yh56CWZN3nuapWvNP0
8Vokc5oajGmBZX0BrcQc+qkDtsdSrWyWH597WKCde5x+xKalUutL0OLa1NfDpvLkvTOkRRRkvoqQ
IgS/qnWTphxlOqjPBmFN6SiwpVdO19AodRpwOg+lHzxfX2iTeelQPg6/a8DNYn2Z26APa9JM0SxS
oD3q9DHubBwf1b8A4rR7m9ZjaKu19jPDIukoP1aD2NKaxvhUJuIHRDrBWE2XtQTfh7tA4Oh6t2h7
cjBxYth76bd+eFz8n7HYc5yBr0/ahwaM4TUDQxNSTTxCe+QAjpZ74gQS75+vD236cs285JBnkHiP
+z0huxwJ7KRNIi6eoIx9i3MEjo4cC2iAHFBs9/skuPs/zq5tOU5diX4RVUjcX4EZZvA1dpw4+4WK
sxMQd3GHrz9rzpO3MhpV8eYaV0mi1d1qqbvX6upTvsvFYlwhXjZcdHXY5dxFKwPxRD82uc+ppgJo
v57exvDCEdgBjKauJog8dIvvKWl93fi3aeMlfZiyE6Vn+00RBl3VS0wkHBXpmHuXjpIhst9wV2pV
RUnXX4Ux7kWXPp3hyVYn7WZsQzQd27MdFLF97o/swfRd3zzqJ++ZfezSILE0rNqchaTV5QPso9ne
8+TEy3tQeCl0XyYf4WTwOo+U6Tx1Uac/5vVdm55vL1tiUyKe4JCiSRdwYkNUVSCHhN+uu2+brbCq
q04bwhcMNveSkc1r1kcXvuTlDHaIzv1n5Bt36nCYkSDp4fmapL4zqiTvan9INovOilpN6dYLNu2k
i4tSMYhs+qV3fvbVOE5PxqmItLd1jMxjedDCTBFGSaQo1ow5dZEam2sNEdUf3PnLqA140Ph1e4eu
P5d6VKwUmwu7pyVIYKP8rL1a72ZA/PJYRfTM741D9TUN8B/Fd0i07K+KsbItMouxEbgtL8R9zYp9
3k8sFkNbS0ZoBu+XriYAtKo8cHoVX7NszYKFd8aMHr0kG5ExDUz3qVhfFHKncBF/PfBB7pcJP7mO
tSIUXYVwHeTpgq/Oo+6UnufQCLpAC1Ug1pKDxxbsuk9Y1rhobo8Ke4rnofk+6kbYJfSMsgqF65Ap
5+X7Pn1HO5VVyQtMsbG32jxt+fd0F0sCRCQY+GLihZv3Jo90GunT17qNKlWzyf+TJdfEL5jvYi2d
5RYuPJMbdOF4IGEdzofkj3lID+xhfE+O69E46HdJUN3pPgiK7h3L18P8MN+5gUIFJA5MrB9bBrTc
Los9RO/vdtSds6/stJ28wxbX/kEPs0fYXsCOqhdliSaLtWQkKww7B8pmNE5vpD3VQ6HQANnAwinO
O5Aig22piyiurqFDGWBXZ1dVbHE9lvWoWDM2XEggt1IbojXWAzPoI+dxPpIDPY2n2/sgW79g4jmd
zGKcoApZf3boycoU48qOCBF1zwKCiFEV3hDNATlqfhmaAQ/Sg3dAHUAwPusnrphJYoNiAVmZJWuP
lhiEIfUPfYva9le2KJ75pB8h2PdCzdqsDHOI6vv10Pv1sQm0gAXrkZ+p3wVp2Cg+QrYNgrXrhb41
4CccIq/IddS969UwRVazKkv5ZRMIJl9Wy1AhisA+L3ejFzMVbL1kXLGSDBRAA4olIf1sts55Ro5L
qqIHlw3t/te5jjo4AZKLaTVNEaa9F+a5Koco0Rmxekxvmk3j1dhGtvVasq+XRo1ZhXYiUxqxdmzL
Epw8nF40f/5TP/fBRWl4yBt/DvWwOM4n7XjbeMlFD684crGWbAYcycZM3Ar1yI2MELj4zzbCbyso
jmVghbdnke3D5fdPh9ySFD3vAFcdXSBsW2cBgZpqi2X7IBzR49QTB33cY2SkL/YSpuTb2Cos6qIl
10QjmC4z0S9rVohdJm2x7jqj68/rxv5oU5b4FqnWcG5bJ1w3s94X7ouUgsNs9uWYljxyu3tq3M31
j0WVzpDsgJjyTrzKtnO74JHTv2fm2e6/7NpZEfGkdB0t63uDR3O6hAYQBirAvN4eWhJ8ibntvkkK
d1mwZN6uPpufAO7As5etchTnrkxzBIeJXvEhbQoYWTH+HNs3B+2t2r77ssis0vdsdpPe6yI+WS8F
nZ6HFuDKu8QilvOltKnSwYPEvek7mwGkctbY2bBfb48uEYpYzWflqZNNROfRQL+Z+YfXPA7Vy76h
hTgHOCaGgTJtHmmwI/1PoYXDuE8LRWA2zQMBR+vgZmSQP0n5c9QVfut6wtOjYi2fTjVXdxMM3L2P
BzcmPg+cR7TPh0gtnNpIFcrKpC74x7mi4zReRGNVx3z8Zm7HUkVJIHskMgQHSee8SowJn1DeJ5F1
cs9b5PpGgNtemChUUrZ8wVG281Jbi4spACD0gcvweXW30wTovduKI3EEYl1eaTNKPSQrIld7RQLH
X/lh6Q/WdLg9vOwIFMvyhsTJynZFojo/638cXCWdQ4FZjlaA64oyyJR54Ese69MZOPcWm9MGs4wt
C3lO8USuSoVJ5C9W4xlgWrE0preRkcRGE8/e01YrkjkS2YvAa/WWEJsBiyhChV8/fdlAHspPjaHi
iJGt/DLtJ6GkTe8mhF9egSz3YBV2nOTNcZsLxQkuG/7y+6fhe+7kdAWkc0TzVzYcu/qbOx9va41M
MILJVnNjdVnWdVE76POTixfSAymN/A7w3d1rba2tYgNkaiOY70wqtyQtJFRYr2Z/zhzFuBLRiMVd
FWnmIa1wuhbGj5K+FWXjF8Ou4mqPipVdmjF3aVvksKS8D+YlDRLz522xS8Qhonqt6wys9Mv5lJqt
TzH6ku1qUsKiBWUxmtrlWat1UbrZ2ynxaP6j6zLUsOxbuaAwbDG7vkQcHFnrUWsOiyq2lkSpIowX
S7nTgNOURyP5sSw9mLNKv2/ncBrRY5WDZ8hWPD9ezukr4fD/3ecnY5poO9h0wXux0+SHOsl9vUQd
o2k3J2aah66c2U5JCYHZnA7JOLQDYhDtAfRRaaeIbWTXqv8/kXz6AncbUHeWYAvKe/YzPfXRlgRb
1Nzze3LQT+DBi1T4oRI1FYuzJmPO8qJa2gjFN37rpaGn7BuWDX3Rg08fgTstqHMLSKdon8fhqVQB
DkgcmlhftZRc1z1UXUfdWB/yVvtIUqoHfQeI864dFDokW7zg7we7NFnXYfGtmwV6VYcFVd1wJOop
4nnNpdbP1ZbyaKPfZvpEt4Mx16hcBWWA4nomm0Gw4JGZWQY4SlgagLrN85K9eM4XY37L5x+3XYRs
CwRfT4EYs059xiNmtQCBPVvz/bh1vlMqasEkPl+snSJTmhppxvrIRp4edYLmGLCiBtle5uz0/CJ1
7tx1dmLQBIoPGAm28GBcft0Wjkz6wvNTkyaNBzCJNspNFPqV56X5Pk2Vb/XH2twlH+IJIRozvcqx
mYY4itxb6V2q/aOpjvHroicittdqW32XM9pGVjmhPuqnqw/BSoZdHpOITLk6ejFbXNvaKEnTuLOW
ANBqh9tiv26xRKwSKquBTrN3Gbp9xuMKUQHbXN9O4gmn7dboRqt5CM0q9n0wg218nL0/vPhnYPsO
XCICe3VGAxBiAnOtULExoPwMRDcKect2UzBUreOAGWkgFLd51qwHk73NqkNKNjT9r3v3zHzMy4ua
O93DAPjP4pSo2Dsvavz3AU5EGC+c1g0ZrEsE8gTY0mi6Y2cnVucBJKlQIlYBOU5OmO5g/CEkx97v
gy3s8V6/+PqrFzXH/J/0qLowS+5sRCwBwgbMaFjHXP0B9+VDfvR+9u/6kYbrnRUmimBTOotw1qIl
s/HwZHyZBandQxMVQR8O36iv++ok4/9D7iv7Ilb9WGRwdEYwS/1uf0lPc8SQQntJnrWAfNmC1g/4
v11QR8X32xYtCYOIWLRooFCqpj1kR16dJ+fdObJDFrLADLUHxHBGQE+qjLVEmUWEr7FZEG9dTsza
PVXe77wLsvX99lfIhhYOY5vYYGExVh5lHAAALCzGsbY0lOcuZH23G29JFW9LsokEW+9Gs+BogsGN
ozixIiJFzNlx3zcItl5fwDyci3qZ5Auld3n9e9xebg/9//D/mlIJQTTpRtq3HPc7MC6CYdvwbXc8
FM6znv6rU3qYKfdXtJGM4JfxTMtfnad++7g9t+TIEIlfKRm4ibQdtqYxgsYtfY8qqkYkI4t1Wg4D
UJV7iX09/WNCB/aoCLwke/xXnVaVuBOzcbXpZjb7DXH0s5U3H8nUqrA9Zfsh1mpVttmjQgtL7w8r
suUcTxJ+e2eG08E4FEf7cVIVFPw/W3Bl58VirWErqT6t0Ko52I7FSfulP6CRFrcdJJEe6bP+y3xH
pdjXFi5FP9kv9M563rXvYjXXNC9eSRKY5KVrIk2WmJeJwgil4hPMnZZG72QjxDfG84GdwIH4POf+
4Ns+Kt3uQBhtH/Z9hGDu6G9hBW83uCztKeHEZ0pwdZnyCtaeso6viV30ESFeemjNhD/iF+N0e92S
w12s5tIHvKAV7UpPXer6FCBxw1aEdUGCZsmPXf4wu19tT1VMLJtMiMVLzufJ0GYk+8m3tD5vOg+K
NQ9SvMlqbe6XLN5WVTft5ay9os5i9dai5yPL246ePLMKnb71tVE7ZTUqAAb3pUpZBISx820ZSnZI
rOXKk3Iz1gKf1fAibMblwWlUd0fZ0Jcw+NOt3d0WAF32Iz3VrhPxldzbtSqFK9kMsXwroSagX52J
njSWB7U2hW19nIZH0y1Ct66jrTzUuop3VjbXxYF++oxknWatLzHXpeUKJNmz9rqCUX1r7cih7/X0
Y1KR4Mi2XTD4CyQU1zIITDfXeMQbpf6vU7CXMnlcnO8r33m9ESu8TOaVbtv29LR41RcLBT5+a66/
b6uTpPSG2ILFmykyI/Pa0hNPZn8YFxRLTUe2LOiiNYPRYeh7fSdJH3jKTk6ZmgmnfmKnFSAyYCzA
EpnCbeyaYNpUNXeSK5uICIZ0qa0xopNTk+f3MxTBz7b0xL35Lq8ay180VTm25DgWC7ssu/Yy7trr
aUutt6qYjXNq93WUgG93V4KWiMVcKZ6hNAN8R6e0qF9plT9aq4r8TiIlEQGsMYt2tIHcCMUFh/pv
OtdNpR28wSNTcueNtku/AOyYtu/cdHtHhYsoE5nwsGakDq0rF7NS3fvV6yYL+AawjLKeU8UBc/1x
iog0q007mdU4NeuJ9pXGnoraYtqpBQmc89prK9F/gjqnNVTn/UVhr3h9MaPLi24GuuDCz3bhHtel
8nX+YtfWoamXIPWKoCDdgSZakOXGeVMSF0r2Tkz3Nu3WlqAr5Gcg36GNxfPNOTuRbvCJfdTsVFET
JjFSEcQFvbkbaVwGMEkrG+/QIOM9ehOrFKNLNOGvfK+1litjpDnP6UPqfrPqg1kpzkeJ9xdBXKrR
NQhnKZD7Pf1oLAkg0ysfeBRoP8jD1JjPrPiRZgqyNVnIJ6Z9AVFfU3fz+PnynGAH5ZEPT2haQgFU
fvDycEwCoghcZfd8MQNc2M626nyFzFBkGBthfjSfjQfvHx05YLx8HW6fB5KdEXm4xmnxPEaK9syG
wX5skmaLZxdxv5EDG+L2FBLVEksmacZWttS6fTJwy/9la6BUP9AcPjvYN74QHbejh6Sna9knvH9p
h7Vwy4cS0IEK1ZWtXjgv0SVoGsnkoEQMeOPmaainbn6xWMfQVr5v/cL52NvEbQGgZJ+swut/UbQp
I9azVDwIkpjlL2LVYsnWlvTluXY+bO6diJ2EHPBpeV2EWts+9YyEt79D4qjEmkl3Y0mLh+ryzFzP
CBYk6d8drTUePUYB3Q60+LDS51RhiRK9FbH4Og0VR8xt6nNv67/5VNGjZeXntaK7SMI9ItZSGnm/
5WyD3OjgfHW84dm7XMCnUiEsiVqJ1ZRtQcphpl19HuYKDcJjnQVsRkPN7a2QSefy++eQ2OUzJ0uS
nwejOLtT+bSk9TF3qcLnyoa/fNSn4VHWP7vmyIrzxOkBlB0ngtxQl+8CQ4LoBYNukDhAVysvznoH
Ckg4DDzFe+5OxRHsudHmfs69Gmsf+JF7+aGbcyCXzYfbkpftq2DMbbKCNb3Li3OypXFG3OOcpwo/
J5O6cMHNgXPhdGZRnEe9O5ad8cbX1M/MUvGOJRlerOEbgdux1G5ZQOGbSNuc+6ndgmFQKbxs+It/
+qQzo0e6tterizo6QTOUUbEsxwVZy11yNy5O6dPwq002re2tFG9kCcrx7cQLptzZhYbqmLqgkTit
8rRs6Bp7SX1mPTDE9W5827FyjC0oZJtYeYuWXTN2upGc9DXJvqws2fY852J0QR+3jIykGMsVhMjF
3WbYbxYDiNakwv67uqsYXtDJph5yknatHTO9j53kXHWI73OiWPxVY3LQ8PrfTWUUEIsWOE7xuu3l
pxGMUq+LtlWKy8P1tYOj5L+jL3Ou6w7N7Jgv1gEh0CEbqwMaqRQaefVugsULGkkMg21bVaxxknmB
Bsbidm5/1byJdKvr9vh5zHGZ+5PWT1rmDJlWm3HXg+l0yANAXT46uqqRUCb/i+Q+DV8zx/bmBcqD
HN1LYvFvQ69C5JcJXzhCEq4B6YglVtwTN+wd53nU1ufSqHfdPSEZwWILzxg0XcvteJo0YEYOJ4IO
YTfvFJsrW75gtJWpsX7uKitm5vxl25g/LcPLwnYB3WL1gtVS5qVG67ZrbFrbI8D84tlWpeVlKxcs
lmlpXyYphm6m9AzUsYPJk2iddyEBOoaYA3VpU2aTzde4pkXQGOO97e3qiMLQgr22LGNOPYxmnE7A
6tTSQ7l65yFRgV1IlF3MeK7lBDqmMrViBBxtWBY08bvJ5YrHHYnYxfxmMpaVkdqeGW/FtPp4n/pJ
kvkAEmdFcCBb/WXeT6aKrlAyMjsx40WvD3Q0nnrN3RMYQO6CqQ7L6DpTBcFoi33Y+BTU43rceKLw
YbKVC5Y69vWszWu6xRY3GxSmGbmxnvJMX1X1XTLRC7Zqe2iYmVODxl5eR3OZ+8wuD+2oaoySDS/Y
6qTbJe6fGN4ui7c8GQOc50e+eIozUDa8YK/kQu7Tj7YZU215SUbd52w5EZCv344+JMOL2cuioklW
OQ70MmvidG18u1qisVEl/iSbKyYxEwrMzGRNSEyp8aNfivfJsVVBmWzpwgGboFo417lrxvkwfx8N
zW+rsvRx9VdIXrZ24XDVTQ2YmNTE4brkj4zVz3Bu+6xVzEpmBW2BpAKTWsvWPRqGs0TJxt5vb6ls
3ZffP7kCw0vbyukgl0TX06OVmAAjM2ZVX4VsdMFc69yCGS3QR+6tceEsxzrfaUkiskRvVhy5R2bF
jjYVPji9gUOna27grqqYTKYygq0yfdGTJMGx7XYznu6qIzH188gLhaeUyUaw1bXK5nnZ3BVBzVp0
vpZSelodZ7T2uUox7egVJSMGWJ7jirTfhxolEmik3hSDS2TzV6JxNgqjIrUVN+iaM0EPshTbIWnt
fdYkAkWA/KIdgL5nxd2a58/5aGynPul3gZ04hphvNJPt0hHV0diZIB7iLu6jBnCefeZqX0T2yaKy
lRWmo0E07Ty8drT8p7WsaJexipARNRgGFqvp9TjrtLDfAFC0/bk98sVN/ZWtgEgEQ20R0zXmDB/T
m+azZmcBIBdfCEfmonEPt6eQ6LuYS8RDOLCokuYS1LQnLfMuoLntP/vGFky1rxJ7ApGZGdu5eWo0
/S7vrJ2qKJipNup81jTI3K7KRwOEp3raKe6UEomIWcKtd60WzzJWDBYS890rzfYfYP7tW/dfCcK8
N+oy4dCVon/aiP2bMBXyp2zdwlk6F/W2krpHlNH29qHsdP040vTn7a2UeBYR7YF7drWNfWHFvF/e
UAxX+BlLOr/R81ShiLIZLr9/MlDH7ept4Zjh8nZVZuZhGPJodyQgZjCMoSKrnhZm3Ng5P5Tc6I9j
n+x5kHQMEeghXyfXAI7bGldzf+eUtXdyiPfA69xRqI1MOEL8O5DEsQGNosdalx3xvPSrc+x7wwNf
we3tlemOYKlNl+bVVnZmzBjXnkB75H4BiZ+q1EbixsT8RdcQkC8YuhNbFvPnvvYJH/zRjRu+KNYv
kY+Yt5iGkgw2uCViko0hkMVnQExVgUtVGRiJfMRUBTDuAEXMVhrTRA82nh5SVEHdFv3FPK/4eDFJ
kS35sI7VRuPc+SjJR+19n4wv1DgZnSKikUhfTFMk+Tgu5oK1zx0N+vw7aw6TiQYlJL9vf4FMOILl
NqnuNKBNhOPJmy8NSOr9IatUeBiy1V8m/eQWslkfmkyfnFjXXdu36jyYZ0Dzbpb73Frezi8Qzlky
GRuytKMTL9P0tvDthaKcdZ9w6H/XT8HqCqKvlsZGD+KTbQg7fWfAZApGyxEnJXWCgMl0Sv5MQJbx
u7FSpio4kW2rcMSu27aMvbE58cDHLeLd8uSBxFWRfro8+FzRejFTYVBn1prJcOJ5tJwzDpU6bBkI
lLvSbfzOLT7qmfaHmpiZIv6TeAgRgCDNsso1dDyzboCeW/wsS5rfXQnU9pWkq2IOicTEBMbsXJ6d
3NrAQ/36D8cfPmxD9QGywS8G8skQOnTs5gALNeOs1OyvS4nrFZvW4dsuNRUrVFaOSLvqsdlmDURJ
lnggBVhQB7Nv9Ms3fVq7Td3crnTc2fSiS8OpKNKTO5Sqpg2JixArU3QkF7OkxOiTWR4p2iisDWi3
v8DWe7i9fJnuCDZcj7nGtkuwaRmoSWy8u7yhgVONO4cX7HjRs3kiFMNvTXVKSxrUAzuSfXgkoBMU
7DhrrMXcOM7GpcmcEjSGSWUcLGdZ+6A0jU5FrHJdSFR8rWcDc6xJn6y43tIPvSgejF6D01NxHF1X
f+oJe8D6stW0arXjbdLcJ5RXjm2ATlI8Gd3e4+vjG2IRTcWJ423zoMd1ArCZrrtf6bDvQiHCKOQd
sZw6w9AgjIs6qt9r+hjuW7UQ81fjyGniwSkYZT1EbTHrH0bWkp2vOSKlESnMbOvZZsV5N9tnbjn9
E4hh9HCcNE/hGq6rjUEvv39yDQxNdGWj91ZMvOqxTZbnvlvirbYVspcNL3geywUqe09neJ6pfTGa
4VCU2hMa9o635S9xPSKpUU7J0vcDhqdJ8tjN84O5La9LmoQVEj63p5AppqD4QOtHIUiJPagaQMHz
gZQowvJU0afsAwTfQ71W2xDT4kmnzl/KinkBLOHDRpOjz938175PEDzQwCtu6u5oxHaWahuabJjb
+3OFxmqFGVyPJqhYQ5rlyTwUk+fFugVOTNs46t67Ma/HDGTJbOBh25u7bnpUvEYmTPeY65pOnNdT
9ZDl45d11pzYSa1dExgiOpVbtYvu6KMdrw7IazwzTGYtdB3VLVty2xDhORZEW6lmZHqczhS1lZuZ
/xgKh/xeq7kMZqrN/+peV+7bdxGuI/GQjFva9PL+M+O0mRFl/x6dzPi6S61EzI7ESCcdpQt4A2I5
utnHzX5cByAE3R5d4jlE2A6tZfB0KEmM1wucef8VFJRntqngMyVW/f8eyk9urwFDHBDZsA/1xLYX
ZxjXV6JlqohItnbjv07V0Eg3tUtDYtvd7m0++ls6nHimeNaTjS54JODSzGkGlvl4brog1+852vHW
ne+0IrsScFhGto2tEevjlDUnc+2AzIQOl9rYdeBQ8a1Gw7svKqMKJ14trw1YukzhyE0vXMBWpbjc
XBcQtQQBteM05f2g2THJK883ClTW4UXFRlyXq7CrZFMIfrtNelwI0gRTOEYOLjL7wSag9HI6vtMP
CT574XTbakBpxynRQWL6kWtp0LLX27Yl0X4RxmS0NWCkL40dZ+m03K1OanzXk1bF/3ZdNobIJtV0
XVXmuWHHRj2fUcngT1n2rE9k1+7i2eq/xjUgt11rGzfiPGFmkIwLO1oOHYJBq1R9cJJTWSSJws27
Z1ZuQj52OgR9s/xgpGZBjfYSnxT6rqplcIBcBPjJCeWaZS557xhxOZYs0FKnCVAzoSsMTbbJl98/
jU49B0iXwDGP14qdQBZ+6PXm/bb+yOQj+De9qQGVYOturPf9o1v33yy9PtkcLcdclSOVKZFgw6a5
ggSk623IZpyOXjow8JwuZugYmYrZ4nofF+QvGHHf9KRuCsuNi6X5KJz228Losd+mR6+eDqDsuDNd
8ppvuAy2KgpU2WcJZj0axpigRQmQg+iyySr9w11QPut5e5BOHCpW+83FuFYLJW48UP6I7PsJl6r7
FgV0e/adiuV+eb5YHK8fyXPTf/TzU2Nl4dD+KUC+tG98wbTbcvBmbiDWXpCnDVvaNUc61e6FXPOL
yZiKtfi6+lKx5K82eTllHQrb9AqPLUbW42FwilPXi2tvFzs3dkKw7a2ndpGUNvTX8/6sPUXFqNaC
EAENYrdldV2TqAiDkvUWeKRMlF4WqTPct7rzOy8nHhbGuqtlGp8gmMeYAjMHhyc40To7jdKh06OG
chVtzXX3REVUkcbsbZ4kSAh5afm0DnXiu5qzC/PNoWIJXV93KfM2HHBDWY3HNcV1ZB1bhZZKbjti
Ed3ouWDfa5mNaiW032t5MCBwhOUdzATALpdiFEZedm2yWFBnsNYu7JGjNnguDsmgB+3WHGw0Sd8e
XrIHYkUd0VAQZRcakvK0B6Rc7vHI1r3qcHt0iYaKKCFdzQGBwrAJk2UNISpTvibgzI1o+rZv/MtX
fTrgMr0fPY1DOI2J12tk5CuzCBjbl5SgrnDIXdDqCDfgJUbm/KnS8t1mybd9KxcON+D3uW2HvY3x
rHPAHda1+4gqWdRkchfstp5cLcezhR1bgw7cFzf9t3D5c1O6xL+9fJnaCIeYayUV4VYOd7latl+X
SPV56frvrsHFajrkBNYBdc1enC9GCGqaCA3V4b6hLwb9SWFs19kKUlUYWve+dTqaHLVmX/b/L84m
avXjlK6ZF5tuWQWNU6T+uOWKY/1SrP93tuYvniZbB3dvA5q3uOnb76zt76amZn5B0h+eM/m02ULu
AF3O21db9xd/E0ML2NC4jRcjMfctZRpKGhOlb5aop8jZRPO87MDvasdzQYxDadh6MK5pfXBZty9p
SR3BdDdguDYZrglPfe2s1vuWmpoRWXQziesPqUcysL8C4bx/va1XV7/IdP6KI1tXN6xxqB9mErHl
3fmZFns6JzGyYGnJuhQNiIfrh2kBRPLLmigs4WoEZNpinIj8vzeB/q5+cAbQApGcfnDTzAObsM0H
muCux2VMIxic2ydzU+Rm9WDmVQQS0aig1mkcFsVXXJe7LbaH0CzpNq+v6ocFLyCee27HzR90xSuL
TESX3z85Cw04KCjLaOsHjc5Btj3OSRNw8yVXpQ5ki7/8/mn8fE74mhekeUjwbkB/e8O/vbXnhgyx
m/8dGj0+Xmp5a/NQFCeHfbVd0KN9ua3qlyH+8kQYWrAs2o0cb2c6FLKdz2M1n1OVEV19GcXIwpno
OSaZU15C3nwNUHhvrA+r2aPQ4LhMCrnItlQ4GC174LUHPuMH25kPXfU+2vfD9NZrb7dlI/sCwVjH
dEYolUz1gwW3xsN86NFEH2YEnA+n2zNcPQdM+6+w1kudqkRBOKhawMM8U39M1sdqzcMheczbNTSW
MqwclZOQfI8Y59pcIwPVIa6hOKbtc97fZYDmfHMWxW1SYgFicDteqp7aeq0fGqI/V2t6bobiiQJk
6LawJKoqBrd6tbAELEnNQ2PfNcsjUQFmyMYVDdfKN6+uTCfSvLhrY91VbK5s3MvvnxwCGbVGB6h5
80C8LUro+iXdyp1DC1Zr4LUPOGhb87CQDBirP7RdwG1QSMFoGcfrldnaTlQX2R3tmyfWq7A4ZeIQ
jNXVTFZxHdZkukmA2/QdSAjCfZohGGrSzCm6cXjzwNbmMBTzsc9VzRoSFyNGr4TxYkWKtn7I7AJA
2id7y4DddLA0hQuTSEVsBmm71m10Dg/QbqCqMOiBeuOeqN60RSQ7szXmGY9t9cM6NR8l9z4aU9WL
J7F0Ebqu6imwFisc1CV7q9xD3f5qU4WVy4YWrbHrF9fS8/phS3/mxRdXO25U0W92HT4EEhEsknct
aZZUR57xTI4UYKRa0P+wIvvYRmWgQl+SfYBgm3ljbJqXwk3N7Pv6T4O+6LxQXBtkyihYZ0mcvNFN
yAZPISHpItzGgdj/L/UUApKNL5ioMRVuDQfePLTJFjj84LqZ31u57yQvuwzVEQy1whvRti4IU1FS
YbNgei5AnK4igZQcb2InCBIsRYWYFMGpNuGNP6L1vT696vQP0f7cXr5EPmI7yEDQ1bpx1jyA6SHq
vDc0ekdt/zGoeruvc8CYttgQsuIZoaTaVj904RJuIfGXuyH2IiDDRapHwOtwPZjj8nGfjiWLLlXp
TjCC9td0TKL2mIeT3xu+6V8m0sJdKJOYRzDkdCy0bWCILA32NriPxu/beyBdv2DEdlMVOijYq4fS
8/vOr89AFQ7dEJTN5epXZz1UE7lKTFlsF8mb2ij7CupK+Qfd4sUCVHr59fZ3yHRJsGVaL2ljt9gG
Q+8OaOeY+C/WzT4dn2+PL1u7YMuVDcLmejYq3GHz357XhkZu/WxXVapLNrxgyb2p1bXpQFNBGeeT
cfbHjvtZoao/l7lqsWkkc8t1tYEb/8Ar0P240f84u5Imt3Ve+4tURVGihq0G2+pud7o7czaqJPdG
1DxLlH79O059i368plnlrRcUDQIgCBwcuIf2ODxyjL0DdzRIt6PbUlKcgtw+0q1LbRNW1eeJNy9z
anzm9rKGfsFDp7kL02Q7MtGc46fCWjiDX2q9r4sAlN7c0RfgfHVNXTvDRfevvOLkbhLRT4VXXmyt
ZdOvBSN8CzLqIiDFSctYoM0l7dZxGMGO15s5HrdpCwt6uE/+kjFvm5EWZQorGLiH5pdwGF8y+kWU
x9vLq/Yu3cXbguLiZsNXTEvxJgwjMDb/1C53EYngZCUbtqiTVv4i6rNRPHUUMw5E2Piaq1KlmZL9
rqDUbCyOTFHDQVLiby/lvn4xevOEaoFG+VVaI9swL3bke63mjILE2ZmsD37657bcFSvL7SPVvPWF
PxfdOZ3cEFXAcC01MArVylIGyqJttjYLTnQjZzQ0eq1GFgpNkbtGUm+uxnJB8MCst6J4Q54ubHRV
VtWeL0f87sZF0o/u04C1t/TFwtwTrkkmqvZ8+f3duq5TcRD7Yd0dmXsjEsVHT5eYUC19+Svvlva8
CVky1iIQoVGe/ZP1n7ZGR9CiEodklKRl81zCMM8bM8SL2Xbut5ZzHWWFwm5sySYdI2PVPGTN2av/
zZ0XfzrU7fe8+nZbsVX3ktwjgvB1EkuO5ekRvK0Ypv134us3emgP1XE43P6KSvqSYRYNxdMNlY2z
vzyW1icLCcVZxwyskI/cKMLgBWm34lXY5WPoZjNomvFm7l7cQvOIUGxebgyhMwZ/WYx3ZzDMxLbF
gnKo4pXf1RNiO3JPCHVpiRZppBF24h4XjMseyt+3pa7QS5nKtM2NMt9TePMm++n2H+1KM8FNta5k
pkNt28R1Xdz/NguFYT3R9C76FwhDMtOamXaRz8hpO24R8ikk/oPf6jgqr8+fwOqSoea7ZVRgKGvO
fWyCCD2pEWgvgXgtvlRf1ujCuKkLwxRPN5mw1Bh2eN8RIhowq2n+aqZHQr5kGKlE7pq6jf8iXafm
CprtbWuQsVjppQ62O1t53Pg8aO4l1bNE7gpBESwHYBohmDAD3KQfLq+34uBFrogv7KTlQcdOen0M
ie3InRWptRoTv+jTDHh2sLTBpXT4vB6LyI+zp/YpH6JyCcyQBhgdEOpe1yrPJ3dd+NnA8qL16jM4
pWN2ME/Z2Xkq/rRJe2iOYDS/bYQK7yHPsRxttL2Mfo+4ny2ncW8TE/DmDZxYt5dXeD+5AcODMeZp
iVPKyz20p6cJrWs2/UN1AAzV9iVbX0e+E+OSg2ia9FjmNeg9ly/EujPvRiV7B53DuI/miIthhk/d
yMkep6TXJshUu5cMHuyVIC5ZSwh/q4N++1YRI+inu3qiobfSzWz0KNdnE1b3mkejOmZ3oRewrmTa
e13RupvX+txi0t7iuSHzNs1dpnDd8tRs7pFi8+nYnMcWMJRht78ayOffVkWFsOXGhGVcXUYmVGME
+dNWGMQwBXlzXwAhdyXMJR/ERPBmI6DKpiFIk4fPvt2O9WkymK+xJYVw5G4E0KL/LwlMiWXG21Cu
oTdld0aJcjMCr8bM6h3U4J1xeQSb+AOrf90WvGrfko1Sf8xKMjq4j2ujDNbOYwFzmeZUVYtffn8X
OPeCoiPThIOp+u/LNAPEnAf3bVsyTsrKqlgvti9wudgJMXQ318X+riQP/jr8d1v2GEbOO+mKEgey
4n+HZxXRePg7o+s0F+GmeYurJCOZ6Yy83bjaXX2uTV+ArWA3A9+wNNku1e0kjwztsrZm1Ybn8hSt
sXuoIn6giXmkh/qQRe19miPD7DGsZxe5b0JSQ5xlx1b32lKIRgbY87XLtoIjJp/rfgnW3LBDg9Hf
d+mNDK/f84JTZ4ZGorB3tP3ysbfm+9yMDKvvndpxtxGM+A1GkTb+HlUb+zDvmo2rQioZTl8R4NLW
ETnGy5laUR5XJLCTKQBVelQezDXYddpzsaErJkAkqy2qHk28Kb40HLwjjffT9Gj60RKuEQbVnZAR
ZJ9uH4Yi0JVJc8eek5WLAbHb2p6paZBopWvQuJUT+O78c6+d6PaHrmPhbUem0LXR4JCNHd6QIK4Z
gh6sO1HF7DS2i2GMKjKdHcf23rKF/sOXnAaTyDVGogixZPBUv6Fiuud4oDVNfhQEU+y36vfs/ahd
HV5XcXPKIKrJBUqI5C3Sbqt3mjCXhXkiROf1XY6KyVgqBCmVV12iIDatZVjMBphwu+a+aIXJEKpx
bJxpLaABZldV0VZXWVhP9yX9mQyg6rc5nUofhy7SKsj5g23FJn+9rVHXz5XJIHuracXsC4S21fZS
T79WdKhNdVTpwCPXfSCT8fWZkaNcVCDwFyso3Lz5XA46jNN1fWEyfCprRsQRFDtv2+dxBrIYmX6N
mamWli7lrqR0b/MaSzfPeR1Q/mzdRW1uMxk/1XrWSkyGpeslf2xTI7KY+Nz7pgZCotq5dB133gia
mQ2+Gx1Rr0PfPBWMn3kuNFGFankphZVZApjlfarPGXvMvAjgL38PbyuiYmkZNJWRZeoMG0uPdAl6
YLKmP+Z+37ZliFRdLYvgPdLLs1uzmE31H4G8ROAK8fn25hWXGpNBUpTPJsOcbiSDX5dvQ2JFfegl
/W9My3m5lC51kEGFOclgKZSXGrEB1nSeTIpX4hg2rY6c9pJq/+9lyeQ2gC5d6hJVWFhqt/7TDPTQ
rc7BdJcf3Wqj3P5SWqbGE1+/LZnMskvcFKOkeqM6uz1YasGv5K9+aK11vK2PmHIf3z4ShWOT+wI2
0e2pgckcx9rejjvZY3uwwnwDWH3T4bWu4/yYDKuyXJbv5Yonarc45Ajah7eRMwY6xrV9Kq3yU2em
C9plhjo0Tev77b+l0gDJwDFSoJ0ERQUVZY2wcrwIzad3WqBk3Jx0rQVeFHg9jNAYtupxH34zW8cO
o9i4DLlaeqcFZz8sZB4m+8FD9/IBhFU/7pKKjLeqh8wRMwR9NmunAi1xyhB4gQb9vtUvivzuKeVT
G6RCNc6598NmT4itMQSFisp4K1ECTFFOsOYdKLSsQn7vNW2BA9Zc7SqJXzztu2277uCvvMO2C+9z
mj0YOkIBhaeW8VYVGfvaNzF7qIUPdYy3IROBo8voqhaXrt557wsbyLZLut4LXDcPzWyPaa+jh1KJ
/PJaficTXL4L4nS2Py5FF6zc/+Zm3sNM7LAWhX2nukgm6pYokxYZYp55meO+9s4IFzV5CNX2JROl
jjn4i0X3x9ZpHxcTlftlSXbTe8Fso4+3lV1xADLeSgy07HDH74+1RyKjNr41lfmY+45G5xVKKYOt
bOHzveis/dHj/rFuyUOX3ulhZJgVzZg1QBdxg01+4NXg39l1RRPVri/n8U5txETFYjF7fxxS9rU3
MV21LoCiuy1x1eKSnVZNWbOuNfdH3Eyf6nz1AyT17mqPs5nMuis8v3XGHs8ee0n9hGeFcbJrTxfN
qrYuW6tpDWvqw8XsBv02b+nHXLtxlR5KlupndUPzYt0fp67+UrTtxyV3P9dCl0tV7VwyUhACjmWx
Q+j9YDpBy2wnqFKuSTCr9i6Zadm3fG0ogbrkzTHb5pA4y2/P0w0CVOxdRlHZ3YrnuI+9o4v4sSPt
l22r7zNPGTklpsYb5hI2ZFL7MyYHPNrbnU9kGTC1OzTjHlgFz1V67rMSbBxf7rIfGSbloRndJcIG
TKp64OmLo7ueFacoQ6RSV6wVzfHANDIjHqo5SJc+bPkW3d62InqUOZKygrrVUDJ00rDsVBVjuLWg
e7XQowzA4FSsx3LuAsfW3ByqPyNZatpSNuSXCtwysGC2zSB1igAUnrf/i2p1yVj5ttkYtYJk87C9
TCnI/5CBb+7C0jMmWSoHZGIdfVRUSpJgXoZ2mKJqz7KR1q0/5x4ePNvohhV3IzZmD507awSuQP0y
GS01dYPdLWDkOS8bfamqJSTtn2XlQcHmD2tfxBl725xkZ19t/z63I9PvDsRnlHjIE+3eh7IOMvsN
n7t9wIrAQwZS1aisICeCNH+20cgB6aK1sUPTm8eG6nomVJ+Q7lgujGZJxw3mJhonEkO/h3XZ/vSN
7itdWKcpbylO3b78/u4mt/PNn80Gp+66p8FKBjfyUo34FW7Zvvz+bmlzs30ULPEIGfZnYR+1BA8q
wUim22AUAh7MCInX2gZZM3ieUnQhxGau6T9QiUQy3j5lLLMrVp9pfXSmD7Pzi/n/3lYb1dKS7SK1
SAvHgUj29XHxfwi8WVNP8xJWrS3Z7zLbvHMqPChdrxgPGLxK4rX2tjgHf1p8e/uqtI4Mq2qXom5y
B99o/9A/2ck8GWG/BmVixvUH75Af7mIis5mMrtrG1OIpwXc6+g/Zg5TwgNw1VgdrS69XW5C1HVuo
TzWeKispmnhr7ss2ytiqbHcwfrMBbE74Z6v40G+YBFL/vC17hTXJVLttbbYtoPRQnblgeKqVv9CC
nh/uW1wy1doxMSx2wcbt9XOVp0HJdYNLFFopo6vq2bBWZDnwfsVY4XAvmqTv+D9g+9YYq0oskrHa
W4+BpCNSmdloHN2Km1FeV7pOFdXikrmupGGomSMh0ecY/3vcdJXQi6pdyS3KKKqxbex6MyCUDB6M
Dw8V+Tw1LyV57s37etiZDJ8qMAl9d8YC5R3yYnefa/rHKXSRq6IMzWSQFPh6J2/FAPazcRJwv6gk
GmGWdD/ToIib8C4uLZvJIKmtpKYrXHQtuK4XL8RNtnR5a0BPeJfOyyCpzUxFj2ZNRICodKcfhf1y
37oXS3h37SH1ZgnwHKKfehzintvBXBQa/3JVH31TlnvfgwJiXEmbMPGxSF+mUuPXr4beWFdyiXPl
FQRd8ZikTtyYmmeCeNgpAfMX/GiVTuDWRlBkNLpDQPiaFNjU8DZ9ORh90kwgByyGj1affr5vaUn2
hM1salnaJ1afgVzSPuSejgL1ssR/bBa7vpzJu2PF8NGV5BPmvw8rncMynYufYJrsg3LfB02q6WrJ
AZ+QAhsTbS0+afmQdHUWeqkfFG32uPrpMZ36MK+dGEMQNQ7/ugnjW5LfZF66CiTs22RmQZfMxzas
Q+OLHbRoLSMnHYrzqqPDVyQHOhjG7rBJDMk6TQiN0RB0zJLNGoMsrzS6q7IJKey5DKlYjBQTBiaQ
KabW8kobHdpVsfR/sGveTGDJbptUFg/YUAXWotm0SvwydI12LfADBpYetzg9NocsnoIBg5q+9Amg
PAdfA8q+jqL1TRm9toEBmleeh2N+6J7YYTxa4E15c16a0xJbwM5mH4qH8TRE1ZnccyHji7J1F6Vv
eGj3ThxGwqkZonrUvCeuvyCxtGTdGFeKyb0rluYJSopPRZRG6ck/rh+NSAfMVR25ZOVrsYy5beET
uf8sxhdtgKXwsH8D6nfeA/MpTGMTWNc+ZqfxWB6toxnrWziVopHMuXFqfGCCPvGnJQJY9sjevA+o
tIZ5pIvJVaKRbLntRuDnaNomw3gqxmdTxxJ1HcODY5UsuEprCvYpe0j8xg62zn6cquxULHvAeyMY
DBZ51h6U7T8uE5p7VOFoZYQbMKPDgEF9cLTlEvrzY5NaB4/QIGcZ0Hr/oEM1vH0fKY79P5A3sjl4
DkxD4pDqcfTTkOfWW15bYYp+8Ix8besm7KiuaUSlBTIIDlAbOloGjmg5bICStZjuG5RPa2TF26nT
jTxQ/SfJwGll2ulk4Lj6dTp6+xTXxIhn3wn7wkMG7Xc5Wwmx7poS5JsyOg5cK1WP4VJtQt1odw8g
Vb19Mn+d+JX7XAbDda7dZGuVdQl5dYM9WqYwj/04D9unLaqjObLCOmqORTCEWcQizUcvKn3to9IN
by+ds7SVMSQe9YKy+3djr14+BdlEgskYn1bxkdqnIsu+3f6eSs8lrzA11oYhHumQYE5tbBjnwvyc
dm607S9O9kK10HTFLS9j4Uyv9u0ZiLtE0OHkcuPJLtC97HnHlXzcMm3OTanekqNABnFaOejiku3B
PJhRf+TTX/U2Yw5KwuC2zK7/GSLj4gyvtvjkQb151gTGgE6gfQ/LYoyGfnycBt1EgOvelMgAOTFN
jemX/pCgjy9CHSBxSZ7c/geqpaVoPm2nMU9HnHo5Osdl6569zNZYjWppyfbtaXJnz4b+Wmb7Q6DR
u2qEZtfX3QpSs/8/vu5aPs5r142JDXpsp/nT9tu5c8vYpN9p84r2BDSZmJrw62+U+187JDJWLrez
qkCtAcY/ZvWWBx2qmV7M0J3lf8obg7lekPGxLd6Y2YnqdetbY/iWLU5Vf9mHsmlfxZZW6RzUfo5O
m3B029z8sOcrox8XjPbIcI1YqW3Zgb3VBmbEW+Bxp8VzUfA6R8I7pdkbKQyzidD73NmlRnVVpyN5
F5bifQB22ilpxuwxtXtUUHQB6+UUrglM8iQs9xejXpwp2fkWo64cGhbcJCax36eyUmxRCdPBTGfs
nC5wxvUUr352p8pKTqOranM30UuWAFUVZXhc1dNdQ399IkP0uFdPTlayKWm3PO5Scsh9qgkcFEcp
I/RMisnZpuFi1w4qJOA4RLU6ui1rxVHK0DyEG7NBbBzllq4RILpRC8Q8sPma2Eq1vOQi6Ng1XtVd
NCXjj/tYHRqPI3+myyeqBHP57LtAmqGhiBZpOycbX4+VvR5NSwe4vuzwio7LOLxxrK2srs05Wfr1
69SSAG2nT/NSf64Hrsk5qYQjWeiKGZDmbmD3JF1jTseEZbjJ5krjQ1XLS1ZqmkAV79U+J2nlZQEG
UZ83IaK1bel9HsaT7NRBmJeNu43DpUaEXFSCPsD4tloq7l1PstNiTgsMXbCmpMx5uNHlwGdU1Qbn
wDs3dM1MU4ZUiEiG3aUTmIFy252TYQP9rINrfVgefcPR2K1Ch/4DvDNBcsZZviRs6M/gA45qs0yE
yMPKE/edgUx4Zqbj6HRZuSRmW4ANYT42xl1D0n0iA/BKc2tW1+RL4i1VsBj7785aQkqq19tHrLBd
93Im72x3yzviYLrtkvhgb9399Ik5uuqy6lgvn3y3NHcFG9PSnxORe4ldToHDtlfMCNM4NYVyysy8
c95Sm5XQGqO1h8duRYUh892fSzG1EWdLGqZdquMcUklJMuJ+KGuMCi7ghgz3GyPNFjbjrqMnVMlJ
MmBopGda+zwnmNx73DBbG8PfwpT4x9snrFJ/yYirFew5fL8cw9jTECEUpkqjfoeBAqfdrzROVPER
GZGXZRQVJZ/PCYIdFJaR48ibF4GxmUN6F0+KT2RU3rp6W5qb1ZwgRnwyhRfWfv+yVXZ8W0yKI5aR
eZaLOlhpUpwCQ33AWjY3KovqrgGv2PxFbu9sodmduvQ2Ay5ubx/ymn1vh0b3OlLoj0x3NgAQvS+D
PScgxfrgLvQR5JoPjj293BaMannJjAdb2J2bXrzzbMfEQJumIWKnuzOKlZnOrM0Hr/8IiChp0Pew
NsMeVkNVgEBvv4usHcKXrNdYbcup0YmYCPdC1A6s21QWf+6TjmS81bysNQjN56Sxy+PoeafRwlVp
3DX4AFuXjBcT6uy6ARwkMa3iQPfiteQovZudJjGsOFsZpbf6thh8N52TvEPkNufndnGj2cq+3CUc
Gam3mrRGSwtCEoAgPDQpOVNZFnVg92VBnQBU7SDy1NzAqn8iPbBtgxc+GzYgjbmRGIQ+1Gw8oE0k
vv1PFP5Nxu8NVpP7rAd9tD1tJzvjwW6NL8PwZbH54fYXFJkUIkP5nNksPFHuUyKQAF128ylNxVud
et+m3QhWUkB6xcG0Scg4uDFRmLj9XYXfkyF+rHfFgIFGeHrUOxj7ljcT7a23l76e6iLyfLZxmGi1
jgJLb1nUrC9bWQWTmYfcFGFpu8Gy6u5n1elLFj5OHsjWSsTAVs6+DK5/Bn4qMRxdjlB1+pKRk64k
KZsRB5OCv4xL/WGft5CyrQ/YoiPUUZ2DZOkoye3NZmyXJ2D7aInuEfPUotvnoJCOjPLDsxVEFTtc
rDfWsY0Zgu5qnbOs1BS0FDuXIX0LS6vK6KFBPuFPnO9nvjoa/6RaWrLqiSNtk7vQoNZZY7PdD0Wn
G5eqWvpy1u9u5G6aOSkxaSMBCfpzm85+5OZCl8lWKIyM4APjwFjxIV+RQUyPZukUkTkuD2xYv9bM
/3r7VC8yuPI0lqF81uzMDVBlS7JW9bfJ6n861ZtHUF7nxrmhOhtW6Y70OhY7R3OLWPE+oNuLw0my
D+2RoWnk9p9QLS8Zrt3a08xAUgljzU7DLuKUzEdf+3hSJDBlzjSEdG6DMayXB6x5tIazz7/PdR3U
ow/smojH7kPj34Vh84ktGXDjuyPDXb0kfOZxX+RPtf2nrO6aYeoTGeVHvKI0is1egI0jjyJbAoAS
nvzR1ZyDQplkcF+KJkE0ekGZxAp+58V/pHw5db5/muzhVZfMURy2jPLzQIC9YqrBkoA1/SET66HI
6q+zRTVP2b/l7CsWIUP9uIN7bL04IszCDfxl/WwN1oNdsseR56BDwXTNoi0fzdk9NasBzn0Dcb4w
X8q+edz24tBPSZF2GoEq3IsMDZy22urtBu4cUyLOrS+eZ9vSXKuqpS+/v/NcucCgXHNELNL33nAq
0CBckVrHzKk6I8ne58EiyzBc7H2gceWyh9Kgr/ti/bxt7wrHKNOtLXQ0QCXuItp309Aoi1jgbgp5
iiaOqtINmFfEHTLj2obRTNa8EwRrSx7uo8A0tXFA6IRJHcYa58w6+6zoj7f/kUpgktkvrM2qzYNS
rwDNf0LLsDjYMzx/kU667JLiEzJucGr73seMIXgWr39N0/FT2vBTVu/R7X+g0Kf/INj2ipXOOiA/
Bl8fzPm2H/OWd/fJR8axmZjxYtOUi6Rvq7PgdjwV6ZNgupqdSjbSNb4O7uIXBpY3OnpI8/bRp37S
NLoARLX85fd3tkZ393+2lmUHYn70wXo/vtwndtmMx8YWtdGLpKRzYBblbzQd6xibVNuWrbjK0Zg2
4S6ySz8kGzmCKzs0/CK+b+vSrZ12ZmWKfBTJ0vFT2/jfyJzqHnIqbZRibaO1RGlRXHTmSM0/c454
YNq99sftnasEI1mrZ1agnigQb6DCF3bNEPpiD0h5Fy2zT2R0Wmu63F9YuSamU/zAIDe0jtrzV2vJ
7+LOwAcuLu+dPu7dkrGsm0XiY8BpxJcBtOTFMuFJXenQHQrsD5Hxabk3FbQoO4FAZg2MxQxRPkVV
FWwR9HfBgJHo+2Bd3MSaxvveoDI+Dc2lnoFCpkhY7k8glfQROHFXc10qjlxGqC2GbY45ePuTKjfw
9mzQLIjWPlRLXVc3iFwRZsoj4G3Qxdu5QxDuN83R8+0AJRg/rLl1nJw9nCsbg7FHdCrvpo6jTnGP
yti1idcwu85YE68vg90XUYbKXlNFXqGpySjM8C9I8p2iUbNsm8bAB7q074Ki8vNAOM6d9c6/OZB3
qzdWPpElK0TSutsWkAxdhPlsYyAEyteajLQqnyJD2NYKD6FyW3Hu23BqzClc7F+Fucf+hAyU48Vi
fmrp523Ep8U/t72L4lRkDNtIBG5pT8xJn+2j/X0rjBRlYuG5zv6MqX6m/7itLh0/3/7a1SPyfBmu
Us8sBV9zsyWkYj/M1evC1V116fCrKo3FLw+Fdydk9IVVF9QiCQbgRjT76s5rSEfwP2Cu9Vx9zsFM
NkG/b/+T6y4HX5Nu8X5Bz32V+WieZCNmvgD7mg8njvkOO+tCvIbRTpbFltNHaM3XuIWrZ4VPXtzF
uz9YbxAdqemSOFVD6cvW5176B92nqG6Wc911blAYVWrppnWrDku6Mrt+61aXoJuvXDJjPG0T+JUe
0L07awLrq+v7REY15tlOyDotuJLTIjBIExmmzruplpZUwSvB9j6LfktKQnAUgE8uW2j6nOsKYH9v
lisPN5nNr2GCFRQPpaQYTmu1hoXnReAYiCkF6o9/mVkfGTgXAQRjUz6M2z8pJ1/ttDtw49R1fdQu
Ir6tiVfVHmKUtIJXdTZaGRWJbaxBy4sHbudhUW/BXn41eB60bRlyoRuecVn12v++SPydDoqGTl7B
LJFsXo5uOp5l4G4RVQCo5qZRcwWqnci8f0bqOHtRTlvi1e7zirH3feuHXek8UCD13Mw+0bJ9Gv1f
GPIQFCsJK6oDJyuPVdL5ueFm5VYCPmT8VZUfUNYZgmx4czq8zpkVkKU4Fc0QN4AulT6Lun0OiPsh
c3+Z+UcjTa04rWxNjlJ1rlJUmbeYLuVVkDSAskFRNEFfgpWwLkPfz6Jx6QK+eMFwb+Zb5gmsWEcB
Ku22ZDTduDG/goUpnED4Q+zySeRu4Hl2dIfCwo1d/vA7FepWY9lMe9ySntdoFfphOfxojmtopOR1
pluQk19rPWnitKv6io/JUqxNa3JHgyRG6Z3Wv7Nvp+2JmKkm6Lj6cMf6UnReslH4hsho4g5m0Phb
MDhWgDlyoeF0Ye4ePeuuoNDzZZiYgxPChM3cSiiZjmNLXp2GfTJT9ueuU5GhYp1p5WW6c5oA1Him
9LvJftbzGgODhRE8aOa54AB7XXpAdXvK6LFFML9zQaWZ5BuJuJUFY/8z83icDn6AqZvBVCWlVQXI
gWqcytUbAdKTrmtRl/ksDDTqGhO1gtF1SdRW/vfbslMogUzyxgpmg27YNpN2ZzHPv3uDF9CeBZtX
Brx7I6WOfe1yf/3H++JfyN63yOsGYZqJdqv2uRef/S2NDad8Fdk3NK1pTEYlKuklXtsGLenoWcBh
G1HOMMTI7d9uC+p6IxH+gORfM0z2bPpO7Elq5sZSJMyDm0NmuKbucC4W1B2+W37lcCuoRgZcc9AX
44piosnMot9wl9n2zAOvd1cap90imibcxZ56v52lGZdnItgAypl6LKmH+C9ryleG2eH3jYPzfBlx
gV0ajunB2jFKAANNxrCIMP09vkyDawHz7zUtSooTkKEXIDxEitHFZ9o6sq1no9VcKQr1kWEXrUNK
zxztAnOL5zBHZ+CIG3QpHyr+Ws2extKuT8KAkCQl3Qmm1GwVPMkazvGUmKfyc/GreqyCSwdJcxRr
OGoeTCo5SZoqKCebRa0iydEA3Xv9AaRPB42mKi4OGYFBietlC94TCfvg+kHzyf8w/hzR3GGE5nNq
x3UapAE9eZqq4fWYB0KT7qllorbYSEkT75w9XwZG1CEO/gwvBT4E3eSQv2/tK/5DxmbwcZnTuanw
pz4OeTAk4zGN6Av7wZ9HNAwakf/ptvQULxUZpFFsYwn+f3zHa/61xwer+zp0j4Jr0pAqDZNBGkaO
qeFwhf/7G9lpxt+wnq0f7dMeTyEyZFH79b4/Ij0kXN6hx37sysSB9/HBOjCf0v5183aNsagEJV9L
feUae4b196UP7GkJMuvL5r02zn0WLyM02hRkXxnG8iYepsMDDGhaiUcOmQFUw6q5/FR/QTL3ldK0
A39Cmbj527y8NhOu7T5OHc3yChuXERmeMaL0iVxOwka8pVM7Mpy7CsUuhiH9/0A06zjDM547D2ON
zikfhPXxbDXfKmfWXaVXZYMvSFbdVnRZHce0HvKlLKLWA7sP3s9lRKbGBa5k1dE7XhUSviNFoR5r
us4qhPPQuoNojineJ/tJNIatcU+K9WWsZNqXmN66V2VS8fZpEu6TYeiY9BQikjGS1Cl7j1eW8+BX
lhW0y1igPWqeHlxD/GMtDdFwFav+gWTIc5GS1Fsz9rBk6JbmzhCs/lTeEzG5VL6v85JOpVsT64Fk
JU+scfCeCCQV3/ZBV29trH65od69l8Q0Vu04D/5D5fPPDXr4yU7i3CyfpiWLnXI83P7M9Zgc37mI
7t13SnpJn40NgObuCDSpGZX9s1O6oDRrwh7Nphnhset/GTCk+fYXVWciXd89mz0rdz3rYW+GX8wB
WYxr97p6kmpxybgZB+Zs7gVIhXj+ea8Aza82vmh2/reO+Z+LFLKSDLs2XXhWwy0S2qHnd98OiFMD
dJcdaLZ/Jak4Ffb4w2vmYHbtYJjHYNguXVp1iCnjYTZ/yqcqnoX3ZDjIvndLWAAk59LprcrqqF/2
aGi2IGUC/V9buLv85Kx76Ax3Nddg95K7yJG7AlACgp+XYji0HaexMU5OkDWFroPhavjkUjkCYAVJ
R6fp/Idp9v5FjvepM6zTUuocksIm5Aig6i1R2z13H8bZT6xlDeqsAMYHdNRO9sskribSUCiRTK4o
5sYAxoRZDyLLm5D5Azry1nnTWJxKRheX+M7guiJDKXh1ISP6tqR2hoxO9mBjYoPGLanWl4453TFy
VcwYB4aeuEMrSJC5/cEQVXTbfFUOQwbpzZ3liZFx/6EleLuzED5qIF0gGHfsNvg/zq6kSXKUWf4i
mWkBCV0l5aaqrK6u3uci6+me0Yp2oeXXP9fMO9THJIlZXtMsAQERQISHe1ODlP/TYFdJ++LWnQ2a
Pgbd1xAvv40PUVK7s6F5Byg+VIbzOe5m16lTkThf2hhiDGmw8KwJe2vSfKpiH8g8fe7UkrQWcMHz
BsU6VCkDmsXzh4TKPJtI+wAMF8j1pMyL6923eoCU9Qb5Cbo+jbfa27nhrGRoH/KhE69aw4232ZiC
mszfirR6ZesK3k2iK5BUrcE+de82szdlRZr4WIPG5tC28rI34BCWyE91ytCqDqTTIk3aMhMk9WLa
Ypbsmf9KU35MMt1FRLXG0oHh24tldBVEIVE58ydHWiXMC6aTAVD4KxnV1xpsphYQm7HnWOHikvNo
my/eUp8HNkbAy4+apVZNkmTykKSYe7dsSdxXQ9TSJrSRSfTBeHDf5BXNy5C+hOEptKaWH6ccCpf9
eDR5E4umv9xvXjFLMqSvqN1uGSzbjxcLqpDc+pRO9os70rPtgEwuR27/fj+KpZZRfVa9OFaSzH7M
ObEOIEFdw87SYfpUjUvW7EEvzV/SwYsnZhrRmC+IsSD02OluTQprlmF6s5PSEsWTftwl4tQKGjht
c05nGvXFgweHI9kyYYz1eZG4cd76KepXt3CGQmNVG5rnxM14qWfLbH5Olg57fseP26ULIWa6Xy/P
c2tGiTFGpkMOy/qQoBe6kqwaObG8dfqOxG6ZG4eWIb7cuuzb/X2kWgrpFljyqnGmGi7Dc7Zj4q/h
RLrItsixgcbf/S5UFicZdAcJQgG8mBszVp6zrgypaA5F9ft+64q9KsP0epH3pmvkNE4m6Lxu45a8
5jWyWfdbV4xdRumBRN+oXccAIHNOuid32cbXJIPEjWi5rwFHKVZAhur53CM03R2SUSSh35W/5ymJ
62mNrN6dNN5C1cf++7uTjdYMiUa3ceO2EGvgDJAdWxlvQbxiZyjIHcrTY9O1T+O7fgrbJKJvKbbq
ugHSjJhmml39tM5Y6LrTSDXGp1hzGSbTN46o/Jq58UK/cC8J8AZ77L4pQ2SG1UBspsZeHQf7NLFX
YwARc+lpWlcswz+30HfT084ra4w2Z3GxWi9+sUJbYvsw+zzyHF3hsmJqZDBMUYvF9ebVi0HjUYei
TOyA8vX80PLKcIe5g6OYCovFDWN7ZcU2Dk3AEs8XcTY8WLbp2TLBYDWVpd21qROD0TQfIgqIfBEg
RpfqclAqq5buYb23OVA2xhWDUuQG1xpoqH7pnSBLZ12yTtWF5LQ9kVRtAsrXuICMVzAK501YUK0b
WPf5/looFlomFCzyvClcf/+GKQUDfbZYNE5RSavDuqnal7w2E3Xlbd1M4oQK8+vo0D62cqqjA1O0
LkM2gQxYqq7fvLhFBh2KXjUF1sN6uz81KjPbz+x3ZuZwy12pWbDYsZdPWzv8BPAibKbkR2uLR9Jb
HuhX/7cL08r8fMosNy4TK/ZWEZemDjuimhrJVy+DX2ZdN3ux3fEgx21CNKXGflVNy+45HxNjLXEp
6gAGsUHz5k+aELdqyvce3005+H7SanHhdkpe9EFdVRfHsz8vfPuTCZ3YkqoPyWrtaSsdMttuDOmp
n7ZtnB2nfa4AwzURWbq/cxRWK9PGVVk1GSMCbXFaodozP9N2DGxP88RXzL6Mt3IdIWy/6FiceMNL
4i9GKBxvju6PXNW4tLTL1lpTBlKS2EhWGs2QuHqyhTY6rHjVyBRx1CaGseaYl8WBklnsOKdp+Y5F
tsWvx4Yvre1aIy+NG4IbV5b/2ek9IxDJVmhuP6q5kXyxgEZmVxiYm3now62uYzsvNc89xZ6UCd88
I/ESv/CA65rqLg0Mp6XPTiWygLdjcShM6AE9NkGSOwaatSpWKDjGvg1seAnh3Yi5g27fK+Jglgxo
snPE0sdiZbG9mVMk7HmLkjzJA25ZK3ghaRptArRd3KqrIFm85li2g9Bs3dtzaMmI2sFG7UuFgkTk
sGj2lmQNAm+b4UXFZoxBU9qZ5nKq6kfy2RDuTOuthzkXQHAEUwom8w3h7XotD4TqsqG395olY2pR
ZO2X/eQxHAxVHomuF8HYZpqngqpxychtMpqMZjWJ17wfn6mx+XZALAJw3f1Ndtv9WTIZ3GqwoWag
U4jNwn6rR3ao6AoZruZ4v3nV8CUjn/PcX1bRerFZOd0lBQ1CNAD++1jjkpFXJaH5iEKQGLG7a9mZ
TTR6DtFYn2pipFcyDhpUFhKOgMg4/XS4cUjd9Imm69v9saual4wbhZJDQ4vCj02/OtljEQy+9Slz
2oeOfUuG3VFab2WXzyyuyq0N0o0mUdOYuieTwqxk1F3Dsq0UOYJFXpY6QZuwP0ROP40tFMtcR5P6
VPUhmS5k0Jqmy30Wt5ipAKxGZ2/o27CrmyNtdVoEKicoA+wG6gD9KGo/LqD69WJ53pXX/XggCIft
IR0aLLVfhUP7gy9fbYB4NZtL9XGSVfekXIu8NFi82eOTaK5blr3ZIOxIxkd72A3y3e2sIrwjwqoQ
HqH2X31pnnmzZIFvDi+DmDWbTPUVknEnW5mlWZ0iE9TVn+ckj3MK+tN0jqbKON43E4X/kJF3kElL
l9KDe+JIw9Xfm8n4/ljDknkzMSclhu/Dr1oVCtSSLDJTQwOvVY1aMm7ADGpAKOCYvN6zAuEY3+05
1b3SFJ5DJnGzk7XoWhPMQ0RkxguQqEs8FFYeeWvbRw9NjkzkNlnO4vgt7Jv3DQJSC+VjGsx0EY9N
vsziRlmBqrrN9eJsHH72nQsZryVJkKx/bPj7fn23971lrYQFJqi3eUMgOEXCPqDNqKtnUc2/ZLtV
XRFn5JuPWIj14lnJr27zA6NhmivL7t/+m/ayZEFVRihzk923lsKmQVrUx8odn0W+/TYS/5BMuiuY
Yo/KrG59tnmWGHAyz3P5h//X0kyaxVXNj3QqE89exZb1yHiByILQ4mNXNnHZPOgRZHASrikCXHQ+
jT2LTAGZy/7A5u2xHIIlQ5IM0m7VUCFIUQs/crzxbPPl3JbWQzEES0YkkXEweoK7YmyimP1UAv57
qdOpfr2/7xX+WAYlDWZWbY4Y3djsurPfWJEw2etc/qR4ON/vQbG2MpI4tT2Ir029G0/e+GZtazAY
00fUJz92GZURSbWohTtMyKQZrgE0fxKOOWins4eYfzxLhiRlrb/lFlSGYrJ0RZgzL4k8Nny7PzUK
e/oPDkmsebOuo/vms/QvRgGgIbT7eb9t1bRLB625dm1fJQi1LOPyVFjec15sr1VT//lY85LF0rVK
oeeHjEdluod1MI/14By85iHqGUy7dNQOae3AgjoAFmlzKI31uci3gzubvx8bvXTYCgGai9oGXqSD
r0yT/mOagn8iXTT3UMW6ypAgB5TordekiIMszoeZmz/mQsfYoGqa/e85NTmrh7A3kJxu6nw2LPfZ
6P6+Pyd7CzcOERkBxOeqHHsbyZ/JHY92jvIOVlxGx36asvKp9M3nlLp/3e9KsTdlwrbGryarcSqA
OCtQRzV5/aOyi/a8GkDM3+9BNU17z++Oc0jcQBh1QKAotfkzuBya0B1xM7/fuGr4e6fvGk8q3yi3
BT4TkMSnjeyih/WbC4nk+82rxi5Zbo6gLuE5rpm9lxtHng+/rAx1SfcbV62yZLcGrxeB8lA/9km6
xC21/nJ8qzkWXvEhYQkqSapvZuboelPNlGTGAkUkFcJqfjwgBgsc1IuJ5KXIdIky1UxJZgzGe1r5
k/C+ESYCqxJPyfiQpiWuBf7/rnHPfQeZJOSwrLwI3W2OUFqHqKOOvFlx7Mo4rhxcl+AUJywWmdkH
LOUH0Q6oDSNIxg38MSOQsVzb2oO8WZQM75U5Rh1iuRcS6SqEFHNPpAtzV4PEBJJMDGSmw3Scxfgt
TftMc2dQTY9kvkvCy2JhxItTkARNuXGyM/J9nrYTr+rv9w1BNf7993dGzKd6qCvh473ipd/ouplB
0xEdTYdi3xPJhGkP7QuxbCyuaY9XtBlZhhVTy9RMz83mCcLq/zt2c0OUfTAg9JdVIhBtHyQDctyP
XErQuDT2PKVe1ifL+jTk0AA26pmG5ujqMD23mR/QvOSAPAZ9S7uZoVo90AiXiGMy87hOPsxOFXdV
84GONjhmm7C0D5B9eMRjo1PJDxXN1qeIlfCrS4sQvD5hsbzlli4Vd/P5hdYlN5QZ9tDnIzTPbYqT
c+ZB1R04KF/61D+NheYZcNMkCJVToaa92h04u/m1yJf6rwTSpk8tKMx+jGZdPGW9pUP4367PQkf7
yfHOMATyIMuYYK56xDguTlQc/cP2Au3dA5AaR12UXdnNPpnvuult1o1ZDanQ8dg+e8fu1J77A+rm
wjLKtepkCkORuWsA+Jm9ZYJoeUG+0uxH3+bBMP++70BUO1nmrmkWr04Al90FZlFgxg/Zsf42xvkr
pHxOuueHcpokU88Ks/dMZxe1Pi/HXY/OCJOjc/pXqUxXLbcv7X+uflhy2eTreWu2GbKeFYi1/ezY
TtjDZh8m1R9rvUTQqLo/ZarlkGzfBrR8mf0ZasjEesqFE7h8OgDEoTERVfOSlc+CJVXjCizI2I7h
tFhvfV6uR+hv6eCU/6ztrZmSTH2hW1pMBF8AzQXv03b0jvmBh4CCpxfzF9DM/6hf6bT1FN8jg3TG
peU4RKBgTBn5sbEiD/lov5qLpcvnKRyXDNTpBjCT0ALKzjVjh7bNLl3uvqzAfQ8TP0E0QZP9VH2H
ZOoOKKogr4tuhG0HfD6L/BsAnfe31G4HNxZEzpZvi8HNdVvrq+VNYADxWjNsPF9HXaxwujLjiN+O
5Wqm8B/9QIPGFAD+t8FYgkZKs2VVw5fMuxv7ql2zpb6C4xMKCcup1RWgq1qWbBq7hFU1hc7zav0B
LxU400MYAkJNyYpTZozFxLAth/o0J2fQHd5fSoUXkpPk+SpQU5EM9dWkIFxp1iJG4vUA4v8QyOIP
2ToGoAn4eb8v1ZaU7Libl6ypdtPKBmBNv3nj8+x+vN/07Yknco58S7s6MVe4CLuOijI2E81WuW2s
RM5/l43ncNqN/OoYTTiAf8d5bW0SIL/U6mpoFacNkYmlBhgqQTEDLPUoIpTFHcQ5fXYD48SP1WnV
mOztuSdy7rv2bcOo9g8pTZB9+U20NEMwuc7h/vyrmt9/f3ex8N0E2mE5ToGJPhnb28ihB6XDL6nW
VjJXCiaglfnwB6CNiFnFQkJ1pSuKo4X4ksGiDqNM/AnTMh7Zyf8Obdsoi3a9vvW1P2Tn/pQeIdPy
2BxJJuz3xULpMNVXm59qHCfe8mNtHsEvESLz0JS0nFqD4Dv64bLS12H89NiYJZMd6w7YxdWHtvz0
00yywKDfu/bb/bYV6yqnvlPPy0SB+mvYVhm0oIyo4evvN63YjnLeuy2dFYAlC4e47Z1Sah584X8w
Cl2ERXELJTK/DBDbJcpgMN3FMzttlzxGQfGJHHlkRDpdeZVbkDPey8h5ku1nyVKFazhe+EfjMMZl
H5FjefQuvuYAuE3agOiHZLrWWKS+3dv8OsfTYXmujwaqNYPpaIXucTwlh0UDQ1Qtt2TGvmjLrenG
+poaL2VmHox1iO6v9u0LA2GSETuktYx+mbCRvL99AzpchATtDEn74bGnLJGz2+0MlReo8OLGkJeR
zc1LtdjRunqau5pqaqQ7dD72FK8kWAKpD6MVE6Jx+qp2Jeulpdl5IN6H9WKPLiDX05iXav/LqW1A
YByox8C+1n912fnJ/O1+Mk7VIT3qanBVG1NObrOCOclSpvV1ilFXmJymU3b0XtbX7Kt9rA55Hej0
3xXTJGe5bUjWVIOX4G7VrtB8TyPjUUcka5UlBktnX+AbFhRUgTM2BWrO/nJ/26uGLRnuvK7T2HKG
6xTFI74HdUip4zxXzv3e57vzHOp8XS4QL72uH/Ov7aU9Nqf6Kb341wUMKODROjz2CZLl5i5Yabwt
q68l6qzd3gcxQP0Q0pwgm/2/n9CIzqtNilVteRPwBsA8M4+LPo/80dbBnlVLIBnuCnFmYu5XN6CT
h8NcNR/9lNXH+5Ozr+N/X1lETnHXjbUaI8WdaknfUv9rsZ0tocl2KJqW09tFN9j10Du4roFoqDOz
sweOgamYNbdmxbTI+W0rb7y5WPoa5UU/Z5DVlYiW3p8T1caUE9vNWOAmuG/M4jl/s7/sBFnmJxas
kR2434wHY1hETnDj3F0WkFnjTl49b8szBVUF1VzVVHO///7OtEhj+va4Yc8kw9vAyhCBUaLFvNzG
yREiZ7cHkUxLYeEhNDv8Q5uJ+lDiZAmnAnjzitnkVLXpdwbmssM6CzAxpyXRLI1q0SVb9sfZr60M
e2psnTDnS2hvqaZp1ZRJpgzmEJduGa5bpGqtABqcoI/M+mjO3N/3t5Vq7JIdb+BV8USKu9a0DgdA
hKJZk5RWjVw6gbe1SEgCeeVrul3tJVjNv8T4WNNyvjurgOkbW5dfrbSfQ9DznIjg6aES7Nf9SVGM
XSbB2NrS60YQzl6L+ZM7f2kFB3+O5mbi3fZtct6bogx7LPC2vvbd+MdcrXE/Jm/eXAUU7mLxNfRU
qnuKnPNu2Tg6E/ggrjuhnh0O4XZuz97JOeRHXbBYsXVkCqwU9fCusWGF/e2VQFBl7T7dn35Vw/vv
7/wEnwxaIGwMS96JXuhks2PjCR1xqap1yVoLxtdu3tMn5Ub/Ihn7CyWPD66tZK2igWonybG2Vnst
2ojOz33ztfw1TL/vT4xqX0rGCqJN3nkG2Y21juYEJI6k/1lkjmbeVc1LJtuLNHc614Pr7xF+rM4O
qHfMQXPwKp4qcoZ7y+3/P9N7+kuQD3URN85zSTU1CKrW9yDfuy2TdUvBbRPbHRccsJUHIGcYxRli
p4/5YTm3LayudoSPh9bQl4fFmD6Qamd9sR7bOHJ2mwM85a8Wbmx+2x0BuQs24p4Rpz3S2QkgR6p5
bSkWWOYr6QZaE7Y7ztL6vP7hgIS4Y5o3rup6IkuQjenKO6vFCqA0MCJwOM0XPxwi/2RHZjCfrQc/
QbJezy0E+G/QDXM+s+RXzyImHrMuIllvUufGmq5o2ky/0+Wtmt76VNO0wufILCU0ATTCohSOYYiB
1Fx1vky1oJLFksFfzHLBkBeAcfMXap0EqA4fcjYyJYnfZrwvBdx75pmfDZK8MEhLIGQSPda8ZLF5
k3e1b2FKWpAUt2YVONZpsn8+1vh++L5zBzUoc2oPcqnX3vpKlsDZfghd2kDhaWRhMehs5ZkD7sqr
ORQn3wbQkbLvYnIjq+C6ci3FsspMJKh34u28wRFXBsrPpmDbDtTXbEXV+Pct+n5q+ibnZrcfrlYD
NqernfgQmA4sW8OCcJtDlBCZg8QWDIxRGS5PY2Qd3bA7eW/1t/YgDuOLGdRhFRaGZoeqAoUyB8lU
p+6/FwWEBmPzUEW0icoQgqKvNcj6Ax2e+zZ5PT5JOnfHtSzBX7QHfT7ulynruf8kLjtjbR6KA/vU
8LCJ1if2omOdVDlTR7Lrdeq31u5he8PBOravZbwESxGOwRISRCYHKxw071XVq0kmKinW1beKbQZm
dwDN+vppmBmY2IoPMzGeswVF8MsVIS9Un2S/7pumwhX+h7sErPF0JmJ5qmgV8pwErq2rCVF+jGT2
FuNj47j4mGUtjgnIUnnTX5uuOrRrd6AL4qNbEdV0+DybTfjY5+xm9s6chGDMbRx06QmUb9ajVYSz
Qz/fb9xHIzfiIPbuH9417q/Dmvmjuzzl1RjR6kNfWsGYz8dhLUN3fhF5HrZ60eF9c93qTfIMLig/
yoGT5Wlby9NWNhAWfrHTPmzggaouPw51EflbPMy6MI9qK0hnOeszb/CadXkyJjMPJiginVrcqTQX
TuVukM7z0sgtqKqt6TMFojgD41juC4jHFIfRT/HSooiWO8DSnkstT4vqgyQ/MVEUVJEEMU9n1/j5
si2a66GqXckdVKlZYvei3SI75MVp7g7395finJFBXqQb14qSvL4Su4YyAJym9WFJFk24RzFqGdk1
+5T2HQqDr30WbfziPESySYjMcjH2RlMCFwNIn80OZv8KuuGD4WjusburuGEEMoSrBcJjyis0PiLM
Xg9dnBnNxU6N5wIsIw3TTI3q5JLBXHMOiuKa4+IGMQN2IociMkLjK1A9Rxq2Jy+6v76qFdh/f+c/
yLCXhlropfePiRUl/LFL+D/H1rt2/TJnDm+xsmQ2QHs4XFDFGVqQFrw/bNW2lAw3a/uGsmzflq75
0QIzgjs5kf2Yyjn2j2Slfg/IYbWn/SiyieTk6UqDlIsqmalR2v8fNtpPbTcsjqYTEJDz7wi94Zx/
e2h2ZJiWMeJ26PX7oi7H4pefnzumuU8p5l3GZyGv5YP9FS279VNFrpxdyKyJR6ma3s3t3Y7Jh25o
Nh8XmjYJuHHyfjoPAcMJkRFZrlNSq1o6xES69FD35MQTHT+ZwhfIcCzRWC6pIBGHAFcWQlQ+FF75
qeYFC7zqyRkm3R1s39c3fI7MY7ImgIy67B8YTHLih+ZU/Ll9nI/LoYKqA4Q4Hts30mlr+qvpgIgT
0LVcHNOqQmTcf5n89vhY85LRtr2Tol4Zd2RmQl1kyYs/LW4dagTw7revuAvJcC2X+01JrLa5CioO
pdsEKcSpgFg81F0f0n4NSvGVV+xwvzfFK0kWbco5T1O2JxM64HlMNxzdj7Z3scvP95tXuApHRm1Z
4+hXvGhrXPDFswv1Cx6SS/YzO5vnJDQ1T7HbRufIEC4kBmuL5PiIqR9elpK/Oll2MmxdUcnt08WR
0VsdomvCspClyxZyGEQdNumX+9OjGrh0qQZXRLE0CeJUhH4fuj9G65o/JNFMHFnqry5EadcJBi2m
k5iOfn9cdZiD23vGkXlKvNYreZYgRlil5dNOk+z69TOEa8ME1BaPTYxkw95WCY6wYH3tMlLEQ2L9
6Pk6Hh36EIMYpkey4nz1lqzbcGeGWhs7W6ykVQABK0ezsKotIx29gKV0KydY2Im7wdQsR7+cNHcS
1exLh2+eg62ySwHw77bspSZVOJIqGtLsDPUXzb1EMXoZtpXAYVaWieTusC0hFL0CX4eMVrUsBcNA
7AH1Tg4squOdNzN2Cs2I9///92RxZLRWZyyc9TbcTFnzJCzG/ORS8nUmH9kMjft6AKoNLIP39+bt
09KRUVt5O1q1R3Fabm2zHQxAF5GvTJ4m1w0H0oGXUQtCUyy1jNsyC0E88H7hqMnGH6JvTk71Ohsj
3nTf73+KIv7iyHJgA7S0SLsjKLwsGCN2ao94pGK2vuwBGH4ENPLb/Z5UnyIZdDakbTFbWPjRrtgp
o8/1MPdYqGEMjDTXrIxqd0lGLXKxdtPY1FcKwO3L6hv9h3LVVS6qGpdMel02N/MyXCvW8uxlRyib
3Z8ZxRnAJHuGNoOzFaa/Z3SeXQDKJyNc20/321aMWQZxJW2SWfYOe8pa82At669q0FFLKBZUhm5B
1sgZ/Qw+glXjOSuyqHebV3CGBbmb/PnY6HcDfHeXLusl8TILN61qOBvr9cEogyMjtuaFzwU06IHY
cv4e0rf8MYS04+0r/G68lWPlLSDYOLRW6GwKEjaNEzYm1/g4hd+R2UiS3mRc+CjJ4JQCHDquJOCF
9+e0ttC6W6w/DDFpkoyKLfkfPpLRb83GxVY3mz4qHDv28v5T1bAHixXBRfm/M7Wxbm66Ah0sx+RU
H/mpR/ng8xwhunzOdfBa1eaXDLYGMUM6r3htkIp9Y9xEnNzXhXxUu18y2gz47I4tM84bmncB9ayI
E/s4tl4RUEeHoFAsgwzh4qLqZpB111eP/E6Sr3hzBwaU5O4bl6px6SS288qyIZ2IM9762OVAZ1fx
Wn58rG3JcDNDtDkFl8qV9WD5F0L4h9R3waDjMl04WjX8fWHe2VpZZVjfEYvbCK87kKyoD1kzfW4a
9vX+Nyh2j0xQgmB3Tdu6bq49WTfQ/IHklMzVg43vnb4bveO1TjdaAEpPLFyNk2Ed7w9aNSvSKZuv
NWhVKqu+bmwGXXoVsqZ4GQwd15xqTiSzrSpjTZoZw+b969aUsQv6k/sDV7Us2Sozu9407BTZhbU4
dAwYe9Zr3KaqaclUjWH1djLu5pqX3YdWiGs6vz40aBmeVUOnHQQSe2aXz3+2Ff9sew/eZGRgVreB
9rnf87rLfoQwJ2KprvZOsUdkXJbX8rEfCYDuRpuchEvPy64Q3etOKVXzkmE2dCm6cdpx9MXZ4og7
fjfE4f58q5ref39nNSX3MyMjcLp0WEPGIJQwZoe549Fjze8b6F3zboESA6fYm09/8vZL1vzl8bf7
Te8ff+N5IksQNsmQT9aAYPtSz5d6+z1W3qV1RVBP/oNzI5lmCgrfplkw7a0R2+v3DGKKzZf7g1cY
EJVsEwjozQccBdcafwhb5h/cxzSViUMl23QR6SKDSxAAz50fZgNcgWDG3w8NW8ZhoUgTLIsU16Wx
pKe8M+N5fIgFhzgyy4jV5J7VVHuaKlkDj6ZgVNC9BhSTLeOvFl5XUDDEqFOUocCQop489haQoVdj
BtJ3a0iqa8XOJH8uhebMUY1Yssp+gXoPmfB+GagZ1s0YeuvPx1ZQMsjJppVplHi9NLaIcWE/LKWu
2ucfDokbFikzifAuzSeoUs9P9UKjofvb7bwDCsoOHpgKSzfKQTXhMTeyqXGoyXdgrk/DBvy5I0AS
Z4REgFMGCi2TKaDJ+ZHYmtiOai4lK+bbuFRi9qur3xhNQPH1Ub9kmg2wL8itT5bseHQH0grfwaVj
BEk8cec30NJ+aQ0/emy5JGOm5rTMAuDe6zjyFBXdvXgeGBQMHmpdRmmVjgXUKarSwUVnsLArePJS
DN782CVB1o3qjCypOSv3yjXm0XCsV5DpOo0ozvdHr5h7WS+qYKD0oeDluG48HMVXgx55qYnh3Nwz
zJejscYACHRntJD6LpMtWIXIwh64sPD+wG+eXGhdulESf7KMakiXS5/l9pNnFvxZVJY4+wWZPxmr
qwuY3sx6QNZd2pw4dse2WXp6sTsWrdBHYMVvIXKQbi5hhQqW3Pydll1w/6MUUyaHXAqgTCACMNBL
w1segKDNxCuXl4f7rSs+RQ66NJ5teOXS0QsH3UeSDCh6JaGbfS3o95Jx9HTUM3UplkeOwkDtLyUO
GJ0umRjY9pwCUGX+8AVK3QA8botsCErPsEaNe7q5i5kvV9HN2UZqZhnkQtvhZE9JaJjDASzomolT
LIsclyldq6AVTykkf6q/5uaadURjI/uj9j+uDwPfP+j91W6k85agwPNS2RnkEZ9Kce6qt8Y/ee6R
iK/31/12rgu97N/1rpchGaExA3jzJXsWx/5SH8vrGM/HNdrr6XQJO9UaSAbJ2dBP5dpaFx/A7BU8
2csfma5+9zakEV8gnT9OPpguIdz6V939X1l0E+ruW/yvLHp61Om73448oyvJ4NdkS0U9GNaluIhL
+TH5sX/OKz25RwhczAEowx6rMkVX0sHUr2aVzAu6aqPtuIF9oQl3th8S+KcGIW4tmHEf+o1dJsdr
8nxCQmBDP+K4HpyoOQ1zWD3RU31oT5nuEaTwLnLh3VwIBOVKp7g0gOHR5RvfPvc2ND/rPnSEG7n9
ac51emIK70Kl7eCZfuOsNpTTs/YzN0OzQsVX8qXU0rkpDF5+WUARtQGyleWXkkBvbfVPPOsijTHu
9nBjMeSnBSjQkz61evuyorR+i4awRHE9QJiBFbYxiKR0mAbFN8jPjDap/Q4C8zZMZvqbxcMpiezX
4Vd5QTgw7EO9xSh8mPzoSBPOAINPCzzs5s+mdZ6S7dXhvxdUwot5Po5jqznyFTtMfoKAYHUjY5IV
FzbyYIIOr19+KAY36PiPBURfIFfcdOUCN0PazJffJGQcc+51TnYx0+EClHMkyHgsphGkk79Hr9Kc
K7drxNCN5P4tkToQT8XUcSM9eaMVsPlLiUgq4p+BC6q8MeuDzPk+rL86Hae9ypXKZSIba2ZnHeGn
q2dAqQ8VDgO3DbzDFK0RSCR+1OGqq51U+VL5MTN5yQTJIfRltqH1vb2QsI6Ws/vbaMPy8w61cDVA
C4VDkCtHVgMyR8nekTHXYW2HBEyGhfOZ5I8UPGKhpEOhGl3f8Xu0bxvPHTtkw7NJNTd8xblJpENg
M+2scEE6evEERNTrDlntlAk7WqBioblW/gP4vOFz5DcKh/wM7dJhPz6vzq9/nYHzYn/65pyM0+4N
/Oi3p6UPURiP/GYxQcWbrF1VXsycX9K1CbbMDznihcL+3ujwbAr3Jj9ckjYjdTaM9qUzXlf/Wqca
J6PYSXJ1Sc9KF1xCTX4xa+9rkfzRju01b8a/61GHNlONXDL6cuFWAtRFdgHDY5SQ8smbUs1euo24
Zr4sb0trJ/NoRXBwQW99hZxE7Z163w6bWRxnSBFw8pfp8iAFpPP+cabYvXKtSYHXb28XXnaZ8/7U
EO8py/gfs+Norq6quZIO+rJPoL/O5vTiJc3Z7IpvXGyaA1LVtGTSRpuSFpKe6cVJkim0lgwauqBC
iR6bF8mqRe7ledsn6QUMxQgHz4eNW6eh15GDKgYvF438H2dXstw2z2yfiFUkOIFbkposy3FkJ06y
QWUEwXmenv4efv9dOIggVnGrBQQ2uhtDnz6H4b4Lta2RnEbRfEiAcirYx/sTV+0PcntIYke8RJPr
/x+1W9wWWKg/F1+KR/RAgazTC4u3+3+l+oglf7y7lrDOhur2OPJTVQz7YjQCYT5vG3kJ7ncjR4Nu
zuXiNqC9CkFksdPYGohTtWfLLSGm0c1VU3JyirgGNSmwUDfRSwsBqOKY1WnqfoTEUdLsKLQVrEPb
paV1iDvICpwtqHIOx9LNtDXuHtX+KvMCZ5OepLylxmk2/5As9ee23pnku25PPs3AJkDTMBv+AMjn
92my1203sEGOcN/GikQp0wbbwirL0ZmjE82r40Q0f+bWa6Rph9mcNv6FFP3ZmAwG4BzRyS3HQ+P1
j5pbHUar2nVNu3JwUJwpZaJgNweNJBnb9NR6KGIz39TO1siDmD3X5msEMb24WvkYxa4okwYPJDaH
CVrpp1x8m50hIAKsY22264AvEGt8pYqQkvtJ8m7oRc6b9DRUKeqJkJg1Jpzu7q+4aneR+0n0rk1m
XWvYMY7ATxdbu8FLAq6RA+ivj2nx0pVDgI1/P3rV/v5fKrYXudPEtKyUOYnB8bidBXzAxTKmew8t
UduGl/JE3mRVIkqqnQx9ni0RNGZRoKg+pgAG12EzmVz7ev+fFAsjI8wTZptWXHJ+qnv04ogorMq1
pgFFIOrm38mOT+DwH3I3OQlH9xMw0egfp/rVWnsQUc1cCkIdFKtR7Al+ElZX+lNMJ7TCJvW284MM
Ko+yNiUjg11AE36EwwYF1P+cfBMxDPVkFDnNjZjO1Zycihjamzm4XLcVxCheoP82e57XvEJhVpzi
KH9qivHSTGuyS7eTEh6d/x6656WXxjytT3HRnoYZKnMTCdjUhU4FtlvoEwDc/9Iaa6/Otx0I71B/
/x10oiHOOzLtyBy8RhgTermq3E9nFjhJtcbfcNuNqEwCSqOIk8RNilNpjn5lAF7C492W2KIyoryH
6BuPiKEdJ6NK/SEZfoyJ14bbBl++591RwkbxEAJtcNCoaA6Frh91Y1O1Fh4kBa4WG2lSNBE/dWCO
rVDnS2ixcdZS0JozWBqsLi1ODVqsIpIGXmSs5Mzbzz1UpvtEoxl4qp3lnS+LE+CvC31M+svQp1kS
Jo2RO2d0Gln9m22liftSFWDZXKOGu70bwGJ/r0WPjpDKEfgq1HUPpmb5sUP8Nl+jrb7toqA++Hv4
2jZq2ykJlrrNz+j0PXre2knm9sy9/w7b77zIBVxuKmbsYyJPwm7Qd3b70yJi02qjG1yauOMQFKRT
JNG5CfQkC7x6TVLkdm7w/ispvJt456W9qw8Z9i33k2j3WY7KkaDA0q4xLaiMLl3DBjbWZWJV/MQp
Gi/tLujImryl4sT13zHm3dyJWZlzspilhMii/mz0T1H73PMoAOZ75UikmL3cCoh2rq4q+5yfsM/4
3DR8a/61Je94ciugZ2n6zFjBTwO65jOShXgnXIlg1aSlfB8l+pjPHYtOGi6+UHgOssRZGVrh53Iv
YFLlKWeGph2BttpH3D3YEJVAggi3GUWKUJIkro7OY3GyOhFYBpi13LVN8LZRcFT4O4b0hPYei+As
jLYHLzOcAFhssbs/79tRRGVOYLeqNHDzIHGlPcg3DgudmfD2PbtuG15a0K7TmjTHo9WJjCdnOCb0
O2/BGL7G8qGa/fL7uzgCusodSjBZnjwNMhH20SkfJwB/rS0QS9hGWtRi4OlEOYxTARjq907a+Ey3
Np27qdxHkkSJQHcEjh2xqQVR9AFpciX0VVaRkq7G46jP8qg4ceYcB+I+T6UOpijwhIDA4/663o4m
KlP/UhSGvbotylMxlg+zAf3nEjST4E24P7zC5WVoQw3AbBYX+IKxr0KPaQ8uRCfvD62auRRN0eDm
nCwzR2PAKW37XRkNB2jDrhhGYXsZyZCYVtcXLmZeFOmr6X1suREOdhY6YPO+/wEK2/yDX7CAdVsq
Ciertnlgc2fw4zpeGVxhHRmuIFqtrby5Kk8dyPzjemfbECm1f92fuWpwKVqzGI8jBanTUzdCcSVs
8jl2Q7TE5NW5SBNcJO7/jcpAy9+/SwqMm11NJ8FOqTcfEnfcZ+24Yh7FExuV8QojuIs4YxE7UTA8
jf0DA2GRq0eHaSh9KDvtGD9DiA/VpbCt0nDb90jh3Gp0AttLUp4Iq8+uoz2l8/f7I6sWhPxtKcPM
lv6ymJ1wBmcBdRLhl5qpB968hiJR/YN0hupwZOo9gblP6UvnfU6M0U83sQVRKmMUSEujEXjHEiTe
Y7M0lBxLT3u9bxmFD8m4hLzwMobeofLUQhfKHwrxZrfpin/etAn0/CSrg3m8izmFXN1AzdSnehfU
EAr3adfsN0wefyAZvcm7NCpNSNZlo0gCUmNt+yHeqIcqVwULWuimWUL92p2NMIcQXlwbh8HZdGNw
DbkgmGZFqo0Tcx967va+qDrDL8w1XMvNZcXg0vNFPc+DZ5Y9fcCwsZ+680/QTb3dt7piWeWyXw++
dLP0BveNee2+By+pA/tMyA3bhpeSZ9vgQWpodCAJBDtP2ufYAj3stAZgUE1++f1dzpwt0pZ5DJVA
V2+DwS72UTTuvEbf5vJy8W9yCr0uXAzfAagAzb09RC5CwZPTNttIGRLnHS0zHUSU3mU7w2MX0cZh
sao1rjKOFLAJr2KH5yMFb5x7IFnyXItuPzbm8f7sbx4Z4JRSuDqxiVpJGWP2IjpwrmvHZsZNGT2K
3kUzypV/Ubm+dO6BLgdPRi+lD3HcmUfsJ17QNs7aoUTxDXLVzzZQ1Z1zAv8ZKuPgfDeKUSDTA6Cm
M9GFmwwl1/+aaqClF6XuWzfZv1OzDbUIqFcQX/tas1anXi4m/+ARXHT6/h0IfNbatuIdtERzqwxN
Bs2PrjtXLX2kQ/FNR6fx/W9RLAeRwnkYzT630Nf9UOGR4Q2MVS4/tGyyst398W++heE7pICG8EHF
iqaiD8wedjHtApCe782iDubij9cWuCxtwrDjn5YvfJc6Ou6aHUC09MG2zSbQNJYF49pz8+26DgaX
Ijstq8SM8po+WNzY0/mh14YvOUDNtiFCxxJ+XX03pvG1m9KVMFHZTYp1N05mR89T96jlNLCdq96h
Q2P6YaS/QX43tu3+/vKoll+Kech9FWnn5u4xwt0gzUGD4K31aSiylVzNM3o2TOCGN6/VfBhT4efD
xyzaAjZyDbmIp3UOdL6TwrzauuXtO9KJE0dLO2BB3Y9NhpELebNJyMjBmngtq+yYpVM4rx12FSaX
C3aRmLt2Zol5bTK6z0UbVmvEKDeLIrCKFMtW0iZMNKl57SfnR5rNp9qkJzG0h3G2fWC9r2NJ3+Kk
/H3fRAoXlR+D+dBkPPbwIV2Z+Ia9I3HiT9n3bqoCVr9oq8UXlcGkwC6w/BCTxWdRSE6bB7SE3Z+/
Kqj/fRSO+8rTCHvgWIVCDIcGqmu8mv0h/5S19pEBGpGkX7NuBXOhMpgU0ywreQzHZQ+UAUroxeEQ
/4SjYXP96mSGT5Jo5RyispgU1dy1Jsg7IPSKwhM+jmzC75M1FPN/63tja5IfjSMR4bKzjI7CiWkf
vfmHTblvJQ91n52H9jGJf3jOk9kKYNwzvzFe4vSNUOPj/VVTbIzye/LY9Z5dj0iM9VA91dqHyRKH
qciOlR7SdsWzFalLfllGf4lwHTFY16EBxfZTXDybxcpTnmpoaV9v8bpnJUlvXSv7XJA9YABkE1Om
a8gvy4IQIxqSybom7SPrT2n+y0IXzn2rKzxKppmLZpYmDrqar0DmJO5nbq8QoCrOa3LRfxi9JrHd
zrqm7QO66W008QV2uG3O0p7tuLz3nNa1rlbkhKA18Gk6rwx9u18EtpZDWc8rvUYgXKPHGI8Vp+4w
HuentvYX6Hh+2HjZkmv/bZymGengiGZ7yKZDmp9XxbNvI6PwCdJB3IiE4fAOn5B/acMaX5AdRu6L
x2m/0Aex3byS9W57vC6jADw69VlpjPB4noUkn6DjFQdmtqm5EG0NS7J9d+yLSK03euRYV8MCrAb8
sICjrpyNFSbS5bJ/zLo66/MZHvRtCpauoCjs/fQ8/FzUP9luTZLjdhDocuG/rSdhGjm3r25c+FPi
Q5ODGsTXsu/3A0E1/rIy70xklKbmWpplXVsooFjzcUyMYCKPab+SklUrvCSNd+OTKBW01JF47HGf
kH2l7Z01KrzbeUeXAQBUwxtM3CA/AOH00JjzxzoqVzKxamgphAFuTXsUJ+GX824Sh3LYtPmCcv1v
a8xZDrZiKGJf0XehZUe6JiKqyDm6XH+b0KWbem6LZPCh24FS9QAFJ7zmu2hSWjKO82mTt8gQgrh2
2qhd7OIWF4jiDbigjeaL5bzeH/7207Wry5U+bWgqQy+EfW1BIGTtxmP7UJ1iPwkHn64ErmJpZUo5
HlV9aesIKFQ9XnnSZweKNtv9/Q9QeLvMIcdboifERk7Otb1H/Sg+ZmsMAopAlet8tdDwMMIW1xFv
7hyWYIdCmZKO120zX8z1Lk7nvhlY0cGB+uhT3AZpDpjRmpqFyuTSZptUZVpowkSqbCBwwIWVh54m
toWUXOUjUw+qzSWk2qT3HbcKyPD5vklUFpeCFdyRSdcMBmKqvNjlg9X0fmXvYnsTVROcXdpkgcw0
27rDcc+c9h7gOJX9wYpXzk4KR5RLfC1I1kB9j7TrFE+GsZvz53pYyegKs8i1PaFB9X4Y4eOiwKNW
tEuzk1b+7MT+vtVVqeyf8p4YW9pOWNCyPi76lTEkMbTf9hTgXRNE1GsNt8r/Wb7vvccbFp8B9bau
/LP2Yu67g/W1+wrSrEdjpx+7tUZ71UIsv7/7F8JcmkUpjgma8WiQ3SA+gf73vqUUYSXX+YySmZCL
wOHJAw6l/5jVL9vGlcK1A56RMNRmrlH3Zc6y0GDbTt263IeMalgpkg7GyPDGh9y49jqtsoQUqXmc
1E213BRYFs76oaMrvqgaV4rQrranvqoRoTk/cHG21uarcAq5csf70Y7t3oZT8E99++Aw09/GpuTq
ciMxrzSbMyC/r44AaLfWDaC+LT2sq03gBPyBdEulLUmKYpl8Uzwb2he72XtrdB0qu8ghGRsCrSDw
vLw+9iw04wey8bAo877xsgTAxEQyz3N2sCfjS5/XKzuQataL97wLcTaAFmIo4dVDfEy6MDUeJmMl
xFVDS6Go1YB/5gUuMBZ7o0z4XvnZ6n9uCnNHOuPyyeGjnePanngl9npETr2GG1/W699XIN2R4nGO
wTbQO1jHTD9CYYoMPHBYODlucH/qqnOiIwUmF2jCjQqkPo0E+bJH7PkBmn/6noTQRAhX/mWx8o3P
kIngED/4tAJnouGB/Ueha84+OzpQRMh3UIR7Zr/v/5EizciscJRXE8tHpK+YhC5BJ+tx27hSpMaO
ncR1hZ16Xug8wn4NAanwSlmbE23XEIok8BzLeKiKve5dPLHSVqjalWVRzqodG6eeMed+b+wXsoW5
Dhx/DvLddCzO6Zf7llF9gRSyeMDv0okjh0XuyWC+Vj+CQOT+0KrFlEI2cx1bb1yEbGcWT5nNzo72
Y9vIUsAaE00AjYY7WjSIrANZ241u9yy6uszX0A1VbnUZbG5dIBMQQMr7nFzYY/VzDrRDfeAf5q/3
v0DxPKzL7A3UiV3WNDhz6Yd5b++NI1iq2OvCuhUuMiPRDt0BOvdXoWKKxZBZHCpqt1XRuNYVmrWH
wqOXGvSC979FNbT0tlSYmZ6bDlZjyg6C7Km9uz+uwjVlmgbSea2XafCfQn9lfwQKV/EmBiNXl2kZ
eGNRraOucaUifR2LaM/ynd0ZY1DHT16V+HO6a/iakrhiD5DJGeom01uxLHWWQ6SK+sP4xMzHvl6j
Ab791q/LRAypGIAhLZA0CXtm4hk9FXvoPBrQenMjvrLGqv+QYnlude4Kjm8o9I8o/XA6+tz6CeRJ
jaLG/eVWmUkK6izTbG10qHGd5ktqnVAFD+vE78XaJ6jcSdqK6yQaBHpc8QQ6PpVVOFc/krWDoCpX
yygr4DN4N3PPuJZ4mgzsvXlEuaXzu3DeIWuE1vW+iRSRJqOtcmLVUFnD+cqwWPq9c2jzrDFrWDlL
KBZAhlsZVZTrMUOKqPs3YIl6G2weVVB1+22Tl/ZgOuJFO0+wvgL7WPFtjtbQLIqFlZkWqBfZ8RDj
jEV0e8/+eJ2JXrcf9yetssnyn+9OtJ4Z2UmUI7dl4jRmgdn+abQHo1kp0KvWc/n93ehZFecwCm5V
NlTmdGMXOWtMYyqbyPFq4yboeA229fixG072+C1dYzJWObspBaqOEhrpLCwksCkf+HHp66/CMQr+
p3K0dkNedo8bR04ZZzWz/ySyYXkj9/Yom9oQHp1BAwX2vKoPjI0XLVmfsxJ6UxczskI0nr3mjwXe
rDVKC0XOlFFWml6bc4/4vObuidJdl5tHCIPs9LENo07fdrKVUVaaDlUO2mP+i6qdRQF1dtaaTRTe
KYOrIJcHXlyLkyu6WC5orqB7CyKtK9lAEVgyomqsypznJYzDvSd0cPq8KH0QvXHXvx+4qslLgTuy
armxLE+Wdfxq9CAySNEluXFwKW4j0xMeqwfjl5PnePf3GsAH9Hnr6FLsmgCDaZFpGr+o09DAqSho
lPu1eo4iMRApeLED5k0S47yvu739EE1AxHc4aF3wRCrCbaaXNtp4LBPqRFhaXOKc7gQ+i23jSlfd
So/BCFal5CqcULMgYrryaqFwRRkmVZkuRyuYB5PEAKYTv0shKkoDr9s2bxkk1dW54YCeiz4UeYcK
XV0FNsHhZpNRZJxU2Q5JPWYJUEteEYcg3XcvHi/X9uz/QFE3srAMlipSw60sjhoR3uWO/6vualco
tYfmlR270NiRoz34a1uLwjn/wUp5ArSlAs65UJh1pDzy3tpbqXi+byvVQkthmxJSFPGo4xWjBY+g
VflNwSIftLXHgvOVa7vqP6TgRQddWesEnyAIRLlbXOPGoBzDol4Zf5nrrQWR4hfK8+jqrw36YNrZ
d421aCfKihUOE5X5pcBFtrEoVKaMXxNL2j1hEUiO54HsnalyVjKnCiwgw6Iq3SxoouPIY/xXnk0B
FnCD+ePiStneC+v9/aVWfIqMf0KffUamEX8TtUfAjX1a7bjx6f7YiiWQcU8Gq6kgFu5bS8QNzD3p
ZOMrpy6dkcGyyIg3jqj4eN/t/CRMwLLjz9umvXjs+8Omxtx4oFN8jmNcpVvbc323KFYGV9l7+f3d
4EQHzowZOINXjnNkLjvXU3ywmrU8pDK5FLkjesdbI8L1052KD7wwfpJYvN43y/L5NwJKZj0pUffG
GZzg8ReRyv40Ueu34DtzNjEouLqMgTJo1KF2goSQOz95eXHi/f15q0wiBWtqky4f9eUZH5I82fC2
KieiWkppm3W5HWnJcnLqQRCCpp45erX77/cnfdPYjiejnAan05uyQQYueRcysrerLpjiT7O5ksFu
GgXjL5eJd27IexLrpoOwn0UGtcYavFpDv0bxpJq8FJxe4umJp3nx2bASu/dLUjrojxsrbWdbA9Ti
vU5oW1IMvmOZwrvvcOrRMwaOFFM7p0WP01ltrFd9hBSoYFB3yw5iF+fGdk6Opl913QiB+9h320h1
MXkpWPV2SKHei7unGXvttaFRsce2da0zDwrtTleH931JtdbSTjsnYErLaYrqWwNtmj/FWtldNa60
w44F0lifm/EZNFHxbjarz/2oO1vOgrCNFLUl3FOjehyfS3ei0WNZuEX0K7bn0tjypOD8Q9HdaVnq
OkaG/XVy0Nkx74y4Xdm7Fa4ji6ZxGxQPORCu5zJBx5monqkdfc3jNky4tokMDvaRkg8RiWZETgHH
r0Nn+mLpf4gRGNqmbgvHk1FbWuakHulLQGSswMWxIJ4eonwFKXczb2JsKfc0FqRvtKRaSu/npaOc
PFZrLqkaWso8dhfpZWNgD2mSFxDkoLB6GYS9sqyqweVck0HMQhsw7zb6JFx/RGmvrL/dj1HV2Mvv
7/LYXLKhrE0sp5Z9oNl1zA69thJJqqGlLKOh9QsdWTVubexF8DIkmecPZOPgUm4x+zLHRgU/6csL
L74bHhhftgWojNKaeRKbJmSBrjVt9p2mX4RwdvetrchcMg/DgF7fNM+REfv4EYq82Zpgt8rUUlBO
JBOmXcBDpk7z68wCx6HhZ027wvGgyive306iV2weYhcWSfkhRy9EVmi+XX920nbFLor5yzgt9LJa
uWeiqpdY3fSDgrnnyXWr/EfDNe/lvulVfyFF6FBOtDWKHG8e1ECrbHea42TfZGuPoYqVlYUj0Agl
nKxFHMXskprfUKXaNu3lc97FZxaRdnJmHGnSqYXYZjmkPikjEuBRNNvf/wvV1KXttBJ5R4mGDSkh
D7r72ba3XOax0Uk7aZ93ejTrMS7z3hv9XRiDPyanIfl4f9Yqn5RcvuZOztMcs261OSAG6Oy41fp5
lJ5F6V43/YeMfXIysyLOAJ/R08gv0jMRzzQr/H6tieZ255bjyQCo2pwocV2G7jzIFU35oeu/6rYN
6jATSgqfKqhK2rMf2+Jw/3sUKy3DoXr0z+Uldc0rmXdddzTWaAAUa+Esv79z0nm2DZbUnnl1rR1l
v8s5DQxnn9XjSnpQjS8FgTaPZSqaxUzisTIuczv7OgnI2l6iMsvy+7vpa9HADNLm0dlqPY6R88kf
2bQt7zjSRpVOet85BH7a6ae8fOnaXbHWPaqatxS4aUJKC/rK5tUb0G1UQmEiWyODU2TLf1BRlrCn
KF1ywlyG0WBeCicNeivab3NEKXgbMBulsY6DKon7753p9XuTlnSbl8tQqLpuLBscUOY1mvdO9FRY
284FMvTJ1tOKTzRPzrqbH+cE1yRHM0l43yK3YWKOJ2tidi4nTjVg1v/p9gBMNIK8/RGnVOgRt2uU
1gqPkdFQYigaTmeB2z1Lq29Z4okn6GBtkuHDJ0hhmuCAh62kSM48tV4cb5jDmI9rDFmKHGBLQWq3
+YBuyeXA15/Bkzq3jV82+1T7dd/+KstIYdqTCVfKDMMTj4MpTzv2pAm3DS2FadPyuKqIbV6FxoMo
F2FmZ/79oW9XemFyaY/leaTVrhHhjan3fG0CCCorv5L02i5CH/yB5hCXcj9O6GHNZi+ImjWdCUV+
kMFROhvTsYZSxrXLf7vztW5MkIJvWwoZCGU2dNKLBHVl1LH1wid49P4IlqthZVO/udKWIWNJNTsm
oIrIoA7r6vuR5b7B14Rnb/oohpZWY8BB2TJyDE3BKuizun4yIva9dpqDyb/cX3HV7KXMSTtwM8Ux
NLNHFGBSE4XHTYyLYFSUD/kGS3ndY+S8NN7sBOXwflzJyDe9BUNLF28duKGCGSK/ENNLfcjTB+OU
fNSHTZyrGF8+22d1xFkH2UejMR8spj9TQn573lr/pGJZ5aw5UJsVHoP6rKnnpz72fMMYP/Ws+WCL
lRYYxarKmXOMshJPNjN0K7l7dswsNPmmlA/bLH/57nDTtaIvGgLbR1200/V2l9T1SvZR2UXKmXhs
5aawSH6p2y8o2qHB68WColCydsRXWUVKnG6Uz70FEZNLZlp1dHYTPdJ3fT0ma/hX1QdI8eqWukXi
qoa6PSvAD5QGwDuEkIse1v5A9QVStBK3MSNSThC6BiE5Xv2OkeuFmxKBnCU76rVN605Q/tbmY+ZM
H4tx3m0bWgpXBuonc1iUSF06NDsnZVowsLU3eoVJZMyoVuQGiP1gEhc9cLlhQ4Dhz/1pL9H+T53I
MmTIKNVZYc8T1IUtNw6i5HXOftn6ZfR2ibNy51T9g3TA8UZ0BqbDom0fW14wVo1x7qch86N+zE80
HqDQG5NhZYEVSVMGjXqa2Y/jIu2eoCGO+bF4A9jyvqVUayAFrqMRL9IzqBondfrqlsLzC3ta2V4V
MWVJQVsmRj/1ppdfBjb4JX+09M/1/GHmK+9+qqlLIWtALd6KUDu+GFb1M67zLyzXt5zv4T9SsFLD
zAUaKbNLzJkVWgB//5hI2X6+b3PFcsrI0JHFrO8owx5YiRL0rty384z7rdjEgGX9w8VnD04ZQUIj
u7QoFh29Zo4e7HpYI85QTV/aYmdXY2RusEOhN9aPIC8VP8/FxqOHjA/tdWa0dIQsdNofhuHM1y4k
qkkvv7/b+0YI+DBTRNkFx4+DW+RBQ7pDrW2C1cPii4++G75maZyMYLa8JCU3w8ga7Avp6jVuDtXk
pSC1zG4WOStwmBxz3/pN0GsAyuH7zqgIUhkgGg2j4wCFjlOk+VvYth/ZX4bpz7TpYQKGkYLUzWKU
EwcnvUye7ZMKPUjDGrpGZRUpSFlpja7pDdC9J8J3hd804Ehbgx8pkouMB417msS9gFnwng5e8yqs
tTUCVMXWIaNA2SxcSG2J7JLPRkDnznftg91+6koeuGuVRYVtZDhoUzdFzkYNJ3iuQ3Qj/zogEQxQ
tbvvNCrrLM70zt1Bojh4glLs3KJMd2M1Ow8QyKye74+umvzy+7vRh7KtI9szs4s1n6q2R2IMaPfr
/tiqmS+/vxubGNOcdqmdXzyWooMqp56vV+Tn/cFVE5fiNBraSWcgiLs04MzJH4zfwn3dNrK0lfaV
01doRETOHdOraafB7E4PqHmF24aXojRm0NUoQGx+SZJjEx1H7Zltet+zDJkzz05xEbMTC7mryLM9
AQujKDR22DRvGQ2aOFXsmTHmXVvJoahQjrKn5ybT9veHv91iZhkyGjTrcAErPRx/xw9T7cfPVlAF
45k8a5+zR+1Az/qRbinu4J+kTdUwAcrKK+QbiFD90QHfnrL2W0TMFdiswu1laGjNDG8abHwIFmNf
ZDRIyLZglWGgCS7CfMowcqV/dfrvTm34VbtywrsNQIRVpGhNeFuZhMPtNQil+wtdUREkUK/3hz0B
oxPfr9lHEbn/TeBdWugNCKhoosRXzDlUhr/mbNixcQVsoDK+FLyTsKpe75AtDfpN4/M+j4wtAFPY
R4pbkRGQQbS4dmdR/5DiycZH7+DaU8ry2nPjEiWjP+OpFmAQxKkDaHNoCfYJ/iF+bttxhzQX2tT6
NQ7x21CK7/ejTXESkWGgTjc0wGqlWIP8l/PbyXBNnoPMWkkVikWQgaC8s3uociJVzPbP3P5Srp2f
VD4qw0BNUc7ZNGJgiPscFhcFNc8jtGEgUl+E6WFTVdn6hwpvGmlHZ4h+XrrU9M2OAKW81vtyu+CA
saUN18pF3upLGiVlwA75fiF+A2E9QiwU+02AB/yJFMtOEVl1HpfZJZqyH1madD6Jx7VHaNXqSjvv
0DPPY8KBrwrd3TOtedWsYVNvDWYuxS80mWuXGnj0yydrDxbbS+1G4X2fV+QdmQ2PiRYFBkhyXCz9
UtHUNyt/7j7eH1sVT9L5eOTuwLoGd5K6eXCGk+ZoqImfoG+zcnNY3oD+zQ//sOBV2NDNCU1Slzrj
PyehP9FsfEhNcR4s/qGOXgubrljp9pf8Q4jXOszyTKjdXBIovh2TJAOQPgVkn9BxhjJ3//u+wW4v
xj/ceCU6mCfLxZtOA0Bb3H02m8eUbtom/yHEK6x8qgyC8M0EmlaI7WfglO0burIWqqkvv7/bv0y8
/AnbwdRLM+QsCZrqoQc4+r5dbgeXLmNEs6KLcWzG2cRYCg00fjRBc75taClus0HEXq1ha+zz6Qte
QmK/yLbdmnVPCluD07Z3JzzpDnaJC8SPqY12zrxyNFQZXNp5USQstEnDsdaKhz0QS49O7ifTtGJx
lcNLoQvpBq10KCzuGM1HQpzTnCZBnUejD973laBSrKoMrxxo02t6u9zhyjYLI6rZgVmtcXgozCPj
K71SZKNtIh8zDpngJ3C7J93nTS4jM+E1TLhjx3AmnE2OoxQFLt19uT+0atbLcryLIjjL/9cDQTEj
QnCJ+m3tRHt3XGN9U/3B8vu7P8gcL0+rCoW1vjsId+c0O33bPUuXNa+ymEG9duDFxfDG+JWac3sG
D1S5cj1ROYsUp9xksagnXJvbmRwrtPm7kJ29b3SFr8sYSxBK9dADxGuohb7nNujd1x6v25WxcqpU
zVwKVGvMZgeMDgglMkJwc4SSbVpqm9Q3rH/J8EwzyQ2q4bkyqX9VTXXwEv3FsNaUnRX+IvPhiTzv
YzPG5Wpo6Qvuh9C0gY7k3jS7NWSuwjwy3FJoUW8KG4d8nJkeGVi1O0tbeSRSTV660qZ92ljQvNLP
bd5NkD4Woz8woT0OWlXvNvmODLX08qKeIYdRXNKl/YWFdl77LnmN16yzTPXGEceV4tWroAxaODj5
tRH1i06bdlCMfktbClh97YQQ7FmD7arWYfn9XWYoaDflfYOMH81iPupxIuZAn0m2xhehGl8K4Lif
yhIoq2VHsdBPluwI4IT3F0G1ztI+21oNy+oUZ1ihJeRjK5zywxTrvU883FTu/4Vq9lIQJwbwki2e
MS8QpRLoRdKcU5laRXB/dMX9R5flruLK0oYewrm/3LzwAUfb69bTRL2gsn7r5ZGMP6f0kUBZsbA3
CamhcC0hLNwoLRyeJMWlpPEY2nUFsRWRfLn/PQpryVBSOrdeVdRYa6g+h2NpPuFo+Hvb0FJMj+hf
Y1aGzbfJNBD15l6afhnRRruyErefHND99XcUmCUThuv25BDHhR20gChk3pnW8VvXpr/w2vHW8W/M
c1aeBBSOa8rRPf8fZ1eyLCmOBL8IM0Bi0RXIhcyqV1Wvll4uWHV3DQgk9k18/XjO6Y36KTHjkoc8
SEKKUEghD3cwMYPoxL0wPpSRslYQ1TV/jeWe0LzpazSfVv3asqDm7oWq7Oyq6qUcQYoxN+GPri6S
gapPheRn4a//HFscbfacYGVynsrmY0Mg1lvWyap2LMowUzoNYT0gTz4HjwuYfR0LPEK1GXuh6hCv
B7xBm6ihX/rG7QsMvMnxmvBx5c7lkOwi2tY2vlzWgQSrPbJK5TXrIhr8DKadAGfyM23jc6uOEZ9j
2AVezQFp33EC02Rrm11vAW4LprrmY2YXH+uhuNl0vFfOHjLN1Lx2tygXOeb2gFGvGYuhdJahuvMY
7QO1deTY0Aoop+CV8iMrZExxzd0VVDRMtg4c820mrAZB8uMALWe7/c7zvfhlalnb07Ild+ohxMl5
sD7z4nuwl5w1HGx1rFhY5CNgwngnn0BSFsxnhWfKML/Y9Jj56UixB3gRSrGYkYmppC6LC52GnXhr
sBEdKdYP2WQtLqakzmU8utDzGzl4ffaOtaYZ13xSUjBibTWiSL3hKWhomv6K59a99TQNXnNL2y0K
2vmY93kowO+Vz9FaTN+KZfvn0DarA23LbekLNc9ovwN0I2y9P6x+J0tkmhjNNyWpHJ87GHpRFn9w
u/6m1r0DoOEoq4PEnH4uQiUe1pIhhgZeUhQqUSv9WLRjQoh1OjQ59JEsfHOO3SDVPecWLkSWi9rH
rFXipKS7RxRkWFodMVaExcZEJedPfT4LyOAFWdDJP1eLZPXn3Beq//b8K0z9aJF0tVrSLapxL13V
f5VtFjlB9njXWnbSXoatQWcZFBixRerQuShRvBZMRpnX3MatvOEstXO4MXXxMLE3CxEwalOrK91L
P604fDTfpAdZBR7EtkfOz2fJYK1Uc+NVkc0TXeBcpD3/PpWBRD2q2HkzM62A5sQylH1j28gKBLYT
y1aeraCNSjA/Hhu6FmN5JRtAYdF8k4trExbfSVjtvMmZJl7z4RLKalu94U46gRoqAWfz5zYXn5sg
+9rusugZZl5HkE0ASFRBszQfLeZepradwfw358fmRqcWnFrLh3Juj0ySDGnkbWMy+XTvnmtYV13K
taHT1FQCjQ/5GinxWraf873Ka9OsaPYYBJSseYbzfD6RE++6s7Pu8eGbmtbMsQYKaAkG5V4s/ycP
5mTK9pzINCGaJTre5PKBr+7FGQG+AndPJe2IWXscPqbmNWsUCtQRVUMJZMBZvG3imoMHpzvGyEdt
HSbVdGwp+tIjdybdU06bs9XzE+qxk+duaghaOlSqLaYmdB1C7mVTvnAUu+dIf/dj+cvPZNQ1Tnqs
G+0EiJymu/Kldy+gl6lPvaw/l710oR9d/CfwxH2VwzHX0on0XGb7K8thRiurtqgIUCDZHSKHxlI8
LODNhk/qJuPIabmXjUwXJVcURcpEeXspGIMh6VqkG2QdoV8OQ1JkSj23uDQ5v/n5HkOOqXndd1kz
L7yHIZVIK9DOjn32lz/R+NgCa+6bA8jTlUuNm7i/QBO0i7o2/OT39KREeyqlOnYidzVfJq4g6wY1
nUswqTll/YpabeQxnn+DIa7oQKphLlZeZDiT1CCRpZCnnkIH6VrvV1Ujq3CoDx1PpQhnThVgB/Wk
94GN1Q3opxMPultD9ggHDS6tQ6oUKHAhfYMuRNZ9tkEmJvqULHmSZeOpbdTOxmHYr3U4VdWgSBiM
S+XHGkoS59Wv7AsRuH89n6b3i7WprcOp2oY3chHZcp+94gcDc0DH+MWexzYKM2f7PHH5It1xOUHS
1Y/sNt+7OBlsQAdb0bmo13WU5UfCPjniS7i+WMNZ7XGlGXxQR1vVludm49qUH213BP+1d24d/4Mt
+51Dr2lNNBcPCZi1O4Hmww60XZTH9h6i1jRw3b1pPjRS5Djrjl06rv0l7FUsloPBX0dZNXOvBHjB
3Iu/UBrh/DydVm7tvfWapkWL0G3hdwgKVfmxm91YZut59g6Vm1JbR1TZm8WGWYny4yDy84RNNbd/
e+4B7w46DPUUc5WtoSV43aYu2G3aL8EeqeS7uwPa1SJxvkjP3wLZplYehHEXVGc2ZdHSDX0cTN01
hADd8w9412TQ0cPD3kTLEUSSHl/wARs01LNeJPUEIW/QsD9v/n8e+a+XI7T/6PdN+5w7KOC2tykN
3TnK2h+quhSBTB1eQCI3f62z9rMHjQgq+9O0iqsXihtets++w+M2LE7PR2H6yMfqvRlENQtFVsa6
dFsGwBOCNVah6CIoSOx8pqkDzaW5IwVRuGameUvOPOuSqeC3Vu4d/0xWpvl1nw99aU9qSocOMp4t
vRWTv/OgbRq5FqrXvnK8nhR9areo9xPDjSzkFIo9sJupec2pH68KW5Bh5mUNWUMuYqHYVU4yObSw
eprVmrzW9WfepxYFV3Jd3pUkyVK0l2PNa0kcW/RbCfVOBObJSoK2vRSiuEx8j076fchkGOpFuplX
qjmQWNdaOS8u+wCZi5gEXxi959kn2+NxATTNUL0E9s23btZ0iMoC/WpOL9UM0m0Xq1KKKfFZcZLQ
r8rrPcDR+++IaP9hDW/8besBcXQ8L0ubuj07JbsJVp0y0Fn7+SVzB2BoP7jzEOFgckHucMcHDU6i
52rLgTVuRWiWdrOIOOg/gI7ZadpgxZ7m3uVIAnf2oTi1Ci9tt/wDECZn6fQHzUxzbwIBy9xy0Xy7
NcmIQjuei2S0DuV4sBqai9tt2JNhwfHSb+c1qpjyvszl6hxJUKF1zcMJENdZmXfYQML51vs84dy7
QPNhZ24Mq6qna1W+FZ2D3HUqei8a8l8jdNwPObeeoW3m0A6tHrO+FetV0jpaRJNO2d6jp8Fm9BRt
JoZmdgZsrBUbPwVsTbIx/8pksWOS79NcQFlc82GSd1mdB1jVns6vwIzH1lZd+CJeZV5fB1r88MLf
eZMnFpvjsZq+ta63sySmL9O8uxJZSXsm+xQqg2dngY5sMZ/9Od9ZF9OKP/5/s3lYHSRJpgoGRQJV
R6NPrYQMXbUzb6bWNVeWToXnoqaY02rqTrZYr2VQ7CQ8TU1rbuwMYOrOpx4rvvqJ5Ow7KeedKP0I
OO+coqjmwv42OVs1rFPqNi+W+FT2VoxUXJTzOiL0K7WHnQTQu/cqGJXmzJY3btTt2z4N+uxiEXZx
2XT2Rjg1Lb48dzvDLOkpW0U3mgctDoSs/VKU31pxzCr1bK1nA0giPLQLLZhi/lWxtN3jJDMYvJ6r
3Wjp2R1eu1KP9d/EuH4YFu9qrYfI5sJQB3uIeYD6JYHdcGJfLOTbbCC4nk+2aeSaq7r5aIPGLpzS
hrBsikNrtNrYJ1vencuAjOp0rJvHWr9x2TVE9g4Q/j5dVPY6CHLxyzDdjhUVY4I0n13rsKy3shlT
Z5W/soBBeCPYvj0fuskcNadFxd/QcFJYqVzCIhzjcuN4uYgZGGWyY13o6hXNHMw5hLdh8bV7sqbl
upZ7iC3D6PVEW2M1VlcAEpY6bIsp0s1IP+9sw++CdsJQT7N1jVQL1EPHFIrSnILhDxwp5fRrnCTK
DaqoyL+CE/vYpqyn2+xqVQyYyzFVxLMgpJw3LzOf7Z192XTM1lNt0ht7+K+dXbPK8k5EgknelcVr
1vXxbHX3MltQTb48FC7ypMBzTIsKhSTHYxL3w9fnZmZyRG0Dr9auy6ayHtPcdhMH2/e0lWfK9vzc
EB90QaCRqDHkBB5SFLKLAhTch8i3ovri5DJ6mu088XN6zNn1pw5A6rwmt9sxRc3OuRvHM/BdNwbm
0EMzpT91ONnqzZbKx9QK8/oEXbtPhK3dlQNEtmPZJqcJ/n+3mvsRzzWOHNOuGMN488Yxbrr5CGMG
3EY7li3NtASWw7ASQO+NrnMB2+HOuA2LrD9s5CJwpmWGs1fN30JAqKNmUY36PQtVsqBFibzs7+dL
YHL9x8S92c55WeViVnD9sPqP4/6wg8+tGpOaQEos/91avgknPOb4rrazT3XJp3rIYEsh+Gn6NfHn
vQPy/0r83zkz6anv1VcLyN1AT8W+9qk84ZkJoh04nJ2a2Ir9WCT8O4vFjxXVifzspS5+R8jeFZDM
HK7PJ/L9uukw1PPjk9sN4CZr2HVx2g9OG0bj40Eqr8Zvhaj+4G6ZlgG/jqCOixTtt0jZ/qdetN9n
ziM+tXvpKcOxTk+Xcz6Mcik9dhV0/Fo1vIweD62oGvuYq2CHNdvgVXrSPOg4aBO7jV0Lq7Q/8bF2
vtjzUO7QLRtsX69LtrLVCTdFkDvKyR+NHF+QQf+97VqoSLTBV9aqyC6bgzeQ/1253tj/CtXOSRbV
lC51f94seQ6zYScWGVxLT6Fb+WoDC1ROyCh5yWx9yqofNOgjN6AxhSwOgkSkqkM8Z7A+7TTvFWoQ
qoB31bZ/ssoWT+vWsb1Iz6jXcwPwmsI2N4AZNlyTAMkjN6+joL4ApOnaewccw7rr1coBX4dOFOin
5386/hBJq4sF/zY5v1j7uZ0OHsH12uWulME4koxdCenZifq+/8GH1sHO7c3gGrYWE0o5TFPg4iMU
CFKbjCSeUDvR0pRf10uWs6DBG09ZibQpfD6pqHWywveSZQXmj6WTTUbrT7nIavpjFW5wt3Ind6LR
ccH8I/OOTEXkB4XV/TnU4yqmW5tNGZ5dxlLJ/KV0nVzsGP77T4VhqJc9K9J5dpvBqabx54aVzPIi
gqJt3Kj+D7ueo36ZI+oPH8W2dysx+JoukqPynNVLhx458hSCFpEX8rjrlpM9lqfa+uosMuZ7mpuG
A55eGy06h7bKHmccWz4y8mEiZcTCnRSbyX60w2MmGrfzsnVOm5F98hn9wPpDMCSsirZFFGCBKa1g
QTqkhqhY+10syCqwP56Hv/fHHejCOYBjgZZsxbhz7pxZHybVHvTUYE2BrpnTOCPI611Mt2d9Wdev
LYp4KvEP5Xhyns8N/eA3V9HYO05m+g7twNjXQ9CPwzSnclOXAkyIYxPuNP2+2QS6Zk7rZmsvnNZO
HdJfAYq5EPm52avjfn/zDNij0zdxLJBAFG9TY6cEMpur/0plnhA2JaH66jpbvE3fnq+z6SMe8/am
n2FjU53x3k69x3MCOAGmEIiblR06JAZMOyQisLmZH6J5t+sTXDQubk2S5yM3zZD7/yNviqVq7YlN
aRWEl3DeQAxwYc3wterC2MVCy+nX847e34sCXUKnmqRtuShuS/1CprM9Yh96HWdxdTN6AZw2otW3
xd+7DZrWQ3NqZclpEmyw026zgJKxX5a1PO0nlQzuoBdMu3TgfdtN2bUK5yBW1vbnMg3HziyBXjDd
e1u3gCWYpxtru7iwPMCNK+sQeCsM9JrpCc62hvnEobVM8ogwkG+ATKaN3Hw9RCSJLrRg7wN9sHWA
3aQoWuyjtZvGaFJ7RM2GlQ0f/7/xNKdfJ+WPm43XenVyZH7fFEeRXps+t1JT85ojt5XvrPZs2ykF
7Q/q8k4eU7fJKQ6laINQc2RaSNYi97sAEeaegqxMSdlHUOo8tpfqBdQixHYnu2ZJy3aAjF93yRv7
tJC9Bx2T2WtRWIEiNN/afknXLL9Tr//sbntKgYZtKNQc1rfnmjlr4aYNzeI2cKPMgg7A55VOadd/
2np26CAR6GXUK3Pdusq4m/qBvFl2C8VAaziEmQsDvYJ6Xbqe8JkuaTjlp5q0YK1rzsvUJUPuHiIP
Rh9aJHa9gQ1V5y3pPLPE70W6eGzHOA1roJdQu0FdyF6SJZ2q/3T2px7Ypuk/Cwe8kF3nvUq5xybw
75xEoNdRg9jJKSAC5aSUN+uLECtJNta0Ka1cdurq8OdzPzaYaqD5sV9CYpEyd0E+3k4KlUW13OMl
NWwRup4atbet9Wq2pNj5zvUWXFFqGEMWOzk2ci0gb0vI+qxbl7QFgR0j7WcwURw7RujaO7RZK1kE
mJSiBNKJqti298zSNCma/3ar3awd5JLTemEJmBDw4FolS75HeWWwGr1IevOZ8CGQt6Q5uH7m8LZC
vs5BCn7YyVkahq+D2Gw6Fd66Yk2bbDw3TXVt5gK69YdKocJAx7L5YPzpQD6BiZfepc+3U9H8dcha
dPAaKadWkAItexuPtm2NUY+2Yy2mOXn8/ybSqk01vAZfc6p8chmr5S7rIVbdfHo+clPzmodu0PoF
dDlf02qjCVmDD7hwRzXfK7k0Na9FWt+dXeEQ2Ho3kRfHFVeRs0tQ7GVlDPuLrhfR560lKxksqegU
wIm/eSPZmRdTy1qQReJf1kDAoGXqXouMfyBFs9O0aU40J1XQcF6pB2OZXT8SXp+0QDo2y7Eca6BD
0aQXIoORITQ120c2nsbMikqgZPMl20m5GaZGL/wdLKGWmmH84D89BXV3zWv/mLHrODQIp23z0GPW
l649263/Ym9dMmd7L0amkWtH4oGAnnEZijXt3E+zlyW2xa/P3cjU8mOt33jpbFdZmJVoOVisTzS0
8ih3vGObi44nY1U1jrVkMl1Cm/zqC+ZmCRhDy0NkbmHwL1CZ6vCqsnYi9YeFX6k/9ueVMPK4UNlx
1Yz5zqHPED08LaSyYhZs9bDVeMONOnkcLm1Uh/BbshM+TIug+WwllG97nSzTrJj6Lz7KMwDty1y6
k0UyjV/zW9LnucdwGUkhTMFsHjfUAZkZ6G2sqvpkqUlIL6onN8CV/ZBR6ZAzDwJ90lLCSWe+TE0U
1h4eN2cHtIoHO3gcQd9YbVk4vT2BLynlM+kSJOWrFxqEe5cJw3zpwDPXXsU2b9JJB4j5lO0n5t1s
FKW5aieTa2r/8f+b0beV3SxI0sgUKe1QJJ7rU/sMeTEh07wka/vVE7NPd4zXYFt6gfDab8hVi1Wl
XUPwjp2dLLkn6WGIB7qYBGWiWxzGO0D3UboXb/UajufS9+cpKQvQ4CbPrcnQjZ5hHfGGlInR8lJS
uywZ3WK5tKpBvptTsfM49u4kIf+r2ZOY3a3uwAz5Og834f4kexW8pna129bggVLKc3xoGKrfpFe/
+KLf2TLeRwhjyJoR1VVv43oI1TX7y3TyzsMleEEuAMDRxL5mewjPdy0VnWjRYXCaQOWZx+82VI49
KBDXw9J/sUpkx5Da61UWXrxJsd1q5HeXGv1pp66Qu5Q5HcQHxyFtJx6V2MfpzvPq+0/JaFzbxmVQ
Vl1ZY8a28pVsVTQ1f5dT5BMWESCGa6+6ur6Kqrw95d6rNw9xHpapi6KR52b8Pt4U/Wu7/FaTkJTu
OP1OL/MHP+an/Lv1w7tA0/KriPtDLDXoRdvsZ/CmLKSEGnC1XZ3uIsp0bs7Pv8CwOjrw0OHhIEDJ
QF4VtHDa8ney/sn2VBIMlqaDD5tZrU1PsTjTlir+44E+R6GJwlnn+dgNnqgjENmc9XVgQ0p3AlAw
AVvo9q2VxPt6rHXNGad5akdQ+Dxa71BICZwEHs2ONa25oE9ZxdcuGH/vRyuhi3+S0x5AzTTnj7l6
E4dAhut1qlX01WejvBHahEkhpvmeeVMQVdTb20XeTQxBv0/z6triYgD2Zvx9Xv2T470W4RevHy/T
cndYrNa98jfT52j+7WQoX1B2kN9ttzoXg3WGSEgegX4gWvL6UI4O36I5cdF3LCP5gA2iOk/krDIe
zXgU5nvtG3xMj6nNaK3Z6GCTmJrPNL+6xffWen1uSYamdYgbSCqcoqt9pLxL9WGp6Jcmt04uWY7F
UB3VJoc5L7Peglx4c2+9+3RIb8dnOpxtqmnGqzCjrz35uySJhCwAlKsPTYkubkIzmjkAgWHM7vBl
UZB+qdy/Kt8/tunoUDbHJo5SFDNegy/hZPnDmAR9d4g4GBOj7QyMeI7cKBSG3dJfosHnKe4RYWQP
9c7R0eBQeqE+EA5qLGfUhFntVF/hxOtFDtDBhnr1z87u93Bmhq1Zh7CJdRznkPDsNi/yBxXO98zN
jtxuMUXalsDzFiEFKu0p6bakH/rE88rTc9MxjVrbCHoVhENWEKxttlQoKYT6Du7+e7Xtpta1KM4d
mnNcZaGpC7mmMy36/CWbZbWTqX//8d9n/4ILF2LdwrFiN3f82VVupPity4EuQPJvIG4k1p+s/UCX
cWdrMBiSDh+eJn+1KxwgXweIViCy9GWy9Q5oumrib3GugLXZO2Q9pv9f7wP4Mu3EvTgdtD+Cht0s
mV2a6UMFLI6fFZHFuqhvAFwE4C33r+AKh6vzI9dRdPr47jeBtFYZQFxCea+9NUZIZce12GNMN2za
OvBQdrY1FZnMbtWanatlBMrR+hDQvcyyqfmH/b0ZObKoCi+wTXaDXPllVMttsMszyoZ3bikGM9ZB
h56o7H5zepUC2hhZ1XbJ7L1wYxq55tolsIxrPxTWjdjeFSxJnzYyx1ZDdwzJ1Lzm3jQY+9KpautW
BtC9qrxsjCzod5WBfXq+f5g60Dw87KZlWRde3KeCXapMxWQlL6rYY0ExuJwOL1wKVozLNlV3msPi
q3y7bT4/CT+UkdqcnUkydaJdmwlBGdvymCRuud+WhYLWliWbVV39OTw2TTqucOEu4aDQsW7OOKYt
GZPF8z9v07yzExpWQQcWtm4FlQ6WrWnZz7HDh7PTOifKi2OHdx1bOGRq6VtkLl+ncDpJ0Xxquz3N
OoNr6WhA2jqK49TivQr7RxEMdy/ovzy3TFPL2nGdLZLZIL+q7plqmvHDAmK28GWa/XUPVmiadM11
w2lr2twLs9tIg/k0zOsPSLbyJMzb359/gSm+6WIoFQWrxjqt7BbI+g5x7qimAm9P9pk7eQSi5Hir
oENUlJG7/vW8S9M3ae4MKrJRlHlj3fBxF2qF10pYV8cOdg6qj/D177AW6kDArYGsmjXiJCnklvpr
Apqpq49vCZDzqde9J7v3Vz7UMYHlQMAMn/v0dRZhRPklAJnx8+kxtayFZXcMkPHsZu9V+hQFl24M
aGlyrGkt+GaeMwcI+cXdw54aebbj4elol7Hl/S0u1BGAlJULKCE76ybC+lu95l/chsR2M4BfY69k
1DQ3j//fxGA2s6JZ8i27sYG2XVRlrIWiEajhz88niBlsR/Nn1ZSFR1uW31XTJ2K80nqLUPYW4ykj
ypYlKtDduu64nmm+NN8GHM22SLhWd+WWCPnbeFvlfKpYFiHevT7/INOEabF56r1psygu+m5gjfFS
Ng14t+neicvUuubJa901bU9xJ0TZ+bmW23lRezed9zeJUMf9FX4jOjfDVVZY5R01Wa8SIJyy3ysC
NGwSOvKvRKJ2m+sBPBcF/w4piRd/YBHEEyKZERR87oQHwwrrCEDRZmENR0BEzsY7DcOrHMWpo0BC
zXJntzOkSkF68/8uMY2DVQwg+Hp1v5C/8+twCVP/A/2bQqkPceL03IyMvTyW6Y3jkaocodaOjMWY
ZBd5yk/lGJV/zfGSkJOVcmenH4NB6XoqLp2pNT9WvUHSPOdBVNCdeTJ4tg4HXJAVGaH8lN+n1YpQ
+Blv8wtFKsr2QRMNrdNK1hG3jh2JUZn3/9PV9ByamEBf3fyhu6IG8MRxJKuaPaqYx6HxnRAXal7N
c1XXS4nVWNjn1sHTfzoMTcSqrxTM9k63E4hM1qt5d54xKUcovN3ALnHb4N0iWE60lnEj7CPcfX6o
YwSDte+svinEfSuaDmuCEr0mdoM+37lNG3YRHSbojS2pZ4k8arP4TTL0DYv6oS0Su6B7UoQGk9VR
gl1WBg6oDpHlrLflJKF3c51oKY/FCB0oOFZWADlIUd2tzckiiOqAWrtIPR4Cm8WrY16nAwU96fKy
bJvqnqvWioTof8OJUyTPtw7T/Dz+f7NzTL3qxcxH/1VWlfU99HFSjqySyPlg+1rILpYScut2WNzH
sEgXC0qQ4Y5xmoxHc+JwsUePOG1xrwN2U6r42iIxMoTHMp6hDhFcUYPuSV56rzUun6hY6YsXBt2Q
nduawXl1dRXX2oq6pKjD6KRzClR1ywj7tVjLrayH789X9v1Sdz/UoYId9NHKucEX0Is6kaS5cIg0
RgDznOqTurI22qvAMayEjhmc6ZRtRIBrY3P/GYUXqfoPUe7xSpoa187bHFJSnNqV92pDDwZoITjW
R7vaOQGYGteiswcpEggcc+917j96VRHxOa6Lv5/Pv6ntx/9vPIv0M7TFN1h+wxSeABVkdHzZZ7EH
VsadEGBwXl0jJPfmdupJVt23dhWonhuS0q72EpCm8Wue64zdtuVgu36ly2kBTQLO2mGxl28xjVxz
XitAPWrIYJseavF6SAgFZI9m0BB9fS36SjZtWQU+wbuqf4wPsaIAWeB/mm69+KyPbRIcnHwt/m6O
6taWjtj7XWJ94nMeBJEa0ekh89ExhKotc3DJ4/2+48twAV2XE62KWzflhFN8rIvHDL6xUBxLy6Ac
JL+zxUuqYTl1KES2c/f6vHnDIV5HEga46UN/dqjupLemiOIGTpruZtfTS18ysDHvUcwZDFVnsCub
3na70qOvgTiPy4eAx4AuP/8Eg5n+i7yuJBCcUEgjcBtKyZChbaYhzkgBUennHZjm6NHxmyWog2rg
zYDdDZrheNIpLlKRn0ExnvAABj3yvQdT03dovoz8SlUPK76jdpOqPNE9LIJp6jU39p3Fc6puEdCj
AmwRgkJhZZ3GYe9WYHBlna0uRL6iYha2IIl0FOnGuwOidiGqVIbdefZZGnT1H8cWQvNmsDuGLQ1n
ZJmp+mv0/MjxlrMQ4lug1FWgeuV5N4aF0PGEIqOB4GQSdwjnyRh11nY8uHjXf966YTl08Jf0ypWM
NgJxMw43CDJ/q0Gn2tN6L/f1CIvvXGx0OGG24G0zKx/L7agzL6pTWBfnULTxmIU7m4Zpgh5dv3GI
rWxbb25UdR9Lvl5Xtk3JwrKdRTbNz+P/N4170xBA4AlXporNHxUFNtWuWTI4ezKshlusDnkouWXR
reL5vdz6qJ3nUwhV0LkEyeUqIx78GToj4KnBQVvSnLq2uairuYPJsjyu5jbuwLV9zJA0v6Y8G1W7
4GJWgf2oZyDfbXqPR6QI/z7WgRak2dK5uCTj8O5l/W+SFEgwV9/LeS9/ZEib/4u8bmy44wwNDgEl
UuarDS2yVkaOSyJZou65zqLCKWOHdCj5PAQVhhDxwyjeGNeQEWcsCtd7HYMLSqzGMn0+VYYQoePJ
CuWA8bCu8nu79acuCln2Y1XeCTzDF6726qoNnqGDynqHumvrYsGX8rdK3VzVR3P2euwDNJdeCYgX
/BAPeL1sijOr/DXOLLxY5ERxINznMWWVqpNjnWkubg+OtUFVvLoDO5iWBU+lC3h79zttlm/5rjKD
YZcij//frHWleL4qWfmvQVYlW5tf+2VP0sC0EppX82J0JbFr/9XCcvduE1eoEO9B6fR8fkwj1zzb
D3D2yjfbe8Wdk2fXcdqZd1O7mkMXpCNBQHCWJJBqsWgbzXC4Y0PWQrOS1A/qoMGMTPHK7m15hIrF
D3WYV4g0HZgiMWQXkmV50cZiV7nWEAh0pBeSQNybmobfq2JMyq2K0cXZlj8KxAKLQhjK+mj7e9pu
hqnXoV89OOtQMNzyO23FS4fseJvvJUEMe48O+xIkA63sVPO7Z/+YBhLNQGxCiy0JnLQJ/zi0vDr4
a2ywGWxL7r+6/t0a/2ncn8fafUzXGx/1OQnbIFyqO8/ZV+LYYwL+4L2rk2nONS/1x8luGsAo7q5L
Iz6G0Zb/9nzYBv/XgV4BK0peuTaulSgL/mVB3z6Wje++Wr3z/XkPprFrrroSCIlB3hq5J79MZIlX
zGFJnjdtGrzmqh536iWssZZDI+IsZ9c1p7HL2bF8sQ72kmK2LP7I20tPvFILZFksm8+bGv46NHwd
3SVcq2gdVO++4iOS6vHInlsR2+xjZ1sd0eVNdClqCaNZpvFvSZD5mL09EIVh5nXg1uzZdQvFD/91
869Ink+oBch28cgGi9GhW8DYzb5jFf4rqdwz8ETnutqjyDCN+9HlGy8FF0pLctQw3Edefw4tC3A6
9qnm8nRsRTU/XVE/HpYLrnXNVP0sGpL0S/vb3LQ79m7YH//3Hvdm9HnQNSNdOFypP0/VyXHbF5t+
sK0VhDqHIisESx6X4zd94ApRIvEMIRcxAS8MpmovP7SLoenHZ71pOgsqgk2sgLS0Wr7JpYUuz+D8
OjDzaFs79XmyDzzgMp0Lnu/Wc6Zw0cr5CIC55+/VobxrO+ji8f+b4W896nUGMGxCR2D5zDMZD9V/
ObuSHcd1ZflFAjQPW0keq9zVc53ujdDDaVKzSEkUpa9/4QM8oC7bNAGvDHiRpJJMDsnICLDRcteU
Sbw57WFfmZtOMY6DvW5QLaxciFVAXc02EYhcvfDXTRqmlXkJCVM+RBtEi5xwOxbNr2aefobsRfLA
8Dqi67tyzlusqXVIXGNoF8TqzK0/ZEj+3B9anW1lAyE9JIXCK2uklXwRo8jB9pXft6wbUWX/iBGv
2xgV5UVY9E/lj0+t453lY2yvXqJij1jDCQdBdXVpRb9b6JQVsWXw982ew7QSpSGZalAXwyd0c/CS
OYLYOcShwLTQ3HQ5zCuRimc5yt0CgkiNCAI8YwL8QpbkITEnWFditcYzuBUmVnlJQMYnabibAlPC
6+ZJGKaVGKWQcgT9IHMO0I49VnWXuu6nEeofHvWPbf0lcEFRvPxzf/bonHT9/816AJir3CAgBDbT
qfGXsxey4gcQ+dxUv6GzrwStu1F3pC3cVPnRYSuCHYplsvtdv7mRwE1KuLaz9Me5xMx0xGsnzkyc
GDBNIT1YJuZrXeeVoLVRWJ5w+zqDbJm2NU6VpSlbpDOtRK1f2YlfTbS68KDNB9x4LOvf+27RRJUK
M5oIMLPziBHlC82tLtwP7N9Fbgana/qtooyirqUxGyEF1qLMSmz0A5l9Q9JG13ElXmlQxQuxQfs8
g0O85tN+GnAgFiatZJ15NWDXiojNnd3DKKqDzdt0K7ZPfmcZHHNzd/ISlVos9Cy7nK6ajbJowH0H
BYuaPw3xkMraRO6ja+I6Jm9i1WEr20IL6pPhCI0xAaGDPnn2/G+03Aw1PzofKdE6+dAeLCsPPqLT
s/C/TNWyL9r4kaQEXKQEbD97duvPCyRq67CQWYmqkDK9sgWbwHs6BynxOgIJ6nUU8RqgjIWBqaT9
1xme6mF3P7J0c1+J2d4bo8XrveWptj3fSmcCDah91zTRQ1kJL1GxQ6BA6cIG2JVDPMb7wEmOc2F6
ddIslipsaHBdG+f6EMFVblVWOdN5qLbLvHpPS+Tvk/ghfRh8ghLEReOyuO+5fBrsesmpnK33QxNZ
7++PgGaAVexQBO2+qvfwFVUTHGY8BFWo4nGa4kIg1ni/Cc0g/4UcqpqkrZIAYzBXp7rZTpsxw67r
vRK/fQIlKcvD/C+pyFd3fhIU+J6o2tfE+3i/97f5jOF/JYKLJpCtvbXB09B5GSjQXyMmLyDv/QHg
QO45DNdRZ8eJ/9NtxqycULDB/F9Qx8lWYIK7os/v90PnRSXUJVKE7EqC/Buo8iqzoyTKStb+uW9c
cz5SYUYdHX2/EKgytXn8NIADzgqOm1XuqVc9J6zM3emza6xeu40ThUeVqE+GYOHQmQuQturf0dXL
o/WJzOvFW+q8h/oaS0SON7LcceZ0G+tjQx9SefYSFYzUtOFUbCUuPE27/hM7/HUxqjBrxkeFH9V1
QhyBzORhsOYPTeJ+GxyTWKhmD1HpyoIEPiIS27iDPH+YlGc3nA/E9w0JIZ35a3C92QSHyo4npypx
cLKKEy9+2aLaz6XpJUHnl2urb6w3UwH6Ua+qLnXRHMpgSeepNXRcZ/r6/xvTXhskMcKiumxb/NxO
9hGFRoaNSecTJejjEnRa0YZeC+GCzyJaX4Tvv3cD8fl+wOm6rkRz59nFjDTl9VjgkL0TFA4yBv2v
+8Y1q6KKPQrBPBBsftFcXBusAFOTA9h6tki569YHLyGhGsJW0kQj3uoOfs1olkTufAjX0cnuf4DG
OyrqCOkfP2xafIAlQeVYlLsCwOv7pjW+UTnLyt6rt6qm7aW36/0CgYtw6r72Dnj8G2JAket6r2zY
Ph8ae53R+46uO0arrDfVYeksK5G6xD1bxbi0F4vaOBE7OasfgsJ5iYoxskdQg6699J+qxYoYikDq
qdgtDnY+g+P/U4D6K9mEFq4f9SZa557HxSItLPUJOXTx9hGMRieIbabAqF/iod4H3nIIgmFPmvE5
qIfDQtiustYa1F32PkIio+R1RkfxboWsdxyVObHJn3L6c39i6HyrRPwCNmw2TpCStsGUyQqW8emh
p0N8uRLsiVdQMAsgKxP4YMFpyznJmNubWEd0HVeO6N5QxdAoRsd7x86red23eK697xPNKqgqaSIZ
gFPgEteXefacHbiL2mfaQQkUCBwT37mm9yoUyfdsSDuHSX0BbWYW+t2hDB+qE/H+IqFCiZxYmmRD
yrob/iGEARjZdw+l9GFcDXLfX4TX2e5BNNbJq8c9NIV30LF5bGtT2ajAtUchnkU8LN8gtZyWg1cv
liErcO3ijUBUSag8xqzFgv7thW0Xa8sheSi7r8zOh9Y04XUtKKEeh06fgDOgvsQhOK7a/eB9n1uR
oZxwNME6Neu4ymwVsmnjFt73LlAUxcV0N86f+/LHQEwgM928VGIWSl/B0C5hfZEQ0TygImH7Dhoc
U8mJrvdKzCYJAXUV9omLoN6HSCZ7O7Hyko4/KlTx3o9d3QcoO/SMh3/HW8b+Ny+tMndm/me07G/3
bWvWBRVklCS8x816aS6hB/WUMs6B9sNDqzQsO5quq1gjZgXMWjuYp21/JrTfE/HpsY4rUdsHzhiE
oWwurKoBJ/cPHdTikJ0xnBp1HVf2Z3ugpQ+B3eriUdCcNUX3qSCzoeuamPKuY/Fm+0TBW9uEdPYO
yM2S9kiqX1d4FAmOoDm47xzNpFThRG7jO4KD5RYSq0OZdZJ9IBBbPaO4xd83VtEbJqZu8nj/+yFr
yTfiFVg5ZSPSviuf3b56F3fW7/tfoTOvBO5cBY0sSiTcOGkzByWz3pAVJpC3boCVuO0mFDswC8a9
OX6uxhWiaSb9Kp1pJV4tEOM1IYdppGzzKCA7X7y/7xGNZRVhNC+SxGELy4SHh2kUn3xjakfjbBVh
tETE6SVSg4ciGDIwn+QgkE4xffLHeq6EK5Wb7VgNzM9Wc0hAccYg+fmYaSVUraYEKRjZcC0Fj2EK
FHGTjsisPWZciVW79It4KjcP04SdlqR7YnQ1rI3x7c37Lw4pNrIexRG4OKJE1UEi1q3GL2ExZtxb
/uEB349D+VBVnpeoRFKkgVjSChb5A53GVyi2D7vOFg+eLVWE0Rj31sLjwDu0gr6T/baPwu0dX0aD
n3QzU4nU3pVRMYPi+LCNqCVc57nL/Tr66dLm0RmkBGwUbM0yJoX/5FfUd9LGkU28Ix6OCof7s0iz
Hqs4I+EnfMRN3sOK0J43R+QuzjlRUH/oIpP6g2ZpUKFGQRfLbfOug1B6ENPlnGRLOBp2LJ1xJXrF
AOyFvJLVx2F4nFyonkG/6L5rNKOr4oySZXbbrbe9Q7+5GRuic0tJRvBkfN+8rudK/LI+mTweQK1r
dCP6E+dld4RqfbuZ2Mg0QawqU8bdSobRh9sHZNzqYj4VQXccqnAHSDXPvPmjN3iPXSRUxigUZ0dV
TAvvgJfX/eZ6uN4mhkHQzU9lp0VN51yHrucdOlYxpL4dDhb7wa8/bnM3v5Z+2BoCQTccSiwPuP8z
AQzfkxNDcRZ5dZf+Wy7Clvljw61EckmHyGLgdDhIv82bzc/CwESsfZ3rN+5aKm1UQVG7GI+JvXda
v/s5yGnNy6HmZ9Ajs/exP/Bj2wSD4WSl8ZOK0arbItyiCmO81W0WCy93I5Mqn2bGqhitMIoJphJM
9+VrPf3c2GsILK73deWfTPAPnauUHbkl/kTdYqoutLFTnOLAuAApSPKxFE9J8ZCYl5f8BdaiKytt
vKNcOi/JUBOw3wrx4f4s0qxJKk4LvBeL5QQwHYhPFGIoI/k4kD+P2VbOzM5M5Sg32JbFoasvC8PF
0YR91M0aJYylVwZh3Hv2nheusNKexhvg1UHl/bjfd519JXrnBQrDNpaIS1T4GdR09m1tSh7pZqUS
uD2rxm2sfO8Aub+PvBopcomgZrHsOkoBm/vhR9U/XVcY7ke3W/uLM2pyRT0FRYusRvuOhP27PhRp
i+QMaOxY24OP35Cf0bVz/f/NTQ88Nok18qW6EPGjpeBP77PIP8v1JcTpN/FNy/ft+RqrYK5iLVk1
xNcdYeuO7fYZLykH2plmlc66Es20p1AxH6l3KByQqZMV7OCQkqxKw/Hu9qT6i0Yq7EWSyBp7TzPE
GSnm/WybIA8609f/37h/swLZ1Hhp/Z0kKPVP+Mu6sI+PhEKs6kb2I+MgM6nhFKsUqWjjDdVy7YPG
lTgWQ9ghZdjXF7Bn4kXGu5TLQwwsXqxqRSIZU6KKelx/O+5HpPHTmJtUh3TOViK4SRoyVVAeOkTb
6xgUqd88ttL/xQ3lSBz/12ZefwveHyP6Iaii3UOjqAK2uqUkwWJX3oGw/lsv5++JWxvGUBM1KhdU
YfczscDv+dtdl3xY2sO22HtmlOHUeFulgSKJTxps4t7BHZo+7wZgqlC0Y6IC0nX++v+bwEm2bbLC
ga6/UeS9HyIvTYL5hYSugftUZ16JS7u3k4VThpeCxS1OISG/LT57GRSx3Pz+wN4+0MYq/dPqQzUu
aibsrxA9hD5GYaFq01pSMRk+4fYR5y/GJ99KVh8JSOQzCm860S1o08B/DvzRyqPIETvRmmjPdSOt
bLp2QpatbWIXuPcgnTYAC4n72NKrSkNuCy5GYkuAmRsgqlsiPXgUsXiIaMX7i+wpbOamdnykTnx7
jVOnwDnQAQ44FyWK1u4Ps2YiqcAtP+J1iBJpZNqizc7xpnpwgxpw0UQa7iu6Bq7D/yYQlt4OOhHB
+eCwhI6unYvrb/xYVgzydf9rvsQbahMsMG+DwnicGHRKlt1912imjQrVquRqj34VeYeILHkcNPtR
POp1JXzBFbX0nPTIX1+1hhOWQTdzxyvbELs6nysn5GaoY2voYtx9iuUpwh3XHXGTMNJW6swrm6vr
9ysrJHIZQ8Ch74DSyv/E8az35WA3BufflqDB3FeCFvkMH9AnGT4NhP8S9lziObw9yVEsWR/Vp8K3
n3tZnKDNOqVJ4/DU9dfHViYVkgV9O5RvDit/HgsweZctKU/e4vsnafEyDco1OCTM4Q/dU/+ihEoq
nFIsuw2fZqjK/rNQy3uy2379cH8O/1fI9vedO1aRWE1ZNq7wMPyxE2ThdlUY90DFvu5j/k46zh6Q
pB0hcdp7NGUxxTsNycPwSzV/7EYAzq7l+NHX+33RxJOK3HIDDqpTXiTPc21994foR7T985hlZRFw
WysW/gQkGw3DtNq6fDKmTjX3j/AaA2+WL1TGtwRbH+7IC8ssRGtdlikj/V4yntHqN4sMz4gJDN4a
KGVJ2KgVtaCKqi5z/I5Zn+T6XIBssVm7lIisl78Bujcs+ZqNN1RWhxHqgUSAuPUSRSIH/KQWfSrd
l9ErU3sykfxpjg+qBuVEWmiygObksjbDnsq9j8th8i9rDddC3VxSVoetDNeCtlfzbnhaaPDMjYXi
upVHhXPNoc+AjMLD5bKw3Tw8uYWXA+U6grN4dL8O9o6sdU6nb0FhIg3TjIgK8WoSBtEjXOAvlAVp
zd7FzY8e75nxtKu74/0Q0YyHCvWykDPsNwdNlPG7AlDd7Zvvguj5QevKJj/ggcG1BW7ptPoe9892
fIm2Y+V9ut93TWiobFLJBgIGKqDM1uAVM0DJZSk/8J6nTplks7flVf9jAEzrfmM6RykB7/ox+J7l
Qi+V1WfOxjIS0pOwT65p6uoaUAIdANMCZ0U/eML9NHMs0qRxLy91N6BWsjGRbetmlBLjGwhu2bqh
eEk0VT5Dx1a8DqJNJ2ycoyEDpAlBFcjlDRJg6G6jl2BO9p4EZAYbxv0x0BwwVJKpWnpODwJ6euk5
uIVLLw1ImMaDaW3S9Vy5Z1uiTjrIFNFL4e2DV8cEU9ItHCp8i4lk5njOoBecpg9eTs7dsT9BHyEv
c1NeWOMZlU6K+JUYqmHE7Ix/1DHER74PDwmeerEK4hpY3IHnidGLs3ya2GspZVpWaWWsbL5NfokG
rgHxZisVrrOK2kcD6yE8XEUFEcw7kW2Zl2Er3ZlIf3QuUgK4opEXWy2noKQ8dhVLkWiNK8NB4zaJ
Eb5BCV4+MH9a/S186rrq+8qazzELzjVexPqweJ24la2z9z2OZZ6Uy/v7waBZ/VRw17hNfpkU+J45
2J5LzvPRLdOVn5zgg199n6WTlw/eZlURQyiDVrVVBMGTVTvfqLeu6TbYj5UkxqpCIUpca8deO3oZ
xyL3+/loJY9VBf1FLRWSoJpFBNPB9t62Poy9YVvTLBQqtOu/fXlreoocyJq3m3t0QtODuWaWqrAu
v+iKKBrr8jIkTRr+G8xt6v17f8JoSkpilTmKQOpwISVs4wA5764M5zRPMr6maz5l5T7K77ej885f
8TwGWP/RTLSRb7NHT1KYAKU600oM2wLIZprM9FJKP4+KIB17Q1G4zvL1/zeLUFeOlCwMQ3olKBjs
12jzXh9zh7LlLmtXJSUNMQnLMbManlP6+zHL6n07iMN+xiPChccvHCKs7EFfKIdot5V+NcoI2yye
jvZsmLfD1sWGm6fO0comC8CoO2+VoBdrPnjW81Ad7jtDc7JRAVzRUAaebLED2olr7ScSvQdhxpem
L2TeBsWncFofu2KocK5x2Nq+nxN68UQ87pKRRAexmKhkNd5RCaKWilWS9gO9+KPYUFIjuixGXc19
F8W3rpJxpO4Ygc3Xxe4teSptmc2UpA4Ydq+CLnz7YhVft8R0b7n5FWhImZgW3yp3uAoclU3xzEN+
cMbGsOvpTCtz02rqOHJx+z4V0g8/JZtoX9aNm0TLbx/V0HNldm6LY9V0hotk1acFGU+NWNKIvzYD
O0OUMB26P5FziRvkuxMTIPb24SGO1O1kKP6/UT77l1Z+aWWbyfFPEKLsI7azsBbpIg70scdstHed
H2/WutoJUQ5au/JEeEsg4QCFdDxW/bo/ybRfcw3QN9aRGnIdu+fbycPLnQsmspn+S3FkED3NhnrL
FvIjaAmo1ojhZnYz8vE5yn4zeYMYkETaUJbXZ+Bpd8m6n5sfQeWmrf9QnQQaUXaebth8FoQ2P4lO
hK9kgHotxIoEMezNVzN/ZXlg/jrd3zgNYlfNYE10PLldUX8ljBbfAtIDIFFaNDKMjCb8VUXclfQt
9+W4ncgiM88LU3/97I/JruH9YSovbO4eSV3iY5TwxynDEStv+cnqet99D/XmovjoOS5hhgZ0I64s
Apu0Nh9D6518i+UlG48djS4EeJ6ojXYt603v85rFRhWvZY2cC9FP/OQmZP4N4ZaKHlhFeb+7Hysa
++qe5XRdzJqiwJndJlM2B+EMnbDQRBl1M6GAVVEJcxuCdR4EIovTxAh9L0v/JaogeLqU0DEAqvTL
Y9+ghDtAK7E3bDYYPEl0tseQpPYcf71vW/cFSmT3US9inEXwyDivx64L0q5qvoZznIm+fiRbASdd
A/JN4MXuWtdLT6dT0HnOP8NGol/SEp7hsKP7ACWsMUWTVgDicPLbeUbxapUmrP5JfXohrUnCRteG
cr4MO0aTwBbBySXVt6CVx76MfodU7GNmupTo5qkS0BGQnhJpvOAEksknv4mBZDe9wd6+/WMAlFiG
WDEBM7I/nsh2ij7FB39X7SEKy4/Jd7EDBfrepLyk+whla5e4gVdsSYAjlV+s4VdhEqbQ+F9FILd0
E3W4wS4b+yyIJySmjhVCrJ8+348C3Y6qApBBnGhxOqMFKcDMVEtRoJ7oSkXOE1f8QwPZZWDSGIK0
tQbfTr1EQn3LEWF6v32N41QuxBham/HYBOxUUo98aAMIM1qsMyXdNDufilLetoXatsvDk9dZL/bk
QJqx/77xP4/1XQnvNqGRM4Xoezg9g+M1cg3ly7peX331ZtmIiqYrIDMQnoCwehdu/W9h450fz5X5
/X7/h3K+cSBQIcl8awvfL0N2kvGakgWiDNW2QzJ1k10aQvDXEX4u+SfL/9dpnAPUT0Uk02YeDGcq
3ZgrEb9ZiWjoPBenpkyiIXWnap5exiRIpkcof/CKq4S9Y4+ltVIRnvrRzYTl7aCoeI5cahgfXf/V
YPdHh5BxjE4T9+yUh/YM/fbZVPeoGX0VsMwslEvETjicIAIYtMctwQvg/v7Aaw5pKjw5wHvlyD0e
nQrab6kjwbJJy/fEA1sLsinIf6RT3xzut6VZuVS8MriuGmZNW3SSs3deC5bPKNhicQWA2fTYPFKp
JVfsQ4SIJToJEXKoobOwHtKaepZrWJx0Q6EE+GwxnvTQRT910p9TGq9fu2o52OzB5UkFLIPUcLad
ET5qAC5w5xYPluW5LE3cTrruK5s36qLHPg5dzNMN5FpNM19Cvg47Wa4P+kcJ5KQGXQEnkzh1Trke
rXWc91yGNJsjvhjWKk2sqbq3fjLVY4+dFdMIlcXdGlFsg/yxM3ioEkH20Citg14mp3Urn7aavZSx
Ka19e/6HKhFkJyc/vh4JTqHvXprORnXukE/u8INvpve2274JVfwwJHskc7ohOq11c5xX/8KTanc/
em9PnVBlghTFGs+02ZKTBV7SymJHQOV2wJ8YIldn/vr/mx0uLKzN5j16ntjNt6oCqZbVvxej6bVT
55jr/2/M13UYYjHoo9Mwswu3rc+cWIZlTWdaiakgihYiCNb+eQMuJyEVyULLMZzodW5R4qndtjEB
JDQ8dfX2wW+Lbz32/borDCk6Xd+VbTFqqedPWNROdbKkDVkyXNby+/Pl9qU5TJQtsbSKmPIa86Ug
ZQmKENY8WwNnL3Ek3YwWtbuTcf3P/bY0XlLJIL2kASnebMNLS/dnqMcwmxPyrWmAs3ysAeVuK7kN
lKsbQ1ZokIfSsY/tnKRk4Lv75jXDoEKMHTZsASu28ESEl1Ibgm2VqTb15rMdcFfXxejNxA9KUKPz
kl43rEFENaA1PPDPoYukXJmiSHIA3jUeBJMfis4R/aemBp3814nZ4fr+/sfpBuf6/5seDHPlzA6x
sOwF7qVPrjQx7aWzmOEEozN/9ekb8x7H/QTEH9MpCj869s9xvAzsy2M9VyJb1tvcOjZ6PkDC2OvJ
blxYKsCf/ph5JbZBsuLYQSmnk++ck/Zzv74r3J/3TesmlBLXti1j2UcICAv6bRjdc9c/uNypUGPe
BNxaUUaKtJ7bvNA+lB/qOTbV12o6rnJDdsCrb2uDjjs4F04VlFOFSd9EEwkqxBiXyUWOneSnABmM
5cALh0fHrkws71+Q0oGALnM35vpVlthjIz42MR34b4v1Q/HIO1cc/kVaKBs+SCLJeZ1cnndWiXx1
Wz+2kkfKZIpba1mmCXO121jq2eJPJTbT/UM3KMps2qg9FF7gkHM79e/qBFhAKyEmZTLNPqGiXNuR
0cheaXFy3HHeRWK0c1qgEoesdp02VQuKqaEyHa81uY1QJRucp3IC1NQj5wKanmF5HIm3a6v3rvPq
dcu+ji/tKPOePkQQiZJqZd+YyOKLQeLj+nb6AKZiYMaSzpQo0ZwnVRLS2udei+zqeLLBw1WhrLSN
fzX1OSEPnoVVUPsoSspZiQkbNttrs1ZB5q/VQ+RmiAZlW5DRYJGp7cfTyv4sCZCMlalkRDddr/+/
2RE6FhRxO5DiJKN18nd86gKUqzLhmtBPmme7UIUQI3tuN5RNiGQfsIl24PlWfJ697oMzb+k0Tmnv
fmyD+hAN78BW9NCSHiobOZvZcqWIQxAGzosTs4NjZCvTbKEquDgB5TKECAg5swBZnqHrspZ2O2rP
wrDTaUZEVaO1pwXsmLaQYJklXVqUbpwzZhQr1VlXtmkaF5FXjoycRwgxJF37Eg6dYVW9nR4JVfhw
N0COuV7G4uQK52W0Tyswq6u97QcclWWQMxDh3R9d3RAoS2zFrshSWSEtjYG4lDPUODmIPfZL1JpK
VHRNqAfy3gOjQVGQcwnKGUzfvW1Zz27zED9DHKrgYXdwLK+ekMKjlUhpG+8GEPjfd45mgFXQ8AI2
5H6LCT2TyHPSpQ3HI2q6591j1q8b05vlonGXq15bgTTL3KRy7vZh/eC5XkUM86AIE6e2yrNdJPkk
frZGlRDNYKrUkFtFbdQNotPCSrIwStLB8d+LsDDkMzVbi8oLadXCK7wC5hFZacm+9MRPZ/8oSsMz
mK77SsiiNHwhswfHxMuc+YBqg3rtOMzug+aVw5AfTJKvlhOdeCR2jMcHcHTthu7RGaMGawWUpb+U
FYa1fuVF+71u29f7k1HnGCVIi6SiDhtpfGJWfMChfe87/Ah2q8cuSyo02CsaUVcEPbfITz4Pl3j7
atuDYdJo+q6CguuArzKa5/Ls+FUajnuPfxz5h4f8oqKCUZUySmZdc8f2cIiCYbeO3WcrNGmRaFYY
FRMMeIpoF1FVZ+E4+cz8HXJn2f2e60xfvfVmeSnKcMZkwVyUnPz26qZJITRj2J50tq//v7FNXLuq
ZCujky1tJx946ezqMvn6WMeVGG1Lf4kLULCcSqfedct4Qk7gwX4r8YkEgCtK4G9PKI5nJ1e67IUs
i4npSzcPlfB0O2saZq+JT1VlHQOf5+uIyoAyMgyozrwSonworLCLu+oMneb9Mvkpx/mvdEwZdM2Y
quisGgUy1tja1Vl2ArCsMA0L0z1O03MViGWtDl5TazgmcMIsJGVWY7bjaP6YY1S8b1IkImFVQ8+B
jKCJUOxasIrLxMQsrrm/q7irpl+3oNi26lx5bd52Y+pW7xs54cB6hS19sfxP8UNqzXGooq/a1qbt
jOA6T+23Bs9ulO3oWqVL+IXY75YYD2U0MKzIuuFWQtiHava4dX119q01x7v3aSptQ+JNZ1oJ4GRq
JGuJrM5b9Gsoiw9dbH16aGlQEVdtM7MA1MwxkJ3eqwtBu0xUs4kNXDdLlfBdCR67ebhWZwoeabLN
fpasya9oE9QwTzWHehVmZdtlQKbNqc4uq9Ooc/KmXJBrguR3/80Zvy+jiTRG8yUq3orxqYDuixed
qs17IRE9Luv0yZ1MCBOdeSW5ELeAdoKiEqMwl/uhgoIhFqShNl2jNWdAFRtMfGZJNiAIWuczo8fV
BmmB3AXVz/tzSGf++v+bvatZQ7uTZRmfZjb8mKwoa8iVnb3b+73pNVjnoOv/b5qwZ4dLatXxyS6Q
E4lQnI0Tg4Oh5obg1X2DErxz588VSab41AJZEBK8bXTvO8rTfgwNLWhiWKV7LCrp1v14HYTkaVua
H/E2mVDTOu8om3DoRx1qbbFcN0iSgEMp5SjsYZ6JIE5nXgnjAAKSUHdro5OLWoTGDY/lFANcblL6
0TlG2YUXQO/drZbxCfgwms8V7fJmEob7g8a4irFaxsaZwVyIcxUHbF3UDYhUmUXz+zP/pvUwVrEo
SFWUkewhES66oEtb0jkpnpYeuUDAuOKXzXZpXLdQTbUtcvCrdkdl+WQvcne/77eLesJYxaJIR1RF
VDYQws2cfZiVO3/Kp3TOwz0/yCULHvORikuJxCRBCTcWZxBP06yuVpZVy2pIpd1GO+EjlCs/AaTW
HflQf1yHcje2Rdp14S7y5mwTf3D6RyFEkwv2W0IUmgdWXvtH4pO0MZXo3AwNNK8sfYULuYuygZgw
JyJOaeOAsqWka2rxpDXscZo5pnLq8c7zqBWX9ImCBZxKaPdYJm1Vnenr/29WVe4SOUM8JvzYT9Bn
k8mhL0wpKp1p5cSyTFvrLJ4PxwRluhRT5nLTpn9zqYbPldWOjkDtdx3U7VEslkoc5sLuy+x+rQor
vx8ZukFV1jsw1dTDMvLiHCNhLlrnmdbza2JEZd48tKD/alyHjlhAA0OfPKQfO9/KUOJCnSbtm/k8
Jj/dxUT2c7shCLT+7/CGjQXIeY+ZE9mgHPTkyY9eh829rDE2//ifsd0O9x2ma0g5vli+HbKk7OjT
lR5wqNbdYAGIWwanKRnSIojA42e6U90efMhw/e83CeAJJzbGUE4fApl3Tv+5XoW1SyLWvkSrNNxq
dR+khHVdOHPhAjr7hAql1I/6tN/EfgAJt1wiCATXacUSwzJ88y6E9N51Er6JQZ/OzQZJTTTFIJ7c
/1ty3H+2tC0Bxw3tlMpLWz+UfUVbarxDQLxsRhS6DMk6HZk7T3vmVPL7Y7NACfkQjHDR9TXlCcV0
uQQLwWh12TgmOesEkvk/PRKl91u6HaCRKqRq98xqwIwefgydQ5I8uc2+NKVLdSOvxH4/jJIG3kif
Ri/IXBGhDql5aaYhH6bn1f3ZRs7xsW9QVgHpF/0gKKNPdizpUTIvOtKxaTLRFP5jblKxNOWS+EWy
OsFH0i8Ty+YtxDsyhD3E9yWAyOdjragvaB1PPMuRZf0UVAHfua5cUskaGwoHxPTAqBlvlRJwnoJ5
clYsyGBRenG94eis5QuQIobl6/ZeFamYnXKZezHgFvNR4D0r5y39DNqF8KHNJFJRO0m7krX8P86u
ZDl2VQl+kSKEQEjaSj14avt4OEO/jeJMF40IzcPXv+y78sWmFaGVI7xAdFFVFJCVqTh/WQIWebY4
ZFUSttkaD6PJNFr6AESgIik4xf7UPW33so6TR/TEB2E3zONKjWX6hJY1WpkuYMLHL7ABzcwlAOXi
JyXjNvfRWQHTeK7Gwi3y+7H1QjRDXITawmBae680Td75b3qt3SbvkqnMQW59WrwYLyD1LtmEJQNJ
s5YsWntmI1rt8vuyVwfGxL1VpSAmLjcaXk8RWbZAfg9zr/lhAapv+dvGa1gNg110dE46KtYpjrE9
dPGW43Muftp8pcnOEE86PCfmnbJB35/fx+qPa9X7uez215PmZZf/0NvAPR0nYVUk47zCrK022SX8
lGa/5ubmUgrKLd0F+IK28/egB87aAF/oZ7kDqSlawHuwtq292ph+wGU53u32tmeBIq3P8vuKvIFZ
jPIljMlfh0U22N2v28hkfS1ch5hLSy0yv5f0ywh6sXRYOy6YfEbb4BU0Mv2JwjazAJWUuKsw+pD/
2jZtLVDtLOjLpIPTpMNXTl+F+HJ9XMMxF0Sf/zU5TiF5OY8YmOUgOQn9ozpkuzxiTtR9A0/McY1G
4HMoCVxHC1eC7n4Wp37/lKugOlLePEA0+h5sHBlY74EX4nVyINTCu0770szBS710z9d/o6Eo1qFQ
c5ckMchQ8nuKJs3xViXYgtU9FDC3uZSOfeKOcAbk0PweZPuR7RV711sDtRp8SsfCZInjd8JC9ZBN
HBcc3g4dYzckWzsrGso5HQ9TAE9cNwREuUXzI09u4+EtcJ/L6XvzOI6bngW5p0NirDIJICELB8sD
75x2CGSrCn5cX1lDMOvMelkrQOMFruWnNnXCqcmOtSV214c2WV4LuJzILqMW75+G+QtuFoa8BWXj
SnFrmrYWc4O3VHNRXtJcML14JQGWXn29Pm3DeUnn0hsst5dTRtCo2uDIHPTg0YCyYYlObu5GBT1m
cwaCtbW7SYORdCiMyOtx8XIYqbT9HbLIQ4wDYbF4r9d/jMFOOhwGDegMxzR4P/GfAn43WtsqB1c7
JZeTn4EGDvZP85sye3RwtphWNneTRfQN0mWBN2TIch0aVtGOHJcq9NY0AEyDX/7/bnsU08LkQqz+
yRfgOEuqI68v7znp/rq5Db7zAQtzeQYZbdv7M1AnlKqOXCoO4NCI+qo8oJXKHydIfKqV87BpcbXt
slZumueDT2+8wnkt7BYQwzXwq8lOWuzOZIk57rWHp6T2QTIyRkPq3NWd2ug+WvhWc1ZUTUD4nzij
I31z6zkuedQAcl0eEzvJguBwfUEM6VlXQM2cXlmlgwVxaxrFDb0JbC8crH7HWCRn/FHjSkYyFF46
XEZcVDm7qWufvLF9whPD3o7ZcUi7qKTjTVOvaXoZFkYHzqAsBZEo5/QGynv4RRZ5K/syAAdu9Xbd
YqYPaJHdTEGR8ALhh7eBnS2m/VLKpyURKxFi8FkdPWN1VdaDDcn/UylGX3lNRBbRibM1vJWpSNLV
UQtaEi7Kmt5Owjnk7R+W+mmoHK8LvZxcwKqh1za7hlj/cLncOBPZtpHqNHv+6KF3FK9kt9ARAwdq
8DAP08qR4XMiAv6BHWnOK8Hp1NBbS42hH3+v5OtIx3DE80PTF9DxSV59+68qaZhVw00v+bNw3ZV0
bFowLROoWA29ULO8R+PhYN958ct1PzONq6UAoRzasgXj9oS/NSAxAdzdWjuUmwbXKmXJl67LClve
k8Z9mOPsjUvyc9O8dcxNT+rKk25QnYdFRkUQ7FWxhNuGviSxd5tTlrQuc2VS4aILjw7O1IPJu+hW
EHcGk+iImyFXViEITOLAR16TLJZ/eVHxlexnOCDogJs294M6doU6d01yGIdT3lm7qT24a0J3huyq
o2ycQjl236bqzBuBV+LvhKMFBxyWXZ/viWC76wtgyH061VFK6DAoMK3eg9slv0vj8iFPkv6Js006
UOjq0Xbs1us9CGtcfga4EhLrq0uqsGzfrs/eUHzoSBuSzwm0vmt5nuWXvjoOUxtO8s7P/heAdXX+
3YwrGcFkJS1yvX4Zp6BX6pxUDC1ufYRmX7yI+rfXf8a/3CGf3MHomBspK4kSYC7PAU7TolFPdv5d
ZGhHzNUhCP4k/k2jyl0AcnhwN+GeKcT7+80koLLkJrus2PFm2qWrag2ftwFxT0fm8DzoSoiOYTp4
MUnlGC20DYPufsIhOPD7naL2rmhscD6uPauZ9jCdHilRc5F66P65b/fTDoXKbrqxb/F4uksPybYK
TEfs+BZvXBXjE16Q3QdBHg4Je8iKtTsiw7O552hVfJ20WTPLVp7l8sUCRcTMvnjycYkfOdh5RdKH
pLz1gwee3LPEjhocJOzk+boDGfxT502aCsirWiWCDGS4UdL4eycWN9CbWikpDYlUV3DNVJ7aI126
l8pewqCiB5Ft6gGAq2npYfAqe0qrsTrLwj0ylKdJFW+ru3S51moaO69J0+o+L14L6wF16TZja8lg
mLLUoWlW3dtud2j6YDe28sVmK9uKydbaPs4GvPsohlnHA/0uYzSKqGXju4AO3FF+bpNsIdV5spuQ
29YXC7IcAs+WmwyjMyPlImhKviTqbGWDCGcrCZXF/7H4sFIU/pvWP0mTOveRKK0gI8LtXjw/uQvU
M+FsX8qfwhM3Iij2vfs8T/09JMFx3mEhrktAkiPbPRit/6ZAUsdBFxX2Te0uAMc+Nfa57KLMb87S
3gN1FDriOLvqAClQEnqg1ao7C91rdvGcZPnjrLKVqsQQqzrFUuw00vUc1A1xXmR72Yy/xgyAGqdq
shU7GSoHcvnyu6KKgPEvEQ2tzsLF1aJbgYOqhsLgWcQ/E2/lGwY3/TcJvvsG6N8Cq7lkHGh67IY+
+O6U6crtsmFT18mW0AjAhD+T7sXyTzlVd+ncRp56zXGnMBSvpMzRybmx/vz3gvvdz8DzOQvYgtK2
XeJpb0P4+ojjMtmWKXQoGwNnB/UsjG7LHbf/Qvwi7/9sizUtTQB/nVrgj1bnpba/Fan9O6HVCefu
1+vDG4pbHcd2AdPgQIGZ14sMK/exWqawqQ9Tvy1V6AC2hksX2hnIRKL4Pvp1xOdXa5U5wDR57Tw/
yyXwqiCuzktPHlTrHiffCrsemt1lum1H1DFqavQSH2HbvYzNgPd/bvOwXNzf141vyBA6Oq3uagc8
l0yevewrIFLhFESOve0spzMouTJVqsin7sWPgfV1xxw3Kna5ErmGpGDT/yYeGzzMfGAT/L0Cu7Zg
g4gqy12jpv83f32S/nWQWlMN0sq6GUYf/2c36W4Y5mhEUGX1zmHFXT3fd924s8pdWxw60JGny4E7
S9RbP66vi6ku1rmVbDerFk/Q7sXlWTgMyd2coJm5baO2fm6Lt4E7ex8N8ku84gg+7PbZD9aCvG5b
n3ZtX51T90dPTmXQhI38U9mP2XQ7q02h/oHSKV9sNBsq6EJCY/gIooeQVf8rcJgi7hpEynCZ84Ha
CfKQReA6rHtpynNiHxImDg4J9rTIo3JsoCEIOGP7pho3ckUTOfOylzw9Xl8052Ksj0b8QPrkxnZW
CGuhtxyMEtzNIst5YP3JwRs9ky+qBDMy4B1N1AYg42rdEKxKu6Q8evK1U3OYJHd944R4jooAKttd
n9PnAf6BLErkNtRNFOoYzu+D9G2sn/m44jKf5z6uQ9/A85tIr0Y9PS1QEGuSXdX/yNUd6VdOGp+H
OP8Ad/NGmmXpMJ/FvIRu7YXg0thmFC15ZEkxMn8e57Mlz6X1x7O+uGs616ZJaxd6KZdJPahyPi+Z
wvuEHVFE0rZZa4cBi5AG9C59dQ9lpZsyR9/7OLym44pNPk8AH1iiRmmnU8AK0PnS5TDZB4+Mx6SE
uEgM8g8yRMpae9Q1+I2OaxtSG12Ys92du/mep31kx/+zcieq6MrDjSF3ch1vNjYsSBLXobfjlL4W
6Y7av6q42iXpcgOCxYgUt/70G8RK0fV1MX5PLwLcwc2HjNJb2dGdSndB/9fqL5wpxT/VdJ9MN4Nt
gRpkWSloDC6mQ9Kg+0BUkzcOuirRDwSlVyedVrYd09BaOT+ltXSbthxRv5fR2KqoS9eeYk1DX/7/
rvztWj70s9vPZ1kFoVfyYwBtlusLYBpaC2cvJWMMjPd4zsSxa78k1aaDB/e1WC7LlvdWG4znJHm0
AmfX5Wu9hp8fm9Ac8l9jTBJddZ6PkfvuJx1CxZ5Y80T7n+lGrDBg6v/9goC2QMGmiZynEmWXAB2e
t+bvBnPr2LMy7unozpKcA+XfUJG8BGyNvdWwW+nQs4bxamnxbHUG2UeUMvdhoc+W1a3cfRoSjw4/
q3qZtII05CyDU1Hd8nGI/BIyOGt6BKbZX777zsWdKiduJntyFvUjzgShl91CoWIl+xtcRmfpyacx
lmUykDNVELKCXtLXya5ChYcq2a7A5k3z10LU4SlkU/uRnFn8GOPlMP/B+jXwmcn2Woy6XQ0WiwG2
z2YeEVmeErf/VYl257I5WTGRaf5avLoVnRiktzD/khyrybtndbYbyrXHT9PwWtASlzgNUwgpJ361
JxXK/mFm5crcTfbR4rWYqQ0OegyeFndp/ohacSG3qvq6KUPqCDN/dksq0o6cG2FDTH64wW5+2Db0
pZ545/RDv7RoQ0qRDS44ocR77Ga5cdbavioT3Fq5tWOfWUtD6Ra7fFlj+THkMB23Nk90HsA3Z58J
5WHb0125upKmoS/u884gREE/eyk5OUMOYVcIdzfmGxOMDlXrPTosDQAX5wTSYxZElsXAThlfOzwZ
fFBHqwGblZFkmcm59n17B2LN37MT2xGL2QvNmVxxGNNXtChtakhdxszFztT+EPWh7IbQHQCv/+e6
PxryJNeitGU4gTl1hRtXXuwocGXunZN+nf0iXNbqAtMntFiFPA9A6ULZZ6Beoy44iuAl8eLI/dut
3VkZbKTj1kpLDEkzu/a5yvOdNQwHSePfIKAJ03ltGQxuqmPX2gw06ciV5AyyPBpyAQkSsGBuw6dz
HcEG3vesBDkPuYjZHObY+l7ndiTKNR0+QyrW6ZyApMwVqWEfwpabLvjF+LR3inaloDeZRovgarSa
ccrhoc3o7OPCvQVaeOPQl0++Sw58KkC/yxxyLnDhHzfBvk7XGnVNNtF22NGZJfY628aCqtAGdyJJ
QrrGGG8yiRa01McloZcxlDaqPI5x86bcYuXB2+TrWsAGbTE6eAG2z+38ZKld7n+b6t9BtqYzYpq5
FqyVj3wTgNL6zHiME/MMbfjv1zONweA6Jm0h5TR5BbHPjsu/LlUZ0Tz7NdG1O0iDXXQsWivj3h5t
hFA2z/9Y6MGjggFmQA5ZvobIMNhG53JieQ2yOMfN7uP6j8zjW9EuKy9PhhSpA9GSIe/5FKPcC8Zq
59R/7Owxhj+iUysSw5fr9jd9QwvTbAqqBNrMCNP8f3V9EPHNIv9heeQEKz/CtMBasIreEwBRIQ8k
TXfLE3InGQvdfNqWC5gWsAMIVWi3jM7ZhtbbLP0oWL0qMvmOFq7wEO6DWtc5e8P3aTjMI3YOJ7LH
bQdjpoUs6xcCVaDAPru5g9amaq/Sf66vqWniWrQuQiSdmAV2JTaEWdEffV4+WupnW3gvm76gI8yW
WM5V7uOJciqfZBdBByOa22Nuf902vFYOl9Lt4pJ49pm64Mud1Y3vglhAlLey8n9d/4QhanWsmUNd
YGFzH4+sRO1Ka9oHfK2dwzT0ZVnebU/dNDaeNcD8sw/IoO3UXpRJ9nfbvLV4TSwgLT2vsM89xHNt
NeAFYBtdAdehZa0v0ai8SPtc9FY0xXGEZ4DdtllrUQqFEfC+9Ak5t4rgdS+/yee1M7Ehv+iQMqmq
iucjrE3rCyFLtg+kOAT52nnVtJhalKY9X+TUwtNlIyLcUe6zbpNKEOpDLUxdGdCeDW3yFXD/XTtm
EZAk27KiDghzvUp0VJY4CHthJss3wdS3TSup477alKKBPitg7tS5HWyyt1FQXx/6Et2fPPzoeK8U
5E81WgBRezUpLrL9iHZ7v6yPsXoe7e92tbatGpZUx30h6aKYabBhlyU7UpLelwE5Xv8JpqG16PTn
KWe9h59AQEs3+94zIOTbtgsd0+XEU+PIoUfC4tl3p38mS/tn26S14FxUOzvLsLjnUoEddQGRxLBG
7GCyh7aFeoJJG3Te9jkWxaGy6Z1bd4frszY9UurSd6TzHZF4OECmcR1WCTjDZeQtYFywo3qZIpAS
7Rd6o+RjH6QR3ut8d2XzM5RM/z5cvsvvoDTOi2Ze+M0Yz7/n8Smu5pMHUp22KvbNqvr6p5s49XUv
rSd45dDHyYmj69lvfsXulxmP9HwNw/rp0mB8zVXLXnYi7pfk5KSqDttleq0Htr++Np/mZIx9+eY7
C01QHEDW6aDD3FV7a05Dp3aB+FpTHjJNXXNY3kFhi/ax9QCdtV1udbuUfr0+cdPImr/OwAmCFiRJ
ThkTLRAiix+xYU2dxmQVbSvxHVpaPhpgT4pah76Su6T1X9EftVLJm4bXthMcFJpuiEVyAhvp3dgU
T1DjCBubrmwphuF1LCIhXbPwAMMv8ilInjx5z9bUjD4NKOrrOERnijM3cWNxEoGIHPeQqe+Mvkzx
+iOUafKXL79zyGHo8jqnVnLK5Zd82sXLPcCDm1zmAzwwyFxUqL710Nk2C0enGsOa/L4+tmnal/+/
m3bQsMTlrSVOSwE2GfR4uo4f1rhpuj68ye5amJJJen2TY0ld+pJDNydOQjAIZdNuWqXKN31CC9Wm
tsW4TMgEqiWh3R58+pgQFsbdPiFbDpjwHi1mh2YuvaDF2nZWFSXWSQjYaH69biJDQtARgVmc905V
DclprL5k6RtnK69opnG1YF3a2gEr7ojs7mK7moaHKacrDmlwGh0KmE5uq/ImT09JNrFd64mjpagM
U/R4rvjNp4BP6utgwK5Kix7k7LA4kGh9Mjj3RcrUG/Wb+MjKxAtdkVh3VWpVu9qrxpUEZNgQdZa7
voCQzuUB5pTzQzCA+2rPob5A3JX0aVgRHSHIc+nGXQY3CvxbHpwgI3jdg0zLocVwgazpK7rEDzMF
pX3/mil+Ev7f64ObJn35/7sEUcncww3RhA5kpn4M3Et2ORRoVios0+Ba7DJvlmyGkOkprh+LPA6F
3a04kGlkLWRn9C5B4xAjN/HJmn4R+XLdHJ+eIOCY2g47Jxb6oDyVnKxW7tX0HdfCKvsRJy0qwsd0
WLGLyf212K0Ztag/1+lpCchrau3t/PcwoI0DOCVLKpS5h6Jde7D+3Ok/0NfFtkedIQ/glSQNJyvf
Qeg+qrl/AzqPm+tG+7yQpp4u5Ji2Hm652zI9yeptLF5x1ULyH4UsX1yWPXiQg2+Cx2B86+riSME0
5jnTypc/d4MPPHaZ6Oo6s7E5oKvwclIdqjU2XtPIF3O+iwvLEg1XYKU8jUFRRnXhFZGbBpty9we2
uq6z+6ZTCzs64IJqpiVKrbXM+nmy+EBOpyoIbPjznJyqsTl43gmqD7eMN7vrK22yih7QaujKqRrg
uDVEiSFZ2GZr8oimobWI9jsXwAEfNuH1X9xq7GxgoK9P+vOY9gItpkE/xDtX9ukp60B35OAFsvnR
uru+YfvC+17TLbANBIEW1NW0eABTVPBF9pv9dSGn1Tkr+cKwqDpUr2xpAtATNmQZ3C7J22jtHLny
7GMa+mK0934u26HPbIqdmNtvc5Z+X6w2IkyulBKG7KOTwoHW1+28yw6Q+LjErJd6CBe/Ug+eSsdj
Kmb2fH2NTT9DC1dpd6UgLfJ268ct5N74k5cCD05b8vX6Bwzu6V8+/M5OU9qJjviDODFfTneOjK2I
995ag5lp9Mv/343uOty/XIplpx4EyCk6TZti7XnDtAJayBa9m4N0HWfGfPof45HogrD3cae8LZXp
4Ly2i2eH9D42zB7ElDav/qHFmtaraepa4KZj3PKMYWxWPfbpo0Pm5z7ezXGw0Wm0iLWF01RVizWl
nX23VMtxUcP9KPjKscKwqDpAzw2SwokBdjtlqsSbGwv+6Tt/mzvqCL1iWYKuzrzkhMeBLPIJtPqI
TdaYBQzRpCP0QDjczY7j4GwBxoVxRocpYTa9p5a1SV+GfiCIk3NNqjTG3VGZJUMklfUoHOhWX49V
0/S1WB1dNDM5zUBBxDzuM6eI8l7u+bBG+W1aVy1Y0RfryGJ0k1Mv//Ene49Ogd31iRt2Kl0QEzTc
cpbTnOJY9E/QBLsegHu7B9FGvx8TFvpUbYtaXRyzkoHNpA8L5QM/9t5ys6y+eZqMrwVt080g2ppx
3lXz5KJ5pVGRl4gkmkoRbCr+P1DEjTZRDBcy4oRGvqepFbeC/72+AIbJ6wA9gO2Vv5CJHv2Y37Sj
fQP8+i6H/vC24bXNtpfoiSllT48uuKOtXB2DIojyeK32MzimziEbpJ3FFEQ1T2hOu7WaqQh9S75u
m7q2wZLOYV6ac3FqExb5PysIVGb5itub5q3Fa8ZaZcuhwbyLAMw1Kij3abWt8ZB+IJYDX8LUKoU1
ZSJNwmzJT02pZFgn/pqQrmn+2hY71nNiCwu2Yei8dR03qse1t0nT0FpVHMAhY/ghdu/MP0NeYwyb
zF/jHDbsrzpGTzSxmOyO4BDN81Cdi2FGF/V+2UShAcNr22ttpQUjMXYRJetT1YgdyFl+WKtIbINp
dHDe6HSKsRaz9+tv9tjcNGzjqVLH5DWEO9ThMLpvW/fVqG6c+Ov1KDJYXMfjDb0PvrcWnpIRaCuy
eAhtr/9CuvqJzGuAJZNdtEjlVpLgAaLMToPLx10vcafJW7BCXf8Fhgyp6ywOxM6UKHM4ZMebqMvs
KiomCI6oNB1WzgymH3D5/7tiOEsXcAT3NrKkO931PciAwQe6VhuYVkCL1TlTI1va4FLHt3fplH2d
U/e42MPjkNb7bSbSYnbBo3CHHgR6RLf2rhH/K2ly6NGVen100w/Q9ldwSNfQaIALgX0Ij/5FE9qF
3HUFCkBHVSsfMS2BFrpdqXLbd2GlqXd3Hc/3nljrDjAMrcP1SoFLwZrP4uTjpssqpoe8XtN/Mg2t
ba9k8HkXD744gZngpspOTmVvK+V1hF7SJ6lyF79+sHtn3rdLMZ3cxndXHMY0by1i0bruTk6MuyZo
u3/1K0jdppxtkuGgnk4VR4kP/2gncZL/3n6AYah09jLbhBPB8Jff9C5YrRmkc2kZ0OPU0qiUAOou
a55uMosWqk7diJagn+/oZfIFT5LPAnxn2xycaTE6U9lYiw9l4bkpL+0BzdPiL/62+lTH5UFRtLUD
5sMm6LGr52af+2sPnYboZ1pgJkHZpjOoCE5twXa1H+wXxz+AwPC+TvjKqdhgdh2ZBxmyVJR8RIAm
CW5saGSN8Tar63qLhdPYjdMh9p1i2LkuMqRc25dMs748H77zw24B4aFNsKB87N482nZh2zmbdCKp
pxO/1XGsQEGqLjrU8Qu3m8euKL6UWw+U9LLXvpu7VfYUOrHwl8ZrQxEHUVvWKxY3bNc6Iq8kuGmu
GfzFAeuGPX6jCHzXn7cgimAXLULHYq6cwvMuO50Twfx7f+tNsw7KA1/zbFOHYZsrv9XoVVuGfnd9
AzV5iraBxsWYKdUzdpSk2au4uSfWdNg2tBadnYqFXXlUnECTcz9BY6xJ4pvrQxsWUsfjBV7apVDi
EqcKOWs6cZaGIO27PrbBIjoiz2uptDwO/yur4kSI/0VUa2FpmrYWlhAaGnB8gbHL+hdP7qZ4DOd2
26as45usohoyO27pEXjNyFrIwZXb8EGeDm0aPeg6xIqIk1VON6A/2w/Vr222vqzBu1j3vcaZvBn7
5YirTNGM+2DZmF11YjXFxLLkAvaQeMBVrgfKwh/bJq3tlnR23bSnWMWAdrvWJlGd9yvFvslBtGgc
q6C2W3k5O9PkZcrz277KvvT2snbGNfm2FpKsmH1nceHbiYPTLRoHvFX9JMPQOp7JSWQOcjJYRYFj
InZGdDysSb6ahtYqWZUto1dZSKyTWOqQjrjjHZJN9ODU0znVLCBdciJ65BEgG3NomD7xtXA3zVur
ZL3O5Yz08O6LXp2Pxm7urhWaBkfRKc6SQmYoCC8m6bOTpbxTJoNnPym3KFzCKJdf9C4uU7wSDtUl
B7LmTwqWCq8vt20K/z6avxsZcF7gFrmL28oLv2ebzK/5BLNfj0yTVbTI7PyWj6zDWqZFcUrRXOJl
+TefjhvnrkWnlIMX+wTrSVI3UmNwzLJh5eHx4hIfsNowuBaYNvoGOXcwdCkgDieiCcBbHMmrtd5E
gyvqICZayHHA1bH1EEASI+dgi+3XaCYNU9fRSwJqg0O99NaDnTtf88W/gzzYk6t+gtpyxRtNX9C2
TQqOQiEW7PbEL784WRcRAD0hBrmHjs5KZfg5/yr1dLgS7nEGcF6jYq6tIbK6MUy84E44z654KOi8
6xyxKyd61+W3brqyY5t+1sWL34VCUlu4lS6xJpN1NxIfvE9f7OaY8DUhWdP4WhADn1b3sx/HD2lN
wyk+juBw4i4II1eKMJNPafWuKjhuGDos/FIMoeWMB5ls6gHEamiBbFHcGOXjYj2M0/PSLm+zM/y8
niJMk9ZimJYVmi3IjG1qDMIlEwd3lWnDZG8thn0+NbGiHWDUYA0exm/oNQ6RNxu6EgafT/0DUZm0
c39pJvhL1wYHMTVnKKt+2WKVDwRleG63hFtjKad2jkqQi/plcdg2tBa8+BkKB1EY3FoatP520dSt
gbku+//HpPmBRoymbVIMA65EHHc+NKz562fT1zROU3zHOgrP39uWvdH4WrCiKd0Ngoqzo+eVP7O8
o+HgkG/bTKQF6kxEmmbjgtN6Rw+zU4e82NQoRnmgxSiedsa6Khg94mB6pIV/l4k1EUKTO2oxKuJu
GVIvsx48Kxlua2WlR5HHK4XwxTs+W1o9TG3R5Lk/Ww/lCPI2UEnl1RxHY57be8cfXjoHwKVtxtei
tlK9VJwK64Fl3Xlout9xsPYC+Xk5wnWgUlaOORlyGL+5HEGcKlLE29vjsNs0c51RLKiGxpWtA7cp
711+R+yVvP65uhnlOkwpyLjwqwEDqyLK3oJDdrAi9pZWofgyHOWxWtn/DA6kU4bNpb2giWCwHvzU
LnZ1mqHBqCab5GzwI7SABa+/57LukneaAMwDJ8Ch9vawdm//ea7nvhayNGtVXcQTO2YOunGCx0bt
M1lFabUJkoBK+7+1QakWwELnkR3B0GYfHTsFn/9C2m0+r8OU8oyWrO4mhK4vbkggdjEOKNed0lBI
fWARo+MoXcZrbCVNl96l6EDc1aKRd0Ql9ZnPrDrVgIBGYhn7uzFW9p61c3C0/NUWCZNbaQGd+hiq
yOG9k1/9j3SgvCOxtYlBnEJH67/rks1qKf0UXkUhldO53tEtrbsFL5fXrWfIGDqQye/mynMdzD1l
wx3nAaSa5U0uq20ZQ0cyeSRRbUdwI+c3oDntvJ3leRuHvgTKu2K2Gogasj63HqDldQe54bsk+Xvd
Job11DnGWI2yhzQ46qK3PwrECKXbxFpzV9Pgl/+/m3bidXE2yyp+qNvfuI0/LsG2208If/x3ZHRW
WEsfEOshzrtfbEKziMXEEG2zifPfwWPSqXLKpPXgdFP2vHCSR55Y1m5XTUbRNl/FcUlOE4seu4VE
xRjvG3+T6iPiRwvOiquiGDoMzXucRKpfPslWdi1D6OhgpXauXRBPBegLgYzGPsGramhXgf/E+bjt
4YPrkpWMcCmbXMUPzShvi+Au9UEDQdeIrkw/QCuUPdzdLglHPTW0bO8qeue45M9C124tTcNrAWoX
5dxXoogfOqcNpZ2FMysO1rzRI3VRTDuIW5ZCtfshkUEXWi44bOt2d93bTVPXgrSaQCxqFehntOYu
EuJvI6o/05L/uD66wdt1grGq96Y07lCGZEEOqegyc7pv2QT86/XhTZPXQtUtKnd0az9+SAo/D13F
n8sBndW0rF+vf8A0fy1agdKrKckc66GXDlrwk9+Wn6xRCBjKHB20JNHYP+eU4QphrL4taXq7TCAA
9OZf9WwdNk1fBy4VRd3iZMWQyuLiGI/L0xKvNVxdNuVPDhE6cqlDq0/VjbgAoWj0YZZ1B7Bh5NDu
MNIT7sGf04a/psMmUmv6kV2MFKjaEhk/sLg7lCS/zfNDzdfuwA1upJOLlSB1yoYC8OlJda92Sl+9
ub2Tc7xy/2ga/vL/d/tgj3LZSjpcuLT98MosFw3+4jzE/sp+ZRpei2AO6LFIMduHAsxrwfyP3deP
jbPWQGbwUlfbakdGJO50EGLZwPpwcut7SxaPCRRW82zNQKZv6GFst5RWCUrmXlArKplqw7QZ8v3E
INsAGvLztmjQgln9n7Vv65HbZqL8RQJEirq9qi/TrbE9nhnHTvwi+IttSqJIibpLv35PB7vAhBm2
AGEfggADmE0Vq4pF8tQ53hiDoTHwHtbcSTpVf5+4+HvH0BEzoS8hiSMF8EJ89Tt9FAP5xKdx47Ty
7vJiaGN5iyrKp6nMs2tMh4eaR6A4lKc+3PKedzMchjfWV4bNODdS6JRV5BSX6sO0bF1e24Y2lnVk
Y1mCQFWmdd49+gVBq/aWMOy7HoNZG0vpZSXxaYhZ5zMUvdpKJM5UHZ0pfKgI33Mrhd8wyqkZhMeZ
1/oy9YbaTZyg+pjxXQTWEdz43ylh6mkPcYlRgakyOuPG9BLMuwopDH270HuTbSg0MejKBpW6UFch
Y5G40f8CtkfmDIMbddSol3GkRSBT5f3KlyURsk5a6FTcj6J3L6Yw+m2130y9coRTSS9o0gz8aP6i
6ySTy3kZydFRuHPEDdjGD1k804TBhMAvYqvC0kalelVVzNHuzzZqEtvYt7+/+YiSo1U+pFhaf/wT
zwRnkZGNKvx92nnYx4hV1E2iQeUs0m4akhEVz9KoY7j0ieAvVVQelvEBryyHQm2VKJbcY0JjmkAO
oMWcVKr0s+oeafPc7mphx7cYEVy7mZp7P9dg/2ghIzscmnWLitS2AkbgajChBJJj1l7bJLNerorv
ekqMmImNmXiFiykHKY36j7V4QKPzYame237PDoXhjdht87ACaQT8snaqB2RMtBJtJDNLwjT5qsA9
32UsQ+Cyqv458OfRgcpM3J1xu3w/di1GNyEyc+sqdyiyJmVD8IBn7dd59DeSjm1oo36q53Io8xJz
nwBe/Vm1oruEZZN9uz9xi4+b/D8q1s6S3ZKOcvU1XMunUbdHPhQv+4Y3YtZTRUtkJLMr6cpT5syX
onKuC8k3so1t9sYe23GH1JOvsmvbjAc255dR82T75snmNkaUQpmUrk6xNmlfuSefxg8Na/5gwLfk
fb5ROtm+wIjWanJFG7txk8bz0EMSb8zxWFu/hnLedZcfMRM9wxvwEMg6lKlf+NcxjB5m//X+4lo8
0yQDCngFwRdQZqRuWK+JmkpxEMAvbexSFsuY6BmPUiLUCL9v/eGDVn8TlCBk3SL4tY1ubLZ1LOXa
h55MSSt/ZX34V7vWP3HBvBG0tuFvf3+zDWZr3Q0rDZsUL01HsJ4dsrA/9fuuRLCmtxV5M3yDq8Ws
CVyVDot3ajk5Sz/caXYjYudwzOtBIAm7vYduhPCBRcNnRvvn+z5jCSmTAqjkTSfXFpt4PobHoXHP
uLX3ZvdQbGlu2SxvxGwtq6UrB6SEFfA53i7HcmyOSm+RTNrmb8QrKzzeoyEB+TJyi0Rm+bGtlr8i
KQ9xVJ7u2+i23/3nciFiJqIGPEPlPHQxbNSTRIu/FVic2/hbQ7+QPF2FOt7/GcunmOiaMobUAKh0
kHrkE9qNOKjrfq9Mf6/C9rzvF26V7hs31Rltmva27Yr4Ex41pq5Oev2V9bsem2Co25e9GV+iNarn
7m1rDPqzA9Itp202pm7JbaZQoJ9lYdBNtEkX51PG8lPjbl0p2EY2YldgbUUcY1PxyWece46dIzf8
xjayEbpLl/OJrpVOI/U6AW80BlvU05agMkEz7ZBFRSnhKkQ6py6YHwtVHllJN5KCbXgzZqHwNGd6
wlkz90CEDsLG7jVkU9cl6xTQP+874/vW8Uy8grc2fhONODSTtUiaCpv4sMWdaYskIynkeSOHwIll
OnIt0PBaPOJh7c9ozo+Ru4sKNQJ7z799nRa0rjovEympuwcFDmp0v2ykfJtljLq7z2Xlx6tsr7i1
5PxbkXtKfYvyDOD9wz7bG4mgKWhMSSZ1OtbN60LGLskW/mPf2EYSiGqnKEQbyTSTfDjO7updi5Bs
AW3ff3SG3W8++ybHqKqDLliuZQou5KOqvUPP8gRUotMYJVXtHBYSJASnz2B1jhlUj+9/1M0w/90C
PFMLEMshGMthMKY+r/J8Y2qT6qkuTpT7O1ed/vvDRLiCoLrjkN/R/BRodezEspGI3od5wGhGQPOC
OCGEAWWau+RDobDc5Kntp0MLg4VLdQgK99SS+TBBQ6cCmzc0LI/3Dfd+KvH+Qw7E0c/arG12nYII
GjrZP/gDPvcbw1tCxcTdUA6Z7Pm2LoHsj0GPXV8sG+vx/q7vmZgbJ3bHzI3m7Oo7w7kpftTMTyh2
niAcT/PyxZfLzm8wgjEMBs+ZwSKTkmD0EmCUmhODoNzGxmlZABN6U4DKC6eBLruO0XruGnkeApoI
scVeZbOSEY6T9oHeDCccKNl4msgVcOwEKrtHxn9IsNeGu8Q4I89E4WjJly6Lhttq0EPGbu1iYiM6
3t8tPBOA44EGdy4G+JDmc9Is5Fou5RPISE6u2uzGsK2CGdylT5zaH7Nrjk7RAgS2QVeBhHHZSE+2
MDDiu8X91aJvF9ALi5IBmpYy+rUrfk0dv4ZOkABaUMO09XD0pfw0zsGDHLvX+8NbbG+CbDK9sCzH
4S+dZM6fyzgbjhxtgcfcKaOkaeKtdkCLgUy0jeZOw3NI2F0r6V8joF51Xm24j2VrMJE2rGloF9Na
p1L3iQK+yVtTNtGHflpOffx7n51u9nuz61G5Rn7YIhm5XXt08uAUkPXY82fQKe66MfNM7I3mEDBA
vw0WmpEDUt8X6rNv9ydvM/7t728mv46eGmmnNE7H1Rc+QE3XgQTrRpq2De79e3Am47B3VYsiu2qe
w5W1ybD0Ww3NlrA16YIcpfQ0t/B+BvVKvdJv8RwmgpUb/Ye24Y2wBYxwmcO20ekMLOTS84e2gv6y
6254pm14owyeRUtENsE0gSohfTMkmfPd4T93LaoJwplZO9C4RtYsFgnNaJZGXb/nhToCoPPfSzoM
zUCrGGZpoz8U/VFD4VNtFKcWk5hMQSzWvAoZvLxk00HExwJt3nrdMIklmZmifox0/aQ7ZIKmxsl6
YKo7jRmgCOBGR49J/XDf8LZfuX3am2gSuhCqz1qe6rr/u84hHzPzT7ydH0S0VWRbNnVT549xHVQ3
2Guq3WfU0YmgLKmGR9FM1yD7sVQbl3K2LzFCN5vo1IK4Sacr+aWaS9niqEmPXb/xyGDJDIGx52pH
N+CAgYdWzZ9BnKdLuUtQAg5qxO1SEzefXFxWRp1w+KGEbjUBVLGfv9xfYpuXGoEL7BZYI8ko00CM
66nLIYsHHC/Og2uUn3b9hInFcTPiz6HblKkKA+QHBVLoPAl9fbw/vMX2Jh4n9vAy5QHnjUuV213c
7JOZJHPvbq2AxXVMPqFmcdYKUpQ6jQt5GFhzWanzpZ/dxAuKr/s+4fbTb+IsHmK3Q4O4TjuN8xLr
Hta+3QOHjzyTS2iA+rhchYt3u6gKEg7WjIPXlPtSnH9bkjfzxtE0L9cQzuPP3jEjw5G5w4eurjcq
NtvKGkGrixgPJLerAxnVz92Cw4TXb3ZoWBzfN0IW99zUjQIq03UoP62F/EQnN/XFrjYE2N2I21FG
1TzlC+Jqar3DUkf9kUCqfaMSsU3eiNqqv+m+C2y3svka9r+X5ssw/rzvi5ahTe6gAoos4eJg6Gla
LiCcPub1+Dhyd6P2s0STKfVHu6qgpRp52rf0R9bMLQ64lIEAHDlh6dHBe/8rLNuKSSZUDLXXTmCu
Thv1JMBRW+TH0PvYt3+T8m+PbuGObbYy4lapTA7RCP/PIU3G8vZMnOkEotPD/Y+w+L+JrSrRURgO
DHejy5p/Ah7tS1U1++oeE1tVBsWUOxrbil+zl8xdv/tjmDQ928g6NsMYkZtDGs4NR6AFVvDslnl8
zLhzGastMQmbExmxq/NOufNUIl/OAMD7MhHRE8tfunwXv1vkmSirgo7luvBb5kHSXEN9GaadFacJ
rhKd70Pwj/FUsu7kxfJaldOBSP9832csljfxVa3y6tYFTj2NuTyUhZ/wtX9Eh/m+hTUxVrKE3K2q
FE/HpX3peXkMSPylLbfymmVhTZSVXPrQUQKHoHzQSTH+RehTpP6CIs++vGnirAQFKoHe6rSwwOWF
vxzGxUnUplaczfi3v7/ZD8Xo6RHyFzwt4uoYyuA0r8uZjLtI+yLPJBpy1hoCXR6K/mxcExRSx1Vu
AdBsMzcCVhDiraWPoUcRXermpSyns/Q+3/dJSx4zwVRxxfIOD+I4v7H2Y9tWwVH0tbtxRrENbmy0
w6yzOoZSS+o74NAjQ8bOfea83p+5zR+NfVZ17sSEwhkO2ex7qeMEb8AyKXR27aqtg7/lA0xkFZnq
vo97bFXDPBy8Knseonhj+pZVNVFVnht2BCIYPA216LPTcpMbPTu1YvKMBkCxxWBh+5nbddUbt68q
1lC/HuE8TffQ4bV0LBlUGLee2GwGui3Om+F5vpQR0LTOtesi/Yu7HEzfqtwS4rGNbsRsvJY0qv1A
ptrha4Kuhx+1E5zuu49t7Nvf38wcbdITno50nYq5+wS0yYeavOwb2YjXZfampguaOp2rOnU1xECW
Ld1u22oam6us84Uqf8ItF6hNF/DYh7f/iy1iadvwRrx2ru/MYz6gZsojSETwJaH0cxZ1G4WfbXgj
Yuuyax0wV7dpky+nYXb+qqc/F2/Zd4tmAqq0s+ZomJh1qvz8N8/pl3VlwTF2+ui4a11NXFUGMM8g
QWWY9n5WHGnmQ01A9xubt8UdTViV8oVyW4kjjyPDEiKFTuWOJ74ovnVB+r7xqflgOgYg3cgX0aZr
VT9xAYppNf61hM3GLcv7RT01X0YV6OWjZu7alIs0rD5UwUfFPhYtbnM+AZy6USK8bySQ4/w7ZlGJ
QRtidZAzJ51EtE7rhW9Q+dnMY0RWP/YBA4C5BeqmTjqWPXrAzkWsON33nfeH90yNO78qvAiwIZR+
ZXYQOT16skugsbOvsjTJoRqIj+LeicA1K/YCze1fRTMmS7XV0fb+4nomrs2Poe0VugtukCESqsbP
a/ksm+e5fmzn56V8vm+i9xfX+w9PlHChc+eteLxqO1BDq7NXbp1JbEMbi1vES88ijdSgPfD8e3FA
zzLg8rhv4kbWRA9hlxeiaVMVT4el1bhN3np8tk3cyJhgnopAeQLDy5qfVRkcRLBVVVqGNtFsJA+D
dVpwDETXZjIt+aVn4b5cZiLYxmrxuE9wgFWF86oXkHoKN954RLrhat5BYJgadl7d+VqB5T+Nox9N
9zEqfmrnmi/fg+wP1qTO8OX+mlri1YSwOeXsCSJ1m9IKu2E/fURP5GGO87/uD28z/u1n3xQfy5Jl
IiqnNg1wSPbaIAnoy/2RbRO//eKbkYUKMn+JkMfm/qGKz8X0CBLxfUMb2beI2MBnUrZAvI/f5bhG
p7xyP3C8jh/2/YARprpwOxwZUB944R+Z9+oPP1S5ccyxmcWIUYWr0FLkGJrT1Gkfu/a6zLt2Ds81
YlStfiPWBRbPPZ7QHk1Z9edqk83+/VMONfFlcdtOtBzgiE6ukhhXEiGrjn1d4SFvSwLrfWekpnqd
aHOQd7SwjQTuZO7iqx72XajQ2Dh9TJWOl+Jm9nr8USp9CNR3sc/uNDaOHrpcKLRiYXceNQkZfued
l5RyTe774rtGCah5Nz/nTThor8tTN1BHtpDD2sx73BxDGyHqRrz3tcY5teGEJU7R8bMInODYeqDi
2jd7I1Q9sAuWnOY8zUV3kKAOdtetLrV3IwmzN4I0VGpumkrnaaXmh7VDf4cPET/VO1/3Td2IVBIC
RhHMBLdYg5tChiZBf+bx/tA3r/vP3oGpG5Eqm4gWcUed68pocnut6GieMHnIRwBNft7/jXfjNaDm
Fb2gmgVlW/J0YIVOOGuOS63RuaNkUga7MIL4kVud9ibJ13Jscd7m8aUc2IsC1PHg4TFyn++Y1/N5
HK2QESDO1QWHDt4bH/myVUfajGOEbMWcha9qCC9onRJJJD3US0WffaaB/L2sQu+pJGEeY3fNBJ9l
U5Pogi6hg6f1t3gq5EZeeLcUxthG8JZ89st+gHUK8Vrkz0vzoYJkIxoCvODTskVBT28e+Y6nmv3P
ul5nhja+8IIbLpGsi8CZpPTWD52/uj9b8AWfgylqzpMe5bfADfOH0a2mPwbHHz5PtfujCsb+UNAB
9FFuLvhRA4R09SBD9Rjkc/C5cHz9Mi9RtxGyNpsYKWF1QiegfehfmnY+O/kPt+yTSEFiyC0vBMIZ
rfP3/eCy5B7z6l/lY+zPjudc4+lx6J88+UC2CoTb+r1ncSM31D7PmkW7WNe2aNkn3lXUfc5VFWyd
Eiy+b17+U2coOmghhJelGOuHzpMFA58AQVUp2+qzB5/dqL4tRjKfAYbOGZ26X3m6FFUcJqEUfntS
js/7JJ8cupUmbN9jbO0DsGGzpz1A0eiIW9cq4TVLB8mSNioe7i+3ZU3MF4Fu8bxwCXR4AZ8KPzJB
ojQa1q0juW10I0uMhdsrPkTRhYNo40ubOZE+yCmqtrThbetgZIpIRAxqRwQUCVH+WxXiQ8b5304r
Pt83jmUzM9uuRVEqOk9NeJlEc/ajNGf5s27VLx2R0+B0W3RZltj+z/sABCKLUtfxpQ0bmhBO2kOx
FIfZ0YC6OJ13cUYwqnYQvr//WTa3Mrb/qQgrCgEk/yLVHJ7gAe1BhFl99qfBT0C9tOv4Cz0rI96j
SdSidafo0mrpfcxHVHme9r3/3f+Kfy4d30kn5sOBm1cSFyatfhSsDqNkzP1pPQzxxK+skOoDWJ/c
Jzr7DhA9pPEPM5CifsL8xX8NG1deFcE/yojbfFuEs4J4JG+G1IkW9RAwP3qp16XwDkM0bcGALLFg
PkYU7TzyWEb+pa9UkonmCSpdr/dN8e6BPaBmjzd3VwBFSBZdmNs9D9jSutp5XGnGk5oAczSMywc2
QO+YxDM/3v9J29fcfOtNeQS3BG4ez8RA9+VoO+aHdvMG0hLUpjACfKaDyN3iXLOpDz55yzonwuPD
U1yJXfQGMJiRN8TqD61qegDVNLs0eDxDC/jFK4PLPuMYR4NJOxOdyypPpXoN6z5hSmwUjjbbGGVA
QHJSx83oXIeGFQ8eTpMHEhXxZRbh1iZqcyYjO8SBz7LOLUVK+z8q72sfvpTehfR/SO93zT7440YB
aUlC/5RlbxxocaAirvlUpmK9SO+RtXWyygvrfu9aAvOlYgRWHK9aGqg454lBiX4K/Y0rmvfbogJq
vlG0cogzMYT6Mb82V/eP8hwcRz8ZT/ToXma1sdCW+DLfKroOqPOa9GVaBYN+oB26OyO5RStp2dfM
m3IW+rVg6BVGD4N7wGYs2OeZLseQJQ3ZSEnvU5bASsbWr8p4lDHP44tc/XMtf9XD/8AbeyjRJ6aK
7mMcDKc6TwK5dVVhM5gR0jQIZh9bjH4sM/QhNl9osxHMFkc178xjpnwcRzL9GHn1c0Z0guLyCDLH
a6ed031ntRQAZme4xNUQ3tmd6BLq6rQO/mXi9BCV7HEU/YdGJCLwNwpX28cYwT11JSgi/bxKIXd4
9rWbcKXqZI6xMba7uBGw8sa2r2s9KbeG63JdJqEQh2mg+yoX80K99oGnam6OG3YfBZaicS/h9OxM
f95fB0t2NS/Vo7JqAxYhsgf1Ce/ACW2nZFjP+wY3ivnJ7UIxrLF+ZJAZ+UD85n+5w/mpitR0vP8L
lsU1L9QnNcZh5jsC246TNtIF62J3Cnz9kw3FxvOyJcrM3vDCW1hM+xKdk7y/jIpg6682XNNmfCOA
m6gPmhbASzRYn6bya0t+1G68kU1tY3v/rlb4MK/KH2uRghY5WXl9LFso9ehdCI2Amj3i3PdqyEAs
Ip0Zx4ncT7qg2Ji5zeBGwBbjEiwdpyL1AR3Sfeo4u/QmMWkjTCu/g6fncZuKYiyTvA1/gUBsq6/6
fYMT80odZJw6DsCwk+akTTKUhg1akcZi69z3vlXAsffv9SThoAbNeZHO5cs6kDNpxEa2t03ciFJn
BoDQDbz2MfQhnrXqTiZ0qJwkFs3Wktp+4ha+byqfvnBCOhVZnoIJ8qRIfVChf+42RVfezwLEBCEM
hVzAV+qWaVdcu+KjK9XRXb4RgP3uZxnb9I04rfDKC/oDaNrxnuF6pcl+yWZYjmsUbkmY277AiFY2
16SsJS3TUa3XXMrPgzNWSUOdhJNqq5J+vwYisVFJu4Vuoxkt7hfNwVMNQGFdFolfhVeIHZ1w3r5v
LNuvGOFbOU1fL5NXptl6Bb1U4pIJNMFfemdOHEjq3v8Rm72MSB7VAp2Y6NZg0nwpikusvjrVhUcb
n2BZb7Pv24cizVDeTnqNeGL9mATTr0r+uD9z29hGHLu4FYLUKA4BIyuTwPlVDX/M/rf7Y1tyhKm3
MLa15HFQFanKP4ckHac978oBMbu8K/AklJ03l6k7KDSUhKfS2UIX3z77vzcaxFRX8Os5cEFrVKZS
FnjihPzPqYNwibt8pu3HcJNt0WZ1I4LzvPVXUpIybdcAr4YNCvISBNZbKCjbVxjh24LsNmyGFie7
5XvufygAHwATAvstps/j8ue+xTWid3HioMgrUaS9KvEi3LYu2uH96fP90W0GMqJ2mkZCnQBfQJXy
k9J5qBpZHgnzX+6Pb3NNI2DxtpDPRM/tpfOaJOz4SXBvIxdYEo7Z5e0xaBmpYarSyGsOHXuuql9l
XyVanpvxcn/2FuuYDd4FxGPWaB6rFFLJL3HBDyHxIeC7dUSxGMds8g6qUYdTi6UtFD+DJRuPLBtm
t+TJ8Pb3NxuvD+Dv7LG6SClaeyYdPS8q/lCs+XVp9p1CidnajVbaQXeDIx9B+PfHJMFnHPbd3/ft
bjPM7e9vpo8LtmqUUKi6LGv1aeXyewaFwvtD2yxjhCwDalzkcVmksXIfqUcPvMabUl9+BN/XhmPa
vMaIWFpNsq+hmpRqMiS56l7RwXIhubsxvM04RsgOfnej0ITfo1v0L9eNv/OY7fR3I1prVLd1o1WR
cgnsBoAQfoEj+S7W2ICYzd1uu8DuJUw/LvSh8MQ141tdPBaTm83dCkR57VSpChxh4++mXy+QyT3l
5a6Wesz8loLe+GPA57oDDg1lR0ZBSDud8i5PYko36g7Lipot3o5fQ2dPySLNI2yFfYGrKo+hu/6+
x9tsc/v7m8ln/hTpZsHo7SIvizc+eeGfahle749um/vt729GX5Y8moY+Ro0wZj9pHeLpWuD5bt/g
RrDysc+qRUbYXxluQJpDo7/fH9iSBcwu7kBFeTVxVDY6n0JwIoG0mynaPxCn6M9rGKjT/d+xWceI
VVw99nyNYR3Z9cmKrhW9bh30bZ9gxCp3xcJr3ylRF+ivndMfWmdJC99LAt//eX/2Fs/5Tzs3xTvO
4CLTrG1+FNAWHesjOFLvD24xjdnM7RR45a/7Fvcr6isEdI6Qtd7IYraRjWgts7zLSjYWqaOnayXW
B6/dAltZ7nrJf2QUJmd2m2go0iWv/aTqcMgpB7QlOrFavjYMeGBZxznY86RIJhZHpwHo7Yd9FjMC
GeoQ6BIIZxQ8VF1G4jzyfVQ/ATFBZHiSBbcax2KU7OfkBEDYbknq2hbDCOFp1BrdA7czldefOO8f
/H6LpsvmnsY+O6ph6YoaWXme9KEPgwOkey/lxPYlH9+IXVD1KlETbIad5OcpZg+js4s4COY2Ynfx
ahABNDiwVWF8UNS7ek204SSWtGAixmrl4DV3yXFBtzwqj59j/oRK7eT2W0/qtyh65+RmosVIs+Lm
SITdpe39JNcn7U4J9/9e5LnaZL61fYQRwWjz67JlKESqwwHwuvowR8UHCEScoibYt7rs9tNv9q2y
ZN0MVA5Q5W7kJY6ga1KG1VZvrsXrTcwY2vHmAAS7Is2WH/NcfBSrfLmfBGzmv/3im3l3LueTwHv6
Zep/KP3UyP4k/P/pqjlA++18/zdsszdidhT+SGUoZVpR5+A0wdMs9r0XE2bE7NBTIQFYhdmn/ntT
aOehFXzf5TQxAV0FJ3nJCeatICjM0Crn7kLYB8Rs5SbL6pQx7udSMYaHTIhPJKo2Hlmj9+PJRHK1
FWTeegddiVP1MCp+8UVwcIosAe+OR/NHwrd80pIuTSQXKmRC5wymZ3OYtj14V3PBjrUfbvX7WaLW
bOme5mUB460Eo/Ey/4Jq3RmYrqeq+ynzdl/NYEK4xiyIwJ7SyjQGRLLN6hNxt/THbNa5/f1NXAE1
53lZ0Qj0UHxx++4w5teY7SKuCYjZzh32EMEKPZhe0O9qrQByJhsWsU3bCNWuDEFEwSqR8sYjX6Iy
1OVhdMoakiU6J1viUZaEYMK20C7eg/zFvz0V+D7JQarri1eX1Zm/UY9bspqplFEFuefqaQUfOa2T
mB3Y8NGpfg0jSD02+ipsYWZsuYT0JEDjO3raKMhxluEgxo8d/TmBI23Nn5t+T9toQEykFi5x1l4H
8FBOxJnp5chWtOjlIA8+7srNJrZK+zgnMiTRtCDFOYrGo9duXa5bfMnEVlXQJIvULclFTJ/mgT20
Y3Nu5nBjV7GkB1M9Y1CAmQeqQf4Ju7+8BeiCyfk84Dyh5VYGsn3B7e9vgnjBBbtTsBobQP6gxiWR
1TPzn+8b3jZ9Y+Mt83pRToVIayi9dOuYRCA6YVQdKN1Cg9umbwRzQ2cvUCDiQUsw5BUzdlJZ/ByD
8nxfzUONzXdcm8BZb13Bfu2evC484O3scN86lgxBjWJ5oiA0E04IGhg0FlWlcx4jZ8PjbYY3Ilf0
+Tji2AyJiPrLMJ3qwk2q5lzTjdPi+yAwYsKnfDyC0Wyg3SM0ec/qPF6gnXbqH7qN4S2GMSFUIHFb
KeCYSAhgYSSaJnqzd+Yf0Mw7pbiJnBLeUpBAYOrtkZzZoThFV/UIaq5z+xAf5S6wAjERVD60Sl3d
4kdy/3/U+4tyMGJvpQSLw5vIqanJBihyaHpxtTjlOahO4vnToHc1eAfEbDQucj/3JW69UsK+5mQ5
EneXoihGNiI1K2QAArZbmpcrCm/9oRIVnjv9SO6LJxMn1WRQ/lir+ZaLv+gpPIMtZ6dDGpHatCuR
kEMFX9ZwieOpgepbtCU/bQlVEw+VjZrRYoZZyqhKwum1ntHFPB6WZWMTtwSTCYrq195xHVwo4PCz
XCJc2BfxViOabehb3fBm62Cu3zTgf0EhhTeNg15WPI2LcdhYToujm33GKhSqrBm4+XTQPdf5a0iR
ZcatTjTb3G/L8Wbu8VjPgIkE5BLm4Xnh/kO9CcqxrKiJgqrGcaULSssLH/0T4eOzAACixoVpIpst
fILNOLfPejP9GpeWXMmIXIgcPs3tU41WQOBZj/d3Jkt+d41QxSXOksVg4Hocmy8x/bxClqC5qQaS
R9ldRAjq4I1EaVsFY3cFMKoU4QIONznQQzWMV9mOp/vfYBvaiNmxcsjCK8Ssnz1pTx+13CU6GxAT
GtUTP24nCddpy+Yy+mGi2fh19eZdycY1wVGzUEUP8BW5DKvzQJ38uEzzw32bvO+ZrgmM8mu/j+oO
NmHhKxkP3fwn1jNSGxO3jW7cQMViqkmxFvTiDOyjLtlFliKpe6gBFWpfteqaLccRAmv1QMl6aQu8
iaE1BQ8SF+SJDad53/FdEx01ogF4CAYs7dI2/MCi6HO8jsdw6tIhKyCOgv8il32cva1N0WYzM44l
J0XbY8+CTOwPvGk98FD/kQXBQc1bp/T3A8E1KVsEH0FsFfX04jmsTtwi9NHPw/c9N7kmUMofxTJ4
MSpLR7PwY5ZFwY8hVPs6xFxTLqOKKCA0xCGXoPL6JzGgw2pU+1SYAteUxKBxmeN+mgElXLkJGE/P
kPl79evXOgRQ837EvV9vetSk7Z+541btKrKX7tR/YIfqLB7c1/nAzvIcH8Mv+37FxHVkS+HyfvGi
f36FHKvj7Ve6f6pavvkr7+45HjWRHYT3K3TmvexlrZ8ITopVfCimrRdXm6FMYIcOOy2j/P9+Aj2B
YuHivg7H27kiO8hv9w31bizgE25h+GbbzBoaUDyoZC/FOiSiVEciN5+5bnvWf04WGPtmtjdje0U2
Ay3F/t8aiNP/jw8w8kVRNUU8djp+CflyWrPiQxVunRlty2ts+mqO1xpU2s5LESPziQNebqI631PM
wTjGRh/4oh/oCN9h2aemhiwzeYZa3EaQ2WZubPW875DjPCd6wQsLo5+K4ogN6L7D2IY2DtI4LUoh
lwo+D1W+sQgOMcj7xKZqjmV4E94R1PPazbyMX/Ii684T9J+vE+HiHOWs3tiVLS5vwjxWN6qpj7aw
f1zeW9wPE2k2qrd3byA9akI8UP93YKivsxfdVCK/8JkP/DCMXdeeW11HWRK0vtuduqlYNz7GZi8j
ftu5lvXKY8SYHCAx1PuvUxHwqw7Qj39/wW15KLj99JswDrvSRw9yHiOVVl+8o34QhyJOWEIO/4e0
L2tyW2eS/UWMwMbtlaS2XtxutfcXhlcSADeQIEHi10/qxI0bZ/RZ7hnPox22JIJAoSorK5MV27Fz
f3cgrpX9WSkGujB8zf98z/42p8BruTrIGyGutluTnkvtd+heqCJ12z4q4zyqk/KV33/rS64OtAx0
LJgdy3OV5jz5fAHcVnYo6Vj8+T3cetNXZ9p2cxu10Vyel+Q41E+qOUbT2z9/9K0TcXWm7Sa7zpeI
RXG4i9O3VL7yube2zjX3wyZL79ZW4Dfv5ZkX/qhzEET/r1vnmgVSImgIRvE1l4by9Kbu/jrcXav5
09DKEHoVwf9iV95cnauzG2tH5qWsg/P6z+qovc5VnEFAOue7DbPJf7cxr2WDoMc+pEzh7baVLmKz
gCldQql9LNxGX4kRN/bmNfPDr3Y2c1sF517W+WLHfWfexutr4343tmd4dXyjra/ZGCblWZtAHnvP
6rFYNpVGryzQrV9/dXKDMaxZCfGj80JNPrjmGMgVSjDV34XoawrIOqeSSVTF/4stdGtlrg7u4oRk
gJ7j8wZbwcVXewhSvBJubnz0NQUkrVJZ15dFSaTPY8cyv75mPnojUl6TP7xTCZT8SywIC7bDVKsn
EjvxQCbwFjUtX8s/bz3BVfU9r7IN+yGOz9rCEtGq3Msff46Xt07uNe+jo64WE4ZcEdeG06W6WI7b
05qDh3CoCvpK9LyxLa/pH3EYJaFtZXC2IocZAUShVPQKBHrroy9L9q8rnVUG7J75/3/0JbFVr+SH
t1b96rAOKYy6ym1tP0ckrEku6JqwxzRs078yuefsmvwhw5SzcZbJeVZpHgEU0O1frsrVDes0925y
C7K3zucqrHZ82OBC/FocvrUyV4c1iXlqFYCs88CWUwIHlIrwv1v0a/pHzNq0nFJEyJraXAkLue6/
Aks4uyZ86G0FnpGu5RkYfPDxcpfEdxVp6WsY2Y2teM33WKvB8a4qy/+3y/8nW/HWR1/dr41YIld5
V56JaXIT9MUqGSaQ+uLPUeBGGOOXr/3XIerGIaoWQM7ndMRcL+ibia/vmf4sX029b5QT14wPJPFB
K8syOsuS8mJIxw5+VwYs47mrszmBv1CktH7lcW6t1tXBJXMNoZRgoedpUNMbnUAIYutRynT9ur0y
CnbrK64u2qGLN0jd9dF5LW1wUBLa+HES6rfCjK/pdd44ZNcckEqt5Zy0Q3SukzWpM760BmfYuvb0
55d+6xGuDrFNPTp2rhTngfsiJnTHeJTZ5K+UJjj7D+ZH0MmqdFV4juo0p9MzKu2HdBSFmnQW8fn8
Vw9xTf+YV4jeWZ2KszDD3vf2zTaUh9ZXH/788TcOxjUFBFIiqYgF1gijSVnQ1Sel7I4l+qBp8wps
deNkXNNAJoDqweDW8JwOdTBmG2mqY5XS6UDGJb4LB6M/DIQ1f5fBXSvslBZjYkIKca6JLbO6xMQr
tAi+bKz0f5eCXgvsADubVMMicebzfDTu4po3v4Foxisv/MapYFdnmyX15NSWQJhxIW6nhTT7srTP
f/e6r041/Ix00m91eIYy1kHUP+qEv0sczVD3vXK93Th017wQZeaZ0QHr74Yl+dkQRXe167Yq51Nj
XoFu/lmL36CV1wI7bKFVYMkMX91qknlMXmL5Lph9BtVfw7eCz3eR/dwkGN8zUdbqXcO/DMHOsS0f
t+1gGSusWO/J3O/CKs4r4TNZPc7ha+Kv//AxfvP7rikm8POTPc5VeQ439hMtny80qR8m3+8URP91
O58uQh+5M90HwpNdhWZlHqw8g0pT4Th/P0TJKQ2Sxzbk+z+/99+PMcAFK/nvFyD0AVs7eTp85dQN
pujXuj/wxm2/ppQHnwOjBW6pugk+rVCrPkEmXz6WgJdfGwq4lYVfM1dqlJx29Q3bC2LoOGdq5H1s
ntLNlxBRS5mU0QhH43RgOpMinLZhVzVDOnxP+hKqvHmCLs3Q5451DEQy0OB09YrzwM2fdgmN/8oN
4roZmEDY+FJBjZNO3ZmINR9itxcy3Ic2KkLW5kG6fvBLk7fjuiv71/Sobpz1azrMvMZsXmzbfEOm
cxxazN8lLnmtKXHrwy9//6/nMt6jMLS4riEAGkOkHY9BQeCna/0K9fFGYL/mxAiSlLAhCEyV4YJ6
o4X7zILy1HYkK8Ox6MrklZBy60GugtY2EBm1QQmNwDmKo+bRLCtGsGFpZkP79c/n40bU+kcP619r
NbektUNcI6AQ8akc9iS9E+kracg/bLvfRYOrPKR3oRrI5NYqG5s+c92aRV+X8Z61P4WN72ausqDd
1fxEyTvF3nH1Tdlul5Am9+RQa5Pr8VhXeRdQAB5f7Wvt9Bur+h/UmgGTwf064lfJ8TtxwLOqv9x5
11pD8IlvlJcYV8uMtYduCPLFvWZhc+tnXzbjv97U2rSin31CLmI06TfbA1/qW7tlf94H/8TD37yr
a52hcVig2yYTio9P6Tmp3oUtLnoX7TYDAZmUfA+42zvb3BOOWdY+Qb9bt/4ED8icze19IjvcN+n9
Rs2Z9fKVEHXrmS+79l/PTLyofMXAmcY9vQI5miBxVj+NBr3xV/borW+4/P2/voGlrJNgj0NVMQ5M
/Y1uvWL5Isr1tS1x6wK6ZuWsJiy7birxDNSLQGZ1i94ftVuemOSQJGQ96rGHoWAk012/lXMewMj6
zy/11sNdxY+gQ5IboDmL5YvYoxjIXV19/PNH33ysKxwiGfsg4CUMdTMSY4BDsrXJQmFzwijEr90z
fEJedNjyXA6nqmleuc5vPdFVRJGKh5GWEG7O0lmV75CNmi9xFdBXdsPvZQD5f0gchUnt+zrYAqyY
qy7C8jBy+kzYy0A4zgCQvyC9DyPMQFbZwtjuz2v5+xj8H8JHSs48nAY6QptsqEQWb3za93YyBYR7
X2u2/lMG/Of5pteOAhxydDPxDF8Sg1ac+iDnNMi7CtySBdIA7ZiJZWeS9SDdS9K8EymmOuE2z372
4kOamsw0e14fh+i95EcYN2TAVlZYDVY5rd/+eRl+/27pNUmoRUOVtg3BL7Q0/tSrcr+qV7drivP8
u8e/iiQbtitUhR0+3KRvu+3F1tCJ1U8c6zAOj2w5x/W5gzWPeD+qKTOcZan6PopPibsjIfhQdNrX
zYc/P+glv/rdb7mKOSntm3hZN/yW3ndFE5eZq/KQNlAGfCWa39pRV6WUGSlvRHv5hm1uMwebAU6y
Xr5yCG/9/quwMnYGB2cecUisX18mds8Fy3s1g8z/mgntjdyUXlOIKm7s6KFMdxGsgAsGPHGqqs8p
7qB4VkBMtv3S/2hgLritLnf9XfzqSOCttbsKMb6XLPaeoDPatfsKcvvhmpnlx59f/Y09fq27ZHTn
iLWtg7b7wh1a7VuS8qyt9WtSMbe+4KrcqVXbxCuLMQM7xtVnReADEWuIZ/7dz7/KQWrMe3FkTvh0
OpksWueCha9R0mDWeOvHXzbcvy5j0cFrKnAYEHYkcYMlBea9/EZgz1WhsZPK0Y33epTbMNqXCVLP
WyOa/Wy8SFb8m5AaaHiXP5kxpKuTIh6lJeSn3KDkTh9LATp1LQ8DH6iVn9DfcdH8uVyrntfZAOZG
nB7mOlyrMPNhW08+d1Gq7OOwNr7t76qtnOI+rzTtwipvUmOgKW1M0Kq6iKDVFX+cFgIgLPOimcA8
iNNG1VPWpywJ60JRx+pH7oH6jRkahCkazLpBafczWK3aHpil66gP6Vz3QmEWxq0yLdJ1aIGedjGF
nvHlD9Obls2s2lvRp8FTg6lwEn1K+Nx1J+KUmscjXxycKiX1bvm54pvVe5hGl9tZsClMfs20hCPF
DAEtBuOLcZwCV2W8g+bzDrM4aOYKSI4ZjGQmctt32mz8ft4CUet7YiA14IuBUAWQGgpT5IcGK1VW
hSZi5l9piOsF4QwjYMlhSL3VPmNijHWct5Rv6SEcoc2m95fLu82pRKzfsn6blw+xSQeUwXNCyjd+
6NOKZZElHTvVs1vUgW0tGgVR0mx6yFSCtOmxNxtLH3gbwuihGAI2b7nraNrM2RaLdv3sA4fkJAtH
2H+ceGOX8qGt51h+USUyc57Jsq3qdj+hkkapT2C1NR2lAXTzXg1G0Y80GnuU3TA8IZBYamQ5H8ja
DzPkJZem6/NwHCOwWAZsp6nKgHcMSU4xgRh8cSOVEL/ArG8FqS8eWrb9SmMVqAYqA2YY9vPCLu4p
oejDBVpOPFoeOzSIWhvs+nZbmg9gsRo4wqPv6JFv2EGfAzByqTsqxaLqE5i6RJvCNlETvF0ojel5
qGCqsVchD78moxDY9orVUCUZ2Hahxps60fq+qVCSYNAzoZhiv0wOQyK2D5S9g+wIJ4eZjzo+1+O8
BJ/bWjGdC+ekeNtAdyoQhYXBgzpH1TzQe20mKE5kUGxl/j04mLK8L+GMob+PaaCW9x7OoxF+eVkb
6EMEajPLaU58CcLvSMZkQ4NjjIYoN2u1Nm8n4kOz9zruymMA4+712ISRtDJjbTCb8wS9wPiXSkso
PF0K4J48DDFPWpoZyOn4uw1mYxABgSAxTtozSDLp8m4OY/dk60jfYYYzAjerV8b/DFJJ2pypamGf
yEQDDfHExYUf2jhMm29lGlYKk/3LsJDqCA/6sgF9yCG65AtLIHmZDR2RbicnXY0ZNDCTi98sjAll
ZmKyLh8jLZphLUC9bFJYtjXQl3vkuqHTcXOLOw8hoP4frRilOruW6qnQg4/FvpxsXd+VidLiJFUQ
dDA6kMH8XQ9xEB6NHZR71yxp1B+aKW0DuwvTYGnPVR3R7rNL2DyfohpW7Qc5dC1AtGWwawLtRlCr
GRn0To/j2BcOCqlwM9HV8GYzHYEzQDt3+zWVEnFv9brawiyZA0/fhw0XEA2lLRjH54vXX/QeqiWM
btmm2li8bPA7h0sXcNlxO04dnKb3goVt857gqYYd1MXLdSlCtGwtksqk8hDYNFHV/+DdGiTPK8Ry
2LMJt8V8LhO8KAyNTrwu7Nz4pNwZyy8AJjVNu8AjVC/2BKkgrVjWaFeVe+oDFr+Fnn8aoIkFu+v6
Tite9ywjIH0zkSUQOg0elo7P5hezS7gsKJSDIIBYl48KC3N4/1RaZj9FChDlnBnDdXpHJo/qAfi/
e4JKAk5b1scjou/BY3K2Hw7TgHCuiiX2EdDiTgSVe3Q6CMZfeMHBtmSUoa6CZE/bT0gplzoeoEab
jr0hMJkNYWXQPID82al6T5NtSPmhjOKSvIUWGpNQEIKYCibgK6E2jPjEeC0wVkANMhzWMmCPUMhv
oHcTMd2NBNQAGMPsyNatvMvXOg3xP8uU1b3Lm8rQ8mUaLSRH4DjpY5a7FMALqjNHVQhH1F6NSXkH
dlY1lZm2kOHYiWBt+JRLbjd6Ks0CDEu0dcD3JFnsemoF0UtZRBqqwwcc5TJdsnTtlsTs3Vz5+hGO
OTYviSYv0ci3u4CsIVhBSR3SdwrXmYCO3FJHY3aZxtyesQ2teabpWFVvTBWJ8ghaIPRXQy0nzPLJ
ScnHpew9hhN9ShoKb0VF+oM0wncsV3O5bXdjGdbyzpQx5Xedn6v2Hu+1Vs8riM2hgV2B3OyvRMRW
j3udUsWL3g0IeJmLwTjMt1rFK4Y2B4eBeg8ZwIofp4bO2/gsSvReIVIykfptHc/lsqcKqcK3WfW2
krmNNNYs55XnDiabkWT6Y+1NKVHermp7jgJr1K6GZS6EsjGrnyTqyRg0oDNcWSrEC3KuCb/7aZr6
3RaVqvzWiS1oH6A5ycRT2+pVQ/vD9g4OCTBqVWpH26qHfZEM22C8M/MCXCmrpOPmK0kiqte8DHQV
jQWrgw65CG2mZnyv4WQ0NLsh4TKaD0tV+tHsEFKTMQdJuJvuYiKnpc57249V94NO3G2FWUpjP0Ah
BP8iq5ewoSprwlQHHWpFACIof/p2LD/B1xj/Z3YT0qoMWUe9qIK7qp7nnebaRWwnjeRBMQEFbX4k
sFj+Oliexsd+mpuMitg91q0VtETMbkQlszGtuuWBJF6h5qoDEQoY1/utlyA16Kp+x62DGqFfk8UX
SxCIbT2wTomN76sIt+ph5AMbzD6F4amGfHuSbFD25Xa29lPsiQg7/CBh2bekQUxVBTKCcDktvEtU
exJbC0PovPVRicp2HrAqWMo4bdOcpLWNwSeqtrqmR9XWUVkWVT1KXkTebtFTB5+yJWNxZeK7QUzx
9HaUZcyypVUl5LNNzbX8OU2eh1uRIBCpB+ZBlHlMYsg/xbk3KFzqBwxPJU7tLqCbFkcbY0Si2nVt
uB1KiD2+YY2w62NCoFdO9wlAZRs8WLBE2RvbsWR5JjB1Gjwc0iDac+rLLm3nb9AInpbdPCW98VmV
RIrTrB9gy2CeeZpAKzHXoazYW0wwJ7zZ24ZBRDtHf6Ia348jsuCjmTb1sLZJw0Q+IsXsgegggLAw
7+DytBwDnMZpV4GCIsKdEo2IPlD0WMoSQ5Bz1Ad52ENmc8v7egiwR5PRJFOK6WtiyFBoNnfjmDeU
scUfcTkYFKh9iPwm3HC1TW/gIBWOJitrDYzMQ/US0vlWBD6Mi2FCVqcwx1MPsi9qh8QwLuq0afn7
IMGOeztOKUG+5GSHqJy4rfNm1xKgX7guWNT7x1kg47tnq0AfwE509HGGnVDVDuhH25UmN10adE94
J2r7znBep2GfdtZBYRwEUXqZLEq7Fe+3F/EYv09RI0bfYZ1t6AdkcVH1Bqm2kN/HZnTB87SGbXxP
ecRRLKV2dO6k4iRuVT5Sj+ZBgRiryhjTfyXtCrtsToh8s3VZmUPQUQq/4HGjwr/RECdcMLLB0NJ4
4vWaBBA5F4lf/S5ED4U/RvG2TPcRTS1DqG1GFCP5XEHRmRQNZjvhyZUsYlz8edLwTfQvKRl5eAjA
sQw/GE7R+zrSuEoHgzNfJTPsG+zM5buobXC3n3wTBf1x4cjPgJfDdIZjHjJqoZ54kjH0wKK92hpH
piPUjym7ZMVWvEQ+bsZqj/JFiB0zgd3Ojetn8itqEM3fIf12NfAmUi4kKKAhMVb8YW5ko3cR2WIl
i1BGA+TjKs5kr8C/GEg1y3yeUC2TOySlY0AzRtcmOkzxoIe7qm+79qkOooatRcQM+Lx5nMZ9/M1r
jWnXvLqITO9x4ZWkPepuqpBEdAtnk8+mNt40/B9I1+5ITLSzh6DxxHwdZIDN2s0lMQ+zkv1IB0Sn
uZlgrsAaNrG2znQdhOqNpksSvpv6cq4+9ZiCt6e2jKfgi5BdAgQjSE2CbqxwnUX15xM3NUUwQYBi
yS9HJprztSzT+h00iKmu0QwsqT2OWpv6PQS4L0hEyVlbPbJxUHUFHLKt5Qvfolr8Qj2GlvCO0mHy
YR75SfmmWLtJACGN5zQckOfEdpUbNhVJbIdZKVo1Zgepgd4+QvxWjl/TZk1QKaU9X1nRboEM34cp
jcXRiRHNfuQuunb7YFrd+titTTKZk+1w5UAeIhC8QU9SYmSbO9cGu1L2cXMmPalypJm6zaFvGkQw
4VvGWTeZ2rYOB8jB3bTjj2SoJmT7a7pqWOEOE4cpnYsrYD1QBhr8l2qA7udQtHQc7FdkdNO27Kxp
OIiAU1oi1wDxcGBH1q51Nx7XtGToU1YhEkqZKd3WTbEtcEkk2dS07fZQBclCikCXaYOSUa3N/EE0
Nuh/LlBWr35aZJbNV+cmMX/qx1TbD2qxtv8YhITzu3gsEyi6p+D56idQ72bz3q9D2uwrnNxxPc91
bcXDaHyyBNnWqiX+idnb4dPU1H4UF8OXUt1XfpBOwpUDidc3YpNn+H9d4NipNThNRGp7Ultboile
dqQay6yrJXPovcbLvO4ja8nY7dQURvNL0w9w9spHwtjQPixIPhfQgm3H11O01rgBT/A0U3pAvImF
TIdsqOdBffQlS1Swk3qWa3/aqi2q7gKquXmRvhmacZeiCxR8IW7GdOwhwShW8mw6I9ZyF6MiB39A
IYimvvDrlJDhIWrbWdkjASQA0Qf4cHkSHsSoEp+ekHY3XYAphr62pzR2JLRFbRF+9rFkqMfmeGH0
F0TCJQeyLlUbTDhRW43aaIaQYZDOP3jJt21Plz5CUtXxYNH5RGu42e/KGfQgVBuLRXGXTYSZ5OM2
JyzrMHMAfLL7IvBbxjp3dWrbNatjkFW6PBV4/Olyw0v3gKx0frBEyOFlZXKOn0JNdbUL0gZtpkIv
CjBEtYA28C4YF9bfudWpp7hx4z7wqJOoZOWUUTJHTSGlmJf3ZLFmFZlF6VcQUFnG8zokXVyQVb+E
TW3v4Dgq2KdaAhnJqrKdi0iIcderBMc6Ec52D6voG/u2HwSor1k7xcLMMM5I/CSLbaQj+Vkv/baJ
rArMnK3dxsId6F5luWSk9VBQcBwZID9I2ZAO9mhUDsm5NC5q6N2lmJpVLpcktdHRjzOi1ssUYUfD
1JUQwcSOYh8ha6IbAJfwNPceV37hDJ00AgMH1S+nyjPSFySmozJ7hkqII291MuHfhj4Kujd1upRA
CIyNwSfHDpJrWe1grJ00a9Z3Y9xfBMp7tbNzGYJ+Um5Nl77XM4rqXwOH8Ng+NltlflnHNRxmSNCE
8eeOEeL9rrRdGWN+DtQ/jRXgUANAO814h7A6sWiqdU4WEvZLDuhjWtV+Wz0cSM5683R90KFA+ZQv
pobLFqgOmJuDwxnpVa2al7D22B2VsEM2wuv2iNKJbcud1l03osaji4OWUq1DIBl67YDKtEnM7jxl
Uxtm4M5bX7STmL6H1OvpDfSvgBtjo7k7FqgogoMUGd5ECthiO8aRZQcx8ZB9SdDuWKunOIFH8o7F
MtUPMjSTPjU9X4YyXyKu+gxoj1U7sF5x2IpEbXEE951lkOxDhAUBApJEQQPbu1UiXWqAT0FC3Wci
Zohhu2VFCv+l6R0198zVFJOsMC/7iRGmUu8RP6Mka8Ml3K/wD0QRPkaR/FHxrvsCYE1uD4546lDE
4EqN3gOEA0IKFQ05zz9RLDTN17k3sHMbtO2wcE4GZudSBM0+mwGTVVURVZ2eTyxdrBru5Ii8webb
FHbfjLdIaO4AV67tdAgDcIN9LgHr8OFHqnsDAK3EbV/6FwIoYhZvI5YEXp8Ct7HpK6pKQu3bsIsA
aeXQlQtx0ju50PRXCD+eyKKdYkSXS0maIpJ++xhN0zC96Gr2pNo5H3XzafMuHAo5hrDD3i1yYSsp
BuaGuoCKMODRYp7WBn3gDq8HpS/thcOnTSWgwiQPw3UO2UuHPLr+0AQ8arYsEnaEe2sVV4l/Nr5G
dVUAgPeewaSv7mmwi6YKjuc5mwhux5zSxteicPMWj4+T0Is59YR0y1fglSbhMI2qR/F8ceRD63sO
qhhh0lgvynvVR1S9CzrAqZ9C65dWFp2Vcn4KZIq3V3AdLG4tqlUvbRHBuGX4BuOuXh1iuvaoyIck
Zf09rHAXxH8b0yjZIaiXy7yHpSAMwnfUr6ab8ETaSjClxnDYIas3Hu+SEdte4Bi1rPWD7jxUUDLe
01ZUBSyK+bwCzeijiORkGCAEgljLZhgiY0e3IaIXRhKe0sWL+r53i++3TANaWfZCSLxCVGFb9SHi
LZcH1UArGsOVEUaQsiUQxu6cwCvbUTtp/7ZuthptyAljPX7vKpWsYcY5NLdPDnk2oLFtMGO6132L
+zhN0+qRrHOy3UtYySawBu6DZHyDRY3GI0TM2uRbqno1NXmPGm3gGcy6w+AHzMxXuWuGMUw7KIQP
CDY53y4kSMzZQp7SZinctgFlkAagITmsvYrGj2GK2VZ4ADij008cHGUkq6Ti25ThfiYGhGhcRpvL
phlAzv3aJxF/TjiUpdGS9GUtm105lp5+1KYDrlPUpZXLsIMCciUC4HlDvR6nuunZw2RKPrxViZUu
gmpxHUqLdU665VFzjO4+6CVtk7aYSLAxmsfomyCXxJhVEPEdyildkQOBGmA0Ilmr5mgqcKa1+lgT
kEbfq24sy/ZdWqvJmQwVoZxx/BYk0D+9nTWUwVoOtSHwe1x30OEK3xg+QYa1N0ECzS0q1YasUcYQ
BN1tQCeUKmJwbEf6BJlQsX6BTQt1z0pxbe/xMoRAiTmTtnqIdSOTbyh7HIogmDGH7kXAGbk+SZ9w
jfgfoiD6FRIb67XgSTQ3Lg+5Mo7mQNzT1mTermwb8xjJIgUuCk9COmbAuM32lMKUm/yCUfo0PyJI
QxQInabWviXI16eT8rpjz/U6puELg+dFn+SATcp4Ljr4X8Tv0PhQ4550UbRkrZzGdQK7c4T7fAul
2OjYVGnIHhODFGneR8Pik2Ki2nCxS8EF5s8qIA4DyVUgMYaZ4ZJqqjjb1rqBH8g4Iq//0MmY92/W
UC7VQwux3/QDki/U8XkKnK880dlSLnf4ypB+T6VbY3sAsj92X9oN/ZrHoVrqfrfAc8Suu2quhfsy
z2heNHkA99DyzYysguy1Iv6JL0HcZ0gyS/QTgFh8Wq2pPqUa4p+7TiOGA8Jd6XQOaRwPHQLT5A4u
IGJfhaUdx09LCbcOk8fTOpsd6aat+d6NrTNsXynYy6T3fI5q2JU5CASs/Us5l2naHubNzwJJVYT4
uXOlks1PwQZlhw9jSwa5wTSjFfJ9X/EpPfdcM/WzqSuT/igTvqSfuxV9h4PgsR7e+m7dwi+RTzZx
CCtED8jtcZ6O/m5RKgLGZfUy0b2Fxe74qZrCIMpH5Tb5TmLDRqgQ4mYO3i31pJe7acVMCnInlkZw
vUDrJDjWG1VMYZRhxjwMGAmdGpBpxfCfybZF99tXzVB8nDTS/zg6BTbUgmbQ/SPhN+BtnNxXbT8n
HyoAVGgHBjQu0/xyuz7LGHv9CU291Y644bdwOYBuoOanCBMsfNoRscxLVpoogkgqrsVHbL9ZA8jV
dvsa8oavvuh72gf/xdl5LDeObGH6XWY9iIA3i9mATqJ8lVRGG0R1GbhEJjwS+fTz8a7q8jalCG3V
XSCYTHd+d+jhvVh3oh7UQzeN8/Pp+CPTyZiHiKbitc1BG8bMUChhP1yvwmoy3B/Kiiz1tMjLpDq1
R2qFf0NTwqq/8Vrlqa3b+vPG7sY1O13hghbJXjXGst14yiTuHdCEXLnwARv4TxBJTvYUT2FiyB9k
9PLbNpMz4RIQGd740644DdbtcnLp0VtZ5mP7p2rpaPcLxHwN9+w5lncXuV7d/GPzNSZnW/LLV9Pn
nrMo/FEYI3qHrJg+j3eR5xVZcFh9WRp6sTVF0r7O+Vip6IBTfUUjqYsIzDmYck1uZzVY9rBpAsAM
ymcn5HqbIkOiRXLqFgSTvrQtYT1qswJhdJzZ0LtwAo6VwIqMpm8QJprMmRDAxo2s7J3TobzbTi1d
rLaBWOruAbZXqptcLJHN5kKN7O8rImaXe0sGbXQw5UR6ZcrupOON6EJuwbmz+CDBCqPHXe22tecf
HGhBDy2RP+sKkqsbfJOkbDhEieFzSaY7oLVQc50SMeij79pi+kk0I+xLSiqmqyCa81EJ92BHlMxi
65qIk+vJzRxfqkNUqFIQFt6MnvjRE9QEhDyNQenumMBhW99hP0mqp9j4sqHasHHEpVxhRAP2FKDv
oTIE++mIeqL/1OgOzg8aCiUwsWwGiutBZ+V81XTQWUMPqdEvNFfw0RojmL6MooDSAGgzh2ye7bgd
N1PddJTtgFLjeDSwXPJTXgbj2G6RFUztl6LMLa/c0MW6rfVDabtLlQO8zoadythVsqLECIdELFs5
8I9/E0lnK5GW5FNOW8wJo77KgrywUg2R3Kz7ajQx52e3zv5/Or5VHoWC7Pn8rU0Hr+CHtwB2k2tJ
yAWdkoyKm7CDilzGLtqVeNl/S9F5ecwU9jx/2Z56b7Rbz7OTsjuouM9B0xLWTepA0/l7KzaLPCYU
Y2OzB3Hu0C6mMZBZu2VHKLNncONEPkO6eQVcQqNFlt2qKQqbayubM/+3drSlPo+hF7rRxqsiSw/7
qeWI+yYqpb3j5AYh3eiXrFNTnoIsRM7NGIP735RDjvsy40Au7x17LtqDg/TZphiQznyA2yn0zla9
G19zL1zlNWTGEt76yFuaIy2ldYAsIPfir67xSVNKEy9JtHMLOFUw+aqm7T2KqgF7w422wrm/p8ng
EKNuRYwzQUK5huC7lY1g/LJUQEhXqgTy3xYxNGu5t0F/T5/PIhyAKJ1qHHXKJWngRkSOWK3/ARag
9w0XYh1q/0pUc7w8GvL/6+s4zEZzO85LPcfIfviyKlWdE8vpMPpR4+ziqQ6+JSyWT8WYy/i2WFr1
w/ecYF8WK8so76EP0446uLsd4lH8XEOK2t2cDEHzFOrK93YNkgK1AyDPm8dRhWZq05IS3ao2HGBl
2aBwpFpEeDtYPbHDD1kyDe7dmnjx8I8rtP3DRugc3hYx9pu2jt7R2jiAjP8uFIvPRGsy9IuqK2Pu
np4Td64iW7OuHTjCkyKm4Vwra/QW7tzmLOaIjc2Jegp8wIqwgozwevsJq7JKvgo0EXV13UZUsCsK
OCWnH5Ej4hPlRnCZkXtRdh5yP50NaPz7aYqcZiu0jEy9W1tEedcjd2FzPyH7cNpHD4tREz7bmMxi
zuzYk81PlecuFYaDYTT6lvutqf2N19W1cHfu2ERSpHY4tcXnoKksz7mle7xyit0U2lRE7Hx2FS2p
m1UdBBK1YdkPu6zlHvyj8QVgxzV3+rb4Bz7Ro8mtTTVDuQATpO1nEbd+d10HhjsxnAVWxG+en6zJ
gw3BvO75iVVMzvIcVIK+X5WG7UghvwJ6pFFGhcsGIhAgcdMoO+ad24kYkfzPwO1ARrt5aMD5bmDQ
yvrFgpsupx2UsemmjR1Wi8kPi+3Xk0b10kFJfLZr6cUWjrJiDaZkJ+USZ2Zvd/66fFonnH/FNum0
p7wN3VKUPnlscWcme8jgKq6ukoaOLLjMudTBW2SUn96mMsky5vfxmoD8bJY2hGRjaZX5UN0JS6vu
dbKsopp2rR000j30bkHJd5WtfR+VaR0PZTCnwilDK7maMjqLO7Q3SRzfvYomIbR5tGBq4m8W17Yg
uxuzRUzRl1Z6UV48ikI2TnNlERnujRRboLh735NGfhJR3kTmdW1Yi3abzjJZ6ppmixZqhPnOsUyW
k7Dg50F/p/3YR2BhK6dTaoPkcrQ+z2hKae+hlI7pwaaW/pEqkNpy17bac9u0bkNfOah4SpHwv82T
9dICBmdjKhNwmD3N4+fwJ2W/6V7aztjOTTaOrgf1nnTLel+3s/J/4E53sHh1J0lHqvHDuwRUh72g
TKpt3c0v8+xwo0MZ4oeNSY2vWdCh9qLPycqvC7zfBnVxXDLLQ4RoB1HS7bj4WKVH5niPoIDelV3Q
fJUhle+dcSZvLTZVp3tEPokf5GG8b1TTwJc3MOky9Tkrlq/j6BXOP3OekEOBHVfE6wJaaFyLaRla
XvDq5LrJf8OKKv0Q6ISLUzp0tLW49fwhtD4lnTeYn6D6zvg1P6X5/C6TTvpAzeNgcwettb9G25XC
ad5Ufa6tW7hNO7/ly4beT7+GULhypgS0f+PQ07aL0BKIQLwmnhz9a7rixYHZZoXdQou0PrZnFLLS
jZ7QT8WyAfkd/d4+2llVr4/91EbyFYw/mJ50H4qBflF5PT03urP0r6WSTv8LoOAEowhGETpCk8qa
/4mryet+j/Ww6qNnoqb5p2qTWEKHNa5B8yahf/W1lfQjkdN5WWnnRzQ5mnFt7GWovxWeXO3XhZal
5SNZRnaGGSJwkhnRkb9my7MNNORdiYy7q9k0dVlIcpqtonEDSLFRTNe68Er9SIuJaqJzCLBE/iWI
u8j95WThVG94VNjSAGudbd/srDDzxyWtVyL/79gDgqg+ILsy0RWZkqb+5XWV4J41QRHJIxRUJJ94
1CQtshr5JjEMq07kC1964XpJVFRBDltXShMfvIySZk9usq5/m9pq2it/jNvpZ2MLr0DDh5BkH6Od
Uzm0o7TWnZpmF/1WaNlu4F8Bz1CaHCtLVD38c6XHYBPoJTPu7az9QgZ3oVfbLvdh4kmK/bhGJg63
JtR1dDv3revGe82vZ4NTTU1G8ykX7pItmH267EvjPCBSPcXaLiVFWpqpKIIxc4fERC9dN+hwTIWd
ZdlPDhngj26x6+BHa5bJfEKW0a6/xg64YU6nKOt0jJUE/O8hRC0VbBs6NHjfuVOsnEiRR0Ck2utI
DegRIvQb7rprO0uKF9qVACVuTev51ouqVHfatu04ae8nuGJzMBmtGOSWBtZc53cWz/Zv4bsLDzgo
zHt/vB70KOo/gDq591n7bV4wx20Ec9cMmhf+WJTlGoh9X+HDYxLaP0UZFh0kv5mVTGnV7JsrVvgy
f3VOQJG76SmS4u2kwZO2AumV1aaAmKi+NhXd04Skd2LVV58HdP1cZqI+waUzFqg/QWeQIHa3jaDD
9qewXbPu8QQywO8vQVg9OQFNoZ8bP5n1dg5Ke/peZG1c/lIoqsKfq91k8k62fZfdRKvlTZ9DTAr2
d5PQsxfRp26dJ8OGkO0yn5vQI0g45+yYRRFHIWSRF26wPZ2aB9meo15KB7L5JeyLID6sqq8I607y
QJOwF470AhabydQmYSfPk+SPGIkRFOkAB+ddu6KO3R8ybxcKZDFwC+PULyAoe+RZ/m2nF3/6ktdx
vrIdq2h1t5auovJT38RYBoCK2BK3AwK06p8lb4JY7OpOh80LG2pONKsck+lYqGQJ7lqrsexXsBlI
Nb/hzKY4O+Ek7c4S5GUhY4zbLNyMSzSPftrVk5Nv5xb8aM/pPrb9ph9h0h50t3T9w3jir66KkbC8
guuncpevfGkRPyKeWPTX3rHkNG0EC557qY0naN1Kv+7G6wzwANF5YjnILkIQmOauT6K5HDaKqP/1
WyBXo15B2SL3sclNU6g0k0yb71mxhstzZzTtWnZxsxjQ8yTT3ORSe4p781A2fXNXFBNjv1q9HH/o
fkaVm6qiwxKSLqCUzt3Urr11ZyRykO+dTY92sWGVqqsMcCB/QuWnoudeU+/xCpluv8IWZfZV5rI3
7vU8xOu28rC47ZssbsqX2ZItapwx83/lQZAdiX5lF0LX9iAi57EoamWep2m1V+qFNfknU1VFCV6w
Ph5rjeSUG+g+S5z7oS2uXUDgLYJzS9AuA8z200AvFH27Iu9VN56cZ/daOvF1BxdVVxvuLyautgul
u1OmIXHLzj5B+EYD5Tnp6ldRcmN6SSrtsdU4hQi7MfUzq/XrLeB9DC4B6lF3TwgupuCGPkZeNu3g
kmT5kFfw5w/GrL775K19q5AQLKIPuO/U3rQTSGGifadtTP4J4Fq6gnXF01bRXLIbN36Jb/m49AFX
i9TLMMK9Luu0zlPqC6zKP8ZcjQVma9fGxBUPbeQeKEuYulgD5gwZpDPZUXZf5lGNvwsUeVITqibC
zNPRdaCrpTVOKfqIeT02hauWGy71obMDDgqsY+fNKrtZA8vjtukClmE5oj1TatZmUClyVJCcAiEj
AYb1BGPF9X6RN4vr8//EGQJtRIRILA7gT+SqLKjQmX59T9z8boaMi6JdZEcGeoIS1Mib7KRM9EFo
okl91ojcrF9kVU2Bv1MLwsQqLbsl8ZY0liZcv48eNuV5n3MUcGuuun6N/gBc1PM3Zct+fIgKFOND
OuBpIDibxUZGhrMIv7hOMoo2WlrRRkU3B0etAqVqTi9uVNUBxJx6todB4CKgh4s/jdu4RtYB3qay
mWsRZn0gg93oDyWqC1H3DZxO64fGbsl5aufwN8/n/LruI7bDp6CgEc/JuVhp80fVfW1ea4yY0+cu
bKoh31qohp46TuT5PqxVW3p/AG8CkWy1QPD3J3bWWm0NMs35pQ9Gq78rw7VpuetgBclfkPmhYKkC
IqQrEFMzNO0NvCFvfSzzMOsfJmVrZMnOSPFRoQUt6d6dHWzJfi6QHfij/7qU0xI6G4UMUd8H1J1d
n7qwPQotJOayMZ0n2cnPHoFhEASrwKOgN+D2wOJpU8H2fBrYxEp/o3If9Ra/PMmcdmohkYVJshPR
9cEuoZ1JbG+qTFirZNZ5/GvaGA5BIa8QjddDsdXs2QOokZJec9Kpxk78CfkErNc+aUWmP88wUH62
LzkPSdjNyMZ7nnxmwSaBLILJiKPFeFfNWIfrKzSOHmWqR4t9I+1WYepDBQrp/4BSrA3oGvgdDsHC
Wgss5ojR++QY9mHUcunHpeJvVzuv9W+pG+ZVoJI5AKuwGoQCawKMHm0nAO3wH1o1cDz0oCPLnPaY
FNb1JbaiyCLOYESr/j0YRBk5W+NJyBTsNNqJv0CuNeMz8gi/uKNS1mGUdqzTb8WaNSTYSa+OsyfP
ribNDuz1SA+HgGzEK4bZKaKdGRDMwROZrp7/gKoG9h7RXpfQqqTUkyETeOgzeeAsMS338xxMJ4GF
7skXSIvBmobvRbEobzpAA2Xjz7Wfk7La+1HbzLSLalp38p+zvHE5a9yRt76C+PGCl1LHlbjFnOwR
BVb1jX/vOSyde1wAMrgK0QOIYz11kTgsagBvSF2rgTBJlyALk3+qKKNYTOfEttmJplU0HOfOEvbW
7wGBKSqB1sYlcIDc61xxE1Ki5P0VXZNdOlH0IjK/7KgkSq0g8i8miLjjtOLKbYC1r3OawtByqW4G
3X/u1qW1fibzSc2UhuilmXZlAUctIV9qNd/yPwX6gI3HoMCG2lqnLw3ypXJGYC8bKjt1EkR8Kds8
oK8bGupexbsqWxaA2anMkrRsxFh+gbNzSc/y3XBynujm4E5H4Xee2WRULnN8O5WMCPaSbsDet+sH
DlTkRWVfa0rwk7agTSfpFOt1F8su+UlfSZCiqw7d11qToNWNXbbnJmqKWyVyN8JbX/eBTxk5kBkw
fOsnOSy3NVds/wviBSpnp1296Dcv1cl6o+vKsctNzDuw7Kn8VURe9Iiag+YtCZ4B/ZDYVRAVJ6yg
9xnJbvaTcNeEURms1+gb4+aF6l/129iareb7PPaR+D12rGJ5Pdq564ltPDLvnlgMIjlw6fG7J7jE
WfWpwH6RfyaJPC+CbTabAPFr6A+z56cFF9hTqOsAGA6eGlrc7uGlS2GV20QYQY54Vp+EqSkS4rEp
aACRsSVs3MzqLESxeTs4zobNGn/yTTMvPcHC1BgrmRDO0OY6OpTYJFvapWa+ZY9XLEKlD0sAnZ9v
wjwUuFFU0Dq/ghXo53ObZ6U5NmOe+Us6zc1YhtuK65J9GCv2w1fb7bOJnSq3KsfZytWLk39qFbbd
Deh3APjbFaIX+HEdUMdrIVqPjnekCWoP1aqNAye1IqtV7a6pymBRTyNjUPmI1UfVPNjc+wa9Ie3D
kneGqw10p5ajZQ1oedzeCnaqi6puZ0ZWxmnR2O2MMH/08/mOGlpXuEXqMMmng5KZsK8mlmLwCduU
u3jbcp2s/t5LDBqQLRXzUt/6tW/sXZ/TzBc9vVEqnyhYOLS+YFfx27tszTP7h+NOAEzIj1EVoNiL
7RlP0RJ0J16n7+Tkb6Op0aiMIZuieONKxzjlbR7YfZ89FTHy5mJD4+2CDlC1ldVJcxV3QZ84u6ED
FGx28bhymnKwSBnuTBUl65OZbK/64wnBYksVl/jkd+djG8D/I04qOQ+lIDcvTQ+iut90cWJBJyFf
cmXKNSMqr0Xll2N+7Y26H+pdrHzKjM0kap09x7aSYu/M1HvzFhoklDdI3rTz2Q79Vn5fm962qRUD
0BfzYBpCYNDqBCXqoa2iz+bwUNYJGE5ZasdsWkhySBHLz6s62Aw5PAfXqmTph3QCxo1/LSKSMWQR
hLb5ZbjcdA+kkLF13Rr+fb/r6CCBKqEdepxk3H7HYX5Z0PDIJnXyxh7UxsyIDMIdd/7Mvj4JdoPf
kSaPLj4IE3jrN+kuMVg1yStO9nOgmrLoBRSLxYcvzkssT9BCWE4f5mxUpOfMbjKs9GpZQ6OqPU7A
Mc9T381D2teS2BMZdGIRfreHICsj+AIVT8NY39WFrpEclDwJ2QCqAGQCO6wV9KdNF7vR/jfHawP7
Xg1SRy+ehDAPt34yRCMc8KqMy5IoKbRRQY1ZIutDOQJSFff4IMBfd70aLdvcyNaQwIwqI/OSG4hK
kZhDQiMMDyBgiEJb7Bo3tNzh1hlDGEO+4OrOx6QBz0rSfPSDhVBHztEJHstZqk7eztxosnojojAI
HweFQkChLrAKeMDcTfrMgXMcuaSl8LAxjQsQdYqs3cQEBljTBk+CHOuvfmE1Mt9h3HCZ7M5SCn4x
JqIOtoO2Q7fagJSLFaK2R4RkpRYNvZqT2u1ERZ/ErShhUIDaTnfnDTBBtFYmt83Um6m3K0HA8Rhk
yAOMYEZhSHMGzjO3qsQTBYsKMTgSd4FmIUSY0YAbV4lBK+DKhXDYGLFa/SfqwJqo/nTXqo4QR8fE
8ZZJ5OQbnbOes88rnPn4mhTdPMptJyoZPKDvCpxtMq0JgFGLh0x8CRuf/hS7RMy1h5orIyZvfhzm
tp/+aXXvx8AfkLbi6KC0UhThhuZiauvla4QBI15cbKx3cogWSrLZAwo+aVri7zTba5/GvhloM9ez
2J1l0/KfqRrXdpy7bAOgMFfDtrfJEYIjreGYyw2XmrhmsVCdTFgzu0Eux9lmORMxs6zDetsWGPza
bavzvvjKh/YZ/6bSydMCSbZYuzkK6lxvOfnc8ZWbJGhp6pR6dPmdaLpisWaWyC0ayr9cJQgnixWq
BBn0EgNsFBln2OC6SFyQrQbyD7Sr9II9vj4fybAT+04HZNErNb/2yi3GK9x9wyC3ai5FbKV1A57+
Ujb8b4T7VH5jofEqwFl/hQExIVQoGl7Xgr45YQT21DlVtYESHKpp45jEX3+ixvO9h6RDevMJF5It
DAQB4t3fVJ1MqbSw1TI8IhdCeLnFhbLkTyuafyTMcdA1xQNYQE094VUFUsohW1xxR9XUlrgotbIM
lkAL3I8N27DNXg+L1wcvzeoPwbIL4LOKeRsTZxJfoTsgQh6bRAWSvCO9PInKTaMzLMF6SE7oF0Ap
S4HuLHl1U5fcYsV1JLwrvz4SsrVt+oXLRMqozNajXBC8PtTg3+qJuJaYSCuiOCiIMmwpyZc6Bik7
JTjkHGAoauZVgCa6U9L/GvvYrm6cER9IfmiGzpU3ueoRk9D9xe7ivKV5njBe/yDqTAQDDjjEVZm9
rQVCLdQfoSNKhQeGdT5vfUngCLKDNeNxh2BG3mGRciLNqRsOhw4FWpSA8SB+H7LBHdPJhHkpIJrW
Oon1tmKgveTnDIVHz+hdjg6CXrSUqqMzziSHuSqB3koc2lkkuyWq+/A1D2fA2xuoS5TPX4IBcL+i
Q5lNvfEJ7jKzy+LP29b3fw09iN3zQAKVBHQlgkI9Liq8m8diDzq5CTv1LayS7dsf8a/JA3zEWfJA
oFY3doOKH9j1afXt2XdA6QkO7dnfvf0J/2qwj93z+IHIzmQQ+k4P5v558MwV9tR3evteePf4LHcA
7a8EJsHPaoyD3X3cNrPYST9+J3rw0oufBQ8Y5HWFVDgDHKQok/Q24BfvjPqlR5+FDhRUpVM5r3js
LJv1GF7N4/BOVu+lR5/zt2MpKlvr/hgH9nXAkTLJ7J0IskuPPv39549PpcyH//d/nP+LkBax7DL3
Rx18CaLxVo7xO0++9EueZYdE0GjVknTMkTZ6wpLyWZXzkzWpT29PwQvrKD4LD8k1NxQCb/sj+8qm
1b8G54/wnmbnnYTES48/iyUa/U5HzpDjqy6ba88e0srp/oMxbbpy/uftr3BphM7Wae3AXIT10h+5
Dl8R4P24hNYdRes7UZUXftrzrkBUa3VptWOPMJcYIl1tEWnvP/Tm572A7Ii0iQoW94iH7ii8RySM
t2P5++2HX3rvszXqrFxph8ZvjiGmYrdSe6Slh7cffWHEzxsAcb9b20EQwwFQ/Gg1z56sX2wuZR97
+ulT/1pLtH/K6VDIqHD9VYhQ52ddgzM6Xf349gdcGpmzxSpCJB/Avv2xLopDO62HlfZzbz/60sic
rdYpd7junua7JatN22XXPcfyNE7vTJgLy+m8AVDQCeODbapjlX9SwOc2MJ/R2ODad97/NDn+JwsJ
P9HZeo0Z+LUyNruvU9+HjZdvjBvKtJLdcbSPNdzVOx906Tc4W7RiDVWNi6o/Fs36bTWQ08J6J6bx
wm9w3g6IiMMRgCLv6QUa7xZLH/DXHKrF/tjkP28FpKOelqhJII9GDTheueHXFk0UTPux/ea8H1Az
LWhyqwg/X5Hd4Gl6DvV7bXlOp/+//LrhaVr9tbIWo108xgy6V7y4BqHVJ6d4cOOHVlwhTv3YL3ve
+qcdbWF3kgO8hY7u247oj+Lzh1ZXeLZwSzESZtDw/k322M+PtvOnLr6//ehLQ3O2cIt2bu3CZ9Ks
rROmXTA/TAEQ+TDu7RpDlJ6O0sneuZxdmPuh+98/g+ld1SOml0d3NLs6QWhy0gW+M/yXZv/ZCs6G
OvM1ONERY/5jWGuENt23Xi/bt8fp0rufrdu5RSK09ijfDDXr1qqAybw+e2d7u/AjnLf+iRsAN2gU
Lmj4VVAs7VqVPQgYQ2wEBMKoO2sU76ziCxvdefufcK6UZwN9HGX31FfPEnbRLLs+1mn7sZE67wLk
e3BMuenUcTytgyjZObF6ZwJdevmzdYx5e12i1u2PkNtXrTc+6azYg7FuioFzuHjnUy4cNsHZObxS
g2q7ZiYRI7GrwKg9Gjva65/Jb9/5vS9MpvMWQFGB8RbYNT9Sot5VOC0a2e8+NE/P+//U1PiI6dlF
o7h56iVZH4F6fvvR3mkp/cs2GpytX0jysAnwjlyrlt/3FatH4ewRs+fBHZKIgaRKbCXaf5lUk9iE
MuJGt3YrSTzmy+CEU/nJV0BdemsmYLxDbbnKLCipZ7JUJvxp4h6VfGNhwbbBk1GUSzJDgN+blQLf
teJnK8wt60j+dD9tIJHDaQtaPS+/tBvantzZZlAAjA1ZDOvBCNwKzG0NV39fjLUn/hSEJMl3hvnC
buOf7TaQ5XCjyAuIfwmPlCqvhT3c+7gr3x7qCxPEP9ttRknjQB/V+zHo1a1l5rtZ6HeyRS+8+Xn7
ExiSeDlJU46o0VG4YsviDm7bH4r/j/+nBUro6Ik7Jo9ECLazxvKefNQNgu131uaFtz/vD9UZYugI
weCQXf80kfhcqm8mHt6Z4BdGPTgb9RXWIwzziGuC4++qUL9oMuDf/kEv7CnnHaLicCGl0Ak5ZqNl
1wBBNd5wCItlO5r32m5fePvzTlEDfenmbObtO13vWtPeggG/M2cuPfq0H/91fyLNEEWhnatjLQRc
M5FQkLHO8M7JfWlsTn//6+kB9K8IK78/OqiJhu4TjCrsj7dr53cG/8KkOW8O5dAFKaiSqTmuiqg8
IcM7248OU/Xe1ePS8Jz+/tcXWBaMYyT0IaKGfw/3HryQvvaTHEnv27Pn0gecXdI6IbPSXhj/mQgD
YojuIFLfWVCXHn22p+OJFb6DcffYR/TBRtSAytIOm3d+2gsjf96wqF9RIcfoXo/TUh1WD1n1QIQR
sPvb43Jh5nhnM8dKqnp2TscH+ryHcPF28WCTNtUcAsd+5xtc+ojTN/vrtyUGQ9VFxkbvOt9j73OA
Jsvdupi53v4GlwbobOq4cywlqHh5dDzQCu3I+6DMgpPJ++vHPuBs6mDyg38xnCRW+0xItXa+V7iv
PvZs97/HJsYe1lVScHzI33P3NQ9+Lsuvtx99YVr+5wry17BXMrfqes05pWS7D5LgKaM1zscefb7L
V4jwlpN+RXsNPR7dFiVxpL69/fALv+d5T6IknOdmbXnvLpsPivgfWrUi8n6vG+Clx58KiL+GJV5X
fBPI1I/Y+WhNyV6Td6lHm4y33/7CZD9vRlQvU0smwSSP/SIIWnGv5lXdmQGT3/qh7muxe96MyKoq
swYr34CAz/2QZ/fNHO/efvsLc+a885Dk9mg3pSOOpBoQwufmUzrO/fZjDz996F8jL8kba3Viy6OF
EOQmXny7QQtQeB8DP86bDg3WPGTkxiHbd06Cnpmjg4CA/mML1T1bqCZjf+Q6eXImt7f9IF5ksxxm
T1+9PTaXZuXZZRgKDs9dF4hj7gb7oez3rYt/GL77Y48/W7C9My1IOv3haKxXt/w5lC929fyhR5/3
CQphLEmi6+VReiFusvka0P4pTtZ3OIwLM/K86Y92LeykniuPXjB/+U+YhO29M9kvjPl5P5/cNriO
m2CAifoOKp0SHiPQk789LBf2Aef0978me+ERvur0/KAVnmJUG4RDhQiPERpHwTvr6dL7n/7+10fM
tI21UIwPRz/4ZqY/pf5q659vv/2lR58tVRfPi+zjfjyO7u+Jw84Sfwze6o89/Ow8RR4Hq2vC4dhI
ErTwPyfTj+Xd68ClCXO2UBWplxVx2fCLWXNnmvlGmuFjq+g/rSb+GvAyI79nzomrDZ11i6lsg2j7
qsLm8va4XJoyZ4s0yIY2yG381E5yZ9xdaJGk6R4wdHxs3M+75UhR4VSwmC9BojahTbJHW+PYs97Z
wi4M/HnHnG7GvN2SbX2cc+8Vg2Z0LYnH+1j9YZ+VTz6meCShvHtZfXVp8iPVr2zM3xmYS29+tlaj
NUAZnyt5zJcOz75c6Wxv9PPbv+qlh5+t0oCkpnCIT6t0QdTZiS3ig4/NR/v0kX/NR+9kYLHnugJl
cxBMYqVs2o21TNuPvfnZOpU9inQCzuVRm2m/KsItCKl/+9EX9hf7bJG2Q1QnUhUAnKb65vvq0Obi
cTHrO2z9pcefnaaxGsm2A6c9Ju2s8dl27YYzdd27zfAemH3pI84WK0EZNT0F4oF+Bg8YHNKhvtWI
Et8enn+fM7Tg+O8ftjeYTdZlKI4iKJ8KN7oNl/cuGpcefXb9xXiuGvTtwzErMoqw8Ijf5vXtt/73
/et/+tLEMfq2IGJIxHo/FgcRS7qh/Aixjr39/H8f8v/pKjOic+a2YXNejwkCVDrpOT2ubv+dx196
/dPH/rWaXGeGfaVXwHGOrnGihXRZMGQ2vFNEXhr309//erpvRn9sVgbHXfWmW4bNQkLzx8blbJ0G
1ohrCO/O0afVIOkphfUYOi9vP/vSoLj//dq4WxQJCf+fs+toslRnlr+ICIQT2sJxTfsx3TN3Q9xx
eCck3K9/yY23OJ+mdYhgy6IQJVVJlLIy5zxCI+DBcf07OY3fQV39PFndFpTpvwPX30XxvxRi+sWj
YFUx8NeRpbi4Dz3wbJv/8MKsxztegzAQinNoRva+9T663sH/AeJrD70IkDZITh0F56Qd4F8omyOQ
kA71FzShLGiaoLFNexIOuRG3j2WaGej5ytA5t2yd8TQLUoV3gCbBjkdwlUSgkTiAmCWYO2iBjX9u
u163YpQMgz7tYe2L7SO7HMI0BfBul2Au2oKU9EIqz0pi12siL8m/p+Y7yePnJl7OA3iPbo9ds2xU
DJkEzxBal0gf9UwKcEb6P+epn4IcLWB3Hpv78+3XaCbAV04FoLNAA1sGNs64eevEs8HeJd34m9SZ
Xr/sKl4L2ieC0lpELf2xBpWVfY03z6g64+vzK+Mijl1qp1g4FFX+JgVFmgSQPeMb5RmdeSXXoO/R
mCHBhcNS/O7I71PxuRjf9nlcyTXAZKFBvqnySAAg4c95OPHuQnGde9u8Zs2rkDL0DpcgzIixhUCi
YezQW7yJLdA5RTkTlBKA8bZGOBljfRSg2Emb/t4aso3rJp15JVrdMS7KEQePiKA/FgpgoeHwu7ii
G+dfjWNUuJeE9kwGqvA+AhYepE12Uh0bg7bHXW6nShzFNG9r/Gn3kZ+DQBYNptb0a59lJYxkjN4Z
cJALAOwsUMO04QIJh9umNR6n6/OrIHIHdJSlZZlHiy+ObTn9IU13LKWzq/AAkuz/Ne+PWZWmDBMK
WtkvxVR9RWvk4fbINdmRKkHkD+ANW3keACKDgA5q+YGYLfSOLA99n+06YRMV7sWXBu1CBFOa+1+d
4oeffZ2HfTlABXqNILHLZI4/mmZZGw8d4NDJFz7KjcWom1clkhqskhzkmdj3+PQICptAQkNQQh/h
tvPX+fvgsKFCvNAk0jezi+pDPLaHEq3jndwHXwLV6v8uGV4bVhubGDmlvzzww41gpds3aCVAwetl
EJEW6FJG1cFj/HmokpfbpjWLUQV2taDfTRzqYi+iw7FyywcDGgWsSU5F7X+9/Qqdy5VIxa2t3bGe
55EJ6aknSIb1rzPI6fetdBXZhTpv5aPgA9+ABmdpyF1T/Duayen22DWr0VNilROIbiTg64hacGW3
7XBMaQXtuH1YE6LiuWaDtIaIlyqqwBnQgsw1g+LwvpErGx4Y2y1r8rAa+24VRSgCMPUHPtkS+dM5
RgnT2vVtJ0UPU0Tn+gESD58z7r0mNN634al4rtmZaA7BM+ynaOUFCSL6Jr2NYNKMXMVvtSSf48Zo
8wiNn2d045zRk3ZOQPq4y+8qeAtdngZvnVlEvc0uRTZEcrHO6GrZd+Z11zi+2vZS9IYSNwNtnJPl
D+i0PBXG/NoXxYZ5TayqyC2H9o6P/jcRTUgHrZ+8gy5vY0fV+X195dXIrdZorcGrRJS3IIIwf1To
9k2dbmO56wauBCroUVcmLJw08N8UWIu4R5/vvvO0Ctrqwdw0uQI5YHCNU5PTEHpSJwEyydsLRjdy
JVAdr5krk40gAmznd4K+ZrDr21uobJ3TlTClI8DSiTEjwRTl4yqGsAj206rZriYNooJy3MblgyCT
iNjw2bTORUqhY/bvnI0bs6oZvorISbktKCd9HoFL+5AV9tkB4Kca4uNt1+vMK/sqbiP7nlgYvlP+
sXAytdFO5w876wOOEqqF1YBw1kKKHMn3zPhjTP9AzHPfwNcPuoqlyikaKmIkGU6Ks+nFUTp3R2G4
G1lA5xclVO2pxq+1hyTTG8tn1/VPc4YDpLVsIGZ05pVYHSbo6BE7wU2wTcLFLx+J/ActuZd9vrH+
1zessIXb86yORO6eyxJkIkZ5Bm/ccZ95JVybNjVzD/U8VN3Btj5VJ2cqj2DP27c7qbjFEVx0pUxb
EVVGG8WGe4CM+TfwB/y7a/QqdlHWkKUFhLSK/MS5DE1/Gsr4gXlbl0Dr0v7gdG0rR2BATGrWe1iX
0uyP4GIFk850rAd2B1K4T/u+QI1Z9CGMXo9tZIHoGzGg00chd+LXGwcPzdpUAVEF9xOrx+kU6O78
ME1OSA1xAgRlI9nrzK/PrwIXRMoW4JFrXQlqpGXqADQOjTVSgd5kn3uU0LXAoFkNuBuOqt4AVBIF
ybyM3NzeMK+bYCV0QQZciG4AiB/8lz/M+h3Keve8Kl9EQjcCQLMd2kr44qfSSgqaAkEzzdDwRNd4
0JHy6z7vKMHr06SndeaLyECZJm/8p2K9nt9cPDrvKLutYxeju6rTR4vt4aee3LWjgCrIEFaeuy93
qvCoEvTdcyY7bFlDFbTg/zCgpZeDN2iXgywlgJMl8Qe2Js8FYukzTY8gC0IPhbtxXvhwcj2QOyrL
v7Fp15bYWKDU0kKM0jIeSFkWG7Grs64MHgSVDSitKA5qi+9FXb80Iuh6n/3c4RsMXsk8YOZqTGmL
MgIPCisfWxt0mKBDvW38w6UD4+vzq8QAPGQKJA0Ombyjhyz5Ys/D7xn/PBnoava9QUk9OehQIdo8
VLgVzY+QXMxdwAzMoC7fb9vXeX99fvUFJQhWwEiCc2wvf0pc7OKMb20BnHW2lbSDW+gK1zcxMG/Q
SS3cN6so9qQb+F1JN9nYQGEBBCZoGk/CDhyHNi7S9zlESTZ1DbkeOwa3kg0migPkCm3ZWYd9tpVM
M4wESFdT4FwPXrBlZUcvd/1JoaFViVEQHKWzAHQjymeQ+rkAGEAoytq4mtdMpFrIrpoZtIEJFmFZ
JyFk+u7KbutKXmdaCU97WDxQRgGjzngbzMQKcM26EZw600pwFiDYrbISy68V5dGr+iOkq/etP7WM
bTstFFhB3x0x5kCKyDm3yxaAQ5NS/iphTwYUGxcsbSiCnTvr2ViCbKHneeuopLOvBCVoxkcuoK8R
ZSSyswMFbV4HelM0wt1e4x+elbAQldAEVTo4c33PutjN/I8wiue6QIMlSHo27OtmVYnPuPBAKOe6
iKEh/3dOSRKkYv69b+xKfBIfAqA5OBciGp+b5Cd+bvC2jXFr/KKWsGufg5enwD89OOUvYDgC9xvo
QDODbh3ydC9Q91H80pvcx5qUjEF8vj30XvwCYaDDbd9o/K62KROwC5mzmxSRb2R3TfoC5dN9BwC1
mO1D2Cs3BxwvSANKtxnHGG472cb+qRv26q2r/c03QMCem3D7XNgrwRX0vytQv+/LA2oZG2TPaPVI
5xJ0F+9T8SrafScutYAN2TAD8k1TFTVQy7S64Uyd9nJ7HnXLRIlPtLIL8GuuBwpZHk2aPIID7wBm
8J0jV8KzgLhgN6MYGeUd2pIDaVTWJ9B/btVpddOpRGhmCIdNJRxeZgVYuKe7mu3b49TaNVQe0qw3
SrD/QMQRMrBHK572rRK1dg2mtJQLPiF0UgjgSP5kMLIRO5rZVOvWlj3UEHVAVJZ5YoPQqToh5T76
3vD19mrR7BZq4Ro9QFmc8TiPQKL3bEHzMq97MM/5XUDYLuCfZ6rVayjAywSMy+gRNF5c75WRVz5/
2zf8dRldRX8cz9MsQUd7wW0QqNjewRd5Dz7+M+TQjrffoFmQat8xgaYFOF9x7oJk/alH36RvVftC
Sa1gm+AQpHNeAD6wkk/XM34w7J0rUolSCRKapbSxbLLyaZqSQw9hidv+0C0YJUDTbqrGlY44EuQt
tQ9l3AUNGMeyDXdrzKulaxMaYpD9oXk0OI4X9AKEaiA5HC4db9KzAIH56fZnaOJKLWEPlj0xr8Vv
UZWNT63DPkMU4YT29X1T6yinXur4NTS3seVNk8iiiRGoIbj08+2xa5akWsHm0FqbTMcHxiJ1ApLX
Yb5Fwqbzyvr8KpwgmUwJCEyLqBA0lHF6nOv+MFVbeVJnXolW2S0UxO6yiGTmffLbX4ljvIvldZ9X
7P8de17HbGlNeKUl9cmszJPv2m+3TevGrWypIGeFXFCH2YQwNlb/UfoROAOO+4wroWpYoFGcO2Tg
PmehU1rh1GenTkz74lWtXJfgk6bd2vLWgSMNsoMA5ZSPswuFnsTb+ALNelSr1y5wLnnX4rocW/cb
Kibk3rCKeeM4ozOunHpne/Zyc83wSJXQD07bDNrclblxiaizrsQpdGcT0JDzImKAiiWnpAd9cYUt
3LLKDfy17g1rorsKKWYMDWCLklwqe+ouCWTzDrHpbv10aNKlva7YK+sWUBBJXw/kUg/2M3g88FNW
/Dv492Db3vD/6om/7g5AN7F+19UbcghNL1D24lHWvLlV6Ixf6vGhM19ysNzsCgBbCdzEW1rPlEkf
jZKGgpIjKszR0DUbU6xzkRK8TjuNogC15sWe/X+y/l9II4RMNj8SKLPe/gDdFCsR3DRNW1GOLZGh
ny8kjdWH2WjFG+7RWVc2XLbMIFbNfY5rpyQsvezQ1e6GaY1r1Kq1N2SdHCCtGUEinqBm2kPZsj93
my08mryplq1B35tRsYxwPUS8zWlV6PR+OB7bd8hRu3qTSQoKjWv86UAZIRS48QZxcLGxnejGrsSt
XUPvss2KAko5eYjza2CaJIzlFvGbZlbVnt6cQneptHI0aPpxYFTD0a6SjeWoG/n6yquIFWjmJXQW
OKHVzqd0iY84e79CH2pj0ehGroQreGFn6scMtcJGfAMJz32VmxsTqsk1f7XzQh1ajJWRR2C1P3aG
8bXImhcKQcvAB7UCj+2dHlICFmJGDFoffhXZdDqgZeI5XaogXdKNw58urJSI7efE8iXxCdRxnHvD
TZ4hGBRWPX9i5fz1dsrRzLHa3xtDgHvMgcG4zGZzdg32upRpWMfmvi9Q+3vRCAq1P5wGox5g0jYB
99CSvdJ0CkpsX/u+QN15TaN3+rYjlyId/6zgrGChTylafG6b16xStdPXzOqudT2knokkv2ej/jcp
k52m1zm5iq/Ci9OK1Slw2QQEAmvtJt7iAdONen1+ZRoqo5B3yVDiE3P9DjW7Kqjn/sdtj6wHpg82
cqLErQAirU36mEeSZwfgJkHmDXm3wSuO3DYPHbMvtDGtfUmCWP/7IWjuy9uh9KoIusT+caE5P6RJ
vgFZ03lJCV8XGtujaQ/YbyEldg82LEQaqV5uu0lnXAneOqZz1Rk470y1HxSjc+pZcbxtWpMX1FZf
0scuKqAGKK7XuvCfGERD7XRwIAh7275m6Gqvbz0ZULqBomzUld0QJJBnvytlV572WVcCtvB4l1o1
kiaYnl4hCx+OvrHT9Oqwq2WfJBB8dhyTXLwSMiZT932ZdjUMoH1aDVaBVtw5tRFR7Odkl682b95v
+0OTgtU+X2ZV1DeZV0a8heDhOymPhP2+bVo3kUqopr4LhdzegunlbbaSx170n/dZVuISoihtFscU
5dX8uzvaj65Dvty2rHOHEpS5V+d5Ivwy8orPcf6Uk1ePbwxaFzdKSJYe5DHBfVdGtHm2s+e4gfTk
jKJZGu4YusvUxl7flPNoEqeMOnM8kNT8ObfekZJ2zx8gzCt/sOiBxG6U20XUjAykbjFblZx2kdfC
uBKV9ezR1MUNP2pM4pBLzqFDwsIZIo8bmfzDecULlNh0IfIj3R76fbFphQk1DpBvDt3C3MhZOvPr
86vQ73g1Di5kqSPLtK3LlC7DvTScCl2t1dZh5sNowhesz69ekQ8dpC6b//z/PLXL/eiLPXsFLCtx
OnSt1UkotUcuZGczFHAlszbWpG7QSqDGxVSn48KAUhizF59axWWO63bjKoSskfPXWQADV4IVKvSF
y9AOGhkGu08h2JjUP9CAGkK9OkxHGbhQvhmIPPj9nkY8vPCvEO4cFx2myA4QbRwzaGBBp+1CxT4o
istUCBP0JKC3V2KZ2nz4NA0uRJeLZlfdEsaVCLa6Gk2nuK6PoAvkujj0tXeF/LUr+ajwJWuE1is0
hcDq3kMex1/uTCIflj7daV4J36rrbJTOwSxbkWgm91byyd3VXAmvKKFrY9CDG5s4bkwdWI/tV+ga
XSbmf9vnGCVsF4gfGp4Yi2gYkjJ0elue0FseR6sa7Pn2Kz7cWPAFSvyKcmJsGP/bDR9a67ikJHBW
SIDcyJ1rEv4gzFQUE3pxalTUE7Caead2JKdq+JzVYSmboKDe4fY3rO746B1KKC9ulvgppHOisvjq
GvwEJanTPstKzFIcsqGEjRREAWQITKgNHFEP2aI41IxbxTPlfsYXO46xcTn8GMfNoZu2St4600q4
tpk/WBk46qIUesEug7jRVtVmtfCBs9WW3GIm0KaD2H1k8U+LdZj9I+mfMvY4cpAa/Xvb7ZodUdVi
gO50KdE/UERLP539yTEDN4cYYeNvgUl17lHiFhJ+aBCDSHhEW8ougMOR6kBLoxz3bV0qwKlP0TkH
9d8CtyXDT1CfvhmQ0d6IKJ1zlIglNgTAWxfZshDeF8/Ozkz+jGfotd72PdHZV7bdCXLxg5sQEASa
ZfYPZ5JBH7Iqj+OcgU2GlRB4lWkHbVLrH7QfkrCLsR1YZfprHnkZ1kMG+Gzn/7M43lbjrW62lPge
kqRpQEiJf4Hpl9GUVcAoBN1vf64m/1ElwnPDt+2qhDeX7o5bIavW6vX9Mu+qlLhMhURxnjttVoOe
r0vbT/lSViGW3XK8PXiNY9S+3hlC9NZst5BxaYMKQ3bmLV4+jVtUJJSALr1rdSiu+SbuydZXQHj0
n5KVZwgsbhyIdO9Yn18dSi0ndqvWg+vZcuo4FCqXY5v8WuKft52jM6/E+FynJhlaxCAhb+CCEOkY
kPaFs12sZZjZdVKuhm8O7ryA2BWSLg0ohaCEmj/nEPe+PXjdzCpBPld2yyDRVURWPLy2w3xvpXLr
d0bnGCXAmx5zSymWJMvcu2KExnfSTqek4sd2hPr07Q/QZBFPidk5XSQfCPBA3IirS5GQLnSrIYPa
QZLvS7KeErpJZrcQcO+KaJ47ZNekqD0bjXJju/MFKlwqK+qyKLAPRT0OeUHtsenoT/zPLgepgKkZ
WogFbSDBNBb3jWUdewgxLePGqU6zfFTIVNmwbBjzCfeJGUSX6+bieM7l9rh1P04qXCoXVCK2DPPi
Dl2YJEUIfr0iEK6HCaaPsYcDwZKFEN6MvIrtS3QqfMoAcyLBFS8OBALUK5BDL7xq425Us1BVvQZL
SI8ChgRwQGzxA6CqZcjqBU3pWZ0ebrtME3AqfgrKlCCPQQtOVFjnUv5qyRcQ9vTxFj+YbrKVeIam
sGW5mQXnSDfIuzHEhfVGiOmco0SxZaRyLU+sHIHFEXqdF2jGH9qu2FhLupErEcxRth6zPu3v0YVE
2dd+Fn117/UW8Nq3Pa95gQqlIpmRp1VVwzWWj1295uMSTHFX/NhnXjlll+VEHW7k1sWZSIuuLWM4
jHWx1TCnG7xS15oWmsixxbz2VQdusSJ/WjUv9418XapXm5eNitBs1dhfJgjq0pS+1QZQ5vtsr4vp
yjZEh8hSMYrL12b8baJiflnb5vZcfLjMWZ11ZbynRtlknJkXo+FvwzDFKNR0e0eu7LqjIQwUUMwy
GkAEUPhdaLEtlIpuMpUgHaCFbYwOHO4l4zl3qjsHovX7/K0E6QiUXTLZKJXXjXk04/xLM2x1JepG
rQQoFbj5gZIuueRWZ4a8abvTMDlbaH6NdRU0NXWQUnbXGn8y+yDVqsJhLPdldbXdNyVFPdlNZkcx
MQE2Gk58np/7otrYvHUjV0KzpMyIQTSPo0fq/FsU4y+XoBnh9nRqcq7a52tlvJ9ZhjLeDIV2v5FB
7Bgn19mZElW4VMHKpsPvrnVxbcf9VNRD+rmVy5bkhGarU6FScZnZoqlxjdUKErB+OMa0ezOT+wHs
jPvco8Ro06AuAMgzubiz8Vjwh3Fp/sx9vdHEqqluqD2+1mQNBvPw31OgIHkSvitDyL2h/4k47cHr
lzRk5fitG4ddxHIQK1GCNxsXC4z5Ap9Dkh+1hG4JWeKvt121rsYPSjW2Er2QlXPKZMG5w2mhqTgc
LPLLzMAPHyRb2Vgz3Sp6qptE1UqHkgvh1cWf6Klu/KixPs00O93+Bk2kqfgpQO8gYZI45BL3pP+O
Mt/YBbyc/Nfb5jXBpuKnXNl7tv/fapLdgUPWu5/IE9A2G+Z1/lmfX+1WtKCG6a1pyEvKJ5B+BoNr
frZxs2C1Wzd3Ogcpu+3seb7XNyjgQiKoOQ5odn1e3GXrWlrnn/WtVx9AVrG0MsFePude0Cbj7xi0
maTZUi/WmVeCuZ/mdlXaxq2CTMKiqT8JqKgXXr+B4dH5Rtl0Ld+mRmzXax8QC4bEP6UQVr+9cHSm
lbjtxkIUHALU0QDg8njgnpHFZ6ON539v29d5RoldPsy0nRZw5y5Gf0IB4KeVO6emcTZqLx+a94m6
7qkv0R1RgQ8AtOVufWc2X6Sx4XSdaWXNE86IU1UeGGCa+EyT/DLNzblLdwE2MfL1tdcrsmsmdBZQ
jHy5TM2lsH8WIhzStx1uh3VlvaMcRWUmQNA9SPaVQkGNJfOnztkq2H2YkWFeWe+2Jye3iMFpZzkD
BGgfp+Jx7kfcmz7KLRqGDxcmXqGs+Zh5JG1qVEUMwfO7GKp5YWqw4eW2f3TWlWVfLnLsEoJ141VL
aMc0pNACvm36w1yJgSsr3ovbWvIKKgOdjA+mFUfGND+3aR/EgCPcfoVmaaqQQXdqp8TkbYGbQPS/
ls2B1ORY0l0dRz5RIYMWkU42dA44PEQKws/8zDelKTQLR5UEiSWE36QL03F+Ge17O22DhH0CAnWx
+sNt52j8r8IFfaM2piaToIcrCZrHnMDg2Tc7TkLRbcl36/yvxG5WCJlneSvv2pIVCTvxJDbS42LG
JqB3jiul2PW75RMVB2bmuSMaB1mCdd8FuDQNqErscpMq+DCJwXJrjhDOZ9xj5m3gVnOQJW/esJGC
NFNtrvNzleCARHSMtsFUdzw7ml0etN6ZGm4gsM1kWz8ZH55z4R9lJngui6ld1xOowkUIrS8oG3sX
NrBjOaSPa9d202xdMWtmXUWJFf7QN22Jd41VGkhoZIj+x+xv/A5oVq2pZNSm4oaZc0z0ODmHln1p
JyNI56+mvVFv0DlKTacu9ypuWgi86r50vYDwcze8Sv7Nbn87+xTRiKlk1dmhoBZKQE41i/YNlYIi
4JC42igP6NaTkldllnZmi9Ja5C8XlrZHYtoBJedcPld+drkdFB9PsanCx8pF5HGdwEv5yL6YZvVQ
TgPO6WLXaQuQwnV2rmKiACcHs7tEAsI4HHw6PvvWsKdSgKSt7PgNbUGlmiGeWfbgJFFlPVj2hlcY
RvfX/xdMK2szz0C7K0ychBoQnGaWgTbOM8m+sOw9ydywcO9Se99xTsUaVx3q4qOHN2XJow+lK/8p
njaAUprlo2oLlX7ey2ZZP4ILXPO+zNWzJ7ugHnDm3XiF5lDx303D1ey6HTZ+Ug3r8v9JnD6cWbKR
rDWWVbgxOElF51iYXB4Px6nwT8bmjvyxaVNFHZoThL05R5km591r39JXM1u+3o4mnWllBzB7JxGO
aeCQhf78oMypjw2m2CoXfpwxTbbG8JW3hRiTLFuQD4SxnKVX4wTqfa/sH1Qa40bK0aWD9cOuXmG5
/f8nTVD2oEtuPMnK/TJS/3TbPzrzSlyBGIUbbUaw2mf88frkjDaNl0wUu7YUkykpP8/bpc//2xs7
tN2QZDxOcXbsl+Q7yf3Ptz9BN8VKxjdwQdeZYNCKUtGfF149sGYLLaGbXyXfC3f2KyePQeRX1/eF
g11xGs+c+i9evW9H/4sszbHTrilspPtszJ7J9ILt6ytvthaoxjcq1BAswrSWdS5B1wWNdtZdCrEl
I6lZOSrS0MznbPL6VIK5Y7xDv2UgLfI011u/MDrzSuDGlFJZWHC9tMcHexEH4a/sHdbx9qLRmV+f
X4UVajEyRYuujJYyvh9r89WAjCr28n08yKavhG3cO64zdhh+z9rQpvaprsTBBUrq9vB186qErU/r
zvYGDL/zvyWlOJWdf75tWecYJWJdQBpwB13JyHb4+wC9GwiP/iMyc9cRwfSVYE3b2M/iBn5hixcO
vhW6jhvKZauHUzd6JWBZit9ScCFjvSfDkVEaxn19P5bOxu6qyQcqyjCZOuaujDiRU7+Y1r0fZ4FN
7qri2y7fq7xpY2H48VBis+raN05fs+4x29Xk5Jsq1HAo+2FhayLoXPCgO9Wj6/v7plRFGPZAdlTS
XNeiJQMKot+p+jlnyUYJTLPSVeq0pRR+23oZjquxfPDS+SGO2429TzebSoyina/OppUnNJU9u4we
Wh7Shc+HxPC6y5QkW6Q7uk9QgtUYFxOiYIWM2v6b7zcHj/Dw9oLRWVaCFfwxQ0rAFBpx6w0YlbDz
lo1jh86yEqdG6XlV3CMNVGQJ6nEJG9AI3x60JkZVmGBiNRMg6kgB9WJdRgv8FwBINpvM/5qRqyjB
ZErYbMa1jKY+PVme8Vka7OX2yHWmlV8n1zdtw2Nwt+elPyEBHXazO2w4XOMVFSW4dFz6UrQycuL5
WPbvfGqfyk3KZt3I1xC42u68CaDPtMOvfTHZXzqnP+OstHHE0w18fX5l2jXtEoJt+KnhfvXIvOmF
L/w0i3jjx0838vX5lfnBED6zDUyn4OkpAxrdq7awRLqRK3GJA4yXuBZc3jXiMMMp4GYKWraLE8g3
VdkPu8lB9FIhmxNifnH7+htNxPcqdt73LUYlQstlMG3mI6tUnJdB7NPhkDebFME6tysbqZ0ZvOpz
8LLNiTGEoHHPgpgv9HB77JrMq6IB26wCsX0Dz5uz+ULbAWJa7q/FM3HYGDZeofkAFRNoNdlQ53NS
Rj1UBZ7Qp+j9qGzonu8LVxUNlY/+sNR+XUZpaYAWLz2xIT5MbMtBmqWp8km5i6A+qmVorOy7Q1XQ
EFfbhzzZosXSmFcxjWjuIx0XnQQvivvAR/suKd2wNLfK3zrfK9kGDX6N9EF+E9mse2ny4gn/rPv8
rqIXrcVL6lxwpGABSVwB1WrTByClOt5emDrHrF90lW1A4lX7hiklFF/ne3Myz2JoPzXTuId+D3Bv
NePgKrKXOQixrKpYuqM316I9ONysxSPLE2sXpwZeY/3vV3DcxFfF+hWxMUS+ZDwkotjViw/jSt7h
9sBAUDPIaLS9B5fUVTjmdrNzepW004qGO10FNuWaTydCwTeLwr0ctsS7NHlH5VEbpiXLUgsMNYJW
T8yvzlY3pUEx58e24PvmWKVTE07SlDkrZUQyk57HmIMju2S/TO5tcXxrFqmzPr9apPE4S3MqcGHl
5eN5MpKjC6ma1tti/FxPM3+XWk0VFmhDtdntSuy4Q3/hFEI1eX+k5qs9HWQ7BZ41nm7HmiZLOEow
uEyCs7QUMiqIdaBd9jQW1c45UAJglm1rtR0SUAy0zjD+GVNQTQGIfHvgH5dxTUeJgHoCS+kokT1d
6As4aNZCL8prlzVBx8iL7RiH26/RTbMSC1C/7SvSY5pJ5f/OJHtF80vYlcMWJF9jX4UMtp6xJLzw
K1w0uId6Lg5Z0x/SbJ/Eg6nCBj0j4dSVmN66ZydQXt7bdOveULNy7HVirgJgAYjJSSn4ZBI2HhLI
X8RU7PujUhGDnZx9IUesHJ5UAeBr5yExNiormuSjogWhF2bP6OCAYHnlO2+mTazfdtt2T3lSJzxA
74hPNj5C9yZlFzMKQqp8wgJtOz/kdXFu3fK98bqHdpL7fstVljVGZsecGrwi9/gF4lkVWl2dnYcr
FTnYZ0vN0B2CpTPZBxOSnL4/PRV+vlHF0S0fJX4LmbVd11EcT3ichXFbTVCWdjZmWWdcidrUa5wG
CogympvqLgWwRg7D8XZC0EyrihAsplTYchglgEb0De3vgN/zb9DpPNNl2Fg5mtGrEMG8gXpj5QPC
utDpqYv9x4Fv3Z3qTCtB6wrauhnziighrJdBOpXdb9vtnC/7nLM67SonSHsQU2niWELmOTSK5WT1
VSCm4t3y+RZ3niZjqnipufDMmXfwTgp0OBuL19H4kjF/o6ars7467uoLACw1BRMTVn1cHECveewH
epjremNqdebt/zXPE3Pu/caWkZxz6A+kryJrQsvYpVXhmypWqkFJxyQQ/YuquDNYwBPJ34yE7mLA
hXklZo1sBgbFs/C3OywhWj/vRtJv1C91YaVEbDnVopIGyKWaIuOHOsX6wZHZu4ip/5X13hY6WeN/
FTDlCzD6OwWTEZu8KONGIGP62NCtNjXNV6iAKVESGmc+zHs1D3PjtXCMu67uQwT08XaErYH6wblQ
xU3VZBTVWCBtZosFYk3jocjIV8c+oKx0qOM/t1+i+4z1+VUQFJzPQz/F2H9J9srr17lmn+xuDgqg
LW6/QTcP6/OrN3DeNWmZuTUOD2D9cfiZDvYTtcqNzUVnXoniqiNOKgD6iUzLvKMUEGVQzC7eVrH9
45ZB31SBELVVjC0IB1EnbLM+jMXohYQN1mGw5XiX2/LPek8PQaT60QMo6RCT4f2233Qzo5yp69jJ
TAsgfsCcioMwXss6jWb8paHeunFq1y0wJcYrp6OO1/s4tcv+XqSpFSAiz33bRKVgx7Ept+T3NFuR
CpKgQ5x0RpEM0VCJb44f12Hvkt+73KTCJCh01mmRwzbIKA6tkWehMOJQ+vzbDGTY7Xdo1piKyMsJ
NEemwUAqR0sqxSG1tupgkPS0z7yyUwtrAnS0QwwWfXduCQ1KKNFbJj/cNq/xvgrKW3xu266FFZx7
vyrGwrE1NrY4nWUltGXKykxkRRNxXO+Gi9Mlh9TfRGJoAkDF3i2tqKbWx8mOCHoY/ekyGLQOuO/e
sWV82+cbZZNums4SsYUTRgL++Alkit2w78BuKuHrDX0uwEeBv/qlPDbcfbSY+7Jv0ErclgZIrl3X
RInenEBF46LTaut3jH2855jK3pwzPjiD+E/JcgryiQQe+nGr+BPajIOUfmM+CfxlC1H+4fKhfxG3
JU5rW0ONIyTPBA8kk/UxM9qtG7UPlw+sK5dH1cAob9ksowb0N1DJODsQrRlwZSrJvAGw1H2AErjG
XI+sywjyQjy/U0PmQZXS8+1J/jDnYPjrZ11tm9LPoF3RQs7VGdqDXWHbF4DE7NuVYV4J3RggEjc3
4B2spsBz01NTNrjVqJed5CHq8UtK06K454XQzP9xdiVLcvLM9omIQICE2EIN3fRkt92eNgqPDGIU
M0//n/K9i/7kVhHBthYqIWWmpMyT5yj/CexDB3+q9ywNDfSr1zx3Ac85B6edY9Gj7bTtwQKVG2gg
+i2VuTeNB3+h7Wzr8TVfrRnlhjx78QNxyFcn7hQYD0Z/o9D25gbjL7QNLpk3iQR42htq8+eEukHo
L+wB6OmdLap/SXJeWVBKsrZ0utwGrzkJq7Y8pHIrbf+m4WPul99fDd0WQLEtF2aYikDLVfbHwi42
fMq0LFpE9qtq6QcLzCpoJg2p3d8sLAnbfpceDGauhWWfrwWZL3KTnATq3EtyK3k9H3f4LAbXAjOx
ZLP2JQjDmD0+ugTN0lycSOB9uz68ySi14LzkYD5pOBlvHPWjGZOwrL52+YnuJFrUb1LSSiDd5qA7
VUyzX4fzyNlXqYrg5frsDTajX6KmIvDnZVqh9ZPl7YH5oGWqRr5hNW/m0GmgdzagJ2Z2nNUFJ2GX
HobqUIKkzcs96D3XUVUcpTe/v/4Vhj3QL1OFmrpRdeBrsxyQVbhHvtKw5i/WuDG+wfz15oYRCtIu
8xo0x1AiQE89OLdsBjXPYLXydP0TTH+hOS/qDfU6LgJci2sfSYEiMPtB+S5icOyE5r8gnlmsktnI
TZL5brI/Fc6Z79KIwdia83Yjg4w0Otvi2VqPrUvvxV62Db2NAUpUDuGzc1F4Ru9TjmOwdDbzqybT
1xy3FsRdC792bgAbvC/q8V3ZtbvKg5Tr7Qsy6xvU3hWaYDr3m51ldwBY7qOa4/oVauVQNk98Ot70
rR26I3iESrVhhG8vCdch6Kxeaw+8OM5N3gaPuIxEgztvDO287aNcvzpNLuQ7SrFi+/ruC8Q6zxZT
kaW+dOUzgfhqsKahVzyT5X3By2OdP86WDJfsLlkf6+C5IypsE+9UVYdgCW5c8bkqi3CZ8lCVX8f6
e+HtucVj4y7u+eoMTVx3Gh0JXqC04aHD5oNYtxjQLreUfzJHGFrzcC5ougSASt3wRkV2+SEpfzjZ
jxx8R8kuUTj8hebmRHYI5QosEp5dhdX6Y63TcBw/Xo9Qpg3U/By67a4l2ASeRt/+lifTgebBU+IN
53TZAFGZzE87qXOZdAWkHdACXRQMAlzkIFuxRVPx9mHEdbZcK2tRirNxebTc9Ubw4Ih66+itoRKf
VyoeWbLvI3TS3Lyr1mCBVuRNYbOIAeiYya0uCMP66Dj2SflgDBNYH2QmQjzPDpxuvcvePn64jmMv
E8gkzAPkNcpA3Yqh+dKMwW3ryd/Xbcc0/MWmXrlVw4FD8gPQ2lrQ2SnW/Mldm6ga6EbOzGCaOmsu
6sOD6+UZyMYhSdRQYNlROHAFf89a97DvCy578uoLGKtYCTjS/3MnTev33i76cHK3ooNpbzXXLRMH
1BogUQI2cTl1bXKm+a/rM/97/38j8OiMudMgWLPmYrxZ4bR18MWffgmmHLCppCFVP6yAoxVURFXW
o2+8+wDIUpST7lBmW+rDpt3X/FrQDuRxVQBJpLQ+JfkvD7c0Qnf6m3aMy1wsE79ogUGdpAxbAEdD
gCo2DMsQs3Wou5P501CLto1X+5GAuqkboDZ2160/vfn5+u4Y1kZHu3v5bJU+BR+G041OVHrNU1YX
7V2BWLvxpDVYlg5693LJSQGmjZt1TA8Nd09BWx2uT940tObWQ4U6gmWVUEqbxB8yjPUhSJ2d9xwd
815ObW9NF7UZnjdgtxsyJ1ybae/ol0965c+UTKskIu/iep6L0Gu6+lBlw65uccp9zZt7axbNUC9F
TIo2PdJFpo/gUBcb7ypDuNPVwu1W4Ll8ofiZ7PolWYpIdfwDs/PTsHlZMe2s5rJIIPOxQEN3nNRZ
2EDoFKxa0XWjMVm85rAoaYjeArATJcB3VnFCEjDst+i1Df6qw94X0blSdC2NK+vbwO+Ky+1Y/lnT
L6rZYjB8MxlLuU6RC5hQBRitonHW9CHxQVQJgkd3+OQCsb6072X6dRq8jaUy7IIOhycNQOUuTYu4
6Vn1ycnm5ZkwsY+yj+sS4oGY2Niv+BK5vATtEA2zPOzaYnbZ+lfOVZeiTpEhVBCggIDiO+Kcl/zj
9aENtq+T5FYuokHSSdAHs5fSu+NpD2jbS9rt9FxdRNypU4ckDFPP7fpAXfEIqMme4gMsR7tAuzWr
q/6SsrTaPMpbFa3jtHPBNXdVgVA081P4lPV+nO9WaGHW7LxvxTV/XSHz6KNPVYEe/Jku98z+nRY3
s7/FemywcR0Fb/epovkAAacEJDlueqeos3F4m0a+vAReW+GkkqYHOiiGJCMLHaf9xZ1s451oCDQ6
djxIKgs0YtjL2VZh0NxW2VMn+jAF2yjZeUTpvLhwx26dOWmhzpCjel51p4z7v65vqmltNA8NUkFy
fwmwqd0S9ry+ndp8w8wN8V3nv6VO0SUtgToGdQ6ZIqECVdzmVdLwitOx443lypy0mULv4SOx1tCd
fiUqOFalgILtR6tZNmzHtL+ar1oZtHKAxgUXN4lFclMWa+jZv4P6fmd/AOU6hHyllJIsy7oYfc/g
KlsSGwVycNHv22DNa+vSArG+m6vYF+xnDZ2baGqrnQ9Rve/D4Tz3AHBSAMgN9qHiyRzWTr3vdqN3
fbA+mSCch3ij/BtCfpTdE1WPQ/N517ro4Pcsr8jso8oQp2v+PPmMhS3fh6ynXEe917SkMqnqLu5q
/nms6Hlel6fJGt6741ZvgMFxddh7Db6pAoohXVw17UPn84ch23hIGU5WHfGu0pYB+0wREqr0TBR7
COb2PrNF2FLy/vriG0KDDnav+Gy5eQYOOmfqn0Vz5ybZu77ZAiYafNbTfJbbkjqE9BRUayBS6qGE
9Jj3XQjtvsx7uf4BpjXSztlKybKdV5Qwss6JPPsm4GNE7Ie1Pl0f37S7mtf29Vwkgz3Q2KnK27qc
IHBPNgKCYe3/AbqnCI4cTTHx4olIgB+36914Jtbx+swNK6MD3VVfc7e+HCgqqcLEf1eg54D4d5nY
d6roaHcQ9nSKgtk7rkGwGfaF93F11ulgje3OoKaD3msprZzZ8Czh2ce67Q7zvAXVNy3OZU9e3UT6
hKssWxDqVc0+IMtzWEu1oFEC6WvH2njmm/b3YlKv/sMqhol5THpxMcqnC783gXD8Otgb5mNwLh3q
nljuQkg92vHo3lu2DHP5pVs/BwJl4C09M4Px64D3aZQ0X2c8ycvaPa1+Fhadu4FHNM1e81uwhTVM
9ZWL+nVysqoHLv3PdZX6xy5Porwct5QDTZ+g+a9T0VSJhbZxXTWnnHsHz974AsPIOuw9QbNih3NX
xYQv4SLnSBZbhm9YHB3uvshFgbGktmPw2IdufWvPX3jwAgUJtTMFpZODgqBvEbUL41m7JaKTCCGw
sWGXpnW5uNwrsxelmzVpQZ04AyInR6cBSGkO10OaaV00r63rgPnjyhxc0KB5IdeDCyopUv1hS3pm
3paemSE26AShmTOoAe30HghxO2S5nukIxXV509Q7DUdLRTlZn/tTgfG7lN5lhN8Wy+319TEtvXbe
9rxUnY1m9Lgj7RcIif+ok31KBVwHuk9l59mj5TkgOitD5U0HFPc3dtUQJ3VWUOTZ116MuIOUTYcq
Sv3g+HMeWv4+8QwAVv5rkCj89qLlOKigG8pDrw2y07ysW5mVv6iVN5L5/8CsxtTOe7ejQD77oQ0W
x7U44U10GhI3ZN56k+RNROTjrKaj4n+ub7TxTy8e8trJVpDMln7QxWNSRkPxq+V/6uBTJVkULNWB
INGWZZGb+uFcb6XZDNukA7FsZ7ZSKGZ68dT6eKCW4WjTd33abbzfDbarw7CQW1ZuXkLiVQ4gL/Tl
ccnohoGZhr78/mqx5mIpK3eFw81TgH6wIILK7r58oA579zhtmUhGHGMLeSp8+l60WxjTtyH16LLT
vDmBUDkodBGjp6qO2jI5lV0dNf7DkPysm6eJL+9E8ySyjZeAaZG0A3n1SeKmtocXpPen46B6r9KN
qGQyHO0IDlTrgAwWwsYK3PvhzJIknBDHD/nI7Y0dNoRsHZM19BLKqCg6xUHwUrk3Ak2vffJlItnG
Npv2QkdloUFGTUODl0zQ5McxLdECABAVitXr3B3L4HvCPtXgiLDbXf16YHDRHJxRiSZknuIQojwc
pgGKzfXGxxh2WsdmzW05g8Mfbw0JpEOZlr9Tz/lxPS6ZhtYOaGRnKetwCMXVJCOe/B6TLQ58gxHp
KPdh8oZinfCaqcrlfvCX89wjASSCT/smrp3J9WB3JOiRP5mcYjx3jNpxxeuNaG1aFc2RUent0mRG
kFgycpad90RIvmH4pqE1r6V2FniFsF2k9tJjtiRL6JX7+lFgg5rj9pU3WY7EA0YM5S2zpzwa+9ze
ZYWAVv83KIsGFYncxaKsS3Ms6uGTKpNdR4mv47HkmDLaC4QyrvqfbIXgHdpSdj3qfB2Q1ciGjKWV
I+DDtLuyviXT08q2+FXe3k60yPx3UQKwK1WQ9FDxgm4513tJwXh83cANmANfx1H1NqToeN30d9mn
5uP4Lj/UUQ9Jt3COSOSE+dG3wq2vMNxOfB1Ytbhdu5Ae/7XE5NSc5pvsfo2a0AlRed04VEwrpTls
tpSKFM6i4jYTx0TONznbwiWZhtbcdSxYCi4wVCn8jJ4hdAVq040z9u33i68LkjNC/GXpEMQWd3wY
afC99PNz0TfP/ZTflqWQG771drAEjOe/ZkRTtDEBoOnGmeg/drUTggH8oZx2kVRSXwdUWWMK7+2p
G09NEXXLcOj74ENXyF/XTdWwSjqoCgk9NC/bvoqLYgy9+ty3H/ryzi8++Gqrpvj3fvbvpd3X0VU+
EKDdwGGhNARh8wn4xvPybo2Au4nkIbjdxWWBldL8WfYNXTIk+eJZjAdLpocsIw+qLc7XV+oyzFtf
oR23gzMn1HKQxQoKJAoAsomA1vuWkeLYcrEROAy2pDOGSlZAwdqf3bhZA9zb+M2sPrnpsqdlEAuk
u7EtCfqZPDe2AZ5DjArZ7NxIvkUoZXBlHWhV0FbW0whLVZA4bnp18ut9SBtfZwyt67yxuexw1cma
yCv4uV22Gr5MS66578g6Nx3Y5MYdFZFK8gPpLJRMt4QBDIuiQ6hGXP26tkHqjSC+qWB9IJ19um6Q
pqG1Am/WeFU6ER/XEfszeMiOysk24r1hTXTMFNjtu2QaYYbKZsdssKPaCqJEbT22LreONzxJJwut
y3QYaO17scW8qM1vu/Im76aIq/Swrrek+7YMXXh9jUxfcvn91Wu06zI1QTzcBYeadSjy8jHHg7dN
nI0LiiEm6LrkzJqqzkZ3VAwIXjTVyUHw6t08OxHP0s/Xv8D0F5rTdmXnVOvMoLzX3DWg9oQYgFN9
6Tu+c4W0A3hgfK5cD15LJQ8VUgF1VYdWskUJcTHGt/ZauzO3zKF8QHYh7uSHtXwZ5cdk/gKam5CQ
JOLTz+uLZHIFzYl9BgJzNjruJUMDIZfq2KktwhXD0Dqmqsk8m/Ic6xMAWtl4fgSlz8OuWetYKikp
dOZTRLXZ8zt07Mx9lAXix/XBDZavg6cyv53dYmGACsgEHbP3lf19rD5cH9twadChU0ujqMoQJGK/
ft+mtwSgx5p84O3THGzR1xnMXsdQDQ0EZ8BvBil2atlfZY4eicwapsMy10GYpvZO89cBVZh67gEN
TOM1HwGl6kD//VFWGzAKk+1ovpsIdG/7FfbAcsYX6rjnzCM7bUdz2yZJOWsXy4vrCYzx6VlyunFL
ME1a89ia9V43T34Xp1N6IIX9i67T1+t2Y7JJzU0Ra4qyXNYu5k2GCwgS/osbeW29b010LFWQJZaq
vLm/A3kgqgmr5MPZtZxkq4b8N4n9RjDT+UTrADXpCb2gd1MUPKXv1kN1gAhD+41F2XGawvYQnJGt
yo/O5wSX24dsi8vL4G863EqNBXSRR6zb7D2vyycubt3+voI6ZLWrSuLrWKs6rTrXT0svdn3nvbP2
oLGT/Ubp2mBPOltn4Vh2NU8JjessQQB1gMRJNo5f09CX31+d7pYYhRI2pu2v9QE0uEcOBbXrpmqI
PzrSClq6VpPLCV5QDI/D4B5V00PcmdxlY7rv5NUZOlkGiZucVsg6KnIELxZIKDN1U1l0Y3UM3qYj
rILVkYAtt17cZ2uIXMqJdOgpI85GnDCtkObMpTVARUjUNOblY1FFSEVCuf4WukUbO2CYvo6yWoGs
B9Orb98gQN/l6fiEBMSRii0yKcPFRMdZEdf2acNrL27L30V/20ApNps+pOxEkg/OtM+vdLgVOtJX
gH4sN049hnZZJLH8fQg3kOL81/YhKrd60BzzYk5plIjiSMSysfIGt9JBVoXHcpaAXzGGt4Y5HUK3
+X7dq0wjaw7LxnxR6D/34qSBVgiXUS63Hlomc9HOWkBFC8k5LlNrPv0IrCfHKVIoEWxspGl07bj1
l9W1gLz0wJzSRwRI8aFtT6nfbeQWTMaonbm454xk5O0YO8HnHiI5E19ve/VszS+5HG4He2P5/1az
3jjAPM1nsyCXfjkpEALna+TVawQe4tPQ1JG9xjloXi+dV83gHGywrAzNbc0/Xt93w/L9g77CA2YY
W7HecMsHnD8lXyvPq1/cFm2m+/7hsrKvjoIyS2hdDrDZMguiLsVV3b3QvW6xURqCnY6/ste2oBMX
9k3XFg+S8gglyPtUZseZbN0uTH+hObTfs3ZsXRSh/KSJglodwRv1jhYszPkWs5DhHqGzj0KIO8mn
GrXZsruHio7vlaFsb5MJnWm7eHGprwuWg17QlQ5U3CEdg/5pRsIWqjRVCxRAloVoOH13fbsNgUTH
Y1mirEmlOL4kmI720HxTmw39pn3QXL0a3bpxON6STkrOTDpRYLckTKV3KJ3i8/Xpm/xB8/dk7huy
5pZ9M7hQYsGzpvAFCuXV6frwhgSLLlS+1qUjnGwEFHT2z0XlRkV5Xw95VKTps+uApvgr8beOacNO
6MgsRnpERgrtqkQhnNTj58STP65/hmlozaeHpZnnwIHQZe8P56EZjv6yi3+M+joky4G8Ue/bLmRf
7PRQlcmdP44b2oGmWWt+LMYML+6ZAok4By8DadEmW9CtdhGDB+vso92crv+HQ5zJfVWOkOZMARD6
QmrQWvzat+qX73oVSYeaORAknGlceElooSe677cEHE1Lo53RhHeWmwoXXmvbh7Ryj2ITMmXwKJ16
VA2L0/tg1o8rt320M/muGcHbrNTGI8Y0vOaweByNaU2y7s531kOT3K9+E/rDhp2bBtdO5WJcCRU+
DpdS+VHA+shi/ZObVje7NlSHZFFL0WWYKxsSJ8mhGfqQ2bu0h6ivw7EUGUVjsbkDVR1nYUIX4MEb
dyNIGgKxzneFOv6csXWGXk39K6u/590Pa47KrR01XLl0hBVvlVtY8m/cym6K9L5yh6gaXxYgn9MZ
Ce99gDhfh1q56zwJdFzgIVkP3XdwX/E6yjy0au66+DC96uWvEp3f9NKKtTyS7oPnfsq32knfdlem
8woU0CSc8AZz4mLyb2vPipyp2ciMvWnywCNoQQY9BHnjN1MVkwEcaa4bOa0FEYxi4wA0Da8FmsyH
vbc8r6CLkxwZHaO553fc3qoZvWmZmL12RVigOD80BLI71HuW/WNp31ZrEdlb4gtvrjuG14LN4Dpd
HSRQj0hadShEd8/m8nw9FpgWRgs1qZ/6zgxKfhAQsvva/oaw+Y6QL9cHN8xbL1VnQDr1M8PgUNY4
5Fh5tVlDNg2tXQUI4kDORg9L0mch5h6pYJcCFPArl6P21XkXMFi4JBbI3aCS8j5guX8C9eMUZaxu
NyKwYdV1HxXpQtN0VFVMAxH2ZXcSQXlwra28p2n4y++vviAZarWuzVDF1gjBFKe5zaGN3O2lZdSL
0v7iJD3YTau4d5FRPeVLaXWnilllej/ZdrWrnIl90Hy28jKVFgVIA4rGzkK5ykdaq11REoNrHpuk
VVGiIxsyX7YV9hIS873kh2xuN17WhoigF6hzsOO60l+q2O/Te5/IA53dz5z24GwoN2Lam1c/fILm
uiwQPtIn1Rgj7X/H+ZclHW5HD1lDaBUdpmWLP9RgTHrBGiQvDjTR6hEd5lPklkhtu+tB7RO1AqJL
c+S5lMWcWvgK11/PjSseOoIsUNYdr4cgwz7olWsXjKFMXWa/AC0DYsVwlF2Yq8eu3biUXOb5TwYF
87/88Stfc92hazu5jHG/yKgG9ZjdDl9SkcVUlcclvXc69+X6pxj2WycAKZIKmRg6j2BB/5TUR8XI
UZB7srx08y6CBXyMfgpDnXYeBdJO49J+tSAUFa35sNXEYNoKzZ9p7dYzp+MYZzI5TUlzP/Lqg5Pk
oCqnn64vkekvNK8GFxpN23Ed4yK3jzPkBlXS4j2U5LHXrx+v/4fh5PG1w7hdvWrxJD7DVuphKKuz
YulGOcw0tObR6TxA6XXC0DQbDnxO75ZVna/P2uDFetVauK3tkxV+IILHZviT9j/yzRSPaWzNhaXn
98giZmAYnpMjL+W7pVdgsyQbLmwa/uIPrzzMR4aqmAdMXc4cTYjqPF+qL1Ld7lsZzYGzpLAbD9nI
2FPQlPaCs+8FD2ni7hz+8lWvZj9BvCAltjeCMonFhZ2HXNVP7rLlVKbF0Ty2KhwUIAN4bDVOoeTe
0a0/WK2Irq+NwSB19o8qHa22z3oEt8L/WSao6AxzvoWEN01dc1ZfKeizyA65Z1LcOUn9WAby1h2K
w/W5m4bX/LSabQapdihtOok6ZM2M5qa5PymUNsN9f6B5a1E5QZql2NkaBZe+d8IyERGqDPvWXi9e
J2QJanFZeyGCo0fXM0Vz6fWZG7ZVL1v7Y1OjPwqk9fU4RKC9PqZiC6ZhWHW9Mm27k+wnl6Jw4Thf
C7aCyB+U3QsfNlbFNL7mrZ4EWKyx4K1sko95NqhIOG55XEd/q4PScIbo5WkCdcOaXeS8bWn1yMGi
eX6YPfdbziS9p828S5UciHDNcxlSytMIWFK8psvRnZ273i5DtskhbfoM7bT1h1VIlts4bcFY5S55
KIeHJmjCprR2WpHmv6JY0rG4SNkGNoGkOo3yZosv1rTLuu/mBRGexORF/hkXxNCCXvv4e5/xa24L
IpB6mi3Rx8tSgagNglmQPto1tF6h5oDep7bAtHENuR3FRWiF7bN7vTrt90pIUPbglMrEd8LAIOUN
qJ9YW9Azw+VSL0ynectkT9gYz5kDNuopABX+elzsUUZ0LO9dMW+gBAyxRy9Tt9nYUTkiVcKt9kxb
94WV3kZN1mDyepl6GtK2c91sjJMpP1tg3XdddXaYjBq2C3yP1grNaVXJ3Dqo4LRlhYoikB/U8UK1
K8GJ0TWfnXJGp3WGTFARsLvRT9/XhDyOmTiMvtzIW5uWX3NaS4GgXXLsczZ3j6oQ9233+brxG3xW
F8AE9yoILwqMPPnTcYLOGgnKE0+2iF5Mw2tu68gsGTIbmysq9zTmFcjl8seJNafrszesi16Qzld7
qAMC120ZfcqD4Ls9jPsWRqcCCYJ16JMuRapBNHloM9c75TJHB+86bjVxGyxfr0Yzx0kcuiIU43oW
L6QEqUD2JDg/TkA471ugy1+/uscSuga+2+K2Nqb005Tah7Hy9mXD9Cp0GlSzUsSBU6Eln3nvR/AP
L91Whcy0s5rL9qBa6JWHexQ0neZjOvXiJMdkSzzYNLrmsjJ1bXsVeP7nDb23Z/+L01bfrq+4aVM1
V5UZULVeDZP0IRkMlUSQZ3jfOn964JQfrv+FafbaOZsw2g0F+gBjCzAkRwynrBYb7x7T0Jq/slak
rA/IGKek/eqlaDaeZDJtnIaGwfUas0rrIFcLjLHsW4LmXDEcp37dIpozLLxOANL4MkBGHPY4o3Ii
Rztap+ZjG6whk7uAin6gl5tLy0pb5FCRqCidE2HFQw7pqOt7agiUfwnnXznqSGbStgL2Xk7BLc/z
sJ7VM3I9GyZjGv7y+6vhUx6M3C9t3PomsPg/9PW7Rb6/PnPTrl5+fzV06wbCA1M1YjC4yEGekYRF
mv2+PrbhfuNofgpkTo2EGa4da5GhCziIHFF/6Kfifln9s42s5vW/Ma2O5rODW8wz6REOxpkdmwU3
tFGcvHUJ9w2v+WtVl7XyM6wQ9AS/A05wbof8Yd7XuQir1HzWbSGp4k0+8k+TQPsKW373DCIrfbVP
7xUtmMF/txjGE7jBVELRCQoGJJtOlT2erq+NwXr+LT3PHW1SvAzbHj0rS3qXJ/R4fWjDruqF59wB
TM4asKvJ4P2a0+KT60Mqqt+lPIhF0Y7WBGQrYBOBS7n5eMrF8LSKdN91Ty82Z0Xjj741IbtelBDE
nm7tcd05tOatM02BC0EpNR48mHhugw5o2Vhv01ZqzgrdLNEDBAE7hOjtrLxzw3dBWbHWmoNOrrU2
wCb0MedWd+iSYD5BIOLLdTsxzVtzTxHkU44oAxBRDUXX0r/1vS0NZpMJaq7pECdriwarDQjUCeXz
Q8rGG9D77zutdQoPIeceCh+oMC9uSkLP6lHiceifXcui03cU2ei1tgv36VMEE9HdkKzeZ4Q6UcdY
Krsea0QsNqP9tvGfOdkqtxg2UyfqAJ5aSa/BLQBgCnHo6gqkpKX/4/qSGLZTV1ASBRuQsJV4zSx2
VDD32PWAEUPh7vrwprlffn91kkrHmpO5QIXWsR0aQq0sO+DttDN9qKsnFcpOUF5GBkWA6KoZhp9g
vtg4P00T19xzTKugdkZcXlQtBzBtUnLw0s2LnWl0zT/zZUSKANqR8dBQJ0oKbwot5mwti2lPNReV
g1oWqmCLJPg5eMldwD47hdxIm1zOgn/LjP8oKHWF8gYwGuIIcoFEGjhyhVlbf6vn30ymG//x9vL8
o6RUOVbVNSX+wyqqM2PBiZENczeNfLmVvbLHjgCauCbwJfRvfPG48iKRz7uiyz9CSn1QDiu65PEC
E0l1dAtC7pE+LHYdRf8IIIlaoesNUmTxtAQ/k0qck2XYdVH/RwCJqYC5rY/HF+8mBeYw0URd4IFP
rNsVBf6RP6qq3rLZgLnLNHlhnvhAYPB7AgzXAU+M5pM1sgUg3wCFD7qQNIRM7c55a24aZHPQg/MA
2YzK+p1mVXlyqm6rLGRyJM1LLb+t6mXFBQD1ofrY2v2LgOzFyXPl/ZTuC2NcBz65bjqvY9sMl/YN
C3nadhfxis91do6sFO7Uu7hdpEV6mILhZPP+3fUtfTt8/SN5hK54Dt0VzFms73FUZNbPVe5zIh3u
lIEpivgWoJWre+/mbUTXfdciriMSW9fvJnSrYzcXlDmgC/mVuexuqLZwg4bApUOdxJKmCfiuLhV5
JwgDt0N+ahfrFfZSu+UGolgB1sQxOpUBckdWax0919/qHnn7wct1gJPLir6lJWbelnhlSQs55OVZ
yeZWSXHKml2q4/gIzVfXLEn8BmXEuLXGc5b+Hpg49/OWs5o+QnNWlXj5sooeNilLJ5RVFyrlPS6L
+hx02TGfh8N12zdss45xyla7zdYWQaFdZHmPu9gU547cBW3lOsJJsDGVgXPJ/3KkqVLvUJHqply2
JHpNc9fOVrfLpZtCyzVGUwFI2VBDADPbLhVvEPVcouirg1tUKQ3wxlOxgNDtyngM0puNao0h3uhw
prmekP/qJyiLqOCExMZtknuhk+/LxHAdyjTbFWY+BXU8TcBxu82dgq6XQu/RPovRnFc5svAGx6tj
2tKqBS7OD6bDmst2S7vQcE7pokYOsgI9jL2J5eTw4yDz+gzti+Vh6m0XiCbubRy2f1OOb9wsdTyT
cInwQenSIW/iFMV9W4K4/K4DtzWTYemtKp1D2tjK9kLaeWS564Ut5geH9yxwDk0jWzmHoMcZkkff
qkf0KHo9iM0gL9iXzxQKl81h9ZpCpOFSQMc1DUk5DnIMRVFJXL3JuiiQf0xpP893TkZE6UVBi+aB
714x5fKjKlH4uQuk60FyupiAg971cuR6rRbknh0LetxgpFBjNOVDcoIg365EANertU06Vw3LZjyn
obAYDh5a3S5+ucv09FLtpJZ0acUlXZTgrCOglXumSW/tygT8o9ngM6cLchdgLsLTWzcgDWgH7V2y
ij7XK7T9hAqt6JGFzWZpoxOwAAFYUt+7UC7atTa+dmAMQ+HOqYLiRN2nS/Hcofigbrjv4NKx4w/Q
4HKJwq8C4lrm7oLygx33dXpTgzc3RK/ulmLDm6Ecg2tBhWT5LBOFdqgJakhW1T9myt/Y1kuC9R8v
x9Daw7r0OiHhXR204dGYk3Z27HhJ5A3jua3nkz/OSeSwDtI9W4TF3PCH2sVA+qrOOS26u2Kgj0Qk
x7mlZ3dcj9XcPHte9uznO8nA/tLGvtqTJEU2hSQNif3yYw4hCui+blxcDR+hp8WQafeKBmLssSTD
bRl8oMPd1H7rxRQmZX6QZKO2+uZRSH09QUYyxw7mBh/A0HRAfrXD0RI/r9urgTsXpcL/Gmwh2sHO
aEXQ2Ngf0xVwDmAixC+OCq6svibdlyL7MHR/rv+bwYD1nFk+oLWpzzv8Gf1dgUQTnWYbfmdaosvv
r/Y4tRRCEdSpY5f+HmwrspIooVugsv9xdiVNdurM8hcRwSAJ2MIZaXe7bbfHDWH7fmYUCMT861+e
G2/R1m0dRbDsXugIqUolVWVl6qatOLVbSs/NgNBKsgbyacjGjW5nuOXohlZc2iWNQHjonaQIZBzS
7Fgwf08cgNUoLm0BrTMsA04LsB/NMQ+zCTgpsecgxeCq+9ol6OZHgsF7gYtfDfShSfpatyTKGW2H
VTp2ZQgGfvtxnbM4h5jUffN720iYymrbspE6jAsXPf9fu+3YSvTDzntu8ZSptLZ5i+yY8Bs3GVm0
hgD+tHHofN03b8VHA47mjnK17CQfzul4sIrLMh/3Da1c4K2pRnMUw5KsIHXI3CJK16faJG329vHI
VFZbq7PRx8jhN0H6Ls2+ifab5Z9uSjfl9IPN/+z7AsU5M+pj1b3MScLpEwBXY3OSoeESf1vf/wZF
puqD5yJNgyJ0SNKM3UPa/1NlyU1uohpz1G5f7k//bWvHnfjvg8sB/T0R3kYThw1HafPva2cCFr35
RIBJKj7alsMCACl8tJk/FctlQ2cLgyavqSFWN3PFT63G4jRzsPD9eqq7s2fSbNCMqybHarp0hEgb
XAejX6L7jcjI9cNP95dbcwSoCTLR99xFI5qDjvKXwY0n/5OfGUKQbt6Kl7q0tfKQYGhpjYeeeEfS
mVDTuqFv/38V3bLKspH6RXRrlgfIpLHhcn81NAauppjc0raZCDDlqn3ygnNKPkHhGsIYk6nmoTFB
NcuUiXYAIQ1+oG8QJqqXBUf6eA2owUF1wysWzjqCEEQmXIzSo3TQWoUnfInXoIkz6d/r7xsngNpD
B4bUcKslOpqth+nUX5vTdFmfIXV1HGJx3gWZoUzNLtEKScrawe467DMRDwGS5bUJt6v7AjW7tPZL
XTgjvqD6MrwjxywJ3kF/obo6cXtYL4NnCK0aS1L76DKwVrWTy1FLsJvLZPkxMP5jNLfiLIAq6ApT
863ud5R4tYVzb+dODXxqLSMogGfFlzQjEGcDydK3+06hOSLUxFMqnc0ffNisveWPKziVG1nEfDAh
AjU2qyaewAXNOceeJBZ/v/Zf3LkHd967YPpyf/aao0KV0i75aFUdWMVB2VM9yXqNA7qPr5mpKSdM
vCw8mzMoDhTxNAvcWb3TvlkrjmyB85hV3monPugIyDda7lwNJUbNrFmGkuM12wYP0kez82bqudds
o9owx1HeQsMN+lKJ/NitSeb8ccVBkn23SZXp1R6ZL6x1ZIkvPvQz1AF/S1OtVfPiYyrRa01RaG1G
ebvyVVETnmnwOOM8sL77uFgW83b1p2uZ/76/sW/nFdh/mF8tuw9be7MvjccPPPvWFOxDFjRH5riI
6uhFRgXPWQ3BXWP7/+GA5aUFzY3NTnr22/fAYShMqmO6kZUA7FVebYegeUrKEoISEZ33lNQpUxvo
upV3dABnVAIsrIxIQY6yGz/fX3rNUanqZ3diqNN56aBTl7noBDmETSJLO3LEaTPxRumcQHHbap4d
0Gl2OGxAPwcamvWXGE7uYEh76BZdcV5a11YxeyVu9jyWy0nKXW9XpnbOpZPTzyyH69pDepjnKR5M
4giaGf+ncS4I7D7IQoQOtH+0vX1q9pW6KFMb5zzAgd3ewWKw8mtFnjlbI7+Kxu2AUrghhmsCn0rq
mqW5ayFaA1De+ie/6J7DpT2nVlXuHP/2u69usY41BZ7dYN0bcUVdOmr8OCAmD9WYotouhzSKDUWp
ykmG8SzSl9x9ARI+G0/3fUm3sd7fU589MdWSo7d+6NIHsYbXpjYRx2pOSJXVVS4NCpgZomrWPFFk
vSWkBEKSHcWcnuh2zNv1YInMcGHWfYfisAtxaTPZHqid5l+Cpx9GGn7dt0KKs7qTVaUNnm1JuQRP
M+pccZtVO5+EajGmbRqGYMWXS2v5x7FZ/hfO8uP9eWukd5hai3EqD4vQguW2fFf89E7jOT/0l/l5
+zAe8kv/mB4rwwppLFSty3Q9oWGwYO3T/hQOj2hNcirkK5jhyqDZWrVxjuZhO3YWzh66hA9dnT5k
9s5Hs1qWKVPKvWHCzP3tmfrfV6Q/yn1nvNowx1kz07m+mY3wQCYx/G4654thZ2/O+cbjTW2XK/Mt
nfIiQ3B9DD5kF3m2julFfmMROfXn8NAaHtG6hXf/Phv6VkDZEbx3iUV8cA/TY7mahJB1Qyvuam/u
JPomtC/B9rMS9AfoVUyHse4aqFK7lrTkc9ZSJ9m4PMzZN2tIr4KjEOkRaC3QaHSiQCzRmP+6vx2a
6KJ20DlOV6ZkEEDKkfAa5uMzl/lDVbLj/eE1uUa1iy6oShEwFKAT4Y3veP8PF02U+j/pliUkj6Sp
LPwv6P4No1Jb6YJ5qVuKumfCpjryoLoWlE4s6G8xI+8bLKd8ziLPriNRXkXxqUdPPm1RKGd51MyX
Avm3+5+rOUxU9e28tu1UVg5L8uDzkH8f/TMbk2n6cH90jd2pHXco4Nv+1gFmS501qinyzWH/vG/o
20++ugSwtbdIBjW7y7S5RZzPkLMXS/l53+BKmPZpkFbBajt42vzOaj+au13tpZSpYtsBqq7IBMN6
oTg2zL9pEWfL7/uT/rfZ4i2TUry8FL3ntEU/PriPzZXFP+QjykDxfOIvyVN1yA6mK5LOA5UQDbLg
1ZE1bhph/1i7PJLbaeM7B1db7magVQdk4Z3ELS9gpwHb8TQZatMaa1T77bYWAEp0Y+AdMD7Y1g8C
FmLDyt+O6DdWXm2zq1Y0ZDTlipTt0TmxuDwNv/rLdh4P7GRftn21SXS9/G3y4VhsUBVKkXO+0X1l
Uc4+2czgqZpzQOV3HYKV9EsFkPDM6pdlWP/nCsjosj4tQLfATVk3jeWoottQUG6aQOI8SNc2mmf/
5PRFVBi7S3TDK24r6yHjcly7hxBZYtf7bgHRz2vTUakb/bb5r06cskXcqQe4F0WXZnYVTRE11sf7
FqQzTcV1WVPNpLdxfQFPbVT6+Uu/mS6muqEVb229CqeXg9fSQouIbBSVOVOboGZotcuOdDkgV8Dc
JhWYaVJniotsiXctiNplh9OFui6IyRObZwc0frm9ifNDN+lbmuPVNm7zaHnNgojnDnUsaieutulw
f9Kau8N/GuwWMNhVDDe4dnYPa/2JlxmQ3xBfoCxyg99lbeoc1pii2m5HXNbiKYkEFdodIrQ6TO3v
ujVRFmoekir0yHW6eWD9sFzGdm4OYy3+x6fqUK3Dl1U01gFKClPcp0g3F/XOCqMKSCJDaOcrwQ2b
No9CPnn2xfUudNj3olExSSEAt51YcW560osRAM5ZZ9Jh022E4rc9yXsnn8EZ1nlAu4AAp7qSzNT8
cLPIN6LKvzfuV5bqp0Wxjo5tJ1PgXkKWHhj/IbzhsKR2vISZYXU0n6BijxzqViS8RRUKUIBzytYT
C073/UE39M1PXn0A8+upmrZufPD5+82Nu+yjZYLdarxYhRv5ncW9CbmaxBPukfP8xPtdRA6UqeAi
STrGw5K5SeaeR+dTIz7vW43bKr1aDbAqdo2fYzt9553bfXQmFKW7XSRJmPRtnV4NPi92NS7b1j0E
yxZZOH4CtIPsm7cSVcN6CBa3y92EhE+keOblu8bUmqC5dajQIlJmS08rlyVz/adGoXv4Pm3vRbUv
J6Bii6CaUDvUxssUzesciqOCmNpjNEekqplt+4uox9sbdBLNQyWWK3Qqj2yxz2Eo4gqq9xvYP8qB
7wqGVMUbjR3nYPavnEsKN5XudGL5vkQeEkd/240ETUk1rgPyJvTdnNZx1myGYPi281NVQ1tyN6gp
w12PrMVlDfhl9shxSJfzHqsExv7viVe9O45Ikvybp13HD+VyaJgBS6epdVMVb5Tz3J0hngSLfxyP
2cW5oKf9HX+3HvihMVbr3z7BqMpEzrol5RTX1Yca0m1E1kdumxgP33YrquKN5qz+/9vkvL6fyHUB
dfXkfeB4qt1fe93UlZvw5K52Ogu80XJcc6zraMqA6UxGiaagQEkbNqGzVThZ5JOf2dBFoTTQ3Ogm
rdyDvdwNyJxiU7v6E7U/GPWfNOOqMKO1a4q823A8jl0doyoPULVliJ9vHzNUBRnJBjDtdcHQdlLA
CrMzPUMi6RIcd22jSkA+uNIieUeBBqrY0am+UmNfuGYj1UY8yIOlvSjAkeEP5Bje2JDt6TGlJhIt
3brcfvZVsOtrsKxsIXzfK2Xsg1LIbp+AbI7GcoldiCjw+Z/V22c2amde4AV24QfYA26jOO9GYWd6
zmvyNVRFTQ1b2OXtMI4P4YU6kXPy6tg7NYfyFMZLedn+ePFwzg4mgSSdnSpO28tyG5zZ6dBZOEE0
bz2WkhkCrW67Fb/NmnZyWh9BxA2emvCULz/qadftlKrAKagzTFPd4x04i/7H6q6fRhsQHXv4ucsF
VMhUNswgyF8LsEdZv6qlPWTCMsTsty/vED3/20bHKcu9pcYVoXfGs8y/2Zb3HGbDY1iRs81MfXOa
lVfhUmwLK2cecA1Op58ioxFt/vTIue9bHCXEhv46t6yzQWPA+3gO65Nw5GHf0IoHF+0qRX3zqqqt
HzoHpbJ8NRyaGjtXcVGjLRoQ/gQb2BmLk10GB6gtXe/PWlPjg8rY35tqWwVYEh1Me47noxvXh/JA
/aidIxLNhz7q4+bRMmEi/n38/vf5B62ov3/MykTtShsBS8j07HVn1n3r6q8budb2S7V8arZv6fBS
Wx/d4L1PPIPZ6lZPceVybUvOXA/p11tzxaNb7twVJfqmLp07USMLBcGkJzmNEBKwDD6s8QEVQdVK
kLBXOcLY1r5AkzJqrYSU3+/vuG5sxYv9Zq1Q+itvbIRbRAEFkuCgxePwcn94TfEMmM2/99grw3kM
0bmbFKXbRK49P7eedwVRS0SX7BDA32piQby8XSLhprvAQkAL/f2jVIxt3fs+wqffzNE4z0PEl/H3
/U/SGJCKnbIIqLCnqoBn54/U+czJ5/vj3lb8DW9Q9bLnbEDR0sW4XQ7Bp6yLlraLrZrFVTkfefeY
r77BVHV7rjh579op4WEOLithvWdWH0GF972bmVgnbqv81ocobi26xu0ogyeEy9c0/ydsv3TNY7YP
60SZ4r9c8qYLQX6bpCLMooZYX9zMNsQDTUhjig+7GfKxzEUC3MuPXXOdvAI1ye/5wI9iX6GaqpAq
6KNsPXoEcfy4zWFbB7B9fLhvP5pdVSFVE0k7DnMfH8AJNU5Ha/5RZfsOCRVSFbaFCG0Kg2nS4KkX
4pxR9txUJki0xqNUOBW4xdpyW+GuqAn0cb30PKLOZnjr6pbl9v9XV2kCjs+6bkoA04crK+qoGK7r
zlQ7VbFUs9vaRTj5uJ0Mv+QgYzrahjClC46qTLYLOo6MSGznmqRn91iiAhll79ZTH7V4IaXx9s8+
s1G8tQ2Az3W8294WPxnkyUX+rVm/3R9bt7GKrw6kGcNZhFvCchnhr0NgTB3rtlVx1QWqvmIJmJ0s
jEUdKcCdDoW/1pQ10gyv4qiEJWiZp9hYNlWQgSwOs/WrIyaNTM0JqSKp1mWUY57eJo9MWlv9U7Dw
aQSR8TiZVEo0D0gVQuUI5kneo1BjF/N5QXUGyoqOV8SUVheeHz1/iYO8P97fZt3n3P7/ysUkuknG
QGCx8vHstOADyk7NepZo/7w/vsaMVFTVIt0ZFMw4H4QXNeulNr0tdOPe/v9q3l7j1mNeYt4I6cjG
COR5hCF5pxtaCbHM612w3nXdw+ofpHW2nNO+pVC81YUiRNU4UGtj3ItSkR+hFW+4++tMXnFWEGsv
Je3Jchm29BM4JyKO+tRkm1TEdSuiOGzplKO7rAvSmdavLOhiUphu3pqJq3ipoaDu0k/BmJDsg2j+
keSyjfssT8VK0Ypuo5f32MaAg+iWnCdpEh3TrIcKjxq2aaQSauAJpBlLcfRNqVHdaijOONcDnzqU
f9Ff5B/F9FBtyLIEphuSLnP8H8BTOaSCkds2AjyRNKf8RI/OB2SlTqAVOpkavTQniqp1zYEUDBo0
8yeMANFu/S8Dz0nlHWj68b4baS56qsi1lw3Em4iDfA49uXkZudZ1Dt57XZwFmcF0tCuluGpvWfba
bVip6USS6lId+Zlc+z/kxE/ZaTPczHRWpDhtSq2wdj1bPoD+6osDcG40urMJ+agzJcVl22qe/GHy
ASYuRrwT6Gco3cRt5RhuZpq5q0CosQNplzsIP3GGD5ODmOEUhqPsX57lN54gKhBKIqNJOcTq0IvI
PmwnEq+Pzbv1SGKWsLg9s8N6qgrAiyJAaX+sX01mq1kwFSUlCLhlU4B0HoLy61Sc2K3vYDGslm5s
xa+7ogk2CThgwvo6qubvwwjiys3wptX4gwqO8iboeM8OzKis7ajuGDQJWNwM5XlhX4c2NHid7hNu
hvAq3pZD2bJtwK4w+9y6YAk6I4G1y6FVVvIAq940HAdGmSbCPmzTl9p6l9uxNELgNEeSKoNNZiTk
nbEcHpZsfRK0eRf0+WG1hyvt9slJU1dx5sWWUHCU4XKxg+L3wOYlWqedxSGVkRzP5rR1gWp8sMRy
KmR3Fo0Jb6TZVhUkFZRZ3ksKyyxbEQ1zlTA//2Ll1cv9rdUNr2SoiioH7wfFWV2u4thQHvmSIeVp
UgfTDX9ziVdGObXSXdcxtJOqGg6Fv8asWi61bx32zV5xW3toeUYFqtrVgEaksJrHSNZdd2SrZSoW
6ZK2KliKWkC8jwxgXuEcGh6TWMZQCL7wb9U7PFncSMRNXBrepbrlUny4G6AtULZYrjJ8BEbQkR9L
E7mlxsNUjJTN6rGpWmdEOrh2jmPL7YPvQHUyTEFcmvWVKe+seRupaKkxxDfQOrAvXvYx7cFSQb7y
9Efv26D1+GXX3ywpDYul3RnFo/MuxVJJ5PTcyT0M/SPPC3jIJ3u5LChbW2SLIFKECnAZkWGJ2uGP
73/diuf7pqc51FV01WTXpR9mDC5vk8+zF14Xx352oF/RlPw6QfDt/s9ollOFV+Vt08/+DG3q0B0R
mZzwmz1m5xxXhqDOr0jufB4q72hNuzjtKf0Px5NXFDMvqURVxY5oXR3aLjd8ys2I37g2qJirGjRw
/WCj7L/Vp5m9C0x9lLq7oIq48qYaqhnoLk08tHvNy7X2/Iihhar/UQz1VUy/LPk0/9NN6WWFWNj9
fdG4k8qMPo1yYn0O2ysmD8LeSTW9kPzjsJgyVJp8tQrIWmeb251cuoet4jFvx69Bxc/bskLJC5hn
hJekz9bz/W/RbYz39yFd5awTAjuTDG730BV21FDXcEDrhlau6Tl4F0fkFoA0Jd8rJ4+tRUT3J605
KlV0VtGEAh3blZ2AkOg0iDAqrfrsbyZKV93homK0lq0rt1EgLcI+l1jwq4diHX8EbH5uo/UAncKD
+dh/e5WICtDyS4fOFPRqSc7OdfMcWvuwd0SFZ1FrKbs5wMCDeKm7T/76ft5FF0uJis8aVkosd8Sd
kHgyASb/XG6g/pS7pJMwvBLZ67LxQLGPyD4QF4c6iQEUN1iObrVvFvXqTpJ1bCAj7gvgOSGoBblt
H/nC21f1JiouqwzrooFEENYFtCB+7R2sdV9ik6i4rJ6mBEUsXAWrrX2EUHLighXEFsW5tOYv973q
7XBDVBooD6+TOQssJ1nAwdVy5+jKLwJM/swDJKaMsiGIc8/E/azbCCV+92vgFLnr2xcGDszJL6/Z
ZsImvX18klB5XG9i9eaOw3xAfhtJ75HK5V1ffstW7wCl9UsZNoY4oPkGFb4FNvuQ1SRAMXQrfvqp
PYM4Fjfo+7uh+QoVwJVXddjKbWsfIEaZHTpLPgu/P3RFipt6KQ4wtCqavX2FIqLiuShoPZeuBne4
oGEaLcX8PzJw03GtWyfFn0mTtdYkEGNc72Wyv9vbrlcvniqKMwceuvnX2zFE/aMUSJJxwCuk6fX1
dpgnKnzL7ixqeY5EWpyHFkoVU3fg9rh8WIrpcXMq/v7+Rr+5OmANvrnjqyNpWWy79pxKJMAGfNj8
J7L4hsTGm9dUjKy87+xQNKBAAnv7BOr5aLOXJipS+Sdf5a9imSEOKrpgz/0OP6W89TIrb8qi4H0y
hehaiQJv9L+MhRfuHF6xoKJtZZbSeUj8KSgPkCtokpLNm2H0N68TmLxiR/2/KsFVNiZZVjZRVWXo
B/VasEEHhYn2UbfJt/+/2uTAbkPPtSXY2+c2jEjXilMTTJNho988K/AByiUOeo4u7cZFJLXglB4z
4RXrIXPztYkJa8qXAasWnD2f1TzaWhwsBhYTzcKpnfPz6kN87cYh7fd1CBntVJ6yDCzphTTFa82X
qf3z0k5HNxzA3W8VfP0R0AlFH9eqr4MTsNjfKCDtff6+XTJTe5Ruo5RLK1sWmU82LK3AvexoEVB8
AWy5qz8EG6VEvc6q0z7ItyEhdT1HaxuwZ8G2cg84B6OrgY+MtA1qUFc7INtPfJjB0+IKcrh/TmlO
ExVf4daomwNKA7F6F8j2bLqkeGATiAnGbtjN8QTg+PX+L2n2QMVbLAN6aNq26pKVFdsRnpi/cMfp
Dc7y5rHuQzDkb1e0B5Tk2x7s4ZDMPLbp9KFsZh6tIO3jWfPt/hdoHEPFXfQO2npBNAANQXDUxgUa
7A6OVfxTS8vU4KX7BeXMKoZC5GxuxqSCKPZD4w3y2DnrfKn8+s/9b9Ctk3JkcTevrWmgQ2JZznXL
blVLdz5mAZq26305QmyGcnL5Q7vxJpc3k3WvvvPRXdOvW2XCyOkMSXFmK/B7uRKo9DTYBbpKaDvl
x32ro3iyV7V+vuZ2nyzWOAHcEWxsnb9ULueDF4tiGNs/+Q3d/+H+z+m2W3FtFjZydcDslPhlkYgy
P3T+8CCKwhABNQtFlIXKN3fzm6nAQnnrsz+HKCI4hqE1MyfKQhHONirqbkhqeynOo0zLsyjB8UFl
Q6L7i6ObvbI4dp8HW0PaIbGJACd98z5Deuz+0BonUCvgzOrSCrrzQ8JlebWroYCEZHC1W/q0Ba4p
z6eZv1oLb1iOG8209okF/vCP5Vy5OJPKzvAJutGV866sZe8iPzImpexS5C66uWviYrVMGmG68W9L
9+pqw/uhHtsVEZM2fEjKyrYPDNjvfXurVsVTBm2d6qaFNUIh7EJ8Ohwm4boGt9LN/fb/V3Ofx64U
OOXYlfpp+2I1ZdpFU5vzj/usRzndhnAB7SlHqKGeaJOu65sTQNk5ClyLGwtf/rr/MxoXU4lBinFx
iltmI7nBtk6BlTWHxZKXplh3boLiw5sHOa95xjkqpn6JynJDp0mx7Hv/eIr3WiHEWacRgzude2x9
/lyMg+FCpPFetQ7e9WKt2gHSW/4MKbKRPmZ+93namg/cNnGuayxIrYfzrJz9TELWvpaZfSrAD/CA
3JjpCaobXfXdNhjpZCEGy5LEG2ufM25qmNMNrbhtX9XpkuYVhk5l8VK3vBoidC87hqXXDX+z1Vee
5Ug/GLPQR0SZ3CGyuvxJuswwtuYmqlKBzDleU2ua4702opFCplcLtb/B7w5haiVz7u3zXrXyDbpd
cDI4WHw+Vkdolb5z7ez7nKY/fNSadnmuWvouinoTNkDXST+5Zz4FEXdRXUx3dXb7gVr2dtpc1qDg
HJKWhVNcZfnwA5La4tP9yeu2WHHcoXHQgz3SLlkmvpybyqmOqbsZopbmTFNL357TB2u/ki7heFla
7pxIWp8qWu47dFSOEGb3XUukwHu8mg4OSeM17w73l0U3c8Vnw8bxUBzCK0y0uO801ZM/W+eQy8/3
h9ecaSpRSMXWjHRO0CWoGjTRBDluoA+eSJj/mScTjYdmZ9Wy9zSNjhgy2icZxBYfV3D7gDHID3tD
1H27aOcH/9ZdXh0OWz4jpNTgOxz6NXbFs+UgvVz8EP7wATCWo+N8sN1f7TiekFw9B9POMKaWwfOh
qZ18W9ykztZPVh3wd30m2L5ciFr7bgJ7nCRD6AIFFY885I4OpQ9lLbbapjZMTTLEUcIwyK+zIrjx
qAuyfiMlFD5Gt3/oSbC99yGygCPQxXKWNv9539R0ZqA4uLVtCzRCoT8mhfvQBpICwp6ZusU0dqwW
t32/yqfURoCY7cdm+zU6RcL5hyE3BaB/V+U/JWc/UKvZvCjsYbJvKmG5JNdq7UA/XIxnOlhJYYtL
vhUQo+HVQQbkOGYrO7pWe9y1cGq1ewa3ddZNDtI8bvvkV/Wp56ZMqG7ZlLDddNPQbwK3JSt3TwiB
o7TBD/TTHQyZixDx+a1Vu51qr1xzzfzVG8sSsXXonSMY0f/Idj7LYHOixXIepnbkcR52JwaB132L
dbO+V7+I27wzpwsKiQBTuJEENUY8N/1l3+DqDTygvPE3XM9YHvKPDmuDnyheDoa3rcZBVA6Sdh77
sR5ySAzzp7mrj3jonvfNW3H1rLTdlVt4kIvcOlLKDmX9vG9kxanLZQ6HrQuHJJ+6xyovn7Pe1Lf8
tm36aik78JYlt3iJ63Yaopn+stog/eafpsmwmW9HVl+taEMlpFrsgUlInQXsY9Cw/lT2IHwCvslw
4ul+QY3dgSxrC9kbIG7+ZCtufAV74rLYRVDo+2phe1nm1pcNFogAyuORHxOdbzClz3t21lepRxy/
qJ0hRQcDTunlGK4urnxNY2imf9vUfbW0nbs8QC8TwlveZE/OMLiRPy/7ckS+Wtyuc6/a3Byp5dyd
vnjD9uKNxcENgsP9hdHtqvv3CVPUazPlBJ24ZdEmhI9x7VkvTVgYDrC3nyO+qnE0UQsYmtVGoPFJ
nDlXXjzhe+JtOUgT97fuCxSnzbs13ObMhVhnR9+n7GkS/D3JdyXEfbWMzba8sNF5C6vMpsNYuvFC
0CdY18FhnOmv+1ugMR+1ml3IhYoNslKJu9nFaaN2eypWYmKN142uuG0KIV2xusA3Lv1wrXv5hJLR
rhcaiip/246cs40QGwlqVHyvZAsiEWQv4WKC3GmOTLWEvW51xbcGphkW9Dr7+aWg1jtQ9J5qZnqP
6Bbn9v9X8dXKSp7jLgIypbn34nDysuNcm97IGsNUeUicjRFQzaEj2SLiHGblqcubZ1QN9p06qnbT
3HfCq1sLucsg+5U1AprvqHHsM0klxDrOQKH9CxkfIJ+/DAsYjrwyM9yidMui+GsN/dVg5dhWO+fX
pXlZvf6FWaZKnGZ0lXnETWs/8IppSiSvH1kOrfQ0A3DDJCujGz5QDIb0aVcsN5ukbIJu8tJFdO1P
UOk63l953Q8o7lr2PrdoI1FjDcRXPg3AC4Td81ajn+r+D2hMXpUEdzaS0RV08SCLX3FdrUQY17n9
Yd/gt6965U/oQ5kCYSHb2lbe8NOpFu9/kgzjPotXKUiaJh/qNsfe2q1VReHayQOHFpThNNMtjHId
RqVTlGAwhc47m4sjFyE/N7fE3/2V0QRClXWETm09Bj3EO6ZyuThp+TylV4Apnua5FlG+jIaXtu4j
FMcNofCNKzzibb0OV1/wd4Ntn+9/gW5oxW+hHja03YQ4W/i+ACn4LKLP90fWrI2K8mFlL2wQt4PO
HBXOJtzOoQ98iXvdVgogzuIaYrnuZxTf9Z0hHEi5wXdRouK+/ymcw6+L7V3BA/jH8tvT/a/RrJMK
96nLEUi6GkdExrvxACAkPfakMdV8NOeDSjKCggDNmxVCbgV3zlTS6xJsn8pyV9Oz76twH79BzTmo
KO4icv1CVxz8ANAYDn7dwtz+/+pwWAnpGzAyIx5uYRmzNHhX3UgX7q+65rKgwnxokHsBNM+mpK27
970XDpE791/FmENDy2oMZ6fOgty/v4AIcN6WFGzeLPNu6PP+ZAn3MxvqxLH4p95rDMeobpMVL+7D
wqkKq5RJ7UsS+U72G5VDDrQHMaXLdHuhOLMV1E4ovAkwEuo8LHn37NvF4f5OaCavYmHWEUTQcwN6
q3nhSbhCQywMfzrMxBGqmbkKgIGa97D1aQW8gtu+D0cvi4aUf78/dd3Yt31/ZaFB0SM1lRI4FySC
z1VGnPPgp7nBRHWjK9dl22tkE3iwf1CJfSe0rCLZSINvacyf3jbj1cwn9HrYq4fQODPnYSvJCcp6
iQxYxAQ37Ktu+rf/v/oJ19vGMEhxna1p8IPD8KPAmg1Md7qxldiLdMAi6wLRsXDZ2aF8xl022Afg
8FUFp41nNi827Kqk5FdvlTRmAZSI95mM4qq1V/AAlx28IDzAwVu3+SX7wSRsrnMlxUsrd84cDurO
W1I2qS2ohJf0hZTUsKOa40ylG8m57OzWFRIiJT+dLoudbT4jvxlXtIaMuunQ1OytSjuSsnTJG4kV
4sQpfwGsSj9u3bxziVTKERDRWUDAOhM0rNn4KNuRRtKX5bGwXFOno+4DFL8l21KyzFrnhEA0pkcD
lRv+uG88mv1VKUayBYwpVoqlaUCtuU15TBFgIi5yQ/ZFN/Pb/1+5bNAi60LAw58AtEnjIByqZ2+A
MOiO2VNPrVSlNCyCxi3A37mJgzPJT7IfD+NikhV5u0iB8ZVDwQppPvR+uiUjHY/b3D8TEsRWVh8I
5NWR10ysNTusrHlf/x9n17UjOc8rn0iAkxxuHTvMTti8e2NsdA5ylP30p7zAAebXN2oBfTVAAyNL
FElRYrGYal81Or+/vaw3XSk+KxzybbXRESgy1JoOp82O1+nbar3X+rtgrhhecBg928a16WdUknRZ
sHc8nGxV3cib6oShBXdhegaSUVutXdP28/K7K668Vmz1m4pETTEhVdutTZfVWK7bWHTzv3tv4BT7
pIKAS2Qu5qN2k+ZuVpQHh3sTuug5VPbpmaPlfeeqemn/U5v/ZG+wBuFwd+CE9MEb1qv+YQnp1zxg
QR5WQWeCReQgx1B1upKtRXAXhV1Yo9eB30fDueADBu4EBgd8IV+2v6bpKnZEstdinSXYOHeWEwv1
HZN7zb3tSfdwf6ppfJcRiGWWab2ywbaG/QTkchlRNNF6cUlfv9iom0sAaXAVx+fbwjLEtEhDU+7Y
eDK/pnWCaGXok/V5ZdHtRbx5vlFDzInYaeEshEzr1XY/FMMjGKiaMinaJz3/c/sDb2+CIdb69Uic
FdScp+tuvi9AjLGcSl3x1iETjKBFGTUsl9dwE6AVPs18C4FofrbmLGhcVRXV20ZtiDmRHfGinrmY
fQr6IrAaeqpj5x9S5L+mZogJka0tkCcFO9KVfthjI1pCK8hBDlAlDtpm7YEZgPc2NPxBSfouqUo1
xCxJqRO0aWflet1e0pfpPCZNMFzTk+3nj1ZcRllsKrA3MqEJp8Pe750xZFjabL7o3e9NxcJxPEK8
JTLxWMh0q9SsDNxA609nvObVca95Xqdgy2i4sNNthX0bXQKTEI4IAvpwO+shpynUAuPHCBdonO0n
PRj86ZOpuEZJzEJMmlAA0AaeYi1znYHF9904IJXXKo5n2eCHAF/FNEesl4MYfr1qLJjmv2YW0/nl
tnQk/kIs9KvSNW3GcZyudd9/mA00fGu1q4MmPU2vBW29KC47b8IIqCGmTWoo0E4YVAgEjpcxqRIz
seL6osIcywR0/P5KQC04Z706n5fr2Iz+ksbugSNa/t4WkUT9xbq/heh2bWeLftGbxad2FSGeCe8b
Wgj3mk6fOvuwrMp1wCNKo8JUPb7KJC4Y7WBkWa7VGHqJh/OcwKHG43lKRpVVHVN8w3hdwXiRLqnM
bMb4VtKd9hhNBa7DFbDsUAuXhIRpcFtCsp0VjBfc3ulqdYiSKIJge9E/N+aGxMyscG0S4nxDzJ0M
1v+LaQrXSA/PR4DUn4rg8NiPR0vWRvFKLXF2Iok70w2r2wzIa1i3YLeu7oSKv0ct+43GZ6GjpIGW
KKvI4g4+Zu5M+qBdp/HsWaiPVJzNsnHFs7lGndRkw8JakwTUnQE1Y4ot1iU+yBGsl2dav3U9RGO/
Kz+a8ejXYZUgHRFM/hSh3fQjePWCPPI+3lYpySXLEHMquaPVGfrvrVeUh6RJA7q4rfRBSHEQxqWR
asMlBigSvBdd1VoVnw4DORr9Tiea6NGQqJJmkmBJTK6smQnWOIZFZFuLq4NPM883DpC/wmPLjk1H
MPDJtRaCTM16xQPAuY2Xa/5TT7QYbVpO9Jx9ub0XMrUSzHvcepYv67hcV/Nb0z7l+11XBUNMr1Bz
KiajqdbrvtWdX1kZKjqMwbeLJbk9cZnjEIup+7TVVrfF9pbk3TI/Uhs8/qzweXqiVuQ6zwX77tXJ
ACp2fTtl5IcGan9+X/8vQ8y3oGEZWrJPWF61fLL4Zeg/gzHz9sIkOyImW/LUA1f2smBH0kdr/cBV
KSKJkYtZlr3pQFGA/r1X0vnz9IntCVotje6nUVX9L1NYkda96Uu9Zh1cVP0AV/6wn8zHJWh/0KBP
6kBl1dKvCEf25FSc0Brycd/tMY33EwnGuDlniO8L5an3D9b+xulqC6f3VoFzvUXXm6uRDDGP7Uvx
CLhiWER5SOEYq8B62v9aHRiqt5P+fHvnJQ5LLEamZd32rMI3y3OawOBPfUSSKVHFaJLHCEMsR9ab
qinrFePbYEMp88cWLZkG61Ss18JdA9N7LicgPZ/q+Ymgkri0Va9PknWJyZl5R4m9dWi0dhnO1WU6
rbEVT4mjCCEkii0mZ2pvdjQgRfC4Zc+Z3+vmtdfBw02AkM2JFph7rgi5JKGQWKhMRmfa7BTy07P3
FQX/SkI0xdASo/9PfbLV9RnzMLRpPjjt804U4/4rwXlDj8UcTcacbPa8FXqMtqIksNFjdBiiTvuY
OTYYzD5yLxmd2GXP5sjQucyNebr6zOgjk/8qqw8NOfXT+7x6tzYafp78tXhgaXxb32WLPn5/dWno
6qo74PPL1aN9UrXuia2qOh6Zrot1zIVmpHkxbtC5xEp46MTlU/mFJq5/NN1CN47oviUIbsLahy11
UcR2yrpq83d3NZKRAOd53+hCBEBAwaz3rAbb4WAXfpZ63/td9ZYnE75w8OvtmNd177JT2x3pr2Z9
sDZXVYwtGVxM8pSrNS/rxrXrqiX7Dm5DxdkoibnEtI7TcXdGDIxxsyrUjA5FKu/mxXxyVDT+EhMX
MztG36FVfI6JT7MdeLyKVzr4qEVVzF8mFyGIr5nLAQ1z+9OyfiVTc2kz777rgZjVmVvQBOpe2p94
XwDN3Fmhjeec+7RcpBUZ9XLsc5ZpV+aGqAcxOkWQKBOHcJTbzuBpBpC6V3Pywrm3PxTZfKekBcNs
6xogUXRovbqa/tSU+3luvt82SpkOCka5kYpmhYlJl1aGZk36Y2XncW4BgD2apmI3ZWooGOeYZZab
9xbYladPWeY33p/cU+ylZPpiAb0zjZlOzaE7rTzasmDsLd9y/Wz+fVs6srudWDufFxPgijPIENLv
S1icWAKwBArGjptXGhiqu5FEc0RKeaQuVxAp4StjVBrhcO51n4EEEDGTVuPpIAP7STJZfqnQJsl+
mILd5tVSUG67YETG8wF9b0zvquL9bYHJhj5+f3UIVrzpK77Z09VrvuXkqqERj3kXdpEaIrc8dRuv
sfg2IeRvTnNlRFv6cnvWMvkLllv1ZVUtDetPVlN9Zk5Z+2Bb/XB7bJlEBNNlrj7oI8vZtak1Ld7z
1gl7Xjl+q6Wfbn9B8hRkCiacs3bq0nXsT26dxWCt1JscPQlZaBl/e9vzi0FXhKYyMQl2bHXaUM9o
LnxCgzw/40ucTXZ8ew2SoFospUdjgow4c9pfh9RLZtOImbP8ysr9tLZpMnDHry3rM9lHhZpKViKW
1RtV77hNAwsgnRGhzXA04snj9kok+y1SyTe7O4zelg1Xknlp8eIU9uyEhlkY7NuaaZYqJJStQLDh
TStrTyNYQYH+zqRePrK2uc9di5zybNhLSo2OXw39G5kfQfQVNPzXbenI9vlYziv/wLd270hbc7AY
aI0NxnoHnanXbQ3KnTXx2qAs2J8Mdw+YUXpB4bmqEhfZRVsstze1AmiBqdTwgL08HL0EhhP93pyN
ML/Mfv319vIkx5FYcD9RcKIVGT7CWUiArzPP2fphVhETyFRLMPSVsWXlncuvZPmyDC9mjebJqiYy
Mn0SbHsE+xZAY/t25XR76dwyysv+Prch1tozXMfHIivmKxl47K1aSLjiPijbVLHOHt1Sch1FIvsV
xcrUz5/pKQ+na1773VnDzUh1YEqE8++l+ZXWFj1D3yXjEM58MbVvjorARbKhYrE9a13LznixXXW8
U3QnQh4YVZzxsiujWGTfgzGR9iXdr/kcmF/1EC1SoiroqW/73ccjcXxv6kYEMen4DFk6fEl7maN0
88egiEgEwp7BT333lEf3dekw/i311TZ0ttPwgeBDS/6T70/rfKotFShclv7+p2KvBp/Hct30Gqo0
RubX8RENckKt9LUPPOARIAMf2j/Ox9tOQqq1gh07FYgCin7frzzWYzso4yaxe98JlsiO+2Tuwtvf
kWmtYNJT1y0G8LL7dUXvP9cnuiJakmitiGRKh62tuwK3ykx7t7txmT4reyr/O2PeeOARUUx4fbA6
a7OwxVZbkC5wi3I6YhjbcKu4aoqy+q7v1bJ/XRl1pseuryvnKyFrV9VokdY045KsXaGRqFhwFbvM
fbZWWmCBJqmKSd4z/r6vhxWFw50Njjvqz6QlTeazjuhVh38dUr2LFlbVHDRr5abRPtq8kqZfTMbG
8bzNnKYqlLdMD0Q4leYtpW1TqBwgC0B31LHz3jB964le2mg9pXfRBVBD5LBHpWU5LcdnvCHMm4iq
6sQk+iXip6qMoVip5vvVWH+M++DXdxViY8LHB1+Z4jCULR0zDGzPnwY7ajD2puzscMTdb2mYEOs3
zC1Yaa371fzgzeiENSddgEgD/Ibn+n6Qi1i7D4YWzUK58Y5D76XtHlvVq61M6ILvKEBnaHY1pk/o
u3SM0lFxB5WNKzgLEEmWc9U3+1VfAjc9Z8Nd1x9dRKdNxYDuQWSD8ukkqIagX36l9L4gWBfRaa5r
A7vcwJG62nkY31eqtg9vCwN3vf9VQAsNEmwkLCHkLeblxeSKQ/nt6FcXC/QB/wQmTR8PgwfA4dSf
HORwt9N9z7f6f9Bo7lpYaYVpT72+XfheWFdaaY1i8jKhHL+/sso9P7BuFKPX3rs1P3m1QkNk4woG
iVIUOpTcxKzLB1RdOH9un36SAEgX+eadvkxnzyn3K3ouJlo0JjjQn42Plu/6ZtQnu4rbXOLGdbFA
35vdkbhZhV1NbDR81U9Fsv0eojU0sbeL6l4pE5NgoNS2dB3oc5zm04PXXLU9vE9OItSsGeuq1FwM
nHu++7KHY7Cf0rADhOHFvOhRflHh/iSPafp/qvRZPoOXuIZffwEsI9BPWcRfyIt7Wk/7s2I1b7t3
XQSgUbs3tdU4vvHO/bcZXkTf0UQLqzgL8/tMQYSfuSkz+JjhIym/NEsA4tE7Z3+EXK9szEANz76i
UvmKfsdzNJzNU5XsL0fvwTKqk/sCAl1EoE3baqf6jK+0drJmyazK9b8dGOpitX5mDhtvNgJLJpcN
wbl2ouu9kjn2+5VkynkDHe6ELm627XhotoDkjoZ4T3MjUC8xnlTWpi0/Fz6TMeF92b/3mmqpWGDW
6Azw3OA5oX4/as1BBXZ7r2SLFQ5iXqYOs6yZX/d0+DEW5dOkVV+aTPVCJfMqrmDvWzlzb9wQtdkH
quhA3Gkf9Bf7yY5xrw20u459XcSrofB+YKMHjGav20HtfEvdX7fFI5u/CFBD3TpIN4tOg1c8DHHH
aTdFvX8AG7JQxXgjc/IiPq10U3PseiRGll/7HGSnNnbPBjLlP8iLFVexF6oci8T9ijX/Wz0XHhiX
tWttPlTtk6VHCjkd+vLfeFQX0WqgdK7snkNO60WPrYif3Ic5TCGnPMoVD3qO5BPHml7ZDkNDZ5pr
PRJTIzuv9kL8uswTI/cCrzYjbqnS8zIZCSe5p208nxzOr8ueVldjAFpBI+ldr0i6CFAzjC2nWolF
OIwFzlgES0YVeyCbt2DKdTtSvtZkuDZOdSLO7ue5qp23xEs4ghVnzeakFnWH6zyYfvnVHr9NTGG6
MgsTQWms3ezMI3hs9Np/TaQyIHnsj/uLEXchCZkCaCoRjghMW3AT1pcOcve2X5v3Oy318LbmywY+
tPWVVjpbAdKC/dDKnJVJrqOPXpW1dxHYU13EnY3E3osy1fm1Zh8nh/jGEO6eihBIsqsi+Kwe27lf
tnrEveNlW859e51ThVRkQx/SeiWVvt5m04NGXjuUL2hFYLh/muI+PRcL/I15a+em6cbr4p0oesUO
83bnyMLpTPNx2PqqQRvavQsHNHAwWxUrgUxNBOOcqw10LqZtXHG+BmZXhPnQKo5w2dCCcbZogEQ8
C43w0qFOt2TKQdm5lyO5iwmC6iJSrNn6kWtFChz77PkmMUIQgyqmLjv4RJiYly5rs+248VJ2Tt3I
wwM4iN/m5edoflltMDa0kZk+dNMWbNaZlapK5H9P028cVyJqLDMdQM/rarjmfP1Sk4+gB40Wrzp3
FtgbSZ80DTrEO9WXlBrxTPRgWu3QaMgHBw96AZvJU9veVbcM8QopMKdPHT6ycrx6zqnVoXJXl94F
5dBFnFndUbM1Sugz0R+2EmhcRZpTonFUsO4p3WunznDSzPvMgsIhDQpBXcVFWnYgiCixMrO5t6wZ
rPB8FB+ALzl0H+wnKz4KD1RdnyQOSqQCmO0eudMBSt2hy0KrgQoesMsuuOtMoIKx196k66j+HK9t
0QLynAPgNkx3vhZRwdwdx+rQvhMm4zqh1yeWiupcEl6J8DC+OjVS4xjXGuKOPwCQ7Opu0GzXtvx5
WywSmYtAMTRWqBZ9hVho+417PNiQYHH/3h5bopIiRmwbwVO9lUgqNgaqwLeoqolC2WU+yhIMFK57
MnodLwsweZSfhyhg/E4Cy6/3YAurUI1vlsnn+P31odm4TdWDhQFZg/fd6Pq8PnEV7aVsbMFkd7vf
27zBZXnig58Njy1eRjb7/X3CFyPmtJ2G3sTENS+wsakqI5VtqvG/AtGnvNsI2N+v+qpdFqt7zFfV
A/qxeW8cAJZgon3uzLbldngGTGs/AwcLGjhuzwMh4dyRu9pkUd0STJWiTSniH6Su4H8XmiBDepe8
RbgYEi60sY83wcl759DE0p5vjytREhEmtmQctMkjNB3QnqD8Rcc/pFeF+Ydg3xC4CA5jewdAUo6x
rWRHt9gYXebPtq8Hy4s6syrRFxERtu87RcUUHqaXqgNHMioCOgUiQuYExA4rpdU1ebZA5CCGXMLD
Cew/3dDyUUquhUOgLu2TrUEwVN3TGF1TrGGfunhI12jvx+i+7RXMlKcWQcPMAeZkjjGla+kX5vDQ
NvbH2+PLpi6Ya2NnlPQZkiTjxE6s6B72O3sZ6yI4zGBrP1oUQxfoPUPGr5tm+7tKN2XzFsyUFePk
MaIB2zaCRBrJ1HVxHnSvua8DINVFWJiLblcb79EJHVTkHvuwbY+D8mIhsVkRA5YtYHB3OArF5/3U
2I98f1epaNreHBpxhaAv2rAQt1j39QJmhpjbRdCjdquxlBmHQ77/cQkYX9AXvIA0bDTz4aLpyylP
n6bsoUr/OlYaNoMXsuyZzt/wRu3f1k7ZagSPb2nl3mcp+IEabw6Z8T3XyBUFMOHt0d/UIaxF0KGd
D1Y+gDbpYrDiZNqQE6sU0eSbwEjHEb1926DxT88y9JnAtdEDvN50g8Ws/RSILG36YGsqO5BISHT/
1j4WdGUGmPNGrQ8KNMsE52IRF52KwVq2EuGtpHKzFOsDuZfNnaBvSNxM+W+ntt/p5nx1Cu0z2hAp
zhvJfohHQdVri1fyAvthzbPflMWXiXeKY/LNSBkTPuT3Kk7bPTPVBhe8dq7XPdtsvyJdk+gWuMrG
Mr1aa6uIPN+MUfCdY22vvmOgR8rWoCL3so8Mjs9FxaZx3jzvUqVcoVuyLRdM/IALDxYH4aa+9BFt
db8rcLcdVC3QZSsQLLzlTVOb5rhebN1412qjP3jjqcu3qAab4W3Dk61AMGtNTzsPt9D1Qnfr3eLs
QcvAYGKld92hsQmCYad9O9UlA50k2oijTfa86oQ9UOKg6uL2At6+7zqOeDqgEzrwPibaG6EKJXC0
Z716qgrcAT5baRu1XhfN1fejvh8KHRnKdr4SAxHPDWMgluUthn1elpx1QbuMtRciswmi1dvrkuy9
iCAGFlqf6npeL3lWXLqp8UHvc+k0M+wNVT9l2SeO318ZSIHSLs1eoV5o2huzffHrnv5M6acmaxSm
LtEuEUSMBEMPsthuvSxFlvtWlX1n9ryHXTEqCldkHxBsPNXAo7SPHFkT2/nq0i42bbh2NJSJb++C
xOWKeGE0GZ43nnrYBT5E3Phcr4/oHBr0vZ1kTgKyVIUWy7ZCsPTMyZq9m5b1MvVeTBmJy2r44C2W
r1l3WqLYpyurW53M4KO6zIz8ocXyZe2ney5UMEHByHcU3Y3ooLxeHNwa/Ly2nXCZuYpi9U28jOOI
yGGPtKbROGhGRcgQtH0VzNZHbZlD24azcsMJBfK07xU9uyQbIWKJF4Yy7HTGUqqifhyc6mnYiidz
sj4YhYpdTuI6RBwx2N/mZUNv9AvTdRISfaBXbTFUSA7Z6IJRk6qjI8mGFeSoZHmgXWk9DOXc3eeV
RDwxKnka8IJCPJlVPG0u9d16/WmbqW9nVXLb5GQ7IJg0EunFbBkwBU6GJ+Y5ER3mmKIhglWrmOUk
XuPfLfWV4xty0wC0EJ8oWB9Xq/ZU17+HlUT3LUCw5clLTVoRHKkLZQXalDIer3mjf1o56Bzsevxx
+zOyjRZObkoYz7IBW9Gl5NOqNUPoYOMVgY0kRhMZEN11ajIbKJQL0za8lH5vGSrn3TF/X1cG93NQ
QisUSrIKEUY8o5MYR60YHLjb56dy9dEGQ0UFJhv7cOqvtnlfGqMptHW9bJtugid7yBLPmC2FiCRK
JOJ2Ucac7lqG0RejShgg6IazJzNTCUY2vGDH4CgypsFOwUWY9gM/0yFd3ptlXs/JPK/O33t0yBbR
cWnPPb1f+vXS2EPho3nys9NyhRn805X/3k9tERG3aeYyUrSnu4zM9IcJVLJdFaMVia+b1qmj+Xmo
jWCbh4u7effFGyIYGVYwlY4NptMiS6NqMR5QgxUB5K1Ykkyhjt9fKVSvt31ZV/AbqEv2PdSltZ4X
3rMTIHf436H3zbMM0usrSKHzYKLeu97kitNZYssiCBlAeFCZjho2uX02zM6vq4/N2gadd7Ymhdxl
ghF8EasRT+Q6GmjuDpos0hzMspVCMDI7EGILtAtyO7OHJzIb+mjv28nAX+KoUOZvz9wWkcmFm3v7
RDV+6cAfs4589k2D/7y9p28HLrYITB4o26p13Pgl36dgsX839a9ysQJ9BjeX7frbClKqeVbI6e1d
tkW0MnMpis6Oj+ltGc6O51do2scGFu/Oc8dHBf5GtiTBK4Fwt2Y1X/ll7poHog0+6ul8uhS+09u+
2YGCh3zsKlVjdNnmHDrxyt68Yu10OrTrxR0b9thPs3u2c1tVSCd1UMdnXw3fpQbnM6BKl2w0gmzn
QWl+pktsOq2f5dmz56BcBnVTdCoVR4ZsPYKRs7llFbWxHuKsQe3pSa0xRdT0tpnYIh8lWlCO6GoK
wphhQmnx7pxQbRz3pcpM3r4H2SI8eG7RB9bqcJEbQG/eu0XMpu5sjvvZAHFCs24PoCRXPUlINFkE
CKPvLDVrD4fS3D4jvq/In177QclzuaiyVxJhifBglmd6Z+xwV5U9nG3v60C7a7MpztS3cx0wZMFG
7Ha0QNrTbJfBLH3LagJeaYlTNAGu2b7eMD/D67uRkWi10sicUPRDUbhQVvFtryNbnGg0tQUuB2CI
LyxFi6/NI8TX8rmJCZ8UkadMGQS72eY0Q9l0zy8LfzTrxbeXDsxKRqCbWkDqE1DwCm8jsRcRStxa
dtesAENdTGsCJL3W+XmteK0QlGx0IU5nrcnSzW039JfpY4Chr7p1X28oW+SxbLhJvN4o+KWcUYm/
0efFVJX+yIQvnIcb31P03sGsK7L6ffF+5KeNfd9GenL0r6upgtVIPiNCgvPNyQc0LtYvVvrQ01+b
MfsbTf2ZfXS0J14qQhPJcSLCgzvKOq/aYCoj8lK4+IWsnnxt0vzG/tl2bjyRP6nqNJZstwgS5rah
VWlZ80vfNq2fjuSvRxfFOiQ2J+KCSZejiScrOagxjSTNzUTTQTicqgimD8/xRiQtooMLvMulxzXp
4pD1VGdaMmpoB3PQAM62ioZIthWiUdurmYHdcLv0met3lAZrVsSjjjxhbvupV6En4RV5RMVJKBOY
cBLynSPeMmEgzVZc66kJTbN4aj0S3vaBsr0WTNvAkwEFBIRfWrepI2vStwDPtF9uDy6TlBDs7p6B
stIMFph3H1kJBIv2lFmrb+kFuNmWYOr+VqRXLEQmJ8Ha3a0z+bDV+2Ua86glRbS2Y9iv9X3Di+Bh
h2laOrEOcsrMFxOtAuZtiPZaRYYmmb2IGiZux1FF1+2XYQT7BUv93E0fp3mNbm+EZJdFwkqDtoxY
Gc4hrc+fPd1MHE3VR0E2c+EMn/FUipbOx/sH6c4uWWJm2c9Tc69gjs++ijzX3iObTSH3lIzPdWWG
TsoOBow7t/UQ2Kvhp1TPiqVG46KS6yE4NoKsAyxyTxVvNhJ3JCKIrWWeWlNrON5V9h9mjj4ilIUa
62ofr0SKJcj2VrDg1R31CUqJG6VRpuHQOVa8kDvfbmyRldLNwA48Oa5+YWYbFkcjcvuUUpXRyuQj
GC3n9Zaje+B66a0RudPjRNN9pwpd59ttxZdopwgp3sup02YXH3DK7xn5S9wPU3YXPhJ9646A4JXu
GE6/mE3j6ZdWn65rWT2mJVXojWzaR8D/amiv8EzP7DFtdL9ONp1/zNMqzivVc5/k3iAigdeyYe3s
YPjF+WnT0Fw/p/ljaX1zbZVXkCilCAhuvNTqtw1f2Aj1y8IM5+yuPJYtQoIBG9jtheI8BOQtdgbu
p7p9xUU0uU9hhOMWd4B6Isg5XKzRCo1iO5Eyf06d7a6kiS2igesDmt+2CH8qewxGS198A71WvYJF
dU/uKrWDYgrHLjGcGpRfDGcVa8GsQ41TzWZ0jV01lX7KtlewW0A8MyeleIsezXoLStygkTSuVbUo
kohaBAjbtYZD5Qh5HLpE+bT6NE9q9IW0zN/T7KAHnMJzSsxAhAnbK9rtuT02Yx4IVvJxN08aXqbN
nPutEd/WJ4mkRLgwuvCMfKsQkC698WNOvSUe7WlULEA2uHD27hldh4WP/DLpoNluejMLbMdQqKrE
B4mckqVbF1qaurj6I/AJcjC1Iq1hfjdz3NPvk82xrFdeztCcqZl1HL60QM0HIp6gtgdVbkkmG8GQ
rdypCqq1+mVJjTLgvTudd9JOd0peOHQpZdTiJrLd7UCetK58t/WqkhGZ3AXrHVynd0cP2s/tJTTA
Lun1dQCyKcXRIpOLYLopqaGTJpQemwsPZMRtuyl0XfZMKALIiJH2xsoyfrG37bQ39g+Go6sa3QeW
m1c89kS6l4eu3oV2tXy5S4dEKJnZkm0zQJB20fYsnJwswj1ZISnJRohAYn3Wwfy+wHQ5Zu4WRZxv
3qlfu/N9MxeM12ldOhk1NgLsoRFnIFgjqpYOkj0WcWPjoDnNaiNonhpn8T0Odj1zXArFxGVyOb76
ymz3XaPcrNMDgTH9Lfs9rk3jnVHdVUDp2KZguKwymFZaGL5e7NHvNeuD2VaqmE02d8Fuuzq1MWsE
5Nla/DQH94rGrr5XaKqsv2x8wXhRtVVmNUzs0rE1HuwZVQok6uohuq0zsuEF421mFPNNFR587XIK
S4LX9zkPZyUXo0RvRIBY2XloE3jEViWh35BQQFOWnZWKucsGF8Jlkmb9xIYcUQmQFkHaLNXZIpuK
YuKwmjcefkQQ2JBVJdgdIZnFqfyKPXOWjHhI5pXi3Uo2vmCtxkTLKc117dIuZpgvJBqq+rktqgAF
KYrjULK5IgSsdahd9zYSm56d+gPuoJwN4Yby6tu6I5O/YLazbbS8yDS8sk7apXLGj8Wi4uCXCUcw
WYArHGdtDn+DXLWWPS2L98VtutgbVY3UZZMX7LYEeUaTObCroh/2Z6vX2hcLF2uFaN5mWnGoSDQE
TJZWtI2FRATZg9XZQlb8MchvrW4AJK2TrEN0tX/uvG9ohB7e3g5J8CmCzPiiMTy2Ybet5k/TPFvT
u0l/MdzTvPy5/QGZyARfoWutsVtHprmZfqdIq/L5rqZQAFMez32vDgAPHXAnbVlQKUXr2JuWqLe0
IC1UCX6JNonAMo2VOs7eEaZm7WGGtGI+ZueR1kFKNIXwZZ84NuXVChrE4L3JIBtAhv1xjSjdfWf4
hUbuCo2SCF9kqkTUbxrdjtCWGfmjy+2fvB8/3bWvIrAMEbO2gfZVQ6/t8XEdUzMq8yJLbg8u8UEi
N2VWz5M7mHASE9M+swa0y9n85Hq2Qiyy4UVHoTkF02zMvTKK305RRiV4hX2HqCoYZOMLboI7LnLF
NYdmljQZdRJ57hqRpYnvk45wuvcohnVa3dAublHlUZE54AVdyRQYdNfv/IRgteB+pX06QkJ13SbV
Cnp2nb00LDvdtQIRROaa9WABv65dSL7EaBabpNxIrGqK7hteOOPBc2kZI0HslldOrBP3ZbR/9/X4
cN/ogtVWegN2PNQOXnTNPILPxypfw9xT9SOQOAWR99HLmVYMG+50tAD9mev5W21d22EEb7oqYS/R
TxF1BVbcats8+B0DGTx36QNbM04md+5THpEIsnP01GUWnoI9JztZ4K40uX2uTdVzg2z2gvWW5rzN
BsHs64HDc87feDbHhlUqHhwkzz4i+mrMwUPV5MZ2KebdL82/5giOzAkvS2RJ8Drm79WdoZAm2LE3
ecZUoeQROYscPKKrnvsjZ59ua+lxCr4RiWqCBe8gZv8/zq6kyW2cWf4iRpAEwOVKamvJ3W237fZy
YXg8YxLgAq7g8utf6nuXHkxDiNBBFx0AolCFpZCV6WYVCAV9vNQO+fd+BK9v+VdUDKlA9qrwcyiK
22Qm37cZ00FZqAAMsxhFf2cBaW9Of5Ao2y0+XlWHh6lok6qe7opspiO0nL4oNuIG/nlbwl1dO0kO
5pKgV3c2r4V2xgvkDym74pemX6PsXgmoGYAyAsz19qy8vyEzneux7lFW6AsHUJmJ8w98Ksi3fpaN
hTHq/chguvpwk28OmItwcQIl8rH2tp/Nlu34Ftqm2fT1WuTFU+VkBcXdyWVBkXQd65K2ByjuPtto
u+bgy9ILF88/z9w71E377NHeUh1nMowWafMcdnVU5OQs1HJoIMwlmi0tVWPhHTE1r8VaAOlcxysi
/9xXc7RfyumyzH2NjEd237sv0+FcZTjG1IEQ/Rk0JHvQJiTj5u3DhaW3TW8YgI7gWmNg3kWE2iXu
uTvRVwdUGu3C0iZH/v6WxnT4lheNQZmtATnH4wDYNccjUgauTZ/usnyzbDqmPq7/vzlLd52TqSFz
fciGi1REKJjZXv2l2FWb/HLbSKYersZ700Pm+84ctwWcqJ4fWMHS2mkuys8Oc2VLupq6uAbemy6K
gs1tvcKRFrf77c7Vy7y4Sb+Qb2A/+H57FKap1mK46ag7Q0zXP5MsP82s+LuM+pc69z7f17wWxFu4
FRENN0zDLPfrXB9GyS6+Y+PANH29FshehFvHUseYg0V8J5H62kYuSQe+3hkIWiQLWbe0djDHg6xe
2vFbvRYXrxgtrRvWTx2jNccBmRnB9E4z8UHwMfg7smz3gVXZf7BZW5jltMHMFmP8dRzonLbOUNy3
OOtgrErQVYoGG28bRz8btxSJauJfd/mMDsYasCtuw3V1nnn5KoX3VRbtiU3uXZdJpoOxitBBqTFq
fM5RhrOP518on4F3tyGsTZOqxSyF1T2ASvHaMCJ/G6vwtQw6W+mZwd91+eCauLQsIgce40THnPMd
maqXKbqrPgJEDdp5J1ycoUK55HBFdHWPS1Y3/2xeFtyz66J1bUku2VJsediDqqGM0wrH0Dl+zmzK
MO+aHY1rqzFuL9i0XDQu5m+MHYPS8rB/Hfp/zs1oV5tORZUXdCXY9sg2z96PkccQa0FFaRbut2zd
+hP8KS5Pgwhb26JmGoq2JFcbY4OUw3BZQXzrP6Dv23Flaldbi7G+4B2Mo91InCbnRG0XMFO72iI8
BhutFh+mHwv2oa/Jh4bfhRmA9bX1t2o6RmrZDZfS+9RUdarafjfe6Y96wrAvi2zrr3beqkMbX0Sd
8OJw29TvbtzM05OFPZmFBzrY/tJ3c+L5vyDTlnjLbigsl9L3U8PoQItUBR3RcJRhdVJDt2s7LJUi
HdvP9fIZwKIkc6CjupIdUafVa19vj8kwzXrysAZovBcFuowk+4RH1SFZPW6rETYZTAtfSfuFUh5V
pzn7WK47CQ4DNn/N5t/3fft1TG8OUrXqBtWNaJ45/S8fqR8mrZzWVzd/Z4XQi1HXAsSzbs2qkyj9
BxE2qaJ+4tDTEv3opzqpoOzVuSBNy77G5L6V9H9UCm+GE3oMqVyOqeDqd+t0+3WFPFV9z0MqXEsL
5613pcw6NI7yjYmnjfuD2ghQTC6khXPNxsYLy7g6EQKOSd6fO267SRvWaT2FuK6ZnMsATcvsYwh9
J0CSw/rCy19U3pXGZZ6uakPlKpADun59/BwGZ6/8PE8f7/JPvRY1zwgOrxma7rakiXcrOd3X7jXc
3jhK109V0YVoN6LsEK3tcckry+H13aMIrKFFbNHk7UQZmsZ7nSKnOjs3dzJQ6wnDeI2XNq6z6uST
dQc2sGRcuOWrDR6ol2lWrByXzsdX0xw1PAJiAsWf+0yt7a4ocpwcevXtoK8/AOf2uKi7EEkwtRaR
Lq9BurEU9akif7BjHava9txnmkQtIGmAatXCQ82P8l+D/JT7ebKWn+4xiKsnARs/WJpIgtiVFx0e
LGtUrgrCD/c1fs08vnHsiQS53Fa4SMvxnj4scZ+WQ2/bXa9z9t8l3dVrMXkG+mZSgRmaHtf9VWUw
/zr/oIna+7v1hPLM+8agB2fHgz4OeH1iZZRwD2pWm+3c9G62l7l6XjHycyVlL+rTsI/O9V6dAEw9
+idm2SIMMmuunlmUc+a1dX5tf03pGQebZDrWx/xIP7u/46O/Q+WJZQV730PdWDsMb5PLaUfB4VtU
4d94YTyO/vxxU3dlumAoLWq7wXUnJTEHFfnbk6cu/tUwy/Rep/E9J9KjtipCxguwgrYg+pr3Y/eX
BO3ry23feX+7c/VyUVpOmdcEuBqUsfPatlPizk5SO/15WrwP82hjGHp/uXT1PKNALjpoQpy/XYo3
P+XtNutzvcE8eo7RdV3wO0xoGkeCI0dZNavkzmMecqU/7rKRnmYs8mkN2xL3kt7DQzeq8ssCqqSX
3L9CRm2FUO/TVzFXrxZVU4Q0Nc6Xl7IHf3+9F4d4T7/QZNmTfXmwiSYaDvxupG23kVP5YaAwGP//
hUTyfbCbKqgaVntAAI+3LWaa7uv/b1bVvEX9OacI66gA6XS1nEKfW3Lipqa1OHYygWfqqalB0njx
s5eGWC61JjfSAlhVyC+CyQNCvVuRxlFSeWHixE/AONxnEi2K/UVxv/fr+uQ1EtQCbbq56q6ziKtr
w3he2cycQwUbTNYzP+Jx9PYnG9YGPa0oRTkvMeqVT0yVzzPeWbvue+TvhxmyXM4/t/swTKeeXCTE
o6yNRHmqQZ42kRJZUVupuqnp67DeOKG/snBbaFmeqKqTDSwFoW2xvx4O3lmR9cSiO/PY8SvQShfr
53lrwbBQHYvwRz0+8DHaryzf3zaOqR8tVivpBQCjgkofVEv/lEO3d3iXBMR5XPoqnZ0wdctft3sy
2er6/xtbsWZESY5DvItTeV/GTIid4KENf2ZqXAtZooQ/0DEWp46QNPZZWoq7iCGYq8vAzPUm1DY4
4gTlorRfysNKbYVnhgUh1AJ2VSEZqzAoT/MKnd9cjFch5K5NQG+i9v0yyPvWSl0TZswgdF7FTJxa
YFbK2fvg+7ZLiiGA/1PVyZRw5BwgS9fVzxGo4pOKLz87kjoiT8KM/77tPAY31as7iQrHKNuEf4mD
EfErD777TEpwAdDyCwvcBKv17nZPBk/SCz2zWG5koXGBRXT+MrdAMvoog09uN24axtUR3sRA2wfF
EuI59yS66AVIE5E2Q5kG3eKlwVS6u7b2XpywPt3uzTQULbZ74YdxFmXFqV+xggRdqI7lRonFUAbn
Da69vh2Lgr5G4OT8NC7BORoBLpzFNxpHe+mtlrO7aQBaVPuL6J0W7ACnkhVZQlhzXqaaW77fdEwJ
tO24pyXPliUoTkg8lIla6o/eUsyJJE4S9cNrLLo4ET3KKtuo2bml/32koSWHYrjz6DWhDlmaXFVu
fuLdmIA4vGhnEMRDeO2RbjnA133iRbZUkMmI2r2ZsKyPeb7mp8KX2QvY1KJvReeMFkSZwQv08lCq
etCrxhRThEtWsoptzzNvTepKpNVow3UbhqDXicZ1jSoVsRSnMZPbnm4RfcjxHm9xhGs4vLPV6gIz
SH+TCXAmfhJF/7Grgt3WTF/ae69teqnoxGcxOqgaPxWSvqxb9ezny8UvA8uh0vT1WpBLGgahDGVx
GvrqCQlWL1kioAiWzrWsWaYOrpPyJs7zxsmbsoJ5fI8/T9u632p2We8rVWSuLiETdC0f+0gUyA9v
iV/0yYZnzqVZE+CANlQab5Ptkdk0EC3ewzgnAO8L6OAG9WM+QddAOGXCiK2qx+Sl2m7eyjDKXVRd
nvBQGyVhIxzwtt2ZRNKlZErHmdxJuBxxBjGGNv9d8fu0AFy9WBTkb4UjvdC7BB4L045NS1r14vX2
HmQwul4huuVLBmmBGA95eZfQtflU0uJIuU3xxWBzvThUjICcbMMInZo8S51uenWI+HT7yw0rm64l
09WCon6qgMiUm4skjup/Bii778DBlDpOZjmZGQ4EeolonI/BWProBC9KzyOpT/2SHRwO4Wq2nbwN
KM6GW1Zq0+2faoFMt0ZlZV3jAO42f7qq/RQtJ1W0D3wm+y4bH5usP4EE7VtG5uMUye8xLmK3TWnK
wenyBBA+YHU2K+9CHPrQ4MVvVWCSD4uEVY+b+zUSMvFk8b0q80MffWjWMa0pT5z7RLBcXb1g3Frl
zEgeX9SQQyvJkbjaZNyGhTW5uBb32+Y3rKTSQ3Yo/yeUEfgzQTHatv/cNp7JD7X9uwiJt1ak9S48
LP8srE+KMN/AhdvteGAjNjecR/Sy0wmnUhG7FW6BlKm05l4KVokj6ZrPa54n/to9jBV/osp2DjaY
TK85hXRuXnYEpA/K+Sp5uI/EV97cp47l6lWncqZjN1bRVXTwGSwNSYerZjm/zuUfZpPHMiw7umRB
T12/ia9KHkF9XMpHaRPvNCwHetlpRl2AMa8hOs4s261R8NizBnpH9VYmg08dSM4F2QenGixpR9M4
tCUh9gaA3VE9e4GO8ucNtHrgNHcdS87IcDXUy1Anp6uiovFHaC7EIKergyTiwVPY8iRfQKiw3rmv
E21fD4QKe9WR8RJ6L7347k4QLL8LO8ZcXcwm8ki49i0MBJbDyb34Nh81BYAW1IHfLzxoENRr7cm9
5y7tDvLL3gM811ambuhCL0WVa5l3k2TjpWJ7RZ5d6EYXluuLYWZ1QYJ6CWV1zbdcav6N1Ar7+nlh
ZzZN6RDft/vq8C5s60Hd+tdJRTWqAq+go0Sy+D/Ycp+CqKtDvEgPXjMBooBLPOzn5bu0UXYZYkpH
d/WrjDy/hd2LQibjGCbEyiVpaloLVxWokpYCTU/+GRt271vuEKZ2tXu2Q5ulcfOrl0/R3p+KPRQC
LAccU9NacG4ZMGklwydvq3+K2foS++7+9sZoalrbdz2ocEscWbGJzN+a+KOyae2a2tViM4+6rqAb
2s3jJzH+43PbU+31w965aOogrsmtwrjmjXfJlvgUlP33alRHtTYPXemkRTZ8zNp5HzvZU1AXIHOK
uvvyQDrCC/qnbdiB8PmieAsqmEB6CViIv9yeBcNaoKO78ri9Ivyj8TISFBoFjys/yvnbPOIR0aaa
a+riejJ6cwNlICxSXuzj2ar9CG66NCdPZX5E8Ukyq79vj8Iw53pJaLytRHQ+RqHc3yGImZn11mlq
+fr/m4+PUEfZlA4+Pgj7H55fp9FMbIYxHA11OFcL6oeRN+F4oT47sKZ/XtusSLagSzhwF5b7v6kT
LYIFdSVojzCAUV3aLHEIT8v42E1/7rO8FsVBU8xBvsbjpYu5Am3tOEJMM7R4vmEP/B/NyhvjT1Pb
9l0EA3Wgjo57uuvz76K28Y8YTs06jmvxoq30ncm7dOP46oVkl6Pkep67Xe5tB+b/FM64Czwb7NAQ
BTqkq9j4TCd38C5T6H6K3WKnqPukhv5zRCCXwFvLgm0wmQ7v6iXfpqJEJCz0t6DPcf+Xm1m2GdMN
VK8PZbHwK+ijeRdwTe6lL8F0wBOIj+9AsAIgaPh96ZcDhWpdJeLjQrbTOCuLFxvCUIeA9VRVQDfC
i8PFpYe4iONjTKbPd/mwDgKDEmxP+xaNe6PnJiVhP3ze2s5xpnnXNmeGJ6ISkpzOUTXZcZh+NmDE
drJ4v/yMQhuY3tSHFuM9SmtCZ0EfTYma6TwZoFtHGDkEo7OrPBtWzjj/WqxnkhZipdt0ESTNjnQP
KqMH8VfgJfLB27snwHRvz4fhGqUXkNYlyTZcyKcLQEt/VeHP3nU/tBPovWsn3eb4YUWa/3ZP77oV
jXXgWKFILrYaPVWq+UOz4U8WW65m78YhWr6O7e3S5c8lXBWXmRpoGQFtlzhOc2pZF99d09H41Q/e
NK7kQJij1umyxflpjHKgxVr+PVNdUve5ZWE3DeDa95s+BJv8unBhGp8ecvY5az+x7fttq5uavv7/
pul8ypGvL/zpAqED1gOuXu43W5muaUa1/ZrUXj+AQwavjGRMgUvbu7Fzp7NokYy7HYSRoWh0ceLg
gETxsRxsZ1aTRbQAjvCCiDddXJdqxU9FhUrOOjr0bW9Zud/d6eAvWuBGlResyIfiNtZ9d7Onov4S
yK9i+uVDcry+RMvL7Xk12V47eXcKWkl1teDq1IZOe6n8Zg4ePGTX5t1dHegYMbkVRVdcJ3es2usq
17w2JPxyX9tawG5kWNfwaiPghyDkwMI5AQ24ZQIM86vjw9oid/OuxodLxS/QAkpiun1AIcX+9reb
mtdilc2zbIE1Rq6gHVIQjp7KZU7W/q53XDwBX7t9E68syDqeXatusrBN+ID63Nn2NGj6ci1c535g
bTFsCNcee0pXHTNHQTJ2tCyUpua1kN3ISmZvgUeuLT/xInuKBHtYcps8qal5LWxZu1TlkuP5wh2i
H8sCjHc7iD7py0Xcc5yD6bXIjfPYGQGxQjK0QWJ3xWP3/5Y1m/CSIWJ1XFhFuchWF1V4LO6PEOT5
TEbHVrJ/DZz/XJdprGPDHEGdXgnRX4Yu2LVsSMSKX1zvG+hYVGuduKBquMv/dYhY00NDQ8zI52Yk
OyjSp6svTvOS7e9rXttu3QgkqT6V44UE434a3MPiN6c28h9uN2+YBB0rFkdASVCG8OqK+ai69hHQ
ZMuXv3swxBxcHfdN5PYzACOOBDB4jBPXpbuaD6BEGY8rEkTUxkFg6kSL4aDt3KjsoRDJh5e5+Rhn
U9K7+cFbo2TLbden9+EeGIoWyvGCRPEsKvCkzmUK1N6jYH6i3L9ISEHL/YJV5NFZN7DwvvLRdhA1
nLN07JgEXKWfmhzLB40uCjKM0Ox9aJfgqZM2vJJhCdExZBHkaAc5O9f8wrRXebuPvH6fq7tqVWE1
bUt2JclGh9HhkrtgkU98VlR5SsA4buH9MPiujh/jEVQyXIks7Dx5MikIL5JZWto2mEYHjUEDUYab
qMZLrPKU8fgH5L2SiGW/b4edYXJ1pNg653TdOJp3+hg1I1HSyOJcVDQluY0P1nDuCrR9GSnqks4e
zhTwpKSB6IOKvwgRJ2M3pbmKE+DdE7yu216Ir6HwzoobaNHuSIh+O+BcueTl55IBgzQ9e220Q2n+
sZj9S1Hv2uiDM6571sb7Noqe1viuHCWNdTRZyaJpa0QgH9vGvUxRDKrY0HLsNrmBFvgbNnCxujn4
c2l18JbpEAYBEJfb/rYbmDxY28MnsQwOKor8iyhxLJvXJO4s82FyMG3vlsOclY6oyIVt04cockGF
yj84BU1jbmNzNX28Ft7VJDsJbBhBnfv8FM/DOQOb3F120ZFhjKkw6CQnFz52fwbU4KVqtrLQGr5b
R4RFIyrYxqEkl34Qj/3kHYbGJtj1fpaCxjoerPTcrPPyVT7GJ+Dos2O9l8dgNxYoYBjT8mCrVzG4
pY4Lc8oorB21wOPp76r6PlOR9Fl+p/G1SA4nt6Zs5dNF9uNXVtSPfe5ZThsGr2TXKXlzJMDOvxWt
GvFmXDvPXdEfvHZ4CofXQUaWiDJZRgtYtwLYvYlHWKZ7rDOedD+64NNtpzR9vBas7syiOWwHJIRZ
KJPNXxOnDB9BwHPCTSK93YfJN7WwzcZtWxdZTJe+B5BlECBdc4vlvvO8jgMDa7oP7LCSj6GQZzwg
p9NCnqtuPNz17ToWbCwAEwernnxU8jl0vyhb6s9wxNNhYL6Aw8gW/rhW3onTy6bKXVCItKc/mNXp
DZOrg8FCsTYjXeGZDopJfBGmUQNWg214ih1biY3hTqKDwlwZS9FvOTJPPijHgz6VEDFi7WvIT9H4
2rCPt6fBEAE6LMxvytLzKNaGTr6qInHJ78izBJfBO3UUWEO9TfEsl48FAAHtflYWxzSdr3WMF8FZ
SDHiNI8sWVMo6CXbpT2FKLBsj7ZDwv9eSt85oOhALnfAkr9ChODRP24Hf8/3zn44QFrhwF5oApX2
Q/9YpSiN3LfHO+9uVIvmTYWFgJCifKxwgW4pSCHbdLQJ7JnmWdt+2dixIvQ8hNv8eWv7ZHEf1/zH
bR96d6JDpt896iHcGtTm+Wffb5dTXzpbUiyFjR7h3S9H65pZuIB8ST8Tcl4HdVnXaef04mEATuP2
x5ua1wxDxqbire+DpBTLHMcpN6zDpwV0n3c1r986mKCL7165uLqxeKLdpfPVx8azbQCGj9fvHa2z
Lg3eNMFlGMrXYPReXfCVhZP39b6Pv66xbzZgDyVKWacoOedq3QUDfeyoTLHcWW5N766iYEy//v+m
edC1tdnozkCY9AG0g7fdHMQ/naA9x9lgQUKYDHT9/00XTu+gPqAsYf6G72RT72lWPGy57cXa4Pn6
XaJru4WqpaJntQbDjufDmFYuvwu7CPtop5O444MbSJCggbfjNFfByc0ZTubinowjmtdOKHM4rxUj
CCxQ3WF1zpDU7HZxY1NsNdlGi1s29XENbWACvTDnANnFPfFsVWYmx9FiFggiQeOrYSLA3/Mw32WL
OOXkJVC2dIrBb/QrRe+LyIsX0MT1eGj3Wnmao+0Uu+pwO7DevW2HTL9UhKjNvbJrg7EsKDhK/UiX
TC2gyf4yZknUZSrlM64xQ73gldqVjeVAbZgS/b7R5dsMyVMs1LQMn/qmOLeqt6xzpqa1WBZVXEtv
9DGiip19cPH7UlqMZWpaj2FVZcqVFWKYuceopQmKji2nH4Mj6TcMFW1h0bUtPY/x8rRlWzJX7mse
+EmIvMDtqTZ9vRbEgcRzVhyBqbpvDo7jJX1uE7M1tazF7+B7zhLlV5rcekvFuibKCvcxub8Wu3Hm
inCoS6xrkLeQk3woGX+deX1veGkBzJmDXL67YOmpumcarztOg99jHFv29HfvACHT7xbrKibZgF37
rCAAWkr1BIGpU1eWx3Guz2zLLYRTpm6uR/c3mwtYYhbeodoAq/83VBv0/EvLvkPPOaG2fLvBP/V7
Rjbm4NwHcvose1A14Lm0SqJMfMnr0tspFFXc5aL6VaMY81wMBDztbg5ZC5ePqVMKW1HXu/cYzIUW
vR5uRKUXQNvLmeWOqufGAT6qqxKlfrXd4U70G/q5RsmbyZiHLpeh32EQ/UCOpV//CLpq2d22kGke
tCBu87jKx5FTUHNtf89+t+el+0qH6YncG836haMuy8Ztcc0+8y3YKbUeot6W5TAsFPrFIqcAyOPj
wQOPWp88cVbhPawCfGC3jWNYLKgWzKrIaQ9+XHKWXnPyKv6z5/RYQXv0dvOGr9crRlbwPnpjG4Ft
Fkywleyec9+1BLCpaS2Al5bUE6tg85DyT34sd1sbWZZ9g1H00pBWNHkw5AM993wKUtGsHwdcYnat
ai0nW8PioxeGqKgjq1o7KJoOxY7xr4P7PRzwYh+eNyiN3za9aRBa7DZZ5oDsBst0qSBzTLIiT8YQ
jyfV0kjLucHUxXVq3oQtqr94rVAOcRaD2GdEfhFLvgd87r4Tj14Zwroh450acbtzZZd2vXJ3tfK3
3X320XZg7o1bVG243E2SgMbLP8sq3JGAH283b5pibRdu2lhiEZDeeQBQbkahah187nPAJbI4jZCQ
u92LaQa08G2yNgYoYyBnAoWgGTIyFaAwo2Mj/TQMQi8OIXxtNznATwHPx8Pu4xQj+ZCXu43+yGV/
n6PqZSLjSioGeBYcVYwnGapDUbifo/UucC/oSa5je+Ok+dwxUVNwL2dhdJzHfpep7ItT2t7eDLuL
Xh9Su6ofVwHuZaDPz1v4d16vv6Lwj89sRXeGKdYLReZga91hBqX2HHTf27pNIO/23RvuetqBebQY
XqqgUphneFDZPLa5+BBOtiyx6cu1jZfPjBVkCTGxIXHTspbjjmebn46C2kikTF1oQSw6MYLAEiv1
CMLeVInmK6iL2wfEnW0ZNWwzunyYxC1VoqjoOr/Xe5ccGCSog/W+TUxnA4ZyVZzlOZxzdAf36Dsi
2gdRY9llDMbRC0lKcLWKparJOfDIQ8vbhPnTwzZXlhXO1Ly2AUvCw0iFuNq5bnzaXNTu8fKyYqW+
a2nTK0bauPFi0DFd81fFE+nLHxVBxXl8F5YtZDr3r4eXhrxvOTmz3j9WoDsZ1uhnXNkSKCbjXP9/
s+q4W+/l0TKRswO1Pm/xk8AdDjO/M/Gpy4d1QVWMKmQwjgxe3L4+Dw2qz8Gb8HLb+IZVTS8Z4bwL
uiJH/gcUds9srvYOUb9EK9Owti2chsD637vqGwv5gzcMawDid9WU+ZhMblxEKdLR3p1D0DbgcK14
Lzt4v9+1H8qZP9RDsZ/8+VRm5MttKxm2R71upPXoFLMJ1xa+xs2+FhMDTwRbU68Z/1pr3JWoD5GU
230ZzKVXkXAkogshMONRM7jJQIXaEX+Y7mxdi+WK8RUiEJhvaJw+ii2XKQ86G/bI4Ex6rQit8KBQ
d4jkgObDLirLT34NQRGG6T/I3rNtNyYLXbt/61CTE0ZRi8uqrKdglxWiS1fKv942vyGe9cIQPkGx
1Qt8XCKF+HtU6ku/oCilsCremWx0HdSbj8/olMt6xj0MPDMVEoj0Ip0edAdd8TG/j6MsxMH8353g
LSafo7X3zku5ualCfCR1NzS72yYyqFIzXVcsh3Yrqo9w5AVU9Qn+n5YZ6n5RniMpqlLWpJvWNGcn
7pE7vVYL8UFwXhUkoGfhNQ9DuOwn9+/bYzH5knauDuPV6fHg5p1p5Fz8YPrUeDaO3Pc9CWmff08C
98EJoOKMnpFX2UdOsd/ocM5Xm67h+44EKO+/m6chKuXCAeeVsRWPlQOCnDx8gmjsvhjuIm8Ogfb7
dxcNIU5ABBIqTLBaJmVeS7ULMqTULPN6/db/vN+iAy2SmXKYM4zT9WpPUSl6rrbhvBUQACjbtAR5
tsqkxWffn2egeP49FEfi9NhvowdmsrU/qiL4i7jhXbSPGMa10zcxvbGSlyNTePwUHZ5VORR9nlw+
jJbjnWmmtWjO1oGCeGDG7kOmh979kFf1lnhrv2tXG7mNyTy+NoKFC7Z28FU/LEH8QqpkUOyv2yFm
+nwteGcKjA205Nl5zYsU7M5nmm1fR2QplCf/3O7C5EdaFA+MxHWBdfvsRtC428o0Dn+6K0CeuMIG
zU+5/r7djyGk9XqRdnScsMkwFK+s06nLjwMYo4B52t/XvBbSYcCmTdFuPW84YMdefeQ5PytnsJzj
33/PonrRyFxBEnDFPnwulybheI7g3ce6+7WFTbJIHAREk+ATLKFt6kwL7RmMFhISad45I9O+d+vT
CAJaAU64eY13cm7SKv9T1zY5KtPEaOEdOU3UtIQgBR9MD2KgT2tZ7TixcQOamtcCvO83AAMgEXxW
ip2unG0LMpztHH6+Pe+G6Iu0AF/LkircoOkZhMx/RK7+HrrNsnaYvlwLbBTSBniYk9gl5u4h9qs9
c+K/Az+3QFJNzWuxzaIVyUdvww5RxU+FF6edEk9ivnMD0stJuiZ060Eh59Ln4PtMBzDI+IkAoXe8
u215w1GG6kUlPB7IvHhw0y3aQHPGEh78GCHCKfoI+aNmP2dfXSCu/M32BGuwmF5a4vTuyDMXqdR8
zVAHOeNoSR783savYWpe27KdeGxKMmO+PX87tKregSb+TBxbGsbgqXppSTjzfpJLTc8x68M92PPI
0e89G3OPYafQq0uisI2BgHXpmY/jhw085/UcvSyrgsLAfRl/GmqRLFQxcDldQy1YUhKE6TT4hzwo
97f9yTQCLZKZcKY1iEp2bkiQ5gVmuIegMmWPk/vrdg+mCdYCus97WTUObBQ4w2kByrn12g+MtJZl
2zQALaADdwvDaGSY4HI6r9O887PyLKbfcWZbqk0upO3VqOlsgHSmkF4Itpd8JR8D2/5maFlHcQ1B
FsQywyGmduVfvCcXsEvu7rK6DuHK+JDX4L/DR8fBGanrXQ7hPd7bLs6GSdVLR7whK0K5xPS8qQLp
hf6hzJEk9Jnl7c8wqTqEa1ZFhqc55zqp/blpWDK7+WfW/ZNb919TD9eBvTkBt3MAZqMgx615mvsE
T7rplNXfyk0cSBak982BFroLUvndPF034SpvEhl3BylBwQXugNvtm9xHi12nX6pNtRhDE8Zz0s5R
kKhCWvK/phnWwrbFRdPzWoec1dy8iMFLR2d5GSrbaev9BBXVCYQlaDRCZ4BtAr/6KQZ/DzKrkyT5
czv5KSlsm5dpmrXYLejg4DhR0POwlocNtIODZI+gT02bzAZoN8yCjuka6slZc2dl52guv8ZA/u+C
yr/vFQ0Xj3+7KYoINsh7IxDmRjwQMSVl1H3MrXTehlnQkVu82qbRd4vtLGd5JKCIj4FoaXLUZ0Xx
noSR5bnUMAt6pUg5gn6+7Fp2lsNLXKayhqTXxbGJwhk8lWmh3IWNk9WBxAR4KnHa6Tg78f9xdh3L
cetK9ItYxQCA5JZhkjSKli17w7LfvWYmmNPXv0OvdGFhUMWNFlr0gA000OH0aX9Is8MuKxPBXBoD
ayTOLxyUPMq8Slu5v6atqs/lT976k4yCSB9MLaPpTQfoNkyMzC/NWg4Ix7PfZF3dw6hjGECx5u2x
WhriaXR+jxDvwiUuuU+idD7YxsAUwZZMjYLBN1qHdqeV0Ms0ahcKClVEvSeWtafbapSJF97pdCr1
NbV7enEL7rXmW7U8ptr3fbIFKzc7ao4bZd1laVy/J+4rXAyQYFuvt8VLLFzEffXWgiidYItAu+KG
LGqHsLf5y23hEr2IjSWcUT4DsgYY4tJ/jWurPyZWgnmzpt79uP0LsuULHvZiGjUt0VhyyeKWkDDW
YgLUBYs0lQsm+4TN7D+8pWTMQLhh4R3qxtXTmvVQ1OULnSpV0k0mf/v/B/ncziamY7ryJTEyEM5X
wdTPh5SrMm0y8ZvePojv0ag1ZkWKS5C7BSL+jnqYyL4GhRMpXGDZDggPdT3RxklmnV7aKbuaUXnK
OlXzpmzxgtUi3syyiYK8chxbD5HtiWnfU6NWXNyyhQtGCy4HfSga7CxI2vwO3TYWUwE4ZKIFm11y
C4PGRsyl74oYVCaEDPxfexgy1Th3iWJEfJdhrW3iNCVQw0N/5FH7bKSmN9j7Jk8TkQBYM3LudhMw
Ous2s4U3yYGUZrzvKhZRXpXLNCvKsam8iw8jyHAWpzssmgrnLlONYK9LPBVR5owgPE1031zSswFM
wjSquhdk4rf/f7AnEC44nbYaCD0wU9m23GO7moHZqCYuycQL5jrTKFqnKl+RIOqC1jWO3Vzd1c74
dPu2lIkXbJUOk850hgyOngyPVZmcax1UF7ap8CYkHpfI9btqBM2s8Ugu+hBbQVN1VkhY1j8NWqaH
pOpAHcHMUcVgvO3oJ86FyP4LGmEnT/pivUxAuAzw51qyvsZw5meD7HtdLMGO89IZ5sVCJJhELKQx
5j2lu2Zz20TEeOW5u+gDB0qhWIrVZ4WG8c7ass/GRGwXKIBrx15x65tFY3iTUcEvddEy5KjQ4pIL
TkR3zVGx2ojpsfpOx0yLDHNYxiVXRGcy4YIJs6pa5wppmotbmqFrVodyrHYqRjDfnoLYPEJ15dK2
FkneTddK6zAaLG7cO7GbEm+XnYll68TO4jKxNCSequHSchTdZ3Y2G1XgJMnmi4yG48odgJKRWnFy
cGZg8lIdljXw4TqtkZ3TrDwY1xz7PvL2S1ZinN2ur/oLs0Z6PTJh44AllkHMX3Nw5CysD/ZJF+4m
4vRtx9yaXWjTXJfmZwcackpUZKySm88UXInBtMamAj3UReeYAswAra9/6hh4vW/tgiuhGxbYysaC
XZY0u6+0wU8Nci0zlQ8quelEuJq+dOaESUvA7BTOtYm6Y1MMF01bfL0x951YEbQ2ZBFAX1XDLt0Q
vSBhx1rnpV12NS0SkeI4nYwiQnwJuCDXQqckzwNJziNZwGad74uSRNiaNpHYrsyIXop+OC2EY0Ah
O2mJiu1KcnxE2Fozp1rOCzhcdtr5cbocGrMN02xnqVEkOHYaI28bDYnqJec+6gTHDoNXYxC87Dqe
ImwNLF3IOTqoC5Wcvid59IzeqrupUo15kSlHsFwE+YCfzDg7VGdPoz0A1xeHtTa/3V695PSLiDUy
6kXPjWy5gOTogBSRVxR9aJb1yXHZvrvnT9f8B6/Ohcfrxpj6dLEs90I7C+8xP0+LKhyQKUhwI4zG
bCrCEWMbuXPWEwa3N/rHtrTwtoIk4kWM2lKBkiOfE4YES3bBBNOggVvBXFUKSqJ/kdq4Gsxhbbp0
uUTcClNT8zhPRi+eusd2rL7u+4TNo/ywASnmE8Z1jYzpVJf3YIzBY5mEep4o9lfiUYjUxq5brkCj
A8xdl+Oh3WisML5eleX6VDjBmMz/rt3KM8uaHNAEdFVo5odk2LNoyBXSo+2Qp6WTg+mm5o8zeS9U
bB+y9Yq6BiNMig48fu37yj7QpjQ94lDVQyuTvp2iDztpGrnhZgBTX+c+RFraUZUKt9X95e1DG9vh
/yB3LEjCqgba0JcKPb9enj5Q54EVB64iwP7UjPAL2xd9+AUALpbEoTq/ptEQGMkxpr/ajCneV5la
hDuy6xIH/LJQS65XntX/ZKrpTTLBgmPj5Cu1gGurrpnVI3eK0Z6rok4l04fg1CxzYxOjgeR6blGj
Os20BqnjnowplC1ciasJZrm2hPC0P2QQDCJ2Zy0UypasXIyt6spNltJ2qyswIXoZVOSHpivWLVG3
GFmtgBylRtPyq8UfTfea18GOC5C4YkDlmlZduA7ORw0uR42c4qQEI1d4W7hs0YJN0gEPctFB2SUo
FLM2DtNB1ZX8eYofC9/24IPVaP2sLe0MXSPz7Tw7l+4YBYnupecZ7E3H7MJ/tYfbXyHb1e3rPvxS
i992st6urm36xgg4DED1qhAtU5BgnQPrp7XQIZrA8pdwUvEzypYsGGdOO161PRhxmuoh4n7vPOQq
6LhU8YJ5pnq8lCkZrDtTjzAm3kqMh6E2Jz8fMJMKgxQLL++57pE5+zE2xjPXk0uaD7Vvsmj2k3bN
FMYm051gyX2ZJ/pU4QBkThlYTYR+U1W7hUS0GJQANJ1UFdBk13WcD1kdh+2i6i/641p/8p6IMUm2
RBi4t22N87Zc6rPxvgY5KO9dvztkhWe+Y7LwaVBcGpJjIAYnaefkwCuUeMnXJwMOSHc/7aJKIK4Y
mGTDWmTTCO1Xo33FcfNtY9yDJoNowbIR3Vsmio8gMzN/z9kX3jzXu+pCEC2YshUNho3+6m1YdP1a
pCYaieMTaOsU5izTt2DO2mICxmVjb7s4e+3zxR+c6HWIVK6IzPTEiASDgaqWGNtNFJQ/6aE5JgHO
/HxBHu+g37GX/NvtG092/gUT752+IS2wlNd8uKfOa2MpzqNMrmCyFujEl8jAoTGt9xn+H8a+LUwR
a25vyid2JQYj9mRaXHfW6LjCaxjjo9GfDApyzOS4SydiNBLTmOdJQ6srXB2d3S9UkaOQ+JditwxG
ja0tmL1BR5tGdy2GMHVdc9cbeMLS97bf6T6IgUhuTrbb1AQPjfu6Lqd6FxSEuGLCsZlB7TZQvPDc
Kn1TC80F19n6gFHJt7UusSgx41jwbMGEFhAbTib1p9Hx+AQ2jUgVn8nECwa7srkwE2aCnc7636K9
rO3Lqsp9SM662B2TZVu/Tb+Jzn7ag3u2lQNTZIsWrNPsF5d1dIZ1Arxd15eY/epVd6/MigQLHVxd
bzNiVNeeoYEnuRr578b9Scfw9nZ+rhRHbIZZhqyrXBM0gzHVA2sggVOoKgOfa8URG2EKnVMjXrHy
yvlZxPd4wT3lsiUXryO2wKCsUWsG2uSu7Xt11jzD42+un6Kd6syDJHSD9em2fmQfsW3LB1eT1vpY
djM+wq5q9NdenRL0/Lsgl8QRm1+WHvx5Q4XXqUbnDtrYUT7ZUziB5G27Pyyb07SvMg7JbXzX56+9
rfAEpHoX7NPEzNmpqFc8GM8AW56MkxMYD20IBvgwC+NAU/yO7FgK7vLCGJnB+wfN5PS88MJbnVFx
vX9uUI44I4VNvFjBh93fmWX/vI7TlTZWCKrcQ2bFip+QrV6wWRKX1ti2eK1H/WnJf+W7AEDEEdtc
WAqqSC3Bro7Rz1l75/rTvLzfPud/PJa/X2vHcf57Yqqi1/JZw5q1U/RMD8apvnNeV9/yy0Mc0OD2
r0h0L3a6OKOrVUaZIEHGH6L60NeaHw3HpVBhXCSKdwRrXc0xqloDV7xehKQ9z7vAj1D8djt8MCfU
2EgZZ3DznGz2uHk/rs+3FSJb8Pb/D4ITmxTdNEEwN+sLdWy/sPZNFHHE5pVs0hPN3UImh44nDOkI
qxVvHlOR8MlWLlgomt9zczBxXlo39Rs++tOUB/uUIj6nSH6s5uZU1+x3FV+t9u22XMldLnatDCOv
TVaCVNruyYG1/5QTKgexanKdRLrYsWJXVhwXFc62S18QJJkUw+gx1fr20iWGI3andC1b7LWFn17m
rzx+HLRLob9N6Z6SGfrPNk/4wyksojixsgl7aSyHwn7WzSAzFAORJMdEbEwBSWZq5QynMObRP/Fg
9h5sSRFgyDS+/f/Dsvt0nWcj2m4T+64nJXLXJ3NU0bLILkSxI2Wims75Aun9YQj1sAq4nx/Jq3ng
h/iwq2AGzQvPqb00TkwJg3rmH9XwEC8P+r7Zcc5fvMJ5VU/6FjIO5uhV8V3Sggybe4sKdCPbWcFK
lylZdT7AShfCzkOW3BWqBu0/KYtP3iJxmEnSuGbEt+vWPA5fjcC6q9cABORh9Hpv+Vao9x6mH3Sq
uRMyn0bsTynRjdp3ETTlnkxM0zjUh+TgfNEfwRweTuckVN3IEiMWm1XyGVMijBmfRcfFn2f7tLZW
yEYN1CS7uJaIIzasjOtY6Mu6IE/Wv9fu4BVN4qXT19uXkMTexHaVhGLwSKIjtLQsFnatjvp0FIDJ
3b8tXqYewZxtg2iFYWEbtNLxc3YommMVm55r77uKRLrhqE81EyS0/MqW49Cex0Hh7cnUIthwPlkg
NilxNzv8H+KEmftgRofbKpHYmEgyzLOxa8YFBTotS4LKrAJjVr3fn2c5HLEzRR/jocksrNpyjk32
hGGyXhxdMPeqt1WxvGz1ghuMXDCFKWP1SXlAOXRSEcdJKOwdsRcls7OMOBwnJTk7R4zzvfQXfm69
PIgDVcujZFPFjhQQ9TV9u+CwJPHPMj927XunGkcsu2/EdhSeaHqdxrCj/CvGHcenrVAy+h33wAHm
m156UHWFSixKbEipSLamgMIsd258V6ePhvutNDw7VrF/SI6Q2JEyYBKUu6zucqc11cts/Rutsc+0
7E7PHM8FOcttG5DtxHa6PrzyfImzJtlsYDbsIwf/HUiYj80+Aj9UtwXr7aMsRasazlLc/cIEAc9G
YKsKqmRLF3xkg/dp3XEdTzA9LByHM0Yf85grqrIS86LCA6xVfDbLChnEeLA8y8ZAyHlf9C0OLwE2
a2lGiocqKr45Jfvicv5t12aKPSauBcYvk+DWmVAe0vrKX9B2x9s5uC1+C1Y/cRzELpOk69FqOuHA
t2YZUOtrZNxNxRKsWeRVc7jYtuKpkmysyCxsxa0DzU+oWRvPOQ267pKoREuMSqQTRsfgghm/GKoD
wHqKQW7D6E32MUIGV0kfI6l4OSKrMF+IVqagIb3y31NIfMPLgv4XC6Z3cpiC2N/u0Vix4bIdEax3
1cppLAv4/1FPHy1reItKtJdZrAm4aQYgNQunRDXaRLYrgilncdSX82YQZjJ7bWoEc98DIqaiV5LY
m8gxPBVxAVgIrKLlj/2Kv4rDJFORYMdupydjmiKVWRpfUPk6R/VbxK9GhTmRo28n+5w3kWdYn8fE
BVKLX6P8tUblEVWHXRTzxBFhT7nBqZvayLpM9BWIsLBPdhH4QLKQlDKiul6aBeFRlRxtch3zfcoQ
O08wQ7eIqgnpRfSDlnrsUZAMJ/+7fQdJjolILRw5fHIpCtZ3S1knXg5n3MvM7tdt4X/qop/ccCL4
yQYRzYCCpnO0+Ze0OGf65I3mP332tszfe0yVpGXmZeNbFL25We6Z2VtNFCllycUkgqJo3kVTX8Nr
GVjkO/rJ0b8m5rEHeE55kCSWIPIN96y1c0y92KrjWhXUmDPvGsYTelFfeducM0xLXdIivK1J2TYJ
b/PAzSjLW1QP7Rlf0LL32cbcxn2yBYuu7aFBrIEojGPIRgxqq/M+uYJDndluEpcEW4B6UKCvazBn
CoOQaEPESVlzlrudYS93gx4HFimCBsHj7UXL3F0RKNVVFiVzu7m7rWcenSMJ55PzZRq88p4c2mPk
q2o1so/YTu4HT3Gu0T6JJkpkbMrKixx2IKYKFiR5WkSS4UTvCRtB7XaN63+AcEFmD9yD1qRQkWzh
269+WHiHkfCDBlDjdShfW3CeNDuHXoII47+SwY1c96kL77aq3MmP0KLulbatOI6S8MIU3lsnjkkN
oHd11frz2P+btmdwYmqto9CKTLz537UXEcVcrA4Xqc1rb61Prka9Wg/tSeE/y/ZUsNJebywndTEx
zC50z3DTsEf3GMtVrTky8YKxrj3pgQaeUaGsrxW7dt17oeoNlOUmRThUHCezFqOSdV0f+6A9d0da
eutzft7syT6XioSJ5AtEYBSYNpZuTld+JZE7+r2L9iEzbtEha5pToLgcJEdfBETZQJLny4wQyXrt
LX8FY6tfBRHAV7QIusHXjkWICdOKAytzfEWMVBN3dldvv2bEYXHGfd95BX4tOkwHO/GLr0vQ+0mo
Cr9l+tv+/8Gs23IqGbFxaeiEexOd3ppKx3D04fW27mSqE2y7mXVjxPwdfuX2EtSooTVsZwXmz1X+
YeWWVoJMHURx13giQWfnftbuCy1FwFRl6enIGIyaLlhwU/usU0QaMm0L5lzbczRPzpbQinovLwqP
rK0Xu4oSiUzZgjX3NkqXoG/FydGT+1W3vvV6fbq9j5KFiziptLR1PjGELeP4bSnOBdgFqlhx4iXL
FjFSZqLRwZxx/zdt+5646eiTkqyKC1omXHhvB4s5bWWlCCkcNhwIzczHtpxV0DSZ3yAipJJ6KRLa
9VuUCtpaZMlKP/fjM79fgjJIg51WKgKmBr2q+9ZAMByBBDHWLG+kQa96Y2Qq2v7/wZCmOjGMfsY3
dFERDDz2DTfcd2qEx5daMx3JhvYnUwfKzhnTq2ZMOPJda1QFphKPXwRModsHJHxt6h6T/qQNqKhj
AmxkpjiduZ+qck2SV14XzNZeOwZ8IJwIo40Gv+4MdlyztjotS/vLSdPoaZ+6BPstVrOrKMVGzNUj
tqGnd/Ps3xb9uZrsvyBUcZqzyAAkxrFo2LLpocisYF7Y2bJTzIobd91vtginguDJqHNc9xO9K/Ng
6i616rr/fA9sEUzVrjkYwilKnSlbAkLjB9ZiRI3pdh4G+JHgtpo+NwVb5BS2Zl6PGMmL4C6r0dDQ
hC5VIc1kooWHtneHxML4BtQD+ug40vV13JmBsEUgVePYTVqnI3JK2bkmhyZXHBrZkgXzNZNWm6Z+
wHlEN8CyxmetJq/7FC34zZOrR2ufQhukK7zYqfw6+fe25M9fKluETullpHXliJaXprgrMbgt9fnw
e59owT57lhZj3ON0DJSdyPQzmqzHXpW6kChbxE2NTVzlxgKNDOCwNtsiqBtVdCtRiQibwgRxEKBX
yCRhRMlJm5Og1Jz32d03eNgWAVMWiL2taMn41dno2+uftLe9rni+rXMXj9DfuSRbREvRElp37WbL
rs0/jTzpvCjDjCrqeGOz3qUtcrToRvK0STVwV+J/2yKOym3zCLQjBfJul/ilGPzmK/E7jIVm4G30
eBvwsxnkh26XY2U723H48Pg6K8hHeEJgCNHi06r4WphLyNisUJ9s6wUT7us1TTAAE32I9C7qwdZ0
7HdRKhLbEUx47LB2RrEzxfqUUaz/QlVQNukeCA/umqct6TPIdnIv/2pethHgdu+xc556E0IwPznV
CCJdhcMv05Jg2HpbLDm65PAp5u/V+e6WR9Lvik9tEXHFqIY+MBP7O/ansQVSoL5f3X9v24bkyhAB
V27PNFrTFvczNfw6N0K77MLboiUaEdFW4zgULGW4RY0evQWg5IyRf4j0QvGyyMRvj/yHU58aJgbS
a7Axy2AYx33I89FrXEU8IbkyRCbgPObcRGUC3hpGvUZ1fyopf27JGOis+MX05DiUWx0bCIvbupL4
ViIIy4z1te40eCZ2/aXtX7viV+fGGOH2mE0qFirZTgtmXNIijtAkik9imRdZ/4uoYu0ywYIRa6s9
FkMOz3Y0E38rR421qh1OtseCDcc9qYmLpm3YMFzyZQa3fhXY5pd9ShdMtsrSdoxQ079qeuLPxXxw
rfnZaMHDra2h2a/7rmcRdqUDrItBpDU6G+xTQh7j6LGwFLUKiepFpBUtQTZpzrh0Ou2JOI+JylGW
yd2O6Qfbag3WAhmSb80vxAgz6hiHadZVbuzn5Q9bxFfpBbgDptZwjvDefHtNnvXxW9vHoWEZHp0N
v2hUlVKJWbHtXH34DlqVVq1vt1tpDP/SpvcdrYC//54m1QM3K0WCVaat7f8ffiVO+cbsiaF/Lij1
cif90uStAvop+wDBaK2ySJOB4JIbu0tpHyK79TqKchE/dLqqd1y2fMF+wTs6DlSD60+7C4YiRta+
F1FEXpW0XF1MecLa45e5O1o888pWcedILgYmmG7RN3nT9BXCFf2qzfcsAi/g0+1bQaIOEXSFyiOq
9SOu/mVCYdHKz1Q55VuyahFsxVmW5dOK6wztXwFmMP1yJ/rcrqni0ZLgSW0RcKVnUcxphmBregY/
XEgP2rfGj8EzEOjnpPD6UDuapzT3lZ3QkoBaBF7FdLEwgA5vyrzM/3YdprfV+OHCOQHEcdi3HYIJ
Wysvx2nJ8ATUd3PV+roSfi9bvGC2pt0Vvdturo/+zTH/5zqvVv5QoNB8e+GSvB5m5P33WlizTisy
Iyr/AKvpYeu1ru9svw27c3mIQpXjKf0dwX6RESBz3RbAe163omP6zM7ri3EEyC6sj9qXWWEXkmIM
Jhn+93sqlKe6hMZIIL7Nh/hUHcZT970L1rAIl5NqCrXMRATDtqe1y3BrYFOMr60ZEv7sTop3WGLY
IiaroivGO01I49ogbmhoEqbNPoy4LeKxrNS05y6F6DUNiXYwVblhiTZE/FWa08QaY2QLsozfY0LY
yViaEFagsC2JBfyFwRozSvIZyu67sGRPK8VYJ+2h2euii/irosJQKm3L3Q5uet+yry6BegoVCZRs
9YL95rjqqswE5IplJzKe0mz0OhDlmKpBiDLlC/Y7FkBMJqD6v65VFiATaYw1SITD27eD7DAKRpsg
P9C4W5NuXD8BjzzG/m25EodBnOKu5a5tt5uR2sZXVr1W5F3rkR3TgoopnnVJaCQCrAxMeLEaF4AS
hx9cuLTzaBwSOz3UU9gY+r01YvyrPSmeNMkei5CrPjXbPEu18lrZ59XNwWP4Qzd/E/5+W1uSLRZx
VzON5xKsyLg6hxrks3ruDazxo2lnQk7EX1XDgFnEGXaDEP0c6ZrfgPP/9tIlGy3CryqMeWVJ7pbX
qOH+uAbrctXjnwUPm15x4UuOqAjBGqfJSVjklFtwoSO4UDVHSrBdtoiwcigtWwxk2x4SG/y4l/qg
PWS/zMHj9/rBCPVTd6cpUieybxBsGEzybKC04tfctkOjaU7IEys24A8I4ZO0osj920RsKSLUo4DO
dx/dNiBvRu9tJf02nAJ+P4fNY/FG/fFrc0jCnfeGSAGc1P2M8WIGioXIkDbAfKKXXfFBMl0JTy/d
ZoCNHfyV3LWOIwYRRJXCiiVmJqKuAMdJTScCTiwyurCzmiACKXuL0Qi3TUEmfoszP8RfmpvxYU4g
fp6sO5THU48WZ0xoVdiBTPxmgR/EcyeqEjvCPpOyPJo0OcRa8+RmRHEHSa44EXJVLYU2TMjcX6fq
yW2+1M53u848p1B07cjcNpGuipQVI0hAYPlHFJf9DvwB9ptxYYcaBUiP73OuRADWCPDzWALNeLXz
qDuQEeXTxJ1yRbgnOZoiAqvAebHsZoV0wjwQfgQEbTz7Do/5391FURzI/xn3aA//wVjvamSZ+HS4
LVy2bsFl1iYM06tinMzSyg8lkucrxk7uEy1Yaz6W5eCOEF2159Y6K3H5ktMuQq56DN7Q8BKiSdC9
JGlQm6dCRVIki1REoFWarSbXCG4YUHUNIfttn+LQDXPu6YNvIFgZTp0iJSP7CsFmm7rDkKYcv6Rb
esDGyo+yFyNSnHWZSYnwqoXkVZUySM/uAVA+rCcM/HwrUdNJwshXWZTsE7b/f7h2+qoAaZG9PfDt
L334npv3mapyKhO9HdcPogeNZwkFedk1WZ9qM0zrL7YKIy8TLT64ZZNVZYwH1+xewElsdS88VRiT
TLRgqbPR9iRqN2BA+XvQYvBhvvQqzhzJJSzS4dZT7aRDvwVw7JTnoTO1HtE9t/9y21hlSxeMlU8U
t4tjlcg0t+iCpd7YtX6tHGknWb2IrBqnecb4SKzeKGJ/Wv0hQ7GFPy7tPi/qL3RVlfVD28JNThGs
TK+uaoS0RC0iA9Vc6lo3YTbr1TD/mXO/dl4LVxEHyURvqvpwxCt01BZRgSXnOb1DB8S/ZVzcoySl
0IhM49vPfhDfp0ZGqY2caT6kB4x5dYZnDJYK81TVJCx5OUT6KW00hmzd/LxYe+qrB6IqTcv0Itin
1mULxYwwXIyL6efu13bsPZMqstWyRQsWirgz0dYR+U1CR9CHaIdE74IdFsSIGIz0KR3qbl35j47/
z63PLZhT2+LrbdmfhlKQvX3Oh82cYjJaPMrYCSMYuid36nt/MZrfyA1ienOto3VsdoY95xK/Jei/
bfU6X8FP8MNunuOp9nh2yFJFNUj2HYL6Sz1vSlYS/mMpf8fkaSyvdvIljo5WXytWv3nUf4U8WL3g
zyAiNJB0n/AL43Rv8OicO3oQ6+PBrNk3g3TBxAzFI/vpWcJPCVdm37Oadm5Cz07PMauZBvrCDrf3
+9MMBvtrEIm7YGowvL70RxrZYUHSQK+037NhXnsyPWL+q89AGFtz+nL75z41OfzcpswPx4uaWhEt
qNL90PX8YJRrMKzMj1JVnlkmXnB1jG4eTM2AooaRBCCN97UBvCaJ6tWV7IMYnhQTN9BWqvMfefEt
KxaPoXf4tl4+vUOhF+EOLfGodEWmJz864zJRtLGCqZc+NJ3CGmR6Eay6MbrJBHSFnmPGv9ok95CJ
OdQz3fMCYPWCIRsRoboZFekPA03humk/TfF8Gut/k2RQRM0y/QjmPLplPg0MV96ChpDKPSfT7I/m
peMKH1m2s4IxW6tRWo4B+SOfznZEQzK+395ZmWTBdm1tRa11ovTMmPGW9tbqu7qpYhiWCBcDlLJJ
7L5fqvRHjSKa7g6HkqaK601yZMT4BNNdS9JOOOtTn2G0wIX2y10efb+tFJlwwU5nTBWN0oHRc82G
h8Egj3ZFHwnbFWoyIsYkmIptxUte07M1d+azm07d0eiW7u324iVn8Q/I6sMdlkzRioF3lP9Iie4P
rj/VBK1Er92uYAerF4xVj7ME+MKBnvusSHxds/WgsFgSttNSKvLWsk8QDBYTfIZynbZXfsxQpa/8
jtnEW8EPXU6uam6N7HAKNrvowHlnqOqeS30aXkHxSZ8nXquq3jLpgsWyzAZlG4Z2nPVca/wqYbrf
uCpKHcmr+GdC/YctHgq7N3Ng8dAaOfsTBUnES1pXntZboRtZ3jD6rH69fZokpiDGK/MQ9ybRcZrA
rOHR5HvR5J6bKS5mmXDhuUWuC9BHfWTneXQ9G6Mrs+p/BlWx+Et8LDFkSXTejGUM/00HEcVapV8K
i/rZaHpGVV1a2u3y/xkRm0Iwx6os4q5jJ0zVagIk1uKjQxsVg/mmi0/8OLEXJNaHLttGfv9w+vs4
tbwueunr3LPccI5eonJXWRQfIVj1UOVabRE4pClGUBVUvzcHW5HWlJiCLlizwVd40VFBz+mQ/a+2
wOWjr3MS3j6fMuGCFZNu7fHEdNXdvPW+jun6T6sMwGSyBRuuomUxmJ2wcxnFM+arTmvtF9xR5gVl
x194e818LtlYjPRsWhYNmqUr7hvQx4UjDugu3VtiIwhcEreLNDzvuaNh6KHeA1a7DWfbxbfDLLED
ZLRiDehdTs+o/J3cuAi5XYSja9z1mek7XXW4vcufG4EldoMwvAV1Yjb0XBT2YWlS20s4CUonPWUY
i7dlajGyQ/Fbn++KJTaF6EXBadvU7Ax4bevHI31ZMa/gapG0UFx7nz9vlsix23ZW7U4tfgG/cswn
7s2t+y2Ns1BzrOC2wmQfsR3pDy+E1RF3xptJz7ad3MetOZ1Wm03nIoqm37d/4XPjsFzBqk2zjhFJ
wjiWptE83cjz06rVjr9PumDWDXFAK9ZRci5XDCYcezN7iIm2i6Ydp1YwbJuSqEmZ7XzX6D+Tk/uO
a+5ct2DSPUFRuu1K7XuWTMHC5tNSmqddKhE7RmoOknNaF/UPm6TfVmZ9qVP+723RktMidoywrKGk
mbDqITUvepQdG/vgEJDi7BMvuNPDaLuRka7sPILX+NzpU31BgpgGGHOpQh9LTqPYN9IVupZVlkPP
4DftgwolUfMIMu5hF7iBQdB/7Ymypo91U0NEsBiBPdo/SIS0dsxsLx7hUdzWk+SWE5tDmsgkmWPC
HXKr7Eds116k5f7EpgrBmY3E4uzwwEWxRJEClO26YMEk70ZaTlz7Dvy6z4A1nCbmawtVmIJMvGDC
kcVHczFjdsb0ydZf6jE5zzZzPDZUu8ZLYVcEO06cGVFC1Wjfly4NaB0FS6ZK1cgOlGDIZbakFVvg
v4Ne4MeQtGSjsdnFCc0ssUukiPRBY2mlfU+6mXkDdx2/IeuuciOkb8frw90/w90anAou+xo7cFrG
oMlUOCuJVsQ+EYo22NWOofCUEo8n/NCaO298kZXXXQu8KFWPOyixvsdm6cJV5yoYu+Qsij0i5YrG
8Bkcct/L/5P2JcuR48qyXwQzkuAAbskclZKqlFKNG1p1VTfBEZynr7/O6tP3qSEhcR7vSrJcgGQA
EQgEPNwX61PCRHYCtCELvHmO9rd99/3DBpW7QircARrT3PLvhf9lSvaTuMtoGwDGLurn209QZA0y
L69lTm3DGyyarJkDBKMvBuuxdqwza4qX249QfYTksjUBf4frdvx7VaQ71w/9+kKMcmcXYc23BR1P
clk0AnEXipPkG1viHSPsbA7x2S7ZpkoilWl608kfGLMa8g1hc+9Y3c4B07BjbCLUdqncH+JkzC7c
Hos0tXngsPwLn7ogqTvN2yvcS+4RGZLRFSbL6ktsjGIMHDTVWIc+mrxJs0oVfiBz8TLTFZXteuLS
sQ+zC22HZ6/etnnJnSLjVBnxiB3qQrL2aHQf/KJBVtjubX5XOB1+/bhpjcp9InHWO63VVHCD7Llo
Qn++r/ok8K0XKNNrdi7VNKy/vwqgRdzaNIcS6pmbvnVyFwMdTYljGppZVjiyK+275RjjXsnAJHig
eYvcr8twSDtcZOukIlWvL3mxPVQ9M8Dh/C2Dfgq6yC483UR+h/UveS8AzqxKGu6dCTe7fW86/bfC
73ThR7U6pT13zqiH8x2mllFUy5Jk55vo/WfN7vbKUdhF7hYpeVS3fbdGN6fbl+UUxOL7tpGlHbfu
fBCKGWn7PWZGCOasz3nnaaK+6qWl3DmZoZwZZUhsoaneVQFzrbkK4zHWSY8obC63hVROT2u2OPH3
qnNODsO9TscuhaXj63ifF9mlMiFv5/t0oYQ1uAK4cpBm9WyXjS/mSu3cjEHi011lniJCAqiIH27P
hmIXc1ZTvnLfJKknR4w0/g6mzyAaITTxZKz/+S+FTjNZ4cJyv0jFmpGBUg8tyclcgWumGHdGLJJT
ydAK2iT2n9u+RPLkyGR9lI5J+72sz058NOrv5fi9TcA2r4PUqZaX5NBDVPMWcovkm1l/I8kSlkQH
HVaNLDlz3Xcrl0RbfW8itOKm7b0RN9tOwnJ3iGGOFiwAn8gq78UzwL2Pnr5tBTO5PQToQsQzjvXK
KxATCXGevU7z2gpXkztEIIk0m9MCi2RWcmDcORQxCQZXp5ysWJNyh0g/AH+Pq073ZPZOAXG7R5G1
n0p0GwUjLzSbr2JS5S6RqB/Gduwn8s1Hn3jtkN2ojRQq60heC4w0B0Z6qL4Psxl6VIRuyUJckG3b
021p04UiO+427br6LjLyuSL2JWORTj5ZZXnJTYvMWHycpqvvEeSTR9EHVnuXpg/z8Ot2GFCZRnLS
0uvBOuSx+Dvpy71ojZ1JxEeeTJrLa9XwkqdablubxIji71H2xel/mfXnkv/c9OZyT4jRA9RPfQxt
mSdjJnu7OJi1oYnzqr1FbglxIfyVOmVSXPh8qM79MQWgPwaV517s0qdNChkueoP/vZuQJq/cxfXJ
tyiJAtIcbXQ99w5gh5q7ToX15eaQPko6g9eDd0bE/IiExw7yqll3xcY7bpuE9cmv9kO/7yqDEAoS
RrvfD/m4Ry/oU+aOmoipWP0yJMuL+9IcIss7e2y8FE51MqNxl/fNwXBNzRcowo6MxOrR30XypO6/
l4YZWlG1Hzud76qGlnx3cJibTnzyztxwwdI64zqBGPEmOhAsHslzZ7+DhiFJC/CFdvGRu1azHxy0
zme+b22ChlAZfCVAXZW0meGdc78LE9qABFlXJlcsTbkXpGq7aYZ8r3d2p+lbtbhl6FliwT28oyvg
qZ4gJc5ZmgnTiXJ4cGV8InwOjSF98JxhW9CXdctx3yjmKMbKj3Brd7BFNjw2pRV/2uRXMtzKMJcB
9XiGw5AFSiK7Xub9nKdPkBfRsRkqXEuGXU2ibgqK2u95mN19nEP6h4AgNG/MUzezTZwCLpXbQRIa
lQzDOSeecrHrGlGceD7oAHwK/5KxV+3i42phit2T6wx/zZkxnygUcve3Z0A1uOS8S4fmf4h4Oadx
QGG5tMkQsjLVpGuqwWXfde108uKOnC3/eaAfxkqz3arGlbbbZljsyDMoOTd5czc7y8latm0lMtwK
kXjp2m4h5xQCx8PP1j+X7K/bllasRBluFVGbQEIFxojNh8b61LdGUJhXbjrB7fEVRpE5d5kd+/VQ
DgT31FVQGzTE3eXGoddPerX9uV7bsQn94+ee87BfjH3T9pr1pwhfMtQqHsbSbYqZnAvrCXTwAf1h
kK/bDLIa6tVbVzWYjIio4rvWLIKJsWNb60RaFOfj3y0/r4ZesqqoZ1bHd8S6j6PPBtSy2m4/gkIc
JXKN0VXPkDwzpmPe9riFO43gbzy3M51QpjOGXZrS9FAkoju7/aJLcFSLR/JU4s0RalWYhsmBHF4k
2sCatfgb1eCyu3KzRQfLOsfVX1Aj35eZsbs9xb/hWm+hPfQNtsoVnDqshpGKXwO5q8qDl5kBGBV2
kS9OvHkkaR7kxNkW0OTWEB8N55YtIAwDcfszt+N9W2jqXwo/eIO0ygC1Svs2vhuTJ2BE7mj84pW6
jhbV4JL/Rs7oVHUs4rvCHgJiNqGNs2dWcU2OoBp+/f2VN0xlPQhTYH5zK24Ds/9au/Ufba2rFCmW
j4yryrNmSlIT4LAsXb4sTvtNeKnmKkU1tHSkTZs2tUsfIaLx/ujG/jNfdEVHRbSXWXZZ1naWNzjk
HKXgW+WXCDI84puxiYXMpTK/bpP6FZTaDXKGoHKINOpQFolmC1TZRPJWm6YZSo7CPUGwLwuSyR8h
UF7tbzvs+4NbMpiqa0jktrOLnVuQJyj7hHR0N51wLBlHRbBOwFIHD2oh/7KY40dRLhuHXkP0qwUe
jV7Ei6qJ75zIg/bH2HdBms3W7rZN3g/0loyWmsqpylwTS6UBo1xufozEpxrcgWX5nNSaD3h/NVoy
XMqGFpdjeIycjR51LZBZ8AskePNJc35Vzer6+yv7gO8k7ywGsDElbnZxucBt4ZhVyybNCNeSgVKN
75qFSXNyNmmCcvSeWB8W4yHWJX2q15d22sV1AOqquvjOSvkxmYons2o1zqSaW2lf9XHbw9F+iqH7
7MluUElMu3oJOpI0ATchfzEaFdNg4lSfITtuQZqRegMcAGovaZ2Elv3j9gp9P8BbMm7KNIosQVs9
OYspOiTLEx2msCt09QPF4pShU9HCjSVy+vguX7qw9I4emM9z8SflmuO96u0l721Y5MQJI+RM65cs
SUJa/2qgv3bbNAqjy6gpwSc0F08pQTKGIDlTkArFbflp2+DrF73yq9awKt8jBTaR2PzYx/6jF+sa
nVRGkVzWgj7WREC2dGdT8QjYSED76s4rRk1KoDKLtLHOaU3nmibeqWLsJQXrakj9TNd1rRpc8ldj
QLGAzRM7TZz9MNcjj2dUg8aLVIaRPFa0OQDRuKW9W+8BGIN0ZGUFqVj226ZUclJBItsarNw7CZHe
2yX1Drwb6GHT4DIoymbpSq+BxUhxtQxa5ABNH5odRGEWGRE10LYWhGFC/brLwHjhZh+myn+aONEx
ySvCgAyMasoB2yww0GeXOxn0xJMAVGCXSniPVd5t81YZIZWkU20tNgzkOZ8Lmx/GWddPorLP+vsr
V51zHIuzoiQruvG+6EhQCvdYjLqGYMWSl7FRq7Jd4xgx6hKmhQsvdFSWTFNMUb255Kq1YdeNZyLI
iJh8HbPaC6yFzyAL721NMFhLkW8PaZasWe6DFZmjYR+HyyINSfPctI+2eEnp0bJPrakrwqm+Q3Lc
XgwDZwzfYRn+KfKTY7r+TXQOoJoB2XFBTwHNLcyAJRJkaeSYzYXGtxRJggyJSinxx7rIUBlyi9Cx
wz66mv7HNH4xWk1QU7y8jIrK6igt/LGKzhapj0lc3XuVs78dcxRml/FQwq5L5hlwqZmNewNST2Vn
4Q5cl/qpbLNGi1d+ldmsol2H5HhJ7mPw5+Zf7eYDxHqs9On2+6tMs37Xqwf0neN7GUTQgQ5JAjr0
wZLqaquK6oQla5NTdOXGLm3cU+dFQTM8Om32jUEG3SQfTesSGbgK480+swxNeFPNheTKVgUOCJZh
IUVdGd97o2MFUHbHE8q806xVRZSWtctxTqEx5CmjM22mY+SSPWua+8zlIRq4NItV9QjJketysJYu
alEucvs9n8XJGPKfg+8HfaHjMFYZSnLm3qzj3hwz7wTB3DmwAbQIl6QBjcjcRLvb60rxFTJUCrGa
WIIt0dmvkERELg5ftus0B2uK8kvqJUQzIYpPkVl2M5GJfhlbfhcZ59J7WcqjX/y4/QmqoVeffOUa
dpI49VTDSi4ootxkvksadvLREXN7eIXnybgpw+2FqHjP77L2EJuHZRNpHLXlHgBhJIuZd2N0TwDi
C7OqRwsSxJY3vDQGl1zM8bt0jisMLqZ6PqZu0exdX6dk965FMLiU2C6J6yd9WWBwNzHv/bq0AUAs
dWfR98MRhpccq5mhlJdWbXTPSv8POhe7xqHgakw+A17/bLnzU9SnV4TzT5OVN5q9/901hGdKnuau
rI2ZRaP7YaZ31tp2RiIWLJP/56b5kFNeQSgZJ9o4X+KoDjqvn5/j1CGaveHdxIVCsePfDlAaa+tf
WsTPVYY/nyr0IfuHKY6c2Ts7SVfxT3ZlrH0NTkbMKeToJW4/3v6u3/fbb5ImPFtyvrrndsWLhX5p
ZxH4/h+ZyENKrGDBrWWegNmuhLALQesDSkW06gJeT0E/Pyw1YBC0OhWR2LlLerLixx49KXWSPZpJ
dO+K+rDETVjGXujHzxOlYSbYvhb1HWF1mFhoApm8TYq5+AZp87agMNkRTsYvg3CnvW1F5CLGJtLU
VhRLS+5I6GmUxbFXp4+NlwKHvRwy72eaefvbE6DwRTnjdpa5i4TbpI8W+eLFJgRWdVfSqpGlEFLa
NmGjiZH7yQ48KMgl2kq8ysXlVLujaTRMs0gfx6r7OXe4CSw7np0Gs3pEnfvOECQN44qcyqIElU22
tJrMw4dHvLdapdBCfQBYnKVJeMBswQNz+Eoi1Ig46EHTbieS4TDlv3zSaaKKyoRSVPH9MbEGu8Lj
MjNrIbfSRKHJYh2vwfuUd9SWM/LYtIyqM1qMb5vOgXIUTdn80cI9YuJPBxJ3u6Kiob2kez70oVV9
BVGB5tMUq1pO1dkMJrx2SezrsqBpzW8CM8sfuJbwUGE5OV3PKzAqZCy3r1Nl32dmHTIn1fjjuxkP
jCZ5+9CX5cIGvPnYtUXYMCxs4h5LlDurUqeUrnr91WqvUhIwALOynmv7mhfgYm/HcEw2NWbh9ddH
vhoaxVjwni6FfW0LZ+ZB1Tp1E7I5TzTZlOrVJbc3LZ/MZmrQ64okS4IeotZd4ESmTh1FsVnJmfkQ
JSZ1BDV4QAqzBKUfsNsCBWeW0sr8YA/RbP+kYgT1CBqq2saEPrrX97qjh+LpMnQ2t3vQLPiRc7Xz
+DCB7imrk/3MU+xPgA0V8701VFtuG0CoIK2BJc3tWPgAw0/tibPHUmjWr2KCbGkBOIWwRG1m7tXp
ip3lWkGclhqnVg0tz32F1TQNrnMVUXcoo+HRqHRcMirDSznjLPJiBj+se608tk8ZDaoc/JwthNdK
/2D2SdgXOlFPRWiS2dYBQyKx6PCoofrQ+zxIIBTVbWq5xKxKIT1hcV0IqINfu0F8LWqjDm3cl2i2
J8WbyyDabvZyIobEvYp6PHSM3bGZ7kaxiYSF2jKK1uY8MdiMFZlBszmKl3MxWkGR1ttWj4yfbUjn
uekyu1cCaGULJfYi0pFJKxamDJ2tGa7pauI7Vyibhk2f7YbpZVP+JFMYct/haZZ5zrVfrF3pNIAl
6Y7WipeWW6iE5XQ8B275KtBZ/DFfqulHMlibiujYB6SFiNsbUA2DJ+Cazm4T1MKtTu4Yi/0ms8hl
Ad+1KlxS491NRstL3XpF0JAmO90eXbHO5WKAT+s+Kwh3rhSa5N4wPIwjuoQy3T24anjpTJIaDS4z
XVAFCpG/jLEX+N6aInU6aXrFxMoVgYVVwGSyxLkOEyQr3SmPdgK3JduCgNxHRSMHbM+Z41yZX4WG
YR2ERw7eGGt6ElXGWT/qVf7gpCYBEmndPvp0X5X2eXK/trGu7qBKSeV+KRr7zOga5lzbfXdv7vId
Oy9PU2gfikO8s66314/yKdJuMpm9Fc34kP88JdtnR+O5361P8bVPUU2zdFgoeDkmuHJ3rtmUCKhk
1VbYtLoMUTUNkvtWXiJqkEC41zjxw6L8uYaePor3tw2kGP1N31STD+Ni4tX7+KVb4oNZ/tUVQlMQ
Uw2+bvGvVtDYVmPBHYH9NU534MM6lD64k0mvCQ4Ks8vNUzUjfEgotu++rkDPzu9Srru7U7y53MCw
OIlf1dloX1n9c0T/Xly/pLGO+0Tx3nLrglWgN3TkzL767nKiyXjwNsYzWdPCtHLTpqCyuSb1Rz6D
MzP6AW2jbeFGblygLbrqoE9uX3Ey3g1NcbHjIuCFjl5eZXJpnSNVjfw1nF0BnM0AIkYyxiNdT6Ni
cLltwfMzr3fNHsesAR2mBTvm8xJASEqz0BUzKnPEGgyXUaSP7GtcnJPoyuNZY3NV/JLbFcRUepUZ
YeS/o2SC+DU9tTt+yhAlvZdNQUDuWjDbSFRuFTtXIwKouMrPvmMEsa9TnlcZf/39VRjoyj4Hdtm0
r7P5QNs/21+xTo5bcUKX+xR6lxbj1M/21WPZuQMOdMEVaUuzYPE38bLQN0SxHjVosXjInpzGgbS1
vy9iHUmgcnKlzYnW3kQix/9ncvNDdrSeW2xOzVE/ucqnSLvTZJRDOdn/u4SyfXeanrr9f/cU1RxL
3jtAGma0KDIdFn3x+IehQ3DTHGMVQ79pYZjMgjUOgppbJWHh7lIQ6SZawLXCdeUuBhAsQRkVxZP/
dTDI4h3q3T8uVp90ZDaqz5ByzSYxROmlmIYMwu7Fpf1VzNfb7quaYZk8NhXcMH1vwW7lxSGdRVjP
zxTaTMQFTPfb4Nm7OfpRVN65hQaXbXRPt5+r+qL191d+bY8JY75D8UXujrtPox1GxrbakkwoO0J3
zuMd9ppmCLv01OnIKhQBQ+5zsEnlGT7x7Gs94r7AL06WJV7YUF8ad9Lc9qqsIjn1uCwzKKga+1o5
6Mvy24vZilD0g2arUQ0veXOXoawQdzgR1fnJ7R7AiNH1mjqUamjJh8syXdwEzWDXvnGP4CM5Ga0P
PdnqsGm5yK0NbBhE7OTEvjrRCx8gY5ScHCfdbxtcSjVLZ46g6GDg3YF4SOM8IL3Y807TzKBYNnIz
g5FnKa1TLBtK0gv2mX3bT1+cNjlEItYkswrjy4yxJUkF62dskunchZ37IMYqcHVHOUWQkwljjdKN
GfhW1/fPAygPBSgLajIU1Xuvj3wVBDIy5YORIHcorTaoaOC4L0CDbJtUqco42LXr+hYm1QTQ1fnD
igK2iV6e2nI7Q5ZPzmC1yBxQ+hNrBSo56qUnVQFZ7mYwhqYcc4hvvzrb0od+R47rxm5qrKOaVMld
82ZKfbq6qxs9WouDTq1iU33uDUOsU5oRT2cEdjARISUKM23K8/5qecsNu/QWnwakCWUFEZ04MEAs
rOtHVI0tbbB23DaiRyH26renJHlEy5Q2Mr5v6jf8r2ROcnsQGHoydtVyTj1NavM+XQF9S/vqjJmo
egxsH5OrHeaH7lT/7PbuITtMOtpClV0kD6VL7dLIxjN4R0JOrF2PWtqUZ5pdQ7HY37K+plPi9331
T4llzWL/X4lFd0RRzYC0q9okcWa02iCCrWSbU7sv05+3g4xqZGlDJUskaNc0zjXOIH5Nh33Kf90e
WWV4yUFTS0xD5MONIMSWoW2Pos7V6nD6KrPLPQy9IVxhx3D/4dDdQwXsP5WtZd8d9ZUtxSfIrQy4
ZbAiMypxC0b2JbGDCscsYDQ22YdJDtvkpWdEWYEbEjtEKsOb0NOpBajee93IX+1Ktev5OfNRTBiW
x5R8RZbU6K4lVUOvv78a2m8sv2/EeiD0jwgzpR9qw4xqaMlTrcGfwdIMgxjjuLe85mNtlOAYzXTw
lTUZegtqoDLWi3v+MpARm17N+ddk/lE546Gy0BUg2CmdH3ze7rfNrOStkGMrUgDLnKvVR4e2LXcx
zy5pzHbbhpdcNqozQmmFKajbamdEwAmBDRH4Bs32p5oGyW8n6lCg0zENtm8cZoudvXE+tMmoOSCo
gr4M8Wri3o9B871mB/wj3SUQUSR/OsdVOjfahsl5Q/haNKKuE1Y7V95UQTJCFTnTsToqAqYM5HJM
2+B8XF/fhvRjk+/SYaPlZXwVR8+BbUdIJv0eAhniawf+XheyzpuWjYyvKua2Kqt03QhxWUp8e9fH
+W7Q9m4rlo0MsOo76vhujlgpPIGexGlX5nY4TJXmgKAyu5QM+3PrgYASx6fRzxPIJ8akisKSRQBd
3DaP6gGS0yZRbfo9BB+uE7WCuUvDZP51e+T3lUPBlyQ7bNcXfbdavtvZd3bYhiIkYXeHU9ox38cH
okmnVF8gOS7rMrftOnwBW9aqgaDbTC+jpxKe+oswMK67hMw7DrpqhOJ9ZWjU2PYxaBZR2UqH4VvM
qB8krf3tts1VY0ubq0+guiAceGlUinCxKWRCt4EPQDbz7x1w8AS6PQXMYXb1QfjRcSjscGp0QUD1
5qt/vdpgoeBkdQjw/7W1Ff4p46EKUo697cOB7Kovw0b40O7L+QPCAtvSmEmpzOJaczRNeWttxhru
OwSAmvxImK7BUWUWyT2tJiprMaNYDNTpbsmynZEQTWXm/fLGGwrXgcxxxtaTJNLVkOQ+qKTJc1Vf
IMbztG01Sp451pCwbtfqRmV+NP06SKFac3tkxbvL+IOyt7qubPDuVh3t2vZ7tvAPy1wEbtNtm1UZ
gxC1ns/LBOvR8qwXv47AveKNT9U0/3n7CxTr0pE81WRt74xey597FofcRHfgHNTRp9uDr4O8k/LJ
CISIMG8cchI/py3ZUWylfuaGGaZZxJ9bQIxvP0X1Cevvr1zWcaulAtUkf7aHe8Djw7T/7kEketvg
q0O8Gtyb7Gl2csGfR7DMB507iA9Ln/6avEqHA1O4lgxFgGLNkvYF589ulgKeinaFtNy2JTmS107Z
PNaeA/uP3hxWMT8CPqhZl6o80pF21dRu6NibTfVppuPOp1fLFUE29wHrdy1Uvx0AFluzDKvqkG7q
oIECkeTHPmSzmbBc6E39PrKBBb7XkR4qVqqMRLBbqMblzhKhghvtALQ/LBXbeYl7Eoa5ixNzt2k1
yWSutjc0BC2/4tnO0VrUUX8Ednzm4cpsoDk/KEKSjEtIqdkTXvHoWjgX9CDYUJOpgdBLdQWXdX7f
8WkZmsqgRdg3RjvHgfDYMaFDFfBoOVaxD2rvPnTm8lRAeHxYumM04tyVNxo3V32Y5OZkcGODAbzw
nEeg5GtG/wz+L+jrQjLY4KC4vj1DCm+UYatiadG+GLniuZiTpDk0c2Q4JzvqPB1uSvUAKZPup9wH
PMcQz6bljlcoP5jPwJjqCAYVsdCWPB5CbJ2VFKZ1Zca8i4tfkLo5DFmiWb6qd5d8fshYXw4NRh+i
2A7NFLhYPwb96DbTS+69gOSPic6xAOmmpw5Cch2fNFFc8eIyYtUY4iyfHYNdF8sNDDROJOm2TFcG
q9YWJQPDWfS5nLMmFAB6PFuVMX+5bRL/fWeTsapZx3reRcy8evUYTA46gnGe5kAY5ElgWTzwpzTs
u0hjJYWHyfDVbOCNcAc8bbCTwBw/J0m8W/iTGDLN+lGVDWUYK+SM25FCce/31cS/y4bxLtMYTeED
MnzKhm4j8xZqXQUOH1n2izfJvnZ1jQ2KMpaMnyoGJzMA1GDXtLMfWGafPBS1Wf3icH4lgwU9vm2Y
JFym/Dv1MCIrol2f+v/Z7qDamepQDSp/kBzZMYEpKbM1TIjPpHssySbU5hvuV7820jxpcv/qjV8a
96moXkrr+bYrKGZVBlHZXja27jj5VxflpOJ+ScLY0eQyqqHXqX6V43E0kvz91jP9Vg0dVGAerHgb
hIfKGCpSZAtjPUwiGFlHNjeCg6gMnJqKZCQxb9h1yK5JXIQj0WGmFMtDpnnNlxjt++jOvJYUQobc
28dsY/VUBk3N0EHIWA2Y2pid577fOcap9SpNfFFNpLS3eg0fikkk1pU4xq+xQ3fe0PV50Ljsx7ZF
KLlkUaSj4cYwuYnzTJEG3g/R6Zr+VC8v+aTP6JLRPI6uXnuyrUfcGvS2Lmlb3++dpM2Stla7SKYZ
XUrsFc7on1syfdxVbB8yVCqblhz9djWMM5ohBNNBm+oEVRfteKkLvr8hOO98iAyYMv1CRJHr4Qiw
260XT/mO7APjudsv+/V2u9i2hcjsr15KcL2djv61Lk5mXDxWcxQWlg6LotoGZcgUY2DpqtLh7+kw
9n9fWq7fYJ300DvVdKzr7FVUm9DmMgjSYaPqzXu7a8IqY1/6dgxMw9hvcgcZKGWBKjEdZxzIFvEB
F11oItRedCltJPmyNRdgvrMx0/8g9NeL3f8jPJH+fvorI0U2r9COPGCi98WjiduQf66P071+JhSe
/fsI/eohWWpCYdXFajKMkxElAW7t9IIpqsEl10aKmNkJmgWvXm8dvab6BfohXPYamuqzah5k4JTR
gmY9MROCeeg/0504ZmHpBHbAArqfT6WO4kzxGTIXbEWigk4gv1+THQ88CoU+2VF+wnrof2X/WjhT
n1Es02aHvv3dP+5mA+egn2TFnilDqDwnE607wU5AaYD8nm1FOLyBT4kaUTWj/m9H+P8NFkobrZ/1
ykZI/SO78iz/Oh2Sq7lbTlDfNIM8gLzBrjq6OgILlZUkrya9Q2fH4gRQ+GPE76Ps6XYkUo0rbcwj
8Sq7EyaMhOprXuSH2GOHbUNL+3JepSlZ06FrZgOCIHg4t7pj6boA39nNDMl3qwIlrbmz4btTGY6V
eY6ro2PYJ6up0WWTaaL0+7Z5wxJbOYW19IXJrqDcKqASOOcROLe6Nvp520Dvu+4bqtjSyCM2rSsf
icswpP+X8Gb5ku8ug+gJA8fcFWXwp8FDddrN3S+pn+jaQVVvv26frxf+aMxR1CHwOE515Ghvqp0/
6Zzuttlmfeqr0ZmgrOKZi+w/P4Go7b9J6lQvvk73q6FLuyxnzhck6VEWgGY4zOhfpl1rXly1aCRH
BeyDg7exRRnRRq1hMVsGwqjk422rKKKN5Uvu2rmNOfSG//fmvmZx67a7dgWsEVmXxCmfInkubsEj
P8aV/m+Q0j9x/+/2O33cV02D5MMQ80i4AWHO62B6x2xxcB/ZBl5bhbdNpRheBlqx2DWhxutEK67w
P7mDvjFJMckywKpnPQivaoZsGk4MrvS8/1STbBv/kiUjrEbQorsjLvWuvc3QPz/vBm1nkurFJacF
x2dLnJLArRwW1AsNnVEHbVMZfP39lVtZZDBaKlA/RzSDx/Jy8zHMkrm0+tRxXI8j1qw57brsu9N6
DPsbNbcNrGjJOCuHJ+NglBaynflCx+8m3XQmsmQ6rRRnyMWosBILewpTP38A5du+XPjz7YX+/nHF
kum0ooY2hZvDWdPIaANOu9OQNs/LWB2A2dU407vLxnlDN8Z9IFagZz6fyBhVH+vEjn8YQ5FrRn93
5WB0KagRYEzIYBLzrok+zJwGsf2Xa2+CVGFwKZblfeZMC5mmU1LMvR+AHmb4I/fXK4rb5leZRgpj
oN/qPeh+DZcuesDVppZE991pdWwZbuYZKOQTy4bJZ3/X+eMhaYY4JJF3qQxH1xyqeHmZWayPbdNN
C8e8G3wyHaphyh8WkBl82mQaGXLWj91QO9ToL9V06cpHU0e8rFgvMt6stXDDZNVmfxmT8yyOQ/NH
4m+bTRlsZoBgP7Vno7l01fDBBxdwaEb1uL9tD9WUrrPwOkLGQ+kXHd574sfJeIFCiDMdFp283fu7
NlYM/ffwMyC/SdzbzYXGVdhwZ1ezz257HhHlu2lHXPA8TztX7EzopefpH7e/SbWCJN/NW0AIYmjx
XvhygChdNGgm4ndJ502Kj6+R/Lae0pJ3s9VfIhxp/eVQdKhHJmnYRL+SNjmBHjXwGhoAvgDBLicQ
7RlqrSG4fwKa7Zr567bPk7y75aDMQZHbwJQVgTWU57bUtQ6p5kvGp81tmbEiMptLzF9wMwKWHHqe
Cd1ROoV5/NdCnhLsFUsTjNQIxlknNqLwHhm+ZplJAWHdqL+ka2/BZTK+aQ+TqqGlMwfLOiiCeZlx
IfYfy/IYMQ5uQM1dw7vXR84bWi8rqUuc+Grrz27OGX3o8iaf70pcOPtgi4HyMXniQ9t4TxZQLfzk
WfW86BCoijUuC5WPMc5/bluZIB5NQgaMhp63/917SnyVFBJiL5uwgWMNjNDBsMx97PJdXTxYdAl8
+qU2vlk6tpr3cSd4lBQeTD/hHJxP3WW+i45gXjhGJ/9oBdCg3uk2cpWhpGBQUzR/tnPfXbLUAldh
nXT9nUu4ocMUqcaXYoLr9l2SVGN3ofOhNw9MJ16odEXZzd26iTrD6y8gCSx28YmewNuN1g/Q3u1X
yhEdZO99YkTHlnFvkTULFwqb/cW4iy/tkezzzwhcYRn6W5BLeIB0Jdc22eSLgi53iQfSvqzgAHsv
mzAeGFzybz/uU3cx/oezL1uuHEey/JW2emc1wJ1jXWU2JO+uK4VizYgXmjIWghtIcCf/Zr5lfmwO
s2qmlUjhYuy+ZUohkHS4OwDH8XMsLGApeE0+D0Z8O8uq7C/j3frWHsjiYuA2Np5ojGb3C/vS4lg7
XoPY+Xj7KQrvkYl3FmCB/bn0ydnoxmgsIE1QkNN9Q2+PfLWy02BFe9za0XOwJGY4OaOxn0ALqrmF
Ur24FLk+X+Ykqx1y8dsfIn2fs7v4NTCfUrxWk7nOTmoPF8+DzNLJSHZCR/W+ucQby7eMckshFZCy
Ie0uy3KkRVTz9+nyDld+nlaYTrHYyKC2xS3Rlzz19NzX5Gvqee+GJv+2UF2Tn8LoMrDNcAeSFtD5
PvdD+sNuq8/ESjT7QNXQUoyydslwF7rS89x+9IProuMzUVhERrD1azK7poPptNsHYF5YcS2Sw10O
LoPXjMRoWhC5k/OY0sdkCkII2WigDyprbF/zKnaA+anBTR/g9Nekj56XrqHDal1RQjX49vNXg2dO
UmUWhUn8fm8sT4lOyk6xbv9FhDwzISZT46W3vfbcfahs713GPq3m16Fxo9kUodEP8W3bK44NMjRt
piDQnHpBzyCUChO7PDs+qrlrX+19XH2Htx+iMpS0tKZuyRYAObEs8fEc5HPo0uBO35EWV9tbPI5j
ICa4aHpIVgv3MEzAY9/14jJCzWr5bGV9S8/VMETNYl3B7KzJ6grDyxA1mnqOO3HEKctwacdF2C5H
kX+a5l/3vbq0nEI/UHhQ1SVnk0FNsCZRyYv7gkpGpJXlEIwWeOfPc+0dyLREmae7hFdkGRmKRmfD
nnAxQs8Fx+EhNr1DZ92XGGUAWpUWWQWMLD27/fdhFtFaGXd6ibSEYoPRJuOQUKjyPQliRCC00Lyz
yhzSGkrBU+fkKd7ZYO99/jDzH2Vx535X5u6a1rRHdQ9Zxpzb/ULZEyp69wWlLDZuOfk8O6ygZz5f
aHXhujszhTlktJkLXam5SmAO7h67AM1o7zrdLl01tLRs+tBQtUaBV66ax65YwxGwD0uXRlSDy7HI
sqQAno2eU4N8g3jJbl3Mz1OmK6C+3Uvn2DLmjFmQc16hnXQ2D3RvxeJQHLo+HqMpNmN2pnmY6OBQ
ykdtn/hqzYMMQTs1aUnP64c+Tg7DgcXe++mr+TTFW7Pqquvh+QPU88YeT4ak5RBUG5MK39THJFpj
GmY7/1Q9G49ZekyOy57ERVwOMZ3CSifcqUjJsgh5njK/MWZs+qrBjSfgcfxp/pFWH2sHyNu7srIp
BXRNxNLaxCWXrvjSFx/cLro9rmLLYEorrFu7vkedbrrU80tpHgcQwo2XtYAW0sPiPtXiy+3HKBZy
GbFmkT4bBPHIOWPVgTVrGg7T8PX22CrXkpFqJYV4E7jbCVwLfTGn4ZDuWtzEjNG/OkItzcKrfI4U
6glK3I7VYflyPpQfnb04+HF5oc9YGHDRmR9MzSqpCHoZreY2BqB9287ETctjWYuoodj8DLpNomr4
zYlfBSL3q4JnhUnPhItjln6hTfNChK3J4EojSXFedaKysgH50D5Y+2rH9uUXrJfWYYn5LjixQ6Dr
XlB9h7SJrlKacasIyHkq2wOQ1Z+CkkUWSzSzsKXYN9LIH9/3ykxuOpblWAbiMjE7qsQQLvWndSx2
fg+Vkbt4vR37j8rDq4eUlj0ZBYGxiuJoVg+zruquCDcZokazNAWfKZJtOoPUoE0PXqXT7VKZXdo3
s9S0uOeiqFAu1SfwNRu/gaL5cRH+rJGdViRTGaHGgpk4Y5OTM2gHTt46XaHSFRsFj7tUaOZWYR4Z
nVZmaH33xy2QQQmfpi+Ff6dTyuRettvM47ClCEGPk+2EXXoIekeTq1WvLUVuu4qxhRPR8wSkSMSS
JNjVUOXVjK6yuxS4vSUmRC5GX8xnn6bQJvnAxfup03VKKQJKVio3S9ssWQnH8coudhg4pqABBhSK
A9Hc6qvw+0yTgrZ0/EbkEmlXPTTNyL2OLuey/Db718b/Svmj4XxMmyOvP91ec1RTIS3Hpujq0rYQ
YPnELzZ6psb8LvkWx5b5vhbe8ynPkROclf7uOu3ZmcXx9lurpliKXaudHGYXuL1Fv92XvG+Ocyae
msx5xn30XaH1F7ovn3uUew4CwBXQjqNrvHIdHf/baHHnL4RftHYCf8ndbWdHf9ugk6a3c+N/IYDs
KkQb2H3sD3jU5sSvEvPYoB2rZkhCZHbjxiQPWa/r4lXcIf6FAMxMJlanNT5jikhkRizKnyZ0ToAY
+tqHbmiCTrydTmk8a/ZHb8/6X3jBzIBZVdHAoUzqRAxdZ/4vQ/yOavNtp3o7FKxg+/krUwFQ7DZd
j62dNeUmbpD7Lz4urOP7Bpdi2TWyYfJb2GqdLx35nJp3xa8lI9a8IR1ZQjEuZcsuL4dDk91XLrAC
aUdNOuEWbYBKRGC4NqDbhRV6IHzTWPvt5dcK5BA2gprUORkvxHio0C5RfwZt0W1bK4aWsWlTU9TE
ZhYSdI1eGKgYB7HvLt/sDc16+wkKV5EBamLtjdLHxeJ5KI6J/3PmL7fHfXtpsWRoWtZkoDIlDT0n
Y7IXPgkptx6w1ERdlVyMytaQLakMJK2/OMRMZTe7y1nw/FTb5peSD09mV2jukhX3TZa/PfdVJNlF
0uaB046Xbkf3kKU7tJfsYdn/weUU3be9smTQWlsb6PI3kQ3KDUIM8juQwMb5wg5lYu5vT4ci4ciQ
tbYgrYGb3uXsmO96+lKbD858Wvv7queWDMxaadaLxqLjJU0+sM6MploH4FZNsBy6uEgc/MIaLxk5
Cv7gpVeh4whVnIssXwrcycgHw6vG8TLvrb045/vm6HxzDtauOSTRcLbe3ba9IsRkgBbzKmOA3A5Q
AbB/4Fe70teVChTWkWFZHJVKI5uc5ew6PM7sJZoE2xtCR4ykGl5acmdIuTmDQMmcW6jFWyxzrlXp
QN7RT+5MzTJEK+2rACTKyBNBS0PDQSub8eu22RU4Bugi/Dl2TeFXJB2Q2sZ98djs5+P6PMRJWMVZ
fBcjlWPJnGDzDFleb4EHrXYVF665W+a72BMxtLzMlmPhlOM6XnzeLHHnVv5uGSGtCa0DHamyyjGl
HbPXBLXbpSYQid2xF4dRJ1OhypoyJMsIWgHCBbz7CK6h43CooiLqcbr4Q/0liHUQBkVS86T45fba
9rWPCQaIJGT5PmOf0/TAks+3HUgxvAy7qiDZJ0ZXoCozJfsi+xGIuQNU5Sva2T7d9wSpegX1oHSe
G5SVlsnZZfkQdUPfhNAlDQ1xn06gY8kKiquXJRYRFao/PcTVAhGVra4WrnAgmSkMIiceKn1I+5yR
Ecg678soQFty2ziKHYQMplo8e2t1RTEJIs5Z983O4T72QwaNu4a/v/0I1Qxv3/VqdV+5k65Jma1n
t/19zHZrffayL26m2eSrEpAMpEJVxqGiR/GWP5gRXCdicYNq97a+sMPtL1BkaFlEMe99Z/VNPGIU
z35ZhRU7TO7zfWNLS+8wEWNoKLJ/zfNwbK+FPUXC0Ow7VS8uxW43C7uxF3jlmL4Hs3iafdPKEim8
UoZO+Sv3If4Nm5hAaAFiqOPPV40rRau9sq4Hfz4qeEG1F7MVurWvAe4orCHjpaAFXZAFMpjnyfTf
+SieVgIsJ62ui1j15pv/v/JzktcBMUBxfRFDcxr95KedWtoSwLYg/bW2Y8loKfCnWVCixLt3uzFG
CSDeyB+TfRmKE6S+9tpS/7YqvfUcKVjTpeqoO/bjpU73bvWYTlVolDwu/MtQ4Y4Pu85qPBCnCLPm
qRt/3I4B1VImc4cNNDXESPF15W99vF1k+FM4hvR9/8vem8flPny9JQOsOuASmjyAb6EYkPD9dN9V
qCWjqxbPNTiao+nZx5l0DL65QXqZZq180ZYK3poTKYrbcaZlKxBq07k5gd88no/kVJ/8SxonmkSh
8F0ZXlUGECJ1Uo41sjpY1rch09S0VaUrmSmMuoHnVQnqhW08xxtpaboz89jpsE2hURK2UfJoGJo0
rfoIaSNdjhDn7TNMr0N/ZTXZQ34svu2gqpGl0Das1Aryeou+It23KS4Ni7t4VaDzsiWrV1kjX+fM
q2tYPnOA10fjPuh073vp7WNejUwmFwKwprOeaXty7Gk/EmN3e2RFIpXhVl7NgpYE2LNB1jdsmrgD
hRPuKm4P/nYVG8oIf37tqWmS3jKS5uIEBe9F5JitMbZhltve85KvJIKSIn2qSr5WF4EmYF/zUao5
lhbiphTTmliYY3PxL+3ye7C4d/qlFL+AX7SWUY3dpenaB8CvgcToNS+tMJYMt3Ih7G5MLbyH8S62
wFKdDNeen0H+nLjffVcTxQrTyMgr30fbQ0E97OCI+aUgnyd/fnd7shWeJBODdV0SkCyBj+bcOM1L
B41ctvMIO943vBS3BOALyBykKJz3QVxb455Y7c51dJdeW2J5IzHL2KvENUk/dgaKtDXbj24Wu+X8
cUzdmLhABIJD9fZXqMy//fxVIDuun6KTHuffTiQPwcKuAxqh7ht62268GtqtMlbavrGel2SAPCkU
ru1V45oq40hxzNDZmuRZgfJ4xT7nI6bYbx7bID8PmXupeaPbGqlcSIrbvPT4OBJYp4ZomvfcJefB
1WwYVYaXArdoWTKmFfweAp/vujo7rGhPv8vwMjDL8Ra2uFvllpSec6lbtBaLZtLxcyqOXLKUIhV8
tepmpGc6finmGJIfUfadlpoDncLiMhVY41EXV+GAnYgOtylfSBtzT+M0CovLuKwxKUYIKEzjBUqk
fN+xJd3NotE0Yyg8UqYDA9mg3famRc6L/8HzfhouD9PkSu3nBJeyt6dVZXgpVDsrRyeUk5Gz3Xxm
RmS5H3PvshS/3R5dtZuS8VajRSt0/GJeN8BP+ZFF22nXtcL1UJ3EycaGsP5y+1GqiZCiF3LXRr6O
QHaNQ/6YL/W1d3Q2UrmPFLDOOvGRJEjKpDoPXRf1zUNuUs0EKFp6LBlwtbDScpu8mC72YXyodsmJ
Hsy9Cz6q+7qqLBl0lY9QXOlpM13QNjSza6NtQFT4jswJZgqjpWzFwOvTul92brTut0vSbLcd9Own
H0eucINb3Z5glS/JaKuqqeo0mfE4qMQ+BmgNRBfafHE/JgI3y+6eHIdw1NRoFM70x4Xwq1WG1OPY
wGwIvCKIljJ9XkWmuZpSDb052auhy6EvV8usJ3Rt9hw0rgVlP2oARe8bXoZUNPPaBaTAcXgFFQ+N
bd2VguK1ZeU012aFadtAH/btiSWX8T40OLByfzZHhb2yuS5YsUZ/PZAsOInRw65Eh65WuKhM9DNX
HvOWsp8uzXDIxSEDJiyjIAjQtT28mRpsS8bJV1Paga4lBxNyZkNkswdQ3p6OZurfA9LA+JK39MJG
jXYErTMQDrtgdh+cNtjdjqc3ZxRDbz9/5YjB4E9T46z8ykfvxyLsAXLX48fbY799h4bBpW3aaGZ9
5xZJdbWvw87aW8cqSg/NbsUJegN/6KoAKvNLSd9wF9YPUwHzdw9z8bwmX4Lh+fYnqIaWHHPlrK0A
j6iuSXEewB1nmnE5a5ZF1djSNs0FoU82VoRfG/7Uj5+H4JCPmll90+FtS96miZIbbTcYeO3gw+R/
9ooU1PYnDkLI22Z5c0uC8bdz3SuvSYBVhE5gUV9nvzhAojquTec0kjmq8xTXXbrSpOoztse/eozp
t4Ht2bD+1L6fg8OMPiUbnfnJPccsfMX22FfDp7gBZKVA2Iq+WEIj/dbkIgjzrtUAkBUTLG/c/CAv
CBmW6urX79xaxFURuWhovj0Fm6n/cojDy0uB24FjuRQGprhe6t3gj4fJ9i4UtOyVWOO0FXunu6si
g0dJYUz43DIcbvkVgttGuGZTHg8Buwspj9Gl6C2Xms4DmsqvOTWixTZPqCrdc1rB0FL0up0PxrXE
KK9mQ385WTaEdeDGt+2/2fkt+0vRO5hpNYmx49ds6N1PlDr2J1LqJlcxuLxZK6zKpoBKV9cg8NHQ
ZVYcnDlUpz2u8Et5x0ZHc2EcvKpXJw8+eZ3ABQ7/RSrdjlD18lLU+nTMEj4tCCthOLsR68Ju8U1N
UUGReeQ92VjjNtxxaHVtl+LBNlBBSrzHzqyjbCDHRvcU1cpFN9O9Sg0edvuJK0ysXAf/XO3qQ5eH
8/NW/OU7fqBNSDRLu2ouNiO+ehCvXLMcHTxobT7S4QfEPDodKaNqaClsc18EiXCRPV36seLvzfXd
eFdbs/0X3lYjyEvqTFi67Pmp8Hduck/lAuNKATulJnVrD9ZACSYsRLnDZGuSscorpXgFIeWY2g1e
ueyujddFvKs1mVhhZxkAX05O2Xt5D19h9JC6UwiO6iPMoxle5Ysy+p0MRRZ4Zcqv7GHYpUfwPUSo
MkNSeOPrC+LqnjODbclQ+N6fRFGuGbYjaFkbvopWB5Pb/O2NTClTswqPmIXo8P7dDgRCmFc0mViP
7of+cxr1h/zn8v52RlbNw/bzV6GEC/WBunZeXbnxLf/eNn3Y6XgI3j6ewzhSmBa9m3pZj0XKCce4
OKbn5khwV5/tdVBvhXvKJzZGxJhAboJf/b70L4vAtXe95Doglco00hprNiLxsmDi16FMwqyIaYsb
WE8TtIqULB/eRixMdsZsfl2MrIlYbcUNaT4G4Jdw05SBX0l3VlF9hRTCfgA2+Y65yP0+lMz7BwG1
9OkuFgv7LzSt05T2FqNpfWXiY1s+V+K61hrHfHsb+xeGVtJbrgl25eraZzvT/GDWz+u6A6rzrl3O
XzhaC9FkaeJhSeyS8RDk6yFrNDnz7T2mGUgb5ClIeJAma3Wl7W9NcvCcq2OeGCi0pmyXaiUFVeaR
4taufLcMKKa1BtWpk4VuvoamvfObwz15wZQB7xA8E1a1YjM1LwAGfG1BEJqLb/eNLa2xK1aUeh48
bPGX3dCjKPhtTHXX/sGbefMvLK3QkQf+y7Qh5uQ/ZV7o2gKqMA9G976gZUiGs3PfOciUEfDp2k+E
mvgIZ27DnIaTAIxBBy5+O2hNGQCfMehtpT2rr01m7Hp3RYubuAZDqXFRhfPIIHg6Fy1YM/zqWvqn
zH7EgT1yy2tCdO3Jb+dlU4bAs2LT0aRwHq8Pwr7qo7zRZAWFYWQQfG07Y+8tKOqgABNXtDyXwYW4
uuPJ20nZ9KXQdSBZbNi4Krh2xYck/90qaCSsLGzsR7+Zd7edX/UMKXAbYc8tgCkoS5kQl1+9Bw9N
XJZID2ZeRRkXmg2EagqktbeqoBJAhYMsVO5X8imfPt5+fdUESLHbsybtXAuuU6UhMR87Hk46PTvV
K0vrbUK8yvYhhH2dqiy00Kzr5ro7MtVbS1tk1oPtryy247JXvZuBeYqyQDihVTo6WJDq5aVlNigY
m5MSWd9N+4ckQbIpWaDZKyjCVYa7EyhoFvN2fNsMA6XeyUOzbhMareZ4qLCOjHk3BPU4GWH4uth5
DECdOnIX3RWKavAtDl5vMIdgNqrM5AA7kmfWfLUt8YOgke22OyoWWxnsnqX2JMiCLGyU5s4dXyhc
nUSN8GPf3nHd/YnqG7afv/oGjjJvi4ILNgv5Zzp9EywcDV3HqOKkYsqId7CYgGokQyE2+ZRc2xPf
s735jnwoP9v7TR5GpzCmcFAZ/V5Ab4O3C+p2ufH7LKY8DGp6l76xDVXXP9uHknkK/A7Jxl9OjL4r
5/f1oCk3ql5bitzBsUvKGHwzmPnJcJt4GHT1WNWsSiHbTmNNl+08bhjfGmvnNEWIsuNtv1SErIx0
5+ZqZzPFNsSpsAVku9krDyN9ZobGLIp3l5lEO/Tqs7nHCps5/Dg45QeIf4Wu4JrVQzW8FLRla9KC
TCgpYDncL4UXUubv28KOb1tHMakyyn2A7OA4oSH6iiN6SMPK0KUD1cBSoJrCYyTI8N5NPR84bePO
+XH7lRXLtswWysuJudN275B2Xv/g5kUsRvYCNoY59BrWxrgk3t1+kuobpBW2toe1NmocO20/W8zY
qYzu08qCINCkTNX4UrAmjd82bSs4VpOiA/fNkIGN/sPtd1f5jRStWFQrH1jx6irKX6vzwPljlvx+
39BStAYd6Lr6CetIOoKmzjsWeR02VBOuCpvIAPfebpwSQojVdQHnTOGWO2bojsiqobeV69XaYVpD
Z+Gmll/dzouaYDxktS7tKpKMjHG3JtNMTQO5ceiq/ExaMw+nYPxGSYqjjhsk725bXrHGygyhfuA1
pCoov46GfViMZZemAIfXu8L53vA2rtvD7eeoLCUFb4/OQS9bthtJqO2QXb3pPaJ5P6h1JXxFDDvb
g19NRWXWOKosLc60G7Nz634mTv0wBmS/1su5HZz8vgiTEe4CUiw1K7rt7PydZLF9FzbQNmVIOxPN
uhYLoqsqxa9ElM6eVUTHu6EIXRnX3tfe1AUNrmbMMvmNJsY+waTHAsnu9uyqxpfi1zITno1tj6uf
zgpFG2WtE5bW/vbgCteRIe0un2YLjTXYIa87nuwGHRW6alwpeMHm1NdDj3H5sl/ta3kXVtU2ZbrQ
VJgrG6eGX71h/FQN1QOtezf00EV/2x4KY8ucoZ1DKCjmYOwex9fFAl97V4ZrqnNwRSDJOHZCetyU
o4Zwtaz33D65qMo5ogy7+shdtrv9CSrTS8GatFlJXY7abgrK1thrfOc4Qr79y+3RFalTRrWbidex
lLfIaQko6782XbUzWVzrBNAUVSgZ105x27a2IuC4oFoiaxHR4O5t8pP1XpgHX4r21NT3hZUtrbgb
s2IPzXfc0MxFNLNdsczhoCN+V7mRFLNB1jjUbbYitTWGZRPmf7D+3+ejMpx9abMOeO0RMcAgQJQD
kGakaHPXMf0o/EfGsY9JZxSTg21Obnb7cajOOeRNbjuPaugtLF6tI57tGXPiY3bN6lBnegJH1bib
s74aF7W+dm09vDKEzz6YAVyHVVx34aYafJvjV4OD/7UcrdHHZQzskbb2Lis05QNFLMloKFF2wvMH
mAOMPl99C3IvdXIwSRtyCHDdtrjCEWVMlLG25uCnCwpzQOUcS27+Zolq3k3T9P72A1TWMf9snaGd
Km54QHQJe6KHpQrSKM1coXl91ehykJLMc3I3w2nNWKKqbCKL3nmIlclE0esP23QYerU3dDBOgWBa
e+k9/76DpgyKSqD40vIK94MTCY62G4R1bcSGcZdkm23KmKjK6msLVLw4CY4o1UfMMloD7KJUxzOl
cBwZvt4vlZ9Th6EsVyfxtI5hnwI5KtLx97v8RkZDFU1nd0OwLbT+OkXT0vPI7HV9A6qXl0IWbEwN
WXMsUlNRfJ7q/JEkczhWQ3T73RWruAyGMhybV2MJ27ukyutoFV5whOZK/UEkM3q8KmL8ElYQ336Y
6lukUy0XuVuMHLktQA9xGxgAklaxMTeaCFMNL8evIBUfUpwd1mQdjqKYfgFh8B2CD3fR4sBR5RA2
SjSoJTjGeXYesu9e9cPXTfPbHbEYW1pm54KMDctKvPxTx8Dt2ezrgx1DFnHc1THb6bjvFTaS8VFe
HvRrx7DDhz5AOBW48bymgSZNKDKcjI6a8tFDAXmzf3tK/SctX4pqXGmpnZaGrtaEYshonHMQPeuw
ngrflxFRVjs7VR8AXmF2LwUo3X0czteiPhrEDmedWJbq5aX4LWe2DtATxDlQlN+9YiujdaZm36f6
gO2Zr5ZzGyJ20wwRo2vpsVPByQ+UYBNUACc34m3zkjo6uiDVR0iBa+TQMXGnGUCacgx9DyBwXceV
yh+lmPUKiGZlAcyz+p9KJ48GFk7s4+10o3prKVyJ1/v1WuOANYOSKDRZ/7KWumY31dhSuNqZ6Uwd
sYCoqKv0MWub9cRp/vWuF5dxUW3udLh7x4KSt9XRYene0GKiFO8tQ6KMvu5JiluAq290TkTK9FT1
k05HRrEJlIFQ1eJkbMGKdRUEJKbTNS+BZGnQo9q/u20Y1QOkzXGb0dwcQAp07ZC9gNCmJtRd/VPC
9rfHV3ijLFltjbjZDFxsMRfrOcl6qBUCsVHqSOFUo29z8ipcIWYS1DlYg6+dOz07rfM9CKCn5uqu
A1TGkYKUNZZL7Anb12Tuzi7lIcpcz0ZbRslYxLfto/IeKVrHYZwFOvxR2m387myBpGJvOfVdgE5T
RkMtc1CiwRaHk6m+VNX72jiXOhLTtzljbFPuY8Feb2XYpGGLtm9OVpye+bE+mSEJjTjX7KTetg0N
tjLAq9kt7WLjY0dtuvOaOo+CLgYDV6nbH6hGl4pQS29Si7SwvD+AUCFNf9CJaI5uqqGl5dUoIYiT
Oji6LT4FM34PAF3i0N9ve8zbPk9lIFTur4CRp1t+78SlcIIwC7ood21NQlC9+/bYV0ZPzHb0xLad
qYc0CzME1bF1S6FJB6rRt5+/Gr3LeyqadEuWlnXoZu/g5d/vM4sUqw4bexus29v9CzswUcVuMV8E
Te98cSlO2bIGI2mw8gXFGApLxEmj2wq8veegMuQpX52xTWdsxrL6ES1nU/E9bTg4e56szNndNo7K
7NLaGljD1gyMymIRBA0/dHZLcaJK+HjfeZnKF6fzDDb13uX4BlwjeQzsJC+1Dpb+dpsl9FulcALx
A6tngTTcQSvZfamjJE4P6WmNrCj7DUJzsU6m+u18T+UL1Cptk8Yra6y2/iNy/05kJJyzKQp0+2PV
A6Tgsrve6m0XaAFzPeHqtzlW/idLhzdRDS7FVjkBoeeNWGqbhcZW+dzhKi/zfneCz7edSJF4ZJYw
d4LecLFVvy3/CTWciT509/WYUBk5l5KgtGsfQKIVanZRjqTgZvb726+tMIuMmpvttKqFjzNJsT4t
ziMFbs6Y4pHVmthSmEXGznXtavrZ3ACTMImLDwLfyB6cE6TWNIlNEbsyes7KygU6Zdjj1OhpWxMQ
Frk6VKfq1befv8rGC81KEWxwitnsL+2PpcoOVfJy2+wKAA6VyWKJy2ffLjO4Cxrt0yPfJ7G3W9G3
Yu/znRHXdx2RqUwYa7h0Grpp2yG333OrioQ3hLe/QGUdKeVbCVn9zN+yAXX2U7enVRs39c/bg6tm
VTpJ8XF2sza3tr3NZeSXTAeYU720lOmXZrHThGNKJ6AQ8NIjtIaBJrzrpWXEXFKgIl1BvfhqQmM7
HOrhl32frp1NZbScm3vLPOZYvwdjjLLOxlX7fVgBKqt2U9Yyt9i2qitbeZhh1xrZs058WDGRMlQu
9+Do3EQFjlnJFz+t1hjIOftOg0sBSrmzzDbDm5useSeEF/vEim/PpSItyvi4Zkl8M2swl9ieLjsh
ho+O6PqwCfwmwiZQ8wGqp0i7skyM3EqMrcwBImfngfEfAT0ahgZwrXB2GSBnrqPnUIpdR9OJ0H3J
UEOkd9Hawh+lAHVcki+ThdUUJ/owqWIsdwu5b48t88Hi6mymE4T4sNyZh8JnUyjytdOYXGEUGSNH
QPRbQUoUNRr/iZCjk0C58d8H4v/8Pv+P9Gf97l+dUt0//wv//71ucGcI6gfpf//51PzkH/r258/+
+tL81/an/++f/vkP/3nNvrd1V//q5X/1pz/C+P9+fvzSv/zpf3a8z/rlefjZLu9/dkPZ//EAvOn2
L/9/f/kfP/8Y5ePS/PzH377XA++30dKs5n/7969OP/7xNzjof74e/d+/enyp8Ff/81f6wrOu/9//
S/6bny9d/4+/efbffShUOtS2IW8euNteY/q5/cYlf3dwPR14NPBt3/2jS53Xbc/wRP/vdkCJQzyT
mNT2bWSWDvAH/MoM/m55+JOAemilsVxc0P3fd/vTHP33nP0HH6p3dcb77h9/AxMe1vP/7npzA990
Nv0MDIc2SVAMSQfq3CEL6VyI4vK2Xbuomi1jCsuaFHzHoPCbid08rOtUHtg0kWz93pid1Y1hUlM/
+V45XtBEphBN8zEf6rL86grCFlh9TcHVyytCwradEzdcmmDqjnNa5GMEAAzILkCWPaMEbARGPf8K
/Nx137dj4rB3geW4Wcj9xCPfrNl23PcuSUSNf8kpmGd6UXPAWTi1zwtkd7qnqvd93KHQX8GwpiD4
bls7LLyga6GvVDHjxFoUzEO6Ahy2GyaDk9BMuhantWUucVJ2SI3sFrRrcOaLva5P3GhK/sWaAzt9
aUjGsjRceTrMVw9NC/O5bIyqjNrSt/kjWGXd/J0L/otpRwyvbp5LiH8sIbPrCf9dsZWdGwYt+ti3
/Kndl4Y5BLvSSQAby4jfpTvutN0SBuaYRlaOlu1DxYCQiy1atP6zRzJqXifG0qi0CTNil7O0+Jrj
hq0/1CPQ3j9Xa+2zh8Tu3OwJNNtYarAznNO9P/ncfRrxt/mH0WfOEAMtmBR7NrjVHLIxoz/E0Do0
dugGyyrTcuKQzySsPMz52r7Urcvs5xpbVuOB1IyQc93zfjiVhKRZ5PaEo8XN88txB+2XuQp5C0L+
XQuD/5qMDowLVdrUWK1NaMh+Y0s3r3E3MAsM0Vm3mmuEixgqdqNhQNoD882tqHCQXy9pm809YBXW
ksbZNPDqaYGCDQTL4X3d0SuE24X/h7lra9LT1pa/iF1ICCG9cvmucx+Px/YLZTs2IAQIIRDw609P
dqq27Z3j1Hk7lUoekng03KS1unt1x74l9hgwMtZf2nibQShUGLu2JyGp8CHGKhu25NEY7clnEkd9
k2nVTuwEEd/wAm6prY7aAle+2NXRNUN2O3kSyOZdUjri3mXNOJc64+NOedZo2tQF9nzij7hHhqc7
7q/N+bq1mHdaeBg/LpXS8D1pmMl6Dde0gwlZsmCC0WIILWt4Wb5Osd94AZy87wubgKw44tbZTx24
hfbEYTFw5baxTQb/xzl8kn07DY+dC7cyZ6Vk5AxBsCCHDiOA9lguyHDPxzIs+W0oywEaA+oR26Td
3JgH07MwyritF5MzU7X496uxDw1awQkaXVmbkzS2HY523LfnZfJsvQpj8d3EemfB0cQYGUux/a/N
uYq38IYyGaiM9qN7R8phh703CLoxH0ct4F4bRGH7fayjJzz0SKQuBBWTx0i+bVNFEVJ7bEpsgek0
L5R9XIdGyTQQQ20vIdV+yDknkTm6lSPW1omQuYzAyKF6V7kt+bZ7vzQvYMIjzHjUIU/wISL5fcng
w1Yh1iaEbU5arkkSIBmo9+VdiDneOmvtzpY07t/CiLQViy92Q9h0iERUkoObmqkFprLNLuO7QGr3
7q38ZPQEo2g9TqJMde/CFV1PQpcC3oDhfg0d97YQ8IXvD4uLZgxvwF00ytupj+9itgMVszVE3Oe+
0dOcuiaYVW5jbO5APXg4pRtCbZIUm7TvsmDeyjibTAVxJ48XL7INeyaS4PoW/39XlbrKqIGF+NWT
eDO3TbtBAmqkrPYnB/G/fTV2b4p4GufuTrWV/7IEYfNCNuVdasOKJaldWXLuxyD5CqPq/g+uTfUH
nYj5OqoYFWOLPVwWKgxrl471LMYDW9Zpu6GW9WOBk6pSWeLb8WOkCA1ThXdT31je4+aytSyrlA7z
AFYz0nDjjTCOIDJm5kal2K/sp3HgsN3DpAjTR0G7uc+8J1OXJnrl1a0EJIF0d8t39zTX85sqNFqR
XCTIukDlEzn8LEwKRGnpBbJDm3aul2eHDa8bUl9JH9F003Tc06qu+HiOZAUeDsaQSmUrNrTle7QG
e7W+aUpUv6XbZD1/VmUl6N2CwR5y2Kq+rdt0nTuMxuy9I+TknAqRmLuD5nucfQRFh5VW0ku4I9C0
MJB/0nxlTbM/1dZHcHjpAlcdmsmH6yXWINdOVIIUbNKg71yZ93xORhwyLujxhNugk2dl4YOKzRD+
jFnHd4qvYF/8hz2e1u5iEHDt7rupbrOkNj5XnlZRKpt5ICmBpBFxKtw5HBW6Ufm0jRBuRX0LP//I
zp1OJT6r6kCDaN4wODrH5ICdKwmyvuo0dl1OMDKZ1NqMiEiOmMxY2NdNngTxnuSTjo08Gg4E9jOh
kULVHwW9z7vBkZeAKD+kQ93BvZj1/Vodo9kjTibGxzbeIDDR1+epQd2QTbNl78uuGr6sWyLGFAHH
3qdJM1l40xsPhbduwo5mQW1Nki0uRkMB2+2hKayGWOxWlbRp4S88NZHN+gBpZV+GknTYa2QFa+Ap
Am3v092b2Q6po2aAJ8hMSdmf2qZs7CFmnR2OsXcrSz11W1zgzd1FHpeOlYd53ObX1Rj7FLlmlFnc
VdAkpmbnUPAZMWqX1Xg53XGM1ro/40zv/EEtjcGMezI25EvlqNdI5nGyPccBALWzgFejv0zBkEyf
JP6Xt2ACmcDCaGhD/Q2zhVqdkF8+bHmTyL65+AUjAPn4VuGf4bkTydNcB0F1yynZJEDdStgcrhXU
XsYdMsNXvQ/ReDHzGpQaTwDxcKcekUR1TiOGOO2MtcnwYe3Lrb5LIsXciZKAbM9zFQV4z9xEXJgb
GUbCpgjC22Wb6YHHrsIGXS/jR1eJEW9LFy7cPa9SxQYBCMGEARSiNaxEhCFl/dwgtZ7kPQG0fakc
C5enKZBentQYvauaFj5E8AJo1Rn41oIjUfZmH4uemhYHSBwKOz2WaPUwLD2HeFl3O7fx7TIZPxQL
r6l838hw69IQOFyQBn6fnhJRy/0eUQztdhGWdFufhozhDozJFveHrUdc+/00rc6lbR8Efdp7EnEI
AyUuRnNKI5lCpBXVRcDoWF2wqzp5T1w71ueew2sXRzvDYNA0Vzo+jTV+9LmPedV/FXQZhwXHZgSA
dMGHxk5m2Oe5GPgI6i2uA95lyoedPi1KzBavCt6hokd+XJn23BmSS64FFtAdfR34NKmi0bIXt/Di
DWlqVF/aA76/Yb7D1Posjgw/Fwo1hCSKPKR9Fb12IXae805LpY9D0hH1PMBNBh7Qo67N+EcicZ2v
4T5BPJ7aZBNBvndrvN6IUiTJnfVJX5rUeDGKrOdTvV58XE1zXukmqqd81UZ2d0Gkl+FeVRpVY47p
F142ecT71j7NxM7qMA+Ll2+HbbeSc9nO8dpjRnHp9AtCsWD7Aw0ydP23Q9BVCHfm3Vw/hlo6d5B4
dOVF7jj0j5WCuVferHab5TXqvVjG9zYO6rX7XvNwDxTcdjmcXz7LMFFJdAhHKtvDn03Y/6kb/V97
zJ/60t/2rP8Pu1H09L/pRvdv9svnZvulG8Wf+Xc3Gof/EokUcGVKwNrL8C1z49/dKGP/SjgCEBIW
sVDQMAK48Vc3ysi/ZAgUSYYS1odJ/IbD/dWNolFF2J2M8RdLKI/x8/4P3egvGdtJiFl1Sgga5Qh4
P/9zoR/BZ7U7Os5LSWFmLz6W+8TvDXzzMpwmxUjoca76E4qvTMVl1u+sOvT73OZymV8r0ZqUyurV
NEbBxWwdM2Sr0fc/3Mu/uucfu+W3Xvg/vfJfvx5FrxwTZBpFf5JRP2DjosLxCq05LfZVPcCUQD6u
Xt9tiIvOYo3AZjrB8HkvmKb/hMb/jJVh5UTC+fftNstYSOwDP6PydGVlbFzginD4LtYQOOujr3Ve
r8m/v5ufQJwfL5GEf2bT/HSVgsRcUMpJ/NZy/ZpVqefGCTImpmCD7FRGxNp+AEe11Zl1m8oxUz9f
1nW0N6NPxle2I9QvLZvYoJnePeOfRYcA+9xMc3smtoqKiC32srEBuSNooE7EVV+WKpwzL2FWO4Q6
uEYwL7iNZ9mdQtBV23ljkj6ixTTpvizTI5F2eC7DeLoylI1b1pM6/Cxki4NqoK0n2b4pdmhgzJQ1
a7hdIYreTxDc8JfZD9P3LunC525T9jC1kYBuH02KOyyr2V2qAqa+I954+7TEtvniwZ3vBxagJ9Jq
jrtDUq8k76aB2dQJPvVZv5rtu3etKyqNjo41O6nTXSbjqYbC6jEs3XRwyRQ26SrW+FXsOz/iQGeF
28n6Nagmn83M8AqWqvuIyLMQaJ+3CAUlajdjHiLuZEpr3czBwZbLdhA47jOp+/Ui9sRmM4x4D5bs
1TOchFneNeHi0kruQYF+G9ZfY80/xEkosllJfq/+RFJENFfnhczm02RVndoGXF0JL5wCe/Gc18Cl
EBQd+Gyq4/rAp5VlHo56R7Gqb0AMRJLGRCdLihJ5fIX+AoCqEgkV5yCITF0wUfafcBaaVytU+wdZ
x/4jMFh+iZECf+D7bCvUqTX8shydp9SMA2Jckq6SBzfy8GYQTYxCRIXIcZ9l5a6m7AOdtXsN27S9
QaEMcz/ULXHicMbbhU1rKoZWtkdAKa7K6jCCxTq1qw7z0EhMoy/rGpJ0AKpRITRkQXxXOSyHSmzs
29seJ7KpRFxJukTJ23/bmjm3i8S8Trg1VYECag0yNBDJllKBihekuDgCFAAjs9UC4XHiO1p29QDz
sq6Qk+SHHv4YhaBVc5pl6L7ElHefp4VGRTeH5gFRPvZ5gci6FTNmDEw6wgsu6tDcpETMJHVdPcJy
ah6jp2H0Tb6zuLuCl1gPqomWE4Iog1t0rDqNaUAew0DYawj11DMbJkQqk6bBkGPITxq7/o3ZNDv6
JuqaAv+QyCyjcjuVhLV5qTvUL9VQPgeAB1AFyu2xB02Z02X51vOgzaOmHHKl4+Y5kK66hkO5gbXU
tr4DFkBfwVJ3GeFbfIjMnqQzGccrC3nznm3JcFptqF+HDmBDLOwfsKLCNCEdm4dmd3WTUY4YI8ij
GGYZbVIseqYZW6r4EqmE76kycLo9o1437NAZ1gZZRTEwX2B8EA+7Cjd9P83b/KAoUNa0VRN+sWjd
qpsp0HHOpV0+IH27vC19FVzXhg1HpdV+nQdfnRZ8ua8EmB8I5ADdycBCmEOWMN3eNZvuEk5Qv0dD
UqdxGdkjOGeR777i9+1skrLwMBSeritBssRhbzZccq+SJEP0GdoruUu8L0iLv+sBPDWZR1vZpEwj
VzyvJwZrqWEpybPod/Q/80T2VJYtEI51G6N756x5solaqqJlwNrTVUeQBO3N2J4xHwuBZomK6fvq
Vqfw2svlse4ArHadNF9a13l7mptmWwv8Udtlhi1sSx0ARH6ap5Z+rHCr5HUqq52fW9FScdIVGdob
lVRLn07jXtOHPWxU+XWtqrjC48eOLI4tzHc+coUv7a1xulNJg1pSE3qWkQ2ac4wQkeEargo7/hoM
y3NvZzwCdGWIyOibpnpveiJ8Rmva3SPPfUhey3WcPi7VWp1sskd9WjdjfDMk5focbjvFLpwgt2Oc
8CLqlX0NqNOHfgjQC0bhAP9mw1w6zMmOQUMzVWc/seihZza4WUwrXkbViCeBYv1hVw0wOYMg87Sb
lukLgn7lLV6K4SM1Rmd7E/u7JNE2NfHSpm3sm8MCAOx+G6sNTss9w/DetNr+eRONeo+ydELSaKRy
r7RkOYplcal4QJ6rUJrLgob7EK2r/x5jfvxWxCW/SZoI04XWVvcJdd2DRurABVyUv4aVWu4xF9hD
BxeT+H60+OpD9CipdUocfENmFNIhsAjDWfLRD0J/NV03Asnx/uTAOOeqLNWhV50sgh2H7AYXkQ9v
il681G7fVdqhi7vGplmjLGin8mCBWOTJNO+Poexlhpo8uAabatGLRPN1TmLzLMvSzGmzDe5uxGmX
pB1Fow2x52YAFFcot3AQvXi8tM+drge8kgNs0sN+Vo/TNsn3fd/qPCqr8jr2Tb3DX5cFmVxtdMbU
srkBSoxpqrixc4Mt1iw3m9YdS/Hg5HuHHvshqGP7sGvXt9hKIK9B1z7ZLR18vCDeuI8pcKV9GO6q
YaaXEWyIz6p+ku8EkN8rAVaFdGhsIHqfmTjiwcBwjfRhlwO0bxqASUGLWbHERGlsRPLAQwun/S0s
v5Wzk09B5fePlFi4l+xe5FLo8ShbRLglaiM40BTLaRcDRB0injk4A64AubRLfQLwqUL7ns+JGs90
Dfxhw+xbsfUTbHQ85rVVHOOsqUj7xxYDqohqA6QnmjU4koQdY748+I0CLW8Hl8sKIESrcdoBqlC5
C0Rw00Ibe9yhazovVWRTikonNxCDIhvP0CfVM3rwAOWzJh6atI7wNixvtPta0uhusqzNllX7GyB1
Q6qaDjWEHPYCB1eQ19yI477UujDUlw+sIjqrtPnQbvWS47hwBzL5pOibtTu0wE6LQPQD0CDYnJUT
CYqgK12mObKfvKvmDCNi1ZMbHUv3OhrOm271Ye34ltde6FxUjcz97LDxoZ1VOQuHNhuXscoxRPUO
m1r42Kv2SzPR8Tjt05CpaLRtKrhasfOA4kn3YAlTV7MI5b1VeaPtfG3HvTlybG8F1+2QJV2DW0dt
/93DffyJUEYOvRFbhhQUdUIlCpWD8vICDfmcT0DgLpxyW8RJtJ6dVIiTaSdoQ3hD3zGRTLkpSQ3r
NQ0fjqQnMgX6tV8TH00gN2Z3iQXuzA6iJGecgCWpYn3VIaqbmfj4gIC3Mq0DLZ9AK40ZXtM13+gc
H+ParNkmVXTsRQg3QB414ob09ZhXhKgXMQfzA6Ji3KdtLIfntSu75FTyvX/HxT6bVLB1+4jypr6d
jAm+ouiMizWwOIo0MeHD9mbymy5QYOlTxyq02xiv0+miouTk2DanZmjVde7B0F3GZu1NbvfNvAMO
oW0B2dPcHLdGNGMuVoQkFG0fRyeKnfqw4oOcMgAo5WOkPalQHfazQUxvTA911QBXbMftDLeevcu8
MqMsKsL0J+nb4DSyBQArF95NKXoJUG09q4YXUQ/lyyQC9WjLTT1CdhjylI1yu9+siW/Hdu3sVS+o
zRxSP4+WavfAeMuyqGnNTYiPHHDtJJ5sE1bHZdg2fBqd796+lPFgMEf00lvEzyWAHa/wJbZphESt
Yq/8UpAdyKnct+qKUhtS0DUCDMrj9Q8d8kuihteVYcdFVZ/gY4ZlwfO8muml2RX4Kjb66YaPgSkg
NML5ssWkOQYoE889HMwvIeDXh9A03ee5DLcPldirM8CXNZU4top5h+ken4MhHckO3+sIDnZ2aesb
B2XFC6QnmCJsXT+DuorUNTC9PO7g4CB2sTUg5G6yxeC8xdZajifHy6XYQxAmGlacFxLtyJew44a2
BCCzefTjWt3zNZFHh3f3CVKiEW78Y4nIv7AF0jUnWwOf9QgdC4TaPS5FdU2XrWuM8NaWx1fPGDsF
a8uB+pZdfVGt1MdtDusPSZ8ED3gr9VENprwDuFD7IkC473eFx5pJ3ldQ0fgo+F7h9z164IJFF6zi
Q0SD9tbVpC2UleLcri44YECNp4BX5yPA6fGu7LvkmzeWPfF4ClVWj5Sd6TBx+CehLUGYxnqS3uFj
1208ft2wQd/bhbcPaw+LugyFMN5zYO5Dn5doLpGFZ4m9B7jndqg0DcsTDChnNfH+bqsTPNHFcvCv
Q+TWh6SBt89bnTaAEOjlWfNtG4uoMtNDg1bOpDZK1qxxJXYnCUT/hoNjvvIgEaCrkB+Y9bBteB+5
avsoYLSdl2PQ72nkdHjycZuodNtFdaK40VlXKvsVyWKrzPvIqlc6xOF52exy1r3k59VodAndW6IW
FMuJT2fFRoNKXUznaCHt5xHpHp8DL6MnyfmAn5EMR4zJhanno8nJWgN3rz3IWcJL+RHUG6gtzio0
0S2gwScrpv2qV1G9ix2YDrTqJAZwrx3/vsUAjLN+sQ5quT76zDTsh4CQ1hZD4sv+iAl7d4/MrwAR
vHuznGdUTe/nMMEgo9jcsXVlRIDJUPnAk7h/HbyrL4u09J4IZ29W1OXvvBDjjbItMqDLckGL37JF
f96Jaopk7vtcm208Bol1z8i/+7ImY/fIqqpH5bWNt61u7bsBvchx8yO9DIFp9Vu5aZsDQbu8ZiAB
xF3jOv1MVPJ94jhQdvycAWavsdpS5Nwh/azf6UlukB9ouN7fCObsKWClPwfOdAcl23lO12XEFzUn
vDy1EXieyoQ+AyyGc52Z6DJAvPHQzSVCcFRIkFfbN30GXgX03r6gvFdliwO4HoOvtMS4dNsFNm0D
rXimRNc9eAfuK68COZ3wqP0XzLZjg5zjpDk3CrZz2MZb8ebuYC9zT742i5yA5PPtJFQVftAqIYjT
nrBhDPjdcMKQ4DDLILjueJuyfQLRQUWd4Iy2cUYT+Gmg3xztOWnL5D4EU4AOfOzKazdtPK9iG35o
x4amfEnK0wSC/LmJnTqXfI6+r0tlUJkmO1p3+N0o3Ozef6zlAMidt8Y8DLGpHgU239s5skkO9GBE
cOqSKJtCkpF8RiPUxNk8bP1FtF48oO/Z34donQ5w60K9sQzBXqgktnegcuw1drW/3zCVfOlrPFod
7QvAZ0ovWiGSHD83zLGNw1aj7vm7CZXtiwYmnoqg2rMGmQKpS2ZzbXsT37c0kU927akqKC3FnEK8
UuZ8XaFXUIS7QxKMiMSDBQ3PBgfQ5E3JMhz4oAGhVy4sFMq6vGQLJCsw+j81AQUt4LQ+73O3HpMy
mu6lxrhPsy4NOKSOl+chbIZbeMR216ZRKAkrDttoi4I9Tdi+QvaLsQAMVemvcvfuyjCg9AKaL/4C
n7g3Hblt34FHrp+2povv3axcWuppu+9kHXz2LehrTHcIdLeW+HNZ1jPoYlPfWpBi2JMAZsDcRe/x
AWQUSnRgLBukY3C4PBOc9yeYPIq03NeP4KfWQ8MpJhVW96W1k78B6e8Lh9iQMwlFd947GPOCZApv
uy1xRTCDuXWkHh+qKAHQYnf91XZR8GAUfFizGb8of62Q8TDj/S5rZrOu60g6R8qOWT/08mGkLWrg
KSBhKuZxuOoOaGAH4fKhBYEHIj1MPkKKMKZDNUJ0REKFdl6gf4wYZAZvap7TNrXqtC01uy0BaEBp
wyukBdVbDssVh2HDOHyOtoildUl92uHlpTla7GAGZ923KqWIeFkReDPzU+xWdXTYCfqchwsrQRFV
OAVQq7j3CIsbuxTFEOjDOEZivRPRWOPIWKuvUdKYQxdQXIR1XpwdLVdIWeI9Bv2S7Gfot0LsZuNM
07qH/UsppvZVqEAcop2afE/a8Lbp173Ne7qOz3TvuUj7YGL3KK5MhrHA7VAitujVdxJF51DXe4zh
UoCs2arWEExgU98SEasHOTH9TYU6fmzrqP1eRlAApChhzSe7Cn4AJgfQECdvnA8r8ErmoG+FkEMq
U/weBv8zPvIXhBgUPoRrMYNC7b9g+kDOzoGyAhrtA5KLGZZ+kEaILpW1au96uMY+DWbtIZJaYJzE
mxbCoD28MUt3D04+9wzqY9QFLlu8P2ofNMdIEjpmb0fyPXSzcb6GwfS8BSs/g4ry5w1Q5ZS2zVJ9
L6fG3fdl2V3dtgF/xdCK6KS8EctwAqr9jS8QCgR+mwtv8Tr6lvdHV0X6PI8QTf3+RtA/fdV/uhMg
P6IQYjzo8EQsfvUFqwzx61CD7BuHABcW1xjH5JW6JK3HlwZvwu0zeuq2YLS3tyOdl/cYTayPUx/s
X2kn2yAdw7f+Eogwu4vEtj4qBIgd69brS7kH26UNnAJqEu/4cQS/wHtu9fBFAhB7rqjp0F+1W3AF
ioquknK6HReIqdBW0rcd7A1mf5EliWi2RqPPVG35x7Yd9qNSMslKptX3ZGTBO0h8xN2GBJoNwqxa
FWrkC1JoE2h0ES9ZLCsVRWwsKnO3IaoaUrCv+OTDx7folQtjBICR9yFf0CJ79nUG6HMTuM3cRSNH
5ohbov2Pnen50lWTQSKGVy/MxTXJtnIDvzn4eX2xUibnrumTd61n45FEawwvGT3gLFwBjBkoWm56
2bbHGRDWoacaci2IuMAu7031LPW2vPIoAd8OnCQHTsLuwgpamTxUQpsctNZsEDG8+AOTu/4GVNfc
ThFSbvX4tmviLIrzRPj+CzDU/RBgnvwKPhl1StLGyVUz5dN6sAvEMZYdo8hHhxqQM6665ycbDPwM
IWWCShOlq1NLdMa2Mt918RY8o6ZFKzv2vX3py7bMiF1cwdYpACC+b9eRBxOQoYGmExZ5tPsKgA6m
of1HzFW7IzrR5UD20H5LqFo+DKNBhkMsFUiGiB62YOjOCLEqT84yV8zRqp+xCW1XPpL6hmsNMkGo
E4D99albLX2Yo80XkjcltAj0g6/LLQOnR5u0Q5zojd3BHVdh0x5pZ5DMNJnuRkEsgtlWRo5W9vzO
8laeaj7IswMMvaWETls24YZchmY0T5svISoJVnqG7s9FKRtI+a2Lwu7MSEOyGYOy+di65WEMOJCr
OlnBLMDIhn4qkY7+aCu8foU0G+IL6oT8wdFOpi02uhs+lSvGeFfmi7gPxZVMZIHFSDfrMZPVFgF4
xshNunlos8jQd58DuC2eDGTV7/FHbQpAin0y+xYdkTddxxkgJHqThF33gk32QXY9Qt8R8Aa0amuu
rWnKy7gE2N1bYe8pXHUz0e4hPKodYAQEmPpPtFbKFRFg1Q81Tcr3ZnRrujMrHljUsy91i61KLtAE
/X7L+WW2FkygRLwDkQz4LbKliHjT8/7AQUbMdiNknbRYSQoVAaJf2FnAQ+RA8+aQ/MMgwC8+Gf+9
2pug/IfVALlFTRNiNfKM5uaIgZ3z9HHN6EFjXKf+h+3052HHvxajkJdFQsZgWX+5NJjEBsBEBlpA
eg4wZV5xHEN9Zx+BSNcgFIXLa5i0/MOgwC8jhH8tiwUR9JMQQX+d1ogwo69gfEsLd3hLgWtxZ6ET
SUU+5SSrsuG+XrPuy+8f499e6g9rvv33H+5rN6taAXKlRRyu0Lj4QwBeUkCZAuiLlP/k5fSzxvvf
V/jG6YLAD0MB9v/n1ZoInf/AelqM1p5XPR2auP2HC/rbN4WIRBDGefzG4v+8BkEMHWgurDEVvmCZ
PoBqRL5mGhx10b/wp9/fP/I2JPLzwfumEfjPcvTn5UyHNK7kbTmfkQN5t5+CAqzQpcq2HIXYJXj3
+/X+i3/HV4cPjos3QWoof3U9LGk/GNl0YP6XD9gssjDZPkft8GK5Of1+pb99Vv9ZKf5lWAtStYmz
GBbbpTY3rG+OdeVef7/Ef8kYcDGImcDfImYRNFM/3zsy7VZuS08KaRWQgLiKPoH3esMqhg/wgD7G
S+gObVBWxTbRJPv94m87xq8Pjkm8kzQiIUQUv3zkZvRRBAU2dpSGP0DUmeOUSZNq++P3y/zdA/tx
mV82LttWIBx7fNSebdcgeSsmy/tFhIdJ83+4or97YjwElZ4wKXnyq7sejGcYoIeEFGW1pvH0reP/
YBnwd98WvIpi5EQkCHOIfvWYtKrR4BAYKdR5yUneQh5zlNnb1GR3mJuD+If6/m8eEaPYhVGxECJC
8cu9w9PcEfpaksJGVToG35r1GVBo+vsH9E+LvD3AH3ZAwBEJHQG5F5BRpGaGDnCGdDt59/tV/v7W
/XAtv2y0RPFp2zSWCS/L2dZpnbt0zcYzKerif9g7k+XGkSyL/kvvUYZ52GIgQYoaIxRS5AamGBLz
POPr+4CZXSYh2aJVr3tVZVZZ6SLgcH/+/N5zwy/XeE+b/KXzSvvh0W1W2jaJ5FZDurq+qUPxJXJ/
5gcOPvvoCj350vqHfFxCekVsqWFuMcr09ysBmZPI79J2SApCj/peelz+lN3ZHwq6os5/5nk9/7b3
Q+qblWmQKclyynyvRm7pcAUxOY0hZo42BOKVT+rSayPiCN+ULrEvW1sHb8V1m6EW/bqbSDtjRx+G
60rdnXe8SN+i8ruWzXppxA911WZD6cJpqWRkqR4qIuWLfITa6JlujCSWyiq9+o1dmikfxls3uHfz
n5vrYEHnI3MdZ2EcGXpTf0OChHqoo+mIFYu2Vobs9aFN8uVmpEX8LLXacm1pubB4abAADRP3l6qa
28TkQZaMuWtb0evc4iC59G/oiDpYLA7zgQs4Ls5erqFb/qnyo3plfZEl6hHG3dooY+5D2iIbmLua
LZzU/eSqjljbg586xZ/0B+advqv22sEa7emKu/LC1vdh6M1bXgx6QWXVi54SvVW1rriFuQuar0I+
75e8RPrbc18+XKkwLxR7yBUQT9IfQMS3Kivfv+qqiRA+NgUWoTmk8d41D5LYv3HxyLvHV1f317zY
F1cHRUa/x9kbqeeWyLq0HSKEGlOSukdET35M+xtk5a8h92Y3dzsy0JGhXVnQL80ktGIqBTzKTdXY
7BrmbPZcx0MTVwMJG5HZ5m9hH1ZXsEUXRzHWEkyUNZ3//PgsY07/uT5WopdFyaOUa4+r9+bzPePC
zoRb7N9DnL/cd1+mGVM5GHHNED3tvN7l2scOx2s6y0s/RJNxcvLIOJpuSYSFHNJJbNEbdO7oSac1
dFD91e8kRzjKfujW/rUszIuTgsLSEiV0uoohb1acYmK+4DCQKJkNmwtcW9HvFx81E4uqPD5gCXE/
f5DrZrcp9XRLV6iW6d6Jurr52JQkK5I+ziYvGSS7mVUHUZTT1V+KDkVO8mfTDfvPB7zwoRnMvFXb
RKmubeukIMMykGFK8sakQyFEG3FaA2QU8SEuy68oHl7+8/HYgDUJZb6Blnr9e97NlADBTq1EMZh+
6EhPVqQUXm6Nw77Bp4jZz5gdoZJT7/NBL+1UCBVl5qhhsK5Ym8cK2XrSBZlRo0Nz0E6JmzudTWb5
a7cvnGuL9YVH+mGwzaSREHUGFlkBntioPzM1q20rk2Z7GIInCqHHqA9+ff7zLnx9Js2NVUwO78na
ok30pc5w7tecIbP6vlX1/awtfq0lV9aRS78LFTznORbJdayPr24hNi2x8Ah63JTtlWKp7VnqTqMw
3eid9h2/xTWMzYXfZYkoQzQRMTdf4GbAIe2tRaqC0RuARWn5skt6QiTEjjbt5w/wUj/jw0ibJVLU
wqbEDTlSO80edzM7UfCX3Eap46Al89of8a4srmxxlybl+0G3xeFMx3LWuRr1Gnf2JDf2sJ7h4yUD
ttlbmqNdWVrW37BZWj4Mt9lSEy2NJzQRo6csXwLpZSgdTRjv5Hpy++xrLn/FLHVlxDN++bMhN59d
EOLKw0HKjRkLNsZgj6K7tsOjktual9wn3xEe0INQuXJxxYOxp+x3uJtwyj9T0VbscDcNh2tf56U1
/cNz2HyeecT9XLU+B4jIdF1a/izBSZ3GE3eFF+70K1/NlUm8jeZZuCUtRYPhhPBJ0jOHHBfkT9dO
UddGWf/3d8vqXOtJbKTCyKVS4qstS07a2fNwbZjLc5YVFAywqGLA33yScxVUHWaq/3l4dKafm5vW
rQ/5Lsjta+/q4q96N9rms5z7aigEJABeo3sjNwLECdhYqK98iBf6HhYl5v/8pm2c5ZIIlIPrbyoz
/WRSvPSHZTywcF87OKzT/R+fA7Yg0DmSgQtv8zmYQxUr3cBUWE9okSP5pFNYTutG/vCsDf61p3f5
Zb0bbzPTFVOMg2hd1UZnPS+0DrqdeD84wj7fZaptOldW0fXf99nvUz9OwrYL6mIeeZDTT9GRXJVb
1d+6i6Nhl6FRHGwUJVdWmEvnorVD++9Hupn3bFexLjUMOeyiB/1be4u3AwnIIfWEJzBZ/FQe7mMV
+dcS387F5mc/dtOM6WJsxuk6a6adtGvtzJW93IseWhsJ4E58MA+GE731p/6LCc66da798oufxrsf
vqmjrMEouXth+KZXvwZxdlPEX8KgGa7sjOsr++xXbr531J0Z5ASmUJC0x6C5lYxrUNgzfPuzITYf
eWO0XBKuD1K/PQPO3NBrCFbard063CNHROD+eGOhK9tf69qtf/12aAnznEInUqTa3jxECRAAOewM
jbh9AeoqIXxA3Vfp5o9sSdy5X5xZEt6ufCaXXt37UTfPNElx61oTo3LSvMM65Sh++Cg440/TVpzc
zVI7vMp+lS4tcu8H3TzlMJxMzBG8SBoI0g4hT7rPNTdyAYs7oCIU70vxRzF6yfO1M+6VgbfNeZlA
MUQe60TV0P1qka9NtyYpDXIZPH7+YM9xDJ+8zm1IlJ5XolCvr7NzpZ35TbKhVmBAqlNXoDF7w+Ln
CfXedDuO9KXbcFI1bPmu4krdXaLf+lp2HeIX48r2cukTevfktc2qj1K/rKWOJy9Yi00kPD6e4MoQ
Fypzi2kMcIXWJofVTWknSkKAKJIhetGfkhvR8vRG9/P2sUuuhYxe/Fzfj7X5OUjVe0WIGYtN7FX0
wGlPXEe7tVt+zQ/4q5wi3avmrniM3eT3tS3t0qcjaxYNGpVWOwfWjztMnfdhxH3f5FVYQDAQuSGs
xQb+zOcz6dIrez/M5mPB6RfmsskwAaiX2a7ieXSGRsUr/n8YB5uqxTnYBMay2UOMbE6TWSW82ZJ+
x+mCbedK8Xlxf0S+9+8RNitc2Ak58jRGMJ9nRz+u8a3BeKxepLu5YH2dPBSPXsQ5R7CX/sqs/OdT
JMhLNEwdXpcMdmuzN9fz1C1KimpRLvZpGbrLnLmfP78Lq9rHITYPsFwQ5g4yQ/ROcCvtFA5R4dHy
NG/ccbq3O0e8sa7euf9zEjIol0uouPiuqeM+TsKowjvQqSqD0m0VukNvoFwfriQnXDimaBKdZHoy
NJupTTdvrtAsHXgHXTvti36MHMwuL0OBKAPx2LpN7HpfCK6m/K4f78cV9OOgm+8LfYkUi21Jr/de
2lm74cZyard3kfU6qatdaSxfOHWDeOOKTqceZvJvYzn0qJtmLU9FSqgGreiLPPrrXRNSn53Ecql/
SXfB09+F0/9TDv6LGfIJ5aDJfxcxpcpf+L6V0cc//xfhQNX/hRZPEU1S73VVPXfb/yYcKP9SVUNS
oOYR4SpCSnlPOOAyRjUsdhws9pje3xMOTJXjIQAE3A8UV9Z/Qjjg+mozK88XWiwjCm0g/nX6Zstp
9LabBaOnD4PQwKnDZvJndTZ9qywzT6uxEthCUGK2RQ46e3Iptg6tdMwf0SK/1pEm3OhYXxpnMoTk
oSchA+aUHN7Xddwd5U5RDnLFXoI0brKem7hPVwn6qs7OqwnwUwIjHsJX+NgGQnmvKwSY4H6Qotcs
7yfCfOTlNBYwpDhuIwEXVjE4iogE0AsC8XpIBB+9HCa4KFhei1VIHgmmdUOwNuryGS/zXZVb+Z6o
VJ3c9FWI3ku54YirOH1YhZl5kdd34ZirHlYs4L9nPXvUpPKNaXTiKzi2wRPN6E6rFsUF+vNN1xNx
lxglkCxLQyMf6Ely0M7K+fwsoi9lsIJnZb2AQesBOx16+0wcpYOURZChcBd7uLHnuyKuYH2dhfr5
qtkvVvW+OYfGnwKgMmKMEfcP86wcO1FIdvVcGF7IzdiDgPnjbgVmgNUyhxzkr6bwY5r4Fu+leqtK
6nAIRxwGlRrMT6Ym0xQCn7ILiTGSnG41I6hJLb8mq0lBPvsVyrN3ARBHgqb9bGkAcLjPVpvD0Jg1
iR7d6kiW5x+Lgg42X80RALoKZIwYJtIqyt76ONJRJ54dFZVWoHavhPqgyaPgRcxy3CZy+9zHauSM
oRwd6SQXL+lq0cjObg0cKN0+aJTSGVYzR6DXwyEeS+XriDX/Xj8bPlbrR3R2gWirIUQ1luSZ4ky6
19RZK71utY7wnHGR6GdHSQTX7Wt7tpmshhPj7D2Zzj4UebWkxKs5JYqIErDVADpdGS3VydLknGNf
pT7NkRa/LcBv3trV89JXaKBtgGurFSZcLBwAec2VqDjNX3EjK29GqCUvsW7N+GlWaw38s9zB5Rr5
I3eOCfpnTDgBmhZ816s1J1HL7jmvsvlNllMT35DV54622nkSsx4fJnlYfrar24e7E0ZWQzxAGBqx
A82rM6haPULm2S5Urc4hQm2Rj4MpwFCEB2G8M1eX0QLFYgaYkIwPoVg398LZkFSezUkYmDEqzWfT
kjJk2cOyOpnitFt+jLpKDgo5Q3wwaDV9QwnVt0wO1INxtkSFhaI+yYFk/G5Wx1SDYhawnqXbUKuE
HWAw6wDKA5n1XGW3siaYr2GA01Mo8GLFYwFoDr8BDi0ihkpHzgB6j8AFdS9dzVyz2ANqWw1esZlH
r0WW5vtqtX+F8+oEm1ZTmKmP2s28GsWWs2fMqKaz9nj1kmEfREurWe0PdL90RoR8qj1uoIanORGt
PZfPw42prPaNcsge2rNfbSoTnDaavPRHcTW09au1LVhNbiXWNwAJGN+SswdOGYBXhTXGOGu1yKXp
0Pvx2TfXrhY6JTbC09j1jV1XPZxlCTXvsJruJKEUvEUYOQUbTXjg3C+/dsXYvEmrYS+JyuLYAD44
TKudrwL2hDWTsF8PnXR7wuO3+sRWE+Cy2gEjY1D+tEKy2jiw9MceggBrjPh7NpuvSaE7AXAPpoHJ
lVMwl73L9YzpLJVZnUxTQliVQ6RQjEg+9HBLgbSFopNlUe/lq2HRmhKZYax6V692xvHsbMxypd9n
RQFBrhSl5Tkzx/kgx4pik+MZ78Ul071iENUvmkk6IwES/UNaZOLtnE/jXVsW5gFlemAbScTyOPfm
29Au6ZOuTv093wCVpCjIByBO9UNdzdO+Q81/iwtY/YVgN94lXVa9BFxMP4gq/J06QmpuW1rZgPfS
Mny5hXykEGpX9yPi06CqnqVxXg7cocg3UpmvNEmraH5ZAH1sXRoJgRZyIPvlkte7RBvGo95ZmYe4
FHx9KJDHG+chUmg52jdBja0lkeBkCuP4B3dEk6fXynRbqkF8Mia4BGRXtdWdhXsntcdCjCAUkgaD
GScY4DsmonAzDlVwmKZcPqDP1Xdto3U7HcoU0rYRz6+qVtLTNKQy7pQA00QpZyZcOe7w9wAxtd/9
nFg0uoQxd8M5wX44t/pE6K6ep3+USVzPPm2YhTcXxUjTJa5yRS+c8CkAUhMmt2kKGCKThNsVQoFx
E8hT+AwpLvk+Ykn3FcMafjd9Xz+J/ZL/yCZZetMFEJBOOcpqfrJ6QlxMKH9HRWmLU9jI4j2QrfAo
CUphwpWRyudZGeVTYwRYcnFfzF8iK9R9iNXFIRXnqroJIrlXnClr2vtkmtI3OJgmORxQB4TFIuJN
4xpYWhTRVQzR8NVV3i63gcaTWNQH5IcL0uxFXDEWjZsXnbYXo4B4vFmrnjvTCN7yOiq4QObI5zZB
wo3niOZIAfbosdct3w1Z7lwKrR9D3qZ21g2d4kGpyTjKh6M/Qxi8Fcxe+TLmC7tzUpo4DiCmWI0A
0yAqha9DkAFWS+Wqkx0DyiFrqtZpT0GTGz9lxHinWlyX9K7M9iB3lueCj3qHV1L1iwZmXS/nzUGv
iva5SiuoE+DeVVeLE+kPYerH3gmNZPqaDCDI2l7Fp2UNY/YIizkdvRnBILEQkuyX8Od2/O2JU0/N
cheCinQMyGe+1GhUEmEZPQI/mL4rmRH+bDoRB36g5Y6uiYqfZTTe1XTSH8xOXBknfUTHyKoDC9Bt
NM/3TV9HjRdFdbbT4KT9gGan+MbSLKUtKcSNszLr+7qK6z0UgsazumlyIj45X1MFDGIasj/efrGv
BbI8jNYicnNKu9tiHKh+pgncb1zI9/WoV/eVKXUwXtIGJIKZ/+w0QW1P/TCXj4RPLjfTanhYsjG6
zyKDb18biR9uhcb0qiyvb8MhyX8LosQh9OyhWM5+iuXsrWhSQ7lDyGy5XFbjyVLT4QUXWfxohSgU
lziOfyayOd/FetdzuGTvySrc7yV9yRYJCnDcgYL0RCCE8bVe/R/F6gSZzqYQ5WwQCVevCBTpCoAU
/pHIzMVf/G6MPYlqVnc5xcQJEKj2c6q6/NRWknxXKlmkQRXUmqMyhPmPxjDnt6ZDbQMH2/TC1dAy
DdN0r9Jw91t8et50dr4oqwmmkBvhq7UaY0DVUrka4bIvAlP7npU5iCShyx6lUBR+9Ku1Jjm7bLAS
4riRVvNNcfbhSKslR5BWd465GnW01bITLYP2TceJh0s30gENyIY8H8PV6BOvlp+lLabHcrUBVWdH
kHR2B7GSLD9Dq8p2YTovL6pq1bfWaijKV2uR/pfLqFLj47Bajzh/Y0KC1/jH+XT1/8fM/1pFMP/7
OdN+K8Ls7dfvNnp/1Fz/P3+dNS35X+h9dV2k46WsyDwOc3+dNU3zX6LM3gRP79+cvb9pevJ6QEWg
YnIWFWEXK/R5/qbpyRDhVxGxSZ9E4z7kP4PpbU6aKH2oiJA2MI5uojzYnDTzUJ71SLBif9YTyMx1
/Mzxz84NwcMEFHpWADStEKfJ6wNOG+zj12wH27aPalC7iZqKQRChPqaOzV9QQDGnWimwcQYmRF7J
8vK4iR67FjaDrkCZLuaJQs0UvNYqcpieHdhuxSAXtNW4+pKEH+/e3sNfvZ/3cLu14/OuI3T+e3jm
iJq57AWbvd75vbtYlltz7CFCYcg3q3JXZAY8oNjC9CPVBxiaP0S1gkfTx9euDbady3Vg9GoK0kPo
WkyYTSsKa/28VLoc+50LbYLb5WY8WIuKhQahm22N+Velg3Qw6jB5lNyvhvG1QV1kc+6F0DxgIouS
m7nvh+cvnz+Rc5z3u0dCo1Y2Na4cAQyadDi2DX2h6Ux25771o6pKdpI5TPedLu+Xqk+OTdjuoyap
7qp+sovZwMgRmuqTvhg3YUsdm0YRUHURA9gCBn8HCIhZZVZHQeznw6Ckz9U4/zCsJCNt5rVQEm1v
SkL7Gte1w+pODEAdfkcvuVfU3vLlbNmrCSG8RVc/yUorXWmvnq2Y738pVgeQjTIUY/o5El/nx5cP
bYHKzcpL34p45osqPtOVpMEyzvdAXVBtyMLrjLuxQlP5ijG15hDUGE6hdq/1XE3fppKqKG5+TRnb
7mBV4V3a1rxLMw1/REoEQ3tZrImpK/uKGh0DPJmnQZKOQEiS21wMoVVijbcBthh7Tmi9DWZtcE2a
BF4op/JTmYaJy176Y90czUxSsebrAf9Aku4yM+qx+sbGQcHuli3iUY6KyalSS92pU9050BBuCSMI
gMuLeBqx7MsndWn3c4XbvTSqHW0vWwhLLpETM/Y/n0Rr9/YfTxbhp4EZlsb/1gQL9JHGUSHAfMP5
tuO/yS4JLJozj63uc+LcJ0uRHj8f85wCvR2U7Q53Il07Vs3t64zmOgNlU/oKKKIfzWymkCWC6gvw
kHZX0zRIu1DaK1Q0AOaEAf5Z4y9JyBVhpb30nTQf4srQqHpDZ5mi7JugQhBrk2Hw1LFX7BxO3yky
rzTCz2kam78a6LKKVURSuHjaroh5b5SN0Aep30DsQSKoG4ewTBYPwB8dkRnz282oNnTy5GCxJ4vg
7iGYw13VRYY/JwAxpBkfOhXlwZgFr8hAxZSWyLkoaO9rgg2tRkk9BGypiWRhcAOwbjexMh9juF5w
OOaHRqV2klSgDdm4N2kP7tTKWm6nvHolofLGGivlZBnr2Z6e2T43qaAJSjrMkIJ3SAFrx4hL/Vgp
K+m7z3bDItdAHhNfrI2Mwy7goLRWH4YgwV5RVC0vgFzEdAlEm/OfuvYBRLyYleotYxvaWTLKDnKW
ewUryg1hbwHywpoFcObuIx/S79Fo5agtyuCWOd0eIBZdC8W6NHmZRKtIlRYwmJ2Py0IvkuewOslW
fFJvg28XTkpfBV4uqRIEsBDXdMP1yOezd3vxiDaVbYBIGIyOyDj/sRMpqarjA1/yNT+9sPug193W
Egyvs+bXRPtNekoBrMbMvbymzbforEhd9V3LxPhlEqG/KCRUHIuKV1gu7RFwO5y1PL9Gnf3Hn8le
iSUAyaJkSqSKbs2mGtiOMQPp6EvjAL9JzXDWQ5DXSdCxm6wFF5EVP9vRD+eRDjNdurtO+WOyTKD5
YWjcpe6oR5ELmMO8rdSbTpPM3ZUHud5PbT4oLuMs9i/J4tZlm3xqCUy8STRy3whgSBn5H1BEIIVl
0GrHXu0dURDcQVUq+hFVuqvD8itR1dOXYem/imov3EqhdeWmcHsT9Ne71VEgkzNl0cRf67J3VQaA
kynCcpT7HBhfSJSQjopVP7YrkJMckcw2xXpwFKJ1fHUJvk9t9GoqJUI3rdqpcfmFivHK3ZSxzuHt
Q+LtocRmlSYtY3OzGGq6RBSAXvqBgo6pKaUOgnFNi1boIreVrOp24BhsQ90a4Ffqxs+uZlVsgUZG
c/OL1lsKQTedmu4EBRRslKHJx8oKFB8uZeKAXrzrwiD0V+m1q5k0vCMsSx6/rkMfkL0G1IfPUnVM
S9hIEpEl+yLqmkOkYbXhUEknOE4nLyOr1SGXQ4WOgxmRNkLrL5kEDyrqW2gkqbqbZEozXaZBlMdR
4FRRnN6Icv4iyaXwQOsY8nMnDEcBHtJUpOORbWc8WkGTeWFAS0oKTelmKvetuWj3WqEJu0mfAwBf
mu40Lff8XODJwMji4yxNb2ahz/cKSWJul1O9wsS70wp1PAyZLDqTVsMlifKXWKh75/M5fTYMvn9d
1GQKiGns3QZ+P0PdTKB0HDQWBKn263H4rRt97VJS4rMCQHMIKxoTwRIDdBzdSZl139Iq5YFtrj+0
pjvm32ShfEnn3tjXqUrLoXkEi9r5HBZSOg/6eBKGxR3N2HBlqJY2Snnuzes0ooGsvYItLmoRiJHJ
7FyqvCNyVvCtPG1BOqrUxtVQ3mF5DboBDJxUo3RNDfFL0mmK/flD2N6TrYUpFqHV6Y7SHYbK5iHE
pUb+VybyENbaB65W7sbxbq7ftBrEYier1EgDogaz+k4hoF4pL84xce/fAQs0ynpVWq+rqdu3FXvV
dRJpLXHup5byMhhGvtP0HElvoK4t545tGfdCrSQV9yugWgauHE8a9AdHyYOv0dLUXgYqwRErARSn
MINvjsfFHktDsYtQl/YgfSt3gM/lCkIiuLXKRqgv7W0vdsWNHn0JrKm4UUFA2InS5bQeaefTANWP
5HINksZ072A9xMBxPV3IcMsHvcgVGXFGaSbprqbBybHamOCgbqT7lNoGnj3uGI9DQLDUqJviPupE
QOJ1ApWtJQCC2yD9m1KFu5TAKpsoBeMNbOaJyxDTbhsotwZ0aUeqR/WOr8wHtD48JOzrelFmd0Js
fmkEQXA6QpuccK6sXSKntTOZ1knVJtEHxmM0EAU/nyXrwvWPt2RoXEFypEadsSkChYGcIVOIMp/Y
KAZIkIX0QDBFk/pviPUrde6qlNmMJnFygOijsLxzvv64sJsA3eAClplfY4d15h47lZDS2TcwDO0I
VedUQQ/plr80cJOWauLzH3uhUiESzpTW/Zg1/FwRv9tXjGmtGBqGV/IyvJ3qb+PMNaqkcA5QAX6b
VxciaSMOWXcyjsvm6hSXqVnljegln9ZcirYl86IAHCbFf8SR9WCMunjPkglstWiSfZxhUdcNE44n
e0EUtEdrLDmxlEZHAsrwtJjXpMdbadz5z5J0VecYZ7EynJX67x4EphFLBB2b+9k4JKdFHR0tbUZn
Eef+EA74wYYpHE9aWuu02gLQVczOXcluT29W4nApWP7i7vVRao5VOu5yfepOcicFsM2Kh6TSIw8V
DmZTa6q+E8OhPZUWjXNZBBFJGNdkl+p4ZWZdfNKUC3STNNX6ZxkjjDooaDGtfEL0nK7j69U7pbYT
DH5HruIgYmfNQUjgJhlARt0SBIxbk7LlFVJ2S49R2IWNUjlW0dfXStVVb7ed9XxhOoGEzAZa6B9n
vZzrKfcyZuUrkfKoCMKJevmktiIHWKvZL7qZ39g+WFIYFqaUXRv9Qn1H9wrTmomdkfjEzeg0VOu2
zuXK7+omuO37yVFKVbnhLVgUEfuczpaYa7xoyxHkGkqzMZXEwjSV11RW6kpxdy0x9jzrtw/EoI+g
GxTvPJfNn1SbKbg1Gut+UYAlrpSWrCDQHVloQu8bXk1u205xeN83k3HLeoI0zcgCQEqPYZedjGKs
3KxWdljfj0DtgqPcj/G+Hq35lBJtkYaVeNMpy3yqJKyUY//cN8E17f6lh2pQYtDwJgz1H2dnKrtg
GEyt8tUIdvzMIp7MXXhbaJMdZ9Vt2WtOOK7Fc9KURxXAPUUXvHW5aScXEmYAJFe8one9VDVTvSMP
I19DF41tbqu5OjLrli+gMQQDZrIhkRTYpTamidIvu97k0WSxm4kWpPVKW/uG7eBI4kRTjX79YzOK
jrwIpvv5orvuINuXbVmygVPZ5HplWzpXUkuDZzRL34CI4CZU625V5Ids4NyaNy9FT3lLDMaVY82F
UfGkcB5FSXnBHJojcNAWkM8crKpnglulk6GnOQHuguWmesJZf0KtF3K39vmv3TYq16VVFlmIZM6m
Ejcu8sePPWMRFyphZB0afwjY80+EDWS2ntXqUQo1bgX7Jt3R/Ntz0wKfNp1FJ2p7VkTKxDBUZcr7
TnRCtnxHXOrfjZBcWxAubMLUHjQsUWtZFMmbuhDpA2FTE/BO8qoegrZa3FSqBJtbYMvBVmP5+dDH
X9UWBrBYdPsevHYnd8thGoabMSuUE6Dbu5T00kNZ0P81ZKBeZR7G7ijoKM7+fVnw8Ncsed9uvlCd
yEh7wfzwREELbeoFgdUbpUjR+FmqC+48iceokrwZtfo4mNe4KluDzPnVrZ1cCFEQu6ztTB2UBCVn
SperMaPO6dGI+QXJa67Q30Xcr8WpcG+SGkPjfbcU1XSAaejUWT9ce0EXDpsqybXQ8FixEdWtc/v9
7qyLbacWYklrY5K50tWPyCaPjdLAUwBtACJXpFRT1e9pODxEFLa2PCndMUSK7YVRJl0pES98Sus6
R5sFJhFeOe3jn0NQCUhwOc18uYhDdxqWbzXSOM6dETBy/S4JrZ+WmP4dP/W/xuhcmKUaB3UWDO4N
qNnWh/TuIcxi3RWzPGd+seQU2ebyqM/KD+TR941uEf7QQrkXJGIPJz6vz2fd2Un6cclSV40tIieN
spid8+PYeRwKozgFjR/Vc+4EnQXNwRrdeY6QtWXz9yGjSxsv6ZvarimV4CYtLVGOUzYSjRfSNYyq
Nt2JJJG6XDsSzPJHhm2JGxsju5OZUvRTxXZf1YRHqoEuvoUIIJBLTcXTDNfTbrMysHO9Hb4t+nFU
fmp17Ojk6OKhN0KfmFCNs70SIBNvyLxMdZPyNdFvzTp40ZIm97mzwhenyg/wwB/0Rch2AHt1O+4L
8xHBHPI3UeCz1eoTcbzVC1Wd0hVE2ZX8M1IC+F0WVFsuiOIzR6IplF+fP97z/N08XpYfSjVRRhGK
k/fj463VudVmzr6+MOgvXN031ODJoYos6F0ppNehLfoHUaoI57lNtSF/HAoiScpYVV2zXBUnrYF/
pAAo3deLdowgX2RJa8Jmzh8Kyt0D0Q6CAx9Rpo7tIebOHDHKYgh3SlCdOH+wMZrtH5OS3i5Ffx/G
a7DCkAROLpE5mxHmt4+SgNZvTnwh37erx8AvSY5B0tG0dkjcM3qI2fIRxezDUPheq6pwKoPxFnTp
sh/1q9dfGuUiD+XjQwOgKMkGl4GiwuFyUzNZi9wFxCKUvhRTZBixVSFE5AZosY5onr5YkxY/lVIh
3Mfw5JsWWr3YW/D9uDkDYPl9tixbS1rjmzJo400X6QD8SvR4YR8FvjpKLZrSew3OIKs7bet5nL4n
5jHSlYwGBQdSa9S+pVZ8owlhdhPGrzVIyofyd0mFf5+hLfP0UBy8sMl+JSMHZ9AZtlEZFBRmc0MO
jA8K1fDoGJAQW8LnlkcsnFbkm0PvUZ3fZvE03/Ri/ocymgh/EKv2kJCVaQhcggZuK1QedCvUfB9I
oWfM7dfGWlDcS+lzLWZfp1J5oDPzZE0iR+eq9tSqlp/MglTjJrfuE1OxBw1rpaA5Si+8BJUZnoJq
/DMsosVueoKUilHdmyo2Y6IYiERIyYFNVcDy9fK7EjT+EjEERhrXI1j3SndGvfuxiJNmj0HhCnod
+20yt7SC9KeWCAZn6JkgvxorENxwav6cM+Fn0ADM1YJ9GmV/Vkb05xB2wMHprNlS3bpFs8oKBTlF
YNywaghdCZc5P9VEDrr1W5UWoZfl5u+EOJzAyL1uSgmJGYNHNYB7yTYdeBFljYOG5kuPisTNsvEh
rxr6Kq3+rJjlwOKxwPInITXpLHKjezKIjN8KOi6PBlpJ+DJsbAEAY9iK4Nq1LwR3HYLcvFPN/lta
6STrWL1J3co1kamOBIdlAX5fiaQkvdwPrGDkxZ2TQ8bX0JgzrsN/R3RMT3EpP3O95QFCvhkgsrqt
mVhOIIKO0Qe6N7qo/4oHGMuE1lQcIAVXnNuYTiXM1VGkzm+EOnXWXHFsPgSrNuSIhJHpxILUsiwT
wDXixBkwtthm3uznZNFu065EUyuLriTUP1tyXI7yBJTSMBeHCHLDkUjwMRQc311SH/sU4rusxXYF
U63MAJUsitQ+jNmD1aTNaQqH7hB2+mlMYtDn+hK77dwczEyTH2bNOqGqLY7tHJq3MHAI1ERG4OU6
6Mw5EgCeK//N0Xksx61kQfSLEAFvtnDNdvRO3CA0JAVfKLiC+fo5/RYzCz2FaBqouiYzj0yE1d3l
hfHPQsxwMavtJpfpyZzWKgUZSZ/uUGiejGq10JD2H+iY3MRHcRBOxkTIiGWSka+M1x6cW8L+MC4K
gaNtXb6tTn7OEqmOM5ldzMAc797mY1jcyLSX7RzEhPPfbXILZ9smIQxYSom2JQra/scezHNWCjfU
86eFrOC7Nq/GiAzYIUGjmZPech/4X2ablWyW/Hue7jwiWLOhR5QbjxmQZ0t5MLjdQ+aLn9xiUl3t
3DSLmJJ6qbeohExDVOS9Jfk0c42Ing3dcrAjc7dfwaAAS8+xrHRg/wKrZ1c3DQ4abZXIrbDvu358
rEg8SazBfHLz+Rco7qUZ1/t+2v4YRXCvGQNpk3nepfnyzpQ9nfrqzbMkit7moo2YGNdlzg+GV6o0
ywkab0e0Ae1dkZt/2a2Vx6XZ7kzzEy2ZBUSA/tes5nDQaBKMsvhucXuGnoVgrePHqEmZGvzsIfB2
/lQUiBpnTgc5HjccsVzY/tn25EPhi5TJ+BjiO9Qi3e6OA+Q6klbdyPIaulgxng3qOseWJlPGBhS6
5ryQxOBdaZUvLP7K2DV4d4LJe2yk76R6Wz7MV3c1q9gs9iU2Rv11+o+p4Wn5jYIQcsHa8GWgqDh6
dtxNr7vW3fJoytvjvRP76qp7BMGf1urftRmiMQWMvQGtBfz623AR3TIsP8tVu1ByWaAQFprT26e0
q8fM2j91/xaGLKpvX2M3v9jAagv9qSjTorCiSctTaCEiKoRKPdmcYKxdDPt/BEt0IWf2/waTE7ka
2wK9/1RGFXU8CkDErAS0/yEu+WLqiBvcjsz6zHbCaTBVnGdrE4/URuQ1C+ipdAZ3OY0WdQsh8W1d
EhOY55DDbRjohfrcyJZtavPg2HxapdH9Bg5qNiOIvL185Gp6JD2ojdgyvbkN7/jbvvGpN13kBiaA
PFQYbJjaGLDy6z5Am6opftRe/1QW3DXbK8O+A4hpOOpoqqI9Tjv1wNB7oRH4fxa7eakt95VNZbT1
xmO+IAOZKdzJWoBnvg0hO1dy+Rwoe74Wdmzy+/YbbBhwTV/foSt0ryx+KowaDm9oTQ1SMcKJ9cV9
QwGo7hQ6ycZfrdi7PXnSE6ddFnHTju1F9ZIrYQuOgZbFHXQFbp3BACDOlmzEtKIp6xciwHdvzx9U
sK8a0JCIqo/hHoHR2k7Gj86NoTvlhfk56V21eVdZoPOm9Rj44jPIu2ebNiecy6diJmtMc0qHIxYT
h97WUTcXr9sAs8BwIz/jWbj9psnt429YH8QLTaHYVcnvdnmVc/tO8wLkoazOpTRDW2hv3coOjwnz
t2uUdxwCKK3X4dVx+AwR6X6VmweFy7sifPhagoroZPYyLd+53PSzz4EPqgVLaYZG1zoP20Jk6Tp+
Zfb4sWmAFUfgTmNQ/NlrbpnqsWKlFlqyfoE2iq9B6hhgqntHha53u2M1NCe9SNgkBdwEa9L3SIHl
CsDB/Ok9N1WYiTxJXPZUBkQsGtZrVdQ0+AZ/K+MMX+6Hffcvls1XyzMKAQX3oSWNP7T8poDyXt8J
gzhpmyk3+QRHUGIzsRzmte/W99lY3ngPe36y4qCG9aL9x2vVnxxjvxttPV3hUIVW3v0zxcYlSyEn
DW5Krw5HvZqjaSf/bceasFnDFdzTHAIii8y2mFMPNTR2Zu1ANsF70QG+YFLlRv1Sh9LWnnIoC/7U
vqyq+JgZ0CYZr1O4YIFhKtQ/B2LVo5Hou9A3lh942eceE4mDEpuAdqg2TYHIQ5ErXAE2wla0QRTf
WRIWXsUYL+C+KFQVrrlVhYEs0Iwv5Q/eE+w3mUf3tJ0WgbSkxoN0kB0aeJ/cvMY9mZM0+LsElkh/
ohhYPeKim8NsFgN2B87MXhRkiyDrF9MczZ4gIMalJW99/8sO3qTmA4G3tTqkmMahsxc9Me0JMS/3
mT987HAUUCPzMZbbB032876veLADZMJqYk1mrNiHa4DZoAR2wtrbIa1H8Ilo36O27s6Vt5/83H+s
tyldJEdvW23/Q+vfHAsBvNGXAy6UUQ2xX3VBNJuU4Ng1mrTbm2Mlvd95gMIzTwQUO8sKJlSn2EID
HBUlFAwV3OL0vCrKHawdSP9DRLlFOqNEjsagXGKYZcY19ysdf8Ubqqh7XCXXrt7tROd+KYqNz8oV
y0EBJCtzkewuK0cSnKyjblEc1OyTjG2dE83Qw61Y66SEeRGt7tLyJmSPS5sVEdvv8uguqKxvhW9v
jPjbWjKB9QYB1bpmcZ5Xj4OQNwinNOB5kra+UmdFlBNX2erL+VZcTd3dzX7HSaQQtFDiUIxZfi+f
BlLN0WD1fJiD+YwEYEF/T1CuKUmiX/vg4E5V3EtK6m5bJPemfgRYhgR+EEwxG+/cSdKfZI2EptLv
NWSYBiimMNsykBWSTa9Nt+3mjxiq3HDm8F62A9vg4TxkvOq8tiJXXw5aq/Pe3SbwE/dkMLJZ1LOD
7aoV75P5U1o00GMV/wfgWl3voy5uTZcCQWjl1v1Waz/9miV7bv0v77461aUD4SqhnMQLPCAjNDXx
7FZtih6Aqtp51+kxIzG/KXt5msqtSHpHO85T8ydQf6uZQkkb5FthEkbK2ZoW+6nCUhQydOv4N5eD
XhYPYI+OAMyTcQXKxq4ppFr+tZtUt2B+FejEkvzRLP7CrQjODMlmppz6K5+pjZ1b5vtPtmTUdTeO
G5HPDt1WsO5hs/SUz9VEGbFQuw67eVVBgS7R9z95e/hAzoMsTt0sztM8gEvvqpuvawPfJ9mM65xg
mhX2Un9FH0R1WVlfxMmnOIA+Gz97riznZzYcEUltiM2Bi2m1nZ8SdX+bCcIB27Puaom+dzBN6ruu
6h9y5C5hJsSf3A960u7uV83FomLXB7GX35kh3vh13i//jULG2AUCeF85/bPqds7yXkDh2oUAfDLa
odVU17LxzXDPlB8Vk4FYymKSZ5lPviZ+4TAAjAwKHKIBcoUsf1QjZxnjmZ0M/KQfs19G1YioXON9
rOwnPdcOpqSOBMX6oreaOPg4XZK6rH0ubp1ZnH8KWjr/gVokHMuMb4+BhpInX9Petu6wAhHqQeEw
iC8Y7TpmJOSDEsi67P3HX7OTvpXHAJ8HbB8cQrT6KUXBdcw3LTQ67WOv9UjzOpIqiB7H5/ayLybt
mod0L5A/W62Oe+6CXPS5GrTgT4YL4dhnkP/qIoDzVhYtP9zzbvlePANTunUXtyi1yktcahwh9lSu
+5y4wcF3OWB5oQF/7KkRFM+zD0QAy5LLgej++h7wutWr7/fChhft7edAOSWB764WhMx2tHBGycyA
yX/YXfGCNPbozuNvZrBNbIziakn/32xPZbxWyIgfAjeQTFF6OwZ4chrkmF2GxqqjGTlAbQ0XjV6v
Vu4dBqr9YncA2dgTpRunMl87p7gM7DOSHYFHtGKS1a7F2YV8YY3Ox57znkigvVQL8ijsKGvEHZt7
4+BN9KBaiJfp157tv/hFrAQT6Kkxylc/4J/utvwD2IQdLzPvDWfd8DJloGbHTLAsrdwPQ5QnbXJe
a1NBS2FUFhpqQ0Y6uN/a7vwMbWHHYqthynrebyWNuMNWFc97r8eYiimixuCPKG54stCBtQrAwhxT
iNATFGetR2MktSOESEZ9TYPclRN9yQeKQc/vrlllbXfdWH0sHpfi0Pzhukz3vXtxRJwvqxPJ0p5D
EFtVaIwzyV88SnJ/Z8HtwB+0aV45TSB/l5dAcigZJX4xn74W7sZbbc89/eL2l7luecAzkWpiWMN2
xpi/4QYup+d2MK+tA0eiyYIsUvU+3/WO8xy0c2yIOos54WGaUXYUgBur2klEHfztaSPjvJ+MmMPp
SYKbJ7N8eZArTdpW5nfINeww1zyDiS5xnvmNlwTnp8yNj3JyCWK74Jb2qBhpr726+HaL/hfV18C+
WlLfDVzPk5VOvv66CVyuk20iMNi6DSilMNMbz61fLouka1I39TLDmzFl6NJyD1ZHc/NBnjTODoTN
kVE/Vi9AadYEDOEQipWfyVEllvC8evZYet/vpvis28ELA8/po1J3zlyyhJFBcVtKMKj6ULPk6nOG
S+bvbrl1HNA7o1W3HrjnEGE2ce43dYqTyL8V6lQEPmVBoXDvDZBbxwHuiqAIGGmo8Cwz9Ef85qSZ
Zo5nf7zPcmi8js/ZWzQk91XMhdkBNB9lNv8zCUswVrEetNLUkhzLVhosOuLoRYYtW5vUZuaWV7t9
nktsrRCYNL7o/jhzWtOeW/E27VdFXiUWRpuxKe+YIYsfoyoQa8w0g1U5Ij9H2nOo1wtdkDxJu39s
dmzi+Ui/Fvhmd28V7Ys5dONz2X2rScAxGaA+5QI+t+O0p0Jb7vAdQrHW9jGyCvXYikYcMTUHkRjd
F7HQ8+jaAgwVULRbOlnIIQwuFP53i4v3Du71S8HoiAmUOcbjiGLWsRQjGPrAOmqfC0/YFBYSpmIt
gbLht08KnWc2UL7/sk3zQTdhxk9bFS3LylBNEJ2c+dpLyRNSGRZlPptx1BiUj4iDWmWeMGL5EaJD
SNOt8VOU+f/63Xha4IKnMDeqB12ydQUKeZj8sQ+/SKY+krz5MWh3fncy6s59872JpFP6vRTrakQr
toc2zxmAGeNpa4Yvn7MorTcKz3kai6jL19Tj4JKLxezE2E7jSNVTeH+yvnwtyj6B++hE2uIFcbXg
Aylz7vBsEF7o95aToL4Ve9BG6gbAVq17r3Q+B9RLv74mT4ZQQRiUG9fU0NxlmmNfmq7nd10sBLO1
NcyQ0YYHpecnk+ruspqRUjM822zOIqCtNmNd61PTzWQzm/ayeCOrwrn6E2jWiEt1O1dATiN0QK+8
eOv90ryqgMA5/PZZuBbB2+7pDJSDI3A8ZIaT+8TsuklRC0LlZTxz2DB/Fkv/7iHohWjLwFGbcxVB
k8dkUX11Boe9YzVz1E925KErSrSOrCx/WK7Ipow7ognLqyzvlainQyGqV5Rea7JC+D340jisJh07
zCwC88sqLTaGsfbYwSVrEBbYOeYSe3xpygCttWeSJpdb9DOCTjigx+5qynNlb8jPxioEuPPoByDP
2nWMZ2zREXaBIjJ1WgQrCwZml/JZbj4Ebngl8UDsFgbDyU3Nqv8o9LRuMzudsc2bMyVuabkTpxN6
eqfKTiT8MsNgK5GjLRzXzboUM3oIhtQ3abnhku/Ew8HSOXjmCE4qPWOrTUN7XI/MjJwLCMZuxe2q
meKhW2WEPeVPRq0MUx0p8iym+3Waz7ld01QyvDWs+dIppMkkJ9jX4uZyBjyeNv10VG4zxsuGAK1q
NI4EeBdpaT+UbflJC9CnK2p64FTq9tL91TAZh7mZbaz5Ax4cp2bjYpBakLegTV2JTWYuw8XY3hez
uTd8l5KzWb2IrXLq+Pl24sQ4sVezkrUGTbLvd+zHX/XpAVLYCVehecjpW2pvoR/D/pq7T1RlqMDt
RZz9obnqjHTLku6W1zuoO7p3q7fifSzPApcCM9qVh2jIwWXj7r5MxXrS63iTzJiGkQpLYlmJK9P9
bLtqewGEWNoVs6ZevAfDxOnsUKfvzbs0lX2xZ9wnRmdESqB1Gv3Qgyt18vzmkyzVdKN6zSxCF2Tp
Jkrsh72Zm7sJHDv11IA81fYeZjpcXLFppuvZxdcObKqMsKVRDm3NOZTo0yOzazDNbhajModqxva2
rwHgTlKJnniBFa+KydTeKVvct7V6wXYO+26b3lU3YdXUGXS61mNvnFE3fq2NAs/cqIfsT93aVTrg
AUmNea8eS62ej25j//Y4ldjRNFR3viVOinGVhlKQFJKkZT6V6BZPtWk08rD1zl3OQL1XRX7nzbzb
gZ6/kwVAYLqSQ2r00wRBsb5Ts+lfg2rJyPPYdk70Pj9i1OJuY19NJ5bThtjZCdr0XZ/zJfx9+WOP
bnmuWj91i4p5JLzGcMv3MW1NElCy4R1C3eiU81PZeR+y4IPJlu6BoAx1GjR4AKv3trWVjYLSknFB
Yshx7PsY3bRkCWMaCTHJ8aBh3LP64qiyTE/IHkzEjPzJCirGffV5rgFaUbM+zdluRp02X3S7RyLZ
QkenHz8EjUbN0zZLWDr7F/vzJOgo9avMvOamx2y0oFj0Jxn3S8fFV+ypEv59R3bpbIrxhOafOlyZ
2d0ydh+54bRn0WKgYl2pDQPht9i3I1/MSTnkQ+qMtogWLcOWjTs5D2h0KND1x3mpqEj/YzvbC/EO
k3HUM41ZBCqG1AFsGK5YHJD2QALtyvWv3rS/LLf9VB9293jbIXuVFlxdI1OXhi3KPiDI2oHLzt5m
XB0Tk2Ovc7PYJTUbSnj94LIHaydjvJbkCFyHlqgaGWzJwKfDNit1HXiEw2owtSuHEJUREY5lz1yP
hrL3JZkhLLtYazx5UO6cRqYFk04PVORJBbddGIk1EauX5VTywxwK23nc3KE7mKNdRh4PIsMScL+T
cMdElfYYW4LZuktrNs27uNeKm8h25ialiHkPrnuhCL1ZK0Gs4xYOnGA3qa9MFkc8zpmcUyhZQzIL
xumKCeLOq1wjUCJuwXodW/EXlneV+OZCYZRVtMPsTX31sAz+gzNPduJoUO/BXqTbTrR3Uz7khdyO
lpZ/YqPo0rJi8ug31pCuhU6wAdq10hH/sqIE2QugmBaEMXBhbhdYmFd8NBlKYLQCmt+tiV4s6rJL
KjAErZfV2Eq0KEW4Q41/BPk2hQsBLKyAyWywlRaVbmGlObg5PkKPMZTw3GTqlvXK+m69CuG86KNH
2+iQL+264uG//9v0pn7ID1OzFgmWqp7jfY95+4zn3Pf6h37eP9l8tFfSKEDZFK2TNno1xjYT+2mw
9EOpTSIitLtAYo9JDBMFq8GcMp6+gDXj7r82MxEWpB7q0TwG0AQnwuWUsaVbx86cvslpteBUFSQs
gd/Moo7LCIvZN7RmQu5XjYooE9ymPHY3deQivA7dJOuowWRoaAGjO7KyjDWvPQSdtI4UUlFfrOQ3
2rKEfjb0KZ+5FdaM57TZeSvZBrCm0l7yKU/bbrBO7IjMt+HHHocusV2ocNLQ8gRPwGj6p66ZWIPX
67WvoD8HnRfqduFx3e3mo74VXy2mdko2L92g6p41Dr49G8nU826L7MUZY9394FnnbvKHO3PumVcB
AQ/REERNDEX+edV9IIAkXkRGx6WY9egt277mNyW0g9UE//QxiCjzD6qbrzgbnUtmPSmGf4e1ZPzr
B3YZg2YaDrZVM/HqIQQUYvuiVrvsI+WyNQzf/ABZrLTqbtnkcFzq+b1i0H6qAGP6JKTEakHWpekU
M7m93igDvXVCBHaCVHxfOsQlVK1lUvJArzMDbjRMhdSA/Xm2ApmMXc0so+LLMvqB9nuBEkwHuj9V
rfhncheE+ViYcbveuurmzEzt2e5Bnk/jfPFLqM+IHb7YE8BNrIhAaGlY/cV9d9eiw0pMwtWUv+Qe
MPd86Mx0GbaTawO7nbopoQvFseG9l+3GlEjZGi0fJyqxHKFVGa+LzMwkt4NP9MJJnwdrUladxpiL
H2YS1Z6SgcpJJWrECGZaysngn3eDZBon7N7sgbTG2++I2XhoCySeBmhhBvkIj+yWAXFg5ZzC1k+u
jARvmRfCD/fitnM/DZ66cKMmjbwCsCeNWjiKdibPqzzqpcmmtJd/PO+12SBS5fDO8RVop6IInrxm
Xg9ks7dsT7J4DrKrB+eGAbwOL6jm4cqp2rVKvHSYVEe/Pxlm8IzgJOrawLsf51+rC358UinCPw2w
0bLyr62kNKB2uJIQc693BQMUwYqi4WShYUiCyr4M2v7Bh7dH1rp8QgN9HmqHrpKRYbiRjRIuVH4A
c6N22U/61D8LyV6/ZZ9HTD770L5+H6z2xJ0SnDZVpbXVfdLuvlYlRNrNLswQ8OkVt+mz7ubqqZGs
ZQmBXDBnhoDFtpt9G9Rt5XsJe7A5zBu6edEZtIOTH5NLwlUtPuDf/lZrcz/2Js2ZWSBer5l0W10i
NcOIx5Xvp1RdeRkmL0g674HvXgIQZhB453m5fipvBzQ7wgv7qCIZ7c0Lwbl+uAsWIN8uLwXbH2ek
cgSlHNDCOG9DboYmi7qzokAneedelc4ZbKV6sabyMVueqmHdIuaHOErl/qZqVkSq355Grq2hQPA1
tk0ks76Kuuoi2N2Gwps1vtByIRwNM9vMAN0cE9flC1rTwky8kX8WaX4Q0sakyvN/hi0jfM2cTzYR
a8nEQE6Jfjltpf6+kAjFv+48oiPKE8J9zvlMPZF52WuLtXlS5NmKxpjTYigPjfXvv2+Pd1+G0MaJ
/dWCx1kgrdhlE7yyRcJ+6JroeIY00JyF31350uelAyf1aeunVFM+T3DFtMBfqr+7tdOUCO2sa9ae
9pbP+tGW+qGuIVIbigUTCHiyrAhuec2xlCTwpdmVdAd3N90ERQa9Mu7XvPnW1wrCr+Z96s2JopcE
MgySmG14qwy6ZrQIPo6/3Stjhf5vMv9wtXvR6Kl/WRNMZ9giFHD+06YzxrP687Lw8gD4BI3Mhwu+
hP5LvpGcZ6JwExXBL444DNJ8q1lRsphXsr0SGfgn80mByszqVOzOUWgzE+OemUjz11D9uXXFr1nW
znlYiljguj81DRkvmvT/MsfcJwka3f4USgvSsV3I6RrKZ2ZHIyMFXhDSRX5EMzln/tNtJIDIxxZo
Zn0sPgy7opn5m+4sTBBnl0FPRfjgXp+qch1S4Ta/lmcPh5awHCYVRHHe9ou78S19VveQOR75HTvh
0L4smXqwlWBscwsM2luHGtM7uNL46NbyDcjPNRum36JiAufrzS8LrUfouuz7eiZbXUeh3GwZW33x
olXmHm+Om7Sd9btqCf4n0WUK7m9Pp9CBZZP6U9Ooc+67A5f98IqC7g1bNibogeAYwsuodeBm5N1f
AsG6xDLFK5NNyFggqMlyik2TWWtAz45G67NsX1deU5Zun5xoXwpNEfcNkT9apw7OaN7P5MDciKb/
DONLN2j3R85teMbICHQSvEKl6dhBjZON5Gkz8WqNSdeT1bT18TLaLLKW9VMT6to446HPmn9VdZP5
kaW61J0ZjVn+Ufl7F/t0Jow/NtLuTNRWPYL5fKhW9gpr0vo1GlDRsVByet5ZPQJA+uS384vnlKlr
/e3ZYJzXGb+gjwAnCMi6WqZPe6GUly6U8q4SyMIUIyUW4VSwruehOWRgzAqb7mGv7+phVfFo8LuG
55gQWZbzrTVhW1ckxu1/Sq+IM8q8x51KttEKMIaB8dhXlXHvmMax6ExSyujBVe5pIQKX/uT0Z+z6
QUQ2n04MILAEu1r0eMu7hTc3e2mDjGWU/amUVqfdi9JNHlXEaFRnsWUhFVk2/dBZeR+2zvhsmayn
iVUsOKh8rMpFX4YaW+tlCrJ0L7HO6LR6tVawlvYItepxVa2YGrE9lLxkKNHmvkU4o2tXcHep7VQF
3Zdpx9ZEosBCiYil+0LOsmKduz+7fcPDwadJY/WubPRETdCqi5QNebc+O5edUMnQKVDM5QJBkBnO
XkEiCbqXpBBB5Nbs8LSSYDQEuRwiBDfF466YHpJhEfpZgLKg/8ME4cC1aiVs5nmb6n2M9739m2XQ
7m8yni54r+TJI43tznjdGqOOx8lyCNgifUjvyjvsHfvBq8wX0elnJrSR0te/UjeRLY3117QigChW
SnHM6uxOlPYi91s22zyf/K75260DBYfbvjn9/Co4TJK+svheTPu3sXVCj3pk3lP5ZRlTXBKJcjDa
oUP6aR5se+NzHfMnpZr3QbpVvOb9GtZuiQTQny8luv0th4NlIPAqBj8e3O2NAG1aEXcfjrYzfo91
TmwNE345o5INHp2MEzYgOOpsKpNfqJpiKcvXqRhTsx6uTH945lWVWGQtdJ5vM8lz5oQhRptafnW0
ueXw1KuHvpruudjP5H8woPHYBe+EoXJlDFEw97+bHVThaLbXyUAM40zWlPa9lFGxThw5NSWxG3z1
BWu70itrRGRwzZegjH3nXoMjdUD6zjvRlE0IWRnnNMeEmdXQWuie07IYOA106vqiySNtmMdoA3kf
TQSU5QzueIM/GudOuogktnlyKLJEOgr734Icr9rUiz1x8+xbzcZ4erOsLbHIXiU/g4o8IFxN3QSF
VnT7HxuuITSdQJ0ER0QWGN86VqZejagDXTQ2FVcCCkrvxYGfVVhuRRbk8ONP2bl3A+duXHl62otH
Oc591z8qbH+xTmJFhfzmpWyMe+7KGMxXrHvMsAt6qratrtbufxaL8aGhC6EUbCgR5P/Mlb5yYunY
E1DI9e9eymUoU64/qtUrCpguwjp7HuZ6PRnriRdWRUHFx6lpt5Q6xcluZO6XmaF6to+mY9/ndMdl
9mR6E4Iwj4Gn1DSGGt67rUl2BGPx1DjMlDczp9Z8lf1+LyvtjJU9llVwP2/Ws11l6Df6DCrz7d6a
vUvR1Bh6gZSu7MebETfrbHM3khiHDqTMIrMXyFSGnwY5YZjhWIuk4CyZMcmmmixotANvSjw3i1wr
/8UUQtSLNY1J48u3yi5gFjBGjQC+54eSybfJb4XLTPKauwVZrvWBuZCVmE3xjbzcpZbv+9TXIEkJ
zf9xNOTzlubFa8lX56Uuj6b569UGBZaYzfAvGaPWsVcHQgKHqMy+BYWyP3SU+7pL+J1I+s43I812
tERWbSzVyJQPubGOK40sxp0EVmakKmC0r4v6PGkjf6LNbK/6CcbDzHdkN82LnTtMmRqDtrW1403o
km9vPOvTAFiE56HuWb8X9728XadZKrKFDbM+3ts7EY6yXb+UtT0EnX1XegTvZfPVVPkPUSoum38d
83TOaqBkboRN4Et56sseWeJ47VtDeXL7lSxx3djJuNuv2wj4Xnm1BWCrRVaXe4/D6CG001j+uPbM
4ahf7YoOXGQKq7ChUqsKfgj9TfPepKhE29d1TI0AkLHYgvA0Op+FxGIGsvawjfqpye0D07A81NUY
m0i6Ka6TNZBfTlE/ehatabMF39XC46+3I5gxtO0IqsnZareH3Nzf0NZuYSHa1w1JZz9rseMRMcm+
zCKTg2dNMFqXTWzb62F2ALyOjFU9rY8plz8VxThDyIXP1AgRobjp7OgiEozOU0cRDsfTiHfuYrjD
tSMvkkVe/qkT/CI168cY2fwZFStKPcjhRzivslterHnlslBzRKT2z6TUV0/6Mhfq2dVITkQozCgm
moaBCbly4t003zNbArREKQ9r+YmoZS3MoWOEQllj2KKm2hqGhjvjHOGA/tO3Yb+rXH5mD1nnmNcP
c8VgZJqm161m+OlgW7hV65M/kJ7aOUyx0DM5ufNmZ0ntGnXSt863WbFrngEFu+326AqubQJ826ip
Jm7FukWbt+ZPWoU0CA3OAxWYxuUl3/vZZaI8rx9DYX1bzfTR15ggTE0uYREEtHHjjTrKBg4nJ6NG
s7zmddGxpNrvxyKr6F03bsF9/Dc0Pa6MbCHw2aMgwSOaQsC9OK17N5vIgSuWzZfstnXDAyPd5sjC
h/OC++u4mcWHYKsa9sOcrmjYegtRvt25P3XA9Eub+CMNbIJfDMZ9FSjMG9P6Oe4XzFslyrrpaSGU
kgACj1OJyd3WW3h6HHmdVohuRBZFQ1qUjoVnIZORmXucvXUdY91LHWJqkTGRgIhR4JPsB3Jna7Bw
s5Ax9SC/icJIha+v6SQZ9Ln2Ydn7DzWYIm7RXBW3+Vut/O2AfTNSGfuJ7Z3P2wutzHRj5RW4iHLx
bVeOdbBcItQ2pOKpb4iL1Oaz7WYudVR1Qnt+v5ZocjObhhO/vpX5fuqANMmQCPQlTdukw/vY7oSF
jnlS24UNt+CBG14sw7zJZI3/E3YeO84jYbJ9IgKZ9NxKlDfl7Yb4y9EmfdI9/T3q2d1ZzKbQDXSX
kcTMz0ScoGZe1L2u8naNV2xAiUJyR1vIzRTb/D4LP5yTUebAzCfeh7Wx8LLa7uKHOc82AW7wCrpm
2Mzz4IWJs2yT8s1PrGlXzYhKHBlRNqK3E3n5aZaBF1YUr/yyqFTkkG60uilP0BVWHl6DKBheDPUH
PdrcCk+8qcreFMTEr6Iqi7fx3Bz6LDcY9xrXobOeWhG9qOU/Uw7JyUM9/M3afq0app5B2/4BIlrD
urbfaavXbgvtwqIhnZgo7GFQ7xnI84LlSMlKRiKrpan/dIx0wgSJbC42ywOGPhJuMTvndiNJkjpE
AllqDTwylGMyH4ul+HKH4kUp871IxHhsX6pnY8ChYWRgxMrb2CauJ6R1bbSmN4bZ4CH0S+MBefiA
4H0Yp0ezautzNn0Uel7CmM3dqlnkR2+2S0hrl6+dxf+CT4x+F5PYNndIhnaAc/POtNm6a81tO5p3
S8J73PT2ry2A8bJ5mrbWlNIHkyBkOORcqAlXZ7U8odwsMHWFDNVuG/QI0UVkAXRmA+QyuGxS528x
qGgBVZtUQhWKTrKac1eHtY623aD/FHuefQ71CyHJW29R0eLoPQ4dB6WEKrb2RHa0WOI8UgJ/Y66I
V4YDUwxJBwyrzkBCVyRMBiG/S4tsT/e0qODDyPPvnBdETwYpMdLiG6bMDEcNnGburf0cc+cA0dfb
WQcv7ByOYnzKxlFyJtJOGOV71dvGKhFLu1Zpjod/vO/NxQKagMi5Y260rbDFmXBFN6mOodp0FUxi
CKtZDRG8xUaVlorVzuBxthAwvgRMssf2JVXAzxlChL3Ljq+hyUyNTyXCVCzwvrx23hlFHxoWqyez
Xg5t79i0ueLdy4d3el/0OU2k1gZCgz0s8puBpWXs0ByiYsFngxA+pKr/TLLyw13yZgUJz1nLrHjT
onZDV8U1Q07DoJbhMhit5gBs982MStRzpcv3lTsIeVT+blKGpfWQ2vntBbNfi2n+om1E+NrV/paX
/Gww8joJy/6jk9u6AXq4nqXUaJ+HVrW7tK8QWDmbtJ/PbrL8jS6ujcBRb+TNzjf30QtoBMDSGgyh
p2xmcxJSSfbUk7XplsjewFVQE8N0cPqYGQogwo3mm4auKGMQteXIkWG+l+xGbYvGV4v2Jar0+5Ik
Z8+Z8hAb3w4l1Xskqw8n6iKoWMa6RodoYTVdL3gcN2XXjaSHk0dj/TNNNe+TxfwctfM4gmO+KUD5
+ZLakhiHcJnmfZSIx9TvnUM9TczxiCJlL7jC4iLgtiWhqLs7Uc0G/BX2Q87CExZXXo4OK8+OtZie
ZYmMVEby1Uvbddfz508utik2EM9MT3d1x9raGJpolQ7OIanVLp21WvkT0hsrbtujZ1Uvbt7twV8U
m6kIEB2cBsu8YHFtdjwcc7iULptSKz+2stl0I7sMV4YmyHhEbDTCBgShevkpittThROkKlLq1Ej3
+94cP4v4GULft+13GGeGPltj2D3agnlZgnjorIWKbvdAjFeou4LhTdC8btlUVdupnX/gZ/UIcjmj
9Km1nIvIjAIrDJMimUAzJOeFBcks0k1j8aqzQ3LDoKx+B4BPz0S7tuHSMBXw7IGVbuohTR2XXQNs
GZc0VfHUfk66w9FaMQbUkTHeeGvzunYkN57PRxR82Uvp60sQakEJO0baP9jwdE6Aic95tEQnS+P3
BFwO0k+sGjso9nKqurXd9MvZIoq0mgIb2rn14/mjv1/y5DLE7OzbKnA2mjExbJyJVZJRsrrETYbz
aBnpjP3vkaSDjZuLi8/uZJVAeV07EwOCZoy5VLl+d04cA53XCuRaD715UoBWG+8ikoSIhkxQvCWD
OKEc24scWcAcqMNsOL8yomQqbM7n1KKT7osVQqJkw5S0ZTeBrjtXsb0OmgLoAI6hpDZosOJ2vXhV
vYtMy6DYsFcaDd19YTkfTnqb7alrX6Nb9mr7HRHlH6nIB7ZNnNqDwv7EOnXXQVlhzoyirPXkto4R
ZDA3MvTS7qtp2QLvcM54NB+bW3GIiuNzrEjtABl2i+JSp/pR6y4+qNvHxcnFNe+58HJJUWiPhtoQ
DoGQMpDhCJkAQpm6RDbXTbowRUrt9c2vW81veWx0az0U7GTn9L0qrHK3TBMar0ZcajG0qyD2eNeC
ByoIfLTQRnTLfexNGd4OhdewAqnvlQPDrfJAJU6H0E3/SjtbexlSdOaPx6hznnE82YQYq4fYG997
xS6LURoRDHbPPavasC2DLWkliH4FeR1m1zFMea6dK1CdV23UtHB+jHubNa9VXosZnzj6b3oVgzX1
BPhyxfnxnpgmqA7WkCXy/1D42yVPP7oRk8808RlH/hHd5X37ktTBw5C7Tqgthd/s0nj+pcu/yMhG
jo6ioe/UXW0mV1y8mKt9IcJmyIMjwgGOjuygel7wtIC9jsqfkcLMEnNM2nVV20x63XFFaTYwMPOp
ldxtSp6Aae/RQIGLBKJWxvTdyRJ8dZKxINCAlKGMveqS5KnkgQjLzFQMhuJ9N1Z2iOSSmHom+84i
cGKk3uPcz+8BQtg1HL9iPZrlZuybC7JyjMxpQOW/mAwhzeiEAF9sutIiZ2rk8RceNtQaiXKRfIH5
537hccKWzVuHQJZIRK+9o1T8La2kOKT9G9R48PoWkxZ6+tsm9kOl2K4TqMlZr78H9LS5MVIhex8g
1r+DuobPqOR+LutvAex8hZzJoQQpfqdAAi65aZSqMof/BXbOHHbmEm16O4PgyOy347FkKjjcd3uR
GGqVNvolbhR0XPosa7gzaO2cybsz4+4w0iPehOsPXF4PKnLxTCfbpO9RwFMV0xq7iq64AVPpmPGu
LLHL98sHaCA+HPxxNCPPo5Nei9oE5eQab655qGr2spGN5KWy1F+eLkhb9HwZuqA9SWv6HmR+6NBe
MWnuf6cioyaymDstxTfWELXJaSDXpWKJb0t1zBztwmAKho3WvLbTxUC+zo8O3HVAwsNEe10qn4Gn
oaKw9J5oPFxWnBAq3AU/WBDfZ4501ggzmAvdzAEc2enk7J2GDVShyjuyWO+LyRF7r/vBZRvx52Yj
ThCh32FKIIQR3H6c/Yjz+I8EUPixS56Iws1WLUecl4+k62lcIRaDq2GOw9nWjA6Mr2JW74ZifJCm
03MTgNoUzmdqe48lGnkWiujr1fyrNC20U5zc6EjOpCKUJsT2zQcPI/6qEcmHzV5xZeoWj5GN8y+x
TnEWb+h5P9zAvdeEkK/M4DC78c8y0x4ziXVK1a6jPDu5gbdup/zRqpJ+YzYuzXcRr9zx3nWbY4S/
Z3X76DAxG3dFgHTN4nPM3DScjN7bTDhBVp2ebs1i1CCXnn/sxhSos1DfJumpj+s2ZGkcr93piwn3
qtH5K4qynDVD+qeTkn3HgsjYIUo+Rlg7p3d4W9l4M/YjQSZgT8C1g8Z2Rohu+zuhvMceZe7WMgHK
NjcFCAJQM17kapyJkBjUzxgVOBNUyfrZTlp0BVtcH3J8595Y9UHPnB+fQmKPzVagmGes/od/+08a
u9oSSGHdm4TOuUQIIFfzVH7iM3qYXObkEZKYsXpuItddJwS2s5XFs9IYXo4mFW8w8H5uxKr7rdpR
hohb9oIyMTRhccIZJzupzebH5oATbwA4vSDiCuSTFdcvxb/BreN1VTEBdTqOsaF18Bwzkipm7ypj
EpVmK3qY5/K9WaI7PkVDSPuqNjVNqA6ach2Y1LtD3OAyIBSjNtnnjguxvQKdAZPNjM8J0ojpJv1I
ZHVwhfebk9m9qgdOUIJ1toX2tzcuCKZacuiFJkvKSf6l/YKfyZ+HdTk+jEGbhFQj16YyPqbG/Q3S
HEBAJXNMFDrsTfHQugtm3lqHjUvqesLLsWDFiRvJNGnUm7FDFb6YRBLwpNsPaAIeooqXcOBRnROO
UdlUB7+frhMmRd6qoLzQAg6sPgAyYQEmOQbaHt20N/5ETkNDoVufP/tikJgwdVG+TaYF+199L8gi
QAzPMCgL3lMyU08TavSsYwHZt/SJ4l/v5r+Jz8JrsrdCghRd/s04rLR54az3tgNMAjpXJ8GX3HIT
8RkMGp7wwhoDmGjEWkt3BivwnTE6XM1N8oq5lfkkG/jbj/Zc87UuvfPodN5m5jRYT3FwT0D9TXp1
8BJagiQAkS274MTNlmC6Sr4sH/sBeJHYQvjDiXDqclVvnYJtrjn2G6ct930nrtq1sLqVLx5sUeTr
HZ4XhuCsCJlid2hEPdF/ZfScuExePAGXr3XMVzjQ+9zs+5A0kWnDG7LgvNy2PX8l7d0eXzHhadh2
nHy4oLFp/oeI0jn7VrP+t/0cxF/zUg+SYFI8LNSV0xuwdV4Lf5FIDNaqoVYYxv7B7+pkY9+IIeQA
Yf0uaV/8PhXh6CK/yG18fjEOdxVsEBSxNLTdh8qayLZOapKFCKuioAneFQO3le9kMZ6KHev7dIc2
FVwHPlOEUebaR3g504grA+W8WWLqKSFBuNXFrNO/vJp/ke1flY3JJy7WKMa7az/ox6LL7vzSpdDC
NRfwPK8sU6qVjZ8budLtcUe4PKbb2itoS62+2fDnYTpxEKRZFTv7+dLMwdEXqt4x0IFRu4r8ZRNV
8e8csRf24unVTpOwavEvKlQD45ztOI7uCxtUtj9cUdWHaB/vUqMlC83bxZUqSF3zWMdZ/P4dBS3t
C+FKFuCeId9bRo30vKucTedhFWnyEpGw84+tTg85yWT5NhbtxkOKlM5ZHzZzFewHk6IFFiQ+MBmB
5UxxyLgOdHiljDBgpw12pVzVpQXz03SyTdL8DO7yz2dnTRLJr7TMdkXbg0DIATHmNzwbkMko9lq8
HLOXrNuxTzZQQwKPN0Mi1w3p3hVgLtqA2rF/ZZ8jAc7cd3fGSIvyrt0JLIzXCq27W3gD162fbWaQ
sMqIg4MVl+yIC2RBc7dEh0Ln1wYLbMjW7NxxdMXSUJeqNhFxuX5yHFt7eEwKrLgGqwa6wWBjNKLb
wQ451A3sgqBugnDu4Bw52nhdRsVos1FvvRqWFwthD0eGSknkMWqTVEzGaFuz69/SLDsaqYreg5MP
32GX68g+zke/CPOn1rLaf0Xm36daZafoa4B2gWMZayhyGXkYHdbNtnE3AbivlYGYqIyKDcaeLSqt
+KybYN2DMDjanSORhyRyUzrZtdKqgKHASi7BawuO5i3R0PV54S3KdOPOcph0y6q8iy3wc74ekjUk
Y7VjpLTkLVuvlBuoWNBIJJNAyepa8Nlj1OFS1gfc6V9o9gN+J+eFXh2iDKvmvBGKV0zbpEQ9SOnU
5xhzWKjh8QJM87OT4xbPvUOLPqHbV1V+Byyaf5mmx7Ysx2eI4UT7LOh+QJwi1U/d7uQl7kXQ+ZwR
Xq0rJzYuRUDNw+jUOrVNH061/rLID5giLGi+YqLfDkpcW5MCFMETl2KMMR8PQ75GZrxcTEFLYSzz
ix4fbgibPLPfFiDxT4wIsCiPwVk1ik+7bexwmKZh62GLMvp82iVsoCfTJGO8V/25kvZ3TMrj3rBy
MhCryD5XKIBWyrfvrRZqylvixt0Dy5Rk05jFsIEjDuNFi+IpQTJf5g6mhDQoHyfa4qYAbeFINziZ
E7tUr5l4CbouOVVScZKOzyldzF2xePYVE8PR0MHzwmN4Whi1FTLaF2yyYc6jidYROmPclfq+xV+M
NYzFFcakf1lGGpAzTEB1ifwaFRKfG+gS+hARlR0DE+TfLFts6+oWVkMZwmwLDdAVSUXEBCr69vWn
03A6GEF/rOgjV1VXBwfhg9BCPRmTs1ewd3e78Vq6znPaltFZybRbe3Hy0Wash0BS07MtYLFmz+d7
djZDtQ7JZtc6u85hMJFAgGYLOb+DJ7kn0LA4BX2/tiIGOcZ1xB1c5XLcyQjpJelF34NaHrRqlnNW
cc73qSKkbrY2KVLqdgLzlPh8JE3Dmw+xC/KexS3wtT8AWs3RLZntairFnawmhRJ/em+rKLtz8Ktt
J6fs4CJUhb+x/LLf455F82x6zSN9K3NXGwJjJ8ov+CQjx3PgX7eLIb4g55SnEpJTZpfWGqJQt1OB
vsUNEMxbm+9wo14jExUIkXbnkffiPlIR44pEluFc3dwPPidslMb2Jm7OPPZipLnL58m4D0oMWaJr
T0OeXKnComsRnVNwAmcYYfkppdjm/XX3WGBDKZLPaCyeYo2hiBAECBcOgHhFup8o6ERSoV8t0Q6n
RL73sySEVY76LbfAK+QiwtrLRN6L6EmE2V8AtG5K/MZrFG79wQ0y+rOqPpaVoy9Db08PTplQz4D2
SibK8Tagy8Q5y66+HiE02KwoS2EP56H29lyH5kWOfveIBf2AdupoMuO0Fll93oLhvA/P/8Z7ZN8J
AyoB5Di5H8Ysv2PAmEGn3DhpG7D1nnhSS+cHWHSzDywC9qjfHyOnLM8johsYEs1aMdp8DYwaBFxn
LKFX5fPOGRfvzhd8IGHASIAzyxQObfc72PKNhbt/cIq2CqXPlD0l23LXZgi9FhTZNRIXf67jO+Rm
P31Uyp3p5pe6X+I7b/5pTUM8GJUMS51YdL/MGZJKy1NrkPOjKIFXi7p5uqrqgeHgz6ys4nEyYrq0
YB4wFo2Im82tkcf4pfrsuQ6gtDRBhyDcABvA3cmNcyzzX7Xk2Z7CL8MOaJTXfDnFN0er7/QIYah/
V6UVj9cgq0+5Mbyyzhr2qW/vRKaC4y0skxs2UnRs2doqFiQHgBp7irqGj9zuL++nVdlaTACzn7ob
x5MrUkri3vd2VcRoL7GM8Y44vD/htv1ldCzxDOEB/8liMQ2Pzf0tI+DgQDpaMbqkXnRbVoyWmg/S
gN81i0USLYeS3ikwCLIvDd0IuayNAGadM9QPh8y27lxy/uYheZwJVsUfg3AUNTMleb4jooHy+n+G
mgz7boJU2cXYdNtoJU123gynrpgP1db3YXcCFxiJ8TFe0tsqdfGbFh0cd1nf2+Lc+3edB8oF0hR0
0fSh94bg7r/PigTYevjPyeloByWW8WJ2/ANIjX/cSFuIKf6aNE1ry/r7y7Q4q2QvNYGV3ngUFjrK
JBmZzFcoS+cEeazFLRTExQHRd0EVutx2V9N8hIpP0JkfovOxXivsT4u4CVAgbD5pRNXDYD3Gs2d+
UxrVZj0c7RrSv4AlBiKOz/ZiB8s/8Ji3rJxYs9tXv12AJb8dAAy5rWwfijl7bZZyVS0CThmb+bVb
64/Mmt4yHeGErLyn0U+c47IgTXDHb5SIX+CgxE6yYyHSnm1NVsjusIzZfpHKOeJXlrt+tD6mrMXS
51VHKoYljGrxNGpMfrJxqrPnM3qVo9lvfDt+MyeSKKyKAZKpWFsprFIe6BCsXmO3ptrsVn3OGGVR
brbLyFeGs1I/JyRa7psq6hlHqRb92Byc/vuCKXUzVtCXzSC2XlrNQC8vhvSsoupYFyaeQQMdhlqi
djNM5MkI0dX8lNo95Ab7uCiz0Zr2JtLGPpiOgzyYqFP2kZuyvrvxUEj4tGgPbAsNMRNaUmHUiknx
i1tkaDKn9F53vSSrxGAcIsv3qRj9ne3/9C5XC+oVsHmEDgdj62AqIO+qYQ46lz3RszVmmYb/b5+X
6VNfGDWpSPnH3Grjvqk5PEmDPeuhfCIz7ybMnWzCGNKerdl9CjotTpb8ZPblt+9P4lDKGIQKc9eh
G/ZdAHwgG2DiWTETeSKuqz0hJ7uA6fJ17swGVZ4/ndyeFZY9xKcuQXvd9LI4Dmbzx5mtiyF/sXWV
bMuJ/qS3g+MUy187QGnPislZR0FNrns/MW6trlPkD/c5+lCc2bsmyNhMz3h2YRQiakHuH5Nes08a
5zPqY8WwWohLgvyadIatLPC9khidrxFsJwXQfyxawQzZr9U37VB5Qhzl84bf5SIIpyn57KX3Zngs
YQiywqMYU9T3sd/cqWF4A9hHh+BsyWEbvrwAHQ6aluJZYfWk8ZXx0RXVOdM0E3Gn3Ae7P7JdxmDX
Zmelh293HP+VBaBQJsnjPWrvaeiH55F6dm7aacRUKZ91XboElznWWY/DKevQzROXMQKZ0dZzMRwb
xtRoFTpkVoS+3kU+dy62fblx7BREoWzN0ItgSmOQRJc/CfeuxFu1nnCbZENuMfY1DXSprn+iIf2S
oEbGSgeHcmroybVxixwzkn+dj1IGnRrPe+JdOmRZIHY+ExW9ln3f7mztD4fCYRUoPRftvw84vLA4
edyA8I7J203oQNFSNQoPX07s64OYF9DuDoNuv3XdXTeXm37unXBgYHkdc+tejan9BPyedey4nKu4
oyxcDqrxvDBY5HTfO361NQEjInBAwuXlnxa1wnUhn4uqztGvDhxlXBRwiTouYZKexd0okO5W8+0c
HwjE9fGDUUvFx0AmW+Aw9+OYICjJZlJFB6ZCLc4WI3LbM8u1Y+sabkjZ2xz9Bpqo6Si1zgXtbTpT
qOIZac46S6udJfmxdi2ZunZNcQbrEa8AO6kd9ARENJNV3wNLa+6nHHetF5tPUiPrsDOcDzqN0hP0
O27PebZQI+TihKZRA9eU98NQqaNVPuTlXJ1icbNxNfq2wO93wlYTIbNlj3D52UvIuOtzdFhe4X46
VYbnK+uOxCKFM8P2AwGWu0Vl6kQrzMdFFG/CgxHg5PkepH+JHJ6lwK14cJfySCsvDuTAWFtbq39K
OsXZdSx5MEa5G0Y2nCCXWEC6E6l1Nf4znJ3TqihRyFjBWWv4ck4fXdOABw+RB3F7+OMuNFR+2Aax
Zt0gl7C2CCOkkcIp2NBc9N4/baVPjIb0dkn6dcv66YKl9cGxRfVMWYmbVp6RxiCiqEtEV6Wu91Nf
v5SauBV3DjjxZJSckqr+STHFryYXgsZA+vU5t7wHBgbxUbnigy0Ck1SRnLO5aJ5dE9sAsvhqFuO+
MNRRDQ2tUFxf50he/a53v+f8XKBkNfOFhXJ8sVXfnYalv8eYDR1iNN+YBe5LBl05Hk/m/wB9W9c5
TN54RzTYqWqywzIHzS6m4l3jPfToIE4W21A+KNo8CjnsM1PqB0WR2nvyqSsG5yjn/GBpmhg5Whje
k/iscgd830CVoSbVPbhID/Cxa2QaEea9OoCJYAQbzRkBViqYL/99sczcCGn6+r2d710FsG1yoT0B
Mk6Ojop5VhVjlywZn92oBXPRHaqMwCHRyvnixiLDvZw29IKsDpoGWVRkzWes4zszR67mu/F8LSwx
HCQvsI1uEd+Sw6NsVunlvy9R2+6iwh0PFCLqnJULSihS41nelGQtZN5BKfz2albz2tfxxOi9uMfe
EJ10pl+E21nnKB0uMylSe5tR7Z6UwD9hd96umMDjL4Trhr3ImlcGt1yE3knHdfCpdTOvYv6P1FOn
qL8Ji9nAbm/pXxCYoRbXUMGnhspyvA2bARRs0IAymbd9ee4c0rXmoj6atWoZDcNHtbGH48kCiGhQ
bOKRHtcpe8Oknc8RUothjKsQnbMFJ6ciOb2EoRPFwbMNa/UpN+QGN/g7sgEQpDivjq0P5sRbEXgh
rtJgujP6vrmaF3I8IgShHD707e7NFD/Yx6GI8kc5WTEoyaFj4AX4wAZiODv851TkMZNmiyiUxsi2
eBuScMrtZ7dyn2d82etktuNjemv+xVidglamgAmE3Cob77Sp6jj0p/YUuGNFAHf6kybHTJFWuioh
+3gFdLvU68SBsrUJb0pQp1w2i2M/L8E4P/kzfTK7ZPfe6zDfR60+RCiVd9qf5vdO5M/Q0eWDa56w
9HTHqIE9yvSv2ecuB1RST8PablGPcTdNSNAkdmY3SI4Mh2OsVsC6A3wP70KibZm4N9HDkHzCcOK+
V7iQwtpPr6qZkqdu1CMIOFC/nTWjPA6Q6TIt/aHjl/tAYOnpHF2GZpO9MPxHcacK/VqjNrrwLfam
U/3hcMu3AN1ugoNquhblHQPmJoTIzYOUDUsbalcgwXVvLhCnIIh7hDGAHOk4NymmSPvmCcA8vhUz
65lhid7G4pb42iSA/RVOUrPji/C86Y1Gl29YbZLB7ndmNqlnm5XSmPDRqgQvbq7Z9hS1h4IzzmDx
aAmr9ZbrWOHEiv2+ulADIGbftVWPJgPgCgL3YfkcZhvL2vC8SPKlEuZ7536+IXJmtCwZ4uaIPfaG
CB1S4eY+D0visdca5uQxKmJS8SbYCFhpj0uE8RDJOamdUYuXNniYE0t+1PW2G9z2M1jGFgeDIKvT
qrrPFtCWj+Pek9BpMqBt6yQDWxRb04SvVTqfmNjBIA7+gyDAemsuYJQmnTKmciqTUBWXyHVZu+/4
z5q8bT4A4eqD48FNmYhdsmg5uGq9hWagQVrus5bQksevNyaqsjr6NYmW9OCyMxGY3EOReKjii+J+
LlV9B7JfPMSxvWWMsg2cqH6Ox56u+6Y7a9DdZo2XPRpYJkozymBysa3tnxH8mR8Q7E+s3L1nqYxX
W4u3wDS6eyRM0FPw/JSd6R36CmWpjILsVHfAO2OHgFlnai5LYRkvNxHcurf933b2BPHRgw6z0iH/
UkrghKN+UnhMqEe59ebMuKZpwiHRZedpzHCaIga/+oJrUfotar4FO5mNW375dkxTriXMpI+xxW+d
cg+leQVniViyTQtuYI3RAqVFFs2vJoQRVFGdIZO7/74Ec/AaSTTBbGBFaAqylLhc9waKVioZPwQt
yGYL6cIxZ4FwF4H2JhE3OowjiQW4mzIUD6ghDNbAm3rIxwPxjQefDdQjTwUTEpon1kUs3KsAASEr
/F1vwTs0NM/HQCd4cGfoM+bwi0Kpe6oTOH3sm46xnZqhPdbNBykG7Ox8Dyxdb1Ih4nNqRu0fu3Qx
AFH/as8pvtIkJfHuhjrytDXuXeIetnWV4d7sjGaTGvUPY47uOOZkjqPdG+5jMEUbB9PWDh0Ilv/c
rF74+MPjdZ5nSxmbyeVhnLSeeM6T/CCLyn6QOIhWmWkHOwRH5sUEtjTYVXAS/tGyZ+vCnrU+L+a8
D1IHWZbPHRob1iWx+n8OORDP7M9wtzTzeV7KILRmGRxoK7HVTu7XnHnWVsTjozfyspluw7BQYaz1
Bv3l3gY6bQkAws+IBXBmsHEeLJB136jpvvMulqma04BKGjUrlUPClA25zwuF9LfCSbNrFVUixAXJ
JvYubWxAbqCDQrMVd3bDWJqigS0twbH9v/43dUYE5TR7D56eDi7L6csAmGgluvsqMWEpGS7aCwnv
quvSB0gS896sS7RAuIFpVK9yjqGCdQ3diEO+qAQ0VSXBr2OX7uPAIYxgjO0jkp6VaCPQTZSd20X0
wzU1u/Ekh+S+rLKfIoa7Pts+FQodMxbBGeFAKzYZctDQsdKDqmom91nHJYwqwGpsNqiTv0MvOaIm
LchxXVS8rVK9J9AYBZ6VFfP2Pw4/fq7m3MMmYg+HlRPNwrH2CdubIxpA/JKPpc5eHDEFzwHyUEbz
rU253Gm2+aZAQCERr0G+RB8yMVkLMYzd9GnYuL02Me9Rwuw5XZOw498YhNd/YF+yU48cZeVqM3lm
liTx1oNPFDK/+p4T0XclaovffaPZw/1X4/gmAAFCV1m7icU6GW2D+un2T8B73/TYZfvt4nGijxK4
tWFwX4kCJIbGEnkUlO0UDRFbIryLQ4qexXRYS+QRqNsAdp1sqwuOku4YWCZvpzhATVCPplURy2H3
dyaIUAx2+FoXK91r0Vzrv6HOvvoJXrJnJwiMZHsyhhlrOb/KsXSHLdPbfVwb3bszIKUzFgvqv8Np
Wse6PGpVbsxKD/fJmBp4/DPM46hxUgsGprEcFxMGTZBU3lrWS3SsIua5nQ2Ohiiw5RhrD5PrwtS3
9zNmli3T4Aw7nUmN8K9skZr0U/WPFUJ5RqHSbA0Go+eUx+aUCeFszaGtH7GgH3zVfPXgWb4bdck5
8p+FcB9ArqZ3k4w+I5SgB4Iu3oyq7nEu9d0hA90fDgNchLRtPWYScBGcVnRXLYPmwTOtHxTs8llE
3YFwkWprlY27Savefx5+58Vx915SpCtplC9VqZcXZAc4x6r+shh5tXW7Jf4/Albk/8468RwaLZcM
XYuYpOD/yzrhxTOE8P1y75jYAxv7xoKrGd7nrdmETT+/+UsMPdr+f+ydWXPbSNql/8pEXQ9qsCMR
8XVfiBsoidqpxTcIyZawA4l9+fXzoKa6R2ab1De+noiO6JItE8SSicz3Pec5wR1OfVaNU/0csx5e
tPMi1cUIcMmmmS64TB2gYZgBW1Q3nQZXhbn9r/CO//VTLkv9z//i5++FZFsRhM3Bj/98KDL+91/z
v/n37/z8L/65i75XRV18NCd/a/NeXL1SQTz8pZ8+maP//e2Wr83rTz+s8iZqxtuW1+7de92mzV/f
Ingv5t/87/7l/3j/61MeRvn+jz++gzJt5k8jfzf/4++/2v74xx+6Q0zSv6OL5s//+y/nE/jHH7si
b97z96Aq/uMfvb/WDf9e/dMQJLOqmm1qwrSIJuzf57/QxJ+mpdu0kR3C+FSTe58XVRP+4w/T+JNN
sE1IE1mF/Mcco1YX7V9/pf0pTMQPpGYYmmE6pIX869T/TlX6P/eMS/H3z59TljQe8Z/TRXRNGAay
TmfO3KVAcBjMSBQn4Q2s+RZtEt9Dz76UA8GwOYY+9akb0F459k5THA8nymNutp4I5a1LR06BcavT
x0YAtCuNqD6zdfVaEhTAakxFO0jhLFHzvSrLjWXTtA6QwQUixFTU7gWA4VXUzUYvJXoSIdo3k7mL
NO89QjpnQZseeMOYY2mAHIou7L7VYA27pQY7z4WPqyn9RZHJfZka28wuEVI5YMCzGK2oJEAEt2Zv
JZichtuuzt4hMOKA8yf0j6p7mUxzxg4FHtIrXkmvxzJPC0GI7NxBXgW+mrIP6K2XvH4ZouQOKA7v
9ro0CQHxAUBnrGUSAUqtfTWr+gKRz7NNpRXXH7DulyAcHwrdbXg9AA9IfWQgIou7l5BVJWIbXogl
9eUY7D3VjzS8SKPsKWhy/1GFmLAYQFBda3S81lSD6l3jO8TFyvx+1AjVljWmquSbUuV7pJosf6qX
AFPiolUoxxPLQSed1vJUPphjBIiVUj5Mx47KWazdmqO+HwepEbXAArmrUZOQdsGmyNj6yLCgCtBM
DrOBXjE9skVbGPgzO/EyNq5cwyK5Y6JiG2A8GvabY8cDr5TUWJasNwfmXm4MwaFTSIauFt0p/JbW
YX6ZOZttgnE+mlTMFkYBgylda4NQFtno31mTg0wrWapWvaOjimjOTHBSUYh1MzY5sJKW/mgDavTT
7+H0RH2EcLTyBqhjhrVEk8jDhh9G74Otx/wap/R6batd6xFSlK5mnWYU13GFBwCs2aTM7e7Mfxrq
Zsdai84BKQ56mGBSmJ5dO2fx2qTUCZ4y6lJ8aLEtgiTYhuaHpaHlFcQve+ArQEOAlVHTZt067itG
mh0Bc8s88B8HwPsL1W5+SM24dht4Or06oKf2kajQc4iJglsgIt+XA8zsiLVNBwwFq3z+PNVQH8Lh
oUgQ2druVTKUT1Wde2h1PJAEOxIVXo2U12457W1TglLTynMjZnUXm6oXm+1Fm6NrrEd9i4HmQgJ5
1ekhGmk3IqbRvrNDPRu0/EWxHVTrEtCv7Hty6IIdHpYLig7PQgfvj13s1bR3pduli6yGghfUDuUw
BQsXX6ZLJxb6MYGG8H1pF+FMzOEWjjYtVv2mSriakSkNr5Hiref5XzWt/hQjzq/qdCVd1ojJXDj8
QTgD7EAMS0lEOTUvhndhojEN91MpLv0SVJgbOpT8sL7BJKymWwRU7PhQXGT6k5E0dKf8F1ZwH8H8
IeRbQpSkal73+9gptwXhsVbc45mHAznTxG40G1bQpPNg1wluwfE7JDWwrWxblKy7osx0Tx98MeoT
sA8u1Tjcm03e0Kxqzk1qNYvoiYs322Cbkg1ckVIaG5w3l0JamuevWW5PazpBr3UYpLyOO9TPCFz0
3nmQZGxr9HrOEpdnPMy0cyuFL+bW1x0bXrvAq1fssvbSJZVF1ZVz1q5rgWCa8tY5y8uVU7An7Qtv
oHYj3ODKTK6Kcd6qU9XEqFsGwdqklgEyfjMawUoxsEnjpuX2ARCrWQZitkPsjqIhYHPTyxud1Xgd
B/uoh3ccdZc1vSgT6JauDCDw8i1WxAXGVOGzs2guGdZeaKjnw2Qt53+p9eZKWNAUMbBaFR2AWR5G
krat3ZLTgL6HjY2CIHxvGy+mOdKXorbQ1stZUYGjJJbPSH3ORxpQZaRscmujtwWa5j66agNzGebT
Mo9clpHCA0ZxTQXSFIPnxyMOccj7nb1WWQObkvmN/LUmCVfzNWkBGAShvXRYpsuhuWJhu5gZpWxR
N/PHOTj3WctK/M2kZxiwVmLzukXt0CoWJeAR9vV01mXZzoUoE2PPj5dBciODWQUY3DHMl7HVY04t
tmOBdcFwtqkJOJLJzOlYKgPjyFWPfv6qQpEvSH+mD/XX1fLFQINDIx+Ha0vTpS36K0o2Tf3clepF
AH5dDYK9mgDeESi54OkOtn8/yHoTtPZGxE99TpGb3dh8XedS2dCMZOzkhFTjBm+tpVZbdH5rWHkQ
WcNqpYcwPh2PajLFUHltN66DVUS/KFWIWqP8HsIJIjaiuAGaSaKhdmEaVJ1Y02vKj2nY9La/KymU
okxLse8+q+nkhVW1K5mJ9BmtijsJUEy7L4z02ej7PT7gb/PPVVI8p/Z4o4A39m3jSRbKPXdlYVXG
smpAPZDLZg7JTaIGd9gkbvAAX7hUx3T3shD2FRFkD7NJv3ZzT5Xj3sndK6kb7HECJpn0pupUSvz4
nML8Zhi6/SiCB8CA+9QYZjHnxi39Fz3i9ybcpA77uCm8DJAk1sgppwByZBJnW1rtVaQ9qZq/04e3
yuYRa9SNiOpvzZi+uSy2B7g0gRbcDutOj5/zXLkFH+c4HeUQ7YIqLLjY4c7gM5TOv6dRs6gT5cr6
Ho3BamrrjQYJStPU87iu4YcCKdFM1jO3uVutUOygITAXUEy2rlS9curXRuBe2mm/GzN6OUhE6/au
M2jkFQxpDEuqmW4ECeO5jG5j6Z5PMTnQlLSlGzy6lPrtpl+5Qbz254hbYikyAAF/gVbCdcGtV6f8
XX0RMrlD9neVS2drl+OrafZ3aXMVyeZVScIn3bRfcL9hx4rUm0x9DiWNpuaiVPKdUzZkUCyLXSDH
c17VdxmFzlHEt/OYsTWYwYX5TqIZyKjiIlS1G2gv3lRNF7RsIuO+aVhw2NpOOPpbWg4f/dAu/XiC
3jI9stV+Stz0PDPbb6mp3dAfdgPlsjfyXVQkeFjnunNUX7oFRAIe7pD8BqcevQq8tFmyqcfeFk/q
c9FfRO6r3mygVfuIRZMAJQIZBFm7LUr4/VyUZlTuSL/azXUCsxSbNKAkbinYu7LionTyXevwWGOb
uR7M9hGvd7hIu+EjSf1vZfomMLOz36fXgwCe2u2cW9Xe10p8G6jTM/vdba/HwNsnZ6s4kDhCr0pH
KrDGGxb6TRLrsFMUzokx53cuK+MY+hEvx8ls7yIUHHFJc2EIlFm7aFA3nysdWdhAREveSrnvYXMg
nzyHDXbNND4hydAtlh0waiM/eQ5CihWIRF1hrGoJD8C/M7NXo68p1entXgNAFbXJzVjZXuxglwq5
eiGCulq7gAhykbgVCVriapySm76wt0pzz2vsMouGfViKK2FyuxUQK9Y9L8B9WpPXY3d7c2BQIFmT
xUcdKvdINUkdU7wqdC7d2NkzgdynAatth+oThgBb9+/jSdxjVn7SRXzT6vQ5wmnr6yzZ4uxm6Jk7
4I4lY3CV9nCOMBnQnZHf2ayo26jUX/uIJaTVkLgHDJIlB4K6+kH3EWhmmR9A7y0WVRBeEsrG34nb
yiQAJQc2ksXJrm5v+9ZLivBHOKI+K8ZZgm9LgT3KXAOe1BZ1CS5h0OlbEYfRoErXqMhVbJnnL2ml
9s5XSYANrFvV57eKAk1O6U/rSci7wapGFh0oIRiBA6aExRhL2jyRAuWyynEdRJNX5aV+TvAiUMQh
OrfRys0+6nQkZt6ZTX1B3QL0rIRy5iKRiqltDbOVAH3TnMZbEYA0UhqzyksW1v1l3tNi86FeLQ1p
aEuVRwlyITb4HF6CdakVUbcsYCAuJutaBuVLawV3SGMMwBB4v/VqP4zYsNmCujjSjZUTIMi2VMTx
Vr+v7RxOIEOkybMrlF8h7xkbskAYk8oBy42mGdv9ESK7X10CrIVoA4lgQt4vZl2USVUp1xxgFJlc
dQ4v5EZhbwNMARqm1r36NmBIgzW6arPOmWXnmltQlAMoR5ALTVh1peYgiSxrY3TmZvLj/AoRdgCc
pn2pJhqyE/74jcttjqFlwlMXMNbU8tXtU5YVbrobWkGMOTFbWQ0zmpc6mZQhNibcrw7pH1FbdgtM
f0GKtIost2mkYdbRaebp6/TyMfaND+qX7yqO/6WDF0VHeMrE17MdspybySEZksisdK2gOLpMmiC/
jKlnUSlmlorhU+NPlXCGGkqGUEursJyue9KTAXEhDu87R9tIOYRrTNkF97dfmU5PnWqwB68asEGw
KYm8vsz8ta7hDEwl5Bvhs8/NStNe0+xaGEjVltUg9WsTab2scPg5fsZ6BvECrX25NPEVrmKyoi5K
Q0dJYiN+5FxxyJYrtex6JJ93tiyTPbkRrJ/tofOsqTZXRayBFoafuR4VA9pmCVZi9NtukeVEUzNr
N4vMfVMkj6Jh2O9+3V4gXK7PRQ34Bkau4FGPcZSZPItKTqynxXLgLHViniH8dgXJ7bSPABhh3B8I
NgMm19MEx2y4Vnuc5BHDRnOS9FJGfr8yiuRH0FNjJKEGNdTsARpF6bWJ2EKVmRAx37oZHF1LRIC/
XJf9En3/LiHVraOaYHTKGWmomEFdl82j7ipnIJcYjSqyCjtoFuwIjRvwXRiglMjDvV9v/WoL/4Fd
FRNQhoNoCDImXDSiJCnVG9OhS4zhB+U8qS59/tp2xbkz0ThxeJ1y79MMe43csa78wKyHf5wsShGh
JWqdR1sa7zDfwlcTZSzMsW3oV4AZh7YmzocNaknMxfovx26fRCPutOidOXW85m7kbH3cdQmPuyWH
tRptesxV/fd/SSHaLX0jVoCgSBAqpGuko939aKI1aMEO5DGyanivVEtiBZf1mN8YRmjwkCBHNua6
CoEI3aOVw3oMJUz6IqBaWCfdfZze2JnQtzzH42IwijeZZta9415ZKv4Nl4adbSfflUIUj4Q9wHiv
rkOezXOUcUxoo2oR+FAhZMsC9TpxKVaWrgFGgXzkOypawFRHQoZnaXEdFvhHW/V7gEwPgAaLj0LP
vKzIEbmHsXsxznKRxDRRiIUGdOqkv2PHhVoq87eKXk5rNy+fcYVnHg6tvRK18lYQtoHV7paPxovD
nOE1Qw+izmdnYxuwSJP8Lgyfel3am9QJv+du6r6QuvtI12l4L9He16Rb20a8HZG+23aIJchNgRz0
/jmkTE819As0TIKVQHYGIOkbHa/bIlJYpW/Iof0GFeCdtc6ZmmTfQH8+An48Z3ivC+Tihd7Ui8Ql
MMI0N02ForBOYcKgg4DThTnF8hzk74506jMTKVNGvFLtPtQKoLeSdkjmEHtlWGIEKky6BHwfr6j4
ADUGonYesGPA1DnmG0sSNesoCATkHZCvd21CF0kSJcdu0yWhoD2zYGATEwHACxBPDThrAiJQs+Rs
V102XlouowbskATbJNb95Hr2t7IXoDWiD8UtvpFG+FRPOzKAyrT74abRj0pWz7w4ViYtUSAy27JK
79MBl6j/bQQLd6ZRTNIy6g7KGPCpevDgT8O14ueX4ZTSCWqB6BQ9JJV0WgyNCptxBOOGVoXu1ltm
6RvdmqjPQ9Fnn2uvjWhHMYrwCyKTLPWprDckqX5UwrjC67Yweu1cydsfrRlDOci3WIdhkPvBHbOJ
p8TptyCG0OKjgDsLqIlgCvzAxYIAQMLTAJ06/z9UHhI4grs0vTWL6M02WL6x7tlVPkKEpqSFlDPG
ERfbV76Toi6ZUwc36I2wu64z9p6WSq1TvknkCAsnr54zAHZate/V/LJpnQcKMfcQT9c9/dSqcXfC
us56Rg3J05CfquDDF+ya4/h7gQQztWlMY7d8tICfLnJUgE2RfkuLBrFHvdBC7OZJPGI+qMI3HXZp
VLMRDvzkWzD0S6hkV9rEt5hlBaSZ0FYmw5Ko73rpqvu0pLAz5QLiF9ckz1K5qHKSIlVB01DHz0Z+
bLjsatRUw5isQNAQm1eWm8pxCPCF8MA25X5CXtip0X0YwdvvUBSRX6xU3Iw+sklETt+M1KfbZW4c
N79JouoeAMkzti8P89QPbbRfoCuCCsyV89Yx2bFT6NTFA6JbCNTOQ1syOkQBJaqgtFd0b1oIaQ5f
TKx15IKvJ51nDnOgXSoru6ciVWfZJSWC727BKY0yfOt7a5Xq44fDb3TETUDTwmBfh9vZ+Tn/t5iw
/wnYA9f459bleE6G060q6G0WJGOFDQCuyLI8k14YDt7Xpaj7HXJrPIHBGbQGlOnxHW1AAHXJiozZ
Xd4at75lXzU5rfcWbVxgnkVEfuLugSyrB1exMqeKJreJMDwNIa+bPRiMZ4FmvDWB9fFFc7IQOoMj
93mONpJv7VPvOJOy8xRIILHFbNnvSgHrs8isLb1Pydsk9MK86shVQgqd2ds650lNmSWNHpZV8tQ0
2b1vppS7h+upKp8DlacsV7J7SGq3Ca4bDjLX+oV73wZcHB8l06JRnYcqZnMypGiuXJIxR22FdS3G
V8X3k8g0Eps9GL4NRQxvTsT6oUFnKiX/BoHE3Gn/HtjOGq7FXM4lDlGsFTO/NECdwvAsMZdxrexy
qUQJoaFspcYQC5814FGTzTNCng9bIXnLMPLHQU2vqafBIjwT+nmvJR861t1e6XYlF74mWpske+PM
sKGn+/G2qfjKY8s8o1heqVYmzNR3oyWBsccOj/7jrX7LCpXOhsKG0SWVKHoLBnEVYfwwm+lRA0uL
Ch6O14saY8Pm5dC4ynkArx4Lwbco0G9ntWNApa60eE5J+3ira2ZXI+x2F0XDJNBHxnmKollqCmkd
8w21xjvKDbAC08uus69aP7+vdPOW9+E9NLlt27brVEAZnpjT1OJVIN1CBXA5TDOZsCmffRU3qdom
bx8FcWc4nEnORbaU6LcZD3OqIj6ycq59UOu3uFOHM02i9ZhaDDCPJbFlLg14thx9RiQFyxUw/kn0
Y8aOo9UlK8Papn5Aoqp8hlr4aFbO1ZCCL/fZp6PlYJtiFDcGO0ngeY8OBYUycs/mi9FQCB0UOE9Z
SD8griRrOWtVNdP9VOf3Zmt44Hh4iTDEczQlhfK9a3h6xyG9NGjIt2jHSifaNTHuuE4ZzqwoeqPK
SyK9e+YY/WMXfrdb7BdOzWRs9PaDn/UXPkaCzuCVZvukKClleWYZvNcsrbtUUMsRI90Dtg3tdVkr
K3A6m9cAilaYmriupkeRTI9FkYJdIU2CR7bQg7cRI37s8rocrG4hEAXK0rmSBt5MSDhRBdiN13fk
Nzszsrw+12+Z41kPCGZMpdviyFoS0HID27SEC6Cx08pv0FttRtHs7B4rqlkxzw/B+MRymDFJrDoC
heehNH7kKsjSDFmUge2wy527SJ9uOoU06C6jITzk1prAU1poSx/F1SYneYXsiXphiXmiNiNyVakj
npnUd6hkscHSUIfl18qMyem65LKK7Qc7DhC9TRDw3BwdV53miwCJ9Zk51JlXx8nGQuiKNtmLghpz
mJQ9/LdcXSIZXtYuVZ2OsYl/A54SEBHssFry/v/7y/+9/vLJ9vL4mmev1c+9ZX56/auDrGp/ajjy
DZrLhu1oQvyrt+zq/IUuKOMahqZa5tzW/bu5rAuay46wKcEJrLUIAP/dXHb/tFUbM6iDjgLViSX+
n5rL5k+dZUXXTId8bVPl8+X317soD2qa3v+TBeRQGSVb7MpOSaIokuxZGjn9nE/X4Re96/ljCLcK
inzuyv/fj58P++njc1ppICgT6ZlBLC8B9iMeSkfyORg6rtacnT4K3flfHuVAmBHqhdPJmv4rwgwm
qbQWzXOYFXDeZI2r32tLa7JuGjLjki/O69hl038+L32IrcIup8ILFReeba9r8iKEDzstT5+Rph05
pfnPP124somr0ExHekpJ5XZe02p27VnmJF+UDqbsuRZY/TuwyOBBSSGYG5PdQI2m6ye3qqlXj6e/
xrHTRFzx+VsoAAVM02xLr5NoVhdWXMD7duIxa7+4c79+Pgx3ltx8Os2wa6wqbZzCI6+3I05QaB9x
WgpzYZMcNvzmQRh4nw8ySDhpoY0kGM0wpj8ZpuIaOSjQIOrx0/p3LpXhzs/mpzNpGsTXVliUHoSG
7lqUsr+xply/OP3px66T/fOnFzQDuqaaHfpVZO6TEb7mJiaD2sQIBS11c/oov77dxjzZfD4HNXBD
3RZ+gRej6dZTaeGiS/Po7vc+fT7qpytE7GsOlC6WHq7y9rbUJBzj0KnsanX687VjF+lgGtDga5oj
+jLPpk/cXxOKMarbSgl8YwWWDEbb2MsCgRvwWsxBFihLXQlDiAmuE6kXFo30aIX1xkc9Qs10YH3c
CJSEvP6DL77iz0qyf02HhnswbYwRCx3hzEKRSSgN0g21Dlfokc0MN+i8ax9DMwAS4OfSuLQdRBMr
ihP6dHv6Cs1Py3/OxsQm/nwHLJOgKpEEpWcXlUC86Ju32M0Jrx5tecFu3H07fZxjz9HBtNESMprE
fQzMtQjyu0wRGak7WoHa57c+XxzMGkEkpwS7h/RSgljYc2l5tneyUHwx6x15juYX9ecHtentdjCI
ZvB6PJqLpLPQWlH9+Y7aM/titjh2iIPZotWCKgVbXHoKMlFoLKBD1mo1QVWLQ8f5veHMAuGn80in
ir18KCRiJ/zJ7I4NZBxJBrn8i/tw7CzmP/80onnZIoL1eT2YhaLVKyAoJfbtrK5SJCNq/HT6bh87
ysG8QaQYtXTHQuNQWgQ39kqrCbysfZdeDTXZCF+8Jea7+4vBIQ5mj9YdG8dvVJQLTj+jSTUzae4d
bRicXY6/DX2OPlCIxeavq7ddimnoN5+Fg0mhC9VSM8CAeXYX5Q9OpNFnRHpcuqQZBFTkT1/F+ab/
6vQOxj5Ynb4ZDEQqAbF5CMhH5MjKqiePTS4z8rRHJCx2M347fbQjM4A4mAE6AfbGH0paArUU+cqX
NXTzCan7/rc+3zmYAQbpAM0tdJatCQtrJCt18cNM1UB8cbWOfH/nYApQ4kEqeRlJL3LdCGwCdY/e
TtPV6W9/5DXgHIz+YiBZo1LRWPYalwTff6BFkPPBjDj7dDIn20NxZc3e71iKi6SUgraO7/ZfvQeO
jCjnYGKguAXwAsCup8jOffYJjftB7sAQkM0tlC/eNceu4HzsT3ODrcBSK6lPeFZV9OS/T72JsdVx
Pn7vEh5MCjnOddUxstITERnzC5IOTHcVgFvBE1RENAOMOgJh6/tCC87aZExeHDQv308f/MhYcg6m
ihCp6ViaLDRUX9OzJcCiMPTiBLLDbSRBJN87YVMUd6cPduxCHkwPUtED38lTHkUzm95Q5iNGqgYw
lqc/fn7mfjEvOAfzAvlSSlQOTek16ajg2AXvTtwRAb7kWJTFPrWjL95Gxx66gykhc2XY4gOWniC5
oVkZA3XjhV2UBRkymjo1y9Pnc+QwhxLp0cpK26w6LpcKv6d1yn0DD+TMJWLi9w5wMDVQJo/rElKF
B+SRSAFb1eC7GG6XhZupb5K300c5clvsgymCxplVRFgPPWyPWb7XQqMLV0GRYfxsgIs66wk7MCSq
3MT3d/qQRx40xOo/jdhMRHphaKzP1VjL77DzaIB2O4PuxenPP3ZnDmYEVzYxllb2MHIMKqBmiUZT
XEiiZfBMD6Z1c/owx05j/vNPE0+QYl9s6O96RlfQ9UYzsTDaUv7mSRwM/SKrMtzejEYi44yL3AEX
JGEAPBQjFNLTJ3DsOh0MeN9uIoyBbFftPADTj+BkZTU9cv+oWZ8+wrFLdDDmQ82keaE30pMD+SWV
Y6rrqqS1fPrTj33/g4HeMaKzLqi4AbVhXOjMJmkK4JMw9K9Wz0e+v3Xw9g/pK7sZvWgvSsLyNQMV
VYBojPLH0ydw7OMPRrgoCyqutGo8HNnFdWEp46p0yZM8O/3xR4b27DH5/IDa6NulzgbTi8b+AxFN
sSjzGiTXgOqt8Xe5El6fPpA2X/FfzO3WwYge8wRKXpFzn/P4ZtKjZ+GPa11UNzVCJdll5zLUP3iJ
omUnpvyL0zt29Q6GOVGJqGlsl8pVHJ2ja3ibsNGfPqEjT5Y1H/LT0G7MuvFpc1B1c+iCBy6R6xqp
omcVjsMvxvd8aX51yQ7GN/2N1IcHUUDj6DcWZNplY9Q2jHJ3KW2zfDl9Iseu0cEQbwqa6MRHU84J
Ef1OoJXOoiIrl6c//dg5HAxvx+2iypAs9YuSYHYFpTQt6XjJzYa+7aKIPH2YY3fjYJznhMR2A/UW
3JgTWQ2ADeR1yQ4D2ptG4+v3HifzYKwr4MJq4l5I9hNIp/uWFGtW/793t82DkV4aUjhhrXMfgmup
TRc5OjzAlniQ6y/uxZE7bR4M9jBvzA4lmfTAgmvEtkz+0JEeb1e9d/ouHKkUG+bBIBdWCWavrApP
ySaF2EpCaCuyDQlXzbFDpHp6Z5CMdy1qnAg4g+z7ymhcuNH18HT6Gxw7xYMBjwTM0qq8YMg0cmTS
L+q7dgTxcvrTj8yW5nzUT2New+fVFSkPMyg55RoVSlOTFoJfFeeYS2IncSbmC4Yn0LCnD3jsdA5m
gDFs3ckIVQ6YaIirpqGOJfI0Ruv69AGOjBvzYPBblQNGfJ5iXLtRzmLfKlZFRN6xFYt+c/oQx87h
YAYIQVeGqU97whA2AXVV5p7VTR58MfCP3ZKDgd9g5a1ictg4gSm+z8Di+Q3KOa1sN/mYvyUVEtrT
53FkJjMOBj9iTEft8Tl6ejgyHfcT9Be6zJdNYAb7gQXF6vRx5vH+i1nfOJgHClMN3bQfuF5EjXhN
VVVn7FWecxNQT+PeTuVIZmrZWF+MmCNPgDFf2E/PdFZ3KA98aG1hJGNc+IMWj2c5Ota9UjZ+/XsP
gXEwMUxKl3QxDWJvUAaxUGVgbgXNxi/mnSOPmHEw6pvaDNUMe6bH2Ec1Iot26zaw0U/fkGNX6GDU
Ay7oDDdnYg5a0vXavLKW7IhCzxHDV4vIY4c4GOe6Ar4UcQt5D2akXdr0B27INFNRwJJpvjx9Gscu
0sFQJ5kz1oyRlJy6hiIesM1dDQ7ZN6c/HXLekef2YJxLodu1kWD501M3v+2sgCPFbeJlqpgu9QS/
S2sZxNZPRK2VeUqsJNSrhTo40etAuJ5GZSsnT7Z0KtBYSWXMNPTMMO/qsCT5s4hxrC3ZTPUPoHi0
81gkgEWsOEFZK9t9Gk0IFNVuuIhSE6KBU+vfcXVV+67qAwvxpaFD5idFgUQ1N1YXIvYx6ckUGVCk
h0AD8Tc6pEwE5FQsBAui87w1VdB3dLvO4cFP57ovimvcJZgcx4hYKlRHhDlqTfYMl8O4DrEJL+vU
Vj7SviSCRcjMvh11UtFXpkxSoisdQomHsnlsp6GABxHo9nXST+k+GK1vZEarb1hZoG8j5/+WjaF4
0hsw3mptBQB+qEtYObQ4TpBFoOX6G9H1qhcmVbOhwaReFLaabIWdCostOaF7xjTpd4DgxI9Ks+Xe
jnXMungKempUZAnj76SVi4bciCuyBRznIbJja9bpTqAvfEGExaJ2GvvDl9AQ9CxudQKkRUc+fezb
N71ZIO60ivCWvIoWTl5kiMcMuey4VUK3sODXZP570UThV/WAIwNEP5g/hto0xWTKbNZfT0sld8xl
i7FpZSh188X669jiZfbOf54JczchuLDG3hBEhmKdQ5tNosU0OWm5UYNBoznWmMLY6q1Z+ZtY+CC1
i0npB8y2xcAzS7LiZHzxZeaXyq9eAgevNVkPRqLDRPNkMDUPTa5HVxQwX/2+ws8QqUlwJnsyBcEM
lu6VX5Ef9sVb7tiFPnjLjZQO8igKCs+OMxWmYlCCVQGNm8Vp/cVsfewQBy84K+8BYyVR4U11U5Jb
hs90adDpfBE1acK/eR4Hr7W6UoHSGUkOdJgYUx0U5Y/AzfKLiciSr7o0R2ZU/eDFQLY3pnfdTL3J
blWdACGnxZLcCvlyek499vkHb4WmIJaMACL8NqpINuRakAYRAjA6/elHHjH94H0w+l3fO6OeAPmy
nrDDFYumd8tlA6lgoaeoxOhhtOt6/jGNgRqePuqxczp4S6A7jBpSB/GjqJiW426sNhaRRV+8hea7
+4thox8MGzihil1qLeqUzEGi2/Zx8yPqS+02LA1003ZPzlEJhrz/4hoeeZT/orR8Wjwpfjmkhj7V
Hl5VNSbFsMR8ZkaJcOmno+b/rWumHQwYzYp68DRhjTMtsy781ElvQD/Lt9OfPk+hv7hm2sFIQdk4
WMINsehZATkhHeZ5n2gxQz9L2hiDViFj4mhOH+tYFUg7mMfRTlttG6cKHHAdJb0haceRVDul4euQ
hvsalBeQA7ltWe32ZnN7+rBHHrq/RBqfbtOkwT8Ni8FnS5CSOhsoyqaMRPXFSR17CA6mgcSq3cjP
cY6osB2xpmYisFbAzSGaYDn0iy8Oc/TaGT+/nxpJRosbycozgW1f9MT7la9wckN5IaAK+jjeqQCv
U91Ncip4wKO3A/k9eCjDoZq++BLzI/efDwuWqJ+/g7ThX9KYK7y8Uupv0TSl6plT4hQlkZa6gkF+
TGLbzRp0ozn81qBW3YPrG9bZ0OW5hiI2d9pFm5JJbwOmgXhQtKiFXX8NSj7+Yqz9+mbCMfn5BClp
xGPOAmDT9RJvbhhGxbDMyoYkwyytuq/KYscOczD5Kv3YslAKDOzkWXPml9G9QQ7VIkJJ/juPvHoo
r0mJhZ/ioDM2lRWNWxlHkoKL6XxxS349oEAU/XyV/NQftFbLzY1aJHKddGSkOr1a/t6nH0pqJGs8
dCEpoumcJO0zPeq0hwFhTf3FrH3k2x9qahKJmom8S3MTGnfm5GRXoPCL3W9dd3EwmypWWGthELM3
qTp7MWbmez2Lan7vw+2fL3thO0WqAF/Z9NEUQ0Yh/dCoCvuLr/7rl6cq5mf10yzZFQMmow7EhloX
BB2T/DyJBYecGAymOVprYrbcp7DTmy/ePH+9wP5zNlHFwciGVxy1kyYMoocisiOSrm20hSIrhTxD
o9F2bSEylrr/m7Pz6o0bWQPsLyJAVrEYXrvZWZIVLFn2C2FLGuZcTPXr9/TFPiy04zHgpwvcmZHU
TVb40jlAqzMICXIk3CJaITUVgfpzEblz8x1gWBjBmMkMbgTdC4ej3djMsBdxzlxY0s5wIYJKpx9/
9Qz8zysXj8xEbCoOc+rr3RrbKippwf/D/vq7V/PT9pPmqbn2BsjDDNuSAZq2ZsDFa/L1T7e+3/2C
T3/+UPomxHbCxkNXb4SHHsB5jUftr76c4NPtTuSu1RjFC2NmMR17OVYPqir+LhFjf27kQXLgw++0
xYFGtS4iENTn2oSgS8vcnP77A/z7+WZ/7uWZW7zMXeOKA8PQX1DF38tSZLdeP3yN6xKEgDuJfbva
x//+bb85BT539sgx0Z3n1/LQkY8/zaMltkvMdGrApzr896+4bg3/ssQ+t/dMuUzTntsJWJCw8reM
XLffQjtuui2S7QS7qw3Y8A9P/3e/69P2NOgQPAGGbTA95RiBoVJY5cV6S4tt9SuY5PqH3/O7r+3T
RsVQdpwvsS8OgzG6Yno7Z5EE4ZBKfODlMP3dbutfl9D/sx/SnKin4fq6zWGYH4nzYlqEsZD+94O5
/pR/ezCfVnoFatNPBmkfrCoItqnr+RHPJv/DPvK7R/FpIZbDkgyeWcSBVGu9zdv1YbAn3OgFxpjK
Pf/dR/h0C8Cj7IOLkgKbwOI+Xx0TWz9Gaf5XP/3/a54J0sJl0s45eH0+Pbf4tW5hdv6pKvGbw877
FFNNNX5H0wwOjKwrJx+PPLDiwYrHjYXI56uddtN0SCor/kPp6DeP+3MPTSaFWvMJaUIwz95BIVNg
di3Uf9i2fvO4P7fLzMql4plr51DojDlEz710pdrPCg2r78u/vDd5n9bdivQkKIEBHjor6Z5Wemi+
qGG2/rDcfrOqvU/LrW98EfoVn2Et1+x2yazgYjcOsDFYgv7fLTrv06IzcIkXMiiCa3fiPia9Lm9b
Bpp+/t0b++lsTVGgtNxbEOfYfrmvukZGTooY8r9/+u++n09LWnJoM9IF4GkZarMvwxAE/QTu5Uxg
q+s/PITfvaafl/QaOPPojPZhRuKHRWVsL8YFDvbfH+E3P/1zr4yv+mQoM/hmvuO23+AY1c9Z4uV/
utv85htSn9Z0gJGpwfvDGlNzTx5c4aGh8HAYnNz+Q1j170kz+3O/jK/yEX7bzCO2Wv+54U66XSbg
NJ6FmsfCsUl63y7OA3T051Gu5R922t99sk8nK6aqBPkxe2FWza7YIExQv8LV0SlUaun9X2Av7N1/
h7v+ZhdR19/+/xx4qTsw+bl2HEmrXIGFzNkO9qMF0CHpd/Wkxz98mt/svZ9bZwyiWsIJC0R5QTnw
aCqaKrb1WI/FLh79GvhMOeYi6v53Rf27N+/TwkfWWkA9wiRItWe9s6VJoCpgyv67n/5p4RuQb4Gd
VOKAFDz50sDafynXdf7DO/e7VfNp4Y8ZxLSJsYmD4489U+PpL0rAfxru+90z/7TgVdeJwUHTcAga
vz0sthUeq7rAcoOB4Q4F3586bn/zIT63znR1IGk0TwR4etfGU7JeoUb1n3Jj0EuuT/Jf7lOf22fA
C9gV7nJxWGSS4IaZVYeNUK85ZhyKasOVhU86AUFDMaF371fEiHlnZeYprhHtRCugHfuLmv1QbNe+
rkALkywMtyERcUzLeJX3uLdUN3xDjDHiF16veH7bYlB+SZ3vOk3trRsAHJ7z70O/XmJYS5c5xCsT
yHGlFxsDYd3707aZ0mXTB1C7V906QDdbvN1Lcl6y4bvTQQarQ0ZDixSJjqfWt7bA6YCGYz57JmwO
c9XcktdZorCjBhYX8XF2x3RjFajgvKoBy1mCe6tDKobNWm6bOQRyWn9rlG3ti6J9Z/R92Y92UVMN
TB6y2XzUXXwtwjjAQvoPKqrflLaftZi9bSFGMJe2nreO7XrbRkMUG8RMSxUzYlai90rQa0H9kpHw
XJ2nxrr3UtlH9eTdU93Xmz7v78bOeSwc9VwytblRgkto2WIR632UxcpDI5g06y+TLN3ZspdX+IPh
zg8pDGunfg7K4iUNiy8T/3xHab+/EhenQ6trCDflCiuhWEeKIkDWNzKb15dED+KQuJwoeTLeLrF6
irPFOqXQJMM0lagW7Ic8HCGBxea5puyOAi6AGZZ0HURUsCjD1Fv7JlmBfq/QnBFObUbgvEwqJecx
vJJjff29GeSvXMUz8BXxgWb3Af2WurOa8cwNKdvoUqZbnckP8Kz4Y8qyPOgpvMBhO5djeKaL7E2V
5t0a3FNfVPKwuOBuM4/Beqx7IkILZjaydGjFLJsJMFjxs88DJxonGKLA5KyDaxX5qfJdH83Hqo52
iK0qXYYUiDKjG1IyX5ClN0PNgJKnHYWwJ4svroBak/7PaVEmD/iRHss2zLHNKkxuGtJOUy3lxs+7
d3wUa6RbBMF+aT+3/rSg7JgZQZyKEV1Rsxyvo04AcsA2y7EsI4fQbqNz/SLU+NTF/RdlOT70W3K0
rKNg6wpwtmOQPiXUE+m1RuOgDLNS9jRyxzb6yZE1ZL7eotiQIoVrfUffuGt/y6L68KFf+rA5t7BS
8+0UC39jM8y4swbkxYJu59KtiJ+c9m1EKuwOMArcUTXbhCb4yBU8xTEJvk91Nexqu3B2LSkKIONp
s3Hn4kcHUBQz1kimpTObwak0i67+gIyGAhfHb+86zFcFFHcnc1qTqd6GfnGj3HDPoHxxMb1ItkqS
mUStcwGWB8HPDF+KIX3ESfUIhg7MNiitQ2Ox4eF/eneSUW7DkOGtZgi42zYKf6UO95aXjpFj5WY7
l0u+bVtMpF5p3rSYio3FxPAx9ot73dnPmR8+tHQy7xjbCcDd1Wo72jaUkEH7myHR7t6Lm/ehx8yq
IQLiSAPS7HfutC17vlwz1slWAG6LArGKo2yv8vbVTfd6HcGRdm176hwP8HQGy82q3LvKox239Py3
ZvVedBdXIItm3Cv5COakc/uD485Ib4MleyKdpM7tSHf4prdj73sLf+CbM/SgzeKcCjnsELvd9V2f
QYJvSD0pZuJf8afkA1Bu7d2uQ9Cfs1Hm+yHp58e+Y7cZbV1NW98lh731ezh3m8nykj3LP1m3OMes
F1xK+ZOf4LjmMYj+UDqLe2ynzjrbXWMfB7FW+0nmLieOx18Rm9Gcce/Rlxg7bKCL3aYnz3X1k1qv
mvEQg+JJ6BmwvNeuzY3d9uQas0RlLhQRH/cIkpfwzh7r4h+TpuqiW4sYcmj85tBQzIxcfi3jHp5M
L2oUGdhYkDMbh5D8Htyy871Kp+ECr6n6J0y75KEPWvXkJEFu6LtynIckHNa7muZVhaayrR5chI7v
7jpPX5N69nm6gfUFwXmB/z2DlhZolV+GNa9AE7X1euv3xdDctoNyxTZVXmVttJDyJvT1fBxktpT7
xBrkMTQal8s4mK8T4MJnTavNjbWmCa8yzCxvUyVLHEGZ6X1GcpXBFCSC7gOqIRR9BDwtoN2VSYZl
jJ+sbOiolyx36azeOo0TsOqGauuUIU4l3b5B9Jofi3ZJjomkvYQhyv6+jRcQtV55K0okbVIsh8AT
3+JSPgW8QADoMXY1M5/JIkqI2rF7sQSWoAngC+NUvH8qgICeWm+GF+niJgPqdKbXbLTVX7FG85J4
fna2YrA/9sCJ2OLR3VRrgOIzXB5V4Z9jJV4sSoP7oMLSnK31es7gNqB6UTmcT1o5yg4Inx+ohW03
6++tesL1y8wyrlH1c8izLwVQOxS3frsNZt+5rG5PeTnwzFaq5iFvKJ4CdTmEGH32OunsO+WJhrOc
xdpRUz0BOrzTlMAPGM2/LhpKdmjEziXFH+mxvaoIJ5jgJlvRCNRvQwKie1g9KPvrNLGpV7i5C4KQ
/3m9ZQOwC6LVhqL9XWl0so2xEG6L66FmQl9EVSOfs3JFXmdzvcBbVp0aBhbyle/SS3wouNxOUKZp
oM5c/LtgMFsYVsF2XjrGyjr3a7uO+fZqNUBnW/4EWEh7UqOTXZs7L0UKkjJ1QANNunaRKMw1ydIQ
JKTV/2AC5r2LQwC/xbpGYW8dPdXihF+LPNL5wHak/JdK0KbdlOIRYklz7tyw3TRaIR+sShA1oczX
A5W5b4mP+C2mrXOfMkGK96ktIK/DCzR6OVRJbYNiBp87y/h2apfmY5lNj3g4sKF++OneguO37/pS
HeNUWOTwZ+8l9IKq3AZD6+8TW+toHWyRRPRzZTm7PJDWh6awWBddNlOiq7ywKm5VI+v+GEiNzMJc
lwtx4bWrbk3UvVxspv0GBp7zrSoG/5GXbIqEGIITY/DX0D2r3yeDDdKDX34UuV532Pb6nzZciK3f
BON9MLmSjrMsOK6ZaU5dqMwTJEH3yyCW5jGmJwS1hFbWL7DHzePiuPFdohYP1miXvtZFkBypzMaP
dHjoSJPv+BKHaf0xa9yuFaDRW3wy+pKMGWgfKBpkHuOqBc8GFnXTi5kdog3MU4P+A6J0XV2mdbqC
iH1a1mZj48BKYvugfQDmM/NnD+uKRGgMmRZlZ+zGW9518TokxfA1abnftAClN0Eu54Prry1L2Etf
IIjmT9qgSq4mALz5LEGglop7X16TFeuHRl4CywDbLZTDK7sut6CLcRBJr36enCw4l41KMwDjaYuP
ay7ww2ZttjfQQKMkT4Kt9PFN1eWcR6EPMtMaK7VHzTzuBDBjqEto5VCu/WxjK37DnrG8Ievje0ok
iCIaIX7RKI+Gm4wgb8ZYPGvPlo89HilMv3GzK8I6PSChaDE/+eFt7desA9dHtxTH1nFYGNjHl9ae
crfPzrP0ZmhbQcllxzj7fqSXDCE6t53eWqK+rdwXaRvvMrF2QcXJ5q6ddBdllp6pQ1TOPVAycIuz
jaCpmP1LWXkiGmHOPoQ+6qFSU4WCyReyZSZxLF4YzgqZp20sOgy1B/abBpISHVTpt8UmTAf7m6cT
SdZzxbuc56AfKzsvH5e6teeNiKfknglZ9UAFeXx3oSu+zI6SlxJ10s9FxM43wbiI8wKptyHhu5aC
/v4BjPEPv+DL3HfOGtdbi8Y88SMPsS1H2RKmv2AuwDzNnLZtASvHMzf4QE8SD6qyXmkpiEvik6T4
hvPWKljJJG3ODnyxcpeB4odGbPE+RrJIxuXMa16isgjcrNkK0MlX6bOM839c2bts5VaxthtEgBly
Nm+y3c2ACAJH11oACdO5aDvggiEN/JCeESDClBEMLKS+dRzpH6o/REGf3WWY1jw+lvGEezKbsumH
362wXn0Nuq3ppty7JO6KxqFfLCffZNz7cJ6vbgtj0Lhi/K7JjS9bmAfck5p60HiO6yZ0YAb41RD1
7DHDQ71WlqRhCOwMB4dfLJs5SQiR6G1s7Whd0HFvSVRr+9HiGOp3S9pXclsHY1iDtU79dzxgAMfK
OnCam1XQBxHFMLsBxIO/rc8N0JAWSKPl6G3Yms7cubEjC/jnDRx9p+NimC09yHmkLC65pDQkZDCh
0pyaPrDCamf1Q04xtrTMU9jVVb6LlaSuHUjXjDCqpePuJ29ZHuPUseQvMNaUpIXq6L2iFcTNdzBI
7WbfQgEvHhgepI5SL7TeRg1tqSDpki7voCljlTw0Tgs61s5HbXPDvMKpnluDKPfREtwHUSa2GeWd
Lh7FORgdh2vcrEX1tBblAuLWSpzq0K1Dx0PIqyxfToBaXecUI3SETa5XUAabcsAwsoX7ZOGQlDy2
zTTHnsttOG9Sws+qf09bf61vV6W0uRNeTbsa0Og0XX/JGgrHNrYCNgSr7p0ARWI9BptQjRg2qfrn
aLcStvedQAeMCGlARrwprLQ8diJmdhIABq072VyhMyw7eoQhTFq2gr5KzLtJsolzeJqp/D2ZRNrW
67UlC/27cLhM20UuCXvX1r0f41F+HxvKFyBmrSC+lasrSkQY7BtHoLHzBKe1rQre9nzmpcqS0Nut
fT5YZDuA/J0CMY32r7is3FtVXD1+Mq5YNLQD6JTP1MIDNqUTrogzEpDzDXE4eMbMhN208boRj0Sz
tl74nZ1/QgjqALAeMjX90r1J42ge1iA+5rWW9p3XWCI4C5Sr4Tbt7WXacI2Ty02wpsaJrKFFNphN
ldK7pQ/K6lTruHJ2TL3Jeps2fQtfP18d+SwGyR7GaT6v22lIAhidfuljVleyhUNn8T+7GI6xuEkY
lXkYipC6JuFmPOw5lYn7pERRdQvV2PLPIxcuxkzDgq4zlqA/ndJ6Gb8CtfW+WVkypWRqxKC2kx1T
jNgaHSfDnki6Xd/MlEr3juJp2n5UonbGDy+c+POa2cdrElhh9iZMWf90FPFhtFihBqS+rGa662wp
0cUvLUmVwQsC6x5pXj9EQZyNeDpKrFlHGMXzymEgMD80pRFkmJYrrJ5uyTqJVu4ybAUj7st7GdP3
DYmz8IMz7LT215KHWfbg1qKr96NCn7Fr6rrUsAjjZj2bQBcOD6ovyh1pRKbKVjFLc2fiFk/CBLPb
OqPiKL51SaaTh2nuJ7kZx3luoaR6zHUDNg4RCmujlp1j5mY+oJxz/pH4Oz+GKeDfqwBsdgdiu8G/
6f0BgCebGHuRqcZR3XaTWRdsGrqxz600izm5fdFPe9uN8UbwxjjqkZIDDFyex+puR0Wf5s4TiJmj
YraJ5SVL/Ufj8a9+4EQbq68pTU24Dgosx4cAdCe+Gn8c1/1Ulp5No5MNekEVadVfsPIEJnIc7UO9
njGl3ChvhNQscV4Fp1IgAj94KczbQ+tMBAMhyRsiD2sAxpWaocf7x8BX5LYNYkhhjSnsXjrg5HlY
Ws0aNpxX0WiVuJxj3yCr19AWxgOJuZGtPlbQf9uhJmhN6elGhZP3ITrlxu8IEvIEaj8VBZsJn5I0
7IWbgYuIpCCk2Ob9PJnIHoGe7YTrWndTV2bZIUwqHW6azKRUKg1O2g2Cey+/cGtuNXj2zB0Ok2zS
NSrZ8YnE/CXJLlntmgJa6gKvWlt1/I8tLQsKfN4J9PVNUX4vVZ68FInGcUA7u/jHT+lQQyo85jrq
Ul92UTrO8mHl3vpx/T+59862n+xUmlpF5LlN8goHPnY2xvPUd+3aRX9aROq1Ub92E3tvWjJqvGWA
Uv7juj2AXXDISU8YH5NVEzLldkReMKkvS1fw03095vlhGFSbAQqPPR6KBcRSbMeYuYJ94+OFphWe
ZZTupiEe8scl9cL01CcWnOBOeEn/MIYtjbgUhRzvlqELnzzrOiwWTQ+LLft6o6tyEmcCYeVHvc/n
pds5E1zBA4DK2zhTheEFNNzqrkfaSwuWPduNRPzexsJFxdhGgdjpXrYEs3vXRZ38ZAvl+DB+p5Wk
cZ/p8dHPG9qQlBpq9bXMVd4fy0R6wQ5KeJmf+g6+wbujksA5hxix543tVEX+GqQlE+rsz+CE6ThC
VrKyIJudleQ2iJl5bJIvHGDTss8Rgjb1ZmwXXZN2WSn438SNcOft2l5TCkWYh91b3UiPhnuGbZZt
IRuD/iUngLruhGtabT2Or37DoY6/JuS2ycGNJ2x+INwU/IM4pzizr0gmfuFG16CbIcWk4V0vzRp1
nr3oE54645xdJjO6c0Nm1T1XAvP2tDrDTanmpT415XWidRTSEH7SJx3sJAy25Ni1SlJ0aFSMkha5
jH/gx6qneTUt9/SyKTwSLEqT7igmPLJ5LgodeY4Lz38DE7p/12qEO8G3mcUPFSAHWhwaVz017ew3
HCFkOXf0WYAUoHCq2RUzofKo8UyGIzho49eM4zS9LXD5ugSnWQediqUMvj7MOu8wr8BwodEHUyQT
MV+6IJ9RZAFPO3ZD6LyTEbfvSW77r4IJ/Wsr89ztlqKbNH9SZx6ul1z8SGlNoxIK9vHWr5niS7sV
a1KM4vvBztziiDYlfQyVJw+Jba9vfh0krxwr0yWf0+5rbDGGtWmzGo+XMR33yXygSXtcq/CQV06y
hx3n7zzXL27tuYmZ4s4kq9dlz2ccUluX3pkZeiL/iACrBxryK+9mciQFmKkbGqNRiWVoekgfxou9
q8AFD5yxob3Lgnl8qRxRjwRFvXopB3IX8UTT5y7vc9jzegBYzXOl+ICompcnDqnYM6Xq7gq1+PtO
LTOxdTLlO8qx45dViu45LiqzV+Qo6nMRJ/ORGfeRzJJridcwGU29H7oKlc2EF1AQFCzkhUUgxpUb
DyYPzxCKPbRu1Z0Vztgnuv3yr1YTVzvPyvL7uNbWaYHKcG4YKENKNSvmkbxgzvbDjF3Wy2tx52ZU
EJLJsX/O7Twe5glL8nXLfs7zRUWG4vdFmSa/Efxe9po2ffK7RT5koRv/sHtc8S2+k2l2lxG8dWUf
u3Wymda225n87xyySVj4bSzJIUUN7bkwLjXi1KZtu/a66cbkwkco1bPhFK3ah4k7/Cp1PfwYuzo5
azfV76UfkIlfAqG3ANMgSi9BvdzigLF+rgtVEDTZM1LEdajGhsQue8qWCb8WTyRKxv+ZTkZ4jJMS
ZtOtABVOYxaUwa7u42U+NbG9zHvC+bfcZM955vY7x4e/7nimDLZOLfxda6yFmyDx2t5vG23vTBbw
grDeBPnhdX7CL1u8LlKir9OJv0uCKQVQ79T/oNMVb4HR4r0uDZfXpbQLjiTVR3Y3AEPqy6k/pbP9
CN+JIm8m3wQH9S3NY9ScsX9i68swIvbovphNGKNSSnBrYxVuHfzTz9LPNEi3YjW7fmUsLU1xilI1
mjbGIrPklx4ovlKGJBY6shlkMPcLgdourOMfrQ27ism5YL/YJiN5lJV7zl/92sboGByEEHeJiY/+
orDLLGiulIUhcqpGfQxLf/rB3JV1M/G1FdqeL6W9InljHnTcoTKyqBQN0vq4tgj+ErUldoNv1G4Y
xnxHw7zaQ6GygU0Dynwr6eBHTZTTrs8e4+56yx1vxoQ7cOc34V5nHZ0jzLiB1ifkwmNZnBEHWGdv
DPAPO65zXHHtbRduWgAPFi8SqEKevTZk7hWbLMtSEZR7KnwbSTHBOyR+ey0saW5bp1rv+Y/Nu6zZ
rJya4MWnwIFQa+ZRZYPhxqCtyHCbONgpwamW7XDv2S4G8NEMB1kvrEarcL/UNS1x1NmC9uDXYgF6
MnoVjRCNeeQKr/DyedZunCd0AIT01n3dddMF+558HdNxvKQEWdsFcgpuF00ALdDevJnAzMe6lOWN
JaxflZP7L9MUL1/rIXnA9zjeTA6lryZbMmKggeiVv+nJLlVyQmHP0GVfdfu269pXsvvB/QoD9ZWi
z+BGwaQ4V6ReI6/XXrXrcB7aX5u84l2ypx5zmi+DXTUkaUQLNzImT4F44DLl7iark4+6VGEkOnSA
aT4a7pyQ2HIkzwdM3OQzYvwaa+Mu8HeEvNOIsOHYzcUdScn6kDq1A1x7+clwqbrFtZ3em2KSEXMG
I7Y8seyqmtCmdqxwyyzFr3iVd+nQEcM4hdwWzVLgGJvHnU3G5eCKuIp6nRfjMV59MsV1TGKRnPpK
ZcPGcTtsrJnHGLluqt7mzkpvw7IQZx17syDtfE36z4h0BK3FUUZBjj8ti73tNPb5e++lZuNJXbzM
vWBfosJ0kr6OP9LcGS6qFe25S68VuBAS74u/LpI60UQov/WRH0I4mx1zu0xTdlFLSd8IYeejXUv3
VSkfuV+je65xvsTismTiq5M3T6iSwPEEZItIcmfddCLRS93FX9he8GeEktBYdq0Nkb4bJ/YOtzis
Y9K/B9RKL2LKi6hbGg+PrRiuYjVXnLB6xJue43yfTuUpsEf9ZHl2+IKqfviV5dTaOq6nUVB7bPym
sg7hnPW3zchizFavvlSu5Z+qMU95STQFjoKUzJMbypK/0Fq6qORH0+PRd/BZPcp7QTPsEpE8yakK
97O1uCuFwMA/12kYkoywcrkLStH8aFwHYaXSVL3IVG6axLfuWOj9xieV/2Zcy37qaukdXYuNsJ/n
8DwlY77XBPIXIy3/lrTfcNusA0UmpvYYUU22vhWbn2Tn0p09Tvm9LcvnqnLK85J3BbXyYf7Rd+VD
b1aqXG2PA5dem0NTg53nRgZuKXEwLOTGfW7YF+D0d/GxZz5rN4aT+J6WlfO8FiDkYrstXj03Lw91
6TjcjKlq0IDGPKpty39sL/jQBYR+t+w6P5oLkVPVCamth3m1H2t7uC0dNe9R4nTbUFXybmSH53Rq
EjS0+VBGNMzEZlOGXnsIaBq/qeERXkxQ6hMtIsmPkCTXw5R5NtKcsfixSD0d6kmtT8HstWfj6Ksn
IWu/hO1gRWtjvzgx+tBiyAw21Iw2ozB/TaCdIKcjDRpYVxlOtpAYTrlXC5lj8dC4n+J0Tm7LOERU
LOsHv7kmmULRzRcr8b1LMRYU/sjbPLhZO++nfCLHn9my2jZcuXcpGnlI0SVyT4q+1YYcHRm1IMyG
Xcao1LubOOLOwpOzH70MP2i40LLMjfgcKsfbLHiOXhyqc0RzeXCTtpP70qYMnJeVtcNnzXYiwupG
ODbyLK+UyVuN+uMbzpSfU97WOAvKh8pe3S+5MN22J9d0Q7kAl0KFY9BVsXqp7Sn8ocwQ363MtKOx
7prTUgpz63l1eqbz0tnZdr2jxcS/z7kL7iyrmQ5Ozem4Eb1dbe2askozolfAPn7TTEvz3vQkWhY3
J+dSFz2pRLBwxq1xnPWU/+pUo6UoVHxDxOkfBzKMe9YFZz+JqFOHpPFj6caA9l6jLnNFGTuvOc/t
xKUpoBs9dHprTcUk20/dWu77qpd7l6at1wy2y37IgxfXK8IjY0fLHZ30YWQggTDdSd8NXQpUbQI/
DPYTHYfcG9fplkRkc1fIfDhaQVJcyFNgfhnLljC6LVkPFUY2upm3Q4iN13gmiaqgy793QNaI5BoE
rTEXIOH4uHpXcgoppwtiy/C5VChDrGLob8AWL0+QiPJkQypwvBFpmN8srfmJwdJ654L5j48Jpell
+Yik3ZyGmFqHJWwkysap9nR/kKU33MPSdGAOMl4g4U8/u5axXKaIxJaa1XwwpvXumLKwyIMVE8PH
jWvteuO9sWjy3bU0exMO9ngk/pq5ShTlgeyy+2RRjjrJKaR8UPqvhVq7UxwWE6FDhrJKYF5f7bU/
OeW1sLFSNlmWGViqr+ABEOp/ZdocwCBX01NIGLsdyR38IndEudjOiP2LoHhZ+7Hillt4pD8G60LI
EZwUd+KHeUqcU8/GtNfdQDeNRaB5O+kwfyiNCV/B6mT3JUOu7O90XMVJV58oh5e3Wd99ccKJeafO
fOu4COzIcEIG7ZV11HF4N3hruKdV5m3M/DmykzJ9sbh1fCkUtygQEvqw+OV0XigRHBmIfE0clj46
uklE8BKqiKJ3GwWB5BxKdflB41V/SBU1KivQ+rhaM8eEQ0Im5oJLw4B5H5uSEdmUmsk5C0JULSbP
P0xLDcxp0no3u+CMPaGRlVPO5CaS5+zuRAbM+yUnW9IBVZKIQcCdp/WX2ZOkphNv2tK9NZCnk/42
Axx+U8eqx71Rxqd1mZaDPQU1BpSUGbtByRsG7WAAuSliRk8s2ymxHAwji32Ps0nvZuV57cYnifA6
IzHf+GVtRUtafzOMer/59mKhSWeq/GIj6CI3MjzQ1eJvvDLOIj9WH3KJeczCN4fhKt/LNdtcGZRc
Sms97I299Hs3Dr9jMHGiPg+RfRBrkcpqxy/j9ZMuWf0tyBp7H2TB8BhUcXg7GK/felpTcMuMOoer
/V0RKpEbHUgwxNXJBs67HazsbvVKbphOqyNZzSRGi3jhdla/YpfDrmX6rz05x2iZyWLRvG+iuM5w
j3dp8yVok3hjgml5yYvUPzhSZucCHtipDIoP4WGzV7X3nIdK7Hy5SHpQgg4pJpkciFv2TrR04tXD
nN0s8Xi0pv/D2Xkst61sa/iJUNWNjCkTSImKlmRbE5SckEMjNMLT34975MNrSlWa7dIuEySA7l5r
/WkxHyqUtRs3IPslOC21UcQzFA42ExJ46rWbEBGdprQZoKsk2DY62Qe5KTldzPxoGZg255JzXAjp
hcwbfnfS0GQW+PGjFOyfpKjBrYsmbyD72es3HSbo2J308WaBmnQgbUutGbW6q6oo66susjBNaib4
fGAuKybN1aEaCyyOMgejjrZBaFN53T4RyaOx4D/nO1V7PTm2OPaTjl9xjOOfasW4rV0qkqLiaDfm
bvQyYP+DL22ycAz1/cPAMU5UUfmqArDdvl/QXaQFK4u4wE2jHBcAxi+uC8P84U7OV8sF7ZliR66k
CTMVwsE2CCIoa9CfOSuMU2ReJfWVsC33TjqZd6Od3LzRML6xyhIPXeaS1w3LcIOzcY01lF1d94JB
hT1MGbkx0LKWTjPniOGi2zl2F5NduKsAGA2ChKgOzHZhCsm4JzqZFhXXF70VNqyCqoxCd6xeowwe
Alw3sYqhnuDG66qVRh6xNtzIpZAs45suHYJjxiF4l7m5s0+maPwm6jmnlVGyvisTE6ZCW2qXzalk
kNk4w/LsiZQOLdbmlimIaI8Q7wISfHpIGNJsCRKMRkwhLP8KAG++j0SZwJwUO7gM7U0VR390JuMn
qDjOxhs4DLUps2v8lWuAxlOMcj+1j6kbzOuuSUm8Soxpx2wzOgJaypXtgKul0vgRdwz8NCb+22qK
8VerzYrEpUEQxAAR48fAj30ERlOHZIjTtZP0D2nLA8tE+ZyPvR1mKSx5toIiNJvqDfwiI7/QuCaH
8cD59sUbK8LJg+k1PVE3Blf3YaKSYs1dK4B9HRvSZ/bjhLiuA+hkHPXuqz+qHzZY662PfQgFaHPt
evJ2aN17xyHEoMib59laHpaeUtgcobhYfrvzjP5r54lnJXS/EhNlxrwY981MbHlGFNneCKrhllfK
AhmwrDVhJ7+rVqUhKbhybVsMwnNGxqsKWmSIzp8IwPSrN9IaLbpRK89269+ir+Yjte+4LuFh3Fq+
Kml+IfV+I9DJf6qmoic+UAS0Z3kKrY0z7avs+i70lVZ7p0iDLYiKs5/awF/nBiQMCJtQytdLvqS/
8AiSEFCS0cAzg77Z6BmRLm08yFvRg5a2dDx/gNWbG1VSFVTCcklKM8ZmE/xHF7NgVyW9bsOJEgbI
yXY30MZM5h9OzEy18frXADUkzokD7cFc6UcBi/CNnMbirY3b01Gv3es2ZuoGATAi2asuLYqbGW6m
lp39O6ia/E8d183WrWEFc4C5+kWWpyDpZTTGYW10gyk27PX1LiJDBlhfO+QiGtX0hoGSt/fdU4Lb
5M0HO9HwdFxMch/6xlUA9aPajXaeh9ESizV1ZXFk1GneZNOY7ueRbK+VmRP7WZWzUe0kwVl/YDik
hz4H6MrcBoumIB32BNxBQ6nYWts8sB5qSvmrqUPhOXb1uLFJV31yRzEzouRaG99hqRqw+l9aZyat
uWVous7KQDDInJb4K5BN9dxZVfMiEifYWiQ7bobaGK+FEE2/qkdyYZu46X7pYGnalduLWe6sOYUy
FizJsmw7WKoGTzdVBGFXkbdH29H9NEwS0FY8zpwmmmaMSiK5oTUzro0orY7MJAkHN7LehNa9BObb
HPgwLoWVjZs5zlOS7oEUOXUaaBYUnLeJ35thqcrlMVad8Db4Y3lMlDLmHHS75spPquIFNpKqwOa9
nmZ8TnVxxO5fBGtGPORbmlFejXuAtPptikXxUgdiuElhGtDcLVBj9/A9CJ4HhoSP7aoSm+PSmQOg
EMdT13bZ07UA3mFMLlSfgOokIii2SVaQfKtKZc8vgkAhOv5JEkQ9M7TZkvhCUZiw1Po13lYWQ10n
s3fSHPVAc5LXP2G2emrrI8mmDWi8IVmLEbfMrR33br3JCb/aLtSBjH6Knk6BonjYK3uo76PO8bYg
jdZtXYJhHaLFC7w1MciBezMIBtOUptkA/ONWZLy1XZBfBVXMCzxZoAJbt9IMwwgKDjIK5hHcmgVr
fM8YAJaPeYRX+qolP8Ffd8x9NGGkjVNvkC1qQkstPxt2p0rvvpM1/u2qtdp7iO7Boe9iDwNyTDTK
NcwXI9hk0gAiNnVaWJSTffpmB23rrBoK8Go7F/40Qm5ZZiQEmdsFBwIOXW8hHDiGsYBJTKQitrc2
sH5CLe3zh5TxGPHT/Wza1zPBlSZRjLmttxEuZeVaexnzrb7uswGUj1y/NSPcdrklq71u91DsC8LE
h4H7FLGPTxvXra3omWTcLvoyVf5cf0+yEutsSApjke3cCtTwGxjrNIQeBob0oRhdqCysFuILNpGu
0pcsLtR93S/qKa0Sr1gZTO1vT8a2M+yVllLJ8ROv3JSyZqxtqal9ASciOJqpZ7scdDfRMuHcnnzr
MmmSASxVrK/UmLTEgZfYKK7cYOyyn8C8tv3gSU80d1YkoiIc4YH5Icl7+IPiIwJlU9TTCSgZTZ/D
NJpOdO6Zqp2g6mZ5tqdZ/BjxTQsTQ5HUaCpzVaT9Y14m/JJYZPsoqMpNlTT9kwc9dNNL9UDDPV27
GZh9S4YdBUf3kOU10fDaJ4piiZxqNw0Z2aZwXTcmw5H1yTdozfy4vl0mSUGR4wAHBzQAgnMaOa+o
2Jg5gxtvQbSn786sHzgQ831qauups53pytaxf9f1Q4x4j9SqdIlUGDcOW+5g9c8LIzYA6el1EBDA
4hxicpWQl+cDv0LLnIxV4ptZmNec99SIBK3mdf0FHIpy09b5wySNZgMfQe9wkF02U1EbN6PdwNRw
EGOPGjmlQdo5qrS03oksi9rV5JEAt/Vac77t6S/u4qAfx22gPPkdqJL4P78GxjKjRn3rs1kfGtgg
mhpdqSM8SaNd48eP5RUFer3Jhs4n3pOOACUMm92qUFH8CsWzPaY5XR+MIjneBvasIN5PQ/s7FYzM
JcxKuR4CP5WIXQoEBUXaTpB45MQxEXTjzuoc8y4AzWBOyQsFPqu/xE7Xb3WtCy7Y2HD/i+zJHFR8
aN25PBDx4PzKa5Oi0Kyau2pOmmMEF+uL6wj32kw0pwZxrh2HGg3LSmq7SbA3s5t1H5t6NzseDRs0
uuVoLO2p/AeHe508M6et8uvlup308mq3jLRWzjwHJE56cJkyYLwDhyF5yLp6cUw3UpvWHZoVjILg
R5tDyWmaXn6xqTzpjwZvIydCe30PJrUTC//FYyofmukQhXOfPkaB8Yr9SQ4klyc7uy5uy5r6Y5kX
72Br+KPsjAcP2tsm9f1oK5hc0uXVPLz6zmuzo6Ursc0EBMKsGiGwibS/ppNAFiE9h47VeqvTFFp/
bRZhrTsMhu3uPrDrYbM0WbZx9YDhzeDfLBUVswriAq9Fz12r3p03Rt95iHiaW38wbyAObZvCqvZL
n+/bZNxkHsS/uu2sW3xK7qsKMrURpy9FgntYV9TyazmWbzNY/8rW5C8Zmsh6CMpP4Jzj1jCdYtvH
+RvEohuX9GtnqLyDYzTH3nGffYitq8WcSEXNE8JXm5kZdIWWqI1Nsudlu7eYMUXDEG98K9s6Y/E0
GPmPNhFUZwAiQclcP04OppMcow7CFVq0G/BnbxUrKQ4+qVOctl7Rr8AIvQ2+JDbAlb2NrLSn1DPu
TzxUeO8sMXTJllKHoUkSXBPrW2vph3WX+PlaWnFGfVI/RBNirzpOwEN58qfU2xl4pEvKVabI9bIV
tD7FCQesFVu7rjvtPk4u0hsqnLfSTpmbcapsQe80LLTOYxJNn2bljcFpxfjdjjSJw/ZNU49vvkwb
Yu3n7wEswQTgFGw6tg54azPlGz0SQJMWAYdqmFvYKYHmoMIHQHhru/gkEA89YixrbLxfWJy6P70J
7U/tZNb1EhfNwzL5/ZMbZ0y79ET4aE9YaTLaMyzV4Car54XFbsfByxA4L41VGP81TcMO9sxRC9k8
G15x489lvIZjFWwZr4vvszs2PxI/HqnKKnkDfF1kR7QT7IVA0kevdpgMG5SKczRnOzOC3N8jA5i7
4msXqOke3Q/gMdyF9USU+tVkabknzHJ+Hdn9nwDR4k2mmNsHqXk3oKoCBhvFqrc9BSydmhAsGxRE
KnmjwEYIFndJ+tgaQqJIg/LfVV4yrccKWvM1IwXQwnb40cNZvLKR8/Xa9ndRZkKwaocHQuQMjjn/
mdoVuogBEb1IWeseSH/szsPeHlX3q2rNZd+Y8QGd241N37KXZlLcZhBK4IN9z+r8WUTN97yOryso
QmEAq/im1dGwYR6tN/5Qz9+5eTJcKKg3Romp5qZueuNK5UNNbvzsmDe1iWgxyVmlXjlD4IPzkBzR
i7Mke4W0sbchZXuWuSHt0tnnxugcle/VR5Btqvxk6H96jYgPRufWfxYMtA8uCaC3HjvSGsmU3EG9
TsgeM2zmkUNzLMZh+Z16Hd6hIzlNlPaZC8UhiJIr387SV13hOVENtY2U1Kq/lRkbouvloGbOH7QL
8fXsTeYfoP/pqk6iYl/RLUKbjNujVQGm91OSr52pTG874EkuScBwis8mfgYUJqvOcOyjh2WxvRJp
ab9qc6HmSMiLDqO+87Mb3FNj4pp1Kv6Ui8e0zS5HNTxOeSshjmRB8DKVnfPsqTgjU7tu5pvaKPU+
AGlMw1wxD4LzKdJ70w6qH7w4cXHt1Zb3GHvx5MI0dBDSYZh8O7gjko2Tf8o18VLuERMy+SBg7tfr
qpwmjIlSMW6coFIICFzjR+0aqOIQUMz0W7GT491klfdpUSavPT31Xmu9/O6WUR3zIM9IBU56/6tO
l0aEWTLPDBkyOLFaePcmLy0pwNnAfEwjTaAelvYTDLDAIbV9kdDSgP+o1RLlMC9o1a0Jy+4pNxi8
WF1THNEpdAdmNbDH0E7dqMg0bpZ89MM2SRUJMrqtpp2MEnfTCKNrueee+UjRSTS0L4L0uwNz+rqw
RXcgxXIOzXwpYeb0vnUDibd8sAa/2vhqRNzQ19aN0XrySIkKLyHFJAH2CuSYEa0k8vyge6oocDeJ
PE31hPCb+wa+Yr4eG+1uuqEv1otpAi70KYC9M3+3Tfq/7mSkmya+sXPm7KSbGv2HjM6XFscCLBmR
y++qYvqTuSp9KALEu0CKUfM7k0TvoPKhIQIUI/VcqBtp2umVkxTTlaOwdnZwml0lUT3dWOZi7HhH
8q3j+tCUl8Xa9BjOvGRkoUIlC6Y7gOgvjuzSPUzeBVpO2sl9LmyNepUxPKzsn8KuGLIktGOLU4xY
CzPTUwgxVrJwvwjE+6tGK/R+I9MXZRGhCrHHOeTxYn7BsEVvOwUDXo66X+tCAh4lNvoEyiHUyc28
hStn0axxH1rGCyemAuM8xS+jK6d/YLt+0pYoN0kdQXeLYbJTm9eUPG58kECsbBoMVC3TNA8RjO59
6ZKQEkFWvW+lM83Ez0/yF8fQtCOFRG+doWWIadCkTwj36SuKe2a+/o7GrIPjzvACa3RIF4F7TDuG
bipJgp9pU5ymYtF0DNqEpHlczXdJOYkdPitU6S7Qd7IMt+Uyp5B5XYoHrH02Y+ll9OUBAGsqozv4
GuOaJ5+EQyKOcdbeAThnjENhYGVdR8nv+tYX+wToFWX6R9PerKopn7eFTiTLsUvDWZfWSiBaIZ8e
ahNMaUkMO/5hZLG7tw1BMVAmA+92zOVzEGhvXcOyuh+5fa9wP/5YJ4kKYXWIoVNxr50q2XkeVD/m
Qow+6VhWUvli3Wly5zNImzQMvsGkxJvvXBetV7bAoUWYqU5ijU6Oy8pgiLZqBa+9XTCbKzK8qN26
XLXxGMpi3LsTVLTYgZ4nVbBvp5x/ZtGI2k6wn+LJvumJyls3GqGnrRxrHdkNx0fj/WEjsNc0WuXv
0vF1SIbbL+rhlkAMYkaHhUELaov+Wseom9tc3GdB4u/72leHNI1ykntrRbtL7AQsnWTlW1BvkDtR
EIHiVEYR8Xo5nbwt4ACGGXzedT7NIHhFMq7SER+jaWm+5UPphL5BCVlW9lNPC8gL4mbhGKQBAA48
3IUW+UpOwTccCoM1h9s1I+iBXx5XG8gJ5ZYcmCBE/ldS8FuA+L7k2IT0+JYMBkbhtdM715Y3qkcs
Go07juZ5n7ZDS4ereliMMX7W1gh9q4IY3NOrh2j3Hnz4QteG4xdM6gub4jel/WPyeihHXT1O0KuG
WDh0SewRQc9EdliIQHTRQqyoj1L8uRzoCejoQs9PDFZvIKyvrpjLNVgHK72qJ9B6ZANNIypGcIv3
qoM534/F7N4uEJYfp0IPG6OQ5a07edXO9LB5R1UhGSUUHf85uRqtVQm3O0rmtW1n+e0kyMOb7aza
mP604JnSW3scjL4MSyc3YgpO/gS1c2MjmFvDaGZubKJjo61PrlRa3sCdunPyptilXRyHRSTv8lLd
GLDZ1pZEGedPNQcjw5lDJ6B3zanffzWRxgE0ELhFoGm2n2xCO7UXzXdZVGeoPivKwnEgLS1F2uAI
vWXXvhmr0/AfZm3XQpypyty77hfPfOoT2oZCx2jj0wZoaD4JpvOa0XZbMVDOjCFkStWHLays+8rF
4SSze73K5HAHu/irMRpi2xWRsYKK1t1Y3PeNZ5dXtZV8hfXeYSIP+7pxKEfaub9l6LZ86XyvORIz
EjZm9zq5gdqRu9cydmta5opMP2MbQ/TIpPrA+xjmCDwxdCGPE1voWmTT8zgNP5yUU9xNpmYH7UVv
q7zUoVUkN5FtW9vBd7448aDpPAJSfu1iu+SB2AlyZnkc6tn2+P+NB15RVl/bHFbm6JjztmVW4HgI
5lQfgO3DStl7c57Csc3LQ9Ql3bOnrW9Lu+TwGcAeKruHfKmDXzJwI0o5Wa1tjxdvXnL07eh7UYcX
bBFBTLSSHTAPS9Mv1jS1b5ldXblmOr8h1Mqvo9yMr6SZ+RvUhNHNWLdvjcxNGjenBW2drbsyrfWP
dqrz3UKL+T0rLNJh0DzsaoSJX4oWxZzTQsqODQFLxnJM1Bj2HT4BQNwByB8gPNlzpO/oArWgPci1
6Vp39BYlvgtMCbVod2iT9m5k32N7Sr0zhY0wH2Kj37EzXkELf2m75Cgzzji4c+m6a6Ade9x1qHX9
Fn37z3iqcg7R8nRS6RXW3t2Gc/UWaS6sU5Hdmphd0MixsTakAQAxGjfRojdN3G8DAr6302DcFpC5
toPuGMr2JuLJOCQ6BCZeMfxxOYEx4vCm7UytuZlY96tpAS4O/OwXyika+wI7WmSH+IMUuay3sp/z
+zTtj0Xp8wbYvFWxwY1Aq/qqFvOZvfDVAUndRUOAhi8x7E3nDjCxaG+hnJbpjnN8Ae/M420cB6us
a6zbwEoAAmX8jNiCRVIMy7Wfu1+shuCReJ4fJEw7DB1qWD0LmOOS5wUtO/LzRsnqmtpNneQ1BSHs
bqRf0sGcgTkhEUhzgbU9qe9+2v3BTgSdLBRM3yCRAVZwfFwiBKCwk5Y14ke0P6pp9p7JGrErFzft
uBRAgRQwZYEwRS419CaIQiurFinYVvecxEvGJG+5pQ07lU46W+N/TNgByumV6Kxj0cftKsnBMN3Z
aNYVQogVU+unurbkqo/M+5PD9RZfORiejo0KhxHdOi6T7zHoe8pEO5/gqitjndJ3bf3c93cQ1Ku1
U5a/o3p5WQK32LlxegJ8ijvSqhWE0AaqXQ6PNXUQkQYR2bLIIHbSXqa7IJ/ddULZ9NJay7BuDB2x
uuZ4YyngXq/N/R0eKM01yBpe+2D1u6ZFQA/Ii4QwMK/nuPWuYRaMAGVJuhPwAtmVxh9qHCOEZlMR
Wnb/ovPiXjFOXGmGYic1fro3TfVW++I5SQYkiWOyrDHlLHirgbJncfLN6J793mu3nq2R+pyI+o1J
X12WFEnl8uKPGEDQ4VUrtkUQeke04QLTaq2ajBGzrUtqtLZZ7LAoOzjA6AMDa2PMVAuriZAHCCuy
SO8ST/AQE8stfqK67F6ZZJFHLrQTY5w6e9dohtgB0UfKnyl7ut60lt2WoTEoQ25m5lN1aCpxSoPU
Bo4zfhv0YFdOlUWHMU4GrGTz1Evg6EyK52hYbRA6zlAHtzapHNO1lK1+GSNe36fc1dBNzCLq3VXt
WtGwAydPOxCHYGGpMT93mTcLSF+wP9Lpc3Zn9smh6i/Hq2hwJIFUNNeuoaCJB4GYf/joqP687wt1
wbbrPA5rNpZpmoSDVlouxJ1Nkz4yt4tW3Lf5A6NHefKY+pfv0ZlpV1yYGt0uLLdUEFiyp6jOJG8d
Q671DIEP2546bXtALDd9o9hvfra9ml1mepFZ3ixyKJsQu5bp4f1ffMFOyj7ZP/11Q0crZkkzewqj
mhgQjl0ONmf8Wbr6+2LNH/jsXfAPs8/MvAxKitwHhg9VZZeUj1H0YjKsSVdFTLIzfvU5a1wquOfv
/6hL3lVn9l5xorwcKuoSInNjeGEUy4YMEPPL5z79zN5LCmsEnm2XsBqUu6HlsfdC1Onm/U+/9Aqe
+XtRDYjYzFzu1SnoFs6pQE/EsBPD+Hz7/iUu3J7zYKyiDWrhQywJaxmUzSpGh2JSE2bJB77UF96p
80Aso5IVgji0iol6SMxhn9vNhvSK7WhYnzOkO8/AAkQp8OcqF/zbrJ8qAhOUt8aLZe5U2tafe4nO
E7CgLw/wIPw5bHOXGcTsGFsTVOADZ8ULS+I8AWvCm8NpRLZQnJ2gbqerwxmjihDGxLxxWhlhLaKa
Dx74pYudLfIcvmRKCuwcdtqJwl6gdRlwRria4zjdEXxUMbrS8afc76z/9r2/dhSD1CqREmq9jxUe
JFKBNxXBR8ka/361LHm29qI6tZhYqGSvJteDah/h/uFb6XbI+y+pEXx9f4H8ew1CufnfTdGBYuQg
r4n3+YKiBWV80n8vVDnaG1RLH5nxXriIOEtm8PvBMckIDEJMEbiGKvCvyU/qjtL+yIH03wvdEmf+
mnIsZ5IQMAWZokq/4FJOcT0F3vf379KFZyFOb9tfD3oqERZA4YnCyJPON+ZkHkSNzOzzzVijF9zB
CwTmfP9al27W6Tv8da1AuTr3DQHUjEoFw5fMOfkMWbB2Lb17/xL/XiSWOF36r0tIqyxk34zxfhKR
k/72dK6aK1k31RjSPzX9VpHjOxymkWSiz13xbFl2ZZxnKtBRmBqKmRcGUHRBHeyalbZMhLCigKRL
hwYbcvv+FS+9EGcHsZ6QqSZOZoRdbmHj0/sa4KW0RCc/tWla4uzkTdoJpRrsiLCtqK1Xttcz/C0n
GDMfXODSi3C2AUCXN9smMyJMmux+x9w92FO3Ttd+hrT2czfpbPUrx6yzaUZn0qm6Yj44y03mm8Wn
HgEOH//7mjnMZRC3GBVDnOIrzHPibSA+fsq0GhHA/374AuY3mhDOGG/Pw50zj8GuKwPvg3v/77fH
DM4WITOo3M0jAgMND29NHYhg3/dSfnBj5L8frRmc/v7XAgS4Lh0RnUxZY7f81nsGRh9NPa2C3MnX
iQKLB4ayjq7lYIDVSPO6XorgyqNp3fd+ilXHRPeHhdXXNp4/eBVOv+z/1+rmeZKNpZiWx5Vf7gkP
DVicXjT+6FF3PgB4uL+Zj+XuB23BpR9/tjL9Yh67oCWCsbEV0GAc+TeekPZBRFhBvv9eX7rE2dqs
YiMwRkwJ96UdlCsbXRvAoDCf4njp/nzuEmerk0jGxNLsnCCpxDD2nlvtFlWI/TwEwweP5NJLeLY6
I3MUPmBnth+rSQ8n0MiG8Yedk/nBW37hmZ+H2ZTt4Khm4gLY0A0vjnatvUFY0rppc+euoDkL379X
F37IeagNVoDYHGKREPY5rIeVU5sjqKtg3P/BnbrwvP2zzaA2oxk1aZftNRYPv2gl7eNQeJIc17Jy
P7hZl65xuol/rVnSLRv3JEVA25jhZUJHW2zQTjgzXazrvr1/py5d5PT3vy7itbFHoGfEE0G04a+x
Ic7SjenNabm2YkQYm/cvc+mBnP7+12Vs5cHcFFO2twbU8PaIeR6OGf4nn8bZAs9du4jrqc32jo9g
rNdLfYeARj4UmXK/fe4HnC1wUwdoHysuMbXmm0qwW4iV/UFPd+nmnK3sIh571/QAFqqua+79ydcr
YWPk+P43v/SEzxb1OC021i1uylmuvAUzIbv1mMjiBollr0QW/v5lLvyI87CYLLbpqRoj3bsC+dCK
aSR6uMqw/I8C2y/sHef5MMS1ekkG13IfxfZb0C0dcF12tKfpdtST+cFR8W9Le/M8IabxEh9HJjfh
V1i3ixx/w/v31hICivLl186AbxRnX2xjeXr/rl14ON7ZGm9yYO0yYQY6aLeBiz5I61oAPr2KGa/g
969x6cmcL3HhmEWLkJv5eFCtMXtGEtT6H4UEXfr009//WtmTmQGLjzFT3Foae1nR2c0MEj+4P5ee
x9nKjg1Pxi7eW3tvUVCx68nt7St4E/aPHrzGv8WtK31QUKJfZwaiKlvNfuf1H8wRLj2cszXfww2C
d0HXoqU5HcxWGw/9Sc9dxZn3/P6zOVWm/yiCvLOlL60WFVBlJHsY7dvW934TyQEPa+7foIii/cjg
bNk4uX9ykZ7tBchbl8khknFPDjIsQ+ItvoLHMix8/9dceBfOU2pwxrMI++ANYO4SXDuxRT6zjuq7
9z/9302keZ5SM0XKiVVTx3t8be5hx947HbAXeMA3csK+VsBv71/nwmM/T6dp3KknWYs5CJ6R9abr
GRgLqI9bjJ7VBzfq0iXOln05wG31haC9r6q6ZjRcRreJMrCQiGqMMz55ldPV/1qarW2bumk7Ri1C
gP3MdZdvM1DsDtNceL/v361Lz/xs/Y9L32gLACt0MJRAoqaOFnDM5v0Pv3SfzpY/jjq0dNVghAj8
y1MyJBpwRnrZHD2/f4FL397831ukMF13M58LmF0NgixFe+gm7Ns+9+lnqxt/bng1mRGEEMnSozUt
4qCMqvvcvu6eLeZyioulxtQrHPrS3XnO7OJv1JYf3PoLd+Y8niYtXYec6CreW339x6+Leu278qPk
1Esfftaom5kmtc7ojJAQiiRs0AutPKHTDzr1C2+Nc1acW6qV1RAtQQj72sCP1QPlhSyKRh35oIeq
/VNP1zlbxESDL2PjV8wyQMoB8McYRfY4fK4odM4W75Bh3h1kdRBCw8dpFEcg4i7M6oMh/6VbdHow
f20N0kdX1EcRG1CrKAocnfUTVm8KADupOBY+uEWXLnO2fiHumTrp2efc2fsTa6jLZiPx3cFj/HPP
4Gz98mQ7UtkxTmuzPF/JHvN9L/KLT379s/WbVplWRkNUcuvK8VtuYwbSOnhxL4nV33/uB5wtYm/p
/SLNrCjEe+vkPtR87aC1fO77n+fM1I0zVe3ChyNpe5Z+g8QterEz48f73/3C0z1PmYkGknjioIj3
zRLlh64wi2tqsGU/6Tn53Fl8jkkHM8IrDJWi0BqWh2SurohkOhQNDNL3f8KFjegclO59ACgLvTK+
Nxm22XirFDCRjeazn3+2ipWF2VunOB1VPjkv6BicR1wfxu3nvv3ZKq5sG1pF4nK+tGQ4QXdX+2Qw
s837n36h4TpHlkt/HnFX42w0KtwomsIAFGq8iQDFqyqW9Qc70aUncLaCTYyzRlQbvKNOVl81SZNB
GkrnSXzyCZ+tYRMzfrMsW074Kk8PUQoxb4E9/blbdLZ6EXDR/kQcATK1iAIaceGaI/dBsyOt7Tj7
YPZwYZ2dY8om1pUGqPXpJRIE7jSyQG170uIfHVqf6IPN4sKDOEeWM6hBGGulUViwW6xHZ3AYlXrT
B4/5QvF+jipjDowWwz3dKUyfDjgyWA8qxcsQB0m4kX7+rKQffbBpXGiqztFlp7TNYPbaKEyyNN00
BmhskFrGAfECvoiyGjHWsuYtenrrg4V4YamcI854EtUaZU4UwkF8dCywpr6Id8jO7uGVtp97k62z
1e65gcjRwkah6adqmw4y3RQOdN73X+VLj//sqLZO8eKZnRih7mdrk3XETFpFb31Qkl369LNVXuN2
Zeml59PbBmmKS1iKxtnuU7C4aZ2t8dJb2gZ7ItqECiZVyES5gtgOdT47vH9z/kOn/9GnW2cLPS47
OyHTlXMo0rjtBV97KATbwFiui3He22WlNs1oPs1zdiWi6c/7V72wZszTUOSvIg1f9BoBfmSEpY5r
/O4xLTJI1crjbpOVCZoWNJqWWEOfmMwPfuiFrcY8K8xh4To4545GmJi6v4f5P+6FbahHWbbRB5e4
sFbM8+qcMLCFEWSAep3QrZWDDBwniqhzv5v8nNuxWtoP7t8l1Ms8fYW/b6CPQX62UD3UgpyNRzWb
bb6V0Lzm+0ao8j4y7EYe6rxqELmOHtzcznQVjNbU4kDCJa0ItnOOW9gj8SA2HrZukooNXjju+Lk1
/d83/+sbRv3cj7XnBGEV9+2qlBOM0Hbpd++/QBeepjzbMaa5bx1ARRohfOSwWrwW6XCF5uxzLYp5
uuxfX77F3t6fY5v3s4/tV8T7Kl8Lr69f3v/2p9f8H2vOPPv2J29lKespCPtYbO3F/tF6/0fdmSXH
rWRpeitl+Y5bGByAe1tlPiBmzqRIidILTKIkzPOM3fRaemP9he6tKgmpYHSyX7otr6WZSAYQgPtx
P36G/9NIUMSPSJWgaG749wiZlDda1L8tUm4ulkABEaUPReXvEMt4N4fjDSV7N0OF9OnrD3RiETQX
iyCiCn1Woli+C1SN0K89p3R0qHNA4hODbS4WwSrTZRNY1LyMqN5Fvbx3Uu2ek/W5AP+p6y+WwMY0
UY5ze7Xzq/ShM7KD1udb239beahpLBa7IWplZskEP83vaD/u0cWEfEpzfoWg4Jvev7FY3By6IMe2
4Amk0bxEJhPJqc+4NydejrFY1Fo0XvWuY6XRfGlt3Ipq9F7kOV2+KjgzO4+L1m/MwVgsZkUPZM/X
cw6jQ+g+0scb7S1XU3duPX5BLP1csvzEpmMsjMAqaLyhhlaivR0Y9NT146aserADJoJqZoyelokS
55m94IRFLOvZ6D/yK1GXBA9LsKGm5WZf0M13zzgdpwZlYRExDSTomyt/Z7tonCKeMdOIqxU7SGvn
HL9TD7AwCmhKeU55u9yVwikfhe+YtzTnlbvXJ+yJsViWsZkOXf3IiDDkczUEq7KjuYbO4IYobtCv
E5RPU6+a3HPQ8RMPsyxpyzSoY1mPCQaOQ2nmWLICpqI4Y30/zOw3E3hZ04aal9sMQcp6rhfNN3tA
8esg9Gj8NifkDLZxMN2ZEBFRV4rulFW5cAdDf9JWo5rMcKec+cUFI1Nf0aBmoyduONLLHNG163mu
7ceoaaQ481VPTBx9YWpxOtpdOWYSyJoWfRhgtrxTmWwI1Ddjvn99bE/d4/jznzZPekYpE41cf5dF
AtKG6GwE3WgrrbSzNUWnbnEc559ukdK3EQ9zjykPERotKrhBvuq7GcRn3O4TK5K+WCoSKcrZngxO
PXWw6Y8djwRQgCz0/X2XvTUQvSx7S1D5QPuHIIdr0DKOkH5xFH+uVq8Pw6k5v1gjesBthpFRuUuo
A18iC3QEft3q4fWrnzLg5fIAz8L1y07tjrhWW6vpsqM1H8EZupIjDkLI9b1//U6/fw5DLbZPV8Iw
o49Y7lzXkJ9RIW23Zhn679529cXO2Yli0BwkZHdJIN8f1etuO1+Gj69f/PfTyFgW1pW9SPQMdRjQ
MzQR5cOVZZmXXRpdDLRhv8n1ojvwV1NoUGLXJMLGO/qMza3bNeX1OHf20+tPcOrlL2zZ6kPT1GNc
L2UhyQ1MBLmb0leb16/+ezM2loVytNwh8lAiiBP5ffvBamvtszl32mVVa+jAvO0eC1PWomJ2mkHJ
3Qg+4VBk+eyNdtEhmoSm5ttusfB+k8yf8iK3JbGy9MIWCKAZ6Uc3q868pVNjsDDkQRgoybWl2qWz
414G9DUe/DLRzzgqp+bowpBlb9SVg6w32ZhEXIxILFwPiAUDe5oodiGQpM5s+ScGe1khN8SkUV0N
lAnw2c9IBD1rOkrfBcJRr4/CcT34503YWFbGdSllWI6RsJqWJcR5MFaIIUQVqs07Gm+UWjWjFdkH
xocGVZ8uA2SP8pJYw+u3PzFKyxw+OvUCxTFEaQsT71Ihg3iVlX5997arH5fhnzY8sKpWEofC3R2r
MCHQwXWeteRcW8mJObCs+aPjmHBCjS5IgJCTlzV0M5NGyz3kFR5Hwotvega5WKngRtCgos1yR0yr
/ow4xrzX5346c0459QzHaffTG8pGg4ZeiREiznwI4hG2A6RHhSS/FyAYcWaUT93lOPo/3WXq0YYU
CVkVM8hv60E9qay6KX0UiVIK/972npYrVkgbuFkTrkaVsIJBiYRtjfDgGdfmxDyVi8WKvt7ZqP2G
xaoKRlLgGWwVJ3r/tq++WKpo4BmczGzdXT9kTbKaMuQuKPzI0JZ52w0Wq1WAyl3Wi07uQmhhqKBD
pA6zpH1809WXlX4lTDE0oSu565Bhv4ILhsp/j7Lz266+cDWIbo4BMD8FjriItjESn5sBnZa3zZpl
fd/s102nHMbVrutk5zSludOBFJ1JPJyY98tqPqhmhVPLQO4KV94hxQ6iulbXkKi6FQ1oH9/2gpYm
LBq8jbRydxWgtw9GGVr3Q0dv+utXP7H/uAvTrS1iF2XsODsHPuy9a4b1WqMOElSTqt84wgvLNfVO
H0o9ZIVrpIUkSjGG750MZZy3zX53Ybu01nPQRGV7J5GtCOBp1uhGU/9Yn5n/p17RwnwhThquCAgT
grWwP86g7vbwjINDidju/dtGYWHAbdBWgl4Ithr23nediOjkLaoY4bnyXOXpiRXun2r1XKEiSVvb
zjeLCuZ0gyJ4X56LPJ+6+tFCftoB+pyVrTnuABa0AA4On0xbn86M7wkrcxYGIKxpTOORk/OQISKK
wJIZHiKj73YFGCg0dEBgvWkUnIUtQJxJZr3kIQhy76fR3Uxl9VFl1pfXL3/qHS3sALnQLG2TmaOn
Xo/vM+TbAdxIs07P7PXHFfM3rp6zsINmBvitxcSmHCSkNE1cDXJ8qeb0IznrfUrzbaWMNzpeC5Mw
gHdSVoroHNWYiMVbWp2mHkBtXX/jUCwMArQPHQkw7HYVfD6vD7PdZMgNKMy3LarLajcxWvnQTS7W
gNQeZCLVUhVVlVIkZx7gxGDbi22tS6D6trXE8XL7HAFK3V2FCkLI61PpxJK0rHhLLKpkJApiO5Ld
IRSm5HnS7Q/ukbrz+g1O2Nyy1q2xurisRnxfyxWw0ZseJU3nomgd66BN+pm959Q7Whg2uvWpkbTE
q9oZ8UwBCG6l+1KceYQfgfLf2IO9MGd/gKgBV5jEY6LCAFac7Te7MXDhozsGyqKXaGoVVxQtu4IT
nWxDL69S531ZKq3+TnuD+RwMZVfufSFh2VMJ84JIjzKO0t7Z2/pkjGWpB32/Q4tM+lEtbIBDkQkJ
BX0chnP9DSde8bLIY0qEg5hvbBMmSgiuSBQzP3bIb+mb1+fJqYlo/bruV1kH+Quh1F1e0Je6dhm/
zmvBjXRehaDs27olDXuxtNmlMY+0dBGuyPvmybfM/mM2D877tz3EYjWTNbHfIDCx1Sq8YcoQsLOi
yxAt7devf2IQ7MVi1kyT5sBBljsdHbQdLyd73/j9Of2GE1dfFv1Jg5O1Tr3QLrQqoVZKxcGApCIQ
1zOGdOoGi6Us6hwTzl9FLK0K1Tccw+lR5lb/9PrLOTGDlhV/aewO8wSyCMK7LC+sodIBdWeUF/rS
edsRe1n057uBSX9CSLjOB/JMQw+F2V6VRLY8sxyfekPHZ/vJ+5lMcnKKnv1dgWzmzh0BIeUIip15
/6fe0PGuP109qFyA7R1FtUXSrpIAwErdHwubz1z+GCz5zTK5LPtTemp2rp7bO6OYD46Pfm+Ymju3
ri7AxwfrsBze5uSKhRFbIaSW3tfsHW3zwy5DtmyTCKHfNjaCcW+bTAtLzoYYAlBas60Paf9k95qR
oKxeqdpjAdGeX7+JOvHCFuacNrNrheEA2qjM7cMwWeKbCbtZR43S3QC+p5d6eEdnl+8NRRZvX7/p
iSm2rKcDEkUtiuSmujuSnLUg5Vgacn6vX/3EIy0r6CpRidE8lpq1xns/nS9nBfQ1JLTdo2RILtXl
aFsbZ2s0T8zoZflcOpnx1BTcDoHHEeXWdtBuA4RyMy+rXHFmVT/1xhZmM3e1JLZAMwYq8v0WIFe9
B+I5fHr9jZ2QnoKp9atVStLAAo63syumzoP+tZ0GJO7SzxMy6gCuPNmJy9YsD3ONOizqzqS13lam
jkjXr7fOZo5xQ+webz0ZZAngYw0GJOS2qf03TreFITlTlJa1FM5OUcJCqNAC4KfqMyvOqeFfGFDU
WhWapobYIfxcQdaRzQrN79RjU7l7fXROzOdlJV05FmJqc9vZWbbvVUG69S2Ya0i772NTB2Ex3qhZ
riPrXAji1GxY1tHhOB7xrsQkiV+BAEwTPS82wFrK0rOAScdwrBPgc0kZq3kjy7oYV5M/0y/n6Fnx
dKSG0nQ26P70plItY1l0B2M5yui0J+ToUNwXxwhTcvTM3jY7lnV2gB8kVXKhs6uGestG9z4RzZmQ
2gmrXdaY0Vas+tkmVpo6IwLGKgW8AZruzBf/URz1m81uWWPm6Hk1iRlXjB422W0kqLPgYxQUCLjI
Imorr4s04w4RxVrzfFf4/qGPcnfwdChLrqc5mg4YScaGvY7mxjS2dahksksi024vENUev6AI7a41
E+aX30LxnfFSi9UQObGzeX1qnzCeZdFaHVFQpoEj3xV1tYcP8h5lvRD8mX1uLp8agcXqgoSd7qhY
HG/QvRgMs0dM5G0NQsayaC05huqC2bHROWr2IDxesjl4pwz58vrLOfXdFytL6raWrmqO9b20G/p2
6wGxYf1cY7Xz+41/WbJGFBAYVF07O12G7S3BoST0xqax1kUTFhtID+rMND3xGMvCNTtqYiRgXTyl
XphfKrKP+iqxAubk66/pxzf+jRksy9foE6UmFimLXWBWbbzR7LxLVwYVnY8Gaik32ZhO4jLNwF5+
0OooDtDUN/Ob2GHlAuZ1lFaxKdKZvDCYpAY/pkP2OK1kD52nDDPpWTEu8brW48bx+mQazjU4nRqB
489/coW10Awi4dv2rm0jQMfp++P0cYO+gsjVn/GFTr38o+H9dI8x8Oc5yk13l9AYBKZSOWa3EqbW
ame2v1M3OP78pxsUVq8o3CRe3bRCcKhyxSENTevM1nfq6gu/BKot6ui2bu9mQov7zFJALU2gk2em
zqnLL1YHiKWKre542tTj4AVBaWJaxJL1c6oPJ5a3pSidy1Rq+2G02bOE6w3VsX4gdZVn+GCYX5/9
px5hsUggWk6/kdMC6g3xQzxkO/OPYeknb0slLov4JheuaNK0DEAWVAcL6PnKddr8TFXoiS+/rNkr
Rd3rY9vYNLBZ7cU8tqAzgvFtTcDGsmQPnkkKhEQiHG6IcO1ryl7LGTry6y/+xNguy+xk01dFmzN3
LOT6wnXgxlngmYC9govE7pzvb7vL0n4n0G3NQL6sM6v+nQhc/cE1p+gFobsg37x+j2Po4zfrp34c
nZ9MOM86irmhN+3q2v2MM5eaXqIXYBhn2HV4dqH9rVNB9Ny5g9GfueepkV8YNsVwpNnZm6EIhGG1
ymDKJrjMtfj2+jOdWFuXdXdaX4GKG8gEthw2pVd38JZXYp7VV8ctxONEkcL71+90HInfvb3F4YK2
Ws5KYU1QMonamwiP5hNEWvPBT5z8jUa4sPHEdly/Kk1yghr8CZuYHqk1IzmT0fz9A4AsXgy/LJsp
000eYMhBhYb94N8gbiY/SXz9Mwvt76eYvtS2o/0kgsuLnwccxaWR3Qnm72FhCoFcP+rUhwBGFUr2
NV8ENpgGuPX1wfn9NNCX1XmpjAFaJhPLVyBuHUg/bequZzZF/OE4OLMS/H4u68vyPI3gHhjngZiT
Y6hbK+vEtkztc+W8p65+HLafrFMJkTGT8WDnDoC5FIGx70L7L8Xff38Z/0fwrbj7c6I2//gP/v0C
B6mOgrBd/PMf19FLXTTF9/Y/jh/7rz/79UP/eCwy/lv+yS+f4MJ/3Xj9uf38yz82EEHb6b77Vk8P
36BytT+uzlc8/uX/6S//7duPqzxO5be//+2l6PL2eDX0qPO//fWrw9e//+3YYvjvP1/+r9/dfM74
mNe1/+t//tPff/vctH//mzL/ABXkCKULyokM+5h8HL4dfyPlH64tdZOUiqULikYZjbyo2/DvfzPl
H9B1SDqbum4oKB98qCm6H79y/nCUPP7PkYYjdK73n9/rl5H575H6t7zL7ooIEDsXdo/2/s9LjS4W
S03g574YW9vcoxowwUPWyx62oFZle1oF6oueElqI710NiFXatKMAjKIW3ouszGifIvjp72WouzA4
m8L+3kaj+d6fkKMBjmt1Dd0Fgw0gLetToKVuD/1n5rLwnPRUfRwp1YDLVjsPILn064KUIAi0TMV3
CsxLuBfCUDrYPPo6PavTgu8JsDQAdiz0wZUmBmLU0NqM0iNr0BqeSzTWXgV5JDDHNC4hKUlU6QBw
2MdkyzzBsJdpMgAoANTpX9UaPTUbNwqjJyOI4QrQgldutBltuVUD6cheQ0bpS3rQhlaH+VSNzdpS
KaeyvGeHnp38OjTG9FPvBBPlm0JdmYMZ7bMJ4CEYhbkLPQNiz5chSdUt1EjgDGE6tJ7hxp3yWgmc
okJ7g8grDX+BVxlZ8S2LtORqLlQNwaSMkl0aacU+1y31qcm15ltuOcG1w9HhJigs9eAaafrk9yZE
72oA4CusGIxAKd38drbha3mDjPqd5cCkzWRffWhT3b6o0riGFZQ68UNazNWnvBu7Bzbl8VEPFPhY
XdouLDWn+uKEpfNViLRDtdmQ9UqqAkYcR5YHIASdQXXEEN/NrQ01XJmiuiWqL9auJnVonhEi6zmo
5gPIC63xwJ6MDpTw2n7B1YYgPcVADWoHYFFBxyYKjqgYhbGaNs1sGAfXAXOMOq2Wx2tDGiDPIDZc
0L6aw2LJNB5Ss/FK0b+R/rCGHETbRxChR3oVW306rnVE2J2VGqEXZPj635Opzpp1VCFAuQ8T0ydD
IJz2Q6trdrIHaedPq8BPDbGaw8q61TnH9us+6ycNdYtS/9ympis9G+4hzdNoZ17mYWZcq1xPI5TS
7fHi2G6r4C6WyCPJIErdLVhu7SOQZ/EYKUebd3CAAPmkxdhcGJoRfNdqkqrZejKV2W61KjbaVWNn
lrkRlRlGG5cxhGMFVq1P0JDz6hop3ZVuHWdyRwYIYquZ3qd25D4AKpSgbwCwNl5kG+JCQA49VDSN
lYdj1cyeooPogOLCvOoKM/yWkbDuVzST9C813tcHS6qsB38d2ZsBJGq7sVTbP/tWN05rVRiW/kzI
OXB2sIvAUzh60X4eUhjWMNkm6W58WwN3Pvl+fctRBFB04RtHtlJYmgm15d34Ao4pPThyRsupabX0
TqZzd0B7oBy8sAggj+qlH9DqZBe34Eq0e2H3iGAOIE9AcQRiY45NcF06yO94XTyQB5+soNurfLAO
PQrjaBTVoG4jKzA+tTIu2tWQzZG5KXXbqgDR6iDQcnO66pMRkYy07NprqbtlskpDg9BN1hpqQ4Q6
tAG+lsGaBEx+sEhT3bVpPF3TmG2mqzQ/Eki60E8elNtWwcodB3Eps6yFg2dl9lWsZY5a5XYqt9Wc
T3dhDJZlJfWy+IQeBbwMs+qye0eLCCjMDl9myNOt0lvtYGh9Ddcll9ElhcbujS6n6HYi/tCvDRUC
Toz86aFozCczuG5l4z8XJOmfSol99pkzshyOibHrgT5/+7F1/Uu79+/35V828t234rj5Nf8/bN4k
9F7ZvAHzfot+2ez5+z83b8Ow/7BsRYkcJnbcu9mi/9y8DUP8oR8Z1NTyKJpMji2sf23e9h+6sAWu
m6uEYUpxDFL9tXnzGexdAgz5L2fgX9i8F/Ub3NfScRMsyxIKZ0EusRpzqemhQH/9kLufYzfdBsb0
JXNTxwPl/oiXTM+oHjvAQIuV6aaXI2RevVP6Lk19jDvM6RcrbyYV/2uZnx/fy8VD4VFxUHBwjp77
T26mq7RiUrqeHhJDvTjwKz2znb6kfWau02hd74OiQB/WkuvahWgUjeWuq84dQH/10v/5OyxOIhqN
oMZUTekB7YB6pRITgUx5DxnKWtELcP/TjPnLrfrZjfo1Q/xPN/vhZP30wJ0xhSkc0fRA9vPLWFY3
eaN9DvMDMrtf08h5ev1uv3k0C0lvBR7LNo+T7NfXC1GPFhI/ou+4yS+VlV9acJ9QYzI8LT4nhf8j
rfDf/uGfc4zQsGkJE/g3M/vXm1VNbOlh1mUHxKs+hDSrmKN5lRW+gsDlrtvQuTeRLh/K8cIfkGgs
obEz4dKrLGlenFhv0FYMajq+gC/GH2yThc0A3eHRh/S1lt9VD/emlFCVKtN6b1qxf+awZv+I+/z6
AAg1C9NxlIVHwaP8+gCl1o5BaCttHyi9OBQWjPHWCgFX19ZawYIfbRsS2FRmm2za+Dxf2RySro3X
lF5Mm56605tsSDZhUkAfjcY7O47CS6TCwBNDz+MS6ik3k4E9M5nWWT1Lz8QCLZrQtrHsg3XOzfq8
BopXjffdEDV4z3EJuTh4CEYLqqq0I28eY9OzAcjdi36g1/SiGq3qMLhWA2s6RhPBfMFfq276UU/e
R0Ld5iZXNHT/3g5cMGTlYayr8SZP2o+jdKA23ogGYkwatFddU7velM0fBDyuQ9Hbw0rkQHDcwKgu
CyMswNKNF3k4QYM2zPJumFHY6ED0bouhXgcp7uQUoZeYzzSpqqlZwZIMiG/3u9GWV2U3TZBHy8+h
Jn3PBRal+8W+xwvdO0b2VUCo31Z++WkOoSp2s5GtjtVkfjA8aAwGXn092emVsPOvCRKjW+HUUM7L
Zgv7aoSdqHJvyKyb1OC4mkRaeKWSj2lIkwCVd1u9l2ywlpGuY8vTyjK8JWEKZVcD/SrN/J2Ar7zG
ExeeNlcXIsnha6Uf9Xw+yICccCQ22oToHtTGZ3zN2mOaQFa068vEEjFUWRiGnW3P29Hd95lqkB2B
UcpusfLd8kkWY7fSjfB6lJmxSjVghRYKNw86mLTcqkxPb/11Cxf5vdtBdpwj0KMNItMQv6UibHCE
4fRHgt2DHUqPw56iBakbV2Z9lXfKv6yK5CNg+dU0o98i/ff5EH2vUcjEA/gagu7lPKKnOlJ1H6qq
HbaTPnyis4HWWZn11zZ5/RFivDc6usDVeUDijmBIp9wVHgglPhYnKzPZ1khFkz+hTwjN+U3ZtF7c
ydLLbRTYsirt1m48bqQTfQjLflq1+fCp7kjiFlP7HBdGxxtTX3mmCbcclm4OZWwFG9bxhsR6HL67
dhuuM2huNAKaF5HyR1ybCDWGUKwz0T0mTXkvay1Yi3H+6sRFvjHMAYC3qPd1uq3bi65B+bUo+r2h
59Lrc0NgW6TDbVde+RjBcc+rAuuqKoYvGcuslZlX42w/9WW+yRvqP5unDMA8sz/75IjwmQ3hRroQ
9TRIqKUFjwLwq/LcClZkqjrPjaPP5MQ/xAastlIvV2n5GIRztg7mDQA0vID2Us+v+tpPEACLJKcJ
qEACEY5LQja3FpLJsBdlsxE1X6jrsqtUFeV1Vw2PV7C4xF3pfxiiMH0HOe0mKntj5euVudFb8zN9
cx9EZmroPeDqq4qo0tSTXZXJJycXT4AfYYeG6kPFW/CsRnKcS99FAQ4wVNEMNHnwXDrVzqVLYWIW
Wkl3q9PbuQ5r8sQR51wkrgHtGfHE8WqkIML9QIPjutG6cV3UvjgYTb3SEsSgplDqz5P4qjfPYe7a
Hw3X0rZ9D+44b4xNXPjjR2sUa0XlcR5E+WNg5A8g8NJVoez6JkrKlZ4b7rZz+/rAoSbeBz2ChLOI
nbWq+/YigsLr4T3ZCJfAJDGyT3Y7Xzv1fChVZ3wc0vxGRLDZ56gMr6GxMNyMK0B5CshyGgt2uUFQ
jOTQje743a5VZrXSh6B6ajdoT2zztotuOIvkYGqndgsym0OzFuybVO89ZE30Qxtl2cMcl/6GRraV
X5osGYNe3oVF0YJYHl7m3K5uwH8W2+N+ZBn9d2UF+qUMzG1kiIK27uCuydtgpYxI7aUML2h1cS6C
CIMrY9hqgeGLtYPUDhI2VLw1yfSdrRAob2CJTZzYFSh7S3jgUYwjOfJqzkq8EnOQVDpU4dqwtI0W
adnWJhyytanHW5usaSsnq+6RthvXYa7kJq3i75k41NLX1raVZ5eWzKajICxZ10i7tuJ872TXvhlX
D3oc69dpMn92/OadhFmYT1N/Zdm2h8pfSDxz7tZG627S9NIKM8HZ3nlCo1IdZF6uVC0dr/FBIBvx
2jHhumt2TG7Iv/eLPmW9QQG+jsZ12lTjOnZauQpFstdK832u0QCka41cO33uEkQL2X7gRAb9jYqE
fdFN2qWVqGbdtcQfQIbfgyV9cHrI5Q6a5sX8nI9O6SVx3Gyq3HqoGv+2942Jo4/5pZVu7+Wx3azS
vn0HmtXLjfagyuI5L8tbti21qzjNu53vXMbDeChM92Ckxq0KhnxtNZnHSc6/l1ZHd3iU3umFwgXR
fU/6ZXllpPYApRd6c+ooLz+iPlEY6TdW6OZe4htqVQt4n0U1Pks/f7aLElxjVl4UTbPNGfUCuGTk
cvyDd8018An7+UqINll1lQxX7vzcODEq93iMbcmGQcehvtZyQNe9uWlkze5UuR/K4PtshtnGHtXn
rMxZ6+dbf+jtg14Dbp2NrYj/Ovz9Ern92ZG1FgpRR39PwGp3DdsyLYcVbeHvlVWVjqorEiyBSE2r
Q1mtLP8hio2tn+bmvd0WjQdzwzOkmXitkM9SD4+nVfPGRfOjLYKMMsk+vO5QHaElpVsNlOd5WZYn
N3YlN8IxPjb0t99Vwn3nM9NRDeR4Iqfmqp/UpTvVpSfMgN22gUcXWAF6zYaovNJSEMq1fosEwjp0
Q/TbNX8NAAit2SnYMlE2hg0W1ffddzn03KKZLg2MKZrjA0mOYU8vPezOqPngUna8Cbvqq1s8+/Fk
Iu0CipzSsegS3OTVBHn5Asg0PkilPQbKXsmKQP+Ii08JMWjhNljLIfoyadrgBW1Yrlmu7qzceJcF
xd537E0W18R95Le0sTuPVZNNt95kZvps912zoSz8psu6lTMkD5aZ36qx7w+mrj5D/7mmEklcVbHA
BQx9z4BsvhLNcKeVm0L4F6pLtAOhnRmkISmuaJAvVWK7t5pbDqsu21MIcd0ed+KoAOKZzUQQo3jf
zSBfNX08HP0wG0kWO8h3nVaN22kc2HCktgGlBbRVi1aaiKq1zMR3Z6gfQqlGRMKmy6AAkWAQqwz0
ptzjr94Vsa55fSXWzJbrIMUh68wkBoB7bflZBcp5JEgHzXKoROcRwxaEcLRN5e6l/1HL+k/H2ySl
uOzt2cv0bu+4eNkwJ0tpIR2gXtgu5pVvx5+aKvk0tNUuaTkuZrdZB5U5I2YH4BS3yeAJ1n18aXfB
sz/qe7uNblBJerZm/apv7NqjcIPKi/Ait5Ovczh7gAIvpNHutNr5kEfVTRNIhGNCaKZB796nytk3
ZvYUOmu98e/Qpaq9Aj6OVwv7vnX7nZq6bFNn05dhwjlMnIb0+5CuB2KrtPpAXKd3KfLMKf409xTY
JuklkaEn3W++EGKOt9QMfTHd/AYgnvT8Hpwt5r2vYtQAbU0SLfWJ8lX9baIuSo4CRUeNaVK8cGpy
D07oRrDr5y80oHwNQj9foXfKaENmz2aKTPLImwxCo7QYEO1S4ltsO3j0IbuIPXUrf+wHImYvCYOH
mFh9MxT1ozZ3BNH7rF3DDTg4xfyQz0XuATlvt212JxynXvcBwnph09zb/Tgh7Dn2OzBpBwgD6ZMW
fMABMAmlX3FO3DdFNmxIawQrJ7ZXhRO2qzQw7VU2RHe4pg6jzBcdUF0JGucOaJy7ouw098zGf18M
rk+U3bn2VXwzNjxVBLtzldrqGZDgwxxm6cpE6W+d8KvadUDryuZdKpsHPPfuKiUsyo+HSznZ0bor
tU+pTjeLbX7Lq+i7RYvBqggwpjLOPybdTZO0CRaJ+HIi6oOuI8XsttcgssJtF1HOFkxR6Y2Zaj2r
jL64mW94orTucmIoQnXrhmPJ2DuP8xERY+kc/uCV60pcEGqItn5fcpjJL5DU49zQPlCZUIFjb9F+
7pOXxh12Nqztzb8etfu/ybn9Ets7eaH/BzNzgoTW6eDe6nP2pTgCZP/M8h1TeccP/BXd090/HMgm
hkOcSvyZZfsruqebf1iWUgpaIR3WxyTbf0b3iPs50uF3wlbE3Aj//Vd0z9D/IOynu8q2DYfwHz3V
/0J070cY56fAhZSGEJJYoQUqQqfqabETE7GL53js232G6tg6SnyvyarH0R3jq64WxaEbSE4Yfq+v
4e01h6Br9ZVTAoDp9WJfE5Tfa4bPhiiHbNNFBRGKJgi2dPTc2fXICbr1yd75Ixeam8pLZdrvIk5c
qyKfn4sxaZ8o5bAvCX5uJjGqyyGhSCSXLujgvG+9KnaqVVw4B8sto50ADHP0xtKdaIgyqrD90NVk
sHzb2P40fr8Jtf3oCVq8FvcYj1XStHk7yw6/rqdZMKrCZt/q9k0tnGqPjoNcA4UKibp0EWfxPuJk
Jup1NUj78se7ogLFhivdR1SkVs+ocl8EennLLq95BeUCq6wtPkQDXepNWl+U0WihyWKuRpjbNyja
tWvdVhi2Eeobou73Yetn1zChwlWcNRGsa2BqRWu664xxZMkI801WDNHO6qcvUy3HbTBoz73S0iul
91ejrR2jn4dAkBBV5phs2+DbrEW7OJmLQ2aFT2Ctk6uWNtvXX92P2ublqwP3yaTSTWWZy2YxRqSi
Ns2t90K59qXZ5eNGr/DWkO4QDCOcK+F4jmyLw5RP/XbuMtJeqDlr5mcrjfQtCdBrw23jVR30T8of
ghtiTfhpJIqZxJ7j8Mw5Rwp6bPHp+D+50Ypjis4Qxrodi3T9+gMdQ3e/Po8tJJYhDIuAO0mwX0N7
qd6B3AmNZs9+EO2cMdpXTq2tdRN8Wp0Z77MAoHlmA1Cve+NM/cxCvI0pZdi2TVjmfxN2HruRI8G6
fiIC9GRu6cqp5P2G6JbU9J6ZNE9/Ps3unMW9mwEG3eiqItNE/C4snpVjMHb8f3/4bEo5e1o/H0kL
KgJ9bcxzM9fP7e+L/2/hbPu7KhGytznNiVmU9n02iyoCHxsYK0dLyAs4VeaaaJqmrsiv9agFITv+
v5/Rf7rA//OQHNfyXAcM18CY8H++Z1qu1Hs735MHZYbLou2nXGpRPrjUUHt6yWffDzwizoMWRUdi
NM3TRhjd/0fPYhn/ZQ//7y8CkQIb4Jk+mAEJtv/7gTHVyW7FXi8E99Vnvb1FsLAG2khdJ6EpYlbh
PVqnIVjlenYN4nbyffxhKhBNreHcEsf7lFWE0peAvVdCSdxjpdJoMFEDuOX43nqn0q4Ty9s+845h
98bQo5Icl6Tx9BN9w7u2WHdz5d6oXxq5ICQ5kF7YuKZ5rjcC28bRzm/W9kXfU+fS97U6Tb2bNN3s
x3ttjWG9Gt4pF9ObS9Q/XUWWR3lWvgyFGJOynJdzOlbLGf5vOfdt6jN+aZhi6v+hift9hNmlSKfu
r6Ipg/LF23Aa+mGJMKsYJ8vvhshqKuvNdLakyxTF+EIoGml/dTwQ3BNMv51CV0OwFhlBKWluZ5fF
0VXSb3mVpL/FXzNdPCyOD2JbstcOOK/i6ks2gcpeSP9K5vQ/MP4n283vd875U6XbD5ub3TNPoIlN
6Y9Bqfcfzeg2UVus77WeOYnzd8nHKtoErImV1VXQsVbDxteYb8PoiqjsmCpS5I6Nh8IoIPJdK2IY
woXSfkh2QvxC06jidU01UoKsq5/j+tn0IigrqRiAoTmBNwFMlrnIA3sC5ckc/6kZzX82kX1BJ7KH
cZ4/udjKwwr/GhQyDeya1gPNzN+yI8tlHWKFJzgl+ZmdpT0U/Doayy0VD5ownzxrmw+13i1BwbTb
qFEc5Xa1XWc+X6sN6y6bQndtzbhT7RyIdHpDBZIey2X80Qf5Z/LEGqlanoTDQWn2vfOL6OjhnM7A
nUZ22/2OZB9c+60YDvSX4rbM+ibwxLAEhjneanvfx3OjPdkzIJMJxLzt6AUs48U0ppe9d27WGhv1
/Dc1nT+NEHUo0cZEGfFvZqpuR3Eam/yucTYQdZdOad7L0JWTG+8LswPd+rLla3Et1/aPb62kievu
p6Z2Tu85Guftxtite0Nu11wb0SSIOdS1ogpAgF9ICJMH1Otam98AdNdhKWrvVE+fcgPyBD/iFhO0
BZX9CIbNiELgoNjt9ynEdJkn7T6HndrTK//pLqgzgCK0T8JMslA3zZn1OeX3igCqQ/rrM2KwYg96
OhrnNF8+FzV1d2XOJY33A21Iqx+zwjADMW2fW8GkZS0DjLFzvwvM0rkf5HbxjG/FPRrojbazIbzr
ki9GTCi4DM1BA6ZHEJNUCAKOVU3XYFt4Wf3JucPmUANoelGrYZH2c+PWcev5RidhWg26RB5oOIEy
t1diLudw1bpr2vC9RJPRmoG9BD0wjK06FiZa/VCoeQ34Su3iqlu3ERd9rbPr4NfEkXh3KSlboRSj
FuoSvKmd/2piGZKphJjbGMIc5KdNZicAvNDJOmiiIh2PckXs4LzmW1Uktuq/yrz7QY67PjH69YYg
SSQg+v5O1OObXczNodYqLMyuoz61kzt1x2pK5andBicys7FKYINRV+lrYGXlayXqf3ALW6hsaC7p
T0d3243z0jmSL0Un5tdtyOSb8a3Sx3dsAma0mnQqTYM4tFNXDemPletNXPgGVgZR9HjD9o8Vesg0
9+V7HhjQ1nT6g/s7uatURhsyGOZN9ZgatL3CNzSZ13RvwspHbcMw35txZN3M74TEgcvMmp2kBUlb
nOcmbxCrgqdlemgpuwzKrvosKWNb+v0Hs74Vm6EuFjHCa+sE1f6g62MdN0M6hJupUIbssEpjla/J
bqRHkiwRGrXVFlqT+u5S/RdjgPXuvM+1OTWl9T5ti8appneRg9WZYSTNsc8eCqt99DrtxTOK26n4
yWo3qmptPKjCcuIsH0NTWczt0ceHbQPlIzVhv1+68HeWz1jAwBVOl/gN1MUzvkovNndENfNeMz3W
MXisX5SeMD1dd+uS/A4cOrbhwiC9Fi+FqfkzQIZxHLVqCNds9rkZvWu9iT0hDyvQna0/cVeOB0Mv
L1Ml9ig1bXapkLel12WxUSruwfp3Iy/I7MpEuX4RtZVjR4DTb6sYfhM3h/cs1tW4nmE6PXgZNCh6
qPU5I+jH6pzWzAqApjL17IUJ64Ej61fd8568Pn1qRPpnGG8zuZTHdHc/K0+cRCvqe+6GeFLTFBmZ
N0RM3XJCZipH+V0x1mzMfvv2e4yf9dx81FuBZHJNw02hmpIOFFiV+xJYRPzo5WzHhiYD05bVYaJZ
Pxn9HkkLJnn1h+N9M0jrQZDl3aqzs6AMRIoW9ZX9qpncPIx1vrO8/5JKzCbwtfnZcedrnoKS6Uv6
PiBUxJl/XbtZvzBfcDf7eKhxduPeMRKtNU/G4DzPWmNHdWYDtC4tod7ek21tCxRCd19tX3Ovee+7
A8ZuONrRLKY9yk0ajb34tkrYW8/c+yhN8ytM35j4Xv4IPDzemn7kiGVNnKkdo56JUqEsc5k47LBw
dLYpdh1YPFzEey8+c2caDwQObhGiCizHy3geE4Eo6SarjRA72/6iJuRZUOlev3NnOu4Iqp01106s
8MBUdxELYD51Bs7uyW0O49qZF+a/I4vP3N9D9LAo0wm6svZDZUiyP8vsZlEg3fgMeLU2AIaJiP+i
lp1Jvlv7WfR7cZO7Kr2p++nQV0tzALhPo6I0GbourRPn+pfInU/Z+WT46qzYNvPdi5ipmpa1/6o9
M67AiAK9Onem8U/Ldz8sUToDq3mnTV+76+jLF39Rduh7Qx07O0mMhlVlkS4dGTLj6AjMyXrcrRKO
Djx1tf+VKxdc5bqfVlmfpFnkYVosQ+CTthSLun3war+79m0esQPpkPvl3zYY9775S6EC1ozep7HK
20bTLjLryXiWQHiVxZJl5suB9BXn3IJJvwrhfU45fLedaTcFJvr7zlf1QS6UFaudkBD25IrqD5aG
hYNsFYHl5i+jqTBJCv27Z/csjinjvX/Usk0Ptr79hBIi7xHLuLDNY79evFp/tNdpOTopfkXHyT7E
ap3FWEdILp6beo9qucloHNmSwrOqEJDRDT2jwb9UnPZ8c6LW6+agk+ZrRgsQ+kb+AD3NVtreSwqV
beZl9P98Zb2NrszDRXo3ZL2NoYe4rXGN+0Ef7nLf/CwX8TH43XNXfFdC/hh2+jELa+HKshj1pRfD
GVb0e987ugeLvrHtgnZq7WQd31NXr0IzLf2wMls9xrX8T2vGL13OH1VurcF/dwQqw7NRAtLPOQ5W
x1nj1AWll/sQ2OtyqyG6ipcBpnn0KVaH/E40+U+63zGe865p5V+Mu2mkSc2PDQDogJleRgBVTd/f
LHnUlq+DuOSqfZnLKZzs1g6drv6i59984Nt612g0MCZWNbioy8KagHeo1cSlGwMEiPopzVYkDDiI
9GELNXdqT45yC7QGw3Rx9upOH+ouAjiNzG48lP34OBtdETiVfBqKiiVtfu9qYBTNchaufNG39J2R
wzCZKQLK1tjLYFoNBgVAqShfaEQIoybx9wQdJBep7UORacZFdjbnpj/dFpm4N1Dmonzt6qConfs8
3S9q9W7QNf1N0TcWq/5U28tfhGpntS8F/MR6HpqUZsN1zgYtcNBtlRXUOeAvQ0YocVarDA2dzKVa
UmfK8mNu1kRKceNZ/tUorXtXpBwPHdcoe+AfNeka9HK4Mln6Hk0VEeMaDGhb3UhR+gG5WsQTGJwD
vvfhbLQ9ZQ/9bRaOF3ZmtSWzhnt7Y6BkpswXaQ9VPOkC0UY2axTj6qnf3V7ygBGYMpsZnLl9nuq5
i3ea1UdpL1cxKQMVwzSEas5pJxbe3WxOYTFZ+VEs1dGdOK3rKvErSKKOYUdgOXZk2FA6RdvAXDIB
MRbii9nS1rH9Rgx+UaMSga6XP6Ti0iYt7qFh7wS2/5tHpTQ9GnP/5MD1D/W0XjdRQzOtVWS5blBw
7U0lOm+y2SFBM/PSmejcNt0/z/xZUm5eE6peoeXY419OL+8brnPfj30ndRN7qZxwtIxQsu77oZmS
xvb+1d5wSVXlswnqMjJbDRFJvx9H2gMUr09bNrxVfX5bcr4GqA3vZq99N7dne2xhWur5bCoKI70r
v4s9rtzye0iVE4xOrgdzX5hh1c0H33HIE5DyisJ+OgvHPnSpqm9qS4SyL3pGApRn27bPIjPLsKtv
M2H2wbij5yevGxP1vv/t+ABDNw/boj9lEm7vNwyRozE2iGmKtcp1SFCd5phg46tsjT5ckCrNBd6C
ykDNUPv4sFuYg21ZtsQzS8Z772+zb/hBvel9tKhHver3++bsgoKJUZDT7mUMWKtQB27IxpRBtqkF
ibszXdWfHcpl5Uc9x9duWpjl5g3XwXqrDZ12VhtVvO02c1AYMzLeoVgQosBuD813mW52wis8uVZ2
yKrlRnOGFzTeQSWe0CL3YVZePUKwoiaD5ijACaoc8FS1Vx2n+9mYOGqthYlA5WPqeXtSOE5cm47x
ROoIpBczISL1iz0U8OGPbWuuj/Yeap2CYlRtfRBmvWJQcKaT6Hygv3qtYq8rQ5Fxroz6OCYMHO0v
hjcRyyDGKUTf0R77eurv1w7qYczSs/0rGra089IvWuzrrhsxQxchiJPfV8svqLDDuTfVikXRalBY
9Wbclgj0PChBLff+ZIveJeVKn4UHeT2MblqG1i6BLn+pHGlzv0kLKgYtCxtihfKT1hdBdpydxtwn
vjFeG32eGLHXXJe0aUgoLRSTi6rHRuV9QjIwxzjc7bifPYAFOl/TvOt19Vx3753I04emMVoCBcrl
vDfrkz2mtwC3euRaWxZVIKHL6qMKMpX3aBn6je7/omxzzZwk5wprvYay+B2pDqkrF5p/ThQReoAc
8T6qBKCmRitPKdxvxpu7cv6tXEASaDC0Cli9FIx7FsYBrHwLrMIPG+KrtYZX5hRmxutP4yUFTEZL
EGj2+N3qUFPNPCajRUazMfwG5H95rRtW2iTBeUo/enaxRwQjLnvuwg7fhInQa9z/2aN7MxaIDZTV
8HS5UoJts2BZ+zHOLCr2utU+TX14AJEugrwfuQemco3EvuFFybNnMzsuHdR4necgs/sZkhMm1jCf
zEalSYEss5cj5HJHYAcjoV9y6MXDOOSk6PbNk6eVJrdM+jkChi++6Z/NwguHqfhgR+6Blboyshaz
BSMbC5Qa6pgXzsvYLEu06yqjjt6eofovdDKcpjNI2UThTcCwCKZeF6HtaWPsoq4ImppHzGFPGQtQ
zKgaO0EhM9PMVRY5Js6rUDYDVYXmBjMj4qDfoTNybXnaszJqnOrKTAwwJUV5RbvGdWKdar2qz2s+
d4Fu7VejrwD7as8O7WW4a1stVsRSBIit9EOK3Cd0jfq2Gn8aw3QgmXWYVb7CZgDWF/flBHqTLZ4X
pHv/x/qydVZHXS4nxsCf12Kb+LkWx682SKqIRkc15X7k1j6ejaz6VCaOBa9baWzAZtDeoClWthbK
dphPcm0zhDx+bLIYbsqllMc8G+ZgylWskYMAb5jeqCFtDjNTlcK2K84eASS8649BVFXY6ShKurPs
9TRmAjaHYZOGHk4aWcPJIIilt9z/yDmjMG1mKt91OnE2zMFqe8/NqkVzpv4UdQOdaeVTQL+EHcFU
HXx8+w/VkMMGth4aOqEIsEwFfSO+hnlFl5C7M9yQDo/c+8lmu3G5PhLu/p7ZugznZXvNd4tD4rHZ
ui1QmulEjJc92d7SJb1uvhizbcC/21/YPZ/aesKvkbb/nO7Spdt9tq1XfDqoKVGehYPWHCe1m4Gi
yot9TdwO7vY01y48vOacCaBpI1LQp5D7V9/kEOt9LaIlz87s3tvcGLybudP/+mRW6LLOIi3j97kO
NxXGJNDJ0iJIBFo4pxEcZt++rTbzZFf7L6a6UatOGegE+tvFyOOhab4QoovE1dKeCb+znQhqiWAf
E/zdlLB1SNThdFwH76rtc+QWMzQv+GrbpVx/R1QHFNg910jbAwqrbUycTvWR6cSiX5fDNjzMuaMD
S7AGe818Hpz0yRzsu3WvfuZt4CjQ+GPjMUWJj09s2CLcbZIapogN6T3bdgUc3HjHfckPvjn9xV6X
uKZ493InPepm0kz0x3NZAwwvuwwAgZ1gd/3I2kYCfXb/xS6rLsxWpJ5mbt7uFq+5FZq4U1v5d/EA
XycXZbC5Imf2lu2jWnOEtPYIfNY81Hv9sIIEBbkD1d3fVq6+wGyhPPBzbQhSPrXl+E1lugFbiRWc
pxyRY+bPjuVQh2zlLfJT7ZiPhs4T20Gl2qNGtjHFUyapAXhvGp1ShVg6FLO3sU+0LfRn/YO140Bz
phknDKjc0beq+sgQ1FuzWtHZiiqwnJrLuS2zg9FaETPWT5M1dYTbc82gXKRLArAja44y0CsRc3jL
tXPs/XbfJGKuge6yqWVHsVlTaGbto8JTxICqrUymKUMrWlvUJ5OK9qX+k6GeCZ05vQEFQEDS2Y+N
67yYdG0xhQa4fi5Dq2UypJudte63HnV9jvStpxKZPEoYPYN8cOkSyGXvNQ3clBYvXOCqCgcxLIfj
Y2tsIYD5z2ZUt/6qbrQ1J1aMLmXWHqy9w8K+qyfmjruhZEhnYAzV15adl6a4OMdCGhRiSGrmvLx1
nfkHZKELHWOTdJRT/yjNC7KDAgyeqmvH1xJLv6TjoagVfKXAm+fqBviqbqKyXeBBiDQ5V3JH7Gza
3y7KNWue+EzHM5igpuzI8VBGGdaLlxVfwlNJUyHB7dej7aM8FxjBdgFyodPj1F1KalXqM6VehpKK
BlC//nHNNBB191NQmR3GfKoDP3BH+9GfevyLORqbTl/NyDmLcn5Q3WiE/URZY7hVpCTJp77VHvqG
wIVK6+kP9YfO3NRp3V0ds2O5RySseNQw/WlCaHRwRx1E0nvA4PdITAuBDQsesLmS63FgRW6LOowF
Rs8FcjGSiE0hTY6ZrRJL+pdOFoeMFWgKTb+UpBYO63aVus+b0186Z+giPAV9bCEK8bIKxA3jBwrh
p8wGVNJaShUNE5ffMqzchL3Y4QljztI1Se146ssoQ/ccmJKlW5XqqLvjg1XQ1phmv2GPewS2hVuo
BhWvrCblexxTIys/FaMb7LOlQlXK53EUFrJTJE2g7OgM+b7DWheJu5UP2747EeOcH4zC+xln867z
M+rRxf0oxzW25kUdLWs5z20NsJ+OwbzVTqRDbRmD+5jaxVvqAk6tPmF3aKvWcaOtm+Vpc3vz6K/D
Y5nJHUaK4rrTpttJV6iCB2yWqYELcqy72EQ1GFLT4x4eAw4yFbIzsDvuWQE/IHAcaGCaXrthAlXN
JS9RonNGrA6gCGgWHNlaiLAZhpfakJEov50KzbxarD6qhRpRz9Y6rF0jg1TnN6iFWWzQnLBAW5rg
bM5PR/iFTyXK7ckpZw/456jKeo3Hvm3CejQvbkVdMo7bq6WLOxY5UqGRs9lFoRPKGoa0IbbZmFoU
jmwcdOBlGyjPvHI9uL0njr1BWWlzCqbIw4N65PRnJN1p971EGekcytWjtLJZwU3jx63pnrDz3BP1
/kMVsqGPq0SUMrQRbnAyIs03ZSQril/D9cJ55YH3WsHB6quw3euBr1Q+W7QyUUGnYA31EnvNsYDS
SqpFv5PGaztCvRTQ4WFbGtGelhKxoIrswQZwYSF4bvs+r9+10SZ1p+VvbSXve9n8W9dRf0PX74Rr
mr3u3dCG9LodQorlUDckXdaV8WSK8aFs3/GLP7dET8f15J6lr/SzDvrt2cSoFTJ77pAHO3L4oRRG
2uwh9rO7+8KCANMK/kVwH1B+kqWpza1zw7tBqN64sbfl7wSdniuhaUd9AQmYnapMFm+YGfeBOo96
/8SwyCbQxK8Sbaiikf4lbAv/ZbROVioVClNUzVgeVNV5/Ob6sBrLE1KHqBXTwwRqWaAXo8TD692B
Ehh79+CO0A0mnB+6Z5DJxsHhvK9JkVfP+eqZFN/gZp6zJLlhgrz6LGZDu7dJrRtHXR2m/dZZxynx
UWTeZANKWH0Af02dHNkjcGdT3mcjjcRoHCyMIK9gSZeJHx4WpKuFs31s9AWeSduqk1maf3Rju25d
/e5a05tSE9Wrt5CNY0IM9G4GgJepMK2bju/P965WOQQ61eLbb0Vnptx4ixyv6b3T84PyImcEWUt0
HprOtnl2cgYmDcXwtGQQRPBggZCuihspnutpwZpVzhdinWL2HBulW2TYzu5ltnBI6NwgDImtYsYH
UIgW6WfbtA67F8ymRSs9qq370PIPUTdTYIvqva5K9q2Xl78T+q5CZA4R03yN3jF3SiKGTkstf/f7
/aubwbXWhgbM59DqjddGyCXyGYQdbO8Lud2BuYzfupbdmO2kJztFSNA1KqG21i7KxOELNRK54pT9
dtbFQlls6muCLy5PLM1EWODvbqhne32c06feN/4BdvZnsd0xSfU6Mkzgmlo70nfXCgw3Qxs5qWCx
lXXNm/dCq88ZCZJRjW/moHYQQmX9NRkgmpJnF7qwPWHvL8eiFiMUamaGfilO3NSMizbFB1M1/jqW
F03T/GYDkOgzQsPBUYeuTPGzGOurYJjf1ut0pkjMgop2PgOCxEwNkTi+2Q2nWK2u3Yy3PzNnMyzI
wQBL39VxnYDdNMmalQSPhTss88E1NSSXzKhiAp1+t6Fhztylu1ZtRaW+3XUOlzz1reahhDFaA3Bq
fhxMcZ6Vu7HQbTAwp3u08e8dva6yE5fU9EJivBizuTqK+XFelgrFcLGEZqk9DQyfNbZpwb/RY0PI
7DBfM7ZPszrxQAZEINV6hzt6jlP9ndQtfE9apcC10iwcR+uDSEf/1Mjahaed6C9LlBB5H3rk0gTu
QHlnAZjkuXUmR5CfaW6IW7Uyh36G/cdao1UXcDsVp6jiF4+TvW+KGBMMIibAfUyufuQxcgGQFtNQ
akyJXQ0NPn/c741XnMFs56Q3lHWw5xWvRm4XIHT6Tw5ogoiaoIax2NCTpcPHmt6OW/nRL/6FHK9H
zwc9NgeEJ8siAjWSL5/LNpKOa4QdliCH7gu8bFhiiwzEoBT8L6kGibfKP7vOX+yoHWSWk20gDD3O
7LYKhy7Ic/BRw2W8S+40HPzrg4uZ8by7Cna8KT5YBVboeEsfDPUWWXgJD7v03wgmAESxzal+yEB6
admsm8yJC3t8aKv8zc2/mKmgnfICGlRrnku/e89TXCp9gn46cu3fo9WsBGyfxhVa/Laxu/7SQKyH
8+4vN3p+K9ZWP1Rbl9CLTxfhr9R12R8FAxIU9mZGnrs9ytw6rKnzsBb8ijWGA7naIn8tH5Xs18d8
fSFfFrH7JiCvuX4DpzfHqGOjhYT43IhuaUPDW19nE5LdVw1FQpUmS4lpDwNaF07kNxBHoYPXsiA7
K/+zt99TzVmxzKx6BndsyDa6oMEnMmn8taJtg0yzjZCIjZthbJ+HdhaxW/Fzx2JPZttMjw4VwoQP
oQV5iEkHYLrIiPBKa5A9LZp6bfMO1fqSOlFqD7d7AUGr08KJtUhP9Ug34ePcm9rJPhWaHTvbeNjE
7+036G/ZagC6uyIpyrqMS5Pxcb5C322kxj1awZ+0JDsCrdgNbqE8UYvx7QgPMqTBNpHmWgmDCLC0
b9mltdZ7ze8emAPA5sZG4tBoJFOBsWlGQdPVbHwr+1s5GTsl915JIwsstUpsgSSsrj3T2PraIk2g
0P92ujwYTeke/bY7I4KioUeg0etziVq5TDxdrKfJA3HwWj9pcVoFoznNhwlFRldQceiLvGmA9DqG
yscWAKOcv3W5phGTXniuO8leM9QZrSPPc+9JsOg4hhvnQotSx51xP7njiuhKI/ZD18/OfwqnLjfC
ZvPRIPhcw87w2eTb2Sc8JCqc9SjnbkdV0t1Iq4QwWAFoMxuHVMtqqjLYk1wAAbbuVXNndamqT5JF
qIjlsIdD6ekHugbs5fqDZpc3tQZAZC4qj2yE2SdEo/Q+Y9yu8sdSXptMEuuha5lJ5hmS5ShhvIrp
XrNZ51QPm8TY0rf1tW5HcZmK/rhWy0FfQX0YgTNdLHRo61qeNqZPHAW6Qd62ehKuwvGwNPpNt9/a
OBJCubT3LoKzmAkVoYBQSiZL/MN+GqvC+GEbBuSkwulnlXbpM5B0pjQqG3UlUoCPzOcKHZoak1b2
2tJluDmpavpu8uzpDhxZfvkZ2TfonHlIHoMbHExVC+s3rTAm1zvTSLpyOCzFRr05fdWs+4PN9MRA
uFlOGMoTKoU6Em0L/DaAXYiGrHzj0xsK48CNRJKy34KouNmnNfcR164FEsiUVh/OeTKcD30TS+jn
8ndCuVMifBDpg4XuYxnxQKcjcYL44CJzFS+Fi4CJ4PmoFwr+EXNLmrVgnmw61t6LmLc2qtqBPNl0
pEJ2PUgtQfvm+y01m958GFP+qVfN954u03EaH/y2ZaBrM4ftVFPfT9ZpyLvnsfE6DAQjdVbeOKeq
ApdcjX/tdjfprYv4F7TVM1DZpvmGLnic7WAxGuy3is8RVP1T1bvRopHubM7dHVjZFHhSiMj71CyI
TsI6NtwTyzPl+xVCwQo+KGJt1HbGQaxOG2pY7zYSCKtBHpizUUWMsnhiwblBpXHwtkVFH51Z2Gh7
N5608i6VLUgFDyzcRg2PmY8OSo4pz4c6cfeUcahOS128cN8f58m0rqUOp9dxLOD75Cpop6M2E/aw
+urc93YdW5PZ/3o9P7el34IGTUw42F+qrHBxN/kaVtMJqvtPuq3V2d+zD6semsiBYSza6kgtBhq+
t699jTyAriDON3zDuru+L4AcaKKbr2ymR60ILIva5c9MLhEXFQWGDiwVN0g4s+lU+ik2ZzXCnKJt
CSYz+3PUHfvD8lYCIrzyDhgaOlvNEkB4TKBqssCxy6/fRKsDqznC5pzFv1qTYNn2NsEGvgR9RwUk
GkFBWcI6OMjvuLSRQjB/BLJqDse+Uvw8GNC8rf/Qap6cMk+PY11cmNaOios4P+4O1A2wBaA9eH6y
6WFdKh0mBmWYrckq1Lv0SVRFDNO9RxCsGfE5iC6W+olKzr+KKmaSvZXsm3Gmev9IS0a1Lw53CseI
PNMoZjGSIF39Y3Z0Eba6/uAKIGGkuh9QnpGnsvJ/qDuPJcexZE0/Ea5Bi+VAUzMYOjawkFAEQGjx
9PMhu81udXbdzhmz2cyuKiMzSIJHuP/K7xVslmLeXNIG41tl1M8tQ7k9EL0N48C5+wcPGpTJIUNK
pNA4uQhQAsnAXwjZlXmzmR5Kc1R8ns9BigXAo7WoUU0MiZHVkbRjNsQW1MV3OszvllVtoAGQZhv1
j1VF9lIlQdoyTDjTxQgXff5iRALSBTTzsF6c599ArffNGL2jCTmQCdAGKKHR5c0L6crRHNyk9DUR
pa1eFOicCtRshsCAQEOLfDmiVUnV5NG41e+TciMcYWk+xip9EtX0GhRWgvNYEcj+CepyfJX1Zafe
iud+rvfTVIEGJAA1ivYFb4he/RY0hgSbK9JtXvWEzr/lojV17ckM27ZX2RfNkWhxqJfi6TpLsV/R
iLKspK0ky5INc+E3edcFRgGkWHEUqEWKE7WVQhN9mjulXTDOaHqY8/o5q/EeCHMKmf4KEqalvUfo
IIbQ6KPGPstASuuFCQf46K3i+kRuUNROGc4hmfkoc/ZsDRQDNHqDd41MZwTndghbgjDNkPQJ/KxX
3q02RVhW1W9S+jGpnLdJDgpHTIFyLQguSviHQ2rYizUJRz0DaRraxw5jxzo5ofTJeAlwbbBXTczB
hWw+drHBes2Xiwp1x1kK4YHLvmmlp64JlbINiiSm8JBpa/UGE7pcej2JDzkOB59tnOnJxpi69Yig
DSrlyMnweMQ3mI9UowNVxqzw6i4gDCT3+7qvwkTuAh3TZV/LjcMAPpA5yb6lmbEjWtDXbrm80d5l
zJSokjhLxyl9nw0g3VqYYFblFF0OsppIo4284aXLrlbp5cMqmE4CYDVixPPJsPlD5EOymzUoP6YU
bF7ItoNyO/XwhiZxn/uCaWr1NUl3mdSYTiRcwxGK7CaOiVMVpMrcbtF3uqSzJ6L+xKGe+csNtFcc
s6sbQcHYA9kCHE2z7FjR9bTcuPR1C8ouruhEjMHJZJHKtNWhtkq0CGWCGEk4AKIMO+lqAoqbsO4p
3CiyroX7ibIPiTHgRrmV4+unjKHdztplxcCiTVSCwBmL+D4VDBwd8DLHcfwqkvmP67IuCYxI4/Cq
TfQYDMaWR9Gi6qHRUENBIypMKUGxLYPzPgIMVOv00ohJOFAxoKUVYJN6/X1W+id0fTtlfFAaOdub
2og2UkXsrmcFnhjfJC8Q5Uaje8hFt8SEJLiks4KjAripUpNVsVE8i6jpXag+QowjZcsZjf6KaWZ7
vk0+ZXMtPTRVyMQABqMlHbxKUHMf4SWHkxrfVylwNIMRkK0M1qmpUSrX4s1Xry012AhKg8Yr2kGW
/yzkxfwyjlj1dJqwEJ2u6q1zBGRnHnT96BK+FcMldNmuwdUrJ4EgavJdd4iLXjoa6c910arjaHSu
NsgPQqVou2zq1yOwRxCQyiliwg3JCZpNmltxaJTbQ52u1vFRroMurmiu80576BvZs/ItX/OztnAx
xRhVO1lpID5oP/ukOvz6u7/eaQShuZMTdEwDmaNJys5AsGQzJK/awIqQ2sAd4CKZc6R+QkuRoBjo
xoPcogivp2ncDFZ8SVh7e3PqA8bnChuhW6AC8SipUw/s3s/izkq217LvLuLASl7tWAbSBqdekmx7
i/FRd0m7aaT5CzOptRVGOifVKL2mRBgllCpRfqtfC48oYjM5ftZX7DvtJ9WzesCeIgfVQpNMUT4b
7Z48ZrevKeC5iRGel4cqfuBfqUGC4JEaJ1vum6I8vOSYVI5DkpWwINfC7ro0WyVhfOwYuHUim2Hp
sjvi8S5Fn04BWCdEJdgj0j1KmbaI1D3atpJhZq1TzZPpVkg+3QyQ1M2T/ix10qOlq4/EH18DYdop
06QfyAy+edOYNV4rNYsjq23pT0NRu/D3MpNlXiQ2DnkMjea3Y/ZJHsG+r5XknryDN4H+a4czYiMW
2X1e4ewoiF+4SwsyPeruer41XRrcjO62zaMCIUEqHg0NZKRSbyoT/OKNpbTXTV1GFuSnutHqm3qM
JgL1hF6mvCOOkJ7EK0U8E798b6WKQoO/fiivpmt1bW5bzRK/iKiLJCVzs44z6CZL+6rkY+uNVm4K
c/RJyyr8spdqlxkPWSAjrtuVsog6l+FPpbgmUSLSqKANe9T96IdKwU9mqLRrN7rkPZQBD8/CUNu8
TwD/owXo14h8HxQ8ndoum2bR2Klt53IfKUep60ItFfWtoKWrXvHa+eIEns48egqgK1NAEm3CtLue
/UqU+UxObBERAwfTUMY4mmn5qk75XuqhQIs4Vhtt9fzNGpRaJ6ubeuoRowiK7s3WdHslSXFxU0Yp
OTXHZzv0FYJ1RMBsX1o/zSstvfC69YGSk4PzTLspfpkOb788XWTGVBshi7ftwg2TqVF86RlXi8Qu
3dRKhs2B5DXXqHvm0IlnzktEMRqnbyVhzWYQ+uevXzw1gCeVXk1BJd0mr8PCZkelNQdpySXZjdfP
XKeUnDOuyIJQNSqVkbiXmR1BqH7hKsoUXjFe2oQkVVCq5LPQj/fCou+rNHKHFPZRAjXaoLg07Js+
TJ52k7aVVmUHdbVHkjaCRm7OOUqYDrmJmUUM1nEZMurmOn3HuphfNLlyhYl2M466q9fWzXQuybnh
KkfzqzYXq4Lt/2VhjKCWASLjsGk4j82u8Kd1r0dEq++KUwWk781TVZMoklWhUN/2Ivewoyn1sCss
tQaEs3AXxloooU/OCvgyoc/443Sa95E++ouewmBe84suqIWjJZO4ioVmInAG6aiCj1ax3B/1Hvo+
zdUjUK8nXXXjjnW8jVcUbx6QWE2Zxnuqs68lNyS3WFfXYrWqnQyR7gq3ot8YV4uIzfFckI1yjKUY
kGyNC7+piv9rMdaTijA6kb0vgUW36/sqmKuFznmyLtoIoGOkT1Wms0CEJLGFquaOvfZno9Xkvdp0
cMVIY4QRCeIYj9r2Ota7NIN+RJTWOqrFColaYQybLBFpi6YTUZL4581C9c16flDm9qPKSzrA6DWH
lf6HIe7/dczi/2jF/hfD9v9HYYxr4Mj/7Nf+X2Xcp9d/8Wuv/+D7V5SyoMv/RdCiqYoSRkbRlEUs
hP8wbAu68l8qmakGtlZDIbXEIHPwn3mMkvlfmqXJogVTY4iqJP53mDI/klQ8xKJIuJ2uMdz8/8qw
/a9Zyub6ugQxAu3LFlmx5u+jTZEQo87QY9UdiQBLHDpawubMDzP2b/VLNu1KiBikJBVarraj2O5Q
3iMtK+5FLxuRorlsW5tc2KLYdpC6pfkz1aiDrLOuBEiAq8QhTYgrpFDuGnNjiU+q6s/YdgkyY/4d
SsVC2w5ToLW0CePEZCUvjxwGUrSuer2/NZvZg0YbmtCgQwBZ96JA21VMY7CzlyIP8+m96QOqGcKC
05s3h6aT/hRXGy4bSzS/G1Wyk4btXXYAMLaozUH0nG6/uJJdB0Uo84PmM30ngcqZPcvvt9cgIyvN
KTf1RXgxcEHx53Mw2hlwlY0EoPmy+FcJHcd7HsKhe4KTOr073U2O+hJt5tfFKR4QojiLNz8QGPJQ
7dGbnfvPKAW2PWJ7aSQPJT5TPFvSeMh5I9yVMCdXuROJgvha2PlkNll7MjUwAdSPMxDbTvhgELCT
eia+ebKc7NmtXwX5BGrxMrtImAHRoxzlxAbSI1X8QdzjK9Nixru8QhB46B5JkwpyssjQnGS+xkVq
BYU3hVTI6aaZnevsRB11sDN+Kj/DcfjpR6dtQsKS9PvRvR1TxW1uLk2HP3ntAzIiOtHyPn40n+q7
zFdxBeW+RsPiUrq5t8HrqAkoWMvg2u6Eb0J53iPNUdNAyMki3uIe6dvPFgemUwWI2aWc2GOMDUSX
0CI4eNPcHIjQUS7zY39XO9alwINS2e0G2ReliITA+2fhkafNQU2CTr6T3RveQIiSMLkeb7gtMRua
2X6MXdPGHEDgSKCn7nILchko286B2UO9fFwSGGhsgUQo+crsokFOhLPyJiHr8hL5QcXqggqRPBKo
hrjwVStIOv/qgRJczT1knUqUkzNhg79dZn2TpSHOSoIMJkf5Tn3Y+gDNaohk4JwiyX1JT1Ywb4rT
4ijO7U56opkdcdTcld/qXthUJ3VXK27uprDXm8bJ7mCaFgcr/nz1tTepsZW7dl/th+y+Uf3ScvM9
N3rxEDtIjPybq5wbw0VwfJqezHvd7x7piMkFqVwETm68x/2gnzGVcpdHn5KXeMCTKptCta3vevTL
YKHMKvbD7bFMz621mwQ201/Oxb/JQfhX7/s/zhpFlDUNFy9pab9PI6hHvGGSJMA4btbl2IWjr/ro
jYL//DK/zQP75+sQY0tGBqnVpvhb2Ojc1ta0yNl6pgn3DC3SneKuOpS7PNCOwlNCek5qj668PupT
9qics9HR/2S1/9dxBf98Dxj8VRO7P/3jb0kYMRR1PI1Moy73hF6x01Kn8yTnlZBF2y2d7A+PVuIa
+UuuwD9fT+epqgrp/HiJ/9WpHps1M6CIKHPHbS5vNSg6B2LGJUhv2pmfiiOHf3rMEnfQf3zJ9RH8
JUFWGxgW3K8vmW0W/WL4S6i6DAwePAqPha7nz69IUMHfvKZuYuxYb1Pdkn5/TVXqai0jxEkNBBg0
ApeqY86xuhzialtuZJrJVz1YyA1x04ue25NPZe7rpTezg5nkidEkMbybel68KUi82JWD9f46Cl/Z
d+blD9dL7Zfb7jAE4g5fmjNuYYEFry2DyV2/xdzhPGS7I4O0Far31ifzajHCVN9Z6ZsSPwrXy3V+
KcavQnlPpoduwlthXYbhObkiGPVucYjGqq3OL+gwncVtbem5VZHc2FyQI7KDvPruqy/cSZL4JOLx
N4enJcPbaneNE2GcI3gNs8NJtnzQnxSyL9DcARGLk3d+rKO1/9LiHVMBgCDwpxRbelrwN6QOLQdV
9SplbzEF8lCc2nGvqbyFEpfXliukNW2CnXI/q23NRSIqTx5qVCh8nPbxoYVwbh9ykSykxpk1ZCBb
nZA6IyQW1DPLwMr2RYrK4KMkGRb9l5OqJP3jj61uZ9G6n8DVp6kGPlrV5zG0oYUuDK261Lrwf64B
Im/emfUWyzF+DHJUq+IAgl/4TPR2JMgFtPdoB0z0u46ARRjyOkDwNTzhD/ouAIveEIngAdgunHA/
Pea35JItR4QNHoHx9BVNuKaPis6IxSaYuu1Yot/3kuaF8ANlwK3t1zsiH/1BeB+U/SpVhE0gA4xb
n3vIJgsfk+sNGEB9+4qm/a26xMIOuqK9OeSWnpj/RYTobJOTjwXdxXieexnU3TPmyq7bIn7OnKXd
mrdnBIa3J2YHXKzbIReDzkXeZX3mUgiNp0k2zT2GJV9/xFmx6QPhIr/qTuYjnQot4v52yWHw86MQ
1jvoqVUa9Y0xcQN48VO9Wwr2Tjtpt6M37aGbWSAhCrEWpYEHOt4/gxn7C1jhVvVqh5HGLXsFCCIw
X28PGYm+97x0ZS8P0n1yh9ya4ulmG9Fj0X+I0+MVfh8VmbI3+kD0wIZQm9mpd9t0L8an6Bk7pd+W
JAJj19wxQM8Z9tEbJcjgQvx8Sn6CDGn25UvD48FJEj3C8ceBzEw/22jxjtpcpfed7Arahd57Dtlg
zDgYjrBTCKyExJORhCSXetwDWTPpSw4x5UISGo4keAoX9mcK3OnhDmKaLjnhTdCG142S71NiK7Gj
+agGiwuqyMm99cj9Ds1oj07WhrS51Wvulw6MxUurPKJ4Lx1KUoXD4bK8zrVX+YJrOlJy0Q/MsGAJ
Ibh1V7ue3WXvGF1rwZtgCV2C1oYOJ55LghBFcOz2Ntq4dj5dhU07b1bfeGtrXz1pR5Ib5eE8PBL3
2L2IbzWKV8levwKOleZBqk+x6PXyYTZ22MgalLmD/yvpuRUJe94BJpvCs549E6CASZWpl0Mfqr0/
GHvESBoQZkIvS+3agJPWG7Y0mH7kFeJr85SSZk7FgAbUIdxhAckhZnWPjkoFlP6pkfQL21kku83h
V+UfZbzWkZhkPZJ/lof8vf5JL9ODgeqRswCGX3KtTyi27KE43sirQ7HqZMkrsF81uIRrs54aghGp
op40Hy1FvsNdNgM/EmKQ7fXSNXIfYefAAzF8Azv+feSR0sucAB1f/X2Kie6z/4FSTV3EvQjHMT7G
HaZURxf22XoEqHAEaeHo4mEsd2p5Zv6Bc43e8wzOkrOLUFrdVcuv5mUqXsfh3TBCs/FjYrIV/NgI
y06UyYVde5IvezjO2zuVq9MIR91lNYtOe8w94hr0V4KO+cbTmtAHJ/qZMJOKzInayojbavZMf+SA
d5qd9agSZ6WS6mKXwxGukwxCIw6yh/qJD9XtmXzh6ax5lQwom/QFIfYg+RdulNGW33KuHOcms76M
HbpOcduGjc8ITMXvzlfsJ3Ew5tubdeg1X3bUJ7W4v7UudtOx5Y3zxc+e7jDzAcqAy0B/v6Zeg4BE
87L0gojjKrmcV+DjcXeMNBJp9rEamh4pDG16KhC+CsJFUY4KoBEM4VnK/Tjf5pT6+vjWucxR5Xs5
0emtNq0SxtBW8UyOLhq4DV8L9LECOw3I6bC3cOgxYYo9AFMXe2PmoCGKZrIhVGpqXIXQ9ic4QJRY
ImGEcHC7dNku2QkBVPl6zS5tf7m2LzrUgxCIbxpWpPQtm5zpDVmxwt4Hq+tcMyAu5jttnBjzGAI4
jidC9vad4pr5Dl28dvUL0xGwTnp5soFfancFVOLwUtdcvhrxhtoPKO2ikjRko2eT0KP4V9dn5EaB
B0w84u7tk9M6Cw7f2RfpnlUCj+LpEQmeDr5811I8i7Jnl3hIE4LZG9/Na6g/SXaDkpHZmciFbNVL
XpMv+mBy+2abx5O29oDwdt1C16+bn3yNxwSIn7W2bNq76z1Ku1frRsdl516abKPXxNU8ufIhJ66j
S7O3yjgzCvwLQz6ZurM25mEdsGKZ4hm5lX5WrIcsPxlE5972iEtL89LE9EVHVTgv9cGszlMTkjrA
mhC+uHX6Z9JCfeuTDBEYiM6b+9we0wNhLlwjGgKFIjrK0gPydmS8bTiiRwD35wQHc1z8ZHAQCEfW
c49X5X6KNhLwHrG01r3VB32xbR1pZ+o2B7DWuBZ7gWNwMLl55jfgWPH2hTRJcpHFtSVrhm2HDNnj
JNLReZNbhE2c0SEVe5bBoIGQ7Do3azeF/Io0e/ZIeW/wIGzmjCRO5N2OyXPMPRSIlF6k+soO96db
MN2YU8FtccBS+HVONga6RVlBSq9XLJt0fM/6gGxuRvtKyPwxbxoQbfVFCxVfSLnpCMvxp03W00mS
bAqH5o9+tVkueWqne0hOlcKXEoBOK3nS3WjT+7p7fVJBDk7m61LaCUMkph3S75tHU8f3Ofqo1pzb
cfRlX3grHno3SrzeVf10YwSa6aAOtdUdTaRzDXD6eLkruMom9xEtde/5Q8xtdzE319342YQq1oTp
qXln23qpTGg1uZx2dqHNuyjry/H2KAzINvgSKRxD3Zd3HJJhecGDbmzHFwBmj3H3B3Aa1rkHBBm0
rujj9d2sP0AEjAzG1/1attsHVoRjbCu3C6L7dnP7oYX3MG5tZvMRqCXgGz0XXI1UtA5PkjCE5xRZ
Q2jNTrqPGHMpPxjRM15nutdMoVU5q+K5YcY6bjblMV+TeNyC9hToQXGqbG9x2xpwzYQl8C5lP7ti
brEZcWuWPojR/IidRQmUiYxNpnaMcDxwwJh0VnuxW0pwb4cEo2+MPpcIfWPBcY3gfZsjULxr5R/8
W41rwvR8Th/LndwSKW/LlJ5Dvh2sI9kFvnxfK8ecIpRhHNltO1n+OAdwKCjvrowg0rz5uqWAZ/Gg
0kSU6Q5Q34Dkjl7j9thUpGnfZa4AOb5BtmB5Mpo2Qjyd5Hn8Bj8iNEzcpMaGZAEQq8IpCQNCVHq3
cBGCx7SwDUf4LkAD6uGYYQRLKL+22E6mkHHaqNSRXHJl6+E47hRoYuLjYluYw6n6Jk5ivD0s42Mb
ofY5wjMCvtwkxySbo0Oidd91u+vymRBN/VF9585CfkeQGh/w5MgA7TS9GP27RdEfd7U7zah+yOnJ
+kcFU3p56m8wEmx9MUjI9qBDEGaXlCLscdGa1S/sTcRV7mLeW4G6F+uDIAaVWm70/I1c6wG0hWzW
EtMYWTgCy4VIrz7aTtm2mU8dl7eIn1QzXOOwYJRwO0f3+3NzgPbySZXc9yeuCJdOxjY5LqcP62g+
GPx+ZyrPRBFFfAjWtiJtmyd1/rXTFLjcPZ0JjhRvuJj3i9MOjjCSWEHKjJPTnotntjTf6BtpB1rl
tgfLy8BFdpZTveguS4bb4Y1RCcd00/5CEOzeX5yVfKfBzlB92WYoutkW9O0RYMofgtxF2B/zlXkU
pwD++plgt71xNM8wsaQ7hhxRrnK5JTae9KMW8HYmDbtDMFy3Gm50V068ZnKRBByswl04D+mGmFhl
szNuNgrx3r1eJBC32UG9xGZwx/t0Q9VOohc6N5V3JUdMmLPns1qHKrhPtsWruS/fqmfIvbkK6+Vj
iZEB3snCjpAdzJckGqcRco0QDQgKeKQaR2FTPCeIpLGPM/beXXFFm4/4w6Fgz2G6uKPsoI2GQ5KT
9yTEQzYNqHpD02B6DfPf7hT1ISc6J0ZuR3x2mxcICy36xI9cPBOZTFOHoMHC79RAB0t3V+V1np6J
EhY/hydOpAbsq/K6wsN5GykeQZA5uQKZTuhdYDSoI9jdm94IBsMdfkxjU7aXWtqrHUn77kwzk9+X
/O4EwdkyEahMGkRPkYdgR0Q/reg7jUtPoAzDucL1Qdc5PjNjQSgd0AGuXmkHjL30Hlry8ruVHuPm
uUt+kpYBIkSylXS3D5F+ybVvrfsgRYS64jkhA4dLDsHEiB7SL74Lh/DqdGK9GogjJRAFh0sLXbuT
vqqK20UIIdybskF7WmLXlvZW5zNZ48VKQ3m8R+Zex+9S03Er7VKmTAD1Xd87zb6KYR7QAm3JrXhS
qKl3tcvC3gicXtvoczRCVf+QLrfn0b9yg6PUw1yLoAVI3QaOLpHYP4EwW72vQG9mO4D1hMHfc+wV
MPy13+UHolP0PjSg/8agISYVV1eA9AIjn9kFjXyabvdGeodnJldJxXdT67utHmbzFClfmMMdTruR
nAidWYFs5jVrxV6C3oWwZB2ZR5Q/vRmu8G39zAVPUFcefxQi6O0ibhvCKnK2McFqtkXCxg1XBzh4
5hoX/SQ5+DuYO8FpadrjHmQdobWjOWxnVwvgzgjd31FhTc+C07oCKWIu4utuXdEuMK1IKWcLTF2b
ViU+ilRMJEsXrKNQmD3jk5DUcFTgeEl8yxk8Y8voQC5L/hNUniaLTK8thzF/VffJpUFLxuq3V+j3
p5nfuPoKZ3lslX3eB9WD07R7mWRsVGdC0HSEpdR2MTkUVkTbBHCESEW5s60tFAx3j1W61xP7hDyA
wl6fVUddyJG6AiLjjsdvsjYG00G7HoKWeOZHFvHGCAikQnezx5ZW5EEJJABoBNJoVN/hFwaX6TR2
fZbD2LUeLNf84EZzhG9OLXt9/jI/E3ryJJ+wICBKd0k70kuHdDW/ckGJ2IOWqwSj9Sjb9I+mx5jN
K9iiuSGZ5V3youebx7gBR3sU8Qa8XYFQFh81bXw7pfFOAGvmw8UUgLcjEBaDn/i/M6i2/DBs55fF
6y6JJ5xbFExcaHSVYOfAPWgH7O5OZOwIDgXOX76/8ZO0hz9Axisc+99Bn/+AT/+KK/4G1wpKPJpK
V8Gsu6Kz7OXtsF95iIrvhw40ZE7ZHZnCVAnUZP6y1X0OHoD69rn4E5Kr/R1yrJOjBCdnmoqu/hZ+
ivu5J3UDiBP4cnZo6dgk4AuJQ26k5vcHY8cyvJiobnlrRDsM5ZmlLrHyyzf8Tc4crj3k+ARCuot9
DLRcLiewDQDR3jOPMn9IJFvQ73s/Oypce9za/G52zZ8+ir4C7f/2VP/7o2gr+fgXhDhZarRpPR+l
pETdyne3zZDsYJ7otTzKxM2yQy/v4A7wVTc6rVxA5Cc+4w65vOjlbXGzLlna2V+ABclDm3gzeBoV
QcSfrrSHfAKq4MOT0ffIGmcv6B9jaOwbvh6Gmv4ZaP9bAPovH+k3bgFdcXc1x18A9IosY0sN/k84
jF9A9u+PzoA0hhZek6PN3xYkItUWsWyzchhUmnxEt3bobdyOR8M50J9ImHT/sAn+buX99TV/yyZG
0lEP4gqui9s07NH7d/cMVaq2tLLDOaGfYVzNEzQcJyENg5P6zLJKGFRAm6/zfiLvP7+fX1nI//YM
iKFhLqkmm5a+EhB/WT7mcOuZUDoD9h/qH/DAhkRXv/AUOqhn6nhWfZKHyVPJ8bS4yrO5IbrB7ksu
BM7shpFh/vWHriN+yN6FQ71ZCQkspcXJukcZi4adXCTkqmjfAuMz26NXdEmUSFcVMczZm/agIpaS
HRCk6nlVl/6JsvltjvE/Dh2YIQQAiqVZ0r/FHFd5NVYMG3Vb1SfjbKH3+Jxeh0+Zs07xSCpDVyec
VoIh8aInZUeaiNvs4DE2ym6yQbUye2B4okM5RMDeh4jRgpCGjNrdEwpbBbHZE+ZAEMgFXGB8kRWn
3uuY21MkleRVovBDH7or32nUxB6SugiMML8zwvqAj2K96bVLBA38KH2MwRQu4bTPt5an3jOBeTkW
hwLTliPQTCBryT2Gm7o9vfA5O1JfaXeUsjNmjg3FNpdCtlItbubR02zEsNovHkTxpvhgbol4JJiJ
5nxDyTVSP6MxjrflzY99DkAEkQRVYCcNyKkD3d3yc4fBTtG9EIAAH4UgOnFzjsPaE5Lkii7enmUb
BNjjOzwabvKY+rlPNMed9logdDoIhyRc3wcyg7I4iQgAbp/Ev2RBfK/O7vL6n9fwbwnS//Yd/z5m
MUqv+dClfMdqMD4Rdu+pd8oGTtgWXCKdf7hs3BZsbfQEznO+Nfk1eZrQM8SACWRc+tzV++vjH9fe
3251TdZ1TVGZFir+drzMNROLukJWQX2usgtNEJjr4npS3bW+mQ6J98fTxfg7itL4y2v+drwYkTQu
WS8RtMkee9K9Hmgz2TT7cWucqzA2HeseGyKc00+3aT7XNiPGiE2UGvVo40xXZ8S7fqk8jcQ9VA0E
WVAarIDdSnVez1D5Hkhs9DCe5zNDxm5PWCshe/O7+TA8ZJ/5G0gbHaN53z3R5hvYiZFuRCfwBPA4
kCefOlqzGeS0V89snuKQ35F/vp1wbFfutJPPzNbIzu3x5tdO/k0TB/IeQM04vR8/YC1UpKC84GZW
2EBjMHqLW99NO5QZmYutz1k1DT1VuHaYX1s/utf3+uuyMXYrhik9N7v+fRVkMCKQPIrdjdwY3/Tj
M1l2dRwMW7p+kCZdduKt8jFw4SHeveueqdeX44zBxE43GmjPWg2C2By4Fd0h5MSmqvSZ5xEIe+Bd
3UtdYtsDnOE/+VPurmIIAOKVS/Fodc79Tk1/rTjsk4F0jiJP8LEeUBosr2LkCFugS5dQ5+sxsonc
RirDPGD0zpVGXn5AWU2Olt3vO0/3GZXF232Z92DoHx1493kVRFjbht+QAJmfYtrjMqi84kk5WeEI
sAXgd6ie4qfocH3oPRSLZwCDnbVJ9mqgbuMfjfPL00ZO44qTPD0xytMvjuWe3YshZi1hgbIPf6S5
/27ZkjVnqKqmmRRmv22VBb9BXScmpzRVmMoii1HiUDnHcPmpS+892n84M9R1J/x+8f31JX/bKeRN
FAxI5CUHQuI1J79ugaGMaHtFSY+L05lC8wvYZb75M7OH5vuo/G7yR3k+lBjAJZ8J01tiFcYFN/MD
z5c7M31Hs957twcCb/UtPddjx9w0V9aIo3CY3TVWrky2kpdsFoUoANolm6DN7pV029HrHqYv+Ul5
YcZ4mx7AdkhXYsbCdUuDHNtqINKx+Mm95VyfrqcmhARiH/YAvnhQy51IMpeb7uim18XhpYTkAfyh
tOc3z+/pB3lRCp5mV9jrbx1YMtPRnQQb1Zt5WJ83tJjLb1f24lN1gQOcKD5eJH/1B5IESoISqNSu
2LJbYT1CZV4RvibdELiH7DKBImQmqI1tXcSQEjAiJ0Y9JR/n2r1FdG+okUUB6Y/Xa151bo6EhgE/
0hzfPsr7+ZGwiFUjJRFfF1rLKT9cOUKyZ/qSQXf5vR27h+ZnCbC+jQaQx1FUnwUtoL3TQr6vTXEU
GF33gKDtFWlTimL+uB70yEGCdF8+z6PDDk7R3pGrJnly412xp6xx0DYZqiqzxzFNIc3ac6z0n0Tc
ZD+p4fWf9Sf1fwWqyDlVCjuDZAFMFy7xiYCrZIKgGUJLrEBibDgJq5eZ/M8VY2N+wuTS04oyyA2R
kNc35FNoCsB1tR/ZLk7JG973o84gunxPR7wqZcSv9iAcixe4F5jz0YWBuAGerOPknetziWYwceRP
CXeeq71Dmuhwi/lHfFS3CV34yp0m3x3Wdl6ohgpyoG7s5AF2j8DZDqJ/s1YHRGvuZZ/hS3eE2jxP
T0OgZUdRdEUu9pPo8x+heZHg2uppX4087DKcMrcKEWyd62NMjxa7N8Au08845R+tr7WgUE5AGW12
GuJQvW0X0yNDi+hCUA3TUXvbPAHWefEp+kNhp6yzov9t++rIcMhB1gnH+K1HYPwWWRhXEqVr2HGB
BmZn/iwviq8+ppRJRINssf0FUohF0Bn9Bk8Wo22QBtPr+xiVKU8s3pjxXt3TvaNsoMpyGe77S0Tw
h6Pm308a3SClVVRlVRNldKj/WmJ3DZ5ZOWPpTJ9mwLQ2P9qu7djNQ6rnLQFAUR1cYHR/Rvd/k3Ze
S44j17p+lRP7+kABbyL2PhdFgmSxvOmq7r5BVDt47/H058tqSUOiuImZ0YWkmWjNLGYizcq1ftNS
4Mi/i9pATwWWzsVNuu53MGvAcnSbag0H6rKKFs5CZekHikTm4A3Q4QUSRSWYMQMZwgvEhdbevt56
8KQvaBCIadNcakffFjOkj+gmPJNMVeHUl1VdUWfPcFilql74zIz15D8aGzh3626vf9Z4jErrpSWj
HrtxizTxKJo2eymndgiBKSVat2ku5b35aFwaPFFWw7qeLnzmmHtHcp03JNLGzfA2cNGjksXDZ0se
Jd65S79IgI9ni1j8IgEKZmXI/OXxxIexNca+BbprenKejO9SuY7uaV32v+g7g6DtNj3Qje847myA
ETSX5OvucFltzC2tfuoUykZ7Isl4bODKPZePAsvify12IGVf2g15h7OnnQC8dLpFtVUCsSg9+Nfp
+Cq5QGLBFxUAaEWdzuOZDz6Taq+AOj4rrsgTpifjiYW3p5oki87Yk7eylx6fH2sXgAcV27LA0+GX
M7/24yCbEG/iDg4BLIMH1mVX2tFLv8w28IuM13yLQcqtsTOuy1uxOBCSfxn2yi/H7bfZHX4TwUrb
Gq591/NHnevc0Jvb07i75HU08ti0bxHe6Vc3w310mb/2u9Ja2DqmSEyOjyEBfxTnENxkE9uf4y+Y
Wej3lSa2rqKEULrWj/BXAyZIux++e4/BJb4ml80GPPd2uBYo5+ZuuCq3vKDfe1WvJmkcTChSnfw6
/YRPoHJlPCrsPEDHZHKv8Q0G4xuy3QfadDGEnw2pGXJ01+kmXOuPFtXHeJ39pAD86D+lVwvnlvoR
t27boOeBkzpkSqo2O7hMvTVL3yxpSO+RKr/uIV1e21voFtkaGWLqhuQRlElIwtvHwt5F18UlMND4
oth4l/XWovAExGJTf62e2x2Udl6pz/UnA8SQyDq97XjbvpX0Ay6puLn6V38D4Ghv33Rr2UVcAR3S
zxJPhuBe3SvXDabaPOOcq966ggxSPAPdudE+U0nwKfV7W3je2+KpWtP02vi71I0fxW5OH/01Go4b
9UG8/Uyypeiyle8EGtGN94EKHmZlb3VqfBOQtxWCGpcAxgEK8QXXRemiR+NWJHvZfXePjFex5tum
4AlBc6E4jyrPF/2XfUN/A81/UUdepS/xI3mB+36U0HYSxatpJ76neJsUO7guLlr9wGvucf1JeGj4
W0uguItX7wlJPXkjbS3K218tOIgbhPLAVmyxmFY31X540HlJ2DBhtiQZ38ULsuQcKDijJzZy+TRR
hnGBha7aaw2Je7e5qtx+rbwg/NRqK2frrxL67OJerFfR53IbsGmAFFwgC7hGy8rBFmNjrIqvWbsW
SAsFQOM369O4WYl6gfaG+li2si5VsNnSGijTFVxsFw5fvPZcfec9Dtth72zBZl2Wz/pV3lBXHNf2
Bswgzc1gJ4Cg4zfbBRcWrfRrSL7hp2HffkIQ5NZ7IktISLQu7M+cSnbgina5vUm+olq7pocA3hVx
xXVzRYq2Du9Te0sLIVxhz1hs2BrVLbYkax2AJ0CjaNWsx531viPHV1FH/3eF8i+xdO6Kn9lTU/38
2dy8Ff99ZIH4/47/tv799/7PfP3WvB39DWIdYTM+tD+r8fFn3SbNv4gm4v/5Z//wny6Gz2Px83/+
63veZo34t/lhnh0ZHHL7/u8Mm6cq/D/Xb1n8Nv9HfnNsbOUftmVoeKlRSDMczeIg/E2xsZx/GKoq
k9/gDmxaQM7/zbBx/mFrho1pHGBpk+KizP0G764J/ue/jH84Ch5pskwFXpHf/33/Gvn97/OVSftf
7YlnMOn3I5jfpRqQbFRINoa4+g8ymH7qZYyQUXTXt9bnYiPeEzzY79/r1yAEDybmn9EPzZAF0+jg
0CeaoUMZUixH58CHeDQ79EMjbfzU0isO/I7Xk30D6gJQhn6vPIid2N3ykFyoG38c4XFMZ5a8IN2c
qxGqJa5117u6m2/R3tzC1eXqxr9gaYQsjXMjdGbZNZK9flOlRAsu7S3tpb1De8/Yi87XchokpuuP
O/R9OjULbtT7UqEQPft4dgivvrbAgArKAli4raAs/Alk+3GR4T0ORAESTZWKnFjDx4skRZ8y0Oq6
pMf8XhIUL1tp9b1dj2use3blX3PY+xhPZH8Hi7LCLiAfQj0nHgD3FyjdWwDCa5S7gM0uLMnjTPJj
rNmSzPBHkREWy108nZMOHB83Z7KRVtmVKJ6JSwG0FR4D2/J5mQyiHGfWH6Lrs8XpjVFoGQUjbdZi
Q2By7qZblM6oBIrQVNIewruentn5UasnlunhF9Vny1QLslQIxxYUteytssYfT2suCq7b9ztRWwEj
uKnX5SUSavugXWOIch3d/J3NYov0XaxfEwdCcVwcfOcxDRDkzhh9R0YOvnXbvALZpPyeburXpVWl
28evtd+TjcGprik6r19O2ONwBQR2NVSi3I3QN4GuF8r+Pk3jfOtLanHZDoWSrTPTCh7KKsUyaTBk
NBiTfp/Yciyk7OmyFJ70zY/S+AW/N+MyjLD6W/XV1DyonTNq6ymow8tx0IznFGGsz6bdlrjRYZSE
orleXqgOoh+4GslfxwocLprQaCvYjQW5Fu2o1PAnf12ZnZBqayTjOlabINzFRVp+o/4XC7Cn0nv4
7WW8W5QCqx2sfKoK9Ts5DDeTFZJWJooSv44MyPVsA/lvVR3NB9ueqKWpaWO3Vyi5UOmywzgtVro3
2Q9hYspgadoquTGaEdhvjybpN3OCylyHGsXqKgfKCuEXSS4vf8hTRXvT5KDwL1tbg7SuZzZ1s1pF
8D5GtabCbQgxUgBTXUsNd/RwQQsyJSg/+SkX3la26q4H0yJXiO0YzogVI0p1EbYzo7dDQTKxLupc
8+HsYau0DeIadoytWXdod5k6Ek81haEO56gHpKPDt0lVsbGQexkQTpcP/Y3ZhQNsDvR0BELMUl+8
vNO7e93pgi9h3vqoG49hRLXN05CMVByc1lZYTIaf+0hvr5HEGb5qephtZFnLH7020Z5bo0/uIsUE
BGhNrX5vKs10F2HH9ty3arLrUt3fpjmqV+VYJihesaCDC8xyLKQUAFi2sdnssTwBv5YXdCubJEMF
HKmoIlbobbAeAUEVNrpaZXitF9hk6JmBllXlwdzU2wp+XU0ixgSum7iqns3WMx8apyruorA1r6NW
0h6RmS1dlboO5IFBATxdT8/e6A/bsuQmQh0oxuxOBoDajh5vAE3tEA9qvd6SLyskXrMdPsPpdWmb
wBSdQkoAf9YpDiJe3ht41Map8sM26QSvlTgFe+tpcmm4ltZK1i+8apuYL1wPfvuS8Wusl7YsQ+ym
DFMAx5xgHFeDLqeYLw0JOmSRpOPg1vZ2maywB5hcv0+cLQLJSAjUjhVjQChOfiOSmoeExfs1G4sA
pZyAlyoM4Y06DnR448K2vzlJA182sBMUHapagA2DyNqkoYkVV+/56gukeCMgoTemcc3uRk5nQDVv
1Hw8InDZuLNxjr3wTR7rRuqHV9roleuyMEiiJdCBdTPlwDrkYiuXeR2sFD1qtZ2tVYVNEzOmHGIn
BaAmybIQ0Yz0J1+LaIigUV9tG1TVb/QYP0xvVCDbdg6oeRMMemA7Jc019CNopHglailWVUGoR3fZ
GzepEtNLkqX2pfYBgSOq2a8RbFAuczUsPocaeh/UdjWgM45iQeeIEh5EXnaVtL+ghqJCP8nqjdNa
tutlZbUL+7YDYGYGJmYFpgEQKOscXF4ltMNK2celUpbrES8M3G5X6WCCxpb1AK3eSO2/eIqJIXuA
7ih61rWDApt8LU0FGh1a74M/71ChH1YB+15Z97I1PTe5re19LzFdAzHSPSKwJqqxnG+ur/vZNVJB
wkSwGb51caxglYRBrllq8F3xDQPVzb6srrzIsXkjjaUXr80yRWGunfQ+3E3hgDB4VeT6Peo11WOW
o6HUNho8l6xiElQMvRzwh3aDelOZFfldWmqVgl+lVJdoRCiIiiT0Ldy6SjxWd4XHkFbG4f3QYQez
JvOR+HIGltMsQvRlVppaRLaL7H32HFojqJXA6Yu1E/b9KjA9+m9xQYNAoiPlOPAkDAQ7x2ZCLVqd
ePIFAVpF7IYvyDwMN1KIboks9AIddWKf4ey4Dsjr8P2Wn5XYT78iF+evy7qm2VhoN1pjU3Xt0ZCe
2Fzrwhqjm5qdQb9QKDJl4QgSMZ9oOicIAqr4qKaKfRkVpnI1OMVzPdKtrFv1Pixsc10o9h5zny+F
Bslq1FCx8GIdHe1Ah3XUR2q0cYRkiiKn9l42sXNtosx48PQcsqSZGNn3DqOw+wAV+X0UOWgz6jma
Mx0A5Nix5PvMMYJ95ZWTW3vQSfRC/jwgEs+ZDXHQ6FFg0jNwr7KXSE9dq3u/UDRqaeA4vybFtqG7
Sf62HKT0qU07f9V5OEOswsDCCb31pD2CBMiuIeTkDp5iP+UlqsnV4D0iF/MSoP550Qblk9qMyuXA
ioAiWJUrQ/ftvTJAaDDscpLcvkBTWFFTCMUGE28i2/+lCycNLHCRtXQgpwiQLC4A1k9vBLdaDGX1
2A0R1eO0hQKhS4AcJwlxNdTU/B+D3nhXyGdL3zyrdob7CaM27UH303i6TsIOQgc6ydW26od7PRrw
e+rqhIm7yDSNDnGto6qWq2axjrG6dnsLvn3Xsf8RTzEBng3qZpwgHOT+kH3iaEXAKuKGCutRmMEN
SPTFfb0ZEq/fhHZ3Z460kFsEak0hdGA1ZbivUE5aqXYvb1vFQTbFQfi9C/T4V8g+QhQEvQ9UwaDo
W4aifWt9wLVhpXkvVjRlrzGehbsaG61V16l0ajXbutBKerOTRtnBlzrbVRutuM/zot+YahXdToM9
XSVhAdLGz7AxvM6D0YsfFKdJu30vwfWUk6F4bboMv62EMzmPGwCXk+Ek1U3ZIjQ0VqbvbEzHpIUe
SwVwwopCme5VwbhDKzUed1mk46zpNQig5UUJDadIvlXj2CWrrtSV4RpfrPoax2euIcMLb5BTtjeh
D4DbsyjmBAq22Eh6FeHtWAyFez6TPvW8xP79j6RyVomeWDJZE7+/VURTPVkP8kUH36K8NK/GK+3+
fLhTr5XDaLOXmJ54eaaUCo4A7SNCsxeK9yY13k7VvzvlfeZ7S4/nUy8/3nv0XnAYt217Fq9JkpqF
SsoMM/XW+i5ydAkEU1Gufrcalh4mM6b47xzdIY5pWraiQ1E/ztFRk0UruOxKKgS/0Xf5CiCRAN2V
lzqet/Rmz8/oiSeYIfMgoCBBAqnr739+8AiRWoQ4VYR9qIBQectujNfyp/dFQE0EBz/5RBGN6l97
L31ZKk2oxzgXMVhCUxhywFIKRZXZK4yijF2kRUiWcde+dLzhg8/QNFbpVrltwTR9hyYumBWr4VOF
9vBtulZfrXsn/Osf+fhniMfiwQykhZwVQ4C4EPKak7r+LeWBSjS0Ubhp9GJF1fL8rH98ihmko3Qf
Hc1WhY7McUir14YixrzAlWOIOhpKFl700NTjS2+138+H+lhzIpQtG6aiaTJTOlvCsTXYyKILjxmL
VjNKTEjwUb6un86HOTEiR1TrTMfWVCRw5gvXIOO3U4/CLkxIyIhrfBGRad8WQBvORzoxIAeRAQfn
UVasqs6esW2laZGmlPREjO9pemVFfKBxez7GiZXpiGqdpRjyif7SMIUJDY5hdKdWITf9ldYLAWYy
GO9r/yjC7Nzs6yGuWpw5OFl8aNfKxr5BdxZzveDC2glBCvxCkts23XifBZizvaKpsHR2i09/XD8z
jn7DbGnkGLZIU8Jv0LfUfcgYRhcWx0P1paSnEYJZV0DgT0iQhH+nLHkce1bjMqcw97WW2LUL9VDU
JWkjbJs3ARMU2g7nv+esIyWmG+wsbVzLsvmsQDqPNxxXr9bmA7aW7T5903/5V/mLRYsTsgDY7Qj2
X2KtbZbThtQLQYO/jE3+5y8wFZUKuKkhezKbbBxaMr+IuJBlmLAaxJCWYmWyb5cKeh9LW4z0IM5s
YnWMFEwnIE5Ce6x7+o3Y1vZYVLrh3WL5cCnabF69BnN33SdaTzd8uhZzOYCQozW1jr4uLlhxiBwv
WEvWFA4xZtAEmzubQ4f334jjXsaC9WiMxq7vQpUDDbsVkiD+XXBzftmcyG4sTXFswgHEpEUwG57e
N1nXmshg8s6lO4vhFhjGtX7h3bX34y59PR/u48l2FG2OMwjjqILlQLTcukrV1wJLh/g/HNE7JPbg
sgtk6tjF7xH1rn9Vb7sdsqFQ1tRdf7WkKfTxGD0e0OxmDYJIkTKJAUXTrzg1P2Gv8fP8lCnippwt
icMvNG81t2WAcWUI4R2p/y0IoitEXx5xWPsTh4jyMfs8Ho4Y7sHctcNkmW1CLAPpAeqXtD4f9HFr
4CHtCoSB4ELArO+KjVJsEEtbRDsuzefs6uPG4EVZ8gOGDbT56AcSNLSHgcbKGzBwVOnBby6lKkt7
QJvdVPjpqZIkVozofohRtz+llWiTAef6unR8ndoC9ARpkGmc2BzUx1OMfZSaewUqzQP8Tzt9NMPH
vjcXMohT03gYZPYdi1T1sW0XUtDepyF+SMYvC4vyGP/wftZrhwFm32kIJ9NLZAKInBqdc4iFAtku
78wFJatTK/Iw0OzbcELqAdVToaD0ZPbXDlCPolDAYt/bBtUIJd0ujOzUdjsMODuB66D1daVlZGAj
EbkgV94bt9ZW2sM3WRjbya19GGt2k7UTDhxY5WQoDF942/ZBgFhjdNxWsOXdcuHsPdGbtXSNd6xh
kSeL9PJ45eW4y4ZmBZGxQ68Gj9gX4yrcZ6/OjX2R3pd30RvYbUB0C/N5Yr0fRZ0txTQqjXTo7Zw0
CN107rNI2xnaJUV9a2VtMxdQZ0dFYuupu/ORT2VEvC/Rqkfk0v4IoUujQaunkcgIE++8+Ecgv+BC
gS7Vg7nXIcUHd/EqeAlphWNWhr53A/rkLXtYnIETK+rwd8wvvWaM9FrCmeL9eCEwlFDLFSAm6f7v
5A9HsWbPrkCqfTUY+cao/JByY4zjMsyt4LHV9/HdUryPbyL6UpqqGBoQToe39fGSivHQHIYWtWkq
joiDtJ/85jnOQMd0qFic/5wfQwFTlClZ8ZpUZOxLj0OFHfK/ig35yneMTUSHwQ6RQEjgUOULqfSJ
++Ao1PvCOrgF09zKzVgzCrdAtbCpMgRFIAbRydwUHuQs6w4wUtBeSc13q1vYLh8P7uPQswktZFw5
S49RBkptUSKla+1p/cIAF6byvXd8MD4ai75cB4xPRtZIH6ETt775Sk5SYlu/BKH9uP+PRzQ7dRxP
9nEhI5hmos7U0nJ0tfbr+bWxNGuzM0ZJQhoaLbNWKyAyKI9GU70wZydKOcfjmN14AU+bpBWLAu0n
aD/O93S6yKDiZJfaBjPbvcDIqZ+DHeYvboBCwkN6qbjKp+xG/eu3xvEvmV2JiZ9qxeTwSxBe2+UP
gthjbM1NDsBrqYG/9PFml2GCXoHRWbi0juXPZMg2QfqDyvj6/NdbWo6zW7CskOHTCrHmsUaM5c3o
U/d9Lzd/Ph9oaZnMjpAgQ8paRajeHU1npxbNcxKOz/9RiPlZb2BXaNhi/2aB8mKiOjJaS+DTE6Ow
qCVSWrMVxaISdXwQxnEXF5WS1W7YIBZBd/dmwPD6/DBOVGmp0KomV6fB/1JaOw4ydoGJH2tZc2sj
jLjvkLFFZody5XP9Q+iWStcLAcVHPn7lHAecPaTy3Eu9dCBgtVb33rZ55n3hIiNOLZqNtA1uhWJD
8JWm6lL6f2L5HQ11dkBpntQmYUhkC+20GD1kJMM8C2eH/sv5Mb7X7WZjpDZjyBZa2+9b+HhSAVt4
Nt4wNYlA75LzYyT2FEOLg50zXVufBTLWg2Ft44Fora+TW5SaN82btF+uoYh9e+6XzI4Qhy5sZus6
vyRy7lMV9TRzMHCztl5lHWJL601/fV9QBlZtUW6Uxeo9HrrdTpYWVBZlYOdWhyQb1W/nJ/f9/p8P
SZMBGRmCzYx+wXGELuMR3Zhe7cpbI1lZ35Ghfk5dhOhulEcBCybTw8R7r6FQnN3EzUJ2cjK8qNc4
tqrroDpnJyVGOErkl3HznuZad6Nb7mVkffYoIeJQ6aKdo+3bywxw0Jrgy4CvUzvWFtVc8JckvTww
j8ev0D7HlLVoRKlzE1pwvNQvHdDmfM10KwBrFhnk4t84n/GDiHPcZarKnqclROwFG8YCPdM8xMaL
SofDvB2czwUmRuc/siqWybmQs2Mps5QiU3EjhSPov2a+8mTI8Y/QBE1uhPsiMK9os98irO1FCDjm
SJVl/near2jkXfHS2saKecsEohnUxVuMV7WL/5sNUu0YBqOYaGX66eXoLPbYTpxtfBqwTxzYPMDm
DYrIMLKkNEvkCzaYa8ImB4QD5RthF/Dse+2rUIaJsLzeGJBPFivDp9JZG96zEDJgbTjzmmLnGd5I
hxQ+RTm81YH6VMgoXTj1bY6QVuCjC+VL5W2KIdMqgo6pTTH+Wfn6/Kc7tVjwgRH3Fv/R5khAyVeb
yZNGfN1RCC9eY6Yhz9/UjKOQ+hy6SzWYhvMhTyQvjPuPkLNDrkjkTscCki9bUUBFbxdV/GLp3hL3
0nxFHgaZ7ftgKHVdbWSU4bb5mxChFoJAUBzZ+39GZ3sp3CxXIpaWqxnhEueigIIRbbJvkGC22v43
Nen8DJ66Jg4HNztTfK2PW94KfDRl/NwV/u1k2691oGMeukkWvtaJ2iPtZ1oX7BRdBBV7/+BVMkj4
EQVxi+DcdfQcP6p0auKH+KeGKsJjei00VqoVGASU5sE6bc8P9OTBchhcJF0HwTNJBYjgE1xczU7g
ImuKpic80wekfC8DtHjEzWxi3Io09AruG6avGDCj8bpZqoGe2CkUaYQbBhrjZF+zMw43NNkBYVpz
kIc7BaYu009hbWnIJ9LIozCzhKvHZhkzJMIYyKxo5YWeKQtb/kRiJQ47rJcBrKnWXOTBKYJYnnpk
RQxkJ/W6vVD8uwrCi+ovbMIT5+tRoNlGt3FCTq1SJoNDvMqChzPZV01dPdnBNvM3GOKeXywnZ+5g
XLMt7wQNuczIuPrU+JFn6S6o9QUUyImjy+FqxXlFCFZwcB8vx9EeIytWSJfqUn12gn4bFOOmrqYF
HtvpMHgEwBSWdWN+KJuFXZhFjhpFKZuPGnalPJBwL//yN+bL+iPK7PP0uuPphYAAOArmS7iEojiZ
ZwsJ2MmPchBkNmMyhlqjbCu1m3KJ2tansL08P4pT5xPf5I9hzI5eOvZBZeKSBZIfGsH4El9NF97l
d67s7bT/TTdpL/FRRPppIbLY8bM75ijy7Bi2lH4cLYXIv/sTNdw4FBLJ7JBSdRdindy0f4zSmPEV
zDwK4SS9x9I+xxAIwaFz9qn3dOujR6Equikhjr6qt9n386FP7mKa1yTQFsXE9wT34AgOsgB/08So
Xd8HrZ6lt6ESuno/PsfI5KU56F/8zxbz9pNbwIayxHPHBkYyO23rWp/ScuLZEFyi644ON6rNqJyh
RsQ9jvQnag6LDiEn16oABIG8MD42ypUuVuHD27XbKv6lrIIKr9OFPff+3viwZg5izFZrHmmhn0+c
IOq2umyu6exeFE8eWnkxEmbaCknPrVCc+hsFI0d3VBnSMoC+D7phviPXXCxO7Y5IH8JUuMgVtKz7
+u/s9oMwsyMltxK8aOFGudL0KoOc9FFgOb8aZwpoosNFj86BuawiUaRD8Ds+gnVT7upK4lKp1tkl
KtrFBnLvVbdH1mNv74qtvzb+1glzEFKsm4Md4AdRWMJfqV1Uh5+Q8re3quvv5XtB+4qAp+9bOr9o
qEIyXeLOnNwGB6HFnx+EDvIu1/SE0XbTbaZ+L7QvufHp/IyePFkOQsy+mV+XvYTbGKs+pLtKtl8p
b3EewYvw9ucjnfx2hsz64OORU85rAVGFe3XecJQgDtN/svdCKhMR6AS53EreCfEgEPrfFoKKG2a+
4wCiCcAW/w2J7ngKVQgYTswz2G0g7NO8LnH+QXIcf4tmJw+btoWSniB/K22wPlq6I04dKSatEdpd
0Ez1D0IaagY9o4woP5j1XqqxTFOtYuGAPrVGDmPMlif8Fa30jID3fntdo5yOpTOwhIV9d3ogpgYk
1ZJF2+54FiulU6g8ImwtocqUvOH7uBDgVKGEk+mPCOpxBLkKEmPMU/EaH5HnwjiHOr63RrYdhy9R
L0FYSloKempxHAadLQ5bGivZCRgWaherpkAzqUpZkN1Dy4NGyowLfcKVoJE3k1HfeZb24iTDzkkL
rCiy7CbItNshqx+aZFzYKqe/6R+TMfum1ihFsGD4XWrymvcPhYyPe/tyfmecjkHdAdgkx6k8S1/M
qgDSUfuNO+g/8zG/15pgO0RLVZaFKMoscZH9OpLMnChmhgAUBky4N62FGfN/NJj3lv7BQZm3tQJr
XUKMK6o+BbnuhiMqOWCoyoVAp1fMv2ftvapzGEiTlMn3CKThD9CZyqtp67TPk+CbH2RXIR70CwE/
TqCDFKQMfhDZT1uZn1+Vb5RS3HT4EPZwUKztVKB/oL/+1ekjCA8a+V3axJi/CRsT4mUhyxiqmCjd
VegLgb4ejIUW2ce5E1FAAoM9fpfPOd7iJVzNsC+AXib4lAaIbVl9vDbgRIwhalbZw/kxifV7fPAf
R1OPo8HwzctIIpo6tKsoe6uQc5YGG7tmHdaNvk54KRS/zsf8eEwS01JllAUA02O8dhyzLn2AyvY0
uhH+1EGB9sMi7uzjfX0UYr6hosFSPCdU8P3BTQZViTWUsBqBW+ygKuQzsFKAO4l053OwjNsVUzab
UpJxE2UEJJCMD9Kk+HKn/tTbAjvcrK0K77PpynKbX/26qym5LMEYTrztHIe3tuiovT+FZ9Pph13b
FUE9uiHuDl+NO96pG9HSxTrrXalUCKXLa/NbIsSeduc/5QkUEMF1zbQEeJfjcRa86cg0YbaOLt95
FQ/NdtC7Z09zLgdLhkt2G/TRzzEJLttOegU89ng+/InV63AbIgNL1m591Hv2CgXD+XBydb9fGbDU
fO1ZL1GbD4uVMuIzUKgbaJQLh80JMBIVvj/Czt+Zba55ZeMEk6uOK2xvkh/1Q4mPQnZlYJi2Nj/7
0QUG8Qm2kAuR1Q/r2gQ+IgR9wSg7MvXw461jc/tbfQYZAgT/dlxFN80mZ7O++6mWPPyEGPoVuktI
e+79FfB0GPMyKuuQRuULY6HQ83EeZr9m9k6LazAYUa/zHvtu3Vmf61ucdIaLAVO/i+nBvCgQCYDQ
KgRiz3/2DwfILO5s0VVKFZmZzQ6TJFRxeslNtaWK7vkQVJiOJxoqtpRGlLLcBAWxBh8OGGbnB/Ex
lzsaBSSX4xAwyvvGSh3YiPvfNpeaj2r39PAbWNZ8kZeu/5kgHM9CEdHSeF2YGCR/KGoqow6327fE
yZS/8K5FBf0n8o8YeCBQ6NZ4krxW2+V39el1chBXrOqDdMBwpCKhcAKfBnFsC1bsV7zvvvUIq7sA
3/fkOrwqxm9L74rTM3wQd7ZbJN20YKKYI7tFwaYLAQtB3UDwNXkRItzyTl5q8n04kGYzPNsRSudP
ddsy0uiyQSurw6Y12KWbJRzuxzN/Fme2Axrg8NQhxR2z1/cA5ZDSEjLE3QqBAuOWxxuQcVw7Huhi
VksIrIUxzu/WtHXk3muJLWsDjjtoq6PVaRhby9zE7SbUhgttCbL7Ib07Hu48cQ3gExtSz7QWOAUl
6DlGQoVYV9cLW/JD7jWLox4v1CwwdQhSLBj768S1jQZyheSrf6XtaHuGrgCReA5SimBcl4UM3yfu
KHGYRZ+9s3pv6JpWJTqqdrdCYqzdZO8Kwkvn58cawyySOP0ONuSkBlGkdcynKMomPxAcZGfo2PT0
axNJsj9BKBLn5XxsPItB08KwsenlHkfMoMWDgiTnG5JPMiZ9nYGfs8X+R4YjaL4WXbiqfADsgbY6
/01PLZ3DwLNPmiTG5BU5SXvM9Wzvk/ZtWMpClkLMvpvX1mmmDRKPD6+7bNQo/WyUV14V9T/OD0Uc
HufmcPbVVHQOetMnqe3qh8kG0IkazIVSYgI5PqnY7o1F++V8xJMn6OHsiaEfLBRlKENJSVmScoHE
uLax3+otSsZra9qBLv0Tap6LEWd3RRDYNqpDLBQDjWPtGiiuUEocEBtyXuRreZHVIybt46TSFQCc
q1ExnS3MBLRFnlsDmJcc59lU3XS1vZCunF4ff4SYLUG/SDU71QnhAerIm2JlFFe6dnf+Uy2NY7YI
zS7wgkSMwyu/18m9l8sL+crSKGarD1oSR3DPh/HoHppW5Oq4h2bT5/9sGLMF15V21FRmz+fouytN
qtAwrvByPB/k1A2mUS/41zefrTFJd9oyFk/sMgex1z7KNmrcwyczeZSn66onUYiXUuVTifthyFkq
YviDqUzhCC12nb/J+bb+CpMag6ABZ1lIpMjIL2OclmLOkpEhNyc1yzj6qgG1rDx49eUuxOVWCjdF
bi0U45bW3ywjabvAB4zNABUdpmrzRch2nP9qJ9PXgzmc+0EUGhJSWs5nC65T3HM/h7vxEzYa8c2o
kUmWqnCywrDCipa7mCen0lYtHT2798LM8TnoUbNoS4tlSY/2VsJ6KrvAeg4ZzvG6xUZvQ2F+xWG8
zO86Oa0HgcUPOziAs1ztmBLG3BvJWkHzPMv6hePpY7uNbEBz4Boj9GgaaBscxzDtSkvNkJ0t71GI
N2gkvgnR5nj1PXlztoG9RqT27+gDzsLOlifsFtOC4wKLu273HdyVcrgy4+Cu06aLutaki7ROXsZu
+HV+GZ2c0YPRzhZqPJGyqlZHjhdc1g3ip6gY/UcR5us0SgNAuROLpYhpFPWYxxefzkdY+mTW7NYa
k3Q0KhGixvcNuf7PJvI4F+3DhBlGeB3VmxIjvwvwjBwrS0WIk1c02hdUQEBr8hezM7oYS7vMTWZQ
4I08/GVRFMF+wwIPiK+Z9fYnUmNxe81v6cOQs23QxXofVRVLVKAQh+e8xwOL3uyl5qqvuIsu77uP
oCpWpy4jfApjB4X3udRH5MV57f0+sId1/ihwC+Z1vlV/Dt9QZvs6jRdFjWMYnh6PHt44a2BfF86X
aeHeOFnwOfwZYjUf7P++08ukF/VZutKutsbzNN9bxh4Z7ULfdhfOJ1P4vHnImafZhbM2KGg66/hC
3RpPWPiEt024UJ4++XagqmlRm7Yohc/hPXIYGVEM+YD+ZJ65obkJrxJaUN1FucbTtnFTfLMXUQfv
3IP5AnBs2eSLwMb6oJPRNnJYoMhNPea6fxgQoE53KVpBu/w2dWseLN5KOL4Jq7c8vkhvQNB+F3xf
bGPW4fgkfAup9C48LT4WP1kjjiNTAAUmhkjkbBemaHR5ssEuVCGSGlc54YShIkia/dKT7VT2dRhq
lkNKiAMhkMCeS/ry0kO83ZTTh9jSlgjop1KjwzizNLJvpDHKGzYaq6u7iFA6H+xLp4VXnGzCbfEr
e8vvFQwYfikvzXY5ZTl5thzGn613p6L7lfXvZwsy4+k/Szbtepp4c+Nat2gf8BFhbELJwywQSIuJ
2ueHCvYUFmVSAOIVTMvAWIk6ipDADtjVD8uquCeuHyGMTAGZgj0BZ2vGkQuzrw0GKJsYu6TWV1kL
woX89sRiURTFBhWH3osA9h8fGmqRB3EjE0MxIaCX3wYZNeO4fFi4hMSam+3JozCzC7yI1dFvPS5w
KbjQ9yCPsCnQHoWloIny+WIS9pHFxpc6HNbs5jZRD6VqIc5C4ZyurpyNdIcly1Z9SdbdqzC7Qcby
NrhzsAJH2ezBMdbx9+Vaxolc8PBn2LPScB7buZHFJltRuJzjaJTX2RaBr7U6JrvzU3x6yDpKOlDu
UeufEyOKFOjcJAQ8VDw8XN0VrsfhqrzB/3MnPAQwKMBn3EMCON5UaFTnSLpLeCKc/xkn1xMOTroA
ddLYml34VlaXk+KIQ0ESEne6ChnSDB0sBO2/CuoUn/gg0uyeH6pA732fJ0tpA2UGY9Mmrrr0VD51
yNArA74G9ZctOO+idF3W0z8wxGNM2UyX3KBX8U2F/a+6yTe+tFo6vE8VwI8CznYKclJ2HYiAwsWg
e9Ku/AdAG9c23SJpm95F5Z+pfp/cngejnG2XEoVLLXYI2q/oL6zSvXhxNmj55+v+2+JdeCJDOxgi
fYbjMydNBPBFDFFIzQgtFivfiUrR/yfty7rb9pEvv0qffkcP92XOv/uBonZZsrwnLziOnYArSIIL
QH76uZQzv9i0xurueVFIyUoJBFBVqOVeQAauUXRZgzn9gvkdtdgn9YOkn+2C7xWAyRNTRey0kQaw
dOd6cWezfQ+uXmV5QRPdyvb1v9gA70RNrJJNGBHMh6hKDQF8xiACh5MEedPXYs7ZBv2dmMk+c/TE
ywoXAT7U1h9crXrMC+eCQ3nW3L2XMdlhPRd6apRg7VILhgwQas4X1dKfoxjkjSGmv9Q8c1ZdvhvU
xBg5dkqASY1n1+UaSAK/D933Pnq2L5WwjVvoq9Uw2WJ5rtl2rkFMQbxrBH3joDRG5jR7HqMGpXXk
KleX1PNZvYgaBh/sBGBn1CZOWe6oxjB7yKx9EFCiXAf4oIEOhrOvl8V5ffVOzmSlmzlTuiwwZ/Qe
RH4juXIEXquHkVlb3DjbeHEJOOrSwKbr3XOZ7SQQWCVO0PnAcRrJEuWlvvQzi9FwQLBjGKbvuDhP
TAYmnKYXKbfHvj/5MFI4voyJSJgxMJ9dqu49c3CBsNFjB1+s5ULtf9RQWucprTPQEGQf6JKDlRo4
w2BxBYLheDiIR+ZadsFwnh/gH5nTXBkBSKriuY7CLh2NwfYqvyIj35zpomvu3+mx+jxxBh4kMrsj
XiRwJiYPlEoV6aYO8N9CEYCcA4UoRu2tXH+9ID/rqY9SJssjjR2ZZxoO4bLKA40czPjhawHjVHzc
zACDwwCQKzqHM+REaQRcVr2DvXQ2b5kwY2GBufJrMWfCKB/lTAZCiwSnu+okR4W8m4FmHkdsVIci
sicX4I8ADQdi9pd92XOL0TVMQDJimGiGdyaq3lKRB+xxLIzabdkGdXjujHkuiAE1H+S6EZFzp6kg
uhVACQJSvFyKhLBbwC6nC16X1b2vZcPKK8zugg06t2RHg/rGoP65SKDJ6mhwYmcsMU3ujPmwYmhg
f2MS/zdOX5+NuAGSBQtVCWizQvRxYh247yJvUQmoMrDirc2wqgLtW4Vw/Kt2O/IiFSFZg8RWySC6
DEZxZpl5NhQCWvaw1j6BCikhYQgHCAeV5xHFOj3iWfUNmBKbDtyZDDy3ybN4YK/RAPhFhOgvqdnP
NguDfyd/svzMKKXCBp7s3KbHNItQkQwsfZY/sRTU2SbAoqP+Pzclo0jLRIWaCTTZacjCb63YomXT
QeOigDgHYi58QqTXwIv+dr6+pHbPaCS42YAchVpygUA60brIuqG1Pk2AVulYa8FrkG3q0ZqiPeHC
0D77GRjZH0HTqGtXplmT8qxDACoFx2W1Eb5355YFOAAtdkE/XRjUNPwKCOhkkFXazYnz7EsrREdA
oF3Kd5zdGu8GNPEuysJMRT9AiO5bs764Q5kd8LZvXf5I8+rCrj+j0T88vIndIGaeuo0/zpJUgZGh
zzG5kJ8898g8IC35GrIZQMCcbHRBO7OyohgLL7013GuLgH2V8/BrhX7ukb0XMnECI07AOthCSCaO
FCTtqgE8cqoARI1r3H8t7cyxzgAWBoCCEQm1wNgyeWpuVDG3zFiH/it2A36VIAo9wE8Cm3kxUipd
9mHOP8Q/AicKg1YlqlMKCEzE0feP0UCCvv319ajO7aP3gxp/w7uIc+W5peURyCjMMoy17KhVaZjk
/LvWDxciSOdWHfqE4dni8TmfikLAEypaAxAm88quj1yY6GEo2v9PGZNd1Gm5iSBtBANjg+DBaGY9
YRdW3Tk17oEgCBRBPsIKUxhS4fgch0MMo6DmjIJ0Q7rdTsuereYRpWCHpNMWX0/ROe8BPsNfEqdI
PV4SVb4YIJEXQZsBfs/EWZsuQDlrLvsw2opZq11s0zlTdIbl/k7qJHTJHL3TQMDSopwuAWU7sv9h
EsbLCnB865FDeuw5tGeA6Ie3sNAv+JxntjaqnOHRos4XHXrTSJhDfVdGvFbzLEf5iQLOTcSrVxAg
5TNVFJheMDVdUIpn5tWHg4Yk11hc/KmpPwGpUuTrFLxsPrfXSs+iOU8jseeDzteDZidhVzC2ItS+
1Nly5sQHq6ihrRNkdLiYRqgAQyfKPmEKeALNTptLYGyEIzgDuAmeO9CbXQyDn3GF8GhtqGYg3Dif
avJ1w871iFQQyOimqcCfQVsjcGi8ASnHyyB0sGJ2/ms5gG/s68V8RgkA8QYnMiCTw7s9PYp3+saq
CEpDuabmymzhIeSVNue1SS/0vZ/RnEC3McHXPLa3fXJDRvTIwaxTBTYmJ2xEuQRy5Z7Si6H3M0UK
I2oHAFNASAcg5Gmhm1+DsxDUOWPNqbVpQJxazeI08K5HwMgiRAbjQB/jyzgp496bnJg+iJ2oOU9m
A6lGsSMUcrcGRdvSnY8So80lr/VMneLHIU7MnrSVgRYHgXBEW3qBitLl4IJwQ1yV5ClT+awd2INN
yS03yOo/XyvvH+7E/ulxyjI9g2S3enKpETbmpVjLGes3Mi3ApEPVAJF/4qa4g+30jlcipUdQB2k0
2qb1zaPqeb4damR8/4vxOCPwEhKqSDNPbK2ZSOHFBmatVCDV0brH2nAv9Qx+hhJ1TFR9g8lzLFwB
qfFESG5KWURxMqb0POAMgfEX9A00LHNU6heb6md8xZZWcAoLxwsUQF1Opp9ZMeNPALXdyDSKZNtk
xaAbxwBxBkHRtW5Xgcwcez+A13OVGTXb1VLpVxXVcRgpGn3ZGgNdl5FSF6z055nFdIIYzbXG7M2n
x0Bat8xbzVBzw1iWMTB7MhzyVDKrmu6CpM+6BpKQKPEMHCpHatWPHlSBRp0KnORqzvSjlplB5WeB
8Pr/2DrhmeK/gt8+xkmmUozMTblv5FA0dtvNTAvhERkvLFQsg3InGFJQaamsujC0M4bpg9TpKavo
tDpBszVqEUAQPSIM61owog24y34trtjCviDw3Ky9G+X0pKULl/IBraPzqrfCHI2SsxoUSShSco0g
81B79fWGPDd178VN1GjdOj2zuxS9VJ57V7JEBVoezfXGvdQh+f94kMjqAV0GkIhTygNpkbL0LY4y
pCv3ydwBJWLmgPqVvY444f8GkNb5kf0lb8rlyWRSuKCQfDMQeo1Qywj31IauN6sA1zeCePnXl9oh
zgsFvQkiSgg6TDsmVVukUc7wOAduIh077MBsEvhRMf961s7E8cZV+UfOuIre+RC1LC1iKMgZcZpH
hhhhLw0ZxDNQg6M0Rn+AHZybMtBuuPyvVswf0ROD0ZUdAVvUKJo9uSjCHtnRzNq6IOWMW/FxhJOT
7VD5wDYxIGa07zEAprR0/kYir2ag5itP0Rs+y73F14/2/P77M7yJLmuA3WKrGsYjM/YFXRXsMY60
oDQvVBVdWCjTODn4CiOfVdjmgBDeMMPdqsEJ2SUWnM8O/YeHOG0jGRINbKcuBpODOxFB1HI29BXo
2OmSFNqPzI66WedcQjOxPnlmH4VOVAroygiTHDOn0viRmIUXZpp1Ma53dp6Q1xhTUYhmTjMpushM
MXR4gCBsWTpV4CJy/g3QjbNyb+ZINoiZvzaWKKqsLu3xk+b46HqOBgj98ei/RonCFNM1p0B6pg2M
u+4l6S6iLZtFgoGWrtF7OtMSCvIa0d17YzAGHHZXPOrSmcmLnwUrj+Cv65EyA6NqTlG5FRWqOMKp
BhGqDmyDwdJvnUoTISFCD/zMkwHP3Qx0awK0oFk18tERNqsc605TUNRWllJUyfb5Y5SDSs4fGnXb
AnA46HW7fVEasraWx6s1cyWCy6mI4AkQ8ssuHf+Cdf58XIW2s1Dgg95UgKFNoXnSuAdIKTq251wM
CxcslWV/RSycXPtHll80JufW2HtpkzU2CM8H0RKkjbOPcnkwJiPqhQMAQ1We9aTPkBcnanOpwe7c
rn0vduLWua3uKauA2MiENVbod/a8oOKXatLG0oHpArMdA9AkjoWu1+nRvwLpt6zeKg47+K4jN4/c
5YvLiNGfgVDhKr+TNEUFNURpDH58eo4qBEa2GZa3QGQYUapr9N8HwCkM/XW3BDXQnC3I3de69uws
/hnnlJ09p7xIiBb1cwZgWxwM9qRzfn4t4qzbAV8RFWhoGLeBMPDRUkaypWCxw2YdVwriN4tSviJ6
sx7tfx0vGitMrPBrmedUk41eeBfAmS4Q9SYiidUSqUw4qgkSvaQblpVwbw2bAoKOXgj2nanIREXP
iIWlgRYIcFwTcxXXVRQ3FYbHYbM2MY3F0jB68dAUbrXo86wIrcFJf9lNpK9jv/FvCDbwriYNf/16
0Of2PwKCQANzEW9AzOHjc9Yy1ni9YjBo6UtFKbiO+1nhiSCL0RHdICLwtbgzEUHE1i1Eo4HBMrIZ
TORJKM7BTluF0pEKGG9M+HthDGyuBJG3lEkV2obZbTJmOYua91FQjQqy8XvvuvZqcLpz2R9Kv2SX
jp+j4OnmRTBkBDcGZBgynh8fBHpwRCzVAK7Psgx4SdeM+0FhDxcewLm9817MRAN6jpOCKxFRJFPF
FdjZGm9BwB9+QRWdcyDeS5kovNbuSt1mOmJVGZkbKGuqymcb3BSOM2+BjisfLszquVWESmscmV0c
EozpuVmLLT/ObQ+zitrU/sp7th8XZN4xNDCjE7UIvC30UWiApJhfsF/nnicKmbCmRqZVlBJ8nDbs
lLRgFU7LntvH9xVL2cFvHe+CavgcdTRRe4uQIwDXENT9FG0RCDnqjoFCAqnTa72v6h/9wOpfEXiQ
E8AIANSi0eMI6JsAcLJDZZNqceERjwtjsj6BO43wo4WgAMpQJhojH7KaMxTkzkFUtch6QF5r3pzl
dG8A5Yf3aajAZQEC5UWtymVsuzfg2V5+/RvOzLKOgDbsG2KvY4PTx2ddNdx1sniMvSpQ08dtD0Tq
otz3LtvGqdiip/xSo/OZTflB4jj7785LzaAzp7MEoqHkEWS8QZ3clOwSwMGlYU1UkjKyIqElhhUn
sJV5/mrFigWJcd96AMgQ/KLAM4YG6RfEruFwowRmmoeRZgQwVZujdLuP1bxs/W5nVgY5OqjunpVx
dYld99xTRMQateNjsPdTKTfnRmKJUefynhxQvPcgPGxFkYC2/esFclYQMuUuMOiBCjddoxGGYnct
BBmky27Q5Vlte0qKIrCsobywIc5sfISUxg3hobMHFvvj0jATxHdAxg6mUI3WQVui/IJD0mlA/+tF
/W/2s7h+21/1v/4H9y9F2YuYRc3k9l9X8YsA8OWv5n/Gr/31Zx+/9K9D+ZPfNuLnz+bquZz+5Ycv
4v//LT98bp4/3Mx5A1yrY/tT9Dc/6zZrTkLwS8e//Hc//NvP0/9y15c///n3lwKk7+P/xuKC//33
R+vXf/4dscV3czv+/78/3D/n+N6aA1T3Zx0/f/rOz+e6wdct/R+aAfhkwLYDQQ5pl7//Tf4cP/Ht
fxiw7AieupY2wjrCNoFgvIn++Xf7Hw7mykcp0Qi7C+gHfAmJ0vEjomv/APEQ3Gb8X2jwQ/j37/93
8B+m6c+0/Y23+XUR86Y+/ZwP6tLD9sIGQ34IER3kG1Bm9nF5JNy0equwsy2r2+pes9ELqYEk/uF0
VSCZ8/be6QqAmrPBi571zsGmr6J66wrPCk63crzNB8sKot7bAV/drhddJpO5xmQbIL+JwyrN6kNs
yPrQqgYoiGZ8a/SttSdxau2t8covJF1muZcGZjdky8wDYgPtB20HiAotAJOUQlrQ13b++NICztNr
963eepuod8ViACbuvei9F+bmgVcAbz+K9W8q7p0AxCLRntZRf6OX9d3pfY0RECV2gOZN0XRxbyFZ
ncbAMKiVuu1SUR1lHd1Ubmc+9u6QrNtYPxoG7QK4Pf1TbAkTUaFYXXnc9ObSYpk64pfkEdKod9jE
KyBGkW0yDlZJqewgIdVKunwvXL3YEQlGeS5uHYz8UcCQ7uKiwwE2rxe8s3IR5DYwlkLp2WLppLq/
qYC8ZEVGfUhhTQ99VtRLvarTMDf0mSmitEdYk6qFntJd1SAR5hp5se9454YVar8CH7GRgFa++Vho
sbfoedstxDg0C6jqQWZoIa8isaq4JY71+NJ5/aM9WHzW4GCdXmWa+911WygKT9W7GpzgIYL88Y8Y
7HB5z+NbEjfXJpHaVTVoxqww6+iHJuJlYcbmY4mKqGUnnO8y9su9cBasEtFtm2jtVRsXMpmpOElm
Wt/ps9zsmuvBrEAXQV2w4vDSO1iOpaN4qrYvcXOao8vzx1M4LX2kMNDypgHLCmD1E5fIs0RMNIql
3+SeehnKblZTB6T3Oq6sSGK+HYl+IWY+eLqX3vMoM5fOIOuVEKC0eJttWej2rrS00Ot9BysOV2Xd
/L56e2/8lJ/e+/h3LEaRUUdSPs953QV1bhj3SVmmu7TuLtTqTEI6GKqLkji4I+jEQlhVn6afI5AP
OIXpddvRMV3nLtgkjTZH/0Ct+TNTVUEX5+i9s6z+KU/aBfpczTs70eROQ93pvrW9NTH8ZDekrX+I
eeIf0sodNq1sb6vY/v0WIH6vse+xGZOOX/VIpgJcXfRPekdkSIoa5QXEvKY6idHkmji7zk3lrpIp
GJCE0B476l57lbeXFu2fCJ4y91L+q/eaFXd4fPdOSf/Wg+/1nv3RKo4PBKBblm2DsWiMrk3VHmjS
R3JbS23L2o8CwxcAgWF9/kJdBfuogG3me99rJb9XKCm8b7xklTbZTa8n9TGxhb5xS/+XC9yqowmy
j7XqxCK1fHZV0uH9S85B46HpTQySJ9ep5nZngoy4d/tAyDpf0cFW18RKQR9pdNqyGXyQ/Yzv9W01
bAXXUKRQlcY91mVn3p8uV4yLIkj8Itp1jVsfTjqVtf06BqHP9qRcadmjf5fFw0biKOzUhvOqDfWt
kWvJY+4qOY/hkH/9OL0zjxONtYCjMsdiDrj/H60IpYKYkamTTXfa0cAOpaHZIwPI0XW7IqPmQavX
U5yR4nqouiz0UmE6S/SCZKueSDToDV65oF5W3ka6Tg5RWiyAP1DeJuMLbxsodOeROH65K810UwiB
ABi6x0gY8Rb9sdCcR+SVNpmu8StG2nZTu0YTWKOuxt/TQWmPKY/ZojXUxotdcRSdbYfxt5KANF2U
vnqKo/pGxZwe7Tp57aoiXcAc2EvJFd01beq8XYnxyjLqcoXDOQskVGEQIVvwJHCUmY8M5ytOrSHI
Bg5UQt1/8H2V7Vota26sxmV7V8XbqqPsSoKpcOaaejdLE694dHnjgP8bXCj5eFtZaAJ39Jpd0azh
gUs9JLBFHGqCm/eMZex2vDPGO0wJ29dAYJxzs43DrFIRHpjubd+U69cTDYaYqdJEiakBwExkfsGt
jVjIx5lWvfIkMdpoiz8q1lCEw03XRHPNTf2FNNt64cFjzrr+u/DlvZYM/NGK6Zyh0/Wxls1LWfS7
3KzpXunKvq1Zms/9TOcL4sHe91IfZmy0mZWhRWHeGwl4WeoynVu6vyaDA6yNyui/g13mAP2c38le
K7Zuh8OORm+zcQOeXtKeR1dUZF749u0Gx4ilL2OyMLoELYVAsb1W4wtL7a0lPQjocpEELOvrmdmL
/KX0USHsx2KH/jUjOG301jNY0Aw17OgA0MeofGb9kG1E0dEtHSy6tZix7rPaAmSepa+Fl8GOa1zG
x94sots44dcmlXLJlf2jMS2KjGQD/GWbcBrEpqOudI6263H3t5Z53TqW2qmYvmZaGW2VRTDGtu+P
DXhIDNqms0J3Nm8myPCGepNxU14NRUy2g6kFFHW1MtQA4bFIiU7mPEOgqCU3UYFCU1bxfdEU3Z0L
jPstumBUGJcmfSxKGDuPYuY0UIkwYxAzox/iHXc531C/QBR6XManF8pjc+bbzpaD0Z1XZomEi7nU
GzavuVYeES3f941OHtCx0G+dyIhmkRGzR51oyZK1vgfAzha80X75XAxqEVlm/70htQgbBPT7nGoP
TcQXsZQO/K7RRSA+xSIaVwYXnj0ffFV+Y7y0VtDij4PPzPshofaFkAmqpyeLfQT8RB8xCjmAxIlk
zMRDEL7b50jROGtiOvCLcRDMQ60pnRmpNLBAcywm4dvRzm64tY+lIAuiMiQnfGXtM5mme0O/isxS
XrMse7QzYj6aeqJWNYgNoIWzeu+aI1FIPdA5rK1/ywemB1iE9McAlA7bZtavQrvxS2lvKxdKcxgn
eVy4pxdNk4BprkCEbYIPwVW+fMnLa9SgO6/SNFSAdEU9U1lB14Yt/EPXrDyRlIcSyN2H0zvMV/Eq
l+iz60r3umLDXmayf2IaeFHikrOD65XmqigSbRZ3lhkYVCbLaJyFk2NLksLagQNom/R+9lRIqCwY
qt9XpQfIEb0ZrvVUMxcDa+qNmcbZAUk5wBv4B5rE7GCmyjpYBl83VhMm7XCf+01zbPy8OnqseOgd
pW+cotKDQrAOICKun6NRVc+WrVDulaNl3lUhEFNKqZ4OD3UuykPHc7rjcbLjdi2Oqdcj6A9go13P
nB0tuugWFarWwc1tFhC61bDvKhQ43/tN6u+Hrn843eVRtqaurEPU7bUPQ1Fvo9aNfihgOs8S6IY9
IFrThTXYOxsEiDvHyNIdAS0REDrGe7up7hCIzURALL3ak6LPF9zwqkPv3/VVZa20Pk7nFQ4Z3yK/
/tFaenR0NALy34YAK30gUcjiGE1anR4tbNSz7EqDpNua52zZZRa7KewEvJ+Ri06OrBKrmLbzVHWY
dqL/IorSO1eTd7TldEbbgq8c0NA/0pQvBtnUz+D/lSHOggCx1VV5Y1vqp4X82/MYhce2z/SDObCX
eMivtAYRF8W43GV6pdbUYCtw6CBVk0CbBFlp4fX0N229BGdB/a2K6Yb3cXHvCktu4hSLmFqga7Qy
6NcLMZTT0fmd/44knIYuPYA0gMDQHTkzJkdX3jV62TaNWiCwSZda32RLzUuwJBRs+ttVDpRPWpMB
J7GUX1sAdds0crg53eViMFeZGHhILOqFSeW7uIIzFtl4Ib5ytomp7f2Thh705yox7JAZfX+Ttkgs
W1QXT7pv/0jwv75q6PDwaw+5JcL8UIFf4LX121+m3tiPOk1/QC0eU953RzNl0BJYv9tOi4ctdTt/
UeemOhos1aBiSufJZtFD5jYpnMaCirlBNbXNHD0PhVnr297M9dsm7W5SwMV8B44KssFE17eDdLRb
LWpubCjtgDYewp9lmT3CMBRh3CBkZ2udOJ6cn9N74Nr55ZuRtvX7aB9ZWnR7MlRgryCoB2A4yqI4
NpqTxDSXPLWiq9MVwanp7erPe29XzEZlVNmg4c9u+0Xa+f13nrwkSG48IfxUrE5v1+BbGnCAAAhj
rQIcf7MrUhBtycarnpi/r07v9VmKHHHc+rvMvkYvQ3pbm21+J6jeBayr2PZ0W+eaWMSNVaCtggOo
inUPPAa6o9QL9v10RaRDvr27StWD23w7+conk3LyoZFkAnaiy903M5N5l4iadO9jsmFcr642ZvNR
A4zKVQTdPrpOOBCLxvWYXPixBb2ri4VyKPs24LA1F6YC3E/J0EnelPepVvfbfHRqtUJkoZMr4AC0
pN7Kyqi3zXhVDgbwAXjizk4feNzq/Zmd9KHWouRi1tX5jzyNxVN5l4+nOqbKaql1OUXIOyVX3Dfb
EE9I/yaFs6oyIYOKMnqMe4keYr+Ob1AtXKKJ2L9haWesB9qam8jOf1+d3lPje8n4HrpZ88BMocOd
qor3hYfQvoB6e+zz5hENbvQ7cavdulU0fSm5nYatYPJKtXkP99YAw+fg5C83k4+1Dr5OW+RtIMrS
hlft1evEj9keM1XNm3KQd5kOT1vnlfhRwfuImhiHqaz/1rr2Ug2+9ewkFsW5wfRvci3tFnWm7FVb
tHPdJPUNSeM25HlUL063p5dS95djnvFNX6WO7u3soTHuYyOI1QBMINahlDFPuk0fxX5ouT/e4iMp
1Ma8qK3yjibfTXCNbUkcGddm8mIksfwZW/rPlqf5o1IOdrEX5ddlmqA2TMAKSaPWVjXRYFnGDT3o
qKpw/A5QJY2Rze3afM1ayz14lvcL8TQcNOqMLbC8gjiW3loWXbfuDR16V5rdGhUJuDJi2GobUFge
eEduHZ88aSyNf2g5qKKiIfavlWN1K2c0UIPyr5g/IC43voBAsz54XkE24/unu9P7RbnmAxwQtyvh
rTLwJW71Wt2xUVHCJ2oOBIghNEuSldtJe376nVoEWxZjT8yJjc5GmlXHhlbmo2GVgHnyuBaebj1w
r9Cu4kvRsjToqlLiMIGOn1XbAkP49NMSv5bzhrTGLAG+8r63I7XONoWtJ3BQ4azzkoVln2p3wqc9
0i0ewLElhQsLGovd6SUrfbGzlXQueojTGBLyO7YPnhOQCADFCIHZj3u65E6X+3karZiD4pUSJvKg
hH9/Con+dWdzzbzXsK02BvIY0gIzigRp0Lryrf4OHBQIvkQ4NDnd1ekvqzwBHketyVnn53jepDNe
3aJ3rrhdHCIr58UMxyEvRf0Cqd3R8azyO9Rpr8wx3JIgVhD8DkVyNwugr0UYMYfcnK7AK/j7ysv1
IwMv5Ur2wPrV1dFJ45fYYfWRjS8aL0NOiLtP3LJcwV9AkXbJv/usb/bG6HFXTvm91nmzhw0xTnd2
rdwFx+SFxO2HudCY/6BUd2cZufuqpL/NLFQJDDwrF45pDW1AxzhuhJYkGNRyJWWXhwAnhUIADzKa
FarS2je9RG6p0qNV5lITrRqoSEGZNdaWxToDcFX4qZ0n7Vmc3Hu1KLbwc4Bk2rvqySYdAM3Q9LE1
qioN7Fpv6aKIWhKcXmo1GA+aWy/yttkKEDfBTcmthVvl0ZUnPfb2kpIBdLVejU5ip1RXmfIQjcVZ
3QJ45lUyJtmaNH1Jqyxf1r3WzHAEbtZma9TGAelzEag4e0z7KrrPOstalnwYw8Ao2jbaLKcBN226
pCXioZbFkg0QNyTc1S5ZdbFVhABrFUHbWdo+yXpxh6zAEmhKyW3docoqSDqyT52kPjSqHUPqOIGW
qANAsGRBoHU26CrGofl0RVW6wMF9y3DUWJg4Ry4jKatvBqNzmvDhHoXzfFdqdjfDI6u+iZTM7TjK
F02GUHzHVLF3xoCyWfjgdjhFuZvTT4DDI2+jTFvToWu/ezzVZwDS6K5zVIisHNBor5pMXkM5FOu+
SemCA+duT6TvL5grl9Jy8Qi+DlCAGOtjdREKA4BVopmovYfHiHgnEiQfcqFD7RJr7MRdGm0cr0Er
AdKEikcLv2P+9vTiKQ8UyH/uLRyWY7d5BmvxjypOzHuSetk+HwPckeMekGcuv6Wela5s5vzgAEm6
4WQgO9uEs2PVVrGvTod9r4IXVnRp2LQt4gqR1922WnV78tMq04NiwKwVJKa7FmzBB3vU0PqomM2Y
XkuWusccZFT+GJ1iWkXnBRrFUeLSBy5gbhc07YrAZ9o94c6DZZbFyhj3HfyaNjTGW33clMyp29Cr
6SElMMymU2KlIsJ5X2hDBsVt0589/AL8Rk2vjaPQXVg/QzzbDQqxrcTPjrbTRivbBwc3792wkD2S
AdQXR0DqedhMZrc4vVfJoZ1JgiJ1Qd2wVFK/OR3D/7o7/ZrxztFS/QbWyLz/67PfP9wMeApsRTCu
4NxBdHoo+tidI8E0hIVXNzdgoZCzyLPoPuoQCRsMcEcjUhu16+rknjatT5r1KRZglYbzBHbdTUdz
57WNrAfH5N2mBcpHaPBsDCOZzmvV5mFmi+4Z33yS8F+CPsnowiGwkpx32Y4R9auwqXdE1fhOReBy
K30bkZfxJdcKYzboHV8OdYWCRy23dg6L4BnokXtl24m9LpwmC6qirgF96aJ97nTqMfzWCp1M1hsE
vXFANNvoFiTn2FenyEZLdVQnNCDQHReey3S2jbp2Hru2vDrFnl0z2XumV+BoVst1YeTVXYuWvVM0
we7rYhuZTTtLK/H0Fski+bGucrkjnrVPZNlFM1j7b1Wk9OueUD5vcVxZR3keP7hZBCub9Yu3L7K4
15beSfsNBFlinPZAvsOuWPnjbc/DBDWIijXdUnVuf6+7/K5sCFmopIvCTHC/BA6G022FwRHRYyXr
sRPGKfKW6CislQUCvkApOKD4l3v8V+1kPqJ8BZpeayajmQ+662WnavIWcTOcxzfBtkRoV4vSDpTY
JexVzZxbh5fJJlPwg0TRhrXQAZyfoWvJjfgvwnmZhn3u6b+zNEbRokqrz9R1WpKHdnRDIo8iyxT/
H76ubMlRXNt+ERHMwyt4nnN0Zr4QXRMSICQEEoKvvwtct+t0x73nxQFOV2XaBmnvNW0NaB5ZQFvS
1fU60vm4LXAnroL5khhzVT5ZZbtCgF6S2jXGdFd+QByMxzpg5SouZVwRJNW2+bvVFgjorP0KmF2x
Xf5A9Kw6k76ZdugqgpcJkN8ekZ7EtTF9nbXNzfn7Advba1NwlrqEy72O7fFoTxUIzYTQ1ybBomuN
jnqCTKABKag/ueTsCZxzewgqn24G0cEElHNMBREWyp7AsDtXwPB4GCTHvHM//bmus0iPHtAb3DQI
C7CzQM9JpgFwpcOMVy2g1QJkLQ/CHfYeywZVdkdeVP21m3eZ5SEO9BGFIJKctWyPSUvsjd3HzqVh
TVSlfcTrFOLvnws6XXMnWjkRc7dJazWQS+chwhGadvUHS0TuxQ8QHu0RW6fMTE578AIYWo3nu5Ni
WmNKOQLmgQqy7XIaiSDaNTwasz4Qc//jN9ulZGm/Hh9RbFALtDY7VfVATyEPrHUVcO+1jWCvjSaO
iYmWyvs9VwUI47s3L05sil4SNRRrgbn14EWxrQHVd0YbcSvz+i9Rji23g9NB6yapCefRVCB7jA3R
sTsBpKydyOs2RshyXfZKYOlS3ht3R3gEhZVCpklepSyRte2HZLvsM2ZyvNSOpDqi34yznhlvHTeS
nAXMlacQ36XtFWfVi+PjjY2jd134WaA+GQmc5nGGcEBADuX0zlW7rQrhHyCbdMOt54OfXWqs5SGe
q62eOfZBP5jqiGZLaVa+5LUZf2DyZJKGXp9gLHpUd58+itSVrIk88RJhgNTOt1HUNgB+csCUVRVC
RAsqYINcivVSA5LIuFsE6P2ERX/aIaef7ynUYheeEHh9RjW86z7/hSQ4eh4LhplbGhzI8jlzSjeB
O0WvxVhUR0GQ/NmBh2ymsd8Br7Y/6qRBthVohVD2P8Pl+q04LnFZYHHHyKDxCzvpiwzca10Q/xqW
iT5GCtxiXaE21LUtjyBy93hf0Q9L2Hebt/I98K8k6pH0NKPeudW8O7J98ylikZq5Zwb4d9dJWz1h
4QZGjg0zSwjO11oxOFEmO9zZQCe3GujUG23L1G1y+7XsZACWW9/ttvscQA+e+EzJABL/XlUT3xPX
3/Yz1xuJCHIKy5g9QmCyTunm1tsE6U+i+NLQv4BXwUPrTF6meID/DAt0WjOHZxBGBS9uS8XLGDyW
KmSqx5ngSiF2hZCzF8lqSGUVnLvRkP1yoYJlw6VkFd3JsKfe7diZcJRG3bzttCFl5wK3eQoqFmLE
2gswxRTEwVDw8SupMEIMANR9QNO68dxQrCqI+M5N5BePB6Cn33zVdAcMSyDYM3uz+9NUxyIVpiLb
WmKilJpriaCJxLWsoeGay4sANswnl8bT6nHZ6YGNqYrb1Ti3u/AB6T2fJ5ehtUelQy2xm6yq2yYe
Kp1kaJrXgeRzLq7zUlURe+UaNzmL/fEAg/kG9KC4Y1KyOLGIRqkfFeIO0wgmm4yB2JRedEIBltwK
oP8pL2r/vhwVA1C1RGCBzSF2WNUCfY0wEhG8xOInz9I/m0oCclXs3fG7YVWzKjxVTA2ZrNtks3ze
Yanh2iCu3Cx7qhAAdR2F4SpIVn+yZcvXf45s6Tm7x143AeJKoyp8LeePmM0f8fJQJPLDLmt5Vva4
U4Q032NnslMVqr9EXbpHPpphS0tGDxFu4UvJ9LTKoUG8dE1LM4Id2iH5cKMzzuerMdmEXKHBmzCK
JcMojxVNxuHmgDZ+MaNMNtGIO2pwnBvpTbK3G2jtltsvZ97WmlChRZantzW0yxcXtQ/4Tte7my5s
t2iyyGYgrkbojm8dSMH4YRzR7I2d8p4K8iMpZPsaqs+liVxOqPwKJvsHh6zotECzA6SpJ6Av2xCW
kPOj2pucX7j/RVpWLQrUWQvToo95rLztFOeZQxVdL+VV0ltI1PSc7y1Qiu/tdB3GPnpwIsSMQfZg
BR2nE0cM4Ejj1qdPbL5JWaTHTeR48ArMp0qbaPdYqWAvsWC1TwcWVeelgAgHjAZh8bvXcnXpgtXA
Y0S5waF5skIZAlZv78snNioPexSJxUl7ZfTMev54HnaSCH+z+XAdwKXL5wdgKxvcsHnjnATXVjbf
xqDBzhHx7qYK/QWrZviOEc7FOu9s5yxtVR3osDcmsjZRHkXPktMgLRDd+H20TGphQXhF8hNLx4AO
V5SCPAvYGH+FNQbhlNN6iBl/tStl3zxevS+CoJwUKLBC/y1HFbeRIaqfOVTpjSZM7fr5tLFK+Gyp
hbD+mdeEcCKyevdZjC4U6aY+Lwqlpgjnilb5m+WUJqXKcmTDoUazdgMtyjuxqbOF+ynamhoKGyXk
wWhRprZBN/7gbjBzb825kaug9bFRwDmaybHP98pU+mg6DGNF2YVkXyRuHS3I80Xau/38E5z7o3Uu
mLonoKuPWGGKdLm2l8u/cDFObQSpdjDzO3C92hy9+SXLT0VRqxtW0bXF5JsAoHbrQfm8CXPvTCPu
Ye/UiKasWFoTwq40CH6q2cEUsnDCMHJv/Iji4jMnTXIjIOWfKta8LJIx7EH/fpU/2vm5nEAzGz+E
SLkKouv09xEfZuHy/Nyfo4IQ7M6N+v06nlfi7BF8KZ7XbCNhuoOuOnKZHPQ9grXtPXD0XUHbgzQj
D7BG26uDFXb1Cnxc82FpmC+2yNh5crrm5NuM3+0YF6PR6B3N+B3PqvOiJ5MBbE5DFO78kaMArvFm
MrSoxWaY13Nao8bpmrDbLqfLqq4LGLxs8QZaJT7GlZBYV9jrcke0eU9XeR4i31wI/wh+maZsxj6L
QDVZJcR8y7ewOjAXcgABGLgEdPlkQO09jpbnyPzcND+3HJVxsSlI7qRW73v3wMyzA03MDstp77YH
MP/eKjRI2i5nqJPMDyHaoE1eE4TBV6Y7Oj455MYEoM5ZDEWXlrgdJ74J2gSLQY3V6bFGwwqGmaRE
vzAWIvy1NaDMw/FEiNIvtq/CbWvCMFt+CLYGMyWs0cvaAdVVQVj5I5ygScn1N+GPUTZx1730nVZH
TH101pIjG6oWSORW/tStPGl3N1a39TZvRh8X8ugfqqaytn5u6isUVMUanqDuFTEcsKLUSQrOjD55
0eAexVB6Kx1Q+s2qP/w6oZ9hcx1m1QXULOMGGnS8xSrwZ2FQcgxr+9329XqwyHj4o2JyiXZWRjly
NwUy4609ze26zEpaeU9W4P6STTycR6m9DZbzNnX91jtN8DMQ6od/tdxkw9yQS6g5U9XamIANid2G
QJO8rtt+QOwMaLnlQQXiOtQ5oKSx3zz6ViEw+/V362lrJ20i+hVjszvUf/+rASTJavLpaqkriO6x
YkQTHPMO5udk5XxeEoDsPMYeZVObfIOpDr8/iMFNDLhlqqbd+TFtD0XlIFisKDDssOTygwywJhYY
fPVWQU1Vt6pYeY5hR4wBJXeE+Kc+DdrPAI3RbippjBR/GwGQSCsrMwQI6L20ulvd18FLOT/IKX+2
LSg6MGV8oc4BZbQpTRA284dOr32JBAfPba6eAb1b+V0/Ly/hplkkMFPDoTvgNrKbMAPr6MzwUg94
aRCRfq8Lc8Vd9YwtcPwIHC62UKoNm6CKy7WpeH0IoLkKjBV9QA/sbYbGj0BCx+StYf5TjpnL6dS4
6BggTLnAs4Yiai5tsGpvcpd30E/F1hWVObYnTFH80Z5RlAlsmT3HJdSuFy3o5FtJ1ltlfXbHuLuK
GIFwngy8VVUgTieZLKhhbFZdcWfSZ2xdb9Eg2k+gHs660yAsLFHRbNEfKDJuHZLIVxH21sqmoAqa
gb0u9cIwRfw6n/WBWxy6LrHXwWjwpcm++CunUOfFg/tL0TLFfRjCz1P5K8sd8x+JIz772lWf+Agh
uBlCfhtsXIDzMlCTMAbW7sm1yV1odR1ff9NNYG9a2aEHY4n4tCjazTFqyalyy+jNYmINjIjuFbiB
jaPR7TGprSc5esV2qr3yaMUKGAxUvJvagz8+hlpvi8bnpAUdvyKIWjGJt3MPmK7nHHCd1WnpYMvm
vG+QFhiblHha3bX+1uXADaoBw1fDSdUnF/UsxvGB9Wj94OxwFCDSw2hfi1pq35EQ/VcLmAzeTe/U
MbNDo7/iRbIvgt6FP/c/DwiJTvlQUXhx527SYf05aYC9FEVJD3VAv0L8iiMDnvyc93l/EU0D3qbV
WyQZinVOMdtduHh/nrC6jymsdygt6u8M8zdSYmFRIwVZl9hwtoYodS4GW22n+YjMzy1Hy3MFZFQr
2xK4aXXirHI5r1RjdIhm4WIQnFsrx1sU/U11tXyuan4jnaPP0J6wdNluHJD0dlIOp9GLpxsL7mGJ
+KjCLYKXuB0QpT7x4Ut74TVO6tk/2yJnwkC7h8bzxVNdvorrxNontWQbXeZsLedCf6h4fAFyCggh
2BiFhX1UTn2UEvmcYylAY4GiwJIgi02pvefEY0j/niEHfOOIqydB/DqEkKHnLgV35jlhVscdsuz1
8B+dUcctvgl9yI09WW9aobrvfu/D28zzn4HyP3sVJu9ERD9V4IxZ3JhxFc7wodOw8to6QOug+1le
TXXzzYTKvMMhXa1x36izH3fPvhVxyAgSKCRZNO0pN5i6MMPE8DJOe4kJVpkn9GuARusFVFuZWkHH
ntH8hgcWj7DUN27x5QZ3z3sbCrf6hLiw2kUjcaHXQ8uMp0VS1p+tLyAeRgeS0Tyn+/AHHQm/1LVb
nzzIhC0SNnsJpvLqsQQKRWnVn5ggehlEpc6dmPrVYNu/NHUGCMdsN50K4NNYbNTOhBVA2fkIJk8c
FbB/PrCLmThJCaaI1Bm4mV+N6emRBwV/jnRo7RfgFGPNRIatrjlEFWl2QS0AXBY82SD9Czb6ufWM
e1dsWaUwQ3TW1cOvFu8fGw5xYm+HZgHKeqBrkLS3CvVG2rklWmwsay8JHQBG46PkSYcbsRI/F6a4
62W+Q+p9sXJnkwTo4C6WzslHLuiOt/EzlInmTFzQRiSqRcbpgKhBw9RxOeJu2O/6YFr3s+DXJjuB
u//VrVqEzfhVBPS0kRUJ0t/wTl32kFEUJmvd0d9ruys23ZDTDbMHBAWHrLgh0jw+MkqjVZWL+hvl
WV5bzjdfNhhsnHvDKekMvyYDZ79/YEe4IP32SDrlrCpvLM6VLcVa0D5Pl7a2bMDp1WQ6uGCnzqjY
IC3odgXul188hO3hHwemlrsysfKTrxBd3DPL3HzZumsWh/A5QmaWpwzbyhnugG3YFBlShaZzj1X3
KucHJ/fEUZbBsYDJP4unYtouPQeMHgOknMG0Wk5rLy5eihjqs6CWR4NQxc+HiwKiawPYvPEf35RX
+t1xOUWv7BycwcZguPm5Ukk/XRAspBr1R8RaEih7URI+2SN0fkX5tVweIoCAII213xw7lOtogFNd
xuDyJ2ju04jiS2eBfi4RjZjKKfAuy0M+u1s6oeIjmv5NYZdm5XWTn0Vj/7tM0bhoDo9b1at6D6Om
y2zBVv6gLEFuZJr7jtoj7QJjzwffAvwI7ENSfzgi3FcAj5vBD5R7RiTRyVobK09e7MYpXitcx+nA
EX2lR0JeKQ/5FtlparX8FAQ2vdaVdYrgD7gWpANN7zj7tpuaHQbOUShlBYTHnPOPsSnfScGtC22r
MWNN/QHtQvIyteW0H4lVbRj6yK/AqVJAlmLLAz/eFujqDxh5BK/9rLpYHlrw3auwqvo0hv4pg9B/
uHuRgJ6H8HfYeVBEtU7VQJbKj8vyFjfjARq7+guYiI+tiox7tAXX5UoRDgvWnluPj3t4cclERXlq
deCehjAetiiVoT8glbN7iHKF5V1gvCuzfKbaqGs2VDO1We5fzTuMt4ZdKIstNa5M3wNLkQYp0lSK
r97NN8wtkAm6LKxROOB/STSwDmT+MWy4bLhPw5nyNkIe1lxQCeJE6ULQQsUCM1QCt4GQGCgUkd2i
94gbt1kblVtwWIzkfX5eT13mciu6Cxo38Az0WNBc6/EzBUo4Q1FItwEWC3ywGAkeVObchFW4Yt2A
VpD6t9Ab/F+5QlgOccsfY913YJWt6FV2yFh7/NXAqrMJdNMVZWXw4ozQtgV15GwSUXHQzdYrjVFW
cBdovFWjAPINBkNhDPub01rqJMA5ZDkP7lZZJM9WYd6sMvC/NUP374OWHzGsNaVTGP1sgiD12xIk
tURZVqL++WGZ5huUo96HG5Qc9NrYv/ju1K69xFfHJrd2DWMM6rAuPMM8UG8xPy+E/Mz/fVTMz9H5
p/9+HRuSHTbLtxKV1yaPyvwmaN5BHj+Qt7ABTeKRzv7ktvgkduv9YJGz5tJQKOe6Y5DXMYQ5fnEq
maU3AfRXO5O4aPpa9JwRZFw7VBfBjoCXug05mNBwgNyoQdJCYUr1E1X4VytHF81rabaolfPrIJsP
CPUBPrqD2U+jalbLadlqlWFgUQZ00jx3HijhvDXldxrUWd+J/KdliY/5xIM34twPCXttc9CiXSDC
nVsatNRcsV1YoVUiiAojheP+5VoAQUiHnHNSPUF4Hny2nGOgfZzI574KxaZGVyOK19ZR8O72019T
iCAZGCPJdcSGfokSJTOJ6b5/dfl41YrTLGIMRB76/ofjpLHqMcBH+N3Kw+oysOa346/lNUAAG/aA
wJOI0xwjlM7G71MdNzkMeHH79JAW6oK92POCAFYgOQvqHJczgKz9M8rAc91aR0hXhyoDwPqmdVyd
YOMqn7lCw1iwIIW1ErxEQX7lIMchJEZG9EMMhBRPN+6sTwS5tWvwN/3Ry/lr7VMQq0mLFFXhkG+N
47zZqpavkSrbvW7GfAVI59IOWqB5x/YuaeMe45mmXU49jfknXeAjVhtMmoaT9qGVKjt3FvnzZD1W
7QYWzPlTmV+y/KACLgmutP4wkx4uVjeEs/Q7XqG98+52b8asAM5xdPRe5EPyGgxoAyIVW6eFPPfm
Uzo9A6kQx3Je3bXykGfue3SznCIuDQ7MgEDFFTZnifrgBsHbdAxhlMwKuAju3oBcpLBBPwWXGx09
eSo5QnpXOiblPhjVHia+8Oj0trdumAYegzv0uDzUkQwfR/j6eWo1zF5bee616aQ959jq7n8PoVA0
aQg5h9F5c2DM1ecIO9qa0Nx6HUmHv67O+Q8Hud2u0j8GJC+/R6p4HiMyfbKwwsz6smfP8L6YDQTP
MJnFTEMughT1xSPCoHc9RsIFYT6DF8qP3XRsld4vFwyQ7Kyvauu6XDkExu2tyMG/WaELNhX6CMqw
QboceTaLBoFG9XA0jWrTApAi6pgeJswy33eDitdQBHpfHn8eKD673rM+q4TtF0R5eQijfMq02yTb
B8ocsOIqdb2XNVLKiobDck/s5w7TNZbfLOczkVir5duE05BtJLPjLLH009Kne4bIbTsM4LlCVBxN
19nnhjpgqmuXQ5+AtrYJS/FhFWCvrYF6O6dOgnUCJNiziP5VjltYinCbK4c90xDKR9eAzQpE7uxd
PVnrmO8XO5A/41dVEl77wuwX+cbyYFt8yJgo6LaX3u43hzlB5qIBFu4lPEVYQaEDrLTtrkdW5c8I
okGIveqDD0Lbr9Edip9weaRgEsYvA4xg7Uh1xULmPUBjpEQgIdX1MFfaAHLSTmChG4OeMh/B9BLB
nxp8KaexBCqwCAD+PkUDle9q5Y7wV/ThiWDA06p1jfXG8+Ecw6NpGVK+Lra4+WxI+vI1rpv9Y29r
6uhTA6nccyqTVR8bqCYn1EBxi+GKAljYqp672rge2ZHI6aeaibagKsOzZqDeB0gBOHaANV3kExFH
jgRHo1F7I90sr10e8GXsB1mKSyABKjaQOgCJjM2tC5y9D7ARwjacVUEz3roulCtGMLytqtqLnFdx
G0O4L6QdbsKZog759uWGx6G3w376HbHqoO8WDZpUALj6QkUrUz3+6uV3w5Lcz41YiQZHDufHmlrU
nnPD9EvEN0ZJh44Lv6ZAzsEW8hWOcHZBXwro6Bn2t+RL+wS4MnqgRd2T9K06teZURxAN/W3TpuZk
ueiLXMD0lwpKHTWXu7q32VFHoUoricrQLbzmEwQfQExsVxBJ7HTUtWdPoL7F11aui0jCbzC67FYD
UL5R4qBzGiq56tDCpsvNAWgBgKVrfp+CjXT3YuCpU6GTL1GTAblOZowOb6bGnnyLJujtVQctXBLD
e4CwrLUbW2ID3bj/Qm2bnnnofAAOjvaPz2aYXOtRh4HCIwc00GPacF/frHJA3sPfR2NXzm4d5KSM
yP5LcpFf6Iw2Qgp/gTrJPpY1h6OpbuEPA4r4sLqFVLZp6MMfjc5cXwDJaWjCWhKiKbD5ph36adtE
OQL+WO+sWluxrwITG5ICWBocIrCJxDp6nljeokK12a6buhdNYU+JUXVmvh57QOMIdWTwA+UFRs30
MYJ5B+87EtCJE7Db8icKDwxyPSQTLpUybeiQ74YmKY6N6/T7cT6yfOwoRQVh53K6/GB5yaj7fo8K
ihyH+ejPT2dY8/EfPF6npneHmwQ4QQHDJcagIYWfkD0HqJcFFF9FOWg0dehX1S6A3SbtgTnsgEcm
D3+zP4Yb2B6K5wLTZl5+A5sGlHMS3QIzqct/bKF4yhLPrqz6n7RoUcd0w4evQ4zY7hJIwhgEQ1be
+htE27wsC3ITT8GT7U1ZR9rNctfTgRd7J6nLtdZ82HmVLleLAaLW9svDocN6YB8DHLFmRl18dQtq
Pf1wEn9IUfv/xl77kd+rYeyufMbTNMiTe9CXfy0GLTjr/bGIzrkDLUqFmQKIwYoVtBdU3Acf1zoF
XnsO5lMgAWgr2LTuymjahsqGlXyG7LSn6zc3Vu/9BCE8meLvcL6NZ+11p+WbBZkrNwo6wky6Gq3m
8qTdNGunc4ZzNV+fCfBo3PaMnstRH5Ocsp8FM0fc4exnl/fHCl/aQ48GjetKRsTfY40R91a27xpB
Szcf8M97y56Wv9sIWCS0ZBCKFM+LMT1mhX0dpvwJLK67CsEOHkoRNCs3wQbRj0AmCQ3YOkiq6MPp
IWKaceIatxoKNXa0SiJeMKUdGP7MsTdV7cInAxVWc65o0ay6CCr25TfbJSBqTIu9wn1p3r0R1XNV
PgNl/WkPkMiHM2YMS2yZoTYrz0XcKKQ0OXtnEs4TbvdXA/34YYo5Oqh59xeIDzvEA4qMZZ2hdfg0
aAtM37KyO66ezaqDuw9nKzf0qO221HhXL7lK3Dssi+E5hvgrXZTqTEHNKAldJ35l7wqoGV54YH4t
VedcYrI+Mm/Q0OjtCIYmDXIX4ut55yUYsoiwaQiMQbc4q4CaZjvGtnwifr1f9rDlLMT+haxk9xzl
GrOeorGAAxCFYhVX35BVU/2KazDP0JalCXz0sszji9+yDoq8pFsFCcrGuLfpxRvANxMTsO9hvBHS
7b5R4ESPFxgGewbFRIj/4wXSoyC0jb//14ssZ1Mhfuv//1/+9wXL39Fhttm5j8kR7XZ5GoAUpzA1
W5/GdwdISsgs97anF19B7Tk/X8LNt2Ze4+1LgSwMBcfP8vqoBDvTtTXfghTuMRHAddaILk2eDHzC
yxVJ6dT93vgwu3o/QPaG1nHuEw0PgfvDXDfZFmBTiCVOVSQJ9qDQOfpIA8wKOM1PAGaXr90KMBjX
soricTrZYMyCWMHLYti1qiEAk3PWhXHlhTSR96a5D9Db06fRKRBOOWOACH4Zt41gv09ZnYxb2fd/
jRSjpMPCptCoxEXmhkZ/Ig7xThWB6c7jWYuJ1CSFO2VVtSim6Gi+PGV5R7jXRTYG2CRbh8fnMaY5
umHoQpuAJXdtB2fRBvKHo6K7XZfJW9I73QYyQ8AkuBmvFQVzWiGGDPZPSg8YciizVsXNc5AEw6Yx
EWI9IVQ8krzrtvgwgpuqqpNEXGG6XM6txGcfTV8O0bs86U9LSfDo+aIQ9zMGiJ7svkAWit+/e8qI
Q1tyvkIX3F36CU3WQil5rZc/oXspjtBrVWs1c5FxlBZt4O8QBCrWuonMWXn4j6pEod2ntFxBao+J
qGVN3pcjtPrF7yN03Kj+eUYlundrgoyXQOI7LY3uNMAP6frdD1dDgpu0vHmfMEhiGsWXPXCAuFBc
67N9NKXFMfsOXPMIMrLtrFOtWowXnB+6JEZMBeqHGI65K3OmQ2GaPu0M0Lllf4kQ24KeKP5mI9kA
Hdb80xDNghVAh99P5zapvMe1MgFGtXrLv1M4ezGfJF+hQcJU65jVV9/oGJ5/Jf5ivVkt8Qw5Cr40
8kv7tYCLahNCR8Tgf10XAZS10JTgndSW5lmCdnbD2gro9aza6hFjtV9OA7CBmaW8acuMeEEaIftu
z3EkNgqO1RgX6L/lSA95EMnHQhiGgh4m5f0+DSKkii5qZWpbf1llVT1hDHZ3sEYJ/oqjdFYeQH9o
yUIIYvl52TombuWHsmwUssqxufEOHGkV0McvIIn7PQZ9d166LljmP/m0CsFzPSmWO2d/HBtopaDn
E3ZFU6hYYfNqpmAv0GTt6QRLn22AzD7+qBxik8oAGV1uNgR46yP952nNATAiY2RdCEK/MHILIzXK
ifw+4skZu5B+AiDXrliR62uQlM5uCAScx40LoHbGxXwoCMrWIjeM07SAFUwfyeR2z0u9DcNtmOFO
g1gYXgFPR+v/blvw/5mtBm+gg1QFN/Yw3tmBXvLfmbuITeEOglLMZmCOBVd7jHwkBkP42A1wEoS/
YmsWV4BKh/P+mzM1NggZiyHscxjBgq4XHNxxkp3RLoFHCCKvumt/TbgJ8rQKmycJzekLqln2FCdo
12cWybP8lavK8OJhKNAKI2gwiG72TMMY6d64P5qbS6V7i7C9QJh4zOEXOiWCQbc2NqhsFwNPNEtK
a9y7uQlgVe2Vyy+FTZpb9EP4oXV9HNegnP/757VEv/3J7sHnhRl7voccisRHdBVsHv80eUSqS6AK
lu7WDuF0911xr0TefauUehzMz9iD6rOhhQbu759L2t2NDE1aRqA5UyghNIwOzJynZZUQuYlWpYeZ
ZvCt/Ozhq/quHZRmpd29jcS8ywG6gmdnNK/LtVuFssj8oPO3//3deb6LP//P20M8jYM0rsSNbW+O
5sKEjH++PdVKj0Ha4B0s7vhws2Gwlj++RZ0ooZnVUOA44a96dnvKOa3Jr+uL6yX1kYxe8zUiDB5T
IkdovfEti6krnyAnQ5H6jLDDCNh5gPdt7VCQOFiBk+nVqZzzNPq/0LZBxZx7FkblhVB2B17SrVFA
5B+Jvw47Z1dj5sMHdqFyM3DMY6tk9d50MV8vdFvsQROFdXRaJ+OcpUFcWJxDGIysGVA2BoPLy7A/
Ty1D7IbKvxsclEmeLAcFMoAFyT+dqncyGqBWEKqEoGIUKHfBfussqZAtAmoFk9OGAZQNkK7VrMvd
IsBJrokLxYw0HQdOCo/0ItBDBblCtRS/4sPsUlhqZ9F1An2co/SrJu2lt+HHwHAQ69rFdQtuUF+X
G6Py3Q1D5wO4ZM5CmlUoLoJMrp0DndDsNzOegVwKMxyyBc1wOzjuBj2pozMHsox5AzWDp/oDLIwA
TblLoFuKmZWR3o1euC+trDhIx5db42A0QRojuXW1iMynPEJlWSX9hmNs5GU5KirgFZiO4KXMSwAp
J0O/D2FQuvUISwoDVt5LxPzQueBDTm7KR+cNUZ/Vlyk82F46eMD8QPRbr08XIxJQ5xOyoBxI+NDe
56FlH2AJdMCCTvIGwWi16qyuA73d/egn1LKFgwCfodjKKIzLFAeJtMTLgFylDCexaKM7RIdq/snf
L6lVgMBqoVDZLF8gBKPNbZiEh78HX+3/EHZey3Ej2Rb9oYsIeCRey1t6ihJfEGxJDe89vv6uzNK0
RpoI9QsaKFJssgpIc87ea9/gZuhr1ANWT91H06L28CLnrZqy5DnuRm9l4Ea5G4MhfVgQu6/62S6o
ZzGQOHWjHyZAP7fuf85a6gCgLV3f5IhBqoOdAhziFNAvcrt3dzfFDSFWCAGSza2/5ITUFzMR3Cl5
mwHF4yJA+RheU96p7nUexmuoFcO2DcLvc9w8KHkkpfzqaMQgU9wmtt5yTfe4XdtdXevJbfRUQyib
93ZVaUt2VEi1kqyiVdzByQ0qrH5D4Jjrkfnt5vzLUTLcl3gsh9qKnvWYEm+iFQgnUdQuGdIZQ3Oe
HADEsI0bcHdWtm7gGoA7RrriGdW07iA+1JFH1b8uNSLehPc+FQsGNyrbSf902xwPkbb2msVdOXb+
zWC51m4MCRW5qWvZm1FGm3BDOjisSJulBh6YI1HmWXmuMfjvZtvz1moh6Adlf0jIG107ZVRfxmCu
Dwgp60tkYGz0YmeXSqtm6CbByqvdZtcpO6fl9/5hNEw+KZ1iZ98wR0v8O9MYDXliT6IhvNamm4yk
xk2X2/YcSh8DbrQYh6nXZvxaaEIkNG+QAmP0djN6U96n6HsAqfiQTJHDu4Ekcew8c1cji1yr0pY7
Tu8QZ5dTRGkC6XPgv1jMqjH+sGOLQnqbTGy3agofB0q03TnSS5wJoW+tk5kNeiHVwIOxDOvab+dN
Bete7UE01LVXeVWZIbrWebD2cZxCzMFlEPXpi90O2icXU8KohVTdI7RC6tc1KnqfyWy4V72kD9Ny
P2DBoapp5CbLeOZU/59DNqE8rS37gt+BGctOiqs+VCN1NzRc48IdurCjPaifO8ztX3UL36TCNp5P
ojtiLinvqsCjxtTwHqNL+Sp8fJn9hMbiz7OWo4B5v85aNohRx9N16GoWeLVfZ62O3V67NBUL55iu
Yx+NtP6WZV1KVSyUQn2dpdbnQBjB1pDiCPIwvVUvmvw8aQn9Z9ViMuMiOlUUwO+mkr7HkBnX1DfS
jyYvb4Q2w8LRltq0peQ8aLs168oW18FPqbw66/riE0CyA/1XKp6+n007R070ljxAnKUvYs351hAa
CqEh6a+0ziP6Fd1ZNa1mMDFSCT5ui2HawUHy18EUtWdBfeDTwuJVn2IqEY1RHpISrhjD8rAyxp6y
Thvr/QrrqXGxioihG3iA6ZjkwUC9vNGThnyYkZU149Fvo/5eBMOpNDT68eVgPv08CzN/LxoPl1fl
B+c0WIIzrjO3YdvFdUFZXP1tS8b78R8mUD1m5SFa7J7AIF6jKVA8qKrtHKPRdmqc/YnpA+WMvX1L
igVVZjN+x3yXrtrqLlm4u1TXJRRxh4QAgBSb8Py5zrfq56WCNqfQ/aP6PwalnZwGgdlSuoMxzp2w
2ELs8bN444pyOTA0+FBA8QF1QE0vao6b3WXZL2ERbYu+EQBQluROfSE1sqrYqGUmmlgQ0dJ2Vfqz
dVBeqTjFphdqrUGinRPcLS03hAIW0mVYaIFkh8kQ+iYZE22vaj86H8EmkpdR697VWWJBxTCt1yY1
xrWtkwBYL3X1WLbpQxiW7gP7OZ2m7HWS1Vu1ahnk2VSbCfkXmk3IiPPjC7QckiDxIEpIRxL2xa5I
31s7gl5iVXBLpR+Jl5dZWKt2qNh+4eg42NVYPGb5zL3aaMNXQqSG3F25Wj/c1wGwrnWMcKT3kidE
KRVU0qS9z/EmroXeAyef4aMGyLDdUS+OCpmqDq0Dg/nGw4qH8qgmmNqbzV2Hr2CjJ096oQ0XOG7t
0xJxA2Oa+lpHfftkNam5hbXorLNk8rfZAEPHlgCBMR0oO4bNqjAa5xzYfnVSyh0vnwk6z7Vx30c6
jMKmnh9QaLT7usPKQgeonefppPvOtGlSd5VIIJHQZoyrlms/670bbmyYq29YeCkvOKW21rsFdYFW
pHfaRhtaHQzUWO61vo7WLYbdi1OZ9iczwC7qjX9BnkivsLrH020GZ9O5UNYdZRJHZB7VvAv8vz/e
lhcR2A25JqKVt/ayOXt3/Ogx6kBeJFPlPCJssDAuWJBgau8kUgJHnFy73PTp42xsFiva337SzR2L
zITnWA5bapGnFn6NqfebwTSLQ42fHPNNcO7EyPwVFEN7vP2ahkmTzVTTbYtcd9WMebNr5VQ3DYOz
wRVKRLR0+YSDx9zrh3wHfou60pyd75CMp4BUS5K7O09eMgAf0Kr5V4T40TnApLhRJq3CjGSHud6W
pm0jZ0cmWraCB2jWK2r+wXcssLNcefO66edrb8hrKgC2S1t3tlZQCg/d1JTrqu4Iy5L6PXp03dbs
BPvxk1KcBg18QaauiGRzCLBZqOnfkBtSv1Z2wgFiwGaYlrN6E0EDvMYtPSBFRXCkx0tJ7kywJuu0
6ZYV0vp39T+q5Wgflh1G7LhCVZy+KJWvUtcVafyiUT3IJ73dqe9WS7Sioi6iNDihEAdbjulKiW5E
90FrmZfYNrc3lyDL1uKpj05oAvQvUCfFPikq/E2ZQGzvaGwiarhlvAX9vVpoJknMfDHxoR/VsDPT
nd6x5KhOGb7HveGMzRoEAYMujqlplfb+vLr9JsAsEcZMARv1Ks9PYphLyKmuwVJxMK50B5I1zpRH
0tFh6smNNoQ8/zoa9W7Uk5feL+KrenpNaCF7YJ3ETDLiqV/CK6xka7M4qRG6PuZGP25Qw+mY2LLh
nHlFv7K7Xt8NTZUf4ijgtsqGcWuiudx2rT9eWrO3L1BNk201GRgjUt3iYL5Qs/H/wtb9UtJCfy6c
JDwtYRgcS6GfQhdZkWkR/sMeIj1mxhBdMswqa5pj1pshEyCmkTGjNaaPWyOnybhx0Bj8PPRECR2w
odzl4D2PxZy8mqzy/iJGY2VJJogHW2TVara5wb8Q7ls5aQo1fw5s8rZC6atCP9tXlu5tfsgx3Tre
Tjr+wDLX9XPtpH8r3w5NOHZzlZgf0vG7b1faX2YkGDyR7N53tCIlLTVpQvn0ZIB6q+Z8g1TDD9VW
wnKB2zJhlkrLx+fNoKNk98LT/U3SGJuCND42xzH6du2zWqD4VsjD1HTOuWQLKkD7v9SidA6ew3OO
uvJTC7PHjqgiV9lwSA3PPKmliXcZ/UFcWFNMJ3/UTzN1hpUvsl2ZOcYVNJy7bwClYtoDfaS/0m7A
MALebF0Y45vGdnIv3AmlyDg11KOcw4hBc9OAF92gX0E6WltvblSWZxOV/RqjoUspGHZBH9Oum4Oa
34Knak39odkviBk3tnw49YUy7BK1xamzxbBiSE3+pcZlOL8CsGRVw+EhcF3PNhzDJdTk1/VhlCEC
gekiTkMLHBg6Mo2YMMm/ShcNs3J76gss501ltXuaRdZBt8vhuW4qULD68YD+vXsR2LbOfvyJ26+7
b4Pk2aa04eT6U1AZ5ksWTOZO16b+ZNpRcl8FgCZFOX5kqCvqdPyWIPdeTUttHfre0iiOJy8ZFpmr
uoFauXVEAvJXWYjwopNSuBvsZNipPU+JrHQLSiQ/YxXAO8dmO52CtQuaCA9yYW20REc1VM7E8CCa
hsDCpVMT49Es/ou6tW6LtEbblC4q1/p2o7F/23UIdNZqkeb1KL3AzJjrm1JxkgS0pM38l7BCC8Fy
R9zOwBXwUy2pIOJZGqYQisXkhTvFvWn9+W86XXBqVUmXVWm3buOixZ+yRFdUKdQFet/dhQ5wwjBt
vN3SSSyVBJaaVXlrkxdDX28EdeUN4iuZQpl82Hq9FkmLBUiejXHtfulT0zssmdAvs5sZt4Ol9dGm
CliliMwe992MmFLtza30+eY4k8xIcFjxVgDlf7S7MN5mQQvlwPKGzTRBNlpFKKD3THMJZods2FVt
Cd1MQjXaiuWUmocRaACTTF8trctfm2kjog2BJpzK+TPyYYZGd0PZJW8TYWasAXSGXVleWKL51Zpq
KJSoHe6rsLozu0B8SYpiXBeO1z5qxtKwNQ+MU70k14WnzOiGoVsto91c1KEUEpVRmu/q3qC03l/n
gTe0Ee427r3gHggiIDm52vjzHstwf6fb+LbpWsRTGASc2DLk5NdnyBoju52gnp40MY9HdiH2OQuJ
zJa68lhMIL1rXJeKrrBoqKyFFf64ZD2sncApFyutX3lJ1zIYU67iIm/C9jX/ZFL5ubIRlu2Sec2m
6LNnAxRoOlCHAG/FDiFf/WSl5YPwcv3RtJr8uS+jo5ZO6YtRlycY4fbB8gfnTqd8uwmGaHzVW6o3
TRGMX/3Rx1Ptxs8IFlH/gK3lzkmCc2kjWV+qfoKIE1GyK1rj2ZJnk1ZU68alXVKP7qdKElxYQZ1a
tglfYGFKGTycALvXLzJ/4egX1q7tbIIB5CHQgzcyNbpVI3ksKSk0D/T1M6Sz92Ncsh02ELA1qtqg
ll9+b+zYHyUYkEdYGYE4ZfgQzrYUw1BMaO/VGZSlk2mBqcpLOC9fkOtfzRFFNyHbuPQHtK0Ix/kk
lMxfMXnTgPg2h61R6ubZ9ifDXynKw1j+wZH3CPt3vP1L9Y9u/3wM+HFmsNA1x2u6w5p3Qp3bXCdJ
A04Fe7PA6JfNjQfsAB1alVm+0HrP9pMVjs+en7I1bOfs4hgi++xma5PR9rxMyDXnEBfUkHfONS86
/amxyxfg2vaXcALPXsXovwjz0/dePE1rtfNUh0UPyl3v2DTs5G5UHdAl9GtdiZ2bFPmdEhXN/mzs
bClzpwDn7BoTx6fqrU2jA/raMO+UrLJ1BwfklFiNxphe45wiLrDGlGC9TQmQZVdPVfqKJvi7wvcU
jQfvq+r/5Zmyfu29MC2BoATJKMsW7EIRC/36SFHcAzEKSOpUD/lFVSagpGg728hJxJWPSO9WMDvN
8MdlmKabyMjWo9V559IXFLW0Aebcfy5r5pfQNSly5SZuU6/zrmAmvKs6g2ntXVE+TdfBwQPCy4sz
/N0L4DnukqVPkR1YF8Adjwo6pA72ZFL2jNDMq0utSrR/icEyVEzcf5duHMHcoQYUm7fBFb9Bs4LQ
ZgFBZ5X0jThYz0b10SOJfA6zwD92hJFsR2ag92V6XsLS3hldkh1SgrV3Zg12oBpCcjao73hp7n8K
GDBOC+1D+sG98SWRnYU5zijXBkA4Zqe/CtJ3EcwDAU+nibirgOZdSoTnYZ6COw3J7kFzreBs5pF2
Hp1+iTezFHxbfbpSfSyy37KHWWg3N5Sq2ccDxJ8Jd+R+1JqHeNS9u2yWo/GCvw5HRLy/LdKtCnG5
m4bL1qwm++CM6EnS8HshMuNNVK3D2giqiJa1O0WFMZxS3+MkEAhd6PPTyn9EZ0AbIEarVde18XBb
+iYJ0ushbMgXhL9xSlvt6su+B23TbjWmdIixiCQAtMnK8EyNWqETZzQsnPSTERSPZpaUlwiSIk3y
Mt+0RVveO1jaj63TJ4dyEvHjnOfvN2KUCWppZSz9Z1XyK42lPYgYG7S6pOdf0x3u+Qiz6K2vjA39
1e41y1z7ysixnpZkvEIG3nZKyicPIwCD0826+kOQxRpLLmqKlgm1O7JafM+HJN/Xddk9tbrZP071
nTHiL2sSraUDny4HFIsrQEreg1LlMlG6Rx1DG8GViJ7/PAe6vzfHhGf6QCXwsOue7RoqPPjrx1NM
rBcJN/9nDK1XabTETm4wlheEEPHLZMes4bv24YbVu3ETy8nwzjj5o6svD5nT51CdrUuRhfV2Vq3R
nlYFFZhZ39wIVHlEUny2dPqmLZ2tkeOkUbfXlFp8CwSqHU05KCRdPTEvYpMZGtZg6t5Ql528jFgt
rXXNabZ6LaxNxPrgSZ2FRh4/qZWYYUQPFaSBWwdAGFP6gLWaxSqBr1MwjMGugfvHkr1qL3BbMOW6
Jf+f1PHZYWK2B430jUad/5x5ldxh5cbeG+W+H3nGprOpBUQSeaVEcG5BTMLczuO/rOed39mXwrMs
YdGCNU0KmIhAfx03XcfPYSdExQknR7Qa7PzTaJb237Z5gjmO05ISILQSM/0g1IR3WQT1i/C8HLsv
LdnAKYxDGWCfiesNQkKx6aVONw9pXDRLheYl8fN7N0BVInf3YkrfiyyPDmqbbxtadnQrNwtWJpv4
4xzbq87oEU0jUzuE/VDuPNOZ3uXrgR5aKwQ51gFrHlq4wXoN2E9f+zT6WxXx/7nSgtRbu3hYTs24
iPMyoExQ05Q6DHW3A9k1nP98N/9vq9dnMURcuEeb1/BIo/n1XTTzWKBpp9LWTH72AvBvFfcVIq/E
qK9o9cz3qQOfb/R1+lwiB2FOpN3HJpkFwSS87Y1I1g2tvDWpk0iJLQ5Iq8LMFUjRbSTb8W1K88TU
ZaaQXZ6QYzaXLnKw+yAhwTEnb7gCCU2Rhi8aQJyv6qTsXgaqv0+hcMABlUbyYJmRc7DTxjwosa/l
9p+HBBG72kFGs239y9Ts/k+uCI1wGeJH0gT/dX/PFekx4FNao7NVom0oqu5zMXZ4QqZFj3bsa2aM
4fK6aHMkXL0+HcnUGS9u333q8qg/pzE3gJrCw9juzpDaAOPKGZ0GWn+7NMTe0F3jHREEDjvX9xnB
qu4y9TKkBEnOh9P7u5RcuLeAmNW9lgQ1iLgxPhhaiI5JE2ghJrb9VDASnlopsxBOODzYD8AUcJS7
Thh8x8L+hL+k+JyXWb9JIs+6A13nHJOGzk8PqGZApv2oDXmOLzXRPjKzplIzBt9T/mFUBXArZwN5
hvasii+iqdxLLbAKu5nMFOi4LZYob/Z+2f7LJ2Ca8in+75UBMgSDnE9yg0y2HWw8fr0/EzLmy67R
wsts8+tlyUjJ00M+l876iDeQuAOIV5AyUYJpolJoqHDrS2cd7KvuVNv6d3WlMlrCrMK+VunUJvgU
bN09ijJFncKC5JRgHqaNHmwQ9OLo9VOo94gQArv8qLQryFaGlH62LhpK2w/4vtbKHrz+ZcA+uGXw
0y7Ahte6UVnbqjbjL52f7VSkz+Jr3gpx+ASItPdOocXSDd0kY6IxI2ErnfaGtbPkmZw/tnHcnVzT
E6ukq/nmYIq1VdONxiGyyM4QlX5U2FltDMUOOAzrHikfXWCe5VYdPRZhf8AqMz1SdDdXNx43qmJ2
11G+5t3MdpXV269e2X6osIZkMQmXCbKVKUxtVztJbW8rMgXOARuNLHb8Jzwiw9bw4mwd9WMmOZO0
eXtQD5rTEQud2o/wGHaqu2FZ5h6tlP2oRBl5ZLOiq9DM9WjurerJ0yGI+ARZbIX0QR0NK4ZSpryu
c+KJg/Ld3oyu2ojC34sSqXcFgZFOd0PL2Ji17NRVvlhdzNY+hB2GPahG4C2tz6o43oj+OOGhk2E0
6Z5bF2PG3Jv7BE71k0sjfdWBVFn9iEgwi2RvTb7YC+oux5qN98Ps2QA2pXZpWXzzQUznEaMZCOFo
gVPON6TiKTGofa+GNJjWmFPtTR/7Txmf1FntrNRGy49ocC2t3x0qQw83C8mo1yAfdp7NDea41tEu
yvTDb9sUaYbHcsYtDjGc7y3yPPuQRU73XKFvX/W2dOXLzBGJs4WFU60nXWsee/p7BI6L5WiEi3Zn
FU296Yf4wcWNuWZLs2LdOd/9HIWLGcN92xT6VWctixc47u9/ngnRPPmITNuCOt3g6e1TOgb9cegb
e4e6ezW6zbafC7E389R6C60QkEw639eNMbxCxYUsmr04jX1SIjmtZVg2aPBtDZhZVV7sCj3ITi1P
+SvO6Qp8aYG82x4gyDq+3GYn2L8iZxe0WXlVh0HT3W3jNiaWyP+8ps7spq/PQIqPhqaV10SA4eqK
zIVZKdij/Hl6lCmIvw8/9BMlXNtx2Gf8vsiohNsuiCv9Mw2AYptKmgrKRutk5fqwUq1K9ZrXERXg
HdusT29PsyJVdii6D6luZyv1cFeOQ51CED7gwZc9E3JpXLLG0i+T8yoqYd5eqTrvcx+0/Umt/GoY
EOHSFXfdmGnbecLmJ2hPHKtY72j4sghWy+K5akdgfiHNkNwuDkiVqYX+y1jsy/75b0MxawSCsC1q
qLwZvw3FIOucvrI8SiaT/zgXg7vRRYXAyAZWaHjLJq6N7jXINZvRkrxE9fpkVu6mSmbW8WXhrX2V
C+HAOdAzZzkQxFbt/Chf3icMczQ5q89ewzjmhZDUlbROxM50n8xevDMqSjRtECU79VqYG/EuFfna
9bz2tWDYmSnKPIsg958kVbztq+qNuoN7XnQWMEmR0oBeOtc+pHnZnTXpWo4WE6JTp52KJi+uZgI4
dBJ/KySOKrc0CWQauhjJvigcCjixm9w5c7wGaBU9qJfUwe7KagswV5qc+DZ1UN+SxcYxSZbyol7S
K31lgZa7IrAd8RZ503uaCmPVJV1635eZfg+UCtHsyEtSQhvgME3LvHjTW2fedSFF4cahmC4bs+pg
yxkjMXMcC5N+BA2RHbl6Ty3b0wFKfyeEwb4EjGCAJ1JdrKrRIuinbrSrBnHozw+KKf6njMG9oRuO
ZUjqtcGy/NeJeoiRdDRzWl/CoLDXCkVGR/JvxykF4A3sYwUwgG3hN29eTacqAcaxQhBrv2GqQf1r
oYyLy/ZZsEzE7c7ZCNCfmrO+Sd2heQbd/uP1n9/x8wz8Q+XCfVKPXYnC9VKmwEYhhbJC7cfH5p8z
e7F/vBY61UdlJQv7c/rsSzdap9s0qXfll4UQzX220DkTnlvtE3nm1C+q0+1mj0ANgy9mxppOus6S
rD1Vi5+/I2OktZQgAZPoiCkK0Gt7QBsoQsKUsEiXuuE9wKqJG090CIKNM/bpW97N1TFwBwYZhXFC
gWdssPuUe2CL1nWBG7svA2FeSzNFha1rkHWDJ43FU49TiIpjalX1uQmW3VgRWdxSFvzSz+l2dEp6
qTpd/xlQzt7u/fgmmFwgPO0z6Dnr7gayduZo2zTpc2/GyMvn3Fu16fymjdV0XztigZFZf1YwIuxW
/TYcRg3oSmlsDDXuhktuH/Lc2GUUGZ7UWiCjRRgkcpepa9q6hs9pRL73ZC528FjOAxh/zDiuWFg/
KbSwyE2WRrJ87phRvwVHqO3KuLSeSlOnrhe4D7wBzVapJdRZ2Rp8ZIjD1LrXTTDbhDqirnY0L5Mc
EU0mp00l6wbqQEf+I2V8Ic6m67c+SO09vzHRpBYOJNZx853j4oBvev5kFAAZzyEdQbLAvHITEP+g
IUGeyZ/k6cXeffBbLTnYfkmkm5bVWwVCWPjrNwKI2455ozhFyMbWasKUBmEoKDqimyrzaPRMzTGa
3OQEtT5aObCMH02eEBTklVgbaV0CdWz5qLpYXyPK/gKbWmdXmWAjBNH5sgzD8khZAbN5j3+TLAoF
HmFVVV11LeNzr8NkE+nOR9Yar0qQ4mIYWFtopI+up1VfYnhrO+V50FCBPv92VkCbsYxJJxnWelDK
wJ4P4NSaxYe2AAVOkFevhBGjipTFjVTMzWYRnr0ODId1EWFq82HxzE+WFTylXem8elXW7PmpzqGO
eDOnkKLz8qWI8OoreBq5LMlqZkY/LJgzTgmxYcM8tteYOqXvdV/VkFiZ3iek8MPTLZatwEx1cL2V
CvzwpyI/p1UNoKMoz2FcXI2AvkLv5K9mSLSm32QAXvBYyF+fJSwBC/I3rymsIbCi0wMwyrioQ/LP
mTvuytTVLre/anFcAtDkAf3Gsre86rub+w3NT91dzwDip5WudeX1dhpWZKG4TAER6ptNZOphf8y8
B/I8ms2QdpjvpIvCKs2rmUZHZO/tvcoDcpNHrYYnoEwWUR47B6hBCYso+yHJK/H054H7f6X/9EVt
wVDpYgGgrPWblL3zqjal6OvsSzSLfHAgskKK9hRFlvhruL3lERZFsrGndLm2rd1fA7oq65mIqgTD
TqdZVyVHibrymz1H8+FWGcHOxgK6EMOlqClwaSHLf3VWQNt+ooAGVk2eFTpGJZU05TVUw2KzcNb5
Mrj4HJLvkZlPG5323aOFFLUzKrhlzpgfG9D9n3O3OoPZD54y29MeSrRVS1TFn9s59Pcx8v0t1Z/4
czzC880kie7Pb5z4dWeKB4BiiY8Gz6X25LIf+61u32kz8DgjBYWiNldFZJF4w/v3arDBTHzkSSz4
+leSC5+p4OT3yFf8R6KvoJjl0drM9H7bOeN4jaTSQZ2RWUnDSJ+S09R/nnW7oQDCXyVCPPhavc8T
jULIQkPdC9Nlp3fZZ/SN5TGXwjCtzcFdmeNVzihKAkOB3Npy8wHFVsXkEXQyETrtsxop9IQHz26j
e3zE7jEZ+okySlk/hWSuMF/Zy9cWRWiBeZSOMLgmUZWIaaTgbFjc+8r2kcnYyGiWIjDPRLj4aJqi
dceY9eJiw3mpvfprHzXmmhA+FMrOHPCY0SXaa1Wo3VQClY1OS08YrIcyRh6NOf2Ic7xAMY0Ty5Wb
2jgzzG3gIgwqDK87eTWyKRW7pU1sVxKcc5EkU4Adaf/F4iF+Xe3Kj9d02PfbjuUZgvDi38qLxmDo
zKE4AyBv15e8mCdkbN50O8PA3Zxmx4Zm85+XKrOg05jQDE3DsGEJDKJGvV8sOP7OUHhQTfymqmFO
TwwvukfazLI4BuZwODb28OHaJT5e2LVXlBf+7F07eVCvLmDZ9yau5dUom4H4cHw3vfUEVcPQwRgV
V4iJYZOeZhiL+lqd5lVpYAMNjI2lm5dsmawPaqNwDhf/W5CSBzJn2fwSebG1EzKxovYL7c7PmK57
TXPf49DewtT2v9G0/uaZtUe8S7JsEC+554kbdd8W2RO6WfecykNDbY7kjsrGPxHhhvLSbD6QWmSs
VFdOWf1F40+31/TuIar09qOooN2Uo4g+xwFO2Q5R33OEUGNrYBq/j8vO3uMbbc5MwzR25tLf//lB
dn/NlFWftIfXxbPRDgviNOWd8F8F/ST3Q2qRTbw3zB7xpiwNOZR1VrZciueGO+MDg6mCRapB0Zh4
rFa51BayRzUnmrZlZ1UPVfui6kw1OtvjDWZhUyqlkI5MHlkafwMi7kDzzrDFgx0NUP2VbvRGUca7
1Po7kb5CGxLLvV9a44bc+PZTFlckyYXA8XUzXM/Ka+iG4Ykp/B/NmapIJ6P7uUB2uyM+u9/UPYa6
UUB48PtxviNXojJXpa5ftbzgti3n9Kq7+BRZpoBGMDs8mZDuV4YO3Qurnd+vs6IZzvnyNS5G/28j
HR9m08o/SpwNqxg24yf8AjH5fNX4aKPn31lJO1ytBmKHl3bxvzRcvP99Ei0PJbzvWzbB2fbvAy16
ew0VJvEXJSKbTS3X0mVC+m/Sex+JBOepg3qdeANt+iQEUKgOiEo/YaudQKZBm0OWhK4Xfy/hMuq5
hLq1riEPvfkhAW+hTkiR4YXzu3ydDsBd7KfpyYsa464mF/XOS039Lq9LojjSsCHogy+o19RXnWIy
r9n8BGpWP3p69dKGktNlEzUxgv6788xJAoLKkzOawRMxwt8KQ0R/WcgDV9Ayjcc+MV7GYiaNHeGH
0k0r1Y46jLDQgsozX4DB+ns8U2KnDGCOcR7tPt2MzST2qvNle44GqVELduoysZ35qM8AjoE2H5UD
tuohPtVaUtzVrVndNWmLOqcP5395qJSY6mexQD5UNGcsXVgeTiQ5iv76UDUldBmTov0egmd610tv
id+w1AJDPa1uz0eiI/0uLPvmDGr86ivOKKXSVGDNOq8siAawfa0uJS/Rtq/MV+MpsClEaogFN9gm
nbNnlKaqAT9iverg91arUWedMAEfekt9fCZ6wdaKN6B6q7rpfUTUdu+MBjGZFVKVOEak7JNPs0oL
Op7qUh1AAK2GMh8evDzr1iWE/u1PMDH73PC6L8V4Fl0a3ynU7mLU3J3IH3ea02dPIzOyDKww9+Hk
Za9N134C7oz6xfTy+zpeCCFbehYP3N5vqqeKubi9BV2pyKva0h+wRNPj+ycAK8Hnvy66rN8Xre8+
uEiQVG9ISRvwxL3HRZkfxnL2jR1O+HULVPgprd0PlhTFnSrMVZb14WMVA7TufNb/Qulhf/jNiLSA
KAjsKVDAfNJC/jzCWrJ9/+vNYDseHh7qaA7Wwt9HWDM0NNPRi2xvLXcZQXTvywCIzk+a8S5R2bmZ
jqbd95fyQSthm9iTXV1tLYvOUJqtXV5O9XPrw2dZ3NbaWsgXNri9SAHJ9eJB1ywcvIRvm6WkYrYx
adtBwdpmpxGE+oOfQol4V+mYlVrDjS+dYA9nI7jdqK5156EPaVjNnhQaa+6Sc+x/+fN7QKvmlzcB
nYfpWdQQfR+lA5XE3z22+HAmPxcZwbSeFZ+mcthF9XwXxuNjOCfxV4dMUonnBopOukcH2g34kn/M
K90Bbt0HDyXc7XDqixUa4QWlDGdlrM+3s+if19RXJ8q8//V9QFe+sgoDZOUTgD6ZTr1uJKGAQhR4
Aacor6OmC/pVQbvqsdhiUtY+ZZCNr5aW1it1OZT+cnANnMrqsqeUBRw5/tY1CQys3DRfaYW1mygx
m5tjYlCXA1ALA+UT0P8ATxroDL1Oij0uselBHdIWWR0MTZovlsR7U1y8B3Tn3w/yrG7Z3aYkie7U
F3z6cauCltERCHe4gS0XHiyJoRP2GNLPKtnhyksYsl+Y0cuJSk0L3Es0l8DL2os6E/KsQYpDiSEe
teeonE6mZM1r9BjkwzZ2MLx8t8daLqdZQyN6ZanyZQMJJSWNQpIVuacFcSguCtEIm6bZEFcWRv3w
PIRt90i1YpXoSJqQ7I5EYBrUCNoQOLf8ebWEltMpLtc3CbAhQIQWtZ1hcnPTc7RY+DxGr9p4Po/6
UETmts3bYNvX3LBqJXVrePrZj9diH8oj6GcYDJSybuXzn0XzLrL2AJRLwkSooycNbdJiEvoxIqpu
3/8/Yee1HDfSZd0nQgRsArgtx7IsOpEibxBUS4I3CQ88/Sxk6Wv29Pz/zIUQMCWaIiqRec7eaxP+
tQ2XsTEzdQcnT1gdh2XkpPDwpOcdomgG29H01yJCP6MBvn31UYmqQlAWi3JfCE3bdlrlrXI56NuR
rv0D4TrJKRm8F02jMbclM2MF6Ca76l6MlKWWzUYpbHgUBacvrQ0BavMJimnolPbqVhICUQ+Htcxe
21534IATT68ykpkaDuizjWpTLsGgJk+arbo6dxXt6Sk+3JLtSUozz9zCD2Ig33QePyO3Grdd6rWE
dzXWkxvUv9MmQ7Hfsh4dm+BRiqH5XjLB2+Aldu8ptJkHUxvw+E7N9yZrsp2KrLHqhmkPwec7t0nH
Oz9CNNyUxKQ5rV/ca76evtn5Vrq99YapZCTUVsvXUxlbl8xK541tJfIdFjeBcQjnQR/Zm3mRd4oo
bm4aT3WoG7hrKBKtQIuTsdIO9WtfUtYZSEkcRRPutcnNd1FDHQyEtb7JIhf/Xti+1aiDYbvN9V1m
TMN3u6EotXSTu06fN4OM9dMEz6AZrXRjk19D1W7Ao3d7LE9Dnp/NyKKz1+cz74UREAXZ+8AHi9fU
ryg4Mnv8o7YtAzxTjWY8x0NDP4BBYa+mWmY5P0+Zh8xcJS3dzChU+8MjEt4C+E93/BJL0gsCmJMg
81LpUsGYGpumbsatiOrokBVGt/q6gHGbEFOU7FfKy6tBRunV03GlNTMwzXhK8o3bVd6RRI/hzSDR
I+1MH/4Ec6XA85NHO82Oei/Mb5NTC3opKeVTvcHwa3Ti57ZyeucnlU2DYXAtlu62V6Ncjqh4nG5l
PFCNbR/Icz0QZ1KMQ7yBKmF94KQnLIMmIfi1c5o0u8609yaGppOL5Pz+ZkHN+nrY6Ui3bspoHkXz
iQkUth0ayOml1GZiPcZOnFxynPeha4nTAAVm72tb1Srz3eluRIXzqDTGwTTeAWIkVt4BhwxSLlqD
tkHYXW3+9YTMOtcm97Tut6aR6e8NQxV133HjyKYjvTxFPlC0vkt7D8ioqqW2UV5dI8kNVjFMZeHQ
vuB4vmlg69RmVdToF78Rf/Qf0UCBiqJZubIj8Cx4T1aqjoulwTtZDg6X3DODa9jU3kpa5UWtsfDq
UcTWzdeGAEEzUUAtRI/XCQxMXjXwoqic1EvH0KpBlMde+Yw8HFAHorS1o4JAogZ/l9lFH7fes91+
HwQfsVJ71mpLe5V0pXVzqJ/DypufWc1TEUrDN5+V7kV2PgJcvfOfxUCJQ8887C/lSEapyefLdS9l
Hfbzqiya6FSrODOkAm+ZIf/07NIy5IMwad6aPoK1Ye1HxtiyxAOfhH6DagEsanRTRvczkfltBxXV
rvUD0Ptm9qCAzzHWQD2pM5pGeCJuhfgu6PHZd+6yOkiZyRjmG21meYecNd9rRZgAnLNHNFgiANvj
R4SZTeU5w8q5zcFIwOI3F3Q5yZC2tbjiaLGpZhv9cjpRS4kp802kKmZ2GWC2XyZUdieh2eKGk1ZM
6ZKu2snw5nOnY5RjdWis0ILJW0Ejyo1NH5j6r7J+zCqXzxjltyykIOxgEH2e8+lpudneSxIaKPsH
8ZMm2xkRPb4GX58SykVvpkmAtVKTyDrXVllrV2d1uHzYwcD367636itKqxJAQVu/qz0DLuhtT50b
TFJzEv2DZ1r/2M8GamjhAnpYfm+W+79d0OYrmYX1QSTSI80CiidNhuq9b7n7c4vlmMnq+v5PNTl3
WRllCGgMM4Ov47nXbigeKqjSN19jRUXzYg0IJazGwQwIyRrTVkEZrx+MhyGlpzCMTkHNU5s2qqLf
m4H54NCUrafgaDvhT6xPznOoG8M2KTV328yu/QwahgajcvvIhLls3CFquTky0VXFZCN7GL8XGbmR
TH+FWb6494N5o0kESKqz5EQmcVR5r5894RqHWE+Z3oYm1JSqnlF9/gcXG7rFDpHHURnEZbkPY2iP
tHDBmZH7RWUVA+sUgWOaavtdFdXnOZFQz5q7abaQMYTOtFY/MzkIaDFD7lDXPSRBNW9Aaeeg7SN5
HZ0Kj7qKSB3n/CMK3FdzyZocMy2/bRqifpi6+zzaHnSK4OexnKZzhhJuq+E1f9OK5kESljpKKyei
Pbbvu4xkECNkumDDIClr4Z/9Ydj28WTzkQ8pfGLnAur44she7m8dKfDnDuk+849gIhjToYBw2yBt
Sc/qnGeNpEP4BQh6Of8VBHj51DiLZJuWiqpblp31MOT+9v/7NeqYlM/Jme4lOqQbvirs7XPtlk+a
XUzfiib5nNLc/Fx2Qt001hgvrYOqhTXlxjVD/0Gi1NlqYTUeBu1EXDFJCBM7pdk8usqDljoEQ4Bq
oS1XD8F7xftzIyy32AbtIvrdTt4PU5PD0azR+/vL9FkPI23noStdq8Ms93x+TS4g1JSrdJlwW3lN
ZSIYiQzJ/YuaWeojuSkMPrgTbetTTQyx9+SH0APYrpDRqbCMTQcNYG8nDjGZTuDcA/T/3gSDfDBK
KFJdRmhPUllvZsATaRFlQKaSJxTcMM6iedfTaQOE1k0ntfe1KWRhboIu+v2/L73o4vyPpZdnObal
L1AAOnP6v3rTLfZsx9T9/nizrA+E46HaSYwdGLJ8j/6QrHMVhwvHiQiTZX4Op/XIPCA8NrZdb6yJ
qEO7bl+FYbUnsu5PN3MgE7ezVvjFqS3cN/U3Ve9iVHKKzvtb4IQTwaxFvgopyhyIGPmrW2IIxsW9
PCsLMybJxszEBQYomQBxfC0bbdxqfR2fJRWUi0gE3SP93hwwfaqAGrQMBD9rvX7qG0+g56v1bSnQ
/OCtyl7/7P26GaqW9dsz4QsfTtSML8LnE46P9tAk0nmNs3RJISGzvSLSviupAhr6ZY6t3/qiNq+W
o5EjpS9OM4gkOlWDkxkZJEHh2cNZ6WwSHZIKC15/V7cS4K/rG099oD0ljRuuWxKKN8oe2xTVWN6N
QYnfLySqjY4QwwGi7cWuojwrNjC6Y92LJ/Bf6cHBT7ZNJsvZeWGNWizT9bUzsECzjGE8AxV/jFtU
MaKQ82GO6DuiuPIPnmx6eDLVsCWZF6lyAXnSGz+Z9MqNgcdgI5tqD1ejPvbLk88Xk3HnLM3QznNy
MMgkrHt5ULGAwBqIm4bP3CCvbooXWs7zdUZicIGG/AHu34RJri+ACEIi3XcEffL/qKA5//OudRyH
Ippj2w6tCIQ3/72EJus2avGBy1MeUfCYzQHZSm6YOYhgt1gp0R+kTRQjZQ1cImH6QMdZzobxTQQ8
iuq/PEu2vxeMAwvmzU15QKfvgbBtuHFoY1Yt1s+/enQTnR1uiIdaJltd2U/fvKOav4VRSEopDlNw
iu42q8zyTPodT/FwinZRAG5P7yiI+tzBdfkY66Ja/bHYDV6VbkttTA9KXWHPhSS6aNpCOvA2EFwi
MA2O/hZH6CXo6L6bTUn2cZu8WiE878ZL3WvbdI8CGccujwb7CZXcvazApgGrlDfnhSx3Y9R3tP+a
himIKfeAIoNt2lC7jkGaXYh0GjZ9w3BXofLdmwIWoDkSY6Pqv4YWXBJR0kxU1kNK3QdF43HlUNNy
HX44C1biJjVsveI+E/3v2zoGc50ybaXkQdwSSIOgSPd/8reIIFlZXhtu8FT7HyhZtu6SJbRg1KJd
EVTe6avGWcfikQEmgpsEZzqM4A1HstIf1F6y7JVB9V2GWnRI9Oag+kXMvWkauQ7QLViF3LMGqt3Y
2I6AVKMtwfS/GY5ZcA+OC9l3oaa12YzlTjeS7W2hAa10QlWzAB6kJMo0Tp01rR4XA67OBcbDlYpm
S3V8SOMUjBtV4Kxtzdl2VgxPohRIqhbvbCUmfk8KirdI4zmgKqPaI4OhF3tNC0jCitIYUspoVGtv
CIjICfmDgGQdz9Li55x00V8Ski1Ulz5P0OpnWfThBfG4c+WSvJjkv12gXnc3b3xdZBReekMgQGea
4+aove687iW2gulcKNNaUKGjuvnvUV2IlTK1ScLMtkQB02QpMlqJZr//+gPHIXaJOjD7dbawg8Sy
Zhs1XfLXpT6/nDJoa619rxVgsK3hQutxWEvpOxujlnSOKrPZpFNADM4w6ccoN//sNfTSdjDzb/PB
CkftYURytlIY4KGi/ern9kFpCtSQJProPWCejiuve6iHOj95M0ZI9T6owzEa7uYpBDhKNG7stNHG
sYbgBEucNnM/vMDNfQ5xuO8jjX7Royj09x5owD5O9S1VtvCZfJPqqc7eisB7jhcncV9F4cqEoPnc
AMNvjOA4+kHz0C8pPnNMCfLW3w60CYo+xjHl9bQikDnLNL34qZTVdg/Eo/VkzCLIhT5txPyIUfrq
jeZr2jS7VHPbb91ztgyxYyg82kwDKJXl0Mn775RFx3vPhZiC8FA/VGFSvvaYzG/RJWP3R/GWlJFJ
knffIT1ZQHK+I4BCDQbgxYVGhf0LSgOJ4a5SXQW0u2+Z5cKIz6o7pzZmIA55x0oyZVi78uukuwye
7caZc+vc+Ta95zHeqwGwInjpCIyBwQzZN5NWBELcu0ziQbsJOGTaCqmO+eiULfrVpJZ7l9t9BwTZ
A5aDkF9nXbitLEd7GlzqukUz1i9aAixZGwjIY1Fcr1vMxZtIQM9UrI1+OWylY2AvJmF4sXEFWDfB
P9nI8J1oF9SDcRcXFb6SiS5cZNTTWbFYnMq5j7Sm2tTmgmmep1Rf5xZ1KgiJrGQZIC9pFBMlLUHS
+hA1H4wMl467KLH7oD/D+ARES4sYc+uH2tHK4KPQe+vRoNBOPANkKEETlMSd8Ti4wuMtzBINsU0C
fWgpqsQFds9Cx9SLQJdISDSB3+aSfpvbpivKAwmJbKzBuKJ2/r7EosrJmhcsjx1AZQK9I7TeBxiJ
4VtpgMfiV1kcDtkxIIoGpbZF0OKCdSp6uXMqHxUNYBZlo8/HVpymGknYQ6t5l8kFQBUtPBGeixX2
kzHZqHulqUvqc4l3Xky6SST1Teg209mCznPfG5GxTlp57cMkukP8DulpMO5RlFnyR4JO/F5Bvqpk
cB6ycoeWxV7pucjvFHgMnEhkrdqesc0EPIjoyXmSajnUTaG5A9HtkObp+as6aAg6WlBnY44FUcgm
uHNmH6wfUPUNFa7woja2f7rdgk7G5LTsg7WKDVTDLJzQ5tqh/dt69fitNiWdvsS/qo1dFd7ew/H5
j3OJ22SXWwVb64tXPopkStDR3erLG6XerVzlq39dUbAJECvmKSzzi6ZprFa7wv+zF+sPcxIKVrfa
cEHHg7Yq2DkZ7xgI3/Q5XMxodugnN11425LgoA47xy822ewYO4P8savsyY6juhvY6fSg9qyI24Tp
F9CQsvkW9b39NPNAxiu8SY0yKtazQzWtHceeeg1yr/Uc1MdA63tS7ngt0OhhVwtzaQIRIqxISV70
WBnCe27E3J++zkeUBb/OSxRRGz6dNBLq8VmQE74LNElveJkT28uhP6XpomXByUWBdtsOjwGKv7ui
NcqP5Jf6ViZM6TsjdcY7BLzLWTJVEVr2mnXOYkIjUxYARxtr+v+x0rH/tdJhdk2v3NcFQi46bix2
/jVnHJ221dIIlUE+ibsbTmTS+qVKqc9bbUqo13cx0IpEwDbEgxVSXbSYz1BIQNATZuOjb42/Et2O
CRkywr0QUn+JpfWC+W8FCZccbQyovduMOzURUVMSlN8Ji7z4A3AI2ZGLqkVddOmGwrKi/Tx3S+BC
ROOk9yroUotqRxJ/tGIQGU5K0pgMpBmS2DJvySn5q+xDlwHAyTZpR6SJp0Z0HHfVFrNGsamr0n2o
ReASc7qqBDeNOiPG2X0gR4+lZ+Efv04lsf425WJchwUDGekLooLKWouzXZtnhLNHYGQHPD/khQRz
ePnaaHTfbtZdNOyI+AZEemNWXmsGPRefqu6aP26TKulE7/nibIvs+c+mM/Grz6MgkEzg+cybKF0r
Yfk8UChaWfrwnAgWxTMTAgAZVbi26tjctE5EIaoWKG679HuUBb+mutY+pzFe0SNg6B/n37hz78Jl
Z+KMRrrafT65E54WM39wWKnljVHdq8AL4lcljtFFhKWL7spEISW4aEjPJPFZx0IfVl+nnJl1lSWs
Rxrf9ToP3O6+No3ovhBwM5V8ILi3ZzR7ht+dlRuc7HLvOiG11Z0IJ5xNi3qPaY6hz/gMFT+6m9N4
L5Zqj1ofu76sz7fFdohPfFsnhGUbDkQVMopKkeWoAUzrDYFuv/7fPxxIev57H9rDZe/baNTBMej8
s/7tYLDoFoQDy40LOaY7KkkJDoYYvhiagGO/bNTh10ad8+hyIYcGvBROPI5XCQKlo1GE6E47S/zz
pN2F5REVTojkatn9x+vVsdrI0rl2zjDt1Nf5Oj+7VgEdD+wg8cZ8B3Vlrpv/fMfbFys6kVC6zVem
yV0LawP2+bJp44iAktYqspU6hoYlbyfVIehRa+8SAMPkuTjG01zAk/rP3hhh2jZli6/373PqJYOd
8N2/Xv2v//yvQ/U6de7ry4R4Ie8a5BeDJuRRk9Ofzehg2S1MG4EzhuTj6Dj5ce5rNyXemd1cUs5Y
ZZok0Unt/uMFLUz2Oz1I7jrmgLxXy4scPWV0g7LBO2i8Qak45MI80y6p10Hk/eJ2YH7R286GqamV
uwe7zq7OkpqiJf01S+DwtlH1a/Ioq1fOdJdXLjEJL45He7GIrznahVWD2mhthfFZT/tfSBn2ceHb
RDl751x2W1sEp6b18t1UatTfaKwgBRwIHmoorqbTSwCaYK27JGq3JHSMbkH/yN72EjumjrBfFjM5
NTy806kk4nGO38lg2qQl6AomBlk1M49e8LW4yddVbjyXWfvmRxpeXUbUrYnuxAqj86hJd+OVuDHL
Ojk3xgSb60cUxmSMm/k2I1W4aIsPJP7VKskew5RK6TD7RzPxHhu/f8RhwhJ8xKe7KITG8IM8qXi7
0Jh8vU9XQd8bK0xcL3lhPAbiZMMK2Ex1gOjx4L8JB/NZFMhLU/aHwIcg5q3r2HlF+/3L9Qkads+u
y+cibs2XoaGh2UUvtWe2kJ6AS/dDQunQOJOuPS4Z1KfEWBMp/MtGTWn5kbPpc7Kis0dzca+SZOoM
5y5/Tu2yPqat/dxEE53AkKFsdn4JOT0RnwSmL3yw02Tr6sQUubjhiK65k2gq1rYNl0w3V36A2423
VWMBiZJgnUSCNUgzHIbMwo9Mc1yT4aqx+ycbPeKqnAHGMTejWhTLcxHqa78mEQ6r1j5xeRoG9Udb
Etyg5/Od07GEqw25budgD+ItWiE47ze2gepbau6594H21/4Dn0udO9M1UB/RGsTMuWmGHhl5a1C0
Se7NT7cAViLLhw71SxqO1mrMsh92kIiNAwEyJyWaXg1xuR2246hdpy39HX2Qf814OHjEPwVJ/Ayr
ZUsB5BHE9EhR/SXwUWpXxtWuP83U36cp2aAVaY2teEXW9VkU8tDZg7vOfLtYzabx6pY6+VF9Q8Jm
9Uo/+0c/z6h0rHEdhM5zLl7igQUADYl1jffd6km05XMNe7Sx1pHVYaJq8nGdpPEh7pngu/GvfHhx
uK0pPr+LxjS3cgqfa2d8SgqeG9J8BxrwoLXeuhj0dwA9cJha0yPxD95g0E+vMKvlSm9mAEOEypIT
vO5LF5Grb7+XhVWs+9zaTACYMkscc38qNrKK73EyY15s38uYTPVOH84JPyJ0hBWQul+FVv+0R79D
ajE183ryq2FfIEZwq5DUYiIGqyMa5vLohfNeG7XpbmgyeaxtrzpOlDbhi/x97PfwMsq+26mxSW3U
2KjGJ7X3dUGNl+rQKj0ibwmPXpXLkKjGRTQmDIlqHFQn1UaNhQZGFRhxyyv/sZsgpQly3drHwp8m
TKNlX6D3ZBP5g+BWzsgIctBu0+7O+Z/LI0ftqdf8+/Dvl9yuLodqL799hRb+oNcG+Ub9+F+/SEH2
JU/JZVxWm9tz4esk0yCYmuoShS1+C/W+fL1UHbZ2H69y5JtbNE68B9by3YkhyW/PCrX3dU4duvwI
rC3/fo26fPvfXy/vCueHzbJ3WzWd2ZzE8pgeHEF7X+2qhzCtTQKbY5YUg2mbe6dGO6MeadEcI6VF
fR8EDP/AzoltwTO4PK2jfspbxkS+nDoO2/QtWrCcIxTNld1g9kUpaT8aetWzVqRsYwb2tFEFx7Qs
MQQp11ctNHTHxgGN8HypaL7ed6Hbrvw8ZqSbQoa/uq329cyYzkxghFvVzPvQnvp1WBEdEsjBePKn
JxYGtBmXM0WUW4wmWcoCjXNCfuheWd87sY/TIp4vajqqprWx2RNpDVt7my9TxMml5oAw4kDs5dSs
PMcTd1oEUhu5zEwGVQj5iaS6o2WXpGsv3IG4RR9OI08exEL+z3t6pCykn4VDnPq8pICoRgLG17gd
v2VOW3wjOzp6TsBbcyt/K0ODxQImFdYEWUD7xA5ONavd20ad80n/2sTL2yVh6hsautybF1xV8kLR
2HTdadK7Fo6DYi8rOlf5otHKHD04+p1FfbqKUWV5JH7KCH3PmFgZcSDJbzTGDeUJYjp4PPhHtKnN
lncp/eTp6CIF+KG5SbPx5nGipuN312qeVqQUxCurSP2XvGv0e0wRz+pI1/L4eaDApI5uG4pRuJX8
R90latNLE8TUjTgn9lV3Jucl8z2SZRpUWW2jOS9tSErXHJAo1y+HVC6sPd1NB4Iwh0AfMCp1qHpt
ogK8nlQNi/bsoxMmO7tv834d46akjmU/qa8mvPod3Z5zUd9qjsTPOoqop0zRI+xL/rjVshwolk2p
xVj7nCzEeNd/hGPjfC47c+Y6n+PYfJCxLT5ndlhUj+8QNVcJQBqqObG4SuIU7il3gTtZAMS2TdFZ
XWiWC3YHAaXUjq1wqd4Vgdgqc123WBcVRI3a92myMAWUycMQQyaKqyh/MGfjVSl5+4mQpknX8CHR
Tevmsb8qqZnrjTOCLtb4mEbsB3WuNyv3GIvgVR11OTp9IyxfStnfG0asPTLdcJ+ssT1Sni6eYtns
UeLQZO4j89iPJN3dCr6ccgtv2g8RM4iRUF3obeMbuC6Jf2serkXWQHtxo/Lg8oQ/JgUZhlmaUDAi
tS4w7RlOCgE8mSj853y5VW1Jshi/24vvzyTxtZEhCNrirxYwaSNMQeY6o0kW8ZOIeBd6SDLUod87
0f3Q4U8lqOwSBfCYpYFk7BZA31XGm910zaoJfO1uaDPvoSxyYuHSvv6crZj5aGmHj53r6Ge6QwFR
7lyojPiUd5TOXLso9nhToUgDi40STOqm1oWnKbH0lUbR/IU4F+73nOXZ0DgvResaLxMqE640uV9g
0yu7teONV4Mp6X2biu6lwlSwHjQ3PYg571/8pAto1YzeZhpltM/Ngnx6p6JqnYFxU5vA9+ODZ/GA
Xs4jkYvWZSEenT4Sl9F3yRxYKjhlIJMVMyHq2nMtLgIB3prQAP3+Jqgaveb+5lWcQcYC/PJZeI/j
zk+LdDcyNl/UBobFe+1K/66BTno7pc43CaYPqHs5Nliva1eU1dwt8716NS3avF70Hzoikz01dc3E
6tUal3h4CxMC1u1WAvL3umd0zdF68IV+6cd+fmoc/0VrLPGekYq7Ad0QHvUomt46wDAMn+472rP2
jvsRnVrYPpWE3aycsa2eiZPsqfUV/QEEu328NTNCxJj7m17LDp1+M0Dkp/CMDcco5OVrz9K7f55z
sgE8V4vc7A4NMG38qghPedtPG8XNJnjw0op0vuoxUdVtimI+DXCol3WXr2wz0zb/IkV8MSNKm/qM
laMAqsnD2Sgw943O7VTtxbPmnUJ39yH48SEWFjNKMNae2RUveH36bd0G9iWFj33g6avvZ8/S7sGv
OJuJtUY52POBCkr/4tVwQJs01XbqkMZoevDQcK6LzuDuSoEN3PQzfjBNt/fVSTyaupl4rBoh72Xv
/Xm/o5zOVa4H0yW3YvMpiBrmrvwdEiENsnS0tZgj5zwhpTiVMRg2FGbBs60BtEeCgd3QL+rtPHrI
J3UPkmQ8XpS+cB7B8YvQJEy7i/uDLrNnc4rzHS2Q+HtRD3KFjVrei34KX1vWOBXkzO9W3MgT6kuK
J10lnzRt/iRe7kkpEf3ApC0+y+9zbwKaa1napA2z+KTxjF3vF3/Zohnu6kWpoPrr6jB2yt/qlNrM
VCX3t3Zs0tB74AclD00ctTLLSADmwJra4ezQglSX/JihMfK96U4vBKJrYf5VeYS0lEtC+5BuKj2X
z4MVcfCLJBxab0Hmn5MlxtHABIuSSr7YaStYWZYXT5Tlk5ULW/7wvK46hFN3L4Rt/fahy9KeGP/S
WGmtJjo2rAPLH602LHw6Mhbi4RdCMOrYsuxeJgdXjlPY7mmauXFD0jVRqkrn6OQpqRZJdZD5K2kZ
Ir10Q0T6vJKZZwbk4chmbZQs8bcYAlJExO22r/uXYXKrdy/WrK1u4E5zhwoCH5YgP6nk2zgO+8ZJ
WONG5k8QEemDV8rqofYePDBol1sw7mxqAku7o3e/0iANXsI5BtmXdyB4OHsKO+tH18wtyD7s7bqM
tXXNJOmoZLH1HB3dfr5LgcYfUXE1V1XFH605viYG+rkx27oOaXWR6fYvkzebm4ZgirvIivuXOB2p
588tiLfl6lA39taMQ+ZO0JPWGvTVz7ZGW7xooQQtY9IuR/0lQQpBb1U0dCWn9BqSFEyz3NuJJTWt
z7qWSBpRHOzl0E/yTwTJ4zVNO/0+Ev57YkZH24rqSyhC1EiLJ3M5hV2uvkQd6nuY5pa4szR/WltU
CM5fNN6oobyD4P6ThsJuHB5EhIN5FsJ6QCRqP5hD8W604Be+zkusZxtq1D4GpUWYHxTOo0IUaWF8
CG1zfndlT7lfj4j4C2EDJj39synTgx9T+ZsSp/udaflWsT2skc8Vygpnow4zntKmDSxOHalN3s0o
0JJp2k5DTd13iUCgnmHejS3FC3VfTwOVn1wI58zzunxbZNqTXmcvZlgQbinxWGR5R6wJmhniGPOJ
T3NU70KX4kbikilnUip3zMpAdlkVL2C4+zXEWm/fLNnItTGme81apPVju6sNLX8jBBPhSSn0J72P
h2NZ6v0WX3v2qtXaQakznHkOz8ZoDTeBbW5aZ8gQxPc1DrxEbHk+8H0Sm0ZjRhqZBxOTODOE/MTe
vJz72guHBu7K36+jxEH5Mdn/6wWlGJCgjwWocNsgGJIOr6nn/2+uaKl9UGzWT3FPnUrqls/qnFwq
CCczb2NV9vt4nD4JJo8vqgGQgNLZyn6EJL/0A0aL6q8gDPHgJIN9VRvGm08dZdc/ThkU7q7w163l
Re7I8zZEVHEH+CVf90aT7w1LA4tD5/8pEUeRaOEh8jV/3YRWfXSRRuwnrTbvBeaqrcBW9ywh8azj
YBDvGItepB/qv310MD5AFjoLj33i1w+lZlzU8uXvI+Wppg3i7kKbQoJp0gwAoVeuA9dFMJEY044/
5xJ8bsRE/0EgXFZFaqVUjeafV6hz6hVFw/pcy+q1K4r0oNYMlR6e8b+HD2rNYFqoa8aqRey4rDhS
zDNwJ9x5r65m2Jd2kp4EOsKsuYMiqPsUP2eim8U0nMNaN5jgGdprU9XirrLtaqsOc5yeG1E12UGv
Wu/iVCCu6A/tafAV7+inoy1/hu5cBtN80X2gqmnv+x927a1LEXsshXhY6ymWPkh45ZOf55SZNTpP
THCM525YBLdNEP/0m3hvT3G5cwKmAiR2VUSZTdYTnzRtm3Yp9J3BNQ8TsuJ9QsXonnPltkNxu9Xi
xEduU2gXN5XXOuzmw2T0Zn/nw+jexJGHPnm52ma/aaCW/AoTYkyvAOYR0LLKipIeTBZL6n2dP94X
s495M4ZW7LUyPjD87+a+mk50X/5sLCskVLlIrBFEn3ONQVWdQj/y8GUM55sSQx0WaXuerWnTy9BY
EzUh1o0f0Wi3WxPErtrVsnt9RXpYHbdn5HGYDK2Yh6PaMNkpL82cDfgVHH0d9xh8I1u7Kp4TpS1j
68xptFWMJ6sFMCFqJjH1XNuPfYFsbQmyD3PLfpwWvJHxiW9205ape1IxFUog0xL4sCOR8Uljjn1V
0lbdTp7yRkzXmbLhvZ0Gr4OuParrSn0w8mp/eXVCXpccOudFaJfG1vRXW5vnexamGROzGcWD3Ttb
FjlvXWmXe2vxNc0ix09smL1xzNRs02yLa5Y1W+VFXQAoT+UIjtntahovy4cUFzsKh6x96rLgJ2Fp
7qUWWUU88gh+W7XddWm93vQnsRbCgQcji2CYkLuAz2SSbDNX28vA1x8NmJzPXYJycDFUxuDzj6PQ
3sPZ/KYhV1/UMhgUuQEJJd2pn0X9BNCMVnlWtUDTDOvklu0v0w+0LQSs+tbxzavpz2FUf6R6VTzq
hT09hs1J/X+1kXLAUOc0Mt16ub8xK0p5u7Ac8V2R7LdS8mwl1CYQDN9VU34vnbAlz/qi85BCYo2T
LxsN0gXc4VFz5Ja2uEEN3iXWYTlF3Lzx0mDeXlHbxKqJSH1Vlbp2Vw8N5cG0cvCeIZzZZl7zRNc/
35KOk58dZ/IuHYweeEq1/JRFsSYHLPnp0QRddUTg7MM8NskYZ0WOIJOSl0mUd7XkuIt6eqAxe9Mf
fCkR0IX228KT1GVle2WkSX/+tx0KAtntzJB7O9Cn/V6buJFMaWl71UBndaWtDQmCOMn6+EyO42+x
fGDVptN98yREi19h+byqc63lTfdV3RCOV2pXg5jarVLQisEgT4ayxylwmsfbqT4tDjfZ9q3fmRG1
sqxv+/8i7LyWJEWyLfpFboYWr0FokVpVvWAl0Vrz9Xfh1O3s6RmbeaGBiOrKIgF3P2fvtWHta8Yl
BDX0YTAyLcqRNoRFzoIfXAzzz30fLhGMUdizAIhygnqRL2f0lLrBLF5yjJqUxoR5tJKwJ50usrw1
jng23Qh3JqTumLozgqgUbKdtRN+NzPWwBwdfdG0KdusdjPr6WJo+ZpcFMaAQBnOSh+S+QfvRWBks
0XFzBuPIbmtrtfp9nnNUqLF68mg4xUXawlW1chFS1bAM7Zh43CK+0HKliLfIXWpnQoMhVR0KuXR7
SKc/IsmgSUjiOcnmrWu51p1N6qtEf8tTRLsygIZj7MUmssTEtpRL10bt01hO3x1hDutRUrTFPsMF
tpWZMQahXGetnMsN6EE6uEndn6WPxGdhfQnH8mla0k3+FDnHium9GlviUjkQEaXs4y9nH7WBh8Jx
iPGJ+uOagKSOKvmhuVtsq0Z0eMdYccDY+JLifrrPM3d8gw3g8lo4Tmg6N3L4D7vqF5z9/CKP+jSL
7/Ei7sVT77TzN4Dw2jadQgD7dRw/9aS2b+QHRZO0G73sQe0YRNsZcVvvpN7vU6csD91ZZ4HKqnyv
22C3OrM+Dhb+s7whWmCx7kxCKbaaS/ZV1NfpXdMNGy4KjQSLbonRG3/2Ps8NJQjBdrKQqtjhE9av
eQ+HOCBIoE0usDOLQ9MG4oG+vk0nPpvPpUKWB+Abr+gIv9Ls2N/FQIVPhElGj2FqHNEMASwHq/lg
FTNJyEUf89hq09es0J4LqADIto10KytwlpynKRkJn72Zk85qVFdD8dWPKIls5sZZcWNpAWmzxOyJ
YjHZZ25EHEoPSj03o/4X0BhGYpQ/pt5s59k3L2hC/mw+Dyu768+MHGIaNjrqHcOYqm9qEv+QO04f
/G2nctOXhGqR2nbRva9t2kUFCBQc4cRMqupa8dE7FykbFYD90CfKydLM7LQ++ya8brzmClLwuhh2
MArKu9YObtIrTxsJ9U1W30v1FX5IgT5meEs1FCKSlVUOgburhdatg0C+HIZomfZWeoP0l35R9fpu
pHLya2qD45TN/lfHEgsNJ9iahmI/BAKYZ6KZ+UkLiv6+E060jZo0YkGe5LtA6PlmWkqock8ExviF
JSlwgGUvt9CoLDUkD+FsdERGjF3TbBGvLGJ9qys1r5iHirAviNXkMdXB8OT2k7UziW56jcKy3CS9
pl6FoSS32mf5qLjZU6cSZ+/1buBvClLiTsBRw+ewAS9l1vNzp9T3FCsVGFkmNAAD7tqOTBjxGGie
/GbSLTekpt5nUamfVnvP+nhm8FXDDq+cjEUhvte4jJCx3Tl2YHIyZ1Jat79mcRpgHF2Os1a0u1Sw
tBqD/M/HZWC/mLrRn/SFrSIVeqi7+7m8FylM9Ej49ikhLotmofUzqEwWMvNMpZJoLcvi4ZJg7bka
XJysLJokWdshsXY/LOxa/GFeFjEaadqMbNJe5L2pr/GEGiyYXWa/Qzv/BFlu3BOAF57EoGKhmxkE
24ZHda7caWeKbtzJoTBeZN8yLlQ1TcojDerQzjQ2aJzib7pPhTUY2+BeIX7mjLjqK7MozWuUML0b
Jsff/6e9ItX+/mnxLTQ6sfG1Np3AOw/ROaQnK4GhBWyBYjvOeN2y1L6Ti0J6mK8K0VD3aVTztEZY
SiKV3uXcpdp9GznRiUJ4c2S8Vh+KoPvu1NpTYEcJ1FFCZ+RejpjOK2lx3+a+vUm+8GBHXL5smle+
sCwAyHOaoAUV/aiWpg+A4gZYAgg7Pet5+cTIT2fXag5zWM8nQwvSB+oAnddUzEraWSR4on3KSMLr
l0qSIVrUj+no/ingHeVwJ4VCNQvBo9OWJvPNqX4sjaq/rXLeVMNYNJrRb/7G8SA9jI6mlkel1NXT
sFADjMjKPKNuFFihvDA38qSC7mHyh3PWKvlN/u11PSF31wPBHIgaV9qVQJ9bi14QP5XchGl74O3X
nSrRimtbOdYR6RuQljitPqxbumAnjPiZCKHkmjBG3Kh1NEczKJpNioT7pJDFdhBRbT1XCurafuhz
FJlZfexw5SF5jf0rs97+DYn2RukonfkZwDAAW4ngTyOIzjCoGdYzbYhtX+ovThRYP2fQ0CwE8++m
akxeloapl1MpIoCecTIv9IqULvawAdbvQ8/7UsT6EnrXA8ZexlmXP3vXI9R3TJEzXjaNeVsVWdxN
Dqk4WbtNG6DasH0ImnTVL4M11nsf6elenUhtlIL+qg0tTCb6k57T6RirJtwJTdgfBK+eLVHWP9VQ
/+FEVfCKctneO1UiTp0VkQdqa6XXAf37YeNSLCdjr+vqvKNfNGzINWk/5N6g1fuknfI7OdUxkwjW
NZUiMHtJdm0tQEU2/0v0Wylk0UVGXmBkvyjJ/KR0tthHRtq9VYp1X+quOJkkQO8NE/H65IR0axZX
gbUchlV8SmsEF8JRWo/qW/2lQ3e/9BrqMYPkAlP3KE+r5n88PXQPoA/9x1wpXvq0jp4SZdNSnwKV
rWgoCCyKShYmsXEW4aPbgxixVTgLldmJt1o1xC5jSnmQh2A7Y6/vQPybQY4R0Q0fOt9mYuJn1s8U
BUaCOOybgUvToxad3PdO1Z7zBj5KbDvKy+d3Nfy5DNbFNzclpVihVnsZCUh+zk2/2VNX0rYEceX0
G2n6uFlYYf+D3uBiBt2hS8N52wJdkNFS4RSPd5F5mf9iE1RrZ2SGsFDn/d2fzBgNIaEahsCuAS7w
9qvq3ZjBP6DwuWiX3YlV42C75UUYgiJth7jQHZz+EkyMmRU6nLMciGuoCtx+6C3GIGbuCoEsMaun
Qjjuq2+EAFnrwT6mWlDST6P9OZojuPZ5hF8+qd0DpQ2Q12b8tM5kUUafurii2L6cM4F/UUMHSRqO
S8QUMi5i0WNqQAnkjC9hWF4pSIzP5YAqqLcVdPFtGn5Jc63cdizwzm5YWB82tDYzPecdSyAl04Yn
VMyesARLDJeFrgqV/nFeGrqGRp6dO8/2tVlatn2caGhlOsJAi/i3vLZyIy+16fLVSUFmKVJMDbrj
fq10TTB90M4TYLXz30atBS0Qg0XYmPAOjvS++heKy+2BaTvSnuUwWrrDkeb8lkfBaHj1aIx3TaYH
21q17N361Fd6VZ21rPkKLmXeThmaqGrR1FaLptb37NE0HsxFTSs3rWW+lrYVXT5PZcA6EhPNu64k
P2ve60tAVj6DnG9wSu3aMWC5FEEodTOTkDl1eRLK1KFLpC997WWpIyxE5V3TEYzJgD6m83CTi8TG
8YNNmYr+JlXWTPf+fPr5PfkVoriG9Svyg8ByC4ytlX0HmWraOjAN93LugvM/ecwRQsijopzz/R8j
qB3DUDDfx6Jt6aYXlTdPcf07qrOHqaTlHZcFS3O7Vt5bnP/erI7W8zSm5jbMy+bByeMZFSn0nJSg
h6MTZtmfYWxsFdxvS4llW9rTrTGt/jzaGYIAq+qutAFVFDoa3BJeEq+ZmGBBkSfQKmb2XPtYrBea
TmqO+bOWTJ5oTCaXA7P3Nm/JJwxtbSfZoNSZdW+dBw+z/2hUSbBCQ4GpWWe3KsjOXP5PNqFW66Gv
iva5qxPP/euU/D/Jb3z++SDMeb3CviQZHQ81HX7Sd/TqNS4yosvkOQ06zgEXPMATUw2fmHO/VgtR
qKKFvxtaIjpE6pYs0VBujcPWhPz4DStLvvHdxRXgkxpE2m5wLGpbf8ZYiNjHSqwfZV9fGiMIP0Ys
6Jg44/RCzMGht5zhYGnY4eaJfCRAatkPYokJQHbFRxjQB4ngZuwtUITtieGp26xOvsXAF/idgxtD
/1IMY/PYWMNZ/mRVE8OTbhL/XGhq+x4JJt/LT+yiAaFDGffHVNhZs003a0UhPiPQ6p8DXakf+9Z4
9FtDf0ewl5zUAQRtyM2wMSzUAmuZoyNLOmU0OspfcbAcRr1xKKjJ7MylENwWtK2T0D3LI7khKg/i
UCmK/bqEQYjdb0iGKt9tc9oaNHIgJswM0BWVAEA8v2TagZ6EOn1o55cyhNPF1KfvspT5H4ua8hMz
tO/U2va46EuzmUdcXza4NZj4tcZBnvp8F7C42VqdWuK+5PWgtH7iVTMGZH+InUMUqMqJdDP/ruLW
3gZ6M3xgzj1l429DH8SbXo392SiS2ZOHlcjKfWc42l4eMmEroWVW5hEtdwN71sYW5WPTX35vIcCh
janG8KbyjsphUr5gxxkBmmsQnbRavdk1zFoXBZBCZnu9+GjAMGvHZHBbz59C/xrYw5uECycGsM0m
CaxjKDXp0XJs6CUpD04wbfJpgqad1mt2w2eAQ+YPfztvaOKmm1GIwAuJRoGv9Jg5xtunQoOuQvr/
Ao72QBWhv0lhh/xGVDlQCG06J5VLoiXW1AaOvE7miCtU9Wo1yjnqXf1BkGrx0HaQGuC4/07tsfMK
ooVekZh2hKaGf/bkuTZuTuhDS8SRFXWhESXAzL/vbBkU1IOGMKfedNQX8n/aTQKh6YcGh0qmT3S2
fm+DgPmCSnD2RGJDU9Jy3YsNLNaovFD2LZwMqwT7Ew1mfQGGar41k7sx9q4GIgwRSZYijrSiNUNK
dyCxBZq5dfs5JHiDaSLvigm0hgJ7MppI64uK+SzPyU3jZ/Wdj51EGPVez6mAp6rFbDRhknfntzEg
Cn18CIN88pwgHM/6ZPyYZuIbWwIXznQ99V2gst7CJhaTS7SJRCgODJ0m7w+4Bptsphcrj7t2yPbw
c/VDycLhLksaH1cv0ry+CMByLoefH0QmVTN+ET/woUwQgMiv/+Qwlh1KZI0ZWQrHSE73i8UtUo9d
eSlV3QsW48ugB911wNklj9yWYTCNO1iCy4gXVP7JiFzaqfI+BFJFORhjiWjz0BslWvxziSn3nC6n
7qVhPpWHIULzVmT+uUZcQTZjc5WF5bW6PBDHGGHr2gQo0Dw3qaLvtD+ueWLnb5T0yMyLQXmYJrmW
q9WnDftjjRCRsUel2qe7bXXMWlLwUtjN66bJknQJwIWzIz0kDTzGJoz6p2HBfPynvaIiS0ZEo3qk
mVpmoHFc5dBW+SuFiqXOHYVoZx4C10HLw06sQ5CDPfrQjAGN38CyT5NBwiRUzPdQ65BaLEd2rsCL
m6maLEejrf1yu36C3lgZV8ziiuc7dDgn2/7a2HX5BIsUBgdtC/T81FvWNXqV2f5elVmqbinsc61q
a6gqOa4nTNLjc4JWfK8XjX201cR5h1TogeqkYracV5fzg3KDJWHcyQve61azLaF/bGU9P7SYvf3p
fFRWBQuBi1gZ/vd6FNaf6yyvLgApfZcrdUus1fg7gD58P8RmfHI05vZyQNb5da2HVWz5O4wr2kGl
CrcrJj89yCFGHqYjIWEm6WJeGfv9hzH0FLJqJi75kpCOZvYKlsd+aHrkTBW9l299p/80GbqezEbX
zyLn4sg/YKrLKj56zZqcTJI63Q9uVZ0SaoavwCHu696Zv9luR7e9dOO7krbrvWPNEH9MWtwRoLC7
fEhuQ2bpP5cdYVTrzrScGYzoliul8XNih9wqk6Zo8iXs1NZTsXheTKk9SMIbSlH7cba64iWehi0N
Sjh0vm+TV06mgr58S8syKqElvQ75h6JwbJnf9hmEr7E/dPxaT1ZqhKfWMcpbpbakm/d9+Whlbbod
qO+99jlLRyQw/tcC3+5EsPvvltVJicII1R8w2NJGqGW48yWGu/vQKaCP8qzvv4M2vndjzXkdReof
DNgXhxTVu6nMzatpKvdEWxWPWq9krwm+2J6CzntQR8Gd5ST5etjHd//d0fRPt5+F6pYYCMUwFMsw
LEUyrP9GLu4qAR/emvoT5hbrbmVo1c5Bz/TwwUDfrAFQmpLDumCPkAJCx40/ZD8KRqmyRSFMI3pw
A281qAJYcGgFFbwDs2CMLx22T2j9LRrTvYn+c0MR8YdqxuVqnQ+oBF1jXt1yyKxxVJ6nyX0xaRHj
tF3w72anFruhfGmSeH6SEAGmwYveCUx83BKmk9cROmLQQWOqN7sks4r3EuuplxMBco6WQ3VIn5AK
OQ/WWFnP//0CqhK6+UkmdSwS/yjHKgyDjmaD5vxHpk0dq5TRUyTMY9OifthkzNV/fNrcyxFfRE8/
A41HnDonESYva3RjQTDJUAz2sxnNAio74WRqq5JzVPfqPdBakA5Lm2nQK2c3goZi0hS8ZYNakf1t
fi8ilbBO2aiR59zI+c54/HslF1VlJepdPmW658cFBdPsICtNciPHndH0N02h2k+oij6M0VbvEN9g
+ArbehMU9XgTofmiCzEdpVs/bQWN/NABiZ9TgVTD0j60WkaWk993qGeVx8JO7Z908+9ELrKPUM1C
itSJuxVNAiZt0TFkiTHvVDNtd5qhlk+uvc+lUZiqvNszdSRc5s0VZXqcs8Y4a52+lVBWaaWcyi7/
k1jXWUe3tbmUvi++WzbKm2ThNliYdyrc47veSft28+mh1O0Yfay8A0M/sg7QyrgPyXFDsfzXJhyq
HZc22lnlEso4V+KbPqoWOqnFr0ncxTUdgxXcgAKF1T+xxoPXwATaUKsx+yesqO5D3n8PbAdzU1kj
1PATRsXWOfeFyO6SqnH3IbCLTUR+w4Uo0FO9sB1Jam3OqOR5bS+HtUCSQNonK21ELo+NQ50zpE19
Nef4dX0i1getUQNIjj1MdxWnvpwpyI10bDLsXIKmedYscya+DEen/Gxcvg/6wd2oAxyaSAn/9iFB
IxemQfFVftXsXOd/uCf/LQnLsfFPKngmNQN27b8xlMhPgvw0Ku3JFVTTLbukhSVJwz3R5WcUqO0d
c+iDFMmM7uw+luny5rHm1/mot3N4YBUfvwS0XeldUyrwp8bDMzM/dqCE97yRjVNHBNORtmj6YJdq
sPWDqvnAJP2a5QgHlfi182d48P5JPjeytSn3rGHeTa42bIdEC4+wUMsvfvJY5dX/uAS2hnn6X14W
jqq4ukonnReJCkuKz//2ug30GFEhk+NTqQ43t8e1iuloPNeVDqCtLMw3GCHIgeo63NvLpxB0MV4r
XX+SnyojyB2zRrgcaTiBXdNIT+akfZV4GEsPj1qdul8o2JIP0tHTGGfV9T5N1k6VW146CjpRyzwz
raw/z0UQiXJHr/M9mVWWuczxl4Om75vvy45emlxjUowzzPdnMlXBT4ez7fncvN9ME2SvSu2WrDbQ
EgsuRu8nOgy1RqYbsP8jiTW6qoaPRgGXEeRc9p65sU2M1jSFC3+SLBqG3n0fVOlOhjEkbkQ8JBbu
hrrBC7MHmPK1KQ5G2rSnufJfJSVBbpRFdi/3TArP//3drv8zvNNxKOlpUOMtRedfpf0D+mVTXGL2
mwRnFqJLLza8db4wvipZFHqdnmXPSlgGexYo7lXnCiLMNv2Dkh9ASoGBnYN5LwwVQ/hf8UFp1/zK
fHFYUTdqh0NwUHRoKVX7dS3DCGAYZNw4P6MZQjEpvJ1Ddbrt420Fgnva1C3cFeTKR1Z+wzYHcP4/
8upUiPX/dpMCy8dSyb9YVcnV/sdNmthGxXPKsjwe++gcIRt+InV5ZyGqwY9Sl/tCB2kpN9qYNps1
e8WnUL8bunw6z3oWb+Ml3TEnXtdjcq6RDFKDrDEhlqRWVn8pxhIrbBJ9t2gGQim2+6vfackDF+JW
F5AgPxz6hCSPXIZ5g8ieYIzRJ8Fioy3rM7nhBy8Omu7/lEQWhQx3YOzZ/Sio0ZAQnxzXoLxRziLK
ubWMI9NrZC4jkuPW8H9hJDipvTV/1X3sej1yh4dC5emDEPDQzknsDaogFb0r/H4vjzEnGMQLNhTh
hrwIoaDQn+7auAy3TiIEsstpby6Nn4bUjw2v7ugqD0HABIdZNOMWcSVZdrWB7S8pT+Xojy/qHAa3
uVYSsIi0/y2mz97c+uY19+f4tA5bjo87UFG76FvolxuZY5Qjh/Ziwp/WFFce+XnVcmf2WOzR3o7o
HVBUSR03BTPCcEjrgH6O5kVCfHgP+SBW6vhENg6DVai0N1soj/FUsjYHHvMvn9YFU+vcwmQqkDLT
6prOurCg7cZqeSFNT0vQNqrqLkMge5qRjB90LJFPFeX2TVm12tv6D4nn8Svz7YwRXu2uQaJmxyIx
IMvWzVLQGC52ONcXGVAibWVyI88XNAk/T/l5c12nOKmzKAf1CX6PbkeeK7Oj2twnVwW14MGZ7d91
mfovkTpNrNyM+ZzYsXvX6+NtnZriuzjEroucx17csOzu5a2riekZTYFzWod7qdkg2/nPza6ogafw
vn6iMIKLb5n6mMY92qXxR8dccKNMS/+hbIozxrmA3pDaPdLF6EAk6pUn8wrlB4qahGe9MsYHQtXt
q1sN00FnwsbdrtF2k5SWnnYfs0plLwtUcWc5e0NkTL0l9yXJgofIMA91PFrb9WbITJ2GpUXMitqj
+I9Gn3afYQ7mvbC91g1e1hnL0m2p5m2QZBTHiwYvx4C0yyX7tS6PI+6eVarfOrDeG1Y3R3kzZ5E7
bTEoXvqESgDIWP0IoRHbiq2TResj3Awgl42vTerve2uiaUZt7x0N06lD3fcjVIxD0Ne3kmHop6sz
hedJ7EEhb3RBBVhJimmnlBPuscz4kJSzGmXWmTLAV3lEGDz6zgrcWKHXqEyqNj0klOTeMFw8BlQ+
QWpl80XpEvc0hUyaTSGSxyky9+qCp5HKRj9n8qO4v0qcOOsPi5KE6WTP3z2OVvulyyv4KqK+Bo0W
ja+aMirEf1B8kT9CpCCj7VTmMVpSC49uP1bBhWYoP9A7xiiZPsFgRaxAP6cH6hx/BKXEb7TbLBrr
rZSStnOfwby2W2yOVk30XMB61p7xE/ZAzHzqvSvStq3faH7Wb9ZgWXed+assIOWkjnKVG8jDf/Z0
0GHXmLg3l9JYzL9/Gw+YxvGNou+rshKkJCxqXMiMJoD6NNg/T8tRPRCZJ4+USWx7o9deVbdQ5GcD
7wIvikL/AB0OD9Oy0WQJJCGL84JoiPXjprdyTBwkuxzzAIJwmh8aLTYvk2t8tf5SLatzhTe52xZZ
3L7MYjY8nPrNS0Ewhzcve+NyTn4alOXvBB3CfT9p1XNtlVg+LO3Vp5H2rE2VZwaDJ0TvPMi3V0cW
1VZRiG2g3qhvKvm2DyZb99bFANgSwmTz6COzJuoYg5J2mMCS6iCjbSGvmRe4xzc5K8rVprsthMlP
H4wYetRDFapO+r7RCZzM0+e7SJnS6gIQ+2+vpyfDynN8twQBpG5AvcxW803n4pWPtWa9jOsVlBdz
WlqjNr+rec1D49aqTvLJb+o+vqyja+smONjkCsHlwYz8+LE1Ff1ZMZODPG1DF9sksc9CBTnCFUkJ
xNAZI8YEpn4n6/x2qvySYWtuOd/iNE5vaokYsRkKfdvJ7lqlv6cGSqmR63wdWq16p5oi3446KcSb
wdd9r4mscM0cslr08lmP0Mslop4RzgLrDZZu5yMoAHlPOabRmu/o5xi9QaC81APso6EW+iWo6hGD
MLkEjpnMj7ENqGsD6++hcSNBekLQ7U0Qy3dI7cgayJX7bMx4wAgmvwShCcIAjdFDgZ1lNy975GQO
6548R7LFn09HMrehqis6JIH//7Lcg9rqeFGOF4RcGY8wg/CjHZG8RTFLCUnGI2zNgytl71c4T+Za
4r4ud/IVIF8GOsL6+15FI98dFa2irLe8YeZlE2bQvy0m8RRp1WPRkYzxuYcqSD3GRT8d7GpkLaxc
nGqib7n8QVVrxJ85eRpm1VFCIpuQ95VGFsXWR+DkWZoFWy6LfklhYmQThFiInyhMobtizLMOzYQS
fK5Zxw8o+LYFqR+tCLby3ff5MwaMoUNFka+zenGMyta6HwLbxT3gzl/qcVwnSRUZRK51qyIk07Sg
xD0yuHvf9TECWsLay7INtowCtGLJ7GDJUpKbMe6AK9tTc0OkNcx6+hE7mk4vBBJ14yvdIZlnNMAL
oUwyMFvE8yck05ClOaX6xJTJiVsxq8ktqEuxY42s3SdCFaBCAZPH0d/AmqSDo0RuDnQAo7tumMpn
BpyLVZbTx7KC3hvLCKsk+nNr6aLYweB8U3jMz2VMWOd6861KtH5BrsjXgNwQzXgOtLG8rm8GNImO
ZQ6PgMFI7yARkisNQk+gMcxL8U1e4MgZkr0tmqUKBmDT/K4ZhXYpRyxOVslvaCwz5aL00zf525Me
k5pMou3EE8u43rU3aO4/5L9z0BBfGXMU7Ju8Ug/rTyhQad3k3+RkGKgqJz6HQ5RsiHMe4Snb9jUz
zkJOg5wmPLAoLLcR1IEPBulN2I4uqgudYu+iiCKynRHKqr/0tboDs55jO7TcvdEO01saxIsf2zqm
Q6DiwrHrR3+hVVW02IiR0O9yxfyQAM+MGHgqmtG50nQVu6a2kYNLXLTqc81Rsww1tPHV54J4yBAv
8ClxMwwPM+jyKUbDHzY+8bQ5wAFkdbyPImUXaMaTLuuPEarpfTVGGAOsVjzz5O9yMmFfyqxCIF2g
w2l80ZzWO7GybrHiAiSdoq9QO7yCMeEr89OM8AJ1vgi9gVGcuNqmXDZONymsppbDIFXeHWK5N7rP
PGYEYOrvgzEhQrLMJo9cYoAiJAvIOgIZHl41jfqPsIRa2BMoB5QhRsbaUtBwUMsd5hYQfJRn0y7p
Tderc3CCrZhTUkDr+ViWIUYLkj08c5miS1h0yvrKcYybZF9aBfEomt1e+2UIsZZeJlMqwEO+wTSe
yl29oyMV7JyhjhBpheq+EAHiZtsy6h0iL9M4VqL8TlnKvLoGLwMspdMHjfJy65DbdW4UFIklEOa1
X8SCDw2a7t+SjNZsoBuIuXLlQdokgJwG58wI9lXHzDzSURNVi2pPtpuZOd5N8lKRm5Nugsyl7Kv7
KNra3lhAb6ZK2zANJm9sAnKCkAGIfa3YI0sr5T0TGIcKLN5beYfQTtDw9cxf0dB1nq/V7rGd7PED
8zNLbHd+0bkbvaCNMs8Zs/QA9ti+GaRerHtD1ClgMgOqzUBqsKjLhRhV0FutN28QPllMu/p0q8LN
WiJNqYg/dGGE8nIoDGTcU3fvivpx/dTv4+7shA0JDRiXlKskV8Ydc2b6EmDq/2KPh3rfH/hBH/4T
k1x+zcHpu0lnJdi16kzMSC23iY9xPXB05VLnXjuBa6wbZjnEH/AV+aFZuv5lnCoan8t3p77K9kjB
ySmZ9OnOqQHN/tVis2YGxTBYQJSqBi9LHlMeP/n0H29tUT1XrTAvsoMoBZI4bJ+tYLIugv7KQ1Ic
law0TlNhUUJf2Ath5O9LlIhv8rwR2rlXVubXCunPeUrF9GJn2q1WzKe6RST1eR9LG09Lc7/ICCMk
mDG5n6K+P02VgVTDmbNHBwMSk9yh/QaI3pthTVpnRM8P4TQBzLB/jkla/Q3iGAAO3YwCe3c/72Wx
TtIkPwt4VmzMG/lpR3QaJrQmtD4KvHOjNqMk1fFhA1B0nvF1925GfxiL10XR0QX6uY/kclnuCpVb
L0ys6nthTONDPShH+VROzApJHglwnNhVXW7HEfD85p8fZf1QbuVJpZ4ZLkviD3vbLm6iSeMNHjP9
FY0ihoU691fEaJqYJwOByZ1R5bzrmqVKtzyEvezfzhXt1GiCShESKB+XQ3+1UttoYUKdCA3LSBye
7FsmzEdRx+VjxKJ2xJT4Spv9eS0OI/RI9/GIPh6kWORJoZiMB5Z7nx98ngO1+dRh/jyFkWujoerO
M8GCZzvt8aM1y99nLtmihLpjuZ4IeY3bdvuJ2qQyq1yDKjlLeWjq93imWYxe9bi9B6d/kBR0+c7w
A6pBttEx45dexym0D/1oV4S2NODhTVM7oqlVj/Oi9iKCUSHqMFGfpkFgG4tN9SzPaUYV3ilufJUf
mlHmXpLJ/KEZNvZHsiRP01QsaYg1jww8mJ08dOw6PiPdxSa3fKoRVnlPsfoehq/K3JQ+aDaw1oSO
9LvXESTGi8Ndbmr/l06f8iFczjiDSe08AiRPQGbsqYIyJ/EUyn5r9goluvV9XvqwVIWZIoCCeetb
ChEZakwTbFkNoRM2topvgp5dDpPS6R+LMd78uUJz87A+F1mGY8KYg2+tq1Rr/J4x2F8hErzUtGWQ
u/qZX71h8CbzQ1M+GjLw1j/Zh627k9o3p6ITQ/p6tzZ95SHDeXcwUYhf5rgLwP/0l3AKxC1KlJbO
t5ZfrXF6k3VLpB/DngSYDgvvXze/Gr7V01xvwwpllhwPKgD0tyiv74Xl61dgQ/frvSxva7kRlJid
Wnyoqt4f5Z9RtWq+zFP3WxEgA7SpWyAWBDx3Wysx4lPpm+EB62b1RmrZQ0FQ5ObP2JfaFlmuQGqD
AFH/qIgvmQ2yZ4XUEhGJv2WYkbipbYl1bgmAuoIubx7r3KgfI1LVH9Or3Jdny6zPH6fztHwj19ud
r6fR1c8clsCB/mqpdHCKBpaZoFn5Fo3pC5U46yeZH9e4VuZXQ0EmXzJJ6xXbP2LD19/bSl+7/olS
BHtSXmFQybcL2TmW95m/JveqUJRe3QaHZvSbO6PIEk+q0yI3InGrI2igr/kFLjOF3MmcXTSD5ZL3
WOiSuGUzP7kodtMdXCxfeznSL4N/aWZw1RvYuauPq9ei+GwFOMTRRNZieC/nIIMX76LiXWYHPtlO
kQ+jrJ/j7T9esfJlGzZddM2bdKv6uApLYyp24xJd0DWXeozm96Qek6tVOHe+1T6u4pQeevPeHegk
5T2p1T5LlE04iIi1P6PwcnUBBcEbkzOavOnF2XHGxxrJ8nX9H1BiY04buC/UjI1b2eq/DAynoPWz
5IBg3Xwc9Xd5K43UX3EnVMaW/+Z+ZSyryaMwQDHgKz4K8l5+hUHlSWS93HTmzIAspykiN9ujvEfl
TIgsc4JjiNnxtISmw1pAZsGdn1GWxf+Dt6uZ/5pNS/94aSCbmsqy7f/4Oq/mtpUui/6irkJopFdm
UiQlUbIk+wVlOSDnjF8/C03P9Z1vpuaFBVCyrAA0Tp+z99rkWprGf3TbA8+CkTFI8zinsfeZ3HpR
fGumrr2OBJmD+RtRtzsIAOxJ22fYEvxV0Bdbk1L/ElASL8UhM1i0eG1MQ6qix1XXLKS5PR0Kj8sW
OEp21ILyYjAufFJv0Qssd7pVkePlTScxwPvpe+zdaOK9T3NhPyxfFVJWcHYS6NRW0RFjS+FFu9z4
Ytu9vss1xJWG1tH1aMnAHAARIydxsVm37saqQgt5l1Nu04wSunaYS+FXbPU0WDslORyoteYnMkW+
9xXTUj0yieMa0p/CtZeUggAu6jxlMIjkQeu6+DcPFQ7s8UBX2t3yj1GtQxffCyzja9VeCgv5VeQo
ZtT+1iQuz3GZTCTlmLxYzHcIXAKrYJOBvIJnBk2zxnq2UMuFX9DakbnNbUbKu5FBvpVOgD2wTPod
3Ewd8ARhhkVM+CTSwlUB5PvOB8AVWj5N6GlFPQlyA7JXFchFnO6tA2axROWE2yphohCbSb9Cs2ie
6FDKl7bFGFhM0y93Sr6pb3gQpbMTaMQx0DjfJh/BPJ61ldoZm/S1936c1PS8gAzk2JCFdCMC7LRt
7Rju1lJmBKfEeOUku/t0INW+o59y9q6ds4YWsttCc8w2ylGZMWhY5+pKGmvPvrkhQZ+FXlxKUX/Y
i7GpmhqPDROEbHc5dZhO7ivsOCv1UcW2kn6+TQyRno3YZ+kT+rhWPVAUy9h2QwT4jRy+2h1PCXaY
gcaGxXO2Ra/Je5aCvifm85eKOyuonJ81K9oTCUHSQC3pKtPwqMcwf7BS/wdmpAVYIK665fDVUis3
T+4CUylgYizfJgJIrT7iIxrenXgQBIBCjmlB8u77GcRB4fKHFXXb3iD+hCtjGTsB3QA8lmjOyUgI
o6O7kUKnCbpvaTztMhrYZ11DilWqZDuhCZT3bvuorNrlQAIOCYIxuiBg7F7baHe/Q6LbOlF6/VYV
WZBFeVxRoyGig1CSQLtRDgXI33tcf9XBbkS+Exj1XpOwbVY00o0nd57ydUOaSgl25lsA5G3Xxal+
pF8wo4301jFjCVr55vxa1wb55mYVXedpro7SLrjLqsnfUcz8sggRO9sEpK31vHiIQNG9BF4Fuq6Q
1dfc9VbFIHodDCGRKPdpUFm7K/Rvq8AynC9ePt0C1sJrkgzJoaudI0QG5xoMDjEMDnpK9fhRLxOd
oKZ++P8Hr7r3v+bknu5ZrIWmNDTXu48o/zUnd405TiZygI/3Fa807Bdm/9D/A3346jUhAut08q82
xJv7j8J2nHmWLhLSzszzqOnlc2kk86UY83PcF9G+aQMDoelgsHuEDtHXlb1S4gFR6S/wBKN3jVCk
7axNKzTFCEFBUuuI+dPoYWhMCrXMBH3jlnKF91HswcuBfQ2EfiJuZvpg39jhWVnVqYifibqnv0/Q
5xVpm72b/f5rBOtsEyypcq1lsu1Ooi/dIoVLUo1HOJXcuZ4easseXrX0HYa1/uiyWWHvnFRfDa/q
Ng4dhZNVGQSlLqj+O/MnrW+BNURUFI57jkfN2auj8J+jgvJ4nSfmTfWvVLO7iQHdJSWhbJVuXJXW
YnAwzUzcgJbb/WRqTyYKacq4dMnc2ZiCfga4N7lNvN+TKgG9uvYpEdyGkHdzuIRKLYQPzcyYZ2uJ
Vd59nNSL81nz8BBpv7TlwUFonLnTBJiwTpB1Gdb+/UhgeCREw7K3plG+l6Snn/rlLBS8Lzug4Dre
LeWfVv8hfemA1FakUsEw7lQPysjKRf2zrRbgZeaI/BrXxsN9wbCyMj2lochPvka1AyhmYy5hQgNJ
t1c3CT49vrkn3HnpprLT/OJzReoPQQDIOOw870tcV/k6rLHQjobjfuoI0ug7OMEx8oxo6yr2vVpN
Y5mZF1NQcnH5Rj+m+Iex5PIO1fybyaN1HBFlr3vDQ1CEAGJFizJ9vn+LeJR0WuQ5v/kqqfqdehAT
GTsyBX6DawXZRgKX7POpXE90tw8iLqZHuivbvx0i4rnoPiXuQ1IjpaBbFOfG93Jskrt1a8Bfkpqp
hA2NJGjJBCE6gZ9fx3QQkBFMbf+vMDXVuCgM5u9h0+snQ628I6E99AtImPv/b3c++3/f766JPEij
CrI027Gc/6mLafqi68c88o93nW1SkJTiRzNDjj5rTwXjp51snHgFycjcB1mWPJEbCO9DTh8aSLud
NnN3q9Ms1a6DbJOrV5Al7P2jfRqcuNwGGGxZ58fPTJbAkZQrlFbEHqBszl1UEC1MduZm6NrwbHPx
qzqoh74z2n12SXiaPs+mWI/6aL3IzsNr02ybAOCNnVX9sdfgkLR9WD/bzU2d6GwjVyYjy1NjDqSp
m2F7aqVrbXvKjk2C/OSQjxJfd2B0mJyRTfAkQy4YjpA1lL676Hsb7A51MC6nZCN8TNy5U6BcSJNi
rVhqd6pasklxDzLHWfSWPM7Z9S8x1okJ3ht65tJWhRhlkPr+EKZBRn0UGrsCBuQ6kUqx3sjvriY/
uHSNw7D4wvXC2ePznG49vSXdnOejoQ/4djuaNSjaAbAEtPXDYX6j6WDffBF+qHBs9eL/k5UtDL/Z
3tNHiiGW2LriYe0K/AK4KLE3kWqHaLKdjkqONSM5X3lBZO1p+udsM/zf5JfmTzTAo1VXZtmR7lP2
ZEdlvSWTR1+zLSwuvTNATzTSyyxa0qvFVHcbECEBoJOoJHy0R/5QR1V/NoyPRSKGCK8VK5J5NIS7
fZkQ/bzkGsqw84n9TZ7V2d8X2+xrrFtmVTy6c/EQdzpUIFMHl9VK+WotWJt0cC+6TVDpbM3mzdDF
yUqF+d4YGEwsQC3UfCsiA5KDYdUellLDe8yrOHt0zdNky/jxHpzcx2O1TqEaeYmfPpvprL8AkNgr
DhwmuGBXzoazMdyeRvXEzgDlk6w2TUm4m4gcLsM8b3f35n+gS7A5RDWBbCh07VFwdSA9dPqXNtUY
3A+Yq+nO4mqQO6XOzAWSMKiqmzyX57iS+RMQ++zVQtFgwcS4X1ium6Fwasr2auTVN3r9rOpyvp+p
GZH6WCq/6OY5F95rLwg0tmPjAZCP+xF4JhG3jhau6Fjo10inHbLMaHKvdg8OdHXKtO6q9gqTp8He
G3tzq059QjLvp8QJfmRxZ92EC5HCKZwv/FmaA9AwVO14ID4Gmyiy8qqob77V/aKFlXyJ8fDvUGYK
nDrSW3v9MsDoRLSRLtHLZJ5yj7T0j9Mm2KtGgC136FiJYZum4aDYMOqlNeua0RXEsLkmf7EboaXd
G8ZxaKT3fCPV8HGWrk/mZg3rCH2rtdOG/ntgQggKHRr/0qIta/PIuSs3K/DQxNA8KvFm2rv+RrMY
LJq0QrdZGXUPGUvvI5XXl6mLn3C01J+6QP5VjP6vJm9eqX3ddz/tn6ZCEDzp1Nmp7e1iBUeE2U1D
xIxa6zR7ap7uOjMmslPAXaFb0MxxAFefTNWcNBj36TxWdxIoap3q4i3vFWSzkjtCP1VjBAHi36ku
fz9Z4E3de/r+7+f//QTLLtB4Laa6sduIzFnwyV712GaJQ2SA+1Yslj9onFReeegc6Db267ZwvJPp
WbSEcOnJWADechfDh2n1pzYOxLYNK3E2yOJYjQz71sjbJ/LuU/+SBrANVcxIGuUHYyYtJikxyxdt
8xGQgfprQiTUIaL7YUURefM+WzTCq/u9WnyisfxJGzI7EN7oQD77ZWifKEaTn34I7yg1w+ZlShrw
P+PilWzir1nzjuV0+mbWrb6rgyI9dFAZrb7s/thVNSS2mUavUv3+25gGfe+n46GUxg+nJsX17wOq
ikHhaGxVYmLjHo2kiI/E3DeHWKv0J1Ap07rtcp5Npgw35rLPJ/T52WakcWyKDDQwDvDpzFCRlmBl
MUfqV7iKmsexIhgisc/jWJs44dOY20hatNOK8kqpB96AyZ6KGracSlzukNeaMXAp39UXgBDN3G/K
GuOYGfZ7aiTb+x/UnQYghz7mBny2D17bUb0YgoZlHvX2noqoPIXU7Jt7eyl1w7UzSOPM/gRdaxiv
0s6MX3Lp3QLN9DeRnmvP6ijHePU84awTaWcglJthqdULW03roazdz7MsJ5fBKuv7V/89EuhAC6uY
1ndQUrgYTYA/BlTkOPH73jsT86Ajh6MDqDXpcDId/WeQDvna9qrphWun/uVZTHPjKa2v98fVENDe
Jc+1OGYImzfhwk6h07E8PGCmBZnd7OZMHOp8HleUBdpLW/rjbnS94gHdfHgRkC223jKArNKIllh4
6W1Z3Cwmtbd0Nh+i0B6+iLyTzW5gRsIaieup8sx3h7/lOTYzb2XYlXxvJ3NT2079Z1xH6Il3LIf6
s9ZkeJYBfhv8V+42m6X3GqRmtvLztDwYPeOUmf3FxjGBt6teXcUMeC5xYgmZla9Dmr2T4d1+kv7z
TiRd812aB1MXvxOu1pepQqZgI6Hat17+Za6ZrFfVhH2vTLIj48b8qmtRv6GyjT7a0t5Odj5AMhU0
PqJwKXijjynXBelFRFuYy6k+O8dOdIRPz9kr+nyGwaNFemDn7ksIQB+hB81gKozuFKI3e8Yv8dvC
8UyAAQsVLunHrqSvbI7MjnHRgE2I6vFQlTQEaWGAm1Z/kdR0Nlnjyq0XSxw/Tp0QRannJr0ckK6Z
hnhl1GIscHZbvsRz/yrLbny3gbu3mKjUfgjyGRWOi4pvXqKH7+FNHpb5NUPXjTPZ+hd0ISM2Lgzh
ZWgCTLVbQlSWm1JOOdNkq+/Zm+jbOfB+Z6UOP8mLioMIoaRGEvS7m0YoZKPZ2aB8dU5AaVmLdBlf
6sko3kZ+y8y713fyrjnW+gotWf8Evms4RMXgH0TXOY9wqT0QJdJfR4WRUQMh+DEK7aPS6/Zga1W3
I3ZAHAIdpbipddO+KDMfFTNtV3Uae2zj4LGZX1yLpJW53DWo0HbpbJjvtVzkI5kUl04SWxuX3gmV
0A9tmtznMjYwY9kIsECYT99wdTzZ1UxSuJnUtJj6jlyyYck71HzWARKgxi8RaQPsecqvABGmvaj9
eWf6eLGdmB60QulNWkzjBqj+4d5kWVB/zaFP/eKm3iiSwj440eiuxGyTHJc3VLkLbI71KH9yhQ3h
sQWgGOWdtaoyXzu3AP5O6DvwYCwq8jqpylsEH1idCbI17t+kzWhe1fO2pvW7zKrEBnuo9VJHA8Oi
adxNdSHXk05ONuq89OQUKCQs13DPJFnYezdtnQ3ipvQ7q/Aq6ml8zdEoHssa0aYHV/DVAImy1ash
p3nOpT271AMZfpwgiIhsXo7CpPlzFDMbQS3ARLIsIEeUYrrjedo0+xr0JjmJo3lg/0d+Xxb4LyO8
Jdpbs/ei3gtGwH/3FAiNfvsacyFfKehw8QdDgXV0KHqwLzHIpyjlqBnLDbH20XXJFETO+03U6LNm
WRbH2MGFBoHysVlse/Zi0ZOeM25D4PY86i2moFFWEzXTRca2CHzxhm1mPcLbpjFVNbcu1458h+LN
1iak3U1qrPo2anZGg+R3Ar22ZvVPn6ZqSh7YIw/UJ+7wlUjQrbk88//jM6TJDwZZPdT67FuUOqtq
ivTPth+sdRjpzkW9oJmGirJ8wLYs5K9ehqQ+pUdqF/qp68rh2SzcdpUW3blXmyRZgMmL4AhQsyc+
xKLxjnpjGI+AgbHRioYoVl4rtPfqKlPXGz9GsQ2G5jCgvj5EVdIcB20smXJPKfqsyf9Im/qxq+Lv
I9CMF504BL5Oqb+WXTdt9XnOLw2L4KmDt7of/LdUXJVcpm/Lp7DSXR7Y/oXO8SWdRPJKe4tVk419
5KU0DDLngRiWiu+T3HTwZgJ0t7OujCWs0/CMlK+/rFimmMedZo3h1oODf1BxaKkY3jLHmZ56/tR0
sm1jG3VZuw1qy3zKm6bdRstRsLynjtR7QU1KAToY8B7oJv+ilby5T47qPVXYhNXAX47EvEMYFTy4
q6l/8qCaEt+CegPdsPali+qPBFrzz65MnwZLSlqNrfGgxPugu6ElsxsiGSHdNKYVn0bp3pY+5xt1
db5DX6GdEOnqjxZNlDWrk/Mjf207SHaZ688YNnFZt9ncQtV2FkgLqMAgfg9Tz//i6Dwu4CiA3mQY
l+jEKfnEAa3bUHN2uL1ginnM6M/6YzsixHQD7HL+8uLEOR+L8TWv8bO7OyeJSGgo/Rv7Xve5zrwr
Eh4MXPHMigMKHIkASkt76PSvXqLdEqY9t2DIbJpFLOhlH+iMKNiO9U5Xo5bHg+Yner8RtSneLuq1
1vXiyUwZXGtJ8N4MnURrgc6/ZOC5HzyZHdwUxwybzt+6TyhwXVi/yfjYpcs7y4cSF+Nj681LMBHP
zNCmQKj8QX+qhIFMXXfDzywfnzPxYg4OEQiALW6dNz0kdhOjD0pTENEziey5iD7mbs7w5bpkdcsB
Y6Bm4D4JwVLN+MlfEfuDQMkK80H4hJ4aOomrmoB5EkVnl1jAZ5ByX+YxeGHThShsiUloqDlhAHL0
96Xu3PyY9vIio+xPSnDkatkbXehHh/bqr0b6sCXD+jvN82Ydl4+O4ydbo8iiM8V7cQEk5Ww0qetP
ZVGesKA7B02M4yqiuwctxg8PUPOjldOH4lscI10r9fhnv4j20a/ntxge7MGh0NvPmdNfRcmmiVjj
D1Fk6V0CYtm2TWD9/IoGApPvP1Yes0VMP+Mf3OMbn69CC2EELzpsmrf3F3eMWTUJ1NlMTXfLZsN/
zBgRPADVp+mydHbD1NW5WKv8OgxUbFQ2goBNaT+37IxkZDGgW3ZGwCmcA/e19RJl/YE8932UJM2b
7lvyGLcdLailxq2gnPx9n6TbX0Nqv2p2hnBuVjoWMA9aGpcX/Ci/8tEq91nmy31nOB9/0yrdiDSx
wqveaW9tjFRP3vMsK486tccWp/Owdmij7P4VCt6a/S90wMOqdWiaCvn2l0GhQBRj+YOOVPdYG4W8
oynIT6xWjkm+h9213VFpHho/kQwL/YJohIWADb2hLsbppoa7sYXZXX0QyEG3CQIPLruyGAcaRJSK
YJWVs0wsSyeGBmof2tjNnngEJRdicXdq6OWkwj+Cpn5Trhh7maZjFAovibP965NRb9ta9kNPimB/
T7bJligj+Af+vtJnhMZmssPOmaEicuSqteJq+y/85YSsHLrIPW8IWey/44fI1yse9IUC+xIkdEWm
nJa1I1PvRiFm7gFVkpWR9oAnqJiMrUUjci20xv9W22JvEPLwK/KqawJCZu+n1Gmqmx84yNrYvc07
5fKjXH+0U1ccRqEXB2vUs2OfdcPjYGOSrnD+P4eaR/wn0gn1QiZ6sZOO2a1nRO3399DaE0MlnCLZ
zpP4GYbVG/IPk8XUnUFpsmFWp1hpwNCG0y4fQ3Eel1562nSIG0XnY4AwJf9roL+i9PQ+x9y8H/T/
fbB8KLTYh6SW/e3//rwwKv2veluj64+vdIKg1tUM/Juye5dVR9Z6njRngve8c9P5CCzsLP/QOxiI
ITeVZMTy2LdiJOMuLk6ZJvuPND2ky12ne4l7yDKsisLeoIEp3uOsLzdtQxxA25Xl+5BkX0vhYZfp
NZSWyCb3g3wzssR8j8jeOStzhjqNKetWQadRWhPbChCvf7D1l2w5+eM/9tL9kAfJiDfFiW94H0hf
h9APsAHqaYMEd3npDGggZOfxTF/2pwRVuA95yLXSRg7lFhQB7DUQb5XrtZSH3mX+JRv3Sc1PEbEb
OybbTxReMP7Y8T0giA2u7Rx1FGiDvImoR4GFyWbtME+oghFOzaKnH8uBjbC2BHEk4I08XA5qKD72
st2ADcnPXlcVx3YZmzZaYtMNozhrUfmC7xjOpBLCjw2D12jZxtWO+9tMWneHADrf6OQ8ou1p+k3b
d86qswrtlE9hAFNkDpDseNkNRXlBZfdId8Lb/sdR2Ab+/b1YHdHy3JQ6yCduNnKFuBxl3whiTMnv
U6dQIJCL5t/syiu/819QVNPtaWz5GNmJw7PNPuRdaq7zkMQJlcww1B1mlMH1LiqZwUQ61dHIfs27
l2KhAVpLHPU8phZjo3YHQew2MI/aBOVwiSf2lUC/UWVag4s0003FQxvKk2+PgqC8JUheBnuNSNCz
MnKYRTsBIfLi7ZzUxbHwXBKBlCT273lsNTBxyInZ6/NL20fVk/obhbpW7u9b24bgE9fvT4FtDb+W
A9CrozpAuO+fK4MBqbJG1lnOM+sfp+Q8e7QDIAGr95kvHZklNBf1LEt8Bm2pZbobpf3KpijdIlZL
N73QSCaLm+6XDyGcFan5kcURUmKtdJ4JocGNy2DtaJZM8YaclMYp0YL90OvaLgU7NGua+Y1og99D
mf05iHKTK7EGuY0SISyY66jmr53/GqzWf+vjeT63QY4UZOkJe41vruocPaibBhs5dfLaIo41V+qQ
rKjA03alX1GGpgCfahhyZ1m1E5N0IftNLMpgmyMsP1HbMRhetrnpP6f+lPbPU+ffM8uBnM8P+awR
FLgwFbIOjG7bzfVRgOZTGjqkjM2LOgvBrSW5xwqnkq4xBuUvfkkeHPpyLAalWR1LuvtbGSEXWfLn
vOVFHRFIyFVDqsNwvCNeXK//zVj3eXbdCB1Fxv1pAMMLiNCasx+RXSFFSaLgyckZw+mOnqlJ/nro
m4anrZlDYlwmhgLsyqq2fP1YTmJaT4bnXuBUzFcP7f9aW+QOBsmCfVZSl5AuCIST7ygN8w3sIXxV
YI/u36D6gFc8WxUhCEpwruaIBBzoa5sc+y1xLkvQqWk/NHU4db/qGER1IPqroxnOXiZSf/j7Mlut
Wa3Qjwy02/F6KBEz260/cmZ1qhsyPvheel2STBhU52jQjKG5oyOD5chouy95yc7z/iuzMeMSdC2s
LT144kwXYKpiWnhmX64jRSdPa/MlzxNrm6Go5lJP6tfc7F66Bdu9hFwwYNHNq88c9ipsIyc3ARNI
21cgeazk0xZdfJuhOJyBqKL8xzywZ3Y3bLTlCSnL+AEuDEih5UxpEFszcE5ZaCNjYrI+hQgDHysj
mGljx/aDhfZrq8dttqLJ7TW78uN+4eipAKu4rPYx7IttXWnh9q9GsdF16H8wTrZqGFHTY2hFLY/t
mPQPndH2D83yoo7Ue+CMeC9y6T0H2aFy2seu9uVJzSzGZVIxeyFXCgmFBzW44DdItSiNat3N/DKp
ajr8bnw3ulu2Fx44e1Wjg7gs0Z/6072C/1u3q1oealvykI3Ng+HbR5M25uX+kDGseI+MArF8/kMr
/Z9gnB1WNP39voy1c2t/mjAGYO97P7rBhpfeReYr3Ydp2yZzekBVcPRmnx1MZ+PW0fItuRb1q2/b
KXC82dsHgC1erdr8UHcKI9/vkpStJU5KO3fVUk0JzVxHSttda/GhpjH2GEaD3Me6zLee7794zHuw
E5bdfvR8YIoAx150Lw5AJnfJNzYPO4DzpDNzJ7ZZ4K4aqxqfSo1unefH5laUJhHLfIY2zT9zJ0lv
/Jq8Dbrz7mSEUfPFnMYTYbMmQJHG2ECW9RHNgUlYRcHwUpJUecikln+ALFwpOzD61gXYFhw7bdB3
xJh4N9OJUrj81vD4p6nNmHrFBuSgvqswyXQaqO10ro3KWavm+IAPWhReeYxIVYvj+tDWYfO1CiYU
S0wnTnZFmzxmloxBIhkr8Qnv+lffpOHbBFJs29QSxAGxInTR2+io9ubxaPjsv7WJaO/JhXcasQ7J
RK83UtOqfVX5FUEsQfNsdOiAqqwqd+ZQ5GsSuMx3Uu4qmPIWG9dk6mGdbKAy7pRlc/EBvbjcu8DZ
rDesfyPe26Z85dH6vRFe+5x22oe1VPWNlX4KooNR3bneOinpf5SZ971YECBx1O47FBHvg4s8Aivf
C7St8TiXjrmavdQ+mJS49wq9QUt+tiB+WYbvH3E1hXsZ18O+h4e1UgbYqmrlWsffpf5bxX8k0ZIb
Q9eSfSWH+jXq7GsvDRDfAI9CkRJIuVhUykLfs1tNr8SeRPDC2oRyCdNTOjXJRZ1O+PUeuiqq1zwh
SHPwNaKS0E+uZ28sv4ZGEe/bwDQ2OLD9tdKv2On5TxEeJvXF0gvvsQLc/ZhHRbU3c588AzmgeTZT
UAPaAgEk1ZHRVGVWWwf9KFNvc4fz0XrhUds8mzWNycViBZ0yON2/8ii1flME3rc4co3vy0HTtfcD
bbDiD5LQEK7BklzEO3OXZbflTMXGxHWy0oowfPJ5dK+aqgkOzbJ8qHJWvVd3fbmLIeSqPzTRPj4p
auHanYS/v+8RaIk7QBBfbYicV31ZT9UmxNeb+pCMebUaIaE/pnDVu1/Sq/hzKaxIIfoa5rHwVrae
PwdzUByjxbPAaMW5tItTQR3phUy2sevq67aqG1J/dPNPGITV7aqF5zvrgFAwB+kbHNfJTb03JKQ3
2ElnEBY2RU/0XW6Z2dvrSmV7QaxBHShhPoJW3SIc7B4HL0Rz6Ub9/ahejhJf8sBse/k21uM1Y2L9
haWtO0zlFBMTnrAJVdsr5gXfCWZBtt6V77ZVOhe/y0loWvSm2TiJPZ2WClaSkZz8SQAcsHIXuZ6z
UqGk6LnlkzqKZ3ELc+xZ6sycZXFwxsyoPjXMQzubGQV70psa8seyfICwnG81ITAMLRQYAcn5ySpa
cal1FC+2jkmRmtNbpxQge8e2mlub5kTESWvxYlA1VPnwI+8lO9VaJ1+eSm9dpd24yQcf+0PKw4N/
3z2oWEufWRIayWQR55dUb+93FyOMAwkWHfShemGldjbT1BZrT3uNZ0xmcYiR9Q7gCMsZsmfNtGhp
RsZJYWzDNM6f1FGRdfnT6LaHeIjnlRIkMNYAolDKdO2qZLm+S/SLWnNSZhatF+lnoiuOqkmgegOt
E6FRsPQjzqd533Qp5dRyzUgprZMeix/OEhngCkAkVv2T8l6QvhgT0yUIhw8WRa+pMxxy7d450LO0
XibL9Ff3H5RWCsOVfN4bWuaeRT+DYig6YCEOJh72XkX7SobiYiAbP2pD+zNsumdR1tKsVybDEmTJ
7D39zCx3LklxdKNZWzH8kuaj011WprdBMMXxrWQkZ48Xk3jFw5/bnKSJFWCu6uJ6QFvzpQuY2PbW
cyPkO3Ye79mSHuommtd3UECTi5wQpOrdSwZtbaPm3apJcCNjbv9I0qdY+ifKH984enDu0VvHLVVz
ncLxuDebiLu6TnVoHZVXlQCY+jhivSW986Oi2fdUJgKRKeTMQmv6CytvwN5l0bVwa61ydo8XJXCx
W9NHVM6DNojzaV+mRbZWdAXDYlaEmkmnX+yyV8Ty9KiOMApNR0OTzir3qt+97I0v2pQYF3ZHvxmW
Ruf776upXmk69YeYmcvz5JM+wtTO+rl1m/b3/femFV/nxekhs57tgDbQxqAl4zn2sLWllx1U1hG7
kQyIdk9Vugyi0J/CnF9yUrWOBQy46Ub9aS2K3LWOn/UMKHo5WnQ5wzy56zsLtfHEmsSu30mllRfo
ATXu+4huZUcwC6vOuzc6ziap426TZBHYcolymd9pC9S2Gh+J49yGUFau94mhnSPWZEN0DoNQZ95e
6eeiF+NDXH7GvnXLfbPH9cruVwRF95Umx9LzJGSvY7ZIX9yqvNM9p9KPhvqEZmRfqtCUjPvyPl6C
TrKOm6o4QIVvzuooKKfmHC7vzct7QTD990cTz1/fJy4YHwnlXX4mL8Gz2seMSgk9BJsty0NnGsZ1
YGS5TcvK4Tklg7XfCIJvzfFV5lAWDe+1hen9krLAr1vB8LQDkWhmAeuPugfCYDzr6iLqZIHPPLHZ
N/iueXW1yd+HxBkQrZbLqwVc5EzPct1h6seunDYsKWrvcMqheZyjyazP5T9HRW9ox84f9nl5U2xN
ArDH10C/NYv+qRlbdaI+4vYDqVNzUR1Enmd7GMUGT2jySDCwNo9hEQxIFZcRjSWH5NlORb4Pp2rc
ykojbKAn3AIWtrnHaNq/RVrVr0MH4pb6aOuN+aoM5uYy53n3FkscImnoPvltbSElJHfHYuK/jgXl
gkjx0cBZ/q0FkfXGFcvVJrAJ663BXq/v5602ZB4Gr+41Tyf7rPEs38l05xotYjwOSEARBApbW5Jt
PIaErXfQKbFug0Gb1mmrR3XWDNpAmjAQwDH7/CskET6Di6gOP9OlyVSWCQoUzSjpWEbvDQyv9yDx
5MbWreha+yUGp3Qgw6z2wWP0zS0BroD+2HQ/wX+s63Hwf4WJtx8NpAuL9C+Dq+qu5qw6m2af7kBe
/yx8C0dMUJONufQhx4TdlzArc1vGULRkmf1U/3Jc/vlkNN/v+pVoKtDklUvSmiBJbBPYlH9iNkn4
WV7cNgwvU4UD0x79+NTXkfFkWPqONhQDOTebH+0hlFdR2V+oF6aTShcC0m3WvX9V62WUVfaGtC78
LpkPpj7jdwtmXr4ojGXa0NQG/rTuErBVxTiKjTewSQjwF7/6HflCDmPDFcQ1VJzNZhJj8mT7BEC5
BvlmSZ1gZa105D8ycwJSqlkuDPTt9wv+fmHr24S46evEIr+K2RElFzfJAEjl7XhpEX2z2Y6jL7Kb
8aYibvqJQoJg9SA4D6JyNsRSzcSUZwxoludNk4inKmr7Z68dgLu1YbE8LkqYgUG7UcSManIes6xO
XtX76fI+ZPr+mAe6s029aKbyJ+EF2bJ8NcvipSGkD75cgP+CeN5Wz7ZqEhr5BTPUQr/PRbMcz/9/
EXZey3IiXbd9IiJwCclteb+9pK0bQqaF956n/wdZ6qOWvhPdNxVQW1JsVUGycq05x1Sb6vsmqODG
ueAh7M5Nnn+Q+HPPv14AP/7zVP1gKqxkJTJ0krkPVlH5Y5oetiZK4gkiQ/2z6+4M+CuI16DXh2zw
MOVetI5QR/JkLGiEmlzSywp/X+ZHse4HxKJqcVXL7PDiirnnUYgdxbKbcEc8C42M5d5fpJMHBGb5
KjTBKBHZsiSt4wqGSIMfxTH7q1o8fp2qn6JT/flTc8pTNPUh812AtxGJvR87v8xudYnPzfD74CP2
tOTYl9Dm1U97cuu2GgHUKllIKzrj0FadEtsGNgYJkrtCDz920IqLKETzYJTFj9lCMNPFMM5oYMdr
1e/41eYQPCxWVkMiiaxIYKQJBH3BzPSnzlg25bTX1Bk++zuwXp3Rzjt4DC6MuLsozTm/T3is6gwn
B6EZZ9Pr03uEuC3orwba+KLeZ9SGH6fQ3bMJ3pAeVl49sft/UADfqBmnE6R6fa0AvnHDkD92m43d
Omidcmy997SeiV94tvz2xh3EbCPouk1v+ME+9Txck3i/UPo26JdYSUjMrB+lbeA0T21tJWutdtrt
MBGtqaqpxCI5vKpIM7+DKETHA6TMX0LU8cfRDcQqqCB+ZlOXHwuaqdzmIMfKyb+wvoUvxkK4ta38
2SaS5SRRiJ/UEUFaBM9MD6hlGDQvYhpAsvbKZwW8GeDIHtqSqOWU/9ir7VTnfLkNx1a+N0UaP5Zm
JlFRBUQQFPm5DLN23cVufbGMzAEEJIuPUTXKXYRzbaemHFrRZ+sg65limrlxyOOo2csQEFqC3GBl
MJpWcI4XpMc9U7SKEbfNk0VVM52M2iO7W58vpPTPztL1VqfqhRDOlfshoTcuxBXK58+7ROCv2YFV
KDAnO1+KUtOp2Uv75BU8WLR2JEZLPZn8RKa3HMzYOckrwppClIsZxTHJiFcS5U+OsL8p/o/V9NGq
jgiIIsrgUzNU2Tc2+l+ERo/ufqn/LGFqGob+sq9RLFPbrfIDNKJ+lXTi2797F/4/zgXPhhKpm6YH
V0Pof+B/UVhp9O3orTT5S6RFxf7XiDgCK4g7JH5UrXWAFGR9oB1e+3pNE4YNrZobqAnCH7MEQuJn
MnkWKFIdSmpL22e8NjThIa2LH+VicrlbPZf377qzMb7UDG9OpcoMIeP53IwUcj3N+NtAxCdx569F
zdWFVXo8qTRwZqhyW7oszh146lc8zNNJxB77QivqX9u2etRGcZpxJV0rcx5PbLP2aochc0sydlUG
9DwiRHBEdbhWz4DGZmxQ9sR1dQ2UI4/FvTYjZEh4Mt/yqd25jQTPMo5MpRH73u6klcqf0eH7lIyV
KIhCF/STnNqon9ygH/b//o3Z+p9mE0/nPdtwLUN3QKT+ifXU6wIOrUOUs0aPZI/eEHOEH9tnn9ws
cjAqso/yecZrRrxoUOmI8WbPOCr3HoFwwbGeiD7KnFPVGE/VUFpvdh+lt6TsvqqzPreTmyaHr3ns
v6JwLN4b/Tj3IIto1ByTqp6+FZ37sYmH8jFAtXGOqOoY8pMrikA8wvxTr8LUlBhX0V3M1fhFI0pr
E7WBfqoWInQ90t/WzB0CKEnCXTKS61ZPW7ePnyfSqC+6Ndy9/o3hslVtGtyz0igfyOFAeI4+ppGm
OCrRW9uCWcFGWa390nIX9AENjtlfBANAbeIhf417LVqbODiJYovzVyMRCR4mq33qNaK3677sqVZR
LSfYIa4CD/oKwVVzy1oCpYxiptD94sNXfVYYDD3GYUPS0vOiOmJwiu5HobR4tn2DKlu+oJcm5xtP
7EumjeaurrvoXEovPoB5NS698J1TbpgvRlblj2BQrOsMOm5BGlx9pT+284LkroFBmHqs1bAez3YY
olnE7Z0Po3+JTae+MFVZGqUNwUg2wWaRIbJHpe7KRhC1iT0m9JTCaI1QZNmwhMWV+oFlbOFEZiLx
gP5bDB5EUDMJTcxdp83aU956O9fSx6OJmHgb9S4gFzNjuNL1HQMXx/LPg+MnbG75FDS469fcHPT9
/UhfhIO5iV7di4vk4FVevc9sjxTHNpmudSY/eySDXvU5bcaVgw72ej/32vwMpXaj3lIv5v2PoG8A
NEqCL1PMOhr3Y9WPpzibfiwDrTOJ7/qTQ3q8+lryohO7YsmMDIYh3AShZb4UOruUUYqv904P2Ee2
0E2HpWQkK6Mg8yTtbO0vv4w/hLKy3+cEvGiSBOHRYXhxnY32g4vE97tWopwiMChamcWqxMQdrZoh
3ALS7//yTR76kgBPhFMYA7y4/1hrWrXOdRr9SSU/T0kcnUXcRMxbODLJ1W0i3wUOgshGwQ4VAFEW
boAZYklRrEqv35up8y4iZz6E4F2ApBOtuKcGpXGdC0QwvV0F67EYs8U9F5EgZwiIRDMIhp7F8YCf
DKjF0r9Vp3bv9Js+nwNizOx3u/LoMXdyWg3W5B11PRu2NiLa7VgQ7BB18VV1zNSLmfvGttQjj/F3
9qZ8ilN7Kusx/Urouudb8Zm9dvhSTi2CN68jg1ItlWajf3ZTx9qQpinOuks7ucyzd2HpLdMNetxT
3dqwPbtDJ6wabVf0TY1MG5eWK/S2m65VxWMTJOsJ1jNrjCDvbgoodEu0T71bvfmOX+9EPMsTYZVQ
5uRgcKMykWHQdR31rNyPgzkjt4o93O1Bc1IOpKzpjgX8lpehpuQyvTrsSJgojshiY5S2NYmqVLuG
89ATdHZQhDH1kmnhex3hOh6S/pECBNVx2yL2X46CDqZqp7UuaT3ts+1Yw4NiFfqSfJBC77E5IafP
cNPt6cV7pzAdwYvYiSRtpghfS2JY+D4Rt93bbVoy1peGbnheTunXqGbFo70sHvoC1YQxJ88GjC+i
fZCoqJK7Hbj91ekwkBN035sHEzHEavtHx2Axw85ME+i0rYMGJ9NAy/Fgj2V6Id76mEOPRqSH8As4
3ny5KRan4TrBz1gt4ivnjZouOAXFi9FO1VVdWy6j9lVnp0j8snzrwP0+sz35S+WL6U2jYd1Xu/ap
WT7K1ETIAigp4KIFMOvdEr9iGgG3o8S9tydqzVo1M0lbshk+23Ld1HnxHY5WsM7GDuVvmtmHmLXn
Xh9ZLfmzFCUhIBwUGnwtWMeWUYt6QTVIX6ZjhkMs6rDqilR/aOM2eWDEh9lDTa0mxLFLyne4rJwl
c7lTEFTvgd61x1CTX5W1Vu3FVdXfeQZNaACfu9gvibcNcm8fZ4xeNTvCr6bRaoBnnPyHrdTQrd9A
1i5kDakL3bVxlUrbcsTy83+4yF0GItPQhdU+RIK57RfX5mjlzsXOnM/q8RfXPr6e3EAw9DORUtdX
/mBOB6Ws6aaJL0/Ow86kGVXJlJa3Lu3hIJz5p0CkqTWxDgQT+JHW7GaOQnpyRT6jCedoXt4LkGHB
hpsy6Ma1exvY81XLZ2fJon6oUoJhVeVkVd9EE34a/ap812yfVGt0C0kEXYHHIcaCGGTQstdB1Ph3
25xbA19jW41rvSB9jIZp+W5ZCPsQSU0b1KslKY7CutF5oLFKo/qJauaGFS40VgJbwUZjqs+czLtK
iDurGanTCv3dtCvdSt7y5WXKr3D7v8RVtXOrprykcaWf7922MerEUaXYZF2MxQB83k5vmFkLIzXW
SjpQmdPmvm0HuwiL1wcfasU5zw/GXDFTWeLISMxdzmYJMJ0wSXeVKOlmONjGDaXWxgjlS9xM02vA
k3dT1RSNfly7pzlbPBQ2MVzmXEQbhTZTYmTE6tn232tGfLn/eynZrk472TRxA7qG/P1Sik2aFeBf
II6nYUeQqRmAY3b5BPupfFYvgNB+aLRSluCRaNVqOjgTAoWiIAcFyG74GgvXIpvdWAVBeArOLgiB
myrle1tLt2qtN5u+3TVt+2WuwvKWpKTGIg+9KNgswzsIWBr5SjRB5eoeZIuuqAdQgs3DdiW59hLf
boeSmi3eTC+3tvK1qpWUh1YdmRAR1vBD4BjA8ykqgm+CIQD6vxzFU2e9Q+nZ2WPd30PURmNCTlhH
n+JFjhF6rX2tGnk086G+L2RZW5LqLRFj5CltxhkW645uxCe1ypF6QaTGwARtecsYdGuXo5CFD2wN
1yEPmVYYzqN002idm0F+o5KONr4FAFI16yyaqJfRt+UKKiO04CWdsrbInvXd6lWdqRedtq9WjS9B
6jSrPDP8vcbAcZOzT37JBxrx90GQhcOMRbJfZFreNcp8dwP+PvlYFeMnli4JuF7zt9g3HrzOlZ9o
02abYhqLh0nK5tibyDu0If8ayTq7Bm2p79WRKuKG4hDRjaScAqErQ/1Vny356CLO5mHd7IoIx/UI
c+9mzVDhIytZmkSEEfm5jq81sLudOsWDdcA5esWS5n5tCKuOqyK5/Pu1bC1e+n9mUHimsHWIQ7ql
k/nDvvX3S3kIFyRWORUnrEuPcTgh+hOGSdRQZ9LGsOKHYsYk6RJQvAoz0RyaxUaoXqylVTSkAVaE
oI+hz3Q3bZk4qZfB6carU3bt3upq51gPNvwUw9F2MTFbJyeznwttnG/MmbYYvxlVh0TZHbs7rRIo
wSMinWEfzpqGVRtt4K/Te5t9Rh7375+EqS937W8fBS4/07PpR5ou6gHnj817bQ5W5yY+u+ayjBkk
TWfkA9NnIyqdTV+WeA6czn2s8vQ1GP1dppXVWT0ia8zfm3vHwUpT99qXzWaYWsRqDttfRrzpazGv
9SjHeBvrw6M6SoyQGt9nbTTsIAKNykPdrNMWXA72rzCIvCtmKUYset68uBNiFWgOLJihIEazCwU9
S7Qvl8Sadkhiq0PBI2GL9FeCsygIg5jm+eM977tcePi+ybcImk5GSXcTy9hDDdTUkdTS59xA/GD7
/WPr+ZvJBrSn8EXLWSsb/VkZxZYzpqB7GYv9KAc6dosWAGEjj82eRGjXp/tqk0w5hcWtSs2CQMpk
lZFae0s0+q4xdr/L3Wgl2ejslc12QoSiGYF9GKMbGSnlO+iwNS4wIEHLQIWPyd4texMz0woi2Mrv
6hfr4edflzOTJ8LqPlByIhC3TGHl3vPy6Bg4offILA4nUijJL3AqolINc9xQJsQH9a+o0wTZMlLW
aP5QYGncDUZGReo2Z7AHIxr52pzKVZiwd1hhZ8kOjW7c1KAYIRXLM3Bs+sQozEGWyx1ZM1QFgoAI
/Dkwj5vEnI7ZaBsfRju5k6RFSRtnKc7uY78xngG4TWP4MQ0g7kZ6+DWKGfVU85De4qiysBYZ7m4G
L/g4ZhBmQ2zcX+PB/9Q0k3gp6fevESr12gtP7lXfYT3W2iDZB4s/tQK6awHi2vmOpYOiJClEIxng
oNVFSGKe5jDPteR7Waz10T22Ten/FacNXSPsUv5IGiylUglco/tkuDI7+UNwViWp5emLXG74kMPl
T5H4nosavFDi5+QCZNBrc2hIRyY506eCcFyH0GQ6ktaj6gy3pBXYbmw/L3vPtyA1NpZpRbA5y+4A
FGG4BDbcd+XULQvv00Qc3fOsJ8OFitNe624wfdZN7VNOn/GxM76opnTUgMeeHCSGqlEN5QwxTNbV
FN6U6tsJl4T6B3VT/146YfwfMSny99pSYqx2l+g0+gOM1kj9+qO21DWoS5aGHMwYfO7epM02LROk
jQL44hwKz23u3ax6Ci5t5MCrWRaWJAzwQvrZi1jer//f+xnv61YcHWnq6ncwsldhJLU8WDhKtgPr
ErxzZgzMRNMXPLhfGg7W/ezJXQHlSrJsSPPCTX3obY/QjXTOnvueTZ+Ypvh9QOq0Ciw2Dda4aFc5
a8zk5/upW1pPwvbxcET5h3405HFoBZv05TT3tIyQL0K8+7+zRSt6lwd0L0BKl/dQTVhsQtPyZlBw
lnoLLaInPByRRB8dSr+YNhMm7o3Sg9xVIKoqxWGqedWe1FT365Aby9h7/i6JVP/9AB/S/R2DA9dq
3NUkIw1GC//VPGiLi2a3New//b/QfHQDf3s8sH+QPCjBslmeo9Pi9ZZ8oH/sH+woCIp2ruMDwcus
ikzMLuwnVpHbuleLzu7VWF7UkXpvpL3Pvo8GB01BzRfvPeKhm2oKNujr66KKzynNrKEJnJc5Jv5U
khzPooguq0IcePZG8ikHxr2bn4E1khyluZUYDoMCLDVHcYefYEWIzbZogr+PIJydw7qP9gQCbYOR
qX7P3nDrkuFO56QhUFzaZ5KDZ2oul3kX2/RhGU+poyYN5lUiMxLo/W5btpnYa05TfCSvgwZW59N+
GvPyY0UyrdOG2VtfuOKM7wR5UivXky+DW26XITAOxk9z2vYH2zIY+crsTe978XU5GBhQH2a/xK1T
Dg/N3PXP8CfLx7icvxGsqF0AjzJygpx2cFIB+WMZhnj6p2IaovcYbtGhMZawZrot/qTbL2z3mEaZ
oAppWa76WMjXO6fRi7Nzo7n5fqiHZu2MpXWuB/dNSQPFZImVMLB5qKkMg4zVVETmR3+2j3ixx7fQ
jCuyec1gi+ZArv692vify4lAJdci9UvgzrSwIcplj/GPy2mYHMIKMKieijEMH5LS6XbkRXt8TW67
XhSrybWwtLfW01ASItC+M0TDkg5JXHf645RQHzFi2JVD1j12VlGvAWuE3/z6W4aIZq23hjxMWYTH
c/aKU157n426nR6hU0yPyB8NZGFVrnzTrCLtJS6y/GPQM5ZAwG4c8dpfk67HxQCIAK+fpA/u1N/j
oth4RlmeorEtnhpZUelXgXYIa2PYx0jDR4d+hF+yVS4m6wVXQP08gvW+uaPV4SHH9Z1MSbQp82A4
9p4NXZRJ2n7Up3CdZulHuy3zHYFZP1i7BHcA16AOl/BgyKpZl1I6q2zSeAgv8sJpmsrrnHYPDN6O
5ezob3IS+Qm3JDzEADLi8j5BP6LW7G8Uuctet/2OG/TWWK33Il0+SqTrJIQklgmvhDJ/NZQ43SyD
CeFimUxotX+VNVVAqGvvtBYyRLkEmEmtb9ZBGs3ntsZ+TTqevEYlTKS7mkiE5DndERhSJ4y2CNuM
Ku1bqxp6ldl/h248/sczSPyxPsHFYzevO0K3qMFYn/6gZgU1lB443N3JYsfevsSa0b/ojRRngMgF
yu4eK1kttqBtOoJgFkOkOid1hFajhZTVuhvE3a0ZD/IhaZJdbTTyTNYIHYI+aDa+n38Ni7B4zcfx
8wS38C90COia9PGbaxL30S+pWe2UbLmlEcPqZf8yZEYAUBHdNFN2MBjZZ4pVhIViAajpdJZHK3mG
Eqy9OX2zUVILv00KCmg4LDjeqnSvWnP1BPKkTzQuTO7Foba8gxrBhEQ/olWhulGnKYqgh+rjv9+r
6pP7tTEg+8x0JJZVw/Bckw/Y+uPpLihNPBvp2OnehUtqYa4r5NgfAzJyvWIxpjIiR8DUfb7vLRPC
DIMSkZaMJ2cxe/08skvxROrkx1IJSKvUSihGka1o4ofs6/QkQhOBgM1SFELJ2S73U+H0bcimXP95
hCt8HYR6sgn1wkmu3UjqCt65aAuLSv8sRn/VLpPQNCxQYleyemj71D0bdr1uWXVXmoOAfj0XM95o
oCijsKB62NZFvYR2aF98M3BpFXjkW8ZAZoNh2dA76Wvm5OMyGgcJPU76FVrMVcl+ap1QkSxKeejT
sjEYIZzHAKsTE+tyNUuAhPXkJk/lPMiDaebhAQpveygwvzIoRIKjXso+/SFs2R8HrSkQh2blQXF5
x9b16UPrH2qtCC5hSopjyRR8pwcwNYo2YTwhWu3sJuUHnZ77NvMa60OWaIdB5BUWLWofx2VCI2qu
GmGUkK9Mw790dR1uoE94X/79SjHMP7fTwmD2K4V0dIfen/HnALjXZN9NrRPvsz5mk0gPricymQFm
Uk57P0yHT7ltRmumXj5CvZoxvoeWoKzIZ0VKulqefi827YdV0Sfed1GeuqUox9MUrgQs74fYFt9G
DXrchIjwSwk6Vt2HQzQ+A4MtPnWN16IOAmENV+YhiKevbG0YjOfiYwgc5LUTYCqEFKj+bQl3hSDi
wnfmtRBoGP1FGmEwk8RlCO8UIaf3oEXMDUGhi2FVcJvsSTgON1lY5lcyj2+JtCok2wbuvsQC/7IU
53EYPBSR2E6NzK/T0qShVYcOjkfpSZ2GzYhuDBHWVp2OOhy8maDuVZAzKr533bUQ+ugwVNRz0V85
EXMvvYXluZqLQxqyOlHr69vKw7y0a0ODBOmMQbJpLapfSF07x/STg0KS1l0qVrXXukSayOHK9ONI
fVK/aLH3JddTxql/H+TEm2tc8jsGxjbJ9QsHr47Scdv0yUvCIO2uE5mz4RFETvVmJLN5IL+QqWvU
zp9IIdsYWZCgkZhAXyOK3c5dFJ3wfnlvpo8mealiBpOS0RPeMxt57+KLwEGsAcMKMW3z1tNNoY7R
W8y9M2BnK/gGCALqEJfvU+nkAKXqIjo2GflG/37hun/2PgTPDdfRdeHApDalahP9oxpp67qxNIR/
+xFy6EGpFqbUjTaDHro7dQq1QxwcVGjvXmV2x6ar7HXLfu2hLtA7dJ3p7eDDfrfqKtwqr0hUFibc
/0Pm6ZQfDcF3Ko2xmTIy7ybEDOjswZ5BAINKwp529vpt1aTVJ3d2gn3nhFcChsWVaTu0Jb8xn+CI
eRvkUuZTES2KgCVZT4dTFI9/kfLjfL5vqM05d15deCt16Y2fOrsmda9rLww9hldjtJvNaA3j0YkS
GxPzeNOdOLxqBZwka0JzyOj800AE1y523HYf0qpjHhzmB6Xns/uSqjfX96VObhp6vq1qRqH5GCHC
cqpkK1MOPnggnogkUPnUtNmTUpCqFwnsYwfOMiLRAVUpYaHaf3yT/7MV5Zs0TdM1iZXl4/HcPx5W
dThaOhO94qcGppDU89byXEH9p52KLqvXBTfLNSjHfh8kQ3stsCn8PCrAJBdvv37+60j9yWAUz5ZM
TbaF5SbRQvludNSdZQdszWcUfOlkKNYKQJD6xidDa7oNehyGcEF0NhbvYWnDtyfVeLwZaAmuRUH8
Cw6pld4LHUom0TKWGYQXo4yLC6lRkktJGw5JZmUb3H3jVbWKjUDK/V22KawEY/Sil6ftQHJHmnzA
YoziuTW+jDkMFNJX5TU1bMl0loePzP36MQeouDa5i66TrD5Fi/coSWL0onOVHlQIx08F8Uz/Tv0Y
Mg+6RzN40GjGbAaTiaZWhijKRGk8pYGfnwd0pttGRNFXm11sjYtasyH0sXwd86LNP/37/aoQqL9K
EungFFSIeBv5CvOyP4u9LEt9TC/6DIyPPTCopWilfGBB1D03tktylrJkzCMuGB0bdtXG4NAJQXl2
PCb7TqmBJ4y1ozBnhkGK5A34gq5F1OJPC1zgUTJ4hsfO7J+n6bKKq8WacfWbWxbx7b6ww3Tp++Gp
qnX3IbTcHyYzrWd6+q+504hTHvRkYclpDSqdM+nOxz+OqKP1Y555CxC9xvC6dISaCuWd4eTWPkuy
myrrCEmOuG3wv7CZEi8Y16yDjs9wVZwr18kffNE3p3//hCHE/rbfXz5i10P6ImwuDpe4wD/bwYjv
y7CJ3b0XusENkzpk9CiQH5TCqk9Lsan6RK7Zi0HZRzmkgxHp2Cika9PsDEaDI6QMS1sMM1n8EKjw
SCwU2qFxNfk6F9oiUka/w/jlmA/hDpZPuVbNAjv0zf00pO6mkJ2YVgJPFQ4UM9LFgdljsLLBHewY
YOSUoR1hjkFZHczFZaOxrN2CpmaqHdGGY6fOZgCPC58bnyzEYnNnBqWx7XQCG3qmGZt08eDGy4s6
+vXSSKdimF7q28EZ/I0XUOCb1LPMVJi9X/5xmKGl5FYlOA8B0BNdkmQbCH17D3l1J3vtLo4ZgLXw
lSlRxpIUPnewvQsTy2QlCyZ3A4Dxp6Zj6KRWCTv3/0KhLp7jfmzYahLFmcArW937IFODabEfwYbh
erS3ijSqTrWY09ho4PLLoDqouWqHon2ddJ23VZIeX5QJMQpL8g+joRR4Rjo/+E76rPoyaeNMD6WX
Pwduj8WRvEBQh159rh2z5jcgTdsnoDipTfpXo91djYp8DpeBKgnckfcY5VPC8Is5XzoCGwyAtf7x
w2ypAX79rSEIeBLNzlM61h+o0XwSP8L4TMFbk8QaE0OU9O75n0ci38zzkNFTU/+HdC4N7llMTPw6
+oWFHOdGbRbWFpM6wV8gMPizce+IiwZ4Ym9WwILttgleaGR98O7hYXoF+o7fqxziL2KClk8jz74o
Q2KNa+bh/kUWHcXJGE4jap602ReRHEk1bJo9JJOfR4WeHkORH/vRIuYyiMfrAO53by1H4/Ie3OPL
RD7FTl2OuQQxMY/ViDhx4pIxqhteAH1RHJV4y7Cpwij7Odps9MA7a7a7MFUW62YsBfS7gKZVIF6n
ftafobzFO2sccqxmVoLKUdYbPyvdfUY7e3/BNTB8Zj9kbi1i0n4lf8Su85kxFT4/L0L4R5e2KeYP
5uLsjy1z3nlSPGSl2T3pljioKWbx21nMWOGpTtyDiJGd0Jl7Y/banCNf6gR58Vxqejg52mcJMOCQ
QecI1zEbhJU6nyrzC8V8xi7Y32ldYf/QATiFA1OTVMbFWXWmeGwhOKmG+chsqt3ev7SaTcKa8tK4
NMtLPUbVLq8b1DPLacGKs+c6NNhQzG+9sGN8n3F8CcMfnYkEQC0ntWDacU9b0cN+49XwqhQay49D
8DYVOWl4F4/q/RY3FouGNuzUUJ3R+CZjYH8HmQYd897By1s8+7W5jzQZXwnAWCOB78wHUfTiWpjr
YPG8xJPv7RxUKD+tFgic0aF147qjJbpuKjd5MecZUiJcvPtGgCtoPE0t8JJJS4OTUrlkkVhF5dAf
Btvl8gb3DntJC170MUGsmMl4pz640XNf74pSrWcApwUw1nK9qa4a8VvIS/OHooWwTGdJ3/1S84/E
BuBRzHaN40wXav9qpa6G++zCjmY2Pd3Dr4yzSg/ktq9N0O5+V+5daHAr9SEpDQL13gPa2ObSD15A
ZH1F7txCIY91Mq+avA52qdH8VCbzaV3gpHargfWSxqr4rHqabAl5GAz+e+e/39uaIR/4UT0rCcyB
w4Id+CglK45OJB/ztp7WFYqtt6AatVVs+RPs4ZdgAfOj0h2vOjnTm8juxaaJSwPq/u4Xd1ZJpBMj
/Y92p/hdMcGAxHBdIL14khmtMoBYmlf/2F8wXQ98NHbayWMevh1A4DQU0t+WA8s37wcirrOPdld+
kSSUQLzpb5Rc87ELSnttG2F6ETll28LVrPKyPsYh9HM6YhdpM2l0luisqWSG1DneX3f9V02erdD7
GvwYFp7Jo+xOIIAL0dUvanSpMfli5a5fajfDWMUebNWW04fBjMev9d8HidZ/CCsdblxMJ0bFeQSL
+qFJ5l3qDs1FvaVeeuaGDxXvwydtLihVg/+o7oXU/6hKPIMP07URkrkUJRz//kGiPPTTmPnWOa7H
n2R/EuMuwDdWatjEAs6+NUgrgJOdKKFP+HO0G63aAIjimYBpgO+xRJC0lu/qSDhsjnPtKUSJjTJU
O4K995/QJfhP+YxRhLhCkjGW99RLYLN4kqhyqpl48SBwiK8AorOtsmL8QJTtxYnHrdG25YN6nrpT
/DovZ6XmVuvCdr2VoUoIYcaSzjJJ5kstIVsrutDwH5Z8PZUZyML9foecJKXQn7IJG4eTu+Kp94zu
EJVltc/J3SQfPD4TyFfd5rFE3hR4CWC/lp+R1mNiw/olSHDCyV7FuKTvvH7gTBtDF+GT0oGFgRdv
3AV3lB+VqHqcmZwgBnibpXeq2iQ9pnNFC24Z20m9/NIII39uW0YcaHDelBIib5PkBud+3TraOglZ
tdE+a+tWKZwSM9jU6mj5qZW5X2URgkDk7fsfWP6obTeIumKremDnvDOMrPtSu029ztMcDAthznu3
HY7sKrrHCgS9+oR7P8tXBfgUcJHZDYd99305mMkK3Gu6k+/nvuB7xuS3V6pQHjIPkmRJoIeS+RlQ
/06buq2T/zBP5AfS95hEv2ZxuGIIqWDs9y0B8IwAhU0M5wI+HhPrLOjuGz1i/jAXSxBRRurxxoit
s63Pf2GYajZZkfwYx/DoDtq33KRVkEL5HIX7ee6qnNCmTmLY97Y8qrdpmX2ZI8zTQt9oZom3vDY/
mMBaaH8yVGQHIRZYkfYtMIxmly+p0ZkTfu/idlVWSGeMfvJO3Lraql60Vla0Y2q+t5uRfxFS7TSY
0b4uUDEyc663dp3wvyd+s/e7vYv2b1u0TgddVz8N9NRW/ZglGxfER7srHZPeS5W+DUwLorw6HZIA
sThtadHEZ52LbI0qIN9Kl6xe+gdGtW/BBpZBsGPuIhbiD1Xj8MZDVd8kXZ1fgGJwHXhQvSXR31WK
KoEVCBHIdFmiwVdJ0wTPGHbgq5MWG83TacrKZz/Pgt0wN5emogYeg8I8CnE0ZO1dXBq1VNCxTfcC
OaxE1d0l+XjSsvzVcUyQIAFUZnugwxdVnHT91onzcQPHdWVkibEi7fSIJ+BTJfSKtXW+lHCGiEA4
wPz/PtsRQdr6Z9t4xDSYrExo3j2A6cxt8ENMw34RuXS5x5Ued+1B+kQS1YsE151fmGySLxuSv9Yb
9hGFOM7aACos6Tsdmx9xmvIKNoVjXo1c+w7r8tHh35nAPz8weLymmXN2YyJ0AY1dqp77uc1Jbxu0
nM8PZwotnbOnRebaqMnKZfHfYxARqyU6AJoTxsXRS9ZyRDCocd/yiL9ODh6KwdzOXvbU5D90ZiI+
Y8OoN9/nKXG2Yw0yJMxfPTu3cY5azYG9NylebTEfkI1emOR8VBo11YJQzYgWe5JVawejJBhc9UWa
ZLpl9fAtqifvMZF6uivlrBOXpfcvcT6chkgD5N8l7ZY2K3krMcKpYvKsg9u3b5MB6CT0i/KpHdoP
Xj7cUmMMTr8UnjPtz3Mz/x9f57UbubJl2y8iQG9eSaZXyvsXQqWqorfBoPv6O0jt7n26L9AH+wip
TKkkMUlGrLXmHJPxoMp8PVnv8SOcgQNKNBCVt9VQVmG/gBAuWmD2kIiNz5Ihp14sBB30WDjfco0p
TsF1hrl1ICk14i2bOFzl3HLlYzvj//PwhNqHaL6IVAD5CH7/Fsx/ENmvmSzotdCljouw4l7hqvdp
+tkwi8GBCXzyRgDHS5o/zBNGcLhmdafaR+EeY/jCKFP8Ut1PE8bE1C9iiKI2m6Wr4j2ZkV+k76N0
gzaWvqlOvo7ordi5OcD0BROiw5l3pjFbdmcNUSoOf5gUCs7qVxiNdA/VN/x2vypuPHdu/rj5PKWs
tKBFxRB0jfLo4WO9RNK60SJcZ+yUAiWzi4tWrW4E48YozupEubCghrxUUzUGo1n+iaXlhWSlJHca
cMNK+zRGTFCN8MeMJF0dgQQqLHobCXN31D3DWxf3UFX06HFA2Zq4TM5jLI3nfPhwLSxo0o2eOxGV
O0W13mZNRUBekyRVDPR98/ZaSAVAlutcuPrUU5qA0+k8jUtiqVkkVEML4846RuCULlIj6WThNjI3
ojhNNri5ak2FWibO9AS4dtLVV3s273SaJA8I1nyZf9fEYCvtzqMx5pgzWUG45vyiK5O9BME7d6c4
Z/KNdesr9976qFaBCvbfDCWQfg+Fd7/VPm1CvLHLOpwPwShT7DS6aI5uo7Z4o6ajbefJjRo57xsW
Bj4Yzhu31ANQzjbGvaE6LrnH9g2L/y4b9eqxrBuAGItQ/aEk9taWsbd3DbwHtUUmh0AYs7dqx7g1
SGnZ4xZfqVw8t72KYagOdQNM13U0smemIjeKx8bIs6v21tn08sxOmN6LFHlrKsY3yDi4DAlP32TV
P9/KxEgeNa31XBDErAy0GSBVxDtPeHQLWwATy2pnNZu580ksj1ZpLf4ajFWVzOZAx6O0YxelwlEF
p293qfHWC2Xee6Vr7tPVqsVbZuy3QPJZajH0YWvZd2s/h3SEBPpwhgloY6XYAHJpH1kHa0oRs6T9
j6S2htxGz4VP65y4dYNacbfZ8MwR82VXk6muV/SeN8fL/90E07T/3QSjuc64g6GnZ7uWgVHlf243
dXbBtspZduktTD5b+eC6vR3mtP0C0g+Tf+Tf294dd+dRcLt/7Xr1A8sFuSjevOxHpsTX0RvDAsTQ
06D2T9XiKEfLsong5EZ6le6IsWJMsg9LWKHMhup1arTr1tBsjfq3ljxum5dkHI3AA3SMMED1LiBY
cz8tgW6S8RM9lTrBI02je6dJeNbRyeU5m2Z2lLFaz6TaKs/9xEVEB/ErsZqY3u3sEiOuLnuHxlFY
wo7hvkQbqxGVd9zqCU7lOYwd73tcYHcYxbA8TaqWhrVghRvLEBJ5+6Y49CvH0smviTSNt6U+JW3r
3BbpIOALkHixTr+LNsuCfHA5PkP1kE+OurfwYIfjakMYEeGhBb6Kdjr8qGFR4iNvXOZDXFUHnbS+
69ax6IqWfoFk+mfUOIVYVfYe0SQhwIYWeUvXX2XcQxoZXEFqUSovc5q4YbUyXqBMNw7+60JlI5Wx
lQXwBK88udnEi66M8ztHvqDSELc/akpQUv0VAUR1N83pZYMUuAD3HktrOPWLDZa9FSXkhcl8LIp6
96N8+L9PP8PVV1HVf/a5ke4wxDBUWzeofFT3f51/op/mXkolPgkbMp2GifUZ4Z+7l11LpEBheM+p
I7wT6CE4KuuryNrna1xGX9uLSPfth1bmP9+5fYFg0V8QIuwtDRnX9tRSNwRc2AZ+Hf5Bx6voiJvC
O28vEvSBEATG/2F79d+fvr3aN5p3Mgd439K1iuMySi9Imnx8LJzjPGnV0/ahAyIVDgTe7LdPoajR
CombY6Em9c9X6NLNg0Z3/vmuRp+Xm7yL3v/9N8ahKMDKdOUFRU79RJ8hIw6lZhFYf8yE1wyEaXXr
SPsp1dv8us0tTAVVdasCXKowQKMCacwnzV7skLm8uRtKRaNv5TmXMan0o7E+okbXjkyJ3IuKrvlo
DtnJ7jWclgwhCtoWwj4k0tICuVrPEqkrOHXd5qh1KhTaVtUJalbpcaGiJ1UMThPqV7AfreY9DEMm
T3LVhXv8br6dZoRmrp+iRAgGUSvv5vhlOdH45WbCCOPKMRFRdPO5bp3XNorF5T+QiLoA43sXrxmK
Oox8fxO6JLpzbO1KC0tG0m9CGdlSIVJBSxnKoZ5/pbAZgoLAQr+OEoNtPFxirmpKrK4iRRefP06v
xqsPm6y77AU2M9IIb2ZP35VlDMe08M6S5ftTHWQVOIzliasZPGztDtx14BS7wT27TooEGVBTGooo
sdG6itfKHsmaVQk9iqvoPx8pw/j/PfcfX7c29ARUqLmvqpe05EtH2mw/2gLbTi/CFnlYmwTfFTFW
XHpUIy4OiyYmDfb8yp3P2nUTWtHN0ISFl1O5Zo48gbT2VQZsD8uYDFdii9qfsZ3e0OUtbPu9RvAb
bnfdvnBPijryplZze/ppGAKtYvdslUGjWe1NbXAbNGIcF2iOVSX+ytAIUTWme5np2g9Ldpsh00d4
5/hGlx8P/BLMdPlPwpX9TzU7xrOCObrtOR90RP9To5wqmv7sTbvfNYEB+h2BJ9aKmoh2RGZYd/8+
ihvY732rDuctXtKSCtJzdTbOrVMR/kMAFy0L9aYWbbHHB9+Qi/NfzzmJ2ItS/RKDMA6L6ngfxCQx
kKR9mnneqUdDefsTohijzasllAW3ni9dOs+X7dG/H9TOmU6K2/98xb/P2wEXCClVXaKHvbDEGgGW
XLcPaBPUkJztOHQt2He914SWaEDlrIGEyZDQBiek/LDJLtFEKNUb+4bmrq/r77y06zdPZskJnNEU
tjOwdNq+eAAKOMFWCwZxyub2A6kbZA1zis6LcPu3XK9+nm9qEpQnq8Q+aiPkj95QQInn7ZNieost
IIZ03+6VbBAPmQLKrU7LMvj3MjSGmAnk+lxO5XtUIKSgZcIDwoQCJcPYisN2hU9t9/EzsMggbPjA
H/KDSO3i1fHSh0Vrig8EVqsGxUKsx+W4oK2/33ClMund225hsoYF/OcpzCqk4XhoIzbrmhKhGJQx
3Z2fcx6kzkBhMWuPSmX/XYw5/ZXPZCnNUaY8FKh4L2UCIQsnzD9R45myHNuhlYwSCXDA4BsOOG6e
oXWJey2K3jB3Y5nguRDo4WFD9Tf4Ww9Gplj7YT28jU7zoMIPPwmAXbnC1iBbo81sZu1K95zg1Hgk
UYmFPh/5S6B0cNmop23WVyeQ1rbLYOvnFJP9liOcri1GSMTVr3N7L7p1htY+b117y1T2fd0416oU
zZ4RShLmZvrPnzJTuip9d/aScvlU4HqGi9V7oaUxexgLGzEU7bT91ieMzUaGbt46J9ODkEpC2N/1
QZLaPw+U5J8H20vktIe6RvLW+G0O8MxRt2DvWT/kMnfIbGh0P+pK2iuDnbEpdkD/CcmWz9CHeG9V
To/vOh8JdSAGMSsTgLSJC8SFYqnv0nNL17Bvbfd2E47MYInOOCKYcw4OJWbd7zsDm9Hi4HzcvCVE
6QCK2iZgZlrfb9S9yqscgBg02LupY0Zs6THYgGPX4nKomAudfqIe69h2T9NAgpFaBm1n3WtOmf9z
fxw0GsBaqwA55/r2NaJ9T1mXpU8sluKGCLgPT9PXPIL1VQsTws4obbP9pZga2zwaj492V7hI7sHN
/Qv+iCQG85GZVDg501ezhj3qVucR8pjrFxvezM9n//28N1J3ElBAo6DTqQ85YirM9T17lu6wfYoP
IaN0L6xbkDr2jsF0cZDLTkhw9TmDydu6AKBHyg2f1jXLeZXb4fZq6S4Z8UVIwGorP2x/26RXxf20
JLtoihl3Lb15GnQpfNuK6z+O2LUrc2tcsgy+lC1eqsp4L7LOOKUiZWBDGWObS3EaCFv0mxWkad8a
kqpze1z1tYmXHSIVrVaSe4FFdbu6U7SAodyZNPffZlUkp61/anusKRM4pEtGR1Od8bnH63+ds08Z
GPHrrZQQaDqIsQHQYykRXdQfLCQXu21AI9dP28yDTD2gAs0G9277iu2pbXpD4vA/32CncrkRo2YP
j1WPSgRYgOJbUdvdEku/gHtafsLhiHwywxVKvNvugW2pJmcqLhrsir48l7XKpitvrt0mRNMNXT1u
W4dWN7prHN0PMYUF6E+FwYNuO6fG65ubaAakU9SADgozQffQMNxzCqbNouY+3A42O1Prpc8odpcE
B0BTGDFZIbGHSKU5lUk77XW3Wwe6gy+0Rvm0csZeLb2a84+Q8Gf4UUXmm6i7k6mN7cNm31o/Mybc
ooXRWqfOqrOr7RI/afUWObjs93f/SH09rdujOoEzkNm7YY0cd5PJfqI9/Y7xNf01WB2BUbbi3Mda
NZ5INUJv0xa00FTvrcUxWTuF89upy3tN9bxbJ+r+At9u99rS4fGry+Z5cuPXnnfuVzPThZJNJ+8Z
EMsQjndz6Il040Akt1uKRbJiSft1UtYsFr+TJU7bP48xwo+dTP3FSHtg69zm94PjvSUkdBxS+H3B
uNqP8gwIeiXMEZ5LgnJH1Cz1qZn7NjiB32pcBILc89gvUbqTnSW+IjlDJ11a/QmfPToiyES+1QD5
3G552jaiULMmD8eJiE9X0XVSp0z7y5Gkoaw6h+15RiTJuUpSh4UZPpuZY5L1vNJ+YKgpoTYLtnXT
8/anbR827GpKzTcorXZJTKQtRBsqN2mhI9tWM+MBpVLE7pm4m6mb7zH1SMxlbo3ct0+8szW1LxWE
XhrKpVjOuVLqTAWS/HEQkxFavZY9uuK/8oDNhfAWNuVJntV3arUSdliy8Uv2B5OoBf9nU26m2snY
uitQzJ9yXEKwiNMeRcSmP3AxKHamnTxthfLc0xerZ6c/K5PGTUQhyUXprSel64ewNfLssIUTJ3Oj
XJJGP0Zdz5ADZLOSgTsoFOVTaJoSCKuOWGrT+6UlHmuqvPjCxdaf4kb95xFFO6IXoDIHYgx+bad1
5RXFbRtNPrQQQm1TL7/rHHLFwSCUvtTWBOSGquKaxX2MzxLaYtoot7XK2xfnotrXCHWInfgfjxCx
wPTBOrxOWS92tBJvf6iXsQeDq9E1Zrn4ZlD/Z1e4a3fwO163E07VSWORY6nsc33wXkhDC2sdGXWc
jn/XB7WZTH/jnMqe/51oena71po1Oqii+Injk0Z86+oF8OlEypMpBTHSVttg6I/EPRFVTA1glXrU
FfVEZw7xfa8FTUOSUTojBo9AxtzrnVVwN3DnPcYx90XXtVfRsbOn7wtKwwGrFg6qtjzYlXzeBl4s
rQlUlJHOamwyciEcAlu32/oGwMFFS+fbNOv/+QDuZr7N2p4A0aw6b88jdfnnRYiKZHtoX0BJDtsO
1myM/sYUQ4e0p73d1MhGP1GD68b4KHNyVzu7i8/5ekZKMecHyM0y2DYC/eJeY6yOwb+z658BNpxk
8GYS80guvrASGC+QNurbWZdfFEk58lwUQNBV2vUErWCYk7Orfw9eVfmQe9zr0iFF0x16qptHEZg7
mdadQ+dkEdoex5n5QjURbGIDqkL11DbGo27I7208vn1IOpUuY6H42/we9nbv/yC6zE5RscJSbEdF
Pd7pha1flMTiuiUbK5CMb4NmARPtkPx9HCIjuekKmLKergjsn8Vt+t9z+rKB0TdWOFhsVSkDTZdk
L6qdemEiXe70cn798QDE3Pq07mnT/VtS14iTYgzllTXW4CaTO6k/Edopbsey0e7lAid79uLrdraW
beseRCaU3WRiloytNLvBt/ObXjDjYAYSIWOjhuHP+6SN+qW1coIE40h9yAr7P5hPm5wnQrsS/hyD
KB7Okj1auN0ctg8N/XiFGI9Dbbsgqn547/lrGXnWjaoN3DRI6qBRzIZ3gMHvN2oESakxbvTSdAJI
3IzD6Em35Egfp0qyarGhpXFq35n5L0/2sw85nhQ775F8ifqRjuKRgdKur+qnVPNu+np+mJxGDzom
iwFRiY+T0wX2UHthV7YXEgw4NWJ5GrU6ZRhozztjZE2SE3Oy8cZUPCVsUoVROFA15pp+0UcIraTh
QTcwQ1SorZ95uu3brrfXIn5jfNt1oPdc3mYkn/qOZvtkwGee+7tF9+BpAk3fqwl1Va4fZ5hTe93L
9aCXM2jJIT/KyZ3wIUfyZsr5uW6JKMVdntRZC7WkZWqzxCsRyDwWo7Qov5Q3VCAPOWzucJjIsbLH
xvZBJf6uLdXay1mGbeKRx5QTr94RbBCnBj2YGXp51VM6JTOAsR7ndNmjQRkJg2+c82ga08nqbAwK
0JY7dM2B6hmsG2Pp90img6SdmepCdfG5mJ/LBURrXItftWR2lH9K/RNxcNVk+V6v8HSbzg1WP6Kn
YB35sTs4vmbqnCMRwUGa8znZhK+V6tt6vFSuer9KPFSt6kzdRbfFYmO2g0BQh4I+xsmJ+FYT1aDV
FVdTJdC7sGY0qmqz82rk/V3/3Wr4Qwx5g3L+265YwRe3YNtM2NtEJ5S8x3Oip59uZ98KgTaAM0Ab
yxvLUMpzlisIhpbxi7aZT0YmCszSIavAAodezPrEShXjgZude7oB32NfvdWpc98Ka/FdlipDK/Rd
rncj9P5hRO+v3nudci4AO1+bYT7FNEnYPDMDWghCGCiU8Xs7Z7Up/1gNl/poGKFmm78AwD+lzNhD
TWorie1ZWUpwh+76Sxn2PoksIA0TfgezSJ+qRiPuRXslby/Gu5G2HOg2LJv6PrN0iHW0l1nLsoU4
6ykjcIONZjV5ZDtHc+8DFdEY+GhRoLjdU5Fjxpfc0kRK3URsBANjQoqkwvwkSa9rxl8ETNMfNfOl
GlCbup3hBJMLUjmt1+hwqgs4zsmHpZjmDQkSkM8cH8466Jsk4trV0m9y545dXk6I3NJyV2gJSRni
ydUFXCSAmvAk2rduXD7KcoQw0dEfiAx8EikQGIb9HaFZLOWpKj+NghFgQotgSElzMrrhTrPYCPR9
+ljBNr26pBlGyprNgRLZTtuZmf4D8Sbf0QB3YkmJChm7FP+f9j6l5g1RP3/YyQyHzokfTHvgD3Ho
felG8i2allGaa5CqXZdLODZCnhlLX1R3bvBt9mc503zUwX8nSwHVzFG8QLdvmOZyyGflj9aSsMMe
6N7qoQKntrx1PTp82LdA8ThGSIe09Ytx+d336u++5a0m24t4MLGc4lUpuNqmp7G/n22y6ssoUfe1
xN2g5q/cmO8IG5kDJ6XVUcLDYrAflHX06ZVCnLKChNCC+E7OZfKT+ryCZ6qmlCIIA0a2Wvht3zK6
F2Hcg8BKrEPWdHeOUzwomv6h2EtEOZi+ypwtdJ1I/FQE3e7hxzEzn40XBwLpJU+zgy1dtlxC6cKE
NDUcYy9xuuTHyQaPoSNU0IhxX7rmtWqoTZQYUaAS/y6TMaOQBdSHzKQ06R2ZV4yK6j7Sq/fZru9M
qWSBzbUxGFCKkxyjrI4ACNHLoelFfmPE733k7Ba8V8HS1pBoB8svkfBheKS6Ag93qSuTxXACLWWl
/B7O1IFYTO88guALlI5hp+S3iN3JQXkeTW15cV3wp+0fA9fkQUtJKskTAZ2wJmArXlkF4j5JrC+O
LGqS+nVZyNuy7MAxx3KngtwO7P4JG+MT76U820lkIk1iOGsP5Vev6RwnZvY9vfUieRj5AXLSHpjH
aA+Itk/Ynued6JOPqlFHf1KND5NBVUBKzXsfM19vCD4IFMiCocgLJlCDem07qNxIbyDbLDoCEQny
tYEygEqt9iuXLoJCcmeopMQAz9jWDmlqHReVgVTt7mdtYdQ7tHQU7OWSdzJGCjs+5ea1GzPmS5H2
aqB4JeBsnEMyOADLzspexUCzbxM5MJmU6V1eJRewZ+gziJox8UodF0blZqTv5piZZaFgUiiNidOv
+7tk+QNUwgdESZj8ej8HEBdatn21hXwABnvMtJn+aG2/R5Yz0IL90sCn75pR1mHSp0xqyLyvRuVZ
z/R3tUlw2C/ANDX0j16H6iOLnGdtIfF+dOOMDcF4lgO78ZkifCCK9sbhuPnQZT6SqNnNlhqzH7NW
HSCNqDpqnuDFRe6s71N6h36TE7fhoVW3x+LPpMePlbrmE7fEPRbqoCHVJPC7tRdAE0b7mI+oZHMQ
RtQr3IB4t7DbK72mhm5fF1fcQifqV2CsotHDYU50vydQwraWRwJB70eVmHtmZK9SqcrzLS3V77oy
7qEbzdeG949R9VdlaJw7ZrMTePzReL+mI763ecYeiEhjZy8EU8Q0EeFLfcS6eulaWexsi1p5wtDB
Abhxk5DpiBNkFbXcaKksglOzV8EoqVpLxBG4M44l91cuIk9kN27N9d5EufCtNk5COBgfFdmpYZmL
9a7oPtt59OCoa2pLzTDIoBBE+VoGIr7PJXOwPNPgk9Mgi9wi2g0Ua9gX4oD15Mj2yTnGaffANYi9
XE5RwP7lryPSJ5lGFfrYCrXFgi7CS7UpQGd+D1eOwJF6j9FBO9sTSMAGn7hTANMx0YfturjhOsUO
hrSsCAug66SReJhdTKh2mb5cy6b8KCVcBosuUyncB6uHCvMRR2WHZpZN4jryT/txlw+o10d2PC6V
fAYZzVA6AiKkVjNQztl/jO/GyOzeInP2mk/inuRRN/R0+UrzaggXwC6+rGL0SIJIBU9nax8P6Mrm
zjVCeu7nHI8BY7kYyZo9ejvagTk5Bmmx19d20zgoOzeq8PE7OKi9piTAZGFg2Vb1foz6JNSb0iTU
YmQl0IpfPS05phxkM9tK/RlzgDWleTZTBShQbyFMWLc4UVQeVNOilDQSY5fjX4oghuBvNN5T4Xyb
Jae+gc7xGQCmmO2doyQ5dy5Eb3rDXqAx/qYlOgnRQR9K6EgSaR2FpHyfCzqV7MXpy1s973zNIWzB
ufijET2ombxgUuLO24rxBEckh4FsVqk4DWOzbzrorDYxG3eTCbd0PeCNab0npoKepWGvplcpo6l5
JudjeZ1acUPI6Qrj5mofdPtzcOOzQtedZMX0D2UNJuGlIaXM48h50nyqC+vZS1bI2a+JdIygspUs
RF1775Y9KF8B4JV53rWvK1bmvghTLN4gVwy4pAOI0i5WAFUK+TawGy909FwagIzAcf9UrIdFlcLy
0fFkTCYghLYv2R4l8IYUnS5KDissNk+QoiGWMG/KKb38KXczmvVt2EsWWq3Re267VRuoJVviwnnu
TGVks49ZvztsF6bIjDSA9teGU5vcp2i+3lDRVZnzIvGd0IWrrWM9XNerZeDP6wdMkQIsoBK/xGX9
ns0k1PK2ZjpuRj0imSrBDMaoIfCIEDhofQJ5kKmHpbNdWEz0doM1h2rU3lI+YLMiHyKtqZdmQhag
huSkJ7gZEyq9EL9pYLgXafy2lBqbRpwQvpKaFzZUq36quo1J7YUyU7KlQbm0b+AgA3a5pSiGaqIK
7TAy8hoNck5dmS+Bx+An7Bxu8bE/j85FmLbgSU+5jafkt+2VV8VwmMql6oOClqzvlOaqlHK/qPPo
L/i9Qybwv6SjpmgnOUuj+TdWvhOKS0a+IEEtSOIGckPmek9V8chSMPtwEveekdbngWE6WC6BNbJ4
Qr9+iQdihDsHg8rsja8FvYu63kv7KBvtVxSDQlFoqu/d1HQwqD7rYtFDuA5EQakN/Qz1XtpaOAk2
Dv3OSp0XGyFWQHxdiHDEO+hwk32cZyH3L87G9UJW3fH3PJbHRqNKG/sBiWuq3zh4eoiuZEBULoSo
PczWwZny4lMYydkhGcnP2fPsTA+wzxjfQuJR74eOOTkeHJ1Z7K6zEfLFCFxPOX2sR7uOdygs/Xyh
sFoqVhsxKJqvzyBcKAO/+8gIG+DXl5GabybKk0gAfvbCOINY6jc4H0+giO3AVBgbzmNXBjaSnxXk
ulCU9BeZKG8z000/N2j7GWo3snfG3FmWtbE2k5yzIepyb6fJhz3SgrI9/d6LwcZgPG92vXYuHbP2
y6aCih5HL54J3L7q33GRBnrT1IfSSl+iolWCATwBibnxp924jwgJ2oBm3BROTdnsgbve9Cr9Mgis
18YGTzwqbHyTysn2XsXks4+4/4Np2iuQA5IcOnUTc46qx3zOol1vjGA9EwNokmv0TCwSYsEqEhzy
iDK8rORRJUSGarGNdvgv/YouK+8jaMUht2SgRZ7u55NBWcrNC0MEm9W+fRcJCWapMzIXZpx1HKrp
vk4jONnzML077W9upCyyJTcsQWXmuPg2Jtsdb0aboMZ4aGlbJcxyB4To49RxO3fH517293i5Qbku
zofGsLsY3F1fqPd5opBIrf3uloG5utcD3ojLwldLLoqsJFShl49zlUE8t1k+JXImDXV+qqVYQ5JX
d6qR9RgNg2FXhmbZy7MFZdmPhrynPwbyJJ/Fa9/keGmoD/My8HBH7GALonCkrGWlorZ0vKdWq6cT
uGEQ2qX7PeUY340p6R9IQicIXfmYYqQMplmzye3jU4nRULvm6TyQyptO/tKhgxacdQW1hp/jvZTr
Ol7O0YeTrietilxcReJUVhWNbZvIO+4XC8tgSKBBdoAbxAQSDtdQ26jPlfxhtX8YVr46tTXCSjKM
Qyo7C1sZfEMYbYhaUYI5kd6JHgxxtKb2VyutcyPl1yRjxqaUvWjx2wVht7ZXu8oOsjjhmCD1P5l0
u303yZxVluB3Xve3mqNvLXLYqmrmPRQYNKZZczO2NgPboXV2nufkcDAV8wCvYhcLxN5NjCdDeuKv
Zl0oMN1TEvVv+DgfOyXBm2VCiOf3tJMJX33b6r5WWwSWlt13TnA2vgY1gdRh7Q3MvnsW21+CYdrQ
1QGnfrJDQWjQLv5bidEJ2cbHsJDbb0/Xdk5iP8SSlWgtgy2cZTtbam9lSj/OiomxhKBwY8/qyzI6
uIncBzt2craGEVvgUnnuCvkypTWZk/r8rreCS8ISt45So8TEE0+fdnmoUJANFtu6xsr/NjRZL7YT
+UQSk/bUqeIsoxStD4FNO2/2SDljkoGEQbnVtWLyXXv+nPWxPNTwhx3duKmQ9+wnMHo4pNWdQqDl
ATnuZZqah0JJzBWW8jxMUG1cznTfUqaC8SvjwnhV/qfWH7Cd50K+pl7mhS6WsaBHrO8qRoT+2K7C
zKCERrfC8RjVp0G0xt5ppszXM2S443n9163JaveLdeZ2n9OEKrmlDhNxKR4rsMLYXrDYWv0+ngZj
R44klpG/U8bGtByH3pezmzNIZ8eaJ523z9hZt3L6U6OsD6CcVGeRQGo2Eqc72UvCzYhuNzRKNpHo
jcxwFgU7lHolxMcLJQ10vDyzmr1YMGQsmUnXUE4vip5/pzRN8yHrA61vjCOrBaqSm6ikA5nJ+EwZ
5OzQqqeBN8VfBQq8QJcdpzNWkVZJ/Mgb77hSOlbPJglSS3vuU+qdSjnYmnjRwdZit+ciMhXzJZnB
v5WZ+lhly69kWGBtleDHsp5btT7F4Kzox0Acw+av8P4rha84FtLmREl2s0IbzKPqdFT7yySykWlN
e3ZGiDqQ0Fl5PBvsNBFbI21cypBvb2gsf/JAVVudi/iVVrrnfTe52VOAP9DfYYodaweCT6ZjZxcC
WixI59EmxGhJOCH5CrpXQFg0lrxypCfAdAJfCyuzj9mA8p1ccphlZ1WrL4yyF7YjXBjRaNzA6pku
pdaSkR0D4lWRq8eRU/sz7XdAZGGTZUQJw3smvXrxzdk+lb317pULUSexums84661aI1NXRYuiLPp
vRGwoU/JIxqAS224d0Y52nQOvS/bkU/Cae8LmJtKxJCOkERiY0bU8QRQHBJYNruhVr+ljuOXZi22
toajrFTJ56Q4aOcXusJLjfJthLYPDihsFXlcanKHCidRdtowPDnM9Py+lUYIvtNG+WQTTiVwjvbZ
+2jPJeUI7nMYXF+ZkN0DYeRmB/hqruOgolFH10THT+IyE7CRkZOPc0L7J4LAJsQYml8Tjm1zZ1RU
Ay5N3Rv67/vI7dCvdTiQlNx7WIwFW90Ypb6XU8dDvEHzG04TS6uR5j59le/BbQZ8jS9ZuuyUatWk
CXKb4ip9KecG8CDRp23HpgveT7WLQOaFThDlMbRjm3cn9dJnTQOcnE60MtTpgTk6OwzMt2wI5MvQ
GAwq4nhEY2jhMMtzUMMOJKeVSVJScq/ypIW10yv15UAdPKZV/wIA/qA1LZL3QXdoQYq7eup+wbkg
rbO1PR9qWRM4LOGak5ggX4vPQShf6uS9iALvgz622HvTJkIC1UX8BdnvWbHSC2kix3bK3q0crXut
FB+kgx2sxU5uY/KwQ625TfXBxYKdQJAZOtpc43nAlb3H2VsFhk7NOjCnDzR2pgR3ZaHe9litZo+9
tWY+9E7BimHl3b4c08+iiz5apydvmsIhJUTTyV7nXBv9NGezNC8JxhUZ3w1VezNxRBQu3B09lSrw
2O3oWAIwRJLrMMLrEemL13FSuxa1ZCmwXNBOIU7a3HexbEPNVf6US/n/CDuz5jaV72t/IqqAphu4
1SxLsuU59g3l5CTM88ynfx/Qec+Qf9X53aiEHCeRBM3uvdd61jUoevMYCtY+U8ZHx5voJ7t+wGVf
W7tipgrBgKPgytVPvJTFoQr7b5JEI+jC+qypzQ5ByJqD4uRX6tgr7EcrF7N4bzTaXUQmNc3In3JA
G1171YM3jOXJiAGR95oT0wjbaxFsXRR/7Wpw7BFi1KqWeEz6uE7hw8azW5pawnyPK3hBIMfUhuHe
mlz04iBKNK9YAsxRUT20vNVG540BI60S8Va7xGPGzhsmADaNBl44O2PGH0ukRK73jVCZj5IPCwMM
ecV+8BonRHPqgRWBbjfkoWqMaz8N99mguKF10tgn5U89nJEQ5UG2jfbkAaffZ1a9nWKPdhtKefjR
W5E0wx1VwIc/Ej+W+sgvnKZAMsR3mE30ugoNhADUpqxWX/x3TyofDibciE3gaiduE2geRhcLXXhs
TP+TWF12X67zSy/UoULTmbXmH83gHMzYv0sQy1rj0N9NCDDVTD9wIivamcY5GKlNCQCq+ZDQVPTJ
j8p0Ofnx4K6w7NHqScaNHTOvwngLUdTEvtW0P9tNge9l39nS2zu5MRdM6pxnOfyY/ktH0rVxx+TU
Zt6Hh4NjPYGH2EyZdbUMpKGBlWNcwlBT1AykaGx8D5SJA7x22OkV1i52Bu8yxSTAS6tBk6yFTHQJ
RhRoOwsf70QENQw6wKoDL72adO8iHf+d23EwkBCaQd3IMJgifpnW2NMNSp6cLoc3PZUxXYy2btVu
UFTppkQzpdwYXxv3sqrqrGulvB8OY1AkIR3tE3ayRj0Uq1oF5bFgKod6kOlIL/DaWdRNFJrBD6dP
O2iovsYqVyPTssavOCgIgeVt9QXhAAg44Ju90pE36aHtQ71v9wg9JUpPBMek/BqrEM0atfg5jNxX
u8Nw0/Oxt4QRHJAdMYnFNtH1XrYrTllCR7tFlAg51HtJGUZBfuecZe+7D7hftTVncdt6OXrV5rvu
QCqnRfQxY8UoN/1DCEV2ndcslpMXX230WmToNOyOOqpveytUUXHJ2WLrlQYk8DDbRVHLXnIqGBEG
r42iSPETfc9JO1+TrrsNw+4RHSp+ojEVGzVG3woqyxA9xF1nGPspzxv48vEpjobTiCBGx8zJtly0
2Mb0PH5W0S4d4ufK0tVa4zaoJuwyhd+cVTlYx6nv8Y+ix6bdT3N1irNV2Ze4Jsw3PCBYM3F1T5Cv
I/HTSrnjFeOhawaI07hRVmBY0EUZAHGQpFkm6eWI7p+yAuEBgKCH0Z7RNjFUW7rna8JHCDCxnbWs
MxAwcvQ2nlQ2eSEGbQVRngQGlRUq/LUy+HZEw76jow871H19IOCEocqAyNHsu/JOIPsKR1Z1M3cO
llO+jcb4s3jHfeUdOhGxyYpNTHGlmyFVz7KLD/BnqnR728wloZ6dDWxSq8lPYIWaiKYmSbuMAMcn
Nu47gui2rStRJQA42TUwiwvoSXThASnoXH3OD7u5lxXEhcgpv6zB/IEsZJfjSFgNRbF3hlQdEtNj
gjvIrbJTsPi+2pvKezHq8eA1ukVqJZO+uCQ9Hp8FFHxrZXTesdLNT81l6+84Z6KcIDygwFvrpXyN
02o6sc/7MYAaLcIEKu3YN8faSjdRzH+dfSOfTGKN20D9grTyI2pZ4SyT8j5OtXtR0lLNZPZZNj7b
CrTHu7Boj1N7D8zEi5EG6/6OFjibnoeh1U0sl4Ozchv5rvnjr7ZkaAUVU9+MqjtbLuWMLHpjVUZI
MNPitXK9YENr5bPMGZSih6ZJKuMJC8WXJs1nNceCRMB/+CaRtbj1c8WFROVgUimJJN0M7U/p7BLS
P17xpqybPPYPrj2+WyUqy6bjjBQD7QqD/mcXuO7G11CXdZH1GiNICSrzGzOGr7wqKxon2hahgwXQ
dlq5Y1vMG5ZLlWSvqkaD7fbWFg018tTwM8/CHzPIj5KmWSNXxf/b0v8fBvjLprpmUC43QfrYZ+xd
ek0EO4NEEpHDIm8L9GEwaU4ePal1GjGkqZw9kvZ0nyp93ykyMr2KoTmtKmb3LEMWA7tGWOsyo/no
ukm8pdzEuM1FYeVcdZHi7bnECElhnrqG5rGZsBg3zK1DWvg0NqtiVviT/RJOD67AQAxp4RT22jYF
Y0FoYfBHzZR45UbzEg9L2p1opRJnL7Y64hwBoe00MOzwTSY7kYGlOCnadUpCTpN3PSgJ+aXF6ivt
YenRzfqmVZxOhsNJg/LQ5m5OwRNnG980f2idAU6+dV7zeYaBti5ZlWYZHdjuYisT/p78EwZ35EgN
vftBGgZmdDMtrw443E0+33PCglg7oX2Zdv4FBPhXZn2JmP6m2evI1uPqGdjpRiPknfs/fCFdBy/E
IGfVMP7Zt6p69ly9PJaavoXc3h0q/9QWSXxEI0SbU6skHXwn59e8P8J4YE5Q+5dKvwet14L0tGfp
bMf3wwchVVtjRG9eGp0Uz1BrubS8LcbqL48rcjvG1tMUFXj853LMxJkY1M6LPX3PS+c702p1cQlr
I4kba0b7pCKRwgEcr/D4GdATfalD3xLdQwIaShEFzfm5ilLHZLso8jUbTKC5jjnurRCbr6l7905R
S6JGtJ/x1CS7SOZ3NJ4fy8aOUFTob3qr/SzmSWkZ95K7Mk1uL2V6g5LA3hAKdK5QukOBFbS7LMRb
Q/VpCtGdc9sqn8t7fO7yVNkqXUmjVlvV0FeRjS+vkeUJ6PZB9uF44WOG6PDXbJen5yHvGS6TzVaz
IAEUxTPup/13Ym42VpAbx2AQx5jW6gVzrn8LpncdLiZRRgxFyHQyaApzh8cjCvNxdL6Z/lCitWSn
JhlstBHK7GpGf+dVPOyyslFbxM7Jk1E3G+RC+T2yUZzcoyi3qa1l9zjnT22dtAdMmPVT66PHczVK
xtuhnjRPRYomuiermxVA0w95ARGiLnTz/Pczx0s+lE4oXDfbs7KOnDJ6R/c6HeVZeopiwnez6mTU
5ngBWwe3nVSktW2PuyFz8Lw08+ViEiw6DlmEmKD0z0vcr2PGayUBlaVowfZVwZS2xLFCNWSaF01D
yRguROHBFAdrjPRLiuqwhTF8yRwYmAzMoAMLAJ4LyjNWDzTFBPoimxFG3DTZvgQEXs3Axl6hjbRN
J9t1wqqOCavcxjbdgTM+7B/YtxPAYiEEWwDPyw9MhfcvxjNwHdIRHbxXvdixBNMjkScgSwY3s/w7
JE6oC8A5bdsblXgYJ+S9N9cikzfzBOqNk9ox8YyF4Qt439sRbS7e4PybEQMbLXLCQ+vB3/RIzdjZ
s6BjARsl9eufn2+okXHcGFw+efhzgfRgYrsdLSL0RZPudclbWE4VNadMf2SRAP2Qys8i0N5uf01P
+MVXKqataRjT9yIiIFFwi3omfyvC7eIQHd/W2Qkh4XaE75uwa2L0CNPALCi1YFlZe9HWFxy38ptA
N7KQrGMb72od9Pa5MlPxgCqaPS+8sm0Z+QizDf+Pyi3sx2ywIhZ0GOJLOvv8ehuLaz3q7xg1XShZ
nXiVXU9YFxy1GwNTVNTAvYg/MszpD5qVzLdg33zgyo24z0/jQcZdPGvf4/NUQHVjbspx6hXsNJe4
9k5254a23X1Xj9XV9hr29G5453X0LkOnyLdsXsQrEvgUwhTIQUKE/cH8XPIgJmsw1l7Qy3VbRvl6
YQb6bppui67KdlquWc+TpafsV833QvUf9SLJ14eUGbUbTCe/1GYpLXpxYfI32bV1l+lGdIYbBXEk
ltr2pvCvXHe6TlQS4RQxrxFM9UxhJ68VAl3k2KF+EVEa33ELDDex54C7xbGSsoUx8I47fPTlrplD
mSY7zraMUdWBueL4rYmifZDm25oYSLqiFYHa+H7rTQSAZK8mSgstl4BuNSHuaJ7qF8S6wXYaC/nm
mNRU6TieRWi5DKbRypMK0HnRNRoLx0Fzpc29fm6FsGbHI+FCmwVORbPmpOtuczLj3t3HWT5fwYN2
zSVXulaj/mQo5290BlU0oTNG3bp+qEbkYYM/Vzp+H6y7Ei0WRXBB4DIeCtHZ2aZ3B2eNdti/lwEp
AChe6o0Ewbli8uJtiqIA5pkHXywW+b1tqmHPhgNtwgyClpBBezsAXvMXFjodxc+sg8060m/aOKFd
PbZN+KaZAucVXqa7okrUznCn7iXXIcqSCNq+3ABpTR9U+xJNIdMuU7zj+QogBXvVPpwPUdOTlT3Y
8T4GrMJGHYu/T9iRGerRdXLyem2UyOmCmdxsABTZFTW6otsaJ/46RjXDO9YBaBVTvF2WL0MRgahs
TFdFXZXn20ffV+5wMnPGbTOaO9IKdimM8C9tDCBBh5DvLIj1uHGyg9/Xv5YVxY4ROdsuVxke6DmX
Ts93FvmitLURtlyavmvv+rqDgThSjRitdZAGKFs1tc2L1711ODMebh/FGPJXdi3zHvg4d9gEeBbZ
7rpy/OawgG0rFpOHwqJTJHo0O7fXkrjc8L909/nAzCOt3eoBzZbY2nlJH32ggFls4Ogf1qzx46fQ
v9ns+Juo11e5bKI/XOuPxTykgukHyYrlW+yO2RZ6RsKwiaHMItwWg/yAwNXdL5d3C1JWmikQJXgE
6xvLSnlhdNQk68hyhWpO9jjURfKUUkRf7TL/aty32hfGdQHFQ1PbIE0EZLUs+n0fjo/01fuU/CFw
xrmp8C82qAwqA9BDEKg1LUfM7MkdxOxZRNKMtxi7JnPUXaGmK2s5+r9Ac7RjQ3TMCqfNdHR9G/FO
EXbPnHeH5RRzZhtgnsM6Wg4THS3W6LHv3mmO/91NjOlLVMUz+MP6BX2DxCYq5XZ5PbyPwJp/RRgT
tlpCZFA+MqwhsaY6ynlr71q+uHP6sWYGaOgJfaL+rJIxu1K2/vmAJE6tWtH39BiMPXcttDYGgIpl
LWR31z7pzgfsA/mc+GNx7PwxoYR9yWA1fjl0JDZZ4w3n3icpqaEQOix+18XMVCHaRf82rKLACHYL
IVBDJGEjXdze7BVOYwjk7VF1r9FZDgCq0oDofpg+majlSDQagi71mFVlTBtJJt/zwGUQ3rWPfdiK
VUT+1bpAG3VuPCAzGP9WUdcO77fbggy5jYE8i+i1FPW+SjFbDIF8WIB9tG9J/u26H1agcKTNWePF
yI4DRVVrPrhIXba15RiPHTZ1Y85VWdJzPOIfKAwy+67umD0P9PuLoWqe9BnW2rrRuYm4fS9HA3tA
WJMVFq2XicxhNwYSPgZo+FtE3vcQIYxL65F9RY8Ln+kU7QsBAURnTrevJys9hJoWv82/ufyB5Tcz
FylY0AC8GIbwqbO1y2I81QjLPkYpw0ytdMV7hUZn0+G70HDdbZols3Ghu5ot0sswLOa5fWvdG2aI
3paa7TAF5qWdPVUiZp9jh7O+cay6C353GCujq94gVh0qIznnrB1PeC6rJ4KBzsuCaFeJfewrLd04
tAO2Zcv/PaiQDzJD8+5Z37VnCA0HWRQj+9GqPyi97Lb5HEBNQAmYl6ryLw7RfP3MUCob5vNJm1bn
OZ/vJRmJCs44cXcER6UvGZ/AKWQEEFnOJwNGcjhnCkYBgyifAALekGw6Vd3cE7UmFwTs2ObfRv+i
w7n8yIim4P/al1uAIOWHoesfWZnA3KbZc69l7t3iLAL+82p2lf42tFJAsSKnUXpfQVkg/puT65YM
uxz0QKWJaoeyqABVmbQbM8uLd9eyv1K6f7/Kt8yS3S8psheTWfd7yr5+owu3v+TsvU9ST0GtIiTe
3lx+t+JtDNTV1/TwvqJXOsvRpxcvIiS4tb3ueyrJyqkDPGdjUmxDM6h+EA6z0yEkyxlKjtXN2k1N
McGM4U7VDapdBUrTL8xYcub7kA+EGbRbgUhgt3iG5XxYaqVGf5veF0oH/86lg4FPBG6TS8o8cGwi
K2JLMkB3I9s6qMI4L7cRi6Z3HVe3g+WVLKaheHsfps3mYAGPWHPCn5970eZvcqouNeMOHl9/iHJ/
OOGVTfDenfOZ6Dc5Myi4a91wR2oB1YfQSbCjc3Vh3DR8M8lQZBhXJJeqIDqXxt+HF6nP4S/btz3G
8UFkgY4OgE3n3z/AlRjXzLmLdvhRYiRGNTKvzj0AJnYvfrAdaufhtuqKhBg1mU8RQGRlbRTbqvey
Cd7jxvJ+Vnin5IDmHhqCpLdcFnyNYDQtgvjeWte4xYUtr0OJhv6Hj4Ypj3yuuoipnk/7bVlZl9pS
WRC+mOkSc/U1slquLdMLryRgGkeDeMV97iVEI7WzAm+Srb8XxXhSYL1eXJtJdq/n+tFNrO7RbdSv
VswpLApbAQqmrL/lrVWdJu+cyWN2Vw7Bs1NYeBXGtseUS0+LzmGnY7heyIluSgDff2NY3Bmy8m8I
iy2FmvMBBFZxbOD/hgBVRpFrbVGmR7qebCFhAda0x8Pwwcetv8v+eubQer291nAhudZUvQZUBK4f
ea96EGQPDHDQMgYyfRz9VJGEmaLL6h3vNLGT2lrTQMSUim1iyuYXUUsax5GeS6g7w1XryqvOVPJ0
8zm2iHG3ulVaG/pP7UonF2l6M/rrMIdWdMtDEk8UvOi15liL5fV4HMVFBe6nw7/8bOdGvLM6HQd2
7uVAnoWzi4wsfcLk/ZTH4ZslXY9MITtdL8+YQmTrnnjbS4PkkpyHAwGZ6cvyENaoNP3KruBg8Zrp
6YoM7XSbe0wsllibQBf+ZXlmBsZbie3z0unte6z38r6zOvOVodJ7jyIb3TJgjVSxIhqTXUNZw0Jp
yeax6t30pekZgqn6PcdUAiOyxiQ8P3hJaN0rR+cd2/FL25rfbjwoG08yWhUc2Lf06mpKvMN/nx6G
M5PQ/3F+2K5hEDRgC93F2c5i9RuTtMaiEpatZtLC7VI0f3rMXKZlx7NK3KC5t4j2yNg559u0yQNo
hPS2mnBIryKrIWOlIJo6P0Na2YJvDEuX9IymjM82ugfGUH8mybZDO95TXPVH5Yza3rTr/LFBO7y2
kXAjAB5ayi6/fmhmS3rDBonBd5Fus9HEoEkB03sumwcwdsSgbWUCeY6c+2s8c68rD/+zk/Y1AezE
To6tWe8kyEEa6NI/2oAFH52wag++TEnlCPJHYOXmj9yP/34CEKra1dC6EVC70R1ID0qCzpBvUdEM
OxuJEh6qXL6pNLbXvo+3cjRD9QYZGMnOyEwAORlEicaQd+wbmx3ZI+krYWp/4GIEMliX+ArQvWIa
tTvuPGj7LdIw8WSQ+zOb2vV5A9PM3vdmdsGb82EpxFdl5/mhScufxhBZuy5183QT2Br2gD6G3Vap
898PQANCiuFGQ8D/rx80xgjslva0MMkezR32v9xJ+oupud6+H6mhMgfxg5r05r0UztuywHrBuBYh
m2G/t4EMWf1KzAFtERKMeR6mPydp/QEWdoASJM1v6PE31ewth9vHClOjuM+5SI9ICRQ8dILo6wCv
WhUVlE1TjUSdKchCZkPYDBpjPrzt4mrL3KTZpB5qr/0Jlpb0nPjVkCR/tQHThbJpPohutm67qOWO
5837qcxC1WCPhrbDfa+vqnGIj4buRE95lcdPNm3Qoqii6/JSK12aDLIGQeUVxhfQsOGtU+0vlRjJ
r0StU9zSv/o2/Jy4gR6gEIsbOW2xdsbYcLGxjUdq5UO2AMFpcvV05R0GE0FxlH4dbKskgl05f424
T4y9KXJumPMhwo7yf0CFTeP/QIVNU5m2Sx6JRX6l9XvUwTCZfYWYIaQjh3ngMaSRzd1Hzy9tM8P7
8GQC14BHYjsPbTqglyu08I9Cbv22tf/oAgddc1mijiSn5rjsGSQUjYMcokNeiRs6AcNV9agbIiUO
Sb+WSX0Rgf/CMMW+NxPCPgy3ArwSBQ6myUlyAZZluvbF5F3DJlz7s1+0cIpyfVtisCRhZUEPdU6L
KqbK1OMz41tm2R6EvjhQWH+Hov6wlgVpFCGzthJByt9GYkKcMAIFabuVtaTXglnI0ckjqYt425TH
qondesd4Q56aPFKnNkfUNM2R6tJjPBb2SX3Ctfrmy4jyQ0xtfWq8Co7ip2HhY3ca89VuzOGSki1H
JEBtnQaLBv7yWaKGJnkLotxu4WcsD87n7aPn7wR/DsmeaMDwG1LMZI+3sz4UcagQ4EX3EzNDpIoD
zQwGKaka0ULnBUgW24Ku3Lau1hwJrj63RoJ0q1U+Xed0gGZB+BGKQ8jgLbBIVBcWNNug2CwUpOXB
mXlIxiD8XbeY5q0u38R9VSCh1Fqyahy32JbpcCda57m5EfvmzjgmQzpbZYCAKBk8ztIFkWCZibZb
/hEVn5a/2cYjDa8x3Je8fDW16mdlSOOEt5IblJDM44TKjulc3ySDfrE0mxwJ7KafRZyS58cafX+L
MbdiRs2MrNo1LGGE0kufq6DdQ6u8J3M8BAa6/TvHYhxLj2rL/TPgQoYDcNQq8faIlBnND6iD2vne
sNwglteSsmmPuHc+6SF5hKYY1oNnG9WdHKcXMR/pDBYelmeTKettLBlNLIeep6GDk5APN2aAsu7v
jx7tTLMPca3dEoK54K5tJBUEXRBuAHLIY2lCv79FogkVYeVBSEuAJo0xvfaxA9hNsV+gsfSh0yNJ
Gi9Rvs1jkZ1FP+rnEfvVGaubcfaJOycislSnITArRn5+fKVjZtynHQpmg93n3e2ywGT2XFjtqtZN
RHfadPzvukD+Vhag3qZUFFQHjqs7MCR/Kwtslhsj16t5vyJOccAwh/6J+bo8czSrvp9aO6KrZ8iX
ppRM2RONe6ARqJekCUYm/+G4MebDMmqy09hT4up5q6AHB+ZD0qSX5VftaIDJtbDBbvOcfPCjvY5s
uad1+K1sR6adBclB88Ny32JUlex7boXrgu4aqmnxWiCxOlGbe+vet/UPAssIrJ3gi0V9ZVwrDXqb
GxTGRxL6FYqvwPyzae05ZffeI77OF5iFjflJlGH9LPJs/B9VuPodhWiR5WRatqOEoWziyX8LDGUt
agtfucOO8M5xu3DwCxS2KyNusz0mXbnzG6ShMVbgcXLLq4mm7U0hf4hr/03KxnwcCnXiM5FveU+3
pa0dDHnzoQlL4OCnk7Fh9HzMa5dCtNfpooC8y3zjXnDifNij3a+jRK8eO0KCEAsyXak8zzuWtC3p
5aZwXScIuNb3ES/kg0rN65Lc/tcRHR6GK///Z2y4Pzrfb65pVBsHNVbVdsHHEZtdrmIj/YVzpD8N
aTaQ8yfU2QSjeQyygJLAMMuL71bpzitthPaD7iC+iNSbpZX5yozV8F2m3R3Nr/H8P87oeaPzj0JX
8RVAZTAtZbILMuyFlvqPFAOvz1TbpdO4S3L3598ENyer/mS5jabYcT0cwkyxy2ZMAj9wPDix3j2B
b8SSqKXRH6mBGZ/0mU965x1+F9Vcsi7Uz0kZoCAxGKlPOTb9TotQCw9MsZDgKf/UT6jVAcyf4wyq
qFo2/fO8yoq9t5Hm+309H9nSfptyReJ67iZs65lHAtVZW2gSAmaVkKgUbKeIYXUZG0/l/GCaXbmJ
I0vf+YkzIYcLYfPIFuOipYPnYvo9amOFG69v1v/9gXLi/vaJSl0Xtm7btmEyOzKc307qFjy2Qrwm
d1X+QI9/emciOZf0xLhmFC37ES7kPhqBrwnNr491WxTvwvU+AmcQD7kRiLeUGYSD+kGqxsH3pbMe
z0V9qvt7r0nqt04q6/j360Gj7ca2Oga4dJ47B5i8b4oY5ELW4/8bkmMtn8dWFc9t2nUvgsb8Ksxk
f4Yt2b3EPVqPkrH0niY6szN0LpcwSWOuQdu75nRNmHcyQPHp+h5cYRkbdH7JvkKIhgOaHR09t+Zq
shvg689nVFtxDChOXjpW6zGuTcor/lXNalFNgKw/3g4VpRdxAASmtsOTzfibaRKApco6BqXMTz3u
wI03nxlG6VS3B2c+TEsC0aOmca8BylGoiW71NBTD2S3Lu9oZA2PV4M+hOT4jzifJuejBMDVnFiCM
bXadxRitIC+DIGpIN8yot9ZKWAiOBzMOz0KekPpz50yRcWqwGvEUzd8ZbOgiNL1LEiLfnXe2Mz6a
eLj6mOIyLOezdPn5X0egrpytIop+XytmhqPyUXwXjBS8qkcuZ4zhQ92b5oOs5qAw16aOc+h293UW
s//o7VcN6PWyPisZe7vZUrBf1vEhCDdd63/TurF4oD1I28VvkIkhaf9wPSx7QW2W9yNhkofYMWia
FvVVhLL8YPsX71jrosPyZ0M62qEc/aeK5o8GS+TOSycblTcn2pAmJ/Q76Su79qd6IhSABkD8Ufdv
9O/Hz9z1TVJ2+vigTfryMg2a8Ojqglu8gy6/tGzagAR0fzO6HLV/IvT7SBCr6TnGPjWL7v2/rzn7
9/sIYDrTMoRpUPE7hvw9ILAtGoysNLZ3aaacTVUBY5vfB8JDRFI9ogD0adZ7OUCxmV/PIvnn6xmy
6i272G6vFAg0x/TFrV5LWezPkQjeyTibm1fzT1srrGAk1Xd0lqZvg9PvF/QPl5hYYcrkARb6SbUR
ey0YjT8gsIBg5oYzeEA6rbb8LFu/XsN2FfvEHbJNKAmc7fLuBiKH/nIR/zoaPKwTt7ifbCT7LPNg
MWhalj8tz3wLKkw4hMZsHc+f/PlZ2DDESlx72NxGxFOAscsc5XFp7YUkG7CXYCo51OIA0aG8sjOh
k5SBgLHr7mV5SKth4+mu/tjNL9HyAspWh2DkTars//7mnH8nPDuK9ooQjoXziKXD5PjffbgkrRr0
Fp6LIDdxtgX+K4qf/GdF1Naq9Gps70nF0mJp7O1HW11y3TA2uXSGb9j07t35z6qmvqQDooCg6MZN
GGbBvW2DHyJpC9mhQC89C0cEY/BrhNJzucepDuf+6FcgV+celh/LdP8nVyvscrA5fWceIxnxOcUJ
PwZNljulcfXxc3fFDLCoyqPZ2lAC543E3w+GUVlwqJxhbdll8pBXKTHcIJ1WXW8kJOZJA7Fo5Qcn
q+bX5teYA1P7ig4ajT1WD3hHfiIvZJ5rNNZ+Mlpza9BJfXdLrOh5BBZhLBJ3hYpJvDszsEen1vv3
b2Zlau09rpntxMhkj0IvRtAkEhQZYpO7KbuOAHkTzZxqtTANzbIfjqkRd+QPJPHT8lrQpyMCRGR0
UvXW/+qvmf9ne25JBiPszF1TFyg2fuu/9jAJiTNzwLwt29mhLcOzRvSG7Vj2xQgYNmuxYe2CcdRo
glTMuOftcmAQC7Q0KcATwDTFsccAv9guY9fSDf88XOauI4ksfzbaiLNC6GnZ42rpImEMggKt8U3a
Q4jqIjNXy8BUdQhhGDfrRf6VJThECaQ0GRBrzrnALrMJifx4Soe5e5X4MZyMXn/BufGiUz1/n5Q3
K3jz4QGmzUhe2Ba5i/ma2321z1wAM2AxPzQsIKd2DnvDCojPovDC9WDhiHW1WbS3AI5NCcw3ctJr
O/cT/cHvdnBe2Rn23MgAoS1mtOqR+Wd5l8bNL983ybPTYVhI/DUVd5F1bMwhOPNhN4bjuUvV5+0I
8/2zCMa3dk4BTfog31tTyiWekjQ0toGFMoPDKDLyQyVTb7381NQrMqqyJFoVPeRBQzXqofGFDUFs
SPa4CLxDrRPmTJu/O2d2ABVt7uq0bgO4efSo5ufDAplbV6XjbIhFe9aH9NvlkO+AP5p3CracnNOu
HKZ0Fzric1b9tDcWeZdh5E+94Q+v89RiuQExjsG6IBw8VZr5P7Z41u+TAZrMACkURaWhszjJubz7
R0HMrEIPI1v0pwAgZJ55WIBH592pdsugULe7GlctAzeb758iAuQxQFBaifXZdjvsELFBLWOJHA2o
Ez+zp6AurfPk2V/klPOzHHZ57qBxriQQkn5q4WvNqpoMdwcVQERHd5aFNKWJJboFHnQL/OqdFBFr
pG3KvK7pnBOcM9aEy5WWdtBdz2fIqDUrc46kHSIbK8xoPKeCStGva0iTr/+9covfr2DHNUhVdg0d
7Kxu2dZvWaKp77Uqw91xJMPqwwXmAeU6hHKBfgt9yoRWk+LV1GI+H+IsNwhdjQONwjtD9xWOeeVt
C6BZ0x4fL2ASMgsQZ5K2GuW/NJPtznw2dGPs3M1HhTasFlmZ5gzfNTOwDpaNJZcdJZfmzMFKyix8
/u83KK353vPPrdG8OrmG4s2h3MNz8NuZAGsYlg+R6nRJbL5ZqSiKlzNST7J260Bv3vpj1l1rCn7k
oTUcpCC/dwU60TToij240gIvvw2lwwiDyxDORpcqUPE6kTGKSVhGgCKsNjstx51MxXpRP+C3NRDc
0hpMYunuLAlox0BS8FzSQl1PKYr8tC3eu1lBuTxI9b1I+vBR1uivRcSctHZK4Dwito4DIgQMUy+j
5Lbl5r72UxIX2GTibHQQGQvSVe7gKCIPmi9TYTf5Ko5c55WYTtKtgzmlHUdcDQbUDsQPaGb1qxrN
z4yY3TtrHtcvI/witKqDZLrsei5uOmD9jq3EXZQ5REBR+gBRa4avKKO5Nfev3aSjhaGBN/a9jgHT
PDG35JznZPTJieINQbZVBES7xVTQdEc2yx+ZDA2PQIGpeZkSRyMB7wZme9VBZOlqU7ymkOCVK45Y
Vrr3vNF/QsjovnmdMq/FrH/sUa+OTWWeVUzf3W4Hiw6UHW6XfsrSSinSt9GTwXWRZjk6qNNJMptA
JL72ioolqoprRr7dJVri1NnVsUm9z9IwwwUCLL43rA/F9u47141cKwwogWbUaC0BjpdV80p7ajj9
9bIZpcjOYh3ZK7Jsn6CRQEq1091x2Mo+Oy799aXFm4GuoLuDmpvRXe4hNaIHugTAC1nvNToFmyy2
CP6m0t7338dBEP1l4O8bi/H5JjSkI0k+Y38ABaquEY63oSLcKfp/jJ3XcuRImqVfZayuB71waIxN
9UVowQhqkbyBJTOZABwacId6m32WfbH9wOre7uoxm9mysjQyqSKDAccvzvmOk2GAC7j7B8aE2RPk
GxCOfsaY1ltMI72UERAmjM0XRPULrFoNH1Xk+WuBDeUUqJz2qZ8COGGujwcOLQnpNEuunCTQp8jJ
Q0osx7lYggvGTs2N07g95oUweZy7bkuK4nOh8ifBL+k5aKz6Ni/lE7Q7tlW5DD/6KrBBIy7LIe6m
a8Htqd+YzJ71Tua4SlTmf9htOT6XU1AtoNb0VEih918huo3u8KWmjYs/wQcc5a7HTFcPRaaNxRti
fwyJuw6tyTxJAz+gMYEAnLRRHyUw97/NmV2zuQizCT9EuJvnrjmpRS26fD9HxKAB4/4YDGRP2NNi
/igyD6+NN9dHADND4NPxJA7zbZQGaEXd8CMAY3n8yppgdXirE3xXQYYs2I/sK7YCwo4bcxd0lXdG
Nd8eDXrpr1H31+SViMBwZbIwgYKaXTXF+2lQPtEbZWkAlvUe89aDd8lghqwqP1/5hk6I/gz1wZlr
cayMYIuST0MV//unGZzMK9eqetgJ0r7rw/iGIhULa598VqDcCAEfQGsgQx87evjR8oOPsCqDS5Nb
ZFT6bAjqTN2U3owHYpjuxCI5ymbDP5BzBha+HfMPuKWoELwtrxeJzkwD6IwIi9ZOVxz7FvO+KOWP
OjDkU9v7vGdM268RnF5iCnRcrA1ras++hsaIS5IzJAFmO30pNqVsP5E1yqXbjFnhcU+M0mvPURBn
jACRPTW7qhmL4yCjQxtZzBWIfbT39eQS6y6r7KYzeNS+wIXyVcihNwH6NvE67uu8Onw9jnxAdVKQ
o7crPTgyUxcyvWfATmA7JcDEJWnaOL0A6fgvf3ytlNH32UO61i1LooCl5anRzbesDtWlQ9sN2gt4
DRL9Y7k8OJSQMDqlq9DmdB9GpY8xNpYXyLN//+uvTxjsg1H5+LX+eG9sHusOjpcsrl/3y68/gHQW
6zYiBJZYmH2AjvfAayBY+V1MdLOttkjwlqRBb5trZou8lh/M+Ns/lB+cT1jLE8w0vaJ5/5J7jzZM
6Mqvyj3onEGuNaLN7ZBX4iTb1N+ybKsfIDUz8Qp7FLGx2H2JOuKiMfeZXxy/kkSrZMGU5j6UZ/t2
FoP63kr3XUyqf7IMtKuOhyEvgOoX9Iry1IEk3vXS3ZEw0G6/CiQbiBhK3iX7O5sPQgesRqYcobCV
U5cms8ucjH158jLKxsBejaw6l8U5DQi0GiIkmLFU7V1D2uRRjuOwL5NWbb6Cs+Lk5x/7ZqNpVmoq
p5vJoJX3YtZ2jdmOe0cwtZ1My9vGkPcPU9xzAtdaHSvXSdZfYOgvHHROpBcLP6NL2htXOdUZ39Bj
HI27po/V+Yv0TxRJvTFl7yBvr+yLGGBW9re+1N4xMjJMFH43nhGPvGizFKscGsI7eJCUSiGeDv9I
zvO6Prr54zn4Y/fheboFz2KQAx7Vzjl2suYGFwAAbR+XI2OJX1pY2emrBXJdLHQD3DSaarGvl1iO
rz8cG4LO1999LZB8nV7zui3OX88rDS2X17IwpOafjoNfSFRKumFz4zqP3mS0x5ZaDwIPJk3PSr85
MiFFp21/LW/YgtqFoQm8zhzHI9vfgFfYLLfmXPsbjd+QWCuis/aVfEZjYaBP5A4igH2ShTUfijAz
X0BS74M09n4CB/g+SVJXxiQsKyT5TCZK0yNNRib149dbZRO/VYX5wLk+nx1HIJywg+rdSPDCWU/1
DOcVj269giy3R2PeH4LKUyfB8mD/x9Jtcpob301Ib4uS4tTbAbkAFcxOr4/E2UA/gpHSXlfKd5+N
ztaXnpTFlT9jvv5j5do7QXnuWh74/zBidv5L8rAZ+HTPCIpNNxDC+pfkYV0DCbE5iE5jOb5OU7xk
I9uOwzSz2OXUkmscVB4uUot0kAU1sMhE/wjraMzvqX9vydHfmRnjMAOwL0s0OUYYHKEkEVAUX7Kl
Wv16C0m5uyXyMyXzhAYYO0D5rTHl1WKL+Om58tBplEeDOTzNIpaYY9GWhwldfRaO71/vJfr9D8W2
m5QHP2yTP1Rootr5A/60/75kF07wLyU7PGLLY6jEXoluge3/vzRvscnJD5T6JCZXHLPenh6mJSpr
KS2QuQ0H1y2XsClUE2wIX6Ryu0OTMWpeunPidr7FWfdtnKr4Y3kjrlWBbAEq71dAZqkIozQKitEC
7jHpNTqh0+HAqQZnJKivwYtadOdRZcEttQ7+2WQmPqkx/b1dwmMxgQM8uJFdHxphzgelx5FBPLv1
XJTbeMl9Si3sUOU4DKuKn0UQhFW/1hrxec8O7Ybiv3pNXMZ9LJKeSDniQCIceg7d8KUyPr9ugXPg
3lVZPcKfcuJHmXTgkJY9Xue+QnkbMLoM9rHtJqRJAyPi2GzSN9ZrwNXq+sb1gFbDcNRXPcp3q8hG
cPlNgByuYLwAIXLfNJV6EEPQPYTjd8oE91ih/yOo8EzPArKyss6VaaPY1MZDBnQpSYX5BiZLHUwO
zHB6loIamU8jO1VS00H+1+TIxOIB/cW40SbWL3LTIxani+xqDrA2MVmZ75YIptg0prdkRBrnluKh
spr4xa+D+y8HArpvU+afMppJV3G9/Mo5mCxyc0A7PdB8qxLrEDDULXcg9s9ff3QlHD/pdX+TjX4Z
EVozQUtVUcwYtivvjMn99qVd7sOgOkSJgj04zuV+IVmtvUahCP2HZMNsPvBUusevI9JYbGcRc424
mrIrMV3//NYw9/l6IraRa5PGf1r+QEJg/jFd/V8/xv+IP6u7P3rV7q//yfs/qnpq0Rqqf3n3r09V
wf//uXzN//ucP3/FXy/pj5YRxC/1337W/rO6fi8+u3/9pD99Z3763x7d5rv6/qd3tiU71Olef7bT
w2enc/X1KPh3LJ/5//vBf/v8+i5PU/35+28/Kl2q5bsBGCt/+9uHjj9//4049n86OJbv/7cPLv+A
3387p1A60k79n//9X7/q83unfv8tMP9iWaHre0IwPkVCxMJh+Fw+4oV/sdiZIo4MbCLffcEJU1at
Sn7/zbH5kAeYh0OI6VEgOLa7Si8fssO/CB/4PitB4QZMPMVvf//X/+m3+I/f6r+VuoCXVqru99/+
PKHyQg7/wOcq8ryAHxKYy+3hnyZUDAdysgHi5lBag39TFHXIGc1gOqGG+B90VDzKP0/ol58GI9v0
bEz16GVdd9m9/NNPww6c1bVHgELX0mSt/HTGSx3lxj7SFgF7WGDLlZc7xnUEuHHI7HZA4AoTk91L
fJrNJCUuPfTfRk+Nt9gMwYnJSAGlk404Iv0e7FXvaXWRMmt/FfHi3kVuTZJshBtzhSlmBPaVGt3r
7EjEfGOXMMMvRnzgHMIvTYAXAxBS6rzJucu+d9D+1YqUMHWva4T1RB+FxmkQQEKgNeWoA9zeiG5Z
VQr0DQ6+DNFbB/BdxC8SuTE6M2oXZZhw0kzt32GbjPcdSYI7EzHAEUu8cywMs9iYQVnfV36d3qP7
k9u58737mcvz0hIk/dr28OdtDoZtaDUTpWw5mnLFwDB/shO/eiMkF7mn0RS3BSYU4GmG1b35pR3u
IwYOqykqwWBXef2oSiRzBIs3mwBtx9GIs0ww30nMESU5intMR8b0mDLV+RyxH5/LoYVqWeL1fZCB
QfMW4FtLN1L383dFSvmpHC33BbQNkqk8D6Ch2P0TPn93K70QjbHTiiekqM4F6w0mfriD5UXWvn8A
9i/x9Ib9MdLspKzBEexoiMrAeKRW2Acr/F9dNrDiV0n6M8bgtg5GBKSx9uhCwYzSTkVjD3KMjdtZ
5S5W4GwSKPWL+ixcr9uWmYQFw0qVaUMeWeItbC1N9FqE0FcWnaRqMbuzHYT9zp4X5V6Kz2jf8Dz8
Sivsk6u0GFiZR6m6Yk6DG2MOPKs0Qca+wBuGZW/sX0s3CwOwhr37I/G68kisZXMknNeGOzvYWm0M
sF/zqpVC/DLqwTtp09eIHSrxq3ZSJCoSnh1bhAL2lF/ocxyi0uFXHdXHqjeNozeVmNO1494ERlWP
m0K1wbZHLnDNA5+cqJ5UbQW7jnjTJSRXm3W30Ly7YJc1spFgsUzxDm09wrtbYsmpwlq8ea7v9ged
c6nQ8WjEMhPsPMdrRYkODyU59Keiee0RAbHfbqxNVuEdgLaROQfMi6W/4jQE4TePujyYRhpvUr9w
nhogpJuGWcsFYn/4NvHb3cTLTJ9gAIWKLh1ggkw1RUrcO4QDTVa20VlYPzKjbBEaBv30mjb1UB8z
1ETmJumgAXiVk57BjlBH9KpfK12ab47TuXdGaAGYDh1reGfJFN1FTSLvfb/PzzV9Dn6L0gYXi1Fu
i5bewsOQIjjzJ3CUXm9URL9qUhAdygPmpxOzWOncIQdvr52nIfwBwt0Sd6MO/J15swjub0KrcN9y
NRv7qeGgqhrlXPx+8o807XhT8fzvQS4k+yFl6oFocviMB22vyyEPL+PgUgWgp7oHSN28dMY8nEHy
8vKd7czaEx82XAvpy0spQJ6wJUAtYErR3FtA816ZLECNmPRcPEfkCfN8wsM9hAoVNAGVmjV/XAWo
nBuj3MKPsH6ZfTjcBB0q6zz3SA9gKknEtjPhqshepRrqO8Ex9VwG1JecjkxTGYEFDKsabP/hMAro
FJHawQbPjkkUia01GvYzjt1oPRvEeMAajq9TbdU3lRTzxjAzQh5tVPOBWcAsaTtE4StistW2Lvrq
PdCNvhB73YxbhxUemzgKMlFbyV3YRtOFbbZ8Sax5vqRJ6vOM6+rZ5qZ46hkIkErSt5xRQDt+Tsy3
gB2bbxFYoy3MeF7PgHRe/Aqk0cjXnVDohKtCWcEZI1O7Bctm7RzyRAkQMGd11dqYiHLqPHkMnDQg
m4r+HRcyuRQALNz3oRLhVUYR65iky+cdM1YAU3MJ/29y8BhpKBRvaRqFMDVIpVnZYYns24JikiVD
UBK1k4v32hWM24CX1SDlp3FXpE6/FVbsHns/GdDDD92JzWID/z+MT44Q5TpumISAgg8/EXjmayXx
fK9MJAaEkPYe2fAEWRhxW/9IddWS+OLaB6/DqM48YwyA7XG5+3Hlf4TxOF/cImDeBONTemO+CWLf
eUCVn64iUsWeCHIUoA0964EXWXhx4CNA+TLowVbAOMp1pqlAgI0GOTJhMQEia5OF89mVZPEt3CEM
NZ/SDBHaOmXz7jilCokgjAkMBgJJKFE/N+oUUua+GnXhXmwYABiMBsyPuJK9LQMy9xxWMrnrIXCx
A4HcQyoWytgfFTk3D5yfKZwaT0dbrsjy6gyzQAdBiuhRS/h6MYwTWH5tThdNTciYvUl4nTbVrwbq
0jZrcqW5FVnWJue6hsZhaS45G3AnqhZIi2Zc73Kyw5hawGeYVVe8BHqi6gYxBeAVj018Tsa0u50Q
P+zRh7nXZMlSbuL5W5sXoLBVM8b3Ko+SU1Ib/feyaYDLs3I6NqPSh2KJJcn9juF7D86QmNhg2gat
dmFARuElzKWHvCy0lhuky9BiHpvX1Mn1VpDDCpzFUDfSi+qTFPawn9NQvxGloQ/GWCXPKKkMGC6J
+WLlKr1FYhWS720ZuPOIJaWXydZZYZfTGo+DPvdK2XdGQb9jkBMPv9PA3ZtZIyzZrgmCp1j2wTfl
DNmTZc2gI6ZqVtvEdOFbd+xxzg6pWc9p3WMVjXIfcpoG271KI5r3VSlqDgpd1HIPXJ2xpauMre9I
WAlB7gyHEDUWs3u72GNvbeaNl/j+iWbTA/wBGffqgTgYVmQ1jvMB80J8ikYLBr1HX9qH6euAtpOw
maZOnJ1ZozBNBZzBJLTrXSuH8Q5SLQFjWI2g4YBvKnsre/HC+E71rFk6BSu4mKs43UJxrV/CDJtY
PrDwXYeuPd2H+Pv3flRYAIvwl+wMLuVN64EdiJ3c2pMeE7yU/kDlkcdV8yvGQ4ZCzWoCHnroHXUY
lixvG2uf4se5FNotrkmWFxdTNvEmiid4B+jM/KNrIK1bVdi9Pv3KsAPYbQmcZ+wOjWJO5GabxpLD
Tarc+NHqJjdduwAwsXhnLaF9OZx+4QzmyXe6/AfZlKDjkLXIepNbKC/WZtTOwP20cF79HDD9mgQx
3K4OjNgBUFp+UI0m+9DBQPEBS8q4FV1sfMcjjAgTR3bOFN7U3rZgXlz0YOw9nub9GDtRu8orPztJ
12zPpTLKJ+mnydErU/GGcFNdSU2dH0QZMin+unPhk41XyHnDxwiT6Z3VBsknt/thx5HBZAy07rxP
SrMlObvo8OVHdnlWCEiwvKFRZekk5NYC5P0jlMqutoPuoRZVvnHTp9pARtzGe+ic1VYPTvFQ141x
Zw8kUQQS5Bvgkva5Qaf7nLWZ/Wkx5Y1RqzfxNyNO/I+4yJx1Rw5ouhoLq30R5Gg+VkPivjSMbIk/
MYX7y3J0eEgIiLqH+cGT7Hq2vLYypCDO5vRotFGyK6IyuG0d1nbcFmyTrBaT6N7Om3JmCdP0qmq3
W0Sp1rG0/HhHnUDaeprJRwPp3yafC/HBCKG+9xDN3joqMX5ozxuTXeJa/aZTjCtJaaznbVk08WNe
lYQ5lJMINl/YQtFnTEml1ZWXwmYW2NotIi/HLe8HM4mwehq5fWOz2n9qxjy/Y765xFs59Yg6Is33
olLOCedUD/S7aU/MKaKj1XbzNk9xfiNbAirhgW8btQX7uREu7NR4GPdcgh4GZPhXTWvkjzA0xKMb
JdAghWSSP1glIuO5xyalKU/RoCEwmUZr/Jay5P7w23i6jzFmffap154CY0DOK5CtzuDZXnAetgTX
Ikp+nKQukVK1DcL3UVm7Bj/npvKL/BSWrnFA8RAcKmM2NoxzZqgFs8tgP0zSdJ+zT1sH2nDHXWgZ
0caKEutgWAO/2E67/XvuVnhbTe6im2BuzZtGB3CPg7HyaQdaRi4TiJVtnIwAMit4gS7jXLjPtJmA
1B7dRnXBCpcTMAM3dZJ3VvJ63LVd7h4zSymkLInPxDYSfvHemPMCjcIUzsqlVukWfWROhIEpU++c
gzraKkN8H6yK2drcJteugdbeGSM4CiWc2wR8/mFM5bexh05Gqus7Bvt7cpKestZSe5q/xVSCgNxI
mrrfU9LXbIwyY28YgN2KpPbuwsaNL106By8texB+g508ZUXE/qJgm1Cyht2mC/gvwvR306QMyxoH
ELMchXcTAtC4sJUhjbWBxrky7SbelryC0D3G3+zBDrC0z4sxgYlbr8r+FrLiXeRF0Z7ZW/KuJ9ms
ppS0SmNsMX1VSgMpz7zi3Pu2PBlFj06gy7zoRAUCvIqItgSQSlGDQ+XFa+x15xJGmAYQSlduDTdl
o6YqeGw6z9iXg2Y5nhp4fIJ26h7JoyGTp2wlorqoapjSaygA866zBtJsDNua8Q/6sKXTSpQ3ZO32
LAbs/JCJoPsVeR4VbMjhNa4isPE37GD9xwCrfLE8qsVSlpXAGUtdxYS7hJX46TZZO66hX9Skkiig
j+vZmfqfoNzUDZUOV/fXyjgc+rp9ZncQ3yU8BpKAUj+7jMrPWN0MOrjLJyIDj0WLQXFNecC375zY
0CcfERDUyJ6cnHXXVLQs4UjGkzcKiqVapJIo1oHf+9YBs3HUgSy+ORZCfgCqg9VDKxtthId5EHos
MrVn3IW91X3Lpe/eYt8Of4IG4pGj9yh/kQ/Ypjs/UfZDgjyw2tUq7JuV6ViL4bhIbb3WsOevNkB2
E9jwgJsx1fSLa2Gn3m1ek2pciS5a4q3siRbBg9VOdqD9booJon5rOHszM+sXC8siNPky3IU19zq3
mdwHO9DiZz1HGgQMMTU9qaybwCtqBrouaE2LW+sta5HgmqWJ4PYWe91dYVgOwUIDi/UAsrfkvwwV
hznBwiY8owLZG4SPfh6GC70s9JtdS3bfBftobGI/t6UBYbM03pBUTTTf7LLtMhNPWWkoWD22vtY8
lJ1M2vw9tqLsSKPeEAqAA3Sv07g/h4Be7oOABnTlJVlzz/isOfd5Ik/zAOI4RZj/00o7ecMmuNx1
01Cck6ZTPPG2wdZ4MN7zzOmB/gRmtxGVJ3/27tifLKceTrbr/CCwOsWU3YtD4DbkNs19fEIjZJK1
pgChL+XRuuWKZBLhl9N704JQKN3GuaMvci6sQdOrk6vQZPPgVh/tGKptGAxghx04+TF3pnWKaANU
qWrLaeVpq/wB3r3YFlBEd4S5iH06TOmJVYRzxjWDyj+au0enKPSmh4Vw0/ml+iRenaPbNiDiVS34
BYtGszV9k6NujN1LRTJau/LMDjKYpH07IL2nkbQafPgIdY1bTpfwNqd+fQt9sz6Owl5yG9DdbKZR
qmtN+Y+tLYQ0B88we3Q9rd9Gq3HZJNYszddIlgeo66GdVZsh9jI+iF8n1S0/KgA37wfEDRqlKK+1
g7oB9stULYZ4xiB+WrTTTvbu8NL0Ij+y/utfZrzfNy2jGtbnLUkapq+gaE9DND6Y5VTcSln08H/t
IiCxZxAnLp1qZ+YOfMyxZYFgadDSvYjhFHY+GnWfXHEn9wgHoU/cKm9q9gh1xeMkiuQ4EI/15IVT
dpSia0hvnOtbAbwv4ZSvKK06yz240slfazOZLsHYi+28vERNVL9ngX/veWgM2W2IrGR0EsQOvC8A
AsSmplFD2EGEcEuTK/wdQkr1SHU3n4kt6b+1aso/QwOOB5NNn0JxYYOgLGDV/zl2Ch9wak3lHuPY
9Arj+1dAH/ky10UK9ycct7IlhAPQDt50ZzYPlmNjZyXH4DYaJmkRjVfIJeRpUfEMBFsxNCZHwtSg
sGQpbro86TZzYIKln6nwgKo4RyZhdr1O45znmlkFTFKW9+yuJo+cIytzz7bQ4PJ8iMXB0Bp3mkSt
5wbn832dRv2L0aTFfZ37GIJRoK1LQEuHeKakcyWt4DZvC/FsOy4oH2BF4pTFNVOecll8v0KelDd2
ws0mJ7YatfLcvpp+N7d7w7Sy22QO+4sC2PdhKTGcHS27bOPanrWBxUBAelf0dyFKWarBtrjWGFTW
TO9jGkkvQUOgqpuCycCqsot4mzAvObd9RYRLACBbkAlwmCPLR/Cki3t8jyOOi0Iu/ATr1Zsr0sAo
Ys4Uk/nB93ARy85ej5NDCg7Q45tOBCCQx55XmifjEwHd1luYOTEa8PLd7fqGtn5M94JIqv3EyOWx
7RTipmiMHg2CU3bSCP3bqmnCH3Af3V8ZEp77kcniLeO2auvOtTq0AOAZproJM2J2XIc6Zj646uI6
PLCdW1zoYwwnlZNDb3Jm3g7xtHgyEkMa5zBss6tTeeSMkaX7XeadM+8i8kxubNEUmyKe25/kktS3
k71QvYqWvwOcvRsMxzuGwrCePE7DF9pSOB0NoU2El/TJDVRDVBudV2Wc9UMdXIi0dQ4V2amb2O4V
qFBU3HzH9sQNH3JsP0M+t2tpHtSU1TdTi4LGrtrpvuvTfmv4vXcJRxSSbj+nzk4kg/UgvLC7zdxy
PnDzyYlyhDH6kVZ1dYxJt/E5oIdiXGJCPYijQd/YhGg44lw7gn6mBns5G55md20hBPLBWHIXNVc2
Nu9Tze0cFFkbs7Kb9Y0DY46EKKrRbWUrcKJD2+90ZUx7NLpMOQN4smB50fSEtENuQyKbdJvyYM0N
qTNBlaKYj/PZJv66t4Kr2xnZzib6e5XnviBzeArwbLdOVFxFRA53IiWqy3qqLO5apffhkva2LkRB
99CilPHShaxfala1AZpwUORpbz5ktHF7JVS2zylinswucG5p6dtsVXeeg5DdyMxnUDy0mAM5ID/M
NGLigJIV0RGyv+RxDNx8m03F+NOY9Qw0Cp33NcddSU5mZbyqxBIbUmmso5M3zlvXd/LajG65zaUO
fvSkwNbA9UfLIVGgr+4NzPDYHYRl8qATnyw3s+E5NHxzPnnzpD5S3y4fSRbOd9oeUfWwdScorK6T
U65qAd8ItYIoopHoNssmE7hKXDTM0oWmOOVeuw/RZNkrBHzgvkcbVAoQaw2ffJjjasN9tSDsN4zB
TVr60UpTNr3V0Ln3gQGvu8Mi8tyXaUgmqd+fI/Ri+6Ze9hGEVdXjIgadrk7dlj/MgYVvG9rhi06b
6EK0Kim/xZykoIdGX30D3u9B9NCgldByNg9jRJvZDhGurb6a1lQiw2vF8XcK59iHtV/Nqbeyukjc
i6B07tlS2ZvBn5Kt34XzbZjVFsGhA1rhdEjTDa9ZmKhZWHyrYKceuHkVuHorIwX8TReyruE1XWWH
FMpOG+oFnRUHBUzuhFjO4u9Q8rk1dta+ruWGSKP0c/AWIOxkivI4jf70WCnGIAenWLJMl+/xizG0
JJhmjBaaONV87kZgTk1iPbJDMAjjItBG/3DzoPuo23RC2u17e50M9g9e1e1bprpyj0c3wlcYhME1
NGvrkkjC8KT0OBrKHjfmMGXJfeSOwWkUsbfxGGXdWUkOgj7ixgY4cAh3NSXnsXcNp9/4qqTsGYNl
OBIENvE1OUy0MNT9efARUA55Lp44aNlPFFEGVsdsOoHNKZ5caHKg2wjXgNR8KyOOtlUJ4oLIU697
4plMNSkFtbLhHs8TOsaxNfCnZm1nEoGl4jMufozT3mxElwLmvj4mOsuObtl61o1rjS9jEEdn3++Q
rqm8hVbdxtmb4YBqiEyjuS8azarQTemuS47kn6aMCvg7o3tvTansV+xwCzIChL+vrHi4TZE6XTio
qk2NKOuhBzP/HGs4OL5GSc8aNLLWHXHBj23kgLXKZ29bGbBNpjSpP+JU6fVI1ASPxyxeiflk76uQ
A3PxdegZSe8YYtfczr3KmG+X9feCB14Qa5Tphya25KE18ffrvC3vsrSyniDgk5AnpLkjzN29JXoi
PUZ2PJ1agh7XU0JqaF5P+XFUisI/xpeKMdIdouep0nprzI0JL9n09oM9JXe2sKNb7br2RddhhRYV
wiKS7oiUHcclW0Ar+kEiCEjkHkGfL/iw1PzeOPgDcxILDm6Zh+cwMPNTPRYuEiFHfOQ9IIoFI/im
ek+etQc5svaa9g6ndnodCII+TI7l7LvAd7ZjkE4nOTP+NCZl7dHo6tdxQLrH/kjBVoLLsQldgg7X
A9Ku3RzM6snrg/Ix8LMMV5ckJSAWQqzL0BhoMuHQ0IBZmMnMQd4lKqq+MTCYzjn7F7rfHP8Z0KyA
pmEK/Qs7DN2ivFHVNW0T8LKONu/dMopdQgDyZWMtO34JDSHPkTe+1aq20So41qm1x+ZeMolJV+Ds
W+L6UFv5wvB+hbW0zvBS7CtTeAcmdJ6fFr87i2swQBuvMrNfgVLZaSjC8My8PHqNSkrUFdUhvsV8
GpsfThEWrw03VEwZtdFyMfTcVKSexMFQtIVbJsXJNzqw5jSh8NolXeLcl8CDntERN2urycMnbkDy
V6FIL4hGO9g0kpMh5hJAfT1ab7qW4Eloutl1yyl5TNG0gs3EceDt6txYPFyWDO/rdhbWqtKmeyI9
AMgm/XX3pK00uJBopciN6f1DBErxaphlecaChE43JcPNLRiDizr/ZJq+JATmLCE4kUmR0F6yR4lO
2m7hHhmpE9o5lUzGY2cof5Q2M5SYtuB7jYEDCuFQt2fTMsStK+Pos6kS5wrSF29HqJ3xjnrb+6k9
/EgRGlj6tCYMCM0orOg2bZzhlxE0wTpVgrm6Nm1tHGAbJzGwZMawaxON8E+XE/aQVi4RjqoLnxq7
J7RJxixTk2JEGKkqfTG4AN8T1vWceFn9pn0xoTpsGCWkQTrcxQkvT45BaglfR95m9IMGW/TsA1Ay
gx2QcP6t5iQeBtYEwGLH9vbfrVENcZslqDwLVF/Il0BrTlVxnoe+eXVNiYmjqI3yc+gJaItTZ9zT
yMXPFRb9c1APMbkj3GciPX+2GootNV4Z0zBmkc+m1VCPleOwS2aqjt+/6tx6I1Vqvbu2MN2N69vV
LjLH+NaIiYgX1TRccbi6l1F68rEAZP/o4fn+5djZ+NRnaB24P/K0pWOd31fIDS3Gbt/4Ae6O24Cx
dVVnPMxBRQXptyHM7CB0WFl1ydUs9LyZ4e+vI2gPl5bd7GYUrf/kAy/LVixLjWOnx/YRBJW+Ia2t
RGZPQuDU5umOwYeiLx3sb/+uyqyIO+GniLuzCkjqIG9lANSGIR0Z97Yd32exHm+E2ehPpUaiRJKx
2mNm6H/SmY27tFEoebr4/7J3Xk1uY+mW/Ssd8zyogTevJACSSZte0gsiUynBe49ffxeoqp5Mpka8
/TYTMR0dHXWrroowB8d8395rByMIsl47aZXY3g+9PyKPxmDMeaCLl/9TIk0lqPoE6aunjQcec3Un
hSQO9kacPsojVpaziuk/knv997Rcx+JHdt9UP340+5fi/wFBF9KpPwm6lm31Mr3k7yVg5z/xS8wl
6OZfOiIuE9kW0ikRHfk/ai4BORf4Yp3NEmR+A6gL6qe/5VyS/JdCYw/KCywXFUQJl/C3nEuS/rIM
E8ycJEuw6iXF+E/kXNKFe13l2gwRZSMXAhXIkPih9wqroiSbFKYouo0AfdWE7Ie98SLPui+I7U+S
QQtUDm3Vxzns0eaKdbtPqwCKqPITNVPwaxR90Ay+V5fhcuP33vnezteDVE0BfGcYSN0ufG+mVUYh
9SjivEPlFkEHZkcWO9Jiv1up9RiZqhPT9yQp4IuOHZE60ragN4+bzU6rEn/fcK+ylna+R0pH9E0a
BpLPB8zuuNuUwjFowJaE/gxit6vJy2iSAycyDBSIWSAxCuq2nsRl7oWrnAgllzA7gAejIHACAVwh
tPm9rJ44bEFUrNnMtbHb9OGpgzy7UHpsCWYzUQEKu2+KEn7rBONOLMkLLtO1OPQboRVuCsXaoYvC
pMlc/IglYCvA67ZaTnPRTx+enil+j6Gp9cVt6O2oktnYs5bD8NMP58TRb5SeLKh+LLpOIycc6JAG
vSDl40HcKBQJOoXScIrX6GtHmscAqSLfpxy/ZkaVzyyjI/HSybUbLChwqkOYC203xUUJhdEzx9yF
UnfDwo1UqnILEnBMbQPnbVZsLSrBdzP/qfSek+wBr+5i6LtFqRMNh7G2POSAlbnYxYjRUBufvfAG
khXhlezwMNDXSuh02FJk7FQyBRZdXlRuairuEBLs42fO4BPfKtS2TuYp+8Ivqe5h9x0xKdLvJXeQ
PCb8m1J1rMNxnfnkKYN1jv2BRZ+6cf4mmG99RJ9jSkewMNquAgVoYVWNjJVUPsnTrYU22mlSmH6+
NXR2RwKZJkSbgGVWCcelDswpIN1wCp/ykDGgEC0z4WbQZEQBOQd/4me0Bw2bclmTqlzBjraq4q6g
IleZOVxYQU7scSJaBk+/WBL7VKj1qVCH26SOv4bCZNJTjgqn4lAImyreWb3hO+lUkAWmPuelOi6o
NGkUdhhMcT/AraQBv6a8M9lKFDOjmhC52IrklfiN+lvvyL7nTlXy0IsH/t6SZ4kmcxkm7bHQJjuz
uBcBm6RnHpuiohr8s2y/NvBr1PzB4LsKyFxrY+UQTXdeUMI5euUMhc26XfVSuvE4xwjmC+GaxHa+
KuP3QLvrS1IlOcX5PWOxIeOCMygHXtJFWFeagUjSioOzsvI8BkxPf5TIdmlyEzohhZAsLfOlqffl
VJ8GrbGLZnJh0Qgg56T6KU37Wzn9rnrqpiVBlMYkyelPyoDeSbfYsUKuyKZjbJAf0LeNAfqfgDNL
2tfVulN1yQnCTR++xKAUi/aeAhuD9bVnl4/z6JWlT4YxUXs3phkcDWLIVfUhQvBY8ZcSSF6av64y
mg8pqor+wbPuB8nARPI9qx9Ga280t0bv8bTnQXAiZsMgeofcjIWk/wwZ5WX5MInPHK63rRy89fJO
8FbE8LoSA9CTvlG0OkUtwQrZruf8ITXTvh1lx6rJCR7NvZIBjisoK248ENZqLVHBA42gc/3EfHPX
yGRIUm0M854AD3Q63iNnvdcoGzip5osM0viIEdkz7xQ1spXxEVY2VBbvBkaDi2r1kcgFR8Tq7xVs
heqHSu6+UTxfNHw5U6S4TTpgoO44QJeOTPh0Oh1M2qIjYT5J9UTq5aLjBNI33iqJc1611B1MisWo
FJtXbRodr0OsZoHWzl+bTrnPFQkfVRQ86vr4RivFj7sNDRGMTv1qnpxS8wW620Iz3pAFRWRBC/6A
G+TZB7dAzpouIVpQCYGfmEs4WhvSW2qOG7mhfcEp0bLq7Rx06CekZjSZrdUvufqa8ryAYduj+ubB
QahCZZ9xZKmrTafiHswLIFpm6HLgnfebW3mOslWL8Jsc9ijLODYQDfBQS+oOPvNC7qTjWFlbtv5o
GnAL+NWLoPobKj3A5PKOmgzFaU4z5EbAhztR6GIyO7C8Lscse2rrdpVQ3ZPJGaLF8GKoIlVqOATI
I/ZBL65p3r+avbUBWkDnKJOJVRrX49Tta3O4G9SA02b4aqJ1HghmTyprRyHrhz6GB4kcF8wVlNp2
GUMpJTAxI140b1jcVkL1VhvirkBctwxFXPd9qtvqrL4EDrCuovhWQx+ZWutuOGZ0a4OZZNf1+qHB
hmeQHZzK9cZTe1tnpGt+cWe1kHoZ5wV1WGZ1nNwN3R+z2KK/IC7qzSSpMmmtm1CJ7FrkKPCgIl2l
pUZv+8Hrkdxw+GamZs2kJMXmdGi/J2rNYordw7vLScmuR87NTbomUQYHsb4xmrvQGHYIe12RFn/R
+K6JHbKabv3ylTijYqlCgllWDZVU+Wesb2oj/pFosBdRLMeqRhWWHGs1s+7V8sXqIKFgJ5vXufQx
QdYzltQkEqRtlFskNceK27sKtKYg7XCfh07CNgM8kNsTRwhzNKC3i63ZTav6ttHuAuWliIhZLEo7
QVRGX9UW6SZI06NK4rPVzO7o1p6GyNEo8RnabqpyGjcmhsd9Hj9XvbYZVOx8OTlocNnZBtl9J9Be
bxwKC8iJmZSGO485iXpRlpebLMBtpvC3Qn/ZYEkNBABy41tYsWLlSHL4+nzli2Vh4JGlH119J+c5
MRGG3YjTymT67GCORnwzY5Qs8T+R40SvPwipZJJoxBG9bW/kOIdGeh/U5FW9VBw1BgGiXPg1nLwj
WdhYsPE+Nl/Jc19qk+XocCUsEm7RbCBnX2GoqYvUlcQjrJBV1JJLQzNaHQ+Zz5TP0Kz4QBVqbc3P
0rwDXIzRd68XPZrK59QkIY0HFabErqqCLUvfEkr5pKuhDqD0iIpzsrjmdNWkT3H0TUFziHIRfUxC
lXda9tqj1j0rJPHWpeyMs4LUVA9euGssRmFIAk93zPTKMUnoCpDy8+dAXGqurGkPYMcfERU+Jr2+
7GZbO5FpbPE2MfMOGiinFqud7D+2YppQI6CJOCAVgf95lwsniihQjAGRaMWjUJ7y7jE0aYVuhuhx
9L/KufgM8BUvPvE3eN42ofE2wWFqZWWBDHKthadRF99GHn+t82n6Ghcm/IzUNxlsQ1CEy1gX7poo
Z5UB+G9Nqtv2oS3JFuzAETznjS9hZoqPFrnSguxOLKqFUh0qn/zunjdiPHdEvbcDO5iJDam/8kPL
ZXndGNT/WsimYt+tUeitiw5HEPmL9PPXYVJDi6jBPeguSlG76pB8lT4abvkkaMWC8+QB+w87QgbQ
/AHKybKMM9dQQlsw9uSqsp2R9/Te7fnp19NjOR5NQVhQIbYbkuSE5FiZZMIFQGcCecEUwMYMd0TB
oi60C0PHuSSsOnYBjQFfIBnIrCPhq8FBQIepy9F0yuWNGg90IUKHTsViGJ+85MaMiQdHSVtO1rIM
6UGr30SmpTj5Wo5rSzgK9JLS9rUu7wkwFAnmxbniZtO0SfmDIiEvBdmuJCouGon6eiMuMzalJS0T
M5HR2Ciu18JNTcWlB4tcRxM4oceMiXnOXnXlO6RQV+upRrSN24bcc70K5Secp06a1jcI5wg+jxep
9qZM0XZAYgMyRRSJ+Mq59WTYdIRb5AOCTMtaW/wpKDx0sRJogmWAGDRrRVdOJNiFDXm4artPA/GG
/gUECtqK0exXzX1HreHidSOS49DWK/NxrEdsH+ldKaRvnvANqeVPs5DuY605eRndk7RWAAWF5X2j
dd6Vs9sFseTXyc2UdBARFgc3/YLJEiOXDbsGNW208dd4xR1lJayqVXsF3/TRgGSefwY1gIQAE+mA
aF78jFzrsWBIwKR0Via12BsD76+/ci/XfmQ+pb7zHXVpg+YHNwZSMqIW1ReLXLVSO76rE/xtrXp/
2D0zXC7Puu9v5eLsLTWGSrh0Qsjdov9p/ixvw2/W0qMTQoNvwanEGdeYk28QhV4Bb/7u0P/+hy9s
VQP5iHrB3t8eiltvfLCYGa7c2vyAPt3azK/RAavKUGs/PsDWbKwaT5Ji185gq0vUQQRHLZkVV6nb
PyunKz/3u7EHQfTfPzdbc9+9r0zLwVtyArMrW3KJpHc8nFSg/u1yGRBg3tqqG90EKzwkrzXc6Ws/
/9vh8u7n58t79/NhqwvqYPDzwto49g6QOIqLC9OON3BTl5Qe9KVvm9fscVd+VZ0hSe9+VexFBUAc
z7i/aZ1wHbn5RFSd3dqSQ1BpvZUR20J2tr3llad95eVe0pfyFGRlD4WLcdvZk02ks+1tDMdYZc64
1TZXfm3+Ci6HkoaWRFIpexmY5T/eJk2aqYPFQr5quBgdrAp2hYdi2br5JnGaH+22vTJ45d892Pe/
ON//uwfb+0PidSmfR+1ED8Eq2GhfDLd/Upepo7z6j+qmW5qL8oRNYQNeYpXcZU5o+26+vXLnH92P
v6a699dxMT/IqChNq+bOayep13ARbwiJMxf5SnNo5stHM3Hjr8ywz9PblV/+3Rt+/8sXEwRmuQGs
IL8sbEnGcYlCtaUDudN2s5znpD//2rXbnF/Hu8cdWNgnKI3MEbBbk21uQoKcF71iCF/9+Yd+W+x8
f1vzlbz7pQKhe0KlnjG0aTYWTE7OT7a3G5b0GZ0YNBbGA0e7cntXf/ViLgQRmQz1vGKZxVI6FhvF
9jkTLkxl4QULIuKIFFqErhRdGcaz5fePH87FpNiJap93tBbsxp7npNhhDqanc56DSS66Oi38bhLW
ZKwaIqddQz8jzd49XVWL1aYVQNH0y94RHX2Z741teuvfGg721a21Sm02Rav0vl8H197s5SShiriE
QaJb8AbYxF+yF8hbVFCioQepvlBjsZVtcG851h5/5VJce3fXpghpnnTeT0oXv3dOgHh3r17cUteR
Zv2JOz4hk1yxN17GJ3WdLaNr0+3ldHT+LQnbtaSpZ9bsx1ErN1ovWmU3v0fiQu7okdrFc/b8Hc7C
ojo0K8uuomtjdl47Pt2fYlgs3ZoBQfhi0jXTJGxikSZntNNvyMDb1250Fy1iu76ynfv0dcx3BwRc
N0SZpoZ+RiK+e5KCHgytiuPcpk8OAf2BupPlNq/eeuL2SDVUHoXNoF15pvPQv7w9MB0Y5TGWQ/q8
+CSJPEYg7vWqzURHXaqgjsapveIIK/6wxLWeRb9u8/+3x/4HmVrIJ5gL/tc/VIFPzIO7/PtL/a+3
H//ahS8Z4ISqed8t+/e/4FfHTFKkv+iUSZwhdHluijGt/cIfnP+JrqLnUk3lbzDC3/0yxfgLZamh
gYXU6L6pCi/8H/wB/0jhGk1RQtsMuUb/j/plHydVdiAqNkNZpTVnyIpGDsPFxyhaUy5oSX7rpxzc
Hwe85TD5bJpZwD0yZ9Z7EjqzNEh1DzDmZozpd4/u9GuQfjg1fJzqPl/BxaeJ2TZWrIorKAuP+sEA
Vs+3czOy+/240arYNjlItN9SvcGGIS0s4e18Af/RUIbqwX8vm7cfMB//vWbwcxiHxY+38OXy3zVf
zr+ZIf+3kD3Ud6/q0yhf5tWPF0Z58q/7tno/wGlm8n++zAQP4CB/AR3+DdtDktW/dJGxxXwI9eJ9
M1ihhcw/BgzLLhiZ0Dxb/TO4lb9kesSiZWggrA2L7vI/X+HfQ+kXkuX3bI/5K3k3LTK0uDSLq1MN
xdJlTbwY3FqMjHUifvw0qDq0ipm7UHrG5Aw5EnlfQUid13s5k0WnNnA6FAPOY2oicpLMvhRyhfpo
oDqjNQcaWKErmwUiheY49iZVdgv7M3Xfm6oRML4n/PNm8PFaNO0eraOtVMMdVmZ9nWN4dgKjQP20
EDrKNGbRxTdid/IsI1g1sUQ9zprSfaAc3r2u331Zv7l9gCYqq40msh6dN1TvlqKqCCCsNJV/Qu2N
fENCbaf4wI1xGOvuuMdcblLxFdRFEIf0k2g75NlQ2yNMz69Ka94oyKUGWTz6PZFgYqGncDaox125
yo/b5fklSdbMczljpkxVvnhJDcqhBgJtcorzEMR+qtHnsaD64uaKbrIyfNRyJJ6k0nLyAweMrjJy
4278CQ6FMNl+etGttCKMFPI0MQnRzZ8v7wJhPF8eA0e2UN8w3c5P8+MEGYRDjdSvzk+DZI0o67rc
MYb+FcqLZNdC7gOn8HwboeEOkelw1BvMM56k3hRTVi8g7iyNlhQkLdXlw4jNcIV8BkFnTcp54T8U
Q2OXffZDrceOyv3wU0/SwWZIwy6OqEJbHcLUyCq3Am0MsXlVcebtRU8kWYHeyV01S3vDMJWWJvP7
Epj/cFvBeaSybpQrEQUQrQAfKfukaVs4z5mDprZY+4r5889PaSb1XHxpsiVKpmyw47E09SyDeDfU
Uk+px7bIklNWddLB8IIXcPe5K3OiJ+aEDkEso4IKsZFjqONoFAJAfLL0vHEVDB7uYPnYX6mQ6kbs
HfqwFIBQkllrUj/2h+jv3cv/UZYhf1r1IBKZBnweVWJ2Iobo40ulJB6xWayzU54q+YYvx+4Ffde0
QedO4xiuUg/tlEj+ajrWyArxe1veQxp7P6UEnHdrPvaFYD4PTUIyJbMLpmPyKfpwNczPWO+sZxVC
n/PnZ6zOm7j/vcljJFIgVCFEs/bqpKFc7ixx71iF1uThCRn4s5Bm0jKEbX5bK+qPSi/9h3TWdUyC
uY0dkF5YnKMHGuUPSpVkh06xvmoCUIrzHzH5W7TFcuBpHh3K3Cplsqiqp2BKp5eevq0yGg9JUYSr
flR3wkhf0deCbTq/W6WlHzDl+T7C9oFpytg1BiOumujra5FnZzjHFlURpQ/EHDhCW+M01Mfb0uBg
P5gyneCQsu2kbMwhmpaktFdXntPFOXF+TpKKRklBBGQCRjYvvlhEEIR4tY15LAsxx3U1SIeGeFrU
4qLTj77hAgDhFWd9vkkjuTv4hf6ci6O2lUuew59fmvRpdlNMjRmYfbkmGRqL3ceR1gy5aoVBq0Gy
56vttGYTElBm88GHxMfR8AknHaIYkBqtSI/FfMWir+5TDTu3qcBQsUQ4wmoYbwyfEPk/X925bPlx
SPEVsMcEFaMiwBXnFeTdZ9u2BXQ2UFAnqFxohDyOLZPZEMlHkBULnCSSZCES6mLkpV2F/X2Z0V+R
apmYzPEJgkC/P7N3C116lj3Tu6n029wDiGSprbCrC21YirPcFxufQKLnkZ9anqehmg+mjrXxVjCA
DeXaKmWNuI2t5jtl1mwxgdpc8nScPjRWIVzOjRGWV+sYnyYBjqDoHZkEODGBdLwYJ4nWq6TSNNGp
JlF1K5r+A9GxHgEysooJzgPHL7aP5pwvYU4yBUFz7BGMqdbJj65Vzs87kYsXgU+VA4I5T0ryZbMh
AEyjTjVUGNJewpVfpu2mSPdhlOfLNs4UV2mHdaXQ3Y0n41hnQCURoQaSM4b7oTBrW47Gm06XmE5F
utIztyvHaTEn9qntbUEgxKrWQAKW4hPuizlZJovc8/9MSkduXENSMlk3kUNb/C5DXWAbXTftAPIg
W8fOu+yCiMPAaMKBycN6hXPmAQOJdADBvyixW94URT3ZbdhVC9WDLy8azW6OHB5EyTaGAqVuzF6i
ESFjTE9poHw7f36ZHr8kBJHbYSXtkzqX0GSntlK2Ak5lDGF+m1AabbeGlL+0XUPJbibwDDAlN+Ks
+InKL5ZOLA1dQn81VRJCoyDVb4feeCK7Zomt+ugjOX3L1ARBbewYqJ5ObZ7tYjaht35mugO+DtyX
UvE1Uktbm2MAp6qVML5M/g42/J2PpQDdri47njwhzFNb3kw0SnbbFeHNVKo/NbFiScX6YFvBW5j1
2pXmxm/mM7bP7IUNDeEkWKaLcZrOc6Q6ME4J7da2UmodUpVCQhLIb6aIrkqOx9itJDAxFhw4nL3M
IWY7y0V04cqEcdHimedW09I0tmt0QXSF1tjHCcO3sGSpPRrBwafRKGXgM1qhlVELiDestB2hGlyC
5w355ocM3IgubVQuq1jaYId5GBKR4k7duHhOcjZ48XStbvZpy8v1Ud0xOWtLEl/3xcLeabUCt02L
T/gG2AXJaKFq+SvGOBKHihIOBrSCYECPjoTbXCtTsp4Cg+xWNUTW1+k4V0zlNYAmughy3N9tFGyM
DtXBn+fdswr14+fO6iSbCrnIsxj28mCCMVOoR82rj37RqUu/x+CHnn/Tgr/fhL0Tap7HF8V7xHMq
bXrBfwpnlaMpwWk3BOP7f34581rJMYmKAovV5SJlSGmbYEQ5jjJBSrkl4NoKKra3CelL0iwmLBAt
nif+zmPrkPks4sANUCTyV6tmHgF/viR5HtQXT4idt0olDYwi58SLipaHEcQXCnM4QrW4K1oxh+Q+
3RBYgFESeU1QrsCZgi5qQ4QZHYSyvOEbnvdDkVBgpCg5fU0Wxg7N357puDXdc0Fzmy60k8JQl2YT
0WkldGstBal27VDzeW3h/KrP6yozCe/6YmHFZg7vtszFozFvC1UTEtEsDYj7ZK3VXupECWxnyRuS
fREPTO+mI4tN7Xjw6a88SO3zg1R1jV0IFzETLi9mD4lAeWz8jXqMZ0q9pnbD0sfTiQWkiw5xERvr
sBYnu5D9aUv02EoNOhzysLFWha4t6Y31x7gN7CbqDz66rrVA8Bw4QhM6Wpo7YREMGyGaDoJAWKyM
LnmthODkkkC59kg/b38ZmgrplrA6xfnr/jj1lGJtBX0pq0ej0WEvQSx0piZ+m4SBXa0FTh5t3noc
cxw/ykNZ6tXB99KNoVWFPY1Z+pgpqIbwc2kLrfCkjWwGvX3lWX/e7FFC47M2JJULpfLx8RJFHc3J
KIXqkauwK89P4bFZzbortQM2CfWm8l4NSc83593WFBBtkhfZ3h8RlBQwtip1vB2G0BnzXnGquk+d
TsusVTnlxS7wKTmkpQlOhY9NDQXEPQl0cjmWEQD39ZVbmUfFxef34U4uinJQMkEB9IEKaUv/4pNq
IlnRzz8/LeW3T4sVhfqExFnscmQymUWV6ZvyESdJcsLGQkZEj6cpidTUjiWvcjv8vShaytc+87/E
ZvTj/Hdncz8oPHRgfhClyP6AFg5CX69FvzqEtDKwQ3bEACH3i/zB9lOlWXSWhysdetKmgHY+f7hr
/DqHUgVpr0akonGUXg++9aVRFEK8c6RsBmALiQy8ZSooD3++9YsmwbyMKhrfoshBhcMcooKPA4Ue
KN57EiKOKlypR5hy91LIogS1CMDC7C0TxUZ0KwwYS3gpr+cY7EbvIycHxgetDiH3lFXqtW3ouff8
8bVbtC/okoCoNYluuriusfOsLu/95BToAjGQab4DrJrvDGk81aK+O+8CSwJTnECthG1APGk5wjmQ
yYJG+DMa+zihEQeHwiFOp8EJxhHw1yls3med50LBQwtLfiII7xxf91iTzpO08jOoBnWvDI13q3Ek
i2cyEdIgx8eZtkAviqkgC58w35lbo67erEz5gXlYWolKFTvFSSeLS8Zmfkb6I8Z/wFiHa5YFxFaF
ungQuxgGRM2eZcQshPY/FPwFdkFzoxihtZSSxt+wD0ULWWz0tnlqSjGcqYT7Sih9VzAhEeRl9Cjl
iHpjD4Rjl1UFmVP5isJWTwxHJS3ziKAQvSAjAk+2tzV18YeSlcGqwtjoqvmkbckrqvZB2R/gmfIQ
CLGCvE1svWxFnJuLZjOUWuoQyKfse9SgHJpq89T6mrnC90f8EScHOw8LSFbAOYtTJerDDSSZ3o5K
JLRg35ZEpccb0n2jRUsW6UFN423VwObrgi5yVX5iEQ2G9Hw+yVOGVPeFdupCnCMh3L6NpI3fwDK0
K5Il2OsWNbS2NC5WaahlS2kIcMJV1u0oZjewq2JnTMrbai4tDTjBRLk9QEPwH8bpeUKgDWXNIvMc
NwonYFAmZACi2V2dQ3by1oOWanUOjuze8bWJxAl6hQvd9ItDHCBsD8klkMM7v6Ef8Odv79zquxzj
5lyqQsmjoqW/2CL6PSYcVQXj5AcwQ3HSqdgYR2/RqTtidKObJijxS4/qtpF8+Zj7pbgscgsZoqr7
bphjhMgruKVImkkbFu6tyVv65FKtQmo/ZK/Qd+sN68p2SPq8is9yHJNuELMFHeF5v/HuoK43SUnW
d1SeYLw3M1l2V+q6tR1J/LBDXCQLrY3yJcFd3aacOIMV4vZ8eAKry8xXPZ6TRzA9P/75YSqf6n6q
qgHPNiltYGKHAvTxuoJYlpPUbKNblkVbUgmoIn+yQncpYCuQ40NltSdyOBbn76mLq8MwycLivJMM
5jqCkRRrXS2eE+YRF19Xv8iIIieI0a+35/+vXO7T9aQG+IszK3VwUXpOO0tbkxSjJTL7Yq5cjABR
dmlY3ekEyuI+T2SkhyVmACM+lgmUHtmopIM+aZQxQJwupEG8uuUzLtczOmkG+c/stiRO8Z/O8Ibs
GYXWju3xXAOdCTubYtTWcYU4W+s7GLWj5ZIO+6VtymYO8arMnV+06RLVI4EaaXEfg9W5JXiklG6h
qxhWqD9hJ96e/30TVN8bIFvHc4VAVL+wqWvW58k18LCIAR7pbS+qVZsU6gConjbcNIR12rWsp/v8
pfcEaKlUWQBFRk5kVEQi4HxY4O8c9qYPjpdktpw4pnTPkrNqiTK6p8IAxjFixzI2GKZCaMvHhHBp
FTiw2Xf6Acm9b2eT/72Xx+F+lI2nc0F1FL/1XbMbc/gkqQZ0gM/tK8bA78RoCTcsdblN7JIjg991
YwpG2wj7rqsrQ8AhjBICZMnMNnLk2QZnoEAxHyqfAHBlCgmUMuFWRIQO1RkmpeIGmgqc4Vx8PI+P
1CozVw2jR+A4i7izpA0ci3J73nCd6+a6KmzkrNb25wLEOFTOOW8Umo0TF2Oz6wPjljJ9suYGQrds
w+e2K/coN+G4QVtz8iT8IRgPvqLc1FUm7ktA9beVmEqHvE7Z6avQ+dna65kBS6eMA9cYlT2Am5pd
oGU4sjL0C5mGau/3ypEswZUf6RM1ni52zQ4cwPnfQm5XQ0W1Ko/nmxo9ihk+ubRuRvchzRj9CFPL
+1AgJIjKoaQFc5kEtVxsDi9jOBWO37BBl8lLWVBSXuaCHm4MchQ3qulTOjITE48VxjqsLkVvzzlB
0TAmO1rS1loMAZsYgbShRv7Ut/JJllqooVVz17a4k+bzX6DpDzL9iYcu/EFzGeRvCugoGRmBfcb3
7OMYVvM7RITZMaNYjBk52WX+GBN7e01UNu+p30/ntK5VkgM0dtyGJFmXqkHN6rMxkirx6LU9XH2D
bfIUF/661gIEmjA2D0pQHyqJxFeWqH5tQrS4UnVQPs/Oika0AZ88/5276R9nQUFrBjkzO/WYGeYO
Eory2GDlWxAao2HnvB0LXd4qkDRxpeuUJuIqWtK5TBd9pqxUoVAWRasKN36rincKf2w+MkLgfE1A
Wpy8GnxBXJiVbbK4OCaM0POUR+inDGuCj6eryv5Xiycy+spWKyVdm3OxUtEzrK+Gbz1FJqX+Jj1d
mf1/c0og1YG4YRan31TaCUzTek2upaOcDJUbjoXpgpPcnSd7pQsbMLkSys0JWTpBTnCageuBELQw
tmuHUMgtu2WxWwS9ZjiKXB8tr6AMA59rQWCa08qSvJVU1PBy6GXr1oONJIM8Oa8LUanjw+njnZQV
389PLKrkbWoIGblv0a2uCYWrBvo1keqFlvK8c6eTTMjyvE9Gw3lxMAJyIRlezC2nxROEbKTqltiu
RyMQDmxsWdoEDZu9lyuukA/fQjg/kyC2O9rD+CcDhZKu8R0c5caw8mDrJ/1jwibUgRyd8zJpS3Qs
gRWVUMw25Uso+W5bFOaVb+YibvTXTbBaUXdCMcQbnFeyd7uJpMCKIYBPPp4bg2x14dsgsUfWD77A
94GCnGdHcADZkpSJalOJd+eansY3HY+npkrMBexgaW2EurHJ6pSwKIx5LpKXu67FIpW2NaG9cRjt
OEq+6E1P6jkxVEkkN+R9wXEZO7p68ATJEaRH/udx+bvjFSZ0dPvMCaoKQO/j/Vl067GsRNLR1wmy
bkMSJ8LCHTVx0UyVif+VT4dzqbQV2/4Z6txTFbXWbQtIc5Gn0HDL6wWhTxulOWJk1kMoeKl48hcb
JW3AGV9miQQUkJjWCAa+ToSQLaTyd/An5tI8RxiP6a+PR0vxYzXJt3HiMx66rr7JzWGRE8M5Nmaw
GFot2CfzYi7kinZldPym3sxjU7hYEU09jdKLvWanF1MQWT2Xeq43N2pykok1IvS5TratF1t27s0x
sal1PwqKiJ3OJ9ksWJclyNcrb3J+LO9ndw7K+pyZwu6f/eynHg2QZ+g6QiZTR2Oxk4Z2w84tWcKc
2ngpXtZB9d3z6yShbVrHMsrBINTBjdUT9pQJVl4VDxLQxcxbRbmxIKsBgVwrJtcu9PMSgF5FQhoz
v2NkWxeflNFWrYG9dzoqAjFRUQJZrPQK/G+cPBfIRUr4a7rFqX3exIYqLcl5z3BuhkkCh+GQbfuS
YFB5RYpL5/75MZqXW9N5MBsqe1L6znS6LpPhjV4qGiNTxWMKCRAIZinYViYWX+HGG4sEEbFNMaJ0
NavVQe7k3xu0Kcump8NLGoZxk9SEw8EJdZu2KdxcySyHnbXbK5nmAAtAON8JCCo9FSFC/KwItFPO
jZWw3oV5NexFZTjC0RSWagVsR4FWtfa1TndzMrfY8ZjF1/Nf+YNEOUeRw40SlZXjx5VBUe97gJAB
N22Wb+nUro1U0l01rvaSToDhryJ5gLOrzwVb4D+LyNeFBRQInPRxy/4MH3mj3YwkiYf1g9dK3Vqc
MCMJVI59iabYeaorpT4+hUF0a3U9BYkiLb4C1wx2XaY85BIM+a5oEocN34TZMkZW4WOtF4o+Wgvg
c0YhnDZ+pwH2zKUXgm4Mu5SV1SgKMBdmSQD45XQRwXR1JM8CLwlKp9Yq/8prRhj8mxfNS2bek/hg
QDVeVCCTrCvBrfR/z+xTMQSHUlyfjwxa+a3WRHJSjKLYGBk8+qJBEFsJKW144DnmkDp6lBR3Q6k7
HtksB1/Rvqgei/q5xXM+nSVmDu9P8U1bGYYacj9ouDHDnjn0qr4sR8iQ4805Xh5URspTC46Q/H+g
aCxxhJXtgoqIsYT+Nyz7Vso3dVH+F2Fntty2kmXRL0IEpsTwShDgJJKabNl+QdiSjDkxj1/fC9BL
1+2Kvi+OKF+XRAKJRJ5z9l4bO3JXXnS69qV+rTjLPAK2vm/lUxEWxWnWp+FCdPQxyupbly7DE6kr
vj3WqM9dLAOmC4U9T6EDhUoxBorb0tzOIncfk/R+zea6OpkpgetbqZTbigp3N1SInSttX2ksDIhL
lj5MTeVTqYV7dahmDm31nwQ5C+F/EyxoO/+I146IHVmYXySo/DEjlQScauF1Tfi5vUZ1dR7fzTiK
+PdCDZKknoEW/BGuBNqPhyfXpz09EV82hXWTzE4aoSZXXjla7xWke95Ap+xFJLKD0jqQKXr5GAnM
7gSsxl9NtLyAlOzAkG3E/LcaCXIkyeMdKvV4nYTzqTgK6fZSfss79dxZ/OQ2nWFSrxKXHCa3rIAl
rGNGT59SKAHTeLVshUdVzz+6sBaPZh292SqODAPRwOM289Fdcvl61R0egcWTrx6rr8Vw65xp/qGH
PeVBk1Nm9Z+OSxUuzQUdzfxeLGl0skA49TZwxxJplg9Mqjx1tb1mdIczPk6l8tNWIe1JbabAUZcT
8OtTbC6U8dmy24pCJ0u1m0b45553VOpZBR00vj2TV+qkfmmqR1HsSXztvo1qRgDNurUOC1NixyW5
fS7eieqE/D7sJ1MO3DGew+1ZV/NkATupeLqossOI0tYzLG5Mrtm3rbtOd67lB+cNbn74xzSeb+Tz
6qdJTr8tZ5AXGYE7T9jlhg4KKaKBp7mZpsOQN2KnNDA+yqyFfUYfB+NukDejfbR7m+saRc7BzB6i
hcN81T71aHjIP2cWpanXrTifagBacMRw5KwpyHGKi3PSYMTeUesoAXN1xt4FER4wSHh+GXz16gBu
USu+12JZPOI9ypOxDL4JoxQyHWmvCwM8AvHcHvIIPnYBA14DoYURMzPRDSjqoXPr0VuPocYSksS6
pQV22oStjXjlGHkUQYpdFv8xilQ8T10bn+BB5X7RiqAgngnlinplXqN7WDSwDeVZFsTZKkPQqsjf
RbFhA8BA1uCqKH5sAXuV9wi26U5cklw9sUrJE6xTMmfMNV9SqG9Q1xrkAg5h6evksTLnESxW/K4j
Ft5lMqPH44LvoW+iPi9d+mzE081gsHZYLM0FEMaxkiz08Ng4XX1EXLESo/IH9HnabXDv/KrhVdfM
j6l1sh24yldK88p38bDmra+4rPH1a8Vtp8CVoNqecNZo4iZCt3/LGBx5xqoUchPQtFl3hLCbBNFk
/UBwP3sjBJSAR+oOge66Hc9Mft3OAoe87xf3ItEeAPAlr20d5KSaGR7KVr0k4dIdUqREiDfoTcGR
tU9RAX/2h8uoPHKItdiqHMK/oAOA1yjXhQ9Jjmb2pjqDQTTtnXz469S132lW8lCX6blNayQ9q/Ro
O8xtDfyiaMJDC/+bc5z+PWZrcpT+e8xzr0B3SFyXPrSgy5Oz7zFi6cHpmtlB7dh1x9I9bJvdVuIV
anSo1KQ4K21xawp5HRv7W1bXFZlPUIDCyQalGCUDMsCnTEVPnuuslfnrnm6P4rJUt8JIlMPWRqlV
03xqe/m2/TdEOQP771AgJInVvVUkn7WeLde0jy5Tpf6ZRPWkVmXyMrhcAwnh/UUWce4No2HejRSt
yfZJZa8YvnQo1JaBbNKhXa7bm0DF+j10eXHe/lWYyYetNW2HAH6yuRcXU6/eVCMVT1nmftSkVN2z
tPxE2BYw2112UkLVGfQmeV5i4W+3IFejP4VVwrRwi+rmIn8AgEJrb5t7ULTj349ingCmCo46s3S0
o85KCkg5/6xqIa9qiRddmORiru3KbceKY+0aAQR+lPiypWMW/vZ53XipDh2yEA/+8/dtuY4leB50
DqRe1D/EYrdXslGYyYJ2ORUzIBVpVT6Bn+Qd8CGcxLReehFa54H2rsMh/i0nXadI5+qyDLq+U02l
g0+oU6Prijgx7WZgoj4SIeF6MYm9F6cGgTDVOUj7Qurz2WRHWhaVmPBuei9LoCTEnixBnBR/mBnz
9K/VhEnM567KzTDYluKS/dZqp3mQsXmZh+4ZjRuwTEiIyZAlZztqG29GkAZ1R5GHtgdqy5O68txl
Q+iVirg2U14at4j2ETCNvV6M18VsnSdFmS4cK5ojl4iX54TgWgwaowgtfrPKmPUScykfQWiTzSv+
toXQztshKRwx+SsQfQ86YST3SfkOonu3bc083KQnirZ5svkRbBs2OHDodoQtXWagfteQjIVdMab5
WU8aruswQ04UdWCVCyJyRSmP2FsVvxJZ7/etSxuVH00m1Eq/hW5cDTM8p3l6kyBDn7OmOEGIgKBg
EJMo6+c8ioxjUrMsAScWvD1QEzR/wqYhyUraD2CupTeIhRN70gfY5Hghqm160v+ypkj9i8i0XEdH
A4YKhmzToc0c4Y2Uu8eyEqdKW8q9IWT1dV/stOwJW30x3KIFzMUAlbFSrZF8RspzCNOJXCOigXdV
DWUxSZvxvZvtQ2Oo0I+M8WkpixjGFZq0vORx6rWQnDTniOsfxHpyiYtRh94FdYz56iMtTPKPQkKj
Vo1ZofdP5FBkD1MJJHetyPEP9Km3uHDEzSL5vb3m1ZoYEHcyb073zl6AHhFB8dP2XFP9nCK44vtN
6rA9ehbC00dluUXmHAyT65lQbe/wP9ZXCy+99X/1/HUV1upVAHxk9l5yUleT8U7w7bxrxulzKzS2
R2+x454sHBBUSZsnRx165X4cf1kx1Q6pBvyB93OnVX4stWK/JGpy3HbLOBlsWrLqk1tTZBm1ddMq
ghfUIaf93oKyIOo86sv5DArZ4V2N0cCsSWdHVnVcnEy7zbX2kRPMAXrTjAPJzcSoPbOUGnZyoyE1
zO3gPkYg3gj0Vni7OnHZ+AgKv4USnXoPAHJ7cdWDGR2mglIAALZXdBGA/ZxTIRUgXgVIKyhttpmD
2nXnRHOYX6jk4tXhmF5m04Dzsypv1scZkDUGCAZOE5/rpBDLjs6FLmdlHrdrRYwTr5Chqi+5a9bH
ziy+dcjodypb6MGKptgvq6gguBI34FAskNYRhT1IekeRNk7XJPopDBiXFikxhJqpBBGI/ifnyXdz
4m0XruIj4gCOc1gwdIXR38avmdMOHs6P6TGriAQC3EqCe6VcIzi4RdMfycz8XMRUnVrSHvxJgObL
LB6Kyok7LytIYAndeYXl98QkrBKsJWYXyhcolFFad7gjjt04areoqy7oneHnWPT/8nh4HhkDHkFA
81QQ7Ow6xw4xaUPqYELCIC6mKnR2JoEOplk9I+orrtIMYWniqCJ8IvtTK2+LBoUuRNl9GxUeikRx
KECdY9wrcpe5UXyGcfekGlbC6IsAFDXiAL2tYnQTStBadrCsamfOIrpPjCdV/brE1ajv2LIp5g2H
VBepGMeor81dpU9LoMMWBxf4NHQv9aAq+7EYP0PW0CGua87ugrc7oMKPEhlajHT1BJGk/SrdUFdZ
GcqhDg25b+LP2A9Cf+FElXlu6VpHTub9YdM3jBrLsNUWN2hzEmoRnviV7IG2D456rFTQuko5wmXr
xHQRLjT2bizhB9IUTjK1e17sviR6ZqnpKkIaxxgB+YA0ol1l6C6wUffbNt7RjLzbExIznrfeg7Uk
fts25iMwWS81Cv7fM+Svtkbbx47xsuTLr6JLOICLMvbK1noYr1vFsSTPSZ/iEY2jlE+nH6Ioi05D
On8qc/zJkMM9ZVPBTqX13AF4LYkSlodBWfYzntAvbY+TgosaKErXJka9L4vhHMEMbJFFcpV/Rqn+
QhTbG0PP4QYt99M27dcEzdW54xgTtNK9mW4O78hQ1UtYWDi7CTakGYbFxQB3NYjS8GtjfoT2BWmx
j5NbUmbdLgw/VbPqEQFX6h6IxHdN/GjcYMmEdVSaSPESQ3+2w2gA1b1A/Em+xcNBOkXyFhut3I8w
VV46ZEmkoNfP26mxRXK0G033QVuPA1FWSI8BbrHfrrhYFcBZBpWiLrOvij020kfRSfOmxk+JO6QX
hUaiXwGk3TEHmIM56cW+y+M/IEbTA9jw2WtGFxVcpOkEZNVVQAhq7OemNp62tWODkPH0sheeaHSg
aqZJLyaso0OtGu+hkg9BJIplV0bZ05KXxikpeRI6qf/g3NpzjEAQODn2h4AXb+XT8rygEbLBlDwm
rI/GHBZq8tWzIbLfyTTCq1SglW/NB3tk0l7BmKWpw0ooCjvxZhNWmRE7+Y2L5sEQvinVlD0h3Ylx
+j+yoUcYv5SA85ZBQdcSaWWR2CZJydsjWqXPFTP5HWuuWZdU5OEU1R9dNO69FOEHzC96g+s4dCzU
lzJFZy0Inr9Rmhu71OlpTFfnbprsIJdaeyxCxz6EafJSEecuBFRcjKr9joxByQWgS7zdwH4UvzQO
rk/R8zg7YaAoHRYEegYwFinZo1Z43SznB3t4HDMZoty3RaD12c/BAW1OR6zzRhOMW9Qnuq/bayOu
srk/aKEpM8sjgFAk5hIVVQ09OcluNeDKPHWyF72XPzG2kxY2d+0BUdeV+Gbtpibub7xxu97Ryl+x
QIBrkUbPbPAVjBx899oXVtI91SrMaC7gTemsy9f7E+5V2msxrMpZe0mbCZln7p472eo0SrTvpdn+
KbMletJpZWDDCm9DUcy+KUb2opx85yjTVqRieG4LfYaXNlRPLaJwa1CtP6M5ckbSeXOE3fCN/jf3
axiXJwdh+dypDaDzOLnWFuGGdZ7TaY5qUjll8RLpXe0rY9i9uAXTkmCMpxDJgb0T2SAu1tJ+JA5J
Bbr1AUjtt8X7wjSz/Jeq/miX4VCVhvXRLdbvhqDNpxK9tmOH9VFNlSQoeKj8pYoHGl/5D1qf7qnE
a8aOkv/Av5gd2ev7oB9YZIkekL+dsW7yIuhSYkALuAV+ppl54KIPuhiz+fU4ta0yBMSMXVarShAz
KyZ7uSnOmYzdXUnkTCbij1KbjF0cBq0WZ6cOEc09xZtHZuBonFRRU9VQ37yqqvxYUoJE2RHhlBUH
WXBFzbi3vbme5t3iJA2dju5zTiK+VzjDbgu73/XajuqcFpXSUD+ECeaieuxQxMaufc4aekzDlN/g
qv4N56k6IswqmFe7+T7Oo7s9ppqf9H3+gGoLDcgMXqrt5+lDrRSOTDZBEUPjHsdRP4A/x3mfuIxP
iEDu5N8lrx7nVHxbnSRmLIn2hIrkLRieasBWTMgLv9YVkkPWtwQtjV0lOS3Pf+zC4L/CwonK4wz5
2CdI7ayE4UDdTDQRHeJdO5rPHbrQe0eiNIGKP/oSbCjD4hFLYvdTdqkkGLNQr7yeFk+fA2IUtJ0F
6NFrs45OZbr4vIQjvw/bGtwkxTNktuusNc9mG00+0gEqnzI/N0L/nsKYS0xo5mEx3pcIQFXZwOvS
i29NYdJ/6LN5b4QI4GlG9QbVCsGXDFVvg0oKOfpUuesbOwmMxjkTeNL72CtRmzK5p5/spZIpHWRh
D0gurcMM6CoMG1KYiZsptDzeN8y1BdJ1T6EVvJ9z6iZTib001x0vn361C482EV4DFza5KrHx1yUp
HkyHSjQl1hA3II8baDkP30HOy6sE6WuXymfT1rGnay0JAFEBpFAjbo8X2F5ZGDw1+HhOhYpakpXm
DuJlolsMUl3XPDrvrF2EbwXd1iSatfOgu2+57h4cGPw79KIqaiNK17mtAydVNaoM2G2Ett3cmfLV
sD7NcRj8OdT2kxHDx80ZITnuFED5BFqla2icOZSljnZep+k5RdcqJqKwyUDtxfEblsyj2jA3Udh6
3L6p4AGXcq/a4ylUhHvC0Pm3juH1VUM47JWORI55ti84R16yCqhsZUtIbjbjP1UprmFJRwqLXHEg
L+0UT8U9ck5NHOP5s3dulzX7DtXkCFLal6NLRkPqueQM7yH2vhaO+5cuIS2r9oeFTQICXmkhCRGn
dgKkW49wV/MivZQ1nBZXWyNbnfCN21MGyzC/iiT7TRY8GdIu97hXhjsxRjuqVVQneMBcJSQqxp2Q
K6pQjUX20rbm38xufseR9hINLdEZFsHOavIjnWkopO6jzr/clU6k+4mhvQ74Q3etJcUe4HbgjuKH
1YnGn+FoYC5unKMTg0uMlYQPbnIFnyM7RjBjy8c6BBGdigLvmJofujXxcv7BSWIIKqCLh3aSq1ns
JVrIxCFk40dPNNy+kpzKCLdXfL3TdvEt4WCKtDIc4Yua38pJJfB5Jh51bNrPPG1P3YQESgXuaA2D
PE72cFXc0MABXp4nq/ymFha8/IIvZRMaMuoOqOxZe3KK7A44kHC3qfRasrbdjPP8pGO1dszsFCYK
UMGlhncJHo/8vmSn0SA+I8h51+J0OLMUfpt9fYU0nFdaerAZFB36EW2WO6DbGcqzSjJoRheciMN2
z/Ov7zFh9wcPj7S6J6v1pFPA+pFudfvOKnvYXKIBTRzZl5RvVVW3LtPNU8jb8ViB+KbHFlgKaqZK
BbeQTCaB9yL+OfFo7UPTuihSKbwiJNw+dV+UaaT0aXPHqxt7j5GWs0J7UvTkPhDcRaDtCMh3TNAF
i7sVoT3J5Xyx0BzO7mmx0z91rL+7OckC5HYe2tZ6j7T4UzKtsRS68kXkvtZ5iYFJ5K7nWuAj0zTJ
n/LaOc/a8DMzEBCOpYCbWaXauSxH5rdVyQCuh00synNKh8Lt9eaQWF34qCfd+Kgwcynp7LVloh+7
tp9uaxBNqkCnzXMEZXPFKuZajMFQdPkurLXIL00DBxCxw7y8jY94GsJT7cacEKr0gTqrPbe68iLG
Tn0tSY6jE6Lr14W8QsuonaNiJujv5xxksRz/TEpZ3DT1Zx1a751Sg5mZA43Jz9nWhjwIC3CrLv2s
Y85VvlRU/pkdvoDUzE9zb8Z49ER8HM0GZgBgbHCpycEeyhLhDNjMtBD2Y+zE6H8mlUZ381MzliVF
l4xVEf6AioXXcZ62P6qpjPZ9jDKLkD736+80aX5aC3Eh2181oUQ5OiykbOmVeNj+sKnZH7oKuLLj
hBDC3Lo+56b7K21JTqUdO3sVTRHCh5jsSdMcaRh1ClVcjYvVHpn2zXNKyzuiLwRUMzBJFxoJVve3
zh8QVhrc1MlMNoY/sdkPr0zb3DF7jvJSuWy6skybR39SXHS/8wuulNPqvAd+b8FdR005KsXfyCI2
Lo7Y09z5USyd/s0pp99Ng5a/IhvEmCjIZmMcr4r+QsafPOBlg5W6dv430XOrdu5xDV1RaMyimcup
o5K3hkO1IT29JvBVEg4MEBRZktN2f7Sk9rWmrIhgrSQuGHu6mrzN6TFrtE9JfmTiWbhy+O7MmKTN
xS/HuXlCjPv1G2g1vpCFV6GxU3BrWILYmJZl3GZzUKYklpUOJuqOk60+tne9af/0ohnOQ0FQL6l4
qKuNWy/HE8zajqNs+bppv6rQJcsIZu/2LaZR+bQdpfHVwY13WcjuEYfO6yaTQh9mXFU1wThFj+Li
6hAnGut3oQBMTc35HKr6I4bN+dKNctltHWfZw9h38Mp86dAYpXSxqF5mPN07flLy1e+LEoRKczb9
kkys9i6tn7PMu5ihHjzQyDXouuTO8GC5/FhCSQlWp0LdZ/MyHYWiaztHaV/SbMGpqLT5odYMJaDg
YizPgKxf7IvoGVbR9IPn3EDn9TC84EI3idUZ3ZFJfrmAnHZ9Y7XLWhUhwbJ5w7BAP0DLHnu7Xzyr
RkdmOR3rZhv9daI6RT2hv8Jxb6OL0yKRiEors+ScbvXZHmUNlPYBsHTNmsDVhBtaKc0nTtV5sE1r
Kif70SL/2xnCEC9KqfAOby+mE3Lu7Ez1LCUneKtyxKFH+8q0FIJFMQdjaJV3mkZnq4ucSw6RFSEr
JxnpfvU8owkjRZiTCx4VDprpup93mKvDYOwrj3TI4QSFgHmMNb4UzsCJqyUdy5zXRqV0xmtECa8D
Ek+r4WIbVwe9paHZhEegnd5TBscBSo7yGtv1K/p6Grd9/KJNMlBG23ywjfnOFXV5gl1A0vGie5OR
fZpx1wRdVOpffu3I1rvd0hfkpMdm9PR19eLMuRNH+agulGJVkhrfxJQdyZSTNC2JVwoUZg+8aET9
kEi7+snsPb4otXkaRV9dpoxuRmeO46EwW/MYdggATNKMbVlMPpFO1M/5V0e3qhFBqeG3Oh+/j0rv
MsujHl7XjmzKu1FNn/OgTg86ycZdGv7adptlkc4lAS9LPHXk1WFa0liw0QH3GviGcKBT2xaBO7UP
zOYJsG/AonZR9yRQjqpRF9+dKfc3L2s27eUMwZTw919OOX9LM26bBPN+rmbET1urQOc8/tRpoc/Z
d93wogUBekkr6zabFLQ8ejTBk3JMvT43Jx8NDipN1X4KV4LJYNFYaZV9rj4QajgH2ygMKbZx0dL8
bVqZIZvJouUS7Zq8rcjUIKNxMzMlKHehsA/77VnV0lpcFtEEMJXY11o9GJ3EOcXU4KGNVHFCp/cS
d1hZ5JhdcRFF4LJtbqywUBAU5LrnqPgg0dsOD/NiHLaOPK2E4kjHa7cNpepafWNk0Qabdm/kbLBb
Skn44PqM0exx9iGNF2IrOp3525QeEnV6T5Xyu1UYPyytSfy6Iw6bQO6zTpt30pzpaxKK3Jvhw5r3
tesTzY9IKHmjyCZcMvY5Qyy/jZxI1wzZjWvV1kG3Z6Cgq1I2LVo4Feuvz6Ucj3YU/lKILNgWSK+R
oJAtbkVOsVb4jAyqn3aO+iNaCDrmyPIyC5SZc/9sUG0es5QI4SlubB8IyJ+Oq3ip9IXbNqmtRYN6
GF41arNNeWcnWrPv1eZeyjD2txkI69RC3GVQ/6fMaEzgLEpVrkdd69Eemo+toWUS6OFFYTntIjxB
O71SQw8sV++JVYuBMQBvuwF0sNAeSfFjshEtcaB3hMht33FOjbWN+irbRuz1BrbEzqm5CkvdBBuh
gHzqIhBFEQVcSobaLA90MlGLcniaLqWVpTu8OMSh01jbmxrDXo1eNN1CwjmUYWSSGsYX0WpHhsYj
k4SCbpGA+W33Dgc+jaACbc/3CR30WG406q9KUT2EAt/J+tGjhPZwOcTzAaZI6Q9Fgk6gARuiiwQS
QP2N95f2ApE/CWIRnQSNUo5Qs0SFP/rV2m6PFmg6g64dU51AdkX7UjYjR3i3moltlMbqNtRJNP2X
QnthL63aXh+7/JRoCkGUs+SYlzhfr3vXSd+WWueATNsYnZYczqBbHnSUCh6WVeAUCMMCmtrzTjIW
P0kajbibd73EjRE5OZNa7CjkxXffwja7t3SNLm7rpEdChx/7WJ0e8RKRoLPLUqd866vlr2a09DcK
a3wf5PTe9SJ7YEREAgQ+qaUp0Oxk9TuprObBZQzxmEKjI3GSES1Wi0QjAUWi3Het5Hdco/tQKoJu
aC8w58iwnn1NuKqU/Su6ovUip6uxEFenoVfb/XyuR8e6Jy3ZOttiGdDmP7U8HhCS6temh3TB5CKX
F9pk7R01WxI0cA06duLQLtWHnNdm6Ib1jjDw/tCI3gp6IjCJnGAKYSmghnt94PbzVjz0iIXfuUdU
Zs4SHvNIxf5V/7KyFvtR2x7gAR1LIrgvTkvKGoXYDX9MB0yuHw7JbAZ2aOWHMh+dAMXkEiAzh5I6
Mvmsde0d71C75+dGp5y5n5dgjDkWMe04Z/6bRm7xqDb0X4VuMcZK5sex0v+MTp486C3CElmH6oOV
Qcz4krKURf6MUG3NE0gFIpPRWI6LS8qMtv5hdB1BOc+RSiveyWK8JbwwoghzWr8q7Kewrn7OC+MD
vVmc14XKVsPv9MYQA17uhDhEY937yJHql5gAOc9xKftant40/qGPOWG5VkG9vO5UU93k3hwm+d5W
uEBd0SLuqecDPLHqWNbiYFS9BenKak+YDHxkxEyfjPk4dfyuAt3OpotI2/di7Mtj3TMlyRlZnOz8
XKMZO4qIIDxCPzXfNtDJRGUHJaKsij1Jk8m+CEkgcGJTHPSFiYvAIDNVONXCibMoSsCLow8vpGIj
NtJTMKOVQ+sT5jWqkOamDO337VWkh0PuLVFunbSU3KJlcq4ZOVTuxLxE/Z6YFWOOsD2NxF1QWXCm
1TqS0lOI8+UwpF5cAqfsS/23xBPjgQcpz30z4wrDI1Tm5tcehzCMIaeRfCjJ4DxZsl92eay0Nysk
bWWU9wFHJEPc5G2OjekRFeplJsY9LcNHvmiGIop8nr4FQ8E629kc+Zi0Y7Ol2PVTyvCKbMKnju/v
LZnGUUlYJ6mgc8iKTv+yphHCoN3cusKxWbeZ50Q0RCJoUX2p0WwVpNRaMjsx7kM2pdjfWKzZgYEk
OV1ltZ7kOELi72dKXLTTXo1rCDq18dIZinrSe2NfWumtkIpysDoaJEOm1QcEN+9LDde/L891YVfM
Merv2ww2NszYq2wzDdwC9FIqW/ihCa/CGtHm2eK469E1pa7c5BWA9S41goV6il/MWLigmg6yLV1q
2OXsaO6boQ4qiZsuPjCpcrYum5M1O1+/ajtME435gGioPlRFTOzQqlJe7ywze5Q1SnfUlp4hiX6S
oWVe4Hmg8In7m/1rK+DKaq/khXlgbEeM1rrl0U9I12O/FylLCKKmoWxmlzcH/ftQgvnCJUIxFiag
bey5OOZlTmybLNfi5KlezU1WpPzSCLNEEiWHb0KPSBzpzfBYjxrVRqVaXl/wsCTCIo53rQaKMp0e
KIC+tMEhNtzDZGNSzlFvHZXSNg4jRj7YAfglSyUPrCJv9nDKOp5IKtJctL1naaV75+6RwWPxPKxq
r9QhzBV/6LKqpEibUIe3dq0ht0NybS/q0RBXA6MKYq1OR8hBcHzvmljtCO+MOHSRn0oqiwBhTojl
icxOAyTf8NzUujyl/YieZWDeWNIxG79jPbWOrRPPvs32N5YdxrSeSi6vO/JA4hDofJ1HV5aQ2dGP
xaT5QPb5iQnZ+LCQTXQfHDYnNug2kim1iXD3LdkwOaa+c+XqcD44VZraNOwqwlN3oypNahIzfUpU
w2MD7EjQsA4ABM8iqaML6dofWdqC5jS76Y5EJcoYCZVW/B6RVrcvKZvP8RSjSDHUc1q3NHmr5hpN
ZEcN83oZwp+hptEZmWbsTYP8bcXTx6IPBW/W8ZzPNo8YCU+Ia26hDYG0Vcm1m+vop2Uv2QMJCfvI
tYsjgcqMgK3yaPKofcHIImTW1Gf0q0ly9mtCSX1msig9EJKqGJcxV91obKKKMB9lUTrPWx3ntriL
LGa4plglNnH1Pcpj+7KBhSxnZMimPYdgzzxjGAXKt1jjlAHDA+u4PCY68xXUKQ+bAiKclMLfXrYa
YrKjO4YN9lwx86lSsgUzFJ5GqTGQM+jlZFjNrZ5Arw7GWqYy8lSS3Dzm6SklWsiYwl/SIEko0SlX
dNKPkcov3tL4I15RIsCnLrD0PA0avbpTu7p0OzTIP2VMGpG4AI/5FdZx+C8kiP/ieMKuYjuOcDRD
gNH8h6S87jjZzGWn3TfFYUbY652IY/AT54Hw6VM3ULg5Kg2JGlyY1COCU1fVgdZk9oHkEeDZYaGh
id4JbJcXbujOtKPqDTgP1sqYfBg10fCOAQowmJilHNIz41/cGf/tO4CSUSEkr4ZvYib/0xBEjimd
nipb7qq+2IjbbRlYSVldo5rqh+B2+s0RIw/UsmE1lNc2TXt/aOKSYmUyiRyN9GDujOlna4y709GZ
GT3ZSvi3t9N7aJCnoShWtRPKFL/NQ6l6epr+i7RfW31l/2mEgWTqmJiHXMJt/g/YKGnccehDxfmy
bEkjBPTehNSmGpyAVLouFTIqTzwLCxoBgIZh0xFRYVb/SuZZ/fH//CTEosB7NPC26fY/OCxD2w5p
VUTKfasOFWk23yWDodmQ0CCkrJFwzNJTJ2I3lYxTQKGBu8ZfgRzJnphaTAhOCbb1rAipdtP8yhO6
Y5k1rcqgzhtWyRcEPwIJbPMIMaB9+f+9MMZ//fzCVFfjmwajezU1/i/zG7U6fZ5uUe4VAZoz++c9
rGpj5+iTOG4HDno7+xj5MF0INk83VhR/q/KJcWcK19hnRYiPqFL9Sbbmm9pwhNH3sSuBmEO7CqT9
5jZDE8wjRnOIYwnZeEu2Dyt2KYmJGzWhJv0R5e4pKtMIDak9QDzvqFqk8y8I2P8LujTAeKiUcQ6G
OEcY//ByhbmQ1mjX5p0JEDUfKmNSvpfzshbC21lvu4khjFoaB9opq53Wd5NqClALbUo7yfzY78fl
ZJRxepEuposM5ego409LfGz1iNo55elfbtL6uf5zkTl8atVeMfEs+X+6eulk6nnn6Ma9ga7k1wlA
uhLcEDrTF4PZzS7sUFMLwz2Q+tQHaZG2PiGZ0ylPkI7N1vdN+DHzT09SZ04pTFKbTYxWp+iwFXON
QOHTrtoSEarel2dkKytbjbxNm/wnxdXCBw48oFbX+lXYjeJTc/4rM+i/flMwV6qLq9R1/8neKk1G
73HBAKVlk/dEgphqrpYPPf0f6s4jSXIky7ZbKak5UsDJF6kemMG4OWeRPoEE8YCCcyiA3fRaemN9
4FFdGW7p4fazevDl1yClQoKogyl5795zK3hf/WRwMsIWGpNj53r1XlVMuQ61IfUbq8gWug1fhCxW
yixMeuhinWr5ugl6FbNS5TV9j2Q5NaVP2dEDOfOU/jwp8ZQssFIYWmyu4OTtguxb2rkChwbWzVEt
IoqMdZQSlA5UlIRVSjWdzI6JQW2mjXDYh7FDOETDQZ2TVRgWnR8Tzr5GOmMdY1JdSehLlwF9N5SJ
KWeX1LidMvN3Uuq+I60iVajGwpfjwV4DRzIWr29fZeIXK3DeNNLbv25CP77IP6Nt+YQsHfuhpQK8
g8/0dr6YyWiSMHkd+XdLtWWqut+1NAlXOKhamr5mcDB7Xw/38BPd63AGFQlnWdC+25BfMyd2JfW+
bi3Ll2r0EMZj4ucZCue8g01z5kd973lAn2BS4+MxHPVkqVbUXqMTgvsrSvmEk45bhhmuR1vhwjeJ
y3KvmKx2ejV2zHc0wz0rT/1QkpR75if5sx3ShWoEWBSyE2Bn98QmLfVKn5Q+xYemIZ4TQ/SdACXj
wliXDQmfVqq5+NCmZmdEFLFn/Cb4h6jKdq/Tv924ClnEdXHGF6z/eep3VcyZvK26OvP4T+4Pjiwc
HgBGrnqHgm82y4wRKmtDNG2R3tuL109Nyx0fzb7JzlNWoNBMvi6Lnu8o6m9Fh8URf1/iF0oHsqpy
NqprDBfEY4JPVd3vWNaxi7APObODeQcA42rYtXmqBkcOWz1ZtdjkFZYqG/tq1vsj2933KvJ7r8Tn
9vo1uT0ngwrHNX1n76WgG6yVkfmjtJo23V0xe+XT4izJ8J1XjmnawYE1b0zwC7/9OvByK2Y2JNbV
68eoOyV2Fkf7PkxAf4wW3wYwDvO6VCpa47Nc97XGp+Uc/j9+495b6VjPLZWNquoZfLNvfxCl1ogk
pPVylU7xuDEUVtzY2MVsymi5gxHjhDauS9rXw5QUu9ctasFuzqNzvkQp56zcTA9Yr2GVilDpN3Fg
6Zjwy4vXSoVVSRaRwrkwG3CRZ370dz4WfnKO5rYG7kCzT56toWmk95W2fWWblX5wKkkgdeG5i0Ct
MQGxxwB3TCtKZF/zQRWHwMWc00idGgIIYwVNw00uhYYLg19Oo2nCk0/lBtEkUbzdp0wvTExZgVw1
lXYHElZZK3Gn7mdv25kLeWctmydLwvKoflnW6daqNI1MCQ3HvRKqp8APVvr7rrFvX3dPwJKeJHnF
QurmlTnqG9oPzjpRZ67sRSExlLyepF9n8LzoCZ7BDYbN1E6GS3lwMLcQTRvcvv7E/2+yHzYvxeXn
7KX5/yL6gV37rwNODp+nz8hL2//6z/xt8AN/60fwg+v8Nm8rnRleCv0Ws/H/pJqY9m/4j3XNMW2X
lRg0y9//9s9UE8v6jQMM77gGdtniEMKH8M/gB1P9zSJab4ZIkZSia5Dn/kLww4/94R/7Rxv1MFk/
zJN4ZjXI1vrJIaUZxiSLTd3cKIFSSSqjDj3ohZ7B9Dh6BgbQixxPkXGoYXWpCyXzZuVcapYxQrUg
mG5kGcdYEdN+ZKeiNIFarKVUmurY2dSwHty5kb0QWlhn215XpualzCEZbGIq1d4LIuU236N+dl3A
92Y4xtd1w34SDVOQep5v4ZxU/aD1yuEbfG4sZK5ahdpKh2XEKoTBGPWBmWb5fdSaQX+lkQWFAb8H
XnkjApll+9GkyrHTaZx0j8U4tSrUnraWy0RBuV0vWmj8xlcs6orjc0hvo0Oou0FyTCZCdvGqRoq9
zdyakhAnd/SYD0NY5dOIxlnPxy+059sk92OBbGaNWKOsH+qEoOxvuQyQQyyg2GWC2kRIPLID5MYo
QGJXyaCiJ6w8Cr1ONrifVatOVb9tkq7+IlQXaFlbimWTlYYNrWzeTH5pzL5iyx7aNZJRq89zWsZd
p6J9CDOZYxaXpSHpilPpFHh8kr6qe1onkW2PB0q0VU4lD/ntRRwoen4IvKEOqqWTD3FprcohHnTk
Wy38wsexsmILiLVRV+WmqkP7KrbqFxSkZIo6UWK3tz3t5Ef09YYH1tRMkYLZZpSFOrxZVTSfS3ri
rgWAI5uQzhmGkhaLtGlV81C4tOaPSjuM0lwURRCamym0teAebxkFflpmVtwv1a53imNEg2RAzSRy
qJBAvlyaCZjGIuyhCOty9dEezclZ5sEQ0aJxjQrcEpoIazd1ZkN7SIshZVBDF05POPUU9fjJaPRk
uvqNDIrM3IoGl8hd3pkd7ZNUC4dqmYkhTJEYTeLOQT8ybBE4EGFg6woaBwztvWGRbJG5WGehDXSX
XeXSQDYnYddP0qAKe6BEbE53kRnW03dEUxpt9nAslAIhUCV6VfcnNew9A8WCZtsXrg5BYStxObTQ
vlLFAKqXlNWNaKI6eGJwL9+2bjZBtgznLSHob4MwMA7FneddhnkTBFcp4QZsU0fOEQgP22kKPFgx
ymhl1honUllfF6DDQAYpvdfdG3aIPw+4E1oIZZH1qUZDR6nqAbhhoSG7YZGRneMtaH1MGHkz/LjB
TTxMFcZCPRpUvVxoskIaA2JSz012VaiJrWill4UiKgSMjhIi2h/h4rgrEkaseD9Dxaqd2ysWsTFK
nzTlGsEGMsIFspUoWiN0zZEgk0maXGsdyjXfcBoQugu9yPI6X7QlOuxPwxSNHmpICaYrDptEEtsr
zRzFq84lc/btsECvidwoonxhhn0WH9sm8MoLpQtFygJKFMeniY1XyQndjBuX1jhFjwMiL1d9SOHh
BRdk2iTjvV4PKpEvE7tELi8WVrWRYSByJMzNFPgjtkN47XkyljcOMWkxu/M819GSwjSKTMyVmRn6
VZGXnGx6JxufS46mgBG0Ust9xdVzjc3wJJ2VV6Fumg1UxZWEEiSOQgks6wmGQ4cbm7cuAcCVjfHa
cGodIHhtzb5FTXMxgqAY7mgXm4pMkospz6b0tjGGyaYg7o3g52CCJty7Jgl0zughjMD0vvBi/IZF
iSwBjzpDoRRNXEhuYplPlnJjpvXQb6ZJipcwFI7YToBL1H6hqsQ0boSVyGlbh+DXthYsu3oONuim
zNeqZj6+KpGNT6ouwdP4fYdU4griZ4xEYOhmtNqoUybC5xvp4lOvpmr5dcwqBcy0g1wYnaKS5p4/
unoUk3ZsUNcm8pUegBeMQEcl37kydtX1mAaiqQ56G2t5cxHmrK73dUMN2b0sKzNqQBfUIlARZMo4
ocyoJ1Y44hZK4MZFE22Er5UeZ/ZjrholHOdaBR9ThVIUnyNzsnnfJ9Mmq9lEaqlta8uL6xf4BvMM
VjaRiCDrFOFQ3ut6SWGop2L7bNmpomP+rZtkIsPGjCWSOSiTcBa9ONcB8qmF+L22pJgOqZnraPay
Oq+e27HujAOHhQgbrrCYR4wm5GwJS8TUNuCirHSF1LNPnxq+LO+S3qfePOaGCo7GSrEmLEqX/QMM
yS4Jkq1Tu/BlyiEju8RQXOwfoSaxdY+WmQtO3L3eo3GN3XrZ9yb9S/7jOgTFZ4GJbN1xMeBejdjd
bD/HeQ63RlpY4vpoJJsiSAOMtqlW5YdiynrkahZiMHYCljFgO+t7p18m8FbL2ueJj+I2GKPMffKs
ctD8Xiul/AQDSQ2PptWb3bVZ4ODdUMHpanblmtocTWod32PZaXCIjIYYN0gUeeDtPfKrA3YiJEdl
Ny5ntOw4hkaEBDwIh2xb4p1q12Fa0QQahrwdVXQhmBl3ToVw9BjYQdc9VEmQpksV9kpK0nqQjs+k
X8O8V/pZv6JKRUk3rgY7yofpXtdLYVSlgMESpqmPr4zwRW6SSId1GQeICHW+iXaZ6XrsfffUtnRu
cktLvStLuEZx0ZZxrmybBm0GkMkwltoDwXDO8CLwkSVPo6dX9t6LYLug+1M8pblXWnPI6L7EMdUc
Ixrj2FwMcUvfMo+zJPsmIuysx1ZWcf2UGmMu8UA2ovw0Di4wgaU1mCatptapgPNqVEgPURbjJ3Hr
mngeFPZ1vjSgFwEZy0OWSAA2dV1QClNzcYuFUZ0QU6ZF/M3kAeG8Nu1AyWlhgavXmHjVuLjHv0+m
xoiHC7m3PUm1/CbccRTbGKLGwPozCnnp1UaWY/kaA6Nboj4MIPkORAW7i7Qvg+xKKOVk+Z6XFgOa
yopC1iKnc61QFlaE/NIOzJM3qJeYtBZunlCi9UOo/8k2koiwN9W8s0lCGdAjKxz3sVCjPlOWZRQE
zrFW4zqmyDogAGQH6xQbMxO11vm2zBqQBZhFJLkqpuJsZCEra1uItFL3XmzSvRI6KLbRHwJrDDd6
MlgG1Yy47n6XkZf1SwxeGptdMDSuj34jfUI7jxRDlpPM99IM03DdTkGaPcuM9Q0yq0WFNRiYWY9V
2ubEXyVTjdnRC4dkVcDiju+iUrO1C1UWkXON6SV3F07qUZRdRB6wqBUSCkNec9dy+neNyt9cxMhD
xgtbHbwe7gJ2MR8VPOSTmCb8rWX1mOWR4k3lvdWlWXE7DAMY9y4a3OJZmfQsf0J5lkYPrY108sEl
DqXZomkzmpWVtWRy1dBkUHnZzE2001DdIo5y1EY/TqbTNlxT3L7gJ7anS5E3jr6tQk9x1q2aReZF
DLZf/l5JoDfr2nFMCLqWQhU/ynuwv+6UT3KXtklHFlzqxK221gq2HAeqLVp5o7l6hrLMQraxc7RJ
llc1ac/jtmGj1B2E3Te4j5pscCw6u5h9nssqIcdoGYshrlEjtUrz7NLdia+jQEqgjVMM13eaRhsx
dVZ5kfm9mRFfzaKGuFNsWpFj+1j3nk2bfYTAnd6a0rZ64lCqpLT2U4gI/DnQRKMdFdsbUIQ7k27J
6egUbttPK490aITwqWoWw7IwjLJ5hIoVpzcyjOzpd/ROk7qz0ST12bJrC0lOETuseCfZgtbQDu3Q
O+p2NPYPllZDKMYUL6RyHeWxtK+11NbEtpaVrLYy4ANeDfqAX6YK62D8ik1ElJf11JGCoKHnty71
pE9xpneGE6+kZAZlP9QWw50sbaG+2DWd6Y3JSos+mRmy+2obYyE3Fbg+SAoOqTjeShFNn7yMUTTA
+pYTpzVkzSMXtx0mI1YWFqQfa6+AFhofJJNxtQ5GLWiX1DFF+KnSdDWEBAFGCRNSmfVXMH9Mz2/Z
JXbdqmSJ8bbsr0vntoqdrL5v6th2D4qSq/PeQVrVuNWcuHIumbls3EyjrgMrSk1H6od+ymN9lzZZ
X39tjIYSjRF2euBTou1M2mBemW2VxggtNh6cHnKB0GGo8l2vT1W4nTqKLsWCQ3kVLKWdGpLdWZkA
PBkHHDAz+mNML51xGNDxtnnpNXjLdEe9D/WQnJ2FAcsWd1o+GIgcynJU601sM+XcUhP1MHa4qsCk
LgGkMX2qHvNHadnlpqx6YV50SdOBoqcd3h7Y81YppqApH+npZhwFrnNOXPJGJ87Noxk5oJy5gPXc
RYcu6tCEqSJrY/aDmjvdVa0AbNlbdmXtUGrY+tHFx0roesKO2C+TvG78Pk4qqL4iC6DN6bbhKrvS
KhL3JqanCfonGxiAqLIGfWAbkUlE9pCnXBex0/d+U1LfjWLhyIN0rLjbWEAKqn2mwOJ/1RtPq9aa
6MDVU6ZL+vRKI8PvzRDP4YJZJpIaX1DZOIcOkdWwS5JJJSg8MiDFCMMrtRcV/Vhyp+ZuI4LlMI0E
m0UJFJB2wbrMeWUUmpes6aZZ6fcBbWVkLYYQodMx83BXrbKGUMi9zgKWqTtYd1n0qTchwq5L9jvZ
i5Imbr/Lw4SW1SJp68RA5CWQMx3DEeXss2PnhUVMJQVWZc3Gu8z2eg8e/0nU+qyikWPrzKpxA38X
caqhUQXP2FGnaatIxOM50lNDndZxNWrZ11lHFNULJR2kiC6KRgDbPyZ2puN5RrRoIc4XpnvEiRqH
27qXJCcpqFsAu1rNOGtl8opn67el24ptabP2+nxTlCYWhlQc8EaOyOecoMTqJwkjKUgIAOtbOUYW
jjslRy7E4TtrvgqTGXkfFFVk3imTFduXwsnT4SUUtWp9Howyn3ZWHjZuSpt76MQGE47NQRT5qNNc
jFGfF/pCwXBDvXkM2UPBYWmKy1ipeCGNpBf3wkE0t2T19jD6cRpOP7k6j6vyeyACyl1SWAmRf5ye
AijKvW6Fy6lENHBZIRvvn3Gse96OiJQQDrkT5+GarWRF3HINxR5gXh87e3TSKR41VE1VsS60TDU/
I/mRt8AY2BpliC3Ve69AiXZX4aWbedJRHHEwNHVhPMYmFVy2J5YtzKOMhkbN+H1X075YUR0DRLdR
/xPFRTXi1jY5zsJTjCbAH2QLj8a1CfuMYyPn29r7DFAlGcYVhECruYpb3p1tDqJ12DZCjyW1jLGL
Lgsh+2mtDkXgLIUu8l2T8GLuA0uxsmsMlZ58kqOeAKqtCrd6wuVaZxstBkmxza00MI9x1/Q4MoCD
txtmDSw8sVQGVFd8o9LP3TbFtoDMGcs5pmLkZHIotVXTl6PzDWREkB8DTxaO3xqx50+mFfh60+fp
uhms2n5s4LSgMQ/0sVvVvd6iBVfjTEfRmSLc4oNK2AIuK5oPwSbXNSP6nPYccK4k0awBIDId4ycN
dVqSKDxLqm74Se2uhKPRjPzxZFlHVtoO/tT2WvswGaE6fhdt2YIDCIOOokVYUwACNdbL+Jn4Oyjm
nNemXN6ktVp7j6NZCRfSR21WymWmDrgkXTuwq2AhXanW+8w0x8rPhwj9HHkuk+VcGAXVBwTvhqxB
7tkZJsym12uUX/A2MuPLhDx2WmWxw2RDTo1TNvbSDDWHMG9RKxb1pkSzvnrKVLbWgmAItc79sugS
ZNXAxUqxEKleIzpj+bTanjZp35ZAdchVGW9zoMvy22Rjn/DbyenqXZyg4dhzJgYmwgeDEl0oRYNi
veyw3cMUU007BbOnKImJ4JMjpPNQG0rd7uNYz7LHXsNGuaxcWucN7sPca1I/TeKpHQ9FaIdJcpiy
MBfNXeNkcfHFriHB+GGatQIXUK0JiMBBB4ugwPNHhWed0rfItxPzWr4aMOfYT3TSQCNVUT6VOwpb
doXCKcbP6WwLQw8dWpsVUE545V1RN8EnPa1AqT/aDrhjZ89uXjW9x5h0uDL8ChTeRmlpVslk8syt
vu5u7MweQrmyzMzOAH3Zo9VFt0Gt9JCCK9cuNPubOfSictdyaIWNLS21KIIYcMPGYmMLXjEsIDix
qnBJYkTTIZzHQ4BRdso02nA6bxB5nLEgQtQvhkmY40a0fehFK6kadEWCAE5dvaDA7hrNzmsA9l+n
dHabciH5l2hQEq7pzSK/uUAJYNHt1mmSE4NbIB7M79WWKXZr1yEHBkgayuTd/1Tzv/5RLX+TzH3C
LFYtZxZg2NT4LWNuK580cUulo2uIuGBNMNWm54i81rYQWodb7aYOF+2CiuSSMLCN5YdPVKi0bx+P
f8Iy/TG8aaDxIVRBc62TGj4RmGnL6TCeaXqAcwAUyQ3UaJTnP7pAX4f/835O9Nxf+6NZQDoyV4mc
icw4WMM6m5u3rUObjhQuSY1eLzP4k2MYUBdhouEP//iC5h/4dByTVB0aEkRhcFPfjkMbQaADR7wZ
Mg9fcGQn6ZKd/bVbEZDrxcqwC0MkxR8PekJQfr04y0SA4RKFipDvZNDS1LOKCnNGJd9i1RpYJ1vq
8IHAZIjAFyOiH4nx5uNB37tSggJnHD/9apa5t1fak2HbMJ1yRzErb4N+KDZqpxfjgrkp2PMJiQcy
YKrHj0c9bZKrtgqK3p370LTK56b022FrtwcY26vxWuzczRgtHSZ/f9iC4rrUlrX4FC+QYC3jM3f4
9PU5GfWVtv6ToIwFI1QCnVG5rlUZtT5kjY8v7PR2MoJJ95rEQO4oV3dyO5Um5lwu63RNvg5AAsSi
5V3VD+bRo886+HU3oo+Gz1o+fzzuO1dmwvZ3SOgGm+a4J7JJ1ZQey2iXrkG6h4eE4+W+pw125mU5
/c7nq7PM+QN0iGH908uSDbYiO2q7ayPTy++B5Yzf4C9a+BczPApBqgVn3pP3bqero0lVba7MOp3X
Jr0rvdZAOmtHXmJ9gnFKH2sAoWatHZOvZRmIBCojh6Ty+uMbespWn99QJlLESqphWoTcnzxJs/LY
a8P2WDuAYOKdsSYaft0uovJe2TRXoV98+XjA069/Ho8PnwslG4p27ckUTtkfe0eXJWu6CwMCETyf
PRG9eSKvqSeBydBEHci9Mdqqc6twzh+f/tIPoFk8V87OtmaRLGnybb79JHEDsDINLPAR6+ACI+DW
aPQt6Jfv3dy17KubksPAx2OevLY/xkQrC5DApd38qgD96YOssHvG6eTINWla+Yrdity1tcjOjHLy
2r6OAnuQQcj8cPjf2ysznMzW+0hjE02c9mIsW7kpExmxPUbZ7+AnOrN6nDzK1/HINNDRrZLZwvtz
Mp5ketErMZB2m90IHPIce/Vn2/tG2ecZec51SBP5zMSjzaqZn5aseVBCADQ2Ash9NT6Zt4NWNEvb
oEHVGu/aXXfRbs0FPLBdvWnOaLNO9hqnA73+ID89s6Fni+tSX1zb5ic604+oma/ypFqgElsQRv0c
pdA7E3nmnp5+jz+GJf95foC6gf7g7fWpddJSieT6kKmvrDXeDD9bhkdvA3rGt858/e+8MSg8Z60n
SlwW45OluMp0DkgGx64g9ghQkGUVexgHpXtfdq37GfbgNJ25wHmGfvP8WAkJVnIQP7GLUk+HHIeA
MCjXnNa5JKIeYaJb6nAiozPfwvyufzTM/GP89PSMNqgxRCaQiQUnCafRaQIKfa3F5WOfzJx/ufn4
Ez834HyrfxpQVQtHjzXkbHZD08ujhJsgi9AT+zJu6bfnbnX38YB/mlPmLQUPTmc36uCGOHlRBFmH
US50gImtfRFH+dFN8jM38f0hHCRg9G3ZjJ7cxIjDjQtyYljHtfdsp3LYB/gNzggJ53/k9EnNZQzi
NhnIOw1InhLOsEXFrFWkTwmt0a69wXN05krODXIyVcWG3Y5SmQchoVFMR4x7q8Ddf/xEzg0y//5P
rwBUNsB3Gk+k9yCKRpP+NH9gKIeDM7GY7z4XB7aETZuOKfBkoqcDbiVNnA9rcnOrnS7S5Epp9OGv
ToCve9Y/Rpmn/58uxyRMwA0hza4NgHRbk5VlNyaTe03UieJzmeDYdVVgvUkmP0yaZvfx3Tx3kSfv
d2nEAK0R7pCf4CBF1yixNSgJ/zeDaOrJbqTIJlJOQpawTLe8jUNmxL6x6b1+PMp7L4aDDpTtFXIz
xOlv72QK0zUsPVASddTfICpadVoChss44604N8zJAyOWoRJynlqFWcpFrKqXEcDlBWqI5swFvTfZ
/XxBJ8+mGaKq11GZrb3Sjj/1EzpVFa0CYUZqvyFn2tsWOhDi/9VdPLV9jWWZh3FqT2tDgIlAUk5+
deX+/vEgf1oReel/urLTnTiuqX6g2a+uNbXbhFW8J4z9fnaMtq5z5nreecFtgyYrSn7crX/aCaPk
LSZ63+O6qYPiMie4YtuoOD8/vqB3HhVAboeaDe4Vk9LC23fPAQ+n1/0wrinxgOEeSTpsQtFCxfSg
0HYpbkDXefp4zD9v0uZjvaNxPMTc5hqn6T5Ni62kC3rQIUG1MdLnUOgU6P3K9XxpVL7bD3tLX7du
/tcOvpr1Ou6rLp39vXZ6sUNSZXGpZe06MT71AgV4dWaAd+4mF/bHACerfKkEJtB3CSpJmMS0d4si
99Y1zpASprb7+PFtfOd7JqvXddBfY2qhifr20bU6QemxytVEynWLmThvbzWKXq+D/CXB8UX0tS6a
4nt7KhSmYPW1KJFf8kb8x1X5kt+19ctLe/G5PP2T83j/+qPNf7z+NrUu/3P7+c0vVjnNmPGme6nH
25emS9v/EdXOf/L/9jf/9vL6r9yP5cs//v616PJ2/tfCqHgjDjZo8TOf/1pUvGvSz83f7sr6c5uO
P8uK//k3fwiLqc7+xvfjqhiKqDx488ssX5r2H39H3f+bR+2DPDf20Lo5OwD+KSzmd9gvsTarqgaP
g43av4TF9m+GDjzR46tUPZorrvFXhMUnnxrKV5Pjns7O6e3LUQtp9KPZOTuj3jdW/jXQbR+/wEOu
aRuFgFezLPaevOqwY/x0j65/7Mx+LsK+nSH/GPBkqcyKHPcMu4zdBIUKxNZG71TQoFP0SPHny8dj
vL7af2wK/xjkxDOhoqcShFaMu6S7lZPpk+vqS8v2wzBc9cOXAIhwH+mH+lVtWi/bFhki4NEzo8/3
7p3RT7fUqU3HOjKxQap48Yos8QHzLIt6WmhN5jvltUrjgQteED0D7DM75tmZ7ciJqfZf130ac254
SuTlIDN2imtuXFQUdbSzCNYEQ0yTob+WlXNwEtsn/Bs8Rrw4c8FvD9V/DDtPdz9t8RLylVD1QckZ
h5V31V2mV+2TQKj4WKCePDPIvPt476aeTJmKJvS2mQpINiD1S6QLQE42Y30VeoPfEbhJMM+55zdP
jO8NdbLWQe5FSSaHYSdtdzPByIpcKA3QXa0wuk5hVrvBtDlm/aHL7y2j8cmdWZ25k/NX8N7Q5ts7
aU9YrSfEgDsz1Ta9et1KZ0Oe2jZqVMDL8GUb7qh5oI/jC1s7c2vn7dZ7g54sEEBhlYKg73aX6MCB
JfZ7ddhgsdx4fDLmEGyCCX6IPJcu+8u3dP5ufnpd4OSPbtW67q78VN6ROhwu5LBM7UXwVF9gaEIP
+W/ezZO5BmIpecqJUe0QQS0K4z7T4OChTJ5fn4kZLTSWldJxmjce1LMT3K/u5sncE6td23Qz+Gh+
e4Sh4RNvr7tRe6jml5bJaIiTL7KOztRgfnU3nfnn+OluaoisQ4R9+s7E8OG0bI3MaOuQewaQIoZB
THx5AHWr1xcu/z9Sx3N39+3+4l9fvXNyTlAMWc3mCH3XzS8mZUEsMz4g10WgP+MOh4sTLJv6GX0t
ZoBpQ9f2OiMGcgzo8p59d51ffDGn1Ur89UwLOmhTl7h7jlwqFOludNFrEBI1oUhFWhE26VMq58SB
iqBrK9wj4sX80viWOYdtlZq6anIdoDaZpCZ8TAJ3IlVdYH1QNh0egF0VVbdx5Nchqosu1GFtIc1b
ZybQt6j2me07HxbXlaIg1pYKEge91Y7oMpqFJTO2rNguaheWNDF0Y7RqVWh7oQbtxhXrecO27Lvx
d6owYLggTrcpvLrQxL1gXYxQhd2YxHcjc+ChoU6c0/mc7FL06NNj2NWEWheIBEOtgYqtZVvVocQ/
xiYZDpF1iXzkyiNPvC2/hO6z1p6pIPziHX9NjP/pnesElBgLqv5OC6ov8zueuxgeDBaYwIFWDY+Q
16Gtjc2ZD/kXM7JzMiPHNHNSk5wRuMPbuPrkeeEXvNX+EHXXTskDQ/pkl7ejCyOSVBteMCa0f3M1
cE6mZLN2h8hWM9i5+YaxSJZalLzk83qAL+ZWkFfSRLcCoh/pgFvKsecG/sWqetrgnAxwtMT9Bjvb
LK7zhD488TlYx31Rur4XlwdzOvTWTV7c/pt3+WRexuTYN4ZVx/t8V3rePm3qB1qq2/kux0W4SpSL
vk6vLY01iNzvKdx7u49H/sXa/vpt//Q6AZ9Bh0cJAJW+d8D37iMZPjSewhpHZCW/nhf4j4f61YbX
OZmekcCmSHgi8kxG9Rr7wd617s3Y5rNuHlw7Z9Ym0BrLMeWwc4v6fP/eWV9Pj7HD1NSY6Dxt1weo
DKMJHByyh9GnPbdqsbVEzIbB6FwFbNqQiJF0QRTYx5eru78a/GSWNpvRxhbIZoaw0QS/Q5CWa5fF
YXZxLbQBJIFRqI+vzrAkaQksSw4ZGvmMDKuqvoSDBnoFXXAV/F7iBzP0ZSOSjQEdrzLiJdgs3V67
DQflPXSkojiME1PRhqwXhaenrRWSCADjIRclYoCbmhDQpjDLqpgMm63gyRLMSJ7Okmr+0tPzpSAN
R94a00GWX8hnLtn+iE3fb2pvB6ovVAGYb6d66wxIvFbFlllRgZPLVkURizE4jMknQ7+U2SEwP1nm
baffe8NTaX5vzccsv9P6TQL80/net1unwZO/U621qm2yZKsiAqNGqPgNqWXDRuthRm5FuAPIDLqa
zHXEQYs4AyuFX00p9WPvjmyx+3jAmKdsY8O4Qhh6H+v10ShiLmu61EjG8cpq13nG1h4rxEQDrgEi
ajoCGUMfvPQlbs7dFBt3dt1uunGnqtOl6T4Z9gOeCmCCI/RB1lA+97aEA5daa+ERYOQO3/ArYAQZ
77wUI1djuN+VXLsdG/fBbC8JJdoZqX3vGflFbmRfW08cnAhxC/GxKhmXY2OvBAUijHULIRIgmspK
G5uvUnEpxIFxaWofb8TnSfXahRuRd+OOAPNG5hzzIUtjFNj4q2JuhtLkKZRE9aiK5B5x8A5+kJW+
CLyUJhphVOBN8D1CYYnAx/PxnGaL2pAXonNX+BQ3KhlqsE3JJpc20mmOK4SVoZPyrcTdS0PfhYSp
Zvp0PVbqkvSrRV/KDo/exrL3VZQe3NK9oc27zdthVYGf8ypkCgKIH/O/0Ld9U9ylQ34VI54ljpLt
iboLZv446TJDNd+aK05L923yZCTguyZ4eT4wULZK8W2Sya9lTtRpDmkcnRZq+V1aNhd2qq7wfUSg
noZLYJwvpj7cdeVFZcplofLRFAluVTqoF/241dVoL0PzNsGx142wZULni4u9diJ6B3H8VoBfHi3r
2M7pFdcVOk04tze9Ko9Q+Bf5ZO8k1UOLk7iRaVvCmHaoDTBygawU19moriw4dG5bHWIQYUL/XSkD
vt+BHqpJpOF/U3ceu5VjWZt9l56zQG8G3QPyeiNdeYUmhEKKOPTkIQ/t0/e6WfUX6ldnZKAKPegG
CiiXEZKuyGP2/vZaKB+ygXxRnr4zNrRB0EjuCk8xghZm2HOPecz0gk7zd3v0rxaaL5dAYw5auyZM
vkcgs3TTzpfDqgDenSY+XFUuUj9LaJ4q5kjlLgfxu3vhHx3NP1tdv1wM8Sgx+0CCe+9bJVDZ+CwU
L3g5gCEnJdMzTQOAxe4UDZQb2DJhXT7EI+F0Dny6+yAZRMLCEXlCrhqoOXqjRzocNK9SQF5pzcY7
qpsMaE1haS2rws+iHDCVXT121Tdd5/jxmY4mo2/OZoShmOOKBFm+jWsCsxzRpr5b9+C6x+BODJem
us+9PgyYnvYey3GJfrPI/6Km8pUCtiTDkmM8z/cWoO/rxHBxKMzHSv/GDkN2Ngv9qV/7jgZxfoqm
+dIFUPs4s+oIxXWqbNMeaQR5uBCTJptfugpM68RR6qbEmH2X4H766280+NU3+vUsZdgJidi8xdtp
7RM2YU9TK12M26p9Vfa9HjA1kUde2kS5edeaxsmvyn1eqRN+3E05eqRbsbw0FzBGA0RTHjITVKM8
yIaPOUHpkEd9z2Bj8WopHrfvPS5tFIzbjlRyLj2uXm7UBRJjUrVyGYVIeMW7ISE5qYc1ecdKW3eQ
p10Hbj0rhqwfwUWlwRKVFiJD66OA088VwHH1KIUJDzU3yoUXGjMzmojQ/VaPYtapRr1r45sh6L2b
p8Yh4KfNdwpPrpnr4FbvcrUvkr2Z3doEAF3AcUbHU6jBvq7SU/0yNYp8mb/xA4E0V0ZyDKI56zYV
f30L+ma6ejFKNwquBh49LL1HmwuGPX33WHQBtv7msfojj/hnb9aXuoDmVcLKO6PbZyc/M7Z1tejb
wnQvs6oxpiEoyveOeuizZzGit5m+yeTOYQ5LjPZqdvv10iM8Ud2j3YuNXxwzseryNGoZFuaSdRi9
+cGRmMPx44i2PVtxvu5zLfQYSpuDK+a6vQ2Q12YpiYW4Dgml7EsnDk2Q8sy0ray5jwBJhqPKowpq
kRyWHTnYKAMXtTDTkAfeLjcldgn2VadaL8BsM0y/RiVWro02gOPIXz/VfxzI/+xzuq6I/3J8tWPG
hf0ubvdO8S0Gq5BL98zmfbwKrG2BFMOfbmQa3Jm9/dlo6WOvbxNPP5v84nJR3DC8vx9ceWe0e5vH
PJu128Wti7DNn7rEfjHLDjynWveAxzW7jtwgj5zqeokeBHeSb27Xnph1OvrXCJKJSbJ4R4gZBeyl
i8CJOmtbyv/rhKdxrrRbrZC3zYhKtIGhL9tI9v3OmN/smjoWg08kGteums6N1+/ntNmlKt6WpbbW
+Xepu+uhdbd6At/qWY44Gq835voBQn84tE7Ef3OZA170fJs7PkMEVwzA7xaPP7hUf/Yxf6nm1ABt
yNllySGV7gpmGOf07q6nNAf2/jgrnLb8z4W/bYSzkl3wVMYW5rMJqrm6yDnY/r5g9kfK5M++lS+X
iGUeYpsSgLZnTqNj8bKO+nzL5IhBoW5m+nHpv1tFcSq88ZHjN97yB7UXuX90aoP1F4KMVHfgvmE/
WIuZrxyZAxsYWeHK72W/4BG4DtKEEZS7veMjiqwxXlsyC00UYM5e5b/p+P6qTu58qR15DVk+NcI8
lrF9jOfk1RJbv3FXyogQdg+Ze6yUeCbzd6yno2tpjBUw8vHXr80vv/iXm0m+SCP124HWA0XOGbIj
nupj3QTvJaOJiTRDwv0I3gT+enUJsuLY8gvVkFT85uv/4n79NYaNa9DV4Ft5+6z0btsmBofrAPnP
L0gVLnWdrP+oWo3OZamz57/+mr+omzhfziotGBMdVqyzB8O7Yq595fuX643+WsQoOJSMiY7I/j/9
7X6pmjCXo4AEB8CiXPnksipDadk0zqeZBEfHfyzhU9aOhzOuvWjOfPSYene4Af31j/qLO73zZasf
ZGXAozGdvYs6YSzd7dLfzK6zYt6YfSDemvK39eTrX/knb+PX+LnJHGqyKG6Icr41Rgu+evkEBuF4
/WS1Xtu2PzvU0tMfbFfAHFXqsgNwKMVm/Nc/669qsM6XHaCis6gsa/H3jF9uoTavstmCJ0noj89T
8hkrZSDe9kHGQu3g2/oPv+6XJbEo4OKN0AH2XcB0l/d6fXdl/ExMjaPNcjT46OEYMvGYXyRo+998
1V/9ar+sfkFqwGWmK7mfsNjA3tx1FZagKzCfqp/mgM4xQP9y2AxWWY8+x7fvJvGKSvKtx6IK3iC0
Wtgb8e8aNr94q75mHQsmxnqn51bdFOZ7PIh1ZzvHVHe2OaDSutSPrTYfEQb97uf/xcJhf1m4JDAw
RtGaYD+a2XcIr6sS+rcc/1ivfCtZm6nDKMtLyjX4N5/4L4rc9pe7VecI4Wg+T7jDm5Pa+sp0UEKB
ahD+KjEhiM2UiZvXK7VPE//ZWmV/WavKpHemEe4BZ/XhKBYIxnSAet7g67LoV95RpwFnsN/+5mf8
1af6ZbXqHbMo2twGHkvR77pg1LynzDazb89HE4RFbFuUFbA0OPHfv+a/FV54rEv+9TWP8K9xhP/1
y3zD/4OpBfIy//K5X1MR/0g7XElu//N/nN7r7l+jCn/84/8IKuje3wgVuAwoEdYkbPbPnIKu/434
D4li5hoMAvg8Ef/IKZjm3xyS2z5jGQHjVAQS/plTMCzCDdcpD/IuYB49598CoFFzuT53X1d55n2+
nlWwVldj20O6lUsFDCSop0cXwA2M7tqQb0KZxc2gzOwjT8zxJmUg8GyZml2ssmqRw35R09Ut5HnI
3vpZTG8MUCLIacyq/gGJANGJ7l/Nl7IyE0iKADC0LLH3aW9DirFV6Tw2c2E8uWnKsE9eWTUd4fwq
4hIl1JCoFXVxM5mt94LxcTzoOYx0ehbDjcwkwHt7GZ9dx6LfHzSAPkLIDerBb33xGBAjPrUp1yXp
cskN9TbOP2LJIK7ez01BMXU0f2oeEc6o8mb93GO7voEj5d8vxAEDqEXKeXaXTI0r0cju2Z6TIQmd
vrEfrMSzuLXlHgP3DS3sh6ZAKJOZCuEGytTulPnSurPiAM+Fn9n6zi2n4KRbk/8y+yO+zMR3NRct
eaxd0DH0D4XVpc8SccibPebjsYCJdBxmIgVwDagspZ4zPlQWMHScUJLSEx5XLUCXK9I13AsX29Fg
ynACNXZO677+buX8yGvoRGpr03IvIoxH7gbUgL2ucxg3g2+UWL2XgEa0zsB8UNU3aLKMdX+luoWL
6U5jGFeN8ZpOrXlf+639bKHOQtOmWZSDp6F5WrhW/yjarj7Ci0jWQ2NSwEmM5sBZGx53nuv9Ggpe
FxnOCBkmLgRWrV4090VT2UBwynLXQiiJCmOwz8x1Zxs7U+ouANPAZQMjhNV4y9FKRXVKy/4KjSpt
C4NuXwX3bWfWN8rGuMhI5pBGbqmjsNBGHrFQMQK9IZIxbbux9ytyglZ5aBjnXXElLE8JYNGNLGxs
V5plXsQEpyYEpOFM1ArZefoRz44bT/ZzKmdxqXszfbN6ir/I7YebwZExrIUuSwBfY1YOqkzSCJ2U
8WyqMv/kl2OiwaNLSDFzwm9gSzfexfA+1n3lw//wTILBG8uaXAhA6Xh0GPGP8L0kH9ixMDkARIlP
nteLXeIRVLi+Am9AmawTrDAiLlqAw6YzxQ2a2RR6B0BgUfROAssm0TIMBz06IOkke5VO2k9yjcYP
uczLPvGCrA+doFURY9/2jZsWy3oxXLUJ7JQkCb2Z7FjA0z0EMG72dlPO+FKEgxMSMMwUjYHDA2Gx
N+J3Gd+QQIvXsjGG9WJ5wScEXe3BKmP5CJ4/O8Hc05/osQ7PcIWQ7Y7FQuW69/Vdtozj2rLG/sjk
MLg2E54i4Cv7Xpsb/d1n61eR0JHFFq3MN9i7AvQuXrbLncK4XTK9Wi1xV9wolaTHsRi43bjZKEbK
r37y1C1Yx7hZDzvlAA8LB2fsoNlNRTKHRjAnflgbFS5Xkh9nc+7G89UjS061y2692cGJE6gm8oZ2
dolkBM177ZTId6iYqwtgQNKQPSO8K1f43W5OUo4GyGff+b/lS5/N8dbTA+OpnFW7bj2lR2WBbSeE
y1es9dY3trPOLyzgxbw1rcpeNyQHX/O6TL6ZOW4oxvVK6hJoA09D0zvrbDY6zvaZcZwNpW9KAGUr
vrNh5zpedwv/Yr4xTKANDsyTozlOsgiRMLmnhTHRHzNkCkqxlckFkNLqY1fn5WVJrWRLKUecFxix
zSoZJ1QqLKJhVTX920Sq+sZrYGzAd/SmS+Br7tG0XZoYOnRjhezs0pstC15stdT0xy5JlpWTGN1W
GaUBF5AHf2P5MN3wr6XBXl/89h7iZrXy9FmCxWmKUwOC+qViaP/QNZ63rYc0/ZGMcrh0zZw95U1G
bSZTBBxS6q7a/VAaxttSKfx1tdNW8bwuIJrsig4bTkSCxlslc7AAJRul8RZAb4H8J6tk77LQ3apy
4YnHhdX8KDvc6LQKelpAs1JbaEruMaPyc2IgzLTCqcjaO/j27b71JuOhWcS4yw2V3XB3G28bU9gv
8eS3GroNqtM1aUym3GPoCHNrVBu69UV0ndYm+QYV7fs4iOVUVUVwN2j2ELYeb0lXi1fTjesHr+iB
PeOAutU8QKAmxsu3KRsycgmVIc7tUjkf6JrNtTTB7pm2Js8QQ3FnA/+3t83QZh9Nk4z7SlMlFXR0
PFM8q02FWhuO4TzukrkInkBSqL3hJUpfQ6fx8TQb/r0sgnzX96m10ajZnOyi0DetyvWbxs3F1qj7
cQqbWtYm1506ONbJ5IGIH5OVIGTxKcXUboLWT18M5jLXcDXlg0974EdtLn5DDiTWKAsBQGWauX0v
EnfaGE1ODmQwqhNuw+Fci5RpKQanD0MyjX6YF757FsNssfxSLNmObOXfEisvsJvOxJHpJOvogGkE
AllE8hv2uTNjjzTpQsZgtSiS1tgSa9veiAlHoyXAurlE2GjAiJXdOFd1k8AuOTXJxVBa8UPVgQdx
LIUaGHrSwsno9Z0bVs7gRbmiRxymYp4fA7MZDoFO7ynp3GHv4hmnGYapxB9bKqW2SC4tsPIHwgP8
LHyhqDE7moUK2vOWrTs7mYElcDclxrbRkyWFIaItL6ZjDC8dL/E9VRme2jmDQgCoVDPuBN4lzOGE
Vp6zSpoHw6rb95R3ZIvkYcHCaJcxDHEG/OmemAI8Xtta2YrWsXnQEk2CpCKmk2lJf8rzWB4NX6tu
5UA9cxXok3VDuRvzOIgHiWy6xIbk1+WJ/lp8cDJ9ea/hguwLAKDsgLX1Zlm4S4Sbj68yS51LmZR0
FUQ8H6YGi3hYT0Vz7asNhhGZrdajstjnlAyL5bOYspU4LqFq6iySs4djaWDfzTTPjJakF8hCbe1Z
AKz4SKSRA0S1LP/GibPq5GmzsdYmD2sEgQxn1fcSRSgYqO4Fnox2kqRIaetpMA5ivFptJGyDgngL
UqamFHOMVV9u58LUdkLLrJOoXeejQ9sJd4Zt9SKntjz6PjdWdrbsW6rM+VHNAQeVbsAdXYtZnIvC
i3deYcPAmwDPjwaC2lZUscW2teDUo+6LhB33wtq1DaanGU73bwA05Sddue2j3+fi0ZzLYa8o474O
8TxTbpTxC3tZtXcWpxchBDe66VasxRP2PUU6V4I6wbI5Abfw/BhxDI/6Eyem7LkMQCY1BiJGMkvu
eGlV1RIvbfCrmoil1m4B9StMywZxS2MrSVjKz8KkZbKU3sJbUuCOLzKhn5zcwh1Ulz2tuWSKb123
Tl66sp5fpOVNj/oyWI+IJtK9qedxQPogdZNtUFjvsT/ku8nuXqQ/rpcG+kjKL4wO9tJZkTJr49HX
c5bbxio2VV++g1Qrifv6nC+UAMTRVnZzWjRoMwADrWHXga0ME5cnaTSt2o8U/N4PiK3DnTf5xZNV
5+j9TNs/610pMdEseXyqhe7fWpAAVu0QT9+LSSPOnKWk7PW6G3p0NbN2pwO/OiuUVV3IGXk62ZnD
mUYuHriEQaOhjr+g97a2RxYmrAb8EakgmSZMfV6nbk5rTzlecq7debjUFhKPZhiukvNeXxVJba5j
y1fQd6uRjD9EwekgDNe8Gbyr48cGuBfaNpVHn/HNcBxdN7rm07xo1Cz+41w4d7OBpRvrKgexuEqy
fSNoq4yNkJfYE8XRrZLhkmW6cVPz4dVRg4aXiUvoZHTHrPmZQJh3REWnnWaNt6zqCVq6RN7WVZvV
RysTxbqYS/MOPnP+bupD9QCyyMb0aDAZCIse35dCqYg4NjeMO8BmbLizcqOqBo/TZ1b8PEGobsMF
b8WTq/Jx7/WGcZ6CeXmdK698XzrkgwokTRY1OLl3PpgPGabZwMMU9M77EiiA2dRgMdpq06fj+RnZ
gKz/9Ed/WLciq09+0elbX1Pi4LZXeFiMW3A9IgF9G+u42XNfUY+DEcjQMIv2wtXLu9FAbuEmiDFk
w0iNr2ldFIWxN1W7enAcbnne9DF2sfMTOnhy17dG/ahUNn72xsz8UaCJU6P5ExSH2nh3G95jp5yD
l1nwcnfX2xQhnTqOMpCIm9guMT31YhpgXRRAXlxHlBdG6OgNCi95GkQtYG96wXbx+/rGyET+bjua
DbWns28JYFarYqLf4NfecicNX370wrafdWNO3npcIJ9O09K+dJlgj2qDsZo2gGktpIluNZ8H1lMW
c05Z1Lomk6P3aGDrCq3MzDbuPFnnedb0hNiktI8jUNmLdK7RSj4b+2YxNOPdwq8VCd8XHw0JQrx7
HYTAufS1M+fH4SbBP5RvDLsmjcVUxAhdugQqrpPsXmLT/JC9ooWbGPCLPM/UD24FW1x5yOKC2R0e
WZ0sLg9JF6VCFie7zFoZOXXl/7TrJvlcGEJ2VzpPOZhulyisrrfFs+c29c2sguo2rkGGdkam5sgv
ODFN7uL+yONJkdXXJ1jCMX/cSkcPhGdF2DPuJ7KcutfFx9gzZmwMAtOouTh8yAEbUtOynRVp6hPc
nEr1zMSSexwk3+SZK9dVClM0+m5skmozQ2a5TbnEEu524j4syt5Pw1Yn/sKn1a4LT6V39VRqKjJz
bsu1rnk/Z7vnZJJX08HkinCA2VsD8sIA75e1wVummd9JYKrXK3hzLXMHMI/fZytQbdSfnaWrD3Vj
D7cqLeUOHVZ/WCYgkZAuPbAN82LZmLgNG1l2PuH07UlU3jSTbmz8erG+j/mge7CU3aAKZ1SRK2hn
5QG+Zf8Tj7bybgYZa21oIrfji0CtNn1m+YwQI1yp41EOPbfL3+bcgiK7dIvYtCbru5Y4BS3TrF9u
Pdja+V6fOv8MjX3MOV1pVzMOIKH7pRrqI0tWcbJ8cBgRyx7qSDUDT260bghu7Qm0XZAG1rOpzTa8
L2150J0m4QLnuU96LsfDqPtGy5HO5sCc91K8yUXPfupcGr6ndq/YSbixcUEnBdYVTbJPpaa/MoRQ
3tPhm7Ghxo31PFhZd+/n09WDWSYuad9FMx60ysOtyaRwwvRk0dDel8oa/MgFpvUzc2Y+uLrumpfB
MrofGZ6xzyTPStIDppN/9qKeb5tmUcyryha+eXlN/FY59Qy7HJojOTnvY55d7ex4FWR2+rEsR7O3
FB8xq+kxUWayAVU2viRLzS9PQkDNsr4/D2yjP8ogjfvIGnUw95gMBDmukqBVBFnvD/Ng1pcUVFwd
8pOlLd8AZZWcEHPxLclrdZikGlZO71X3xcB9mlFEbjhm0iQn10wGnJpNkhJwmrsIDyGZDQxVL5ph
NJ8ZTVAKH27Zg37tR+6DlNEi4jWg8GOQaenGidsBbasnl+85dTV308xIMXuZkrTV8qaf1zF012fV
e8W4NidLfvawF71VL0YC1rOPRpFLsWMxKd9W07ZGatWEpDuDXclN5zXTtem+dHUkZQWiTCM0wf7e
aQ6Ir3xQnJoyJoOhm5NMe5VSj48BgLf5oAILEWpzjZQPmlW6YVeYtRONVOBPVjW5Je9Mafxs0rx4
wT8k5DYVuabCNo27H643wQvk4ZHncSr8i9V3mKKnhCvfJ0Wt+VLb8Sg3mpG77NpxSeaEGejmLe4o
qUSpTPXjAjRj69bXASk7HaS5Et4SP/mVqN+ySZj0XQb3ScQk8QzwYUfHyKkhSQvwSqoTU0kkHNgZ
6vjJtTr7zS9aCqdLP0wv+DQxf1qAFS5FNSW3Vatxb+VaFa+RDDsG3HgreyQ8Fy/0JIWtHdCTFtrK
9qfqBNIq2IESnKLeHbvP2CQlLyEu2hDChLl109ZZG9NoPtWYKCIPuMVrjDDqfYgTf8cQnHFiQKrM
w1kN/eNode7WREl403aNvHBEL7pINNYUBXO53DWGPdwVWm1u0qSWLMVmX2300p2TVdkp7d4p6uUw
ZaURKa+Wa3fymEVwxzze2PmA7sjp6uRQ5UDy0w7obocdmJSTZl6vsl7jtCslB2vtq6UhqmKWj1RE
/U1eS/9ngcf2p+Ol+q02BWhy9bgWm8LU1WeZUyvlwn8F8GK2hCNnbQN3hpQrNHfrT858Aj1j7dkw
2e58f/He/Slh+AE/fGiWvfY5Nim3bb1PmAGzmgmNlOY8GL1lvS7wpn/kdZx8s6i67ITImJcw0w83
IMZi297yKtsKpWYTTLATdVuQZ8rz+ayWMb73atd9G1vNytZeX1oHIhnD96rUg9VQGeh7k7KJuHwU
FE8CVWiQ3KZmrfqs+pkHjbPrGAUMOXubb7nlT0aUDb58TAPedCdpPEF7K9bvqaSVKz0eRQ7bp6dY
Cu0Z2RSY3Ug4XrEGhZyslxrQXlU232sNd4NBLbLwoYxSFRHauNOSZWdOFA/DloHErbCK6sG9/rTW
CEQuxNKnbPwF/DlGHUZCqrZiR8BOwdWRGY3afzUmpf2wl0V7r5NB7WOTnVmxONU8bS55Fau0uSWn
dXrq5Eyw2Ggn91s78DUwzznemggzzEyRNf7Z8OLuu2bUVN8An9I7pry2t5p2OvWGT1Y208x8GyTg
waOkyp018YyEK3nhxOvFVijomfagL5VZqdwZvu0drHHp0pAKG/RcUYy4v3WhNg1Jr9fMc1tgNj0Z
wTKJi/NcTw7PlW+cZulq+xqzx15UfrXtM7OaQj2Y1CdDX2lUtMJMKQk4Zhu6mNlSikF1uoE55R9i
MWv3fA/NLuYeefDdvnqal0WnYKAU1k+TqolqhrVrauqSx43GqUxUO2QN1AodoVHjS8Y7FtZxTbGn
2BNYtUAEG0jAdVMewDFi5wVZ+GJ2XdVzDmUq3xDk5qxOBY9NalZP3sLtEnUGU0BaPrw3I17YmIPE
Dnp/ihW75+jnU1nbMcYRbwaEIK8zqcQ13ZpuTSdCYPp1kZwHAiimRTggtPtMUl0dsn1u5BqkeLt7
KJusv3E5xUUcUnnu8Mic/a7pdkHRBesaCfFZ95i/4aNmb03jZD1lll0Tk8rLbTykghat6d4WNXim
RVPamRIevaDSmo2o82ojtNypfZQ2ploeZR+HE2tyciiA725GxJ7HQMbWQ230gxEtGOlGMkgdxl/O
HUMIsKmkMyqC7rMUNi1hN4MSTM4Sb7kEiePOuWfvMzwCGgNJuIdRdMfeY6FEflvjFduJ0dGOrpsA
TiVBrDV3I0/mvd2nYExp8dfFFmBvnm3jWbO+ozhyb+XSZK8IdywCxVPsXri61Gs1xZ67I2FJuo1J
g56hWq1/lv7sPqJkQLw7VJ19H1u2nDZshHm88tNJvXoWcvXIc7pWX9tJnT1ZY+YfKOUwTublXkpm
vGYqSct1LVlNlKA/ON0tS2Qb5HlXRV1dhySxRr87k8uvAJkz6fxpGNnlTQQ490sweHdJYDekY7VM
3IAk69FJzGlMSswuTPBLSTMB7EwKUUZuQrFypeJ50LlxxJpxgtZIVDCeulRFwKILagR6M39MiY7e
yITCTpVe1thW+BsHTt2drKYd3UKcbQXmmOM8MBT0GqBt+6k3oHIfRnNihJLfXPbUdUC1wyzR4KGw
IhUj904K0ulH7YxqIRvHoW4Nyb38kY6L1RLrX4gVKKrg40dVicrbGs7MOWEssukH3Nm2WPUB1eB1
wS+yZa6E8+EqiK+VV0IqM8eS2vA+Jl0byw0wRsjizD+whEi/d3fCIb2/dmst57avJ25GfrEyUw7R
nl0xAJSl5jUa2hxqhZAsEovpHcieaxdrUemmAHScsuz7yvgeM99xr+eYQUw24wdDoFcZCjUE62bo
2GL5Z+eDhSXnrW2K7HNpe8qC2dJe/CXmFCiWHVl5KTHp+JJb08AWaMeW2rPd9efU0RmHYK3JVMhw
C9xkv9SS107Lgh8dJ9ofoz34GZFFjXUVAURno1Ma5A8xiiHbYqVqpjAwryJQKnThwBBbOOtO8Z4t
w0wbkEbBTR8HpMGY1YlQ7BU/Pd9Wt/ViNmeuv8s20Vvk9i3vEEoaoEydtuSv/GD2Gnq7tRoXXGyi
FWiZ9ax/Ad7aMsCx6AiRfU07lIDjaNRO/OGp7t8VjdOrV8PMthVXmneqrhy36XgUP5E2ld9qP55v
eyb+1pVhdR+zSvtN07hafWVcJWe4uTGTSqN7RwoFtL7WcZRTnQRsz4UdPPpYW/clIJMHNbnWtrP9
/pA0butiZ/bTV9fMa3oOHlUlpjBuS9grR6bwedXHnG4Xnc2VLT1/7fhaw5poTE+zomfMjFB76Efl
7rtEaNuiStsNBhA7ar1ZpiGM7/nGzEiyj1zf4FP62czgWODNKz4X6z7nrX4YPCPj7zWxWbRZw+XX
igIppwuMXrlL82p85nZ4lQmpztrluSbWmdmbbxz+g0tTJubW0CqxC+JudCMaj4aKOoYA6Y9rgIOZ
NVmw2uSKcZZ4ceaamQdV3rAte7duviQQELtMXZRGZ+FEGxncecIqE6ZGbK7KmrMRZw8XHcpon83G
0Fa4XVKg12g0vtXltW7oTT3cYN3nQ4v5jXMB7/yDIRPBxQ67KcnocqoafnOT7axNozJYfUQxaH+f
6/q/nR75/8mid03r/Rp4cUYaXhfp+38LkFz/yH+RLoK/BSaEXceC3PR3G97fSRfI9TzIlDov6z9j
Iv9IkDjm30DHotsDZAPQ8Y/YyX8p9Iy/0SVzIVyAOzPI+Hr/DunCtvnG/s8AiQnf8L/HtNuqdwPu
v+V5thxqGjsMJ7Zhb8BDcSW6pXWY+uK+ZTzYuoruC21gEE9Z5YrabKrNUeckPcMhuAMDc9ni5OKt
Qm4thh89JQGbXh/XEk74Tg1uUkZsJ4VXr3Qe1N5b+Raaq8gUqJzRtS2GNIdVKn3Z2sxPLTGlsThd
rhcsBk3le563OgPHIIQGSosVceA96h8K3VGFgar9VMP1GIrwyxg1O1Q95gRuFn05Q9Oekz6gP53P
WU1NasGcOiNaKhJBQGOZ9KWIROn5ubVCV9c3lN/a3qr2kz7HBUN/WWX3KJGClmyqu8QiNyPa1BZz
80pzY2WEjl4P1mYRhSMlQ2DJ2A/RBLsZB0FjERthGk3XdXn2B88STzlUf/m2aGbToC01rSJ/toU9
22/CG2Ljwk7qVLf+bNZBwQC1brKReLHjGHdGU0+EYyrm2y7p7DjzDfvgLKt1HicN7XIcBdpHzqbz
yV1kJrFTZRQQDZ0y/l3vQYnf9rRp6pNtmUW6kXQB8qOVo+k0QhfDFzWkxl+SO59pCSbAhY9l7Lyg
6SlIHlT4jBgCC5JWEgrCwnOpFwD139OU/uG6adsc1dVQBhPTRpiRwrarKuORyBAxocgsPEn1jVOa
WLdNWsy7fgj64aIJlTW7LB+a9jQUpVN6EVWdVtM3Dc0UM4g63Cp5FsVD1UtFDJlTAoUStMaC8RQ9
iSu84D3+HkJMWlAPXVjbRT59J++zFDYDJLlg1r1r01yjLWs0DkZiFmHjDS0QI41uwwBfGjWjNVNg
dqn+UemzGVLkLwkWNngUCOmZUBjozZvZKOwh51BMRIam8ch7s3ZLOXoPmcbNAgEYBBP91KdK1/43
eeex3DiWresnQseGB6YE6Ek5SkopJwhlVgreezz9/aCsuEeiVMmonp04o+6OqtYGt13mNz/patZe
6Y6lKqU0drH3LkEQNKPPM5brvFTfCvT+y2DDR3fhPdF0SzQS0lQPMFHsJEhSLFLRltCwZl9zrA9y
DNEcf7BwenAIWZC1WgxYsMg/6LSP2WONQ42mb1TSGPM1GCiOpguRwcDaUziBUFmnhiydKlI35ACs
IB0U9PTD6rswSmuqnbFutUFawGsZ/EcMevTmMKk85iU+1l4d3mupGGtIlIifKfhII02G7yS0iGLL
3wrlFWF3IN9pFpXarSUwFtnGhHJgxWwraat9TXk0fIEzGFePba8XnNOCHsVIHQvbMchJTYuH7w8A
PAZCnMwXOvgzpiAtXfw0A5XsFWYSYFLJiMxTwmKXsGttPb7yYTEVB2pPbfYcKEBp7wnUlPhXIuLC
em4pcBa5EwCcGr9nFf5qKgwSMYq97tGfXFVFN/RX/Fu1YSwGtiTYE5wizHxBFb8dMJnghqGdFSch
XniKRlcpD+jT3ZtNpiowE/HIu8V3Sgt+EBOZ1p7GqWofB1OfymWkVSmWkZHV5C0wJXuOtCQpSOin
t1SD90OXBtKPoca/iTKQHo370kyDYIO+PGYeOBKH6VpChuPNEJ7ybL9Vajyi1jWKm8YDxSq9ooiY
BT6CBgALvqt9F/ZHWR0rYdCCryFg1Gju146BtS44kCwxqqsg9H2FLdu3UDJyeECWvqjGuiLyoAkk
tVc4RwfxVUcHbbyyitjsu0WotORAJNmyGAC1yFr2MgZqXx1K6nY5oanIujZ08KsL9CM3ViQ2UqMn
bb4www59Tg8Zp74gisJk4dD4HeLuw6CExklL+5j72JO6sV0N2BIYI6exxnIbRiauc/iCDBgP1lox
WGin5loz3mj44xVXXmeI6bbHZ7UHwaD3Rv+IyUJpu22RxqWrZqOWEcRVdr/CEKa3Dk1nTraTTLaX
wQqrPRVRnoiG4G2pli1cWEvDnWuF22qYUrQJqth+FSqX1CHM0oSqTBLT6CwWpcbmaImsO/pZgoKl
uCpp/FFTt0bL+qXOHcsBZ7BB/l4HUx2vp8oU4X0V6IZ/g+1n41/JwdjLu8ADn3hQhUE4q9ZUlWbY
wmyqGoui/Ma1qBMxYhZZLkMJ98t1XmSy9kqqQGbNCzvqw21tt9p4LAHNvfpVFnuvFCmz5lgY/Vjv
gftE4jT6OE40iwCHxNQJbLMA7ZOYbS6vccNrxXLqUNu9MSYeR1I+W0M03RhKuXbMAndTd7KU5zAV
r2QmyY8ERJFWLKVelrObqFGUcll2tHCdOPV9gctQiXmJE0uFibBfbjbdCrO8EF0ZdRIYNmm1bxQ/
0rDO6muPlCvG+lZC8WUfeI0x3U+hDTCsTvQgvbGpPwQHURti5CHR6sj8lo/qmOx7KdLbDTlwi9uX
EnXqvvWUWHrCc65NIqcvysB+mjMEqOsEANhTwfZQ4RXbfdl866LErJda1WXAxAI/JaAH4okB/Kar
FCl1aeWq+Z3K9sp3Yswy75pHuzZRJbAHv3AjI0jFCfcNGJh+a88+8RO6tPSWhToevamm1rYg8oPf
pk5JgTspHcQYuHti0VZPXPLebvpu4rOkPdckEPr3pA8nea9RswtWA5TJFE+5Nvfi+7zwmn4PdMYS
94ECYQ8KRVpItsOdkCTPIAPacDubuSg7Q06V7idtj8I+krFJrGzaof7bC/7UDO6Qs2s1lxWo8bZf
GvJzTRW2ek46nIHGDpEQejHYRBnUKRfKiMFYvaJ0JBXaSo2Gdrqp4fxg9hHVQoa6xX8YsGQxA+7C
ZWyOyrQPFV0tHzOsi5vboQG4RVe07XxAbVqZ0kTgYfAMwCxDNTPn1Ygqqw4OUigeWjKWnWY/JlLv
zFvlpaIQifQClEoLg0ANVMDLsa116bL14spL4NgbVKLAAiYSPiq4jo3xKp1dcHFdkY0s67a1kuKj
s0wnSEWNmzcovAdOQwImdCeJGgqSLlPYh9xQLWLx8l5kRaa/4vk45I0r5dEk375lAf+HEyFFgcnz
z4nQKaw+ZkFv//7vLEhT/oOkn4rWn4oqNuj3/4+jV/X/mDgG62gh65ZtaTNS/+8sSMV9nBdi9gtA
xB9JTyi3f2dBKn9PxgAPxT+wa4AT5H+TBVlvgvz/A6M3ZylmZXYzV/Ct4k+qZ9QhT84KLyxwI9NM
LxwcDF/rJWaO1NOMQcD0oIuM/1fY9SsQSMLlzje2nH7KcDGSa0W6SIyaVk06KsatpSv9MYx1bTPZ
SvdsgareqUKCe0l7g043cLHEXMSVzwssleH4kFe9d+9bnnFnRlJCgaFAjAlke6Dui6SdTin2SC+F
pZOtpH6S905Ia/gb/nPxKfaBHFM6oEWBH2/o3YVmEFnbNjVK75Y+aT7kMGOC6Fvc17pYhjPQKt2A
Xdbk6ljTL0x+9mVSmNYri9nFtDmAWZcni9MKOBuCgwYP2UxLlEVGoRbKa654yrrMyolnQ7ZPmeXl
0baKAx2yHOefOw/HriMgFXW6ssYyqff4JBXItYkCdncHNCW77gBXuVIPmHWHuU2sn3pKj9CgKCZb
vkPJXkqvyzgdiUno1N369aBuRRBgeya6vApeklADCcXLPGXxY8ydoP2FVxzgeor8FElTVFOK7eiH
Pi7eYOUizNZj2larMvLJgfwkgxI8I1apoKKRERCJX1tmkDyhN5Wi/ZFSYhpDxQcslit7gagXV7ih
3iiRWj/a3Nk/i7ywVppvl5vJSPRmUQjRslG8bhmPhr8GtpPftmXUF0eR0JaxiqLCwnggTdFyb3hg
L5SFi9lYtgce3DW3xOOSiilg72cUAqW0ONGizdVkgfYx7Vq7tFBnwelvCpt4p0V2tMoNM/6pG10C
PK8PqaLj1ojMhZcXqu/6Vp7daGmR4ORVpYc8i5INIoz4MOAXvKsHa7pjdT3s46Iki7eoeIynpKd1
vqTQjUFbmcfXsS7AxJvEqdineo+YaVHxNvHLlW/tPqVRYtulqI5cCXXkqF6SPQw9AcAyGBt9foQV
IQNSyINZ0YVEZMW/PQtFBIGt7JpQLaIdZTzMGSfdw+wSi6JhPPC4ROW1DFODEwbOJr4m95DRSS+t
Y6158daOpugpq9s2+GtuZdIL8KReWk1KiOSAr/hEGxwr7ejziXc9ivuIFuCguG7tyj+GWVM8xhhc
rmypqdds92GvxZ50l6TYAelFg3RBLRnVq97nir23Q6infoEpNGaTg3dfqo16m4BkVZwQbZj6zsOR
IkfmRGg7uFklrcU6C+/0Ru8dEC8ZisC5Xftuh/fra6pVyW0o2dXBD6joLVotCV6lCYQOj7JWcA1o
4gnnO+2ESXB4GDPNu40n5MQWhihbpH31bNX3VcT5D0bSyjYYFnWqDcvMbF5BeVgr/Dv9ZkF+4dvb
OsflcCHmkGER4e5WLkqRBqcpwkgx9TbgU/NviH7Ue15eMIlqOT6R7DV70hJ9oyvTuBoEHmDg9DTj
SuoGHK3ZaisF89LCSUHc3RoybIFCjsoOI7x8eNQKOd1VQ2M/Aj/P9hOvKWIfqlvRFXVFngzkKAYu
ixZtMMK62afEjly56Y3nIlKKa1q12Q34BGXdFlawVH1NsHK2sQU4o61HUqBNpZXlQR8SaW3YEQVp
YD3FLY9NSv5h58ONrgTfSYjrdUx/zgESauxGnKW3fqPXG8vPmgwSg/7SpBU662OHUbikZY8yIbDr
xSol6kR97sZmOpYkcquui003akGx40sGCiQeYhdZvXypes1TYlrpVaL1BVVdMCL0A9CNMiNxYwQV
ADX8x51Ew4PONoTlVGX7bBJrLTotONWe+ZhhqUjjqTXIEMMfU4gIi9lNL3IT3+qKd9T6Hvx+rz50
UGGWVT0ZTgVzwA/BjDD31srrtdcIeTC6qtEvkJpYAklhi/k5wkkJfuOGKJ7DvCeqS4uXJIMalFO8
WdiJ/F1qgXPR7/9LDg3S2ka7Ggb9XngA4KuyWaQhap7+KF9lvlfd5U3eMY+oFmSZMS0tUArE3iaA
j6589CLJcAIZiHMbdt6CjD5w+ahfiWX+lE1QBaBhu53KJ/wIUzNFM1RrHgNQERuc2j0QP/q92Uck
MUmkPxhMpaPIyXAoozp9LpukpbQGs27jYSBLJClZgDqAsOZbeiiAnXpbbPQ6i9aKWbWOhV4Im2LE
36Yp5Z1Cx6VfwEVp8FQLMEgcFWsZ26N9mqkAjpjGfIkU7XAPrPuGQXMbWCp8sEpOo4fR0167IvK3
cWMmbmEgSJFI1D6HjlZfrnr7BoemB0JNLXX6FBNRNS1+miT/D/DRrIXwI//g+bSrJ7lDa0Ele5Zy
LVs1kVaufca/QiUKvbo+s6nw6PEy7IsTXcy7QU8VHCGN/qXMsRRsRJXf9JjALgO8thek4VBb0+ml
Kzp90bXwDGgw+9d53Ii1SqOaQ+aryyGeIE30cFgiRZZ2uLI/GEmlOSM3jwv2Tt1XyfA6ChtO3DBm
TgzmdJeKyHQ8I0esBbbyVtKqGJg+QL80V+tjp9rf4dbtVaWzNg1/sMEpe8HbhC/czGApPP9a9b0f
eE1QupCs69jvDKfIzRN9l2zZ5saL4gfPZa+e7AFJIr9uOkdXtJzGXDD3xLvSyehMc8Vk3YGwJV/2
IZnZaMWptAHhb9MR7D3fafHv/Ele/HMYanHtdaR9Wep/g6mnLKI+QW8zHnYAxPxFhBYHMlX1D121
9Hurs6utH7Ukw+lEZYd28w+rNVe23GjXqT5IbtjCG1aBAjRN8ZAVQXFdmCLblLkUOs0Q5gvQf/so
nnmUCg3rQKizWHF1DTJVg9ZO3y6deKA8X1wbpqnSrqpfM8MPf4kc2nttp7vU7BuWVJUoJsaao3RF
sIJxom2x4e1ulK6+NkEMLdJhcun29ng3GogsBVnkGL7ROlOO37tnw1bsPD7JNA79KL6lo5+S1BoW
7OpJXqTxeFuoMSokwIXcUVgbUPODm5Xyyqwr5DgkOsl1usiTHm0Q+Z54uNpFM+hs448aEWrS3LQ9
9rbwWa8xTgfRkZaUrvuCCoUmPITS5Z9pap2oG78ynU+xj/2hH8VravnLoNHvjAZMVoYeET6R9cHD
58LRbSoo6ARf4UyqOdS1WqftK6yvk7vGA3U0qvZzIQeHSUg3So30bS0PGr2F8E545nNd+eTrCtmj
Udg3mRdc++pguvRg/RVesffASfeEQBjPjixvnwd3Ol6Li0lDUQwyYA0HVL8O4/5EFUxb8R6hA+Cp
viNJBKSBP3WOQMk0pP4MW2N6UI2eAaKMcNp6mIRR42g3PVY64qHjCB5bQlvLse3+2cKAxCUo8Vea
TpfdLvX7rGxTNrO4A/xWYUhVfrd8uXAsmB3E5VHkQmN7EnJwbLK6cXAKBe7j82GR/AO2wmsgwmeK
1NsZIXLV+TKACF+l5FAO66Cxa5ZzrNZJn8wEy3RAVDVJHb0Mh2Mt4tscnDNA9dRe1SVY0sTLj2Mp
HdrBlhyggN6S7By9BfRVF8moKos6oP0QlMO3xJv9HUvIj1IRopgjP2VIPS8FDiGOGBtvmXThhKoh
Ip6jEpIPjEBmIXGUoxOH5iyLV1TggPxZ2JCWkEzpYWGO4+xQnhTbiER/10awiO2oQT/RNw3IWHJ6
PchFhDBRVSxNT7miCMf0009ZDwB4HGo18kKrdKhDhgoLk54HZQdEqvQAY7FSMQ56Ce6n07I7ABSo
zSbGiWb/wayKPb49SPuWwY3iDS6VhZY+bxbsZNlHhSDTWLxRO0GVBOhZmrONgYkZ0LYcCK0xD8f4
27Q147s0u2JjeMzBb1PBJk6UCZXDKbKSx8Fova2Z9+mDKaT6GIw4ljuBBcCCjn4PANXTsihYVG0r
vhtFMyOmAPxB+hlCHWCtLYkNxXMopnXeDY+ZbgFsptrD8xz7bXBlqWWcuGOiRc8d6HBEucLu1EF6
27EBIreimb4GM0DlEwc27yosDPEC4zV6Lqiw31SFVT1BumxPSm1VrwnqJcVCL/1g7cme5S/kog9u
49yafsB/NU9KoVYDtqyI04FDG7ZzJHsXl7b+IA/68JhbrbXrQHse6kj3rqmz45UsKpYDoCK8R63j
pFt5yNQEAeFNJIbmpU3q4kYncffWqpZmcDZ6eQLeXEwGLrJMOupWnZ4iKJdUYFSxvyEpKJsKNHZS
6PfByE0EwgHqCjILEa+LCSZgTRtHvEZcpIxNhd1Y1Qbkd2hSKFrzGAr9F2doPMbBAIpgGkzvvtEI
CZTckhYDuRYvmdeu8kEk7qRIIFSJC5aKkDzMfLGdDrocVkbuPfp10d41FozhqNdPlZQFe9o4YC66
chx7ninDSOkQVg2NTMnPnqjrNSdZL2ghFKoXfbN9ekuaagDPg8ZE0VhujPCBmmA7rmOJ+tdG6KBr
XJ02YebKVV3RHgB0RvAIeaakjTZOEcBdD418cvJfqSdXP72iSuXVu7rMze+6xnu3AfmjNoipUGq0
ZpsjYZrCwJjhTOnIAieltx6sF+NorOWVeByPvFv9Il2Ha0CQSxEuhGv+UjaUW++mmwujf1RK+TT6
uegsqgh+3oI9d7JDfaU/yW59RAVnJVfOtG5dbQXgYRWvvCvAJBed4D7qJXwe+6zQ00amnI1ADx3r
WDE6cfPeRpP6Kjx0S0QFlpVDE7rd5//Oj2uecFQCVY2iFfYVkIo+dtuRYpAVK7QNR1J/NQPi2v4R
LOYlQZRZFOR9FettFH1miAuGM841ki0Yx1Ngcnv3jrwyXhI3WEH7dAYH1ugCjqib/ao3Fxbzo0DJ
24TayrsxZ3zBO7k3CmoJ4LG3MZEB3JQP5nJcqcv42voNLPlH+94zpbO/R7JmVARYeo3//XEk2OC0
HXWC1dZpXPvQreQVkVjglM7srSlXq2HZOMHy4rjz2nya1Xfjzlvq3S/MAvyJY4lx9ZN/pwHldQM3
XPvjih2zLNbqc3phs8zQi/MBqUvrFp7MlNWNsz0KrHCIJCnnfhwBYsuo0T14vkrI461QNnL/vIBf
XAWUV/9nsDOxJl10nZxHhekkB/jwe2+rrvN7ZRNdELL5CDP5vXgaEBhybKGDXjmDm5iA9+s0KE1n
bO486a/I//bnn3GmmzYPoKvEoW84Gw7bueNdBXU8FLKHZukuu7d22nLYIHK6CjBSWDQO8vQXBvx8
kXwc72zfR1rBKzsynpkP6143T4bVHhXTRly43V74bfOCf9wQRALYtCqGoppQcc4mr0byHjx+BPvS
d6eVuYrcGAjhfUtYtkh2l5bq3C1znsoPw83397sN73UY1dsjw8kn4UwuIvxu+KtZTE52l67MSz/u
82tA3R+HVQ1XYOqZ527OYZY1HrgFRGezRfUT4rSrOe3Rh4HtxEvPDR0EUFRt1bvQYNbwky7M7efT
TVMC+1zYHSp9ifPhZVJHSn81hKQH+QnS9I6G5nIyF+o6u8pdeqiXFOw/nwRD0VSAWIphyMI498MZ
Jh+mkKfaiB0ePBtgu9xcONLyF0NoBg8KKkSmauCW9HEBC43+NgqXUBId4SgOV6R9CFZwgtZoZS1K
Yx19/y82jcGYUHAMAfpWPQ8pZku00qvexiQs9zf1mgaxU9ZLmKArREYvyfh9vrcYj1dA4LIu2wYN
oA+btIfhN4yQb/iNhfqrc7Of+iK60Te5IznRa3kAHeYfpWqlOxVm4JcW8Uzbbr5u5sFt3liZF0l/
u47enZEy0wwB9RYbi8O8YWsnX1d7fS0vk1176Yn9vEU/jnV21QAIsoRSeBx/F/fa1ElcrCauOP1u
v50eivUlA9s3P76P9w0DcuHI3FdIW51HKwhBqmVWtTZzO46LcdltUSH/Uf4KomuTR34rraNd4kgr
HDSAoI/ufL9enOHPF+zHjzj71YUtItVP+QhAtItkqyxpRl/bS32p+a70Ytg7KssUYtYItjhvd8K/
6tz+o7rZBw20/23ubbJB0PTPHdzjS/JX2L3UH6Cs8//ldxPXVAGsCpqjFo3cdy1cU/kPVmm4LdpC
V0yCXK74v1u45n+44nSMCck0VOLE2Rbn7xauJP6DdJqORpqu0PulByyUf9PEPfOwMDXG1xieT+ES
Agx9FqcBuymRAguFq1oTzPdbGkVYZZyiAvFxr12iuwI0bAM8afVujm5+n4sP2dTZTn0bmHR8juxN
TOjePuzdXQChDlZL1wi31Z6QtFkKkmY9IOFHBkKEkdPWwLWBTzRW6AQ1hSQqXyRBSHIJV2/8dWxf
8Mz9cipUMd/HXE06COOPl2OGW/RU1aVwWZ3FpDQgZQ3UPNRdBqjN6iVXoeZFu3OXXsjt3vxC310d
v+dCUzQZF3rVlJWzRYCuVheQP3lnwBrFyq5NzQ3VnaUy5i9Jbz140qsl6wjk0KUzu2WGtIxhJJu2
gDCo+E8mwKYxGRGed5vBhVp54Wk8ezXePk+zTUHESwJsWGefJ6l2B24ONB8MrMVwwtrLxYXpKErJ
jcfs0KLRMdnVpRjjLEd6G5W3WAPmwCb/JNY3g+mgqjJqPEsbpMGy6bplPt4k2lNegcWxu1Wtr21v
uJBIfLkP3g1szB/2bmcaNtpjneiEW3TTGrpIuzCS5joxnwwdHl3YgpwaroRm3Q92cCFd+3QoLKAe
uiUTh3Ap0Bj6OLSCLlQnoBG5IWBwZYycJm8cb4IUkUurPx/AS0Od7XaDEqYVNQxVNfoCyaKlEo+u
V0mrSL5UP5hzzA/bm1/FmVGon1g8T+f2YtTDQI2HwWy2BN8FqRWI/m6iJoc//6Lz8GJ+fd+PY50t
nNW1mMrovnAnuvoFAnKRnmxgsO1RcqPTDdIwwSXGr5wWiydNs09/Hv/TMZmHx1AeDq1OpCOfzaiu
Abw0q4xjIq8t7BGMLlvko7/2jbmjQEmf0VPrkm/0eeLx+1e/G3b+rHfbNei8xJYjzKqUXYLFhGRO
LkVYAVAVlm4j4MEW+QKWAsawVAEuHZb5R31aWxWgnsH9MOepH0c3IlXqdZW19cwnHycYkrFNMw5X
vSItfRlqqLHzpOzFSr9Hv3yj2Yw1yq9qjQZdt4KwtJHkdo9Wyp9X4rxU93tOiKhtQyfqlO3zr2Kb
FCGNN7euf3SoOQIbWZoQieuyBu0w7cphKwtK3ZIaOtMUb2xN27X0iqckX6OGd9NZ+hGSWSjvU/Xh
v/k2XnCVB9xQ9XMRUjsYfb8LeHHnlaIOkn/LeprExYiNqe6EuOfoxdozNWfuUrda46AESPOjX9hM
WQhZYzT95fRXpSgXLp8ZmPZpLRV4NXyUQvhx/iQjjDqYlsozNGoWcmsdyiTjmm6OjxQTle09CI8D
7UGE4fy7fByPNFBog2SAHuwIY9RU34wK3H7TelAQ0++upyk5pP/2LeKQqUKRYQYBODTP95tVelOf
TSnookRamrSFYqtbNfbMlKAzNjvzxMpR1S5tqDluPt/mGsEYKrTWWwB2ts3Bm/sjZAWYb0BFBp6D
1DtBa1i2IHmqPEMJrVtSyd61Zr2Vy+mq6/kM23uMLu3tr24ZEiiFLosB/G+WyX1/3I1e93TAV5Nb
eNUGdNR6phzBq9mD5PwZhi9QnyXGvbBp5wNz/vsNW+Vl0niacBX4OGoq1BhIfjO5kAmQU1pQVru3
uVVTXkbP710J+qUsdaugvuQP+OX9Zgo6FMQfZFbm2Q/uYNvJkWxPrjYFT1077OvxfoooWY7cLqa9
xT9rYdRbA2bP/AXa6F04F19/gWxahqUoc7R8drGXRmx5ZoCOhZV1e5PWBooqa0kJ7zRj2iJzqAz7
Su7efn98PdrS04XJ/2rzgbY0NSGbBMpvlYt3N3wSBkmRYhjrTmO6abbjo1IlGzT+8M2gHZgOV6ij
XkP4cAfY9V0OwWP2o8+qC06NnwMjzp6pg1/kbuDuOt96WlB2cpRFwtU8f622wQ5u0cacpIMlo4uT
e4caPR07SA9D5V+ag7N0/u1G5/KROfMqoNPz9gfggl5vC145CT21ElQ/6AZV61xYJvu4GGFH451i
tkvFpHUr7xWDXurwN03zH6vpX509cLWazrsCl/B8K1oIMoksZyHg7C77FKswS9mFfuKqxriW+RJL
wdZpcP+8/nPQd372SAVB8nLcKZzM4dW75RcZIuq2RKRWgi+YY1K6cEu445s5F+lR/PzzcPL89z6N
x1EnLWS9ZdS2P4wXRPgkJxJOVaFPjaKGU5BiBruH0rZCQf6+C1YWwviZvOkzdFl1+6D49r0U5zdq
celTzmq4b6tu6QANWHguvfPsNFMD7LZseYLhT82YnlOY3tSFcrRq/y4t6mvRD1dtfB+32WH0ou2F
ifhqz4EnogcleA8VMYfQ7yZeBoaKSIYxuekAkAhikWpoWyv9CWDmtlSGn6g0HLxqBFY3HYQlvYxR
90NqL6z+V6eOo09bA3F0siFM2j98RWRF7QAxcHAlnIiM1AUeAjA0dWMcx2slcU1CTTEO60ykl1Kw
+Qee7YQPQ59dvVXcjPWI8LTbSN1yDmkjLE0Co0U2GqisekSpbNdRMQzlECDjj6Jp7xt7XBeheqwi
+6TJF6sGX5xApkKhWspFALr97B2KLSVD9S3+O0Ea8OdF67Wq0NVmmWBOnWDuHQ3b35kxHeiw3k5m
vKk1aeWNMXyQdq1N0S22IicNwNXUXwzGv3gnUbenmILcBQmPcfZ9kRR1U2ryfXXZr2a2WNskwC0m
SDXBq+EvjQ7jMdgY7cVH4suRwYkDoKXcxFv5cZv4o+r7KLKwWavgzgBlBAxsJUv1HnT1zrRr1K8a
53Wo6p9/PiVfRY10jmyWRTNpiWlnP1kJQiPU3sREU7I7pGaoo6/6ol/5qCjilraR9OhW5/3Wy8iB
1gSYAWBVv/S1aBOKOYl/Lcr+SlIauC3SnYrLC6xo0oI/f+dXr7hOHY7DrFJc4799nCC4b2S8rYdn
KnqDVTUtMvStxCyoLOLneDJR7jAZXB7v+zqD0tA6aGtfuNC+2L66oF9iQU8H9Xmel0w1Um6JRhjV
aMyHSDdDHN52GZCdsd1YY4oxhoLZSXgpfJ3X4Owg6/OZ4WcLWijnL7eM5VpaGASNZRislcBYiZda
1nYJuHJK9g6+cmvKlM5U4is1erCxL0ZxX9yllNTm8BGNSp6Ws+2p1jUamEBeKDH4q7JNNgBBb20Q
VwC0NmO/V7SAtwTfPUPdZOQZ4xDeSf6lpqDy5WegmE0lFr1269yRRAH0F9iQQpDUQfYdOywDqHok
gynpAn1ApnF8MEux6BCRiiP/pQb4lpi48xXd3pKj7yDF13LdwpTD6hFhH2H/Jc3+eYoi5VT9bSRk
LgWfX7zGc7mXRqZJsVQ5D/50irNQUgTbBanl0u4Pta4v9QbZu6I3/jLi8ShNDxEKSIshCO2FnKwB
6Tmxlu4jFRiu4Vw4Rl+8CWCR6LHb1KlIQs7ehEiPgSfZbCU565y+GpFwSa+TGM20Ti5h60jli9+2
ezlTj6k9JQhXZt+BKLlGQvaaaGD5fOpA9X+zw9ld6KozRcRKZ291H5WkjL5PaBZi8aVok1iEWryZ
LGs1SkQsJae+4SMnv7jNEijiCGb7In29MDtfrRZMOO5gRM2oPJzFTjHe0GM5ss2DMt3g8nOw1OLG
zOx7w+tWySmasHicJMBSyO5HsXWK6ulgx+oWhuHToF+68+bRzo893ArkMEx0KbTz1yhB+kmxY14f
M6zw3+hg+ll/BY2JigTSO1w3ZS5+/nkGvhoSAgHpCvNN0HL2GjS1ZfYxbAi31yiWw0mZq7Zpjy+t
vEZowOGLLi39F0GirmoGZR6UOrljzpqaVWEXKoo+qFnL5lMQIAU/6Bu/CdZ1QZ7uV9deKd36MiIN
PbNfW/6lIzpv+fNpRigNJS5LUGsyz6q2Jfp8clPxAaDUYeLH/rcBjoc8Z8uxdACwvtEMxFc1FIpm
hkPertsBWpYh3w7Pf579r96XmRI449MEbYyzw5lDXe3GQRpdlPqLwgaR2e0zM7mdrCt73AzCcikq
XXjTviq74hIMfkqb2YCf8gUlVFBrNnlYEd8/ASG/BiS+lZxsoZbmq4UXqk4cNMuFJt6w/vPvPYc3
zQkChQHzLR2zDeNTam43YYMUxYhhW+z6r71unfIG43cIwZ2pb5AD3ph0SuiYEInh3dKU10GjbXJp
XAyqtQe/fuGDvtqMhq6b6MmZKjni2Tvno3ac9bZMKb2LdqIL7ialxqPVXw9JdW1E9TXUY6cY022m
xBs5nC50+D9vANJEOklz0xDcvHV2/KKoF0PhMx95iQQd+2BKdugjYFccPL/EANLx47zwiz/HFgxJ
L51714aLev6LEyOw8jFSaGijzKDQx1zU/tbODGh6KonaTi/8FTrueB6re6rCh1C5GPt+9Qkap29G
+6h0TM8u/9lCvfWSZKQwoSIIkW7U4VufNu5cJkPdE/PS+nrQ4tVEgVrTH2E+uBcm4XNcMeckhqZY
tFB5hM4OHsDzKoGxyBmw/PUc7EJe2P6u68abOUPTinQz7bLir1KBhGSo4H/HxZ8/4nOdAMUkCjS0
jfDJks9rdJkwUVaB1eV2OA5B6aOrE9+GEAHqYlzWXMN/Hm6e1I+3HjAS2nKUseFkyeq8Fd9lx23c
QyFSSQ7nn2sNqO/Uw7rsDbgQl+ouF4bSzg5VB08nqAqGUiIWEC29qLhpstARen/pMvtqIW2NqodJ
sEU6czZUDgIb2yGGkkE/K1Z1a43mqquQgclKXg9KIph715AP0UOAMDTbBunfowrKn+99//MEf3WW
caUCNYBqPqSis1iCakJKXGjSPArzQ2bX22qy7gNLOQZ3Rffd9H2ELy/W+L44SgRPgiovyRw1z/mf
v1vVOq8REUkKqAAhtO2OjYQKkVrPvhR4IGG6VDXhppO+FWxfUWQOiq4Pf/7ZnyMIrhKaI6CT5ntU
nO2rnCxdxixtcFu0ePN1RMwYxE+98q3h+bLGi7/4ixVXeLWJ16itgoCYQ7p3v1irSxzBoYXM4rbu
/+PszHbcxqF1/UQCNA+3tjyWq5JUKlPdCEknrXme9fT7YzXO3rEsWCcBuoMAuaBJkYuLa/1DZgVn
K/c+6hGVtl8BLQ0JLdPRwnLTsV/gDaG1kj0L2cH7k1741sya9wgTppU2b71YdWdqfS71rlVilKz5
yGP3D3oC3bOA9wBfBgz8N3prj/eHXQgZBEzFFp0okqd5vgABpxk0qF+uQTlEo09YYvJSae0uqyFn
QN+5P9zSLKmLcEew4qY1LxV0ueONtTP07mgnbsiD0wqCXYsfZKywk9KHnJ6tUsZrN9TtnayKDBgc
j0Cfkhldf+EpKyhRRGnvdvSM2uHFHKIterPYFGOMs5HxG/Dl5yykkF//RZAE502lCriw5pjzepVj
pXpT5zo4zJBsW00uWJiiZhts9SBeaX8vLS6QOoQYeHfQWJydG9ymHH1ExRC3wmgL19CVODmyHJ7q
adhHyHIHvXmEA72ScbzVTWb3AGAFAc9XABC/+Tb+fn4qqDhYEVu96+i/vA4GbR3vS4gZQZC/hjQD
cuu7FuLQYvmHIEU2VQHPotgv93fWUtAAMSFiFo2JmyRkKuvQ13MVB8MkOAQ5dE9DewzRnUQUfjs5
0g5Sycq7Y3G98c0CMApegzN7vatUyKlDBknR7Ul9fXqzhVFv4/ZDBNTOsGhOYiCTtCuX7kKyrQJo
Bi9mC2MCNFKvR+1NpKRoxPeu4qRQ3BFk8BU4d2rrxtIhFrX5uNjCZ78kHRlAqNanP19okwyTnI8t
pgrU2u9fu+2s2oxVFnr0uqO8LbiWENXaZ4CszYeh11bO7lKAoq7okFmBrbiJi5Nm1E1ltwSoMtiV
QbuNI/XRkj8FaGuIhsv9yS3U2lldUM2aydVH03+WSJpGYMutIXNckf+zS+tY/lIm8zs13HYc9iM8
s9L50Jvqyk1/s3sdcV6p0PFKl3FNnS9qiG+Il4M4qrCaKkM4PlHPW7F5MH0BAep39L3+dKZvQ2LF
ChyXTTyvlxi9H7ZaOUJYkpBSUNPqIOHP7mBBmtJjKGzz4pVT5WLViTfCsAaVeQPfXwUNhica8m4X
oB3unuttJGNNgNwt5QFJLrd4IH8rnxwHwmPJZbwtzPTfcah/OFib2/YBTvMXT45/6iX60hqkZWfE
mzkZvqAtsHJBvT1Wbn4XqQfOFQqIt3n5AimLGKVsFQyP6vzEheuj1B7gyR4NjCC2ulThAa42o6vA
Itw4NjKGEKrV6F1mmfbmS5DgJvU56ZKLDWlQdeR/LNlLt6XSPEaWdgxp4XkyN93kAM6tY/2sRcgQ
e9YZTvaO+3Ktf3NzeFhk6Gp8ZOow4L1nEar1I71PGkALmC5uMe2CnDy5Wd2jVJG4RtGvxabl8YRv
DpbwlL9mp6fRK3PEEUd2o0Z/LKt+H2K5FnwU3XLRJM2U+qR1w1OWQEKOdshZ7TBIcSvUfRKUOk3T
/pyYykqGc9vNFIsAypTshnamPKcq+OFYW+3AIsTySwkP3dmrUXrh1z+gBJyo/aHx272ea2foBY9Z
vxvKdoeRYbZdOXA3aab4HRoNfB7nQBrngVvqDBwZPZrnRahcFHQhizp99HAOIJjuvHJ0J7N7cIzw
W93ayFiAtElkt0xXwvcb32u+wcEwyBA3dNAc83OvNW3XK4bAcmrJAz482zKPLsa4L2RkdFTF/4SJ
0zPirefGL3aoqH1AzoGKcntCSn3XIP8o8QBBxNZFZPe549U/yOZz74+PCG97nyrcLjadvZLZqOL1
PPvRAvvAHcvy3aJPjCEtCrQCgbjZ0oPPHtoYofEp0MMvFaJPQRlnW9/SaPjRpMVGB9BfhJm9oden
gJy+kYAFDPYFFvirwT9WefsjaYfQTSRrV00eUlCJ9N7puDypqq98dhHIZj+dugSVCQ4F0M55YcDX
isJGIBX0ip1u09L+ZuH+pxSPRgOxu4m/5Zl6wu1g6wzpFv29l0pfxe7c/gQLZiPQGVuUJ3hgXMfa
sYwdA0qwqM9Jn9DhPo2w4b0W2k7f/6jx02zjS69dhix8oPURN8FKonR7qxJJBVydcKpQhZ53n8xO
xflGw24whEpug7absovh9U9x/wW5XDxDyVXhg0Tmz/uLf3utMi6HnwRNEZt9Ho8Cq9bljokHqv5Y
N3QiA+kSmz/wrOAhmbqIJK7s1OWpAsqiBKuZtzCVpo/LLtMjGnyB+k+jDhe7lD/oXvY+GPNvSD/n
U/+uR+RsNJVgZavdRl9LZUzToOKvUr8Qh+j3d+yAFghiwYNb8n7zphBblgktK+NcdLhxAUu7v7i3
/VTxVZkmu5s7Bon36/E8v8D40aLjovreT7xgPupYYOdlXG4TE5AYOOkWw8woiD9oQmmkaX7y9v6+
8iPE3r0+XuJH8Bssy2Jnzfd2GcVtb8O7c4sB2SfP2pVecsGL7dl49AJsuePmlD8YRfx8f1yxc+bD
cqeCxRHqd4Bnr+c+SopkaB5C+G1F0KaL2ajWLrUg2Pj7+yMt7ihBmDLE04rxZrnhiFd6gt0ZDRUP
7KpVAzexnOJHpqP/hIcEYvedhBtf8I2v/+3+2As7CjF1En1yRHbWHAjke3GDCgbn1jcQWNBo2Tdk
Mcq/MhA4pTSP90dzltYUeXZiFVoHN+9IyUCrBoI2RVzAVIL9gJbZMa3bB2fwLqJzSCb52K5h2pZi
BOGRFgJb+PbhqCE+OykTMSLyclq9yj8oPX230eM0jc+FB8u+2Ed9/RWu5dFE9sYfvF3Tg34bOvK5
D6pS44koT9tWdv78ONP2RVVRgIQVyOnXWyxG8qjV4x64Av2Mvm/e9b16TMong3S9bdeqYEuLD4iD
uxV5Leqfs12GlusYDhltO3Q6TgCNeBU8Fl6xzx3pCDZqE8vBCaX5teRMxIjZOaKHzANEFYh5OgjX
kxzYzbIsscNMPToj1HeS8sAdsPXehIbgmthfcPg+6mFDZWoq38tNTPsgXDnMS0cMwAzZGTmROGmz
yae0BEuvkelgVMFHI/V/Vf4rarRIsEd7S9vLGOHGESYjjan+c3/P3wLV34qOBtGLxoF2U24dI+pC
dYSvhh7GaIQh0TMMhwHSVW09+Y52TMzhB/41XwS03kuTVwzMfg1y45rCVUeaLkEdnfzeuJjDe8EG
Wvl1N4Uzfp3o9YOWUNCLmcNVcmBOU+awB8GbHTEk7rv4F4axsBsBiAxWcU5RUVRNiRZfhpig7ITu
/V+wEIEAi2i8yentAYGc3eBypdYj5nV0VlP5KbXsn31MO3/ac63v4kla2QgLUZ1EgboKKFMZgP5s
N5b47uoaEdb1dfOTYTQn1PGfpEh5VSNlrWq2tPOReYBnRHiFqDAbC/vvCuluxmqU9wX6zQLXiUPX
uUCLKzcBU0/IayXWNqg+gfK047WkbOHAE2T5qm9qCWDVrk9eVIR5WiOPDVANfzWq6kOlH6aEXYaQ
WlwPT02+12hr3P+eC6OqIOipFFK8As86O2kD0j1Y0MAfG9L6naG4KMZokr93/P5hUL95GDoNk/MX
OdkbtY4mCv/dbCIJ9bSxLtvBDSL/scX02A+kF6nrH6v03CgnT3k2E6CVWZht/mK2sAWodBO/oVxf
rzF6Ox16bfSStGHENPHrUJynDI1HXz8WGTbJkCb+LgWl2g0bBx4H6f48YfD0VpskjS+LqrQUY8Rc
By9d2+0wYj3Fp8r70mKpCJfhdH+yCxepSh0JkBkbmktkdlR7pUKoN8sJ5T2K5pp21iimY5T1UWgZ
OTHenbqxsr5LgRsRYpiagktDgWPWulFMBOiroRvdWI3OmOQdGO8lzLStBvSwaiDuRShzhz9Rx/7w
F7P9beTZbAdNTqUC6Xikvms3mr7YdOjycosi+2EY5U3urYFMFiIh1V52ERxROrzzeDGgd+6ZPS1u
o+uporRnI6/3xoQnlclNoa3k1QuRkJq+DYgAUAWQydk5xbVNCWVLIFoMY4uNyr4E0zlI7726Pdxf
yLftOEsBKAPaMANtmw857wmFQ2BkGMwTCOXwIAfjtIXrNu30KDoMFVZ2cjWePRTZoc8NF8MathDt
zyU2wZug6o5KW/w7IKRlFDl6lWOBrt/0x00yklIQg6DdeFvxvpqF6g5P1MwYWYxI1c4kxAfQ5wf0
Kjdwg7HYXesrLO5qgSSiLQeK2JoHyS6a0KAVcCJ0MfehkSL0l71GffaqVJfBpDEb7Ovp8zTwqLr/
LZaOMN1mLgOeUipA2et4pdppaWGaRcqJYKkoQw+EjXACzGAKY4UeIZ21bb10IRisL1BMnfKIM9to
3WTrvefAPNW6fqOOQGKKg5XRhx1fhwHd3HI6ppA1/3yeCHzQRNEVSr3zuoBfBuVoAFpxNax3FDs5
4tTwLtFkN1O9rd0OTxYf+P6Qix9VAJWoApn6bQmrKvGgwRGKbY5Dz4DBqUWdRWopxgxfMB3bDBFU
Owtb8cJeGXppiQFngfulzs5DZ/ZVp6yNfH1yBsJUfDAbcKqGaI/pm0BHXzf6OpXBxjNWOhpLAYQe
Cnw5oW1y014YirqzopBBuyI8i8Iv6Q6WJJr7Fy1Wtg9PB6inb6TFed1jmNqoTTSGQsvyoIKoyoxp
41NrUWtvJeovLiUD8eKHIgni8PqAJFXfRzi2A+6irCjDGy3a/kE8DUe52bL4fD3/66it5aVLpRaV
V+D/jqtej+sXKaZbEq8ELbok+TfJRMlWtrGHeDei2qumQEuzhxG6b/pO8A/vb92lqAA6gPoD8Kpb
9lkTaTLOGhSoyy69OFG/w7T1Ekf5JWif1YnGAp3W+yMuHxbAH4JptgBLQEfam7qW27UbYXViw3KQ
Yh9Niupd0vunwNJOMPR3tZe9asVfpYsUr8ELiHcAUel6sae4ViULmWM36OFQoxofmIcimw7xKbWT
bVugE4ztbr/y1rqlUYhtTLcG4DA8p5tCsSYlXRtkIMgK1EbtjtfoOFnTztMyVysfJU+is96qjyge
/2PQrfCD9jQkqSs6F2ObVZt69A5dn2AUHrh2X0co/Q/VtrD0Go8AvKyR3L7/lZb2BbwkCqtsCzgv
s3UKynJUEcEfXMuaDoUvY/CC0d3UH8Iqe29YrqquETEXR6RrKHDVlmiDX38ZHzS747Tq4CKruUc6
eZfBpm/IBIzuVWdwTERXykNLWRcVc4cPQ7OdC+N6xFobai8wa2InzEu9kp+UOnVRrn5BkP7orW6C
xQkiyCILuTf9BsGHz8fU93pPLTw0zm3Tnpwqw+qtfGccjCze+Wa5kuctzo8Txli0xuDvXM+vaibH
wi19cCvnsfKcLdbiWyHOkE3vkmkNJLkUPUko0TcRqjc3EH0KuRFUIDZMEMBfVJpTRRyLzO91rQLF
eSen1t5Q1i7epUHF5hSNbhpI89vB85ok8tuKL2hAS1f956AKXTmWN4on7/LM2aSViifZGih6cVjK
d3xF2h4EseuFxZ9hrOuAYdMx3KEC/EEC8hL040Gw5LM4eYVYYqbeSqhevCiAshFK6LXQ5Js9S6Yx
8o1YYdiwVbdFvYv8H8n0UVFhDMJSh7xI16PDR8UzK1Rh/yKtckiodJ3iCe/72ZyzMosjtJAHt/in
n4x9r/uEAoeiMdjJGCXYYY2Vv7TIDqAQWvW0dm/6zUWa6CpOSswW0C0OBWjQHynuPJaydk6lT0Ns
bQbjr9JzakMyryL2lTnPHoFvwIP2gWUqY4NeMxQXUMZpDgU0QCpXbk9Rkrwq9q8U55n7EfcWaiUy
5d+GFsf5txZPnNZIRnes8AQfKB5xs0jdcTwERNrEivnaJtbbu4Y8SEOMX3jtQr1b+Q0ix5m/12hE
gPai7WPcCEbZRqfKfoBauiJPDKOdDS898dy2XmPBsCCzrT41k/9eWmVfL6YFVMQF/UhIVc1716Ne
NdDEQIbm1lOct6ibDJ+rVv5SVuUJQMYZG9atkzt4O4TGl5Vpi0h/M20w9XQTtSVkUKGQGEw+0I/R
+5iN2XvBLhKpH2Zun5TiC/3cd1Gw9bSfwxRuOZ4/x7CGj1Ct7IGFK4JILbBXbzW0eXYy1oERe80A
FNqgLVDTKUmzC9YTxxKR6ZAefVGuYbAWcnmGJCUSzS6ok+In/bbrMBjBj1OaSLDJN4bYuzgtXq5P
UfansrjgvCy0W6GQiBaQfCO0kGAU56QVlTrZgirqYdAATVOvpc2E5IkvFQcVH3QTcYMESfWVD6zd
fmDGBiciGkEU7WZXfehIkLMKhVnq3rZMjTPQs83QnPtC/jUM9osz/sxD/5TYwTNoqQ9NV+w9+8f9
H7G40hRBBCpKaJzMzrdjRspElQvwtRJ8RVDHSR7zLn7SJe3f+wMt7iLRNEVXQ+dunN0TTWor0mAS
w3Ld6zZYbbty5yRY8MVu3WCgQAK80UwAhPeHnQdsAYMQ6Q1/Cqz1/FbEeVzFBx3fYimUD6K64Zng
XpJup1vxFmecw4hwk0yKdX/Ym2vxv3EtuvIWsk43IkWpbLS2HsmoRTThzhd8eWyxfCzO9RIglIm8
TvkiHWpg/SEk6aA21jbXPHqIHyAc3LiVEZFBtvX6CFVyDy+y0zrXTIWM/VPuC7fUcBujFmVEL/jQ
YxSAV+1uionoSryxkw8mKIL76zD/6m+/gl8AepMNdlNqq0JZlewQ0YzS7HcSKOGEK6KS61Nd9yel
NPYllZf7Q97E7LcxIcbYqE9zZcyPVa8hQZ9XdudGcXgWmNXRwP7Df6Cxs03kox194rtsLOVPE7D/
xnUoY3GMZLgc1ys+jdjXNiorPiBkoU3Bbmp4MWoK5tDekxDzsxGh4q10uD/f+Ql+GxbmFZscpVVi
9PWwvVfiKAxi01Ur4yzkDFsMPJv6R9Cqa20NMYPfbyQxFIUImJ2MdFtiUaMw18pkRPVFTV0Hf6yo
Reo3cl4E5TRXf+a9/JDGqDbp1Tutry9xuVq7Fc+D258A8V9hbxNJZossYehSaWPfu9lPP+6PYuAK
P2AYQC8qhgqFKSymH7Xg8/1FvsmD3qZOiRKQi0ZOb8zCF9tUD5FaBe0d41wTp5s+KemcJRe5+TZF
zoF2wVZGwNGgoW1W3Y5S6Zb3wcqpXopmvAz/91fMonWs2l0QqXX/Rqp/YzOU0wHnilOeR9jJ/Sfa
J6BzK7NfXHXKE6SC5No3wTuG841bTdW7InrGAFGFbliFBUxiNvs8jR/ocW0CaTjISbay6RamjJWw
QEfThbitjci4pvWxAWjTkIdN1aCMGW4xztaOjvli4OFB4rJSCxKLONtijChwXEC4ALHNko/JqmMy
wgA7kBFQ1aQ/9i1vKgmxaWdnhWvhanE0FIbQmBaYuTlIsyX5k7yCroMQRRx6BM50NDuySyl/Lpw1
8uriYoIGRc+MwEiJ7TpWtKFaBL5PaGzV9iSeMGXj7wYL7W5EM/A+5olafrWTP1Vj5PCQzpG448SL
itg8i1Zymx5eKXELgNCNFeNU5wofrl05HUuRH0CFKDyDlUEsadaciySlsTAE6ly8ovdvtAwUdEor
PMcRD1MDqJbRbCtJYsrSyq2zuLLINOk08Rd4Rt6I61kRO/8Ff699FQJRSZ5e4KzhgLeJbXgE4Zqg
5sLtSgeDWx5hD+p3876r5PhSB/ivdwXrHV4yjo0vltme4DUJ7KzzV1mFkETjnY9aH9ymWTk6JZvN
vUpYX2ndzsjzjcBnlWH+PhoujX4oAgyMaK3g/Lu14pYECxHK/JiV1grAc3Hmv/2O2TUw2EEYUwv8
jzWRZV+14XOg+Puo+Txkbh+ttn3nqfrbDn5rKxhIPdzUASOs6QvF5JQa0fAg6oAdwAEB5Y63kmK8
zyVMjIP0EGEjLWSpvCr5FJvq2v5euH+Bc9N3FjIHt8ixruh9A65I5zZReMiMbufZBsZO5k7NJXcy
cMSKpF1Ido1wMT6BHqZe9y+CpV0OTcWmGgqmgufgLH5wjh2zI52zYIngRoQAB4/veisrX0IkYxNy
+Mxeix5LgwooPXAcUVCbRw+78PUym9rO1ZRmKx6EAS8G+zBqjI6nWPMY99NKTnXTIhbfG4FsMFIG
6pRkktcTndSyliMsQV3ak+/HnLdYdSwjdSOFyJh3L0P1kYflNkELL7FOaABuZHM4oAmxCyx741eP
djW5kJRWdv0NFevtZ8FQJZsGBgt+7Ppn2WkKLjI0UNFvIRbYp1J910YPetdtigLqKi8a+VUwGoUm
0v0vv3TgtP8bec6HlvMIB6+Q5FZ0TQXJvfR/eeGPQH31KfBJ1er7ZSHl4APQ+nbo0Rs3t3CQKSGy
LwPvl1A/av2D0B1re55P/c5pgmdv/ILWC85fa/TJpfuYWpMu5JJMwRa6XmI98cO+SrvODVoQ3Ehq
CZBHSEpVec2zEnv7++u6OJypo9DEiRbvpOvhvDYa1H5oOgqKxlaT2m2O7JqjfjAyXLXatXr44mhQ
frGNEqn8HLsc+1Wqtkh5umkUHKQGPTJDPaM/BZqX5ENxnu9Pbunkir0Khlb8MQ8X1ljm6piyabKO
7jPEW9HLGJtvEAY2ErwJ30BdsFirvy+eEsD/IkwRJIkb12uKHWwlGb3SgfXa+9qLh/BJ8NMJDJ65
0o5bCYW9g6wfhtpZoyMtbVqD/h1kG2jVN/2G1nMqFOg4n71M3V3Rj5GHHhzVBjx9L9rrUFeu3uCw
Zq+JCCwcT9Jy6mWAOhG9lmeZD/mNrmU1SoB4Om5iQ9pJCMPWcgnAQdk0tX4WDID7H3dhL/FNKYLz
JBAS2+LK/K1GZ5dNaKslNFsDG8QW5pBaYSvdXGLJdD197e5b2Eqgkrl5wZcBWp0HZCyXh7rJjNbN
JJpwAcBwkV5E5lboZGkHmmXbVklWprg4KLo2PLjQVSFJv56i1WJu7oD2ch8tq9mpIcUSlI18nvLV
gDKhVO5/3l/TpQyWlthbL4OGHJWE6xErHIYHMpsOTNGpM38IDG7AVaIFOWJcL5H80lr9AbTX3wwL
2Is2CsD/m2Dr+XqnDT4nRu6IQHTBBajB65PLEH2RkgeaVViW9w+W+ce1fW409B5pICk4d+GaNAu3
TmQ3ElZ+nauokyt0syvPVfvuQPkAU8aLjeWj863pykMTr6H/l+IE7w4he88tL9/EXpSj7SmT+bxC
uUYks11s8Cz54kjpDoY93DRcf7KXCBQh6qR/Hvh1CimUQy0VsNccqSk12qBWekworuKdomVnbtgH
xJQ7FYhMvCbSs7ixqL7iwYNWIzXv2Trbse9EQ1DwPoFRXPgOxu1AqGFEKdO7KP4J00IJx8PUr/Kb
580b8YHp2FvixjEE3/h6Rxtj1/twfGHj55jR+7htTMJJIzwDbdjQsxd63kIIUAQpCxW3v9jZYHDB
QQG+Yv6zu4CaxWBKVcXO1gwsUk1M4UF8kcAbwRcwJkju4Woa+TvIkitlhKWSkf770CJm/xYg1cxk
wYGkukIoNKiarWN/69t8Y9TIKjfleZBPJig7O9+3ZDhai8v9Wvn1rdY5q2XwG+hF4zKyICI+Om1Z
6nrKLkOOykQiIJeyQxfudUS09TAE14Nd9VkgTMzIPJul/anNvZOdrzVqlyKpENJG9YNSPJXK67VQ
4GN1hZ63bhJ1H3Kr29u8G4fxaDu4vaLYEJaYTkhrnnmLux6ZUC4MAC63wORB0+Ikc5oWKUD1jCOS
3ML7/TevM1d3MFvh2MtBc5ritTAusrbZsrPVKf5joQfzdW6qAbQpBqfWtljTG8dGg8kAgbQ0P/q+
eQwxQ2LPf0/NZjvUyTGV1yrCS9O+Gn6287QmV8rIxFZnjI2zXACOhtfhAMGTq73TvxtbLrEWl15Q
ayvHTYSR24mLTpKoD0MFv/7OceFYRV9TMAsBHhQZZE8uygnyRrkTomhhjE6rJO0Bre3C4qX/mEof
pGmNFS420/xHiF4PxXBYJHgXXf+IJMQOuYq81h2i77b9b5CY2zSlILEaXcQ63gykCol0qjA0EWfr
bIe9HDvS0LoSn1mIw3teeK4RaFKtYCMOlcExW1nhpa2lwF5SwS5zmuaobCmrZDKSqHOdItgZg7ER
0jIwwI/daL/0X4etVQWbTN/0UXQkf/u4MvxChovkisY7nDcLdm6zg2zHaPsmCQc5lnrceN/5o/Oc
5zUM5xJxKvSh7Yq/SNq47c3VwReiCAAXsgUIDjzL5++JCmG1JO4YvOyCr0Hd7Vsp+jaE2QerdJ4F
eriJs12Hwb0sZe89p3lIU+eiVNbGnxTK1QaeFs1D4OjVVmufEe1zVxbnNiWmBgfJBDKCeNHd7IfS
1/uu8mrX5DPYOk6J3Tau8XXGL6ENAhzPjY9dk716HmQXE4v2MePf/imS6anxpc8i/NJiWXmU3G5S
0mYhtkSLCG7f/M0nQ/VOB02t3Sr/1hIE+qDfo0jkp6+qFeMsH6/FgMUBwY6CUxFFyTlFoh/Zo44y
1EL+IFS+WR+72sD33ICx9aFTt0KijuTDnTZg7Tf0gFHAEg3hbhOFx9YHSsH9uPJhbsOSeDr830+a
7VqFdnbo9X3tFrUOS9fc6GrL2xf5gdLY2PhbpXV54un/7GM0YX6NAhRBADUkZnpc+SW35wfQsCiG
cwfQsrsBFMaTUpiNUiGGgQ8i8tV10W6jjF9Ro7kSIumTF6faC3cE0f3K2LepmBhbA+MqHjP8fx0X
m2wypaZRKzfJ3hny+7a7oEig2PsqVMgNEFcLLln4S3LWaOK3xxYFamo5JJ7Q1G8KeD7obz2ZGpzA
nWhjIUda5VTHKubfvSuFY5DPU67/sDLb223IqLTrwBrQdrjxVgMDZiq1nlauHf7nrdakIF2Bhffa
PtaOhjdtLB0vHnbB/yMd9Ag6aE69tTvCeQkRAUN6rVm7nhawAZQHBI0d4BaoyzkEUpcl+GqeX7kS
yWeZUkwO+jfbpKHzz+LhYxLWxbhWHh/fujTWt5XFuT0QPGBAUwlnTGwC52WnsZGMUQ0dWLfAusIG
nsU5QqYkfxU/JUX2olNiJGeMjUclX+RJAtolZas6aeIFfX2DGsBcsZ8jMJGcG7P03Imrpq9LrXIj
mbZq/VIl3xG8psFabhohCu5vGkLWxyje6c43ds/9ZbiN14xORBRSEQSIObJJldvEK2K7cgMTYBmF
TdREh+rJ0rJNCFTi/mALuTijIQMuXI/pXr89R397DyRy7BfYytds/eqNj5HrdKJAr9n+eGhwzXKU
s/RY+ZQ1KtS0k6NiJRd01NeC4W16ZEBOFCAFinL0OGdhwDZGPc9H+IevQTy9l+DZ5kgqVBbAZhQ7
hdOQQBE48KNECmOh4dx50q5LaGa17r8riyJysdkG4FdQPxKIVdxuZhvAzow09mK/dDUq2kCRN/WT
Akw0TT7b/i+riDd5WW4SXovFyW8R0W/xR49WTT9ukyqW5LdfIWLJb5+m7yTu35H3R91exiQGofva
jc/szI8VkrrZh8oG6ikZrqRHbtrVK9twIT4K6hsADuxWUKQQh/W30cfMU6ZOsQoo1tVWlHz0AGcu
2mhpaGxVNJ1J+Pae+un+0i+OqtPEM5GdoqIm1uS3UdPRj7K8MQo3CA/JgNIOH1+IgAlHnwqCo4Rk
bWWudPMXHsWUWyhsMaDoY83rPXbRSeATiH229bU8+j/C2A2Ds9ONm7AqEB77ORbHeHqOMR1rFWtl
oZeOIGgwShHcRzCR588T7h/DlzR8jw0bBBjvkuHF0F/FFSDeg2NN967A5iR57WnEjyZyr0LJnEfb
/aVfXAX2OqA/ovDtDdADGg+1KKnegDSiiddgg8wtDO9kK9SDBUhMXJCikYeOvFugkRlVa4XyuX8w
PAoULoQOAY1rUbOebYHISTLTGcLKzRUdC69zAYAFIHP2vsBAGHa96R2t/p88ljbgNFGj/RzH9TYd
n5pXU9r2mrUpw5ciGQC+rH2phcubVFr4e4D6JUjN3pGDnuLZDIXadWhM1NOrephshTbnK2lrhQLa
yvdYuAhEgigIgeQpXEXXZ4EWutQXSl66fVe+i52J9oQMtDiprB/qqP8zTQZmjv/d0SJHSLmJajXj
uTHspNi6pPlIUuVRNemVtZ+2kDC+kZtZQ54WvCquf1pmN4WcDmrpVtp06HvcJDmjovAthRRMc3+j
N5Bwuk1vrnHJb3TM2B6iCSr8z8E1sFmvh1ba0poGdSqp7OMq/xLlEPgKbgKqtCNybuLhOehCVi7a
OlQ0xGaNavT1Av+UFc8rn2hhHUSZVuQJgB14/17/mMEZQVqWZuGO/rDrk49TPWwSRT3b+vjU+tT2
QB+FZXYxjTXC6A1PinUQHQf0mYVqwg3tqMpHLKEa4rNqYeldC0XIc4ITUoABBlADYZoqY0yLxYgr
wDsUurdWDq5meNbMeGeSZFpoVbc/JN9006R7qMp+Q/VoLags3OtEFMGLIqUUuujXK0R6W6sQ5QrX
gexCj2uj1f0m8EEE2O+bVtqNOs43Uo4b91NnVqdxhDAfUgjFIzSiYzTq2loFdCHLvPpF4gr67Yox
wwFd8NHmioHR61D7wbLETs6Z82ry+mmgUYmAJ9aKYz2arzXJp5L/zT6GBAReEDwXz+75Pq7kKNW8
kNu9qb5OxQepcePuVWjg1USSoWu2YieLryaguKWUYI1DHhRQxlDWnmBL34iqFBIn7GOgSrMjJfde
GkdyULqNHnPrOp8qkt4oyZ7y9h0eNCd5CL+IXzJ2xrYNXwWOxvayNysDwbn0V+vj4tjM8i8os9zF
BFqy07mRxGiEfTDlMWccgeAm3KY2LJZE9eiDHBCGQ/YbOV3z3850wk2BM83KK20hzlMi53VG6OUZ
Mq9mtaTfSp9wqoWCcKfrtISNTQnVA6nbnR5rbrDKk1q6fLlYkKejLKxDgBRvkt92Za2bpjRpWvHm
eOxY3y2/3grIbo9RVFGZW7vAwb6+9EG+t5XyxGpuq2qFrLwAMIGDTgkApDCm6zextUunCg1SJ3cL
GdJ7dAjayC0340QoBX5Xmy8VDBuaAtvYJC3T250AEAuNBy/CdDL8WaTtSfGatdtm4cTyswTjBFeT
W63dmt4mxFOfE5s1p8b6RLXxjMA+Pifchg7VPaoUTRG6Q/up09U32hP9nM160F36SgJ3w6YUCIIb
xnyFUswgxVXhYoK61ZpmK1npoT6MVXzM9WZXtM8FUJsMV68YS6mQXvuaB/nSO52fQHuSzYLHmTbb
KOqUDyT7SeHqarepsvQoMrUJk9qhRBwKjpkZSrxLpX1YtU/CbrmAyHD/2luIF5Q5YWGSp4t+gvj3
3/aqk1PuLLKwcOVcIFHaN1/6Qaq36riGcVs4ildDzRINLe8sz0oYymm/VL7/KAA3Qv7Y6f1d5hMQ
py9/Ojc8HOh8cgyAFFITu55brLbWCHUzd0UZTNBAVUXaoyKOud7KabtdRTGSiP+kvAJocz1S2Oly
2llG/mZTAThT9P9ge2+laO0ALY70prrOYw7KyXzLSEUc502buxlBJFDV8ziB+6c6r/drxYuFLg+z
EhUk+luIZs1NOhO90JM6G3O3R1uTfKwe/INtJOcCOJrHpSEauvTyN7klbe5/udWhZ9vSHEIkZ9o+
d+u6emPwTjnF9wp8nPzdGPRNrSWbXHG2PiFjZWixDa8vLGYNo0X4kuG+ZcxWuCyMSOnKIsdxvKz3
zUi5yio36QCc+cGKnJ1iP/XNIa66JwMzdIFrssP0mKZUG3GSXLm+FkIE/UwB2+YOA6I+d3KQJfBN
PQatLmCNZkBXukkvUnhoUSUXL0q9kNzEQFZFwKtKjKtX20GiWDNfDorJAqkGnYDjdL214zxpbK/1
OETDR4fidTlyYrlBovhFDxOgsDSHoCcWRKu+XVNvWdrt+F+Jq1Rswzkoxwj0vEjRpHarmBOskxLz
TqWauJE5YCvfXXzX+URBrZM4CbA87fzZROPA6VXQmOhZ81xm10v1WfCZaoy/qcqIRNJD8blSiFb2
VuFFNEQrYIKb6aoaeEDeYYIBw/N0FkZGrgBIVUBx4s7fBSyyKBzQwld4ANyf7U1VTIyEAAD2GLDk
tXmJzkysNtciM3NrQz5gTfJe9/H2UdcgCjclIIYRaimgQqgE3HRr5YFm3ZAyzDDQqwyyU2ja2wTl
qk52LgIUU6IdpkVrmMfbh6UYlzoQKp+4it/c7X3tF0FZW5mbSvrZ3OVFTYe43YamtAtIvSXK7iqO
PmUSbZFhOvdB+0AGvwvUFifutW75zb0nfgyseeQ4wV+iz3O9saQAGpkpSZmb+e8dWGIZwdrPUBHf
pOmH/48Ua+nb/j7e7NrrUh4qvuMx+foZBcyNzfEEMeGW3niQY2bNUbXqZuOku7d3rWiMBeHOiXda
vrLNbpMs5k75G3QE/AF2wezOL7U8R3CVOG5E+kaYsWQZo2tN9EEZpxz/suRojclxSqCGFJ3yfuyC
h0RGLz+P1sRHlw6XQUynEMu+Z2dcf4b/4ey8duNGonX9RASYwy2bnZRlW3K4IcaWzZwzn/58pQPs
cbO5RczGAAMYBlzNYnHVCn+o4zqnHcXNGVOxNnm0Fza2Id96X+gbj72x1LLtD/Zl0lHRLTjauHQ0
8a5jACV63fFmPnDlFmeLHQYBxSPR374a11c54k5xUxf0DtCHyzCD4WC1ef6PPCGIoOefo6T6RGDx
pEx7Ta3W3vnfkmn6loHun0NpZ5nhRv//6gIVvwhXVjoFAp1kL26MUPEdY865smTJ2AloUtfF36fO
epsLrNWxePo4lK2fMaYeotMpdEYW63Vhk8ddH3NJqHzmXbQvWxSScWhD02BfcXEMBV1uzp7jfM67
YN+b6AttwUevL2qeGgEuujcg/Ug3F9dHBAHH9E3SBkn6IZhWfn1oxtkVUdxGaMhETcnPcjcw7owR
eQXl88YuXLWvkHFj+Ao1Cc3faw/TJokKA5vKAgxydy5RIhkby3fnIgaE5z/o/mPHEKz2NS8I59eP
175u84KrRMIGrSoWv6Zeq4xRpKL3M6+pf+EaQ+uSzB60xBQMB1XqD7HgCsndIYWkJBhSNGOA3u8F
lTHvO9BgTIP4EOl+nfrqRxaYbjH8/vg3XmMx338jmnfAp8XBXMxAEhrUY44hgCdanEJKXHZgGoIn
kRo68ZK+E2augrerGwmWN1shYe18oGWO6J6Av4rv4zL8pHNR2U3LHo3RC9ZQrmhyCuu3eO4OCewG
FfE91MePgR8eZftZqrPDxzsgPoOL/IYNYAhEFkmlQsTQLn9AGyZTUhoWP0Crdswkn3WsEzXsmz5e
ZvVB/15nsdHqFAVyK9ahx1DOA0pNkGoGxguDT9Mw2TUOHtmR66QEedFuULbu29VXLVofjEBNfKmX
JEQNxEMYljpzFsZ71b5I9512aNH5a23SOZrJYfY2mLNrZltOwiuBn0kXFGmIpGzzEoVYtYbeG3jq
UdcqB3kIT2lieC15SF4nG73PlayC+Tr6ykJBk6mC+Cl/Fe6oT08mIYm4HsmPomUf0DmhQuNz57qn
nRHlGyu+X9bLE2TTTRLQNzSA1MWbnf15ssIKKx21KnYIC9N1TXZWjzAN2oox0FeV1qqYM+sKnsWB
T+MkuhGQclDPYsQf6QiN6xv12kqKyT78+6MW0X/Ww4ICiOPm00Vqxm7XTF9CPukRX5h32Cny9U61
seh1fcrH9Peqi93XkjIzZrEVhZy7hg3giHJ8/qpk3xJ/cuHAuvFcuna7oTW8vi6ZJBo9dIyu0D1J
nijYAiM5UMk/csU4mZSggi6gD5jCMpjw9dfeDuG8bGFKVmM8fBckF2n+g+hY7LNZ650ZSKw8M0MP
2OAci2wMEXxyaUeBVUwQb4d2Z02o9cgUE7Wya+OzCaXqvWyCB9yH+skA+tBEPQKsdMUZXHwcfK68
0MmG+PL//ZWL96LqbZzomiRMD/9hqlfIJ3VU6RKgpxaBg2CI5Buq157VqXCzRGbm+boLxhCZIX/v
W5IAr47SnyK7FWdW8JTneCM7WkvY+Ik6ahX0iJkRiw/7rw+3nKA9dkaUe6WwcWMzZ9CydqLem5iA
inI6AqnSpakngELC60UgmKaRL0vjy2NAlEfSRt35v2ybkLakx8C8eLFtmZ7hbGcnuWe/YLB91E3G
FkAvBzJKkFTiB4pPW9b6A2Zesl95Kfy/Wea6NsMjjUVXcPSCytzVxkNlJN9bm2blIPt7td348sQv
uYxBFuZPnH4Mf0RbYBGD5FKrrMTUIlKNO9rLnq4XB117050tas51fGUhRK6hO2HHfO3CLOXjiAts
5FmpjCxv58k47oUxupg1Q4N5N/jWxuFdORlCmp7xEa0Wnm5JvjRi0+6YlGDiY2b3EbC9SDW9PqyO
QTVFrm/5r3GpP9hR9zmp82eHdkibDye5CnfSlylX8P3ZovOthHzR+MPihqYIKjNLEomaN+EYJhk/
yWKYN8n7pAyP01y+2r3+nI7SyZSTUxoi14TQjqK6jVL/44fB50CVfwWq60+06OytXHvl1dBOQJ2D
aw+c0XJSWyG5UwzaEMHXjdwQu8BOznbK+KmtWs/I9rq0teDqmxEYV4pYXg/Y88tvtuutsYv7OPII
LjD+Zjezcdik74fllxmDJop9WhzhsQfn1FrGXhftUdPo30CQ0/gItIMS3FtDv5VrXed0KA8aKMAL
UQLKwEVQ7iglJNWQQmQzyhu50b/Givyrr762Qb4v4vZLVFUHOStucD4NpuE3eNzvDspImB78Qir4
49i7tknCvFGYOApExRIVDxKoQfGTclKeOZlh/ZBJzZED3boZBsdhudNLm3sxSXam8vWliovzrMay
28RMG0I7P1I4bgFDVwIb1CfEtWnAIHVJL2jx4piwDOgHIx9a9OdURmNWqPdV6tc6QcilTQK+7awG
NNqqbjjd6f38TXewoymUfC/F3Xmo/cdGPzea/WpSTtcyYGpJo66G/UDPM1FBO28B8FeON/huSnrh
1QwwYPFS+14e5T6w+c2ldtfhcd9X88uk+DeDCiA90n5Vk3WjZNofRw+f0yo9ac9Id962dc4wfnpr
mzrdFdMQwnQzjhvveOXA8dsAOEHko5h5zxL+uryirm2zBHEEr/eVuyJS7z9VsvqQBOMLJJWvmgP1
CTUovNY8dcR7IY6+Z/p5kKvfSCdvtcavOtP094QkEYK6jM5At12+2xQZzEhqkI2bU+clasJPKHS+
CoO0pnm0au1OjlNE9BHzk/1PAmq1sRXin1/cRO/nCkwdENerBFw1UkfOyxgnBDnzECVCEokJs4rt
BcPDJPpjoZwThdyaSnyYqoC6J7mr7fZnZ4RbrP3r2p+doItoGdQdFCCLjh/NVRgkbYBsLaoJ6Djf
9XZ7bszwUzznT7JOC8AJH+yQzls+Sa8b+yD+8at9cJgRCYwrCcSirgyAUslMKFDvQx7KwiJeIE4b
FXeIpDuQiYWYcUz1l8g45pq28RJWPhVQ3zr4QuHqcjXdx3IzNqXM6uEDU9UF6d1cDK6TY6QST/sB
ImKzaRG/Ul1SwdNHgE1PT1df9hHpcpdygXK8N9I0ELooSY4XJAbQajC5lQOP1TqIbgan8pRJGw+8
Ul2zOgAlkeRa2OuIHfnrA+z0zPz/bq4ODiuu7Zc1LAerd/sOMd9uwqisM5HaxZtCkat/5EyIReTM
/6eNSHBddok+Bp7m9JoE2mQRWPsmHiUjMwfP9osnoC7PQ9h6sp/vA7u+Uem+AfME8G/UG7fMNVaK
r57BBeMEAXGhxL3cADo4Wi1L9vAOdJptUsyk2JfZfUJXN8CiA0TLnyaMPqsdWanpfGpn1EwNhjdh
+zsv1Z0UpLu8USM+hR5/2Pi1SvufhjY+CFGtjz+NtdPpYE8oZCaFXNAikCtS1c225OBrXFMTER2G
KL7pEZRIMVpF19OIk42YeN16ZXP+WnGRpwBH0WpgF8ho6QB86bx1rBqYv2xA4SId/8/Px90JkIN2
GiTjJXbAbE1pjDKEFmPcDgtVvyl0/DMzF473UTGdO51Y/PGKa8f/HVnORJti5cpVuI2zeVBadDuD
5qeGGFKfKFztEfTO/ib7oQSkXan6aJXFba8Xn5ib/fn4B4gNXAQ7YNyMhlFtwWVBFi/gr8/PluBz
qzmKmnMR3ZCb3QYG4B2rPKVWcfh4qZXTQ5EIcgrGF5ji5aQ/q/JmTieUwa0i3gnFBTyj9p0peUld
PeE8UEdbqOGVGh8CLW5p5G50Ccl1L59OVsc57Ed214GxlDISsqpzntj5rg/QdESVXQmMU1H8DJKk
JcWQXkek2XY4t7iccHek2zuXOHhEpkZrtXP9TDf2dRG0bmD//u+bg2APiYhoqV4N+MJ86kqUXQbP
wtqCg3JSeu2+ovUQNMmNRa89c/6zGaWY3pH+U5ihKKBeDYiD3skkySTylPp8pGS+q1r9phwTN/HT
Q6hvKUGvDDFZD2iOKLxYcsksD+UWi9+8J8HQXvPYOuRqex7U9qChDFVM/UN0NoYXM9sVubxL8bVW
JNmdIgpvGOgbUXft0nsnVtM5F6KfS/+WtrRl9K7TEWnmGB3q4iHVXpsgfR7tM5YUoFPVfaVbR0dq
f2Is899rfrIbsk3zvdm5JBJgOGUEhUWGUSjxjZDlmCX8euuz3mwRJa6868Q7ftejBpdF9m0thoTl
2EdFI6SIrSR/cqrxtjb1fW3XL6LZIdn9QXXiT7ESnbQxPKtFf1+2waPBDasnhyItvliN/9BAQGvj
t1JON1BGK9H97x9nL+5coJ1hnvsDUrpDtA/t7uBHEahaCcQ8Cv55vJFWiutpGets4SCIbDEJ9pLX
WRYFfaoKrZlMit/xor6l7yCdbzSf1kIq7Q4wF4jIQhlaZDRxnZZVMyIZSNdtsnRmMS3zUiAYjGc/
DhpbKy1eLvINYRa3ZIuCKypYYI6Ji7KBtLWxsXVrsfuvZ1oOgJOAmmAoWakv4KOjKDYoiPJqPWAO
Omtw8ieUWz9+uJUxKM4VolElym94d4vgrWclk8kE7TaBXxEdvEKNd4bSHWLVOVZwCOw/4/SuL5lP
gGi4m6stmZfVE0N/REjx0t5c6iINETmbEyPHJCJwACR9VLr9tpvU2ncAoPV/llmcmK4r8hbvZRjq
9J278HeXvIKHood6iDaHSSt5rtAWgVqKOimA6sU3V2dB2LcWejlixiHA+BZDo7SSDpJ237YT81wf
0ZH/rodKHCJpRNpEgU97xZ1yOjQGxh7Vmijrb3XMY8VudlN3q0X5DylqPSfId1Kv36i9/WXjIK1s
L9Bx4h9ACf5bZgFQ4P3aj0weWYhKwCVgSCkorn2KXWb3gk7Sp7j8Uyfpc+MMXzNL76DpuEM0/pak
6ZaO1GuoJ99C1d6ofVZeBWkm3SUBhUOuX3zef+Ve6FxbVT5ScKcM2HJneraluxTZhSo2vmC7bcW+
21T9xt1zfaQFeJqUWkFugvp6kfAlfkcXJkaESnX6g269qsT6Kf/vc0OGSbDVqAthrKFjcvloRiyP
vqTrHXDHT93wyWmRHZS/JvrGBO/6zbIMSFjOk6hfl23+SdJA+6pK54FIcBupdsviF6PYcryvyq1H
WhlViTYgMccUZSqgtstnKmylHOy5QiV7ih/ktCY/7O5Gx0fU8K2zaJwVjttGryrAjY8P8HWYZ2E6
94gD0KpFsexy4VyzqtHvEQTqSt81JWBWs+Pq6SHdbC+u7KdwJXdITVhGWc70ezlXg15FjKRQzvHo
Awj81hTPDMbqLNs4h9c3CmY9SKICDxRjvyUWty5ysOGzQ42dOLB93rQMo+xBcu3uFGUVtllbSitr
C+IGjsACnRWgJYuvjQa72swJC47JDzt4HM3vQehBVBT+NvHrx29s7ayoiBPzWO/0K3kBkdOcWcf4
yW7RKP72o/afne4ta2+S5FDhnookW/f94wWvQwkHkq4FER1SCDKcl0cklFJSb8BQnl69ReOnDqkq
Ga8A/+Tn8MLDP42/keSsnBRBNBAfgiYKK/GD/opdsdG3aWYGSDXFDZN5hM1HgVXyj9p8ho368dOt
pAJoL6DLT5fW0kmaF59eNUlOWdZIfyn4GudOcszNCCn1+mRmFHXxwR/puBvGfjbs2yzqHsb7Xn/6
v/wGCNdkdQLNuow1bSbbmRogIxNGn4b2rh/9Y5jJRyvyj4aaubOTHOTSOshTclu7zHDULYDEShiA
csmcUHSpUCJYHGBdog9Zx3Hn1XnuVunPtnwNq08zM82Pn3Tt1YrDxD1BdcSs7PLV5nqtKZU/ozxV
27ugyc619qKYySHLi0PRfP54sZUCBegiLxVkC/3HK5iZP+bRaGQaCjW1tVOhCgbK8+iP7tw8m9VT
NmsobH8vbJoSwXeYx/mc7Yd82Kv2L5U3MJwG57uuRhsR992z+rJUQAaTaCukFviklp2gOkoMM9cj
7q/4Ju8VVwmeIEpgB/Fl8F8b9Q6oiptq6Nif+vZlHn4E0qGrvvnFPTZrnfxcds+vfZG543gws6Nc
tq4WPejTZnV3PTFg87gcUDYSVPhlMpcMRt4leNJ5o/GmFMMn2CGHLHizE+vWd0bkUJvbGbKyZL9O
NAw/fnMr8fRi7cUxGYKpKZWJuyLNxdS0PVp9wxj9RWnLwwghJUi3QCrrKyKNSheJOfaShuZbc1l1
PpNrjF7dmqEWbQY3KpC37e+MBuv3Qt44B+srAvZFfQSJrmX+r9W63TvwVz09HI6cw7l7wfz22KPj
nKH+4Y+/P97TlTDOnv673iLOTXFcN2aNCtqcEtB6bYfnHUjCGbnoeF+8hQwgxvyfj9dcu6voeuMD
ivqQQia1COUtufkMY5dbScX2TPuZldpZ9pOdUf+SNO0wmHtDnsG4qKeNhddOryYqAqGjKeC+l4FG
T2EoSIhZeiqZrgzSaSxlGGJ/0gFwQIkeVtozlyaSphZmnltNmLV3q723PUVxdwVtU5u0ielms3oZ
u2b6misvofMVtG2bPsTa1tldaX4RUeh7wn1BVwmwx+XD5nVvW7mad15fPjpIlgz0IBrlR6jt0+Kc
jUc/52HNcKf232qGDUcteZi088aOr50v3jXy9+iGkscudnxItFiGgNJ51vhUq8ouaiIMkqHlvSaq
j2OX7snlJ9NEk7t3U18WPwiikII6WumaJ7ur3QAiXzZtHPu1mw2FNCYv/DYGxIu9SbFNDfySbClS
vogCKIk7RuoKsNotZfSVvh+vAWM0+D+UXMqyB6SEUpD3TFoxov0V/RFsAhTB4wQCKU1/5opF62Xy
p3HYqEFXOtFiXdjCFPl0eN+vwb/yJSdSm2gMuLzDftcV2HASPCA6ndThnJs33ffulwHMrjhK8g86
oUV0IJ1yvjgADeSb0PS2Ss9rNi2wBi4MEFtk+eT7+uVxlCANSeiMdp6a3Y6Bh7x0V8y4D4R3aS6f
IutJhRrVOD9NZz70sJxT+7ZBms3HIhBR0vJgb6ItxIpXVy49SgUKKxXxsvZoqa90xIVIb8RsedDu
zLG6G4mDuLo1bh5nZ1l+CJSXGpxMbGRuLGU3aZq65uxs3Gyr6SZnQ9StSJ6gn3y5OU2omiklC5sT
oDgZNJ4cDMzhPiVh5uZF42LV7BlSsrO5gzqldrWbMtj4JK6SMLqU6BlzyQnBW6rOy5+A3zqDoWxq
PVvXwT2wbs6nqCc7mQnBRhV9/bxiMcSc6EXwFeJ2crnYFLRNUKE35uWhJ9FEU746ze/Kv3EmV0n3
Ddi00LWwhtYZhckbm/1+h16898Xi2uXiKubyASYkPKly00XPX6zEFQTv2hvCz7N1P4c7Wra7mt2W
DigQRPL9YO/L1NXSZ9nezadJjfGa/d7Gw84KXEulwPLRrS12+U81CXeRHcNwVE6QOw5q+FTOj1X7
JXGeOzl1Ox3t5kp1++KLrGUuTh07TJx3eZjutLncKdOzku0Da5/a3/VOditSbQMNxEFzA6zmsBOo
XDM8QPgO+jeMrFwjsVB+Qo3H7WJmh6c2e2xAB30cxK9iOPtF8BKEc5hIV20IXAUyKcrbFkuLF8GE
EirB+eSBJWBUjjYEASQz9x+veT2mhGzMHc2gnuQExsHihKSS1MWxhByg6FAKtL8QXQKh4ZbgN+mX
FcmPGDGTKfgeGhuF18rzMpviiZmNo6HpLJbOs8SZnMJ+F0dUtEAw/XXnj6TprrVjZtElW3Al0QFd
HMiLBRcHUs5rCvfIabyCKzqCQW622KFBEc75cyDhaMFngaW3EOHb2OarGCi2GY1Q0e/hepYXzVkn
DXIuKJ61NCLXCm6zwnQRpt0JQLbQlpPVPymbb5ippwyo8AnhqXHYV1uJwuqe//U7Frl9LY+lU2j8
Dn8G1ouJp4bUWzn0+0lGXEga8TWdvXIj5L1j15YbDwhEZPYOZdcy5k2NJld5ZLZeX31vm8+1c2qT
L366m/TPkn20u989eSFlTdxGnnFsfNev9sp4SKojMG1BELO2mlTXdSAvhKaKAObSM+KmXAQnp5wd
1DZoGo0HpT5Z1smZbs0amYtv5UmaKQ/dJHChQtIxz1pPsx9q2Ssi1/5aaHfG0RoQp9pVb8awc/xP
Wnr++Ly813dXO/bvz3tP7f/KKooaD4M+ou0Th141743sgM9a/RSnu/qxntDlOIzVPrb5Lu+yOxkM
TaPzxd7OxWnOz3d54yaai5p7K+9DBQTA7gQAwBmeFWsjfrzDaq9+KLEK3UBgVfAnL/cxi+PUnxX2
UZn0vc2uhYhFwZh5xUvxLQ7g3NtjdnZkLAAtxWM+uR8H9Zw6XQHVpv6G3J2LvYnb+X/qODnO5Vd0
tfZVTwptSI+J+ceQISpYp5QxqnlfRhUzfC+S7ZM9FCcjRZUexTxSbCwPVOeQ+/kJANHZMp7JAXaS
+qPtZ2Yh39BSbMqXpNKfIlk+AHdLsDaNuvTUSso/mJ4KbXtVuBS+xolXTeZt2L3E+RfTPMchDQDj
Xs+OaLe7iXQXStW+A/fuy0+B/KfTniIOMviOBCvtVDxIdVOQ8RfW/BIWySHV6rOWAuRBeJkL6eNj
Yq6FFeU9+wR6QatgEUINxw/GsVC5MsSvPDT/BLfVszEcSrShuB1v4+40g/WFSqeeFBNYG5OZ/TDu
9ACJlx2MjEq9UZqd0z2dcT+R48QNFfSt8jcO+N4wDhHZbH3m69Oelfv2R3aYWmLT3uF6/mPe+XeS
9ACHJx53tY4OikezRzWOZXxbto++fUAZLf2kPFQH5yksQRl3r3DV+/i4sQlX9Z74lAF8k9kKfOPy
W9EraQi0Sm+9qSv2+bcuf7LRSvwZPErfG76SzsJS9R+fztLIoXrO7FulPiv6Xk9PFViQ7sFqz4b5
GhbfUudQRS3ctl3TePpYuiXD6+oo5fspUHd1Tn+gBcJxdsJHFar2rHjkM7N+gDGNQcJraBysRnMR
zA0+gy0xHq34bRhu8+4hcHbZS1Z+V51hlyjVoQoeDB+7qoQQyCgIxMqj5h9HVP/UIPCK7g0A410U
bI0b1jYKdAZAVKSIqcsXfcZJVgvfVgeyQchYdOT4JIO9MCFw8+YHGOKNS29tOcZg5NrMo2i3LSqR
JNOUWLJyWtfhuOdyLzrzJCwOEuuPFjMXS7bA78bK/Q7aCVob4y+Gkovs3umTUBrktPVKyHxT+UPI
tQil24/P29Yqi4g34t9RMXmkvRASfXTnbh5/TEq9laxclc6cajIjeKp0MK4r+gyNvqBMBVSxeylh
/ztwf2bC6EhrWknG22z+4gSPvSCgc40rE6SlcXgA5LHXawq5dmtivpYp0s8lQ0TkAlbLUtHbgSIb
Gzni2ZS3BJdBtW8kVFBz+2cafwt71aOoDHzFqxxl57fPH2/6dS8L7QeuGQYTgnVCrLu8Z3ySZjOM
NYr5oXJF7iZQioKYr/p/fEASaYisGnCCov788corGRONFaDkGG8i0LM8VN3gZH0c0wG1I9JgRAZV
9GUSLd+ZkFOLN8czuq1J7urDMmTiy+Et08FbHLFk6jLyqLiBOoSda/giWGHCL0TkqkLrUPSR+ASw
X2s3DvfaW6ZzQNOegCobjHov9zmyi1nGIYDHTb6WxlsquVPzIvbZir/I7aMdwuqSwFDirCYlW13Z
ldr4HaQLMASFgCsHHHMyzJHONyLEju8m/WMq2jcoBBr9D8Oqth51pRyAdkvrBofMd/Hny0ctUX62
kxgCQAz03qqzk1odDGXGFvpREOyaBhVFC3Yq+qsfH6m19ytMfkg9cS1gWrrIwtPEcobOsWoPpamd
2f8QqvCWwICHrwSTd6Uc5YcQytlYV6QDi2TtYt1FuoAXsdrBmKQCR2p+qN9a/U4Zjo7xA+tV15/x
zGXfo2wneHwBVhEfL78SOIW0FfMn4hnz9kUN1A5KPRS0GplBm+d20k/l8N0fo62HFCd0+ZBoIVFM
64JntCSC5UmUE0VaIoX+OnWfDFqNCRVsGOder3cHvH8OJvLJavsotMXzIDi0o+2a8qePn3al9wIQ
g2+I2S1VJy3Jy+OVShBTlAk9P5O2Qow8j466pFF/LcjW7eZZNN16w60d3R1t6jBD8oYt6djr2MVP
wCVCcD7IjJajeMMvCiu19dITTCoN0URBAqgyyJAReR+aF10Z3czpBvX3+iu+XHWRZuAYXCeRkCdN
y+yEgQFyBeiq6ydwyndVmT9t7PP1ZyxY3oBR6C9zObw3hv8qlRQ7ybIwgenpYyuPKbFb18qub2D4
pTY+Cru6wUUKd+SQ9Gpjae3qqJFtCpwKNGdmAEsVJKMbG6IVc7jZuTFR1YoBXqGb0KnZXV6ilizM
r8GV6RzBGESm0BE35y3X5Os06+JHLD+rpIzKMDbC2pPlACtKlHAj4yRD51HxXfdn8F9bXobXIw94
FEjTYJ+AaAp9TPGl/7XlVV+1uaZMlVcpxT4JAA2ashdr7dmqpL0QvyqFMK+EzYWhu4Uqed2QP7Vp
egoxkNS2eMortbxgfqLyykkX88NFWCPvGZI6HCuvN0Ia/YXb9rH3MwXdm6N1FjSADCmPA2S0jf4g
nJ/EPSr0gk2s7HD+8bLscQBW1KEbbI9oP5gaQMvHosPmrXRBsnr0iT4+Ou9i7pdRip8KVhqpfVQd
6fddbmE22PakTC3qp2O8h6OHwgaEdRoPQoDesSFn6oFbI0mj2t0+mDs3lZ+EX0R0zrt/9Pmh48qw
2y9jj4VidxMHKIFAbRDdmzoMb8wEV0C1Okt2vRVeRdi6+uFMuQRagjpiqVpe4Sip9hYqqXnywyeb
N9G4GxCCRqJVCFeYzXFGuXPgd6XdVk688qnTO7dlqj0hlbW8N1HD70xJqzh3xDGRBAr5lmQ2dmV5
VDOUHTRsCfPuYDYbIW0tmF+svDhieBF2zEnryosmLHTQFBCCKEI4Rqxu6Td2xtOThfKnCDMeFQq/
9fbxkbmecInpiQDMAuxfUSvqTK2W2rovPW2AOibKAUCeuTMcii45yTQTdXrpbTIdE9QrjC8bq1/v
PavjHwZMRkCtlySPPinywopVorpkHpr5ZDxJs/DTjHdxct/5J2z1jk3ZHz5e9jq4Xa4qLvu/Ik3a
QMw0J6VkhsBb7u6b33wiitGc0yLxOmsDtr6S/V4utwhswIJHrdR4yFkNXeAy7hQijoInPHq4PZK8
nDOh/xkkvGb/ReCWPn7c9Xf8nrbAYzdBRl0+bxXnMybaMlKv1K5N/EUNDnKSeWlq7+Bzh0b6bk/b
K/6dTNd4Y3GxmZefNk//1+KLGquNphh24swBY9qiAFNAXyHT7h2foXEm0SUhmovXjG/ATdropzBD
cxxLzrzaCo8rGTI/BTgYHAcgRNqyPWsFOB737STkspMd6PBufinmHmm8/DREwmr9S5g1hMItiNR1
1Q1OQkXnHc4U6KCleSyzFkCNM4pgc1Ad6/n3HDpuBSgTntBGi3flZFPaiXIaTUORr16+6dAqEEeN
W7TAsBtSo3o3VTo25Uy9yiONzZtk/rnxeq8jNxckMkPMhUlWkCG7XNEsraDCoqCAVDAeDPIQCJrH
sX8Y8cM1p9o1RvpgTKjDQ9HbLx8vvvK0AltLz4l0+FqyPqt9JQMNkHuY/ZzKtLsPfReFpRDf6qGI
/oz174/XWznKjJR4kQC9YEItZ0uZrqaBltm5J5P9yhPSRkG9cYW/v6HF5wJcEA4OMrqgB68wF1wJ
sZ2jZyfp42HSUIOOjfswN+4h9R2m9CsqKCckvaG32i9CnNXM7M/R2NCbLH46ev9WJcHM6MnUPT8x
vcDBHcx+COzke2IgRNDNhyl0vvhD/7PDGGbXVPHJMPratZFk9AC4HKJYChDeUJ/78NfHu3dtDqIh
nQ9kD542fbsrCbJQivPOGrIcQxIT0aB+rzp3ZUkbn1udvqnInxq93bVyRN89dUfjCaSfO6j/bPyO
lc8R6jA9MBJOBCmXJEYNw2yobEjFSaCG5jY7hX7wua6iG3Pob+v0cRp611ZQLx6zO8HEEcEZusyx
MdvbkjrHUpuNt766NYJCSnxAY5bW5uVXFKMJDvIO9bwp4LOhhZ6OZPxT7moD2QAqbZDP0JVgmhbn
UA0KVwg3ZpN6DORNe7mVO5nB7b+/ZVFi+nqohgrsJ7REyLdHEsci/N6grmCG6Z3pt7cB0TnCod4O
NvE2a1+YYM4QSfg/yL3LfSB9RvIgjQqvRaZsyoKDng+HAUOgUjqJybVwdNK/F4FBtq29XxX5WB5m
Odh6ISL1Wn6GDBY5pgo9L9NY3NnFCJd4nqYc6BNkSuOWUSst/ASFLeNdza00e3c2ZfoaWJkgnjSO
p41TuvYLiKk6qooC07EEMQdzqsxjUyDYJz9a9BQUtKeEiP+EJi4yIzsfuwdjDPapFRzVk4HvxMc/
YO0rcWjN0mVQSM2WSkNKpkeGlhhEhZAhtga3Hw/OmJqljcv/vBQtHOArOjrP7zTLy7c+1FLZoqqU
e74qny07PDqIsWtNwC228V6vexcI4tI5EZoV0EqXPdC5lGOrjeHP+LrsppP9AKXs3rHeUv+2QZ1S
1uKnoc/+O2CGVbn+DQUbH7QHF3ck1zXjtlZBq86GW6yPxzmsbhkiZdJNl0U3Tl7vcqc/xnm299vo
XpOMc9QNG49+rU8j3iIQfCEFA51rWV8XSWDl/QxVUhoVr8vf4sY4Uw7hfS4dcqNmkshXNn2ylfSs
zckeuSdJkY+dPSMENp+KKPv68QFbScfgL3Oy4eoxQAI/cPnaczS/pVxGPcRpuhuSDA9NHDiJ+ntH
uqlxTEIszTJQCJvk48drXx9ulhYWjUI4hBtgEeOiqS6sclaBSXDhDApZivNkVSFSbdHTxyutnTiu
O/idqO/ggSY+879qjabUApwuGY1FYXNGD+Frbk1/sEz2uqaX3Nayo/0wF1sz3PW9/WtZ7XJZJnWh
nAgNSPAwFV2K8iZTk4fBrhPgB7XXO82dLwe3g61z3MbDx898LZvFUWOcQgYqMPpX5XxsqLFq1Oi1
le25astzNhU/Ae4fJD//FfbTyeCQx/eJGn5XcGSjsXdbF/XdbCru5Kblj67IPn38i64zRUGVt8WV
j1AOd9vldsRpUytTRAQNx/pGmW6dDnmgFDcUWtO9XBDajY2Ytvre/1pR/P1f770YGsOsSoA4avWA
OuwXyUpfpfrX4INdTuP7oCbjsP5PX9S/iy67dt0E2quYeczG9CLo8FE2HaeE4e8UHCWr3PVRdGjj
8N52go3HXX/lHHTuKoalXBuXz9sniWH5fQj+Jx2PZgHtomnvqgyUSWTj82PeJFl+SNV615QFpqS2
a1mTp5WvYDbecK9/oGr5rBXGRuh91+S8vMeFMjKfOcNFQvDyQ7eNMfElH47daEh3QdSHbgI61Tef
gtIpd2Xe5Mc5AipSoG5P2hVVzrny72q4Xo4aeHMdfI0CE3tzv2gpX4uXZu5M3JzSM2pfb3Ms7Sa1
eYRC9PFxXckH3wWdGdUJlD0uDJe7aVeJjpE8s3oH7PFov5Sd29rHANytlTHcGX6WY/tgKWg23iaY
W8YMaNPQ+bnxK65ru8tfsbi3wqQtoKJSX8Hc2vO+3G/Ns2/AckmgVaEta0XzPtbTBzmItyLIWoAW
nQp4uEw00HO+3IDEGu20KrACqNymqI9pYPzp5IkBZVA8Bl16HjTnMMj2Xg4amhbjV192DqFykpoX
RYPClm/Ej9V4Kq5OjKeFpPeyGzwqeQP6HSXbOgVux2JpAsxZzcJjFRC9nPJLWjtPQ2eHDF3C/8qe
E60xVAiQQrGxcl3WhJMeOWbYkYoF8nSsbVly9bK5mY324CTNg2YX4UausBYu0SJQaCML28ylbJwq
D5ZW2xqzrVF7xKjrUJjdZ98w7vEMPEn/j7Tvao4cObP9K4p5hxbebKz0AFu+ikXPFwSbBgmTMIlM
uF9/D3pGKxJksHb3RkgPPexmAkj3mWPG8dwm5frnxTZH9suN+nHIxY0MvIhmjajyQ18Vey8joVCo
l5RWACWTEKpHFz7pN0W5udwIPvVs0Osg1fi8wND4HurWUVCFT4w1RL3dCQK+cqdsCQJqoMeYn7eV
C3eYdwaL43wsAEIj/aV0X/+abEGyHR0G0Gex0r/0Fbk29lSFc4lvQPOy0ERkSdm+qwCi7s10VWhI
vgRFXFbcCZ6uspo8jpq4RzkV/pHo/hFJeWlkFMtTtMNipjd+3hSAv9vTnVU0oaVxG74C6UNmPAwq
kES1CLuxfyi1AXxkagMLqo+72gIQzWrJTVFkGlBKJTo+A9tlmR4VtPe0ulgZtXGCqvHg/jzpX9Ws
QG2ZC/64mXFrfBGRi+EG2PdDMZcEyNM+naw7O6OR2TqQQJdt4Vox4G32+Jh1fKsk/SoXatCpybol
xQTct9562bnmFCIwiKpipfFWtE9W8tBfiBe/HsiAL8gz1wQThVlaXm9xOtWqlCuZP2pj1MotVKXy
80S0Y1Ey0I/l9qH8JSlNQGj+nozNL1NLnkdYLU3pJXOPL3tzfhIoI+BaQMyMIPbzwk0LwXW7xpNY
veM3TKy5ph6hi+zKovGaKd+0cXzhFv2yN+chwe7EtY4sBnfS5yHVOCZdV1qZH4P7gXwgrlhIOx7m
drYynUvf+rsXBEJlJpNC1hBg+8+jZao9lWknZ36uPFE0QIeGo+t45/Bj99zzCyW9+R75dOzg1aDu
gosGQ83YmM+DdZCqbtIGKseaeqdPCWziuCtVbfDzOv96fczDoMUBxS68FSxhPw/TGr1iwPor90er
3eScA8kJyBMYnlrRnUt4q2UquD5Tvm8V5frC2F+uUoyNjiBeECc5UtBF7MsIlxs6AoJKNDgfZ+M2
U/PNUFgPaakcDYPubVBXkA1tx8r2pBkrruX7ZuiOyFJXxIrR4STi0n769qHQ70MZFSYZiM4+fxC1
owmTWpL7RVZs0vYwAkwhd1AjFXaQxSA6TWJdxs1u1B3XkXq3cFAJHYdTIU8gl4w1kGvWBdGar22S
+UMB4YcljmQN9+3nZ7JaWhBTkuBALbdBZrKdpA6RraErQMzTBEqnFcse8njo9k9bKFBdqrx9XYuo
K0PxDPxGFLRxGX4ev6wVA6linfkDGszVVAdSfDJ6+cJa/PrlwRmYWfgIZkBk1BajDKNj1OqAXrZc
34n6XNvIQqc9DHHCC+vuy9WGsgZwDDiFAZoBNGex7mQm6QSqhCmsDiuXoctMpTvWx64NKxJQ3nlg
nXhMLoz69fDAoLM4soE7fXay+vwNK6XLjEq2Ur80ARJv21kF05UluoIy2JbqlivHF2Kl+Xt9PkEw
Ipg1QIaCZP+lqj2WWipXSYrzuJnWc/NWUusrNZ5CaqZ72sUXrsxvjhKAnRB3IKHBfv7CgG+hZVgZ
RZwB9j6nJFCaN+UtPNJOTW8FI7YQd5rA0VkCjIRxd2FO5y2wfFloqc4i+HM7a2kSNkF9UuTMzKA/
GPsUoHU9lo9yju51M+2IrQLC3Ia6Nm1TNXenRgBJKfIL+/RLZo11NasNgN+DtfWFByynXZmUMp6B
jI3LcOGNtri2C/NgpXYAt59fuTNc5exCwPjdqCDPIROZ8bMY/PPCKhh+IDPcgaAegW8zuc2g3sMM
7poT26+JfKJ0uuvi958/+LejGgiQ4GZrfzXprISqEZwZmd+W70bMgrQc7hR1uMqoDb/f4Qw75AO5
SL/4ZpKBicXRgPvqK2WMAINq2DE+sGB2qBSOP3TTnY1ElEqYWF3cWtmvn1/zKxICF9SsYgvQlQku
z/I6IE6OsLsBiAe1200unD10nbP53oGyg77WeHczym3Ug+KT5O+djBhEIf1Vyf4PdwD01BW8vIk2
LZ5okRZAypISnoEjSKHppMvDFZvMV7PK95LWX5FOhpWxfsBivx2U7HlwLpl0fXMHYXxzRtKjTIva
6OJ0Vu0WcVGP6G7Ka88wJs+oVpC+CTu3ieOoruE4CXlhE+5gQLpeOlrml1vsbsRCs18oGlFfG3TU
cTIG+iwiL0QpfT5c1fnOgQlkahZ7JdGOSmqHVCU+F1aAfbmX49aFDkcokUuKGt8uiLn3gWWP1PeL
XZAhGbVFqhHxtjyuoDlY1mSFstNBhdgw09p1LmTA8uyAlM0uqZy7CWDiGtniz+vyKw8b69IC2BK7
ADrbuMc+7/qWQD0+IbPe98QCrRhPsMnza2gizl69eTquWjpd57H5qDU2UMVdEzJzW9ue1iS+XsFm
Q34xCvlJV0so9Rual+NXiGm6cDb9brIvJw7BOTjIs1UDbr/Pjzk2KYV2W0x8s3GOTWpcpbQ/tap5
6JLhQIBazHs1AZqd+EapyDDqNGBrj0aIWznsxW5loFKqLYJH+HzW7bGT6kOf1ueMlvvSaUO46gTj
gNk+Ojw+S0r1povYcseRbhUTEiw2kK+U6Dcm7txAEvmhVBsUqtC6slPnkqXeNxc8+qPQs0fLAHDu
5asqqKvWJocVwYwDrXrAipMmMOBpxRg48qnLATr+eRF8c8HjmgXnBGpwDpgnizgmgWNAWdrIyEX1
Nlb5lYmTqWHZGdnEqZ+sC3WQr22aecmBVg1vI5BnoeL1eS4Lvc9zUGZhvJFoV13RPlvO4PNJrCqt
g1A/GGiZ0CMOikYCC7tqLG8GroK90ChgKEMaNcfKZPDK+PkjfHMRoWqOp5lZMIg8Fh8hreIqsy3Y
geSKhPXzlNN6I1EWiAbqXx0LYpAH2SUS1rfbDywJSACiQjJn35+/hSqRgg2wyfHbtN9IdfwO4WvA
LulDR02GWR+fhDa56mBumE1DHg8eJ2ZA4bWQcLGa/6/lOjjPjWrOkEKgDdCpreB8Jfk/fx5tfpLl
DkSxFCUcPOxXBaC+5C1B4TD1u/EgW/3JRk/YyWLmxaMib7XiCRXMW7vh7Z43MViUzLkdLQhiMgPs
G+GApppI0JHNa99yboZJkIAIKQawJcXfkcE8qizwxFMNPCsJOvOlPQtdwoMhjzW6caYM9Eg+vVp0
DMdSXVXN/c/v992uc0ArmOWGAbRfMo2bNGcKtJGxB/BuBFeDb+TTvU7pXS6qLZjeuCx7M/x50O9C
XfQG/z3qohIA+/ZGa6sh9UFth7nWCcLzGyD14qH2egeCF3B2tOoLZ+l3d+DHMRdLLpOmDOpTEI0Y
5WKf5hIqOMmFAHbewV/WioEyyhzGIuJZXCrQk28bO8FrKRAvSVTlqeLUs+PyHHP2v7vAUK6ChB00
CMHPQ4EN4JLFWKxSKYCl5RxAxjge+j0t2fUksfsm6/d9Ne1gEr4ZEmcj2fWp65uzoahHTa28UbtG
p85VezWErP2a2vU+09WdOpCNogAP/7+a6r+e0/ktpY6gHp3SzzvdNArJQs8Doce4T/WNYv9ibNNY
a2G8CTTmcbWR7ubnMX+7w/x7Hr6Oubg1tTqRBjGPKZc40dP6UFZG5LwUVRXKUrcHRg+uMrVabgud
BGnRoB9eH8h0npT9gIaaWsDnIVbCvAJ3Lt0zKDi0+ruRqxDRGk6ALF943G/uobldDjkHyCBCK3gx
lWXLRC6NKA9MI9uNZLgaY2nL+jIHIbuwg6meTrba2GHD5Gc9cY4alHE0w82LPBTVsHK0+qzBZwbW
YKoWwEPlilhN6jWV0wVypUasre7YpoMsRubD+EvDO//8Ap/PEHxuUOLRTgB+bvYl1JdXSFWO49hw
1ANSxAzXqXQNky/IFSgeokDPziz/5+GMefo+Te9ivPlK+9CB7crYqAc7RiWdtmATT7cAw+/6pEbl
GwBBVWqAx5228pSWrhMDt19W3dmsoREQQx8ghfFYIifnTiZXGooyUC2OsuS2F6M/QJNnNl7IYH8n
CBB4hACXNPow3rOmLoi1bmvXsALJQAGYVKDF7OtkuB8tdm8O5DE7cC77QuqjNCkee50fqMkVv2oh
ZGLK3U3X6zGc5ZG+tyV7FmBdCAYnUWpuKCoYXYun7cQlAUr9y9xA1RwBLjwjgaVEZLUIOiYouoCG
76S+Uzph3ZDQSnsf3AqIPHmldcSHCoapA4mdbWui7IimH244ICqir4+9DH/40hK3hjzCVJleDUkH
InsMYVrUBYgGFrN5XSfjMYPva8pcPYT5ticUFD/R4hmH9xEBHJW2RCr3hLOtEpd7DX5w4+hsYaPk
K43st7UVNdW6g8sACJurflTCUV0N2nihmPP5aP7zSIC08m9ICkA5yxKcPmS6cCSsmWQCbjaBmuB4
ReVXW7z+vDgXjY+/zh7s5bnBO2tZLa42Df5hXa6iajS14NNsdMXyCCyLrLINazk9O+NuVO0jh30L
s51rU8qfHPDInwb7IHV+QQt4aWibJrY1t9KgQ9MrQClectNYND3+9ZCIe3HjQWljWfdvcq6b05Cj
0gIIvpzxe7NtrmmBCuwA6Wc9Bq/ELFxdHEZoeQKxXeZhLNeHWGoucDR+15U+7WVwc2EujPADxUQY
iizq58CCJWUV4xprmuEk6U3Yotdr1Ne9Xr9R2djWjn7Qy2RtgT0wjpo7UzhA7oq03l5Toe0Ffyqm
u6pn0BqwDtqo3MMqRoyqp3Ri0+kcWozqFrE/sggO8r2ANlCOTuSTXBmPqiZOcp54ZkI9bXBAzkgi
OxlXKjMPelq4E8LyRvIr+5H1XiuB1KpIgSHgjZDXG2Ms/PnPQLUHCr2TbAmu00qg9qgXJqHGaghB
Cl+BjhiAQpHW5lcyY+dGNFczu2zqrUd16k5JTx6TsbiuMogmaP2T013KOr4clvMHxhEN163ZmnHZ
Yrb1PGajibuw6SfYoe8cyZsAN+1FoDW7FFToajplFAIVN3IFEZ3yz333Hy/DfyZv1enPqWz/+V/4
80tVjyxNCF/88Z/79IVVbfXO/2v+Z//91z7/o39Gb9Xhmb61P/6lm4rif8u/8unXYvS/ns5/5s+f
/hCUPOXjlXhj4/mtFQX//Qh4j/lv/k9/+Le337/lZqzf/vHHSyVKPv+2JK3KP/760fr1H384OID+
4+Ov/+tn8yv+449IPL8+F2JWxvnzt/3rn7w9t/wff0im8newPWdJNpRjcbXOTe7+7V8/mrWuEWWi
TgvUwpxmlhXj5B9/KObfMc/4V3BXQ8ICndw//tZW4vePjL9DIRS1bMgso7WoQX3rXw/3aQ7/Pad/
KwU9VRCQavGL50Psw66dK0k6zCoh2QgKHWyBF7dKUyh9Ag0maHXlLqR+/STQgOzdpKcyyJ4uwQkX
ekCoN2HZYv3+7rFBoc5ajJZmclooKKD5asR348bc2B73k5WIiA9AuT8FbJvvqt0UoEITXaJ4LHKV
v0bH9YnGCkrj+LqLaCOXG0PwGD5DHjpVJ2WVR/m6vWHRJYEreM1+/axoDs3yt3MFHqWJz0NJ3EEb
xYTiVAmBtxIaVwDFuDU171OWBpaeRpWSh5JQoyKNN52RRtTgKBuCGg03HY2sJ3Y0+mZNID9i1cMb
vKKvcTZoLhfITC0ne2jM2NPkHngAdd3GHRRNkDOjtXKddtqOGmlQaG86IkWuta5abQtK4AmzAzXC
bcZ3LTbDpr7vm3fHPo4ZqAUyqoX5FjJ5roFO/QCQ51Cd2xbiKDiDp5usu+OOiihhBxaAC4KOazoQ
QoDqD20bCCXf6H3lJRDyZWXjEeWoilVPTM9pthoA6nKnuULpvLlL3HWQoTsmxgFsBjczYUAsvWfk
gSZgPkmF2+bPYPr6VluB1miDzYqaHE472uyc/kkkIuBQEq3kxmPZDZNE0KpvBZSSCtn2zfQ2sanb
xrdy2iB4rqDjJB/15AXYeLTPbqYmkiEbVIM7p8bRrPISq3CDta9nixx2D2Nzv+cklCzVQ/Gky67G
7FZSqJtkOwcSUbUJpTqIcIMfBKtb5kIUuq71lSolKye57kFA5SINWWO6TNF9JeG4lKR1V+3pzD+N
r8TwkABCRx+LOgXH3vC6cW2mAIx1bEeS2mViB60sl9H3VH81+KEqnhALepLOINe1SljrJ8prPlVH
vdm0CQ0VqPnwmgC3B9qrbHkGtRAjv8WVHmZQjaho51rQ1MuTPrD716GyADJ5lJTIoTuDboz0Ehxu
XtGLg+TTil9sbX2Is7zpsbm6UAtpMK0gTjR4xXMTSmsD/xEl+fCS5uUCOvjXjp7tX1BWBaXWXIRo
KSlUZzBwelnC7YP2rGzrexHlUVf4rrIZ/cTLAkT+Ye0JV7hQW/Ny11kblyLFOa1bvjtaMcDR4mCG
4+tit6dTmseIDXCUPfO1sppCI4Qg0bo9FD6AUl4fjqdmB+nfbb6GBW6UeLkPkEbw4d7562j/dJR/
NwOIDGCwCJSEYy1BGeglw2NcyDhcIZw4YYXRBKLK0izkjmXbqpCpR8OPpyHJJ08ZMkDpFR+xFtya
X53sstLaN1cLCKv/fp5FvaCw2sGiDp4nY3GUZS2M1VV3EMkva9qWhhnM6mUNuyUNQ5inbxz1RoH8
IB3Lc9oamduXcVQO3VqftO1jqxW3hgRDugvf7OvMzfwJ3AVgx0Hn5fc5/iEBHZpB4zirxe8rIXss
/WZf3hfPmgcVuFBs6/2lJfs7Pfm8VjAibgVIz6lQeVkWx6UBEFW7qSDwHdIDv9Ebrz1Abcqvt9MB
0Vz5nJ/6Y/bUcrdP3J/fdmE1O28X1D/RuQOgCzMD6drPtxJsUbM2GzE2NF/Xgw8GuTdtzbXmN1H8
qK91V37QQxrGB3vfbyHUtIfr+IUSyeci9V+PMCcKQDhAA3WJtS97MSVwJ4ZX9SZZtRFf9SFZsejS
MMvk7c9XhY0IRJEBGYFDxOdX7cxSo8TAqzLfjOZXFQE9iAOUezzJ67zkZK8db/LoTRmUe3jkhf+H
aAMf+8MTLMrxxhTL1gRooK9HSggbzshe52tp8z9412USOIdV88ecY8y5H7cMbCqZtKYMGVtoB9QR
SxEmQJfOit+z4pbD7xJCfK6Je6Stk9BIX2Qr9vSKr2isb1K+U+ivhvRePcgBxw08aXagizdbICxQ
ZYZuFLtTzPeJvExjA1W8WwYloGno18qUH221vq/k+lwlgPlWgUAUkIkM4YK2YZMe9DDZm2Bxa4Eh
Z+YCV7CxVqynggz3YAHXHhrGWwDiV0WDGyJXo0obV9yo/LxDzwhdgzjjURYXdxkavGmqPo55aMTq
tus2Utxnrj5V57jVj2ZhuW1f4KXMHZ+UEHaZiHKszdi+6b3twwvNNQoQKkCssEsJ4ROUOC3LU5Tc
hXv4RjVRv5cyWC3rLryDXQJzbio3RzVXtl3+DJ8hXPa6b7IiaOCfmljErzSQ0RsrREZqaJU7Tg80
toMKyjLmIU2zowO+ttIdEBFs4fyUNK9jtm3q10xbiRjBLq77vrhrqQYXMS0Qde+TDGpyIxJ2dWey
t3zsgFfcJCVgpeSgSq+0+NVor5aculL73BeRbJYeHW6IjOJrD9caFnR4iTg7VSDImJVwdULBmoe4
d2l7LQCiBcppDje2idBDXKagNTmgzbWI1xC3yBxCwG+g0iEORO8KLePQrkHkg2JpBfdpqbIRFSWg
qcAVYILggvHOeHVoBydUZMhk8JdKY+dElBBGaHlAhvHYxQhoaBbRxFZ8TdJwkDvHgtj9Gnh8tuVG
7WNBs8AU4qpI+ms0IlcpT58IhOozOIHn+ZlUyc2gAlU2f4dTbZ/kSnnuk601gF+nJ2ECpJyBBnwD
eT1Z8INOuhcU0MFb0aIOv6JsijVqM1A3urPwgYGMhfovC/qxXU+dsqkKxf/5dP16/QIagRNdRe8F
5+uSZc1lMUpACgs/RaEyidGVUGy3Ki45pyxL4vPJ9mmcxclW8b6FUQPG0SOcoB5CwH7fnBXVBS57
BfQgDBZdI2o0F8CEd0h0+AbCjVbxpt6jv9QLYd/3L40cFTiMuVGyiPrySmHO2OBhyvqYOnfE3mbd
BWTrN2kbXhiVLtTg1N+yM5+P8nQYEkk2MUZlH2zA+4ziEXYY4CAXLsGJNhQcTOVb6RJT55vQAIEU
MHGgSIEOvVQiSBoAwmHCw/3ZKThJofb3+POC+Sb3dj6O8PvFPwQfcp3LScIU7hsuzLs8uO5clSs5
1HAjkQvX7rcvg76QAW7unPnO8/hhKB4bWaUmkGLnmukl9RXhrz+/zDf3Os4NlDcMNEBwtc8J8YcB
DJWxWldStD4tmEzxa2gTubVZeaTCotCQ7Jg+VW9/HnPRh/8dTCjAJIGKP28KeE99HrRQ20w25ri7
C6UX02ui9LYN80i6HUPNY570SKLxcnI/b7BFBIeyM8DPM2ZyVgb8PGoHlloizRd7F4L2kLv9WxY6
wbBBj8bPgtSv/DS0/Op4Kab57hODdA01d5wvYKsu3lZXe10yVGC8yrQKdVIdRgPWNKa6a6zRQyki
4nUcOoxcmNnvls6MKQc+FOhoWV/MLJuwvSFAhOpnBqEdjnMl+/8cYX6CD2uHWw0AUxU0ZMfuDKZO
Uf76eZ0gCPpmyj6+w2LKmJw5k1Rjp3XWmhgOurpYMVIZlqMeEqdBukSlgBFjLRmQEKvUUAFLzkic
ALWz11jQHVCwG1YMt33+XuqcuY6arZQe1/jYrHRDBOgGhayCEFV7W9L3bLgyGbtWib4T07jOxI2C
aMgiup+Ur1rR+wyCPeVgenUOu8saOofAHdXaFCY4y0Ao2Fn6G0PjoSgV1CocmIulUVzFO0c5m9Cm
IVCTHYfujejatinegbDkD02TB9CjiwgAB719n4xoCjXIunOEDCTZ036CdvR7Dys9RCNp3F+NhgyZ
9xoGHfiboFhSwH4V42y0HHw5IKNKM+rUMjBRsxkmwx+sd5XxnczNuT0NlruyL3rNUwwJiiJT5AgO
UabKCHKZPWjDEJGMbNlk70fbPrUaj0YoRgzF6BHYJmWxFkDtPQJ+evLiLP5F+taltPZ7aCZXZ1uj
jddDVoJTZ1M05W0KYYUaHTaKpqiEoK2oizutt/ZOMkQlJ54waKCDelWCXVFLbJWhL105CsYvAmC5
A4YvDnlCCusZqOHZBWLN6hp8xgGs0gSRnV0eC+dKNgaPALQnYjmQVMvVIQgvNzj6WR6kaeE1EIfO
1KCicEZHm6HkB3D9Ijl9MPgIEzg4btSKZxL7fqilnSPy6ymW8OfxWL5Ymqs9DE3nGWXtOpPqSqrj
NWMf6o7kw4sDb4Jct5zO3QBnCi2oB9OVRwVOqDcw8H0rIZvCUrLqC+WU8vzUcTNEiLNWJL7VQVIQ
lbma0BAdRugH9Z28s9Ak1xR+LZpfIHVHPDNXqiOfCgIgmF1EFsKqpMCKK37VeuZK5jVNFbdFBaCM
bzumeEJCXa6zfXSJPY7WXiHYlrHnRCvc0byDMOpZ8CLMp+zYUiUqO2RVQHuZ3TUZ47WQc/hpSGog
EXvTtg7YTFhZsr5L83E9oP9YlkchS9CQTSxPlnCfW85m0t/t/mZKrJBbEB7RJN+Egp+IbYTNWFSo
udEMCzzhMKLiAU7HsxLX2LrtVQbF5QLx3kC7tejhsYTGCy8UtwHdJ3ubYRukOCoU3tRG4WbjNURM
A6ND2FoNngx/R1NDFCxLQLXeiuwMdAVkgvwOsUUFcXdDtNdUy6OhmTXkmNsAlFdDLA4l3z3iXIjo
azvN4mFbtjOm3B0bVKFawyXjSz2V7oSGdvFMTESqJnO5eSdTA2IxKDfWYV1ARgVDOfp9xx56GThh
J4hHWXGByj+RvHpUFZRYc9ntJemXxt8a7AItbQ79+Kwr5NBpJYDz+gnH0ZrDX6WpnyqdwGtNgkMh
fdIn062bdIXewNoRWtBnT51d+5zBCKNMcIYjbRiPYyGvycTfa+cJXUHfIShEZ9Qr0tJLYWgziFMJ
T1lSN+/11KPG/G5B1lEGvIxOsOuokJ/Q1NpxiJ2oXboze/BkdhWOWTtWAtrwQKuVqya317JythTU
3XXItFl2YJf6qpFp6rbZnmvSsaTtkSbcU8dfdSWfKXA3Nq1dhSNJqduwdMjNIKdHCgtJMG1NQDkM
1zGQ6A3Ko1xDj2KkKKA3WMlXKnNCMamhKMhedh4q4kQp1Nxl5GZOMaL8VW6m6iXp8lUP3h0sUtZV
ByMubVpx1MXBNaT1buLPlryu6nvOyKkHr1duz+WAxhrpfKkHoTN2S/WX3EJP1HlQIfTTgJHkjOfe
kDwC8RFN3nPkXrw9tDMIkp8IPCY07bZrjOu8+jU6Z53fwS/cj61fBurUZExXQjJ8aRRuCQivlXqZ
jP4+FGoZ6LUd/NUnVHnLqXxwKughoHWggHiXpvup2E85npxHPVM2pWNGmSmjfA0oqw28WQKQtFTi
bng1zXqVFNOGAS9UJvFJ6MgGwJihNyQ2N1V6a0lIxekvAdqw5CQo1UueowxBIU55izVWbzr1WDTi
sU2qfVm/JKkK5jXO/UH1ejN3B1kEshg2tLpqpsaT0uJgMb7p6nKn2bUntw0oJpLHxOwIWG2YZsOJ
6pS29ipDJ7od4NiSzaLa6qoV6P1Mqpf06EixzPEqrdkKNTtrAqIqSbbhDQ0gwlZ5ytSslDR7Uanc
ewAa3kEsQxevg9Z5UgNouLCL+VOEWq3eUkk5FFNy08KKHJVkL2HdXV1LSObRmhFJ0DS2qwGmQ3Gq
yDBFyUsbdpvvupwBSRljI4s3qdDWjflCjXWrq5s62zviVjfe4UB8lFoEZfGdqp+NcQc4KAy5YDMy
BLQuQRAigW4mmH/gfLApQVtwIfbuGbF5A1DXqoACWKcYrj4Qz07LNTeSfS/u+7QIEvna0KX3UYdI
+6DeqGrpxcoUTPm4kjsJx7+1oZayw7++mrBNzULys7p1p7nc4wi3HZ1HQ7wkcezDB8YthzRUBlhA
df1Z2OBrD4BJF2gF1GQHHu21AQkjhjDPTjPUOYbNCOUqjhYLYCKuYM5db/QrPe+Bek89U4YOuH0F
96LIaVBRyfpomukurEKUsVYh2VeMxY6NfTApXVjhNNAUYDwlqMacBI6QBg6fago/ngw+tPemKAOS
vkIQC23tN4quTCqkkBHzaLL0qgeMNCNwkVf13QA39DYpYGkNGMBsGUgyNzZxIae3Oooj5iBWucqR
FoJfi5k2mym0eI4V365BXgAlG8ZowzmGyjGvkRqDqp3wdy7dqfAYgsTOwamaANUGI3uV8YQFjiml
RExdj9tJwPGAo8KBM5Yr5MbJ+53OJQifS2elVr3ZOsZKiy3MC7GBhlVbSr8oexEC8gNJv85wUJvq
QSUAtpYbaDuEGaHHBAjJSo+PQOaoXm5Bq6mQnLeph9RkbO4NlD0sBIAzbLduH6UkH72R8UNZVicj
Oaho+Dntg2n1US+NaKwBCQjUvaaDDZgkjeV1ub1N5CGsa+HVFb6AZK/LFioF6RRNzZPONdgb7PIO
K0XmGyi6Xiquz5nBMlECfgbpIOBDsAVcVCog7iPAtUStF350wE+hJMXXdENvlYNhbLV3xDkXk7Pv
kpUPQy7T0BKKSHktQNTM81cjvu8VfqGGvmA9/JlzfhhhSTLqNU3wLoE4TPcAl7covZI87tpHNaQ+
2ye+uDDeb9vdLx8RANHZmhfFpWWHwoxRMMtUuA4AOR/OATs1njoFcLNEPXYaWA5FecB/Riw0BXVO
Vjni+Fh0ng5SiNCliCgKFMIOhVOh+DlBOFXMNPqrtHYCtR79Me/XlYmIRRk9TYw4CaibWghz2+Io
lBSyMFYkE2lj2Jlno6oIdHu67Qr+qIOwVzual1rsbqgVmGWY0LEefMDhvBbgRFWp14aVsyDXUi8d
9AsFjYU4wDwPM1fWBDkd1FQNSn+fk8ZiIHLRW/DrwEz4iq+40z12p+9EVQgZ3Atlrm9m/dNoS/E3
7OZKSXWMlq1B+fene+0siTD1ukAJ5BU1LvaJvib7M71HAVAdNFMUExedzQFITIC+JtiRoMpXht1K
i/SQRWL1c2q8gO//+Rkh5Qbxz1lX90ufhDaSZjezuUMT9IEVwvMFDgsncaf4aZDcDtvOa9Cedum6
PoNMy8+Qt/V/foTvyikg00KfHkU+CMotTolMKfVKN+BbiELOtptgG75u6wbksTHi9tvPY313PHwc
a9mTERAKTuexDLgQMufeTE4/D/BdoQEMU1A+ZfhWaMvaUEqdpGoJPEFLhXhKXXod7Ef1i76535YO
IcL336fComSC0LCnnYGSiQBRPUF+Z3bHXN4y9WgE5nhd95VrMOKPqXZhtr6uSxDwPwy8qKQoEDy0
q7ZFC3Fjb7QV30JYf6OuLtW6vmlpYUHAI25m4yvoEy62d2YzU6sUeW5VykCWuMTLNzSC6zJU9jyy
omG5nx5/nru5Vr08aT8MudSPKJnm9EOFIWsEtOg303Q2iztI2qXD5LtF8nGgxd7W/x9157XctrKt
6yfCKuRwS5AEg5IlS7J1g5JtGTlnPP3+oHlqTgqTFPbyqXNx7lyqMhudRneP8QfwmnrackgFT2RU
Nr6dbv11ZA+30kGylQ33gkVwwLmFf9qk/DFa+qEee1JPk3JRrcrc3Hj9EitqqYlZnjBFlE+VPZbk
WJu2LICETIrHz2doYeD0GcQU+ldC3hO/Kd29cfNH9EBXsr+AYz27tU6Gah55axHyWtrRiCXjQVe9
qOZDViGwh3/ygNeT/C2JMA4kve0Dgfq8f2eOGYvcxZTTRvsYbu9sd4V9ljXYcaA78XPc1neFY65x
7LvVDhNkBJPUpfY+8v//usyctjcr37hFLOthxeXCu5lAO+0OfJCTHpavMWeO6489m0V5iHTY55C/
WcdX3At27Q58w9ZygFkAhVnq17kgBbASoxXkkSZSw8fV7g5JRNqKYWw50BRgft1WcJYL72eWI55I
nM/gM3HvVGejF3qCXo1aXiPf765KmIeNuEuT4Oq/XxSorOLlMYk3Q7OdDV0ZGkYrTKueEnawinYT
hqH53ttTrJCP6SJO0lTPLAsZxWtElybwuzS/RQtqhmSaCIAL7M1NBc+hpYiPapGt4Jcq6G8KenEi
Pny6WB0q80uv/XAz4a01SggRWD4jz9Gpva2F8oNIyT4tuF/WQLJSFbUg1A/UIbA1TGdk80XJHrP8
RmxeRPPB5OUmx+gz5MfSsNatMN6X5GikTAFJ/xANIDfGcDW62L3eqOqXGgQfEukbN0aTHKVXkuJN
oa9Hl3eQ/zWKn/XA4tEbOwkvGyyvv8S9+IRK/rUXJXeiJwGWkFclBulVzXUD36z7HlYt7Ih2FQ05
BD/NSZDoBATh3lsl6C0Sd6JwN+VVDD5J76y7WJG3gTYcDJhErvxStbiKjtShhv4lga+lTKbg2ksv
cjH1tSMi/rZvUh3DN7DHcU8AkV5HvONjCCcJD+0GSQxSs0Wqcf4gf26p+cYfdLvSgludHxBy9Wiq
rt0Kv13jG7pSe51Sc49WtK84pskYlLHTkyYk/1fF8V2Fu4QmT6otQvPLUMgJwURcUU3bN+14iPmE
EMox2pKrIH2rhp8ZMzxo1fdRj46eb7wZyASOlZ6tGlIuGZrTteU6MgnkXP+pjjhSZijj+6Q9DTU6
9lpzjPNjYnyl5/IwJW0ZCQ0gg/lilq6dBL/icICAYG4jI0I2rF6Vis6L1m0O9dhddYb71UQ6OEFk
svmdjHeqHK1D8u8BL263UfDwUZ50Xzi6/XelJwWbGNehZ5ANS46l+OZpmhN2lqMXzQYWAorxrkDq
1oxXdenupWAkV9tf9X64zupvA28i6FYB+bZM3ntVAhAtKr5pmfDT6IuDXOPr5m1MMdn2orSvhQNk
IfyxVdLd494stK1OTqvTe6owx6GKHc3FUFEH25Jq6zJEb869RwgaIMUuz/VNpd6XDTmK8BnvypWb
V2tBufazeAOrcl3X5W2j4AIiPijW90Z570jhslJcnHpG0gX644Q6CVDYKxrk5XSDhavcCIUJy1RH
8Ey6gnR2MH1wvm28F+ve6SoDXJ98I1rjXdFIT0r7iJTNlyRI3twoXflKvI6lgfw9tbzg1oxLW0Ge
LtakfZ/3eKK08NBN9bkp7rPsVvLL27DiDLJa20DFLJawJHGRh+l+Rfjg1WHriGlv9zWg177ZxuOt
a/kbcbhpovGhjFNbaFXcDJ5rGOgjlbOgjilatnau+k5QGuT0hnGTiNnRU5994zbyB4AwuDYlIJki
ASHcSdXaVWw3uGshpjWkc3SMd8guf60U5evQKxupibch9Q8RW4JOTral+SUw2A39W15+08QHscgg
/Ne2zhLWo3yLgsiqN4qjr5Lwk74XlWjHobpBl2YbGug+yYlt6PeC3iBq5+3c9MoDyiIPlIESQJMp
WOD2p9U/RZFOvuqlzjckvocyv/LSzs6wlDJwbGv1fqNgJwBYBk2ClaSWZK0BFPovo/lFlX71+m3C
7GZkzeJOvcKtexV7r4rAzi+9TYJ9S1UHq9CAtp3+qAb04qNiKyklFdhDkeGRnsFQUxhO7UeLM2Xt
mk7T9iQof+QEycb7WoZf8vRZSYcV/P+NLP2GzbRX8ocBoFSMn0MIgMoSC2zgjV0YPnfZPZWVVRI1
lOhelOFX29IJ6zmoXrx6xF3kdwAOi0LiOGzi6n7MC2zU70Yjx3D2mOJgHCrxtTCQ/ff4YigwnU6N
ybdbvsb1JFuQgOaI2h7azLr21e0k7Rmmxo1OjEx1D0KbshYy7VAGRHUCJuppK80bEHinVlVYN1iU
fuGMZNn8HMrfUj2lnf1dJrNulUe3je+GQTtW6vRj0aOs+euwBfyMCJpIPyZcuJL8Gkc6QmpcrZ+J
wYgBpVt3SG0rK+0xqg9lYjmCW66inOjhQYegxF94IWeIi1nwVZcId/KgHMLyoW2VG4rQt16JS4jy
YHkU92Jbsr77BkYZXbnrtPJHFwzkSZ8Ddzfyg13ws2rLg8LwDHGycgcQnxqwfYMSpSVu5bSrV6mm
kux/beoC2P6jlR45kA65ERFFmHC1giTPTc1vrglnB3ixvzxFve+8zFzJVQ/7RwBAR442jW8j2cQS
qxUfEPl1FK1wjEazuVlgRTbajfpqmo+hsa8DpFbByqEwY+vGS1g0tlcgJ1KPhyFQtxVUZ3/o1p73
XcirjYkQv9pcuykFD7GhoNGRclbNr0r+RUiu9dZYKbrsRHrpTIcY+kB7YcrKXoXmk5odO7dZhda9
bO5SCipR2f6McJqNC2Ubtl+59644MDee36608ZvXGWuDhagR0wKOdSMkHGbSpvKPTN/azG+91riO
AdTLiSManMfDDxmsiZeCt1Y0UqsV5EZCvhkTSPrryDB3HtVXr/keZpipYKrkWRmMF5Pyb8sz/agg
VaJZFUP2ZHlAxduj1f9SR3PXZZEzDY+KXx+CPhs1xxzdjbeJGx3HCtkT2AIZvDGP5Hnjbv1gr6bB
dyE4NMVzRim+V49GcleUh75B4yrbDThwZBTE/G4AW4epp3rvazdi9bURFVuVhpXhPxt8CL7h6xoa
rCHtZFGb+APj+KPrfZALP8vEXekw5d5T/M8usL2G/K8MDQICEenlr57wPZPeqvEh55Bl8FYNBaOc
ohWp+saCg1H4oER/txXRPHMM634wq20bvYmwG0cED5TkjgvPyqMEZynZRqU6M6JloWXeo0macBy9
TZjodoeVB49jb3yZSqvGKK8H9ckc74v+YCpXGSbeijRc1y613LxcB9D/0tpyvNidUveIVOhYSYBW
w1NYNCsnQnXZLK5ycOkwP7DKeAuabm8aXwYaQPRtLwzUb2N9n+e/SX+swDcTAkoy29Ga4tW6ynIn
p1RTWSReakgP1k7qX7L40UA6L0owr0HKr6jKZ8UjFCN6HJhUw+MHKXgSOmPV9v1oKwmVN/QnVDOA
OogdeGTt3IFriJHuDeVZ1ShRQR703JeahL3slVduA4gahmfbfeEkCdobNf/uBhTxs8Tu4jcgAHcG
6aa+BIBcqhutv85TLkHiSys/BN43DekIRFQ3CQKigdhu6oAvYSkNocxN7GeUFdijX8vIp+BJtlEM
Xr5dtBsH1TY6aCjNtYDQrBVWXIbLvatF2/F9S1fbzFc3unH0hnuWDi4BqxqkSxm9VgRsi3n1Idbk
w7NFoERa+Yh+78pT8mtEW7iuFNua1Sq3byHI0SCCNtF6WL+ixm9Co5wAXSgyWxH1xvKujOStYmHo
kqTHIfyeIXJpqD8DV7wS9OBVxKTKV+4T6jAFlWcIYbhFJ7wMkk1u/l54J517tWiTsBw4F1E254lE
owx1bdRxJJ9ytOltYnOD/qKTDc4W9CfeLQhmmSL5tKVZGtHIzbSRM9B0FaByhFEP3lO+FzeVHd/6
a/EXf98TeahXetslKbszT1sZHVp0TlUDuvf8adukImDtFFTi9LRNDi34+Wq/nH87k5T90Mwsv+i6
sSu2cNLWOjUDJfxiAA7hJEMzieLCohL+9B6fjecHqPws2ZfVxcgrm+MWLcCNecBbe0dx2DYckBhv
/4tkxJmH+2l77+/fE8BZWJMdAHeExbKT3ARHrjKrvWFvhGsI9TCGUnuJm/P+Yv6kh+os5VeD9BRM
gxUDwGY9roF6brQbVul6vOJOf9BuWttcgRl/Dq6LdbfWt9SdD8GtwYiUV1m6qvb6sX5M7aVMyRkG
1aSx/JdoEDZz82wXaWqxyxWGfsKg4tC0lg/WXb0FirbrnMypj+WGGtI6cvKNvAVxQiJlebWdy3t9
+IpZepIYLovIfDA818MGCInNNroFG7biUr9b7vU54CjtoadA7kbCQXq2gUcoAWouMh3+1bgNduJT
vkVOzq66VXsA5jOsSxs5IJsH0kKMOrfyThuerXQp0RLuTFPD3YMu7cNxL4rg2ZXvcfTV0jLUg2KS
DLfJcJV0XNfha8gB0IHtwmdMman5cjz5jDnyOM8kQXYVPmOAhQOEY/zh/vJ/pzfyOneEK/EKV4jr
+HG4X2h2GtbPmp3tgrbJQ44Cmo331au27bfdhsLlQwANV7J5z6wVu74BQrutdgstn+0wOG740iok
vXlGK4THkPcT8ym8Guz2CjTYAyRWwaZGuu6fELw4Bls9gSP4ebtnwig1IKDJ2KdDhJtjyLUm8+Ww
B7pugt+JBQzUeTfFKiAGxAp6tFU+b+7s6vqnufm04gPTwLHlvhEOT/WIf4n66mlLun9n8vxQHeVJ
vxXeMyKUH5OrRZomrYrs43oEX6Na3AiU1z/oBjZkxiR0qCEt+LGFqksBaqq0IMaHxg/WOQ/lThwX
kt/nBguwjQwjDiFaZPk+ttIGUSu3Foh1WbiLeZ30xjeLlNjnXTlTX4UCdtLKtDBPjhrXzaIQYT+E
OUWSJL5ny91jkB8AEtr6cJtLr76m3oSacF+DLEsi9yBn5cEVkjWWm2ByIztJXOTsgIAE1m5w4+si
+/b5J76zw+a7Ep2+SVBThLCuzbLlcqyVugbyeD1I3xmmHcmYTZRlGw8uZHtDDMpUVBH7OySTVl1i
bPxWX+uKsMnhO2ctoYL7gasnzuDFm4VPE6eI8Nm3ze4hnVi3pZiENaYwW7ND5SLgituh5bPNe3k/
pJgXpsYEZK1SXHJv6xoDFWhLef4aCz89392U6kNkUMcR7suW11MKHDTHIdnn5YtjUS797Ft2omdB
ljfAUJbkWQB5Y+hmJnbYv5mdsjerpzYRNzK0KjOtnNaoedGnd7IFYiIQd4b5JQpfQLTCuqOEnpFb
8m+7srfdUV0bWm6bvkwa5CH3byMga7bX+1cad6iOJIxM5jEOvmrGCwaXW1zg61IiN/c4CMXR9P2j
0ZJWkHK0S/J1iaIMwiKAyN4KLI+H8WlIgZFVT133NECECmH76kJhawPJSOTRJzjbIAH4lkleYgkD
L2iAoJXeQL9byVG2z2DjDbG1Epp+SzoXwhYVd8W7CSpeV221H3gOfj6f8tk9Z/IonoIhRJHZUmva
IrJKuYW7xPAilrTSy3GDbv1Rrdy9XlnP2Cwck/FlSH7K7bWhX9ci92jzm2HEr24LILvnjSOKzXaI
fvQj3gpJ6ajmsApdcYVb7LNLFuDzT34vuf17Bf7zybMV2NYAXhpsVtb+Pt0rq+JHuSZbIa0nIJO7
c39RZNo0WLn/8K65I1t2bxuH2mmek2NzNTGvrLW8wsXmi7vJdu22WDjYzjwHCMH/fN0siAXZOASG
QRBL+mxjZhOhMyPnuwvJTU4J/pz6h9gVC+p4S63Og1ojtbDuKfWGfboxup/IDq5y0GvFpOAAWjXQ
fqpRsTAT547w067OymC6ZnldYFHC9slaatWDpiW2KF4pwcLr7tz5dtLOO4H7JGLnJBIGQZ+gFS57
Q97DcVt/vqaWWpiuSSctNEmpaNVIC0L5pS99uyeSfN7C+VVLZRdDDOhe4DU+NuFJrVjK0wWvXncb
UhRf/Lvp1VE47a1s+7w+wH6K6+Kt3Vm2vkIuf82qvfcP4lreWd/R4vgGteIm3qSP4nHpMjZ17187
6p9vmwtFIS9duwOF7nUjHqyK1DTojgxMqERMNG49pXQ+H4zzB9xJg7Nrp1kH4iDUNNjHtnGrbf1v
EwkcfXBr6+4R8zr2MME9m9yt/1KIi5fA9xUz6zAlBWUywGUmKOx/nAzDigPBCmgfzPWrt1PW1aO3
CR4DW3H6TbmCnHH0D/H10tvuXM1dxVeLOi66wAoC5R/bbcqgbnB0rXlEThC5CJUBmdrAttirO+27
sl8Y5unn/tXNk+ZmkVIbFW+sUqSyJsjO8KrtXBQFSPLt9a16/F884s5crlWZCjW+lybMUG0WEFxF
hl8eSe9r/PdL/AuL2rV5B5c5g/Tq7zybp9QqfFzKwJx7rH5od7Z9LaFsrbYkq2he53vf9klsr4X7
+Kgc0k3b2xCBlkZWPjOypz2d7eYR6TRE+2lxyo8YW7Lc/sq7Ruhjm20j/MrvP5/J90zZfCZP2pvj
bMJG9M14oL3wSnjo1xJ6JhHgkP6L51iIMBab6noCplAaQBvVTjc8GLfupvvi2rvwbemIOxP3T4d7
nqGowMRIzRQtIe9QSo3SBsJXuerap897PQ3iZ52eTWtTCTVpYq8lfaht/wKN/G8Ql0vLZx6asXT2
zJ5yCBkX+SDbk/iGSbKrtwXHPA67xW15Ji2qgpDFgnvSiEB75GMUgDlgGgoKaiBJTQDLkdNsp4mD
abH7fADPXO4+NDQbwHhApjRIOaDhtKw7lmjTWtSh//vj+UMrs71gkGhuyyFokbN6CjELyeFPfN6P
szPEqxCJMDD/yK/NmqhDz2uqQPyLYZ9syMcL98ZGXeVP1iG59TE/vVto8dwGP2lxDj1sUjUx3Gwg
3XrdbIJd4QhwQZBPmiA+HaWI/8searMTMfalqgmAghOq23V03zjJ9RSqi71mq+TbFtNe50L1af+m
/p/ceFx4lWHg0l6xGezkvjhEh3DNnXEjbgfuz8kdZO11tltKuy7NpDa7qKaiqpdozrVc3ruNtpXA
q6Kyc5j2dWzn60WY+NI8zvaaklh9J2S0h53NVdu5G19xUWLbR8NbQu0Ez0i7HF/E1reHhjIVcJ33
hfT/QKPxNn9LH+ry7a2+fs3/P1BhRLLvZE9NKo8fZBivX+PXKiDP9I8I4/v/+EuFUZKs/1DOgCWA
NpcJmpiryV8ijJb1n0leEb6mobNAMe74W4PR+M/kagF7BVF9iK7StLj+jwaj+B8MsSbhARIm0FpE
FKT+GxHGj4FTkCXQfZP49+zxloAVTMiyVXColC9woREpSZ5QAN6fjMTdX0fYqTDYx833z8/P7mMV
kJcxzfza6cEzZ0A0SjRlJOsrGeet5SYLb8KPj5p/WpluhSdbG+0hDG5QBMSjVXOQnNr6sbUQHqeD
45+T+Z+fnkWNqC5Tteua2qnkr25D/T96g4+o5/1xNMAMLsljXZqGWTA01MGrfHjujs4YuQkGgeQb
SS1tPp+Gj/eYf3oxnc8nA2T5eOb4Cj/vFkSAEPSNeG11INkzlvPfwqNn5vnC98+ZMJYeq6qaZLVj
jcVakKncovERc3x9/vMXvn8uOzv4qmuYdc4qhaK5xSw7BM1ketvACgrbMBAF+rydWUnq74GaX1Ta
0VDl3CrxELL9fSjzOl6nv9LvwK42/Updx6vebq7cnw3pPejxeE5CuUL8ZmWs9YWpujSSs+MiySGg
BmVVOYWvPodC9d3I9BXeHn9F6Q9Cuqcb8tJITs2erATfClJfyovK0SYJiTb0bgsdTeaql741UbOw
aS41Mtv1ftdwEcvqyhEB7HlI17ijCBEYc6joD7sx2/GV53td2zZkQn1xM4AlqXSKham4SQRvaSKm
zXFm6xuzrS8kJhjPjKHK60mLoRwA4mljaGYrpTfcY0uy4HeEaNatVBXhripGRB0kEQ0CqRsPFb5/
MKklT/vWmL353ZOaxu7GSLStPBEPYYUwoh0FufE6dIP1YNWZuBV6PXwUq6y2rQCglRYV615CSmBU
amHtIXqDtGcUIwgPtgfasleBwkV6tanawhlH4CSm1tdYHtVc24QxsUcxxeLHhxzsKZZ/8Lq+/xXE
mpmizlE1VHdz2fgqaEJ2pbiw4KteKAChot7xhPkIsM1ETZ8+31cXFoQ+u5YXlSanY482vkx9MTJR
3O0eQ+RAi+q/upn/vW+ng/p0WTfKYESGHFdOI4GkkyrkH6IhWSDNfHyd/fPjU69O9gzFQrdKUtLu
iqL/sgL/zU/H66wM3iLBeG2r6tGVKke18sc/GixjdhaIbTSUPO4RJvTQPejf+vpNUb/EANj/7Pdn
h0EWa6nvV0SY0v0haImTuje+mEPFX1K2vHAcz1+X6HGQXXTZnLll3utBet2E4dKmPL8n9Vn4qvTR
tPqWg2BsgL8LEozpXUwW8Y9GRp/HrTEFVOOz400gkoYxrjjVVkYBoEtIFjpwaWxmgauvynBs2pDQ
WLjFMfPcAKixEi9sgxmB6J+lOotZsgCyMS48luo46pss1bUtt04XPx5QM12TZXZriYheQ1s6Sm0J
oTOoDCyqCn3hBJ0m4kzQnGdKokEv+9DNKseHkOpTpsI0dzNm1p/dM+ZZIeB4kZYmzH+iudtqzJ5L
3/0p+uKC3tuF2ZmLeYVVnqpGPFSOp2ebFgDapN/w+dq6cBOe2+tCExrHWusIFCFcAsPGmxCrDZQo
qvVodAtb+9L3z8JgUvWlpEXE2b4tVpF+VYYLA3MhgM8fsW4iRk08/bCeysc6+p4gr+SFwmpQFtbN
peGZbey8V9RkUJLKEUbpKtVqJFG8+34UXpo4vVJ9Y2GDXBqg6e8noRwB/FHzqUw6RVK0k2jlVz+D
EPH5FF9Y+/MituQJnNZGBI600q/FMX0Azc6rp0gXYselSZht7tgr5FAdGCO87K4MuTm6aE/YbTJQ
6o0e/qwPs8MnzsK48S0OUjf7UWAlhuIgL4eFAbrUgdnJEyg5pGCRgxS27Sb0ZCfw07uBe5IVVQuM
tQsTPM+b5W2aulXDNuNCg0+OnUrDwuhfmN13b5yTpTOYoVwYCYeDHKBwKR2Z61UDs+Dzcb/03bOd
i6NsDIaDoSkHfAPNOsXdXv/1+W/PBIn/PhXmJEEvQjtFlfj0uosSfyVqAxmvrB82ta+R9eplzIsg
a/1w4yraRWUi7uoQvVIBo7CdOo7tg4nvy+tgtt6xDqt2jfiEfhg93VsHiZk4niu1x1H15Cs0s8dD
ABh4IWheWDBzfMwQUPTWNcJ9lUr4oiDCIqav7YDliVzXfxbaprzMaUhoyq6U3WGsnXR4FvRXH3Wb
TrRWSb2UCbzUidmRH8m9jOBUV0PsgA5S3uheiX1ZuDHDpZLrpaU5Cwxp35lqqNAFtwvMb2mdSYda
T617kAze78/X0KX1OYsLfSOLkpvQRO23GPtoamG9wlVP1p///KUxmkWG1DJjVYoiNKSMI+KWqFmh
KkuCIg2j7ectXOiAMkuoVzrqVHEf1ijPoaeWa+tQbBd++sLHzx3MS+TMI38kyQX0ZVUkN7qb2qPE
5gAj//nHX5hgZR4dGhxSEGxiCVUYF/lwgeBJScDSPv/5C4evMnXsJLSZaQZzPg1qpyh/4OmwGmro
jQkUu2+d8fXzJi71YPr7SRNVrCZVm+fk0XpxrTeA1sPsblSLhWNrekieuXYq06yf/PwoYDlS1Unt
RFE3PLtJJO3cMrKesLMId3mNH1ItutIVlJt24aC5NOmzXR0iNteamctN2/N/6B7yELqrJZPfB+ZT
0tKJeWlmZjtbanxlsCZqb1pKsDPwj9Bf9dxahwhFVv1CVy5tjdnedi3PHAfZ4l4hl8OqrNMXpD3S
hYPt0jjNdnaeBjE8ScYpyJ5a9amt3F3fvIzeUj3pwu/PFWn7jNI8PvdcHBERtEU1deSyunXjYF9I
3Z9dTuVp1Z2sLvzpUchKp1mov8kczwOOdY14V42/U9lb2OIXJmHOHEEbw61zkTZIwucrLWh++Ibo
/NHmk2f7Wxk7Qe+m7w+zW1+3bG9ArFf89vmPX1ii73i7k8Hx005PVIvYVCFYmFchJnNPJraAgYbK
s/L4Z43M9nccIjfVWSSwNSN3lDR3zGT8UfYlLMk2fe1GBPA/b+hCnHq3rzjtjRL1UYaoszN07tqE
oVTC0qSgvfDzl2Z5tp+NOu3HSqTcgrf2lWqheyW7C4v00pfPdjHpUH/IajJRNUoQ0pCsC63c5Im6
/nxgLqUW5NlGFgCcFIoo8jaO6vBb28bFOoxLYx0LhfygehjplSNyeH4fWnfICVSHJGR6FNFdAuFd
SMO9Q6xOpkbIWyuntk/EtVbqqzGsI5Q8E0fN1lDv4u7P9uE77+qklcEPkO8NuYmoRmYe5Ak/0Lid
vDCKFyZpDuzTOr2JBZ/57ztApqH+O0qFh8Jo7j+fpAvL651zcvLxlty7ej2MZPc9+abj0b4uclTP
P//xCxt9DonHK14bLJ3kiBliq6l849xYZSCPwEOuzL5a2CEX4vm7KNNJF6SuAdScm4VTl5G70XlK
b+LEUHd1J9S/Cq9dsuSe1ef/fhS9//2kobGL5SEcg8LxtWKfYf8tC3BpB/E4eMI27LWNFcTPRonx
F9WeNkL1oym/WcVCQHu/mZy5sbwD506aj9QuHuVoMgSro2KERR6FCrK7rb+xMgtnVH9SJFs1iadd
K2pu+ci94m1WaDm2sapofotNLfoeiYL5G/YtQGazlu8aPxFvk2JINoOInCJLmadkEnNdjDwYuGr7
goAFBipBgKJnOPmNBKFsbYSx7J8m4XUUA1px23ae/uTJWmebnTU+5YXsO+KQuMXCDE+n5rmezwJV
WmrB6Pt94VAY5guy8nFIh4OLGEY6RHdjBz/Vz/7scTdno+RaIhRDCNs2CGp9I+vCb0nWvsSG9Bsr
25c/2hdzgo0r17jS4EDr9FoA/jgnGqkaKoVJLO9iQaQ8KGHa+3lbMzzn36t2zhqzWDcwg8XUEbwf
oSyvXBMLYUVeeaJ68Hnby9jDDUxdUnXrvgXVahl215Ow8AAIxtq2ggxgqdVCSLgQzuayQAp12TQP
utTxTBR6PKWO1qkAx7mT48Vz50LYEWeXlyY0fL+JpdRJklrYBH0s7QZrEnwxdeWu6mFj4OdVbqpS
UNdhiMKqZorjrs1jA03tPtoqXao5URxjQIKr6bMs8y+r040/u1uJ09Cc7GOzaYZy7NTYCSsBjVNB
AZ9f9dG6tUZl4Ui6NAJTtD9pgndFkbTBEFOWkHP0Wd3cKtAbUIJHSdNbxBa0sls3jbaEEb9UBZ9T
JGK0aQQrzTtHxULQk/P7ZmhXuvKVq/xeb2OnLNJbpRv278LYmbrJW9Ueg2YrG97vzoIiIuPcg2Tv
WCibQBShWBgEnchuEm0lYB2kFdHC/r40NPLHofHRKa/S1pQoN2S3Qyft0jDdd6gJ64n0NSXofb7t
LjUzC1nuZKSpowhN7s9QyF4iNhEKNZ7WZg1jB/yOuLLQA9n8WWuzm1Yi51E1hKLshLnSXzeKgNJ6
3+VXiTTZMqRGCxgQmdOF6ub5OwOufR+HULOGDOSGKTs9l7udaCTfzSA3F+bn/dj+d7D/l5t7Gddu
LoghfkiZZex8QAG7xhMStFoKRbJVQcR5lfTDQ1HogdMrcnrwhSbjetQJm9hNXQRioUCQTHeXMq3n
jx/Vmub4ZDfBSUTYtGrwg+IDLO9KlJGyqlijQ4cWdPyNstzn03ipoVngUiox9dgNCrW48EbPHiY5
LU318SjAs5Tc6loToj+KEOrcWkeThlSxak9xuijdBgbeWhlIQ14uplXf9NlCnuD8LkCc7ePIVYlb
xoqPwApYSjLrai/Y4og0V1+H3xW/+dFJtbuwBS4tSuVjU4o8amVcqbKj5qgcBhYUrNqUt59PzKUf
nwWNOiC57dc+qjRFGNzH3hgeLRAKfzhKs1jhm1JVCwnFDSOw+u0IWOnOr6xyrxeu9aXtC+NR6av0
+c+6MgsVRlz2utBmidO5EBMhFpbVwgycv4fDbvg4A6Namh6OEZ0jqAEyRAXKH0jQkJqN5NfPv/3C
cppgj6cbUdF0L9alLHYQj8e1qKuyYy+CHl8JsftrTJvhEfEwS1oI4Rfu+6jNf2zOV8tcScIC/MwY
6k4VtcYvt+/KJ113+7Wb+uEuE/vcht4p4SvB43Uf90ro6JkGyYErebpSQiVcf9739wvombhozoJD
Vw3J6LvotkHaEbZuJA9cT62wUzAR8Sahm8oyr7VG7R5EM0vbjc9z5adWquOfpZTVOfBTEColr3Wh
dvJAa7DpMOCdxoUo3nhpUNx/3ssLEdCcBYxCQCCnxJTOSZTUXVtZkO2FcUCUrhUFx0A9+6YRvfhe
LJD/+7xFZVr458Z1FjjQjPMTDLlaKJnci1ZhmRf6qstU/F1r19u1ipChq4T+hYU+sjE6naWQs0gL
0GOF0H7L1PpXHSh4JSQ5fjQw+aN17SYhum4lt2tu0cWWK2e1c7nxwqy1UG8jU7RxBcjHtSuHV4WV
F0+10LsPnT9qt0oeBh5UV65sC0vnwsac+5e7agfUzOhTx6/7QyDIW27Hj4Jv7NU6XdKhnSLhmVH8
l4S0qLRRPik5ilqMb2auBvBNhcJzf4bkEW8FqxK45kqi9EtgV1EzkCQXnaZBwTtORFpAaqtyIZxe
6O5c6x6F9Yz7Xdvsiw7r7zCUjWskx+qXXJ0uB3KkLQzrdF8/02VzGoqTa0GeeZkA67JxerUUdkbi
xTuk60NbSsOlNOy07M81MTsZ4lYT08j14b942qtiDMa3KuiWMqSXfnx2EvSJWynAnmMHqxEc2Fjh
6Ch9vqkupP7UObq3kjzXqxrw1WVbZbKthsjvoQWFEFp/zBMfosiQhFvucTuewQhVPvu4rC7My4X5
n0N/4y5L+0hw3wuP5XVNguQ6QAVMBJdlWdda0kflQuy4MIJz7K+LqIVrGSVybkEv7hGHVTdi2I/b
zwfx0q9Pfz9ZX1aalNiTeIkTiPpayv+Hs3NrjlPXtvAvogqEAPEKTV/dbt+d+EWVOA66cBUgQL/+
jN5Vp87ZruWkaj0vL7dDC2lqzDHH9y5R0vz5N391liSf9jxFpVww6D5CGLe7Gfi3AFkNUpkrdhUx
YISTfJK2RVLtelcjhvXPH/vVP+jTC+MS05rRofRAK34jjdp0iAj986/+6jv/9KLg9unNcGKNh5An
CCSLmYd5rqHeiiRcLl1YlX/ZW76oQD5PAYdl3drFQ23WIBh610c9zqKwah9oCGoMtXFZ0JaYxz//
o774sM+uSFh9Z8S2rtOhjWYDe8HVobVOsIKlmxquFVDNwN3680d9sZd9ttuWNQFVjCjgVvAdISS8
tNN9Mjn/hVFZPf/5M774+j87bqFwRX20dPZQVaJ7shGJ8tXGZv/n3/5pbvp/dS5w4//7denXtFa0
Zdj204kWrAITyk7e95X5IP6u1NvGfVVutQZwIFxocI4kGEdti3eLQv46RAGt7m0s+8KGy7hJKx8x
tTIQRcNjtV8Vrn5//kO/etSflmo0qnaYlmo6cLwNm3Vp3CsPnayAPlj/BiT44nX4bHoERxwxjQor
x6blPpmlQJRPiAxNC0Yysf9u8IB+ttYq15jORiI8gLNJYBKaEu+RQj7dzf3A/7IwP6XX/d/X+mkX
nOZUsBVAsQOGOeKjxrgUuGdecyS1UTe1bvS3VASNy/TYpa+0ApeosmiDemXjir6DBIUOfpXkpYrc
cFpQrRWOR1fsNoI89ipu/H9nqUES/n+vPwVYUWNjPPMYtdYRHdTzKA32ojVZ/rJyviiOP3tNZ6IJ
AK4D9gMEYa3ZMlD/FnGb+l6sbsmrFqmXi0MqQy3I+jfp/Z9baJhD++9/FRw1SM9rpumggsV7SgwF
v0mECtmzfj0XpQrIWxRY2uSBnoNb5k3rv1Rdok+3r7SuezCUxXRIvLlFaA1V5sSSUUWYq9B4L1GX
0yfWXYUYreB6+Fvpcj2N/qHm+mxcTTmzIUBU42GGFrmmoQZhDtEamwkkYrDdBlrtYyPNiVsFzvw8
ALkaIsWzAuBKI6R0/Ftb8atDOrpuIP/v/K90N0eDwJnGYFU5xYNKpgzDf4gYjmVS5WJt6o1GBlTe
ENUhEX2uMWDucen/zYD8lRQXfXr3RmTMk7WR9oDBb/LK+IBw/arBoHQWeGYFGy8eTqmh9BcrcTcH
YaxeXmI7BVWhUuSPcDXbvR9A0cIozwCJ+y97whfn4mfXLJJtMSWERtOhwtb8yodZb1zU01y2FnRY
Lk2R4oje/Xm7/uoFuC6T//ct+K0UnawCd1Dao6cuJcDHjstwjGR5HcJJHFKsxRUXAOuWCMq/xWH8
x6j1T8vw0zGhpsFPJxvj189iKbphGM/1kNaPRIowL5M+snkb4x5ZdzbZh3Ji26Zz7C3Sa3MzdGiw
cBXwjSn95uivIn6opK0LkAfq7+UMQK82S3WsEXObuZgsSSGBznpZpFheVp6Sl26J4jQbk6i9ACLl
7haXtAUCUPkO4qw+r2PZANlnOIczJJ4R/Izh+dg1/TGcp+isKp7+pQj+6iZBP20D8zwOSKVX0UHD
ZAwYHnPjO6FN7efGa9hzzRHPn7KWPS/xgIxmFQ3srolazLxz1E9/WXHh9an/w7fx2Q+b4tEjK2+i
B5bWHMgGghcRb5xmFlFnrvyF6lNqJAbzsd6sc6n2YdqBpFhTjOL1nW+AnbQSMUti6j5aKdmLq5H5
D0TBolimFISGrElJdeZ1RL7PHmO3msvqMRmxp2BGuNoJGTZxHnZL/YM5h6ze1pvEpVkm/VOPVX0/
WUZvnNDJXwZkvzp3Pw/3t57gPrXWHXrLm3de9qDg+YA5ZsZzEWgYuMS9RfGsii6o/d0sJ/JBQy3P
8ezGRzImsGuNYcR2KZhBOeTNKFuaGENDaef736cAN4A/v59flDqf7du8Jsj1xykOWGpwrxb27JNq
24V0Mw76b0mFX9WWn53cjQKHQqETfmCtV9ndUGPGIDdELiBqTmG9if3Zu/dAdX/RtYfwsgjv3TNL
e/8ZOgT7OVth9xijhzDNRoQP5qYjyE72/GEt4OMeX61XIlMNytb69Oen8h8v1T8t2E+HR2MTUTnN
UZuNrdyjXZ4glNnz6odknebTmK7Im2so8V7nydE9esHhQ9T1+uBKFtxjiqI9hslobjwVskM195HK
67BeOHLzldxN1AfodyX6njuFdOQwnhCA2mNMxYsdJgLpLEd5mBOx/Msv+dNBxL3rfjTMDn9euLwn
4dr8lMbzH5M1EieohIhI+vNz+6I4/4yNX6Jm7GfWukMYOu8upT5AC+nAv0GFRwz5v/uMTydK40Vg
+zYWtsMkBrfI+cgbobHLJgXH5r/6iM/u38HyYVlDGuzbpUr2QDMFt01S14ekleVfzsUvntRnB3Dp
EhF3bEDSu17HLUv8fmuFMztMvtu/fOtffcSnNYyqrhpFa/x9q6dllw7SFlAM060B2aL484MCovC6
hv7pTfl00LJlJP2UAMuQAiOgNklIp9cSJlpExBn+HLFa3wa+oX7RjHJ66AVD4qospXlvVQtWSD94
yNO3rr4OsIdBdlXVdrpvAB2RnUAObpRG5qaahUc24BQnZhs4rzpXYepThEOOqB9XBV5INhtcUDCL
NyLuHmGDv7lqQdGhTQj8Kwxg6i4aGv+jS0xwsFyJLvfaFpwHATgwEvOcRWz80pJH0jb6BQkNMYO1
ckHaPkLbZuT7T0uBkxqWDmQ3PPCa+vcVjpAbByQL0uO1+C3Z2BZjsMwosJPSu0wo5LCHDxz4hmkI
+7eFjLUu/Nb3fLiAArQmI99/6juEtIPyPGEcOGD2uesMP3uJCp8GFrmbdZLm0mnfQv1ltKpy6UKP
5rw39tQlcX+oiRFn/BHTXdn5LIUV2ieHXl9/tEXX/1sfd2EDQEm9/F4jiIXZovsuyap4tXtVYSr1
DDI0B1xiCD/canHs+GKczrEj42UBhel1SGgJkMIguqyaUhMUBjXyu1er4NRAfv+WmrJ7TdamvQ/H
MNylcTckiL1fopuIrl62mCF4I5YgiYWGdMfrkt0iJjBEoGIYDjc8TJAjigbxb0QmoO1VsSMt2/JD
o05yGRyIyZ1Yx/F5jML1xQdqgPOwPHg6MphvT7R+7wimYGQIEDcZ5/AmqVsgBvoymQ8BG4BagHT9
1mJ/AHDbdPxpXpF6mpMGCaFpVbO7tJfgNAIEAvRBj17u0QwzPfRlGlb4KR/0gXLRw7la1xYMIB1e
eBRqRLauKCpFFKgIU7wB0Fc4pWsHcnJXbR0v6ZGTNSk4hal/z5Biu4liPn7H81evIwKbZDYSeAAy
CjWjKWCbH15wQxh/iHXg6ljLLmQ5pJgVIAdvBGbBiTBptmvnoyOiULVu5jFlYq9KGt2EoYEzc5p8
/hzPbWe3PJD8TMJK3wOdjhIujlYBUP06DgAB0iWmGW/WUORUklgWbVWb44gQuwWsJDaeoVoxjNGR
2s9wUVnZBuuJvbCBOfzRKIyjTFYrsOJy6AaoAgs/yYHL74kGCcn1M0gqZAFbyGgL1IxZ0vSmlCN/
tEsbX+0i5akPYKgTfaQPRDUhkgrpONLcqw2b9pPgcw0UVgmQeIxqUfGp+xFZB7cHylFvKxtprt8I
SDUk7rwXuCM7jA3H18bQYjZibMkvM8L9kKkl1Miv7evweY7l8KNGR6rcBF7Z3WPUWL0DH8dPWHZS
beLrJUSPNDnbFbMkxnXV3gzJmmNnZu9wotIfnZQTgDJg9+xMnJB9FADSAtTywC41tKinEWyWFyqR
75CgtvyGaMfkG47a4YW4ZhQbZBuv4FEvwTV3NVWNyCqjqi6TjEQbm6R07zkZkGKKKU2ztmrEz9qf
+u0aRKAy1GUwbyod+CgBDXGvZBbTx5Q60m0iCz5bNmCi6renmDgM3eKKJpHtN+hXw5A3q4/EUkft
zzbp19cIr8ir9DmixkUHjISg6SviQxB4i/mJrbGTjxD+tQxuE0D24KJbHSrTqSs/ppKMSEuA3fkN
yWwM1oBR0yJZePrcJNWwN9IHPWQaq5NXtezVWVlfZgCGH2VlVb9BBH76yGwakSxtwdlqKJu2o1hm
iFKNf80U8VcYWlVyXemlZ/BTV1p3GaXy1Po6qA4YL8HMOSGlBWjJB4ArrSHUYC7NDdmKcXRwe1an
d4CsdM9RPSDyFh2Us6dN9awWwIo3ZB3lC2duZnnHebMHPNud/DkUfU5ICmxXhxhTELAE2vtXctoA
vnlXDctWUNYk2dzXfpiBJTcYQK2pVVAq6vZ14KUt99UUrkiiqPr42aQL2TuRtB8sSsciwrNSYDrN
HtBlazvcxbrWrwSl5XvKk4nnrMFe0FVi/j60afouXLDKDNSk5VkgV+M8rEP7y7UReSByas5pNWMz
GILJQGVlygCHCfAgmeMI6Sx9CIBOwOZ63hhgu37U1QJVA3nv+PPxnEARgxUe3+qIr7LNqK7jM4kt
gvBbwY8wGTc/kwkRyIHf+BCKxnKFC2TEibxBRFkJug/+yqwOTPfQ88kUrPHGxzo2oBTgMVWHOU6B
UkldG95pSt0WZwS9NCiaDlU3wJGpcWuTWWXXDnOLUX0Po5H/AxEPdI9rRrtxTrMLzmZ3y1gPX2VZ
B3cN7tT54Pn1QddrA/qakDdxoPyDa/uxiBtdbRmavKeFeuSiGqtvjfWDvRg76Ew4l+t8amfvW9XD
VhfMK5MosRO7CwjstjlsfRT4ITXrGw2PlMo6RtqtnNp6g+5HU8h4wGKkhOWzR82Gx1F8rFKCUyWu
u+c0XsZ1O8QE6B2WwMY0Qd1qL1xQLPHY8JJnvW/j587akW9UrLEjxghi+g7gBYKaQ6bdG5EMQLVI
LHAau1EZoMBSEPOWlKtLJyGYVc61RVd2dQkuVhd+a1jX3Lbcc22GamXdRH0S0bwN07jPle+Jhxr3
igu+LPkjHEsF6H01Dreh9cFtZKRJD7hgsG91lGIPbys23LLWwj47cYRh5RU38YMc07LwXeDuB0HQ
3g47iQKJRL3JrU/5c8nW5mmGPQx9+YjJjxKn17PpgqYIVs/gdeuGB9vP8k55bD6ucbXUm6AcVjDF
Pe/FrHWae+XgnZbaXwvb8eTHkGL7zxBaFex6vIFb/5rJHjM8P1IxmXOE6+8Np/gHgM23XXrEKeAE
6MGE7Py8E6jckCg/Xm/K83Zae4mQnSp9nfRMH03LhseUNDxLAI751nTXEOmBdLt4GXTBtPkRsCl6
m1fisUwgon+DcRpwFhXCDR5iuorbcqV9PkxlsC9jX4eADBGUKD2S/FuAxlbg04EKurgo8O5MTPpy
Z9oBsCBJlxpla4xv5kDjkVywdup6AwjV5G7aRNtnGatxelqtQUuXct8l4B/WwOgkZfjGexI/eV0k
SCb8saQZTlfa5iDTQOmIVizmDUJngiRLUJIeJGkw8G7TpcZwyzyaH21Cve4xWRK5E5Op32uMgyA0
qeWyzXGawildN2K5mt0DbON2td7jVAKamqPB29Jnr3ML21vqp2F2ZZHDxQ204hCNU8ECTh9bIUDh
E3ZCjF86+2fNUmDKWQrDfmo6RM04N6AyWlZYOdJ6Fa8W5fKWE+udjfOS+wTd43w1WhUD65diTEi4
96uyDjMZh9HvKSmTLMBftZc1dOnSNtFBLeOCJPU0+KEkS3IBEsFDu8oZIOAaHKthIOcw7BNWTD7V
36pQNhebyP6Fm869IqNMHJYy0McoMfJQtboF2KYJjl0gAWcIcLYc6dLbH30fVvelSl76KRWv2CLr
g1Seh64ADqU2apu3aWndbdPP6xbHNn8CccE/+qME5GyI9d53Png5kjmCKgkUKj5ZcqCGlM+gtKXP
AQ467BdriAdqqq1YJrRQ1ihAMHxEykOJB1SsUy+aTYwRX8DqkDFwX1KpML9ct+4hYthqM28ULtyk
2MZBncWOoJay/ZgntQIvuk5RW4RTEGzQaJpPk1/pQvdkgW+5Nt2UtxwsW5BIzQh5r+O4bBgZFe2Y
dvcrgKssI5HXH43fiL3n+wJqBw5E2LAaKY/OI+S4gs1w2/eu3avFRsg+r5cmzAyD88fZanmyKVOX
oZP8VKPpVGIuM2AP7TLjJYhst0HChHt2ItLfPLH4T1UXpHAMdWOTAzjBHpDWPB65PwEh5pn+OHmB
LXBEjfncDfTIvBmDYbXiZHc9Gg7pbMb7OEKzEUep+lUOBmecmL18lATR8l4IXYDDMr0sqwbvVCX1
OaCRt1s7vhSV5TgvsTuMN109pgs6AWl3GwHMsZWcOgzqTwZj0SNMsWIEds7wWSHeH+kAJ2QGgoWb
tp13HrxAPMRjSE/hPLqbipfRKaoEuSAXqdqk2ENbw+yBYc79UUayAStNyGtY/9zMd6Wz/k41E1xP
FDedQ52I7kPMNNi4blW/vLrTrzixuxIjpymm/wMa7smMK8hMSnZkCP1/Gadk3s8pESfwutTDMl2D
yxvMtMDNN2ggJPxmDJNMDl5yRphAh/Rg3nyfpcf2HnoQqJUl+JIAvS5IxFRN52ezsl6QuZKkb+Hi
xecycR2CB5Zh3/DlKg3PPTAH8eCvcKVw+bSYsN8ilDd8MbFXISO4Xwt0ONze65v+B+STGrWs6DA+
hgUqt91YYzrNoTV0weFqb3rtpT/70gv3qSidd0yFv5jd4CvxSyTChptI0/IIGq2+UciIO7Blku9p
Ir2faanWosG4Tk4hbdsj6qsGEVRV6p/nTpNDE5h0n1xdOZhv5yAMi/a5R2GHkyXp2+O4djDQe4Mt
wsGpDc4vuadYLW/Y6YHo9Lrwl1K4YzuraY6c9TJB4F3LtxRjP09Uz82FtwJtOm5osOQYKQvyZvSS
AqqCBmuTmDMxiX/EYmD51bQGECX6b4zA2oQ1NR4WDDcWUCzcDSvZFVDoaIvxkSpdnvvA03c9swDn
6bg/i97DdOpYp1u4I4PjhJvlKSljvIsDTd8SsozdpoprEI/jXnTBZlJQWrJhCIBEbHHQl7hAB2Yb
ynC+NTMRJbrXXXtjtYPboi5rvEMmsJltFlEIVNsPQrtx28V1eceHxp0q1I1nMwHB0fu43s00ld+k
q9a81SFmDUKi8giZPTsDHm1eeREvUoFWpuj5um2HzgGfOpe7EKNxwBnNK5Zmg8TFg9EmbtDtKjXN
tE8GsWNIS1+z2ZvVztexd7B9KT7qeMYdFINYx1KpbgN60/JQpxQo26W1RcnXFPabme1jLZfzmswU
sAur5a7pbXqaBoEs4iZO8D8ibf+EcAnceGPOd2vLoztvkiuB4uSgyK6sum1ga7gvRx4cey+EO0Uv
8szDiFyiSJlfUR1ZZOVaRi7pGo8YjQtN/KKnevxOgaX7ORs1bIEpaE7YvWHepcHcjZmwC6R0xFsB
WWGwpb7X6wALUhj16qTXJcLsv+wPmuLUXMKBfK/i67R+CWkzuWOVhy8uQvvww66DvQ0m2RzSBaoP
qkSAbYAoqNiDr1GzDs2SNnvMYruNVLV9wO2DBVmky6XQNHVb3CnnY8RdckTz2St4vaZHmtTz9855
5T2qHXC/VAoo9VzRsxuN+AZVGPRlE6SmkMAL4owVaA9FHHNrQyM/jB7JmtMQCBua1hWCua2hJ1jv
21ca2mYfjtV0LoOaPIkFLrasVREpGum6u2COm7WQxpBb8ERxaCbEu7Ei6Xdx7E+HEVXXDJkmHS9w
vbsL9N1gg9jB5VnCG5rmK6vTm9XHe4zNlxYa46JwTXReglGYVl9az5XIUcaQEjpvCIQFf2OBBJrV
ddt22QKoDPq/pJL5nLjmZw3+2Sv2QP8yQ0E7DFPD7iJUEN9VYMbcpIO7Z6kNCqp4gkhd6c2bAMzH
HKVB/Jy2ioJ0WwOZ3fZ6Rh9bwjMztlEDldGEt33d+YV2LrrHCRM9DIogwQN1zvqKlgGy6x2uc7n2
W6VyiF3BdtJjsJvDGgHk3tKcKtBv7uUkQ+RBB7DUssacqqUJ8gibJAiyKzYRVwUPXl1XDzpq5a+y
qemp76V716B8D1m0uOhxVprnaW9XsHnnIBP96t5RTQpgL8GsSeEbLSjk1o30Pb5J4pbBFjVg2Btr
+GhFBZ8rBSVsxrRk0fQEUF0zEI2oitDdataULx72wWumcat2Mlzs1jNmumBiaQGLpHWFAeB1Rvpx
h7pLQw+OhWWF5wdI1hb9BPxXMsMnpOvq1nhxiU2e6YcFSXYqK2OqXka22JMVY/DYTiN+0uPxipqM
ySdZ1/Mt/EUDtCmLeNWG4v6MLiykoKZ0hVh0zfaqhTiX1eKKWCu96Z3AtnjDXdkBMjdjxZ7XVHNU
nfWc5GMXQiqcNZ0uPUfVndc4N/D+JnI7BkJjnG8Q2Fxivz4lKp3YyQtJQjddSwPEZlNsZtaw6i6c
CH5XFMTPQpdyP6KVP2VGDFez8jhvQ954wCyN836YPfivJ+h5Nwqyp5fPLcjSs/ZTMLpbmG4Dk0S3
0Hj5I0qi4KEiYwVb1YAaCD3toChlCVtjowcJ5TqW+g1Co8B6NcpCT4tVugPyafDBTOFVAOln7vMO
7qgdxD/rnRAVmCZFU8XJz8VvxW2YeuWBTCa8j+duTS+j5/mbwMJz/RTa2Eu3IpDA1cmQhOONs4mD
xheEJC4BUwv1DyndssMNGpdusmDY6TwtPhsh7g3Va+DF9MooloDIYpg97jZWexHUXM3tOb5euw31
rpFReDU5pPNcSExYjinmgxf0AU6dra639CiKsorQ+eyZSORjMsRR4Zc+tzexz9d6XxocnrjCpCTh
5YFyz1ZexvGibvzIgzY0w9RRaN0jjBtNnfLcRwlvHoJQts+8h66xSYxIG6AGQr6COaygMaZIJfxV
q2HyN40wq8EDgqxw7JcVU7nh6q1TEdZopGH+YxawEop49XItanTvwtTN4C+h2f8M3U/OeZ+gIt/F
/tLMR/RISrBkZ3Cl39q6E3tD1nqLo9j+YsATJt8bFY7XIdLOA5iulpHahbERmHINbOcO1s7Bo0Ql
5m+RXqHBhSJt5aBpGJzHRkx0I50hF1cOscggucoGSpglDyAoxT9IhMogs9EqLzQO8MW7NUUwadNc
hJRqawYs2qFumxcllN4ABLdsknlaj4Rz3G0WIrcMIZNhbhMPmvlChwg6gFJLldGKtPuaerxIUIuB
7BsDMN21EwEbyWm9HYwrHxQZVJ8ZLLRjfe2jLTH2KNOt1XYKIldu0Jwfb/tEDECjYFfMBXRrU9TU
9t+HZB0/ILQOWzJwijxWSIu2RMcHnXEtIRIRfdKEKGDPy9VhJjRyGzOVFfIkY0hmt5Vclt89XdJ9
OZWzj5e0kbeuRRUkfQeLwEBKwJEHgoxmpMzsrHL0TcxK7ad5lW+N0DBDhvB1nBXvpjf4evQlxOv5
IJgCCapi/YfTA8IlJ+m2ZFES+Fvlfccm2IkcYbRzMVtfH4Vh4PcmaMu8UYX5HjeP3QdxCLKBfnwM
MPWdYzwKpVKsyA3tvfUDmEEa5aFZumdAesXW9ovYjWqSD4ZCwE3Khh2h3th3nAYz9NHQYF/Bl6SP
1ov7HzbV4qTjsayAcItbklERzN9gA6ECJyGCKq5WSpFja4CMN2Em46PDHdCRCGlTgHCbTCBpBDoT
WNmQFdKjIWyqt/BV+49jM2Gz4qyzmwjoYxC3fREXs+NdEQiVQBuO3cOAzvfNCkfje8STEn9kDc/G
bL2RZb0kw7EZl3A7gLkMKYajedZ400ngBvob3BdVQOK9HoUrJPGxZOA2U1a175415EesWnHsvLb5
gXh3/Y7Zu2Hf2wVuKc5jbzNVA2F/6dN+5Y/45PIv+66N29RrMDOF2tp2/X284K1FZQXUs3j9Sxs1
+k8q1j+0UT+nZcGkN9YcWeQ7BBz3UNZid6mDEikrrQzWreA9PaAabJ8nt1b7EsO3xzRQ61HGKHs7
VYEJhwbvkAczJH64E6aMxIUXBI9L2WzBvd/y+V07ODuaEjK6gG0J8/K2Sk81roaDnnZDe0Yg/h6b
ReEWhGVWZJNKm8McUyTI5CZVd48hn70xoMBw9hLjZyC1wRdbHlcPcD0UBEdVRjq3iFII0rtEAl3d
Yd8exUccoijuOg49r4NWd3UBNghMWbZdt+RycVc1ZpeI5ozrEsB00DVwK4q5zVSQZqolh5JD6VPR
d4FCLokqBDMNz3Ha4bac/Kon/6bRUME6mLF8bEbo9+QeVdnCvS1d/Q8VP3tteXW9HpM1gDPZ7qtr
IHKETJCqLqLxoXLotPlDMGZqbLOxb0/EuSc2g83oyAUh+ltOjxX/WYfBXRrN3+nQvS/txWLOyG/M
Jqju5uo35b8kpFmIvQvKDmwdAZSCAO2wcN7QweQlhtyIpnsDgHiZTB+NVwKd1uUOL1bE93HQFyTa
jQT6WPo0QLTnrN/U+l7Lb57leVBfqlE96ZbuBod2B3kKuctKg7hLqDsrMOSJw0IYMAsfb/se1DqJ
eSnZxBuRRAfkHKJDYjPm9KasPuYGKEH0B/3yHkFR2x5mmq7FeTPB8RaznJm6WHAJoeQ4V/pwnUcE
LvBnGPi71h8OPFwOipkbCKWZKY9k+NautogrvSONyupFZnP6c2p+cX/c9A3Q8JDtoAvlAgkmwwca
FdApTiORx26+8BRhoGCjoYmPlpB/WsaXmNSnCKIlAQGe6LsQN8H5DdoP1iQOqrFG49LbAO2+wgqE
iSH4hGOEEkWHMFhGiK/YYRygicmIF3S6N1Wz6fkHZIl85NFNHbV2N4bzIcaSjX0slDLeM64k9LEn
Oj00UPE45vIweYWP6DJfoDeXTvs6We6g9t+DhnkxaXvTM557pouzFuU2dDm1jfx2Y4f+AFGjxX9c
qIUgK+5S9hv1ShbNUK6It2FxgEUNLSilOcWN3TOIRpByA15XVtMp7zHwXoKEi+0LPTORxel6dBH/
jvBwyH8D/oeBZJZ9GMzQWeYwB+RPTwEyMQdVbkrTYMIugqbk/XId22KWrnDoUMzo2SQRbgJwghgo
d5rACNhF6hSg7eZ6KK5c7ARuPKiO7sSUbiPX5KV4GpPAw3W1uWkogqXa9gNJEJm3vk0Ju/jdfavv
RtYgHWFF58Ztptmh5gJWjYGqijhWwMRxphxadD75iA5a2WCG6fu40JumdVsdTvtqlDgD0brqll1f
v5rQXBbnvgfzTYCzx8Znf72L+9tR63zRNjfjtyYFEdJrTsCmFmWYHhOijsrACWZh33RR0bewJ5Bk
A7vs/5B3Zr2RI2e6/isDXx82uAcJjH1B5qpMbamtVDeEqkpFBrfgGlx+/XnS3WPYPe3pM9cHMAx0
t1SVSiUjvu9d48qhYdv3vkE3b/8uLejuhPetDPOt4ZH1rr9lDF7KcHaysPZOXvGwVs8imx7tkRYC
gyCfIttMUGWGdrdU/X5fazRfFXiOSQxBWUUE80aD89IkaWw2PDzeN1/+mO33zB4i9AaoGfnmNvEA
gegvLWYyxubk0TME1aNLu0t8JwaO2unwXWvNzJS/6RSUnGh4OmOLAHA+AQcO+ZyG/gEW5oAyb1OY
7cFTX5gVT3Ma7L3qvbQRj1vd57hWB3+RN1NAOElSWfEQJGBdX9p23JdMDYM6pfO9uernjorXzgAb
ujWm5Ktm3zEz7hnPvqlFGDeqvjVtM7YrJ3ZdTrklj5FVRvWUbUq4qMJHucw26BCJIYf+3ljM7drc
hVC6tvs+V8DlJYeN+3l1J5n4ogz1Yy4foKY3lqhf0+KLm1oxw38UBh72+WWTwCxmfB4W2Zz8YbzJ
TGenRRPTCEz1Z7ldss+g420IPlRevzalfTuL7lo9eV5afiVozW+arI7LcdwW5cgjaUdOR7G0O+1b
joraKe8Z1j6sutjZGZ9u1kkuifnWQCMj7ODkT8UxIRbBKcQalzZViXQ0M8Ac0iaPszD5uuTPVe/H
pvRjoMpd04IZe4RqiOETx8SR2P5Y63Eflj0sHz5bGW7Xfo5y582c0mPmKMTv6kGb5JulPdaa08gn
P0joC7DOSCGzfVvmcevY+7L9sEeY23yXLUXcFuw0AaIYrH6NKTngbtOKv7qQ34sMWMB8thvPrCKq
XdiCEf90bxImBpjTrKcTNc5gZZOXI57oUMieBEGr1M0rldw1bmXfIVoCFdYmb6GpPY9Uk6z6NJlU
n6Asqk1i180FjCLdlR0/AYREjgNmnfsTJu7xPBu9B0bbJNOlytL8dswW61gYBRuGFcrupsBFTSFY
b2c3Es60ihaRljp2F5me1s7rmC97Hd4AQFrbeQwEtEbBzmz12D3IUXN/5jIPj+VgVzyZJFR4kZlL
2PvWt/xjaHqv6SCCc5et/T2gPjJhrxQKxKn+GKVxyFvz7M/VsUuN8tQ5BMbEPfLqh0VVQ0QKlbmH
vxu3Kdn2W1cEZkRgIpDQ/LKE2fX6BGBs0u7Yls43jSf9RNOajJTNyaQkwiOIWSIlflJqeefC2QpL
HVbRn1RPq2Up+51GW/aSp+ZZe9W2QzZB+K9/JhZp2q61/JImJcg/KP1wa8KVD+QI3HXzdI/tpNnO
HraUfM2f5muoJT0RZ7sYd4U95icldBd7rR1EFvIsdBNEsuewyiQEo+Ohg9Esh8ciDBAWKWQ+1P28
eEvgbyijnk5F4N+WIYhBbXHAlaF+mbLsTXahCWBeG3FLg3gV+ElEFBtPlywua6PfLNs6ynJ4GgP3
DO54dJQwdsRUf5HB1S2jBLenX8TXnSTCbwIoZtNjllIibOXdGPPq+AOb/DLZ/aYYhoOy3Aeh6jsq
gQ/SMTbNaL7ptpYxu96NRQBjbAXLKVyXt9oi20jCWA9Ch8csQ60atEe6VCo6OqxtGzC3AI45Rb6T
2XAKeu9UA+cGZVef2t4sUUQsX+UwzxtqeG6yAblVlic3fV2YByO1I+JzXpI1pDDS835Q1JFshnUI
OaeawYpqrYiT1ebsMdh2+U6syv2uYExA5AZ5yMBoZSTDNCu2OesW1+MQ5H5khw1zhZGs0G46d7Js
642jrHYk0Nn1ZexLUcVG4KJT7S3iXg3lNDvTn1iTnaxfnkMnrd/KFSb1ZCV68ffjgsuY73bzT4FJ
pgT8VfWuDA3r0QwW5wSBNi4szl3XMncTihSNjFffROIUBNKrvI39dIUuH1ftOxunNIJdXlTmOWio
pY9CiDH05s4AQYSIuesD+zIMpFVq2wtjJE4q5nkpnJ1Igqk5sG5PH5Z9NQzpfBmWqOomf2MH0PZ+
UawvRBP6ZWxMU9jF+bqG+76DDowCszflDuCyuIHG8uPJkQPLeuKTXyWtQnDMpl13osGmbLaQQh15
LbxrmjLhKYcaMFwSBxckE7syWK3tADxyxjdqcot6Qxe3VdbiV7HgiiNPs3uTZCw1X+sDWRVTBYs4
Z7f5WMpDkI3jZTJ63kcx+Y1/46JPYaK5drlHtuUXLcdlCXgeusyoTej3YDlGz/VetIk6wmc16mZ0
7GI46pnagthZoDo4qrMG6Ug6r/Ve5H09bJH+f4rSVE8Nx4+3CReW911js8MRz3iVGa0pXpBNjYgZ
bblO5mxT5564R8pMkZNkgmHQqJz2XOFdiSfkA12ErgONrCYyz4qCAjM4fGJrvKZ1Y9+hzWwf9eBa
H8PYkgO6GOSB95ZZXTzPWdubqgrLIoII4C0vcUQ9+Ik1HFw+z/uQHe3kpUIysyDXvtHCXQk6tsbw
lBGydnC8Ln/BJRbcIy3st2m1zJeGX8QcNa47PxK8PBqxXyXqXik/vPfGzNoPvmlum3DsD8FgMf54
i3Pn9qK97fq+3NTzrJ9kZ2Xx5K7m45SyuMQmN/kOVKijT37pboggk6fK/ztq3pbGLgg6/3PKrfxS
1464k+y/32bQ760iKIGfyQaCta/jpKPdLtuHTRbsfddD/1TbQ78TRBrtKxhaTn253CWe252QVA5o
irpm15kiJGHWg83jGkAPz+wvvBajXiiK5jzllCSWV5Vmfgzyq56rrq1gi05f36isrZ/GQifntJ7S
XV755amX6fSM+i7ZoURE9WoWBU/6ZNY/mW/KzVj135ZybKJkGh7mQGWM9Xi/PGMcT4vv3HS15KAY
HlNWkMjPAOBLUMmNtQhCmRr501qa28Jbs6+5N32s4Ji7xCTZKOuSi22PLWts+05uaxrDO6W7yR9e
TAROcVCUPbRE2OwGHSb8igYAuhVVtsnXcUJ3b6gdrtkL9atBQd2hT0ZaIQ2f+cS0jqr3nf2IXOVg
w2ZtgtZGA0slDxTZfEoShGxtYKa3SsgsztvV2Zuh/GwTTqXcR00B3cePmys8w6EmElpOuzapqvtC
WvIcDMk187WBtw/tEK2kWjaVscwbnY7GxuqYxIdmeZqQgf8IRRW8GBhDNvPiBnc8hMtGGn0QF3We
xkMtxqe5CeQxrFkN1ToE8ZqKAC7S8bfCzJNLQoDqye2RN+QT74pT1iWjqP+mxs4kaL1G/oMS6D1J
beOqzFh3TtPLnV3TcgfhfChIKo0RxbqbgEl7dFk8kU0EkSnplabLs4tFY9TPGq79dsgXe09DRc0Q
n2SoYWCq8ZBd0WhIKUjd5Aw/KG/spp8uUhlET6ZBCjZSoU7oUw9YZlo/lwYfGX6St6F0wNvqvH9S
pJIh+67W/arKCfdkb3DY0z6FIKK6NQbkYNVk0q8JDH6cgu65alJ+LXl2ySu5bui7ldtmkDMRfXL8
6mZ6+IKwUVAy0t7n1/MD2VwTE7+mN34mMGiVzRck9wINElVzbdamt8na+fuyqEPiMXmTWcOcO2dq
8luzw1I/1I63TVmR7s0uzM5DMTtnB+B1Q/gPGia+Olo9F3A+a8DCO6sy4Gh7eDl/egPmr+K2plE5
rENudSLqo9aeEFC3bPp1Wv0sK/N5dMbH2fKGmMStBzmO300tnS1z/SP9YT6pltmKmbCutuQlypfM
DEnaQUIa+bnzUgaifnKpDdn2ltAbNZaPQ8ctWtlOtffAtvd92D8XHIkxCD8Qy8SBze+cEtOmuumG
MThOECsw+Ppjkit6Gzfh0SXGLSqy7pvZjuv9armHEKX6fqps9WoVCeXJ/WoR1YJAcdLpp/RHmCOV
dffLYJkXnas6Rm/Ex9IKjpJwSxRhWbI1cRKQ6pvl2Aa818GHWIWTU4d6sKiPmlv3IKymYd6fXjvy
UyBgckZNqLAo1+sJIPZulmHALeaPBz2GXL6JEd6VaZfGnG+o0xrjJMOp3DQ2rU6J+kwDfg9Bpasz
ynTMKGHbHujnsXeusoJ9XefBqTOuF3cAOQCvQytuOtwzhyHzbM9zzlniGJx3IMU/kJ50D7z4ByWG
29rqq+KgW8XQlftlsBV9Xd0D+tjFtinmNY2DZH7ULoooNq/m0fHW6QfLhM0HRPXCjq101B8pueDo
BDLZHwU4w7ZF0LNuZz8gbr4S1aOpkG079WJ89i1cnHRK97LKKtmsc2pgX8iaLXvodI2wno5hp8KN
U2VMxKFrRTaSR0RPVvYwe5N/SnkunlpzXV5YEWtsIHok4BNNjfXDbwRBCG3SI32VxUOmPgvPaQ+V
Zm0sBrnuZ0hqLnDLjZfF/jLbCIKszGR3DhmeTlVdokXwWjN8nbkbng2GuBe3r7tdbk24cFMjjGRb
To8LSvqdnWdpAn3e9j8HvKmbvk6whS2zKjwUO1N1mrqe7Sqsbf58s8rzdzfVKP76BjqBs4HbJHPM
KNH4DTtUvyB3Cl9Tl1iXrKmql6FvxWXohdpZs+0fu97gcK0Nyukz39s44chpNEGTkyUJDvzK9BWS
DtFdtasAbstXrHn4mddwFhhaFh/4xtIJNSczK0Bd5GRByZ59Llprt7t1F1wBB6VHj9PDUwdrTZzY
nF3zlkpW/9FK+dVtwxplB42QwwGquI0yi/f8uo2Nextx+k0DEwXRm/MpRIqfnxrDEi9IaAi9lCZ1
w5GZDO0Xx1TuDwgmf4yzii4WphvgL6NIi23ShubZINThpXLprNFSJR9wU369Gye0AnuzkmB6bTZz
a7lNUL1aiCAREwQNMzSPMYQwvTSjH4uanpEtVS+YLNYGdcYjpYKyu1U4g2Cu10lgVyzTKZIZUCIq
GBIVG23ke1zEdIVNwYoubfEa/zCgWIvtXIqINm2ByMDkzY6NWiR3uhUl3JCWP/yctSMKUpWfKu2m
36WG7fXzQr0XNd7eqy6A1FvDgFo1J6lvuHawwnjqaqh0nKKNJQUNG21TNwBYsPjWtiCLq456YSie
8l464p4MmPR1Wev8OCxy+D5kpfWCPsn7MWtHbIwrXZykqdqlWTs98Oa2T2Vuc+2VocOWUVT0O8/L
Eg3Uwl6LOdZknxrC2VAsTydZ6ft3WL/tZ99wy9fOM/3tQNTGGUmE81YNdfLF9z3nU4sKHWReOGUT
O2uwjlHVS//sGyrMtokXBN9thNwoxUTxUK/OEHsU6W1lkZy9vF6/TQgbTg7m7/OaCLnxvKnbaik5
29vwSgAOffm9lmP57oVBwCtIp3Xcpdg4mbRHI+0ehtw1qzgXg7Ew6hU5cRw58g09p9+kqOSmNWq5
84Wwz3PYTltT9zhjKv1TglpwgVBeG2mI3zc8u6BsnMuXYOGQ0d56RBmXbQavauNwnjugv/xNJQsf
oeRtoqVDkeB/IFswvWS+GDFyzJuKlXxrYGiL0rI0I36XG8IKNGngpMEGpuAv0MHZb8eHeixORuM3
kVYT3vKi28FdynqjJ64axXKygdoNtwP5DKd8NUH5i/alHpN9MBqHq3huC7f/KNr2QrCRRe5q6W5H
d+XaQ4L4DanzJpPt1wFRyaNDI5ay5zOrBKIXrRnumh+uXt5tF7XGwouyW+Zq5W68oDgnk3s2Db3v
SvozxeLfIPHbeoX8FFZ+QOsGMgRyjLNJY8M6TmlDA2BdjSdd5Q8A4Qdb5OUZtUYTZUnBSGtXPjA4
TyFUPMxHrd3b0vjaIhZRxmuVZRjLchKzivTasyT3YdJ8FXmyTXv3LNHfRbPlh6cBY4zThnu4gv1I
o5Kvlz0nVLC3sUCDHu6cUrKNVtzKzr1R9kY81wztEDg+D/W6X5Zs25l5dduPwyk17NDbA63qL56H
g/dPvPv/hnr8fcuNyk3ahTKiCEZilPfO0i87FyMjNrLJuHjp8luizv+qR/xZVfzv99XglNx+V83S
sVgNf9t/qruP6rP//Rdd/55/fFX/t7//5/RTXVu7/+UfrkbPYXkcP7vl8tljyPzbf/5aonv9yv/X
//hb5ffz0nz+9S/f1VgP1z8tlar+lzbwa3jZP9qUr3/+b993/QH++pe7z+aj/G9f/2t7eBD8gi3A
EcKxQsfxwAD+qz08MH8xqQ03fdu3bVOY15CDmqyh7K9/ccxfXMdxgtDnC0LfvmZ4/tYebvu/OG7g
mIHnI5SxXft/VR4OH/QHdlvXsekg/5c8jdyolpSHsDuI0useexj1e7aN6jiRu8i5jhwEkdCgwTUm
oa3XeQSH3dhc6ygrawd0xER5kHRVcpDZwkccic4ODypYQyVBCr2l+DY5I3b7gtiECOWl/iwzlOLm
AKmm6ArYTO1KfKcpxPeam/TQJnl/lynNGFUN9pvrVurWtRwsCyPB8gFr99NaEiaUrpb5WaB02lCp
13VRZxYEbyhZPIbcuDcdR8VdPqmr7L9pob6qzisfQtrbv9ceKpy8oi5t9eb83c6Lzttir/A3cOaI
sYh0MaNa+kC0AaEWN17tuDc1WNwNkI59quEE36bMKl9aW8GZDlPI2eCi3RIbfgCUM20p9MVeZ7fE
yJMZ73bVqTnqS4sX0zHlHlZvZGpEbmXdjXzbJVhZfKPK9tKXsRIllKTqyNFwM2f9qtUwnKoKeXhU
lpX8kogCp4Pp+pwtLeOY5H57c2YbEBAt0nLO3Wr8ge7WPAOTryrmMLEZAtMFobptPIAuWDh31uAN
tVn7dcHUdUUecxcliWWWHvL5Ga1PQ4QJi6Ir5p22FvvdFQsU+Kj6YROMyvyahvjrIluhSQYDbi6a
8eZBlyZS42WYC+LsNXbHrV+VQmARHkifFK0VwsKmVkpxZldZHy3ZV2W0pCEZPa6+Ajj2VL5RqzBe
iqHuHhOP8JBotbwe9XnhDNsOZ99GIgIpImZX0rU73Z0b10BRbcyIdK62DqhnoVjN7CxZbkSo0n1p
uZPalo6jrF0GoNTEqczgC4xOlwOBuHBTRRiGXyqBXVEOrfhsiZUrsJgtqo0tPG3pJnH9q2EnuJps
9TqbPxXud0FefujvE8tx7vOrG3YOapRlS+mRE80+nuzFiPfNLwCV4qWZxDfEH+4XyXfd5vCj34op
UWkUSq+6FaivEPsBa+M8qFx5ctwOwEYkzFcx0+RyGlJpbBsSOwF7R690Y+iFBkuII44dgG0Tlwvk
aUWT0mlGyw7DX+flShquQ/5PVizTrnRa/VakmaF27dXRxXybsg6vvp/+kI7VAgTb5tYalkztSOls
Mfl2tmuSDWm6b6JbxYJ82gPPLdLcdWOEV7BGYTcWzQ6AINgyCYzvAb+JQ224esXmMcPqujnBu1kL
Bj2B7VqP5NJjQ5Zze99Nnvdc5kpuQgzn8jR0VXg3J67boDTuJnxCMxzOTgSplZDnNA0/RWcDnKFL
E+CrIYbuckI4uTfGkPC6ZloVBji8L0TxGDVfadKL9oP8E13v3FlaOzWI+TnUGR3QPaqkI6oxTGFo
GsK3UgZtf1N0QT7GUnvho7/mHR4wjuY8bvB0YULSGGdjWaoQBlaFC+onjWAv8FV173hEx6BIBRDB
8CWngfEOV21L5arJ7OQ4H7Iuppea4f5dwV5B63uQFr4IFmgO2794qsmfqmr0Jny9XvbcpC3bc1bo
3aoNNPZ9Nfs3lmcCeIjMvh5nHhJls3ULeHpDSWhTIyi2a7fKDEG8sNIowD54JOKAl+R1E/lPrae6
Z8uu1SfmmO7L4ATBY+qkzimv0+C7W1bVK7Nk/d2Bf2IGw06yxqljVD5uatb/Fu+T2oBD2/NOtnq1
Il3p+ex7AjUTovARZWZyBTAwG6LfHwMLUUKOOxJbSLqu361KawOqTbhvlB1azGNU20Rci+Kem8NE
jOkUXzqSDQ4wrCkEcaZB0zz8FB+t7zXVJsNjkx0ZB+ePFHHgVcLbWGzytoW93SrlAHglvK6OAw9f
eFJcUctcBbqH4tRYrdXa69OY6x4nakpZ4a5C9I/ehXSEbLMSDIxSuExINlJtg4llzvOLDMr6vRiu
2XTJHBpnDzEs1tya4RuUpBWcDKJJym0K+E19hofuqCl8x9g7Iws5i1oFnL04Yz12UZC7eoaAdjlI
FQFZX0avV189DLVbLSxKhKuug6s2ire2HBl5+SRvhyET38x67T/SOXTegRbV3s8c1NcMcqplGxuC
jzIM9ROUPQxCBmaANVD0DL1duIQuaoTVRzQke++9dhU5LcPIWTFVvdFEGByTb/lC7swdWlYcE6vZ
zT9wYPAEDRVtofAD66fV0BECvlPNuwraeldg6Pi5+IZ5ixJRPbfO7GxNUy5UpVRXBUxXUiW0JEGI
o8RabrukVh9e76466n3ZPUGK2eYmJElts/KWbLxQOLBehkaiNDe+/x2fgMCg6bvWwzTm19wJlLnD
rlxHdaE+SLyl4QiwYKL6w3mP+DX1l5c1b5tviIPwSVy38H0eEkxI+l0xYaYxQ2Rf2J+aqNBBy1d0
WW0j/0+CbSuseYsia72p+BiIyChmCrEav93r1M3ujXnxnzIP0bLfLiaaEGVVURL61UdOq/hRTOt8
6gZQLOWkUPDDikCOvXtj8KOjlRnl2SVs47YaMuPenlDsogIf8w1LdPNjcTu5AfO0NrXf2VM0dHl6
6/nyKpJKizshpHkROXXE8URyxzFZawebuGoSgES0pew5q9NuVbuCfhtd9SUlUPNoUdG774PGPoLL
FwePINwbKXwfPU7Jg9yZiTlvDaHmW5CExo4Tu8N8nnKvzcRi1+P3zF0w+Qo9xhD51b2LbezFBSgI
GKOs7udkrwiCdB1YcSX7de/0HiC3F6TGV9MyxNuYs8ICJBJmVttdHq9F6ByrNtQnLhj/4JmGu276
dMaliwdvvvWyWtbYxlzrjOFw2GWEMLGIpQBVYyC/LtlgfFLqDp3kmLOxz+DwSLgh9hsviHQ2i09o
qFfk653XZDDfLrkWERZWG+GINT8qayy3bt2pO0Vgxn2XIoNXPT0sSGgwTNjLvBVus+7K0SpuCa1V
e8wKEOQYv8/wmkCnvZFtXMRiFQkQYto42bWWoXSXHULaZjcqHL8kOIXnoMSehNZpIt0WdXjcND2J
KpbH5439rkYBXtnaay8a89Q7pc/iztfJeHQZ4WI+DeFFBWsN1jiO3gN90yuRCEWGe2UIM2Au8I77
yVLuifC+7j0Mk265KXosvAcJu4LaQKn6MccUVL+hLMheMVW1/U4hI/qZ4j/bWzgdD6ZaFr3JrKZI
9nqwChO5SJjBa7udfrU9DCdJmLAEYlaAGVynsQEKsWfvYRIN4QZOU3Cp2H4rs0NZDQ1HH2M+ZBk+
inrrrk11mFy7OmvCrOJC4QGMjMAwD9q0+tNSDsEzho3iIjPCj9rSGmOG5PTYAtbehgrjQGQNrYPc
sAn0a5O0+jgDde1S6V2zgweZPRL437ZEOQxuE4W+Ia6vonxIpsx5IIyBg5E+2CQ9u3riUpjkjA8K
ySUAxlxD+MN6cYVRfoFDfexaFEPBQFpB1otxM5KJccnNliQhILj2wM1EQqkEo3Rg/4dvOFsr+cNz
E2Fv+eX2uNDDdJiBSswQoae9aERwcvJex6b33rjVcfAY2PhhdEYuyKSH4DWN/jxi5f/ohwE7TLc4
8Vhbrcv41fWfqquIi4On22Euq4je8V3QxLG4UBXTkK7Q2TDfaVi6X1D8TMcMQPi2FVe8Pg2M+4lP
6AmGzUEjotMdarcU42XeincMF4OEk7AMRPVyTQ5kItfmA/qM3ry0HQrFMFd8DMWg9wlUxA31cJ2N
XJtsY50nJA05KyKIsFDpUwGOnlAMWPvPK/aQl+xKewHl0uXcMtgSDkI1XgQeiSeg673YkLOhmIOL
/oVcA+iMfm7KL6HnuJdlUMZbl6zFVtYV+vq0H7at6/U85fhhNpXjL29dVVdnLIKw62CQGKNEW22q
0jFjzaNxXvo1yXaj6zrvZhaEb2tRJ3vL6a9Xclf4l1TZZIaivlmaCFxU7klYW9q48BXa+9FbKQEN
3fzZAnc/MkbIo+dZybGvBjwFhpjHjQCtQeqJlJMiB+e+TrCBhZi5ELqWyWNvT/3zApRO5OdQcckt
PnZppCtf5mZVx8rhsxHnlg6QRdno0eCR0Ck3pIuhgR778Va6zYSrDZYTC3TaHFRLjCWyDZci7uup
FjFYuLcc8QnTMijNcz+6NuP8IgU5Gw5aghx7zNlh+TrVy5zfFs244pf0mPZM0T2lKL5+BtOwHEXX
Tt8Sw2J2w6l/b7AUfSBbrcGDPa/cOJ1FKo+0GvGsVRlOG9pqOVJKrocPwgPJmXTcNdmqquf+NAkK
MmMH/BMWE/f72xJ02EIztsrbpdP6wyss+zEvrZkUWCtwd36dT1+gCATqBm4JFFJFd58lKqnuG01I
YawNbaAKLedlTwaDF9lGmN0J2gk2QT7XN6GdVrtCrv2BvMZ1MymxPpBd0J/dmdwms+PUcrzr8vx3
3Ob/Z+jq2s7y76GrY19+9P/x8NF9fP8se/UvINb1O38FsTCf/hKaPry5afmW5Vx7dKfPfvjrXyzL
+oV53guEMIVn8RT/A8SyxC/s0AIUK3Asz7WvfU2/gViW94sfeib+MDe0XPLJgr/8F3j38KuJAdzv
VzDvt3/+j3qsHpSsh56/899gWO7vIuMMbnOFA6y/QVxyhyAJY6773Wcqm3IsRdLQD14ljjb7KgA8
kpA8IxkrfVCotFCtOod/euP+4GX4fxRKCpTm/s7agXzIVpNY+pu8MYkYQPaBv4CLPKzqE1ohpgW2
N6CyreEswznwCOBo3Z4oqnX80eb2a+nKu2TMYaG19eEK7lbLQMgoepZbCR25w4f9PI3uHOfZ8loO
i4rnNS8QHOQXW6TqYrnURSaVeVOO8p2OkVdnlse1yu/Qix2zsnIhdLvpUJd9eqg6w9uugRq2TM4p
1ZLrpxckR5CPTb6mD+3So/dWW9o7nttqvBNVIci2y+aoDmYDXZP53hpAaT69aU5znpNi2NqY0evS
fFpod4iU5v+WafizjoQ/DODl3f29oYXEC7pu2lnfhDluPE1MHo4IQHtpX5KA9LaQpagJnY2P/24k
LkQmzXlpSEGpxVFdreHujAKv7/daTB92oz1koeOxsRAnjh3TmBdPE1Q4whZs7fUEApo2xaZwMz9q
+nPIIrslcSbFDaBH/jURl2tLnFvp+s/CIsFXC/3YtuL4P3+Y/jAw9Prj8qT9c84xgUAm3sZQ3yzJ
9EBC/4nAdPREXnEHnGFG2tVETmODIqzeH6E8cJFISDHAqiHyhvaAbXMnm/Qpv7b1hfb3EV3MfsWY
FqGb/eIoGCDAA+8mzX59GMa0Xf8k7RII+r9HOF5fOw/8P7/2AtKRDEWT+A8Ke0Jp3Tj5dE/H5Z48
nItEiY2H7VWE5bv2zVe/GOKwyjYFFYiN6MuYoO1r/FRbbiBT8H+E1jl0+jgU6gJnEgFF/Fmm7h8R
ItfXef333z8usk6vp8v/yeqG/BCBUHQcSe1GzkDE3y4Zswu+NjbgOf3eeXx4AvVcOvnT2vU6TrLU
vA5Rcaeas1LWFBn+n7Wz/VG+5vXl/C5fc2isaR7Q5t3oqolGlLUe6xiL1598ov7db+V6ev7TTwun
6yMhBmNwl+bclu25H1gwWn8dNp62UWmKeogz00cy5Fp7zmHu9UwmqOGqp7Tq2YDM7D5JB7IQSC1L
sec4HvWvopTvhMM8WXZ/ULn4/J9f7fVj/nv72vW9+F16/0JpDKSv6m4863MmfsJNP0NUiwXDpUfg
Iojan7wt1h/1TV3/puvb9U9vi8dpKCs5tjeWmo42uY5+W/EWpXttB7hLvdNkkqTHvhp6f1ZN8G8f
kN9dWAkfwHouiecmNf3JXYJTTnI18yjbWD9RKf1/qTuz3rhxbl3/Im1oHm5Vc6k8xIkTOzeCk05r
nmf9+vPIe58NR1+pBBjn5qDRQCPdTZZIrkVy8R0CzLbKoReeI49y5BBijKCBK9SfGmQ8KFzXeAEH
sJ0Rzqnt2BNfwqIB5FW2v6wMrnCCQ8NGM8xkRYV3MRnNdjZdGwTdHcz8XHfta/4udRFYOQmkoZSv
eW9tUB6zOvuG6MgzJ9B+Y6rwb2QfaCnAsw37zY5zXL2tUR6kMI5Gowa5WXe6PvgNc/OpG3LqaVNd
KJeEXZWIK+aV8pRxriwjeVKR/zC5o1kVna8qxdnIi72nZfeROkFegOcq+rfS9x7GaNyP4rmQm4Or
IyiHOVLQ1ueGMkKjCQ+lWRxxONv0YfEqUNbKBRyc825HxfWoiv1bk3GBK4PLoIVfcSkQVxble5a/
9rtn2T9NhRi/ZqugIq3sUkS3IMzJ5mWscY8do6C9tzoQH97Qw4LrG5xVOuhAOupNtUsVM266+kAN
VMfB2IROBmjGNKoGCSVA/JiT2poLjSt1EwXJmhjoTAykXHaf0Uv5rrjS85ApPy2pyewuig9NFbyJ
FQYPnlU+pb74Rkkpg3ozOGbC3blL2+ccluPtsL/q8Uc0vk/khwlzi6jmkUXKz+CUNnoaOJj7nRPd
+tNqoIzS5j4qX5hPRxuVvVrWyITo+zRO1zzFl85w8mxLSE2wezJr9hxlsbiByJlsyMZAg6TKf8w5
dFjAyLe5gpRRmYlPkaL+huNcb4LG4IXLUsoJJzzBYbxtPGjEdPMPwlaw2zWpsWtYdRidSA0KfCXz
hIV2ss3H+gsift4+kGvHAIsA/N5J4tZRhRTqXeqDEvNNzMzNwkL9RQZs30UHNBYA2MlvI2pzHOOA
1hcJ+hOSMFZbiuMwlioofWxZMRg08SmjwIgedPlTczEpLzT3ETK8aiuZcN+m9XMUGz98JXqNg/Ri
mtlRjbNL4inH3Pd2faeX+8JXX2/PsLyQb99zzIcZNsSqM/VWbs7ipLVfecW3qlWLLQ7EbHqKSLkG
wtteKaEqC02NSGaXyjtw4d6WrTramxxUNnWkvlmgPbdBrmIq5XoAeer6XLJ/2mXPwfn2b1UXDgjv
9soffitPr17R8np9FpXuUidPfXtPuf5RVWInS5qHaIh2ll5e5KTA6ELwIdxGh4YbKqKTWGBwrkE6
WQE0iR5d5o//loP22xjrJ9SinSytjgVqTZkpbpBEPpagnGPV40vdcygjUZZEhyj7Oej6qaDCthmM
8inSDYen90c3SXeC/CXWLw2nVxrUctSgjb2nk738eEWLe3GmZnuwCzOcV4aWPViw1INS5PpXJB+9
XY3U20kyS2PjmmhBZiJKnRk0X9ajuBUgakz6C28BuM6jGo7A6EAo7ipeS2DOmMlOklv4KSrw52pA
Xvb2VMkLl6/3rfbDVAmDSS2FPeYcJpEmo90xeCd0EYe7KsqM714MDjmbYk5UGoPndW5ZHrxbdCu8
J0SIksr2NT94NIOw+dolprAZ8U+9s1reCXhErEEqKMmeeirw7mrliPNugHgtyc9OAQNqe4GgWdmZ
Sm69HVUoT/DO9SM6LBJYLhDsip/z6s3pGUX6rIMzl5q23miRnXjFJRyDJx4hHrRxfMOHwoOCy1E6
j0FD9Sj/IrHpIq6sqha447DexbERAzOTRRthC+40BorMRQQ7rpKC18byHmuAYhvUr1Web6PoqMiF
DKEct4jY518UCDDxYAwYL69rALlD+KS5nAOngyQuqNnWj6jRDPGrWfqPQScdch4U71zVZ/l6GBGl
Ox16l8CTuQhSWVehfaOltyvb6Zwvpv2havUfdVRzxDZg1yNHW0PBiLsdpmvKfmWRLOWe2TlGKiK9
4UabnxHQYahyrhdV1VFg7RJIstQVvY2HosrGg1K8qxGvhLVU5SBIEdbMeOrYQQj+EQ3l90DVvneT
T/pIDbT1Iv0ECcDfDjhSb2//Vmnh6PLuffFhQYOZhxIU5vE5iswfgId/1j3jjsT7d7XU3jLZfzQs
/Qc76I9E9h/QMqkPcVaSEnUoAmMKXKSQg8cKnMUQBk8rP2ohIb67k3z4UQq51e+NlBJHIQUPEsTH
6bwk119djEN9Qe++azJsCjkftJ0voT8YhGl3jAvhjFiYbxzIKdpUj9WgnrpjcCgb11sJp8UBm906
5XYwUFIRc660Y0ecF5YNXhm9uBh5H45P/QnAEgLo+gNuObzKWzXqg7om7iBttZs+7tUHH2jLXgCU
RG1BzIDoQqNfGbmF/CTNDhYSPE1w2VJ7TtUIPf3SlnMDnSYPBHDzUrbZTifKm1TdKzUa8JL/ZaXf
pWWk/X0ChtchSnLMW4QbwKTi6UdMpppYYDq+a4JrEaEnoPKvGduo59E/dJ+rygWtiWOZkmqm3Vu9
MypsaXAiV37Swt3uvYz3YREx+VpXSFJ/Ntr2WQljfHTqdrCzqH90EdezI17oEJxL//Ak66RkCl7d
vqrUAjahCilfqYVwh3wv/EnEGYQyfNNN4f72b3vf2a/k5Pdz6YffxvoU80bom3Pjg4KipuP9dDks
Q5OS0KtpswotoUKy4STtg6B1IkplNYW2iKtxCQF500oKT15mm++HtgnOnCe7L7WnB1tQOE9aq+xG
PXw1DO53mAEgg1avGP4ubdaS/Pc8u8glGlZtNhO2+1lDzn9XhaANathEeZm8SlH9s/PYH9RBPatq
/aZRiGQvQbkHSNR9oqNAGsCeURtD2eOnzvNsTxikPcUlJPDWYnS6d10b3tmWBz9k9IVOa86yhDC/
JYZ3UoGCbyCm/yhFg5hh5j2g4fycx+N3U82gR7PZGUAObTXh1xWK9m002a4KF0ASh7Gm2wq5XB/e
Z///dfX/LvgNVyT7t/7/ALkqiwz1cvl/H8RBHqRv1cfC//v/8z+Ff+CmOvBV4GWmqKMBRPr6v4V/
/b94D+ApwOI9RwO++r+Ff1n8L4ud3JqgGgArgb7+b+Ff/S9dYj1alggX9r+BrbNC/63C/5TD5qtJ
UxRrtpqkUpdKF17XydQD66XXs+pJN1WWkawn+cqSvfa2MPUxOzK4URWBkivaS5Z89eMXfJ8/jPPj
f//Kj48W13ZS2p2QvR8rEygmenrT+8BNBVXajKhmpkjj9LH5OvEyVnadhQGaHnI+dpKgPub5jR5c
DDiVgFN5p1YR2d+p9fD4uc+Ybboa6gR5oeSGw5PtIwDTry71XUonSH+bAPlvd3JtD5vGarZ3cgMT
DatxGasRZmv70kBQ0kr098s/AEk3tzu5titNnUxj+CHzjzDlBJhpphOl5t4rLMxIPFBDb7DxDkKB
3I/y9XZHCyvKnNVhdQVIDaKFpmPkOlqpUQE0LAcf9rnWibmPn1FDk9b1nNY7AxUe9A6qLdr8v283
vrSeZpsM3moIWZWG4WhNiYB38V3Ji50apStuzkvNz+K57WIwOIFrODx+PcTycOpV6wvox5WDx1Lz
s1CuKsNVw0bTHe5S9xUI9lZA3quAw3x7dKTpd17JR8YspgV2LmRiPd3BxFZr8J4iLKBF6y9J8a2X
Du337hSs7PcLq3Vuqg5YRe7SMdUdTD+lrWwkL2CkeFh3n7Ba+DpUCh4EZvm5IDdmQS64Q51i0wCx
30UkzSub30abP012RkideiuvMQtBbsyCvBpbq1AiOsmyxEkFhGmyDuXSTuKOhjKMNHlH3J6nhdRr
zCK9qngTa7rpcxQkXeOsRRLHBJaGS9jdWIn/3u5lIcyNWZhLE+AXnwTNqXkSB+VuVnakRdvPNT6L
cvZVrLcKVppO9j33oZzD+EdS+HbrC4FizMK8VvHKQNtEc2JgQB4SGGDneQRtPjn+szC38AahzhcY
jlfzgGzY8AWQD3ypjG4lEJd+/yzQLUvp5HQgj6SZ6h/ltsICsYeDPoievnJRWFhDcy/4FDedLvEs
ViuOvAjUwG0JNFSkeMMIDyVygLdnYmERzX3gRatDgaLvDMdyxwM+Jk+xiGnl7bYXRkmfRXVY8k7r
BYXh9BH2pdglH8FM7STFsA6f62Aauw87KooCuNdXnuEEbvalC5RnYKqQWKpkJWMs5MC537mPjE2X
jILuhGhPyk175+slXGl322rtPTJqtjr8uf0lS9Mw/fmHLwHMi/hC5uqOJCeAH8pJhgaNqtuNLy2l
WSyj65NLemfpTlnB38jz72NfoyhTSlAvhbVjwdJkz0JaQPJihP+rOyNSV25ZvPSN9jZWRMbtj1hq
fxbTQxZ2XsNNwAnQdNbYVdVqCwfkeLv1pSGaBbRfoZ0IE1J3YgPacvDQNeIu6Sd6TLESaAu/X5tt
3dTYMl1s+f2GVL7Jsqu8SlkRfNPFJv9kD9Mq/rCGxqZTUhixuoM/lrWpFEoAGYr+295Fo+D2MC1s
odosolVLrMYx5CPi8Il6uD3JKuO8RyFH3cooOdzuZWmoZmGNeDBGRnqeXwK0g/CvQ5ZC8czJqTGq
Tre7eK9aXDlJzb3WPaWuhUbV4ovrIzdlwDPYI7eWILeA3dBrNrrd64AyzV3sJi1yTRbsXKoJmNig
Px2YD5bVK2s/ZeFz529ACRD8TBbSwUHFeE9+3Aa7p0f4CTYVbBuc5GHNYvwqjI0biDxLBEMTuTFP
/wOvf7b1Er9G5xGFv0eERX4r//I4XXsbKdx6v1bGeCF9zl9MpDIs/AyFBMe8Mx68+36Lsx7VftD9
9u/wftjKe4+R3yg7/9j/vN3nQh59f7z5EANNNQj4AmQDB4v8q+a13/qher7dtLQ0T7McIQEB7GW2
fafYRU/6JtlVm96ONrijbbCI34nbcmPubve1EGfz0nyKPLqpdcngyL1wX+fG4xBGex4gX3Qz33U1
2Nzb/Sx80rzaHpU4zrpWNDhK4T2oRf7ctuXXFimKlfav4lBYcdpsX6tcEReutMouZaqMu9FAb9mG
MhuNmyKXsZXUUCirbMPoAf91CMFnhw5oAqB91brDsVJ9LNzOAqlsIj8KUg63St/ygL43xSMvponD
I4YIw8stEckwqgK+jiFc8raoupWMt7CGJ9Tpx6SaWm1fIrtQXmpfSXlV132U1syyEV40YGkRsOsU
5zFg0BgVqiWa5StHm4UN6f0N4sNCRol1HNGL7BEVe8mznwV+ZoWmnIOwXFliV+u509TIf38ZKnOe
VQBOuqDFtw815YG3F1sp5OOI/jOQUNROrbuW0Ubf+ywodzWs2kGW91aJp2j3GxLGIWIf5jVoQs2h
p83z5sqyWViW2myvR0czMNs6iC9ey3tGrRbaqVdU9RImQr6y4V/FgUyfP4tmqkmRGOF+exGtMK/v
OzcUPLiXhoj0NHyfbWppyAKpnVLfC6HfHDu8WtDJYIC+RygX3hmxJJ87Ad/mz4XibNOLfLFCNpK3
kHJwOrjSufnSw6C93fhVDBpf+57TPiynLtWFKu6DwWnapn7lkIBkdIF7w50i1+09G1C/B3YdnUq3
QtzVjyCa56W/cpVZmE51dvRBBKNo6yyPLlraSOAHajyiXDneQW5q11bzQuJXZ4cf6EJCS3E1vfil
F/1MvQbLaMtqsj/QjOOf/CtwnY3k7vwMrcXWRS8DQXzkD6E3f3e1oj+rylj90bMYOdgBb8oeiwjk
L22vUbQfdYNgve3nkeZAS1e+ZHDwX+DU4fuZtxLsT6seVsbq/bnuPw8m8lTS/phweoyLc7+H9Sd+
SZCC2rr/xq/qs/xaZDbqyoHto2WFSQ3PJydh5QRyfezk+W288vXGhbvTO/D/9nX/4PLMdHvdLbU8
C2RLAWEpa7jf9ibcS/WLFv/6XMOz6O0U0Q9rX+Ina+1O8H8FSfypO588v3cXfdd5rir3jlfeyxG6
0MV9lvDsJr/1uHWY5Uqp8H0rvzLP84s32ig+bvFi7yBNcJZ3yEzu8Wp/yp1yBzTqBPFuH94Zp2IH
7X0lSBZmY34fV1qIYfiIs6cYPwqyQOeuTPPCZqXOrgWeBjw+hr53icsHpU62Qvuvnz1a3Vot5PoP
x5/o75ho3hVZ1SS6mEj0bHTUM+9KYchXKp1LrU9p60NuxPXRGlGrjy5tia839pm7XGn0lcw75bj/
nGY2qb8b1wCd57WUZheurnsFRAx2U7vKKAHdPGjmi9tCNUTs73ZULCXaWe5Q8Rk3EFPOLp4OEyPG
BYvH2Uld/HbzC6dSVf77Wyg+G8B00Qooy6MvXurg0uMsB9aqGP+53cPSrjwn2qSwKuua8bokPMS/
dZDYD62eY3LnjsJRE+TiJTbQoeSxHA8qU40pRJuKU0sD/13pZoe0KJOVq8TSop6lGChvvl5oanoR
ITs0avyYZOGbllqPZocA+e3vvQoqY1+ec07MvCg0vymzS7fpt/G+OHDw2GNUvpe2SKBu+41rd6f2
gBbVHUXArbe93a8yfcSVZTknf7g8a5LjOJfX22Gn7X9JdnPA2nWXbf609o/L5V7ZvD1/7Wx/hxa7
Ldtf//mnWUkWC4t0zt0oi6xWsKPLsAFXLkHaIt3dRF/A7O1vf9tCOM85Fzh/ujC5+xCF2zx/kwPM
UOqsUVeSxcKqmFMosEhwOTGRinL92ZVR1/Q3Pmoxjb5GF1ganlnCQLpeRDmSDhoBYyqsmxGBSSXK
gTKS8bdHaOkbZmnCx0EjU0q66DS8YwNvo/TJri4RQ3j8XAezRNEiKaVXZhxdKu+uQQjHxD3HlTF4
SOWVBbz0CbODhYiIRVbLfAIU9b2EdpTEWU2mSusiwHj7I5bW0Sz+S00XKx1Rhwmv/GU0JFxok5Vf
v5BI56SBzrfaDH8M3RHMQd3GuHEe0K06I0iDDvSuEdw1tNHC7jOxKT9ubRVXp1DSgxDOfHHKVeMA
7Ps0wN2Qeh+2TbbJcnnXKfC+bo/Z0j1jjq73Er/3sagOL5yrL2olb0cLqFtkbqUGFUnqFgg04nXk
HSAcrwzmVQoGOXSOqDcGTBQ9i2IJENdttMMUeZfs2lN13z7E2/H4O7ZFlsi2fiPTbOo/qNPZ6Pxv
3B3oypXvXgjaOeS8dps2ReuUEl463Ccg/sKkPqaZsFIMWFiKczzbMEQKWCvuhqh4Zl+roq1OJez/
lQFcan2WDiITIWGzMXoMF1q7ln8pAGNvL4ellmd5wFUkwxhNvXdqjAyr4Geivt1ueGG839/HPxzZ
JhEO1ZI5/nvFH4yQESH9Lchfb7e9EJzvS/tD26WJ60Bax5aTI185KDmOFs6AsUmLEYfhrpQfFjoR
Z1diU6vKPnS5GOm1AtQQ1832XrOSPZIt6HKsvZks9TILf/TEFawMKO+Z3Gct63diwoxM2m0paju5
W2MVLvUy/fmHAWsrUcNphfUj5QI2rxpy2PBZyyj/Jx3KHbj4tWrlQtKfIGJ/d4TJmNe2vaMOCYiW
/NxVGSbXAXoHKxvXwoIVp/X24VOaIgp7rUIivkJ4FncZlB5WVtXSyVacuvzQNKrDuKPnXL7Ug/uv
1drdXXaHFePO+rf6hrrP1zUMysLFUpngch87iprQN/OKjvxTLdv4t1yMvb7BaGvb29LBuAPPf07+
MffFPj0ka7fZKaKvnCfFWaQT5I3cBKwB5Nt2heciEDwecTo95SFqGzEm0Thhyv15SLSTlkJlc7/f
jtbFcZ2dBGJfT0TB43NBOaF+vw33+kk8eSdWoM0zwGbtoXwh5Yiz44AkIxUVDSwNy0PCsN2jbMVG
tlL1uYoK1hTZmuUDFKkVs6+63mlwxMRdoEIMnDJMcIEX7J5GMEVIxfRq8KPUBAQT28Y49V7V7EXM
JreqVnQIpiGjrCD6ccL6PeKfUFrkptwdEtFFsdhHr9lLkhxvDzkmgJQEjc1WgGeh5cHa/XOh3C/P
8Ul6Gmlthc2Gg97vJj3lJ/PgHXHz2kZnNuVDtKm23bbfSbvmZB7TXX7o1hbg9ciV53AlcbRGObco
2xSoubzkj91d9CyfhofoZJyhnZ2Dr223stkvLDl5jlZq3NbVykwheR+CY/tNvAu/6qw488U8Zg+T
APjh9tpe+qZZvkPL1ZIsl29ycbdt/XTXeatPgddzqTyHKOFtD6HJp23/0u/1g/YCH+fonc1LcBL3
xak5wZ99sLa3P+R67CCY+HdK0poUKp3PgHnBnSC9lfq+9P+53fTVzYe4mTVd4HkjGXFpnjuvt70A
jc0SXT/+9h4sQJy3O7k6WHQyS6lwd4OxI0LPLvozSWeHsCqrGgMEZDdv9zDtyP+RP+lhlj+Ryemj
BJcWYOvZL2xj7yorKfZJzsUpUpVtYELQC9N2Jd1cnQ96m+VMXW1QsIvRZUQAmmQD5Vhwm2STaHB6
bn/PUg+zbKkOkenjqzDCbR/2LcapYqh88dJvt1tfmI85tBlPYLVRJCYdmqadZG+d+eZpFzOUPvfr
56jmSIksEHwV7Q/yMR56lHO94jDG3coxY+n3z05Mo+Cj2Cow/rowKjtGvZ3EWkZ4Xn5BvsZ//fY4
LczCHNY8hMmoI5dknpWo2QJ02EiTexDG459rfur2w5Gm45XVr4KQSUZz0Nbb/ldtei94dK38/IXY
/g8cs+o3YxnK1jlVhI01OqHabEzvLRv/GMkKIPhd7uFK4Jmz0DbwjBjFaMAwL4ZtbQLbvsMLDjVH
KfYvWiMYJ6T0FExEzc6GEKy3m1hE4NFXsfHwW0nDWRJ9WKCR4jHEiefUoEN2P1iV6pRpkW5q2ZCc
IWmezZJaSygrGMqjqW/7mGYgcuhJRzSL8HC0zGiLQJ6+HcY6ui9Q1z1mgWv9jBpOThhSoHv5qbVt
Ioj016TFGgL2ZYOrh6mlW00tocbIhyEZt7fXxPWljZ7/381jANGYneBrTtBgduXBSy+avYbcXw41
83YXS6ta/rsLPxjTTDY7E9lJEYlhvfW3PGTvUiASn+tglh6VKvOsEZMzx0MIAMfSEMPHqBiPBOtn
v2GWH02s6wXkynonrNBgxZTDH+VtMaqH21+wEDnzcxiSvF2U6pp5Ng0r3WljGx/1sBXOaSRJ2z4Y
81M8GYnd7mxhPuZHL95JsZUQyZYSvD90mBF1eUnEtTvsws44P2zxsFeFlVGHjlUcM8XRcmwVIBl6
crZBMNcpw/5z2WwODzdxyym7hk0l8etoYxjFkzUC0ht59bs9TtdDwzJmc24FOQzmrBqxpv8NKinn
olzLp0Bbebi8Tg6QrfnL5YjOrdSVaeioSef+ymQxedUl2XuO9STK9nlmyvkkN5N9FbvkzTdNE9Ob
kepyKOrPn/rC+ZtmnLNfyljtnA2E0PIWjfY7PN8a3J5vtz8d6q4k6/kDJpqccZpVIlMka04iWd8w
HPlxu+mFiNGnSfuwlyFanMZjphnnjtoCLFpgCt8rUq+pPSCnvpIcr5dHmaIphD70Ugl9EqXI3TtV
HH0B3Hgqmi8GhqFKfJFR7vBMzEIezNhaGa+FyNSncfzQXSdibZnUpnnue67eho9jWv7HaNfO3gsL
Wp/tnZEUWFGeM2ZYBNr1AI7L6zbueNGNb5+blFmm1wNTGRG4Y+cPEU+LHSX+OuoPI1oko//ndhcL
6eVdpuXDEAWVnsCVKliyaQsbS2/OahucIuTteNK+B9P/oxLXqiRL4zVLAOXgx3ImZOZ5NGMsGiMM
ydxiL03uZxTRVtbYwpzPccZ+L6iGVwkDNmn3bnzy8BOLV46tS03Pjg6yHJdhpXCo93D5QLR0POVy
4OBavVLVnZbllfCeo4tl3wvCwhstUDX18C0qDeEoItS7kh+Xfv0swjNEUGO8RMyz0LiOKddvrZy8
UIf9DMge95yp2w8LCbPxsfR9xl0X8/qkd0KybYQYcy+w0efG1P1PfsYsprPWMM0AC0wH6Wnbx/Nv
pJiI18hKylhYo3O8o55XvVn3xHSCgsCks076sBMpsjkT3464pR5mQY3Ch2nESs/xrTbsydq21sQN
Pg2h9f12B0sTPTu+oZXompWhG+dYN356Zvc9C3Cqdbnpfqr9OZxNMvKycmVdOxejjoCboN6lKc6u
mEYbKz0sBMJ/gNnSHr3TEr/fOqu+uW581iz/czE8h+oIY9sjbqumTpW4aNHnPJ30qEK8fG5oZjFW
JYYnGlXbOCGWulsuLblTabGF3noorxxtF2ZXncVZUKAkM2KF45jWvaU9u95btcaYXhr2WWgNllyi
Jm/mjtcWLkKuGOo2cv25mos62yxDI0YdyxJTnKS/iOmvOL+Xh5UFf/WVV7bmuByEojAeDkKdZTKC
4g3vxT75lhQRGiUmlmg4NUhtgbdiNHwuB81ROq6ReEEexYWDm69pW7lrIKKpBDiL+yswi6uCgCi6
qLO9UqKkIGmZDha2r8M95miozRhxtCmLJvoe5a2HObH2x4Kgf/Z6XzkXZqzshLaF8zJJDpl5rR4n
K9qzqwjBvebl5kkHoLwNRln/B7JPZbdSjBOOmQwolQXqLjFdbBJN9G2qNra+3Y6HhVw3x/E3RSFg
uOwb5zyTULzA9SO9szp0Y1Ivz9H5kddKMUsdzbbmymLjDMzIPUu4HGGduEX5CpM7SqLRJz9lOjh/
2N/0iHgAZCs5vo52VahsanwkTGAvRvjrU4M1x0LFow4yaDAhPTTxxsU+Ia6zTae+afLKGX8hdcxB
TxKyT10ixqGDr8AvIZfcM8LHwnZyUtnd/oSlA/4c3FT5YdxogTo4aWnU25x1u9eGqt8X2MptggBX
xbg3453VYSAWoXkIMCEIVqLyOqdJtuYKQNEgjVjJ9sZZH6PnTBW+mZXMHUyqjjEC67bl6kc/R3Fn
KJrz4JdviiR8w011JfcvZM857mqUYzew9LZwOj0a9nkgBDuMTceV2/lCjpvjrqoqyzEI0wqn0l8C
QbTxIb+Ds4AdjS2NwxYPA/zOVxbi0jqZ7QOdZbY+9WrtbOj+KZWNU6W132u8528vkqWBmu0EegmD
Qk8N7RzAQbCh+eZ2kPaf22bmYrM+vlFlPjQgUcTJlJe6G3bKfrz2TrGQZ5TZ2QqrJHzR8pppQMsF
joCPqazmIkWJD/vWyNcqcEvdzLJ/o4f4SzUCM1DgBIwDlRhdfP0HlkLb23OwMMVzBBZeyyq+2/Xg
eOmfrP0ZxS1+fP9+ru1ZLvbNxopwAXfPA0fngWp73/0S3TVu+9TKlUvSHGEF+LTPsjrKnKYIXSwQ
xnKTZxqOuYFRVMfawl62CQXlCyq4ycrVZmHBzgFWSO4HWCZZFrJOY/SEPEe+x+mzXJmKhcieY6fK
LNU6dEvdcx4iZcGqEk224FfkAzcq1Xf/TkEf4PbMLH3I9Ocf9rBa9vJy9DT1HI7DY52jpzeGlJBv
N76wZufkSngDVkjhG04IlrnqIF/89L7TsGhxg+PtHqat9trUy3//fEsKmzwugwyoA2UiOSp2Gj5H
mywzPNBVUMYTPV7pammkZnGOCraEp8IIG0FVHD8XzpK+yryagvjaZ8yD2+ybqo0QXSnlf90sPvp1
eS5AJQWZgh4aNcpgek0y6k2qfW7jn7OfhKHWWxyKEuR9XN/aCDHvSYowipWNn5f05fbsLKSUOUiP
a3lk8fqTOi4v0XX20/e7TbmWUxbm4x2K8GHlWnEniYIZlw4Gq6+NOPzkzL+ybpeanq0qDGEwoccR
7awYv3vxSyh8vz0eS+3OltA4KPiYF9w0o06BJhnYYrUynQtxMEfoQQtN3CKO9XOUuz+T0otRiO3s
WMOToe6CP1Eg7D/1CXOUXoaQ8mQXRC3N9O9RaceLKkI04XONz7YJiTqdHnEnxHdz+FOqxb9WurZ9
LqTU+SNcpikmBn/UTXOrPObAJNVIOCSpeEkb5Z6j6LYDmCdEw0qyWFj5c1yeF+HlCqCAd2BDBb34
LWuUzSA93x6mpcanP/+w8ovIHWNEsEH3hj8N6lEhnCwx/x8n6UVnl6XWp8X7ofUKfrUx5GbidJWC
Cqu1NZUosBt0z1dmeamD2WEv1+M0ECrOkhSyN730DJfYRq1x5VS81Posdvty1DocozLHjH4geT+R
RqthbUNbCOBJ3+/j2Lg+Cg8SVj6OPuDg6yrdjzzydrdndSGE52g6D4XNhNjKHLyDX1xdyvadJ0Ny
aAJznybOkBmH2x0tXIrMObKO61UfpqKVO8FYCI9aPMSwesdqcrlsvEPfCNBD2pISm1pnSJemmOxW
prvPWlP4nVn4aN3+HdcHE3/QvwcTWwN50JKhxvE+/Zm1/gUw/FrN9nqxBPTgLJWoMNPTEatpFCTS
k/mlf3G/JPf62Txktr8pNj43gAfjvrXHjbiNXuvK1vfCufoGGHhllb9Xfv5jT+cXTPP8IY5GEUl1
HuHBkNv1Fg/AjWC/xKfEzuyHb7unU2D/ivfpQ28fLq9vw1baAM4U7bfHST9h4jihVL8L9sLW3K0B
3K6ONz9oOqV9+EGRkSHxVlXQaN1L2f6WsRq8PZELlC0q/X+3nESNYFY6nyocq12/FWztiAe2LWz+
gA8H0lvvTAhT0RYhIsCn4sq9bnGEZ5lKTJsBIUegld1m3Dc7Lo4XbQK88tewGzbdBgX3TXiqt5lt
2RTWd9q2sVGFtytbsmM0RVAbPuI78dv6Gd7rv120i3Fb3qBrvzYwV891DPks1fmqV/Zyxi8sWQHS
xXPSfbYxNuWuY0yCi3fIdzpkMixgdhhXhSuZ5Oqxm15nKbDIjRATyIaJjs694AQYekux02GHfnu+
lxbSPHAFHfN3kekOy1e3PshrGLD329O1kJkdg0O3kYUxouH2t/cdsro9rSVl29wHR/fwE1F7G5Fy
u92QkP5VztNknbtLaOd31cq2/c4CuvIL5jA69PXTyDX5BRp9I8m8i44+sibo7x/di3sxNsW23Fl3
4j4EqxvuhK0LGVk51ftmk/xYC9T30sG1XzFLXp1RpIggQxLpvgy77pA/uOf2Mm4lkkjMAmoda6c9
ySf5hOu3/ZZv0o1/ru+yh/xcPcjHdKM9atvbU/1+Vbv2U2ZZDLeEPqwEBsQotj35y3syQJRPvMj6
mB8jIuun8JObvH8vbQbb2laO8K04rnX/XqO51v0sZ5UYFDfchlkRW3Xz0tidDf1/Yx78f8JH76i1
9nCvOL0TPLt786G6tG/qPtlmeyQamR1p1+5kW9iuzcuCWJA8lyvtw3ES6SOckfUQHupvOaLvP/RH
49mDvHCpHtI/1S/p8fbIL0Gq51A/wRot4O50Nj4YX9NH4ReG9Zt8hwvuWb4wyyu78AI5Qp7D/eRW
7WJdmhbbOb+kj8V9d8gOxhMD+tU4gMI6ahvRDnc4mp0+Ve5TZHOWoPoQhLJeMqtRUGwqnHv7bA2y
tJD7zFluGpDIz0VxmiJFtnsdo0rMQSf887CS/JZOFuYsSYlGmYrYx5LT92lmD/5G/qKdiqN3nxwV
p3hGiP93rO3Vh2pv7epf0Z1qp2zm6Z3/R3m9vTSunhQh982CwvdHrDo97jCxVdlKkm6qCnRm9Bhi
ddiPa35I74pHV2JvjswRdU+o9QlrX27Hl+DNu5fPwTHdS45wb+yEu+zkPfpP5X16dlc29KWlOAfn
oLzXmUYJKN79WQa2FdjSN+1H8iV7dl89/P82/a7YD/rBdeSL97s5rsmNLe07c9SOoSb/h7Mr241U
16JfhGQzGPwKNVfmTifpvKCkB2YMxoxff1flKce3KKR6OdKJWqY87G17ew1dxyL0FCYf8Gm6HzZq
1a/l3lqdUj+8wDf9Kr6r/mV7sHc+AL59MqFsdYqJK3kNX3Yl385mxeSVJROYUujqvBVFdBdm8cJp
wJrZrnU8jxVHk5tV6F29RnnMJziINtv+tsFBSK7en2PsKPnG+RTb7NZb4RUcZ1EcPn35N1+nx3KN
/675Q357HTHUZFr8IIeyYjRbpHQQIHzGoRh1MuTuQ7ZwvzmdOs+sWx3uExlTIWCnjf6OH/1wIN7v
OF3g1Mxth462M+ewNC/dFCu0DZq1cU9XzrHaDHu+Se+HHVvBtuSWHkYsjvJ23BX3bCchWHI56ue6
pe3ECe7ksh4wjT0gFgb5WRgfYlzAfM+1rWUUa1KqZf0pa1JrFcFcOqw6cB+WAKtzG6eOBEp6M0rF
hN8OhY83+Wy/kNv8hzyGG/WS/HFfxtin1+VGXV3NDIucTSm+JEO8bEdVYOfQ8oveXcPyi5gvvCt+
vbmfW2Pawd4tzLA3CdbBmxm8Uz9dPb/fZj7OrLefyWHzKfxN4j/FK9x/cn8I+JaBW0j8fzGueKn/
7/jymAcvl5fFTHTrmmUJYEMebyGak4gUyYvV6942Pi63PXex06/ocErKpwS+50exFv+sHPu0n8Bh
9mf1w33i7+Vds4dOGmT+nMfh0K3BrjumVwaxliVG4sVlXWMeHTgFoRzuD9bjaNoLF7O5nUYHLIUh
zB3phHwb/hwDsoY1+CG9hyn5jcFx+4Z+0pbcmKsSZ54cciBPl4dzJsp0DJMzjgAHCDCcC3NrRs9J
GAJxsZCZZqQYTR3FhMflDv6FGLBuY9x3N2AbPBY/vZvhUD9gjg7JPfTLFm5JM0tO1x4aIjiFpM5p
8HgV9CZu9dmfyyN0tkoLN+fTyH3bBmujbYcsP3UieSrFh208JGa6Ur2zzmxgkMu/bOmueb4Ihk+d
OvftU3ladbJ28anh3rofD9We+xOCtQvIPZQTf1/uz3nwA76i5QneJ2bTjJjyquqgOHFn1rAHo2FA
LWtPJ7CQk3iXlsWO51c94+KL2tnaAXSXiwxfbOLbyvqA6dPUPy/05nSIPpP1dJDT5PUwAqYnVTTE
ZV75AB6M4W94wYB+YAe1+ZnHTRDy3820EDGz46elAasHkx60k+FoKlz8ShCEOuj4pnBapcJPDWNn
ZxQkpA/lXkV0gx7saWl+WxdGEZu5KJDyqB2hwvtaGPfC+nl5AGcCR0fblJ5BUSfE3CQiTgM7Uz8a
YwmJPNe2djyIZB2miVl6ewf2ZWUxvBlWurANzDWtnQ5Ga8yrQSh3zytobtLSa+4cahUPlwfl6+J0
ZlXpOJbQgz5CR4EpUZZBb0YDlDaXpkBUMTGCPOPFf1tjJBvPHrxtpkLyWkCKc9PmlXFvDDR6jsoU
ICJ3qO29GcP1trHD5n4yLIjrGHaM/6XZhkAKcRONNAsKN7PgPjgkbxCyCZ9USN1jXQ7G3o7j6i5z
E7kmvKGrnEVy7zUE7oplBBWKpi8CGKsla7i6ZK9KeeSQUc53TV2TB4x+9DxkXbtWeeLuOosnkz9N
YMUJEh2aAd70DQir+yLJyKtT1RMOAm1fvztpEYvA7iL+lDfWeIcCeLrtssK9Hac6fXAlMZ+N3Jig
oo87QZoVU7aiscf8yfJsO8ALk7GSZW/Atbuudxg/1ILCTnabBFBZHHiKNnkY3RYEbMuDOAokbySc
you4f1egUeO2U9j2RgycmgHN8+lmdIV6hNDocNfLLtvEA5Fvl2f5tAzPTfJpbX0Lq6FqTAMzhDUE
04cizYOi/cWg3ZjCXCqzV5c/MrPBfjEav32EZXAs7Qru7WXX46TJcvlgtVXle6ngC3vfXD+09MrA
SsRZmfJ9yJS7qVnc7EidptvBE21ghdawwRPvsHAImqsB6diibILW9mQUwHwIClhXLz22Uk433BOW
hEDUS/NYtSWeC5IRzxnd0Jc+zJdPhu14sHlJ5GTbfodX+IVrwingz02ilo1Nt3dI5ObhvhEpWJ8C
jn5wm3+DRN2uzool0faZdKMDkRol0pZD024/dtnaVLAQtNKFXDOzQHTxJ9cOYzEmcbiHyPOesBZO
G531t/KchQmbGSAdiUQZXtEq+EntI8D5oe7pwNhIPnZVG/TVVWwHuDVr2Th3w6JJmOfuoWu4ljT0
zaHdUfgIXo6huS5oRzAlIryrGCLctyVPHvs2Ey95y6AuaVbkyZ2IuzAVc7OsJQRmM5BZcs73ligf
isjZmqFcON3PzbJ26Opc00kaOnj70GHVFsfVUyWQWduOeEuyHqf7/plI+FL7+JZpAMyN6jrz4ILW
fGGXU8O+oWkvAPoWxsqGWEkI4eisO4i+jBcKAHMzo5U2GZmkI0bQrykOW2EK3xPa+QR0/2oJnzJ3
iTC1AO8Mp7RpbvN91UHXKfNKPDn0uQU1qYo796Fo6TZzXSACQMDmA+pItVPvSpLCQdZwXS+DlKf0
YtQk6XBbTgNbSLrn1wrVubtDE6OxgpNjKEdylwFsv+eCNKvLK35mLnVEeglZhrJ0hLc33eaRAUQc
GIAFi1q9TvV0OxpmEshherv8sZm1qcvL5zxPSyeWyBCE7XMJTctuuK0turmu+dO29W1dMsuJvBKX
532Rmr5y/7IoDMS46M19ftXraGrO6yJSGXf3sIp4Szq1UgUojtf9ci3vOFUqBFdhuIdsfOM7ND2q
GCoDnu2+X/cBLeG4KnKTKY+MPZyZgwEYx1TA+5kvEZTmJlZLOjERJQxKHcgTjyPkI/FSBH3KDu/e
gl15vPm6yn6b3Lwo1TRBymif9sYjibv3XDowOjUXSmcz+UVXkFONZXSFW8BqYGhVEFa18wTTNnoo
o7p9c5upXtgkZy75X3e9b91IRG+zpIQwmlfIN2hFfNpFXMOPuph8p1QrSD2Oft8P0GWqQLi7avJ1
2JrL4wJOTji5VDIXcFgdSJBJgGiNNrousHURiVj2jMb1QLFsW39IYIoCSdzKiq7b03T8WiqjZnQn
qY4ZYavCUY5vqvjeasrPywN0PsWaOmCNRENSV22tTri4znfMKgqI1z5dbnwmNnQNuQ7MisozzfoY
uW9NWfhddRz7l8ttzwls6SpyCeO9iuqSHru+KfaRHLshGLMwDjLHhdBDaDcbeBWP/5piNO7SqZ2C
EvYO4Ej0Kn6wWGc/jCawQkGWxtVB9bzfGLZh+lVedPeC8bGFaf0pXSi7pzyQjYcdFzdJIB8vd2Am
HHRxOoOmXE1eBR8CL2ewDeo2Ex03YVnuqANkZeyRP2EU/ho7d2E3Pa+KYJm6Mh0xeJljWDBionVh
KBGWzwVc77nvjQQSD9R1AJ1pwWxawQHC8AHJwB0q5Lm3hq/pEgrtSwvjzBFKx9KpXEa2Z5fTMXR7
YAujJnEZoJJNMq7CBoh0PzXlvxHgw08WWQ2e/l1abUouwxunH7udOcnBN3vSrYfcbQ9eNfz1ANm9
7V05wOnJsH3BYjtICqpu+4ElH4M0so82hreD4TrDe8RK208mtxwBk20r2EemvA/qhgrTpyf5V4JJ
P7AwrKEeR9t1SUKG47AqXmDUUNzUJifwR1TZq02KbNfFDfGztu5Xdp4m6y41oFaX8LzYFrR4VWYJ
0zocYzZmVZlbyJY6B9nmZG0SuwqKqufbHh3fNIkZBuOUylXZQHDDMhs7IMopVrZQ5RO2l9TyzSIH
xgGmVrdly/mmN4i5dzJVbGU2WpBqF/0xhYHyIzQucT0QUx8FKDbhaaCKgfQLqqooq31djwbqgk3y
CGOLpPRZaTrUL4dO/r68qM/vJVQXQBniUIHk2tIjL6sfXdUgm7DkkRTxD+5cZxAH3dT/nnU4NDa7
Ni3bY1Uz8NbsrFknFs47l3swl7O0o7CquFG3Q6eOrtOZKyaq0IcfWo1DN7kOp4Vi0X87YKsMXj+y
k0cJ9Lry6gP+SQllo/Ffyt2Fw+3MROg4SN6ZXhUNrTzW9Jfsex/q9x79F2HtXx6m84dnqqMcIcDY
TBVj9bHMPWPVIXuyQbkBSVwo6+xU6T1PtXi9/K25vpz+/u3gEJpj1hOv8Pau8oKIpkGe3IM0nLTZ
wsnktHL+PyXR/8MxTgZXWSuwh2NzDeyk3IRjty1iuS1Ei/cBtsTrPL+4qC7RxyEHWg8eHh9kKX+y
LNuhhLJx8iUp8LnmtbMoykB9iiLecET6TFdukU77kQh709bVkgnU+fMC1aWBlGHhSj207VFMfA+G
3Q13jPXlaZ5pWocvKkGSEtq5wAV7nvsnFWX8lOf1Ug1rrnXtFl0VBoM4qjrV4L1fg2QrGqYLr8Jz
w66lDN7RnqCaTY9OlD5Q4j5BsfDWlUu34JnmdWyiouE0ulAqO9LkA657Ae1u4G64EMczsaXr+3l5
LCezlBaS6WPc/ahyVKjd3+2iQsRMaHmnv3+LXVwspqacGoU8VKtVaAOyC4iLL3pzVyX0wZBLt5iZ
+dUF/vAw2pWSYOeRlrViLDmw1lvAJ8314TQx3/pgsSwWKESoY9FB/6i3TOjsGzwJqiGu1nWcvnt5
OW4uB8FMXtXRf5jYuhOU02M61I9DpLgvKMo9+QQMoMGKFWBhvyWnL5e/NtczLWFIk2bUzmx6JCIh
j7yNOAzM43eb93QHqBsQgXJRjWdugsz/jqKqks60Y0WPHjFvQ5LjKbx5vdyNuQjRYltYtWdIFwGY
Wq3Y9bE37V2jNm45HPMWjgVzI6XFuJBZGIFdTY9DP9yGzZj4Js33GRu2so+fOGFL9YSzw2R6+sZd
wSiSD8zyDmVZb3oWH0PP+HN5mOaaPvXt2zrO486UGYN+XJd3v0cYo8JCb8ki4mwewc8+/f1b23bb
DTzpXX4YARQRRgYmbvurjmO8rNdLZ46z04xvaHGYJ2pQDt6/cObDWV+OKaDHXnPidasliPtcN05D
960b0PFy2paY9iGhzwkp/MEbAtY8N155Tb5FH7SI44PIQ6sCYQ9mLDAqf51ksqLjY6IeLs/x2fyB
9rUoYyWZaA3+zhGFQHF6+Ww2oh3aA7G74Q8oPsBwj26yzxu4+17+4tysaMFHHSNRtkKPWMkgofOP
8N8o2145XFrYZZHnVSJy7QOESWUwDtmG4xjeGbB+c3pcVK/qgr7DMttqU0JPMkY93ueTHk+ubnJT
ErNcyB4zY6TvslVMUxOKEFC/EtWmYTCaZHzHxnZz+ffPBLa+yWaZOSlmgWbf19Ndzaq1apeKdnO/
XItrXvO06HhZQ+uEQT8jClon8jOyhKqea/7092/xJpOqUAmf7ENIYZvcAdtRdquIPF0el7nWtWiO
yGRbPAcPHWrYsvlHrY2IljirZzcE09Ph86MHl1WIDNmH2nrMJQuqkq1D8S7HD0GK5+t+vxbMTljm
iTnASiB3oR3fR8+joHiBcReZVBjl/7v3oA9a6MYpVGDKjuDeY9FPOXnQa+/caw7FaFuLXCHSMBxJ
5R7dOL8vJiv0cR85eJG1RLQ7/0huQr71v2tnBPes4XlcQlQ46wJO4+HWsLlYCVSIgjbyHD8eMlDw
LCOCPTdwXw8585wb6B+l9wwyC3hEzbOlXzOzceiFDyv0uiIqoI842H+E/cNqOYQZ/00oKF5eCjPL
TS96jLQiLoEb49GLpN8mjxVDOdUsAq9w/MbMr8tT+u1uSJwa8vTcPjpNFtBiX6P1xFlgnMwNkRbr
TdTbSVKhC5Y8QA0wp3d19in7z8sDNNe6FutjX4+ZopDFZc1TYu5Y7flTDTven5ebn0kluhdpScsu
ifE+eAwT2N+BA99NXe2Hcb2/rn0t1GUB9d7cwuAkHVyhUpDfvI/MMK8LRlcLdHBSUXa0UhtluS7I
bHh0iztHLik4z61NPdQNy25UNZrHPjXurMn7U+QK5Fc4NmwIs9IAJPyFJTTzJV3Xl+CxBTdG6Rw5
HaBKZ+DoB6EMhEHrJn59laWS6enavYmdJmkM+s0xGcddXI7uRhlQkspwB7s82TP7tS7eGw+p00Lu
AN2IPiaYcrDrvAY8nSFUjXkUu8zEL3eKEmgdK99Iq4/Xdl4s0UrOQzPBhdNmW9lu27RtUR1zUXd/
pEB9SVVq2lVt/3cyatL6hmGWdQCFP3LfA4/RQZaqhSr55bGbiXOdnTRSlJ8iu7ePtVHDssWmxIe2
3KOVjPew1/p3+SMz0a4TkgrsFpFJG+dYpqBxUTh2ATIU8yWs6dwy1i4BWRNOqJMLeYwj6j4aQy8f
BqtM9gNVofLB0w9XDkTLFkZsrjNaaqnabhpcOrjHEC7zjWC7EAyrsnEWFvPcgtB5RsRslJoM1z5C
PMJXOdhFZFtBh6ftwMIQxM/TF+aCj8mXTtPnaSUIUG0JphazQ5QS3GOkwMR0Pz36cZLYHsMfk7qz
mt/EeyiTV1LfDxWI38Yr68OFbfjLdP7MkUknGeXlkJnAI49Hu5Mrko6BxMtQNnWBIOJPrbLNlDTH
HNaComx+D97UryAD/lx18V64apM12TabrBfPWLIQnVlKOjHJVifMll2jqhLLVdbHb4mT7KOy3Jpm
sjUKtoAAnMlYuh5xR4ZkaDO8ZmHtHCGxsPeofd0h1zkF+rcrQJ5CqQ/mEqDueiGU0v+EEEzHq9dV
gawTkIysDIVRoOgUGpU/thAhw1tIjvLE5ea/sMrnloN26lBJYVWOqIsjdyxx79p2vBWpqfZZytjK
McEqcZo02YeGVT9zocbVCLnzzK+UCrdF5rkr1BvyldeRHMoEaTPuLBXBp1hK608/5s1qcnmyzu2Y
/Cg9Sl6muFCfjBqVBf4FkT+7kkdPYDrRtyTNQvBCU/u14RXZenlI742ej5tsbIwo4HFOnkF+wYPr
UHruUjVjZvXpdBrlNJxJc6yOtDSs277tAOGQhZe/TVFiPeS2zNcFgRLUwnDPfe5U9Pi2VEq7Jq5r
cXU03a7CplzsS4vmAVxCoWOJ7hvl4+V5nctpOqsmGhXveVOZx9DJ+F2kGrbGq4d1B29Vsu+i2hh8
q3HqFbGlClxguVgAwkK8tK5mUrYuPU3SnvZNKMixstLIZxb5G4noj5VcaUrk6ewxU9q960jPOTYN
FAxaEnDL9kn9enn4Zn6+ThSaMnfCoiT9UQBrG+RtouCGkWFBn2Txl1LxzEFA5wwZgyrhh5EBUhKP
L8YA8ZrBYP+mDhUcUF+XtuqZxKfThap+KjxvsM2jnNKHKqw+S2aohc1kbjlrxwAurTLu+rw/grMA
6JjpvEij2gi4IgC7Z76ldbtwApjrhHYCMJuqS1DX747SG+6K0FrJaMlX6SyKxfR0apBDSaPgqzse
hdevm/EDT/7Y/liQWS9tgit2nwQ51PmuW1favt8Ju0olwBBHowyP3Azvy1T8Zi5wqpfbn+mMzgGK
YXNaqqiyjgAGgasVlz3kQArB1xUvp63tWlDm6+I44LBB80PFxqWVMLOWdYJQwVjeOAVUpKfpTrG1
tKdn2BHvKKbqcs9mIlIX4+W27Y5dkdSwjnlk7sPEK99ZIkfPlJx1tVu8MEtP2MI8Kqfa8s55reAM
jherBB4b7W9rqt6ZkX1e7sfMStY5Q13BjATPbrgm0+omBgAMp8ylfnylpzOb+ReR/tv2AufWykzj
xD5mHGnLBEdvH3e2eevUcPCM4iEMrJSWq7qBhJyANDYkA9KXMKNypcCaeQydk5N0d/KRYsBz4G+9
X6ewKgdfY3zp0rrcR44kewk89Yq3BdSRLFesR1t5m8rpbZB4C4B/3AyqEWOeB1CXfplkRfZ4fbjr
G2Xtk5r8KlzynlbgRYHUcDPRBMGcZWRX1MPfKaqmoOD1Sw9RQICZqsi37bDcpGYFq8mOXVmL+nLu
/DZOwLtWJMud/uhBQjxau71Szw3IeS/woWluhgG4Ca7KYnt5ymeW7hcl/9vXPFEkbRRh6ZqWtc17
tTJxQGyuYsBDkURLjWNUT56blebRaumdU4eHJOK3XlK+XP7xM4H9RbD+9uPbprDqsIdIsOx+1D2u
R64bNKigc7UQ2DMBoSP3C94VfcSi8QjwrhnEY/jHjMlSYWeuxKoTq3qIScZ9FTlHkmdyY5eeGvG4
5zWQDK2rmzYmTZC6NX+KGYkelFEZm0glxoqwSv30hs4ImoyKp6uGUofrhzJlYnJCAsfWHEJurN95
pFO+BYudoZELdOqZxabD9EPICGZOJvGS7P3MPNt3y5coXIqbme3l6075bTEQ6vYUmnsUlkc72pbb
WpiBXZp+194Z3U+Q9n5kS8qyc/04rcdvn4qcKaGqogialv2rZPabxuogp3LpOXwm5+sysmUOR2gJ
7e4j612IiqQCzEh+yzkY9FUMJ42xAWW7Wkj6c+OmbfusU/CLjgv7qxrDus4fjNZPY+pXw07wh+xk
IiAK//IymzmU6YhxgOZCt4Yj3bEjWZBGYt9E7tEwet81IHrV2AsV2bOJgXp6HaF1rLFz0iY6tEaN
SuaGOdLv7ZuGLbR/PnTxAe2upGpgSutIwhm8NDJ/Cq3UDLqmJJBXm1y2xSt0i0M5y2t7NURWhff0
vkzSXWhwPNmk6fhhMi8FptRK+4WRnevyacS/rUloTHMo8qflYexAJ0rpO96pzSCdKPN72nYLd8S5
r2gr37Ggud8ZIjrkIdtY4LrGZNgL475vl8J47gunVPytH8oKcxnKKjoQ5xjJG7NrAlA/AGl6uWIF
Yua0awGeiIum5Hl0MO1I4TG0f8UDPsQb5U548abK26UnzLNJAh8ytY5EdVOT3s4PJC0j3x2L53Sc
/gDvvQRxP7s54QPas0MyglOmYpEfoAe9dYviAXW7BVeUuUnQckLi9WBLW310EOHwMzKVeSfHrPCt
KYGUJ5z/FrbXmc/oBY5EkmqUDKuJu8Map/JuiLd0/BnRhdQ2M0K6NIhUbtalfRkdhuzdwat6Bybv
5VU0M7l6BQOYxLwfRrTM6d88fOTihS7lrrMpknr69b5KWVQ2wLIemPjDJm9l8HxHvC3E6e/K7OHy
z58bmFO3vgWZ1SdF2g5FdMhItOJA+jBQay43fXY7wc8/ffJb0yZ1myrCteGQiREVcSYpOTJ3jHYR
HLR/2MCG3oTlGD72Ee8jP268YmHNzvVJC+wylILQsIsP1STqW9Q5Q1yTo2hzuVszE67Tp5N+GEwD
xnoHMBRgU8buPPWGOtLT5dbPVzqpp1OoB7wlVe1gIeBkYR64l/wzDQfEjLDCFmN6J2ynu3VSzNZo
euWqa62PURj1WpYlpG376t4gLuRP+NMYT1CDb1GhcUb2lDTypkrytTCtQyOrfTxI28dNW/p24Txl
XvoGy9aDF8PIqE7smzpN/hZsWI203I6d5az5RCbfA1diYfuYGUVdRqVqKnhhpF50mPDc7hdD9Yhz
de07TbKwCM6XFrH8tKQoHbtxuQOAamz+8UyyQhkoKIoeY0M3cVTccrt9jos2ENGvy1M3t+y0VNkp
GcL+0k4ODUuOkLPYRGTJZ2cmlPSCCR/T0YNgaXJQ9slrCbfTodsOTriieOC3DfLJWLEd4CZ1uScz
k6OXSVA1B85CWsmh7IwdFdOmIHCdHqPrco5eJCG5SuvCRvMZVK+BhMC+Yv27/Mtn5kCvkfRhV9Su
OyYHMnwo+dqTJfrs3AxoedLgRiViKpODmfHiB81c2INGYRIpREbL77kR952fmUn7y+2MCZrAWbFk
rzmzDejlEkld2H9LbMFKZpHfQfkgGMboJjb6W6s2mpUFZOzCxM8Nn5Y5iWOwKk1rzAys+kSK5w8H
6W6h8blVZf53P0iqPk28YooPLB0Qje2Wdk+prBZezuZGSQv3PsEzBasrrFkP2Eu3uxEKhNcqO2Gr
8zQAYv3t8hKb+5AW5iUK4vVoSWNP+2OW/U0kZNksSGminERUt7r8kfPvn9gGTl//tnnS1pYMQOj4
4EgQOlXsxKumz6Y7CcuXu76r8oCynq9iEqX+KOy/zJ4+GwMZTTZq3dYDvwdHLlplg/UjZ33uZxUE
vi7/tpkB0AUyqjHC4b+vMQApT1dG1laPMHbIDp7hSRQNcL2ORkZ2lz82syK/VGK/jQMUJjKLdiQ+
0KK9bbMWoiXtwoqZWY96eS1hpHNUjqa5XQeFgMvQn9x1rhwkLZJMaCbBJgGnhCYFldL1W7xQO/Rn
2EZBza9SNcUi0SLKdU03Gb08OXTeMP1op4Yo304msr889nMTrYVU7op0VBY2NCkf4xBYhvCRAqAN
rOeqSpe0K+c+ooWTl8Bh24GX5MGU7nNWpvd5CFZ6O9m3lWP9SGK1AGmamW29rGVAUyN1M3ynMh+S
Ng2cOvMHIhYOhTP3F72eRVrLS5Oywd5vqz/W9BkDpehjYihcYi5PxtwXtIRQNG4LP4fhdLqQexb/
HUpcuwfALtQSwGRmJnT1iSwbpNUO0YnR0zVbzLL3sxlSSOvl1HoeI3fowWMtlw66c/3RNtQoT3K4
1yJftyFeGPJyD5PKDytGJA7ZElliJnno/kg8hbdqPVFjP4GyBKsP1aX31kiThUmfa16LcceEuUZs
9idps+wvjYa3hORXXit1LQo7yUBMd9xw71rpe8rC372V3g28f7q8muZ+uhbalvDsCbak0Gvg08rM
6HFkxULTc4GmBXQTD1AeMu1wX9rOKlcgVw9jwCtre/mXz6wbvW5o0rJOOjin7t3Iu43KdmNnU7Y2
BP9hQGV6Idhm+qCLTQy14UgbcId9qD5Bs/ZFfU+m35c7MNe2Fsgibz1DDCTc45xIgkh4eLFIhX0P
Q4lwYWHOfeI0dt82zbSqC47Lh7GXibPPJonKI3/kCV/YF76y2v894FGsw/+2zwwXOsZVZqHeZJX3
sH7M9qZw7E2NC9e9mvDhJoxk0A1jsZoAt8V5dXR/kZrmoU8V9C+okVm7wRzVMRIm2ffM9Y7ZAH9f
P+UxW8j459c45JH++ytbqxrDPnMhOlE746oxWe7nlvnz8iyeGvn/IXB1nDieFVsRl055KELX3Tiq
aNZ5YpN9Sgx1T+JabqZWelEQg0C/cH4+/0lPF+LwhrBJAPaPD7bJbsoTa8pW9TuNxO88jB4GGt+1
xfh4uXtzK0hLbT0TRZ+HA0ooxXuUlLsaoggGuebxB8vH/O/EDNEId7yURwdMT7rqvE4eBlIVW5fa
1kJZfua6potfTKq1iolCjCijEIKN8FIXE/WJDxxsbv3qldjJsd+a4JVeHq+5rKQlvb6WTi6FE+4H
uZvgTd1W71bxyrolOvj5+XB1KQPAv7oQxKlwn2cezt14v57i8gBaxsfl339+74ey3X+nJPHgUem4
2A8Ke4Cpd2+JR6Pr4bog7GjXt6zy87pb8gOYCUwdXZ7AfMvMioIcjaZ9rDzy6EwwWrjckZmB0jHl
jMeDZ3OKGzgsACkqvTgjBRAKvLJ5LXlXJqGWzOG4qEQTOPlb6BoBnuCvbF3L2yiBN4UHjOahNeO7
0OvvvTFeD0O0sHWeDwpX15IohGXI0MODh2XKpwTwwaAzrUcyygdiph8QP32IrP7DpsPS+et8VLg6
WZVN4LiMjTD2ApHwxOzaOtA0AYWAQwV4BRBQv7tq1nXGKo9aBYqbiTNHnuxZToTP4ugXXsyvCm9X
15OYxOiQxqIQTxMKkoQ1ZLUmOygTL/XtEIjoy72YGy4t6XY0G9KM4xHE837E4m1Q7aZkP/AMdmUv
zP8GeTWEXOGNF4K5YRdMauc18q6BilZb2Qsng68K4ZltkWvnSobiiFUTlPb64C06Nk/hwd1kbmBG
AZAy9jpfiW28yTe2COhrdph2POgCGlRPzQN55n/xKvB6qmKv5KE8QGaq+FFtxyN5XbpDzdSEXa6l
6ZRYcdkIXHEMz433CjbPQW4n7e/RNYsXPhX5vTCN9ncpImgBRGXt7RyjaN4vT+9MatIlB0gva4NU
Zbg37CfKbkn1rJwF5YSZjPp/JEmpAJzLsHKECdic43Xp74j17OXyD59Zl7qdUGfHkyftEaqu3Ylv
BKg3tJenu7CPP6cpvupY7OocydzupsImFXa4wpQ/436aXiMnBwYUFGG+sMvNzYA2/UyY5dDUo7dn
XbLjzavH7YDlfHXVMOk8SZuQMkENgO2BwN0lVvs51OqFW8UP+3+cXUlz27wS/EWsAggu4JWkJEuy
Yzt2HCcXVFZu4AoQXH79a30nh88Uq3xyleMAxDIDYKanuzMbFrw2gItnf3OxH/y0M6JHeJv6eeg5
1o1sHyp7C8zyX9zoHetdlk/jUZibeR7ZaZATkRERDkdVTj/1IaqR2xtu5imqRZbfiklUxzLoyrvM
T9wbWqbqS0EGN7LA+XuqiewfRlONMcJgF27YxETKQwkJqD5/NrC6fcnyFBR1utiYl7X9vziW6zZH
oifB1bgunZ+J1ADiB9XD9WVdm/OLVbyZ86Z3qHFyRPIc4PzyhEdcPffFtHGpX7OtS69vWu9zbBsw
QVrHipQ/bfA53YAJvrvHHan4LuZ6i6bq/UE4y2KyvCZEgxIhOKWg/CFW9+gY8mUK3J/X5+j9+XeW
6fu+AsLGGsE+M3Z3ZfpiTx9yCs4ybS8LOwXOvMjPPmLdPNGHgUE8ov0Q4y8FNvffyfenyablKPTZ
80joGECRO4Y9C95xskUZ8P76OkuBCid3hA+skz4H0yfIg4bwa3GDE7HvXz429YtDfWhc3RrQ2Z1R
+xdO1mM57j/W8OIox44vG0a1PiOFfKR6fuYGlCPX216blYUj7ttUjyDBabBf7pl7n9luaF2oRsqt
m/RKB8uEqcgAVgOxMqDRs/cE6v+/Ts1vwJJ5BlDy6foYVvb8/yVJQXqYQsI5P6OfaVfIme2czHyo
/BLv3sXWHGmQ1VZXtacscJJdqTSNAtPZz07g2V9mn7YbD+UVx7BMmOaWGoPJ6vWZKR5V1rOuA1AJ
buTg11Zh4dyMLWyb2hmiPMbMoSXrZyqS50YV+2FIt5Z6bQSX9XnjQY0o4dk87FO728N/hh6oVUXw
eH2R1xpn/zYOZouE+DbRZx0wIPr63goFCAtjp8k+dCdx/lPmfPP5dsvnFMpjcBDeHKvpwDrcjeXL
9c9fW4CFDduWN9OSg3W2mfb+vO+mGEXKZb6/3vqaBSyseChBBZCCjhBqQiJSDrQS6cY7YuW7lxib
hnJJXJvqc9U+cv+BeD9bAZmCjdYvNvT/1xxnCbFhSmeTnAtsS2vo9lwHfdwHQHDWMqliJ+/zm3zq
toDj70ftnGUid5jtwWgHk8S6qYlReljsUtf+Pac2AzVs4v5mtap2flduhb5WVmWZnmVFXkJJfMbo
suZTalknXNE+lDF1lsnYWhoxNF6qz3hs32TK3VdyOMzVls9beZ45y4ysmnOrhWvTZzHEDYoyUdzx
5NV7davBrpTeJnTj0rVi1ctSByeRyZC1pQaRAgClJY7kuVVnL92Ypstt/L39tTiSbbeuVTO09Wks
gV4FJXpz1JlLDkEF3Zs07yEsk1QsIqauTx6b641HILvY3Xv9LqwdxQGsS7oqAXcJyrZD1jTTH156
6bPQDCERYLezc6qU2dNcpJ8scnn7a5X1O7dU1gkSmf6haAmkfpK2/EVGMelYeUHww/dIfQPlGrBN
zS6fTi7Qn191ZcwP2ZTNN1kZlYStVWZ3LoMt1VZtRZL55ovKtZ99GtyuPTodzV6vu50V5/Df7nnj
MXsItDg6mfzjkOrHzsoiNn6fAnor1YZLXlm//0sxcVWbVo3ecXQ9fmMNANwFAizzOk1pJEHkd0Sc
rH0FPNnBwjb9xmV3ZVzLEpNC+57qqB0cyTyTg+PV2fNoo04iNE5rf5kmpjcmcMX/LVPhwA5SVxlo
7BTAon/t2sCKJ5LxJ2V4Y4XlRArk+rW/pYD8vrUhbfzvGQqSPavPRw+SDLQaTiKRAQjQjQZUIWkh
tXl9U7yvZA1848LoKteGRg+FiNZsyjgQP4ccnNdzcvyPT2vYCReEm/Sv29BoSK3IDn5ATgS1xDHx
qwOEP6IJQu7dHQ+e7PZQ5k3U9i/C2fXVcYIAn+Pe57QL2+q5kV99QcPe91F5t7Eel4n4f7tlS86b
QVui6d1yvh294egM4y/u5zrKey+LaO4c3UnyvZjJz+sz9f5yOEuoQpAHTuW6tDr5ieKPbWfT3QxR
u93c9mQj87bWxeLyaixTz6rjQP42YDb3bNARIRafyrgVtrcxaWt9XKzojRdQ2iRTX6GwIxDpD7sQ
MfcpDQcNrNf1eVqzkkvHbzrIJ4XEJ0/5MYd0CcmeJt+JwL4TlsmLa7ZgsCs2v0QoUF7IseyhatFw
elvY0GD0VFwXKQ4jvnEarVSoOP/9/s1AvJ6QzO4SDGSeKieSXHeRHKb8pk8QKJk8r7j1KzLFbUfo
nvaZtyepZvs2o7izC1XEDmQ1f1+f1JXLyRLWkAxSD4JBY6fU073RCfDIwYeyis5SXqOGaJOSNHWP
LJgexVjPkQayHYRk44cCQc4SFCDM2ELGGptBjGWYziDRAPh2HsiGB1vZCksFCqKh2GRasG8DWxo1
xV3QW7emq/ZOvpW8WuthYTIpbmoi6aGeNRfzo+tNMfU9RJr6vRiHLWaklQVeQgMSXN+qimf8OOTB
Q9V396Q1L9f3zorFL/PfRae7EUQY7JhwgnJxs4NEG3gr44+1vnjpQaxQi6HnDOaOcmLihRAJlGO/
0foKZMJZ5rwzxlXuQtri6NlNC9UJyKRYe57zvIicHkiInfQQaY3LVMujCxDWA2qQKN0js1VoMG/N
iMbagWjipkJNHlUAmyYD0MCJVcnYUp277yeVbEz02hou7pGCq170qcOOgGS8pISD0cXdkipZ8apk
8Wb0ysauKukiKV/be7DdRIH45vH+0FpD5DZfrq/l+52wZbZ8dESZJtxmx0vhm+Hs1dGYwCp3H6yq
hvI6TfMNo13r6fL7N75VZ5DjYnbmHzvot73OctJHAUbeWAZd8queqQazvdwqnH/fftkynepYbusg
ceUcufGbfSpEGbaTdiC5yeYYF/utA+Oyzu/cR5bZ1FZbOW8tix2hf+jI3ZQrcH24nm7vce8dqxA1
tcl9UCo39AuBFKjl1/WeeW71ZGei3F1fw7XBXjbnm5lNSErHORPsWI7uYxd4h9yGakvrH9pqK5uy
1sXC5IUSyuowece8daEnRNUvXU80TIcRWgRu/nh9IO/LweBmujCnPPOmjLjUO4JitLBDu029X8wQ
psFLDCR8bXluRJqB7ru51zFjWfvU2D6K7307TT5EAIuPWNjdYFjFE6joHQE9009FUlr7XueoHwqE
vZHfXBvokt4Xuqm15TQDjGHyD9TLw4KxnV3oQ948dPKXTh5r08d5X/+Ctt9G/HJlDf8vZYX3Uleh
5OlYuOPndNKvlGf7VFdFKMG9cX0F3z942JL2dyqN22oDRUijyRkCcwXSQCAmV07y92MdXAb3Zq/b
BnEVa9Lm1qanILk17ll/SAaSMn4Z05um/bEUXNDW3FbTU92QuK0/RHWClhcGCoFbsHIl+Gin/9yO
JwgHdtbN9flYW9SFYQZVX5SFpcytKsH04d97XO6IlQMV/iEiGHy8/e+0IFWIS0qFaWHZ53n+rbIs
GtWvjGzR9aykUtkynS1oNwvXqs2tLJqI8/ShBV9eTaYbXQ64OLYRyC/vnLGJ9DiHfoCydx+XGsnj
vqrDoeEhpfwwQCiKQjtYKudxTsodUlPxzLbQEP8FFt7x80vqYD8pO+6jLOfWLtLx1bSBGwNEICNV
IqSXgnll745OsUPRTr1v2on8mOskh2aV58BNycl8GmQzP4sAkeuwTl0W8b6WLwh/6XEX+KLNkfp1
goOjePB8fWO8e9wyCGX9u2w5AxcV7dru3EtUjPLiIOsUPDHuIYCEvTf/vN7Lu+9x9LLY2bmGxLHp
ZHdmk/MXZHL1DrSOD0EwAv7jh6MaIf2I7MxHvAt6W2z2vshE5VeAYNeN952mxR0rQCOT2k4WXR/O
2qQt9joByB7Cj5yeh1nEtb6XRboj0K2BBlgUkGIj+rjWy+KUm4uRY+IYgezEvS+6OKVFCBTb7H4D
Ud7GE29tYRaHWCpIicZccu6LCzE9osVxpt2z29IfKIpuwja16qiRzsbJfVnv/7MPRpc4xVxbNWqn
gu5c0/y27i8JxH4jBbHW9GWEb9xyoqqmT+VAz0U97wYUKNOx3thP7zpPfPXiSmpntAXVI0Q6qho8
3VksaRmS8s/Uf+SwQvuLw6riw8iyyqVnh0znhPdPZWn/DtJp40B/97BF8wsTNxMKyNLARvO4u9tT
+6SL9NBnyUZKcm3iF7ZdpywHkRbynVq03wrf/izbbt4wtJXt6S0smVWNQDCVg4Ro9iJrTqKCv5bO
AA7YcifY3+5DQDJM0cKgIe2clkOLlD/Eip+rwqOhyMeveApvhSLWJmlhy6icJn3Rqumc9eU9C8pD
07g/rjujtaYXJmz6Ts1jAuIfoewvo8hvg97d8A4rO2dJ9QKSWOBbXUjH5C20Ah0KBcqfFRRir3/4
ilkteV7ALCsaX6FiIYPAKg0NaBNuhtIzZ1nW5Cb1s3LDNazsoiUFLIGYoPKLiZyzwrkBJ0Y0jwqq
dVVmwjzHqNx27CCAmh+uj2tlQZa0sMrySUoGAeGJrIpLQH+neQuLvTaShSkDzlzBlKEcWlvNyUam
JOwt/cJHsufMa6OhtgiIupqt58fFzN5x1+7CtBVerUpxVCmMHsTkcrt36pAa2/sBlqx+p1yUzBtB
SCyhIPxbZinZJaCB3pHS5Pu5dt0dkl3zy8dmdeEKjKZ8asBZeh4m8clR6tl3tmCGawu2sH7DGtJz
RO3Pg8dMKPg4PYx2/yGpCgYF1H8PJpk4ZWdMg5x+e++aF6i9btjPmnUuDB/4iawnLRpGNPrsGbJv
muFT2/Hd9Qlf2WtLBJrvJxPSZgycX/kRkkvhrJqQFMU+LceYBkVUyY17zoofWELSOkMd43UjOZdu
Auy8TUPmj6j1pPwXlJQ2XNlaJ4sznBY2BDcYEtRu4/HIL3EVt7IuiV05gEZWdckH+7n0/+YawoYp
g8QTEu7DaH2fk29TzsPMbo/c/nl9WdYGsnABxupwzvY4bpVwSOSkTvAKkqUCaehG7qja1Jhf62dh
+7UnXainw95I1vYgSSCeiVIBlU+rGMVJe/bwcH1AK9fcJZ7PlT4E46BLe04UGOS5iwLKr206h7n3
C8f8/nonKya+JEcpjMccq8YBbyobRIAB/QaN4A/hpRhd8qKkDqLaelTs3PvklTXdj2KcXktSP13/
9hU7dxZ2bshcOJh5+wwJzr+o8wFB5tTfW9W0VTD+Pis9Qyzr301bSnccZyXZ2bFleWu1Gdt1Sd/G
NanynbTNeNPlVN+Ayg6EZIoMD2lQ+vFFAum7Cxa4V97R6RQEAfvYai2BgFKBaYJZEztzP3nWFfSN
PZd9uT6bK/t6CQPs5qRzcwTvztOY/0G8cicK57U1wy9fb7FMrXVx+f0bHxAY8P4VqJY6s1z/pTmU
p/AWVQ75luYivj6KFaP5j+voTRd9Zs0jJY17TuX3ugT41SSHtPpFg3Rfsw1Ps7LvliwpQUFVO5fG
PvvVve2xyFJT2DgbTn9tAIvjHBEPkqSets+SiEfjzI+ysn5WgXec2iZSA4hGr0/UiuEvwYBWrTlB
FSE7J17TR7Np/JOwevMx02SLs13XAmxcveec/cZESZrF0+Vn1m6s8toKLCwfxRRp70BfDGorkCru
ijK47VGZuoNw3fix82qJC0T43A1IKcBQWShocX/yG4hDBDdpvZH6WFnnJTIwQJQTdBpleZ55Bo7V
pDE7hxTp3YV694ZBdXtf+1x/0BMvoYGdMq1AYMY5W0Br9cmfRH5P5q3M1MpWWsIAoc2lIaOZKuhr
F1XkBHMAjn37Q8h5RpdIQFC12wmf4eWh5AeFoDT5o/P0tVHub2LmDy72ZWRvvIYRHR0ChqeilumN
U9SP1Ph25PUsaoT1IeIODGRh2Woi1gRd++k8uN7nINGPmVCfPdCE9H37wU1l/zsOG/CeyfZAR1s0
D2TC0zQ/UFDHZebPVmX4iuUt2Y/BHNirvIY4CXV1duz7wRkhph3YrwqCixsn0VofC+vO/N6jhJEW
dCBTHY4+J4ch87+2pVQfi/wsYWnYUlaNSDiFQAnSmSPSLZ7Yt9S/ue5b30X1MYTP/10GcMznXVKw
+ezpjoRG1DKsQCuKa/xdQck3FzMYQvTysa+DrXVZeZT8R+70ZgdTc7n/9tV8nkHa8ggxV6jYKhTq
H3vu6++BbuaHZlR4QjS84X+uD3Otz8Vx7io52tqZ5vPUU3GX6YDfJpq3r9mY5HU0sLbceSiqqSIx
gqcuut7pyuZY0hTPXFF4R9ucEf4KVYuHChiLna0amhWvvARJWfOsC4uhTCfTOZJAkAgYxRyC6CrB
26tGZmQLQbs2jIUz8PykauCVxanz+K0w2R9TlAcMbCs0uzaQhSdIqsAdfeZbp8qunxIr/W1V5rPw
X7IMsaTe3pKhWBvG4pz3TVmpYRyCk/FvGvFYjE+z+/X6Qq9cFpfY2xQ0Onj8zNapDD5Nwa3B9V5m
j5XcuMStNL9E3pajZVtTMYmTxJeT2xICQpTe29r72P1qCeHyWqfuA/CTnKqMfmsEsy9JBP4hIyBL
vtOizdTkQnfzXGd0jC9lX2Fpy98QsdowbfafevE7Ia4lRgyMsCi+VSI/U3jjY1NNAAtywaJcDskj
1O4+8wkHTAo1RmhV1dDKAsGFkvZFpaoRhyCgwy1RHTKMoBTNb6AX/xWsjixKmfUyItxwZI3vhbIg
t04FIISEDFKIP5ehYJMbA1T+t4VYSug63WOdsPqYexK62enEY4Sj7TBtXWBuFfuR5hIo8sr8dAbQ
wLh54L4yTZq4aLWMhpx5IegTZdznVQ1Sbt3h/9uEpGELZpMd/gga7NqpoPHA/8xeg7Oyy1IZ1RwZ
/TmlVaTmro3tKQARIriud07rKUg5THkoazA0yqweD7nV/YUkkoRuBcicO1WBaZKpMkp8PERtEnhR
hYdPGV2urMiPmHH4XAbK/TxallVGwjhg9YOc2d3YExEhJKIgQgn5vdjTwGOlE+iDg9lqokn4j6P0
8u/AAaaQ+2iHg5l5cZbAj4cC+zfuqAqevT6zH6AQpZ4H165DpBwsBQk3SOvFrbHc+w7CVTrsaeu/
Qr9YncCph0tn6s9QVRunE/MR0UpAPAk9gPJvxeoM+QTjRANwnae06FjYtvVjVoD5MGDOp8DOQX07
7yu3/ZuL/tl0CsQ6XH4dix4c4LJXqOfN/FcopV34fqsg9IcGWGNOk712wdxEi+IJiKkgslECeCi5
/uVCZWPfmeqF6DoPaWY/uYaDehIh033QZwN4aDOCPowbFVZBQhStYSONSRuCcNbfe7weQ4jK/FVM
3/OkzCLXBwqOj1UTeW32J/DyLhStvm/L/vcQlBDhHYqwZXMfFrJ5da3hb4rsX9QmdbHjFBTn4VzO
eb4DUSnYK3jG/LiH8Om3oleIkEMNc1foqr+XtqsfhZVNN6pNqx2YbP2dnfv9roG6ScibBomZwHwb
pq7bjTIpdnDRJBLQSjsNBaKHNJsgAtINZ8cyzn7UXRlXdTWF3BbklPSljAdWZDhVL6XBbm0ObgNl
TlknEZ3B515aFUL15gLhDxDqmiscX64DGZ0gx2UD1ehOmGtwH6tWwMYmcwdlrRcZiCfjjS20xAT4
g6zGDRt3/NFriAooNuY7r/anrz5xshBhj/6OkM7aITxQ/6hoOp+I4wex4zdFZCvqQhaNqnjipN0X
oFt6Qj32LdiWdQR7fdS6rMJSEOD7tP5t55X9iOIbKy6TyQ6DVNUXPc5vVAduaCv2lXP9nZEiwLA4
Q5ld9Xm6xNpICSEC8J++8nx4Tt3sq0fyNvIxRDRb/eSsPZJedLdCBm3cu4UdWWOphl2dGUTlKbPI
wc1M591k3AORaVc60xQbIA3ULqCoc99XTR5gKSDyBv3RSkhUn7MZMH/iteAnrr2v/lClhxQohc94
TPEz0T2UhJrCA/lSinipzDz2U3l+dQNuKQmymfqiNDSz5limg23CFvt3p1IlYoDbQEoE6aMnrx/1
Y29G/qmfSzCd25LddCYou7CyDfRQJZSc2QudSucxYNqWsU/d9NzCAe5B6h8Jij3sAgIfegEPPrs4
DH5RxEFN7E2+iErt/vKqOb/1dSOP8By9EyZ2b+6F6LqDUIC7pL4d7AAIT3eNzIoX6ptijkgl8pNv
WL4fcK97BmEWfekQ2ALn7DQ7oULgcJdWNdM7xcDxDJlbdkgtDhS0LeT8wkukhJ0WbquUMnVii8g6
cia7iNxR1HfD2D/yGRRJHWXl3nZdHoHbHCvcI6ec7IayZBDOquQNSB/Aqkw9uD9g5XZ5UXxPuLpx
G/5pHAj0FYBK3FkZkj7csfQh00MedrYN6v4xVUfb8rEtW59H1KvdWAuQC4HD4Dkt/AwrYPlhPhV3
YnDEoWsAIuOi+hKknJ1S4UKPpC4/t0OvD5RYXuybrI+hufUVkzJ8KazaPVG40nj0p9c0qVlY9kMd
ZiP/Cha3KhwhP/+zr1vyEtj2nfBqEwG7mMV6hDcguTdA8QJc20NVlCeXBEmYlS2NuJ15EWSF2sdh
Nt1fXkz4V79Ibv05h1a76ovX65erlXvbEuCMfQVWsTRAKi757InBjqDFTaLa+/Kx5he3W00FhGUK
FMqmgfOSgCMkTHVwGfe0UfbxPsiZ0SXIGToKs85tn5/me2yD9GF4gbxFG7Z32Zfx0fpuv/LX4Vk/
6jvkxD5fH9TajXFx101br3bSjPMTTZs8VtLwPoSCMMBiji/TqE+LraLBlcs7WTysNDS603S2rVPb
/9SeDhNq7cqsDBOUENLmg3f3JX5ekgLs28Ogz6X20n3Ru8EzsZSGjLfV/frYlC1e8rQZJ4R3BT+V
pX5oaHmX5uN3pvvPdkV/XO/i/Z1MlgBsKOIwMATa/JTlwNO/VhKKxVuqtGttL97xZkwo6lEQZuTp
cGN7EF1OzUHj0Lv+6e9vKLIkyRrbtoK0s5nO5dRlIRx5AhVRghuWyF+V8TeS/P+9jP//Jo/75r/R
CIYSSu36zXRurHbCsdYdZ8lDqMXEje3GPqleWF+B00E8jrx8YmzqQta6OpwThtukL8PO1B9605El
3BuMaaplnSORpi/dvVR03kkl5aOly2IPfZR2I4j+fkSSLEm0IB3eAhGA16/jGvsOBAczuPfp8Hx9
3dZaX3g3PN3noTTMwHAgw1P+bf2NsNRaw4tHew/gJQxQipND7eTBNPYcj0E27K9/9tpuXvgvwK/z
1pq6/lxCvmwIhSiGSIF59G52yunpeh9rI1gYvOWVoPN3khFRbdcc8s6tjji9u98fan2J+ragttHa
FDvZ6139kLaNd0CqRP79WOsLa58RcZibysbs2zjAs9J8cq10S3VmZfKXwG6I97YZD/ziPJaeiIOx
To6E6nxXjVOxEcRe62Jh5zIbxJBbDb4fmoE0beMLnlc3G372/WAfWaK7Xbx8K9J7GMBs4xWHy1no
jMGt3yUgVGHjz6wTInQcteG11gZz2WBv4pmFZ7VmypBQFw2qTsywk/UTOPcP15f6MiXvuMQliVnl
BKaWpSzOLB0jr/rc+HiYiHAc5EYHa5+/sGQL6igTt/Me2aMmYgQlVCVuj+XP65+/YmVLxPfcjHQ0
XTCcMxBYx27gyS/C8rEi15tfm52FERdWVhQ6R2jMJy/N9DfA80brl1SMG+2vTM6SvczN/Zrxpkfs
s2GvkyKPmec9cG19LLVJlmy8DeYmUVYgThSz/2lWw7yziPY3lnZldpZ0vJZxURflILVZSQthqf5L
Jp3TUEIiUc/fPrQA/sKSURoIXVyC0CeZ7xV5ddr2YPI/bu7ur7fvv7/9l9h2xwG1QhMkwWlmYBEf
xvzTXEChHUBtu812IGN6vt7Pyj5dotv7avQzlBfhkg7O70jUrv1ItJ3dXG99bRstjuEuY1oAIAkb
88e4UCTKmz/sY2IBDMw7/zogBV4n288VMqYI3RL9uzB3Vf+jSl8Lj23YwftpIuIvDmSduKAmtuDj
agfpEVL7KuonX90TlJ52sZ/X450VQLW4VEDgxk45byUH1tZlYeB8TCTaRPKh9sAChIIDAaG4Dy3K
Esje9HzOG0+J06WmOLuIcSVpokJAzDbMb+Xbl6y7OC8NClNx30c68K737J95MW4Atlc21BLO3vZp
5cytVZy5scHSUCkr9hz3bzELa+OCt9bDwrBNoQI6ZgM/CfGVuAZKiU2cFFtVNitmvcSzw6TbQqea
n+ym/nWp8M+8p5KkkUdLE0qIen5siS8r8+ZoTm0/dXWPbqDRd5iD/Kmumxs1DRtP+7VRLMwahEKU
5GAgP7nzA1gEfa8Mh+qLE3yXm9TKKy58iWq3Lkx2DnXFqZd0L3yV7gVRe0+pr4EotiiG1jpZWHfd
2wiD+FjryZQhz+4yrg4cr6ks3SqyX9tNCzOWSCU4XWLxkxE/J9og8DUjo/KxJ9QS4l5ShXCZgZ35
tu5CC5pGhuk/13fQ++xLDNwW/24hIZxcVoPhkBuUN40qc6gnW2AIMsj2Te0BjhF8Kfk5kag7r9qt
oNGK61jC3fNZN0UVVM7ZtquYX5YFObStS8dKRIos0e3IaxRzjjgu9HlVdlC0C46T50zP0lXpLk3A
hIGIm9oXLa9uuXQpZD8da0/93g8h01MeArDIQzOWo+iuaxHjZKwsd1ViG8Riq2QL0rg2B5e99MZ4
bT5agkIz49y1I4sGXdZfRU757+sLu9b65fdvWp9E60I8sA5OA54eScGRvtoqFFkxp6WEaq5m2hDi
j+feLn50Xn6utEIpY1vvKrYl7b1iUEv1VJKngFxp3Ffq6bueXliJzJmz8TJeeT8t0e6BRWaREFxK
nf5n16UxfjgazM9M7Xv3ZdhirlhbgYVPKOq+71zU64PMsX+dWkjqjPaGR1hZgSXunRXISSWjE5w8
q0MymExNNOZyBqUXSxCNb+TWvWjlBFji3pOcZAhQNM5ZEAjdUfmo+HRXB8F+mIbjNMv99c26Np5L
9282Kx2QKURfOC57YDxUlgoUcpduSBPzR2RufL2XlQVZKqsileSmQ4fBUM/Zg4HnQGdvY0HWml7Y
ct11tBjakZ/yZvTC2hkGIBRRCnv9w1eMYQk/T6bZQCcT51eS2/dMBvdMZEfib/EorzW/uF9bLAHo
zgN4CLpo96h739ssOxYT+3z961fu1kvoeU1s1lUQYDoLDoXMnAB90YqItOmuqJFEnMCgHetJICsa
bFWpM+e/F+Y7cYUlIr2ajcuauZnPA0W0WE40eWm92TmCMqw4GJODvDUv5NkrhuSbznLEeye//Abo
VrATKBHvoFxrhj2YDdznas7MEcoiFk6puR+/BwnKTYq66O5715NNRLOO3ruzN97OQ19EiSWss++X
052cuuDGH91yD7lz8cxS0x/sscsOpeW3sUmgJoFEI3/2QP+/zzlUEYVLrBOn4Ot07BQ+lUoO1V9A
2ief1GlEhr55oajupxBPV8UdEnVdXI3ISGfFND00k1Zd1HiBRsrMcegpdbrhZPSU3iBvD8RD2drz
Jweqop8Eq8wfHiT0Zep5fTQyo597OrQ8aodEeoilShNOZSEgAkP9BzDU9DdQ6sl3ExR9X5GAbw52
ieL1zMmHeK4V0p0jRYZfeF41RhbhVrLLIPe6AzYlC3MG7RJHpED5eQOiYQpo2jpIwZDIfcBAAnv6
gnJo8yXFVB8KobPPWVfWkGpzcjtuHOiSUEe6UTn4sazqp5ZmfyTyToeKdC80t7NP0pVggu3Al+Mp
Fo6Qx9tJSzWfhpnXsVBVlIn0WCfA4IEGbpbGHKs+a744dj3t0gbCcMxhLJJ4LcVSFvPeb62fVmFZ
0Pms213v1s/MypIQarKf58DfeXjthNAG1fu0GP4g5fsXzD7zEwma4gZdzqeEEBL2BLXqPLfvrLH/
4QrJo74xT/bMz/XofCFBAUjb5N12Nk5P6dEqNHlzpzK2z5k8+Fw9jtl0KaRINLwhGFeKUn5v/sfR
dS1HqmvRL6KKLHgldG6HcRy/UJMOCJBQAAW+/i7fN9dUTdsNCnuvvQISfOtOoRXtQ2ScYJ4N+8ZS
PxhSzhhIhfpEIjo0kZuK22r0stXQ+scfnrvsYjyHJfsc18qH5gDxDK9j9EAVoRN5jRYfHOEV/ujG
MPtKiED68D4jeHgq56sUYPiNXRh8P6cNvOKZgUkDe5Z5VrYeCBT6jRUDhoswvd5044I5TxoaSDg4
ZNwcCr8MF+u66MiL3J0lDO3bFEVzC7s4dwr7PW66QeW17uR8Du2ECBon2CXkizrDOS9sYe5Dnkdp
8vdojYyvVh8HR60VCrQliU9dR7tKKbHAO3SR+gdYpUXDGCuvGZ+LNlHxfJ8Kap4KXsLyYFnrYBIK
LDPVeJq8ReOUNNyOr5FEqFg0XRD6+uYc5uTgg/y3sDl8TWSEsX5YdI1J8v/8wi+B7r4KDg63GnJS
5aaY7z11F2ROH9Bn/1sIDtN4569RSba6GOfjhkDsU5qE+BtJ146SnZAL8TNV/K5N0vihO86DfACj
6Tqw/JLL4p6O/Y8hKX+5nL6sYfk0DX5uFHIGxJCyg/Bub03iT4nSMPbst7vvYNkQil8hc63j+iUi
5LbH/afdzJHupEmGYKgGzi8o38oKcN9t7aKTc8stpfMVxf95S7KzEjwExbJvVDZ99D1scaI4r7t+
nOtgCH7A2fTufHwuuv1HBGIPWfN3DP0O24jgNxY9h4M/cDL+Z03wTBN3CmjymJLgZUlSV0dhdzea
PAV7d+ii/mmL6NQg4ABUgWi4M8z7p5mfln6BO1l/WhjYALuHxTDOmwql1Hoiubg60f0dOegH0fRG
1+Jh2ucnrO92t/gvSwySCH0F0wfKWRxWkOWAdQXC9xGfdmBGPmxz/Dcj+koZQUyBHQ6wvsyRCqmG
mhDdVSMGGUgN9H2zTmUTevtbhO4WpO6+cHVJqJ5rPHqkm8WvcdHfUQ1TIBTkCSyChu3sI0g9r/ik
PnIfvLEs+IyEuLsCp+KUHAaSfXWCP4xZhGiUtfjHYv8yuuhVgGwC0B7rlqxFKxb11JcEYRj+gLLl
tmQ2bHUPSVgxlnXig7lGWt1hKMqGlv5UBPrKe92Aq/WjYOQ4Qn1RBUF+CoPiHPPgYQ3pU7yLj6zc
QYAO7Z+8xGjW5PIhgFH3EPqPhRW0EsI9zVY/IeMVBNJfQ/FtNiWLJ8uRno3ECTPON/jJPUysv+Ug
4vUDvoVncI8t+vyNpfKezcXb0Cd3+AVgbIljSmNCV/kp/ShjY0BrKP6SJLlaEj+AuJSCyJi9hHL7
z7n8tcfJQVk+gfPX/SxTcRsL2yHwwj4uafFjjr9VPvzFcjBbRrh/jFZeabQ9Tgl7G4LoqZTFYS+x
hovuU/P1trPpEfUxLENC/gknTfDN9qfc8nuy87PEDfxNmWxlKg4h/jI4n3BQl9RjF5uT68PrkNB7
mfkPQCtxXdLiKGCahBuU/tmgko04f2CdmW8xqDcQNQNCj3xGHrKErJc8G+QhHTCW1MkuD3kPEtum
ZlityveVAmSClO0hAnMap5e4xhS/LJ0/TAlerYRrB6IZ9XOG7eP1xFv+W0AZ+FxQqNvINMYnC5Oz
g+ZZeXKEPDD4H1aAB5AMP4/v0Y6gXJAV/clPlh3HFagfy/2IW4CIGkS4Hb6y+QaHR38XO33JfIqw
LB7+yxlWXtiDJrkxOlcZiR/hVfUidH+KMP/BGJq/IlHZV9qqSxZjQSMFeM3G2rL1w+Ti0qVTWu2w
6aggz4E7L8mOsO7jdaTwoIN5PA7jjnQxt9c0XN/3kF9g1f+INuY1SJIP0DhfN2+vnqxtigH0yinu
NvYz4yAeass+PZNPOwluGWiQR2rEfdmJgK/J0DdjSdEcRuMdaSXtiIFzleTb0aWoYXdkC06w37Ea
NLCs+Edk1uBcjw9JnMLPSUxXk4XDleI3R2I/S/gW0ykCizBHTNwYhnUJRHMA4bYqzHBOO351oPjV
JEt+pJy0Kgj+odgDnu7lm5joZ9nvr30SB48bUjyxvPxaYbr+lBJ26hN5KyVOXAkWqylG0MCk3luO
ofIFdRcu9vENETJPaicXNrOzdfRN04LX8O19yLEYehcdqDXfm1R+Lbt6I94c92g+GRn8FFY0qFlQ
Bya8b4tJbAiLkadE6uMg7BUo82nu83vSI0EmK9XFxvYaR+XrtJlnEzKUHDBqbQGU0etkKJLshuTQ
aXdFqMubGuVl5Ks/D4PovmYb2L+q0PynUP1h2zyrvDS6icvgYRrLI8/yQ8f6ayfth1u6Cbywqat3
gs2peLnXU05OpN/o66BDdi7EAIP90naHSPCk9VmBE6Mcswf4lS1VxsHjmkMRN2OsSRVAS4ECpLhM
OnoJXBadJc/TCuS6+KnvtXqKxLjXXZzuVzZizRuXm4bq0NXz0IPgaWWAJI74TxQW28nNglczYqva
bNNDvW/2vQslAT1U/4yzFE07i+HLquYGNGvaOBqsdbxgr89jx5tIrahgAiyvdNxxhYr5IUy7U5jA
12lY8rKaNeyREqoEMrjLc78sP2HhpNpiUL+6vvgXmhg5OaVnbcGDvVrXuADlzeLwD9OrIBJ50cQ9
qwFHHfR1H1kyvW8JlozBZir7EeldyfC0hrE9MFh9Y2MbchPhjpUl8p+gTL5yb0C63lRZDXP+lEQ0
uXZ9lHyi3RGwkhTTMTKAc5Hieclm/jYsIwDLFGBcJPufm9DtJMx5nHUNjnEbkf2ybyAlRsUpL/Zb
ycoWlNAjh6M4yHNzu4u5AWZbkQ2omsVey2EyzoDogmzeJOCamyCteM7+s9HO23XZLpkRx9z798zu
xzK2H1kOemoR+LfR5HAHSQ7bkj8EZYT0773G0X8sh+hOCvpGWJc1qPeuRaLWSmX4Nn5ejjGXYHJu
OOQKlnl4As0gyubhx9oNusq+C5hpnU9RDoO9ZIYDBcwzWxC7Hu2up2rC+wHLGO5SkTUftCO/y2T+
FVuJk9X6drMi+rnsOci7ko6NtWN+cLsiTZSb/NxNJv3n9BCApZ72ZyGD9eS7aDkS7dazD3qokHWh
r2Wc4O5FADV/CmGy/s+FKejtHu/oULAwP6RF2L/BzTZzjQ02dIZiU6egWOWtI0xdzRSwZl34ig6s
3I9bSEmDEj4GSosvLXAG1raA7YyEx+8RdXP2gtnu8hDDm/2os3g+ERb4UxD2OGTNuDTS9+y0y9Uf
obeDL8dGl7wBbVW97rDZOrMMcXTQiLOXfp1cDf9e28zBFjSFnpemQH7rW7anw0uXWt3mHV8+O7mT
K0Lns72Gx1H8RSLb1cMK/8Y9W8khDCKzVcys8XlcO/VKwmK9JWMc3gmJQjicKoH9tcLJKdvMncZu
bcwq7T3Zcgyuoil5lSjvH1DpiAMYRftPdFf5I24dYEVGmvAeGbpfim2XtY43XxkdxjXaaX1aE8y/
UM/yJlN2q/Y5LjCHSeNvKL3MWvjZQXQ2kfJlw/NKXe8uG1QC5z6Y1ItPNxbXxCzTBP/Vdb1JjCUe
6bxEp5GPy20tVo4eqVjhoYxF9ISyooeqEz4gdYRQtjO4GusTNJkJuDfUlhWdY/oaDNj3FN3SFb0Z
Gjyhyd2Hg4Ys12yhbnnWo7MyXdLSnLLLaLKugSXbdISNKg7QWNjLbPO56V3W1aorgUBoMh/zIM4P
8HIvTjt6pENqvX6nHVUt4rDNK/y/f2XLZqvC0uBFM8bByFblkyHE31BR7zAJzPNKmzFpssKlPzyh
wxtQ+RlOn3BzxLndVYlfTNsXon8gcW5bSSRs7EwBTn/Mih9Iqtle+mWNUT8NIR654VfbO/p73pKg
9rMQx4jxaWmWqBhwMfdL/lSGCUYlY29RlJBe4OOGJa43N1DQ4+IcfE48BpcZwIIDoneh+FhtACZz
llQgjEQvsJbOPlG6sRR7YENZMIjl81vzcQdxuNG7j7F9u8cy6x4d6X/DSvWd9qD8l/H0NTBuD9+Z
t1VoxcM8srfEkmNsonqnrsZbOVmex7VbNazrS8YfA21h4eeibwQjtU02YrElGTlxMPUjLKsqWMmd
BKs85nyLzotQ93BOWsRbgPGsVIHokTlDqYK8zVxRPCZfYBSx5MsDDyByjXtkUsQIrIciUayVUFut
lvB1QRLezpSqMQHtW/B+VuAiSlWTxZQamIrDPTl+lmZWsBa1l63wv9SEnenL1mu7NAMB5OLU/lRy
Z0+wpfmDqchQLcrlBzDIKW6I+WEI3ReN0c2hNaw7zbBPtpXWI/zWYYAP0p4vgp/MeAt9DgjUlJiH
OOzXhnaQOPb9KWRR1FA4P1Qp6x77dGhW2EGvOGX1TF5R3sH6KWl6VA81arY3+FfhVbrkG+ztvnRC
D8ipOGQzfGeN/VBb8Bpu00+vd3RKAmmMFYUx4Unz8DPvl0bL/Cr3sNmhF6142j3mOTwiobEbq33d
b1uefMKp8NdE/Enu9Ork9JwT+zx7dOsi+C7GZfeRIry3yl3xlHVqr4pwM68b6HiPCn0JAiI5bEX6
3fI2KWQK4IffA0SPl4suDlD+8AdMbv6iCwl+r522DYf26YZkiL0uE88PtvThM+4/eQkya5CgmJNH
MS/biS4Dtja+axXwuKwz2pnnHFKFBsf+HxO54xbY85CiPDH+tLuh1kt4GAP2z/LwOQ/zI1QuU8U3
8P73fLwrmAM3MPpDutLwEZr5AVjExe/q5BLpKm821mZh9M+G8zF19ODF9ERFsbchbHWhkOgfonRg
ECPpO0+xFE0E1cZKWJOkDGCjAVY7I2SyKqasq7oNEG3Cl+gY9RovJFpvGpVIazhu6H1E4xzJOT9I
NYU1lQWyXAYD4Tb91iHsQbQfykQsb75j6Z0sPYFkQb5r4svKFeSuSIHEaex3KHtkZWDY/GxtRup0
opgCbFFWaaFD8Kvsl1oQVLFAJAzsqWXheA5H8apz8Ut0/S+Wl79DB+RwURHAKCHeAyb/pLDxuq82
hu4hS0/w8dc1pLeHZUmfAx68lFG6VTaF6RmSQfeSY4HlFqPuTOI1bKdY4YQYZk1bIQG7+/Rzg1AR
2jsLiYjxyd+xwDAkTvMcuCCFlE5IJCiybsLZnkkESFmXrroyJl1uAVq5i3HZWmP38XfIDTD+61l3
paEHUDm79YPTxDQdChvgL2twXzY2PeD64yckUIRtsdFpA4xiYAge2mJEpGseQP1ktxDitW5CITMW
ED2to8C22GJzYLBzfo+s7feWoQUHVFUMy7Vc9+x1S2lXwDQp7h4yjExhDNmn/s/I5u0ng2PHf1uQ
jb9CaCgUlD2IJ5CzFq/d1PFTbkTX8GTOH7WcJYJSTPqa0XUBwZfMd2hVgoYgWPqUGIn1atQaQu+E
lpVUqwz3190LWLfEJqZtRCHUqochl/3BhVPQoGhP31ycAcSkmf9PWTs3SEpzn9Mm55fEcNbVKCXj
x73XQ1T1NJhuS7DJN9QbwByQB4z1MYTsV5gsUQrsik1/drpBtgLk/Zw4JYGGJPIxJ6M6hdoG/zja
/VplrIyrhYT9ObaBOkaqcF/DghMqFCxpeUqSl3kM9DlQSbFWEjIu05iuT4GqZxkJTxOZt7GhWZD5
Bx10Y9uBYAUh2DyqlyCXpw1F2DtgF0nBkJLs6DM6vvK40GG1FOjvYl0gw2RRc97gNkwRAszCJo9U
cEsHHds6oOWk6hD1F/4kMJPfCUYJh4irHHlPQq7VinQpKLtE6p6dmvzRBHH3T09E/mJKwMs7QR3U
ZNGAXTXH/ojKtAekCRFiDUHeeGWLAmylGdoR6laPWyWVtD8k8za3sSoZMjDCZL9sNJPwr4yyk426
riZaRvdiU9NN4Ir6vbgdU/dhSR+1G10rM87vfh32UwBjX7zatTiqed0aGGHC4WFCNNmEq67FANw8
ee7zOqVLdA1BGq8RMlYcY63Lewqb5F82UmhvppEzWhU+UAckDy3PsijjNrXE5PXWFdMzfDtxw/qJ
y6vUPH6SknXNgOOumiXk11Xe5et52oj6iwGIOPtNBZBkA4gfOApOy/j+hhq/AMGCBj+8HFDFl2Pv
mm1lRQOj0f7Y8SG8rPvGjxKWRK9YvOWn1uHwA2QryO80/gKI7lxPqj4sohlZLqCeAk8OPvtMkU+z
J66h8MvGwEnHyBCnsd1aOBgOTwJ+jn9jaSke4CB+2CIp0fw5Ug+aorqjej8jJMI9wAuXw6/HlsUn
ESQ57NT7S9RL+UE1V3+ECOlp2c1+JB2zx1BAMcWBKBzsku/nGX3s75D470gQ9Z1qEanhlNne3BBz
lJ4orKfqkIYoGtE4H4fEuZsjEFdVRUHjtyjc7K8VAr9fHQoY/KSyvh5zbV42/LKjmTw5QNkLOHee
s+IjHdRw1AW0iHHIYdgiyv0DFnzTJZCwEJ5cKJGpA0U/eBcTiVx31ijJfiwJ5lsNmCiU4+YQEWCe
MRrfZi+EgfIyRqOj42RGXQMnPDuUgp3mWCDqKi2D+BO8a1scbJYGV6VS106IuZqbzur+rw1G+jPs
nHqU0bS+ernCDWKw6++Y9fJQLFCWZnqaD3qFfCnMx6JZTfRdIZbka/YWM0IdCE9bzSPEVxY5NSu8
79F//xwQSAVmycqB4yKj4qWUVABF+oZA5gn4nCuRPFc5FdRIEgH2Pw5F60SwDc0Cp8Rzh9A7rFB8
b4BSXTdf0/m7EsQgqsIMKngri8jVW2jIRUupoAe2XGLlIcNY8DF57AQOiBpxQsiMDK3bcT/MZEuq
3lD3G6eev0PEKQ+m3H4XUa4appCnigdmq2CADKHJJoIYSGi7adLgXyqIB6enzWj2OSY2fQjnNfiW
3STf+yp+DLoZJcmq3dPAGDR+Zs9Y/u2hgZljEPQ/9ITg33BVMbSD/NXh7j1lXfzX9R5KBPYppQRm
bYDvlQJidTVHx2ldnmCI0XQmOWXE3PpkB3BN4bVO7U/jguPEUFJ17ISDGHraInnd3WKAJ0wPAcjL
90kM+3ECalIDwHgOZMmayZBPzNVaTYNriG9R7elGG+hCeV3Oy1fq9L80RcFsugGe8VO5N37r/ttA
3wYARA4FF5AM95B87uk6AkGFsM2DkYDGPs9wxE684SGHEcU8n/Dpuorj4RYqeY1nhJ4n2a5a6Aqf
OjcUOAaMgy8yApdSCuEdWfY/BmRrgyFzPXn74gVOpz4Insdcjnhz8VehyTUCfou2DrrIzYV/59yg
FxiAabG9/OrR86HV6HB40gChxxiLNf0SdLXvow/BZpjHmXSqk2FAGSzfTZFe9iFI6h5zoAa78Tfm
b3PVlxhusOJkIAGuZIG7oBecIuMbQnEQMNCrh8iHCRf1x+EKrcBRDSqFYwWwFwwCVrXBRmHqzAk5
om8lWYZjmIIalfv0zPrpR8HXe9rH90T2v9U6IT4iQnGILh/i+e2aIoh4qHLERR3mPoxOeMH90469
/JT0Y3aO9OZPuZKYYXiUSjLhz7ofYCyFKqeNh2A6kgGYbBqlT3QkjY7msO6VU03M4lvKgGt1aQ+6
GsUnpHn5J3QRqR16ymYP4wO8IFSV7uFl+J774j5ttS+XGgPoHNNKrRsWYBabMf4XnTmaebPDXIFb
j0EHgHAPEKxaS9NocOlA5cz/LkP82K3Fds3dWL72CJhoobzmMKNd34l0GImATTDO9I8vg/wwQrJ4
RmxRVI3hxjBEX+R59gHCfwLMUzlbikeI8LdzXprLLklpqqWX//Bfp6oUKdh56MYrfCGoqN3/zRO2
8RBNijYBNiJsOSJygAI8qMXgszqBCLfFlX6ZYfty8nv4shUTaUeYM9x1kQCJzabHfsvfuB/XU7i4
5My5++hkgJNWDFuD4UfWIKhX4MoHAkvjyNSxDG0DsclaU5y9beTEazxR+KpCWQN2JY/agca64cPC
Wx1L3szJXKBHVncSm/IwoYutXAdze1xZTUpZWU9LHpwRYm9gy+ow5RAFBKoZv437ghE1AtareIu7
ulg6fWYqmK9rsmzVEIGJMKY7OeXD+CUGBXpnmh9FsvA3KchwylkfY0DaZw3E/HE9hhwW7qUrkQUn
jl3a2dot/KfsvahMsvtqLwUmlB7i5k1tAIZEhoaBzn/gLtljPqmfiwGug9hJ/KXcMQpEcN9vvKKg
0qSIgNWEP10KdrhZSVIvyfIn76K0kWPgKq3nH/G0vfl1SSFnSiU01GRpcuEwvR82eP13G9BzBw5M
n03Qrw7YZlmC57ETjHJRjbyhE5quadAtf9Ca3rKdf+42/e45E1hz8LJ4EiPm0chWF0kRnLosXdux
FIB7NCb8mKbv0LxgGhBPrmxdsf8sRMhuO/IKzn3cr78DsuHuIcVY4zQcLwiBR5MfznmNRQ3rjcJ9
oPpeahPDfmchmcWdrB+jBcEvmi+P8B4fACxhX3U7HHZdJLJjnELxG0a0QQol3BkYSlwmIoKtG/5C
/bPcfTBtTxTtRK0jcF0ANb2zABs8zTWyQAv7V5BdPSx89Mc5BPAFExdEY8F1M+vJfxCEpo+mR2GU
xGOCOoGiL/eYT0mVhJjx4FULLdAerGZtsnVRtQsBemToLHHufJ8QeY/2bAnNEd7jU7sT/pt1kHxj
5XzFJVlvawnZ2QwolLKJNWOw/Udi5NqZHAsLEVfoAPRZKHMfsNFwe8i1nXGgYFgV83e+YKzM0mho
9rV/G0x632IPT2cN/n2Wpv9sDpVnij8P3gOvEOEeipldOYcFVdjh0gd88sYGGLj5fQqqKcv+4FH8
zmfs6KJAt00p+yNgiNT1cMpJp38jzwEEyuBd7EpXEERiiudgzx75lq7Ctolxw3FKxUNmZvxOxJwH
W/Yc9t11hr6/nmdBD7lzcZOjHrguC8OYJcImTyP/n0/W/wa33yTMNxtIyVdwA0QyuUquNPqHkfuK
3jwsx6GKFyRVI4S051Vgs6jFJ8SPS6bzg+crmnp4TjTZjiI8KPf+GOZ9tByQyYSrNdHgOOH8UM7D
JANVWkOmPbqhplxgRr71hxxT6leYAOw32i/kpFU6HEkY9q0u0xHGJYP+ReLY3MIdJDmazeuLn9h2
kQsKMZRQHajFk7TkouhWwLpRFvOXS7b0X7CpFe4uCxgCQWRxoXup/x96RGstsN5xEa4cffb6l5cT
s7Uhaf+FvaEO3s6sexmB4QPZGul8Wl22f628w4DBZHo7l1Es54aNajuWAn6uGJ6u0NWyP+OQkauN
M9aILYzvZGbhLWc6/luMkj8D59JtkY+g/KiE/cZM1542v7hWTYVs89VHpwi4zjkeO19NKAwboGPl
YU2XDm9Yw2VkKTvy2QfSnTCVnGAnufTHdFnXA/HrfrSjSP46ZfYLVePwuAd6OwKYgLhvpcnPHXfB
H1r44b9NwZpGrVa0zgbxaXPFcqIBT19g+KURn8mA3HEwWqpSghbdwTkDFV6k+5ppMoimyPcA47hO
nriyCcYcYAFMlWBUggFB8GOXUXqYv6E1fKfgQErK7lvRK1+NbqFjtYiiR7RMOcBSiepDpHX8U8Jq
3zQ9wuDqUsFzBx3X/gNT4hmyfxyWwNRkFh9hB6+25xCTJ6gITQoNt14YDB09qHFMbYmvwkgUWAQU
seH97PsLpljBF1m4hPInC/wdbJYIbh3l8FJSzNsmnf4HVvj6H1apr4AeuwamMbBAkiksb2gMHHe2
S82/VXnpmH+XIjC6Tgq2feasGxCKq+1hBcj2Wk49h1NIAs7eQMd7aYrpxaHQRgApDF7RdaenUWla
swzxpLMtghvYmOMRBATEsw9Lk+DCTESqh0ZksEvxYHk9AnsKMOzO8vRk7BK/5zLHDFIrjJfuIBSU
34i5A3s6A5TBvmEc6ZGOiOSbmevubEoCkEHvc5uNcErvkVQCgw5Ew1p4+EIFMA3k3He2PKdMiz+B
SnXrxw0HxRzK95gY8bzGQ3xe0nJ7T511TxMBhE5MBCp1pwBlToDSar+J9JgNbEGpb4Y2FxJ+UnYB
YchuuTmHuNjrTibj381P+mqSEKmYUaRfWWGHxmGNtqNf4tPiuGr0ZiK4MK0nbRbR2HxkdQYeaR3M
3LWgFvkXVIkgIgqiVlgCUyDJvifwG9L8QUy4YCpJkuG/jrHhtIPc5KqegKaYJSG+FWXxE2y+Y+AO
fX8oozG4Fb7LgCQG6/iaZ/l2MQNVRygD9NmZ1da0B8WIJtI+5PuSHxPfxUeKsOKXmMEE1fhJtXm2
cngVC/UFK8II10LJHjI/xC0alPmwAQiuisSMuHk2sOpAEqpkFHTwL8e03BZyPkEzvxxS8Ch+UZyU
99ijy8ZW768cQMYhxe98ArFL4xgubLVYXHPbEivRwMMnR0AqNVDtIglvU4P7WuMeHkPOwl4IKG4z
FClEsSoA3NRnRjVTnxoEvBGL8nlPQxxr6DN+FXJkt6EEjCP8wHoomcMFTD4f1FEP9jCmP2prHexa
IKRAuBFnIxqEqaTnHbvuxmU//kjWNEUhs+xXCoMvTJPX+aIn6hsYEaSPaG805v6KHVJaTD9LcCqu
U9HBgAWOVnVpV4rBdpaiCcGEaN/M8BsIEU7awavhGc3z9OAYG8sGXn4w95qQRDTOmT27cVM1Hjwe
q7X8CCwNTJ5p2o4E59W1TJf0sg1OHDOili/GMG2MlLe3KAUjsiLrQB8pQacO84T1HE+le0PaYiLg
5sPYPQcp7F/uwM3E7BA2WsQ+RlNpQAcEMgzSqpsw04N7VFyg3E62AywmZBXPUT05cFB80hQppAei
K58DFCKW8nrsBM7xCOD2d5nrlDh85/Tool+PfA2OsKJ4HktzxDJpcGqjE5AGLFGMAWOt4Lql2s25
CwHVb++nJpnMpZ8wrJ7XVm3FJbHA1nyMUfB+6fx0k//j7Eya5NS5LfqHHhFIgIBptpWZ1be2J4Rb
+r7n17+FR758lZURFXEn1wOyAElI5+y9dqCXez3SZmV0ym61OPidAaDHSTdDZNyS8lXubF0j0zBk
a2en8QN+NnaDobrnDc3ErjvpSaYeTLTYN9KV0IzbuEjug15fC617ioPiwZtocRQNKVicVKyquHUh
YyJFCok3Tn1QcGnr7MLIvU1HWZ1sFrFtDzrzkNArXntaAHcs2cdheBOXZGJ56OAMI7iRZipWue69
dX2z0w2n2gw9RSwah1C+rBv0u/7BM5PuNNEKdBG90bc1rhT7XnSe68LMXxwLIU5vaOKIO9nf6XEn
WE7cmPNj7LwUQ24/qkbYhzyfoodhSI2XxvJ0d+N0Y/mroFR1KpENhTujBc7N2bAYBoomiH95PrFz
b2eltUWoKFZs2cj9avx23aBZXgOYtHdFTF8PDGR1BN+arAcmz2YwMo7YVhMXGwR69t6w7WTXFL55
TM3GOEhp2+s09bR9VLs9EU50JXUCnTZeipIlEDQkibfAduYoZ7jqPDWsKXWYu6gcimuw6NXG4DBz
PZZpzzc3NijJRvGzbMZvBXQbdBCo59CrqxfPaIsnx5LDbTmhQ6hynFMh2/cjEbjjkVw2VJQUvrdC
sPHuUsv8Soe6PfiO3e6lZic/6KrP7OG5qkIMfLXGXmMcBAo36ofmuKspn92ZTs3NcCbEj+qYL2ZU
ONuS87WgMzq2+ylMFPsjc6LzCmlwPYay21PfY8upBjldEWuXI6vkjLSiu1B1DwnuhV/uWIqHKBQV
HWWVXoetRHyiuvh7Eg72Y5rL9uS6aYKPzW7yjcz91FiFBNWz5XO0xF6lVW1uVOUzF+1s0m5K3c9h
vbnmdsxESmfGv3HoNFC+scajCmhHhyL9Iz0y3Lw4rb+3FLGI605fpaC1TYv03nViYAY1jQ/H7aYb
I7JYKzJVVLsKwTOLfzshbe/yoxbSSloN0zg8UvWK92M4AREoR2CtfNC3PcL/Te+x2CYZDbnaHZw7
PnazmVSa+U0WciqoZYxVtnSpa3Rjuw6DlHIjpy25CfJGu82Muvrt8M1GA9R6e7NIwISZNRyrFokN
wEgvvK0SJ9shNiaHzmm8bw0Mady2ak8d3w2xfUb9CzrN6JeUU7zJQ+Cc00T/NzZa/xhk9p8qqB/5
26Kr0My+hW6eUvNN3OuRkXJHCp7iMRjIXDYaz/9n2NrjK4Wn+9C0e6iiLceDus2vpkorjw6pBwcd
eOB6ChyfrZ/ZbnHmJtsh7ofd6AX+VTR1ZOf2GXnpyk0OkwOvDHWwgbxrCviMI+CFPBY8s8CU6ALG
kuBZn5TFhj+W43O5DfuseCVIXN/2YhyIp1f5QRuHV7tzrV3KeWGfmzJZo7R8pliP2N5ha+vqenqb
xrPsY7K8B0Tg3V0ZD9mfUaLmiqNGrfty6jeVbTn7LMtZMALMJhnb0rWqU6Q6gW8h7i/6vRGO5nrS
QRDSs1dPWhtizHaxIecWzf6aznvbAu5liyMBvI3xbR4LY93Udbm2utai0Gka1B2mkn77EJp3hCvZ
nMuzcNvjJZkPt+7PMixtyt/xb7azbCoqaVWHQY1EN9YFogTqME80BJGLFlW2QZuUXmkmpEit67GM
W2lwbyeTs46Gyl53FNBeq8BpH+3K1K904UQ3xU/qxGonC2aFU1EFUYE0ris6jI9W6w+rpihOVkXn
NqvHhNWA3r5mBLQ09HrYNLbFn1oCYelz1FsxPCphQipsoh5hQNGLR3/eqVsReitQg3w9RvGCOHCX
y/JRm+qvYTA+qMx+KFKF8XmgdpEkxxjltJiKl1JDy03d6La2lX6yJyO/GpSubzMBPtGZm7EcP8RW
1e7RqMW91RLtFErvT1+6u5THBJadAWXrc4mzMfYMvsdEC56tJKJtRMOvi8OcZZdNf1sb1o2PX3Tb
mIgBVRp2N8bAVscwp6vM0ZA5FtYVW8F0Q9c3uDJU8+R3A/Y2ndXcSyNnHdvDs10Yv/00e+pwvPvj
7GKhZzLR65uXPBr5U/OghKU2bTIEVwKZ/IZWJDGuiG1WRTiobctkR3YlH3yU2iJVWysp05UsZLSZ
VPJVB+q0CjWqIDYdvtUY0j7wIVvVUjJv2ieNfiVxYk2waw2ZbMsxokuQOfaGwpaxEob/vWybltpG
Eaz6KPO26HPphDNty9YFW2E4w9YwNBaQgq5C3zUUd62OYumcMkLGdrMdQgnWwhu/4qAdT6iD03VX
zS23Ksj2GeTTdVxb3q6zXJ9So41SKsPeIpRfzDMZeT5fsZs+0Poru0agUOLDuuKIkF/ZmXHPtxox
MhoDHqZz4yFlR2vqa9dt4IW71HcQsdOiXIVh/CabpqQyYbxqdXhlUmg+eo58i0JUL6UYf9Wy+W7p
GPfY5mI7QOCzZQOjDnaR8SGXafcQ2emzl6svfh2aqzzvEJFK+2BK/3YizBXvGPGHzVBl23goLdr6
vAYrwDxJpCDfknlL5tekKasIyWTFLuhYBI22QpPwx0tMRh56xQ0qz4m9Q+Stmhp9bR+Ht14UUJFv
0G/pnVGuaZrr6wChGLqIkNjQoXrITP8J7tCtplnfgjZ8IJFldhR510CAK/YHFLtLgRR0dhJZOB6u
HVBkd+zvbwtTW+cq/jLF5VfWpJIiU2XuclDh1yEhrOzn+8c2Qf8pY2+4kobus1c3hjtG5NeojbbB
qJ7rYEJDop6Nyrp1J9YNJih60Hg8VWN2aHx1QLfxRJTpNWIS/pyaMix5r1R2hzraxEP0FXHaFfpG
YyN7K9vkQXcb1SX9AbYMO9fVKaKG/YGIQ4mcYEDsFlcceKitSlipawIV6AOHOYdvp9pWxvCzJGYO
ncQQfGOe1nvoMH9Qgu/63nkd54BlVw/uNNPqdwheopXkWLdKDfOFgfDiKIZZog9Pgp6VZwd0kGv1
qOXTM5pjb0tLY6NagTJZOC0UyWrTu9ZrpWc3XoMQusj5Ez2RBDt8YYx5O/s99/fWZexP3KjPd9G7
M1uy3AH+RWtXBk+9D1dWQNAiC15J7UU2SPdVvlOIEUyKYmt7Sr8XWrDtJ3PLuZmFLcajQy7pSzBz
PRKHD7aHUAfpPv9XOncpTjWENQP7iqS4V8K+9/AljI2+01v9lcfSryNhfXEHIlnc+gpn1qYJzAMK
SNYBffySCw+1KYlg627yHTbx3k3Vupxopnyf09w70lpm21EjBCYNHJlfmbzQpKQ+OzzUVfhtUvEI
PTOLmfjJH71FeUD2NbXJMnnN8/iOBjQWUINqpA+Tlj8yODLNf1Wi2w9imD/oiJT5yGEBUv4msxA6
JohRt5FUNMFLDtVF4fNRlYA6kTqvopxNbjIa1RpRgYNsbqDq3abaTRQVfDtjXpbp3CHKbyiaqbeq
Q+Bms5O80bV8uPN6i55M0NZb26y1Q+AA50fjrKMWaZtdljYsOKnj/kAjI65Cr0FzBWgutUGCdiDX
2ZPZxZZcjDetjCgKe21+dEf6lzGl3UNaUI8RwGt3dajTzivK30qkvblK3cS706aQ+e5T06iNBGU0
27aGKd9a2l1dUV4T0dDc4K947FPQwppLHxDh12uUyvxbRZPrQCc8O1ae+BZWOBibyZMbh7PJSqbl
sEWAIn615HM7VMMpNgwlSGAq6m+REe9qNnyEEdxMBaeOEvmRtMcHY4Dc45obU2OA6RC3VxT8nkdN
7BwETvuxr8WRoot+nU2jdZwEO9Kso5Ak4cBtqR4a68wb261A8SuLeo8M66m080OZjqTnzGBxj32d
MeBjC7X2NhXGUeOgtEVU+LvSMGy6vv/cVuYPqVEKjBucRa09jDsJRnula83XQJBPJOmRr4OqhAZU
hNFaOZg8A6v+DtqIQm9I3bX2XGMv9Iwu+/BMST5ejzZrBa0htnEDreoC5duOssOmDaZ+ncYJzG6y
7K8xVoBxln5xdDPjQK9pxF/hD2tnkmrf0JTaaRgcQk/c1Vb4Q0D9Xil7YrumVxp1E0R2bhGIP0HR
z2VvrK8+4OV1EfnV1h/wy+IRp6wG1hkMGSAmUxfoPsFXPUD1Xsu23sdZez8mg7onZrJepQEBanOE
xaZDkL93MRo852ZrHHXAtVso29XKkto15JHDyI5GU73cjAPWNVWigrdLb8+e+zbvQnMbq+kmN4YH
nbrvUcX1FyfpDpodHAKQ/gioDi7S5MFLtsqPTkVu+hudJhaLmIZKwVHPrJWPiWs+Bjq8Xd5JtioM
43crrS9jUUYbyut3A3TklGLJjnbMn8yf2MSmzGvE92GeP3HCuo8dce24lPxzlsRVPrY7v4rZ5VAs
X8mo6Xg51Ve8cbyDAvGUA8dVJx15NenTfRTnVE6K8JojxQ1pHuOmNuUByc4fu++px+S/6aoiyu/4
nJVh9RQQtbFKc/bJog+vEPw1qzq1Tnrb/aK0PhuDfJPCi/9oa3Tu7WJ48TtuNcr3wEJulMWIjRUF
Bu1mUs5XUkCvlHCAYie1tvJbNKm+pl9H+vCQwWJY6TK/HtvhqMVdRkeaQryw3WNIEuYq02jI9B5o
7LzR17Fu/xJh+zWb36D06E5hTZaj+RAmiM162VwJJskaWPyTzPW7xhbPCFKeB3ekGy9G1KfNcRZI
rkRenqZJXo/TuK788GgU8XU2ZEQTKvuqpQaEyf1GqFnlnwDKNY4ji2/lQ6Ie2/6klx2ltCxFm0Yt
ySzAu0Ace4qa6RcGyefazHFyZcNt66mftXJfILmxz3fzW1/p+dr29Jso8amo2LN/5rayZbwZ5+9W
attE4Bp00GVGM8pprSNgXuSUTZ+hvhdRaD2WSCV2EHP6Ky2yxSozVP2qYru4K/wImxe6KoRvZAjo
ox1wIrJSMO0Ins0alXqDHvCVPkd9rVQk7pSnZ3+0Km9BH7Gdxq48//RQiOQ6mez4XvL1/6mlU/ko
ejZb1pBqv+qu7XZ+0dPjSxlgZp6prdYRCopdjkpxTfRTa+Br1rUMK7XC0X7oSqs91Oi4d3ZoWEQH
DLa2m7ooPCqjSrMtNeoswPe7qm+HfLYas1+hCk3MPC23WZ/t77qyMMhCNIbbWrfp2UYmnq1Jrxrs
8fFo8RPjHzGG7GVMkZ7yqBDH/ysyp3NUYLUnn17W7ypDCLVCgMByG/3GEHQbee73Rtn2BdDEGdzH
MmQvtuMysR1Ci8bUVSvdDX71upmvQ9R+tLGdFUfDl4+hEGeAGcv4vHCKuJl24pfwHfpZ+yXqMUZ/
fO0zNJH/ic+rhXB7vminsGCXhxQ4TPiw0+hhxIx7In8uYUvOgDOM+Q/4B1sSGcJx/J4AnNZ7ysbr
0rvrowsANDEztt7hVyzT84Z+ioUzODOFqT5pdb3rpghNtiHXYVJsorA8UqddoajYG8CKRcAGO7hH
n/bj42d47tbm9/bPrYG4mKqCeM1jkL5U9lOlUzL59blLL6hig6ElNW0H4kBZ4asMQ1v1E0PHJ1++
/O8f7g2aYxsx6FU/kceE6V1GWPi6h1I8fvznnxtdC5hYgV017f3QP9nit6F+2aW9hsqSdc8fX/7c
FFxQg1oRK70ZyuQ0lbTn21asE729sqW/sxSUc2Ap1vpTv7SM1QNXBgsnDPzTmP2xKbQ1VDa8Gg1R
wuG4/hwZcpmtp/oqF8bMRy3xaTXJDZXulZtrF172mVVkmaVXji1+LVIR0DcNO5gVW9O8RJY+A4la
JukhsbTyOLDg0sbtrRGlv2wO8MjeEB5NquX7jFQfCaW8cCdnRpWc5+E/8w2lmYNyfWpOSnwV5Z2J
ryOrX6e+vvCyzz2p+d//uT4FS4H6rJpTB6fpJlAVNXL03xeIxOeuvpjSfoNIkV0qcHnP3Sqze3Cj
4QJ9+NylF/N56BA/udHkwiB0YDMUWy2z4wsP5cwiJxdTOS9NmshAPY6OxzHC7MTJkl67Zdf6/PEU
O/cDi8lcldkckla1J6PV0xUOT5SWVpquisi5//gXzsCVlvF5lYv3DKN2evLGMWAr6QVPuGWDn4rC
3V6niPHoRqq6z6fCuZlyKuafG6/LXD3EO3U3KfhszkiVVJfabQ4VDs1p2W3S/uKwFfOTeuczKBZk
sNqvmhpxgXccpMYWKt4bXnat6QNcuOmLj+pWGMmrSzRShSXiwrD4C9J+70cX33VUEJnUOFefXHsw
bsO6L16azqo4nqOjWeVTnxw9mgpXHmW/5xB62S7xNAS6WM/XSZsbOAwkKG419FsiS5M7K9aAwwgX
yzDbhWKjQ8/TKc/0/VfsF3IXFxENXor7lO7tZhDImkftGfX8dF24orp1ELkjjCIAnB0xdQRCIrAh
NsPOxG11KydvfEr7nHBUly3vPkAZtTXb/q0ZY/nUtT2KdUtnC9n35ZfJKTU84b1DFXAoMrYOORk2
16gCKINYfbxtGyzxw6C5x5q6+g8aBiZSbcMS18XkI9U0OPH7mvnVMVGUumlQvVmtro7uJOfmc2Jv
86A2V0h59G1a6+PBHfvw0Bt5QQQVMo/cRiEJb8S/moSPh0L0xQFng3alGXnUrAe7LbaOkalrUxkN
cmsToxgz6NpMfExzIaMuXbE353mkyKz3JqWvnW/G8saBvlFvPp5U705bxH6LxTgYkFg0Fc7ByUXz
RQUeG57/OFHb3X38A+9+5PmBebH7ZzVGoprKas5MVSJ5HOlb15TAzJdYUz+V5Nj/8a+c+aYs8xkN
Q2d32vEm4dtSJkjWRvJbZ78Vi5ePf+DM2iwWt9HpfueU8K6ONNSdA1Wn8SkA1H9h5T/35y8+Km0e
Vi7kAVb+7m0sIC2AX+mKH/JzwTsUWv77EjStKICqielkifZ+moZ9gmNrNUr18PHTeXcUoVlafF3c
ClKNM/D3p04KMWjazvpeXDqfu/ri01LnwNiAKECXTN9qiB1V+hqYF64tzDN/+zKSERGqHiUSWeBU
0LwUqdHe9d1I6Js7AeFJO4Q/rrztrYrI2WSc3uKua04awc+7qh+Nl3wy0/1kNOUPt2cGxzP6IqVG
sGkRxQObUt4+6jrSwfxZKZD5oyJQK/dWuOrqY+4YtKcVDJfeHtINVRzz0HEy5Zxche5VHvfdcwET
nEK0pj8gdJGUG3X122QhvNWLKN2JbhbiT8Jbu3lu7MtY5JtpGrtTJnH1VjMJz2gozPgkJa5NhyYc
rqDoxqZ4SmujGRIQU7i5bdlqswzP26Ojx6Lk19HR46p7+jkDcAz13EQCXF9GDI0fF/jopCSFDTDn
d3xTE6XIyCz2wLu8L5I60wnls/UivCS5GxIHoSPBBLfC0Ksrch2D64nyY4K8vzT2OcKHp35i5Ueu
iYQbtzyqHDG8UfAyv2ixW90qP0jKFa6P7MoJxngdIKS7KzOXMtpYWpAz2vzRThriDoqymZ4d05wy
XKU65Y6JZEjUdtOjOYbVUZZCUof15NEekx8YszwUwkoUkCO09CpC9/kqG5HfqKxIUho6yIlRLILK
agXAubTEUiZRq9WeFm006baYezUXUYzeu7satcWsP0kRPVU4O2G20JNEzmCZIYl+yVwF1wY4FEYk
ClhJEf7JkbqPR3DZRrMYPoZICANEuY21dXQPTYv6bGzd4tQ0dPHdNBdrqw2hWGWefu3nDsADjfKM
cMzgGg9UPcsmyxXWBdjPdou8aCoovya1cYmF++7+i5V8sUhheIrjCWzhSYtfiixbV/FXXz5J/T7W
b0V7N4aXsg7eXWv5ocVqJbCf2R7YwdMIK3PV6TDF88D/+vFi8jf4+n92PFx9sVblpYVo1oIWbNKS
vCK8NEWqbUPEqkxrxOqmq+u4HbJHLwnUFvl5sbO0srkpED2jF8HB49ion3y7NvbsLbyfrYmpNxMF
zpc4JZiTInJ0TQdcv0JnK7R1pY3gTKRZV+JzH7tlyGvu+mPqgzI5KuRFnq2BRgrQ1cIHsC8kep/5
Hi1jWC13GK0RGdjR7F6iuF+1nBkSiuutd+EW/n4Z/uctGPoybCxRVjkxzIk1s/rnrhbf9cC4Qnr9
U9OrfCVp+m6Krjg4mfjTMik3oR1eOKafGV3W4mtC/6oxPYykJwAVkr4LxsjUni7sp899TOZ//2e3
g06mHLUscI4l+5AGU0RG7x0k04XHdu7yi10IJpcGPzJfwjZ5S7H62eWt7C5d/Ow7WUzwcdKaPoiB
TuVOehf64Z2o6Caiuvra9CgchFlu0C9vyyZHAhIdnNL7zCthMCwmvBUjSqip6YPMbYZDphX+1UDt
6QLa/+8e7b2xtpjx4EJTLE3CPXqyCE6G7OI3vKjBcx7MFekg4DDXJoVcpw7eNIwxoPq8KDlUAoOw
j3znK7Kmbpsbofe5zCR9MQR1K5l6I517JrFc0bZY5Yh14oul7TML9TKcjtJvEHttBg896pstwoFh
2yeCD8SIvonAR3OvW2N/rLVKHRu9JPn346X13VVDuu5cX/pn8EsT0FFfO85RyWeQVk2GScAhCrz/
5PUXB+R8rAdTG5BUC716cyp0vEFwkmUEjbH/zJvhFuZb++cWLF+0To8W7EjLdeOUBWdu9DOzBfdz
j2i5PsiUHuakbAKmtCJbF3nZPVDsLr8XNCDxZCARurASvb/MIf5a3ImjGXXu9dmJJujXrhSHBHjm
xzfx7iok7WVIQ+xoshpbcu7y4pcmm5XOgQgazscXP/N3L0Ma8GFZOqdi94g0dWPWx7nj/PGVz/3Z
i+HTWC1koDqmgprX/ovXNtaNZWTxL7/AH/G5n1gMH3YbBYYt5R4rutWyQbA+vU4IvD939cXgAYIs
egwd3jG2u9UErSogPrpw3AtP/v3pa1uLj0sZxZyDoOUeLS1ZwTjAXvVoeE9lYFz4+8+9WuO/Q9Kw
M1EHFqdQ3NnN3iq0EYQO7MqPn865q8v/Xl0ZQLah6TJwhmnjKxB2HvzzC3/6ubGz+ISUnSEsOuLO
UaeFr8svndTh5V2qiM8j8H8+UEyoxVxt3DIpMPbw4Y37fR4gl02bbWENICweVPj88fM5cwvLIIUm
HAYQcoV9hBtVHcHhiA3d8nzDmcW88KU98wqWEQqhrqWqlP140sVdNt2k08/P/emLmTuhP8zTAtBJ
YCfFynOdQ+oOt4CCLmx35w/UO8/fXExbB7+nx1ERZyC+cFSzJKB40RO41307RrtKGi+Rkea7j2/m
bz33vV9bTGOhegGOBGJu96Wd1tVX982a2akrdY0M2FsVt/rz8O2pgDW2mp4+/s2/XaL3fnN+Y/98
1/q6pChg+NVJ1Q3J5C2S760IIIFhhCZ7MreH6tU2BvcPhcvxmzngwow15M3BALEBvXu7i7Jp2gK0
QKCMqREJrhaW5Z9yyEaikGMD4Z9pIHyYgeNuHzd3OIzxDCKQK/STmwrrFu0N6guDtatbl07nXTqW
vv/y1PK06OUwACwrGE8gnndZSEgyHuHvQw8l0nDjhyYDR94NF0bKuRG+WMJUHorObqv4lNIPSAJx
myZwND5+SeeuvVjAPKX3hEN25Slt61NS6W9+OP75+NJnFphl9x6GY0eaD2KHsvHf2rETsAWocCc5
YGG4Gu1DrFHD+fi3zqwzy24+WeQNnLgK5hFxr0OHpDvBWhX9+tzVFwM5wIYSVD5X7yaAy/DLdPO1
g8zzuasvXu/o2SpTQheQgaFMSiSI21I3+30lu+bC9H9/uNrG4i1nTkExs2rNk6bGe7NpEARW3SaG
/L/yQvtnKUJoVpdiYM69i8Vnq4BE0OEs6QlhrpNXNrbhrq3aAVGP206fmxLG4uOlaaOfmMBSTiCX
jGbA0pd+biQtu/ZZigg9C00WShsM83OdfQsutbzPTIhlr37Eim/gdhlPsWj2rjYjYFDRr6LU+wH1
d/Ylsgf61JhaNu6F1enjZPAO0OZ0YPNyf1NjtsNDMlxY3c8sHMv+PSC+HhqITTCr3/4OwQBBKGw+
NyOWzXqyPqquDDXtSOW6xQTQoLp2rSh7tE2yIC78yLkbWExq33DogNhmdFI+dlZQqUYXPHz89OU8
r9758v0tA/7z5QsTALd4I6KToZfejRM11LC6IoVEN4FSArk7bjRe+8vU1G2yoXmtz3748A7eZHeo
MiBADXi6L1nopcc8V+UmcgysgVbK3rvVi/RgdG70ONR5sY8wDqwxIssvH//tZ2avXMws06sCrdEG
cn1mJI4zcI5P88LeaEVgXRg675cK7GVPPTR0NSsOZu1/+9bO9u9oNmRkfXrtu9Yxokyxks5wbyok
xR/f1bypeueFLNvpowkMqO1QImjRN4sEKWF+8Yq72L+0hr/fR5f2so8O4C2ga2zZRyLBwaFbOFDr
baXLlfRejbHc2kny4ANxzqtP3tF8p/8MsQyHUGUARjyaEsON9jXHDI0ZpY0vbKvPPbHlhrFF4xXp
/XTSyRVOssMEnVQGJ0iAFyK9zv3AYv4ZYVDH0oyyE2zDNKHtL98KR6zM8sIoO3d9478PKGrciG5G
RqojRqLK+DFaLgXxH2aZbj4eU2eW82V/U5RN5OVZnBF8/c2vXzTs2rVd0fQacAjkF1apM9Nx2eQc
fTMyg465Uqif7KEAb/1y+HB8fAdntgV/B/M/YygtPaJ3DHs8yeiomp/YH3cwDFZ181wRC6+FPz/+
mTMPatnsbKoaKJ/viFPrF4duXswnI92jY/5W45NeFVp2YUidm4V/1+N/bgiiLBzWjvrTZCfmJgxD
pOs5xSj7p5/7XzD1Pvl+dvL98SsOxEsVwvdL2NJeypw6hAC6q3rqdw1OQSgVyOagWkPnokwuPC0G
GRummzCBa089iMOMX7UXNkJnRvmyLePYFZTQXstOdv/kAAmKQ+SSo42fT35uBP5PW4YYq9i0gZJm
GW7uzgIY12j9dT528YWJdGaML9sy5YjG0C5HdZwGVD6mpg17py7Ube/W4YWfEGc6cLa+WM+yieSy
OfUSvS8M50hk9Ua59bgx0sYgDWNEU9O1/nYqAXauNQUZyRnxuERta13pBjCo2A6MLxGa9Q1mQjgl
gjI6FpOQzXoW0CWFcaClbbyJKqA7Wmh5W7/BTQG8LJzuwt7pVmafzfFWgzqZVRGuh9GsDrgwCTKx
w+y6VorDY+V6z5PndHeEw5ZXelc0zy2cpsdR1sUmiBywaS6ekpTkUSKnsKzpNlgd0muJCas1Eoq0
8IdnywbHURYdpoiUj7FyoWG6ot82fhafEj/sdmNVQxXMtWkbyzo7+qYdE7U2aOsQMPZrnWVE+iXl
sMsL4e/ttPUOIqq8g/Ls+KD5KVetkAneRgGmrDZx/R/N5ETuqpgs93cTi/hgYsuBYMCf3xi2Q0iO
lwe7MDe7nbTTAULclLzq2Mx3advqIANVdt0SUUWUWKw/g07yN3aQWg9BLetHHyPyNu4KFyh0lb21
yv2jCRx/cjZ+a4CfNpFPJAimfMDJM2GncXsdBmIGcEP308PoFOotHO3qe+npwavtdNami3wIH6N+
FyT04iIworvEagEx1dFvYI2C/lmfXmWmS2sorYnOMJzsPpbhCMK1GTdVbYitjo7pCVor71uMWO3C
OKpJ16HQ9Zl1U7nz7vKf1QzPfDDCQyhOg5KAQE2HO6Ux3SMTIQjDJvnvVugg0i58Dd6fhspdnNt6
N63aaSKaRU3+sR31KwWqBrbahcu//xVQ7mJjKSr0t1WomaySyCICiQXaAfawLrUOuJPdmdBF6ujp
40d35l6ceev5z6OTDZ4OeAXjabB/hrQRnfE0BsWFOzm35i52Lp2tT3CW+CbbPuCxUhTYtK3hqYhM
epQlUMPP3IOtG/+9h7KvKlv1UXXqsZjSXLv3u+o1hqT78eXP3cVidCV+2WG4acZTW+Djv8/qGdXx
LXBeP778/DDe2XHri9Hkwleo4ECqYxXZ97mInw2iuz936cVIKsgTSqRlY4/kWc/uTD+88Gbf/6PV
sokZg3pip+IVJy9xn1qzvDXgK338R58Zkcs+5ZikMmLPMZ78YjYOkqIisnUpLzySc1efJ90/491q
43YU4HNOjVQrJ4OjghF6AGP7uT9+HkP/XL7BK9NO+ZQDVeS7GQSWs04lhzPPBkT/8U+8PxyVO9/Z
Pz+RjpamZUWmSHhPvRUO8j+m6J+jpJMrpZVXH//Iuce0nLmY2uPKNrKTaTw73iNHwOGSeuXc0FnM
1qJ0wjJNRX7qiiC9c3Dyw6r0xHThBb9/ZoZj9N/HQxJc06RJUBHzQZdgtGHpcj63dvBMVv4UDTvQ
kg2WJYCneVGIzw1aZ/He/YT0tGFsx1PePI49aiu4vdaFzfqZd/FXHP7PCzeI45qd3+ooQ+yURobZ
N7mN8/FCDebM58ZZvGryQtJWk8yIdHiJaBQP3S9gnAB8n3SnuDBmz93C4p032dw4Lqv8VIbqTirj
u5uX17Vp/fzUaHXkf995THy26cEvhipkg10e92VekE1jDb8+vv6ZIesslmjD6UL+o4nhB8UtuJoX
eHzPH1/63JNZLNHQApIOQn16qkSFUfdbg2m01C88lzN/t734uBP00eUmuZ5YjZurHIpd5FWfG5R/
067/GZRVBSmACBCqX2Q0E62JUKchF+hScfncX76YxX7YWqrqTJQYI4g7kYZEDhiBtvv4ob9/nFf2
Yrai8azMpLDTEwxtBdFHuzL84G2Mo6Nw860bKB1KyrD9+MfOvOGlhp/qtV73kHlOEWF6cWKvJ0AZ
Ir1UnT0zfZcK/r62+1olCUmDxIzl8CYNoD4ebr2yLjBgj+vP3cViBpemWyuEl90pxNQNTbPP712L
TWniQoP8zE/oy8pgaYA+K3HfHv+fszPrjVTXovAvQsLYYPMKNVfmpNPDC+r0wDzbGPzr76p+yuGG
QsrTOUpLUHjYtrfXXp+JzY8CJtSBaO29FSEb/7kXzLpdozamIMxHNWY6wZD/uUo8uKiLlad/PGTt
eZGDhjq8txRxTjiY7bWd/EIZ/Wd/+eWd72YbnC9goJf1zsmFRUxVPSr6B/iKT/7wWdeKuJLMGtAs
PsrfA965YMrCFOd6m1/a9v93t/9X2xBLeLPyLiEnVxS/HXmxpkrK35PFD5mffWqG/V99A3csuPK2
kzkVuNN04YhnabjicbrSPh/PMHue/OvLpsiBtLBP2si9A7JPBA1sCd8D1gDt2ayM/oWGmuf+dK+U
FhUdT1S8DXC2c8AwMGCtlbW/op5bSPrZ8xQY8At512eOi5sSoJCiuP9hKze+sTgYfkh+xNWTD0T1
xgAU5G5hM508aQ/glusD4eOYi7qy/w5hWSre+zKzT0xPO+z8YDrUhBqmLMzb5vZzRI/X37MwDec5
Mn/kjiEVSq4nbGJa0Kdl8nz9yR8HcnueGIsqyyky/2I74wA+aPXeTxfsEW7xzynrUXv33yZKstqB
06GMz8gnnFyPvjI51iuD+MMfD8fe2VYAJuC9gPGTPgnRH0qIaD3JbuFKsDIF6YfNjudfuv1dhLLr
pgZ4JTKnzlR5OF74O6ls6dblHF4ZWWJhTXVQnQuWUTtdBpfa+GqwXuBXgTIZA0IXt6h4Mbh/2iTg
ecJqStawpWGm28dV5CEZVZNbYJbZEUhR76/XVvkBNyPk1irj6RYwBrhd0tKS9xL1MG9w4+BfSNpP
P5tR0DHMM+F/0YIPsA1N/V+xgVn/J1t21mtujO/wrbg7kVEfrcLaWe1f2xK764Puw+MMAfb0v+0q
8iHSg6DtxTMFvABY3KXy1LP+N77owfXlLtPD3zZmr9df92Gsw+tm3dg3jW8ZeOCcbIILVTd/iEoQ
H4buCCvjPYnqtXPywnCZn9Iy4EBEBDu4E/Cxh9o38Fqp/1z/hKVHXwLsu5FI9NjCjsjtUAmqDpkS
sCfD+PpcZ8/PYlPJyoHANx1Kw/bnmICKd/Gx6pC3vf7jF6bp/DAGhRbl2ikkrl8nH2icvtJbP7ZI
MIFp8O36O5b6eLbeExsRC/XC5anURf6tIxYPgasZDzlS72eUlsRn2Pq2K+eEhZf5s7AfibKIHMBv
T6lmYBuASF5cLGEt0t6U3L1Lm3LlRQstN9eG1yNsp5jq5MnAzZUn8raf/F1D+t/XG+3D5Qvx7fLa
d6MK1ltK9RKzPLUUOGAlQEJ1xR7aqj5Rlr758FvewHV7ZRFbarXL2H73NrcBgsaGe/8JENzHyeMX
K+jmoLpiRO4cCkBgNFbiy1KzzQbDKHvfKVFmcJLFgKsETMsQpoUUVpH+yv34wnycJ+eJ3aalrdBy
3pRUd7TxkicPFgpP1/tl6emzo3mWwH7UGL89dSr5zrP8CMf4NbH7QtvM0wpDQyYoTOzilGgOR/oM
RnDEOGIHF68165OlV8x+PnGGEUzAnB+95jWxHn01bsY2+lzfitnKVBe9b4uhbqF8aMp9Uttg5GSA
yamJZ4/Xm39heZpnGLSftaYseH4ifZ4nYTnV3tMg4JraYCneojITVtMdaIChMyYSsnjS+CtvXmi5
eQKCFV4ecTrxI/hfP5sJRtVdh2kYr4zapcfP4pYeUgcroS5PI4BBqJCNp719sYtL/GztSL0wdOdZ
CMvtObb8tXusbCK3ceTpfa9R2Xu9Zy7L3f8dvAA7vXzYuxAy1q1KFM34sahEWBX3kQ0jCNFgD7Ey
85ZeMItRuKOHLLmkzakfRlj5WoTqXxXvxW+XoKraiUS6v/4lS+00C1Egn5OBDqQ4eQ1r92CJujel
SovN557u/LeddDWilLlw69OU9bDB4xyFyUS3K72w9Ntn8xu0ryj226g4SRnf5Z5+YTDQv/7Dl9p/
Nrv91KtlNnTlya7oC1EZvYkJIHx0YD97cLEerr9lYR54s/0nOGEE7LdsOKkOpk/Iqf+Ik/xbE4uV
BlpYV735hnPgjRtncBeD1bj+IabG38OhIP3VapbfokKK3nkVgRMm7veTlf3Px+dg4nuzud0aMKaV
aoaTzKcMRsfAO8t4/M36+mwJunOG3j0A9nKirvglafV6vSUXhoJ36cd3E1INjuf6PrbWvWrv6zR/
6bx6ZSouNeJsrhPwAK0a+oZTTfs8LFPkkD03vjX99Arvwe+Q/96A/7RiCLewN/Eu3/fuO8qRxboV
TXeSTbLNehcGCtXeh69nMT0hmz0F15traeDNZr3t9FKResBr/O415vRnXGaPZRSt1QwtfcZs3g9J
k9qusnDBjpTaBMODlLngOMBT3bwQQJM/9xWz+W9NAHV1Pr6CD9WjwwvYb0Kd66be3+vPX/qKWRDI
UDUChmuPVuLwO7cr8QCOwgMh3o0c9K7ru0/VDRB/XlUIIL3KJEOvTxWHlrac2NYfUrKjaRF/5g4N
r5iFgqob6t4w1p4S1glQJG24o4I1MBWf7HJ3Nu89HeWAw6CxGK70g1pZrwMH6MfAUgOy5mDsxcoU
WRi77myqN0UhiirH6bYnj6331Sffy+Lleof/E+J+sK67s7meW7ooLLceTiLu89sCyEAN1ukAk1+Q
Vv7Ckr3eSKeST1UOtmtkvOkr/NC8LfC3+UmVXBzAsB92CXjvAEVCcQeu0ATyFPz+W/Blfl//lQsB
aV6sGFWmiiG3Q6rMV0fcGNyp2HqhubwBbSCEI/FtMllr1ntLjT0LFMybRl4z7pxK6u1LeNu6xtur
zmyuf8rS42dxQgogVB2PWcdSdc9Fmby6LdQ+3TT+uv78y5j4qD9nEcIXhsBOsY6OnfOH8ycHbslZ
fO+slUQt/fxZgBDNJIAdrqJjWd+5xUtBHrn+/qlfPi9ZvMg/JGRt0RFq0mJjm+HOVMhUFMR/tC4A
ys+9ZRYV8hIWaJWTof2HNNQpLPDlW5uC3ZitdMBCC7FZVFANHOZTA+6rP/h30FYUAI+WZ5TfJ+H1
L/jY4YD48wJGr3ItICoAOLUj+DtbmtIbB3aXocNxpwOr/MmGGxvLfqlSm12FMbadRJ8fQXlvH82g
XficGMiALdZ87nDzz2zp3RIOX4OaTrjDPsKowohHJ7ptxz8rH3sZWB+MZzbbHrR9SiMHNvvHerjA
11iDIsakv/X96phckCpwXL2dRni6QwwJpIZp2Voz04U3X/7+7qvgPmAAqMdMgok6FaAN+tZjBxdw
+Mtp0Tyg3p4dE1TifK0roaHLhMEpqqJsWEEJ/2vJHe+ZwRdkf70dFqY1m4UNVDrnDmyFoQRlBvBW
et8X9itMlFFA3B0+94pZ5BjpJIDxQS9GEM/W8BHXw3PTf6m6Nfvihc0Fm8UOXAq6Pu9JdJQ+uePT
b2Z5sMgCC1ingffJHczc6blvYKrE2vbiBG++Diihv/GzPN9bzXhXmOHcttysRJKFiT53es7A7sgq
QIlO2MikB4pCV+3JEhgkp9le75HLGP9g7M/9nis394YadK6jAlrkmEY0gl6z+OSJfl4minQg0S6l
0XHq3jrvTwQXOoc8APC70j4L3T0vDQXTPstI5EW43VfPSRwDz1PBI1Kn45udwug/aofd9XZa6olZ
jMg55NZU5xZc/zkYXgCRb6TpbYiDU77SFQs7EDoLBtz2STNqFh1zYLIC0pcvZT7cjiY7kyF5AmC3
kfW08q6lhpvNdSC8Orfu0XAFTUIFDPaof7nVnziH06rz5XqTLcQTOpvspnIlaNPofF3osGKABoQT
acNa65XwudQns8lOS5/6iCjiCNwgRRa4L+sA+qGVpy/MjHmxKMwrVKsMfn6lnCNKALZpxlYyCAut
Py8WpQ7820Uc+0dAzeShFNnGy7w7LyuewfFUAN2tmUwutNC8VHQEndUDgw+IkXoqQOCx4BcPz/2v
EdjYn8v7z2tFk6rL/Qp1Cqfcf05BRavrI1U/U+etq+nKqrGQsZ2XjMY2SGs0c9LTlKhXwCPDtqzA
n/LQ4YABCA9C7WKUB8vnxUrfL7XbbLZnCegjOu2sYxGdZH0bMxLgNPLJh9P/Lvq+b9FmgtrmVLa/
jSQhUW+cZCsPX5h08yqppqCoz9ZdemoK5IBzoG9tGCt4YEJbK29YCFPziqiIkk4rjW0CqtndwI/5
F5u6P5VO3kztPBCOtsr95uF6DPlwEjpiXtzulA3ukvsE7pOR6wWZ0VXo+tXj9Yd/vMvF02cRKk2l
HGgy0LPf1DeNmpqAYDMW0KjNj6hn+WO1xV3Eqj9dR3eDcN+asddB7EgT0AL1WMRfq2f8MCDgh8wi
WVuAG16phJ7tkoAr2t5IcNocCe5sW7dvreut3Q99ODwcMQ9qkEvBuKyTHbKG7hjAnOAE9tCLNTlu
0DK50q4fzh685DJy3u1q3byiFUo02zMiWhka7bzkyt9UVvXler8tDIp5VIvHLI8LmpOzV0kUNlB2
K0eotK4//GNZCH79pene/Xq/8ewkpq19xuUD+HRhf3uhhO3KR/dr+8NjQJZu/T50+5C8wXH+yDbl
TXt0dnQrDtDmm/qpUps8CaDV+4L/dF9SYNKCtXrEpaa9/P3dj0uLFKhEIem5YLx4JnB3vwU/nJ7h
LmaalQm+UE4n/k2Xdy8p1QhhV9OM566zuuOAy5Jdm7kw68uxe99jU5p8aTgfpicDoOlTjkIxFXre
OLJNrn3aBxnzxQb7lzi0q6IJXQ2KZdhpBtIUb4g6ejiDowqQdj9KYV8QjW2vv2dcoAAe4L2o3l7v
yYW2+kcHefcZDnVwZE1Ldk6yL23zxpgXeOlKIuHDIAgG6Gz/pH2ZV/A2ZJBXDxsOdQBx08Dvv+rR
PfTuTxL9/dw3zCJUmUdRPGrNzkV2w6c4sDU9wNDyM4dqR8yFZ3DvKxrcpFeIBhlciixY+0UB8G8r
HbDQSHP1mc1d3LJ5EX68AIqsv5CSeMiyHwTkmhzpF742ZxcCgj1brk0vBw9uVOzMJ3pf5OpGD/Vn
MrxootliHfl+73pEe2cFaNcIA3Ab6PRWPl/vXvLxxQ6ePxtIDoNNN7diF0Y6JN7Ek+U9RNIGbkdw
cUzBff6ty9H+HmWXCFf7TnyRU7nRA4xg8XsGgMOdBMnDaUC5FAjPTojcvQFlnk3jvsEtyoaRDPWF
XQn6c5bGQmAIsWqXJonYJ55mp8nyk1ueAf9UUEAvlSnjn4WE2pj4Vb9P8wulTYNh9uT6TrUb/AqU
28Zqn2HE4+7gcDvuzMT4Ph1MtNFAHG6lqOQuUo06DmM6Hfspx3160qlNJ6LxXI+a32EJqo5OhlpR
QFyhv2tH3JR2jBy6CSdEeIrB3wcoP/hAZdafIpOvSB7r7yNg4DhkR8ivu7Wzi6D0PLHJy/0ga2Gs
aE3dCJLdMMDjf0I0jgmO/XxUd1yqdgBGLud3EqyQZ9ZRzFfF8PNL4KekW7NzWg13sf3DN/YxtpCx
s7Xr7nu/zC+WZgaqdNeLbgSJ/ypI4u+Qf3fTjfJ1vxlxRNhKr+1DhqMOyqcUewaStX6E3jwllztA
lYfU0d7PPhbx1sqG9KXNC8hxaeelsOeCDfiWlkljo/wTJljQOY4bLT0rHCTsrhhkhw+wsM68TcRM
HwMB7edr91ULg4/PBUhyUH3RAGh8TrxBYE6m/CZ29fStzJAIgIk0AW2ZVwV7bC3Y4Qco4fK/ZLi4
d1YCxMe7EewM/7uaxV4rUAXtwB0p02GcA21N4KJyTpJPZWIdPk8HwZex4GRABLpwnrtJ3GU8/1MS
jPNq8laWgo/3bnyeDXJ418NaloJ/Qp+8+Fucw3Uz60OB+dms+cktNNQ8D9Sb3nVTgwCHq/9tm5ow
tskmQx6SpGtN9a9m4f8yQQ6fZ4ISGQPTEXN2JpZiR9K16S4RXfyjSuvkrRoi9Wh1xDtNnQZqAqDQ
LQpDKifAbsA+iTRpzrUb0Quh2gDADkZj611Q5HocP7lYzQYLbIrlYGdCgUmtbRz/bIHrn9zZTXXL
V04bCzuGuZrZ6rOKZQ2vzyPEG2EHBwvY9RZ+mCm4xF+P+Auj5f9EzUgSeqKDAwEqOreEF6+jV7qh
A9U39EbRked+ufKmjz+Gz+XNDRdtnKZUnR1f2kdTd/5DPyV02xFhvl7/mIVhOVdK+kxxINOlOreO
NW1yVvhwP5DyqXeYuJF6km/X3/Px+s7nSkbE1KShvdecWzUhXRU3O5ELsdJOSx8x2zwAWOwj8sFD
H1i9h0yWv3sFPwftjvusatcKMpa+gP430nmTqT3L0AY2KdkZ9JajSNbu65d+/2wH0SdY4SO7wKPz
4dnLIsATnWoIUDmES+NVH4+lD5jNPrB8vFRNDLO8TnCT5dkbocXfz3Xv7PSbaiIJdVNQDJLS2YpU
djvgB5wVle2/Q/QHgW2uR++ccehAmXfO0C12OTIhkn0FuoT8Gakwh0uO7w5E1uHeBRI8jNr2l3Eo
YEOstx+t1LBNX0nnTz82bWj1tfvcJbiwpZQDpGFb3oYh2Xzb2Rr7hyq3//gOPD88js0uHEnso+o0
DS2Ah8I6cl0whh1TA+Q74T7bxHG+Mg8XOmcugU+boioJEMxnnNV+DU5/60bicL1v/lEMPmq9SyB7
d4qqlD9YpW3AURzbOxckHB2aHvnvoOkEPZbSsR5BKFd/vY4jeYxjeX9LOt/+0UUNvynAwdjzvMq2
QgFqHROZ7+FV6n53ZZbcgpta7poOdNXKn6Idaeo2D/tMw+nRYeV3abISwHcQhCh2iPd2UqmwVVKe
S5LqvYmnZmPVCmevXIMdlToCeyS4um49OVRHUHVAnKuL8cxaFEkyRJAHsJ2z1zzv6LnSU3yfJpIe
ReqRDYizyUmKwXyhrEOBVOTYGxm5bSCg5DmIqcuPXhJXtyhgiA6Fy1Ro23l+rCk8+R0/dV8BWAGI
FzrebZGVLbRF2BNstT2Bb133aipC6Kj4V2i9bRHmdamy4ygFeNo+hFUC5T4oUiAp2OIjdqbX+21h
bweM83/7DQuykpGBS4Yfwy6zxY3tHgjzcSMtxo/K7Ujos3TcD0kcHSLpNI+wRrRWptzCIjcvLY+k
0LjFhH9gCTpi933AfU+a2sGUKpwE3JXN49JLLuveu4GJG/Y4NnLSZ4LBhIoD1LC7uGV/wVHp11QT
B/clFijN15tzaYZd/v7uZTKKWGeiVsNfKmsC4SryZQDCfGX+fnxQ5uL/Vgdwf5qc2+dG80e79Q8M
cNwq6p40T/eyEH8nwMCuf8hSq81Wi6projauRwL3wofpQqWt4WA1VkEhvuZ9vnK/sbAkzYvPu8TA
WzDDVnKM7O+jLB+mip1i7daBm4s1k7yF/c1cKk4HYPTyGADZizV653wZ8uO6gfbCw+ci8dZNRTxl
4GIUEFA3DA52NA5wXl6ZnQvDaa4Ejxo/8oCo809YqllYx2LrWE25MjH+icM+CNn80vfvBusIGpxT
dul4JtrQNBi8EU48BfDeRTHSb25BBO4uMfeLtINps6tNEQocmQ+WieJtS7UNp/NXF3Z0gcMwYwcK
Mt/fbGJOSEAS2jZTW8ErAnv+LTDVIhyGku+KuBjhb+vZT7BPktjmdGo7RtshGoc7HZtqn8hCvoEi
YaC4B+UbyHcAMXJpDlpZSoVV2zTf4pSR7wpWS4+xcN0bL7fYsct0/nXMovgmcU3eBUXVeXtH1KC+
japPt0nb2TdeP4JWY3pPPZZw8ToOJIbxEDK50Tek+P2dhFz33tRRs1Y8uHB1AEuO/7ZxH3kAsFMP
ituh2pYNroRluUViZMfSk225X3gEt+XxNDTnlMPsuw26LN0Id2WCLQSM/1fKR0ml6+4yPMc/KFfZ
ZCoFldvdV616YV0aWv64MlQXAsa8WN+LBj9SQJyczZRtW5iSwTIL9KS3nExBqf5cj0pL020WAGHG
YGdT0UYnZqsAieJwgj8pTdOVLf7SN8yCHi5cxpgXtnUaGfKcBVwrLOxhSXVIxcm09spbFqLenANF
qOc3vMFHNNbJKLNxU+gHh40l/bWJjbH10bye7ZNV4pYu1jkGS0f10y47HRjpPkSX9PunumGunC+c
dBBjjosbBXlOy8FDq/qwip+vP31h0M5186jetRJSXoiHMhrCQhgYZKjkPObtD5vql8oaHpy++3r9
ZQsjai6YtxswcfLeM+fJ829QPA6bKnmydf3Jb5lNf0Z6R8PHyJzrBMb2WRukYxFWuQlhgR/WsLGo
xzUS5cJa4V2+8F00t5q2xnmCGkRzC/aEPCzaldz20pNnm5oaa0/p2shcCeT53Lx+RlnBj+vNv/Ro
+t8fjRN0bapItees7L86Bf+aIyu9EpEW5pk3m829zRwrlYycI1HYSJ3AO7FuvMPYRe4WfuGfygVx
b3bgBdipcn2LwzwfBXtnCW30Y1X0fQhekHu43kgfhyU6F1mSnFkQSUzjKU1uqYnuK4JS7y4okwFp
+GR//SUfTwQ6F046dtzoamAa9EWDRF3mTPuIjMO2aFW24tKw9IrZOJqMDX8kE+tzjuqwlyJpLYVi
jhSFCVVaqJWN68e9TtlsRMk41qRx6v7MAKiDp3f6bUQJcKDNhTthrTTWUo/MhlabT7ji9NrxhCoe
hsv4orzj7tAfrD5yNmbMzNZl09rt29LLZiOs6RzPaTLYZ1RdvdOuteWola/lY11m2976dr37l14y
WzOqAhbiBFalZ9t5FO4zoglIoAU0kQBgymF7/SUfz3Y6T4E3us37qK3Scx2lEAtzIDOblW5fevRl
MXkX/YyX6TR1wUc2EblJaXGqC2dlhi80zTzhbVtw9qoqM57y8mvZ3nTqDzdW4Ke//dXa+KVXzJaJ
OHUzRhRcPlv/GcnYIC2toOtRuGPfDMA9X2/9haM+/T8VpKdUYfeUnSjsmgqFX89FDknfyHedjbAb
DfTUkKHZtJW6Gbi70jULM/KfgOJd10jeevB3Bz1KFoBzCwcOwnXrj1vRtdY2pbzcX/++j/cNuEr5
7xAYojxpcyXZaeDO8Iz5ad+iVad72lG2acGgQYlrZae4mfV+Xn+jjyf//0aLzlVHUhZ4oeD01Lu4
Uw3BiRcHCLaqTd6xeu83Pd2mQ8FOneT0F8qG1xTYiz05CwmwGDfV5DcOdqXRi/RZB1/hdFupHgnp
aLqDHODVAiJd+REOG23/ev1zl0bpLEZkbUpxZdpD8YLa8c2kdBX4IrcDNUEOX7Mi33YXod31ly1M
6LkCCQVshA5o3RNQJTdl7m770lnZzyxcYdG58AiQVVYkDj4kBW8MLsdqq77E22QDjc4QxL9FChZS
/QCV9ja+NytRZGF0zsVIZoxKAwIynFybtNh1RZFsxOR5YeN3Q5imtRXaHqzCy8pKV+b7wnI7Fyg5
KVy7usatzwnLhiNcqgWggk0SWK3+nAUWnSsuUxCBtYWd4QkXz987241xUgLosqD9biBwIL8+FJY+
ZLZvSArjEVOhu0jxg5inqv/Vq5VeWXr0LGY4E5jJbGTmLKyOhibt411ZIQ8a2V25u/7r/wkeP4gS
c6ml6/WKlJUH83Sn6JNgSMrpjQNE/QpjUxdCBw7fatwtMRMa8TuGYcWvxJQbAKX6G0YbALAyYTeA
0ornRjjtD1yA4DLX0mU0BTA49jZqhAErtILlucEt/cqvXmiYubZLVXGX5HZBTp0lomDq8crMB8qi
cpNkJfu7sC7MdVdUNm7pOK45t50Jh8psWtSzuO1PL++215t+6SNm2zTjiig1HIf3IlPDZc69eSYC
34DFa4bWC2+YW5t1zE64KD1MAH0R8bHy2DT5XTJa3z/1BXNfs55BoNP7PT81uCo6Wn6e7HAHrEJg
fZrD9VcsBdrZWkLy1EJggo4xr81X6tavk0M+N4jmHBke60L4CYdDHnztg56MZ5+Kx0gn6eciw5wi
MxDLbqltzBmXK6EEU3CScfhZ7AGdE2NsP8JeXsT2WZPh1MdkXzUyh2Ah/lz7/Fuf3u2MqDZcZaNv
zqP7pNuf8Ika81/Xe3VhYJLLpHv36BymJKgErmxkWFvnBh6y3V7zYtr4sUNWhBYLu5+5K2RGpN9L
yAVwaZZ6m9qnMgmQJPZPPbeg06mLLzkWBNtGArBlub+2eF/G5QfhdO62h2xmVFMJhnFX2YdxnI7G
5k9u6YVF3G0hwwunGuLbzr4l7pgHMV1Lei187lwE6WK1ZrBLt08OXJ+CKC7vUr+6jTO1MwzFGb31
2F5YH66zVntD7H/qwQ++dU5+qVidc7i0oBdrQrdZ2spHe6J+dG+GhH+vuRh5gHYvUVuJmqBdYqmo
QNmzN6YBrZkN2zjJ7SCrKgdbmqrCP3p1o8K0rQ4Zy/MtJCbPpgULSTu5da6yWp3cQuZnL/GSQHIh
A007Z5P6ptuqPHnQfuSGsKuz4UGZ/1EFqq8b3y9vUBbehOBpZNtE9i80NU+ytb4rUIV3Uds8uEL9
9jvX2bQoXg7glGhCBUR0MApONq3tfnMijn05UnE4ekSbyplOXu8PgTuWxUYyU23kWN4mbfKSJeTV
zicrSBgdAnjkHXMsUyFkd7/jbrQDO09vmcPIEYlViQwJ1Gj1JcetVH3W6fTo+UW6Ta3h7FS5OLCB
13uPFE8Zc3oI6QzqDcF5aKPhFw58LCihXSbtaJDHHtpATyOqy6kWR5a3061QQx8QPUUbz4x0o1kb
Q8aUtGFn2B72lg+14r9VU8RBzuJfKvP/aqPigKryB+ozu33KkTgtiOkOpESJfqfrYVcUsgh6lpeh
gzKDLVhfZWiZ4kQYrkrE4AUyj9mhrXAz3cQPhW0w+CAZCViPals65W6QuRbMEvL6V9LobyrvxlCm
td6mBf6v0uKW5h7d8GqCus1ntyXwZNh23kauhdoYk4y7FH6Gm3oA0iSJ7Qjf3BPYCRTWppXMhwsh
bzdFHyWhP9bPeZTtFBvhQl5xAkNKdEQFt+0AUM9xQ/PGhUhPlAFlY74jA6pvPFV8693mNzEaFHmJ
xjSw2sjuIhBECIy/Aum2RxwznsbJgZbeHv7GXQkve5tg+Gbesz3IN3+YbtTFITYT4seEWoTKrVFT
nlbnLCrisFY2DUSf8UBCmKYsa88amm7yVD/R2P2LO/XTVNpHL0+e9JChTpKZ22qqn309fIPMsQ5j
eC5u/THDzjwtXz2NhplgizbF6kgc761Ls0c22Ae3zy0krxyybRuIRVAn9c0rYLniD7F9xDYSCpGK
ZBtU8Dg7XiRH2/hfirjvNn4KUGlC+3uFLw9QmmZQ1U9kkLgojbf8G7u/aJ8bvrUN2TcFGO1Edig4
ScgXlXbn1rIM9Lxoby6s57Kf7JOdOioA6ITAg874SG0OTWhL3GvLzNqlFfYNeZEO+4I29Qsw0RaK
Ugo3KB27OeCG10GIrPzQa+p6W7VuvonjOgpF1cDjP4v4zmNxtv1HYct8+QayyS/d4YDk1EW1raV7
Zqn/farlwRaSB9GUTBvB3N8jbIe2zB1OTpt/Tfj0WGXRKe5hBJ6W5b2DnwL7zN4PRTId0zw9ZLV5
ii16w4T+TjpJglJEN33vdaEzZPc1pCoRhVB4Es6G5UrtJtT+7+TYiUDJlgfWoMYd2hMYrvGBamRO
IuHZKEjuX6NUI+E4AutSKA1NPJq67PM0SLTejXYL6Wxt37sDPRoCRU5jYAVk4XAWoITBCQRPEkhv
M7B9Cpju8m6878a4C6YRQQHXpXuIaNIQJdm3goBz7w2EBqS1h0NVeq8Yiv3egHts15W/6X1i74Bp
aoI+jdtwyqw40II5p1GwGycpihClGfWdZdzsWz51hyYfo5eKoWvtGHYnjFjboZDuVrBkn9eDCYqO
nQchrE3p9vrFy8nR5/aD9PpnYTUytFN15EyKIFbx12h0wHw34gsAEU++Y3AzF9c6HGJzXzgkh+zE
vYXHxA9SOs+kqH6PVnIDtg8wPz3UMRLRJ7W9twbV51vEOgw5LdTRzaJvNrfbUEVDe3CagSNmUCeE
eY44+B40uj0kqDumUf7Vdz0E6E21YUn91sdWF1gyf84NRimnhge9yv62EWUBRtszcIb1rsuxmCJz
+wrv7C8geeEQIi5+P+ybwmYGycnunvcayYdu/FvmJdQJfvoHbtJ8BwMXFI3DOOQ+G+CYnOlEbBvC
WiiR/HsH59NUWuByjSbfVmkK1ruo3I2BAAlp6WwXef0N7SbAyHuXHVQk9Kbh4zFKk5uM1K/Gr+/t
GLePuTf9yfvxj8WGNzP2z64tuw2RGfRB2dv/OLuS5Uh1bftFRAgBAk2B7NN22i43VRPC1SEagUQr
8fVv5RnVzVfpjKjhrXsiMUja2s1qTOGojSuyPpkzzOyBQUpy4Z0gcPIxVfKbYvmHdro+Hsi8aXoN
yij9OS3DfUbyN8gJf3EFmO5qNEBfjDwmizckbus62I80DTB+j0cQvtNpCl9NGRSJtcU+KCBQIRzT
pLh+eeo37buIECuCHmHGDvSe4/padX1TbGqBa3UqocfsGrBqXDUlcP9FRycyTwICLKCuVd/05PrY
qs1bjmk/cqruxWu1kyrJ6u2kuwdqwxdOIO2XeXMMZc+Nhc2ep+CzownbTUtbAqhl3lmYrfOIvcyM
vlQGrcehuc/r/qtHEVQhgxskumpESivSJ3zI53iYgHmfIPqUoh8dJGdLNWUcN2G5ahKRLQ+e0U+0
INMau4dvgLyjqIbqn04FeIKJ8L903oRxWDN3Z8J8uiMcIrlkxO1VIJbEENc1q66LnIOYcXMWrUHL
J2iRh8DcSZuxSaCkg4uPNwe3JLg+pdgV+Jlulo9hFvB1rwVdCT5I8Oxhxmca9gNX9JvnylNYgDg7
G9zFouAYipq3PltexFh5KVQ2szSc6OPidHC2XKqTO6sflszNpnVbQMbUYJMxHMNDIDy0DTFWikM4
hp1k3Q3bCflEAhwdOVVdmSUyatWezhmPQdG7QzQDcawv7mk+PxWVfvGVqPZOYOBY7gFQE+Gg/kfn
TdEf9zEFkTaBG9ZrFkXzHNe1Sw4E1sanDizgnfEzeypmmG+HqmtMXI/2seZZ/yRJEcQVmps7aIyN
P6rG2Ta96Y9naWfkLepMp1jqX03o8zIenNJfd7QYk3YZ2h9UkAF2X1N35/S9fQNAD82QvHIf1OyE
sDTK+RtzIVkEcfMTgARBlkyQad2QsbU7T1jcpdCQHMN2S8LRrhuMntelofS+rdp5XRh8OQpKyRES
ZN0qcxqyBpiOJsIE8zNaLxOSSuBQF+DYzl6mj7CZKQED7F9NCyI4kh4LjknLU+sU7lYMQRU3YTSu
SjSP4UTZFkmLLBmkEv/ObQJ3C83iX2WkgxWcsj66Yg7igcMoYtA9FOoGd1yH5fDCCATUK1dla5ax
YuVrEp3/KJZkzsx2YokWGBmQJmmQS6+zaAjWjXYjMHCh8toKzdfO0g2p0+QBsIp5lbg4hakNQTYp
Z4s7cGI4y4rBWc5xirQXbrdtnNb9ptDbOzI6EVjotTQJvbw+NvB9f4Ged76F9nSU1AE80UMjC0gj
EZFqGtUfsubVsKm6Ub25Gm4yPrT8Yq0m/huYVnfVQYkIlYD7u/bAbNKQjD8A7IF3lnmPshs+dqwA
MQic3mwdUbkkgOqaJAvrX2LWNMkbH8oUEfvuV1Cvx/7TKxZY96fXEO8BrnM/YDNaxKa1HuoqbLsW
1nRdj6A4MZAYauThjquQwmJ0TtyyAj8pq1Lemm+l4zfJDMGiHfgbuHi8iabG1k4C1UMvbfNS3/GS
VUkEmOgWHjZ+DM/ZOa6oCCESb2dAlxy9mmTnYjxsEaNJ0K1oy8r10vfvAS8elWxFMmN3QWdyQq2F
tHzdDtgTwp8/wtHRab6YU4fKJ5bDcPI1TgAC1K4ynQtJweF5GHOB61VKeOm1Y1qU+rkiKG3yFt6w
UTsXRy/Q6I3w7okVISjkUClOFxr88EuPr5whNGkT5WIFdB8QLwryJH7mvAPU8cNy/MVs8r+45RTF
YGah/lv0CGM4tOTrPDJpQDhqtyn71YrIQ/Id4r+vXbvuLXLv0e3bFfo+iFVV/zXitE36Pv8tpzFY
41XQYQwAvGqBT4W+YxlXgPSkoobqV4nhZ2J7pLKShhXMYKOBJAMpmtSW0HTPCEXKWqI2iqgpH3k2
A2BZWYbtWgwHu5RFsjiRfujYDKATwuidAdwKbG2NSxuF/WpYdLD1ozP3ivrdCeE6i+t+vutGBCrO
/LOIlH7t+zLD+BsU35VuCVkD20vWsvWOJB+rVdA63rqYzO8Gg24UlmJYdQzk6Gbs3pC/dBvGASlu
Icl4HzaItBGwunEBTL9q2nq7ZJUXw3AQLzMNz0ZDYgd8lYElgvvfnNA3D1PgotRdcIUFeMG3caoh
9u9Ba00ZlYYu+L2NBNGTcSkSUkM73WYyaeAPVxKVg0An+hjGh5C1Uf4MZPgwbXIOrFzbgLbnTj09
iRzXUh+Fp4AiJocoWqkBvXgEmxnXwvCqefYIbv2zV1oYKTbllzAMPphE7RdCSgXVAAG/eKF46GwL
NFWrKi7U9J3XLeh/inBEKuDLI1icJNjEuK+5J06l55C9qphOoCyCend0fusRDWex2M0A9dB0FuSu
H9AZ75rutyHjXUHq740HL1rtwl28hMnGz5CHE7xvBch8YyXvFTXAtMsS69oNbWJRCyQOIcOaBpDb
CYjvw70RkMbJB5So6fIxDjPhrqdR9Q+Qi8ji3NJvY6d0KkzTrpgCyLAh+XkTla8Ewv8qLqAsLmIi
IC6Q18W2gJXBuu9AEKwGlLEODEU3PfPmO88bnW1XLwb70X0FFCF666q5fPYXBp9DNkQriMZbZIIA
nzs5ktIa2Ms7aYxGmo8LzMWNtVYegQ4Ry+EwyTsA2aHgWa8zJQ12WZjdtWitfEMrvuyQyPAoKbo2
O8KsO/+1kHH64krfJGjD4TIPcvAjZtOad7Cn6ZriMz67MN1MKzP164aI4j3vy+JYkY49gfYTHfqu
g1JvtgRP8DoSxzog1XZpK/W7a+BWlAzGB9184fIsyFgkUA7xQa4esCwNqbdRz9VG0zFawbew2wiJ
XsaUS7Ufq2I61LNA/8y2obcVIwxS3D6ge2hbNTye+gpYgGmIIGmFRGJxE8tn//HzLuWVEcAl89fW
1uvmCl3KKOghWdrswrzqoQOud7MX/Pz8GVf625ek33YAgMxiz+/BSkH6N5VPtX8LaXftty/GR1Cg
69vJwvmjnb1X3YUIprRx08//8Cst3EvKr+aFQIGm+Z4aDLC5G/WgUYgalyvrV//2iIvev56inDK3
IftpQe8EVS16R5P3jo76Pz7gYmSsJ9tWtYzCvR3DZl0Ffbl1WVO+oEXU3lCkvLIG/83I/+h0+66s
/RYlIyhlzrfCpT+G4JbY5d8H3vSShCdxZ3hOgOVFNH8p6/Zhmf1jtahvwHDeLWr59fkq/H00TC8Z
eFOj7YCcLdxzjNpmsau6bxnZ5sjDKCoRS5ob44a/nzZ6ScPLIeFV6HZy95S2sXF/9NLs4coZA7F7
Y8tee8L53/9YC5YT/NXAIO6JGs6807V0fkWu3EL74caGuvaE4H+fIKFeDmaUdg95/UbHbyYUmwDs
0qnz/glFQvl5m/3xCrrIukXK3NuHQVGuskWJVC3Vb7iufHH6ae9MCCJof9ziVl/bYhcRxMq6EsGA
IUo+Z81BB9Fm9GXKOmQDypAHz3b+jS937UkXw1BOeoxDuXX34AbzFHCAIKkpQ2aDBviqhVXrvWb2
VmC8tkwXgaUeFGyTWYCG3MwWuGoXKh6o/hLB2xG2pPON6f21V7qILqSAcI3b5NkejZ0Gbmd+OWwM
zOvt1Kekv4Vau/KUS14gmAnwOof/7sGvfmvxPrNTNHxBnjbf4mCd9+7/n/LQSwpWphCB68GRUGeB
VjvDzAJd9zoeg+HGpP3aA85v9seeJpZ32pLA3YPJ2GMckb0OIYg2Afg8n0ewa5/o4twHTasLmG2Q
Q2lyD/3/dlOVDfpp+rBU5cGMw41Yf+1Fzv/+x4s0zjLOpl7cvc7QOWzn/mlxS9B5RJN8/iJ/v0xo
dHH6KZI9yWaKeT6g/7sxKs8TPrR6Pv/1a5/p4rDnE7rvKNMJ+AU5lGDaxC3f+1IlYvwW0eJGDL72
jS7OObQXHEhfkWgP9PzDFPXvqBFyeCOwGznbtd+/ONrcg8ZPAJXRA4rN/XnAFJ77ffLf/FShdPK/
S9y7FYXPsIsx6xwm0eRjDJSno7fcWOC/T3HpJWGLkiWrFQW5IOCtvwYWa94XSw/CKHpUSTPZhxCs
8QI1HpD5Tb37p3W/pHEhSZ+yzNhoz6fnFiDSnKUBIq+tVCzNrZvkyrpcsrmoHXW7KADmFrSFSjTP
lfqlMZH6/BX+Q+X8JUhdEplgijqGNaXA4wXerpVs04wOVEjYV8g3HomOElbyVSngf9SUH/O8bAI5
rGfz8/PHXzmXl0QmPubMKOu7+zLQBzrmXzCPuSUOeuWuumQumW6ZanTko72ouhfjyw3apOD79pg8
3ziSV859eHHuoQffq2iqgTcEYRhlGnASFJMZJyBwfMNgAu0SfWOdrr3Mxekv0AMYLAi9B+J3a+Iq
jAmhMRL+zuS/PuHi/I9zxf1Q++UhCqv12VW5w40rgSNWtwhA13byRQhoKr9QxOVkDxrggJZBKzCt
hJL9Qt1/E72glwymcUZabwpjD+gU1isIgD22NqBxYG9BdK+8wyWJSZI27yVX7j7SDjQWzXtUhmso
At64Sa79/MWN7i/e2KgRyDYT+Mea8jHGeOd1McHvz8/blR3LLi70FjJNBLNhWI3XmAiHoKYpFTw3
HX8WJhMYepT/GLYuaUs5kCdWR3I4YKRyME24B1ftPSvlx+cv8h/g6S9x69LTA9Ua2uRNOwB6lo2J
oEisKkhZbcN22nUzgfZ4+woFkp/hOK4aVJClw1MvAuvfz9DqRHeI2+euVU+f/zlXZBLQZPrf6410
pEIWXgT7aorGrQmExBgPN1ELl+/nafaKu96b1IbDCmELNUQotvfMRXHggfwmCu+JduGAIcJA9sxk
7hZs3eYhGE24NdKUD4MhwFuMtbkPql4lw4juoIOmzUPrMAUaLYNFcyjUNjIyf+KyI9sstO3DjBL9
6JsOR6wKEJcg+HvHIX+04lDOOU7QxVjjZpnXUQGrSSj4yWQEPGdVq2beFHkXoNtpAdAumiHpYZqd
dAU4Y0k+FT5a7wBYh3Dm3AMP4T/raJnTvrDj1oFyWYq5SJAG3lys/WEeD6UjUe+CHgl5XjnseA4F
BS6KKslm3bw0xdy9ZbMbblu0x9KJM7UO3MWkKOK681QoSgGwGdc+BkKrz5frr9cOBNYujoFGKUsH
kck9xVDuLodgxVYJUt349b/mIvj18+H+I5st2qDsC4c2ICzYoYvRt5R3wGK6m05qk8poEgAeBfW3
YWxsQgI13wDu/fVw47nnt/3juUM3Er/EvtrDwAWzP8dCiDIT9KuDGcK27EazC9V8iwF97WEXG96d
5rnVDIJQM+M7VYcbzlK4zK1Cr94JdiMcXluni1uvaWadZay0B+iteGjZsjqBlWpzI337652K73Vx
4znLpPzQAULWtAST2e9kel6sjHnV3UhKr32jiwsPEyfTjwZIaGnlSlZOMvAlll291y3OlnuDfnfl
KZehB6U3ySmg9HtjmYkDj38VHB35KduAfS5qjFk+PzTXnnOxGEEnsmEcUOUUQ/1W1PDXitiBz9Ea
I8idhXjK54+5suaXxEtRdGEALxZvP9bAg+RutcEOuBGmr/32xYJgZedpZgrl66TpCjMb4ChC173B
yj+f7/93JblhcI4Hf5w/WYgoayvAaIp6uSPtlHbEPmTwDf+nD3NpNsQcN2qXaiwg0JavlyE6dNQ5
ff7T1/7y85L/8ZcT4rQRbNMMGE3Ni+rmBIrHd1mkbuzQv/Oa8GUu4m0VMFmFIpj3uYFYh1dOG954
v5dQNvADaO4HgolLDmtnTLSitSOcG8+9smMvjYdwzWrgTsHwc50PhoGhUM+u/37m2ELUcfP5p/uP
Uf63Vb+IulaREFh+4PV0HgI3m7VqwRCaV4nKlvmhz2z9O8DEBUKKZ0mxESAya2VwrOfRfLGO5EnN
m2XP0KUGDm0coJMMgjGGRfnHDAbO6mxQsysJ6Jt94RZrPShnG9WmH+K+gRxGNk7eYx4GAtJSVbQB
WMZduxq5DgO2bzV4LkspkonTjMHZqo10uVVhAc3L5ocV3KyDOspPtmgALI446zJk5bzcQLRPvufU
kE1JhynRQ+0CUKFNdvCnOX8jGDpta83dFMTDZR1qYGXDkNjUhcrZhmeaPTWDF75RwoqkgHhTrGfI
YBVDqTcuicpVWLgR7oxoSi0wa0A1cqDgvGEe7hyisPFIdqs5eiXEBxcHfqR9Dj6dMXtt8pc+FAfI
jGDy294b/5aK+JWzc+kpFPRWDoUy4pBNfgqtlI3b14kz5unn++va2fGj/z2bUTsC7JGH40GJGTgD
ORxbaEAkHGAZOJ3slqG+hzTb79IVOnXr4pY257Wzc3G/tw4xnIEpjvyOHrrM86BPSICJAUYpZtIr
1lIM/N9uluDiZikW4Xra0PGQzf53ab2NVBiiRm4L6EDdBImFGdTnX/O/HOxvp/Xizi/guc5pMYgD
8J41DAsaJZOwpGIDd2xvK3Mgr3t8yTXwDMGviJhsrYA22/CqQlB0A+dLD2vxLQas7pZ0vX6gWk8v
mOFFp3IcTJR4WTSe+CSAkuQZxKFjLfypWLstjVbWVtCGA2wLuXA1Yqw+lSmsf6tTPtJlFXa+v4Uc
A4DDDgAvm9pG1bEopmoNMma4983sxcU4wv2NLeoAqC25k6wbZcJ1Na8iNgMb76dR6KR9TuV96bj5
YQnCYhstpkoxSYYmILSAt5bmZj1KaGbVBr7DUMkwe+6y9lROwkeSXes1dEC+lvVSbH0va1G01e1m
9kSblIBd7DrTNamcG2iz+V6754hoKcHdFHs58CqDGfMHkdcdsFFRD8Q5dJMcIEHWIy9uSdJcucUv
7a96yO6IjNbFoXD5QwdwLPk3JjtwTRcXFXTkMwDYhvlQ51PskZcpL1af77xrf/Q5fPx5xaoOUArY
dh3GAXwLIYERm/z8RqJ57cfP//7Hj/OsBMe/7+cDt4ceaNxxujUkuRbdLsLAQAR1nJCKQ8n0Y1UU
22rwHjKV/Vvi4V+c/Dr3wwXifuIwE/9jDnNISEd1TAa00j7/7FfC2KXE8OAIyhqHT5AmyB/NpI9t
aftY1fKlkQVIIlBWu/Gka1/q4qohwOICvORD0GZq3vTibFuHboEp/bfs71JjgTqkJ/nUiQOpWQ8c
jAJ0AAifG5OkK/fkpcAwA/QmrNpAoAcL/Nf4rW7uS0Q8mADc2KFXvo53Xp8/digCF6NCYPu37W/Z
VmsLiO/NqWT49y62G14aTYkKlAXd+9meuVaB/0Q65zT1PNsOkHg4zX3VIucPRbU2kad/17Mzkl0P
AtFPtJEmIHJ9bnSMG0j98kAHehdNP/Qw1G2hFzXaoXi3YzR/m0G9QisrqqqkKFkE2fFcpo4az0Bj
KJRjWE38EymdEJrElG5DqJKvGHhWR+gUmhNYWOw0RG5xqLEpX5RXmXVfefkp9KN8PVsmU+0T5z0M
SPtRTRDpYANBA/B8q52aTJWraTLDq4AyukKjDpU+YNxVf88raJH7FnILhduB4iIERMgCWiE6FuXX
OqBw0oQXKsBME2B8tcOaTUGX7uDbyj5EdWU23LH1LwDanQeAw+2JQPd4X4OUsvJ0zePFyUAhs77/
CGFokFHacpL7tsx71CB6vi9JTctYyG5Zu3Mm18wO1YMjR7qac18emR1bSAACNk+kFL+p7enRq7vX
coBvXQ+WCIVg6GQrKJuXM0lLZ1EplFPFWsMgKXG5K9Olje7zsD+yTDWAIS7v1AQsrSHCD86bSiZA
eaHOYLoYFi3T3qUVcKZ2QIeNkWUd5O2xRvkdd7ncumLZ2UBDwnPcSXB8ILOz/Gzn4E4Y/dJ3dbH2
WAAOghhlCt9eCO43xkFWTp/BahrARvFI3FUgakjBT5K3VeyH/J358gdxg2bd9MqPI0ycEmKLR+fM
LHHRQUvKvHntygHcFF8fSBWWiQ/B07RAPxzlp8VjOoPpKjK6RCr7w5Vqs9Du15AHX1muT5hcgcSF
vhl65/AkyYsdpT5NGScjWDTOxwCDOGigAuifnb211MLAeHdrpBF+ZdJC6Afwzfw0d9SZEANQn2+p
t2qLYG0B1rGwAjsi6P4AOvJJj80JSnxZilYj/u+SfqBpeYTkxBe/99unkgQfnUsx2NC1TqagIThp
A1nbxgt/k65+8FgOhiKdQQciHRAJEMTDNy6Aggh9oP+Fk2TwuYnZxHQKaMKzXsAtbW2zA9nX2c5n
KO4g+W9joebn5+1T2DjfWkYNAtFwhD/0Bw/qJ+OpBATqF5AAX6sx+Am6ag00TX90m/CnIQC1BqTj
iShAXBoIWo12JBs2AprdRFmZBH59zFqRp66PrkxXBPDVZe6PyrYJFMpATpSkRFml72ECtQv86smZ
yy3cF94wCy0Td+zWueZ3sl5OxKqvjVzuet/BWDGf9o2HRY786uiJCkJzFaEraGR36RTmXopEtks9
4d/rXHyHvOGTYfSLyv1dHwArv4wt8I/eHZsyMPIrEOMmw3cjtBYAr3ygDbgRw3LH4MynMph1BKPd
Fgtof6H5orUHfSq+ysAZiEr7QkvkFURR+HQCn+2z5jHvzdYRqNQyf10v1c8Bd0kS9O2aKi1irydf
5EB+96X73pkekh+s8sC96LB9p+quC9sOAH2NgxDMwG1K2DbqDhS7kVJQZniSFeVy7DI+rhm3AGiM
XuqH7BnosLSRTQcwbAbIcuuu6iFfViWRP6WQR5qRe2zVJrazRPfa999ymaVZxte8ynXcumqTdTlm
Q/QEAd73djQ6jaDWm8KvIA39HMOKc0rttz+hGvyBWRVg7gHcegrgcGFKobOFbJeOgSLDDoyAcwnf
GlCewIwgtQR1h/knP4C1bynVY5MLljYob1AK2C2kNX5or/6+QDoymdUoksrvPuB7BR3HGijGznVg
ZGc+4DwIoqfMw3NDI1+HZ/mmiGQoZ3P7wF2xU4gUvihBhdELWvoZhB2yNrsrFAfFBOp3Zpb2Lmxg
5F3T4ZQp++B4HIB8wl6Vgw0kGz6ftA1iS+3JIRyUF46vbldNBgC6R78BvO0993VhPmTjYX2KnMQ9
LYEln/VBT+KHqcxTxuimZEOiUJNCjzp7H7FB4sLqO4MAiZvE/HZIfcdy+jK7bpcENNtYjoJ/hs5W
x4KDytiTL40E1zN3Y1QKL4WVMPnSCwE7opbraHZB7nPuxsI9tOhcJEXgrhkY5EfqV8vKLRC3hzxc
qQXV8Tx2Dxrs2DSQ+S7veVrkEPWSsNOMAUhF8B1x+4FsHi0gGnfucfKjnxBMP5nF3yHgfK80GIxE
19+jsXvlY/iV+IFe+dm4gRzKCyxM96D40o2PUUjck/EhqAxJqjLYeQqtxKCz2wG3c9zobtqEsLwG
vVZjASyMVHpxWLgjYqGXj8yfnzXhZaqttwNr4cRbTeOs6N/prAesAgcrRLL3Si47pBSQXJrIkXAE
PUZGkgZAIEN1tP7l9TAmZAqeCaBHdOAr819u52FWxZw7BnXfKlqOkZP9LOG7Hk+kR+5eRs9TIB6r
RTx2sCmO88zuO7AnUuVJ1GBF7R26WvFkMcOQLnX2kGO3ADyfe0loxfdgwuR56XHD28iZE3x8H1ar
y+MMHnc8jc07LfwSll++TFoxPyjpvweLWjt02rXYV4ae5zJWM+g6FNjVCm2eiVRnZk0TxXLJ3gD4
BqkxQstuJvKF8u4+n9u7usSN1rVPQtUrd0J/6Kz6rAq4zogg3FYSTl1OwD7CIvgSDvNGytIBI7qs
EijPUkyW8iyOlLtyZfYkOaYKOMCJTwoXMmXt/cBqnfYA8IHrR+bE+4/joEYQpBWIlGAM6AQ46GWN
zWPiyeZvxvEP/tCvQHUhIKy0jzDcS5X2f7LJPNXCAbJwdoYETjMNlrv7spTiEHU4fGg8eHE9+Wiy
4CIRSwjSUyQ3OnDhobd4r0q431ufHVTfPjfTmRAgvBRKtFtaMfTl+MYYOGp2AGZBEhKC7zk6W7ME
rTPLMbsnEBOpM/+XgGMRCJwYPbWgjrNOIdWpRqDlVWvu4AFU3xfaunEBJe0VrD+8FR2L+ybTP6jl
xWpENI5DLtUvP4C/aqrnHKrlVamK56yEdv7M0IMa+riZi/sgDNdCjm+eYO+6hnVpsSx30zC/qZE+
a4bXh+fTk+tL6Pj680sU8a+lV8wJHAXSFvbz6RyBWdyXEC6DbSVIq5p/gBZ514CZCZOYY8nYnnZw
xIMkYwA+l8/WDKo4U5ypAFZBbtPoxyZzIT1QNdgckew3uaPVAw1dqCmLHuES3HeskQasFMxm5vxo
vAjT01LLLku7Bt9dQJUvS4jjg6K5TGDSB01XwqLeZGesmLscSkV8kvRjAQECwJ5DmXRI8d8i8O5M
yjAyBW94Fu3Glot8rINJ3lHfK56qocnv0PZpn4UGPKRyguLJd9FUAPWAKdDxnBBcTh+8nlO9RPpt
ork6Eq9E79VDwrKRjjeeYHY2/2RVzs8ylHTUCahRy9bt3G5Xawe8B+IuGTuEKNDnWJEsfPAWBJq8
hrYCuMl2Dp693gEHssXl+VpAzTXRCwRrQdt3JjceOuwJGIi7okobn0GQK8ogY+D2y3if6QVIPwtg
22nBX/oW6IH/+Lxsvlaunf/9j3LNG6H90esWA4E6eC0qFCO2Kb5i/nYLDnalLr8Uj2sCMkOhRupD
i4KopP7OhvMT6pQHCDmkTucPN6ryK52RS/E4ZtUifR9tzNklj7BU2siS3FJmPXdg/9JL9C6aF3mo
3cpBd23vn3tgtuFnby6weYwLwh6BtZa2720w3WhdXluSi84lFV2kQlBH97P/BTsI8LwHDtLVv633
RfMiy8YoZ/7cHKjfgFPEq1q8ecipC8h/6+LGOObKG1xKv1krFrfnjdnTtkrL/KicCfS7W3Z/V1oY
l+JvuYZedCsqfeB12dwzI4YDKIvOsc/MI615faMP85+w219W/VLwTYGJ4wwoTg7kUe0eWpU8eCTd
sTZ5AMsU4f0gdwwcrzGGXW2cuL+e2dtz9fxcbrLV52t1Zdtd6r8pb1woG0t1aEabLMsveO1olMl1
9lydrZkg4vH5c6590IsYwEVTixACA4eIfrEIfFW1nUBTCZZ/ct5xQ3rRtXQHNFxao9Vh4HelQfvA
T2xwbAN54+xfewHvf4OYAPG0FEphpSrd/o5C9BGGvBge/Ba3rxydW9jTa8+5iAORoEAftTVso5qv
E3fuPdy9Y/Vttvrt85W4dnAujn4W9PUCtl5zCDTZwr8DGVYHUM9EoVDy+RPcK/H4UtJrCKcJGlim
PRRmyvaCdhIQH4KmPi7O+zAUJM44c9KuNhHEuMqkFxAhGSudrziU8LfOf/kCGByg6rf8WIG7c+8L
v08///OufIBLPTA0P8Nxymd5mIj/m2G3g90Q/pzD8enz379ypC65RrWBV18D0jmuaX8nJrDkW5o/
EdkfG1K9NEjt686xN87VlZe51JZDniYpkAdoqTdi+tBoNTwXitYr3S9i/fn7/P3WY//PUMSZI4Lh
YH1wFky1Og9/uy7Q2fr8173/EA1/iYGXAmqQuNDV1LrdoStH+dx5jN3PWQnOps4sbGHlNMMYpxu8
Ta/dEUhSIPrXDaX8K2bI9HkAukshc+ym/QDBi4f2nIzNXGcgNlbW+8gZaVU6+gtmMAKwLAw783ra
zlrTlzaoQK+P3Ejfz4sGO7LpzLPqfTukkOhBhQUq99AnqidgPo5gPW9rpSF6xWUwPXmoOR8VD5uk
DMfFIpm12OIR6g2AgoXLZax7UqyVkmINCrpKvMIn33D2om8FH+Xr1AT9W403/5nBMfq1Qwx57Rav
TrvBTGM8SY6mqCIEU4zZQDTFkXsvcPQRcl7qQGwJfv6i/COEm2QUUwqNuBR8zRBtDAzkwZKFU9v/
cXYmzXHyXBT+RVQhCSGxbZoe7faUxI43VBI7jAIEYvz13+ms/PKZ7ipvsnBVoNGse+95zppzD1JY
3ds4pmQo9PujOcsAoi3Bl4f+5QZmG6CUlG6OkmwW59WOUQtlzWFsPyZtPH6DYJ6sKVA+O096L7Cp
0n6eZN17QeLqtgTsaYswyXCvsukJLI3nno3dAc6V3mo4X3+KGJdxO2LWmgKMZHt4STuBfR26kJ5C
ogouz5RbiP/EIFt5jG0yL8l9byq6jUrLUw7mV8mBHHZ662GiRR24Xv8IliIORcrG1SRK2S3JeLEm
XrkXugCTuK7JugIxzI87GJPYxD6vPOGr6+bgiqUkCcLcAvopA7RsbFQZIFkMysxYoYEn9mwVAlwT
y9zGLvZ6q5NnsBg7TY4ctwWAAiulaoj5EVfxB1xRAayphY//053xO+0aSdJ+02qNQKAl34qx4quh
5f8+0HqfTJHAKkI4fu8lh2RwBOJjMVhcDYchjIhxeuk4qCZjjXNSjzA8UDiC7d1E3ue6MygFscKt
Ky0ZxAl5QyGQek1FHB1wxM23kBZHva/rQd6B8DI90QZdM8AlDpRrrk6AcZS7InG6rW1H76ly7G1k
0tMQOnfqTAsoPeshNsgnJw4wEvboFFsaIcBoeJRtI438mSuU2DaN3a1kgXEjKUfVKUG9FlQE3O0O
VWvngeNB4dxn6hH2erfojgZQjLG8ncCgAKXaiZ5Bp3lCOHDYjcpq7kUG9pwXR84BzltV7Q92+CfT
KkI6BwWqmbTGX509vDRWXO3HXNLvyaSQ7UYQDKWkgxcgzY+cPiafA09FUqEIVNcPFseN2a5N6xu3
A1Cpy4GLa71pFzsWHLg94Dpagq0EULBp3wwDX9HYfS6yPF2HScdWcLn9wcoIYTI2Ro+jQtiKeXo6
MHdUaxapbFt7Jew5EYQDijR/bnD131IcbkBzKfOnFEuQrzoX/8jY+KA7A7PQJ++lDh8tr2x2tJKJ
3+YpXwnogkGDjiDw4dWPMdQ/3Uy7u7AmoG27Fq6dtEGxOa/E7TiGiGpnAyKxoz6DaeAL47pC21sz
KY3qDS58nvLmZtDE+cH0pBExa3NEIS31UEYQBvMauPkiBBBRqBF1sIQA0opUEEhQEPGrCktIVjrd
efQjDZ/pLrmVZZ0i4ySd3z0yYvDV7jLfIQRoYFbWQTSNxW2Ly/2vokKspMiz/BCLDvUGuUOnWzKq
9KFxQNSC/CNHJaGJSIs5T9m2GOHfDq2O3lmi/xufQZw21DyIU0fKxzIufOr0ZCM7Lfd1V1t/Runl
dygjzoKxDtNDj+wHkh4DomJ+Oib8yenrvNjBpa47JTnYngitVBXKlU36NBBaZeCnZeU2MTIEaW2K
f5jBAoSqzKEa6EqzwmpktuAHkjVzB+u96SxS+u3UA7+gK4po9gQuomVTtuu4sH41bjwgZIesxzdV
88pFFfLgxH7RSLNjUElWQQyyXL4ipVXclI1rb5waUisYpDlnl7Sou2fGRTSICVeAREdTSEW78Axg
6HGdqRE0jtgdkpveqy0G8vvyJvv5Fi7+HdQ+3MARiKybGmmWoy6Gh4lpZNLGh8uP/nfA/mz7Ph9k
Pzw7zjuPA2BSHt2H+ibZwbrO3zSrPebTT8iX9Jo9TAdxsLZF8BQfdqhXgQPTV5R+RJDZpaLQSM2W
nQvLcTKsBPi3xUk5106xCyerOdx4TOtGTTEumO1AHxvWvsBp9Zgr9+/ldjvXcX7WbLP7RGga17Ej
FN8Mjgk0iJkyY6e+VxuPIybfmQeg01eTewWIujQA6H87CWgcD9cjtJSp4TM91hNSpLkjr5wQl068
syuFpLQv45hURxKWu961V1503xN2H45VkJ8JJuOX8P1EzFHHrK3dCiWCBSQnGmzG7M7JrB84bgeq
zsC5L3ba1leO8efx+0kHzRGyugNOo4ecAPXVOPHx7wwWZnmfY3Warhx9l95w/vuHmZNMIxxWidUd
qIKMMQpBQaKqO3Te8F1GgK5dHmgLl7E5PiPutKqSKB8PHgiRKTaAHJC7KkIe/09Sh1cCGUufch53
Hz4FKJDJdvpwODQ1AG8I09YURsRdeeDldGUIL71iNmGkdr3QDFCLT0XqV1kcoEJgPTGoI7v3yy31
b934rMtnsyQlCMJqldjH+oW96NP0LTv0aYDNr30ZfjV3B++no1b2FVejhQXAnk0aHHhTWhO7OQ4h
osgwnHBwELRRm7tLCpFuRvDZtszyUNWcs/7fjW5or6zZC6uBPQvQyTIZkt7W4qDAy0xctgsp/XW5
DT8fbe6chkHAdnRir3dhQ/SSHVXzWqCeoMqPjflSkZc752CMFJ6Cup2QKChG7M3FO+1Ap4h0+KU9
xZ3zL0KTc4CIUCPpdq9da6It0LjuDrCt9krg8vN+d73ZrJ9sI5MkbJJjNlli27WkfmSWLh6qNgJj
p0JZtkVLimLHsUV5pJetL3fMp9sZdef6FBX2SNRnpDjmOCF29+X4lNbfLz/60z7Ho2fDiaD2AAxa
LP+4aP5qcvYbKWbs/FGHK29z0zq4+Fx+0cI3zAWZxDCrnQbPORRx/RAP7Htroa5IXaN6/PO4+b/5
T925HhNlExwMLtUfOTInx8pOzQrI23Anix7HSFF4KFbQhKwHz6pOE+humLCQ1T2JkdjPHuC2gG8W
rvvYW46zgQSu3jojaQkQuISZrYA16q84GV1rD7CNhYRckUIXISKoedI0GEDw/+nh5nLTkDDf9lJ4
fyvnXLpjaitoYda2z1DL+wegNQVjTebdxGEOxnZji6fLzbvQj/9ECR8Wcdw5tSzzbITjCT/SsH/U
U/oLJVg+Tj5PupRXhsunCzlaeT4BxizzQqj/jkWR/BiGcAdX6HUZpo9Wya9ExT5d4PCK8wD68CW6
B+9j0nQ4WqXeh7a1y2ApdmUQfjp/8ezZVodKMmracKiOKFCJdzqJT27DDkaoO9a6O/i3fAu7GrIm
rHuXu2WpvWYbX2MgOnYiRIQ7bEv5DbCzPm5AqyF8v/z8pVk12/X60EE6LjT0yECVW6cj0d89rx73
nebXzHSWPmG213mSx0hvD+xIbbpu1I82fiMy9cOw/trq5s6WoKJDgXmUQAXnxDHwSLK7r4fxMYJx
7JUR9fk1h7pzPVYEoCEbc1UfCxBkN4jOHBy/8XNUq6+AklzVo9+srdsuAKlzdXiK1uFJPbvBtdcv
DOi5XAtMzoHmOcQT0uvH7yN1k13uMhTPXR4CCzP/n/nvh/niojSgqRqkuwiiY+bFli8Tu8O5ZN2/
XX7B0u+fzXnDNXVtNjgoOJ6CMR/2YKnuv/bo2VyPaM3KoU3psXHqp1jRR233XznVos/PX/OhWQCZ
R+VjjkeXqf3USczorkCMJOUg98G/W18ZW0utP5vgFaqySCXBGWgiRC8qKr1nbSfWa88KhgxZ4v3l
JKuuvGxhts/lMalTOZ5UHQMJf1xlyTuKHldu//dyXyzMcz6b56ZTMXi+UX2kFkI0OASkKWoP3Gel
rnT2v/TuJ1v0XINV4chchNbZT9GHbvxHf4tDs/puVvfToQ4yv97RnwYJnSdwPtfWHlVfz+Wz+m0/
DulKrMUehbxfa8e5UguepNkURbFzVK3ZidScTwXdrZWBhXq5LRemzFyqZVzHmyB6Y0cdeeVJti4Y
nl7rXBnaS08/j8UPQzsZEX5SXYSfz7x9VJpXq/Mev/bDZ3N97CpiAbzpHCVG2l4UTvcNhfSA915+
/MIAnnuQEt5x2qKM6aj69OAJ+S65frOFd+V4vvT42ZyvXAuslxD92tjlllfFIWTat7t287VfP5vr
2onVlNotPyLksxHktxWjyHr84rlnroDRBW6wFPK6I9JDbzWQS23SbL/2w2dT28uLkmGl5UfQtSDB
tFcV6uBjfc3Jb6nZZxt47RS6GLOGHo3F7owrAtA+vKCGH8XXfv9c8iKRJszTVLBj10NJo2Fxp3R6
YmP683L7LCzic9FL2hDKYWMkjoPgI4zZULGT2PclLJZWFihRflZaVwIhC1N3rn5p3QhbUljDVSNj
ynfq0YJsIbpyvV56+GzycgnfHTFk3XFI+3UP/G/sXROffholBNTk3PUflhwYcfTapU57NJ3ZU8NQ
RNvDRMiBBEM/6j58HsJrO+rCPjQvCIs8UaPouOfHPprkj9GDXcHgdmczRaSDamBxgsud/rlUCN80
m855rewwjl0BID9qdzNtJlzm1NnshqU7207dfWTcFmhLRW9LXO7XAhV/Oyqr7jBCAPM9IqF7ZUNa
GoCzY7w7ZJMqpIcBzkeUaYqu3DhTl21R+6lex8HOtlQmw5UxuNTAs9WgrGMUkEaZc2ybJJASsT6U
ZWfG2xjUcV9u26Xvma0IUy7G2hNpd7Rbd31O+qZjv4Ui1U/lX5H++dJL5lVkmT0lUwKp6rECKjAt
X6zm9+Qkfj20EIF4V5aehTk1LybTloMcUxjzY+4C7s/cHNDvUF8R2y0NwXkJ2RBrMUYG08pmGQwU
+HQ2fY7VY2Y6epu60GMByTxGtzJnApXSQm4SN8kOQjf6VlsoDIXbTlZcWQWXPnW2fDSyttu+56iX
7vJb+N98C/PuSlct7BBzG9HR4QrijJoeY6azVYdahCNEqgz2LHFyhbmx9OvPf/+wQlkhknENwrLH
PO7GXTwZAcG2zR8uj7WlD5itFVIiv2tpDOgSlVZW+LNWfw1q/C4/fGFC0tnsL0yWGphIdMeuzYO6
hArOXtf1m8eev/b82YTvWpi15CUmSqy/xfZN2qut7cA6juv1114wm+5UDoVl5ai0l6Ldt1BXgkbZ
Pk11sqYcJXCXX+KhIz+5PcxLvypwOxBv9Zwj9DOweFAiEGG35xbD9pzfVJ2FMhmGogyqnM3lNy50
+ry4qSxDwmsPb5QD6jpcG3FlS7yBofR4+fkL/T7P7KLwvUxFhWbDSsZ8CVQ6UCHyiUrYQTHz7Wsv
mc3qENURpUFJ7xG6tHerLNf24B5yg4T3OF7BTS210/nvH6Ze4VHmSYbvMCFszmAgAhzmqub8Sscv
zOx5MhclGLbbKAP/t6x5JlHxqB0cYS+3ztIK/O/vH3676YFf4RUWvdHoO2FZv3TevwwOkjqqxboL
eygodMiLIN7egOIfeurJGxLwTvi1EOHS59H/th5IHYJxeR5lOP2/yGrQPycIKq6M4aUxNpv7BQ6E
g1Pj6J9W4xPJ63RVsmTHTUJ8VLJdWd6XPmE2/4sWrhNswibpSXIDtc1Ny5MrZ9qFk8S8RjKpm6jx
gIs90upH0Z+4oUhOPCb2cxVfUyAsnG3neelCwC6o6CN+7JCZKFqo9Ji7hZ3jCaKjO3gp3Vmje2Uy
LsyUeV7anuB8GbZZdcyI7uBFl8TrPJXtBiKBK1fgha6wZ9O9dU0fNVkHHpf8rcT3nl9JrS2Mo3km
uo7Coj+XXB7BLRQwTBTTA4e2dT3JOt1AAqavxDaWWuj8XR/mI4B1XjJp/H4LV9W624A270fpleZf
GkyzXRwOfW0zAFh+dNvEJ1A2jmChcIg3Sflkp9dMqf+Zt36yU9mzGR2nTR4mkVBH4gm2oSwit6YR
3mNVInYgcOaBV1Af56io7Frbhwylof4YcuNHQwul6+WVbWkgzCY+qlzDaYK9zRGlWa+uF/8WKLK5
/OilsTCb7hJJVnhFoRnHPN5Cu5aNp1Q8aXNNDvD5T+fzPLRRfQYvKDw/6+C9yKsVHd8u//LPRxef
J6BbyqSdZDk9kiJRaHnYck05uFOlUdXm8is+H2N8noMudVyJegxhqKhAF0soDOjYE3XHvepvBnDs
Lr/l8y7g80S004WkZULCXd5CIoNA9k80NO4WzLeudPK/G87/j2LuzXZ1yDGGPHawqFdrfMDB9dWh
+S5+I7e6bwJ+P/pOkAUgJz3In/aTd0sO7U26yx/y1+LVpYG1vvyhS2Ph/PcP64EqolYlqNU7crv4
hvry3dh2/uVHLw2G+WpQVrjfG5setfbuJtt7slCUgvvklV++2ICzZaBV8H8zWpKjiaDZHaEKX0PE
Fz+2eQNFKy1dx6+N1OvE0mAuATVx08Ay64SKyeGWZ860trKsWhOAWA5xHCEflUg4CxsJt6kkhVNa
NemVpZtzhZOUxGdOa14zB4Z51pQWAfdG4EWRw+Z+6zZ5YBvdP11uuKXBN1taeriqduCdkyPMSzwK
6b1G3fbPGHrvy89f6pjZ+lKZwUxuj6QmiZ07Ox03qHFHGIZcuXUvDKm53UPJcbDnKaFHz8TAlIhJ
b9PS9q7M/4UfP/d6UECoG9Dv6iNqkd4rFLL6Uo0nwDH+XG6cz69BXJ7XnQ8TAo5Kmjcu3HCII6Uv
4LWzJxTe4SKt4AVXOdsQ5boBytwJRtvw4/JLl5rsPBI+vFQzBP/gZVsd+4q8Nip6I8m1abLUXue/
f3g0HlsqZ8IsnCLqBDkKowNPqeweCbR6e/nXL71itoa4cJx04bVEj6jigDyA3nGwBXszXCkGW1jx
5xqbgkwEfE/McwHiZ5O5jy6J/6CM/qXvozv8/UsnYS5ny0lENErY8aojVKXJ2nW9DKrpnqx6JP7z
oXyGauVKIGipvWbz22BGSOJa/dGp2kerGcCRU5teJQ+Xu2Nh+ZgbQBANgGlPp+Ho2QMs8PqVhD2h
BdiXYleW3oUPmHtAVKZos8Kzzz3CzRqAm3dbdhYwNqAYfekb5oYPwkoc4CTxBmPy7ohoZ5utM7Bc
Ali9olqzbCAquPymT7+FeHM9HtwX4fZbTuGejE8aOvcJVGXr8UvPnodU+kilE0d6DzVNTx74Z55+
S66VrX86K4BnOt+2PszrqK2SzDKRta/pX1hLrJz8dw1bViijUO19jU250DjzCEoBE2Qh6hLmo81L
DhSJypqbHEVdl5vn01UPnzBb9QCNtXsPRcp7CJ+2dso3EfG+MsXw6PMHfWgdY9tliWU83HdNcSuT
PoKSjT50+dUK+E8vtXjBbM0DN2gCVkrIfVjfNFW0Ql3vOm6gioPjsaOg36yuiWuXOpr991PyknQQ
poXh/uwBbKXtKurRzTBhdKpyBeXVlUPBUmfMlr8RpicMKKNwX9nFaVSgdKRfw397/+5xHzoj6Q0C
LnA+2UvRUT+l6be0gfOnxaJ9Gen95cG0NFRnh5o0ZLLSBL8/BP4yy3CxEXKVJNe0pAvN839xEsfJ
IXSk4b5n9FGZ+sDt/CvbJ1w5ZjNZZINblvDTRmO4rxrAKdBldOrDM+Ga98zSjz8PrQ8d4OheoF4n
jw5NVNON3abO7WTn9ZWbzKf7DX7/bBqTVjENuGS4d1pryzEHWue+zHvQU8iVvl16w3w25yoLJ8cO
95G0fVr/gtfyOqMnDKTLY2dhMs8dLtMk4eDTOuHe1OkpZvWfLDd3RLFbZkHtB3/aDKHjy69a+pTZ
bOYR6M9I14DKjDAxtcZtDyMJEMgeeGNvLr9iYSbMwyMOktTgPLNwD3WWbxcTwIIVzgDXrsZLg2l2
eqk8WFA4I9CEsqddYNwwCTQv3Svb8VL7zKbxkLpl7pg2PwCUCV5XGZtuE7nu2ygHcpNymn5p0OLk
8N8pAQ5M3+Z1iCkBXwIoKsepfnadhG+dhhQ3pCviPrjcHZ9/kZxHW5Qacw9wv+jA9V5rWNQ9px0w
OfzK6fhfUdX/xRGInMdcprSWLpd1dHh5udtbwd1t8uhsne0R5ty+WsH3wqd+uTqG/htflStrhdLM
LRy1fbaGZfgKAI11syYHfph+QCi81TdjuapWlf9krdtVu3q73AgLcG05D9tU0mJ2B5fyA6Qb3iEd
S2R8VKQjBCBFdwhtmwdVPKbAnsFYqEPVHeTKKzGhSODyD1jqhfPfPyyB5dTFbpOglfL0Rha/XXI/
UAOdaXNlXn++S8t5NEf2je5bz40OqtU7sOzSFW2z+5EAjNmGt5kxwxdfdJ6WHz7E6zOH9yghPESt
gHI9ZKhGJmGRjysGN8dDJWmyJXUvni+32+ezXc5vRSDO29IF3P1Qtv196bWHDrK/K3N94dnebC20
oqZqs7qLDj0/MyCsYMj6K3egz1d0mK//t5VCF4cmVDQlh7CxzKaw4WcSKVhjK9jbGFKKgMnBT6eS
bi430+drrvTmiyK0vx4UY8mh9USQJj9JTA91c20J+Xeq/GyOz1bF1ng9jSc8fpIycGOQBlrxTqIm
8XUBP3cFayzRcHulbXdbl4Ch51L9Ghz2VtTAgquwfrn8mQs9Ng/tFFRnVdxBYa0zsW+S8NCxayWd
CxNoHtcZSDImsdEJBgOIbahTrXoovFHz60wcyFpvd/kLFjpqHt6ZvF7pHEjzA2lsqFf7Bztp3t3u
mq3Y5/lO0Ohn60wF2y9KAIU4hDX1Sf6a5vRGZi3olwnmavaqzDdqmVUxAMc2toGF2hQ3z66sDUsf
d/77h7XBTRrZxrA6P/Rwia2anzTn+wx6/ctNt9T5579/eLpIraLJOEkOdTG+E12vLSf5ffnRC6vz
PMQz2rmUZkyzg2GwubF4FvuAUdC7uInZ3ptCFlx+D2HkvAJ8MpXkbKYKUpcZFJkMViXc++k1kELY
fZ885hRGuzCJytQfFA5E9YrCog/ynryWe+qVXe2njl21G6uwCXj9tdHfSzBRJj8m6bRmQzw95BHj
0ypmKb+BM0C2j5CJBJJEkjMgNuEtNjzRPCHl6lorJYT6o2hmgiEHHmQ1RS7dDSW8hOKUTr+BnlZ3
KFnDPgI6ZLFxvCpuzq5G5ZrpEP4UXm8Njd9R9sMwEKtVQaPvPYwB1nBBgK8APLc3unGpXxSx2Tam
7HwBzNDWRaHTyhsAL5xqKt+Ebu0AW3OxHrkFlAwTYXLTAIJ09MQIrmaOZKdfjzXzq7ane4q8/bep
UkD4FZDpTy00+TKU/JBIVvyp40rdRPVkv3ZR6R5a1tcPOm1zID7d6OgNYojOMEWyFbKlv2QCCOXk
ddKv0xTOcZXqiS90qQMWh+60Il4T3tGsAEiYhW4EViSsyW5rqat74B0wQLTpvXenI/QkY+tvifIh
HHLxitqROLqY1jnZcc79qeo6ABqmEnEwV7jPgPqyP60kiKbD2mC4lxPt3kvc5GGD5I37mmm2aWPU
qwPLENfb2mrivePw+JRVUb8e4TbU+hnnAEn2sJd5CIXMfArDt8dkKM1Dxorq1eFlsQlJJF6GvjX5
WthptgaDRe3SsMl+ezIWBhhRB0dyEP8YA4wHxNDMcDuw3Yr6mAQwm7T6Sj2Aqd/5FaA1a7fPCuB2
6rjBH8cKm7zdyWw1hlP73ar79nuJIyvqN8d8j2EKKlpCSgZ8hSFTAL7B+GCKVN070AC9JZlr7+3S
63E0BMnat0zckLVjEoBWJgzql2RMez8asz7zLXAh70geDntsm81BWll+4n1pAItsC4wYESfodJXA
FpmZsoDiuIfNnp+bsv3VNF25hc2NhwSw2xDsSmOT3pVRn3wbI52tEZdBtZqM0aYrHC9qzLZegPtB
c2dVuHV/G3oxjwEWLpw4aK1QsSAc4n4MBtzNzmgiwAvbJhM7gczvtynLh9/VME0Bj0z9XgMNdEb9
oNlWXskj6BAAHDWc5ZU/kggs+sLuwk0SijCIWhCp4omn35QnxU2U5fV9CnVq4zfgKicbhEOqX6YS
570UqKC/HAZwANZIYW945joHx6I88EgVPsEeN9pnYVS8JlHf7dKC/EyboriD+qPbZVbOH8bScu6R
7o/vUJxs7xiI5MFgGravmrzcxJhX68KAV4QCZr7rSlpunaqhd4mKbWgckw4yeBNvc9KNa9Ad3NPQ
8S04Kzm0Vargp8Tu6jeZFf16IDx8qhwb0pmehgGV07TF75Q/cY4oN7xRya2ielxNhSx9p43XnunW
ktUwGnHKAykNEN1O65ltyDowBVxRxH7cDADHsK4/I5LbKuhs8qSrCFjfMM3gbihgcQiN6DocjSNQ
bEVHMKlgpBTYad8GsIQ9DUnSvpdE8l1Eq7/ac1kQgTbU70Kd6MCSlO314PS7Hi5OGbDYhXyIW0lP
iljOXx0O2daa4mGva6rBG2+EuenbqHr3gMz+gQqvFiK3VB0TUU1bwXUa4OSk114+Zoe81BUoYz25
LSqG4+CY236FgHC0Mg5yFkWYgc2L6+eOQ/z6yJzR/ganXnvnpAr6SFMZ9WLBc2ptha21qXpotWxI
XMQGJG2+dm3QfuJOghoKQs4hhdIbCWroXdqKR3Tl1EKlm6GvEdIZsfz/JEluf/eGIbuNE3jiDLIL
n+GHXtzGcUsPfVTqUzXC73jSOOO3obbWsh2jjYnsKgDePztVVqF93QgnQA8nLxVq0w+jy9pN6Lb6
ZuKRq1dZOri+kSgTHFvqrkF+yW8i0yRg09hYe+yQsIeOeuPOzWK9tdxYbJJKTHsLBZPrlqTNaoxY
+QvvBAa3arzstsCK+urFVvbAnUhg2IzDGNREp98c2CGiLBFUK79N4dgqC90+lSnR+1jU0UaFdrbh
biT80mm8HxHsKR9h6gB4fzPAoAIP3wgQZm5HqqJj0vTWaojjFPJ+IcxzF09p6g9JCyq8I5o/o6DW
gfBUghSPzInTptEz/OUh++S2EwzRkN4i0xseSSaA3LA7UOXtqfvu5b06RSZ2gcsv9XvIKigVnTL5
iUBqdrCgfcA2GpHtiEPOHgUkDCxb0gWOGkFu8eTUrrQ1tLdxn6qttGz+CiNvYzZWNcLSgoM4e2tk
277iAFZtZZ9a5XqKQvGeJqLeJWyC5wBsgU5DVtTgNVdu+UAG453qckpXpCqjH7aMibWrcyMfh6Ea
jvkk+GvrALrUqwxLaDJoX8Wu94MmDp/WiR338KnSAldBOF++CDORIORxv6FsQJKvUE2AAg+471kW
37cWi7dhbAHnbg2OvfHcbAJymL6lXaL9Wp0TCdLTB3dqrD/gwUPgIMapX6EyEyghF25IIkqqNXhA
iHPDxA5cwgpLfgUVRD/l9GmCd8GmiAZzyEoYgEdVET87OZMHZcNQIS76dD02jt5wQaH8ZoyAPab0
Ji3BXqpwlLk7Q7YBOG9rv6jL8rbvkqHdxA3P7hNOq7XEGn0YTcyObVzrAJsfirNzBoi/r0EDgBNc
0lUgZoXkZsRGFfRJM4KxWiJGHrakOZbJeY/FSWK8I42F1ZG5vX8+kjwOkTTrsPUIGgY4aRwiYNGE
3G+8LpgyQYYqrL/gi03HisQQ70UMjQLSym0+ojR2MoSApy1VcjJT6qGA0e0b+kclzbSVaTVs3aZC
TUWs3TvHblo0nWx2tanFHtZiORaYqNvBFAEwtVp05K2NsuZO2TlmJ+0dL7AaWDbYVdK+aFTmYV3g
WR40iKPYPrHz6Ca2XbHBkSN9FF2s8mAYaljh4nIGjg1NyoDaY7GaQuw9amAQesB4ZjhWsKFz/E5W
pgfFrK9eOicrgJ3E8gU0PC/ZfTPinMl5jSV26g22zQTO6G/gJ0YnFQN1Lgw85VY9oOIFEozpEOR5
kpyQAs6qQIZEbXHIqhU0A65OVsYaexS1gANloSpM54DcmVhzP28yCWbgGfJFcV2GEUjWsWETJogG
gAyIc9VqKlvYR0yuon6YCSA/hi45RYCd/IIPePiGyFq5FpllrRVl7QMixPZOnkMu5WRXZlWxkd6V
uLDcMqDbAhDGu2dqDEH/kQlmIJab2Sf4flWODzFK+VKkvXwidu0dCprX36LUlCNaIY232SiSNU6U
+h4/WhxbpK2KNY7K4odNrakMqqJLXs45DhsQbEsFXlYZcJbrCbYvE+DhKFRBiJFU5N20nXsaww5q
/rxprRvCUhzS69RBeZHTNBw7aQwrmlRMENiNdnwAaocFzCnsrWfHxVFAV7+OsSCujcpieGNjWwJR
iJgVzZLyDlyFAeR6AF7hWuj0g8LjJvZeKZPdAE74zWORsy4jQmCA0ESYDxIcPtm0zvco7uFkY5Ou
wxkwh7+Zzai6g4mPtQXrzN7EDoGbYzWKNEhq6Xw3NUHsoT3Eo7R32ljei6UigCAqnU4P0VCJl1xD
lQnRF9vWXV74VVkkj0IbQGK9ePjJcWsqEY9RNsx4kuGni6ByAZL7OL3hbDSA+YL7wKuT9cXPwUpT
d8WwD99ZOWM3tiHjo2r6YhtzQh97J7EP8f84O5MmSXFlC/8imYEkJNhCzJEZOVZOG6yyq4pJiHkQ
v/6d6Lep5iYRZrm8dduCBEkuyf34d3InrVaZAME/NjAA8HkiRNC4GbmF/hC9bOhQXpf1uGNOvJWs
KU7EJu7J87JmSzqOui/WHHtMWzhjoczTPlYNKW6l6qdXTAa+jrBONgzo9d3UVeaAixb8MeoKgMyy
btAIAQolJNTlTTc24YqPRr4MfWfuFaxJ7hPO+73yhmhVdwlyGeCfBrht0gOBj8SpoLla5RZcDmpc
KAKvoCUIPspsQEtgcJ/3BN9FCPU/6kFFJ7ggoHsl4t6KjtwcQy/q1gi/cPHRyNtOKJO8JKCewoIp
DY+Z6Ly3us4AQnSEB9PgrDp4PK0fGDwDtoCDhYfUK/iKYFsL4OA57eNmit5lTJqnSmu4DQE8me8g
FpqCprThX+TU9ifsr4GRtzzaysBtivq5T/RwZJT2dzgPCQ+wTNHZUEY1bWANuIyiGR8eNgbcRyDw
AaZcjXEmsrMlQL+FCW1+p1Nl35DStSqk5HL7zh3OJ0asnxdnhFMeqYbmn1az6LNrNe4DXWeKF6AC
o4NFUmfA80bZrTEp4psRzLO7ZEz1jsUkxNkTGMZ8HfagVeFqf77h2n0FV6EGsyDx+tFArR+1ga4S
jf+WdZ9pBNyo6GiJM5vb4Tin7QSa7i7UMTw6cDH7lStrhEuHVum2kTlognlYsBfMv+kF3Y0F4HVe
PYYBqua8wp27C4OKtO2x7uF34YLNsh89p0P0HcotAeAjoF07gHKHFpID8F1mX2ngMv009wDUNqVZ
GbegwLKG5WteaupTWdU4mHCrPhhdwSoc21Pxs1eAFroI6UEC86YjlcJZp9hmGh8ddtO9AsHvXlke
A6gVqcKOaoIaY9LfjWlSj0HNdLHGrgozjqJLb2Wb8p2VuNCG2bb7s0H0RPml605q6Nsy6MKh2Hjx
v2BSM+F84YIMxVa5DZdFn0apjWOfZVdB1knyyRKgjjcDSeI98hbYl2kyoS4rNcYo6Lxx+hAK3f1+
b/+/FnnKgh4ZF8u3RA9nBypgIIprRTBMrtoDO+v4nShBnmKxte2LNN+VGTc/USWCSZjwcgo05aQC
DrHWxu1Vvut0Y/5hI5ORPxalPEa1rdbOCBesEUYDm7qzvS1DENjEsjFv4YhjEOIkzGcir6I3qsXE
SmykqX06AWACJh0It1naNHc4thZBLGy6kkgoBF0ss3sN76MYlxK4XgSsCdnPGLMUEjKE5HZAdTHl
storgvqZn8Kg4kahAWwHOL/aKYt2j/BHGQ9syMLnalIZ8gtwFFpbhXhzR1gqyLxJN2yQaJNEP8iW
esw+WzXkzT6O6x7bU5bxJ5pWNmYzfDB1GNX3VBfJ1kpU8pI6Ofr4sizdwW6je/F4FwW5RJQuDFJQ
aDqVa/iMm0NpjQrKAocnQJEkyU0E4sIGl+5qBfCTEwysLf94kiagPcRhssk6uPX4doN7xhiFGXIE
fTTicGvYLW8S62Ese3aCJR1SVTGEde9ONfYPdJyYj2NuDIxngla4UnX9Kk+ot+5wcd972ByBiNHR
vk4a2Gi4PQ8K3KdgbOkVnx384Qo/T1L5jC5xdg/EL/8hU6mRFHAQQ5siggFM6sDDoQOxPdQ9gZIz
r29yl0Q7HK/oxutItsPqHqGqbPpjkrHuNc4S8QSHkRxnpJTJFQra1sptJTDd7Rif0kaKALVb+eRU
ptgjP+W+ChicneBHER1gVZU8CFsWHyQa7Fd4gYrdCCuS30jFuauy5gREU5dOm06fT8CxFa8ZmEXw
NApN9CJBNz6UsI7/EWc0f64HXn5OksJDvh+zHVoYUF9NuXPsJmk/OmAkr9Tg1ntdmXxnpaUT9F1h
3zDH4adai3jF2i6+s6NqApV/RNDyKnVyhxHnhkJF6gNLOjwZ5KhXubB04VewNv1deBJAMjah84Cp
ZgM/1XKded24k7j2bPoSp0blFL9FqUKfIHN4ivTItjyTfKVoUr17uE1vSF00f+BALQDbJdUmG9IE
13a3O6SpgWNZWhvQZpPuk3hx96Bq6R4t4aKV0IJzsz8ZjuyJ41nASsEl/tHTnXvHFHLZtW1kAwZy
HW9UROQL5Fr5zkgjziZqTpAPOS99aGPgB5HDSNAK4rQLn+Cx3f5JYp0/EiT873HpjgOUzsoXOVrJ
DklKGgw5bncZMnAbyPibLVreQ9u3PO4ceFJnNm6gJXyYVdHvDW6qcGHppwruTXa6lRUYM9TJ8OFG
13vSY16u8ghrvQRPcOsqHWrkeluxFqlj/Zh6XtuIjEhzBTJn7j2zM30H8rZ9zC2bHSyLDQHuemQf
Y1g2DDzKXTnW8cEBbu0UwWcRWUxR670AMv7WhBIQLT5GAH9rgkbGwsIeVFbuGs4l5Lau3HzfD1bq
D4JZ74WBvQrYVcNKqSj/VRXSKv12yvgPMAPdtUYqZ9U2LczozATibcPQCq1g136gTUugFBGhf065
2j4bO1jYpHSYVhbEvashTuVr2BXlrT2mZAuNT0sC+Nxy3wZxfUWpF5ubWqB2iBZayKON61pbq0r6
bQm/om1SEdcE5ZiUa6zEyae923wwkerXYcSxeKxo9BHmcfecDOBlpoKUt11nn8N7FK57V9i3Zdp3
T9jdYtz1pdoPSMbcSFyRa8B6K90irThqHMw03bVOUe6hFR03NUXi22NeuHFcG3fAMas/rV7h8NMB
GhXCqPRIhsx7DGUZP4m+jcAsp1n3pE09WidWl9W29SBB6EIB2jcXNhwXudTPI8G6Ltoqv3FtHR00
8hD3TjfGz6Sl6R06EL098LjJBj5F/TqHaRfMxjONIdH6YcrKYVs1bnxS6IHflt5gP9ZI477oDM0r
bk6715xMZ24a43DCkX32mxIcpXHzdXfI1jQ3jcb5SnYx+5E6k3lAnrrzNT33DoVZeIu7XILu9n7a
qJp32zoL6SdcfqZt19VIuxq33I8NDIBw40ofU8ASbiKCYyk7W5tj8yYv6QCKeZIQvRkx3vGWuaAW
bzwuESC7ssCRtcRF7xZWgPEhre1ErHHAlZ9uEXbwsGg78Z5bMC2/5zk+cKCpDl/sQVdHWfDsDTkY
A82lxj1kq7ABig3DPvPmGCZKLOTe44Gduf2bHWbiGbzu2gpa4MU/kXN0fmL4oh+upeMIo63kHfW6
bod5wX+kNoc3l1vG7MXiY38sqxomWZpZL+HU4ypWCl+AXgfYX+kWuwaGzMdssKbbONNkw8qM7k1I
8z+dssRRZxxOORRYwn0zMRQksY7ZzsvQtFa4zvhUjFAVYCqRV3Qb5T+appKwqxSCPaCpedgJM2a/
IqvPYUo0uRPOrA3F7QaldLWOyjq598qhe+cFzXZZMth/nMgbAoc58kpleqm0Nisd9xO0OVrq9GC5
zh0zsfLb0AO1E6chf2TjtLpWWfu6rjbXBCPHYrXnNuV9PbDuMOI4CakAVXc1rD1RirLbjcpdtQ7R
dI92sDpepWlBcCiMy53BPugLJ79W4/2X2/hFjW+uHjaAxaPEF+WHtLfcJ1JXmMqWiDc90C846CQt
nE9CIvrXNKmqBwLj2ZeSj/VtZHr63LDYPkFwKbcpJtimKD3YnGYTOgBEnga9bhyUMFoCXDRIHR5u
dNiAucEF1mLvmRLqBo0JzgjGp612porqW2OFBZwBKVJFPvCWjl4XuGFAeBQ1LW4ZMKNYTTKjH7gN
wm8jw/nnPkobFw99Rrdhyw/AXg9gVcBhNgB8B2QqFF/9LocDG2hbzc5EMXlNOpgsTyaD92oLJzSX
8Watz4ago0n1zTjGaK5uQvUa8ax+7mxbBSXHpceBx8LGSamFHUYNN52G0XfkENRQTBht4J1nrVtU
0HYw50sfBOlx19eFCAgZ0FmJXTSI5ESuVK8XFADy/O9/1ZeR6kFSOYkh/eKYGZMNu4eQhAkKGXxY
KwrzH1Pm+sqy8Bam63m5/PUwQ5rQHtDmc2CsoRzuPpFcxZ1w75CMQ+bPjaxk1SMPbfkFXO2eFRRv
j1dWykIFWs6q9F1lIWniUnWIHLYtmzxGU1l/roJu8uFVa7aNUoLqs3XEnTlwef7LFuMVNc+CQEDO
SviNCxfN0BnTA29p/9D0MHWcCNtnBftWTz8qYDNNz+DY/Ug5ElckB+WF0RRnN+yH0doK07DwL3/C
BSWCPH/ZvwavhREnA0arOOQVrVZCNvUOZdrpx/d+faYQwJp1jJOI4tBNMewCh0o8WjTvrnRHLQ3B
LB6XoPi7eYcakY1qYhbLABfDxLoGZl/ANLtzDGxtS6+w+rY40LDNP3NUSU4OLEV/527lvuapy/ax
A9viEW6Zd13shsc+M2iRS6nZpHZTP8KlWG0al017CW+JK03TC4ttzo7tJNCWsUQCnzbTLSyH/2SS
PA9J9tuZvA2+74+xQWyDT2S0vTyECx95TmudpsbYEqEOVSKa+ZS1NHA1oAY06b9F1bTdOak1qhpw
fhwEkAypDOgVyR8eZx/MU1cEqv92QXyxic05rZPgSPpEcDEpWSR+g21p3dSeizpeWvcUSX3oUoRj
EqRPsXt6gLzBDZbZa5JoWE7k3EmCBKkF5KMm0z16cdPvewj8v4OkwNvPAgmTnoS7ZA75LK5dQ6N9
XrzH+vN7ozeLIciFKYVThDogf5v7icjGnx2f6G3medP68iMWIoiYRRAIT2GBaHpA4DzvDgWRY1FV
99/76Vn4GAhsTOCiXRwqZK0Nuy/qK4iAJQ3tHOR6Br/EkWr0IU9sa1M4ejjAlgS1cqduH9By32q/
gxeaD7NKON6rhh8yqewrG+bXSwoJxP/GXPi7DUhPUHpQsVk3A8poHkifPQLY5c/2tWJTzmeUrjIv
GxsC2ST4aiWSelyr/i0c0MdWFXDrtdW5KmBUll8JSl++EIU9639fqLGqwiIu0mKePfSvuILYm5A3
kDRqJ7qy3drnMf+fNYxnzE4ZDs3LVhl44jReU25ziPFXtaitVzoWYuWFCqawY033KVB+q0GgCtGi
0RGErZg9Xv6q5wd99QfMRg1KjwQJU286csdAYCAfXI1afpcRJM6u9ft+OXJ4yVksgHMUNbRO0A0I
G/BNy9x+09RtvOoHY69b7JzPbtRb6wlOrtdWwtLYzSJEhHJJUXkVEGtSuBCiOvmbben0zrWT5uCk
k/lh1+LdeHWC5nP0Kvg2EuonjUzprco8+ZCOhu7MiBN0HTJ6ZeEv/VGzmOIiZ0tSZJWPDulXdcpW
rkTNc3i+PJLnafnVSM7CChTk8Neye/uo2B9CUEGYsLG1GEvxk4Xp+vJDvg4xGMvZ6USlrZV1LBzB
Uk6eGhZVKyWTXVl3D5Q6W7C2YSaiUBG0f8WU0Cva/IUPNz+zDK5X0rDq7CMqR8W6Kd17YFaIH46q
u7KZLj3hPHX/OjCi26zgA1S+R1bcDcVPRBnvm+PyP0cNAG3kBAXDMRzYtkO+vR2rFW2Lnw2y95XT
f6sxhiKL+t9XMBptW6yF/0YrfrocCc1xi+L+KszeLg/90ic6//tfn0hY1GD6RtYRh4pnCViL0c1z
gwLT5Z//WhiNv38WJaKs5bDwhadP16MIasN6DcJep9hqGkc3dQr6Yty07E8G1TzAQLDvggXzcIzy
Cqk8OLPtUpab3eW/ZelVZ9GjCMWoanG2yrah96gnb1WmAphyN/1x+QELUXd+uhhTlDnQH53B9MHe
QvCEpJZ8Y1MPYA29hmv78gSD7zmLB0iBKshxw+pIM3rQHS7L1jSmq8sv8OWBHT8+CwNQmLXlGBNo
XkQDq2WY35HHMmcbZpDrlH5RjytIay8/a2E05vB427Re6JYWTNvhho4C2qqkH/QaW33px2cLv6Kc
SDc5Y5W6bi3PlSSChIKM19/722dnCKF56UhmpqNDUV6AcNigrj1c2U+WlowzW/IJWI6QTDX1MY4S
8UNOmLU+XJeiOHBTDwjJvOFw+CBmrQrTb90RqoAsm6D8MGG8blJYZVPefC88OOcP/Fd4sHMKw90i
to6sfqBwGbTJjRNda4pcGqV5bNA6Ek2BUwqqrH7WfPQthL35N//y2WofMzVFrautI6R/AHdE0K52
oycPsRjtK8tlYS06s50/p1GGTJ0zHTPdwyoRuoPqmtn20qeZLXPHM4WrQ2zIEwp4iaWg0jNH0l/L
Dv97SPviWDFnxrdRBsJ2K4ajFybml902Xh3QCVXzAEpRCkEZh2AYks0sgJ/fiGEBPIQH8NyIjw1q
QrBGhe2Yi0ad2IESVk4QoabDuvKG8DYqELh9iUvDWksJK8aJJT/Szh3zrYKpwomfLTUiC2ISFPLM
zha9u05Tym9VMrhoGgjDd17V4SMqOchlair2vapyuDAO3o71wEaXFutWrWw8iP4hfoT3RA6zx6ov
QgV1eDu8KB6TXVfHxQPY8/W5NBCuSFso8IWL8tHrW7j1tuVzmXvRumykOaDgG770rK/3OF4mQYMu
C+wNXnxTnc1mKXLXOwdV9F8ypd1G5Mo7tJCJ/5ncMg0DzyqarVuUJaTmpbmFmiO9C6eiQN19ZD9H
qTgEk3k4HZSKobvmuWxK0EUS/XQ5GC3sOnPqvpdz4lHTTsdYdcQv0cqCDACDig4OOkEkkitXioXJ
Pmfv18aubRAdRzB1qwimlA1cDPL+Sjfr0jvMA+pU4MTU4cdB8tuE5hmkn21ihmAY/7n8kZb++llM
VXacFrBKto8DeOd+ByX/TRnL8Upyb2HfnPP3UUAuUNEd7GM1WR0gllG/nkxCNxGE7seI13oFQUz9
7BoYI/gJMGa/vvdW57f9KzrHKBfZwxkQ2Wa4aanqrCEj2bVe6aVvNougjGlC2TBWR6VoFBDZPFSV
vLLJLXjHOHMsP5xPohLau+rIhr4H1F7a90kNzRKN7fhFlJx/ZJnL14MX5/eQ3MrAisv+ZLnQeNVw
gUj8qpZwCi5jgr+MQPkGwZzvgOl9qu2yXgk75LtwqJyT26fDvo5Nt+LpufcXFlPkyrAvBOk5Kbsx
6PQiDoZ9ch5zKNKc6mXKrqV0F5bE/xCyGeukI7Cs8yT+wEaPdqc89IXOb+IiX1+eP0vPmC87T9pV
Uk44g/WRCDKL14FVm+EJJpXeWjsWAAKXH7SwQOhs+U2DXYiywWacFskhaqpDATUVJHMkQG0cCmza
7NyKfJDumg3q+aD3xf7GZ/unEQ6kE2CLH1UToSMCFV1/KGEwJmV5SJRukBwG7Rjn9dXlF1yYCnx+
cma8hgqHdjizDQMsJdtTGiZpkCXV99JWc6+GuMOeVI0GRmQV6VYOemOCug7Fe4q6n7oySgsvMfdr
gCNbaUF01h+99NExUyC8neyvdcovjMjcoiFCS1NR90N4iGmLUY/8yDnRbi0wMn37T9J8bzdks5lG
S2vgtdtmR+WixynnvpWAOJDC8Vp9z5cDNfn/Rl1IxAbVm8E9cBxLnPqGqJM1XNmnFlbk3KWBpiJK
+jPEC1PoCAm6a5t+JXjRBlxfY9osDfMsrucJcyO0rtlgMxcByrrHSrRBaOT30jpsdiquqDS5lxj7
mIWvXAwQjqEpkf/41jpjs3Wd5g5UPWgjOdald0pqxv2qd16EA2Xi5QcsDcBsIbemQpVW2fwoIeLd
Gq97ZlAc3eSy7VbUG8WV5byUIp6j+xtqp4lw7epoEVt+TOVYeOg8zeQJpupM+dDz6x8T1KmwdhhY
EA3OmisvW0Ne9N3da3Z4kK6XWcj9jEf0kQSFFQU0+szoFHzrO9LZJIMOe0im80BVefUTVy771hlM
uXHG0f0nGiFH+d5jZpPNhuJ4SGCSclS1ytYZBIMEu0tfVrCCIfRafnRhxdDZrMsrmxA3cuxj7KYw
+GnXAn2vEMlf+VZLPz+bc/qserWK3D00vb3LKLV9GWpvlZv2Go99YVbPiXToe1aOaFwJ/MGAHokn
VtZBD1hjeGU6L7zBnEqXjn3dg9PnoTJvbyJXn0rP2gLncyWkLBwf5jw6ODbxeMwRceG2AM1bm5l9
G4VJ72eEEbT6Vdk2UiPHLVX8qjUjVybX0lvN9hL0R9htMbTeIdPTK05eT3wqUP/qnr41d+ewOhPa
uuPoSYJrJiA43EfnzY7k5fuQptcOkUtvMFvjum7gUQW1OmxW4MBU1crsGpNHgdWhleh7bzFb6IXO
hUafpnsgMXtL3aoKbK/sVnYld3ZZ/rn8kKUCxb9Yh79uOrAcTTC/aqRvQC7yAsts0dhfJL7JAwKm
EUxmv5lg/Tdg//WkMreHOHYq5KDT7q5I+lt3kg+X32JpFc7W+QDQ0RQ1aFBMSgPEFdu46QdDH0oB
3fq3njDH1ZU8QhPzgFSRKt7BplnVzrhX5jZJr7liLrzCHFo3mL7gZR4bWJLA6mRoEoZe+67w29gK
RIquw8vvcZ6fXxzf50B/OxsVWiRDcZAJjtPwkUAfB48eL//4wqKYg+uKPpcUEtbwMHl3FrrP0CGz
1eaaU8DSr5///a/5E+IWBdTB6B7a7Edix7tphNUFxI+X//al7z9b0NRKRjuLsdoscPEehRtNh0qG
7KZtKjRBpiBtX37OQtnRmq3qMuQ2+r0qF81J/Z5T/Vu9Fg4J9FhtQfz9FoQVXnD0v98KIjRrnDgM
6OJcRlt0sWUrNA2aTZ9O39xb55byaU5g2Qu0yKE4U8htbN/ZtAaC8srWvXCrmdvGI0Xa02xCx77g
ZjPIG5nyQKBPor1VcEWl8ZXK99frgc9hcikUBHbh4TFot9kWk33KC/7+nZGG/eR/x8CNsrAo3ApN
hb2VPiRTm+xgxgSYXI846wyj3EoUzl4uP+zrjZzPcXAZeMHonhy8Q4ze5diB8/rg3oTl9CaHagfR
Aop+fZb6LZAqlx/49Tzmc6C/UQlRBj4wGH5YRqBZ1jdg92S0CjAffowVupIvP2hphGbLfgrRBg3M
w3REm3kRJLL5A6+91+/99vmZf4UUo9yw7Q3K2AO6d6Etsj89+5rpxNfhis9hbHVWOTHj8QRBIHmH
JfWniYdXoA+upMi+RphRPieyTeAJ1a1uxmOkUxt3f6c9Kab7T91a7cmBf/CN22XeikegJ3mwj4WP
PeYdui/MTQSXoFWUVvFaROU1k9evFyyfE9sIteJ4HGKwQip0x5REuQ8OWgT/aToHzCWLFnesR2Fn
5eXFNWz21zGbe7NtPwS+xCos7h6c6TUuUFGpBdqvUl8k+RVZ3sIT5ny2Tkg8g5bp0ehyr1r+nDgE
OXoh7gu0AW4vz8KFpTQntfW1B+FMFiFZSAu/1rewjNzUyW2FDgvP/X35GQuzcY5pS3RJBFqVGdQI
08nU6miF6tNm1zzXFwZ/TmlrlDPU4KKYoyRS3YO971GQD0KGtOrUrlJLZS91qJ3XRA3MvbJjL4Q8
dxYYehlP6AnsEzhFOTcodmYgyaymdghY8kBzVMY82D3gqHPt6LQ0F2bBIlVCR+j3QFESUvYC3A9d
PgELg1P5ter30hvNzgaDrCYbTrQp4BoDS32SlONbMtWgVBnSln7oZvIW/G3UKx1dfVLHtFeCyUKM
nUMpI2nBTSgMDVoW0wNyCodobJ6/N/FmN/x0AlMk8xrcxUZv14/tnoXI99jsyv69NCj/EwJ4yIcW
9+9GY/cpt0A8BLb7FjXfun/zeRdONNUlmuKFPFDp3lcx0BHoQLW5vbv8df69Zv3veRxUtP/uQMVo
12lPE40vP95FWXxKANQkZXmHzqlNQclz1AETMaIHMYTuOOhI9V537ZWPtxB45opNKB9q2shsOoZ1
H99nvIVTDtXOpnWS2B8pBqzRqK5dedXzLP7qVc9D+Ndmy2HBZadnBhPoBGzrRkO7b1NkM4jKQRSz
tXvbqqZZWQYHitojbGUldY4euR7NnAkYqRFkedeYywvXXj7vGaEu2GpghOM+55AHYCSOGcx13woO
jxut9eB7ogy3oqL1usszukqj0bky5Auhcq7uDE0I3CAYLsfRu3NH5qfjC7M8H8W0Q998Rvoau3Jh
ZcwbRyJStH2nQR6se6l8k8BXh6Gf1BdedayS/MoxcOkps4tGMdhwAW5xKWPVQ2/9ApbIZymobtd8
B5Z+fxY+BHKprE5KnM8FeJ8E3wn4TQbOhCZ/Ls/Lhdg3V2jGTgjcVdy5hyQyd55Evaxr15d/emGo
5zrMFu1OWnZyOMLBa3oXfZE8QJ1lrYhbu28TafRPdBz3B0EnyBcuP3Lhe807QxqSohqUUvdQW4B/
mBev+VM2xgc158oDFmKGOP/7X6vYDsGxQCUF+aKBN3CFgvVnY9dByJJNSmQWhF44bi6/y9LnO7/j
X49yqqqlHBLHY+69ZtN4J9DwPvExkCiao98gyAFZvPykf5PnX8SmuRjfQmgCPQvTGJXZcdV34xgk
qRmDOBzyjQs2x5YDeYyeQxI9AGWujwLOzTe4xmcQnKTdjhJbvY3AhoFWMUBLbE3d2ijuAbsh9E09
JN5a9aTf9gBMBEAHpOtYx93r5b9+YQbPlaBNwdGV3WMGo+D/VDUlfJBjdeUavnBuFPMjCQwfXDni
hpSjQOLnECX1ib23Ui2vzKd/NZxfffpZBAELBEZ/WW6OIBQ47wB3III0RDxk+QDWRwm8TQos453D
0wYi8DJcRZO8m3qUVeQ4jVhLTr/2RGJv0250AtER4qNjrlo7vZOt7C6J7hiIiT/7PMT/AVeRtYPq
VhAC6/1RCJfvJ4Gm1NQ5K7aKQgcNPeOvaugZ0h7MkHCyQNkBleUgNBSa8KNFD0qVueuoqZsH9NJD
BZmUJYx2Y+kz0ErBgQGouEGr2xb/hfeDkficCGvFrk5iIGscp9VrHkO6FOdWBwxg3cU+BWFuwmEf
nDTIAVVu/gmFPXzo0Bp/ldIGYSsOCbggzOrWg85EYPGmvkYNXxriWYjVeR1TA1Ds0UEJQ4sz50sD
JXotYCzNztkJ7dwOF+akqI8clCRkiXhibqo4z56+NfnnalfOMOoyHsTBzqKT9tRrDKjylbm58Kc7
58D0VwACMa3O+jiiR+JW7aZhqOZaxiRXTl9LZz9nFkotGdsgVbjF0S3UbZ5Z+y5tD+lQ7bsuPU7C
M7AtxRXGGAsYSXfXVF69Alv4e9GVz1Z2Do1TPIHjewTx5WAVpti1LWB4oI+eqGCAlk3kFngpvv3e
OM2CeeKU6HozgzwQDW6eEdOeVOrKIWRhBs+1tIBdJoAoMXNsQbNK7D5oBFAD38vMA9Xz31nQhjyF
Ggr93mDvJLcoHw8w4gROTucOyBaOLlaXv9DSW8wGJA478GdDVGJgbtXiohe+RuRKKvL8kb+IsXM9
LdFgN6FAgk17qgHh/IwjtgIvIYDt8Tf/+FkQASmwc8loYRlWLoBX6iUNydb02ZV+k6WVOAsibSvq
Ujq4+Tas3lQgQY0q+fWtzz5XeVo5VKhlI8xxCO87dfL4W6LfLv/0wn1+ruxUqCRAM2e6Y8GtFVrf
1yXQdA7bMdztUuatDaarsR8vP2xh+vBZNMn63uE6xx0eFCJfoHWxT8DeHH9f/nW0PHw9h/hsASOI
G8d20UwIEk2Nt0im7ThZ2qwgpia/zwz2J+BoGgF2JI00SFrnth3Y/+1Vn5UfHp/iI0v20zjRbe6o
jyn36G0jCQMEj6IrJgQ18ZhoyDd8sJflCFy3k9hreGi1oy+AiSz9qGLFSRRkvClCK9oO6At996yO
rhw7y54zkUQb4TXRJoFcc5MOWbR2gUMHw7ECUhRQRLCxcZvH3+KEeQB20/gcElKes2DvEwzmXxgM
HnRQuyHPwY8bpj+V9pKbsU6sUwiKRMBdlBRNZ6mbjvNy00QA8DUUTClcDottBtvk97pgQMYBPAsA
Kkl3ok0hXjb1P3YO/gTK63TL6NQAn0t/ZRMvfGU3hQ9UXbbvNPnoJB8f+kKOG4aJ8zRR8hr2FWCJ
JNN/ChDIAoCgijVDwvCOFQn+d26m/BiaAvrFDh+xiXAsNrEhP5lCp3InMwO6ZAE0leeBWypCa01l
bIBHLPN111puoKZ4eOoU/YCkz9sbKptbDnLlziIiB1mx0/sa0ItAmRaHscQyAXzNTGCX+a/YUYC+
2dDdRr1E/0I0ZeuGtZBHW5MBLangOZSOVB9UJQtUbHSDzKzXNwaIqcl4d7EpFAwpGkB5yib1NnnK
mA/QJkxn84EHfFQ/OboAVsxpOEjng+I0cM7iRlXyehcXlXkF8h3GIz1z9gA1w4inpNWGtAOK1mC3
55vJQoDmMI8DJgQHrjvY+yUgR1fhXa9GezPUaGGZSpWfAMJ/a+Vg9sAn6RdAqe1NMWTNY9UOw7as
5FD6ON+PnxkwUQ3IxC7zXc67NY5tGQjqavpIyfCHKXBunTPp9/84O68mOZFui/4iIiDxr0D5tuqW
2rwQ3TLYxCSeX39XzX2ZqU+tjtDLTIRmVBRUkuacvffip0HEjeje3Dgu29PMw4Qar2rejMTLby0L
QFLr2R3Zdtrs3iXtkN/ozdgQEmljbrIxmPIkUvu9sbqZCbuI5anR7PFFZniG6txlP1h3xr7O1TP0
QETzTR3fWZMhqt1qptPtQoZylDTnBz73jJKx7K4mfKVbjRCt0NPjLqQ54H0dM8L9xpgTfGDniypu
pjXv71JPli9TAre3gIyDF2AQHSSBmXDAOvM2Zt69OXb7QsxOFeayjsOqR7gfT3jcQPgZu9JLJy/U
Ytw0tehS9riD5cuI3HrjsWf8VEE6z+6XLKN4H5LbWU6RsY5f8tZWWyeRKhp4QaPGfWgGQ9v5Ks7Z
MNSyvPeS2t3qZd2wumSPstH7KehJmCw2lc/ixpDNCZFKyCJPlXtX1NPTKpzViby0S25X2djQkjVO
wsQ/gf7DCmHaV5bfplHXWTIlIR52c/jn+fKj2fLiVNNTtbPABXg0kQcR1ElHc0bQtrY/g4d8dIGL
BXeyXALbiQFi8zi8FVW6qzxBnFclPtmvffT5FyvuAtRlsDLNJpoV9kllT/4toODxNreN+e8W9Uvl
rZwXp03WKT8Rc+x+7+NkJXq3X/q/25Jcim4z3fDaGWjDqbUKsYmlZW37zM2oWZh/e4mLNXeonIbY
a9cm2cQNWhfv4/hOtNpf3sDFiuvbtTeX0raOJbWvNH7J0iForKe/GqCXWtu1actJeEV8tNzOIY6M
HxxTYhqHI4yIX3++xvkx/Gbbeam5NavknKhH8UDY63RyAKsdu6WYg4WM5qCTJC85Q61f/dXFLnWf
JAPWiWe73BDx5kdRNw8x1fVwIMB1k+gT2WKf/S4f1KUuTSlrWg1jlSsqq5pjRPnsPefa4hNRlh0F
adbAvfaF/lm8zQfP0DrviP91Bh3VOujCHr1jUkxhPb4SkBlV/sPYdkyrn3UgP3jZzYujh+/3usWD
AgKAq6sy5pl6fPcdT9LjX/02l8pl9iF9rHXUeFDwuFvYDiWx5En+UJdyPUqCMPakD3/mRv5AAWxd
Spk7x0xLEomzk+168Q42jmD/QwSu5lW8oZmR+UFeTtlXf1UkHJvduGPc+9Go1PTJXvyDEWJeTp6z
v1rKH85CqDe/fxCdB2NGUKZiXS+T+6qzPqlQfHChS6OMSEpLqpnVV8QeKa5DRfGy09+WqYn6NcHy
bX+VfRd/crUPhsmlc6Zm4MezCYOg1XR4BjbrsuYnBPilRrv580g5D+vfTBniYkal0udWPm5csryN
aOjKgzd/5rP74BB8aZUx5Zyncc2zIoj+y6KJa0tbrmK3esqN9JNu4e9fVpJf//uyJv1EhRHYPTl5
Xr1NAHB9XyobLoov6oLwUg8fHj7K3Z+f1e9vyLgU7xKmx14qntxDsYAcISxdT817u4k3zvRZqts/
n/W/v4dxiZQel0Jfq6Z3D7Kc+z6IRyd7b8lU30+Ocu4bVXT3g1sSDGg3872UkJk4c86CnAGL7TSR
OuRLxm7BcYyYi7FQzlUFNykkTmn6pHf9+0FJiv5/nznh5SMkbCWOKYKMZCgpkd2C1Tv8+Rl/4BnX
LyeTJAF7vLjE4JP7d5Nkt10s1qDjrFPF9tZS4GJKdTDEei2UR/Y4hnL/TW8+a+J9dHMXE8lQZJzi
DUKC8OwGWSngY3DeIgj+z3f30Xg9X/Zfiwvm3MxJ8dwf/RhVcZ7W8bbA1HunN5ZfBsIgr5Ua+/jJ
Cv3ReL1YypKZuGTTsctjvxho+KYY/MVSjfZBm1GKjK2pf3Jbv39qxj+/5b9uayYc1M5KRx0BP2E1
UWYd4cvJosGt3f2fn9xHl7gYdblPQnwH24K2wHnt53Sa0TUASUAPoPisS/3RRS72+HphGktpJOro
mv43jmKHMma2HW0n+vNNfPSDXIyupezJFbKt9kiESBjLPihLKzQ5Kvnf/nyBD27gUjWtOoLEkXup
I+9Iu36l5gPh5rNt2Aff/lIxLWc8lsNUqaOuhtvWhQlh1Mmpqg1zm6dJ8ckz+v0Ka1wKpm3lwUGb
pvE4gz9IxHNmaCH/6sE6OPpm9v1PrvPRozrf5b/GrA8PoCNXcDwSZLuEDiLRk1b0BX7b9rNUiPN7
9pu5/FJSO8UeZSjSgA9uKwizI/V4AxO0/kQq9/tP1y+VtJZMSJkjEJYwZ2ZIJ4Ed0zSp98n79tGn
X6ys46j7GmcHeTSphkRaqfxrglPST2amD+Qg+qV81vL60U3G3D2Yav6h5tkO9GkCDpK9D2X1hpZ6
WxTj47j6P3LNmv5qO6VfSmhJlC1sE3bQ0dMpnWXJYTXzQ2d8NnJ/P6L0S4Ly4qS9LHs7P0p/cW5n
dLq/Rhtyk6u73ifP7aNLnH+tfw3a0Yy1xXbn7pTaPyHRBEtKDMDj38wd+qV+tiZJeolNrTlZxZoT
duYZQSNUcaucQnzyA3w0qC4mcRMPfK0GvzlVqX6bwtGCH/rJTvD3kxNP9L9PJhml0+M6VCe/r04z
gBIC2ANfFpHufuaW/eDbX6q3ilzTtGLC6GgbpYEuBrjYuC6fvM0f/LKXQXvjAPRLc4f25EwU2ch8
w3hU5g0hG2X6yfb1o0uc//xfgyfB+9Ujw0KNNGdgI7NDpjknd6o/27mdV7H/ne70S6EVcEnXH0lC
OrlE1cUpSeHujYZOHb7WXTX9SPzlV+KN36r8k8XO/Ufq/JsrXkqgTWXJteglIvwyM9g66b3/UBct
lJy+Fu3dAHb0REWy3vF/6gaxkosGjFMMdCcMkZBH0IsXT2/N4drKR6cO4OMW3V7SnqqCBMImDWGR
yx+67bT0RFAI8FeEfVMbOpwrnfbYscsmzHvjoKp9Uef9CS6PG7oFgVNuVcAcWXvzwdAycvqAk6xH
LE0aCflNFthyHQ4e9NobM7aswyTJTqytqtsuqG4AYJm7slX2vSziLJSDmJ9MiutbpHrVjfLz/rFI
Mu+ZDR3F18Zu/HIPGXwKC8euIzV785ObF1PU6UYbAAW5daz0yzgi5VmG5UsHiiYcM8DXnZumG25T
286NnwZlPXkBkBtUP4aK9zwF8vVnWYVEV3TbNonXYMHUEiDLBA5XCH1L/qS1XTXSyDVbS6EPSj+i
iubtNbfZVkt5TIey/JJ5w0/brBsAJMtNr5lToC/dGM4QR8K1gphg5d+0aUZukqk2nDC+7kSZvvqO
iNndD2wBYu9QyHgmyziFaNQ4ZWDi1QL55DyQInaVzlYe2Gk9XynhXtttQex04UFLHzxIbLFxGHm7
otFUcpP2+leylF61nK9RLYPcIYahtQXdTa+5QXpJ7kZajhakTplvRdc+5nPyY2iKX76qr4gae9Rz
o9oBfb0axuSrnJYdbGSNJPOlgfE1myFax6s8tp0gbpUe9XOMPCWPt2vfVEgxSwLJaJ6vj3qmMSrs
+KoyKzM0INTUPuS1kU4GaNJHDPQb9BARsMqDlvk/bJHdy4rOTDaf6T5ZAiO485pgtT2Ce+w+HO0m
oeuWbqe42QNqjsO0Mtn651MQ+9Ndv3hyN5XVQ7taww3yJWjOmg87SR9efCiGe8+F2GauR03PvW1V
JMS0uziYBpQ0ZeK/Tm5xbRY1HbiufD5PslhUXrM1e0nKpti2a1oEtQk7x+3JOsWTRva5KG/kbDwB
a/imy/wIqm9Te2a3yX2knhbil460tK1doiQ25ZBEXa6ciLglN+yzdsvGj41HB6TREUZDQHFO43E0
34rZ/0WV9sWe6F+BTngvV+e2QZGEpFNd9319BYn1GvHPLUu9E3COPjTVfBpH80uX+Sf00T9nVb4L
L0kOZtM2Qen0X7xWvyqt/FZY5Q9Syl7guFzxDNkcWk3oppZNihKR0kM8PPhQ/oIZuDAttvjKbuo3
p3ZvzNVJ6EPV32HwGXvX6vj1PL/aS1MVwVjGT2ifhqBeERfrZ/BY4YKuaXzrJavEMS9W0NXAJoOm
SGRoNe5eZPomHux+oyXiXZfOgypmUMTAQgbnBnbSFWnk1XcJKGXjNDKJELZ8V7gOtjk2dehM+nWe
aPSAUlMFYja5lqE7gbF6j7LSVFRl+UtTMpDqzP4ni9mMMpx3QZm5kT+ar6kxPcLH3dFX28LpOGW6
SyQVvmjAP9p0KKGObvyhyBnZPUTvARFfIm0ab1PYdzmuIe+ps7Qa8kdlBr6yQUxa/lfSslfe3Dh/
I+w/pRcK0Hscc+bWmtFdFNRsDB/9l5kbOGNFssH1cqrt6Xw0zgUjoit2fpx8G6A/wdxwfo5K3E2Q
TiMrlsmmK+k34hC4XdwZKFwhnxrZkZVGQP1KSGPYTO5XO7W+S2OoIhn7QK4S190aFnjGxfWtaBrL
H7E5HWyAVJs1plNqOfbeWJvHHkFVqPBG3Rm0+jZTot/my/SmSygoPrSToC+aFC7NqkVG7B57C9Sf
2zy4eU5im03P2Z5ocjPdn6nc5aaQxUDDHWpBkS/XsFKboOo0sshWyBbl2D9rmvqm5+0XCHh3jVi1
oPIxuufyjJGVWKfcvH2Ek2vvdNf83szLtwToGaOydIkI9yLN7l9ztA9YXC0IkOBvlPIeerQcqhvU
KUu7K9Marucl+VJU9ZXnk2IST84SObjxrGF+qhaTx9GYx9b2htDvjReAQ2VAy5BlKrcfl9h/rdrp
NXb7gxUjp+41gag8Ey9ZDD12XqbXNTGaDU3K7kyHHg8mdXQgRkcD7G+yjhvT6dDMdhSmF7qz/cpN
1bZzWxNwmjh1GzrpAum19W972IIstsWhWan46CRqR4upSZbmclOPLtGOSTVtKIIRMd40GzHWHS1x
uCC2lxyXpn8FozwFw5z9YsGpkHhNp9FvLKJtRj2cfTLA2aE09vXSDHHU9RaUQ1BXu3YeTkvhwR7i
YMhiG3p1essG0Nm6HmDnhPw08DS/bKSlalhkVFHQqSWAUAZ5GFfdCfTyo7NAD1hncWRhuKqUsgJp
1s/LuqZbxxpAxVEO3TjKrvf6ogGbIe1x07Nx2KWSop2mWXrQz6zhtar6cNW0977Ux03X0TaVs2UH
Vus0UFlmdJMEXm5NW7/HM6NHslZu4FfOfVzlIlC6itgQJTvZQyBf466PWKizV2sFU5yraQa5ZT+U
PfS52ZGwgOviPDDKtbiZp364I0zHOmk9Tx+pRHGbOzpzRNft87y7ocmeMiyy+XEel2utQXEpbUdF
6yB+UQj/YiVnonXWXOtTfduu4MmGuj/Y3pk27fRQeGPnvTKd+SBso7nmvxuMBRPKcuI6bIiWbgNB
AzOtYbA2i27Y+pMl7hugrbd5YxQbMelxCIu4fhqU/GcBS6J2PE41IHerRLUO3T3V/DHql1TwPnxt
+18S0Kzbwuyq+jWYWS1HJ78fas6gbmcEiYq1I2KWXduRVyLM+rUYyA7yW37SXkQrFdjSjB9BnYYF
6o8+7n8MCBRADd1UTbtp9XknVG/QHGjrcHLNsBn6G5LsaRCkG7vJHxN1RX0Djeq007XKCdcYsp1n
7iqjDiFVvcMR3Zersev6/M7sCjIbxKZBKr0gg46VtjHEBNhP7XKrD3QzDtfWe8ZKcjUt6rUwSfLp
Ma54LtGAAhiorTPnslyloXJo7rurxyYuuRYajGMvCUtNPWEi2NIo2rNBiWCIYbWTkZ3NG7S3L9nk
3Evve8cU5hrZOcAMGXCjB6hPrsdkuFqFjfojxgs4OPd1XiDHZVlGJBqMlvN1GIDi2boTOfkKQhQM
UZM010XjR4tmvuJOIV8660x2mT/TBKCiXbFFFfopQw2rmf6xMrqoNVm9iHV+Vex1JUsTqY5ZI/oI
b86DyJxtksm91cZtZKFeJrpsPE3NctSKEjtfvD6CfI+mDun8UJ16Nle2ad7n+KgDPJusSAiDY00C
3bJYfses3lvjk62exKhfWSPIuRTdWF+S7STFQioAyEMyv2yjhgVmb9u8LbdN67uR14rDPACBclrd
2w1dZ+z8ToNHU6S/4sRDb+rAA6hHUtX8XF4PuZtsbWNYt2M87h1Bqu46trCz4y5K15GUgGScEPcb
Gkjs/hwf2ZRflTtiKBe8F3X1VvjTYexaK8hy73olL3WyUj0gYBk82mgcB+Z7MKcIZ2a0JabhRrEU
qJTq0FgyFdUGTySxzJbphgcmLNJOFnNTo7pSvqmgfSXZ/aQvmIJMWYZpTy5l5jIJt+SDbURX15Ge
9lbQNDXbKtIaXrx66h5bc3FDB85gIFXTv1WgYm91XXjvjMv60Hjc0tpqySEd5HqLKi+/yjVTv8ry
NN8lvtcxpa6tCVWkNwmvnJvk3k/Z0c7SQaVDgj/aGKdJzL1hu/aGmqPinDb5rPpmRR/mAKaxeSua
2bcC0VX5TWcs1XZoRWmjczCyq6LU1/6uICRz3Ew6ucmfFMs+UBZzEvvv0XqAxKypkdN7HwdyMwEp
C9NIfnVe2MoGph05y98VgC4V0vHqC3ZBwMccV4ZZTKK5xibFU9Gfa0AfVFEuFdIrgFi2+Ik6jVO1
mRZeaHwZcUfQzica7I8ucP7zf9UgDB/GK9lA7QnzvM0Gg5Hmcd5cRpboNGPe//N9fFDquBQoVxg3
nXSi0KSY2iZGyZqKwFkf/vzpv+/i6JcCZaIv9ZxNC4WU+KHHL2HFP+v8y7nhUWlf/u4S5n+fE3ot
e5h8pz1VRtQ3LQyROy170uWjbRmfFOM+ekYXxTj3/DrrteEfp0VuOg3Kkfopm0+kRh99+EUnxYXX
hQ/e8Y/+mD2h2WYxEfaLuZSf9a3/CXz6Te3nMve30mOoyl4LlFZ1Ko+Gwkj2s2nVgMX8mcIZrEv3
ztY9wLqTyoprjl7joZj86ctiwepmP+ByLEilxvYEXJjnDNUPy+DUq1zEsFXv6EHaTX/XydcvlTku
oZ7TQNueWCkotCzMJkfe/j6urb+bGC4VJdlkVxI5pjjCsQwG7ZuVvM31Z9lkH/yal77/xJf4lfMF
2nY3rpGBdz5cnOSnK4X1dxPPpe8fGACrXFWRqajmnVGvr4sEyQtB8ntcquGTWeH38nD90vc/5eZo
19rQnRrrZ9LJnSKtCAF3ALgtrJIidMgaXoyvf/UGXwYAWIbMNCS5zHRjuFxjUcrgWcKjHTd//vxz
Yfs34/8yAWBysixJaoLKTPblsrX4RWDZot0W4tdoGHs5dds/X+mDuvel799bkyRjS9KeVpNTdx1H
KXLrP3/0B8uBd77kv5aDBDMAqe8loXd1dTe2bFvkvKEK+7zOxv2fL/HRt7+YSYG4A1i2yNXr1Dc7
e5zmX3/+3A/eiUsL/9qNSRU7Kd0AM79BBr8ruvzR8ea7P3/8B2uMdzGBLoUJYaeO1al0qeIU2NPX
aG3LsDPeLfezbKSP7uGiH50Yo9+7Gc9mFleT9g0lSzN8koP9wWO/9PFXVoorduWj0/TOcJ4/XRiN
/+8E/2bkXxqI1dBOydAu8aHQNPGs+dLYCM3XDmT3JbukSdlXqL4GH48rQe9dfw6ob/SHumrlVp8I
LVOGv9xoPnDrMOPQe1+oZcRWOhMdY/v5HTZXfasZRR91xDNvRidxX+zCHW5wZErY3Jp+ndZe/mUm
LylwRpNTWyGmo7Aza6t6dvJaVd4WZm9ElhgX5OvLumPyTAms88swb9HQO65H/mIxla4g9tMyfkpw
rN8RtWY48buME1yPVj3r29tGIqOsPDiFYVkgTYzo4tAYdUZxpxmqeIx1ryVl0aqXVyueHaol3uBG
CcnAB5RK7hGg8PLWS6sI6Q3r7xV1RWaIetzG5uz+1MVKRW0hujYUc9XsfbdP9r6jjK0ohTzoFQoY
Ds7nkmS3CrBL9XozpX61oaqsHrzeH4gPIMhw7dz6QIms2w2ONt9w2nPfrQX6Y7v2w7al1rPxVtJ+
K0dr2YyNlEa0Jct+aA7lk8KZims/b9YXy0W34GmVSoKuyvSrXrgxUCsTzXmQKlHv6kG1dyk5YZES
1TBEbpzEN+mS+TxgI/+ylNQ+0JZnTpD1hNe7MGJfu1Y6165dqtf2HBZp+DBtfR+qumtP3fvqpeN3
4ZdyJwqYri2MisfF9xcU8onPkd1pcaD19l2RpmvI85c735/Mryns0I3SewAAtuSL2dOaMJr0zjSi
ohFDoA9uvJm1s2Uk99aw8yjxeeQJbluNL9F6mf7VhBEcTG0W38RVAvnd0JwNMehUPnVZPecO+f1C
wQtPGVTRvAzZzeyZqo7oeI27yeoVhzxK+d5ozruxIUB2nlx9t/T4J/vKWCI7rofA64Xad7NPi8Z0
LCrqLBXp26Dr/nl19Z4bxJtB1nXezvYTduOdAvqT5d+gv4hvc8Vf86rhcRaZvLPivOLjXaKtbBpp
KtHM66KSoFYJux5VvmBi7ctQU+dqtmYn7VVjKE5wSs7ExNBBsLw7vxjeeQr9cZKKovVimXspTA2G
otS+2aKfb2t38YClV3Hg8i5/ZQSmV0h+cLKS6yRrTDGTXkVCdsABOnq7liPth2aeCNEdTevUJUVy
spwx3fQqK4OYIKegG2lLeUJR/yEucjMIWlo5l/iWU545zRg/W+p5Gv5fb6Ba5EOsjlsfdw4ACDb3
Wb71cDs+9fgeb0aTiksucTl3MKBR/tFHcZKBje7gYAbx6/RKd9gW+bBsdnOx1EG2GhMW5sq9LQsz
LwNtbuQ3I020B1ez0P/oFCnKrW16zu00uoRndsP8rOm9Cl1XmTezMsYj+cbkPjO84LDRN5gpFW2t
gZ7VUFOM8zr2Sto8FlQHsg7j+5A0gRGvEpRLnpEvafe7pfWWzbBM4jZJpfxlVnEawhG3yTDn/lTv
eBFRf9VWFHO6Iam3u6WjIygwsjdatKrZOY2xbKh8qtCvjGmHc6vcSL/NtpyP3E0Re/rG1domrDTH
Piyu3W/XWSf1ak60ndl2a+RO9D7ntSVIsNfVu8hFEa1CLi8dS/TL5OXDFx3iZeR28H59fZzvjKko
jtlEVyAtjSc29P2d64ONijVKzoFVLXTXzCQ7NdQPAmAccRgLSoqrohccl94vVSzem5HVfeA2RrpN
wRcErln6OzHn+8m3ThZ9s5My1Xo7S9PZuTbg4XSg10t/w9ulkGt2+IXOrr5iCXKnekrP7YyUznAk
tZEXGiJ4IJnxfiTWmlCJwTAwuMK9GmoIDUivvOXrai3lG8oZ4L+mTg+lbWlNNG63xcuQYfZS7YGl
qNuzRUmqgBy3tg0w93lf/LjwftamPYUepcs3vS60XVWCr7dNzdom5lod3MqkH6iUsSvacg2JitAf
CwUeIrS6Lt9bWlNHqU8j0XYtm6hUO95PUoNLYZbWc9+P+XZoevtloP25acZ+/FqkcfytGo36EKc8
hlwV5tbGFHTWvtfMOVShRxvL4UrXZm9kZh6JibW0FZQuV/Zsu3kyZJSWVRHkyPKjycpWlsNlCoqi
uop1/nxNjds8l9U+GakptmNq7rBWMVERVROkVfKdPPshktbUbJZOCSZZPzsZOs2RdRimwGCjcMd7
Q+yoTQXWLBv5kAyLc+4APSkvfRaal+2tLpe7qk/VyeCnDJSpGVjn1vKHWuS06/WkQ5Hu/minM3m9
rOewgf59Ftu2V6niS6Y5yZCLXtgBxWem8HqGSJ9mxhdRW9/p0N4lTbsf6BAF9trkEQIB/s4I3pGE
G3HwhJ/tNN0GolePVejQ1Nsstag2Qhl14NHg3nX62IfpUNNRH0r1BXODs7US/IGLcKYoKeaV9cDv
eJGSIWoqZzf7Qr92FLNCZnY7Z2lM0IHFg68V6w2xB9oml7jPRFFQAWWVABPVP0+SPkE/YzCLabHA
tC+JevYek1g2G98z3/xRfstrtbNa672akyxgDmPlhTDEFmH9WblOG8A8e8oXektjutKE7cHBpWvX
b2Th+tuZpZrGTv9e9OkPe5wlOaq8aEYmxCaJYaGZ0z2g1QeR++7eKt1DMolrzxCsQkXMmyf5Ruxn
vtVK9/YUVnHY+Twh3xdViHCAnF9BV8QrkjJwKHx9LTFotlrZB0vSYhzFh4nioVtDKqZ1sAK84dTf
vU798hyrxgx7FsmN0/tumDvZbaI5z5SLX+bReyJi7tlwDLmP7RHHplyYApc1qwOj1X+2TpdGjuk8
xjWzmM/UewNc3X8rHEHxvaZw7o44eKaSl8tqvzhO/Fyk8C+thKaepQ1cjlkKFid5LWqy331bx63q
ej+WYcg4QDWS6mR36wsrC6p8pA3u+j8Wk6HIjHPmuutMWIRsYS6b8dsVxkKIOgX1uGhd0oEzO7Ar
+y6T2U8yjKqAEBgMri0sKLU2N43Ih8jU8pFwPo86xiIoHqVZfeCN4BShNcbOKDJaekb6q1ziX16e
ODQXDRa1kabEoNZzU8H9mk7V3mscGVgr4fdj+UBusY7CRrQH+9yoEEbRbhhyb5hiYgjW43pu1n5J
ja6MJlqgod8N/Vm98bNdPTNMk4Wdbk3CcdagrTBnfwjGZrKiWRUp5srxW2Pp08YYaB7nGVsWLS3a
PfMFe+Fc/LIzfz2inX6Rc6Jvi7lZKXrO9d6t4m9S92TgTpg9NS35CqveDQcqdIGD+zQEVY3KVsc9
MTpxHhnoHkKDraAzCD2oWgQfKGavidweEMt7VIX9weXrtHSnMkzvJs0Q6fUg9uYHy3TfNeXRdHPt
ejPobJK9BRHKBC8jmEvjzqAneGzoaYZl5veEIuZOSC4fNYV61jBurO/aKoeNMRlEfthNy/Y6+1Wa
CrmXk7yRPWZzeSQvYlxzsERQH5qlmzduLOuIdIo8QFTyQouPoGgiKqiZzuNm7jhBYBOGXWW09c80
AwSlkU97xRw87QULx7Yxcnr6uXjo7BFQ9rCiyxb99LPGatoEwKcgftV8QCLLDqa1ugIANQRKol3B
TkAMqBqevGy9ycsE5kxLKa0dTO1Bumn9MGmF9tB5DPSstGLc1d6Da4n0xqWZiIhoybZppx3WxBZX
8bntUtTZtpm8JEDluWK6dsot5XvufdD255D9oMu79xaRYFS2/QNQQ2djGfn9KoR3rpddJ5LtDnU/
cUjOPI94HL+1pWEEcz6+ZuNCT30go6hsY/+E7i8PbVpintXcTDVl/7q4XYnj5djVM/3b2IKqDsaR
P0vqgvG7l7oO6wC9yzbJWQ85KYVFp331RPUgipQFZ+D9GypVb+ahsgNH1gX/6N7Z5pQHw53ds2n6
vWm6m5ms3iCJ9XSja6raZkRa7E3g4ITn1A9dXZzmcYbZ6FtVmAIToBaJGGZR2lUG0Hyj5fqrSRt9
26j5dumKAWsvZBS7ouXqt0ay7djqBaMxMd1Wcx6ibUNa1ctrBXh6S77uaTDN9GAXeEESm8Acq5M/
/LVJw579fAiwRjArGtV2TGIgvj5zyKRwtDdNMYYV1eBorFaLKYhln5TRq8av5Gb2qMz45toc3Dgu
dqzRWZTODhPJGuMtzMxnbWUkJ6PNDQiAZm5FhJzTsn2B3I5dfSo4D1vx2xxXd2tfIw0gXX8rzOU2
tyYRah0sM0srtQASeXYnRhvlmmt6+6TPWZgm+7WT2XDKHcBu/WCMu2bkC8mRmJDUNNet3ck2LOXg
7RY37wOD8JtI09yXJG3N0M7lc1/PPr1ncoZKzqoDkp7dbLc49RXiPKPhANbJ2guJGkx2bmVAdiFY
A5mKg42/REpa+HQQUibNogKTmDWEeXhTzz9KH8yape6tuntxR9XdVvWQvZSZzHd2XFlhWtTyjprF
SGZXXT7UozUw/7VEZdYIcUQ7m8RULGtUGk62WxrXOoxo93almAYYiPG8GbzF3ziLOvZ69yALxdxq
Vy/xutyVvbcG/TCyi2DPcXD18Xla6wdS7vzN9H+cnVlzozwahX8RVQIJBLdgvMdO4nSWvqGSTjcg
NgECBL9+jvuqPya2q3IzU9NVg8Oi7X3PeU7fkHukNzdY0BGL0TRG4yd5rsOyFQiBK2X/SBOo6WRr
nFMg0HjNI2z5Moa6B2snwEQq9B2QdTS8QV+OtO4hxbqF3TwGWyEgyOAEciapVtS04TCNxqUah3Fn
ifiz7IYhVOfXW0YquxNQRDwziE83EucvJBmnMhyEhrQth4wnG9XOg5VzYefqGRADy4eroH4wBilO
ZOAu2ufkNMK1vIgkNt80Q5RT2rgGzLOjhoVGNH468t53JRbGMp0KKPizD6HFm4PgKb9VJv/RN8N9
03QqkBoB8xhtz0VnokdooRgR5egW5gKJSqli0WYY7Rek4aHYlgAHS3haLBvDtfbmQMCbKuFdT6q4
jIMBNIhqnbu2gWAecRYeyTTqkdPToqkeS9fEWZOZp1Qreg9SzrTPpbaOggzqzkkqLLI4wZY1zqcc
Hx1RFUu2msJIs0Asiv4B3lv6ShCgshZlXy6LyUwPpGnOCNRQiVVqkBdOJMZXVnZ77eYUPHPg0lyK
Y8uYGUMA81h29GJL7kvdRkvDnqqdaakcwYVFtRQ6QyqdC4iGlwxQx8LwGpLWzRdQ5DcHD/pSnNvy
M1B+zFG1Rr9kaRpA2HTOgJkOm4il25wXtsH1zj3zhAPaUFkPgyIUnf62RA1AxlA4TJbYGUVJj62K
2mUD1fY2wgSxyUlEAhyTz2uxoRZ9obI1N5DG6TkTjjEIdtiJUWYvRp5FGPtpuXQSNPojzkC1wje/
kHaVrIuCypU9nnvoU96vmJegsCaQL++7LusRApNTQGCybpGlRCKEEbpZv0KQ5rPmZYo6TDrtkSbi
HiZsjcJY9llQizbZ1uXkPbpqpFsjr2ocb+PqBevPEMAQpDEbNEnyrq3cPFYMIpTIqwfInawUsesl
h4BvaB1ftYW1rmmqNuA2QMaU8b6+m8q8fGClVy1Ky3UeTWzs9qmtM9/sHHvAxs7ODhZy6vC/gaXq
OxyPRzs2f4t+rB6EgYKV456LLRqSWxvDMkxhq8DElBrpEtwT9y1Ko3GFiRwckQzFKibdBLuwqdyO
NM2h+BVMAgXSq2jBKu9WtN6FEvIcuRiztLC8yJI7A7pWgfkJ/1V+DxVE/g+umCLtrCVU7qb0Ed28
IS5QV/tegd05F97/aT10AOMk0/navDpKOgVGvAR01nlniCW/XsK/UAKfB15XlUUU60H/HG1ji370
HUP57/qlLz3187//88ebOXx9kzLqncn2o/FYkIM7fF6/9KW/+vzv/1x6mlrmaQOcgqgV+ylSLy4x
Xq9f+kLLas42BKecgyvL3G2fpD+G+OxXte7busv9zrXWFWTwrHC/51KdJ1i7EPSPSY4CgG5inCXR
2wBS5ZuRhmSeXW3bhT0OOAFvBXYXY5+C/VIvKCdQL9/QGFx6w7PWzFj11dgmFszTZZT7wEOHXNO7
nE6/rr+LC9efU7igpyUIFu7otsURhlOF+voUyIze+PYvNPbmJK7asqQ3Wi7A1jHkfo094LSFxxj2
iLjaugBb3fidS7cxG8UZibFqt5W9RZ6Hz1A5Ps/Bdn5LR3LpNs7//s9gQIOPinqk1raOXtzhkYOG
1JJTmn2vNzkHW+SCu3GXaoadHVSUUZ2thRrfvveCZ+PYNscKORudtVWW9pvBgewcjC9+68FfmCbY
rK0qJuirsslBaItTHNETeHSNLLz+l1+69EyYItpIDfLslkH99QQk9N6Ut97npUvPuqq8g3EAZWRr
C8Yn9INYPltqfF7/sy99K7MRq2Fs4aMJ63gLlbEUb216cPlnR9+/dfk5vId0NI8ZwbfCi58tw2nF
/D16yLZnt7RfF4bSHN+TwRELL5Npbcsc7ZsRWZPOB5IRbgzUC/1sOhuo1IvBRos6tvVMGA6cvAaQ
rn+qEEM4ROjujQSl5esP6sI7nudmxq6MRuaa07aM3ovBwQnte5FF5P8QPhxHjgL0vC0xI7XMEtQP
PcTKH80eoYZFGuFYdP0WLnxKc8oIK8wGkmZMO237q7EOFsemHmf5+MbUcOFdzLEiamQa7uHI2pqu
CiekX5XsZ6/loul+jTdpUJd+ZPbCJdAWcKCA4wtzmt/GT7oddgadfCFQ+LaiGzqzv7G0X4gB5pCR
loIN1LCWbxAXDfMR6+k2iSO9N1svv0d30npIChCDELXWpusSULOFYwGIC+XsYC6RfcqOhA+trxPD
XJtNZcJnVno7tIazBSo9em+Xjj6VcTEcFA5+vweZuzA6eUNxQNIhqvGRdOQdlcByW64hFrKXfRPg
XITKvpaZu7Yj0YWxUgx3btloCZboG/WdjHF8SOmmKa2kX5pANm68nOEUiVJ+dGO7dekNnAf6P4sX
AeMYTgYBexGfVs5El6AArtoSSohcAghLv+dc/ZuL/c/PZC2yDKbJlLtKHgyHoiGLtmH/+/pIuDCY
5+GbboniMVrtcgf+ny/Qt2gbeWOZuTDfWbNlJuMxqNdC1HB3PJ5NdwOsLf0t1Nqli88Wmrisckg0
0no3GC/gZCOxu0CZ4nt7N2u20vCaNXAEwmhrgr8nqmzFz7Ju48Yjv/CnzxM2p3HyZDfm03bCxtON
ZDD0p2a4tcr8Bdl8MWDnyJ6xBdA5dSd3k0L/nQepg9KzkccyKDh6ZXamzrdV6tdOj2TyzSLqPlNq
p1iR4ItFCkx1h76Uu5AZEtC6Jq7C1jbSG0vHhVsn56/wn0857iV8GFVFtsKlO8RqnxIv3jKreLr+
MV8YkPMoOqcoh5LDrQMkc7LvEwQ9Tnb6iENo7pua/G6l+t6QnKfRQbyaeUnCyBYh811Y4W2GiWds
YWi94ba/9KBmn/fYib7MbGPa0qQnCw0OHLqXFRxBXlutrj+sr3+CzacVoQsxTGjAbC1F91Zsrmnr
wso23XhEX08sQBDOXjWM6anT4CzqwZUTW82D03wzQmM+sSBoAOTwHsJqd4IlLi/Rn3EChxxicUNE
f+lvnz195sUSxWnibqVkoTemn7wtb+3r/2a2/v/4ZPPJxbVa085TXNxEJkzAIbE72HFGF3QETGES
/L3uWLO3GxsmstiJgjaL4HmombWI4NRaVZEVrTNWn1tWmiyufwtf74fYfEpK+9Ks6/PLOjsECE6Q
oxzf4wRm8tK6xea58L3N56WiPWdSSMq3fQ2abi7TfEFU8dISeaMi8bX6mJmzDREQ4K3ZN6kLtNT0
VA+ZXFSDPHRJugRq4BD36RCM5XjKrOzGMnHBlcLmLLHOsmuznfCLqHpHy9Trl0WONxTbr9mZ6+t4
/VObd3dQ+xztAdzoTEMpgEn/+ku79EDP//7PZOp0zWjUNHG2UjmozCfSW+aCAgNr6lvv7OsJlZnn
AfLPT3jKwVgoW5S2zXJPtftYTO5PAxa51nN/Fqa8xX699P3NJguI+ipkKeTAC7aq9getnnhmI7qk
3sEQe6tkculmZvsR1+AjGSt4VjyVR77BxuYTnH2+kCZNn9Oo7O8QDp/c2BvC5H3pe5zNIqIm3Cy6
Id6dNY8JXBNVOa6k41A7GBCM1W0QL9u/FF0HiFRlNgotvSwqX+k4qHtROf1djC7ZDq9YPFZIQ1xV
hRrh4pzI89TZ5E+Kd/AE1EX+jHYOCm+YDazSt83EezZsCLNWqiPZQ+l6bYBM9exQcYZWfRJXb9ri
qgsjWbEVMOTlXRc9Gezdtqq97Muwr7xFqn8WBUObZdqySWxMFMMpfO7IGAnK/IfiBjz9KLP3v3Vc
43vfNp4ZwH/sNyMO/A29cyV+Dj1HtL9KRIKUbuPH3i+P0kXWvfIGISc6xaaKhdO5j2OpZ1mLcRVn
7BTL6hdsa9iKfqCeDrDqMRKbqH+zJqBiUU4AdmNnu38yu1iTHL4vCkZ4bYbJAFmO9Qt5g6FzTqpR
LlQZAsc6t9l4MGcCcQChVOeApKXcozW8EWrsessMJp5smtgLedL8aOm44sBoOhbdFA1KygJ+UGPw
YWF4QprWyeUvZUZ8VCET/SpyeQfV2TIt3KVKUDgvB3lCDAq4SgA70KpY9tkbFxF6o2+ul2/tEVqc
Lp9+TRV94BNs/HpY59JGbnF+79XWo2KdWCJUNSwnvez6Zwh1FkaHROAUxOy6R84VESsGdhMg4zk6
WyY8odw4oC1Ug6YCurGv0H5wxRRW+i5j7zHUQsSCKlWugS+0oDXMEpQeDJCHDs0Inr2+73Cgbpw3
4tXoEkLSi7+812hEghOF/PqVrj3frflmgjkz61iQnx9RtuRTshiyU6VheUw8fzSmfc1hrewtaKTi
BXSCQeVES4lAmx7e9mRIV6mD01oDh2xXQqiTGmEzbhv6J6UEVbnnWr5LsZc6DlSCfSeIZ0crg8TB
vBtBq/LNF4hPfUL89IAyKttad+Za0me0Qm38ySAPuEbQQ6ppfpqD+AM1xQ6m1Aqh8pGB3W+1sA3q
51uA70m2StLQqENCX8rJt+wgem7Sgy1CGa3rY1KuTLnX3hadIPnkAC3xmIpdIyG3C3B53J5p+XzD
6oMWC54E0jipZOvUKwFZGtzjJwBadPkwMrUAGgkqmao+lFZQDw/wTEnYThkJO3TqI5JvJtDr22f+
wj1jjYGSltkCtcolWyGX7Rmi25hB4wGlhPna4T8T+5jcwznres+WXo9bmy1EZ/uNHeTsZfxjxPqV
tPqnQuEHlHwUlmq9oSkahNzE91hsS+Mhha501OBdosVrK4zIJYcuySyfCTbh0110NKFFm0o0bzMR
Aia7Aqi+fGsRBglEvvkrqSFNste04AvqQI9fcRjD39ppm9V+wTdF9cghIkDj2EgWaKZjOoFwWqOL
7R5Kct/pTR2fSLmf2NLjMsitp4gerOaYDiderLvqqNw0LGQA6kCbHxRILS02dKu8eNX5vhIQbKYP
0xQW2vLxxQnjiO8p0YHn+UD2jyls3stpzbwAke81Egmg/B9D9Yiw8bzae8Mih895KQjQHR30ph99
vzJxk59CLujJZthhrcl7Mq0bMyxh6kKQLKzcPntv/kSYEpuFkUJsATDCweOf+NsyvRwV2C73qtsS
5zU2Dh2Bve0BEsYC8s3nxA3Lft90e4W4rXgpQDZoN4bz4pyFe9D5sUeHBBG7m3oXlsm7pltX02ZI
GrCj7+Mp7OX2bA9PuM8x8LGy2wjxKuqQpTC7++UThfQYYRgCatwyX1XoEnMI1+F7gHkIYByX6qB3
wsmADcBaZEbIiwHvCliRIEVnPxlfpPhZA1yAE2fE5ZZnZ20I+BlOdpQE2kpC10nR+0S2QRlheBe7
sfhtNE+VfG+hnlbRY64prv2bFHdJ90k01EFJil0HDbwC9ZUeFAeEbub8RQ75Kusx8sXOTH4PFUE/
u1n01pum6xJJIYX1QiMVDmiKkMb2RTwGTaEW7nBvT6PvJj/AVAjMCVKPeuHKuxIqqNz8wd1nhVpF
X9ZIrXgcoIOK2HNTPqf1RpFVbDtwgOjArg4NAnTrPgKgVuIvA4l9PDJQGwSwDsiO8XMUrRxIUXMx
+p7xkccbI//kyc6ELYAASApGTJlJNLSTIIZUC9YmmBOA4XDXlY3oUvzhzNjDIExgEJ4mhEkkQ9g0
auF0j7zfFyDgZV2LLWi6QC8euQ9QIqmg0seS5IsRo9Az3p0GHpsoWUbliip8psWyhvLPicFaEo/5
mC2qfI06BIRMYK8Af2InZVieDTOw1PUwDWtyZwJS15j0kQJc4qp7nQBjnDISJEIGzgh2VbQqQahO
7Xg7OXjN0wg+DqtXrXdiiFYZrSpg/ITshqCpyS5vrZWK+wflOEGte+ifsj3vh7sKy55VgEpht4Gy
vRVsd9RvhLVG5JKPvOmTAytnwEX8mEfjwmj/8BEKvqJflAifgb7KwSRCJ6R1g4gKdvTK6ViIfQ8e
SeI35HUi9WbEJwwpcVCRn8jdwUf/B/ytJI9XBL37Glqa/sH2PoQ0/A4W+A6oo874oQYXsuA4VKbA
/zHDpMvB3HogWJpiAjl0sadVuaOFvdYOIh+Qj/CHmNAiQFfctc+w8NjEBo2kf5608RCxKA+0POZQ
x8PwGmN+gxWgKe4F9knYPViYuXS5ryDlbMxF5D5DeYtC3MiCzAyZO66Y7frKo+QMJNkwgc0VALr9
G8RuPZTeECGr8USEhKSLIWxXcYsF+Jz2OYwsU9utIsRy4uz3wCFkLht2h2pG5WeFfPDyN5JADWZS
FGT+2Ia1ozEWo1IGcXaXgv1kw3gRHaDqsoH0tLJ7it+XEEoBG+5HDjTP0l32vN5msj9YUf7WOMkD
njVwPC/edFZcYHzVUBRZKowntRt79Zm18rVTzQIBDz5rkCdnecsYWZgNgWCS/K7K+EdGsrXmblic
k4N79UcVr2limwG62wc4pYK+d3bShncMhg5llAfQL+4Q+fJB+3EDjVeLnQ0PITK7M6J+YYj20W7b
ZQHhpZtQBHr2qxITtWirI3Cla0PlS4fKjTKLDPIkYzO0RpDzck1szGNduu7Bk/ETWty3DmL2ysT5
hWgRGubu9OYxhvia0vkT2xwzV9dbSEDEuzPzqVxKh/8ihUpWmhj2EmE8zMd6Snx3GrvDxEwcwrEf
zk5c1x+Rh/mCwQ6FrwfbLVuHRE0fgmALkEcBh367BwnIMOyXFNtM6Gwl0GEgg/iOA/yC1a67mK2G
uDlBootcSWwScC5I2vFBAGuEiLIDmwBOgKQWC5gZQTVn9vc55Z+O12C0RzJepCU88DkeciwjL3AY
2eQtACWYWitIbEMgq7BWGYURZtBYBrAqAAfTOMPS0OoPw2KT2SwDCalap/APBhnoTRTwmU1FjN96
iK2AZKC2xKkdBSTO5C7BbSxIZbOwaFu6aDPjmZglTrYd+O8RhfLR8TDqcrJUjfcAlNePbJj2vHJe
E2w2p4aLxQCZLDhWv0gyrQo4iRy3egKcdGePEEQWOAxD+w5rDJIbfCawfkPEkwcV7R89aXLkHUX9
ijqc3mG4PFeAqISyLvS2MimAJoixgVio/dE0EPFnVd5BmIMdb+zk0WvRU8tHpDZcB1nP/Uz3v6gZ
H7Ru0QzLBuyCGuj5bQ01seyTFlo53KUrChwJRJdhAm53ujA3gmGHA9xV4tejvQfL6IjizZpSB8tX
AfPl2LPliGe9iLl+90YCxFD1GblTKDAJ1zVs8F6+02V7AJBqwYUDIxsPaAJzIgU+B5hEE0r8ul2m
Qx0UZV9tEpgcBK8fRsx5vRUtOztH0o1e6y431nGhjQWXxYrFvRdMQPOdaqd59OrornKS3yMAHzUQ
TVOF1cBpEBgnFcTwahJbyhNMDYygnjWcd0aR3GR1WgftBHxx2uA7nGohAetx9kWHOoYJqX2FKFyE
J8Db1OC++Pgr6ZJVnqj7dmqeKTujtLEppz1yqkn5SJtoCfLjn9rA1wUk3bpux27tGX2yB3kogeB7
tPN1Y2fuokN024ZNBX+xMZ7X4BG6+0Y3cgWmqLtRTRHvhJY4NCqngGofuLbmAX6Ktgshrk52Ru6y
rXQ9/DGQqb0BIBM/ZQOhP2rXwM4FSUex6aMp4CxVziCya+IM6CeWmEsKHNAdjCzQJ1d1gUm8TIwP
rT35yzDG6i52mDrYiiAvcxAddgF5v0gMe3gfwdwLIzu1Am4KpBjVbXqX1hZZ13mr35LGzo9Y6Kd7
1yvOCjGrPVhdXB1qz+WnvG/jR53pqHgHOUsKnNg0Qooq6Vgv1wtBX5crqXeuqvxTpdEIUIf1UJJd
Yk1qr7xU3NEEoZ/Xr/51GYPOqbvQXyomXBffemoHPX+NxMeATQfccRAvY2EYzEVvihs/9nVNi3qz
gtNUxMrDaoUAb0V9aR0kKjXQP96omFmXLj+rM4EWWijAldSOraJVutanaquOA86TYoFSbICMyMBa
jntniQ91Wx/Julx1ayd0wuuP8tLPzypQQLjbnGP3tfOSd4AWFVwQ7i3wy9fVLTpHtfY6L4EDAyGn
9GqcFdOAmgJNKx091j0Qhue9yvWbuPS1zZpjtkVYZdc52dkCuPDYubcrb3P90l8/H2bOL92Dt50j
+WpnTBD11Y8xODaqvtFS+foBsTm6PTZBF4SiT+3AQTrKOEcjOl7AUnXERvc+b/np+j38LTd/Ud+f
U9yjQquxgtF6VyDLZA3EJ/0ooUn3UXWjSw4L8Q/TsnnI43o6S9uQGLiWeesNPkhh/Ckn0nuPU9B1
gSksMSOPWnigpGHJKoN+dMktFP/Xj4POgSBg4EXpGANvkdg4bcYfCudLXqoF2CPwWBXf++LnRBDS
uYUhgSTacmM6YgMifCja79HS/xYFgc1h9oku3JxUbrvLbABvne5cFzCz9fVX+fXMhzzs/86rmK0n
Nx4BA48HWCdhZtpNWbO3iDyZyHMBaA1OOhS64tj+1uwHc+x/fxAb407CP4S7yRvUCeCENX+q4Xsh
Eljq/3v1EaHsuWM33TbiXlhHcY0IMb6qwWu9MTNcqOLP26/CLdFsVsD4pVVr7UqsiqgUlcL5wZ2y
+gPqT7a6/mIuzBPz9is4+bHB0wSYc22X2KYYp9Sg2wqouO9df1a5B6cAGw8YpHYA56+qUQURecl4
ceMxfT2BIkj2v+9BWQ5hRV9Vu8awUWbi/VvbZd+iFNF5ZgFvJo4YdqwwyahOgDfsawleMY6J1x/M
12+Yemfh8T87jQbgBmMknrlts7EL3KmGC1J4961ZnXrrZkr1pV85T1n//ErqtgUG9VDt0K/ZwQey
aUf307L1u1nYj9dv5OsviM7hQVHUIv4VrMaddD8Nt/PHVmIsj8H3rn6+sX9uIKOtJAXSfXca2/UC
u31flfpHxaMbr+H8uP9/iaFzYBAoACN1K4qk6wjOWW/Zg0rE+dOZqqFwKC+7G79zaY2YzRh10ZeF
g4UHTOefUUw3ZXY31tgqjQ8APN9Y8//2vb+6mdmebNRO37tmBueKI59ATY98jD/7zqxj+tszSPYy
Ea85mhHOu2Pn1WEnkDvseLUXDLmltwAOkmXNqu6e8AzqW0ejkovAXeeBsQlnKVQeXoBA/F6nks6p
RNzlTVG2g7m1m/YJDAp48cZlIjlQKrcUAhc+f3c2+4wC3sSaYPYxDJjJTGOfse4kbOOnZdTv1z/Q
Sz8xm4IywRxSAb6zqzuQ3FP4CmVrIXKGg4ua3Ip6+rtt++LNzhFFkc7SkWildunQvQA3i+YOb9/H
Kv3IIDOoAdk3s/JoqniVEHKL03ZhbMxzKlw7Z2ZUOyCLC/tdILWwRIeskIAIKFrs0fn8KKRzY0v5
9UxO+WyiAog0BgOpVVjryh+Enzu96nvdfTrPq8hMYrUgo3S4Nqo7bIxfVWKDToJ6//Vv4NKDmm02
utgj0G02kN6Tu7q4TxxIMznMb4BzgGndS31jMrz0kGaTiJhkpBBYei4m2XesZNsxuqUIvzA/8dnU
kQmJOrREHOckQIftgVHZkCqOXpw2rZYtLyfYg+Utw8jXu0HKrf9O6q6VTwKWRLLzKpec2qgtjXNs
tNMHqW0Om4a44wmNbtASaj3A44SC/a2co7/Kpq9G0mxKUNyOEhs1xy1q8g9TysVrAcBtmCYZrIBm
IRcWcMvI3TZluuYCzdWyH/NlJ2wBsgEQW9Qe9UphL+D6kLnTHZtyQLxpjLJ8Arn+Bsh/dwccevXe
xQbbWyakmte/sgszzdzIwwjQrXY2QKRiAZqSf55dyMQ4tuPn9etf+Lqc2UxGo8TqUb6btnYR9Vuw
yQeAAMAuvn71C2Nkjp2FzborTO0529xiyxbtxsh6ydgjxcHdQ1UiMeMbg+TCfmSOnc1hyzfhvKVb
sx7QZa9AXiHAhsFGbdP19Xu58CbmVLdqipoSfBmFHdVLAaWI5drgSQFEgMLgt35hblWEZr/EudeZ
djYgFhkQXDATsxNWAewYgHX43o+cX9U/eytbR7nB65ZsUxaZizoXqO/ZcAtMNuzHiUnMG3P7hcc1
ty/GkhaVigeyBfd0gWTzjSfSddrCgWzT++u3ckE/RucGxhKneZD7O3NbFv2jqson8LnC0TGNdae5
eKQpAHptJdUy73uA2VNq3dOJu4sKGYrfOzA4s1UAiWyo7nexuWVD9Mmh8gI3w0DZmCyv3+OFKdqZ
zf4DqqeVESPow1RmUDZPDq5OAcFO0YcQffvNu5gtBDmK3tjFJ2RnSSTE22srKX3i3FCDXhibc6fj
NPFMdhDIbtMMoBAvLVRoyyYLueHemmcu/IQ920hU8dhSbHr1NpfgDsjANaAhiqsbQ+aCJJza52/8
nzETWYil6Wpz3BkpAB/nBlH5klru9F5Q5LAs2tKtP6rB00ge6kALDRgVBtKc0NAC0oDa/Fhl3Pqd
WSYLoSwzX9yuBS4uncgtl8ml+599hU1DbS1lwbYxWpNoe+UvaKOstB7D61/hpevPvsIStMZsqBEn
lTH6Yqkh9Ula3lFuPl+//oXJwp59f1hiO4OQXuxKeUQgxGrEwoCtdehG8Y07uLQSWf99hegHty5P
nXRXWvWO1CPQUDzydQ9ZxIREgpGJsAQ95Mav/RXlfrHhsGcbDkAlo0halrkdBrEZBh6WiEKx7Xcs
UkE+IlGpOOYu5vUeQTsTpE3ou2vrOdEb1vSPYqj9mv40iHVjeF96vLNFHooN14J0WG+F2bfLhKRq
XZsODeNzMz1zgXa4/hovfCbsvPX7Z5wgLUcYyQhnm1DpCtYH3wJkzjWMG4v8hblw7tlF9E+jhcPo
1u5PhvPbQbCUHH9mk4mQoO9FMFI2m0lAa6tlPqDnOAjwnsGiicGA6S02gF9YuTc+jy9vBHbC2ftw
Eq9NgHjrd1UK1qZRG+9QpkCqE+3NxFno6taw+nJzZ9pzWbpDDO8Md/Sw/bp3+XMEptX1F22eB+b/
fd+48mwXwTMKXBTtwWbHDPeJkvcYB9nv9i2Fgu6QvQE5G8FP9HH91y7dxuydVKobS0vixzz5psVJ
2S/Xr/vlsMBNnP/9n891iBgx7SpXsOAjbh5KGsBEa/2Sk1vT5pdHHvzAeZz88wNuJQzRWTTfoSt3
HGz1ltP4T5OA5Ie+6iKOs01bG3dVHj1cv6FLD2o2TXtpFEHKAXFAZx6l+SMi4433/eXAxo3M5mcC
rNLgVfhggfPL1nA1IfDK1t0mqpvf1//0S+9iNj/XQ96A++pmuwLGrh7hg2hc6faP7UL/bxfJrYjg
S09oNi9HcAIS19HVThUiHGt7Xdje6fodXHpGs0EtTa8WlomHTxAut4LOWqNln9e27U9eB0X29V8B
1unroUdmt1Cgx29mDKipSDbo5cs42tOoSU5KwzcxDfG0K9Gh3yg7Lp6hZGPPiHVqP9wcHO0FMpkk
SNJI3lLY5sXdXURdQDBhk9nXtRrCGrkOC4jT4NgbW3fXeRlBNE0CERm8Jz0krJG771UDjpmOW3nv
pMoNharrX8Ice8hPST9sdAQtKuENYg2IofcQbRn7EpHbyzir4ntTN+oBqYb8/izC/1nqKesBjuU8
87VpwEClqvEtqbzmXoGXFLZ1NTwnlgnF/NhU7kslgKCEQ42spmloat9ok2YdDzEc2hriAZDELH2o
EynXia70O7iS3akVibcrSZ3cjwIE5aGYtK+ZLXYIzy6PEbTufmkjJBNxwpCBWE0UxHWv24CUlPuy
yyAaBUpgVdR2GiRj817Gsn1Iy8EMgUaS76B0oxMkaLdsQUEKc0tBMlhl3r0rlbHTbq0geGzZpuup
BGHLhQiTmNlSq4m9JKDXvnte6UJD33AEY8aANVUyWrZ9KhAmGTVLaEfOqVFJtTBdCJHiFFI9x2iG
J9gTZVAhIyawBMP7HCxPhIM1jcg0Q4AO1HY29EwyPxFZFMFoE+gwEcqCHzbEphMQg0ZV0wR9AW5l
EplV2Hs4H8HQYS15pF3otqDnzQ3IYSjpXxFGBg4Tws8WSKtDdGbitPcEFrit0Ik4AqrqhW6cQ0sK
COQCqNyfA+BjR2RLtkBWVvTTbar8VWVR/SnJUIcyHzvqF16X39gbXBh986bQODR9FGd1v2vVHnIp
5GMoH/TUG6Pu62mDzdtCNLHcBijefjeqXwD/u/r5+mj++q9m835Qm3M6IgIo3wEfGa8TI8WJ3EjI
x9CBf/LNv32+ejZAiVnQbSBD6a0D18ScohvP/K8f//93AcjT/O/6RscMGqUeJZE2nJbNpt+ku2pL
d85wB1Nh8cNd1AvHRxzcpj+MJ/2j/8E+gA6Vv+OjsYnC5xsP8etVls0FNkOE5j4wrGrHxd4Sv0ll
gV98isEtjQBhNckryOQ3nuWl9zVbYE0s2XCAOP1O14jlNITPJfS/UNVf/xz++sK+eqCzdVYgxZxD
44IHSjskX5kuedUooR3GkjmgBcJpgbhUuqj/x9l19UiKc+1fhISxSbcUlajOYaZ7btCkBpNtgoFf
/z01302v36KQWnuxq9YKl9Oxfc4T8KbcFqmYAFuNjbDqAfd2kDR9HaFdtycQcFyhBF6+qDLf+u8E
94XtDwmh3ckDDF3WjxUk8muYCvDiBbqlK8toqRHtQFOWDUYnQRWgTR0M6q8S7h0oCgSK/8KWWxva
8zF8aWi147lrEgv0K6M9DQD5HCuU2UFucuZNhizKnsy9sSMTiDl4o5t3cz/7Yct7Gl6f14Ue6liR
bBhkF8PM+QQl1jtStmdNVsMDbhj4aIckUQmWzfWWFgKVjhfxEm+akgxhcAAyPK5AKFF/r395qQ/n
v3+6y9apnGDujjBC63y8dUmRQ1mTw17QBTMmxwLdQnKn+Hm9sYV9pnvHwMqTD717BhA4I39M4KJ5
SqCxeoKspbeSzl3qz7npT/0ps6qbRAwo21Q5sNueWXrrt9K4F/Ap2jkAigZWWq7xQJem5fz3T40p
CvafaHwY/+HxfQNwt3EYYe6wsraXRkuLGnkBPYJqkAOUcN0HUDTxinEELtEQxf7adGhhYPJgNIAK
PAjj1mNHwV98M+jz9U8vTYO2+VMqqgEwcmTVwTNKso9u+FDNI7WQQ6VrxYGl0de2voDxkO2YOQ6I
qWg3vZTlMbF4utKDhdHXq7TSoB5PKOlOwqlCD+QYUFMD3KpWouPC6abXYws4dc6qxY+XoMMgsQxg
d8aPjgPuCNzRIKvbunAEFQ9FBZbc9Tm5mCsjTC/LGkIK1xjT4QQZCxH0agvq2Lzl9xDUvt7AwoTo
tVkipGqA6u1OTXn2j4XCZPbn+peXfrq2q7GXS9wEEf9QET+Vw7TnXBzgOwYM9uDaYWY6kVDjSlpt
aeb1XZ3OoAUYWLuVVYdiemxGd2Os9WTpLqAXZyU4a7CutvtTEsPFtTR6hSSF3yF32LZH3L+HjSsy
uLLwBHYkuO3fm7SH8K9vihCS/cPW9Gr7RfisXFmIl6stWBZaFHDhmomXJdCldl9WQerOUV3CyQBX
oKAT2Z+R+7va98FBLHdpwfaDC19XrzXalfaXRluLFJZlTYxDY/tkec+OcaegWz89Xl81S5/WAgR3
HLvwCyx4JJiEOtbTrvVWAJaX8xqgc/w38jswAZliiFGfxl7i4S3hVPlbgH/ijEN4/ccvbCa9CNab
rk251/hRKR8aWYZJv5amXBgWvbZlYeG5NhyuIwceEgHko7eoY/yaW2flCF7YrHptq+1MDqOY86uq
T/qNyjIGQyuONDl7gKIOyt2O+tm4xsf1cboMLCZMV/fM8qSdrA63MIgmshAG3P0dZOWb7WDlVWQh
nXDTgie0L1340pgT0DbKOvPdTShP42UMTWzqqO+5N5unEQf6vrM7635MymllNJZWira9RD8IQIqy
4VQMdn8D2a2tUbFiC7+EAdy/tSr2wpizc+ufbiLSg5+Y0RvdaYBR17ZoQvcWlj9dFdbZyj5dWI+6
ZmTnAQaRGGfUEmnvONxjUtPfXp/ChR+vgyGog7emaeKi46ZP4uybQPKwx3OEJvcemLEV+CXXG1ro
g46KaC3TnOWIUWJFJFXorEG6LgNRCNMBEaybCMSr8eF+025BIXpKTsMLOHJhsUt3Q+CEalcf/ah9
YTfeSe6rzVri859u0IX3j46QKC1YN4Op053SG3oPcYujvWt2eKjDw/6O3zYnUAePyYO6QQ1ua53S
KN76L/UKFoBYC4tbL9DmeGkhvqbIhKfCpJsxPjuhQOcyyPKhHwJKiPeSQuT9wYLwfBsMcJEag7q0
jbvMUeLNH2bwkuc8m+4JfDduypq7MIN2DAsWUhCCAD2xMSYID1hlpFDDAS9EwTbCKo34D8BFCiS+
zoLJUAmGIYdYOOjEUNcvQLDlUJAMS9eHvBcER7YzIT4eu14bVcI370oSe5uUGdXD6LYuTKlSmPPB
yuxt8lJYksOl6CFh4DzbsKTZZckAoYTJTx9N2FVv20QyaF94sXeQbDReq6brj8KB/YzIYS1seEVx
75Aq/QDKEtolZ+nGPSBe0Hqfcv7S0hoEodns8j++rODVTGR69CA65QSytdVDblPjZwzGw40lBnjC
2yBj4IjsvkH3FAbPnpP94RUzIOpRDa/9aA93SNQlEMBmTjBR5UPNTOTPXgtzkxzkU9gQJV2UD1NS
ho0D9q4L95gD8Zh/gB9Md2PAZaXZwisr3heglj7BKSXeWqJ27nsM262JAwJ66an1xJQtT7SfTAhs
jLx4myBfHyBLlO+kRQzQUQvjlJYmtKyLzjqZowWq9Wj4R24YZCNKGzodVQd282zUsF2fSxl/T3t4
uQcCRMBDPKVjEyBxDHxV400jEPi1uoUmeQ4lF+9MCiyK4kRb8T3OkANums7/ZYJBCjmOAnSAepiH
MJmVoXbX48TlOi9h7BxAPoVTgd9mS7/MTpTQs0UGEux5iMWFn8KdpHpuTRuZE9UBBbAdzNkGYsCP
OilkMHeAEfUZbDfc5Bc3c9IGfjW9tAzuf30BsjW0L8eVC/1CONPxCy6krP0UqrUnF5JuVvsG65Lr
/V+4Idjnv3/qvp2gJipVTSMBdyeoAuS/Wg4nEA65y681oI1vTXkVKyjiRMxHljSrGOwx2jmbKJQ0
abn/WiP0v70AH3Su0rnuTpl85PwZ0lqBUT9d//bC+9bWTvUU4+LaKRaIBR8EqLhbuE0kpXHIrByW
kOXKOvyHK7gU3bXLcWq4I68lZlh1LTxkoWB408Sg3zaIi5A9EdBroAR5yx7mVhHvK+tphgDpW5uR
MZyYzCAuKSDVCNOrs1Ei3G1am6JAGZeQZ2jKQz6bxmYC/WVHhAEZ7nKqX1LOjD0sVfgR8j3urgHt
YD9IHxoNMxQHoG/UbnufQ9yHnZmhfQXRFJVbR2uIM6haFNUtZ7x7bPFcOzUxTPxigNDh/TEmd9QV
9hmq4EHRYVB3rt0aO9hEObBJVeZWiVocLNMzUYOhYJBXYx4SvxMre+XikrYsHa1kIV5XZgIyKLWh
Xp+g6Fz2OxPR/vp6WPq8NlHl5MMWw23NkzB/kPYEJ51xWGEbLDABQIP57zpWIidGwfCz+4jtm5sc
oiJtYN+4h3KTbKuDdZ8f43t4esm7ejfelvf9yvF+cY1bln6p8SuInEHMojoBjp6PIcfRFvZmM29T
uLY8EGXRrZXDVW5lhi5GMzR3vh1+Cjpe7njQ0Eirk2rFT5VWPw0DcLXr07PUlfPfP33bgXSnn9uu
FcHPs3nCUWdBqYXBRWdI1K0ApCVMk67/SvRER86XpU+NUShW+amXmCcYlsNQ3FQDqiYSkOTJE8n3
r3VIi9A4hx2Y80Kp2SCVty99mA/7FLRQBvUFZJFS/mLEjv/wtca0aE2n3s5Hz5xRiXklLkyOxt90
/jGjOCvTtVzkeXD+J9Jh0LRgLaWH3ZNVFI9SWgYoQ57FRaBW5gn/x3R2zb3elaVmtLjNyikfuhnQ
0qaGZBgdoAXlDVGTmn9qx1rZNxdTe+iKFguAKIRPlOzO8BwnqOECCrnng09/1O7rCIR0PkP0rlIr
jS0EHlsLDm6V9SCsGvPJgapEkJbsG5whXyAg88XAqYO/7NnhLsIAeAqy2qs5BZ20sn6Lrl3JpCx0
QEd/payQ8M5x/Ih5Bli3ss+e3MarQgNuTivrdyGy6OCvpC4yfzKICXMb+CJ7jfwl/PhLKFhLf3gP
MZyibc+HNjtS0cepgZhLLDto2VR1u9LExeexZekvb5EUBXzHAe1uev8dyqP7uoY8PmwnI1ZCP6lg
7S7GA/RroVK/+g6lkHYzmGbUtewp84Y/E3d/Zcrcza3/aPE1qeCFiKz7OCjp4ZHCZAsvXHoXw2K2
rZ1vousPeWNuuqRei/zkvOsuBBam7fgmhvVHlk5ONI4i7Iw9c+ughWTRIKEu4rLAb0ETSd2H86ux
a9cqrJezqpg0LQjMTs7tCf7sEabmXlAF2BbM00M8jDIgRbnzkqDYi0u73fxKeAodFerCMc0hoB0B
CXI92C2tey02VK6IJbWoOEF1PrSHPhBrbLKFTaubQnhyLHtLgU8LhOaH4wz3oH1Ahm3lxrMQpHVH
iMnOjQSoHAse0SXfzWp4SYfWCxJXftSz8fv64Cx1QbsSIL3AmLAnsGlZ8wSDsXdVNnD/VI/XP7/U
h/PfP10Csr5mOfd4HPWpAuQIvCcwfHxVBGW/EtWWOnD++6cWmOf5/dSjQAWo1QjsEK+Q4XZhqil6
eyXyLDWhHfz4sCHpHDsRT7P+Lili8KYoUEcx7OBXws1SE9q5bwmcXQOFP0fVvVGn2nUw2uwtf2UH
LH1d2/yABIL2FYvmhMpv2FnqwCYBFcpxd32Slz6vbXLl9BNsgW0nomOxTRL6u/CKH7aRrdVmFiI/
1TawGNTMFIfkLxx7Hpu4gtunMW5iIzlRxn5XjN8gnqzM9UJA1r0/5mQaqC9H85SXgJmNZIAiIXno
Mvd1auaPxOtWNsZCUNJNQCbI2ECjy6lPTNEX5oK3V1grcWNhOixtSzdGjVeepPUJwJk4gH/t0YOy
XuDJVdre0o/XdrWZFNJTI6hcIpN7PGWPuZUcvrSW/mnzfNrOrZz4yGYE685uoW5ymCD6mXdrj6uF
laSr2if92FSQGsfX276EqFf3jWb1Y3rebAAcwYgF3A/Vzl+7lOoi92Yx1hzCVeYJ0MEj2MBh3Zkw
4PmaYgfSn/+NfPlYKgW7RfMkMVRdesogMBjnX9wH2p6u2zopchd8VlXzgCQ/vEHsU+85hWhHx+qV
wLG02bSN7bogkajOptBkZw9Av9wBCgAZZNeB6bqJUFIQcyW+Ll1EdLKAVAU8ieBMHPnW75lUW4d2
L/GUQ8z0rYzdo5H4e7+Ib0vKH5iAeGc2fu1ir3MJhgxPXsfEbnRMd6NA6rAgDjzUSXh9v5y33IV7
3b9y4Kf9UsIovGcojUcpjwHtSnwREnD2Dmwwxt3AZLy/3s5CUNHZBDmNBwmhQT+CqsiLY8avLIPe
dsLWcs0LIUUnE3TKqlTbI7szU/iqZj9ifyXQLg3QucFPAzTTXoIRbUjIn4n3UkG4GpbBt1Y5oIAC
nOMKWGJxfWkHuPA50McN7lHEzUMXVcjtABTcZoLJ9AHS6x5cnsaU3bdlhspCGTuBZbblVs4MD/yO
ijX+68Iw6qJEHTT+ICcfy1MphlvV8ihL45XNuhA7dfkhghqy0Y+IndzzHvAqfecOdDN4kr1Nhh+O
NvQKEStWoJkLy01XI5oLaVRmWdAIKcWDMqp6Y3TxLe7BL9eX80Lk+TeNn1ZFWTCfwje9PhWZrMOC
j8mLF0P6HA96fqwagvJlbo8re2dpCWqxNCepxUGmJ5GTQLuZTPbwu69g8YGm252TsWqlnYUZ0gXS
0h65KGuu6hM3rVB25aZNoBIKw6tCoPCamVDP9lbi6dL8aMCPBCQQ2GSX5qkefhLH3xu42terXgwL
A6aLpMGBIVGFwNcnEwwNqJv6LkBn8TPnU3h9/pd+/3ldfJp/3CYLyswUOnJwaTz1blXeDiKdnyfR
kZWbzMIS0/WuxrSlscNLEnUqMSEIDs5FltvPkrQ3ZZk3Wy6KX9c7s9SSdhGYikIYzlhY0RDf+2qG
DOy9C6GOAVq4ffF2vY2lAdPWMO95Dj8W5ENUQX5wt71LB3UidW+vPFGWply7CpidM/FC1RD+h0G2
rCD+PHxTLYSSy5Vz4HIHiE5yIKPdSpXH/JTL7qat6HcO2jP0d4thJT5eDr1EZztAuNqJs1LOkYVU
Ksvygz2q7fXBvzw4xNdWK9Zkj9wz7FzL3D7lCpru7QOi184w1nIkl5cQ0bkOqdeZNTyFoGrL5EF1
6pHV1q2VyGOi0ve+lGt5qKV2zrPzad+lvpVAgwUadrELewLynRhDYBkwHkh/zV61spaWZuL890+N
2PlcQp8NazVuut9ExvfN4K6cSwuqRcTXznlY9Z6vXBbygtAZLt3xiEv4vsjsNjQh6YoNsUkbchq5
qwKWj2tlgYX0HdGpCjEIRb4JXe8obbOHPIsPRg/2CYOyHfj4ZR0o4AGmwtqZAr7vdrMSwpYGUtv0
4+xbAsV9bHqR3s3d9JR0amWOrPM3/vfiSnxtw8dJm0PJFfbcnknEnpl1FtVtMWZbqyqz2z4ZAdya
Sx8al+C2F3Jjz2w4Ca8j29itcbbVMjPOjli5+61hnfTCKXNmGcgBeuCAH1jZY9fJZgg93zyjPvo5
31RdMa087RZ2pK4Qx80a9DIPI1MwCy/rOwsCzSN7NKaVcPvvXXJheHSOwDDWcQ41UJjV9ZWEv3WB
belV1oMEX/GAYk0fmlXcf/ORlgJ4sePVBmab4464cXGMkeh/LDvWbWnRxKFyQaCRhlnuXBcOE6qz
rGMVs3blp/57PF/4qXrF0sqLZKQ9qvPGYdhNm3hvbtNNuaUHeJqqW5Rkwnlzo26au+6uOFSP0Mi5
T3ZrzLilDaljr4Yk7Wrqn1uHJDXUyfMgV1tIo9U7B1bUTeD+uR6DF84PvZwJjRow8h20w/w70YcO
as5r/ImlT2tBsSqmZhzOqEUoum5qZmwTiAqYXzu5Icr932holMDgpLVrRhCefhxjmJwORbIz+/L9
+sAsbQXvv9+vTBtoNoV7jllX48nIE3Wc894BLRQkSghNpw/X21kIRrYW1QtpVbWXYQIg0PGtTMyN
NyQryY6lLmgTYPmQtRlySLkO3L+bQasbXJAsASuKZmst17EwyZ7283PQg/3Kz0gks25X2UgCmJ33
2rZramcLw+NpB5OfVR7x5oZFA3OegSza5yxfEb5Y+rR2v/T9EbGlRXG1TEfxo/MG666vOwSV6xO7
NDLaKcPb0UjmaSxxM4P8geneDJl6lna2cvFbmlztoElmUCZxPquTn/wY8SRn0wOoszChWoPTnhf6
hfinU2S8qkoGNiQl7Cz+tFUBWasEhli/HO/GGMgBqdHd9XGy/lWzL7WkbTWWUche9hPIOCU7ULD4
/OKmt8qdzaDNU3FYBGxJelOJd8q3cfG7gaAy5+PWO6sqzeJQxwfGwfcuX+o+jP1pT72XPCv25fg9
5/V29JpwEN+zIY2ApztQtm+lfQP72ZhBOBNZDcDrZPEzFRFs6gJklhqzCSEqQdJuh/4/xDDWqYBB
PZv0xTBhn+hpJncDO3DQbM4q47AgGoANBIgiaOT32oTPEf4z/ua0gcfCWnxk5l1jEnz6scNjFUwL
OELNVTRa80FBUck+xKhQesOLSj7sen50ybyxE0hzJIcZdlUzXIRz/ybumt2gPmBqQkbAVidoPbE/
Nfsoh/kYq2xrFkXoT+DikyAVr2WpvlUwolNuOI7vkDvKz9r9U8D8sFHgyjdbAEtUEY3TOT38zZwP
gK/mtYBJ37v4lhq4gQQJPBJgBUTbwJAydBxjMxZA+WYwWh/7gxFDpnsqQ2fYl96B9TDSgvkDjNh6
87mwis0Ud/Cz+yNo2ExmIOIdKZ8TCVsW+wYeSpX1bJEXG1fkzIC/nbHnSu46cRvXzUm6HXzafloZ
2eUJ1AKax8ZDqhz2YmXmYtZ2qXNAvjZRAbX2sGbZiOTEnWPNYQhHQ1wheB3iohoW3dZBOZg0t7i1
whAbPr8PE2C3JXx9JLC+EtWDvig3gm3TVAUZrPLIr9a+lY6zM3DglnMeKm6HIM5sIP8BJxioNGWv
TfPSyGFT2ips0iIkc7URHOYo7sad3lm545WxZdDllrhFiRshZVAqsAd/GDWkrasnYW1ryNKzeTdO
mJ/iVaUwBn/GXg4gTxCUJo7hQFV4Ouyki96PPzxYQyElBYnPjQczLIsqZBJV0I5zUM+3HQ284rb5
w4p9kQfpG+2Dyv9ojL+E/0U1WtmnWAxhltLt9e268NTRoTyizvjYZWV3MuX8y4UbYw8Nig0j/Ocw
AYlJjJ/X21mIzjqfDbIMM8y0JXReEia3nVmWDxUVdCWxufT1c1T99JZqmRAeHFAQcnqVHQBvj0On
gPnV9d++EPrd898/fd2I+yJrE3c4zc4fggtcjHUCMcvwa18/9+nT18e0SGdq2fmp71PQ8CQ8cvYe
6F1IjLI13M5llBP5Hx5bTlmBwwUExqTOdglxx7AjA31PKK/vOrhtRAKPphQmxGUHWafYeLret8V7
r3Yo44VDAecwYC+fzzyB3e8Ar50q7uJg5tw8IA04/2SU5m9pbxkhTVuYm1mi9Fbeb0uHnta8DbRV
70xZHJVzth9SIw5M2UKAVNzMFdwTq3FkcGrNV+6YlxWZIIii3RFqJEmhXwaJHpnHU+AKCMx11P9O
zeLZaaBoNNTuO+H0W+K7B3Cpb3kJcysASjZm/bVCDtEVMuMGXtJO6vmRPKsFe0agYEyFbN7KYl24
puhUuoICjNXCoPfEcutbTNzQH80j6Pp7K/dXHq0Le9nRrg/uNOQJtbCXaWcdSilvTXtcS+ws/Xwt
RVXyvOuts9oUtGE2rfyG3MF+JPc23DG/tuB1JiCkb3zTnhDnmLDibcPn977vjhJyLSlxj6Sft3Gu
QgMPkdKovvYw0DmCgA96vGYZxBt6yP7AITd+thM4BanJeCdm260cFQthUKcKchhhgHwCxrArX9J4
DtoeXod1tbKylqZdexnUcjB47+Drwnubkiow4o/rU7L0YS0GGHBbKioPlMN8in9CHeie2Wul86Xl
pO13Y5y4F1sAz+e++VaPzVM3l0hiVD5SOap/u/77F05oHVHu0DSTFm3A5YONJ2SVdkMLP9kRNyb2
N1VfQmMQHT4+Vb7fZGDS4C4sg6whYV7AKClZ02z5VyC98CbQYba+DadEC5Zmx4kQdoC/gwOrtKKk
TyZJCzxmcUKgdmvAbayaj0YtYHNuOcOuLsT4TUrwDUGl7ofvWIPzawxrwpVFt3A+6IBchRqaZyTN
EDlWnQZu4SK5Md8VvfF9NOhrNoM3FDe9EVyfyaVsog7PzUUfG7kPw8zOhY+u4wj7iY6NBSfOeTNN
XGy5hHUhiGpAM1R28RHDP0/azqGf5gcGwlfrk4NDHOeV0th8AfsGtKbCLF+7yZd3vGzibdVk88qS
WLgz6LBBAooZUoe8i7xuVnddlaUPXT3DEXi2phsc6mJfOY38AIJevsQuSGrXB+mfOPGFpaIDgwyT
J8KSTEZg/laHSijvIOCPDDOoUfb5bmJnLsN550GDLB5+k4F72ySN1U3nNPUPUwCYDNnZwgiqLLP+
eDZIKsKj1WZE7f6gRkYfWQlzNi836t92M41w+3Ybk4PcRmMwDdqxN3c1JL42DPy6IEM2DdD5opGQ
WmVnB1BSHXJioSIgSdYeVGvyv4xxyEchBL/VKcddvq/wZIKMIdzZXHv2D5PptHseSzbjqj/5sAxQ
02/XHynZmLD7gU81cY5Obed75oM+EjS8Va9lwuawcjr4S3pN/awaMj6gPlvC/K6B02JSQvLFVfmG
NlAOr2AK9Z6kmcKDMYapHVy6Jvh1ts2r01hpyFoC01OXmCdGHLZyUC9EPx0MPoBqCKS22UduC+Nb
eHAitmajg9tG/7XtqWPBpyJ1KSkobMwghOfx9i5WPnLqg7/jZnoU+fjcsXSlNwuhQMeGi9gv03ms
22jAdWbbeOot7qenzu+eJmUcQMGH3vMM99vrq/wyFRiCRtqbggx+WkP4PTnFsT1Mm2QWbbpVdjZ9
eGIu1SZ2uuoDQIkEyiIZyd/lXLkPKqmbF/hv5gcnJeAP267Zhz2YKiKgFZN/ecf7A5gmxaPivrq1
WNa+W1PZbmF9x373jjv/roXTGytbdeFk1VUQaeU4Z5/DKprtJj+SOrEjasdiZfIvLy9Tf7MMcHNH
3TNuToS7u7OBaeyWIdKFwSS+X5+Ey7/f1MU0Br8YfVckAsXK7Jk7xq1tzW/XP335rmTqL4FUUgq9
9UGchOVDgjJtT6WabsxkDUFzeXCIDvxvDbuazNbuIxBUyEvpD004N5ZxB2RAcnC4WlNDW2pHu5Vx
XAXSwe1xQAIBss2nDmZbxEZqZc7UJi1i4/X6eF2eCqID/2maOD0Up2SU4DV43w0oGHpz0fz+2te1
e9pIndJ0etFHBSjsqNu7cGwh5VrkWLigMS11W8qp8PM4FlHqNCm8yKj1TPIhO9TICOIagzd9Scdh
5Y25EKZ0uL3qRc7bCUG3KyFYmcFvHuhN6PnFxVNsm79G23+avX4lpX55FROqPZeaBqPGGiIxbi05
pD58df0saUNXcr69PjVL/TkvvE/Zjz7xSkFy+DpDVA8ZP2R4jQfAjo0PblFIwdkkNx/G2qjjXSUq
+XG90YXVRs/9/dRoKQEDbw1PRDQxJEwqfAUQkvW1ChA9N/rp41MSF10HNYFTJ+kGHKxN264Bg/9/
f1+4HFFtPyZNaqnMxsdPP4zgzQ7soAz+uKG3URs7uL0Nf/BgJ4Lbt9MpvN3hn/vjcXfc3Ybh7e3L
/RM4qMHxKfi93//dP/09/h2Cv9325mF/PAb748sxOP698YLNdl8E27so2m63r4cD/vUePW8O0f4u
2uA7YXg6bPD/bDfR5nC6DXe7t/Dx/L9tNuFbGB7CtwMocys35oWtRbW3m+smio4KCzCr8+JXXU3d
fYyXVQjYfhemvnC+QWApW1MYXVruWpigmLqUC9M9dhnMoGeygyfHHpColTP/spqURXSGQKugYT7l
jnusS283cgNeN+KkinIbo+wxwWs6HR8k7rWO+9ry/EnF8473zz0skK8v+4VgrrMGaAVwgpo6iWBe
2PejCxxAQ4wSd4K8O3Blkv31dhbGUWcNmJPVwEDUdY9cQCLCifz6o1qLfwtb95+4yafdhUJRaqVN
hhWRSv6Qw3J721cwFbr+y5dGSAsMztCaqZLKPdr0SZB7cFpDP3mcweK+/v2lDKEO7YcjNwFNr7GP
oy/usqwK8bbf5rzb0BKSvVN9hL7XxqhlWNb0IZHUC6ychFMZf+3KpoP9BZ9qIHqRiaoLK4jlfZZ+
v96zhZ2qw/wnkyhWWg3W1mRWe6bmemtCDvUV7l/ZTSJjFpnGtAbDXgIa6Sjf1IHbRp/5ImIF+502
8UYJcwfq9o72AM7jyR5ADQV1NsCgAlFa3TYb+JqKz9Ia0aIErBBnGM7kZTQ2TvrukUo8tPDZufFV
3r9kVb0mWLq0i7RrhXLGvOjc2T2aYieGXxyK2U3yfH22ltahTjSA8HXc11CfiZpO1SzIlFuOB1hW
9lMwUIhxx/0ZYGBWpKgDM84hASs8AnWKcSrEX4s36bZrBrUnjhuvYSsXVpAOpjaHpkjgKp4h30Bv
WpL+SDmqokObPo189oMasqorcXBhZHXMK7DnjkPMqYmglrqvbRiZzwAkBcSpV+4XS13Rji3HZY5D
UVYDmAWlWeQCihcLOhnRlDrzE7AD1WM6jKgkXp/Mi1cowJi1oCV96C7XHeJszJoNS8RmguwHzNNQ
Ykk3lLeB61jb601dXPtoSrvbJDCm9GplpydiGBV0gpt+a2bFHMyZaUdO56hf19u5OENoR7vmVByq
PFPGxgjv/7DJVSC9fttPbCUML31emx9wPZXfVGN1anL+MZrGWzNWz5Yjw+u//mLmDL9eixDc6llp
QOv+VHjppujiyKP5g+pgwyvyRw7TA8i670Xs/Lze3NKkaIEiznK892BSGcXgAk5gJvd1svGBMpuR
dbrexMVTlzg6OisxE7cwSuCeXaj1beIOUjN1v/bGvJwcxtfPC/vTmT55Je3thFanbkjLneBeHolU
dZCmdyGr6VHyYVeSQ88kw6MgiD2DjIGChS8NpZPI7xC4Z0dKa3KyXcHeLMZgSnC93wtbS3dKzbMe
EqzUqE5Fau1UFUMOzYCORrqBP8yxnm9mwBO+1pK2ZhgD6NiYzf7kO92WOA1AM8Ax2OVdnyNOdd53
ACzXcLoLy9/TFoxRDBC7nmG+0MffIbY4t08kPV7vxsJC0VFG7WCbk+mBw+vy4qZJzO/j2ULv+rcX
frauwjtm8GgwZ25HkPJ66SCAZvL0Dxvilc8vbKP/AcuOTjfIqa1OrHE/qvSsOpP3D4ZXgoofl3+v
92FpQZ0b/7TUWe1aU2eXzSkjBGJODizZK4BN8ACFv8tuph6E+1feoQvDpRss20XuD3RO6pNZdCHN
ngQwKmJc6cfCPOs4Qa+nc0lhln7y8xwyinwowgnn6PVBuowawB3ifK5+GiXPdluvnBwvmjpruLGd
DJvOS8dtbldWmIqeP7MZuFlvMAz4f3TTFqBOcbje+MIy0HWRa9hosBjVn6grhiBzurBtHidIyVXA
jV1vYWFidDjJDCX6PJ4li0R+lrgvmXHr5G63wyHOV6LJUifO0/ZpADnpiq5sYxqhIhyZLaQYnaM1
s60lv0TFwBRpJ3ScOIYqTZBihxQoy2DMUdV2qyJ/mpyy3gzFMAaJ1Q8r+J6lIdMO7G6Wtd15BHbz
TR31fb/1B+fWUO0X51wLvnMGl7jUtPzIMmKxgVpicjMnHtlipqZ93ljFyjF68V6IQdMCbwqDIcfO
IARFaxGWZW3ivRK/+Iodu7h+dNJCrXRooSEdpiFHmgCk0dKod4H369x4M2S4duTFh1lae6Pw1u6e
Sw2d49ynhZZMKFak5kAh0WQ8CplHlmltyjz7OVbTNzNZw/EszL9uZOokIOIwDp53k/z00in4P+q+
bDlyXMnyV67VO6tBEODS1vc+kLEqtEupVOYLTbkR4ALu4PL1c6hb061kicEZ2byMlVmZpSICILE4
HO7Hz/GqxE+B0ju/IReM2Ryz0WkAEkcT7mAl1clJzJ1R6JWJWHrw6e9vxqfQJpLJFBNRuOIpilCI
BuK/J6uL1vyGpQ5mO93VAlytCcrrLe35yXDsa8uP1+qIlhqfbXL45bkdc6s/RfXo857teQc33F6z
Ugt+8pzmbwAZbTyMeQ6ieM2vM9GUJ6NETEooIOBQgLqxpJfuijqL9qg0ESvFUQu2cU5gHENiNenB
aHdhpVCAsLsja5UIDCd7ppKvKZ8vdTLb6aCqlnXp9NUplGoXyjb3pdPeaq//zhtnJWO5sGznmI3a
bVAHrFEdDH27Bzvvr6B29jHfYV4sw4XruABceBehlWNVER9FtD4UzlY23NIBPy+HGaiZIragyckQ
8lNvpfKyLtOfDS+3OtKHosy2RpEevaE9SElXjO/CYp6XxjhRXMu0dsZT706CaXZQxekhs9aEo9+v
rYcdn211mjZJygYYd2NU4UWkTXHQVpveDY7FbtxYVw9WX/KrwqEob0oc4Tz2OSVPxFDpLSrW1Qps
Y7K8f8sQ4DFmBqHzhqqGbwbyEOAKObC2qZ0GeREFMSALSvTgE1i7Rr9Pdom+ZvahhcqeZ0CEDXQL
kG81PnsADxW893me+21W+2Vib7NO7kiNrK1OfGy2jHm4191QnONuS06i8ALMtOjvU3CJnzfnC3uP
z5wFMOZz0QPxcNFXU01Zadv0yXYSN8gy7fo4S1ixPd/T0pKa+Q0WaQaQFIKnlGXg83PrcjtY0ZfO
aT92eszhSXXt1BQUYyBAHKFMR0gc37tNF24mtPMKdnDBiMwhSU0Irb+2BZVjnRjCH3h3RGhwJZq+
dLGfI0RqSFU1oK4NL7qB/ywLYxcbN1bxPIJw2natYOjjY1UCvVMT8A2wA0nUVZOANjVp9gjdbs5P
0sJymINICmNMW2EMELM0zQ1t+8B1b2qr2JZ8bcEtOEFz6AiHHBlYJBPvgkBmvbcdv07ygNq/ZOf5
zGx3H3uPmX3pHJ4TJXvIGaNYho/Jj7JNb3Tv3fSDiFfGaoEb357jCnjp5mUkQB8etZEWmzKH/mBm
NhZ4RJsE+VlD2uGv3O7dn7Uoc7/oRXahuk7cc6V6sIckXbcLa8M6Mg+8nQgtk8esG7vSh8ak+uo4
LaoqPVR+BoNtsD3KYIsT7bXz6/wQLezHeXbDsGpE3uQAyEg0CuSFSlRQGMk9JYOzcndbWEzzNEdc
EeHGRtZdpC3vbrQzRvckSQZQcBnup9CTa8DEpX5mlgWiH26h4qo89ZYFogx5ST3jskzEzrA/BFsw
7Vej/sY1BdBtlPEYqxMFpkrlKMMl+V1lFY+EAvPEwu/n52Rpc8zPCLBW0IL2gK86xQWDOIpvRBYI
nXFiQI2g9FNCVg74JVM2s/uh9rKubtwCJXRSX1cyH/exDtfo3RbW1pwjMo0bywDdLahV2+wQueEj
NNIvICf6fH6YFiZ8DiIhAlG5KGuqU0OrLaBop9B8KBVAokaxMjwLL/A3PGfUmgjOgduLRqC2NGFD
tNzF+cf0pOy/AVNsNG8TTS9M1LLc2JHlbWsRyxWvZmFu50gUN24god3L4tQLjx2lK8prpydrxZev
/FDvOE3WNCtv9gIkzaVBdU8uHE+rA08hOmdlfbmLdMW2ds/i65z3A4xJbx9FzdIjDbN0nyN/75Pe
KDYMOpQXqQY/i7Ia+VSDee7x/LpY2D5zqIphFlQrbF4UrZBTXHgA4FzkYb1rIf9sp3fnO1laGtOo
v3l9MwIqEGWK1kU3esYX0RAg2jmY6qlI9M/zXSy9x8wMVIoq6Pl19SkpbhPHChD12hLzMoK0bcjN
7cc6mVmACA6+pKndX4CyeZc3P4oh2cSIpbuo33O0XtlIS68ys839QEXeTSwXhFrA9rHuyoqHO6OU
u6oEq5HLVqBeS7Myu0NyaY2kC1HvrSpkl11yDUERSBZWK/fghebnaBBIsVVwXVtw2djGroMsjGcp
6I6sVZIvjNIcBKLcUQjPRDg9bfiGFMUPMho4jlP9g6KGLqhce2WHLPksc8D4YNhGpiUC3fRr89zv
7Itdf2z35ins/Oab/cge7JvollyGJ3p4SK/EJ/nt/GpbGsCZ0WCDS0gKqPmpIrcsvZVNESC1vLKU
FwzenGGSMAShWVlDYTwqnkKIQvfjmlDFUtOz3U5RQd2Av04hMVDelPX4EEHm2z8/Jgu3zzmugCR5
wkVe9Rd5oU/Koy+QPQH+EaQjdtFt6sRNNrRZ50tc6m76+xvD5QG/m0I8CMdCZ23MuLrNe4nsah/0
DgtkOF6XWb8xaAV3s72AiHoZ2CKHSjkPEsPyE0j3OSi/rWQSAH+8Oz8EC8M75zoEQWAuI6MvTi04
UJiiOzBnrDS9sOLm9IagGwO3eAgfBOiWe08BKAu4ROiy+/NPvtT89Pc3oxmxqGN1O7YnhWqPwDGt
T0M25uCpN1YiVgs24RUY96aDxEHFj2Nk6MD5XseYFRpvQh7vwiH2tSE+5qO/Yl7e9CK6JAIoBzk2
cAh/txL21AGW5KT6eRRrE7E0x7ODhnWGTUNmFCBmG3ZWWvlUrdFCLcXGXjFPbx6fNkzphFTtCaX6
36tRnkQjPyEiJ3zXda/KZrizouaxUuaO5Umxsm+Xpn521hixiL0aXIYgmRs2dmFeqKQ4Env4WJSB
TBHgN+9kyMoo+zBMTx3J911WD4EmH2OYNe05D18tS1T7DE17apv7AuU8NP+SsZfzW+J9pBkan5by
myePEoDzahtGvm0tMDlFBpm0o5TaRkRA+tslpQ/iR+uyrLUIijgWN22h1I+s4emK6/v+1PA56RkH
pWnSQVzyFKJUH8JjYBXosx6EFglf4519fznzOYIozAYoFfRle6Kkux5s6yIdPkTBiLrC2WED4Z5M
Z6PZnUbjkXrCHwVomK2VVfu++edzmBBDxU6nzTo7uUbhuzlBMvWFMSOwvEveXEherNitpfGZbXco
ubp1lXrZSab9xlbdto/zFS/sFfz796sHn4OFDGn1pFGIWYxm3G5AdAJNb4FLv41YT1C1hnnZ5Chc
c5zBunBKxzokkIk6uFDSPBJSu9vSq5p9h1QyIq2R8U20hPqRx+UV69o2SFsU9BNF28/aiCF0ZjqO
XzkhOTZJmEK8b0h3ZdyTLRdOsRuBv/OrXtr3KCxSK3eLpbg4mblJuQBlckwqXMvdl1beFfLWdrtL
CkEak5g7i43XskgvcsTJtP2NWGs3xvfXBkhef9+4kBBpUtUVSCn1NbRWQr8ogxGSvJlI/GJEUVW3
AnlZONTmuEXpoN5KTHymbdKZd0AwJlvNDes7KLz5BbhOjQCn0ZoA7/srEYzMv79VnwJ2mWgHB08J
CoXBC0i5Fh+Y5uPvC9Em80VueykcczRdlI9p/CWLrwUD+DM3P3Ysz6vF2qLIcAeEr2aWCX8xtEMO
XGb2Lw/5kA1FGnllPt63lzaZHWUpJTbtM5yfIrcvwM29QRhi21X95vyJ8P4M8DlDJwkZdLTAZHcC
38jRkuZW1Pnn802//+R8zs2Zl0jkgdklO9nM2rdNCdQy/eQ6zeF889Nh+/cJ5nN+zkSaPSAG0xkv
O3vXjS4EOztUqer0MhqRvdfg7UlCkW8FyEc/aKFnk1Hn3IlxKcA1JkkRP4kgvMnrIGTdF6e2Tzwx
HR8h7ZXDemH85ihFoSZkzTjCTBcQ+cN9Y7B+plG+/dDwzVGKbhmzPAtRIk+g+1JBSIUjx9X7Frii
OgiKRmDtydfIupbeZOZ1mK4sewXLeRqKb6m9ZxEUkT94aM45G4nJoozxAm1zP2pe8hP3Wr8ApwAt
DrxZ2SULa20OPos8FqJqXHanrP4Wyl+0tR4r5oFxarh5pbskym/qcWVm3jf1fA5Gk2NmFr05ADup
GtTS11blR634jqrIjSqk9kPGrhL1IVJuk88p7OJOIu1uWbAvige9idOkDf3QMHxB2gD0HyvmcmkJ
zMxxh+J6DwTM6hQ11tasycGZYo/SWvE7FsyYOwtiFXHTgY9UtSdoCHxpjWpPLHfllrrU9GzPD8pI
K2gDtierHN0HJMBQC1+3efgxf3gOMe0Lng2OMLMTRbatGsNDFYqrwig/9vRzlGlBnQGjDALHerD2
XeFsIEn16bwFWZjSOaxR5GHpeVkEjr++CgNqqWGbkRSFKwlZ44h83xnhc/RiXDW5OdZJd+qiJnD6
bCNE5Svza0gHv2Ar59TCBM8BjEmfKs8FHd0JtaAHrrwvvNbZyoGx1Pb09zf3LexdNg4yyU5dCS5f
6RNrze6979/wOWKxlRkESoWE3ataZ59BgPixlF6xNZNWHGTeri2gpVmebdyhc8y6Ji74i3heXnX9
kDwCoRWedGEnKyf50qvMNi9ow1XDNXTEtaruqG42isSQ9IrUPaCLK9tsaSJmu9jjIZS+zenKPjSX
Imwe3Vz/OL8PFpqeoxNpAgbl1hXdSTCoaIBqsCb3H2t5OiHerB6zDdNhQO3AKe46PwLnMLU+tnfn
CMTcBaF53jYa1LEtIublLg+z27juV5zWpSGZZvrNg8vKchSoXCbSq+IQc/uZh9m4sqUWbMKcHoo5
4KNFhE2f3Ezsk57sxzxCIj/2beNxpCs2YWHVz8mh7LyqHNyM25PbONeAaB54Xn1NqmhlxS81P7v3
JAWpRFSDW5vTyrcrd09J6PfsY/hSPkciAszOUlQItqfYkwSoh0j4aWpdk1DaHzvO56hD4GB66KSO
EAMT1Zc8Gg4J6GrB31k+nl/5CyZhzhJVNUPoNDneABQiD1A/uKkp3Yky/aVc48v5LhbW6BxvCM3f
oUDKCFaH3pZpua2rdn++5QUHbg43lK1ZS0rRcm/WD1Pxdenq+zoa9yOzrg3TuXA50p3n+1rwTOfQ
w9SzukREVJ+A+I6AShv2zITSH1J5N2ARRd4igfyfZ6PYsqzWChoWVu8ceogIDbh+DGAgepLJoIeO
McCUI4ESDYh4z7/WawXxO7e7OfwwMTo76UZodBY45654aQxXJtMpCcAWnX8G1T8J2vauJ7JINoO2
VeHHnlvdRGXDE58UnmMGhops6Jih7HQfKaDBelwU6QZ1nsmLxJl/owlKV3xN7FwEsTXC5bVLW0LY
tM4c3834WupwYS3PIYw1iF9s1MnrE5Tn4crX7Hnswhet661RfSwJxufQxbo3rU7X6INH1466EPGP
8/OwNNX0d0NOQwBQhpJDBKBB4Urmh/3Jtlbut0vjMj/2HVK5qqkqSDvTHJzxCkQZvgwLxoAuru2L
rMir3fnXWNrrs9N/lHYKOpABOIAYVGTNLyhWbj/U8hxw6GqTR6WJlrvyZ0+/1M4K2HDhiedYQ2nk
TCRlh309gj0ZmPU8sm/PP/LCuM8RhNIyyq6KcICKvsDJ2Vq3lJFDhtWzMSO+Mi5LnUx/f+MBIIst
GjaCqlRJBRrkIaAmuRGxc0i8jw79tGbfdGGqLisYpLBOaR2OB2J19CIpmrUr/2uO9x0LNMcOSstT
tq5azEDWOgeNwrm9zMpkOxITstpZBBZtBLe6rUxMyIGkVbkrBi03nGXF0TRHwy9poTYjcqc+UwS1
32GRGYHoDRfZWZtd180wrLhbC7t0LmgsZFEybwRxo9d64ScvyRxEWmooQ0jKP7aD5oxGKCCsklJG
DaSCSug+I1N0MMiYr7zA0mqZmwKQ5WSV6PWJUA1dFdVfCuk9iU6am7DW+oNrcmYFrJTjHGB64rP9
SrMnCVVc6ex1dn9+Xy1s2TkijTmRV1kGFkzSvxT6Rz3UK4fhUsOza0BZRUMMsQ99KowrMMcEQuQr
btzCuM9xaGpoq5CWo4ZKMyjPSQ+eccO7Ar/XtR7cFTO/9PQzS5B7YMIiIebWo92j9IbL3NSP50d8
Yd3P0WRUJlHsuDCSRVTdIVu3L5R4LFN7Zb0s+FZz6qPRQRI5hZIB8ojNk7C8UxmG14lJQPBf5s/g
zfhksfgH1UiYn3+fpaGaXQuUA244DzenEymvs+iX5a4Jqy81PDvGq4agOLdu0LB4sMlPT6xFdpcW
0HzjVqISkBHqToqjCqRNg05eR73YuGuSqEtPPtuzYVP1OLvx5Fl5z9pHMMOtLP2Fa+QcL5YOXp9B
4RjlRunXdsiCJM38XEAjoDBwj/lYcSz/G2wMvIiRV0MHg0EVUItLs0h8nvz40HKZI8ViRK4KlEUC
mQSdBC/83BhP5xteGpvZllVMGB3SZ/qUefVFDWuDuj9fdC91yjcafJzne1mY2jkmzKsq1CWjSh3c
0pAe0XILwrwVgMYro9Y7h/ecmMi1mq6IB92cwiKMmc/rOoMAQhsFNe14IBxIV2nVOJvOVogeIJpe
7yNRRltIOsQbQQvz4EV5DSw5HzeG9sItOLBRqd8a4SMkzjvIbAB8lRBa4stZdHRF6vzsKyg94tqd
7ULb8o5jyJ0rWL5iX6e4jbVFAu2LaKB+r8ooENz7eX4YF7bgHIzSGhHAOx6MYD3i7IypPg4gaqRj
/xK1euV8XjC0c0xKURMTcuzYLB3o3qvReHFl+yyzNSruhfU2R6Uwag52XozpiYSKBQ3hDxHcupAm
D4YU16rWawRsC0tunrx3HAsCzg1SK3qId1k77JUlns9Pw1LT09C98UabQhhOK3ERT7sSagRfSPjt
fMNL8zt1+KZhCDB14wi5vlMPvogIchq92uYFuDKjuBIPWVvwu/MdvT/JbM5Ubw+c9x5z2lPfig0x
QKBUtJvM+3K+9VfA4N+3JJuHHKldDDV1XORRWCtQypcDzOzUSDqXpfAJ18XOrAHdAEVt9Ng4bbgf
W6ZuHdnTrcWZcwjNrg/SjmbBaLJxq1vR7aQRqY8N87zYRnmQxHbjujlxV1l+6tUPdVE/opB6q/vi
Y9toXm4D+0CG2g1r9FHvwkRfObJ4AlJ/jVZgYR+9EnW/WSqgxQWKzy4R1e0xVhVL2HaUAKZ1E52M
nwjLjAMNZdwAwnEKlIC5swMFjfwmkXs6QmJR7FUPsrF25OlDVGf50Ybgoq9IzXzaG/a26nR014+8
+2TGY7PtbN1c5W1mBoC/9BttlxaowHHvKAaruEb+sLqhuHc/hZFAoaboTfWL102IWB6Q303e6ats
9KA9Tl1DBm3lFJtwUrcxc2n5XDQbmn2Oidd5m6jR+dFJaLmzRqu+pEPfHXUIcmo/VZaNjBAZs6c4
tsRN2gmFYjvEWVw79bZZFKWBqfP6NgLX+o0byvKDMdY5dAVVFIiHZHCdWRNthzrbRQ71C2uNEfd9
SjOUssxcNj3Ygy0JQuhFRxLuMwPgKKREigtv7Jy9mVlkg8spEvVuq64dU8e3FPVbey8Ec0EFVfor
O83bFX9gAcRpzZOUOcssEMU1+pLSxvsSsijdctDhPLbpoCE7lBAOw+Qa3temChHabKoOojt9b/46
bzveN4HWPIkJlfU8cdwS3fMy/p66uXOAyhfdOGkhrhnI0rfn+3l//1jzjGbSRsKI2lpfFkP3LUyn
Kt7M8pto+NKR8GiCEGRzvqP3Ta01z2tGyho6WYnhEmSgcgJBNltapeDBduI1aZP36TkR3ZodSGSQ
IgrNsr+McjaM2wbS2w9GJ+lVQtzxk+cJfZ2HsXsaZGw+59yiv6BlMFxCcShz/TRX5N4lHKpqrsmN
NWTm0gDPzjK3i6NIQgTtMpSgOQWv7KVywFKvjOiO9+nnQtgrpnAB6GrNybAjKJdUbGjEqSjaQwZV
sLSGIhgKoRrL3FqglIgzb58OxzT6FdE1SNJir7PrEMhIE1GhgPWkCMTmR/tIDNc3x9DPnPQCENvA
Leo9UoWb2rlxGV8J6C0crdaciIWARbnKk0Scekd5AOhlwgwPMR2AFsuFUX6WLS83XZYRCaW1sYq3
TWqzL5Fndj+iOgZ8ufOY1AdJjO4ib0zjC7hjdbMttd1du7Lvv7+u+v/43v9n9DO//fdhX//rv/Dv
73kxVBJyoLN//usxh+Bd9l/Tb/77O7//4l/7n/n1S/aznn/pt9+g3b/63bw0L7/9Y6sahHDu2p/V
cP+zbtPmtX084fTN/9MP//HztZXHofj5zz++5y0C0mgtkrn646+Pjj/++QedciD/8bb9vz6cXuCf
f3x+SVNZ/2P4x65tWoW4yb8b/e9f/nypm3/+gcyP/aeJWKvtgU3XRYkaAhHdz78+cv803cnP8RzL
tugEcFF51YjpZxY+4i4H1MliFrWnZVEjefv6GfvTsk3merip4D8GmMD/fsrf5ul/5u0fqs1uoUbX
1P/84/eEFgf0k0OlAi87PaDD5maLOVlTFPjlp6o2tg0EJjZi16F82rdq/sXrd7Jq18zX75bi3106
yGDajDqm68zvuKx3B5fapP4EK3ZIQmOTKbKxbB6gROGWuNWK9/77CfP37mahtoJ5ReEyWn+CdPkB
LBaXpTYmKcetyvO13TrjEfirM9BlMAamJMLnSeZEQIPWgyP1KYUkgB3ZQZk4BCJ+yu8Fu0u8/FY7
4odwwKmkwPyKoCvqfVhggHJZh+GG1PUnu+XXY6Uux+ZBW+yYFdEn6kYninK0psBvWCW/5dX4vdVV
gLTdtZPnD6C5vKoVKJtJejm9JrbOVy+3d8LghwRSzyMYWlHVchVJ62o0yyvpKN8DPXuvUWgEFvC7
PJ1YeZj7aDO39+OyfkZh3yMHRh0KZRvdAQqdVYfSwoeRSL8CMgUku34GFJwY5MazEUMvsFBSA6KH
VvUZUm06wLX8yJIs6IiTbEyn3TQ1O+hrCvcSfHLh1h0eqOG8jI2+Clt1i1DZU2uHW/C5P0StzzLz
2q3bq8TNnyGO9INU6SWSrlB2BHVozw0/J4DsN/1NrqPTqNVDk9i7zIwQ9iEYCB5vdcODKmueMxad
AB63/NFtrrw8A2g1vdWIGTAzenKbXyrWV6mIdnVGIQn+RbEMYx9+FzS9pJ13rCO0+cZU/LUJ3266
3y+Ur6vEwr7GMYu979lz/g+V9CiYgAzbp97jBxX2T1yulfzNnMzXPiYSV89ljFBUNM+cTWTb49zp
7OZTaxsXQ21fkyG/lQUPCkt9jVu2h3r8czjUz4zw6zBBVodG3+xCfT3/qu/tCIe5DlDOlHGTzdP+
sRiNJmqxI8D5si3D+NvQ3ZiVtekbehcb4MHMuvwZZAKPdVg8IPBxTHBzcNvKl638BUTS4fzzvF55
/+euOo2LRyjcHItxZvG/jX0Vj06f60482bipBCKv8QSeeWfH6iuo8Mcd2zthBvZQiwV5hkUTmfyq
B/c5KF6zehLoTOOvnZA7od2tdCikXNsRejhj/qC0c3Qj7JBR91vZO5nPDXaIktLyc7eH9Cc1fpkQ
3BkLsD0b1qFq1dcaY+fbYAfVXvnZtotDpqMY+jG5htIsA3u+2DW98yjo8BQl2ONDCifW/pbfQODg
hzt40Krt2J7mQG10/dNgqcuuC0GC4YofxKieq8FNg9SyMOnFQYAC0XKL58aObd8V+RAkCWgvWvLU
SrxCI92jSBoI5azF8l+TVfMx5zgKQShnQZFpnnerHZ3nvVuJpyTuaOBEJoRSoZxEINmQ5ABCl6Pa
WxmKIDBjNxD63cRlj/s6mBjyArFJq45+pfFjZ9PvncUuEoCNtTc8ZRrTk7Bs46mx8WkNPlmQbgPo
yvYWKUpfVhEEwtLPuoCeV20fZS9/hao68ORaxNZeob47z37mOrynVfKNWwpUD7R8YHR8Em66LWE/
X9fe/2sn6Up+r/I6/9XMvaTfHKv/n1ypySgsu1IPUkUvRVv95kNNP/m3D2US9ifxEEZyAaqgrjdF
+P7tQpnE+hPlSBzeFTSyiPPGgzL/BGgMX/Zs04Wv5E41L385UOaf0B+zgECc/m9Tapn/N/4Tez3S
/2dx47EcWBR07sHIgczqtaroTYQmSyQvUT2o9ojpXYcWROmq3PdqMewLOBq5k6SBV3nlzq6wJvuU
EVT3Fg9uPp5qqDX3MvdHix9KA1DtWuH0hF4S5KjrCOQ/WhqbJmU7N+zUPqrsg50DLmXAloCnKwA3
ycboQ8tnvb2LHWjeazu9zB12GM0Uwo4d8aNcBXEJjmI35XvIPgZWmwU1R1cy475n+HU17swuuS+N
ZNuByT2rHhIEtZMi++r2EAfFVS7IJEgkJk9i8hjq6pvj2teDAbmzAoVcGag6VPQ9tiHkmXAc9g6U
mGVhQ/Q42qFUcNew+8qld5NymVL8EKfOjsIXmB51epiytHcQ6dlCuOpKMxXUcEhKnm3ht0KTesPH
JgiluxsgiSxB76cVu+O8eEYk5EF5sFoheApZght9p26ntgwQGDp1+nU6OUry4jrZVpnGNoGJj0J9
ZQ/fmom7zUjhRLQbJa+BA/eV82mQx8i6b4xm44IWjDT3TbXhgw1NNgdVppD0EnAe2T3Uoy5ScSjN
EdQT4SNJLLUvK6RSDA3OjUG4Pu/7wAP42C8ZO0yz67a3TRTv85AdstDdxBlEZqvW3eSDZL6izbOs
BmQf1aUAA5s/dMWXuv2Wk28JRsow00uS6I2ADCE4cOzMDvCU05OTwgxMBrnmCn4Mjhkew7VsFJRp
7qc/TVMz/XDQOOgJ25t1up0exrBMsIDZx6aMfoA48Q5aqc/T97URXZXMeE6MLOBlcyUUvhuXRZBh
TkcCZw337caAcnkyKZKjMg8PaVN2GDoNCRw7kOQ+be9VDrlEmE5MxNCHYMPNIByLdeAYgXr0JIdh
pnu7d4IYN9tpn1DWbjrT2TmtvWNYDl1d7h22lw4/TisGxYW+6LGGs6BpOx+WYFcWwKfFdIsSPZ97
R7v6MXVfKb43qEJgMN3aNfVFgj2I9R5VKlCQIOsqrDDlQ1dnS1F47xTgTtb3UatABcqhg5TdNqZ9
PXmCJU5lNmaXdQhVQxy9phQoZWs2zDl5KH+c1kRSRru8w5pw+qcS8h7T+hiy9ArntYkV3zbZtm3k
toK0uwXPPUox8/AvcwcKjkNuQGcCWvHZGChIPSEcezlO4Wmr6a9guHaSab8J+23q4l2Vc90kfM8r
zAre0gvhHifubpq1aUZlE25LiiIAUN13MB4l7nADhTuNHVO0LVjY7J3n9ZCNJBv4JBpGQ7vOMTXs
XW5ml54wtn0hdkPEUHeJvR35LTZHS6f14x5DVz1oFEG2yttUpL2y7WxrMgNVK1jvkyeZ4wTF3i9z
bG0bw4K1g3/mI1zw9t4a2s2YgyVI4hoSXQ+JPmZOdllV7jFm5Q4xbAsCWi0JJDTTsRnsDu4IygVb
nPptUsaT9vrXsC3afZ/xS+gYwjL/qEOER2GQL20vu4xA977P8hy065C6RvGrfaHwG6+KbD93hO2D
BwmK7ancZLZQWKXVzpxUYVFJBLRLK3Ymza/jzkVYXTg08AYoxeoIAB8dBgYqIoOwKG6oC1l5t+EH
Wnbf9GgdCzO1/dfvhiaUC8xIPkqV3AqWiD3xKrGj3XBVU+9eZSaU0t2Sb3hHkyBCmC43K4gPujTg
w6CCJoxg6qFM2PVwyLTDbhVsk89setB1NgQmgRZ84TjbrEjbDUolIr+UIoNqpPP19TmRvixDkuE9
Kaa4HHFHs1UAkZFftsom8QN6lZqdPBhcXEUk/GK5mZoUrAe/5rYfc47jpm0vXLsodt5ob9ymUXtq
SG+DQOaXUqt9DJ3PXdmFvzoNcQ9hUWMPtfmDnm6LGbQU0ppYIPpRfYCDaBOjwhxDAwtstON3c2zs
rRqjzwNIJjfIPWw6kGNvpatKZH/QW+/tAHKCpj075I0K0kruoKH0PavMI0gvA3BUPkNwAz5af0mk
s3EyxP0JxOXjo0HXkOez2t+/TnHqvt5QPAQnZtclQyLSEgE7sA8NZzdAwH6yIE6OFDOsyajoXQq4
l6O/RUxD5i/cGt4akMN8RY3OPQnEgzwL9zXcuuYVT1Zmaydtk3xvemyfecVFEeIa3RbuDvAg//U8
xvmVhi9J8WM6R/va2Y2o+fOHCiFgK37BBewpzuidUeSWb4j+qUvvii4yfc47CG3U4In38p+gV7ZJ
6nPTuqlHupkMNLatE5e3uLI4dqL9bHSuJa6IUycxjQOSPWqixOQt4KqDo2UyitFoXGgcBOOQbidT
Pg0UGw1UgrE9KdRDot1Hzr5lRRmQz02KywWsbY91z5h9VA64NaKjo3HrglWy6//F3HctR6psUX4R
NyBJ3CumnKpKUsm19EJIbUhH4kng62dROjNzWufM7ZiXiXlRyHWrCpLMvddeBgt8xL/HRlcTf7P0
wV47BRSsBYQSedbCEZRzfxeqMlm/DmRxY4fv3HFigT1QTJcWaUG+1rFjdMxnoCnqwyzIFR8+ChfH
36JjwA536HwS41zMWnThOAhKEq//B/W9LbwfjgbsnNpUD1Eof1k1xtZrqeBYh9Y9FJN/jjpzbrBq
1ZJ5cjiCBribWkBlbROddYRDqLSyDg7Wxs6WyN3BenMnZtRg0xanBgiE9nzqyzwePK+JB0SnRnPw
aNAGq1D84gUGBpzQpMijLV2W57WQAu8Jlwb0AmTcWLzMCi/P1rfSojoYVJZj/16vlIf6L6AHWACk
UDh8dGV57Dv9ityYjNIP5CicrdDbFJgB/K1M/xcY43cg7/OZQU9nI4tm7aS/EmXHiXWq9Gb4ZeQw
4IWXTlyNrMaGrjK8HGb9EdP4HTf5/IOBjTPUoyt28tVtFDbx41AsYbX1q+AM/+IbhjFaENKdseSb
vebmLg7K0DYtcGysh5+W1nbGcYYq+U8TdQC39deHNbARVRpQEhH6VaQadQUFLOVX22nUybXcQCU6
wzvMAHYCLQUpITgSQ1QJ/sHiD4pZh0Uebbd/pqQ8CuLhQAsTT913iBKvwn1U/Zgh1/TMxtQ4XtdV
yb63nrv1jZWpWm5zc6hVcG58wHYOPedWi9SWlx5h1eBT7UGSh5YodE8FzHTx2FkE+COKqg5nA0Es
DXJLMmCsIK5gOzNJ60exHjUemeIGawS+vw91dFiL5wLwwYqcrdX2f18uV7bk10sWeSRAyxaglPlq
e6MdQthoV9V2LetUjkeb1TsDFhWNinisX7CsjfpY3GKzPoj5dii+2WxM6YQqMsfT2H7gQQ+iMpsA
E67P7yTobt2XhwKILoozQ+hmCuEkX267bw2dkDzbZhNbzqYzSV3QdP3D0grOxC0TK6TbuR/TP7zJ
f3soAMujufScCCjfF7jZRIUt6YCDBDdh7TimmW59hLBU/drsYHszeqOQ/CXQmg26zBhMO4j3gbDn
TLKPOIz0nXD61OSXFfFUqKDBCcvWNud6C+vLesvWDkpJpOaW+3rO4bwXbGwPabrdHs5R+/WnbMIx
Vv/pFl4JXP+4hb6LwEkcU05wHVf9rdl1a4tr401Y9UJ9dBUKGbrHGAOx4EMDZNjfVzQ/oJ6NAzRa
2P+wtgbvpyudW1qiLxDY0mcrA206JUOHIC9gulig66aNLFIszOCmbv4koLhuC/980TB/9kBRse2v
Um9XNWAUFB1eNPb9tcWbrDENMXAwJd2t29asx1SWY7qAm2w1cR3Io+vozI6CsxtgE1VnQ/neogE6
j28DcLJp8E/hbTt98CfEquJZwUGMTktQHEDdZZBAOvH0r708pDynHMhXhVNzXpx4jLAb6czv8VD7
aEAXd8cCtND4VZvB9Atjgx6LtHDwvcrbICjr2/o0/vdF+iXe/XMjxdSJ2gHmFH74lVWi/CWXbqmq
7XoV1nZgLcsJ7oLnkHjdPXqZ8JijoDfAyduWxEJp8ClRDuAt2tWrEU/rbhUyHdPRTwb0bH94ie6/
7K9R4IdI0w1Rln01M/DqGmM7hLtt68m/tiM4FRJc8bUtXHtQBGKh1FDZPKkjclk/6zT0nK53M01v
DW7hFQ7wsA3ixLYwEEWTNAVoD8F0+O+v9brqf19g1AYEFGC+57k2pna/87kWXLkxRzT31mUYSbiX
qhsyJEYhhRaNFg57WMztYFy0UtOd0MrcXkNdNZzWLVb2Z2pk6jb6D4fzF5LAeo/xonB33cjBayNf
6f2mIbk1tx5WPWouvPFkvXJlYGUN4APMNLK138ZqXTfO41JXd35T3ECj9Sf5/vrm/3Fx/vY61hv9
ty2jIcWEAF0clHJpk6XsEhp626JEZRVecD+N58SV+L5WkHARjddyZ12IoeXvunsJRZWLJA0Z0WRd
bwMfIKh/q+Sx7Bz8/i2fTljLh6D7mIxJ+/lQ+x/rsxRKADAYzDc9S+YuOOdtma2P4Ppm19HPiIJh
8P4i0/w/A3jXP/S/Ruf/n4zB1/Hs/xm7fXzn6l3/4O+/gbfrv/mf4K33H6xANwDzBgPra3LaJ3gb
Bf/BCAZTYKSj2diY1wf8r/E3sf+DZetcUdXAxbaNZuwv8Bb/G1azHWEfJygAsT38X4G3XzcZTL3x
6ihm71DpB+SrL4ddD3W0TFa/g7lxlGhuCuzjs53klqzOaPXOfdRcQHITt16vhgMMB0k8log5k0vu
Py/SOhUIP4PJnf029SHGrCTacA+2O8aycjAgO76zh/Gp59w5Dj21j+Hcol9YRLLUwVo6DmbbWFHz
Jh+MDMZH0pf2GIcttQ8LmcId+LnphEiEk1jjCOQkDi4j3e2i5iOdWvEAGxxvwzEQ2XHH/EGmdqXL
//3BRXiKC1NJ4OcOto9/ZFx5smajVqzfVUbw4+AP0wmazKm3rVPDxiEuFmc80FHMdxzod08WFHYF
NhTZFzkOETNsICstt20jaUxFND9g7C02nunDzef7FAIlWWjC4tTCvGzbjdSClM/U6AwngQrIMg+6
gAHjfP2sq/6Uo/aPfRsdBMERiNGUR+Ae8nUuFVTjEIzD2p8t+BD4Y310BdvVdW5tF5u/OCGtXxfl
3VRWXiW+t4zAWVmdtXkDDjkK1ZMXlu3WGhEVoDGeuuFR8etvj9O/9Fj/uAsBlJ+YVwLvxsonmGX8
vn3KKJqJbhhOjkhi/wxKmBFMQ3dbFQqkNgUj+6bvb/2Rl6cGbybJERR1mcv+vXV1tGk9MqygbxA3
669GM7sL/SZ6GiUCxdtw3GCiqDIhgfBGCrgX8svmu36ym30F4BD9shNP1hJiVh8NG+Er+oc26oup
XBDi7VEkI4XYBkKYRH/1eAeDPvRmYgO9FZXtpLbo3G1fOlXaIk/xoRv8HmFBoI7HjtVe4OAPybte
vJNX2naiHeZlQSeWPQ5XHvfT+GMWsF1pMReNO1LWZ9JjxQZ9JC+W6jZT5csbxyMucAcHqTFoO07z
KHxkvEyV3Ex9Fd1wIjWYpWg3/vt9dNb79PenKfAJ9sGQ2BAt2Q662N/vY9FQj8CjYdzCCfBQFwug
Vpc9iFbwhwGOKGkxI5jAIKu2mIZdjpChsMv5j2EJbgfSlC+LXQMGCZGS4li5eyPy0TpAJPinsLRr
OvWXl+kRTLECgGBoYr4+Eg48W31aN8PWLRyT1cg4StpiGjNlyWZz3QN8RkTcM0Wx1hBy/sb6Ygfx
aQ6d2TjdQUP5UTDOD5+PuJ51tG3qDJ0E8MNmVmfLK7r7AcOtBrELDw6BLofwgm+u+wBEz38Kgr2y
vH9/R+7qigm2FPqxCDrM3y88aSKe95Met0PX66PH7XnbIDMzGRa//I6snTlR2M6L7tauORJJm7Hf
Ul1OJ9hDP7TDZr7pI7cFDGOX970q2G6JCn87O8uhbsMWxVTrPQQ1b/7AJ3e/lk3BegL6DrFtGkV2
9BUMRIRtSxAENWw1hnhnBEegKbDGIxQoUVo2gG0tkCSemG8QaKaW+4r4z+2kOX5Bf+SW06QisvIj
GxYeV1Bhv1WYgti+iqlnmVNFDbtpNN0wH3eDBX698UoU1ZHxn8nclt/VCATAFDv47TlPToOs7Lz5
k83eFy97PPs+DnBw22wMasGG+crNnXm51Av0ilv3euw1ScOF+xSVJ0DozgX/qstmCU5Yg8zL/RUS
7yOYAsxFeI9Tutk2OjQnrRzkM/2peF6ZtL8vmpUR53qeTQnKFPuLRk1XAYRkrt1ucdjTvSmV3Bem
7w4MPmFJr6V7A/ervWvRalfMekh9xCwgzAfOzZPKEwV3tMyOoUerX//7NhLi6nx9aaAMBTAHohRn
l/+PY5kZYP4urG62bW+lAyzkgvnAK0xNaltEB42Y6NGbHlg9VIkZ/CDOA1AlYCgRy6bc+0wi8QVA
aNSOO2qbFWVyRmCuUZf1NlQoYFXFpBFlbI/zM3H8b4z22HyRuJKZJtx0rYc5TYkAdXsF+xuoYxLO
YNlZVvyhNL29b+viJ8XwKjZzGMSAofB0EfT7aFOCDSwV/RQJGCm1iFh1BhdMm0VC7HW4B2pWzMfm
hfG72W1UOjHrtsDyib1aZK6q+8RQ/cOr6jeB/KKKRLfDuMBqtmHHwKlYlre2B2ihsWIN9PAYTB6m
aGRmcT47LBZlIzZWD7MpzpDUu2IkgVLeJuLFHRvxp72y+xH11m2uF6C94Kko+sN3K5ZG04s1z8Vx
LK0dDwy99ZY7pxoTJ5fdhnVyBjEV7q7All0QgZ27yToUF1dbt6btwW0BSjLMPN9zAl/DHn/am/IE
WXgATSqYO0HpFatDUFRLuvhjlZQ5rAFZybdtC+0uC3CAuS2BHtCNu8rH4V/YPAarCihG0cQjRhO4
aBwmGihetCWeeDcC+V55dMgvAb0Pb9eJYuHycauFqRLWvuetk3IOTFkj8WTjatw9YZ9Q3QBusJ5s
L/roHbEZqp/NCjsVBOP/aW5S4gwvwoeeshrpEtM6+q6mNnYUieIW+zgQPCw52VU7EWiYQuZLkldD
kZLWwnzQs39Nbvds1y3ZWUWb1LLz45yYJil8CeNoT9j7CibbbNbPYrBjVdOb0TaPNguQtjbAkTVo
4mDAxJuK4Z2Z6OBLFyDgUauk62iKYZybICaizkiBJRzy/BToEDM2QzZ0Xhe9ahIoAd5IZw+x7443
gZILSvQNYJgIwxJfx8xXXdI6MRdCb7rIjm3HeuzoYDKn5jDKsFzoJBYn4Zh+OQya+YLdzzOmaAAF
aOzS6m0ulrQaZ2QudMW0q+RIMgf88cRvWqBz0wtUN3TqvlM6YxzjtS8NbCzzoX3jtD+2oD2ksO18
apzirRqD53Ze9uhNMsCpJdKs9RjX/b6p6g8wwbyknIaXQtkYcfThbhWWpLoZIIuERKaJkGPQwD4s
teUKeJZ9CF4GlrrbLnEeDZnuUEr2eropV87+AAk0wys4TNONwxfwQnz7ET7uDINQeLRZAw3ixYH8
poqSMuzH3dzj5UMFK5Mcj+Vu6jN4tpxBN9TbjmB/GPzlW6hk/+hDwuP58L3PwfMLFCYz0Tdt8ReP
ejIJ0dLEfo1WofO/o0SbNstQgJ+p73pknGYCOXGXwFG7pq68Z8onoN5Lt+VV0WeTcoL38mRzm30M
pa6yoVuCA0fteARedxCTbyWWKcht3wO3c1q7A8vSsu+ajswJTMS9x64vNyj94DhT9C0AdBzisvUf
nXUjwr5hPVCOLCkg9cEPm2Fc7Av+0Uz3eQsnWN9M7CDdGhZY9kVTMr9UnDg3IQWVLTKu/w1+fE3C
hKyOuTPS56u4FDTQjdPzelsU/rCrFQZlBa+dV4i5jtYgoHGfWXB0+6pJpiKwX+0GtMGuJc1ZLJa6
6fJwN0N4dRsGMPPMo/Z+rkP4ZVndC5QmIIm0y7e6kQ4oDdS+BKyhCaJMMDvPkXNdkDMjpru1kK6z
WRR7Qt3cxterNzvze4T50y0FXH4XgViLbpY/L+vJpQq3i3HqwQnVEsjiCdR3EwQW5uf8KGdpY0OY
5cEzmLcMfUHuu5U0h3sXszXw2J9aay9z5wNuiHAMYd6j8crTteYGw9ndjMUCGyNAn37e1ofRGtrj
bGh7BDPHFQaNIKGXGdvvQ9eNblZOblrLKvUqjNKlDMrHxu3EfSvbDNwquRkWx88MDa3Hlf2HpNyn
Kgz3AzIn97OFobvb2dFLb/gFphr9T9D2d6bu8htOMT0NSIlmH60eZoI++NEuW8M9p2pHBtUeSI6l
b5TCsqa5f7dMTbUbRQfZ8RLgkGOyfJSh8xzWDvvwuDPH4RxMdyEFAFnAKCHVFuC3tgyqU5QTEHGx
M8Q2yCOmnoIX9JFHFWA35WVQ3/daV4dopnITaWpve5xumyGak4GU+h1KS5WFqMcO0dCLR21Zl+v3
Q2iEwY8ZSNqwYoihaupuqaq7W8MVWEec0ZhFC26+9NQxsKLtwNz+jhBwe9BOgJuRt/2dWb/XoB44
2Nx9CRfXJKquokw0RXhW64frZ6AJSJf+7RvQDYMvAlVBwhceQmxfE4RE5+K2sZe/PizIvMrwkDjJ
9QcOkRZGomrKmnCZ4RzezEdC22aIqwj0Gd4XN9fv9Xj8P3/6v7/0ygah86Y+WdGm6DrnLlA4btvZ
de7q3hVwmx76vZAUxmujaVELrG7lMkyvZWUpHNTScJPIKlQHZ+k1D0Gje1A1uiNkh4FISsVrYB2m
SJqiqBKrmqpbMH0RmzgRfh9VBvVOuRrUQXjpt057X1s4k65F3hSJTyAjaEp26nrrNOVN/WpJ+yQX
DamlxEK04VeYGVibb3HhXR+zPwcMnSEbZbC8BUOLOdZSBo+EmtgZESyKhA6Q7+xQP9G1hBj1nUOf
wBzt7qnnLWcEIqSoEDFhnqzV5l+cPr8Co0XvSlQCPUxu2tjyXaxzCC72Vo9jfwwgrnQrrzgw4PYu
m5sbPDVKbYJQRWD1tG0a5lVzc/1w/bGz/k7YNt2hqCcceTjcxtLhGNYwTHwk/17lrTskaK7vxOC9
GODsN0aIADVN+xMK1PC2qfSuqnzvIZ/BLfBmxVLYljYxiQr3iYRtLIu5eJAz7RJn+dyJoG+b7nLg
5hsd0OKEKlln6FAgIB198mRjYqEtgP9+xCQCUtwakW2N+32ZxhSJSvqiRQh+gUaJG0G5LduYEYl1
JjGb8Yi4kMC1MXDqUdRHLUFrM5FUTWV370zBk/ExkA300N5AiWpO7fC0LAZj+w6msYnvDuzBrVZu
iKVBcrTqIrtuN3nFf6L+BXg0OP62Es1DVUftMVy8baXWHgtw/CH3cEQI5YqMlQZAn5wxjJoXDQpQ
1Yx7u+ufaNsvd1Vv/6RO82scXHkLB6KVikjzc2iiGiTRCAkOYNZloD/bhyqq1INDyVshRIUwl57v
/NF96A1j36zaNSltnQsIpiSd6rE6e2WQfv7txnFbxB9WVVLYvka1bIYXLW8reL8hd5hCvmGH4mJy
Yce1Qudw/RIBcE+f/9zV2smgvO/uEVg7ZFMRuSBb+CPqSzFnitXViXf8B+CfcXv9CmO5Bax4TfeV
ZZtU9yXq9F5FB2hKrA1Udi50QEN/EXl5sZ3BP/YNHG6dcBljHjrlXtHEnyf+Tfs/PDtftuB9gQ/i
CX7HwnFK3D7rrIHdjR50HpLzU0tHJ4PWZHx08BrimUKBXIBNfgaa8Rek1JTRO5gy/g+K3ODAVyj6
hhozwBanxfkeKQPTpeuLvb+eD8L15V9XzkZg7NH4bpAQv/dvnRkiQNgm4caQlwXO7snoYQDt9Zqe
+z6kZ6aBM6wHKuL/dB5joT6OU8j32gMttG5M/UzVdNeVoFLRUYtjIffY1KmI8QnVzurCYu8kkjVy
GpgnpCR0pxYPZewEeGBMofIdlyCsdlpvwpFFUABUSdAzdrp+8Ki4++yvA2fcSLxKFOp4+Dxm3/IW
wdV0UOUehnDvAmNtvK9QbkfATgkCQ1vkXgMzO0k+2ghqL4p910Q/rL49sOFba1z+Cpak2nlMmCRo
2h+qmb3bZRJ55hVhsdf5/ICaXp0UVTJGVXO83n9J7F/EIGa4J89t5M1npNSCyDur9Iq3oopzY3vo
Y6lk8wr/nHnnsJoiELlkwCy1OXh08jZkYi6ItCTfFNjk04gH7T3qDvCTOuPtr19el+f1e/DuonsX
NA5QavJpn7vWksLsp0PdMY0vIG7jmkzRN/h8TEb3B/C/MKw3tftU4Zn+/LKt+pWroe6NMUHS5UY9
/ttnABmevFIHN9cz2B1C2I6wpruZcNkJZ/eFU528oraTQiIIxmsi9lDfumvxhdQMcDFaFcQzqtOb
pUSzV4BEeCqb+Um4lns3RXmzrdCUxzYB27uyAvo0WbpO0NzRJ1N1iPcq+V+fXX96+tybVSOjreOO
mI4Ktzx8AqqyllNG9FJtWKUlJnKilpuaeihBVkgejiNh3AySZwr0HvB+oTXNDPzSUGSo1sW9LJhz
RCDPiwFveef2JDiVdRecxl4u+8pVp4C5Yx/bs6hAGhy+w/yOA8NCK3wi4I4PdnV2GgxcCOUWDsim
Ol+/R4Y2PEii425udpOYm9cS0xg8Tn2BUUlVbjBesNMrErk4aEG0C/8/CT99sB8bfeeFEi3DiC6k
RtucdNR1jgAmu4sXVm9oiZGL2nYA9aMgBrO2OKscjBF/PueD+esDlOmAB1bgGPUEPdne/PMKHGuo
bLcT2DWIIeofJuxVadlJsbW5OMjFzG+6tnX6ucLRM97r3vQpkBqEGDR1CINQQBB+9VIpbp1lY/20
y7aLLRnap9nj7W6sPJ3NDOOEyQ5gPSCoE1cNU1gcHUYMkwfjDmT6xQZE/52Fmc8Z4qMhgVZzFZqD
wBoXwBo2wmY8VX20PEbKvW/kPayKfshyRpTBenTJkY6HSs8wrVzZNhPaQ4GMvQM0Auyk/dxZuRnu
roa0EfJqhuLEBNVRUaazT4BeVi5262WJblXutduZjV7cAIE8L5gehNSfQBetYBA8WME3Ov4cS7ja
65DdQnVItqVs5QYk32Wj+g7HpIOjECTnFcWzwGPtrwMgAzPglaWhcTAx3FBCm8xz1l6+mKoz/EJv
QhHpWzhI6YMNHDq+1gpFAOcL44q71lMhzkFTpI4ZzUY3ZH5Tuoi7Uh1kX3lPAvkx2YIkQbt3+iMS
XrtT/dO2quID8AEoIWN/NJDFoi/NR3E3eAz9Vs8+cAguiGmMzlXDdRau243VWyq1FXhGNdZjDzLV
iNKtwgM5ri9VTuPD50yLsFRrv0jyUIq7hVYttiFMY0pSkS1a1DkzwDrjrrYy3B7yhNv50yo87wGG
y1uUoc6BtjbaepcPYFaLfM/CDsfd9WrZyC4+tiCWS4/MD9eq015go5wuAhRqCfKZ06Ki7QMpLhiq
jklL1LIRoyPS64LItX67XkCzVPSoe9BaDeSqB1ZWXfZ5/C4IpYeAYrrUAbhWZdmMGaKSAcsSofYc
ivL8RrIqRVIG/F/41O0F8aMTBgHPyOyVGAxOCM2xuoujZnocrPnCwmJM3HZst/3ayXqOVR3KJfw1
rl8tgCHha9KRNAIEcYhy3Pkhb/dj21ln6Ft/5A5wuIU502G63qbrDOxz6eTVpHHItzS+/lctcdGM
DmG+K6g7v0FiEqVT1FcJJZP92iNUci4KG6mobLj1In6AfE2+ODnwdSH1Q165F+gEkTsAevlGLsR9
mXtxw+YQtYcVPZb5ciBQAybTYGAG5hrrOaf61i9zdT/69pxFoH/EXVfJG6prA7xDtC/yl5w1w4GI
0VMlxUfDcnFYfaOzoirDZFqR12tvAQhqBs96yEyosItqq3S3NXmpfDSLxvGbS9S1YqfK4lFjR9lY
mBwd5gAj2KLF2+q0j0TzZdlfP9NhsOyhDwA/fv3MAssabN0lz5Bs7G0aObeXqRQqyXFrt6M9gJ+9
NpDuev6glysxNTAzV08cUUgrl8Vkc11jHtrBgAVT4O5gen8+RgO8TJJC2+Y5gkvFvgfrDejmO8/t
5QIVcbtXE+WJxhYUw1XYhnQDPZRf9jxxFUQOrJmerkNH1+N31yPo+gGm5glEEvVp6cDlq6SLKBh/
2vIOCK3RA1pwYOXnBhYHB19bG3Lt/QPvLqqEQheDdiXEaH3TBkF45F3o7tWCBA7debfgyrZAdPQb
rqJ7a43Sj8EVVWhqhP9q0RCiHhGx4wISfGYUfBTXTd7FitgE4PQEmMt/9nywbFGQiqifIQd5HmCu
BdBAhBtEKUB8Av+RDOYg5nmSCB/HbFaXtZtaVSD++qxwQPsC0zurAzIdSmEtWY3D6C1C51lhUPUh
JHmFQDjc8dD9BWa9vakF6452jTYKWNS5RPLzPUB4K4FlT0LnCu2E8Q6c54hgExRl1Vy+1JT1KKTD
EdraFd0PIpZy6hwq1fqZbJHWFm0CUbYp8M4gicAXBxmbiCM1j4VpbxZ3eMYm9x4IS8J7qAB0Y7Md
hG+XEAY/mDEAZdUj2Mu+0yfejtEWAKexo1gtM1q+CVoanxdQkDU6dVw0oqwoXjGFneM+YslYuu+W
bqeMzfleroCGa4AWuoX6vlB9cKhMQ6IECJLDEiuuGASuS0ZUCK6exUaYf1qniu1sPTpQ3vlorDBp
jmkAMfrItkHUQTSBr2JwvG8na4YEFZAoTm/42jhGYA+vC5bgOBMQiDgA3PicNXX+s8arzRob1HkE
OcfQjO2k04ZJqxiHG8gcw3CFYSowPRi3vm3XgGUHtNJ8zNFrhST1+my2bMxATO3BsX0LMvGAojbC
/8lh0osuBpsT3FhKC+DtHCHVsO/UDsv23bNR2BCrcNL+h2N3ZD94fNN3XXCjnLjNMVFAEdgmPGwy
Jx+2Q+4Ak5KB3Mz2FqKtMvNtMGor2hlA/EBWRJAnZdGOKDeGGKub7acfaka22YjpyMSJzoL2BaHB
Is6x4mNEIW49sQPC8syBrMM8IPEQLpg6crkMRYCai4RP6BNgDLBA1hEi/2eqSr0ZQO6Nw7F7CkAb
sKPJOhuO9CSWhzDTLV2IQZoDl0Ey08aOCf9A0/uWd7zdju57aeFEsoV/hPFFB8K732MSEsLE2x+z
fD2t5lm8wPwWl7ObMMjR+zYq1XODwUJst9G3FiDNFqL3Dw+RHNTjALmhPYEG2Jl2Cy2Oted9n+Zu
SWfebyMZeikOfmenCIJlS0D9mrVnt7b7bT2TDSEEMrnRAZsMZCAWBcXGLurnrqs3RdGfO0roftnb
KnwuuQd1RamG2BbU2loO6qYCNVzkqR267h8z07t5qroU88qjV5cvrr/czGR+BRBXOexOR7DRcihX
W6TQPufl8OHwcU6toHsXlD25K3AOMVy+CS0CJcwALVdZqg1fE54c/iqmfN6684JJHS592eXdtrTG
0yjYB2ZaDzP7uT4rAw7EcM3/ka78hi0zT3klQkgW+bYGXLs4/a9CBRgNdc2ejfO74fXPvjAysaIe
c7kQbOWhBwuTFJaV5jo6VaFxN0vIMcGbBAR12ND8ct4KA8b1yOnjCPJPPJEh89r61QZhvV+gCUDX
+SLatoa5VHuhZbQPoXV/mHWdBl702uS9jCvbvi9pxaHj+4Wc56AOCmCeGHZPnifXClRAU6Ze7Rkl
UShcGK5ltcjDE+JUH3zYLqEYKhKu9JLmaFycKn/wrAFjigIH1WzkKjZbsRhWPjUtVZhoOG+WCLcF
7InjTvEbX7B855JlH1H9HhaNE8NmDbtIQfu1nwhSn+V7EtbNlqjygv5dw3cnR/E1oz2fgORscHkw
8Ay8AtILmuKA6rdOX37H413EGImgQ+/hbZFDLqcCoO7BpPYQCr3ue1K8T+BYoA8G58tquMHFgBwX
4rPFsjOnWaEVDKiSIH8H3dWkVgf1++KV30fSBWlX2d9648N4aq4zhI3i7MIgjcEvP2Fa7ugUHAlQ
nLTj4pVIXx6Y1u+dvWeumpJByA5o2Y8BOniMDWrow7oAgzJSJz2Hwifqp0NLCOqmbux2ow08fHA3
boEJGNAiigaVQ8Eln+zDqFxnS4pyP2iJ+AVMjOKltaKkB0EEgyQEg/aWuGU1hGGFi42JyxHc3HU6
B1wSemTzkGOslCrwTxZEA4Etepk8nKI1JVsJz7RkVaVC2yQIBXA7P8ICd45BvAXn//vIRY7VSbu4
bJrbouVd0gFHSv8HR+exHDeSRdEvQgS82cKVpzeiNgg2JcEDCY/Mr59Ts5kYdaslFglkvnet0Oto
1O8OyXYbr1O122FbOOVhRbWY0JLFY7BJ97EKHo3R/qfjz8Y66fCdWUpeHa3nOzO8tZN16nG74Brg
U7NuPtw9zbo9HWuv/+P41e9OL7uvvcj7+9IcNrKW5y6XMpmqVcPVwb5RFc474pcF3LOLW34cSbBt
oAJgx0PgJZmrvXORyHg0VtxbMxvMOB1FL7TnbYSA8Wtdh2ijc7Nu/C8yFLV4yPek12CGvWGIveEe
TDEP2KFLAHBdGIe5sH83RheZmc7Iw1uxuy63HUCsi5ClV1ILnW2tDuTZ/thQl9s4HgqT1o9s5etg
snugtQr/78ZEYeIiD3KM3UbV/rgAkdOAkXZQtrynsB5pYvgYkfgXvqmifPK+xsokG8PKDvRsJQpI
HAobc46+1aBv1l+M3Ym/53koOrcmA7CIBs0Hil3EU478MbKDh7LZ9GvRmJhUaQwpROAcBi+bjzww
J7Vq8VjSJaE7g5/M837Q54GQQj24NFp7c0VjPcp9PiiuQGDj6Qmc7cRXv0SFysx0Wvuk0oo+VWL/
S7dHsq7+1aq37sTSWMS1lhlUAFZX9FzP1RLEjLrGYc1XFfHJrfMkf1c5FLLK/VvAl66vdX4cmzXS
rI1wsB3IrpXYNTdHXOe5V2nh7Eevq4O4KZAoD/PvlgMyc9g3La+BGQl2sPTWPJd5I2J/WHfG7Gfb
x0cweu4FkyYxIGK8bpCKyY4KKeT7HvU7bjy1YLzU6u1PZcZboYHolGNYde5y3ZwqgsT+DSM6H8bR
VaG1BOlUiSG0AmLSWh2eKderVA3V024GMtRtcXaq0T3mwQqsof/XN9YKVA86pxpYVnNFmma1Ilyn
4GNSfCPKsfqvm8AnDBR3tdbFrtabqRzo6pvaLVLB8Nxa+1OlZH4JMgzMhVbhtMhbfr6eTJbN+LNh
CkqDVb8GVcPwPJV/9cx4qjVdO1jEHDGuMPjZc8aKc/dEDfrnHjAO2JJHVbOTSek2cj5GvhHq1t8R
WqjBfpSlhsKOB3gqajeulpFDV0guWL2MtEEZx40bEBM2t8roGl92V5y41bPjUKrUqRn9ycQK8BaI
N+TD114FRuQzDYZ6zmiDcwV6JCx8S2KV0vKohqmjxP1PLupv37TIUkHShdYchEiyKK1Vb4eZqrPU
W9t0YuunsVz/IAWSUIOgvOYLXuhg9cZ4Xyfc9XrdHVyxL+QIvCth7C/dGwjdh9zVzUjnfGbuz5zn
ucAb5rJN25LYRAfbOHKNbx87MyfldKkkwJ636Ad/BPXHQ9tSZoshzXwfAzoiTLtixDQ5ehFnNmGT
8xT1CHYdTGDtL1Nr3/KSgJi51k4ORYV18clM/9xrieicq30Xg9ml3Twb5AQgxPSyT5Omr4NoJEb5
TYSTPaOTassv6a5u6JBTdO61/TmnnUV38ejjYC9iUKje58rRcTAkM2sXYaFrj1O9j4lI+paGkZaB
1aAPVBPhVAM84sIvu6yOZtSy0YyjNF7YNOjSCkKuyCNDKeOrPr00TXbR8varEY/6PH9p4HCYwYiJ
CSYMYo1jArCwjFr3sabnvD1MRj+njVee8zlYiQ3AG9F6MwPG6ENT7ADM24Rsye1B5XkO6JUrE/i8
4WhO//nKXBMSXZrLbeglQkhDFEnroaeDtL2TZNbZtBW5ClV+cL2MpUVgk5y86mRZ0xuAihsRU+uf
NNf5MmFsoxo2KKYvcifD4JduEco8r/ujkG0dUqzt8N1rWC9cmweEFKKi5BopLczkongzuWTv1w2I
qfPS8Sgdh40HElj0l9vXdmplm0t9V/9CyPsGhuTKyCWSYHVedtNZI7UU7ZE7NM3NLu51+Vh1dao5
W3/b3fW6G5n+6PTMdSwnkTRMEBxF6kK2eESG9h0MsPDWY0GGHw762Yy62Z5ZOtab1YLTr+OnIUk5
w2I1ieISICwOB7nhkpfkQxjYlTuPCwHGSM2U+1hFnozT/DnbbuxM/n+lGXy1OXISQvxPGcrwqCAj
CDp3OzpjKaKgxOlp0FfUrdZ/iwouNTFeIKeSbVMjq7H9Bbpm3axp5RnMoaCwuDEKGAeL0/TmzMPN
CR61MRPn2bT/OcNbzdR6HLG2cANi8+0ycKDFlelgOtNpG1QZDe259PXYy310TKapgd9vqVbtXmh1
k54aWn5duuWPjd0kLL/rHv8ZR9AWO8L4MP0yxdooebzasMqGGUqRnAtD27kOu4kbF6tQEzR0550c
WW9xVsFjDbx6TBh0kaD4RngVKFRexfeeZ8hzzW0MB7Fg/oTVVIj7yoH02tL21T2B+59mIJR01l2G
y9558f0foe09BvpfYan1lJv5HBvuTnpC1Ry53/arY+X/waeQUNWb18L+mdyeF+D+55kyX/iZEXFg
ZxYZdipSRYdTfCLqjqiSu5LIemr9BUUCghK4l/Ury8fiss2OSOa9gCHSeQQQcIDuEWE8De7X3vAb
pxbBwvAlSxkkznWcGzPNLMskFCaP+kz7t8KgRMGAVajQq/G8bvUvfYfPGhk7IzWrx7q2/5S0rab6
Atg8FAUJeFZLnFT7d6+YX3whOVmzLZplS7GKVUUIkP7THO93uRkftNo1vHWC5lkmWFoLtdjvdgDp
7UAdFy4y/n6uovxY3KHnwuSct/egjfWFobekQViZ2CG9vGwP1kb5kdpMXtfuRVZYUYNOi9kQOfWH
6TrNA7+73H8Mh0lzy4s8DpD7Mvd9eY03RBVoRjTzzdfvqXrFDj3PCdgzrottTnVL1+5JzwAxoj+V
xq9lJT3GVKTeD1ZXoy7nQlba735aKRIYdk6++/+MGen3XPpzgn6MH1mzh06J9QWTMY+eEMd1a1vk
LoaD9BAOQQBrO+76FwW1HrqGslhpPB4mD02LIEpr3rajhablPlGFeelemck4rIA2vKWzoD/c2IUm
HAIJ8KT2T9B4cB3zRPo89MbESLp1MjUnd0sB9eotZ44laTDtNuoiV2MObYNMHWQl8A8A7Kb1ukgB
K3dsS/8DBaFG8ByY8sN8Z/RbZJMMOPNZUUSQdpU9pplxGy0r7u6Hd1dZ6CgyV+e10GVcBBm3QWsk
TtPO8XSXS44a12+PsRdV8e9+2YbEHsc87iuVTh7v3VZkV70V353Re2EB3xMaGQJby+GHpAHHnrbC
eOx9OzgMVZl0rJiR4G3TN/2gO6o+ao33optCXZAeHixB3DHZ1n1o6wOvdPHHMoYxmYvhfeleFDhx
CgpXknArzpXTfJRL/2BldRGjtXx3dGobWhm8oGtg4dmqk7TRctZ9n4FwYOIce31mtGGmIPvSf3Yt
ediSkdaCxLCKNe3a/l817BbAzO4h8fwtyGRpMr5Bw6hZPJ8W41PLDIZryYsaVM9oTjH5dG/VfBxg
xV9Uk32QtGdHWYEacPFip85A89y1igxr6ZOy87zwvgHGttHcDKW/w4WuB3OcUW3l9mFvVjOuZojm
Fa8pPCIDIEbvsusZKlykXa5KdiiuqF3yw9bvMh60xT0QePgNIV1L81gZHVoULXgKGv6PpmSFVaG+
ou+E26lE7KqFyXg87h1TrIkFWzra6ygmkbS2+aSN4pOkGM7R3azjvq9+U539juqOfBrVHEWW/UzV
w2rwAuyFzyfDQxAiLivpZKN6cbk0JmGcOMveqZr9R6R5FOy+H7YNRbNU3MYdd4dtmVfZtvN15Y7y
8wrHcSmCkCq739o8kxqQv2rFNl/NAtyVpoHnfAUMtg1503xpp3TJbYBfy4kndMIC7jVHVlUv2bqk
yQfvIDgXE6cw/7N8/WvZJpTSeoFf/N61pNfLwcRYto5FUhG9j6qRC0YMz+OkXpQ5h9MwTUfTctlJ
5Aw9VjgvRF/gCsoY8DfLBhjsVxiJ3lqZGncrcfyGuxO0OBiyo9hr76Ij8VSNOPTj8kuCmC35ViWD
e50Gx6TPft4JJsnEUWKkwDpsHAp96EPHm6bXv57Sx1eIlfdAjBlJPr6KPc04mt4Mi1g+LAi7LoPh
vE8jusmJ8Ttu/WswzRVQeTmcyeQEdQvKGBnupRqd+rTAG92dKiLJbNNNjI22AVahGLECKVObB+pE
MtXB4iKecsjiXlUe5Kaf1PQ6kjsDcm5N1j+1OH7k5whiBIN+VZNDWIv8SZbdnmo2v/KC2WfTMdPG
dqdEd7z6sHvPW24X4MJafS65cDkdtLTGpJE6xVeNzlwLulczQPuT5VZznBb/ue/M2HZY5ERAre9c
bZ96I1iI5u6PQZpc5GYKs6pTHJkO2bvw2iyeduz4Wg7FpjGzIvI52T78xVq/ZCW5T9U8ct/Ps3vd
iD7bfS74avZa+EUDKVI9Ul6iISwHqlMeUiSBiK1vAOll4z/ARqS65L23aD2JPLOpr8Skp1UdWKjT
yE7oJ6wQrPbfU85wjzhi7ojv7/zlaA8ZxlrZxVvvLBGSFPDKSsjDEICFU2QiwKS3uNiW4KkXRCAI
c+Qod462BCJzG78DZpDWBX3oq6abSYUv/Zmx4QKBvKTr6Hz2raeQhfnvjYmqVnMVmwQQ774s6zlf
jF9r2743FAPcI9eJtfDzqOr3PNEnvpzeAR4iBvtvMdATo9rtcXekc2kwFcSDGGTsO6gxffi7VB/x
YKmiWk6CRz60Z+ebqjtqHbgTB0+TDNfGEzIq4NJaqmO7uH91y3wJAn5C9QYjhMe61KZLI8KAIfqx
8bYfFxk+Uk7rMqwLWlh+NKNXWgeFdSqcG21LXMs/SFU/ZbbzMnukKDX63id8KgRodAQzRLIkT909
dEnAxha0yqLYJvOuxCddqHca6lCu5AF4caHiUW9nnJkm+7971zoFLlJK+bSIObvsKnusAzM1CMIE
FejMS9G7z2rZIrQJ24E9oUwD0rcGE5+/tUrCQtC5ot34ZIJanwIP2YDgcK0NhPB0Uqu3OcPCzcny
sa0WiTU43lGrEU6eb04iMuOob2jpA21+yqufumElc9djJQoiRtfqHRH6TTjg+EPVJ3gEzcMyyv40
LeQRsWj4UT/yoA6657+q2U1rwjKIJe3OQNXmE9OJD0O5vtiAufgd1fZZuuZVBT7TbZeJy9re+t3K
r5XdHoSeeacyK5DwE5qDdItsUdPhZrQ+eJQKjL/5x0asiCitPe4KUZ+2UV+JCG5v29+8gePL6yI4
enQORXWwFdAOCxnEz7VQD7yo+uPg83I6qyovTfA86cMrzmC2pZFzZKoffFhdcKBcXjoteJXjZD4g
jTl5oKblrP9jhLhJAWXml4Ydm2y2oS1zA6fHOJ+JMMQIshENY8Kh3etPF782jnvhAOUYhfvm+9l7
3uFUVvP+qwZhTnnoYehnPdb0/ij77TmbjSES3MTLqGnRgre2z096uU0X7HfPnQNm4tW6OnUFwtip
8r56Rkxr1Z53WZxtBoK07Y3skFe82/akEJ4UvDmFiJFsDlHbd/8YC4J4coK3EcU861Hw4Ztdzp+1
xLRS/srMDlBwttLaQhch1XBaJuKgdySwIL975BLf0GiErTkdo/Zc+1qqIYkfc5PBoX+R9AcgZRAe
g5sWs6SXF2w+kR27S+UDYjMlypacyN7EsekGCqh48XZgP0TCCOXI913/891VY04ADrXE8Mnj/Hta
v2AE7G+1PFmj3aKcccyLML+92pApJia4J8+5AiaOMaPCj+daQwhb82dF54AWhQWhy/VX3xBHhDAs
UJ5LQS035Eo4VLA4v4j3ojCjHU573f8Rtf3ageBdNMdPZ695tqd+epqWm42cK4azfm5HAMOfTY7y
2uwEo4Wi3ceoyMipKwkvgaErnsj4IRlkzfsz0UrbGoRtiWrNtR3+qPJlhziFx4Gk3qt1vk9G8Agk
9Ln79O1OvfWkbexlqjb5Txt2JiddyPoqPGEkbtH8J4f6QF0j3zxtIEGnIFV4ZKOfMqtO83F9xHTI
Y8fwrOC3czl9IiZ4ctupCB0HmcnA+ni2c+RWnfKRgq+448pNO2Go/OzlwyL67KklMjxyhfedmQ0C
6/J3n7nPmHY4gHa8Q2zcMrJEVUVep96gUvNzGbQHqZUkqDgmmtH/StepD0238BjDMqSBQ7wp4oi3
of6+m6PuKnpLHO6sUz43P1i/T818n4jahQgJzEFuSdReW/DIbcK6NoN3ndbZOpFOEFJIKYA+JqLv
JVJ3t8fx5ndmZEufUPrcOTTz/IRuKfZFn/JVGqnlk6vHzJ5KY/+bI/cgV6/ULyHfIPCiyiUVZ6qP
VTYvCNID/Hn4kzFTXzziThJXCHAV+0u48xAFoq9BZtsDo0EeWbZmxNL0Dku59qktBrQYdb++7kMd
ak2eNhPYMHrL//oSWiSYhTziIpugaIoX22rVyShxTJc5d6HkgotWasrIWYjtEvp71V71Wq/eJu1b
Q3pMRxp+m80jUXH3rNhUDbtQv2WRvizEpPX8Ba38fz3V8lArCbEBnRt1ul6cHHPhGtqHM6ciToS4
rNadnIT2dSxflQ/hYrbQF2qGZQyCS5fTkio2MhYNXXsByipSS1/erZrpHrfUzZ4a7dH9A2hapN3K
5V5vRwgTuJ6O0B3ouwJuYpgC3gQr6H9p1YulTB6ih9G/VeUCVHYi1/qVnhzzYJs8hQgKHWvHOEcU
Wchw8Bebf5TdZRQePdAFxQ4Ji9+5mNxfxPbAMrdr4kl7ZVNnSsYOltf+zdFg6vTKz2OnupuEuw1E
zPvWyFE/55l+WUbvNahlH9ti/s4a44zyTCW+Ns7JWr2ZfuWgFbL4EIEX1YxJb6Msb6pqH0aFh2Xa
Wn68yGS6udPO7YIKngf8H5FB08UYmvfWL5wDIRG/TQQasWYojN+tSjMC8INg+PYoI4/6ykZWq/sr
UA5cd7F1v5jtavZ4YlMoPbzeiW/TQn8CivcoPAgKz1VnZwL6tiSknl19QIyxAql1u4KxPyya+wFC
06QQ6Mztxru3/RUoSt2mPfvFSBYoW/1h0fOHPD86csanRyFJA70T4gxD3NBoCMRsSf4qDZolQjHF
TsSCwUew0kKa1B2A2p7cwGAjCdSYON78Aa1YprVg15dj7BJCUzQTGNA8HzhFXokD8938ONv7OztV
LJtswzhoc2I5xr+59q6waA/WKN8ds9EPRg9pgkWQJ57QzM7OliTjLYwCdNk2pgu7UH04zuz/xMPr
xwngeB1y0A5bEM6066/EOHy7q3xoeu8qsQiHLoSd8Dl1SufNqpyzt+TfBnKis9dwGmqEuW+qeQxq
cZgrJhd9BSNGIPTmVg0yzgHcRO8H0tu4EzS3EkmQ2MZlsXtxGMzlatnWZ9kYt6DmaJZXMYgntazy
NI6EZ9ETnamCOGJZPZEBmieN2TwUC9F/DTFMpDNeHTJ+Qewg6DUNXa5ENGqYxe8JffNA1giSenZ8
mKBbqdanZbe7A6EX6HRJdFKOxZm071PCBMhnVwh7yx28OOhfSHqAPO2eUeo/z5Xxu/qodH63nqtn
r/Tea3eXh10MRwIN2rOuyDQJ0FXHnl6dBRmhqwgONb4uLLK4cc3c/1azKUKWuhowj7wv0381PfUs
g+rfSlgCqYnrrSz0JMBo7iJoLTT/yaw8FVc+dG3m3iOaa+ByTW/ibvy4+5YHsmHo3WRiIlrhrbYb
Kywnm5CBWn4uxn6d8fUsFiVWuWciteACX0vwtp5IbV/VJ9zzMWcgr+denXriHGFi5sTTWCztdjpO
RfUPgYgdM2ZrEWLVNRr0jwFHcmGNF63D4okYjuGpyj/ITQJRnhZEievPJJ+JWT040NkLPHCtu8An
nZtUBR0Y4NN5TY7m0hfEUrXxfWzFA/temKsKxw/L3B8D03jsZtMMJyOXoRiwygZ3Mc+KqgnY6f3H
3fkYuhr4YHLEkTRQJMZBbxZ/Sh/nUIE1GHyOZ0GwiepT8FXYfn5QBgq4nuylYnne7AxNykK2jTyb
oI4zgq/MV4dJzL+qBni2XOpfTjv+0/MnqnjZB+Y6j0zK/GonbqjnDoPafZ6m9b3ejU+HdPdwGxvW
t/IyIJbQyuyX7+V/O2dwUl69Mx7Py+IhSByD9z4rm2MB6kKM1p2ozwLwNlSz5qNubj9diXcYGLMd
tM9+5zrUM+BvhI4x9g1U7waxOLnCRcu3hma/IhkCQrVK77JyKaPXpZXE02oPncv4KdVPURK3bd8H
Bl/MMKUoPriGyYp38UeQ6fmt2GLZxLLrMHp/RgILYlvfL5vjlulYVD+UM/4FuPpdBc0JtrhIug11
g9hvWVr29r8+R3kO/Q6dmr1w9wpUvWIAZkQCNHYHu3duLX7T2THPHMhh7bpTxH4OQYzxS8uhSAKT
PdlLKlklHWybfV+eVY3Ldgbat8f8MG1fddmh0VT5wUdwH+VyTkf44fj+I7AG8z031/elmr7tNv9B
h5Su1fiY90VwFyMf3QDMQFj/sjkHB8ytk79nr/entBrcp1X+I7EAmdgc3BSzsCR/ddjZA4d1/tw1
nOsEbxEdbHLrcUg2O++KUwPMD02Cw/fZJT07JiWnDt1g+PCq4gnvADIabMcdUp93e1yIJQZ99txq
B5bF9d4xYiGTkVGAawUSqXwbfMSVsBULB4gfTqYJmuCCHqjGTLq1xSAMNhxu9drFGgoaQHDEeEbx
Xhok4jK6v6zl5iZ7W8qTWfwFTPlQrvtn6vi9JnAaJt0oQ54Jj0JcAk1oXvUXYe3vzgTK2YlN7Zb6
j+Jmi/QieOxLr0jcAV9quboYp+YwX4vikT/80d9ckpEzypAb1jHL4BPkZVw2iXY3cK6AJkMnQ8ee
/g5VcVZL2SHOeC49dgASIX9nmftuP9uBfk91/M/DZ3pQJQk2th2cqmafYrcktLUtMPMPa4G53jXN
+4oTMvsBgxjZPwWJnArNJRmSfhryYwPxuSLYjKcKaUJGpgAcLmLCiXDdSXJWrtptlMSjKkWmbWc+
kENA6G3pfC4zhHqg3a9EdBsL9iseuv5Sw0IcmyfXwXieiQ2SiwRZMtY3YTiQBQxf1g6IXlocxi1x
inHWM80u68GT/bGxpBFC3IiiPq3k83Yi5zN1O8kZwUKccJDHG/roXa//DAMLsTn0Gsevk3rmC0IC
52IUy4O36Tf+xQB/N41IUHINGlh/zAi+F1UrGaQpMFEEx8/uRKAAbWxm+4tIGaCx6T/DH+3QZRJP
CZSIh2W59A7r1cbrc6Bv4cGHHaQNrYrbmfu5lY0TMnjbxIa7f0Wmvxpa891zWMOPGa8bNqnQckl/
zvr+exD2r6A7ipHcr3LZ2rhy9t9Ef5CCM6MNkRmaGxKTbrK9Y381jQmGaseLozzyJOCRSv2X523H
KZBpkyOKYfM8Grmonu1q/a467MVWVvzNVPXaV5YN62qdxlafwcNXZFxIsUO9PZhb1j9pzo9nND/+
bN1WS4v1ljnJqBH+GqY6oAv1ztsL+/ZtEzWNEp0s4lbLSI7NW+oH2AIMj5tiICkvFXBy3rqcW1MX
R7xiZYL2/d3YSHeYLPdkrcsdiz5LQJnOGq7LMtgPAfreGrd34plGKuDMVN5dKBHeOaaz8xBcwTSD
XpTH2mwfR4svvp0mn0V4+uYBxE/RpKSX/TjOKMHKWF5nsz71Aqx9IAa2BoYN3PXP0HMb1SxgMHQY
/9azJ40b4Dj8qywhQcce+1CgwtnGDZyr5q0xqxR50Xu7snfU64pfWuNqaGfafTA9Q+p4+ckyy0+p
n8o7uz4WuhPePTehKHPoG63Rabxie/UnFK0a8kjS1ii8MvabzfGPGm3/pnjxaoCQ1JYfaRMin4GV
kED0Motcs/Fic+8vQ3Fu7S0/iAWXi7TE/SdNsxn5yRc5kX1tmJLigw5Tr7O49IrueoQ36sHxEeaC
Gohzvd1a2X/qrqafkdg+kEJDHpojXt2p6k+bjkoVLAqzkfwoPIhTBKhbspT2GGd61iJaINmy2mt0
Y+iq0ahegtwJjqXTn4q+zGIMu1ncL+VXqaNitnKtgMV1nuUMLZP14twMw5MSd1CdPzecHYKFfUZ+
TyDgK2vt4tQNSqvhYxm+3c55XHD2pctETHbpT2ebmAb0YeXVps8rWizTSqTXPoIwacwoOlo14I5Y
oAs/LgQIsIRBD6gpKTZ7jxTJJnCmPygEDr4/igOLMWrDFidT566pPY28yHg08V8UYWCqipNXe8cS
x4mWF1tk4I5MvOC/ZiZFAhHlxRrwZDpZDoTdGYeWxti2zR7YHqs08+i/Hbj3G/NuUOmzA0FcF7jp
mfKG/cuselxZ52JehljyXGK8GyLXomC3LedvCtT/6l1XpBx6rJdSvlUj/Q9WS9EI1VC6zjVvD89G
Zp/VqN/Gmfkz6OsDLveZOd3ii8KaoytArbuWdhcQGqtL0oRhbTcL7wRH8XSfM9wqFjntlnZNbKzm
ftUACIBSOlL36kLVANm5evAoepC9QQ7PmrMXB6t+9faV7QcoNUEf8WSKlUQRd/g9qvllI80P/m5H
eahkskqdz2vd3Hv/tLVUAgEJ+IAx36zd7zkayQsa9ePalv37Qup7Uq5K3bhJPzd/WVNaJEusNM3F
2TBrSF5sVRSHvvZJZzGZUrhekDjZ9kFt/RL5Gn94UdePVJCejKzh+EEkuNOZdfAdW56lYeVRLt6l
1tZIvYJr6aGS3P2UVh3jKv3iSxtRtNo6HwdLXA84w9TNq+W37QfH6qs3jVYo+VHuTlhXShwKVhLY
N8ZF/rOamDsVVACbZbJnKEK93XqwpjyZvRLZgmfNcaVadIMMQFnro8PPeEQAWcfBI6M6+CLoi/01
mC1mF/6GRi4fug+vRuxjHds5XM/0VHsEmXkFnCbgXTqN2d2JwdtDCN95L/MscgpydpQcvLOf4ynr
/et+T4tcHbjLrXBf/G4m87AZmIqz/s3ZFoHwnCTskVl+Dyxq6I3tFLg/+Iuws5POFHtl8AEofveL
bijSRtwjg10c99UHcGimZ7PE6OEH6j/jLlEehjHgeZooVijJ94L1J5HFLq59bjwNHxzlDVNXaXC6
PYP29o+7R1OZDo5kcEFlYAucyK5+KCUvXlW+GwRDDdvFl6i2zXnEgsoo2dnuOVv+m7Rgu0rDF9DB
/xh9IO4tygkn4Z58wTdGCoxCi1l/jIV5bXwNyPfukNPHsyzeSHHLH9BP897g490LTAmI29E8DZ1B
KAW/nCci8POVFzQfVvO29j7JaHTp9Dhf2ByrUB9r80SEU5p3eEmJdXjgiA1OwvdKkJQGnwwzU+jW
ALlr2S/oZ2rWFt97m9rCC0dqT5CO3ExXwQNoeUJCdEWiwUR4B0fYlC3/JuHvSVa5776GpqJBNstf
Lnn2HNJwCFPSDu6kXjPC/ALbYJJsHkoEbzFTQIuQgwXY6fUfH4nTvGvfq46q0t/GIcbqyHBrfJMd
NYRub97cDlO06O5mCvjxotGYgDNxgleYaoeZvLpzSM2H26iWvZoXQ0hwoB04AyEc95G65oNbRcLp
PXCTy9pNyGx7hZI+H/7TWlJy/G3/IaDzD5g0oijLjvw50yNFYuRZkv8RKP1JYIMv9f6XYQwc6Sod
bO9PrSFYRbrVE9u3gYajADD7dmK4Oi8tVfBtNpghqhi1ln+aPSOqd83+862Af4Br217mNQSAvnE2
tY8QwPEsbIKb6u4BXQP7BHRk7uOsU3zTppH5RkNMnGbZEglluvhEuyzadnKwdCN/dWVhHq27H2f0
Jw07KZAODR1IdcjNDAcilyizziPs+xC/GRt533GP2w9gqypRAwL6MrE216Ujbr5lWe0kpc5MXA/z
i6sNjBSSM3iznwgeokur+Ov71acIUmffyK0IPY8YqPrPqPevVTE3QAX/4+gslhxX2iD6RIoQlGhr
ydiGxmnYKBrFUIISPP09ursfeqY9tlzwZebJ4jcbu2mjRfrVsTPy+vaJx3Pv1+b9UHefVLRv5+oj
R4mapnzb1/1VKfW8YuLJE5w5O9xX8fiW4w0dBp1ZoHPzlHmczfXEKt1LDLV/lOnTGsapCy7LWkFC
rlYOBs8m8KrhzbEI7JRa+U5bN9MM1/s2NRnipNvOaXyKcd9ostgluQxLfcHPQmrOaLVzYvZTAHj/
yVBfcuQrliZ71Ni3vNMechyCJlNoUb9AoT9iiuQcSUXHXFsnpOhwTOOa0hjb3RRldeoNTEBcpLVy
4YZl1njKwWsWZR7GDGK5HNNXoJUaoUD/Jjz9ZOv+jzHp+PWXV22VPuZWLEe7d6+Mw/fRwJDAkJwB
3IJhBJanfa8N/DofIpYuy4LicFyf/lDKg7KWX0PupgFVAkmOuxvylzlVx9KN5X6Om4IbNCFFI+Pc
Zht6sF4Wxm7pwsoo2oPnbil7ozknMYxwysWXb3UP7tzBJUUf5Islm8cY/pWAd1IzueMR56Rk1fgL
MXUx0RIhj81umZLhwIlsDvsu8NphdREd3bwujsDiY/IKnQp10btBuZDHWcyT53pbZyUQewKWS6bO
WmRfrMGcAIE+Wfngn2vhP8mB8xbVJE/U/JxNxfE3N/jolVFB62zN94kCRNC7/S6e4o5hfSyxm0w0
DzXzQ6EztXL9PFTUyISizOmXMfzQF1RMZjidm3q5ukVzcivtJRLy0nsK2wtxHsaOm2qoqdEQHeu5
ZMTSOnxUluk/5EnOdcmJt0asrffe3yFW51hvx7tBnyBA+UzVvn1GVSFkzpiSmJ0tnDP89W7XNBhs
9QlNyJiTt8o2SRgsJrmmWe6aaPkdYPEifvX0FfUVxo6ueC5R0tnqymFn2vRbtYmxc62UzkaGLGHU
MBfxiSuu4+zJH4l4CorY0Jx7W/4yUvhsGedfXDfdIhx+YyX6yymSncva39vdb1UP/zpnzrdz1z7C
6iEY3DRUARGAlRdoU/esTVx1bO7iw3gYZHuX9hyam1gFhMOeqw6HD4UHWTLeFQtonRmVhnQDOggq
KRjMCMO+cU4UmYDCtn+7xcFlUmYzjj8HWQ2zjQN2ivOt/kxxQwIGLl52Lb0je0/DbY5YyoC2++Y4
qYfjKkC7LUCJvHhnsAkskf8hGRMmspxgYntF9w3dOYrMfKM+ooR1kpR2c/GKKdsUtG9S+aMnuxLW
junw8nrjbUg4pBIJ3vieT/GAfjIV0ceYRd4hFHPEMHKFuQb0MS6ojuMs4I9VctVSedYWqe28BuOY
l42hifmAHIwXNI14dSJQQ/xyS38h/af2TrVjUIPCBxcA6fwrVaQZhZemG8PGQD3iDary7lwMZr0b
C3HqK7rUqC2BYKSjJW0srdVpsUHzKEzKxAzW+WoZlvMYd6cBcfBCa+Em5mQa6ClAU70HtmLPZINJ
wNR1fBk4H3C3ee0mNYZ5l0HOJiYOAjBFflyyo5zNfZYwp6651wexJuawCy0Vc5zU4g8bU85YovMR
4QhzXqLqMIoTF0EmXIpiLxqeECqriCcxA+TLsh97c1+0CQmsMp8ZVrDppRGZT2UcSobcO+hiRAlx
xGtwHOTYPTbtfPQcDRpL3u2TGRYO+R7fGLG0Tc5FS/xXn/saWGDKzJxePNeo8kuOFdPRyGyl7Uh+
AW/OanN0O+g32cLIJ5mbVy7YO6dPX5RPVpt5Cq0DE+uqNI8m2i35J/54lrLMDaWdoKVjIsMdMPgt
AbEiYpXlW6CWiWCb7ap9aj4lU9UcRGa8FB5trZEDDmqqnEtK8RQsOMeida4Icwc3Za8svtZ8AdIB
vKHR4YBus2NnMOBUOrI5s0qMo7xD2LLI0eUYIBaKrUWerdQs9RnZ84FestdMEl9nOMxpLYrO9eCT
PRNE5zJzH7UlJw2XaY2f4xqYwP/gYSqfs8piGmX0HJTNg98V3V4RegdT/GYVo7p09nc5clwml51h
wHUL82FC0sQ16z5V0pIH3oxtkYpdUfNdwKw57VojhgPG589N7FE38BSVNNfO0fSZFbPL7ePdiHlo
7WX8wHhxmZMGtOrS3VMh9CJiVAKiQT+DGTEvIBRWt0wMeh/oWOVBDlINamhGL+XshR5mih16xUsn
5g+XRhl8U/1jVxgoxGZib7xYx6RXFvtIT+YgUUw1qlHEmyjNXjNeD/VSACzARzwqJpkYVHkTEloQ
HKnfgRNIaalwz9I8V7gutskyCrSxVdCtFgzOHPW65H4Y61vpaxfblKvVnylijVuhiN0t/9QV7Wmc
nalttxQl//bczvGMQndPXI/VBp546CeMbCI53pxo8IOoL5HLaVpEEYK2bmSbycg8bgI4ExswwaGL
w7JrlkOeftZTF7Emsox5/LCOqwJbUvwERQsRVyCA6q77m+Wxe+Cwtiky1hzH8zG6+d6Ja9PGiOVh
xHG05+OFHj4hvmFvWo1CxcbMluxAINZlIN0+ZhN6QEI34ybNMae4FFMIMV0dovN4mAgxldG0k3Hx
xHq57LNuIlkxrMWSibkakE7OiEm3LbkVRHmVhYkB6VrqilMAZiQUHItf38CetSPEg2QZbrKKG+T7
YdnqZpavaWt44LRBR4Q6ytYXGx/GAq7MoiaHafKv9bYAit5kHr1MmefiV06wjlGdPBoz9rnWKkNl
dKe81m7D5HBnKgt5AF69MRgbhQ1s901zSFforelgOjMMeC8NY5vK5drTqwSZvyL41jogRdI41CFx
Nk7L8MdtTqg0+zx2nD0mX7Q72790sXVINeep96XJOJ6911a4aSML1ddL8kffMR8ZeRPoycAHWGnN
woMvErNpnUX3CQdAMumye4galtymNtUmiQt5nrz5SVvDX8OkTM7VA0NrTd/PA9xYDecMgayj5mBV
a0tj5zldFBoxP83lr1nJINShcfe+LKUXdvqyH3wqRTnFPTSZBkGmIuBkZYj+kpFcdJv1tH7mIu2V
XMllPsFTwxMk5qg+MRVkYgeUPHTmkqao6sPRaQopnBmIUXuyLd/h8tAUOzmloKqX4aor+x1R65GA
N53dvkzIdvGemMVH5tX9sSUAk+bxj5oJP7Nh7gqDpatMvKOaKQXOOmzaNYi9IMqo+13+8orprM3k
fyO1Ixo+WmYVfekSWNSQgXDRnUcL9H/QKHVJInzECexGijRD3cXjWtM5uaUDE69KjilLPkctVzO3
SdgHdCQNx4YKkD1HZn9Ecb0ZAJsxltZIwIS90EKyWzW6sJ2TGdLFHHEtQ7rpbSPi3JZ94RCNz3iT
EgmpvegcBDni+hCX9kOWEhR3PgwCvdtGZMs6sj5w1PQ3ndNW0Lm0f3E8U1mMantkBho2a6pcx2aw
GV2Q0Pr4CzQ02Xp4XcbUuk5OerEyEpAARzeCqwnH0swj0mD6+EStbRPb3HqnzA9ae76UHYhhVsof
AOP/hLPQq6vI+Bntcq4aIMmJLXAauOJNwzKydZP8z3OxCAF3k9TUnpgOdFBJDZgQVnyMnaZFt+MB
shhTxg6DVdEwNaO4b0yjewtyXJuT70bwp//BLs+1bQN+9qyTnwMZ1FfdQlFhwPLrZszCWSu6QjWf
fSFCnXgTCfFtk5dPsUm+pBix/7rpr9l3uxlKO1PtU1dlODdami7yKn8vBQJEb11ZJcctduLnpR+/
zdTYOR42ZmEBK1js6NrUyjp0Jc9N4vVvrQ4+raEnYiUS5CzWGGUkJBCPgDLCItnDxtZgkuHY0OYo
oHf1KZpGML8Gcwav7QBfDjdDMQ5tK4h9dt5/WRIGkmieevIfm6U0sBdzjQPKgGlKu/dx4AZtCxM5
K6qTAFJRsqJzZK+xKbPfWvEf6z1ud/ru7wGehoNVPhOeCUpTm05Uw8PeS1Z8VW5swGATmuMlKQmC
VHk9I5IEnKJvQ/Alq1nFOMibzH1sPKIP1fAgRkYafs4oxRhptivynMt2hgZkQOejwFS02qH0jNcG
KzitslAMyeGBo/ITvhxlW6L5keT0Z+dalPgGpAP+9jY4BNX9IoteGVKBVQXfN0OpKDBz5YpYCg62
TdYykWBs8CJox7BiBYZ3IISq0UqH341RcgsfhD/kwJrcSk37xo97tZPle5RcQvGsmmGOK5gaPAcT
dnNX+e4f3iy2I1ENW0/86wi+hEllf9V5hHXa1ndRS9ikYyEzlX4p8+gpn+SX7TZE1boNAuJLa19B
JOMbb/j6EJ6+qRz2aG+k/m5oTqImj4ogFSQzPIm0lFd3xj2hq+imKg1PTZHdGRl4v8K7T5cG14uX
PGT8Y5mDzvtqNUNxz4RKaaVsQpazGjoOMvGyUNXxczzXNNaKV0boNU2FQ70wPfDYHmtrCdKGsB4k
gZdyHvv96IPObxXTMcHUOLSj/GMiFxSIjLmVIuzouisyNUnJOoOICASeiavoCfvQFmyjU9/IKOUM
0jgckB4dKvkz9U3HgRxpw7lMNfvxGKUf/dQjb6qjxlVz6MS7p/56poaIf1QIsli76dwEYo16JRbs
H9UYt9zQvuBybxKfmB9494+R5OSyQi/6BeK2bR/iYbxjQxNqlGFnznAPk4bk5YyLsK+p4+DSh6Uy
Xe4Wrpf90gUu0yP65k6m1f6SK3i28S4Mc/7duOb6h1mdEi/KQV34l3wwZwbCVqBk9NFZBHS5iPwN
Mf05mmfdS5ucRm1gOnK7lZEioao2YCGW8sktnf5owxjbxG+RzU9QI4g726ufo5QIHrXXO8TNm42q
YIHNcBqIOK6Z/QMfwV3w1oFxC0UkwgSfBnNAWC9WDREoPrj8PxuCcjYGAKYLg/hlNKhQXQhs/My5
vKfAmBFlbNzKvCHINebUoyeX0irvRp1EbddKzETyWpUc9MAg7RrVA/XHdyNTX2c4Mp+7OvnSmK2V
RGRxAt/l5nMjSgB1GI1UQ/ABZXITx9F7OVNghp37HDfJLeKFRhg6tHbC7E2bS8b+nxArDfFRBiDl
VFhS1IGTOntwVgKEjTk2B/JSCBaVgfJEjhvGDV7DK6hzhKa4/6rYBfqloWhRv3Rj+7twgc+cca3K
lT4fivPrz9mPn5GIIi4PP8lnjGxHX7XVXWdf32G9PCmwrn6p3pZsSqEQs88ZO9PxqHXuCSr3s0vT
NwXMoAZaCCnTfas3l7qpeOvblnlv+Yg3ADiM5KiaRPuc53A7ZeM9cZ57mbBCtq2hUcBgk6CnN4EI
qatjZmaehZrDc8nAm7pwKqv7pKddfkQCdPaaWENoKn3jNHSrCqaWbGvP0eC9ZM2kbxt9jrbkKWgv
8k4q1Y9i+WfMw7HwvYSLCmcS3WQCu2xmg7lKUsAQcnAogti/5wjzYKcTE12XS8k8HjsAe5Nsgeq7
d6Zh3lICAOm8ovet9rmc+0ujVV9Mjx/M/q70i5dItqeo8NHhGfVAcsNL/DpS251q1qGX066XSBe9
uVtamh94GRg0L23p/NHExwmT/H+ajp9Loy7+gN2lF9vCWp4r+BdixjymGxAebHtbmTlzoOTb16bX
CMi8bmj8MpuLGp5vs3qcWNvm/IHgx5Hp5VjWYVOvGg0Nxl2SXrSh54oR4YpB1dLmXdYtp6GwX3jH
XzJmvpNGY2sDXy2wyuyfg6kDSgvrh9u8T5RGhmy/0KoWAS+3n157ph4QQrm/ZgumSvKQ0uumUCOy
OPpHp+tCnLthGYN/q/ia6hPu7YWYig10FYl9fXF6S2h18C8ycoN4YeQvYkacHpm3zPPenMn9iPyY
U2s6/lZF9WUM3hRmcXrT5fsE+4DykKDsvEPelVZgm1iilf3mKiphJRQ5QW2MUYk70C8hasOrr9qw
NVOEj8PoLLs5Gl+isr5Ps+mgCNo4vV3j/2reSDnifrXewEtdaj3+JsG5rrv2HhmSEy3qALakNkQI
terpo1n4PurdRUf54TnjJ8YETcWNP9frFJKdDQOMaOSCE2BmsTK0D18CgR1NKA9DXZOXky17m7NN
i3ar46ZiTTx2HpgLDEBJoj2WGWx3fOWnrKSRvs2NV00b3/9/wxVCNX4sLK459A2RoROY63LR4uAx
GUORFUTUf2lplqoIxLn6IR3+FmgscVY/CVnA3NtkI6nNKYG1K1zGbiNLwECGmpU41Mbl3CY9sxmy
xFaSHTOF6rd+0mOZfuRT8qK4YG2angDScE36bxNqEvEbCgyz+p8h1EH3yCAILCI6Imk4jCYAM9mc
zLJ6HOqMnmj3EKsxsCaLvVs+Ca7x3Mg9c1fq+leEqQoXrkWr59TvbFTMi7SmM44lPMLSHhlAlw91
DYubNCkmBqFtgZAgpZPhaXBpSTnfR0NJ3LWIL0k/7mYfCEzjay9ahmDqCoFUhc81o55xno9L29wE
4ElOccPOETgn/p9wjH35rotomyTW1Y6wkjHXu6D1fA0+X4CxfutQm8phcKEA+RncegO4QTE/I2ll
XvcvthUofTf+561CUGvBwaSJDsPgvZs6ewKJ00ZZ8zaJBrIG/9PlBJbQ6Shj5yFL5pxWvMCy/d+4
4wtTyzYNPE98ay2MA2YELzlXl6BDa82BNVrDJTE9KjVa3N+WlV2dbte2ZGUmN3pqwMkwQ+YClUQ/
dI1hAr/jVkzPihm0cjogP11kCeUuTR7Goi1CrZpeq+fOoeScq0I3QLRoOv2OJRumcl3C/qNMAlkm
/9SK6qFyHHlws0e3rh5GnWKFZW9n4iIm72v0wNlNgoC/+KCQl1HgzBNtW/gFeWCrqXouDKo8jRZY
S04lgJ7IsOmNF2mXyLAN5Am6ck62hvKZVGB88Q3j3zGeG2mMd46DqA9JcQ6tkkMbX2+MCXVqnSyK
S5myqnc1NEcPpy9EWOplUHr8owmfYDEX0CZgkTeG4mBV6uLP7Hl7IHYaZwyhm8qf79oZdwyUJGeT
2dYBXtHZtMZP7FecN5P2t5mf/Sljms8wC3NF/+fkMZjsWiFBP/VMdYJET7o7bCK6NH9sbTri0UYT
nDqJha35lRgkVzcsvc7cHgru5C6vA4O8gVBSroV3zOS9/0fNyQV7vjyki/FsdlO8U6QyzfbGsoyz
PuG02H4lqOlhx3a27Zl+ByTzPrqFyBVpTl/E/kF5HE7JsEZqUkExRGfHgpEweCwX3MuhRyT7ooC9
TPNTxnKIL6uI/hLBI4HlcDNPzDTjEX0syhlRO+0pb1sbCBPwmNnUnua+vSpbans284dsTreJa980
2aqtoWkfiyruoPm+2Ry0SVdKl+u6e4Eju7ZQQdFr9sIbL6Nlk0Yqu7toHM6+h2OyazsyEERJNwVy
+jLqO7oKOFMU5tecxGwcGJ+wblA0zskiqKphOrqVdaklfT8oqwc+gVznqiiM7NQjq+OawXNngF/0
+tQMl/TgOmrPillspNsSZATOlOrRn9uU/cZETNsbGncnGnwPtu4Cbuk0AtuCEZaQrnPVlzt/wPKe
zGloWRAjeKr4HXiaOCHpRDnxjXH+fa8y47exzOKutEZ6ZpIssJjmb2qH6DVa2WnWtWXPqY/yFb0h
co2tR7gt5udMMP0DiYQtG8HBWM4TewaFSwOJ26DV0vKCDRJDEYoXMARGGuwzFLYEndc7VKhXJ+nR
ouA7PU+4PX4muvnc9+SirLZYTfErm/JmkUU/uSYHft0ekWS8cSGz19/r4zQxlnG7EAL+XzdPuzrm
bmjV4ojQdVOu+cSDbwATNkhIl+UTXJCv2tD3kCEYLJXutB3YSDdd5qUHoqHoA/0VGg+HUR3GHSmu
m6fddD2CDzob52GJv6yuuHbNmGEbo7kSYTuYc6QN0KXfAseE0A5DR8ERGRdGy9l9P/B4LW3SBant
36U6l/5mXOu8HPFn6dOLk6LPcz3BMt0eNQK6G6eo9X3jJXdqLo7EIoLO1LrrFKldyxSYgyi9vgOr
Q1xg1qk4ndadZFpbRYKpAMFkMdWvUEbVvqNyCj0LaTHWMBi0jRdaVXsjLfDceRpnkhE5NRNJt62T
e+KUaAM6Pn/NUnzqDdBeHmn8YBs6vHAgCftt0O2ru9wUCTt6PGQWDsmj6a7gKKbfnF3UViAQ0klj
wC2Ab20P8hYV5cKGNh0Ji9Q4BTUtWO5yjVFBlI9B1gM/6At7RuPVvjGV0+TmfCQgbLZitQg6Aod6
iWyQ2n1x9KD+0T6BJDrDggy0onkcIHvBAaGJLesqfp49nIgZBx3luK+ZBfajmjqxU1FyY3byZEvX
Cua9Lr2XFJNcoMBU0sYpsTUTW+BsgMNnlG6o+wX8G4D3kbSwOOCBaP0OfDmBhGYaiXM5RbIDAkiL
xgpp1TSWRmDFfmlkW90gA1zU16Ibcd+67gcTdZMsaM65R/QVw2ckIrv2wBJB1Bnts9UNySHDt7ZJ
sNEmM5E4OrByoury0TEB1FH4aGQErZrKPTeNQXrHZ2bgo2SMeflgeqTaalt91rhm1yzS3TwuL15v
PgyLhJER7frO6/aU6P3NKr6Ns2LBHt6Q0R+MsQfdZvdBNFvV3jNpuIVuDAGf764fZyeF/2kkTBsl
7WM9+q84aWEyqkQETYBm5zIYhkoDuwJTTq1+yBIwGEO9d3w68jBJCZ4DLeBQl/PX+f4OnZYuMOLG
swO3k8yC8OB6uoj6/qOQWPITVlqM4jYi66L9mZ78tFwO1GnUYr60DobZvSj2qFCJ/qaSiCEaw/+x
Gwn0tgbJtPiXxDhOo/Szt+C1sDfC+4n7Z475Pyhae1tmp6kb7yVtXVDK8m8UOt4N8esW5a3sXYkS
tHziLYx3Grd0wGZZmoY+RNEHO0K5a+ND4U0/thGPe6Enr0bKu5to//RGwue2/WBR8MdaiGcbS2pq
5/gVF0USv5vVwSnt9LvT+4dKs2gnJvreO4x6cFy5eEVdgiW1TxzeMT+UFt21HU9XjOaJBc96G4jq
xQV8TSvHNSPRDTcp4yKctdMTviCIunufmzbyX7fw0bDhdcjszeyz62DMR285/XHn+6etEWqpvS/5
9MiSQyVahFQzW+Q1J2Y4Jr+8wBbjxBEnE0/+Oo72ydYJ2dT8bhd73PWG4FthJnvspm8VA4TSwJJV
aQOsDNY4acMntYcX0S/wQ5A5o/jdiLpnJbiyuawMBKOxdqfFbycLkPW8UW0OGIwb/0sLCSby0o+X
Grr5xndx2mFNeG9TZ4DPkG77ch36TECgYqc8NuJeNny52snbV4BSGRD1zEYzlgMygcgxz3oq72y/
d8PB59ggy3jnWGUcuF70KRoeGTqj/hyEez6W8sS52PLhtpojNzoCL1xn2Nt5JO4hJ7TM6gX+WTBT
Q8VNQsunoLSWY+zhYFXlSOs9qK95vQVJ5nCu3Xw47kjlnRuxQkTRXi3EjjE8cuZlc4H+zFxjWbDY
J8m1ytwyZMYCW9GgxXAS+RuFTHwyM3JwM0y3XkeHtz32RzqkX4wIuWlmH9mQf/0zBNUudkpInHxA
kOxbd35y4mmfDJgL5sVDmXpIuITu6HnDQCGyT1NHMFqa9H1ZmXpM/nhIYRCUaX623YHJOl+VCidj
6akjQtVTO1KkJ1R9n7kS92d99S1MtIhfJKb1n4g1bDRA3SxOjnnXo6yLat5z3jU8t+lhANpzKr+J
kLxbAzHYzF0lAjRBEIxLtGMJdNIr5SDH1mSIyzCeYWqt3lauO0L/hiXh2QVHzeGBAV3MESKPkDlU
46yuCX+Hr+7GxW8vS+e+KAAaRDxl4xKBSheE9RTevv8vvB693oi9jJw0poTm8FVOyVE2PZTOxj+0
zjht4SeuIEUGOSgofNSqCqjK+h4KE2oWEwLQYeZ7riyB4+MjzY1l53WkqGT/Xqftt7/uQIm1WIBj
lztZfBRoVHR0sTe6TIa3OKFuBG0nawhx7gL5kLTLmOIntgy8GV5xjeI7KmcoqVoWFHmz22ew8w3+
FmQR+2gw5dwBVP+10mNb4M8wc0bhumnDJenHk9E/zjyczNx4sdnG5TvNdd0tmTQt3EyS7h67+p2z
wOAeTIPEA2fLlAgFE27zq+bixZdm6JnflPG5q2gPLjqbhEdZAsvTsA+75fTQWLBFCiEAuPQct2KS
v5JDEexfoK2rIIt9MmEtCQC2ZITE+NDw31oZn53mjti80vPkJ85unL51i8C7lq3jT4uDoe9o6Oo2
a9EsipfGGt/bZcIh7c2Bl4zYqCZ6yQu8JngAOToSDIR9l9KSMdlYlrr+XOVpvJ3N6pXIeOhgrQmG
VzzvrxUEEPh/UxIOcXs3O4g1kL/AH8oBHDeiM886Wrt0yQpAyyQlU2BeAO2xX1y4Nmq9OXEt1CNI
2J7PzH3IoP/mrjjU7bzFv1oE82SWIasVv7rFmFsTI+pFc2gZ2nA05aGCWTa26bYcm0cbCo6Rx/dJ
Un9mMufc1jbfELIW4dtbW8/+EaFezoTNwsLkBkKnMBwV6hrmDEvLYPdWoGtM20VNxWcTv7X0bd4m
/OWmoz12rfohJ77s0Pr6sBdX2qvLcJzjT2Yi/2z/Z1GwVscIc1ysC0XlCdmDKdLuXR1xzuAgZVn9
i663j6OdcN9bs2RmpN7XRUOUUALnxH0qsuzmxOW3lug/C+DFjZUjaCEn9S6aejSYA7O4V0MxKCvA
BEfp+GISxA8nOR9kIX8KUGbbyqof3bb4GLzUZmiawyykayvM7eqtmywHYFn3ZTPUxUEXsz9y0rKZ
HnjVq+EmXeg5ZJgUVu95fqFAbOIIlR+T6dNgHU4r9UDu7w1r4ClaZ/KtWX9GJV+JVjj/lD2xPWke
BZncSDLbPcXdq7k6wud6csFRMmdaZTakzz4ATpKdcyzd+lK9Vj70Ro4kX6UpT1mFqGtGiFYen5Gu
e2bAV5HuWR5TmnpLPbvmtLYw+WTYosgt2TUoe27Z45JWWMVBuggrfbR8xnCdUXxOyXydujLb0DnH
3XVx1+BWvo16UqpWjo1JOqyJddztROb8UFRU7RMicZTOH2YPyuvckRRhzk/24zm1oC+q+luUcMFq
g0SGxAfmDnpIBQSki0o92bBG0CG9x2js3zom92BwXIyBgd2kLpcOnkQM/2kge73cYlOPpt7fMDL9
ayjxzCvVUEfCN5uDdb9RKNpwyi3erfS74lSIVb7mb2/bQ+cCT0VM1LPq0+xonlD0e6TaT1dA1WFC
sjUcpLi6UUQIayhCLnHLbhy/bSh6//+XMbHxibZA4abKZm5KL0AsmnuBewUYMz7QtDnXFlf+fGY3
ixb1Shnj1lEGGVcpcfny0nJA63vO44j1xb6p8PZrlveFpSvMOkZMlst1hIHTBC+AiBJKIdcONChr
+aKzMsCnBZXDb/+1YJLNrvtdetT99YWKhiRanDcfNkeEcBGss1oVbf3aurQd6j0ufc3TGWmTYjZc
OI85s70C3z6EONzp6wvWhXeowfETfzD403lznyPRF+Ypifp/8/qbY0OWW9PW3NBVIRSCjTKXp5pI
D/Q6dFEeilMJWmsmIr6VqfGYcIcgkHy0LfhmJGZ98j/W3rJp8YmbX4eb48YZeQ2ZSwLLbu6KmWyh
O4bGxK7MKRxXiV8EeiP+jdjjGRGON69FN2mv/RR/kPGEECesb0U/ylKBb4pKG1fLNLwCgtnCFGPD
ZYinRZ21N6mZjNqVqog0rcfcKzXZ4B0VxFcjM7pjskUydQQTWWkxcgbiMXvXyEgXu2sX6GvEIfKq
GwU0zHrpcyhy2iXVWryTkgTdYe3fuAtXW85FGpuPfZZWYOqiQcDHyR3FNUJlxpQWIdHaabH551vz
gXkTBIEhETs0S3LZ8HN8hEQb6C3jBAOSL3mETqT/mAulZ6n2Y2U8L5bC39RPT3bthENUWHu/9Ut2
X7htE2C9uCIp6jSQU+z8pFdTEdgcaAUrepgyzNz7y83RbHrDubKDJAc0SnxgM9HoAyKFT9lPOQwL
Ub0yjZivoIKmTbt8tPXY7IhOtsxs1wny+kmVxas/Yu6P+lWhJKtD1m4SASGpP9i73Iwza9tOaDt1
/W559THSKRFmPwnjnlcXUzjBzAzfQAxZBe4q43jQRjghuX1i5dz7xomGO3gcFBDBhs+sYNHbUIdo
t+lTEq4mywBUmndLRCpQzJ3tgffecPvX2it0IN4cXVqTQYC5fFFCe5uzRYb6YEGIRu7U5MwiPf3h
VfpKKsnYe0qog2BA1UteqU/5GEVHVCEFgqDcNMVHKcVjntFPyyyTMi6SXLg0bFLfCd1VbbV8gqOx
d8ZIOYoYfxt9bA4xLqJaX+DOCHlkyFTxrBMSrTAV4Slqvzp0rI2x+NWONV1p+OqsuL/gGYJIhNKG
5pzO9I8WY3/Hf7gwpcKFBvmavefaNNs2J/2fiEEAs2DTBkSKzaeMObDdSY+BmKhJGESy1JDXVrNR
YfBpM71PMexu/FWQoJ7o2ar++qGyUatpJ0qo8sMLCBl82hKzXHZu66O6gqeCkuQEw7SQqeCbFFBz
NW5Ti6uKzy7GDuXuZfQyMhm1BhAh6Ys1eB1CrHgyMXtZKtkOFYYeprKvhayeuJfghuVdoFtqmt2V
dbH7P7eWUXUyNzAOiDXgkx2Mc5rgj7Yn1vLG5jzsMHXnrLWblpgn03fvS8PY0srLuI3YfaCZjHB1
42Up9V3mlM2htCxoVsre9A2d6+i08ybu76jaxeuXvg7pf4ydWXLkxpqltyLTc+MWHHCHA2Wl+8CY
IxgMzmTyBcYhiXmesZteS2+sP6RudV1VlZW1TCZLJZnMIANwuJ//nO9wspj9n7nVsH9oVzZ5v2vE
lxdnQfkLcjlXc1t8opB+FP3iILXAXVMRmJEF2GLg7lI84NGSd+tHBvYcx0k4NVdTyoSL+YQ7cH8G
HAew2tPCDaaA3A/zQbFErebEQKqKo0saw1S2SCivNKcHjmtDDoO9EffVYH1lkjvQzSY6cOaourWd
VO/NmUCYU5IgF41qT65nV7dE5O6NmOSsUzCvymOfCS0FDl0F8TybWHQmVhxnYqhMtPsJKX1Y90nv
7rrAA0znR+/UXz3Xvds9BjPjita1LpZf9I9tlyTcXjh4cTAeOAn2L0z2Tl1rtChdTvQQY9G10qnn
ZznAfZtdJgk1wMjKsnakk8c3KmzLTdogkVDC+8NfqtMG3cmDAhrARQsNlpjjKXHi5qKmBrGxXwIW
MyCFo+nEb2Lu4q86Nm88uqNe8mn+8kYmShulOI1p/A1PgdMvold777kjuMQ0gola9mW9sY1WrXMf
kCu1XfaRWEJ5PzNO0JpJr3DDDz/p2WyBbbjnG3tfOmw9y/QPzKUYScWU2DI6ja8L3L/X4TT9KPqZ
5oOqdQ9THnvO0bBP7lKW+Os/Qgavza9SNuK4WF2dNjhHFrSyYWJDHs4BMxNPKiB12kDJNLuZMdur
GNyGJAzQAz9D1sGRjmAj6OX0S2abcVRsQpVlO7cffvaoCXtjtoOzMMCK1JIYcVqBI15+K7EMYwfi
8qGijPhUj1lyyhUCNRbRlDvxznfrvS9mchyd3ElBbZQqiqNfUVE1OXC3DAmr0TKpMNSVIe9YANWd
pS1vFUSRtaWGNQEQn9Ub6Uz9TZp7/U0MfBOQm8/efliKBEN72XH8emvYYZQ7LiW97XDvH6Sg8rZq
nMBGe4QN7KeFfyrhthDC46z/q0I5DyDg5fy5LW2N5Y0/gXKeyZusEt0un5LizHaYoxMNjdb0I0Uf
ucOoXMJJ/fOHPltyOv3yyNhaJzceRSBqCqd92Rr7X02gdU7rdmL15Kx1zDHTC8+DckC/L7+Scgae
lrQ5qboJ/LSAikSPxnMShu26ss3gJAZneSClgHe1RR2AjshV04y6F+mCWFgKi+2lx5O3xr4OeQN2
CiYPmr3SPKGTVx5M8WF0jPnOhAu5j6SBUwhxMxAuB9QaQ+4EDZH5Tpw/TsoLHrP7anmgNRZ1WUSl
updZEVrT1NI73YsIxsrmDLkVFJdjAGEt/FWXFlhhcmoazJFLwWYAz2yd1bE8mIBU4WhgFG/ZeB3t
NsOoYjRBdSuT6bmVuX9s/7x2syWbslzUCYm+fenJh8BJxrOMaKBzlisX20p8PanYuEnH+hlr9HQb
Z0101m7CdMKeoo+BCctVVOLbwQRY7PuoqU85FDuSBnzdqQcZmxErGdimAoq2wWog/bHxiMPtn/c+
dBSQ9gIfEspwzLJmMjYN+vOfLxGqk7/5VRsprKC8ijELbIMCIxBI/68staaXCXaEWY7kbz38MA15
kfOvC7FWNeYgKbI9d3OPy3OMD8yhEJOcGayL7IhGFvmXEbes8mYoH//jV3mQYFpZfmrcEDSVBQv4
xCra/dBUXzq0nU1GPdNK8F16RAiuedbmtJHW1WomALkP68A9KvHJEGM8T3aZnTLwWHahmktoWQ+/
3iMgN0vqGuWB1oriejZN9Zg4GNjCUvzoddGuU5NjZIQFULYnroiCcKb2D/FT3NdyQ4ME75eMKTzH
RHhlmbl6HFtq/iSkWUzrPlJUC24qzKyVQyr6QtkCogjkVdeujjW000vWsftwveqOkMo9G3XntnB0
+1RxBA2zcj2LmnmzYkIHR7W+Vq6ZXlMOBb5o2mJNBvw5TtWDQ5tpZZQfkedNr5XpmIxaBtoudLeJ
mgChPx2Tk7IrBBjZxHfaq26s3vM2wvSLO/RPsgHU0q6DZvlpeDO5SDMA581pd4U5ajiTIzXIPNBT
TEY5vK8H967u6eoqm+EeMqBz4MiOOSsZypds/PbDeSNhlYxkLx4C31MPjnQ5sKj4DfiVuYoNjsBB
W924gvi9lDCfZHsN6dW45KyZS+kUM/3YAnojRX7tlz6GWogaN7BCzduA4DQb/9m+ApvV+1uqh26Q
OziRiEqXANo/h9wOD2NNWKl0yCr2Ad1NDnluzqNw8EwdTG8kStjahvWucGHB9bXeWFOdfQ4pVFuQ
V+Jsi5xGmbF6IeoHADKGMRgo7PkxkuwDiA8qAIws/mJ2sJvG8Fi3pfNU4a5dtdC2boeku1vcqZuk
H0ooT8T1dVHQqJnBr/l1WwxWEl3702xeD4Y5Mq6hJhBYPxdNL737aG2QPQLJ7iY3aFXUS9YqulZh
Sm+jC3GwnmgkTG3J6WPQp0KyhyZ/nx1bxJajPWGmCR9NZDKQyE69mquhOmil611eQrxVuSxYKHGX
gZTeMStU+zlx3Y0KKGYiQHbuBIebOBQs84QHYzeGFN1DVMyskSJYBIEB0F+Y95cRZyMIVawyUZwj
zkuPXlYWdcyLxo1NsEfZyQpu9jmhkHufUgOCsagAomFe96wXu7YdTHie88U2i4HbEN9mxLB0g4eZ
m2mABDCMMwgVT6+qmiLehkbizWiR33JIm8VGfasTkPIuFlwQxJAa2m4f4msHq3hfg5eAtzKsByAa
13i4vH3Cc5SOOUpL8KrTfhmR9+CJGkETHa5dKKUAw9NknTHCkmlNGY6VoYlAXEXCCWmyLfXeooG0
GGs2tZnLUaj3nzo327i+vzyd/A+jzuYFpYVY1jWbuVL3te0FO8vx1JVXWjudN3rfpuaP3JLP7CMy
tq6lu5pdDIKeBanX5tYgmQJAtk/2GRdjHgfiHI00uky49RmmuRg6zRNrW8G5DHtRbkTvGU8o1eCL
cgXb+r7Jdg4X5SbuWrEr0gJ/TPSDOVh0xaJORonAJeTphy4z3qJl/Zsa+7ZnEUdYrS5T4pzDiYG+
GZrz2u7NZxu1aoU7ffF+6QTS4jXO4/GZl8NUELdOQfPFBLuTdiV5q/MJ2oJz5FTDBEbyRUeIH0s4
BqUIwyCpHrklc7AOQpkcUpbcnOSNzozvwoBbKFQFBGRI200BBmBscYLaUUpvSR8cxz76UbJRxxwN
0YAww9NYFnDnZwoDk/l7FJmmrpK/lqfTFp6Fv8a0ezYtomQL4oP6sPAQmQOZwnlb6IFjO2OnlSlH
RniVXhSZlfTj+uTR+zxaBBtds7qvbPvMhrfgrqm/auR6nSpUNZxIpWMQpebTlApdmq0zfZiFi721
epWFf2nF8OUPhEibxnnzOLglrjrxjrY7XyZ7MdrYv/X0DAiLytBkuBh5Xx2ilvLKfplWtplAr8UR
XCMEt4q2jbgnfQC2POS03zyJtnA3cJsL6l/ZdjmivHZdN9z1yqROlfEI3Bi8sDYDisZOUDnLbM2B
nmqJ5Yu21fg82gaH5FRIfgR1Qe0cJeR0btbS3s95SWKmiHd22n61ILJWQXCfOWN7PUayXDPGuZZF
TgPEwMDIcE59Aq27ny9ZhsW/FtOxZOy685LmebKs468XksxwZqhnuLpj42Ke/Vxka6koeaQNlGXi
KkoJ9yPJ0gPe9Hc64adsuDUkSjwBWdXfEcZP18Szj9QUPQtgEFd2D+6cFCklipP5ENvTj4aLeN0u
uRUdY2R0EcSwGCY/qo690VKjohKJ2z+8mwpz+OHEGF7yz1ihAvYJxC09E1R2zENi9M80iD07E8/L
6OwCwAYEXsLlmuhpYyVenr6vTALQhRfP9hwB+jbzU1vFn42GMjaJrRyIa0jDe+7oKNuXLGqY5xmF
VBg2wi68i+fuQ9aIWrT5pWtSwj9ypQmJZeLWmcwnx8CGykEKxadI3zA7OhvqAVXdHXJ2B1dVgSBU
WGhXPgg3VykM0C6iOjxHoG0x4m28TIf3hl9/NiRJgkm90zgPMaX59fNzlcCZHVVbzyZ51vC9JmWF
IKXBfzF3+XWTFXV1xwwFjsec0SzB6/FC85Dn+JpVNh3RYv37AO2odaKfpeQM4fXBYwkrh+pyziCy
MDH7UfT6+2//8vd/+xz/NfhZ3BZEY4r8t7zLbosob5s/frft338r//ztw9cfv8MDhIamSbW5mn88
T1t8/PP9HuIhny3+VwDGVHRt3O7GAcqBKeLmrkEbvjIWUh6RNL8srqd5YJNbWGLa89Bl1kr1Kdie
u8IYyGImEY2k0pvftWColBJfnXIflPyyvcIQUl/Dy4faz7K/6frMoXLBupnCpVLNs/IDXSfdOuaR
zXAk1V9SXmhJRc9kLxs6qbn99e3+y1++3+bX9/9ZlFMNT7D9T//798ci499/W/7M//ucv/6Jv5+j
z5qyq+/2f/ys3c/i5j372fznT/rLV+Zv/8erW7+373/5n03e0iJ11/2sp/ufTZe2//6+LZ/5//vB
337++io4LX7+8ftn0eXt8tWCqMh//8eHlvfZstx/ui6Wr/+PDy7fwB+/P75PURI17f/53//1T/18
b1ouFPU3oYgHCuEKR5qOpX7/bfi5fMTRf7Nt29LS5QhsusqTv/+WcxWEf/wuxd9MqUyXqwrhxXNc
XkRTdMuHbOdv6IJC8JseABm+4u///t3/46r98237769iId3lOv2P6xibmqV4bY4neSGeBjH61+vY
typTE1gQu4rahm0sHf+Fv1l3JwywvthS4J1vfKXVxGzAafstWFVjx5gv/Wyg5eATMe27zp2HnTt6
+tlD6njAjIrSbrES3oY8krbSioK7Fo/GtYlL9uwmXkZSChacWNPqGtMUPrb5c2YQJ7zSUzbuOyjd
jD/CHrFMOujoWVh/OBI/yEhd9xbEuvs+phYFCHNbK29jMzJZ1Y4i6tyNeP+OiSDas1KtY+x79sGn
LvGCGW7b5GZ7rn6s62xFi/2QZ4yOG6vL7mSLm5QwKYeawQ/OMWcMXGSKhzh8xfbeYCiIEtd2M6dJ
UYXMl8z0BVaXwWiMAWgsUqIlA41iB9kGqkS0K5mvFbMzHEeEJsH4Q+knY+ibV5kOYOsSusgb+loW
mnbiY/HSeL+wk1jdfJ9PS+J1sjyAQnqgppDqd/fK55B3zPN+2AELQNegQ/52cpOCND9TCC8dsf8k
PLHdcjA2jd2aFyQANFoBjuy5hBp3A/Ou343koQ4moY2nJOhGgusdFc7tOB57nURPIR/+iqaoAIdg
s6AMhdF9TOzQfsx+IE5ZJvpzLaMREIcbXPuVpFG174jBqT54agsyzXaPTHlVDGZyiDhFHYmiBi+u
ZdZoMq2I77lCSMbTDoKZbwxImUAMxSNHEftD0E/YFqIyat5tob4tu/TXlBwgXhm5tS/TPN5mlFGu
4QflF7C/5poBXfsWFE10wRNt4SM2kXeNjAPDKPVhiIuQKRuX1zoln/2ZAF65a/Q0fbMLV3RZG6G+
gzTgc51Z7C25PeiMFVN/nQwVhHM4KvpNJy0OLu07+A4ixoRXtmpnymP9pc6xDQ/ZYNDVZfc+xQXM
+2lqDQ6uwLeal0ZxDgIowa2M0m+H8sZqTfKZdAMOmc9BGRNJp2mebsvQgGlOJhNXejEL4ksIym9Y
2t0PI8zcO5ep+NYxnOLi5G5xCSXKF+pvie4PomM4VbGoz0NmFaAc8BavMjOQ1/HArww48+eUEfsb
DQ0k77HRVp/0Xo93DsoQarjRqCOnehgPieu8Sq8bHj2OHJsWJtb7OHmMP4IUUsgksuiVPVByYkIw
X4NV8r/gDTNCEo3Bka0dAQvkCIWyyKqvipMJ9HU7y45AHMTRqFRxacSQvdr4YndZp2vgCy4GogGq
dklR5nnk2jhBhMdVShPgKlUak1rpRrDq4tp2r+k5Ne9LO3whbgBe3h4X8i/fXDstpRlZlncn7t7x
q0sK+z4v2pH4jm99ShV3Z/Swcc9l4W0MbY3P9iRNEEOmfcxlAj2uGtP2uklj+g0tgVuiT6rgQQLz
BFETF8nXZHfXRBTGTy/tnfw8hJ75YfPkeNM6i5D5dQe8bfRRiYXz4UnTWNUxMAerMYcN0Q/kxNBL
Q7BQcVC9edKoLrUv6afElxyu/ZAL0+ecQ/J+NJDNOnS7H2OcL6zwpNrTdGQR/bOykZwZTVMg0Els
ZXPxrQFuzpxOfeoPk5GVSo4OJuvYoXyNsxAMzp6WlF2PQ//UTk16aIh7nExyW/uM5NNBRbH9wqKC
Pq/DbFdP83jBhCPJe5r6JtPAO2rhMKYOscXRgteS92QC7RsPKDxgEjFg45Iuq0PbOd2WXWV1N5qe
eiUrOd7XbQZLECHBPdEtU9JkE0WfUCira6csvCNtHDSA1Ya6bSSmX550HgyfvnkoTSv6dkZ2gkv8
/4QQ1286aLVnz7D8hwh0/vuQRmyjZWb6DOm9MtnATLNgOmWcKwOo3fb9PJfPwsGixNOL94AAYv0K
wtHexYPfYoLJ81c3p7kGCm306MsCebuGGrJqUgUQ0Dbs5FHlI2cQFYHcxvmXNQe82c2LXVjBOVe9
c1dVHVmcJBasIkXKgjr5+cEMdba1oijYdfB+n3tRlx+1qMAJIu+ae9+jkpKhpvRz/aIHD6r2aPqX
rsDCCeGQb+BqbExUoBLKwOI3bO9M1UekKeaGAYUTyVfIGXBAYi9Hr8e8AW5BxnSZajE2L20JpxnJ
3mHZLlpmDySNC5TzOKm/Bwd1j/t1AMaoeEhFfutvMnuZ1rMkjBez9fQrKdgQsIw0DlO4IA77eDgM
7dztKzo5b3TnLMri3Fl7jsQgfdjdkHMbOcl4gTSOaqjdE8ljohFOaLrb3Gv0Fp9n9dV7tHjy6J3g
28ZskfG2D7dWX4EdsWafY3qblK9pyCEkaEz1lnR+e7aMDpiPYs0jNVbQ06kM93Eyp247+8SSaAfu
D6TP4+vQk8DmPZKkwao37c6A9Iu4dRV4lYuhvhi/bR7Ab7YfyXdDdozYe6eyjj1K+JffodlHPpCt
FdN8eYOjFqurKZ+FZYjLmETtBj9Mc+5LS68NwBTM/ytDvBe2LleBMvLPOafL2moSNvfVGNy4pNE3
Vufnx6LJIg/6HgcmL5TDuVFI6PPsMzyzwbtS06ef6aoXTyzA9SNB6ThalfjZj1U9M67leOvetUNM
OWqYBwa4oihYAmXxFD4gk8OG9VtHHRlBRHfwlhczPwZMOpGap6BmjDaaHQO/NIm/7Sqln6epupMc
Og0sT5mUotVddYxCDPuaxE28SQtruBc4c2hfUibZEpV52Us2jdVnlUUoZQaNirAPzMB/KTT1qrMm
Zc3A2V5IDG16wuFOuybD2pPbslVh6pQcS1oWbuZpRodzGVp94xFaqPg+RLyrBlHuDjXJgp4Q2Ccn
o8UoMB0sEU4H+IVUZbIVgG6wX/CUu4vr0L4NuslfGxLfmWjY98HY9PQZt20KBzEeC0QwDUkmzdUI
ocsvfhRmGtNeFcMa8V0kC+y8I5wWAcA79pGoHJM1U/du/pDryv3q62jaltbA7SSklcac/wuweQPt
b77W3Ysi6g6VlZV3IwpLH0N0p2PWexsyZd61yZNjAxiMcsNYWfvG96MbwTz5tuUYzUsbY5B42n9l
s9ScbLMUH9WYkUKlLvvo5Kl3wkdPjzjc0psO18D7lMqJ5qeCAkG6BMCADLEZbiLMYgzbYsMjf9SU
5YNpNMmurPCphdVkQ7mdwlta0Z0dNhfzMmEy2gR9Zj3TMuj+JJi10J0QgQ8OYcctegHJDZFTP9FY
9dHTpXMB12BurSKYqewk+GJlVn5bQUdhj+7FS99Zd0+5I4dw5uzluwHNZC05hW4aoemSXOzFUA39
VQqpacUipO6nqmpvqGfhXVO4yBmU4haqNFBEMlWL95lGVAWPPpcD0ZLISIsvFkL7Nixt44GQgvfY
AdoEfVgPlwrdb5cqFHbtzbSj1s4kHot2nkmJVKrHLD0pfUt9OFWHrMrAbYLkNcToi/zUud2GCZR/
WsSuNIhc8KNDA4Qa30u419RbuBdzAUlhoQtOSIXYf+Y49gpEmsUkw4YVCCxzkQiobejZ906UBq+A
DYBMTiCvLq72EHB8JA7ilBX5nnXHLgWtcloEl8KU5mOvSQSHsewJHYTqkjYTCR93KOgKBQ2t4X97
PE7ZMIOYzAOXxNPiA+EgAJLVMBkNWI57pKA9vCtAwq/hpSNt07lSY1oprTNmjFBeyz6Ob0RY+luq
yantjNrm1coM+9OITHAaXOUHYVTtx5hk/ifxACB/5RAYAdnDsr4P6LTHqUFrIcs4C2e5rdJofNYe
I6u1SpP6BiczuxRrEBTwgGT67K3awYQlXfAcud8ZlyamVoqk7AQGvcfgSOKWjWk9ky1WMk9B+CC5
7JLSd6yb3MSES24rcAiWLQI52n0V0xEd2Ea8kl1l5oDHRHQksBZ0G0aK9kPeMTOpY298CmPLfdTJ
xCOysjsS0vRobnv08YeqjsnKEwWI9zUlefR0JDzplu6ouLXYB+uWdQehbdavGAgcTPjwe59n26AP
w8MLsu+pKD0NM4PzsUsp55vyYVdYFfy+PMqfpNF3uzQTME9mbndEcp/xLYP87CsQXXMYc+FfhjKW
zwZP8Iui0ENAT+mwYxextwdMgO9SlKX91GD2T7ce+N3HMhXOjoc4D9DeitR6LsNhwyCd9ysX5MeA
r5IGKlX9UKVpD2ffN18KMw+wJ5fGOcqd8TMXfUoBMibZCEnaRc8LLDq48uFWMBj3N1OQg9cg3Vmd
fBX2P7DwhI/CrZJbUar0xppa45BWRMQYhikqFx0iqrhumrI/eYlpECqjWg3GfdyvO9MqVlmyiH1d
5R1VRu/rrN3pNOVp+j707Hdss++uQXiaN4lT6pPEQJezFKqJjHhtQAtuzF1aTN2NgX/tzqywiwHQ
MYiG+xEVaBWrdQGn2lZj/diUVfk0iYpAmJfPGaUyPo5lbRNaxFHsb/GZpOWKvJbauYEBXA77XLfU
V9S08gk5b3tXJITbKv/UI1afooqGYCvnUhk8QxzZvFrEVx3mpByoyBD1iRxPeTOHy1FjVGsjzCee
Oxlvux0RvSgr/RAUfgCX3Yi6x7KwnZe6MJxdx7fwDBo73+OMWGUAowFqxEH4TpuPYZzJV2nsvkEE
xaPr2J4Pefya1lO+Cb2qXocp4gs/fAppcP+6UJhyB7sQT3Y9XGA5MRSbLGXZa58Ha7IpPfqr2U9y
+R3KbEBKiEufUQUKoQfKdMEEtbUeT02h4k/aFzDNOHkYnhxycVyvJtgOTEyQIZuSvUxc5t+Z1ZTb
UWKsGbKS6x4+ww/ME7ZeM+GGfVMFYlFl4sQ451aQXirG4M1VwylrBS8PNgfpxQMDv2pVm0SFaH8s
L/3AgY4jISGuJJ1oIJhKN/t2mIECGev7Jw5mrJxwL5sNp30bd/XQ0BrOaXkIxHjECMFBl/efbg9H
XzAAgJeJPUSZ1msf5wZv/1U7GMmzS9aemcjMHucqpVDjjkgvpzKHhBNlz7SrTiJdZ+yhXtOuGV9U
KqaN0RlEP2no7m81heD7hW78npnwDya8Z3eVgcdGhUFI3FTbzVXr2ulGe6J5JCWsAM26RbAX8CQO
hSGaLygtwYcaSIiQbpzVpnOG8FhUbf05miEFLUYdfgMpxs7Wt/iPySxoYiYS+jBHcxTdvTVAySOc
gF5d1Ll9l+ky27ALBpgflibRwpEbAcODogDUxLS8CvUwQOQZ+4aOobAlIGv1rnFgYaNyuhEstgT7
7msX6n9R0widukH+lkHtf5syi+IvZ5rPZoxElrFXmthPR7mcnwAyEJfJffvVhRD4rCyTGAsyFgFi
f7wmcpC/lw6HZkv2mN+zPuwqXKZ5dB1j17iF+moiHxoFHzLL4QE3HytKQM/7wWjKkcBBlZzxAFhL
jj8rwEN14bh8rmc/RF5Nt6F0avg82FJbSLIGqQThNkvNb7ZnBNZv3SzxtvgWiwvXE4MHdjjhEo61
a2AP4xTtMaK0W24cMuey96hhZ/2nk1Dm2StfHrT3RJCwzZr8OMEA2/E2lTfETKkpCwV9oFRgfDRu
GN1WtmHgC2QP+WUVwG7DZAhvXKIPMNfT2QOd7uZPgz0Oj4zw0+/AsMGW8CC/C3ly3GvmE3u7HsVK
98K8dXIqB5lFtfc1vD9A4L47cgaQ/i6mtv2Q5bbeQSzzsF0OzkPYQADz/Ll7b2VPixUKI7fPzF7c
8ck6gYQd/ZusYEzUT7N6Ixm1TM4dOV86OzEfSHuYL37cUY0pK6vfh61pHechR9QSMntz7JrWpNi3
MA5LvdxBhoFxgmZCxaydMiGwff1yyByT6TgCcMHDprxjOCe49718gl4robMx0eirh7Zr03SFe3mE
gE9NBvNxVA3iP5Ys9vZMYJkOn3knXDd7c33QfEU+QiLJJN6BaNLHNp0o2u2hKYHKpU/Ml0K9UHVq
vTBEdC8VBh3chsvtV3sTXK++JAlhECj/aNOWDgOG8WBFh8h5L1svOLVCcUuA3ORkSnyTxFLaDm+d
nnlWDMDRun0TmSrdDJ6aAqzvuPpdr+bnNGRiJ0bHZ18ZAGxwmmACHcGmcetYEoez45X1M9WALX1g
2lyGjdFedAC1zKATKz+Fg7ZOYtf/CXQfhFkGp/EtSRr3juQuphDqUGF6Zyo6xnIurVVPMvw8hgK0
pNnJ6AT0TsEFCEOSR00f44URJrxoVArbJvPZKuPHxEqzDqwJbxSACbGyW8P8hCaZ3+e8yT9KVCP/
vrZKg07MOmDwzLqf32lt6ScH3x7YoUq3b14nsouh0xSWHnuiC8wQ7MCsDqhJM3V9USXgWbQWxaym
WV1PfpezZidd6aLgxkOw8ox6uk3dPj66s5aYv0hFZcD+DgafBRNlFPeGJOzIbJau+8TXrw0Eugz/
cYAgaEZkG4okig7S7CksbSuXM0BsolK5+XSjgr59L62Mc5iRh8VzSpJvO5SwTKfAsl/FKIQiNlbh
8mq13E0e2XqhJiKhdlBgnfYKs3VxbijIDj3x+i8OMyMcnxHxkbOCPqRdaH9bie3/NII420UT6KCy
i43tWLYDwcYcdj5bEI9S2Wx079ntSozgpS3IW9d1tu2cJrnP+mHcNg4YcUHQ8JMTIcq2wUup0nm6
D5KKstBBy/sRAeHJ1KpAVYNZ7qGTE02E3Ecqm4aRNMj3XVYYWzNzQO9kfbZPsOu9SGmHD7KqsjUw
wP6tta3paI5+dlQ06MKlNwHslaWX3kJgBHqElIh4QdoTNZ8jn8kNRY4rUeyWVDbWKJj5vF/4QdGG
bulon+eJc8tJ2Ew2ga29zyFS6SGsk/wpnwx4EZVpfAe9yraDWwxnPQTzLiBuwdCXel8EfJ7kGeJk
TD9d7G4Ym/THssvcQxt3REPaXqlrOsXbozJRTwoRuXuWC24ujv0ImCazapzSOLGWSrO4luZr7ZU+
Y484/2GXVQOuPAWb6aXT2YUafUH8cB8xbJn3odt1d1NsiTPtDPGRRpv+oUNMgTQN5IKwJI8apslt
RkNayPH2ap4CtWqkSaIpiGr7PrErQkmWL9+Lgsb7tACaAh7V4+mCtkwroIedx+xOwzQQck2czjrJ
0vKZzwqDHGLJ07kKo+BjDgXqQWRHLv2EXgu2KOycu3ROJwLsjv2ug4x4Tkrj1Mb2S30vOspkr4D4
qkM7uOIWsF12i5m4PA9TWpxxU7BizGkyHySAIMBGGeHhhF0VL8F5apome+sMRfWgqfFrX5Fgb8kj
5dbTyGNjo3A8rewsTb6DaXKYO88AGCZTPUWDHexJIzQfrizKZV5TroOM6UEQtPVRsp25Kbq5PkNF
nteFGyW3aFT5bY8H86fVWPNjJZIcjp1vY72yMXmUUQ1e26nYigRWamyUJP0bJUUDcynMwWFBnm9n
RVbIUeVBGSUphWyU5knlKOxX8ez5J8lKvxvDxL0tm9Y6tMiQp1T2JEJ7sEidHcWbUpXjIQ6waick
A36EqiYHzrCLJJXpHIcpjI/4V5On2K2JsfqNvIYzCO0i1L7xIqmze+WPwfaV4O8OIOJweerCXxm1
Db3WLaIfbRGlN3Sk4pTuA0wyMw7GfCrn66wcaBerje5xakDfV5FvYU4hboye6XZXuhxpElkyWqc+
1f5zHI3huQkV7Ajd186D6aT9ZQ6ZP1D+SrDSmTm3GMIcHgQZNYKC6Fs2BRG2ZHBvJ0BLgnrACzVG
7QKeDJesT5Rw6YFnwJBiKoCkpkXPnQkH0l/FzO1KAlqTOna9iRGx95kBgMSlWVETappdsMFsM/2P
Mfc8DuRKOC8O68AjfVSKCHJeNojIaXCYXILhEz79jwDzyHUdT+mji3vqpetdUq1N5AJrpkeb0Q/S
9oM7GlV+FeKkhMifFepLIR+yuszxfGP3AB1Rxozxwq49OGi/5jDFmQc7TTtJ+dnM9QJV7tAN/mna
/t+4MJiD/3V4rTUjcGAr6GKWi/zx1+F1FOF9xkLj7BTVKivmv/Oqb4f95OgvPWJcFZ33XgbF5n/+
W4X5X/5afoxSYALx4EJLzeT+n70fVZzMjEjozKM343sw0JoO/5e9M9uNG4my7a807jsNMoLB4TXn
TM1Ky3L5hZAnzvPMxv33uyjXIKUtqcvoh27gooAapHIySQaDEefsvXYYCQy3TUesj8FP1umoGVSC
yZd0nJaBqCCWhuf/XpTxX1NcXBXfsmNTffvWXDwU/xtkF/J12UVbxem37BfCi/nP/RBeWAgl8L7o
yC4Y35Iwhb+EF0q8M00kDNw+01YK5cU/wgvxDi2PhUpfoSR2zPnj/hJeIOQQLpoMqTBUObb6N7oL
Pu3ZELIZswQb2KaFiEORNiLm3z+RD/H2KkXlGfUmENQQqe567KTxFxMdszClOxl4VQdcSFU9gNOy
An525dU6Aad5bkKKqrIiZaHdepRJFx0bxIvKIRdzLUsXMFzc6fVNxW5EUfqOZ5082mb3Q18XPfFg
OsLcC3dyTQrjXAq2W7pT1Te20WX0Boah1Mt10el9b6OC9UT+jfIUoOIEptohr1rN27ErKJpbTK2i
PiS1U5BJynayOsbmpJFAVDVmRFpSqSzrCu3nHMODd4a3PlwnrX9g1zLjTAnjkS50zkKzs+sQDnS9
q2uj0VdtnkbIwSC3myNikh6OL0tEIitYCPcdfk4DrQYiYDf5UDuJQ2UtdPSAYldQwijMA50CYjyR
xXCIGQcNmrieTruBq+UuCOqxWTuGHt5SeTCLc6sOct5qRCQ232y4nVAYFYX5AwmnRrjM+6xxtlQY
4a22NaLCcwGlOftoaeyQVyTQp90KmQq6awnph8UGK0U5evDZVVrHtFGmsRz2ySAIaogLP/oaQ9gi
DnBgNaqircn7cbhTXTER7BPQmNHXHluHzF8qgxcSyWuAe9ObTBY47q0uIIQUtoI+UBl1PL9H0qmb
aTLcx51m4HNqrK6lue5Sk4Bj1c08Cwe79rndaWF8iJOBxnlfhK5JssLUqve4snobv3vbVS6eWcN0
L/Q091nQ6A2ZgtDUVbxiS4Wstp2sQX2WsLzRdhtU5SHjCDrHpCdoycUIceEyJ77W3FQ6r4i9W8ZV
tEna0G+OxVg25dVgGSirodz0HTJfnrJ7CIku4LbeshDZrVmc9c5OkRSrdk6pNzDZiwjov6FAen9l
PdJhZDRt97zQbe2INwlLaZfK8HtKlwqCHbLg4iLMY11e6hGOx2WLjTIka5LPXQ5dlfTbOohmanxS
I9e029S9KVlRpnvTyj112cKKINFctDn5SSL27gdWO/skcLCKECY42mdRacbaNohiFKWJIB3NWORx
GU/LWqv8/jIBuAcWogkxIsSGVX3Ev1V3t17Ay/pG6oEfQ1hMrIEUroz27dINdWoAKNnrdoWKv+53
Rm4NEp0tRff8SFVOHStse9mHIopkzdaYHM1Pmj46wSXCIBRU5YQBF4MIaqhDzpjLztCfWJA5TeUM
25z4mhCAbg48r3d6dl/UCWahS9TxOgLuOT1QgXL2NILYSGqei7XWt3rgKl4RYMqf0pGyuE5LLd8E
fjuxWGjH0qCuak73aaMnWNJzE3tiQr/1foxD50yVnsP2yu+SbI+ucQLX5ZtlRrJWNBRxxoakqaoz
ifrD3ljIzVNcmPSpiFOox+yinMyQ3aAXgQcCFpV0+9DoDLK3U5Zua5d0omYFXikoKDR2dnPZ878A
UCZcuKb2QMGTLo/TICbeBB2BfZzpRI+ZNPuhOxMiUsFmkjVkijamj6VPaI6ZjYDjB9DRdhajKmS1
VJkXsBK9GweL1zlMZUyK2UwECAMCJQccKTcd6xCiPBFZ4CN3teDcb53uDn2TedF27kBMJtZWnot4
8i97ilVw1pPSJYeuRSuFbNey9SFZ9UhJJrbTgBQycdV75BTEZ4VyimY8Y8UhaudKBsA4PysWUYje
m7yWFwmR59iNzZ6C9iLHTBdi6olipnHNEZlcA0IcMdjhlL7OvSwRK9/UUX1EDqShOLH0hJvVeR2z
sSVjEufs/LrVmM3xKdZXDSohKLpjA1BKqS8FEJCRZEizrFyWq+HofjEIH+qoa1rI7ZEWEFFRh3OH
sEtvUQW41Y5DaBJbd9t86nydQlGvoRxhvwRsZR32qUTN1RcOJkj8GgKucTddZyKsr6OJR2VWDQR3
ASrn9x4sHdRiU+BvMX/UHxGPT7sirjrE1pHDOlSLMnR0vV4Hx5IFsXs0KIp97UvOAe5HPl0INt8f
K2OytbkuhYYF74jffhnLOB+vtMKNuzP2iP70zSrN+tqDthX8wYTv3Rd1iA2AqMaU/pcN93U1Gm1w
OQm2kJQlXedTIQtYFDKsKMXnkeXynkMGsiNxWBIaHdKqxniBsnDvDqOw9kVbiVvAlSBujIQl/dYE
BEg5e4y0897DeUhojRZZy7qtRpqBGZkDZhDD4QxT7EgoEN07yjriqxwcYHuddOmhEx+r7/Sysj+y
J2w+Oigqr8fHJxiunLh1I6M5VsBVzt2hJEfMKq2bitYMOqSAQjGO7Kj7WEakUvB6my68MqRGbzsE
SWjuLNgz0uQi5b1LiRIUzWa0yuYbjcj8gn5B+oWckeDGU3r7SZWDfRhivX7Pxl7bw0dEcxQVqbsy
4Fzf8AuDt44bbsve9bCCx/XRQSwtcNR7w06WWXdRFoGLZIsiEjJn5lLaGnX6jYaWfjOlSeVd5lh5
HbQWHW/wctC0z8IrigKBimDqWGROyv7bcVGJDGzBGF+B5Tn3XIued6RKmuhcZq3tLvEcFpAKu3bR
ApkFMOr7a5qgRkDQa03LqR2BkVSpHB+cOjE55VF9Jo7FarbMgun3pve0ajeF1DJXWgIReZlblD6W
sk2IlHR90Ym1IdmgLLSe1dkKr3BELriwmJTl6GbhllUG75dwMiM6Ys1wVno5z6oqG4/Wfa671trI
UpLaZREW79mCuf0aBA/lLEXHFKZ05COom7dmH7PBRI+npJ4g+Ig1sJGyyyC+4LA17hxDheHSt8bk
vmH6PKaFm59DrzLY/9MtoaGMTmCBF0GpG+mODqDdKmKPuROl22uHvqRs/L6I8bGyhDIrhb00GksK
qYXfiNlQZ4/3ANeA0LSUmICSOORsZOxgDTZ8NBvJ2K5h+e/ZlvbZNkdmbtwFetNTZrN7EqvFJEd5
60cZCZ0wo9jRiold/llZEGGznkLRYA1VXhdThHVD0EG+nLoOfGHAz8iR6kcLr4VBFYDkht4Yui+0
iIpmO+G2onukargQiYltGKEoghx6x0jXjhpW7HZTprDqNqk/jBaulbAbzqvaMqM74muCI3zylgab
YQE8MDszubfZtKMoUpmNiZ+C2vDNDb2uXoe27MdrUGdwxKthMpu1QgJg346R53grGJEu7EiiXDOk
Jp4e/TGmpKMuReuAItYKjAms3M/Troq73Zi6Y3XlC+itywSzZ4yCcjLT3WCIvPyCbM5sdkZQA42w
xrEcUQLAX1dfBSZ3dU4ocAfppM2Nb02OjnGRI/YgDHKgcLwTTQW4kyhXPJJlgYBnlegl69HJiGOB
oRqvIY2R0k62SchDAOMsCbI/agSI4dHGXew4S1fUEa/7pqUHHy2b2KzFsEbR6EerfLJFgecHDt0C
kQikAWRfI/yvXrrVuvYb0ohjMWT21qKJUV+yfbcfepzEPXKqzq3u1QBBhTo+aH2kT1bHRJR0BlNC
YKXXVuTTJqbzSzmOujjPVKp4jr6UBFARPxk1qdqhM7GcC9YEhnHpj3HjXgWskb19AvUhemu3/1wh
b1NiUZjZ5hqDVDoheHM14MlWjXplajGj43xB+LMQ62mn1s6VsTTW1TLcRMvXiwtz7eAfPT5HU4Ju
lmnZlmMqQzknJQ0qomXtTBqWWLNLz1t6h+ueMvEb9hVjlvWfHoZdsGArK3XlihP7ClslwJQW6iVq
ccM5nj1xPaCG25WRy9VXqWd9ModaHgR6uM99avaHNDSKe8TtdrF9/YxnC8Tz78LGUZg2ayq23ELO
O/WnF9izM2dEeQkwZpWe2VcX4Q7tzJqwmG28Q/G9JDvtdvwSvpfLCs5ntO3PQSqs7bcuyfNi0uN9
Nlw84Rh7JNGj7vz7J/c51mAz0JxV6xoL8ufEN/17YXtddQ8xvnZ5KgkEc6RW3TmygK9SgS+nkZLv
FHGsd6FCVYgoKi+OVYT6k1wNKnjshHV07oUyKiI6ERe8fuV+unCMFYSkXDrKeOgtT74xs0ckbUBC
ay/VE7motLrDTp/TGmMFw1r0jWqb8dOT8Hg86RqMHI56eqMKa6rTasBw4VkYRqQfdReFhBMTu3hL
KTcn4DFIsGTB3m0b5C6sJ5DssSxVK2hscPxeP337dNzwdaiduJYrMLBYcn6Unt4wM4nFFOAed5il
32NMxmdLr+a+mTL/rAim8DquASL/+6Pa6MCBVVAnojxyctFDvSO3R1ke053ub0IvcBc2JhviyGIc
AX5QX4DawHbx+rnO5/LsebV0ngzD0YlDpfB4OglBR4In5FPcbTDDxmPWIDmPpjfmnp+egMeDOBZV
VepSlpgv+JML6rtFZJkeu3GKrTMQI1mwoNcWnpbfliK4Q2EDim8CQP8b54ZHSmeZI11XUo97elg1
csEih8N6bgKR8DD61htz+E8jZT6xf45gnkzhViHKRhs4AqF7bnOfkmd5a0Q0XA8EpfrRMpYQHpdo
kyvr4fVz++kRtXQ6W8rlekrbMtz5908vKYUaRZvSWRe6yZpknToE+doXrx/kF4PDNIQFbZWZlCrl
yZBUeYWfMVPO2pWeFS3cqGRR5ufkor9+HPG88M0UydlIzsSQkneUrovnZwNXv6B42Ltr8tvW3Xl/
6X4xl9VVufW/2XfWInsIr4lSuGrv86P9x1tvxvk1cPIImKbgEaAv6equOjnLrrU0w5BzqWr6FDVH
ARF+KM+k6b5xlifl/R9naSpX4bHjOefOPT/LUBPJ5KkEA8bWOmQbcoQXMIy31bbdvX49f3lGljWX
k6lV2/JkWAbNVHt9E7vrHHU7wDePXUQeaockq1t0xNV09vrxjPlJOr2E82Rks55hLM6+wqejsUID
QZIOz4F9ZH+xmXbEq38Y4hv6O9fq0lyx1oCkyrLmaHjfYZ6+fvi3jn7ynFvUfwDCcnTQ1LvyItyO
G2Otn9VvXNVf3r8nZ3k6V5oiiqq6nY+DNSFftEC40E2iqlvL9QjYfPP6aRm/esZnN6ZumDZ1APdk
2mzy0aT8otMIX5lbYwM0d4mN/cxaWVcjlxN3ycq8fOOY85N2cid59XAXWTBapmGd2DZ1pPetWUS8
ii/SS3OdbwHO7YNbshvWybZ64wx/cYK0Q6TtWA4JRlKdNCv8cNTSUi+0tZOQhOGu2TsRGPvl9VOa
x97zMzJsm1WezYPHyDxdXAT2gNzan7AugqEbJQ93fpXMQtDkYoJAJkv/8PoBf3HfDLo9umnxD52/
nTwNI0w4v+4rf0Pc4EpbWEtUbgNbj024RP6+qL+27oZ8tzeegl+cpwNP07GlpBBrnq5aetrYnms3
iIpS8JqHCgWWKtpz+rXbCUhd4garN87z51nbcFzunWsKXdLDOhkrttO5ntcCWIp47lD6bSEb8+RF
N9H2jSP9PFCEZFiyfdGZXnDAP59f2iDwvf4ximClL5Podt4s2WutWKp4B4dIrrNtu+iXlNLeOPA8
Ap8PHvQEHFUym5rCPH0E7d7u82KkRluvg2uxDJbh2ts75/YWCfDR33hvLJSMt453MnQCQgV6VmT+
RtzEl0xm23T5JUWCyKZwftyLN27hz+uX56d3MnOSd9EbbcLhHHSZRebsTEttRHRZtPb7Vk1vHG1+
v718MdF4Pb+LjKQ0EikXU0vUlnL+yotuX79fbx3hZJxEYhZ8ai6RPEX9Hh/sVdGP968f4hdDEcM3
m4K5v2ozHp+fRG5KcsJpZiEdEwcAmksLLXcGDOf1wxi/PJUnx5kn6icLvBYdtmZQ59pQq8q2+tLe
aJ8xhaJ8QIO8og0hFuPO/fp41D+BB9c/bsYJf+HkP/+LrIX/dZ1/k7H/N4jjJ+DC3fT526+AC/Of
+hO4IN/BBECeIWnR/4laUOrdvLFH5mL8kAJwk/5CLah3iskfyTaLMFaWNr/6q+NvvzNYABp06QWF
GObOf9Xyf/ZQ0RiwWTmzbrV4fdqsLucZ5ck4MYQKgqpPgh2Gf4e6pMqOBaChO4FB+o3FwfN11nyo
WdFj88WVYwCVPHl+ZdPhesMjOMugk4qw4hzSQl8D60Oq5ub2Ii1E9D5rxRhu4YmJte4Q5rB4cl/+
HKFPASnPX3M/voRgfaKkwYRs2ydfgi4X5exMj3ZeHW1DskU8QW69PxEt5EgCCjL/uqrpEL5+VPY8
P11nm3eQoI3GRkGxPHp+nfMhr3sCuuktxrqL49RrLSbmGFgsYHZlGSWYvi4Zjz7uE2OR+J6585LC
t4+CbhFPKgIMIp4A7qGxdqD/fMmUGtOPU2aF+ZXhO6FxP3AS0P7thBxsu/R0a1fZuubediPYm8OU
Ts5D1+WTPE99EzeFlATqrZCm5v3ZZMnuA5YgspGnpLKwS/o02ZfqUYJNvmQIoFebN/adm/XEOZEb
Zq2rliiJQ94ZOX7D2e1K2GjpbY0udzGNGtWAULxJbHtnWzXRRPi85oCAehxt4iSMBJ6bngba5RTU
cbtHRNKEy8Sshr2VmXq4zQmTEOtQH4Aaoo1p603qGgjvCT2p1xSBKKpQ3N01uVcml4TY61CV2w5k
TdEK10O5SIDhiiZHcV36szPMQQ1cLtHyR9OO5loerHPaz+0SISyzIgJOyKrIMavmSjy6Fpo4Jluz
9UttvMmNbnywNSjibGJ9GR0JUbGGW3ZqGPiTuPM/ty5FrotyjPRxO0lU0OuGsQfPrTdSZ9n3Tunt
NTLZkVCE7dCe+bwF3ntu3t4yZBH9U9XzYSfAavfXuGdVT+sHOSDmtUJeEQHVfhr0WnhbBoCb7aMK
d93GHFxavhCcgd35qQYF1slR2yyLvoNLaHRt0vNhj+YcSyXDldmDvzYX8tHFAxF3UisT0mb32QcZ
VB+TH56glmpABpj9nBIESLPg0UzklFEoFnVb58WKrILsk7QTgV4QHCOrjN4J9G1LGqm2Zzjrzgqc
jTdXpZN+D0CySw5AGEkFRghaUZwUqOEXZoXab9WC96K9W4899if0IBtRWGaN9zvOm/uq6IxqNcBx
IPDdarwRH7rSO/MI9Xi6cWnW5CsBPCvB3ij1ttzi4UyifVIVXr7vBMZobdkzGO8GK5bJcSBlIlkh
iHPe63hMiJ2vg4+u0gc4+DRDG+SkVuGR8RUqwRs5EfV9UuUiQAOSmN6N9NO02tvkewFM8klnvvYj
MWJ4CKLaOrpum1bnfF8iYkwcXtmNBmtS2xAIo2VInP3hpvc9rr5vZz1RGKNWe0tDmwjIINYkT9ct
3gRU/WEPcDepzJLtbmVqyTKxaOYCmCZWaz02Pt4Wp5LDWrPAqawAaI3BJpYUQEn+chOkPt2I0DpS
tXvJjsa/mUwcCsRNlwkgFVn4+vu6wSCwBM8QtBdoU81gPZpVdoRi01MnRS5vLfJaSXUeKx7tNb0w
CAQdNOlvrp6qalVWgXHllYqwC1XQX13Rux0/mRV2u01vTt6XoTID8XEi7TUD91JCD0jygdijPHcJ
gtVVb2w9msIGexqrIKoehMmwa2AHDKssS4zpkhZ0v9XJUZS8FzL9umoRp8O8NPy9ouEFapzmWXWN
/9Nixe7niT+eBY4VO0uSwPpj6/Sj/OjxRxX5bkUL0i3KxutYJcUVHkoChGM6Y9PGTxL7ocEz5aFh
asihDvp6iiAKC5lvkZkBdk89ORJDP4yoCiCTVv41395CC5+PqK5jg/y1ZdXQ8s+nfYNAFxFvYhkc
tck+hlaEVB+PcCsu+yEXd3aZQf3XbVB/OBLRnm5jJVAAAzK5TqR+jllorFZW77rhHv0UWiGBBi3Y
JJBc2nUTq+62hNJBvz4IHH3bm1jJVqWF1mqr9WjPiTMIZvgfyITyOuwoo57FlOa8DXoNUonRt4za
vh/IDd96Y/K1cSwpPhiBHXjnsVGXn7q+MJ0tQanKPJOCJqWCq7SEsEksvJ5ozmVpjMNtndW5f97A
P7E2RGaV5XoUZVEdckhFW5NpHZ78GI/OOVzFidYg6c/emesaSb0XhFRka0VWy0eWxg1dJBCkuJmN
Ul0g4qN81xnZNJA2o4Vsteup1lYGA0K/nCpmMcDaUdgka81pbIxHGrf8s5dkOlS6vsNyWvP6WomW
9QcZhFU5XVJGiz50Ch/lAkdyMV1H5WQkV66OWXDdYhpusO0jAAJ3bGEXM3O3jW7KEWTMQrhR+MlU
uXAvCkxd6R75tVN/kEPpPrgMzZ6RaafnRaZ1+dWc9zWuy1bQGF60AcDvfTdIY/YMx6O/cjIrwZua
DwE1Ox6bK19nmbDUOk3N0sna3Q4Z7cMN7Mt0gljX2x4PSOFzK3MDHGmExofHO7W6TyUzer0SWPyP
sJWYRS03AN42ojjDoZOO1D9o2qLP5uXRVqvcDCpY4gFt0foChpCDwXzm0IrSwb+s4iyx946SScq3
bpDmp0WllUvQP4qkMtvMDTq7Ps1W4HDVd6zbJBnSjc/jGcExyHMMLKpExtHFctM2Jg7qAZ4LqelT
MHk7G4d3v3SDGTfc+ilrkgHH2IAXovVyDHA1gHlaFFgX3FXV9c7Hccr1e8uzi0+dniDbSbUI22Dp
gRBcxSx7HmwFIHEzkCWFNZxpH08N9y8AzloSiafXzHcXnIaO8r7jph0D1Q0I1AakPcM1CuiwbPZ+
AUcQ7qqLeRS6dTErDpfFMAXmuA2srBrrleFX4LP0qhY+NEPAmPoItNZVTMk94jMcGxO6ozpZo2CN
MBg6rtfO+FF2paa/GogEtdY8plbhbCiotG5+QPgC8maDKdZpVkqVZZCDk8JLzUiLpjrvnYseMRCV
QZZgVXvjFsYwLeI8EIW5xP7kG9Wmavs+Km79gS1w9RAT3IGVlyUV9Zy7rK/DfLoxPTOwgisirR0L
K5JNLpVm71KuyERczw8NGjY3VApMIZmbAvGcpWoFiV36pWyRJCwVacYNanxfBavZizutarre3b5z
C61636duq86KfKryTWkPLnAejS+wcVBv5rs29ysPnWCl2v5maAOtxk5q1b2zd7WGlxDcEues6ift
zqnLfFrgkUOsF/Rt+NCrHsUHTnrkfM7o6zlk3xq56YgeAwAVK2fCJR+FRA09LHNJDn11aMghfiha
wmQXaWuStdg9ygmbR2lhrnUF/BkZesNWy2f5IVYiJ9tWANjMKxi8SBSxRGcZCTKzdDG3w/CGh8nH
jIaiIDVvJ4Jr+fe6cbQjtqZHCaQ1ouJPmw7EoYJkQB/1UTPJmwhl4hjXssYVO6LRem9pcdvdxo+K
S6BK+lUFf8pbVY+aTBS3+Kgbv5tIs/EflZvZGKba1nxUdFZoiQi3SnBiIcSclZ8IL1DV4lvsp8s6
QpCzj4mduCoKkGYrA7MD4a+Y2hx8okE942UQD8DDFWOAVX3WnqZJa3ZbslbnYGCv7M+xI4z610F1
3aUfSwfPmud/C3HEllvGINJWxy9QMJeZHd24fa95W7zQrtpZjlbCpy0rFoHMZg46uOXwp2521tA2
XQEIVBZjNl4MWTr1d/BJ6mgTNKZo922TGRDD7CG7DB8Vus0oeyBMj8pdBBqTXOGHd8gmZZmLvJdq
rBMdpqj2zCOJzz5+vLZPcmNhA4rRP3CLEQ3bjRo/yXZEIFz39Sh3WpvW7V4RgBYhyDJSJGBpM057
hC+5IEtwJrw2HwoLkNxG/hAs64/q5Qz9bmhvPRIHqzMfXZD7HoGVS1aJkdiJFy/p3VbIpWw2cgb0
XuR5ZrHtY3KDo2U9dNHXoW8xDZqP8mosoGQIwYwOvFUbEjdUpqNqDmwfMrS7j0ptGNqotptHBbfW
IzkCUh6G0Q7SNCrv0NRidUDqVoI2QtVsf43McV6htLNC3NHy8BZSHXQCFHfa1+hRTW4n0qNHapST
3DL3OBV6SmN0r3plOta5Aj4U7Aujt3p4CgbzW69DKdnRnSbbdRr6sHqjIvnIafynaMfmhSwsbAVI
RvAUWD81IWpSv2pIG/7Ob9sIRftAdiKrIkm0upABjpRoInVhgTDNQbPeW/TF02mKeQG1ubhKir5G
i13lVrVl6zZUD5ZXAd5PXCnai8FnNXXwgqGEFK7q7ybhZPmSqK1C2/k1HKfV4y7+/5e3/o8tqMwo
yiKohLlnJkKKJwWOn8pd/3m7Pq5vP6xX//c/7r/Vzbcq+48jcNaHp4jSX37kj1qYpO4lDZ0NCA17
KXRJEfQHfJTfIGKQ9ASErc+1espRf1bEpHxHnwCdE60RIX+U0f6qiGGPof+DOAAkoA1M1Pw3FTGh
n9ROf3UtntbEqqZFM5qyQ/FTDGSVUjtWiIDHQqXf9I68L1z6P65I71Si3YDN+UAxh9wLY08cZHTQ
ZUCibpttAcdftsgDbVTNrVtfxkCVPjnOQJyyRuIdawlvIYQvtt1g3fsCnEacFwVRTLOiJwqn7+Mg
w0UZdtVxqudoDBh7xDSP8OHT276weTvQm71pG2K47Q6Pb2xUl6w/Lnkr7HBvfgAShaLbJf8X0SK5
Z+xgSmzYILEwzHULpuBhO/aEuSU2wV5MRhsi/rDwtBd16pgAi7P7OAqKazME2Uiw6hwM1q1rgnQW
QRVesq9YGgXpdQEsZ6WT68jssuRPXObSvpzy8EPjhjcsOM6lrl8EodhWapzWaVy356ojLLZTsl85
UTEtlYjaFX5dFr4WIiq2GLxD0u/kibPB8iNjaQ7iPG0nLKT6sJImR05B0DB96d/qIHmoHa1a+Y6m
8TuCppEkq02azigwGzJmUqh2bdijf54ValhTzFlSczrr0fkt8WEcoVF+bgVm4rTJh2+U/76PrUFm
MiUtqKzGskQuO/TjrVPYX2KmfF624LU8+yqDn9mOc7C3Z+3CyiPoKENZHhi9dzaU4c6a8g0vAOzO
gBdtiDB6D83Pb+p9Gls1SEQwySrU222GsQyNZBBdt4MzbXOwVcfe+GyRL/x+8mBuocCmISeBfuKi
piOJEdLnClJ0WRdSmfqiAc90DU9FrCzStbe+keUXKXR1x06+NAKzBcZeFFHwhP6oygH570Q0vAE5
z56wILAvYQEV46Zq5E0eoQMXyY4dzpWjqtsa0kBm92uQ+RsCQFbQB5dDSliCFphQ8F0stjH8RofB
/F2D5BfJDEeEj9RqukyQmkddfVG4IanC0UUV1GftINYmG5ZelJe4La5ApW2pt5wR7raNW2eRWPDM
dKC7pVTIfePx2Np5iAlmBJxYs0/zf+gP/nvm9flT/uZK/w+hPysmzJebER/Cb032kD6djBFn/dWI
QKTyDkOAoWiY015AOvzX5Gvogh4FTQpe1bpL85nmxZ+Tr5DvJFOyqdPDRNCH0OvvdoTzDo0PfjUy
NGiRm3zIv5l8n0+9GjQ6m79MdVKW55hjPlEnOjAJsEigWsxC7slF+EXl/3nn7e+Pnt9sT2fzIbQg
ghQJ8b9WeUFG+Aq59Ret9D/93seftFyLaNA8anzDoYls4oJL47Z04quwBp72ewfgrjz9/qyq3GRI
ov6gj3KdGMC6hjy9IuxRviGn4MY/6a/+c4Hmnz9pAbG1I2pZBP1B2e05lRoipGVNKkx5DIfhjWO8
dBNO2h+OVSdYNDmJVvnQ/xuhrWU1B8Z1mfbGdXphCJnzz5+cxgDGRi9F3R3yMQE3G1su785Ye6OT
89IJsDB5+un4PfSxVGl3CHOzWDvovPGD2jApBlJ5X7/RL50ALb+nh8CfGVreZLUwndBaEZtCeXf7
+kfPY+Wf1fg/t5jZ4OlHE7LVAc0bu0Micl3sOjzM9RboqC2v7ZRV/yIi1hAsWCCy+PfORp6cjYN7
M0rdoD1IbJNbet7lFsdS/nu3Y15BPj0hiHBU7Ml5O5RKXGSavOqE7OB7jm98+xNFxd9X7LRZaSWe
kYye2RzakihQoM/mqmvjg0YORkXaZVE117IqHuqkXWa2djf1+t7Jix1ph288MS+NhpMZkWVANGTj
0B7YRK9BQ1+Xrvj++mh43gv959xOZkQh0gK8lGwPBliErxpRBksnqtxtZqV1cBCQhWiT1NW11rrh
9AMO8Cyw4Wn/dZ5MfjECTyU4tLf8YLLH6pAWXzOSOSZcN9N0hw/5jTv20gFOrlcT1QIj7FCRqFiv
Nc+nicVAx6sAW3D/+nV74ZboJ9eNxXney5BzAPN5pfrwTIH6f/2jX5he9JO3CNWkePSU0RxyH/B4
X16nlks7Ur6hLXvhm5+Kw10eFTtqivaQNdpFDS+YbufH3/rm8uT1ZLQGIaoweg8lnlwL4p1e3oig
UevIGv3fm9rlfM+fTO1kr9JjghV8qLBZ30TG6O2chEXv62fwwsiRJ+8mPzGbQNfy9mDTyPOK8rxk
mgd5Oley7TdWCS89cvONeXIGRTH51uRzBrZvxvnKKQZjQW/I+9A57FJaGpe0bWHLsW+OH14/rZfu
+ckbCwIfFHSdKdLoJpVh7+6rbMVCMXpDvfvCKYmTp6Fgqa5C8CGH1HYvel4iOysi0lU5+Gb775Wi
P9kSPPD6ybx0sPnnT65fSFU382K9OZh6XawL0dcrACznVPHPvb5Si7LdW8LK3nhdzqfwi8nq1HAw
kGVr15j2DmIEXlP57WHQjS9j4J65TvHQa8Z+rMXRLLA6vn56L9yrn4AxTjNZfi+bQ2yTmLVFTp9e
D6E9ZW9cvpc+/2SIg+73ENpw+UKL7mPeW7iIoyB449u/MHmJ+ahPbk6i0fVv9bRhwnLLM9I0rFVc
jNofbd84m9cv0EuHOBnMjdtF4RgzmKeCnKKi+UoHIV2Whjq+/vkvXSDx/BREUo7Qhol/8rHJd1tw
tH2w8ZCTfP2tz9dPZsmJwFitTcLqYMRqiSyPtvVbRrEXLs2pQDkkRXMyaF0dVB5fQeb+MHbxtlPm
GzPXC1fmVLhUVOMAMZMOLxBne93Dlti2AaGkr1+XF+bex/Lxk6HTW2DVHJMXk11k9/Q877PYXQ5O
DJOFivTrx3jhDB7dI0+OUQ0xIJKCpRwo2vc42Q/RSFHo9c9+4eI/OhuefHbf9lFVFE5zgH59HrTT
iozL5UhU8u99/Mm0hzEp4/OZf8yRS8Ly/A9gupeVlXe/+f1PxmVAWAc7GyYeF3njRW8Y2ga2tTyD
DPnv5Lt/rzbnesPT2aE1vGRoIr8+uNUWKTTd5PiNZcFLF3/++ZOLT9EQl38jqkNZnyfxbVz3K5K8
V69f+hdG5qPA9smHZwZBI/+Psy9Zjltnmn0iRJAgOG3Z7IEtWbYkW5a1YdjHx5wHECQ4PP1NOuL/
ooUjNOP2QhstQHShqgAUsjLTmiCsuDiW8wz4AtRmu/RrQqqN86Ru/kpSm1CjIah+AjxRuSA7NtiP
Hj3jbWx9v+0nKEnNQFfLXHUg1JtAf57lDaRKq2Pu0BeI7n27/glNbP0tpV9YqQX3Wcon5DULwDMI
BIRDTk/Xh9YsAGCu71ZXovOuq6CydF5S63Oamwdwp6P7oQIBqe8uf65/RDd/xUS245a95cCF0Fr2
ls7NY978/3Wp/M/v/4P0HuMGmKQEtwW8ZAMxgWLtU0Y2Dl8a11Gx8K3lAUyw2p0sDxlUThP0EqH2
sb/FKuh9fG96T7hJDV2Bv1P/zcEGHXiz/c9tYyspbR4nNCJbTXfOe5xCvMn5Jdp0I2Y/toqltlt4
LHEzXuYCj6b02LsmStb13Uo6eX3qa1L877EQfZvvzQK++RXiXcIsrvUUJ/b96JJT007PkFY/QmF0
o31S9yvW/1/GlEfMqXVxF4QQEwdd8WiACaltpJ8foKTdbaCyP/Z8dE++/wqB2pbAC1UHvnvzjzTm
72P547qZPg5cNGi9H9lPwMI2CawClMBmyPriMWdwckhUys9ZV2wEgG76SuAmAnS60OZCANTpHVq8
n2cpbjrxoK38/fxHMNDlePTvzk5q/ukm0EmLamg3fGh18498SClTNPm0VFNMIHNDvlTAzvZjmMtv
U/nCp7cCTD3Xl0BjnbVcf+lClW+byZLhTDglSw3J7AKkUC19uW1wJYJxZBiEMyCx4Y1xT8GO1m1V
3XTTVk4jwl9I4UOY+uyMbQiES1Daj9fnrPTF/F82tlT+ipZDvBDUNvzs1SBes7M97kSQSoc2VwN1
4pZUu9g9ZOWusp7bwTrwERLt0LUAN/HGdqaJak+JakNaRuJMI4gJXTbtKeQ/hjf0SfkNXo9t99v1
n6kJPTyEv1t3vwPRAYhKsGd2bTBYJgLPDIyEBBwkMNc/ofsdSnRDnNibWt/n5w5NAXY37CSOXXLY
ugnrhlfiuhBIeT31+NngIJCBetc3mfx7feY64yhxDQipMJoFM2eiugdr3snyALkq5tArbyvhW54S
3WzIwcwDtOS5hyoKUJiAefGu21+fvyY6XCWocSUdoSiJm5gBnr0ogajMTgIdcLw+usbwatcpSr1+
zPzV8IAaOPG/ufkGGroNp9FNXQlsQuU0pg1MD86XPSubA2gPNuJKN/S62he7ZZG74Lx1Edh9bYOW
rXmwIQ1wm0lWU10OLSxnnFqHn1HkhADmD1t0u7r6cn1w3bzX/18Mbo7J4KYc9gbHTSgtPKdTurHH
aBzdVUKUuuhPgFQI9hj5jfO7lnXAFvig6B42PqDzFSVIjQEZC7ADfo5jsO5zczfyT7O7xeuis4wS
pxxgtKKf4SyrVB6ksu7BRRndZnQlPrN85HXugIE15rX15FYQcKnbYdoYXWMWRwlQs5hHl3oMqZGZ
6GLw9rOFfgt/3HBHzfHTUffdSawU9yizQVbF9XaDQeiveTItUAhMrv/bWLoaFPwA42/xa2h+z1+t
8QsXrWVWgldo4WcHcPHUecvrPyUkOG5aCvV9ULRJmRcufEhA/QSJbQ9u3pebhnaUbNMtcVoMdYWU
4Jihx8QvTsEZc33sdS0/OL85arqJ+cybecSxObFe6h50jKgcfiu5/GqN8ZuZiTdrQX9Nmt1WvbIc
JQnxARqFnZdxUBy350RmZ3QHbfwWTZ5wlBQ05+sDMAQxzpA0PKakPEGW9I51xsHPnI1nP40LOUoq
qrrMN4fCRCqin3qXQfuxDuKKHK4vhm50JQ+hTDiAgRB3GPQuQZTaQVMJuvf6ODBzSthtyU6ltBgb
UFZOveBn8NKCKtGXj8BRP9uASm8sgybfOWpS6phhE7/AMiw5AwFvIcBNZdnhTTZaWcUv95nORCuo
VbUIYhMs3TO687AXQ6yxGjYWQeNFKv8NG5ZpglAvFHwgt0F5E7mN+ZDnYNImvNz4ERoT2UpEo8xU
ULng6AN1SoOGkELn2bFeWnCB3mal9cddpLqhminLKywyLpa7fhQQZWdBJp6vj66bvhLDoBB3HSip
8vPiF6GTmZ97Ljf2HJ31109eTDwe2jyZwax0jifrGCdnt3kAT3VAzXh/fe6aGFNJVvBYDNLSHt4p
CKB/wtuPkBPq8i3xAt3wSghPxOwo+oA7KCkKyE26rEgD2nYQhJlF9u/1n6Azv3KgyLM0t2Noz5zn
uUy+tvUs78Ti2TeOroSvR2O/SnOIrraF8w+xxSOBLNOGW2pmrmLX5qV36GCWSJ+O/6vNvHswhs83
jq0cJ6CTQaD6B6ccJ+ffAuKoLR3aG8dW4hUCi07DHKxqy0FSuUdjQZztqQWB3I37vMbtVfyPP9Ql
+C1G7IrWFIFfG8JSlX3uO6gqzsP+uttoXJMpOQEqOGNNfWROcIaeBq/9Dk03QHPJ9+vD69Z2/exF
5GbEKmezQeTi3eJhse1z42wRa2mso0LhIDFQguE2QbGjqu7sGWQzFPDqxDsDjh5en/26kh+cg5iy
sadogCYxWGPP4PUp+F8ian4aTah/BgutMyhoJokHqu8pJ9NGyU+zHiqIRS5o7gEIBJfIgu1y3MwC
12mOoCi4LUurSJZYtDEv6p6fZ5F+Ibz76XY3n3YVXwL3f5rWbYMV8ZwTuP2+uqm1ccTS+JEKX3EA
fOQ9XmHOngutBbQBUGE9XV9k3dDr/y9ctCcgCC9ArHi2Ew49O7w1+OPW5VozNqPvxx6S1irR+Y7U
NvI/o9+IMO+gNXV94hpXYUrGJ2Ba66VYXwahvIkcVEBRi0UWWNrD6x/QRZia9H0CWegOvlLx+QUw
obsWfPSeM/5qZH9bgV6ln8zRg13JFpXiGHyqaBdZwCOaOh7/cv0XaOyvAhxLVk2AhLnIoDT5ktXj
Z4ivbTxgKGy+/yu2qtCgkgnRSBACnMFqEBI6R4NI4ZplyLP0G8km9Da0Z9maz+DURl3C2kJZ0XXv
+iAr/f3/hcPiIMHqZS0dZA6asFu2r2XqAT0Zj/s0r/PQQfF9FZwbds7kPQAkf4DmugicBTJlYrpb
oDlfZf5bV4rQ6pcHkuEpqRYhODZ+m424N6zlhze7J1qOu8ZPoY4tjvO83IHU8HB9VXQ/QNk42QSl
8LFGVSjPoBVpuvgh9+b4g7oC/OEElMsb+6fuO0o+yjg1O3M9kfpuubNjKxQ1OZa196noSB8UuQMR
OeJsBIvuY8pOx8zYYSCfgCcPtgeIvHfIWhIuEtte30dQwfuOBsqN87DGrVUsEifJ2r1l8DPh6V2X
8s+grvhxfW00SUXVRoLOq1knLoae0QRTV2CxgXpqL5Lbkq1KfQ3WcumgTN+evWJ4gYrmI5VbeVyT
rVSUDeghrLGPUWvx0QLRZd3XKmffyOCFxN+qfOs+oSTESYAGxxrWA1lspMGY+lE+QjLJp1/6cquY
oFlbFWwjKPqp/Q4pCxQNaGZ2IJnJj9fXVjf06roXiaPJhOdOPUq9YAPdG0XzIG2+cazQuI2phPS0
QEU5NwvcPqQNMVA/+zyC6iTNk41Q1k1dCeXew2uWv2DqDPdvyxz2XrL14K2buhK4pO/T1vMQuB3v
vnQCkhLt+NBMxUZBUzfz9f8XRvfa2YLwArYJazC+pcy4h6Tqxuapcce/sP6LoRtfIlfLqj2Xsfcm
y+aUpvaDN+VfIVP2ct1ldMZRDjD9BNWUYr2CSBEfobsCqWmQUUyLu+E3up+gnGFsu+ForOtQFsJ2
dLCbqX+LxdivnYDGo1cYWxxlulVQItcE34vLOmw5qaijUQ4PDmtvO7GrgPnKgkAb+ohaaI1b9x4k
OBNqf7Ni9vn6CmhmroLmpT1Bd2bBJubYbRJ21I6DInHtw/XRNTccFbLJIP3Ry5Qio7XDV9nwvezT
vcz4cSKDDRWSeWPH0viRit/EOcmEtKjdnp2hfp695HPRQsmrMjbQDLrhlRhOhxGMVgIlBHcufleV
uE9AKS7ARxhcN5PGTVUEGLiuci8Z4aaQQAet2fQ0yvEFN6i9U/X765/QrbP1Pk+4BDqn4PjGnj6l
ewE+osozNxbZ//jAiObFdykoR2/dTNDxewYzxxCAMOY+t+kLScljBxy22ZinpM3CPrkNkgfm/Pff
G+MexNr2jEs/asg1uF6aipwEuA45F1uYTs1xS8WGgaTbFnGCtJqjc710yCmX2ZsbD1C5Wl59MNPg
xJ2F15fmY+8CKfn73+NktF2MAatPanFsnezJN8qv3Ek3tuWPY/A/DPKyKGrpZzi4gCIkNIrktceB
ceH9p8Qij2Yib4oRquLGEpDYO/aAh6589McA4q1DUEBSanTRc33dTh+7MFWhY1lJoBTUiPYcd3Ew
JvYbiMS2qC11YysRPqJLvlxSYAHByyPtgBgOmK18UM5t1Xo0H1BRJdY8EIs7cKikQdogPihmBF46
b7qrgxDivQuVfr3IAu9lZ55O+8mI9xBbhLq5/e0my3tKhAtrtCzqEBy/xvmbGSdHQCZebhtaCeaO
UloD3NmdUdkBO48FlKd3U8qjKpAk9/BsszBU3QvUTx/c3uIBfscW1uPjnE1V7J8/URanLWvPghFw
vkK2tbeePJaf8qXb2Po/TkJUBQGOVdo72G1QFR+zo1jmyKzcuz4dwIc2+l7AaHHPU/OmEhj1lTVO
S9tdYpw2zpCb+cSG6ew61oZ36kylrjHvLVKWHkyVgrbfSpczLYu937Wf4FjpxmqvkfrfsgWo0N+H
QDwx4fTu1J7drty7Nui6E3GYk62igmZ4FQ1Ys5yzngENiG6wgztUv3F59fBGujzfFgfK5WlxZQ/x
ctgIWt53pKoesrw6XR9aN3Xl8oR3FWLX3EcNPjNfwc71h6byfgZz4W15WYUFQpFuQP8G9mPHtyEu
CsWnoGtTZ8N5dIlz/VUXtxCwFoKw0si7M1TEznil+0IN8vO6YTRDq2AwH2KRwAWPsDklR3RB/NsT
9/v1oTU2V5FgU1c5OJXAG/MeUr51tqMl2RfWxsQ1AeUqK1r2fKnLPsGKmvOLqMsvXmbc4QnwM16H
NvKy7gesn74wu2k0xdRT7Fd4XfxdWOlp7NP7gjqH6/bRmV5dVbyhxzNB5dq3KrzmJk+JZ2/ciBVJ
q/+rnIJx4/3UKc85BaByvYwVxS+v6fO9L8GpYi4dkCYGFTtZQC3Sb7uHOJdmWM45+hL5dLAHNhyv
/z5N+RZwsfeTMHHN9NHZyc+1BGPeSH46g/mEx0JoDefHDvXPsjHeOGs+rdCppWGv17+r8wwli4O+
gbJK4qaS0Mc0/gqF4J1XPUpjq5qxetgHWdZVUrnLBh8qw8glSS1/LrXVH/y4eALfMBR4839c7m4l
FZ3/KencB6XgSjy7ltuGo8wgxTqBMcfcqlVphldhZm6Cvh5Ii+JVJj44eF2FZPETuIw2ol+zCirK
LK1FB7QmEDsGSXZOY3zJreIYD/zOobeVI0F2+t6/PC+NuYkMhuK2MYR0sKwjXiNWucakDOaZVRuB
qjPU+hMv8kBi07bxa7yMoVJzL8S4H4osasmw8cyhyQMqMivz03IAvzEeG7J+N7kV5FnZxranG1pJ
A7EhcxcSzHhAmSiYcPOdiwbx61GmM4oS3DjH13SZ4D2lCxGUugprZu8Ke+MmpZu4EsMVtZO6JevS
+lkTGBUZIYvNbuMBgCDl+wX1TSTEFlSFZzS87jqHQrS73ci8OrdXYhY11BLNfnjPXrjvsLfKlcsb
BduRfGEl7iIzBMi2uBE1NlJxBRNppxKkrCgcQibwrqachEWViY0TjWZ9VbxXbE0QfM2wAn6bf+lH
N/KXDhTh8YZnKipF/9uhVLhX6juAuMY+ylXU2mdeHoGS775i8f3c0L1M50cKfsYiHj/xGJK46QIa
3uyOQXU8Ftiucu/xuhtrjKgiwmJW9nQBQ+rZhfh3YQ/34AfYGFrjCraSNrD9gaFY4BdWjoB03XKX
mvQ8meaLW3ThbbNfF+8iM4EbeSjtDosE7dEEN7v5ucfT6I0esJrsYvAkTcHYmrLm3Brprqyd7kla
ufM9nseNA4JmI1UhYWi7qqg/ue2ZWLUVUHAm+15yHxv10cYrOx6C9tet5GHCH2zYtpJMUJTJ5hms
XWCYoDW4/sz+0UybOQnAgtWKADJkHXhXWVq9dh3b0lLSrb6SY7K4A7hNrmCxkUOFNj/hnA2cu/vJ
Hfqb6tagm3y/QP1QtwmYlNszWI8Bq7Cw8g7P7I3l10SGihlrsi6LhcArWT061p8UxNKADINl+cbh
18W68C4oHU6di3eJcy696puAmvlzA/zqRmAovLH/Sy+rgM7l8Oj6dzpQ5Ldn6LnuWjBdQj42e+wJ
eO9TMLvPVrwHGXg4Djh2+0bIOLQvxuycmdmqvrGXsXNAk9X90EyPkKc9guH7CPkdcD2D5/u6V2q8
nymxa1rpSDsbN68JpVvSplFRhiOoPLt+RrtYcdOrAFUhXCij5iNUbHACcHv+TbTgEOUQGgMrv19s
dQmaf9+WP4gwFcVV2xDLrTNQlHeLXI7l0JYvC3ABYV3wfJfEGdu75QQfndDPeQ+EabsH56P9ixA3
RsXaB+MWpMp3buyLfZs2yw6Ug9WuoFi1vp5wYal8uof4gRVOhsVDJuW/FUuLYynrJOoAOwgyZxle
UPlI9lU5xUZA0n4K8V49BROk00PXq7NT55PybhnoAmrLvgnBD56AfzKDusycNRERgPgQc5hAPwk1
9bwr+W4qpb8K2cxBbxcJ1H99EoGArj/NrKnAeFn7AYgoi52QkF7xsuSfxFugnJO5/dHtSLpzSUdD
T1ZG0AxpFi7LUIMWv30FNWp1slnVPVAojezTYep36LpOd1PbgF41G+YAOyPdV1ZcPkJ+fr6D5qUI
BeENdMn9AYrE6Usu0nbXUWZhQWm8E3n7DC5662AI1h0Mhk+BKrsMWSymAJm8+Q1dO2tnp10SNs1c
7wQY7I9zLn8Z0lueYhrLEA+d4F2BiuHe4ux34nl45Qfl6wNkdsRTJVj22tZ+e5yShn7itiFOdYkv
QwuJnHmWFXdozfWPuce+0ln+iXnuggmuHe58lmTBxEl7aAi6e1oCGWezgZwC0PDxV2Lzac8cawly
wuIgy40e1OnZEM4DhBgWA62V1wNOk9BUZUKQg3elTFo/6rOfQtRBk2wxP2nOSmqDS5yPre/EjR/V
Yj/Su67HIkKC/rZp0/eZDDS7Bp3EOjjlIR7PcbJkG4dV3byVPWq0apsP0FOJTPSEW2IJfcghz5s8
Z5oMp0LD0jZj6PCSftRN9BWaHo8zeCqgXOMeRWK82CQfN0yk+ZCKE7MB8U4o5X6UpWD17ct/izL/
GTvNZ2IPrwN3n66vhMZcKtSw5qJllbnU5xGtdjVx8URi3NdZs3EP/Asq+CiLKsshxqV28cJanJuC
iGc4vnGGIDuNmKxLBF3n31UNIILm4NIfHXST7vLEnX+YfJA/59Rtww5Ru2FRTayoitKUVyirZegU
4igdvTJnmesA+hj5xun/4+dSqmISs2mUbERyjWbZ7ERanZfGDCm4zNIp30HCAJS9/g6P5htbra4c
pkJ+S7+pO7/A94YyIN+HB68M6mcKPYaA/yBnC/TDG3gRjYuo2F8QYvYy6/ChlmAntz8LK93h+fS2
VVH562RsZg7qD35k5Kn3WNk1fUKdz/5x3b01J1YVAFw36DNOoBsUjcPPTr4a1c/eb4M2+319eI1L
qZjKPIYqh+MiSBnpAqArHL/eMIvG6FQ565kGy4BSRxojw7GE49gelFny21ZUpVSzF+BBSrP2o8Zp
AzMLQegT+OOGyXU2WX/RxSE4z6fRk6JxImgdlrulR4XGBD/dhl10o6//vxid9TEp3Sp3I5xuRehB
vjZY0qm87WSpwhizQcbQOO2ciGSgRU+gLvTkgnbwlLZNsfEep/FIFco42S5xSrd1Imj4pJFN+upU
E7Cm5jxbdg70UG78KUri9TmhDLVVO8rjOPBssh9isuPyxjquShzm1zxv00XaUVc7e9q8OfHRa7f4
IDSLrIIZMyhnjMLsnWgR0J90fjnjn+vxqokqU7mgsXiA4EJcOlGPNBAWTvGFtXYZurbYiCzN6qqA
Rhc6hrwmzIYDxcdKxrs8b+8gvfI85Bt5X2eb9csXATBbSw51EtuOBipw42FowxgbMFncZiAleBNI
ZjJ7Ge0oHsdDG7d3NhpwOmE/XR9eZx4leiFf49lGgeGHdjzk8o6tIPEBXT63vayr0MZR5q0HPJQd
pTNIiYsZNx+Pub9bMCr4YwzVBh4HcZluNTzr3Im+X4uOupDhGnysNsRtwlUW7LAKoO2mnmy1GOos
poSxmHNLyApxZtDHnn0rkyIy+dNSd7elCVOpt4wj8M92PdhRbf2G+FYATR+I63y7vtwaX1Uxjgnj
ublksx3NJii7vXww9r7Jtq7outGVYG5dgjeqAaMXCxQY+oV6OwO3oY1I0I2ubMAEzwyCjnDVKbXv
myH/3ixsw+a6oZUQ7iHIlYoKSaJpav6TzImElqDIiTjcZnYliIt+5FBcMu0oA9L3YJdZfRhryLxe
H113pFdRjQvEBTMjJdhZircmXRBVZpDhqpshFVnF95x3EF+p/4GODbQ5aTQ4xY4XZGP71NlOeaLx
SgnUCcXHqZlBH1I6zc7xCn/jt+lGVwLa51AUNU3PjsYEYphBxSQDFzFAb3+u2043vhLNaAd30Q/e
saj28DwOVFSyye+mSRQqshHKX+htbkojaqBsi0NLMFUg+V/csCuzm/wKkkLv092M/o4RXW8G/ApW
x61mov7+FsOYvhrLZjGVNW7QEY/zbws3nnm15TEfJ2lTBTBWdVoWbSqXKBta5M4RPdSLH1Z+vZWH
dB9YV+RiR3Ys2fbu4s1RKiFn7IMPZK6GN5F5G2cK3fjr/y/GL6pOLhySxFG/oh2yOkvwBe6tinZ2
/uM2+68Oe/ENiGxO1MpdCEwPzicI9eyFb2wM/bFjmirabU5bG4/myxSharfrGdtxiPmijyvweHu8
bfZK2C4xKVgXT5j9Kp44zv5XZ7oNZWWqjHc1ar5eghJqNNltuk85ZDZThreVYiReeNv0lT0YvdR+
SiBpgEo8iLEg41qn8UbIaoyvwtscfzQFNl9I2sl6T0f2M/eT42K4D/Fcv940e08JXahcJ4mR+fiE
2d175XRshts4TExP2YNj2uKRVBAooHdd6IoUiqxLCCXMDbfRBJYKcENFfxCZTGVkTt/r8jNjFKrd
X65bRTe2ErQNSEgn14yHaAGptQH8vDmMh+XGAqqpwo4hdog3BcCa4DLj+MTRLnwUndffdMeA7s/7
bFA2VjVBkGuIxs51Q+oVxd4at3ibP94DTRV0XA7Yv7NcDlCEKw6EV1CTNDcOVjqjK9urk7Mp85pE
RsDQHNFcE6Wug6zcbwSTbnglTqXFE2bzRka8EmXAqn/wRHmuTP5y3WU0hlFhi3ycOGTmnSHCReLY
9yx0x+Tp+tCaNKDCFj1fem2cwRsnBuVwkjozygEvRfcVSBRvw/i66SvBak+52XeGOUSVbbcgQy+T
XQ6959typLv+sosNquI55EWMaYiymjwt+XjICufXdePoJq6Eqgvylsk28iGSC5Q6WvfsLeXGkmo8
RoUszgx9mZndY0lT9wvIr8Jsyp9kvKXFoBteiVO7reWAi8oQ9bg7THZyEAOaP8stRjjd8Mq2KvJ0
nkaC2bOO42mQ8BPIYn5OeGK8bnjd+Eq4mmUeo2u1HSLfhhph7O0sGXZ1sr8+us7nlWit+7K3PTws
RsQ5AaVU++YxK/DalG91d2mmr2INaV0yKFKNSPEZlZBDHNsJLg89SAiKMCqd5+u/Q+OeKuhwgmqM
Afn1IcoXEDZ31qGst57rdUMrIZsPzE+XKu4jv2h3eFM9GN1WfVA3tBKv8QKdYwrh+6hznfoFkiHO
HZtwfL3NJuuSXGQDx+EutijSRzPUjELDYyC6mZp541ygm/v6/4vR3VTmQ25n2Fyhrll61qFIssfb
Jq5ErGUwb7RGmGXsnaPlA4whtqDXOndUorVh1SrxRERkFMuOQ+2LWf2+HeyNYNUZRQnWpcBLjTWm
feS8eXJvNTcOq0Spi2uk35ag7zAl2dluHk1D/O26rdcD6H+fHk0V7ee7uZs5qKpEhfu6VEAai/5z
DlWqNlvCWDgBZEw2foTG9Cruz2KTNNIStkl6uw3jKWsjQxLz1Mpbc7GK6asmBxpIpSuiLre/Md59
6tPxDRQoW5dYX2MsJV4hAsnBFD73EfphT1xKGRSeHfomoBSkeDbwXL+bx+LIDeu2Fy7TVmKYitHy
QbMooqmiUTEUD67VHdxmSyNOg9SHXsT7KE5TN89kUvUR9+xdzTu0aXx1GrqDgvLO9J9bwwjKCRrg
ZREYRn247nN/66YfOZ0S4FDvhlJOmvcRG+JQJEBcQbUbirAnsfT71LaiIVuC2OP3dcw3vqnzPiXw
nd7rvLyEcG7iyaC1sp0B1pV5vi3VrmKpl8nQBo8EjXssUwwMU1c4e1Bx7a8bSzdxJfbHeQabnZML
QBwoOxnQcA55V/WhW9RbAivrTvbBcqiAP5/UQBaAcgfEi7l1HtHk8LMWXpnimi053Vt5LJ3A4ngt
2DCXJukw5TZszM2IJpUW5lq872CzL4LK73fcyR95yo+QYr6fmHETVhLysO+XpgKRNvFkKaKaLO1h
4IOzM/L8NkYRqDe8H70g/VQ5HdwKUghGYDveuPcyyExfX3udnZToT0GdkVLRdZE3kcAGhnVvMbEr
5/LrYrMsrEwv9IotPqd1yh95gZIKgCmAIAjlXeTHZxt13bFJwFzwFfxGT9d/je4DStQnE+8ZmoC7
yCpk0PTz94Z9iWkaGszdANLovqAEeZ9mU1ejtB5VMwu56dYQRBdh27a/s3Er1DV7gMoMBpDb3Oeu
10UlZH1I40Yggj+kTldDtnr8nfvYAhbT3Y1tPGxEi+ZQoUJyxtJssgUc3JHndHekze9nuVUL0Ayt
wnEsz/JA2NFg6NkLSyhqUsjVXV9tTd5SkTco8WLjBdIxssZXc2G7GJJZS7rFCKWbuBLVxuRBP8Lw
eCRNP4ydKRQpD2+buBLSDi4qKQFLYNQVdTCAFTgWX9n0z/XBdfNWInqumlWNZeFR1STJKzXKFPRG
pfHr+ug6m69fvTiT+1CiiKHZyCPb+pNURdDwFi+5W2A73dyV+HWEI+Isx+jS7Zqwj9FZ1HvG1hur
bnQldpuhIeBWx+jczIHvLU/JtNVyohta2Z3zLk0SPykheVDRPoT8+7Q3QVgXXje67gyloh3btZXW
WgBIboDhnSw0X7tomGABkOOxfy4hxcx/TWZ2YLO4rYqkwh6zsbKz2JhyoIdMvCvGdTm+VGKptpSw
Na+XpgrZQsKJYwFIXuTy17wnEU3oXdm2J0GB0quq55F7J8gOvIJx7JM9DMGAZzTLm25LHSqsi6We
BekZYp9Y+YwC5V0/g501pvvr66XxBhXXlWbV0kmWuSfZDNDVauLhZMWkerptdDXAwRk1QCvQOdmW
E0yZH+TZn9tGXn/PRXAbfcY4wNbyJObSP4DwzgzR2VtvWEWzramgLsAXOzexE3maWI86NlhAzDhg
zn3slIHpiHNWfu63+h41aUpFdzWeMKHxCbuXNeiobJ4f0G3ySO3863VL6cZX4r0cR0EByJSnrJu/
VtQ6tKP71BI/udE/lSO5T6Bh0wrYyo4HH9oJxcPQor0SxEKnm36ACu2yINnIxsmHYy6DDBsinmgJ
JZiOl4/XP6A5KKkQrypOJSkndzj1vf2Q0c9os7xjJt/F48bJVbMEKsSrq9pazLUlT6Rsd2aehutb
JvqCd7fNX9mjzZTPBF00w8lHo4dRRmjsDIbyvnU3pq/JEX97Fy9ibejMSjJnlicDj8elyKPGGDfQ
V7qhlTC2S7Cxps2IQPP4nVmbe5CDhNetortXq8iuFo+kNE25PFlV/YXb4hsvxF5UazQnDd81jP6c
zCoN2xXfy8sbX5b/gq8vrOUzdPyIoZGndJkOntl+5uaykU51fqSEsqwK1KaAc4ejmp9okpS7lAHZ
b3ev102mSXsqsgt3BYlKsZQnx5kPk2x3w/wmbRQ8CDmPTr8HuBiOlW60XWjWXoV6ubWRNTwt5GkU
yy7Bsbvn8W34B5XKTnQGaHgKLH2dDPu0scBFxpc975zb2oIh7PF++yEyj1tulPLEspHs57w6z8Xi
7CEf8/v6UmiWWqWxg8STBAdFJU9LSsKJvMr6HyulG6Ghs/z60QsXNby+wUsEBh9IDnmGAtAWc399
3prqiYr0ijtz5m6BoY32N9i/gwVtV2srE/f/8cXW6ViTsA3l7N0NHNIqYOc65SibBRWpP8WAQHSG
/bMzjY1dR2cj+t5GHD2ldjfVcKHc2A0tD2k6b+RrTSFDZa3LbSORJv5OvpWi7bZ7bpjcSXJPPXpK
WL1f5FZpSedFyt6cMR8vQD1CzFrYoTGgc1zayfe233qY/3ghDBXeVVezAJl2Ci9N6INwxkDwx8G1
cD7a6vXQfWG14YWr8rrxqWjWZZjdMMd1orBF4PpGkPAt6MLHRjJUtJcxWHmTj1iOCtXkebJOZi/u
hmkLjqsbXtmdG4byuAkIwGkiBRo+lkCKfxxz6zFEN/r6/wv7dKYvSVHl2BKWhxqNgszogglNktej
WTf6GhwXo5dUNlQSMpyI4+wWywocewrkWG0EwsfJwlBxXgbvZshjI4u23J52nLjPaMQ8zObymFZt
VJveP9d/hu47Siz7Se4UZoKf4fvdL9cjT/64fKI+v4fg0c4e2o1zks5Xle3ZLSEh1pT4DMQITO/R
pTLg7qfJ+/f6r9ANrwRzaaaLY4Bu78SsJpD259J+zeS5zjeOYpq1VnFffZI6dj/Bk7wqDkTWrRws
u0RsRdnH+dRQMV9G66SdqL3hFK/KN145i11VsK1rrG7yyn6ceoUDslTcERLHadCl0Xx1F/+zYH62
4aq66StRvJYW3LHD9NGcf5wWchxxhLy+rrq5r/+/CDLTpXRyHQfXD8p/dCwN+yGdACTeYv3Uja8E
sTVYPRhMrOHUEhft/V5LP0H2kqN729xSSNHQmPw/zr6suVIdzfavdNQ71RIgAR1d/QDsyfOUTme+
EDkZgYQESEz69Xf5dN3bVbvLxzcy4jw4j2021vgNayDn8K/M+RRAaFChBzu9zULlh/5W9NlUFYzO
qnpULW3TYy/HRRx4Gg5gi5sAagMiIbXYV5BAWcuO99JdyEAmAmjMbK1yJ0X8Ucj2zgyet0OrAfIX
CVTRjmndNJhGAYueafjdp5+tDzFGBuTNCFzwKYBxiy+7fvytSISco9+qmfFZ69UeuR52tZQbhvRD
5413RiU9O7PSmaRjm1l7pBncvxYWnCQkTso/X9nvPfzsxGq6msHlbbFHSabdkqJj5usx/WDb/Otk
hZxj33gdTaKrRiw5LQ5eVzgTub4aQfAo2rq6Sj0z0PKKbxQhvyc7S84xcZAtIR0wa3+EUzCUaIxx
34ZW/h5rFjar/3wQtG0nJCXaHmvM96lpB3FVb9gRppqXD2ql75wF55i4KVugxgt5fvTrPzWizrO6
P8jpN6+Q5OwkYwqh5rwoi3BT/ZhW+iAsykzwH/7+5+vpvbd/W2f/cFLOMmBVByvxo++7Lz6OrpiG
mIL/veYyzBrPHm+iWCShtMd2UKhU998hfHi9pM3u997+LArxvhtkChrPseWpg6dD/UPG7S5eyEex
4Dvb7VyRz5C6WT08M4/rDJvyOPY9Olj1R8Hae08/28zTPBjrBgz+wsMVrB3N8omy3+NOkXNk3ISu
Ohw/8e4VEy/ELadoDA5/Pu7vvPg5Gm4OGy/muBqPU1iXMeJ7mLR8sJ3ee/TZjs2Qg1LqsGLm4L5p
J1VkDC3PP3/tf50lknNrVLL0ijU4i4+Mht/U9KiZPaGwuq/lvE+bCJCNj+hZ72yrc+W9GRMKkRM1
Hdss1pcZjBt/wZYnXXJN7UdeQu+N1Nv//4etS1HbIY4w3L4aYrmLtj+quf+IVPk23P+7WU/ObVGj
hk+16kNcvm1XMP7cLhC2VSUkZoT59uez8d4YnW/edAi0H/ARVZY8i5D/hEvecxIPH/0J7z3/7B6u
XU977fF8uq4XzEwH6AlfhNPvIf3IuSkqX6UxDAIhx5ri1O+nABZetfyu4erxe8v1HDrX8TgcyYIA
qFlkl8es/RGCfxSHw0G2tkh0ZkAp5783G+foORctfmz62MI6CmCTt7BoDkoK2PGfT/Y7i/UcZ8ZN
0IJqj1Axa9Sh4hrCqfyDouc783wOMSNmbfjmvD3Gy1cJpqObc9H8XiuGnCvJsRU4JSiz2KOChkin
r6BqlKwfvPh7Y3K2AVoiZM8TPHsgnN1osKUQnYcfHaTv7OBzyFibTSmJwskeRx7IPlfKzNCB6O1V
0m7tiTaiugYRUvweiIScS8aF0INPe+vs0UbtIa3D6yj6iK/+zgT/L/gY64etGRCte9WZInbmpkq3
uw46NflvLc5zuNgwJnBGdYjYZewObp7LWoe/d1Oeo8MCqsBKVHg0PBAuVBOV3dp9AEZ6Z/mcQ8Mq
yKr4OZox4kEmrivCm32kAv7Bi7+TC5yLyL2RAiAiTTQSjeCmrocX+A1/rifUUeeUXoSGf7ZavnSp
S39vN5zryfkuzkY6DPoIrTUS5lM6SZZ3jMuPVuh7y+gsFmXBplumen0Mw/ZC2/AlGZe9aLenP19E
7+y3cw2nzoXjUMnBHrduFw9BDjTgJd26Ap+ap/NHpc8/WrT/4mI+h4eJ1mZ2oN1wrAOo+qmfqxgf
6h62yr0rzJZd1/RSxQSYt091+iSp3kF4uazUVCb9962TV2kQly1w6duH5jfvjetZFLuhWupGuJsf
bU8PoJXu+5re89b93jI/h5D5KGCj7P16bKo0LUNK+/1qyEf59DsVwHMUGaDpFti6bT2GIKk1dL6Z
1rYEnedZs49cYd/Zp+fKTZWEGRANh+0obKT3ZECrYAjSj/xt3nv6WZUEMn0j+uDVeuySzXU5DXSo
ilTE/OefL+v3nv826/8QZQptmlmhcnQMZFRMS7vjw0cooHfC8XPZPCPp1CCvWo/Ib3uZB5Frg7KV
nsFKJB47XxgrqHsatwoYJAcrk19//ie9s2DPRfX8SvoN/Y4VCLBvbKvyYHxe14+yrvcefnape93V
MdDH69FUuHSbL+PQQuPx90CPkMn559kIthiODSmGzM3kki7mCKev+xjmoH8+Mu9N9tlWTjYfdK6h
6xEeHA3Cfi7zZcw+GPZ3Hn4OKqvjyoQAG69HYvv2U4pCJIDyGkYIH9zi6TvmquQcVdZ2A/jnMuuP
GloA8dNIE3GRroq5K9QHqv5xSWjYPtlaNk2Uk3DcVJtrYHkUzRnjWHI5ghY7uryC3YM+xUIRnN1R
apKHTlRL9mZ0NzUXdlvfsI9Wze1X6GpM6UGlNEp30KxkoOnRzqVXxg7a7SWBp8aOLgMZXtFAh4wu
iV1rYNeKM6H0A5xDillB4RFEdpvNB7H2KrqtbR/YQxauXp9c7yW/Xvo0Ljzb1nWHbvDF3IXxc2/8
9D0RaXwtHnDpOLLlKwHyfb8ZTX40IjArGjFTxI8RbLUg1TV2U421PoFFaNYxqkvfozcE71kTm0fa
hvOrXyFnlzdL60E0JHbaLpbYDuYnXMJqh8eItwLgFDV9cwnenUovO/i2bI/TvNTmEVYf23SECkiq
r6ZtUHPBZ4UMWAzwZLrrZV/Vd5VvrdxJA4JqIetM86KLsorswSLb2IWvhBTlamXqcySgvT/AFre/
ixMwYn5BrjCJigwnXV3EUg6fbUer6gUO6POXBoZM5BS6dKjKRqCEcGj6VvHcGT5Pr8MMNuBdC9KX
uVtgV5yeumqGJLR0WqsimUxKinVhPs2541rvdcs5nCTGyvlSVUPMoGUQoBbag/w67P3WxLpowjUA
Pn51LabOR7AGIIujFOn9kqTHVHEyHrpO1+wgaGZ5mWFoq1ygVr7tWlW1Vckm7k1BAOm8MfOc6t0E
7COOjLlWbX1hQTRK99PmKuCO+ijVJRgg41wMw+auGFtYmA+u6ZO8HmnznUAvHzixNvFXrQH8o6xC
qCw+hpMK1LFaGjPlcaZVD75FAKR0M7GEfk5WkxAMaz83RdDqDH+sTdp4v+lRpDmiSQgys9X7qjDa
gAvNZGLDHWMNDwvdpRF2AF/Wqpjn0W/F6kUtcpcwcBdHnWGN2UhKXqZEZvPT5hOR5M0KgCEYmiwb
odXJRLzr+eT8sSfbEBZdF4r2Tk9gouWw8xjmQ6IX3DeZHCf9FPBBOZUDJ0rU0VOizC3dMrFCQBek
EvMrabIxKx0wvtuuwQSCXbSCmQ+NeSEoUPr19EhTLXmRDmZNym7jvN1DOcqT3I31xm6ZWODCWUg4
9/gdpNqXyeRq1Is66TpKk30A6ar0QncBtDOqjHAo7egGX28KjMqT3bgkeyJ1/1lFwSMf6M5XUYay
AImHy0TNnfjkUlU/0SUW3z1xvXxxfdqpfte6VRm5W+wcq/uGV0q/oi1J+Q6ySmE65eCMR/xidRFk
OnM910zoQsL4poewuSNLBvWadqJXPSfxfJALZ+wq7ZxUMGeWIAlBonzyn6wKuvm2hnJ4fWg62VWv
YT3BpwDDEXX1TwuLs6H0KIuthRR2Bhi3o8AgKGDJ54vKMdhHQ3NmZvsOi1188XKUwxVu6rQtYoal
+mhGiVsJnfl6ewkyXjcPXOpK7zYBvul1l7SZPHTTGMo9c7NcZOFcpMAA2piN0dlhElLG0CtcorJB
IDMcwEHpOli7UEiWdL1IljxKRq2uUEeuoaCXJnW0C+GpxcvBs4xft0GwfOM61cPJSF9G8CJv8gUS
bVvRrA8hhKA3bHCNFlWci2rLfTTe+hqi0I29l8GY+V0L6+cvDVRXWME15+5ujQz7uXBiIQeyeSEh
XqZde6zDDUYCJYvbIgKp6VnGMxkLTnmY6wHOwknWwEWgQqRtklTCvrrpogPYw5k6sSlpYM6s2u/T
2lxnC2/sSfg4O4XxwLC51y6yeZZ2+gu0xZXaN7Gk2CRtoF7g5S59vs2kuWWt/Yl3kN/pFokfYU96
fW9kyiE56jlM7yDtRpJd4CGxfuGadPIFkme6la5vV3mvIkn6m61uIDfuKKdjXlVqgLWJSXl93a0s
2sOq942YQK7h64EoLFm5n69i+OyOOFc3q0UuXeCWPVz96uFam5Fi9BZcloVvYYiYD4YOUZ5BfmrK
hbRVVmjfNwQG8SCa5pobWxVDvQFCNk5T3V308TZul5F0c58Tn0ywOgfzN9svkZH6kHUq2IqQNZBb
F0EKPk+CYsN6QUxEr7dIrkBoQFiIFwuyUwYnTBq63QAlLxRbG8KnS7vWUJkP48XgKQJGS37MJpHX
kd+6vE2qKDx1tcTpmFXoD5WDtXVacKD40+umCwasFb9hQGLe+jjnteHjl95PQ/OSbMKwHIcda/c9
Hbu4zKYlNKX1ispCR5kaH1TtyXDlaw4EQAAr4RAMfnCkr1riqzcf5yptd0Ng+jaPVFI35eTlFJ0a
UPxg+g66wm1AREULFofhdgjCJq0K0eugPQzw6KC5AQWGfI5TPn9hOMl7aG/3w1qYRdO43BgOkLtZ
dMbsGq8NvTCsq9jBh6oHxHGJlwL1J0pLEaYJzVMXbqpYRR90R4BIt3bIoXw8dddkW6a56KYZIPx5
hN87RNMX99L0YGRfBa5u2DXt02yCFQUmGAAHCIJ+mxPLAlECEjdH9zVHGSSHdVIWHdbVs6OdECR9
cSqyVQ6B5Y7AwKfjDcQ2tD6sYxWvN3AuhChhqvspKnVKR0RKUOFb7rYKRk957TKMKKug7Hgf6FW3
t5GHoDWWWqemrRB0WVQx9+PqDgbip+JiTCDxVnLc+bh7235bS5xnzfaiANsOCkKBMC2wmjpYkdQz
uMl64Ko6wkcCRzA65yoqAcqq2akbu3HJhzTGfksat1TXbEa88MZjBmdrxF5C+gXjRfdN9mvq7zpo
wPESu1SMEEDo3AYx+qnvL5GzB+FuDEdAmLDL1TOYshD0YggE5SnOXDVdqTjaujuPWzl4Jc4CqcU6
1r4ZXikwMYahi3VOXYxumg+CmV7EltoMcCsLXjjexr9OOkJvmDZV2GCOk9TveW9Vs6MeZn63SQfh
8r00WDGoYdO+LpoAjh9QbQyWtmxA+mD5XLH5K6DWLSlbSppkr5qZbw/QeIniEtLNci7ovEJfRENA
uimaDJaJ+ykZG5ULv9hgpxI5scsVxLmwYFWcsVKabMjyTYSGFss0hWu5DBlmFIFWx9/QXGbcTwGL
76dui9brwdS2Pqi41dOh753Hmtdb5XYU13iX+7AhLO9rdNIOsltVXFbSbfULShIhvBiMg2VW4jvy
mQGG6/ZNwhazg8OQAFwhkYOGge7izGVSwyQg7lp2iQ6KjQ4ZUFT1aWt1F38Kt3ot58jfrg4DYkJ4
xk9V7G6WBiAoXK+++xnBZxOuoLrpYRw5r6Gxlw6GMvG+whFxE3FlhtxTFZJjEMPZco8ekJwumhl6
a2WriGMlbjL56C2ds8uQh0uXZ6HLaOm21re7NZwHWiAkEHA3QDzV7aIGicINLHlUckgdQ0e47WPT
HJqtUttXBcdgyCt7F7BbeDdvM3wAsrWGg7BbwtOwJHqEw2tn3D6Noja+DUK+pGVgl+3XoOcIwoGN
50ckKhYn7koT3HltFpgxD3XUXEWsJngBQuN9N3so58E6Pq1AFek7vpPQPqkK3DSu2rket3AOA6c0
3C9WpDhgfZz8CkVCBXyeXUV2oscpkVuAybqCJMKRHdtaqOZ1Nou/qG4MvlcDYsd8axMTFGsG5dzL
SrIqKxc2jVcIRckBdh9Y436SDr4bCWTak0oCq5S6BsZjZCA0z6hI1jweBTwE+mldwwtdTcmTsPDI
u05X0cmCpmrIbmqEXIoeBK6T4KHqkefBkXiY73iciDd0O40+N5NUQErKTt8yFcTux+STtc5TGXNe
djilyRFduRiif6BsIEhQtNn11dy28MbzOBpG1H9wK2PLiBzg8HAoArR8kRd2WuEonNGNP/mpjVQh
M0RKeYrw6KFNlQnhNyHlN4ZA+iUVcsmOmnWjKpTql/hQbeFybad5vDOLNMEBp7uFmXnyts5mNS/J
oU44QXKVtqI+pMb0C86kemA3siazvclYnCV7ukzbdp+No4y/6VrYnyv2yCsKfDC1WLAK4QKzrfVS
DFuU9qWtoK116EcgPa+GKeHyEOH1s1tGNnYTr32EQ7GZogdiquWb882qD7NN4jVnAlVMEIt7QUuN
urvey37S9V7xFbkI8x6akqQJElpsaeaX0+DHVBdJ0/T0kx4bT6+jaYWnAPImoH1F1rO+qNsFKxz3
pn5TEuDQISmNgshsTmDEovex7GJbjmOXqX0SadvcmNpUsoQoHu93nLa0OhKYVHbX1tG3awvykNFl
N4bR9hSB2bOdgPna6FNYD4P9KTa7DZ8aJW2yg5kUXw7II0J+izBGZ69jw/CWoO3QaMvbbfX8locT
Kg6LEr5/bInsv1OY5oZf14G76DIQQ5J9MZszC+JEJLQFUy3JdlltRHyRLAQ3qzLwAS1MQBYIkGtP
oZ8Y6JrGd0EWkG9IKJHa62GQ2a61mgyXUKWfyKEFIFPu1xYq+2/qytNwJBNtRvgXw24Jib+mYxGA
jd9CF83z+JoOIOUdfbgae9OvyPCRU7Ku329eLhPKGzxx8MXlkyxhSyqDU+dqD8V1J8Rn74dhLfso
A+FkcgB3FyG3tL9JcUqGZRXFCXtYNQn6AneHW+Dv3unpLpnaYYcvoMw2R7yT+yptaPaKTI0tO50o
NhwDkgK6NywzVQ8rMtQFKcNaidOsaMIkCjZb4PYRFGizlwgHaiNzVJcQqKXJ2IW5UFv0q4ef+Xga
TBD6U4eDCOopgc6aLU/izs5Xnuv+jTAuh2351S4UsoLR2vYPDk4p3zT1EYohYhU+tywWP2fRpt0x
5jX5JNs4C4tgJhW0huiGvNhMOEfQJkw8MB34KFWalczJzsLWJX3uRwgVn1TPoORMXCTSQyKDEDFb
Vev4OYXBe5j3yP7bst2ISJo3s5I4szhW9Bp/DZyQ7HvqBxQPtnmYkBk7j6bzJMO12aEQQ02+qo5t
H+gavFOdPSdJ4v1k21QGnEyYrR6TpBvKAQXywiYhg0BU2N9p4/khzaKPnIzfKxCel7JpTw3pxv64
Iusqoa4NjY7V/R1O+O8/1v+of5m7/+6R2P/6T/z7h+m3samFO/vnfz2ZDv/959vv/L+f+eff+K/D
L3Pzrftlz3/on34Hz/3755bf3Ld/+sdOu8Zt99OvcXv4ZSfl/ng+3vDtJ/9/v/lvv/54ytPW//rb
X36YSbu3p9WN0X/5+7dOP//2F8rCN7bMv//jJ/z9229/wt/+AnGIb/92cthG/b/4vV/frMND4vSv
EANOINHC4BpI30zlll///R3+15RluMAYQ40tfuuRIKlz4m9/idlfGYN9HvTCo5gm2RvGyJrpj2/F
f8VREEPjNgJCJ+PgIv3f9/unOfqfOfs3eBPdmUY7i7ehf6y3/2l44TkM2QM+jBAgnXGRvjUq/6ER
0W+dHk2g+KeR0Z+TN9esZU+os0GvIkHqVTX4ahkiV8SpuA55+wqV0OpEgm1fvwl6qgu6GrWvRHfl
kDqiGFVf1PIiJs7vzZzdWx4G5UZR3wyMvx79TVKhnVWvYdkY5KWw673niMRRc0nTUyCyFjUkJLDM
QFiSTeKA0vmhi1PEf2M37I32QGW/1TQ2ikucoDp5GMJVHK1IbnT05nRktyv8vVe9lE+x764sLOZz
eFnBjKmdbpM4RuWnuquzbLtUgb5cYJ2kSHSf9OA6bkt8T3rUpKnch0Z+h0/VZbvpQ/RmMtBkdxtt
YEAVoHaYpf1jt9Un26ZfKBIxOsUPckLKh9O53wk6HcdO1nm8ibsJpVbWIVd7K08Y9dWDdDIbf7el
TVtArOUUWVKMJrE5RZMpr9vqB7Nv9H+U0HQjrhfZHitX74gPS1Qscs71od38LhzqT8EE8Yr2xdRQ
O0j69BR2wTeYpUGeR7229gUCqVBC1Lga45vG1/swiMYTQK5DTk9RaD9vcLwG5SkCsTDmF1Voro1p
WAnw3/eGpk84XY+dIDdQynskULUsVstvqji4QPkHGYVjXyKNahmVV6FFhzJg34bafg3iMC1F1Lxm
q3glWnztmu02MbcNfHgOIkQlKvDjbhL481qK+HFdyXOzgW9C/VfVVU8TR4WZQsQ45slrVadfRBO9
DFq9QjCVlE2qnlCvReb51bQDL7bZAp3P3Y+OXgtu27zryYJ6AUWrq/1Zw4E0H+Un0B10DkJCj+Lm
vl6zWye771WC6Hxk+s6ic5Wj0K/ysV1vxJuznDPpTTsD7hijXFlHUFOCcfXB1NGQS54apAWpzVu+
jW8V5QeQAadmrk4bhG7LVAc2R8VSYpFsbenR64EhZlZOA1DiZGl+6CVjxRSqeyL0gjZIeJ+t8b1Z
1VKmvvlq5/RmiBICDLx4u4qg61LD9iZQuhRD3jgndxSe5dDiwzwiuEFQtUSfTXdgtt0Oc7wL7Mhy
h9ZCAYc0uQOo8AKp9bFJag8xD0fy3vVFFIlHxH+25KT5Gaj4PkuCi3p7iBFp4FqGx1pgxKsOxOs4
NL+mY9MvYdEzWU58Rj98Tcuow2jbOnxQqz7VqNhhX73NHHSic7cOhRL6bmzktgOG6PvC6JRj5zSo
jVEMTzNcpY16TbLwnu2hiKRzSwSolSS7RXHxtEEJMJ+A9s6HZ0MzdbFWLRqZAt1YyvY4slAqm+dr
pxBsCA0zBFQZbgm7bFuyQx3xeUaj9jCbIMWu2F7EU2ShbjzqgBxrVFZTTeSe1xpGaOIhg9DMCtNM
VEZDm9dCfe3m5AkENAEns+UZhixb4Uria1EGg75vjjauWN6u+snO5mBY81Mhfa8Jv5lZGp2ETY8e
0D4BL/m7JP3Ga6wGHegh74Fez+s+vl94aou+D08koffStD/nGI4d1X071AQEU/5AEp8gPgPGIUWg
MyTPIQZ/t3ly1cYW2qlZkPMEmoaQgYV8xRPnMwoe23Cp29XuElhjQgTO3IntsprsdcO2bI/Fc4cM
xedjTzVsErHUh7G5Sdy26zf6nMUz7JXq6gkOcN/lgnLRbA9gB8BxrcVEJCYd4YenL/5YMKi47tox
fsZVdx9QDeJQ6lrkXOJykf0dWeZr3DhFJBMUSCjkRlb2pXL8Gr2ZNaeLPlUoueYo6IvcOpwBbGWH
TLcPyALQM5ou4qrpc7AGRGnc9AvSJQUCzn6XdemJoNHEDN4qMPpuXs2yG1gK22iNFM5cDfH84lt+
E2Lh5iMAlcfILTCPmlEbRcX5aJx5XBEv5rPTKfoq5utg/XPCs71cyc1GwucKrdN8W1BdTVyW83mE
WYTTaAvhE1KOdoc3qNHiomqKNs6R22CT1OhBxS3Peyt53qXFCKJwKeLuU9AtddnrqJgXRsoVBICi
/mwZen9O2yIN+FTwYJUILdFhStlOBePOkuvQQ5VjJNN1naor30PcLYHgt0VUSCkyPN596urpJ5iB
N4PH6BHI5uXMBcjTyISy4iaL0IQ0j1bdlxPqH6GbCznD53k0d0E/XQ8K6z0KAbUekHgWLakCNGqC
BjmtuREbZG3NDOEZREamjJQb8xFtoNJYlJDCbrT5MqUl2Di3KHTDiJlgh1FUAMxzwLewQCZZboKL
Eq2rT42lD3yA46Fs0Zyo15sBcIciJji6EFEkS/9l7NIrutzEVuzs6r52KPTlZk4eh6Wo6Ax/6k6j
J7RHBXMpCZI/UPqQh9NgLEhAQK2MxldQUGA1BB9IOiZPwwKHt74RSFSnbUFDwe6rgWSntX0EiGg9
9b24iJIeJwp+G66Q1Z5Ufg/WAhgZsEPIvMqTYXxB9vZCF/eDw3cymfCuTTRh02r0gTf9mIxQWhJe
NXkdz7foEzdFNq/YPurzG8c0B3MHbRe+Z2QNd0HTpaWdIV9L3D6Z48d0zpCg86dqRqiEmjyubT2+
DG4qJZau6KtvMRevFao1uYnTETWgezGb70k/Q18vYVmuBKp+nJ+QX694ADvNqLhU0te7jelbaxWk
s7z8vkb2mra4tjokiEWYfbM1GLVhlhy4x2PFgoXsluigxfYMbaBXP4qvs9k+seSlX6t1p/T2DJGS
63WAKk4bzG91LSiLAXKT18veCHWFpXY1dHgoIswbBLOXMsgRJ607dAFUEVThM0vgMD6+TGDFHjKX
ojLbHZ2UzyTwz73lTdHPGHaiLNq+/gZ0kqeNDRV0TPYVre0tn9Ir3MDJCQ4VMP5Fqn+oCNYiFK/a
EmYQTZ62rt1Zb/eIk1esEINSOOHpkcnmiKYyPdnaFlNm+9PAUKJZU3WM+/mgKl9doseZ06rednGE
SaAxucnEPtyMLYAXFbtQsF1DNpIvuD6LFVdy1CNIbNlR1sEFqfvHrNNf0wjV1BQ5IiTDAEyI81iK
Qg5ZjXXjbAFkxq84XEoKtgDKLxKePYrfkIqyMkhgSbqmOaxG0gL3THQYoEcJ5Ypd6Nq+CINgR0LE
Vjpkj6iY1lnY5AKmvlLJ1wVOD+g4HnqqIpTDXAgo/xjnQbMVC1w3LvpKfe1fQVGoyzqM113TB0fT
bGPJh7Zk0ncleHxoxmWfALAeC+fje8l+2tiIQxNW0REqJnB3fUAHqQC7BwMS4COWyJVrxZ9ktJvH
6TbGvb6qHkuKIioERQ7B49HF5uRn/ehjc7cy+bWnEFOCjetW92kJydnv9YbHwWS5INyV7bA9B44j
zJqv23XYyhZkkHXFJ6EagjBvzqM4lCVJvo/8pVLqovMKB3KL682lwS8wcpeCDTJXdXLSmfrKlvFl
bu8XY78ncfKUddmPKhA/kfT8rCO046RabLlZ9WMJ3aVpFsxtK7ISXTOdZw02dbXqOyW35y1cD1Pa
7p1CN5UQBLjz5FFqiJI80sOcMxupPOPBL2baEwRvb6tbYGZ/BgQFk6GDLzY6rF+xeQtgH4ohmtvC
PIFC8zOoceBidp+qIPnKoHCPTncY5MtqX9YFjSrZvbiu+kox9x6dlIKgu1MEyfa8SnVX4yPgAjtd
GCic5GnYvjALg9iWrLAwfQhkzYGRqC+DAVdYzMYfM1bJgbP5Lmzc/6HuTHPjxrY8v5XaAA3y8nL6
2ByCMWqWLOsLYVsW53nmbmotvbH+hdP5KjNR73UnGgVUIZFGpmRJIQZ57jn/6RhgpE7vcuIaRv5e
LPEHaONuGOL3rSv59UoSr7R7UVAT2iH7QJKTuYT674eEq9KaquEdPsslurs+V5gf3cgkinNGEMLh
0ChuD8ft7msr+jZtC3wDO+AIneTmLdZjM1ff1HiW/vQjctLEL5Ts4+fFVorp0NtxR0tAW9qkXjVa
z2w2daHbvwhGA8fL04K0dcqXUypPo3Ftz9X+JVWzE0o23gaTtmPEiOZqTZp7cQl5NXNIVCvDomp2
Lc3W8jSv1TP7UWq/a8mxm0wjckddzXbqVdRXvRRCopMYuzQUSCIydT9VW3yE92To1LK39jwD0RHk
Q8uVtbhBenYbJ7TbyzrktAOJmyJxDlNO9z2BJyxEw3oRRkk6u43jPEaz5/SnaTjDQMf+oBR3NATS
V1XN6/Rucp2MZltXlpc8HWEyRHoaLe2mqTAtdY71FBfVyU7ehpQcAZ61i6CL4aK8F4P8LlvWkuvB
1lp6SMtUcpKXbmz3th8TZ+oaMr8ftDEJGhVKdonl975FwXE9/b2xX16MlPt7ZRiq7ajz67w5d5Np
szm5fy2r9tVKaIzt7CUmsyI1OlrGFrxa82ubkW6Mao+mgCuthWP8tRGccbTLJmoQ52kmptNKa4Sy
6S7LZi5bOr221vVGVuNAFMXZbLcX5Fz1mhs+zNwbGqMn1Fy9B94R5rk++thsffZEv6d5/1ot9Hu2
iSVDVxIXDvahFaQctzFDeJUKjknDgMZduzwQ/X0am6bLmcFeqLR5WaPFdEeT7g2pJdMQch+X3eUV
jwMyE2YDybmdycIKLEiWUHEem8VB3dA2A6Z19V7NrF1kWq+LMc9hauVvc72+GqhlzCpa0Ww2d9Mc
sa2GMEAkLY+zY38l/nZLAdvLnlMlTa5ntJ5+26ziNVaqcwH/4i2DoSCVWLwtpWrbg1J7MUFdbmEl
j6XdfZSpFWpS+bJ2FILhqnje0CVcOzZTj9/rJn8bewj6Qf/ROZrwVTOfgrKLbUTL1r0Vc78gJPNq
TNl0qTpv6SUBlPWihS4qieynzQL6cxrnJTarGiZBR4hTdJ4xhds3msYu7WGxBA2IYQJgz04zBCZH
jdvbg79ZeOFlU7auMg/c432Okot48p8neRXXsbfWyXMciWOZGB8maoJsAtrsRtG67GsMs2F9kZVu
08HTUEJ99Kwez31pQxXbmyK9cuIvxt0X1k4PHpOc4cE6fnYSSJS4otlcGxQ5ihpYI0d8Utxj0n1k
Hjo6q/WkFdrtsOV7vOKFm5O2m5rSTwHdqZual1gUAiteTnp/uxheqY1B69APpeq97djHSZG/0pz+
FiB6Sb93dV9/DH+FO/+EkP4/wKb/9Bv9N8RNpVCvnqp/jpv+r2Ko+397/1H8W1gX//vf/wS6/vri
38BT3QA7NVTNMXRNoAT+DTjlo6am6yxbAhi1hHmFVH8Bp7r+CSmpKQBOHUOAvYKB/wJOdfEJtz6R
iIjI+F5/BzT9ubb3D5ipMFRGMt1RDf40pfyrFZ1uQTF06aheYpgQRFAUvhjVxrOH9bacORraEfIy
LTrdr9X1dkE26Y+d9WzH5r3QmfCcaHzr9NIfZPeOoughby1WzkfGt7Erz84kS39h14Kbt+MTiVYy
JG8MWKUQ6bLf6NUZaNPpezNNQDBiE9rzUjljaBhtdWMotXGc9LF/hoAFcCrM8SXvEft4i1429CTs
1PHijj0RjTRm2nlnnnYslk9u8aktLBrsDdUr27l5lhk6G1zx7NazkhoXhKmoHwNyrl1d6NXIiWq1
iWcD1d1qRf6uTwjBhgKHG6uHsPNmeCNEKVEaVDNhETBkX6Q6g+KoGjsx9Uh9RKieeMUEF2dMp4IQ
vmy1AtyXTMvmHkHmftXsS5EvX8qWNbK1s7dg3dHOUeusPJI3ZtnPrqKYX6Yie5Rde59q11g/sd4R
gB/7esNEREiF6TWZyUobfbpWPpr+5juaDw4fI9kCTZJmrYkqf2ks0u37bWb83opuB6n2tkhde47W
5rGPV6CZia1tyOo8TR8fax0uFgUNaeg7mW53Tp6+woPl4ITGo4b6Pdi49OiCY+N1Nsfehx9vvbKQ
t3WF/8aJprBX+3KXoSD0mAM1n1cC6qyylTSbo+bBIpfcc9IouehyRVuqShRjLZo5e4hv5YZrOmrj
xq2G9pel6r+gbt02P6rHofvxY7h8bf5a4f4bFibNklfD7T8vTD8JndNYfe2TtPsTpfPbV/5O6Zif
DEe1HdNUefqpTb9XJg3iRncc/H8GlA+cDuXnd0pHfjI0S9cti89bQlxN0r9TOvonk2+iIWbXDQm3
Kf5OdTJ+rhP8Q3VyxLUwElEkVduyBJzTnxmdFsWhULSsezYmcLXuQKl8HURlh0mMHE3Liu+mkX1T
HDgRx4bLZRm3v5JkwiCKgqWZZR2qyX1hC7Q7mfPYJxHrJJQ1BAepwEqGI9KXei/IQZqlvYEVSDrH
eX0c2mrbxdn01SicN36M6k8O4jw06T8B0JzNh8hZ1FOctDAG5UFKBqlrOyh1sJKoW2DNtfaAQtIb
u4EkpwIZwqyt38syXsO1H561DhE2ESA1Dlo0U4jyPBsBp4/kUY/X+FyZ471Cp7QpCF+KKnd4zW95
1BV+3Mt7gAMKoJZ/vf7bmJA/bAaEQOnxS7S4UHt2VJem4wRJfFOybJf/QWuyjMgg8JQSBPS5IjYl
LC3gY57dM+u0V3wcTMHzpmx8I4OL2z6kWf1UOe+JVqUeI8Jp69vWV5vPmmOiZHa+Vtt3J65AHwFP
Rptk8MSsjxPfpcHRuLfs4ipAvbe3L3GfhcuU7JwkYvhNv6UWYKxdcUBE6otMmIEUKohdb1/AAr+l
a0qSafs4OsUZcp8ZoEtVeBZWcS4ghZNSv1mbIBWxKy5TjQRmjuR7V1OMxGgjDW/wQve2vP8N12/l
5ppY2SI7/xB2dBwh6j116PwykxMjX/2ulG3tp0b+Dcka0opocPukfoyt6bI0MBNo+Frm1PS2lMoJ
hvE6d2TfIuYgLZ2/8sO+pUxYiPCp6E28tzrrwZrgFsbc2lf9vVaDNAjZyFAdUPfMBnJOa448bU6n
AyYLukRtlyD12pfbpnmVgYrPKrKPIlFfmiwASrwjBhTRLljEJKcXIm++xSKTCEHXz0KrSoIEufva
KwQFqip3AHnhxHA75i33mrncNe2bOvABILW3RdhYoJMLwgzXUMvvSleCOL5m8Mo/P99PRmD38WFe
u8dqjU8RhuBAVHx1Moj3eHpYX0ZlFKyAUr7/RMWNpXtAacENNVxgSiEUr7xBk7yPmnLKkbcYBEPH
snDtxHwaKygak/m374o3hA2DW/XUf2POlB2kxc2s0BH3auyvg9F52TC/G2ax7djU/ZLKaPOdVecM
RMA9LgPoDarfuLJvrF7f5wXIFTEcpmt2+bvKbSdbGvOSCaaNHfiY5m7EuuRNcX02lfVFLA9NNzls
ysg+rkRgvnJHGorxqJi3joPJhIrpbt36Wqr1Xe6gnCjFl0JU484sOIetItnPQn5b1sgAeCFtZ4rD
uuOd0eAWdO0cFSLbNy/awsC+Gfrkqot1OyviPr2SEVdQ03GYnjYr7v22mXpPNM5KPC3vZExL5Doy
7uHBeBFI6hjrVvWA4rHg9/SG2GqPnWEtLCxv3jKC6EKzmte92uqnRUMKJHv6qhoBFQruV8wUoUjB
ujdH38dGivh93TUaI3ISOzvIWhRfTKlx3kgfRc9bH/HG142BvedZz6rHnguUtYyvanmXyvVmM+Kg
qqbANpnCEIafxzrJvEyU3/StfGC1kduU0WdHTO9SFomfSl1xOUUORW+rLgQ3VDAvrmqBq3tQ/8Sm
cBbpN6uKT2WiHJMOOtqcvyiJ7jvL5mrr8Byn0/1Q5e+gBk8aTFNUg/eo9/V1dZ1BnP0ut9u7vMuC
pgHY0HPhrn057tZuPshSPKIY6f1aGIU3kseFg6DwwTbWXbG5Y5pV5woxpGuhy/XKzmKMFml9VHdR
zjgLxLhX4PtEZ+yHRaETi6vHbqWgKtc92eJg9enOWLX7VeZfkIsH+jTeahPfT3YqaziqD6MxeZc5
kvgtp1AKIK+apc+eoWTfkEiepV4ddIvnJCqhLnr0975TzhdlKW9tesLNhClW4qreW+Zw227TQ9oW
JlJ8LRSLXDyyvl7Hklca1Tl/ccvCpMkoiJ0fp3zUGebat9sqg3pykLKv8tHcjGFnOsUa5GZ5t7TZ
eXMoqotxvf/ZUOMqGSq+uGR5bUEAQCoH7ZyV/mhVIFNFR/nhQrbTXIZfqAhX5K+6d3IuHqKlOCgt
+vg0K85dvaKXAjGcWdPMzjJg0vKMmvgbUiZWVMSaKwghxALU3yo8VFXSvl5Ry5yiN8fzy2aYB13e
E8zpNWrUh1GfvYFoAOIV9qEdgNJ+sheGWt+gH4zUH6sBMl1wg3qRkn5EtgydyDhYSXPWLFa+N9tn
FFuHoNHj7HZTZlTEXP+8mw4xGeOyJVeqqx4KilGYIyxxkwd0Wr1PRAviDU4goW5IwIH7C6RmBUSW
z8x0UcuYqWWxQt42hh6bt6CKlhcJCJcYYnPVHjVYOl/IZ7pLGuHlGjKUweSAnHgHvCIDK5Ug91FP
9ZUtQJAoS81DX5soQe9AtM3ZgAK5MAw/ar6ghHzhZGBmEt1rbsff1Lx+y59sdSqQtKr3XKnYFzlU
glam+67hgudoThOMfJrOl8mc/iCX7FZiYQxv76D6XWl9qREmejbr390od17q1AbqssG9GkiMo2yi
zwPyeX9acNuwa0FziWc/6WCxQTs+s4qq9XLbKXyj4uXnFHNTaDjn9HrxZUe1Kjr4r8IyfDQh+kFN
n5raRMuX4v8o9kNrnXUT7n7FcHCtxYgWBc9bjA6dHX1TzNu5HY1Wm/14tb6rGndXbhhV4CjzWbFh
NUwMMByl5ochf2XD/xdMD/+TIA1h4Tf+53MDpfdr2uHX/U1XdhWP/fyK3+YFxbQ/AWFI06Ah/wU/
/IIyrp8C8XCExshg2jpysH9MDJr4BOqhAXtqmkZO4bXP/zUx8ClVSEt3AD+k1MBI/s7EIH5u6vyP
icFG1GEznAj09LZEViP+MjE0UuJQMEqsszGPsXqlOLHUjKTTtTQ884lB3HLbZakxfWkn1g057OAz
8fDa+mNrEdMzpGS5Ri1Uchdo09capYqIoazi5DwmALhD417VNqb83o6Fr3XbLk3TV/Zyo4RluO1L
N5+NYye2XacnnugXCFfl2dKyhwHKr2kUv4mzI3x4iPqUHXSnzW59OeK8LMT91n6VbXpIi2m3JGgo
HSWMu9DhgLVy44A3KfbKpHmu2b4FHKquXtVtH5ZGK6wXH13NooRoXaYjwg7G9IY4kWXyVeVRH66W
znRndqCsaR1moLlL04STmHcVxJOIn4cKlCfPT7MGQ6YSycvvpOmhaqVBktpUqepsToAk5irvJ6ff
1dklHcenaYu+YCk425V2F6mpvyL1WBQi3hdfE+OuqQAhEh2DO5CEN1T3bHk/t/pLo39NgZXLXvtu
zOrNXLW212jiYzOaF6GkgydKrrtjj7eNzVulG8ZdpdElz9tDbI2nWqepaPPKd2Z5M+hauMkB8nLO
A7T2bhoD8xRP+FlB0QW7kMQZTeHqj2t6MIW10xeMWaJ0u/5qAFnxBg+fIzMNizqmQ9Eor/rH1cNt
GwhsYjMEKo/AX/W62w+KOGIfPwLC+HZTuuPVS2pzMmAMR9xhuUNrB6WKDC4xr8g1w9xSBouthMkW
PWRzs4vJpx+VzauWCYoLmU5TubPoAtTptw42kqhMj21ehBKL0tCuD8Byfmaz2mTb3Hgp0U/ru9W0
zxlvZbOkZ9Y93vX5s52onBn1yWyKY4YXOMvzj9FuHdoATLpKhIQ4xoij3FkW+sWi/d4k6l1XOuxb
4FnJVIVIvC6clfRs94PuJa16ZADAWPa6dhPrtovxxmzo7XK7uEm7mCAl7WAsyWmN13tgqNBYxNkp
l6daa4AEEbS7tcrAo+iBREnmNQWyOJGuH3qC77XAFYrUvXqYqe8pirMkdTfuANhsiC9Or2X4Sh/7
WhfmBGWwfiYwEQ1Dd1ZGlA/RSenfrqSqhoQtU14zmgEWdqNDq550J/sRVcltvqE7rFvxbsfWMV+S
w7j2b2sHxXHlKJOURjqLUeDPs/UqUyqDU5uvqPXurIT3LLadz1G2oHFaEmQ3PUdVq9ERV6ydsZXt
SaX5+0ON/SVm/aN4FQD4Dxlqv6qWY+IGNU20un9Nw45nTa+tpdMA+b9E6RAWKb7b4vVf/5A/i6Z/
+yF4DQQ/gzKt/jXUotYmIMSGH0LOs1eT9STnl3/9E36uaPlr9ZUQmaptkupKSf8zXrMV8HbmpGu+
YYn7zFQuy5LdGK1xzjZ7XxtOULQ5KIxz6FYYI9k5D91SvzgD9iSnyr9aFSJHCy7ItRb0t4WxXxXn
3WiMzFWs+og//QMx/2/X/r/gmP+fBhJawnH0a07/Pz/un9Ky7v7ttks57r8Wfzz1//HFv5BCYX1C
wK2R0WXYNm8vXcQv8beQHOHAazo/CxvbFQ78hRQq9iddaI4FgSEsAr+sK73w6+BXnE+0yGRO6uj/
pS5MFrT8HSZD/OX2hj8xLSmkgf3etAEgeYF/VH8vVlTJoWmLUzyU89GpRoNzTvEqK1UeKmPwtGKd
PpNAxhHfcnJSaBe3XsqDNrm4Qdq7Lftq9JNH4kV6OycKBrK5+YEBfGYpKQibrSfYg8ajXhjnZXSQ
emblSbGd2EsicRcVFqtf5vhUDahR62zxsN5p6NWG9aTOD9vU4P2Jsm9z8tqmqPG0ptmpRlEeR2vC
j8KAgJ06RmZVV0c2y3doEg5NDeudRjL3JgchSwTXrnWV/jxt+3bK0hDt2wE5uu0Vm4ngG+itj7vI
U9WOnYwV9W9atkuvaI/DNoK6F8WDMjKMjgkCGoMQRabgyG2TWdnNZBC4w5h2e2W175i3Ouj4lsEo
S1/Yg/qBd9cOBwe9liR6YYmX6kio9OrnXBmWfGB3U6fPTZF/VbiShwkrzVAwkJfJbpQ0Rib7CgN7
0L7aq9IGVTjk3xtmP00V0b2xytsYNdRFFVW643IhUZpGX5voE3rW6iAr31wB/IVDNT9Jskp6Mm98
RI+x32Lbc5NERc6M5urQ2NYpH5WWUzlvL7KYnpWubneLpnqRanxu+6gMBjt6soBOgmz68ofn5j8p
4dZ/dgPyvJnCxNioGwit/nwD1hritcnGuKvgEt+NgMQsFkZQkiJOhmiatuO61dgzieGK9GI5GXaL
bGiSoZ46z1uCzk+gZM3bdKRvbeugl9g+tS2OgRPj79owP1XjrHtr3KmYhiIfD6Lh27Z6P43VR9pA
vDeZnQc96CwYTAlOhKMer2zyWbntF9PHeq89rdqwIq5PwgLpESl2gaMp6uNaQFGxnY7bHbGAYj4T
6yBCbOiNn2RNQzhJKcIsY6bHd0//YOuvSWUJn6VzvmUmWWCLOsKieg3pMFuw6g2/cz1kyb5aojLk
3tz2axIP7GDCVmgpbwY36jXNxG0zJwPFKJgtxZjfb4hdHGWo9sWQXRRSSw6Vye9sRvrnEXHkqY3I
EBiQPwadHWHNbwE/DWbqwtwzlUO9x7W6dzK0nCvNjq4O3k+0EtA7A9EbaQav6m5Wy7jzQLDhwAoK
H398sTNXXfXUJf2+VHW+V7Em3MZLfO77ToZxLqbrYC99qWg5KLfxAiD9sKGLvN9gKzEal/syq5pT
bpjgTgbNpb7MhClio0H7kqIJwoUN91iuh3yeNtb0fWx9JPbdKOdbZQLRQTexs7R2vdOLqTuM0tgl
/fJj6RLnUvTtqciK7RRjrsUJHvc7YmDUc3L9gySFHzVs3a5HrtyMfX+2plV9GM30MftJMegwk05l
LRiTE4AFdWbQdhaBxGijH+4K4y3S04vWjcvJNrdHtePuyRHuHLdO2dvObHmmLOvDgq/GUxsh91CU
0K5jByKhRt9y+tJlnItXMY+esxF5Myeact8li+JX2bkrY9IOzOsdW4E7IHIClNjRuyosFX4ZHAsR
XqvOQZGdMXKi2ze598xlOOPxJaSATRhXBmQHEJA96Y2JiM6sEQa1j/gZy5s5l0aoLSvDU7/U92qn
RP6gWrdm3NnBpIlm19TOGugOPXC8mEkgM8BPJHrebDnZXvZ2tGPhxRlvvH47b22wZULAAkXPiFLS
8xxL/J+Y6Akg0Mj/3ShFhjWUfqKU2yGPeg8YpT0Qv7ScY0kPg0kDJsNpq8dyMhGtVFEKELxIFHsq
rf0gxVGzyvIlndNdazAqDD0KSBZmxYjyVNwotv1GXzUEVQ8YuPZzG5jXBSaQIRLMGAl6Z02hyHV5
dpqy9orROMdxDFQT8+DbK7v+YLjQw+kpAcYD6UidY59nQx47vPOgM2I4azypqBatLNi2LNrB5QvX
HOvI7QDNHrin9F2hsLRz7mM1jBmlFjsyHsfIfhuKaxIaNn38mCZ41QLAJs1yzz5OEgWvfzgJTqlZ
mBdEywhXOvu2xUB5qnT9ubKq6WxEGgkFRRcMZVKfSFLJTmrrK2YG69F390Zu73RUxAcu93f2hrHE
qFFZkpg3q5/YFJhCQT9bjVDH+KmKIM+i+pDq8NjTmHpTlMd7W1JGJ8MY+GUN1IB9lodJOextrD2y
wlUyJMvHKNYbicDP1zDgd/Wg+V0zwLxsw3xraC0K/euJBmZ7mKKJntVWNZ8Y62mXac2xyAmbxibf
Bqlj2wFXmMfYGb82znTJt2YLsGBsO1tV5hthPFgVEr5WfiYGp7hESVHu5Bh/61PTcpO+OmM6GOkP
9K8rDNWN/mCPVX6OlHZn6TEPMvuwUUbEgWbo+aHKnprsc9vCJEbOYNxbmzIwjqNo7SHo3dzKHyk3
68nGxGECBXhWXxLMoLO2W23vB2fWT3Z1FW8chm7rPxdS3hG6s/mb1hfBBCTaJsn6XAibyiPXizol
CKsV+hCYvScnzVWijdbKw9APwishqdhCdIks/S2S+u2ULQjA7flVFS9tboSmtqmekpTCI5TvsAgx
BRlpXn6S4/tqMwKQWcQLvC0W7gzEv9pUmcziRh/qSTK4sRJfJpiCkQfQNqQSaNHWnfDj4H3qpnAa
ROFPBuMiXexjLmLHLWPWbJDkH1Cxo2OmfhlKYsAUIyfaMi3LU4t120vZY7hrdTNIBsLYTAcB7uys
g5ePZuR3NSyN3HAOitbyetXS/bHfwDBQpAbI6ktQ9RUFmI7nRfSvTT2c83o5rKPVeBh0OCFG2ker
A4uJ84syWw8z0tzTmBBCsWYJxFgW3Y7FjmRmOBLD8ppcG3ZKP4azxBU18B77CkAFEHcpgxi/RhhX
aBBra+L+vAa/1x3rbrvtCw0MbDLtLK9j9uUkPnMgbse8RJMiLFpJpSxTl/lMUOK+kDFuHgdTf0qE
oQSdVR6nDgzsKmg37Tl1s7zdQYfgCRgzBJ8A9URa5SweSgmJWRHONwShUOgOKGSf15zoJLKPagRC
9W2U1cWlqSANsoqsLiXVgqnKc0+Pbqp+3usVknEzQQvS1ufeVtrDNdgEHEBsR2eK8TrpFra/rBlP
W9YqfqfR5+XRgKq66M29Ejl92McwIngOEJTKawDPWCLpZ9XEMdZJOBuTUcEbtIwh65iJD9FSZJTa
GoVLK1OGdigQwr8Ut6zb6YxuQd0vozhhVZdQOiZtpp7EkAPLjGmH4I6ZDrfTb2aqgauvkbz0Ft2L
cS1J5lQjO0+dh1rL1r0Qd04r8sAYekHJko+NAYhNIFlFt+nXCX2PFu3MJLlty/XSrOI5Kmq8HJWn
6j8qh4ylUQtSzXwk1+xi4AL1eswW+WDk3iqxuieKuSepykBDPBNq0qUBiTea14/DCU3+epRpBeCO
ZrQhumHHAXQmTZU1XaV52qLxskyjfWvgC2g17U6tFIRZ8mJm1CzdNI9kDI3MhVA2MyIzlM+OPORT
TM49nR6w6WMV4avuiRxUOET2ggwfZvHovcJyH5YjyGOkVWdRuIMJdhgn90r6VSfRMpgS612bBWrr
zNPy7dwYKpkYff8KC3VQy1xDJMAJmsEmxPFI5gjY7GzCzULw+UjhWCNcVk9DXi3H2J6Wo1gdwBsF
78C4EZSWp85ZGgeSBMWha0Hfpq0/O6Rp7payeUi29Vj2QUkEqYCtp2tONlLkoqVbz3LBmIGCg22g
uMGa1SWoKPbtKKnOeoXRsc+eLbEy9JQpCvM4Jp9mumEZacgR4ljNrlibKtDYmeXFGDNPJNwQ5H4+
ZFV7XAa0tm3xrKEz9QhfaS23I4bDp5Bcj9T1WMMfejDpZmBpA74Pmu4s/plx0AVtLQntmEUaysY5
6v0C3d/q0LW7lnU5rDrp4U4nrkLd5uzlQcJcmASjAJ3t0J5Rykrle2nEZ+63tNWoor15qDrsX4Kw
VCJ+py5Kg7wpvyqpHhiaA5E/ojwdWzJ/Destj4GTRSs9c1a+z6BkpMx9QGhjq1K3H2qmn5zRlzE0
VJtUBj0s0c5Esc05n7Athwosx/9LrCgCoT8hYaZja8BHNDnAPFLV1L8MUZtqdEVntNMpzrJHlhdZ
uEnSq+rDaCAVu/Etn/TeXVtKWR8/JnSFsVRZm1kM6O5pAvrBBeJnueKKwafz9Nlb0oRZeGE8wrKY
+z+nvr8FHv3/aF7/JJ79HxQo4HDGCOtfQkuPP0DsmLfRygz1H5Glf3zt78gSejIebsAj6ypzvYYH
/I4s6Z9AE3XdlMIAO0Lr+juyJIxPiMNUMnjx+9tXDe0/gCU+BePh2KqACzJtzZR/B1eSP7Pj/wPT
hG6UWOmBsf5yJxrbLK2UQLFLdkhP7bG/UW6VPVpTn/7Hvojj9X/ljX3Dg00m5w4j4H49ao/Q6Npt
dJ/eTLsoqC7r53UfBcuuDLJbpPdH4XV+f8zO+VdiI7ECOK5Y3eYgw/GUBbG/7BgFdySG+sI3A/M4
HbA976U38t+LL8LGzx+iowjacDkl3uq1+/bUB9JTgumk+8lB2a/e5mt76N/DGgw7NZRHlkGEmb8G
yq7em8fmMT7qvubnN30IAjZeNL85MCjtSG68iW+m2tV2uj/spa9cZgIDMaed84u1b2/EkckqbG/W
C+qYA+FeR7iAA3sEd+Ue9fuOBmBPHNuxvo/ulJvikWTDm/pS7tvjsO+C1NP4PRMvDpSLEVpehOHI
tfC5XZLbwnaj2YWFy5+jO0Zid/lWHoeDDPIATWqg73r3xyHo/Wj3hDLG00LTTwN0dh+kw/I3mr35
82XIQNvzHfw21P1tL9360O8C9S46L8c0JP0rULye32wM6UN3847JLdDD7kQbEHZ780t3IkhlB9jg
68f8bAXzzgrzgxbOd9Wera3h/FDeJ7stdO4ZJ/sDffI9WIZHauWRfiIPEXV4Vbj6k4dHwc2OyTE7
MtB8aMf8DvHKd+dt2OOzDoER3fHJi73ZH1zLmwLj2J/nnXlbHzAMulOQh82exFs/2Y9n6z66Xc+r
j+5up/q6R3vom7fZg3ou37eXVoDykQlFl40AzOtuYPQD40a/cS79IX9snqugPSwfpAB4iCH8km+S
3iUnZsh9FhqHLCAlLch32UVeDJ+tG7i+RxIU3PTRurMOHT8Nn1qoezk9xl11TH20xmHqq5/lvjmK
0/yZhB9/9QUvlmH2O/wf/6h7+VCe9AObHzOKsWffyAfakJAMqiDdFQFL8I4qH3sfT5ybd2h/6OtQ
L95bB5SZhBoeZajs/g9757VjN5Jm6ydig97c0m+fVu6GSKWU9N7z6eej1FMtqapL6BngYC4OhGqo
lTs3yWDE79da6S1/zC7ZWT4CtLnUJ/MhuxicgO6cHZJjdVRP/W80GBlg/cn5/HHUfxVFnutRrvW6
BYvi7FEMp3BwG5cKVQiA2m64h859exuC1Dc4lcWhOcAo6YnejqcXnpSDYhN4vCR3s1M4oi24gz97
DOw5uf0udVN/tGeHRMiD+i0NSTYPnDA/D6UQeGD2mnqMdzm5A6+kI7mKb/ik8rxvhV0+nNT4WAa5
s/AHAJNjumUAieq9dpJCwdPdOIiDNEi/gmMpjKPWO/3X7XP5PIXDKQ9oC2b2EqbBemtCi92f1850
ehAcwxHeqW7Hvw1h9DHx9UNxIgZ0Ird+Nj/GF/kgXSFuNNlLF/3GhjzEB/lpeyCf9Xp/OhrQtYbx
YTrG5+K0XSO/99WbFij1ncmnaeI58EVdlgAwM9t72c+DPzkU5fj3t9EunJePhf1aYRVmzsJqa27v
icfBVewvbxm/P7ucST4bOaaTOatdunyT1x+043zOwinIMKxQS4SDv7iaP0GYZEsuBCF8OPURvFtD
sMmecIrfs+PcxnkBSnVghNXR7f3mvmDDz2rAS7kw0Hne/MlFKc+hMXqy7gpH4//l182H/M4zH1TD
LgKL7SAHcgAM3U1doEJe4TEpalcH4bYe9+sWl/VzTOHJZm4KtLyTebWfeByBQxvWHjXEUPQWN7dB
xLrdlVTULRzd69zZYQr/BM+nQ8PLz/3Znm2678GIq+k9Mhd7tN9iPMLkYvVtaBQPwGtdmJStQ8an
IOx6aEPmA56Mj7ELntxOP3R8u+YqBwEPJLCNgW16pmO40YNxoCNtU9kNqem6ybF5jt3fhXCEaT+3
Yv51jvDkP7ZgZiPN6RKZ4oW61YURHqd2+gBUvtuGJVwHvJPOZS7CNR2egKUcHeOc8CYqfBUkj/yr
4D7mOKDRA1jMyZntd7CZ+atX2l8qp3IAJ9uJEwUTK2m4TVAc13A8QVPLkZv8/chS03UX95MZ6MHk
45pthpl8ymt4xd7rfAgB9m2zO0l+4MYed4hznfhtPaAweTCPEYaq801MeeTBsWeLn8YjfQi+sA91
9hiYkuvigw1xEoxm6/X8Gb2O8mkwekw1O/s/sYNe9v3ch5pLJZ/X2x3yB5Uvar06tNgSMpfJDoSn
POz+5a0nHTI2y+B+f5CMQIGsCGPAvLZbuBu7MoMjSL2Yzuwww/Ju5Olktg8iwTxyfmXRcOKKj/Xi
yTkbfv2SPfH9rCtpnhN5uicGg7+xnpJbeil/dIeo4sj3sdzsKeGueI4802u5pfWN1+I0LgfwM/D7
+DGK7eS5P9HVcNVgc3VWjh6Sox9K3jNsdtjOxa94nRbb1PITzqyrYvhoHfFu132ju6I3uUhp2quD
/Al3/33NGBngZcZ+jO8ovN0xMnXHQUBbgNPIoTtAaO3vW7n2mMPnsNdcpOIZytLWzpJduJEbHfbH
2UOlwR9Pa4gl4O3R6AtYID7BGCZbrw73xasO2wfzMh+pB/o9d23y7okngihozsmhP7b7RnX1QLjt
b9pw1xCWYTas6cV+F6B67jyW3L3A14925byBBbItbjfBKuSc2X0toFbhpkmyvy3ywM3n/CfiByDH
9BuZ22n22wnl0xDooR4OeOXUjTwrFE7YoJNwN4fQ9rOP92upRHn7GYldksRvG1PCVczcKHln0OmO
cIBWlqvJHvW/b1uiOmObwmLfyVgXkS2WYDwirwsGlpi4w4HU2em97cP2ITnUnk6ZNcBchT1UQ7i6
LDDY32oAT3bBzhPxyu1n66AdOl/mzMpBEsyhwCned2p6NQP5OPlC2Plh5Mwn69CHSbAfh4GPVA5z
NVjgyVsJQxJCXUy0I4TJYXhVMcPWebdVRTCypDJben9UhjLdihWFF5FLGOwqmbVcPVY04Ejdm8/z
vXrFpvGuoQK4lO6+3g03ozp5SPjr8m127s68EQVnQozkd9xHFRT7ejjg+XHhPQcSUx/MvJf5KvHb
u+GHYZRwdeQkRNgihbuCBpC9gFshqDYv2qvO8RXv18DExXTO6jYvQlBj1mCP5fjX79gBRP0yT9Lj
XBglYkt3rDe817bhM2VFIEH86hC2hZFbuY1v8Zwx15YOpme5tUsw5xQs8uCzsK54VL7ZNiAl3w63
hMXaPc9+WldH2s2QyKvmpDoK8WfDozPjdO41NgkwXdYUfmQ7cpm89SR/SFhGwp3d63Er0xn8mzvZ
EEjY+UPypb7uS90eNW60YBmwnvwc8hpCcjPIniJC7OZWBjD+uYmrYJ/aYDtt+qW6lffrV+RBCBQG
IpuUcKULsRwc9SiQ+Jh1ZRJ5OpGVeHACBfklPkL1kfmgJ1xmPPzymB/jYw2L0Vng927Lqb30l/4r
Es326lsB7SmHIAhCkOfCJ6UKuRdfsCG4skWfDWYn7hy0DqDlC1mRXdgjUVIdNH4awsjPp4hG3IyU
IrVLpyMq2sMugfykdZL9jz/Y4hdoaMgZLCo6e9zSeLwgf72M1+WsO5lvuoO3eVZAV9tdwgYwPV8v
ezDTe9FBiRzr2oRKsHktIXvu0Jk+adfoSWPygL+Ij8Zzqz9TbtLPBGJe4pdMwgUgAR3q5opDFmCn
LIvpWp7+NGFMDsMpOtTPrC8bRXXl20gWUp3ku1mA+99On9UD8/Un5ZP6xXxS79KA5eGz2WPM7egf
06/WtTvpd2UQe4WPLgkMmLFH7Se+FzwqwmEZ4CIJM/c4VKJA58WB4LU8Z0mkGPPP9Jr5e2GDaXEj
+3UIcyIpLeAf7Nbp7Tti0xeQaBSxmSo/p+cY4mtn9JVg9huPMC+EfVBtQyBZ6cH6pGl2wq99kB8j
0dXYJ/ylfuLDxHz76xX2pI8wDEYFdrLJGtaHPQ+zvr03iy+kAfqiLifayBfY/eElPkchdLF2/ASc
RoYb/bAFiV87zMF9lNgPrwsvMXqd3dlfvBeYkTAKHbB55uoM7tFwDA/edltnd/Vuw94d+H+ru4eh
8FzY6reoEUQ4lwA7VJq5Tc5FegkILJB9CT7gzYFk1B7eeszq0IIdt6msx0/ya3mgyeolwCb85W31
Oy/icnt0G6U2GFWv5QpMbdoyx5Yxy/0ubCuIzVC4l33db/39Ngbi5Iz61ZfioYCYP1D9Gue2h3UE
QZi1iD3dhCSiF8Njt2PWYz/zgEtxHiAh8CU+02Ab8Dm8OPau8zI4Co6Wm3f2Q9NwdVp+34JuAA0E
2/vm3o6b8/yWBXs8uy/XnoKAjeJ2RtK83XuI76na85XTERSHDdoen/fNoNiUpnkm4D8YJKJzEgGZ
f4PPmyWj4YJ3sVxK7kTSe1QnnDIHp0YyCgU35ID41JxIiudg0UlDg8pjJtQf3Y0baRxExN09HLQI
olP8oem3TwjQ+9ahCJag4/Y3Twj2T+J+neWm8QBqSBn1kD+1B9YLpzR7/TswKITXnWPiezNvCtBK
J9vAkQZ7/WUIkt0Me/sqkwJglAkLzlNq1289EaPgN1wo89CdIOIHp+MO3DCBlJ8cxGN6zQ57jE2n
JfVlmwxEdRceBpCi13wl1cbD7OmiQFTx94Mo6i9TeP8Kv/f09gf+S1NY0nKtG+lCkEqkiTADCkUB
ft37Qpzi0ZFe8SEQeZEA8AIMIquZvIKkk/NtYqlawieI14nP9jB3c+OwuNvjreUA2JIKB3AevIJE
LYnI1N5u0XN0iS7d2bp1B9mbDnMgUeEAdYi3oMZEUD0fNWpG/bviafXicDhExMizo2OxRaw/hZqw
PPaXwp9OXVjxn+5ihLz0Mpz0w24RR998RCYIt5X40/vl/WLfGTihMuifNxuWqEv22H/d3YD0tPs3
mCVcujKhZNe4gP7eOC3268ThZir5m6mybI0/jOeSbtPtYzsnrhZuiQ0RB64DciOsGhQkbsKUCXHm
7legVjwJWEPJNY/6m0TgS/3IbQaMduZXLB6FJYp0u0vZSCxnQlSu71A5cQAZcYnM7feg1d+d0sJ5
m13MBJ/Zw/bofvH36Aa81R412/K7zd1jg718J3uN32PI9oXAlwZCoPugyb49TkLwKTstZoo30uNG
QG95kBYdK2UnKuXM1ZSyJiw6qtdE0ljyhYGEALA7Fld/5NExA5G9edM74Z4eDPZg8ZRjSqoPYVQw
hTjmYMVeKh6HgzwLFhRiJTNYiH86f48jLbciQtxjbLIFngFEh6MNN+uuuYjvs/uyCVORUC+7oJVE
3LpbKiF2nJIgrHFodMLO53buvidn/t6Rap3WU+w/o3ThMANnQ42IjSjuF91Jjt1uQMI9tSW55szC
7EYKiIHx5tseIo7EP3uIp3iQXqoQrBwLT+SG9sBwYeHGA64VW8L0C7eORSAso5JDUNco5z0pYSQI
k4oF2+3YOXotrvHd7C7YpL3kUGJmKqIx8zcND1r1/6boxNjkj6e1zBstLxLTuERfpZt6hBeGMsQe
7z0zWvQI16Z8obXn7oGsiWncQ0vJr+6E20yVefioHdJH7a4+UVW7314Byt7mt/zKdHuIj/fMo0lI
ktwi6sd79ABP7LF6nE4ITgbKcXurqW/GxDyQr1LlXH0m4wkMhzMJNGEMqfGBeZeAJM7vwvVWEGvo
d93JeGaGjbC0P+A0vfxYs0XSM8y0pJiXjzhHYklXvNLwZV959OoP8p38cTiWZ7wQAa2ML2PkhCJn
S2mCUb6DdW/G7vw6rXZ7aH311J6sW3HAvmPFKZ9TeVNu8rU/GQdSb29P8LPACv/f9nD+L9ID0DnT
IVv+wXPspNL/BPV8p3y+exGKVHhN0heh78cfGzTg7P/52987NIb1D6YaTThkJEtWENP7gyWAn/BZ
k+Hd77AelUrQT/wlsDsbChO535s3/xz9hb8Emmg6fIbE6AydJPM/6dBI2l+Xben5/HyCLHltsl3p
JpTyQkZtA8horTO5llup9WhkJYDTRe/iiyEacQZmGESetYHYy8Rsvjemrj524hK/01R4RuKt+JDN
/adlbGG2nw1S8Kp80rtpcSBwDIp51hyN+T1bjprG2Uxo6uVkqI5JUhgPibIIVFRoMj6q0D0NDE9I
1bGD9LF2p5V5TiZHvnbAG3ZS5ScYgD9F8WjCE0Qrs4+aCMg2g25qCUgCOl5aAtLaOblmTE4SZxem
KHpX6vvsYioMylZRsoZ1A+1SI1pEPWg5fV2TlEpTL8yvqNdHjxMSAfcM32gUUVZd/wSnqwyV9WZ4
DUwnbimYXyTUyGGOKkujJiIoUrefBTzBvOi+apb5Fdqi7tSsVfVailBEFVvxvtv0GDI6hSzCquuw
U5savKe5nBEIkMIqTpX7tl4VD/ez+UWBrgTEAYYrGStRuSXy1zyKAfOzmxzdqKxHvTO32Y4GWLDk
qif2ZYbu2kEEwSRJl9wrczPCbyIsjJewidCLMUXAWGI3HwG718caikRPsxBjUVVkt9wsmlCK0qzl
bhX06s5CCtpvjFGiNJ4PDAehwxgoXV1d1EGXoVUUs6tudtN7CI/BQwiRgWhNYt3WpRDOfR5Fz1YH
PWVXa1T6kha+gLIsbltT51draUmxEYA6pwYqmBlctJS4GPu4jA0EVUM2UT7QhcHVZcz6ojErAb2E
5Iliu5FZSQNedtuar9NO1GuYEZ0GGJbfgQetjoqiyF4MDPqy1NSSc77WHmqZwSt0De+hMK+9AX1u
JxqUOFRkeEqjtf+KahMFQBXhNwNi6v+Bgfy3EMefOth/3Qr/P2ggYTX5O9v4+FLWLz+axG+f/24N
BSDm/1BFzQTTsDMn7RRM/42BBHn4D1NU6Rmrxvcf/mEPBYlmtkqTG048RIwUetZ/tKwFCQiFoaum
BQOTBhpSV/4Ti6h9kyP/V88ag4raF/1vFeIoBSSEyR3+GFsYSgHlt7hJsDUCaYTm0W1m7SJbYwai
fPooWVD+Ke8KVbg1GZssKot7ta7f5aNxXbbhsmmhKSqv7bQ9IrFN+axVXnthCMzmUy4SSDPL1Gx9
AKcIpHT5c9/wa3n3lRU7W6qE+Oau1NLCy+DNzBXBRd/bkcr/KGLpQjkDx5wRhVAycgelk86NB5tS
WBdFKIpU+NfBlorK4TdQa1HOUC8Y83hNdcGL89LdROGWyOplNQDQ2VHP8DcERky037WmDrmBhYkQ
lMDsJG+cxEcRbW0WiqEb3RVmJqJiCu1k3wY0krPWo4Czpp+LJr8tDSN9GCZNu2y5chwM+RSn+X23
QmDVwmM5yo/5Onqy/AHeXi8WBAhTdrK5KH+tenO1V2YdoQ+9j1ERB61kPsEy8ZhF3UO9SP6+Kkrc
HiIGBplbI+FVt6OpNuFOryQm9bumkF+lovjcPA5l6XaJ9Fiq+hP6PeEmie/1HS3NrIMjpPLdEH0s
R+k0T1wHI/NWrcwGLZbwwaxYuJpiKiCPVawuQiu+igWzZrl6GeGmGhB9lXP1wcqOrZLdJ4Z0zDIg
CKZ8GdQo1K2z3FYPsLWXxUmsxeNsDiydELaVdYnu4Pu5IlzlJ2v5rpll5qajEBHP0ID0NurSj1Jc
uTpJZD36ido+sAcQf0FjckC2iJVGc2ennswbmJHXitwl2qm2dSB80JaeK1j5Jr2Asg9Fn0S6GClI
R42sGi7uqqQDvsmvmNFTDPsH+2vL7tdyfoq7MCmtm9iilLRaL7q+vikVtIDm9r6a6GosKu2fLP+s
Na+tIjAkTPUjqVxkd7+KEfJ7xc72Qj4PRB01dMFdBmpukNI3aO7i0z7IZSTatYKn4b+m6XgxrfkG
N9bA3NrotJl2qJf0nvcwNN0Hy9g3LwghZL0Yx4USH1pG6QTm7n7fCuJ8gmgjhsxfxAeKHcXcaTqp
Gy3/eohhmhR3EavsCdnA92sdnbJWgetaz3B7eQ+mIP/Q5MYbM2sf2wk2xdSAlnoJFOYLnWxbX4uo
fgeV7kPX8bK14REBMz+1VFThRF+mCVA3r4xrof9YvUtqBWj+dNWza5nl9xGTt12pfmTM0S4lSEgY
mwyzmqEVhNqmeHtthvwwIlEDbiiwNJSGVs2L6HSOyedYVI7JSCgvRN7czK9INp4wLl91M4bQywBg
vTDN0RrUmTqUvhrm82tzfWTO7r5V+weRmfGRSTTovkkWhO7YKeq1aKDP1QOo5QMV+TWzh81Y6nds
6v3MFLWtluKdMdgNKq/R9iGvaZGV2kGL4Ubp5TNRzSuDYFB5t8upZHbXnpr5k7GYp1RRbr20wICj
HmUDsutUaM+iSC4iNB+Log5KuYSmTHlfpspRUqOnZB0ATcArAj7acsUedAmUkNWC6hqaAx/nRGDI
dgoLzqC4mm9ZnH5WQfpsTfGhM3QmBwaIXirjY5kAOKgzIzB0jGdVcSikDEscrdFN2DgGiPve0qq8
T9fs45yK70c8OFpwu95ZYC7Lp3RAT5WlAqYbxq0McXvR1cgGxCdjls9LLpA2l9BLaym9yjkKUQD6
2qFCZqvG6EuoN0TcTWrIR7Jlq6EWMcV3nURiORuHSc3uY5nOFNYYXas3RkKRksova6ZCjVkrzBe2
D1uWfqx23UO9PM0WNyWMz2KnHWDUDMZaOU2jeJ42e0JtcKaWsqYJ4DbaU5OBrgOwK1tR9SskSees
T4IFeLde8xQgbd7VQ3SbpkOrMnGcJYiVKYjKoS7HRFUEEqNZnC5WmIhXjgh/fVZNCIoV86keyqdE
+NL0fH8pF/fGEyx5KNxJ0RNi4UGs9de8GcC5mgf0QA+yqbsN3ByjKZ32X4W9ZqR1OPXX/bS00fI8
zjDNmOunNYv9ess+Mvx/lTsEvzLtKKbTLZWfG3P8tFkcagSFPD3f3s+zfjFM81pNWWhssGdIDPm7
6v0mle8QBniYYQC3VhJ7YBCGSNt2BMBuAOaomWacKvmRpCHsDaQQ+hIGbfwAPFBCY0HNdEot0W+i
CJJ1nBz5A6nLYwsEFrUEWiUm/DTjcEHfTxwo+K/yMcqzj0apXz802JM+V0Mp3T6tiXLeRlqYQ+cx
CHqfFcJNnMbWaeX7+a0e7Lop34xFeKsN4SkejENmMkfdGgdk9QJhZX+UhxFgtYYpR2IxAHh3ipT2
YZL6M9fW8PY9ItZ9z7ucVxlOafiVvj2xXL2r6aP0xU0vWMhRgWNduYy9ema0HFFI82ZJo5ulqfdD
kPYXGDxpr5n8Ke4xAVDvhHbEZr8MIGw17NNDVUhPvZgdxc54jls4uGh1KDqYEbU/jB1E/el2PMOE
ywh8edZ7RqMaPTR5AcuW/aa6s4eCf7ohCcCdBpGdaYCc/TkQE8taZ4UT6QmCy5vZaMdhpFYolO40
6l8ES7lUUDroqwh7YvJgGi/t6zKtvpYVd+VAECJipRLhnC/dreLYzJL5DHAbliHow6qHGDRWktd3
f7+IurlPNv68inu6rjF+CwOgJf06DhW10NnqMP4+odxwa5vivTwNdkeJqZg/DtFQ2ktfn+GioKio
y4AxnFmRHhBA/tq32AG5ukX8Xl6rwUoPZ4iZ+KrGQ19Dz5vPPsPjqBDlgSbD576ByqMTnlax1/XE
nUpyP8ZUo9rqKe6P+8RyO7zHpppbBVEuCokK2rQb/SO985oROoJjZUJHJaJy+hXGLZhyBteyZHeb
JzeT10Mb8VbzWzGz4IYWwgyBlSFmAfYChgBMKobjuqV0GvTRL6CwTuMC/lPm+LLZRhsoTIXs2LTJ
cYDzqx6WABlCsCDGWRKeE7rk9ahB2xnfW+Loa0QNYPtvSX5Agc0WZcKYInnoIGhLRBktKuE8VXRa
EU3SVOvJTDTiigJdBE7r0h/EDZWMmuEXvBCAu7vYAm/UbHdt+zUhhIit4SRvd1P1VZ81KEgiCMaJ
gTyhIn6JxXMfV3drg4adnN6Xc3YPU99hlmxjsh6pYZxEkbudRXrxgHMUAMtCIkLahVkd5s+5DqJq
qfoXLaWtFsGPBoHiwDQIPlUmPTDz0ZHz6UDi877V77T+s2QOX7IUYaB5nlDDgK8bUrt9dK9QkBeM
HcgFYTaaujP3eULLAy9eQGfY3iJ0c4Wx/NiirJjlykUzmJekOLGhjzHMdIKXyZMQaUAh80YUX49P
FFIKy3wyEuGxG9ZAASdRWcpNMfb3zoG29AZ8nHrMq/iDumO+LPEpNfXHKYnfL1N8hMv6oUWWdUv6
AxvYN8rlOqTqBdaHp+W9HIFy6hrjScqFM3CUJ2NdXxWjgLjPkQdA1HHdxczgTz6y4GHfPOSyCpN5
4fa7r6kb8LXKWSyj5zGb7nIUj0EtFWvlgwj7bG2fR2N+HqBhbDuWMTWid1ZahjORvalR7h7gQ1sf
C31wDFN8Xbub0ZrP8ngohoaFkY4yURVU0I56mFPNH9rlmoNY2JmvJQP801TeyRKNnKy8S7ryLlOZ
IIDJvs80cqvnTVYcZKcvCW3TadmRgOdNEs6YI3AqqO4K8R7Q3eo4v583EEyieYXd58FKJ0+Ph8NM
riSoTCjXmnAfjcpRL7uDoX7aigkSLZibkvm6MztB6IMsCnUs1B53+bFLUyI5hQjVpl1aye/14mgs
86m31gDZzgA/AKfD4PSL5sSQXJH37PIdwSCbME9NPpuIpjeeTKj0Ywf5PD/TdeaFwB+YJq2Rxjwj
jvbS573LFr1CQOdktGJUwG3zeizq8pzmzM59bU161NKjaKGtYR5yhX4IWBILUEhFxFSE+38SUCVJ
CU2wIBnFOxsYXbjW8BLPwtFAD14saMKOo9vmdO4mWEaE7lSuzQ2696rm0aFRn5hkARq6P4o0zdds
TU9JylClsl7jTrjfDcBYFC50pc9qbbn9KF11oLjTxuX2Z4kV62lIlEsqLXYc3bQGsRMR/TlJ/bJ/
59RAUh8HsqU+WZmEwAU1JK18adfhtBoAHKq+ABMCm0kjtkh5EZyP+ng0ssLX2vaGsvgrZ/2i6c3L
asAZAxhZqm+JeMvF9mTIlVurJbSPTQYE1Jg/z9sSIHl67vrsM5WnKLdr4UWXh1NCeo6qK18Kq+dc
v0zKCXTSZyD5DxMUil3+tTTVcCS/BLR57bf0YYjli1GTc2YrMB7mrBv1CBznhqe0Kc86G9YuF+M3
uAIIsh4la/J6uQhN4q+kUo+SgvGrE29L1yDTyPaU0d9zQrMp0BbJ4T9gs8Ww0jXLteRVSGZ275Tb
24xKdMaUrE5ZrSBDy29alAC7XwNAsOHUr0G/mk87Hf1UlAy8FS6yJcfKoFFZdLd8yRAxuG2b9W6v
AQrq4vdW/bKge1rJ+TmTxlNUqJfEYPgkhmM/2+IHpWYSHNUQC1xlidyGrDKX09FVz5ACGs3n1rQe
NY2zB8ndBJKtKz7omX5cS8EXYuEJNMRTDS/Bml+SWHiEaSpQBeu9pgAHwKAla2BMSjgvy7Vo44dx
KQNFXcIorcDCqJcOgghzhxexDUcp8mRlBPGCSisjIOl8ivRowrhld6ZCFdKsafHkGQRS2G0gSh90
S740DVq/QESzabumWEchk16B9z9XEl1RRXpVO+Gs6mTnBRw9U9ah8mZ0rpANN4o9x1XqFnv6XADX
hCW7PKsWvhX1OCPRj1ZL3LJuEFPU7M71ks5KF8SM+TeJcK8pqNON1hOXf4Ay5hQtvHscopixlalN
lEnspzK3lZNs8EXZWoZaBpTg/RBFp1wBW847K6IF7GQ4rl/KNA6mdDrBE3CpVAajN6bM2JJpUyK+
F3l5Gl+6khwVHGrdP1o7BeY2QiehhpoCnGPP/AbVa4T02YoRqEEajjq7dZrQbxq2U6mJnyCwPs2y
edpkUAQljFdb/q7PQoTdvW5uQtgvsEDNdY5Qk86y+6hBrUK95JL5lqjCG8CXl3mpPqjNcBysNxTZ
wwGYwwgDB5RK74tCCdZG8QSTVulivIiwAefqo1wDAdzI3WbkHSZF+RT3JVwusWdpaRBn7Re9DkH2
jqqtDM2HLqamhQMomuJUQY25buVNqWDbHBt4A4Yi4Zn10xQrZPHtF6tKfHWSDuNCvImvMKD6kPP3
A8pBfNZBvT7sqMkrZkHwowCixqvLC68eOKuJTAkAQeEJRvjEEBCeMmwjNzxZak5WI7zlCCgmynvw
3J8hPnPlOvaNYQ8lTcohxmlGIdDO6v4LoPnG/k30+pexK2xtxv5HNX7pqgI01qCGnpcnZYgv6O4d
4aG6iOt064b8e1mcgva/URz9ue+04452shlYsBUyd1RRf+Wa6yFy7kuDOBmzZS6UMarhfpo7v0oX
X6VrksswvbXZaZ7bUywmJO89ZBGjH4+huKoHc+xujTE//P0KyHtO8VP4vt+WIqnQSCk7hfcvOccI
qLxCbWl5kovHBT+TLpkTae9nWv7DPfkxe+QTmF+gFN2Hvv3ET3uJufVxOAx1oKbndgbRSThGcB73
wP065nvWiESccZqAXehUyeu3W/7/KLrfyfIqf9uhpfb1kg4/tiGk/Re+tyEQ4zUMQ9VEbWcM+665
+x02p8LpThPN+EOol9/576as+A9wdoDiZZU2hU5G+kcPQjZpysJbYxrqTslEM+I/aUHsx+xfe3Dn
eoKPicRX5U5UU/m1ASFN6JaW4zy4aUtrMakR8LwbeuAnSFT9/XaX9lP266WgmIJbEvAgbehfusAS
DYXIXNFuTwdfhQkggSdj0ZCo0USnVYCRbIjYIE+qgCtPJbo+f7Bl3X2/zI/EbXvT5per70ZGNuG3
oj1Jx4Wf/zBzlRcdDWNJ7xjPjUFr+W1AodmhVAxGbH6agpx53v/BJXdOfg0kBdn5r+k5JWCx0QTY
qBh4CUqwd86M8A4zi7MvUeg5Nwzl/OaStPH/9JQ/XFL6BQu5TiY5pcQl1aDRmEtKjzqxI2OAso/C
Gggy80F7+l9e8xfr2vV9vEka1ywOtXSRXxjPdS3moCgldJcOTFDMNMjfX/N3j7mDk394maYqzkmK
Gq3brIzFKUPY5Nm7v7/EX24YDpgI35nC/3z7+Q/XUBOVnrRM+qLh1x9UIBTTZ4bBAiNIP0LPE/7u
3ck/V3O+0a6pFmdQJ7YGz/+tRPXDBYdY0aEOYx3r6hozkg4uoTswSqS4+zzaQX2KYHPv0MG6WuJx
8VCzZjbw7x96P4I/H1EslYHhUelv0r/+5YimrZl2ojqAgbD0cGktu54v6yp6UcZUoLXXfz5kJIV/
f1Fpf1u/XpWmmAV+V0JBQvplHLIoGiHLoqp3obgGKrExtay6JUO7YKSYZfvN1f5s8RA5/+Fqv3jd
bVvwxrskaXRh4p/KlHHaRwwL227P/YEmPiO5v7nmX2xXA5w9pTpFUWFF/OWEyEOqiAJxlFsTI8LQ
anfx4TdP9ReXoNOr4BQYu4HW95dLdI1lRIsxkGxHAJ5VRiwRcaAmybAhHB73orsDSX9zzZ9rpt95
An+85i+nkJBVT2uorJiJTF8WsBwTOBkAkpAPvCYhlM8IOTKp95urKn/eLT896f7zH47JpFPFjUae
NDksHxD/ANKc7PjclaHdHbDyu8G/n4PHPz/lvvI/XE+arU7TWp5SUgBCb9IUDEt8GLfILxGhpuD7
v3y+XxzVHGn5Kq08H8Cwfz4fZFk2g/aKAxzxt5vzr47fTwu6H5gfHrCZpCFaFS444yIOzKqEwj5L
X3xbzx3L9ZsH/Ivj/tP1fjnug7QhyxGzoECZUC8+VH7kQrzGjCiTh7+/3l/tUkWH+FKCCxPf/8vJ
MOpK0KU1Z562Ga+wTttDZN4n7fKbE6j81T6ByVrC0zMxR4Tz8zJCnWMmCD6Obl8AXlQK6TJs0Psb
/ZB/EEuG9WyGljKo5jT1YMh9YVOyTik4jXQp++3zYKkynW/pVjBqtSEsM6Ycn0oIjLy4lCUTE+0q
XcVsmh8hyIT0GAavTKNDicLIkem5wcuUmP7UTAWtQh/TSZvqv9g7j+RIrizK7qXnTnMtBj0J4aED
Wk7cgEyka/1d7qjX0Rvr40lWEQigEMVht3VNWEYy+cPVF+/dey5gJjXGU+iFpEIlGT5DxWZvlWrJ
AZHdmRf3q/sMcnSCh1oswPLJ9SNvA0PYOni5ZB2oSRM/a0I8iIHS5JkX6Is77UANZ5YzIZ2a2skX
ordpH8eWPG1yaJLJS2z93aZ4UC9k7BbDLFDdZBtca8sCj9yZob94dz8MffKtKEmnkdcMN997blHd
K2vzZ7WkEo6Ho1uf20B+Mac7bPCRMTmcEfjLxzeqF7LZhnAQFxHp7lmnglULztzLLxbDD0NM1/vu
28+oTSr5tCeP7XRO+iIl6CsIOD5hlWfu3MfD7u9plCOuic6UbEOT6trHkTSD/NveNJjWMIAHGlS6
eWWuKmx70+S9UikNLour4NnRqYswzXnLMz/gq0f3/gecXGqsJzoxbvwA+u2TXxfDM8J/qrGTe29S
uJ8Z76tb+368k3WqVPLa8HTGS/Y9LgUPbbyLIW6DB+gSECBeGRr6WCu/H3Y6Z55upjhi6QZgf43T
pnzycdjA1mTg6szmc+MHesbymkjNKciPhFppZmJ7mvbnujaznvFwuZTeXAASeJDpAeCbafCsGlCc
n9o3ALz9fXipzavV2a3Dlw/DQFRM1CIv+G/Aw7v3bgBIO4QkBGMqyGvM0EASQH70OMhZw8+vAb93
WCdbTO7K3+OdbPrKLtISfwC2r92YV/DENbd8sfAVAiKBpXvAXHGlu+2vGg/K9DpIOG6+fy5f7Kw/
/ICTnTVMqkItRn6Avur3mQumxC2OKrbh74f54pDNCXsSKCqExNn6KaA8VVIEpk00mdM13MW4OBsX
2hIzFEi1fnVmtK9mKIcMCeIdVOvPKsX76UMbHfBtti8m5yy13LmKprbCu4gTB79C3LuJcFGenLnI
z6PasoxwciqdsLKfzoswBaM4M7mX1Xipwsf0R+fMV/R5soJKxAmMMwnbBvlUsB4GSjtmLSPYiQr+
GMIXXkgjx+iIflpXZjLgvzO38vOi9n7ITzwtOdE9DrQMKVzsxlt9XvBRtJMl0zVW05eausG2WUvu
9+N+eaWOolGO4TkCcfo4LaPfLEbbRINTKdq2LgesvRmYfWEYd6FaLEgfp1kozr03X12soZIvorB8
ywSBfBw114u+9AomqQKEi74dwD7g6to5uKAGF3elO3E3/MW5r+PzR2iDoaJyRrNzSkU8mZIjJ+zh
PLPaGV2izCqB1rPGRpeRZBDIriMQQBF8tyxM/eaf32XThHOlU+1lF3qy9jSxSfiQjzsgAIK6luzk
3ovwNsXmtYpkjGeApwvK8/eDqubnWZb6OrUEmWohp+vT4p4WoMeVk6hZdMJoNiSVlXfNqDvNFiW9
DZEIRvSDglTytWsGYxuGufecqwPu0gENoKk24GVCI9uUsa0Vc7Zc1TbxjLumTxCctNeZ091UcbGu
yDOeWk87/BJbM88Q0WrF3rZk50ZRlGzXpnHub0rDgONM1B4gln60l6NpJsuO2t9iQAHwFDrUIJ0q
v+stB37jSGOwVM10ltppvrVKBV+kD5Zn0KQfeqJFdNYslu8egLRvDNeJToCRWodbIapyAWoVimkI
0LgwxNbr9BRkFZpK1AE/8kAcwV/uvbCGzVc7bpx3l5IfTQrnGNkuZJywSvjAZcXl3gLLsrobFf5n
KMl7nuPMLrVFVPXruopv6GJd2FZ2EXfqdaPI12iDgMUkpMqQnTh3dPrM2fgc1NGlV1ZPiSffZoG2
TAX3T4QmCNByJ0UAV9oGYLdnY1fWG3BbVfKzqdXL3MiuWNIu/TL9qVpVuJA8CS4rBBYpWwWx48wj
yhxAZf0Xsw0ujBh1TdYTcBekx4EQXHrsBy1MDlgy9nqN5NUkW3EoX0tJcIRoHjM7/aHk1M/k/Nrw
x60fxdj7+uZKbo1rtXdcEYPl1+1EBglrvxn2gBy5B2NBituMLueSyOVdX4wrMUo/rKFKV2NYP3bC
Pliin5sq6WRmRK6LyFOgkBXuez+IXoNO1hex0qNCxO0zr3X9VsrIvKRzfCfaxqVXi9zHhDsSEqgb
lGhMgrxEfyDfhC1SxzwwNsPY7GuoyDMj8BBz6A8Sij76bvRn5T59RCf6aIBeTuIiXJTpJGOXdWR/
mg/IzOlS3iwLEkIU6G7XIylWo+4h7g1tpZSxNU/6eF9XzfQOkPRiGnuH9JaOHr5KY5dg+hubBW9W
83fnQecc4HqnM6HStKk7/9pDS4u8riPlRM6uwyxyW7O4i/QYuUeav3m+3M6sUuwlS4u2KRLROV6Q
h1qoL7op8C2bzU9ia45BSTMMCR8Nq/BBaLVC7EyMTbIS1ZGYtGpGSeJRTTywuANJqG1NZaL1UQ6p
aZK7iQZRNw8A++ZNs41E8aooeUHjCw5vGKmYUMMSs3jGTeiTLkP55ay55dVq4GS7yMb2ri3zXRDV
NgTgtl1KflPM4mAYN6pQ+qXlIfp3BHIpjqvhqvQrHrSWC/Tnnb/UjQkGYWMv8r2QDnPHW5kODnFL
mUYQkKVgv6+NYnDbUc+PfjfgM7RAhSdEK50TyDmfSqp0XFhi2IbLLDfKaT2ThNkG4QTrmBKhI1gb
YdzrbPYbxWEtbxpbu7P0Or2Jk/BmcMRTP2bPQcfEknjxay7HxjItik1rZK+RhjSYI8QWm8+llpvd
yhLqvjRajajTzPVNbUPn0ToaLfJEpbGu2KCDELNjLBNsYZDTe8fUTH/mo7gdNA+Yn2jvEChf0iS4
bBEV2B1x2aWarZXGXPZJAEfAyn4EdhA9RJZWu17t5a4qashqMIT3QldiUAK1U0O4s0JM+qWMHiYu
2/siaIKLATfZfCgrIHZVn7rOKKA0FYrqRr2xgqJMdo7chvtaGO1DkpbtQ6VGGjy8IS1+lZVYO3ny
k8N8OfOy8VfbAw9Ti6WejQtetSWpXfQl02VWpGsETkdiMZFjWN1LbVnPAv1BWHqu19iYoJCMW7kG
IiDTX/NM3ARFhp259aFpdeYaKPCiCJtLvYzRi1MWwiztpcD85PQxMtRD7fUXuSh3gZH+qiISMWXV
9fUKvYS/0HNw2020c0YkilZ9o3r5UcDutgwBqTV/zO30aBG4iuGABusIwrYVUTwz0SH0BkkHsLhC
80epMrtV2qQaR2YbNoukH1edg58i8DfCY9cXZhi2a/RlggjFVlsZ8gMLGTsI5NnDVaTDYJCqRR++
qAXLm4wY1wD5azT7wH8lM1MQEIqbgZjfWJjXqd7fhMzeo+HsRNyvAwN2W3T0JBtLeRTsw7pb1enO
qkYEjXY4M2hAi8zh9xs7g4pcW9TXPkI4r/7lw8y1rMzNiSqIAngGloSgDbRE0hmEn5XLAecDmjwT
mYCV9A+oLomU69zW+kGUz0piEumFsZho+IEi00Bmowf3BflWP9YXEHOZsIK5HICelIkslo1wBwZ7
ZhrWMu2LZeGo86w2VkVOXpd3k3TPHDtvDR0v8CitRjB3iP1nnq/MWoWYS3jmcmmiOV0X/i0BXHvV
2Sv6LvM9a2mQwDDr8gP/4sH0nIVmIaDiDanzx9SAQcBkVgfx0ivCrT6qO2tcQe5fGcg2DAt2OVqv
fkCKXvyKpMLFrTcfqI3B9z3kMhpQqadsoi2V+kAMFksV30taHbwkmCtpvPVkkkm9V6kftynqDEO6
qNI3Nj2LmAZlKFcz1IoLhBv3xHbMAgOVrwnMrQA7xHzQoDEtBCxhz6eOAFBDtgm4Klb6cKdp8VsT
6sRo0MWn6F96P53KOhCZSFjqawPfryphiuiwLwdKAcV9XtRLQ2KuzSGC9URsNQeHKIIAmrnVvQmk
YI6N5L251ex8ZgwDUbuQgrNw7cTpbcH1Ey/7SPtvFhTXIXpSp31usTXkTn+TAzxuQOuHQbAKqX+G
fXlsy4ryXLUxtGzdwx4m1/5Wju6NvnQ10S4dgviMUn6rB/VVhKTy1iOGLqV4yOJ6JnpQlIbYyYZ2
YapYzHLfco20m5dN+xTZxdyw+cYNDapdUV5o6Wvd9m+6WswqVV5ML5bWgzUOtrrNYTsmWRhxVDbu
8zQ+yNVbjUpskI5dRN5HJeaR9zIpHL3ipTVqt7TJjrhsw3QZI1ck/HfU3kDpk71MRiscrPhZjeBj
kugrYuwU+UVTvCRhswulcJ1Xl5jQQBM1wtXwgGDrwNRZlHyVMslw9cCmJooNtEPOPXZTKO6Pqlpd
65q2q0JvYUfVFqfqYjCtx2bamoRKsMgTY1P0Fxl7wyxV1jSfYeYNxp3alm5bVIjMrvOmWIbEtklK
uo068zEeq6XVakz2ZbYLfPnV4SPuOwBYCR4bI1oHpLYJWRz7qmTdpts4TiYXMkiNX5awLgeZZAb1
rTP5wgh9kGVQ+5EZuYDhr2K9nedhtIpH+VZJormUwanAHBaZT2inrztTW44V1DrPBLnS/9IE0K4a
ZmUHr7CQ79mg+rOysncqXeR5hohIGPhcy9ytZDGzw0dR3ucDtNmqv3bku0J5Fo13JEds2ZrDps7Z
PlZs2TPlovTZ7HXOPOGtLkVK8tJNityvtx/91ifkT3ULwtMyDXK+KY5q2f3oBPe6k6psoQ/JPk2q
jizSSQ3lQDBNmsPQl4fGax6dgsTcvsMJFaGOaxT9XjXBfjnhc08IX2lnuLVLn5yKBLPy6KjYiuwQ
zbc6LJOm3XWiXuJ8WKhOuxGlv7Z9yJA2gqgogfOZKm4YxYeoz1aSqh182eQYVIzDsiwUa9vnw0sV
6+ilyTdeRgb1MckYRpLqAoByhg/Ey2ivKlW8NISNhFZyabARaFQBckQKb8Mpc5vZ/oephdqPquzZ
3eu+us8QBM7b0kMSyGTMYlFKqmTPewQLKAXU0aJ2GNVsU1HxRvREw1Ra9h55kYMpCDYp0OVWXoRo
dGxlshwL8oO0QScuyOSkYEUbpcwum6wTh0EXOa+pd8vv3VSq0bqGKa4kAe4qknEHzgYfk7KZJoi1
UUMu4gZpOX7FHotW2630XifuIkCSRZ7zghVmujeNvEgxHLptLRFoK4P39SoymiMVHYdtB81z3Vnx
QTG6/CfWF05sCnikxFcOio/RMAvGi97prgvCoFalJ3c3rSMXi44I7nXgZ2JFlJhMsXgYQbzERLG3
cf5mwhtzBPO2b/mbwCaMSrSs+yN6fHtlCxFpc70qffPG5xZ3P1kTE3PZpVbshqIRl006ptmy7Yz0
0BqFBh1qCBoazU3pXeRe5z8M+ICuPC90EPhq8S4Lwu65sPNoifS33GajHiGlI5aFNxCp+sJrSKaW
4w4TQVP6k28mvnSwdh9hCnjBDNYBGROmxAfkKAnQmTgfrlg0SoFxSgsu9DQY96ZD9sLY+8586m6u
Gy33QRv4moYoU2GS0gSx1XO/5aha4Vk+8rIiQx4zX12lsq9iJGsGS2Afbqorzu+TwK0lYARptrhU
WuEdNSjrBjmaVXpMKulNVftseNPaeMxdo4BTsHKI/iH6Kmh52BFV/K2ZFBVufyWzjVlXkpg5dwiT
6V+j0jgY2vCC4CWEPqLoJu5JMt1bpAn2ZPwYRAfLKlIRTZp+fQyMIhrxAA7ILVOn8K+yTkLKLCuh
p84yzzce2tovUXnXobOK8r46wwr+oiAKD0M1qPaYsDI+SRrKkqhJxc4gUmWctlpqfXsStvGQDnm2
EaIBQJWI0o0E5hBD0nZ2lDbbMs+s2ffVGO3TWYQSG6lj5PFyFEHAdVJ8qiojbVutbBaBEkOnM817
yxj53hoDJ2dvQOdCR4OaFO5S1295xBdhNzjHRCnrrd6LZSzFCy1VQYaGWP80aXSWiuUTrp5lyGDH
+zTGzxGMfTUbw4jkhKDbxHFcr0MEv5wUCtSiQf5qwdbfBqP59P3VnWSqTe0dR0YzIk8aK+63eVJH
FI2tZnmuNgvTGQmpLjQbP4/kPKcS76/UB5MVKJOOaau/9GF0pUVJhyJa+iUCf5g5Zmu+IOquL1ET
gKPTtb1eDJd1qnfXWpAb5EsRCEA4BBk3gf1caCM8J6v6K2DyP+pEv+gSgKm3iCW2TZMIp1MRRVZI
WHbQGy/UUAmp/BhwPW2/LuZNkAckkZQcJRo9/xEpbOvyQAa2ZU0evby2VqWkFVdWVSerfPSrbRpJ
N8Lv6xmVSGUta0n8qvkk8alVcDcq2d33t/9zD18Br4+2BKUrnW5UpR8LqmMe1jK6bfopcMImYpd0
1BdEooJA9V1pf2a06b/2oZsyjWag17M1hTzJU2kUES6hXRvpn8K2dpNvp30nWLKB9k1kzaPtucLt
p4r/yYDTP3/XLnJajKWqN+W8U0cw9Z9B2Zz5PD/PEydDnPTNfDsKkjbjmvRV+aIsiP9ZYRPv57qr
Ij0/N9q5Ozh18d5dUKk0TW4JRiOPwEDDgrnl0pn/1njAj3pK3XMdt0+l75PLO/0+Db3q7Xa6PKNe
TlE9Tt/NAhmbAsCULLxxiIXShvhMV+PLUfFUkhBJ5ici04+XabYp+qCc5zZxtWviDUDAuDhRzzSE
fr9wn17Id+Oc3E5lCFoWfsbptmTyPUfQjrXVRASbCIaAb889PvWrD+DdeCd3s/Maz5g2SrQvCWpw
QbfDowMxCcgQi9L8+89tuknfXdzUwnn3rhg0DjVlZDDCTcPqpVWeTPKRvx/jt8bu8yDoYqfWPKL0
kwlEH9vQYl6aPulhqdxCaMIt/jrC+UNSttTuQjAIV+qufvjr6v6RpPz/trxeFD4Td4un/m8J8idq
181L5n9QhP/7z/yb1UVzHu+ubv5ugTnMaX/Kwi0E48bUdZwagjp/5Z/8SxYO0MY2Zf5nTk0dxeBF
r3P24f/zf2jKH2wtTPJUHOzAJpqRfyILx/L+4a37F5uSVfDj29Z5vp6aIvTIs4/VdeuLciWItFrF
/hT0zvZvBZ0F7mZnt4Tasy9p/LBacRHNvPCTZE+hldi5UboXxLIvYzN45pj3XKhWfjsKJXrIW1Wd
h45hgnXwUlcxRrHs2VbMKpsosZ7UvXkkJQ65fsEAGzKxYMH7anFsWrzBPmXQrWL02i8AW+kcM37o
FmWsloS6m93r0Al522QRxGjblpdOPAarqmnBNKqqsy2t7nawo/YYJHq5EHbiXNsp7Y2ZnEcgUQyW
86KrtEVtpfm+t3Lzvgypg4gY61tv9dTIDdNxC4fEVjMb+40jOeFM1sYUdokjbtgheGiPyuE+dPqB
TVgwvFkkWroUfvD42BlHaplsTqvptTm8IvyllS+tpbYsZuTnULLxZISo0ZDj8yc6T08IipTjeWMo
uRsPkrXMh6ZdewHnaWEqGdl05Yi93Aox/VY+PTAj4KyUHbqxwV/Ul0q6bvwuWUtq1VOvH6HSiiJ9
JpTNurYzb1iZeTceMtz5i95Bh59RfXRjUthc227r7eCE68xUH+0+DiifBdBG9aaeF0ImBcTTE3fQ
9XybSFVPlqw0BG7TW4+ToSeguWD3A8rvPEbkAq4mFSBOjcqHbY2Cbk31A85N12+KAf5jJscHTync
ys8Pje6Nrt6kCvGV1HE5r+SzZkwoxmiKOTeMZLjBL1ftG5HFV2jeDOwKYG0ckTjPtSYARxY4YP2+
IBJ5zDESenJx31pdcYMJt53EdhYBg8jKZokmvJkylsk86QiYjPqwum/YfK6ssSOnRyIu04FY8fB7
CvhHk93/Y4Cuv+ZCpon/PBfuXwoRfEwt//uP/Tkd2vIfqoGiA/4CfRIsW0gC/poOnT9YlggyR1xo
8xcmtn9Ph/IfNopnnfOGjpGGWe/v6VD+gzMfp+XJYaOoGjqofxJaPk2s7xbhv6dDRni/+NYc6eK2
LKUVfaYSuQB5bb0NzSAON1kBr7XoAczQXJUiY6YPyhPNqGZmS9dN2u3LvtgIWgdyGP3w4pSCsZY/
KYq/q9P+qaK+P7fV51C/0UhFXUXNlVqBSWmV9JeXjreSOjwGY3fLnAlSziH+U6ZEQ3C6OfdrpKG1
Fhxzz5/yfoEZRai9hXNsOnqAjhWvkiKjb2pl8aIYarcP2mobV+Z+LCrKcw1cxOSXwy/2c3Jv2+E5
Ecq60EnNhUSm1qYz18jIngOkWJt8Y2DyrrOqvfaV6jGozR+90J8GOXxrnGA3qA3B2ar6gDF13VSw
W4T9mpQUjbSB1Gg06WyjrYvIxolfUp0sgpu+5FfUtkma+tRksOKlbkHfAgbi+x3MYoMisEZRaCDL
y0ribeeHNF97jvBxOfru4LQpZRVBC4tDOpm8pjuU7RHnRDGzU7DoYej/DMOASISCXYskjUTMjmjK
SmBW9GMyCkBbI6Go3FL+ssecPAjz6EixsjFjbSUB87mLKXk7ofNUeUa39FRyK6zqmIUyHVpiMxeq
HQfuMAzERJli7Q/YzntZ3Frk0rqaowLaKPxcW5UW7LWwCft9YIhwXdYcKdoUJLfTtBccEo2fPbXK
WaT9ADxkrzGPayTdQnLvgXk5ngemHl9rUsiXTl1J8wIfQUrxDAz2QDBgNN2b3FPLtY4zFXN+bP4C
MrJkBXGO/3/a4kP+zxPW7KX63/8rzD7s3/gDf05VhvwHWyx2DExIwGL0v3Pw+CeEteLltKj0Ty63
v3duqsnObVKr/WvvxpHir50bOXic3VVdVtEnGtPe7Z9MVScbNwBF7EJU5kTLNJHkfdK7x0boR63I
Swhp2c4RBcnqgdj6zj7Rr8di6zkg9Zl6mgytbTPihYe4GRoPvaCzg3tf8fxFrDf76fWzvWwFQWkW
pfUMo+DCr5JN0g6bkPSD2HRe9R4weJDQzydhqX7t8pLel5jLQDCZnuZVTahGbi8rPplcq29SU9mU
Pm1KvyB9OnsE0oi9nx4bGqNIbvh3x9mgeptGUVwKlBsrbTaT3oUa0aGNq62W0GsU/TKCF5vqYvvu
CV/+edZ57xCcHtu7Kf5fNw7hPquQbH2y60m+FskFpeOFEd216g/JoHc/0gXW/IuxZ2fWAmpRcV0Z
1pEyzIUu+3iEg80ITAFkYuGbkzuecEtQ0B5xtmU6i8hcHxL6UrSLIgeifk2Yj0Ngg3EbVCRrDMHc
cnaVD8kJvUkQHSimSu2wGG2N3kH2A5f9mQP5VCh5f8z78+X49zWe+gPBNyZpq3GNv4E1YP6M+MxJ
8vS0ejrCibRvBBMXax0jJMqlbF6a9p3X+mfGUM4Nwsf0flUuVaVq1KpmkA2sLX1JjAnUdHpO2A5p
HiMeJHTrzDEcr8gXNw8iKMcyvi2EyydHIzWVhVkCx1nUvbUNy1rbWSHpcgkPvdUQY9EhtuJ9qkVs
aivC3pAt0StZDgFmjtS6K5vqxh/Ue60Hk5+TfNqba8l4Cho+MMuZj+YUtgzF2M6Y0Qnzs/sNI9LB
JsTMfHFQLs7YMP8aY+lHZolNraZ72c/crH8EkQSmyZx35LLTFlv73X1nodqWIT46/jYoYR7X+q6z
aYKV8pJq661ZJztTANLPVH4gW21Bgm1gLnQ1XPdBsazT9tBbxS6u9jQt9VxdZErpjkqEnkOeKZyQ
oqE8RhKwvGECKyhH3ZsUCWk7l4dX0paXfs0TwYei5ByuGhI1mkmILkBfkmwSORdF/pzXk+9Hu2JL
yJ6BDI/BesmabdERzeBHLmIAem3JtkJTo+K7aoW0zuivZ629bfkv29Y1mbxo3kD4TQfIobrsRx6I
9jzoiDVMOOlaNh9M6D+BCHZW1BxCWVvGorwAfzwj4XwfVfbG0TJION0MrNSGaPkbCtYxR1GKxMug
6FzAX+uKDr/XPwXKncVJpvEDN7PxYlCfdxs7cccI+skISrhSlwqO/FzIM1GaOxzhu76xb7vkLq9s
lnSyZiR5E8v9Qe8vzaratmq6bNMOY2df0CDRjEUf5Rg/U9sdg4cAsc3ovcrBW2aSPGhMl/xUiPAt
oJtih/mtJzoa2g65T0OKyibmceRW9Bwo/hKA5Fwy+wWEyqJIb2rlgT9bE5rugQvsn5r+tdWHl7Iw
d8w9u8gIng3Uv7T6IjdsiTvQFShM9k4Y4qlIkPKBSFjGnQZnM0jd3FJvhh4Qkx+SbydHixgtaJyN
T7lu/9JMcUgkCcpqp/+5EfmPFfrPX6BFcUNBpjy1GDAbffzuIy9tS0ctmb7yetGUbHr6dtPKB107
txpM+/qPE+U0Ejp6jr+yQZH+40iSAQbTzptyMZaTqGPeDLeRzIFUX1pS8I8n5Y9jTZP2uwJfLjrJ
yR1BQBPauKr+FZRnCvZf37a/L+bktgVjYNRJzwB8o0xJS7950vR2JsLH75fQzysoF8JJTFaAyii0
Uj5eyDhaY2WEHRNkqs6S8B4NPVxsmSngZhx9+vbqmYXgJEFlWrOnETmw098zcMidjChiuSsD0U8v
xEw+Rnv/2iG1C0HFQ30I9Vl0IRF4IK38R3HIlvX+d4bq6vuL/vo3ICuXHUuHFm2drHhaqVc+y165
UIhbZ3tQz+PRuVACkiVRLPd49MLCeug9bOQQa4LurfUeVCamlOJHqzogILUF9fOZrvSHyNOpSrQr
vf2pRCncuerMHfu8AeCGvfuxJytnGiLIrFp+rKehEW3ZUyVnRvhUSv79TN4NcfLpZGlbKODhykWY
Hke/mcl5uW38cdk11dx35JXR6bfFiEOlVWdpZhC1jsEij0iZEUs/i/e9hM4gac9s7778BtgZA/Se
qBmnHbKoBJPC3FoucmnYxsOdMkZbS3tyuqvvX4fPWxNu8LtxTj7mItCR+KNyWvTdTchKZ6L4U6+/
H+PrW+xoVDXgdtjg3j5+aKYaDWOs8xRJwGQN93nj83nxYN6WjzSKLyfLjYXs9um/IExMT+90YtQU
tscyRxU6OidfXJcyBfsac0lH+M1ERQguKI+y96LkRiaMsvn+Ur96X98Pd7LnkgIjl8yS4Vpb7Mq0
X/fp+vsRPvVOuQba8VTOmUXAaZ62PqKyUgFTA5PglVxwL/E/L1HeLJR7c8cG6uw28vMN/DDcyQsS
9pKUWSbKEZV0w2JhXCiPCbtWkvmmbLvqXuDPewlXFdFY4r9Jnfo0vImp6e9N7Mmr05qh4cRhUJJw
cRwldLSS5n5/Qz9/AWyO2bLB20cCqJwu0hppOUM7Jnz/aCib9MWro4UF5e/7UT6/GB9Hmb73d4tm
LNAT1Qaj5IyiSs+RXy2+H+H3Yejjq/5xiJNX3a7DEGU+Q3SEbCn7kKBBY6UskaCeecm/WEIYiVYQ
Cxr5LeopGgdBPS3ZIeXoSUbTQMjTrr0hCXddPRUX/la77lz/Z37bbfRdcWjf2udu/V982Z9nyA8/
wpkELO/uKDgQo7J1Zq5uSoIl7ZYzBgFb0ly51g4D6X44M0Gwndn8fHmWe3ftzsnymY+xAx+Vaw+y
AbVLdiFR38vArDnXVfkSwV9PPZSIqbayvNvSvNKtaJVYG2VQzkmFvnyl9CkpQqfBhpL54w1okTHp
Cqe23xZlsUmJR4MLsmNFnlez9nB+clO+HJFig4X1Dt7KJ0OaHFWjVE+1GiSYbd2xhafLFopuKYxy
m+uq27fWrFHx/dQcmiaJ1LAZ0gznk3135m3/8rN991um3/ru8UdKN+Bv4vE3W3Pl1sdyfusTR5bs
JhIL26ezM+HZq59+0bsRpbF1kmxgRFprq+Ky/h31Zu5N7rcxT7bS2U76CXb6zxKPQeeWNZMmA/bo
jyPa1WDIlRKxQSXGWiW+smPiVdb6hk4+CbbybIIGnPu6v55HrGm1BA5BCfDkDRdpNRZpGJeLaAPf
UV/SVd+nG8h75BV+/xDVafv2acp6N9TJ9q5oWhbLgaG8w5Q4rf3wVnzDLoogl0xA/l8M9AoU65O0
gpWyxdV0Vovx5Tv97iecbP881Y6UweMet49Tbnp6bFbSMXuYkjqbvTieByd9sYAzcb0b8eSp4rtU
MlnhoqeQxBGvfbkiYxpQE167i+Dw/S3++h16N9rJW+tbupyH0/URS3fbM0XmB/GAeKdxVUL/cPP5
F7/OPdevP5V3g56sdiKJUrrNXCLqbQIUExJ9zY286ef1Jtlmh+DtXLXrk6RmquO9v6knkyGkIq9i
Kf9z8cuP2mJcFw+YGlfOVsAuSF/P3NbP+8qP451s9HylzowwZ7xok20mYALRjuQ56mTK6pDS8nOT
/ZerHXV6lH7M+NpvnMu7yafX61HTTB7jtLj3HIb3yqImrziPFgRG7suNWKHAJFV99f2FfjWuzbaI
iCHdgOtxcl8zIw4zxxlZ6tHIj6gdSkGkqvmgUlb7fiT+o59mA0tFE0JbASXJdDT9ON0pKZXMqMGy
OZgBia5Jo87jNs9mpt2Nb3GM4VY+Vn65I2+Ielkz7hsVu2MGW8yxNrFD8UgLdoUs5ce8dOOumHlw
arMonylOt+5yHGtdETxbQzBLA416T0PCitWXjynlyS6SZkbUzozUWeLJTHAzZTSxWvsnq8y8CVVK
jcGzkuX13CuXadj6yyHRCFfwPDfXwa1S5wKRmgWXQQghSC8PBI28JHa0sUE3j0m+tLN7XilQ5tdp
eknN+TILifiuXj2g7mrzJpntdshZTa3wZ5xE1CapzrG+L9UpBEcaLkgfujKD66CIl3KbrQQl2hrj
hKzV95F01xZXsUE2AYZMtVvklnLtCTi3UvXs58OF4b9odr2CZeT6cXDVx8WMPLMrp3mMepJxinDe
mfo8bS5G5bIY+GDB8FixsixafdV02VzUdC0H/O9ZtixzZ2WbR5XAu4Z8IkONVppBerJdL2Ttl1OR
cNofHC8hC0ad6bmyGmngZsWrVYeLpH0yY+vSz0jHzCB4DOQNA9SISnOW5dReq3om03ZljxUsJdVY
46hb9G1LBF5HxfhOV3JMu/djXt/GtGzHMLtvWm3ZjJwmsSGWNxlpbv+HtPPajVyLru0XEWAOrwyV
FUuhpReiJXUz58yvv4NtwJZKZZV9/XCAgxN6F9MOa805Zl2bjuF/tNJthlFLDG4sRXID6a7ISny9
UuLUlbQTJJJaNcJHxQ+8znaZQToimKqb7EbJXfQq7lTwWCYidZDfW7zsVcwKFfeYGq3rvPTkUrgu
Ms0bQP+XqNvHeHS0dPSGVrGbjiBsfSCRI7mex8rWxvTQgkM16JcnE0ft5N1CVhuLN7X1mmvVIbBC
rM3zJmvVmyRNVpMgb1I4wiNBdHG67/p8FTYzeUK1Q7KSawXhuojE7QQInJdnjI49nS9Rb/bqwAkt
Ll2TNj6Sor3R+Ye62OBAX8XpfSlhdkTa/iFa8Voo5kcTdizYA1fA1aoH4hqx09FEhBSZ8r7Mm3Ve
P8jhjZSK20GL3IzkWhnbvzaVcIAL11JIbQnJ3hw0t595dFQSyPQyy62B0zquQ1fQ4LdrrySirGue
l9hZW9nSPEwVTr/4sCHLYatIUs2pkHZKU+PU+LGGeD6ItPSSBpZ3+RuxzmqYlGNVq3sJiUtZE2aA
4XPvl2q2Gnw/u8LUDbI/joY/gUaWyPQrFTMvUDRMsdW1H4DbT5uHyHga5uc44GUwVgUx2VElO3WC
ZyR8beVHRX+QUfMQ6ecSKfg8K0ulIuucWkQ6hGbJV9RHg/85pwNotIM7AXxv8uJBztXXoSqeR96X
SH2OC4DeheWJ4ALMZCQCTWDp9f2XKnobcyKos3bV9y84uuCbCGs0WraPkAF4NfHwXfJRtcUxqMt1
MgGpb/rjkgWp+zeBhA+J2K2xuUmQI1RCcTWUvA1R72hN9hZp+ocSNqu83OMK5Ru5anJhO3Tggbtm
heBsCVTDGsyLKbdgu/Urq+uu4WB6cUaU/IynVfvjh6RSo8zwcUP2TezESfE4ZTiB/Lte/qvnV9Ow
76Z7nUg0Y4i9dhAxbspepWCORgpcBsG69PeC/meo9BWOcdvKdUcYSGcnyuKIH9BTaAkM+OmxtNix
jB+K/pEWqb9UYnIUU9hKRic6Fj6ZOjUQPuyLxSZPAI9RvhqEZ+Aq7FJ9P6vZbo5J5i1M4rBKZGLE
rSfXIb5lY+TYFVlbJX4lRtITc3Lt5WlvtoDNpsMMMEol/Wbu01XJ2RGAdXWdoCsxYyiA9E0AIrht
fGWFz/Q93AA/V0Ssd3lU0nUVvQqCieMSoqV5WEqeKNqG4nU2o4Oe3IvS0cp4wxUqMZbqBPmdwkvg
G3+B066neNwJCpjs+M9s5EjSIIDVr2ayGE15l/O6cIaWhMpw3okJ8c1WcExC5aEMC2lldK9SRNa3
9qceEtrUj1nUYO8nYh2ExIyRklAdN4neMC7sJljgyrALzGw/65SVk8QzR6/DbFbwfLQJpgI2YIs+
pKjlv3o5vTaCaI8//iCV5DIvKrzQsDHkvsiwTixKgWV7NPmO2+Axle6LhsT0eIAFq6erRlIdMwBG
0L8PupGtgwIYbyy2qHukDCCLPgF0MjG+FboPb6cd7bQ1noQILyQxa3/8wSy9ZKJRkeYel7JTEhpU
aAA5PjfZcyy8BmWF6Tu+0JE5c3yHUrxs3dhl0yc5bZQoQjUnaZPWbIf9NcbexCsc8XYRDSc54nlx
w+uAisD7eW8jnWk1fBn2ZM8fTFIfqH6yDDvh7tp1f0cSmMd9hAXM+Y8zJDDBrUbO9mXK7ve96tdr
PjkCKOxINJHAMfA1vavvUDS4yWu7+VcouC+Ol7aMyx/39VD3dbiTzT//aZuPLcPFHW44LUFnZdmB
EF+qQp05SH0d6GS/GDY0LfOAgVL/3fCXTi1IQsj2MQooYX4a8xtwQBHR8e2fqn4WKmyAeKa7xJ11
T1Adv/kdMgmx98hqw44pWqR/tekpEEGR4JXFbuxLz5r+lHdPff+31tg+Yk7H0RTXm6R9soxXvxX2
YSh6ZrmTjJtBJcKkvUvLu24i5yyn4xd488yqmRbyIjKmf1J3xPOJuHeDg2okppMFPeEe3my6+kDg
TNKXhFH6bpM856zX5hs7h4iNXpzXb4rYPNVLucevFmCh/hYVaGLzo4jClS48UWuxeujxUylzvmWp
fyKuK29JrczdgC9SENaC8RbnV6a+rxf8YlY4spY9jkHiiuOtlV1nMEmlLN6Q3mMOFFQSr8KPOiRe
z2oHkyLEJNUKYCWINwyxmY/+S5LE4ElKjFxC/lY2b5Hiv5YNtsnqxSTT0a+eo26bjc8JaSszMY1a
NLqR8qQbT7G5n6R7wAH1/JGrlZNNr2Yx74RKRtHsw6tJHUmtDnmBZTOKtpi6C1ImTKKRZhngTjq0
mywParLG+A+m6mD2DwamNKZ1TNqESQyrGhN+h0edJRhv1+Ri355mjKrGsgnK4yspF1zR8r2m38+K
T+DGRkuztzpL3ZHdU1U9+uQPhQishQ7rG1XOrJ8V1IEBa6lI2oLW24q8Hwef40p1EMzfFg+OcwEt
0Q5GwUGst+hKnJpkIsUvnTGjk95uGkUhdgG3ISbcDMV4YZBx7nfexPavC34FxXgtkzRMDDOcFxQM
cnqfxzokE9QU9SEetogcFWtKnFlqSEMvIRcJIyHz7Ztf7ib/TWpo4vw8ecnnzmUw//FmU+qllX1S
EBpx4EvYv/GKEzNYAKNr7gfTSTaJRxibHdUu3lzBo0OwykAhucSY8uZdJule+hknxSIhJE8pDlju
4i2l3rvAE5xhpa66Y3QZ+rq0Fb7NYSTnqhS4FTDsJ22H0A/zZvRrvEaHibZRcRcGJFLCCZfReKxS
ry8F+lWxZ23J2ts3JMFdKkydXTGgTyLfgW/9jZCscHRT8FLyrpvTQ0/grFmxOZW8XN6WZbEHC3Ch
Q3F22qaqSyMEerh4yvMONKmJ6IXW7mCx5YqKYRNV1mPRDf9L8Cr9K/w60Mw0yhi4XE8KbrEKi2is
uxoGzMMstzY5RAamyp/f2XNrA0ULjKscKDSsjydrg4lsmGMTQFvzSqSySFXxRvDIoVmP/4PS8Jln
xW3DW6jDkzX5u6+FC+Io69zixIAdIrwhrvs6hAcyQ7SXugFZUM4h+dI+5sya/mXIk4/BmJpSlCd1
2VBIKw47nlHsdNJTdNdYayAwq/k+k39fuKmXBj15dHXvlzoRHrUr48Kr52CTCv5VUJNNAIXE7zdC
tENP7GmTslP82CtLqib90//xR5xspfyBbWUXcbMHR1qptfkPwa6702rWfLo+iRtdpGGeKaLyzlJ8
Q9cAYx/1xtcH3Ah9l6kIEUlQBuFivDZdRmzYPjQfJ0t3B3A/3XMTlgeZjHU1pBsQFQ6aLWc5vOhq
5F64BWdmQn4Onw7GX7z7pzxCTRzaLMz4OZot77gJ3rjPN8WWw9flmXB5kU5mQsZaYPdoc/F5ncyE
yTh20hgva+5Vcp1tgh1q+3VwGzjLjb5Yxl0e3g+jGSdNPVWWTPbJYu1WXn2o6WkVzkJxslUa3Boi
YFtw0fT9fDu/jQnbD2k0VwkSHfTWyRUW8ZyAtKKuIqeBLflvvSRfemDL+3FyWQC9KaBi6adSrZ/s
wC38SFpomlRvd+WhPXD2ByOeHn33HSn+QpHF93zT7OvVz1f2LaNh0QpYEvhyYkSAXJ+qSEos+sqg
+EvVWMZqWlOHL7eqbiv7Yp3wHOenGV8WrTL/XXYpF1247rOr6Kfhlzv/qWhd+IKe9KpFxWvVH5o1
JZ51s5U3FztWZ5euRVliqshgmYG/joO1fq5zgdW68fIt8b6uIc90Q9/NG98GPneFwYsgyUvnnHNr
DIc6CvJwvVkzT5UDsxyZVSOwLxoKLCDHWv/bJDrQg1uWJKevf9XwAvRjFd1P1fHnB/vtlV2e66eR
T45Yuhr2VtMVfCYN9d4X3bz7+c//fl79900wtagwL9n0nUx4aDRJEjfpdYYUAaz3CklmR/lDzaW1
ZIW2KiC/rWMnAtGnKR9mxjl/BI0/DTtDjm5itfAaCQZsIz7//MO+vVHL78LOgMrRZB9x6tA2ylTX
dIFDUA7RJKuUbT2pVH4USgWSq5ZQR4LwMI36hT3LYtr6+gGfjHtywzPJr2bgelROpDvRP4TzOwi/
JR/UzcjxpJLpLFLiTPpNHfgxI6OnaN5DXfhttNH1kObX5YhCVhA2Mz7Kn+/I93btyU87eVRl6edk
dCAyVcfmOlN+ZSRyRrGwEVPygqTMM0aU1oW69dXthZG/LUMnIy/bok+fd2YJiqCp3BQFN744PkZ5
c6vNVFDGW5LYvEauAXlVt116TAzD+T8OvjyxT4PD6a+FPuVNiC3iYlP4SDlg7Jlintp6YVUdMulJ
Nl7w+HrgNi+M/v1I9PXStZN1qipzxYc8XLlGnO+zjr5beK1C1AN6ZEfK6M6B4moy3HZ1pKOgLpaz
vSHWpJki5A7+9G3vAkN3MqXa80qvqia/oKH9b95Yzi68iP86o1/vTzKEE3hXvuBSM++7MF2lJKfX
oOAMgpGNTnf9KHUJb1j5teT45VHqCaVn2xJpgVsKINSmfCVzfjXK9rZAHf3z4/u2Y/53/8i2klmU
1G8ztih1rRZpqGh0TVuNk+SU5kM6HwV/vJfbTVpcuBv/zfP6r/FOtstZZxCo6/O2ZMLgyY3lVFHt
pNXo1i12ZEV3LDKh1WQHd9fpEboGCjJYGPRhcBz8Z8v4qMoYpSt+wsbOhtSLqgt6z38z15ctAnYr
GfAx1B3kPADKvz4v0OGFMM+cbnvtY1DIr6ZmT9mIHOcRfy8k35xgLG2SEXRrtpWQeeKzXcnMx4aA
ABMdYAye3SxWAc8PgTZcJGrqzUcD+K/ELTn1gHgECku0xLBhD0N8LRbbsDVXSjc6qZjaVju5lV/t
6zZdx35qlykgNMIrm/A4tfeE7HKvcqzUmhv2misIxu3Pr8T35XS5A5gGUUhbRK2fnqKyoJYDFbAV
u1poYb8bm5uwhbPpRC8wTS5NXssX+u1+fxrt5H5rZDmHYcJo46+F5x3s4mfcCGyCmv916/7fdfEA
2UIjqDmluqbV0HUGQDh20MtR1HgeXivYIvOuWTUHNgrrKrepdr1cuJ3fNkVfh/0HePo0QarZMKpp
gei2/RXcix6eiOwO5wOCGvW9/g0BcCdsk//98ozKF8yfQuGEMvvJijC2RtlF5aLcB6CibJL1UqC5
HOV07tLgsKNI+Kd+O93WAqSVaylHlBAb77hnx+w5V/7XB2xunyJRQmB7t5CiTvaUda23amsyRn4I
sMvdQponK6p5x6/vtK/h7tJe+dw6/mXAkxdyiiJ4eovSIt4uIUO0VLbVlrKxe3G7/G33uFwaZh7V
EpH2frOlCL7etbUhQR7f/Qd9yYgdLFXU72jHO8a2XF9aL8+tRgyJkE2F+IHLXfk6u2Vh2w9tKdMK
3YmcWGGSu9Z95Fl7cB17zYPlv0036iY5BjeX8E9nX5ZPQ58cQjoDggdIDrZuUXsw9CUzWjmE6SV2
0KVhln//6XMDMOj7BaZ7tx6fYx3qyARTOHF//qiXbebppEUoLIVJyAIKN/LrIHPmA2FbanQKneH5
2OgynFn0LRSTfx7o/NtII1ih8ogu+nSj3aCUSYHjo8XZ+WtlMxIAMri+3V6WG569cYDMFhyMvLyY
X6+JaguRwQb1wH7Vu+ZfeAE7/8NwOje/zskpKjm9XWzHLd/St/v4acyT7bwSzHMVLGMCdt5ZQDvW
454PL3MtCGTTxm8u3M4z253FZk15wZBEnNMnz00sraCVRA6oUflukRc0++BnBJQhERkdIAtp6194
fsuf+P0K/3PE09l/MNjBgESngD3WbyBJNnlXPU6lupFSuuWa+Zyr3TbqxFUSh/TZ7/OWzB180cXM
zqKFpNnAuByaYyU+9NGFvc653RibPpReOKHQmP4rW3z6VtIUAoAf8hqn5LOP4FUtDlBlN8H07InX
CNFllOS5BZqTNMZqMGZbJ7jbEMBFW68BHaJCq1ZRQ+CYRQIsgvpYI9qqEC5pJ6V/tZ+T2ygyUQKZ
Yq7UvrU+ArE0mDoihIzaY1PJL0DRvSLt7gnZexKlCj9oTEMn1RGOlCX1PkW4ETgAm6GIBgsFfqs/
wa7hcFRQE7wVVX8rh8JVqkS7URuPs/Su6cVdM8auNhsbray9ELVr4O+zoXU4ZDgT6p2Y0A9UO/dD
/KcbjN8AVXGwN26elfbsw7x5iC3LrkVyt0INt+5flF2PIT56fUJBWwh3MgTutFKPQ9Y4UwRlHBGT
2t6L4V+zHh6wmWxbAsXBqKYxHVHrtZPSDx2tRZXdm032KomVXVThfUMqRqGITjzV20nL9qHacQFP
EvRmFbuEKam/TD95iHpIxos9TIOlHSAHUHoEfEi/2vp2mtUPLW5ctEc2uidn1OPDOIpb3Zhu9SBy
JcjesPOuZLHxwoKmIKSKutsX6rAKWRh5UHaNmMyijzm+ZWbkNfFzHb1ZSMZ6uk7YUMkB3PdolSyU
dAXQ5Kw/ZGiL6b/NxmsuP9GStashXZsQ/SVBOgjsVYhHhCq0TXz6SX3rFQvNXHrQ1YdpsAg90Zy4
MpEXFt4oJ56VVhB5oXFzwE3S9yop7KHvbbnQ7XkgLZO+UNv98aEoj6rKn2VdqQNY77RwFOjxRIkc
jZD2IIkLkaYiIqI3KTdrdBe7TKtUULQzZ48KQmphJ2joFAMkXD48lNLyZLT8RdQhydJ6rKCm+vpt
xZySc6yRdHJKLO2XxmpgNixv7bZXxisTs7NildsKg2MBxrP3JxrBkif0VP/Su1J9GieszJtyvJ6m
jnKO8OAL+bNizt4sKLYkooHzjwVzQ5BgkYx7pyT3JB+upfQQxLMjYPIWw1sTvuGgVhusfKEtVdV6
4YC3yV9ZuPaNiOOLhxJJkaCNSPexQdSH9KeiL59X821cItMpLMcSaDyre11priTjRSu32lg/VY21
sZRxpUm3c7WYDISbrCTbpCXxq2w2TTtt09J/yHjBxcoAt34HbPxhbOVrqfUGEA2DId4PNaGETXxn
5sTWE0GRzcltOR+t4JFLRuTDlzo/CnW00YW/TXQnajTLmwhANAhwnvpOD1Z9+pzIH6PxGmiWLamH
hb0+Wf4ec4xT9sLtrA37JN4M6Udd3ua9DKDqtYMpUEXhQpGOH+JmuBlnBRHSTqoMN8NaOBUeQj1j
5uAVZY9B63vLqw2TxWtqVE+i9jzXWzQL3Sqbx702SKGN+9dpw35t9eK+s1rSO26haAGbQsRmzdei
vw9k4e+kyE+SthXJ0en0cCWOZNXPwVoRHzWFT45QgVx5n0AEFf6TFHS0mOd9s7DXtStJOS4Mbo1U
l1Iz7rsk3ZuVdDMW3W1O/FhjPtWxdJ00ZLy8N/HfLHmWFFRw5HFUU7NRxGujA2DtX5N1fBi7x3q+
o0y5yUx1N+vVWgyxmZcfiGVXclbvZOFlJIG1VmCJJzdhdG/ytpXWsxXcTelwB4l4VQHrUVSu5m2Y
f7XlDaTjuL6TlJteT+zCv+4Qkg/QkZVH4AIRAjzg8mIJgNq4mpWnPAxXcZhBpO9+I5LgnkZkCETc
qo8sgRrS36O8g9WOz38MR7uOSlsZxlVtih+lQnaPiQxOl3elEUKepG6dofvl6wtZpqDdUPdUbBzE
IIUE/oxbipGrpJ+PkRT8Uuv6EMwPuvIStYU3S+GqiIKVFberJrwZRZNpCYzIlO4l7TEQsfKHBzVT
ViXogXyU33OtJ9SOHbleO9YUu2Bd1krWrYr+SYhVOwuaX75gVF4ivWnNc9VFq9nSDqY2rU2ixawa
QcfkShHUO8OA09sRbBvkVonMlmCOCmmnUV1XxuSSKWT7wz4jvYMQHrtAIZyb6SaM26tafJZ96kIT
YrnoOAi/dXV+rw1mK4xGte4u813NDCJUB7G6i41XXX0T+3GVE/BhJJ0d+/s4nj113KkpETFgq0UP
EQH5BIbTjKsKUczckMMi/E3Uu15cq4gyNBZ1A8WYlBIzIKICRi1odbkXlagocmCVum5bHd5D5VCk
V9q8H6zGGWHWVpN5L5GaFCnWZrC6fWsee1J3tH7XxiAipE0S3xFX5AgmS5N0nwx/EvnBKBInDn8b
6lafsqcua3ZaACkiijdx8RQxuw+WbpMhZdfWeDW21/OsrAyQcJPQrQh5W0WjxYIk7tU+9KYRcnZC
7TE10O4I+qqVboyJqALUfMxjSGVWiQRdytIQUPgPkjU6lfUrhm5jNk9pukTa1GC0jZ2v3ir977RJ
ePUjJ52jlTQJtsmsk6JstlqodcJTIHzIsU5C6pvevtWs6tDcE5Pq1LAeTapbckiSy4507iu16jdi
RQ7DuJGrjIyf2z557xuFfIKHsv9DJh0Tzj5WX+t0HfrPqf8QjgLfx9ukza4cfGjZs1A8Bz6SFdgc
YUIPPc+PWjLv6oLXUwRm/2wGiq2QzlE1jVuhx28XdzRLgnHfIByX1PKxVruX0eTPSOeJCa8pWMCb
W9WwbB0dozXGdiAn26gud2nkH+se7VX/jqP6RjD9m0QqSGdoJcNWDT1ds/y+KmI+22Hev0oB7R2h
2hghvG+BWSYIjtnUPxZaQFXVJwKvux0bEQg9zHEy1GgSINauw+3Q/CYH6W72/WfuIiLHYMJX3kgT
mVWoUgV5JSMRrxsP8/AmlcWdmF6bXf5AvgQ68IM/Zk4DoNbW6moz02tHkdxU6a9K+eDexy0IorkY
naF7bINw083Sq2b8VmfehWFn6SnTRSsh+PnT1HvwR6tcwo1TyNskz5xYXXBFiE+rGDmlntmqL/8J
zPeIjJeMZzCgkiSSrCjufYNSTmmurOleGbObaWhuOuOvH/L+6sXGQmoM/mMQU0+pD31zhGC3q1Nv
HGW4rKsOXCDBFSKvnik1/PhDUzbrofDXYZ+6MmRuXcnw2kb3HbklxExsjWndKMHRH5tfqdHfZ+VG
SOR7kRwt3j7mpA5tUBjJtolsRIN/5svPqizbmrrpNNEW2vCvlF6Ffkusk/Zi9Bn7SCIvktxH4r3p
dGunAGPzp+uy+j0J7C0st+YfziFbMekwDLeh1W/C/laKSNCNktcxYU3Ir1pA9GEirlIByTApONqe
eCWcA/7LLILVMaZ9QepGnWnbFkkuCU/EPIS7GebJFPV3gjCsxuJWW3LB9AyiDVCG7EWLqpVP74RO
Izl7GUqbba2NjtIylQSyrScVHPm1zBmx7cQ7mMTw2F5jVjGjeUXT73XJg9QgTpqSa3axybtsDrfE
1G0HQhiHoPM0gpObsd33AvnVDXv56kEowisf2IIqVY893weotLU1R17XkLASh2stpb8WvlT+fRbs
fdGyFXF0mJDWebVLk+d5FPZdAbmgeijmZmXAoNFjRHptt62qbdHmIYaNGxVFgR2bNWB1MjaAmbtI
ZAkv0B2+a8vATJhh4BaOOdTMRDyg0wG48AyvAvWuSjzzAlrJUBqqvS0kH3Ia2T2Tdm9K9gK86wUs
UBphFEvQjdEQ9gJWSClIxNMQCcuFV2bio1gPe0PaleNG7x4K/QomHZTS2TWDzpXS7YxVxwBXt5x3
BNc0iO0I/kqEs/n1AIIIlqGQiLdT8igj22zzR1GO9yTEOKFVrAazIwzxSklikJiIE2jJ6OldgVCO
cCeAhU7U7rPitg1+id1jBERP62KsNSMnTgHozG0yPVWkCJtYOQZiaAOdwnOwK8Srnjy2bET1Fh+s
qvHaaUSH/loI+767q8K7iV81pDc4WdzBfLWQlZZmT2eSfxp2SBQ/Yi1AKvIId3WFnYBNFIJn04zZ
1QkHI5rsob7XCkA2qnCTZPmfwXpoInXv1/s+Z8r0h5Vo1es6HzZSVTszW8QofBOLh+VIldED9ZN7
PZdImhDBkz7G8SaARtqqiTePVP2HjdbgjxrQwtOpI2mwfhKUtaVfq4mxkim29E+85W33gQ3TM7QY
BuBdm9IVmZJNpZgbyBCPoYk4sp8/InWjY40vi/Y2EibokImxEyEKhSZ5Pdq1le3LRQGPyrMmJjkA
MSVFOurAYJ9wJ3wjnTmwDLumVlf55Ds64IBSP8jIvMex2JIjdpjDzJG767G8y1KKI1kmUnDqwNhw
ZC7yWxEjUGiOz/MgOVmYejli2nEyyEcj9SV7TiK20OSMJOz4gvQ5yO8bdvJpYXhdJF137WMuxHyV
0Z9oEXYKUt67JO8RloXbRCycCleOQDqUhU4zs8D1FPPy4zyNTokf8dWMtR7bTakS9LP0ZYKhNJw8
ydR1VIt8H632XEucOglS3hFjOHrTxOpfCVGHpoQdCzeYQIOnlMgIChr7kejFCyWfpYZ6WqugyUBo
A6o645tSpzFUcW7IMCL0DBOH2F+ZCm4M5BbmfbDkleEaMoaIU9xHqk0P1fgkdcWl33Cm7CR++g2n
+p3WENNZSDj6YGjhDqguIRxXUjTbhT7ZZVfegkTic0D2zhpK7MqynQKTjMCnInCe3lwiaW5GEy5J
MBUN6fbCPTrT9fny+06q+qqRmdAq+X0AsZwhK12hHN0AbbFgaY4R/u3Uq6YLvBEV288jn6t5fRn5
pLyfpVYndWjlCAxStiTGOHX6uwNnFyEXa0dacC1Wt0RxRAM3lJBcac12UF6S8YGind1K/a6SJGKC
sjUtdexsuPWa5EJd7rs5gq6soWmskSapGN+QgkS4sG4EdKq0o+Z2HmU4bD3bYc0RBKXJTlzJbnK8
SFQ4JyMg7gSkAIRwoEgnBeA6jFVDbkV6A1gyKK+BS7A717RzKrHgFH5+Duev8dNoJ6XfKDEnlSP6
Qk3oKTbZ2K+dwlFL/N4SO25btkU7cFnVL4x79uv8NO6JTINOE05zkXEXwSbC9SXWfHFES465EQ/T
5lL/70yTBwz3f93Vk1Yc7U1ADQZ3tReWPEPFwQR26Wu/NMZJWVueRFWiuwLX8BDecgxx5n3xvtxH
2d7Va84U6/+Pm4hED42PSjeVJjFT4KfCcVxTMMtNBqQv4bUf7FAcjjUvKPsP3VHYKg8/j7c8k9MZ
1dQlXVkQYVAoT57ZLFP1Uke+t6K4XTZYKdk1wH9tduleEL78PNi5m/l5sJMHFneYIwKJwUqtW40y
uZy1/vjzEOda7KDtRbDVXIz4LTGmC/zE7zJEIQtQgnVyaTSa23HHxrGz/wdtv3Of9ufxTia9bpIG
qNKMt2h1sRW7xr12J6zrteUKF9rsy6M/fVZAaVT0JNLS1Vy+v0+vBr9CUeqoXlrP7TbaUbmFfVNf
fgWXn/zTOMtj/DROUY1zmsWMw5agBqfATuCParMB/l2vwcdf+MTOvBSKTCosazdbcCi5X0fr1Vr0
SXqhyJsBtBeO40Wl/KURTl67Oi5aWW4wUVHG3vQaur7u0jxxaYiTr1av1GqaAi5CwUutiscE1eDP
L/bZEWSZ+C5RZbE47SEKYqjKuR4jTO9eBYOE10v4pm95OwsNWZb/0ctoyH1zLcgVXHNf5xrEHeX+
bp1ctShTMJjLdOgvSkbOXg+MZfQNOjyQf+zfTy+ZMnVRZi4PpXWX7ybyQsIB3vxD601u69DmUIqV
9fHzPTwz2SnMCnDFcEWiZz35gALCPls5QNifzjQHSMKkGxWjepowdPVDduHFPtfJ/jzacgc+XaGo
CiZRW4xWROG6Ku9HLdqIgeIoyvPPl/WdRcKT+zzSyfbCD1OLTg8jmUa9DRH8EOXrCUQlzlV8JRKm
AD2X86L06M/xA8xmTvfSOs4/xLhc//xTlpFOpo4vv+Rk6yEVcTKFS4BRMc+Yo98nuoHRpcbv2UFk
9AFYUehnnioTyymaiAVEGryIO4JNBr5H8Ayvd9LfilM7w0a/vqjuOPe60iP9zzFPdtWp3JHllzLm
sIMH5uVusuOI7zarzlWc8i5fV5v/jzv5acCTdaVXMkJLQgbMhZs4Rg+XP/uXNNaXbuTJ9yDC1x1g
qvI9IBfRr8zqitTKny/j7Kzy+cadfAWz0EWGmDGGhG8zGE03EYD/xi94pNyoEp1JrShHPI0EeBpi
v/p59EsXuPz7T5/gqIyzBtCkdv30by92FC6BjRB0838b5eSlVyyhsTKVUTKSqfGH81e4VY0Lm6ez
0wngRSg1zNTwLL9ei6nldVUDoSAZBeM73fcB/22uRl5lXVQenxtLExccDnjOhUD2dSxfyYU8IvLV
tY71inRCDhDVFdHxHrmta8khzHc9bC5tfc89rM+DnizTaamiIZnR47Rpb88URnScG/F0aVr+zlFi
tuSa2ETxN4vl6evFYQEs1N5atgOk5Hjmjt70Yu4cHbnxmm22EuL1JR/F2UtjrUM2qCK1PaWctdLY
SAP5Em4z1ass+hOIkpuEF9Sl360wXA8rm2iQwIJF71TPBzWjTkfiJ1zxtfHMNRhxD2LeSh3ZwZFQ
ZHfAHxE4aYmr76lKej9/Befemc+jn7yfeScD4aCx714181Vc3EXGNhzvfx4DJREP53SB0dHzSeyB
JBbyk42WpGXoGQgiIQv3twVVxczJafV1JCnBR9hKThJIZMJM216jty9HDiXotSgg863iDRKI1ZzS
i4zCpb+JRgANsCg3jjiEt0EbrgdTcwJTu+p0aednuyohd5RmMoW7PQidrZTnhyTKYvLDUQhYxxD3
rC0pamv7hu6IGPWp02Kei2/zZNsnd3hLiafUgYbQvdG2UYWzWJ7nV21EFxB+GCaYpkqI00MnHXLj
2IX4qysHHwYe+3uZ40rV1rsAwuq8BM3TAQ9T/2oBn5vTvreeLPUJDzuWVhum/aHrUNj4uK5r/Jgk
Ccq96Zm1sJFn9BAEXiZBtRWrDCODT734bUgnKEGYtbXcqVv9YRjSlZyTuiqZe33+sIrfBNzh37bm
q6kbNjUlQoLAtlI0PORS7I7EQKW64dYWXe7/x9mZLcetXGv6VTr6+sCBeYg43ReFQo2cRZGUbhAS
RWKeZzx9f0n5eJNgtWrbF3ZY3tpMZiLHtdb//QKoLBfnrtRvJa5/+NTLQBsAmGD2Ke7mhjh4pgs1
BAaZ7VZe9TDutR3C7B3ihNtqa6+fSa7dwpdz50O1FyV10tq8a6+yTbDOlDPz/NQLU0OYxL0DyAai
usU+1bVSg3aJYh3/MrypDsEhcs2V8fo7qvJvGxuKWznRAKGDJOiJNOjjbsUq151s1ql/UVb+Vvf8
fQY03x09eR16lWDNr/+8xrQTz0wcT4DNsf2jjFqKBdH2p3YpyjyVmPx68audEd63rVv7RJ6bm0oZ
3RyU1lQcCHqWZBEUosCj9FXCO2Ak3FzYX83wxaamysCiTNVJddhf4S15lOxQ71S6dvFU1MeaiVtV
43e13Nn6Nrd2s3LlVDBaLNeIX+LmWaHkJpB0/0z/ToXH3vfvrS703aUAJ/Q8zyc2qnAvoxjkZnyb
fC225lqEdbpfRND3Z187Yk58msuEqtjQeHjgp/XxK5YyYB5I2yJK0K/JrHvtowpFa9ymP4NgN93g
I7Bq3dDTqA+JHuRznstvZ9qf2l/MWTuqLK0J+KbxXnU5zrcWzlRIThHBEKSjEGMqcVZVXKF5ta+U
G7tZCZo0ePANgAz5zDZ++qR6NxyLXdya/TxFJSGCNGJpQ4ckYX9fKEd1rxTcA99IC8K7M760y63a
XMXF5mzFqhjzP4zJ2y/5bh7oQU2ivmNMqDrUUlKOHW/qsbifkuS5lPIzl8S3GO+fmlu+IGwrczTR
HFfhtwevTS7qUhTtKK65BpD/83dAR911j8ZaXiWbBtjGlxjGyN25mMupJW7J4vJDhTX214uLv5I0
nS31jL8Ei3+U7kbVOOBt7YXKZShLHD/GWh3s1z9vLCcXHp5xOMPRIlvnYiuL5s7CcQUMvdGHF9Qn
7QL9EE/NXkvjTY2ns9N8kY3ikHeJp5Galax8naUUZeA4z8XizDZw6rpCnFU1CcibID8WQ0AoSC/r
htrIrKTIUgqoayRTqWKjlFmbMx0/2ZZCSNcxFBvTh8Xqr8fUsjPQeOvySXmKdoWx9tfFV4dZXl2Q
8fD0I/5J/t3Zs+Ncu8tVjwdLRZRZTLnBm37oPFsr175JsMZVPFnoLn5Em3Nz66QQguvnv3q7WNyO
UidDH5siyiu5BjjFFrtzncK+orpLk1s1AtAVhevBeNGSK42iy6A/+vZVllxrWuHpzrd4wst7PHc/
PXVztFVBycedUMNR6uMWbI/B0Mi5zZxPYteUspVd7v6T7wzDWCdKJ2LqizllWJER+uJkMb60F8mu
vRb37p6NdfSSvXVAerU7Hz89+Z5hIf+rVdHxd/sYwmXcnSh8JByiH5LdfDThpVJtwGbebv8TXAI3
kvftLQbSlxrZGSzas64FFRbV0GW0FSI29aK+PCdiEz9suWvyRLMtTCWFU9ti18RktVcyi8lEIVPc
EEa7N+dzIYoTGVM69Fcbi5dLpPq5owUsk3jvb9mId+NB3VBpuT4HvDkZDMGDDh8WTQZaoC96kw+F
BU787eohXKqTS2VrHP6eR/Wp6c59UTC10dHIy3BBOtTKBFubI7ZLL8sk3OYUI/55vp84QHVFeIMS
TOW2uOxNj6cM5fX4JuiiyIP3iWF8tahJM5XBbczbPzd2aux0hQuwRppKePwtFleYV/VUiPhHns43
kj674YhfLFX+CM9XXXs1UYqRUFHfE1/yp+hMX09c4IiwEmZlSBVSL4stXLE7aK4RhY4qJCsQktQz
xh6YRjdTrbXZhm5m/QcC4g9NLnZvqyzsSQv6GhMiNqsUiUVEp6VoM4KBlIVdDc6jb4P8b7nhXpcv
+Ze2fnlpL3+U/y3+1eeinOooCNv/+/GPze8/By+F8Nr+8Acvb6N2uu1e6unuhRnGv/rbUkr8zb/7
D//Xy9tPIf3/8n/+93PR5a34aUFU5O9tIA3Ol/+/b6QbRmX9svz7v20jNf0fJs4COvIcPGwtwNP/
43Crqf8QGBzZcRxmN8WnrC7ChG+u3sY/EDjZIHIU4iyEn/lH/7SN5OcZmLWDISE4wfnHFfB/un3z
e09jxH4Pwz///N79cDnhiUPCM+EWLONdqNLiYsJPSq6kbH+a+7toINxE8brnjh4TvAEi+m5UTrS2
2Gd/N8Zj0rYNFbtFa7GpFxY0S6y7VJQXtxlFhAZMz0g5s4jONSLuK+9OqmmQlCCcDNzGiUnNPgwF
JfX0aDwjbD3djManQGUtXlwfm9GxIkM9SzMK8vYRVbAB1rNqz1ldnfxAiKaYIWQvRcb5YzvmgA8x
rueaq2+TK/Eyn7fFHkHX+m84M5zqE+osMF8yO6D8VnvzbujkePDzUaNPAo4unnAKrpZWuxIeArM7
rcfLLAHveNa/YHGMvM2L9+0uzsag0uKx8BvVldIQ08AS8vPDn2feMp7yqYnF55p8jSLFphVd4/DA
lXeLPm8lYbyyrrHbOWf38/bWfnel+NSe6PK7oUwtAyTd+DaU1CPNvMXQjMBLpNZ4P+8oVIaUOmkE
ju6i9dk8khivPzW+WGcWpetOMtC4WNTCXSTBzgVR1Db3EEwNj+c01+e+32LJyeGQAxOjPUl7wPJ4
1ffFmUW9vO9/Gs/F0diYJfLHjCkiIgbybXClbrOrcsNyOIquTU9AANbZvXoRHswzK115u2MsxxO5
MNa/orzoU7mMXAOTl0rA5WZaUTOpdDUohyI+ZErskMQOTCpcZwX8uWG/BI7mDTPCkVaLZIQZBG2L
1Hl2Gi3eYisdrAK/eG0nRz+GSWa7hhmMvxorMD2KIeNvU5/arllL1gbbb3knTcZE2TBV3lJojivV
TJx7pffnbZnpDrto1Li2ZGUHWbKe/G4A0tq90eSDTSpjs1Z2FRM8aibXTOz4Jh2xbYz4+1vdSUN3
1CG55klnbUYQg645Rvte0dP9OBSUBRdm/c0eIjQxqKVJJ0P9n+Oy2kaTMAeYsaoOgMY9EJT+qTXZ
dgxAZ0y+ECRqFaIULdl3cXbVpKlxm9YjEjAhbmj8qjhMaTBvq0rj/VBFrVuElIJCdoV0mffRhZUq
eydXlHVf9ohvKs+M5UPkN1yak+jZsiPC7X1mreQmREBotzu7SpUrbnQ/wk7ap7WDlTF+oWazkbvo
ZrbJ+sfSpnaUbTVIqSv7mGJmqbIxqMGee23H0D9OAbzlZsjWgS4PP+ap9o9+W0M0bfa9XYFytv2H
mbrfZFaP4dRfGVh6ev+lS/ATys5R3KpqfvGefDUQhzS5gooB0+D/GsAqDiG6V8r/qMHLx50U9Hed
PEB+k/WLSIupeKBKvbZDHAh0WyBjLkqEvqgXpx4ThuyXpBvX/wWucyjkWqKsrsnxU4k1GLW2/qNC
mArNJDdXbQ9H78yGeeosMHGa47hG02AtKSJ//fKzal3n/C62+KUUg7wgpdjI0mppxUbzaiqlF4qu
qPSpFZ3z6eU0T7uKXp/5pcRGsliINtcH7iuElCDyLA7DhGdaPzi54frflRs80g0v2pHajTx7XXtp
evCfNTeDp3dug1s6dYnt533Dn8K5TR63pCJA57nIYKcV+outTrYguM0O8TXUxKfmgmTpej6Mnghv
drv68lxsYVmB8emXWDzsKkMLKEum92SMwOrciTMFqPgKw4vnijsB4JozwYYTk+BDtxcHsxqkGgKf
0nBn/XUqtFWcJut2Std//qznWlmczXrph4PjIxBOmydF9UbYT7JxRoN+Zua8je278zhWfEcuaj5g
zk5SWncARuMBzVB19+e+LIlvnz7SYop2PIlTcuuGO3HNuFJflTX8lh2FdGAC7edwh64c8om4c5yd
H+L7/2F1LGPNmZ8gCPJpuvGMJ0TT2/SI5mPVXZ+/Ymgn24IiaZoayeBPYLs00Z0I4wDDjdJV5XU7
40t9kd7UF+RWHrRNtw28xG1fo235+iwAw8meSN2x9vCYWYusEiKOtXYmNS1G9lP33/1Ki6dskIxt
OUfUn7ekPLJJ2TWjuTWRndj9vrTtVdV1O6D6Z5bIibuPuCn/ayAW31urzSFLUCTiSvK1bS/lOjiz
E39ugPIIE5GXAJZourVYHVxIQvEa5Oaj3irDL9QxZ2as+AEfxw2OgMFndECH8JJZbCuFOZd2aoy6
266hMgS7ZuvzBAwrVztMmP9Fm3O76Yk3DS3ygAU0CQn1U42pHhuoapCeuYD8wM4iacYzYBVfwc7c
2fO5q+OpASSlKYMVdnRezIv+qZbvt63c6+LqP7lv/dNW+pfeC3eogDa5F3rnbuAnm1SwNxQRWoXM
KkP+brcxss6hBpkmm/Q5nr5m51JtJ3++qqoi0aHxgF90qZ6qIDXCDghWc+tY9ymavTOTYhGuZMZh
54OXMw6pVLE4n9IoeDhVg+2LZ6cAd2M8cyTlv0kP546YEy8zWiIMQqLbcigpWdzsUx0piREaGqda
eWFtxH0+uJg2mgv4+DxASZxYi8n+obXFJlGkvtz6Ja3pt8IEcLrMALiq3arBZJM8/s8zw7iIXv4e
xned+7Q7DMocSIrmTlv9tl+Pa2Hillyav+Y7VLK9O6w11BlV6aHk+nPTJ6YIvrZvwSPLNJTlW96Y
Q263Mm8yNbwcIBTEL3/++cv06lvXqHGy2TVA8X7CzPGgSPNynFXXWOEIjLR8LaqBxNs2fs2PxhUO
Mlt/pz5xHdqYOK+U3plf4NTYUukkaEd4IjN7Pi4ytatjTSIRzr5FET5+AfuJsIWx4fUCngIbpceR
Xybbt1f2LtmIM5eQU7mlRmZDLSVFHmd+nxP7KGKKv36fxdTKUFbadcqIC0VMdYcG64fu5uteGGqs
RLIkfWxImNQrdSeuiPVX35t+Fmdm3OdDEOUPR4UDIY+vu1xNAwYp/iwkTune2DTg8YztmxvL9s+d
XZK82b5xs2PrgZXh8EZYDn7dax0CLFV2sfpqqUjnyPe5iuYPUBxaklHN3sAyg8PDP/PZlx1cNrwY
5Thq6hDoJVLNDbKBbb/T6GC2ObstLb/msp3FyqUSNyxVUn2cGjlCRlcIqgRNC3mZyNqc92VYLljR
IMV7VF0aVMhDSvo4nWc4KYqf8Jrsc+u51Uq80ILGPLOvnxq9942I7fHdwaRQkKYHjiWmBzXNh3aX
7AVY8Gwpivg577fZt87YlNyzOOGmLncf0yrsSg2FJ95BxBEThxJBx504QSyiFOfTwae+lgFdUFDO
KLxfYtbMGV+0LkbQKkpfyvviruFRmFxipbcxMXk8W2upnurg+wYXIa9szHOfW4zq2l9H3oLlBkkT
cZhL8RTNd/qXbq0SWHT24ar+UW3Ky+Z4zrpg+aIRQ0zpLGMMAgwR/WIh/BV9QNgMtJeog0n4oder
15JwxJ+X+3KrFW2h1eBL8u4m1r1o668IhKFQKos8CGqJiD5klfqjiqeEki0iE39u89PFgEZZCtQF
o58/UTzR5X1aalKKyw81piYmtsTCBL9e3BKl++6sslBcyhZz9kN7YoG+Wxv9FORhF88ICb+Pa9nL
Y8CpIvKtGKKCaY8V5jrY6MG5bsqfB9ehPMQm90JChzC4mNvv2pV7Kyw7n7SbEyuPVezczC2k4dZ6
LCN5M9rGhr/gKtOIy18xfmnS5msvyfJ1H1vtrWFI8nGM8Y2fZyJ1au9Gmixd41VJYC3PviHJ/d7J
JWaAVbKJTIIUU3+M6vZRAU3cBs59OU7TNsg7DU4JFZb+7PQu6uZoa6pTgHwF+5xMGb/5ViMdnbC6
U5LWk6Til5VxsJryhOC+uWq5Ym+CLhy92iqOWpmHB9Uv+l2aKep1ECWtW2bVsKoSa36calyjcpKB
6ypovipF+UKFVLQKO81wMe67gtvge71h4UEUobgsDLN8gqK+6mP1wumdr72ZdRgtAQQrhrogdJnt
qK69IvWOf3lXkjM1++dcCHznvBcydBveDlhYy96lTqmtrJTLQWGN2Woy/XRbyw7vY+pWN4NsjY95
ITtXFdHGVQozI7Qs6qPy+9niIZtWACsC51eqzFTvVeN+pk56ldT1tIpyXd81UQgnAYpbmmrlpaoG
9742bZV2UnA+0qkyLI1/02qGQ9ghMocrATko6pWXHupx0ig5/zW7ZvNTxU/JaX52w+uZZfh5n/nY
iNgJ303PMDX8sCtoRJ8Ivc/rnJJh9KIJYW03pCZ3Y7iASzA/8KqzS/Lztv6x7cXSULs2zouWtok5
CUcCHbMMIilygDsLnijl38hFnVqN78d0sQtYk2Pa/lzCZJPCfRRmT6qMSa7/2rftc1Cp+z+P7rnW
xJ70bnBrBUWYLwa3t/Zmeacx7XX7wXa27WRv/9zUif3042AujqxabtKii2lr3AS7DtUDu1t7mF3N
Fcj51blw1OerxsfmRNffdW2W9Sa1RHPywdgkh2gLTn6HL+CZbp1rZnE0yePc2YVYA4ESXUtpv21I
xDQV2YfJTeGK1PadLj2dGUpxF/t4VIi+EZCRddSkqrHoW10bim8VTBJIpLS8g8H36H8ZPeXh3/c5
/+cq/6uxRQ9tZUrUdqKxdg3AKtqlG9w4qdVw5b+Xuvx8tfnYOTHi7z6cnmFCF9i0F++jnW2s483v
qmXAwtAWz8bWld+y0j8MpymCEe9alEwlkvwJDuIQ47OsFt/i1tbXjdmBU89ypfIKsHdtLlMJrlFg
hHXSnZ1LP9sewp9asedjMGx6KZCaRNG3lkwJe50cBp+a6zHf5pRKA3NsUy9jBey7qE6u83zAtnkY
bM9o0pl8lkUsX7OttR7Wu9KWcf81cc/Mj9JY6ddz6kyrqmgA6STJcZgxGjV6Pfb6ptpmRcUPgcyi
GGW7Kuf4e2nOd41hbkw9wA1VYGHAalbEIR0bpuekYh7bw2TqQ/02Bh6rWSTBHD25ywwNt+Lgcqr6
TdIax1B1vhdyF+808LJWi4szOMASaH4f6+syQInY4P8KZkbHGG8M1o6d9RjtBRVYRs6bqo3CXS9P
1h6UUHKlxCQQA35ZIJ26N/cZzBicdLxkUHOgXgXCFF9S1mEzyLuuymXPGaXpJrLs+pIU1s9JT67a
LtG8ujKmjSR1VAn18l0Xyxhwq1HvzdMwHHyjlTzkYrLXzpTlt0UDbyw399LsbFKzvzEKH2inTlGk
3iTRPokdewvAdLppE0veKEmCYqiB1yQSfJKfRW5Bzi8WyT+LLKBKNhCCz3ok5raWZEH6ImGYidRh
KZKIvgp5aVJNvPS6fAaNMhcHgFIgAkUCUp4MQjDkJMnk7jGMKFcRn341iMTlLOf4czs/B4ndtxDJ
zS7IpQM2jM1WFalPqat9V7YLUReVtV/1SNkMIk3aiYSpQea07Ykp1RJAO8UA/RVI4BNjkWotMt8b
pvnClAiIJ8FVEgzmkTrdzi1EdjYRedo4Tmy+aO2GIn/rkMi1W/8JJfZxLu/jSnsGwRzjbevXboR4
bdXFNz12i0amzVtN5ITjUaW4ANisO+ekngfN8VfJHMD/sHOKJyvtNbXq106WbgLW2reSkh+vhJMO
Zmy8GKqouAhEMroRaWnJKV4dkai2Rco6J3c9NNWvOrPvO5HRLgpuVUg1NuwTL7nIeufm/NpJWuoZ
vlH+qjsdrym19PQcI0VgcdY8HGyjvZCy5octz1fVKM2HzAf/M+kbZ+i+j4iinQKdRhEfG6ZBFzlb
xU+fxqJeZUrm5kW4kcxfNQGFBu/z0UCzPfSe3wwIrcYDnpJuPmhe68jHoGw8NXqqIWPpiu8S1OaP
s5ua8dqySZY5yT6JUo8w+6XN1BvTDFqo7+ZZs00nhGwdJqdySHmw8yVnwXaK7KaTfJ/2RbutARW2
QXCp6egudeNXHkpHHB0BUdW7ykAnnGteZt+BAY1XVvBYt3hHVNdya3139G7bVVWxckbiJWO+LqeE
zC0+xJYt+atJsOpGrMnD6djyf5Zm9kAlAQUB9cbX7XVBWkxuo4dcmjDhVtZ617ljOd80PQcAc3AK
JLC+00pO5tsoMvdaYW7k4D4v+b8BJYeOCn/qufKpRhgsyLAhcKU88eJWPoTU2sjNyMZoH+chUzZw
czd65OxQ5SDkqtZ998UOnd3cwpYGI9n3HfjBjln2XTZwvyX/o7M6HBUQmprdJoLHqUQOINBMO6gG
sCcKGOvmW2T8rFrl0ICaHodXWcLINMaxGkvOZFt3AWVa2mbIvliRhYrccvvOJjcfrLTEX+kT0rkA
sVXYbSnc32a948VQrczhh1PPm8QClmU3X8M23hbF4PJ+2gXJ/FQPhPrleK3bT3PF+6MmDJF+b8tg
1+vTKvNNd4JWhfG2vKpRzHUJ5sFthMW0L2w52FWtra1FtEIfQATztN60vYZTqK20PvKZhisv0Gxf
5ZlvcwuIo11sodFSb1T9xjbLrTnkP/lS63AGBTElBAHLb2phyCvVDnZJOFwI2TmRQeg1iPyq7FIy
glVu8yPsF3764MXa/C0G01dIFjaSms/Tdxy/KUl4bbUaDHkbkFhcwrU1BWHTyBvZU/PCPralHu1m
ow12ZCYgV2dBu5narNhrneNczNpkAUjzKc+HLbixCUXtU9WMvgZlzMvXVIpVoyb1qvOrFrfaOUNC
qrxqo5m6gMKPHZgnu0vADef8pnMYeFNSJ14SxHxPJZTutBj1v1k0w32Mz/V1r/bVVVZEeF0ZwIyv
5aErcdZN8pLKFyvb+APPJ96V5irIoHnWg7FF4lnBUAPYjEdi66V2+yVVzJ9NN33VlRoBR9LsfH++
GkGi3QxVdd23/OtyAaI0drTrMOj2kgHzLbD8TTT1W7hql3Nbo100dyW4V4Dx/nVqWT+mwH/K/O5L
p6LQTEctFj6++6I3jkjWrlLJ3vlZ+uoHAKobmTq4m972TW82socElrHcOoAGARqqWrpTOwowHItD
JOd/6FXIF9OLq9Ix9nWnDauwtX6NVeis/RkKrjn2u66rXn0jb/eUeg6rSZo2asq/JQ/yvlGCez6p
vMIJ/mZqJi/i+Cjz5GiVw7GMwYqYRkiRSBSqzNn6Kq45ZcMcL/VSyZSdPht7u25f60HampF2IEoV
rEJV26SKhMKaOma0rQRpB38f2fnO7NWdJqm7cIIAO8e+lyTJthiHfYKF8dDEyUWoUQbjF0c9qIDS
RvGvSAXdG3YOa9T+IncKdN74IRiAp+vlgzwXMTGD+mGMzHUhBy9JZT9RNn01KPJXddQORTrj+x7/
MqAqr+aoY0dJ5pfBN58NY0pX9dyXK4vZG1f88y6B8leEXglLc9Xn0U2sV80qD1rP9oOJ4DPSSE1S
PFSvxlqvy2CVKBnwKVN+kCztwi8wa+8LKv7SkAdsX9xXEkRWcY8oRgDIgQLtz85WgzUeezP3jKqF
Ner/9GFvO7azA0t3q/SwwAsIxeukzfeNrd76rfXcsCHkzLCxCO9I8FwqCv7DgX/J3/7ZSM5dWKRX
w9BsJNu5JL/2qDrxQW2KfTLGV0ZOcarq3CdGabu+rdxHiv2zm/phNXTtUwVfjyXRYqUdpvrOsfze
bZT+oZS4NQV5tlICBYGdTbnpbDRXiMpmRDCTDXc12vshxOK5v0wxyxzn5GuaJN+GSd1OIwdsNlHX
3lM31mUvgWTf1SFLDhXmM4f3vZnxdYtEQhhZ2iEhi/JSUYkVTXWy0sopf2xgvu8nZ/o+NtN9OWjb
yTTWrTltJgl2YwMUMB9jbgNxnnIfNzKqpoqHGFdjJoJbDOPaERNxHKSX3J6/4CQ1rKOsvtLm6blT
YZmPxFd0DWdwiuoOmZz9kuURzGvkRbOeuHWCprrXgkMbDsdJ0w4siAOYXnvtWzOJ5JKNkiMfanZc
snvrP7E0f+nZllZ21rlaoXEwVfORAr8LQPLSjrjQZob9WE8sHkWK4pVeTxeOWbh2CHPDzL6mMQ6Z
IBePitRcWkW2NaT0MrFes5GTqTXK+7QBcN9LvAUqrV85pcrzHRfVuvsJm/zBloPnMKBarTTxFXc0
6QHZDmDMFJ7IqF04Q3EZBpUbD9Z3g9M3qbSXqFekldIYL76MbVMXfx98XjuxQkzJKqSv2gAnVM2j
y0LcEhwp/1J1CcI1+0YCZ1qGUYLG0kh3VTtA3GVG1x3iaakBtIol1N63AtmroxQsW5nOrjJ0DzGH
itTlm3pwbmdnvIUZfKPX8fe8S7/qdl2u7MTZjVN5VLF5yWRtnUbmMWgRpwPbbwh02d+sQsdVovK3
AbBBbA0fOUzyTa/QqJ0ZDyTf25XRUhUyxwNS1OnSzON7qxkhD5fmdtQzkN71g8w9HypYdTMXYp3P
2R1b/UWeSxsj6tcc+YRe0/woaOt2b19jabRXDO5ZsYE4nhOnxCW2D9xerjchFGCN6+3c+7tY6594
CoBhjqhbVDZJDoKnKnYB1O3Qbh9by3kkL70WImC1K45VlF63lfpdH4ze1ew05vwKn8K4z7y2oEdR
IW0r2MdFp1HAM/mbShKgTJN7w5gfKyn6oXRQkWXtWjO75zpG9s46E8RnrV1nsm6vohE5rJG+hlMQ
bUcpeLLzaVPr7SZmr9Bz4AmWkJVg0Mnx2vPrjuWAlo8hd1MpoOp1kr5RLeoqLcby+QzOttxWkvQt
0sNvcZ4wrZSXKEGk0tvtrU6tSEr8cRN36UbJDLDY6UHOB4c6R2iu9oT+1CkHSMB+hThUaYorWHGU
Kxb2Rm+TbdlrD31hfIc+BuYS4CRz7MqujEcKNSVXAsQLfRRw/uBn98hOs6PsKy8qn3FF4moTRemF
0lAuWDpWAhY/iRsunn6df2lq4Q1gV7BIoZoQx4j6K7NFndt3U7iTJPtWSWC4RCUvW71sMtdvop+J
X+WbUuaC1OSs1sQcMVKLw/oii/NvU9CpeyDTUAi6GYlxGOdXA2ONn4NZXhsRGVdeDthmsM4o3Qui
19SoHtk1H7PSuZwLsPWs2UsZnqzSUfQQx9GdGgX4FPAwoHRhbVX1ps9iQZHpLhMD9Q8EzK+JqqFs
DsHthnYXbs0ustdszHedVWyjyr6Q6aGlAGYa4/Im8MOtg5zIjSMumLnuXHP53JopVhJFJd3KTXuk
XlfzYjmIfhgZU3Es0/KuSeI0XsmyuEeN83fZdjhk9OrOKKd9oo3XoTPru8GWwEIYw8zWxyVVbkm4
94N9r4bVkyaAy+OuNaZoPRt5BJiMb9zFEvW2KbScSvXUIdiMI29uiiC36tBfBHqx59bx1AfzTaBb
nadJ9r1Wpg86R0gyyrtosC/itLqTYhAIDvMyy2/CMcG5un6KenxUDFWagPDrPyady2pkGUi/8+JW
k0ov8OdNZXZ3Vm8fS73Zybb/3PY2R6UWuGpCvi7uU0C2ym0cwv/NZRvgLoDmnOrlUC63SsY5Mpfh
RVckX1Kj3ZahheVACbsdUP93W6lufBsodm1F1zW2DZ6iQFDvywF3iwguRQc9PivyA9vkRd4UG2vq
vuS+/jSUChJ1oAuurvmIoUZHXjlJ/0MvlKvBCX/oAdbQRrdlR3XD2bwMxKNPrjZjDm9rrpNbSMMu
X2Pi44bXtlbtx3Tc92291VMsQ7DLyEvHU/R608rwYxtH34dp6ax8jboELo/3htM8Kklxm0r9pS1u
g2o3HEIl/5mn7cXUhvvGaO/SErw2WqOc2/5EdlpiVaWzeuEDG58te9vGDUyQfhsjc20DbR8Es7lG
a31TD8lVZM+bKbQv0qS6sHsMYzhBV9PIBIvn7Ds4+Tte52tqKtKV5Ph4G5chlVn4jvS9s+lM7dkO
jMdoxIEF2Gi6afJgW6R6sxpFLEHnoeJSUMx+BwHVLWTMR2yiH72jgG8o48gbaus1tW0cQvSburZ+
NOSp3MavyecpeYJDNVbfKRfsVZPF/t3cYSAZWlnhVRP5qdEqnD1ArsAda/2FZM0+LZwL3Nv7x1r0
hxtWeuFj0OPOhRR6UpcEK7/Sf3ZZ012mc495w9Qciq6onpSYqsVO5Jgslrs3k3ZCxUNt6NgjSgqa
lzJocN3opnXZRzz84N1cdYTzVqmWDSspJKGViNSWIpJcjk6IJRY7qN7BiG5ELqzwq6tGZMdg7O9n
tf4lkzYbkwarEVU62qXu/6xU3r2myLRR+cppI7JvocjDpWUNI57UnMEpHZKqs/32GJK660nhtSKX
dyaYfTreizgNlZqumvoi+jopstaNHfHewTWeda/aKlcmIEZ8ZFbR5myVzMnQOWI4iv9MBc3GosxB
KxoznUsINlG9Gp+la/sAup0yZsntH3n5e/wH4gqGqZStkFWyvp2Tjn9O8zoqCm1FGIlDuFqmW2ui
WbbqO0w8oOLlvnJ+qfm5/MCJNjSD1ADmisTSoY98DGibUc6L0IF+I9QqykXiFS9vSF4oq8MNuw5m
RZtud+Y7nhhZHfEoRaKghyl0XIzspCtlbnG/pFHZDY6i+EcIpod9fbb8YSkHFzmJD20tkoJBmA/T
aMkT5YEYobvw6efjm0sl6P97opTr7PHPvTuR5iHqZsmwYgxZFMp8HNHY0lrw3zQoLNCFqyN6jn16
OOvpeGIQBTYCg0X8+pDwLzKOfaBqs112Qjo1rstvzRasK3JI7Ud8vvLxVFsYopmgdzCW/8TAUZSC
MJ5PiVF+QU06fWo2oja8dP+GtO/EIv/t2vsmvLSW9e91YCd+XVA2NbjaW224vJ/dGa0C9JX1uSV2
4mN9aGzxsaTAojJv0BVSf9pGg5sY7KXt36gyOpEeph0qEKmAYe8yFpkxTD7HrANvTy2Ytpn3/t7J
9p18xMJDVJpjZrCb03z954n4SdlHe5bCbklozAaU6yy2y5SIVgY+X3H1y/FJPczr6pB/6X+ae/la
fg7vsJbahrfx13PV7afSt7Qrin4o7xO1vx9XACIzyi07SpyEqK9xy+v/R915K1uOJGn6XUZHW4BF
AMIoIIddzokCuxScczz9fKd6bHeremzKWlyxsyvzMISHu//s7NlsXrn7aS9e3L+zK/ifnhdOuEIG
T/qO8Vc22lRaTpJswKrnYrIFhAM9nQWT9bEOmqe/I4SfMfU/4X/nAFXrnGFNVRZQOf/80bLKWCM3
cze/ldDAZeMRwe79uz8bryGVgVKB3Ej47n/5+si2I621RAo3+9uuv7Yv7UO2O8uG5kvpja9YwcLJ
RO1m/931+lcmtYSJiZ8yHGqJmdy/CIVnmSmMMyjLZ0Pl/HQuynNw5mT+LWXx/BH+/DX++ZX+Ql1o
565rSskrEQ0bXJkHC9uMJHB9op7CLLR9X3h/7wzyr7/dn1/0L2ddslLXto4XrYYXUd7M+CX8zS/3
L6f8L1/gX3gLsp3MzRS8wtmiTQ/SEAO65oJ+io9Ewgc5tH/ziv/j90hVwTIYOjrBxX9+HNnKZthG
8YI5KxUnuUq2e3OOg04/pObH//7h/iBC/vU345Sd7TYxrufZ//NrlVsv7LQcWGX68YeEQGjuUDBe
5CwxLsr9F64uJW6K1YmopvnSDPMb6/5/fwf/0qrw7SJgERgk41HEWf/zG4gLzR2i802eZO+dxf61
vk3rv+uH/oVD9MeLOFBnzmoC86+3d2pZS7LO20qOJrGR0KNJweOop6F2n/rqzngdruWXNDxSjv7Z
Ff1bZhNX6VdX96hq/+ws8YdNwv+1nfj/zZICO4n/55c+W178t5XF9UeJlcXDT/eZ8jT+097i+P2f
//HHX/inKYVh/kMIhfOEjv5GJ0udm3P+6Yf//A/d+QdmXZhe6raiS0Ck839MKSz5j3PI7NkXRVkI
Cs7qy/82pbCwsoDq+4fEBlI4Ts//jimFCYv1L6WMtyBQBzEgnOMzdPsvx2IcAPAbtvC+cq9Gyxh8
ix0x6wn9onOI6RyK5GJUTeUZWP0x3ZJ6lU0Hu6z204ZlgVGDp2gbaXKlUSFqWjq/arrveCVoVqQm
aIAOc4KtIvlijM9JSvzamuUInGMAEUe/yed+guZ6L3PNCN1LHux9a0zLMW0O1RBrnuGiwW07ws60
Tj4weLp4hBaHqoy4XYZN83s48VyhwCT5+7aQWooMpAHaW4jZjX7sIXuyxTSSUlseStXNgaMvdVBF
zlWZOdvB3sReFMt1tLB0xGLnex6ZVdtm2rxFdPduqUhrGCLMkCIj0GYgHYJIHwsIMqGMLZs/apqg
Igt4ySLj6GS43Eq3IP+u0b0qVRcWwl+/PpDfYu3gN5Gso3BYJERM4VZqJgHBbF6Rk7GlnXfhuh7m
m7tPgTVCu9Q7n3ilumlvUKmrw4rTFolfHbznKnmP7KwM0xHYcRuXJRibAuex2Zz93Iove8lWJZYz
CdirRhXf2p8uX7W97o6HdJgKVGAn2RPt1mQv7vKskTbUx9mFu87fYIwQcIr8I9K6GBcg+V60ICG1
tRTkoxanrdUqEDfjt5wiUISSy2EYWExa0TXmQVB7+IFKCXhYbOb7rD3MNjFXowXv1II54ukyOsjG
bbxxyEvPndpdadaf7UqsTHeZxGDVVrvArXF7MnrZfneqO68+4TCkUx0aZfQR2bt2wPFm3Ei46ku+
8JQt0RJd0bDtHUDa2F6vmuk30sWhmJLncaLU8m3B/sEUrkdPcF726nNbhr22fQj+hRXg3msiTEej
6WE15uumJGni/PfiIttvNuhwhrZk1s0eZIwVVUrsqrwUmvWuDdr3bCaH4YxdMu/6cT3XZCDjslhg
0XDMbbyUcsx44OV2LGX72PJM+yrSnKthIgAyCmTs8vUBUnqqlR/kDD+v2KD4S++wKpqJk3K1ayel
dariO7wfrlEivdpzwu9rlDcpi+F+th6SjmQptNwEmUXTsa2m30pPjgugBewy7KXPH9kqx/uOwNJa
n/adzjVgqodOV8fB+B3i8lPm601VkO65RJfN1N+YJGjKdT/HwPumnbzIZL5bl5NNXiq72nulN19d
DBhRDYcxK66sBsJO8mTNbciXd7Ei9x3a9Die04wt0vY2KKtR1RlBL+RVR1pxLCUBxiNUEfptrymM
17aL7/mpfeNNyebTyJozsAVlyBy0L9NJX+O+arwGFgHgeExin5iid8fKWRMNPbTtCzyupwAKa8Dm
KYFQPX/UPUnR63ibZvrR7OBsCfgGsvvQJmKsreltHnhiI+VHDSUJ8c1tQ6ihq22HJorxGx5I0uVh
NMV4mZTaXTdPm69ydWGI/DnTMdqVGvvoAuDTSAi7qI3lrWQ5tcRktOIwb/nOkn8e5IZvgNkPr2lW
vLhOlJIURSjfgrPqZD2khYwwYZkyYpVyXDrvOt1kmWWQKUmkEzl+Rk98apFhj7W8dNZ6PQn0D6OI
n+UKsapIzU8u/F3RZ0TVJvljK1Eoyjr73pLAGLKvsWyOmmVduWV+rSaAHGE7tymO/qLb+A+T5H7c
Zv6d3j64OWmjI4XfGNQjbgcv6ZnusCzzDfr7Phj0nq9fskGzlfNuonkjNS+DXeOw8id/oMsI8qvj
q9QqT72RXsyCD1XYxUJ4pHkVtfkd88+xH8dvs0PgHk9sM/MV5kdd8hQ0ceRrLbalvdAuYjczQhMk
VneKz1QmWGxCHgtFm6GAUneL8xmf/7BwjdfebV8jw3wBUwf+4uVp/BJCc+1LpTX78fwenHQJlcax
HVqEMYN+h9PEhR2nNowlkkVJTr0ndggQSAbCjt91Mg8oxwCB8JpkQbQTFBsnmNkmt/3XupmYhLXz
wtbfiH17e5kau8HHy64gWxAp2Gfty7pBOlv6hU86kTVoPLWW9t5tLy5B6sXyHcXyyoLgp41kom76
ERvNgUAASVC623sRVEc5bK+1oxCybfVVOWUwG8kDrNMnJ18/ZguiuwWnMaUwG4tGfJ10KDo11JcF
ABy3k2a39CZZ3FFg9wCWynm0V0gvNSEReQKjIYKe7KlmJKfSoTIP8pC3CufGpSJd2IRpNgItg6cR
OSFmA0WAG4yb+zoN5m8JE6Wfa+lXYKfeVhZA9nftuDIpSEAse70Zot7eVXZOirqq7qJMe57ksHrS
HRVxks7tCj7gD6mx3zZggMFWRZjG6Vs7sP3upTMEdfztaEe92c5sinQIxrW64/SGGYBnkOTcbeZY
HAobjlM+jhUHVfsyyuUJH9qjcaYV9bA/J0uTXjnVCLAc0BronxmP/E7Tl9us4mfB1N+GBZMHampP
o4TD7GTta9o3BJu56t3Q2wd9Kp6WCIqPu1QkSxqO53SnpSoaMJ0YrpRJqZ+LFP/uYl9G3IJW2spw
bDNCUGPnQuhzt1/MLdTitPKhc/CmxAgTCagzGM+J7hHVh5vTt2K9IcT2sjeUSXnTqsAKc3vRd+sE
EkOAOUF8DtZ08noqIWTli/ELsHsQqnlZagJdYrf2okJeaoa6r86xiUb6VTgdxsA9uhaENjugZDN0
tehTaA0HeNHdwKYzUNCYDmYaZVyg51DrzOQjtnpYDiIw8+6+j1t6jhXlYZlNF6KOiJJ09Y96cbFw
XQ9JQxj4EOMXnWTnGzN61KaInQKrdG0B8VrrVPPrc8BBaxZ7TVTQu+DH+CZusV5WIzWpCPTb6pK1
/ijus1jsNGG+0g+dJVaJHiJMOuk6RAqnI3/OYWWQtKjIHUouN96ZbTBzD5JhuLnc4+6511xgHCJl
8lRqeW5RdV4dD19VXG3QsLxI15ZgLaIvq49+uPaPi6OHo65NcDiLlbhQsN6tPPEUe4mMD9Yi0l1X
kgLetfCSjUiBKnWddpERTGu0wjyIjkR0UWITM1DE2GL53eReN0Se92L9TGx+fNgU51cbIPo0EaJY
mFJHJ9Lv16KBFKbIf48FPm1bHNBDXnRbgY0sOKmXF93DsI04BBTdG0w4VSS/eZzebF30vMTlV5zY
NwoKRo0pvX1+uLSi6PHCSN6VfrtMytxpSwONqO7u6KqPTSVKf13s7yx1w3pobvsykb6pV0TmuCyc
uAnhCMaeLrLiUJryuOZEtsKErDwb1lbllEQjmoXObya/3ER/Tojrdhv7iScfT30b2p9smrvWKR6b
0s488BYmUL27GoryQ1QdGy1VkQwNCXSqDZrVlZqVpNNjG+e3DFA8fm1Nxrnz3C7yq4N3RQPfhRO3
6Smz9BCgartK0vmjEbznbh6u3b41D+Uy1IGRa49Lu91v6zoDGK66l7aT5VV2+ZtFzdWgCtzwIT/D
8PBEMnWHjMZQh9JEPOvwriLKJZdvYFVruXM7gwpAvqGnlVy7ZWzPkLWMzO9W3fIiMVNzLd0Mq1jt
piqJ/LyPDK/qS+zsG2F5VkY68ZzhSqIcF3xcwEnYFtz1i2bfL/VXhgn+xagfZfe9RpCRBeIob0B/
JVe98NH/lbu5rapDPzXIKZvCDOIaDmE1mNCiZwvuZWxuweo2d24mnDP4VgVG1lWHNX6DpBiFYLsx
JCEKR09GxaE3MMii0d7rafQY0cfvSr3XfFGlF3bel1ctfoleVjX0hHVxdJfulK5QoCEvn8ssLXNC
CuuS8jTFzcwfVz+LrqhJJhHjZg1EJ77spSLnoBx6irO6ZwbVwqgEkt80YpvN76oh3XnWQTW1g5a5
5SV5F8yKubH6m5kwQ9rjr57atDaagcqAHGrZ5tYLKrO5h9XcSaMLAZqWgFap901l5kcttBsS51f+
N9GmfEDPxpCLm94avMzki6vqGSut/Za50icD+Gew+1NOcO6e9eBblBos7ExtP63bxry6idCM5/2K
ac2BUAiy4C2UcQ1Bqu7iQTg+zButQJORBO9GAj4Q06Geieta2W9CnpUNZIxrefLedDNFr0hoQObs
Ye31x01klSf71fFHjbZOvYrZTLnIujV0RjTVho6Arz8olBKhkW31dZzMJLSR+J7VD/Vg3kkr708K
KokfY6M1z6557KrV9QwChm2tvhWNSWlYSBZ0LZyvEhW0Qwct0BA3C3ds0GDD6WcG5GWZGfj6FxFz
T9IEUe04l3hYc9+LWZJ5v7yJfpt8uVpqV8YjF8p5+sDhC6yU2k7z7ez0YjzAuOwOGz5UdJn6RVZq
RBrWQp1mx7rpxpq8bXWRqLo+xsb6sIq6ACc3Ody6FkoJ88dQcQ1dO8Xra2k/xniU+2HS7llDZFeq
ZX7d2upCt7NLSJyMetGvayi8ltf5OQFx8+yGXYRQPJgzGcme7sb13pq7zSshDXhJCbZL3EGgtF4d
x7gNjYVWorXqk+Tp8psKQQnsqrrkFnRh4FCmYs49hUkaaeEXuQmUYsMdLiE6u+9O0kTnJqIKt4FB
qSQafA1bMWteyVHzpwFMAmOGoI1Imakth1TkhLznKb+PCpvcjsYKWn3XtakDl4Lt6aIVGmGykBGT
cb7SMlIUMoc5XprFqYMiNs3xEkSWBh67mFdONR5UTnXJ7f6xKqFbiU6St6DXv+sIbWkCiPe1ToNH
Xi2g7HPvCd081FzLvu5OMmwT7Tk2dk1qk3ku6FvW1GkhrlCex/ZidmTijwVkjspxY79VEIQRqx6Y
aUcviilJkVq/q01xFjRMHoZVC4oJu29HdC70VjjgvdNMu6qsX0vFZImR2BrWSmeRMD0VGvr9tizo
PMs4VLAY/Jz3pXRmJnCXi5yRGmaybvi72rTqgDFW82wlX7uF+Aj+rpHEXOlJZ/rclj6ERKTC21mL
M8MgVOhLZ21S0GMyP3NXyxNufdIGmk5rqe6WXP+ZR7hszYpugNE0j3CeX6WsvCKGtuOM3UUfmbcG
JPVOvZZL8ytajkdZ1SsM2AELZIiWbJN2BD3gQ+jKN5I0/XK1T2X7LN3pVU5RedEVWD46dn2dNUtx
qCeTh68xanjPqEIK8l/ojato8XKDBUPeRF+ZbSBvnZ8iC5bkWBh9gJb3Fszt8Y+lxDALr2jTKmwl
Q8xA3Es1Ng/LaBIfQAxKpp6cMkvCYpO2V6JG8mfFS8Jp7aGSTjvZAJIN2Z3R1T9qu1SiPlBqLd+2
2w4Z1RSHY5STAg6TjyWX2+SWV8wO6wE1HIyhfzbT1fDNYiRQCDaMm/8kCSaWUPEYdYU61D16BpVs
ume68YdwLmGALn7zMrgEvtex+4Ri+WvVdUJVOf9eG+MbkfTvZBOgmJpjiIBBe2bYi1qPKdspD5mt
BbYsEL3NMDuQiXUGR16PXkajZEDVv8RafDqFJvxFiO/cRS9iIuNwaeKpafO+1TnT3YjpZlcfJDYs
/tYzuOgYKVsafwurV66CjFo11tXb6Nr7qSQuqaw62MBb9O62ZKBL496pi3eztd7M/G7YrBeadOXP
cfeNSO5JL9beq430qSc90yRtkiXnDzjCq6InxGuRsI2hfUhGeVOK7HcwxOcMIwqP2YmJvvoy4Nmh
kd6ZpomrpBED3+fzhTnA/4gNOiXxCBXnfkzjMEXvw0UcHWpi1JoaVnpma1iJttberfsHx8xeROdA
dz//d2tZfXaW/iqo7x5Q5q4SJhVthGSUjfFhmWliDKRUDD/WwckYuGqtYBtbVCWhJOSAF9aRdac3
ZIhnzCSv/XTKyITJeByWdQt7dG/JaFyiiYGlF2wpZT6KuVjVvMOgr6ZfdEeuzmCq22e8Jff1NrTh
ppugRjzw9Ib6boi3t3R1mBYmwuDqF8TeiRdbE8VzvsuNPPKVGHft1j5kRfwJk+4dt6Ab5PNe0489
w/yMqQT1TmPa8+D11Xu7Ns4L1vWi7L9EZXC6YBFgLZt/pYwWa+w8bLP+4NYx1JaJeVeDdhwJtnLL
CIPMQC0mxOZcOBmcduNr6vv3Nuce7TaVewkaAa8Y05O+slyr1oQ2zo5PhkziYB0/e8nqcDGaIbTO
MkgY7x0blrg3iaTl6vcmvl1gwWNTxtd9vYeb723zFrDm3zXn/x/3gM8o6nbGOj42Q3NI0MFheElK
ySLYCo/2vp6yniX8FtAFwY2KrN+Z38Hmrnfnge/ayGaWiE9Jbz2VQ2f7LutSlPv9q8Zi38MkGV+e
uX7rnOxNrR/bML+OdnhWSRANjT4oTROW12yg50Q+1iITweTop0WTbAQNDM//oEVZYpfmFYhY3XHK
E/e3qMuPtp9OMeuKaKu5oRJ+jNXEdGMxP9uEuG1DpwQjbcB/CUqVqUHiyFXgxuMhmluG08FoPLur
7opqebViyMeCUjA64qbR3eGozMEI6mo92bl72kxgcNudEetF5dtgxTsnYsY2M0yzTXpl4gNgvIrm
ZuiGK72EwjWqSwScaVhxvfsKUeKUQ5PVzDNvLL10uLN2cky+Vzd9Hnve7DQ4yu+4284jfHK0a3Lp
rGZGT9xfaONk7qPCYY2MH/dS190ehiwM9MW63eCK7ljCsGtkcdFMoAXtMHxohbwrVDKcYMzgRbvR
ghZ65a0VuUMLS6NGGo0/dDnyyka8W7V8UjVKpbLrQ44IJd7ImbMJlmcrl94U3UCHl1+JCN1oOjld
2OXLtRnhWNVH+mPpnFu9OroTEz//Fo3X64KzW402Ou1fpIjvl5w9i9GipeM75wTo8F2rGkkAnO95
Qnzl0EMxLSDv6giSQ7O1aho6UCitTXUtFCz5KM3aHQ8UmgYHOZ++vsgUU6W0GqsgyrU2SEci9Wzu
4F5ZNw0R0F67VnU4ZclL0ZRBEVkfhduxVKJgIUHL3gY9/4jNVQ+XTXsasCHxG5P4qYhYCt479Ew4
xCFavbe6FHdL39EvY6Aejr2D1IrkNSrnM+uK1rHG0zbaiR9nVuPnZL41SuDCoaNHG+uU7tROH6rG
+lwLHHvtdmp29TQSljohtk23qvdkh5IuMd3DIAkriaOC2Q13XqNkVnQS5RuobQ4ZokkPMiKb6nZh
C5LUwaqYZCp9ggNuL+Vuittn0QnouT3ffRQhdpDad9rG6J8r+tKBLYBBmKPpzBKpcHE7uMNnCrLW
AmolEBv9NakUe4Ua541RluEk1pc1l92uGIgkt2dMvooKKGXVwsJlkrT15mSUJVH27VuawoqeZ2sf
RYTqsnj1JLudgD0r3BxZf0faR5ffprt2ajdQmxxmeGY+FcoIiNI2AJSwai9lanids6U786p3WIG5
W/S9baQQa9t0TPKXocWvGCN3Nt0uo5XZmZTs5LJiS894KWDNQzzy1NqGeA7qnj22C/VDfy+BBdeR
rSQE4tonf+kx09zbSJuf5lk+54M4Y2wlQtXU8tNKDgzu2YI/8D5PzfJEXVkwU4EOB2lvHELTRDxl
t9lXZMMnjt56MALRJU8mFi9+2Zm/SzR86pEoeJbqwKzJaE5iKr5wuGcSaQtftO6lJauIK216sWh1
aR1wo2v5UNr58bY7QKg+GuhLGK5kEqEs6lmVZIM6Nm3nGbjlEXUjF78t0p3ej3eOCZIVraryUJkC
iqKCLZNTtdCIIwoq2CHaEnPmU5XqcRB32DN3S3UyNASiaALDqftym/XNWZos0BoFgTZjG5sZYg87
KA1qez5ONapqQ5XXlOZfo8EFXkTva0WD3hvsWreRkAYUNudMJy4pUmHi/mNrUHJB0HrM2+Qn3+bD
kldvriqx04knJF0W25XFMcOpLKPLfLxbx/mtgVt1WLtVnZZtOqRxTFRZousn6X6okvyyxJoukMxc
ZnH6nlcwaB0n54uSg7a3C5osx01PqeIU6qo0mBvKZcegGJLFSdCKc9LN4XIs1UNSXFQU7Q6CPjpc
XOHpyjEopZla89L0CP9lZbe+dQoy91rlBF1WLvetYVxY0fyYb8mP66aYW6XYNzcNh66TgDh26Xxm
FrgHGvoXbkQc4CQvjiT7tmy6g7bB1N+07CPiVtuRH/+7mWy2jU1nodM7kpVdnPmjicilWrtrtSZf
Y88oXGOJ40+2e6dkvXhWHnNjGqQztLG2Z0reuNJvmggq9FkXMZy1hwbbh7NhDnYFwBlLa8tgzIWX
9F9Scx+70b0tJsmSp84vDWAumcf7Kb7SxFqFI1guGXrT1bLJ57jFdDpiend7V4ToyUdP2RYWyCZP
lk1j2/Z9FI65Nvio7tkBQjXXDec9MvKXdpzS66bpnrNEHCTkKN9JHdOj03jLbf3HqrlD6L24ibnf
cBk4FXM5ozhlnsybFtVicjOqUp64G/dVwhQ2lgLaPwiHIdiwC8wB8Jdm3WmFg9mlyEKzC6fouwPc
f4Y6s4nD2Nk4CG3xXTrOO6ZBTcXq0IgBsTfz0jT5oux8LMOsmN7rFrdvtnSDVf8QBeS1S8xiGWa9
eaeUnHmSpu6SOdUbxnUMs2i5H+PkszZTgHi8DVxlfSWVeUzI9bTcXWT2U2BoOt1pekYY/T7vX7MO
TV6tiiezYpPVt1P2Hne4vUfCRkMwQqcXWXwjc5yYrEi7XvI0XGgTw+a88zKWtQwR5+LkazXHNHXX
+1Z39wmOt6faanbweqoLoaygHDi+zmbsWsNiJZjf1VGl7rLjuubFrhbQ3rb1Hrfvcs+8WmznMcz4
tCn4uyxhxxWvDV/eyiTda/QtkNeK3TgM36lbcXrs2cG9XV7ZJP2hA58cf+2XSyu1kO5osj0lUzzs
kYpeL+hzY4GaqSymIXDxvS+9RUXbyerjT6ciLLxU2ttMTlaSaElg2z1Zqyp7lyCArTT9dIHBXy4Z
OM1UgOyv80q/yIWebcCfQ38ZV5VzSWX0JnvG3a1RR6gQdQChUQbFbEyhcJG5xfzc8knPmsAlCPK+
0aTERcEr6ofSHQkHa4AWu2XexW4MehnHiAmHqyleYB86Cb7mkKNYp9gWZn+d2RDhNx6KeM1ZuWPV
US0Cy/aabew4Ku2iXoy7PEXD6Y4FLscpegY+1hy6yGOCZKGhnxF7e5VxlTazuJ3mEZ9mI4dgKccn
xvyNGnBp2mPG4opqvjX2XrgtvyEnDAzL7zfH2BkgW8FoVh+FZvW7EsPeiGzmDSVtGJvPhSOPhdWN
F0qb832Wwd+fuc6cki2wlNsxr7PnyuglAlDGIkuh7JwLZJjkHmBa4syXXPBeMZwJIuPasZFBEpUP
6bs0bBuIGzL+1Mkgd9v3qsw6ziCNjm1DaCyROSf4UmzOnJ3izL5obANOTiFfUhR5sTL3y5ao41QM
AB+lxN7CIlF0G3V2EPa6N2G2+qrAh4hxZu/ihAgLDdE/aqChRcCNrxkzQv+bg5htWFHtx5QOddDL
J93tmTrbgVF+IBgX2TEiCpcfQV8g/xgtZESzG1+bihDrRGwPyqkzH6bPs9vOlEnRXE9RdUvde4Um
xQ3pAAjKuWGZ1p5a3X5oMJzwzK39hZBbEjOnDjMBAUO1HqqtTfzVhQyChuXH5t8MIkbtQNfOQK8S
zUGYxXM5glP2Uv8yWlbushU3Vtc+EyBFH1aoA2I1wULHuTRSHsfKRoo6bnyinvXbrnS6Q9cpfKvL
EcMxu3BYonKdTeq5cqi4WqQ91WLBW0bXdCilsAX6yyXviEpz3OIYDad+WEw6kCh7KJV+KaR20xbu
j7OW63FytxQCBWKtYv6KJBF6aVScGnGYSsaWSOwLPL94a1i6yOEuqftTYzA2LbpeHYdZ7kuFUFc4
OqK6DhC4bdtjVo9buGjcnEorDH9tqrtpSWOfbnDmnLgOEa79m3J6GSRkXQQrdWQomivarm/7WY/m
AX2iOjpN9zLgzIZfgMWyInevV0kxIEeWbkrVV9kQfSBPoFDMuLTgH4LKLP1sBvc7d8rf1MbXrmu3
h1pD8G4vLyNOjSAGXFdFDSRNuQlmkX/H4F9auv2gLNyOI2U7mCxEOKV1WxPmdJGb8+28AH+Og82q
tdg+E+ZUp2bRssX9bTtn3EO53gXaAGS9Ot350EZnURpmwg5/hO8QGRz0XZ6wtvRyMssvDBU0OKRT
HMjOuehYQUSV/lF2Aw5cY40PxwtMrhWD2ihum+PS8RWd0coxzg+c5zOYmZyiDhD9sM3EUbcm2HBa
sHKa8/tiNA+42WAoUsrrUnDxGNUQ7V2xm1prZj0Ga8XR9Q9aI8D3bWUtcViMFfB1BdtXKnnrqIAt
syiwbTYB2xKLmSe+EJEIhs59xacvGGrDr6aMhWYPB2ZbA5VPh14wk+SxlrIycHTsJRa8tZPusa1t
Bz+/tfKNJcMro5mtg036JKS6uCMRZ8R8I5bjdmXUdbA4C8Yy4/UUW1B45IOqxWHu5td6rrjwDDz3
uvzANX3Yog2Cno22PVofxkr/FXSJToRO1wT8xZ+ArJH6qU2jhHPPVJ/m49U86YSEzNmVyC65JScW
uwuR3sJi4U8Mrp1gSIHeNATLB+O/zuLxe83gz+GFU6NdjfAWRkuH/LYn7/praoFO9Hxa8Bha8VAz
jfakPQsMlI6qHk6ZndcAteW6GxgQs07/UX2Sh6vR3slGaXRHkWSOW8JsGU7lfF7lagOZFZGpgijL
abI2dWlKk2ndrfj+mI7dNmphFVX9roi1zku3Mg+VxVhxZiUl69hctQlV2VwesEDKsxgeLR5U4uze
WFRREEf9MYpZRE1jVJ3SnClxGXHJmdL23s6qg6iKH9Otyk+r3O5VNYpvux6Pqqjeeu7ou4Jeks55
ri5dDTeXBWenPr4FR6ghQ5PFbI6KAbRvmuchNY8Y1T8bJY/vqsllJ+bq1MVr9tFqxd1SMbDLZlSM
q4gu28XGsgcJwyC226G4rVwRX2CS8wlVLTAQ452AIbjf1uQnXbBs1lV3faaXReZ7lG8ThgyMU8s4
fTgNro1Kz48caQSgVNN9L3MR1IP1FEtCGLaGzU6/cX7TBt04FfnFnvDGcbPxEbXl5k0U72PECVyi
Pr9JQeizgfVat3YsXjYs41mJKDXpYezmBrvDImCXN37oEfMsWK/jLnsxtldVmfQXytIGzhyeOOU4
aqeo7wmwmbHCasBpj37dmdO1M1W3hZR1wLppvfgv6s5kOXIky7K/ktJ7jcY8LLoWtNloE81oHHwD
IZ10zDOggOJv+lv6x/rAI6olo1qqpHPZKSkZGW5O2gSoPn3v3nOnmI6dMNKP1pVsXlbwFQfmr96o
X+aVLCm3Smn6WjdjA5lK9okEoK/hhmOenRva67QuIiaBCn5KawInWQy9xzv1s6M30MLGn/oBi5d2
vObB1uKwoIyG9J3JsdA69e9tWobse9ilDWltGtuGmtn+hJi2KlOHkZzXLxhhPNBGxbBNU2ERmcGj
79RrONMfiJXmme6MwUK1g2mzWuW6WzC+b/ggMkbGE8tVaManFsjVJALiIcpWMedqoKumrBPJNp4c
b52XHhKlIj9lVe1tGqc4mvZwt7Rsiw6Rizw0qeeo6AYFcFJv7habwEOTKxOdTngtw/pd2edigLev
lajtqDcPfVUcoBwtpsrcGhUNYB9W+TKfAyQr1HmH3q4PtWLJjhp37ZG4RCuKUi4WGGM7xGGNJ9D2
9vHSiWjDpqruFwkNXNtlZiXGeD/6/rouamPvxdO2a+ZBQTxPBGZ9YKgvfF1jul7bnCAaiSFYNNc6
RfDS094hccVgSXaf+rDbQuI6WoO2Q7u10lr32JrBjt1FPbYjVVCNZClALBSnUJqdCrSwcinfFHKT
pIy+JDEz/VOWpEdwGgeIaN7DmHpPKV9zHdIZSWh31Mw2gsDiHB0+j+lGUQKgQOn5LQJmCCkNHwhB
9V1n/UwqMo/SgeDaRIUoThjkDP3dSPKLb4xf84sMnByUe3rJKv3VtIKb8sJnhYqUDXdXRdNTGUbP
UQej1fIOjgp3pcbeUETPmfXLVz1kmuhKiud91KMXMwvueWvfRlKErPE1rL1TFo/3rHAOQXej3bAD
X3IJdO+U+M1Jpebj1OqPNH93YBBWsct5onG2ESgi0rmuocELHVqyVvKPJrg2VXuAt7sSTXUWob+N
gvRNOMZKp4OnHMa++YPtDGdO/3sJAq6q7oGbfhp51LFtMMcQpsmkhfsvrjmyRhHVjNVfS3Nrg2lA
H8yeCd+Faz8SR8rsZ3MMN11D5xnPiIy2gQsqcaLeNZA/0gACfweQSiRPo9XfJraleUFgIFnrC9eU
6yr7TLLgB3vKLydl0x2s/sWJwzMCEYYOboFwCPgOHew05GY1uUNqjZyhSh1bJa5VWj4W9YBHemdD
WfKsdtGjkBv9I1Wc03wO9qMIzTdR9SerDleywhptTejUps04kgbvIfKL24PBchzNFA5pFkcvFAdO
bKmlXzKr/5H42d5poleAly9+Mh3k2NP0G3+5rvHZOPqx7ThJx+aN0rqBpWiO21DjJ8Py0YeaZ5fW
tz0rNYV9GL2EzvT4Cq/gKkq1571ZS2fmc4ni2KYdALdlpr3JWLvUbVqRvOq8B2n0GlXdR9qdTGu4
Ipj5yDnvpQmq4yq9Tu/TVHwDFD730XoM6Qo0w8rkQ+EWXHkh1OiO80ZYrEo/fFEhcoREXuMKxEwV
P2HM2UxWtgG7UIQhkMUAjm3VXksdYEiwq7v+OFUulCW5tn21DY1hF4zmAuEWcS81CLonlyKqAxBm
9kSoptM+opNZ5A24EcbSH1rpn9gJVxqBABkGhsqIPhTNgIdId1aa3dN6018Z8V/KoKOTPt1s01ul
mb6tlbwlunFpa3EXDm03Jh88/uqBrPA4hIEXXI2jvPvq4qv6VCrzVeeGnG9AtGrn3mhXjpGus0Be
DVe9FmlxGZ0/H/cRSwV7vHCH0ajf7XNvhU9+UVwKlVxlMrwAZjzJtNwZPmisqV0MBgIczz00entD
j3eFNHXPuuBJMa5orZNQTKAQ/hZafxep9qolK8vpj1qoXbQCgXw2j2mcA9lzVxXx4olPQ8d1iplk
mX27lo249WZ0jRr/pMGTmZcRTzoMMwAp8+rHfpFV8T0eouu8kvjeuCRNw3KXngOw4RI26ctg5/uw
XcOMa8fu3v6afEQm0N+4NaiDs+GkygsApSPaeq+92MWdQ8xxiMsZ3LafOSJIdmg5NOsxVgcNiGeX
JpexT661UPvfor4kfilD/QKd8VT33ntDz8yr2p1ucU8xgowu4pwRZKObS69X13mZm/8qs61nJkB3
U8p7jTQkG+wj7pFr3eYXBjdXR4uvDoqxUIYvVfM2xMNJd1gZuxg6t3HppXvKsvgl8a2jVX9lfX+K
ouIiXXUpTPH7jbUtflNhQdFm/itO8+vx589T0qekKisGaOHF3pSMmYbsMpS3LIgOZvIRqWbfKf8U
tfGLmYSnvGWN5qls3kHiEEVYnaYpOQaO+WqP/amLxG3+Aubfn5vtUUhilcIrSqJHdGj3wRxf6zg+
jGx0QZe8mSp8GR20xux6P2LHebft4TZfUbr0jqP7U1XZhUPztcuts6XCq4fC3s9zqkB55fDP4QPV
ERdfrFUPCX1qNxifTK+/ah7P1Tun+bHMCrZ189H0Bdrl+EXF02tWTk/zm5qs+MLxrTXqjammJ0aO
z0nf31Dovv/edDT33TAGSlgGw9EL0tBb7LrvdRxd7WZlm/1F9eVn0QCWNIJbMxgA5ORKp3NN90/5
hE+K+kc09WiTv8xErnM/o3KPnueXkKfZ1usOUg/e5zuKz+oExuRVyuE56zeJJOFIV49V/dSa8jY0
1qcbFxcqqRuzgSs8o20faOC0ysvvy0aT9/nqDe1xVxjIF+jgehYU9qq7oel5myZ5TYT2iqTmvZzx
Km5+qTPrHbkGvBl7zZXJBpE+JCq4G2V+yblB531ysMh/xJ+QckdWyQDNTD73XXy1w2/JkmyZ4Ysl
7D2ozsX8Yww+f2+vRRo+91p3Gpr8qJfWIo/DzVinn5aZ/mheval5CtZBEtyb/JcK5JlC92aN4ikK
2lM88Ox2f2d4eJrFfQy22kohzy6OridvmpG89dxywnIOjTr3vryLZiShbV8yaIvG32XI/LJ+f40+
atAWS5KJsgxlLc/PA37w8vt1OsZeyOdw0r6iOrzSQKDO+zG/C6cr3liBnyxn73vhiSH+bQzD58RK
34xIe825KJrRQe3d37s+wDAyPQ5IZvxl1rZ3gpjPDetWPQ8YU+XfRk97zKM1Avet1/ATLjWW6aAa
KdYaD7vl3Qqj+7x5GcZ8ylqZTfHZVe1PPQ+XkvOTw4mK4VH4Yub2umcFDU1xbWGAtmjNSveBT4v6
tgUuPB1d31mbQjvWVr+yfbh4RbxJqEldTuyJ3R9SVzwjrNjloPcZfxxsfVr7JF3CLqeqTJ/mnb3x
862ftD+jHlJW7G4GJ3wBetY+CN06BzYMgCo/mu7sZOnKy1C8DYn+1WeCOslgWayeR6v4tJvxJTfd
73aQ5xw6EZQ7B6aR5pgPgSWfE4PVNvUOlUk0Yqk/QMeUeni1FdzRwlwGjrt16+ytV+UW3/5OecM+
RlmZQ8ZHcI7/TPerLeRld5yj2qath7gIHcsm6KyDzPkBpE5uQWyAbSyWCnllHCjWBiJ2/P6Az/9i
hnPryzm4iX4MS4g5ya5x+w367LPGIG/M1tGFTSI+0UDdZkF/wOxzGF256mhUd9pjrHUPQWQjUP0C
VoNRUF4zaDecps51vLaoh1u0KZ4THiAhPnahRAg9rBqN+DJD7SLEMhptSQUpM1cvYRgfhjInnrU7
zfK/wDOYzQfPesAA2chRS+FdzOCcfDNDpby0l0NICYPWEyzpvo61PakODyTCgEAe1/PnPFeUyBI1
PzygaydwFlWq9FkO1N6W6Smk5vDsz8Rvr3CoADOrJ8wGSF6rjW+zpjEIl9U5K9KLhwgRfxjDnAlV
Z8QrCRkloJNYWA5CIvkz5CoyElakXt7LTt7AqT1kSbus/HYWNMMrNpOnMGO54enSt1wJUuKoDBpB
TMKojjIqtpOFQuzsvsehi3q6eqxpbY2O/221xd6mNwG+ZKNooJUYknz/yz3MhWuYhAygiZFiOZPa
d9J6h1ld2bmbxD8aNtIcJ9p1Y7rIGFKi06CVECx87kTIiisxv0r+vO5zcirzhxpalwGuVMqnPoe9
7I5bJsGQ07i8eDEhPpHUuBcevnIaBzkaXRjkNNDojIXDmt+6cNapNNZm4OxiBa1t8vamKLaRPh0l
zdug9XaYpEZAMgqElmutO+BYekpnJojaZWNky/ZcJXLlxWRMB2SXMKIJgvnGFYtq9PahDc/ZMjDo
yF2Za2cMYnsgvDuzjjatqslaVdshynadXq4ste5R76EwXaUAu6haloyGrClZNwa+HBOnUrEYtC+P
M7jNDQT8i72YnfvLROKKUoDrFKkr2cSeunrWcf4E+H9zvTx/C3lo0fxvlp0C9dAGV88dX0Tablxf
O/p+sCpXo+bv48le01UAJJnFVzmAajOLDaf+9yKaj2rRU55a74CbEqRMsrT2bm+8jufAJYK9q94D
GuacsiqpobNZuxr4aq7AUh2bdnxGS3bwwvwiURdUjcYI8DWrs12StJv5Ksg0cWS9SbAI/RwcWjW2
gS7HUk8I5BlSc+SZJ6OwIucFYr6+fUrOtPT384bXocEMVbAKR3fXpDTsB7EegmYDSQq/1tVLwVdy
yj2GOjvfYJy1Nj65XrpI6vFnoPkMltVe51WXuBVNGGlARlDSLxusLTrHVV+mWxweeG7PdTDcGJhc
9FSwBGpHuxoQqYLHgfxXsDqZOHbm0rSGIm1Pa9zGx8EmsIyH2dFhzns7t2dbw/6Su6ymebhWODDU
YOEg5KDAv8e5vgkavsZiWMvOIh15W1niyInkITkMwSpXpNgN0Wl0pg066lVTjetA+Vt2oJUpxQqf
1OwSwj28ytpsKXK1nP944sMWbrDh1jwxS5csBrPk3FGfs6ZCIWTEF7yZN8IxTp+UzAHTWoextNej
Hz0K+n3REx2BvbLOIeDFskTC33qn3HK3iV6d48Q8G16z0QJ/k0S3igmuGa7tcI2DbtXRsBLtdQjO
k+I0aFcbJaaNM9XvlRk+VWx7cbNLI/uAwJMOGliGEIi9CDcND7VErfCpOu6wEA5La4znUjZLnFNL
iTDUTJplK5pNMMqVCfLeYTA+5GSjpsPKEOnO01CwjtEh4SPwBzzTausM9hLb3kuV8MVR4MVI5OfT
HCcWAMPujZH+azyl+95CKfI5X1Re7e9rBNEG4N0xP6oo3ljIURLlfIPRHgCKh6Ox0opqq4/m+vfp
0OpuIUeZNDPf6kp7BNW/Efp7EEQ7ayhWlU0fzwD5BlWDQ6KHw9mWH7ktjm3PBKjJjplTbOudlpoX
28CBbNkwfFlhernmB/Pt0GFaY9lxg3xWM+3c3N/koP/nj6n7lQA3XgmofgzayCV/+P2R81ytNS0D
hnL0Fpf9zNQ0lvOLVAIBceJv6Dg8cK386PkzMwVqiKWSBvU6aAwsURQB/DOJg5UxkIhVvmdmsHZK
8EkifDIs89xq1tqL5FMs+kON55AO2YK1lQmCtQYQwR53FxNKDAi2Y1RuUck89LMlr9doJVTreWGW
vdxG8ZYzJJ9J/fh7rdb40n1tAxuRQZBNhoBc9REa2ur3p6GSHslmsR6c6GBXXMEy3hDJvuvCYet5
KJTifm1J7THr3FNaZPvUkPeKMVw6FTvX6HcpR2VM+mzXJH8HFophfxPoiG30FrvAuFaFfcoYjaNV
PLSxXEft9NU1DX8vpyMTv85XctrGs8fmPFXZcajEk+NTa1kIaVGutE0EDJmLrjBWzK63KMbg+wJc
bd+MgVGVbDeFXi3z6NPlXAd5INOCZeI9FlWxRj+9oZO0nL/oGh5gH+dbZRf77GmiJkmz57DSGSpa
Z00QMtlzkGoIKivlqXCzPayBbaO0TRDjVQu8JWyAx7puzki7z0F2bEowIHGxS+J8n4fjrUo59FTg
B2J/1xB5gF72kIt4mZg8EyKbCV9nhrSCOBZunnRpTN5WFYxMKbm96dCpcqfA7JGHimrLqq2vzEjM
DQqjkkx5pCqQaSAUwhVFyx/cTQMEsleZ7foxGL1oZU4VA+Kck0CApv43FeNfAoQ8lzn//S/pIP8p
Q2R+ov8DEWn/7fcvCb/Lmcfxt39ZFV3cqSd0UOr63fZZ9xs/8tff/H998C+ax7OqIHz8LPuim39b
GJfFP4M+4DX9V2SQdfNRJB//+Pr+x+Zj+hsh5PcP/kkIMa0/bMc1dU4XIAEdQCD/TgjhEUP3PISQ
EPQ00Bw8WVE2XfQ//pup/2H78EGALEGS+RMr8hchhIcMY4bu4fXQHBqt5r9CCNFnQMnfWEe2BoTd
siG1aTNgyfgPyKiiBXEaVGG/MNgx16GGAkKzaLOhTwv3SPELxpW5s5KBnRG7gSdaB3+wyhCX4Aa1
2WqpfG18ElWTJCujMdnvbSJGMqfbVVX0qRvfYc/SwOFeKbgHKcWO7m0Luzxz+8bLsAByF7VM7joT
ECetcks9JtzwUZssh9as1/r4mo9g6rBKhBbN1KoS2ypiqCeMIV1VrUN/Vbk430c48gTZHAvD+tWM
rCtmD2d8wsWVVQUrTgY9M0zYfFJPkMnsGvWlnqqPImo8qgIka1ZWBavR4wSV6Pm3z2l6zOp1qOKV
UmQD14phH+AT24XZ24YSm36LY85NN1PHKbQ1C2IApJ2+2NIb1EMvZnd6NNxb8TUXxl2liydmvLaJ
syOifXxM8SmM6CKSsVoKJmpCY41wEKfM3XBXPxsMxeqmQMuVfJlRi+XK2Iyo7djR99CbxTJ0Rb0b
htx5YlnBfJlFGr28Y+2UYudbSfg6DpkOjoHRHuNzY1u4z6wYWpiuHEQz0EI9p92JYGIeGOiwXFvj
1kdD9ehn/nQMY8vdtBAC2y59NBy4vX3ECPbB0asnlWMTqWVWlet/uoEuf/Ka/oEo/VLGRddCyeGa
/78uR9viZrE0DYrTf4RK4mzIEx/CxSI4jksSV5YImXf2JngAxvv4F+jrX1qy/tP16J+Xo3/7/41p
pOuAfv77P6+Mf2Ma7Zr/9T//vtLNf//PBcsx/0BzPSPedOwLJG/zFf2JNLKsPzRbdw3gb5bP0uWC
wPr3Bcv/w/WojkhYhztHXC2or78WLMPmpwBAepZpYniG4/mvLFgGy+bfLxFYoGRpQDry7DlUg5fC
4/8UcuWQ0ZNpeVSuigb/NzuivQ2HaqIWQ2W6nDjortomROPB7AfgRKA1m8lFH8h4btxYdUHQsTRs
TuTSLJ8Ja6zlVfnjgEimzUO230hv4f+HvnqkPO+vYepWq77s0vMA/H4XVL5a0xqaTgoYHYmaeE8u
Weumv9SoRV9IsuXadVw40GnugJsV3j4j1Z6CqWfZs1Kwg0EBrB253CKfBvp/zGuXzOes9xzf5dGr
I9Krii776Tj5cJl6PlmiYKZ4WSuzvg1IejZ25A4kMAl5lUbQrmst055F0aEE06MmfCTlY/wV6pFO
ABTOWIhkmVbbx7ASpntynWqColMbWHMx5DDB81mLPpIIBRyYAGO6ZsVEJIKX2oDKgbVjNXIjCD/p
0s7BZWxU7qM3RoODbTQtjEy8hnmKGsa0kG2t/CSYmrVCfS7e0JR0ZEXbuQMZM2IbfOEUiCArhLLz
0TqGlGtReMbMaxazPVLrfPIhe30ejxsTJ8sV4bfZr5DkSkz2mo4iiy5DqD3XdYpxh7Mt/+HEl0jX
31pa16VX/CvVQG8Eiz4a18hWaKTIS7FQ0LdJjjYS/1H64roIHYgU8yxIKWY05NiiHLMCqMbUmdqw
R5WHHMaSVYdFSeGSsxrG26fG0IZsG8lckmFhy7azIGlo4hvtj93INaMQuIHo39NqaMYVshYkt5NP
93RfDwVS5UK30+li+k06zXZSTx2TKk7N/EqaWEirhtBLW4NtgOkU+wPJaSjjW9suzYpLBVUcsoxR
pkRj+XUi8lPY4QMn/irB0rgYwS33Swxm8cizeTVDnMEtAsK5DLQES4ngffoQjvLRzkzt0BKAZ5Fo
84p7zfG+SP0wDWT4Ks5x0GBcSrUfgSMLb2nWNmxp21GxJDeVVhuOIiQS+fCO073hTGVHotrQNsw4
vY+65ozsT0jjD21XKsY/TB3tjYqk37z2BjqTVVw1vvbsmbYLzsosklZ+T57MMvK9ncrqjpaTZiOz
Iwcfu/9QNlGdpKs2kJr7c5zCutlPhT5kTNyboQ/ONHhD+2AEYzHebAG8oVr2uW6OT0o3yvpn6uuz
rYesr6T/WcgGoVUBkb/bSdFhshhUDdagKEJsc21Y1F+F3Vj0pq1CS5AmNrZBipkoreyM6WVsPwLH
Q4BhDBofRdKW136QXhVj/i4G5z7nCw13kQtZQ3/IK/NRMtdvVzGMX5LoWjyUUb2QMu2ZXFspKUmf
Wcfsxqf3pQvvXYpQLx+BohsOyT5WDUWA6yjo7h4XEpeF4ckaY6dLiiIGywRC91OccdhGlhBFbvOB
Q6EyAmappW6diMjQ4ugxcVq/i06F1+s9ajpX8HmLZTVwZ2hPNTkrolhjzkkGe4WCBfXyQxjarYGD
y04yzk1RBFndWtpdNXjaovOrMMWyb5LxYKM+UT7oko5F8w1FkCAyJkZ4FQ3l5xCnEidQn/oFiipA
OKSoASHvv0SY19q3Gv1ee9bsdChxYmKi17emgYsety23drSJnNpECt0OuTkYi7I2aBPhaOEYTyLa
wPFdcvu0WLVo8WPc3cU1VsCz41qRvocq56DUa2VRecyJNc3gfbdWn2KgE6NWKXFOew/HnQHArkVR
kk7Gqu4kcpc+0iSzmMqsINulGfiVsLbcRDFB6NoFjHV9lyKoirUl2eleiOi3TUa+X6fEzAxJKWzI
NXf6DIlPYIdjupK1iVUDXyjCsq9S5oM4Kpx8SQieIG1oYupQFIjscwSrVZy5YYcWtMQRxsoapums
5TH8TtJIK934ddI1Vm7VtlgJhDfuXGEC3qsG0D+7pqqScZdOTuo8WkVObIcpCwxZRjs65b6oMVnQ
m+tMPJ9DMokC3amho4lrW9/UjlGtEsV+2TC/Q/Ttr3LpCvtaZj2YexozEJOU3XfeSx5o1fTuiDof
r7VloXAZCFRRu8FvjfDaeYFMdxNzemwS9JSoXjUrwUvYAyZ7kZpdjd9V4iTYqnDFOd7cKFR8uqbB
banHjLBWWj8JNFhJH8xbYQoja5+xUJYL1vgc9ZXtd6n5y7TkpK+ajg15GzYQaOiL4bdYASTC3zCV
srFfuZrD5lGLEmB41pDJZD0aejzzC+OmO0egYvSdxewtfSPpLMTU4CQxMC6h6e7EoV5zte0kY50x
kO2Ezq4t40zswT1UBjEqllDIpYEDIpQy+1l6UYClIHHOy+tNaIztOfGi8LuzU3GJTMFiO9TwUZYD
wW7LbhqD76DOJFd7rCfLvjDsTRtExLFI1PjLIfK0bTAhz4pJuiEiL8zNpT4a5VFnzOYcoIbMyVCO
6lbQP/DiaZmPoTYcCCBRXmdCZbPFE4cKrv9CANKazQd3M1SAXIbJCndTGAXXkZMFMqxJLzYNRJJo
gc5sFovbTvPo1zkflFYjwYoZpn2AgsiNjdtN5WLMjAFwYUtCUAERjUprAMabGClXrqnRUBaiyzmi
GBFKsN51sVxkJA4ZQBcNa5WNefecuDT8GyLq4HiJbM+VWIIncGr7VjS5nu8tLDX9g0Yuj78lUZHe
Ch7l7JDX9fjsKUrWXeZEWFqzGlU5k4rUA5HiGPUSySqZZUGTaEfqiWH2hjfmqwgtuvbuKAN9WbEY
WC8xBHHtXli5EXG6K9UvT+kmBB3u0CVaEP1axlpO9Fci4pNVIDtqtY6oRhk7bz5jKPL4DO0UDcX4
0zZ6dWksoa0zTBZH25TBoiOYHKYhVjsppdBWZFdYy97mzcRUKvi+mpElrU0cBKmMhxO3LLZGQgue
Cs446aZ0tix/mLlToAOawC+26nPHXNlxHm5ZdaJXly9lQwdy3FS2nkJEHJJlZnVyk06qWqNeNtbd
UPPaK59EHuch8AWybUckj5rI+63NCwKEEho3Myau48FUhXGtuizZN8i0Lh5KwRfT75NH7LoEFLVh
AzXUc+tNoGr7CZ7KIJjw87/LbnAC9gqbmrp7ZcNwxRsq67BGa41oaeUrc6AwKX2RPk1uqwvs6k34
Ky09bvFM6wCQPiQB+8U2cUg2AjJW830S4/ypHOsUO5JIPrItby1777NyJrz3Y1Jryymxo3WvSUzs
5XzvSRxqRWJZWHTgfSI/xM/oteOiZb96rOhJiGdExCFUDttKscsD4BIj7usygt7h5LbXAApqaUIn
trYu+4y9Vio7Q/ZfD8esr+jYOsb4w8yFs2nLObETy3e+ClIoIoQXoazR6gaihN57H3WeI7xIkflk
Vt5iMYl/Ggb986kUziKZFDgIfYixcpM+BwECgWGDuvepzlFv68q00Br7p5g8nI1hQibIovxbRMUX
7CSGzaM2Lrs6SN5CSwdvHOvluSf8neybLvjlmsI+EszL+ypIGyR5BvdN3jdo5Y0suejSHNZ53IuV
Jxx8TgMoDM7an9FoD+fUqFAzBZHvonTDjjbEltyJ2pjNL9goWHsosGWh0ea1pwccn8/WmN+psvNL
WmnZS8PMcEcwLhllHdI6Ov3h0q6JhmxxqTbJh+N3wHXy8pamWLYY3+5rRSNjmK8AvDvftvB/9Pq7
K14qlYhNM0Jbm6xxXEi3w0mjaIoPdvPDCbqd7SKTdBHKhVUcrZzA6WGMqns3C+PwBs7Cq7rxq/Wg
51iOxsB5c4e8edSzwiIXqmlvgoXoRyZgwvglnfKmwquTQzokNtx8NmJe0RRV7oVsnGib+uV07e0p
3ZZ9JO7BbNG2bcB1bYZlx8IJge/P9Q+NB7kpI8cCea3zrrfTM8EVt1ZP1dJnJry0rHLtFXM9kown
UaBMndKNU8NKycz4i5JiHwjjpxnKl4G2tOl0tygur13pvrXUOasu61iD3pghMGagRyYb3v9gEteb
a+2VZNkFacM/Sk//LCL/qSEtHJMCov0gQohvoZHiVU/fNM4uiY5YaRqXTI+ZTFjLhoRqcmftX0nS
w5b9QNbO6B+1qz3uPUu759ZnEjFwntIrp3ucuK+T7765xfCZtNodzeMPbr51HWHSbVg8DR0e25Ni
GhcMb0nEvlzG17Gp3igYV1YNwNTECOqiZPCCUxYcmjZfCPujZbkLjV3HBWb4p659173msRK/fCwC
IxonF7F29cvMvWVGob0WubNt6GvhnRO+uxfBzzTe1GguXBsVeicAk6h6U9XmjcrqRKlGgFtIt9zr
l7oWnTk6vU8a9grb7X+kmVh3bbDXAbCuuGMfVSvuaR5fVK1/FC4El9F60U2dF4jajMbYMTGNNZJL
vF/pR1ya9bKwoCDZFvZgw5d7NxKXxmmuvacAmyGbp4haGFbMiR+wRJYbO63Tzx4j0rrEGJsgmdC6
+pAgKBk7/8VrLBTDTvToacRZ9nA9qTKzDyfQPiKEzC0WEgAkq541y/ZZPIgqjKWz6D1jESQNoFUu
NuaNMnuOq3LH1KNFwks0GR2/dye6FTqm3LrjZHLR0HHkhvswTRs4TtwCm6EwYQ29pSawOR9/F+4i
WgTxusioa5WHaYbxqeZ+mcwTctgljfHoCUzuabeN2oBP64aJbhEUOIKoeEL/I9c481nMEx3cYB+E
ry0HmhklisEyQq1C4l83dZe2JXquvGQK2LFlz6bJfFGnvxjvzX2ag2xCDqFiX0l9rZUoPczbUPNN
mpeW+iOtP8d63VbP0n2txI5g8Bud3QNQi+VkfHdGdNO15s3QuIijnIE75U9al6tAwLatf8UEZcUJ
zFO9G4tj6UkgCD1a9u7FHHh/Q1ps0wqQIiwdwLWcIZbC+gk+mVWrIX9USbLIq24nkvI6gMhgnNZh
nzGGno9zwk0gSUb28Nrax8l8Eb4DF8GCDtgT5YgJFdiB66bnJhIAqTK+d/asKa5Wyvmc9GnlR/qt
UqgqkucJVAEszG3u/xqsFm0ErfZhxDI9JNuSiinyaTwV01ZL3K2SdAsgvgRMI69OGwx3ULI2z1Kv
Qv2YZBvmypjYURkR94tuyNRTbkJ6zIeYEiYzq9c0WNtmddVxeOq9T/iVsTfS/03aeSxHjmVb9l96
DrMLDQx64hAu6NQqIiawIBmE1hpf/xbydVuTzjB6vuoaVWVWxHWoK87Ze+0KD+HglcZbWLzLXeez
N3friKRPMUz8xKt02sszEopp3mlI/7BgMLXhFDE3HJxceSip0md3M5pz2Rp2aYssFVfbhYY7K+zb
1VLJqTvfzMsYeQrmggbMzkIPdWI2oZhM5FWKL7FUbhsCqFJOB3ZjbkXZEi02a+/Vms2sExDM2i/U
8m4gxj6o5Mqp9Z5zPOtDxPLLhxOHGm4KwQwhuTMTiKa0+5zK0QYr5zsVJnBo4YVO7p8U/cjH4WWu
CX6IQJJEtte3FxkMEHZk5E3JfoQxScVXFarvsjIQAYNl1qxC5Ki5K+OLiYVBNnj9kHNacRYFHmZa
q+t+47WWbntqF5lGUi6tBvp4tR+UGLEjqIkgLglcUaoDs+yWn7xpAvU2ISl0yvZNDL1FWgPLCcft
B4QNCzmNih/EAScXosK7nj5DfyNAAMVL70hdt1etkN2W0cM+geU2Zr+nnD58I/wWwCqVEiBhNOoz
JebtGi+TyfLL0riG5k3zFkO/WQIjQf9n8RRNw4ZjZhzY+Ps2Plg2MTtdqFdWwmLIkqSK7TCxGM3L
hUSV1baxjZpN7JsVyGQ2nESZYVgqKCEQleArekZf+ydRu9d2vYCC5Jok7cKKu8tG6ly1il1pqY+I
iSil8aLOLV7DrOKJYzJwhEyTuLae7Ow+Unre+MobkW2IbPRNtWAfb3eOgDLRrWs33ZtUfaiyHOrH
atiwgcSydzMyqFuhHwz2q9aRGtRdW8OaHX8Yyb/NbPxpcbYdc9NRpcMYsReOnlLB7VDZ1aovhnVb
V2jgdhHs4MSgXa7+mfWtLkwKBvdDqB4XbqxaydsF3nBj3a+B7pyW8v6qLWRIavRpr5r21iYKLVxJ
3yDBDbYfnQJnhkp2Ndy15eswPsqIT9usPKQDPOSrEHAMBRxPMo6rqZbngvu+ctQwZWMVegvNJIPb
p/9DHSWFVRJ0h1AvWN2fvNF2kVkcqeQfZaO7EP10GJv40PISVIp9XAkFtK1uS6W4j+f+WYrYhLTx
oWqKVYvvTWHldWbijfwRNQd1kOCBtC5FMcOH7tl/mdsI7aEWFeR4MxcQvRjW6bEplItKLu6NNHoZ
mPBz1CnAqmHs2IC5BUG/yMBu4mZ+0lQb1w9eYLWNnhdWEJDJ7KuN1hfWdGf3ix9P4c6un4reeh4C
E4/3bN42k/KQgDOJdP7kGIHESDpkPJOaAnKcMr6KJ2sKN6Y87RQlGLk998LQt6OpHAjmvoQR/95L
dsPZF9I+huBO/LRn6yK3mz8kPcusfY2+iThD2bgPB0NaX6ZLYN34nZVrmEvbseqOqBxvG05jOcoc
DSGqpqc7AOj7fLR9im1uqbBgTMP0nEjpryoJKVYIjzLCcy+k+0QPAKctOjZZlogOr0zdSB6anpvZ
fklgiksZVFPjB7sWvyNNNwC/t+nQzVhyfxHn2cWAPq8CatAq8JsC6umb1F6gginmTuftUcbKaazY
s8Q9EZ1+MmgPrRrdh/pLpVmUiNFx9AN8G/WSGhT7mDG+MWP5cdHE/azLT6o5oghLqLhb4W+LJ6rU
2j5t1GMOQMUe2IYEUPV7uIpWxo6izvBKTCnhEHrugHnsNrmJfEQsJFchmFHq+JCE8iOnrXZDVHxn
YGKk6cipneNZEVZ7yWoIYlWuw7l36/4wqZRk9YiU+8y8TPIfS8GRa8YHrmV8Si2LrjbcDHr+XEzI
HTg2PGeB+mKHNJJj+S4ms9Ls2/uqg30IFL3Glm4TtI35LS8vsYMSMRoav6mP/shL7QF6+w8g+dcj
ekqtYcaxA3wBhvHaIeDPkdUGCIk6KE/J0lzOWMoaWzuSpXzFnd/KbY+uFAWdgtud3oLBYaUS9nWc
mgOu4OWnxHMSubo1bOVmlHq/T0rk/s026kM/rX4QtuBXChbkNL615bTaNE20D2J6WcrQO10YXg+2
4bYpvimlLqe9MncgFUD23qidRgygiJpHrcKePNTXRDFftxFOYpm83QL87QRiVQLXKgH7rj0YEJUB
hYEu1BTdYj0gsD35OQr9Ss9+K820taZxm46o7JfWDSKgii1glrgg0pRlPb80jQfWRVel32xiCFEJ
2hGtti2j9FiM13lU33QW73SFbId4h1RasdRrY6iGdGD5rO6c4qrb0HotG9XVKwEHV7sqk+4S5+CG
ijwznkFtfvQmc76etfBiNMGJLCqfeQ+s0JBGDof5BdFDboFS2KpmF4wFjFLU0K3Oth2xL9AwuHyv
+vwi6uXattr7WQoeOEU7CHuuOWBTH7Mx3cxUQKlux6YTwoliwXSQ6Dz2enclEaAqst7LC0h+S7xH
wvOemwdTQsrZARMg297ozMOKM55xoW6S+jG3kgymP/6zSSn+ZORV6kP5bPcaK8lwSAjGzNIS4Gh6
iEf1vanBNrC0KPW+lnqnjemqGUwXfRt5BbzIfCj8GVwDAaRaE7smJHuoW06hNuw72FYjNbTGivTo
9mjaNoqJnsM74JNfk955WfWHjg2kExsEekdmLAnFEK1n8NYzQuiSU30Moy4ds2tZyTCOohaWs12/
HKsEXBVmf4GrbZxhmjTdZZQkuwRMWwsTEWKuay7zW6dq+7XwKRc/zORHBEWbruO2xPbXiis8q6Cw
2MVBq1llbfazHW2DIXeyEs5NgV6TsvnMKw8GnT3lcMCP7AbWmwXv1Uzq24klQh5yvLyRw8nLT3WM
LFQvfpJj7QUI0sfcaThgylA1RFBcBXJwrZpINW1viuRNz+8WS7MtCa0e6uyCOsu1MeiXA6PYgF8b
gUERo2GQwqjQUHAloxf20nacIWirxYrUZMNZ00OFGQCnb1w4f3ergTREoNZpPUoz8d7HJMBwMita
HZIdlU8iokUHEjnBBNvgJrFpiubgB5TF47XZl9rOWm4T00mHNzJtKDqyQb6BsuT02nVk7jjucFzc
V9RiZw1X6rFkJ2hQEocCKmxcfWMJiZqoYzyKuHTIrSU/ZyVGhTdlv5VCdhrxajzdg72gJ0u89vge
IzxM+wlnC9bNiu06b/mQYotPqQDjzy1IcVC657r+nTZ/agqgYc0cJ4hs0B5KG5aVjUKG1lPRWn6t
XSyKin+WCkzLIstSo4Qvof1LpK+2/i7p24Sp36Teo7XSZZwlOyvf64Und8SrdCiqqwoXWY7I2/qT
zljhZXkj2h01kyO9wovFzr1KgNKf4hstgKiR+VYVAUawjoE9HQ2oRjXuSkejAUDFy+na+YepW14Z
V3sYaTTVNgtrabq8AjGDSUOGAd1TGrFuTehuDeezpSIvvDhvsYHTxgsDr4uR0OJyCnJ7sxjTRW8/
NwPNdIQE5vhcdbQ6QNiYOQqmlAlF5z72F4qJScrNq98Btr5sGnc0CzYp5B/ZqK8j/rYmNVw9ALgx
BYdKjjYQ2i/SKt4WIvVbuTiUOCSSXDukCdCRnleRUwKolC2VR48kVDfq2FVNrOaDfdAxMyd162SY
1/tg8CRobqoG0mjODzOVr7xL/FlNt525CiDc/p/LvgiNwF2/abl4TgzlmOur3cppWoUZ4bon75z2
cl1BuZmpu4qUz9qy9JskNZ/iEBInRGKUoG1xQaP2Zy5BKS/r8OeklQ8ZrBK6+O1v1UCGn5XEs8f1
0gBXMHcWzvIBO7cW60dh25rLcTfzyqbN+GQRl6t2bG91WbnPEeOxlW7vpixryL8pYwwyFCTnBEt9
Y3PQ0RvxW9ZHV7byixBij0O/tveqBTnBkqaXymL+ZgZx8qE6dCpMK5z5MJeGiogYVBg3ag26L456
y1NHu2B3SNRkgbnTYbMUk/sSJMrBzrX7wQgvCVr+ZRd8cH1D7rGqzHrppDILjtIbEBaBq+84DbYP
wdhG5pZMi6i+mhStJB9ezW19L5eQ2p1a0iqm8mpR7/NoMR4XURp/ponmBzHiSz4g0Q9Kh9rt74Fe
TWPCK8b16YRs3+uK2XVJF3iI7RNUQRwLqf1u51Q38cgIhOtjQXXaUuVbMdXrjvxnwxkxn4LbCOnq
CnadhXGL14rFejpoC3FEPXuFMQQeKom7paiOMjSb2FptX3HnBxWTE5hDOB2m11rLgxzP98YIfL3P
XqNKg2QH5ay3AWx213GN3bFZy8nDW5O+T4hHw3y4nFNAaYvUemUvpXeCI0FqAeKQNb+qA0CyhEuA
0kAD44fKy4AMnAe4T7QRXV36XLU/0aBcB114HPv6Im0UusjTxTinr+FS3dLDW6uW0hNlEj+wYQVG
pGtPkf4gh4OAVktpTRX5NgKo0oarTzZCnIwvFn3iRsIanevgA+t21xAoYuoolAlImPRhp6FwhOTg
z/lwPTI3ZCRPYQTYkVP6THk0dIu8fkYUkNDTYXc6GwO1O0kffOTwfG0k3RCyQ8KIVAwsT8bokiJG
LS6SHBvTdcS/qcknMkABjRGSjrbGfDl0O6meD7ShndHSmH87ePwq5dQfSgAdE8ukoeVEi9ROksVb
eyCEtePXZu8doJJJYrfFP1K6aktTlau0mK7sa0nN/QVsURRgiND7S7nWblAaODhML+Yy3jUK9XHg
ZVyww2ToRfR7g1XG3dh+lKW3civvkig/yFKKxB/g4/Cy5GRhzBVtt2V0lJgKUxiyRoPw4m8pdjpf
ybDoO/LiSYiNjoooflI8JcAqckA4uFVDN6lPKLlCkYiz9aC+HLoSPxSruUq6S1sYfqxM2wD7zSDZ
tLATx0ykfRw+cLO8SBbXuNM2ep5eyDl9lygz3ilDUwWSujcDylkWo13MhttlCqd9VNOEZFW/G9PW
Z1H6RRnkYCtgjGPbesAvshbC9EcR1fQlOTJXh7hPprcY8CwiC+ptoCskhRSDGcxmYiZuwLlgO1gR
4pJKQ7LNUtnoNAri9X8u+U8eFuUVW7lskHS4mFZhosj6bWtSnUhFLFO9Dl4W8hxW7o/k021aezaO
1Q2uXCzHOZx6cKxWcW+bg7Qjas0t59ivenk7pvJVZ+r2RTRl2nO4/oGGAoyZI+vsAd6wunSJK2Ra
OkiFHgcVoi8ZXW7VV56y/El5qeqe9mggUXFIjF8a5SxXCqj52UWQelGkP3WmfA+h5aUN6MzFi1cI
5Uqml1tRKzf0sKPYpC5Ywmyrz11JHVV3EIBqQ3xKoSsTbAT2oCV0xRzZ6WvKj5GWuDssjQDw0wBm
og2klEBUs1DjdGJG4B85dmmjnyhLjlui69SRNIKBEB8xTzdmGYfAPyZwP20THJPG4N6oFOCyiWks
kO6A+gxu3KkNqI3xsS6wojmGSg03QHJPdZPjqBww6aoj9ieIcK84gAAmZPlzrgTBXq/HAdk/vNkl
1K4XNRi2ykImwzyEKbNidh92QUm1oDXdfMbh2QaB7HR51pNBU6M3I7PntwnX9qBbwfzb1ssVzDSi
qgrzP72SM43zrFWjabb5qKu3jabZuIZHeeVZv8spipfFRiSrF5VMNb01L2YwoT+EOorHci4tAjyN
97ljp9vxIbiDrubPPNn5lp9MEsgAtkLW0n6LLkZF7NP8omGGLCTs2UlQ0Qbo3fbiULYgDExlolGP
vKb0QFcplzVegmts55wk9NgkUEBqIGLXEGjyRLHdiI0hGOjyXQ+Cystk7FRG0L+FZY3YOjPrx4rD
ox6Hy40wkSq5SOfBhAecszoc1Cq5KXNO2VIN4TSF9qVZqTfC4ARRzwsHOGGZd9bAjhkN9AXdtMaX
kGj/lrGTLnp6FJpRx5QCteqOXSu5iCs+Ls77e2QGutsriQQNb4m2WbKetqS5oboDni7UI+Nq0WP7
ZoLAfNAJSvEBhYOYr9fdHdityo7Mo9QZ+T1ADkTjaKUP42L2RA7VvYkXtlURY9L+2XBug3he2/hI
ShVDaWd0+c/KDO+RYK9Zgmlfb/XGsB+o6j/THpLg9kJmrWut8JCca1cJsUjY+BpwBz05dX3MTr/u
wOuEYwEKNTVxRVkBNU1rYqfAEsXj08khGvRoJX9X8XLLloXok9Koh/RC76aZwNYkm0tfjgv10ciX
QT129K1wvSd23+xh1cDSToGkIhbTlCWwEieFsQTKWIyoVlxKxrnBbj0qhRemoHdfhor6Uuku0hAt
EcpxpCRPUlZPJCwILIhPLXqe5HFe2lo74LZFMLsZBqy3Bws0DFUUKR3ZgecxCOtbIxGRvbMGO5o9
AxmFJWNcDfhyUXRNndeIOdWuzb4EE9yoagr0vaE+dzUtSkU6JYZQRCyZxjyamiN0HoJyE7zFEN+2
pCzPFgCAVVOi9G3QPDdS01ouRbRlOqA6qRq/IBFv9oTc6sdS5DgLFFVITpSPzUuGXIQ/R7HAaFRU
D6UFqhVVeYN0nnMWQjppm5YixW6oh5etbWRsUKKFyFwofbs2WTjURVMNhqQR9wKtGIF2Bdw90Yj4
V9gVZNpV2GxNLSerB2sZvS1d32Yt83oS02actcryp0zHEMpda+E/jdzHJiUNlNSMZC1W1r6khtDK
SXqjt8RhX7Zs5ahYC0V5rQ/Z1jUFHft1uWAfrdwsVk5bLlfo0Hdq+m5Gk7rrhaW6pJZ35DSJAaCh
as1/+kkmtHIouu6OWIzq1mrXiNAqnA+zRR2zTKWK6oFUys+pKKK9rEbsqnl1U090Rax5ixUmlyt/
DeLjoFEDj0G7NKR45hTpuixw2dyZYqNmnBvBPFuPfRLQKEf1yr6EyMM85QBpxmAmpiAqHSDoxHSG
1dtcwtrLzVR7CCojg6xOSEJDGB9AFub2jE0BMmRE/YKlxihGqyCjpaFp2WR3gykvbMDHwxS2io+o
eCEHL8PVlI0vNkQfNCxY2QcmPWz27JUisuxwRqaA+iVFuyb3gZxPZs2diMgVCKxl8MHlPqHNMH6G
qr14Vt5R/WUuculrqZQmMcpOaqCyrUb1NEbKYnlRg4SrKeBZVwBq0BLFPzK7aly9Lx56TiWg+zlg
kFq4YIiu3wBPtg9SRfXZwpReRtC5pdwEBYQMia86hZ7vUz3Nd9FMHbWS+w1g6BiI5nQYRHLQ5Dqh
wVSCwSAG8hYhr6HDGrPl92DpZExdxg+8m+hFpkDn+K9X+yUjZxOAPvprhArBc4d77J6XEcfputZ1
iXCKCNBaUtprlOCDUbJswLudDyHCWr/Oq4GNwfQq5YECZZ5KQq3CZTX6ac0aQy2m6zzxsIssj3UX
lVukJft2ipcfQaaka75ALT/NegewOtLVbUpv3IXHfxkv3a01p09WrSReJc+PvTWGt+SAaKSUqjQN
UhukKeqlQQ2PpL8x35TklmhK8COAPs+qK/9US/VR06AvFo1KARgdQpdUbw29FWfUo9ErJ+12yvNx
3wIyfsE41exaOOmvJorjmPJoFR2lyXzohmh4F7gBIG23M3m/ZSGc0M6r69SiZZwrPeIIyN3LTRJQ
m2rGAFpbYLybSSO76SIMuvl959Rqqj2FWYeRPMQTZKkDxoI1POQWBWH8hibrd84ZjgqDFXXvSt6M
l3M8pVCr8EK2QlI2eqbdS1LDEQ/5cpX4ZYuGDg13Pk7uSKvQsYxBflIinbBQco3pPCE9cSVDp4uf
2YIL7uVO9yA4WdlOEhhNK1bapyiEdLMnupXXMjHC6gc1sWInW7BI6JbeWLPxNmFspy4zaDfBPFMS
KpXf+UpMmFu0pE4fGli1abBZ0W0mxRjRF3wRF0m3AJMrFBzUCa2LrUXo9bqTE0Qfg0KA21nkUIQK
la5EfVMtA/cv7O5KRejPyzKZHNHkllPlIvUvXSdjaNLK6thpY32ryR0hKWREbNUW3cGsZNXBEIG8
kZtkAs/GNxxIhDZVGcAOrE1v0tSNDtnxmYM77Vpe5smzIu2yE/RpQq22vSzrBDiBpPKLXq6QP3bU
4lO5eB2oJ2zQFF4TriezOZ7Cg2rWM5ZHzOUGdQr24gjvmaYu9b5/lQLjqq4sMtcSMgaXKDKweNcP
UWyBLMrah7QqUhhxNWqlpQEeQOLyJsEU8LzMAWW1tpjegwKDplTqoZvNYweJIyQiQG/XMvMsXvqO
17fKJdI+xfiucajYNZb6m1VCv+EYr/gGqKuj3EUL4aJxsQtqhLIE/qSAT/k0swNqKA58NebuqBIU
OGRKuKrMvpWwCPpMw7pnjjgXlUMsuWq/RjbkirwPWuTuUPNor4Bi1B6TYi3WjEbcen04D/iBqT0V
lH+Z8KAVrdFIE3LtH7Np8f/DRsMmTkXqRW2H+uEulRrjUlrQuWxi5DBvdDSe4Z6lCGMSavHAuEBt
RgQbFmWOeolvqzRe59icPVloiI+Zk+5JNrooK1WAgldDDW2Zbb7nsL/v+lnQu1eB6Y1YQQ612qY0
KFhRSHntmDXI51tk+R3EP3xZXCsEky+L23VUqSgSASkdg+plGnp+jQbFEBo+ESiA/EV+ZcQUY+S+
ubTioENp3+NJmC1ecQLIkFFUtdQA2OjrJyrlvSOzi3U06EROHQSoeiaJQ1Ykj+plW9mvVo8Ar0zi
cp8PIRrnQVH+6KasHcjdocEh4iC/NPio7mupptraU6do6+53FbF1UEVz3VrTMVKmR4gxj3FQaz8l
sw5eI1NBGpvLksX9JttCzqZqN2sNZ5Ui6snGmqjkKpxA1qaP3sLSsKX9NMbzg6SWzXVmDqlvBiE4
6ixQHnpz6EC0yb4+BT8rQ7+XluSdUhtX1Gm3S2W91i0LTTjeUDJPffq0ClFzFPz4FrMFRUQZifiN
Q/SqYi9b5H4mp8MX2mvqr7aM5EcC3tJrQQOVdKQJGm5lQR6Yyb7px1B/ruo22De1xJF9CKKnqhNt
z2JIGvrRhK8omGS0gawpC4UwaStmnXLOQQo9SrZ2p7Srzl8J0z0/iIP+bFWES38wuv0LhyEqZEyu
qoWz1jYw2QpMbB/tY0Un0srAL+K1XrMv/GFngB9vvMXLPHufdZTjld33Q+Lw/ehp/DIiVruPI6bo
gkhtYURQtQ1mr0yxnO9HOLVNrkNY2It11dBkxTZt8/MQVRcIVZ8IGyG0jdnPr7ddjK/EFX7oULe/
lHi8/+MhbUPVDV0zhCmbuonj7+NVBao9mJq8pvt2jbsUa9gYSjLqSPUK5uiu0kUiPJaIqkHsAYko
9jmr6Pqg/ttBun/73//L5Jo//4D1tn/wAUJ4ipRq4gd07uBCL3KX8V3ywL04obMgtUTU0ru4g/tz
V/7XgQ38h2Rdqgpkz88Dz7NdlrPBwLABD+FvmPBOsLfhZDjCL7z5grpg6J4ddb2fny5XFrqJhNRQ
8JNjKD95b4Xo4C1E5GQTnOlB7dk0+j7fEj20L12j3Euu6X7/hJUv761sC5XWtoUHXbEs+9Roaebq
NJVa4Fbu4KdXAANdwDrPE0nToHK3tcO2/6KtN7ajbWYXpAj5X+GRPfR4UV98/1vkE5s6v+PjbyGh
6PM9n2KpMAc8im7N415c289vw4N0pe1RGhvX9haB2AUpKdqddWUfz4z95XmvY2u8y5rGV2RpJ3c+
w9NOHtEcuK56b99jzsL95wUupTK6eMfZLTyx0/dnBpW/PO7Pg55MGpOsz10AWNcFGvmj8nPQyBvi
iDadE/siP/dKnxvtZP5Yg1STYmY00uheNW/ayb/UA7FRTnxveWeu7K+3U2fVZ/qQMautj/rDd6sk
VCbqnteKDpxnODElSmqhbKo2q0PNdEi3dEqfxRf5zvdD/+2FNgTGZYWnyRM9mbLMuBNxQhSFO8Lv
yYmNgj70/QjrU/n8kdqC9YI3RbUgNFgnI8DIDYM459r6VLoKOjbsYUMTLaf5dmZRkb/OB5+HOnlB
6mAw2kKyArfzF1/3s3Ul29fu6Gs+Fls3f/7+ytaP/bsrO3lD0J7AoM/s9Q2Zju2Wyrav+NrO/E/e
+4938OTtIJuEIl3LOMk+3sFK4TOjp+rM+/Q+OPcmKmeu6WSCq4RhlV3BWFRS72gMeJZLrDTxBLT5
N5KbON/fQnm9R9/cQ/tkEktx8SW5wSMDh3qb2dsBWpxLg5uVAxkj58ytfFi8bhsdzn10yvpXnw5t
y/xHCKZz3Th5MVtrEEDveTH1zegNJFEuflo72ntos3Amro0+nLbgJn8gDyC64yjKZig4c/1/+/Cx
Z607BkNoLJ38xg8fPmdMTQ5MPXAVKlm1riJftTZJ8vof3OWPw5xcqm3XWYiWh2/QMbbIdJ3imu5d
+hhuCX8YfdlL6IccemgS4cv3Q//t6/848jr/fLhA26asWIcq7xP/zV3sUtkGZmvuyFhSSWtDVPH9
eCuk4etTZRZF9sDKJJ9OaHE+mn1FLZYXuLB2Ue4nb7qfe6GHtcLLUXRtUPp1WzRiZx7luYFPrnQp
u7Jkl81XCoJ9IdohEqEbhLg4ozMj/e2bsT9c4vpSfbinIlfS2A4YiSrxocDz2ISdrwxsMaMCpJ04
t9j/bU74ON7JtDq3OUUYmZWw9TCHOYlv3cw/NZZemVWeePAzT/BvS9LH4U6m1YaQrWgAwksncIM0
LN2Nl5W/7DhcumaxXTfv/2IeOjfoyRybLYNUFir3lFSv8iJHirBvt8OOfNVmA+oONwh0hN3/oa3A
SQG+dPPfk80ntstfhpXZyKlwhkxha9rJ959otSw1HBXZw4mDTBXoqXVqR3LYshsXEIBc9G3u9/f3
L1MOyAHdVFiNbVX+Z4v74e2JKYILGb+tqy75bR6PwK/skEy7Mx/iX6/swzAnL+kavtvJWsVaPCYh
MFllvuomST2zNn756BTwGIapEr7FzbP+2SN/uJiwMEKgGzH78cx8sxEnbIgWBCUUHWZ1ObPh/vLZ
MZZtCk03bPyqln6yNCaAKfBxg/Wwu+KBnAFHKPfjRLM5bPbURDb/w8f0z2imuj4mE1rMyUcXx8Jg
R0gf1EwJmJhg+OFm5X058zaoX16Hk3FOvjbJKggC6biqBVxoW9tHG5HDhsYQZ0a72hprLsBsYMfp
TDD01InTgyUFO2HZ234UCyyN+Y+tskRT3FTIWzOanzAQiKWr1N6fOriMhFgT/eImKImHmebiREi5
oC8KDUBRlFdM1dusgtOL8NbYzaY2PcK4AbE7huaZxehrTUBZvzYYYXQvbAVg2OeZE4gqgsXAsPnK
yyfhpR4Oh3HTeNI299tuc+5T+3pcXMejzW1askCqYJ6MRx3JGM02sF2gKaS+3xUP5BTvgQBsE8WL
t5MzuzN7HexLHNDLayo/ZEJuku33r9LXTRbcIks3LD57m8PF6WXPkATh7aw99dfkQfcrn0aRq16R
d08siUG+l+LOuxJN+ou4OjP0l7VjRSYJWTM1BSqAYZ68xtWyzD3wzvWOqyzDka8nt7U7eRxOaVRQ
3vf/Pwc8eZ9LSpi6gXeBAYMt+zjKxPe1C6HTm3fNQAn1PxoQkTE7SAyI5FJ8fqeKopWoaP5zhYRD
uLGnVl7sIFp0gRkjgjjzwX79XrmhH4Y72coR82GOU9bzvY6KuYlEnz5VRtz/ssv4zNfyl5HgSJio
N3XZtjTj5NFFeTIqUcJCUZXX4JXgTgKuhnb8/QNbZ81Pu3BFZt/LOBx8zbV69Pn2ZaKJQjkfA7dJ
i8uZdB2lKQ1naDGjoFJBPjovT2Uf269zGmmH78f+skadjL3++w+rB64rCqs2h99U18aDiRmvi4Px
3Avy11GYyFXNYj2kdvR5lHQW01TR2aFiJLGkx47JboYQTDczcBE7dFT/xYZmfThfbuuHQU8WK0tA
YFfmJQAPlfiEkl2ht7mjorGPTHFmevnLe8KnLUzLUG0axWItpHy4i6EOUmoMuD7oSYA8n2LxHJTq
9feP6utpTUGz/mGUk89sQq84Gj2jdD769K3qjpf64vaP7YRAeVtuTWf2yVUP0PF5qAvILnDPbTbW
qePknn76CSev6iDo50Em4dOj3U/4TkSqJPx/GlIJcr6pBiUt12c+D/nLKfWf69ZYCVVmGCCAn+9u
UgAgK1IO5ITEbUy7uwzSbjsa0iGu2st+hHvbzz+KkBU568/UU/72YDlGMd2QQC0s/eTBlsZQNXrE
O5SQcGDYayjRkL2otXVmolk/gNP7aiiKoao2mxHln0f/4QVC0EMCbA28sdNphI7YcH05ZzcyaFj/
mk7R3TomyXCu+m7z/Vv19StRhcKqpK/FL9VQT6Y4K84Bein4Xkf8gJshX97i2e4PNPYQyKr9ucPp
1xvKzkWmRcyLrNkAAD8/S6YIJV7ygLMpjDLAoZtFfzHQvH9/UV/nG1XRZFCRClU3HdjC51EksBDl
3IbUNaY/knXfoFD8fgD5S2mUH2rIvIwC9qGp6ifbmjme086icMGMZr8qXnjABA9I1Eld9C/umcH+
8ow+DXbyFrah0sWVzOV0/uSvBfc1osUHOu8RHxEcwzfV6S5D/9xxXv7bbfx4kcrn2yhPqPRiiYvs
XPRgh8lFrIU4ntL+6OOiIXDdO3ut69/5+Uv4fGNPXhC5aysrCtZrZb8Y70o6+Ti7nd5dS2BmeTxb
7vs6pTGgIlTmFVte+7KfL9JACoF5lll1LS3SWMSlKdILpnLH3JZuXh9Uw9H8kmNo9njuav/2YE2h
cJBi5aBpdvKe6kVPUCdSTzdHHjUkk+bbI4pMSWBTRvbfb79/kf728XHGpk1kyTLHqpN7OwH+U+bU
DFwpG1TixZdWCLeiw2G7Otru6tx7u/59p8/SUlWNbphBguxpaQ9mKyK01Fo/ErnfajktMSonLuii
5nY92f+LIsbXvdR6Xf9vyJNL1FOzzZHBU8x3ZF+jjYAyzXIr1Eb/94hBg3mPUNIfX4Krs1/MuSs+
eZlAvyhJpzI8CFBPCqib3PbbfLtu97P5kSS28w25ryV/BbSqrFky9FMd3srJVwrKKJO1kLvcHqyt
zfGTm2y45Nnhc/9XG6u/3ONPA57cYwV1C4weBjQDCyX422KQaGb/QpHvJECXCP7Fiq5637+7f/lU
Pg16cmfzbtIg5fOmNiKKeo+0RhhWvapWyJIy65+Iaqw5/8E0r0Lppsspo/PV5JM9pLrMRlz9F2ln
1uQ2cqXtvzLhe/jDvkyMfUGCa1VJKkklqfsGoa0BkNh34Nd/T1Z7bDKJILp7HOPwdFRLpzKRy8lz
3qV4PXldqvJggAEpUvazt8Wu6BaGqM+cfZfR5CwgPLvIrSaRWLxA/X1cHLKDgva0A4aSJ7q3E98z
wzNvVQ6nVbazfEyroC5N3WZpJRtiPqW9y7IyHUejy6vR770+FuGUgX8NORb7tXkEzoYzrd8j1L91
Ir9CvWWFdPcamBAgvDfxEbz5Tsk4oYMP8DP2CODDPEf8Yt1sRoCYa/WPNE5mp+viV5ROT13J0I0C
98yvCP/1UTQNKem9cWj7Jr8u1imXoklvGHK+PEDeIvDhXgNv2tc7SOsfm9/MLbzZ5U7vzElyNf/S
ynOD2Bka4zVcccBogF6veTCe0AzZ4Py6T7/d314zdSHjMp5cp2nRYaFCSzzxmacDoiBrUNQflF2y
ab8t3XuL0aSMpkOsqUIhj3tn1fnFO+Oh2zerkS4MHqXrpQ7TTfGHuij9Jd0yRRfWoAx1vZbzyIyH
JoKkDNNtr30777qV+bahdjDslTU0G5+m0wpK8LcGb5yFeZX3kRxb2kfo0SKjGBO78Z1VgEwt3CaA
ON4GdCnmhrp/2kCGW7job1pAr1HRoTVdLjtXc6TVU+mj2SHB5vrOW8BlCDZDK1jRVfTT3ffiN/p5
QKv88WHxu8pXgxTXldJiI21TS0XdiC7btMUQeIOicvW2fW/s8124Qz+He184uq9cdRUNq6WGppzg
EB4YDJUanmsu4BTpZiprxS2nzHD8QYOVusvKBvxyhLiohokYyLqFbysfCYTzeDxR1DDFzSunjlnQ
KUguC5zkY7txttpefdduRU8IS5rFb3pzO4AeoE8rCgCGRy4l3/OeUmQDvmHO656J98aeua2xO1nX
v6a/Qv/tmpW1QaoQiasHF4mt9fASFvtlzNHtiub3oGnieMjtopQrfePoVI5ujVqU73YKuLzyY5t7
C32GmfV7HUM6H4BwQYvIiCFqppCbJnI5ceCa2bb07ZW5pajuwiddXEGvN/rlvSdmWRf5OAkruvUy
oApd7hgoioWQMdhsFEczDLzcEqKCmXr7xDbaCYNj3LmUYYUrASBGq2sR8INWrmQwkPYdJoG2vs7i
1ok/TKphx+8V6OMqpOYp888I62Zo10x52QeQvxv80eqqq+KFVOJ2IxgWtUS6+oCibOrv1ydeA6LZ
ylvX8RMMcMbmjY66cJhHh/sbYCmK+PlF1aIloaidkShDFXyAj7KObGsznbOFfTaz4K4GIx2haGoH
bo5Hrg8hd0W7CVT30/2ByMklH/0qgpRJVLCU9HoKHB9sDlLwz5b7BSGXhyR/fz/OzIRpBiVJAJKe
RSlUyiEA4TYjSGDbn0IcRuDgC10e89f7QWauO3GTexz8bCJkDqQoINDbJAsm0x+29SdkrJ/a+Hvz
UJoYqDareBe90Tbu5zPo6yn6AUnfcT/d/wVmRnkVX1wSF8sir7GosQLV9LPu5KOhse+7cI+U79LV
Kr6KtFUv48g9HcXr1fxkEud0CLlPMGFBYWpjQzhe2avTe5Q3fkaoK8KLoSizlCDfPLtYMwAQDNd2
caPQqNldj5JSfgIO3PF8PNDUNR5d28DHkust+HbaHsib+X9+VinSORQIuQJ0Q1qjNAjSOGsVF6qm
vh3bap0j4qKES4+Q+XFdxJFWjzdMTR8ZMZ2yLaz1Yjs8iOoL79f3/5eJvAgoLZfibMRVlRFQPNl5
T6QbkEfvp4LOoMEjdh1uccy5P5czJ4pxMZemdIWdraZuUML3/AJR1Ob8pahf7ge4KZ29rg5X3CGO
+F66dIEFKVYYyOqKBDf/TV2Lxl+8UfvV+fH8bvr5Bwof8ntBDigtx8H0etssCdivo4+UPjblLvKn
HRoCW7Eal3Lq2Rm8GJ+UaZla1JwsOJs+Mtdr13vrKt8WZlD8wvLuti4iiN/g4hSZaup1eJ96fvpb
v0Hzfo3oYeTrh/FL/q550RbumNlD09axSbBMcitVLhmf4DlHiFqLWhWVm7cG3rKogPKg5IHrV1jz
HftHY9OFazDtizXIudkU5T9C69SSX/fkxVgtuKzpueYsGbbh3oHUtdLqNdkOlQYaLC/deYdXytLx
uRRUmmATJ5qy00+/P591JlhvfWWDihN44ulXqJI0APz7H3UppJQwWIN2po/DOPUUkZn8JQ8O9wOI
s0JeNFAeLCo1GinZayvpYiLHqIwRvhrATm4baBwCj4pw9G4RTjC3OEn96ZjQsXEwSbtenHacUvvS
4SR3W/coyoyRXzy4H3DpIuE+f74/qJvXMnvbVHWPlwbyDQ5UjutoJzSTIuRI2Ww7Y3t2PgjsgvvY
bMytVb9Uu8VSx8xnAtNug8kCYA/MR7oCyrh2+jGEf9ttjW3yCLt8DbQdaeyNiIn5tOIvnSfir5Q+
HKQb3lAAU8BpyKwCo5rQETjnnn+Ge+om5SMa1utIyPLYpd8GmD43yv7+tM6NElF+DmebIhfiFNez
mnRIMWBq6vltOq1bCHz56ev9CDddIvHhqOtj2ecCi4DELYU4t6ew79hi5k7doOgUbbPPpV8eqBhN
/tKinEm7LoPdpENw988FBB8/TD7b1YsFvEcbVwsjmpu0ixFh23V9KicYXkxiRKJwg5vxqsEJmV7J
+EXUUIq1B21sYU/PhLSo31jUYEGfYTx/HRKP0MmcMC/xjVBFqg5y7qbslPMCEGJm9lgLtoBDUDIB
i3wdRQuszAl0ngCJab+DeVj5cVm9MY1uYTMvxZHSOC+d3KY+MZqzGmyDU+yrjfM2M+K/MmkXw5G2
cBipeajhLO6Da7Ohg3bG5hwp/cIWmn03XUSR1nerKIkgZDn+Cd195HhazIoj6OFmOByDGpWi+6tv
IdzN6Y7yeqM5fKPJPePAgsyTUj+OGLh39dIZOP+ZaKjQjaeiJEOahhRrpwzGlT+NDi7q+CAiPAOx
F2fehUHNnHwsvP9EkjKpzE6J39kOUpen/OiqWvFr3Z+Mz8xs8pTRt0eQT+0eQHcO7+9Pp1hq0pl7
FVnaWGXmADxChMyPDfsxxlK+jjnbm+BkIf5s/zBq7eV+wNlJvahKSItyDHWnHDIe8uWEOFZ9Pma5
s0pP1V9ZlRdhpFVZRU7bpAFhYocmBXaiY4CNOXz76aQtYHJmR8QTkKIyiFggjtenxkkt85rjEG0S
1a7Wo6O1H0sdXQdB3F6YvLlj0MBkFeymDbbf0q9DgTDM+taL8F7TteF7V1XOIdKabAGtODegyyjS
aiSl4hrWOTe0BhEzZeScVbwiRXeEXX5/Nczt5stQ0vLTm7rl1UcoICi/op7/fURrCZ2fEgpx9xeO
Q4ohLrkh7Swe7deTZyJnVWji1B2V3+LwvQPT/f5gZr8OVAtApjBp2JXXAbJT4SFYQoAkVs2jO2XV
d9SeioXSztzXManogFpHI0iVUSdpG5QFcGXX94J2nXWf0uEdsMK/MBRRZqBhTwHRlAHlSRQ1eZfl
LnBoQGT2h4FG3v3JmvvywLkhUtFShRAiJRFtit1RMOI/GKIttK6q/jsSRO4aW0qQuAq+RffDzZ1z
l+GknZMEeNkOE+FGeHhPGP5Wb/ArijehXYXHBG9FfwztdGEW5451UhZLdI0pE8nUVOyEhiwcJs66
vAh2SRWO6yRRct9zrWeUYbZFo1kvdnIOFwY7t0RIaaGwgyj1WIrSQixNY3Br4gaDPe6GDKf2zrT6
PfD8ZuGsmPuMl6Gk49zr4sFxSuaV4kNOVzoC02wPiJNimtY+hGaiLuRoc3PKq0Q3RWGT1rR02o66
PtpU1+mAOI29R4MTpXwjal8yJ0s+h8gI+YOXYvI4Yqh8fwnNDlWQnmFYsMllSpV71oMshELqo9O+
69uSsm3PKsr7Lx6ebQtLZ+7ZYIG7+nc06TBxtaFpcbgl+chj+2uE4uiTxTJ9wN3t9FTkk/GQYb0I
CeEMTGBU6MM7TXFwPMVY6MOIQHKGcPmLiMV28Zz2mryKu44syDYCHb1RG21JtHUWxju3Py+jSIdz
PZVjiDaj44PYxQvIG4ZV2cbdDmscBDn602nlkZgsfNGlocn7JFFPtnEmqNX0B7ePfpRBsvD8m92K
F59R2h+1VxtDr7BcT8kp3RanDMtRvVN2zRl/svvrc3Y0lI6wi+fJ7socA7WnBpm+ynBXZvgRE8Do
GFlYu92PMrsLLqJIc1YFk13rFilIr8Xqg9Y75if6HDidNl64qfsp/ng/3vyoKAYAiLWwnzCul9/Q
Z2je1lyqlnd+657UQ5s4CwncUgjx84sVjlp6VQ0iMRj64BPC7doaKuq4sMBn541UByCNw5EsZ4kV
XlD9MDFvVqx7q3gsh/f6qVUPrlfb1Sp2bPO88KiYXXpgwRD+oAwG+eZ6WHmSutGAboRv2k51TCeg
hFYS86ZVy3SJGzk/OvJtmsJQJWQQY9CqGBNiEAwwxsVwy8/IHVf5rrOPgqTdg/5pBlowrvu8hM6e
vQ/op/1vZGmULQL7CLFaVAYaxd6UbTigf5r0mxhTmIOepMK8RdM3qPAoCytzdswmnXg+pkZJTlo2
WEMoyiRSiiLTxmNcnZxt1WNgYg5j/dWrT+eFp9rsMiWToJlAtVGVe/+OnmArfeZ7qjzkU2DT+lD+
lSVjOiBkVDgvpgx1N+K+8ryOz5gC8v9ZdP35O97D1reJTt7CkpkfzX9CSQlZbtgqHsCE8kz72c4U
HClQXb1/dszugNcej4BFQsq43gGoV6VIdLA2EIeu9kNSKLgPNf1bCHrVwrE4OxzLoeIMvY0zWLol
4eiUjlpzXbeN6uyRQO7XE07uC9nWXGMO+phLh8AVJBO5KpulBrYsZUGYo70776EDK6vgB3Zv5gov
eHjIlbPwnWbnkPVGr1pATjxpYFWOcoWqdI5f6YPxXodz7ZduYaymMghf7n8u8SaXMw2GRn7FZrJ0
GWhZ5Thh6ioPadILNHu88/l4ilx3b45D9xYH1xAj8LLbocqqPiaOt5SCzLR/TAGMNmzAznTM5ZeV
WXdoGWkxzeN8pXwH4Fd97HfhRtlYT72PAeHWNDcQODfRcUnE5nb1mLCQbZX/IoGADun1QtWm1EFB
T9f8sTARIUXCOjQQNhyns39/im+/JlQF2ls866BAIrNyHWjST2fbhgzit+oYdHRWz4W7wpAq6Fah
krn9QriZKSWeoHsh9uhwM0inczWlFAVLTfcr//zGXLc7dGIFsxvW57Rr6e16WND4oa9s749zpl0i
OBk8L6GXuA75+vVA23FAuHZwdBjl43qkd3h66z6OW2MTb8PtogLT7LReRBPf9yKDQCvPbaeGaOaT
0q6id/YaX5bNd+v5vMM99Avv2+X2k3ggX+8W+IiAwdCA03ihy8zoGgE28BSJSYOmewR4gFp2DUBY
UCTafcD//xdm9DKelPidz2k5YWUJx8XXXpUkMLrr1oJRmj2B8Uj/9IF6PTxp5ZjuSLcnIpziOk+N
pxyVcuG4mQGYAfhBTo6+gglpVd4MJvL3NPBC3VfZ68hWbFGe3cZJhtMuyETU5h1lWgPCOHYdM1uc
H1Mz/210sOBS9R81fZXUy5bWrViX0ld9bSZSevEAl8hqLJGNpTqiy4bvYtzm7oJdAccnXmOUgLC7
BlR0GVQyg1PgXBdH/L9iSqvXjMvMsGJi2k/txgLCmK61N8aOtnPq7/v9UtNZ/HU3Q+T0AYZL3sb/
Xm+WnoplhOIMiEmnO4w4Z1h/AfpqIXtik2t79IzgnlyHyHv73I06tt7685O7A/5Es7Tap7vf8cXd
yx9ARM5czSKmR3MW1JVDKfg6Jt5l2hAiFe8nj+5xfBJg5vPhd1hxtEl2xtJ+nJnGq3jSGNXKxDU8
VKAIbAa/fi/A2sNK/YCBJ8cqXNpD/m3hBJiNCMqVTqbjcIVIH06tzpodGYwQKg+m7hu0Cl7xTrh2
gPIv1uoiRnzmXEXKykCQ0YF4TeP7ek6toR6bFMo0yYejdRvPGaoBS0tNCx6sUxPXC7nO6yNMWpq8
MzWemSBAqEpKh04IZC5WTxEnwlGA+91DfIj21Y728NLXm9nn9Bg5tlWdJwTNg+uR0ZsIEydiLh28
bqd3wXO8z94Gj9azgQ32+SDArUu94dkVehlT2uf9YGpZJGJ2IEyK8EUsGfOgHe1t/rYe3v2Bk0XM
1/V8ircRmHtw2IiFyG3bFEsLze0bjd63VflP9SfRLZ4eks/9VmRU1c45hj8qYPdLY71dOATmCSEU
3aiAqtJQqVC07akv2BzNKSpXqeFV6saq+uZzfoqsdn1/Z9xEI6HiTW/qIKFtz9Wlq1FVmrKM6bX6
pHfn9UnJjX0GWXOtFYO6tHBmYtmId4hHBuuTdPl64UQDNgIRPHMwXqhAv48f7J/1k8C4YGK+bz+U
P4rdUpPm9qIUwlwXMaXF6uHThgELMU+PgnuqbrAneXI2/bbYDwCFdP/8NvTL/f1JvU3hpKjSN9TO
KPl6I1Hb4+/XkrK2NueDONziZZ7r0ryKn1+kcJw0du/WYoyH4vwCxniDxdQKC+KdsOD+9gejiq91
tUGkMUqHeJLUoYeCu/rKdBXikflPMa/lwdwrB+fjwozepIwiGqB2immsVXpU12M01VNseGdbhQNj
bc8b5b3+Q2xEMrgdKsD3g83Op8duYKWSZclwtrpyHRromupHMR3KXTJi0gFqXlUSey9AQOrmfrzb
5YL8kXhBuaLBBx5X2hjulFp4+xmcMP+S51J/EUQMOMr7YD0slAxvRicFk3ZEXbQ0sBKCnTJzW0cJ
Gv3R/hwtFbduLySeTNzyyB4I4ItjS4Nq+wCj+JNKnAOe2c7DsO9QwaRQAg/6z7ZHRSjHdWlsGFgu
yKWFqEhGp+Uz4efXYwD5xTEXtYhvrgNkfw3KCBzI8P9NOUSjcFzHjTe9kvUm5OF87SMklldKUrt1
dsWbGBvHbfthGat6+8EITUZNhkY6eKNyWNqBko3Alvy0c4kRYp1YGdVqbJemUeyhqx0txngRSDq1
vLJR9XwkECrn0b4VBFxN+2oYg3bQyuHl/qKfHxXaA+CigMLKGZnhZlj6ZLHqD0X/HVuFgxnY787j
Uq/2dm9xcPDB6GMAMaCUJi1DgbGHPeeIS2fwq3fqz8h3Ni1yTcZL87IEu5mJBnaTxEDUkQVkTprC
cxIgiw38ys+b5GOmPGBAtDe9Yh12rh9PmOHlG3s4FAows+oUrWr70/1Zva1a0ENhvIAsRDnoRijK
6pJyNDrOLiGJGe+t+oP6kv2CZ51QIcAn+BA8pNkTisY4hC8cm3ODJ5NweZYiI83bRUp5YQi1SV/S
j9a+d761jSmgO+vojb4V8r6LN/vtjcBIL6JJH7YwSqWvY6IFTxqCWPku2OcHS6j7LmONxd91tTPE
rF7Eks7MvAunsbMn/Hy/9hvsRvfGG9EaaA/c5/7iyG62hhRNWkSnyYhNvH1VUvl4XxQ+jIaHIUfj
bMOtgKK73dvbVMEpuNjjzbREQrzNtUV4i2ObIq04DaSr1k3tqetdwtOi3XUH8QA1/fxRCJz9kcl9
JdzdTK5FfRLtZLQsHGm4KWmha8Nn4PYzth452ddt9k7v/cEXms0xYh0d1KyJXK0HzJ5RdFuc8dnv
awkFR7gp9Oal76uVlZ2kKr+Cvmsecbramb61+33AGEuvFvbo7cqFkQ8FBp4n96P7yl2/yNc8nr52
ZVbTKwg1fBC6w6IG3h+WHxM315YQiwNxA4mD00iXHxOhZqel6+Dt4wbms9b2tZ9DKcrT3liXlv1t
0n9RTu/uD28mpIeqDMgY8X7SZSj0iIN7f5oyLmMr3KfgbANzl1anQ5ad13ppf4j6funtezuhlMDQ
p6PErkMZlOnCVqTpFSI5o994MNuzbbRtUOz3s08ig+r6pe8nFuT1gr0KJ7OEsY3xnPxMOHMnUPrq
02l7XvdfXPRz9H10JPv170/pzCtGRKSWgD6dTkdUzPnFiuGoG3IaWSNbRFShcTz6Gba+R38S5x8/
CdfdS7BRd39WLos05yqshETsOmuk2kDYtPEwwo1wYaCur/lRhhEoTOZjnBpLu+MmCSEmVyeKdfQV
EAaVToMh1FQqJ9Xot7qD0U1ANToNq1VQRHtF15dWjqj7yJ+SxghPRCCQsGekK2ss+77GnGX0lcGc
1klq9esYsuVDghW0n5VnfNg7E2PsGPM0b5VMp+AX18nU54Xve3viC4C9OApAiCMwJ73CAyx/Spz/
WMCn7FBqwVFP4rVRZV+8GA5P/Zt6yjbG9OYcPTZNvnJQz/eObqqtMDhamhER6mZGACjBDWf33oCU
zKZi/zrD6KvPurmdqo31Izt0h8RHmwIWMBq36i496H50RMNjqXJ+00ajqPpKfSeLEgo/4py+WOd9
6E2Jc7YJfrS2NSoDojawfCreZiq8gYS6APVOkiRYDtdxKIJqg5lwRiGGgRDdsD8j5uft/iBD8GaR
EY3LzeFus2Hc29IiG6xU0422nhjV9GjsfydGKcdmmflys46kSNL8hX0Y1WZDJPelZ888I/myRvHl
0H/Bws96xuUdbfulj3ZbhJeiSrenmSpY1QEkFgrwqMzUO8fYFw/Vg7ETH8+2jw6KRfd3zG3SIMWU
vmAQ9TVWlsQUea5gf0XQPMtVfmzeFR+irUN2Zqydn6QLp2f1c6sucsFuzikeS6CZaUm+vnLla67W
zdHM8mDyS1oqP+mMhr+0kRltzmHp7pTYqJfYAzOLloiciqj5QTHi5XS9aBUcvmrDwiJK2StvRRLq
bDy6u1w6f0Cd5lXc6uocEOO7iCZN8KlSeQXqRBO01mid+KINIRh9EU3Q5nOKoLe1S5+d/cmvvnVH
5EA2xbHo907/kSvwo9C0gbjpB5slN4rbNX79i4mfX5wR2pmmadvzi2WDtcra5qCmQISs//N0S2lw
VGhW54TUL1Azyleit4QK16O1C1anhz/wnBFf72a+yV4QUgOHzyV/Payx6Y2eO1HUgOyd/ipQlL80
e+/Z3p595d0iZ1McBffiSd+3xfYwBDmB4SNUw/yIMzy2LwFsc3oGh6VL/RYSKlbTxeikj2Z4PAz1
yCYp3NpHi3ZWsaH9um52yXox1tJMSh9OyTwQcSWxxBpM37ek16Vv7MrDifXYPyyWhmZnEjlqtC9p
yIKVvv5ycX0a8jErVfTEtny6jegsnYN9+cXZGWgkm0uGL/OTSXESaUgahZYqnfJDlNfnsSCghsX3
UTgjFN8QMf+i+ul2qSZ0+xoUX+4imLQu1bMTRspUiNeZeRTGHqpFHQHGISzAMzzKaUk2/TYHuA4o
LUwb61iyQwIKtqixP++qTc3L6M+XaqSBSUvyPHqnNE6YRZy5N+LNN7y3V8GrBqa3eF/NVEOvRyUt
SqR9mroLiRYd7CMulIcGkYfyoO+X6q5ieuR9TU8HUR8QXZAtpGGllVZkuhlRAArcFF/0mhbWKSlw
F79/A898JurwmJwKJwJoptLbwLabOK5dzo8GV+lzgTkoypePVpNG6yFrPxa99ZzbPPXGtl+AV4gR
SCPEGNBk7auYw1GWud5vXeyEzohYvR9keHW5xpdCbfbNyf3TiEJelJdxpBE2WI8GdLKQmFQ/nLpo
1ZTvytha3Z/Guf1FFIfsEMYDCYWU+kdp5HRBZoiCnTB8i9Z9saVEiWaFsQ5LXzmM7xci3ryWSVjE
Q5lEG0UxXQZbKxlEPeUM9r4wviveoUrybRqo+9ib1mn1q5N/GjVUVeoB42Vrez+2vDihk/DEEQ1q
gNVCMPj602WBdjYHURuos29T5K3LMd39+QiciBTLhRACXnrXEVAdDZwoxMf4DOs99ccKd4m10udO
tTCUVyWly2UoxgLOBzIHpQ6Th/J1pNbUFdVOYpGB6scGdMtDfIyalagLOl/Tg7Yp1sXTUnP4Zrm8
RjVs0gQQIqImeR31ZBldaJ2oHY19Oa0rL7Cfh8Gz9q2evKuS5inB3XPlFCO+3ZXG5rPzb30UfXDs
ZpuH9sK79fZz8kIUGbAl0DB0J65/GS1ranV6rXYP5aYMn0dtyWXy5q6z1OsQ0ixPoZGpeUdB3T5P
6+wAHoZXoWv0azHD6sMS/ObmXUE8YCJCy8JmYCTb10PqB1SnFBxI/Ahr8bDDYRVfS1vfBk667ux8
jQnsy0nvDk3lrs0Bxs74XnhiQ9mMV6NSUospVs4YYB2uPjtJGj0EebNw8srn3+uvSL/Qw2wO90SZ
mtW1cagUCuefk63KAGxApGytpPl4fyOJrXi9vJmIiyjSRBhGqCVdzEQE2rPNJe86h7w8qsmCdNVN
aUsejbSGHCM30yYVcYA7ObR20zVioXukKTfrAmNA9RsGKgtFjpkZZFVRpDSEBhw51PVHju24yzuy
cN/pwwez0B5MW9mXEFMXvpRcS2Fs3FNCZtuhonKDrG4wIu+SxlN9L0SKotJ/IB5S+O3k1itaOM95
sYQdnfloBGRcuiNEKOS6RtsbjWcWCqV7/WPRZOt8OEZjvB7GbvWnV8dVICnLKCM1VU8nYCN5PK3j
Ui1WSdEdVDN/Z6eGfz/WzcP392n8z6ikW+N0HuzMFhgV81nAYeNN+hLvLJLr7uUP6MrI16OIJryV
oLrARWIepcVRQCDIkois6cDD6Fk8jAw0YbPnPyDCtRRLuvwbGFxWqBBLNP4LnpjuIfokrGywOvy2
MItza+NVeYsKI5Y28tpItDGze+WkvWJSaF/77Q7o685Bht3ZeUcdNfRwu4iEWYoqLZQwgTFmG0RV
j81B+Wx9Rsvee98de9/cnvbmQ/PkKavy81J96KYPKr7i5WilrwgeTx1ShDP9MxZkIP5+Cx+M/dCs
wicLE4ZfLb6ou5+e8g/eu0XHnJlr8Sq29FW1rmubySJ2h4mlQBzhhvjOPgglJu9YbseH4Zf733bu
PLscrJQUUOtstLygMN/rz3r1a5d+Dt3t/RBLY5KSYS9I0MwyGZORNU+Ko62CYbEkMRtD3LoOtWdy
CulYziz35PQlw0gO46eu3gtJ0mYfP+pfMns1fR12yXHxFSh+b+mag6v6n5hSfpFYkwFbnJjCbKhe
FR/y93BTHtvdROga3bj0tDI+uQ+nY/+wuEhnN8dFcDEhF6WsYjKcnE4SR81j/qk64P+Ln9MHPFa3
2jH+JflkwIoxnZWx0KGb3xwWfSSoZ8gWyfS6EEvyUk3wihVAvPr9EK3a5/LZ/SlyqwYYvvnYN1iw
IXD/pzECYl9SXYcjI9hGN6eQch6AGjmJmO8Rr6V81ysr96O5+t3eKVr0drpdU5Tc6aqA5BSalXKK
WtWVHTtjOJFeBDvc38/hytNX/Q4/982wKdwH7WVZze42KBAQXll0d3kYMNLr79pmw8lKz3SVSjsr
4ATpXuKuWqvuFvIYsa+vFy8ocQpOsKcFOkFmAdhOroenQadt1Jf4nrr1Y92kW9Vl1Xa46uiZhRab
9/7+SXC7Y0RQcHgOhEluSqncNel9K4SwRhzf0yhYdVYyADlsEsPYnpo+H9+0Xt2nDzavgwnXwP7U
P4LNGuqlOvBN28FC3cEF60JvWwNw4kpXSxa1eW1lIRblSN7VlP7jY/PNxTlA1MSzX7MXe4nCNvNd
ryJKlwo04a7LcyJW8EjO+/OGpoPwueUhtirfqs0q2S0xYWfy4+tRSpeJcsa4KxSjhDZnrbCfUikw
Kpu08euttVMBhJiP6Yf+81J95/ZOuY4r3SmRO50dA9kHAAM/+mmnltbKKxZrtUszKu0UNYPagS2R
aGwL/3eLN3T3gOATpTEMyB+8d4sHvjjQpT1z+Q1lmTHbjcKha14jjhtdQLpFebj120cXsIByWvTu
m59Ihw1DrcqCX3l9GIx9c9KysGSTutU3qzR+SzunW3neaYmmPRfIgwEoYB4avUYpUBaYVMZ0b/Td
c8lFAnE0/5KCrHNXcVPWwcILYObLoRorHk/C/OUG7EVZWgVPw9lzGk9vctP9nvVZuBBj9ny7iCEl
BOcoDoLGMEaBgHpfm326MpwY5aX6VzNP9zw/DpV+chaC3l7KnG8XQaWMoD6dbNMMCKrVxW6kr2R6
hwTy+xn8yv2TdOaDgUjkXhK9YYpJYoovrv+oyppTWZz4YEpQroO+aWjol9g7t2hi3A91+xIVECDo
mQgivuK6rkOdusA4WxaLsO7U5xPJ8cqI8uiontIXcEP19qzyJe+HnBkdbFjEQAGJQmWUe/mIxJiQ
G0HJBKfParQvpzMpxfP9GLN3gAWPEJkAYfLhSKdjy904ntyGctiIz4e5Qc4v3DThyv4uHCMt/Kyi
Yb2EkJuZTPMyqHw01kWM4S9Bc/Svi+yhDm1Y528D96vuNPuFEc6dV9CHHBdlDIpSMvA4G4PMc9IT
4IHxKdEBxYkHsLcZu8/T2l1Vx/N2qcY4swFMhBcEl0gkF7o0vKby2hyqyeQPsbIfwmyXtuqnzsn8
9jz9hTVC7k0Zi6UijovrZQkeT6FSzLJUy/KxOJ3bbTxl46oK9CVM/8xxhaXCq7A4ZbMbApitTvjU
Txz7ZVWv9OLjkCw50c2tCoTU2NGYVoBjlK6y4oy8u5LnHFZx/FVrxw89shyx0gK7s36MgfsXpu61
++KCCeM/YsAXhwe1IyMhvUSs2xJqtOesw1BAKa331RkrwYVFKL7DzaVpcsqriG6AyZISn3NoZ12S
/uuaPn3R8B0Rle7wnb2tXsz3C9HmljygnH9HkzZ1RuaROCLa9Bbvnq+4flCDqf3Cfm3OLTtCzJTy
yXUuAkorvq1OqVmJnKD53m80v/mQKD7keWJOG6yvh2ml0jrWFp5hc/vsMqq0YM6524+VyLDsMl71
mroxkdQv849lsGSnMNM1uBqgLA/QJaOaWiLN6tfuTqjhhhv3UO2FAZ+5D7fej/tfcGFkllQ71lgt
ZtsRTpneZd62Dn5TYHkWS4XwxWFJx0cwhU4fnYkjeKRiWGa/Iglf5R+Flmuy6365P65X7bg7+0AG
afTVWOJ2QUBzF+67DwqbgJVRrpyNsVN240Eo9WtYW60b/Cq2S+/22TPsP8tUzhfiYCoKRVEGP03H
bRMfgmpa2uizIS7eVNKpouRlMDligNEBnuz0GB+9N87GEdasrzijX6KnJZPimRaPa5IG8aSkSE7R
VYo5llacjz2gv6KaoNKgRfjGydtgfc607I0CsXXX6C3OD2pHiUQJKAINNFiiKFuqcYltLn/dy19E
SqALJOjTsLQgIeO/uSqCMtsoSeqs2sgOnz09DX6LNT07pqGuH+4vrLlcCZ4wSYVDVQZZhOvDHF+E
6EzHgseWWZs+dvKbMMUfLuyWLlxxplwN0aDaBQsGkhTNSxKK60C9mfWO1ej6xlB+TZPY7R5StNqe
Pa0w3ow2NiL7RAHw8TGsGjV+X3mZd1q6J2/GCm9euBdQdRM+jq50up9q+AWZ6FsZWoJKfJaFn8vC
BsmiK9XSfr25Seju0ArWdYdON/MrpuPiknTtSNcDS5021mpc6zTX3eaMdXO4c3YwP8dk+weAXDd3
5XVMW6qPtKU1RSFWZJvwU+eHe3FX2o+/cz//AL91JppFNZ/SFiJjwjTleoRm7LpnCAUUQF4f0DAj
Q06jYS2Mz07larFkedOxgA9JqdkVDPBXtfPreLk6ZlpkxeWrnZ77qcRlzX7MD+27ce8tVLduT1sp
ljQ21YxGNN6JVW9q/FstfVWvT/55FwVrAR/TNtkRdZa1d6iPSznwDfyRoihFJd4tqNaD85RfL+2p
hs6URuUmeVQpuWQ+ogindZqkqzhXfuvy7Dg8C4iGwDgO/YraT7BOH4xkPX0Ye299erKfeusYaVv3
aUqKtxF2dIhu9N/jSFvdPztuz0+aizyzQOOQRYM/kzaUp4RjC1ax2IzH7KPhT1BmarBn1jraLOoo
3Cw3KZaUKaVOnOV13Bcb5wPl4S+CZVztXY3yraDEI+y1MLabw+I1HjgHBL0A13nS2Oq49praIV7g
rI0fzdYF1ex91rb6Bv0oX++ztYpneLH783VqKbA00KnM3fSkElh7O22dnJWH4CoidL6g5YLyXSTH
39y8UkBpsU+d6blNOhSbrLV85KoExBedET99On0LxtO+97XNv996/+/78N/hz/zd70d//c//4Z+/
58VYxWHUSP/4z6f4e5XX+W/N/4g/9u9/7foP/fNt8TP70FQ/fzZPXwv537z6g/z9/4rvf22+Xv3D
Jmt4Gj+3P6vx/c+6TZrXIPym4t/8oz/8r5+vf8vHsfj5j799z9sMNsj7n2GcZ3/7148OP/7xNy63
i7Um/v5//fDN15Q/d6irrz+Tmz/w82vd/ONvhvV3IV7qUZgB2Mb+5xTsf77+xPy7YKjBw9FQoAIg
xgbJ8qqJ+EPG3wH3G2CzQRYIuiB/qM5b8SPd+ztkFiplXL2CiArB+38HfvWJ/vPJ/itr03d5DIDm
H3/j6uKQvbjFRW0NtQbxf1zmSETJiUponMsSksw6NKrcJG8K/j9737EkOY5l+y9vj3okQbkFhYvw
0Kk3tMzITApQgBrg38y3zI+9A8+q7ghGTHrV7Gbs9aKtrbs6rhP63nsE/ymJ5A+lS4xPy9ys64GM
gcRj1MdBFtU8EA926pVf4QU7mDuzm3zg2UgwATPUqtDoffOmIPb8LcjVfLCEM4M5ClNaxWuJE6V2
i4RALdhjjZmZ+9ZxhyPExgIHXf+xvcqg5yTiitrp5zV3eRvBcd4WUVV3nWQzHQcrTlvStcnMR7Ev
VTd8ntA9QRkjGOeooTQNmNGkKgo6k++Q/Dl7dA3yuzbz62jmUw0vAyE+o+ZZJw1YSIfOUOPXoknx
RCrMPM8j3ILVleVnxnFe2vZkj5MDP8wFboOhqKXz1EvS5vhnCcCrK4BxNRtqA95Jk+OJ4RoGDZbJ
xNpO046o1rzllrIIK9x0mX+IYUrbcKJU1LEg/XpnTFD7O6RD0KBdjwWRha1b4eRrgJRq72ba2Lil
xGQjMRA2LXZQp88qEKgb3jBJ1zxW5aiOAyRgwiw1itCaxXTf8xmqk6N2JV7pgAdwGSigX8qg+WSt
fvp5qfoBVmBVv0g2GW4bB8rwMLgNV3dAeMogHIfGy1nqD/x7IFII0RZ9hX6QSweA1zHQgtGsJhHN
165hee2snNUAtdWsUjxzQrNa3Yd6aovbScsc+GWe35Q9KEYuWbyPlUXHxMtmIxmg3fyuHPGxzJHq
x5xxOAqMgadOdUshh0aqdgmdUgDMkIo6dMAh+AxrlODkkax/qMusGWPPVuW7YOjhjb5iLCNI5Nqf
ZTEHLMjsH2nWGg9t2tY7nyg3GSyy3s7BMN7nuKUHxksid8s6lIKVyhpPBEZVj0ZQfB6JofZ2YwYx
mYzph2jT7+ZI22tDds59SvP8XWeb8DqkY8ocBW+8Oe3zXdqUuL4CKgG+rBcrHlPHZC3k1sO+Lgsm
TPodm7Bh3M2AB5Ow8hLztDDbHj8E5tKCnJZmbOnTIexpMUX94lXM6vOP5ex9nzgq4srlV8MElTF3
yG+KKoVrKE1pXNbTo3LIu7kqOeMjiP3YB4LJuWuPs185kVE6wYGjWhWWTQ6o8OQ5TPgFidB8g2eJ
RaGY1K0f7QFWH2JdSdg6/rc8E9iuikDTVs01I+vwjZfrUzMVHFtqpWwcMu8eZmYZ65zgXTuYV1B+
f4dtSBmOnM+lMyANm1agBzGvsTD5APDb3DAIhR/NhuPvkmWCIGrRMzL2SziaZs+cDICmPsu+WQP5
0U+exH4s4LCsMlidGKl8t0qvZmVRvB8BT4yHvhz388CL3TTl0H8KvCYZ7SKDoyr3TmNAM9aOnbUL
UJ3eN/XiMVUDm9rP1A5F0BSA5KVjSNuue6BGKq6cauEJdgNchtsOhSljqJOcjnVkFe6tBSPJGxeF
FnCAguUWYgAD+iPFp7wol7ASVclmryY8Vo3xhfKhT8Z1mZhX4L0VovW2xn7jOFGeLeKp7KdpYF3p
ggaZSiyMqSM4ImnTx3yaJ5Zl3mdF24X5PLVv4FsCEXO7WPbWmq1Pld3jmMLbMVJjWSVz1g4nPo4/
4c+RR6Ztl9eyMeaonjKYFUAEIkkbdzyatEWXfJiepG/IJQQSX+xcJdTN4PJpX49udT1RdLSYXiPH
tPPS774gqQko4gQCYd47Hy3ZTg6rs0WFc14O8VQZ8pAb+ftgwIu0qri3l3nvTTCyaAQjg9OFwjOm
2MYfZkbv/FzNNo0JOAcnCMCL+7rxH2vwhx02zKqvQ1icufQGyHYaCr5Up862RB6bIHt8rGfJr6wl
yK7AWhrCGrrgMaeSR5YnivdFVnShxas6XKEnxQaiIB1jwllD+T0uj6EOsK8W/AFSF1/gZdqcplGa
amenZX6/WqnM93mbAl7HBmRkIrEIt9cnOhvQMWpNp32YsqxA3dCag/5HgemI3dm7k3QsQDJX2dGF
xnBIzLELG6poaFoZ/FGU1YfSlfxjMQjjeuYtdNiswsGn21y9WwIKy3grpzkD6W10mDTtMpLeXAfH
Clk1cxrffQoQWDBhVXkZluay0lu6WJmJMCP+vc5WeZwdaHU9dKJR150iFppM6NUreKW3Nc+P3DKa
ErlbZhXtziSclmG/+JmMsD8CJyydIniAQGxT71srd/IP88xtnE7WPBnmwkzoLrqhMSrfilzRmWBs
2Svt2VzPyNVcfy7jsnHKS82sbSvm3PCDOwVcRLT5lu1vin5i5Dy1OIWNCNzfja/97XyVXZMfkB48
QFgfOj3pJXDwJjlARK1fjMnVJXfQZjfPoLqFNQOZqQzbYEAFcMkLNgQKxVrsgAucgy1/A7FAqUBj
EP1VpNv4Ty/z3n60Rsdb1jm0d94nzRitrpD13v5zhIyOBHwMIKPQXnDA+dY1jWc1i7HOZEmJM4e/
dC3kPjtMkealaLHRiw3412PoeDAKhiunlj6AeNzLaKm0F1vBChTfRRMR+bvsShML1+N8nKGM5+7/
BmFqU5U5f+HzmJtugrEEDcRxEdP/AjYzbgDG7+Exxro+AtU8+hv6Djp5evlgfvmVmzRyMisHFsK1
DCH/lxRQXNBl/g4acs03bQlXR8u+OJjhGIodyrfP8oo/n+8vnusXYm8yyZbQFcaM+Fqjptd8cA59
/eH3Ed5anC8mcZM7pvlsw2bsPIm6Dq7V/5ZkOPwNuNxbUwdBXBQPdarzSgZpLtFw57OQoYZvmRAb
Fonm8hV3aGUDrC3CyyDZt+buecjNx2WOt458RUgIlaOaBjJz4ibiIh/M2iTg51X5LM62bmfhWunb
EXE0KI4g4U/BfEVZJ7LiRYZa+rcGUAS6QSHEwLocWJ82qnAdstZg/61tiVQRSDnoVWrDnJfbcqUw
I1NGr8fZTFzUHpav2g4y+OIBbARx00QgJ9n/fhm9dRQ8i3leZc8OHg7c82SdY6YwgsR8NpSgZOUm
vw+z7dpgoKFQhCcMWomArAGC//LbzI6iYAVxMHwbzNHBYQjlNx4+raFRMApIFZ7DF7bgFkT1KuS2
7A0HgSrDQYeQUFC0erzVMMEorqCNSe6dL6pl8OotmdpfBEC/HtWXX7s5YHMUsCSuSx26eLBAM0Sh
bviEetmp3xXw2rR31bV5+P0QX4q5OWB9pw4sDuhFWHifAnhlT3ExXZhF/Sdenqj4LAhmALoCtVFc
+y8n0R7KRWZeAO8WiBzeEKgMr90N5xfYIa/3pI6CCowPBgWEpTaDV03OuFgGotTko/Qeu/HCtf7W
QFn4DAjHaZG681J9tuQHakD6PoNhRjUurCf3brbAcv4f7yttMfjvIJvFh7y3cyCzrcI8TRlp3TB1
3JB0F7y1tiyJ8xpHowPCTZgQyIduZkSUrT+UNVhSajd+6g/TTt9u1u0SLYfyeAkC89b0g2CnGRIo
dvnbPpK5kikjGV3Dsc1C31NXZCEf1zXHhU7f/X4xb+vb5w97HmuzCIx07HMxWiueKNneAVyP7rRo
r27JX9ytr+83JFfPvmuzc9ZsLmyzQyzNHQ9a1iQSYshrKD8A6RBeRgq/OWvPA25eJqbX9eZo648D
t8WKs6MT/1KeMv6GqMOlWds8RfxMDcsgEKxZh2Q07fejV33JAphdomXx+1nTq217Prgmuijo9eG0
38JTVK2UVVmFgWOvvpl2M7AG0+my8uMWyn5eHHiSa2EVCiTR1qK2npXEE7Y3wj6aI93h63bw98kP
ZYJqPTQp6IpTdvqYx5c6RG/eKbjDUIANoFWDqu/LE5DLVbm2NxpYlsEUDhBaQQ0nagEIzoYYWWX6
hBZjksZ+GV7qTrx1LD4PvZlHq88aCWI31A3IXUeeILnx+8l7I5cDw/TZt23OklG1KxrQCKDFP2a8
KMPqcd6b9z6uSdNm9imPL2pc6b7oqxXz75jb91dqCh501Xk8tfzFAJVe7ASAgC+dXW/uOd9Esx2C
nmjxbWdO2p03ei1ck5sTlGPYdE1ibfUDxGdcHvMLV9ibz53n0TaTVfKuyKa60cfXfMpD75s9x240
wEY5vWob8CrZJXrjG8sDWpdAElBYFEKqfnNgNksvJPEXIxQSjJbpq9M5F3b3pQibY7KGB/q4rIiQ
oYrGg4dl+XRhBb5xEL/4hs3umlG/5G4vDWRsuv+qoT1hEA+RtkNv3juf/3xx//9G2P/B6+zZ2L9u
hPVf+Ys2mP7Hf7XBbP8P+LGB4w4JQWA0YaX+rzaY/4d3LoXgsgTJ3tdY87/aYN4f1McLH95daEoD
jY6z499tMPigOeipafiHpxWM/kkb7OV5AfdQIB+hmgxcM2QuIIz78vwFK3wcYV2CBtK8yyw/LIwx
ejYQb2Tu28vlVYjNMq+6tOQZR4hfZKUslrDBxMPqvSbz0Z0m9NEYJQPi/HPJ0e3nbTYAn6ssgEKZ
jp3uGsARhwBEaOCwmljtIanozcOFTf0WDPLFiG5OKqNoeyHyc0iKpLNMgvXbOP/QQc+f2dTMKWNT
7i6hSs7ZwrOz/8+BxsIAVwqKGsamuiZzWjjLgMg1E/2+A551hkw6Za54glfleJIHuoec7HV1VZ/6
D0XJrCrkOyeuPgwnezXDPtYwgDy+eFVsXkyvfhjavc+LcSCvwhDXUL9WgM7DwRtT6AENPs7w8/W0
F7SMSqCk2stYIr2Efzcs+pB8lp44XeZm3Ef0PlgS1SpWVBoqXVwAom5f2K++Uh/3z+IgAeKG0hO/
ZpE4AHUAPUvqAVqBVu7li16P2e++arNxU7vu3dnCV+nHBcQso7y81XonZtzvaHlzici0vYBffd1m
FxsZ7zig63PU5qEje1YVTCuaabKjdAcsbv1Ou7hy9JJ99ZVnfVcw8VEr2yxpMbfKhIYYhJCh65J/
bhLtqgKu/Oe/odF0KdZmlUrCc1iRoH2kMyR1ncUz8x+1+0d1fWmrbp+Gv0YTWpWwbzZxuhub2YN0
vNWPEBQ4i5/aP+S3fj8lQe+hF7hXqMzxxIZ0xkXOxRkC+Wo8oXyncReQtn6Vqk+y8tCd/PWNYKx2
18ENcHWml1iLHbDuXn4j8P5xOMjssUq0oVxVLHc2tG+bLIMmyoXL4Qyr+t0P2myapZCmT8rzMtbV
5Cqq3C/jbfk47lHmnaLcJQ8D7W8IOuxoLkMk9tG6E/FSDkIDzBP/s7ojofSDxwbYJu/Pn7ymThHL
AisVrswsHxcQTMD6uPTj35xF+IlDuAYyMgCNbW4XSQI7bVfd9EbZvz9BkAf7AUI5A9z4AhQ2Sxle
Spj0eGzH63nIze0CeD3Kfjok6YYoXduIX6rmvLnTn4fYpC2gooqm0iF+4cGrKBNJEGoyIQqmPyr7
4iK4FPEsJ/Ps5JTd7NvSPEekyXzH4/mbZN77CcSBOvEBk7uw6ra5y3n7IWUBuw+KsVCZ32w/sUJa
0qqx6ubEDXCkHLR6NEVLv9yDvoAKxT/MNREQ9n6oQuM94uEZuBV1J6JJF3Cd0IIa/bpmVlk0+94l
w6U76PVNizgAUMG9UPOKtx9W1l2u3MKcoG45guUE+dcv8qM2FFFPRcvaQwspLEIvV3xe30ZI31Fl
hH9iABzMeZs/m0FC+brwIJjgtvdrG6MzjfeEFuGYri7ps7yx715G22wCv8WTtbQRbYw035XHsGob
9x1QhQqkZfgz3l/iYrzxqkNImMyiRovCFrL6l5d7vxRGZgqiP3CKvT4C/EUkZeJG6xEYiex7flUn
6uoSz1ZnDZvtrsMCuInyCBbPdt1kaxmk+ZTpvYgSyYfxZMVFPF+1O/4lj0Z2bml+MuPqgeLazyJw
Oy883t9YUC9+wOZSzPNyzIseP6Du2fDBfMr2fN8eywiEBsDiQjPHkKPZ+Hhxi75+teHL4QABQC6c
W5HmvBxwC7by3Fkw4LqGmH8HLAXDHTwEIUQswvIqHcEPubRL3x7uZ0E3C6sa4ecrUZVFUN29aqIO
T2g86HCwl4l3476zoxrWXO13eDFEVSguiaLrv//ydA+wazHXMEEFGH0rTttABVNMEgt7RUHYgQg8
c2bAGgJh71bXQR9JuvcAmPy8MMlvjTVSPxBJYWaIqvfmxF9KqzJS09f7SZcJOuCedgSKNufdBMYK
Zrjaee9+HxUp7vZrYVmCXrmvcQeG/8q8xAO+sEpnA6Ock7MAkm2OOzpZoxH3ebfmh9moA/8nQTFZ
oj+YVfm901q0P8EY0rSfAHUGvCgbWuEwYxhGcVOPRoB5gup4tjOWQYKT1RWA9OSNU3tHdx0oMGC0
R0LwSJymCD4FwHSBtWv3JSPgjqUMwE3KSmjBoScLI/BkKWwYgATSCoH/CVizGGir+U7rPQaLWB9l
3/VfJfAhgKm3AAINfl4ktRAAfgY+l4dODgD2taJAX2ySRg2FhwAAGcBi10ezqdPymE5p/gGi+1VS
0aHOoymbAraKdvqS+WV3K6qiuIfLdMC4rPDPqDk9goZs9KwUi9kxpTL8VMhjSS9qzTH9SJHqxJ0t
AWxbJ1F/ykEspyc9amM41WXtvR+GdC7YmJL8WHFq3BVVa1wZos9P1tS4Bzo5dqLcros5tv5nCi/K
mmWVmwps9mlKyKKsRAA6KEJP5e3e8ER95aU9YJRtu9yb2WT0IeoZ/U6thXHXjq1NT2Vqd37Sq94b
IwDaOHBvk6XsMIXtedS1BsdDyQZUaMrx1SsbMnM6eE21ANMgXG+3mrN8kBJyK9EK/5BvVucFIpY5
SCm7VDi9I5DXBYTfd+28yA/rDONqP6yAY6vznW9PNoQlBFS9I9wZ5RWIQ/JD49vdQzdW5dFWjfVg
AwcL7E+TWY9uJe29YU3T3nVJeTVjo0Y+xAZuJq+zEtMdrYTTcd4FXWeH1uBXiectcucXg9wFGc8/
jmoEra12aWyiTzXGjhTVvpMrFA7p7O6zdrRuaGmre0Agm33aEefY+jl3GcH2/DY7TbBXMxyePV6m
a6xMmGRKNFTCJl8QPy/yw2ATI3HhkHNXLI180vKaNzmAt0dLLO6nEaglDZKb6ge4bNYHmCebD13T
zjUEI0d6WExb/uwdYH6TEj1zA9z1xTbu59JU7S4DzInECxfde7sDnJWRvjSua5gvT4fJlF005KLw
D7Wbj3kYKIinHhoAlN+BGl+delDQjJ0ZQDx478yuP7HVgbXxsXc757HxLBxqgZ/WB06KKiStCZ2u
bB3fFXj+xTkwkRbcWLyiZp6V9wTd5anuGA+wn1hZWrxlXNnjAR8LoZ+58QA5s2gbKjNtrF05yOYr
LFBEzdKu7lFOLQdgGvHDw2HpGvxW0292IB42Xjg2WfFelpkUQKmV1XuPN30kXZvonef0IS3EmBTY
Mwe4bHQhUOJALPpl0aOz7qoxnkTVlpFTYo5PzpSJa2L1BSIUEljXCWyL9zL3jb2fNrWPh0Lu307e
hDaKyCTc5YJAoVfftaCCF5QMAWuter1zPbX8yC053HZ+3e2GZsjhdt2AhI1NXlWdE/UWMn6mhAbE
LZ3sAmbPJDDYONt99o6442BGKZKe9sowRAahSuCSA9Ybs9cmLe7aJl5yqxt2aEo0AIGY2cpAS6PB
rlsb30iyhrgpjK/lMMKioJqbAxer7Udt6mMNYTPayVLLYy/K0otruzY/lqTv07AyxroLu2qqioQO
s8R9yQlOn5RXJmdwGcnqsF9hiMXoCkXRj5ZLCA+Fj5Z0PE1z6uExHHCb9YM53QJDXtrxIG3lM89s
XFgf9cpAFgqiffOzoW0131LhLABytSsxd1JNWRNixKwuIdZsrXtapLYBaa0168OqoZPYVVSOyxHJ
awalonZaun3mArrIhsHx22glztBEopkgUZ6RwvVDY+LWgwNPWmwXF9QC5tjjasfKplkRZm76qKxC
ZD8Cv7e9952TXee+W2M5aF7ivhcBUMdK+GV2hFtVTe4nXFlwngAfMJx8nzRhkQKtDNtr2AxA1IFD
uA3Q6A7HRJWZhDlWa0CUszdTM4b+E8n3dT9YRSy8qmzCubIhIjlD1d9ipWlkUwhE+9je1K7yH00R
CDf00kYYyUzrmTPHw98PzbWDH9BkzcN4bQO3/sGRbStjsCXzAT91waa2bN5V4QwWwCczNarlzqRj
60DirR5nea2Cpf6StwUvQ217W4a+s3Q0SbPV8O9pqZHHYFc0ePCvDdCvABcLEIxoBo6tkuskrzMb
sgH7vhdmufMbak67arRdGYpCOt+tRtVha4OvEJarUzk7WAKY2pmclO7OXip/BijRU/33qvcDHuN7
ffc7vHYb/7R2y+Ttmn4t81tTNgoe9Qaw/NAzMVag7ioxwTIvb8r3nd3lYi9UBiBwkMoS/nmzossQ
WsJaIE2WO8R0WWs3/pod+jwwFoD38G/Wl9bAhgN5nVbr8LA2jglREa/uVPYhy7uyK8LZ6AU2oTWO
gIO3Js7+j6QCiPn7SrPUgY88wY8JIPA9FlMf+eW4zvLeNSEN0V35Sz9WT/XYmKmmdaBOCgtfKzOU
+DJP+PlHQm2Z/rR5k8MmvS65Od5TbmXrY2vyVX4WaC8QdU0GKhs/7CbHbZ2bbHZN1SULzF6Jc0Xc
VhgizKndSX6CsIIv17u1XAIju6uJX8zQ6nELi3hGgpqU4WKhoE+QG1d1wSdz+kVG/Ef9of9xFCit
r/x//2qxvOr8HNv++9em+Pqy+4P/y58kqOAPTSvU0hKwpUSVCG/vf5GgtA0iKgLo4wTQCUEy8Ff3
h/6BNjy2PfSXTSg84/8z/IsDpZMicJ/wB6HtAO78X7/s7lci8YuX9jYH6lX3HVRAiKuBZRXYQMdD
G/RlkgXTTkB/AWtGV1Uc7BBslAEFyE7ifArHON+DEuhBfgyCvajHXCjCgEH88v2viYgvouu05FnR
YJYFaIkgpeMOSS3rOGVjNe1LA9SDARct8OusHAY6h81cqPeEmOl62xZ1k4be4gnvsLYLQe4A7/YB
m6cr1U7wJnWOKcEzp7gZlqIUMJ3wSrpEYPTYgx/RwQ4K8GNynzAhKS93tpk1vAJFYByXwxjADCUN
l4qn9JZU8JpG4VAsVf7FX+iUlt/6QKm48x0cmWalGkW+rqCrZVaYunj+XYuW9/Im9ZYJ53UOWbOy
W8zgiz10jcXaZXaDR6/uG3H0udUDUl5bVUeNU16v6Bri+lHruLd7z2mivjGKj4aZdzYmwsAD54Oq
VO4fSFCkD9jvvmRo9LgVm4u0fMxJ7nysoSuZMn8IsoMAxKNjFufTV5QP1keydhm9AjVhiOZygGaL
HSj3IaNl+m5dTPnecDvwYkD44R6TlerBv7V6S7KAc+NIg3b+XHIHj2JnWK4bZbn3ghvgtMwVbq8H
Kxv8NaGjAYhGoHz3MCmg2dTYLklQt6ie2+AHP1SFDeuDoSpAqhZgRCW1X/dPdSW8H/6c8ijwyHAf
BOnw4A9gvMUciq4wsYPy4MTcZZqbiNRl6jIPGmD0aK8VUtTcHkGGwa0q2DLV08rSbMiTjkIqSZaG
A+b/4o2PJsmaT4Oz2HY4u70PNEan1BLapPbHcCBNflV6pfM4+fNNpoLxoe3b9INZizbmLf1KAYNP
Ajh5xoZFzJ/ZMlcgyKQo1gs8QLECVZiBl5HAcL7+IIxgPCl47LJGLpCiTZ1vKDO2e3dQ9cqoVeCF
bg1NPGvGzjoG+W7ULB6BsxyXfZoe4CBhx1ZW5CeIGa2RPY3GLrAwMrjWirCTQXWCQs14dHlOdk42
+VGOY+S+HZC11pqeVGekZVOAunChSUyyyAEP1eSmhtjeqbHyOgZ7xmFrQdtk1eSoSdOkKj9vj7Wm
ThUVVYegrLKkxp0TeUiJdguXQ9xpYhbuagK2SUv2ZV71CVS+QjxdMuY3k/1ODZU61kqIcPSIPAkw
/xjnpX9ssSavqo5nh7yn5k21Vs2hqtL21jGygQVQStqnSo6hZXXQ7M8WEpfYe3HpQzl/yp3y0KVB
Faf+2iQ2sX0mwatjjZ/DTK2CmSFARQLI6QkXuD9AyLsynMPcOfIHSDrGN7dBq9XJhukeSZMHOiVx
wZCbh4fKhgSIM44JuF3eOzHX2W5a2vpYten7fh3Ve5UtEAas6vGgSPaldpwgKhfTve7w5EG25Dqn
tE6LQ48UJhnTJriy0rymjEi/pWEKLarirnPp5D4JZ1Soosw4XK77M2Ny7Tp8gg2yIdB3Z1almRXO
E7J4ou/q3PRYOvMCpfaMNKe0tNdjqcmZRPbep7Q2si5c6UjuhKZw9qBpHjp7Se9bPJk+ZakFJD6v
8jsjDey9f2aD+lAQGyyfRrDQ8iiIV8Fa4FUtSdQNjvPTUq7Aesj73ooh22aAwzNTx49IhRMRRNQu
/Ux6TU9dvVmrmFOD75DbeknjgMSK+qWx1yoXHoO9Z5EUTbPQKFgM50bU1VfhQtRa8W7+5vvSvOk0
V1Z6arozzgTaOseYHBVgbqiGnOm2OHbmOqYco05yZYC7aXqP3mrayPJU0O0qaXCIBdhjewCwcnpy
6n7crwEfQxVAbeCHKLOgdu5QSzDcC2oKusz7rECHKwv/AjVQe0HCz2UrT+UTUIkHgQszcJ404aid
L9XiNpX0bQRvI3wBe/ei8RQi6L6ujb5uSpgLOU5dSk9BhboEV9jG0wqD0ESD2wOgTqizbmp/RuVU
vgQDGtC/Jf5V6CRhcQqgfNHs/kSG/qP33/9SoryLpfJfvxJv6//8j5fEev3P/3oiOsEfsMQG5R0Y
T6wtCBn+9UTUNst/Pgkt9w/kj2gjAZeMvhUwd/96E5ruH65j2DYstbWXyz99E25r0AaaGxB30/JF
2rl2i+sD+1EU8Hruoz7/OnPQKgM7pHUTqioPW6+KJtwS3EM33quP3H5qjcceFzA4kh65nuYfpENd
IbOiZ6P158v1Of3nVf8FGDwIL8ITWXNmdIvr5VuxtHNPoQJa4mHRJ71Un4Kq/7Z6kORfLPNoZmIJ
y7L6YJXNfD31wJWo9DupxtsmJ/COAqdbFA5lv/9R27K5/k2gYKDdFkA2+BUFo8sttyJI5iMbdLke
bSCX+2zgF5X7N+9kcMrAgEeFw0BXFs3DbXkeL1O7J0WJ3vgBCaW3z+DuoFEQ3UGdmuPlNsgrJMsm
4JbDMg9ogVgcAb1HbbO0wmwxO3SH9boAnuj3Y/jWxKL4BJ4eDBdswEk3SQA1m7VUcqnO3WYNAKCJ
AwF/utPMKzipQX/lUubxqn+ov+95TGRrzxOPNcAkKQ8xjaOcmTjAK+i2/Kl9q5p4vJY7QKAufeYG
l3uew+chN+2sdoHeQa8QsjnRZNppupeMU3YZy229tVqwVtBB0s6cr3pINQo0g+cq6P0B6dSFJojm
kOoGTHfe1YB/kbMKIGIXzLagjQX5BMZnNoIhHWrW4MUv37Yw9WBrLgVk0s+/Sf/vz7I8PFaCfggo
PwOV9AWTHtzz9QI1jAu38xsLV9s0uxAcwWGI02KzmLrCgJ1W4dSY2GKvLbcDoJ9hNciM/SWPmzcW
UQBjFw/IYATU+//ld/mW14BEndYQedMtb7DvDYbkJzFDI+oem9C5u9j3fn3gICTAJnj8Uy3FtQlJ
XBRmRgE5D42klIf0Q9pBqBVI/aR6GB9Gzubrv7F0X18IL6Pieno+gSv8e+Vge3hUoilKHYg7MCSa
aCrd+wcPkEHvaI9x/yBvPFQAdxchYPrPP3tyYee8DL+Z00l0U+p1cKHSDyJtbQPuj3czJVqffPLB
70hj/vH3h9LZQet1TDzvoK7v6bP35Sf7y9gZDcVAaygYstMShPC9tUt37qKbwdBrSiPjlkBE9rP2
rj8fxu+G7yjSAYuu9hcPyc0jDVxz+MNZcBrQqv8UVb2Xv0eua1D4bgGSr2KAi++1YlSKVOPLcprf
V9eX+uCvNMPO8bDCTAfmZg4M5V/GA2vBt+oqXSKUYjsvgW7DCNJ/PnX5HRd5VUX2ogR5T91eiFPD
W/RLOlhOfGnnwByvJ7zKg6sJgHkv5mkxgdnpKgioDL4DLqY3wvVp10AUp79eOwsgtN9P3rarvP3t
m+WKDm4NnxsCaxTMHd3Pe35w4dh7aV2+WpaYErQx4cYJcwIwZzYPEjXZmTt3QkbQnma5D50IclHN
6o1p1xg9T4NqtMHyZhoKBdUdDJqehk88/wn5KQYBYMZT5GfgfPf0rlcx728BcGJ5d1E5Tv/5F7sA
i/95+M1I6g5FNxRY8qDPqmS4gVJP1MfNVX5TPbTfLxtK6ztwG08rPuEt4AMvvx1S9DhF2yGdjrpq
YIUNqbqZpSkqOrURQj0y/v06eWMCIZYM7WwTwn/6cfVyjUv0Q7OyLSCvahrtXeYY5XUZLHlzYTm+
fuBAhwBVXOhEmmByQYrgZRxVZtpMWi2RwIpMd8V+2k0/tB+SzfDfreB75/FFusyrm2ITdPPc4MvQ
V/+PtOvakRvXtj90BShQ6VWxYmd3t/tFsNse5Zz19XexfM+4iqVb9MzBwQBnbGB2kSI3d1h7LVOF
0Q5kBCUmZkGT5BLg7ankKHoNxz8Ywrt66E82wfuENxEMXWyIjt55VMnBMkLyqXiQv4Bj8CT5ND//
QQR3fTPopv5t60otVitI1YFZzgHtlt29jCkcommPAKzWvcWHkF8BBsXLtSnMYZGLEmxYBux1cH0O
YgtfsD8xjBqcprh4vuVqZIKGFSLosjDSLIJOgjDORUNVr4pqkIeP4AE5zePZ4SNIq2KUdRMn3Ilb
aSeASgjN084CrOT2zbgObS7Ns0THUCtExX2CKGOHcUAak9foqFqUPVqyQdT1XHwhXI7CFWdzvmSW
7XjJRQ2cLrBJowxqM/wYoH9+IpbwFGR3NmeRK97mwiA9Ymdx6SQOaLsBrw+DFPQkIZKSBQvSPTtU
31onflBBEJD5wg+UHTmmr0/vxedlCZBVcJsCFQPTgB2cGJfTY+tplux1vunwxthXzi61Bo0ZWTGQ
QbIoZTT8hkBFjRmY0F/CymA3d8FKBNLPgjuEsnZ24L6hjwCniq4X+2Z1YBoeBlnEuvD89ovff0nu
g60KdbTCDYHfCe3mJy+hW3HlFzaZh0pBsbc0GticDLIFEMwKSsL7ZivnE1UHFCCAVgN5O/s4NWSc
RjE2gKkNXaW3F2d5KZ7pLF2vHPqDbP3NKnlBKnlR86AvA/MenptkS4E5mmIg5NKwlZq+uLpCYROF
pZXyVmmiDxMwLSBYeuED2jaHeHpVxuSuqb0WLIR19T4I29un9gquB6d08XMYHwjKJxJOOXaAom4n
gLfCF1nxRFSl06cuvCtxnCQIwYRHKvhVm5u+PYbKkz66OuCqoKTQLekvGS0EC2wf0x88QCuB38Xv
Yy60VI/jgpbIhOQv2KW7bjN6xCN7rpb39dt6uQ/0pJw5DlPMxHwoYKf+K9csrbZNkCFrTrpFUvQt
l0FnmyKP/jf+6mJ5zCEvJ13rxgZm0YtBgptZxJ4Ka3n7BNhisSurdLqfHYgQcRK5mnJrhx8daWCf
oVVFZV0ulyw1iUEgSTkDk4b+hBzaadM/NWNkL9q0HRVKLNs9SfEGUHsrjA4iKZ4IiW3OAVxxm3Q8
/e9fwewAiVS9xZ2Y8ehjDOluOUCfFwSGmCZE+J39wL2vW6sFcpVY+VaOLaHaD2S/FBB05wGzV93c
+W9hslKQJgaCmWBHKP1KMfrzR+L9Us0qB7t9iGj1nHsEeJ+BCSUXYO/GRMUGaMdiO9wvVuQMEJBA
WxJHjs8ZtOZWz9fIBJFj23UESCPoHWi5bRaPilRyYnCWLogmtheflNYezu4S4HXmEvSQQUuRYWTR
8lH06XuQqS58DbDPoI4I3rJlxqd8WMgbKb9W0GSs5tei8TIDCmJD6g0maOIqXIdU9QUJHcwp2wDN
5Vbif73/TFhWFkBlzAE2ZLmH3H1m0TAFNSa7Rz0GYyN/EHdelQ0v94cw3aBObuYe7Nr4BDjyqleA
Jwrk/jt+2ZDzrdmKh66XAYCfMBQpiTfOhVtXm9vX90Sdwj5nZ8eJFRHMdLSLJepEJkofhkAHpZLp
qMuuOLrBQ7an42bwnM9y8Rjkj63g8Pfzav6Nnjc0SqADdGpxsFMFgFPXXbzMdD+DRzl7Vt/N4Jsk
7KgcnPZ1wNxW9dpWX9uDoiMvBPplQ6uiAOpxfNlaUIZBEmQVElD35hXvRSdEAxjskH2eos9XaCpi
KhZ8BmDOQSvO57FSnZA87Oaf22MumpAG5jzJsEcqW0Pj3P11ctGpLg+Tixx092+CsnOLzGVRw6Qr
c2oxTDA+UL6jvsXxHqc+xOWikLejUoA9BA0Wpp4uvUeH7j+gMePoaFGFY1VJrT2lXWsDROkCKQNY
g+7NDXmPeu210fLBuX2irwqjOuVsOjXlToAsJiCS9LqrKmMYHSg92UvcuWMxfCg1kLbpEssOkYKt
rjWPt43SNTFrViSUnjSULmTtikIxr6csqLqxcwT9e5ehF98Tr+u579v1UwM2FhFcwAYSB7AuMb5f
NmOSRfr4nyFAdQNKlq+pndG5Rm8WuWiw1TIJYGhUEkHHnrI50TzHdT9nqB7QqcPiK5hfHIBOTzNO
gj/eN7X1Bw/qyhdEcv3bKBNR6O0URSAVwaXblmDBvoMAhIWOe2LldoxSSfqjep0PlM+w51KanQTA
mA95XhfSmNOzlALBdPAE8gNL3OXgBP7W3+mYrSp93Y7uUoDxREDvPKolq+4UWwXU1O/82Gvflm+y
k3DFGlaKvheFKlbPXYnm1CwD1IziDHSSxO6eQRawCx6AYcfzVkIfYD6UTn7/B/yZdK239oKexrMw
QBqWCUyr2ItkK7xTMsTTaNs71R/inuzrrOpymew3j9UqL2g9rnO0XfZ1ehbeEocWNuGLX8b7YN/4
gsNzhqcR1lsrZFwVyTArMWiwSnz1PX0KdoojAXwD0pwOsg/pi2JjZuE5cxVA/J/5g/QrXuPisDGR
YwEYVmsUMF80kNOeN3HXOgVPHJ27SMZpZD0Ar4RagdTIq+zPNj7mj/SpNexpq6JmJgrWYOv+3L9r
nrb/A4bS6wzh8tsyr1wOGGNeLfgByTbw6TkS7xfU6KgqO9ROOO6fd5CYBw5ot6AtGziPcNE2JInB
4CZbBsSXgkm2bjv969T2Yl1sJaDKciUqTNyPU09j322AkvcSro73Snh0aYfxSQoqKbpAT2ntLp76
LrrQXHE0B2I4Ho0XOkvx48HCKJ1XPMZOuY++9P88MLr8CUwWHzdNkxCRntRD9gIR8f0n5rLAEG//
CZUbz+exHVUtBpI0HGGNTks3LyTDSoPKo7J1Ex4APYNiuqmhTY85kiO3hXxdgrxcK+OKlHlRxd6E
dVCdHSDLup2gwZyDnjVwwgO00B5lL9vwnQF31YwzipQgkBr5tOrRrb5WL4LV3EuRtWxMd9jRKeoR
U8aPkRs6PB9Bl3TtB38X7pnPWwCOKYNxf3QAc3Oi9nNZcs4JWnd1vy0wb4lWDmoST7AQFPUhBDV9
nJiYFay821eStxDm26Vdj0HIFB2BYTadMLsze8m9bWElR6DH4/dKmM+kp2GpqSFMEL94qb7SBIGS
JRXoGWHW+5+y5SIXvzTHvBGSPpZIWbBxlGsFlG42aIKJFXkITVDTGj6yj3nDexdXPxaV+QSECmzd
bBMux8gW0NRoMUYG+IBqqMkDv1/xKM5Xv9WZFebQGVXfjyoAPw4d1RGAUy94mobr6wCjBAgUAc9g
+Q/StIUadgwLi/aJUdGpg3zi9PP2eVgLVlXltw3mcavaFqj7EXtVqEO8i1XMQinyN9T873PMQECT
hCo5hDzp9NW9w+w26MsoRRibY7UpBni7wcQXaoG3mB+7OnVur4tngT13ZWPEcYKGvSqMb/OQfTRx
V3Gcwkq9Dof7bBlMaEJCTHlnmgEeVxRSkq+L6eseRMuBdI0w1VdZ6jey53G1cI0yX8zUqqgTZxgV
JEvKvBGgemiGig+dWw5WQdXs+ufuC8/s+n4CbwVUkqighX8ZTGcVwEpVDKEDuUmdJmmsnsvGvnrc
IW/8HxP0J5zF6/FsKN2EgV2nD57jPLEyqCiVeDxvHwyeFfr3Z1YqQwv0kCo2xKZhJ7mriVA3/qdC
5Sevd7YU5vSpZVtIcwMj4N51ckmEgtFRxuiJkGacM8hbDnMEBXNuE9XApml6sosxAZ2CG13Q+n91
nX5/G+bQYZQcMY0C7E5cqD9yhRyHsd/e/jB0T64e8bM9YyLfQMNsVC/ARI2af9BhQDQ9VqQ91nH3
31kymPpnECUyZjGwZ1Imb4cof5yUYth3Wk92GUleby+LHYf79QL+XhcrTxEWZZq3mNJ25p3h90/m
9yS30W95DLaoBoBMqvUSK3XyyuEmpfQFurGjBvNCaZkGciAB65w8QETQ/J42EUiXdFC3ysjDPV79
kXMWKZr8/GpNcReEYYmVqu1OEMF+AQr19pmznWuOSMNkIVrOqoqeMHPgMX9nxB29v7Sl37SPEhCo
iGFihNY6Zgu6jTygtMILKa7Be4hjDBXdZ0QUwK+zhRVZIMLSdUiW5l1zIHbyPhwoP5eyme+ye/Nt
2htQyUAs8LRkVj0gr4gd8pR6yrfY4/2WlbLr5W9hvisI3meSoXOMhDT5IZ4wMZmlWflLspE3wpbX
oVjb8fOlM581HJqmNhWYy9NyE1XtvsXkEOer0v8Ge1QptJZA4EqB5Alz+ZNAb/QgPiUtszv8oMxZ
yJLs6k5x4TyPvNdsfQsBe8WrBbw96FAvj2oSFBKmvoC6CYTxMR0DcTvOEyp0KcghMjH6NNUQenPC
vh+DO7CSPDb1sqE6eZZhdA+3136C+Vyt/ey3MJ8zSLVaAO56dMznOLbn/iDN+wX4TwXldHqwO1Rz
KA0yaBjRiE1c+Xv5XN+boS3slMzChHzXesC2qa/tvbjhOpHVr3/265iv33WS0i4Z4IJUp5fCVGvo
Z7uxXW6Hu9SZIULDO2/XgGt6185M0p909kQLOpnFgZqkbQwUtTapTyyAcnd8dODao4MzgBkX/ENh
iZemNEiUg99DxlWajGPa/WhMMNBIx6qSvNtfecU3YgxBQj8CGkWwxRzweZmqehBgaBZK0xlG8t3Q
kzu5M3iCGivfiwoigTANhXYJ2kuXK1rMqhBmEadJNqetWAbfY7ngfiF2NZgr1zEwBJwqZsYx8Eb/
/uwLqTkx0gRsp05yqLZpSMvbjvRRg8fK9I1NsgNngseDVl7dWdYo/ZZnRidJzBMSNvEJcqR6FDha
7WlBRXRSMNBxZwzoTp3fS9Yes5O6kQo11Lfj0zGcX8mOdmZLu9mHPhjzkb3KzvSTf/zZI8maZUIt
zJFAwkHB3hbJocUkSSr4Xd9ZVc7Nzdn4gLXEnMkpl7QM47kxKkWiHW9QjPPUu9pJH0pA1BaOmwM7
9dV+InfALdMVpH3QBGN8bgryiDFeRmKTvi9kyZlq0BceQE8WFIckSofxUQ08ZBdZ5wqCIwCLLBag
2lDAOvQ1WeokPoxgyyusJh8wJDouaQ49y14cmjq1xbHpSxsDaH26SzFUHaRW1GZCv6vVHPolVqim
GKpIwGAV21pZdtNznSeG+lITPQl2bZro41ukgPriYYiqUt9oqVQpX6Y4aZNiCzkG/DIlDNP7yoxL
8FxlnRodllAN3pagKcJXzDxjTkEu9JA8S2QYE9BAkxbFzECOTFeMFrP3yLgIKGFr7fJmBHIbR06j
tzrojKYhmoPemgNVBzVAICx58VdWNn1uG7JSifYUTqpqZ9lIlG0ypkbj5okug1OhHeTISYZQbZxy
1IZu0yl9ghJ1FrR+28StjxpIW7tIdzTpDTVlIbMywJKfJkOVd3HYxm9ghIFSbG3U0E0sQEcAwI/Q
LuMefwoVPEvShWZ6hNRd/UWF4F5mz/WkjBvTbKboqI0ErEpmmLQbWezH7ym0oBDRTmlv3oOkKCcu
CaZCcWPQSY2eGffFrgsmFRGvIsRfwaogoVsQTTKYmVJVPZDJaO6qQImh+BMu+zItyWus1NE2Urtw
m+kLCGjCRVh2cyzVriLIxdui6iBe0PKCTFZHzOG5kPpk3KAfT0fVg9AEF3g8V/kDnAaZ/GExC/VB
WXS5/4gL/FdsTaj17GjUYb5QwheIhY/JMA+veRFC89XOtDxuPsWsiowfo9pnPxZQBiSTFWp9Nh51
klKqFuyqpN6rapz0otWkopo/NDiYkt0qapNt5jGHXqCZInuylrlY9PshKsVhA814Cl8b5qTJHCML
lj6y0nY29A1ORgQSNlHIe4gEL1AB3muTFJl2OZuV8a7Mgig96RmUE1PwVb6QSTW+qX3X94dSSsCO
pMvTPQjLch14qhLipkEdqomP4mxWbAp8uV4HscGQdH8lS1ErjxKpS9hpkER+AVw2zUNP0OQc8Geh
IJAiLstQ7p8JqLFyw2r6ooGsolymqfA69koS+qAtSqfSMsHzldngnzChwy2pSXWcW2gdW8Okh1Dq
qio1vpejLE5sMAYOnVuIizYcGrNGNoIZTMkfFHP52vVLrqJkM3eL1zUFxIc7QVB0t6N8vnYDTdrC
CzuMKYDFAyRWkCUOGzW1sjYMAhfcMmphDdDJbF+NjgyAVNZ6Ez2jtV1om7g3dSh5ok681SbFgAx7
TroiskAJQoCyIokuWnM3a/MXM+2z8DnF2Gz4RRLQFrfMNhGgmjuMw7gJB1MNQlsXp+D7YNSGAjYz
s9fF+xBsUPq2ScO+e1dzucLAYQ6wQmqrfS9LiQuGwCECSdcMp5u7UyWYErRcZ3NC9UHXQeuATcxU
s1IAtgS78HgI+0GTw3pXK3It573TFxkYFDIjBklvO4HAjPhSEFRiaP8PWVQzRhipAbQQ1zk00AyU
PjG5n4ArqE6WoyQIzZfbEc0VUII+Hxi/0xHMQCtMZ2N2ZAWYdMgnJDp+/KRucl/yy5c/KiKvPVQQ
zED0RIloRTbnG5IwmttqxBzhMbwD/awfOMVeOIpO4f5BekXT/6t3H1OOWJqmYOKOiXhB8zcEslbE
4PEdDvhSUHk0fbLhj8SuvvRnhpg4t+8E0ig6NQRdaW0TZUn0XZdxdy0UkJLyELV49dzbX+0KHIev
hoI7vhutUdF/werPoqisAF1jQvD6ZN1SOThEX6uq+ezDZBPrs4fD5dTx8gJiDnswxk9FA5NIHu6T
cnFFUPY0rYESvjb4CjgyxqT01GHYAb7mEkHZ90O9rYt4O1QyT6ll5ZvgV2tIvIFOAb8RE4tB4XNM
ITsS4azhfljxDgQinuKmXsuRHbsqr9JTjQl1HdgfjNZgKvxyfxq1DdUezwPgkGTXPLSY90ztYUeT
L9Ehm3/RX6YWqXQppuMxindF2w4p3LIBnImGYbNrvLZ+tykPJuB4IqxxQ3c206bW6MrA1y5LwMUw
UVitBYgwMwR9sk92YMvz0ZZ0xwc6KAAMzveat58rXw72oAeLCUO4dva8zbI+qQLJqJeo7yjVvuQD
anjkA0tPv5y5t1SITkfeA60iRWfOSJnjD9VQi7Cy4HGQLfEvcCIGu9GXNvmX8JgflNmaZau4k16z
jbYX9wGX6/eEaLz1G5jgPZo0uawl/IZYRGQHLrf7JAqctFZe6gQs5OmwmRvcMrO7JzHCsTKtDjFI
6UBxooOMRhrVTVql0G9ujKcKgh+OECibto0PS19+7Sf1Owmal7QgR0TtvhoYe6TnIcDR/UOkQLCx
HV+yWP3oo5i4k6z8WGawvYDvZ2fGykORtQ9yRDZCXG9AM7WtU+VhaHnyQ1eATOpSzm8qswNJmHUY
Y0wiZE1QrN3o34H32ccu7fOn2wx9AwjJAjrxYSZW8pPXCL7qbrLWmds7V0GMgAx+YvJAa412Y20L
9viggzdf3KuclGbNV5yvVaNn/8yXQl5ES8AzCYJdaDg74YbqVqb+tAOb771IGay5tb/rHApTcIqq
o4SArtlVazNVl7xTpgC3F+hAUQaTdKgBpFxbt1+JlZfJBI0yXlzQZQOZz1ylpZLrqgUPEUg7Mewv
fR+Ewc5mDIq2d7cNXdV60ImmFBQi/qGIS9Y99GA0HkE0TJNselzgIPaf4DB76Lgqsiv1AxPaRqha
YGRJhUn2bPSmmUmIz+AfRuj50ZoFaBqJVVjEAzh2Lz9x1nYdtsCgLmLeGbRGyHiZXZzrRR6mfIHu
vYMk8oUOgylPqj9uhyMfdrji/uiQJPCVYFdB31ukv+bsMHax3kH6PQtx9Mu7BoQQigM9pGP0Gbra
CQOsfsNIEcYWqi8yghnuw3J9ZuirKasyHe7GNBPzsIQN6UNpLkJHuYd2BVR522Pk5fZgAwl8B01e
4D7+RQUDNimBC94WjE2zIyRgCWvMqatDPC7Tod5FUI2ddrIHcNZm3PDaGyvO5dIaE6+1ZKo0tYe1
/5RCJVT9P6myirhRt//i8IABxgRRAACzaDlcfk70PoRcRWQFFkUa8ehvwYOKwbDkqfOTn1xPRo/i
5btlomqoA8huGHir2YZ8Cq7PIUKVw1bvJQ/Mg6+UU6P2yRbYddAVWhqEuElnhXyqFrZeCQegUml6
DZp4cGjsJyTTInXJRECQaC9gxTd2qZs9G1s6Fdr/SB0uHG3tK6poMcC1Gfjf1a0MSSYsYxbj8f8w
dtRjBw8Uoj+AbYKPf6U+hd1XyA2AdR9j4aDZYb7ikIqCCLp2+hW7rbLHo43mG9/MFdCZ7iKmI8Hl
oMgg+LwqL4PcTekASbbBYn3X3A8PiSfYxJq9xm0xml2lVsiFn151NqlRqiSHaWLozF0FrmBfIGPe
qCbkv3Fodouj2f0xceDvLNXvvoEyF7Og3FtI/Qi7peCSwhMI0hIV7aLLiyGVnQm7UWAnW9D/AkqY
2sIRikrHzOf6Fxqs3LLF3PhCGeu0oLbqvwwV+OV4vx0MoJfogJT2Dp2Kyjpkm+IRoNs3zv2/jpvp
5v5eJnNy0rjNkAvCdLals9rZc+zTxm16zx09XHmmVAIaIdwI5LxIry83tEIaDF4S07SHd4rQ/vVM
0TFHPFP8Z2L18/22xtJATZAqEBv0WHFomi2VGEuP5hHSkRgW+cddvtMBPbPFPElZa0wg3oOt0S62
iwOaytSqNtNfdPwmdfo9T91zLcSAYjACDNxBHE92wIGACF4IQxgEQ8Jj4EPUbB9sKewc/TlaQeA+
uiu7Sac2kMeZ6MNc8QXJSoYqnZghL4a5ygse2vcCjFOY13SEl9sncsWVIW/EncPyaNTLHJNB6fIM
JTcQyHu/pI3oEeF35K6DatD7Q5JbVPCc4/+yEaEs9WI9EbBbn6uzgYQB6XeHicTQ4RIjXKXEJ4vQ
S0cjEC8RW1wAYXDdZ7Nk2jQwxOClh/QNCpILIgk6O1/yUuKrIJ6xx6RIkJmYmzwX4ay34PR9kRxz
n3mCq0PbCIMbtpKCWeofgwYw0IRt/b1I5vMlM5zmlGCRyRaSZ6DuoKOlxmGyTb/Y9Xtle/u0XD+z
l/bY3Aipb4HJbiySYuPqO5xNxBKdW92d5i84W7q6oybowPCkg7CQLRDK4K/CjCfOzAj+1kjCnLBs
tSIvnl87J5jyw5sD4Allzbt0lDkpyEDaAVYgj5IpTyR8WVJvhuZlONS2Ump7KUatKCMb8Du7VaZj
hJjL23cVL2Ffz38Ec3imOpqmsIcoOB3XlZz6sbZRkQ9+LHcQttvUzynhAkCukzTYRNca1wOhIQ1K
LxdeTqnQa1EPvTYf9RQ0QFy4b4S9ys+KT8119ebCmA6hMUqTZchXdGvG2EI0aMqpD4VKDkoHHRzo
EeNTyh0NClVb3oc/aBA8Q77vnXNqr/wpONMVIDpRY1Y00OswGb1UlJDbLRf9V3DxHHk0lJHc4csf
+G72SyogY0ErFLPKlKwaAfDlroKhZaorNdOR+oKcZLDwGHo0eqoxGtVuoU7EV4y7cq6wiV01EIqi
f48ImLFJ9F5UYi3VHXMTf5tfIbWJ+khsB/fCx+KCdeyfx/esRZo2nqWlRTFVqdxFulN9YkR0GGzz
jcZPCsRPLIy3pAnYGMOCO/rHJjQns8hp4AvAtIavemkWjWZFCxuYDQaI5Brz3ix1v9MqGwRs94HE
gxuvbawpgocJVB54iK8K1HmRSDqGaTSn8yjTDIrk33Xo4oHdBkgMSwJ+JbcIxyFdpfxY5IVRxhdo
iwIZDhVGo238DWrwL6pomYG9oDHko+dtV6CRy0WrrdziS/It2vyr5gzeTNQcaPEaeG7MqjM73TWZ
XrSCoSEH77YZQpDUDkvA0QzwXs4b6DZxrih1NucxOWuPqXNMZSIXJnq7QOLRhyxzsOKQWDF6mCDa
oRqZ5iOG+LF44UVCNYQrPX11b7Fg+GBMe6MbAe1W5g4BT6PUqMNop3trBl8gx+wM+9ZTd1EJYKUL
zWt+2Z594eiqz40y1ygrBWUYkEVjgmk6tL4BnIIHSVChdCG04mUuyh0QOBNA5uTd3u+r+buTZQ3u
HzA5Ez6DybcQ0JIqSE7fF3IOf0GvaHbLJ+ImDrgpPyk1ZWjnB6Gx8q/aG1+zj2uffo4zB6KmVI4K
RIUUpTJ8q0gEsMe3YbAGYyM5sZuiEWS8p/O+Ur4K6G3n0TcwoP4JwSv7NtCNANpJQkEGMp8y+/yD
Sk/Taz3UEQArXo2R2gbj4bZkB/t5oxXO7W2/8l+MMeZqQxkhTFsVxlTzsQZN93zMFdD7Q/xbrnih
GhvX0IUhrFEI2lBIBFlfqZRFEpY6btT/abN6QB1iXniyiZd7psOti7KVQmoPLRoNZS1IUIDJ9fKL
lqIpyLWEtXWfjWf4ImSQLEzZ08sLiMEdELQgtt8ANsGrHay5jjPDJvO6ZxWII4kIw+V8n82ym093
BgltaNrYBqTsYvjKLjY3t7/k1fzjr+UaqKSbGipsbHph9AF6/GqsO/GsulJpUL0vqw9EW20XJ+hB
vha0VhAfZEyUDVDFDT778W6WMBffp64ERbRQuE8A9+wU1SpIbIkzxnmHn7d/5VW8zv5K5sAVZtWX
k5joABUXGN0bIVVNi7cAyX/r+MwR9L/GOnGcub/3hDkCsVkEENfAntDZ09Y3n8TXU/OEgBCu2wUS
oNTgEpa+xF4F+rSB94asnfgz82xyAn3EoAayT3fER3k3HJSNYGs/ole0UjAAa3I5dq/Q48zmsrVx
ASVOCIDB3mkKDjmf6dW+sg8fVRdUoh/pcf4qP9P71viFX26KY+6JsVd/57cJeN+ZHciHFltdKgq+
c7ZFb4e4pU+c4FmyGyRmDR9ovXrlKGYe7R2ARK5IZrM2G5QUK1cC8lpqAIzpe7mOPVOLDoWi2aFp
bAySeSA+ftSH3JcxTNdDMUYP7+QJcLRhfg6Ap5cK1SsHHux87VE1zn4c87RIrTLG0MRDNCz/qBZA
Bgtfm3n00WvhwrkRJlwosTo4chhJEW2/4rQ/zhpABZGIfmi0QZivf/sDLstrq5CHQugr0o4oOP6Z
V3sAO/bUTYEG3rKM2FHgE7v1J0QpoMyLHim1E78dc72dsAkAAwQfoLALts5Lv14XhSGnNEZpSWKT
ETpyCRoG4cttT7VmBZBNyBqgrE5Xd2mlxyxNGjR0ZZruDiS1owzj+Erm/ldm2LdCr0KpKeDRHTQo
LGnM92Up2kOscV6Hq5IhQOf4oX8vx2Q2DVpNQz1PsAO9F9DUF6CoVO5oFEtRzbgnnN27TlRovZ6K
gGGiFAgn9rFH11cVOxrO0fRadpdtFoGYhJJNS7a2Md4Kn1t6uo5lqEn0XqG2QGif9/KLmWUq5JMA
UdbOWd7x9kGfR9YscG7b+CMX4/CgVYOa0C+KO96b//8s+Ld1Jl8wQhIMeYkF0zSb2Dk8HuKbQ3to
UCTFxJDLLTtfB4qX62XuXhD0UafSLc6Bg99SzMv4tfcmN/0h8+cz2D4BPT/nm0sdwVl4PPdCG2GE
QcO7Xd+BoHBPpazHrbj5d8sCLEoHazgGoFhXLoxVMgw9Ll7rRg+jP21SOz0h4/jMJqsn5swUs6h8
NpoUmiGao9KpHKleYsvQ011eaY86YNVaG3/cvu1X7AWnbTyzyHjpgKpBoTtKs9jk4RfQH3nsI4bz
0MOmHy/aw2F7Cn7N19umTzjJy1gIXxDAeGKcZp/YDqheJUUkj1hsmlk9uJAKS95JB8rGnh6nzfgB
AgVbPwYHUMOh+pUgv6z8b/1W9MxHwU9czEPwnqzVA4w+MHisgYJDlH55pipgr82lBZqU+OlT79O2
OsGpau7+BYcY3XgDQbEooup2LdUx52EnYs5Co7S1aCxIoCyLj9OOZpWUBf8f4/tO9qCYSGEggMCx
HdkSQqlq1MMZ/aLFAP8BxbmjfDCB06Wzu59oRXOL4dcZDxZ5ZpTJ3msCYmCJeoTpXX1H98SO3ek7
ikOeZqk78YA55wgDg9zu0MpTCX5wAugJELpEk+k1O/MNTQukfxQRWioBuSras0LjY+A+3OFPwIsX
kA3Kb9GOh12gt5M50AAYQsUGzLb4ooTx93o6CROwyJqj58qjYIQHIMF593XliELPHoMXCK2hUnQa
NjlbGlgF07zXGnpsJM94pTNitB+lImPgbuPK17uwxXw9aVEqNN9hS/SNxxBwiC3uhJd01vyQHnRf
8KtdZYcelyp/7fOdr5H5fPWSdpAGhl0KAakzV/wJvHruY0bQk51qsqaf6oSSLffFvM6OsKlne8uk
golal3lettQuVQvL3f5Iu+wK6IHCz5Bvb+VbqiDmN1EJALxXYxvQfWk2ejVFGpBDE5jBQUNxTE/9
he7IHWekrz1zNgF91YCPQpsBJQ/Gz6thDbLXCraM4+REiImNLdSecHLI/g9K/CsnR0WFHx10IFNB
zMhEAmNJ4rGSQg0lo9mNQ/DIGg/QPqW0YJTZM/Enn56c+O32k7JycC7MMs+nrhVzFWdY5LRAIacc
7qDveE+60b5tZi12vbDDbCaUjQ0FoGwaWmn+4qTunGiOcKpIll6fK39AH7sWzl3YZC4j2l9LOucn
mwPQCi30Gd0xUSBnR1ndAZnOJMskfLDL6sE5+5TsZVSHRYsT2E1fReAx6JdMoQ1AvOrxD8q9K1dC
E1WoDtGWNK2TXHruSlfrOphxcFQLUTpwrOGu2Iie8ls+7/9nBF+57iB2AIZHAtJMA3Tv0hZ06cUO
gydQGIcuAHJFO9OPtCpAydWzaZt9cC/hmkUVvRlM1BPaSmVWV0NFQtQBVoSDMT/7J6qpRF4owr5/
ALPSMzcBWbNHuSskE7pKGFphVqiPuhHJKRyp8SFihpn8hCLoU+0sUNqZfvLz4LUzCsmR3/YYB9q2
JKr7EvZaN78LXkeM6Od29J1Y2V3tlYIdPHHfqJU04MIkE7KlYN7qDKXG9YtqX+tNqw4KOxdmKzBf
+mWyMtSqB/SBRp6ezIqvAaaWtocB3gNgiTGcR2KLQc4CyQ5aDxXUd5Zhp4axddvVrDhSPA0oTau0
KYt0mTmjvRnpfQkrCfDumICz22rymugFjo5j6arZjQDxwhTjYMq8aQRjzqnPBkEW6P50W7Oqu9L7
g4Oy4lQubDEHMyVGE6s1bMWz+amY7aZPlr0wt7umk55kc3C0QHwyIuleTgvfyKbnWM9H3oJXb8fZ
3jKntW/zWU2b04LDjbhYEhjAdVcgHmjInqJdD41h+/bXXHs4NDSgMTkOaTU6FXz5ORdzCBvZxGMR
/zV5k/Nrxr9N8BAXT5QTlOdxViLSC3v0O5xFi0UXQCy9TUE6GL2U8ccAEN/tFa3dgvMF0T0+M1C1
HXhOweTgZONoZTHUmOfEFsATd9vM2jU4N8M87GrSoZqaw0wlD6/mgmc3ld6KOXaJEnq3Ta3eg3Nb
zJUjNWR3jB7faCw/MXtb918nUOOPur+ozyZpnJCA0y95rtJPjmH6MZgQ7eJjMRdQRslYGCA6jAms
BdpsFIUcbxf7F2c2722g7unKmIbOHeYQQMvAIvbKeujKtotx20EbXhThRs1Gd5zr41j3blTEEF0O
JRl60ss7Z5kr1w4M05idRJINIhLWcaZFFxVzm6oInkAeFvkN5Ey80jcBGVALv18gL8Yl7F7Z2nOb
rAZPSwTMXWPcGhQKCsYCdtS9aY4UQEhF/QPWnJVmA3Ls32tk9XfGpCdloMIejX8Vp/QLlHMCr9zW
XmWbjhnxiOVW7iEaldCcRsoLKCu7qVkZK90MML1TjHeYicfMImR+Bs7VoA6ROTMwAmCJqgO/c/UY
pROwduIAI1r9kELTzzJj+SPoIYhpFM+i+QghlR+cw7LiwHT0UADuhkg0hgIY/xJXAREKQVZRtVDf
ZRfo7qc43FDlLcltfDWxwBCh/lMpWryElB4H8ScaCRh9YIxK4yiNRRGrTis0WymvnUmcRrsRAsG+
vbyV1dHADINjwNYhDWSeA7Df6GZHQtWR288plK1Z4S1l7SRemKA348xBY0oHk/hFBBN+DjAiasAb
w1pciHgCGf9PSdlOG3e2Hmbj2rnBJzSxnryHWKH519yAj2AIOI8Bb9fo358tKdOFXCgULEkowUuB
KXXp34QGF7vGvAFin/SjqmAhpzatrbyZSFxRCcTGuQJQh/b/sncly5EiW/ZX2mpPNTOOWb+3YAwi
NI+ZucGUkpIZBwec4ev7uKpel4IIE/W6t72USYobDj5cv/cM083/bSas9n5NG1Q4zWNMXLliwj88
Jd7XEc7MBNT+QFxH1wV3kBO4u5W2zFBTWceYoIsL6UQDzFSP+1Bj2Pf6NtpBTN7j3eIo3hpSCFWA
vOohFInU1VP3ui8gKybDjqtCPWlTJOd0UnyQAwVZHmpDJ4JGaoydUak6MToWaV4eUNg4uRADfxM+
vGlohg2PNp7o6d0DMQ3YLWM7PFNTQS1J7guGmHGXR7paRQz+PUpkLMYj9mPHHECPzDTVkabNRPLc
w0X3Q8OlAGn7Cf7dYEWeqbQWD/cCRtZBKaTt2UXvi21xswNy7uF+jrZacYi1NGgmiYdLip2pAPAm
VIhG+FUFMeylQSvYtkAUd4Dj+YO6GPZgzFjYjOhrmGhTt804F7LmEVT/uGE5MOwFKevHKP/Mk62k
5PT8xDu0wVYU2gBYJKudmDTgs+rppCEpEZJA8wSyS+E6ovVQ7qBKsi2CcGY9WpinANKJ7gcE4FZL
PtcIh+CXqqE7yL3yewVUL7hLnScHpQwY0FYOdAZPdhxvdedq7bZdIFStAQCRVkF+k6G7YvgTDKuF
jhUqEYhsq2FeewVIr+VOwCi33+oZVNDx11jdurKCtG2u4GsISEhyKGxPI3u9dTL1GxzPsj07aCGH
mTf16j0vQm1+sCGNNF/+DeXu02mNS5iufiD8ABhYJxfQAJpMu9Y0ryqB7as96/UPGVvuZoYvoALb
Pi7ipR5P6uOQq5UkF3mStOIlQKPGJUvl8CXeNYYcWmwTwHi6R4hYoOCh4SMa7es5XRFrsDUMT1w1
NQ/e1tqz5i07GAfooOYUN7UvedroaH4TMnDlYG5Kho2U8Ux/8fhLrPIPNe/UhIICiRq3aLsLq8/W
Gzk0QDkecRUYrrwz78QSgFXtxv58uoMcx16lI0oN0aq51cWiHv1FuGDOoy9VjnFVCZdBL/fHZ+vN
glCBtE3RPT+5/nr6qzdtLwOiWR8DJ6H+JFZY5mbQ9QrFzCrhPbJ1pTuRIAA3/uiFr7IWtFPhwgs9
bcCiG9C+miC/xpHr5tcC52CFKFNBdZ9dwWTd31TfPz+x/xruajeTGuhNJ2A2fSxregW1q92Cfl8a
JKFQPpCAe0BV/N+24/wYMryK4O6CSX7S1siXOGkqhrA8aIA4ENdICBNNQtgd0OBtEPbpFQiP+FO8
1TDtlFp5KaZzj/YbHMv9gl4owzuWFKzc/clXnSoYn+mzekmAc0y3RA7PFCdwvxP5DVQIcUNZ16z5
NOBD80T/qI9LDjwDocpXRRoQ51vdzHMH1FGs1U6tNKO8VEQSy2eAQkvnKAchx1lFAmWxVak6Uxoj
wHOAoWEIkQJjvRmX0OlC2m3q3hhDynHHB8loHaqYebIbCzY+t5qZ+3UlHXo1hWM9iLcDBCNcs8xM
Ezgli+xQcqg30nLlQxP5aMNWQRaBqZEGgpUMXt5qE816K8uFYp4nyYTugFQ3g54Tc6dArOoN1Ofx
rk606dVcFLsNhoTRHHJnbIAcGZTFMqe0xvSQzWkWQh/QuLJ04a8VZ9ZBTht7b2g99iLsEo+lTudL
qLMamEB5aUWSkXQPStlL4FVVqgVLSFLd1FWsf7dYlzyXY2veNXEzZY7R1tyXJjNF4H4idxxQX78d
l/yazkv1ZKW25uZaQ25ne7buezpT3Nvngr2PEKkDBElriqsyrtpIm1qosJiK8toNmrYfSQLqRooG
MJTqodm1Uyo4LLmzScebLE7tu6okMYVMoVWFHZ87iJ2pZL7JzZk/SFmvBGafLhcaI8YlhMeLcMho
lwC8rkK3jKC0+wjJL/shTlqgHc3FQFqJDN7ndp9fzGyxHqnGq+/wbS59YNM51A9lrQypMpKDmXX0
ig6zjOi6PN1IitX6/aCR76SRy/ckz4e7uJDsIC71MUTnc/JzyAL6ncakSOeGcQW/4OSeK/NytXAd
WOiG5HdjWth3WZEPLjjl1SOBdt7DlOQSENpkechQKogMTMZXMnIh5UdSTMC5u+JDlcLEpZWH2kn7
GGz6ibXXsSznh1wZgTGz4yT/NkyJ9SA1MZSGSq24KoBQi0hnmRearU43PZrApae1UOOdqVneKQux
XJp0803DaPqmZRYUP0e1241I4rwhV9tLm6bdzoJY45VcKMzPrRmKmWOv15WT94V+YWqZdANIonTf
MqLUbtGp2aVeNu0e6S/cAlWSRlUnp2E7Z0XUJV28UxWaXyY56+/tuQcYx8ggteYketFFc1UqnhDh
uCJmEvudXimeki3821hpPaxpkzhKIeYUxWVb7ZvWnm4nC897Sm8wUB+etkN6j9fMWJhUU3WfpJD6
yWnScFdSTXn2zZ5bbQE4SlsPPuQDTTQdpKZ+HeW0hgtd28owB69HPd3LdErSa5In4xLMMao3Tm7T
LRjQydGNNQ82k2EZEHDCBF5lympmQCqsQm20LSFgYgEKxX6ywxBAEQIGfEiL/0ZH5OQuuYq52mwT
ya7mrkVMkRbHe2VnRr2f7tRtH4WTWugq0qpxNdXT3MPz4o9I5Rv9QaLJJU7xBurQ5RbJ/iQFg9aW
jAwbznfAQp+YCoI/pTdqOoEDkClBXyi+NSQOKQkgsplrNWW4kfKd3ONEPPAKQdoR4ltrSEUCxaki
qznw9Y27MG/xFMf4KZS+XvMSUhc5PG4TGL5snV5nZgz0SlAr1DUbl8c13gELa1CMGMPsZtVV8m9V
vGUjf5JfiYF9irBKJ0EZl4ZCR4S8eCSgJpjQUIx1eCNuuWOdphgfkVD+EspsBMzi4/LaAGQuNB5n
AZQH7wkteOo2uJOZAb3+9x8bWKcASqG0i9PvBDCVL1Yy9YwTT16Sb0oDk+l8vt2YEafTHYgelLtU
wKUg9bK+BcFmt17MlgjGRfdi7KbdEMwByOZgfW7fbk+nO5IzIQYExQB4haylIetZnfUWKkXQL0uz
x0FJfzKz0664OU0Xy2KOPjfjdKMcepqnAbOExBu8VtTJsdZW1xwUqRdZHRviGaUr5KFFtq9fD14X
qc7fuGWI93+cEYFprhpoe1vo4JzMD5CiWxrLeGnd+KNyahtY2Gr2JbhnDgwatG+9ql1UhPtb99nT
NYa4QE0APIGyF+Dax/NSUstU0XOCyWJqrpnfwSth60me7h4ihGhKAQNqn5A2WKEqCR8M4sU/au5g
RPLjtEPv/YliM4ax2I1yKT9vVdfOzRlUgQAcFCqP4Ncdj8tqs6Qy6US8QTHDVm9DyNg5pG9d7G4B
oY3/9YI4O0asbc0U8jwnchZdNSkVZLSI1xoUDlGlBjmZikNUjU1x8HWo05weMxOeFYIYrILytAZE
trycckEQBuhMA6BO28URZGHD8kpgXGt3E797ukmKeKgvCWWQ0xI308qyM6VRrHXA7VFUgXSN5BR7
E7MRUmCzB2hWEST3W8jBk2bqxzj/J+661K3A7rlipdicUYoVHg4CH6XuNgU7zu1ln8a3vozMI5m7
2cT40oiEdjDtDOixC8SwIDxvQmvORbOAOYGeC1YFejvHE1Phcr3w1PyDp6+7YwjljMjyaUR29fum
6rz4tPW2AgFSTEsLSmonFW1bn2FRZEg4Qv0PfBt0Oj4MawOhzwmdoQ3ljHO7CRY4amNoQqOIvxoc
lSkzJG6BAiVf1doL7zY1lE4zOhykuJugJIO8AGjy48eX1BptIB1DBLHwZgjjSBh7VDflptzPuRX9
KZAmvsinfpiJFqJW8AL7f90f1FF7UGU6OwXlD18v57NxRFqAgikEW9dCOKjFxyo3EuIlza+phmoD
MDMT35p2Z6PgkWEXByUX1IPj0eRWrTCF2aAMaqnTj1dlAyxXtaGre27PxUv5V5D1gpWTGa3WOrY8
qzafpQoi1Z39Os9q0HVgPKS7rx/cubn2Odoqo9ILU+vyEdFoi/of13GXUbyvQ5wZEOQkNZzL0JJE
i29Vl1KzTjbrlBGvoHINFSQcKqHVDIvTdXN8OybdGNomT9yvo54ZGLAGyGegyod1uwYVV5CDl4sS
O0ShDDgu0VQ2rr+OcC65gd4AznxwVICyW3srdY3Sy9zCEVK/Tq/IR0G/L9ymBEgTUIrNPP7sY/wU
TQz401Kq0oY0Ge7/qNF03qgUV7nZ+UsmX6Wcel2+NQ1PRKmRr+HEwg6rg5lmnmi+LNCmT3o9s3Hr
WwI9LG9Mf/CBxTksweLVXg67WPI9CzuwF6u30m9v+tvt0tuZFYdvAWVAFcsNldTVioMkjGWOjIHw
ng5Bmua+LRWBYjx//SZPKqcYKqgn6ImKXfFkwx1G1P6A8IO9J2mdGa7YUJ4HI24Hu0VHJs+ySjcm
59lhCfEe4DMBq10T/gaUaqHULxEvzeeLQoofYxV33WTaSHLOrQGIAynIOIC9OYG6L7NuNDRuba/U
5lt1sN+mJdM3EtNzMcAUQtItDG5OcCLawDUznhTilbHqtLA7JOYGr+TcxP8cQeQCnyZ+yvJZ6aGb
41WJujiVNN3VzAwUZoZKi8rSjPr+xpg+EGarA18FJUFIVuN+djL3025qKAoROLbulyA7KLsZLEWo
AjQ/X3tf9vhl8fq35IfODRUCwoKsi4sh1JaOh9pVJpmHZYFJORpeQu6zflAftQA+MGi/IrQKVjK0
Cfab2ds6O0WrUYWQCPwThNDTSaIP91yKEgF0j3iAKleggDcAAZWdkD9bIBYLgSfonisbFez1KlgF
XScHI+O6lksIOgBmiqKpl1q5N8sbi3udAP8RReCYAFVG2371TIk2LXlDE5EAx+EQ8h3z0WDbpmKu
cyrEEeRddD/Q/gCxfrU/K3Fnye0oQ79gLyAIMUA5gv2gHv6sTPznETug++d/4edXCtm5LEn71Y//
vMxeGe3or/6/xL/9z58d/9M/r5v3+r5n7+/95Uuz/sujf8Tn/xnfe+lfjn7w6z7r59vhnc13791Q
9h9Bkncq/vLv/vI/3j8+5WFu3v/x2ysd6l58GlT069/+/FX09o/fgI/5tHGLz//zl1cvFf7vktZ9
987YS3/yT+8vXf+P32CC8ruCfBZlYrCodbCW8BLG93/9CpcF4NmwFwpdJFE7qinrU4Q1f8cxB9yz
ICHhqBN3wY4Of/4KQHpBZiOiwaKggPGv4d/8sWH88WbwOP78+T/qobqhGb4pPvgjsf5rY8FngK4q
9kowrvENUY45XuAyl5saFi3g/SlGoCdDoJq5O2bVpVRYb6AFovpdhJ0N3jCDwRypIzQu7jUtRjvP
5Pf92IW5BhtWcEPg2aI5cdFXqDdoz0kKH7pk3A9K7M2ZWl2YbbkbJ80nU/mDls0lW5ZwMdOQkPqR
F8CRN7BcZ4qLnDZxBjO5sqXS8BrDPrRwFSwIiWxu3la2tWczuUoSxVnGJcwZ+gvUdjIJIk9IReb+
msuKo6bJI20aL5MAh0logdw4u+rV2NGqgzFFkwwp3/h7Xx9s3muOwpgzmxNw35k7ztpuGgE1GCCn
nL3PNA75mLltP1zaShlyfd71ZnI3SqMLGBrSestFictX29a1upjBNWd2rSJ1JtVy67bqgYXOA9mS
3CJFB6YhQVrcL0PpdhkPaTomjlLIV3Nlv9dJeWsS8E4g/uKa2XTgA679khxyefDkNncH2D/ZdXbA
HI7AvkvdKhkOPMnfGm1+b4xad2jS3to9i6oxXxyN6bcQqXuU5sq1qjlcFsqcEk6FCgyYxjkbHBkO
V26vNE5VQw60kH4mtvHWGGQjoV8JkP0xxaA3/EclClN3lTKN8UQzhXMI475wD/w2oLXJR+2teYZ1
kJW6ZpDuzYC7PnFIUATW981mv5jF61mOyiZAseARYKWtZjl6KIOkTvgKU9C1kPBxkDSCb48prV1C
es0DBQZzeAK9Nn3v/qxG///2+BsUAr/aHl3sl+xoZxR//8fOaKi/Q2kUhV90AcADRmXhXxujIf+O
YrDADcBxHLnop31RNX9HZ9kWV1EQhzGnMJX+3BdV/Xf01CwowYqbnYV99d/aF0/OaFTEwDWFZjxy
VZR0VhWPrNM1edBnoOzHGR5qtmMw0HnhsEb7JGRl71Vd7DKbYWP4Roobbn3jee50/a8RmxFHvzd5
zMHGQVb9b2bQoMLhog8dX+zc+I7rKmFfxroSzxlMedD9lq3ZqfqNYs9JEiQiYOw4fHQiuijHJwK8
WBaSMkQYoGY9xi+98MJKthJa8QD/WpGAih9HWZMMlkqZzJ7F1NNz0dwqpqe8VyNsltRT27p05dxe
HCxkR2tbKOkP6Hi2KmSxRoVC/Knlvz5NzDMHociFVl9HoGOQX6PCJajwx4PGRFel0SCdt2AfNfPa
IfH3ryOceayfI6z9pKcM+juDmgJEnDeuPF3iVufNNPo6yPreiKd6FGRVPEGpt+wkbWnh24THNNnN
4rQt6pCm/Fb0FvIS4wLedPPGyxQPZ/3w0AQQah8mhF/Xu2upZKSU1RS+A5EWDKHkdwHsKMOt9uhJ
s02M7nMcMfpP9y4WtyTvhrjxaG7fUyZNni7/mGRX4QGL/RJ6u5Jt+SjqEacx07uvH+2Jev46+mqK
JCgbShUME1FznbzyZrxq3crFPUHYxsy72m/cbZvPk6bAR1Coa2gfywXZ/PGQkQVWMbznOi8xAk4d
4X0CYVSX/dJh3uODMLApZHBuJaB6JDY+2CShQ3sckbVcQ8Cs9xIlTBc4+SpvGw/y5GonXuOnCOIb
fHqNvGcplB8MGDsOLmdRD2NKGROn8tMgcxkLMtVZmjcZ6pzbPlrnViHuk+g3ws331H+ks5bCSIqi
9wYUbZE1vjVpozsJud0Yo4oxrJcEbLpQzIYEJJrR4nt8GiNT0kzJNQnv7WUEYwsEozshdtpFgtG/
ld6ce2VoUCF9B3UZVaPVqs9R7Vjs2KZe272NSe9M7ZbQ5EllUcxDNPssYGOBMD+5s8pLTiZWYlaU
F7Cld0A1v81CIQ9Cr7cVEfRzMwQWXZjz0NBEAX211JCq5RWdxRxUjct0WWAUo8x+M8SVb3VS6s0z
aHftEmh19auhraeXBDpNwLc0yeTEyJXhpwGJbXR40ycAAF2SL34XPxu4myzV4AIJA+mxDoUTpQpH
3oajXkbEWnJnWkyH1vxKKq/nCeWjisBLu3xV4yoi8dLv+75PcV1IPLvsHxJt8HjxU6b82pbSn+B2
7qeMQWUs876eTWKRryfTp8dhrXoW9oiiblYkjVfFz2P/KwbcnFduTCAtIPONWOfmEkoGENsRPHj0
Lo4nbt0uZl5ONgM3Dtx3rfdke6upem446BeL/pWOQ89Yvd1qsnha2gOkfMbpMjbmQ9d/17s6bJZq
vyTPXz+7cwv+U7C1iGNTNkuazpyhIJ1EwJ+CxeyB5uv+L6JAFgE6DFDxU9ft9kwfexl+oC3oF7lD
DBoo9b2pbQJaz7wcXPxBgcA3BBhkfVlvEpVMtR23wIeD+elqXhdKV/PNAg0Pd/aoN+4UKfx6ZFsh
12eu3fTJbDDm9Uak9ZkjJcPGszup62NvEeUMeJXBKubU/sYqY2rriYRlHM6lA1PXyY4mOLWQnQH7
4wfsNVCSn9xW9cwhLCrcHncxLI2ZO9VAxf8dgNmZhAbtE5wQEJqxoauxWgQUxIOhgEaC15lGALKU
IxksZOo3e4kWnblW2rvU3joyzmx6CApgDxAVQGStoURZwwsT9HAEhdG2lUHw1anultipYUFmu4Nn
NzeqR57nw9bxcS6vOoosDrPPh9XSpXI9IXIZ5boreI86dCi90TPcIoDc7dcz6gR5//G+sb2gsGuj
7rVOF2tDbjqUG6BgT+KoqWHhISq8OlxeoBZ9aD3zGnevKKOAoP09stS5rAr+Y399g9Wk7os4n6CZ
xD54nvMlRSLXO5DEe8qdBlCLrS7tudPzKN5qx6OzwkszL7CIIKc4P4Fx51Wu8kOGQhND9XxjyX48
wNV58TncB7np0/uUgYmWeqB4UbQXbQI44QJJAjGx52YnCsBVAIXV3C3ut4r2Z2fwX491nYcYtMqr
WFMYhCrUB7Di74aK3UiUfwdS4X5jEp1JsHRRPdchGHtGHGLi5mgMKcYoGw6LhNnvcgdvaaHPVkP/
ptp6h2fOkaN4qzVi172UN6XaetAUg68tjAmmfJcrm6LDJ0V7bIafx7XaeuA9KHrSOROboQ889Y7t
YGvzd9zAtp6g2Pk/zZJWmjoTFQyGVT88idVHXWE8qPjdfQLS7v/xfa0SYriZ1yaJMa4WTVt+gU0G
i85+ga+Mn923u41o4imtV4CK9oqMWgl8HNd0yEkqp76vPhYcfZlnh0f5tfBvkztsKcwtrrfW3Llj
EggxAWMEvvCEEoniOERmGfY0pe+8WE0cs9my2zy7b36OsZ6CXaw1S4YpKOg0OhZ06nFNKLOmr/EN
O8DdIBouhqi+LRocFg6vN6De2rkZg8UmnBzQtkBb8HjGGKziKpSzsObszq8H0L2b/AKimLuR0SjV
20tjtAJDZiHM63cJQcuJ0qgZpIhP5QVbMvizWDt1bu5V8A1oDukoyYzkpg/moglhLLAv8sJvCqhL
9SRMoW1d4zOMVI6seLmaxhpkg3kD23L27Ps8ptVDteYyLTKgyXEUCMDEtOv3FFBQoXy8tYWcPXY+
x1qtbYsJR4h0ZECkgYsiVLW5E++g0wdinyAFb8HEzqUxsIHFVRdFLZFwH78vxWJT2qORgb0k2Sl/
ih9C3HFrtYn3vl5tn+OIc+HTTjIOkjnKFROVkThs98sOeBDYCnr5QYpwBd5Y2+dOmc/RxPXiU7Rh
sgotJdj5xWHK3qxDss+7gxAcKO/UXSntmlDI9P2vdrDPcVdJg5T2c921XYeOtGCztbcCXLPcthFM
S7etac6OEvwhHAeC9rxWI9OqNl3iHILHMiv8qWjc2cIhBy5sUm8sgbOzBNm30PBAx11fPc+uRQ14
IqY4B5JdtSfRsu8iyIVs9NbP1M8gnQOAK1wggb/GTnn83vjCkyYDC8ozerj4ApsU5LGnQrXHgoo1
FTrW3rDblMc83ZiPo65OubTqy2oxEVXawf7Vq2go6kwFpGppt+si8yDdbObTp6cPirCAKaG1gfb+
SdGuNqaUYkE0yBWg2oOgvo53iEsL2qTw3StecTZsBj1NUI6DrqYnAEvaNKZlg8WuYXoOj8L1JvHZ
wfoBM0q4+tTU3dQJP135IqhA0cEPC9fS1e5Zl7KUTRZGKkjDApaSfHiXggy+KZh9uiCOQ62mjxST
CWAf8VDzRxkzR85lb7AbT+s7f2OHOT3njkOt5owsWUqj5HXjKcoTCYU+BuQb6IMVitwh28wdzpwL
uP8CWAs6H5YH1vzxyijLcZliSgbk68IOUjtgrgQ3dhgf6vCNbuzWHyCW4936ONpqt06mucqNEtEG
zndJR7w6K91ZQf/a8nu9d0voaAuBst4092oXe0on+bTOXseZoBedXVrqeAFKFOzs7gcu3UJU5oII
0Qcug58/gmQD1UuLuuk4eNP8mJuqo2eAr0PuY+M1nabKxwNZbVx6ChIiaTGQ0UVvebccYiD/hF7K
Jl/7dEKISEIeGdnPqQoXl6eB0+wjkuy2dyJVrnfiqjFH6FxvTL/TiW6iewmHZeh64iawZqg0k12n
5YDyeGpzb17ycFCAY2uWiOhbT/B0XAhlA5cho+l1Sm/Q2xiOj5qGayJz4lsB6opxcEuQ+IQv/bax
3OleLMLZOAWAMkRvYf3CKjhL0gXNDDmrVbdNyLe2pA9fz4rT0wxtKBmfD5gtsHLrnEfPwFaVSdWj
F9VHxV6wCwacZlv5/pnT7DjOahWpCWvMTEIWQh45mHPgljs2YAU+LH8dzRXHmb1tsXh6sIigENlC
CQX4wnXzd2yarCgyVE71UOr34s5WPRZCCk7df5h1XG9lkCfuzWDZHEVcbfApW0hcJirwvXu7CFLU
bJvLKrnMoLQXgOwWJiGEQXzRCGg2n/G5hYDJAs6BboESua52VmVC1YXMzLPrxjH45AAXHqUjcTgo
/V/PmjPXAIwTtnzoNgjb2nXxzYD0YwfLNgZC/fycT9ngIqm+TLP6IpekYMnTl4pQKeq66tfYW8AU
JfFGfqSdnqXHX2H1qCHnxtMWqmBe3wx7ztsncHjv4sSEbBtHQcOsoDpYhXEy7loAa3eLBSr/EHcX
jQW9ikV9Shh0MtrFJQAOOdS2skjCdVsqFo+n9SEb5suk7uRwaUHqrAohrmErjVfm6QVn8rM2SZeE
9OB70mQDLnum/IWRgd6vQT8RCsLWaq0UEzQvKwXV8dFVYFnkihaxMI3SUXYLS3eTTHJmmaA6Lg5U
oO1PySTg0ve8IgZy55B/uKW0c0iwsdlh6bPRL93N5Gsj4ho42lBpHkdusQ9CsvStQrY3X8NwBl4B
1f12QfE01wP45a8BfkylT1cgqTWlfolxObBie4YQHpR4+AD2/ABrx42FcTYU7Ecx3SEqiHrtcW4C
Xk4JqxKl8wjkgXHow4eruRFuJXrmza/ZDb+TnfpS29jFz5wUIF7/FVX8/tMAR6Xq4UE1dV5LDwas
jutq2hrYmeV2FGKVdFVpNcks/7i0AhYG9ZU4mq/baIFD/KbwytZw1guAouucDriIY/8EdADuMjBU
lW+4K2eOMJgZd+bjxnuDpBqe0XGeB6tjGVge0VaBD5I4KT89w4rWcddlpPbKZtJH11LKat8Z2bK4
1siV3ql4qbyQNEsdYyhMf9Sl/YKWqV1yt+fLrtLNC6uzYbrXarabqHMg0crwWi1WXAnSElHWVU1U
GPxK6+aDVhsHu2PXTQ+pB3RTR5VcZ70aGvpoubGZfFe4rbuE5pXTLd2LBpViGyR3a4G3NWUANuST
W/L+IGUcvj95daV2euHAai539KWiDlOvid6OTsbmg2GVmQd7pxF9e9Z4TOGXVlUHjKHTCx+L6xQf
KnVwRoMPOcAE5ZsphEYMo/2ukXJfaNVF3ZePOdFCdekuM7Do6km5yMjsT9P4lsdt6tQm28Pw78dS
UuqMU3tX54BQ23XY1eUNMLNeHKM/Eaf6z0zScRyb/SMl9Ck3BtkjpfGc5sOT0Vr3djw+tKN9MVtZ
IA8j7kgTZW5nwJ3F0m46YxgdqSh+5nGFJCUh/mBXTTAkS6BUMPlVum+GmkXG0F2DzFi7zDRvE0MC
aJOY+0Whu26ebSiJyFXYS+oO9KLbKbWvR6k/KJTv8z4Op7Te4X5mX0gKv4i77FdRqqFe5g+VMuwn
tNJTRTtIBYRienUf1+QJVcwHnbZ5NE/p4FtQZXI1JT/Yg/kcz+Yj+HOX8TJ/U5cicePSvEvL1IXV
KdSaYrNxSALP0aSJoPahh00sSc40zG9sHBofB8R1powXKA2E9lITZxoTKaRtMl+ak/4+d/xCyuCc
w231pmf6XjIK6hvN9GDSRHfUBn6isnllTdb13NaYmV1AS+lJ7ck9i7VfXNPIRTLxl4lVMNvMzXDG
VHI02j4SFr9YBrzNqvHWHHDC6c18D39s1+iBis3jxTGW6S63tcXtLEn1+lyaAngl7RipL4e+0ByW
xIPltelQ2Q6lEg3JXNBdk1pRSvlbo2cXRCuuuV37aSHtkUFwtyjnKyOtTafK6jeb53ddXvyUlPa2
tWvbldrZbWV2rSTqa1nbitNb+mXc9FdSVz9LGTwupfRlMuZru7Nvpd4+yIuxyzRUTdQMc6r5bg1o
4Sw8r8LJTr1JG1ovL7E9Ty225xImABa9nqBJ4tosVXYSB1gR8Ny9SaR7zpILI+0g1meOrTsPHXcr
0jyyhD2XbeyYdnHAvuzBrDzks5k4GMUDrMyftKR+07V6B9rwtdoYuHOpCvh58r2stvSmL0v9CsI4
+Z1l19K3LFaSoCHjTtIq7kw2T+9YAxHNlN2Uac0PvTmGIMvdY8Px0oE/w9zn+1wbbmvKrTPNdmBM
T9RIbBd4q9ve2pW0vWl4wtAUzQ2nn02/G7JL1uR3U2M85nzB/VNli5N12pOc8PehGSmM+iAP05lT
BGGYoGNqMBRGuDSzdqMASj1YstdxClGfAuZiw1I/mPbTZMXuGMe3c9/d4Q9h+Dm6UiY5kjVdwzDj
Ph3iwBhayVWyur1nXdc6Rr3U15UKDas69boM6kMwaRqWOZSMp2X5VssoG9g9D2Bt5DZyCq0afi3p
WjhDA0eBtqcG3a+pduGt4GrV7NCWurNsw+g7Lr8BK5/4dfNLW8Y+0rvUVRvgI1nbwH1oUiFaRmS0
vNIh8bqBXiWNuDBmTeIuKcwTO5K606K/GDIFTp2N18sgO9AHDlvpRpIG17bgtN1MkT1JLpZQ76hW
6dayPYRqGsOWj6bIKGoVW9H0zDK42szGbdcCd44H86rVv/CR31IbioPm+Fzow4NJIFpTt6/DYoYx
g85wZ9ugkmVYaBZ8TGO7Ndxs1neT2f4c9OyFxYbhqHZSeJNeu6hA7oHJetHNroN6Uvqr1XHB1ho3
xVah1wx+V3bp4g4b4hi40OT4kmi/pCTVYQ5OfIvy28VO7pMc8ByJury+lbvvhnHRybdNJQe5gVOl
0pzZSLx2WC61qgpYYuN0MGQBhsdL651mmu9z/RL6Pe5om25XoJbQTFWU5wvHAdVdDYCR0AE1+zLZ
F1ISQY1T3+mYdunSHnQpx6yAYIucYMv/YTYFRJBh3Vo/jXMa0Rl92HjxUVcKOl7s68SCvV322k5T
EdVwldT1xrjrTdwsmCIFSZW82rk8Ovh+EBTT6p9xnT8NOXssDGDnoapbz+KtyQHjuGlKj1ph+W0V
O9ZoH4DG9A2J7Wt+h5qrp3bGozqn1yzJXWC8bsYaDIU4ax2qX2XTk6wMu6EynuQKljN8DkwcuQP2
K/vC7n8Wg+xCTt5p88Z2pko+JOXPquq8plc8U072SvdDj4doUYoHvQBII/1v0r5suW4dy/JXMvKd
2SQ4V1RmRHM6o+bRfmFIskyCMwlw/Kf+iv6xWtC91T6HYonO22/p1LW2AWLY2HsNHBZZ7MiHn7qx
Cyd1q0X9dxmwV0fWhl1NTbAOkh4whuqqtCZIWX2rOn5lsP4+yci1naSgoZi7YigcqQ8d6BO4CXRA
2gpO6VO6GaPIHULZga7YddfAc0FiRx2aLhoGk0D1qIigd40RZNaG6QPWeoeRTAE0NiDxfRvFLcQ3
JrCYO6eO34j+YPXsNcJt6bSkOeRltGsMlL9QCylT1W/T8UoLDcspkV+5WorFh/UOOmEFvHKWJhdF
Ze0Yz50qz6CmJqMBpuQew0SHHUonSXEoIXvVl/JNkrZ3caEwJ03BkIH74Q2E3d51s6h8ZhK+0UtJ
9nRFDDo0HV7YCdZobl+bff1Q2/aV3kWPaRM6EVU3adsOzmQW19w2L+PWvlUH7Tua4c86lYMu6nGX
9ThL3horvGgKzdf7Nsi1+kYL0aWIpAeeSm9o7pUOJ0zEgw86zYNYT3wUtANLiS84UrNOMvxCGJDm
Gjgr+U+rMx4KSYPrg6k/0qkptnpuPMbM2maQlK6N0BlUeUuMbovSaQA+jldL9tZu+eMAySumGvu0
tn1I0sqbbOwviol9b6fEM2n4BESvX0EkDMaBd6jTR05jTt7Ec5wVUrqTenLgXXoBAYLdNA1wsyr5
E1HYm1lPmjf2eAJZaEK6o83wlO0HK+h17Vq3cVNYyUgdNal8NZTfzFBqnaox7jW575xpHPZQlb+E
2thDpyLDG0zpbbS0fU77J2nUHpVsOPY9bMP0YUPU7BZMrSBqk0sqtXvojQGAPJWXqIwcx8nCZxly
B48noLmbHcw6vBiKXz5uVwivDxCPlaYUx3KSwT9YVoqgZ/QYW/GIrLvdUDO+IE2/USYN8v5GcmvU
kY/U9raFsmxn6sFgUJcpySbp4XsBcU6D0x3Lw4CCqQUhtNjt0+kOFKIrrW8uDTV6JkV1kAZ+KFMg
hQWxZ9RUKFapRpD1ycYouzsb6htOUcMGLbM3qP9uWh0gp85kzjSlaEwMcTDKk+wPLL8Do+ieZNpw
GJs6DbTEeAfT9TjmzVUylTcUleEhSx4A8VMcpOevTS6/w3Bim5DkQiqpRycG4SBW7dS08qO68nsW
xRuQ21LHrumdVBK/wy7QyvZbg93q4jkQbSqifh8lY7qybPTTAf5EJkCOVhznPjNGlAx5IOnhLevy
l15THqehSfa6gaI1w+dxGhW3oQVXQjj4uSpJLzvwcp0kh6irPmyBO0InqK7QprbVfB9F0bNqTImr
GxAhHBW1cdRYoptmUBM3MqEdopM2d0STZ2vG6fehwJ0wjAS4ZKZO+CdAhrUfaHI/IbdHXabXD7IM
ZprW1Ve5ql3YPH0zCynCXaPtBm30msLcxEhbHF2yVMdi/KI2mhji1/k1yUgQsvJaLcaNIYN9ltnW
PRlhs62BOUaH1txbcQSiWRxIYKVqeSmDoWb24yGXp9bjkg7VEV1yuiaxX5upL2unZ+w5VqB1FCPn
bDi/Z1EKjRca4iKADAsmTEEvZcSSRcKvBAOuq2gw7jOcZI+4fXBWGyD3Vrr2MNr9hdrwQ6Jb38Ow
q902g9iiwXI8SjpdcqPevBqU2B8NdS8N9kFS2bZs6yCvhx0Z8JgctSDL22NXMDRr7WQr9CScpKCo
kFTxQ9Q3zC+r/iXRpNJhMeSdc6pfKzJc3mPYYgNmC1ABgWUp55lvlNKxjsuLcpSgHElIeQlBj/th
KrVdxNTOkbG9HLlU39LQQGWENc3RksbvOD5eQGq0PSzZnzyyHgACs2A0kRvjE15BAPaOWphcF5X9
CALSbZNM91AheupRIkWy3A3cL4YM2B9rTHwwBQ9TC2dEs6y8mGs/6uFVKXB7o0CIs1xOtNuUymTf
Zq0M1EOluQX099yh49yruZb7tiLlUMzT/bwt9kNruJ1UQKdBTQ5lPtUgbNSDk/QaDjyZMFdVCXRo
DainhgBFFGyjG/GdQusNvudbOabb3MTSjSa1d1PonG9bO4pUB5Dh9rvVN8OTrDeJp1emF6m4AKNE
27G4OLKovJlMmEoCmRYkpal7ttJTf7Bx3lSTFHp9NGyx5O9krbjBHYtyY6HmToh8r2rHy6E0LxID
IrJQmZJwnIyoQjioryKh4ni+9cp9mSL7gBaGm4XylSxpP/VQORRpAW1liEWDfHXXl+kQQLg9wlPe
0nBmp1dZNzTYCCp7LNXiBof/kU7yz8HInvDiV69AcXm2CuqjaZU5oAlnjlHIgRENP+wY9Sh7uBsL
6wW6TaGrNBI9gM9o+1ETgsJZSoOT9sYPpVK1XdaobwR3ZlO1eNgi+W6IarnVZB6SCbDHzgb2ClQT
CHWYD2NsPkOY715W5GyTdOX3JJ4um7rJgfvWgEot+TW0MHMUhacLmcs/mxqat3mGrLEfUECJmuRA
jeFoZjzbhgPttiWJfnSEK/5EgGpBb0l2+qK8JZL20BSoweRAGjlEDa/qmsLpfGypU6vtj5FCdjy0
H0tbuulb6K83pB5RGgFhPR5C5lBIOHiZkQ0u2i9bKqNkwHQLSeGQjU6WaDdpGd6FI+gx6hSqAk2D
BjyaCvg7luEwk73IiYHnFWs3kxwGNnhgjtXm1G/q7DVTq+rYkXCrROVdHKbfOomDaqCyvd0noFJY
KqzDaZkHVVq94r2dOomZG44EqazNqPQbbZB2ACU+JpF5ZNO464d2a+mhLxFZPkC19Q2SqdLW5lXj
FKmChd9ZyPxo9lqkDfQ+O/OpatKbuuKGq2r9dw3awh5EQFOnZRKq1m0U+8RAPWWoahO3SwKV31a9
V6Qu9QvoajtqG6pOnKqwctaw3voy9FQUtahFDkjcGLJ/c9No3SZHMgmsxVan2WEYw8t4ilH5LOsa
5woDrbZU0HCUtAL/XwTfHyWv3Fo3qNPCR93PpOjBtIejRPBbmfFQEvYqj/zGhv9gyskzsAq7Lu5e
0fzbI3++aCy5cuweWQTg42+8IbdmNz0nHWZPzW0D7y/oMifsakq0xmkjE1Lk1giErIIvw+PuxajC
u4bCcUkCoy/QCunOhFinEw3TDZpw1c7OktrRcu2at/zVytkNVZvAbgy4tKjabcdx0DZZMjhqL72F
sC3XBxpUBtuJFNaoOpHcdkfbgL5aFytvYwLDIU6KxOtZcxwyPMoaA+PX2uo6LArgLo00dZjSS34z
QnxVbfmFHIGWFWshdSBVhMy+vKDIqjdtmW/rnLqTXL3g4Pf6CexvvdsTqO260HR7TifrtrT1bT6F
V3Ir3eQGcpOB432nlvyRZuUdDveLMmmgw0+nF6Wjz/gqVxEvXimF204xQCo141YQGtrkZ5ViuML7
zpMs5R3/d+wpebhrSIfuhxkXKOvYHiD8jYvdfw+MjO6GPWmdKOcXzWA+oN5ObkLNAl+4NSAYWErw
8ckY9avaKoTXwl6XcDOlRhYYKJzEeuuFFBYy4NUPhqSiqcJv1RZ1uiSmmG3DGHdZolyTNt4adPQm
s0JWpx4s7JYg7slTwbWt2qp3fYQFqTI/M2o/ygyoVxfFz9FGpS3XW8earFfSyfEVHfiTjrqOTdO7
0qy1PdDlF/BtBvM8RwmnVLKdzfU9ANnf+lp6ymgVO6gJB6yq2TOplWPLsvs6kd7qDm9HRnjh51Nu
7wAHyA8pQalP5XKB7NGA+QkgvbaFJ+FEX0rDBI6ZmU/NFDG3bxpoASUKQ5W0fxhkGzCBFjWdpMB/
rTTJRRbLpZ/KyeiPBBlaC31Cn9CCugn+/V2pZYexRx6XN1K3z3r7peuSBwgXQHQk7pHccPKaoYaA
6xtckRrCU2UCnVLS1Q80t+id1drY4KHyaFRt8WBDwsMLFSjfFhT5LlFHmBKVxnTBm0y50hIY5dYl
ULw4PPy6aY9W3hCnyYvGjTiLAgOPmMsuSx5rCERXLL0p0mhvd2HuqgybsIFtYofSEIGFoq0r8E/k
OIgzCb8vqgNm88teRY3VUp6njN/minapk3rLTNSjQwoCj+GTrN7xttmVleWEIKEjXdPi/FHNOs9U
xqAv+tsxq4OBapdQYAkisCuNurtJSr7V1Fdci3i447EExSULFms6AcYVDxnNgPpCrOC1PaIblLhN
jnJPonyLw+Rdhqes2VXXXWK6sp5fR1H3YNV4z8rqXS3zvVlKB6VmR3VkxwnTAS3tyAe20DPSdkuV
9rKza5imVrcVVDO8cMJ7DVdVAT9yNW8cpYTyTdml9JFWpr3FEhs9+Cnpl33M0xHnCBUvG2hV205h
jijJpLVIbNphwFYbsvoGcszY3H1TNGu2Cp+7L1BMhd4Q1JpAnIHaxnkjJDS1iag2IGBV9q3Auw1S
6V83WxYDQHwNurJgjXxSwgxLvK4rKeJeRY3XJs0CtQvXVI0WOvFC9/VXkFlLjOMZBjlukPzio3RX
3WsvWXyEw5fbuSSQ+U7ugHtP9tD+W8ELLbTGzwPPGmVWi3ZRCcoLijZQbSgCyZ9u+wDr53e84Baa
VmejnHXK5EoyakoQbNy0oNkCUnbgT/aHz3P4+huyjQIVN2uSWRBABtcQFG/TnDfJUl6qqT6YAroq
/xQiQwBx5Hid3nIwz2Fl3WyGDti5yBXqsKvoCgF4OY+OCqEBQqUu+PZYoucrE52DNOENAyTSqYEM
3EzpbQEIDnWRF9W78FChOy5/H6PDugjzAoBFxIavIAYuQ1Bg9lnTuqUKj0sotQG0C5qvK/TvXKi2
QewUqgeeoN5Y8bc1sLD4tfMhg+ME9A/opGCrirbsSVdSilVTrQdwuOvppUsgfu/Ciurf3o8qtBF+
xSCzGCpaClKMadUs5qYK0np9zfTs85Y/DzE7Uzp7LEKpQojC/p6Zz7xZw0x8BrdBcAvmSmj0Q5QA
/dvZGFouwfKVlJ5NbguAEPXLsPjR020VvZmQYibDTkUD4etz7PO3OUegzAbFaKxVUikBgSLjoYW0
oBxwrMRZ7X8dZxkQQn6hbWZnWUGVkiUm4BLZLr1UvBqq2dr14EL85yCv62B93uMYlgoGPVY7mkpk
NizhnVuwCvCTBrwJ3sh+qN0XsJnENRgUzInzPUbZEJh5fjNh6YR+/CpabAFscPZPmA04t7S+nFT8
E8Cndekh3dONYGIVcAVfQ78sAuBORjvb12AvE00aAH7RYDxWBDAc20DbetXw5PMGOJ/U2UFN6xzC
wiEaIpqJZyGearbZ/ZXleDKS2emoMnDdO7wavNC2f9QT/xbX1oNioSv49XJcXPYnccT6OTmScgWN
MSkBLUNSyI9SKfF8zEuf1vTy6zifT3tMmfBJsKBALmS/zuMY1KwMPB8ApTHkXW/0TmhZjnI/QRSq
LeXN/1+w2feBm0XISYr6eBcTzcGHumhz4CcgN0bcQY0q9MjbdGUiF4DM5yOcfbEEinNFLAgu4k4h
72iM4S5jnvCITwPpenVbiYP8/DI5jzf7cqFiUd2mmFFuo0YHJYafhNfPqV3e1nJ4U5oQxbUlM7BT
yU9QS9bZ9NryZOWzipn89I+ANTC+GohREAA9/6waL3NJEjw6vfgW6k0QGTBsqLkXo8TyF74psH2Q
BQUO+ZPJHyuxGfrEQhNSOpL4OWIcnSrwlCQoHKD88XWwD1nfT+M6iTZbQRIsjVJLxw63oQIy5tDl
Yr2rVfcqDzrSOxp/kYZvNFRX4i7ukpOws+lMcpa0cGGBdXQzor6kNw+A8l1C++GWSgC7TboZeV+P
dHH/QzEXRTVQ2z6JaY9KKimpOMpqFiTaVRVprmRrK8NaCzK7AaA/1yeKgq0RFdUTuD3QVkjfe7PY
fz2WxbvOghYPmAQg088zSlarPLHSiHllk8lo6Oh3fJJ3FGA9o272JqAJjRGvHdSLV85J0Nk2tPPc
mpoQyNW6LTcsnkaYeMKUCrWgpkiOeKVvuhwIIbxhV7KkxUk9AZbObnaIpZqx2WFSQ/mCAK6gA4Jg
ZWvPu+WdcBJm9u3MuFQnuTXElQq54S2qyC7dxVsw6f5t6S2cZyeBxHhPbqKoNmNZzofGy2MrAOXY
Zdx2orUdtvCURFZ5gq6cbbEyjORxsIGR/2DtpIMP4XCIDBQHeLV7kb1thafmbzHhFz4YIqOgD1Yb
kIlzmHVWqaoqmz2WZwUIRQ3gVEl2w6CtKmWILz87vM4CzZ4AZMxjWS9B1vtwCBodBdK10I35JrwG
UB2M/bW33EcWOY8Igw8Ic6AEANT8bFKhCGylZYIigGI75JbcKm8K6gBOFUxPsVc0junqh8SzvA5p
Lupp4AnYsJZeV8n6ZF2KfhS4Z7/+IbPdqKQomIdMr5Brfsd3hOpm/T5JV0l2FPRWoK89Ul2xCcBB
1MoPxpZfrDM9Fg5xoeAHzVkFrQb4Z5wvZKrEovkSgumadE4CQ8fyWeaQdI8ujXLlxFuoT2C8J7Fm
u1Mr406LQ4gFidxaOf7J+ThGLqohKwzo1VizDZoZesLyHrW4pnUFFDr0dD+JXe4b0K1ECfTrw3wx
nBB7RVMLPtTkE419NBVZyqw/JMdQC3H+wChbBwi97L6OJWZpvnxxB0JpGaa+kP2ZfTEjLaKuAK3W
I9TyOFQ6i+j96wgLtwQ5jTD7TpbdE3hqI0KT3LZscjVzB64FBMCA747H1mVrdT9lbUyzrzVlbWE1
sf3H9IEtIb93Wxv5aO/JnrGVcYp7q0yAhZfe2ShnWdNYNLLSK3/G/AUr/51PtvSMJuaHkRE6j6Ip
cb7LOLADVUMGpL+esSGuBGfi0iXXgo2TX61ZIi+kuWfBZgOzgDyB7C+YQC36YUkME1i1cjQ5CdAr
XbkGF7/bybhmR2lR9FzlGUefq4mCZEj92th8vRaXrvSz0cwOSVOzw2TSMHXifgB3EDIb+kZ4+65y
B9cGI7bFyZ1OEpiBh3iW4E2U3RMYu0OdZWP7fTAeYSzdb9MA2s1/gS0Lxv+vKZyrTcps6AaDgERY
W3rjTsAgAQM0OBBhvq00a+V7LZ9TJ9FmRT04w9ijFAEIHyd66aQqgBGswXuhIXtgvDw84jdhraTA
phSvdca2UMr692sFZ+Od3ffJoA11iSaUR9XqSQ2tACfcdy0mKySt5U2AirEgFqngFp1/zDGz604f
EKZqQEVTld3IyGVjEbzIhpuVJbqQymNIv2LNh6Tl6GknMiRJ35JroBFi1Gjju/DYBrAw3XTw/QZO
wWsPzcWa3c//cLD8Cj27DCxqyYA44EpNnd63fhYwT0p+CjpTtpfWxZnFb/t09Zg6uie2ipftnOfH
AJhu5KbgHrWAV8B+JO60Ky+A5uF7ORAal2un9OJnPIk42/1SrdbW0KI4oqrvBF3oakg9Hb3aeuTe
119xgW2NjWhBFEZowMNEYTaVBW49XSkQSq4JMMwREFNMK1MfEilvaq5sO9X8HmvajTzwXZPUj1Cc
h0w/NVGGLDq4MCbRvpHifRla9/IoH8Jcu2052Uap9jo0sOmIs5uU6ldNyC+6iN/2YLlEbRfYWvfW
9spdbtkrW2ChcSBGJBSIIRgB3bDZgca0rp3ymAv9DdlFC7W/LO66Q7VVR1faECjQOdoralvu1xO5
IGp1FlYXBfOTc7SHMFIUKn/ytdpb4JHLCTkYSqnJBpABXEs+eEITxMTTYOhWsqPFVAIvJogiQ4hR
g07+eXTOICaki6qq4Joj8wPmAx7lJkiM0Cm9sV6l3V9JyOCiLEMhUbwI57kfLNEta1RR2+oj4Du0
TAGnCsrwX8/qUp5+GmR2qUu86vu8iXGeFc2e1bqfjSDI6KENMO90pLT5Kwn0acDZPFIwT3JIwYMC
vrf2AGDCIls4ffHLdVmapYv3NNRskwNPCTkhZmECi58Yo5OP0srmXspoTyPMdkLZZrZRqBgM9Id3
wshDlNp/g2v+uRcEl8VfS8GcLf20za1Cq6FRBEz3rn8A9xJTVl+vW4asDMicXW94ROkASeN5LhxD
hDVf49v7ZrOWSi4WIE4HNLvakDU2LQjKOPEzp9oZeKpBDy8sMCqh3kaC3AMhxm0uVgvGazM5O43B
P2KpbSCwGCCy5Q2FXonqZ/tVP/iV1WeKn58cV0NccV5HuL1FzYh9N5+mQ+5GG7qzN2VgX4OwJP34
ei//D7OKji4cX3CLznvZZZrlwGFicEIBpqKwdOw8vK5gcdqhIOdD39DnLn9fHar4WvP724Kk859x
5+RnpVMndGUGUNB22bVQS+lZuTM/evbxXgMKLVs5tRavoNOIs3Xa0ckAgsiESSX0dQrtGB3Quf44
jwHolC4TByieVQm75bPy1zBni9bSFbxKZJwnWvWoKnaQAjeeUzPImeRSUFi//prL6+dXtNlKbZtW
T6sC0VhaH42iDLpxDVIinodffbfZEs34yCtJRzLLjHbXGRaskg2wW6Tnr0eydKggW4bYL+SEFXjN
nO+EtoX9ODoJ4lChW+XQQPBM8eV1q24xI/PhnMaZ3WWM11PUABCFNu8AEtDoQB8DYIoaXJzj6And
7VVBN7HOvgo5u83SOifpYH/sOD3Qt9Djc/JjjCddv1VX1sNSbw0aLb+mcXadTbXRAlk//VHMAD+Q
7q374jF0CIqZ8HB9Wjukl3Lk03izy20iYKuMKsCmA9QMmzDd1K1930hkZ7ffvl4gS0v9JNL8/Khk
qkXQVsZDJzcDk4LYkm6+jrAgnWioQNnATgTwLChhzXZTVMVxWw3IWa0M0N8QCq9kT/wsaMS5EW2k
9iG87/b1cTxyN/bXra6X6g0CboPWL3xZoaUwm01lqOLaVLHXoEm/L9m4Z526H+I6iEfjSPvhqKiW
Z2vxzuRsLedaOJ9PY88z5xT25KUiyv3ibRUdPsQbHGUvbYTAvrbSDV34mFATgm+ACTlnBaots91O
okqDiTh6Jba6AV12y7Rw+/XXXDi3zkLMd0LXkbi0cLWCNewYkGrJ2G0EoeSvoyxtOMju4SRHF82G
YtHsk4VY/lrDUNBnAKKlUMz1UD+5lwPVRzPt9S8BN6CHDslpGHTChHEOUwSrdkybFnqJHxkDkq8/
8GdrAKyFa+wszOzUTzIjzDsKiVCL4/tbpkuTPSmhKUCuQpL5K5O4Fm12+Gt93rLa+iiHKgE8OoPi
tUMjRujvdT7x4j0wqp55vfZ4WnqvnY1ydhk0RBt7QJmw366UoLqWH8CEs66VW/1mcpvL6jvE9Mun
r8e6PFShZ4+3PjrJs/VSQtgtlkqhNAjuqVURhxlgEsB3feCvckzWZnZhF+joucI7TlcAH5x3ekFL
kLu6Bh6Ue50XV07yDMUIlwX6ptzZ+26T7IuHtbrJUmHIAkwS6BG0uaBDNTtHQ4At5KYCAuGPMg0D
/sCRXKDi9wQ9y3Ul64U7/SzebLGCm0sL2zIbpJaiBlZ4DOtmS37ABBKtMxC4V0e4cO1Bn1KBzBv8
D0xo+Z+fX5Ki5QUka0Wvd6zdP9qGmbBOVLByhpfpHVf7j2KzFnfh2ISIIoFsGRDEMF+YPfEg7waK
l4mJBaTFtdjG4IP39fJcGthphFnOLOecSWxChDa7DGOzcoye+2qCF3gZr7XkFrYCGnJYnVDTAvJ6
7loDM9mUsgg82Wwn3ELguIajE9xeBnqOaznEq0Bkvk4hXZY72cWwkk8srdKz8LMLIotkFSpWCG9d
DFBmA8Je6LsjJwwg7bIOIl7YiWfhZhvfpq3o/FbwL2hSiCjAhUTepfka4nTpPoKWKNzI0FH9wIWe
r0xALBQ4sGBUIDJAvCuoN3aWuuqFvs8geN6mFwR8wNUe2uKnhHQwFDFtaMTO0U1JK7dFyeEoxfxm
p9zL7wy+R6ChAlaY3n88KDcd3rKwQVpZr0sFP2jd/Yo8+4pmGtnKCDIkFhHfVRDreAivK3zG6+wR
dUaPHADIRp3/0oJd5MrdvzRoRUa5D2bOOlwgZrdWnVFJ0TsFTwdwoCHsDbr18NBNULKQhldu08ev
t+ZS/0RcGuDfAKL6GYutT3bSt5BjwSTH1xWq7eFWiFDnwboI9cJBcxZqdjFO8NCKiITHumKGOxyD
CQwo295dGdDSljgdkJjgk+pHM+XTWGp4PJhX2kb+MHuU3GsQNncDTu7f0ZZcuvGR2VsaknxdJPuz
XTih32VKFCGFLLRyhPZt70tIM6DYoKJPQj0ZKvpr41y4n2xhQwhZS5AkPvWDNJ0XfZF1gBY6/U9g
YIP4CqY8gfYMY4ff6S6LNT97cJ7Fm99Oo0KVQYPaT3hhPreDpxxjN7sbttFD5ecoLQHSAX9Pb7j8
jcfu0qYAGF14D8Iv7lObpgOoR5lijLX+me3kfbgpgsi3PPpQHLo9PzBP2gjyp//vu0pAvAzEHbAU
NOCGPs6Jk7UEwz/VzhW4PMGhD++3t7GpXEMvfHChV7b90t4giAGOJCyTMZzzVVtp08RLiF95OeAI
NURLYE24EmLxFD+NMfuCFrShaSUuC5W42Bq+EGXZAnEhuypksKsKjitrE7i0GU9DikV8MoE2T3oS
WRhWhqJIH+J+0mRQ11atKxY3w8n0iek9iQPafp+rQuYxesnuu/sM7yXLg6gxtEKxAf+SIjtWBsA/
yIPh1qbas7lMy7yCggkk4JKdVh6IjxvRp7vQ2iEZ9YAcWNvt4vfNdx86eDYsgTQVKimz9WH0WTrE
Zl99PCogPORPT5DqchS3vSeHeEWWfTGLOY02G90gl5TQENGmt9FnjuJEfvYk/DmKm9/QzFxa+yqk
VjE8VChke5aAVtCFoxAcqjzUVHF+etSXfPtS91sPYJLA9uQ1B9ClgICsYBohKgn5+dkVAR7qxFOY
i3mUvUxgGhOdrn2vpQUJSJMNIVAcWbgXzhdkmSit1OVAwmmb8pLeCsMFAf+RS2Sgib/eVl7c3FDx
BuLNMuD99/Hzkx3Q2dximWr+IYc+3Av2BbD3V6CR4TKQdmvdu6U6OAyNf8Wb7TgQh1iLJKZCAwrH
saC0BOW76cvPOIpx41l+8a57K1f70iY4jTmbVEgMVBMSGREzR2IPEJzgIHILm1zc62ubbunwQsHM
BDAA+w67/Pwb5tj5UH5B1muUoFwPtezk7XBpNNlfycGQVuNhaxPAFrXZuCzaYLH2Vu0Vx3BTQeCU
O0DP7IQjVLKytT+PyZQNiAzDXhf/A1jR8zEplVy0JuxKPRJCZkd96RR0v0An/vpLfd5g51Fm50dS
dSrDnIIwan+Xyp8dvf769y9krecBZp+mpFGSQAwL9YcA/Sb4kjLNQ/X9Udih0jXTwIW9JeYKtqGw
vccDaE6Ii+JJUvUGzFDhfkPKDfxM3mFxi+ekUvgQv6WFs4aD+ZzxICTeAHCTViG3Pa929Nzq7Q5Q
B88iOBJHqGnSq1AeApp0H27sK/P5uTl5Hm62m5kVRWMUIxzzE2jEilcArJcP62+AhXPjPNJsrbMR
9EUrRSTjIr2ERt2jFu3od7oZ3MkHOlp/0GoUwdcgHAvIZITFF9QgBE1Al5ml6EbbSGarwBwmPqIA
jhMDnULca+XG2HGARyBgsoPWnOI3m2qj7wy0NNLXr+d4cU/AwlSY4cCLZH7ppHYHMbcRrEodEiAN
ex3K268DLNzaYoy/IsxerZQVeUxCFDxpqz3rffM4Yq9fYCmF7gj5W5e2SnoJwM8EBQfI404devl9
9ViY09r2XBqrcNm1kT2j96bNbvSy1EeaCptdDtFhQL+lK+gOg/TY+X1yq6PNUWzWDuuFNzuydF0W
dsUyfEHk2aWeh/WY2CUasxCU9eLOha4RFA33Gg7S7GDf5PedO6AJXW2UNaCV8vlpJELjZBDvTvj7
zk4jKI/XodojNPOVwIA7Fq83ClgUt1AsPNobOEVmfv80AEhX4R5Z67Es7V0w+4SvsI7C6BwYmLEW
OsAU0ZMd3arb0HsTmRrwWv7K+lr8qieBZqd6nfZhP0UI9GHz8qbjoRsHELFsfEEryO+kaLsaU9xH
53mvmNpfg5tNLYfwYNLHiPkHWLa4EvVQUU5LblYRGp/LlOexZofgBFFMk4iJFJdK7OY3g+KKboGA
TRQXoyP/jmGPmLSvBjg7D/ORyDUk5wAVQu4rCRp87Ai7uBLeTuPramVrbYyzGozSh7yW8j/HiAP4
qGz5dqwcHML3sicY0MVDvBk3K0tnbZSzzWmXUm+YYulA68CdPMBfLpqtkI/AILfGSh9w8SA8XTSz
gzBSrcKCcNYfi0ZyYhdqQeL4ERYtkCj6C+bw5wtndrmUit7okogn8oPxkuL1onmiW/c7DpsrO2Je
ro+GXwum89ItCq9+tBFG8Ondn6vlf70N/xG9l9d/LEP2r//En9/KamxoFPPZH/91Vb0Xd7x5f+cX
L9V/ir/6//7Tf53/EX/zz9/svfCXsz/4BYce2k373oy376zN+EdM/BvEf/m7P/zb+8dvuR+r93/+
/a1sCy5+W0TL4u9//mj3459/R7J+sjbF7//zh5cvOf7e/25eXunL3+5e2h//9/98+nvvL4z/8++6
/g8UYXB7AWWqCktMfM/+XfxE1f4BaiN6pHgMEPCsxE+KsuExfkT+IQzTAJs2QSQDpgCnBytb8SPF
+AfauDpksODOKBO8I/57+Gef4Ncn+VsB0UVA7zn759+RqsxWAAGFWxEUXNVCZdxCWeo8h49GM8qY
oklQ3WtSd0y70jFlBqoxgQKuzEsoJMYODPiIo6Co5BqE3ShDdKfWXHLUegfvgSeSKTdRVhauUnd1
YNemvrEj7SCZ9lNrtlC0VsIdrcPaLfLxfUi6jTpBTiq70uvChCAkkAwggBz6FNJkkIC+iHiGbCrP
b3BBP+TU3pBscHi3hyYPdwddoZ5nRFDsSV+ijvowPc69KoceZMX0SyFFXHZ97es1xS9prvSRWI4l
x9QNTeIa/CGUisEptM7PwiFxZKAWaqXdaXq3zUwCJzVfC5+M4Xa0oZSugvnl4ou+KSlPoG2qeFwL
YUJWFBch739KRQWshak9hzRstxAPO8jG+I3LU3Rs4m4T8hRqgGbuqQZ89WC5GphVYgX1945GuOck
dyxLw4Vcbe5wTYU8v14e2vJtEoLIZTe4cQ0xpCk3LluYNlv5cyVr2BLVs66XNiDWGgy2IOkNRdXm
0tYAAmHQJYXB01shqGol302Gq0/Ne19J703bHTkpj5TJMsQwbd1FsyD8L7LOa0lWXcuiX0QE3rxC
eltZvupFsd0RCCMJCQT6+p5J7b51+vYLkSSeJJG01lxzFPAM3OoRtmm1g5Ck4xWuUTWq+d2tSejd
6+gPyrd9ZLxglq1gr7WaK3tomX+EH14dsz1cGJOihr8mMi6AjNUlg2Gd2K1YMsHOzv8xaQj2xsvk
hs8VEq7FDiLyrggd7wZXpeduyDbapqdBuw3sACOWl1Jfkmb6zDdTq+3KC6vPFXgT0AYZ6IVGmjlI
KTov7HdZ00uS8fe5+xUJfTaNfZIB4mfuTPAUqgdP9LTIx6TditgMuQUnvhhTD1aSsPV3kzqvdmmV
5Pe830MSNS8lGAzR2Yp1k5iHwRWwcbSsLTbW794FDY6TF26Zsp/i7vYZx+zWaI9BroGnSMPuuOLe
YYOI9k9Rmq1rE5ODl3BWwj+HUVbnGAJ5GSziWg2/1MBbNTK42Sg7krKvtiOMEeFhN8PWsoVZMVAH
1pnbovUb5IYFMvCubthWD+0P3bL3FHoVGGfSbVNR2Mj6yUs5OdkJGIsA7TwfV5LG+xkNDIxRb2Fs
Z/jnxtum3sGz4yPj5C0Mu3abem4x07rPZxRRXwa7cxrYs3G9zZQsQm8IjihGDlejJsBBwSS8COi6
FCM4Sbx8bt3y2MMvbdP28NccpuY54CVcXiWkrhpO7L0GjRBFs7kb+GIto/6zlojRJmI2J94OcH3t
PoD3Wwye4W4fFaK71qxSW0An0ly54U+eZT9VGL5VFlH4sBU/tAX7BzaoA9tPdfhPQOjPBCr52dtl
41EG29Ez+aw7ELi7FyKrtT/MzzXsD6chb5Fpg/FqEfDuOPuWrwn3P+K6+s31BGd3iTtBI/7coB9v
ZLqpuPuUxcj0puyWci949yHHW8/kd9dmyapl/MfUWrt3GyTrvFC5KyTTQBmD83rhuW9KbwD6+DXE
5HfvNZsoKl8G2Rx7Wscn0fY7yHO8VYKqB6fDcwrHuGhHtHOpmas3aeT88ZP6xYFf60Potuu0r8vH
uZseEqH+kC42Tw0NP41FdVwVsXfamc2ozW/Hn7NtxHycuu3XFUOVVDbiRT1Lg7T1JJFUTOD2avih
FcO4l2Ww8oT+w2ST7OGmDkUQ8WcUHXyMEuaSMfK/RTzDVANypIHxeDd7LySC/WCD+ifWA63nztmb
JEXMo2jnTc3ej7Mnw/QDIrIXAHU//Bm1YJmQH1CWJKve0egqyXpHSA1zGkSIzmG1aWsXzNiodneD
22QnT2fvM/7HLH5gWfapO0THIMvS8NNDzjuCefvBG65xl1JwHvpobwwMwuF+CaQKdhqaOsvTNqB4
8Ie8hAJq0wT9M6/gds76eVuX8H1odcOPrHyFS+eaczJv4KnkPNpJ9hcTNTsZ000I5+SI+Hk0hzo3
SQvSCTlylyWbPvGADoSVsddPzwquoqXuYNWpewrpRpce6tk5urA/h31ZCC7GyoWV6QolVuTYKLVt
8KZOqHqEaoF9hNUQrVphunxCvm1V2kZtOvihbuND+duAXUCm7ND0Uq4n5vgbMcORczb8NU1UVLju
BBMtB77WGVenWFX9Ef+vLXNghNxGIUErMQEK3ZPfEv+oE2po+nxVp+2T5CM5Gl4hZelFcx6gEAcl
E/5Wi/M4jewQVgRNVh/lbiOd1aQp1IMZg28yBZDWTeUmGl34elFuTsbydMMs/cPcyZws2hlO+hQ3
wiIFO9iEPqSA0rhWmMMyB20gLNlHfoZuEDacyun3rsfUDTLb6UQGdZnvcyFGftr4sQKjzJkvzJsw
ZLlDcWQ0OK8u7v067MZgC2Cu8yrr9m4KnMA0/z6rU2cPorl4pFnpP6sed3tUvxM6opRHg/E4umI6
zb7B9XzPDyHc7+sZ3uhVSbHY7aNutSxe5un9S1/AfbZv1IknH3Kcx+Oyp2X5f625fLdMEMh+avug
y4eAiGLZ4HvdZQ3Y4tdDvnzkFsSz0asPrW821G/TXRJodfTRETkiLKGO37PLp+W7Zekyu0x41lyC
bqq2bW0L5jswxehMiy5A6RIwQLiA6Rz3w1PFLDgyvm2OKa27fTmr8NQ4TnhaPrVldFROVe+Xdc19
g69PmUjXPXXlFiHEoz/37a8SQaE8TUQJ29XR3yd31gI6Mt0bSeRJ27j9FWcObOtVVz+C5gHP8obC
EssEcLDkc/uWgasQ3nckZ7jV4hWPIA5YTF87it1RvAGz9LWjdMarODUzfYwH2halSBvYVn6mqQ3J
s/EMFCOyiQvwGZIDvIG7d/xJYB3J6Kuc0bCF2hvunsHde1kF/nrmLt0ts4F0bkFHw1vcT/FN0um2
fE17+JLZCqb3VWu7d9gCQwbdru5WSI+iVuQcKTyaPaueBhmUTy2cUmFBNKJ85f5dd18jwRrLwmUy
1XODt2ng75ZZl5TkDJfnrzWWjZZ9hPc1fPkQxf0pgGwr9whHt/QHnUv+B5ViU957VfOkEiW2rjsS
aGsDfqVz7RTwFR4/5whYOI+KP3U3v3gbOQrn1SF4hThpF5ymSDSn1gm9tczc9hXG6J/xfeURrfOI
UcOPmZRekTmKPljeXUiSoIlG0HGrWqd9DJGXgQunhB26A9P/2D8sR2LShRNEC1uWaFTZBg08cOOw
ybigWwIvualxPwAiPCRs4n/wxr7dq1XeXOKSVe/BwqnP3PmIvnG5KSuuX7K++mdZNUtNEUsuftoM
vY1+brwHMrnpDs423a6ue3tr7+CWRmTqeejU2SE9arhFC2Rq33UvbKhMUWXxuEe9KboCieOtcIUu
MC5Y6oDCtWFVRTfpfbadg3AbBmReLUuTLnT3sh7w5rtvO3kqPE49ngBAOtsXEwTsQqr5Y1moMZx7
oF57WLa0wh2f0Lzky9wy6dOXeZ7I07K2HYbdmGTstuwJfiKvbYxe8bJMjqzPLanq07IdMw2GWLAs
/7qAKgGvTrG53H2dhBzCdTnB+XhZualUv6U8Tf9eQJ82e1Ry4be8n3HMKn50SQCvhfvVBnU1nQXr
f+OfGgJkE4CJ1TD8vUpNkSjK/PZrgiRke0Jlm8z51Mf/XieqywQ85PvqX1s6/MZ6oY7LJt97WNYA
MqM9pQwv9PxrMTSsG1PXP/510K+Py4b/2qtswf1xuAngloZTCacMR/1/u7svglBmbZkKIeTHwb6v
Y5n918ZVQPtd1+H3u2/1vfT7RJcFy+T7WroGZvaw/w6L791/ncz32t9LjGcv8D4DyUyXl4r5ck87
GpwTIWGJK+MErrapg3GeZtXWEUlJDiwohKf7s8rU1G81upFbx4BoqRJpYF7zn61dUolCAVAAxsp/
liyLBz/YZrL3Dl+7gCw/3vueOCVAkM0r9MACgDJxEq7C3wD9ar+AOCud8+99L+s4ln7A9Uvs2Fyb
fjs2zXCCNXb+NeuQIVhbGY1oy+QF5Ozp1Eaqv4ku7G9+J68Gz+hJzVJjqJAOD8QCatagL3FbVmM0
uHVDDXPqoRzAmpfxY8qb9Pg1qwh9BmDFPy4bLLtkQAN14TAdv3ZJXP81KaU6LntbJrQr3/Xktn/3
EZjxw4JM9LXG12nV8Sf14vTwdZSM9T/pIILD1y77lv4mvEfiZjlpOQ1/0KXTf1dOY4q60Vqiu/yf
y8wE/Nd0gn7S35NqRpbb2Cf777MyAIflrudH+691phJjfgR+3P1ySsuKfRry3Ikrs/86Mc+ZZU6T
tv+7DYcFBmgqafuv/UKDPeT33tzXd8uNiqU1ueIs233vu2lGWOPbNNx97XsMgLEGIcjd9b4FcGvw
UthCe3YEa+/+W0WwcswpfLz+zrMAICewmNqvfX79glpmuUnH6u8+Y4Osg6oE2UJYOF3THr0wodWD
sA9liH0CWgXr+fuDAUW3V1R+HW/4CPBLko3hdrmp3LSAtt7vLOwcIPrMAg/y5GDjzMDYfN3xtEQS
GXQVpeZpvXxVqwngvoB+6CTtiixU4zYTSbprJbwHI4wAJm/wriaFry8IaWq7bETQZ9/CkJTAlr5V
he453349HaTFmwj+yV3gDeg7VPXX92qIw7Uc3WEFNhniXxg4ApIIp/L72SLAE15Q2LCCBblbDCpB
udz9+68Ht3pRiD6gO9kEm7+3m6skd3o4f4TErhAg+zrGsjqs6EgBZMmngYYKo1/cr+V7VbfVSjgl
35S0/y1mx9yfyRUQdOI6QJBRtF2AeE247jx5DEpd7muTlpdatFsfTvsX4gJ8hXA7XkM3D/CwG50a
WEDOugep5mMao+EqwEFalo8141eFUavMl1XTsIY/vp4vLcJRW8d2OFp4czqfP7Sx5lfRtQUeEXvT
zcliEMuYfxrgv7PvjC9uy6RE0UUN7O8mqCYwwbJS3uKwnk9ZMFzUQDfKTOFFGRvf3MiAnGfT8wgu
SFYl/a0m2b7lvTkJzcWaJL2/ksm8i7q5vLDARDc6z+kDXkBax9MqdpJw3dJRX7rpHveavGty57zj
wCUA8NzbhSAVggCIyIozqZvyVVDYOQk2kTOM1wAgNkc7e2oGdRa6dVYcsJG1Uqy/anoZyvfxvpWI
+bUdiT6JxCQn+IHA9ckD3gSLPIG4Fmz9LgMiJOeJ0W0wB+9Q+SI32KLLF7LQbmPhPWjDulNMszdH
iF1lZbsdEDqron5CMPdNNAoUgJjEB1RFF5WXNLt6Zr/Z5GdXCySMGBNQ4mLnoDz94Wv6kro0Oujk
sYN5jXPxs7p6KKMRN6Sa/bWbNY884XnQJeQgjduwQpXvfRrZh+UWMpa24KXp+7hePqoAHu9TIB56
TaMCPWO7maXv3Dy7KdFDv/k+M2tw36IVLMi8q4JSu7GC3SpOqttAXHaLcBv7IAYSKsXP1YT+cLNm
GotK02Zb4s1m2JQUwxx56yRCgyTjxv/6pEnvr/GkRmEFM7Ep45u+oag9HQZYgnjZXCBKH8DRdqW6
arx1GMdAGiFBdfcsqmBw70lcwbs+0eOu7cwEpF1DdtC0IZ7lu+DrKHfdttEISoj/T1i/TrJpTqPE
OMEo9jn03N/MTZ9uPVnGt8HlPzKk6Bpef5CJVnv4hdg1a9Pkg/XtuemnejdykCIQEOMHYtJcKiT+
B6+U+SCG6OyPGJe36oCgCnq/cOzsRULPMPxx7hL6GFW1Fby3fdsXGEY5p6Dymick0B9LoC+KSFn/
3AwlWc1zzQ4C4eu3EpTaQAv66YPxgkBo7W+XWSfaRqqAJ6733oag+bkKhnd9asgHoAKnjCb82aRJ
fWJVCG47eIRXlgAUE42gFvDJ9g8l4ILXZPI03pna+RgoIvKVnugZEooatJnpEX7TEUQh4BzpqYTL
TWWi19QD2tL1QwseatttJ12zvW3TtazLnW1Xfo+q7GD80xEanFpXBie09tF+kuG2SwYBrnok6Q9v
1v5JB+TMgTzfLXNqgum0az0w7CZnnY7zH9jpORsh3eBUN3bazCOCyDw011GaYce+RukYyZv7cB6K
IAADSuC6mjrAcJpxO52+12HLl3WDkuMBPZn/bFsBAIOV7/PfWyyzUoawAp2grf7XOvP9UMvxvo4S
diDnAvD3+b3xf6/9vW/fQThZjc1h2cv393IZ/3/vuk06D7anHlt9HWQ53rL69zrLJ2dI1L5Gu/f9
/d+L/7/XsyyWffIE9lG6/dcJfp/113aJVYivhnhbf53dfTdfqy+7+Nc52Dk9GnP41zdLTOU++e+T
BqO5RxYgJPCT+z+3+XufX8foBGrP03n6/f8u5z+/5bIHYC/ivd2hxAkl5Oth3nYQhtvJnX64qGbI
Bdyvnjwigg1tEoTOYOpyjlD4BOwLUFzMZTmn0XAUnfNTD/P4D/bBYxX+KStW5y4iHS8VN906npV7
7iolDwI4re2UhvqWth58BnxuPq1CZb6szD9xCYRdS8IfAZreAt6l+jFMR9TQtwO6KKEITzZowvUg
e/vcTRj90CHQv7UFDvh+8LIsX9NyLN+zYObwu52HK3jy6a5DNcXOjvh/LguWVTA0ffl7xvf/Qah+
R12JCrWIzM8W/NH1XNHwtBzY1NWdNGuGx+W0lhMEghNZAxyTzewodTx+4mWui1BrfVsuEUVc8rBc
dmyBshrrMUC2LUYBTJpEfzyCZEo1/nO/b2kcJpD/uMGqmoy5ODWz+8mQZsdDTz94vQ/GaFbzDz7R
h6+7FLJVLOvql1OCLwMm0vjUB1puKtllR0Xj7JhAXr0Zk848DX2CjikgLL9QMbZazriHxA/JLmTQ
qPEAf2vkoQ9T8TUByRSsW6KDPSLcbO/O/dqNu+7SeRXd26yJYEg7iELXZnpFba1YDaPapaXnXdu+
bhEc1dm6qy3fOoQkmzDpdeGQCIAcjGS1x+G6GFXouD9NXtb/aDiza9VHz6X1sW2Y0TPIYjIPRuNt
uzGcd3o2apOMiXOIpxkTF+GYXgfbykHXbPSc6sQ6Zydlz9AUjt2HTeRHxRB+0X0Afjk4XJGLcXvd
BG0B2251jtLaPFahOLjApOSWUXCeknA6Rz4siqY+AwhIucGZGcBWJFBx52qSa5PeSeJA3e3aofZe
WxUeJi94gaGkOMhmqp/qeW5WqEHaStHZRzSmAvZtQXA+8Jo8A2zX5Sqo0IXqEDQYmv7VjXpgmBK4
ymdzjFwZ+t3pCCZqoOuXkTL60kPg5mvrn6xBehHstSrLniFbQiv+FtgGeFCl4WIErGgyZruaqVPq
mms9mhcvspcxcI4RgJTAIMvPrCGndEINHXhwXjK9RGj8imwyaOfB77GKg8JFLQbQUQZC0c/RQY7S
x0NQoDDnFqvg4KbAFLVTDN6pgPlUTJ+H9sMDkBeJ36wEtX1cBeg+8gY0WG3ePAGkV2AvrTNMBf7i
cNnw6y4nIOohONLl4ZwcOQCZvhVB3sJkdtMzAFwHBYSsdJFIRkSxsH30BJwt3gHchU9q0hxMQl7x
pwm7F6RxPvmQAmtskBzk5plScLkTxMdZW28hOHsCbQ8W1D4Dl9c78IRexhbR7AllYLp+TkTyZ9Cg
/kjE4ta2dfATRx1gPGIXGRsihThBCe5TEMzCnTOh8wCB7pVnKVv7SEgbgb6NwdiyaKfsHcHLnWeA
hDUp0sQkAJTDGIyrmmDv1RF+3SgAeAdaUBRtH6KBAUoGg1kgxIdoHlYzhhp5VHkXJN3ni3vWADMW
MCBgZziM+XuvQnVwk1oM6ZKqfnN99J8M6WB8Jk4tRJKnKHLMmcdiOrf2Gd4/8LJIqHirUSazRkRV
bh3q2EeBDKrgHAwtD6kl0NNWIxERqEg8e+vr6iaM497KjniPKK45RoTPRR8w5AKlPVvQvSBrrVgu
tXHmPK668Iw85E53DurB3dn8Cmib5lPlsTeQF48jr5OfyqOIi0mMWBj8IXKJJPwuxnAopxE6u3gT
whVSEuTqAKV6aBwQtUdLC9RK1+DVdXkCepxOYvJTAkEka0DlyqhWBawlg4cULsA7Ec16R0u/u40V
2/lh+VvOXX1B6D9egTHcris3rLe0A6VpuUVCIN1ufco37f1maQedtH4kzbEZzbDhAi2MRgCt6bR9
BJG8kDDw+5B3LH2M7uiTtaRdy84g8zHAjkHU7Y22mfiAKBOSirrq9xMLu1PQwzi/RzeWweJmDvoT
7aP1BI3JhsUuuL8Oiw60BhGQCwTbSY+cnhuhCIUn4CHqeBO0onlD3xOs0Dk8IMCSPCZz+VYj/PJJ
WJ8CJUXFCXrxf32PUP17oznZuwIlw6tuHB/o3HeHDiTccwhy1crVDgbkKUhcyg+TlQu64KFmUXcg
CUIfNe0f4iE+OTRAQsal8ynCKPs4zC8+XlHXTCLiL7osOciOV9e6omvwD1cOaua8qG0/5JRkW8tF
twnus1rY22hjurLdzHdeAER3PYzNzqaU3GAUDys2982Z5v55mTTzc2zRfU7nNjmKigUvBEEsXdeI
98oW92SCQ5vkK+kmkNmHAKA1peBnC3nLgF70ASU2wQmZ1hQSBJ4iuE/yKjDkDY8O3c40eGUmRaPa
te3JcUD7jkUyAHUlwBgdaPgQDOCqenG3rgI+Hf3eN0cxOeaoyvqD8vhdIK+JoAW5Rz3qR99N2SND
BB2P80ObAdBnhSgPMr6LNTwnfrR3qB3aSnocbY9BpC+efGLt1YwIQs7ORx28Bl33FABEjAS0ox85
iwobM7GBqsnbtCS1W5VhoFgL18UrnLiAg9mfwR30CB1wcs1U74AMK5M9cvHvkRLqhrZtyKM3eb93
EL9AoYHx2063vv816/jefmxAnAxtfwKxtD95Uf/Qlyk/BRMrHwIQgfWM3pte67ksn6GOE7c2sKuI
euQRrSNs4aN6ZarEfXTIs5swfS0bf7pEGH+ZQF5xruHeGTp29HpdARUcIbc7ROMGuLO0cABAR5Lg
0pRd8oFY1kMsenkSpINZ43hmio7PrI/G54lVz+MgDzx0+485eptZFH5CAuKto6jSh4gI9ajrAC8h
kbYH3elgjWgEzZFFnzasJg6cX53kuEwm1tXHAXix0i/a2PRXi7zMDYNv/4GoK4xN261KebDqBLjn
ktLnqNXmI/A09M4wJ90vs+hghSjuW8FO0XmwgbcZUMH5DkGRvwloVO/lFtdo97Yh6RpJkijvYk4K
Tjv/DFME7xzzEl6DEZKFYDyLIxyhZpQkRuWPBmqQQY7JOkkJXbMJVoTADEeHCWVVqygDKTCiBGqG
LkRI1EPAuyMgRrgeDPn1NPNDlGlEBRt3ry2fN8qP27MKBFJ8GO4VCYgQ17TCy9pDqS6tZvEJjwIU
1fVOPiDp8IybWRUc2Nx9xKN622nkJ0kdBpu5g0XKwGBUGinVgBitw31Aqx9TlJHnJBZbRxlItZVb
XlIIAyB3gIN+n3XODZUdZGXljAastnE+oUneeEnPLzy46DkKj3g2zIkO8B/NFK49vb/eQFJ8QRLl
QrPBOxLRAE/t10iMd3ULsYLZuEENrlfqt58xbGJt1hVO29GNLQ07htwk+0DrjfkppxBm/k3YX1zk
S39M+FOjTwMbNVPClLBzAdKb4r1bzzDUVJF7Ec3R0UrvukQ/tElLLkq4UdEnUqG8EiDYLvSRgou4
PNQlr3cs0hAVJPSZS2+8kMbjzxWi9ohYJtO1jUNetCCyH9CO3rmQdb2rUpRKzP40Hh0foaeZ19HJ
EdtYivBSE7lxtU0wXMqyA2NudlAsyrZGoqlEMyjwwkr1waTg6Q58CvNGq/hXavHu3Mj+M4sq+1oP
wm4QS/d/hG3ys6nqKxDg8xOLfhh/6h4Tgp5CCuu6tRdSjh4RVCtxBspflOp0N4ZdERunOaig25q0
no+R8dgaNFJzZEhKbHhW/UgFlAQtq7NVG2a5F9huZZzROQhnQG8zBrwzj2l4J0SC+j4MuloZnSiE
rwRYLkMJvuwA/rE/GYbQSQDvWToBNJiSEs1t5v5OR+Ra4i5+IH5S5aEPRjhsQlCvqJ3sYc720IBN
T3UXsJ1nYQNh4HVTUNWjNjRAzK4cQZJUYPKO2gVJPRtNzrsEyrO+D7ac0998LqMTmQ36GX04nKHK
6OG8NtljT8B0hXgw3Jky0A+kdmCJW1JIMdWMztX97dQwJyi0DEgMqIfKVpAklxvrxf0TaZuLYzq6
bkkDv7q6tdAiYQjkEP+KOmv1RIBnNm6bPsdTsAn8Bsb5phP5jJ7KviFlvfaYzT7mrLt1PkQziRPP
5zREgCvsI9QOwxPvATrAqxg9/xpaNy0YGtUmcewfJLNvU5LM0FigHNdTtlnrDeX9dJ6ADV0FnNht
Kx5AdDx0MPAfXb961351V+TF/qZ3wvqIH9pfzTjx2Z1+ouZCP2iXm3Mm2wt+eYw4xrL6RCrylqIo
/kcZDpuEiHPtUnZOpRPeBn9IClul0Gb2jX90+o8Ar94Pv+BZPBScZLKQhs9rkfj1J7wacfK9hNeC
JWs/eyUmEz+jqhrR7xjmDQqLDbpxtY+YFtrpekSoD7RVlAU2I1KlA0iVYN3BJMaBNitqjDmjeORz
HDL5it5IWJRVRh8cXWIkBbXsOppom8subY/yMLEheMkqr0fkCak2r13xwU2PyiUwX9VinblSHaYY
4arpMel+ddCvrWjMd0a6PiRMvj5UqUHy0LcnFOboQ2P5xdXAa0zKtvsgkxhLJVWw7gKiD0p3wyEM
Y+g5BFJF97nGILHFSiXwaxsMbhLzI4pHhI2rAUIJ7AfZ9hZBaECXoeQBYTsCGricZsTKeyct0EDc
/1ANyWNoZdA7DO+TeTyw9je8ZoZ9K9JTg5hKUdcxSK2dHA/IOI6+hNVyCQVnFEPFCD2fb8r5gLRl
vfMUxHROkFOStSvgecfeoivDKHmi0JMhXJqtejebjqEDV46OxV4umtrLGYXuTCpaQDm8mgG0b6cd
zP7ufHdeAUO6gfIkjzqoJ13IPWe+mUQ2I7hCIS2gO04OwKhd4F5TrqknRdHFBCFvYa+qG99NBwVW
/yOUFVC0Mwjw7QoymNfYRJsALhqgmDyQqrsixPWT4SqnFoFlJzgiCAMzn3m6ltkh9IS/chrwSxsG
upDg8tIkE+IhIQUWkatjjWP0mSlzgjwxXlTm0Hn2OEOuvmNuU26gNxxR8LS2nQS0OvgZlGgeAoOa
VL5Xd5i98jc1BH0YjFzIoDdJDyGeHt1fsJJE6jJqnzUUJEODX0/30VYxD8DgT39U0HHUab1tRg8y
y+E6VL9dDimmjH93qd5NtawOWucZ8z9LWCBVtikRjkl2IN7KAmKwD6Xwmhy7ZI9C6BHjSVSzjCPJ
3VSkBcYBt47aZNuUFKk6P93JuHqdhsZsM/Syi8bR9UocpwRLEiiWRssNnjNarlwBtfld4+tl3RNL
m38SiH1zz4cpQs8NNAtt9SjToNvMCdnSsJk2ioZ/SNnaHKR5vU6IA7lzF83rAYGfIvNIu0KknRwr
BFTL7GOi8bqOpFnDWBqar35vk3qtYvU2jQHbGlIBLTI4fpFK0JM7AMojQtXGr47gfJ9V5IktYhhw
NRoPHGPhQXBvjT62zWVkrkzWEVSy/tVr7xpWjG8UJy9ROqYngljxPk6mrc0idaqU+d8J0lAFHQ1i
/LPLTz0q2FdoodKcSw2Ve+oOaJgwAeIZVkMMAWyZVGoflM4GnfAqFzrb2x6iEe6/oat9Lafq2Dr1
06RFmEui84ZkTaFSPIiDIdvSZr+Q5jmqXgGk3nu/GvxRpPXk2qWuBwnrJgQIZC9qEMdIezFmdmF5
z8uTT9Wr7/rNViQMY5/7ZJ5bqEwNvaQJMNpNrba8dV+lkYUua/iOI6cIZU6bgD7cvIY9gidZR1Qx
QtmNeK0ZERZWFJqZuCtcJ/jT1LPY+OgSy1wj6H+sM1SZpf/D1ZU1qcpr7V+UKqYw3CI4T23P+ybV
vQcIARIgIcCv/x7dp857vvfGUlFbbUzWeqZl1JbBL/Cf+/iS+IfH0XBI+Brf2B8McZY7jk0oZBhH
z0pUOQ4PkxWternGiOrfXtWik6oaBDYl8QeUNlgJqmVLx+6IiWbd9vFySdQEf1/4cfNx8fhj//7j
gUaGdNF2kNjidwuqL1hh3lxGZsfsl3ZfEV4dmg4gomxDKG/gYT+wyZ/3xXDhLYT7MFNYSPtb6uUm
8OyuqQ30pzjlpW5/k/u7aH1YjiVVu/b+JddOsG0guHSqqVhP8j0QwZ7GFSYic8+ukB5SHQ1A3rRW
/YwAV9UfGJSOkH7PgPKxVWUgV/20bgnSqPsaEVXheD+lG3EQaIisM+0VyFlRt5DdV1BNkxBTk0y0
hm6DrgaFc9AxT+M47BworDWtMyBiiLfrYrmi/YwSFKj2AUNWytQEd81wFKVYUC4JF5iYNZErziof
oV/ORtbqUqPc9Gzgp5ip9eShEV4PS/SxzKgyaRnGmAYepZrObirL7gcKPXLoe440n6HYQoKK3A3Z
6Hwc6wF84vjuJO3vGF7tl8Fz34K46S6Mtegww2FjOnlnjH2s3CX0Nz6W5QgazB6hazn6+36fKMxZ
932YWeIJUnZPr0XbyrzEuXIAsuJcrQAMzWHa/i51chCFTt5MEInN4JUA2eJEvLBE/Xg8AC0aPLdk
qZ/l7Aw73WE296QxjhyM3PbxCBeQ2CpAsXeBw5Gg7XOBSjeR+I5kFrLY+/a4GjKcMKC6KsnOCk6A
1eOZRdnk9bKUn4CBq3Xs2nLPStve2vvHeTyia/TL4knxGjQB9tCw8DcUe++ry8318QA4JHRa8n56
0gmb9sHcwDoWh9Hngp5LR73/7ZlpWZESZRD2o+5UEjRHj6dW4mU2sfoqaCtgOx3NwVRA+AdS079/
3BXJvsCq8A5oAQgGmI/tYk38jNnn349X8J3ud8Nn/Yyttd0FcEWtFzS675EQu8ffbvoCW0YUkcs9
vuDQ2i7JBOCVLwZY4P7mitmXWU16dqSi988IkkXi7f3/EhuLCNe6/8TQOQZY2G33EVaPJ+j90Ord
n2qS8pmodniN/bLYYjBBtNFUL6+YL/D0eG3wFViEuKI4GeWA7V1GuZiW+ZMxZOBX0rxgetAHFhJn
xTyUFQl6aijo+lRNAyrRBsyAihdM+InJ1toXHjE/s8FMNtIvt6ad7Ttj5kexhJg/xmkOwWGP8sxT
Z1MkX7OGQzIck68otg1cFr13rse+hKqwG1cFtqovEnl7n4fjWxubejuEUm3sJJCH6C754wGdsmUW
4Jw68hDfYCmhg17GOf4StH1D41G9UAMgL4knCCvt4v4I9eVx3N7HKhaOrg5QOVS3hgH0/vtEzkTa
iiR+8kv8FBzboFm+v6KnXmvPmB8RR2oYdjS7q6e+e5nq8vVxPIEJIW24Di8tX8hRuw0I/PuHMGOz
dgsWvUsk4W76xiu3vCXuG0vI7vGAOJymVTvJ+OQ3LDo7vBNAmfC94N93qdliXiXUyNuo9H00lkPz
2aApezwzKTTGI0wjP9Juio9xjPnhTXxuVd88N1jxnrulDVKSYFDg42YSowzQnvr1uPX3IgRuUXXL
ePj7LFHyfZEo2HHB48tV1bKnlqH9wMLaPHMy9FvBUYua3v/Pn4gJ1K5EoRu6PwJEXbiOPF9nj1d/
3Bewm5E9vz2eE6CqzI0IILy/v8FoJPTJ8J//vGXabutaMEizuumARUW/S5TGHOaAZwvtFxwKGiRd
o9+VnvkBdY6GoBg3m0q5uduF0JncbzKsoGkt8aX20CW9m/YWC928kagML0NIPh+vPBp4JOIFAMfj
OdAhKpS0rd09niO0+4rcdXMdaGNegTfd1zj9HrdCndq+xcjV+x9yw7ABpR/ALnG/Wbt+vVLSQQt7
/7sdpZuikvK5Q2uA4VjB3/cewhJ3KJrAYFHEkyLNlnxxHRenB56EeV0K6P3ITo+jfXCpoAJ6s5AX
XTq2/Hg8aDKg0cI7hPy4WSrwp1qW89/3jpriVWM28ZX2un915xlFMqqAahi7QxjHO40lY7eQj6am
Nx5YpKqJjwEk7ZEBexQqiVfQF2lUKYVzWswABhkzbjFCHR+OWw8sw/3A49o/F6jY7cpYPwKjgoc8
Lmp3ggzvcdXMEpmQlSg3/3Pn36sdAYoNx8Lunyf63TIDNOZnEQFzEI07TX/fzTBKFHhmzutRGXAE
9zciYE6cMe55aLbgsj4f9/mlb//zFLAHNFf3QgzLY+YNFnCjGfic0gZndoFl6uSRpFhL6gJ6ud8n
FJgE09kia90CFjIwjUjZDH+2HlszVw6fYFVSCInutFPjHMNkLk9AP8NMlAE799jRcHK0KwBHzg/j
RAWe1IOdmsz8HsgK4AjBVPYQOuxyabed1TtfKpmi2kD5bwRUa7TQl8cFs72+2KAtN71p6b8PCOG5
azJQ8u8DMobxtMKbWz1epYBw+/J4qWCQBPJVCVj9/jce9z2uIVEJ87PbwP33gXKJurwjEOH86xlJ
VcFzVlVoL/7/S3UzxMplzEz2z8s/HoIRaiYbbAQp8/1jPe57XCwlq1EvY9LLvw5UI+waIDH7fx+A
lNBdRbDw5v+8yuMakG8sT24JkvK/X+LjmjPBRdgxlJL/OuDqe3ZE3wF/+e8zHm9jiUmQWoT/bh4H
/vkSWQ0jqlah/nvgcfTxjNmJgIr0VfjvA5ATA3IcoCb958GPa4MveeovPuaU/f8v0fb2VxTycvev
+wUkW6Oh5u/9/VIG+ViMp9Cr/MxLwo9WVjwvgCxCDjEKSOm9vJrHTdSD/1RLFWdFB5y/HeIn23wk
heefJ/j9VjX+M6SIs3kA5lAIW+QDEAb0FM4ZbTeDrhBVPX51DGJoFH47XsF75sUw/GnMrFw5Vuzh
poOcMQl3I/bQLC4/HSO34xjs/aD2jlMPdD65Bpir9YZwt5ce2W+pSsrpICHbhxu4p6uxxRCl2cA4
WdYgrODxy70lw+4ttzLBiB4tXDS5ct3xhKPXgrCFfNbdK2NkSZNIeytqwKjGSpTArFBJdzCRjuNm
NslhFZV/PAAkGzV2dU7tU8HN0+BP0BuDDlyxRPTZ7ELRMwOwQK5di+DlNrY0x3m277AgpqQMdxae
7rIXNYRRQqYmJh8oZX+jY39H9//tAbnqgGPU1IIBF4je6RPeoJFd1n8iAVQOM798qCfli4MQ4Im1
BSD/pHxtfxfGMa8ENlgMZwQMPWI2nktWpYN9QFdTlQOzgEXXf73PvcloUyNK0Gn+jO24lW35qqUz
/gqiBRbBo2OuRYRNkHJSArmOSarEtOvCfoV4wnQuUVyazr1AaVNkpThUhSwuLVQcHsxlWPNZKgK3
4fiSG8QIN8UezdO4m825ql2nTAnoUwJTCCjbFN8E5het6tKV+AQ8Zg2K7EF/tqdhcD2RZjXU7JvC
mZITzqAJgTi3JMCs7pnCOTzHQLC8daFIiJnsXL618hY3+u7t6/uUY2JM7TTVH91FOTHzff0MAc0C
VlsZ7NJn1+8QlAupKvTQo91qXkZHEqBOngaKLwpLL/ivOo1ccedUE/kU4zyL3Fa+eR3sRmyJvhwQ
f1DS9xDnx9ge58fN2Sn3NYknGAtx1DVJtQXXEGSPpwrChjVaw2b9ODphEHxGANRvRgxU2Jc14hAL
ppEaaKDmxccOX/H9oH0cmvL4uAnWukuFdZa/N50kvvvhk/qUmC56bbv6D3UWeno8FuDTVx3R4fw4
VkX6TauqvCAas4UkwqgcjsloVcfBd8CHS6fGtSsh3NZ11K6V8pa70BehkEs5eKcO/vY5ZUHgpdKE
fF27oOP/9wF+22dC+uMB2krvRKz/XlZzuLYz/CRjwbcYOf1TJ/CSWnP36c/gX2HBwhzqVeLFAIPA
kWBuwCom8XkexQUe4uKugmBZhF09KxsA5/WXX+0XT28Wxs5NZPY8PFJd7YuFgnNYkpUFhN/3GBA3
5VBBvyadeAUAe4jJ8CchVeY+mQoKnGnmEGhvgKclIH+wwxg1xCcUTAvOftvQ3DEJS+PBvivPLLmo
qqsAfJUmCRCL2MTtue7TtievYwugmLTPbJhXYRCcVhaVkW0xTr6BW7uCoT3Cm1Oxm85CwKQVQVnv
OTjnvWoXs2DtOnzLS/VRkfIcInIqKaqLkvAWQwVaKkKPSQ8WGObkix7QXU3Om1KcpUsw6I0o4I1t
iveQEnaVDf/TTwSkC58OVdh6e5h3EI/jdSsSJGY7FIbmkAW8cNP/qsrRpEolm0GPN6+N1r6G2Glq
AkwyqEGVd5KGq6Bhq4U2x0otOWqiHcKks5DGP5wmge5cYjZGhXNo6Z8FQ0lT6/rMVejgoRRxCUGJ
4eJTuJEQHe2drr8iJBo2nTHgaerXttx4S5mFvTzqrgR3JXS0laUHeZLw9gvMo7SdIO1njpPBZf1r
xicNquI0hF2x78Yyn4v+s0HUK1/WcfA7moYeluy+yPzKQ/4bgBoD7XKqpYjTZCwXEKE9TLfgXB3e
/PbMCuUkTZlpD4yP60jIZdPPF2QcBDmSuhEZ95wYorNqmUBW6QneC/U7GSIEKKKEQgnh/mS6Qxkv
36opzAYy3qKu2nUmaXaIv0/9LpSZYe63VEuy6fwi5aSg+RKi1hBx/GPg9jJBofUSxp5GNDa6UFYm
J13PoCrnGIBELDZA2LubW01PmJwO13sHlI0VUy4Lk7YwwVzbst5SwPWpjOtlJadn0Hsw2hHvN0zc
/jnx5WlwuhWLe7KvwEyCVH11Ax2m/gCEcZ7AD6VIxSwgR4TYpsRI70Op8lAKu5rZpFZxI7agxFdF
zFjOjNNB1KlU3i5uPkl0OoDOYAtMLafrgXYZqd6lEVVelP4v5RR3UzMUV3evrh+Z70V3N1aGb7XL
fmqwcPniuZsleKTZQ4FamowGeJHK4dPGkEWCVg2msygFTsGlt9lSaoX9YIFOVybHxy1OPHV6XCv+
e+1xHx3Dj96OQIYo2F5RqVOw2E84U5AQdb813V+rbKk83R1T6yFU0HHfDzwe+7j2z8XjPg09mE8k
388STGfIIBePIPs6RdoOp5CUqzF80q4N9o+347ZDnRF/JKt/3mdhkckRu6hlyMapi+YkrKpz2ZNi
RbWMkBoCLqAHvWWj5WmqnO8BLAD+u88I5Eg78hvu5dQpPLgTdgF+rpjXIp+c+wWk++FxCptj24rf
lBK+7mgAmQgCP8qoHnYDUpbwL6yHTADCyMoeicwPes3Rxc3HSb6tfezWDimLW3S/TxGOYQoYPwK1
i/MKxH1C6AZn25q4xWlK/F+Y/UeukOp4W7NA6EajhT17tNsRhJ5tGigwIVLmI0mZsIiP8eFsHCu4
PhmGLvL2Z9Ik8d5Zyunccs/fSbs89cOv1qndI5SoaknhDgnRJYLF8NwWRU9RozQEtPFjRJeE8SdV
vvjSbg3HMktc51KKcX4q9JDBJz9dMRR4U4ISuxXc9XLkRKABXUg2Ox20OrVpdpx3Om9E566T4l7S
Rg5MrMRUG591Mg+9GkpormrURWR6tiMs84FqT8SAntbzbG+u/8Tr5nMCSHshSaLejJ7g9Gr57XGL
lxvyp5z74Dq4M3668Vxf3e53FXXk1Nfli50p2dWwBF9a7YnsnmD/WYzTvpmgtZ/Dot95pHazoCuG
LCrgHXTw8XLginCdx9P1caEBmp4XWILLicrPSNI3SPJShYbeqwZ6GdBgwtEUxXviODaHngQkHVPB
hxsu64Qmb900hT44ZY4CPWHCS6uJy53obJhbb96X0OQcYBWWMh3ZGOfKQOViiWKpdINqP3GN4b0x
apsyRHaPpv2SBkw9BTUWCKiHP8teYsAcVfKqEP6QLRAfphUMeisVo36jY1T/hPfx5Lu8eo3MSwIy
9Qx/m95PLbRvshFn2webWGBDVAmtbg5Rr9LHcHpwh930XEYj/0DQTRD4oHUpDJ+Y5PCn42G/Lu9a
J9cuPaYmB93RiddtUamPxqucXTVeIL4pTnWJz4UYLP4mAL0c4gU+euQ5I6QkdpDWgY56Q6cGGa9i
GJ4a5bNtb5h6kfgAa2PmaBWY+OwOLj0zy53jMPg2Q+zA9F5APeMi+iAJiuJ30NS/3WRx36VPQnB8
GY2d+tiAactKSM52Y8coBoRONjcAU3Pw4s65ATgJmufW3yVdDbjwJpDFU6d1zpkcb/d7aoOfnkPN
JwxA4kSAhqNGNWRNBf1hlesca6UCWPfRY0CsqRqVnOoCvXukKF6lJDHWS1eCA7Ts4kOq5fBZfseF
DREu48IlEw9vCRHyPOiG3hm3Nq16+PQRHwFbPwHgNo3FzY2iZh8hRw0OqqI8QiUS71irkd0RJulw
15L1Fi0ZWoVqT+wSHxjkzisojqMUZbLZ9qXXbAveTblfAyOdtVFfSMd4W+JpPIZN4qdd3dqzVyYo
ReWTR5atsHX0GXFyHhCsirGFC9tWo7uPoBp6wfkvwTX7GOjHi3rLfWOPrdPW2+J+Dab0GkoqW+8I
GDJSQG2wIlVtj8SqC3WE3jFpsOoyP9pOPZC/ekBSj8Mre5V+38NPatoVipbqAq2Dj3SGkF0ngb8Y
LITkjrALBu8WyQoIYZXOEHsw2D83GpL5bOo8AbBYzKuBwQFQAjYKzKAOvoPekgcDO06g7LMormO0
irDUdWMzbKspRs5We9SNwG/kvivou4yq1Z+27Hagqeib0j9aAWfFTJPxYu/NdA3SOZqXa9FpN2sa
xbOkX/xc6GTYFY7S63rgn0gCsrdRHZUMq09YB9ytR8GKU6gMfwBQX8dFEgI1imIg9553CwO07ZAX
6o1b+O9ImVC3row+GnB/kAs4qLJAUuaziOYVFKL0hYHVlu7gvLsOQltsoHnqNdU68C15CzG1aj0K
KBvgzngns6JvEfc+aQS7iJPclZnEzyhUspvRL+kzCjyUIEl1iiIY7yFMOhsSnCfbeMckJDmfxwGK
qtk7zfVpDEvvBxyOYt0YZnbMWlQsnW62QBIk1M9tuY1QY0MGMfrHvqa4aKrbDDf5qRfO8twM4M6H
8QXDgxG4E/orBwDaKJfg8rhImu4Yay85TCGv1kgD8lfxwrsrsRrdHHIPdlEEJCqWf4isfpmRN6uW
ed+V8dhTeK6gOwuIps+PC66bdz/yjl4jolu1QFOte0RfdS6EBY7h+cS9aNfHPYbulLzYQGfvv/pN
/NTi2s6fu3YfO2N1C1yYz0qkzn1yaBMKt4y/eyvOU+yzJ1n4f4oyaNZxTIMsBGt6Q0vwywnhkhvu
2tDatr8Q5DJvGtu/gAZyoF0uYWQPxA7NXL2f7gQGNmZ3xxmolyQZXoO+xOhChd8GqjEYMh3qvbHQ
P5klIN8kmjCMujAculz4QdJCCReCUpdfY0SNkMqH7npYMGN+8K69I8L0kXQyQFc5VF3yoaqJ5i4P
d3EP/c5EPIw8gHn3m0+/euPqXQRH5Q5B2Fu/TMR74ClnI8JmyWEVWeu7rnFEmk4O5W206g0G9om+
Pu1pOAy5B8ERZM3YSh1EmvWtqI5YNiDNd2OYdhA29vgp2SJ4HWaLiIa7WRaUA/MBM09qQBSuKeN9
KCqTFTPrngWttnXPvKe4mhBPTJvqpUCeFEe6xX6G6uFU39W2sL6I0+hMK1DSKazFZ9IV8Yf0/XEl
a8S2jJwjzl4XOajldmvsXCIEBQOjRfxcL1SeEy/JazstO3g6mhe3tRCKC3Yt0SEY0/Pc1PUe6afI
RYJpm7pr7lr1Ifou2he+hRhAglJhozMeoMmmIKupf+skwKqim4Z9rAu75bXUaQuCIvU4b95cRJHt
XUdVK1spGFFb+xP21KK3yR/jjmAh6m4z4G3m1NhiV+nY5Es8xO+qP/tgpk+lB2EUelpIljokLxXJ
sraR95zQsDjA6Fpt4gL4nuAuKAlk01ynRIlsHmFZirkBuTOqcAs5j5sD6q0zn5AE3CBOkxZic8ie
owwOqvY6NPFecwNKbBjLLfEIsu6Gqt7ZOypROs5LDONAjkDp5Hk0ewq3WhD7xZMODQaxeiV6Lni2
sRjNhISfTRDdEDncivJHBK0+cAi/Ah6g7iYgr3iVsV1XCiDigoyX9TxYNB+8Eaek/erLtnut/LHf
SAfxzI+LMhjcX5Rsxd1zo2Pqo2Il7Xq5/3ix0U1ZhVnu28dv+XFzlH2Qk7I+wN9Ufw5hn4Gxps+l
ivZLIrqDJpjLKwmvwRbAgAInTfM+gtoZbU9/DxHPagf+FzIOCgW0c0WCavSTYLf6nytQzkK4O238
ah7O7v2itnehFxhABBHEy31XprvHNQgpVrSYMRA3Kp/9u4PECTTJ4EeAHrVzX0JrDzWtk4sI+A2n
GeQzGKfx1OoYpgqDfBRI445oEYKdIU2VgdsZtomR3Q7iol+wTvFbFIDTDzyP4t+i+Y0TJz4PTQK1
bpNBrxShNdb1WrvEge8/9tZRg/+1ryEyVw4qcWi7WTx025I0x68RIxnuOkYy4HvVvXCzokTei+qd
PfRH5ud86OfA7phZAP+MvnsQ4TJtip49B3e7jGUDQGKAzKNn5HFmS9rKkD7zmUyXgM47NQNuLgbI
C2Gm9U4cnfNKTCTagYHVPGFfVeEVuY9d96C63r1SSFrSqDD2e2DVpUYc6EbhDF7VTQK0Bs29kGKt
CjWsjQMMd7EIwpq581KOM/pmdCtxNiXg0BwasgM8xCSzReR8gmLP6yKRbz4i7jZWkJP2FoG+ewo/
q1rCTr/MP4vOeulSzN2Tx4DHsolWm0TCtYnxI+KNGTPtox5lSoON1/Nq9qGxyDY2oh+etXVusJ4f
wdd7p2kaoZkdCFhrk7yNehbrWsEe3XBeZm7jm50IISQ3Eb4HQwCnlqN+NYP9QlFtL24MY4mM5hhq
OJikNBG32JEJEKHSARTQNj+hk/fPj4uKTeaolYTsG5tB0TGFICRUhrqryXZxNITWRYD0Hmg+IS1h
ULHd76O+/WFQRV+TkR3rto7eyBiQdWW0QBjevmMDHCr3C0YiwIijQ3PY7M2zCZEnPBt9BvVxL7Lc
U2Srdx304P9nF+o2FdTQyjB348kAsYzco2nkx90hqatiR6IY3cxEXfyoRwo5T9Jp/lHJHlVaN+nV
4HvzuvISvfcH/hxDBXB6XFjSfgxx2+Qe7/tVpNX8XpD7UhEAhEgmcaGC+WskDkSnWGMzQ/GzHANk
M+QGYZRQL8ZTZluGdEM9fUjtAWtqWrqyfafeBtm1WYJNF1I173MZGEYNBAu/IMFr2tq5/+J351EL
JepR+SpJC6tZVsjqfvpBFIsh1HY7twtc8ZM8z0VQbUllECk9Mn/TlW6YdRa/3nl48umzmWGI9ZKO
PmGnh1zIcAAgdZAlPrOXYGyv4ItnWASrjMUhRNoijK5IOMxqo8mtdd2cDLU8VVjCgfbvUF1CeI5N
Jw9i8D+UIAYQjtXVw/jjqBqYBseXGlPUjFXoTU8I4Po50yLZ9T3MFaXLSoTlASr2/Qa7fbSIo+nb
nTb4QS2wQ6zFPb0V4NiaoktD+zTDP2a/fEdFz32DyTGNj6xSBN7ZTylWJVTJn1A4/yzEHJ7cAP7Q
FprCUztW98mc+L1JF9oiqqY+l4n/ii90SptO9is5foXNwFJCeHS527P3lRleu8lf8EYL/NgiyNLu
E/rOyQwDPax3yXmZ5ID9G0YBaJEZdnqkhEJUMl+hadpJQpuV8Rp4qu4eowBZpkMJo60KCvcbfRV2
MGk+YSf9VYDBuHYCQ8TROahDU/W3znEYVMjNeWqtPfeD9DfQzKHJQNlwaBA1wN0BQqRiOjm9YDck
8iHdcCK/7MGU85ViCXvrRiDNbSVyfyy6F1JadvXl8gwis8pHkBvnat5MEtHBQIDsU+M09JMss1p1
iAy8Caft1+3Ym6MDqVg2VVDVJC9lWyUXhwL/Qwxw/YTdZ8Vct6iw4aazwapjPQwIg1Uz2g+orrD2
1PPNHyHIcEgDaR3zYBSIFvrSKRQlAPSxyJPZh0CQThliOvwNKC55jZj3c6rt/FF5fBeLeoQjtZo/
eNGdjcJcLosksPX48DosAXxWccTScYICYuz4b15q8SFIxdYIp3DWDhbblaT9sANqiBAAAEbwTbf0
hk2juMJpvAlaNBzIwvks2QhD9/gJxSg6JEm+kXWJHDvG5Jp6FSzD9IeLyN7dfYBnatzAee4B1iDg
eaIbIBQI7/O7FrNW4JdWcEVtaq/81Qc9f/cteBVjAKEmwxlCS6w7Q2neY3eKN62UYyqhRV11ioZb
TeIxU/BAbgz+5q0tn7AMQKOSDBvHlZBbd8HLgEJF4t/8AzAM4imjLGKyOxAKHAmBd8POTmAaWYMe
qERG1uIPP9kUygPhMsxqlxSHafGcNCBFtR4gFbpYoUNE13b3ZTX+6as2i8Ae/B7iKF3qn3U3lc+g
x5DcN2JpTvoZtsjCOXjmOYpksQJvzFaPZRaNNQClznxa5ehr4fM/ixfCYfxWRsAHm6jUTzUFlWqW
JG+0JmukvRqEIgmgluDEc8WAMC9xE9+auVFZP4awFhvRrhEYtq5jsIJLu4wXmlTuNpzFhNY7eQ1N
BzLM0I1wJm+vluUdqR2IGVL4nIXfvRHsCqsmhuxKxjO5VEMc7IcY5K2Cjxiie2A7BFkkcgjeBG+g
9KokwnztW5yo4Jto7zT28bVQ3aMe5fspcLcmmorD48KPENPbJurY0j44+x7/Pdmuz6D2vOv2JriC
VXCQZaiujwsXaK2PgItzxKCCjIp4bb2WnXridBtWwvIXqoBcGcSDG+4gGA0ZNZ4uzadGYmICikOT
twjR288JX8RLy/e+WL40IHns3X53QoTvtelKmcOkOVxFZD+QosDXmhizgl5yuaDWOnR9j0Be+IgX
6A2vc+lPV8u+J2oMTKHYhlwfUkV0wmmyIBAIMynV+oG38Lbvcxuo6EoqLJ3woSK6t0AWVQ/N8AlC
9CGd0TIdeBheGkSl7cGzQVtSm92jOsYufBLa15Dtamet4D5GEyUBZQ/8ZziF4VbCdASI5cZ8o74b
IMhZrzsXqxJBQBRSC/sFJg44C1HC0U2HwHZIlSw9tj7gyDBq2nVUhfYY2LWiqDJ6x0P44VzldV+z
FbDa6JaUAiKrUoGajIBfOfOyc2uFKcld3KAlajFYomq3NoRTmfonZSBLLmhUIcNaop+bYmD7+MRi
CtcLLG5rNNfi6AEIR5CTPMD+x/ICn/jJtI1Y8fXi9zF+85q+2D58RzLRlKsaO0mzqCdwdR1WafNZ
hHgnNZqAXaiX9YKKGqStZduR9mck1LTP9Sz71BvhxEQE6DeKc/gck+4EjwtOWBpRqCiHZ8jOgy9a
45dIIF5Cqh//DS8jg/HUKREQexcYGpa8xEgz6wTKEBhjmm+u+8scLupPCdOO17PiCY6mKmuEyj1k
D3+1gJMxI5BU1wFyhanr4v8j7cyW61aSLPsrafcdWQACY1llPhzgzBwOJ4nSC4wSKczzjLf+tv6x
XuDNqiZBGc/t7LK0sisTxUAAgUC4+/a1T2p5N9kDLZe1qd2WZvED8Pa2lHS8SpXkyUrpuJZQ6d76
d21mUjXygvailNElt0asbSADoaKVcg6PLUQSGe0sbM0vfUbX89i1s6wX5yHwYcZVXcXPSSB+hCIU
FwG1tY1Z8902K6/cWUYwuZZdxxtbodjB6R/ko2Cn07KHblYbmlat7DlyeavWUw9ZP5Y/c798BvWa
fMvM0lwBrEDH4nnwf6s6vPSm+KfwaTDstMBcp1DuQJy2YKo6ksGyYVP3722AuSBXIYafaljqclCp
cEmqYWN1iupUikAbHcE9rjNPPwWdVG1DsjorIoBG0+nOs6yOFimgwl3chBUJlVIh6S/xvIgDrNav
DxVZI5RksCdX3rEGwXzI68Y/vv4/vTXVrUXn6WXRZdTqm9E+jmFhH5X5v+p2kl2zgjHKdq6iuP06
ASg6dMh++WgK/z7Jp/hKTg0PIVUw3Nott1nVKs4zcWvtrDwej3Hraa6qIBqHfIRXUKQlF401/PRr
elE9W4OzYSrrqWGBJJOMWMSzG8DCCqqbjOcVgk66Rk2HmTuHDRoij6090AmXKqd6sKO9MdL/hXIV
5pouYcITmke1BFcFpDl36dcwNzg45GsUA8KRKjZNVW0FfRioGyXe+qxOJ9c3NbGjsvldbdNjVAv/
To9Qu1I9ltYjbVjr3lPGTZjo+ioG9L/jBJvDtPZrMjpKuI6y1pnbAVx2meY2JpbaB533kBsDK7PI
TDrz5eepn0li9CfpclfdTHJFY0IKkIl/R9nSHl5EZV4UfcOn1lde6kaAREqyYSfXDhUo1k2oKuAU
6V+WzW+xn0lHWKb7zqc9cSh5rSkcdesu9ed3cQ5HAx5em646Sdo1SkmeqM/hDPhuUUqU7AbK9wb1
VX14lOQ4c4FMlA5ua1ANEQ8VFjE+zf1nPOPE7HTzxglHNQV+3YZimyhlNAQqC9eWKWnjWOvRGai2
/p1SqA74ITKOxFRsl5Nm7MzaDta9zumRBsPgkiM5QUatNlfQzKY9ec9nv2dCUaNG60JXjxy3tiaK
nxMxSXiq8nozTbb2JKs0FQdwsvFUaxC+2JNj93g+lBldW20Uy5d8OuRLy+h+xDoPKR6UgbhWy/Gf
CK6tUu/P2GWpS0OPeea6oRm2psiyIGTkzrzxbsyrKSEEK8g99YXEYdaanG6SihNGH8WGZlZ/Y2eJ
ss9gzqYA7efkCJxXBRRFEA7VRvWfslpOeK55hF7TJyNL6w7ArcFySt8eT6GhE5KO1fGNc8q/rEne
WpEsbK/mB4Ylr6LKuqIZBiK695fN2amcwDfknNrHS4BnyiEL0/3QTqMrYvDQJPonZ0qsc0a2C288
xtVMZbZxA2lMXeTV6+3N7WoiKfcSLYQ+Mgpt05NbUWJyawqEXCA7uybSzzhfLUyTXgcUOsGGJjDZ
gLL0fqKxEuSdGQRMFM7kvkOhW94ESovQRfOyMzd16WPGYDpFGYW4TJ3T6PLiNdAHK9LriNNa6A3B
QU7H/DKrxxtPodtFi3PjpGZ2x3aeyw+aRqUIza1oOuPC69VHej/k6xjbgloSEo2vMeQEijZn1uvH
526y5ek8BBUrO1VdXKGwdM9ovJ4EC5HUnm4w2ovS/EBrIXAeQcGEr94VmIPo+vP1ttgg6MeeDVUt
XHlMTcMqdvEY8GmwyrwXAE7nAIOsz40lz8I924p2n480+/gs9iLaSWGXGJauCDTqiyl2BSotzqQg
lARfrOGr3WfZPbsuVUEtBLbTaifF+uYXknZnQ8DxQJ3hjtFWTqPlyW05qr2b6mW8ef1jC4n/VpjK
vV+f2TN/s1gsEz9PDgM2JSRhLF5BIkI7aOs0deoplsklpfkF7+CLXZm0R9s0SSi02960OIvRAxAm
IrtBRD2tq1qJj0Tz9gZYknLbvBQYatRkmTef30f1w33U4AIpqsrsLH1+fRZvjqYMqq5MqUPN9KhS
0cUZqLD3uRmo61rLZkpamG8RJSZrJvCSh51/78npQyaN0cbolfoK6X99lWukH8ayouBMEh+0JOfW
tBfNSsY8eEvPrDjoUrDu+nRT0krw0yzLBD5YDC0sluksmE+9dTa4n89u6QvKMlQ1LA5NFolOXkFZ
zC435MKGAABOsdbvdVQdkl8/x17vkppd+7G892OlfmnVlVoF8fdQT79kEIDuSV2c8wCcbfDefDuF
quv4/8mGQiWRFWsvroQ6USsTHlKQmErbGXIlc1ohT0hw6KCz8BvaonmhY3XUd9M0Xsp0iqT99NKF
ebkK2+7H5zdGLC5nvjG6IWu8N5pN4XG5YaqkINJQAV4awxwubfswNTKEil7G48XHBAkMF94b0oUh
6c1FZGfftTq5fmU3TJG0oUO02HpkwbAWMbcjhlqPfdMDLU26K22i8mtM/V4dReAGWT0dij7qTmiV
S9qMpXStYZeUihLtF32SdhyNDkQTegaU2N+DPD2zBl6n8ubOv06V77bCTWd/Uq3FGwiDkNLtnG0j
JoLUwXrfa3a5wxBhOlKKl+6kun9p7FLb4cC2ycNZsG/SjP0qKbGGxnNkEVCdVdNrzdqPquJdaSXp
tyHSbnXFPne9xsKJb75egzOGIJHESUtf7mwUX9OJryWpyWG6yW2iUCXubpU6mlYxnOirrovpJ0nN
aDcOzT1FNe/YcbjcqghYMUp6HEbP+Ja34K1U0xgc4KhPlQgDeI46eEAPPx6kzmTCRbFNJkOC1lbi
npKQpq7xNYKsQjSA/uj6tT+5TRqTrMdQ7NMmDtC0wGpLOp7gYILjaGJrOkZ9BjY08/VNBaJ8E5QZ
cDYNSJuPquvCGG1Sn6IG+hgE0T4Kx8nJOnDRShqAlVWNL13eJRdt3f1MiVRWXkAnYWNbCAml8C6w
ehmyoL0H3VCQbB+pvPV3fmZBeBHhmZWydL7lWykLuHY6VtKK4Lu5+HzV6AJ1OQxShzS+RjTuUUH+
HnJay6k3/+gSOXAUvU+Pfsfby3GQ0+AormXcPNC7vySppN/mkhD7z9/VeWd4s34FcgxTUUyNzVlW
P35B4jSySeDaOMPl7ZUsda+xMS+OeTSR1525B4uTw+sXfLaF5dAAI1HXFp9VaYqrTmM09AlUuD3R
OB2qk9TfiPiuNyLaLUaafT+f4PJ0/TqortI5iOeuzRdx3qzeHBfbIuokg0T1aqx17VtOLcJl1tGF
nY/9OpVRykSIkR2rTYOfKiCKOvJ9J7Dsx7Kpigsy2fUxzO5x9TkRZvggRld264UAjQLjMh1K2jIn
ero/v+ilwfXrRZuyLmv8H0tGWyyWoRW1ZVDKWrVBAVRC628GO212QtDoaqNsdo2hMDdFRJm1GVPs
yO5ipYrOfFY+PC5d51TPwRfDvNkAffFVKeyoCahohk5aYGc7orNi/cpIt3ATkvdzLaXtjOJwZurz
1N6tSEM1TU4MPDNbFpyD3z8v3aJztLDRvhpw8268qRvWBNMB7Bcf2YrUPeW9Gu0C6i/7EjKaPf/A
mUtYBGRCnS9hvgBV58xpLE+4BqRy7JeK0Amf6NOie6+Q73uT5helsbuLocjWihHAkQDkZKrd7s+6
6+fX8OGwawhqB5qsaDrUF9hv7+9CrZtVH41gNYXUP3tU3B07b58TlT3384EWRzTmimOyaWssMizO
xXKlBWOoFGoV0eljRphJxl9aGWbACLulatDryzZH3vqngFb/+bi/maBhKIasswXZtmbPH6o3r2Uv
k/fgwyKtBq+g2jfPMJHiiEog/3VmqN/M0SJggIKrzsHcq2Hsm7ESz9BJ3FC4LYQ/OnmZDie91/FL
9r/Kafeooai7LOtI2/nJa9ukZ13l5D5XkuWN31uV7nwRQIxUi3Tfk3K7QTlt2RdGEdK8Uw80eHs+
1JW8b9dx3tk0+qRbDHJsp1BCcRMnDVACBK6g6Da+lY/HnvBg9FO4aTP0srRmWYw4hCh6rsCNrqn1
78yGvYHXjWCHHjDXC0T8vRpkGnd9sY8xAqOzYWhnjM0Jn56RNGnc3pSC76Kq0h+X59K09vwyeawN
iP1WgCZTtWLgX7F8pSfGdCUVyXTmiS7iclYSDTqGpvPOkp7EtO39E82aziqiOgwcsBwqXUXDjVmh
ge2sL6mFutqmWrg682D5je+3CsS4vB2z6zUnm+UamoE3QxZwolTKDslv/9Cl7YPMf38+zMflo2nz
t4NvpWIoHwLPKIyQaiNwd+igJdpWtHvfKEe672DcNt5a8ztHqvMrDQnUmQl+2IG5pRbesSayeJM7
u3hJwlY2rS5G6FRImHrZEmZ54eRd8WkdnNBW5UPfGghdrXMb4OIAPz9KQ9UFom0ibj6Zi3Gn0YDN
r4ItRQwJI8vEXtNIClKU5PmPRjOgozLtjjwuO3EWlBSPK7vbNENB+2KIoG8I6tPnz2Bpsv56SQaf
QlLWLDBzeXDtMrrbIgFEqqqzlIbH2C2RNB5kabTByFm3YxTK+0Quk8uAUvFqNPXOnfySimaeUyP1
JH0DQewY9uYNuOfgEKfjtAJD2+0+v1B1PvEvFiX5CdUig4m1J/mi969BCqoOEYDwOdsY9HGnUHR8
qx9eMBOqRiED5sWos2hiDhmxXK9yHWwF21/pTJH3cx1g1uZUtqe6mddSGQWyO5qzD+yENWooGepu
ggpGdNXyowYybLn1zxwJP77H3Ga0QYqMPp2pLEKaNE2KFkt7ILvV+KBM3T6sVVqejOaBf4apiHZm
3/j4JcDL2CSG1gjlbENfLDYlQuXSBaMElnF4fYspIPxbb7FhsD+9ZqwsmSjo/XNBIDSQCG19J7fo
PB399utIIxREwIqGUH+NEClzfdmK8fGjjvb5ovjNFEkoadxV5vcx6uqbxvKFQnKXr8xh3qhSOTyc
36g+PjnWnAbATiEfaxKOvp8iJYiwbkqEPObkiwNIZQnhR5B7J6quGV6azfP/67RMsjrEvqxyzvPW
4pbqAS09UWNTEIVctJIKGUQ2TjHu+Zl9CFMMNmDLMhRSLkiMlyM1ZjqGeWR5K3JY2V1GNeP1OCiZ
43UQ9Nrm83n9ZjRrzmkbtsymS6jy/j6mfV6OaPpmBt7Yn9p0ndckeoMBu9nEqrszi0P9uNuSH0TY
ITjvsrNp8+p5czwhXg9DLWi8FQadqwTulpN6KobPRYRyazYbqoxc2XgZpMFeHpKrIUx+JIZ8ZdRe
dVGrORklM7s2I4WPrVn87HpxISNUz20/uJwlFUMyphs1q43bvDHq1ef36uPHkSueYxRS8baiq4uL
90ZKjyYurLDlk3JNBJmzO02d+6o2xsU7dWV/pkILcQs86uxR/Xf3zrBsIhVy5vqHzWOmcChIhKVV
F7Xe1hzln6+HtswAHhjZ/RYthreRK/VORpS/10AorXot/lG0jThhS2WdeZbLKtYcuBEyCCI2Vcji
w5HEI5rKo5Ia8ESZfd/+QsWea76xneiJWE2pDpKWxw16uH/pAuriKXmMQ2R2wdGum8u66VqyHTQn
qhNgLy0tm10gB9mpUNSjT8R54qHSzJy2hGG0vcadPX5XpKLd4L2Fi2NWXBtzy09Ag+uhIlOjBZmM
XjzO7oKJnA0nZOUw0USw/nwRKB8+esTXVCwQQtuUL0DgvV/CI926YDb7Ochu6D02lJrKQ+cC+9Wu
DV/ZD0WqbHAxxbpRIS9HaBGgLBZXdDTGN+oYnorGvvz8mtTXU8q7LzEXNR/YbGoqvFzLyL/2e/ql
A5ZmS+fYPgN6iKjwu9Vi9VTRFr8ip3VFUtrf9KFhrchMKheA3YKsPamtfqMJ+1qHe7CDCA0IOQzy
W1b6Y5jVMXxIRGCR97UzqtQdhry/EzJ+1HoksmsSSiD2DfsHDg7qDXEs3ceIkfUI76N6AlEg97ti
RDkLmA+umCX6XVp1FkeCWerU0lchYZ/dZ27tYWUIGMvp0QvtCh/D90rHYSLlS3VVDj34+o66A9si
0v/OLq5H1XzO6G0/JhJYzm60D9LkaWscEfWVlSLjCzsCj7rIHkzpMjGbdF/ZVeD21LfIpNff6FFI
ruQ4xB7V9C6LoLlMA1M60TWKBwJVJ0ruJFhVii8quD+CV+tCFF10gIF4bUhF9ez2ZX+cbGM60Fxu
H9Mi2CKnp2tMl790vfTYwkO86coyvKFm/8uE+YY26JDEdosdC3oTA5DrdV73Pi4a1rBpEvTWuohm
JXPxtU9bjXbGWfCodf7B6qLEqeiOd2nRojtPaR+ChAyzxP66k3LEjvUYjw9BTUfC2Ko3IL5fygEP
iAK764Na0OuiCRMonqr5h0CX9ENkx+YKeBgt9sSJJ3UGn0xZ/pz6Tb7Py7pyZEJ/CM+QzvE3VM1K
Qw+vY16g5/EF2aSCxjP1krYn6T7NHo1qStdGZIpLq0hP1ixMiTusqXF08C5sxAuTIqRLgr1N7KuW
UyulvG0gNl9GVgzDPB93bWy9wPwz9loXcVgkfByo8K1e8dcRkEx1Evp1PxNFfLMtv/ujG6OzPnZy
daIRoKZk34ttkSDtqwNOoXLXBXtVDJ2bk3MgRYo+Nw3ET6kMg3s5yFmp9GseixKXqXEqumsRDnsP
DIljNvYEgl6AZWkt5VqY0TdhjwNcX4CO6CxdABP+0Wrj8ktWPQQg0J2IxslLqxqDjeK31a5MECtb
CgRme0ri6zipv+tpll/bsfHL0IP8pqkhB2fNdT0X2YpM/mWmoX1pxdNXDYEgsm061ZT6MlAGrDgi
BAptDrN7knedbI53gHBqmtU8hwOyd+mNFmLzoPouBXaCiXqprvzyUoRH2ji7kwKN5pRWkBZLVJKr
ybKDndCV+CTbdLrUvXQuw/LhNGFbJNupzVAy5Wy2zLDUHBlACZu0JuC+5yuclMoAGU4oqwBTk/PF
yw+fRMabT2Qm512Z4vx8PW+OE14/FbKhcpyYHeMGVDfkFzpSrcKodnaM2BFRQOlkZDGvhoZu2zJm
Perhl07PcKKWsqfP9+FlDMvOR95FUdkO5hh6WQPEIzCpTA8CFIArGNseFPBIxfOChKa2pVMaWe2w
nsLh4fNhl3edYS2CWIOsL0erD3KSyJJC2vQZdgLO0KcWu+98LLFIHt4iMv58MGU+6b791DAa+mub
GiyffiqCixOjl4RqW+PfveqyNj+CtPUuQgUPKblNRzezYByAhVO2uYWWRBVkaCRaes98hJff4Pka
OHdw9tfm2G15agU00IZ53sIF66ky5SmpdD+3tT/Pe//xc/hP/yU//Tmp+p//xZ9/UpKq+Ow1iz/+
8z5P+d9/zf/mf37m/b/452X4E0VN/qv59Ke2L/nVU/pSL3/o3W9m9H9dnfvUPL37wxrGcjPetC/V
ePtSUy56vQrmMf/kX/3Lv728/pb7sXj5xx8/8zZr5t/mY1n4x7/+av/8jz/UOdD/j7e//19/OU/g
H3+s07B6avL6b//7f1VPP17qvz1k4XNef/gNL091848/dOPv9FGqGK7QM6bIHFz/+FuPbou/Uf6u
cYA0WU38APlvYrgsJyHBFRh/p9Cvo3vhiMmOMh/CasSp81+pfzfEfNShHm3qgKnsP/77St890f/7
hN8Ke5bVB0ZFn0fl1kSQRcilLXaQUE4QQE+kKcaD2BSbdNsd7C2fv5XttmfCh2UR/XUs1CQy5Wt2
CctYxA+wwbXJmhTN1S7bNUYLW2kd9yt4kyuxpgzsjOdeVW7g21f1w4CLyUEYIOPgyZrbO7JDDSFe
eW6zGjc4N75IbnQmIDg7vzlmf7MbZ3ocSLXGcPU6vvLDS22dbw23W9MJWq0q5y+MuNhwP0xwsRcl
AFQQDTNi5dLZcJh74mu6O27wddriFeCY2/h5sI4o41baRbU13Tfr/l+r6d3qmZ/Ym73wz/HnNDAL
WcwapvczpkHJ6NmZ5xusbKDLkp5dIbN36w0e28EP2KyOf34d/XbWb0ZdzFqMetISIrBmt8UF9m97
jBR3nIFcyw0Vd7zuN9Na3ZU/jPWZ+aq/XVBvRl7EPsbge8UwMHJO5/xKo3BFs46/7euVspPW2CVd
d7+8x+IwPNDbJT3g0eWChj+/0n5/BwjhZFvjzV0mbe1WtH6Z0p4Na8n1pGIF7fm63NI9uW1WUMwO
3pFO4knZEyg323r3bzx2+MckauZylW0vboPdpuY01ZTF6vW4nvaJC6H+ho7mncwDx/1imznnXq7f
3vr/GROiyiIBlfaqp5YKYyb79Fg8BtuWqafraAN49TErXLzTHMSeg2t+oVtpk63jTbQ9M+/FQeN1
ub+9hoV6sxNTamvwb12UyxtjSyX9ArWs262Cr9rKWsmueCi25/IMbPUf3jFCC1ued+lZh/T+HWsx
ixsELiGujGOvpbYkGcr9mYn9bl2/HWOxMxsAstUsy5D6O9leXidu7mAgcKdu8k2yrTZnRvvdrvF2
tMW27MfC7PR5RuOhczsCcQhTJ+zUVvG9fVBXsZs43bczYy5Oyn8+ujd3cbFTqVTYdSxy/1yyhhOu
yW5/JU3jKGt5Vx6Vc3f03HiLPUpvWiNvmtc7KjuDq7jljb+OncHpXXIOu3NL89wiWbyRJWbMtZYz
XKjlW/A2MCyn1ee38MwQYvEC5hHt4xmbDh29SPXh2AGdOJPHWQpnXp+SaWjU3XSNcMZarEN/oi8t
G2zNxcDjri9VaAiKh7QxoImW3v8TpfqAXA7W7cKLnyeMGtQoGZByS6aTFxYGGVoknKKtHz6f+8dj
EucVjmhAK2b9M+W29y8hyVCaE+p2fkE6t7xSjkTqK3OrbaKDcaZG8hq0vfuoLsZa7DKShifNFMIe
yy56dtdy2+28i/yxdY1NzOckdL01gfmZBfvh6S4GnXeIN2eXahhbLY17dpkq3GFm/D2UpvszN/HD
OzGPwfdiPmsqSG0Xi1SfBPY3mFq+3kTVES4cWmxM+GDhgrJPvpv/zpzmSJwioiBzPV/PmzklrTHE
Ywnev7IAobZXtnJWlbsIBlkRTAmmAEfaWUIsLxasXMD8GDKV23bwDvW22YX7+SsYnv/2fNiiFyMt
Ns04hsafV4zUuMqjuZl28qlaQ0RwUN+d/eYsVdGv80KbzrOyCBDk5RfeTFRs9mJrflRYsPCoxl/6
ZtjXX4Q77fytfSlVGxqvNuld/UM/89g+nqOZKmpihaYDe+7+X9zUDr3pgDbRcJXraRPulN18ahdb
cyucaA0GyjmzLhcaoD8n+2a8xa21qFV2mDDqLq6lF/Ra4e3g1u60njHT23M79TJ/8GG0xZcookiX
DBmz651+XZ2UXbObDlg03bVnjmnz67TcR97exsUnqERs4GUJA2nbOdjClWijbf7ChObf89k4i9d6
QN1kSPXr7Ws4C8JMOYXr3AkdUEyHwSH1RceY460hNPTnHt18sz6MLQSiEJPlopuLvbJRLfxsLOaI
wmc3kgo5cAHr5ggmYNW71BDX+E9CF9JW557jb++uxhdrjptJwSxmLVMurPFCoNd5P9/dZtcTVv6F
u/u7HYYmqf8e53U5vdnEcOo2/Mhkhuq22UPB46z9F0f63Q7DJom4Zhakka94v11KUwFkbGRG9drb
luCjnWEXbvWt6vayG27OBo+/fXZvxlu8dt4YywYpD+4gnkjrCQ77bbwGa+QAT3kOEJ+QsSeAwgLc
PTf2PJUPy8ZChqBTQ5dNdTG0HnfJUBSxAePsstauTHFvp7dndpXfj0H3ikJyh9P7Ymmmth2YcFL+
XJr6Lr5BdBde4r251jbWMfpunsQp/PH5oL9blMjx9Tn3TFS+HDMoOxoszXAeU9+Inb3+i6/875bK
23Hmv3+zKD16pwR8U1hvhxC8JK9c+OfR9hqzLJ/z+//ftBYfcoH7EFgTpqXNgf72z2nJZw/Ry9Lm
69asG7MOxkDijyT0/bSEAdk9wuSFdxqO1ipd74NN6LRueR8RlfyFoBbp9WIlsv7nTBgSIpKDKFWW
2wgKERuUJ/yTTPL8K9PHfzWGfx5v6aUxNWfM6uEXXYMC0ZAVxMQrZZt9H0Y1xs7G0k6+XhWojVh/
zTGycJmzIK9b2WVYtuF9k9QTThy0hMrRXAJF6Ylp+JC5lhVjkTxqJebHlTak20yTafTO49L+Hlm0
Va7GSNW2UWdhDFr7V+yA/i7rcDntqlFvtpoioktviNMBb1V2/5VRyQYHE0ncmmH0xeiso1FiS2NM
SnUti6HqVlJrv8hUcNZRaKBuzu16TUSWrFU/6r5q3pjfpynbLCDRsbkwR+bl2GNpXdJkuB/8mvLd
BM3EGdimfsEosX4quKDtbQ2D6Dz2rkrNws5ngvZq4S4Fh2agW6Cyahv2qKrv40xp8WmSgtt0Mo44
oahb2tfKlfCxYqp9fXQL7D/WyKD5Z57l7TBPhjVpGeWvIJ8ErWc0t0T8bg03AvaTFyOI7SfMjmD5
Kl6HSVAoSXq2KgK0a8gxK9DvE6XMwU1SL4UemeUA15IIw80q3Q7pmDiTordf9Zmc4+mm4ZhpcltV
U6vuIK4BVq8VS6IUWES6ua6rDAfPyhYguFSAQ3s/MadjqmigVXydimHi+/6hG2VtC19p3OB2mCjb
ro/MLXIs67GiaK+i1LMQ842NAldBqq6C2dvH8MoLUw1oC2+8me2k4VnuG0cfM3SIZ4I4Mo2U7y3N
Ck4WRdM9a461gVHXLqA5/KGh53CFS/1XGcLXMaztynaQKwFAH+MOoAhuFmBXwtG8yHw/+ppj4xc5
gHSk2imyskgcq5qKQ2TVOV29htLuNBj0LhwNCpdDoq3COIiutLoYylXnS75rBom3DmgDdCqLPjHE
i6AZvdIHkUUmDl4dnPCgI3URlpFTloHYxcqQJCthApBl1wLZr9GGITdJiujOityB2w4ncuotJxyV
m0SWnFriw5NOvqup8ibMNRDuwXSvVuNOy5KjUvQOHe7QzWW4Ew2dxyG1+XzdYFWbRsltUA0XtVT+
wv16DknhSVlqeVUBTHGaOjjZ3Acn6IAN9Jhi4J6FMYGr+9l+kDoIE7DlC+0um2RqZVP4zdPwSqjg
JHaJfdmJ5Fs/zPiDIjuovkASUo6PndLTLQx8GjwKEGhIiAMagRj8jJIlDjzG/SQnqPqLH9003Flx
yLpDozBhhScLFId0WRUrjyY9brC+aVR1CyT2AvqYGxiZC5DQrWtz0wN/4k2BEy57AwsLC0rW/EuN
s32mikeN9go1IP2Vtc/qEBdOOySXiIRXGLJcUvfvVgPUyW1qivEio+G6x17AkCaH1HG4siL1SIvX
M87Y3zLErkUOdmkERl02jmlkTz1iDjzRASl1HUAy3Cw02nGVfhdAD9eHKlvR5XQtyTah1zRQNjb2
dWJjtBE5VZc+dUP7DcAiYmmarsfspu/qn2MWbDxPWcUVbdPecAz4rb6v4qKl7IZ0+GXI2Q9TkveK
33hbL6VZv8nHG1UTT1lSwZ2Sks2QKUCP1eygw2GvB/Nax628N5u10Qe7wKqnVQJNQqpgqyM72YeG
jDWU8cVqkr3emfd5VFw0ugJqpgPUloM/FvYxwW0MG0AL/IKgjJgE9FTpHoaidn6RgoZEmdl4UM4n
qKpoBUi0Gn64r2384OIBc229V+QVzjDpLvImWeZGJUq7CtVQuUT4Ia7peM95RjixaOr4UKq+fdGa
uIhIdaZuM59mLE1qLxUM3cCDhVDAw0LbTiU4/k5AvLOmjSSDrgqAtplAHA27OuSySg8s9s5pPRYH
xW4edVynKdJeD+VI4TuREjeV83ZFFYbKBFulU5RdAuvWO6k1XWK2HX+j728PEeBX5SVoeAG2rilJ
TSehwKerJPsB6mwJyxfHAzvTvW2NOUEXiluBkMEpJ/Ulr+FJVEMYOQqMfUPBtLKNYYj3Xeti77Jt
gxR7dnlCDMEG4IljqzVPcq4+dlWENWYu1Yd+NDfdlIC3AD1aVvuEQooratLKSieDIK8fzSgMyTZB
yQ/oCp83lWRIN5KEe5KMQoe+HPlh8IItmz6mvsUwOkEKwSpogmLHbBQ8BHDcKHHdiRt4eaac0Lc4
PEEcKFZ5KKNybCkV6KYFARNfdQVDy1zqzQvDwG+PqrYyHqfawKQMSkOT6DTJIgfce1xrmHtuAfHB
bW0Sc/JT5fffPJVDtZwZBkUA47ZMvRuvgcpbVeVGguUfZtl+HE06WPVvqYLWQy/XIq+/pL21z6Jy
g1UbNpqJctPH5aZImksPepXlhxeSJZ8UszFXNZTRqLV5A7NqOHl5ts+mYIfWDnyQdxFBhVkVtfaY
qyX0XTDLqvQyNBm9mc2wN5uo/Jra+L/AxbsyC+y1S6waVjU8c2fsqkOaD9yTiYYIdd0wVSL0gNZ3
SImgeXphrHPa3dH1nOSpWAfwKegaRCxePGSNd2vEHYssS+YE5bQ2czzAFD8RK8OItnGf9oDR5XWj
yJsKBY4TyhPsG3HCrecQxdZ9BK/cjZJnQ0s2pp99oQBz76neoU0EMWw6vES691OeqmOTevcSELNL
K6EE36gdjsOBfzdE9qkQYpX65VNoms8Dz4U9/0s9+BV8xAarcZ5zORBy5Hbs0Cq4yiYWU5NkKvwk
3oSyqYv5J10Dr+Q1XMJN02BWYQruOZ9EL88vFFtfySXCuxoe8lEuc21FVeLQhX0D3r6WcRuiEmPk
+rHE7bZKKIZZ1sPUtV/TLnq0TPEdgQ926xDgzHD80olg61eYdEeCCkPnzw6VwxMIJ6i4SKFCoSLx
U9orL28Ajis4NRcXSH12fgn/0FT9naLhS1Ni352K9CUonqkmbITiUwLEltnCiMSrg4MINHf+yimT
eahCvtuluUXoeSX5HE4b2Eo2oiNR8bm1KhyObc6TbW9ti9Y7Zn5yzEy4/3wzdI6k2Kk8+lqK4h4Z
i99UP8o0W6fIkB7ZJHZNBWySZqsrzRf9vA3Pqr/EWnMKHmDem9i1cn9wSlDx5op2YRFt6BG76wIL
ywgZSS6XT9NZx24zuoNVrUvaFkEAuoWmobsMvrd1tQ9aLHthga3qIFQdVIn4wU4u9umbGANQB3vA
q1gNvhQKXLK8+j+knVeTnMiaQP/QEoE3rwUU5dp7vRBSGxLv7a/fg+7u3p6aXvVs7POMhKAgMz93
DpTYOhijGSypnQgcv8YR5fy0SwvjoZqlgyhSNzLUkxZnJ2sp35YlpmdQuUGE9kMqknZDaxzj20OI
z65XtoYTgv0UdI5WuzKfd1Mh+4nc7Bhv29LedGtoAPUiC15ieW8l85Vp5FitMnTvmnVfayH9kJEx
+XXTe6lc72PLZIcGieVls155KqKiuRW3ajIfUX0C26qJG8JuOyX1yslhBqrY5HLqDknBltsdm/B5
UZsnBVd3KUtHqQfGanc+85SolOicM8Ejn4bCwXmXQu2INWM/O5zAdP6nuYL9rZgEIxIvVsykiV63
j7ALccfoA/kqJA2uvChHGVn3hqGCbaqWQW9HBA5hENERvJmd8TqmnRHC/c+KV2Tb6nq84xnpB6tc
xLxh6U4qV2GImHXWHVP9salALQ1GdUuVxm3N8tIerd2chO/4Kfdyy2nIbqgjtMtLHNaP4yIHLcTc
eZYyl5yycFH4vC9dvCC5GB3PSh2/1doHZa7fTQ2oZ6KsrgVDbGimO1kaw1y91l2UZXbfAFenGRY0
X+IwTSTue2ncx3nzVhNVpfidx0TjgVkwwCElogkJLw1JuYiVHE+yOFiZDTO7zOg9wvMTawP82xz3
dztuGDcuN6mivtaoZzdZlzD4L1g/HJvidKbs2pYO1Qwp12jKp0HW7pJE9nJ46K60wCGKtV91n3Fo
nnjFUm10w0K7M5nI3mRt8jKjBCB7vlMiejLLtLqBBxNIzNbpVo6y3vZMxfpIQuybopgQmA3VrnDm
cKvUCXFLwfSsQwDnTOxuSLIit7DZnrKwucnqKNk1MhM0ErpDKd1IQ1S9w+Z9R222E7ChNgWMNGM2
kLaS77YXUH+69AEd8iORilvNmYJpyXeZOdzGlh26phXaXqonpwoG9ZyYPog+XK8QXDiHtoii+qt5
oVFLzCw287xn+vdKV1AAadUYYBc1diahnifAYWoNkD2mYK+0xMAWKbU7VE8vwqk5Djojn8TIiUKW
hSdJc4ARK8IVXp9KrVVP4KAe9NowN82QXBeG/GZ0cuMzs7dLETAWdnwEPSYexipdgJ7Hrl7a8UNZ
mT5am13Shq+V1g47Q1FLmijplpwgJoHiVjN0AQDiLLHsABQsRBL6Uwn7dGk0dTOa8HHKqNjp/fxj
mIcCj5WquH3d31RSe6OnCO2G5J7Tyu3Qy+84q2FN5Y275NpForYHxPIP2AIcT5N7fR8ZWnNbJtme
HP2Wcmbkzg1n37yMLF+Z+z0dYTtznnd0I9+qdh1IogZbVe46M+vYyPjdFwS+HdHGdtYSrzSz2yLV
+wAGmfbOEnQ1zjqpjgEAgp6t8oglcw05xMFkakER26/AcYhFoAzFNCV1SUNjeRPQ+y78OGEBEjVa
lgz5bIn4d8q1S1F292rcPqmNctcu6jPFhWIzoAyDr5yslz2SxPXtCgi1LM8X/Nsrf9HFbSKx8pDt
yFwQwcFgTrR7JS0nFRzeahVKwcSkbDONyaoseJ9pNz7lzGN5apjhIuik97laUOPFyRvgO8IONcDq
96SYI22f6J8a4zA3HAYVfKQwOWZCILZu60ZtZJpty0NoAytrxBb22taa7+u6uDCtBx1B+yDPfmH/
XOZsE7eskORxruOk21nQoHSZxl2obxzzCUPVg1yRPG2BzAK7gkaeu7EwF6+abyJdu8ryX3JjVBvT
gQ1V3rXmjdlDrCiCgr8JoYvV5+40mzDVC1+TZk/qOYpk92b10pcvjrZXx+nAbIpL86drLZWbwxRW
bVybRv/QtctjXwYqSYiyuYZA1m0Yp3Fn8TYolYLB42FgeCGcun073SWgJvvh2S6pnJocq2rfCceH
ZU72sCn3dThus1HZRaFzvbCiTfPNytDIqxeLE3DhPNPttLp8Nm12S+zqQeZJF8OL0l/5pPtKzxCv
zjJRAIwoVR/n57ZhX4s7Yru2uFbs8Vm1pyMSFiw5jX7TWOsYmvOgQuDOK4y6nT1vF0tG+RahMbmc
EYJg8bAIfGbXntHB6Q6RZ1ntRqh3XXpDyvekdWl7aReQM/J3kyWOxwN+mGlyjrNDSzv1TMl2GN24
uTLG+1Fcl/xwyfQSldsiF/cVHLK5zvdZPJNIu2wT3tiKOLrHwc4LZLfmQwNasEPCjGllMsLHFklK
U2MjGjsfT/wIAjmWLlTpRR1Pim1tbXVv17UbVVeR/aOQ9gOzx3p4Fds/iFXjaNhUs7ie6CHf1I0g
65Bv5Kkfb7rEotk+a+3HQjMQ2JtZ+2Qgh2wg8SE9k8SV4bSujLplUXGaJm0ZXSOAuypmQmHY1kyV
c0aS6yt78IsKyVAPBzjT9DdqN0y06HvH7KFJ125Lm79oOR+VjM0go7eWWxlp2Pw+828b2zYYJtVr
+NmxJAYFyGW7gfr408n4xGzbB9q3kTKVA6q6TiV4fZlcOxji++kyn5wLAuinNCu2IqK9I1Xuw9Q6
teRDRvuAVuhd00locSCpLesxHngPLKt5cGzxFMO7l2XFrc0f9eoHV/PLJRS3kd3ArEl96AWPiTzf
jIv5Majh1ZBgEFl0aoSqGL1aUy4tud9mmuJiv0QMV4snQF6079NUQyt4/VaW6qWmn9D7QihiGxIj
Lk4Y3QnHR5Ky9Ziz6EKuyeegFJm39LvE6Y+tURzaOfu1wM3hpRe/JtI33UIWqX6N5GfQBkHkDPcG
OThDHKANB3a36BuBRoZHQ144ddPwx9TVH53WeO0E9hE3JUuuizipPzkoTan4wAHW3An9gtPiQdKm
Yzr2A8kK5qzSwq+WlCUg2g519ZouKSjn5zDR70JrvExlEjd5/qGurGMLMoXNP1Mnr7cht3IXKXwJ
EThZSNfXVpzez8p4R2ct45gYLgvloXGKOyCgT3ZGXya965sybOJNbs9P7RxfzRFS65qHmWYp3lFm
CCSONaYa/ZL68q1jOezb8XJKSTWaWfLCr/ZuDBwh2Bkarb2O0ui1GJcRYPNA2pYJEEsZYVDJEchv
VJcgESNm/n+pyZuuMuAzSw9QtWtaqcnciM4k5OScrvDXsO02j8X4rPQfGrO4RP3iWjPCZ6fnHC+0
B6LijZYo14Vpe2OEiFW6ILv8QYb1alCuxukN1PxJpO2DRorBUn6U6vhYF/XFWFlvonmbp8d+whDY
zPHN1CiPacpqqQqIqSRlnUGtSVylbp7dT86tWcwvtKVHm7Q3rnrFelHyV22u7s0BV+nYkfuWJoU5
Qlx0avlkNw7rcG/edgsaTMd5c+zr1FbfI1gb7mQ40UYh921ljxVmV+Tt5IZVVMJ219wVco2aQ2xg
TQUGk/AbR9Lfkq665gM6jviE9OxDSZEjmkX1kPREtqgcLzP+xNwm90tb3DlSeIss9Ra9ki9znIbg
Q6rAIiVoOdGdyovCgMw1AsGWsXrpMDqwcVKFjE3sznV1wARwVNPhXbWJwGJkQeHsNuRSyadalxWZ
u7hPvX7FKDISHi/l81JiPOQsRhyT09HV21d11njGPLm01EXYIsMbGSeMLDiUD0t4VUhXUSS7yrAE
QqH7BOdk3C7oh6WreBH3DhzOXLSQxdTMm7vGk0znns6/20o06AiwY2Hu8tWaaYr14S2PhWrvpJiC
QqUMu1rPbxhq4k938UfVG8AS2bkkVhKXXCLfiK6+JaFxu+jpvWJgJvmgmOytvqGKpZBRMbTBwgDo
lmyjkhSzbj/SE4SyVy0e2PBdCxRwPjcbqVvfa+awUvvaIZm+KCPicTGg1wUO3kSd2BjJYxjKYOx0
mO7Nyxzj+p2dd7tvtvgHrlQjDxgw9DmQBDNLWRF3XiWUbVopTwIUFCYlXngOJiYZyqHYA3FiqS/c
jLGchGFZNRXvpaSrwwalfOmT7lW2C8PPHBGIKQaUNZFofy5D+Mts1R8kC4Os43XO8mlLP9mhy7Ca
Tw7745ihVWsVRnnieWsZDadVcd0luM7DYlaD2HC2RYw52hHbVladDVn9PVjwrQ2RnmniA2Scq3Ix
Nt1SX9hJsm0YcaqgU9rOcj0BgqobBxa1kNGrUQiQzB00nAfZSmd26xQpjyMubGm47s1ir4mEMKa5
F13ygmZqAfo/Sp4UCW/JGMmrTOWYlfhjtfFmmKdDlctrjnx6kXRY86A3N3JnQpZaToqhAcJ2LnEu
c0K1pYcsQmQ4zxxbKfdN02NUpumdEqvpoXFyhHDwgW2pY/4u2eJsupSS+sAGs2N+8ZC1qUe1/KZc
/2zdcfKrhfGalwq5kKa7SYcVsK8zDWwaiHc7dVv12lYGhDDKOvPANGdrEJqXaGv2yZUo09cx755n
BTVyF1EF6DQHYzLjp3uLc05YOztjifZhXrmFbF9143xvwkUOJiUkE2GC7dV5yVcYCnJn5EOAMpTd
nFJrsJAizdq2WPvxYD7xfXHHli83VA7JPZhzKSFaq7aVZpB5leOPUptv7Aq15KRR4sxs4VeyVbnk
SrfUwgJ5bNYs0j0qwbehGA5iHmtft7pmkxQTTLLV0KqY0sVcDb8g7Xeealj0LWjDD7NpaAiRUN2y
HVZivFrkGFFbBHC+3ZbUsRjIanPG7KDJLUpO4NJ3qmeXTM8ZpEY3lsYEcwXEzp9GTihEYddMNgF7
ZD8pM+1pKVOw3CUFL9C/B5PmhbFX9kox3dU1lAysDjs9Hk7DEqM7Hpx40xnG6yym0aPYsZON5TXS
REFGJD7mPVS0jLgQn1yHD6MOy9uxnaHIt9qqj2B37jBiVmzgGVUg8gQtQc2w/JQm3V5xaL1XqKHj
TcVyJxdMYLcUWTZOYsOxhPZTl6gdEyFt+KLBzSqovarQvknRUvtVVV2ro+HsDSY79xnGzIpEk2zX
JG2KOZD6dAkiRbnoEofShiBX6uDQ6PtyK61paTXWdj0ae5cA08/bfqSABxm0lwPFboMaWrdXliD5
MH8dF0X1jKy+FqXR7kvcfRtzhvDIl/KR90wZUmLEQvuWI5xDERxeRRozw9K8BCXgcL/LG+oHJlkN
VVfrK0gkRFAhE5gk7NtZv2/5o9HC2pGpvM3K0ziGMEMHk3oyigmxQIW0Zii6ssrJGlJ0n1E4KvXV
cyRnWwwCOJsHmOaa5meWnW0mc3ieenvadBzR25C9CUWAK+mUO8PG59n5tmZeKilzpIpO3kIrrCt6
9b1WWI9mMh0i6u8s9HmLOKQo11f9ZZabEaB6jPhE6h/GhMJFCprdzjmiMzJKwFzEDHXHg7iVuoag
P8oJCTRI+tjzjIQC3VJc2kygHkdE1U40T0ESpx6HU4huk7ahKn5sY+JMagSJR98AzhjyRO4oFudG
YyvPpOGETMxXFVw9UmsHCm982jrsIfGwttXexPpoPSKJHkGcOsC+k/IhD5siqBSj22TjUAZh0lyM
BHkQ+nxtHYO1GHXr7PdZLin7iF9Yl95TctVpN/vGiHQpsjyHf5wixDY141dF5yMpzZHhCTZJFXD/
3PmFpgU0BCueOQ1+V7GTFLJAo1xoezM17mGWHSeVNuqEIFOb/Y4RRk8MjE1nMuy8wQEuT5/NWFMh
ilL9YZiL2zqhkmWk452lZNRjlEp1oUeiJ0uH6b2HQfIKip3cn8PPO2hJ4VOR8kLgjZsVvm7KzX2B
6btmyteVZxIBpnKX59bO1pu907ZU3kIIpQRlIrSe+HXwFYRvjLkin8GasBcw/TmQyw+JJTvbLF4u
inipLueYMMaOVgd4Pk2bhAYMT5/V58UCej6LPHwJJW2bMUi8TyEDQs23SJurt+aEjVrNQ46kDFE5
l3Yo2U9tLHPsw3Uy0EZYtdp9U47ekNNeO7HUuf1gXAKAVNwF8PrWXMQH37DsM8sbkhAtzGCUWnRL
IlJvFiMtDhj6DoVSemgMKg9bxr0WxpKXVaWrwjnY4F4I8FiddGc8xkR3LtW7F9HGqW9qTLpHms7Z
o+KVDM2M5OFM4XrSqgtDaZ29WiDVppqwxHD/q2qnRVo4bFqZVDudWE9ZWj/HSqetRRSO9cZ0Xdm4
CEPtl6CJahsb4Ezh1JxMckCFpVFe53fU5umCsz1JgIbyQ3E7T+WNVeIQHFUKRxmQgovIlNKDQ3J4
5tQW1CMx71iMmLgmznRhv+tNgtC4wKMYTopbCNPGTWpd2M58sfTSm1WSreeXWDQdxDr5takKW5Ic
7W1jYkETWXWFGlKmQ32QiTn6jzDiyD4uMZm6gYmgvshgcyRA6cGPNVLMSl1YfkQ7Mb9Njckb4zrp
mp6+BUwqZccjYWlBVKzwSiJK5XCbkSFJJqL9wRiohnVVh/yHGAQdxS9DI88W0SnwS8j9qwy4adNb
4+vQQOUwUvNoW8nP3IkQ90Q4J8J9HUfPlQRMOR9P6HiSDTAi314Em67AHZUZPUkPY2+b7Zsd9mJf
6CbNk4APwtFS3VamfjQqJ5Jzy2VHEtDFFnI504Fy7FSKzBMdF5uK0sXT0o2Tr2T2cRqbQ18Xz+gN
SdoqqhlS3CsL++C0/ZNS11vqoOUbhG8B+UC7SmnrMNhiGr5Wp9klTdhvsCLEZNEGMgJxyFiiVO5l
GSmWpi3K9ZCKzDdbOjasdJoCvIrqfjAyr++at2mQUaBMERW7tvcdlH9uPqdVsPJNMn6HbHq2LFGw
7C6xZ1SO7sq2uJjs7mqSMoAHUVyUG9ahU6k0lTtRl6QdAY9vgXFW7ZqHSuG4BYzj1A11oHAqQMdw
Udj6XmHB9YdZf2qG9KQlqc6bO95yH34p8/6lFcCOXsgXjF3ekBdGJUcsAXifLlUOHoU0ZPfozW/M
zjhJXXiXTOMzC6U7Ma++CwVsJoMiairETh3IECY1CeKso8uoUqkpRMJ5yGSV6D8iq2qZqG6oq9hA
0+Fc9Et0KZamPtSc6qKZ6LonpExInPC3HEpFfVImBb+jSik95bA7JDl7u9KS2pLDF1N3HpsapwVU
uwezlGlASaJjbMVHFCIguOJ4lw7q0xIufqHXuzopDw2pXQXBbbGErJ9la2ySNEJ2YA/N09hJBzvJ
HDgBymnolZTYE46z1ox7BWfnJu/gnQE4H2s6kiKN9ipb5+JJLfeYfqyG15UbmG39pZM0nmLcj4FV
xdNJUsQTpSmfgJXPwZnZtbvwlJupdAMYD+XQRAqooIcLfkofu2mNUyCiCyXIDbORNpHMobKP0trV
rK73JHTTfGPWc52RLZVjsz/gtWXKJCPqCBPySun8U+knWP3DIcqjHxIVlCxBGURHj0J76difhkG+
ENGtJuajrNzH7HyjXf2QBudpiW2ClM54aMrlxnGGi67ujhVBqFTdxPFMN4bxbMnTKzv9DsPHVhfP
igScM222Iz8z2hGamBz5NJrgQTlJDcbsywrf83jSSBS1NLXY87jDxmrSvCU99qoIqLPDQM1OGWni
wrGvllzFyEPQovUqTAkqf538WulItfr4rhx0iEIFByVmiFFmNp6Nfy1NPhx+eOr8uq/bCegJJv/6
Jeir0ZNUGecz5UURBnb1WOOZaKUKEfbwPhPGK3rstY29i1tG5uhDs0lQJmT0dw4jFqDT7NaXtYba
/+C8A8e/U3IIxZmSHK0m92N1rjaKkvk53UdFndWUqoftUlPac3BCXbJNkLIEPII3BTbYfs6zZ00I
FkEpcsuQVqv0rU+eLapoBXBpWukSe34kD0ZbOW4yMhM1u9rU0TllMYCEhUqZHBqMSH86z7H+SJLu
ctHyA/pnmJCSG1rDY9HGo1+je96o9iO7QaAnaernc7Wv23TTtHNO6uFpHoY3CKf7SFPRpaRHOEq+
jEo6s/Cdyq28VRXqJ455KEvtsswiFwT4bTPQ4uHkO/yW76Xxiptnk1QKqxsHzhZsZxjQUuot1pRt
62n+mUnWbR12izuND30WUoOkC06JruyycrWM0nCR3NoJpOpea7IT51bKyYhPLrDDmBezXAeGGr/S
QPA+GUqDrZTqxFjlOp4T6WSP1pucskeiWax3C+0gVsToVSOP9TGEo7bNoqTfDiskpW3kH8rSXpVx
yCleWWiXAYVGGyqtjKQGXRkmPf1a4bCXGo3vhNS/0cY/ElU50WDpt3DcSeO1vgipQU/jdFPnM8XD
/N7spsB02ltVqKzYS33S+xpdt6J5va2LjZyVHplUFuJsvGyt6YrUI2fc1DmxpTaMRNtPdpH5mT28
VIW5g9rP+5aO8qacuvhaLjPzXkVt+5Mm2eHOFONjKUioxIZJ4yFtevtR7noKWpzFq7wjlKioKvdL
t2ntnLe84EtvOioGw22olJe0cY6HBl5n3HEUWlMCi1HcUf4lf62MNNRIxJWbIhr0t7a8WekmrZEx
l54LWgy750LvtkZSe1OpBwi/xifd7MrXPCIZUtTiBhMYEsWlk1A/jZN9aIwixsKOj4q+Xyoa5kGb
WOXDckUbHVjCVF5IPgG5qUjBO1jcAWujp04zcjvCSV4yPM474eTtSVNL1aWT7NRF1WMCL/YYOxy/
izwhpWsRkfXtRk6yfKeXpkpCWXUC1bJlj9QS5VyjkSjcSdslxPWpjIGdh5SGhHVHlm/aFimShDjB
9yJTh4xiI0Z4pdJoUTqC8DXXSTtQPBC0caSobbD0DFnRXioccHcFvlyqA7rJomVN5EXtmsaoQkq3
szoYF+SXCFhik1MhPa7UeOdr/EOIXCbwSN0dnXqXaceJDJ7bTzlEx9R30/US0iVSxNYdpjTIcpDt
r5aC1pwYUlBA7b3yesCLsxo9QbFGodltWRbfyG0t2ywcHiOHwl+UvGKlwlOWcWQbaTLdDOb8Ixtt
27WgKPm6JIqgian/5719QzOgQyaV44U+Tce60E/JMm5XhfJWNy06pJWkoWsTktAomT5N2F7jxG9Z
Fk2eLCeOK8UkWBsd/55cVYR1Sc+YWdzcq3J2MzjDT9Q3fsX4p6WmGgFRKPvjEjFgm7Pa2kZ/DxOI
2xuixtNzqfFKneEjJdwbztxsy9yIthEfzskW8c9YIiVvSJG1VWJjjadDGkzb3nSHKXuQi/lXO1qX
uTP/KitQUWLWGdrt+bCHHOOfmAusVCREKfV3VtC0VkQ6OllDQnYLurgA8bI7l3LzQ0xYShMu7wgq
dkgqDsx+DUzrjOlNb1SESXQ3b+gmH+js037aBXktkgwwCM1Lu+1u1EKqL5iOcdyuIQcp1+ZP/uef
dAn/SHr5oZ10fZcY9nGomruMdK5bqhyhDXs+0i+8p5v+qI3lPu/zk1bEJz1rhzUzUvuLUqb+MlCJ
aVrjQnHClLNG/FyKaOUm07wsN0VLkyspEcV4mbrqftLlD9p6O+ZvAWdU3ds0ViWOzaEtFEDHDPA4
N/yly2i4VPENrIICS6ZaXnalJHE8kPEpk4JQOWJZ8ns2hSrAuP/IQgXoZ2KiiXe04trQ51vq+j/k
inYhXTPvJ82qrlKpvmGU9pFTm+znsOeOeVNTBpkzm5o4gwS9VIsT7sejBnFpo6KVJifhXEzzqsWs
1oIMM3W242CR7q4RK0BtoOzJ4tn/kjM9h5bWsoJWya/JCY88X1oyYuUgYGy6dAq8taAh2cU6zY8o
fMGWbsYXKyyqinp5hTKIN5bF7c8DIX+bT0Q4sZIHyC4weouG5my2LenoJB2nWPW6rR4MJ93F8Bjk
AXZHn/EhdUtriyfvnL333TT+OZx2VV1Alof5ahGyqJD//joj0tv1UgnUrL/RC/Wt7hOmes2ODr4N
vQo+H62bHKRr6l7fjM+eT+ieX/hsnojovbea9cK90fsWTanFdw6Xv41f/+sS8DrA7oKTOjdctAPd
CQOobu+4PlTTxRe5962LyddcUmd+FvTfDPasiJu/DGKdX/Fs4oYtZsq6JlIZWMpv68PKUui35T2H
NT/6Fpvx5RN0NF2F3uSg/Dm7GIPC4O0k+hwZqqMYzTDDwzev5flI2+/b+XSFs7kyOrrlvKEv4DeP
Rf/ZB/a1+SbfkQ82Doqf+BKz2yKonhftmw/iuwuv//3TQJZSMShR5ly4krKdpKl01dK6n5RCuBY8
8iVNvmH3nw99nt/p2QdYVEZG7ZVn6WQ3efRCs6nbTpVPC1iRv+SkS//8ZL/76c7GpGqrwdRWcn9W
V2/p1wX17P/5Cuo3j9A++7BJTWvTMqyXuFp5DWJfxRsiPN8+gIuYNtVRC9pT7v5rXH05qHvl0Fzm
28iD/fV/BzqcPV/77GufI7mnOYTnWxKQLPX1mrv88w1//e39+2W112/z0zsjpWpBIotLFO2ujGxa
3WUPhSNJlJdc6hk9utRpTVNJ6E/xRya++/bXr+3zDOb5HZ4N9WVRZ7XdyOX7hLwZ0vhgGQfcwln5
zSLz3YXWd+vTfcLpH0pcSYoX26XYpPZ8iVRvF5XC+38+0PUf8ulCinBGYYr1I3ye3WjXB6E3vth3
+rYLUAzv/nw1dX0D/vT8ztaa2SjVaal4fsmeIMCjrOjT+kV33I6dkOnr5LE50ljee4qvkfncq8fv
RqDXK5z/C1QE1MifEH+Z+tk7CjUZj27BdhEL3Exm0IrHNRrvF/W7V/Wrz//zlc5e1VlvpbRMEtUL
yZxtqm3khx5zyp4V0HLjDRffI5a+Wt8+X/Hs7RyhDKpZzL2Zyr2YWk8B9hQDH8kiZrgg9eZd8Off
88uHyc7LUX+VLWpnbynBtrkkVF89IJhJCLhruEHquc+k2z9f58ujE7ADGAsm5Gv9nF+oqDYVNkiM
7FHLlqm1Qd0UnGBO8a7YJh7zb5607M1n60Nwbt/E3ndUjr9N2a4f/ud/wNlaTurFiYqsJID0jefl
pPu1W7qOb971J8ToD1zxmw/zqwWAQyJD2CboaNRHf/0ui452N+HwW1bz3bw8a9X1pD/9+al++evR
12PJDHxD9j57QZkizOzF5hKS+El269JgyDZzLI+Z3m8YOb9RM3/76j5d6uxuGFbt52W9G6UdcQgv
2lB7ZotcfMnDmf7WXCV2bJ3rSM+mVzu2c+xcmfw0i6Ta4kWyfwwo2gKTTAfhOAQ52gZSVg1N1IAP
88Ni4AmjXp598w3/Phj/7d8NRN420bKsjoe//goTRafUFBokpLTttzZzOaz6QIBusmgYHyatUCqS
zosVyMVobSV6kG6jUc6346B3h5o+ebfra/1ISoY2bqev/XaJmBnqSDdGuaw+GOUCk1qC+j2ZBa+U
s8qfy0jxhpImigln0k5xGIBTLXqH2jTT36UkIhtrWrXxzb3+DRf0+xUHYe9gIQDu6JydJXKrnEwR
6evaLD0XUBUp97iayyzF9jsw2pfbOAdaA3WTzfLhnO06rZU2lpP0CoCI9NLaTrv1CN2eIvefTKz/
jc3y+84gvmnQE0DDnBNuUV2Sjtam9c6m9GQTGO6WHdy9vRbeae4/gt2t387fXpxPlzzbZuBBhejh
uOTyGgbDFYPOG9YoSMgu7Snfgua+WizAuYPB4CWVCfD++pqWQ9xqS6YojAa/SuZBjm+xAP3fF4vP
lzj7EmAm0xakUO4eSbPZM+d05hM1hYTw2D7++VJ/g0mtv9fna529HXJpzmuPxPp2ZHuanvdtIDyG
tF8sNyZcRT2wEwfxzRr15TsJl9jmJggjYfX/9SFaNS1uYlbXU7S4XjGYdCVfKe7Kdou23x0k/5d7
/PfV1sX507mLht9GC/k8aP6hKZM5lUAdqQTXUfzSa8qvKh8PTCjvhNB/KE5zbVJhpZ5deRTng4zh
OPr3Gf//znr19UNQZYPOBZmJV/3sIehFk3VyESoQm7CybgrISbjaoYbZ2+pCfHN8+DJ254X9n6ud
PQRdXehB/u+r6eBVU99Orm2P0/uHwVqQlbeZW32zs365HHy+6hpUfXr08/LfV+3hRE0e00LeBHbE
CKDYB9+jP7/aZoGwoSoCIraqp/56uVRhyV8izrzUZ8mwFCDty5ZykJioHupR+/znr+ccp/L74wGl
ghuOcxJI679ejto0DY+shCx28Q6WADAcuum+5458ueb8z3Xgbf31OtEQ69KgETisPE0ak9Ndp3kZ
FCp9s46H06TgOo//gGf51cqqfbru2cqqzmWbMnHMWrel9TJ6LLbDrvEn3ymDRv4nAM3vLrj+90+v
S2fJyTArXHBFUmErS7ZMEbqKO10OP74/w3+5DX++v7O13JILZSnWJEWy7/bOrxXAaASKDy3+eyjt
+qzOd6nP1zpb1Huzp+y2ZmDWZznqh389y4VpksM/eGO+/BA0eT1i4LlTztF2VpZUNDKRN+sPNot6
fVudFpIW0FCD6mPuXSmgv+Kq/cZV+eV7+umqZ/cIs4X+OSEIHaLQDcu7SEt2avFNYHtuuv6dYf0d
AjGDvMaWZ79a0o+A53QJkq+rHqKdHcw+QJcg8h2/9jo/uUUByy/4XZTwNzDb7699Db3+67pndzfU
tE1Q61GAGtH+fkwDHTyoCjb5u7j5y2Xl04XONoZW0HEj99xgxmu5gtmYg/kny8rXL8m/b+hstZyy
IYxx2HBDweyaB/tACAtgS3Kpj3nsxp799A8e45ff+Ke7O9sS6plNQRu5u9Zn28tdyC6/o8r/JO06
miPnkeUvYgQN6K603a2WN2MuDI0Rvff89S/Rs7OiIG5jnrSHbw+KmOwCC4VCoSpT9BbT/oetsImn
Sqje6pqKQWsmiGXYIipyA8mR4hpUKMJRKDo3EKR9nMTPBYHg5GJYitF8SQsE7yzeaebIOSeoSe/2
/uonMGGtrkm8oFMQx5LWPiWt8RAuyiHtE1/JtStS5V/+v8cSKOORU2DWA7pDMptYlNLSkzQzFyeP
bqMeg2Zz7ZjSD6m8gThejGE0uJd9HnLj2YNiUnFCGUVseM3byK3KI4nVBkPQlAAV39bWEid/lNC9
ZBzN28bq7Pmi3QmeYTwo+pF7yXkfeQAPsUk8ukCIHbect/CQRowmtRUWZ/DC3XBdXs7ofsosyvM8
70BV9JL4xSUX9b1rvUFVmXO5NQRJrdDTBKMlj9igB4GqBTIq4uVe21lcPPrvvfUjiofaj4IXJk1k
I5/U6Vre4K6DwDAdC88Ax+xio2PR4zF4v49AAMLnxOYn0J1U2QiUhiDOUmGY3us7CZ0ZVpOi70ZW
OhU9+xIIg0wMj0UVmgrbsuA8HWwkjW/Rmbgk4s2z7aZQxO0Ao8Ve5kUOGiOPk724na/fCN553+UZ
ywSkriFigdYXtCn44IIBm67iC37uceta76MANQtBCPuDIOFnzNKHWppBPQGegNvgEpNUxO5uUIe4
REOefJM9Zc/BVwyfXxh3Ake8eXNzrIAZAzEwUZNKBPAEYmTIBtroZ0X3wsBL9je3wwqH1kxX2ZuO
Bs0OhQjQXDiDQ+wWkwU2rRfWe+0CAwdcXlYeHrvpizkh0ELClP3L7OrgM4x/147aWGCFACdk/uO8
m2xki2++H8u02YGHJe8UmAdyFXvBXaZ8VF3RUxBhak4itXFlfYvFHFqphkETsQQW8ecnFcIbILm9
aXatN3ro2TkMfnTIfIX75ENTp3cB5vULnq6sqy84YYAngJwAeCv2+YTipIDt14JPsffQobRrkFlB
MIzjNpveqRA804tgaUXl963XJB1mKltDWhxzAN+e+QDpYNCrJRbn622ZhvxbNgl4YJHBMc6Ci35S
1WZG0w7Jg9ge3pIjBwQ7zukL/uDlcJtBbIXHPhfqapyih6+gJY6lhL6URVlgqQhBonqzg/mYPW8h
N8/gNSTjNFMJjg9dgYmjrfyMflVHXBbd+CBcdReBN36N7syDsctuw/uak5JvRbY1MN2oK7cpxD6b
xyKXHFX9QYbrpvgWyrse00voSeMlGjTLZl10jcW4S1tqaRIbMFK1wLQ+PdeH8KC7IDdbbJDjYLoV
iiK8g5eHSf++sm8eKlkFDwNSyLaCwJ4y3GYCKKjOeyiNju8Mw9MAcjYRlzaTidJq0QmY+cEitqFG
qTlAm6rjmohe5AF0F1aZzBge1kPO2bBRhYLU6AqWCdp1EilyvgB28NB6f0HvwOkR5x8YfQufK/Gz
tdnXaMwuNPVeRpM20LKv8m21VxxkiWAXszC7SwmZaSzF1p++nV/abVRCpXDx+IKunLffD7NIGJcO
UepHf+p0g446CPzE6XTdjg2vEWGjzob1BEMsqkIo6WHe+C2WIKKp3+iAhcGNwNdsEzRWRoHZV1xy
ihfdL1yQpzli1O9ij3cibtq5wma+JYReTAKxUZRPFPA0oR3TqeWgB08R7w7OapviDk6tRHooSpiJ
ENlWmbiQmzGWUskRhq5wxjIYvDnCvAXCb+P2XVHsFCWudyB0FSA+HI0XYOssQHdoVpczUasLKYjp
KDMGUIu0jf0srGq7E6IeJA49Jsl6JbcxtohZ/RY8rzo6MNEWN2t+qNN/tDKgr6K2w7FphOK4GF17
jEk67oUBvDRLUnRe0OugecJcGYg1AnCnotHl5rxLbWYDikp0KBbQVPz091VMyKVxNOUklpy0pqm+
uexaPDyZg4ImZcEvabN4vqSjnXWdszTx0QDJGScWbkaM1U9g3NpMGnTEtvjcaH8nHgiNugsZzYKP
+aAF+whkTgcF/a27DlqVO471m6fpCpqNwiMGW5L6j5fPrmaHivZEi3X9T7T8os1fe/qHysEmKCTP
8GSAp1p09r3dWnVFCki4KuIp9CMBAwM5eHFQBKW7qrrknWqbUR8yelSEDVPK7EO4ntUEt0rQOxIp
AnlU5+ZS5J5fx1NywwZ9lKkhE4GyEv6PWccBg+TxnMEkem2mKXP4HePvFmYEfHAE3SroX6A3WLAT
XioP8CgvvOYdbpsRC49ZkqmgDELD49tlxUyUnvfLjMkMt36qo+E3sSM7uQY1DtUHi8qXEN12BbfK
teW9a1jGdPDLN1WtL6COz9T6qoPQKrqjxckLQX3gKhiWAM9Qu9wYKIXZnFWnFr1bdXoa4DaCsozM
nEJD2dZhE6BHkkosELtw6sfWcA3iKO1F0dwbuJChews61pa4a3+I8XWp+i3ZF/OBm7NRqDM/5V27
aKOaSFfxU5L9sCe9I0Nc6Q+puCn59BfEnulot41XX1SXvGbVrfMCJRMQwkOLU0VW9fbLq3Xah4LU
4DRWNIxa1raZ7nuwPp9f7k0UA0z6JpwMiTe7bUWMSAfhiDJjq4OmKcdYNWgRw8fzKJvutEJhbtct
GMCiALMhTq0mP9Sww/jadDCrfpcL5h148dy6mn6dh9wKEGQFySyf3IHiSzYAGWsPbfBdmXgBftM5
8LBkoGQAzn72jKmLSlwWE5d1tbpt8scs6Vyd1HYMrVoMZVl6egGmS87Vk67TO4dcYTLRACRF45yk
s+SAKwg8wF9ljNRL0jeizNb51eMBMfsfzGjJEKsAaoUvxpwjS7lJagwwE+VD/ve6ikz23mppKmQd
gBpFA1UVyK+G0UqjD+SY9BHw77divBxD25ikCRfcEVBYafLarsXfaad5n1s0xssLKEaYSwVb1OVF
Aa8WkZ667nEpZ+c8zvZuerWGcW3MqMt5WdCPA4qluCsvoGANIneMnCmttWhejpn684jbUeIVkf6i
VT6FuXMBrfPw9UnJHS3TwaKP2VWF5ww8r2NCfxwaBCNmMKxQoaaOMcix/WaIraXHvJZrDhIrCaYE
Zrr01O0UMMyNzXMFajPS3aqEk4nycJhbfzP2rQC6TQRxjADOoIlQ2x+NtBMxQ3P+C9FvfiYysLco
KZi0cBwBVJcXxksNyiXQXhcZrmv95/YSmxVJYEkDURSWLsNoP2hH0ZAPpiDz/6mSfLrErLYsq5yI
6VITTLiACXHn6DXTykBeeH7NOF7NKoYIYbh0GH5FSUZrD4JaX9SQUJsq8f48DO/TMGGhTpSyIhks
mcPOBnMjiNq/p+ldnF2L/ct5KJ67MZGhCtGfuRjYpzPYVAe09YP+2QJNgCUN+88hMRGBYC48aTUg
CebPfjAsUn6n07MiBvzOA23W6taOwAQFVFpjXFKxfGI8gyUyCL+pUf6znzFcbBiePi0uAeXd3Bug
eBqeowXaKCbkDepM4mj7cdyFzQYLcJChZxM/pMMUmxpoziJeB43AccrNT4gSEx7MkI3hFvc21HZ1
EJRih7xlNCDeJvwussCK9etquD2/rpvWrHCYD6jlvaBHGnBmzDnX0OPowxysCR/aYysY5uuZrVYH
QoYGR2GBDl0QWlVMIO0wco5Ezqqxj31dmBGtKGENiJOgNdMjzoImAO+30J48v26bu/nVIPbFOhWr
RR90iiR4ICT2c0gA5JprKvE+k73zWJxvpMpvfQEzucWQL8BahAOJYsw3glw+yt3zKJuZ8soi5S1K
O2aVNspAybGn1CXD7GcCNc7PgTB5Hqb9xw4sLshcMRTagemDVLwaLW+16N9XSQoGK5VUiXCVyZQn
FcyMHUhtkp/nzdjGQE8k6hwKWtmYtTJwIywFGvbGpgSxx22nVbYODafzKBvdLCZ60V9hmNXKzSJO
9QowmlReENAIBmLj6alwmVQx3Dr4lgatX1T6I6RDAg44z0RmGZvKMGQog6N2NmOmFWIAqAvaQdW4
523c3rGvJtK/r74WmHGUWEwBk1PC4xacPBBZC0AKypvN4NnDBNSkU82UyFjLYHwG6aKtYBN1Ka9s
sR0WXs1hwikEdQbSgGbBieNLBSIiQ9+5Xf1jTB/brOYEO55FTExV2wIkRmALdfLyRcDUuyKB9gLT
Xuc/0HZY+K9FbBs8Wu4DU8kRFkItt5X+VxI+nAfgmMHq3U1gce3A5wSAGEKl2hepQL/E9HIehONm
JhNC564Mo2kGSAS5oEn0xO6yy++z8v5zMExcmKq+7uIGMPMg28v0BAYkZyAXCaarPwfERAZB16QK
zGsoK8vg4IN6RQ+6uAAiHBNIMs9DcVyaLQ1BJMkYFXouqHj77QW0Xy5PEZmduPuC6593HoznDEw4
aDF0UTb0qIvL3ybZ5WDX4L2m8SCYQJCJSIrxFgJ/G3SoUvSOPldgoas5X4i3bEwkyJIIhEIhXCEW
vqigM2tlAaLW4DW568hnV42JBH1St4suI4jWE3QEwRuwSIXVtd8/8W3QD890UhXBrORCDRQQTIMi
D5SGQIljwvG3swGHtt2/PRGiWoMaAt1DChjB2kW41HKRM9twNhoAgokGKRQV5YaeBV11PaiYBgZn
e6BdlyWnS4qHw4QDdIQ3ZijA1Tp1ckj7RDU5Zv2nqF5/7ssw0cBIjAXkicCJQJ8N/SyfVAbUGAqO
S5/dOVg2+vfVWZ03iw7eK8DkoAEFw40FqSYIp/AGEnirxsSARTWSsR6pNSA07wUwXag/Ogi5genn
/LLxgJhIgNbMaSCnjLdv7Db+CQIQK+juu5yXyPGAmFggiEEytAaidY0zVDJzXwKnKDgyHSPlXOd4
SEwkiLQyJFoNzxbAmpk9mpUELcTLEEpg55eO4wpsn9VSKfKiBIgF0xS5wTiAZ+sSc8OcUMBDYUIB
WIQKxaC5RxeBVpnyOEFcTJUHTorDg2HCAdiozKxJsGgSYnQPNZ22UTFRGXFgON/mVOFYbR+lh3LZ
AtEZsF2BBC15DsH8PfaGbYzR5xz7NL27Rqrzvk9PX2dEwQxcnHlnyyDAibWG4wc8m+jSrpCCUFeW
gEYeEcrIdXNEE46Nl8IIu/a8w20BqZhrVsD6Af5nhXHsSVtkIRc7JDz5N2X5ac6o94CIVZjDD3yl
FRA7HAkawrSYDQAN6t0kgNvNiEDYBtk6MeO09WxM/5uYjf2vTe9m76HfJXdzC34II74Wu9wexcqv
O7xLFCZYH/G8fkcwmrEky11a9z80Y/JA4/RcgUQUveKgBAtBkz3WPuR6j2OLWYexuq/yApVY4/Ej
qw/VV9kwNTTNMDuEKInStRU9+lvaTQzOrll3lLqHugOvCXD7Q79CMWfmHJQttiNipQQW3FYHxZ3c
2WUCCqP04XNGMadmOOWC0dPwH1ZXk3SnoHZN6msFikefw2H2iJKQFK0SNPrPsRuokTMvV1VDudp5
1RX6L7HVf1V6XTu6tqvdWNWZroKTHzkngZon4uUCCWBjeDlvz1Zmu0Zhjk3oCYCYrIU9k/aTTJd9
3NtT+SQpqGgbvPI/zxuYk3MUw06pFFhUQTJDBONiBqVTdA5HOie+8JaOiS9K2YCvi6ZqRfBcDIYr
QpVQgor4p5aOPTaNuv9P1XBOIStl4t37ZVG/xuHN+JEn4tVHYp+lRbRBG9qMj6RXoDvXrjTxxSBH
ubk/bxDn+7DNyEMvk6ScAJPlhWVG3+TpKlIfxlLiRGXO52HPzg7vZ1JBozLEaK1yRiUqye0Aeifn
zeHBMCGhbmfoiaoUBlT5c/FjNDNPrDSOMbxFo79ivU0rQW4VnX4b6Okiz7aEJgQLsi83H0k51l5A
f8kKKZ8NMTTpqZmBuFguoLPQ4M6bP0BDkrNynKBwGghcIaWtkvUBvRvEIvTkEa5T5Wetge5fvE/n
n+e/Em/9mKAglXOp9zQAmerdnF3VcuKExh3GUTi7lf47Z8LpiYVlZVPZgoejCejqEc3KQIE4Zbe6
4octpjPMXQVinvN2cbyPfY2WK2hpg6AfyXsKFXp8oqK4T8uPtPqsfOKUlayskkZTBOkrUPLy1wRG
ql6W3VGv9udt4awd+xCdptkQ6Sq+UWIGeIm5VdXfgXyfQPJL6TpLbL+ch+O4BPsa3dRtZESYekIN
7BKtAmAOeZkgsEEwrngeiJ4DZ3yCfY+e6jxtsgJAita5bQIVKsh2xvivD8Um5HHQeuRNfPDcggkX
4hjHPQhPkKegO3WGrkNsgP4fwgfnLePBMLFCzHRzqmmIVcHFq4t0FFGEDth5EN53YnKHMGyUPChg
S14RW58g6wWy63K8ieKn80A8a5gYoWjVJBcKgFJcTBa1cRrIhFQJB4VnDpM1pGMYaRk9ZSuoxc7m
sdMkPym/1I3hnjeHHjxn3I59dA6bITYGyAajDSK2JUpavHzOFIW5a6sTyLlGAQgipODS/AkS3VBL
uIjjb+ct4SyZIr89kgzMn+dtBZyp/Sqo+2Fp/DF9FnGfO4/DcQCWMAryzIqqYbIWb2fITCgFanJH
FTjPo3COPZbxK5ZNvM/TVYMa3BKVIDUCiTB4ZaP6edY+UNtZBe5Tv/8qcGtJVCWEtjIGwU3Q3Axi
h5rI75h3uvJMoh9wBROmUGMFMwdO8hD1iXxXQxoDenFWH/1QW95M8uZXApO7IRqYK0N/81uwZDb1
RqXUNoVyI6S/c90vIehx/htt7p1XDPZYndKxSUEljMAWqw/CGOzqeXw4D8Exgz1TQQWk1tmCFqK+
vhmMxp6hNgbFLk6E3tw6K0OYrQNK8lbuJ6CA9L8pLwsJcvLl7WR8JBKsYJS33wSsXZWxmIAJ9Nkh
6VMtvYijBLVr3tMib9Xoh1t5Wr8saaoJ6KSpg/tehWp4RnCH4D2V8VDo31coSa2he18HijR/mSpM
RBsg14Jy1ec8gNk1PeRJYiWFk2UQMJKHb0Yqggze/CQKc3xikF3PEwW2kES2yv67PEVOFt5/zhTm
6IR0dat3CUyZwJcYJlB8QUtQavKeynnfhdn6oB0QgiIHjFb+WNrIGlsfGqmf2zLvzk2lTGd9Bkhr
XIX5bgF1eC5BwJfXKM0xhj09Sd5VktACJy9/JwpUB5AJEp0TZU633DdZAEFuDkoBBU36dLCLWbIo
nesihiakA10zTKJAiRdKsc7PCew7eJi/5Q3XvJ9wfovHRs5lWsJQrYFH2a/aq9ZSQMBl5RgD7B2k
oM+xk/ixx523eEehwMAyqUgKtey+6ABLKX+q68milD/RLjtwx/3fHQ0MEhNRIf+h92IEJPl75wg/
6ZJGjvyN2jdDz9XquBM173t6GEgmuiKHV7Xg9A29+K6iVH+HErP3/8BmRH/8GW9hryqzFBYTRs06
zAzFmiVjyji146PqV3cQU/S5X41+lXNwTJwt0Uo9D6YAyRBoE52Ic41jHVuz04F2nIv2LkuhyyhJ
uoaStIEhIWYrxKMqZjXIjJwLFMrppL9dRi+5XzujgxeIye4uq99CuAtc53xw3PSY/+Iq7CO4WquT
0hTA7ZLaa2bI2kjx7/MQ72fE39gG0ei3J1bZ4PW7m4BBGbamzjZ+l7cGHsBScEOZ7gxifAmcfOg4
UzEAzF1Z6oDvvuPKQmZPZJAjz2YF6HTwCoKTEJ+zQxei1S6opQsrug1cjr2bnrNCZLaEKCMsjykQ
6X6HJEqCgcHRI54Z/ovnvAvVzOrSL7zKBya04PdxDTTVGl3QtDj6cKOlF9R3BlD/z+peJDvoBvKu
cDxc+vcVrilPsdT3wNUFL2+elfImyX5yVvJdhsjYxmQh4dCZcwmVd3iO4g2NC1m29rH2DSd5kuzQ
bsbr/p6MXuVzvyHdb+e8hslMlOWv11CfRU/SCE7R4labrPgQ+qg72gGY2Ou7Gf2Kh+YWnUR81s/3
Y/KM9UziQjCKpSsRrKeeS1W/odVsU7JGKGR2YBtRObFg+zxeOS4ThPQkMkYhBqB8OTiyDZEkZ/hS
ud0TpTXlMye+fzB8ayD7fDAIrVRjUpK67lfJK35BZ1yAOm9MLiQQNvYO+u+9Cdraxzn8XmW/jB+h
d/uL42Kc8MA+LMwxpkvE/LTIYB9BeGgqR3ApyZHoFLeyaPF4jrb3jSqL4BuWiaYxiwydIKnRqKBs
3oq3ZntFSHcVofDGsWvztIQQyX9gdKa7KR9lIQ3+hj3lWFwjsRo9zVse+VwVp0V6v1tewZgIL4OE
S+0a2CQeKElN+v2vnzaP/e68YdsH1isUE87LvsD4aAQlr0mP3bz5ApVf3tJtu8QrBBO/m1yedUjQ
/o2orZ1ByMqrHdMvnXS4+mhqs/pYTAxPMswGJ5ASO1GJFYor7bS9Bm6K6SqANzo8F9wObq8GMqF7
hnyocNI0Jj40Eg8xOEQhUH/BOyG2c5pXGCZ6J1lJUkiCtdjQXotyZW8ScHo/h9kRjMacj8ZzCyZe
ixCPVGOaP83SAQcTGLV5w4Lbt4fVR2LCcYSh5T8btz/0rgp2pKn6Ajd0GzAIxwWY1+ZDDa3am9k/
7/Gnt6Zzu4uJGHXRSS2oWP/kE4pR2tLoJdo+u85tDcxvhtXehGZmi+NVN1nQEOQdhpy1ZWmFZL1t
BnEAfhAZT0Wt37WDaXC+33tGgNNZ8F9nYcVF0JadzkMAEOI3SJoOgwhmCxDfHEx79Pq9/rvCg8TS
PqI9y+WsL2e/s6IjyQyR1YxmMpM3I0OsrvMJl8LYpixNzYSDj8eZ8j/iJVjnQT2lKSL7vNNK0Ghv
ZVxl0CFux7vqPgIJc76PLio/4fSG/o9D/RWLiS1pm0kmnk07HLIgLwXNQv/7j2IMJDGP0UHjjJP9
j6zlFY8JLr0QS3KyAC/ZU7QOragwTkPK1N3FXPpX7lIyQWZW2wmqwSe4vwtJGZEbO/W4FOKbF3lo
VPz9bEyQqdIsJ7PyFwvbL7Vnbz6CsIEzEP8/dsMrEhNrZqWpwgUNNRDEAHPYN3VHCQm7nbgfPcmO
dpSLTeY9eW9/ORnsFJIEfQBwtL7N6LNyCI2MLuUc2YGv7HIoYED+r3UoB2JxKd2c33ebYWUFxzim
EEbggqRwkHe4gg7ghcT1xc2dvYJgfDFRRkmfS0CIfvoUQkwkcKpdfNQsWGQLe96+pv/cu0C9gmN8
sdG0nkgpvlpR4w6Wi86cSQ9ayGsj5S0c44aCPgb5UqAyUZQiNJwle+6+nP8020FjZQnjf8akZ3Ij
YeHaF3M32xA596CHAg1hBwrEfuOjGnwekWcTc8ZBURBBigAQ+pLQDyHQzuR1k/GMeneOhQFE3k1g
EH98UneV6KWu4FJycaPb9dcfIfumh9rrMrKHWiDGrRpQF29QcCTPlH+bWJCue849Lvkf/epnnI89
xUgHlcMpAVYHZUaoVDr0o0Ve9mVM3PQytWkEDm2zAtE/F1vmYDORQzDElCgtsClBXnAYL6HVbdGS
R3uNmqp93lW2Q/5qVZnAEdaQnI5oPXU8UCWHZTfd5XuFaotc8nY0xy0NJoDMlZ7FZgyoISstsM7q
Ey+t5CEwMcOcq4yYOWJG11xWYrAzm2n/ofUyTNDuUOb8U2K7qtSIda620IqiX0c+LMf80F3Q+y2o
NX3ezWKzHCxrmiiDQgifiKWik9UEsntp3+LdCJLCblDpk18GC4ghdI2gjS5P0XTUCnW5S4S+ckhW
xo9Cr9Y6z0m27jgEcpFgUDegm8LyDEHOFeI7xkyvpNoLZGigcij71UNrSVbkSeh9ukUxN7yRLmcU
VQ0e+taGWKMz8VOsGiFUVGh0UcJxDSzNQ2srd3RHNL4W2LzM5PRywW7+NR4TPnWzVhZThbURSo4z
+O4s+TF4WfBoY4PbyYl+BPegcpyd8WF6FE2PUmR/0mT2aSrDZO8s9vgJtGKm2V1khW5uQ8odt+YO
Soy7D3g10Si5ExQHKAH322wlDrpA0HAzOj3mjFd4DbiktTHFhfYGr+iwmRqtwdiQExMlblqAjXYT
4+0BNchfJyp+hz518KIOF44JOz0yIrNZAEfdJ/tGxciKCxV1v+r7aGWcL7eVtaxtYyIQSn4gPikA
RmRouCuKVYyppTe9y/lgW9nzGodJW0pM95ZDDxwqMVD8J3uWXCi38wIezyJm9+VxJRUY7PvjGtWv
/I6KntLPlf4anRkyvNUjD/P0+vRuB4LQDBJUiipCX+itO/aREs4ggECx46krrfhOu5X2rQsxKgVZ
hvQDc7O4T5bHzppsPMWZt7o9YTbHbnyer24FPqr2pkkQqoBIDOM7w9R0ZdzodB92e2nX7WhxJ+VT
i28dXNDk1UwdSkIg96QhcHWqFEE8wV5Ud4iPOCMtV2G2O20MvHW06DY3D5RIjntZp+vIrvMaltn2
01xnwmzAPMp/X7ZPFZTMWk9EcAus9IaSBi7Pw1Xq8YpZm3tyDcyEgDrKOpIbJ3vjnag6wXyAuLNN
w1uZfPuH5JFacs5S5kP2k6iB4hOAVIEHeq9uT3CR7p38VwONscCueM0FdFucA2Rc2OjkaoaUIITM
hMehgacWnR2KoY8ucjeJysc8kHhBnOdETExY9FIjAznZOLoDEtYG5f/q2XAad3Ezd+mvSXbJfRLc
SpXXn5KJD/iUo5gE/1nZEM/iRxOZsu7GoyunV4I70K/qhaNm/UOtfCs1WIMzR3WXVQqZdDjwn/qI
iXZ51BGo+En8tfIVziV78/F1BcdSyCh9P5A4ha2No3jaiMcyvNHHNjgJBkswvsqxlYm2Ck3WX3GL
EWXrHzhUtwL/+icwrwOhpBh12eMnjLZuBYce6jKNOx6zA/cewkNiYhL8Vw3Bu0iPmHjXXja72Vvc
xIoOvFaSzXC/tokJQ5JYqSMGl6hNf4j51SHzJsNKr6i0nFHYQ+Xk/inmo1X3i6z5U+oGsqvOft/a
BOmvzzleN/0K9EpgWAGFC8iS38bjUJJVpTJN+NVRv6bE78a+0S3FB9OJLyjcrOG9ZCrutuCQ/YvH
DhbWar96nUSfmBOnF2Ax/ePKiVXfR5B+dD5nJDtiOM9JXAopSh80MQKoJxd4EV1sCGj57ZeFt3k2
D5uVjYw/jYJA6oG+y7Ru4FPNTLkmVpfTM9yhR02W35HA7g/BZZbw0qWtLoL1+jIeVtRVT6qOPnT9
FN0CEnYSCK3oG5RXPfLUOrYPt5WhzOGmDhBCCGj1vXX7J/VIGdJpjDBfsHncz7oqm6LEkIBKC3D9
YPNMjvZE5ab6rwt90PfNb5/2GeZYSwIF0mAj0ES/2ssoFyhXf2ohKZ7WuKk7z2WYE01SGk0i1DZh
h5unO9rVPofAVfg4dk7vyR4qqcTK+Cz3PHdhzrSQ8kRFtFmAak30t/GtdkO9JXMhmsNNwjaP7ZW7
MLFGkHMl6GaA0UY6KbcN6ZK40063IQ0IecdsN17ze6S2svrVhmBPMszD5Ms8Y2WzxrQkMA9E4a+p
eeREGI5pLBGaUU51D9E1mOalT1SaNHDUfE/QS0OFAvrETn5/6Oq8towJM1BDFOe2PnloDuWVFlrp
fQLFXOIlbvHIdVHOSaEykaUfhrRWF3y9wVO83I283niq8ZBZIKKJynX8g7Okm4nsq7eoTHDRG1FM
EF3QVuIrENemt1kBtx8ddyMU7fgFQp6j0L+vbiZQWZCrhHZYZGVoB2q1C7Hl4ulDfQLrz8YEllZX
UImsYFdwORz1XbCnz1z1fnFli7bLcFs6Nm92q3VkQsvQ90GEqge9cSmealhFZU33aoumoJ8EtZ0l
tcaH7gnNQZ4BQkJw2vBSDN7eYGKM3Ch4dZCwsLVb4jml9ePaCo7SrYY+HXlnOsEdueP4Ds9XmUij
G0XYJRpspmEtnJ0WWlmTPTpJYwc/+K6zWVtefVONZpgr35n7pspV2nGW7asHdTfsaHaxPMm7f+jv
4uwLjcmL06zR+oQeFa1L258zR4KC5Tfy8Eeyo/BHwnkL3vx+xCAmuh8I6GCYxeymITSrQW0dKZku
SlNEEjUngvORTwbpAlHUUO6BlMHbJSRG1atFDxToSEEMqISWkwq+KHSy0gATJRy8zV3xCsceC+Go
K2GBZ2DA0TZdqlwp+PKOW2/c9MQVDvO1miITIHQCnGRvHCq85PxcDvW+sWMHj2L259aQpcjsR+RI
EKKnGRKYvW9oDTf0g3vJTiAPIH3joG0FTLBgaARDS+jA0JjAIrRjWtdkwb42C6mxNV3RnEGQO29W
4jB383zJ3NIw5evSrFurUCT08HapaCfpkjvIx9VjnXbTnWZOzyJkaHgDT5sPd2RVW2N+31STYsy7
kW4U5StNNFJ7Oqi+YUFE2gODgsdZj61r5BqPiXNi05dC3gCvC2d3iYfpEEbzXiGxrwfpEd1nz0sp
HsdZUPw24DVsbCWQRDN0VcIQGchhGD+b56GUBW1uHTMEuZJsgyrVz4UHAeLSHDPpsrH1Hkh1igaR
cJcjCrOsaivXGM+GmQFganHeR4rqdB25biSM42RyfC0H+kHVzUuoLHjR0NwrgvySk/TXLC+3UyDc
LHiIsyox42xpur7nfhiz/kFYBxN0FVoIaYehO5fF4KlLql9MnYkHxkwE/SBUFoL7icT5w4cWhW4D
yHoa7zR2mnnRQzGdUAu5LvaBPyB7R4cc3ksg87ugA8ktHUKnG3a8ksK2l8uvyDQArY6eRs9FLZ2B
3HnkQKsIVIeaNsGeGswcXta5vcivcEwWGMZqBHIV+Jm0TIkztxBtIlK/l6XkYkIDCMnCC0EBMwVn
fbfCKFlZSd5aKbVzqKcarGyc2QWXR+t3FxNK4+2N8YVfbduObK9GMqlg2bREmmMYCaqSH30Cdadh
NDE8gsOLt5s29y1kUk0qSQuGawZK7vGIq6YI2Y2zeJODNJ4+vaH1f7CFS3pQ5NdQVXE5y7mVQ6D4
/l9UJgftMgimdyqhoXF2pfAKzM1o/J9cObzCVMw/NG1v1n3WiEzU6NpxENIQdpbZaeAgsrPr3sfc
Dy5/BA9+QOWevZufcWUlExAGqRzlPDkdh93xVItxFpz1tJsCuSdeHx7/of6+6akKxLbQeIIFZp+y
pygppXjBqZiiqaF7oM0bP7MndL+gGZ53BJ9I+d+FPDxTa0SUDCi2MqsqplnYtaGMI/hlgiBPj1W1
Qa6ISSDxMDnSsdn3PiRp7aZ/jh+KOxETT+o+foq4NdQTk8W5X8KstRQYpNAa/JIOrWfjXfRQo1Xg
qHulP1miCH/GZ8dMUnFroKLsCnv5UqgsXjCkUeD9j4A0lAq5JFM8xcp1LJTieOxpFNbV1Api6M6o
BeeQ2fQpZDx/IZhAhHn6UplwK3QwqgMZR/OyM2urK6YPBbxVIwITFwpIKy4tnlhx284eiBse8LBy
wFMgrmn8O8VmEFqBMeEAUnW62nUwqoj6C7yS3bSjgKGZklj5oHP4UzcboteZCnNg5V1bGlEGy5qv
mi+67W3sQoE79oNrHM24BBffISQFTjuPE/M2NyakiQwdm1OHMNvbIySTy6ia6DVGvZ6O6DWCTwrf
6TGZuPG1uuegbUbYVzSWMLruy7yfq1PsKVEQKpz4drgYDgPGx5oUYz/c8sxm9qmDSs+ELieUY5kE
EBQcCgbWFHrRaPbEHXaVG9+gbGhzG6m2TXtFYj5gbyqNugxAIrftE3mmtwxavpcxM/pPmqbbbSor
0+gPWm3rtu4VcSSILeSyd/+I0443NJ7UfnMBJidv3KMj2c2Oo1txe5M2Y8oKnNnwcyNNS24AvI9e
ivx3vSycrb65+VYAzE6XK7nTlBEARqHbddfYBrhzepBGJWrG8cotKFXUoKOhQqJLZm9sRpqaiThi
64EUdWox06hVHpknt8tbl+P/W7cEFQcggVIg/seGYlwJ27IzTPRz19KDYlQSmvLr9Fnq1QankH5P
8sGDup3bDJdLX98mc14KVmySixJvj7aYEMzMZcpvqHQeZHnhCupsroShqjqk3kxFJ/TvK5fKpAmq
BmrSO9Wg3BqFtFiRYnhGknxt+6yxzi/GFph20ivU8fClsT2WQhPjalYL6CAVY9tU5ittnB7AEeqm
Wsc5nra8dQ3FbJVCENROl4POCeTsrp+CQ6HPnHLQZgBfYzA7Ai22JSg4gDF4gQ/9kusJFeHOSh8r
1/Q7PywsA/mH+NFXcE3RJQki3KBAVZksQyniKDF1vImA/6Xa0zfp5c64Ni8nV7X/YZh7y4nXcMyR
IXWQHRRGwNVNF34rS626qKFU47ZE7XdEyMoHQgLRF+o6Lv+PtCvbkRtHgl8kQCJ1vuqqo+9uu+32
i+Crdd83v36D7dl1FVsoztoYYDAYA84ilUwmMyMj8D+tFbPQReGNcT9hnqZWmrBObQwLW9MUMpYB
6ZJPyg/W9GgGXnaxrV/qQP3T0YB+RzAR/Llbo6Ez5nrwGzBx6UXqJ0vh6YZPs8OsS0vKW1fpqTUh
7cQVS/VBhTVA5L3oVbsGgTgyeaCkJk+ODt3waQQrQ8XDGlOm4P45P6tGZk7GyuHQTjv07rSSqyrR
U8nB2RqXOrMirIkto2NoFqwsYdS5IFi+HlELf1K8x2ABsKMHWfHNhAeD7OLeSCjP7AourcVmNjIO
S7ZbMnxzoMxwWNTCCADMbR8vO8nGRkLA9X+nR6xSN6WZdVD7xegEAl+X9V+K9P+mAkNJ6NSEkIUM
OdX7WuEmSOd25Cttn/P8waCSSZeNTUPdEcLVREdhmhrCnamONCnHFGaW6MaAXvzwOLOflzdrc5jG
5Jg8G2ZQ+hYO/5Ivprpm2uDTpyVUSzyv0mDY04c1vca84K9GfuYPL5fNbn6j31ZFPKxGWKTYTAUP
BwTlIuvQk+9/Z0D4QjFVK9WJYKA0+0DHqKiZSBKazbf+yc6J5GZJ1kBF1cTO5c+TD37Pq87B1epC
SzysgvSphjq2Ly1L8ptNfPuZpg30InFwPZjCzdebThmb88R5PtaA+kDT2M+8s8z7rzW4FptAl9F2
bS/UAgmNDqIoYNeFvTRVy0r7tB/8+Fk/QuOy8DEpFGS39hMJUQo9zp/+CJZg8qwF439gtxYZP0Yw
tVTWNGDaymuukQujK2rd8mnO+UCk6CCylblYlm5AEhc761j8IjhNk5xqRnQqRh99XyvIk/5usake
+1M/RTuj7+pjDL6Tz1mBDM3VnZXuGlsxd2213vSrPoZKXhxtBG/XTsag6fpvJNVnKAyaHy0WpTtn
sBTfJqVqeMNs02PJUDm2jARcs5FVN16lzJIQuAVZOQu3wqnWGMoz6ohwy+ca0335kPiO116bYR46
B9lTaasqcmrt7WVzsn+RkkE2llsjOy2keK+oiguVjSbyTYxEtQdgV25qPwkcvw74XdozP/kpPRob
1zV+hQ2kPzRf0YsSjsbSsGRYVExycOAMeP29IgF6EESdh2WnSJEzb2Oowkk8M8dD3OmihzJe9eht
i1XPLP3pQx7wMbDCVYud+jXx8ocSVWrjgQVqFsYUrQAI94CZQrb9W+fz7JcI18TapUCpV1g4jwnQ
szCu+FOVvxzrH4C4PMkfx9x9Lq1dzFX03iKFBou/YNT524x8J+VP2jiXZwsTkhXUwkEV2fOF0cIn
021bHidbC6qeSJL9rbySj0pAdxun/50A4zws8B21Gf0xmz07eU3KAwNlC15zvSHz0429w22r8t6v
inAjck+QYooaSOPBllUeGUALgTKAf7qEdzg1Rm+0dQc1zzCxU5nawVZUODMtBHK909lQjjA9hWbn
WmG7UzzdraGq7nOoyZ80Ufh4kQPeJoi7i2ihpch7HTyWQO+iCp3HSzCbWTCM3wb7OU53Yyf5iJto
3lN7QhhvsnWt1xL2+IsNGvI3mXEzO8/RDzSnPHRD/QbgMvwaKLW9qJitkHH/b8534bmGDjAlDpYs
+GuvJUWm6eOIfA11aK27zvFQ9ZeMeiyZDpTVt1WnuHrZNSCNZOHljGfLhx1qohyPRwQmHIQMu8jy
hJRgysaAY4u2+zQz1x5XfZ/YY74ru3IMQUYmhflseTNEeZGhapqD61pYct3RRtHnFoOv++rzHKhB
A7C48Ti4iuOVGCr+xvstMTrRtA6rzO8MWRa2lRBhHBulTizeMsWoP2bJEE1dy0NRc2A+qFzCyQV/
lrte13fyyLd5hk4fhYKTMZMkhBI8Cjn4gJWe9Sk6TN4S6Nfa13/BILe5vJMXr3CpZVlVDrUJc+ju
h6aXH6P7/BopswtuwzAOiYygYCsxP12ecKvFWWNTBvVJzMrpR/jq1/4m8rUd8yLX3NNnefVhI8ar
pwaFyyuxtbnroxJvnM4GJrOtwbdeWvSLMVT2la5YhUQ+a/MFbGLw0dAxGgeHFe4uPcvHvEzRP+fj
uONX/UhD64od0kABqjetXe24+sRGN8eVTsnw+Cpem6bJ6xYm6hemJcRfSnUoLPYtH7tEfuJWIajW
dmtoht2NbNBpy08Rc3/bEvzUKeamnGbY4sscPkx3GXICXryIM/dfAIBkSxP8lOgjrVsGcwnEbGyD
hBDb8kooEjWp5SXKAyKI25iYsV1vqlbWrdpCB5wtVvDacSlWJ207jghSvRrSmL9mrYZAXz+tUCzB
yIw0OdnqSp4ZFTx3NGgxFSuWzI0WzkG3S28ad7F2E9OjUnzJ2hdGXBDecozXLkPXWz0M9AV8/L7Z
7436ymxvUhPYfBkUceMmOPthgocvLK+nVm/Q56riO6C7Z58yKPDma36Iq9KE5u/aSC4fqbsJ90DV
5JOTjNgM3oBmlUs/cdaWf9jYKk/6QOSbe+koCbddouM11RF88c9kF+3m2wztGT4+mP74Rccmf3nL
dlV4Us0x2MriBivMDjEfcaOh/YDZgzDfDcfk2doBfgntoifFR1fv8s3O13JhrSI1Q2+xRs24o0Xp
51FpPutVdciiu6ocvaz60q+zd9meZG9FYgZW5c7MWtgjSuX30O+mmK4YITp72cxG5EeKpGE4Eqkh
r2hg2ScPqJKuThXr+IRjRbwuZi9xrIeKpV7R/PvfWRI+Xd8WcTYbsJRP2i7SX0m0uDEKT1STqctt
pEOnaxLnfgqTdEXC18Txlnx0A7SMe/kJ30LintkRbhK9KImZFT2ie4eZZB1M10ppTbuG9I95P9yD
6cC6y2MIainO5CaV7rhdbUkkzbbPPLrMqEM54E94X55M17o0EWfy1xWcOCOmAbp9/xndkX/Tpdh0
F1tDxQ0JNkVN6Nxdloi1pc3Q1cuQ5kFr5ogok4QpsPIR3i/Tjnzq/rANrJm/zYqVSrtNWKlzkNQv
ZE170854M6GDD4iC9SH5KHs0bXrQiT3hy8ZDBOnVX8tM99rVr6d1JkeybF7YJ3aE/MAujGpZtbd1
ZR9IUPj1LadiKH+uAHp8s/BiUv35x3DTHfO78ZP8B2wFNcvWUXC2bGAsxUJmVEa5mQ4x8BEq9S3t
ehq+jwWQ+SZG7I2j09qSG2prX/HE1/E4synoNATs+uzUIBFWaiD6TIoe9HQV6y2421Mf2jV3rb3e
p6x7LkoZ7f2W19qaA7AqWnkWyIvPvVbtLEYqUgIQVj+vte715Dal2X7ppTjgrQ96aknIwNbKSEhM
qt5vouGKGSP1s2h5iOrhk0PqQzFawWQ4Pomz2K3Kcp/b+cvlKLvxdNBOf4CQhK12DLCkgqXqRrZj
gCSRVSYMueU0pyaElCtVM0gf6jDR9ICzdPfarF87DIOckP1Q8w+ZKms4bq6JAGfFq98Ic8JprHPU
fyCoijlD62YZiOtkuuQW3IqiRLXR9qMGtSkgV+ceUjXTHOWt0gGwo75y5kTbj0HHj1q3FgDvsUrs
bcFMzuwJn4kMUQbiXNgrDsU9AOzo+njtLWjs+SBlEjog7/3yxh/spXfF/l+QFGxAeADLsFUNpRLV
AAvD+YINJSpHMkKdtNGyWzo7OxUoTV/toYyalgAUz2buESu+Li3zaMW1s/u/3ZRo/M4yeFsNu35u
nipLVCRTikcYBM0d51afNEmo2SpEnZngQeEks4m1JCX5kqB/drTLAHQP5YKO9ZE/BTCOtHRuU+3G
JJiep9Rr7+UNjY1jcmZfSMaJiXfJgI6NP9UAR0bD7CLX+s7AOeSWSf/ZjhZooOeSfd16D51ZFfK5
xCYNlOdgFbiFN7LgOEA7DCLlRulCZ7Pa/xosTYLYr6/QhTjy0RDrbt1NKNjPkpx54+Ce/RjByaqp
VKa0xI8h6XfQjLkJSo9/4kc2JZZmEdURs+SpWk0A/PCRR8IwZpY6n3soPkuWsZXoYR2/rQj3B8FA
2VQ3OK3/bWqwfbWHcI6/7hPJB9yMRKe2hEgULauexAquZPpU4I3DJy2rT8OK+TWMHvu9RC9969F+
tjQhEC39NK7ZCnN8eg2QXsBccg9h1nvrUvnq4+Xvtb2VOgAFINkHjaPI4Aih2wlnMupQffmFP+cU
lZz/Ra41sfGCQoT5bUpY2jonQHqMMJVG9X0yRUfEnJuCxg+Xl7SR0xANrS5MqIBOwXlb8UmcKbqk
IWR1urfXhrbPd784tKQI883DdGJHcMJExYz4msPO4KfFUbExYTnuOA84LYOhvuqvDQyny6plm3t4
YlTwRlKBr29pYVTrQd5vqgHLbzpNlcVq/tcIj2scIlWzdFD1aCgin8fqvilinXa08xewrOtBxqlE
3cKNf/DBEnkDf/OTnZgTPCNXmsbRuDkCJl8O0h9D6ygHE23e8qfLEm652uiSllaw0wdttTPc3O2v
+GTsuGPX+HYeuHnqewt4Vhagjvwk+3hbPcmzbRWuwCVFIXfl9jOQjVR3XGwlDhzwLGa3yb7ZVfI5
8e0PaalgjdfR/H27nk4OQ0XNdcgY+ydSPpfABqO3da3sVLfbxaEM0LQdTsDv9F97wgqbNmlTc4Y9
fRcdeYN9AKmjGRYP8qbD1vkj4BKxQYqPV4QqOA0D+QR6zaTz7XS19vMUV/uknPPD5WiyGZAJxIYA
bbJxpamCz+hdylQAtfgOgpATAzrxegQ/5uByqQx1b1nBMu3/0qawi3qSzfO8wuYbWQI4S/ragwad
7ePmDoddEh9k1dGtuEIA9EDqx1nALCFNsbV0afC/cQ0MhYfdDqvheuyJZGEyK2L+0a2QwEswBdKD
VbL/lDuPdt16ks3byqTReAM0h6o2B7ydxy4tViJtGqB3WUaAG3ejcmcmNGzH7LZaq9CuE18xiquu
A0YWSCiJ8a3zdmpc8BZjjuM6j/DlpnA4zDf1TT0F3Suf3Vj3zPDMR03mnzxtFUM1LjtMf1oaEB7i
hLaSO2upQy0HFlF8BUeCCtFcNz5mYaN463TjoBbEnaabb4w0c2Usdpv5Ed4rFCShoCZ/d90quWYm
JrcPgdFD4mlX9uwNR05ORVzyaZLNbkvtCdeu3toVXbg94McPyehmvnLL0WU0MDWQnMlwJFsue7o8
4SbMFc3s1ALmHO0ZzfrBRtekJDK34T75/iOiTW+ZJqKZmIWZVqbPwAQA2dVjVjxrSncmt+pCdml8
VWHcfwFa3oqTwOTFS1odMG3rzSqU72pNgq7c+iWoBulgAcRsGSDr56enGOyi6zCzDbn55WdNrScj
lU0B8eglLhaoe7zuoeaMkCpsKUrck6pVKAeDvT+sl/5+arunAiIqY9GHl88jD1uiKcxEYzlow1u2
WKdktTOomTOgvrUabqo/KZS4dvGcztkjnak/LlNw2eDW9p0aFEojfVc2DVNGVH8Zhh6g0L4skhi6
hU0FGBoPdQwv4CuJajCrA13seMaa1mN1jWbtLS+OLJ4bhd0z9UpQGkv7Sltf7MSkiM7JB5KpVg+T
/FECCEXreDxL64KpALovmENlV4IZiR6Y7MW6dfwc8OfzLBRrFX1l6O05G0rUtopodaPe8eomQ6NQ
xmO41f8GOAW+aPG3niMCJuI27dSu491BpWi8xIL8eBkDtJbSu6ZUX+diAj2lHu3TqrtTNNs3QR8J
zkw/QqNh6th1qgC704NkgEK15LJLbW3+6U/jLneSwgHaX1hqhJ/WGs21ZQFTm7CPlp2HmPWRAR14
8BTPy6kt4frKStSDmwm2yMMcWCGUq9LvnJGOT1gs1nVc+5fXtuXM1HRwdbwVgnUxieuzumNrBfBV
rH1oGNkR/UUvlrue2B7tLXdxVK8prL0Tp37EIg8EvuHKInfVNc/Iqeytv7HVgEBQ7m+oOeLpc77V
wFnUtFo0oDO12JvW18Rudk6juG1qeEkPCq7uMafplTN80mcDsPPEs1blOOpVUGSZy31Esj0b6QS4
+VCZ5BO+DlqC5z+oNLLaiVsdIz03a/EmYKj72Vdtx8dp87C/kvVZtrLdM4N8h06cTSlowsYRBnlj
p32wf84t9DUHl0vf6XgGHmWjmRtbfmaQpzcnBnvHjmNngMEc/FVmdViVe3ME3mSpvct7ufX4O7Mk
pLgRVcqK8aVBcepafU0ZRyFA7FL/ke/ZvvhUXwOLlwbkG4Z43OqjNIhunK0z+0LySxq1yQB+5Bip
aJd4dB/HBx64SViHanOUPTbf7jbhLJ/aE4N2by3jrBsU3P7po2KDUgB0t42hB2YVu5kTTPZHDG17
lrn4bH0tEceiJnN7INkZ2IaLbHQ7SF4zZ3RVh3hkvKIYYhubr3MVPy7x7OUmvUrzKSyNn3Wv7ilV
AiuLZfFh4wBYIAwGfNBASoJ+w7l7rC3tUxtykCiKshAAaY9DGvRDARBFBXD/n4zuYk4PbyCIamJW
WET1rwSV+d7Mkb/HAR4pNOQz/OO8A2ann1zME7hN7ckeX1un7swqd52TQxBnXdESkDv56hfjqcEE
7wKb7mCAulcP1f3sGj8uH4atuHtmUcjB1nkxEUuxzki/KlfPhKoXtNG8ZQxzKJHb6LNA6hJkzLJ0
euO1gicZuCfAluJgakKIL2ObDSn+QQ1wbUk4Ol0epFOT7js6TQeWQtWzM7NVcvTfJRGgYsD98l+J
dXEmBeVAupYD5LzN5seifmvaZyX+eXlD361LMCHs5wBKglTNoeJeamgOGdSrCQQe1R4FJRC85R8u
W5MtSD/3F5O0daugUe07yaOe3ydt7naZTPyE/yVn8UNYknD3LAodcpQWuWr4c2R0SPoi//Iy3sV+
wYLgDEkREVCOwQJj903euE71fTYSF00viQPIDAlRpJ5bvctmGJrYfdt9ZQreGhZiiS69P98FeWFJ
wiUzO2rWgCpa8ykdXvFqnNFpscryHnPkx8SOn+dRPeZk8lcdeBQ1+hplyV9uqnDNlFmmKFYJT2zM
52F+NZXat5Z9EtmSwoPEB0XoQK6UxtQWOFQF2KCVbgrqFiJhUgkemRkhJdNmaptRgw2NxjKwzOco
q8NW1qSX+IdITD8oNddThBFzZO48gcm2uYnKL9UoAeNLooQuRImpmtd5mLBnmvEDcwdHDFi4zvLY
91AUyse//EBCkIAaGJJcBcZsvXYTA2NwauXNswx9IPtAQpgworWxmQMzbG69LLnSIgLsmibJhGVW
hFBRNQZZB+4GfZv7al35FgNBoCPDw8jMCIGiHIeq00aYMeyPc/Jk2mDPl1YoZUaEGOGAqk0h/MNk
Q+YbieMyvBn1Vvm7oCeSKqoxkM6TCjPjEvts+BCPfAzyqbQ//FUUF9kU83k0dKrBjsHue/ZA0m9t
cmVPPy9bkWyaODZDkLmmw4Avo5jG7YDC7dpUDwZmzi+bkUQCkUUx65RhVBcspusxo0FzF5OloV5c
j1SCuJeEApFR1yDjkFolQfhM6TF1MMYwPibWkeT5hzIFRd7lZcl2T4gF40C0WuF3eRV9a3Xqwcnx
XJV1f2RW+J+fpLGsN4peIUhLMPkZpYWXN5NbyDIt2RcSIsG4luD0K7CUyflomF9tYMaMirh5u0j2
TGZIiAWD0XSV1cAVSP89ZZO7pjuzzrylUiSGNreNqiqwqyhSopZ/vm2rlYLhZuC54/wY5wVnSLGs
5z9wgBMb5NxGmo1QuBlhY7JSN1MxkBlpLk0lVjad+sSKcL8ZlZNPRQorpEoBWNS8dj5EKmSJncgl
cSvJdGT7Jjh1FqctiVE59Mu6d3ENucv8tcZ79U92joJ0xDJRgNQFf2N6kcRDBafWm8SdyhZd99c4
ffk7I4KvrUztoyiGkaJ+WdiPFcVOlkuKe9sf5/dChGtnqHJjiTGS7LfLFxOgp3i03XH5VNqPdJLV
LLc/zW9bQhI6NphyjOpF81PbdltW7AYgnsiU/EmKgwGhf77Nu6un7q0kSXFEZ2QDhgn9XcDKokaT
XAqS1Yh3j16NWtZCNdO3E3ZFnCRonGk/l+zxshNIPpB49+R0BQdzgw9UF69Tc2ejDJYtX6L+kJTf
Llt6X3Dgz5STjRMOqglWVmh1cqcGIr87QAsNg16tXxIXRMhu6peyx+RmMD0xKJzVfom1eTJhEG3b
oFw+qOY3kDb4cyx76/O/6N2r9cQQ/5Ynd9CSJVpW8AtcM6dHi2VX9kA/X9492XcSIsJUjCQiK0yM
+ue0y9x4Kb01yn29+qIl9O/CjyFEhkGjzQpRQmRXan0sU9wOJr1mkczFZd9HCA52soC4uMaaaqN2
Vf2pn9T91F5PpiI5sjJDQmRokwxSEMABgEMx2qvTnrAsoMrqVZkk3EkOrUh4o42TshQ8LVWy9Ymq
9FZdx1dFh1D3ZW+QLEikZFd0bYXYGexMqeppce2S5KODC4lEsptI4nciaj6dyzylM7au0Xs3Lm+j
+CdzanfGbELjyDpisu0TIoRlNOak85iXNqlbox2SDUBLoTp8efdkZoS4YNVLni4W1lT1mac6iUsJ
c0GPJjEjiQpiHyUxElOhDj9FpXGtEHbs9Hx/eSUyP+B/fhJ4ishRwNmJK6+kHxiaC8y+zc3EZcr/
zSh3HrtNISKslloTFPeRZGGmjsw3dCjcaDj0tQSKKluQEBLadVJQr4BjZ8ZPM+mPCEIuS38Q0L1f
3jmZDwghoRtarWA8JETgEF+gDNg7C3DoHy9b4T/3wsUgtkMaDNY4JIEVPb6ha+IuC+ezcZv2KZ1t
T2n/0h/EseYFZLSRwU9r3D5n3dHqXzP9gUBx4/KyJF9JZOlhgPfNU82XlT3Z7c8qNwOFVC4gpJKv
JDMkBIRJp1wDBob4MEu73pQocLMRY8y5TIhXEucsISaYsZU5hMGSlTwW821XsXC2H5MF3NTr4+Xd
k7iexf/85NDaJiaR0hym0gzDj8OXuNDdbvlw2Yhs5/ifnxhJO2KUugIjtbp4jfrUDmAQizAdbcvA
UZIwJ1JCl1oc23oJS6XTfB0Z8/Wkk+CDZDsmRIXKUTG/zpNUxehdoylAydK6mfLz8pbJrAghoQW1
TclaxJ4Y2rnjoLqldlukluTsSKyII8T1BEZnkzsabgYvMb/2ie2m/cvlpUi+vvi67022NGkLI9GY
ehM6rrr9leofwD8qOaCy1ZBzNwPQyjL6CHvWrijuWKlnmJNbAfJ3eT2S0ykiZdI+afWYZ4rgrvUW
x3JHp3CzbnVpcb9qHy8b49/5fdA2bQhyc4HCt5mik6MzmnOZ6qAN8q2ZBGgTHwsVE0I13XW2Gbv5
UDqoLUzBtMj0JLY387dhwQFVjO7HEy83jl0a6iRL3Dzv79ZVNn8hsSOShOlmXRK7gh3O3dmbt6m2
uG0mccH3qOy3lOF/qxEFQkYln8qKd6Xq6nWxYnfGRdslX2j+SobP1fqSEd2d2VWX/dEJM4CdBqIG
xCJiQFraKrETBYSt1AC2IIUIx6T7CUSML7vJ5i6emBGC0gpp1sSgMJOM6kvRR4dSGW4SXVYc3gyv
J2YEpwDhQE9pNSNZ7QigItrjOHaSsvBmtPhtQgxJTO+1xXKwkhaMK8lna1kRZAHHUGTPFsmWiWGJ
TaDDKBkMzToIOahrdF91S3LxyWwIESkz+9TU+H4tOSRr8TTiz6TGkCX3mxHpZM+EzMRu2WKVK5bi
pDrG+jUXo6muMfzMbOgNdcvf+ZrNneQkJCWj3WXTCGukyv3S+FQRTKUyWZSV+QHf2hMrceEkyoIh
TD/VHtLyE63AFIiafRU5knD+HgnCY8PJ7gnZiT04JQBm+EjFoQcp3/I1qb5UoNC0PGuHH+GtBnj5
OaGzrFvwHpAlWBYeMjSpcGptrFE9DlAWps8UTFyVYborJ1zNOIdIsOA/J7w78NRJxm8aRpDAWCZn
0Jd5qhBA9DbS26LHTzFX249ABpTWvcdiWRtmMxCbDpBMGGs2OFz+/LMuQIBxcViQCIAdB/N2IGwg
h/JAA/VKpofxHiiP7TWBZLUcQ3UsxN9zW+tiOKwsarBAhCzkBLZ47ZAD2H+AKOo/lZ8uh+Ct2Ajs
rIYhEtXQAFg8tzbZqzJq0QDOvDJ3deNbF/0JsOHUghBNatMcRovvHaoQXqaywGyA6caiBqUK/m4x
QkSJiqXXRw2LWeKPBWQTB0cWfrfO9+lihCiC8ZVkAvmz6he28RK1n6HitOtG4jE05/5kLbYDPjqU
yd+pU8Eb03pFiuGT0Qb3vxbokeRJ8J7pFJ4G0DugOuA0xLy+8O2zfJoYcWLVV66q6/K23DMAopeg
eYofmn1yqxzNq2Rx8a+r9kN2NSZuf0cGN5GAK7a29PRXiP5B9bzOV/wKluPgtmMVFizZ2aRGQaHb
Xd7UDVJDrFVXAUnESbZg9tzdLUY7pZzaBYxw0a4+1lDUHMPm9l9w3b0fZzq3JIQMe6hAj6vAklY7
9ks32naoMUbdXrOq0tXistpD2gEsfxGGuZdVYbekXtrXy+t9d7qRwgFaboOTSMMUoThTG6vzYkdE
w49Y6s+lMV+hlfn/+umbCeT5wHsaYB0VPp9WDZFlKWzxgRF8KVV21wyyRuv78CvYEM61pZAZbTYs
Izc7DEJmQ7EHIcDyfZzYdI36qvYym0l+VKq63KHKD53AVKlLNx2dTBIupT9FCABDry4lWfBTVs6Y
6GuY2CIHDmrFXOrh8sd7dzCEVQu5hKl3ytIzFTW1Vn9q2sGLKAZeVeIpw/+bvQqW+C85zVrYjCJo
jW84Gw2ofln7eeqVw2q1OCVkkixr2yd/O4yQPpAp1zoduZ/f1uYXJ3Ye+kzGDSvbOeGUszZKeqpg
5wonH3ZpX381KvpixzkysbKWxBT+e8/eusLmCQe9XBX4HhRnwBCjuHk1uNVyDQb4jGiBmlsSY+/T
Pm4NLFUQDMK4C+QVzj8VNFZSJXFgDdS+houmTzK7zuq4XH2VU6enmuFz0rh/IZjLT/K7hZ6YFhbq
jMRUlhKmMYX9lWOdv+tu9D37V/pBGyPXZ+sUJ8Aa3OUja8jiR1/s3XDf3wLyD34sEMIis4RJ+cQg
//kXlidCyJ0WqPuywfJ0DLNT8A/QHdc6loLGJdsooprXxCpTtNj5F1Q9LjaX78bQAE8nNHY84/5y
DNkYkDrfRyF06rG9Njm3hsHW6wQqk4+1hWFoBYPQs788q35zBPFadCWndXuXm3NPdQhYoUE4REGJ
ee6pQMpmi4VpRD/DPCQpMJgCHdl1eZYskCcp4mfjJpAoU2SwIgEPDjWmhjFKDqhcG0GCbNCLD9Xs
WL6OBqKvdbESdEpTgdNEaQIlLYuPK+IoajarInv8bR5OMDo5XNMVDBxiT7Esl7UsgIPHCcGVizfg
vgw4oS4UDcgO7yNM/6Aq9SjZAf4J3+0Az9/BP2bgAhZCQtouedmxcoXjGqFzFQe5x8UuMMob8HMi
Y9XdinfYasBqoA6MQqtwWWSKNo6Opiy+XefWc2vGk2f07KsFhfSD3tL42Cq6+gd3hq3rKlENXg0T
QcsAQIFe0cFHxoz2PreKsB4kFjYv9lMTQjJcl/CuPspxDI+QGPjCh6eYp3nsptlJuWm2rsBTW8LR
oMOUlaCMw3I6dww4e24BMJTHqTraCU/lf6VBvmkUKiWY4QDvILR8z8+jRXJnrKpk9blogRXiuVeY
IDkcoAEBUpwyjDJPqUNZuOPO9845f1sVC2NmnytqPuHLpeROc15SFJW6T5oDGa3edeohvHwWiGSR
4pMmGVObmS0WCQEl7c4a3VkPo5v01p796ME2roo3oT3MnnvpdTm2bp66DfDp4LCDGlUeyoa5tmIg
6PH/u+eiitiUk7ZUud9C8KYHCKSOr9pE9sDeXrNOoRbhICkw+J+fZG89M+q8SpBQKetoXUdtXgVK
PcsaSO+xR4jn4Jn+nxkhHZ0ptMFVe0XeFrCQy7Vg8GjneH3Is9/uRvYsfF8HEewJcUZrybzSZkH6
e9RfdS8PQIsXvZh+jSGklyb24l7yktl21d8L5IHvdB+1Ip3aFQscDUzUTRW03zF+FxnqfqhjdGen
nWJUksevzKYQu62Yj1BXWCS6p+BTtOfpaALLnAQ6ncEwpnaEAvurKGHWpIPk/b/B7Hb+RYWIUJNu
XfIaC36jZNgtYfmocV4Gb75Xn/jkqMnlrz3Qu7mXj6nG/+b3UeF/Wy2CfJammqoFKoa+uisOw3V7
O2OC2NWDHpEwjHy6i74DW5853nzX3RQ3miwr4r7zzr6pcRoaaqPaJqxcn2w9duoJuclhOBgD2kVk
9rW9A9kwdBQ7lHPc3tA9jBV4nZct8snByz/AEukaUmopEMnAD+CaI2nAVDfvro31ldNrr6HqQ4Te
VlM3CaD6JQtKm7k1ujr/rN4Sx6VNamaG0c4LqD/mwH4dd2N8xAj8G93I2HtpBY4h2RitbMHClccw
KNjF3CYjrUfnn01xWxqJN0ySAyWzI+S7fcGMYi1hZ0jAiJbvWhUAgfwqNSVP5u3wdLKJYtTNVitT
6NsXnJ8hGrgbXBzYVy6KHUvFR7aD74k1Ifiq0I5pHAvWoNJmPCYvqHK7+Q5sH+0zOK/A4SCDjUjX
xzf6JBrO1InBrgSLnf8mr8L2JrR3cY26JThxZO4hXaAQfMeqbolR4LuZNyzsPmAkyZ/cwaWdi6kH
6AzJuhjbufrJjgqRFxyImZoliLz8GTZFH7nstYmxbrDZNyVYcMAcEIyDK93XzWz9xK4Qepy+NLqK
hx6ugbFwmSUdIRdcHAQ5mLVEXrGjHy6H280EAbwtFgFLAiRshNR2ZrlqsAIvsV5jpW8bUwx18aKB
2tNlO5vZDnTOICELJC94/M5dpgNZhKoCLAM+zu6JZPddVTzq9sNlI5sH/LcRETtuATwA3hgY0Zx6
vUkqx9XYA2bzqv3EGsnGSRYkAshjpSMDi2HLznK/VYhr5Z/SUXIZbX6dkwUJkXHKhg7ikTBi1S+2
Nbhl0cqu2803MrgoNDwO0eMRaQFra5y1yRwXH/cdNOD20eGT7laoev8BqxRSihNLfLEnUSPqxlEh
GSypx+JHfUz8EvzizEtfquMfVqROrQlR0ag76NA1sMbh8IrtZtAH52o5yVU9YgheGjO299HAEDxk
tTi5wfnqMlTYIfH3FvOLe87J9z0/kFDfx9J5+03Pg7LIfy0J0SnSzFgHEh7lr/FrBxyVMkMkh0kL
65vB6MSMcGIXJ7WqgQf52dPCNHYTb9kTdFFRsbBeeU17lREJbAf63ybF1M9Wq4y1GQI9r5FwXj7w
MkR+qkDuAjxgMFnK+lx8Ee+SPduGX6JcapkiimZIKsXQ4v5XrtXvhv0cJntVWtiTmRHOMU1GauXF
P2aqcADNEq8fSrVwNr+Zg46tjhITOi6Ca4DTSWs6njr+2sA0SJ6cR64cwB/xZiZlUnuTrni3f46B
ISoNVPPg2Dj3eoyhtmOk4aasDCPdq1ZXHmZzVG81qzcPU2Or/jpoH9TRHD1l/g9p17VcN65sv4hV
zOGVYXMnRSv6hWXLHmYSzOHr74LmXIuCcDbmzn3weFyqUhNAo7vRYS0zPU4jWgzBppDvewztS9HU
X0+N+piv8T2O3nG1pTbBHVYCCo10SCGXJPcNKZNR+zN1z6gsJbSH6Alhe+7ma2Z6tW1IntlLjeso
6Vu6SKBzyjXFy+rmd5/pZZB0tekvsyofE6KoLkiRlL1hYGT/suvhXsrNRjAnPJlVn3cNXi2ASFuC
aSVKoEZ62MSjiE2E6xM2kpgo1l6SCGPgeNI7Snmn6PVtn4sme7iZYdtBgdlUwNOM2ODzsVZTbS/l
ABlJsaOlrA7QNsk3YAG441+Tb+6aM40sk0AUAVH9ZNXJAYYcjCUQF2WHMdpFV5bWkFMjalmv+bQr
muz7YuPZoQ+FL4OJ3MhFD13ewW1FMrEsceyiA0zfDLIgl2b3q10ZllnwtiDo6oEGLZ3FVGC8I9zK
ZHyF0xUlaVcsE1UnTyp+53G2u6yO3BAdfLKoZ8vAWENs9fkEcxngg+Zi4QTbA+L0B0IpuDwgjBnA
XHP7UGR6uCe3kccYgska83XqbXA/lWPuRbaUnCVZqp+KomlXd1HjOXWnWYkCdJyPojPkmb3tYpnL
N8/aqtgjFlucAbBtBnmQ7GjBq0nCDODGkyv0VPQ3flFU8D1SLkBQIGrMBUnGKtJSy6ClE+AJ+cop
Au2sfdMc9L3jz4IokBfWOhthTOBULZY0kB7CpMw6AeXHy+KHtm09YOgJ1IYq3pdlIUDHKAGc4pfX
wDIOiUZU5O9L9M5LSb3Lcz32tCh7VUvFA/iAd1lNRfKYg0OWZ0LjgAPSAGV6aFfM+yZdaWPkU0Me
gMQ7qxCVs7m5fJzXnyUyJ9fljSrpOi1RaMm+MbtjGWpVsSuGn3WUeFGsucoUTIl6m/bT/vJquee4
Ec2cY7JmSl2YuCOF9D3ubtMocZfmFYDpl8Xw7z44IinIogpLyVhRp4+UGPPzs6/dODfg1tnTQLvB
DKAPJEkhQxnXgG6k0VVvwvpJimNiJqgiyk5vX+swOmCBqNu9MxARmB9XFCo96HkC8yjwmz+LavWh
yrMIj1W9fE7HBwf/FU2PfO1gRGoZvXwmoKEBnoCi4WcZpbmojZbjyUVxmnXtGF3hr4B2ckiPwCUA
xJDm2bvygZbrwEMO0rB/le/YfgKzo5I2DVKT4BOSQ3UwAVhGdsqJVrhHsOd6YtvN1cvNkhl3ZBvA
Q1FtyGudR5I0O0nSgSdgeHGi+ZdVk3+A1jsPJloUbGZzOxtTtu0AXXFG1LS6TLnJ6tpLFlUElMKN
YEDV9UcSs4fRmIGzkLZ59L4drj48AggbMUMDCNA9Rvic780BlyFM5mMV7TURkR03fb4Vz2wpYD3H
PKP9OV1ghtVDHqMJowFL2vT6ZgEpahehTSG5m7T9naiAyI0tNgtnngBTH7dWmdDmCJKFSmPcLA50
9PIx8i3MRgj7NtSRz6nR1u7PqPYY53VvyF58XnYA00Nw7RkPAnl8Df1zmg5z8SMNExUSbfKiEJb2
1ejHezB41R7wJfsaZUrUz89taPQ3QkfP3U4gcIP7RFOA48xI7i0SVW0Om02h4iVMAiO4AF91AqEW
GDUGyf8HuQTucjdCmWAqMddqLFS4xSS6IgeyO1C6dXlw3fxQIUmHKnAWiJtcuM54I5Vxxs0aa1YR
mXDGDYZ2wQAJCAaC4hM5S2u7GwfzUXCqdO++RBsbgYwrHpt0QlIIe2s5ax9Gll3s8U437uYWYHt4
9ZVnZ06txC3HefVV9O+6fdlGgocbJ3DFHJJmWTD4KvohGZPklKaE92Y/+a2VS/7q9EFa7jUpekvM
MQGx9PTWNuP3yyvn7LRlInjEK92W0XHKXB871WrHWqrJT/N8hq215z7QRn1wbamdn/WRRKdGy9Lw
slRegyv4ozVTdSiGPspbn11bu+ags9fTya+aq0FfpyvHOM21KntTNw2uau/H9qDm2S7SReRwPINh
oS0NY10U1h6kjJ9Fq806zVEH0XqY3ALIYU+ewUuFXEtynMQFA050/kkaYwNjjFkAXPldWnldgW5n
PFJe5xa9b5IvMhEcn/ZJGHOYSDRolTNAWCkPfrGcV8OPOhEGOS81tpXCWsDCkCXgvr4vaXqiS9JB
HDH4aAFHUck5iB7iHLP3SRxjgVAEdVZcPtwK9XYuUrxSc+v/jE+hy+iyNmU8oOgYIDtI1qemmddp
PKG5W71rswYo7g9Sae7rURc8M3ir2Upi9KF0VLImVFK2AMRhfonjIrh8t3hKYIOqE83U6JvHs/Cz
fjt2EzlpL41+FNlet3SP+eAca7kXGCteeRaXR4coCy9PdOt8ljPlWZqsHQrSdeGi2FdQrrU8oHxI
FcZpciBaIcZPfWFIyvFIn+QyviFKiimXZch9R4v/Xt9LMBUBrfutrSsPYbEGlA6jehP1CAlXzBit
NdHKok/06b0WZ2lnSWlda9egHocMTZv5f5cARZeaa7C2G01VavOqcSp0xue5hmQX8WS8C0OyoxH4
1KIbqP4nPp/nh7YCWT8Ey2+D/AoW0nBX4tK2i/qoBoo77vsSsLPusLORuVl/56+5sBOLk5/+dLxM
tJxl0wA8LwinDW7rvt1TrnZxcxv3Hm60l/ECct+V42pBTD7ltzLa2aqEiG4Ifyk2ektNePUvN7GW
k9heI5lqartep0niDdG30YJbR8hIy+IpiDBG8PKZJ72+mcny95URVml4LxDs6ceHMFdmIpFZGtYC
TvIedYtbG31kKuabDUTMprfCfqfNla7fx8bkQZNBsiu6OirXKG2+gLk6cwv0qaRdJ+Ar7jW9c5uA
vIexzX39Q3I71HPis/pKuQCWh+zeWrzauemys+JRBRd5FK4H2+4Hc6PWWiZxaeNgsN7FzVDBP3Tg
50q9AqUkarWER8B7y386AuZOFVqdVFoFkcgnSXg3QxnKyQahOU3yNn5LmS7uSytzdXQcToDd6YLE
9tAFifq+yIRyLSiqrDZotCzDYZMydtyj1ThTJr/XuvwkZfNyl3erdaxw9cJRTkSkL7wYEw9sdPIg
j6drLMo6WgnMoVFgN9emXn+lqelcd7OsB3nv6KFcRuWPldSrwNG+9xMzIT1Yjj+kMp62auPW1FqT
xnlLYD8p/R7d8uhjpZzL8w44MKBh3adeechvDa8PwAiH2U8tzG+l1etbkOuJLgH3Dmw+iInORgvn
n+TYBiPKa3cg+TVm5g76UIvm1fn6/SGJbT6w9d4aJ8eghgdvVNON1ZsxuaY2hxb7JkLQuitaHS/P
sN1vNh6oSh3Qpgv2u050zzLWPTlTxibaKmYRtPGj4oWqWlL+tssb8wZcR/+AOZxr1ZGfRjhiOwoQ
KT67SowsSFo8YIujtn7s7O6G6CC2vRxfcb0j2leB1Y/nC5pIPssolJRERgEZwzCGST3snUV+I8Oy
y1JyTebKnyPt92WRvGWhSAPoS8y+muDhYkSCSAgDXTlyDktxilrj2BCjci/L4GnnVgbjd9OlrZaZ
ykgK5Spt0fajOfsq04LLYni2x5EBRKrqhq067Bu3WyJlzaIY7bmavRxUq1L9pFvyX1o9KrfrUCf/
6rkCChhZR2M+6tCsXpbaiLnDvMbgU5heW7sVIzOjt3pzEFM2I2EO+h0SibU7UEEMlGA2GiVWxu7Y
41DIWoGN1EySu/2sOldZXKghMXv7JZ/HxTWtWbqehiY+5FIxHiRlVk9Wl/xqszUO4gLghY09K0fb
ic2gN8p+X1f2NwWp7V1WOkpI0iR2x8FObog66aEzjb+Q89Zuwdz0HceI5PqUNK6OOa+dus6LRzop
RQv/UPqGTuBPSG8pO0KAua87ixkOFX5sJzoCgqhBosXBP9vKSbx4GE3PXDU5nBa984pWA2j18NiY
mPJVS+tbklXzbpry8tC30feiyFAtaarGmxL0x/YGamCL1AITvF9fu3JSvSgaBzcnHZD4pRZPBHXt
k99ZM/8kXdIfq07TUnfUQANgSBbqEXFugUO56dGPbqyTkXpqAgCd1sl/SE2l7i6rJeeG4ahUw3AM
zM/LLJwW7b0dKgft99ViXBf0RRE/XZbACwa3asFYf6k166hELQvuqMfcFm3vGA5tKOKN5SzEQk0J
NNuqZaC3jXmVtdqgjJkEK6yAPhaMQtppQku2ILLl2goD6SK4czTROfQjNi+SKqrxBpNwiZdCdVXj
2gbBAikEBolnZ4Et8EcIY/Tq1VjNkiRIdw5KgF6JNFyraIepHSjqZADqBYCi8SxKl3P3byOVMYNJ
HKnaamFp2npdWHfFcndZDUS/n3l3IO4yZNA/oYG0MPcziFpn0eCq6HAY+7OacRPFdAVt8qgVDz15
S/N/0VVMcR/+nA2jzEDYTMAzCBnZAfYLw/Z4j5roaLP3TeKK08GXNw19BJ/1LTKbpmsNiLPM3lVG
1St6WeDVuW+kjyXpbLd5Fzlo2Jwgw77Sj9M97e9fQ/OXEfSBuVsfkdny251xMAX+kBs2beUyb7NU
ztbatCFXPi6rl3jdI7lpHnWwVfn2tw7wZGfn2N/l3+IbmFERgBI3UtxKZ4KZHGH4VDaQXumTJxmq
u7SPmgo0liXGPytP6YtDQYZwLiJ3IvZBNlUvl14v34nLGgul+ny8aPpcYzPBTe8RAtTHHK0Toksh
0iDGmKSr5OgVVdiqlN26WTxx+6poFYzl0FHqtuwBIqz5ee2+xWgLmzOBE+G+o7fnxZgPvNoqQ+og
pAvy6/Wcm64BgBsv3RvIlei3Bpo9aW0WkxmNBwffPDTo+0zuulO8E03HiLaUtTOKlc0lVVy93SGV
7w26CJz4sgdAceKzXgyRXlca3dF0fqgVIyxIvW/rJznXz4l6miIzvKyHorv4XrXY+LVEqqUup4qo
fVtfuqfsdjz0N8o+8aNf2uLXh+Xcm27v9Ri7Qc//QSCd3rUvgeMfo/ql46UZTa2MNSwX5X6EUkHn
xQCkc+OQVojtE0ZsRIkAgcq+Zx6367USM0+oRL1XvYT27gJH3RI9/0VSGBtTOEs+TAukdPKNmr2h
cShVRDilX0FikMHfXIz33O1mKYisdGmg2piD2tHNrlqfjC5G1bzaMzN3rTGmobvyLjqhnHcnhUVA
rtDT4wuOkL9UDZO/ADIBwyP9+eYrzDW3TCmd3zOnoFzw4ntQFrs0wTOvaEn9mQ4hHdkQt/Fxk8TA
4PkjmbE+0jjHdeFME9xXbOzaA7pN4ZOr7ICHNuSJktK8lM5WHGOHNGXUY0XFQp10/q1XZekBT/Ol
nJoFOjSbZyNuAsHeUkf49Xp8rJCxN+q8yLOhI4kZXSk7mrsZ3c6ntTSUwANRNoNzkLasoJEPJUo8
udnuT0Ue82px8MgvbQPDZ+pQ+3GkLAenAmLo5YVxrNynpwcTAAxyQ7pWcyZ/AYn47RhhetUD2BIY
P9FqoB5Al7w+roNkx77e5KIWDZ7Jg3Q0tqFxGjl/ligmmwHjmVEbC5SOtwkAaKf+pvjWPi+v2hV5
Gp/Ife3rz5Kv/BKxBHC3eCOZ8fqZWTpLHEnIF603CznX8m1Pzpe3Vrg65j52SdsAXAeryw7Sy/ww
hQM408dT8VycjLv8oXuYr83nIjQfdWE8yT/Wj41lLqSiFFJDaGTVBf1Zb93iV3OsbpLE7fdN5kpX
8e1yHh6AETKDEKEQdTPS385clk/HytxPtcLLzYqiybci5Li15yz+NkiLW487wQ5TH3xJEHMrh3ap
m656X2bzZL3oT9ZzfIwf0Q0zvSChfZucAO7wfdrLd/VeNHst0iAmPtCmVjJBIYBMHPiE0RpiX9fd
8+X1vU9dXFgfOwcCvMB+jOP3+zH643k8DHfDVXclXVfP0c64Uo5zgH6f++Fbiz5mBThLssA88EJ0
pJJMAOkgMQH8M0aH00yxk1pFtr4L7DAKyyAOjNg1AgdOTP3pCIMCTlwHeQ5FxMWAmsO2GalyBnTa
GeVGEE4GQNIKYyHpDa/z9ZMMJktRjdMK8gRU32zYclq8VYkrf7NC1Seh+CpyPMcnaYyFVaMI7L8L
pNHxITrLk/jxowLYnHJXXNWCDnDuzdtsHxPtoFibI6KCsDohV0tO9lPbXrVzkETRw2XdFB0UY0Ad
dNsqdYyDKszUtdPfxVR7lyVwL9hmLYzqDdWcKyqqgr6ZL6aXrioJEpBtuwPSmAI+DU5A8emMGHNp
xtPgWAUWUzoOpnWKg16DCTtxStecp0OqdYJom7s01L8UBYE25oWYpWlNWeRlTDVQzoM+/+7UQ1it
/yL0RVfVhxRmVWk5SbMk4e5a0Q8inZAnM/Rvl8+IF/l+ksGYekmyB4zJYyWYAd1beuWr9pWZkL/y
pPfsaLhRq1/mdFM13wCU7AKry1vSo1R07mzgf0GXs6QyBkervd3BrCzt+qoA6U8ZJv/yd/ISLJ++
k/EUUT3KElhy0cczePLipvfDtRl7jRcH+qHxs2vjr+4XubfR1ygcRuPeSQNE8LTbHoMojLmpl6yc
k/djmA2gK6eeUmXuYK6upYtWydWrjSjG1pBW0cySdsXQJs2EoKrrUftG296zxqt+qP76W9z4xTUF
JuoNCpqjUXpg9rZQps5ICoIZkAh4QPPP2QkEp0fN1hc/uJHA+Nq2M4gtlZBACtA5G7u1ctMgDWvH
XXYKJmmAASF6TXG38kMk22c2VIsezQYKN2mZB7KMmgKESpgy/f8tjU2ZSxjGHAmVg/LEvDN2ykO2
kwK7cqedvktfUuEzkWvrNgtjdERX47GSAa6G/hrlRrKqG32ybvp03sVFEyZLI7AQfHEWRhUwDmxh
phVHu3mUNv0M5DEbE5+IZQLL0UuQwqrfl5G8pEUWu2RB1efylnLvG4A2TdQhMPfxnsXaSERGsZgW
s0IqDBB1QEoojrEynOOWiMZLOG27wAv4EMTY11HpSGuCCc63eqv/i9RDsiMTBuDnytRP+tq2+7Yz
R99GBHDfrAi126EV9ffz1BQwrYiW0JZtYFrw8/YWEymVckGXO9p6exdOcke0/NECpKlAUXmCtotl
DH3tRBFJaizW1B4M8jzk51j+efngRCIYO1LqbTfqDQ5uIPYRVPV7ac6OoOEQOF+uuaL4toguUQdm
Mb7medWauMFKkqI5GbkELglRjw9/JRbCZXh31WFn4LthaGxzwSxlPf1oZcAVROEy/bq8W/xlfMhg
dmvU0debxZidLMirDq3TkR28LIH+hi9WF3Hc/66CsbrTSKzVnHqYJtNugbaT3BaIlPY2Ge/MFszB
XS/tpTgTJV75b44PueyrJ17BmIHy7HsqMqjv0dOwjx56tz7I5x5AS5ZgIwWHxY5uL0ts9HGNw1KL
SNs1cnVOKnI72vPgX95P4cKYy9pVLUyhA0lT+qw1BzNM9/mx34/ZXi1fKaJRG4pwjLiLg1dGnzt6
zhF+fLYPmaXGJcnohG1rHky9AgP9st5P9fp4eW1UF77oykYOo40yWDbSWsHSrAh/RtPN7SXoB9Bx
lOC/A0ZMipGjMRKRAvHfchu5jI4ahdUVXT7THMsS6B6CSy/3lCNgZU+i4jZvbABg2H/2koVbrQoz
qQsZawSbALrp85CidkyHXlhG5+VTP0liQsZSUZs6HyFJD82j5GZvFK9y9NAgEGNkWQRIItARFmwV
Hjq1nQQ6YoEIjfxYdICKiyiuRQfFDgqjsaiNyIolGe7oK+cOM2Do3PaSk7oX6Tw3AKDQkQCh1xwM
MX7W+aJqSQm0YVzobFLcSI1yN016vXJjQ4pdzDaZPy4rP/9ibyTSHd6EHMCFVjunhMWSj8MTneoY
nx3PCLN7ipc4PAsxVrhB1UYeE3kUWR7XUw95hvuCY1NdkFp45dXsOoFyt9LBTDQY+tNejDLOjcQ3
khl7oqIvoorbd8mIbP6iDbzRrxR0Gs2Dir53MQIDX6Bl6xouHsIt+vPN1lY0EC9NxI/0SQMk4Hdn
oMMZ9NfI7YXr6+Wj5NuxD3GM7liDYRWLStenTyQsu0TfLamWv3ZkMC0MvcrJGthAMMldYM2aP61G
+1cNlLj9H9/AaJOiF2qeZPgGCkKa/aJ7HP+mexy99N6yF/LX0jV9td0f8hhtsqRR7tQC939AAQXp
RjxORZQQ/8Wifchg9MYheqNL1MbQYxyu6fWfds2hdctdLMQg4gYumw1knBEAQHVCOgjTpm+9AVrZ
4Zjp+qGOf0iSvC9aEUQQr7/604kxXihSa9mOKgiUj4bq45l6dtzvdNA1PkrXYG7eAcL2RvEAVtgR
YC79q7fqx3pZ/Nh2nOzGmXBHkIPwQVN+M9XzCTBnAh8v2FYWN1YZSsDF0DPM2gfQWLqSjnHMZT/0
eyduvbT7V/HnZllMuGTpS6ss7yhwmhRUXe5pqekCWcft1FdCZs+p/0UbKvw7ZopoE56pm8zNK61I
i5u5xCPHtt25+TUM+y5/uGxh+J5wI4S5bokCcHpzhBB6FYBrjEJ7daoPdGxIyJPDPTLMXyP40+nz
m7l2RB4TRV/w1qG92JT5qFtHj0IoK17r9kHk0gmHUQKj1I3VHhfhfDTPtFD0AMygOHifssSkZqmO
69IWVL6yA17Hzsq8xHgH4afzSvE3Ml6JqsPcXN9WKBM96VEyYd4bQnsfA9Kr2zwtQeUXuz4BcOtv
C9fRwoDtXoyXSNWDNaRbwYzCRuOommuJ5ttYIedotF6XxbqZKlVUWOT5xK0cxieaqZ5aIJ7/W4Mo
6u96SjCHXZ6lsNwNJ0kgj2vetvIYp0hmjQwlgbxVe8yNLoir+SYxe08ak0Crh5epf6qL2JOjGwW9
FVmXnpq6fRqiJATNJXol7+KoCBOp86Ty2K4vl+8TT8W3H8fcWUPJVwDs4+MKDU1ypgrymMSzEsUl
E/G6sgF3taBawHVmW5HMDc7aNaui+P0Gp9fxnrZ5aPcTzUReidsPhbvP3GFdMcaqWP5z2hSCqle8
pnEX0OQ4T/OpPCY7AA1hOvxAI7DUTP1BaEhE95gewiYKG21rVImJbzDNHRrMXRPdgpePkRd4bfeU
caFzauhzUWNPATssH9QmVs4D8HY8K7aWs22azxpmg/wKUbar67bz87J0emJfbu4mjcbcKCTt86pU
DTTwSN0xjnGWUf+MHoEjwNpE2kPNzxdZhqaooGNARo0dSBrj3swSA88TPFkxwRwd2mAAYmwEHGmR
KeQeGx2mNNEnLSPn9fnY+h5sR2WFjNo4Lt2x6x20yJJERKfOlfJh5NnwQ1pj0scqlMPpZxdDBR4G
KMPL58N9YW3Ug409ZglA0GsPGdSRZW/FLg2tKyMwXSlU92rkifoLhQJZW55h0rwGwQq8NIDfxvd5
re6Ndvz0nv4TkN+uYIX0F35Ri80uMipoGLOmRQME6qG2A+JC46FX42X1ADCHQrEyCeSJDo3+fHOj
FaWprIo6yXi8bzGHqBuF4EZzA53tmTGWecqMcaxzXOkm8Qh6wqLDUiGLIe9qv/guzM7Q/bm0f4xR
bmsgZ9vURGXn8ineV6iipJPXH2kHNQm11/zn5QPjNmdsl8fYZWIPNsGQDd7fiVs/qYvbPa24wfGT
8zKFJcZ8MKC9BrpP8r12RxvhxIG/UEsZuyx1bZmj2YempNI9knsQi+AuuknReVf70iETPXV4kNDv
eFD/iehsxk7nspkUFsGhZocYzC1lOINcqQ3mQHWR6gAW9P06hQpxW1FTEW8AfiuZrciRsTHLHrVU
PLK03fKkQ/bhLXtyQlRcHsW2U+Tl2cpcVbVNPTrYW0qDR6UVpwpxMxoaQRhj+Je1SXSSDjUPm/uY
N5bVqB2k0TYR0OIEsemRfR84xxJtKcM+WgUGgKrn1/sCVEuANYBK02Hui5ZMKTocaBmE1C+VpF01
Azl10XCSnQmE18Qodv9qiTZG7xxdBsYMYw9mc8rJEMHx0YcPzevHR+3+77w+haASpXL+i8J8yGNW
WLZZBlYnyMM080O8H8L6UYL9SR/0HRBQQukgzMvxHwAfEhmTkFRGkicqJOrh0Hg6Rbry8sk13Ql8
Y7lfPOKZ7Iu6Rf+L6nxIZYyAk45tslT/SZHV9/RBaQDs1gnb63+yr3TbvirOhzjGAmBCz9K1AotE
OVJ2k7TY1xJ60/P4zugtYeKI76f+SGODC1Ur6jSlh0jzxvpf71gbmetgZjr+pQUkBPe2KGoSKc6X
YEPNSJzRY5y85onynMV3tq+75IkqTrpbTqJ6IXeRaNrG9J+Chh2NccaNleZSVMG09VK3a7RucGW9
EFVwuRd+I4S5fpiv6YeiRxPFbJDAAYwlcBHcVHkDwJ7bNIrAoImWxFy+Vc6yVKH14hhYTkEyZcWV
2Sy24GnK133FAD0rgDoNmR2cyuMciXCtoXccSG9HYDmcyEl3nTDb0/SwiNdLKI8x00tBRmAkQB61
YeSWpqPl27f68N5pGopIxvk+aLM8Jihcq94mcoQzA/vsYbpOj6UnU05ljxzFMBHCxTFquJpF30gJ
9L5FDnM8UENCN7MGh/M/2kyuuVRVlOEBYwlcOUYjOwNsJ8o7dcBVd1w8RFK7xhtlV/fVNxow1Tex
8EnEreIpG6GMYg5rKY2RAUhnw52C8ZAeLQzZ0WFYETUpP/7dSGK8QZoPZaekMvUG43lASLiGzYGG
SbHw9cDfSQPQbQiRZMwMfI4eIinT605FarbMnlXjWx1dFaWgtZR7odUPEcxqNBudAEqKSms5okBY
diR1s3gRCBGtg3FlGDw355xgHUVS+a0SuRqa00FBEghCEXpNv/gwlT6JgaBq6yznWI2ZvwqmENf4
uO7SfXp0vDXUjhRPUExMw01tbIQxl3jREkJW671GTaOQca+F3UGMgcEbz6PQW38WxVzf2CGykdFF
GTf5PbklmtseKN5n7k2Zb/9q3uhrudwlSNEdI28J5dP4OF+pJ7Dy+oL95Z/jx6fQn2+i2bWf2hy8
zv+LiykDLDLy47D6ixK4SL7ht4+iMIiqxpcj1YAEBuANi6LLfBbZTl03r60KU5lYOyQs3bkw0EVe
J15STd5qroPba7VAkbjr3AhlLoWtJiaQdXDFy7wNy1K7ctr1p+kIYBJFUphboRTjIIGhCvWsEVgm
a1YEsZog9MotwZNdtIdMaDeqrdUYFMK40MdgmCw3G35LHaae1dFN4VObR4GecB/tH/vHYsXI86zI
0QSBo+Nimr+8BmQLOGzlQ7t48Qh1BcmWKF3FT6huhDL1gXpNJWNtcWjFGYi0++578YaZinvTHzB2
DfZXMJDODUCiZVcmeEMLRy25gdgmK8fIN+II8R5NvWBM8LwEclDtgDV5m3uFm1yrgMCiL74oEE1b
cQ34RiwbuoAyL0Y4DS1KjPSmLjTbr+0u3f2bIwXIiqoixQkYHGZ1ulYRu5GQcwQDMoLnLlyfafCs
vtBMXfUoqn3yg5aNPGZZqdLJHfCw/34gWC94Oh/75xRQYjWgqZH4ERLYcnV2I5A151E5xTlKIO8v
EuvF9JT93wLHJzrsKBbITRhvBDJ2PbeaqClnBIHajR3KV/FRvrHC2NP34hCQfzc2sqgp2hjuQZsV
u7LwEpkLT/nWIw5Ed8kQJr4TGKtbvtgPbbAG0env7gusVaSl/Phs8wWMHS9XxXJGuDHcziicwnnf
H52QHIEKIDB2PIJFG8CzoCNS8LejM5qjpbI2ViNgV8bdPKKgooTDsQeiMk0dLrfDG2DRJPWBIOc7
IAtLmadFPot3JbdfwKiSMyZra4PQ0pcwhwBwUZWI8KLeGUpYt7gVwSgP+HYKeZ0gotF3+Q/VS08g
Qc7RJtf5xTU4l73xiGErf7xywhpI0ng5jaE4PuU+qVXss27KloXWLMaz5LqWLBOdt5SPeeq1q/lM
ydF1H0er1q/LOx27WCzPcW6ksiP16IsAL2gFqaqVADnSVFNzjzr5+Gqu6SDyZTyzvhXGGL6MNJ1u
Fgl9GmKsTCF+qRwc/UnDE9FB884qfwdPXxkFlIlDXCbkVr3R7K5ClQE7BwDnzzfX0utB75uUpkcV
7ZzZ+2jUAmPXhTZ8GqlPy4AMivbQK1cxMpixL0z384IHdNxbCp39xGQTYzqQKtV7aW7+LrvT4fdx
vF10F3Qr4XzM7ntP3lPAKzCKk+lK1MP4XxTsQzpjNlZ10MZFh9lo/qp/aMigFkgvWpSrtIRygRxM
bD/or/xytTYLZoK/EUo9ZCpEJirMYO/TGgc4cJHSbAPbAUZp+89Omjd3sN1oJhzUZDJLWoWN1kPI
Rs9rHBohzYUJbTH3/lDWHMNGD4fMQr8tpdomtQJvYN101giIrm/pnioUEjrRdY+3ulG7aHH0Y+Ec
KDfzgdfmH9HMeWrqNFulRFNifjGgIqbtQYCG0ne4IhfxD6DmeV5ddZC5tCg2tyEzphgkeVkCPD2A
J3RjC8DApLa/5YPZ2QiX5gUDgXKxj8tEBviH5oRa3URuQnIzQCV3DQ15KX8k+WCMAh/FcxAA3rMt
4FZiDMFkVMwAXWXiaPiqDKY5M6/kunYvx2u8x6kGCHT4Px3ck2wOJlYMwBpIHSZGu5q4ytzcJxp5
KJz0ZUnsgyJlf9mt/AvgqSIodN7t0agzAJihppnshjdaYdmE9Ji5bDPLNSodqFpde2iN7qGzLGHd
iruTME1IFaI/wHq3H5vARkqiXJFQ9PAjMxr8Xp/J/WTFmCDrB6XrT6ae6bfT0Lf+gg6xJKCBbeSp
lqZlflE1w1UFzN7MVc0cNS5DjVLBMBHPeAL+G9CRKv58wXUkRjIbOADMWde3evyAtGYolQfduVkW
gHiUQjwL3s0GSznSbmhDAMML4y2GtO861AwwgYrAzl2TYPUxDHnUnNOb7LjdYbqhEPGpiD6cK1aH
SikYWjJMFvChiBd1Ugj0maTnLvkmFWFRCvoruAq9EcEEPMaSWIs2A4uk1bPraTJsF4/nLLDpGRIw
3utmc48k4LEvEdlevkvvTeysR9DQfQLvi/sECI/PPhhpHnlxBiobnWfjQ+LVd86p8LXII8TPntOr
2pvdco+uUIRfFIulDSWf9sA2lVtc9ZOXPcona0AxTNQTzwtONANcckiUa7BQzHnHKQZ1Rw3zr5N8
aJK/FIxMIPd/rS5vTg4Itcv7wM18UmIpYAag5w8UD5/3waw0pOQXzFMDoe2MUCC0rmmzf3Or7oU+
ime4N7LYFsMhUxZJUiGrCUbfQAwdoP3elX4YIekoOstR1FTJ1eGPxbGBVjs7xlinEAiGsKCwoztl
Ir9rWwkubyLXYG3EMK8TO9HaFdRPuKGW7Npq+yrFkSCvxD8nE6OZSBrDwbBv9XlokNJ1oBULOMYT
w95perQncVMGma08OFO8nyrn3PcEbWdNfKVmRetfXiV3MzdfwKxykvuxakpMLINBMyiU4dWU7ftS
74WdqFw1wSw8pqMxhYqGqM8qqc76kOoj3A1ZOxAENF32P6R9x5LcurLtFzGCFiSndGXad6vlJgxZ
eoLeff1b0I53moXGKeyrM9BIEZ2VYCIzkWatxauVNjumU0YeXaem0ahV0w0tETs8tXWSsxajhKqs
XRtaI7j7SntMcslHFlUvXBVk8haa8AiFNhfgW+BPl3mbbcjlCBDYz6APAk9ZdjBfxiDDqK50t0hg
VhcCueSxNhpjHqx8C4waEEZWGyS5tPorSFAvZHDXP23WktgjlFIaLfO6LS09msRhHC/3IC2LzIlG
naI/jm4W9AWRDXELQynASpA1ASjZNDjps9GvC7XghJemVAIsEpKg35zOqytgN6pZbGExuDr18Rxd
N2VNlNGYAC+xdILKN0oYlyamunXcpS1SDC2Z/L776ZiPYENFRHePuXlbFzZK0pGLp34xJv46b4fN
BDa/+aRiTW7KMsnNEmbQu5/DP34VjWbVpODnAPXe9bagemIZ9Ooc/h0ol8CwHBP7tMRBioWEgrNk
1amSsS8SZDCF6ZsT+dit2vP1ExYe8E4EZ7sGCH1poUOEDfLOkXxJbefg0u+LIts8EL4mgRWP5Xtk
EiBh5T5lgpGDgU5MmXD9zabHZ/ocBwwoogN7TlU9lb7s/SzyhMhM8eIxLOyU86BfYFpSa91q4aDK
/hNdorLRnmwZy6vobuyFsBPeZcHoemGMO+sQVDTjULcPo/JzArjmVmwRYI/9qaGn659MphVnFTp1
S2dzkdd2+k+z/Bhrt6mMFE1oFRYeilj4N3F0nFWQfmgX04CIBRhTat0EA+38rUxCu5eNUIiv+E4W
ZxelqacjXfCR0JX0gVrol01Qfp+OhZ9+tMJ/ljgGNPh+Xj9FmVw+yXHyrVsB6AWYlUCLlB7I9lk4
L4e1C/EUP6oA8ers2xRlnUiWOApzBPNNZT7d0WMyDcME0eqZKdy/MvZjjCCE+o0MUuvPpimfP+9l
cdmAVo8uNVbIAmwDsJJ6tO48u/QRSDAOm4QYsv+aFB5qO1GFNV+G+ZtvyPFAGfKavQAGBOhA/1Rd
kqCTDcyKfQKeLuhsuI4BhOvLuzOUdMrxEZAsjfmhMNdDTbOg3czQjvs7Pe4Po1kcHWAWeRUBpwaN
Dd9EqrEa1U1Hxs67bhJCd4tJOtT7kL7ZPHWaUQxZoo/sqKqJHvRkcwNztbPX61LEQYQAiBCuHdzm
fAFCSVt1qC28E43VLPxRWbJwpOZHLLZggC43fjlmHqrFhNHWMf6MWnYRVGPFooysXCDyXKjKMIh0
A3ed19euinxyGgtUcfq5rM3QKamXlN/rZfOMbPW0roquq84+J2+LbwIxqn/5uZEZOzWZgWXuom+t
fyPKvdlut0Y3nac6kcRqmSzudTYbGx1QgUMtJN3u8qH7BbLBD6NOwjmrY2/MU4k8kVfe68bds54o
NtIkyItLwNxTdflEGz2yC+DcXz9EsSBbNcAGBmPl3/urOy2D2tmoqmUnF5SxGFgOtlkSY3TRXUAp
7D9S2P/voloe67WeGpACtMH6F+uKJd/IeTzkqxH8Q1iFKey0wwBvcqIn5Vyk4I78l3xZYjt9+y3s
RHa/ZdTBsTBX6Lfkt+QpfcyO3UP1lTw2R/VBebLO9YaasBK4R+tRBuYtlAw2Q4I1PwDo8dQP9Qxa
Q5Rd5iDdUG3Axo4dAqqehnWWA5ymq267LM/9rLX6w/WPLAoRoFjG/JYJkB+UijnznWJ36bRiXNFI
G0DWReGbjUN6BPCOdNBJ8KmxxMqya2wUmpiYvDzePs0yvXLRwlrGNDB1hGFZxsL+Anfv9xL4MXN7
6slCBkhQz1jtwp6yAaw++bSO4GtdiOHObMRn6AqrXoO46u8KANaaruPnFIqBMmdV6nuSql+ufyfh
ZdwZCHd2ydTnczbDQIjZnDXH+ahu7U1cdN+uixHGDEvDwhFWjA1Wtb78RrGbN/nAPCfb1TGTSO29
MmJNAzRRtxsGVXldoFivN3lcYKaWOZY94PODLMOIrjZij30821t3ui5GuPqAvS0U0BicFV45l3rh
LVU566Lhgt1u0XyveWmAQtNH4gFqGYNjcVhLkY5Fue1eJOfZFMctM+CuwZvYddSjFl1N9fOatA+6
3UlusTAG7bTjHFe5ZmWS1xCVYEdX71ZvAyT3Gm9+E3/OtUQSGITtSoIiMCNPNh3E9cvD7I2i7npz
gTEa5k9XTSNqj36FalDgqmBqmhPa+OumfK7HDYhDIMWMLQ0tzfqw2BboKzBBVjY3Ixkf7cV+kXxo
0VFgkBIvPxWVaiQbl79tBb4D7eMJffIOAKRLfL/FOghGy/U+Gapzrw65V2+VvzTus1FUN5NS3DSr
EZpadyiM4mMHhjfPNa0w01rJvLPI1BFJwSeEqp9L+NrGNinK4JjJBqrQKSIdkFjdR6rYElMQWd1O
Cr82mHXOVlk16jd9eTTn8uBsnwfMncSNpFQv0eYdMqI+JA6gWlD8au4TuD+9RLq/TJJMWVRjQ54M
JDgs9YNsnV+4XPsxaUCtvrLHPCgHs7DeAszRgTQgGE/q0TFOsg0CoWI7icz575KAqiKz2jOJCuru
UaK/kKUeo7F8um6oMjGcnSqkGBLs96yBZk/bIc4A31ERakZtYkqSYeHjxzVcF6AI4Kk1+OqOZo/2
SjZrRWcDMCyPKiB1QidYfMdrnteXPPwXu22CUO/sRXKHmGpDp4N2asUg0KieltviTE701sCqYoTy
jwH+rH8xE8QyXy76YxUKlVgdRC+qziNAoBJUK6sxbpihNcE6mp2dW/bMJBG23aUTBEINd8K4QGkV
mTMYOoS5Sd0DXMa4pd0gmagWJWcXGjFnt7PF2ekMfdsgxDwkRxAgBE7wB1ryRxrK1liYvV07PO6L
Wdj/1e0Copz4Rc1hjGoXEfo8VUdroSF1GP2XxCEKkw3Wtgd1smnbKt9G1gylV7uEbqiMdLdbwBYy
jOc/S6ZR/euvhg330rh4jD5KXWUdpKnnIYoPxO/vMKCGBS+j9EyMt0i3glka+O5IkVGD8RavJyQd
l1+vpaDZ0ho4rES769YK9GtupE5ZOKVoKC7FeZ1vAHRzVFM3KhVXcuuFcWAnnNNW7Zelc6ZqA6lg
76VdcWpW23cBnzPnuUSU0JXtRLH/31mp3tUgyZlLfMZ+O60roGtNBSmBbI9ceON2Yrgbly/j1GEl
Hsc5/CgBQ5xNv6+7ZGGlzt1J4K7bRNS4KBdIGIKx9Ap4q3MTDToIMX4sft5Hmt//7OBLTFmHS5S0
7AVzl4+0bq9RG4LrovLX/mff6AEg67zYOAFGO7yupuxzcZHHVFGFb132uRbndljn0dPV+Xu+FTJ+
CqFLwdQgsFyJi+vFP5PAioM0p9uCtSo82/1mqNhXowjfWZjarUft1bNn6WSoWL03qVx9xIjresim
lvlMtfSyRjsYaUCA3a6g3roVRy3rQNU7+OWTbI5NLBkc7eBLxlgOX20FMMSoNzH0NUcUstfzVt6W
tbRTxbzGe6/yJoXTzxxKK82tfkPBZA4ZA/K6xWBBVk/uoQ7HOEOFQpYSCed6XedNJufJNnRfswVM
v3Cd2bF5iLGWUp20UH6EwneaC3JP1dRBM4ym1KUvsfXMmdscThpEzh+xTP0hCyvQK4+Bejt9ZDN5
iVQ7oafcieSUc1qUVSiLQq0SJj3QtmsriK06VAFzfv3mic5x31zlF2Ixu4ap4ZR1jGmcHHKla49I
IerHxXbqR/AZ569N2bg3ZtkrN0s6ljVYNB1XkrmL8sGLX8HdS73aHDST0EZWD+VpCTRMD+UvxSsb
dNXCDTU4aegVuO4LidxXrdOlHWsTejNUPErBQ18dGJJV2Uf/XMX+u9RmZTK5zzpjZrzeXGjZhmMI
0ubltN2Q00ZDEGZ7wBg9GnYoo3CQyWT/v4uEZIlB584a9I2WDFhE6TExZPbWUWJG7KdzLgDHiUek
RUzsafBzf46lkLFn4eKfR5F2NL80xxFDSWhfPJR+9l0iT+DYLuRxkdepFTRPmDz1XD6CfvycB9N3
K0w+GBjOLR7iZ7bycl2m4FJeiORC8WDGiNMlcic8JfyG/JwVgGQumPibPlwXJEpCUZME1qhtAcAX
zdvLb2aX8aZoOcLh/wdv0Cn4r8YA++KHWfOLT9flCc/SxYg13ikoU6icYnVP+nxaXUzN90MJCL4J
yDsgwbIrPbguSGSLGgZTsFbqYBiXZxRzS2CpVrRDkVLpigfFqbGEvCmV5DsJpWB/DThF6OGidM2d
3kqT1F1Q+pzs4jSVruOl8OzeX6iyE8J+xO5aAZF7cJIOQiwUluoKLDaxRIKozgBqaYxUokIIvmx+
mW11sAGQKxChnl2PYJFtwwz8it0ndL8xNdD8cpXDdaVEFr6XyHlhUKSuU2q1awA8fXBKjEkd6rVB
At1aASeo5Yss+AieIxcqck64mXpnLVaouDaA9GmiNLLuiQZqO4ZeKJ0jYn+N91F79TjDIHE7uZjD
gHuHy1c8eI0iLMfI9DTfCNfjOjxeP06xIb59QM5GythdaZ81KHI08EbgejC7TkZeK/tk7G7v7DA3
wStJWuhkHthcSR4NN7/66UkDjmawBlU0H+nqF8VnaR+f5f/vDxN4YwREKKiEcT4K02vgcqvRpFFS
LL6boeoXLUYYiG/d0EP9abJAC2b488NWYENdFr2ZR7oi/M/a2U7r2dlWOqoDtK46bEBrix1s3bx5
uYXpE8OsnCDtQB5z/XOKCNhgrf9R+Q+C005qkqDITDuovJV+jpq9HiJLeahepyPjz1Lu5hN96F4p
9vFlmYPYkt4kc/fETmZb7RtIdshL3v1wki8S1UQhYK8adzWAQ5zk1O1XRBwGpw2IsmBku4HIdJOT
cihqDEXIPqJQJowHEwc2Q0jlQnhLzNYBBSKO00SSUDw6duGptmwmVXjpHUwoO2CQwqoYd0H62Im7
YoGp9CEB8DFacEq43Te/AZ7bPMvBz4WxW9vJ47RSYZGmneIk4zvn0N+XAXaAvekMgOknecVPeIRv
7ct3KE8NfHIDwo4gzabXWtG7MB4rx6cTtgquW4jQAneSOAMBbC5ZFou1MZ1H1/ocY8bwfxPAOUt3
I5laOhCQaDTsR3DXjBIjZx7pndNAio0NBbSzMXhz6SqtnHZOVcFVOnN51yaZ4ynbdt4W+77pVW80
jcCwte+02GQb4qKaKZqz/5HMR/IKwCSpygLPvBxH58tmOyEpX9L8YUyJhxlEIAl8mef2xhlkKwTC
8ODaDISedcb4Ojuo7TFdZuZoAxu09Oxhva/L5EulG7/K9q86I9DzTRpXMxqzBGWIpGDBaASgGmM1
XXwwDf9Bq5I370VNP5CuYDeCjTm6Oj/EY2qDobVxCe0iLZoApOiTM0uU0qABjPzg2Sg/rMntv6g+
iBKXN8lYqbq0pbxNrJgksFbmL9dvxtE5sbxs/jAcZEu9wrfxXhaXlQ1GjHlvdAuD7BtK0pnHWD4Y
Bdf6I7/fwuFfvHRE4XUvkQs3yrYufdNCojkT2081C3FurG7tInspO7cG82b8dP32i+qcu08JfsjL
A+2q0jG2/M+BzmF7bwQkORmgWAhJMKDR3yDJTnybotIpi63CPHuvLed51GFrEpdA9IrqlQmK487F
xvbkLyE2W/FaTj1D4omkIrmgpPfGSI0GIqdIWSPAFB3ccDuXFd7LBlr/6ydZuibyA3sduag0u2vl
zux4G+crVT9U1c02mUGdyxA/RGFiL4d7SgL7K+9asA0DWTd7dZyk8kyALPrXjUUU9XQAkBsmiKqY
t7m0lcpaB5fkeKa0bX5L6/pH2jm/M72QVaXF1+BNDm+TThlbpQ45gz6EHQVfpAMm+rZRPmR1q0Vr
kob/m2KcJa6ViZnPmr2/nOQzHetTP9iP+eQ+XxfzXzzKm2Kc+eVLrix1jne4/QLvFbo3s+mV3xd/
xnaFt9wVQf6rlfUN2WHx0Xf/0TgLXJxsabIKMi3NG4FTn90Yx+oOZAaln95rIVgapRO2YpEYXsOE
g0PQfb20k7Wu7TwfWSr2FY/LL8AzLXxsAmFcj12z6ZCeS9kCjtj+30Ry9o+FOdcCstUaUJU+arl+
ow+2ZLVTfJXfRHBB1nKVGqkEtFJUAFqsc++NPb0b8+JrFc/D31w1zANrJroXgBPk9FGdzl01e8NL
EtsLL32p1GEBELIvejvLbrXw6HaiOL2ctBqKdYUo13m1APc65LLpUWGtG5vuWNfC5CIGODhtVneZ
utiAiIKBOCwuOhP2UJYgKzdOzTgBGrnr4iOgAZ+NEfbpyoCXhJ8OA98YorDAR8wXSZsxB+50hhqO
UlVHoBd2XmqYradNDXjDySTxJsIDxfKQ4UBnE4S0l+ZfrUSZ7Bq2uDbOF6erb2JaBhJPIqoCYGsZ
6qAEgIU/7kSL3OqqeE3xhvvxzyzMcFO1XvOweUpoYbQbwxWAXDqR2M9eZO9HcRTdCecsBkgkdG6V
hKWbyTGz/oyQNL/Z9JzqTSxVkLXPhSe6E8i9IGrgkZRWg2y6ocBIWJunesBo1vUjFQY3BDUXK5Rs
84nLLIcCyHtWBxndcG6s10J9tLrX6yKEZuioWNXGSrGGZ/GlYcSxmZN1VYCSFaffKFC1va5rz7OC
Lwc/IKlQCfXZCeOC9eSk6OLq+EirGbnDi1W+GOv5uj7Cz7ITwRk6tYy2LkzokziVH5POs/W/+ioY
KyQaiEdUzE9cHhn+PJA6Y9h51q+eolAPq56egZO7ronYQ73J4QtbxjIlVmVn8LdkU85Dm5Q3Pebg
vdKZtKPdVkk45cXmr9QY/NGqa9OL+1WTPfaFNwuPGvAU4GWFkMU+6q7S5Sg2ijau+wcGNfNK02fA
li46EHp/TEC0Is/CRcBCOFkbM5wARAAaOG+UWbUZpUMYCkl8MIL2rmg9zLl/qg49enPAQfE7gFeD
sG46ABj8pgV7VmD/C7woZo98nmJgpx2tVLaUw7MPY9TO3HKwbQbFYppBW7WM9SNZPTKMgHBDjcUr
pl492Wkz1Z5h4VeWCq1tz42r+pZWimwbQfAtNBUgEyCeczGkid7J5bcgdTcbOqFq0Hc2oG7IY52l
v2Y3+6KUoGXb0vZusd1PBlZCHZrfGzT+lo1a4mmx9vG6cQo+Eaa98eHRBWdAKnwZIxtR0Z5tE36D
joGD0oWyukFhjaFVq2E8UG8ZQFJF8w+zCYTG6pNbUM/B2kAO+I0FlC2xCST5NOpLC5tVALE2O3+e
bqf4Z2G4krzlvUu4/KmcNSVbU9sp+6mj3YbDMvqr9e36abz3a5qO7UALI70WqLj5SRJ7ik0rdrop
qLK0e0zanJzy1HXDIllaiTLv/fWlKM6FIgXLsAPSTsFM1BMakK9FXofp2ETZuEgCulgrtgph6oC9
5Pez1ApTXxoQUwNNSwF0sXjT9rVcD9ePTvBxgOhkGDZanC6QWjiL7jDBncQd9FHU3JuzWyTqkhMT
qrGTwLlr+MSu2zao0dbEq4fZX+rCSxQZCsz77AcfBreBSQIMDL+hXfd0VWxtngLVHkbPsDEw25rl
42hhaKIdvlRdFsbOIotFLKe69FAXUv/EkJ1zttckTzXEngDNCCyl0gALq15ZfnKVj4oheyuyk7om
jLtIdquOypahJZyfrAgoJ0cLAxnynQuxSfznJP9U1Xc6qU3mFKB2xW0qjUhZes+pTMm7SSiCUTS7
mOyEY+cSK1rYYHUatykwBuVpm+ezkWrHvzDsnQjusIZa7TWlVWEP1blO0bRtZPzcMiU4VzCTLVGS
DBIyHdiNqBAsXf39uhJC88KGJpZtQOejmdztXMs+BWEsjNoeqPNAGurMvtWv2W2aqKsXD0uuYk22
lO1HCq/sTix3ZUk8u/FiwqobbNssJEUAW89a8/u6coI6Iy7Pmxg+hpVGYmN6H9rpB8Yg1zy45d2y
xl7ymt3CtH0nKp+mBPDCvgzwWujFgR+B7BHPz3cbKpbdIq1Mhynowft7k5YdPY2mSysPo/3rCUG9
kMRrweAadMVDU3UBtQbkAS4vTs2ebA12YND6MiK1DrLKM46MZrjQPedzepOUQO4rD1g/kRwys/N3
TmMnmFnx7jbHtCFjHvcwIRdQHf13d/uMlXN/Xj8kfYlVamQJzqHKbrpcprJYMpqKiMvYA/qTwuwk
U6fOVKowK0qeq9E+d+qRGp9IO3p98kzne7PQglmZPTZWIVGaXb33Sr+J5pTO+spOtgyW1YdzaKAT
X0xfbH8K1QBoUeRcyQB9/rw5rglkN2qn6zCnNe1z+Mzms+q7n6sqRNMsGjsAyDo4eRAGx97cB8Pv
LZxfGFSiRGGhoyBwECw/xUYu5+2cOE8TK4cvwoQBq+gZwXbsCj95agPGYz3fmgzNL8N4ZCMTzc7y
neo70ZwbLMeqmBYTvpxNcpRfjIjB4S+WZx3UoD5jdORRhrIsdE87idxdSrZqcvpSm4KiyjxaHQHG
Es+t7OKwv/JeL7B2YPMA9RR+UyzRNhfvTJiv9jKGQI7FGORw7MHahXLA36EUwkOQ/8gjXExctqqt
t3RBZmn7S5Qc0xLgWm7oTDCeLVwZ/rDUbCQ6Es5sMpNmBe2hI2ZZgVdzyj+XAQOVJ0WkAJi3kENO
CA2VDdJh6gwoaib37ZwVoLVKTJEwLYaLNYfZuE/NWvvUJ1p51LpMC8c2+4zc4HuTNbGvAPHkJtXU
MbTt/MNG18xLabJGS7/QOwLUjGPStObp+m0S2RdwEbBmDZBK4N1wv1HPC3WcxnQKSIakG/tQZffD
Gk2JgYkS1r0UzkclSW8YlGYo+pe/rBx88waIp/VvZeEeVhAUzrJtGtG3RuuZwd4YKCTwzDdDnlMH
aQTSlY/WZxu3NH2oj2BD9PGU/tAcZAtDusgHEwzLqcCsxT++spUTi7STgZcFcE0+x68rkHONwHya
Q4bfmkb1DfZQp9yPo83Xo+kZiQzxZWOiwrC7/xGcc7JmsGOp7EfYL+1HNez94il/UPwmHDPAiZCo
CrIH6/G6+YiqBKj0vmnO2U+Vm407EITcAQt1JlYLsidn9pygDxhHg2vKEVVFPhg8kAAbw76tg2H1
y/CDV3wya6TGK+6m+gh4CczVFIpH85A1wvVAPWo5ilUSAxa0rlC2NFAHATaPbQMt91Jq18+pvVAc
7hQZkRV7xbn4BS1BUQ/gluGuRFv8Rvty/XBFb6C9TC4jVu0yBWQJXpM6AcZZ8uICEGgysTMde6Ze
emr3vQcl4XWZ/+WDvinK5cOuFm8zZYrmp+akYREtD5YbFtS1MP4kr78Jv6aJ6pJq2C4cEHeuDtBI
rdKGOLU8TO7sVYps2FPo4SzgoxMDi9A2X1OcSZaBxAkW2rR5aNSrhfopDWew30psRCwI9QsddTEQ
Y3NXIVnLQldJCVWQC7UJfdL1Mpzs9P/e0YQpEk3TUSbE4DRfK9G3OncrC84U5QXAvKf+diSnf4ZO
1L8iX70Ux1nhWJdj25c5opj+fZpzz4rdQGJzQve504izOb2oCBJ3iGDsV8yJVK/JoQ/aEzDcI9nU
udjC36TxIFQJRjixNgRpDAmq92cMRc2A+ljgmofDqPkVUEfC6xoKb/JOJJd7NPW8ZOUAkXn+nFd3
LiOgHu4s8A5Yaw9ioE91WkhEiqwR8JDYObMBimzxG1hZoy7p2ozACF56kGkuowpKqqnxQcTVSwxf
MHuo6fDEqBaDK49g3PHSOWpK0c/J0o1/niDs+xUjiBb6gNEDgftYhq8lVG0njrNIrOfpnWJAnGrE
QW1O4IumbhKufXG6/tkEg15spwSpKurOgH/loTIMB8ucammO4M6cAQIyZIEb1VFW/Ekc12gDNII3
vpDYU48yIlhR8rgXzaVM89yUqUENnCkgyqniI2WmXuu+rsUH2kyyeT2RG8aSuokMEHAR7+qvI6A0
SzIBcyRzrK8u+q0euuKSdpnw4mEaEdwtOFXgA3Jm4nbAgp1qi5kJa9oCBcTPvzNAXQJmW3RqP13/
eqKkcy+OM5Ol1dw2Y+JiExfA/WHkSqQ6JNAUwJysR7uXdBzF1oJ5Bax3qlh65Bvf+UyovhAIZMN5
gH3zllvtyFjNGfccARo1Rj9C8JHIrFTkXVDPBiY4WjUIoey+7B7kTb+ZClY2JoAaaFFBQ214WYCR
ecCQqT/Gng7GD0bUsPpGcTO0GM3vJV9WYD0oL4GDFX4GoNE82kBRW8vEKragEM4/1HX1YetkUVwm
glW5djqmSj+27bKNAUmtM3plqbdY+dN1gxH4FWSygGXSLERWkx/rbLZ0rjFTABl1f6Ztnnht7+Sg
px+O1wWJHCYkoc3OwIp1dB0vtVlrxWr1hF1uVMhYzcbAMAHSV8Z+UH2XZ6+CGuBeHh/yKq2wdMvR
R/ArA5cXEulhAfDj+jlTADIAjqGgiIbkHI/y3R7hoaKBzfDx0bvl45C5GjomSWEbU0/nRzpX1q2S
L+ptXnXSRRtWNuDKGAwX3GZ43QhDfAamNGCTyDtlBOBN96JtS5TpeAe5VTjU9ZOW0RNwL79Penxb
k1624S0yUPT+2KvEBcSByYV4REairjaOOC8TrDtioq2tJHFWdJR7ESyN2t2BPi3UfKxhNdbcms8F
FqPO67KC70shMhx/mTZcLmuNxjabI7SxGutQ9NM9UenL9Usg4PnT4CrfToz9hp06GZnwu0vIYNuG
dR/Y1Ctq9HW99mv/TJ8Zw6B9p0bFY5p4SRIkowffFWHY2fTtb2koKxCJ7sj+53Be1KlyfauARRnQ
+VuK7vvIFoy2+3ndDhLFmSnwZrqXxPmyTR2BiU4hyX4Z+rD6rYG6sTpj5PiR5kH/JbkdQjYoyAD2
pmeUhM7m8/VfIDYktKKALQ0fxAcqtXZcgHUTJFDNpJ0IpkoDy0wxvW4tlSQ4iQ3pTRT/kbW6MjaD
BeEKj9dp8HSUta5rI8iUYEdvIvgPF9vKxgAHArf4ii3nSLemw9Z9mqblcRrt8LowwU4FrBaPLzSq
0M7De/LSallnAyzDIDfoFQftz4qcQS+TeHhiHpuieYWtNuu9ZtUfnHn5mlS6DLtXEOwv5HPGgwXJ
dXNafDs2fGbcFIc5So+6NP0Uhqi9nlyyZhm1vpQ95DCIYKxXe9snhphLT8i2P8nuntBKdofKpWrV
1mXDOuJQqX43NpXHwFkk3405x3eXbieCC7m5YizLsrHvFvYfm2g5bocF5e0crBXygb3/YiV4ewHX
ll117vQUvE8UCg+K05vD8d64yQ4l4vuKB5EMNlBsEG+iuLPrknEecgJRunHTaL/d/MNaPzZ6GqTr
6gEZPLQBSfY3h4nhTgDpoqyC9azLS5C1JFPwPPmnBMEe0XlQ3DEWNIoao4yoQnyYYP1wHEJMlZic
D1ktRWnmLmbSUNE99hipCF2/K1HTBHTBX4xv44YjjQZSMGpS72ZLU4ZhOzkQN4D9xMWKYBifIMtz
V6TS1cPfWstOIvcJDWWZFVeHRIYpMt/FwQ/lLj02h/kog4QRGstOEncL+s0uqyJT8DyB9+gPAzh8
CSZlZWwmEjH8OKEyN9akJjsxDKqrk5JACOMYulWs7Wqj18xlKXnVt8XUbXj4AN+Rpr3nTl9N4DtL
rF0Yr3diOPuLk5HGaw0xY5l64FwN1G54yBCrwXjuaTALxaw8XVu8NZ28xMw+/418xzAYYreNOMel
lhXRGZgGTjM/oezbRPQABrHQ/s0edjJvIr5sO2HMj+6ysgnDApWrQ1i31OCuHTzAGpwTAGI31efZ
mp4Ne7rD+uLkWLm3roXMTYvOGoiD2FfAKB6eSJyB6sWwukU6olqbt8TDVI7nZs9DfrsAunOwnwFd
4aFh5ZFkAgJiLUOMFGqPpQ3wHxoAwcDIBKe9tdhYXERzobCKqEOZJWkf1bz1x+o41Vpg2y9uqj0W
8dPktIHkM4uCIFD0gLwASikTJ3Ap2+yHqgXFE3Nz2uc8xr5de3BOkw/x3TcVL7QkMCX4N6LUiWC8
08GjycAeI5fMjLGy9ZXmjMFiN+Vtlk5J6q92Nxf+1FeD7w5D6Y01+IGuqyrQFHikbNgcHxjSOU21
YZj13k7GoDLICTvNQECfJafJXCYX7vciePjjtDdmujIRq4E3r6sCYfRpoIsXjyg74bqSVdpJFZgu
nrioG+gspQZr8OX3K4tCt8q8R6pLdKwy6av5CDjV9NGoN3K32un82sZLBVQELGo/NC5dzkm8dZav
TWQ8KiUmOBTHLl+n3FA9PVcrrG9baTX5HZ3KY7Z1yV0C6DwLsxXZhkZ52c0Hs3TUQz5awARIyg3T
GIa26Z6rleXBVqsKk3pq7zvuRs+Fa9OfRlnBW2FCd77Dahn9lBT1j6Eppy8ryQF5pqzFonhb3OPP
AzlWOQFjZL1HL5Xe9xtQU1PCUHyIgetvbkl5mhLSZWcND//Ma5c+1jxVj0fEx8mqn4fJ7v/vk3R/
2J0AGIui9jsYF2KnhWGuzhCkWJWJysEFObqSU8mdEMQu0waiDtYJDQBz88VsksZ0AH7wEFjkZ1c+
N9NH1Xxq3F+lESr1j0STLd/9gW/gTXUvkIv+ala2ZTtDoHkoH7N7O6pf6lPcYjBiDcdDjGEe92Bv
oXm0D4AyHv4Fra0gjprIAjF5r6J0+a5FVoxOPznLCOhJJX5Cx7X2nH4AM/OiR9cvvsi/YiMIYCgW
4CdRwuduvpE5zVxrE9NV+cGy8MEzDvbZucnk+7UirXayePhfVII0otaQ1YfY0v7ZPYCxCHEz+VmD
oPzIXtf6vfHhf1OQLwNtC2jAtAFC81MHKKMoOQ9ecso+bF/lFQvRG21/mjxCXDxbszJ0EFaeimcT
C+j5QwEOVTOavirB3yT9F9K4bGumuVZ18x9prNXfAoF4wFAFierzv+ABFnnT/ddjMWSXh3TLkKON
8Eda+ah5LBSy2aD+4V+g5coshf3/TlYF4oqmjCGLDTFgUO9QPVXIsbAhjRxL9ZKASl9t0m/HveMr
E7B/LjhpsP2t+t2H3t9u/hlyjj/JZ+b+VD55H7M/Te7BpihOrNAS0thrPiGoAJPDWr0kN9qRsEX3
1o9dr/vWeesLik9IMjMf/MagV5atsomaQJjcY3MbDptc53sFtqUYOgD82S+Zf28UhF69X77oJ/Kg
+WsFJkkpjgGzy3e67yRyJz1hK8tCOsAkdhkwg3S/DjYUTmw/+9D/lF9L8WFjjcEBvAwDt+HMKXEy
faMuYQKRs3/RoiqkB/e5vnHD4RzaT9pzhSpK+TR/IqF+Xh7bwZPl0UKL3v0ETmfFBlC4mdgIYjnS
CGf00uGZVJJ4LBaCV4mBlg8Bk8XltdGH3rVjCiHUmSKtxfC88aqNEo8qSFFNgF+y/TcTq0gWZ7nT
YFHk+UhRbW2obtGCJodlmLK7ZlI6rEltTQBmw0X2DBGlj3upXEzGth2AJ1mVDzRO/hYTwDOCWxds
g1nr9Q15rUzsmTql366f4677kiafp8YJKN6A7qYcuwaZSX5bzmkq+WHvkxOUHDErg/aihXUVnv6x
p2n+/0i7riW5cST4RYwgCdpXurbjvV4YklZD7z2//hK9cTtsNK+h1b1thDamGiBQKJOVqccgG0Kl
gObvtPonbPiqHitYsnM7jPcN4rKVk0lWneA1uJXQ9ab0RWltBTcNMGy0ZBD/Enn9DXoozy/quVHm
3kgd1FzziagO2HK70hoHCUjXgPgYqc01fzPL8sibM19bKK4o8I8AaUJR8+SuFq7fR1QUJ2WhONHk
Bt+r18ltbssnH+mnPb0j+wGWuIHcK88pXZ5qTJxDthjafIg0Qe94fnV6tc3UpkwVp8XI3JRGtgyx
5igEe20KMio/8jhhCc09mK09s8fcIhmdsdaMqT1HQY2pCGxazKVy6377G5ryhJ6PS3tAkeG0ohHH
ugYgAoUJIaTi1E20kYdksnOlfShjNbQMoxhtfWy3VZe8SY1w9EP9huRKaOdd9BPdgp8o6dS2pjcf
vgRZLL31j10RzhYl+pVjf68VcWpPXWpYs5DijSpaz8gx7aTVaW0rQZraozZ8VKL4ScJysEq13PUV
OPgtaQIeXx1IueHs7pq3oCVDGRgR2lNhMj+wAadyGnedI+QW0Hp28hrfl15lAxv+2OJNRZVZuFE8
6Nt5PH6Ly40GrnhhmgnKNKTwupLBNNC1iJIK0RuRdvMqYJfH59wK4w6ySmnDlIKJGrf4TgmWyC2V
iyFu6gpchOelG4AxKvGMqWcJeQJTgwn7eJYyjL06tbkj4UcLYLIWQ7jc4Xy1ta3DCCWGfpHrUVr6
8zsYaWJG0ZeA7D6pFp39jR0M4CBFsGgdeywQ/fx7rgmJTm3+Y5LZxzLocjPRYLJKZTSQvkl1xTuL
a9HO0gTjRIswicYgkWjwAc5oAPnHg5qBgORvFld1sNTd/7mPjC8bNGNMBgGLonkWpCQ9BVSEAFE4
k+dbmaP5jvFYKryvt5YfgP2BUgkADQzU0vnXIwRIIqWF1Tl68Tc0wopsNXmSPZAncYcH1o6KjhYL
hkZBMQyY6rkx0KUZMQraaIfD4Yj9R6ty+1MrL8LZy87uYlSEEIDFy9641ffpc7BR04lOnRUT+CEZ
UpHPitfd8de2HlIghKPaiPoFzfhsGr0R65P6T0sAOHlX3vIgkCsUA/R1/7LDXDcx1FW5mWdqJ3kk
237befpeO/xR6ghL0K2HnIYCvQk28Z/rNCPlOKjAap9wZl5buhEmoqCYdxdzD+Kl86fWwGYhYnif
wgXPz8YY9lpPTIBZlE27S534KXObhvLmbiJEZ9F99jHfiJb4lr9wM/LLu35umnEnWRZUotY2qjP+
nGwY90IHHdr37Kh5sWs6/36SEGLUaB4pmHPQJDS/z1dKYp0AhZhqztwHtqnPW6iB/1LVZpuIvAbS
5YU7N8W8AX4XlrVQRxrKqIRY4Ix677Xm9brjukxfzm0wr/YUSXlTBonmAFD/qCj6IdK0pzLrt39g
BkTPSAYBuAAO/XzXJBAYyYKJXcun6Tj0+lsVhT+Affnr/zPDrKYvUeANCpipUtOO69Rrp28EumTX
rZyqn0xgh0abDIrrE0yOJSBUzS6ufYAcafqOwRIbw3+4yFHsZpOn7ttNuukgWmz7s6VlFq94sPrF
FsaZrQyMakYN2oDyuTnYmXwYNIga9ZyRFp4RZiMNxW/QJMAKA23ylLLeS+TnwJOuWPP2y21knIZU
JHHdgeXBCYbInbXXKL8z2galfAmDHj843+zyqcRBR/8Sg1BQ3kE5/vwETtNopCQ3//bww81p6A3E
/yE0DHn3dqW8A1uAS6NTibk3vFfntsBYooR6HKCodJoHkixa1krslMZU3nDgzh+trs0UZYx3SNAz
ZJtmBTqzYRiNuMQn+pb4ri7d1updCiluDI+zk5cAQ5my1YPcHTB39GKZigcyDKOXxU5xQjmx5sl4
hnh1IgtP+AW7doYcz/BaB1CzIzxo6kq5EB4E0x4AW5h0rJqxDJUvNMBzg5xACeMzTf1rV3unhOyR
QzhXYO0rLq2x85m6FmKeGcyYTgVwmuI2G3pmRltAAQCj239UFTxbnsbc7EgeZDCUmcSZHlpo3Xab
wtZ25GYEGSZSjB0Pb7Qyjn9uj7kSFa6EXASwFx+r1BJ2hYvJruOwCZ8MZ1at+nN0gXM6cO2uvGtn
G8vce5AoTUE06sQRtsZGdnWwqj7mQONSFfBa3stOuWm5gBYaOjI+G0ZNaH1ifA3lOmZzC23MxkQQ
sFiMdIkuORCvgQB6hIl8aUIrJHYhBJ5bvIFEnllmj8O6T42p8vFNI8VJs19FudX7p0Gu7eu3cnVP
MYOIEi8697rI2CEDSGpNkilgt/um6w9qxqWlWgnxJH1hgflqQdNU8Mw5rZ6IdnPbPk2/Ctv4wDv7
OaOfCl4S354e8Sb5jzzAznqBamGbrn5RoAKNS6QNEQpUYMMwLd1SaSkOOWpTAItXWre/Ix/IWy/j
xNNAG1MNTChOLtTgTNLxwPegygQJozL2+7JVYifKBU5osfLunm0yPU6LhULgJRYkSOM4McC3vbKR
StAqo1N//bBw95O+zAsznVh2mKuBGfUuiWy0kOtds0G9D8IxCkBe6IRI30GmzCmVr2U/WB1FwWMk
RUL4fG5WAwi+KoZGQXo3uOpx3spoZxFXfOPdunXfvbDEXIfQ0EN/kmtIhaNYQ5WLXXCFRTdk03Q2
FbjInrgVgLVnEaUvjBejrYP1MXsKld1ZKQo8izQFkig6z6XzoqDu59QaVq/6V7VWpAd38fGijhSK
IKOYgNqhVeafWsyb4Vk9hQsLzDvbRBLGFERYmH/+Pc+cjSd95MHrX8vHEo+t7/L2j7Oq09lZrKoG
pqQ0K1zxssDbE4OfwAi5xfWViPOs0M0cwKGsY2WifqQJRksRDqX+WOuz5SeNXZGX65eMtyDmCAZt
kgpEo58JU6qky6ycNzywHg9hzAPaTyr8vsIcuabQg3wI8LCImLLHrNWmeDFOIzT1Ix9nuH6nFtaY
cwcBZ0LaDtYoJHQYHXKkw2uVYz4okSXnFr+JuO4wFiaZgxg0uh7JeUj9PpCou9zrgdUcjvxWxAqf
C2KhL0ssNVFejFGhjlgctZTfYxhgDqF0brqgynPCw/h9nEFtSvES1aHjQr9Xz+XCOnMuzT4LIxPs
o04siDeVIEClWb2ttWwzCdNDLHa86Wn69y6CoYU95mwKZmgOUntaLX3L8zvQB0DBT3a0N94I5+o1
WJhiwoYiJkJW+zDVTRGGdOrEklRh4j1oq2EWnd2kfLhoDbIb2OliNSR40GhGTodvMUhSWnK3jUEO
+TJjkCTzum1rPhY6x/T6p/uyzGxlJpvQJqtgOSvDTRjc5PNsU4TY1EhW5JfedaeyQsFAz+mXOWY7
ZzkCrTCN83oTAwLbeqdu/R2Y/LJ3YNeKnbmfG+s34APrX/HLLP33hXcuJIhTQ2EOOV9kIVzQoIMa
uMoOzdAYWe0DTTT13fBwfbGrEdhirUwE1skTJkuo0T7v7Sr+FY1A/IH5MhRKd1B3ecUluKAf6/Je
fC2TCb/qqFHH1oRFWsUnTuolG+2ZDueib7VFDe76+v6HR/0yx/hvUwzEwhBhjrYpFECJQi9CBR/c
nqANCTyZA+rj7SfrwLM89dsK5lT5VQ63ef4dM6tOoCOvHXNX4H2+1Shi8fkY590aalpkOcyZY4yZ
Y6hUhd+nsuZtIudosoXuemzENAR7P2hujAd/32z02wrV0slKoH2SugOK+LHKybZ4X45FuLWDoAiR
AqPT/sRv4/mY9e/3CURQ643piJwvtwIZPLv2bPVKHEx9nCTYy4/j0TyAidgCgZAtvf6GiBLHl7KM
Tb6YBuChgK1wh2EMF02Xm+ZF+4CzcRWv3YTf/MAyuQ1PnmdjB1wSswrjvIXZdNfuyA9ZsSgwEhPj
PaXMkz36KXWR5095i2V8TCoEKuno6TGftPZIqV6Cb4YDvHGyLXbQfH2THfk3sAGroRsdPZROEm4g
Azh3qLKQq0UaAItA7nKQe1LWOPLt73wBSDvOe792RZbGmDfKD8QoLiMYS6M4vscwsizbcU/ijreb
azkQ6Ilp6RN0G9D9Ol+VWPUAsdMii7jXvdQp7Bp4XWAjb3g1pDVXtjTErIgABiWbOcoqylx7Zmo+
ipr/rMiBI7XmE6BUg5V02vfr7np1FxeLY55etZb8YZKxOEMpbqp++ACi7vG6iTWXCSyMBJkstHRB
W3K+f7VSTHNeacQZg8kl+uBIxgNXlW0tYlkaYV6dIBtVxSdQ3Gox3BIXDXR2BKvqXCG6y5I/KjVg
/A/Um2gZKxfQtUHrpFadsCSMNGP6L7WyRzopF2yEm+ZneItiH0DBvAr86j4ujDIv3Sz4na7XMJrG
wi4FLQraTxsTpAbXP9dqBXW5OOaJGwKSFnkPO4Fh1/6ND00JSBhBXvweaMO6soXJFkp7dmWAXnhX
YPU4fq2RLU9PMem1cYDtRoRi+/gR5CLnlaO/no2GFqtjyzVZJRYAJMJCGWf2YIZOXUSWVH8rxhu1
PyigiVXy7fUd5S2KudcDgfJ2JcAkkW7n7ruZc+7wmrs3ZCrpCjl2kEczd7iSJ0lEWQ/l2LSxZJ9Y
xfzig95ixJt2fSUrEw1oNRGg/AHxVdErZu5yqkKvRQe4BumysQn/kkFLmiDAMzG1Wbzn0x0NT2ir
UAH7o2RJO/3+j07I4hcwFz0Z09kMQeiG+Pm9qCVL0XkiTatxyXKRzEVTBL3VDHrR1AbFgBht3dc8
QjElxpWIPk0N74yqeqWv2vkf9HrP9pe5e71UQd81gmnd2Eg+6KqEj6R8u/4RV4/j1w6ylCF5qMmF
Uatw+SZmRPXJijIeK+RqjWOxhSzSC600v57oV9Ln2g210G5E/R7AW2eIQzeAuMEoanbRGXAm0e76
8lbd5GJ5zG0zIAmVQ2+BOPnQQuCh7lQPPOrhwQgNXvtg1RRYQegng7AFq2WkT0oXk1QmTq0epTJ2
RGWwQ1HkXDqeFeY4RmYQxVMOK03TNvsyUTBZMATCRlOGdnN971aPxmJBzPGb/cyY05lg79rKMvNw
3zbc4JSGSxcOGM8mutWGAQktxlu1Hdq6fYSXWo/09wDcFGiKug1J34V2kNxILjeRKqGgMhqHOOh+
6V3Cq9jzfgHdhUXe31R1Spoeq2yjwI6G0ibVR94IthJpVlR9qyFNLSJm0E3w0zfk8/oWrz+vi/XT
z72wXkd5ESs9rl+8G9K98RBC0mgPcJ0zlns6mSK5prgrItp6cq+bpq7xYue/Yj2Dcd49ZoqgiYVY
rxZDuyWZleoRxCZGoHx+qgC3X7e2emwX1hhHHYLNE7oPsKZkjZV34R7EM44oc96+9ZxjYYa5HQD9
jkTpYKY9TfhEbhmBl4sqPKKgqtnC8/VVrd6QhTnmhoAOfMp6cEA4RIjeZSLdQMol44QonJ1jJ1z9
kMxVMMFGFWIM3dCqYz/lDuayOUdx/TX/WozJXARxEBoEJkg4+vc2soD5IT9NS3YjaDRrSBcNYoff
W9Rrf2JaArXGdBMXVswTuFstOyzTHuZCQDuq1qYEiHL6BRU7cYuXDPwFtUsLRiAZ5EUQa0gnqkL0
T0LH3IMsijqjiLC/tGMXAjcrW+qR6gGhAgdSIh1DhIfmTnwD4ulPXLkG+nzMSVGFD+awDrFSjGA4
QynOKPd6Hbh5UAFT8nT9jP6PHf0ywxzSKe5a6MVhR2nhuN/l4HmNMBSloASnHQC95oBK1s/rP+bY
YpXhZxizaGCuoXh9cLyYx5C7Jp4R6tQXbjPMQ6DTCD0l3gyiXs2WDv5OvR080SO2bMUP6abgeDC6
TZf+8kT5pQKAxPYk9UIkkRwDShKp5M1XhMbq/exGE/yDCbUky89B/jJON36sflz/gOtO5ssw8/3y
pJ/1YEIIg1LjUy2Y36uEN9mwvp3/mGA7k6qkDIkSYm11Um0S7b5WC1efG44n4yyEJV1QtAozOEi3
nF6Vf0kT5HeFmVcHWq2xgWiPMrPRz3R6IRYnozKzVOkb7BYln9S94QbLUFsLKun2DFrwcbTE3uON
+azuHzA3Op0lF5F3nR/HuRfzMKZ1Ez065vlNWf1UGk6Ba/1pW9hgItlWMOcmiXDkFRXjjXMA9mtZ
3YFFycUMxWSDVmcCjqK919o52Y3+JLwPgYlNSLOQ8x3XPcrip5Dz5ZaJWlaEYLnqU3Dr75O978i7
zhPfZ8Qpw1ZzORdgdXspDpUOruMZZeyJM8heggFoqrqcZ6sYwpukLx5yUumOAGFLyy+LjzLwE2sa
tNvOLHaz2j7o+ozAVb1tE/2j6eTnCkmxhTKhi5r2QWo0zAnpioWRGi+MieHE5fgTwLwCqNb6Y1YT
SLZM7W2Xd3fpaLxGoxE7YVtBbmNIPmM9BL9uBe3h+mUysttJn+/Tgv6yVLKIoAHUFiixNWdG7bRh
WXh9oQB+gpSD9yVWq5GLnWHebEHJhQKFIFTTfBPzi8kxz9RbHND7vgi/pRDzHguIdOQddNxSnm26
6xcOEUceYEywCuCPnp8CKFp3s54jdB1s8o69dgo8Ka8jmNKJPb5Ed8kPzjFYsWdi+Aq8teDIwQjD
ub24CaveDGPVKQADJdA0jSoOv+naOVtaYDxt0RuFn0qR6sRGspPl2emHF3XgvCOrAcfCCisUBVnF
UJZbWKEBRxJYw6b6Jh2MDzzQgFYrXgVQv/xDGLihDo1k2A+2NMx4KTHyIWmjh6pjkhkcff2r7ItW
ihKSheYuT5qBs5cG467KJtXCIcbX8m/GY7EP7+r2Fr0kJDTlpnqLf4FJ33zmtf9WizXLJTKeolKT
wihq+gV36X37RJkgGqgxT8+/0TCm5+3adjJ3r9LKuItU2KIzPP6nBGKV1L6R3Wqju+Vn+erfpbfV
X6IFAvDd9ZvA+5B07xdvXFjJY5wTWC7SX1E8gDkocOfgoQx4R3XtikOrTwPyRgQjFdsnAxm4oPdF
ojryQ/OZ3itYG50n7Tq72hGK+3KuL2z19V4aZPa0LP1MmiucmvRYA7L7We4yF5xzdvWTTHe9S/lr
eTZXD+pijcxmmpmPxKrBGsPxrSgeI1AOKyPvNvA2kkkyiNrqQ2viiyl4pDdUTyh0IjvHKUGF9M+U
d6hb/vpyjHMGV2U7NSM2kkJZ87/Gp9gRcBVmO8HA9Q2fW2OFDOHcIOOdg7kdkrGDQQOTsZvZK26j
WzA+iRtEkrghdEZRjSw6U1o5iQA6mAfRo/o/PCDt6t1YLJzx4bJPzzIiFIi3Zj+iRD1gUhLwZ3Mn
GvH79dPKOTksoKqM4qAXdJjSxH5vlNM2S9XnuiWb62ZW/YwKUkS8eSBLY98LUvtaKZsCcM+ADFpB
BeVMORlwC4ERIXlmozzgdUP576kl8EEXZpnXgqhll4oTXguliNHXutWTp17hPLj0Ol+40IUN5pGI
asicmgmWFoVD6EpR2e2KQlc4GyivnglNRQsao4+UWvLcXyqVliKq8zGl7kxujlL3J623+ei5V27n
gmnSxkAdxpvKV3WaEb2AwRbJAiBcQWyh+Pgno8/oHiNTgFgk0PrQjDr/QUatxC2k2YGoGpr7Io1v
86n1gjnx+iTl5A0rhxSmlJNKHyZn2B5N2ytpoYPOzIEyxKFSiN0L/T5HrnD9kK58Scr0T6H5mO+U
2Ky/NMJUbmuiOHJ1IMlN13BBMPQsMGflzAKzZ0mb+10JYjAEFH71SvEEmtM4cvuOYpQTeLyhy5Uz
c2aOOZpTDDVuyKACUCAPf4H5d6PnhtsR8bXUfM4tOA1UXiwNg/DA9VFKc5F59QD7D7IBQ1bwk5CU
Fbeqp+5Au7abDxlOIpX4Czb9ZwXx8fffoQVbw8rL4sI+8wQKiahHfmNQ++pP3Yv2sWS3xgMFk4db
8aB0976dCNx49H/YNWAbQ2TQTGU+aa3UwNED4g67J3CvLcQQaKGFqRi8XfmmRZGRV3Rby6Nh8Mso
82FlsxfS0VQpAA7h90GyYqe3xKdqBxmr2OIxAdB39vLTflljAtK6aCokSrDWKU/CrP+ou+wH0ZLv
E4k+jeGv65dwrYR7tjbmILU+5jZCuqHpznw3DZAherFgA+DkCIFVu6InQeLbrcBO3Af7cHBFw4rA
nMGdo1+Lw89+CHOi8jxR0w6ybUDJ4DDjGNMivOzFAG5yCyOrN3XxQRnvXirxPKKhDgmyO3/TP+ui
Q0xvftOQTmmeJtkglC86S4rshFv34a6TCbOy0JxzZTytE7rMJyZ7AyJstS1ueTMRa1WXsz1lIixB
GzVB7WCrdkZHiKC1KridlzxT/ycgMOYVtbg3hQmlogYYqGbG2QUfrQ3alic6dp7tQIC+yTe8i8Jb
Hhvm+GEhFo0Ba5S6rLynQPj4ldYSaqiadAeevRUtP7zBX8eGndeusgrdYB/badxEj1NjdZDooCN6
5VYY3Sr1pE9ii+BGS0+SKhHYkAJLuNefr19Z3iazebKflKVRgVsTm6x67R3qlNZokz38rpXbvNo8
1xrjjpRGl5ICTvfEQK2//T0i7N9pHt1knq7dWtx1tsWMOxIDUJCqJbaYJiEY3gBrT2H329IbQM0o
F7a/q93Byd3ggz5rZGcmr30BqmPIqeH/UzHOdMelp1jJxM5+E+OZaj3MZsyg0Rkm5ZOmI/OJ4kbG
bEeBa8RLR7jHmvFOejIgNqfHDISubu9bVEm2dOfPCaBL5S3i0jfSS3nlwWGF9kZUUIewPq3vv8xh
lJKb5xx4ZhhnVJWSOWY+DhKFsiIUw5Sb5P6G01uN+ha3lPFBQtZLY4AQGq/16EQHCrgUbO3JRDMQ
89AfnMtID+TF5qkYnwU/M53+Zq6H7od+UocifEKafUvL8Eebyq4Zm3hR0pumEJ+CatwnfvwYitUj
JOXvSG8+psnwRELN4fyW1ZWrlFVLlyA0fVF76dMixT9hNAANrhz6Y5VFay+TR9xCwEnlOcR137Aw
yNzWplYGVFZhkOoNdrfNN1o9o591THA5ePH1GvJBFhfmmItYBqOoxibMtadGL8TkRitKbhPypOyS
HR23IKqdzY9Re+Ad3tXPrKE+gpwazCqnnVjUzxS1neoonHB4x+Ibmr+ZVdS8yTX68y+O0sIGc5SS
Jk1KE+zTTqGVvqPJeeeUvoBIvsgzl3NUVroAUJz8Wg/z5TQ1rUZdGHFJgnabKuE+ELSjXNeBXQmt
1xoR6v9G8KZA+sYKu/TbdfOr6QtqTSpEwTCdBPoJbMViO1VTzWtpEikXBIih3sfCwoH1om/JqXRH
NghSQiAwKINB8yNM/kB1ETQUVMeLIPu8ZOYhCTqzQSwDpOABVr+lZLWKF+95p2atOHlmh9nmkKjD
GHSwQ5+z9K/yKfRAumnrSJJSN3v6DcGItcdquTLmjkhSQPIKqClnfB8dGXMKqOERTH2cgqIXsAhy
evdrSL2zJTKvVUeiAREtDObHAAoV7fbnbLe3/OdjLWZfLoyJmxPDzMKWSJqjEtCKks5q49LqRCTy
Ucq7HWs3cWmLeaoCg0DqtsSaaJYpa1YcvIggZAFIlTq3qLWT4KX7i58ErdhFrQn8twRjq6bC4gHb
pAlqhUSAz0n5YHWNvAHV5j28LO/VWjklGq4foaUksPuzabQ0jCL0vTPaiBvc2aEZLVVpEdFJijyN
N6fDs8bkz6ivkX7sC+CLoTRIrUE7iLIo6xhzh2YZv7S8du/O1se40rFIKpIbWF8IXovkgEas03nQ
RT5BPUq7OWyvO7S1mA0kaSh/4quBupgVCCwa0syGAoMtZdGs7W7THnQw61EmxBAAeJcbla7cB0hB
0OIZZbi5sGjk7ZySWAMXyd5/aL3iMNjlTnH7t/LQvMs/q91vEaithBhgKjDBtotSl3TR3glSFfrp
VSc7xmRAPyAfslcpzJU7PaxQsQ/j/lhOveGFrRgdG+isW4VQynYRiMlrXU3iw/VtXymVnP0axr0W
sTEqfT/IThSPFlS3doG+K9Vns8X8blnZ142tbvhi6YxnrRHcQdizl50wLO1aiywjKw7tWNuyUnBM
rfoBMMBCzgsk0ShBnz+PoeErtQDiG6cJgckY5WM1Nc9pV/IoDVaXBEUKfEpUuZEpn9vJwkRVhUaR
4Qbq4/yToEl3S2W99dtgB2n4FtzflnzkT2msFUHg4b4MM3tp+BDUk2IYjnfTa+Zmm+Co7mVLPvwG
gdDqkdUBlsPFBLGWzDjzmITxqIQSXSSdJ00dAxMpglujuIT6Hf6bN9y9FhZjdV8W2QyEaE0rRbBI
B2Y1u7mhGUi/Nze5m99wE/SVUA7WdOnE4UNUNn2rShMDrHR9vUcLSsaObMxNYMtbrtrWqiVDQe1V
BM8fxI/Pj8tsjL4O0mUZiWnvjCBHSTbFEYyQB+4Orr4YC0v04C7iw1BvoXnlwxKc2nFyQ5sChihp
IhLTB34iQz8IE3lDnFNH0oiI0NDZajrixLD0S0NGhh9saU2OQCmBr8cm0aPG2gFsHWRdKloeoLk/
X5ami51u9M3fWGPltQZ3w7hVrM6peovOV+a3qUv7EumueLvuvOhfvmaZ+XRkqIIaKQxgxz2qNqAq
75rd/2eB+WTzkNVJ0mBtcW3uVaPZAv7+ed3EWvUfdPIE9J2YlpAv1IGAu++rJMMqoPp0UoMPIINC
c06w89i0BRDveddrrUC+tMmCqethVuQxh01lI4IQgoChmmi2lkPHp2yeVbQ+THTJU/3QTfWPIXnR
dMH26wepe6yhShpxu0xrbwN0WDCuCcQiJgiZfTagdNOjdS47Ztg8qmp5Wyaja1Qy52lddWJLO0y8
3QxCVgRag8v+RKX1UgxzizvhZnZjEDtzoxma8LHnU9cgnSlSmmxJYZy0UhfaHOs1vYHGvnn47yh3
dZ/uuVXxtbuwtMW4566oR7+OYWvaGxsQ90OI20SZhEqrwm0iVuOp0q+5l4VBtusvadXgF3kFYYed
v4/29VY9SevxCL/XP9nXJqpMVq13Qm+KJRZGo3pIS6Lar4DNcToqW76IzpovWy6KiVGyqI3CLoOx
esrd0FBu4yjZ9am0ifzRkUZ1G/RI0jgOYO0t1+GlabWNUCm6cwdqxqqfzDN2Ur1DYubO2/RNfBpt
Ko89bXseFcXad0N7GuBBDBopCuuuB7lW/WaIZKcVs3EDcr7CyiIp3kx5s807rfNAG5E5BtR8JnHi
rXXlnoO8UtNALQ1+zku6TLPsTb8UCkdSX4v+Y1COInhTOfu58s5C+AtAXwhGoBrDEp2LVZo2gWoW
p/oEVetMpcfQ09FAVu3I92Tf4d4+nknmDfQVvWyh2VAgXAGy4gN8ji/qY+VgtMeRFCv9xSunr3zE
syUyL584TSiJQuIGXfKEWLKgHwvJ/O7PEoCu5UdhkEOQ6G7qZzNvc1f8DCwjP0OOjbF/tsillLox
RxNWSnHlojt9M1HmArt18+5bwt43oBjKKzittajObNILtAicoHdSixoAjQis2x0Id/Kn9m1CZwR5
6Na8pRFb8pBsGqfaQecBgdT4XAGHy4VU8ZZOD8HiZ0yk88nY6YVjaq2VS4U1zpN7/eyu5H4mSstI
uSXIe6qsjoRe6QQkv2rhyJ3hJN3PPvTUMrAUDeDGcHvd1tpdBK011BdBYieZhHkLM7DBjGaOaxI2
z0qaWWr7qBu5fd3IWnkbK/qywryBc9IpodphRd0+ux1mSzqYtjBa/ZvujvvqKDqZM2070SpKzlau
PRxnlhm32tVz7I8BLEMQcZu4QWLpgKTa/h1l+Ol8Z+JdSs6GstifSo5CDSLIBWb7fvXCs6w0ViQ9
Xt/PVRsyYCJENECBy5KJmNEcDcaMjyaVd3nwofWbnDdURGMtJmrBtPaXCea2YX6g98sJyyh78kvU
csjCK+a2b/VtO4iN82/XA7YIAlo7KpKH0j1zp8ZCTwM9CkrHVB+7YdtFL8H4et3ESrBLbQBShJuF
0QVWgqsgTROJOWzg6TY2tP+aHOr7FNW64aON7eF+tJsj5P8SxEm17YNFMo05yzxlkeebSgtLwGNq
aPZACIyJYkQF+bqQwGErm+w22KLCK+DdddMn87HxKvR/J7z2jTMBnUqjG8NKXQWkp9DfdVTOb5Eu
ncz5b2E+cCMlnRDSx0rc9zttH01299KiBnzwwSiIIuZ9+yAZrgilqTduNHf5UBrgzQSrPgrCVHGS
cTqBlkSyGkHchHa7ikftdbgRbhOb5sDC+BtKFite4Nwg439KkKg1YFqBOVQSjT3y4IO0oe+yduCn
3Csl2nNrjM9JoypQ2hTWGrfe+YIB3dXUolpSPZido9jq9RH0k/d/BFIxQJSN/Bt0PKifaszGYnxz
6BMppes86dfbqUDrM9DSPJ0kXov4MlCGOVTaCWVBJRc6UuDWnBpRG1AY9kvloZEH0YX+Jfi3ch29
hHkwnrsEIsJpEBHOs3X5CsMyOGZOoqWXeqXFUEpZFkIIJZRKzVPnLLH8ptCs607j0gnCikoImnnQ
WANDz/lbH9ZtURCgix1NQZfZANsrSD3bY1D7z4ncDLwreZkpwpwBZjSorVCVQMbcUHRSqNcxGmrA
ickvMc3dQMEVvP8GEoP+rXNXdGaLZbpQgnwUKj9qTwWvNPOS7ggxrmG2w019lF15tIM9FbPRlFcx
eYHMG7/ttXorF+tlWzVUd6YWWqyXli9n35pu/iYYHd1YRJGPF0GulGbP18y4PBzhuq6KBMcVtbD4
HWzWQMWF2wHNSl4UcGL/vdxf0FPSXhdU/OgBXoSJUuH7eYO5WHxL8TXbdi+KYA0DkH+dA1Wv4gPj
227lZk7kpDYB3Cp5pLJF+gcCMfc3KsVrHhei0zqwUyinXqgz9h20p+c5oFsNcGllU6yPD8azwplf
QXP6J3A5utdfBplajiwkSkVMGCRPxkNwIBBEkDbaTzrgweeNXckNzq0xfq81pAoj4zjNoyd57RPl
IgNBn20GlnbfWqk1As40WcMPoIlhXoBIDDf5o4fn8oN/LZh5YqrMHEbdDLHDKL2AnwDs9qWbIRep
IR3AO16XtxfHCso7mJVHtx9Z3vnpMtQCMVOk0JPcHxuAqKKdsEn5Tf7LY3Nuh7kxfafFsjHDzmAb
uDPqlvIf0Da/ZHf3v+ERePbovy9uTW0qA2lndMHFPSbIkLPf9Tg2M3o1yrEGzvLP9hG5D1QtUI1g
Hbzqy3GDmRUQHHvGXkUCSzblrbz99/Rk2EYgPzCwIq3Et0LVBnrTzK1TKvlOlPyX0Gj2ate8XH+u
Lp9jU5WoCgnwL+hjskP58QTK/snoEbyBsnwz1g1mUUM5RSA7Bu7Y50JiVYIh3oDhqJD+9VOJ5VFZ
R0VC/I7ZnPMvh9m/NtEMiIVlpiDYU1o3FgGg/WauhcBRfX9+u77WyxQI2Q+KqkCEQcUSSz63F6Xi
PCiB1DlGNMmZlWVC4c1FkwD1A00g+7qxlfwVr7EsQe7qhIVji3MgXlOzOh6BNfa6V1pMClwd7Bvu
bBfPgZ3ucwx2pTdcENrKNV+aZXPJcPZrIwxh9r/hHDlJB298qF4JLtkYKbr+FO+cHfxbnnWeccbH
aIqZDyYZascocy+b3+dM9C1tdpPybphbKOkogxWUKScIWsFPnW012yAWBNQCA7rVFOOIN3EjmdCC
dycPRQJPK5zgrwxPpBYDiowyW2oV4g/eyldyo/PfwLghkaQKqFfwG+KdZgDWQbbGfQQSFKC3ZIty
lMqACEdOBWJD3klbucNnn5yJG7IpS1Fd6msHrMujE9oxlQG3Q7BDwLrS2fbk1PZk2eCv481+rnCi
ny+b3rmF95Uys4KwJmwPtnk3w3i+o2vvf9B0VN+0wGIblnhsN4PIN37ZgT03zjiQqY/6bJxw3E5n
/Zjs6wNFJGV3HSd1WGm1nVtigoXObPS5zE6XOX1WgOU/XeZgM/6HuS9bjtxYkv2VY3q+0GBfxubM
A7bai2Rza/YLjGKzsSeQSKz59dezWnOahaohpJn7cGVSm9q4ROUWGRnh4V5A6CdzkzszyB4XF1bs
mfP4QFjFm1eFh4YfEcftw+RGsCqzBJM7oa0pKfZ1WNxInlDom+Qjul798o8Fp7VgcR7iSyXNET10
zSnEl/I9w0Yan0UG3EkOMeKgcsEnX4EKnY1xHpakUhllCYNFEWWexkgPKG7/1xj/H1icXQNdEUUd
TWCxAQox0/eJBwHa9x5RNqFHMJiFzsPCrIrf+Mk6zlHRSWqOkdS0YoxoPMmxjjic1O+DgkKWJvWt
7/9LgzOP0FAh0oN2QiRLoIkw7eqw/wP9rr7eHERFr1raNuL3XQwQRHeCjvaEtz7fqD1pJ1AksZ8D
JDHslStwQmOryqGhHET8nv5vbc6WMSvKypKak80/DwdK38HPrdPLN2Kc/GVhXq9FEAA9/2ucMyef
6NM4kOQ0r6etM6ziOzHKPoBF0YZeeLgAlvz71e1jIheOEt8JBHU+uxYaBdIuObm5ARRXu2HVPwsc
u5UcxL2mflkY5VUn8MHe7FlS5D14GdjJp5+2qzgg+aMYZa7vxVouHZCr2+eDwZmfM5Wspejvh58r
13lXcQ/0jNbSLC6Mai7K2ff5RDX1NCrZm6ydGNX4nOLY/7lD/7fzOK94aXrCzJxhWALuLFs7HRal
LxY6o3EOhftegrVcSVjDmf6ayNOb98OFEdMMiWT1T4tU2+JNeRojWEMybFNrFaPhF9JpyWO96vCu
zZd93ZUQEEg2UJaDkk2wfIll+PARGGNWhsZ6Mejojuydxpf2wu0pfuEjn8F3Qh8vtdfAFhB3mYzi
2n1yZn/m+qTUKpmeUXGDFRst5A9QTPCVO6HM0oNFerEL40oMcmZvFgB1tRaxrjjZE8AQZdeskQE7
aV0sHMvLVB/6aRQNlFwmEqLAKp/PLI2AKi1wdeEB325iCOiCJ1j+mqwV43/WzAJrjgOicXSlW0DU
nVtzLMi/kzQT8yh76brUQiEcLehnoPH5FyAvV47nmb2Z05kqSUsUiH3ijgT/hbzWIVSNhoSAFNin
2V/Ib13x5RiWAO9B+xhUZ7O3SmxEStuNMkVXSe4a8huybyAF+/H5ol3xbJZhgflFMS1LhUz7+Sy2
o8zyuI9wCMB9nMuNa9sLzSPXhgFddhDmAsEOEefZebPKARAYrjU+yR7lLn2rSg1P9kW1dLHcsxse
uY5fZmbHCtkyc7RbmLEfh8mryI4AXQ135pn7JgrQhyC9dz4wZ3jjulL4+SSKMP7Ctim4uB1BEDdv
bC1qonVsgOuq5RzY0dx5sUt+S7m6Ta1J9T43ds2HAk8D7WZRdjAgd3++ZHE1NPGApfItyFatJwEj
5x5zRXYw9RIk2Ws33QAsi0NHdxOq0Mu5ySvVIIHp+fUZZg8bsyZ2XFAFAapT7BT5STF+8OyWppE/
sjTIzYMBuUGeHYsaKZPshjv31DEXSBWubqwPn2HmAKqhg3aBxBvoCyCTFxshV9b9sIRbuHZAPo50
duwbiyS0UTHbTsa/qZN0p8vM/XxFr71Rz2ZzFl70vCvafISNE0EpKG1DsmkjFFHjrXiYJ8yNdg1A
k2MAiC0kDVef2/98iJosbpAPN2JRNmYsU0xklSJ4i9UyDYYqW1Ke+Hy5IPJ5bgWYnrouCAZp2keJ
S74TPVdS6X8+lGuZFgsEOrYp247IpM2CbluVYgCoEESxBqBnmax025PrybVzHrAnOSAhPQgYNArF
d5BMFSnmMrTjRVaIa3MqWgGwrgAT2fPK/MATWYpkvOHiOCwKtASzJbbSU6Js7nU+mpidwaStEtyA
iPVlVc2DASrr+wqEfXtaSkko6BK8nDulz1kBfR1V3WcFid046m5TfXyORq57bdIlN13Gbm3Bj6gW
pAv0rj32ka1tpHKagpYLcpwk7l30Z2QepbxbU82MQh2ZjckdwfnsJm3LAs0BTnkaxl0ltQzSmwp6
vkAh445ZH214ixQqSH/SdyluzIBR2fneKbJvj4600Lt0Me0GErUICKAh7RjgLZxtMi0zQPVr1LVf
W8OKjbfZtCiXcfHYESY0WVQqUOtHE9H5PnbStEnsvKkR5ZiTK4oijte9WatpL5C2+sKALuuJMIeO
KwdIEmCNrDmJt5FUvE1QEPYzlm7qutJcNuW3XaUEBq+PeT6+1KiHp4YdWAZda047ebQjC672Mmid
fYqZr+W8Qps2VWuoHfPQCAVJnMN/qjedesLlL5+f48sL5mQQETpq/khRm2KhP/gksPgbpO9g0Lip
N8q+QxXVJns7watS9rPAVgI+eNCj/NzshY+aWZ1drT3EvuSewWpV9z8QUNyO+rSG0l+/cIdf26Zo
4PnX6GZHVyki6DVZWu0ntHYrVPSmJTTVkoX5glHgdYYUFoieu0Vz38eN//lcLVmYXYzcZKkZF7Cg
UP6jrkDD6MRvn5v4bzb/r3maXYwKQZN1OsKGKKZDVHJEg7wBkhvV73IvDpcSGafeos9c6mzWUseu
k8I5Zd5EnyW8arzVX5TSlawwUu+zJvG6ft30iWsoj7EaihZMUXxVsp0M8suar0rZ1bUbqm1GFMay
4yLw/mKHovL+0enPZr0sZLU3xL0ienpE0aZpVo326pwQVqpbjK5NNnW+bFiE6bOpgVY9Er2Gg3qR
I8+mhhpdxHoVfsi5Rws4Giajzdvota8qCFSgwLRwQK480nGFKyKYtmVA9mYHkdtK3fTVVKOG2aDh
W9QwGTiNlmqYl35Nd2DHAFoL3XRws7NRNaaasknlNZIBQgIvD/JteShRGXBWALQBprZe2NHXpvGj
wdn6ZQOvE7mDQUHxo3rAyYXVQaiAo9c1KHJ3Kba7PEIYIZqkhKYojjwaNs4dKWvaYlD10wh/MrSA
0RxgOGfVrsAxscSCKe7X+S75aG12/zbKqKLzG+vWOpDjJqG9IeD4mfwKSeQleYvFoc1u4gENaSk6
v8VcCiJwNGc923gCySEJ0F+6OJMXDg99ZSA/EGgIdINdNGFbKo6/3aR4yLaF5FZxakagvp9KdPUA
flmVdexVdTJm7hAN3R8NyJzuJiDXXlAikff5wIv7Phrz1zaOlvjjLx8Q4t5Ch5GNO0UHMfrMT3I6
kp4buLfEcYkzr5a84SD4R9vA2aZv9J4fBBuNOKlSuIh8vJiYc+vzfhkCRQ5u/fTSsgcKUEGAo7so
dG1/GnVul9zD5bmFSfzrKDI6fCFLJY7Zh/DAIdB/a4kDIOc2u63UQ/8gnr8W1r5jd/LDX3jxXqTR
ZhbFJHywKA9VE1cjJJpEKa+HT3IgHtFtGqQpF1zExRmaWZr5PsRZrK86WBI+SduXW3MDzTk/W5O7
JYDPtZWDNI2GogjI3uUT4OvjoAAfdRoLplTyFhvv2vDw+Viu/n4UckSeQjbABnc+aUStaC2ZZu3L
PN7YTL8DZGSpKVqc8jOXI6ZLBz4U7fUAD83zgHJtQ4NishAp/rwR3QqwSdCYadtxVd7YS/H4hQOf
mZs58GqKSVRrMNeHHUIEaw1432MUWrgv0rC6WVqhi/t+Zm52svvIbLXKwAzGbRX0Uh6kVu7a+uPn
63SRwDq3Mk9g1dFkmqmKQYFC0nmMqmpYGwPbAEmtPjPW06Vr4mJUcKVop0WLNyiYwE0wO75RllJz
iGq8jp8mTwtLZMCHCshQAUJoV4bkZi464FafD/JabgCAJQW1ajhJ6MHMLqdoqpV0aonI4PJQRZal
qYlHbhNoePlJqL/UwYg+Kp0GJHdz9pxYt9N6MR1/sV3F0D98iNmllbdjOQ7K6UP0fvUFKJRV7+Ub
wdgobZb85OW6ymikwHMVhGgyaF9mm5XEWi31owHAZm4V66YkykqL7chzMo1BvaWWbz+f4svzLisy
gkMsLHKh5rwxu270ONYaEyzU45B73NLiY+bU0dIZvNg+eAuj0w6RKFq1xH/nbkVF1r+xCgulorsO
nVrVtrEFlOTIt7YLjFbm5v7gDksi6dcG99HqzJmlLTYWyWFVsyClBenFtl2C7i2ZEAP/4I87PZ+U
aISJSQUqmx2hiOF+vkKXqK/Z3M2ennHBmri3YMJwrQJlLyiD3aeBCnSMwBccY6ASw1xwvEz+guVL
z3m+arNYW+DdpkiGZX01qq79VBKfQfcJypGBaQQIppYJeq7ECec2ZwcA/NaVlkjYkNJaPJc4iOxO
d8OKbvhhmfX5Stri3N7MXQ9Fgpb6DmPMcRn1mzqBjmrrQinAFeqpdpAuvlkvjzjqDThvIFoTPNNz
Ta/Y5BN6Eno8wzvlDeInnpMYqK+YdWDE6sISitmaXbVntmbb06pLx2nZUAOPaNluZZXJQe5q1Tfb
5C1F27TLKt4/g8GDBp/vnaVBzjYtSNbAfqZ0MNy3Lp20dV59TY33VFl6U1x6lvPZnO1RWqQ9qQ2M
sG4mdGHytdGah2FMFvJp4tdcTKSBXjQFzH94ms0uAccus5glGA8kykME7+HUkNHltb5J5OklUeBg
Pp/Ai/e0gXGh3wPUCHjr4n/OHUtKjLrPJrzeR9D2l0EPKnQCTPBStHLJLjazM/ORErXajnWwQ/YK
JBCg64b6Bd20i1HypRrByRJS/aDfQuFvXk5Qh6ooYnWs/eibc2OERRh/YUchymwc+z2yE4JQG56l
9ZpDxt3sS/Q8rZfAhZfuWszqr88wW8YxInKc2njtpikw5P3XJu28z9ft+jAhm6lZWDkd5eDzhSNR
BRbFEh1rZuF3gSj3cd/Z1ffIGZZBdTBvCcTJpcK1d8WWor6JPj/M9VIccXW/fvgUs4NfWxO37RrL
Gk2W/IgWdLoxShbta02PVrFp269aoy5upqunHtxqooKCnndtZtUghPMkNkRkXz2ZWzUQXEfCn45e
8yqGCgbxxczT1TW1LQXS7wCUI8d/PuHFSCaVUhhNsa4GrirKF9b02mSieR8KzuA3si+aNusotmiS
ZVhSsgNBpl/nr6V+VEpoyea6//n+uebP4GQEKYEiysWz+wgNJERWmgr+TC8fuakmXm+CTcbpymLB
w1yS5eBAChleQJexVZErPJ+4gQ3cLskouAmavQPaLQ+3X7QROguxZ68BRNU8QZfzl7oTr7yZkfmA
a0NuBg10xmyrUC02ptiUK6FFBMtCvlw/Edb+BZLIJVuzy4gnnURyCba02De3ZRBtpKfaQGFCCZqV
shiwXUk8nA1tdiXJkckbkimCgKE81mG0sQ4O9n7tLT5thbua30qig9c5vRVQuzxfwXyCWsckOnlZ
EH8ZVuNavhFdKsLWsOhSroRK2CS6ZaDeLLipTojmD7GuDcKtTuWwFrWqZ+3tOxUNXKKwJG/4FCOx
LgMHtnS/Xzl7IJxFQdaBnDnMzzZpiWxSm3eoD5pW77a2s2osQQwESQKpXCW0WnqpXNkrH+3NU2O8
TJuxNmFPFDBKCNKt00MT2K4DcsP130e54hmvgDINd7ygTpsLwzdAuucsgjWgYNANngfQBKgBYgMd
NTiHQkrcDuHT+nMXc20hUWrXLajRW+ConS+kowLyl8o5grOg32eb0QcSA9kx/d65MyF0FodLF8MV
p+aAjcuCUwMJGADo5/sUgCnHaDt0eae8OCK8OjZScgCz/OPCwK6cB+CFAXTRkVbCjM7OgzH1FHkl
FZJUT/rWwqAkD4m4CoB60SixmBkQN8v58cMrXQOfGZqAHPNib7aTqvDBBAnHzyaRFEXOHUpPBbiy
BK/DGG8XX4OXM3lmcr49O7WSVTTEoAFFH2kAN2QObmTm07agaIdZuCEur3MYE0xg4n5QcCGdL1tt
Go0tyeA6Sab7BNw4fWetK/Upb6wvf3vhYAmeDHlBFKzAinVuqSWxiUoeNggy8KChD9KtwHTiaRu5
Aqi3pJN4dWCgRgaoFLc58kvn5kbAg/AIE+Yy3Sv1Jpxsx+0ae+0ofz9BIEb2y9RsS2ZDXo59BqdZ
KjFw89EdNdKFHM6V8wwbaD/TQJwiYr5ZBJRMo0YmBReO8FnQ/tyhVcc3H8D+ChYJaVPdLyXmTqiM
i53/weIsyO06p4zrFgeNv8loXUHv57vjVftk3b8v+Y4rL5Tz0c32BlMimTojbOF9B7p5ErZr6dBt
5PX/4Do9tzTbFlaWdj2YM4X7EDEJ8+i7IK5WAu19mZ/hMmyFMQsgToTKIviaDYv2uMRKHdQmav09
tiDkDTmLhVN1+fqHCVsBxQVqiYAuzM5vHNsKr2qwzoygqzeQrkGUBRqI8dQUDN6JfX8YY1TlpYc0
ccG3t7R0V53VB/szt19L4K6Gih+GyPZp8VZD34t8/XyMlwAAUadQBJWrDC5XsD+cH2VzYA2EAGIA
QALzQPbtHqHJmt5x3KHmjXbQjulj27oxtmfnR27rlUiDhMNG3mWHap3+WOKiuDbkjx9nNuQsbWqV
SjjuU/48tkXYQhc4M7Sllb2MijBqcJfhxYNUsW7PNg/Il/teFaNmQbQa74swSQC0SBG5R/shFBFg
9s26JYfFbq5rnvOj4dkRmcbGGlNhWPRWqYGyFjRYytr5knvOt/QWF+2KoJK4+XyVr21kJI1tQTSk
gk975uA4NITF/gbTUCpT0F2BhapoXUfeqrnsdiqK8JaRLFx+lzQ5Ymc5As0Aw/YFMk0qOpDD6Lj9
wHf1UO4mpF5Fu0Wau1rqTlLAH8SjpXeNQxuQ8VE5oGDu0fCvgCuuengTqEBd1VCUM+a7XLI7Ok6N
2FaNq27lAMgauHgwQrdBfjuuKhzfw2J4c20vfzQ628uUtY7MI8QaYpPJjqhRpwcoZLqKB5cCMATo
hAHbbxY29yVcGhMPYDg0P8BbAbnM2ebuU3Nqug57rPXJW++L9+EGGaNbujNcc2WFmuyCbi1dxePO
Vt3JTZaRA2Jo8/vt40eYbXPQq/SmwfARBOd+jfZ/bXXkgb4DicISDeG1EwVqQCABoKKMpPDMgSUk
1Sqbw1QsvyjsLkkcV42PGlmo4F07QkKOQsU/Jgp5MzOQsmxg6PR4A9foGGWg+Nc2kTy+kQbSZ2rx
6oxdHHx+bq/AHMRS/rI620KTXib1JOidHLk0/SgxnxipYg9QYBDkFvaxN7OjYXTfaVwarlPmJgS9
2eD2UvMy6SqePqkFGigNcqGx1YI2WxlKf8gkxav5uPRuv74Qvz7rzMnkhSkPdooZkjXix8nkTjle
nCmqU9L682m5kiPEtIAoGyklWWCzZouR67ld1hRrzoJ646iu4gKCv5IewToW+XWQ3pJdG0BQYtuL
P/F0ifDezoyluPHaLsd4dbTjIAyR5dnbGpDgrMtja/JpwEMBnouD+NBvRUV3GRd77cr6YOwU5n3I
Hoy4CS1OTQBMoBf+o6WJvLczBqki24B3UdtyRVsNDVyfT/WVRQWrhmAmB5Ev5lociw9Wh4GNamcy
6hfGeNDk0efm+IURKQTb4M9L6t/exn+P36vbn+6B/ed/4O9vVQ01mhh78fyv/3lTv4PwsXl/bw+v
9X+IH/3Xt86+85C+QWiw+tHOv+vsh/D7/7Tvv7avZ38JSJu201333kxf3tEP1p4M4JOK7/yrX/zH
++m3PEz1+z9/e6s6gM/x2+K0Ir/9+aXN93/+Blf8YdbF7//zi8fXEj/npSyrmu+vJH29+Kn3V9b+
8zfN+B1ZPmRPgeQHIAvp5d/+MbyfvqL/jhsWpTDVBmW3IJv87R+katoEP6T+bkC2FMpPqgmSOE3k
J1nVnb6k/K7he0FOhWoCuqFwH/7X6M/W6de6/YN05S26IVr2z98AHjx396oBNVYkkpCvB0M44ozZ
jWPmvVYnqd17bRVJf1TE1L7KYwK+y6rgO94lUQUdNI3fynJPtnIzps/qUFo305iBTlWy1ZXlsCgD
omzU0KfQlVvIVZBpr9ZWB2HUwXyIpkq5UVuFPBeM5A7oSdBN7Rp9m0PniEy95jl9kzz3KrV2DV7j
rkaqwXX4cE81fEvSWV90QDtALi51Xqo1X82yL10C7DiKa9aLmVh73FibgQ6rrG+3cubcjUN67Drl
mz4Y77qRvTYN2VYqpHULe5dM2SFugZCtui9GVNzxenhohvgHoAduxo0V7TJXrtN9p6rrQoFyQV88
Wip5qGRUfPvoRiUWUjh5wGrNNUka8Nw5mJXylRjptne0Q57YR7QBDq5ZSd9QDCJumk5fFYM/OlPT
uJaRfWtH+sVoy2fT5vskt3ZTH73kFX8e4BLQRreqs2E3SFGItMRWrpVbO2KrrJhMl8Sx5RJCajRL
xA+x1L1D+mQVO7nlllX0mOnWd9mxbtFdsaVcRwaBTI/KZD9GrR3GirQDFUzqqogx3FYuqG9ZJJSU
0XfUzC3aagp1zrZqlnhSYq3qOLvrYiOQUvbex8MrsVDLYSyUSB9kSR6Mo7Tt6wpSzIVXqLFfMgU9
VMMrKwzdTW3J7yfp3jb7l8JmG72uqZul8Uoe2FrN1DAe6b0x9AU06qWwkXhYEOmPFL0bSJNJt0Wk
ruQy21hVvSZJdctUZ53U3R1Jx51F2gMkA79GafGNGd1GrarD1PNtNLUvEEvfMSMNuZ7cMxUsXzLJ
X6VOeQUz1Z6U7GtaSMqmlxzD1+wy9ZSCE9celS3uo6deARartkfUvuPsNZX1rxFzVsB1rO1SuWek
+25Gxm3cORtOsBYqSd/jSrnTBmer51x1q0m/B8Ple8uqLTFzrDJ5AIHnCs/AG6upC9eKDdDymjxx
LYkRF31MT4ZNQmbV+9yo3zQLcrOkqleqpd9TO9lMmaF7Do2/t21ykzHjC2HDRh/a0CkIhltumpF8
ZfJ4B61z6ELS4lHS0QqTD6+pnepu0pOvBkFevLUfTI06XsyKFbR5niLaQwpdfka/yFuhTL075Dz3
rEp9RX/DkeDl7KZEZSE4YGy3pizeOEmje3IxQCKxn16sNNlnQ7I3pxrxWmM+thnIgK2MGN7gSDul
ie66uqrdOo52CbcL1wCXt4vzdR9l2rGs7HWZR5CQA+iW92GlAiNvVJtejp9qVt2n46gEfT2BU5m2
yUM14NXjVNitQ9QkKzUq0TevOnmgKN37YPINL+J9Ztq3pI1AHJolxloZqXHXRU7q4nZMVo4Uv8e9
3L1HZXJntJniN6a1Btd/FuZ9/DJa9Vs70XHXFSY7YDeDJl5NmvvC1KVVKtsqcweHtXetKvGbJgO/
kYJEbuwk5YoMFE0XPV4gRdE4bl6XfBtncunmPXloS1avsql6zFgc5kq5GhXa7aLMoWHXscqVqBY0
iZq4eexA59jpTN9WWLzSI/qijeqBs6rxqrz6FjG187ShRLKz1lq3d6ZD0yjfuGk9OwnCVtLx6B6K
7Pto0vFCSiPdszt7kyXRGxvpsVer70Pfv/FOe0iafkeyAcorcb62iXyTdfaPQZm+IesfvVZVS7yh
B7YtYsY9aezvUPzjHvLoaLbDJRU0DThvRrtovQmgO4CX8CLpjHsataCpKUm0pwzP09RR7xQtVwPa
1BTk5YoV5qrWhlPLUVIwimOSp6smIy9mYXjTVEder6aKq6sRdXNqZ66hIflpjk2HAcc3iTrq6MC1
ZM+pk+NU8yei5cfO6NY9KQ6xHK81vf1eRgSaxkblWQPaSEnkYMqMXt4OCcg/03rowzwtRzepzXIv
IYiGlHq3VmmarwE6mzzJKe61Ih5daFmAmaFgxymDtFDOupcGBMbBEOm5bxRRsx5qTBsAqs0eBI6H
VOuboCCmve1t/CD6o+N906U3jBELxxwtd57DbPJDl3DjTPBvntGxySuGQveyQR4Ofc+/6uBDRheg
7ql9XINXiSlHEhn5XgFB9a7rkUrnUjyFmTIlLkrPeJLzjgZVq1duQuNHWuYS1kJNwz7hYVpkxJdx
ZxmOxH2Jl9uyZk92zdW1nFDVjTipXabrP8yeg2nHjqDvqtW9W8BneBPPfoC/LHcHqULNJ5fuchLF
gWTYWzUtIEqURI2XUwUCAJn9nRTdA0Qo8Rp3WHoDwK7taVn3aKKrbVckfUuxsLL1pbbZeKgSXr6P
VT89tw01vYFRIC5QHl3FrfzFKUqkUwoOrr66/D4xArCj5iRoJTenFbcB8uSajjVLoKw3uvI4QNZL
Yv23sSmk24Rqz6OpDUEhwcf+n7JC5lvqNbAiaNa91LebCfz6ri21BqjXug1aDf081kFIWE+HsUaH
fIfgQ8cuVFOyOoWCfysq/m9j3bP4+NPY+f/DqFigUf/tv8LOi6DYT8lr+dq8nYXE4kd+RsSK+jtC
V7TKoZMfREziXfIzILZ/R7wLjQ4odKBkhsgWj7Y/A2LD+v3UxgCmRYAQdBRF/xUQGzpiZeSoAK0H
WQfqUc7fCYhPIINf6Q/0xEPi1EDBVaB0Tt0o568mTc8j1IVG2ZM4n7a0ap+GrNDWzDKARCW9sqYS
f4Xr4WEUKdtsKEC9oTyQmFnrppX8tjCjbStXN6xtbTSZWh5kzLq9XUR9qFv5rkPg6hVNycOxowcj
rcGkRrNSdUunDGOtAgk7tQdXpSvS/5Gg0dIDhxQCSzIEbSWjfh8/aybhIesy6k48FVdls+qn9E0j
TyrxTOhHhKpNIW/uNMTrnWqXl6R0GdSzfV2LwXbac9RJmpJ5aWNPHgBfCOwccyWPNNoaAPtu1NFS
XKKxLbRMppBaXf8Oyv3Mrevc1bP2a477ZadPRyfVlL2SSUdAU9DsVnCgwnjXBn2mv00dGW5zfkuc
JzVPHwotklcoB0hIINbtauI5bsAselcHbZNqIGlVC7XZGCMrgy7yDKuN8OBoXduEb2OtuvD6P1HY
/VpkCzhjyCDqgrwdvWEg/5hVpiTWTM3EVdnransXQ3x105WAyOrwR4WZeLaSZccWl2/Qmbsy0ZuN
mYMc18lBwCnXrQfqz9bTRrpTJpoFQ2+izIo25HU6ad8yEn2lWhkHvCUA+RcqhChY9AURURtkNii9
Oa2Q7hnboM2zvSmTH3bf6nunlr6hw7lydQSZJmemN5nMPGS27dXMwY2celVlHVOreHbMYinveGIi
+zghigxpQYDb8QgEgAmVz/Ndj+BfkQq8CTyLxLgWchBYo5O0cYtB+sO2ORZL69/taACRdVKKa1uG
LkmKVlMe2T6129QfBYmn1tbISnIJvWIZYF5W5awGo3LNflSDtuh8dAdPrkPiyS2Nzu9sFTgbBaoD
UmfkfucUe0MvUdp9GMD6jOI1/tBLhh4lPccByXvdla1nPlROYAxd7E0x3h2qPpV7ox59iHjz0Eyn
ZjOYFN1j3ALPEpqufNta5SZvg67nbKUlWNSsvOVWYgUI9HmoF9RVeQHqc6rvK0eGgsWoRf5U0e9d
rjX3ScNwIYKdXRqacQ8FW9Cky81qiMY7IEvRwTQWEQQA0G1p0maJKeQiXSYWRsGLGDVgXHSGMcvG
6hLuKpqYNfDpOQ8HK5WClj4kwC+t61JKfYSZylYfi2RXa2xjdIgrQHTqoSYAnbZEDiziOD4iTEih
FPFhkLUtVaToVq/G3EeSrkdAgK2txXqDXd20fzcJKj6+qiKrgCwb+nbmbA0q4krgBFKEAmJ11Fit
3AGEQv5INM3FHcECGvFmc9pKpsTH46CEWaU56zbBi3GKyltKsx5I2hzPoXzVZjp0A+K23Zhy/zOH
dZbCOkuFzLN0aM8ShSUA6SxANZw5zjUDFnq0u772omLA6ZcV1+4UcENXlezKhfU0GEqPRxQrAoi3
cpSj15ZKX6LaGm+VrHqIErrlvcxDJ61LPNAlzZdSeGoJ5EK2OpW+ZoAbgxI78wyDUbyK8sTnSlb6
tPSrPKgmWgQjr1+KqO5XqZnjrWjrG7TqaS6qav3KllbyVGETQELaHQgaMdrcWfXgopvKbzE1zTBx
6i+KcKSKRu77EVXVLMcLQSuGg2wk7V6yrSfTbDIXkrqoJFfkuxQnBwmPo5Vi58SnNVvC8l6UyzGr
NrL7wA9jXq2LLovWmVoWNeDNtEwUURKGxw7QOYfBcSiuusLAraL2Qou6Bh9A98ODAq/z93ehUOBT
VHwQPJ6hnXju3Zy2jSsHzxuvyafx2DGrDAyNHhELu/nEgbwdEDkjCfSq2kXnFhrN8P6wEM9P5R92
aWRBPRpfjYL1ninOVVoCxapTV6rSJZDuBTAR0wXIM6hAUA+xdWV+YGxu8C4GK7w3jVjHqJZ7hPtq
MBk5WlTMrtmyZBuhkl24RUmRIs8ny0N67ltRgTxILK2twafZFnJ3jhSo5G+rVogPCBwx+o8RvUFm
ezaXqW6OsT5ZzDt9NholFVy8rruRNASSYrmSrnZ+X+t9iOjdS5JOcw1oBW9Bl4wbISpBCdE4D1C4
eS/KFHQQ2qLPmee98QktYPSEvxTs3Poso9kPrKuLtECB0ExwS7H8x5CnUHlMRzfq7nKt0AKzbUxk
72Rkf/iQAx+Q115dRPFKk94jOUGD7mgkvjpMCyl5dV52EJ8NKSNU63U0lAG7eL4TTTuNWDlEnadU
9IBPiUousVkg9zQo4JYQXA4BlVEGqjT5a6o3muto2RRoUQs8qqTQdT3EnauW2RHPLWk1FZYGHVfT
Cc3sMU66Xa/x3FUN/vQhfv8zbfzRN556K8/jA3TAYbWRkrZRb54zxNACYIq+a3D9Vw+j4ZR4+MO1
1Z3yEBll6pqdum27o9QjYUorUHjbRjjg5HvZqCEnoY79/yXsPJYsRZI1/ESYocUWdWTqzFIbrEQ3
WgcE8PT3g7qLmZqx6U3bWE2Jk4fAw/1XHgwuScVFlX1xKrE8O45MrvtBaL0a+M0Zb5o59bTTt2q/
qoUx1kFmogwp/6EWHPzSv/8kdPauyeGgJqE6/KP12zRHiqbidLiFdskaD3qtAeczJ+dRTu1PGmOc
hPwCEYo0Y404HRVisHSB64dfn0uSzczUepZT9kUg+A6ajDLcTtYvhertD/sAoHey8DFHiQi0ZESz
ufiVOdT+0Nd6oM3ewmtyUhaQJ0YdX80alj4mDqxJTmffUr8rl5VsCsudbfFUa4ukiaGXqtL+pzml
WbC1RewshRfMau2d1n4DZR/TlyzRykgsoxmiov5rMkGM83EM85KNC3qjvh+vn50ofjXK8uK45Kaq
a8/nW7lj8spAMbWULGjRuy2u5fYp8dx4UEs9MMx0i9e9A6m6lEURwwpP2b60Cpe6Y4lYyWonUBRd
oR+0vjWzob3m2pZ8HdPk1Jo9iHtO3awsnmqRzIo/TVZ/UsTD8bAH6Aa/2/hhPWN46VbP4t8b9H94
9Y6VTH88eGgTSg1rbF02pfxRuPjqiwK0cgmM0poDlbjyu9Z7N4VJ8F6DEKavvdObj3Xj/rCkmV31
Jcn8SQEeMUApx1FEZP77yQzm2Kjbu1F6W1w6CLOg7vxcT17Qu34p9uukVnmMJT8B3ZsM+1X9pc1l
7jeF9wBER1W3SuKJpm30Z30jZNpekyiR5OXtt/vcOT3bn7e49fQ5IN1IC7uVoO///UKzP4VK88fX
QSkiKh4FPALHP3mfiovSxOE/BZuYVoLQ1j44nobnyjFE8Pk9M9OnTUnOmjuw5Fx2kfQcfH7dxoEr
pqcqbb7/vp5MeOJKqX+N1fmY4gxjogffHuy5RBFTNq0vlLYMTWf9uSiAVoQ5LdGmTmk8mk40J70T
auVHawl+ZrLH/W5J345zvdVdRtL19iu1GMFab6RlzAm1ZyW4kovuXNo4H8hDZyPymR8A35y3fLdd
0Z3W1Xb8Qs2uZqOcUgaGU1GkGO7rNU4qpY1YVrOh3XaaBquK8PUxL2nKlCwcXfmiGmsoLUqv1jTy
ok0YxI7HqqaIyIZsVR7S0vzhTN3kK7r+JOWi3dc2NlJkMk6V3+nWh5MiWd1kQvFqrna3a+88rLV8
RN9Mt++E/dD8KPRquubQ/ujuxqC1lznEotP5JiUxaOfEulbA4aXSWxC3FQFRqR7kvbvGJT1Bqw12
qOnlj6zgztfq/eBUbM6aauVb3RTmTTEqeJyZuw4V2hqVXqUGafO3NlpLWHbLGq7G+JqN9AqyKL4r
VflTp7tVh9k+4Stb463ysDXPUkRJJj7ThH/IciT+VNcACfKBRVlS+5j1Fa6+bSrfdJsJq6k4p9aY
XDNFxn2umaEihvRmi7VgPlbfVZOpPzXZypRw9o9i1OgKq9PWEzbP5HrMl8uWjbED1mLlgQFp8CnP
WdiqF0GZdS1XZuEbNSVLmZUirFrzyzz0OAxw+oVH+9OWrhoR8uVPC760rNHYa7cCO3Dhx8PCG1WK
TkTpOmIrGdhSst82x/uqNIrid17zvO0V0UnMl15Q/rYxb/0p09ugzgug+yK5aZKWp4cnGJVmDGEl
ya3Yq/y6z0+VpQdCG4jb2jvFQRc8HZdGsqyjhfY0cO0fbcYnIPtqDJksI2Hnv9KNwVojVC9w1e7c
7x9zNO1XtYIOq9E6N/sMUA7tj6kyR39oaj6NTYHwlmdvpMFqrJkfX3Vz0vd4bNowMaioLIkrBxEX
Pbmxc6Fe+rnkO5iyJjxeJXczPmiGysCwZffULePPyXa+aax18nMg8ss6zJGZ8RpMdMWh0tng6lMP
Ai2MD5218UWbK+FQ86FzHudrw1z+1NfGqZfuU2mnJI0osn8ulp/Vmt6ZARk6TfJBS2sbo8JrZbBa
mxXb80u6bkbID86CLKP8UpuNd3K3/rGcJ+28mC6pQZYc4GaL09RkaUz+txMeHfuijVsM7R4IXcw3
JeufmnFZwZVI2jBsWJiV2Wd9OoAtZ6mak5fkBdyH1O7JkMC3jNqPNQdkUGzOee2y4bHIF7Cy/bkC
HWdQBW7HQeXpOEmfhmaRQ/yVO3uDpinoSVl9EGn27uQ6YZ1dF2sLnfAiUjugKPLvwZBxRadrOLG+
As5xa8FPRg9HBU+/zvZXpcsvVpItLAm1lDDteNiqhTVWMX//jFNXeKct+ZyPnhtNefpQJvpzg0Pl
7k3dGCYTr7/VSj2gH3txtu3XtOomic/8BhApVlQsr6htvFOSpDN1DjKNYFhmigmaezC26eSZggjO
cGKMjcf9LZTaxKk2WNRjZ7/MtWpPKtNV4MzjDzorTmbL7zSVmwOJ10H2XRV3uBIS5Fy9rge12Qd9
Fgk0fqHL8al2kA+bdfridINvKWQYFKWjxPBnsSXG7ayu4DvKTIU25gh/LjLC0WVb08RjmVvCeOd2
vK+Tx7okL/dOJLFT7yt1uGuL8WZM2pXfGGj98HYgPzjlZvoQBr16JdJq9oZHwwWiVCdoNmodiVSB
osI2da3Ot62v37ZacU+icflPnrx6S3vLrNk5p932Vc2y7SqGRQtsNYUl7zMRa8r4l9s4r7nkY2iS
WdDFRlnYAvH5VH/O7fzbWJnRUc4weTyYesXPvzcF+aZdUl2LV9Ts0THUHyXgN/JhPjVb5t6Ek3bB
nGExOt7ohjqgYFWL2Vowho02DX6m1j8PJKhBYRMuDpXM3cMncNOtsaJX2o+R9WWnZQO75bo8it1R
HLvZfi871wlkOT8dY7BeW/mpqowvVdY8tL322k4ud0PJo9AspBlV8rhY0F4HQHNUDJMyQvWRwyXX
xO85Lm2wmTCwxKNWQG617s9i7/vUMnuvZ0YRQYuvCg7cUUn6nGrrJAvjTZ2Ykdk3hg99Fci+m6Kk
cE687uyvGZSAEBH2nhv8jKzi+LTYM0rM/a38/YD31/WombM+xCgknOD4QoVqzNBDZpyJyj9ug6M4
ZzZnPdVek8HLA9sRIuqZSi6lTQeAj6od5mvhZYU/LlsTrsp4g+LMwkYtvx1f8tEhq3svvxQpqUna
8k1M4XFxHG3+shpPoyrLUy3Z4paJpWPgQaGvMGKqRcFbl8F4rR1vFUvdCfm1abu7kSqHuyZUIUzH
orkqFGc/hT+LyYogPJVRP+DuSMaqfajgjNfKre+V296pzc4zcpqzMYPgW+a5knxnx1cJZLBS1NY6
sqVzlnpdBamSxw4U5sWl4cr8fsx/g8uwc2bsTk37DxbO/1DrsldjZ25cPKOMi/A4/z7gllUiHNeb
RaAklf7e2doXgDZwWC6wyc6UIO3TMZCpp0ZpLeBOi+KrUmTEqbslC04tT0ZOqvzD9PofNor9Q+3W
XA+ZPJ3wnxLibDSSyZs1EcxAvwGmNONiMIHEaS496IVsDb1N+yQJyoTnyaOCSzf+3/32fxn8bfTE
7IUiGnuXWSHo+lcxntGlllXUpkBBweRbVMltcda/zcp8kUSXVhuk/MGdHPWAOrGct/mT6Din25zU
vi6UvyfXuWyJcknN6ZPwmJmabXGv/VpfB2kXr842ffnfH/o/Msv43gDsQHk8UuBI84TC+9cPPZUt
yoiUcpq2mwSORPburgOgU9adFE2eEhZS3Ru1/cWolNL6MFxN0BxlWivBP3yUXaz4x7hCKDaAjgMo
BoTyx/Q2rq5czVVOgTovNHcrb9hUzl7UIGPw7drCstJBRdtu85woSX3mzR/ug9rd6wnhtjOVD24u
3KiGfU8rp47rYnZ9RJGv//tzHiDxn58T25husYKL9/dQ1v+L6LLNhZlPeQbAg1ngtA20IEPb18FY
jb+nXT0ZbxyUNyUtgEd2FzDqDBoKJRljdeimk3Q6xce5rkFGUMKXDOTBWegXph5Pk7tNMRIrEdub
/bvqjX29hoklX9n6UPhmZ/7s7RuJELTvqSuio/r2riWQ+Wi/4YjOziNDr7JoSbh8mykLzGlVY6+l
DJWtjgDPfe9qvQy32W1gDpPpZOTW1alCp2U23dIvmyJsP1kz4yo342YyIgXjxr3vzXU0Fkpkl8On
42bPu5J1ixmDs4ubQBlS2osGq5Rl+Qcn07E/TNsj47WlOs37JHX8Mj6KhgH69L8fzn8rTthoYZhB
B1FCejty+C8PJ5lk3mSIZoKD02trruWjhBuyoH+mN93S8Uk6l6X+Iazppk2UKdkz45Tl+E0v/tG8
tiORfxwWSpLGqI27AbvSH0glXFtdghLCoi2bFXrtooQMcZeNQSUmi1j4g97ANU+ChcyYl6zhr3Ed
aDmdKcrIkZMmMsM+c7t/KOL/hXQCrCfHADLEgiH9873vHbtftgmPPy2mGSlr7qdpa/rtpC4x8FET
DK0RHrOoanb9LkD8TpBxsSvM6lOSmnNgpMZHO7hi/xvY7PcZRpcpaQDIylcCIEYki7d03m51RyPx
D09Z/c+vFaxShTBDfQ9U+WeQVD+23eKqI4anIvGl2k3huo/zrnZy+34Atje+HJgfmAdrpw3ze760
AF1V8Sr3YXK0zemiNeKbNEr2iihNSBb4+pCskhiLGRFjZbDu0aKLWeTWfi4Nxkv+ga9VaqghpK0d
iM1l8X2xxrJs7c9D3pItbxL9vjdCblGTOGUNf08AT8FvbCIdXutq/VwVzHLHgZxzLANQmUXoNdsZ
fvy1VvRr15RrYI+M+XX/0Ch7z9oPY9j2H21d1ydrpUc5uiRdafKTaX7WLOOjh9q9k20Hda+2KMCc
vzYtNSJRSPRVPQ22pQhegx1BMPN+DtZ6u7tG1cYAz2gcyvFuaksbt+44XGoa7UA220f11zEzY6VQ
ToZGYoKRP/et7kR4ct274yzn1hiAH+glYfkNxKfd17wb46Oh0kzR+pZgfi8Vxb0yYn0Z1vIVmRAJ
eMxDYWYZ33vIoBiC6xc2cffUI0ht5s2NSZ7/ajR18w/Xi7Hj7v/2JpLKiIl0p1m5Xsh5+/fKYGek
AmVmtqFgGq6akS8xGkUbBMjZfAJFeh7b9tnQksZfyvSNCFjf26kMGs7kXBXQwa1hxkfLaS4s2ZqH
X9nMJWi50MKux5SlphepXDXe5eiYbY7prUn1ImxqPZwtk7/M3N7nGjb0H94H1sv++dPtaTqkg+wa
cx0a7A923+4K+nRX75GXsv0AUMujfQ1TWdkhgYTTnfl9CWbXg2D0xI+cLRuhtRbi8ZM6a9Ojk39T
kxKXxmy1UObijF+seBKjEx5TCgkXSwCF6dkMcosqUAxDDRRq8U3d0FSra3qZpA162otLXsJZHeoX
3iVLdF10XHTD8KBtNXNWeztwvE4Lc3urwkZPmEyLc7dzxL/HniOMv4Mx2VGaYgLdptm4jGbtnqQo
r0UD02iMKpRe2lzkoP3dJj2q29aE9LHmv44R1ZjrOUwnFHrKnD43KUDV0c53cmIPbypfZ297OoD7
BgXe5qYCFfpyh4pnHtsH7pzzjrEzfRX6x0HJDo76mOddAUjEJzq+FtPtEGKi7bmTMnuRxYRoLhVV
JFfUep3+qOftWQBCeLlZx4XQvnqt/rV2Gra7OilKyB2Y6grG7FGrODJYcWaQLddp1kAFDwqPL+Bo
JjdY8oXJwt8kwPZA9FRAUObncdDOMhcPdiGUOHPSB4dZ8k7QnLco3gtC2Wg2NV90TPDqtkVdVyfh
gX1VNhKHbZ9ejOyJaUS7q4g5MO0kMQTDGHQl41W7z5/Sy6/5pt+ZTGuYAQVsco3zZW392ljlGRXO
+Pn4nKbV3RaD9hAdYBcr+/XhpQarr/LRDFLk+tGBHGMfHaJJdqa/IflFK086hNWJb1ZvpSHS0SXQ
zKUP0YZucTpsrB5tUCWS8/JtNgGj2tHOQqJu0RN7a8zXKP0p0WPZ9WWYy6S5lXlKU4OAphsf85fU
KobL0mYfqjMkt4rGldz4a1oyJwwjwo6m7JnIlvRFZ5AO0hoFk74xGbtzkf5W8LjKAty1GlGvLWos
kCTYain8JtMeM6RvF2wVzduWdVFnnHVpqq+6kY5vsizjXoB9bRq49U49a9nc+f7kbRXCR/Do3Jy5
YZRpJQzdvVnm6t1TbztvetEFbVLeARqHKBNToLOeKbRs9gYwT/rHbGvNClKlJmuCTh3KoEQtQEok
g7Yy1Us4zTl3GDfw4o3axR4YO/IN0scfFsE9TUzV79ZzEkQDwwNVYdn3iB3o0FzFeltVn1t7CI4y
Bc6C+qXLLnVniUCVsjwfZ+AYdXduj8jbMmCGcQLBMgaUsHsO1A56KesUi7XE7cWGxGAPEACTroro
+DLShcY4LbnqfguMXJkHnPdqyL8ex1N1my+lU1ShsYOTzmjFM8lLBLwt59IsgBb2rllvhriaVY8+
91lWqhcKXSVaYTBOpYEJT3SEVKTE3tXKhqJ6GWgTINLErneD7jhrg7eeTMEnlyYhAvokHx0vtMZu
fJnbK18bovDU8YJ86nGPFckLcKCGvEs7ofNiCZqWna2t4EN1GhaHHa7Q7Tq59uydyPqcft4lsXCa
aZsLxfJgKjygHdawV+amYBRX0QqjrUqe6YHZYrD/+bZtqNhW7w8qC7gMrwlcJ78dmFjbuestH36M
qyPuVuMG5j4tWA1l2RvgYMEBTS4g42p4sJBN83zQBQcEWdQt8t1F1OcNilIvcLbO5MUf4gxwPMgv
u6hiZgrPVzH/TvXf08KqjolUE07cmpwLyJuyl7MPi60FY56R87V//1OpItuq9XfPUsa7kndbpBgm
sceN+9nuSk7jqDUIlif82kSrgx+m4XF5HIW433lQuYH3NM340RozNsGhdU5qTtgpxpvhkq2P1mo2
13Rx3os+/Wlt9uAPYofBdUGIAbZoAw6NS9FB4DX6aQ372i0Lc6H7XqrO/kAA9jzawcXHq+Zdu1L9
UdXKQJhq5ly3CdQiSWssl3tL2CXTa1l5dixhCcIMSX9g4dpUjbLaGcFwZaQKEZdfiWgn3LB0d5Vb
qQW6eNJqTfhFm2xRkw1nBq1h93BUb20NBbLDwB0ZHUFjJE/G3r8R+25Gdp49JuQvljTNpat/HSET
ft942dLnuCYZdk3Ypj3+KJU5t7W1QYQl7TOGnMR5XstfgsUffr2yFWJyxtc0kR/ltGxBrcMnFovd
BAc7XS7Jda617rHvvqa2Op+Pczej+TbaGYH3kp0zfTZutjcOv7WdHZVcl1MTih2TJBoXn8bgq2pQ
YbnSRQ6E59Q81J0AP1qkUZOfpEGwxHEujtItYO8wfZmA4aAZOwfV2ZuM2Ed1mU1ovM7CSzR2+7Js
nf62yPLvSbM/qTwJjsehKHYwqnh4nbx8HtYvRZV6PNC0DUiYvBuFcXU6Mt3Rwv46iHuprO9p330U
Ne3JcTtbWSGD0S4Yf/u2Dy1vTM+2U37YCr9EnjU4IoKFB9PNHmTTEryLl8CUdX9ZvYoVH4XqREan
V4z0XJrGOt684f9fdHtu/l5t3YVgpHHV8CREdYb0RU+MFXlJ2EkDWA4rwcvk/T2zYuhspnQo6+J9
6RP9cVxpdQqvqH1DX1LS2enLB5etR2xqAMaDsnwxK+9Lma75VW8/Dq7ouMOPH6tbSNPA8id9azOa
qG7Bu2tltMJCqdLw6KDmZekujWDC7u1RibUR0bAi0ucEvcbJcFL7nKxuxT6iqqUmmapCfWbqUByo
Vr36xjOeb5tDdFgrI3eZZZwDK2wYSW5FkwY2g8TjXGmfFc9IrhWdYlzQQfjHY8tyWZ9FChjSc8ft
qGxiGVHrCsd3Bruj20bMUorTsMPEssWbm9NeH+fG8XhyR7VjKHPCHPgrIF5CJnSBR+twjDlHTZOV
lUeJkXZ+YWv2aTgfb5n3NCB3PLUFlsJCq746zoeyjPbPRS5xtXrBlmY0gdATB4pyQAMHUcTOot6f
JUVzsA022ql/WXjM/QUpI6JQhXz1XTbtrD9Wp4eIagGyV5OHsAzGjNuN7XG4LkVA4N0QGnVyKRru
oc3b7V8wHAeBrnbQWJaBxnNqPUL2tHGl2UvescfvHXvr0nHMX+ZpLiPHAb80a5i244e2G/ReRWNf
ljX5ikIni1ipygy40zitxSVv6OgTBuVTdhx83HQkq3/PeLF2XN51zZr2vD3j0NuFjbyHCGq/t5ny
M2/67jKS+xkQADhT93M8WTI7l8bkBDjtYn156m0U8cd7rgz8UUahmuFoeO3VSf6WErRribv6i2m3
P9oaA5rZUG6OAp+Z4xP+djtMZ00NmV1O+qcUwvS+y4WKXJ1IeEh2xYuLZws+u/OrtgZ7n6tn4JIl
wO2INoe/7WAL89Z7NnQ98Y+3oR4VjJqGFmy5qYVp0vwlYGRE62pnotcBxKT9LlftqlelxZDcvttK
e82B5sNN5ztjXVKG9cW52JSSLG9ljFMQuxge1wm1XXwcDW9ofzn5nJ3+/ynCe6nyoyBBLcADSwVB
IM4o3r2X7d9jKXu/25Uyi7b+PWWrflksLnJHlb8aS819j5vl1EE9B43o3rSleCxFTuFVWCCkbvyQ
bgp1ZLdqPJbnphecq334KavpifzH5bzshN0B8/2eYhyl9i3ZPxZ9Fo17RyM160crdN/REOXtisKj
cyp3meNeSbvSFfHx571tugm3TwFUOUapM//obe37b+JlRAGEkd6fi1kNUHDkFLhywB2Q1eej9hSl
98uqx6+FrqKXd0p8dvr01/FKGkr3w7FlHXQSD9gw2UbQzSNAC4bLZEsfknq5Ajkhd6FqnIQro1kr
41p042cCbnLfmvQPUnVRXM7uz4M6QTZb+iRcxyacu2LRhR04wVEhjMm99yCUV2ryHOJpuhyfr8yM
liZ2ZuJukxbdcUPY695orKJEor+JU+Yk70eLme+9w9GMdrDVrAlj/LG/FeBIrlKeCcggjzxHVt2l
43X1LU2wxoq4s9VeP6td2wKklJ/k5LiXeZC/jpHQdrqnJKfLs0Y3uXrZjERrtNGMpA2+Mg47WFnU
5t4Gvr1LNjgy7i6RG2TxWtWMNIUNerJBvU1J/6VQsQDr/W4ns6vMtxErHOLtvBZBZ+hRpwk3PMjE
vIuqBYnlSFbQxRyzON8mzihS9t/C4mFHV6ptSKEKxS2VLsqdRixBIdrL4Ojx5Lr5yU0MEWbjjFZI
HzpUf1NYzPr4lFftz9EFsjakEi55Pl4mMUWpYpeBPWhGjP37zUnSkbEfzdBiP6w1gptxmHlkavLG
fp75sgzeRz4BM1tmd+KVk7e2+Vsx+QOKXE42poJbrp8KHS8GzjsILL05m3zmKUMuZGl5GyMlRCrY
uP7xF2s1E1GaL26ooZDENI5m7egBplyugb5vQxqn9MNdkfIl7rTFTeHkfm5IwM5Z7YLCKL4c78hW
5rjlFO3jaJTIc/qZF8Z8ceezvkIiKGKfSZqiOPdl/fZ7UrHGjfFbvHiSOpLsXbu11o+NnJ/kxHyo
Zzn3gKu9mqII7M39XpFFcFJwF9/Tk9eim/VVmi2/1cpA7RWTrWWtXSGHV4Yzp/vepqj4DUsxifwR
zoPa8YqtdpsM0cYRilqDC0gDJAtneyGiZ6sgV1n/HK8KKwUrt3sZZ8tFfzEQrFzpxc0SPOihfM8T
IMuxR/OnZK3wkwUNhQDz1V1B7ZnqKehX5GvFsPEa7OqMAs/PPbVmtksPy4VAJr9FM/t8fM2zLuhm
B/vn2tr7GYPLHoeNDpUfL9qM+f3oG9uufkOSksJ5jSinEnuJ2Sh9raT5bpp597l1PRHWVR312zrH
Ky73q6Kwvq/vWys+xpdOX3mclO1wKN0G20rFfpt60fiHUMdg/UEbDY90mlOs6HZbX9xpN2i2C9oG
FwOqxUrlqhm4MphW5K7h2ZKsCDVCW/zEbVg8zNqBaDIXc8csPN8F8/lkDfkVp0j2WljDverU6YGw
b0TtVKZqzvtT0fbu0zpa3625ADOvFfPBcvj/6yJ7djZt9J2c27SUZIJVtA+p617advs1iuLUuIkZ
WJyIWMVgyZZEV48Up7BvWbdcB4SVyVzN163W7y2I2lmsm8bIm/9l904ZFGoFT7+16ynbmnuhMpfj
e1zNPtSJKDgpZf/cGy2/4mixTPTZN9wEllpZvCid1ye3scZYEhDbVuUPuevGWSFu4vpu/HVd30ut
xw2EIPlaL6j45YOhDWUsXWmdMdoyCdScZ3NswNRIbnjCmRlhgGLh3iDbGw94DgWeNOx9VmRsSnWr
QREWw8PmZasE+m/tGxO/DGeN+0rLOMSK2xWMl+JFmgOrN4dB8jS81dfKZorr3ObKwwnvrN7wqRty
pLc2a9uTzT1bzF2rU1mfIdTq8nPlleLL1nv4s3c0TU/UmMSIJvZwXZtCUdHzTMtJGMgRNQWeCsjz
rCg9a7S75tvhoUN9E01rVkMFKazmXIChTHwVJ7Vo72y0/JKgdnipd+DTrYcPR3uxKjON9E2icEnE
9qbqG9xDeS9p6x+yRNQfokdE6FjKrSqxLtfTZr5vzS3dCgb6YcgvlaisN25f9iFVSxXYs/N9UUT2
MruUAlQrboAeL3+WWmiOqMcrdtWczYxiXJYU9gKQB75xTm6NZ/xs9K2M07kpbrMKRZjNOMrlgnd9
0m6lsxtp9pe5AB20l+wEVK28V5pAo2bwz2+iel7bJrnoTXtP53E4VU1CvKdRz6cO5NZfUov3Tl/7
c4FAwcdO7AZuWZP/mQkkj9lrq6MCmEv5UEwqSlq1Eq8S+ZxTXAw1y++15hWhaiMWoerfGaSaiLXV
Z70h7aBKNtXffTShNptKLMdc+mZZLGe1FfVlKVnZ5MgRm4tUIeswWROfdobFsQn57pKoXPX1bbUW
G5PE5KBuFGfQijEWWuderVZ8dcbKfa9HRz11vcXelJqs6dTZ1tts2/dKsY2nFdDoaesSskVol2t7
0h4YS+ZPcs7uKTkizw2bWHKAubVrvftMMFNQJ7kKAW1rp7akj9tBcpT65RhPmceGn6F0rsd/7LaP
9aGYz1WpO9eetIHQKuF886XIb4pKFsNMOFDId5DctoJ8BjTZ1QkGh2IypndOkHE+HtZmuNW5SnMu
736sL4biyHvTZa/jhu1Dch7ipq3qt7LCCacsznyuN9rNlBVyF1tBCQIVtV8AlaRz0V8SEkNux9mZ
zf7boC9oOFNLiweh/ho9BYG4imYEvt2Oa0fTfCW15KMriuWxmrI5PPRXdjrN8cIZmExdeXZHpQ02
1dseiyLDtZAkb3Xhql+Ihom8EhVWkdTa4zZkz7K308uMFxMue9cS8dEzc5owYAnr7OabvR+Ny5iz
/RXw6F2sPJM0LfRXQyLv1L9vKGeeDnnnNHT5meQBiWzPST6RMDwERf1W4JF4G02VyURqxWmzBbVx
o1Vqqrq+I4/ObhUTCiidFvSqq38sRWtFab+cUwIX8P+wAa9NurhN+yoo0QQ/gToHu1vwCi4eyZym
fNKT2M3rzk+FQrK3o16El1ThYA3K86zm8dQNP8GIDSwTWqCuTk5ujPJWtfZfBKzvISaN/QI3BoQ4
PThzsj3UzZyD9PQysiYUNZvL+9CbKhEopX4FDrDilnnvOW0aX45JdW9gD+7H/2rJSMCJkJWnxt4V
QIf4R6pIoF0yGh6sNtce9Pp9grG6FRaZCPPAjh2lWfgNBtExfpalG5GtGrWbeeDOSB2jdkBEYHfq
yQPCuCn9wDCA2uk8D/TiBTGaaSVZYgtCJ8z0snYiieztpwWT/DiVirjAdn2002DeNTQycYbL2Uun
7526FU/V7OhI4Os5yCzNeWSHVhOaQ+8EzpQk4b5Vh1fQWe7wstIdX2kDxOvWkdqpROpWTW/Lgr6L
kIQLQiOI0x5x+NjWzgMeIRLyXLc8m133f8yd15LbyJa1nwgTMAl3S5AEbTlVSSrdIOQa3ns8/XyJ
Ov8fEqXpirmbiO4T3UdqoQgCmTvXXuvb407EwC1GJZTexineNWYw+Bww0nuealJpQgoKZnHI0YHv
MIkEd8ZQ1KRhy+lYL922s+rsQZu6hWiqlZ6FgpNgKM1xb9gRNnB6wVUaf8tNGBYjMQa69z2nu4DQ
sExsjxNp13jk4VQ1hoOS4SqiKb3rdLSWlEM+IyRzD6MwJ8OQkMBaTY1hBYetPxNGcjkSJFUuRxWj
f+ZMG0VCKbbZZE3YYaiICWHhMqQdvqVtbBaXQkYWrIFyeK1O1+YzjcDnekzMq5i7u8VFNcOMp5BF
UL9NSWV8Gskwy7Fdtao/RRYjd4rY6QFzT6Sc++JSmv1059bpg81Jpu215Ac7M5rETm0wbtXSC7wq
dlU1fxXO4FyyenHeWjvQVQKvce9FoJI+L1AepK+QDq/iekFTvQpRiHOSx3ToOKCWc3Ds9Lz4Spsy
Yt4wfIvcORGp9/LOxRgzAjPrcI31Q1scXEU9sh3UnN9QD9az7QwFishpWZIurD/TpiK3k+THIcaS
qCwYo7UcVkgVHfoJ+2YRTuER6Xe7Nt0WxXpuJ9mJd9X2kFbzQ4nE4xXOg/EYdJpy3+s/TeeDAdml
dPr7pJsoqlR3M4sgeB4ce6cP47E3jfwUZXTzONThlaiQtrpZOPg1LSy0g/IJe3G91QI5wsiMn2io
RPehQ3NJdt0rhc+WmaXLMsFjS7pZ42jQaST/IOl0FkSUgCX4mKfPWGt8h3AqyJjiajsMXbc4N+nq
eJ2cwteotR5rVZ1ZDLJgVw4qNPcyDC+KaHZkJe8Nt62OBoSiuplbX1WHn+miQVKNBAkN+jB0/bws
ULXzhEtx08xR4EUMZ/GQCD/nTtrt4z5FGIniydeU4lyEPaAl+T+mwj6oTZwbhpQ2G+7Xfa/grW40
kd+lATHgJlPPoWWoZ6Jy1KGV+ZO2VnfqkV+UhiztRMRsZ3e48sHRVKeu1z46WhY+6EWFW3oildFP
feznxbzsYmUWm1AZlQeF0jl7Sbs83eluXRze6aVbf7bSWeZUgStOc//i40t0pDYVv6+3Kjoag8Pm
MO93xYDPdzbVYxCUdw2/66FNjatdlpXHY/GkxCJGeF7sYxgkDgTXEZ/UEOHdGAYMidSa7O3Fs9aQ
SDUK0TwZUYzZL0sLbz1HBs0g9stUfVhXEitRv2bO8FpM7FYxPPiDprX41KNaTvoUwyZvagaWp9k/
TQCBBr9gdyq0NtoMYYAemJaDl2nY3+IhPgRZ394r/WfKFXyxCxWe5ZQLiqOh+GlZgIuItNcmVIYT
osElo9eyCSsE26qhs5VrWnZcRbc19kERrw+W/oLnfmi1L5qIwu1qdyEuSr1YmA9lax6JkJDCsCvj
8TWLrkR4glNlOGejMjMWHtH6mUL0G9HtY+Rk9PDJDwFOk6JpxKddKBqxovWQJ9KRxT2ysZwNOiKi
ZvR+rA+vDaGXDaXduLMIwJG0XghThGz+k9gKKxP3dtHSBG2yE/7vhH9A6wmoAvdK5XXzDv+Ge16d
HK2j/4yz+fP6L26zfDZK8XMVsoskeO5l9kVaMvFv4ilSpmC7FiCB9PfgN8c71rw1WcIU6cXqxSZL
pCRgla9m7T6kcxNBE1LAVdkv7McauaiKYXDGTIMpamjOcy4Ay0niqje8lm01l3boOC1eTW1Gs5f6
gsN3eUpLbQt9cNohBH6IpJBZB2G5G3Ogeon2NM76RJ5F/x4mZJZXK8VgV59ppuyRWU7rmqco2EnD
AosQ54PULJ5Ho3vrGuuFUA62aH+YyiTeeZsMaQb+3XVDo9Bw0HddxhasUJdf/Xh1RJMiNsLRi+3h
WlXRzKFiih/jNPkR6Ep/UI0vq869tgBW6WTdymIkFY9QxiWO7ZGsiEV8RPtuYOZO7OafKQi+Tbbt
+BU4UwKa97pW5pteiqRV9TUrhlO5aA1aMO6/rGFPbtxB8sH16h274R8wXwDn4EVxFWGFNsA13tj7
SpoUWtR2NJqq+WNaW8DAmzHeptMC5qsawCe3KVOpTX8VX1aZdfVw2TkjAuOwCY+pFJjSMP0gaAWR
aPXX7FNnE9nAxOxlS/T9nQVOWoFuvxJhk0EjMUDg176xSLZ57rLey/E+inlIg+XYL+UzuQ0hGVnN
oVoCshu052YDiVGJewbLirk8Z0rPCh1xdh+U97KKt4hKlfsIJx7gJVAGrOW3nvJaz6akocHjqZB0
QRfeORU9OEebHuKwdXcZ2YJDE+hkS+elOlSqPJoZwbMS4vlLlub8zi0Cp/DnTTIsXYdpwbhKnb/4
9V98pJrdtW2CNC/djTr5ms7cZbwxJ0W3Thi7QvpaXXzGm1F4takxXcjW1W8rAWO1N0XYgojFDu4+
NOm4jxHO/KYYPq6PAWfRa6bRDW7tz6UmB60RVtsyZQGnEI6ZZAQ+odWCad+chEAAwuiSLigj+Baq
lIh9XJ1TwIBoLgvuB2dR79W6POpa8TOBguivywZLR3BaZTSbWQYc3Vt/NUQmJSR8mTyfu/q+Murg
fsrLTQs80C8UatmAkm+jRbnYzMPobOkPAU0hQ9uW6dfUjNTzCBpok+qF8jy79gstDUJjSzAc6mRs
PxXR+FrmY3da9dVez9WdhjYILwb1LTGh5ZlP4IX6lwnmodl0BTp4Up6ZH4PlWbNP670TsDg3/aBV
tHorcWp/umFmeIYxDp/1vv2I9sd6nsFPJHYON+XKkeSfieKjEXZ3hg1WUIZwRFPdtD43dB/zzFgu
Uz4Ul9pdjkTSlL09g8AcFjt8EJwqyhoTcNnTeZGVJzCPDVBFY1c0cuZeGZr+XGIAoBr4LtrvjeNm
1yaUdik1TM4OCT3oB12+WXQFT3onkLZVzvGj7puxhIRYLnX7jMkaI+d93tB314borrHmhwgH+4Z/
wbrCMINtFAt3W9d6fFqbP0vRKDtTRBiJKMlJGeudwyAUKXOpjUE4xDliefWipvcnnQEfIqSE1JNk
3EmrOfrgmr3XOf+P9NJOFjmIXIYIuTJnsEWnBWTG1xR7y2Y1QE8yJtcnw/CWTCKxccQKJbnVyvNg
5K9Rix127S+v1uqxJYkTzuV17MQ3rYzRa+gsTNSPKCzKRegDy2BH/8zVLwaTeIZwQ59VUAnRBCpo
F20G8da6l5aX1fvSqwMMBzY20onGdhit9lPNhtHjfPNMxe3O+sc0r7U3+08MKvHNd7MeB1avLGIJ
gcxCuaZN8b3RiNVZ/N24WCfartSYBa4/Dks07Cqldjc2KJjNHOJdwF/h2Vl9t25CyuKKbRmPJ9aj
PRBM/eLog5+6ZrBfG8fEnfk0TFhvmmV5CNUTbNXOpxf0apaWRbSzrze1Q0Z/UL/XoDyTTH8g6wQJ
vKphi/bqSYuIVMWKuVdpfni1oiFaLst1SamMionZozjAn2u99FOkxgejKS9Ni4Oh6lJ9T+xS7Pum
PoxmPXkWIeYj54PD0MOyYdZtcRgCEqd02lfTYqyL2KtDLIiZbu2zXrwmwgVOQ+ffr5USv0Dff4wq
zrYMzvueG3d9PS9+M7T13kyRpSo3U7y+4YRsN/OxlWKKTuyQlpHCaWram0n0ZNglCmgw+fQY4nOi
hC+SUdYIQKYlpq1m7L8HcZ6f+6W4ij4+lqMSH5PsSvnri1pMD3kq+l2+hB9o8o1H+e3PrbjAMzWO
GikIM/dXxZTU/ydjiaL7Ej0+rGQxDgaGhkO0fKg1akWDoJXTFmKvJ4LEpI0r1RHBpwa3F0e4i9UA
z4jLgCZeQKjGxjOwGTTFz4joXsK6OIO4DR8Hw6hPOfFFeI7XPNIIRWvzeCm16KO6EN1kwidyIRCt
isa3yDX0xP7b6vRdM2iDNHMY5LifMAjLNgpJuXXx7qrx29AbHB1pHK4vcV3VP5el+mIwBXnTF0V4
TGASr5VoHZjfVaW1MOGbjn8oFix06K5f10KuRllBfTGZwSHK00jiJc7djVYup1lTYa7LDF0QS1dC
ntbblX81ORL+oDnPYPE4WVfI6FG8UfNeIR2tNjttp+X15Ks17sF+6I8i7I6RdCblTjZtrHogaDpM
d/pEX3sIX/qOvEpv9EAe+R68KFl2abWwuMtd6v9bSdYtwBntx2SkUzMIeg89b4MLzWatov/TgNcO
jYIlq5WrEo1SY4QuxoSE4/o51oNH36HeqwFdUMfFZZ9gXV0VhLVQRFvzAZMmu6ho+T7rn0o+tXBD
cc7nshZPdAsKGSvgsTAArdYw0hkMe9e7iXaiGN+aDm9WYjFkY+1I9tV0kSbiOkm7Q5X86OtmGwQT
E/zC8JrPTnvqQF10XTEcIrr1I9WRr+gMiWjr7BxITkroYm2Fnbbp3GabdJgYV5lnxcHFEQ3KNAzo
9YFTS4b+dTVX1O58BRQdbtewfTj1H1Kd8i8KOa60Ml6+ohISPcrvB5e6WDWIamULcIokhvasytu1
arMKplm8lAjWznJ88yQCFTpZorSvYBo34Dzjew0TUCHDBJLLyD4rawiQZ2+Ze72jGuHwSd1avOYC
i2ymYNMEdkd3TZKuklJ4cYn2ujjxj6UX1q5bKgtSkCMOjAX8Nqup62EoOy/xtDylTnJQeMtZ8iF2
0N1w6UmMXZtv9dw4Ezp3fbUYHlTFiM9ZAmA3NvBfqQPYmyDTPJJoAKenAOiCnflrt15kAVZ0wVyW
USPMDzd524uhPkhTkUFMBkn5H+msIUWw7PvW9CoRBtuxd2nmYV5enxkTIu2mXsKfnYVgZD+nQVEB
fSl/5GnYczMQ6muSHtg3ohZlpn8BlaFOg73rlwibMY4IWevkOQEpd5rrc2F8b+opfxCP7odFVTQg
uXRdaM08a0kAuUAa5daNM6tTbWPApj3PceJXrdpgQVjOlbTAlfh5t7mTfzJqnRHsY3XKnXsTbe5q
OtM9Rcl40jShA8+ycl+bm3BfgELemh3mJnxdG61KslOlA5YlZ7KtovYgCw4mI2MUCpzsU1tpxW7C
koXhpDvURdxvKrIgpWrUj+pYfleS4ij/llISB0vDOeVG+y3l71pNpwc1KO4ytrVmCXX8YKwNYAhe
laAq9quTJOGID4bkkI8gNqbxiAvV9aeZBntCg2jTBIX8MWjGm4l6PxbOws3cxTZrJC3qn0U1X9a4
SVeinUWdwXFWlMlxDJPncQpBgJvq89BSSo0VDKJZ/OhzTfc53ederTlSXNth8JskPLjzITCdLV1F
5yBfcwTINGPOaco1kb5GXjAEWKidNpht3JntqBSb3KEoCyXgfV6e1/+u58k74QYxjoDernHg6Ieo
CA5rWRmFdbTpbPr3S4bOmUWwCJDfoBqpCv78nHeKZnK0byqi27ZN6LQUyWPgJFQOdbMTECL3CUz+
q8uh0g9c5Ws4ZxIYA/F+MDNnn5oJu7uNA201tlh4uhH8sAsEinVwdlqciIc8Xw5vzu7VHbgeo0Vu
YczCvGDGoOZUxXyM5qi8M8J6l09zsicezl5eJpRlXeSvNpfJRKzpeWYNZ8sihFQtW+XhhAUVbkGp
/IcCmQ7Vbpg05c2r7FZARJeg9uNgRrtmO9eGPtqtr5cOv+rL1JWHdS/DxO/nWovjBQMDCLthkwhU
65XpMTv0IYxW2TgpMc38WNYUql0dGltzwJ+5fjsFFrQ4mtq3V7frWUWSJL6ubzNLGt2pEtF/YRui
tSWtLmWTErCg3Bzhi+wAPUsHuXVcnMT0hKng7mIzbCJQ5mqv5d5kfSESGHo8vJ1PyOS6/nrbcWpZ
KryViyClQlNBxr5CH79zAfaedwfY2alnNesq0/BXh2AsiscI0NMDzrfOdDuYA0W8SU3xpY305kSs
l0qAc2DGVD47ptxcaynsGPVIwiEdog9ISJuOH/0aWuFu6mkJiNkwC6bDTLo3ksbtSwcUSGunF2It
ELRFlsOgykvOCeUep2/0MXERi4eOYjvKAj8QwXV9r1aNblCbBT8f/01hi/AK0TA86LLIlmXZul2s
KYIJizrHtvYAwk6iShr658oxm3r3oAb6W/RlmgkUDLk7XexG9cy6EnfWGGKlrukS5KL+CjMjPilM
tknomT2m4DiZv8O6Gms/xJKbD7qJpaS0209aSjrCdulJCzf70aU0dQNxXnf/UIzztujrp3iw+kuz
KLSqpHd2fSVqtgtfK9mH7JKjGrqZ5bgPtbAvK4BJyzPGaLnBdajDp9Ua5czmpyYzGagk3Ws4yOCw
wmgzjNNKvZqQ907gTD6MeMiPcTXdKTS96V5HX5O4OyTq7DftpN6lNoFDCcBYCovJa22SHRKXFqV0
86+alEAwadv0LqJzyHedfICNlp1TjSl1dAw8qzceaXZ9agM9oj7FHxe6c70LtIwjYlw8rdGKNeYR
mzMYIdXkiBDwnRnLEG2NFJCKCprBq6pCeqGd+oQiUYBULdgV90wc6vYNak2n19Md3eznyYrDc29y
oJ/K4agpVb9XUnM6rrSGVASArdLoZTVtT0Jjwm1n254lGhfbxsjUwwwTVDCWxh5xdtxEjYkQIs+g
KBrlYXGNx8VsSw4D0chPYGaeUiHCtsG864wZy0BS2tBxZH+kj5dNztYjKhgMLlSZN7NypIeY5EZE
50Kh6U+S49sAC/PQDKo/cIS/1BxhUqy1MCjgFhvwkDW7QHDpJZI3Gn4MIXQOibRY1xU1FNdCFecw
zRROo7zgreiNLdrAeQ6AfQBw+KSUkeMV83xd2SZrjVk4nLpjM5bpCRpJ9vKQSVBTH9Mkgvv7PIsh
o/YPzivoI22IIkzlx1qyUfq5/xDDcN85Q8wcTKVCzouNHxz5XvKGe9RpLOUmkODtqIv0yvlOA+hQ
P1VBy0F11N+WAWtySUxSet7lATmNNGGbTZ3c8jVmLGweZd3nRyFk+LzLynMfI59bvNx0UVkGEswD
kz3eZ9jtvBaxDUZbKA5WIPON0smv4SjZL/FDOrAfxSkHdR1tP65IQIBfpu/QTs9uoht+wTmo783m
zfXb9Qaz9+RbXvQcwcfT+uqs+nOR1DhF4u9lwOFxLpMzCavyjuPVO9HGvwnIBsgXi24MU6VU/Qan
yNiF3p06ld2waHeE/ClLou+abGWkUEdPpTdJrM26+a+sOtpdcuPH487//2DE7msuKVI5QOEi+ajY
CikA9mP8SOomgKZEKkR/jXP2RjUcrF0EHxVZPOOMtaT6ptUDWgZm85DNeXoR6rtJ5pVJd6PGSk4h
YCRH0wUZ8d+FRtFlQGZMfYK7ZX8meYUhP1uOzOp6TjQ2Kuic+l5TkWOdBXazoaYLjiBxXVvEiUsj
AtrASSmshgZVKk6KQ91jNwoZ9yQ9TqLdT5i3HlucpOQhQdA2UbZXaFd39skacJPNnXmcI+CBdRwe
1xrCsabHnA1KXgOKTu5c1OYcmzpdejSirTzshBwM9Dp/QnvUjl1enNk0y13kSJWUE49Kx3jbp5YC
XNu6W0SPKYBcuSk7seqQU849ZHaA2jAnxU5R1MTD0LbJ8rb360FQWYV9fU4L4wDriUBEyeJeguMC
FTnkZ3gpl2KivYyAxx5k9enj1CrM0bA3a7BvANR3qlvrWZndg47l/OCGdem1Ru9u1jO6g+HPDPBm
uv0XQ4ICUwZQeKKZtY06tMFlglHLfIfLmLvj00h4EONes61cbNZhWl70aEx3hqx2DMqeStfzzQwZ
ZzM0GJrIDw9EFuNh0zrzNRpjCwtcad6RkMNLgs/k0DvmN3KpOJ5lvZolTEjLQEtp2DO8Qk6Bm7Ue
xGoysesJXzeqEvNXEewHuKF+wlppV7m9UwcK7lAEdA2ydleOxpswGEsGYzdDYEjFti6nz9gW0neC
1PpfWjrMrKKlYwo54t65fWJzlqEY3fQN+IP0nCOxLdFuUnoKfRFEe61hWIyEo6USRB9Jy/H6aTVM
I62UTkv8ixvVbgGc9dolYcJRps4kghuVIaaJ+yPjqLAF1lPv/l3YNzTZ3Pj9dXPoMnBckNADoCc3
OWn2/4LTPvC0Fa0W2b21C+aBmtqd71oCNFnr1B9yQXXTK5wD2UAmj9P0filxvMFn49nnQMWDppyb
pgu9bAp/KEsGDcwkWOmQASe2RSIrA+wEPt4mb1E/BUliHyL7uPYHnBYkd+/EFo5tEFOGmBj52fIq
Lae4ou9dx/DQ1Iqw0ZtX28q+KAunW04PWCkt9b6TvDCMTrLsIseaJRN7rXKY67i8CPFFV6oHJ8w/
62M6I5CHL4nufHFarFYr5rTvWAkyiqEtz7qfVi7TBlsQeh2ooX8sClWSUtoHAoNXyXarXcKDBV/U
kr+V41VhCQBE4UNIhU8yDaSRmK0MifxjadHgnNsRp7v1kyYkCu78lYBhgV4GnDr9lNQjx57jGvRZ
RZEQNmWZ4pOVKvS+q9wIQ+yj5U6HtRGaSJ6XUX3KeJN3ZlPYJH9POlNDVqwWailZOsmrYt7JwcTW
93ZEmOr0hMpHvkS23pIOt+yII1zKYmGsYVhOmnwzdgbViGSirhJkJV0vku7Yuiw/zM9BO6iYorJ0
yg9jNOxzaUQ2UxN/lqH9moTBccjwRFAgTncLxwaNoOibuJ7qUFtn/IbCbD4x+CvfrXW1KS0xdo1U
lTI1ZyW2jvgTN6KKn9Yuc6JLzEepetpo2xuS+ZgHRvRZWqAcTeQpdS5eEKfiU+Y4tOBjppLZ5Jno
vc7nbqHpizi1NyLrkXGSnLzkwbc19jqjs97+86IKij3u2CYapoeIDVCFgxqo9C5knCjNE7rvmewT
6V+cZGx8/A9st2V0Wi9e2zWKUzM8R9Wp6PgTANdu5k61jm6BLwZn/YKr2qcFhbASBTnDDARHmTjW
OB9A/DeHC8QWqJL2eMQNyc4rKQJVQzyF9u2jQVMFdEj2FC7IW+v0CkL4hmcZORHuiixBe9Hs1N3z
Al3XiRUJWg/lxwLOswG4wXL/NgAgkQ10W8Ov/vYa0rwPO9xZS+VQXdE3TxN81Go/bWsXLMmaiGo6
I4IFGLyGC7wHfJa4mFSbhE/QkIRqtOiuXnoGPrjP0BH+A7IPJIxt6kzFEyEhurX6t0R0ntmi5Pw0
nKeIAVgR3g6q60OwSpwqePJtlfVMWZI4UxWBuxSxNLTJPzBAtTFDJhtIxUyoAeySoLsLOpbSwCq6
Taq4D1MYk1K3x+HQGvlTveAGXYrgRQ05GrYZNvvWChh/h5+GXg6546E8F2X7TZlmjGaOTdAqmRH0
HeK23oAq9LBE6H1GrSrP9tD+iJopPbd459dawFVJEfbQaO6isH2N3Tl+q9qr2Dqqk6Y/FWbxAusz
AlRUu1tLetsag4Sh2fH0RlmDtWlA6wxVglQtXqolt0o/Sspua9dAhfOhu4ZFdCynxvwAxmRfJVJ8
rAQ+S7qH73FjVgzG78u/a6iGK0zTECbDAG5wV0ulj7DfeV474BGk+5Bv01lod5qa19uBSDznCrfd
57LLUSXLlwib+7OF0AbnbTyNNYeqMEa4Mtn1Q+I3zxq0TqUF7rjkucb5JlHPqSG+28q04/xenlqc
pLyl2CILcYAc1TC9jcODK+JgaxIm2DojzmmFWRoHxepxbBXmi6J8CePY3CIm2MBaomRfILP4FZOn
iiq/G5jBcN/plCvpYp+6klOLPTvaIU4BYMgXP42EgMBgN14V9mKX5HRhpDKy/qKQfsdwSJtT1edP
44hJkcFNxsYwXqpRyd4SM6TkTpmC+tlGTKyDZ8lYuaT8JBaOaatGYOdkN5SMH9dQPC22vqywCGwF
xTYQ8KTMJ7rNy26NB1eZGewawr12Gc7+up6MkoGyiviMt/YK3b1vOQp7SSzH2Ux0CVrbW/1GNVhK
zP+tZ8xps11llnG2Aw6e2TbH5BQs8Z1uomWu67tRtPnZDNxlo5f9i5tUw9kOvvfaS52yecTmYMCq
2Qwk4PH5QNq9L2RRJ6SrcvWKlIAKKx3ZpUOpa9rl0xQOtac1DMFzlHDPPJO1gFzZiqDL+/Msose1
/bh2UJVqGHe6kh6hrX2ryOZ5RR1ia81UOl1BdjVnVP2ebjlgWpaiuU9bT2/XEGeHT5L+ZGgSXgYW
U6R574ei4d3r6cquEl04kk90+vGos9TfBVa1bMooyPxGLfdLZD7Q/0V6jBF+EfYxl8RMDFyjbrjE
kGIN41KrxrixZeaynYYfUxPj5Qi1t8jdok+WZyyN9ING/DAxckSQ1j+oduhEBBhpRqMvgcDsl3Ey
DoFuhyCKCqDHlZW+DXP+Xw3Vei5z/rqdHvvbRC3/ZykntLb/+pv+x+Fc/wdHbumSwvU/z9x6/Zn/
/H1wrfz9bwO3TCZksaJRluvCNWEgUrS/TdwS2n9BatSRIx3bdnFhgSWUnR1G0MpptP8ZOcvALo3p
87brkpmzHU7h/2/018Pb8vk2CvjvE2f/hLBZEgyp8hNBJNKc22EcnR27dezCgum2wWOAovzApEaU
hH1wGLcLrlQfqfUdp9kfRDDLNREK0A3BgnGivsE76XWva3FLcLhMcEsnH2vxsSq+/XK///NBf5uR
8MfpwUY8UU3MSpYlsPXcbB8h7bEWjyYILSWOVWdblXThL466lNa21WfRfYidDvler7nF+ynKWlo0
vdqy5AZa7nyukR4jD+UPe2JfGZw7OKU784VmszAPTW43Bg3idvxSVJAkwf0wcyABYxqNC3H2yXGw
arQZhBirD3pSGK3LqdjkNKnvXWZELu983j9PS0xUke4nwRBjZtULHphfXVAkcaZuLmxefs/xm8/t
rnk2DuSW0Go3QHo28xaXrP/ehJQ/77Jt08rSdJ5l3cZc9/tVF8zaRT5hwM1NWmyJvmCNS90aQI3O
qOCjHSTYV//9m9V4P349F+qacBz5+jAqzOHZXVn6v/i97HlIFoNm8Sa7sIbvsn13CPbJR2jafuCp
d/9+tRsH3h8XkyTMXy4Wx32QEfSyGExrbbFsMP7o3y9wiwPjCtDx6AcKOJWWy338/QrZPFTRCE5q
I0ew0xLahvOp9Z1t6cMTiV80H5fEIXspORkl73gib15EeWmuybuPIxL4wy3Gc8bfZ7k81QwChYGu
lwcDZl5ArujfP+LfLmNoqqrZfFD3j/c9s2yn0tIQrMZ8rCMCAN1mmR7//Rp/u43arxe5+aLGRWN6
SMlFogu5QHrN1IfczEY5W9tuo/1DfPib8U9E4N3v31nPtBte3Xoff732zVfoNjXJMMG1UxUtABuk
6RUTw7WYaHpNtOIyJaNfxfNzXConPA8f3vnoN5fnvvJFmboOY1FVoVfK+//LM5phNVStzO494Q8X
46DsppO+7/xw37/z6sl7+FtJzoV4XFyTdZuv8o/nRTRJHVNc0I576QY8WPYuYOLsfAcxzZ+y9J3L
3Tw36+eybdW2gYRqLOM3n0sw4c+MC4STgc2ioDcBLG9TYaOJ/VH+kMd37uNfFjM56tJg69UEhf7N
vhRboTFMPbEW4364TEf3U7hLvWzTb4vz5C0e+I3H6kV7feeqN8uZ/JQSgaoaFpRm3H83V3UZa4Ve
mIOfPQa+umOo5LE4EPrYLC8YT95RBGXdcPMVOsK2GTBiMXhFjuj8/VnpDK3tGTVNDO8CjYGrma2k
e2xdb97TpNvpG7yc98nJ5dLvrXQ3aymf9Pdr33zSgrFJqQC94i3f5ctpHuIvDGk7uDvSwIwleaoZ
gBO+8wz9ZV/koowboyvBNFLVuHmIkCuWJunkAWubHTlYeXRX9vY+fmRqHA1sz/AaDyPvO/dZ//NZ
+v2yN/fZiDK1I1WIAE/a5xh+je/mXXNRDsM2v2NWgTecszNg8d0IDMXcxEd9X+wYXuQZr+n+vXrr
3Xtwc+OtpKzKZOCHmfblnbLJd+GObPVObBdv3pb76AQ2bO/s/v3B/nOxcEyXLZqwg01R8sdznZaZ
o7RT4/VzqRDaFFr/MmKWYY7TNOeKj1130AmijM2iE3qau/adN+svjxtfOlMaXRvH+h/bTkR2KWz6
iq/X+g5+1TTf+fP/dlt/u8DNlmP3I2MCdC4weulXY2958WP6UlM/bjkMbtVt91h9mT8ZD/9+X7U/
l0X6hb98LvmK/7Lco0g5WTpzWeGDtMG9BowY6dbcUFA/Q0zbEjrMnY39GrzzUP/lmf71wuKmmxBo
ikvlzoWn5mrXRGCTz0K8mEjx73zCPzc0PiHFrGvawhYESn//hEoUKLUuuJB6Mvb5KfXta3sE9LkV
71R3f1sOuRI8QJszCSj4m1NCpZNIbnN5Lx/RcvfpDlFssvGcbJIP1hbCJas+hvDpBZGxPYm79p34
gnzzft9RWZroJ6osx2zit/P7akNv3da0uD68FmYi0taq6XhZh5G4PLTLd77Bvz07tsahk5odkCOT
D36/szUbEFgtVgL0jW2w6NvGYCxu8VqEKiSghwBzVIiJr1bwJ8BeM4eXOnolFLwxlKd3vuQ/Xk+K
eNe0ZC3PzvBHMQGQkQB9by+e9ajx7owv04EhUj7gJ+55+F3ZYnv/X1/SokjieWL/swXLwu+fvsvj
pipqLFdAD/aWL7zIS7biwb0mT3IbiLfae+/q7YdkoDYwMfjzFkMPcLXcXDHVEtvF85t7efbPZIq9
EX+BpHUdoN32KpYsldAruQEz6Z8no98sI9P6YGgSW3vvJ7ldjtefxEFQpd5g5oO42ZCSSMw1ntoc
mdx9rEcmx88wxAnn8bhegPBvpuAFqMx2odJaRLtjYNSOWRlHK0SJzxt/thhZVfa+6nTvvO5/u0eM
gWMiBKs0MwCN37+VyCzDHBoc4dyFFLbG2rkU+3//5m+rHvnhf72E/BF+WTKtsppyxeASFXlPPeq8
sn1wUZCnAN+LBfgG9ufQFO89b7cL5u1lb9Yx3ej7hUUu9/ps69Ij8dSf9CjloXzCJ+Ophqf4ppdi
y9y8V6r/sTnJa5umPOC5iFWQ43//yPlQVXaFf8vLG8IXiQuzVHvUg3I/9J9tpv+o4JXsZjxVU7lz
VVLzPX0E+NqInoc4dDwzst+7HX97BH/9kW42riDFKB/oPILuh/wfcTK2xrfn+W46YEK6aB+bu/JZ
34C0fb/ovd0xddYXC/y8ythjtK7b957XMnQiAbTBJO4B+XYHuMtXdtiz66ssgXj1948//v2R+8sX
wMHFYmAAOt9/k3Zeu3Vj6dZ9IgLM4ZZhcwflYMu+IWRZZs6ZT38GXcDfEqVfu+ucAhpVF22vTXLF
b805pqpq2wGntSaFp4VL2eBSeJK/JVAgoZJMl8nOcjR22lr2bbIc65u4P3es/9jbiahWDJNTxVpM
XMuIb3v70pclAW864CW/O7Q+p6UdgN2zzWwLMSKm67ftGJvFBGylgrucdkZncAU7cjD970Lf8Otd
fH1uO/nBd/i3Nao+MnM45dNtbExW14E+mEHpRIf4Stsh/7U7W+D7hUzdxDqdWyrXX/92aV7bYz5C
esDekX9vtgYdWLp0MuBAikd0jLth3+9Gl0r6zjic6SnbTcC2Jfn994qVQiAIg+zS5CCzJCknrkpt
6LzME4D2vXmPMvtIVNeZJ/ysmzAgAAtwDBQBtL5vVq6NKSo1vHvrwZMb50O/qw+df/bxPs7v/P1v
2tlMvjgHRhZ6uXLmo/UU3kXO6IdHsMwuN1OcqVl2zz3Zh22OzHl63ThSl9SlNV/0/aPNHVbLdkpZ
3i90f3KJYX9K3HXe7V2U2aGTuqN9bnf8ccCvjWrYp0WJRcza5oegxTIU4Cbkt/iwpDyRxHQV5xlj
onbFHXKZ8frvHmO4PFeF/eR52b4y2evW2ra+fd58xvgkt0LIXGM8ETDhxh4L/YV6DUbLTU7qaTxJ
Z3rt363iu/FBtfJtm5teq01J22QNbWK8eIqv4mf0LJeyrzyplN2Eq4ai913jibvCctKnyDPP9N4P
c7psaEzoHBNUXVbJtH//iXVpUfW81U1AE8JjqvcnaVZf1LT/54Lr/5tDL61d5f1j0o5McYbitqTT
sd63MyS9JRdoGOzOHb3xqvVTX79uD93luD/Xbf/+XR/aIqHBXHfn3P9suq2RhF3b4bm2h53uLdcU
2ia3uxHAp12tO1UD4e2+vNCO0VVy1z5oR24gdug/96iE/jdvF4kj0yyLmLqdG9gkZ2rVaSahJEAZ
xltV/bMYZ17tp1/wTRubeQGxO95EIIi2VV+mUoWR5zE/Vxv9MPesveRNG5uv1wVFklVrGyj+7bGv
3Qbq/Znp+7M2NEsjjhsJD51x04Y5doSVU4OigJ/hog78f/YWsAbsNL0gP1V0U1c4nOstn/bMt+1u
dvTxog44e2k3rJ1wL+0FRzxgC//nJHN2iuGtvR8Jf69CLEo6EtVfbu+UTe8UKyR6oYaKbAjl5aWk
1M80ii4rvk6KO6QtptWcotn0Qe8Mh3zI9kYsIH9GLLIodwZu9jVHQneQg6KCGLIrdZB+QYY5miPW
ILIZIN0n8m3NYdQg4yOOG+ZotTtZ2urE6zHDDEFyLY3Bbu41Z4Cp0vf5qU3q27yNf2ZtE3nonyU3
Mq0rpQ1+zDCxkcqiIYZyixyGGwGM3Aa8Rg+/IwhKmSTQRCheg3YIPTUwHmuzwj1IOo+jFcUdXqTc
VuX2tkCcfVmV+n2NETizLQvcwE4PjewKCEfUXbdVT0Rv1ZeyZZeU+B/CTteRjsHI5HTZYayYZ2vY
VZmB+XIx5Z08xzD6F2tCcdDIJpazyDQDXK9Z9MsyC+U+B1fojRNAyGGYKvSiRXmU1SXxdLEQ9uNM
5KpEedcJSjHYK5jwXpKila4EtQYD2w9QH8VM9vUgTAY7S3PtVYnUEuTbPGu6zaxuenovQnxEDnht
pN+kXgSoD18MGGdX3aUazkt9FmOnKi4qONuEGute2XWdqydKcB/paXYVGB3EhQzn9wXKkeuEXWCu
Lejs+/UPSmVdfJ+bHFu1IBkzuL1I7Z8CwlanYx2pyMGpV8UhfJ2xKwWTFBQ8Ihq2aIw7CHwXIZea
3zGMG+QiUlHXBMotWY6u1u7KPBLxHWMASPQd2s1yuMynXKsurKhOlXvy04LsJ/RNol+xYlvRjVkU
DQalcgIejc0ZFKhInd/F99HqxzzNTcqyi4CzwsmMaE6doNfq8mdo6W3k1Z0Uw+Jf6oYDkWrIkisZ
AikDIEvi/hAYCvJZz2R3o8GZ08S2+0bqyxThI40q8o51YAoPTaCJ6NrDLlBV8jyStE2mE6j0XEBR
pI/ieNEPtdbalV5AwYLFiKe16+MAQkAWRYItSWUxUjKuskXyI63Rw+8TJrxsV9ZGX1yNSdHxmUtt
4egMLw7fT3U0axR0f0D8VVBduymvKtXPzRhOdRBWebhrFBnrYu8uiUQ4N28HWbQ6L3CscIiTFSEv
S1ANfwivqWoiwA2p02+ksdKNxZVgGkaPwhjkYDMo4nTW4CJn77P8W1aj7B7sQdFb4dcIj9isnHF9
hftEN5v4j9INJvDmuCW7wYXpRa8CId28RtjyTxPgHhznXdbkl3UijmTSqHqj7HuhUClwzowy/Dd1
niU3csqBnrv6YBi+kWyVv8hmaNYOKh/yzGWxb560YZnGbxrmm+qBrkD9RegXolPKyCJMCgJrKLuB
kmsB3O6kLQlLFOT7pJhJuFmyAOYa0HyIttxZGseewyNw13ZGlQRBLKxRdc4dIO5BlO8gkDV+Qxe7
qBazAJ0Ezjek38HsGiWnCfvvRoIHXhqX1u2SOoCQFOP2yJATVRXlN4jf7W3bGrLNcnEVzQr3k62Q
OU3Vo+LE6u2wQFdujVT0dbZy9pas2WiSrBCFfbuA5cKcZei4R4FXaI7Mh79USayz0TfJdt6p1q7o
TPy5NYkHO4YhKJCsOPG15RsohsmFMZeajZNHdMppzPZRk7TgjaBb8Nm4F06JogoMEudFEzdDHMZI
xtR0Spl7Y90COIq1HnGZ/CuXdDZIIKBdIwLRB2djhhLWqBoRKwF5hGWHZqwJEc5zX2CT3q34pdwE
kJeBqfgldBiSDYDOhWBlXSDO06VaDyLZTh32ncE4BpK+I/TnJClNiwIMbBBIDpfo92+1EF8qrXIU
LM3tF/CbLVwMVTEY1boTzi+GtoYA6E5aDb8Jo9itSck4KNw8LA8A+P28T7y6Go5GqSEp50oqfpaS
igUt/jkVpUDCtHyfE7o4KZUDR8LvqtBtIDrBghchr8inXEz1iziqyAwtkaKOHSAjTqbh8mB0+CX6
vMFBVnFVig7bgfrkh1NJ1IyUHPJ58Chb3LetZDH3gb4mfRGJ6oghqiQFKpaGX0tBMhwkXZLv7GQy
HqjROGBL9sMcg79WFpeJk3PiJD905TMcOuxAAAQS5dQxhFqNcDa1CB+RmR0H89VIh9GBChqjLq1v
MZUkdmLpoy2sGOJpVCDeRcsIwFUedr0SGD9TwXgtFXz5qI2hrxa5xQyScmqL4ys445gIuFuDgTfm
bsxqglEepnhKXhOcROVQz8RwhHHplE3WQ8DQkTsbvXCKUMMxDRTPtZ4/KBlWkqQZfa1oMo+N4P3c
w+SY553YjfigwjHxY1Urmbaz+1yBH1xHyYOQF+mT0IIFZbKgFfJpbjpVEU6zHlmXkCYsZyTCzm8y
Jt2hCjCjaOZdouhPnFRJdIBPpE663+nkdNeFbyzVjTJIr4lO74xLhNJlUYkYfObAqfTsMSt7bu/T
+Rg13S9Sv2K+fDHuhKG+KeoRM9Xw0rei6Ol62zkG2CYEkhJkMW4WjRL2EVOu0Zp4dEUOoIielOmH
BNir7EyRdCQ+tZDXdzqQnai07lpNJhEMXtlSxjtx0UmkzATZXVqwraWsPpAab4GPQQEZc68HBj4p
b+B5ATRQMwmTUUcCYiEbt5o4z1jIiyvwMgGyb/TWPflldxA06Utdlu4s0Ia2oEQDHzT8U6ctiV1q
mnmmlAOvq0OcBG1JSlOo/AxmnR1YWN0xQu/NqrCLmECrlsQCo2dd1oX8clBH2WkilLZJ9EsuiFhU
RJ/dpGZnQn5UE3Nv9qBA0/wS0NFRYJMD70YBERGWClF2+osmFY9SC0FjIAbO0SaNwlIv6ddpaxEc
Nov4XEPhoommR7YQyCty3i8ZJ81Jmdr6RkkSjPjaw1wEPvQhNkvwdeswvFFC8WfcDS9dn3n4mJn9
pkNWy6c+qfzOQtiZN16pts8LGzQNb59FiDkA7T8d6T5jBMFTiUhMLQbGaGPdLC0mzYE0GMEIXyQB
+FvFIXiR48ckFV/6jjlAAIc46fp1kSm3lVr9KGbpsqvS0yQ2103G4Mh0ikmGWDv5rPiDPN4vbf8Q
mMK1UmU3hp58C5L5e9MwwyWdGblDqP+c9AZgHtr4ULcCdOvqDyUT/axkczvpomALEhuhBKNpQ8At
0vjsvp+Ey6kSDw2giDqJ9oFFEJNQcBM+xzW0o3Tfl1kLyF5ljuhD8VCbcesDn/gB/ORJx+Hkgou9
irLhNevTmwB+gg0bhbROFnlTXTS7YakjZA6cQgAGdKlvTFU5FUX5XBsW5e1y1C6SxXrqiD9T+vxK
JS7D7oQqgJ9kPMbNfNOJTHftmuio5LFHCB2hJWKEwU7Vl/0U4nmM5LHypkLudpWESdeIlR8Jong2
7iHOBgGkEZ20tggY42flPrXD7DqPRg4pLe5AEfbjzrRSETFe0XtjD9Mp17MH1aoemElMEqTGys31
USJinT8WOJZcmQQmFXOyL8mk8AUM2ldAA7j8oNO7XUM4g4rT3q6lmBOFhuWlHmEiioKOHh2mHHHh
bfErjzLg5/N60onVozU3j0SGoyIfLlpJ+JYKheL0kSKQq4O5E1/Fr2BNKaC49DvCtOFYkzLvu7ZE
DAYMaBy5IJC19BhFVvWjH7m+Q8BiAYVAdtMQyCaYq1a6L2cgX2bmJir7BrmcKgzgc2tHXX0SS+gj
WkC8jADGDM6k9GJKw0HsYCv3yb05QHWYWsR7shB813LjxzQtoFOF7xAjiDIuLnUSGh2cz4aNY9Y3
delC1rrX2ICMinnNntvwOVvMjLE0hiQlcpGkzFznxAQnp3P7UyXiCGsn7BJOOSySVhO7IhpwWwlR
L2OfOaht9qc38aq0VfXHkM19oOOHq8F72VWk3AWD+pR1OhkxSQ3DNrk2KkgaWmPk5NxTGzVIGBmt
FQmd1H4QYwyJZ+lH1ertCZctoXmF9TNZ4thHn3ZtprW8C4WmwT0Np3VcbpeVrWLW3QX2r9+1XlwY
nfRoZcN1YgQYcOdTk3evSsYVUdiVop22BIiQhqTDkFWU+KZrlKPSGb+sUQfwlkNjUrK7GUg4QT5B
coiqPtDs3Kq7GCwEtLi4GUZ7GJLqKYznnwJiEc8ySFWYcMJDJXnGYSce2r7bM61CERAy/IxS0ztx
CgK76U4Et5AfF91ncnCntJGvZUXkhmp6r7GY0evVK0torwRrAhgEruZWgKEArUL4QfJFYAtxtvjt
JCl3gG/yY6cTFiDESJ4GJhO1KOEhz4gaiEqxQwAnWRbugaMc1l0BWQUpen9L/x3VxCOCRmRDZ8Ve
iVT5uYYG5YrDCOmplxaKH3FPiCA4asHU6J/z9CgMOV64XL/DuydctwUX3d1isBiBELRK4bmu1Weg
z+6sGY8kLF3KrQxAb4BmhsSOkM+ZTI1qObClBA6nAglvHhOpUX1FbB+y2NTcqdaTQ6ygaZFbDFMR
rF1JLyDCqd2uzeNDHJvWtyIVmeVHSx1gpzeNRzwZ0cjEALhlMg6PujrhuIs70vAUQRzviVLRriZR
XJHAk3xq1aI9Tb3ErkupjZbLM6PiUlWdv4MhSfdpElsvOLiE+yarJ3S3VQ5zfpiEHWYAR0vaF02d
BlfGSQG9LXiMNfTCeUhpr8/2ecSpIxDmcZcLA3Y9XXhOGws4YKxglUqcphgv8cvBoSClAhSwfJX3
7Z+a/MksLo4mSCt76hDDiq1jFbhzJqG5FfOCyNcImGeznKy8exCX+pgALY47unMWNe5gSN8oYN0p
hCVK9ashzzsWbIfIcHvdL0rKibQLV2GvlWN1EUSQZUUR4R6K6gvLYhNMi3O+C+fRa5rrUGnuKyB3
gXQcO3I1RNVRoajmoWG31kHXvcmIXEP+1insT0VOvCWPQnGpdHodF6CoGK/EPUM+tJCFheKpjPIf
kkQXW+Hh5SM5qoTmXGB4IKOCDJyyx12GOhvriQcO2IERC2gvWKFil2VY3hVLc6wJmVzD09cbeKm/
qsaGiNYFr8/vQau9khTVSDRcua9uVf1JK459LXqRknlt8QcXXaVbh04JLqKk3uMzvtQyNE2i4A55
jPsqfG4awZ9YIHPtWzdJd1JnOaGMP7CIZOOCAp3S2NVsLa6RytKp0ENAlUOyOmjEwJM7yXTFLAMh
jX7g22xVwr4johqmFnIAxRD4Y8n8zZyMG+5uryuTKpmWLydW5/gBBlJLUk8CzUIkXQRvOhfLsn4n
BvNtT6aH3eTDjWmMxzZURV5S8C2GhmEX1mjna8VhEGYwjl37ILKV90VJ+GVF6gmOHz4TVXuS8uAu
kGfPGLDzsGdiS5/d9oC14CIBclDKxDgV2dxd1r0xO1Jf/ujr/hQNBpFAEj3BBCCBAMQ2ZXm2zbJ4
CBsD3FxIpkilk0bRKOU+boFdpupNXSsObvHEAeUwe4FQhTsh657mUJzRhiWkmoy3Sa9xrAoUlc0m
LE/IzKCCReqCbcJMjsPtYZLM6WYSsHpSPiGKKgAOLdmaLLQW+wGTKLCUupnGsjFP7J2lZ7OeCLpL
uzsJn6o7dNhO+akBR2+UaYoGU7I1PK0+WAEriHQ54zW39gZWrzrnMDjqV5PCpUAmXUQit+fKlRTX
B84kDI/9MGa7IDdc4mlTGBHTpa4Y+3yOMls1R39u5RvCYFq7JztkssgnjAlsWYrjWNWkd0KeqWfH
UMnAGUm4gSC2nNQqvAOYw7RaXIhyfRxLQMeZepMyf+LPOuRi4qlyiQq/kUwvCQwmoPG21CKYWpUP
zwYEWfk6l6DPh2/a/JrGP3NFegyn1klBXLQ3bZ4eWk38FckIEtNkP44zkqTocZCaK5ZETMUKobY7
QXjQS4/Ypn1W4nnL/oytb1ivtf7MZdBKtfSKab7OC5K4TW9KrONCGAE7LErCWA/HixpQpTGVC46n
0WMYEow5kM0dKDdqhYGJpew33EGHCi1Dve7HE3yXKftJx3alRPO6YOQmTX4lovGK7MWfnejnHXG7
9QrXqnZSh1+DwYOoVPRbnB/2CvmYNX65j1wvc5IyB3k69bZmXjKKXLm5w5LlCXKObk7gNLerpdDu
pda1CALiJy7qiyzvhBYGeiReUctD8zx5VBz4KyFa18/EJP+q2d2p2Xejyi6ItnUyujduey/GMB3w
g+AYkA0Q23r6XQte9A59VwUctZUYTGFpuIllQXyLHJzP5CFGFMmT9CgLPwY0UGb2YLLWRkF/K0u9
x2pzAvrozzBCSAfYwzNwi6anSCLamfZQ839Jx991Hj/EFPLi1eXJqoWqyy8k4NtmtFpGL+LQ6+cZ
Ii08QZ21F3BcLPXXYaZ51BPd2rwYhjup5vTpG/Vp0rElhsKrYPyBY8uh77KoDoNJgOkSelb+EGK/
ry2y4oiwpITPZFWzZJNVkfNti+VAIMeKq1VJnIO2MJX3CqGFlJrsDKt7WejYEk0iUuorI2XHXWkg
xgVnInN1nrJLYtQuEtaTqi+A2Yrfkv6lIVxHiY7tJFBnoiYWcAlpAJvh12ft6AEu5psau6axdlFE
AiwAZXG8MVPWHvQ/ZXsqGuzmwh+YTH68QBAizJeSTYBJNmKnUuChVDk76iPJ3xZl8OkXATRelyIc
sbhNnjIYiKJdDtS8Z8jCElE7XUNoLz+Qv0YJBwiOpPUuOdTODMe3EXCUomQUWN1VpqQHDq449k4Z
ObVXuWDlNxp4NV/k9phd85CRpjDqhzoDfqGLJmluaa+Lv+H/6NLe0EEWUDXNQl8Jfsth8ouFDzd/
3zbhr4Gdi1+ZWX399RXXx5sfC4kiF8vIiSRTFjeCkk7pI8py3KKF7Y3YYaog9+vrFrY32KuFgiAX
7pO5KMMqsnXBhCBcpmQa10u0ZjpRZralziakEvLTpXDE2eMNOzz2Z645NwKtbavaRsFSZYMA8Y9W
5fp3EL6SFu2aa0G1PWdn/vQNcqvLZTVOZtPcvkGd0iCBBKYtln8khqMSS2ce5dMWkOOovDskCFul
4SLLdR1Gvck4+S5wpbQWrM98o81V+D9vC0b8Cr8R0XUr76/Cs8xIorZsqcZfDmgqxkv15oWIxIvO
P6dg2kqLPjS1Pu0bwd5gVMSz5iibwbKF+9SbvmMEtxzO1ofpMWYn9+PrZ/u0I7x5tM0d7jCw89IE
vLi1bHCczrAUa98Ti2Cdorz9uqktiP7vs+FIQIAqon7FFvX+2ZAaEIVh8aWSg+ik+9mBcbOH6bAr
LsK9gPAncufR0X/PO2hbiIG8s1Kqzc37P29XZMitpH8JifX7XxCSOdWG7BLsEYFBcGwd+BZgw4Ag
7imWeprDAaSUvXM+hE+7KN0Tk4tiWNSC3jcrGojlqHyw2ZH/jMVj2fpfv9l1EL2RT6yPJb2xYW31
6dSGMklcLWDaNdS4vXkID7Aqz+u1Pnl979rZfEBkffQXnXbwW8n2KtlK3NT0BLxCnSc5yqMZuKF7
VtH5oVlsVwQz8O4QcOPX22iJgaqIoHcyzSZEcd5JXFnu6zG7aSrVfI0RjvzqlZtGLtXfmQx8V2zl
xm8JonKEICfaWJjxf6eiG5fUrf7le9dIX0FWLIkIyy11O7kVEq1KRq/RocO9su/2q95QPqs3/DBG
12awKaoseojlt77PsBtE+BO1BoISDZmW7oYZMm5LUdAKjl8/kbx2xXddSZOxk2GJ1LGYyiiT33fV
EG5SN7bkGwQ/4+eCcuct1Hb0jYJHUSpw5x+1a3nGbXzDiZty1g55x230enagfphx/7r6kJRYDBkV
v/T7n0F1NOqMqoJYip0xPlFKyZ3YyQ8AwqezbtCPk+6mtU2/ViDHkCpBa2yXHDjsTukb3kt5KN3C
r/dfv+GNFlhefe4G8VckNxg8mbVZECND4svBd7LNynjUSlOgPiT4QSh+a6kplyJBKrN1pp9udJZ/
22T3glDH1NBYbVVykaX2RRNheKgWdeaoF41+zA50r3TgS9AHWC+R3GjO1w/6sddiOWDhN6Fvocfd
jtosEdJgUgTNXtLEbRAFLsOVwAlTNqQzj/dheuWVcr+/xoVA4dO2ijhU89y7VCaFxuY5XL5rw+3X
T/JZ/3jXwPqobxblSG/HWOloQNibfroPj6nT74xVwf5fTHcfZ7v3T7OZ7bLAMqaCiYAbiwdt+SNY
XlHI56Rbnwzzd0+0EcmTaK/KbUsjww4CE/ltO4Ai3NG7ktM52BGF7rw29ZMx/a7NTc+nTD8syJs1
yv6uehQvWTucwXAsP9uD9PS+/mafDTNmMKqvOmktGFDef7KgbMc8DyJKicZ4ExG3pIDLijTyGFVk
2tS2czF7/brJT7uhJsGcYyPDOr9+2De9RKixC6EK1+xgtG659dgTzXv4uolPB/KbJjYdMctKjDM4
lYHjZNjQmpBz2jLdozReo6AJ8bBi/+sWt5yMf+aON01uuiNlVvJjCmpH1EO5ZLDLq2IH+9sBHRU7
hZcyRUb/uzax68L6Z73XN4vQIlTtLI//9M7emb3e5/RKxuI9EVTRnrJQyoGoK85MWJ8Pc44pfDr2
hvJW1p+WShcHWLdsHtbjZteB5HZQjoGNa2x/Tkb8+Yt909pm0YF8EJvqTGvBZX013ScuJh0vuOf6
16Fc5/bfz5355LXPb9Z2DH//eb6NcLlHuleSJ8sARNGr3vI/L/3Jmn4zHf62vjeugj3FQ1t0SSVz
U3t66U+9HSK0bY7Ed56Ztj9OdOjU2deJFuFbH30NMiirtkN3DLxWb8PdUovJeJlbemIcJuwQ+pmF
d2t5pCcreM1xVyJukcQPclVB77RxFFjlJy7qDrk37c3xiKSDncXgEYiAI5p8CTITSIvwMc+C1f/3
0+77n7AZvw3XXxaXB2xrXrADB37urZOgWOxIPfXznQlk9Fyn/jgr0eSKhDF0XhpnrPezktlU08zU
S8HOViNnXq6bVaae3a8mkmk58NT11b8m3fzzrt+0uulqedQ1YQpxxo6IS5epPpr1QY6jM5P8Z88G
gwVSAtM8hutNK8KsEFJbwV9ZQSKOKlMNFFv9TCMfVxKE6bDUENxTwfiAKbG4wSoguLJh48qk0WWH
kEW7bL6n4VOV3xWmeqaTfNw3vWtvW5rJCNQi54lLsH5BlBcQcOqXwTVRpv96Yn/fzqZjZKRZ50NI
O9GFelSd4Tq/XZ1heCQfFKb14OpsVzz3ZJvP1azgSlWnRc0mbVbWdgtUzRO4Fy+I3dbNrlr8KqEN
WjrcnWv8XNubJYVM6sEaKr5iL5OoJMgtiQgVOT5yVVc7JQWG+/Xr/bQ9VTM0GDcKJ7fN2xUsKYTN
zDlK1MWdWgxEPMyVY2b570qMyjONfTaTqvpfgTolRFFZx8mbnUdtir28xAjUodYfquKprVu/Wx6+
fqItU/fvmKbEZnJwAUKkb4uheagpZh8yeWl278WxI3qjX75yzbSznlQv9rAZ+ZUnXBp4/GrZ6TvM
hefWjE9f639+w18gzZsnVaUS6b/OHM69vnixlMJA1G47hz4SnvI+yXP1jE/9s1fLegGJV2IOwOb0
/tVW8HGpINBn05icF/W5or4tDJdfv9pzjaxP/eapslrNs567XFtqywsxfU27gOvEl68b+WR7o+DF
lvBBYwnmtm/zKL1qhH0U0QpCgf2i/V3zp9t12QPxWPgkbZ9pcO3j7/cba4MaDmcs55QwNg0GfdSM
jcL0bBQxkeeGsgQEOAdr/jd5z4bohkhmRSeeVIiqWjyTPFAwbOBbpcXwS5Hyc1uAz3oPtmPmcrQJ
DJPND8rJC7OkpNXRjCU3aqy8mF1/qdQa6t/wXCHlk28KVsEQAcdKKmfSzb4ZFcJCdtDMAcSHLB35
OdolQnBFbkC5yMZAgAzTbf11K42utd1JLDCDH5I2GpCC6HAl9UJe/Jmd9ScL5rsftTn2DbElA4xF
JCYg86IM4WpIKr7+6h+fG1QGtsr1hptN2rbW0KjRkqCHAkfVH0k6w0f1Q4/PXMtIH9dkGjF1yEjU
NIwPtwpzS28hQcLkyskl+clOLiCMFwc4ojswta1n3mcntbcNX/4v+C6fPuF/Grc2talhXicKNP7c
k7NZJFVeEH7hK9h9/R7BGW5HD/YzHRs7vDdC7bccP0lJ5nqRYJTFZea0IzimYMHCLVMFxPXAxaNs
9Q9p1d1UueZYqWSD43YE+EKEdhd81rgpD4P8KzbyC0N9RFalVr1da9beAh4alhECvRYOr77Tl+SS
K++rTAxDR6/GZ2vMDgas7a8faO3w72cDXUV9TvlJhglBksD7SQ7pQhuhceUmyDROVthC7D+o6CZy
NjidfP91Y/LHno59eSU7cnrEr7nliyxCpE2sv9yj6Mu1aJJKJo056o7yxL3ANZab5Tab5NqXsE14
aq/tIlE5ASwhDkWbeN+JhaKLfLG0DX7XhXoTTVCap/BeQn6OsmosETvPyr6ey/gm0q3Xr3/+579e
AQKz4jM+WL5NPQs6ArAZRCVg6anZdW1/ZmH7ZDngDfFF9DXYnLLgpkIiT4sMHLzg0oDTruRy+7Jr
TgSvcA7hFvgMb+bjzEtjLKJ8D9HiOnCz/TJrGVGNwn2jHt6qsnqS5MPc+2bR33794qTPBufbhtY3
+2YpNZq4DVtqB39L8sW1cVpPti/6dXjAALYD9kQI6o//Y5vrb3rT5iRq+BrWh2s9aQeXaG1UuEIg
zL2I4UOgB4589mD38UHXxZW5wVK5f5C3V1lkoyVKjqDClsTvQPVz80WUHv/1g1FVZUO5IhINkVH0
/sHMSaxXYCiXj97qx21u+scYsCfF8c5bvER3jfK/ABB8nCholSK1rMKHY77YtDr18oTtivUwQSva
9d+UIfdn+YLo4Ek8x5T67C1SOibYD4szMKRNv+y6MIkmLI4oFUp0OWDig2diR9yvX+S5VjadkuVw
wm9JK3qvndB1X4lZ8qh10pnO/3GQwZUF2ECfwLKNJ/7958rzJMXsxfambS4GpXOsPnEtMz8a2tPX
z/OR+0gp5U1L20qZEC8aCVa0hGRqH2nRLu7LR+7OI1ue1L1YG9d6bT6ndf6rj6Mz7uktD4NzyPu5
ZH0Nb4bbnKhZuwQMtxTREKJbx5DIw6xtUb5tpvgm0e+sgvzaBia8bucCeut5PLMB+XR+BllKsjqQ
XK6S3/+EoI2qYlom/OqyhL8KVdA5c/VfU/F2uYTC8f+aWLcHb54y5iijDYgO7WmHvkj3qtptrxAD
XWg7xOTi8ziQI3+IPfRDXDqCA1D7U3NsH4Zb40jgLWYnG+/FLSpqksr2Z77/Z3uTtz9uM2x6PSF2
WeTHrdcHZUUw3Up38eCU76QZkN+5AfRROrB+8zdvYzOCssUgNmB94Z2bQjuHY9gcKlf3jV3tq1D9
LK93szsy6izDVZzEO6+Y+aTPv/8J6yB/80FqY+wqoeOZVb++Qji7S/2VZqOeznJDPk4X71vadPBw
jnWcujwsG9mIG0ljp52gRcLwyK5EFG1cO51fTz7p0vqKe1HYaa4ihc3jDUJZV5OBc0EenikZIgY9
S4U618TmueRIkCpTognVn72sADo37DNC1bl0YuNJp+bqVXLOlb0/2xLoFneuKscR7tG3gzWa8bvU
NSMEhdVhzDwV/bkLHh4qynIUjqJ4Yf76L9hLn4yRd81uBjBObhy8C9qxVWsicalMHlqKkAcApG/8
OFel/Dj3MxetpVDWsnU12xw31bElbbSU0fGQGBig6C+4eSWoHeukfWbwf94UJ1oZWw5lhM3gb0pY
0F1oru8TF0DMCfdP5GBi8hovHzhZespx8Vbgy7lZ4JP+wzP+p+HNJFBaaYu7lg+ptNOz0aaoVTlq
uGce75PR966VzUAoyJQgxN5Ye2lk7iuI3mEJPXWd3zovC29zM7HXWD+HAJp/fTznI6Jh43Z31QRt
j3zAkGK9yXmzKLlP4qB6GJXPfL1Pn45ULP5hh0Vd6/0sVhKQE1qAWOxSz3e6gWCzqeyxmnZn3uIG
IrUu0gYPohg0soKTN50kNnHem6Gw7sO7C20/AZHKH9Z7rbNr0brWbhbKdy1tegV+3kYRhWBdi4qH
irvJyksfKCz/r67mqWcYgJUgF2siisb3L6/p2qmQRpMCVfu01Piz8vsgPHOa+OQDvWtjM0kGgoXW
Z0ZgLdYvxXLZkjtuYl36+vOsX3nzzt41spktyDeZ87njQaxOukwNJiZy3ouD2Gl7wlv6mP/UVOf/
1uam9oTzbiTmaH156m/sToRFXRttBB+yxE8zuZre2HI7eF83umXFrP0QdS23nhQC6ItbdSjYg3lp
gdfYWfKzISpXJ/OsXvFU/0PdmS3HjV5b+lUcvocbCSAxdByfCww5kEyOEiXqJoOSKMzzkAAerW/7
xfr7WWUXiUQTruqrPuGIY5kSN/55D2uvVY47+pI8i/7sgoB/pT0EibQwzTOuKnlPsq0KpRb6zabW
V/D+yakaEVY4DM/YjDv9lSI3vEXZ1/4PuNvEsXq/sOSqTZ45aJRAxViTY5cDUwty5WTZ8haZ9cSm
X5T4l5YXawuY2Bm+6wuB/UwqzhC0dMQbgmHwrDzmN4MxrKTR4qDTESLrbpllG9VFA9NZ3Zs/YjXz
TsZ9btw37RVCDI7vLhFizVTS333CtGJWmCSWTzWfUHuyo1SPfnG0NW/cxbBNjom9Qh7Irw/JxdJ1
fX5U4TlRZQoi8CuyuSZRwCASUAIwbOty/Lm0zJs6oWQcBfS9LOxi5XxZ4eACpYZiCamzKXLWbK3T
2MAaZSOiqyuf18YR3tiuQ83pqKj+FzUEEq/3Y/U0NL2PMDbvdnSJNHcduidLQSZaofa/lKGcKaiT
ylPJUZEckKnlT8bfQwaCxEFytIvEGTcyghQ5ukqfre+CPh5dBdoMCAgiD4Xie/O6v/14UmZSfO/N
i0l745Dn1qiftDA9svPkbLtyY6jWEHPhudkITijoVGG8oa//k8BpxfyZpvlyD3UY4uQff8rMIXj/
KZNjB5RhBHDETISPkDzs68Qun+XH7pPwcCls1hudtsCHwU28Za9o5pIBZsejZJG+gPZvSsOVyeNA
zyZt0YKNUqAXI7fbdbZmyxsEu/bSwtN+7v4J+RFAGxp7H+T+xIPoIrkaygrejsZs0xTV+rD/Vupa
vIMDR4KroVSXfJbz10qwqa/RdCQhRCp8MrsauCpdk+gUSsyQ3j3oFUZz18Gxo2WQVFqBY9AMHP76
eE3nDrcqi0oGNVz0CSabO+SlT5qusuyVf69Llm2sPhXZkrTuuUdroCzyh5HJFpbrMZbVEiMjnXSw
QUF/vHB1zAB6hQmqtewOlUaayXINkblK8p4+QPOgXHRX4aV12dHMDWh7dDNX/P9/gZZltz+YG8pv
6WbpppwdJ88gGBSwoNzW749qIp9OMFvEIr0GTiN9Ksa7v7BaOuQK1J4UKm6TLYKARSuBrKXbMZE/
+bX8mOTdBdHCQtL8fO8ziW/MTHxN5BiTXDUx01prnz7X6FsY6iMkXulXnLal3pnzKtd7a2KLvrng
aJxKjscuB4Bdq9fQyB1QxUpcxOJhTYdqySZ36bWF+fgXplLkX3VQUud4l2ODczEmjLE2ecysiyZ9
QYT4YxszbhlDM1Gn4hKhQjMNDzLSzqZyxAjEMrcpiNp6Q/LmN/9gCfoxfwTQiNEBIoOSmF6QSj3W
tS9BHSNogasHaPvp3S5f8tjW0Il1QfPs8w1EoZodP0Rcm7vj12SnX8axs5RuPk9tQ7JDAwzDI4NK
jXSyotqoxGkQWraaSl4cfS2hlhmlyF3FPWU+a6EGPVPiMUWl34RenPTHmTeon4zAH0Q/dELF3/gS
IHYCxt1VvXQz7JYCsfMzjjGDMgGHXIGhdDK2lqc4zxKeofGYpChNh7mdJMd44al9Xaz3Hu67p3Zq
hiGtu+TIq288HHv7hICoXUMDiYf7ddXZegIbc+jFMD+Po1PYzWN0TaNxNqJA9sq5my3ml+bG/dYL
mpSDlTY6FbCzHSHICJ1T8+OEEvPHp2XOggk5IUksEPxn7P2RfFxr1vHIMgbQlK+ukIZdeCXO7zVe
WPYH0GXSK2fAiKHxB6V/5aaCAsGvra1uXRvWXaGjXPzxWJYsiZ+/udNg5kshgQmhKYAJTogvcDDt
VU9TQu1+bOn8ATdRheO5ITrh3E8BGFE+dPJgRawL1G1d9ivJoB9arxdSNucnmvIRDyuwKASiwJq/
H4+UVj5NwhyxDLoCLxyhG9HVHkLJE5LjQxiRH2sXig8zAyOcJNkn63hgZxS1YV7ocljjDplqTsuw
CY3EITNXzUFbt4Xz8SROuZ2Jn6GlM4lkEM9Ac27qPqySbH2SJZXOc+fkJTDXBy40NjFug+HIm9bc
BbtkR9ox3CyFdTN4My4uLAvSVe7LqdMgVZaeWRrUgSKBCtkPrIEN7hhKWK7wc8sLwRQOHdXQbwg2
4p3WAdSWXFWyl16Q2Vkg00kxXsh20Gw6WWW/jzQYdcSnrDYCPxu4+trp1X0/uMpDvifG3Q0yXeyb
If8Ll7jIsv7btrgd3pyYVZYUpxC5Fls/emsUyAizjq7h1MMG7SgYm3ZL9Ye5/YWzDeiVixx49sTz
tdIqgjQUg6vTLzNVQUdLdqw+L2ws4dpO7nGG9YcV8fO3w8pV4ziesJLsm738EhCh9Q7p65+iuJEv
+G1zARrQZ3LjBEggwKbefF4xqtToQdNCUwz4VN2UF3TVkLwOd+U2dRDKC5y63kWjjULEbkntZqYG
QRP5G/vT0cKkplZHYT/1AgkJFgpXtNOlJ1vuNyNMj54ghP8PEkJz0/zW8GTn5n1XtqtwANN/IUYa
Hgr1pvDyfcKODbpdulRtmXmrQJSg0ioTc+hnKdLkePLRJe+QWDdAJSGK7GdLxee5K/etickTkqIw
f1ynmEh/DY7idD/bl3RrOCeXiu9teQW3MVJuyyTlsyPTVmvGBWLmrAm8zApaBBM4ONSxeRii/Dmv
lYUo5tzhZ5eQJgTgCoYMuZr3Z8KsR6TPTfTpRyk3HdE0TAkHwoYC7u4uNmDx16PbVdn8hQdFN0SS
1CB7eBY8JWYelwig8ybn0XVWRYpdSsnLEJg/Pz7zcxcLZujAWAE5OvMyqsIc9Rp2TTvLrc9HRbDS
hvCbLiEQ59xeHFFwEK/P5FktTNIixap1g6vlykTrKPb8i8JrHv9DyYW5fcGkCe6GuTaWUhvHxKrh
zuv17ytYKC8URzSQIpoaX2SrO3kjhG6WAuq5qaSXE4+DLl1BT/F+p8iZfyyO/B98HP5d6PtfA33t
haiwf7xis/cmHqGFwq1Ic56VFUN/QGNO5/q4q01HB3BRFi8mOnq7eitxa9IXlpXmBro/cH3IySzf
YLMjNYSODTC4GZiav+41OO6Odj7CVrJKLdi0iuCyrpaEouYOn0mHOVlWapoM+v2UqtWQZbrM+Q7M
eJ9Z90O5iUnbSSWkV5CNGtLjx3M7t2+A7OsohIDCw0F9b68tBO2Jkgg3Tr1uWv8qtfwlqMx5FY5M
nUyZTwVFSqZ2cvtXq2MB6S15l3TsQpcmGV/IMmcbI8oSt+i05z6pkjsFQYKfp3Bd3wYd9HUfD3Pm
tsZXJWgBPI++5nQHoQLbj7KP40byTrR3lNUuLhrLBfJOsjYMnoyTvPvY5MzMQgaCIiw36UzqLomG
rtEDUl5DG30f4vieC3TBxMxmIcJFW4k+CEY2xRSMwSpokLIw7YTAhYpWLnMQ6KS+jdIOduhcCi5X
aQNwVw8KbbUwpXPjE2VVjXh7JnkSltRbJZmKZ2hpUEGOzY3ah0tbR3h5E/+M3AzPAYtHA8v0OOio
aOXHEwXcBG6D6kG0ByfkDpJddVi6zGYKOKD83tgSs/3GF4SJe306dq/F4vUGtvP829DeWPeFd3IF
tNmDkiOJvSU4wczNQvOYCR0JYlVgKScH3ldRPIhkQUBddZdmXx/WPbxK8jFamsq5zaIg9w5anS58
ntn3wwtW6ygLFepTJc5nUtjdrfElY0ahesJrSZ/izjHR8E4O2vXa/fgozI7xjemJr2TlMMK2YPno
LUA7oTag8C8kAqWihif6L5gClQ+9Cn49eaf3o7RSJZFHjdJjB60nkhZKmMWXsE5CdNvF5XpJPnzu
EBCgwEpEOxI3y+QFjMshHkKa5e213ruCuWw0vn48IDE30xPAtUljFfBXhjXZHzmCBSEBOHOXAU4a
1kfLTZpUccz42NiK2SwEenMDgrAK3kgAhSReJwMq0lAbY51asaGtekgB42Pw41jJ/vDnbw+DFhjA
+IBjqBtNhjUoftn5vYX7bDU3x9zyUj9Z2HVzJal3NiYHutSP67KxsCHCLSIeqOU24fpWyEGR491q
zfW63X+8WjPvzDuTk+kLkTNF9wqPKJauxji7zsPqIqkgQE1kdx3+/NjYXOkTa1S/ZJRvICmZHOl6
Va6HJsTFbC+aq9RbfTHuowB+Gg+SODfY6TswkSqK69FndZ/fLEXoMzvToIrC+q1A2JwltE8WDamI
0hInoLWQAQetI+VTCFNbMGh/YVeS8hCXM0nOs4y1sg7XUkpqEi5eDcG0IrnXstWnj2dz7pKC4Eek
A4B1n8Ufg1LpfZesyRxrwHi7+OSV8aq2DTRBPzY0M28gFF7DYdzJM1KIZm1VY4K+HdxqjeRkdQDB
S1ObgOeba6WI//zU0fmmvEIEyAxOsRhV30OWvuJC1KToYr3OXBMhxo8HNHfQ1iQ1yNEB90DyaXLp
divDL9SIiDHTSIFF4EXvmmZrhb5jRRB8Rgcj+D7K1uVR944auuf0di5cJzOPG3wXor2Pm+tcMGvV
hyQDREKXJ0V2mqaEOkiDwzMYThehqn4r2vpCO4abhYHP7BnqwawhJF5E5NNuovyU6LkBRSA1HX93
CnddYEu1M373tzAPu903+mUG6T9oQJ2pXKHu/caw8v6ZM0+xlKMcQZKRmkr5TdRURMOr/uUvEV8J
Wyiw4WMKxN7kTqv6MorLYIQa7SrfqXaxJ/+6+i559N5uVM+X3UDdSIvcgLNTqwAeEvk/QRn0foSy
lhtFkA3oWpbG92Eob8Iou1vV6bePl3DmMJIhIqwkJTDTEiRHR5wvlcEZa1+7biupvLWkr4hXNfeV
lQQ/PrY2d2Pz3AlY5RqvGdKJ96NCuSswsxhzqI/0n+Nr/S5JwEuIYL10IJ5bO+rBuOvh5hSymst4
4JnnnbIYyAmdFNJ5hfqUrxvZDyrJLmL/MGTxrZKVC1gsMYSJw/LOhPiEN2605jeRPzCRnInjVt11
u8pDr2+7VOibWzhVUFixLwmTp63tWoWYcmvw+nSSfxMVEtSjNH+rFb1V8tL9Jk7TdEig0UX4iJrs
mVPUm8ExaqGSgrv0qtNXbh7fxfpzjqrr8LRCryxMI1sd1E0nb6UoX7I+t2ZvrE9ZyGgxjSjtY/0r
zKweUlTb3GmQKHSlwwoYkdHt/kJMAh3yv8c7lZrru/womacQuS/Tv8zW0bV1rJ/MVFl4COcGptGV
jQSqyKROfcASrTI9WyGXUoWfEQThzf2+cNzmFu6thYkHGCvZejQLLJgH9YfIFokcO7704Kbusibm
zHjI3BCGAy6BuWdashhyRVoX0vpoDypK9u1Tp/kLMzZ3f7wzMbn3j/SHVkpCJky4tLV6OMY/1dP1
GqJdV9+n+/z22F5muVeFu3WCHMiuO/ylXNi7b5i89maBP5oc+YZOXrt6DHGv/3xCreTjtZsKnIqa
H2ZIBVN8E3GrcLXf3CN9NR6DyGI2BU+QTrWrHwc7XUle9GPcNflF53Se4qY3q/HrcHrsiSmT1vVP
j4sMAvPL+seHTDYRKBQoHDs+BPLp7KaE29lB+aa8/3i8c+mHd+OdPA30htSp3DKt6CnQlFIesnCj
PDUwAomU5gCxMQWwJXDPnCOBE09nsiILhoCzazSBPgc2IlQpFEdHEzzfmm438LI35IuX7pW5AhTv
rEJ9X5DxwX/6fk1xEcuoN8m9R2nfQw6dr2O7a5NkQ5on357i2NpHsWpcSirKgwEqiW7XZ/4GTaLV
5lQnP05ZqryMhXRy0ljvFjzlGY8D/h5BzmTQ83wGcGjXsTHqOlw3p/XXsgGdFkneerEBfebdwsrr
7QqN6Fn5wTezVaCl1ODk1afOvO9XbG252mTrp4/306wduEpprRb14unlOvoEM/oJJYYyiY3dMc2R
YWNEjyDEpfuxgDb8Y3tz9Q6CQAFEhnfunOsO0aVYSxIqEGGAnpZ0dOs2e+hP2b0aJCvPPw43WSv/
gOZ85cApILT3lM9H37I//oy5RaQrgh4kUpOip/b9DjtqqTZ2PvnzVor9L+z4GnEgmXqcXMgLl/Gs
KfDmcAnggJxBUE8II/jquhPA485GEMuByKvThs3HA5q7faw/rEx5HmjojuSsxEq88ivZro08hDir
15tqYeZmNgxvMCByjU1jnp3N6jjE8GPS5GHVQXalDdVdG1fI5sWyV5bNAtfMnLEV4DpeSS73szSd
5Ju1msWgKnq1Hd0uqeQLi5Lf/ahZdWs3WpUsLNbMNEIoyxWn0pFsnXUlF0YsQYncirrptbSq3Mwo
3Y8Xau7BopnJNOmGB4SjTbPxhVakmlaA+j85a5wNX3eHl/6h5EKNBRHyitZgyvpoEbsmcPT2yyI+
RDy8Ezf13QdMnAOtktuTWfMBqxtzm92W1P8AnD+kexFLDJd/ntySDj/WjqKcatESMLnM14FkBggU
8WBFpn8VrYuj06IDiAqzql8NUVHvNHbpPk6U3vt4qufuGlMQEdPwwA16xkxRByTDThkjlXbjpt+L
tlR1a2xFT+pyADy7V8k7GWs0YCiHTa6UIJX0laTxaDWG6QX6y9DFTkyWoaLs+PG4hEtztoAAW0Gi
giGmGPD+8jJQz1VzacCzynNjK/vytbUqDn5eNFD25AYKYktMy2KN3lmkaAs6zQIRvQZyN0UsS+po
pWncGzZa4LIbqbaajLoX1bLxNaYXatP5qXqDOF+F7OhQLtXIz27QV+vQsULDPpPW86MxUQKrNZAG
j7LNSUJfpKyKbLMycmv/8dSe15CFLaBqkPMKzcMpLUEY9XEM85Jha98QAxtSmmFx0reo1jjri+qX
9bnYta5GAeT0XV6Cv8+O8w/bU6IClCOSzsqxXaoStXmKZsjZgWnqlGFJh+Bss4phUo+jUUEVbfsT
5zw0eyIp6WSAA1B2dRjtFSX5WRYK5FJL+fWz3SpMmZQKOIIq7pL4+RsH3R9PkVzWjCqOmVFZGb9J
CK3a5rq/rpv0LjrVPxfWUFxgZ7uVog4ZGfFGTdNtTVAngUVbImQxsqNugAE4/aVBw7/qRXdLCYbZ
o/HG2OQ2VbSQXdhyNBL1MYQ3i+yjNwSpo5q5jVwGvBayHYXjQrR/lsgUk/rG6mT9DAJIqZewetLh
ONHkfbFu9qcWAvR18zMutM+oLXkfT+vc7rREr70CvRwlpsk9PkRQBBrlaNiq3lxGx/BrM8gv5Ulb
eIFnzQgIAA8kWZvpdmlH09dkLhbAZ7HbF+EnSPG9WAn/rGfBBHKj/NvMJFrzU6vwpYHRwHeygenx
JzqPP9Meedocfe+PZ27uBLD9KRgYeBRnz5DOg6/HSL3azaoCSB/CJH2Mb9FU3yCwdFWtFvumz4NE
iHO5qV+xGrC2T93bAmL8LLbYHhoPvHHTXSGb7jZfYM57HD0tAAC7GLOdn4P3JsWN8+aYR9a4Vkcd
k35im9tK9+hw60De+qENcLDyoHJ3qpfO8CAUuMhduVlmxj+fZzhP8ejxMqh2nWFwdaMm60Je1ZYu
a4jWVMiYE3mz4vjH295RBfpgNwQuxUS32C6Vuc6Nc3NbQO44IoZ2FlGEjZ+t0So27LRQuxtfLpCi
G47GBuiM/9y162RTI9e34EyeHxYdPJVIIgF9wJkUP38z6VYOrU1+Em0MPIhXMCaixSkHySUSb9Vv
pv7Hj/5/+i/57W/3Z/3f/8Wff+QFKu5+0Ez++N+H8EeV1/mv5r/EP/v3X3v/j/77pnjJHprq5aU5
PBfTv/nuH/L7f7fvPjfP7/7gZU3YIID3Ug33L3WbNK9G+FLxN//TH/7t5fW3fBqKl3/+/UfeZo34
bUhZZ3///Uf7n//8u4Cm06wHpuR/vDXy+9+4fk75x5/a9PvfDs9DXv1t+NvhJcur+d/w8lw3//z7
ev0PMFIG8j6gmCiGiErX6eX3n6x4DMGo0R1IQlOwn/LLmuCff1f0fygExpoJBxz+OUtZ5+2/fkDT
t2B8Ar0GCEv7+7++892y/bGMf8va9DYPKQf+8+9Uud4/j3T5sjuxs6LzWhWb9f2mabR1BQzHX7vq
Q1Htc0QBbyG5NysnOdHTdwH0o6UPOandGkQL3kd7keaerm5CRNFjxFh9R9BxI+p1JaDlydGBV8up
PGXTbvQnuObqjkgNAL7uNBuE2WjcSzamiyBViqR21qKtaq9CoMwRSoTO2HivfBwg4+FHAikPllRk
YMEKhTvtrvWkBP4cVP9cDR1mL7zzL9PEkx6adFMFuNleek1VpELjDKpBKL5s7TG9QySHvlLlsaay
eImQ3cBNoDvFw9GlxH4DKN3NHetefFlWeuouvmx/NVchUp172Yu+jpvRBd4TekdU28UoN5Iz3IaW
S1vs52wPvRFsMLtUl+zTrjmY3umuh5r3rjqBhLXzlZPoTi45KAdRH+63Wg6c5SLyku3RCS66e4H8
TcPtgObmvnCCu/D7iX5kCXQ8+suoLzvtXd3vB0IIa1NH18Yx2sovbY66so1yGeTrG3gASOxeg6zf
K6R3i82AIOil8sS8RFROtxnZOWODApqzvoxfssIePisX4WWx15x6C2dgfT9+YWYwh7aQ7zW74ZDx
JD2UB/+QX9R0RVtQUzaXpu6YW8UxvuRUn0mIN151aXWQWG0oYm79C2As68aurmQPN0f8HnnvI1Z4
GfhXAjD+yrGEcCGdVVlpp2v3GA/bdL2yx8hB6q3tN1BBNgEKlbfDyi1SFJDtfo94S22vdtVOuk9+
Zc/NZfIrYveEV8YWFeOM5jvzCnVop0/c9glyk9V97YJHvwq/ra+DTeocNwn49LXTfVf27Q+hMhhv
WvjKrefT5sQTRDBGUqm4TB4Lamf5A+Lbz8WjvimeW1ffDOuf5vHgx1fxLVKbX7OddNeodzo7YHB0
IVREU/bXFQI64bNCT7FyUSCWWLnRLzppaGp/aJ/Cz4JbOPhSJ06o2PqVqH+WVyqRNRuBSzlvHQn9
6X3pb82V6x8vpEcD9UDkJG8gtPbtdC8oVg3ijuv1FvIY6rWKO/xYX2s3qF+nV/kh3Fbw2cXE7PJX
Krvj1jeR57VXqVv/jO6HH9JzC6PCU/sj5a/0zuAG1/Un65DcC2p8EYanoCm1TxxxZ/VYShfqPUxy
6afq0rh77Tvfaztjq+3TYKfdagJEl9ogihDqO5WR0w2fy+SK3EvWXWnWDgHQmJZxCIeHDazUFaRx
zR6NcEVxATuN2+hGu63SrWhuW8NRn35H0LZ9yO7XJ15hcwNGY+1qX/2OpejuYtd6QmkxzuC7KNwk
dOrN+qJx9C/1riK339/ou3AjFbZ01W/ya5731ZNsoKCNhlPlVlRFdVf9Ufww8Xq0fXLylOxr4sE9
tU16xy/2WexVGXM59p6uHwBzF/DkOMoBicLI8qAkjXbRhXWRbuovpQHnfXkphJKUb3Lk0FxZXyo2
i/9F2yH0J0MSDJwFiFwp29ZVHdjZFukHp0/5jaIBiCT54DS+Z9aXjIpOelGiPeluexmxc53gNr+s
vZPXfKquVFdZ20HnVV9pb4gHxICRgb/wWe6fWF4hcNq40lN+ZP9cZJmT7aOn8WFlPgaH8HGV2/Uv
GLQHty2+hNZtMdwq0Y4M7mMT2oF2rwCyMVFGMD5rw8FU9pJS2qfLxAu8odw2T3Vjt76oF4SUDx6I
l968kL+/PG9fmtfc8Zs47PeHhjw+wDRyvtrkoTHHSG36ETFi7c7cSvbKbbe0cHNYVcjI8hCfbPQS
LsYyWOgRmPq/wjJ9YARIwEEJVcxJeGTmcCY3Zae5BLYIf1Em2QpMqHSAMQygk3G7lFTDzzt/Vd+Z
nAy2TlpKJFaruYJlrrrNblY/8vBTvylSh14o5aDfB/s2hYxc+eWukJlWDyuqwTjowW1EpHgVbFln
NtEd/0u/VXkL6QYcnotQiJiw7kjp3hYOyrwwVLSOdjHu863MFrw/ntzG3FoBcpzcMgCnP6t0mp48
XsQTfNkZm8uJL48DbeBOd1Vs/AvNE+dJsKhSi+aJTvMtn4XAXYKOLTc1HH4cDXcdOeEdL0/7fHpp
TResTLQfBiiMeYsfheYt+UueFAe6pMZVboanUJTfBFNZ55UJurg8N6L5S09Incg3I322LMMNm25j
Xq0N2+Jg3RXfxy8lKpwI2vKwaQ7PByCV5JffuHm385WNIj6FB/hnpO0juq/715dtZQcP5ecYERJR
gXk53Zfb08lWjw4P0934KcIxaW5XOySsPciJNsEvGSRrfxXlbtrSRW0+VJdcgBfjvSCeUBAz2SXX
4dV4LVKhvVM8Zt/HwhnSZy27siDfh3oA5MzB0LYR6qE8IY5BgEpF37crxDlA02Xfm4t0K+97JIKM
b8NTRZvUatuVfKFgdzE/abCrZlB6RJfBRblLLiS3vep+aS4ypR2NzqMnbyjgPUZgXkevGag9CyEX
aVOjP3Av3AfjIf2C7jgarFbn5N/N5KC48q7bhg/SneoIgh72e7Olyc4ueRv459XBRM9CvjrxgPaO
tNV+rLwI4rMVsr1ksNDN/Xq6St3hMkC+MPos/mXhJNv6gdQzPUmitJc3dkyiGqLvbXZonqx9ewtX
I39728leu4e2+iSezV0/OrkbukePIIvsantZfD5Cdc3jj0xI9Rnl5+OtQEgX13iPDdd95OmRI8Rq
OoRX2dDSp/BGcaM7pgXMZeK0F/pFu2s2/o3uCVC3uhf9GnBCe9b+WDt69LQeP/VAkvfHh9FLXWmv
fZUZPgXB9FbUuGVXu5TcYXtCfOfJ2MPDsVGuo332Y/07L8afioz+f4t5RM74/x7t3L8U//t/fU/C
H89/c/M0zPgvGS2Tv0VTImQS//y3UEfSTWId0WlGCAroSxFYhN9iHclQ/kE8ruk0GpNrIfTmR78H
OyvrHwD16QRHDYVuklcemN/DnZXxD5joBQcIKRpiFEv5M+HOpBvWBDgMaQNVedHGRSPcNC1/tCJp
kCMFsEOA1nQwNpAR1SlHHm7/lQwnalM85/IYPqXtSucZHo79tUXLySahhJbZ2mndbZVUSuNNtdJx
8M08HFWYuTJ//2aKZ57L9ym93z6UeiS4UsF6z8AnYZkQxWnNuPCs4KomU3rMfzSh6qSZ+UR55VCl
7fePDb7PWJwZnKabJSOEC7zEYBJcavmvtN92YW+bw+V6qYz3Wh/4wxP43RSpZrKxDIxRvh9b2eah
HhaYWuM5cprrbfWdd8BVNtG1ilv655Ky/7JnEmOL/5yJ7HX+Kqzlsii8nlil3gqGhWAXb5bMvH/z
fzcDx4FoIsDJmfbT63pSwO8QFp6hVztrSO8NNdrCjLXQECxW/v3sUT0jjuckySo0XaL75U2WJ1bH
PDwZY+lBBO8aaNpLfevEWmgj2+BC5eIU8MS1kb6Qtpw5Ou/tTlLbg6Qakl/I2PU9dVNs6oN/N0SX
nf1DPGXWiejV6P+DXOL5tGpII9PJAD00VadppjnTY60GjVt6USc1lxyZ8ascN9WXSlWzl4/PwKTe
I5YQuSSS2gZpGWjhpvChsg7pVw8VwIfeQE7jFNvgzK7wQxBIXW2j69GrbxMCA8CD2wXT75uWXk2z
ppDXUEwHNjsFzFp9quQseO1pWwNNmn7XXFjbaCfeuT/X6PxqCpELDWg8vAggOic7qPRpZk1ObePl
cubqxfAtCcKFxqHz64vU6hsTk82Sx0cQB03XeF1pxKiwy18MK4EBK+ges+D4SHOf6oFf+Lkwie+T
Wb+NDISQIgSvDCDlk5tFGeOmP6IPivB4cKteFTc9DmSJ4PXaQc/DRzjC/djia/f9+9OowanA7qSl
DkDi68/fnMbaiFCeVlqEGABgaUix7UhPHOj7wnWEO23fFjaBjVOhOBveRPmVFjlLIsMTXpnXUZNa
pGdQdEuKUuX7GyGS1CiQRrA6J+d4Zx5yT7tIE1Cf1iYLbHNfPyF7+81wUvIYFe6YcAZhX9plh6Xi
/sxRffchk1U3VS1HlpUPsWKBqrsBheKFRblwEy1ZmYRzQZlmoyKGW1bJrdaTZmiLwFWSMbQ/XtyZ
K48DaYhOO7YTh3LyCEOattICtWw9Y4XQBLH5gGpUuI338SfQaHae2aeHGPolY+H0vK/H/r6gJluK
646XZFrSr4ahyodTQ+gOF6a1KZsnPdi29QLmem4eKZEI7wpXCADB+21ToZogldmJpKqku9ZJ35za
ZFOi2vEXZpF2Iw4kLa14fpNZNNV+HRjxwK5onOM3/x5o0EX5+eiWzCDsixcr3PaKuGJnffrY8vwA
/214qrg1nuTgKPl967WEhVBObkG40q+5gACc4Ep+Wy2cVvxekyT/GcNKexzypBxI2ohcj3qlfj/u
LSffiywfis9LXobIHEwuHADskGLJWD5Xovfl7Eh7Ttx5MpGhQdKmzE9/Zd+/tTE5x5QwiqJfY+Pk
5I/aRbNXX5P7FsFw/2iQBYfwY5mlYubNQHTJYBphVdOgPnq/H9uybrXGyjvPqku78G9LVFTLU+rU
mrbpT5otyQuelDI3lyiKAXoQ7/3Zc4+ODO3OYmdGV+PGsg904SgOiqLwZZNetojWhw2ZxwYcVGDr
u+ZalArHyD4+f7xRJwT9v22htx8yqT9bA+GHlIoPoTMncaNNuE33IqBfqktOsOC/WxLbhkjKks/Q
EEFsVH5daK2XXdH9rdJOeyuUPI+31aV+RXWWfeWau3BlK9+l23b355p6z81PdlZedX2s1uvWi9EX
rFadW9ELHo2LzRczjgBJxj+GObnb/JjNY6W6eBIh6PLtHj0i8kbx/uSOtCDtgpelnN8ky3g+NLHZ
3ngCPjV/PYKiwAuuGnfwVhyZVLMtL7HVi2A3avYyyGzR5uTIhFUsBcVRTOdAitCyFa92kIUV2U10
YUgff1v2Hudu1bdTOynta/4q7vAtW08/DttxGG2JMlDW3318JOaOJnV7arG/afBNPDkrG5sW3Efr
rempPAbPNVC6jy3MTt5bE5ND156KqKpCs8XZz/aIjznKS4csBknAek8Pf75J8Z68BaNzG/Ot0clj
qEiocUkNu4STLl7Cu/Cb5a23PRQvMuKBdrv7fzNoTjj+dLWru8YQEym0sq5oNjzuRaKz3MufKm5x
fwmfNyE/++0gvBniFHClxh3M5BLzGu2jn8XPeDdciwtNvyq/mjcIFV9fRDsFpqpsWwNnbdylOZ57
R97an9wxYbiWB+koRtyvILkI7EA6jKZ+YxYHY1xtk05b2ElzJ+KtwcllI/t1HzQ6a7pqLk4G6oj+
c6nF7scLuWRkcr0A0SjCbMBIOu7NnlppR3q/+vKxkVlf5u1QxFe8ucSadlDHUmfujt+y6tB9Wu0s
b7Xtm6uazZI/LO3O2VMOUxs8MQKr85opemMu1ZIwbjS2SqWzTHBG9UnxV+btjYnJvB1bRUW22sLL
1e/L430RHoL1Ap33pNrz+45/Y2Mya0mHXopaH0XYKf2QQrv6JKongqDYQPnG+gWvSrVd2uZzoSeg
8T8mb3IRm8k6kkoJq8q2cynrFAAAqps1RW5qJOFLRcZCEkWGh/rT6Wd1v8zkdJ6J0t59wOSORqYw
V4eC1YMOz9NKdYtQ8cFcU/4wu01u/uwCaz/E1sKCLu2ZybWdmARH+ojVECrccWxtXdt/fAqWLEzu
aDkbyjRomdggepatEnXupT61BQuvXQFv9n2dmAbElIzhKB9df43e2RJF0+x1QVRniUw3qbNJTiCH
LGpUTYk7SYrJDN7Exs9CX9j3SzYmF63cJqUJcboYxaEDsGMiOBOnXz9ejPln+pVAlhQLsfBkl+WK
v141qt/xTJ9AB2V0gNmGJ7AIlZ1RvLZu84U3U/zGaYgFXSiZ3N8sTnZYACKq0HsCOhMltqCr7VC5
ibt9Jpnk3xf22pKtyV7rzVzp4zDsvEK5aodDrvnXuUSuSFbttbHESzqb0HgzMn3iDBz9KJXKIyNr
44vkVsBAqYleN4Obn5zhpkV/rHEoiZQrp19iz53fLP+e1GmSSg9XvX9cs4xJehOUX/x2L0Gfu7BX
ZrwrYnCAcSJpcq6XJclGKBntuvOOh+NWoJI0F3gMlUWqly7SqAsbZdII+Xrxv7M3OQFjWKPfAauz
N1z8H/bObLlyHOvOr/KHr80OgiAJ8tIczzxpSEk3CCkrk+AAzvMb+Tn8Yl5UVXdLR+k8rr50uC4U
VZGVAgmC4Mbea3+LICVehHNIN4ht/i/8Ud6TTVer8tNYV1GGLZqJxi3GGtw4XS0Ve4BaPGUFqiuy
xVAa4OQGx5Qwx2UA/33GScevYic5EGQ/E58f/pPV9OmKll3uwy6WGkCuMYIrUlqIALUaKcd3LL/f
Qha+rwXynpCm3Skn8fD75/yL/BjOrgtGDKJ+7QuCvZG6MKM6btFzkhz03gqkXnnYsV9LO3d/P9Qv
ilUoS34Y6+omC0y5LDvRYtqtUF7s9F2AwHztboBs8SnBlnerv/YXr8qnIZc//zCvRhGnLBowJK9S
h9hn6PsdOvb/wcvyaZir+KHQeFppLYaB+9S6PFEoQOReW+OMvJ4fpu2tVPkvNh8o+JFxwD8odKCH
7/NtdcqUzVE0jMtMnkF5gPAc0r1+Y0OU0ezqx+UtjYHwvvUEl9/76cWBtQg42iieUBQ7kMn9PC5r
4SUns3pAjaovDNRw8/KtmWNQ8yWrIEuPjMM4JUOOHsZEHEtdqz1uxJzC00mMAbEVceOKvixfXBAK
4MiJwmLeBCTl8wVNw2hNWjZADQvCDvrVnRlpvLENzP7x7y7eq5Gupny05k5TZAf8daNuaUlXIhvh
wTk7fTPiv8vnhmReResfcdtfoB1/HUbTU9U8+P11fPnI4SUF7mbRVeOjhWrJ5xvuYdeFHrUeKfR5
KpxBmCGikn2kz1uzq/YFzW5M8NeYAcnYpad4ASUBUvleMfnwBsGAdFKmUSxLbYCMKPWbff8Naw1y
nCKo9/GxupFK/HoEuBrx6mXC5qMKcFqWEVXYk6DL6KFJHe71yJlCuXVXhziI3joCADD1dW3ryJnq
6Icl1lKm+DyzHa1zMrWQNyrougIJGv1FGAbstbepU2YZpAw12ay0NM+mnYY260ZjL3kR6XcKHcaj
lTVFMOeozaF/fbRaF3SGsj2Xqkj3XVNlWzPSFQ2Hi7EZN+gBN6PAYjEJaGKYuQvNQPesNTWkllPf
x53XDYw9C5nLVcsU9sQUfXrIxWAjW1wnWOtx1qAyxpX2Ec4O5QbO772fcDEcmyqOV8gI22tUCZvJ
sdMRuqqupNqqakS8btCl69rVWN1zSTOn5tS6ZEMEB8Vm6ugzJB2DcMZkigdHkLpLXew11h85CEAh
TxNoPPNMNpGT2bHhT0gxC4jDshgirFxO21lOw85motc3vTHYIhhkhm6+qRECDdQpqYVT6Lm1b7XE
PGQ57zYQGcajr6kQ/uqF1DajmVrafuQWWgKR4PanVis3A63iQMLZLXMnRWh4Frqe+nls161jEbh6
7JVaIwcxlLR2Bsla6Qxx1Hl9NNuvStuwVRHlY+rIMY00qFQ68oYMucDHXgdtb92hzraXwjZgyDGh
DMV7ycKEjjKIeg2u3bi1LSaRtVC69VGDaHKWuWPpQ8JdiegAunS7VfLLOEzadwWQBW/sotpBjoFG
jl3qb2a7KMsy3VVZe9+akC7n5SlRYDHvo/Vk2E20K99SJlvVNxUhICKsIu2S27kIlcIAcZctN6PV
zQqunxAHQ+OzZRoE1FXeabmjtbN5UNGmCo3vTPrHqZga0xtyM0cpb2j3LK/FQ2KnpivmiXfubMSq
6Q9poldortMN7uUQDRie3UkjcSYy1Kt5zmu5EgObfoqpScIK0KQSAj30XjiFiHA8bzO928e1mBco
tSVmd1IHzauGydorszo9KLxNZbCkQKLLmGS89wwyUblRktS8DFFqbJtaKStgwuiwU9JcXKKCaR7t
TSvI5BA/JLBFusuIPh9iS6IOzKUKIbRWyGVm8amtrKILhD0M0FCXQvUyPVZ83vfpympM/mzybnRV
eypWYEujmpyOSlk6cV+bEG7quSi9JmnrV1ATVMSYbTRf+npo0GrA6Vh5xkwg6NcIZ9scrW5hy4t0
m/E6vtOtmayKhiBayQa1KODYEv2AdeHYuppRqi9iKlk4dkaxUvpKriE9mjKPCSRlaoCF/RJk7X0/
A41mJJHyUrGmbn1zKqH2mwe0hkymka8BFaxWajGNYZOXMpijSbQuGwbVmaYSwWo/mC9aA9qaiHJ7
H3EqJkdLqO6BZgrSYEHYDxWW15qbzZYK1TfIBb6oCU6wBWePICiZu0axi22L9ZM4eZPHc6h1FCUZ
oyxWpZFMj/oA05ZENZqgnHKxr0wjuwN/Tb60UHXsuFrjHatlrKyyKYa/WVKjpAvk91PMLXOTkSI+
jUU8uo2IsjX0STLyzdKwsBtl1r3IUwi9OkKcTo7kkCgqmjuSpESDRt32MDcB6Dn2e2OKiE97pY+B
JDf77xE+vwIO2FWZuzriyPtWCgSOapvGp3JMulVZQJaJDVk8LIYcYd2VOLAnlT1d+JjDQtvuUZUZ
x9w+TAL0aD+KcuVJG5ZOTwvvHfSVqairMJp1+dDnBkPPqVp3jatUMazUI71MAtGZ6LfAngOHLLWA
f5Ci81fDypPLTObvrU5kwJl9JxJUZKk1Ja5SDj84PjqQi9oX1G81x84Lui71Pnc1xSrOmpKKbT0p
6YYSiP3BQET3RNQ+1EP/LespcUyZFOhD58nosBYh3owZwn7xnRTqfWX2T7o1li/Y6O6X+UEPhv04
Vf3e6psmFJWBfpmKLDei4yNQwaS7qUdgTEm97c289IGAaY9TAS27qbUGLDjlD1FWZ0UvMHAOo5m0
iNJtTWTlD5LnIe0JcN8momgwYGtHKRKU8OZWOK2CjbSwEsiXLKX1UA0w0EXPum3Wt/tGjdV7qVpi
jaC1DAcb/l+Zmm9rW8T46w2wXdWE1xoaQkfJs9ppUzA7oXB/RL1bz+CpMzN8UGxy7Gf0fyiVkbdO
uUSgRHTNyebmGArRziBXD/WLnpAssAF//tkAP+oJSVADHbBj44n9SPsi+ragXqES737MVY9dbYAn
TKOjesZNaPaLeig9e6axm/WQ2Y51b3htnNjwmRunHVEy1aEifs4k4R7hS8+pXqUNVldZQy8mNiyr
pCdF/yJNAHAtW27Q349MdkNO0HJQaMrt6rVW1BF+jHMTr7ouh/5WxndgX5ZhRHPr0KhwgVJ0sYFt
Kfo563xWQ1kxAcSSouqXbFKsddLL/qSWOJZ2TQ9jaSP7ziILzU+11q44JBhuBnGH3/QaZrIaT6zv
n6qSWUcrUrMV1ot5joaOrJpsgFxcbRC4JvpwRuyVuWqVoXUlH4hYk1aDEQePKMzGwJTBJzhx1Qkp
FdvK23NW2XxnlmmH4kAK7HWkpW4h8+pM9Z5tCD6T6zYby5XZdz8a2aWXQm1bt7GAixDfqk4JDNu3
6zuqiydpUPFqdKq6TY2uCtQRfSdx07nIOSvP8EROgXYr533Lh2rVdA251yaJrCXpCv0cJ7XiyK5h
O065hILP5D/LZDKRbiq0BE3q8VgJ0M+TCfMUI3Tv4tTTCLoGbDqPWWBiA0aBvDQHeIKVcCeVHQKa
tJV+DoSZl6D9eNO1A18byjyHzWSWsAfhkJm50WTyu3Zu0USAiHLdmHPuzsrUeH3ZZnccfarrcm5L
D/ZEVWCrteI2qQWKY9WbIZ2jdtVz8OMG1YQjX8fLgNKiWKsdtm45T9NaJ6LaqqlmBmRk0kdKBqXe
uX0w827Pl+uZisMs5vmlYS3a6tCnu8kZLM5YbFAAftJyR1mLwH3UGqwsaEQJeA+OyabWq1ogreYO
elhLr7tDhLZVF7o58Iq6cnA0ibz33HiQfKBtoFRRE1V0A5noSkeKMm9XdSYMLyrbGGccu15bwmAn
rvaaD/AUlrOtKZ4tE8vTIaEEkQgyYZUVMN4d4U6g0RKw2gZtcFNUG+tBpvGGDNSWrtVUDIu8UNEX
GcezH3e2WXqDFSVAXJI2RfSLz2bQjZa9G6lVkiViQ8wCJBt9iDUWbTQmYfbKeypAIU0QllcRT92O
TeYFl5f2zpyOqh+RqVwpSKE9MIS+Pzvg6d0Gn4tqm/YxXmsjrt46PIFXfAoE/ndkw9DgVw/7emrI
Q9RM9rqZ80ELazmYd3XU17nL4tp8VFXRmK5KRxgrFt0YxnoybYsi7b7HGW5Va0njzXBpemsQd3lV
ZjUemD+YJn0ge2Em8r4UfB6dlGnypbYrfsfSonuKaZcyL8EVTDCWMpQHNmvo5cu5Ui3eD3icKevV
E1giYlUlw+zFAEbcGXVa3VtwAz4n+GiDU6pn4jjWFSg8tTLkd/CynUtfLjrK1X8fSII7aBXqD/Fw
tkS+Ui10sFSwmxWjIm8cK79k7aEq1BaJpomO2a/Mg1GkNsU3e/RxlnUjTXOm/oYk66s8A5lLipAD
ISnCUnQEfz7PqW1VVoJPaFc7D+mmpi5acPL7GakZETBXt1/puSQudlfgMbUt9vH5+fdH9V/c46cL
uEp3wa80zqNxHnxVuUu1uyzPbqSdfpEL+DTA1Yl1TCXleYYBGpGUQaVqblolr22cQg1GW1TBzeqG
mu5rUfNqUq/O5mUy4AWzMKloYQbS3YTL3nIwzxAZIN99WyHxNWd4NeBVxqmosKO3CgZc2pPgvGq/
iaMNW2EItkY3f0EX4o2VefMWr0oWVk1BhGYYsfXYd+3dQBrnjAtF2hsvuff7NfKrRwj7iEXvitTD
F0pcmY2FEcNN3jcQOrlKTIVnZFx4iPt9opVBic/RjVXzyxfj45hXNygQZk1xiTFnBOC+vMDyKoQD
5Z+dfGj6nd0UYbJL3CJQ1vRZhL+/Ze3WPV+lsIyipLA3wvhqqIdLhkd70HSHvmWpa8BJ2O9g94Da
yb4IXv+sOKAJyUtC8aLcR7nztxXcS4FDQzYTrxIqedcpzbQ3qjmNcDU5i/7QTUSn7a3C1Jck9NUQ
VxPO9FGlwlYHPwJOOacnhXH0+97fmNZfbTdgGehozwQLz36f9g+JutJOar1qlhvZtdDZyw1ZZeBW
+dZJfR5hXoPuQIrW56U1TJzpafpmrHFiFPvu1gu0bKyfk8QMpwmE0GxhZ7z3LX3MuWdVJCNhMxWV
nHpt/lhq9/E6P3RQS6tO7OnRjQWtLfP3mwGvS8CQbPMCyB705K6T+2HTAY2Auv2ddNETDaQUdJ3u
9BLjMr5XmIXnISCwPlWQL9svbaLWrQ/Pkgn+cjkLN5vgWSBbe7W+Z6syRm0Cc3GRCS3fG7nH98bR
gtyPgpuedr8aDfJ8A7WbpQfouocliWp4A9KBoKZr206KzNxSiHT5Hf9uPMTBrdflF9sjarloq0BJ
F3SrL9TFLDNSkTY28dkxu6feQs2ut+p6aVzJX8QNmNDXNwcbI5wwNAjGkbK8Lr0baHRe3JYpmlFB
GNB3DagWrL8VjPwi4wxjXAPk0aWJCuzgqw9pXKiTjkiP4tXh4bxmb/IHGAzamuJtIX5xzHUn+aFd
fv/Cfq14wrRhMU83oJaFJv66yamCszNopwiol3WiudRb6AxGaAY4MK9+P9Yv5tGCMBesR4jwF9DU
51hIiFGPC97p6CYQd42hBbEYHqdM3lj6X3d2lAhQygWwhxrA9V0No5RSVLyMcUdN5bT1fTzskYpz
RnE28xt39HW3W6BPiEyx8OG6dt14o2dJgjhV6r7eSjh9zA/cyG+p0ZcS/ucX2UapBQsQptF4t66t
G+BdIBQ7aXU/bS/xQnN7icfG1ck3Pt+nM/UGckGn438wh0CaLgkZxr7W3bPIxrk0ohi0ey1ngRob
GAqFBWA8UrPW8+/Xxa9m8R0HhlWIIs91P4GdalA05prul9APs2j2Z1NZ/36Ir0sPuWO44uJpoev0
S2tE14mxRzFD961yclQagaQovLm+YSPwixthQEPCoA5+iKAbX9UBlUTVrCbHKDYpvALKt0Vy//sb
WULbq9XA0HSLPhUQF7DvLYv/w/eVpz3s/VRb93v7ezagUp8De6lrO0CQboz0q5tBgY8ZaLJk+I4s
U/pxJEmbLGdc90kEhwctemWZTG98NH/xWNBdCWro8pnCO3s1YV0rJZmh7/TrCAnX6jUj6M63pj9j
gb/Vwf3/NNsKX+P/c7f3/3jr/gu1vdePDd5/MbHw9/5FtFIXHDccTPA9xdJFcDP8k2j17p4KpRYw
1fb7y/lPopXxj0VTtZAf0fSLzBL+0j+ZVvgj8OmITVAJgpeOzv5Wk/fnoijiOH3xfUN0DHUizHkM
XPfHpdgpaj4gP4O97h2+AiPXDQ+Wb/20Mm+s+quj3texlrjyw7JHeaCic4qxFtCHGDZqBYgSuGtg
QAWJ3JZAcLC/EAOf2GufUCq3bnB5Fz8MqswRoVWEQRcHGWy3aFhxwTjYWd9ug/uv4ox/3iFCdIog
HdvI1UvXa7psrS6iXuMv/EwTZ588kKH9As2GAx9iDzm0vxeNfx3z6gmqXZ2SlmBM4C42PGQAPS0d
DfVrC5X8bYMTSAIwY//eJ78OePUYmVS1kagYcICMFsyVPVop9+YG9tFaCOVNhzaOE1vFlzRd1UF2
P2duci8nRwGLbMGjlKnb3qHgEfAzL90WyWg3OUWv8QI/tAPEFCREi609hPFr1TgmaradY4E6AIG6
EI1PFrGJts5UNG3goe4n1yIhIY6hx6C6TDCkOyoITkS7IY2vWS4K+3p26qZzU2Tw/HyJ1WJt9CeF
ou/snD1DhIWyS+NKPYLFlscf87UdjCse5McRZuebdFNBb3jksCNHMGC70SXZZcBTXXqwXuZ78hSv
zHSrla9RduJwoe2tjViLk4njGThi6HMtJA7elpcdxXCwhme2BVFshbx2u45tn4LQpTxO471Rh+Yr
2GxrMv3Ix1PzOHuG6pmP0VZ9nAsnicKFw6bid8IhPR+35T1IiavG5WuAB1R0KMA38Q25WVRskLMp
wnKFM0nrFK6ErDpC+dr2ImV0CJkBUzqphUvNsLsIFKz3VuZAgRHGe/atGVZLSxXobREKAe6cO/E2
OqiPdgdgTfJQQFQ6PRaqjwazxci7Py35eZwQ+lXxlD7kx4Vct9xs7S8or2UVgryVF6v0rPkYqz9W
oBcARuei8jausm2/RdbaL6LN/IYkvIdK85SExbRJ4aeJOt9KGzbjRnd4vhu/Ee4q5JJ47aqsN4Cw
cRy9VqaX3E1F0KFrOXJl0B5qJBXQiQVUiual9Z4emn38MF8AS2Ph7Jcb7Vu1G9bsrGzmzZSA1+ZE
obJHkRFMrMilr92uDfOD9Q3gm2i/9PDVykkF5OaVzmtUZwRISC/5m/JY1g5BTekpz/26eRu89A/F
ACQp2v1JZiL+fMCRXAP5TQuQqUbpzD5nlse/l4DnSA+/DVDNqHCk8Aq+mlf5N2twsq141YDmOxg+
6iImeG8XHB7AnNm17MkG2MdXCgF6lmfW5/jZ/G7ZoRlfpig0YLey18Ecg+DxhBIz8iuocYDpQis3
GiF8TL91GvFk7wi0cxkg5hFUtnyNOCUDLePBwB+AOgfLVr9fJY/lQdlPO/B0WOOABAGaLPcEsDku
yD6gAYG6pqIL4a3D00AW/IxOWOKKbQcUTVh44qV6zl6adb41MakaKgzo6n7IXe6aK+B0nPEwh4MH
476gx8myRx6q900cxPRAevPjAvRppBuhNuSN4ehXQNRpqPyg41VZKadxX8R+/ET8dA21JEefodZu
UGrekteePbU/mb8kDutNtWZ7wjwaAoCf+bFH6pca1MbBAXohhWnlEQS5Kr4kIwp/bhJDZnHf4IUo
1rIgnrpgosh31e1e1T3a/VBJ8eSPvMdSz4JoeF4sbrLXqnAzxcNPvAPM2lgHlDGw8S1IRhQ/umw9
7IF+ajUvT3SnRV3ZW1KMiZ+H6N8tD4mveCrUJTD2ssGJg7DHaSjwU91JWrOToBCRmF5WvfZYfVBV
IxeKAleCeuhrcR8NYYJ6JEhHu/GncQZ3ernr+AlkRPoiLhpgzcAsPZjIFujuhOq8Ex2XRndtj9TM
AgrqAUACXQ0bNnMK46j0K3UF2RV2Tb/6Nh/1yYUTGYQ2k9+um7MkYCzUa6Gepk2JLDtobUdsy+1z
jcWJb1wHLsweshfhq9yvpnUHxFvNdhRlR6NFzXVOUdc+ytKTLRB6cNF1OF8SfmhnUrZmmA/AHXUW
qpmB+YB6oplgr9UBO8ufdPWyHGWJw34YnVcYq/jOQN0uc2DoF/bDjS/pO/Hg+sO2oGgRmCPwAtv7
c6jQQgEk7R4arvap39n39ZN5aJ/Gp+hROWp+v2ucY7Hn99Gu2NVb48U+45JcR3HVIxiG4IW9M8Q0
bCCxl4XajUTJL4MnGPDBQBcnrYVd8PniJqJLQ0yCemOQAtxprNrtd9PJLouCOrqJvbg5HALQj2GT
sCYW9/aiZ0OyEajJ1biakVzUgsxfuHzKDdXjleD1z6Di4+1dZRZYrnJ1gGOJV3vmpnikAV1BRbVR
AN1iob3pD2B6Obeakd45el+f+L8mVb/S+Geo9LJqGbX6We/Y07QRvaNmTnwQzyh+oDEpWC4AWIxQ
htVmXi2Is26XgiNph91a3jN/dEErdYeAbcZQ3SIMcLMNTN9A9EI/z01Ptiux5l/TpMH1HodUQHro
1TShio/cchtTTBPqF39ARLNdpJpTgAcD1soA2teHA83pz7n4GD//eor+PeL1FGnzUFUxJKmecWeF
s0e3QL8eIbPYmx5aBtYMTkYSeFk4Rh2tZ2go3t8EPXGse4adfSFGL0QPsl8Qoos1h9jIb0vdHvhH
CGQu1Ztx/37F//9I+t+0JfH9m9No/V2gsfF//c/sNSr+665/zd5e6z8+nk3ff8Gfx1Kq/gPIFzTy
o8XF0MDCxn7y57GUqP9Y6OfIvcEfY+GBI7Pw17HUWv4IdArTRvpvSWr+61TK9H/gP+niJKm+/8Hf
4Cy/N73++63EL1+gULgyHKKQUIJvxee9R+UGZGxFBcAi1NezNNTN+w9ijCAhqpHE4dQS3SYmK9hV
uonuTYBpHKQcimMqU7IGmwsOdIWuhxkFCaSLsm+aTCF7K8i+49aTEBDBobS6dGJNUD5k0Hytu0k9
zw1FOJKDzEQrviHqzDdRD/NNi5mFN5rDfaqzwUt6Oz4Zg4JzzjwYjrQs4IXNuFbWlfKCsn5xIPkE
i62aBrADsM+8A3a5S4RPZMSCPjXz+zwFn7U45cxqV4Xe7qMuL8NY9mQjcFRF0NlUHuVJegKKhKHZ
s25dKUbw+/QETE68/pCBamtRVPm2kAima82Y3V6kdAOU+18/ioh4CgxP1gQkt63G1WTbaVnj1Akc
uGKKyE9hbRRUrK23iZ6CYtunmacmlHsg8UeXD0vxF/sIfS/SfHyq+KAuoDvwhsBSgi/v1VO1amnM
vQEFLCw0ELyNpFijY8ZnnUUeRijA9E3BTesJJPwxNOwcoh5bLUI+Fls+90419uKhKWcknC2tcS5J
IdVzYYzq2UiVGCriPkcLGtki3R7dxbY5u2Y+ghpNYf81CY7OF2O8WEmjrOccQGizsRuvjXo3Vq3x
pI6Q+dL+jbdlUEOW6RSpvrFKMQAETRGNyc5aR4mFSm2NTGfQqvQxHSdExxzZ73XJKHKFikt7O9kR
VhcHyXrDTxWuukPe0TNvjknX6acUAZUmO36C55rm23JS/AF1YKencX4ySPdgmbV+BN0qFCUTx9lO
61U+ZRF8KjT9pWqyY5cnw27sEuJEPdXuutQnwEOFOZSyvqpPMtQaw3aymqo7Mum4TTOCwHNgWbet
VDkG5vDQCtZteEvzVUmJNzJwVzO9ZWdSZeiRgjj1roritzLTQc9GNAwcb9GGWPd0A4MJmCDSgW/R
vtQobXxoSVEG8WDUri3B/0KzhrqhuajcxjYMj5RUd98nWqgiP0H5Ax6yDvfillh4opRzc9+PozjV
xYYUUbfrrAFnG1o+UYnTkBjTZ2oNkRfzDshUdcIRxRjEYQ+PwiT2KomDX1WbOBrYzRDOy7xD1Y7T
bmJLr2bVs1KScW03kfRao8GxXMTQydeatL2xgW4RgrApm5oD6+D8aUZC80d2nzFOD5WitbtJg0mf
nVbbFj4lQWb0r3XX94dRp1DkKErp1WO/jzPGtgy6897Cx1/rf85SscJOhQJzGDlSBASYAsOOOQTt
eDpqa/2Y04weIBdYkVJcRl6Vz7PNewdF6eKs5paPzS/xy0wrDkPbV16mzI2fWtN0FClSSLzo77Oa
7+NUdD6V9ryDx4fVJtJLFS26RFU34tQMwnPcxdMTKxYYfMLPVWozWKTjl4KR18AWxzZDZI26tRpP
oLjw/hyVrNwNQ8xPnJKnyqaPZorfReyIPjCtQITJ3cmsrK0Oa8r9SMDIrXruQ0CpHt9/mN0g3YLM
OJjMvPCrzkheYs4gnE8PbC4b6J4Q4XNFdKs0t4Qb1Rkor6UdH/p5VgLBWe2gh9TPsQrAV0ZJubS3
5Vi3F0OOYANaMaIyUw2NiPIdNL0/TE5NZ2B1F44JYLNGPkR4K6oYakwIxHL0E32jVNwlSTjQWZxr
RSHY4Lkasl6nnRsnCQ78CiwfrBL9GRBhPRiQDBel3ClCH3f28iMtktQlHDacdm6rO7NngOhDXVUq
6143urNKleZS95hNqKGg6OMRtoSs2DNoV9HjYACSM7LER9xeHNRlhSp2txll5A1wFTzWlY4mOWW4
zBkkgqnW3eGWyEqDF7sX63ChK8oM/SM8a455yUbfZjFkE/HWUGpjD0m+sWfLv1WrPuqHLZwACfoX
IFfTbCx0GqfFXm3Xba38VATDh6polNnRR0w75nr24JvAPa2bk1NfzNrGku2hTa15Wy8/0BUzBXqT
QT5PjK3VQe2cdenCLC/A3agaaB2XCRlxdO0kHbYtHfobRwJIxZYzzadPBoTGyIyjSoIwBHnwKzES
BcEzmuaS+zrybwRQxX0veAm1Xly6UG/L9TAqDwmkjGfa2Mk5Mfk3fCqlE08R2OrQhOztqpz2Yt1o
BbbfbDb8nOMjF9P0Z5Un1qrUNH4wjGTw+tlKvDEX4563uoeite0mRQ6ScW4paM+clL1ZaosuGxL/
wWy7oGzSZtMZxtOQ6EpgdUm/gdx7BDer1nxDkDHkerlD962252WGVdkL5D5BWXXh3fxkNTBRTwvj
vBZot1tlEd6ImsbiDu/TIoQFn03V642ScqQgC2JtxoytNa5ox6QV6k5RQeutZdIFCBLMMKnyGgR3
pUxzeE5zGwYEBvJHEx6hBRw0jWbkzSRsVaOWRfdmZDYXlFadzPjelQ3HfkfjEz47DzUENOshoc92
a8dP4+KIptqJ4dYRVR0V6kIfH5U00FifQZ17bFKRHHmyWAVMQg/EbCKRq3CXG8NP1gqxJ83YemB/
Qz1ggynY5Wj1aWGt7mLtJntDDo9KWyVbSMC0QF001rnMulXDzQcU+9qDXunN2sjwGxMzesM1cPgl
JPFWibpDqolkmyv5uCv0unRrjsxcEWtbOHWetDqHWLSDjF4pBub0UyoC+IPFp96kMsg0MiBcA4/b
sLtHLSmRsKiMHY8XkJM2jfik6s1q5AUOf4jp8m5INrHE6z3rRbY36p46TW5ZHvqn01DdqGpL7yNr
QNZa7wYPtql81/fDHz3vxSFT+qPMWwDb9BL5OSmRApwSZRvLSd1EEd3Pdiu9qCnyB1NJz5Wl4GtS
xW+c0vWIXllTG419bkfWhbCYg1zUId2tMp+lubKGQQQPRZLeUyVN93abuGKaYDBlV0GqDdO6QhvX
Dn9NW09mivDAIls2zGSrSAvOB6Jaza1qb6ZIQ164zXG3BomPEVGJpxO8P5aEKL2yE+lQ9FDtjeXH
DAp3O9thlKhq2BqC3rddqFem4nQzGzcx4IIO+sIaH11J83Eqy3SDvQaZ/eyuLvh415RwNOK6Mnqy
bqGfadD6kSksckupGIdppMyFK9540qyhdmYxjZto5jU8JMg3UWT2ms0JNgOZp46eDbGXtplxp87l
Rfxvrq5s2U0c2n4RVSBAwKsnbOPxjEleqJxOwiSEJCRAfP1dkL63q+6Lyk66T44xSHvvNam6P9cs
uUHZN7+pDmzduoJChObA86syKe5tlWjUumBOB6I7sVnFb3BRb42abpFXZ20UdDdaw4B9Hj6pJeMP
k8Aug/Em2IB0xR5y0IdKhodI1Y8pnNQvFtWwOx0jHV1p7SRXCHYxt6KjPlF3EId8gCeGA4L8hvOm
zaKO+WkXgvpvvTneOwEwcjpBqszj+lYRjuO94skxz6dyOwbI2Qg9SfZgxmB+2kzdtKmN/N62oZOK
oe2vTQ8uneIdQll8t7mg3msuLXYQV+aZz/EP9LQWG16Y6lLMDezZJYJEBEKWIKMl5QVJxT2innMB
UMGL22x2ZwjgEp3vRmpj3HXoYUg+YODuiAto3O8TrGHOLSmKJxvkKbGRs+uqTm1dr+6fgzsljwgT
dQ0TKAj0oq+GAl3rIj8LGw9DaSXwe3bzfO3YtG+mtn+SurpKm8+bvjDO2wBj3o4m2Jm0LbbSyGrr
zGV/h8jnQycJlFQj5JbWVdNB8hjmvaSBrEy6/Xtezbd+EH+IqLujAlN4205WHSYHsSx5EvCtyZs/
BhLFbQGhYsZs+wRLpnwKnaehJ/qsmE9KgUlLZd2STciqJG1apPkgajy4JLgPNnK2/9S6h/uy+EEx
MzwnEEWiIkOUo+tYmNWMebeL6Rwe6TzfYpkkuBB4rkb+QbrKu5ASjzCx4MJ7eqRbNCvYt1j/VVYu
omZ85V0Mdp7LUCMfpgFE5fbC7GRc0LNblOOhqfsfBRHPyRrniE8/Xms94UaLK3h69pHO1qVHV4CD
5JHnA99oNOipN4Yc/M9SQ9DSfnjFiFieiSDPvGiQa9/l7hf2EChjAsQKJF/Q8SzlDzy2tJeGbIAE
Dxw3oHHLjaUPogzCs4dv4Wyhhdz8vViCtcfcL9wsQX2V2ZZe6zzIz60xQyaH8D4JE126ZHjV3Euy
vp+ck8BnTBimyGFBzmpZhtwHey/0MZ62XFxoUemjH4OlZZIASigX7qxK9vvOBPGArqKDwGEuS75p
Fw7tFERIZalLPHOYbyQX7tT9oRnQ/Es1kLtpvf1A1W+/bPWxnix834pOTbjxaLzhXuXD2LwaITYq
k93gGpGh/dzRJPaucx+MGwOl3g5HGsg583SplkVBaGT8Qty4hM9iW0POmNTjj2rEwSDQWFyHNvmW
7Lw5cVNQi4CJaKBeaLzQKBi9IQ0Th8niGe1d7wGFEIbeY+lduzh6cRhCnVmr+0cHBdChmRBJCvGu
oNjCia0u8cT5ARw6YI/O2FuAUX6crYsFgEcphMF8qrJhlM215vFZQPYAD/bZyHSiBTpXCGNPzDLg
HX3THt1ac9wptEedEENHKeqYXNZl5El8CKh8QHG7HQ2dECrUigQoPVR0bLIEI5hKcezrKVM2GXZT
xW4iGryUJ9Y56yr6sJg7HSH82LgDG67u4LV3yIvTfAjRN0KbuklK4ex8lagULl39lZgPqsf+KnCW
2V5Px1Kw1AGH6uQ7QFekgHvFwCHG4yVwAU9A/dHPOJC66OrEzqcAnfto/MCfEObm6q3okWE3NhCQ
duN01YHtd543IFro/6rw3JYp7zoEv88dPfqO375yAYjekYdaa2BTUd0ftejJSzHhiC1l/d52413B
QjCTi3ps7TgsdLVjg5N6HmycSStus4nLYzz84zatuZUpDO/pd1l+Z5AJ7clYTIgpqot3am8hZ7dI
RPw5llxeIQn6Dt3XgS3HmW+S9lVbKFgASELwB7nR0oOVjUEZZO3PhsQIM4npgde2xC3b4DYgdN9h
YPyBYLoHja3/cNO1lPU6b7oS3m3LSoVnKmZzcQPJNx5Kh6PyvOqJiUnTDuNpBFoDDd3AXxEAA2kq
5msIxywOblHYU+TrPovhWHwMouYYqIld3Zq1V9fqr0ZImzYTsihCMgf70hEwT1A8gOFwgjlaFzrB
Bo6vcqvrsjokRH3Gjc4P6wanIG47Ddg+ofBArknn0GMI6B/J6mzXowrcBGEXnXWElKC6wnxBoS3c
eDXETKyW7dbwgSELIwouUyWjjZk6+3fjXH94x9mW+TCC2QiCSjBGtinQP1TplfVcd8sUjHtmaFdu
gHVBZy7uDqEXjIYCwHuodpuqaK46Ec0VZfkvvzfjQRM9oPbUsdgQbPBTEZtjIr96JdHrmaK7clR0
u78/vqdIn61a6j1ccDYxnlq0t5r5R9YkkLC6HAdK3SLDMnejPmNttaGqHE5OjSc3n4srl9F4Cetj
OKAsXJdA4MiCG/l16rp2Rw1XB1R6cof/QF9aMYY7yI+R/iaql4GOThbout9VULX/3dKQJTFCMNWo
fU7xEX1sAofSuki4QpCR8QL3lcEbf6etKtO2Bpw6zT121XC4oUcbbk7O0T1gexXejFYjj4A10oa4
N4h3ESOF+SE0VckP7dVzig9SLDqqbked3NuqzsfWsizrqyEZ6n3VRQ6+3Tw4MIMJSe1V5RX0fLKH
xA/xeDFt7o7bRKeYw6ug9aqrH+MZjYepukcRSogeD2tXRzfZ2OnGaXV3v7GayW96hrywGIDyDuSt
kLj8eijcJ/qmRQJuEygO6af1u/I1F6SCUVUIs9E+3sKqfzhBDyauvaqAWyfdDYoqfgfewu8oSyFl
n84q8McrD3v19IclOqikh9BGEGXFtQfNYPtlSj78JuhQzzGV/1SyPZKYJYhlK9+4nrxH4eUPpw3E
zoEmeCfBNbwGAvUiOtgz4/jhiiGPSDHy3haot6TrkDOXEzkV4ZcdcnRQXYj922d4SttOYsg1+J+s
QTJYiFNpgwwK8DSWcsMTjF5nJxoPgnGLtkDBgqCO0rGb1XNQXvNoR3mGNsV7GqeyR9yJwLbj1rlP
gGJVo68ADDDh6hKcUMnoHuIOP1/iVyFbt6HdloLaCIG3bDvI7SBvlqVFEhmu6c4YieNZuBUoFfMg
D8QFP6EIkNcz+gsmTPsdxnfONrAmuJFloVEXHxqcTBsIq/eVU3RnFDxoyIiwmejAHqjhJbEuLK+H
4xSVf2TnyC2XGBe1Y15bhKhtaIcnBlYGwWWt3WZmbhUokMeZcNc5M/jcN/mcZ4x8wrcR55StMOAc
uw+Wiw7CfywOnKS3QwUiEo6+dB4DdVmXHJGzUakUvkjT0a3vAgFkvD/JuQuu9Zgjj2pWR8Qz35xR
u4Cre34t52AZYZL5MDrRjBKvk2ntFREcqH3nAP8MfxO7g2N3tMuR79rxBoxW14GQFYizTto0T0h7
WQr+jQebkkOSV/Wjm5E+1ADF2ESDg4SVstewS/Gt3HtqrO/uGP8Zc889mx6pDAz+MXsT2filV9FJ
iVlkfK6ncz6TzIjoRU+2eGJoNmDyw0KUhJA8x/7P5dtumjb+SFzzg+KZAms4V7u4bwZv05LgiFB4
tBOef+V++JsMlLxbrvwrmR+x7OG16alqKwp079Qt9Q2ud/MWw3wk1nXK2+LgRglaW7Wrajak6zdV
UvJtKf6OXjx1h1IA8yGCsGs+YMxNEowuchYiQ9yZyWly7Jt1SYde2y0hf/Qvkc7nkxnlLagSslR5
5Ym19ns0meaH0ecirOKDy0wAgwvZZJ34zKHevsrg2uW9cw2mJElLM30KkOvPfFlqo5B3FJA3Zw7y
zLFxvOe1BvkDBdMZDdG1Kp3h5mKCfPX8lwkWFxc0U/JSxZ28cKIayHmLje5qms0NVSCpDSC45GGY
MZT4pcKx4ouguuX81jhh88gbhUfCoS0AA7zVvY5uVfKJZmy45EU3Xpj2gi3H1BVye54KbZr3ipXF
czpAPXEttRp/OdW01HWTTh1UtEjShCxUV/H4QuCfEmL7iljgnKrKJpc6N5jaliDRFa6mt2pZHBQC
MpnLs6fkAd4iUPEv3dI0JPgwk0L0YiVAqwoBYZGuHi6VSp5JHY/ZOBdjFjvdqXe88k4goR9xa5/5
RBmOUixF0bQXOS02NGPZHdYPNY4OPeTS/G6S5KfX+E1KvNJewlzAvnwS8qBM5z9JMKrtDKGsw9r2
bJNSPeIWbB7sgvN7iLyEqGCvGgPeh0+a/pADp94VZZ0cByL/CXRR32XURae5dt/HtigeIWjQaUc1
QuwcF/Czj20JYxdz7Ti+yZBP5jp7F5nzMCtLZ99L1d+bsgT6oMYoRf9BDhi6xYeh1P6HY8DWCYuz
bOj0y2fVz4a29AXOHfuyCFp0g9T/8DWiO4l7Qs0yvYSVwJDPw72ME+vuVrJ+iVD6w6msSoAyoL6r
PV6fwAD6ObcxeXcHnm+9JsCtbRFyCHuZr6hq5bUHl4ePmDJsHF8mR9f2YCQIsJn6JI0tS5CIGPyO
5MQvLrx5YKIAPqgoym/ALl9hf71tqCdSuH3D+UMqu/E7vz/VoT6obsgzZOXABS/GjdaHtfeQy8Ii
e2at+ex0VJ1wE3evcwDmGJ5g+N3w2k9tKB8SzWa2LtygtaIVHAnKYFaXSgSI48NkcS8TCBBnCpiq
r30o3hMAK3+XMR3avP172K3HHqcEfaF71lyYjAvVXCY+AAM07nHMnS+n73y4DsFEg7STuwNuVF2m
AMbXTT6BzURpe58GBi6irAsEbU5p4fF3HObRzxMFlHaJMWyBvxTdBZ1xvgUIBzpAgzQfYor+WnTh
h9dMN+B6zdNSlWdJwv4MbojMTtiPsB7Bf7jFt0mZsAxTXbJE1LpV2qnotYtjcxl9YS5hUDo72Gdg
gDI6/a2q1C6hsMugpgE3kQPq2Xh58a2Fb915rrryJcg10JWZqkOo6+IexlG/CwnoZQOmKdu4hS0C
IoWOcSDhGbss8GU+VFVUZm1Qw3o4L/RL4Fqx9ZMSVp8C+4RThOOtNbhCZdugOBNNlEknwT0Rx886
jwGLa8RzzSOC79sl81IbP4W+orj2S/kW5UiP7TqyKUIOfc9yQUs2tncMO00GwOYsaxSbMJdFdR8x
L9pMAPO3PeZFO1IGMt5CIwd6Ze/O4HGhtfbQ+mY99sgs4v6eLfddKwYNSxCYZp1IDbcxeI4EWxXr
z9C27iGBkUgWLUve6UJuPLiFgQfsqiArIxdb47I/rq+SZZNsKgNqrPByuMWgNodLSHKOzYwhYliO
+8Ex6mIpbH+YlYC/lreEqp9FzEGVXVpfF+otswkHjGlyCXRR6Tq5FKDgXwKm/31VVlSeJNi+Vb2D
5U+31OksSIorLt0P7Yd5xlXMTsZhYMgFCD9opHMEvqsQfRJgjFpjjHQhNfhucdUnyFH1f7s9RqGY
/ySvjtfdC2dofvjdlOU9joppou7dTIoddW6qs+AJu3KkOinrv5ROdCkdNWUaM2AUYmgb4CwWnavG
lVsvFK+eytmJ8eStZiFFR4XKAwc4ouU5K14okMFehBjxNZlomH5VAQIox8DQtABe/IpwzCkuEVA9
d+HXSA5xbzHnD2JkVTYT+A94tPYrpMupQ/Yd4yASFh3m8l0SnRiYjGzBpmYOKQ3MexP45MzVNSQn
1Hxuhg/kZuurEsKsLPC6Pz3x+cGb8zCbl6VaICc11Hev7Nq0EpN/nmrqn3OYW52nly6GhwGcV+sG
hGHMeohjgfoitkKmATSiaGZU8KhLjPfnBCMVL+oaDLRRWkxl5BxNgJoQAS7hBq1m8kSNbI/wOEG8
wwIvdUP4m5U6TNd3EWauUN4jb1No0LVZw48JsfOD8hkeaLI+NXHQAojDkkSiPAZV+Q2ndX/ly6LB
QqeJwCzTRmLvhjZ8042B0iHouz1O5/oqVOheMO5+DcsQu8aAKzXp5jsBr7lBM9M1S4Bmyz6KkDY3
Br8av3TVJQ/wbv0jFORv4FGEIHyTPN/nnZtf2og7F55Uh4j26lxWeX4J4Gt0dIvgxcfoCuC1KGy2
LqFR8Dw1XnLARtH3Ka+rB3WMOIpjUU8C+UuNvKyvdKnuopyrI/C/8hKzqLysr9hcstRS8jU5VJ1M
4L0Bi55u6+aDOXQPxv6UHzrCEhi4jQmO4+CyvvMwi9hGOgRVctnuNVRMiLFWOD1g78R3Cth0huzB
QGz08jJoyngjl/0eNnUo4tdKflmoSPKs9cw1CPKP0fowpPOcodyPasTJ7b2Tfi4yT7XJK5kGlbro
G3ZtBAmCqYZuExloC2FxE4DJEbb0RCyQC6rjjC9LOIfw6ajqLxgBL+BVFWQ+zMyyEV5vmLP5p9Lp
8QtGyKjfMm0QO6sLTC6Xwt1hcFvLBYCNFSZdlxxWP5fGflmFyd26b6yLSEZzaox6LRODWo/b5zT1
7MPDLMUOEiR1rQ5J1MC5BiynG+7yjeZNl66XIImp2PtAt7czhR00Ys5hAWZL5WByX+iNSyls7sjY
35FRE12aopi8Q+UW7mLkmfydHq4jROyYEXyEMhzwArOFSRabKkaRkE81dABCZOuCag97uGD5vhya
P11fyOy/pR8mA3ul4UW6QMG6thlf1gW+2m8GbNaNF43eM0RStw2GJ+tBudeAkbcJHA+/eD4dK1nB
5IgJ/xDimXyLQpCQMQd8iYNqGzvtBja2I9+ZqAapEI5/MK/S0dlXTXSOEsc/tJP45uJfvMXBVP9d
1NSmxnN+uKr8ETg5BDEKMGhUgI0eLiHXpAb2T2DaN8FAAPyJedhrYYOnjNDw0HJwngOOs4KCzDGb
0P0etuBKRH1RXhhMVNyaIny94BV+NV+GZ7SmbOE9t3thRHiyCydhXcAM6y4OILLeD0/YIV2g1iBN
aKaWgsYbNvi47b5yQRfp4RD0ZvOgPwcVTI90dADo7Z3ZLMh5fbUuoxTbALZkWZ6cqwk7TeHB2lcR
YIPJYPWhd4B5z7a8leU4vrixmx/qGCiuiDRJuxFoRyKj6gnnPQRJdwqkc23/Hf7yvACVv41b8B1c
2NQJdvrvcJFg2B3ZOGfV+1ooFYzTh4QrVFgoAfp/OB1XiCgAWT6WNHXgR5wW0NgCZNLFGYeUyoLS
nDALyW9DhMyVwQNDKlbureJ1cm+UU5/ymhSAWhBfHLWUpyvA1IVde4xqQLnuIJ27h8qiWvq/tgJT
HUY2AMW4yo/SUXBtq9kOrD71qzJfGk4b54QB8OeYx21bcKYyv8MT3Mnms5JgjNnBVo8VGhYiPxX8
p1/k/LWli9gjfI1iBkGNu0x3iYl/wUcivjUtxAjQVdonjGn6nXFBA+/H+VyHsK6gPaqmyb8OEFFn
aipQfyjLoW9CWb77i/LR+tWjQ3/GzBiNQK4IhoEzUsUrI8+T8usz/KD72JYenEmXDgIP6iaKMLOt
lun1ynJqGgoEXUOZsdZr6+InmOGjWsIEfEZIc0ngGKS8HNNam79WrdsgYXgsEahdwu2os0V0Goj+
Guq4fQRQ7+7axAHZGohn6EjIcIwnT23fs6dq8y/aa4w4RmBRnUlw+qOfFHIZOgHJ/lkPElMuTu9G
4/8myxyiMQW9xt7nf3cOLrw9u3CTdTfhWLffMHVARTplpTujsmN2+DRtggE9xY3BgOelYM68RBik
bULYfeEgpGTPf63IYZDDFREzH1zsom8z3sKprim7/jRNQNI1scMJ+RiI5NZ9f40kpsYscvK0woBn
j057fHNFt5UzDfCs41JM3hS+9rb7si6sDmNAbmnZON3faoB4Nj8uxgW71u2+q3Ea9qEDb8K6jPqL
D5fUjSi66Q7v3Bv4fc3TC8w/U9WYM2ZLzTMxEuMp7kGsYqCbqZz4ZfI1f08EyEoExJ7GuvMGdIji
Dq8P59a6FXpu8Nl6DUE4ClKxBU9wkUy4fzxP9zsheQEblYAUJ54Mv0dDPv0qLjKzDPJDuHJkLQUC
joHU2cUE/ry+AnWHbZPCSbYJOeULZ2ddCtRBWY2Aea9I2LN3RbwJgHd9YtSxn+dmzAKU9TvlIIMa
kQtj1ployIYI/VswQJ9ROUQgJ6aQV29ZIoOkgZjzk2yKKfNyMmbgzn4ksLGkUK+M8BBaTtp1oUrx
XeCgKoORoJ+nXazUwx1cva8CAbkSCV50kNtzW3Jz/MvZk6D/nnMMGy91Mx6GxQyV+gY+BwaZjW7Q
yFQrVzyFA36lx7r+KJsBDx3PF3JSxardSNFB5GGDdqZx3K3E0Pkd/mZDNmPrg6AKoxWQGE5rCb3e
tQLGKnFi6Qx/ONwXswGZd1vEza7DiOFceM0pDPP8xEZ0NVpCU7SyQVHH97u+Ad4C8tYGezk8m5fu
QeUkuSQSzwgmMKnVLUj0sNkAExVExYWkQT24im06JccNWI1RikYN+4sD6pcHK37pVEge8vsP/oF0
og2vPIgZvQmolmiqv/SwOe+btLYC01sYyGwrreM9HFntA5Qn71BIMOWIgiudsAbVJLSRReRPezUA
SiojL4YfHrBwVxErkC0P7l3XOBB3Ste/aDIgQj4X6OiaRp2JQKO0j/NuPut2DP7eaPUM5LhHfOCm
JthiyVIkSYTDAvgpX0wE6Y4JI/MKLqR4MfPD6Sw924XIUxcY3PZFHF99bNN3H6Qo1jobm0zie93F
zkV689nkSrxy0s4IfIf3H+NGv+RedEK0KWoIFZRXpN66qbIC9SWoKjeLu3Dn1f8kJkgeQUBoOqBE
OLnw9z7oGcdL7YHHok0dpszE5kXBMRA/iB5dB16ZRlf6ZYzbDSg27AiSagBbSa5fxdCDReQTtu9n
5YHahHEvUdD+dGF9AM/ILKzKAbyUBTxvJZCKMHdeTRHGd9aV2OYITs8VgoSTH9vibPL/8gIT8zba
0fuWBxhfEOyOsfaHbe4kn8Dq9KOtnWbbgGn7OrIcStAJrpWq+JXjTNwq6rqPuQ3GvQDLh5QueS9U
cUT+qfcc5WBegEemYaW2RrvjWznHKSXKO5pBx5hm5fShTNvuwgl1mOABzCGWJqUBbBCgGf77SdCC
y1u4PG1gRT7DctDXxIn8rS/hBGo0gRWmMvx3SPQvjEc2KzzSV1H86EG+MGFzEcUIbopt/33V90js
mIDtpCPzf/mm4ziJcvh+LksDQxrEhgxmK93yF/zPvbdK+PRFeHr5ptuNnvvwlZJA4zqI+L2iqNRc
5Z2VluQIgnn/6ckJp9fcv+sOm1A0hzfHF5kjux40NxO9MI3JtJymXSMhz0NDRd4r8Eu32vQ/LHXb
I8Ah8Y5IwJcxZ/PXmDiPzo1/TfCNPqy/o/INfojXXdycgBgNb9NtgS/mBYPRo59g7ggmKNmjxZB7
Otb8OjTqHiwUTuOCEwrb561wgMnMLcyUV6IaqEscsINVIFeQ94GT8tC4gblFoT5OFmzAeqHy5p55
BU002PkTGO0dZgzoYDlDPX2EoUW379lgfzjAeKIyqMCLxvkvVAu+jgPuegJKFZ1A9rGt/vQFDIi9
pBx20q8pRupdhw0SlbmYSLLTrKF7ycJo54xj9CRuwzZDDbvOGGw9GfMrG8n4ooGhnWNnQnaGOcx4
bB5wky6eyKNEgxUdsF3o86RrcFOLEprCfpJPQcSvAcNpFdDy1Y8chhh5CXSD+G2WcI2iBZS0k8Qk
9mRo+90DsxduYU5+AEUqfoJA3mZMOz9hPkPPOeyjAeZy/ua07R/Sw2BaE7ipclQ8W+pALVENNDjT
sU8+MCP4YEGT32t48CIhD0vdD58RPHsv1uPda44WZFtHoO5WLoX8w5bl2+TJ6unE+c6aCO5AiXec
GC78JsxVkIoxruHf6Bb7iBgcrkikkZsuJqBDrT0B7koQ2g3DVKL0xm8lh9IBhGvzCGUPTEjO4miN
fnV97aTrXhlScDNipzwFDdgArkdQoZQh++HnldzA7A8uqkWEAxpk6Rdbzk+MSsRr75jDf9Bzgip6
w1mNvFEQD/8+hh0JaepaUOxAohu3bRx+WlDXhg3pyvjCbYMpIal+8cq2O55TUJYaVh/wpJ4qM/a7
9VHuhHOvpzA6lQvRrSzN5/LwHEObVyj27R+u3fwuYRx7ByzFtoNh/mH9MwGAEMQNciUCcXIicKFp
HTjgBJa8RcCeUNR27TsAoEWQzqLvtfyI5dOaBw6l+WfpG75zKyEuYmpePOv8SGAUCq5VSz7ARd5V
emZnNrhNVtTOPY55cyT1aC/wtreI7evbo638V/xjFo7aTWx2TYver6jnNsVoDTv6sqFRGP6nBmfv
dpqi8BEmS9wCJDTrEi46GhnaIA2UusAh3gFAjQVIp3NlZfMBl+dtN1mR1suVmVrhLNSjAupUcMST
ZXGT6ZyA93SG56t/KOB0tMGUyL11pd+8tUUH83RAAsgtxg0xzjOMh1wvfAwu+w7gyD1DAxQ+1qW2
wZUz1xypunh6GOCJjxFEoln1afwWovnGVEiHECSFr2yZJZGFmn6GIT/HNoDyeBH3wIg77ZtKndah
Ts3hRb8pTXRkTFEIpiZ5KmO4yi1MUg0IXua2P0VLKSlXUKyR/BjgRzCWkAxES5Ktr5zR1WjaMU2r
2zRUrjLAzl17WRecmsV2YqDLrG0rAJN/u1h/wny8iDU68T7GQHdA0XKdBj5fMc5z5wI8qjx4+hix
pOucah6ABGMM/GoTTU49lBSIf6pOOiL0XnrIDJUou1BRXxcq+GaM/X9YoqdsXRrY/P991S6vOOxn
T8wf9pEDht8WbN/AgDHFGnIwok0eGg/aQ3s+KGxz/JrATpZooEcDmBzPaKhtqmbMmEEe2TmyCC/4
y/q+ok0YdgWor9zvAbUAcjrnPNBpvjQLx2Nd1rdu908/2j4TkB1BRI6I14sf2Kc7oT3H2PwXVXbM
hilC3oopp2M0iKNkxYx7AQ2U7UkPM4nlvfBeQTHozyJ2SwDkxVAD14U9Qcf7fgOySXWhE28XwANH
SDRvimrqmgOH9dRGMx1lw7KA5RRltY8WtJ1HdRC+dM4+me9J3ZB7DsbnvcDweEcpCIlwUSEpSyS6
kwUZc/3Gv/lI+YUF+q1qewKCxp0Ka2/w+54kDz7mGs7cuMb6GIbDB4SG4ZGSKITxOKY8CbYpWu20
0M23NnLztO27n0x59TaICvHJEyC/WsTBhQfQqFRjAWoznJDToAc4vOIQK87TB+qJ/tNPqZGAHMpx
wkVsxnMPzo0G/SCHQLuCLXglAWsucL67LOv0v8p5lNqpgjiP12CM/O+ihhwkOssqCCUQ7bICDGMI
EmROUCkDdyCviwY3sysxjnL4XvAyh4Z9YSFoUoh9IAq2NXw6S8hzUihW3PO6dCAFnhHmkIIpDVRR
8z0rRoAwgXtZlykw8HlYqKBkwjDHV1epY34LPA9hq7SOQc3EWyaQdKBHEEMTXwdkExTQZPe4XZNB
xqe4xpz4/8ai6ytIRkCP0EG9/3+PrgFrcwuMFizqBcNYWUfrUtvmTyEKSHtn1rwkQMiOxMcDNiOU
xGOx+TkyMAUwVH4F/+oDriLiUnHYejaKvjg9vATEsHy/UiPlrnTRJcGAaLcWgP/Vg2UNLXXZeaf1
KGI+5I55hYxupYIvZIRVt5VYQBz6hWyg6zAmzdnw/yHsTJrkNrru/F+8RwQSMxbe1DxXTyRFbRAS
KQKJOTEDv95PovW9tD9H2JuM6iIldncBibz3nvMcf9k1YWntRm2RCHqmWuu5dKAK25BbWZ/dsal3
UhTFvsMrf5zMNLnEY2ifsghUTFPCmrG9zjnEY4mCLYgolCYoK05jLWdaIq/0lLqH0XvpAREChJF+
9h9k7MUbI8CJd0TZ1f/M6R3XmCreDPKL8X4Ccyj4Bb60Ux/e5uhX5ZjIEA0/+UIW38Q9QoefJ/D6
wJE1ZiT0HvEu8e0vi9lbf68vMkm4RRmVHLJSfmnMWsfdRBwB+QFWRZUXkzcyjpO7yacbLWdvYkbn
hJv1VOkwkjTtMNsYmRfvVTnHeHf85jR584VpcbbvZhfvasA+TRpk9qkICeIGwEYb5cclKIK3rvD3
tGGr0+zPcudldXz8LN1tYXabtdFfRkt5AZproTDqx1uqZQPrgheSbvY0H2ymKaL0hnMRjXxIHcdb
fKtalxNS/OY8oYyaeyhDQ4eNippS/zP5pEjyDVLjLkpj/LCT5kCkwur6Wq1VTodRsqYV3OE73gau
wTCyLWz/+pqmOtdF3z3rPVM2zK69hphuv6rjKwjaGM09y6ji+BrnKj/A81YcGhuwyYUvT4sKTfxb
aX2Hi40bj4iNS1X9WAWMpPtQJPIbG8L5z4xGwXZGV74JHaL/ZOKFaEBYptiOd05NaGc1le2hCgaQ
IMUcPEYRBR/BlH25n1Xopm/r0sgYrbGfUZc3w86qmDnT017UxV6cU6OV3OsSV1g4Mj981BGVxjZr
nfI6mubwmP+z5CK/juTFGF3yA31FQdnI9/OM2nbZBsFksAU17pOwHeMSDnQvMjqpt4w20hlzzinp
MoBMKDHQGtGlWheLYOxtL1An5zlRD6aZ0gJMzOmlVyK8qwq6DXlGp9ZV0Ss+POMVb/XplZwO1Jn4
Ye5j79r3LHaKc4EG7bz2o8kQEWF0t1TIZRlkiN5l4W4m6ZBEsbQBjVqF8S1yrKM9TnB2Rt3/XpsX
emBBJvl8ik1VHlyMIsy2kjK8tDZpNjkeX63MkYLtr1ctv32SKfckZ5Sf7QeMBlQx/NyOFqyvi0mP
cvrJQc18bxZV75FBOo+5HvJTFZHzMwb+jffNe9PRHzPKL4pr/Bz16sYwIbmleua1LpH+krCaEXuh
HJAQu+ZmrIzxNJZLvudcp7cB94cduy+1E1KitLn6qI3qoeyxfvP9NNyMyBeQ79oBwzy4gg1dOcOb
/UtFNbRJ164fuRA8lhP7VJv2X6My3NcA4fk9C9Pb+lXGd3Y1RfyrFIRo9GSI4D7s7C+KnHgGJKF9
9G3sMswfCj3PX8WVXbaQ/dEfZmSZ/BLn6e+pfsz8E3Wja8HgnXGPOPuk2iBGSw7OXNGBliOPM7M5
TgyHPgB0XEDZ+M/1K6Va7ZVpMM95/n79LMGnVC/dMtDtFvPRLnEpTLJq/W2TxvKCnxgJlT67jksL
kyaITwny8WPUVH8vWTvPmwm/6yGoUQ3bYzKLzezlbM3ohyL93jxbwWE9Yaxnjko2jArRm8epO10D
njOn3A/ZbWa24QVIxsFwBm+zTIG/5Q9oq48u4KlA+nt8PcxP6GQA6XGiV6oAjK1z95xIKNiKyg6w
dw3yZxBj4NT3QTHIk5t7Gf9H6DcGCTMlNYPc6Fdzn6DHF7H7brjVm99H0Xcb9QW/avLFcGW+rAtt
WUhNUfylD+SpWZv7RvimjMDBKOo0j1Q3PdQvozKK06ou64w/C6sz3lCUJJu2iYp3O7T+IPiBIfaA
McBpsFzjkQeBFSxMBmvDhgg/TPbOJA7hQvssuS+Im/ZJ9c+S9t616uz4bayGeONkQ/NXW/mvQ559
dZPcOWXzMr2VlLMUSfoxqaVAJP00h7HmlJtzzbrU/a/U0u5JGPLZuWV5StIo3Lm1Pf9hesWusn/h
n/C+D3gfDx4Rz6fULi4Eoiyv2Jp/ODHEbSqZ5Wr0ZvZiahdeUXjztkK8/LK+5wfZdeLQcarKkLFH
4tr5ZWp1/E5s7vpsrnZ53UTveRU1t0qSfrR0zENpE/YMvZkq5QMdNSpyq1He3WLecu8m8sCCzpoO
vmrrG7V3fVuWGdVkOEwwuZgWkCYUU+E37b0I3jOF96LXamFp08uqZ5vTdVzu3Uia29/mOWU5clNV
PFr3XL/qTNDTPXKy+SUpLY4hA5clktfsomD4oKZejJOVCWZ//xm6B0ng7DoBvSgULb53Od/WrVZ4
UXbDnndDdN7vZNs1+/X9rN9iqzHvfWZrI2phbKOZ8wHHY+hRcjbwb+TRFVl2jq3dUsit+fxEgf/Q
dZmm6aFkmYF9C/r5H/S8909BRN7qKUIJvIDuKxwmj0ZGVtHyrxgqZB5ybrxQIKdpbm/WAVP2KdFm
PzEdgAShn6Nl06XhWiQW5vjGDFscjDF8YfxYHb2hCuuNGOdm+4kwIIq6PqyjAakHCkmrKRRGoa31
UXZMuILxiLXdcaK9eALegdKVQuhAxEJ+KohbxBc2oLu0zWLnzM20W7/sh0Ydx74hejjtZrx1csYZ
mjPChZFRprRdO6ZtCRI7vg+LLCASk/LiWCQNtr5gCG6UP96NDBrfov+tl9XrUHVMeRYrfY0L/iJ9
YJpttkT6kmM6x9zbfQhDDfdZLuLgd2m6gwai/K00svxY1t3XoqfzEhpofpoFh8Ewmi4HVrancnSz
il9IleyM1HLOOGtAjtEjg0RH6ogsaN3bFfktXv4lQzLP8KdCtUqXa4/QId0NQTZfHdnPVz8h9sW2
4ZXMWhuTaJVMHknn0rT59zCLzMNa40VRjsiqchbK4uOIzmGaRPkuh7p8RzNubAn75KzWWdb7nNnD
LkhNuW979Y/RD87bYKbmiWidlDo5dd5mkxmXZf8phSXPyRBdKruTxzjsf2KO8uRR8GhRNa4nZXbq
ls7hP0JwSbhaRbIuhfeaw1O5BKaFehlbkNiNvjEgBOCMlve9cbGK8umuHfQSRvIxzcvD1Mzm1yYN
X1C25OeKC+rVd8J/GnTMB1MTWgJusnMZJTicDKZNBc/Ezza7oKZHJ2eQMvSw1kcKQgEEWSOPqDrH
tbDgBd8axq0ZhM6lg/eojDz/WrQRQpVufi3Y817iaThPefu1D5ja2mOA4FQvTu4MF4VrrrY4VUfC
wgiFovZFhjRDPUv9xcaVXso2+mI4uIjnfxV0yOh869wN+Xwdo/kLmuXhGKY1+sbI6K8ct8ttmeLq
WL06gxYTFlH6w0v694rq4zqU/s3leE1oUv2o9dkSYRMbd204BxS2P4pZMiTrVHMVuKZxuzl/MPBG
1zhMO7vEbza2IroSiecjZGiro1iQP1aJh/Acy9PZgqdxb/DodKr3/F2ABdSyhnAPUgM5fwGUB4BH
X177sbL3Uzf/iqo5cveOLKItD3zK70WmgCEccfRItb1IrQPLM2h0WKrJzPKQ+jQmroZaLyV5TExK
uPFl1Nro47TpARtxzmCKgqZLXOfiqopRrzAHBMehe8D2415odbsX6ix7X9TA/MRaNPmpi+wv+Ac5
r3XJETRc1leCAvk8r9SbCWZnazcHhp3mrmuyYcfM16TbguJeh2VhGv9HNFhYlRHN58qLlm3SwcGp
UQW4rf1igQjZRDBpDqvEZ12YjSpy/sxkT6ttm+bzcmtlPRDS5RCA7sPy2GEDtO7doVj87ma7f682
ak6sGRmBjPwtw3mh0kHHitKP67mNH5GXUu/YfX6i0julTue/RuPsnukiN5wyDkOt7ENbe1/CXiMr
lVQeyimzuJKXeG3cbdu6f1siJuciLhQ4M3/+YpKrd2SeyiCkYPl8FR06W9k3Uw9wZ72EIXGXKZLQ
LeSP2tvb+XSsY8H3wXfKMRkFzyZkMHOQ6DNQjVRsJ8YQfKVPcBIdIyewKOKV5l629zz3F1NWtRn0
8C50xuypAvcc1PGLMsb+UeiHuZngwHMakzu0CPdM4dj++qA9+g2d889Wul0305kGaQHmaDr6eeV8
Cf1NDTeTDMOb0Vd/+L4/vkH0G9/a1L3IBa5L7F2V5cvnMC4O3hfmkAXl1e33kng9blgd+xb5hXP9
vQCV9TYqRo5jhEtxX5cB0/4tkYqkKdcDvWjEOANT+xUG8AvAB+/QTsjSGt2LHGiGX9BAvUwJAvHQ
Mo03lIN0QSJmdbhQ7p2uV1e7b6sbPUab/zQQtZ/RH5VvjTcwh/a9aR/jwtKJw0T4+Q48RTTi6zdf
R1nPMJklXeblYBbin2QJMScxqL1WU+JCSsUSJ7Bv3BRiBpoWOPLfuiFDmN8WJVc9VjVy3cb9qNqG
UbXfvvadfcs6N9tMnheePo/e5sRZpFMQMMN5ua5UkCRhHDXnyYWxF09v/Qh3S5w/leVxs8jOOFeF
7e0qZqWUo3yJ47i7LKIn3rxo3VNlyeW5UgGEM7xhwDHGtL0TafnVmxdx+b10bSAuBXxL8hnLu4H8
H82DGL+AK4v36TB8xV1P4pYy/0CKOyJ4D/KbBAvwaERLTtFQ/8MoKLiiomqY5QXRYWD4932mWDTD
3r/gt8x3XH70ZzOUJBma3i/iz0hbmNeFNM/gjKV7OxGjUyK/RKKALB8qoEP3bRjUV6XKW4Ly7pDL
iim708u9h6j9faRG5ZCSzn/QgyT5D+5Q3qGEd9swCzZk28nHWCdbOqHwjX3vmkHboZGaI5jRr5gd
bhhnRj7bqTCOmTbT5kZtXEQxBcgP477YipS5zKoaFFXILC3TyZ2Otytk0KIU5BzQJ1BGURge6hjD
kimCF9cORw6cFQZELu+Ww9Myg/6EPYofN3kEellfieqjbWPMBGF4Z/+kaJjd7qXi+zhxWIStU8Kr
6K0B0Ro91vWrMrOsOzMkXE2JcfFWn7JecOOjYuJgv1VZ9HPEEfahbWEfEI+8GOUQEbj2xTa68mPo
5u0c9O7XXDYvqibEpiirx+zJGOuXS8yZKeqndVybzrHsm0dVvih9wqUTdWYCkp08G/ZxX45YHytm
mqvU0l9hPRntCYexTMMsiETZoX/F3C13tHwgt3kIPLMhrU/UQY9Au4/XZcrUezZAtbEq4nx85fRo
K0c0cnwIM867xQY8ENrfwhYlbSAX4/7voMxLmoSdyiGgs6Qt3SYjiBy7mLB+hl8q4jbfTKeoH0pC
LzWwe4Ykh0dY5uLToHNemxiNv9uW6tJpiExkObRESnc+FWn5l5dGxV9Oc57HOjuOFhRYCj7JA8kP
T43n4GWmZY/4ik/61Djzg/hIl9RJ+1Flrb/paWYc8FiwZXuFyk8TCbuUuH5AxrQX/T3MuKU5OyAp
052dlOTrVwQ3uJ5dFF8xYjDkBkjYZ8PvzrngrKtnZ0qA55u97iVQ9Y/PkpZJzHBehPWyCqIHR5bg
ifri3jUT6W80qjap4S64RuPyGeilMk373hY/lw79aVkVaPVqrO8gl4rXxhfVFRSBHikUiQupoMS/
Qx06P5gETo+paWOOJfiKES/wHILDBaXTx8ketBPdhzn7Vk6xNe8ymcxbjmDOri4WG9WHvC664kvZ
ZYwsmM5jpv7tfruxcK5z+FPoOsDWS6CNz1OoNAOkjvedMdbgxtgJbv+lbhi/1wYy5N8ih1Xf8Nko
bT101x1RzRNGoEjdDagvuFCXD6hf3AOd61wN/fxZF4ZVpLbiBmz2gexoE9OavwEDLG7SWL4U/dAf
7RqOReUysHlanTtogVL73i+WvLJNlzxvhHF1p/oDsNG/cs7V2rAMGBABCyLlckQsPxYSfD/S4S8o
BdOmKvmAczAKj0KrMruFw+yQesh1C1j5okvE331X/vlr8ZZboYFK65IWOMn88BpHPCV/L01rLTuP
2ogYx2GVhhDYXaLQxJtRIKO9NU4J7iEIxTuNAVQ3XNGFB9Fo8tDIYBcRU3ORQ/nW6yncunCd5re2
SR8cU7wXVw9IjcTLXibnYOfJxI7phIccVuSjnJtI0Kz2ecrl6rwOhyfH+GpzToQpJp49p/XHgJA9
WFXOflrStI6rn5/+AQzm4hxTvTsaCdYYTnb1CACpYBXkX72Y00eiTamVYTg3L/WQs/rk+JQgoRTa
6p3J+BnDdzV+G8vU/Kxz+Xz6Ixfdi7R6Z0NQ9YTRffqiQLAcnHHIr6l22aFTkXiXSKi1MXlWmyEP
9vHkBSdAcf/6ZkY6CmdAVJAfcQ/qRPN73MgRAyrHfkxitInzJn6nmj7PAbnpoT1hNB+G+V4o42ec
pSV59FAtak5eXlyiQUjs+gIYcHAGvMagpMKkeFTGwOwQNTpnIzHGL9mx8wU0uJzeMxI0hJMTdtUh
bGE1Qn/rmaC+u+7UQTuM745Ue4xy6T0zivHJNzA+Fwzah87A/7G+N6GD+ZTz0QhC6/8ffsWqRUdB
QxiE9lly9QOx1zVbRkf7QWnQPprlntPfvRh2zkE0q4bvonV7WDxMSxXe9+uICmAaEBAJ2EMJ9shH
1GT10SykuveL96ycMPvgqU9Pc5GMNFKO+UtYF4/ebqItJ5H4QMIMW5TsC9K6+7nbNspS70Ox/HTM
Pt/QTUJqp4eTwSQfOBfN157qbF8WIt8vPq53yx2rTRZOxk3UGERXWaNdpxxsSdkMapvPTA7ZVcT5
wZJoMgkHYr6AfptzSQH5Zwy/jda07HvK0s3v8g9sEdadFIPaEGKcIxUbswFaMqoOoEOEzoZ3CCkH
VSlvt5jd8MCxTjJD7gTbRRIpu1lrITVgWiuClLgNDTh0ivzQJLjbbPqCYOoJf461X29d8jpsbp4Z
/YA9BUC9k+nDJXr9ESmJNDQGbOkCKQox/r+uS56653Top+uuyICJsVUNd5+cbhTOiKCZOl6pJYNr
xdFsn1p4L9MJ6Z8aW/R/+tW6BJpCtdgEm5LW4aKYYAm5Tk5ZlvkI08r8iL2cZ66LCP38+eZgT5+H
ofUYJON8ug66XaWn6rNI8IhBYvp8xcAn2Rt8/J6P1SfVA8/fDowlbJ1NkPr58jUoGWWvP4YJgX8e
3Oi2IuJwYMWbAOXBaX1y5UGuNtYYYQzNppQPxb52ZTQ+1sWpB/OMguBNhiXQahE7jN9GkgH0Yk40
v4eMC0dP6tCLxFdPj6kcvTRB018y6xTroXEYt+Yl8EEWbXykIzv6R/jfhni5Tp3rM9Nu5p3NlJVv
ZCB3aUGr6dVBCpahYWNj58N9BJgJAw2NuHOq/F04T8nV1wtoMpz7rdH6cBflh91Br7T6FjE2wHbz
ipJH6IGytfXQt21zXZcjwbYgljF4rprgXXqmtQOZhYbhP3+4vvI7D4z7eoxNJuvEf9Uh0cHIOWHa
uIZt9sy6pjvS8aDNNU4OkQeF4ZOBFRGKoG1srl7GKoPNpWhJOzVqia6e7lyQy3mAW/LIbJwuRZOA
w4kVmFc7ge2gMMJ69M++MHbwtx6SonejiS1yqJj9L37Y7z/H/kVkXAXVpRYCJLbzF3Kk5mBhbebn
ZxHkRl/lEGcHstF/pKOYIkzIyKFTMHcYCFTF5A7xlAcl+dYlBWKqZcq+jYOkStYe4pIDsZsCB+hW
b3EaJ9fPh/okk5dZm8XXJcdQc0u0Y1zBOyPyQr4uR+R9WMaMul+uVZov0KriV9+o5XF1M/qaLLW+
Wh2OxuhlJ0xLJwZF3iUAYfy5OFiWsUxFaAH4UW3b/HdBmwBMdxGEyLMLrc+3dVkfd8ZCHoeBKlf4
EppK2rSXirt1/UpqpMISEy0QcQDMdGdlVfKUC6YUD2WRW6vxtKqzyUHSd5fh/ZoAbpwg6bsHYdGT
njmfv4ACGOiSd/MzDp8IxdTWgl6zd0Sa3Aa3p0fjwsu6QPTY/DdBhJptLhEGW7vfc1JVAQ0NE+/P
AejhOXTnb8nalWjoOx5wGztHCx7yXnngoUfftl9smTovkIATRigVHU0fejQTwHOHNIGeu1gONR+5
o91O1WRXn8ugLU9oAeorFyw7KGfZHXzj+bYuTbMsp6lrHuxbKT2tjkdg5V+LSjIzoTuzW78cVW8Q
zELKUeDgg7TPmeAhUfVFg9pb5dXFQAmmwZ/1xknr7oo6lDsF0NLFSkFqxQCXkJezwrX9m/O8Ybso
YcaRFAC9CG16qkSiu5Vt/NbKVkPSxnscyAkO1lwflhmBowpVdkgZBX8MTuNxTkqKy+DS8EdEb29m
fXfmlCk1jXTuVvbqfhcsHFt+9/jXV2aDoGyZ8RR9L3KPUZidEUajl1Grljy3FGfM0dgvwOhnRvtM
gR0gsyiw+WNGfG0xiBxBqExM0pRmR4EXauAI4pbBfsbv67R+Ffv26xTXNmPb1Ln3esac1HZ7hVC4
W21olTP/60pLy/LJbtuhkbb/jOO3WNaAmUP6gadMJSj34JbtmiywjkM74D4OLmjvvTeV0g/M8+oH
j2y1U3X6Z1bxi99VihmYHbC5cpDr31SFKGN+hxkw3HNpT+/VkJrbkpbRyezpnRoCeRtWfvUihN8x
aVla6FVRcS/on66DjnXkseimSZhilMD1YsmoAjeJbmb2v5Y9AxBnEbuo2yJhHTdjIcbqCK7QOQN/
Ole6p7/o0l4XMResO+Y27NlBC4LdC022zvVTN/LjGQeHVIdVw9M5yXwLmn3sU3EtlmoPcWt1j7aD
BwV70DiU/Sxu6GCS0/yt7yYdupkXz1Avgk4dpm033bd+9MLzMv1WNmo6VQFUnVomhyR0l+cYtQ34
RIZvkIOTJx0alhoUWW0VJmTN9llp4XcDD5uHG4gIn0fUI2Swu1uK9kvtGoL/d+9GmyWfthUU0Nyr
MdFDMN7XtbPcpNO5V2F9GzNmwUJfBqvKYNUbTG3/K5FSnQ3TEyh2F8CAHTxnmJDePRsR5vjiMGC7
ZRLSfbSzX76FiQT0mZB8hIjs0qYCfjxnQYB9gWSaZbifs5V1wDJUBtpJD98wUwC4h3qnW2l167Gq
oOqnGsaXl6zAdr10tt2fpoBe+uLBA6kZXkWlwwGdr5Ro/XNpEKEISZhCiwJbPF2DiaZJpNLQON/R
0vubkWrxga61O3UDWhOZ5wNzRtv72cvvwNE/FqF96OigX8iZqxnWIfeZtV2ay83AZIPoOVEYp9PZ
+oH20zzWKq7g0y3mM2ycChJi227XThOyP/nZc8pdwnmk7waHeGqOaeLkl2UJJYoYj83Jwc8K9lkj
4lYxl2+6JUq95cPUP/z6C6m1prMEKHSZ53O7BPCCnAxaW2UJTO8rdw5cqbr2WX3ICIH5PLgBsEgP
cFHoTvsxEiVmckhjNZp0XZx+puCOp5KBllInFxnzgdHDK/iN6YwLARhfnNdn5IR/JszNnzRy1Z6T
m3kSDm2tJls4J0I4EduJyft2nfPFlUJpo4Kj6IxfUqJeH6KweXXnxN8NhTntXKi6sSf6bxHHkZVk
l+sO3Pqq0G045YO4rJmJUq0OpxVSYSVE6IzRCCRJn464OQ5Kjvl1LVzWEobRp3turOw1H306kYlB
ppMdGPYmMWgQZyYlJ92mcgM8QGzrjjHKLDuEQdPgjEgefVTxgoZ0G78WsBVefI+DP31WnxNl4l6S
ZXEvNHJ9LU2DabZEeJphrdiFO3+wt10DEChb6uXgfU6c9NUg0x2IQfAe0z7A++j7W1f7p1cw0rpI
/7uMJZO9bPgGBzg4Qbkm7Isdc3h4xbmqdCM/c76rAFfBOriPqfCJY2jzTeylgG+bZN8bCyFNgOm+
1p733c3bZZ/6gp+jzMZPmhiTq+Cmp0l2g1SsDRbEbHSPTxPndc8ZjOe6ODXxXGGj0gPuTX832g6X
uAPND+4i0vrRgorBzO2+vqoyBfNvdLemIXiaLP5yxvoE/a0n4JBmeosnGh7fsXeh0baMucyuqJ+m
Gb50KVFHtKLMz+dmU5NEHMbLcvAI+NubPhYscljGl6/jGKHRqcb6Mq3gydpuvuuRx2MZhXgM3RDu
6nHjQifb+roBiQ+7ZV9FvLrimdYlmPrxRP2UbIw++VmbsXf4fN4nXvH/Sbf1dERPxaEQy8zP//k/
vNCBzOZaOs/UtQQlw39LPkxt9L7jLML9XFIQyzLOn7j0P4pomXtszUj7ViT5OiwlVQP9CfoSipbg
wnHa3YeW+lnAwrmEZt7xtEveLMQgj0nAzBwJ1d0kHor5kC383rbWY+4DFzVYWV/6HgNeDlI9HMku
a3AiznphOsLQyIcIjRCzuq6LAYR951cNqVl6G13aQsBa5pV4jGU03NeQDqZDLWc4Ei5WFkHLsYVh
1Gzsygp0gV2Zf7R6nLiADbr4sCeP04LqP2/8F9M5d55hXqA647ScpMH4ny3SGtVfFlUvHTXPuyn8
txc+qm4Lz2vHh57vS3MozusNIcT7/zsHw/2/mOZou3yb6t4RruPz+fyf4SZLMDiGBSR6b9eI1XN/
2KP475i1s5RqdA9xxEQUIMO/7wnIoNw6Y3RZ/0rYJv1T/1d5DqiuyGK57VrD/ci7Fp7pMOWHQX/Z
sc2c0sEQn39q+2Nwi4uc5DZt8XJmw7zDtn+TNvNX8s1QFsdRitIGvRJ0dP3mGmSyvolk/j9vYk3b
WC5oRjtquOGotRFl1+3rOpf//d66uXZ6h13fs5uhwXnO6H79y7//3vre+pfX9xLTqzf/79+3xQ35
3+4DN3RDYQu6k6EwA2tNl//fEkAdS/acD22C/gD2HjMXpNG6BIpDdeIa8X59kKfThGAGYFYS4Am2
seqs9iwz+ibbcXzTbyR2DF8hsMj6iKwG/JVEcCfbbIdaaHkRSIZgCgOx7E1E2n6u7t6Mobgskh+L
vgMaVArnMZj+7cxwTv1nIUz+8JsfNtKn2DQeDcKWsnJqACx57lKcSyf/QS96frNM2W4D3IY3Pu8E
msHwFsZRB6TSMd4S3CHQJNeaOSaPsFJWdVnPCKUebNqyAN6SmJCLmgxBNSwpi/H9RMbfKlex/6gK
hzKs7YF/9q7FUFoz0mBchDtzpqE0Rt30KKoLLRhgNTMDLoQyAZkO8zcZJ/mz6X2IoeA295wSFrqh
lQK5xaAzA669sv7MuMR+jldqY+q7lSNteZaetV2PYsBt/H0wSqJBpLVchF5iXPDQ0Vx2COJDylMw
Vv2xCeFBeMXiXVIPVkqcef0OW2oN020/LKaP/Rb3nTA85ykCkT0GDjNT0g5Pmg4SzXZunfhHh+eC
3fBM1PSvBYfmEc8b6VShnJ8Wz9bV/yAhyECtMqdjoehP0U4cjzWGLAatsgaHh9asdrk5wgLOrdIg
Mb+UxgGeVbaxNZG4X3Joeb0ZnsEfH5HixdeuS3apbmraWm0uM3EMQLgcJxVNh6UcmrsIm70lxPxQ
viqOZfJ3aShCRCq3fYIfSTcRrYRnm9xJ2dnaadv/A8Xwh13WciOhl55tV/ZP0ESMfNF7to6ARGsL
9RJ5EX4l+9tcm+kx0H1DIFq0IGuhwu2QWX9VVdVBdWFSXivItnVGTEXfMHq0ncq8VHXnvsUVWX7M
iUmstIx7wueFJlxVT9BkTxcq9NmzW+PWo+i6peGYU+Bz3CWafoutdSTyY0zAe4+IwueupQuLwJ45
SESJMpolqZCiAU6W0YNvY8l4y+3PXdyN732iFQmR/5X5/0H5ZXyjEbMAeOcGCCkg1ogGI3TmHWck
4hs1k7xpo/7Y19XPpaCHGPwXpif79fnoBmkITjqZCY4opwYhm2QkxTgk8AgdYQY+neapvTSaV7Uu
q2wCF/r3cHG8gzfl6U3ZIXe05W0ibYGzn4LP5mVkWyfY6Gujol+MS1+8xluYN9R0Izx+DckkP7wQ
t61RBkT4dbF9DPjRN+z7BYTs/Hum9S0FgqDjIkL1g9bOuF1hSp1HgIfEY7lHlFiRQQINGnkzMWuq
dh4ehfuBDCkDrR6j4tZWt/XJuS6+N0zninkGKKzo8ntR4EWSqppPa+cr97PhKBAFW1p3QEQJlrGU
hrPhfdcku56yvcst9QS4MO1i2cxHQcN0GyG536LITw6DbvJGPZxlP9EGV7claMYqJBx6B6fLJRl/
jlllvTnDRzUgOAYsZt1FIt4dQns2aJYUVw+TRVCQ+S4cST9BLPHwq2h4GwT0GqR4d55iLBX+tLGw
O4IaUocADONX15Dv83tRifhSmfZ88AaBMe4/C7JvG/xfUGJnimp7vwTB99TE2E3MuxHuAgvgB/4q
IlqyZrRPJlPWhSEnIvQpyFEuw2/9miZtf7BQk13WZXF5GIwpdcBU4zOWWmMjAz+hwjQZ6raYjRu2
FWpY2Gb6y2Eh/MrBbrnDlV9W2IwmHKjVjKBOBs9Z2Se8EupWtVVIwGnbnHovCt5AiRGNW4TwLtIr
uxL9Zq35YOhsXzXXr4Rme27hf1CE2MOl169UgHAI//rJRCzBFgwTG7/6I0mTb4UT9sdBA40c7dXv
mUJSj1nfxz786hSgluqE9ixKxOKW0nY8gukwP3pZv9rpvHdn42/IwWofzR9xGPfHmAgrBujy6rqz
fbbYvxut0DI0wp0c35Hr/BoKYgbSpCYe0FqincCtBi5o6iQPurzakBQh6Ycu8tDogBnhC/If0JJ4
2PNycMt1M9989ggYoe39NyQsNx00KaI8LsmxjsaPRjq4VFoe64NpNOegscSNjBCEhBl+nnIUf+Qi
+jEzyUIaT96QUdop8nQ6QUYe3IOsmLdRN0JbaJzuWlXw+Ew28H1ptMGmg5u5LCPAeTZegsAaUKWl
/+yatHvx+p5JuHfKZQJrGwbxQTKteYGIjDYexdUOlOHIWI4EYENJ97V38JB6jrg6CjR9J7D5xuV3
RGFztiVW5Os6KW6cMT2sg2O3V9/qBB3MkpXNreOXtaPZ+O8IxuokmzCDw7p6OmMvvseV+FOV/4ux
89qVW9my7K9cnHfepgm6Qt0COr3fXlvSC7Hl6D0ZNF9fIyj1kY66+twGBCKZTrkzSUbEWnOOCQ2f
gvylyymw+em8x+27gdgfHZeV41h1cLBDTlg99O+DmTogBCmobg1uks7IseEMXESIm1ov15tlI9Pu
XWD5VbApy+fFT6e5jrsrS+MzSiz36OTtHsvvdFcXuXWJM8H81Ehhww1YC7wYh/4UjBD/BrIvauBr
a4yz48al3L6mIeacmFPFG1tzsv3QmhNIDjs7CwjuPpl+d0MswLXTOduFinY0GKokrGM06FowY4lp
Jd/phZWKkAqT7GgroeJMT389qCF64StT7xppg3qvcYF0e/FPZa7ZrzBQCeZYHQGXXE7WMqwbaMpl
dgxo3thhm99PE+Yz3QRSNszZp7rDj7ewp3wqxfWIAs+aIvveG9wvbUcLqjanj75u3RKMyWBr5Ik8
Dk4Emd7D1Q4OhQxBqWbzjhJNdSipgK8TyNkPZR7Np7Qr7vJxHo+zaYbnUW0i1p2mPheXxWus196j
4zuknhOIeMTvtvnJzWxl/RkiNPZcF/tAk4LVHlXaXk94BnP/YOVqJueoSgQsIRbsysH76DjpeAlU
XaU2C7rtxsbFTup3xpUaVnObUc1vygy9/CJmzgHRHajnK3D7XviAQKo+TYAbolHuC+aVVjJomEDh
ZixLQi+DeJUm5WrpaVh6/KWhCroLO7rmfY1bsLETUv5s+0H2TI1sINM71K3RmljW+ejNZXjx9Gmf
g+N/1SwXDXVcpi9tVHyBUUkoECEfTeEGmGXaYov/jJq/EsdUDo5J5FKvOfXRldeHJ82ehqNJix8D
AY53pu3uxhkt/WEKDNKIi2Ift5GidJFntfIwJuRulz9oGZCgPBxREpXpYeFUIUKAjWiaBJiaMdLy
Qb8J/QPGAxoBZmmjkLslIBWUeLdFy4LVYYT0OtNe0aQFjp1m6boKDHp4lMEPKXWMnQ33k5C9WFKW
ov/R2kQLwXhQUAR6yVkVftaQ7awbZubMkNDOpA4EcVHrWGSI/cgSz34XG8FjlAfHVrVc42KeGzqt
1tUvwvTgE6aMptbaJQRC7itrfoIIAvc+iez1SPsmq6lLtwreUzjWbvJZrCyYPr30dIXpmSEf5Clk
F44bAS4Zv7y9q1TdnqYdEPdCe7Pg2yB2nA66k9qX3Gnu7dw2D7qqJw5oq08upjthGnJcjdp7izN2
5zf2pyXRUO9QEsYwLzWVJ5KqDAEUrSGrjjZZ6YbMIFo1DzPVpUuX5Al6P5LMxnq093LS9749etek
tEDAUnfYotdeUutaOCaDmYJCI9xokxEv08viG/izFDbsQ+TK+H1b9ycaZvFWS4U89K02rot8hjUy
OjpDWhEDeDc3pdsbLJnRE9ptvw0qw9jnfX7mCuZeRVl/pcHAkgXBwTpvcH7kUnxLCktcapmyTDfl
Ez5lClFUm7f1UFkvHnqsidXhReS+vk2s/nM8auHaALvGaAUn0yypGuIT27WlXl5DmwHT1MCtxKF/
KBW7qNRDhO4jcFIfGBMCuHid06o6F9OQbKysLy4W3HjEkAASlg0GvE0fGYKTgAZnlhIepHChsHmw
+ci+XWHEm0HflHeWg8gosAkjpKe27+hXPMKC30mr6Xc1opWt5rX1tq/4j/zZmNY5nB5607m8VIp/
m1gotfUgPBKfFIOyeMGxC6qLijH/GSzyGRaXkcj50OiFfqIoOp/Iy8rkm4WU8DA4oMjqckyekHLJ
r/TuCKUgl+iAfYO8ImXLt/3xRSJzfcoHdPz41vLCfh+JZ3yB9yA4Nou+gZg/LDtWgu6CLpwsqjcb
BQRq5Hi+apRCN0J6oMYDOZ9Nt0fnHVrPMaiVK9lDE7CcVB663OlpAgfZlgImIhMMCrkjn+yJWlQJ
RA3Ic/+pAemy9hpgDUMcZU9JjTNKnwq5XtNVS6692qQtYXlJ0rao4fVwxeClHTJfgiEaa/tTMgs+
F0X6i2zNfr+UlV0JctvRwIEKZZ3oVGJHlFjxLvBmlJx6OW/TWdg3qbj47ugQq0HW1Y71w6apnPbS
2lxx1WGy9KVIWkvOKAPuLPdDLc2I4wl+qK2MRBgwMEyEuAk7tQnxnO0t3f5ES5v6/Ij1dpZpuw6n
OHVXEwGEKEhMGgZpmDJKUbxPaXVvPLT0UDtzmi6JXZz0lrQqO6/rJ+HGn02y7w65lNbF7uVLqpEe
xGfseJHv04V2Pg2lbz7EYbFrMtS8OsjZhwDnAZm197btJ7vBolmr24RJcIUun6059DZxZT5qCluV
dCSgtZ24YkIxzl2UuCq3bd9HUDxy1bph7v6OL9jftaoxS2Mh2czdPK6/W2Jd5YuNUNKNWd1tel5w
oc7RXAibEjj8NqVRc3k0D5rDRFjz8vYiERQqN+iyIXpk2tVRiJRIKQqXTWgRrxVaaw5hTXZ0kGZz
uA87DMbL3IPRKqT1h8prrnM4ymwqSv+MnmRTeP4JyjsC7bisrrWHgEO6sb+lrERuTpyawTFXCQFq
nYEXnmmxI5q30ekU8VAziNAFgHDS1dJkuZX59/yB1b1W5BidsRKEWjqsCyYGNGwx3+VM6Ff4Uqxd
b9KjJyiOcqQXo3ErsgcdSv6BxR3sgYZMN7ADX2pVZF1mGpri79bzfBYiqk99rp9tKAN3We8D5vfN
59nFlKXawUtj2BCkfiWVBYdBqcZljMdcs7xn3UNMWiOl2UiHzB83TfQjgGyUpniTZ0cZqt30Q+pW
H6NyTC+l1cSvwotPXxFgd7fKq1ksNOCuPcFEy9Li3ZwHUBfs9nUZUwoNujAzK+9R0BicvfYMzTI9
wVOoHpE0ufhbCXQszrJJu6vnvsNeYh+jZm5yTsfxnoRpchoyXE4McMHJMGWxHgxMXj+Rp2aZduj7
nPtI2CwO7Xn4LmZIEzRlmsoGWyad0CRpqy3LeZEExGvQzA4SMR6hOt4tC7SurD6kcwQsshn7PaFJ
146JRa50WLpafXqk/05gJxeYnN3DkpxavAKpISUT1vBlYTE3KWJACfeZeC5SXoaWFQJlqWLbkNS7
M/rUuy9LEhwdcjw3SBSyDcomSmU+xv6YASFQUZO24fQAnVli7KFPtttZ1ROhl/n8ee149L0Xoi/p
x2SU95fJAHhG1CRNde0R+OAe8ErIzI2+Mf0QVS4yfoxrbWHH2wopMKmAHP6x5SjpB5g7aYnmGmiU
07pq4MvuxnsPZOM24oPxa32Mh/FTbXQTi0Ls8bhp3rqWhB0O4YRUPV7bOqZ+Gz0MfqGXatuoa/HW
QUKutPG9E+fHKhrdY/yNok1wtuF1QseEkwlF63PiE6LjeRS2+kHnDwJWgsRivrq+/Fxb/TFSqpfC
cFZY+6tTklrZLhTfoB40l7EsCm1b51r00Onpp2bgIjowIq1m1whvNsaeGnhU6jnxWcwJ1zZLgv6f
7gqLPjBeHwNgTzFxrjWgN3Q7emgL5cGjEbxLs/ToBBq5ISBj64rM3i6X5aZz+NpqchmbYm72rPzl
ZtaSUz/ZBFDG4yc+irljbbr1xUgGyhC1V70pPQKb8z0JoiW4rg6Ts96RSxF3YhUdHXW+Ct1v9+RY
MMVairFUB08psC+kRy3Zj+ekpkoRpxPcaR1gRtLeeeDQmB312WVkznPRG8oScZDHLIV57RBBDhwE
XUVW2/JclIIl3WGxcQiWw0cmz/O6tiHYYa2QW++7FpE21RW28ovdhtPVMof3gR9Rpalnc+updNuy
7580s8sO5tzHxzoMzssiiFTmL345aEej0fUNPQ9SywnuzqZU+xAhAQMpzzclUEbqvN0cISiLW+pl
bYc7q/CqGWlq6+1J5rqvAxns6xS9KGyyl9akNoKb89vkae2rXfavVFQphtj2vJtVaTGw5rsS0cjR
TJkLWArei9FqPvmlgV85ondPS9Tfx2gHbsum4BecoXuQGpGvo6S27sZWN8HlgKTKdDrKgzF9hXGT
nLSstm6sy9c4g8orGBtjW46cajnigVVYDZLSN1MKvdZ3kyLXDhqeGJ+u8LqJlLbcgcNoK3lSaoZX
T9PHA4Du8pJFwtoOk0CfqlBQDSqAvaf771KrG67aXBxik5kVATCE0Tcyh69gpI95LlgohhGRNToe
5wwHzY5Kq8NK+tFtgZVp1kQGxNjYTwcS/h7DALMkXz9xTDkV7gl8Mp4X4i8dQ1nlE7RC3CrM8+j2
w23JHabTfcT7byCWk/qehQK9B5MfOpX5M5Y/OvnYJJOkcNZuVClHMgqI2qiORBs/Q3kLt82OclqE
dE+p9opb4Ofoz4q8us+c8uqRR6MkRcSPmi58J92wNkFqssIrk+Eh9PIXD0P8rpj5YUcl7Wy6/m1R
nqGD2gc6jRkVugM0nSQhDV4xJY/uZKKcXPsJVAQl7N96pv+sy0jsYygVmEQQ7SO7xZEUYJ4rwZ0T
JI5w87RAhLulREo81l6fWIHY6HkmMKtI0Mq16wsh1qHmohZ1AEygRmbEGlDPLBsUMc0hBXnysxyz
3NKdhgimAI174xKbONDEOmTNTNJh8pj5uv1+4shJWF5u5PBDjwZQm5jrnEYeklJxSjyPxgNhPzph
GSeayscel8V6KJnG+h1MrmVTJ8SRVhLx8aJrMP2MvJnQpWeqJ8zRGy3FB9QMu2w8LZUMezbGA0b1
boU/egTnI1nkOgUuA7o0C1cUMTQREG2ynwpaUFxYr2Oct3dUJe29EMY9TkD4wJ53q6zRv7lerPGL
ftA98MY2JSTk+EJcbc38pKUYVYo8D8BNaeKJeLF1AeB5g+wCr0GtAJVqYZuqJa4cg2dL6pO9FplX
7SZ9CG8+MQO7ooAw3YdPiI2ZWNnaQ2ojrcnD+Z0iCe6tMOUPUULBJHnBcgCtwtfSS8v8f+dPQXHx
ggEYg5APaQKmUuacGrOvMk5SZv9ZXn6slL8FpGZwWm6N8qwv8gTVIoH+NXJtxzYEe/LYMiO5Izw1
A5M512cSbOQTRXm+5YI2HVKggZxXEqvHIEZr3uPtazNYAFZnDpeBc+9UJe7WRgArha/ve9cMGnIv
A5fOnP6+maL83P25mfF4cg5nFS6sFG/Ud8uoVSCB0CbNp2BnvSNlyronfNV5bJJs1aJtnK2yuXlt
UN+WW51hr/oSd7QPf7FGhCWiFWIIexc4ooLcMabutvEpgAuwVqzkg3ZP1EzASUUD5U9L44x9nAjX
/N4HA3wwCTAbTQGdBXp6fywtsic9w0FINFGbi6Mh3Y/x8Dxg/zstm3Yg8SMV47sCUMkuVO6CZRM5
1G3rLEOfou7zFfg+YWoaJQl1bXXhWK4ehlL/+nZ+8wpqymgqbPRPIkx2IoC4j0udhQATvPUijV5E
0hN8Jla0mHLxi9soPqSH+kc8aVAF+Yb1nhJin6eblOU48TZBEh8Wn2atCvdI0sj5tdJyA7P3hyG3
6zJvzxT1xoRT8L9HdX6Nsu6tyYYW01Ftg9gt/Nvko4fr7eHU6ZbNAY2VCLVKtOZAGNYLZjIUpbFz
Bjghy27PEdi0szwVlUcA67L0kWtc9vYpNS5CpvkprgJLoI+h19rFKDtMNe37uTHGFCbRlIGPoUc1
qu9cLu5IA7fhYJvuXhPu1POjU3kXPrNIOzsMfhc9CiwhNPFmj+Vd9ybIWNiPLYmfAAfdDe0VCHzK
GE+JKr81/Qd+6q1B9PNdUnT1I83zb0Wbin3DOHKiYbAtww4b0shfm5Fgs0n8rADv0nmEpbDI2eDU
mE5+CyqvrweI/rFGE2EJ6WmMGGd5hm8rjcbNSEVzy+glT0bUZvvFRhLhaGeynR5HZkRUGegYl7FO
xIP0T+PSOMsSjVPQaIlw8uJLqTZOX20dSI5HWwl3Q4Vu6g1ibpne49eh1qwnAl2XBZEoUhbKIESX
VxJ/WKFtaaH9X6lSr/WkH87fHWK5ZVABTxlXVYwHi3z+77Y/jjqK4b7wfCyFoiERbpzv3SG2zrGp
37Ve7G3AlxIjpwNRbpRGa4aJsUEs660XVtKCCCFnm05KhiYpMnPbI3DHrc4AKLXjaA4yP6g2zrIi
7dXlgcUt43bE21DvG07LJsmd4eTMw2MN5umXJhgTR3+NJQwVj5pfaErxl1hU5owyej/kTUe2hWmv
UYHMWHk1cZN+Pu4C5N7bygZkBuuQbgpH3i6sMCO1CpeN1IImstpkpis3AlsIp321d9WccC4gzDsW
tbpVZQ3vMN0GOwiaJ8fIwntPbeDUAd8IZ/1QzJTwMvyvG1J0vLskddo1vW3cmaPl3vXQfC2XcgH4
9GgbdygfFruzB2KWrudifw7dYZ8606NjFuKS5LO94xNFK3fEvJlr5mPIiuzspwMbd3TpCb8uUR+L
E9UGSE3SZ+1vbYSsB9YOq8gNkwvhU9Y+i6ynCb68XE3qBx7UJhgR18BiyLckM1AxpmO2uHIMVWVp
BnOgXQTuHZHAKZ0T7RhkYI4VE1fSeLhr68Cno+4Wu8LiXKT7UTwi9osORT4U6yByXqXZPECzb8go
uJj0y86Ls5wEd/gZPamWXhm8jzXP2M01Qkg3xJWOVTHwAHyCyrNVL3XZGILPWpQe7ZUZ/aip7JIL
QCW2kJB8H1IakwyRqsb1xxXU67ZTWBMeLGO8bsMcGPvAGO4X3trPGGnhTV8y1V2hYNYDfAOrbYec
BssGwQzXr3HAmdszUmxpLeCcyYhCT10053gqSELWLAvjguWfB7qZZ4uUKXrY2yV1+afYMfQSSmzB
HK+DRXjPHMvZBCV13IgThAHcmcEciOw9ECE6MjaSIdZASmfZQc8OkFWlQfMxYGzYVcp/BkhooChT
HsbWIvKNqwbVMQ/HI0EhWp85W9NERunWVXcNsd2QzkFCriMF0RQelxrINFQBXY9oRqrKLyRGuru8
grqxFj1C/A5eUUGyYhZ9zpCxgN6IndtQxuZ3OVtUo2lLW0zL9WCFB0MZHTRtH1vxY+bO8m4QNgWp
wXwxWVJepMOBUQZmeMdh+9IF9fsmFMajY5sFxBzdAT2MV75DG7H2wtja23PxZZo4WiVJuyixa7TE
U628XE24NzSuDYtxOut1Uvh0ztJlIhJH4XgJIw/j9GCKzez3WLtpTW/nCjfSDK4Mia5bYRCXIyQk
vaA8JMpmPgRuvKsE4v5l46hrlN0U74wehUPeRuqPzHnaHLdbunD+pQVgcwzi6Ljs8SM9JALcmBVA
3I5NRZKjUtLNWB66jJM+0/rq3tD64M4j8gmVIpJqyuUV0YtrJlAjZV0sKWZCXUAVb8Gh5geSNB8W
0kxnTmRq6+XWBV1xq3uEsmGVABeHMt5IAPfQFCNgLHQuZjWfEKgmzm5tnUPq/4cFgWOpiu5ojOe/
V7kJ+//SuFmmIywLUoQOT9Nw/qoqRALGx23qbF9hBhzoBRxcIojWPVkL/VS195nQvxRh88w8W5Lz
HPJ3zICSNpGXkVhd12fUT9OpLWHX95KKci0BnmV6yomNmyJKxXoYqbezggl2rDD5SgXLsiDCrsKh
7hjj0RqYd7mcoisHDTNmdFDkCJI2mgeDmdoN/vRQZqc0OZTKLpL6On3XyCHZm3zd0+iyBlA+GzAW
7dan5wOqkcvyv/ma/N++JgfiARVs2wdg5hn+7+LLpNNBVdsszXQSiFawQDdSyfSWTW7LH7eWXaaZ
E7l8Jy6rZBGqbsWycUqz45IkH5JO1avbqLqzpRAHCjtc3fUYrxM9AQaISnX7igwet6g4HBGd0Lcn
nyFBVFPnUM5bMD9hgXAs14YGshSDNY3M/jrpiNR8Ejm2ywqxVQaQS2JoyYeOOZPUTm2bnOlV2c9w
nnHfUubm8PUp4DFB6ZbSt+YG67//5kz9dxWlo1uGbqsvz3S4mv+uJhasL007yeVeoEdFYjjdHLWp
WCzeZodLBrYCfbc8ULruB79luuhobntaNp2Rdt9vLbvizwcyb6a+QY16Y2D1/p4rjqoUSwXpLMtd
4s+88Z+7yy3EZvZmLPN2vewum1m9SZscdFrjJ5u8FGcdh2N8XjaZoH8C5JUhVXniRwVo/rn5eZ9x
15rYR5eHjCTDGGAgPbH09pGzQruDZOFuDEV9WXZjGJQuYujslFsgGpf7lo3f5d5xNKqP0HdWTkK9
PGs1jnq6dMalb1HDULfC+UBaQb3V/DikrXAJWqAIdoN5yML5uEQML3ctOcPLpmkggbup8frb/RG0
7u9xxKZByCEkT/Qcf963vHR5xZw0zCOpIG8XJHGEcvwk/AwRXo+2flQS7OW+5dGfu9ixsG0v+99v
/vb4srts8hnS8XLr+/vUQ3nM9GzNOjC5emSAqupGM290/ABrGow0ytRmMilAbZaboanUQRm9c6le
8/M5puKT/9zFlXmUNmXVsFFpNYqP0NPiugD2oqcb6ABC1a7L5a5l6puhPgyw0mblPF6oxYwXAxn8
Gp4dKSvqvp8P/NxN1AORbUqYkWZ2SjQvuplZczPLgkG3ie4KREGM7RmTW6NjXWoLqboEev09mzRU
0z0tng/EZ8bHWbG5v2eWqlvLLouHAnChR+qe84WLfH0/UTBDx8jqsfChBiAeblGbTgn4E7WZuoyl
SNBFO0CVZ5Dy4hACwDgvTS7bZ9KuCIUi2gQH51ajJtwGYWJtMvIP73OV00BKJIQZJeNe7qMWJu/+
/nrh/D4gOYZPJrvt2obLFN52zb8OSAb8JsPOWbwZWXOfA276pt3NgAWfmOCG3zUCWJsDVvyc9Eox
sGxgcwKOzLGbk31kBhtC5X48UskaQxQZicmOXjg1rdQpDixoUSZMunE/tJVxD5J/vtPNp2XHxJ9/
Hcpoa6ji9rJpVQcrVKXq/+fugHN4FVuc4HX6PHpO9jWyEAXizFcCPLqsUec7NwK6fmyqCKVvBwtw
uQvm+Y/7LWRtVH3p6eSVc+coYt9iLaM8ZGL+oOgWsqawzxlUlry00XzMal3s1xk3mbuM/2bks/6H
30MIBEqeKyyPKcJvv8ckuoTujG3vYyabt9zzzIdwwDiYwlHJ0Nw8LHdFwIHOhd28/rwrKQPjEI8o
J1P1olZ3AU8w82d0p00plUJh6VoGHHHHcW5PZpGnI1nVPFDnYuw3CdzrVSuYLv7yECN0uyOKYdzb
+ZBsa3BN9O6BU64ilQXnN/72749IoYwVv9phOCId0C2mYfmO5XvGb9+AnzJw6V4j9gWwzib7oks4
UsumFlmqIhOnH/vLnW4aERaBNmvlsbrY0QOIEMXp2QsiR3ePLh1+3LIbl9oRHDqxYMyn9YBmu0om
LMOYVma+bL3lDmccMGuHO7UiRFTdkFy4PPDLc5Y7f3k8yP0A+F3hbTuriPc1irW9yLvhQ5anGF8i
6yUTpn127//NV6W+it++KnhlhjDQ7+mmWJxFvzgmAntKDV869p4RMjmy8sueQEmQEK1nX8KoMUoQ
2nwxvY2FNSkaJBIF7Un4Ksz5AQAwxLkaE14Xzit+mjfmgUzqClq0fmZh/HUqYpTHcDOOhCNwbtg3
T22sKbGZVCQ3c2S92Y4I+Tu7VCIo9ajxEMXe/Msz1Tv4JGrbTNnviix5iaLEOUb5kBGgzF3LxkC2
sPr7b8dTc+lfvx3XNHTqDabr66TKEq/610tb1aFTlmGADrwrku3PgXkZbCf215FGwZ3fLZzJK2c8
X54TRVFOt0F+0BMb2bmL4TecPhIeh9olmeUzobSQZeOkvSy7NsKwjYiqfL/sVkbjAcNAxbvsGtU0
39QbYVKUz8tdXfi2vBl+kf/5zbJk+PXNQMj9eDNiweYbXdWH5X1GMoJVuzbojiY93NiL2+cYWP5+
8FlNjLVsn3W9RxxYG69p7QyIJaZbaTvN0/LUvvXSVdrUpHKrp4YJRuLJDJHEqjfKsWwh6lN6afWo
kEDG68Hcf3+jwvQPjukX98tzvQp1bpSNxnHZnceJ3Hi9DzbLrqFJEA74n76/k6W55hMd8OUxnZ7z
/u9/df/3ywdXDtc1LKG7FlY63frtV1f/nTuOYU0cUwEX2UNwsmwSJZ5utfhDx9KAGhWaY8SaKeJe
0uEfK2Swt7LFNsHBBF/J6coXGQUsrZvkvUe42Anzq7MutPngwwV2TMDuiJfJG19EDMst6bR0dUmo
MBPUeGmQPaGXkHfLBubPcEc7U6wLI4OArx5g2invGrXp2upz7NabGFfqsVbxVw2H1W2oxcmn/AeC
mrsqs4yZfItk76r7iEkqrrHmQzRxh0uq01EWSiD6c7dGNrjpk6pa18r++92vp2EJXnYNdUtvP3Rz
vecbS1iD1tW7SdrIo4222nTV/ERgS3mRZS1u6I5YTXRB88qCsEE8RU0wG4n8qoV8RVS8Vyj2DxR7
vF1Pe2jfNqSZyQLZoqvSjn218YqIIpVXAzmOB3ISYzQ8q9gkdX72i46CAVidE+k+PzZFjMB9OTj+
1+fxP8Kv5f33k7/9r/9k/3NZTaD6kRL8dfe/rvHnBlX+t+4/1cv+fNpvz3ouc/79/pS/vII3/vEf
b966t7/sbAv689ND/7WZHr+2fdYt785HVM/8/33wH1+Xd3meqq//+uNz2RedercwLos/fjy02Ed/
OT3Uu/946PaW86r/nX16K+K3357/9a3t/vWHafxTdzxhM5dwDdPzdU6U4at6xPD/aTLyUp5gVHFs
Yf3xD1ZyXfSvP4T5T4igRBR7PuOBsFxmL22J3Pdff1j+P7mLiaSFh892hWn+8X/+6L/8Lj9/p3+A
Br4v46Jr+TB/nQZx5fYcnNCOY+kmRUDDUwWCX0Y2ehgjWWcB3NSMvrGIv+pFd8kmj4pcTuPZvVhW
fq/pw9q2wW50iJj7NP4a1Ei/YudTJ3AkY0WA/0VYSFqsfUYqjkTn4sfvBst5j1EaaA5YnnU3zh9/
+Yp//C2/fnbDXybNP0cePr1Pw1MXAjc5f4b4/Ro0p+PoE+yO3yPKP4jQulQ++DaarHhoEJhZ15Do
CZp4khFYgrhq8IWDcA83WvBVm1A/IUllKWpzGZ9Zx/bhg8sIVujDVxj7ql27xihRrXDpBeuuJFmV
n4tSZ5u+85ignToX84MbwsbqUG7pHgbc4sVPJL1RjxkzjdXPkebU0BpdLB2GS2aFcxW+/4mJRrm2
CGEjJUbQTpM1yY1Z9xHTM/HoPqmTjYZmfH5qWNgMNU2QWUOERybkozOSlu6nNp6UoNiXofSQnhHT
Fk33vUdDA8GFt2mT5Ett4NDrh1HlhTS4Ljxw/0GCdhBubqKXiG6qgY6NX33US/IIm2hHWrfKS9Ar
PpWqaUjnNuFKYubvz5sgKSH05tGWmJJuC/rGXGufTPwXa9kXLV8qph7yUFeR7L2tFgZPIisBLzbV
Y1mU11k0j+NkYdOIiD2QJrEkSA9DM6UUVuUCF2adrycbmy3ktqeBjvxBswFy5FZ8ImUw26Yec2ZG
2X1ZBNcMKxXTYrhs2G2TFjuW71CkblLV4zgWIdoj3+l95N71zjE/VEEJ1npIinVLth+0Fowu6Q5o
xyOgbaWBwnZkTe45qEfaqylsR/VYZTYHoFH7xmlhczMepQ3yiRCtWqF/Te32IemBULHU7Nr2E6g0
+mtS7NsWCh5dqHXlWGjbCu+dLvovXQvy0Q8tHcvUPkx7CEC+9uyVSAXk8BpgNok1TAgcRWWQAXlB
t7GOe9PbBjCczg7c1c79BCowXIcSMq1dltCdvPy9lo770TIfKoTvhNpNJ0D1ODLe6Dh9MUhoHeLg
c2ENb7HvPw4qqMH1X/MrKYIcW432SQAeytr2Neynl0SeKOB5FF/i18lKd2MQvYNFjvuFvvpa66Bg
ieQE13SVJcHER4BM0AIedgcyzuoEIHGg7b3QuDNz4xHPX8qPg3MJqkk/AuEY6ncE37GqI8Rlpc3T
bewkSTXVx8CCUms54ls11dcYWOoaWivRnK8OJfJVC+5qZUUwQvXiPGr5G8bXyyRowdjOWZJtC1gH
gUw1wDbzL6mBU256J9vgWzQYvLiK8MHyNkXzMLkDxCB7O1Tax7ofPmrUC1iU0URiwriKoQOtY6d9
N3rIUKvkoTJuBay+tTnpT3bGstVp7gkm1oaCC16Onr8pP2vh2G4ngtlXFEo9SsLWqJtrSad5PRpd
v8001GOUgfmykNtV6ZmExscyCF9JbSi3fe6sI1M+WDmCJivu3k/Q/leVw9Cdj5T1Deeiu3pK/zik
iyNtyaECSMHsUSgNL17KcQCzdYNy9ZsTtfGqt3wi68y3rgG6UKUcIUP1To/8fV1gJCgiqqfIcybj
DOr4QR+A1JKIgVIrZtVZXMl9Jysbq45ZTD4rF45MM20toodQXZfBVRTwPKhPrEL8IKsSZ9aqn+6k
G7xqqsmLwDWzU8iZnUIZ9uIbyLWhDF/QWLEOHJKHKK/3fsVVpZum+6ZvTjIG3qTlJ9BrzzbN/HUc
YHSN42vRaK91YZL5Z/HxADAhvp5BXABoqyKBjDnOKeN5wHYC9xw5Tr2ZIi5CTpIcbEO+VpZbHydN
wVfkKpxEvbVNLOeN84ZP5D2WEtC3kflC54d4HGTrSAuRjeUYvJ0iWTXEo/Tz9FZZ+i3I7R25SYcB
liiQVlY3/me+HY5469xIDFl1S2aglXfJKjLafRBFp9nUs4M+4i2l4txuab1VWwmyxoubzWw35Ov6
gBdkFk6nCDfPJkvSY9bWCHC1x8SiSa5ZZC/ocQd9jDHL7d2PWiGfZQ7LYLRhiSNSmrrisUNTtOrr
0SH0G/kk4XpjIz532n1gExudpxNRJMAxs5MU5QP1ulXRk/0WTcyl+arLjY5Xifxi1lcm/fDNYKIG
M937yGm+FU79ViSUljqcLxvGyFUy669Z6D/7hEsAXy62Q6rN57qbvmA/ZeKASZ4hU1y0JMPkaDtv
GFLFsYJktSJmHiVebO48QWZU0WZcbUu6eJjF51WuWRv7Fkvyg70vJJYCjQZ9HrgvVZJDuRmZueYE
5mzMns5bDX21S+IZOIp7bnq81JalEnRq80nY8ilBHo1CuVwVXUC2DdYTJ4pc1oebSNe07ayaJ+6u
KkmbdQr5MZR3uHSo7DcrYdGEcOKyXpWyJIqCKN2WxTrJw94nXELzdkhQRpsoGyM0mkmSfRATZ0BU
m6ptjpeXdmBQVxcE/s+EgArw+wDZpfmQFvGdZRKonrWHbhq+AjxSeeD92hp4WaGTko0UNEcWte+c
8FBbbxSklMe1etGCo1VAdBpJzZ767kNVup97E1aMXn78b+rOa7lxJcuiX4QOePMKgKCRKMpQEqUX
hCgD7z2+fhZud8yoVApp5nE6+q3qVhImE5nn7L220QRvpdnPDjJBosfPs6LWXlAzc+eifhp4JfH3
gb/UsJpSdRINZK3THt0caM/ewyqGADpIQXpobF5kY9WqRmgXkhbDqykagKzKB2lIUHVu6OCjYZ1j
wker3EkLfqs0yic1NhdnfUeKaqPtUdMSElSTJtaB2i9M+vlJqm9oPoLmraLaxs9xW7OnW4m52qzU
wXyS2vpaFcmeq5WlHQ7qyzQybQV2LneLhSNaKauiFVo67hGriiWgLOQsZgJ1pFjuaImwKSvV0wP5
PiQFmsiPzsvVzgOb0d9MCFI7RQNyal1mrXYb+skbXp03Ys9u6IqyDhLZWKvZrTApp0g17qUuhr8y
3FrkazikfSBZDRAF5CIzOzCccvn79EJHEYNv0AFvlUHclmo/EHLWtUQ+AYnUh+5oqNGHKSlepfiK
o1vzQHpQeqxPRpIxlzDI2InW/SM9BGveJ3u6aHS2GsQurLAZNAG37kPMSYNixzpBQ/oLbzmYdEu8
1wXpI8tJYJ/K2i01AaVJS355V7xlAW1jwMGIAqoSaVuHCr2Z3sqqgv6+KEynu6pk7zoZjcl31Xdj
iA0OmW9UkoboHnUE5eIBh0+BRkHXmtKR7w0yunC3sbFPzWEdhOM9sZwvbHBWiGW7FfmaM85hnYAW
uSSGLwD9NH7U9N9QEffbIZglTu8Twd/1ENm+AJCaPqw9j3XmxYCbgDIRIYNFa90mEYqMHI0CkNFX
C3fSXHQkVlmoNVO1vEuk7DSyHXLqEaGsGhPIo8Vup4gmWWeco0EumKRJ1K5cVaCG0ZzUlpE7mN/I
B64QvyvaSqsa3y6SznBGaKEaWUoHEZSdECniihhl8iyFZNNAG6ukjLzaRCD7ttXuRoLaLB29md4+
xZhtUHomj6zCJyETH/F705tNypVJ/d6OYiF3IDGnuKK4WdswPWVN/BGpytsIKx2hIb2UGUJaIZgb
TLodxnghg99Ai5zyXZLLqlOarCXauA0ia19Kq5B+XRRbd8A5nuOeba8on3MZeHxgVm8EgoqONGEy
q1Rxk6ImsDuTu6Gu+shHQO8PH345HSbfOFLbCJwE3BNC0MIFC9KtdKFZC42muIKFkakFwVUGjCPc
UWasNoNp3YjjQoRrdFeeQxK7fesdWMmRlW5V5Rw6YPhk6AQQPiI4E7m1F1LCeYf8PNHu5XKP3paY
JuVRz7GAZJ2Kwrq7UGKOG31WnRdRxL9PkUnS7yID1znhjWUWPQfDKF0SWPAYaDDTUilbZ1EykteV
vgs5DSBN+MBBQ4vvoKeFBB1J2kEIX5Z3eolWatE3047BXLGlqoAsBQZ6V21+kVFBeaWUvIzk+JSW
elblllRpEqymNpOcp/hRS4nILrt2p7V5yw4IbWkvvUpj9yIiLE269o7jxFXcNnd0+CsnnV7bRH8D
B8mDNCG70eol3iaR3NbEMzWIhLw24GWT7t7Cx1spaE111spGFj5S/0lN2s6eMhRRWJjkKvQwbd6o
qAdEMnDh+2XY9lhTdKwWR5PAFaPv3hM4npDp+UekDjCdYbyV/qpFxkN1fJW0pq3p6qOvwH/oSvMc
q1AimwR1iRTK17P+TOwLgJ2SspKGYI7zYbwb0vmuafKNhGs0bAx4Zo3K+gPt0NH0PeT5F0uONLuq
0pMQGhdDHO2rAfNoLnQQFFHmkBP+NMACR8TzGiuUTeU+OkhZu40i7YJ+8rbPBURIPPqEl1SNYZn7
sVTtDLXcz9V8r6bKVZiG52Ca92FdbpYfQ/Tlo6mT84j3JhqPYsMOtVby04Db1yXGh50PlJvGrO7z
xGRzqyPNMDrtDTWao3WcDlGBHJAxvVlhUDtwFh8ipp4QpXvKZi9DKDReW0krai2OOAY5iAvD3KXF
RxGYwqZu5GLb9YNdqQ+IbVKHAJKdoswnCWZqnS0xDOHoDU27Zw/8KNC6XI3Fe+5jtSBpA3yNtfUr
X7HNbOZDZChrsRmoAkAAGduO6DFW1jgpMzesrlvLnJEuPY5l/IqERHcxCboa74FXL/AWLDI4MZaY
u7De64urNNBeus68DSXiqQSf3kIKL0YZDCQlhByo/sSFaeydjeohVG6oc5ig/UXuEB8Vm5nv5BUm
IQUun2vU556/peE5jmX9diRaDVqR9tSRe2S3Zh07gN15QSU/XBFIV+GTl9nJYa9Rw/gATCm2kU5K
dlCJ90k032hqw8TWLL5Gs8/ZYLqbOh8AVkCnR+nZcVqB7qhZ9qQXfFfN6D6KkmdLuKua2Mfvn95p
pVhu2Hg3ey2vNA8v1XgQDRyIQpP7D3wgHmtOXxcR7ElAwH1EDR1ZZ8DkMbK4f0oIJHTxvVYXU8xH
sNDZK8/xk2mtpzq9M8PyVKjVhdw0LwBPnwRcC7bRmztZpEGtpENst0F0W/unqs2eLIBwHLGq0ME4
ugsneG5BlKBjIIk5KtbxXJBGI4Kc1Jgm8WgCQhLjdz3rbziSk4o1u+DnDW5gfMpDQ7ZTbl+ZKgBL
s3ut7smI4s6GFgK+ViKaUyjEO6S+RDKqKaw8Uqsb4nUB4aCnr4lbtcJ+FYrBI07WnE2hito5vA8s
+l9CVDBzF8FSSfFdzO8hJQGMgOSZD5HmwKk6lArWkU4v9+T58vcCr6xV8D75TaZ2m6m0HkQy5bpI
I/UBtXT2aC6iOoKeayW77Kv4bZ5x5sIhfcdmPmxjodh0g/6M+HTXCXm9kwe6zlNIRsGSqSmpm8is
MKHjD79OOMXYI9opT5WHdQyVcVtSoeGnCf0+pNYlqaRtjNlUAq+Qnlt1eAj9wLKjTH5XWAWpBG3T
mnQKy6h8YIdvNdivbHrAdnUq53FjavOzwRoPNiUhC0/dzOiH+KSK2JlUdVt3eMvkavaafsGFglGw
pZwQanHkoBWouDpbq3Fm2DXidKFqHWyMgq1zHapXki+8Y4KY14pYbzOZn+oL5Oi1I83JUiv5tAow
tUfhvtJQNswZKi6z0B7xMarU/poDBrpTqNt5nEfuGJIgTBA7mSKvZqtTh5MiiPozGiuaOOxjgrux
xWPKLbiKaVrVHULguOgcYtYETkekPwel6ta1sbfoACv1wAMANAyAvgImw29DmrqdumlFCFxAwTXS
HQENHjWgWHfKNcp2ttdie/AR/OFwv8EeuXDRoyVm4Bz4BsQ1IdiK+o0UIv9NUFi5dVmoti+Gjy31
OAuxqAMAZXBmTivObOi3sFiI81EBspAGdNFI5KmJvgAfOTiR8cuOWwLI0KXCNmtJv2YOn+al/8Nm
pHZ9LgHihVpFEWjh6CbXo5uGcmrFXVF74VAn7XWcdmimaL8ztRE/zqPykAac7uueLU4AIRhz/jaY
u1WiDw992HhSpWz7GIZqN56aOXhpZZaS1DrqqH3xzT1U0XhKoEtGjOimWfxOZ9crVfl+WAgiZvSO
M6Zx0EGjiKZlC3re7sbkbqzqvcIRpmsG1Kvc02gmknYgD7XQbmsroOSlPnbxYWqk0JXFbgUhHhmo
OLzqpDVaRnQDl5v4C6p/1LhW1ihfWqobFaq5KZusW0cYOOxS6txKl6XtP2MLxlg7flVnDk7OmIMH
H/ZCIjeSz4ygKxX4YOSmhXFPu/O5wzgUDhvS0Y+UYkkYtITchnV1ZeR8k7QKSZxSOUFd70Jx0ypx
DZKS9y7BfU79b75LCD4CH3TUIvDD6fgAEI2zY9ke4+FJrB8nYT5Oc/hO5LxGAbWARRO4OSEPl8SU
eKQwZZtcEXiNqW8gOVFdmcKMQuZKKQGLCOejqlqmPWktJu4cGhhoaJIG8L0NRqK6KV6Cic6BA+i6
wsG+kEab8ZRiHKa3ULnJyL3SwEVoO9XHYSVaYIty4boSkOwmtXjPHoXE+AxnMvA5d+oB0GC+dSOV
qRxWNSbepHvFBm2Lsuw7uhYfo3ykGuDz53EJ+MWiwk5jmdk4apTzStK5uvpS6M6Dqd+VuAOxuUgx
Z+g6ttVEcaa0r6nhIH63WqJXA4vge+S+ttUMqSeqTK8Cp5M1U9BPovERX3niEk1OzpEcX4ERgdZi
zF7dqcEq981rLP4EosIpGAlRlXfLNJPFB9lXtw1G+znDkmpQLKFjzvlLCPbQt2xRbddmZOx7q7mU
0/GEk1a5DA4RR99Gv9Fj5OSATdeN2TUuyGysr8E2U2PxygzV+w7vOyX64p2C+M4XeXpLxcVf99IE
wKc9ZEV3TU9DE6lC1o2yXVYM0aqwPiTCOsavtzbCfi8r8K8QUt9ktWnaVamglJqNO7klnY/ZZQbW
jUARgfkb4OPJ59tGmghbDS4UpJ3OqC6LWZ67mYJJCGv+ANgE7gt7UiE9jznommEiIHhgKTZipM5W
v/fT+75jedexK4I9OQwhyTKZua+78IbWjd3VNC4q3umkETvwBNMWscSchzf6vHTJsdyzP+Lp4Ost
qY7KQq+6sB2hvmBehZi2L4Dn9XJ/mgx0u/AbW+obOIVnysZW5SUKm2czwrWWLeByqkbRe6c2lyGq
7o6NP5OqTfEf8KqMOC7hrxwLLL2SPJ3qPLiAuU4pCUZGsGzbyT5VFXFXWukGRPFTWvvtKhkSavy5
9kyc4/IPd6CybMAg3UnMR0rYw6bCquxM8RWqwHYdjJkXhMIxBmyfL8Gx+A4Ga3jQy7x3C7EX+cRw
xIt8Gg8BReF4beXAGFvO9+Bs0O1CMK/uEELks3pGurxRUvhXuPJEWTujATxLqfjcR6Vp180Bng4a
pJPRP+mCdj3Cg0MF8ExPK3DKmE+VtZSAdCO8CREZqhAZYtr5Jjsgv2s8Q2fQ5U0KWN6GNn3HcorD
mCN8buYPHTOCbwoLkhQujzwltSqx4NLgczaCd8RUm4YNv0OU3g0cVQh8wU0qDA+KDMdjlLckqJKp
axNbQRVRYPnz4/m5bcT//Lqp2IphuBqJDGIz5qG+JuxqoqNlhRqCLeSTmooWcYnDzqMnqqgfgq4X
9pKjBEDT1Fe9OXL21iKsIhvEkOFiW0YAl+u7AlBykPPpjZeVlFOmuABY7nHS11TL12EpPusD5/xR
y16nhNma80CB9D6PxKEa6T0szlqubnDI8a0F/+DoU8r5XQsxQImvvhVtMEexPwriXR8XAgLK+aRH
+mrolBSe3QChSc2RWmvXuUQ/YqT4aYXvmQWHFDWmJ+hQlMzlpewNkVz5KbgzZXm/eF6ZygqIiXZv
FZpjNdO75c9ocLl5/axSQpamXR4pfOMYp9JuibZyWxD4ttoIut2H720weZKu0MhRtopfPbS8jg1G
quTMd2uvgHlankyPyRyU4yGPx1s+j5ryBMkM4nt9ievpMitq+Meg7Dvm0BIQH8D55f0tdLow+fRK
6LZbStG7VM5HK28eCCrcl51+9n1etaDRb9txAOKQ6+e6VU89BQ9e2rs4CveNXx+E+alti5WsqHgy
20e9DrDbNZeCNmwMDBS4/Efy36aHQYpe2x6bbEc939CDPea+ZCvElDs4KF2Do70Q/W64zDHIMjNy
rxOrnV5yU0lhZb/D59XpS6+CDWgTu3JMlfRSlJZ7LvdoTHPI3ywE2CXaDRU3HM3NGaOURH01fI+l
8aEWYYaq7QqF+8OSYQ0GkVo8FK5h7rfLrdGD5tKseHGquX8QeUYoy7PruA9u0erJDkkXx7ovHUkQ
j3nkL+UI8WhgEuxy6VnHKULEyJpkxBXOO+yymITtZRWKk+iJKjxEBj90JCwOdjjp+1RjokbTfBwl
c8/R4R0s8BYE1S3NRCfM4hudtZL+Nj/VUujA1PeKad0CdaCBAqLQTIcHiy5XwBEReo+XC9QDRFoK
yyIwYUKxtGOhaa7l65QH5G0TY6ptxQzYpya7ZtYe6nw4LQtFrLHpwx93zPXg6FcbqQlvKj6EZdt9
RPzLDalqK0ygt8uVpbP4PI/auUnldd2SS4NHmivhuMKcs7R+MyqsUMs/r9FMd6dgfq41GT4DLfZs
ljU718APQUAQNmwMbjUaB6H2IlD218boRmviGw7DR0MTdhP5DkkwPFDscqfq3LQjPq5evVUC7dzW
WeEqEgc6cd77ff8gT5SPo0qzXIC87rI1rSpe2rJdU35/VsbxYbnDXcMdpb3Ah8pJOIAnIzOe/TZd
+TAg8rjw3YRUs7koADtk+z4wUYVrRevVkWatYtVtIjadfWadwiqorjCXDy30kjwyAxfX5BpiD4hb
+vX/Vs9KMV8NLSD0asgbAetudQCH+o8K4z+Kmz8kJf+t4fkq9flexPOH6ud/pwZavxeLoKb5f6AH
kjTxk1zlL0XQ/qVuozx6/UMT9M9/829VkKCL/wIpYYgGihFcOJqO5vTfsiBBl/4lyxba5IVxoCja
Ir37jzBIUv9lGqYhW6bMh1lSF5n5f4RB/JFimvw3GkIYsASK9H8RBv2j/v0fac3CZEcarcnyYnAx
cFEtwqFPwiAzHaOIDWjuDjt1F23mTbDmDLIKnNoR3N/cNNKfYsK/R/siJtQmIo1okuRusxI/pEvK
uK7vRevRkZzAAU/pGe6np/GNeOhP3dM/A1qKoisquiFLQxT85+UNFGspwwiZS1wuTdTHrJBxU/8G
W5f+hNv/PcyX66KuRIihwjDladoZr8PLfKQFUq19rAgJ56IbY0fC3V34TCf55wuUUI+VXx7gH1e4
/LRPDzBRgyyEgMsDdGaPNXwV7MTt7Jj2sIWc55m/GKIU3tcfx1vSFz6NZ/R9wM/jUtW1uZOOnKzX
pJN4tAssaJjreDs9YFN3+4vyHJs2xFPXWPsnoiWccWdotuwVXrqO7ky+7L/8NGm5y3/dChVtsiny
Lkv6YuX69NPUbJgti6KkC/XD9RuP7fMmWAlOsDXWeMulFXu4dbcpNj8/gm+HxSZmGRZeROA0fw5r
dYUlEU+BjTRVqSzSiJhem2iRgBu/jPTd/LFwCJiwbRSN/395naWZZcRfhoq3YI7ohjwv1zd42VEP
XVgojriZh1/esO+m0Ocxv77bo4W2JmLOJs2rUj7i6Eis48938NshdA3LNw8PA9KXO5gj61Kjssjd
Wn+Vk4vAvC/ip5+HkH4bY3mvP70caFDYFYmMoRzYdl6hxbKtlbUHD3Eh7WAgbKQnwft5zG9WO8sy
TJNtorT4Cb5MTbL5DCGuGLKPyJLGhaUQffzzEN9O/89jfJmOxME1ZWswxuCMrszEawoHWJ4Dotwm
1RcSzOqXEZeH8XWWfR7xi5RUQeCQUWhY1nDJQ0vT7dtN404U/Gz5Qtv+PNryj/0w2PIx/vzUzHEq
sg4BkwuO/GBM9ACnswLbuESNNqKOyADUzOSR/jzqctP+GpXJDG9bwrArf3kfldmk8Y8Ax5VH5Woy
Al59qL7wztpM3hmtpyhXPw/47WV+GvDLy1mXfSl2AzYDqCHb3Os3yrrZtuvml/Xj72EMNPwGNmDd
UgyMQX/ezXKGiaOkDKOu222zJlTbU71lSfz5av6eagxjaCKqSAxApL38OUwijGlELRvc/HBVBG9S
4LUULn4eQ/r7GRlsp0Td+EcczO7qz0GESBQA5sw8o0Hfgif1cmtp16PCEztXCTVPgXqmJd1a4UCf
jLDXW9kOI1RokHwyndhvnPJW8ypn219+2d/fgz9/2ZeHadGymPqaX6Yd4C3ra62wdSdmmzOdwgfO
a/Ht+LB8BMdf7Eu/jbvsFD6tcJxp0qAsljuCfi/nwB2ESxgZEg6avL9c498bnuUaVUlkeZN52l/e
JOwsIsXMiWu0tVf1JnlBH+KNj4IDZe9KwybscLNX9Fd/+8YvE/7PqfnHwNLXBcGXckgVIgsCtMIC
hh8B6Z5AlFiQPRGQbKuD+DRZm077RYX+ywVLX143rB9WU+aMOwzPo6Zjea0cVXgbkDiOSfLb7V1e
kZ+u8ssrZFgFjMaRRxnRxiqnk9g/d+jaS/xDPhXPovxo4s7tcHkbMbqS3lz/8ny/m8KSoRrL6rfs
pb5M4W6IdF3HfMdnZVjFbyofFiAB5/JivPEPPi1Yj46O8cv38p+H99dlm8QDaDrRpJbx5Q0W9ULr
1IFRNSU5tOFFAlBUF2RvbN+1Eb9mkNG/obiP9OOX6/37U81r9Wnk5c8/zZ1x4JRXKYzcrPy1zp5W
KFfRnmxaTia1g25HOKIr/nnQL6aM5dSwDGqqOqRCCfPIl0k0+9kY+LK+DDp7tJIBtsur+i4+UAbh
Ib9LF5nzupyNEBLqG0D2EeyGTboTN8Z1/Msd+P4G/Pdvsb7MKyRvgRjN/BYqv245dF5clO7P1/vt
im2xXC9HXeqRX94pwhRLjkkqaIyi2qtzsCb50lkqiYRfhf0tdfqfx/vukmQRVYzBaDKc0z+faRMV
swgwOndRkilmZwfwiX8e4bsVF0sK7h7+JxvKlysKzAY1UQDiIgkgpWDTVtSr1Dd2hdT+cu++vZZP
Iy339tP72YzkydSigUmjurYIEFyymH6+FuW7lZX+Dm4jmYqF+nXy1WJphaHFxUjFAVEDIZLQP5PS
LZr0aCQWkq+KTvjZnztodPhckvZg0uMPoptIS7aBNNiRFtiCeUmm3q4Yr6T6PTDOvdZsTeFGWTrI
TXIsNXM7UNIjidLplF/W6G/3BJ8vYbmLn+4SxGWecWZh8/Ekb/qYVt3av05RWnqmSzLZwGeJ2Pdr
9JaWCyTx5xv47cvw6f4tS+qnwdtxopnSMzg1TS9GIuBj6uny45g1v2xPv1ucyTekaER1SCVS78+R
BESv4aKCJl7lCI5WGC0n1uNf3jh5WWy/LsafR/nyyolTHHaBwijyWt5ZdrLJ3fSAPFtHSuLFXn1m
dwEVyps8Ya17mRfW97whgfvbyvTNyW05PP3P5X6ZxyUKcFIK+SHLEQfY/xGNi4MK5oykFBHqKvMQ
/P62Vf7uaSIxxQ5OGwUD3pdBm6BApl37HOr7R2rQgB6zlWFCtCnOP782kmX9fafZjutgIxQLjaei
fxmrb/K4lTNO2I3Urul2OY0QuHDhEaXkToFkKxL9VYGoSZb5UnSZ16kdXdp7qx2ZVHStbaXU6VZf
W81Bng8YAO2kgp1IaLZJTzQzS4wnAqX1CRZxu6FEvtbxw1l+eCcY6Woi1DbpLkhSQ94KVXM+wQ52
Yhw5k5G8xOLsJLGEQOUsgnSTcN2NCchH2FACWRixzG3p8UQNe9qKbgWcTx7vFPiXik9JQlmE1O2t
zNe7D+hQya9peQBGiBTn0pcQdWlPPm4dE1lxJ2KCplXMq2zP2kciXNYjy4yeukM/BWxmiTOxfI80
7Z2fTBdzr6+U5L5D1+JH5grBuxdr0lXXDk4wvsB9s6fiPRDEu1m4kZUnTe8O/dJoiVNrV5XGxqe3
U8JErrBIoPT1KmjqoG1JhlVclj24fm8LAaM38QS1J61Nt0iW0DY4GanLE6FyYSF75ayvxDrdlPDD
QrO6aExtbSbpM1Jmbt7kiWzW1Hxao4JYxTRlKgYdh6PaHAXsEenkr6AmXQh1jJiQSC+y7FKRkAB0
YwpidM1K1mVRuaNlPMeAM0pRWOWQhegF4POlgYC0iGOqk9HdE6JNVSKVQnicoT2tdXIWSBmqat6Y
uLiMcgATCKSCeL4oxPJWVgGlRSAhB/obIDuQaNh1N7qFgt0x343tW6KhwsrnbWiQ0Z1hTwwJG0Tx
E2T4xWZnINGA/rCTqh86TBtdXZInDHsMit083dVWTa7Aa8OxmRL4qpdrxzICmAcQYuoeeZHsVYmy
xRtFIwS2Xf+mKCE2BcMLAtDZOFkEnwuQuo0IgCOUCY32j22L7rCBv6uLLgK3VaWYL+SXOlGHMSWk
zooEprkP8/J9nLPLlHy7Jg3dYj6bCD6j7FUoUXKQ1EOvDTXIVFwE5A9ZpDYS8Eaz2UKLVjs55rs2
kZx4bq6CTAZzENl9Sf8KY0hHVJvh33YZuUDytSROmxlPwlCZ+xaVi86AsMAcElWCDkSNsklJd+lK
glTQjwcDyS2y4uC9BGonezUKLzKo1rAYx7gFwh7iDkeAWeIrGkmOaxBzXBNEwAe1tVMiD/vubpZD
cjv7axGpVRNfhxLFrNbfDmj/4gC/Nw0xJDF8uFXbw4WaxujYAeTqII6iCB/piLeFuzqhz5EMR1G7
ba6huRU4kgrVygqTy0g7j8BZ9TF0G+W1R9dEXxz4EYY1BDjVdagmrpJAG4qSpf/kZTzgOkuedRMl
E7vyjCs15NalMOAqVuQGyMVl0oSTAKEVrlW/uiWwGtoDIUDonbLgwxe4PGBQwvioCtsKNY5htfux
j9FcgSqM5V0M8q5UL/HWeo2WEZPScH8PqvYED2dVmfq10d2K9L6E5K417trQBNAcOaYab9okg4BJ
NHtyNKX2Up/MdT2Q11I6AuZPjWya1m9BGKsYXgj5sHATqq4kpBuQzquxu0nn7EqR2P7XZ8HcVRWU
D1F3S07Ts/FGUAkyDsshdImyAkE4IZLw0V8L41nzuy3LiVMQZdGxfOcdhs6Q2PLMWiOxcy2adHl1
TgLfBjy8kkZr3QPFn1FSRrWKobmGqYI2KHoeh1MVtOuhulLb+0B7EgkDU5XakUvMiDFYDUG7NZu7
FPbznJApGSYbFoEx1Nez+BH7KIB4GGmDVGgiuxO9dGSI7jChWhIfq77i3uaujyclSX2vpBdemmuF
5O2B3XLSLWbM1BagGqtj6aCy3cc9ZKV0cmPQTj7SY8JCNohz1h20Tuiw9oTrTpoqrDV3LNEuSj9a
2BdFvdhjJLgo2sof7vR8vlxkaMWTX14OANCzapGnkD9bFytBnFd1cR1ItQ2z3JUQm8Qte45yfBnJ
fxCQ2yE7XKuSBP9W2Zo4NNOS1WckMSBbdz54UshWyGjtTHvVund2SmvTDC+IMWKOyGsFLw8GMIf0
KOB8FTwxjArQJRojdNUlvTTbjqQYjigFi8mkrbyNK2yWeA1VoC5Gc1KxBSmCio0Qn/wo2Po8Y2yZ
pCssI25sNiyKJHjUwSlXodYBW/czmutWjG0DIwaJTpO0H7F7Iv66AiHlIv+2x1Ffmf2D35UbIXiN
rGw3cRGSDE+Et6c3WRl9Be4zbxXFRzOebD+75Yyx7gmYAJptxMp1nIjv2WJwbt5BKxF1KgODwDnh
WFiBLfFABA1aGdFTrA0FlC1C8iuhlr3MHOwCjXknE9IkxZuSBS1qd12Sbim5sbQSxlJ9dH7hwqHa
0znbGJJwBU95FyjoXVLfJqnFDEjmMZU1mjx7UOjxkImjBMHasgi80NDP6E8o51dY9lCvBpjWTKRQ
t8THkU4l09Bu8A7B/y3eyP9trUOkTY4VzYegO+uWZC+IM0EnwH5cjQivBRMjsB+zcxB2gH5RNiCn
zEzOITVJLxkvf3rRJBttQoGGb9kUbhGjc1tkJ7DytY8DVMoTJxTfoaM9RdKNRixSNpwbP72Imnqd
ERMzW7e5biLSBSIJDEmse9fE6N58SAXLnh9t9IXFr7rKnKzT6KHXH0VF3YyDxaKBn7aUXClTr9Tx
zU/bFQBwj4DHA2EuDimnrlLcD4a+Uep6W6Q13zbY4jwEQD6A1kw3kQ1QMDsU4yulG229O2OYdirw
CoIkXzQYDw0kREBS3Up7onGy02UoaOhkUAihs63tauzQiA37TJuQvqS2NZobEe8LpVRM8jmZZDjm
ghh7sL+BZe71U+gS0Iu7Cvuo/m740VouQqDFXB400GL2fFLTJAv6TL0OByZjPr9bwUuhlje6BK6X
HNcJi2aKHzKNb6qpIUP2fk4mcifeqpC1EpcmOopNx5NHaAQFPNcQP6fsdYoXqV3FJANRMQyA0M45
lrQR3OaI9wCCVjMpjgELHZcJXzde4F7ZVMFZZ9fVj69Wz3siPGn803WDSkp2wyG91voI3eNzNrwP
eQlmG5OxSI4PUAbzVcBlL2sael/t1CnXdX6q6n6nTxhbTHY2OEwUIsHSyiFHsYLzOSHjqIncJaHs
pe3UO+4VX5D6MLUC7QCyomppa8lPPbqWNr1hF0lWA4FnrC11dZ2mr1PY2bPSnkd2ukVj7JRR5aeo
7K1rz1dyRx3hwkfDrTG1fAV9fasG4nqyqNxmPakHipPyURFjfxv3bNX0B/z7pjmws4ppfngFFxbx
gRXrjkhXY1Nj6LMGMrphSYfk3DTh/NKTtV4X/TmJ4l3Dx5kE7VU3kmWlvLekvgUGSsBIRdEbQErw
n3IUr6L4oUB8l6PS0dMXfB4duURmT4CfURwpN64mKkOgTp1Wa71YzC6ylquSx0utlNdjJr00un/f
gUYIjFOCVxw6na0Gr6k62swtGbdeATO9SN/0/NKo9xWYBku4qCjhymjHW168RXubYwdBVuuJhBea
mbwVtfwK7dcmyvJXPUpvkb1qMxyGtlnFIeVJ1F+zcugw4ijjgXhdtx5RZFbcnaG/IK4Vac+bmlxR
bUPqFx9FXV7JQrRrxMJulgyQdt2ZJIfX464oROT2HQtOsY5CZd3pXe1MU3AtyMbeHJITHDPo0ctX
8c5Xcy6ZIC++uLxct3Wov4TVvDFE+uFyrcPzT1aKUqKHxEsgYW3ka5VLgwc/htRlEhCldD2ZL9Jo
bNDguhklA7SHj3ld7cIguOD8zbeP+HrygZjhI6V1XD+d7oWp8REJE2GnlCU7ldxkdksFhzyjSo/l
YD0G0q1QM16HMUOXLkwFfmAyvpR8tny1cLtMWNX6DUROplHgGhw641iyATsch/wlDx/zTgHenK6G
GlElHqlo8aa9Bj6CUP+gjZdCcWtJwSqeijXoJgLMDgJWXkAbrmy+zgabItXorgy/PIo+wlSLX6iU
rtyTgRDEPE2MuAjxxZbwmWC6sMTpwVSrS8NqbkXxv8g7s+3GkSzLfhGiAcP82ATAmRJF1+R6wZJc
EuZ5xtfXRkRmlrtCy1XxWN1vOUQIJAGYXbv3nLMtfASyBJO2IMU0pWQtm/rAL3ixQkqUZLyUQ/tQ
NDk1vrzOimArJG2L1QVfXykoUvIXghWZxuPloDsljAxOb6KOK8GX9XHqITw9+h3Jn7bVH0SFMU4y
khZ+FOeeC50+bOi4kBclspJ97/gQEkV82oPBzGqknOpOT8X30M7xtLHf+9PzWJkehI9VyEFMFncW
ecqK2a8wmjmpkpw7A1s/Muu6LDlcDY7P8530uJDU9yzSPHOgPEyWAM3GJZ2AUvtFzuj3UwrjEpi6
tzZl04oeq+za0kbin99Z415kXThj0TtZD+JQnVG0wmVAq60PhJLk3T7zrbVqSDtcHOxB/r6lZyB3
8gss6puBg465kDXSTZM+av2zJDoKWHmlxOiZc/xtWEiaAMWpbV2HAINjTaLhIO+ETMQaNYGfPQ6Y
/mTVjcxygR96E+eO3PR8bDzjt8GkY4hMsEU/zXs9Iw+RHwo4PLEdrHLVoJMPZXoHqEwfDsX0nOH8
R/PcncgAxLJKwztHRcHz0dcTzIzLXO0sPyGloXDZN9yQfIOgqb2JwJRSv5L0dI0JTfIRRfv3Sq4f
UZM7kdA9qXo186NMsWyqN5xfC/8u6m6MtMW3pqWO37G9tBaeL07pEFmq5llQ3PpHM14ciLoj2rsy
vdNg9NTQklzo0NQ1h7y7TQtAiOnAQ7GkKlio/KXTNNOjV42DzaYR1BVQTkpLIgSmGlesbmOq8c8S
1mhKJIidNFZxx/HEvJk4ftF7Uuo9tOaxNRNUz/xmkFx048Eo9kNBQqS+uGzXJR94xHjFvGvTdMcu
PjfkTAj+ZsA1UrwY6uxvQqzZAesTfAdPwp/ps3sW9q0WDit9cY5PtISwvym0bapaPwQKysxdY60b
Kzx19u3E3bL2c42ekrWRyKiZn7nmcc7jV6peN1Qfg0iHp7bW/XAtEHEH/Tcdb2XYu4Z8FIon8Gkn
7FiSyukwfBTWdRPIK4BRlDisY4S1rSUOXwrjsyZ1ogL9ygwKWvFfhYbotbsNCeMswBRNK0HObHVp
KnwzuG6C9JTJ91BQ8Xf4HBBQ+Gt8t/Bs6B7HWc/Uvs+i2lj0JwQZhHJ8FsMDB81VwTqa+QlvPgp2
cUd6iasN+xxXXNJs54pz3V3gf586IqYqcnd1TAXdblZvAvlVNi4MdLeSQmY23Z12bp0GRbCu8cZn
Xq0WZEr1LYbSdteOhZfHBuxwNpdmOcGEd7WJjnau9xGFJE51rK7WAdy626MrDwomOfS4Glpalf6k
jJgoB+mIHnjdknVsWyddIMSz7qbo3fAf6vFV5yQJt8WzlNIlj/8Y+7YzIYSfY//U12daXU2EwxAH
acejMrHtST7HZpHfWtKjbPBES0s6jSOSgfAj5ZTF6NOL8eATeNjSHEsm3W0xDonEOGiMHgM8J3BI
V35tnkTLgV09WxUoLCVwwPU5RHazyF0tzDKplPZi0jwL8HXKw5in5yAIrgkO9Oo5WSf+vGsZ98Q5
4jD2xkLwNlaPnW54S6yBReJdrjdoilMnWIC/Qr0eCZQ0BLbnylpnNq9t/GzlJNw3w43ZqRdTQjxr
nWA7kDBrYeLDo282q1R/MEmNCvgZlhNQq3wvlepYctQrGmM7T7GnM7kd4h9GcOnh8LR0We3AISHb
AXLgNcG4BVSwKaRnmS5RawCNrCHaj9+qmUi/bNhF6YZ0IDpNt/S7PFLi18T/0eIhZQMzphUVXp2n
POf1VkS85yE2yUL38oROo4FqmMyqBHibXLpLaqpyrzfW1s8eZMYnBjc1sMRawRltkmwgpTr/nVoy
Mmj7FJ41YLwuC69hfJZrz7XFbKGld4EKvrcyOlbPmf+mEfcBNoVtKePclV2F0ndTes5zxPEchfWM
g8slmL5XDQFZA3mOBkCSMLgLEuEMVXlVR5Kr4NMUoOHS/rpWaM/a7p9gwAiPzIGMiG2Y7joozMVI
Fz4vv81xxZHgqLG8N+l5GAIckQrQMIPWebSvup4sGnJw40sbYd7muJvxek31jxj9uM2BGe+WiC7T
+JaWZ7jgu8S6lucHNbJ3CLoZR8pHieiWFkqTBA1p8XUOhcKpGKHbBHZATQjPNy2PfPMtFpYdjQd6
xOxUOegRfMyMGk3MVkN4VvFMVqSbcSINqlsyd0q72BUyiS1X2Yx2sXnPfJqaY7GbqCar/iEiQiIK
DnoYkXXQsVsW24zGXNqWhz7e23hhY7/6Vk+qB7bnuuAY0YMHa9UOQ466LyEzsiidxDQfwIAdbctD
KejG/SVpJFdAXOHOeTasKgbFHumtVqZ9l1I80RHLP5tuNA/bBBtgDGQv7sX3ZpRciVVOsJDZFoYX
IVxfjQ9RHe4aGVyHJG7JzNwofN7YRwyTBXuf4ssOrXPbFBg+692QpLQf073R2Nd+YtOs7l2l7txo
TgASzBtZMdzGnugR7WpIdn2UzG4iA/9J024fNIJ4C5/0/uB6WqzaZDiRkJOc0uRY03df4id0hI+R
gQoHN4vUgsZkuCvRZi+b77X2Juz7Iuc8RXRVzJnUbxKEmfit25F0u+wbOsCtXzZQye7m4H3Zz0LF
QNJBpTJi881vWvqNIe4xO8mIEqU+oObroWGHNkFz89KzctNqi4mdNpBySlR/LdECETKRYEQ3ZNHb
oPrYbW919VWhCIOwDOO9tHf9yMBD+xakoTfQyi3pjFeWiltiOXtS+abXLfEfQRs5Vf0eJax8OLo5
3Ed8u4zpm/yjLL/Z+RuabSfhHFGZigdNmP5JuOkp19vsNsEY1GtvvXQR7ZEzqZORkSF1xa4s7/zu
uRAnsO8ZVZ5YqgIEfJwVY95Kw6YpzSZhkRCCU9lVDFbUReDDnYPCsy9kOH+2cLR833GKFP5ww0bC
oc7NpXKtM0ESbeFk4ZMqvfsJ1sODQKgb0sIa5UOrD47SbofyKGx9V2vPg4wjFdBHGK1ieg1qJNzJ
vvILyr2zwUQot5lyW6qTZSdiiKrwJPW3AxV6ZEes7ZwjRwVYhr3Kx86z+xKZDO5IiTV/IGSKADH9
MTGIe8NVP04oK3KigoJjKoNiOjRYD2O994amd6N+rec06hE8dPm5Ksm95HAiOCDXwmnjCTMuiGHr
jnBoOV3CAs9S0DlVMzu99pqqoRdwzrGLCBHYxIudOTW6by17NEOyNlhzwvQ78DuTGksyN/HoGdqF
aGxw2x0mabcGUIF5l7OQGkaOGezL6mAgvbHH5DYlNQwH25pQ8bUNycBP0q01UGEJLVtj6FhPWe/a
+rSq6ZuGdLoAfL8OWbOrcYLiL2Oml3qpHnqY/z17sW+zaQXpOxHGd5mSrGXuIaRl+te8hLnqNmBR
lRmELT2z5mFO47NG/Wb5LxIDBZzDRG3HN0XDP1hCDUjVW4FIsqUPKgTPCS0piZ4dNKRK+i6ZuAfT
G0n9bqCGbpip5bR+tbgjmYtwJ8Kw9KFZq8QyWb3vKLQCwNewcOebahrWxmCy/ePqSSl2gsEbY75f
pa4q2jul2joGkyeeuFVZFF5Ut+uCiKghvOg0W20J0q35NIWMEUL/oQWUXTPwK3OTn45OPIkINzlx
Q2an3AzSU05lUQXPGo4YVobwvGRfwpl1lnPcMOgrIscIrImx1jf3pZzSJAYvIp0QhnFMf1fp/WQE
YRKLNJFjEeb3etu89LF8Q4yPW7CZy3bvmukVDN1jzUQFDOrz70e6f5/PG7+otJd5709KANJXh7Sw
kMjXhkq6iL0T06FtviAN/Kk4+3U+/+tVPogdEiluE2KTc9foLLfvVUcPLgO1LioMGo0WcxdYZbTI
gDGzWChfkHc+MY6YMjhAYnoM6CjqR4VY3piDT5TGMpUfvPZcLRP5wyKX8g/T9isltfh0HC90mxrV
RFH6p0bgp59U6uNBKeCFuiwMj8pa44i+GrftAZKPCwdpV7mMJBntONO1vKYReJM6xXbgecM0taLz
/k9vMN8dsTp+EjJ6TevDDTY6sxqzikFZ3z0Wyf1E15CIhC8EGJ9Iu7mKzvOhqVCo4HH9+hhJNoKf
vi2XX3jmG2OrDrfcaawdYMhPabmON7//Wotu5Ncniguamox2U7YEucS/XnDSi7ohYgP5XcceqC2z
rUdJyG4jXiZSLH9/seXx/PvFTEJ9FUxOhPb8erEsmwuwlcvFrHKT0AQsOY39/hKfGEJotEE+UFRL
I1b4z1/4p6em0JR+oFuGinFvbQhuucmexkP15iMGQuR2JdE0OJO089WN++xh1YiAtujGkRT88XdU
YpjBBCTzZj4ZNwMAEHY2fZ2uYWQ53WPOf7yajmL71e37xB2yfN3/vq749SedgoE4iAgF0hA6vQuk
b5+QcoLvRjyqHg24M8mhXzwyX17zw6vAo9uQScc1ZwJTj8lWPZA46TLq4LyzW1xkpAZ88eT8fXnl
a6pCQ5WKscv6uPLoozrN2iKbHOh9TuXFJifW8L9/8ewsP9bH5/Pnq3yQP3Ua0Pqy4iaGu3IXOomX
bUoPK9NK2xJ1+sVX+vMz//1qOk8MKkLyuZfv/NOTquPRHbB4I7FSjxVzSCvPiZU6ocFb98Dkmlbf
N4b4UVdXI3j6IDD2aZmexvjdRJLRkZIaU6N/8Qt8JgjEYsg6hw2Clf7Drc1k7NMZUXtuq7yZTHdV
8mp6tlRjzhx8GY6iNPtoEB6k0S9+jk9foEW4qeoWo7OPjqps6P0h0thbxoHxzYOigWbNY0fRvvI2
fbKJ8izpHLJsnV3FNJdV6qff3dQy6K+6xKt6qnfdBj6b82N2puPX3otPZWw/X+rDLa7stBgii0vB
bto1b/0u8QIvwqpDdzpydKd0ApfBzu9v4iId+/hcUY8bMqsQHs+PTpaGub/BMWy5qL/P19CD95Si
m+aLauAzaS+bs2YaFAQ2O/SvP2MbAUBuBTdsUijIWwJoBBKG0pOSdwKRaZyK0++/12drwM8XXJ6g
n+7bBNNVDTs0gV32rsVvdX83pF+tAMvz/fG3MxR8owLsBba+DzJL3U7LSs/jwrVOS8XBlHrL+r0u
dmIVe5LbfXGrPhNcLhWOUBYxMQXkhx0xlUqla4ktocZBufrEuMHL3tKH6draceh6ktfMaLzpwKQS
laBruvZ22OrhF5/ik1fvlw+xLIs//bBZF4ElLPnS7XTwae/59VnQT1aHy+9v4Gfidy6kGoQKyIbF
rvXrhRgogSFsqOgqb3KSC2oTH0Np88yj6lpusJuKFUEcG3CkDglpW/vGWPenhJqHRIzff5RPyp7F
wqIYRBbppmF/uM850uW8kKsCAUhILvzbTAci1snKmBFPVF+tqp88VVyNQovLoWnVP9xlTRvSnnjM
papjRHpIv6Hx1zezR49jM2y/2lg+/27/fbUPt1NF1C/joOOZQgQUSIwQCsZJ50rLuKXFFz8kTIq/
vTG/fLcPO0ZH430QNd9N3PiTozD3xTeiky2/yo7B0fYIJfUCQlXwADcvVOehh3bhyxfps82U95U4
QgMzKRinDx+D2Jm2rIaRZ9hFvdnuVIBpq5xm0ppgN8rn/KI7/R3n8x747O73D9NnOwrrrIpnf7nF
6se9axhkrSwDmadpk57Rn++6dXekObwiEu2LVfezLeWXa324uxgBIiBqc4HwbF0LaszM67fFj3mv
7KNb2gRiRavz69/3k9v8y2U//L6siwGgMS7b0LbEshLtbUfdxFcKBuTQ+8rC/9lJEw8hvyXWhGXN
//DGlEGophR8hctSf2Psu02/tY7Brr6fXFKrvrp/n+wseNpo1NkY3PS/OdtU2M7kBSBxqLzOy670
tUG3mvQOPK70sYZje2ERfqB58sVz88nCy2kBqflizZSVj95MVdRmzIG6dFHOelmD1+sumj193Wwy
hw31vmaCoPHiTP/22P6jaI//WW7HdfmWf2vrt7f29Fz+LwjvoEz5P/+m5vwtuuP/5q8oD59/hvnw
z/8V26H8YVJ4WtSFmm3qJN7xzP2V2qH8wYFStm0MMktlbC27+E80H90yAdSYWNcMVfDn/hXaAehH
UzHE8ocU/neF3fDfn+v8V8nxV9bK5zQfRfu1NIdCawggQwCDDNh+mCM+lK3CzqVWq5N4VUlHEouK
U+7PtIrZcDZFaBLf3PR0IKO8cGYZWEpTp8VOb/aAPqIbf5Y2kH7bbdwwttONPbKz4mrJto9rtJ91
yQNvp5I3afBi0aBYUlUeZBxhdkBbnWR30I5gCdQM/gURP5EHk6B3An0+RTFMa8KZ6YxqzLvjsf+R
yfWT2tcv9nwVV/p9L003fpn2GxB5tEFBvzEx29YDbANZS7ZE6fmDHtOyWka7+ijfSHL5WivRk6SJ
TW5o66myR2eof1TFcBzijWzGN7IRqusi1G76rg1c4hUPipVJaMwZnbcxOWlKdzUP8Ztvpyvs8swe
A7IHS87kfSoZp6RikitMyakllBO2aAlHF0W74WcfXKMlwhtYmOdb42aK8pdEsqSNJvXZdrSmS5q/
ykUfA08ibLAguMoeRpRoDA2nZtwQbZeWsnwVEDC3zpSJ/r3ezY78Cgk0d2YNj8dI1zqMs8kJwbuR
/3aoFe2gyOq2NkfktMQ9eqSAopxsUAQyFmwHRkaRqd5H1m3d6EgS+LlInM82cHacir3+Ys/FWblT
oppuv/SQD4jjq7gjWH8aOwcnMGLOmhqKBLXalgYn7kaGGojiVgmZbHYh0m08d8rKJCkNxPu8n3sr
/2vf+kcLzv+XWUK/XY9Wz/XL82vR/LwgLQ63fwUJ6TYrj6zg+OJITmNp2Sb/WpKAXP9hsLgoJAZx
WiHZ+j9LkqL+QSKIQk3LccLEAslq9e8cIfUPiFq451lC+A/2PwOM/b1ZSTMaG6RNSb/8xY8epiHL
0hnHq+SER8K3mK3v0nWReMtD/404VkY666+2arx1H+vN5aKgdm1Ftqj4PvZhW8MH6zCjJhURPFrF
KEj7huIkFax+45DAJMEYZpoeKGtsFF4sOh0ZdbIa0r2lAp6gOlRSa2W1JmFcF9H8aOQbJkubvOr2
emc5SnnSoj2W440syNIu+25rNISO56dRPQ998jwxoAKSthrTfk0Mm4cs5ZIFA4OefcD2M8wvtobh
pCxZIJvR7WB2qf05HDUvNgrXRlxpNEw2/bzcTXPlVXp0CCQd5THTTjhjc9PArS2xbUi7HolGh3ur
mJVN1ZuYEuQjOoyVZhnIm2yxVTrUxFXrqFXl5H61S4cG6WfqDJ2FhgOnySTBUmjZBDJyosfVoNEp
D6/iyEelgP7FvAITlavpFqrOTF03I8XXpufAYNpHJFkJQqlDwDKSHq4jbEvSh7hnazHOiQlnPOzX
GPUY0pjpdZOvreoRFOYqyywnq2VPi8j0rZJtIsbbvgzv9DI/RlbjAo25jSp7DVTKrSbc+5hnQR7B
bS7RYQ2eRoZ6bsMLp+FlEyI7ouvT/AYl3bbM+DNT/kQQ/s2Ya7dkvB501vFVK6TXcMze5wRPjjI9
EwSIQEEaTgLVEzZd7u/U1DtRGe81uNdFSeCpWYbaMAIDgo8mNkkyzgSPBgfTMOMZLhyjT3dDgSFB
fx1RbVroVNIGGkphoovreDy6BV3vDfNNO81ITm4RBZESqiGafGgnPhRJcAaP0vjSzq85R9gSxzPb
33MwmxCUSKgwtzZUBqy9Q7BWuvFJgSrhT08xWjAFwkto3uhq8Dw374TXMr5nj5arS5GZK8b2cK1C
ZrUhmwoCeVRXTdOuRTPvFPXaMIhV7kqvCG0v4mKhP+5EcAynBrfN9yxhXDMoOHLUbVu/BHVwSlr9
lpjblSQjax6T8Qae9VHy0XW1jXIudXkt92QryfWJSfxNY1X7zkD9YhfotFr7STI0XGS+Z+XyNQNp
TxVPxRht1MLYkXh7HY3DtS3z6UzDIyrf1etxp9hookzUznZw1vr5MgfmBaX5ce6YhRItCIlhxzgY
n0H2DNLjDoiJX4fffNV47oWx8SOofG23SVTzRZuzM8mcRxIUd00hfoSFvCsFiE7UkM1UHAsdYT6m
FyBv71M7k+eHpUOet3Txz4MfrNMkORhhfanlfdpe2LRPxqQe4OghySgLtB0j6CyG+0EvXDxQPuIF
M1YuRFLd+5m5mUniWsl9ji2A2h0bBA+9AzrNywKyRlv8HmlnH8cZzHtpPYewUsY+3ZRdfSUTEDqz
NggAZX1lH9Mq3dmR4aLa8SyJlBv0NW8KE3ZfLl80Xb6adV4rcS5T07PL5qZO5POUWBvoBKckMZov
jidLN+aXXhgrrW2aOsEMlsyP8aFb002TkECyED9ISNwyV0h22ro9fTXCEL8WtkskgszJ3dCZ13AK
sz/G0bU1GDdEQMGfCTVKcNRu0DM6S07cDyDyDhYbD4zFStrn8x6imfPTAeBfhfbPqMmlbP7lW3L1
pSm1gDJ1srzYfX9uftVB1/ZhKAJXQdanA1GI/3XM+0elz/+bZ61lMvSbw1bXtPWv5NTlX/jXacv8
Q+FAg0qFCoK7b/D//FXa2H9wIKY5z/zT5NCFn+4/pY1m/0FLli6P+mdOEyGG/yltNOMPhrIyXVtA
O2Lptf2T0xYF068ND5OSSyZ/n74sKhimsR+jEeIgwlY4L2G0AdxFWc7ZQakHZolzOtyH8TCOsWfp
DwKNR+tP0y6YJDgs6Cp7hS3RMLakUFcbsyI4piU2fgqaJzULtY1WRhBZrXxvYRxCS9g5pakgzY1w
Aquzjh/Ev8ZzeGm7yHILXdx3enpLTAqkKSy1YWjI3tCOS+5nh3OWDRqjp2Or0U2vZTfjPAWwNxej
cNQdmQ4++1bbOmJAhTL2yZMllaRgD1XsHIi2189ZhtjKtGp91dnFasxK0C51TsWUQCprazQZyloU
3UOazfWq7u13S5BzARMW5WtxDVHNyYxcueKtDgnyt3d65NsrW63R2ZcxYj1MAAwGWmR6cAhWtr0P
lU5d1cEd/k7Fii4Dc7zcvg6zql6XlJiIBUOE2SCezLY6NeV8SWXWYyO8YoW/z3LKMiVIQLcgVlfb
R80Y0EwieNCNmMOUvhiMFGCgMDTWUW3AzpK/jRxTXXOq802CzCvz/RfF6G26hAPuFdNi77QqF+0t
g2HU8EWAoK2t29pDUuQ7+oCAk+xntFe50bg4AY9lHzIOaDFHpClhBF2Ub6MhcWPbnN2sTGWnt4bg
2GbAUibAi7IaJ87cst331nTTA5N3I3U+RqGEOK19zVNwGXor4b8BqqeMy8k9oeKpJxt1qFqIowkf
A7FhTGkY5D+iCEXjlGSx62N40e1udGqfUyImYM7QUkNdM+6rpYLoe8RldiTfqVneuUmEv9MvFBJ4
mR5S0AvHasFB9kYwb/qmkbZ0Mra14C/phSNmqV9rE5J4Ee6Klq6A1Tct254luXmeMXvtMKYoYXw7
+vYla82LGVJQEx2cGFht9T7ptx25ohRDdg+Vp5SMjnuA7KkPzBtL5PYa1fq+UNVg24CBXpmwR3CG
2DZYwhqUGZLhQrXYBo3kzRf2tFOCqgKTgnVCUopmk+NUahcRb5vk2hqYB+kCbU8AmFafZTbs9SDo
lGgJ0srRsp8yYoQdegXKnT3HD+ESHd75keLZRxh/bKZWg99BxZw4jsByfUJFdlND9IQZ9E5nI+ys
iFjGew/Sx095PFFazeisC87vqU3+Mo50QoxdLSkkRtMZEB9jBrhUJwUyd7R8ZRW7vVpabhXXfKA+
WGfyaK9GVHQS3E6ClrF4VToVOI68dKQlE8ao+TH+3064QzrR3nSdZW2UJGYym1JER+oPIXKdCxEc
Z8QJinbZizP8W5z+8LaMcKMHYGSggUaMV5hWOsoTEOI9g+XBP9hli6dApISyQi0opbl0G2wjG5Go
5CIwnLQYjEx+eRnnOnww5OQu5va55C4nm1qOboy6x3gKVnhlL0CZikKae3UVJJgiAxP/dafXGwl6
2QLzLTy/VzfJjDc4ThIQgCyDBjx1d1ocKZWFjIwQCRTTfvLYpMpzaNMpitXsNSUXHYRfCOMthm7X
2ZLAY76PbalBEutj2TdgYVhGQE0lX091denRcJK4PIRU1/6pih9qFalJHceUhOGraoSHvmrxZRGg
6GQVydA6mdtmgB5Z6hCysTRwuEPaFlnGFY5OeU24hGu14+DmdoILNIrvNUpddgVeI4s+GaE48bNP
kjxSeEeg5uuqobzCiUJMl48Rup/WfElywBvlOh7XttrzlOEbWykg7XDr9uWGbeEhTYS6hLk7vu3X
bq6OuPAs2/HJRyCBJ3ioQjr8vSAJQQ4vY1cQ96EE0ZF8CV8v9wlkhVwWhkPqpDt3dQQkJ69Q22OZ
CEtS+TKivPejXx9kC/O9zCJtWbW1asv4rFcDraQcPQEJfng6W44aYahvwWVjdVaVk8/cddVo5oMC
W2Fj02zkXatoPZbZbjmII3/vasXfphXOv7pdHAbkaVhpH52U7Lo2KsuVLPy3hCluakvdW5KmbWQf
bGEE2kfoaXPPiUkHyKOBFMcGVuW7vk02ERS4dTsFx2pqI1fglSMkntGGql8KDMpyFdZuxBgaKqV8
7DV86xnW4XmUXgodOXMAaLeJaeqVNLpqveFBsrtzjKWUJ4tALVUHFlVMTl5P11LOtin0+NqocNNO
w9aX5qvA9PVvHEmsJO72CFB5XIUAa2iOXtvGmFxLklPsvOUDkL/ulyP28rSewESqG6Gjlm9oVa7t
Vau08JXGyZuJldwRVguUU82ueR2szeir762Wlk4nKd/DJBpcVSvoG5Q3UT17SoXgF3qi7wTTsKHw
2SREA7htoFpuNrNz6w2ktr5/jKIFsNLXAydCPXNkiSaIH4PDjcNsV84yKqTYpRRpMSSR0Jt38iEs
vw/duGtTfasUkr3JyLJqOst2MVoQMzeDaGtjxJdpgWWhzteMKUjliKJLWOTxHrBytdYVBO14hxGd
N2Cuy8HhYVVqC0yt0twIJNvSSD+hCM5BFYM3KPBId3da6UtrNUw2UCZeVL2R6d/StE6CriISrMrW
GskCU5CM+0nTcQead1RZKB8fJp+0x4E7EFJHlLIieaFiUpnpz8Q94qxEUW02KKNz6zhaZrMdNWk7
VOaujqxdCkLPj6rnPhTHhjj7s9mEx7ZQHqY6tj28dfxribUr+9b0Fou/WuRXKiH1XtQqhzxiDRh8
ICpLGH0yWTDc6VrAPgFS3S8M22m8HkXXOVmrCJcci4R10J0KLG/tgiIZaJhUKFrbyMKWPpmbKkT8
xp0g5o7YAoTTtIWV1OuC1KJ3I6IddO41m5JEqWTEW9+ENQ5BL422/TBYW9JYEb5Xnj9H8lEPwtiN
huC+pjO2jrPU9wZ/+k4NgwMjQKVcxtHDTA3UBLBVQj+PMTbxwaMGtXWXv4u+/xYEMACFOt3JDR67
Qca6lfRnckBmpxNQIxN5eJyHzCJ9B1cVCBlgecM0rVLOuJ4G7uM484BNop33QWRK3gCcE+oV7+UA
zOiYjTHudyULTrmID3UKK9qYfXT1YblOggzj8ZyamJry3JEkrSckLroK8NhuOQCHbhbDcOhZHjhE
SKeqQbA9zCCshK87IWMJRzCavPh4C7ROA22RB/dtLt+18r2cBcF+NHd2m8freMBom9JRA7Ze7kaF
c96oJMwdDH2vNAHJR0V5WzRU8GUNTDGFgoVlVyEGijUY1x/kLVPeSIZ9bwfDqzRyUGXasQ4NZdOP
drYLjZQNZM5pHUi02ioDBCjeNmUloQOW5GyTZ8062/jcnOsG2GUA6sYZEX5tGhwnTboDs/sWlNax
LsqOmBFcbrHxnLWyD3DC/ybCgYbLhAdHNraT7ENwqvUHmd4Ie21+JmhZI8dIIdpnnik28DH56XbW
04cip9EW27h45RoXsCb3GzsY1+RN9tcagxse2uSE0QlOebqyZpZatakWlA8crmRUak4GCstblo1b
S4vIN8LMz+a+CiQY3QMrhy+x+SsYRfapTEB4gh2GmkxV0Hmi9mR1jAmoETHL42CDl2pDwlkts/6R
aJEML34e4IoMNM3MHv0QizhujC2NtnITh4dJxk3ZJCCFfAPDq4Y3UlumRXG57xgh7Qa7I7mlpD+L
rMuRW360EEJMQ4Hs8aYAe+rDR/pBRmblawwxPZ6J+j3WiwYbPeA4wDe2p43iXYd+vTJ77IdtncDq
YOlLOpl1GRg6pB8ny4lxVxMt93pzyeYka8q3fOTrxbXUhKC/4vk2yBtS5gYbRckEqXr5FewwIrEC
mjmk1U2Q5+uhUoF567eZsCY6jnxeU7IftLh9SSp2w0HZqtWC8Mn896XOrnH+pjlD6FHTyBRhVOMW
odBdk7hTFb8PM7J8rVvxZW5LfysGmVIOk06oWfeiGuiB+sbenIIerlPPiU35Rvea9DStqXAKqudE
eqe//DRWZJ5wPiDpiK5dqV6Z2aGaxmljkalUYIIew/bIz1kc0ChushpAeqtqzxInZM+wrZ0ZB9q6
GbRrkQUXlIW0yvChK83wbNnzu+WPG/hZs5PWBWkEEaqMrqACz4ty4KiF8F+lHoyA+5A6lEHslphv
AQ1gk5if0l7aKhpBJlOn7DuazckQV7s+sfxNXPKW1f6d1GiJ1w7Q0KRTnyzM51omT8JUcaMotpOr
NCkpfQgmKq/DULW2gwi3hWGyBdcAAOXvambwadRyJrSbuxya+ts4TFw3w9arK4MJldmcAOchijJK
MCgZtoZdn5Ud2Gb5QlDGcNA51gZN169zs3T8jBCtMYhfa5noGHMgb4qEGfjhk/Ro6cAV446ltNbY
ihL+GpKUPmhvarXttr6lHZPCoC9vdtcpwQi+IktOyYLhWLeshrabhyYbzqxTfia1RMySgkaVFJH/
Iu88kixXsu06IpRBOQDvXq1Dq+zAQmRAazjgwIz+ODgxLhS/kVU0kma/zUZ1sl6+dyMu4H7E3muP
w/gSavglJK5669JrFxpBSwjlRFecDmZ2bj0crLbSPxPYnb032DerF9m5qBnNDtFw31Hh3zXDswW1
LbFS8Kc8UMzx027lOvpb+fBjXOu+a90VeVyq1yfHIMg2jyrrYvs4IadwfHQM8yXoq2+nZU/CboI4
L46zcDiA+YFcI9qnlmRjUlyC78pvqQryF2PG0mh06pUyBuiHTeUg4iAGPsFCdEHwg13wlws+OI5p
iVt81neqMmAfmOjHXOfToM0gFhBlXA1SwQKYaxa7llF+icl4ZfjTnRKGv7EmXGWdyE+OWWEVLRV5
UVGYnu1oP88unVVBZvbk0rsaLM61XdYnzLD1XivgdRZpjKvWsdWeuu2J8OQeK1vDwMCBqmBlHxau
t6Oq2R2kCYsJ1zlEvfNkL7RMqwg3vqMLoGPZiayC7mDojgi/2rrG+uLrwrhF19QHElKVQ7k1a3lJ
dFyz8/atXXKaw97hRe8fmmS2rv3k7eqAxpFE6Y6DLrtCgIGCwHfO9Kg5mj9RHCY7aC/wxdDpkIDr
xUZKog3YPxd75LZcvhQvwbLGGGo5rKnhg6xYCGQV9jU4ePFYX826PTu9d5cujC8z89+yqQEaxjaS
izKedhFaGngPqbUddbwtqbh2cTlRFDsX1wsuTmq/yolKamJk0ypq8aHx6A7ShUSj8C5W9c4zogNz
bm4pZGPhjE08IQ5+RdTTn9rDUmrk0UmReBA3LubCdmFwcd9hcnHWA5GoWQ7hO29wtZlj+z6TZ4hl
MEkPwbDOzSg86mBnCPdgEPgded1vR0qWi3OMdw0cQ8S63/WLWz4NV5GwORv0DZYnpz6oD5og4IpD
SoZFwlechCjbBuyRiHjKYzoZ59yTnypX17mbunWj9UnlfGSDtp1xJ8yJ9q0gHNbwOcuCv1n1T/9S
vQUnxVjDZOhSuHKf1xBiZMb4T8iB0E1c/YQpnwIrwxVVJhh6OvtAe/+i5hv94qFD4bBx54R7fPAf
vARVL8fVJk/Z7c1tczdSAOPOphL2LW1vRaRZtRntrpEp1uCYHy3kMjfiFmFpaT32AYZXSA1fGQu6
TYzBcZVl1lP5kDo8TpWf/pFjv4sN86EqA8GSdWAeEQYfQ1ROO8UdF07tuKVJ7DYlMNK5bfPzGLMe
QVyDicz7FOI4OupPoOJDWaoXjzaESi05pZV19Asiz+Z65coCtE3HGztyxWcWbnHG8HSHzk9BI0Vv
ksz9O/MimDzmtDVTfeLjQaCpYGS5AV2x/gqmUXJ7YCrvBfNRniUaLbw5uY0ZmZM39gqA0v7VIDJs
5YrsjudVbopgX3kKgqOh7H1npO9TF/9OaD+wleU/RZi8kQ/GRjgQv4brnwzGbwCr3jO5eN3JuV/h
GIfIQ2jvRteBT+sZip2r+jM78XlVJOeghtQZDc1tiBuiud0SAIzXxfsia4EmccGaCmTdlGWPfoTt
s5+jk5MxL5QsjjFDh5hBS9Sbebu2SIbduJr6JAUR5vcWaVl+dFcGdHKolYfVYBH4nsZmuGoRtm9d
qAURaKk6MD9TdCcbHhkGE+G6w9vsmvazb2DOHisOgBYiRtyX1FuBfe4zVZCoF3iIS+KjmJOzGORD
Xmnr5MrxO7u387J8B7G/9uJHh3EU+2Ez3DRx8YSGeUt9nx3VFL66IyeDHbhHo4QIRc4VwBSzYXIR
1fO2BATKdQarhhAyqYbNCPV8xw7qOMbMm7noivMgMURbFdZQEkFPoZAEo/LPzOrbbLpXbOrhyViX
itles9B+Ei/+8f3yaTDmL1dBMsDqyCsWn1T82ngX0wkBLDUGgBlB/jUV/tWUv8QVeNvIsN9rdAMV
MYQ88qiCAO+hEYMJZQ/wFLSxdXmoLj6jViPlmPN90CZBms1MVcr50Cusb8bYrXBZ8xYvUKPgg4/T
7vnyN7ZV7auQQt2J5NZ3raNDurwEWhh3GBIN9viGShRTCYH0ZhzPfcTnwydysdy02JgNT3NW1d9z
xYGU2L1YJyMXpzX9ZNFcr2XjPJJi6K7cWv3i/cM6atuYcn2xH8vpZOq52VuDacCTKxF1BYJ/Y0qM
rDCe49m5Rn527mt8tEEhf6bIgSXDVrIZB0rFkJzEjEPAj83xgcRm+8RbDlqgct8Dxgs3OcEsgSC1
xGNg+ZXrzGI02AngggUusq4HQTbh3C6y8UO3zR/cy4bx2ihMoSNZpqlRHjoAUXNyPxh9wkm1xKyn
L1HBGDVfCLJ8CGbg75HyNijbvvxm+gB3RmuQhS+Z9zr0YCMSk7DTXCSXok8eOuU0EEfBkkkQPaWh
4YA4+MsDTmOKPN7W0f5q679hDIM66tkVFCaZdsOwUSJ+SRX53/YI5zVsP1Rsk9WMAy4qOobTDqnI
0TCyHiysh7o3fxrm9QU+JcKnk/sq3ffGfJkGEy9xuNNh9da5AtKHysz1TFqntogjAg14XLRnTTku
phZh87yw8QELdAZBYzy7OYiVQuQQg5hJDR7Zg9U6V5O/61Lctjru/hRa0D/4cqG60NkU1ml05Mwa
PzxxnXIyLCK0DOrdDs87rNC3wSxB/ErKW8tOHozSexBZdsRSy/eLZojDT98YUBAaNRf5xvb8lSZw
MXOwqhd4bkOOk7VgeAQadJsq8RA86YpMPKZrn4Fh0adMf0Q6nQsOHZEBmcCmI0tIP1I+wZQg49C5
z63xUGO4LahEHeXuM0Y3VSaCVeU1ty4m5yAilZs81+Y3r9ARj4VgMUFDytzlKKz2bHNnWY68qzL7
yyN8cTTbAohKv9P8T3Qi2nYJSofhNuLBFlmxN6aheupLODNscXHDRbc8PoyQAtd9xMDDLH7zYMrW
zBMuSW8vJM4mR5PCjzr2h6AuzDt/Dj7CAWxDNJLJmHVOd0i5P2ymKU8l7IWZyRqqGqKb+c0bDhy9
sM/kcZJ3nqvGTZx6audW7fSoKuZTEcVNw+B3NawIvyzPHfyO80CtrtM5YJA53aes/0bZN8fMLF7m
0PRhpbqPrYhIPrBx2DIkP+WJMa9U0ZX72J9vsoh9Buv+h21qdW0ra9+K+ArACb5RwEJk6NKPsd96
jdhzsLC8zyvnXIDXEub03PqD8xYKBiHegPqw45fRKfPgjSgrGrNYy1bc+XW0Jd7bvUCcvted8rYS
BHUP+nUbFjLdRx9M/NFYVSEzRHYNKtNfpL//VujY8KvrQxGOb0HbbYLa+RuUA8CPks/fwI+ZVXyL
CAPf1HN6ZNdkXWbdf/hdfc3Gwtnmkf4zB+FlRj2xMoz6zk6LAzMNi4knW7vWbdfM16ZDEGfIMip9
13UMagox7murHLZFKsJlZPqsSxnf15ojRnOjHxhqI0CYANIB8m0g4CmsLsKEVjeTO0XTxgLWk1uM
b/9Ec4otuGlEP/duwAA8z0Fi5dLdtlNgcdUv61XnMJqCBJL2xc2Nz4mVh6WKv0boH40JArBeu/Du
4r1pjlj1HWqqOn83jmi0om2m0IPMAe7tYoAE2fC8wnQtv55QJvhnI6OWqxwoRTkC0BLwel0nS23k
Su5JvRkNSsqR623DZXQ/pAl62qhyPlJ18VW0FbEqHuoCgIWj+bsRi1/Szse1APLkT95jrgwQp33E
xd3XzlY1wNSznrmkZfyWqvqEyGYfPBKWyACVjO+y5uIWw0BL5b6EZu8xmkmDg1skzrqJB5iouBOd
xgAYnE/2nsTeeG36ursjQYb1HgqdvLACQGSKiq3rxi0j5O3Qwh8wEc/xKWuPDS1EmuEI+fpTUr9b
RbtHJg/1k6G8GpLPQXgJM5hm2TKkb0CmnNXowBQIwgSRGUooOzK/J0hCdUrsetc61Z5y+4KojgiI
XBCRmVbXgt/i0V3UTkI2q1byk3BXAVYJl3FCwRmYmYe4slyYdc5GKX/XNGFyC4PgmAThsyWCNxE1
F6utGQHb6R37s5VSUfHYo8kpWk6TVo8nzvwWjLclNoxrP0tvFBfPLa+VGxPEDf4rsdqUVXL03vQu
xX3orkJpHF0R3YopYJhudBfay+SYRIxAlCk+RosnuFWYakNIdU2Wf/Lu+BtbcaWMlvOAvuDHrZpF
oFbexXysiuc/se32VKqZN9y7yBiuhgfFpPb/ROMSUO+wIkA79V0mrb0NmoSDaYyYFljJEzoNSOgy
5jFTdcf7TdoWm1LAdy7MaBN6ltT7NH9kXfEme3veIGkswM9FmFCYPm4aC/54bKAErUuGtXFRoa9j
m0SHTJnELZ2vHAwNWzbR5o5D/4Bs/mJ3unsoYjLpH9r4TkaEWCf0F2aW/uFdGNaDnzwZSRIuoady
r8WDIQz6F55RZ1FxmvbExTWYb+Cgkg2JGQxh2B64cSLpHqqcDXvnPVCGYPeydoHI3qe4YpgpKc8m
Z95RVPt3nrTf2SUCq7XMi5Mnj0rAx1AKolJjz+mpnIDg1e10GZwop2mtGxaMoXOPUewQaOOjlZwT
LVurtV2aKLiJuDWZYN8nI8VeZqH0TniV1kn8m4wEWocoScbA+ePZhbp4vkFxF5Wfg5rFdtYtW6MZ
pQQTke44cklqfr3I679niWg+l8MlMWpYM05PUm/tvEuejM7NX+OWRjSR0J2IJ8csnLg55y/ooICV
vK8AQHt0B4bJPrpM9CqNow+nOqqAUUWXnjxobQlE8R4t5Caepl0BRa80KcWIrW5WjpuiJRzQlaJK
nHahh1E5Mxouuji82Nxd85Bt/YTJgMlqOq/q+BxQxaDLRWba0juHcF9oizRV1xRtfb0QSGg8/cbb
BflHlvnmMW+cdK+y+qkNDdbbJSAwU5FAUdN7xszMVk0H6y+2p2cntaw1n68gsAQF4jcKrucyppKl
0kFfm1KduKWJoFaaT51Hld0NxnZIKma4LWGNpBfoVVYwzzOFKE6BB2qv1uzA8954mQE77ZrR2+oJ
1n2cxtUWfQpDDpIN+h+ci6sReD/zEQqrutHJNita3Iw9Y3cvNJkbBW3PpjKHSFV7e1uzVQcfR3m9
UWlvIilJniaQ7Xsv7VABx/aBq1AMBXkCXrZxiXOexIPqi/HQthlXTgn53ujBlFHIkUsUQ6e0pTJ3
RJ5AEZUYBFrD2mvLQBxZAJIey2+tEfh7xiThuNXUvSpqt7FgJT6VxikzZbarAmQ2Tr4oI1wmj3FK
c12W9bcsErGJ3cFjNoSgaADqa4/uzkKysOqsqdsB+oQaDjMbeHrB7ITnM6Dc8OjnIpQIoWu9EXwP
fwM9wi7RUQ7RbCL5J/vbe9Z4smY4TkNDmAzPpK7mh4oVz2rsQdLpbHqAW01Bfo51fqYERkCQeI+J
dP4OITb0LrJOyJjLOQUnlxv9Zl50CH3R0K6TEHUXlP4Pgh69K8O3xDD4rSnjFNTIsMupd3eNOvZt
F5x6m5GxM8xkV0QojMMYaFJnAbayw/jYFGo7tVRFOqa8UbySqcH8v8jYPfvMGxbTRL0syKPaX80M
mbrC58xppi9ZWesY5fDVWIqSfNSXuTS+5xL+kO9QecXoxiYW/HSVxo2voDkjUHV50mTM734e5tOU
CRIjLc7k0nK3XRN+YkRNq368jizKNnJgOZsV01cU6rfBB9Fvy+IQ14QgVulALr1tggjTmvy13FF7
2Vv1ik0e3o/qASYReecZEQ3CTfY6XzQjA0KdOsWvPVQcUwRJ8xwBhfYgM5kDbEene4u5DSBgwwbV
jpM+gH4iMcOtn8TMAJgIdeYczJc1T0Hmsw5ni+mQKcwY3nuPCraced2iAZjTQypoauoS5UwExXCl
1adkc7NEnUw8nW1xlBF1VZd7m0kCGK7Hutw2NjPtRxl23VPVvOjauMRzfHHR/W9r9GRRfTcFhdgr
Q/0ys2q2c1gzDXYotLPU3qVT+FO0rs1NP75kcc2kCMVHw1pkqIEeIRAJNmk28eVktBAxsEpPtGc/
58a3MspkhjS9ANFNh9+fGwMx+PBq5WEPQJzCOtA84qmFuB19xAmE4WxSjuH3AekYMCDug8fOax8d
KyGb3Qcaz926dVHXMAn0Oad2TQw3M23llcC3Hcpp3oqofhj7mgWVxaSHToEJS5WS+WRMO4t1HwR/
toIOW0ijcqNtY0C0ZK+ab0wZldt62kboJjZMi9tNu00QVTymKSRR07WutmfsfPbl62FOAc8lfM0I
/faJb8N5G1smGIoBCuxNiwPIqpoz8Llr1DrFGjCmfxKxAHY25Y+4hbxN0MyfiU20SVzGWzMrLrEe
xQ2NoVtCuB1z82lUcrywR0WEzg2lvLRBPs00pk3n6wyxd7nqhrXPwTcZ1NVhP2673jxlbn+OKsoH
FBXLmjIdoF2GiE7or/zC4KlYXiEXHPzKEBmSzDj5koX/Go4dpLkwoG4xqrMZ5U/YcH8n5WfrqhgI
8rBqH+IrKhK+2CC0xz+otL4No/10F7SjWTpclVnLVsepPk1EX9qNna0d1SgDxd/OyfqNrmyC4ML8
oQsBj7U8RBn3PZN89+rr38pliErJazGWM9ikVs20a1NSGbTXMOCIJWEjzWkQuroL84RMyIAvP60O
+VQ8TsOwz2S+y8f0S7udxR2VPNcdulDq1TXnxrBxvAFIaPyaZF14ztKbObiUvV46QOMMd3bquTeb
tcoqshPrPCLRxwQwiC0ihz+igEdM+bdKqsU95zBYDj3kcoRgYi9k2lVDHPTclpvXq1/shv69LMST
atXBjwB+IM5kHesAE8ssZC6KzMOIeGNZl7chBPaGfqzex4ZP2oQj11bGdxBYsX3OiE7IaxhYwLfg
0nC8iZwZUR35+9jrzo1tIHvjQ27CYJwBdLOXq2XWoYhgq8vUnhitxD2yzFX71Juys+L2G1zEdGEP
3RSoRErvg8tEm/zZjBbWpISEq2niQOg/h9G6ScGMPyaKxfYGEog8RnsuZn/iY6KXshq3nncSYVXv
hzFBP6TgBE4e1Ipgti4p2Czl6QFQG38rSQStn2PfVOoQ6wCV0+qdD6/JTwINMNKv78kknccs9N4s
3fCEW2bjezs32jde/8TotnyzLebIqCy7IOqOXaaeEDvu7CAsEDd5bzwB3TrO5h+Z6Hs/Uj+NT5pC
bpoxgRRnrDXplebMILrFHAkvAiBIfTBe09rnqY/pEm0WdZY7Qw8uijfiG0/8FGzKA1egvmQL3WeX
AJY3NcEAotu5M2z2a5abXLqAZUugGI7n5SGM0q90HtaMRt19WU1U56nVrLzMoZapiafx5TEZGXxq
yX1fxhLlKH3GumUitOncRm/zpVlQaUqpyi7Ja3W3rVrkyTjamJFX+YONxGyOp+boT/Vh4n04WMHE
8WHqU+/chprWG93GstTyP7O2ogab0Suw5KWXLswvj0LJKOONaczVupbJJwPS8Ry3jzlzZ9HFwBbn
GFje5B8iy3W2huIad0NwwLOXyr0pz8EUi5VfBPd+bV+nRvNsW7DHZ+JkJnEN8/m+yWvcGJ7lIKWl
r0bOoLbY0E9d7Ki1MU8vOdy67UCNxoVrZ91uWKQSif9ZY57BrjOcRubeeydsBE0lPtKuZk/be9UF
RG67GkmG3kJ91pH+GJL5KSfbay8s5N4GiEXLGIddz52e0o3tfcslISZmV1kX4XVZs/pVt/aQi8wz
ZbderrPKAEldL9tI4Cyr0UrbDeXfg+D+3piMoFk9JOdQxsatRLV3cAYEfSL/6rOlJPV0v9aSaI6Y
Mm5tu/7MEqqfN67Fi8X6eNNS58jSPBjt8AAO6Hf5P/I0BYYyqL/a1hkc48A+xfb4KmfUIXMCx6bM
nP2cc2HUGVIm3u9NAH0vAFNrVc5fpLTzvtQawYz/mVqUCMyryyPbR0R0bt5vvEUVFMTyxnx8nWdj
tgpDSFY9q0fQ3nY77x0vGd6ttO6W82ZT8aSuzdC6dNVkAT51p1XW9DwFRUcOwuRcoapAXmaRURIm
YrL4nKeu3kWopVcqNF8Trf1V09B/Rbo8OlNNpypsdzfYvC1JHV3zALfXaLnPYYLCdY6Ikuxc+8x0
HTxMbzvMFsQuo2ymvuxudVSwaQn9kBv/lOn0jEnvKcIHV87ebepZDoRpQ5yWr44x4lIAwC4/XGHX
uwoY0qYxgj2Fs4+KMv9JrH1ut9mx1+4OMh7y2lnrfVAexgA6YyaVv8JUYRA1Zh10OUCTTftnL6w5
KJr0UKNVXCeRGldDyW6CupwDotnI2OzOk6Xsg9+IUyrgzDsUoKu4XVI02EVpaee7duifhJ7q1YT+
f+eIie8EZ0BFStO+G4Y3NFiHiAZu7sjt8KaWua21IWTMMr6z0muOjR295knZPoT8dGIAoMAUGfa0
ySovkJ92aML3NQYuAavoTl3obKeS/eSA1GLX27cqIzKMx/ehFAv7IPa8zZLzXI2lfagVG2R2C9+h
ZBZJLy7Xrec1V8pZpBBLjsToZNjTU7Yzkmaj94KIIBN30yO1btjIfKf+ozsUf3rCv/YiKtnkGw+K
b3CD7BOWYBZOG9512wsOSU5n60MqJy6g2kaycLk2Q5QjxTFx0JC1/rEIh/qmCoCnbHrjfYQfPObT
76RXAc8u8kcusXxbe3Dyo/rozfUphtPc6/S9tUmDEEHAVdZMbOYZ7a50SsyUnfevfUJTgjJi4i7R
u4qtSaUQkdXCfrDcCgvC8Gqz9H5TaKZ8qa4OEZSbpZBm9O69qUUeMLdHLdXFHTof4YZtH9hXFKu2
M8dtaLJ7GWH3I8v9oM/4MfO6PjY+SlnTfglLltBJoTMkKDNWVZzrFI/dlkuEisCte1Ths7fuZDUd
oFBm3MLIimkgL2PNJordnXFyysxnACqfSqMt1nVzpK+z+EjjD4JnBGFqaxF+MRG3VpRdtbMnG3dL
Np5HR9zXBt53UgTWk/3soJ+BaaCtm99TGS6GHaqqtkT0CMx7WiQ+Y5DdtyiP13bOu0RoIE0BJ1OP
7DJKxz991nKWOii40PkSlqcgJxvufVo3NuxZwRQgdDioyu7JLNVbK76zOGZ8EWljV+WfWRAtc4uG
hKPukkgJzt3UjLGi6Wrp6Msys0tYxdmWTuGLtEUeH0MdvU5nkFNr0hJkXqyrjFnNnHFtwiDFg2Gj
Csd+Cg7bsz/UgFo2RBLvVY7gLPlTxTOrNJwGqPcQ3PYzVNcgCNGRbqrUazYkg+pd3dvndn5RDoYS
I4xbRtG3sQ+KHU6PmwXmcafK4G86AiEObNpooqogDdgy3/RGe/ZGVl8s4HsiiX6MqSxp+OpkIxgY
Ms2dbbJsiJ+bckC0iQ7vJmJMDqyGRNu9Ui3ZB87AkF0i4nquZ6fthnVo1Qa3XE6vnmzjCEmmsuZn
Wy1+I4cIsWK063WVDN8MscQ2j3HNWGSbNFX7yf7bRM3/mc85yMSyOAbDPHKVMNpVKvuajRA5iRF/
CP1gxq59ZPiNLYbLlivlzBNWEwgXvXqO927b9l0SNB8JgM6nzANeP/GO7TvyyEbrLRqxYIUJbRKG
ULuOob4nst2NKfpxObH1CLtRX2kcYtrWJPGufmgGa1kUDcbxatgILu4QijpgQH9TRekhQySux46n
OvMhjjOn3PSzjA/0ZyUYjGU6hgAVqVhPQhgFGamBaNGCJiKPwEn2jQMoGWd/tGbeyQB26EBs+yTy
5R6/3XJkgjwjfcc1ovfdMuKQc1/soskRG/oTnqrcRtjnAuUoFTpg7Xf+hla4YpT05eWutzXKhMFK
zJKskfivLGH2x9Ior0nG5DxzXXrFRtCM6myDbIFBWDP/hK1DBpzbsaOFTm71+Z2bZ/BWEzy/83iK
4mnmJsXrQ35lEXd7N1zej6C1Vh6ZS4eZlThk6ujsaHxLpaWq3ThVSJO+gJ47+04lTANEh408JY3L
rRknO1Z5i8KK9USGTkr5l0o71dlJWeKCAmTP1OyHguY+limkZdnK4zhOO/aavE04aLeiTn9B65XA
tkV2EXMTngmjFGPi3/Wt/9bYfr1tvCbZqWjp7DoenDRNX8MIb5SnkyfuFP4E9X6vQBjn2im2uoyZ
Znr+uq+JTehUc3buLAZM68X4MxZ1cWiXmZJbPQVNMKNIKH4ED6kI8nxTWpK2726aLFIQDHwBoY2g
zCLTMEnufXMU9DPyT2fkNyljb8VRwLZEvVpee69zsztFPo6ByKy/3QRTSRr6T6HRHGYvS7fmSLCg
nGW+1dDA0dtxq7sB8tzJFD+g7IBiMimYGq4X1yz4jRlgyEsrKq7+jyvqXdt7ep2zgtlTjlezG2KL
P86VVKfQRWSYT83itUDIa5oX2bCKpYnDfmtXO8aS7YmM6FNm0aojE0VsLDPG6goMZyP0B3GpeIka
5qpknSkActo65MLY6LKUp9L4MQ1kq9HALtrPhvJxtLiqVUM5ny3eaDncK0fmh3IixgrFUcHS9dmc
j23uPxRObEDa9tapMR7TkK/YllCmNSo5vDBs+5E6Hvp0NLi6BmpFXU0XqNFgyKUmvGEgEbBV07Yx
FVibqGnOlkGA8bJPTbueCAssZgcZlrs4I0tMVv0lZzt7sKfwO0q9NXoplqqO/okaxyPqYESa66AW
9/Sibm9R1Zt+BFux6m6VPwuWYsNwbUUeAc1nawODlh+0Ma+2pa8U4C9Rm9zXNapbkykV3Ht/8ZHE
jI9Vdd8kxdXtA1QBXklmoO0TxvZUpOa0maDKANPbY+KihtLIGnQr4ws9GhVq1EDYrjH/K7MiAZJ/
9z/Nuv8l2/L/j8QWG+LI/93UvPpv/5FHyfe/IaSWv/E/XM3ePzAgB54kowRsNcSn//Q02/8QrguS
BdLjYqvFqfM/Pc3C+ocwBcxVNLrwTGiJ/5enGfyLdHzAUqYN0s6U7n/F0/zvdn5c7pIttgB3aAfC
wyO9GOH/hfJo4lbIm8JjUJ+75RoVwS3rBM9y/hw61UkShSByJEedFsd/+QX9Hxz2Dj/Bv1js//O/
vCCf3cWgTcPy7//lBE8ti2NGxMnojsSuZM+pkT4LbhFr/q0dRlBFfxHk9qaVy0zPeTOH6VO5M0ky
lBnyVJxgXQBdsIaTdMZ73xnvzt19oKJr0N2Uzdq2GY+RogSndHA6ehr8Zvfs9j7+3z8IJ/b//ku0
bAltGSydJ5gpkRH+7z+KmqLQM8nyWs2uhHZIHmDJDHytvBkySgsyVMmvoewgh/qDxI85HzuvNPYd
S3q6pi9yo1Yu7/DaQ2GxXvs5GbkOpsd0YEzdMVAcetWuRVhb/HvRgUojuRozJj+8o4d4Me3Wof8Z
hTFrwsJCUEqApeP9jaTDH2iCUhVOZNHKbuM0WbILdE7R3EuBLnT8M8gYB1e6pS365O5DA9xm/soo
7IvhD9T+v867KB9Gs/x2wYklcSu5GgVCKGTklA184L5XZB230HQWBokhf6meqP5i46zC8b7itJqV
m76yZc7uyBi4U92X7tHRTLmFo7LLiQcpGPI4/lNAlYq+ucJkJX8TRXFF5tu+jAzy2xr5JgeCJljD
MtBK7sdHhLProiuW3FoWMTP4kc5U47ob8itutXVPVbQStXk2wQ2g26KAygrCVdKuRCkwECRTIi00
Mavy2IcH+ge+vzSTp6Qdx5ujibrzI6y3DA/amrWGRG+6yxUzFDdz92oOKFrDAd05Rit+GUeRKZyw
TXJR+KsO0FvVLbJJJzGScNq7BXm9wmHQUHMPNSwathljmtKew10+zTsjZnrfeBZGjjR/n9QYb2qX
BZ1oJzb9zfxcJ1+i6dESOtGTbELFxUgB5Af2fRbDD+1YybdRuG4LN12RawSvLb7ZrbM3KpMZIMOR
ClgTMQTmU6LIp/PbITjONcOP3Q5jdHqxCgNxaYBFP4rl2Wn9md9RgCqKPQuu6PpADaFWgRf620mK
nekil6jYAq5xw7Ri3Y3zc6nxlrHleYBvfGEZiYY4+Jgi408oGMkMbr0VaYehS0yHWvzWSE03Yum/
Bs86Vm314LbdSfg1ucmEfRuZc2OagXSsnPkAkEqV1kd0eenOdeJbV0enwkmOIgxxJWpMM17zVBeL
RRrrKL6f6bfpl6WyRQAR0KuVfwcc710zylt1GuPPBundtJJRSKU5+FTuik7b0ufJYD9KGsbAfHTO
IOMhQIga70piM7+1qYrQAygCkFz7FE7zZTCWtKkysXataWN/mYj8Ds1dX+rhXmOdIbovENYpaNVH
Fvx39s5juXWkzbbv0nP8AW8GPaE3IkV56UwQMkfwSGTC59P3Qt3bEX9POuLO76QiqupUiSKJzM/s
vXbOXqGd2Prl6VtmZYRxT+Wn17ouFjX0PFV151oR0RWB+Z50aoPxDY392B5dMdDeLZp+u7a3oyPe
hRXcTwGB95MXSuh5fKeqMkW3M3nfdUG0my/xUZtB/VGSzOf6Z90tsW0RSjncPhHr6fXcmeMmD0la
FBkC6cmwDtxQaEvR0NetIr+3wssty3IXE7CEMlA9odDbDoUgwL6nqvUEdi7Rh0T5oUQjf5rILZ6O
YoLOFFsO3Cri3AKszj5UPJLHraViNxUbkN6cz/CSrr2D0sef66e0ik9BHf9qwg9Xk2v9lNhm11WJ
RHog5pyQcUXK7aD2TuKUu8nvDCTbA28fLbKOoR7QXqF1ZsZY2ZyKETMvGm0SiePsKRG4SBzctXGt
mrU0xltMGGFgzk+tQYCjGuatQ/gM3wy9FrEdMogo1mZIiFuDDmKEWETupvM8N3G3aYGBulH4VVho
5v3c8t8Wl830I0rzT2PQuqmqw4FUdQyo256su+bLceKPWKHLMRefZeLFLfGtsVq7J7fUb05XM1nO
zWCTGg9eNpAuru1H34cIlPNY56QUunzAVRCy4zI6G1yXv0MP/6IMn9X7UONR9i/YPMlg9WmIXSwd
1bsdEJ4YRqT8kaC2cxYxeNMgnotF0EGDSHFa6eJ91D2uS5yxOrAeilm8eYFgVA/5cR/VQJfPqhsQ
I6fuWb5YDV8upNejFb1WTshnO4vPKVu8v43Cp8TmmEQYD3HggkaqQgxKgQ8XPnxp+mpa4+ovNz6J
qIg0XvsSTzZZYhVcC2ntYi/fN1oC2HKakwpJkpXm9IirkpoZjwmcL2x83XwoRXwYyuZD+SFDdGHc
qXOt43hnpfTdI87OIJe/rVPey5k2hlxCUr3JLoK78ChFdUSd/4GG3zl4feNhPENoWSMfL0Ljd8yi
95xTYzUyga8HHR+rRjh7Fs0azQQVdGszzWsXYRDPYahjAUSqwcNtEtAk+w+AMR89DnqC0Sngjco9
9p1CXFqgRHEl6zUHfkbUAkURwx9RiekYTemDjYhlDw/ybsbNvzU1QIdwPKnqYqSBuVZ9Pq0zmb1N
JvOIFHPOphnjXY5JJSggzwxMEs0RBBXiV1ZHOEtTw/nKQI/kIjmroEflzF0cPnNVrhE/kZ46HOtF
ptFi4baqPFyHDRGL1YwLpB6DfaII9mxDh0EYmegy9B/cFtuD37vwAFroJ2zm0x0adGM9tzkPZzuf
QB4Qn7GYq0Uwl1tH3IhsnjCJWfXO8eWwymX8GAbGV5dG2cafJ3a7YfDeTsFTPePkqip0rxPq7OGV
eo3fpZnZ2aV8XXAR2GMZ7bRsN1U4wAJNkqMU0wPJL2yAKvGSLqvUbv4mJVsfS8V9z9127eUwX7Il
e1uNILBEeuwzUmKK4NPK78RgdhcJcCcxrZuaOFeKIL1q0cbAPjVQv9z+Ji2wOPGer0eJS6l1+vhq
V/md0YJqYE64S11riU3rfpmDI9RfYaAmWDPBVcplEY6VWg0MZtdtnnaXIdnb9r6fx6sMe/WUTYxS
TcQ6lbUULnYhDyPedUx77rSvSxRnXkONm84XSASkfJFH7zDDYaLyzDL1yVBNyPimeW0EIA3OspWZ
dq9BTzipjr2vMUAoCq4cIfl9BRRwnLpvK5jibWIzvk5StCgMz9dOUf/xJhATPeHy63GMiAXX6JTM
oXmUGGZ9dudbVWQxDfZn2KNSQ61QrPTRTLACoSkD5roIj0k/fvS8cdtMM6MWO7suL4YV5j5tkWl6
5uvg2ffQYN5UF84HiYviBpyEUkaH4TbnwqJ0cezdSAKlmpuEIEzV71ufe8x0njIR6nNbx8N+TtuX
1mEfiCDwEBVDti/ntCDFPDw6yWqemn4Xj8BA9vh/ok0acrI0KkqQMxTvYB/9J8UQA3P2xvOMcddM
ynsCNzassym3L5wkTzkrWOT42GH6ZjxC3IEt3/VvbWn2O6WJlJ4s+cyYsTn0zZRffDKGN3OsU6LT
fkSILpRhO/inkUVfhtYbgwVpyYpXs2phNSoqDBoRswVrm8LCxaC3DiyH3atTExrf2T827o2XOf5t
B+L6asFit+x7Rh+E2Rk6YSfp9SfN4tToSDlxVZKvMQkex47w6GcqXuuZ6/poDxlfNfYzd7pEZVB7
+rl3HeMt8H0QsW777rpVuAFpwGzI79WBtywmUc5XG+b45zSPaaW8tVFE7rqZyIsqDaSDUf1BEhdi
yumtS/PoiuXK2Vr8tDhKvqIeM9Ucy28WRtGhdrRCGh+jHqyavzANultZRBLhsn8xCvuB+06/y5aJ
r2au6jXLPCOKCFdOfH/ts9+phDntJ8AJZyuaea7MtN0yRDnU8TQCALBwRVkhdZ9YnEry0xydmQ6v
B+CAvAcp0vhEbPalsQUGRA/hRtJDi3QStLQGmc1Ih3kDnbXgagrGfQ7AL2MNlscskJPMedJ9qy9e
P55yC0Ih9IVMI0mSZhKs8AUTo0ULfpDMxRd9Mr5wWD+GhvYAPOV7XoajTY4VXBThu4MKGgVg11PP
5+h70zNNXmkkl6rL373Y885EUR/sRZKUmot21qCo++cv/uxCJ/JQGsQj/rPR9G9DYYp9V3gsifGQ
gSy8+NOH27XzNkhmuubsEJnipZy7ZUTUhWc00QVNCNym2Xo3aRyIWl0il7XxrFhu7JS77CXnaA/W
BDhAvmhSYYPh1klOSTJJct68nVAF11zOXTCalElhbmIVEkpePTN+wUvpP85CvWAlPonBQFaY2sfA
uEvqUp9H7X8TCReCAMBHTygsogXIWJzyinhGsAJZNf8Yi61JSaxcvc6i0zCq6AT48t1Bs7RrIGqh
hVZvU5PdY8WhDqPGnEDq4DWpzrjsWE5S5NWaiX2OjD7HB7o1CrFvZEyUq2IMPtrYFOPoJlQKtzND
Ut/bzdntYeg0bWbuicf86OP0l+T5ek0My1/6OHg/mlKBzKtoi+Pzjig5QtOCSK6HdvTWElHbupxQ
mztuc0VsTeh9Fw8wgIg4lAYZ8EUYDHvDtIkH6nn0kwDcg5c05yKrCdudUoBvxmDtBsdRxw695nrI
ClaGKArQR9CwuT4WwbzP022jFdGk9qC24LkoqP/ZJlrNPuE09vlIAWwSM2tGbLUHJ9gOdCbkbVJK
zUBPsK9ePbaxLR5+m2eSgSN+gCTLd/gooHX4w67CnMIuTF2NKHx2pCGgHH1ZCWtp1D0lU/zBjd6s
Oft2tVkcEL/vwNO8IlNlHfgtG8mFbSB85hrkEWabgwv5ZgD/OYRVhSqH2KKogCsAYAU+lVxVneVv
UfKjXuHcRO63xxDvxXa2q8vuu+CDt/uUim94Zn0a3FPiYd3pz/3MQLsj/TcqsUMUs3Pzw/qziwLS
rDx2n0RB2U/FcBxNFBBGhtIhYN7u6Wtnpu9exyawta1laE3wW2ruq768c2Xw4+C9WzkVlYcn2WIo
y5vR4JknNAjHaUAeZqSDeS0G31lM5FCLs9lBkBuh9S8If80aJE0I8tYkO2M0Icie+wc+ZVUie8xN
pCpUDFnW4Keq+48KZRMXEczsJ4sry5fprZjGpyGFZdtzZ6cqOOEwMS8iwX6A89Vx4LzaQcLCxXrH
dsdERLKvpsFzDwMBiJovwwo9Qb43yvi9DmqDFUyP5CPPrg0JgMxm4D9YRDHpwPDPccZujyTcXJR/
k5QOzwXLYCnpoJKmVQ3rPEOD7PIONerQB5SSFNDqEHbEroT1fSEnrgdorpQOl7iNiXK2n6QFQlDY
+a8XG8/WhGz/n2cOj6PBo9oiQz+ikzRX/ObBPpui5iRlflVStfdV5x1MXYBksNh59taQvKBKHU+V
tCNwciJE5sViFhml/Tg01iGVwjtLdIpws9zHHM3b0auwUldOTulf9s9sD5PnZur2/Bklx/4WKsM7
8maRzFMhANSdbs///CFBT48xFyBP7FhQ1oemurZ1ux8shLdC4+SzxnaTDEusOkFwQRBGN/gz7SbO
i3DbdMFzoKLo3HfBxmxrHq3Kio7QJfZuol57hLK3//OX2H0low/ds4sDAUNR6LhIBgrAKEAy7rUN
OXaywUOXAzmlEdpdNAPpMR7kX0yG6OIDnC6R1+7jUD7mWZCuTNBZ6zScnlmeMU6at7ZnBVsZZcR9
2WRzGuK9cXj4UfXBRhKtup/YWMz4fnQ00Xi7cq1b+8Mfu4uXYj2MfBZW2uIaLzJS9qh3xJmBCCFG
jUeTHGykWaordEtoEYiuCnnrlP8revDKUzuy9ukzsGst5aBz67XUe5WYj219zpterOPA/SmayoOf
hlk2uyQmMz2xsBVMY6o2cTsf6kQXG+VSxODIMsUnXBEXKxXzlsA8eDMixLkt6S07oHUzRAYaVr1D
umUCPWoy7Au8Q9Vo7SzDcvaYj7t14qO6rlgJaeaEJfuntVtm8TkT3F2DCEiKLTJSogfWM3UHYcSt
J84J8xD1Tb6uhuJUlbSvSOKJHoWO1AjQE2mlMLnaCK3M+Yt/0+CwbcttINOtzSILpjiPSFb1X8ZM
mdDX8FR0RXA1ophpcXEGEvf+2DrWFhYRwb6W520jjHvz9MmcnweP2qRReOIjWxGKKr9dy1tmqi5r
rNo/qll+t5S+ym6Gs5rMQ2kY9soXIC0zufYQnB5ghECnM9LqnFV6VyCqxWZr/9TNZ82PvQY+Rp2q
Dtm4BshBCk3zxczjVib5iQGnuYsRoHM4I4mI1nJsxfZsTZ3YZEySyJvYTj2PscuXRwEZQXjJ7MGx
zE8Fc6EsATCnbvyoy5opl5lBl/RYcDb9feTEegXqh5/VZ7dUzxcvB8/cjLO3t/MASWC38r3KeQ0n
eKHR8FWvHcP/yB1JWdbHf8bJwsXVWPY6nTkN0dfm1eAh2ZzIr1jeZFVhWkP7ts6aoX8QDOC6Trin
psJMJPMwvLCNPDSTBK/TMJGsAycDgzAoRK30CmXeHDqnxp1QVFugqtHK95Fp+Dn8HjNHzJOh4cIA
L2ILRyV3kaahaKLKwSmVo/CS8g6HBDU9FoJJvMxpWp0CzRvNHH4jceElkJb5JI3HsIsxldfB2p9C
g4lyt0ikuj2Gjf4uRWOT5wIej5THPBsm1vbxXcaKBDb0atQZlsr8tRL0flML/NTPxn2FccALGcgk
B6Kysge0qY9DgF+JvvMU+eFw9pt9N01fIwqetZ/Pl0G09I44Aw6Oax3M0f3jMxsrU48DLCkekSJQ
R2Hz4gDC61yO8MNKXm/TWpqmJHnGOYyf6CudOBXARNwHyZisQ9gTRUm2iJvpJT7eedW4PP0CDEuR
viBxEoi/g6uE0bSmkMwr707UHXv6dp/bab3HEPfWVNFGuwT+Fg78j7K8c3ZZJswdJjMTDlBxGQs4
YxjljkJk72VpBUd/Mniwse9joDr7PaoXi0Mnl/dBVz7JrHVPrS4eYIuUD6KaroYiSqvzvi3ZX/O8
vrVdcTJgebZptMuSihLWhaZT6EuTzsZF1D846AEaebghFlOXMhHHlAZYmcJaeG8NqJQAnB3JSpwg
CIpWLSPo9ZxExZqKMeiQxFW8VWPbJrss7r97q9qHxLEjwop2Ec0PNzq77tQfbqNuo1XgoIMqDBbp
zOs20cR3S+SMh5AGLmNXZJ6+ZBMwgILgs2IjbVTwg2eVnYWF1b/nwejCa+0431kXpkjQx5ZRDAga
zweEv3D/goCaW/g+4nOcKMzjsUrmNsUg2EFrJZAz+jUknQiohhOT5cqodzfEPcR99+JLWkAwZ5S7
qIRBMaXsG2Kse4MAjD517l1EIZiX2aWp0ewIUX1lYyZ3XHRvkRAQdkaltjXEl/UwIARLYAZLgCYr
q+DjicwvD7WVGoGh62slw0OhzfrOzHhbjbR/VA7q+4ibSblvZkYjy1acU6B2f5Wv90ZWZHu++wyb
Eq6GMGfzBOzjaGka1IoEM8/Kcf25+D0l0/TA7etNmMxPQUCEXiw57trscdZ4p1jwLbJ27WxNVxwC
xgF1RBC14Lu8jgI29oAL32r4mRSRfHyLwc2zrPUsD8pAE1uMSNBAUzAisaxqZxJH2aj+fm7UtWlI
j09c/YGL79dpo1cItJsGedXWCmgObLibOqkkETnDWzRar33abNn5wGbI1H1La1Z33dtcsEictUrW
sFGesmR6ZoR08PvgaLHkWNsxhufKjXkYB3LrU/vJ98RL0XsGrNqfMCX9c57TcV945i1fmgvR9uPO
MV8tXc2nydDbyBs2dc6X2kP42qW0yQm6Owacxikx1B8rAPqT4Uxaw9rbUvFQY7pDv+uC2bqE62RH
5wTDOchSgoHEVVfdu26s+dib5jHW3gjXxfyIM6e56/kHNqmh4UzPDd9RriTudcghiNBHqwBan3+p
Dk+uFTjRBm+iP9uXwgvmkwMaVeckB4VBS0LbwHzTz+ZsLaTxZwZ3kvI/OhFXMZtdye2R3sPowc9a
BP7eC8YvPxiH8wSKonMdssi9pKe8SF+Mwkq3cb3FhfOrGiu6d2v3gJmBEn5KrkYxsG4RNnPaxbsd
mM9FzqnoMgivsCdwF7a7Ppzuk469SBz3Cvk4Dp5M8IA5I290xtxu1RNyyZ3KfGjhfhsZpjALj4BE
Fz2LMDx3zHm4XkqGsdu0yV+HSV/JcYDeVCTv5CtF9yiwMDd4rBeTPL/0C+WMkTWVj2lv/XR6zgm6
zZWt11kgHussfcwGan3bNHA5orGbEF9lBdxkir2v2MUUyVyEFyFeRI6G1OFNX4yUv7Uf3OaYFi5B
fr3q6OzHhAYkjf0OA0qI6snP9mMBlwUh2EODVi2OaDcm4XdHrXLmvuIOvJqxHtm/rbyyKXYzzAiy
A8Bj+uiN3BAexUx1kSc8MOkCy1XK+bKlfBmtZbZQZ/i8/YkvVOWfdNVsEJ+f9Jw7BxYLtxRMcZHU
9Hb5xBA4KRc962AfvEjAgc3OZtIeTIE6HJpjtmnkHRZ3tXUCxnGjQ77FHO6Vas5W18E4mZhjqg63
RFY+MdAqAjIZyIuviDvZCAPrZw3wK+jIum9JX/CD6RaN9UtU1ClySmcCcTDDDgl3XVmkFNiHapof
WeX1UJv7h0GwiOuyFy/0v0xBreFPFoo5P2cQisSqKeNio50cf/0lrhzjIIFcs81B2TD02HSMtn7k
e/yVhclv318jwW+Qpxr1HxYDAXZlM9PQrWopzg2SqgvSWLFH6QoswFM/QYnGt0PU0HcOH2woHjWF
a9jd7H5It7oe30w9ESU3QB52inE1XVQ1kjMbja+DJDYK+eQDHK6GUaD6Ebb9XBog5EpmL8Xsv4P7
S1mmllvtzdV+bqABRiU1Q1Ww4Qc7/VrqIT3WkbmkwQgsv4m9i1m1Y/SUJ0bzTEq42wFXdeU+yZF5
oRjkbvScYzAh3wc3A9A0t65gNe+j911hs/Ep4z7eThmb06DguaejmtcyQr3fte1rWPV/zZwXBJUI
yms3/VHG/FQxgIJc2MdveIIY3ViUZEb4iBM5u06me0LYp6GAsfdmOljslINVKWvq9wedmFRcg8Uu
bZ5eTTE6a52pvTfheCbzeecp42VoEXO7GHLx4wYKY2Lz2E3dPQ6+T7nc2v+oSf6/vooN6d///I9v
ATlSzY9/k0zU/55vtaii/hd9lWjr7NM4/FX6byKGrP6fSiv+2/+bHxH9y7fRM4Whu6Q5E4D+31or
y/sXgikHoZNrQqNzFw3Pf6f1ef+yA48tnekhe8fWSSBjK/ou/c//IK3P88EBkUcTRKbpRNb/i9bK
tlxe2b+LnpboLStEuoViyMTE6S35Ev8mtwrsuZyAwcFVhdrxAHomzvrmAdXeC8QFTFe1fE8Y++yk
38fHpixP8ziOj2BunQtw16WE5XpqW6YRE2vPXtjVISE7J9UVnX1vfnepwD8wO+oumolNwMNzkJGX
PyoQOqsyoiWPqsS8/2fwCQ09RSv6OE5seDKHhACiJO5Z4EBLCMVr4BffKsLThrQJS/C91c3eE9yn
L6ChOEnmwjkW5S1ri+GpFQRCxGljb/xa7YwkHV7dDu2SJ6aKnXjtsM1rbhOZe2edI4TOscveweZA
A0SvjclhePLToETunnFoLsr2MOyPcvaDk5rVspYA/QO8oZ6L+oykY77HGPJ3KjJK9wmwh7ISwCuA
2fmJXnvf9eO09mQdH91qo1i2fnpAZ0SRvOlmHN7SCjdS7NPIFL9qgDKjy2oTEscL55YTskoQEgGF
rsIKQdCcdFTo6FF6ImtLOIR4+ytG+7cM4lkxJeZLZR49g+SLEgL2wXC4L0Ph3goGnHhn+n2IgXOd
2WmyrnQx7+xSsaqskjXdBLlHbfbi8qNXRhg9V1ELxxd328a3HnyBpqkyI8CCoTwElu6OLp0wHpli
Y4viR2SEYplBUUIyoxoeZ6h75RDDkDi0KW7LIsmmjbFMMeqgjNGFzg9FkKfotDDUxzUwA9TulHgk
+3HbhIzfFi5FFbbtyU7Gs41+DDFavKrab7R3yM7hXbBo7Ic1jWOOAh8cuF/NxY6PkT5Vt+62xCNJ
D5KjTWpk8ZJbj5YcxjurUcwb5mxTDUx45Gg+GxPA/SRpom2giTmt8aJvh0Gc8PBX20QUh3Zq7Hvg
okiHPe5YB/9k2KIVaRadtR0wxaW1jHeOU+YH8hmKldFkM7scrz2mYGKcHJC1oBZn/BqgZsiZ+gwR
CnKZSn2furJct91vPTVU/gZSCSFIsXD6ydq2YVPf5UjC7gTuhV090KpbfRHerHja8mD3J9+np49N
rtoAg1Eg6k/2TPCeEHmdU9ZNFCnNDYXSeN11ceQe/ZQdatS2zFZ6Rgc9y4Q1FhhckI1sSfBuLwEA
lUY6LDWR5omk/0xnnGlhweAuGFBd04NpaBl1xDDaaLCTSbbu/E1xX+H41CaOsGaJVpnk+Fx2o7Hr
RvstBfN3VBr7I9tVn8kCABZn8l7CSpqbsp3C/ZiaIUTGqDiGln6LkvnTHYA5GmA7Vmh2/oCt5rRp
r3MSHGdZ/KWA6TZVWvo4fqfNIOWXF6vkPI23ujP1jQkgK3Vn23jYd4IGL1qu3Io5Qv4AYTz/BLVy
0gRQ7JxKNkfPDJmcOsembZpXtw98epeFalF64oB87jYnk7mNoUKHY31X2cStdVVgPIRl/aEchAxB
rH+8Sj+6UV19WXX510f27QyZfCQrpUXgX796aS1ORlKzxIuRUJU1wATTTgjkq/6EDguOclOE+qlJ
QRDMfXPxqP5qnxSvQuHJLOiEYDDULfl1MQO+fsFG0Y9wdtc0Z8EdYibIHbETbGajI7AMIj5FDzCK
RRE/Ufb7MbQu6bQPED2KbaYsnOPOK3useZd5gBfwgwFfGMWxfHeUIU8kGFLsWOgxNCr0Vf879Wy4
FEA6pHvLmZADyIB0AaCC4LhRXuti3PB/oydAscYY+7UIyGpr+JSxQJnDrujuqI8vooq6wxwOGIRz
TDxGwkxAoZ+Q2YNK3GiL4RNQRn/AI/Y7x/TLXrYxY10f6C8PlSKpT4U/7pRlmyTu3u0R3rflP+WR
9dgsaaqWSQJbvUl9CAEzmnOMg3w7VPboQ9VqRvdgN4AGZc22TQmc016qnk1nItWCPBNUgpBbGSNC
KxrHQ2oxRkN0whhMnLjb1jZ6q15F72aN4JRJUwxnYBPP6C5midPJ6SlVg/QjniMowzYtClMK9lXw
aFM+bcv6DNMGz8tiY0eUh2wj3tcmtXlY+de8pcOteucQddkj/teJPseZOQaL3ZEHtNmVOjsZpsnK
QZWHErMu7qF8YyR8feU+mTiMrTe3BxlcK4D4BuVgi4UN4e25diUxMLIzNqNTfbcKTSgrYm9lVmmy
6yOaJ7NJi3WD8gTZKmVwj2BlLCxADTQ7UFnlbWgYP5UwQatp/ErHKUaOCL4Do9ytobA4oye9jYTt
DlBwNnBg9THJ9d8UUuhkFj9AN4G7lwzaNP7DoUJjU3nTW2M4u1bqp9wz4DOHFRJJVAwTbpzS7hGM
wSOs63ZTdPFnoOXFC2OGwiAxt74RX10gMCvfQHvEePXNcIPjZHrdqfwIM/fHR5Bw0SjRWA7h7YXM
bxftRy4ihM2BN0It5cbLZPMwmESEWLDNAP+SKokH+jgp9JSej8a3wlyyavwA0AYKNMCjC6egPRl+
R4U0nGLwwDA29H6ssm0ZHkqrqk7QLekx5m/bU+99pMmbCfr5KGPjr+mmt3hy7nKJ/asNbYoQ+ySM
sjpaPK0by+zau3GbK/zp0eTjWYsh/TTM7kn+eqV/3KlW0bNVfb4VZc6SisjNguRfLN4AFLQ5Lpgx
jf1cxHd57pjUCrwmIWuk1vKVdwL9C7lPxeh+1/3IMtopX+sxbA6kTacru/KQLc6i2JSe85ekAO5U
k/67r+fDZI6flhkehgjIoOpgvUuCrVhXPilTngJ/xFjr4DAiDo3Fb/1OCMXNMRuSm9GZYJN9BZ7K
XDE19ZOsF9lI/161HcQZC31mHwtwoXynV3FXA99DJruZhga9a1e8wL4pNkaDBj9ko4r35RcknL1q
63wgYSuBHLOOWSnBRmiL/aBsesqswfg/z3vDW0BP3TLHwVGahxxKXeUBcJ3sfUYsiPKcty7vu9PY
O+dBwTRGR1ivPNs5UlYhkxgHnG8sKs1W/DHRuc6pme+kpf4uUsidb/4dUX+yk0EtrQrHPlU0nc1i
Dhs1q3ZuQLWLodaXy5+OoMJGc2vskPARBPkRU5BB7l7L2JSQCECX2xOxxhbRElWNsClgnrKJa7BZ
U8MuilHQl+cWXwERgFdZyT+ODg9ONF2woP0UA3qGugBxic0M0eD0rHjsvMb4kp732KohX+W1/xym
U7nrLQtunpcxPTC7n3gQP4hDGclZHICqlS+urNRp1halnoPJeuV174XrZXtBMlEYTm+ekz/Fd61Z
DwcU3veGtn+L0Az3RgB0C7Um09mH0DehMZQm0pj46isynRGliylgtxMnl9QIN5EKoXmRW2pOkEJc
27vU4+Be+skFO5nfUCthR2fW5qcXRKEsOebqK0oIsR30tGW++dt3m6SFu0XigNA+c1AKpJKx1lqw
UKaj8G6KwZVDwZ2O4YyOKYEaGMK8NPRDXfgoBIydX+jtxCnKlHxmYIpOV+bWH6CcbsZyJ+gkBq7k
IcHOxmQGW3H34LXMdZzouxzabSn119gV99I0joAMrlmNXHeEjr3xgP/FLZNPZyFX6+hLp+zwBu+U
KFID4F1jqyjS16LVD4bUF5YgKbsMI9th2jeZ/sPGxWQOuv8+oawU3C3MzvqBeZ5fkYlgzuNuzvUL
yuILPAp+/5jtTU2KaSNW7EUwfwkeqICopTD+THh5KT68nNre1YO1CjL+ZZY5+yF7rqOOhNcoPhIK
t3zRYkbi+s8Q0zbJ+hPrwxcIk+fAZf7AZGdFLZRxtKd8mJX5h1PyYRYyZKbI4IPscZI8fO9oduGf
Pmizkxn/qXNnOpcdpu5hYBmJsfrLmxkKcXBTv8cbD1UFVWJEOo3LKGoEQk+GDVADrtLBTXvYd/lv
p6c7KIzjfi72I3JivA+LtiLPHk3u+W0e49kLoKDRLR8NeHYbjyHuGLJ1V+yW+MXFeiJqt7SWbKxK
P7lDcbYK2AlV027ADMD4UXm6sRjcNaj0SRIiciufuUATh+QQ4bPM71/GCplLCBK/QmUAZD3wt/Ez
Lt9rk7XW2fVJQ8rz+2TiFs2D8HEa2n3lMMbLmmsdcEYRHyTG6snh3gznKmZyw9eAc+I6zozHlKhh
dhA+xQnqXWPQe2gpIdD2DkebM+QlE1r9WhTtLZ27L2diOaSH4FnoVJ4TO3qBqkcAO8lEGxmzF2qW
UNaOltiMqn0bZz5mnn7aIRAVuSQbYWZ4PIZsmDkOr3PA0jgc33Th6yfBtltDDrrMYHddxphqmnFy
ItAeW9z30sAI1DreHncmGU4t41fLDTMMsLgUR0XeWICPYzNEKJjw9P6F/OK+ItGuT5XOuXkuShvT
MgUdGaotOP5/itclCpvNGlk76iEDOJzBujvoZNyTmuPtzYDnvAutc1fH5QZriFrZs/fLbiftuyvh
KIiJHAihXDObZi67HT5iOMr9JidYLawtIg9Fd6kmQJa11x9nM6sOjYm1fKbbAtGPgejF7XAi6yKE
wozGDtyLcceeIFnZLIPXS+5Al+PI0JL1eE89ukh1CuKOnOQjhlSLqis4TBqMKda6H3ZNeHXNaJMb
XK01XDN2WxnScgaUpjX9WFn6NoZ0J+Bdi00dgH7mmYb+leovR3EB9dTH69F1/9hzVO1Sxjb00PUN
1+YC8CYrIYyadwMlfC9pt8r+mDc2nJ/QR8VJ6b9TuC5rQDvsZtlBKXu3HPlRoQ6lWWy6ji2ha9W/
cYKl+L/YO4/myJX0iv4iKICEzW0VUJbFYpFsug2CpgnvgYT59Tp4MhHSQgrttZl4M/16ulkFZH7m
3nP58na2IhM0LQIAcg29HU7vQpt/KxRmjQNxOK/GfZSFFdauqN16Iv1wU6K266n+hCwNVArGgpzr
I6RZxcELyJNt2NFo2GfXzWARgmGgEhHxJS5IOcfxnvJgxpX7UVpuu62srnoeHdaKStCUVAU8symv
ksBF1c4V1ZESAXJuIcVKH2mF+FuTwZfhHsqq9Z8s8EFeOZ8H+hWu2GGTTGe5rKLzlaKfu/JJcXCJ
DDQXgni2Qe3F5e7ZNOTW6K15Mwq652ZCtjK48EYQbSOjgq2RRzorz+cyY+nXTCjhl7B5cyYmFf0q
xmBFy57dCu+npf4ZHAgdagTkUSK1c5Lujk8BqZR2h36O+2lKuGfdZ2cckA4SUhco/TskR2FT8XtK
zAEg6bLvBqPInqaYCrllK5aCfFTaK4tmHGnZfHENDtlO5qfanl4UuB2Zp4jhBWTsSTNfh/am1nQ3
TrrY78qJJ9zjCZvR83F8v/F3Juw+IbAkJUFu0/fhnRe61XGZHb/OVIov3ttV2gwPgq3Pbpm+JpIe
0a9Sn5YNqg8ADpijt04CsDKZMuQ4Lmp50FjckUiSml5EV6W+HYc5RKl43qJF7QjSFBiP1sIu/nDD
qWeaMZLhUDs7oRPS0U+/FhJzrM1UdKYe79F2PkeoGQ94/jJSQRet38cj3sDeRPhMAvSpZwMZdAbk
rKK51a2un0PbZazl4TuOymQbjthuhjCzTri7T4tpIJ9l9Kb4kLnW+BoN1DqSpfCurpfoGDkeqKOK
hQwVe+3f4X2ETB1VaMrX8BcDcQGkIyLgltgOPMLZEHi2XA7usqum8tdbvnUlpiDLu+wxkiqw7O9G
a8Z9n9IEOJgONz3CJt8FCJip8NkzW9CHYfJuxvFjIRG2OsT0HNOCre7EfjxZkED0TR1uTXcXtiG1
MZ8DXF3CUDrMjSFxJblk1LI6tRiUbvgb4feneIwEPPIJtEUr8k9U7hjN6/aoa7ShGFqRnMYJe/Zc
fs4Gz5LIX4zZBlCxoJgY+VumhnylBaP4LkjaWxcWg8kFyKhKxHrr61lX+5mW32VYFNywERtdaS+G
gGCjGbC4OlS95nw3yvinMRx1Xw5/h5HkpNpJn8w+LNjkC4wKbN6SER9hXvF19ByXqMSfUudKsHnu
g0aZt1Qjtg2bYowLP47HzwgGSdPTQ5iJ9wdfB0kQC6af2Mrf9JGfuCzqzw4apWGrJ0917PblCSGI
grfEEr3QGTbauPtL1YbBkD8Cp7WCpcYVT9jKfYHEdqe5/wgtHrym7XfKKd+TyP1JEFQnC/TxqUfw
kyBELXFTbFxVOHQU3ZXJL93T2OmbkiprXtV8Ye+YTGug2w8DgD2+oLkoQdnq46/DHSJpopyogPHt
7GeXoaKlECG43joy5A+L4r4+uEW503hCfM9kv9gTxmOWXLxcwODM2ug5n6M3j6cHS+380TfmK88t
H0ixUrEWVpPWxPBtNk5liGJzkN3bQFHnMl3awgXCrlp+TuCUfdKsNkB03vUoHjnbppU3pn+Y4UuG
tKhdolfUIRTDj3SgJL0M9JkdpoIShrJJXY1lL79iEmFkrnPhzpI1Vo8qI6EA8uaO/EHHNuC0kvJL
b/XZwQ4E7cAsZKDbWxqF4NN+q6LyFSU9NwQFpZfGcIoi811oFB+U0+ya1fzeNto9LJJrJRofoyfx
Cd49LQ6Lr/U5lT3yViI7NkqnDKshNFXyl0gnXCq9MQRuMRxHK0EngF4v1YDozrEZ+UTr3Q11RPCg
sL/hqiCbJ63FnoFKIWrNtkK3v5PsWRf6qsmgYJiQQdWCFiUsNYFyiK10NJ7++Y/UqfAz8frDCmIO
nSR/83UC04gMRkkXoip81Wr+j9MVmzIx/Ylcxp7WCNZlQMu0EZyPEzR3ha6sQDTp49YLMdxWDKTI
7J0k2pG+AroFlrJoxrNMXIAMnPV+UYo3dzaf+r5E8Y+GwYHlsKkGKbF0vM62lu9HB9/GaEKNkO7Z
rszvrBcT6pra43Cszw33+QYk83Pijk/hzMCnsPAsquikW4oeTocx0rBZhZvyq6fNA9NIfgZFbYsS
knuLWqL0pu+pdRlBE8UZpVgR0Oh+NQBwAFnamR/aV5nZwICAZGLXkg+xSp8ShE8+3T6Rw9mDmUU3
PMl79ko1fOQIcpzkYdwSKUf2YVENvuz9Bt4bHz5LzZUaCQ8L86y3Q02ABAZM9DYSzIx7FZ68UkNS
1yRY/zxN9xnNNwkGZwgr3galI+IlR+kY32r30DvyJoiUQI+w8P4Y2ouUvOULp9ni8mXVMGi2ho4P
LmrviEMgGW2hhC8Wcjzc7mVJp8dIq3+SVLZbmJqkL7C3qtHWYiRJnpwyfkJ9Qn5W9kRWltiMkMAh
yexdZf0dKqi3GW92VkGPKgr4VmK+11BSbaxW/WCcD3osb3Cl2s/YfNUmvVkbz0/HKc7IdV+NDsku
w55P9LliowmEBx6V63jIJnTfjAP/1ogsRa2BI6HXQV2KOg8ySxHJhMRDCGgZTlBchTss41i3x/I9
BWYFPUv/XUcHFgPTTXqL7FVExxphq3n0o6G9x8P0qRcpPoE+ewybyW/s7L2jdipTthi2WZBKToXM
GsXF7c+RU/bez1RU9QPRHxhTwvQ7XPCu07Jxok9/q2picln3n2HOgg8LIJUd1urCGnZOx4cGnyoK
ItO6N5r+2Q4fdaqYzdzzpPZMRmCkDhuVqN9i9S+hOGKJ6ICxj9n01ESlM/aPg87h16IZx6wBF6ZK
PppVmopwZcM1zMi8IW6jCN9nKdOt23g5kM+o9KtrLtFpxURYgLLBCo5HDMGE9+Xly8Ei3WNbc28g
pybKCC1NRQ4buWBA3cLOznZLxCZIz4jTnpczWZpArEz70cnDB4px0sBkfre0HyDhre1EsI0z4tdM
EpQzPchn353as1HD2FrMH52NMlPAUMPvHp5Gb00S0VDIjSToMsG86Ra3nOiAtLSLvXcQ7VBYFDMo
4+pJ09PPKI6uHoBrUDfck0aKRrp1o0tibA2r/FNBkyNhrvgtTP4hrvlVkdKG6/nFjvgyhpovbVYj
+Fv1t5frSzFyoeqpdnH79LN3Hvhq0Xr1hMFqbYbrwiSqUMtfWYU//Nv7Q4aYT+/RINXctE35k+Ot
ZO00kq/kmn+miTtKhRPyHGMHvhwhekdZ1GW3VP62UfI3m20IobF4MGEzzVggtcF9Inf2vSrIJKTe
gttVDkdqi2EdSHjw/VHUV2AfajCrkrqnj/mUZckoI1qbZO2zSqMrkvkWrFbOAbUSjlKc4dxcA+WV
uE8c59qhC85SPto5h0HFU8gBtn5ZbELRpNXveq29zYZlgj5TcKVXwxoiZgptJMMjNK5Fa0+E1p7j
JiKZol6faw9bqB5rlxFnu77I94QwM4yCHqKoNiH11bwf0dupPNe5iM0sIJTQj5XG5SMJciq5/GU9
n5tUZ/ZkPy04ZAKtZrmW870bk/4xVl1KSWxOOGl5GoxmOrIsIP3DeocQz9LLU1jBaODGOvarhZ+N
mL01Arx4LOxZMYOl2HSfw7g/9x1vUtX3XpBp+qc+AdDQ8SzvwpzPGfc9MuXqKe4IcU85seqGy6g0
wtOgR599zv/CM5wv5hdNM838CqZz8PZMvcPkin9IHPtbhEAL0o4THlK7QOQk/+bjs0Lc88/rytaa
nBy3xPPQFU+SFaoDUKVy7Fsfo5vO3CzeIcE8sKDXdouOvUUxOWcChV9KYuPqWIEBmcL+vqbvWNVO
GzGChDMvPXqd/YKqnGbcBTmM62vXQXMK4yo7yncbcss2MePXZiF9nu5s244KlZXMbzXx1/PwUJWc
8nB//xThdAP4+KNn4VPSNw+eqHS6INYbFX/5pEPPiBQ1wDIabS2XFjnTok/HhP1UJca3USXadsE8
lSJ1dAFjb5Big5tF0zpZ0Pkiz3px8GxubCfKAqkDgu87skKbUH0Pk7PV2TvsSm9+nRS9NbL4hh0a
tyTdVGru0zG5hb0EMDbuROuClbd0NKLps4tiKAENIAC+M6k4LCq9Ijx/7AnQQgqGVo2oqTl86CQ1
tsCWNVHd+nZyFYqRfGHF50XJS9LKO1eF16X2zmXLdZhNBCSBuk/Ee+2VjFJwwmSlOHOHBW1h/c2l
7W5qvR+3xnvuacxxY4xGs/E+JAsGIPniNVR1C7MfvUN7J2be4pim0S0fPVjveztzDgZaWyBUEBZs
euZS1DSMebJgRMQKOm96XAc7WShsy515z+jqq2Uv5Vt2+rQgIkdFykhiWNwPQ+FZra8GhFb6Bfah
Ws9hRDR4cxKG2eydHENn2r8r/WWkv8dLXSO552W0FufTrNWhlNrMB5o/TKNwTjF2GdQsE28nlVoq
8PUZgK8MQzwYiJBRA29tHlPeA6p9dzlpsGK2Qwycw+WVGXFNHlokZAws+63TUE8T4/PE3vqtjYjI
yJGUHBz0wegI7jStuusKNGxpN0csgYptPHDrr2cuDjoO38R5rtEuVDEBnD2Odz+S41vbQjVPMnrH
rvkiALAlLQxQuCsB45F3EvQFu3gQqHQYJnjThWzZSvzRPbjEstJpyD0V+72xa7p53Cb2ITc58ZoY
4q7VAuZWi35FxkoC+LrejKfHNKpP9cLQrJmtbRnpH+UQU42VQDHLZnW+UnNalfbZLQMnK8wQJBP8
Oox+AtymYyet1zRlgm9qWF4m/J/khL3zrPxJ8g60PKF+O53+wZKIda2GEJ7ZQs03DtTqGOHxETs4
4ieyrPA1ZgUhua6J5wDmDQHCvI6lxxugNXBvspwWP8fPqH6TcS13ic1kkoTDOUTGVKYwLfFXMgqs
l8PschiakIadkdC31LVcUMpr3l2Lgmd6QQFs+LGecGL3xf/r7v6WfdLP/5vuDh3c/6C7o4+q2nbo
kv8quOM3/ZvgzhT/4ro6MDJXgMUS9B//IbgT5r8Yq4dfWo7ruqZl8iv/LrizHX4JTbdO1oCtm4xU
/1NwB/dMwCGTgMgQySGQM/8vgju88/+dMsZ62fRsISXrftPAK/ZfBXeNxJuf8Of4lAWimFjlPqEJ
cC9soa4eFt8N0m3yZldufKSVNzcX3wsRPThKF3YM5CBTKhKmoiTBBUYrzvnSbMMk/gjNlkmyPfW7
GquZNz1prUfzN2oHz9Oeemyx+ezYLNUfBa82zsMZLRVy4pAATYDT3NGdZWwWW/vCMdwHUfklBuM0
EUJSVszh5By6vgN3Y6tP7lO39CJoKlwwY52wVhAQQWUNfXCVt2sp+jwMB8RXsTXVwN9y5nWvQqbx
DukxLB73pfJcWqOiJz+s4c1r5xn/gG5dzeijBLIT9tHabamf5rZYrGC7rgLZnIhDBZyF4Mtw3/tr
RjCBjrtuDXMkQO2nsdM/c9s9jOXX6Ax460yE9TZCKptguHissPjZTCHwwTHkPZkjN04HnnE7jOYB
yz2bj1UuLqaTaTE1UMVL7zgooDrzrmoIDyE0Pop1huyZCW95XIB7caNa6XwiWBpn9vKdOcgBpPc3
CUntUg14NaZnG+UjLofJFEbHsQZqwzeS5+GvVbJsom5P8QQkJ9KBcLa644flndGE6oGmXkqwc2+6
RjAMxhuGXWrTzUUwVOOvMdnFdhraa1V3D63noNMRDwSTspVmsh1Irb2r9AD5eLNv4hoKK7Swrqmn
80uhmKSWsFyBOtHyuNozYU40y5T8gsthsLGVjMxz2Om/hk79OK3xeS40XksHve910zN95SFNHPaF
/ItQlsznqWVVa3Z3CMsCfbA/4zAbDlbbnJKZWdDQqrP02KWzMljXktoDO5wqkI6eAOug54u2rCDZ
jppMCshAvIRh94CM4d7ER72frtUC/1RrkftMCa0faCFv3xENVoe4h3U2s2GyfGledC1mHbDIaBP6
WRVftY1xyo4fyhHlASBLhDwYd/3SBjw/tbguOMvvppg/XRg9i8XoRKsC0beo5BYePVcjmY+dSfzb
qFFpRMOLF5Y6mXu8dxjX3s3QezN42vZJo2OpAIvrGaxE9DULLcV1dZzn9GdqI5guBDq0HokJAKif
jbiXGy8xNZ4XD14zu1EQZrj9RlsGsbImxmZQ4jBysscCYpTShN66uD9oGLC2whsJFphfDBuraZtM
FryeNUWCVZnFW5+LcAm69fIGUrX4o558N3Yf7+wh6bhpdbHTZud7Vpl3lnIRZ+cD04x1p1CnntBD
BaGhUBd0ZrIRiwbNfNZ9xqzmVa9OVVqDbxfGDJqOEZTuNhTBu95Jqoe2nSvmmWPqV6wITBgEd4tR
3tQKsQJ+u87S2cH2I6p54LY3a2xYpXEMxFqFnGI2n3VnHmFAMGJnHv9EyGXnmKTqgfiGsXd2NGIe
bRbf9W/WReGV9drdlKbOPS34plisVwp6PVDdcNa0OTpXLKLnZR6fndL7M/cNTIvK/kqWxT6RqxaY
lgZ1T4xvNbCAM/nF9pkjv/Ndz0opBkft3JuDd+CBBcSV9nfNKKfTnBq+3dNdZ6ZFDsiQ0xfRFPs2
MdFkId5qWZNbpIziKttmxzgi3YsCJXAatX4J0GlDywFmfvm1G2M51ojKQKjGPhaPATc54ZgI+uyq
SYO8JzVGixHAIF1u2Fllr8366JZJ88Ky/BOJKmCzNaGTKGrHG4e7UGGkNFyi8dplOBA3EWAYJEzb
pizP0n5Pmt9zbO06CkXIe8VdNdzscALmv+1NuGpFGv4dJZNFlcOPZdi29kcw5pkz7wz+Db9363vc
C+6hirxzN9u170zsUaQBOokM9TdPst4hNifcE1vnRGc2iajpjGZntCdXcnLnNlNA6ngCXGMy0Mje
JPL3dUxbDsCCgAJyX7ZjdKwmstNYJVtB3C5H06pAJDMq3qhx6EiHhKMi2o8kbehlIxN6oTe8LtX0
OjdWFww2yD8c0dsBedQk0HMJA5iL3hGD18/tqz7WfAay2TVgUfDvomirOGFrw3wBpEf8RE/B7cX2
hcvvHrJd/TjnX7iVqbPdfLz3hPE4JhpggF2M7gWBXAFNumg35lftmtG+W2zEq2nD30Ej1CxqxHB0
h+qA5P/aDKHzIA3nh6gOZU7u0eOrJkuvuBShpBTGMGcBB/Hh3W8yoDZsa0R9LRLKgKTJXpqOHUMk
ab9IlDx01YgWbGbWZn8pMWTbkHejXNR8lin/rdjTirDSVOVb7k7uDibeuUNpE9iSsHV0ZBtrobUA
yI+StcguxFq4e9uuHga37g9VaPpd6s14RA1OwHkOps6evshDSfP+K5OtsyrvSMcti6eCOeSeYnjf
MNTj6nUwRHtEDi1dh19XRHe1autj9aHxAJxHQ5HUlRdXZKugS4R+mKpZbAepbkSfgCrAj+tKcvEi
9LO+NcffoyLcyyCHyvFsDFD5cDLrWuwVmlBB0tee7QQEu5qsmHq6cb+Rf4hJOCgHBuJSx2rZqawP
kJxuoy4GmuDoOGEbKBQGtzDTjruOeZferIu5rDlOxvi3XncBxLL0z0tjPo7rDwRepthHUTuhEu2u
emIbl9K1mw1bj7cUrmaFQy7nSkHnwNIO9cgvS2p0FPmHgvShEu5kl6Bh5MdAa7GrXgqHyDay0E+W
Qb8rkJYGOL+RbZv4rhoRfnsaStx8cNUZXAfAkLGKdiUbeCMSP5x3722ok7lWVNDnGFDQpfuCyAE/
DJtDU+YvACutY9M09Rkaz8mox+GeFUePLgifu96bawZOakHe6t4MrO13VZKRE8BKCxr8I7FByp/M
pTnGerQ3MMA+eBMcBLkUIZ9CapLtJsS2mUb+9a4mL6IUPSztAn/sgMMgW6Wr5Edv6+R+VKbYgJpj
Hq7p11AgyO1ZGZBFvBwH5lpzNjU850MRELtuOMNDtmTRoeykbygKu2L95cESv1OGtgHw/WFIu50G
KOFouZhtUYtNmESbhpgE1EeQ97uTock1T82hbljQbzSQM4k/omNFiWXPz9g14TC58ypB3M7JMHPf
i1+oZ0jFFqKwLP1WThKahVdEXMf64mcq+xzMCapjqsO0B+vD+KpWgTuxQ/eiduPCFz2oYsyChR0Z
55F5nOprTl9+pTgDxZ0BcdNZrCNAuZtgRMLR6e5kpAcNifW8IOkFJgWyhzyJH9iZMYJm2JhYMYgQ
8tY8jIA4D/V8P7WWSwQuOtQmBqKnD/A6kEIGdjNzQar+u4uwYuakSSY6nuIU3MTWaLqUQThJFFrP
QN7maEJTgc5gmRWM1eeZex4cwYHhTrYzS4rBqZ0YWbOTd9YbJp+s35VLOWblHQyUq6xAeqjsvgsx
lg8Wab4tGxaWELgWecWPeEyY/bs2JK7C5et689IL+Qiwc/SRrzgmsRO2si+xO+csE3OW0VwJLILX
BII2PGo209Bh+lzCiSDlRDsswjWDUvIDWJhKkNp95EaCgfbZIonLr1PIF95g35zaCGoPmJG3YBjq
k/k2ugRiMfXuYAydEKI8RnM/77rYBsswEBFdJONXW9UgOUWOB7knqBxSf5A60D31ciKWDs5q5RYG
mnavhfDZv7Wo5aEngLocU3crK4DwS+gxWpCIfrr6EE/eUUtQPot5kLsxduQl25cqCnE11BNe0+ah
LMkvNDrGGBhUesToBNCDfgbbgHCnj4yZaD3q0MSj8AL3dcHmEGhdnu76iekDwtV9lfUKdIqW3BWI
orXYhmsbIw6FO8ONLHAwLknOlr+8DmwPdrpCQbO0aDIxZ+/rCGF+K7pozYnAmF9jhkckq5uz9HVk
PWjJknkbFqAHvekOo6S3NW0w2C3guUsEIxXi7W42MSYCS+TpcJuPNkR9wu4m3JKWcy+URsyWgNaH
lYIHywVD683RPjOKb5vZ11SgC2Y2WQXD3sw7RldEiyFTmX0mcoavMFFtIkt7SuzqNYyyIdAl3ICF
cI2U0LQZ4wTHLqo84lADs6cNS1WzJzH0T2Hr5S7yRnPjTSa4YvoCfwHt59OOZWumHqHQZG6UVhbt
4b1Q/aEjcxlkN0szPi6L3AqbsL6eIMdt2k6QFmT/2noe024n/hxak5qEx7EoG41QZiQUUxZbQe/1
zysg7ijLB6ftKqzZjt+RrAmthMzP4tmm6WBsaFN7OvIeJtmtdliUx8i3N0pT92u8ISG4QUFPz8q+
eU5z3vuyONlT9CraKtlmnuMGDI2DPIon9GH4wTI9v5Ie11A++Z5Yhn3vUdyaEj9S5xUHrPh7otDQ
HxTJH1nHfONoo0fh/mgYzygvkeUZCP/MPHt3Ve+TOvYUq/mtD9c86/oyl/VOEwRUeDoH5/JsyfDF
SxH/gcN69HRJd6fx8CjzhIG25upldB2W9yx5N5Hzj7auee0iE6+zq+0BDOy7wcACO1dh0LIgxoxt
k7LkZsNT4tnuVumj7s9DLNn3phECN/qvBKKaGVs+x1KIBEsGHndhmpun3Iti3lPXACKtLX6OxyX2
5jfW08RWdEQryJxI9MgL5oksQpJJ7dl6QUX34rhssbXRXE4UjMdqQNjTeDqEKhBDdSUR+KfVZ58y
t83LyfGliaWtACqdaoRBFFwpxvSnXmaTOSJJaa0qXh0ve+TYeRvVHem6eLGw77l0GPx0iTzoyj1V
XvHNK0TDhb6UUQEiAwr6wz//dpUSyR32PKqJPgwMNRG+sAOvL4hXpJ+7ZBl20Bah+VkZzXnJGjer
g6MaZLESP5vtpBNDgeWOxhCBnTHFNCbJxNkxgk+QiycRxD9bOg157LlYL8KOWIcWfY8q7sNEY8SZ
W2869OJjUXU/BnCqTZEyBOrG+jCWbbzrehKs0Bw8cbDsbWXZ+wRtYgZG4dbVfbbvWuZSkpH2P8o9
7gJ1/1cU6j6LxvmBYXmWsyO0vSwox2i6MwD6sn1QBFmzEDEQCZgdti/Fj+lqsART66o7tINxjmmk
jlTL77duuiz3mBJJqxmKH9eCkGUkyalCGdNrrLli0k0B7ZZIZJpb1ZBEGcv+BqGoDPQiu8GfepBe
VgUCtuKGzSnTaaJNx8HA/VRziGlBlZT5IWpmv2QOD5XXBIKkm+81EVsHjcptpxMGuRmE/Fs7WKkW
Azr1NBFMOrfKOEn1k8AjuF80ANUZe+rUunSKGxBry0dIIBa/J7rLh/KSEVc0iYQIoip9LujwNmNE
8zTHF4j896Et/iCIYCuSyT94GCC4LzonzEAhRB091LuMkQ0Ifs4UPXVJDBHpJcV4lRe4xnRWzTtr
nNEVnPvU4HCc4dazzH+OSuNX4W8Ie4olUIQUkueWnn4Z1DtvRxEsVnMa+YWsQLmSt3aBWQvDeffJ
GoppVNaAuOqda5ad6wl7qYKY16buiyfaQ4tTMTZMhIbzldbQt3UjiOeJVTDIlypcMAWqcpsLRT9h
BZWtbmYYEg6XYhrLvKMVo7JvTc4jK/eYjHkwfspjpdckXPaBXQGrbJHvVF5GVgzIvO4xRcmB+o+H
c2l9FZd3s3YEG4KRlnndhNY4GvMWgByQEeFVh4qIiCUhnaGoTx6Dx4Obda8diYUEIWETiMqVshUN
7raQpPhh28eUhIZ+BmyxFzrrItroNd1xvWwMgBhd5d1oYON7y2KEYo09ztIqevCABN3rwj3nQ5Ff
R6295XUfzI7hXJYQma6ggj47NpBaUS9no6XtQRMQjRczQXXQDND3CA0wEJjA0UJWm+C7Qw4iY1zU
kke5UPt+kEgTQ8SN9gr/BALwNWAZ2E0el1LuClhlxfQEFwC077L4WBYs3yBoFYEGnsfWmoKxwyLa
pyxJh9pUp2Ker2mKq0ckhbuF3VddGNiyfzRA8UrCB9E9j59uEz4oEoN3HcNdRsIF3Fcgt0VGbeJ2
zmfclOou788ws0jdfKnrFdjjTNdxAJQgEYLwOKjCTx1BmzJ74Sl3Xxhvq4uw4zfUvUh/hHbDGELa
olU8GFyL/D1x4TGb3kEFQtVsYUMymZdkA+3tvDiIW7oVasgTwbbo4un4RJbqXM7yhYkyph61ZlIR
CsCHGx8TYVwqR+945lrf5h7cmG6dINtHIZd39wSCu7A4whMfk7MuA7fLACLCbaMGGxXsf+7uT05k
eZLzckiUPmwE8sZg4ZZAo8h1JTqoG7E1nvMGOXCK/J4oXTP0S5RR2H+7A7pNRoSRQ1z5tLi7lo3t
yhlTXM8ddTOP0z0C/XMMDo4DmvoMLcBnpYq7iL+OzyP2xG/GLWhFdBjjDIDXsjE4aZONaRP8Y9Ev
H1pX3Ott8dSwXrxoCGuKqI23tiR0fUmtRxUrpsBSodgv9m1my52+NA7zpGYAAVKcXbfu7m2reG76
P7qOikV3NfB8WnJICCz3NVMcyiI8zyATfCNB5RAiLsvqilh64iODJfucVY+lO8EpkjTg6QU38IYQ
5p23QEpejGjHD9RddJ0CWzDpRdo7Ya5zh5Hha7tVpsTvYfV2sIiTqRkzvjgDtwdzSCecTrZaAE8u
2KNiuratMyKFSUIPrzlOMvgpWLKn45h3w0NYQeeee+IeyuoByxqePqwkIHxtNqvIWKtk2A/YBQCI
rIwkk2FZl7D9WOzwJib91txaaxiPGrNCPNmsvvVy8Re8cTAJolOtGT9IVp49euJ8NH81ip0iXMaL
bYkP4a6ZDawZQyXJQqBpVQ3fPpTIC34UdZrb6UubmscUjTNGQo2ilOTDPVTzx7lnu9m3RrJFsiR3
nXgDgIbbZUKyhYY0DgoSWfyWFAesrFnH1v5ZlDjvdfMhIsv8VJniWILh2cYTE7Z2BoOX9MslNyA7
JxANC1WCy0mfhSf044M9UwbTZl3jNnnMC4Jhc0RgqGTvDZrebV27b0WtfpGWGVBz8sZnmM4lxnTA
mpMOrDWk2lLLBQdRipdS9YzOkjg5gOCPgKctdI+LHp9a8Dz+iGwpoIuG3UxuZ5V3fybXQHFGf4v5
6dKOwyMRCGInMpswELSsKBWcbWvN1trp6TCHcmMnxGs7ZbdWoUA0a+fk5RUG6ZFyrGbYyL2H3056
JzA2ycH8JzIdAqcT2UyQxobzeem3S9nuKeUUR19vHUBjMVGlupi98rFlSWOPAuakZC1Udw179uIv
LqWzskBmCxgUOJCDJaZyE6al/DFbKAlt740hFA3gPymlHjRReMSsu1C1xjj6G37czm/62QnsDKDC
gObSK7Qjf45VmijI5amF/bexdM4FGsXyQF5qe2jG9CMycnVWbn1yKGi4E+V3Co7pQM1zUUVf7wun
SuhHaqq/nCc9T8b7GrMEQ2Hkw7J24gDtVgNtgsU2mIN4V5dchCy1LiWaHrAL9TEaQQc7vb4jY9V4
kf3PoBeShpdUa+hAWoJa1LPzMEhV9Jmsniw288lELgYTNddCWyJIk+Mn1Kll6FHQrP1Oy09qfHfV
l+vhmXunXsqKeyd6bXoQVanHFK4E3N5V5DSOYOf2Wf7qZslnG0aeb8JVo26liZ1Eat/p+vJaRmwM
EpPUEhBCXRkJGKJS8yubcGTetD+V5P3WMbHNipz1nF0LPzqvdIV3wsfHvmvJB5JKz/aA+lXUnyOX
8ObS+XQ79V3b5cdk98PWHcSbA/lo9xckwXWY5/aSSpPtRYnKZdJih6mYqg9tW7+ThjLeZPZWr+JT
zYiYCdX5dBBJuSdBxj0RUhKktYGTyxFfSDEI0DQic4+NdU9Z/4Eyq90lo0vjMf14PUVz4ZjjXZ4i
rHMNjJWqrk1QFVy7BWr3C9EVwTCLV544bqwW5Tau7Pf0kzEPsib7Fgnjm9Edn4P1MQ/pa4QVGRIi
KQvceQR9Lr7CCIfk0T0ufCLRv3J0HkuyWlsQ/SIi8GZaVUD5LttuQrS7eHfwfL0WGrzJC+lK6gbO
PrkzV5ZlduRzQlJ/tu9dHXmFFd+LpTkAGEe470SEKT2Uzgjo7F7C8Klm6WGS9ZkFSvSvjsi0GA20
p7EBBTz0uBykWfatuv0rRXPTUv1cAHlLekp3smaq2Ds6bq4p9l6r81tWgEReKu7Rxx+MxppXEjs5
2DpfNnxE26bD49pr1Yn/xqvEgAwSW/NyyAikT0gRA9r2GmggsMlYfKH4hqle/ISsG2kqPY5jUO8N
QgqzjddTqV/6yliamE1XkzBuMXJthx7ojAOSTqfQGPuSdO/k4dk6k3VSdbMgkNQy6smlOPUxTAgq
PGmjn2vun8Z3BkGKZQ6eO4olJZJUfNYcaby1wLXKQdUpcC1475qcbEwSTaiB7pDbZIXQWB9jY95a
FQD9ImmoEQYjCSnlwA+FJB2sfwnl4mApjp8VE34bPFb6CPKARvNoPcbY+fWa+EZqXQOYJyzVuJoJ
M8vOViafMutRWHp4anLKDtsZIrJky7syKk99x7CdkBd0XKXrNwB8l07qlU3RyVx8IrYclTL3dQJf
JX9qp6fHIX7F77TquFqYRetlUeUHUU6uHxD7GO7w48wVS6PxZAHupCPStRLol680XyBV32CKH9kZ
bErtpiMKm+zhIMJCEkFnoJ66JXqFKXc1EdwgK8Oi8jUNvxuN94iBdzkJKzaxClv6HLiNeAmKj8H8
LIll0NV7xsNBsju9j/xSe83czgJtmYN0O0fqXlKkZ65RLzUAbpES1evoi0MPRx5VpoCVF+tyMikL
6e5sLYBz3OsyQhdvGrnrydhwRn8UtvnPgaSCn9Bf/j+F3fqArNiUV6BPBGDaTSfXp2hszpZDDBgl
x5/Iw4TaX0u+yYYOaRPaGPpfB997j8tJsGtg9bvSTOzTtnxtRrglDZW5rfEotYsJdbICFS/r4c9E
D5Rm8pP41xSfGYJW4uDYCEu/7N+T/ijDGloqOeIwxdTM8U3P9kqVPosyeKfCd9MA/GFZjVT2uvBA
sVO4Y0r6YTf0SzUWpvBKcyMbFwkWeQv5JqXALB0iSDkyH1Ka1wJc3QZVpxa7CduN0h+1A1kLj9Qm
KBxfxil8nYh0OnbsTmVCrxXXQyopWxTJ0IVXskq45Ig3nXVlW7wXkKBbli+1Uuxk4JhWBQi+YGNT
/+uwiXftVlX71yniGU82U0JjhwJaL4GsNKmvrOMSbrOsT9jzkLT3+k7dTGnqwbvzylAGNjc+IjV9
U3AlI6jBvFOwe04K7y6ZgTm4TPJVKyCeatso1FqoNTRcLYvoZjFbD9cWsUdvPgSbjIgoXqVRFVxz
AQwOmj75DCB80TI0QArxwnMAdtrmAqA8TToD2OjAi6t8cZ2KK7r9RavOKd5bh31lVR8cAPHYXZWW
n2pJ38SHMVSU/rzb9TW3ErezxCbDbQap0O8AGS44cqYREoYrYFS+UQ3uHJ80076krDS4RKwcREdJ
DzayUrhlh6Bbzxjkyp2S/hB7QMmsPd34MoYlCs5C2JJxQ/OfgErY7nuF0gEqFjDyKzSfWoAJB/Wc
AorulexoEmwASwMN8snqY4lggY5E6c8BRLT/llWBicId0pYlN/2TAZhNJL8OWuSFsTWd9EBci0tm
TWT3NJTAHaOfjgsJf9NjgAwYS+khLYoDnpNI/SBrukrZZNhuqdy4xA0kEFMcSlGF8yZqr5XG5ZH4
Yq6H+r3hTHwUkNvlOoVVWlCyM2PhXc2jeqp4Rjpt4ZoTSNukTVG5ee2IXdb10xUBrOfn3gL8gjeV
mEN81lMn3tVQIeb+G9+9anwG4dcMLGwRCWYacHRnR5E0sgqGhMqXwahUSnZQBZNEPWCPRvHmX3es
Iz+a5SMTExsFQzGwVuuf8UjoO5fT9xKpaR0v1HAjxHgotRhvwdhfJSdEZp/xGpnl6FaL1TGDrYpz
0zXl7p81Y7dFQPfCmuv4HNGBXENAqPmadFhqIhqSmmc29r/wjMGPfGkUYigOPEWt/ukI7dsBz8pK
SCEHk/oshAJnG6J8l6j2JqOFyeRzyyHDAaHN46ZSJi8Z0y8Jbu+s0RA8zJMbJdBHh/odZr8f5BRY
pMWO8OtuUDtKcWMDRTU/5DSGxclFizp0GDzyxTN7s2fjJiZq00HkH52iZeHXptxQ6GyniXsvsawg
1gHkiz+HK1Nu+Y3jrMN41jYsTGiL1K5s83YD1MURXcjUZB97+y4erbfRCvEbxBI7Y/Uk5bREZfSE
R9jL9e9KkOx1ppWVKjxK44H4ptdF075zjI1ZDd8NQvGYNIfJzi+NGP/6PYvY10qkr2bewAulsGjA
hjBiC2AyyKPvHhsoJUMGMIiYq6YOZ1RYoxt1z9G2fQOYNT4MVGTDbclqrwjoHdm8E6zSlv2QA44J
gH4zMuGBPupUP7NsL4zUDb/WhfnjtdVbh6HXmsZdJREdVLMrc/lZ4fJgVN96i2ljsr5qcGSrMSeZ
0A1McBGAYVCZbZ5gGiOjZCvnJkyupZV4eT0Bd+hA0ZiwZyKtfRJ29mZ6F3RedH1qPBm8rpx/lXH5
pc6QPpf76GAhJrXAaEZidKDnvCiQ36nj1j2LavY8JKhiS0eDM5hSuoNFox/W8u7Yxb1ywj7B3rsF
flFl+lsh2fe6Vk41MfvDAv4xSuB6KUxg0M1NbDV8KSV+lR3u91h5y4VoDlkUURZiuFOK/jlw4e61
0APYq/JZS9+NEGiYqb7kcLRfiwr1J3pApTX3fca8qHYskaKZJV3mgP2yuYhJfWJDNGu4DBBLn3tc
UxnKgecIw43KpUW0uDXdLld3aJBrQ/ZJBAJnw9fmXEcUQNBhj0Ru+DPM5qZL2qsWqNG+HuL2WBTV
KdNIvNMINi5IVWMtEgA4uqOTLyVdEmqbNOarmh1z9BvKFV5M2PLKMO0GxWLzr9Pu0pBMxBLGP7se
3gzQu1An/CBOrtr0rQGGanTJGzOLbHO8Hiz4ZVY+eFlGlm40d7V4b95jKBbilA0VXs81CVKjnClp
ZbXmrNnpTNUesoSntm9QE5ve2bRjject8W1sRmF3mvqPpBNeyACWWbKnGqyZE+p2lA977HFzMUF8
ToyGQjcHLOrjTVvorjNt9tjamoxKZnv0B6RfLpF0ctebOK/MY5cnbCXCaTtlqsOCnkiFCfnMCfKf
jo1EJkDFYAfJ9nUFmWFOGAmb5ktSrdcsoM2aoKyYFkxtiyF8ZA3u6lN4LmgPMYtxHzZAdQrCrHN6
koCboM5l9r6c0h8FQ6ar1TLPihmfi7r5qIKJ4qHCOJu8b3thSfZarY3RzUeHZm/lOGTJ2ba0yySM
G/GORxhQAAGw2cIBVJQzi2+ovGpQ0/GSkAMH55cnHyqTdu34pt74OoEdYnQG7YGNjCfdpNR0BuVM
UiTKwNVaWwxYp+XyGZzT8rtsjpDMlLIF5rN4szh73rOIWZ/44RQTHrBbj5KzW8mejMOcVMNdb4EO
UgoB+B9IitsMDsDfh1iMccU/uQte0pAwgiltUlMF8szlVZk2JdodXVsuGY11q89AbgvXrO+yJE4O
+71W0Z8Vp+oU56cUtWxdDYxe5c8Iqh+Fk06vS9kfpN5+ieHGOAnafPcNB3zNlEE3Jbj6mWVnW2F7
fV9Cy1l4M6VL0Y++TNWhTIY1pK3NmSPOVeoLehZ5T0eW6HoQ6wGFXI1NdoIChNLEwfk6z7krt74g
HSOwfxJwVKv7gmUQUIxKvGtySLqev5XiY10KfUtbhHI4C3O0nRgqBBltRnz+jIDKCUZ+WI78BEhh
IqKAbGlnaWPOyBBim9I4MfCQsPwEAbztuHtZ3pgKrJau6Fw6OnocVEPMhoMRXVjPsD7WLJb+74JZ
YPbatpDTXbLkYpxhHSXiUvXZS2ieUPrZPzRHWxZb3M9uNJt+yLqyyna9bt17q17jynRN1rUB0lse
5axFJL+tP+KJvSD20Nr8y+lcJS+3bgs2ZrNMuChP5z2bM5eA+4lNkcmWmuGU1BUZMcIx0tIi98J8
jEpVHHUymkxecENirm4z0ZYm4GrJP7KqbvTTed1QnctEwRmcEGfgyzgr95S2Jjwbfb2h/w5r20IP
isRLQgBpjsky44/QavjzeB2cUzJfaMIiv2GcWnNymyLl7c4AfwBmKhYxQvOtcnAXWTolwmY7XgpZ
WUAZayhsqQXZYrY+Pb7aqF6EzmivzCntCGLrJAZVGVClNmrY0RuFkbwKBnD5QjlKJf5dDs7fLGVk
qJJzZthUeUtHbhqkUcCLO26TYUJQwz2T6khMRsIblwXW02GRBjAJZoJQ+Nf8ylVMR5pdXlLieLKN
k6SmfKtRNg4ey0RQvBuGm6q4oHxveblsRTmmgukCuHgs8FeXXHkDK5GPwH153QRzQJGwrptCt2nI
Ucm2+NPV6KdK55vk8KTNCqvqymLjsTUS+x9BySMwL8eLpOg1IOeKL/mdRN5LTzf2rJQ77ArrMUEw
kBJjP4yN2OpNfaXD6VhFrNh59MPeXEDoza3Be0PHx5PoJh2nlsQHebLrzayQdCQDqspYbWOdNFav
AuisqGXsZ1aeUANtJ72HAm+kk785/aeTvVOat1LwmqQO4t9w5GvtwaAxa5tzvVkbIHphSL6nieXW
rCfV6LWBEoIB+IQHbbGSWdKlY++wVSO1cjMZn+nU0bEUgM1BaQ4acaCA4JHZ6AqyKMWmrX+0rsv3
zcDYSLIvoWyCKxlo2GT+7nWdL16sd0iKyTWd7d+ofTXmikCjKd3mpX/a+qrkY13imqTfI55+MfXz
xOvL3U3aCKv2FU19VRtEaLv6hNXkpnq91VlBAEpjE/czWtozy1PfmDM2DkPilc7fQPiMr37LgEnh
TAizAYR2kLKqI0jcY5dl0XdCXKeZInO2Cr1PkzL6ymDdUyX8nvpDmgTyFo/YHiYr1YTcKrMx84np
Z1P8wh6IhTBeR3sIj8BPrW3sTBdJTkkOBV14oP8HrEq6JwDM1V7mEzYOW7vXfasJnsKR9E3Kn6wX
XM+WLKiGqaaTzNwv+USw1lQffG/fwxHihx0oKKaDdKlabmWURF7aVl8zEqGURIehbA9FMcMEGcQ1
IqdNU1J14oqxU/PyVsN9hQYyrpom3+a2/CFpOtdm5QcKa7EKugj7uniXF/0kg3tqKAc7al7iVAOE
BsBs2IWheh+7aRvJk6/VlReXOAJmFY9TfMD2vAKQs7Hw2OCX+iim+m2oMxcij0z4m6LUsXp0c7HT
NJ4xTfkRbetbrfbkf0w+XeEpoemybNyw09s3bHZWioq5pTRLvJdW/a0OfXbAEntrHdm1K8abINrZ
cvwJtsOAG2Q8mJmP5vxLgUiwsSXxQqbnRUkDurQN7cKv1TcTeRPP/XHGAOqlbDBkQt0LcojjWGOn
NIyl/MLm/KAYxdpInKOIqg/AS+T6DIh9BTNElCGOWi9trhBEMV+qqoee2WB3WORX6BPUeztOnTIs
7wYJAwi19dcZ9BWqzC1OaRgHM2GNyJZh+rua1dYvdLyf0AzQhDym7DO2YJxajXYIbb6uhgG012H7
ZvbaNc/Lo2o4fhJTXCVcehxWQn6dsEn3LWRDlV8/F0Y52qi66XZ6dS9lcZur4TyyYta5OLdOcDNr
8FMmIx73o5CSDMpI9XjcUm+8rhVg9jTgagxjY0UmUXxjkur7x4J1nE0KtVTwmEvFeWp82QS4Wy6K
2tSutZkfoPGmoQDlCMKaFLLbp0qpP2ndMakI7Znhxokgmmj0wkjRvtF5Iflb9ngoYIrqwbMP5bMD
06vh+EjVo22xxKN3BuRFbOwalrqVNu6YZy7apB1bnedVyC2kByQ9FKVEuF1e+TbB4cqKX6ixX0ul
8FtAfGLQHpVmYynQbxFO8miUd3H0THDErfkatNY+ZhKpZBwJBJ6C4l/dGucZNWhaxkhTvxXoVa4y
l7t4es1ifQcYy/Knwtjqyjd9zgbEc7Q4w2721JDFdA6HoW56hWYcoFk/+qxZbKWsKIs+emSYzkkJ
x1cppBo0ucp2+pEwF/RReVeH9p2m9qNiUvNcdXN2nSdiEGNwm1i30E62tQPnEaYSVdXIChOW2UiX
3fAejBiUElYv+iReJ1a+bsJiP5AOovuRW8kL+ncMR95SIqNEkl8GtmdSU9rBNaeUe5PHjd8JUk24
f+e5/bLymiBn3+55qxF54mrLXfpgJj3NirQ613Z4KJam+lDdT7oRHAL45yuzat+d1qQdCQ0yp0Br
mGmQ4i/pBXNHq3kDtbPvWWfvu3YpE09BrDcjcxuM6l0l000jKHWVxue8SKbNj0PAxeEmZNrJMciw
/lXpIc+NW+1E+77JbtFr1McHJ3irRppwJBIuIWGrceFj6tPAlXpQf1oH+wLRLLDSsM+KAZoK2dCK
buyC6Zp01WxQGh/wSJGIdjBM0qDgVuN0YsysMVZjRmPvZ3lFJ0ngWewnz0gaXHSF6aDCs+UGRut2
oCJXloo01dKCXRrqrlUUv4iLJUABGKafQ9ex6julTGhhKX7I/ncgAUsp63yYDGffJD0PcKftCSF/
T3b4k1fJRpMgxlqceK1qwk7FfoJ/lskR5x+YkZyCDyeLTg6l37lt6Ii3fNxt68jPhP1GcB+X7iVN
6TY6Dh4aUd4VFYfibGYNszJW9mwGDVCl3JbTbgch+8xMh6fMXGO3XReK2OZ5vIghPIbQPzQIzJqq
g81RwtG1qnqjEk1xNY3bHstf0tPt3mjN8WZX9dOKx2dqY4+IZ5cJAXRljhs+aDLubbSmu4E+PwKM
lRZtUuqIBdDUjG++H88eMphRfY4mFM+Ay1feeHES+XE0UFdrrUrigetJyr6xwS/8Pk+zJdfqgIba
ScUh07CJtqNfgROQbdtHUZYvBuVNdhBiz454TSaGceelYNUM2h+hjDml0tWjZjq3QAqhK/ljeI/2
eZ7uncw5NToBJ8bJQG2vk4F6BtQOGeZZmep5Sh+NBRmnReyn8EMpGfV7KgeGypta+aCwBp7q+FkN
T2HRpjTuQtu4DEboOUXyaksTZAhgubrU0AupvHSj8kJ5l99okcXqt/bshe8afhv6KSoVLql/CZXo
cSb8Uf1L8/2Eg9u02arrrE6Gp4RNQLB2GjK61OARcU2vudmbkHyBhiIKIU8Vcww9P9XXiSzw5moP
CKrPVAUzmztHld0MLUKnVMfG3dWsKaIazETSnetJIYQUvIbZzRysHT3uGw7MXdQEv2WC1cFSNlrH
fkxL79z+MeQkD2LQUJXibFxLPSkJdi5+Xgu8TvJJaUw/JSjUX0G87utk/FvZLwRG8YFN5puEPDSI
EtoI1oa0N47wYgbUsvKlkbVtwD2sNMqHrFc09MTbsTbuppJCysepCbqJhEQ9Y+g2t21roVuQ/16c
NPkmI0CnK9phKXBYFcq3rWm4njPMRBH0pFYBB0p332zoR8VODmGuEJ3KX8MBgQKGy5n9/hua6dFs
jC+IxIsH3m1b+RbIuTtESKjcuPngbJUW0B6tOphVsnCTo/hwprpYwz2uuqcwEBydOMo06ydSuF6O
RXqXAwrl1HFHumgLBUFppC8r5mniw8QD/zJYzb4zkXgHVhW8GkrxisrIg5894jpk7A8iV+M6EXIz
oxneU2hez4aPLJq+U+Grs8JXro5+EG52jZadGP//iYA7QEyZBLF+RNk2eDRKee3rlsal5l+fzCfN
0G4T5kFMGX6lSg8IPZsukXy5oiTRKg/qOK9z5UMLCQzVNmQ6pdiHS2WXHfbbQLUVTJr1N47gL4wa
niFY7hnEAaSYy67UazeUE1VU+zDOPsEnz6sure9jymEG/GWVDsVfSA16UGV/ul3+s0fxoQfEFpvG
IoLBp7wJz8nAGqS5UUnMXokFV0zsMA9R74l7qGSSFuk8V7ZdjDAblW85lL84G/DP8ntC7s0LehZL
qgWGRNpK5Ak2SaH4khljcGh4a2xHObfhAFfe/NZYJTX9YqQu5buE/0K0CC9pcNQt9T3QuwZZfPqI
0/I4sQCkEA2UPm44LJGst30taQFnaKuY44aQ93rghEkQ3gBcjM5bXo57Mn5kdLn8ZpQQrVJQhaqB
202xSI6p0dVaDLx4LwU/Y03DfbJUi4YW7xWiNOuEkgjj9MiY+CIqznvOnvBXtdgOl3vB12GIv2Yk
UJg3kYcnL1xRRAdj1qZSSBXar2UiqxtyDrng7iiVvBk0aFXUvBD1XsFJ2eD7P6ILvCILrgUtrMS2
iI7RYGcjD0qlN8jNVw0WonW2eSitpCzbyogmZSVdrcGmkTfx62xyWR/dUit/4t+4pxQnFhMxs6HA
t154Jbs2obdcpS2w5WV9E2l6VaTpjYYHUbXrrqlPyZjsYuuHdOW+osWz0qPMVZeVUslpHUp3HDDb
uSRCFkW0R01GjU1e+FagftQRzxQKA0VqmouFMF0puXGora1RVj+kVujFptOLGrAv7lV3qJ6l24bL
UG00a+EEP0KE2wTk8dz9NtgLNkPhKAzWKFdOzZtJssspnGcT96cpytZjX9LzaYLRbOPgFy/xWunm
D+qIvxpkNaNi9YNr/Eo2WZD1Bmbl6hoWLk07EWo6xpP9ZyFbkNPEOGsGzsEqXgum4ZqqjdpwQKzY
9WtDQRf+6bVqPyv5o4u0ZRPGy8mjHFrltnHUd9U08KqzupXSwm2N8RoNxgsB+X3qYIOZqDQA3bTS
USzCNgLONj2DDtCFyhqZ0Musl8/RwFbXqFBgaSfBglsT35kDFlOj/VCZfMipW+81iwsAmBhA4/+/
pr/t9FMAo4VhdHGoG+Cw+lITy4vSjCG0PNtx4WKU2EEmJ2kYbhnd4KphVuueJMxulYVeo2XT3m7s
Z6g9Ayl5cWaLdhd8zi1bQqP8tit2YNg/cxUADwtZCy2HSXrwxvroZMNdp0Krt0u/yDkdqV7LRb3u
WO0VavCg8nFFtPhuJ+2JSDsRlYbXQMOLJSQvbKUADxd2X0U+zlp4FhleRylmOCJsrV1jldFMr1CE
A5iG5TrUseeTr93mUrovzEQjVpJ+ytJnjHRdG7kfa1/s9g7jMGxsdA/MR/vMIYUa6vzAxdUU2J40
62UZw3R5VeMUd6z5DWFZCATuOdnBRbkQ49zDWj1UtKalnJ5uxpcttopzFbGns7vmO4ZtHtGoPqXN
I+Y328jR2qzMu2XzJ8QTJSSvNCeQh1jLrBGFgQ1CAp+q8h9t6L/sL8HhVbZHlJboYQ68pJ/YbmQY
smFxCh2SkL0iZkIwrsVantGBDdaS/J7DLT+htEC5Sxptzuqj5MuGKWZTk3/JMqRbdUp20bzIoxj0
KI6ZMvujBageFt2NdLhXQu8MEincFGGyiTMiP+05KzIUmYTFJHuf2YHmBjT4KneVO5DnjlCeAwo5
IGaloBgzwDWPbEh2isrdvpweRDu/2wIOMsbdZIxfZqW9luGeMxelPr/IqD2mDt+ngf9i2Nh/HFR0
fHEKfAon2tUEEgOsBsbc8CyBEiYGLHtpnr8ahEdY/SH1BCeJfEIT52SiyWjrzX4onVuvXJv5ohvq
dikJUPFRSafOAWYmrQUAbwFI1loQBQAddcwVmsDgmxFYnmwWo8I3lZpAsfUlVI0D4xpX4mlo8ns3
oxCbQefX1UeUBatpMafqVYf+ORwhCOyZT6hhSKxtMmYPDRm7M/tbF+yV8mLk6s1o6dqWrY1YLOIR
kXoVD6XK79mevS7vzqPA9WCcJc3cASD5Yc3s5S0SOyO5jnGEfvh9XPeXuuI6NEO4ABxfiD/Q0GQZ
WGTk1XRMtMrTlx1qFj7opCy1gTw3l3JtVGF+I6+tJ9nyWdJ9lbJJAzXeZ0s+MiHcY0KRCzzpy2aA
Vlh0NvH7DOG2q9B7uzF0FiPxFwZIhZvaemj7M7bcaJ0lJoopOYtJ2tRRAeso8hSZJcTUu0VWbpZk
WdNEx0k2ZV83QIZXeoxkFt7mzjplY/4oJ+lDgdUpieEQBMpD4grqhOcYpm0KbD6bfjqhvzeGcQRs
tklCgEBdarzWKp/9TIDRYCdCus/n2Nl2NsZ4MzgUlAtVz4qjogvotOkBBFosuVXt0IOwbxuJEKO+
hbhtg81wnlob87WtDxOjRlRqLnGPLW3wsYwdJJgSL8SoouYwsup/tS69ORpbmJRBBaioqc/bjqsX
Pe8LTRWiiRAnPtbrluoMAjgtzLLp2UJS1vPpUqFfSLw0kZq/ZByIZSPtUqdif9bvoqBHhGZ+qgaw
+HZgXlXEzCBEW4V3x+cMWDWuDal1dTsLEDHwyIxUOISg8EcSK9x1SbEr43bA2JDF5nXor4VC2CNt
HATS7Cj4MGoNEfml3AU7rD7wGBYTBZnZF2nK93mixHJZMKVoRVMx80SZ+qfZ5cSZ/byklRzQK8N2
wkZ2qhT08LA4NZJ0tPWQUpIPEb47lEKVSf7lqAsFojsI6MyxrPo1EjXfqPm7MJWXqXG8MYfLHK5L
5RgMvZcjd2YgxGPT/hUymVgSbdGqsJVr3MwY6RtkFUHdMk1aqpVFawqISRbUzplHhK6LsmFHr33C
kdXWQYWLIIm2gQy5rUgNFsVG7Kas1cM7twZPZMy5ZXCBhLyNuLqmocLAqNj3LMp9AHsBTl6O9QUX
Ik2oVA1a0ls+Jtc2IDGP24hwQ0U6XW1+0DwXXDC4HDa/ywcYGuvJlvwOAViK9BM9kXviJ3v8pVsb
+0CUdTzC9SWw//CtIYDTRAmSXkO8mxiu7HYVdwTYdIpECUdwV5X/KROu/iA+ilbnZXC494dbWXmz
9ZGgDf6pxEfKxVmEOSpbB/RLq+liyAwvIzJ7jXVgRV/fa1KbGyYwQ7xG/NFzeUyynzx4WsmW9cZf
zMhUpOVdZu6Nl/6fvPCTMX+R50syNfu0j34lSVtjOF0PXfse6mJPwlOdcMQUhQGWRGYmWQyGhfwK
EuSSls45TZPNqFdPu6Zyk0NQkrCWh+pnOAmXd/7YafQVxx9hsx/JeQYccbSss1E9RYmxzqeHxaiU
ox+h4vc+axJGwH41keDoS2l9i8m743NbI3C4Tp/uTQB7ca4f2pCVQtPsJ1zTVMLsYnhntH7ug+Av
yyG4djl2qd+lCCsPb5b4NyKdGlm8SgjTG8qeFq8rffIXWbiqWW7D4J/TdRyzsMNmzt7G0wC4Jl+W
k7qC1wrNJTTBjvMmqYnCn3fX+w9pktahaLY1XxhRfmqZDPjnpkT1EyI486bxIqUE+dJt0lDXBGJS
UTLeUN1wuNw5Ow03ySoa5HMTy1iZc7eQ+XbpmTVckpGstEZZfE8RMtusYwMU2yr6jSyIsMVnfoiA
HPAcOZ8sMM75+Cqnp5AjWVoiwbwZZnqnHBu9e+BmgoIFUTKhixREwTYZHstXELgekMlprdG1ZmW/
HPCEKEZoasO/vCx8iVVvT9eTOuIPoGS3TB9adbESEq3/YvadqjbiVjmUxa3l6p3I37a5BXWwjvR7
axS+AhScs5EB5mEG1wSDOacTiNNyY0bPQUcXml6YuVU2saKGl8cphC1WFcgDeBk1kadeNshMRxG5
FwrVvjEXfoSdyV8pbF+NzTvnzbq9Ngb78zghN59V01tS9P9UU7VWxFa6DfiTbG2jWmy17IebF60r
EAhz1Ah8rezZ2vZT7RPjOYz2GWqB3xNpO1oD4cGhk89RWV7rrjRXTli/i34pfDNym/rb6VepwxGb
MSmxIHaoXSTLBtpmZxsvaWcEdxIZS/c7P1tV1j/mbP5LAM1EUssfSFFM0JBSQnmMfFGo2DqsoqRj
A0K0DadOngxKnlXF3I0IZAgq/Y9MyBw2p9xsrfIGT6i65NmDbfvksaLEMFsLmbq0Joet8DT4uE7B
98AHEGpFaf2gTZfzp+i3Uv2npo8y3w3Yr3PnqWJSnOhJToKcThuIs8gXgWOtCvlfpr53U+GhlgmZ
C1OxNp2dMMGGpR7UEaP6mvnw04wIIBVePWt2mtdcC5TO7GGgYiUMnJTyb4yN/NhD8xAa76QT7WSr
JpA46hcTvkSACFleB55mSZN2k2F7iuqDp+S932fVGhjKOmrxOJUeYV4GpasYUAdfGi72tfGHp1hP
WN0TCzf7J05RB58riAk1ndczHgn9WRDwM4OdKAArhZAgBlDD+M/FX4I9BK6lT3h0bYCxlTqvBnuQ
4pnLK1ZZDc/t31iEm4VhZm71iLdc9oTFjIsPTuDMXm60IZ9jbD6j85cMJzV6UibOobCvot9WXKTa
3ujU8tBn1d9T1GAyJXsko8TBBKgABbAD/t0egTjUlKUEbA7LmVo8DYOCjABzCIedzfeXjifSK5uh
OSWEbDp6H9pzN8Po/quVg/PXT1x4lT1vylpKdmX1nlcCC1Z8LNjkgZs9tOIM9hHS9xt9hLK6VFH3
fEVBGtVUVPJuIUVyV4fd39Nz9wYQb2VVH4IspzRt8uzoMHbrce216PZG1G8QW9aLl0BhU21y1S3N
W1Wjb2AdFysZzV8Nz1lw7ioHXvAHyAOgMJSRl3glfskY2h0mbS4taoInqFq3X/8/OYgZwUCyUC59
JWdqsJdA+dase7xd2qpsXaqQNgQ6B6TOtiQ4r9zM/5g7ryTJkSzLbqWkvgvZYArS0lUiY5ybmzn3
H4hTKDin25olzMbmIDKnKyI7O7L6b0RSKivSw93MYYCqvvfuPVe8+JWz6My1C3tsSke12JDc8Uwh
ASYvNw6WtjatS3Rr4kYsSgQ6HEDGcAfgCG8COHpnHjbhVmGXZnjoYj7GfMWMHFoOM0Z0XQKd304d
MXtzaRKsNQPu7WpEewCjXw/1hc2libInazLwenduT/OXRprPeTTMHjO9R37+EpOh5HJMLOVF2odU
rQ52RQ1XsFYqc9k+11xlk01KZ5HK+XeHV6+xL77A6ZpB+rJnjVptHcREaf6IzI+ei1OfWhTkiXhF
KeCp7BAFp84OkliAyxeDRwQDoivWOh39oFsF1trjFFmYmypn4IQGhiIR9BoWOyISOOR09x5gghKO
WpJ/pFmzjbEZdOIF5DG6l00nwo0/kqECKbhHODoRsW1GtQblSMr0c7phzIVj0Somf5MRE7baeSBe
ba5aTqJfPryqJb/UeCVgZwbOoKwIjDTvW/bkPuSeab+QaaI0QYLLkIk5ECTcJQmZPNRorZlU6oxR
jSYCxwICcQBRVO/sFuQic/yxR1g1RXcNS0dQXrOSBDzDU5ZdzIB54JSGqUinKS2JLnBRt7nZXSbT
u1Kb7mtspSLlEKJF6rxNkf8xreG5JizCjJS7VIIUIlOEAbsjaV7pzVutWABBhvGm02kYZouR/mXO
cCdvMhjvtwKeF+OIFce7oCQdM8eHUngg6vErzcmLJFAgxKqTQvLN3HLqRNJw9SQSA2Jsm1VIAAet
ocRYF2GEJYpflCnBQom3XRoo68L3b8wgJeiRyKKelo/003SJHrt7JNAaw2f1nsU553alyBdZJIJT
0KgP3q2XGw2jjVB98EGhe0j67xrKrL2w21sDNXIHcnCCqYQWnUuLCS+qWcQBouw4sD5GQqIIhkcv
iDbBppSg525HBbDfQQvPaWsiyrfXBh9swwyOmo9WUT4fnH4JtWo7MrBiMUEK2e4lhOb2qcHI6Okn
I/vAGTfzj433gBJ9p5IpZI/V1qOLY6ANY6tbkocyzjRsg6ogI0mDDJLYMjp8+x8yCVCvtwR6UcBp
TMldA/+xmplfUdZVi9RCIeyrpYRsqL2RtdauRMEIyfcgIInOvaoWAfZDUH64lHyzhujKXtPby3Q8
YzywDv1WnRs15AyFiOBCdxG8QqZfGYW8sQ2Si5vwObLQWeQmRkfMdziYG2PJbdwcE5cOkl0q5ksI
vaoMOPGAKu+xg/jZmN+WhI2QfpH0Nr6nGgqvfzOQb2WpJQ9gTXfTHnALkDVYkdCFbmpgsaiSYd5l
ArBhi91xTB/l6D119XAghumj4/Z9UPBuQpHz14MVB3slz2/CqDIf7aJLlqYSHaAjcRpYd9xPIQIf
PP9gCSek5TDGSJ13TYMtSMW5VS0qpFo8w64x7COTJAuDFTmTx3osCB0bbgrO5cLks2sOmgqkDSWp
Kp0n4DcaNh0NsHrSzD0hbr8YbZ3U8Vqm0TFNfAe2Y/U2eHsYyi/10K6K2LtIozmmgs+yiBk2ksea
Ou4nyp165iO2yyLjUBjSmjAn51iYDxhGLwWF3ZR90ZGOZ2vHlhNDzS9F9hSjoY3Zo8DGS6JCfpNq
99y31ZsuQqSyNVkN6tzE6oExGrkCkxhuVj/p9norblNpQH18rRBVFgX/uWXjp1NYKZ+l2Vxaauwe
r3iN4z1lx2Cfpmv8mYSvSnYd1GtQn7wyWMWqxUbmb7X8LrXfGhSGhUNIL4G6Q7rF52D4twWmBhx/
CyFD8IL6vEqOWsRsAh117iPEyhgSIdvMF7kRQkIXm0JEl4BNGucUxIv7mN4i6ZSLXGU+JZEkEt/W
rTnjZSzyk+jdIdOzovtfNw+G8tmbj6PPmwKAZKlPNXLMMDUpbj54yneZNJCrpesHwqAx82jrEjeJ
KIP7ZCgJLuxWrfeRRsWSQBc6X6S3Ted+GPN+RRCA2Bbsdmk8nAyQCSRkGSszFq+E/RkaNSj7o48C
Us9RMES0x5to3PRsq92AqXYARAShpBjIgFXVZcmVHXt73cRM00ZVPAd2fyVie6OZKKwK4b1ndboj
0vUutMWsKI8MNBct2qXcCR8yfa8VdEGpE8xAXfTMHAvEfMXz4D0T1vfcqv2cGJ/b0oNU4zDkw9xD
l2iRXhLc8rFBKkUUzEcaoblpXVvKcWamMGgvYwUtLqqLnYcBtdQegrB8CgR8LguUOYu3DRajeHMJ
1c709Fxk1m5Kg8sIufU5sCq0vYwAF7HT0FFoOTTYKJh9vMKIEDqbpnu78oOtVNpzGMHBGwhOprjQ
zVNJM8tkLG/i8HT8k1WxdGndMo1w1TaL0lcePCYfepFvMgpiCYDKteyFjZ6iIWEGqG+n0r1DKR3D
2GlqeQzMi0grkPrMnJpFzD+KPHckUDF2bVKFWwXcbYWnr6o5UGnPLY65rOrwdqxFTbMJpGbF3q6L
9qU1h3m4hk/Btt0uYteG4Etdons4hZHvppb5EPEBpJSxgljxkfm6qbhzZRyQ9hIwpIZHgyKcMol4
wkWSEKVYVg8c8V1Fckn2iV5xW9W7af4etgwhddrPxLvjp/ZwJ5C1pOCDGT+G4ZNp5o6UIZQfR1Vr
N8HXlwwNvpmdoLqHQbCUCQP2zDgkSElzcy+JBUo1bjZkJHGbL6X/IZpuOaR0xqBSDeE96/+scvwj
SvHnOrztiHmw0DHi/bjxqFksvb9p6A6YkXWB97pUJLY7y8Ocznl9yBi6osgo2R0bokAIhYYQFj1P
sqdG1baW7S17JT94YXoz2Scj75JDeMxYy7pS2yKhJQ8E1JP6mkYDr4tIV1XGu6BlORi7HWi+J42j
UKigmSBJbFTtVaEna0D3WMqraw9hjj2lIKiJdhNtkooBlyHp2an7SSWtyrceioDVUtvI4kIW+rId
gPUYF8KIZngUtmsAhAu3b95lWt5ORysNwclces22wH/jKg3q8Nyfobpf6DD1e8z/KSgAJdzryHVr
39myuHDfAExUPL474flv9zB0jhXPcAqL0Jb7TCAOgoySOeY2KQShAe6cGrNsyi8FwWBYV/tI124r
aoHBO/rp2YHk2qvxK9k+K/Ojl2ezqrdO35zSFNYh9iSMpB1PHFwNZjbowvRhqwrlarb9njnbocJc
EVcFRDEo+R6ZhmmRbVPSwj31bGvmuVYpaIkSVPtbYwSPELXOp6SIDZpHSxAfB3QPNtQ9PopNgFCi
rlY9jVFBEUl8pGLm8J6YXCpXenqpa6yIPLgPu2HTvWeGvbYxAGHD3Vq6y6WOhk1lgYm0y+fGpRcz
Mq156NWNS02SmMVeahk0DmMVlJewdx7DITsWBtk+0+cDF9l0dsJ58DhW9tp4tienzDTT4fFw6G8x
NUmV+qw43SJ2nmS2NsfPeEhWLdMKSwJhCJPPsEnvDG5+BXcDDx5H9a2qQklBGy1B3ERDtR5UQnPs
ZqfVCLRq5R2m6g1AJYIbbok13lhmt9MaNDRgMLU22LQmoto2PtUx2Q8Mo31kqxhAjhl9SitDlcvU
O+T6FCtDKneyA0Ak2nVr6tjBsASZMbJ8OdfSm4RY36KKV1iQmHPBR9hpbALGp99NeImZQWlOjPgy
Cu/xEDqGvYlyCEV4VIg8uXM7d121xanN352STpbk0ac8KODttNFWp//lc6I16mudF2fgzVSjzdKq
YKJoGrF8wznRwqd2PJc06jP9s2zuI2nBq4kmHQJr6lqX+a42a7hxORqFHoEs+zV6XjUiNJS6JMr9
D58wQ4/Dj5uMj/54IqftU5QrwNdrAjBQhz0IQkBcHcXyGwINAELezRg34J69jxD6SVY+p0RRMH3D
nizRI7ZBepbwSfd06De1n8zDAt39ikIqxQMd5ES1XoBLAVhlXIP6SPef7WEquPyl9aZE9boB+qOi
K/PjZi0CXlt74cj3UnBGx/iIwQd6ON7HlFZnQj+UPjYzP7aiUzbS9CU+A+VeYtY0t18iclHN5EXP
8JWG9qNqQ9Icnkrvs0q1BXGvYNI2bvUW5f1aaThUq+qVU6rGoAkO99a2HhFqrcqMMb+LhphjbxYd
svIy2vFVsW47R3lVrJu4b5YM7md+gzDG/opScYBUM8NdmRf+a4pMVidMXc0VYMKAtZVuNrBIeeOX
zjbfx1vRo90B2sNxe12YX4NUcJ0qWwsbXaLfG9kdwEoofgpKWA88I8Na0I4wiZAXEs1FHQp3DfV5
uJrG8y1OELc4TTY3S9OWBouZRLscE/vnDPDoqvBV6tDok+6akClELDTwRblR8pXXMVIYsNdZt9W3
oOAbIxaXybeUEu4eMHPvQUKoWbUSQbEBA7PrP70cUGUDeCPoq4WPJaER5UJFRjdjGAl3xlwh5dpG
vkqrr3sPAGVQ6+FFLt0IZSGIcoiCm7A9qua2vGfQonAAjTfthXfqjeq+P/W4gu3wJogvCMGRnyqF
oB3z4Mlz2ALC+1DpuPkreradeyfb8ziuu+gQSPxuC/vFzSYY13OGMK8pmXvqxVIpWel20Au3BiuN
9aX37spkvm5C8K/YsZzh0GrN3AKx3FbcW2cZTMN6l8Q1GlJ9dGB6OZThvjDdNfi9vVPRTxIfyAG4
edDfuxwPFGPWljQlK+vCM8X5uOW5kmvSBWjQVGez/UoJjyuNo8meBhOL2sO4l5psZ115JlKh9qu9
zYZe9Fhlu7munGuZr/paOTn7sL63gHhE+r1PX3NI7C1afTvZAVxckPDJ6GhfMnJMGIk6p5pX78v+
naQ9Um6kXp2z/iXx4ZwpvX9CJpGSjhbOraYkc7AL9y3ZbrtANkRFA+JlW/AS6F2c2m0ECUMslioK
lnYY6gefd4K3lvY8ZKiBADNaQ3CC0HFEYaJvtC69IwJG2atFsCDpOT2PfqVeUNUtCMeFvYHlZilC
0mT8SIOUaDqkXw30RyoN2lWES5x4SjNDvzJX3HTpVii4k1jg94eNNQDeulfzNZ5XYpgn0E7l2Pqu
1/xTY4Ef66G0sWQrZrCQfvFKXu7Emk2edM0bV5XYwtYJVp40vpgJvTZNGh5TqNQs+P5OBY9+8CAp
MrxzqRoBrqNu2AUAvvY1+DQk4nl+lIpIyKGoYsY6lLmG1/qPwmxhAcIlWn/7Y2WDHAvcHGXo9FW8
ARstHIwr2Q3JHbp2i5N9hXjmPczQAmhtOJxBP1n7qDbRRCspz4+gDyamyA67Ti8RdcoWX4zq7KSW
W2cngsZV12O4SgUR9qaVaYuxHp11Nrh0MFJH7GkBfwTmAD3OcF40Uho4XnXOUjVUZV/lEghiRHRd
QRoFfDEthIVSiLeujNU9mUfj3s2arxRQ5qpq1GTRaCHi0bHD5QmtCfeX22/KnCpi0Mdq0w3M8nq3
FRvXTm7cfih4UQGj1PG9VStA8jcFipQpRtidoABtmxeobkuy6aowx+mQ23ReDGUXN43CL9heSqPP
VlPMcyABPMqpN6c6oFXjetB3fpxamxIcXZQo1t7GuzA0kJMzW+wTZLLchtVNkcoMsy/+Sc6joGeC
7gx02NnVJd1vj9Axzh66uU6kHxxkcBLdqO2z5iEg3/oAglFvAlQzhtHgb6VPpqVAsW0toO/gjUjf
mqLYpv4GmhxuIMxGKzOtXtygBa/KhmuFYCOJNSfI2uLGVplF3ozNhQsn9mo574Og3I7cwBA6Ierr
RFrpqJ6I1xRHoX7BN2ERy/JnZOYjChjlpgK+yRHQZ7LX6M5mtNmGMAcdR0w7o7KKNO+9V3M4mDW1
pMy7nTQjlvI8ewmQWh1LxdtoY5mQQ5x9dgMdefTaEIO8YF/1ys6yMflZXpEtQ91cErhlLClVaasp
cbSuk3bH1nZbQ8RRPJgZUmV0JttI7hnswbwBg+OS6ko0HW7OqKGuzSejTTO4qKLWo9d4m1rhxJ6Z
+2IUsO1xvTGJF6iwEo+TQY8QAlxfP0aTrBCqgSzjrcQjg+2rO+KTxvBEzVBsy5g+mJlO7fYAs2Fn
Y+yIXRWLCJP4ISOZEKyTqg4e1pezz6xyY+vgdxL7uZ4o3s5kYTTH4k4oxYTSaY11X1T3joGZLUzy
M3Q/xgZZT6innpoHkd5X0LG3rYVwkwbjOotpr2XgF4sMjJ5vHuNGHTa5oINktJBi4cCTm8AuSsIF
a1ViMn9VAKSOI6ciqwES0QM4JZx4xewNHOoge7p2GjLQAC15gSrTM73y0eJAs1GlWHSTETZoKPai
JJhCPRjd+n120uNJBMOSrMpGruxOb86trNozsuJ3swyj7Qiaw0/1Y1LCcUnaIcBKhcorYMty4puR
m2GGTsslaBQZbxXAFXQz513orOiR1KbK0eeolBCmk9jQqoEPMZK1ptUhviub5AFsG5NNbPOFrPuV
o3f4721JeIfSPeoytGC2R+rKbe7yQC1Ohgw+zcgM1ireUlStir2oGgGQLaJRoWZAABpS7QeMK/cR
5kPX7saFrmS4TQPr6ioM0YypZVG7D0FVWkvdbD6KuGUe3aqE6WwQvxIYHGlioSIdSxP8+6DKglVP
6gdnJ5fHN2mUpRorHyQ20C7Q8RICqwhQ1iNIqQYVIKwHkW0wnCe9qbELARnfehbeWFp9s3CnAOU6
0EhflA0DHDcFcmjW+j3RfLgy3K6fCbX/0AIDYlyQWqi50/uRIiymUQvViM8q9cu1Mh61hHKty5Hq
QWnChU3uj9G42PBz6KTfmPZpU+xz2b86lR1jGqc8KQ3kq8lkDh2z7qNr/OzIrDk7htpX7/fOztN6
a52P9o3WR9HOtkDZKk14UMqCPpBmLAfg4STOwvJtGcBxMsbF3QzdFhrkfqDpdSgQI3ioQ7xKvZW0
vrduHc3LHIN7DqhnZr5hXnJm0z1eeN1HpGjvhMjuDB+8sFNZ+XZkRh2hFfIjcYv0Q0TwyaWNGchS
hiuiMvPiFi+Dr2/o45mYP2G++T01WyM1IiP1cokTq4P6SG52MZnX/Z6tqUnWmlFbwO7UHZ+ZunTV
NF449NnrIjt5eYFqnc1laTM+1w1qF5k0xFzBYw46ZMFQz0wKgbLdSQv2RYJojWB0d+XHLmx4U8FR
DjjGID2VnARydYOom0kr2003+WkUYLsUGluo0khXdq6ET/obBUWbnQP3z8iktGPlgBr02bFzWsux
S8xiHh9pRbYkV58DV8T7QvMYSA5FgWGBdI9ShZWgPFq9uUvSzMFuZbMX+DU5iriXB6VZusTXgpxL
cqra0sEg0kDZtHXK8Axtk2ur9TZ20QrWL3Vum0czI6emQrHm2fmpcEh3NRwOZuxP2YIBVEI/3veX
sZIru4QYeKG1OH1jVs5AmeximQ4fj1FO2dcvsq6/YmFzgk5NgMBptVEHThYKDqQlyPVIB0dWudUu
8VFpa34VLF3qfTOVcqUa1mfu248hyeh8Wc5Z8521p6J6ixMNFyfjWVykz3HpdPuxdq4I8Aj2buGN
Wo4LYl3wLDWthQ8RBaBb8N9rxpeDk7N54mQ0PWHNiqgHVwGNA58KbnnHqaj/ZPFBQ+kSxRNAqffF
pkmwrkVKbsJcsHN6ijhcJQTS9wH21uSpKRMkkjLqbtomr9cy0u+qPBLHlEgFEDcIYeFlq7SEmDHe
oMs/grY27j2fyWsnACA3lfkGk0rbZhXu8n703eM4ybA7igfR6ps494y9QKUT8hqHHOXJ3OTvE9cy
1ITbYr8jmeQBKGGyKmD+4kjzz2oB+XGMRj6aHJ6uXr2prvLkhy3HGgiAVlaU6CHoQ5ZFvyoM/Bth
jSiSvgWQacJpPSeAKkzNXLWivjJ12GoEYmFhcncyBMBPFHC2ptwHPUvpuCgSq4Ov3Cur0hETvM04
qGhCmLTWM6gxVNK2tuUSIj6rGZPbQQAkMiF73eo9HK8Rdw+wXwyA5lmjfzILYmJbIcgmKy0+l0Vu
3pcOTLYMwGqgK+GStHO84OqLFH3/TOteIVVgoWbIz8q4LXZ1ilrC1PUHTAG3BefK8xgFO0HtcAKM
f2Ly0644qt2jlifJTUeHlVW8o3ywV6OFGgAwN9A8y654tCxmANWxNbLDKLBTDOBX57ZqadSisYEq
WqEf643GC0zV1354bOveOtahXS84u+eF/pH2iXocEDFogvGlUP0j9IhqLyByaVaB3DqzgH5QGAR9
cLQdho8idveaqjx7Pao9ikx6idpkSHDvh4b458zpoCsO0ZU2D41NtTjYlgcXEV4csHV3l/vqtlWo
W9AhN0s9ZifqImPf93V0ZtI6LxTvOYesjh6HwExYeh10qlnrKuicA9RycNjc1qVbQSrejT0SmInP
7rnrvOTgDheSCX10JFMwik2nKaEgDyNXX5hljXNWke02IIbaBImFzuuAWQCOj9Y+Y4DfDkFsrCpv
+EhVRaztYN+ScpWaDHJqx5g1wmKsnjZfxKvgaQnoMrXofFMLyU7QoPzl4wMOoReHBOYq3kmvm0dG
+dI5JgVG5gE68190Z7hn71xXFOMba2Dt6hqQaEZN+JueBojPa/ileovBtaty5VgyNUz7qIdxbW3j
cmDFQtSrOuOtpWXuOen1BbhEmw18AMRb08wHWELkE6cWPy0RMcG1QuAbbwl0nrQRwbNsfONsI3DK
FQmwrdSGDd41CCVG95DXmDJJdEeLOekcHa3fOiHg3dRJug0ziY9apaGPQARMdahZiwhzjyarKxNA
oEmAIjcdHzQe/KSy64PtNSsj4O0SPnA0G71Zj40IUfu6SGjCfNgoiadh6zQYmAjOfNzKhK+pxjpt
wlWu36J2R0GCBnYWFdEbQnEm9IpLxFzinksR3coSmarBIrOQVkx0QamCDOwhAOp22awdV3zooqSN
KVP47YV7IDfTJr8uWhS9Pi56i7gHupl736jz5wBNXuQWJUVAnCECcG90RcELv+0VTA51DQ5mJJOp
L1EU0oldBDzPsySdyFWR/CLlCHZJiEhptGH29rhxu65a2+juCuLV8756UH2FdJ9cXiwTbWLkmwyc
0ezWdt89OpD2aziwnc88hSKIXAut6rFbyW6FVhp7b1oeqgb9im5VW220vkoIbgt/xNVOY4cg2rYl
y5JSpe+bWe8W+pJ6BhlnuO8G4pKFzE5AIT0gC2sivzG54NnE6f5OdpcLyzDbc58Yq7+pZBaQ8dP6
S6ldNcU+5NgTsc4tSgxGC3us0cUEO7NsulXHKrnJkJdVUNoX/oCQEt5MvUCH3M/j0d38LYtDHaiO
ORLdyim8cjlU5DYQawGm3EJ/iyO1tlFLE0CbKtfcQ5iSBRUBhPqd61nd5luA6b+99//uf2Y3TK/9
LK3+8R/8+T3LB3jfsv7dH/+BOo5//mP6nv/8Oz9+xz+OwXuZVdlX/fu/9cM38YN/e+HFa/36wx+W
39JXL81nOVw/qyauv70Ab3H6m//qF//yL2W4aqb5sxDX/1Vn8f/53+lfbl6BO5Y/BLl++85fk1wV
zdJ/UU2VOFZVg3PlTD+0+6zqv//125c01TUFugmDfxmkrP6/LNdfHNdQdXc6qjiOozl8V5Uxkvz7
X8Uvjq06gl6MpWu6Jhz9f5Llqk1Jrb9+mtsPfpiq6rajuZrGlqUbjuvqfP399cpCX/39r9rf/KjH
DpPz4LhnZKczjbN3tsKHYxt3wj/mD314+u4q/Xaj/CVtkhsCKGp+BqG2P31B48cXHPrIJqmHF7SL
i5ad23hFBmYir4IZmcFWp8x+/no6l+qnLzh9/bvfMEJs5A56Ii8aruDokDNZl0t2Tvx4hVjhxELg
U12xDbsXDtYYKeJ04ZHlUG1o+2DO1zjP9CuTYEf913TkH56Z7y+FTljvT9+a+PGtVbqodDiLEoD7
R2w8lOEsRpLuzl6wSevBNq+2JM9AU9PlpTa+SKuqh0fJxsaR3J7J5vrN7AzOK1nmwNdUwl5d8liW
Wb78+TW0f8z7/a93CdHC319D0rWiwFFieRlvh0mSunTmdHCP9VPwiFZ3U97LQ8U8AhWzNadzNoRL
Vuxsi9AaAUP85d/XN2QAmHTHYdjMcU8YOO2VE6YVuLHpDOTZVTDKZFwO/hfrzdCTjD17p7VqJJ/q
bbt0Zuxs8+DW/WA2XIBheXCX7/1jvbPenbvsKI7G/aQ7BVbqzQmDyj9/fgE064+vgGmhfiKW2RD2
j1dAOiKzHZW7KGf2+qLBAIkXgKHG/EjlFtbEsczDZ/d9Yh19ZviEv2gsTPX7hoxw+0N/DO9rYiPa
GdsdcibSGweQepOycWa0M2l+IJLBJberWzSQfL8wT80tB4WugDr4hdt3Hsl1O6wt5qxhNVfTk569
F+narXe0SQWEEZoU4T7K5/RlwgPlvUa0COM0FSvRU58+V0g80anWWIjWMAChzg1vgGuU5Dw11Hbh
vd3tWkS1BIyDXOiR3YFmQhCFIRlXGL8PIFwUYj7S/JRh2nJEA6Mhrn5RgJTCsfX5xRVoLd3BT17t
5kOahMBzHNfQsJAEj17iNYw3GejKBlrJ+JLoNGy4ZTh+JJ41FxSX7JyTeSRqn93qBK6gopM1MOlC
YxI8EsU2g8k11+jaDgRAcCJ2s3Wj3ur4IWc2DVf0giVH+FuyccE56uR0JXv+P8Rz7EevKec+KW4c
WhbxJZYPEQPdCTNOiKP26oZ7A9eo0XN4vrW3THp+fvvYf7wG/fPumRaC79YgADnCxhAsL7QB+ZQt
ZvHqMUVBIuceycVo3xc6mTHI1JadeuxILMuQxK7q+BJinLK8j45mQ4lrXlv0XyqRzMiFzu2FMaVK
hiqlOtIogunp/syqJxOIL+Yo/hTNHCKOdzl2hYExEx/aglKWikXP5ijqfWos5UDMZH3Kq9l8Dms3
eJKvaJFIcjP0ZfXMeExPeYEZ/upyTcsK0SIqtLf6JPN5+ScPmTHtNf91L/rnVZq2ju+uUj/opIiE
XCURrRgDpLfu46TyQdu9iIq1mS/RNNDDzfpNXl4T9wPn/xy7yop2QXEHfLFbOgbRe9Tke1SpyFfc
uwwR2LDAIJXpG5hJf7K3mH/yjq3f5aArARgNN+AdF9da2XMDIxfDBjNBmxpWvyW4F0XfYP/30NqX
V6d6dodj2i2sJ/GA/RIqC0m+3iuPsCaX9buaLQtvCU+vtA5kBLZkugSklM0pbiGMuKBU9wJ077jI
BOjWw89vUv2PjgI2QbAEFXIU0J3f7UYM8nMJ7lxenBegEauMHJVF8opKgR2IgZrzpfgz8PY9gHeD
BGXeEvkks8SYpfd/9k7+aGP8/q38br+JFUD1rqv4l9E99uEbyecuBlM4E1Qny0rfRB7Z7ysH+v+i
3RIejQ2ObkpErjvQFvgGe2Asxmt3BoqlBVuUXL350Jl3tfgANTo0K/cGTCp7UaCtI2NHisWse9BC
OqXzGooLTxyagQdSRPCoAtiDEgPcFPwwtULB7Uj/ZLi37WlQxdqGtFfboaqKHpAx46wnuWU4Ft7J
ndREqEE2KQl9+S4xlhGyYbLo6pVNuuxHPOwpL+txD2wCw1Xu3rgtN711xDPTII/N6/1oruoRlznH
FdiSW/qPIw1GJA0suPG7XpMlF73YLwq85bn+bg+Qwa9utO0hky0jcgocdtLoRWbLynkBt0T9h6Bc
RjtH3VfvFpLJAan+M0RKSusEgt89VkvUcZ/xZ8TUj6gJLMiolCeJO2ynBWpM10GVtQBFTu3ik3qI
bBsZEmDYDdaXxl2F9/KTH+E5W7VZ2vo9uj4vOCEuk/XB0am8Z9240u+ksVHoDGHZ0OboiqoFxIkA
3CWZluwZ6wrfjEZAxzKL5117pHS2hw3gDqCfdr5pCuS1Mz72ddascfsxsCKyqYhWKYJeXCvO0mc3
EtWZjYHjLwk/2HjaWz4JJvSNxmR0BgTCTLY/v2v/cPn6/qb93RGh97PYKKOA5+dIVIZzzO/ozagT
pADTbYI435wV/RPzIQOEcL8oVbQ26NHmVQwdYkbWrkIKApsnXtqOpOlZ7ByYNUSnXJxqZSl8FI1/
cgA1/mhf+v4t/25fagP4+/CP5CV6wE0PyaVnwuwvUHdke+yGz9tyb5FEHZD5sUtQuZsr+SiOODKa
ZF5Pdr/VFBXfMO6ZDUv7NlfgDHFGmIVL4hOaP3m34o/fLY1bE02oZU2l1Pf7g1DoPIJ48C/dLui3
6VkrlpFzExN4jL+tGDyE5tUaIw9Z0zO/JqgW3muG4fpKmGbHodDbR1TFF6y2ZXtfDSvTvIr0w2C4
B68VKwWN4obj6JJkZ565Sq5Ne0OA9jjOxAA8j3TNOQ0CBM6DvnByxoZzNtliAVSEOts9hMkD1hVg
GN/uq98q3Jt/qbT+b+vmH2rt//Zv/X9YXRvsLv/2ffH+W1F+ek0+//7XGYLm1zL4oaqevuPXolp3
frFUR9Ucx6Z21lUetF9Lal3/xbA1NjDhglOE/ci+8VtFbZq/6JptmbZg8O6qRND8Z0Vtar/opq5a
rm6ajDK4s/4nFfW0S/7zEGPzkyj1DRuTKtpC0zanQuK7Q0zS5U2qtw0IH8t4cVT3GgUGXBUadt9d
kN/uiu+LR4Pf6PcvZfAbAYNSTaEbhmX97rwEW33Imw4T11Cx3SkMh7sPP0CQqrmcASHIBEn/1Qwe
xj41/cQpA8wXj1sYCszWbnGjlOFRTiHfIcAnqkgNIRE09J5hfkGECK7vocTZpeQg53CqW1R2WYj/
gSE/olLralUFdhTahd2UGiDoPqmd9lQFyE7J0arpi6c7Dzxy0bKwR3aPdaw0HvvsQo4HzCAGwyPw
8rHHx5Kod2jhL6Sg7XNFOxHHU28tjBO84+aD9i+sP8dc5TFnU0Bjd5VlvBttj6rQwHSVZoDTc8Xa
+BpeLj02sIsg7dc9656QQaCGDVPy2NLuOt0fAGl0T2nRrgMHRW7niX1UMEer435b59Yma6LnXBVf
kSfOlUtFEULhRGj/lDqwzwUCzjn8VQjtmrJNQ5NzdKYemnC4ZlX+avjJrmPI6KBBg1qGD8cKzlDj
7wN7n5NiC/y4Hbs33XWNuaGijIHWU5hQgoYY0+C37+jLAZS69oAImN3aYPAWaAFb+CobhUYnHjWi
LCc2W8nhpkTFxzHHHlm7SUJQECGoRvx/OTqv7kiNNYr+ItaCAgp47RwltUb5haVITlXkX++NH3zt
O/aMpG666gvn7PNR5xSW8prhy9onecqAsyp+2fCRqGOYD21fLFpovEpyfBuKKtqTc/CuYlYaVV59
K3bH2p+ILwT+3is0V65sEBkE9v4qyWsmzIBVDWryjTGAeTQyma11jI0uXXBvtYWvzboEErB1HOBP
B1zzqui97MK110y4WDlTZfFF6HNdIp2n6dkI2jdVzDCBerBDRRFgEwNNVqcntqJUXIuo35mHP6sl
NpO4Dfa6SMlTYutUyK6VUSUawfZLITOrCvJJbazUbF8gVCHmFRYQGeIP0CgyRYXCYWHIQLGocm8f
6PmZzDMG0Aar8Ha+QxYAWH1RaiHqWCWdhypJ20RoB/UptWbqGouKc0pOQmYEhKnsR5umXj04UAbY
xGY/QpPv5LrPdY0yLbBahkteeeFdxIKUex1V0/00aaA/JQUAaYgmG+vk6OVobkHtZFr+Q9Xx1gfR
s+bNEW1+NExxztNpXcDxdWNStnVGQq3fmX+e8u+sRv+5nv6HtB1/yEQWeQrcbOn9nQa7axCPYAfj
+OTwi8Lx+Qac6p8j259q5IOdlf7J1PyDKNxFvwVObUjXYdliWgEG0w8uA3PtwufKsHo39wga6nVo
tj+i1XcliJCxyZNrgfu2T5kipK7N9Aqj/mqkq9FLkdrWOeoozZNMaHEMfzIlMXwYgL/0Oxstexl4
7ron2p6TZvhUk64xs9bT0ZjgVAxe/WyncB+QMOVBVuBhIyQTngWOaygGAo7Fyh6Q3kdoMKbkH4Lz
a0QBOIwEfRC2hM0dh2FADvpg6S+/t54rZGa4d9S+88obZ96t6uuj7ZhnO/guREpcN3ZkLNvhoZb2
/eBKVID/QnP4CDrI2raeb8OQs+XdI2m8MdK9TjWa2jqgOjbQfE1JOC47BJOzLV3PNWF+kbPXY4JO
BLOPlqzoIHTBu1vC9SoQE27U/LMGr90JkmJkw8wrT1kySsicdbFYNS01btGv03SUnbMZxvrcGgEU
iAAASAnCTELY2pAnj9MDQK80qDAp1zHllYc5xEGIKZaRTRp+uHYHZM59IFxGxuOtG5tXhwSs2umf
yxjWMYvrwZq2JGJvzb47QwwBPLjV7PjUTOfQRhsEhBs37EBahJ8JpDk0A7tJOPitwncXbv3o0h6a
EpXU+NW0sBjSwj1YbIDMNDgEfvDaxMmmdQ6gPjjDDcYtEIxEASGzdaFmuBEgIA/WvkVdJQPZ7gOP
b8bBEF9y9nP0xucuLs4D6084UN7Olgu1laFW7OUnI7W/SoM4bmzKcWAc7A44IrmU1wl1qK4AMLbh
iRlYS7xdb0VXSBd7tqaXkA8l6OinSrX7CmOkMFHnV+24CAzM79E3oJJYuD10wy7sRxsTkVmN8ePP
HITQTu4Z55HGdWeYKWAInCaaDA4O6rvKZJ9s1OpH9Ggqs+CjaD/NKT8zNhH+cLCz8b4r0QaIcs5X
bvnZAliESNwD9K3vZFj+dGQRmEbwoJHqSSVeGmN8bAb1Jnpk9HV95B5ybO+9bwP78P9FUtM1oa4R
r+IubH32jx4K8S55FQmpnq5G4TML5Nv4BWjLlO0zm1j13nxEmXtNMqDmbXVf1taXZXXMx55HZZ+S
oLtXgXtBVnKLA3VqYbS1Apt3kT/ETnPVzIbgNGC+EeapdPKfmPSWuSEzWoaPar4TTX6nnYAoPQn/
wH2J1fzQdJuKHAcNHj5hBSz/koH2V6YtmQfBu9W1/3pxl3rNLqscsqaq9k3M7rkfFXEYLhwIMmdB
Ac94/JRb7x1QxLUXfTae+ylck7fd3Ho2mNK2OUxxutPS3ykdPLE2vs4ZoAPXGV5wgKGZEp+6iy6p
3374MQfJOFsv5fxWleLDGMtfe7QuZsGoswnp8JlOK5CjaTK9FYqudUmC92Nn66TZc6zlUzscAmU9
2p1+QN7zNDj1zffuKjt6AmH2BaW0xeVCS5/lN680wUA5x7Ccz46Bb9ssrRvX5T7Xzi5yvIsI62+3
ZPQpq+DLYq/6EzgFblBDQrW2D2m6S4z5oxXmVQoWopSA3Jv0WyyvQ3/6icP4gs/nV2ZEH8+QZ0Lf
uQmKoH6K/A2WbTr9ydlX2OUn33tGVWauEl3hzoeHVheHvOwPuFhAxzxVtclkGdm5OQIojWoiJiyo
RpHz6Rj1DQ3Ufhp6hveAh3OjfMY7+v6/9HUMynNOItWYlaemkeck0ggb4nvNEroz5auKb0X00TNK
Urx9/RT+C7zonGi/XoNfcc36DSHGHmXu+5B1l0Qhd6XeewNZgmiAcsQWd1XiH+SIvy6a9V5yxmTB
UvUpIEvgGX2b1IzhGbPUVlpo52ySdLMm+eAxxzNfmq8WG3wUiOTAWXrYWEiJEbDltX91hPduzfCt
xHBILSzUZn8cnPmlUvDVhLK30QCRCBJk2XWPQOavUP62PcHu9Kxrs49OzgQN1R72aZ1cAuimaFzT
BWjnL3zVTTpH3CpIa7i7H8VCQCw+nS48Cme8d20NmtDeIWU/LR/PUrbrEh9LPIJaxQvpiYHrAFcU
UlqVy+cCu6yKwru+HN89sn2H2vgOY/QsqnIenKHedzjol7/Qx7/5wVKOTNepYfct3b0J1E4b7i3W
07UmxabhpFXj21TvBS8miM9TmQVv1liy5rEfBjhqDE93KLyJAMgeOmfYOiwXvEA8WR7xNwaWBh+i
vmZqnRrHyPSIuxpuxnlGCTBb3/MycrO2o4dITEx3VVRtQ8ibuDBy+x0a0QFu641QXrYOELVne+N/
OITc58F0p5hDV3P10tX8+CGcEBsxPXHCiZZ703bv1cjvztNLLtq1F6k7MRR43ViIiYvbmifw8+w9
aDbApQ+owky44xGAqCpjnBpvu2A6KQ7AUATHzrzqbNgnJkYEtQBUfRYCQKv4u5DT/TCWJCVjdnTF
LgMDRrQn2mXzWiA/mib7mPrVxVdQ3PjmYMry8oPNt0omJSkw2OK0/PrEFJHgrhF2HUErD37lnpXd
vyzvwuJkY0GwD5C71A2TVYLWgGoePOeH3SWCMsadGEvDKkRmOu4VHPQYKcVgT4fQ8e7CWKJJS26j
kcMyCRkRUkXUjwp5jyHxEyNwjU49riXZeC+5sWAt/V1DZRKB8LLqej+46hQQ3c2ei14LbMWY/HA8
HYB8dCRyLlDuGI0Sf4rO9Qdj4j8eKbRle2KviHUi1x7zWZygvvYRmxNFl6Ppg79Uf3lgDRoHC5uS
xH8SUdV8ZrtIDHCKj+YcPvoVs856AX2SaRr19wNuCMz4a0MGG8WLLni6NInW2iE9sE3uRIYLb+JB
KrZ2j8KdenP5mjP4p9XyHgdDtO215IikAdMRGoqRxyUJbhqieIzlsxS8g8O81zWsMR4bewTq1tub
hir0/5QEOER1C3lXLsEI67wEOaYsLqTw2IY/3lgdXTs+l81AsYtrCx4mCHr/oeX3h3a1yzCskDC/
ncZh16HHC7nhu6ULrvy7cMpfYm88B515iGPMQIu2NMl3iJEgas706eOlpd6iN7x6zFezOEHaoreG
gXhzdO47Ia8iYKHhOLsyT46WVFtnIAPVHs8GNIJxxnsMZiVu3b0yxdY18GSq6WKGQPKbHXo0kNIB
1aa+VgE3G4O+fCIsmw9+jDPZ4skp2MDPMIfc5MWZ57U1vrWB2Fnte+nxuVhxXW9E6AEkS86dWx6c
ZejuGQ+uQ6lN5kCHeK0FyLU8z15HrBLfYdBpQpQjVqEJcsxgOysM0UxIVbSbIoCTQC0ENgjRT9dg
9IlCI0RTAyWExtlXzPqHK4IeCI/eoz/Jq+TAXNypQnl70x12cefdd4x03QC6Z3ZEw3QrSUaDHx2i
q8U/5qptkxQ3P8mPPfk2ZTWBJ8/2pWZznttHBkYY97192NlHCfvyfzlNxwiwljxHLDtgGc8mIE6e
reU8s2hxBwZ/OrR2Vqp2ofrCtkOgJ3g4z9suLwTTGiSxxIbibSkCf1cGhCMMZv5aV9Z1mj9kX5wQ
uR5iP4OBTFYb4+2RO3hCu7S8iHZm7mvSYWMZEQVDcpL9ksfmfjkLG2fB0ranCYqvIHE0cZIrk5Sb
Xc9vvvRohfU5zNrnECHbZig8ssvzrY78O6ENdlTIIqF4kiGE4jG9tD6FonBseIt5QHcBTXWaoD2W
irA856Muwc7X8qVkkLMi1PVXBRMYhMS6uJ38cQZ2GXWDWddhx18IEiqnpaINcZzpdAmq7D/+/3ee
xUB1wjAFEwzS//jEp4sB82x3654boRkwTMnCQCge+a8IYkkeG+yXyPirF/Bh7juMhyyTBtYuCRgu
2Oslyngsh/klNxc52kjPp4NHBjR/iHghoF6SiiyCyidxxZpZB0HzjNZTwiZ75juFbRXML2SrLcTF
dm81C52L9iR1FwF5bJzxzRggwJjaNW0nttnEnzP2/b0y/C2EbMR5CHgPyL/3ZmB/YC1RSHiJDFXm
Pwvtk2MsX3xGo1hNCw42F78WujO6Q+QMpEiSXsdHE1cvR5sZPUYxJ5O2/uqp+J2Z08GdMAp4ckij
J88+Nkb7SfzTxEiIZSOT6jIXXKTgcHDLMsgeFulsSf6YJJbFI3a4kqLnLKnZ2c04/JtthKJtFVZT
fu8W7Xl5Tz0Rc5fZ+W8seP/dwXskQuu3wkK/EjMzo1wWf3aPljfmJ5kVL1RexUfVj39NgyEk4w2p
DNmuUJEy+jeQ6sk+eO56454aEAgsL28URXAKm+SNCNgQySnf6tDaLw4W5NGjfxvsj2Dq702P78bJ
frtgvMfT7WLtwZzmTeUmitN9ZbafbcALaTBfYTAUPkUOVI+KM57o8LVpo4R2reSuyO7wndXnEQno
zqg+y1A/1i7KvCyNvls5A7Y3i8cyvZcUTPhoCRBseLW10R5MM/tGFNWuZZqcmOiW0EA8XvmB70Ut
EcJj1+4liOx1anDlpGxI6BDqkV7P44djSrgaehDXJuYuBma8UE60s2Y6MrdD7WwM8Q7TYIhcFUYe
77olWZiIeorWt3BikKHqXG+bNPobIsdG6iEBnDflrTeep8xYcmNZzBhueTKaa8UnaF/ZE5OFvrTh
JIwCwql8MyKol1URNOe5Yw8Rf052gooj5CeoC+BRyPjPRtfsx1Z9+cn8bWve/UA1+yGKMGPtLRVP
uyEryFPj244ikompMJ4q+eBEsjmbIbF5uW2dlZRrhqElAD3iK+0p+ZvmGve4dzMKahwdOEfHQ0Ta
gSYKow5Tjj+UsHnSnyahbe4j97kIe37kkfFbE6VbRsNfk2t8+HrnY+mENBKCeVleUhPFYhLPgikd
pX3LS9ZSJ4GW3sUJdFqvxc3uRp65CcOk2fRL/6ugmUtcSxsDL5H32Lr8/9xsEap0/PYBzxK1+3Qo
Y5rAWVq44THwMJZv3qSovZN1X45o3+JxmDZzjvp7qkFwQ5rhTl0U7X1JIdUwVyvwEP//1moMzcDp
vaOM6Wuapv416vK3Fv19XYUtkAhehjaNMOt31tFWRrHqzSw8a4T3cl5AFiOjyigdTkKl3yT6eQV1
zhhxli6nUiFqvePD9Gs7GCDQxb9lruXdQQEB0ud8jAJQNHCYtanza95CUcF82Odqvg8JtT2Jbnwk
j+yzKK1mP0/cpZHfFvDf0YKPJmwdQ8xUTbc4dj5cl6Gr8rOzzec4Aq2MQQAz2vJVAB24HGLyI1X1
IWvqO2Pge3QosNY2XII5Ka8yqImFsykbGqW34V+Y1tB3HDRzukr/uQFte90CeUiCHsavLA/Ndwsk
D8cmSBNgnyLhD0tdjr6BdUO5XCWB8pD4OIjvuIc+4P8icrE4iETEw+VYy+NRLcol9JmrGcMHI1ZA
er0siZlhlpm33aGHrBgpTigrg6oA8aL3zZMxowQSHclvcfHbmfVv6Ay8El1HhNO8zUs+xRMKNRH7
qAAqc90lTnmoWkhn+TIVlOE/xhxcZC1d0dhl+yHw782scO88nSPsh8Jezanc+D7pmcvaZGIcM0zN
es4CZ+NVvMpesDypmgzPLgBRSu1gl+MvUnxnY5jmoVtc0ZkNQ4j0FKRaWNAliEUyf1HfLIcHBMzL
BN7RaniZGgsSYdPiMen7f33uc+Lx8XFm827MsyuKsXuvwhWTSe4MCKFrKfkfQnluvB/Zbk48SbUb
vdDbU3eUvPewnSH9jVF9B51sCqZ437XCWodN/5ow2z8qzZRuQPYPHd0s0KEMmfcbAGLv9UTauSL7
x8jGr2XtNdeMS8kxCw7KhdIBALDEOiRxFDlMZsFWrSLu+ZUPTMlkK4XY33kP+uGJSL+3wfbDnY4m
ildSTglvewoisyZfrk9OhWdS4LiGZpqhPzOiQjaperIW9Js3YFCbJbLuZv5uIcGsQln+6hqyajPZ
+8nhQZELLKmZvNe5YP8z9iTC1x4lS8X4y3PY/maG/0o+yy613GM3cEgvj4lD2oErJNq2ggdZ2Lz9
pKtE66iO4SBkBFx4bO/RYXUBmrYW7fS2H/U+ysQ9RGrzUKTF42x8uSC7tpZDXpfrOOPJdQnYI+az
2uad07A4Q6rWEpzqzHkKp/0JY6C6+KSDOG3m7NVsvRk2zM4Y6fbanEErNH33lvtEp8oFIAFm9wvM
jrG3WJkeOsO7tfhALrxE5iVJvFcnsv8NA9NVQqWT/bw4mgK7KLZEgaG2jxjqpTFE4aw/TgxHtm6h
GaVCpAJSCNMNIsN4C4aCkEsWcxukoJsWRNddJ5LuBh6i3hg+Y4CSUlPEYCH6IAdrgwijUUW3Jmmc
R2PKfvK4s5iOZNeqy99MNPEPZfHkzWPGxMlQmxLhC256LjPpOSdlfqOZ6y52gAJpcEjpSGKkn1Gc
IVJoUecb2J3wQ9AjwG3yNQq6vhs2zC1XRVumNyeJISpoh1AsPMHC7eDGd8MTUc0DSTjNZ5FNVydh
SeAKl6VPQ7oAndnLWHF5xi1EWMtsH+OJNtnoIUjFwMHJiKaDr8J4x7MDWjUabmkJ+yOefQgHnvvt
2/QdM0YCp8dC3jNtCivP4kIChzvCA8wKBH8NTNHMGEkqkw5cviF6EK5zLxvnbcwMa5UGiIosZT8N
ZQXCh2JJzWbP/CokFds71BPG6h5s8STb6sQxoNP5UufQpIWNA6GzyBeo52NPJGNb04oN+XPbMxub
6vZY5HZMSz61exs15kyyqN2xSnQM7MFJfzePS0hViMTHJNwXdyz7EJxqL4qsUCaQHt7hPqudw6i5
MIRrnI2XmHHPOnquRvyVjxGsiU1HzQEbHcmVoFfASI6NJ6qWTwL66fGdOmgaEI3myYL2o5CrIV4g
Qln1VfvsBoOF+PIZozaoCcN8tbUiaZnieh1m81swWnJndw7MogForDEilmSaarj5pyXYDMUhHAnH
+wzdGVVnUDMjiNs3Ww0C7A3TjxDb8Uw+KbFT8Mswvm0cDd3XbDq17gMGTxnpq94AqnYgOpMRSlZt
C7KL6XqWXTZF6cwcdVBcnWg5SRMTDeA8ziJG4GD0TQvWJ5WCic0wJmFgk7SL+zdce6XA41EiOwqF
ibPRGN+w+WPqXhjSIF+vBrv0CicO++vm3YylfS74aqwFeHqNGsiBT2MG54L0W33p22q+MDjF7o0B
Hfqnu7G6n0zagE/rNN74PII8TOqgZfzp8spKJ8sOVQCryneLzz4FXNao8crVEx/qAjlLQMUqoexx
fNhHu+i3owkWdEi1Q7CeONbmXJ0NQKs7r2L/N2HOnqRFKqE3vtWLKSuK+OzMKXnkFYHjU001UDNG
NdNmmyvkz2HwO1s5Vyw4IEiHX1Gfzzu/WvZckXG0xQD8U1Ityf4samo0bbbnXOgbm5fqOBZ/Vtq+
s53OljcDYW8p/tWdFe3YIdKkt9XXFFzVwMZmDHAlN036YOFHvkTHTPtALsPpAjaQzJqIZBBkCdu2
NqNdaLivrV9bm1ScBtWZO9uBDh51aXaRCnH7tqgz2Ab0dlsPsbZFPE9F3YN4jloBJ9kRjdGjaoAe
0rIdQPW2t7FOv6A1TKDyG8Kppb2vcFfg67GhlIEJjEapVspm3u4N/AcRYXFsp0sQbAG+AzefX5MJ
IqkhN00FTbRsPAhofbJnH/poNCVpeiKHAJUdRMJUw/FgRkzTaG/SxmRHGZLohDPPczNSapyc1MkQ
8W5CZyNAF8q89s7kb2w9br4tRz1VkCZlooZUvfAhQxvmAPzTx8iz7wNvWjhprdraQ3B0G+8pjhk6
D1hFMKUbl6QmiS9x+Cz4o9oiOqg3YW5C5RT5yRxzLKH4GmBAf6fZDK9WgpsC88Q1isPe349m4zOQ
aNDtpa9TawXHxBi8l8bE4E+02dbG+bZqykzvoqEfOMuneSdF8d5jwz1MM4e6nzUbQKL9OtMcl30F
xKyDcsZ87Bo0/bmLKD5GX+GFIlJPmjDLS+Ee6ZnvfJ89nTaW1JdckYho0lbmglx6FBCXkLzJVeF7
iOb9COmn9J+aEouq23usyuP2PpTY9IBhx/S8CasINZ51Cr/MgqWgPHaILBQuFsCHoNAXZ9SM2mtm
/Yqg841O8f4XJFiRjhMww9iCh91AHn0WGkpv0tJimIp/amL1bEBw3XsMC5pxGDesWHj9/NgApcuf
ljVcWY7KrvFoOLsgBL/vF1DnZuDJmWKjwTxJ7/IUUVtOaty2NV3UR0Q5KUMRAMomB1Mu49lJu/Om
DrjRR3/a+qphreQI8hDSeKskCcBtG2Hf567gc77MucJN7OEQpnsGFFXC21Bi3xNVtooZ0OGQeWCt
Nm0jbziWXnIIjfaYjk2EFbgAxNaSDqVaSr4xq3GMjw+5Gz0xjURQpHNccKGIt54EtzagFFIzJn5K
uOvglrcgUrgpPDO9CFEfQk2CXhIgbB/BVi/VcZWaMFlbeALACbvdUPnsU1vySrKp/iCaFc5BnH7B
29kQOYwX2xA/0FG5y8uA/ouKfUHLaJqeEci5qFzGFJO7GRmvJs5wdYPqOdD2ZbAiIl4QE+KRsv+5
dUpnQWbj0vdWIXsLE+zgeqqviZjHR6y0T2LBGmYAdi2H5Du8ClHlQ5HIDm5aXqTUTxTN9s798JTk
CJrvfPJ7SZ/OXgkpWo+5qC+OhfR2loiPylnCPel+k8hAopyOnz1So94hKS5y6ewK9PxBhgTI5lAM
2H9tzADpbDk9Kkg4W1u737FtPUAp2FOZuyRte3qEryYQyVggoell3scGIwoQAjau3gJpgOXAZ+PR
RkIF6ww8sJR85lBtYe6MWeFDwhgp1vf5CGiTC++fQKyN7ASpWe/Ae7OK8pQnyEHdgd+DoeW+jqBd
BlGGhoqqvaigf2ga7fU0M15wKII8dc6i8ViYbnAfdZRZWR/sdA/SIvDTb6cjOhAb131SZE8dnJHt
ZJi4VHJvkVsTNk9kKZNkwESlg48IU61Zwk2xjcxfd8gG1g6+7zFt7vvUoNqO3GOTez9V2jQHVbLV
iXsCCWc7+W4EaK6aqoYc0R3HJxOmCpSEsJOJVyJQ+zpgaGLwNWKP2EIwxQiytGIBFYZfOg/eohnN
lvD6GylEzcnM219CevJtEDswOtvpyPQETL1+jHyeSZJuNKnSMOGmV7PLt8rCDYTkpttIOcB3wChl
4lWfYas4hhdubA4fKKAYfGUM7rz2dpaJVAthx1EustYCfDZg0KUKf56HeM/cIYSSvcBRoPPoAHs2
nFp5sgBZdeBW7b7Z9kThrKbIhpqHgxsjDhc2PoqwWgjHmuJpxm+KnC/dSlX+DSI4VX7zTdLAW9+y
MliULZxeZWhWOz+XiAGmSB3QAB5iIoF2qnypE8X2shuO2FWPc8BubKimK+gN32VN7yCVomZGZ+ur
PETPbVjw0Qp/Ozn+cZpNthNwW1ZqvAxy4qhntUHvnwN446wmpApva9Nus4o8Utv3d/kINhOlhWBI
HDJKjO2PsUih89fRS97H57wV7mUosl8PCyRmqNDdJFX0bLc4gTI/rXeBL/+J5hflZXni8DzooTnU
6fAI1IpTMw7LLVPRdew46bbwkAzRFIJ7hU5gITLb5iy66iyCbJsFz64jH2yo8Di+uJCzQB3LArPh
FBX9XrXmc+t/jaVnniIL1K/LNlR6f12KYFyWLvvoOT6aLTCZNCfN3Lbms8t2zCampVMSHZZPxedV
pcPoBYI0//WNkNxhZakcjX4Tp4xQF7MGAQQkDjigLTZs2sj8id4LI343KQPzuHYu0iF8gtda7ghO
3qXik/ngRKaLaa/aHPDslAZv9YAJJaBd56uq977kxQ8RyAk5qK10TVJNgveM/nQvk44QzmDEeIQF
vuTGw1G6sL1s94+F6YN0WVah9SMeAMS9DQGJUOyGmCUX+IGRQYuA3FAzWUqsladjh08MQx4mF8sM
A49DyT2e+HBSKlQnrod0gWn5OjOh/XS+i2WhfLBZTjVS/JDTXayhAbHvqW/Mf5OVhfl9Zzc0HrAV
chLOHCADqzIYnyQaQNrVe4tRnB35L2mU3Ls6/JVciKJ6Hw2UQUBe/5HBCZloZhlqdf65slF7K4pQ
Kg8mAFG1g171yImEJUVUsCX7o80fEpIwFbnzVpkTtwG91+zdeXh5UtoQVKD0sya8/LDT9qEn05aV
nXEWlhWgtufzb0yg3pycmGOrN9jSgisCADCZzZ0ZYEtFP4Wlwme3HhOYw1ebeu+7UCBlchYSXUId
GbXfrg/G0W7t1UxZ0Ibi6rQRG52gCEFLcA0KrkQoKB29FmK+iOVlQWBzLEuPnrjBUhPyJXlSt+bC
fCeN9K0kc89opsd+gSooPO5sG+YVeWcRahKgKqGJvIMVw75MF/JulRjrkNJwZav2lZ6I1DKG+WmB
KA5EH9oSuv46Yjw7wuwLrE/fdhm7pf0Z9ho3eNRowpzUY96aSCcaftoMGP4Qoh9LQgiDCJRIKk4Q
JVjBZjZgxvtG+MXWnfQy+txdrUnK8yktrOS7MFyHGFbvkRkFkXSsu3O8hOS6vnJcHdCC/VFoNpSF
8g5KESurdjv2vO0mLIcdoQLaKDd+SPiGP19s8rzxkjj0eHVIYn2+H8cx3nQ+/hQ3wV4Xgm1aD/bM
AY/qkEfr3DZ0THbSyG0ecpIRRbbvyUqmSWDqmEZkopakf5gcCmiXsD8ybWLIAYsyf6bQ/JcF3kes
EVB5afPWSoShEt4JK7TN3MZ4aACsIVIdH4jhmemVj5nPpiLvq4WFioIo0iBFLGAYcg6PVjE+m7Bs
U5Yuq8zVvMZdfogyUpdKl5+yoRVsp/LGdGghppJr6aF5jn6UZP5St44BKTp51y5Tn2nmo0uzuB/r
Abhs5D/o3PK2XtXgxkiNFxe9ZeEST6ZD7bIhmO4rab/U4KJW5W1aGIEFhBziY/AP001vO+zO7Ry8
dWkA+JIEj9BnTtiWOVMrCwPy/9HHsy3oRL1DP/gcmXV3ETUO6iLMkBan5Y8zIUhEq/MEgPMsiM/U
do4AqqgRTQSo0DOGJ5JZL9MHA7AI70rs3MB4Wxsvmz5lnz0jMFqLPtvWqsGs6REu2c5vIkNpN4Lh
d6X/GRvURuFsHcNOYre0t4X0rgB2flzrauTw1oIPI0ZuR0g6urqfKWfnyZDoFR0TzjFYcBjMLcJe
ilevZ9xI30T+ejsXkIa+hrnZTYXtw7UIJDjagR3UX43EdGvW4fsEamzJf5dd+iiAea9g9jrbwW/O
DTLVaAYdxRb5zkcAUlhw+W2ApKFhXYRJxHMh/QstYQsr3XrNhuqt7s23wfQbtFBfbu3efLirtaTG
mJZfrOlsZwWW00XEw379HDaozkTNp8OvSRebGQzzMea2NbGImbb68aV1DJrsFiJLjWv4gtXyPZhp
fJ5g7/VjiKwr1TsnYaltMq7HVjr7TO7aBt2Gwpk/dqzUEX9Ea8vsuPToCUndemXb9ATv4uymUIYZ
VxxoU6koY4isBmU4hgQELPLB7+cUOX125xni2jnlMXSibxt09hT9yA5nAql0T4VOiWhi91Uk9pc3
NcghzehlIKlnpZ3pLhnH1zLiCdAuM54pEEdH9PFGWzbG7ge5CGyynh8K3hq9fSP+SbPaaHgwsQTe
Ju3kVRnNmzeXcnXkQvwqBO7lCVIr2U7uJir7dzGArgxsFh3G7AMcDojtVMkL6e/nZuiBtyUeTgl9
gYiKdzk/WWUAbGSeDrlrHsFXPcQJEZaFTVNCI2zVLeFE03ddkVrJ7QkvkktzPuqpeyi1fRTN8Fl2
1I+avNqwTGg4z8R6Q191YJTNffjRRmwLG32uTDbUTJGEnyBBN74zP6G2T1FRSVl/We8uRTE5AY8V
QVhRRMWXmXTzQ+Mee296ak159d1cbFSLD0QA8kXldYmDiMDd6rGYs/NAVxKYTw4qQ3Zf18FTdNUh
OaP1t+HoRwcxx8iAnKABJrOvVc+yT47jnsbHmpp7x/UvyhfPshzu4zb9YkDUWB6SHO9fY7V3pdXv
yQrledSPc4pVXmss9UPHdMyKqUD7Pxn2x8gjmisPSw5+JUAa2GvDKu5RlFBElvKNtekdGsybl5As
Fxh3CUi6QftLhLiLgAmpqGzkZ991KGsj9qwBt5JFLr0bXoV75TMDonf5lyneBLZbtA4HyqMXRKyk
ppSc9OmACQA8zDZpo8OcJ78zmSgqkZc++etK6z/qzmQ5biTd0u/Se5RhcHcA25jn4EyKGxhJiZjn
GU9/P0R235up7K60273qRVZZmlJSMCLg/g/nfOfSGeQahRFf6VFOP7Q42sIEZ8nLhcl6+lLKBtk4
odMVVWPds8esh4/CiucYJ37kvo9WE91+W4f7tAGWBlXuOQ1NYu2/NTGedb8hF1HfNoCpPIq5qcVc
P+RYF8IieQQxZU72R0hbwidNtCSLsOW8IUhyckx6hy8jEcHR0joA+pnj/tLPoCo2JlnWtJCIHofG
3VlEAFMfMqjy6WYoGfhjrXcEtciWOTcck2/s3JKNDZcgugTmIR7vlzC/WWUxB9CjQ85ttAD3mNKl
W+8ew0MSWYIPR/rMV53mp94ERy80Ls7wYicg/r2CffrYiX3WygfXRv+dk688W45Yug35Q5dA/tuk
gfMuQbDCMGJiFky/LPL5kGVMB2JzX8dA/ayFwa5hYkdtM1SeAp+vY8JNWUAvSlncOhbTrxwMRqEN
n2xGnEWNqrJnVEA3Qt8hfPeJxNF9P8xrquLqusbTaBafYRXztDLk0Bv/2xPRNXXEj4Y9EEGzqzpr
sYhg3OEQkmcgUnckotSA+uBCVEtCdLgoW0DvZZ9dLS9+GyMSrOMahr+hdeuijdkOmuVDCh6r8Q2+
kRRZKNUjxJLCWWo2DQPFbgF3Mvn2ZLYwgXSSH3I2wxB/xwQgnZ+PKCS4oXUtwZm30TfsUEQOL30Z
/ywQ5aYieoQp+cVabtPrM7tIDXSxzc+C2yQr0o0LsYABCNJz1Fvr3MLAZO40481mjAtgcVuk1d5p
1F643cGYAiSbM0wQp7EVl+ZWq/JXN63OPpHEKlHNArUYPaGN4do0qVyj5ho5LVJgPHULe+BJsnQb
MWK87VRFcNm8r88cNu/hqxfYz/RK9xZ/bCJgQ+R28JQhzPea1bwjkkoc7GB66gLrpQEMaEzPPZpo
5Pdnx0kf4ItBuk3NX003vOBnwT+lYaKCz37fa9fAmc6y9ImujmA/8qf4clmkBJLI4b21yd4GOsxu
SJpXvZp5rjYRVjoUFKD2I4pZ2B5FjVIvkQwaBHVZFiZHNLQG8xPNdX66bGz3A/hnfAUGouhmWag+
WDUjy4s2EcDjcN/mfh1veiEugH3ovklyNfLmKRQk2xEi8eya8gNgyVq5fOLs8/h+q75Y0NFeRGfb
2ME8SkubsLsc8ZDFa5a5vpIMgZaZXf/EfM7iNWh3QT28ONV85iDXXDRB8tyDhBckv/Ck4nJRpCdp
wbC2fKBsTbCxAJjSfxZccZHNdzCLfkKOfArLaNWwHa5K18WgD6clrwPqxumlrn+4EWCXvH1iCvVa
WAUasTx/F2lEyQdFRovlHZ6yt8y/Wnr4i7FNZJI1aw8fWWafKKJOtSWYKqPOTsv4ZHXeBZiZRrCW
9ywHYcNVhebjcL9jKCYOl2YC+jQw/+lgM3hY5F3ySDlcLwoPxT3d+aLLJkKomrekJYG4lgxVCu2u
z4MftvSMlVVqT23LOzJ4Kahl6UEZcTeWChCGuD0xN9W2qfrtwOWExuK+9Lm7mmHkDZ6AtUb18Cwa
cUoQoGxss34JFCIByT6JdzlnsEM7aoy1yfQ63Kup+zm/vKHw4f4Nv4wCqv9YtJdwLtzaltIDXVFl
BSDJ4rrYVOU7KqT8KEwuoarB3qLrPL8M5lG3T9reSfe5zfIY8cAcs0hKXIm9wZ9dSlrSXVId7ZhI
OoL9GM7tI1aenbKyo5/YRFEOePdDNTz7Dtp3x8IOwMjW2ehtBNklfs6GFgdFS9Riq7CGBPGls4Ra
EpQb6A7Pd9WiBxmupkaoC6AcTK0PPo6+FbP0h7rLPzub8amqmRZ09FUsPlfl3KXBzCJOQiEZ+BGH
zYzxYJsmgupDq+K7inF/pNp71LTSi4YNAgl3rRN4HgX7oe7o7oOefNWYd9gqp5YKrh+Jm6vhOAkg
ajBiszXlQylIPwBu+Dl0GNaYHmmrwCzg7jX6tLbZITolmwIG0C6PDa+9oHrUi/4Y8ea6HUwCP/BO
bozBdIK+juhQPxUe/nMIktkGv+M8D+OqKKIHFEzX2ETNVmOEIlGsV6upl93SEPa9FdESW2og2eGE
CFAn+sM7dib1oT4O44Y1KEMCxiSYBxDC2Mm3zFrmuJYidFS+qZwfiCbcWZa2tQkMYW7TLD0pfmlA
rUOh03wHln2d/5nI9QMxxarBz/VsC7WQqZi+zGbNSGWeEptA36Z0HrhXzvQkdKjEByKhRvkwqPfE
oDgUTgGSPyXavBEb1fQGFOK5sDGxW1j1wXKnbQRGKzXHDWot1MQmZ3xZqH0VjRe2P4e+1t8EXVog
uxOKWb2Nf44F2+a2IGuqSX0URHTe9EqrmF36kBrDojf5FORgBWswZnTrBZnNGFZM/9PxxE8/NQ+0
VF+KkXlSRE9pB3Q8DBDIkK1aDMeczCnEntOpje1TFHQb00vu578WnfZn3tC6pc0VkxnqqBoeZsrn
A9lvK0tnWRvbfoJ2MJF4s8pH8eVnTKqK5DMPD+jwEqBWlGpmQoSYD5CWqrkyv7UpeLbD8sv12aiB
EPPQi86vsdLMX2ERa6zK7gsG2LsG7pJgz8qEaRfKjvUdzEFTR39lWjEOuZDkGqbr+BIAgHoeabY+
0xD9OWIC6xfjUxDVX2bZbqPMJGIAZkRk4BqEnR0iDSIP2oSONFh3JYq72sg/eYSXQUKwAJAh1qdX
nxx4rS4ezXSusir08u0wnQcmSjPtoAAwlNKGBXwdevwgXK/dyjIrrFdOeSn8/LvP+1NLLmSP5D5j
6bAw7GQzGcCKm3x8x2DxySZy3bTGC9XRRpvEo8tAoGoYHxRcramBe6p9m/+/MqsLT/euzpkbkpO5
71qYPd7E92+ac9Gs+q0v3IWO4mUxGdqjz7YVybdNaLyoFz5WwKUuQr5GTrpia/WQ2emAGr9apYyE
iW6Yf4aqAoBPv5tXb7WNLmhM2mtjdy/C4SiSYEsBmH1ReWK2TUji6UDFCzftF5QdhMMl8oEO5bNM
1YOZc/lR2hEK6fgrX4Pq5QdXPXUOEfVHznVP/J7c2U6EfE7nJK1ca0VA306f32e3HdQiaXFj93V6
8gLzwSJcOnTMJxQ7zxaWVc2oLm1ZXZNhoJHwovv5J+oU0fA9YPxg+mrNaevJ5ygroG1pn3WkHlH9
7/NUO3fdvWjHfedoP+rxq9Sra6OJt9ph2y5LcZcHzm5GOtcM+gGUO8iYXDTYrfdDuIRdSoHH3FNw
odr4QXFkMvvoCGt0t2NL/JdCj4c6fzEyqxkNRC81TMpS0RMRTpNBDgReoxeb1lLkVHzYNq6CfDxJ
doLO/J0OtOx1qNKd2wSQPNWdYeAGj+q9nNxD57bnnnbCo4xSen1l37IvmgTlHnsfe7jMRDN8cHHN
JDMwqqeenVLD8L4J8juSYbg9Q27YuVUPraBeg9tGJ4uvMqBuSkvtZAzoUvKOmTkihWvKP3UJG6a0
9VPmsGGN6TNXXmjeFY1xSKbotSMcS2nAZIxQvwt7REhstujb07N0KABc9PBc2xEc46x440TbD/HD
VPfsuaMfPeodQhIo4SCYRnNUxb2DPBKx0JMJ0G+Q16JDsm07A1xTrUfxMPTIRNRLVOYfBQV7EvId
6c2E899yyYV2U3BACgsQCkcc4N+4rj71jL1zWVXpavwMEZUs/ZAwbFRGCQZ0N2GE5eVb02sIQHED
HW5y+ZoytmwlkLDERsseMZ/daC3WePbszLsgyLUvpAYQW0SslAcjFQokKBpk1U9ZKuHHjweRAdkp
sC1kJnV1mATawtFxr1vWr4gGnUBAMu1NgFEumq829vGYxCtB6vqyHRxAxEVNWRCi1bGwF/S4IjIr
u586IDd+PicYTIxIDG6GvNKWkX9ILSRJVpuwe1LVNr46WuofwpyTBqgGQkc2n7b16cUBg3pL2+lN
DMh6bgICi+0v4ZAbmq7n3DV2/2Omkfy3mCz/L7jTv2Bbtr/ymXpS/3/ARFUAgv7P1BZSMj6yn3+B
tsy/4X+SUNW/dF1XOqE1wjalJQx+6X+RUPV/CRvAicuaSbkClsl/cluk/BdMFokpWem2MGG+/Ce3
RRr/4j81ANSbBmBVy5b/HW6L8RuYVCjoMK6St78DlaT4jeXGMsQxXcaJywxz+qM/OndDMCVb5Int
zi8secxRApDlXpJabDItJMslZAnj/vLJDuLWk4feHr2trzG28BUFaA2IYuFzg2zD6g8mEF+L/6Lt
/hn+4v6Go+TFztWdKQzJT+6azm8oJCdJ9SwGw72MBqje6URcJBNCvWYB3umpi20hHpFwDXd9wEPi
eNhSnZK0Ize5G7yywDd+79mEnzWNeL/9XK2G5cnWmWFqxi1R4c4npQE3yZ0vW4e095gy3DOsY4QA
YOWmKXJmC6+IV+70bJBHW6G90mAt+JCkt63aOVGd7QvTuIJoIcVkCIkA08LvGv7xgr26ge2rR3Vs
9kbJ69N3mCGZZJLGp0wt3leqb3dWwEi4VGdzyKO94SSYhLE3L4VRvbKjonJu9PyMe8N9kJXm7iYd
vFPdmO9uTE6wFVjYKJS19/lD0tLOL6D1yth3iX5gel2PvTpJlG6LZCKPfmQMRtTkCByO4Z3FDPxY
TVKSyJvSTSF580JEUZpPF9UHNDHFYfKGnRYL+6Ues3d9iA9Y8eU6aif7QPA05n8vWP3pYfrfEH/M
GY37X2ghtsX4d4SuXGnACrZI5vgrWqgaAltzYz50o2N8VnSU9m3JarLEYX28/Q/OkvqIeP3glao4
ssy79hlyvBI7y5K9f7TzcGjjSq7e9MCXGPXYHk8lMdb6dA3hL9J84CO1be8kGWL8+5c/P99/f/nK
cE0QTSbytBln9CcyUunQGE4mTsiQ6eY+TzLSAGUUXuY1SBMBTOILuR2xmCzGDktU5G7xxxUbW1OX
PC0IIUZ+lMSmIiBJS5isJM0qx2z3f/EqeZ91S9m6VK4+Ix//9CqJSqhGM8cjPJTTHbq7sx9jZEV2
DQBiBMo76B8TVh9Cd5eoott9ZlTyiEuOsMcyvmDlBbHqN0/C7i9JItKjRbjg7h9e49+OKgf2keK4
Mh1dN3X522tEDeWUiUZCiTMGxsap2w/Zpt6mwt58amwTEiLTgsXAI6nBT9/EWpnAXwLi1sTr21s5
xpBnHISBYZQ0W7+8NxHMqwxz7L9/pfJvX1lH0aADdOcTtxxLn78Tf3o30Qz7ljv7yOFufZd9Qe5F
cJZGezGSfpX77Sobu7dORMlLg1huNVLb5OMAqACnIFakbkPGFBaSjkFV5qhfxlR9S6ubOG6TZUff
1rRXgQz39iH05nwOUUiC64CBP2fGU+cSsUC0TXgJs5le5/hPepJBCbbqraRvXtQFq8EJ7z8RWEl9
TYP0LiFoapOJ/nkaYCe4cS/v0uoYytzaGa13MJxvvEftAzYqpGYikscAP92ClCktDv/pmZlBl395
5Of3j6edIbE735m/PfJ53sSTVeLcEGNWbhPHUEcnpOO5ndl6z9FGc/rcumIe3Ze7lPTlIlbOARsa
vByJ+YLNs7sWjBC08R9I3n+/MZ1ZHMKNacJU03X79xvTZV2DCzlfZoXe7KzMJMyam5qiGis80BZM
5AOwG6JXg+oRuMRhRh+h5qgYnwVi3/n9lsiqBDU1tCSf5KJVp2INiRbG9n//PTR/Y5sKNb9U2zV4
aAzX4iX/9Xs41NoYWQO9lVH7P/ua9wwBJspEM8sSng9MznVKMIyZuNuo6fTP2kMsOIyiWTNvIiah
nKNNgEZYMftYOIBBmlmHrNLJ7JuSV791k3+44Y35Ff3+ydMl6pz6cOl08RtHjngvzZOApZZ5RpAK
dzDdaMDauTauXWY0zLuYnmBI2jijzXgCTMEBKlVzHtkK/NPF81fQHBcPCHohWGzormkZhv4baA4F
qPA9n2m9i7OEjWcVXhnqzJgm9+X2b00Lpkobop0qxvGCbYiADKm/yHlUfHv6Upl89yPCA/hxAGtE
ApZBhx6nj6yOiHJsj77T7/2wclatMuwNkJ2dyIrgH95Vjpy/P1HgI7lBTdPlZHKt+cT604nEvq52
VIR+rC1ynxSYIDs5ZD+OQicR14KuKzV3E06IL6LGJGJOl0dTFgmkJaa+8wljIQJIfL9ZB3mLoKUH
vl3qbUEkfM7SEz8ORLdDMlZHGCEEqfrxEWtAcdejtS9oup3CNY9d3qk93Ch65bnuShruOQZDaGpi
onbqufKwwvBZOnHDjcjQKY1OUZ/YP/qkm4spdCjqoyYHhZNsnKMx/U8T2+fS8O15vfLgEgx3FQ3S
lySP6CiDr24ykx1hgFQ4QXsSJQ7SPresfRiDVGBj4axqr4WSB2h6Kd3InNU9+E0a++wBV7hVYsrW
ih+5m/1Acx3gSaSzjuvwsRxsTIkpW75K4vBi+OEWrLBJngovKPS6ODSRdpH3lRBczbO58cn8wEGf
Dmujh9RW5fHjrUDFcBVeGMZfmQ9D3srD12Csxc4NjVfEV9pGDozSfFfT/3iDwindVk6Xn2PaO1Mj
qk3XxUmvA2bBCbJ6ROP5hbnVRzh2xYa4KqJR2VBmUb9DY0UZmDJ3dRD72m75xc8Q7Kdp2Lo6Djjs
JsEzLqK31GApmsx5h7eP2FG5RqXrLKnTHJrU7PP2UfW9OluuOqZ8xP1YeGsgCCP0juxTCG24yzWP
XWvf2guykPl7lV1DgpFPtWcC2hrQqMt+rTw+8zSEOzKfN4NJGRF75ZPVpDrmThdeWgPFaosWMmGU
FAPqyFzso2a1s/0e5YWEt+AY/PFBAJWi6bt6c7tIo3J81Bv8mEmTvoQmKOMyLI2VGOS6D1vmOp5t
PbbTcCLRel8P3rjhh23bCiy7SYyW2+FRQX/grofKVbuYd9InvtkmluTi+X2xiWtUo1UwamcfrvQy
j2DmlXVNetlQ7sEFaJsijSRBqs6utSzm3s7Ah1G3KKVwTmlF7b/136WNM0TnydgiF3a3Hfv7QDAL
brVc39i9dxQljsdKTexDHdxamQOwIq0isRdJDxvbYyXrl192J9DX9NpBVyGdgDS+blVkRH4xZ5u1
KmpoxX7Ww5ralMhJNqNW8GIm59OoFQTN+Z33vCpHyuFsgtKQR2w6h9snP8bqUHhyWzv9efIRjXEp
GrswQbji0FQeEThZC4UGC2OLle5uLSRCvh2WBrntnfHVLDt9H0/GtUoGe5967s+uYzGncmQCKNSB
Ggb0aKOVdZtWvTUifc6LCsV27TwQ7Wpf2f4hijxFOLK2t3e/ELC2CpZpk6wgJluV9+gwPYqn7pIr
llmFTQCVSxgLjyMWYqeyCbXr5c6fbOsAJZBJELSsZQZcwMSGZxXGCymsaOjmd4FU+SeGxGLtjfCT
shyDT5LVNQo2b4MvaDERl3XonfxICHRxHfx1GrWvZWx/0zucIiPJNqxxAdfh9MALu3RQq6xkgUkj
rlEf//HuDAw0wc2NxEFw8MXCfDGHILgSWB1E6QbyyeX2mG6seQknK1iRns7yEpgaCu1ekiH7VYb6
ohlChBDmJLCu9agjkfHPxS/YVHlsiUFD6wNRohjzR+TB6zJLrYexdi5MbXEh1POUuJ13Kh7f5aAq
YxIVEBsn6eft7b+dZJOnNrhMjAdEfph3pHfXpqrdDB5js8RTbEQaL/FQO0T9uQtzEIq3wgzZ7vr2
JVIuG6KCFd0fD7ORT+mlLsCKK77AkvDqLEARDSzv9k2r5n7W6P84nUuee5cRwDqqo3es4/WVxRyq
bHqj2k8v7ZwqN7ihu/XyWOwB0EBOJimwJvhnvnFt5CGRaY570sbila24vGkiWxaBjbOKmQPaiEPA
4FVocwKsseXYLklZ9DZymlc2Q3t1uQSXicOgcNJwxd8ekTByx10l8VSVaEq0jn7/9iBJC6KJJdJ1
K4KtPfuBC1s7zLHLySiPYW+EK2Xgjq3ialzffhvNh2CLltvb2ugmUIUt3LHN6CPDjll270G2fONK
XqNQirf0Urf793ZjqgL6QYfAzxmJqRDTkB1CoKU9sKZQa6B8BFBaan46b4i8TQ/VaFU64aNbTcgi
b2cqFnmXFcdx8KCg+3zNcRSix6n97slpqvQxHb8ibJCAM6KXUE5PwDmdAxmU7ToDiLP0a0McYaKh
PtBOMJ7snQbWicOVKacfd+nR6xlD6w7S9ULcVVPS7RF5nca4da9R+GIChjt3rE2xg3rmvf0G2IK9
/jxhMroe1bSfqmVRh2xN8BXalcbdDvvpQDtA8FWmYd+1Sz6/pBnu6lB8+EGiUzSRDONG03AOB6T2
UF8Vekn3i5l8v1E8NmYIfCCYvLVljfgP57MWx7+/nMA1IsDLvZ0c/R0y/GHTILtcymR279w+qs7C
tRGQVhiXmbeNYOM7BmeijxVoByuFNR2QzUVZ9DDYa6Imk/kRslNzh6QE0hRyNGD7/KRqwEhdaB7u
j4lyJi4og9qt1vjRKwDhrehLrJ165Z8jyOnYikm7zbeJa35okS4fVZV8Y1tGh4//MdMJb5sHA7cO
/faNkDzAVZUkJ94hihm33kcYwA6Ony2j3KJRUR2+oRRxAjfFuG+VCYM0rL7CvMs2LThEcBHItklP
e0tSGs8JscAYxmp7+9NvQ4Ccub9RMdeHB0VpyN5yq/fECDgYS6fWR52pjfY6ZN61tif9R27b3U54
8c6aBnORtkPz4MWsj5yRqUKBsDMZk3wtOJ230tn3Id4CI+C8vt2TRWJh9vW8x2TAsJLV5klIshCc
CC8FHNTHiUSOpCbTPEuFtY8r/13vWxCkcfzaJpSkSU11Hc9ihMBkFhk00z0qhoBcEekuuyRZaSiX
cP3mq3RCoe6KHLug42ucidUem4m1iTOsp62ZxVdpLHv/EYyjtefdn8X/6uV2ZWvGh+n2mHuEs5mY
LnChlqCHSi9dtv6Ebh3lOK40ao3b4xs7/rQW4chWYxiAihkPf7T4FiQ+qc86cOkGF1mYM8kxXBlo
8besZ42Vls3Vs+Ip7zKpbzQb2zLdSrnPNYLtMa8cFaQai0lWPnGxBamTr/JcchTNxUrg9XLj+Ow2
PcvVzn+c2+UUfOcuqhnNsFlFsAxcuuMYr28HMcld3tbt20tVc1rSUFj7+Uy9tYcycL+toNPOxLAx
yIwIKLqNWF1SFrzEQNbkFng6VXjfkKKQ0VXeijFlOK/EDlMHuu2c80jTYGWngcDVepaYRx4Ig2QO
CZ3vYKuuK7hKbKxul5MkkRVcj7GdantvFbm7AW6iRFUd8/AO/2V6vr3ELolPtFdsGfXxOg9c4zxH
/Yzdyp2Fn0QQlnvAZLdnv4488pkJT4RmLfaUys1TT8Ij89CLg5MEr97idpDcRjO3r3teASxrJ+Rz
hHnnrCNPvS0w2VBGpbFXXbIpPHvzldG0/jUtavusP98KG5mH8cEz8586zk0GkCRLMm+EpFKiMxkU
yoxgJEU3JZgmYUG3buvq3BXTi+Yk5X7CvBFY3cH3tFUc4bBBqIM3CXvEGYMlFg4jKza3D6CMxkXZ
2enKQIm8So2OQa+aHeZRsbt9BXtESNtxzLe1p4Npy0oG1Qyfmw77wMIA5cISE7SFKTHRdHwo+74O
pkNpWWeb8Y9Xw2UzyuCrmJD4s0kMsw1CCLoKHO9vYpJXprBPY1cdAS57z4MXno1RPInBe9d8G6gm
oykD+CByIb/rxEM1Jwuadcsm0dWrFSM6T7eKs52ytQXsuQGdPK16BvUL0j+jtXCIkG5Y8Nvq3Syp
WNsCYZTEp1rC3KLx2JoK33hTlt8yDvxVxj6G3MBpp1soSdF4gTGog3aJ+wFZdfWV1+xEJ5KW6X5q
gjkCSGWsPcZ0gq7bdmCTQiybwMAX7aqSOMEifUDkaPxoG2Dhfh7P2YitcdTmKEy2icQtoAOJgCCs
/IogJzrH5e23wK1cDZBIHhOECZMxhXuoQtRo+vA6NH6NO8l8yycDv7OFrQqjgUtgOM9Eu7L07pek
M4KVPT9oj1jikZ/Oq15dfsqSsrL0RrXoJhevc5etY1WiS1MKUZRVvuLWCg5dgaA4xRXkF7aFVRj9
nHSqg1NjBIywlYa/cuuYZOOIKoPfrIWqXLK8TyIHxisXZFgijjVjYBZoW/WxQ/hY9wHx4v67KfVv
QJj1MWzxo8a53PBM4FgICY2vjPl+tiQ3IP4NMzM0Tv882ghbkakhoejXcqGqtIBJHK8CMSsKNes0
JorZKG16QeDuMpcjS5GyIroJ9NySiJq+iR8YXHxHiJFIgYX8UzL6BfIIqoNmCoulg7NIeaxosNE4
Y7t1Wyor0WmHqXB/BBEstiQMR/Kc5K634N3FVYhljc0wIpN1YPXtUWWOhd9moZAcrdiOw+WM6h+x
Dl1jAOzgYJjFLhT+UJ3+ggVvCGmtPIoWZv77JkvtrSmY7OSEvBSzGWN+X/yGLJlqcgTq6eC1TMet
znZ7N5UJ0dn9ZxjeiYqMzAnG0sIWfEe7mJgdC9LE/MsZBLpdmetHFdgIi+qgvLOqcFgO+Tfdbnz0
qNBBNlxV0kgcz+GvoNQWeY8Hoo0Ryw06iWfQW8pFmTDe8OYVteTjMMZ3DVQJhS75zujNl5aKfAwE
/LdbXvCqa5wjMbZnFFKIG4rt4EfZnnEszbz/Su4sLHEWAOg9aGtRicqGRkM8THIpkWCcq7A4hP23
N0Korar7DhtcSuGAszkXKzS8xwAmbHQyDE0/MVt+VG72MLr7YOKUIOf32x7mQ7sFKZ4q+Wi73kFm
cbJvHT6YMm730Wx7tIOfTalDzWVIZBoVSSVSuiSBMTSodDwkUjyXtY7XvnNeC0PbAn5dy+SHlAXD
vMz9aBPvxbfQHivH23spzpMkRv2XW88KVPa6mYYn3THvXC4lyFL3FJhn7JKfoyv6rdO7hxJhfaMX
46o0+nJTJxLgga1jWIXV0npIC/IWVZLMJMKCCOxnu+ls2qYhTq5eUHxzdV+Bonjcc8RxawYhbOgK
fomWzyqNGWcTgRcH+X0AGwwpjavh7+yocTscTLEuXytElA3SokryM+aJ8FZpimq4bxJr5WNxS8K+
XBaS4h4C9Icpc7VmZYCdml4gzYD+x1WvYRsLALT4VGWBcF663tt54DlijZAZxTcn8pytUwYn0ga+
hYtGc4qMxyrCvVCqPY6V7pyPzs9WEbTrNXRmTpd9+zF0MdA5HVFdNQJusyXor1YQxjyQDMg1Htm2
HaJkqo6+8BCJzsIIs6ouvWXuJz9Ru6SnminsQq5lRtygVh+TKbVXjSAxT4vf0DZXa5kXlOvkJbh4
KblXxtdxEONRtAmoWuAyRZYt4ZrBIRZMFr+r+ShDXsk1oHLQGW1+4dNmJEvzSoliIHL2ZLKJEjBQ
t1axiNeh55Bd1R8iJhH47B19ZaX4R2rvmY38MCP+GBglxjpviMcIuvGYeVjzkhpxbToVb6oV7Y7y
/ds0H02zjDgglbnWYfvZ1TvRygc3RJo+xeVerz32OPTKy2zMx00jhm0W98QEoBTFMuqjnbQPIXji
ZWs7byGiRZat4brI0JpUxr62rDvqDdQqFU4xCsmDawfJyh6tM3PmNWw+naJk7Ndsxmf8AzvuvLxz
Wk78JiWVyx7jEIkjF34Fs1XUTAFsK/sWXXPNnE1TMKvxaqgwEIyqNR8iQdCttktwunJG948J1ieM
6mO+Kpga1hA16cHzU5fPska6KN4aCL5TA/IUggMIdSm3nWw5Bt1p7+OsB+rXfSIqxStqkzTcs7lJ
mwfm2JfCanayxtavYlruWJkb4aPyCUNg8DyrsW/mB7sJia221Q4wd2ZpSNqz7NvuSPQYi48xKp4Q
BH+jIpLwAc3mYGrYitFjxIvS1EGR6DgGVCKLdSV+MdkM73Nbkm8BDQAdfh/i0Y4ObXxg1scuzsId
GUfqI3U40frcfNBDDaF+84264L3pcTF1RgWZTrGyE1O9Tl3F6QsQ4ti35XgYsmcX0+bRQzFHNCtg
UO6nAcNArSXvE+pPXHbWhIhvACo9zAxlyE08AjYVhAmtUnkcH6bJTTyS3IJzHRXAYjB6mm3Z33NX
+qtIyJdaKrRzqqOQSuWhdNw1xTCni2BfPvrNqXBICg1sXjU8bjo4GmR/OsbO+Kuf3jRUqnupO4+j
d4B/ySPYS6JMCkr3JoU4aAbJEVDlukcosIkTHQfA0R5Vd0oL3HWMMc6aoKxRmUk2uQbKnfOPlccM
QSw5QJvpJBzvUGpZsxpj9IaTL+K1J7KEkg3VMdY83jBgkVqF4aYvOEVHMjkqd9oMlsKjeFUd2ILu
EyrJL98U92OGCxm+8Gs70UL0ovvIFUHgnG/IKdVC71OQ5kRYAfoCkMXEySkIayFkgc2hrgM9WcRX
AETFxdV6A8kxAbmqhvmqqJmX5kNuzMpTthgrTQMwjgY8XEcGIUISSTGxIX4JAInZmHsO8KmM2PE2
YH7rNfki1GGl0g9FUP1su3DaMCi+S0skua5r3xPmnW77KnmOe+0hLnCiFKX4xo2KpzL2j3GW4Hmy
pw/KpqsXmcl6cMpXgfIP1WCjVmMHkRaWBSU7/vkeJFYmsFi0PcWLlsht1NkG45Be7RPQJau+0j+i
1pu2ml2enQl9vlzBlySMImc8ksblR+HsPaPt115jc3YTeKf7iKGtD79I20XjIAGEOhMyGYYqEjdO
jVo12RlW/zWV5qMIGsoZIF2WzxCg9iWHFee17dcvHRJHP3iEh3IQFGB444sV/T9CxtJDFRlgkcP5
wKmVQ6apSkvHwkufQIzVKmabMMaUrLgZu0Or0ium1HRFjKhMx+hHEIT7ovTJVgn8e+XesZN5NoKh
OMy4wa5IcKiYE/yV/2DvPJbrRtJu+y41RwdMwg16crw/tCLFCYISJXgkTMI+/V0AO6L/P+JO7vxO
qqtLJRXJA2R+Zu+1Wzi5VgUCINUDmHkVYjrDI3mcZCb3BQuAfZJRjEZ4/r8sSrVb5FWPyy+yWvaf
VXKxmqqB+K4XpNVE08Pyb9YSLbnKAH7kcE/WFYXNQzP/pU6JdvUlECri7a0HFOHioU9Yt1VGsx2g
2hzNLHNfClDfcCJ3fRxTKiYIq+RYcA/NrXanZxxxvntF4Ler/GpdE6MAqkn1a9mR7O6ks04kCJAM
My9cT0Ow7acs33feLk5CcTTH8j1yC3/HUdXSBIaEHGZ4caLZZ5yUznrp6tvR26d52d+D1nZXTWEx
v7dQ/ydDkR+N9L1Ww2yfLYhmhCZgZGO/E7NMoLC83beqgA393tTPbsCRNA5TfQTQQuBKCpUIghm8
nqayt5w53sC1lE7Ij8aKDCfgT2Lbzc1oOvlqq/OPvtVO+WdsxcmeEheDqzV1+76yeoiyVMQW65iU
HyLmKNQpPVilCfzIjn2fWgF5F4cp/6NqVb9yMS3as7n9zwcwKGmQVTuAaDG2JjiZvTH97BK+a0Zz
dGmftFGQdxmbMX3o2drL4Zx2gw3jNRz2s4O4Mxxu6uYrrGOT2slVsOJCKvhoPE4K+nJRUeQVQRdf
gFN5sEh6BJlJF/yZTKxOZYv2NVQU4rLleBQphGakwABntCA/NQ5fvsgBbMf6WD2g8w+R/5P6OgKw
yWwycn1UeJlSrxRvMXgQqFSmiewmuRfZGP/whjcaAjZgIp5YZCXXQsqvejaR+1n9rnlt/wjcg33I
PFYq6e3TMPyRxk59FSNcNj02T+Fkvpap8m9lFSH69ZM/aoTcpWUB/ZTbuqdpePMCxtzL1MRrYCMM
UQjKWrChiQKyE4qovS5z+BF0EoPXyD0u84hl6gPXEK0vHpW9EBU4k9wgWFnTb7KxaC/t+BhGBCos
E0Yjb3iEzcC4NynkRHqHtaiM/FAa4cBX0RO6Ow+jiHS6hiiMD0YPw7IoSxIJ23eoovWLSt0bfaR7
nbjEKUZj6mnIdgeJlRxOSdjstYpl22SVXAnBX5/R+rlgdRiy5w7CbVSH47WrSGryNKLZO0epXYSK
D7Me/X/YjxdK8uhUhjNggoeZxdzwkJrqPU6Nl8DxCCqaxukQC+8vo+/dVA/peVnUlXizdhmagcos
kh0VEvfkPAL1Ol5Pa6S8Qaf3harJOtZU5ih1WIknioSEOOVGD3z3mMVMqTNoPkCjBp7i6NlLoe8o
LFDwOMjjtnXGGMt3Td28qjy2gv04ZuShO8lW+ZO3sktc28y3NqXttfz0oPjM/x07SSb+hZRWMM7A
91tMM9ZJMYdHxt3lW6goGb3u3QjXpAi8w/IklH34IzA8+1SzKVUxeexj6h/UvNEnFNg4aeDFyt5g
mTUk4Jnsxtwxi8VhOVEKjM1obD0O3HVb1BIIjZMRZpxSz7dML2E+8xHgHJpBJRj+CaiMR/a8ll7P
tzf7dcQFKCdKWvakTnYBLFZl6A+Rq3cXwF8MTx3QMH4zP+It19AsxxE+AR5h6u/qAFV+Og07T1dv
DYAUtgkRvUWkPwp2zcesNUd8utWDQoV41mtxAxgC8KL3SQXUsIxLMEVTB21i1aXO0zwWNaMaP07K
sLslsHEfN9bfGrz83iEl5RArvpEoALeKOfCCXPUnrg73ZpAMERnv8WSa99GEYAeuheiUWX/DHKoi
h6ku6PaZYcPRsPe+xHTqjiLeF9I4ON2YnqRmk3ITZodglOWu0rhEE/r+B5jG3a1MgDEmnL5+muyI
xltmf2x0S9abXOhThhItECTygG1t5tcKtAar2rM0ZQTjyL3UFUqzFEmV6h3BcV6c7Flf6TZWQuVA
Wh4RqGrsk7OKjxrO0TOtPY8HXOAglqc4ifJ7O5Vb8MbttrNyezs2sIV6hqWYyr4aB+t85Wh3D2DC
8tDgoSAaL6xemd2/heTw+X3nbr7fhNr39sABq21dh9a6jMqTaN1bFNdI6KpbET3DnrJmjcWbqO3y
1M5niBZmuGQR3B4GhgDryhJvlheCJodQuAP9Ve4UHqvRI9GZsep/ZuJ+Q0Eal0O0BWrYrx0hKEwE
20vp5d5G2b/MGVDjk0ygB3lzxF4M2FHMaEV6bppve4+HiXDg3L3aI6nkdRn8kimv3DLULlLED2bb
4Ocsp8fIMT8Nat+ba8TtqQjwMi4fEkNTY2/1BMwbrEKKeVsppuTFUB3E6aL+spr4gF/nZy9ZfQvf
eIY7VB0tvPK7fABvDQLJ3TTCDB9iJb8847RIFcYpQ0SA0AeuLiRGkhgP7qAEPCbtT2JUwWHysGVp
u9GzmE/GPZqRXFuFPcOBsC6HXaa4JkdSAa/Lt4KNUO5CKphQT+nJPN/bmhUxYelIilHFMPhg1/hI
edceSSzdjlVB9EiL9DiKcWNaLPO7UVzxbmr4f71PWTiPy1OAfss+J2n+bkr7paeer0SK2CLNAWf2
6TZVJ2ljYq6CCtAPLssumcNRgKRhXkv/6pb+oviE+GlCTYpc4IwQTbdtgACjn83+caQXsHn/SNmB
oQUw5nrpq+qCS2EhAqo8RQqInp7BfC1nkIphA1jBNG5sV04EktCYEikGrzv9WzqRta5Qj1F0s3bG
chxtWVJNq6WCWy60vAQjyXbomOXVfSlKZKPVRwh6yaqVXr8yQ8TVhEdAJ80LhTWIrZjHuaHPwqs6
Dq66P/4N+yD8qfMqLTrPpVBajvnluijb6q/hed1DD2uWsmrdSS94zIXRMprkrdGgfzVtS85nnTYM
vZjN5o3aOnOuhEFMA6F2CeV9Ftpbr8XZmpXyHbgdDBbU0bYr/G1pRz9bjPvzzzdRhHiX3bBZPqvc
g5SGW/8oSq9nJ5w/LsfVNEtZIgvotYLoy+qjZfjBVr+wc9ATNIWdjR2qN5O35R75FtCjjNI+jDjW
Tlo6/ZwQKFDQaZyg86rbtT0gWUkv7kBAfvojMzWdDMA+J0evq2PtENT+hdl+eEq0kcCEQpI530Vf
cUsYYdyaFw6ZW4Bx59Y6/h/P0SBviRfN7Gc/J5EdsAdwr/pVS5Ri2BJY7glMAnN96ipCULOaE7cX
cFJ7KjMRdOOPOOXEXZS7i2rP1rWnyDeIAGUqs++zcbi3yay8ZVzfNjxYXUEJSu+cMI6A2/+RacGf
ZT/Zzkv7sq+/hhj6InywXGn1JSxBXgEpf+gMfgbfqiEKCmnUxdlpMA65pjGsFXCQjUXw31Hq4c0P
yU8h3Khb090j6J23aNwxwDRL/y77N3OEg9JQk5IURmyAxa4S19vIp5TJMzJtVoCzmFu1io1HR+Cb
SokMXT6E1mLe1PvitQ8RQBIhue1L4h5Chyy6+UOar0D5u4FhhexPmOvlc3UoTXa1G8Rb1B/9BkBa
RD7VOU3OSWjOtgl56HKwBXRs4C/nVX7WUuYksXMXg3tSIGLBatVyZ03JffkTQ8RQ+4Jg1gJ7OnAG
ljyygjY34Tw5OBAZd7lGJ45+Ar4RfGwfbGhklIJ6k5uAIRhrUZ5I5k3ZTRtGrK2VdkLFcUNn/mqF
mX8IpfYg2tzchHZKeYcqTvRZtF8+aILW1MUdWM1Y80E3RCWJ6pjbDdMiige8XSrJJUh6QGUslk9A
y/ZLubqU3nw2KYep/LQ92W/8OWIxjQA0TDYFZIXFhEpYIf/w36XMn1s8F7fCRYZWNUN2Tl0FHmtg
qA+6kf8CWJLMBgqGJLDelba8qcASM5tyu1g3porSM9IZcWSVe9Y4i29ZwpNIWwb9KfdPsLlmICkX
2vLpSQuoSZIHEy6yKtss6mQxPY9MNx4KvtDWq+Nj0Giw7YYZXGuTq7eUkeGaXZCx7oiWvaUdtOHO
OOqgEtfLNVZoNnhJaCMUHOxy5PS1iO97lJ5bKeILxPG5+vQwDOnEwO2Wn6qRQcMCD353UZcCpAev
icLOm4S+rlNg9ZUhxpMtSoxJgXFASvHYcHuezLJ8SzqB47r6iOLhaogO4938BvB6k6WEBAbYdp2v
NZFXK0GKCGuZj6p2ov3yb/n0ilo1/Ec5k2QMce2RRS6FFynG/bOfCu27xclnYUSiWQbK3h6KJNr6
sC32lZ0SL0teIXMc/+4lj3Zqy7WrSga2fuNvGmajyxs5SrjdvrsGEAKpYH6Q8uOkJQ6BcBT/YVKD
iyn95pTXXrwPhvwsqohJoF88L93pwAXGhDFAJ9R7AfE68rPX+Da/hbTGRrdSdV5OruUeGUuHuDvJ
lpqalv/wRGAHxO91EE0+oQ+fzI2tY1sR+9G0zNhJEyb8L4wRCbX9bjkOFnEux9deJ+RUGDbhxx2o
97Dcdlp7rBIiCQcVqEMrRhYLshcr5uEClQa2yCLq36epgf41FR5N834YB3m0sLLhyWERHsFa2Cch
RQgIu3Ebgwpd6XGI9jMM32xYZ3vNozOuiYadn3Vr33fRLbGqx+VJ1kt5MCVfFWOsp3gqq+9WK9RI
zHBrxK/1+XuxrTGDb832uvihlg9BsGxlbr31pWue0VDBvADCwtwDP2clta1ZE9Bcw/Pca8S+jm5Q
HrsuenIrSBERwWJBwy7Si4cPwyAOYlHBIsU2n8LA27qKNGHTIhM6IwwMGeytVG7wfbZmukbea2k+
LsdL4qZqTQylRqoGq58oyXjnC6SktfzQm7Y4aI1uXfMs2ZSzwMXO5Jc7q3pFDCfCbgEOFGEkTzrZ
51lh9Vd/PFodo+r5mczmitmdu/blTXXSfoCBx6QP/G24Ir8ZgKRAm1jN3aacxWx1FR/QR4DfiIcf
foj0Hpd2fEjUQNrn3B+PRf+VyQrBpM2cD+ITykdn3GcpDCrm8vZ5+bti9B/YQ3JI+pS/QVP8sbN0
RVCff2QZNq5085ecvxvyLl+jRI03B7HdStLxUDq6m1Y1n8sr5sxF93yvTIjV4976LDmByPpiLbxY
+Dw0bmf9gZoY4XAly0OR4LQgiVnbQKOGeeWl43kMDEi2ojsxOH6v82jV2OEf9Lnsfgf+VEIvLjnS
5Y1Vm5tI0pxpBiysLqyvMbllxJX9DjUdZXfLdme58afZ9zt4GP3ikYEoiTA0q1pxHQIAvtYAmlY3
umxjAZFDbvuS9hYr3EHiqUcGg1wXgY+qsweSSX+zhMlusqqDncwzIsMY/RV++Vrzxu76Wvqs4knA
c6yTUFq5TT0jweAbIa+zjN+JA6c6RgdNxeemmyz3MnpgnImOlti3PvARXwmsnKnzt0CN1IQ9KWhO
xm0uA2bOs/x7VmR+Hxq23h3yZqiJlTbexZx7wDjP2ZguKy8YTORHMxynX2Q2RlTssM91wyfVQrFj
5PFH5hPMsjggFQxbwQakHBO+xWRn1mXNPqxZoAkqfdd0rCEgyPcHQHJp5chNNmuYQ5XPMMvM23Ti
dz4E/l0zFcMYFKmgEyCJIYQrh9zbM7cl77ClP/tuFyXpOt+DCD/+sisNe3/ygQQE2m+Ulge7+KoI
x6Nui4Aty5BRSt5CTm/U46igilmQoxKfiZQJAcC22uhZwSSXgKqXukwzmx3hZf6KGGC0YQ7hDtLI
n7JIkY1jgf4g1PHD73FsTHrwLEx7repKXtsWJk6a822Bsl31qECZpJd7lRME2Br9xRpG7zRV43sj
ZXSlJIHcgOanip7nzA80cLkBEZRyFR1bT4IvEvJzPjrkxfUK+gTTVou7qRror+qp3Fdj+jjCGosz
93E07AB5ftftJ7N/grc33pqcb8KIj8uHpyXhQEeJcIbpY7OXiaJrRppqBhWdNHvVMZ2Ig6RaPJE9
D2Fn42MH5BDiYOV0vZTNtnVawtXs8AGvp2Nfi3KqjhVKtJWXaP7KsFAV2G50NzTbP33rTBfNP3Iq
hIfdoPvw9IP4JFlKaAL5Ymx9MXk0tzVXKB0rKxZ2VsgBR38+ZKjUhrRFw+QqJEXmeNL5Me4TaXin
AHXNibz6tYYH8lS5XgE7RuLIocJR1vCsY/y/8+Ms2cyZ1c5ExrFiaY+vo/M+IKhnx2jgiuXx27Rp
7F1byaXtDeEpmKKragAOaI0Kt7EDPLFM5JYFfI/nYPZHzUVUXdQNsc0Ifxyl4Yiau+XI/iQaxLlW
DKN3zUwVBo26hZhAMuz8e8j6KI91iEB4eWqG9kD8J6zD3P34HpA1wZcXlPsYodJ5KYeV152QZ2ob
r0ZXASM6QNsDcdOOWNYGZfjlBw8IBUl8nV2ChRf256yb4ks1BI8p5Jx9qTvDITOCdyj/uCUQCPlm
8MsgK86LR+MwuvbfxIstQs443ofJvNdkGzzAfyUxjqQoAB4mjpPwrn6IwqoelqfIaog/AzhH3a7Q
b7pBkZxmDHk2DyuLH5hrP+YQrucuZXIydPmREUpziBumCgMhYfLcF0QZFV4KkIkxo/CQxbtCIM9E
l7aryQJg2OHbABhWdTG2pwE5s9QIeoiE3H4/rzA0bIZQ174JmKCG5lc7G53rTr7nnVVtEHyYm7ZN
9hNBiGeZmo+Yf+giEDwtZ1GswBm7RGpaflmtO1OAgqb6omwN0BOuFjH3Uqm2OIEPWRK+NqK65baZ
3pYfdNQSwdkM3U8/dQGuwsC79C0xXrPuHraRfy4pUdZaED/Lyrk7TEk9wTrF1pAIzXPIeLDrPRuj
58XaG+Mc8skIO6Db3y+jax3aZ5UWR08q5rkOaIulniPpFXkK7FwCm+Z5ko9UgWXSPoayyBw5m86h
zb7WSMtvx6eqpoR+YGRzDwroNMcnueSl7bOs5FTVkYRrIsHEYYzHeVNilagj7E75sDVRni1H7PLt
puQID+wHt6MFsscnHxi5V7rBYDAcQr8jOM+UPyrw9nxI/RX1Z48iQcrdBL3iVjTl65Sxlw/ag+DL
PaEUeouGuaSn9N0CWIzupvXl5J0J2CL73WdTii6LNUVg/ELNVn1/5KDGk13dL8EHorgU0KcSln0b
jWnctm0/TZA1x6W8S1sDRYQRqR0aSuhOwg+vdihPY+/PyQP0plMTXbAXkkcQl4hVJv0eNE+25Gdn
zjNBhHgfsYEZjjF2J5V16LwahtdcqONVBHlD8g8xVJA1ahZS8yg6QBe5BrRHVhmsPe4VqMnJz+Vw
UfP5yui35Z+HCKHnhkSm79EYyRv/i43jJe8nOCUWL0uTY1Ze7Phm7NrHNJWENwXWCfzs4sZo0Amu
yN70NywrC+IU7BGEPeoOR7NY4QeX5QeAoCC+LX9Xdzqa3ZR+p0N178SZ94BO/tlv3fTUjtHFDXpx
dsLROS91AB2BPJdoj9auS8/WS1JaUeye0zRFGL48DxUxwUsFiuRxY5gQ/Xq9nTZh7MjLJOTNxOtF
AimKG59V89F3p+e6BT1gFCcD4NsZanO6W3YmyxUb6Hp3G/Dks0xJAIsO6otXsqMeyvtjGnUX6SEl
ivip0sOholeUNH6J5qd0480yHgDac5TNTBGzsUGbaL2xNdcpJzXvWRHZ2XcZiPTh4sdNsB8m/WKp
lI3ivGRtUP7Y04cklMzFA/hT9hXUUX2cGcykkPnEObDwTZQx92XxDLwVSDlaIzt69vDHC0PUkTxH
BcGZ4L0n97Gcpe0E0x0TCPRw/bhGgn4az4Ow9mUWExM0TQOAeFFfkLxvlvI+Btx5sFx2dTFJLMus
oKtt44797YGtP8la80KlC0xWp6QUtbrPTaol8a6LENJU3UgwuQB8hyohvk20bUhGUJQNhSWOQW/9
WWosrQJ21g5BvS71usEMr9JdHBUPyxgx8smTsqdyvPNyE2fkmt8dTaXaHywRmwOrhg8EJSWbG5s5
In76rc1+DsE2OB7kA8bKbJW+iyL7HKoa3ZVEUGQizez4fpx2v/g6HBn+Zs5pvqYdMWkV/D53Qk9j
dTGdlj6NzN97mvWpOVWBA1uAzUusJQ/LgKJrNfUwhGRLDsoE9Q3rHGy1AeZctGd3ohBfvH+jD8m7
QsreVL59RtEYb6ZI/VzuUnJau0OfwP0NRvYOMYGW0iRuXZXMrdJMEEEieBiU+erneyPfVi3ps0uj
wRFmbZdfcfO/fs1trmfNrpAY0OIm0U4ezP8wqtchBGnGwcDsVIhmm6mYhG+07ENMPzw0QcpyyABw
vVzWceie41hPnkTYe7tm3r80ef3D1ziX26b/FRoaPjrFaR8iJEdQnXfIZ7RsI3pHZ+nFjr9uDAaS
lFo7bcheoqb4YiVpr5Q+HlwQyarng5FDX1BqoXhP5BsGcWi3heZfiuhXGdb72uWt4d7Vn2Wd688h
vV/OQEsvoaO2RM+cUb0MN9JjXmzd6k+pojiTOkIFtipAUXzGxb2FTY4Svb4MRfK5OAfKhk9g5otU
5hwNqreYJrFmI1uv9HOtm+DIGKWzTJ0jYWgquip8Uti9EbNhIYZhdot8l8Zu1qR3mOVOiV3RgzXj
R9NPL3GQEdXqfzgUq7D44o6Utex98LoILVVnU0C2H30o1THson5nR82dAesJ/iSQp9wJt9pE52cO
0CQtTYOQoDvZXpXwphZ/Gelx0Vp3WCCaYe1d5Px12zCmpeNthsLbszVJ6J3GbAP1pj/HCsx7ZCWP
UZH49/yX5UHiTQ22lYLdhiWaXds6wTl+yeuxPZYaMFs3RRYhMpN1cJ+/R6KUO9wyfwO/HrYy0xFK
8REJ72wmnb5x/LD4i/PFPjAv9i6YhjZ9WD7XRd/v54Asx3TdZzJSqiOLdzKRuFerhqyrTPce2EqF
V8YIUBrcWvH2+yzNHPPQTPqpMWL7aXnoin4stnwKbzk720vtRuYJzHm5ccrG2IBiiWniig2HuIVB
KFils+g9ypgvZKSVZO54Q9jLd5zrJ2t0ko1BJbcVZC5vCWMRj/ZVTA61wpC+Idz8jQCkuXdo9MvQ
G09uTm7C1Grk6kV0nxGhNqHClGOUAEnnp2boOfmWc63J+LOzhBiypQs3KlS+VjF9kgTJRHNuT22H
Fd8g2fiB1aioQPALiKQ8eah+7UK3XkVmfGRj+Zzgntjj7Ym3jK18UK293IdWZiAWNjGSNtkPYzAv
hl2xdKrM33okkoMy1cCfUu4azWkf2Eubj3VnsqM0iq3o3Y9Q804LPyMpgSASDnieOGFRWKNnFDKp
MbVZ3XmanJNskF6FY1FwqGJ11/Qcw9MI/tNEocCbgAp/fnOwkLG1SdhIga2YIiu8J5Px21A9SsYU
cUM98iCHNueRw9gqYsu9VCJFjeTYbQ9Sp8EBdf87tUeEvKJ/9kj8Fai1lwK0jpo3r3LrUys6hH/I
PPh99WNqwTMU7HDJ8NzFxBJQPpkBkJSW+81QbnOmQXokerTfOwXZWnVWDYfcihgAYpQ4uBOicgOz
9xaTfnq2e6UIF3DUtiny+pKMwVN8FHPdVZPCduK2wlUekTHIeBV5suk9uu0nCiS5x7cyZwwZZwea
qJcqSB5zf7KAmEiHeC0D7KcJl+umjMyGJpWjCeIu0x74eS7fN0tGxGP5C7k0w3Fq4SwIpASu18fb
MbFxXXUNn1un+Eq9vj5oYYqCMRbhFpUvRoeSSX1Wiu6udSW5Cbb7uawCLSv54yL2PKV297osBLSe
17A1mvLCqbmR5BGddbzdG0uDqOc65jFz8+DWAIEh9lZrt0bFZx/g5MWjJ3kPw1/CbeRhsoh5XIZ2
RWwwhLS7v33Gl8U2YaWxudiNhWXgA96ZELFO/oRIh3RlOAgWRz/JnfdCmO7eKounxUUPW3oWYJU7
pwruDtOzp4Rd/nyd1Va5JyEseLRiFqc5cQw7vCQXhrN4imbqFyclege2rAYXyaFMyYSVRIOcFMpt
FtaoV1Xy7idZtk+AJCJU/L38NlCnb4HR6ydJeZunTXArLAhNXWgafBFdd0V/qP8CGhGtlGL/XJGv
scJnP0QO7byo2x89zod1nBXPwci2Fg0zB0fm7USmZ5gC8c4t39BgUp87AXmxyneJ5LAQy7bYstOx
ec4sW9wcQODbXk0ObOfgLNHwX4OI8XM/GAPd62YfsNMH9Mox6VelfW4a75KyDLnWoifwpWU/l5PQ
sY/0Ab/mfDtjcmsfjXzvFS2EdD5gW/bWmbXheSSM6rnStEtgMcOpcwZyom3Vw2jzrdcB0MfQfgoa
uCW1WVsb4ozZzjhDwyANmWZtjbySiA1+fd9zKKwx/Vd9x24AeQXEt+/7iNA2onrnP5K7u2Wf38IY
YO1F+HC+HYLJv08Elluz4knw1hKdV7MazZODBvFlAxFp2i4gCE9/XMgbwFKcI4JVplajEhAokmTj
DCg2iywkpo/RX4URLdMRyLPRSo96ir0r8vFk+F1SHbBc5I58K5EGFW6gP/GxfSs+uiE5GUIvT4am
XurOw87BpYUn2TrBLA0343vtqfHu6fXTUikHzO0pan3MgFpY7snQc3ethLkfTaiW0ugvADeg7LYl
txLHxA5IvRi0D2HGQLCwNbHiZHv1z39pfQ/fcJn/SZX7vzBnUHOaGDrg6vFELuyU/8FGAWjRDzUX
/NpssHQ05G0eyqq2rjmZBfhcqF5812O6bTKr7BUM4XrUSULsJ+MsvxlX/5+w+DKWf/79z28+SlWP
T3/CWBYgEilkyX77+vc/QAz/+5ltPtXnf35tJkT++5919Kdq4/9FWJx/wzdh0fD+5QH19n3XZ2QD
OAhMzzdg0TD/pfuQ13wQixZaCAGGq5C1iv79DxBFpoCe5wrPcAAwzgSvBi41vyS8fwFKAjyFPAUu
iy3c/xe+oqUvfLr/Io1c3TR8jy/C9QApWhbQqP+N3qEE5UtLAIJXUceLBgDfUEVx7ufRu0J83TcU
M5Se3UbTk0fZIOyERK/HoAFKq43ZlgJlwnbIVe4xX0biQRhW8MM08vSoFDqNKH9Wmg3PiyHUZlRP
iZ6uA1sv3tMnsoV/2600TvRNnGfpmTPi6Cq2+XaF1iP1TFq3okK4A1iMGQdw+wrNtG6+1EgMDCOl
DCAchJn2Rnr6J4GjJGAQzxtnqFIjPYB8hbpEVjbGKwF9prXie1dH9lMxGyzMku2WRpSOFpCPOg7F
bpqCtVeWrHkniaEhYSJo68AcUiiybRjToeask2oXCwYYRqdhG+kGiq1O2dzcUuH7js853SJrMHVu
LZJhUbDMgVE+sz2y5Vc4EZpV5gPDV4P1HsKtCm335Hj2XxMc+qktM64s+QUWAAVdE/1tmvydxZy5
70euD5P2P2XQEpr5HaRav6LgvPpw3JLO6xDIsy4qzFWmu+SX2z4c2lmczIhpXxnTryTT3qy8mfMY
GqJDh1OjM6ghNRepVf+OqPcQCJzlfyL0LHviXjGBEBwMtI0McXCZG3arK1RNaCIJVuqTOfBTX+dF
+9ogj6zk8CFsAuqdTx41e1517EbqiXOO7topEuqhse5RczIqCPFRgvX8if2RNJA0dQ6Y2h6DXrFf
yj9SwshW8jFLjec4Jj4QtiCziaz41XrsuNh3PCV92xGOBgmMcSj+C5iIBelvAKuGDTn3+K/TkhDK
KunWhQQel5BJrro432BuPjWD/2iTZEc+NFD5yQK+6N/iZHytG/MArghtsZFOrOGTkzLIZeMn3J1z
q1t3dGmbPhc+2m+ihWzW39iKy20meSqF9kc60M2Biav+LTRxuXAxmStz+nDi6aQ3SIYDv7uWKsQ2
GV0mzSvmLPtjFGAz0yL8Tig4fpZZ66wTARffLPlpI/dmqVqxnBiu+IlQ0iBrd+1+jVhxXsZQwTjN
38kKbzDJDvTrqR4GRDeTLkfYKzttqMRJ+V5ODtzwbAg2irc8t3BI6vSwXMykQRiz02RCz6Bl4QlE
zdaAATyi4yYLjuLH0gjRa1jBYo866CmgoSxkvY6h7tJWzINb8NSOrrFBx0krEvNHODLwC+1L202r
fPDcXUZgREvduwXTbiDzdYZd0dk6AH4oMGTQv2lua6xN5dynsj6zXrtWrEfCqiFHMQUE01CVrbna
mAUhYl/lFdmDlt0nWxOs+daOtAQtpnYYzMjcavFZCwmfn74yO6qPVjMX0DxOxK9ewzBRW2Ds/ExG
Z1fGk3FFXPQ4BmjbsCPXJMIj+MH1VjKHKNhJxG4p1trFGXLtFg4X1mXGNUmotxBKHkg4OTkWIQW0
SsEGpgeLGeuZyaV1iOMXxZm35SIvj5WR/uxBe4iwJdZqQOgOyvS586Fr6C5CZCKQopWGN3vfm0V5
QmaBO7XpDrbNShX/NDVXsS9wpJ4NFEzrya154m2YsghcVyaKyg141Bk1y8wNLjXtBeov5AKGWaCY
6A+AVtDgW59FrAf7VtJLDBMoP7SJbuAdrcEd0PtbIMOFQVZvyE4zzoEMMMmlaWnaHwxfZ3T1C6If
tXZz73cHtWSl+Ypw6ykGRHVQZNSG84fieoifPJH9TqzxdQj6J8Odh5OhJN5Mw6o0tmo4iVuN2TYQ
xgMjxZtlDb/xVZCqYvZMj4xEe0FJBEP1pR7d5m50YfdArsaOwE06t868DVEt98Jqv8hcsrdd56dk
EWYYfQcCvdhl5sxjCmftD5xTXde/Ora3mbPctm5KOG1lefmKYzBZCzdnuPoiCb7jfdcJqwRKrxEm
d0+kcwsmIp9aoz3UUfeIhJqNDwxJsxaXNGlRUtiY5EbtXVEyQ5rj5O0KZ8Idn321JIQBLCOzPDRg
BCFvzkHeI40zufUokk1RqmMlfcgJGUGuRu+OG8Ffd2UWJvDBHO2AIP5P0mLLgF8xbcwcCsP0k+ei
WBWOm9+JnziEkeWx/yzvNaPTTW5VT17H7rtx6U8d0dFmTcnGvQ82mJigwcRW1sEr4uFVm3pQYvqk
OipONEbGp0Gzs20UBwe37z9ipPC2ZicrEPi8FDrchTEuxR7y09odULcq2ZCHHIM1SGvpEKQ1TKRQ
DnvXn/7qTf+pYVdZm65B/mz4VCOL1Lxc7GwfB5eKvG1ZuZ+5T1gmfLi9GLPybFjtBcZ7emj9sx+H
uMC6M0z/W4XRfx/jU/Ot6JgLYPfa3wHPEq4mtmVxD5pDoi921JHdJxPfxmaDg1IQ9e8PCV11JbNl
RR8coEc8uTDNd23Os64ZhyLCYSakmeHIY7uBaCy9xMS3kR3X/x/ezqy3cSTN2r+IDTJIRpDAYC4k
UrJky2vazvQN4bTT3HcGt18/D7MbH7qqB13zzcXcFLqrKsuyJMZy3nOe80Sw91vdJfTSj7j/VRY5
V93MOt6vap+XS3fFjX1vDxaoUw+zSxcN4IZoFbXAl4Fy7str5D9ySy6PQkaVd+bl7ntKm4bMtHpf
pHHEL0FspmI2NBgQ7aEUitz7li39HJLnbINVGsgERIRDRpvLwRsRXuO1MsOyT4NyBt2DZ4WSmymr
KIChUsxv3+bB7uilcwy2vx5yB0zCU2Omp3qq+htdtHSkZAM2Gwz304rzo6qj28hk9xlNYgMw/EmR
xWEPK+i0JtV76VINZVCFhEjUX8a0p/Cv0dXBTmfUlGm8WSxFJWyGMZSsBXa5prtAWogOoNg0szrv
vbFTIng5+QLqV3QwcQvm8Y+CnPwA9LbhZMa+f0qxzK2+uZx60YfQGdiy6Q8UNQUhZmXCqkvAUqXw
HIFIECx0cwruGX+PB7gHoHoSpIc5MWkMHcA9xMVt49tv3qrn4zir/EClAXbUOTavxHAzGcxVgS5h
kcvosP9NxmtiwHFrm712Y8Ull4sUIixINSCALWo1/sFILncVjWyRW1qXWPl3nPDDfCXuP1l4DT1S
74Si1JWVZPMBNxWrnU9/WcZ17u8/otROoGqYDRQHTFfOYDmP9dqGK965KxKz4dIphpCVyras1RiU
y3MGXcltzXNRkuIQ41Q8Oh2clZgo0zlbRn8P/La/8ifQLDlkSQJwE5WKk3+Q6/okl6jfWS195o3B
02qU0XWDQeNKeW18zttPWbc+pNcmhlmw3NQMFymCxaRrrSNuLa8/5wzLHD3dcEmpLj0q870R8+hX
Wt2s9nowW/b/DF82mW1CFhPumiurSeglW+d3bhfrxZ+sSwuzjOLz6ooYwH5QSxM6tnkyx+bRjHLv
2sNoXkiZXWOiqgP4lq2+dlPwR+y38Z4YX3tnpPGFqmp8pwynriUd2phKyDNqB7uO6VBtDX/ZPeQj
vuqlCwFJ+kEEBZ8XalzpjtrBsq/Oqyl+FVbmhX61KW9bRiRzEokdRFaYx1PjSKz0o5+oUY0sIw+o
uLuqpsII8NxZ+3ViGjY05lnUU4fBlZhA1xp3WTdkt+tmmoxB7kzqzDj0l7kywStfJx8AClyOm7LH
yzZbWCZNae/nhXNWTd1q09Ooh7zGNWJGsqf8JCA2ygzW7q5duZxmEV1VhKuxW5tvdTpsYT2XqP1C
fL6c3UCWdQ2WhMAazSX72GAZHvF1bCOGuElvrKJOQyIDO39T9paF1cNarlza0Q+RBZ2mZyxCCGXX
dRKSKsbTsiYkuBj1eShm+GuUZC2qCQSNe9g2YdrBNmE+DFmBheGXbiuQY+0vzqMFBKt4x/wTI5GT
n1tJmQQjqavRIJ5P2KeDzTBduoF64rR4qZsWb7pf/UwtPwnaDhJWIWhdqQ1NdWpvN/tct/ne6Uw7
EEO2vBd3zDphljU9VybsTXSy9DsDeI0lsJw05hwQgGR5xVq4qya0oT7yfhZOV+8nd3mAEXFHDg5Y
hzG9ROBe4GQuz37fQE0sGe3AgxsC4XlZWOeU3hF89is4IwaODWy1ipaLhbD72A0sBE33pKr7hXuZ
bfhy3zd455vJHPfpCoDM9VoqxeAp2lN+o5gGRyoZccNuU3l0wKRjNiCH+UO1VXIaRMN9qHLOWjO5
97AILtG3Mpvi7RJ5rfED1v6yyeVfjkEjpMspubNqRDOjoscu2SqCrcBaOFS3Vv3WCBVyaadj1YU5
nEfR9VLaTwP+h1sDwwv3xC/n2eGMGExNTcSKadwxaeTBtFEeibYHs9mH1rFk6LBzquxZJwAc/AQ7
bttx9uxxFmyvADcXo8OKfq3CRL21F2BhBVoq2d45VNDLdQuaJJ8lGLgBdpJnbPIyuubk/Irg0b5M
Mx7LfuJ30Hlb7l0ACVWmt9HY0p6c1SSjrn74owG9iExPNUUvjZn/LMCmwL3j6p/8Sgv+dzwxFbXH
h3VgZ1ekfq4TChdjp/ZPau7PJjurTR2WEadkzGX5sMByhbzNg1WDXx/ad3fr8SzyAy6vYzrX0EZI
PQiiKEmC3LmMy0e/2F8G4+om4c8t88hOY+I1lD2NEg7tT7i5wRXRJUaTBC/qJzIL7r2BKioMGS8e
zIa1jTmCxStIGXT7HBP2WGf2ibo9vi/mGDHNaoJG4VOtlX/OI785eTP6uKzv6cZDyB5JBo2R/dFY
DcWilLlMW4MiZtwJQAvplMIrTYA4PoZU6LheUR/tumpDP8ruZpMgXLqxElsmOAmChJmW32iRu2sY
HDil/+63xo9O5cB5lvxzdA109ja9AAHnFiH6G3o8v0WGd2W75m0/NEyEFeVUIy3b0A6OxMCObh+/
K6elK9LJv8+rrw8Mbn608KexvIzXxtq893Cv8C3hvayFkV137Ht0SD8PifVJnVF/Ry83PZAJXVOx
0fDrufW3pMkjvFrIM62BOpJOxd4CBgF+DwsUHMgBMIKGtvibQ7M5OEUVH9wCDYVkJsPgrl8ZS4rX
uXPu3IwwiNc294tiJi269wo/C/mlWvMyRgbcsuMEm+1Gy3vPJagRz9aYVa2j6UJjQOEvQttxKeyi
Hkcx1/d8zbEVzwISOSXgWZhwrd47/Vji+1UsveULXZjmcXS35m7VfuXAIHoEqLzMzEPXPFWVsHkw
5bqf6ObNLNzWADHKo0JoMmJYOjhEPmfGiueeM+seONhbnsfZsRW4+3pPXUldJHtNtn2dQiOyYbIi
92drAwkQvjflF9UPYRV3ymUuvsZOaKDbYRPmH8tlV9qVExIttQDj4NatTc59Eca+YRxPlWPL02KO
IpAxfQVKMK5OHHxcLLgEc/XZMx6alFmfFMtTB7lct4cs4cWsxfwEMuwnPjwrdDPcdp4w9hgPfsQr
nbQ2zVBUkdvpZp1PkTnWzUTI5VhbXwLVHEqxid0Lz1Po92yWjdddj339wlQT+zSjMqSkx8lDvKkA
MiiXD8zpM2oNfZx8ZUuJcLPiuyf9EP7+N0QPXzmLt7ya1QamyS0cL652Kay0oyhMpm6gZ4wKWzHz
ADGge6Y0jGweez6n7b45c+i/tGu9nBaHYuJ+1YQ8jeiQ10MblrrZa5is32wrpCBjBeDaTuex1tep
TzVxbHLb1CbG9EV4d3IAP9858VvnYJPOuheV58yVBW311DKP70WR5oEuoCMUNgxCv7rlRMEKIkdm
HGhoQ+XCinNz7irOW5K7eThV2a3nDOXBxYmzW2v3Z2uIn4xW6KFSABr4O/vC+tG3b3lbQ+3PiqDr
GSL6XhTAC0UKK9z1WJbxfaRJ9brQs6BmHVVNW4wr229xgUYk2/h+cDKqObuMmmIme8SqAXV3JLb6
ag4bAepF7gZZ5i/xpLcOkPQRoyvIgiSZbxLynwirW0g5jUO6MdPj4tV8lO22hToJCaslGOibupLW
be+xj3kZWK5UQN3B5QcXaQQd6MYXyuPuXU8kwGh67zBXoHmWdf6aUwPGXDxhFyPoiak5FCNr2+av
NBBvdu068dZQpRPzvbifKU+NUPx260w6Ms+aJ6mJUKRcck6cO5BTzA9aQ+gFtCjLVS0El8gWnGq8
JHAk+ozDSWsZWMtF7znB2m7hF/oReoKhKexex/cTiIio1x3r/KFoh8Bo8AQCBQxgvgEoXtMZgkcX
DOJ3EXHxqq0Ep6ZzlZkkPsVM0LdOgI9Qo5Fp5mmgPa+HvLhKWk51W+HEoXDlwAySi9WY4RufWVj5
D/OT2SC6oaB2JaP6eVhuRtd7dVZiuzqd1mMecw7SElmTfRReIjM2s95iwv1rlnflpYLgGBGfBwCM
5WyWJEnj6aFxMHEOa/VWtfjurK1nfRx+2fVusGp2GZLYkRqqW8OPLlPGBQyIJRo8PcxCwTHxjPd6
AsdiaQ5isKEbJyrDou1fdT5+9c6MwD7ktxmqz2Hwuze3xg+19hxxy0aF+dyQA0NKBq9VHjic51iW
gfStOeyVVvF7Rw1Jjx5dyUNQ2Evb3ncDn1a2zF+Tkc/3IqcaIB3PbBK3gl6QQ5T2Qesb+A6Mgnit
hbylSmIoNVknCrgPiel2wYjLdZ+vzT369pOlZ7axpsLW6RpYOvyZKJk5o5wVwJuWcnzmNnIV295K
Txs4k0llXwPf/ThfHjFDcaw1sy++Ig2TuQ4OYITdWqLXJFxYGIFg/zJhUxm2SfNZLvcD29sVeAXE
HySyoKGkgzsmrFcKntN96lv3FX1GaFn8vzlx3kxQVYnXPORaAetONQWVufG5yuq+VGyWsYXy4a0j
mml5mEVz8UZuKqom4VxV3+ZCdHtHZEWI1bNuGX4XLpOHGpxI9YTRHoGdnO+2OWJ1exESGgXin0nK
E+jOAiZSxcPRg6hFljq9ciiWCGIkhg0giNlzKS7x+K5aLw+qdD4kIrvm6atDk2q6fZeN455SwJoY
EeG1d6E5tvktgU+6DK5oCz2Y6Wrs5nml2pznsoxlcc6JD/hp45KXpDx5+3pwYymbu8Enkwu+8GKK
Mr9kerFIrtbdMUY3j2BbHRb0wbobOaWQ2kGEI7QSwxc8GjVEyTW38BIMl8a2x2M3iztox99c1qh9
ZfDVdeIPO6EsEAUw3411JI6Ui3+rNPcYS3BkMOfsEYo4y8pERXo64yAr+aFXhuyoFvY8HWD+PCcp
0SvC8zz6CEpD5XNIT+poZyTyE6UcBpSbBL1cTzjM6QIl6nqyudhLa3lreobIIs3oTKAli1q/G84D
em9ZaLC6XkBsWNEj73B3KG3woEamLuwAcN2s+nFqJxr7xvSNFvjq4GXTPgWPMkSGdVbuC3eLi+vL
OzY8zoidvKa3x8OV7ltHVm6XsFDxijU/FJNdhoNIPwqHjJyVT9HeXO27aBySQANX2o8jorqF9gq9
NkKL6QuyNhDBrtElFqYoORFQe14fRGHjdhiuyvqgBj3RskjvAlR4oi/xK472GYrJq+Xn1HIWMW1R
PX9aNA9LLF9TjcSG/RvulvJu+5RzqDS5ZnCWB/dKr7vD9NAktrYnCPZUUCO0rwUHgRYk2R5HdBqa
E21jQl0VBWMT0I3kgnA/JNi4OSnzDOQzt5XE45qVeZk6xB63tMro1sAa2sfkpwkYFpZnOqKDx7i8
QLYw5KfmkR2Xvu9sqlQ45nxHprY9eBUhvDYjZsv0El929ewsY458BjhfFK8WNJzrE7AFcqI5O1NJ
hESunTp4N1ZjfvYD6tLaM6SUmi+XYfQcBiK80mwi64SDiIpVrOM1ibQ+PaYVI49Z2C/lcGe7jD4j
usSz5XWsQduvjHv2RCgep2GUXI99YIMrK1iZ+fcDaj5WIwK9K6CxQl8DdCgPUbuQI0tpRhMAN1dv
OKcWoyfcX/xwYqgBIJNnbx6+WYsgetfW6GIbvhQu7IIuJY4sJDujm+zbFa9SwE2cnvEFMIqNPBNU
8Vb4zWUDnYp29u61cWltA9nkcUQ7N5zQ5xqnuDcuh4nv4iTL9yx1PlrZVsjuPG4JBF2vsfpdZZDx
Glgy8WBKWBXMpwZ6sIKJwD13JBzoo+FrmjvBvkaY51Qyt+EcT/fo8zcqFhfL4iy5RXzrKEIHTdzk
SI9uWDXpW2I0l7z+uepjTnz0UHbqFaTGrblq0g9O/oat7Yvf3II/Kp7iirtfZI+PC0PNqzH2v4pu
JpmEZFWp7zbzS5opHopZ3/g2Cl+up8dqyYjrLey00MAK3V3j/qZZAvZQ5U5chP1mDuPefjUjbmZu
1+zrbbvadFvoAGJXqVbBw5sXGmtgvZeJuE0svDSpthi1O7I5Wr1JWTxkr9RYZQCHh/tWl4QGlPKd
9HGgVeJadtZ+aazAK/V4rDzQ19omeUxo4+I0zCpw0haY5KPX3tHcoEz7NY1dtmHKhJo1uyvsCO7n
ksS3/Ad2zdwM15Q33w8LWekFl4stGJoxKHxdzDYmhkiuJCdRCo21+BiwSk9LEQX9rL8KoAEIABxK
yAM+m6oFERU9VSkd5Ln7q6R/+Ix35pX4YTmSNKn7/UTJgrtsThY2Po5pHVuQgWMMe3wetJRYhGXq
fB9rxwql1aPdsmiM/ucwTqCy+b6SbPjohg7wcLJ+b5KckH0FSLZJPJA+bibJkpsPMVnjnVK+grMF
vSjrYNutsn3P6gjxoPi2bXCI4g37k3ScI4tCQGOSGn5UDrkGpZE8Mwp3y2R6gni7HHOifDR73CDJ
4XBo0jMLzEdPaQjQeP8opIf+X3pHeGesedVCCsfhgG5NL11hSAQnedck1QM+rVdHcvRuRDsdMWiS
0e7FuYgBQRTkvGGZnLqJp3HIqJivEzCoinN4hEBHPQoIX/dpnqFYxfB5ujrn0GSl00n05Uul0RZy
X7zmRfFlZPZ1s+qXtKy/TzopCWtzg+rb5ULqek+IJ+yw3tN3zRlj3vKv8/JJraWJgn/KFv1RKbTv
9tOdOPK4HTdN2Ylbqy2vM4Pkc7qWH40abgYfu+KioBouLrnqceEWlfoA+jmgE0XEl8+ypwnHRJA8
vZeEY5Wrje9d5K9hgUtl7/bY+Mr0u0031JGaSwSJGjqDg6h6kq0z781Sl2TBLLUf5iawVXqnLEKE
SKrnTkBg8Ogwo9X7bPVwS2EFhnSgYuLiAuFP0ATGKQmiumcgftImLnY2d4SaoE0w8A8zKAkLeUmD
AaOvaT87QoRlpb5UyV5urxYfYVncN9QmTCVAR78gclUwxmDKHFObGJSZ4Al0OMzOfXGaE+9DaXme
XaZzk+8lIemVOLRNZvEaX/C1BQA55w61q0uPoZu7oevi0xJbXEhsfo9xItk8c7roRX49SK4E0mBq
bhnZ56QMN7BWmTAAHr7PfHcOwuF9piS7wQtDKbwy1/e8MYd9ldCMvique5LSkUCCzEMn2U6cXnsA
SFhVXg3jsT6MLYblPufi3vi4zYT7AYxQ7VlZ85AQXR5KN3aOhs5fextgZ05mI6Ra4V6Tb9nRR22F
grv0walweadVFqQFSXXOPcuuKSAUGwRmaLYRXGk4whY/O0NhttlS9i7TYNRjwdDBbV7EjL9n0tTs
sTLx+wMgzWX+VM3evC9pOWciRT1HUpE2E170QxwI/L0uhJFDkmsrTwWdEMsgbubYflxNaOcypp6p
MrEUxtvyHLOBh7XsgibznmjQoAMDPwFDQs5kXpsFkWxdZNG7oVegCXoS/f2G9kh68pV54gcVviA6
ozC3WCqDscLLMheLdINFbAJuO+7EGKXcUdGTZGRJiBFESDa+godBCoJhqLvHyZl6+D0Jx51q+FJN
e1dJQJe6W2FhtetV1pVA90g+3cDvqkS87nFVkNu2qhP8T3mWhnWLM/wlhfGJLSiiPWn84JMFwESw
T4DJ6uY46Eb9HtGHi5FT+0ZACNIBGFrbewpsWsu6pe9R0EML+4CRPIlbtkvowjUTtAGrT+hr5zuj
nUc8A9Wh1dbTFH1Dacv3i/9piZO6yMQ4mQTxnvigr3Kjeama6XMdVSg0WQPBbVK0jN1bOGU77F9l
qLLXxOWr5wBzR8sQHI666TDP9g0MOiZfTF539Ur5u5MYx9YGNmbq/L5y7YvRZJw/ATQYWn6aPYNN
ys9+MRaMLm0eDtV2ndItdxTnufVhP2iFw4mHkHt6ONFvhhibVIHAMbWzGnCHte1gR7M+DdZG7BjV
a70WYeUwYVhnXDulxzwWWIKRrJ8jCAiXEBjnc156R2gL2jcjdPuZwCCcbcO65F7/C3C5RRpIceVM
caTG2niI0uQrWyVQAkIfVTQcsnH4xk3K7aFxQKB7lGROB8Y1Rl/fKspmSVkr+9tkozzSlEA3wE3Z
0m8etf27NXYydOmIlyPlO41ZkI6R2aEYVYb5GJYrEFV+sz2eG/zEjiUCR/nx3nGRVP2Zk21tL8zy
BBmKxO/jYJ2VPjKPS0aaLxSzK7LJ/ltuxZ+ZrV4mTFWWX7+6WHli+bnmDXkAqmETQQAGlOnJrZtn
Cqg+MIrM1+Oa+YT/nA/Ddp6wC56jBmJmulaPxehSgpc6HH6SZNjzpWM5YY1xxYvr0BYBkSRBjheE
0ZisOZZdPuX+/ImeCrbGsS8wJ5Gqpfe51A68AKRonDqjRpCaafMr46MR658z7atHpOZLt31ALH4U
Ho5kSz09i520MYiLGlNYjrMx3Rahzms92oCGGlc7h9JmfKTDlnnDipDdUlVUExHYw0L0z7POrsWK
io/5keMTVkPGW8d+s2WYYlvu3RirHM93XawuPUE9MVnDAKC0frPX6Rh30ynl6eFJJneyZOO2EiIp
Ws7wOf3AR+3vlyQqQsOK1FHzrdopjhcNVJvsFn4prasemnclmnJnuTVLVNE8qJw1f2K7tUyLI2NG
u3LXc28kLPvsg0fjRJNPOy8HxRujFUYlTVEF+LtdwXPSkQbZ1U3/KDIH4AkxHUw9WuywXp7Q0uI9
A627yImvi4ZZmi/4UeVEO9nAJSxSksH+pWjH77NgXFLhBtth4rDAQBa0gLXUCmI8h+edMyas/A/X
wUiYV+tdWawOF3aq3iyqsvey/mGOGEBM2pNsVVN4EEOo1oAvBw4ciLZ+ULbkakHDDAzD2zzgZi3B
2NFclu2LA3juVCZXjWw+pKL9wNiSM5nEOTUolle/d24ZXR6SekZyqHGOlJG93iaQZTEGtJc8W59V
VwOLkbw7/dM4ZrcZJwE5T+kNLpSg9LU8kYhzoURyYXK65BNjzmupxO2UdgljLAkmQRQX3vxuX5pY
Jj0fEtTgs8v41kmxYOy4hMMQ4ObG83ie01crIV7YVqgBKta7aBzpphvLoHannjsS6buxeyadufXP
XeUKMa4ESJWwXx3mJWmAvoFgNJj7881OQ7VlOZPW/wkDl3opVMIW4i3S/bM7JvSXQLnai7X+ntjb
WDJ2T3CpQgFC8+QoGmKLaX5d8AGcmOJIi/mU5gN6oGRq19rfGtITU/IdAwTeAXRWa8bp5g7t0Sh7
GtsSWmbSH5Gn6IpaUCOwlAFbeKQ5Jk42P4Pme5dx2DvBrgocE4+ZsywKEpKxhqOuAJdA4MI+WIaJ
UNQ0UI8VJ/egAcbdgicGPwsHByKk11nE9KRtuE+rOQ9x0cbXgjssEar220jty9HWPe6qRIWkhPGa
aG8Hu4MCDcUJK8K9m9toQitT3TzGEcwQeNspB0Df2kMhA39cUIUULXRKJlX0C577I1cGzvR9f7JY
mYrKfSxWzHcYkDjkRVW1KytijPVD6T8j5DHOX0wGMGwfdMOKO5RCDnMzPYo49n5BzProJpyz2CJ2
ckJhzget97ONsN5nn7HBxJnyOjxbJVB3/jZ65wQa2RVvizVxZXBeHTP/Kor5pVQOoCityaQJLAwU
bMZn/LBPq01EjbF65sJPM2aqWMDFIkRZXMhqE5516ZRXkYWuPVPKlsBy8ylE4ffKDHiksKwYVR8l
sOdcFeJgThawAeky/57WczMQLrdoic86gippnVLH21QnkfvjjQnEdWaTMs0htJVeHzn8ro8+xA6o
o9mOmQkYArVoUPt8Jgm6B12A+iDc6TJr+s/pe+U/YPgWd4ItLYJTjuwx10utx1PqNT/LLuIpwco3
UWSFzxqA6zBj5+7wTIJTCktP18fZyGBSf/d1f6OshjYEO3mdGrypfVn8sGR3zYzxpXDwllT58lON
iib24ggn5tKxvdm4Ypd5PrIdnqJIc1jSbwCpzTCKlEYEJQmCWQN1VvrPQ0bMrCLNVfaoL7qQn5oj
/x6mEnNs742UDM7DsmGkh4A54Vhvuqw9d5UZaAeSeprRNDDcOLk6OMgLEfhv1KEyP27hH5bKmQvU
CQs3fmxmNCyofXKFm3HDeJTkzrgNppmLQLDWP+Gr7pceQ3PreN+UGz+uDvDyaO78gF3++2yohK41
UliiG05dDv+kmbaRR4fl1v0cJmMJI2gQQZJP5jExxKsPsIVvLx5Ym2aTJu3vhRbyaCfLtMsbbs2F
wDql+w+hp4vEb4QpD+NBTvmDSHt9IK7Kc8ZxlXtBFdgWknhcXKaCHi6plRN2Htehln4WA96bnTG6
mRLnB/0CKjSUyQYlZZBb3Xwe1vorymy6PiqUn6wx7HBl1kkHjFVcZ+5ShyMk4GZgycInBnRlPPPE
PwjafWlAZt1pma4ljYHK6LnmrslAI0Qi2y2O7R6RUrndOoX65TlRhTIogc72/KWdOxgmXfI6TA6J
SfOOaCHESzH8oh/gLUpndehGh6askVYIfCKJdLDMcstBvt9onv3ZP01luqEuEqo4Rsxd872f8G3M
KxS7xScDYKqJtYRnivAwlQcW4iCVQFh0QYI+xC2tXnNWllBYU++40AjpuOt+hJi4lyWeASALDQMG
EzYuxjCNnMGopYgZwnfJ0c/n5LWgKgMH9vYb/R6mFljxUq60M0W5VzSpPZUTO3TT5I+L4vBVLRRq
1HFyIJCABjWeUxf0coNb33OUx3R001LDZbYYcjiPQ9+dFhunr2cLoguRmVHcULZXi5G8oZ4EZWfc
xDWAnixr6UOiuKImEMAMNj6541Tvnc0vdJn74T1O00ej6M1TiSuahnd+dgLvi9W636uEEyt6NVrG
kp84mz01dTlcxd0TgJTjppWGibMZoJnQg9+vQVjFDo4PbiyzommmSW+lAVYv85MP4VmMvo6FLcnD
8y2i0/KXWKMsbL0EkbF4N03wuOnIVYraJdeIZWBR5LOzRS9uxSwPkYj9Mz6ym9ZhAl3b5ZECrsde
5xTm+fTV1euLGrI18Mb8K/U5y9MHQ93eZvER4lu7rvGpiI8dLGIDHDXOh0hEAnxFYZ6jlKlLwaa0
tHwkTKu7Y10YCdcF5mqmuCstDuEFBwsEcpp8TEpM8M4T+4chILsWL+J4xrQXh6tdbgVTCvU8FzQu
I8il64uwqT4rkS487IJgH8KeYzdcb3WjUre8LWrnO6cz1igOgWdOS9NDkmOSb6L5irHjuNNQW47c
mUNM0p99U4C7Y2AYrxzCk/QZx2TFQ0tnCXnwnYmFlIvS2h5ZGc+Joj8FUN+uKVGU+b58mTELg9fa
jxluFG7Hn8nE1kM00d3D6uHyXzcfvWGypRFUDuh0vaE6Su8AxF9bCztDpFMdrMbmX7NGTJ+AxQf7
06hIjUL3Jm7o7sRQHethZkQn26MajR9DxllZrydqM/pdv8kkZJWuelGtO6kK2nQyiJRUHAaxkfY3
wwxXT+BBMquEviHzKK2cFj0rnVmCsaoM7vepSGW4+l8zTI+LwONqdng5iCBax0beDMmLLpNzy74b
g2ALtLH+lKp6SmTy2WzyeknVzD7aW1RGgtjqX8h3oJLWVMj6b43nleff2bP/s4ze9oM+6oY0dZwM
/X/+xz9+8JZ6+8P/CX+n4x70ry0wR15/+M//4E+CKN7+zf/pP/xHju6v4nfq38XvDmlVvFeffwrg
8Uf+HsCzrb+5niTk5pkS+5n0ieb9I4Dn/426GEFczCRJZ/Jv/b8AnjK3bJ7pIO8q5dq+yT/6RwDP
9f/mWa6yPbkpxMy75f9PAM/ipzf/HL8zhVSU+hAEVGQAPUkI8J+b7zMtLDj0eCV+k3la17tn5QeI
lsOL7N3ldeBQE3QOURSzfQbwyZ3hN1U9HuNdqkmMRwToMWyCmvqnN/G/yZ0K3rE/vTIlyXDZ+A4c
YSnT/OMr05j3WJohGbHcn91hmh+gR96VkGj7vsMNoYBz2UDu7eFFo+S/WbTdcVhXJ8p77s3EN7BN
ltTfzpeiidMrRlaUH5nRpbZp/NDzZnTtQBmbGhDxb0CzsDtULoIQVDHO93/x22wxxj++z7wgV7qm
Y3rOFsT842+T2NyjsrTjTuCb/pkKYFYZgHdcSJyKZMsKJaweCHe06fe4S2BxJAz0otxebwy/OOZ9
l9x1hpXcEU2+p66d79VzLTiFpwbaFO/QNc1k2XVfjuH/4oUrWqI8PgxbkJ774ws3rR7cKjbrrSlR
BfGccuGImfBhObqLa5v6Z2P6xHyd7ckr+ckQtCirMqu4XZaGc1yTsXzuhfdYdEzi8vXOKBN51Bu9
J6ZUvbjMeOru/v1rtoin/vHNljwhvvCl48F04Yr7x9dM9xLuIoMWMx9jdb/4HyW+iRDjF0NqnXlo
YhGg2giVmZr26inbcvsQHDCHy9v/yVfZ+pfXY9ue8GxCs46DVv/nh4xPrpN8xkw5GXdOUL8Wnd1k
FYW7jpdRHh3RUfG7IjVNuZpWUwkJDe7tYjbzDcOKlZMbGJ1eGI99XcYXA3NEipv8VK3iBiATVfY0
KP749++i+G9fNclgoVz+8i/v4jgLbWLG5FWvZhqusmBf8mW/j2f61OOmW08ZxU8W1oFbHOfHCbfq
DcwgHHRlGywL0S+cDPvVj+3nVp77ZJSE5iSTb31pKw/BAFX0L76t9vZO/vExU8qypWvxBQAw7f1p
0ZCzocfOxInuNdvoxdE3I/DZ0jWeTbdZX5F5kBr65H7tLYInXRsl+3IsjKcyjQZkWOAZ9Rhdd9tf
Kt/++A0sMshW3FlOXD9In6A+6PMXHy44sd2mvnf0sTTtEe5U/2FQIfRMGwqgGg5mxtxeTSNB2sxv
xEl6NV5ejdLR0lsYphXHBu4pCeFehn3//pP7U2SfpRLAjS9s2/FdKmdxNv7x+582XIOQDbOwi6by
KukWtBINSNUCZP4bO/UbEEoZqns9qU2gk8bDb6LMQqT18Bcv5l++RtuLsRV7HLA3lKo/rXwet3ZN
npUYmLPM97/XbTd2aU8qO6DdSXTtVOV80RRsRolzyhLgvL/hXn/xMv68JghpOS5bqbBstlzT2zbC
f8IYjKndpnyIXK3lJBh7jQNnqtyi6QLLrNHgH0yqz6lJBZSa+tkzxPe/w92c0d2T/HT+Aqvw+5n/
52/qfzF2Zt1tI1cX/UVYqzCjXkkCnEVKogbrBctu2ZjnGb/+22Dy0K3Osr9OoqSd7jYIAlV17z1n
H67HEvjncTay+0qx3La/XQ/pZJPGVEzADUw5mPNXuFFmr2BXQJpmFgGKYROZ6EYQi5QcP20mnQuO
FUjDqs9UEI79+CNCCreriW/daxUovs6I8KtJfHW426hFRbEnQmwj9fwHaiECRntzfCos299aAuuh
o8Tj+ve32V6W1q8fiwGfoQnDFECEv7yAmR9AVWvzyR2mhrb1gvYQW7Wo0tfF3UrWXIINq8xIl26w
U+gWJW1iA3uXGnGwnet3CgKOmHbSPVq6myIilVXM6cfU0q8KwlV4WUFyyIrkRS1QRWm8AWvsPsVL
YOoDxhrMG5gWB4rO2jQpMXPlqWf4LiRa3ZAiGboQ3D/sH/jF5uDMbI22OC1njwG2/iC47SveVRqn
sQxWcE7qE/GzJDyQP4O6MKCx0dNaGyiKlvkXNmLXZlR7uRPN7NA8aIRyHLQedb9DK24lgrzznBFc
vWmXu6AEj9XMxjcVfTKNjlh/oY++Ua3xU02jgg+Xf4vSqnMD30+9YrJDmkA+l5VZ2VZpIbHjsi88
TUUVG2REuvz+29P/febiZGJppm5onD1ZOf75UPpmOOpjQYPesEs46zE+726mLmmikH53P5yY6k17
vYpda0REqyKbUIb8VtrTNYVx/DQZSvykgNHyev0zT2cEuYb0j6rCqMROaXSlMJtJmEZtGfFZTI6O
Vt9+hJbyvbVHiwCdDqy3ZFCOSI74gLj+y4nyGVtj/EQnjvlGJuYXw9euZiyef//hteXR/PujKzSO
6MbyuR2Tw5r4skvrpTA0Fm0+fNPB5CHe9mAb+V70WfZcc3WgfczktXYGTzAExW8TAMwudFQPoj+g
2WJyDg8XtmEniUqHJaRpJZOUrDkRXB0/tJWst3+45K9vm6Cg4KoMQB2UEbrxZRFBmlHRejW0jSbq
5GQtGHQ4/9/xdHa7VjLircq3O2ZIGVu5YoalbMqaFndqpu1zZotLoGCp/U/iR5qGH0UcnB1bnw93
HOW3IEPqK/y03RSGTG4y8T80tcJJh53xD58EDMk/bj6zM9WiTIJNoElcYV+2rDpn2W5SxtThlLNk
OIEBrhLVcosf/C+z7qddVcaH+2OpTqQkxNWDwSTvJSt5ULvaAEWTB4/lJIaLWQOlrsKFP4VAzRmc
rdTrcafoj3dyIZEacIOMgFuxLJBpKk44KNVtjT94///YeZyvO4/gIMp4n1QsZzmVfn2psqKKx2zW
Q6amlvCCCfsBDK3Qs0Rp7Uncoec/MplTklfDMKfthBrRTo+WPScnTmcSbQlThFTG4jKMzps2zej9
R+2YTllyEs5crBNNUW/0m9+1Kc08OUntINREW3NRM/56/M3I6kEuAAmM1pWTTw/ZDBgXG8ZWV3nX
9KEwtjSc5ut46CHIXmN9pMHpYA5NJfsyAbpJ1vt7FqYY9D8JLb157Jf0HHtEMHHn16XUiKsWypiX
NTZDzsGHFUHbSRp9uW3UwtqkpTW4cZPgETWbx3b5fWZDh5LJzTiqM75kRSResRwSQDoqEKjJpssC
45fS10fC8grNMt/1mkP7EAHZ49E/wcYl7XqmzzYY5gniOn1dZzza1kAc2BTzkQspOXMU83gyFMD7
f3hov64YOu+eSk1kcK6nkLe/sGtyNmmjDZEQ8JcxY0kxmSHINGM3w0Ggzor2ULXZUxnA4Nad4Sgn
U9+3MpEnkDvHFl4UlBWFsC4rA6LYyAQeKg3KEw/wDufUtIOAff79Jev/Po1J1gxHqLojTf77y2ms
AjxJtrQIYCcgFdKJBPaSViUqrXY4imIeMAd03yVz+mlqD/c7yRRvI6a5veDLjeh5Q+adF/1bX0dP
rZY1L3VhnOJm/Og0Th1Sq0beOlKzCkZOGsoyV/QKzbeaIR5GieoX6iEI8kyR1PJYd+bHHz7hskf9
cxmnaBMsJgKdMhLPLyeQShTdLII2dFPf4rSvAh3cqFmVX7X+B6Fcq5gT3YME9LcaZN27aVxWsO0x
XhXtzmYwjPzTaffZ2PLulGQv3Lf+5awNjj9nO4z15zs7dW6ngAykkNnygj69lwpOpD2amdhkVL03
2WfJ5U4HBw7LbGJKyCdsiARQAwXfVtbefv/JjeW7+/rJOWtLGjr8x/pK6ioSh+OrhVXMSu3QG312
14hm9JaGSbVpZXQNVYjo/uh3rjjkpSxA/teXnJ4/C1JDpGGYnWaR+biETUix5BYeegOpG4U6cgAB
jTwDqIRLzXFJSGcop5O1ojqzs5m0gsZmlclLE0w3J9OeScb9MXW2snMUWAiEMDQ79L5JoSquaYAJ
sTj3rIVlhfvSR2wTy1jbWct7m7JpbovIcDMFlefv75D6dZcRFAGWRSlrGvRiAFhxB/926Nb6QTMa
HQNjwpHrqs0qxKl82HdtZOyjPn+F4Die52lTsHQgWwV9gGVAVuI99MGYJ72cPmIoVYzhOZRmIzIW
yCIqkUF/aH79u47lQh2p8U3aGnysr3WsSoqp6IvJxPXS47UbWorJuydc063dwKMjgM6EXZu85yiH
vEKOb3Prl9sAOdquJRDM6qat06bhtyqUO1tRm1sd++o56lt4QcuvG1pIenWfxEdOKF4eJhXj7sY8
wQrAT4uxmB8veKOzE1IgRpxja3qQ3TAGz8vhZ3SS50DRDnmlIc0UpFMBKbH+dCr419aJsYbdjdBp
w7GWG/HP74uUgKKKagG/dmkwOjZ6OVDYyAiid7h0xWKaCNdNg3T/zra+g5uFtB8qov5SPxIkMI6v
zI+x4HUkhbQmqRJBZZ7wcOLpzle600mvyafHsHT69R8etn/1IiyIY5JayBAqGif7y8MWOPDy1HK2
sdpMzl4JsdzmQbpPTFpomWFM7/SM8g1DjfrAt/VNnUzryicDF1TaKymilBFAXMTeJMPMyxi8v4/o
MJP7qvb7SzX+dZ+XTcy2qY0N+MRLT/kf74XC/CqOKpG4ZnPQ4mwI1/176zQGViGm7MRDDqc0B+03
w1V6LpnQhwgrGOEhoYIu4gNatur5PTYi/6kN7Z+jpoldRaw37saZjVn+7J2BwITlh+HvihGM9Sif
0XtmtxlFF4SO9iSIrN3V5Kg+gPZV2OTjbkGFMF+EDjI5ZrfJgqYG1TmdwowjjVZbJ9uyUMBxoHLq
Kj79/qZo/9pIaD7zOqmWQx1qq2JZTP62WFSlhHE842fUo3yEZZnorog6jJ66ujMHxz9m7eu9Sg17
2/EosN+bJv5vshDmtSEdLgPtFXIq8tkzhrEHtkIshVWG1xbtw73RWHUoHwO1uWRh/pMK1Dz+/kP8
r1aohN9GN4h/cUz58gYNRDbrI1e8kWIMKMDDhXMQ+s46bsmRV2EZ7wym0USWLSJHaMj72dexIsdW
u/OjasbNpIs/lC13pt8/NiqLApOWqG4ZJqror/0pokXKMUkxOVa+dE7MMqsnSzjP99M9nvalSEPr
PaKMLa3qpbAJMl6XKQ1RI06/g4Trt/e/0SHsyavrMSTohYrEXsp2ZZ4gOEGrcVWHfHdQDa/6wqxe
qr4TGa7OCcYo3mdtgPUeEbICtKRf5SXlEwvk+2BX6BZU8gtQk1x9P35CWtnsssh0TsEMprcnlA7z
nvLSzjNG52Tx5hH5M/t/2XrbHDUboL+fqj8dPW5284TOROv60rUiJzvdofO//37/R5NWY67E8VO3
pK2a94f4bw/pEKaTqrOt4XOFd1OYQXuJx3Re42Dy1x387Me4MEFEcedeyxiElOwxuWmM5wXWFe5D
m++DJpnQYegJUqKc+J2ENNaoKo/3Li3gZAP16R9W9n+3KHkEDJW+oBQG4oev1x2UbVyZMNw2CV2o
pxFUL3jkCGHMYgPPjPrACZKwmJkUA0DQcldq4t2ag+og9Sz7w277Py/GNHRhG6qgmLa/HIqFHXex
UqvWpsoaTGW4F9ZTFqs8W0xbZ723/xNxovdtSl8La3ybJdLt0zDZFyW62D98p18XnqWsoBVxnxjw
WC7Izr8vPIGmZAE5qDxsua+Rj4lwtKjGa8FhedOb8mWsIPEEmkPqud44O5N4VlQj/e5+LFVsMq8D
NX/KZjK1lcnH6pkiZ4wL/Bf5aB21HONUMl9jIiF3aaMV51hrkNjUdvGHD3LfNv7+nt8/CINFzqKq
SU/lS33U6qR4IPqBdbac7BJHql4bR9/1Wby2FZBYgVpn6PX6oqW5di7s7DMQYUUAmuplNjPvuFJe
Q4KUNo6k8vj9Xf7XaZmL46q41abNH9bXyaelDETi9hDa7meLwO+3bRFbxzJIkh2uh8emqptLOKAY
xeIHOEu5ydlg0TfaciPxme27pvtM8vDmjF10vCe7q7CHN/cokBJHWCqb8JzPtnEaQwJpluixPqgD
7MiTfUYfRAkN2ewecNioXXUIAgRxNUkDcL2hDQf9xsgq6xktng5FBhk5CEq2kCp6HCxf2QKONs6N
McjDYr2bjDH6w95BxfQ/nkSdDpPOJNYQy+zqn09ikaRNAmyBJW8yLCDT7E/dMEX7Sg8yTKXwCfZK
RVzcPWrq/iMvrGdRF44XydwhG4EYpBpZxv3PguWX7v9rCOIfOnKYw5xUD/E49M+9aMojqIn+wAFA
qHHzSHzKgzFU8mh2AKS7pnyz22g63H/pPkpQeuuj15VFj2UL+qho5jv28es9Fygksm1rTBVRuMAX
KNyINcblAXkP7RxnxuXLrRWwLQlMte39T1ULrDuoFGvbCnq2gSWeWsdK3E5re3zydJ3jalhFjU7x
jAaVhypdF1MoTgP8L/TuBPtEhNmizOekZDBX2DmlPh6L4SNvhnLRWHYPDrqy20zdr1aOuv3Pnqwj
56BGLieMrtN0dOiW/PdCHd85Ypz8UKTRbIdRYxefZyzdkYmRrbO3mloTbXD/LgatKPY1grlDaVAB
1L1+9mNhHpD4bJUoMR4UDfQ1PFcM6gkaLjNT9GuPtc411AUyUcyeTNPkRukMjG5ooxdM28OuHOv2
CTIihKW5fCR/uDib6fQecPS7taYcPXJgCQHGOofkyg6AmdifoaFPH706O/+9tMRQYd4obEohrvV9
YjD6MhAvXURQbZtEFU+6bSAqJMQ1c9bMx7MbYTTaBkMDeTpmqxPVk0RvptlCFs/MZ1mZr7S9XKOY
sI530OgRpmPHbnHH4OJRXnq0pkMTPk2jgSWigcg9Oj4xnH3TMQR+jgwRPivzPD5l9sY2CAaVtOzb
JaeuioPoRC/E9pTW0N9spnWZ1TzZM3ZkPRlML4jC2JMSI11W+Zt7jpJP1b1GO1d5TDPCTTawcgnV
zz3bHsUGHkr4OJETEYK+mTie5JhROlaB2sobHCeJpMll9bQUxKa2SI8UfQBcqC83aTrIaG03BrOP
KH9rO7nqI3UVa0Nzaa3FyOQDlFrOrq7BLT7ef1SDsr2/HB2Wmq0q1JA0v3FLPnwGb/6lXUDzdo/u
oA7h49y3+8oYHk0BIy1PMBgEVZchD7aOEaQAz9aHVycvvw0yPZK53T6meU6CKLKJBNynpYr2oFUq
ItcKjgtq5QD4S/eiwrtZD36snhrUSGh+2VQNdRhPAq0G67Ebp43zWkK3WQ+xocA7AQxz/6c690Nq
IIXttoAB9omm1YiEcwWKaM9KbZVA75foTVX1/Ax8RDGSKIEQQt1RgmIbsIfygB3cvoY1qAo9C6Qb
2IWx4wzBcQwzEfLwLP4kc2BnjfN7LzJCH1XXMZuC4PnCQlJYxWykRkK+smYTVhGNJI5D3gmyJvSM
sMZSjANkmobZC1TssUoBmg6AHKJ8i0Y8kAZ4VSEiNNMowM8rXUk8Ci88NKDiIWgi/+AkymnIcUb7
DDtdmlh/jWi/ztl8vvdd8I9bZyDw9WNJPOC9+wSOEAqyj+QsCqJfGcZKXEZOtI80crn3QZ7PD/eA
gSKopwP5GqT60gh1CUdHFmhupCxhKAAN2IcxxOz7cuBn/jtOA9Tu9DFcxcrNg/QD9Jp209/SATFn
OVOUTdFlrlPjok/6hz2ArGlm1uocbJqIcn8TZLL8Ng3nqSClNWxVCr7+pEGEecCMyanceWjJLimG
qX4chyDf32cRdYM/jVzSHvk2tr/7cJDU4ODQZKb/OApT8N3mbC842lZVOwCaSbal7OdP38HBPUaj
8aSE8RY4aOQ2ZtZwVl8SRgxaGyP+hF2ZkZJghf2NUywWW0IP7j9SqLkro03qrbEE5PRlMrlZS+pB
KifSjeaRPZWqFL1DaI23QiPRhzmys5HJRxrm4iettZ+Y6YA/S8CzLOD1qWnl1tFDf3VfPcbUL87J
VCc4r5eujWC52+L0HvRZvyL2KVEP8v6VqMDxKlNj/CflYF5yPCoHqcrcWM+DQBVYZNHuvrg0GSxn
G5/FlrhfwoXHfGBhoJVROKq+URQl2OG3HuCFbwV/eEM0h3vK92BE9pzlKeZPoNswUfbhhDmlqaMf
jo9qE2X3Fd2DfzX15UIDiWFdI5UERiMBlIpiH0g/3nYR9GxCMNEg9QqsATTRtrKwBQv/p1K+3Jvr
RSR6b6yw+v5nWNsb+bYO+wACX425GMqrizvV7dARu3qA/jpV+b055+VkT8D8miPySi0QHenQIgpY
bovfq9597KmCy/dI/7vdb1GqG7+SqAbsosfpGbiTN+mWcrw/P5Hl9zR7hvpSWpobObdx5vBr5dWT
HkwmGaYkoKtkFfGe6cPS+JZdgHFE7OIi9E9DhZPy/s9pHN+LEKzPhfaj7nDFJ1pKzhhEjibI9QNn
Xcw7Wih2hgwTTCtQbcFwowKuQ5oU/nxK0wbkil0cwEQdRrtnQm3xfFh4po2pPGgE1az8AK9UnXoL
fURyNGlhpFL7Mm0+5NZ+0AMM2nvmh211LusbA+p1SfSnOVLYWpfQgoAT4m6EZtTfwvEv+BHRtuCf
yMtQe0q12TB/RMiwJDXT4PppPer5N9YoVBErB+dAiT+qy0fB+QBgeyRm3DLjRw8qF0F/8MnmGC58
YVqyqXWztL5AhoADQ9HUU5BObEQYAnAkBT+aKv6WOJh7GVcMgNHKytmqPkeNQJuoMtRD6G/GxgXk
qHpVojsuKVLzdRqbh3oUg9v7LWGUBq1UE5X6nmA5e5uV7OGoV2PXkYIQMTqfnU1E9tFmn9+Pbdh7
uYzfSU16qCI/2dZADdd+P23hwzEzjuJ6hT01PBs9x+g6oYPW+3O7bRCugaO6cKa+plBkUjuY3nJ/
0rej3E7g9yngOR9gZY+a6XVUw5MZcsgH7TJyPTH5eUOWnyb0BBiZ0eYleuMWQhm27RiL11HLXpRG
fW3T3rMNC0heRUMBM4YmSVmKppFWGNsg33rA0HgoH8YyKog0tACCdqxi4ZXzWbOifeDNAAZGIgMA
SLRro6W7QU8wJHcLUou69NjOTmP/Mq3+NAgszb36a/Gm2SS4q3G9L7X6Ec3mC1ns82aKomtgjo9S
m5Btm7RBS9i1YB4/qzlgd5JD72m1tlLtsDooMnvQmRcTd3fSZ+DjfSVuSatna3SUMD+KNrvoA6Cl
gPSgjd+aOfQktH6SrU+huKTIIa0tfoZgcCti++X+oCBNxM0GAn4dtQJGXVU6B2nhcimBkgVOBXgK
aE0RXxWn2OHV8oixPs7mL2kONznaj3Xww+z8Y6pWHnvpxY8wNwG9IozNnXvgbYbGrF1ZVQZ+7UUV
vTA8mNUv1p9mvPC1E+QpwAlhHR8Ybq6GnNuia5/Qz9U1S5SKb0D+SKL5xzyM52LqngahvdhajL6r
Nm9CrdwORkCCtfA8RKI4NuO0i1N0/w1pXiYBYva72cqWIACCp8zKsR6VtsMvrDIU7WO1Xqt10aBI
V2Gu1nX0pmDsscxSQuEAlU18FHJIGDlG8SsnW8DJf1iJeQC0hFYu/BirlBpDM86SAAK7K11OjrtI
63dG9XMqk5WYHsEFgpY81XK6xjj4Fe1XOx0HSY883epkaBDwirmJqCNLZ6N32mE7NgaNf7a8rivx
BIK3yrQSYG2El3Guzp0fK7tJc94Ya5luzfghlOm0T80Wde1SSaXjkQnZTJBQ8SkZKjnIXPT+lSxY
ny7vQ0DDPaN5hG3Qt8W6TRm/EfCDGWDjxywQiweMsHNDvrdJJl8DdfKkko0vGf3QY1BJldZPNnzT
fOJZh2ASHCnMlVL17VUPm1tMKPK3pCd2M1KYWuMyzw55TdcK6cgJwDqEu8qsDyQydR7F7OPYoNbL
ZLvTMvvVtHOuw1hnAMU7FCUwste9ycsaQDJEtVG/VyLfmBTkOqAdyNqrfrTcQbJC9pt08HBvKs8T
1jkdQLlK+nf8hpwB632rSYjKtFqgzFzgWZxAJ3qTFuY3Dp7t3rdLsfGrGmccoYKwSFfsEPkWtNw+
picPaRHo9BTg1m4aB1qYj1a/gbRgB3il2h3JO49t3bLBTF12ULh5uSVfI580htDR3d5MP6fBvIi0
pSFeccuH0TPtnV+QvjjlO5oZXk5elQEnxZD4YisORO0nvSDPnBf8PzakHtYTJlsOfp6j39Tymxiy
jzB+UaWVPkXYvtdooHoIrFS8FycyPnuLHlnV7X7EWHrNKP/u4ygP4P5gUamNR6JztyTTiRcpYAvg
AHFV+Z2ApGgDOGBJuJhARFKIrkwOAiszmOpDX4qjosNfr0RM1g0lNxlDhXnDL+WfO5zJfGpUIY2G
uaqvVnH9zANjgZfBl4GUi0CFEVXJPm+xV1PXxQBQIJgb5JumFiPpWDPqx9afd8Sy8rAFFIuhJWyv
dV5UFCdqyXID3Dskci3B8rInrcM5mVBwyZRuVTQEc7+WYOa2FkhpOwVLME9astDlH9M4+9GWieYV
RRABVyyUR72oTwyhw2MHovJkV/1SBDI8Ds9NB4e/dzgX5Le4W+CqZ/p7sxGuU+DxFiYefSG6QsDg
EQClRTebNa4M8F+DtxQYtikL1ol6cJCs2w6MxSXtOG7JWygGe1WpKeR/rELryZlrtyCXZqcBMyTT
dHEPsa1nivDMGBYw6KJ1z1PrIlyLsaOHc/PUF9GLtNNH9Kg5dIN6gl2pNzug49CBI8AfSJWBEEfG
h4omwuXOLhpqB246v54vn9wOAWdLgBzUNk0QTa85HPu94gc/G0tbcGYJGOU26Lyhm8+ByXLNBvQE
PEhTkjfxqx9+qc5jxNoejD8ImF6LCQQNYEpz4IxOWrAKVaM5C8aPtylhdQ3BA2evWfdXoWBYYjfg
9TTD9EAFvdKbim54whkQRCQuzmNrkqEQSByMTV95iS4KN4TqBNilhh6XdK7hp8mrXeBxDOiP+OdU
wIpMe8LKRwcswGR/H3Js6BY9gbhiDFpvBnGe/XMsraPeIdMh7GUAqlnoQHCtIj3lsf5ojqA1sjLw
ehTRqrJdLssZ9bdwou31ppeY8vyqxD1Ea+2Ro8A2pwEKnZlT/8B4He4aXqyAUibXiYnox/GTIN8f
wukpLNqR2BGOkE6T0LmHK2lXvI4VH/0hZi5MT9eAv1Eiu5CBuaKG5byKXxDz5Pg4Tf26DVn2+pfW
fq7i1zj/jLN3PTSAOwFkdbNx6K6xEr5Wcws9Hzn/Ycae9dYPMQH3xOa2/vhQWbH2nJQI4njn4QLV
K/b8BHeDdnZiAn/DGK974wjtrQrbq6GcGi095vOIwjL4qBv6miTyvERgyijvV4k12BuYtkcrQSEf
5gbZITZJkOGMfaphg1gGU5CF9+SMalmLj7WFQDCRgLkpg42OwI1EoZEkQk4oGbCNTclXCZJ0zDgF
WvoxYhviOpDOwwCukEIFj5UWML4fGGfayUaEqod7bIMBVx7AJMFozkuX8NL6xYpi7OxlZ38q1l8l
b+Uvp9BvVIVUxtpbD8oTFoZhUHSu2TgH1KvTwWJOHSNbxQ1ncAX9TzvyrMz1c4YJh1G/WhkWsb2t
PreY03X1WaS/AoWjP1M5ji50I+KVMhxzxWN1HYDeDLC3xoe4fh/8aw+LxmDn0uZdoG0V/4A8c+pe
9OIW4DesXgdQmIo3jW40wPvcqOwbgdilIYRaKrC8hx/b/KXjPuwLtur6p22hdWXnUS+T8z7RVMzN
7xo09c4bza2TQKzeD/axC96D40z/VLpN6uLaZhtsXn20aoDN8U/W0Oc2hrOOAFkX6FifB5bcdGVx
u6WqXIAEbWzM2lKy+Atd4eBkoLjpvC4LkltSADXt2CHdYOrgnuTOe4krPycBxFXtzCIGNmjc1Fgb
XbZdopo3vMGTT+BUE6gsjs1jXKvqdrJAtGFF3BRxpr0a7fyZi4Tq2WSaOAcZqUaN50ul+Jm2y/1L
STfQHZLCwlTuOeugkZ6M4TJSqWzBX8hUcdE4g8tABAuS+drQirIskD5kTEHOU8gzYjcA09fXMZin
Fh17bXjhYEanDD/NYexNc6uD07zMIzBa4qbYdLvn2jdQlUfSPkvUyNte4RJCFpx1N/jFk2/gayId
JF2PpXPEwQXuaSrPeqfuhcYxOQ2OFgKVFnJo3vkLAW+bFz1UEiCihP5agKdQbRj0fXRX7TtvjkyI
XLgZS6jG9a1EyOOnb6i0wZ60Ln3hNQg4CX+PNMysP/tA15SJyJKiw2IsVvztMKXqXYIrtyBnowrT
JSMSOE7dxI/onkDnVbXYYXzMDnZ3LcZdGpPtNJ5i6BZPAo8kGVROs7W7YAk2ZN+rcWpV1N7zljBk
tzXRvRsvrOvQEVc9ahM1psxWq1Mt6PFhyXIhMzUweFIK9pLyfUwd9QAlJ8Ye3lEN5CRqwhiJK5fv
fiXm5FzLZp/rMwpFVEcVrYfRIYAnJ1nEYf8Kdp1GtAE+G6JVNyVxDUNvniN73A3aM9C+bdgZ28lX
wIZQxhLv1rFrL/eZeQTkfm1jgrMTtKckW3y3fCey3CCEIqEbtm4WHPPRh47BWB2fDgwMB6FE/oL1
1NSeVMio+CxWQqZuD5YsZ5lv/YyCP99qIKd9nSoBIH7Z8XxiKc+VeYUmdD3OvMTOqSUlGonxZsnI
atB3jjn2bb6oqDyNK9I3qQJh0tXVtiqNAzuVGxDdiDCThvWZf0fZRzQ9Fxp+oxDSJ9iMoRN0JJ4z
1GJZw7ESmSKjJqiKKpQPE4pFYhtrZyjJiUIS0HVMKVRUGJlHUPiJQwPNw3JTqvQadn7zYcXs0RRH
aE95SxsiQsXGHF45u7MTGduSuJusu4wdcV9JlNeP2fKjye231j9iZNKIE8iPYU2jtss7gueVdlPC
CVXV77Q6ZN6z8kTKK7OcHalU81mRsUqVRjg9Yrv1MPgHQVZTk8KZzCcM/ERiEgma8/9hZlqneCdS
aDEW3MOR+DgzD3gI7b1s8MGD8rNMZaPNhN1gPCaNj0nQ3AebPKSFi7naoawbbdBaHMRC34YYQfoz
z0gYfNOjW4Iovg6NNR4NAB1E8OVQVSjhDLa3tkPSjOsQUocrLd2tfNLB20sYfmvyJ1NGLpX7OrfH
TWbdFnV8LICjgMYD6IlGzoQl8YNFKbKuPAc2odbAFIZxcgkRISxcMU+5XqPXDOfEnbKawGvbOS9b
fcbx2etU7S+FCNuFXBWs9RF3cUsIlVvZCmETFuzJqugQLpQpayd/lnazypShd5oHoDDmtqKThv+7
MvjthnZtWZKxgI3z+luiMzyNYT1tGrPT9kFdwx2t6nOWRPZmmMEDCHpW29HWz9YUBD+ZTl0ne+IA
m05HaBcmuBiSRRgcVe2O8GfgYL39HBXJA2/9tqy2eoRDCFAa2K+HXhenvA4PDr2zrolOBS3KEckb
Ex86zn1y84EhbYpRNpus0qik7BZwlmaXF/I7XqyBKQyU5ONYGdNDN3XvmDbUWy9vC6RlVYvn+s3s
8ouStEeyXh6gDx995XOQoadjvUd5sWWaeyQzhMSdJTMMHn3uzoXj6knp5kKudaQoObSfoLUeUJif
6Paz3jzXseWCP9zUnMvoUTHBuUzVZwBsStWeiFjeVzkn++ERjwlHd5bU0T9QxbgjTwBgBnox1Ab7
THFJQAx4mOmFIz/8LpItNSvH0Z5kQyKHunnWVl2wg3ccXRrff62AFK90ihlXjg28WDy9OL9SbOLl
uwMtbm/0GfrWDEWL1picpZ3pMeqKH1mnCIQNQXGxiPG+ZHZVXGIjC1zHUAF4Lr9GpAfGgprEbnPM
91gejEPjt9FDyYwsYHx6HNuuFhzpmquc5pLDvVFfm4LpbI0BhK0tfUOdH6BClOVTU3XdDrUmR4FP
iAskdZWALWTI36c0jbWr4vojZGBw6RkuvGrFNR1t64XfNDuCBrgWDm+b1TfRRdpgqqKyOVaFb5x5
hhFuzA+5M5cbcmrza1dg+EqnahMYWvriTICLlOQloNVwnLu8WQrnwO2zNvIaze5cGIue6QjxPhbO
SxDuopCA4FD71tOyJ7ivKWjrIKf0h7TaFtrRMcN6Q5KF8pRmRe6pAfpCeJntIZS6v2GMax1zJ/01
OMl0LDX44vf/hYRI3XZCuVpXUJmsSuz9RgV3oeurcUNKEQUS1oDOJk4zMemcmgbtS+ggcUmCvO2V
jPaOuV0CFugJGGigcxy5HgthRU4A1bpKiu95nHMEj0wKveWHModL7lAPqkPnrJak+SkEeXWiBUtB
buneRN6Qq7aA4wlWSWCoN+2jsJVrq6fqm2K03b5TdiVzM1hltbLxEytyjXlOeBgzdL6djHApxN9D
1FAMNnudUHR65BDSBG2hGi6gdQpLLOVKi0uBOQt17whw3obEiDqZgxdAVAdEU1ZCR/IhPYHr2omx
vMaeSU81DFFrVdr8bncPqdLyievbQJ16HhNzrwf/x9aZNTeqhFv2FxHBPLxKaJ7l2S+EXWUzjwkk
8Ot7odM36kZHPxyFJcs+LklA5v72XrubLhWNMccp9YiHacPJjZA2ZPxWafnN7uISOj3RGGGwHYXE
wdReqPaS4xkYRodJv9JYPXY2YSSw3ya9nPPrlO651JTkFRkImbGbwoutr/1cRvBBm/tPVE3pOUpC
z6+rcDxlHQAwiRp1dGdpZ7DNV5vLsY9Mcwo15wCE6StGHmLVWLZrrLg0Oer1X7IAwT5U4EO48YDg
BxAHePe66XQD9cMIYCXbJSH2aC3iuV22HX9lEtjwaLJDqdhgUl066kupoRLFQb5/fPXvxoidhlNH
0q1tVjIxKI8LUmIPkh5RZW1pSXHGLxYb2MId78ZxkCzZEwR+5wzfOsTEs5ICcDZ7Sp+AYrF9mMwM
Lkej0DbKzl1pt1bjTVsX8q2NQneJNPY9QnM5I5esXgwWVpFiv9JxxQZRPIOSeUUr0ldNPxi8z552
7jt9k9GVsJoCM7k6k96eiZUtTKYE17H5DiOAK13n9FsqPu9lhpceGjMDlYx67cdXtpZg+p2AkD0M
I7VNw0E+VJmvmPS6FCT/Mml4WzFq7otUATnByKvWODk2FoZ2UtVmVc5oq4XngkUdP0t61hJAAq+V
YrF48nyFbhLeSIFkZHOxTwaddnvIpRwZa0CB3a0caADi8I52XBrD94pZgOkOzSfnw3F90upQ7pws
2k1eO+Pz3hlg0BNiPDta4a2NprZPaJMTzIdDzr/+aPeUaQW2DXPIhAMVqh3Io8yoj7iMQJwISLWN
7lYb2ysOWFH6PQH0H0eGcsnlpVl3tcLZhNcTEqDHgN6IfDdNX7VGmIexcM5OFee3nK5x/s1srm2G
8G8oyDgkq1cPSeEA2XlJwerClTQRVfc88/LnnDqcBdqqt8m0Bh1U2N9m4jJPynJ2G+UEZXA99VZ8
GHLXWLs6xo9wushQnyW+F6lpn+FW0+EGo0TRqMJbivxo7/qxml7rMlzLHL5frN1yNerO8EH0kyyZ
s0Hxa15jrbqT373p5gA/txXTNpNUbtQGNpyhYhOSCYnuHds1wowzPkEM1c/zujMO8z3v4TUJ4uyD
U+umA+IGOxQEQ1SC5uvGrctKgt4RHLpocWpWncvaKc8Zqseq98DDTAi0CIHzg/zfrZ3XG5eWKveq
yf6MfXTOGPbpjYFeNP/w40aoOCSAMLMUMrGNtMf+T9HAQm45aFGHlnWw0qLwnY7Dz8oBLZQnzzmn
/gB6jtlhLViZLLR6qE1rOKSrzoABX1EOA1Icy67a129j6L4MGRlES9KJxlWcmgfHK30dW9MSf2em
U9oRRQzuVgiUKhhMpfHJYEIgrCWFvOHPA5MN0tWqgied1SCtlJumoymhty+SqRo/yra+1aP9kIQ/
St1sDVICtFMwAklK2ngeJvtq0zH718dHGxh5JsQ/u4CvkAUTVWypoTG9RLyLNOh3RM7o1Km80Fc6
5CPLYcTnnapukmvhwatS0z+4wi55o6kvBguOSuBpDcrmRgskszDMAo26qRQCHHYV9QuIfDh8hz+m
Pe+nVFTo2loFbobJiGidmYAYLQtwnbQI0syyrCjRsFqYSBwIND+XN4zdFl2/fKYVdN7Mw41QOclx
KDDbJXJNOj+olFfYjUy48l6wVCwpHPMYxJsVIklCpsbXTBSOMtdejQTicTJF+9FwIN0yMsryM9VB
16qI9WcuOQxl6ZxrGGEfbQtzS0/Z68ITxTtzMo3ZOOM+3F1r+JeTb9GYwuvsbFO3Dy6QRj8GduFG
ZvzmRW7ePHVaDb3R+VSwgllc1WOurBtaJl+bumEYzdRE4W2cmL2zxSl1daXxFoTaewBccbD/mMwH
bOO988QW5+VKGOZCH8HAm1cnfSao4EfZCSq7irgRzq3sDMIT4aCaMxCHFDXoVrS3GF40QfzTlrwv
aqa8kj3KD62ahOf0BinWXsRydiK0n13+TVUrRnOOTzuIDsnFjgUFllpgXzkRXLzMzV5g3e8T6UZL
KsHZ1jP52ZuJA0+1Vo7j5FEaaJoTiuMkEJ10dhEwPHY5YfYFwc3wjXiSx6lqsujaYfNcWvixmgpW
oFSo9WVgdkWydvqfQkwfSDx07Zn8YASvmHJGRJ3AZdtlcFyo17y+F2C78up7zOkdyOmNSnjvdb5B
RVr/agetr8Z/HF6MKLUACt9HC4owFT3sBKFSYbn4FCEifkxCJSDwNDCryKLuBjuOMzjHG1cBIPv4
/e5RBeizUVgYVwo8yqDjTAV9hyKtpFZ2pSVWenolaAzW6RX5Y9miITgcSDZND2wqW3tVN2dv5vWV
X8I1KPezl8VESh2HTmbu4G6CwO5V59okg3ei/MvkouNFYfoFk/nDDYd7PET5CdMXBpDSayFcG9FX
SDlzb7veC0G9bkeLCcug1vHzMlI+NbdbtCZ+icii6JPsURyZsPvQUIlf5r26TFF0wpnRfQ3SN3cj
+7tSb9xwH3iWT83UyrAvczvu+NpkzrOZBIbf5CS9akv9TTm/JgYI3Fr6jRV+YPDb1eFvgfWtcbtl
nSAYa998YJXx78SkuowXMmdCh9bbx+QMuWgCbVyXQWX6ukcFEKOzdoctAHdi2DqbNh8UGkhrcVeC
56wQxU1H9D0pbcVUlY6e+ACgZJy5peRt1KdWjV96g0oyfQRG31M68W1Opq9Qv5WxgIQ4HuJCWPSk
u3edrVX7FnYSklE8fPSj+xNhPr5WLe0BesoI6/E4qHIsz8yuwX4+KbI+9fMgFCYHDCBVfrR4ZjZJ
3WEkmO9y8O9xjXbPWm8bx8YA3f94fLRxkXSCE75WeccxDcdrHsDYD1xGEgGY+6WSGrc0Gm5ztq+P
PbKnhGtvFkTnRack/ScjDgib3YgO3JwbL2XIUTHSf2WfvGi4viHNm/hFWyYv5UAZM2Q4Bj7rVKPY
ej3YYmHBhk7AE6iklUlCLt3webRZoYXv3vjqji+UFy8nlxMw/zUau0A+PsAuQw4zGx+Faao+b8my
UI+Wc9IYFFd9sdQkM5rkDfPBUnXzVe1J1vpsDiq5skpWhiWGQuxZ3rFhIge5c6mxBelbpAmnZ5sH
1cWjsW9YGxH2vdov0eCsvzNbx+yYm7UojdUIuQYBhiFZiCik0HU0ltcy/DUMymvSz1mB71y5CjGi
gilU4SUGCEmkiJeOnJbxz0jBEm2Ry3KWZTqGE1m2rmPVn6wLBX3LGqhcq8A+LE6t841Ry6/HEOR2
7zs86dCwxGhirqnvnCUT7cxsfyGUVwvdy2W5JQCzh7ygDdOGrnmCGM1fHixEqyNb/5YcJUn93pZf
QNQZUoEel0dNJPgw3YWwLxiU1iOM1omrDOA6zjAA9KntC3SXIon/LoG541FgBD0SLuQwYUBtNwb7
dtyufOISv+MkP88buUz4FoM5dqS+MMBoyGccLAXz+1R0KPAY0rWbQuazbT9QdhlZl4htOw4EmjhQ
1Id4FuEXZh3DtL+bQ7XozDfLhvawU6DtgsjYeiG+kvDJsZ9DSnmkiiJSP/FKLmp+l1Y1BI+q5SQY
4bh86jlrqgHEDPMTv/ncB02eAbLltCpdfx6cjum+57OtdXsNrLyNAUHOHRvq3TTWM+dp7hNKEzDX
/LElSzk7/Q0odS4VSQoYJUUwJ/H+RvzTlQHJZT6eGNTJL9v8NMI/WUO/gB8PL13LmFU5u9nOwOEp
HsuEX5qZa37PTPJ0DSypzRXH/MKuvupib7nZWsNxxGKUSk8K1VlQN+53otIjDkIkrf7S2ehjyZg7
fn1F+6mA/NqMd4fohZKZJR0rC503IMoVXk3i9DX/E5L2AsD2MMPEve/AfnehcxJhRZA31o2AyyjW
NqTsNAbTDANY+00HRhgW6HSaxfpKX6noPixyNnDuYQ7iwqCejgoBUL5Lh//D3JtA1yuMPh8i3CI2
aPQYIt9z76MtUTMZ4JU4dGuZIMIzUMlxX63TIom2hUtW0Sq8c6G24kXX8JN0DsQMJw7cj6B6ZUpr
YIa/W0GOM7vu2QzpgDG93cTY5ZmUgXyeQC4Otdzhgx9e9Ek3VjkqwwbUsvcWDNpnwMfwGndm8+wa
1opSlW+CiuGVlpZ+3wwMFzu7OzWmuYUGr+w4GZ/byEvvapqajGvFQa2H9J7UuXrzPB9Tc71pbVK8
TPoxbkbszdALHGcDrD+5YyaM7xgWd3pI0zi783pVm1N0ryZdPStqtNHiMro/bnpWYPTtuoswFerJ
FnF10G2lZDQ6eM8a3Xz4j4zqhwUwa0w7+M5kn9HlHrEKVQfYpwg/W2vQ3Wvk6pQSx638FiHP6O16
HcttU5YavdnG79QC4nO6JmZYZpEWkGZ1UmEN0CnAUiiOrZc6Hi5JOgZ/Wzu5yI4PKlN6mMNStU//
bio1wGYMgNVW6/8efjzy7wlmyPmakO2w/PcNru24XRDGZ6KteZLzzTRk21BW0/7xUCI6WsYeXw5F
jK6rp++Pp3XEkdD0/wSyobB+CNWT4ViS8vfAfR9GimNjqU+nxzfqqVZPsJ6/6yiol40mc6xv3Q57
ZfBepgOMTBMeuUZZxnvVxc+iMv7EQ5geNAutiwJKRCeNcrK8sZMPxZaWXzrQbi3mN6S9++qDFrSc
w0xXY07araj3Y9T/8id8WLXivBWXfvjJq+An7AGecwE1t9lFGafpqhXi13RE+9H20wazA6iAQo8/
dK7+smnuZmd+l2MVrIZR1uvBVXh5R3R2vb7lRkDVBtZa9DSxT6g0RAkW1SW1kT3p0KDlEvkyDTTz
S9gC7IKmLHrqEQ4UGsy1M0q6wRIo33VP+lZR0tiKuyLpKwYvlbjgKnc2tUJ9RoDDRPVSqoRUcxWp
gEghVhunVCGhpKc0/NFbx6zZs5BS221Uip9BdP0dOAhdHJBXtqFIpiOOiOkYhSjqC2rFwm21BQp+
V/Ic2d/FB1AA7w9ru9zLlIY/vLRxte9Ji2zAFW41ypWaroLxDw81Kxr2VzwzmZwVEZ5oO0AzXcyI
vP1kKcbZdlZNDpfB9DPLOJldr2y1KjA3bSXc0+OGyBSKhl7TzYRl9yEHPW6UIEadcacjWilRqsCi
swtvhLUNWphr+iwbkelqXXrKqJlOYQLi/0dZevywlaGCEOk/Tt4MB3/8rizjf9QD8Wbww/PKaML2
CaR80xSKjYhgOmusYS5nDWo2U0RjPz05tcivuIr5sJWdzrJXOZhlo90czcTKxvbWaftrSU7Cp3yd
3jyRl5R24lnQ3L9Dw2sHwllbmlGyG9v+t7AZjDetc1Ks+JYmTraGmdOuqIzOn11lvthPxW8433s8
FLZ3r6UQOjPuOmHxZzupfkpGyUchcyyPeT1sCcbEPtmxYpvFkfHcZCVxavqbaGLgrp3isW0cRryP
uzGfywvU20NVWQSHKuBPEYrqk9uso8blGi+b15aKnYNuIf67VC19jFoNVqj0or3mtgdLiOZCDRMt
CpU8KwUuxZH9ZuvkOA9jMtL56LyF+aQQTFlkPeL12Al8ZvCt8Wcq7FdV52T0esto0cyvdpHEq1GX
5j3SeirYMG+/dF6JWcKV/btITIShrpu+7BKTcVFILkjhT+LaPplHBKcyM06OKTwKhuY0VGO3/c6l
SFDM9x7fJZKHMaLv+OR5tHfRE9Qk/v/6uceXjx/mg301a1nsHg/9u3n8LsUxlD1G5vX/90d7zctX
oYA0/e9//Hhio49UxWfRpmzDjeuYn3RfTdSq0Ge7korwRcgwisQ4dFVePAb3sr7MFq/LRLFEw7lr
/7hXOt3sb9GVLTMIDUh5dQsjz75SXBE7k3UrAy3bWhWyQGQ0xt3uXEbz9Zhsu9a6F0T3P3uPeHjN
mWzRGPDDp3LKb70mT6pV/EyZ552j2muxcXH4A3L5y05S7LUMRcmaWgFlLjXWlfcpTGWkXv5kDxGl
uKFB1ZmJQ4MTPR7cOvvTmCzqLZWOS306dzMkTWsR3ipNKGsvpahOQ2ZVdN30tVnUQOSUwENNjE+0
WGh9aizpevpjJ+nsCmjro6jjfOFNVb9qiOrtOwX1xRpp/gVRXq6pXLEXdmi846VU1lHkHPHo/gGq
E2yIiLik59oXPSBYa/RWuPRYGRpB52PC0neu1raHOGqqrd7U9NU3zSWeQnFRp2ai6g4eytgg8Q+D
dRnMsjqVerMNsIVtwgpXWBwKzOo6rp2qfG85Ra8dDxKVU20mJqcfroGP0UiTaAeGNKia/kjSwDya
gr5IbFW4SsyBi00szmGTe6wlkmtScjR3Pfb8qqTIZLLChsWOlZ8C6LtlScVGqs+OBEnvVyRaVnAO
3lYuYArWn2jgfJMunZheL8Zoc3uB+8cY8IdYNuI3Y+09RiovY9yhCQcPfOwdsgnTaDEouDrK79FW
akRJRa4CKcptkTm7vmeTUWQ1ptTwqcYZQcW396sXxjNG32JNLRUF6AzwC/IftJ30O2cyNokyhtva
qrW9aPiFetAfo07NzhaphLrlzWob+jB1g9JJbRI7Abujz1rNp6cYtDoxEi4z6ngUBVfGRAmAMsx3
7SFABpi/ap2WBf+/+0R1VV8+6TmM9EidrJVq9i/Sw47ESkusxYRXh873r7rVJ/rW+2ZhAufzE72g
9QWr4JBVyqkaiUs2UpoXvTNXNPsgH5LOG0a7uA1ssc8abRNjdeu9aLgYyFMwR5SDSkx9waJN72PS
ZuAfEkpdQcphCyJqlUSpPGnp9D20ar8pe8aFg01dEMZpcLQjejyVOetMsdKrqjRfFcP8nan9Yomu
j2nltSedBGHnRuO+DtLumCNc7HCmEZUtnvW5qdQYGHmJjNiB7OZG1rK7TJ6xMUVOYZRU3+v5eukY
0ZmQOWUAzWdQcf0aFHwHsqcRumBPDH0YhSK+ZGb0pPZetpVxyGy2SLaDTV8tJIQLVDHF4d/TMBjg
z2VjbVpkVmz5ZNLxYoflvQpopGMpoGDz7LZZUKeXZmAEZ3CyWqdqcA1NUFmRItgyu4ReaiEmLNzO
eKQRJ5zr2ept3Avl7E3xthcGZuOgfY1ZjVJpgOvA5hK3CNlNZ0y+uBI0B3dgD9Fk1ja3ehQlWecr
7MsK21XZNuLwUWfUEtYUr7JZLdJVCoqd5SXirE0NujIQR2lQ0Z3W+bWDXD1hjy+Zvmtp98MMPWdS
NIWxsipCCqj6SWkJMph/c5lke6Yna8oe8Yvh/Sk7jFxuRsHVmInY10O6WFp2Q27QkYKjd7PDaoWJ
BC017o7FaN+D2nDnzg6CrmwI8JRFS6snlzMUZbiE3KetJ5zHXa3pm6EHW4PTylsVWorfiF1JOGP7
NQBL3gy8q2uLffMUr8lsQMkuwh0Gn1PmQO7J8o4GGQMyXCzaJWf17q2XcqXRqlpHzlMORnQIOK2T
fNy1X0M/qicxGndWvMVbhoeGekBRnx93C+3dKd3+LJJcY+tEwUEpTvngtbcoHq1TamPSmoznvpTW
q2xslJe4VDZeoe+ZsqHGkcz0Y6COOknJpfDCDwxEZKvd8d1IPLRXTXN8vecdVyPa8JwXt5qsRdRk
p9rtOKD1AXJhYxIsQctoMclVkg+zmnhUPk/qMQ8BkLbwBOcZLhJ9LGyaKlOuI3l+zS16Pr3BfS0k
G2wGreZKIhXkEWVnyGmgYd2dxV7Q11v6FXWDplarJnkZ2c9p6MzN8PJ7DIsXq6uAVxRffdIwTkec
XeAhXGZxQxOUOTf4piGfnSj4S/9PuTXnaXTmPsHgE74z7TqrG/0IWzf+9wBFhTpBpzgPsdsdht67
hR7FdcoXnYrasagsfTlBhlsUoJbHwtYIwg4XWxj2tTCclZsQsEpMVJBeIrwMLZ1rnBiGucm2Vc8a
KaQStdRJUnoPXW9HdP8iYy3byCZ60uzpO44od6VZpPHxLSWJPm45nrdtLIYdPra71vwFHZWBkkWm
qBvksNxkjy5ntOsQUf5Ae0lb1tpCjJ0L3pPRBaC7CY1v0FYCxeKiNe4bIXl3zxVl2AtlelG8EBsu
oeOOSP1keTTu6ONc40kGUy3wTjcwt+SU7nTl08xHw+/QOtTywy485wCU6FlvEA1GE70orqEJlZQ9
mFQsXA1wxhlEGC1t5J5So2ptNswIYO0F275LWVg4E8eOZ5z0MXZuSsIJVQkOdA1OO3QA55omtXut
6uHXjetgF8/3Ho9PhIFz7BJNXx8dL8mwZnNizlrESArI/rup5q9s0m0UdAQoxUkpOamqQLzH+SaJ
wv9783jscdeGX7vTtYxB9JDvRaI6y1Fq1IJ44lmJtW416NmXV2XuzWB74tl2dmkVHBWGGHearXcU
gFT9IdWAmrPxQ1aX2rZOeTMCe4i3HNlqYp/TSM0Oeo55lMEKX+YBHHKL4SdW+TkVEgOWCCws4RZd
wlsqmly+W+ensjPJQOm8yAWn370dhvdiaONN3nfloXFQyoRMBlYdijiVrSZOj6/cer62tnwUXaN9
J3iQvHHe34JfIWudoOdgGyh9WVvJq8ZRY3I8GQx/f3L+fhYBwXdP7qYdDpPrjIc8gVQ5enu9MIP9
kPUCu+38OIHj6b9nqJ5s9mrCjmK+wuCyTy+2tpg0jFgostnl38OlV18p8hP7/+dx8CcWsh6Ei8dP
j4OTgVinBjDt9DdzNm0mzRupx3nMiTr2eNgmsLwJQAuts0CzqUIFOMiOT90/bjwlIqURqCoKLO8p
QsHj9vFwKgoiAXWKpjgF0fnfTT6lCdod16Tc8woVDs1YqvSw9+mumeTT44mBlfPWUQujOo12nLqG
s+78wrtZFx5ymnoeDz1uEquGJ5niECPcQguK7YptxYWWUkIvGXAADx77AqXalFR+bi2sIDhPzZc8
qZRjZ3M9LkA3vduSEtTRmMLDiE713n6T0iVD6zGsDMfnIFDEK6tPsdaU4FtPe3nACEO9faiNb67p
DIyBPBuqJXcnm3EByVjnHAAceZXEhcZixIYsjdPoYkj971mE5fBWMeOpuqur04QA6HPCTA/cWaO+
FdPuSAqoBn4PbhJ/Tdkue8VmtDQG2SaZQu2FBCoLcxbVJjuEkHXVJU1Y33l4uj8EPpLlYOfkjXrH
eqF5cP14fELn2XgelOWU/NiHVrZ05Bbxs1O+qaStjm7c/O+btoWUEEcWfo4EkPHju9qo/s9TQElm
fm7oDOPZLLFV5ocfv6Ypi4vZEnGghH7dtaaD5JG6VyOwiGQ7pfRT1pfHnP43EslYxYMi2oxOPt7k
fBOg/+GkT9e9bU242Fvr5klyI44tblTi/oyqRhGUWtw9d04XTT31ou1QUtXkoZUjt/lWOgreTbP/
E4q3uO6CryQfLr3MLl0NV2aivuimZ4KeyTdhN+VhLAP1EI4aNlJXrW4IIejFFo6NZCBoAI7bOT9u
2MQ0FOuSWHK7kTd4vvn33RJXszolkhj5//zAf191Ue9HASexf9+AzdyfvcynNjW6cxqI7lOb3S0q
eo/dfA+1o7m2mUC2597jWYnKVbvFFoXk0r+ZKbalrO+erGAoUWwIV9galG6v81JSChWVuSQYfZyJ
9S7y6IObDUSPG6QvQS50GJZK5ag75tpL6awpXGgvhmW9uPTRn6yY1ZOT9B0OCxgJk2cd+Vfnq0HT
242dsX51m9nmjwqh9D00417PtraJhbtuqGtI8A7B3q/93mHyM3kuH2+ZWAzVC7mm0Zp+IYmziZ5M
Rthe/zqp+uxhBHzu+JFM26OecehiJnVOFKIPyg8bS3WDSyNbeqn8zlrjs0FvWCu0R1BjosN+8gr7
4GE5sRI+A+3IfpQWEa9I3b0URCFrzEvu0BIIho5wCkW4zcLM3ZspR1mlFreEhRkuTBbsDFT3eNdv
rQJSorQHjpBmmIdhNCQHJhe6VK/DQzMjVs2Wj0MuUTNc9s8LyALxnlTvhxGBbWFDv3HBBRNmQ1et
2h+m/OnWjC9p2hPbYIu+qikH9iPe3KWrCmCdiHLH0HsLpa1uI9YT9rwlQT/5AksbQrAwaD+lqp4P
jbXSjUC79xHjiq5O/8Yi7J9dRkb0cjaE+QnMqXMns0k27FAQidIjd9yW43ftJLtA9Zp90j/VhlEe
bJ0IWKs5LJ8z6iATsXbVHLOUcDe9ENW6rFykNS9R91qSPznsiVe84XLL/k1q1usMAWZn3FPX65bl
7xAJRvmTxhClbt9Utrqx681ObNUCwjnANqwA8icG/V1gvpYUv7gH0JiIGwXYCDmY2UELcRh0YMu5
AM3TB0wse4frvhzqvSMsats6zpqhjKh2bFDJ+vzOyaHehCVXd0XrrJfSFLsurL+B0JSLrILLFbD6
ZZ6ksFjT0z+tYU9s7InB2xJjW5o8pbau73UZ4wDjDImxjhDaOJJoEFO4DhJOFPT30A/ueGuIEzxr
wIyac0IvmU1spAnwucyYGrrxdsywYbVGcBhtu99SANOwjBre8W6kzMINdV1pkvxhOm7RvaoF9DKM
0fVY+iwH2Xv7Az4oJ6HxqrBOpWoCriACkqBojPgd19aI6hSowrnAfYaO4mjJStVoOndYwC3xB1ln
2v7mhgSW+yTnmqtpUPpSEGdfW4CxSMnyZ5J0Mc8j9YIT3rxFC8p/HchiP7EyV2GHr6r5ipY4qHEF
LcpLmjRXOBLrJX9LvTVkdmSLly37XlXW1Mmshxiql2BtgkqUGjCxIsEVydKLAl9qcIMmb4FsqF+m
biRJpU8mLyuO2bFF+nROuV2oVzGm301GhV0n8IcU2FU51jbpkIE3zsicsRPaRkBkT7ZthyvEMctH
5NDPTsrezHIYbSik0ZTKokco9eSm6FjXGPgHlQRuCEIW/sE2c5dK045nwUQ8cSaFE4Lnbdl+bSf6
l9kbCtyOqOBXyInFstHbctNFLvv3UXuqbCbLbC8C5MdkLgHAhJ9CRBxMAyyQqpwsOx2OXs9WIJak
j3FeXhVonjh86ansNM48WH1gBzFxxrtxG0rxx6y9j7KdaHN4yTXM8RYJkIUNI8L0nqOK9F+aeu4p
Kdq3soAO40Rxfgqd8EvG+rtJb/xGJzhxmji5auyR7o6cs0oCx1rRUO/ZZpl3QC3Jd4maHWtLgPlS
ww1XxoVgDfwBzPaTtNELW9j4ZM43JWtt+InuUrPQ0gwdpMuEaNFUo0UoikATvJy1nkftDhJovrLS
PWwYBvtFSDxD8hsBoW/NjIhuqYb5xYQ8oLa0QHmhcw5Tafjm6Py1avUnSbyQ2V68tLz0TbHq8upK
2B5RNJz16W1wcRy1OhwkFPy7F26JYFZ7VpLs7F0Qtw7m662okcFEqZS4W6cr01j6mcMOUUg9xiO4
h1Ele1JN4TUaAfd2tuAv7+jyZDKq7KL8e3BolNPqc2gL8sUiOHvyo9dqLKYKXi5KKbymSOAzY8du
yoT4w5ujjy226nB2lGGmKkNB0jHALusZ+jqacm2bt+6nNY32vhq3hVYO7BbncT6SrmnBpkxmklBZ
P6duik0eR6jAFibVw9Rjmulmf4mW4peE48L7SVZBVdAcBJ9XFabMVk1Lv7aZ+YXMvRaNKWiqktWJ
Cp+BrUtrLFuPWHARNZLIMtLzzLyIM5bsQcOgMs+LPYl+b18ZLIRVZTMgpp4Dht8mR/y5IkOlFceh
DvTdaM29lbQL+4o09YPd/4lyozrVqtCWWE9T3+Ri5hNf0hdu5JyiEGd3G0T6FsA99YxRvQImbfqu
WrwFdoP1eRw/Okk1cxaRe+0B8ZCQqvDtg3lzuhQnQhb/xc/Ur02W3lwgUkqLjTFfqexOEamSYcYT
UOI+tptK2PSkudFvq+st/t+mJHFCKjhS4OmlrljEY/ybh4m7rsLhk52B2M2at9Qyw7ftjvFUptxK
olGbriXx1PdevwyBOvlCi2+tpX6aBPwwj1XPGfHwo5TFBp/Kn1gdvuBlbJQSoy+YRN1vyLPjsN5l
oyM3Ud9XbLpRK4AEw9codyJDE6VkvF4VkWZtxFQaaP4FLVEFvr5q4N/k4Vll7Kh8KUpkbJXYtt4q
1XmqrIQsS0mVZtJr7c5U7WnTz7PtFmfTOg/d4KIZFFSS5GUxOGrjVrTTK1jXq4Y1uA/NdjXIlPN8
284MSloNKlwdKNCM+xF1/bYq9HWf+HFUrQYCTLe6FU+2lHK3ZYcNsEHSf5FpoMIc3m+uCBugUekK
a4Oq9n/oQvVwoj4qY5+XvQjNg5MJmH3aCu6dc7YU96+bT+aiaoEp1rVUlqnqvgY1HoC4Uhx0lsyX
iCz3vqDoq4w+0lH254E0NPLctCRVoh1Y3blr/Gi+rZhIVXrzrBIGgq0yklocr1qeNGuHHthVTkzS
Hd68Iqn9PNUYP4EOcRj/LBp9+pJhOC4C8TYl2OLsNIVyUfK69dbnSEJpDcK4WZpSJ+uf6gB9JBW4
UXefGNMxYLM7mn/ngaw0jIXl1b8JIaOFZlc/VclpQG2xFzdfhsHkHLu7WOtwtZH1+BjSuntUyoT+
XbvCJBdHzs5o1kIzAIfb0Znp4jeWxGnVshI00i46Bom70weFhV7uEuVSWAg+bszQya5eqP5UOgU8
DdWhTlW9lsrwfyg7k+W4kWzb/kpajh/qOgBHd62yBtH3wU6kqAlMbIS+7/H1dwHM+0pSlqXem9Ak
kSLBCMDdzzl7r/0Oa0NZyizsN3albTVYx6wfdMQbTUFVmgU712BZJrSUYUbYYmcwHoOu4pfhAIa6
ONuM3ntg1s251xUOoYIrNCLeUySt2xitrpa0yjFmogL1iPyEkcU7fpOdu81ylWOUn36VrfaVU0iw
DjGoMxpLu2ObMZtpgmejG9trSYUBhdbbSEVWR6cJTsB9CfK1OFG1XkfeRnbpBvLio9JoH2hxMin2
ho1lDO46hYjxKGID3XHVfNPCJlol8pyWRXtWFNT21AsAsxU8fWNwxrQ+rlBRhVgUgPQjFVmpcWKj
RjFeQ7YH+mMwfGxeO52QXkPtzd2o5dBowhSGWL33HFCMSEGHlfCAcSsF8k8lw3eYlrwiHiU5LtuV
W2HicQr1rnR8bc1AftcVnruefLmlHipn12J7B4LGHIvBlRm8OIk6MpDnkEhs9CoAqolNqqJMYIlf
WHZxz14AR5FgLgbm2b3qSlIpQhIJooy5Po98Ri2FRpVSVDBRtYHMpWBtqkzF7Fm5KrPDdkfByPCA
fFufZDJkCBxqq24gDsV0nnKtrTeZMpLInul7v8FYgfAHIK7/4gbduDLrYkoN7DCr1UN912kOmYxD
u3USaMQoU5tz4SRoxoGGWWnNfH/6wFjzi6nFxrYLuVMn+gTLt7iPMqTh/shiFYGJyxS74Csr1tqq
jHAd0N+P+kRblgbsPcwe+GYn/jexAM42t3J7a+h49RrrjqhNcT+D0apW4vuODCa30ks3Pueordmp
6O8Gut7Sj95M8ia2ltPtM4+JbzypmrNOqge41ndDrA+rGbOoQatftUWnbySq8kg3l62Do86TZnBO
Uqw/Q6tCjkDp3ThduDLDXrlaMTtklOvxo1e89mpv3HsA7nHrAK8DrgiXSefsjm3AXKSJbq4C4di3
XkwjpJ14kSp17ra2kPVpXXXVyMmKW38rJ8qxmTKk6Q0/uZYxMFegI1d2sIS2YurfQOj/Aq3v2vKy
Hzpq80l0NhMurVpkKx3zypXgl/e6dFo23+q+8OKUZ6Gq7uevMvyx36AvIs8P02/pKJSTUQT4uM85
dynhdca+DbZymSmFpq4dVOYRyDaV8jy/6HOCh6NVCPjgdJEckikQloiVSX2a1WmTP9kNiHQngOPi
5u4ta2zHrMdbp7GOgslSjmUUBZALGPgUOTNdMy8udeWZZ5rPIB7gIMz5CXPyDa2apVRgRBSGmy0L
LS+WoNVQnzQIwqcTqIk71eC3W7JyUh6TPnMuCafrqkIelTy4ep0xHioqzyaPsT7pYXimWs32LlaJ
UDahCunditdFr4hdl1sEE6ouXpOgMj4ChXRpnGSpMI6CO73IAvdRzfLxNKJW2hJy+1SG9XAISJbZ
eJGEw57X/QejsnMCZ4u9kE4cu+5p/pPr4/4ozTy57Wtr7WlW+8CXzzeRS0QbrjlOcfOHhoUizcJF
AaXoqlX2XZQSY+fQfViMLcUsLP6QG9ivmEpaZM2TTtvUClFCnFluVcxGDGpMcY8ZBLuZ6pPjmFB8
JnTij2OtHiyB6nTEdbofSwfoE7Ypm9UUy85d4eiCTORh3+OKrCfsZqBwaR4TggErwmJOYoNUOGxE
jQok0dA91wh3EWD7A8TfNHSuSthAdIwmwJY1qJteYq0vHC/ByMquEvTkwHgCKbUXvn7wPDX9sZwi
MOcPQUTSNJtyvRdoiMghwEYiZbjyPFthe+fYbbfBM47sq6IryNZ4Bs/T3/om9BBEM9sdwgHAKHJG
kuSN+2qwHxy405eKcyIuTuOYYx5iyJyvmoZWCebYngJxQP2kYO6QCZQYQZjeDSr+FXcC8o1Eseml
8t8NPQxe8oAMiNzYqC5KmUQh1H7+LfzAdyiECIMR7BNOGKUXL3fFS+/FLCEI9ZZj54OTkM63f6dq
KkT/BYPKhDSuEHkWKrzHwffazUh8Ix2ZLFkBUrN3NmaRR048tEl7nfNJmusp+tZw2CoiHbdB3j00
lTiQqcN16yg3+054m5DZ7ZlioNwFotjXVfOUM3F9B6W2dJ1FNBagYXzPWPIO22dEVMNaE2TOd8T4
3X4g8tua3usUkTV/EPrQLxKLxnXvwDaKRXDhzMrhevDu2Emgt7qjzobpxPuP61e8+FHIu4LRCGdL
BFoO0cMG/NeVX2OSRSPAu1gRHpr4YbzrScGVAbo89NbxBrZCuU67gWWkVFDUlfXOTEf3tgPWlOBB
NkZH/cq6wVBg1IftaBvvTa0rn2jqAwGaXi+ozDFNY+5hTbt3gsy6jaD9+7G313S4DJjJCuTd+Nkd
X671IEZoxMz+wlz/ZtrB97UHGovcuKuuaJjPXcXg+Jq/F47EXc5tfDO/3FbWVrv5cccrzNBxauUY
7OQ586G1qzF2Rhph0e9P8NKhHs1t+9Po3LtD46/Uzq7IsAWK9BFJRsfLWdWVYm0/9jYXAUu2xJV9
Q3Xt71DwjjhUpbWOUk1uIgMnTc5gi9raLHYKn94hOwZcAstq2eSomqPR2DoxvsiFqoRvWJ6JTnFo
R1CKj8hpSzuml9BU4zZBVfyQADneD50sTyBywXUJsWoxN6HJT27EFFo5R6bOO8BHSN68SGPD0g+d
nW9Iu9Quc2qHU+Jj6y3NWBKqSqBj4e70slZWSlC1qxFb9NWp1Hd+OrRVXgdBkwfggtt75mocMvUB
sAPd5FJvb6MsO3id+kSQeHerNIhCMrX72ne+f0joLNTW0wckWU5nqzFInXNXD8YRQ66DBxh5gkZn
ZwPc2Lopa0TsoZKgqVQYTDqmQnQihvjOlDs2mZcIcfXTONDHxrrhlpOQCgzrtHqXGgJOsss+ZUxK
6omVPuJmZaTO0Rn3M/kvupFxkiuC7BSF4/BqK8qiGbQQefKLBwbtmjZo/Jres05u1aOubiZOmFud
Iov4Qal7KDLhQcG5hXaFxrGw+UHhJy2DF8J/G8QmwD2yy3yGzWRFrPSm6m/nVQdfEFOGMAQtqCsY
eUbGsQAXbtJpS9aCsF6lgbGeo5r6ACCUnxqbj3tNa3BdJ1J+MScyc97o0G6SGh9KzQx0NAYMYorT
7fpU+9IEXbiGeUHoQtIc8NRxyPBwcolRlwdfR/+RDzp+PIXOUhgEb7zQ+pOQKuUZmboqRJ2cns9e
0YxmJ0SKmT6SYO1jJleYE1PN1W7T1MMzoJXZbbtLRVxy9k/GNalYKA0audDHmh6DbqQYEYWyc1sq
5axTkLZMsX+5AdSqqngueinaVaeDB7HacomIob+YdnGs2m3ca/WVjINwWQSBDbqak1KCX2Z+teal
kIYooaZSC1fOtDK4aoIFwTSaQ9RPpOMwWecTl4K+Sou+ddRePR1Ya7ea2cW87dx1muOj5u39S21r
kMda/LPzyxbhKltb+o40v/xqC6rvxtPXaVipO2teqUq13hRMrDeFhjfHnpiybW7BQTY88gNsZydI
zeGA/jLUJNgSxvE8/1RVM5ytVGOa8FOiCaLf5qwVGllvPLW5qpb7pInGTTnYr14tH/TGbu7Mlscg
cH1mvIidOY331RVv6gTNKC9aO+y1PDW3sjeil6FC5BikEf7ULlfXXhPnN0OK4CgQjXFpWvdZgan5
0sMlRssguq3KzbDoyj7ZALwHLjM9PD0lE8YAvKRh4S39rIvvonyKFEGllRpVeVu1TADVxLyz1QGo
5tQZJvJ9ldupd2rQ916gkb8owmn2OYAymtxkzzY5ZBPyYAnjJswwIvmZDhpHb71l0+44LK40a7Lm
kH94M780jChRYJFwW06TeOKGmx3Jq9HRizgKhZ5UdokWZtgZOHA5lAJHxcjOfgE9ta+qawr+GggY
F0ucyGRrOGNmWDVwHZdGqBf7RAV5WoZw7OMpn3bE3YvvAlpmTJLUIkpQuEhSw/eeBimjTWPcsVMC
ZaFaXwFFWve1waKgpf40rwTBblYqCwu0mEOR+SYGiUKiwssdxtmwewcnlUBWkI7NQZJdZY4L2y6C
U53g1tPU5NEYqv7rvAIwvMqPPY7fdVPwZAwyb1eiRQBdayz/VdjbK3Im+f+WGV/yxG85UrN2xV2J
fFwn+RSQEmuyhmJPj5/7Fm2FiUgBg3qM+zhNk1NQByOMjQElq9fd5JOJL8WdtlLtnG/hKFCbuoJE
qgg/kp+V/Tn8VrOYmtGzVQ7NxQlSa5lGRrIDt49Bmm114WAdvpNGcXYQBBDAq14k+q9liq9nwyWq
O/rWi6Ho1r5FWTu/4qUvM6z9eN9zr4tOaDHMzZgKTqVjZ57pbWLYE2gObfoz67ws831WDm90bbxl
prblduzfoAOjZWxJGzBA/JS24qxdC90V0/kCo1SKld+r2C1cZSFQd36uy05s+z5o8XSSNi9gdCE0
4Ibq7kbymO4EprNN1mr9zcerlba9j6iVJ0IvGqwyQAIQCn2UsIBjyZ2rkdGqO1r/PWcCaCe5THcw
FLxjZEuOQlNcuWChXVUc3dfzfox/im+Cs1LsGuSsPHrUlgay7PqrL2jS+tNxXBg1JtdKQTiam1gs
+2bRD9yadWzcB4WB7mowuHYVHfW05gH8LsUlqN32XBZoyh1YAHMkwSgprcc8B2wFVGQB5ofJC8WC
1LIrHTJnVTqYShW+Yq2rnQ9eeqJ0Cffk5ZZ/zepuJ2vlFsxryPSrhU8SIH7BNURbFcBtriTynmz4
FtNRSTCOnzTLueBs/fBq+0118qoCmR6CrP1cpGaVjnjVC+674Trf66mNa7frcrg/YX+lS2od5xIV
KDVSMFM7OVMiI0+auqJJXJJgAZi/sxQ2xMkppkxxNkxD5VqpMSc4eGmuWeev6t560HmM7mQbGGfM
AHelUJt9q6snerX5skFwdxghwKFfVKpjY3iPhZeuc2PA4p028mRrxnNm9dwR0xFKJ6wIY7Z6hNZQ
Hqt0mVY4zjxJNxLECJWP8OGdtv0hrewbA5jKUhJ+uMTOx7vVKifQi8EZth+NBMT/6OUMzC4aHtKg
VOUFMXyLSjRS9oS3yKExTn5cFKuPDgFDMAsM2iWs1cdgSIAitnF1SZnvnkt3So57pp+SsaU5ytUf
JWYKfXzUWrTrKDhA7JoNYrPCq7GR3nglhn0bV4IXa6vWhrGAwss9dihUUZPH0zsbKhTL/MbkOtzU
WWevsc1IhFjdegDbYZSxchNrkrfFNp1l0BvV07y0j3X92BNqNYaReu0R+i0TFVdpPmb72jD0u5ws
qLXpcuwZaeEchKe82pl4GgPhvxg2I9+0AdSDuuYBbUBRI78xYWFfRVF8orDqTzJpi61LuANUP9pE
QwjERRVtt9cI+BsqXNhDArHz44CrZMGzwjP6lBb2uAiiyjzTAwUdOuTPhYi7y1g2hBBWPvJ5/ZPV
Avqvh8S/wahorbWY3lgzWt5NcUxO8/bR2ZByPhb/yBzdrT6N5uy6is/zn6oGl2mLI3Pn+q28Ucrs
qRFa8LlCQ2r13TWSyDfJ4YNfCDCfi1b4ueSNZr1B5w9+fUe1v+ErNgYHxklrGxzxF+7oDWW7Bs7O
sfcV/0j1Q8ADKpdW3fdjGdxRC4SPhLc5YSEercTcBWDfdNsk9FWju+qRBLUcIrU/dcaAvKH3evRr
9UNlq5BauuIeQwpzBLym0Cy87pEWDBbnstuHLsCZ+T7RPGzsdb8yiyglTCEGBN4SdBpF3utcSsmg
fAnS5/knoV1S71PJktg19344ag5LXB+e0VlvaS6pq0Bl8B4pDBxSDzKYnGJKaZv1Hw0EJrtAOLjZ
Fgn5uie1Lb4VKqM4T6vDyxDkc9lD4WGrEPisHtYj6999i3RpHUdKu1H7sb37WJh9Ust1nMXzzaXA
J41R7HcFDn70vbq3V2tOD4iakges05IDbkc1OjijtuRI4p3T5hOztYXXudS2sfrFr0GfG33+Zk6P
YYSIaUsygc5O2/j3MDAWfV66J05YQLhatmy/2PcGrrykMJ5iz1UeB5uDhc+7ifYgcq4WR1H4cZr3
OoaPGjE8b2PNEiLqKL2zh4iydPSj3bw4ChIanwadTNesj29zIuZvAY7dVllXfQ4LxuxYwLyNitXi
c2D3CMkUEYCT6qgbEZFNezi65HMICGuYC7TpQ6bSq0OzsZ/LQKGRXxSnendW/AGUk1M82nhB5m1m
DOFdS9mUyiLKiCH4iPuwpXgqAMYloVuvnThAPzbE2caoGApRQK7n0Iu4Lo1D1lf3mjf7H4SKxwvD
XZsXx39/yBMSCwSDriNK0CuqFI0+hR+dSC5Tt5GZsjgPAGeBiK5sl8HlvDGWA5HUnMbLXaI72jJh
lvdOfBfAsqEEN16NAP592Ik2Y/WTyGTAYNkvt6HDW4YPpjtoYqqvKlS1mRMw0afHRfkks6U1hqgi
6ExbR9hgzlav60PrBwokSjLeSAOHwiJSxlY55oRA5NE2lfQgsozDvzu1VcPOyGhPNTexbWrb1uG7
majoFpqZ1ze0t7KrKBsur/eCL+kImUxp0SHSZGa90eu7sCzPZTeOV2DdgHljfOMBKqkD00z5wL7j
rhwdyXHjGPRVODLMpY851jtPjuBYxFDtTGgmNESwimSe2e+qDstHHrf1sRltfzXZOTHV9pCnU/IS
0MW9lJnSLFuTNin3WvSpiQ/OHF+ElRNoT2hBEcolZhvIs16rjPs86/KPHV5JkcLWZoVTVFPf55up
MiHAhS3PnyHa8jZtw9eYEnWl04RjQdCfIteHa8RLy866CnXhfx6ATfn68Jn1bOcbZbj0ImHcg1F/
iMEQHGjflfdoSN3DfPMlJlirIo8fI83QoKuj1VMVx9iWITIrlMKNJt7MKN7BhMDQ2J+nVuHHRALP
LJzHzPP3VSnVldtyEg6isb4QcXlr61m0V73WYo+3vbO0wd8AunUMsGktCaBLE5MF4A29WiRhlZyl
i6QH8s056DJvP78NpYLg2+jVExM05tK2zumgJOmWUnkZqNLdii5xl3NEWx5wQKOF8AAfytrigPCX
JrnETEmwtEhL7AS+EN8ndL0amVMFmbj1zNR8E2Z5aXRQKTUNuBXnziWVmnYT2ei7soxDbkid6/WR
8pAzpF+kPeIK2KnnKLdvCr2lxRjQApt7qTAO/fRGVr2/HtL2DYjVhNGsiWHycUQho+qQWxPNlsTt
bZdRtQP/i5CZCe2TG7vhhl+SNJLpe9hi2emEbbut/oka5C1K6CIjgR/BbVCYi0Chs+s03mmu5z46
C8WXjES3u1KSFTTZ2JVEO85NV50D8NT8tDpj8vqk32hsNqjQdec8dOQHzDfZfCqaV0dFkkTcaWi3
5n+LrIKOS2zejoX11E+dfElO8t6OsEuCAN5QDDwyjLZ5EXXrQhsOPEYJJXz+qxbYRM8kQkxMxOcI
HuFTQ1GKm3I4IN07YsBNb0yiY25UNvv55402SN4glMXKTUV3YwojQJpEoAFgc7HIGlJ4zHAI7oI0
vzE1H1Nh4vBuVZMqV1QrYQb12hvabIv6olsQGvEZqTxupoF9fn6ijcI4FzrZYcp4UdXGfHPd5Bbz
dcOmTxM4N4+51epP2ZjeYQGGddtZLTMScGBhVKNjD9NibwzhS1RnyV6FJ3OpXTRO7B57fKegbQXd
D+IFV55RfxN05O5s3IaLKtJVEmroRM1v4fyzjJbIApfq4uRboj3Nf5ImrrqPjqeJnhu7THWNzQF9
lkb7t0jVB9gq7jnjaMe6xMhh/goDCV4Uw82wPSr/gPw3RFc4RYN63CotenSg5cHF48HdkgCAYmpa
0Mw4+jqiw5rjpEbiF4oqIrsPifBnC93SlOlBDaml1W6+5IQB0K4zD0IG4+bj8fQmDn4JfzVP2mg5
L+8omnKCdL3iGM9x1Egw5SnI3kvLt58FHuJNjlBeI1IGtFC06UItPLRJf59U/aPkSDmXMWk8jJdW
QVlebrymoAYVvX7y22ykjOHPica8NHqKwTKfEQW9dDqa049jSu7k8DadoLtJBc+LWaefIw0puxlQ
NyohbML5+Iqp1+FIYLWbOr7XFcIpignjNT9xKeUwvnja9EN52zIQOA5yeA0wbd9gY7JukngM9pVU
4R5H/ddcxGdQK8wVVOI0uFVVOpx8MHCSX7Kmp+51Flprap9GW9x87PbS1k46LJmWYvdSpbK8NblT
lppNlMbcNJcx2vGOjTJI7GPDIYfODWwPwlvN6y/CTv8S8E0hoBuoYiw6Q7qm/RQD7VTZUA0uA26t
1y1IQhnkACqKkxc0d4M+7CJmyau5+kwR4azQgWtnBw1xV0Zgq+pzzuR+T3aPtaQ/b+0cw1S2FNwx
iTRG+MD0/s0TrkdXQeEUBzP00JEDvoAXaW8rwwzuG2FtPQN6EDWyvgpLi+pDkYwtFNKayMUo1ixG
z+mgv9HnZxkF51xOsAYwJf4gd1pWYD03vxUS0b7V/SKnVp9iTL/PqRWmpgrbsoUwDIvZ5RSD+vqV
1cWr/vhd/T9DAtYbxD8hyiFDU9Omb4EutTjNK6GoEGRVlkADWTfZjZEsQvoJeUuaX5QhcOaFy7oe
NKmrRIesUg+5mxpHJSx0fjsdzIHZIYeFhB4QwushnECrWh+0HMHwPDoYrShdK4UAKN5WPnOsWt36
YOMAJIM6w/W+lpZ19/f3g/rXbHrmoYZKK0foDhzGn35jEySjnfST+qujcmmnURVBld/+fLrMdI9Z
bPjiQQCRbTjQVw+WlO/5s1mLDe1NsR9HNuVpIQL2Edvi1Ld1R9beNJz6+0vVxV/eHF1auiYMzaTf
LdSfQoQR+o1eA5R1JdXiW9UX+oEqMAZgyKG2Uc1TF05qEYXpn94ZLcztoFgzFf2cFMm9abjyonHP
qEKKI7z9FXEnLNMmcO0+jB6VEQg1Eg71CGsPQwsUe0NpBYRpiqkqggoUKOEpcGW2nx8OI9R+ldCu
CfMvv6DGAzk9nw7NVu6/H+8+hY41gfamICFkUVOp3hkhOWdRDXMMdYBchiIav4Sx/jka2/EOWeFH
C9/kscHt6AeXntmNNSkBFGPKsyjGiDO6M1yp9lKewlmsoDJ7MB2MiEYq9E8hLyjp0uXBzE0i4ZqR
tNU+zZmWJpMNjgczGsb4sQsaZwsKbB5yoyN8wRY+7FvmoUvwoSSjUG4ucnw1Cxl1xd4Dq/XQ53w/
l96nRyl2oRZFATCPvSoVBencrDRdG++UExMMEJIQjfgkAXzF/lds0twpT5VffSGSy8LhI5LN4JIG
KvsxeJibK1Gqc7h34Lrliebu7Sme0EbJ5pjdm1Yr/TP9OjQAmrS3KN7ohciEeIS0yLZEdlJ9Mbwi
gLk71bZ5M8J+T1kH4UEFW62IzjrIrYvC6GbTN0Qy4BvAMWyxHHX1ZshRFpY1Nivm58Q/tvk29/MO
NJMvJlbCuY5Q8+VFg19iUisolmttGv59bvKkMbmqCZiyXjbi5EYK8UHyUrSscLZHJkkVaEep5U9a
qX5IA/TCnBL8WAbLKS/z44+F3eKYnkoWD37Mwg9xpyaqhfiE2CLTap+ZOcLqLSNn58C02qfl+PJx
zDAMWQDajSvQQAgiuxyznUG02UmTjrMzAjDVAfX5A6RTYxVTdIjoSzrQf3AiT4Myw4BK68EhjiY5
VE01BFu96DYIhFP8QTqBQS1i9nlQCl6mWjRGELw05fioWuI6nz3NzscT74zVtUHTB5eZKQ2RcStd
BvlTH7gYuNjiuR2eVBXIUAXJCNlZr9LhbJKHxhjFNWjGT1nl008KNPXo15ijbaa1ZE7UhAOV/aMN
RIBxUFseDB3L4NDw8I/gWhHSTUDP5N3ssv6uDuvoGEAMWcXunexIZAVJvC6R1s/H8hiTJZFDrr7s
ImAnJpaBpdprn7qaJJ1Ab7pTKrWn+WhUuUz9POA7VJ3Oaf5T3dbfOmmxNv79MmhY/2GVoF7C0zll
ccufd3AGfrEND1Fd6WiveO7pPeo56a9DazAxN6HqeDzAmuIrx/mTU8qWiDr72THK3SAYZqjG3Ucu
aYXWfGckhnMYOEbNi79nDq+AcHFeG121y3PWEREV9cN873qfpKyZELSmPPaRaQPSJCilEZg608GK
NmjH3L3PJOFk6xZ6CQOhzkrHGbLB+ojCpnIhP4W9fBmTgegGj2w9wPw72+3vG7O3l049iOeU4Cg8
qNqjxwHLhBl29MqWGLga7ruukX9ZSxcHu6ud4qYc1rlFs+LvX2J1OgT9eAzQpY3MRDW5NgOM2o8L
sTEMDHUFqXrzVEHrmuCSJjnQPUWjrRFkK9XQ9D1QP9LcrfROCISalhne/v1lzO/kXy7DpOYxTKmr
uvnTZRQNTVV7xNII+Yojg3wURi+po+PwXunv/RKaBm1LleMHyMAQLdO6Tzk45Bn9EdHoB9UBfRE4
BCGi3HZgPpA72ZKEzPpJAyYxu1foa8H2F1c9bcM/XTVTF05Q9GfQVarT/fvdGaqH5BIGUYg+o8Sx
5HZIeSG25ivkqJBUEiIhWkK9F2rIQ8xWQLbfqHxWmVCc+8B6J5ORfOYwsk6+gkdDM2gLViZLbG3C
83MshSrM9w5B5+2gIQ5Pv7j4v77zGvn2jqNajmZKfokfLx4Njm7RcpCrSA4ro4A/yaDsZazM9JjH
FGi0DtK7hCCBvWvUEOaYQK9LfO7+JP+LYV6ggGJW1YeTeM3b2Ukc7MaoVDYGPlmKHvEAOv/r31+0
+h/ODVKVGj4nVKiSR+vHi05l71s4I+TKZUY7oGW8G5Vsh1jqMaADQoQSpIl8hEpqSxPptPlN5qKf
iA3LPCmJWEYzFwX99OsGl19c2vSjv78ZYGMKi1ONjeKFu2FezL67GQBJm/oweOVa6zz2N9BVqY9B
eUpMnjSuDtNwC1fgmyzJQyRhnYZwmxGgBRYxw6l/qKTxTFOHqCq9VtYwER9/cYE/n3+nC+TYi7ZP
OtRFmvPja6dAO3Lr0qdYHJxhKYqOBQyOHEMXBTdHgzSj140HYBPFgaSi6BqgzvHAsSsPRQ2O0h3y
LyzGX4aq2STouc+Rhi/v//MaqUp4/iX3pOMInfP6j9dYt67IGhXl9HzS0+PPaSW7o40SA2ap0X2+
G2zfJgfV1G+TyNXYSR390IW0CJGIkBeeJNAH7Ui9BC7RkjmUlIsdytPfX6WcXqnv32phClPVqUs1
if5TldMr/d1bHQgtZlbckH9XFBpFEB3vmBa3WQ4R5IgOep1C9gPDHh3EJB7++UMn5Ne5uMqHbNiX
U1w0kNB0mctI8oIiYIotsqc5xT65bhsdx0HV9kXcL/VeldeOg/B6Xpk92s4rUJWQfySezNYuIVRI
vFmpqZQ7P6yOUYh3Sqnc7WSOXkUi00hiP5D6VIGWpzs399akI86plSrnAN2X2XGpYzaQ8Rq3D2Xn
Ozc2QdR4aYJg/fcv3lxm/fjiaTpvMXcjW85fXzwMR6FU6HqsvJKhiJZkF57MpnGwlJmqfcK9jw+Y
PiDHLuVzVlFhOyyzWypSCL+Kc7B1RdnoA0FTv7iw/7S2OBpdG2uqSnTrpz1IZsLya1cj4SDRGUMW
U8Q0Xim6P8F4TIOIGeW0GpIWYN0XqXs0Au08OsUKHKb94tU9jDFfSTbN5BBu8UT/4oWb7/0fXzjd
5CApWV8s8Hlz0fjdXTdkWdrQ72ernkqUuS+Oq9Vjt4nVEyrre9S1S3wO/QOH58M8zXcQyF7wDi3m
M41rxvdu6ohT2Qp/hSKs2/AeaQ9tl6xtuO6fLeEdhG+2iMSN5jQPDezQDi++WnoXKYmYrsjjjHxn
QyhneetXoCBcR0OqSWbWkXgc0g9RN6tq7P7il7f+ulvxy+MpZU1QJV3tnxavNE6RmlTGn+cUpEPt
WoVW4lN/91D8IXewUHn+JvOdjJE2giVPB0RVqp7YCiP/RKXV1AtgQAD+pk4zwg57g1kWZ5EqkBli
PFsbqvvsa2jtsyFsT3ahkII7V/cGPtm5It1EyRSlPdYvqAy0XaL29/MwTCKMBR/SQl1OCwwH3fAM
pf2YuVM+UzZkVFz5czi5ANQQNwRw9HAzpTZc8KBdZ8VSxna/KGP3M9HP+GVyD6i/IAgy6QiOYxgu
ViBG5EUM/UvSyquYlMNuDSh/M/gFK6SMbHr4iPR6pwiWpm2Kk5bW9qOfYzZV9ZMBUfQweiWeGmmP
PHtwqLWuPczP0H+99v/tvcOEjgcvS6t//ZO/v2Y5LFzyKH7667/OwSsRz9m3+p/Tf/u/X/bjf/rX
9j27fE3eq7/9ogewjlny85f88G356X9e3epr/fWHv6zTOqiH2+a9HO7eqyau50vg95i+8v/1k7+9
z9/lYcjf//j9NWsYsPPdvCBLf//zU/u3P36fGxz/9f33//OT0+/4x+94/L5Wv91/DdL6t5vgvSzf
fxt+O8OaeI//w/d5/1rVf/yuGOY/BOfx+ZZ3LGlOt3z3/r+foq3Je6gbqmFqnNzSrKz9P36X1j94
OoTp4KAydbgR/J8qa+ZPmf+wDHxWlmkLk/Oeqf3+v9f7w/v67/f5t7RJbkDO1jQENZMf8t0eOPVT
HcNgI1QdoaqW7Uxn4+9WIwlhzA9S/CxhRmKolnUXi8whfu4GPujJCuoCyesoFqVRsbNAZc395pzA
pV/mLUItqwQYFPbFWeTVuJEmgZrq8DDCSFpjKW0pRvmiRhRrmaL01hAPjoF2Qb9EWZXFX7D7MTPx
2nPfc2wx2Ex6Qvda/DeLoA/fcNDuO0c+2j7Rnyz4i0azQR0SViLL7ErU1qMzYa8o0u/VYRV6Bt20
0M+Xsvde6jzfOr5w1sb4FguMYCaBNotWt1746e9J5JDWOcYXRnyggBi4uYYGiBhZ0KJxmjVnGxTM
+kWX6Zeoz1au9lYyA1n0VnYOEaSsKmNqYuglvUX7tdcrFpARQGpHAiJ0bBe9C9GvIVyKEksF+yO+
dSxlN4GWPybNW2Ybk43qLCM2T88oPsd58sXp90pMmJ5KjlrD0JGQpMPQWhvVV0gtq6MX34zfXMu7
NYglTgD4rLvIU1b0N1XCGky+6H+YO6/dttV1XV8RB9jLyT5QsWRbtmVbStEJYScRe++8+v18TLDm
iOdcI1jY2MDKQZDYKuTPv3zlLXM3XjHC7K0fCPis0x7EUxEHZyBCUIaOM7RyKvrFZZhssFTjOgyU
a9NG30PfPVVGZ+8ADd250J5mlVvGrTtfDYNO8Snfsiz1dWrCYMMnD5ysj/KsSSlzBBS/0h3hPlmH
0XQ24E0492H+41W91ltyat+O9FWfZrco6707pvWMM0DTZBQkEnBzAHDeaXPczm5cYixjkLsDQ6FV
Ya2G6Nr4NqwFqs26vqUvjzZknqIoMn+eh8Yj1WJaONDHNcy4u+65pyaD/vI2Udl744m794cwwRpy
wKIJkWIG+UeJJh2BeksA0Fub1lXaGyVP4I24+DYED1WCOd6AtDbXkXDuhCgsirGAlgJjxLThHVo0
Ve0QboULv2A7G8+4JkHQDeGY1k11CQuUApoaRU9mJQJRPywHi03Vpe+MvPAdM/FstPn3No2AsrpK
/ejb4Hpjo0V80gCKspl0u79L/emhRQ5g49C33iSYjW2nmXqaSFumWfyqzfZumhten3OpXVQfLYNf
6bXHIQNHP6s6KPB+ALuOMQY11mwPKPxG63pKX2wve26oLa7Ue1GmSoPkXddTbBTMXRjXj8VINOph
8xGn5Su96ptI8Z7x3TjWKijR1qxAnALqIAe+KwGCrYIyP7Y/jNi71ZgHppZfUDYd8Muwbwwde9/c
21MkwbyyPjrqiGRmMnwaJ3Rzq+Tyz6Hf75Efe5mL4jf1Jc+0MLugFvL7XoboRGEGnSMaLUwK/LBh
F9kUCBOY2mb6h+zhQ8nl17eBqyIF41uxlP/92/pO0+B5E9c6bgF92DviLXUyGFazsh+76NuMkU6j
Jk9oxDwDRvvyz/e69A7+FUb++nrPwUPTpXbDHf/+9XmmGQWO38EOY973vHZQUWsPPvW1ncL2vP75
LDLkAn20PcD+KrNz88+X8Hum/PMKYDvR1+DcICWV7sffjw6SU8BOGvoTff+AD8AhwGmwqvBwN7Eb
85M/DLj7ezdl+T4Sc04/TVcd5Gw/BPbYiCNDzP63M2YOFfDEuzp5agFCr2oEZFcqgt1QJgHJQ0QM
reETbPfnHKOhCheoziXhNXdWm98XnzpCK9e1Lll3X8X9JxcQe6cnewNyo6KYO6wF2YrSFie7cqvN
bHV5ZzznkwvVYnBuKzN+R1vgLiCPnoN3y0FnRFPxK7Ag3BK/XMYUDmIJ5HSqihrGGF6OZYb8c3pA
5gD+STi8VYZ3ygI8s5qaPqrJI9xGqBvjq9ysaQ0c8UR1qvpL3Lgwx2aj2ZWd9pxN1NXq9MHU0An0
6mhHPz1eFRO4z8o9Ba7+KYE+x07jtdaJdjoE+9p9RPEapaPEuW38+UbhCKMGiUBTvlJN3Ir/f8WN
/zkk/C3Q/G8D0P+FgaNLnvOnuPHmR138+Hu0KW/6FSTaf4H6JdJTCfcokjP0/xUkOn/BPaCM4iKF
4+rOUqX4FSba+l+G1P08Kn8Uqiim/VeYaGvyK9iGFg5KEkCa/5Mw0f69B29RV2aDsZE0sV3PcDz3
Q9pm92ZCMJqi8lMRC4Zkog2a0GtkQj8rBXhm8IQeNLtqazjts85UpkM3Yb0EGKIo0cfDrANVMQpq
IwX2lZWZycYVqWvUitU6PSC1fCwhmMNLHd+IJmFrBeU2MJE8riaWwog8NYjEeN276s1sB4+I960I
y6FIPE9Ncg0HFxoBWI/ayx4Ug7fBAzjiKO2uDJumWe2dPKQtV4i4TwSW/S1w4AvqlHeZan5Gl/1W
15F60AzokwotSvF2cOP5ZnTCr61aEbkF+UVLiouGe9FGPi2avhlN/fC3SfErOP8tGP+4p8sw2xRE
HZc9zuWRfjhS8joyUqg0xpooBitVdgxAGAg5lSoG9zamcp5f6itnatdGiGCxM2MTVeVX0ydalNNH
xiL2GNzIYdC9Ir9TK/1z7jGyqJFMawynYTGenErZGrX10NLNvwk8DuesDM5NlgHz4X24YOD04iXr
OQvLzWzghFO7T3XVwdYJefwWNETaJhkcOq6yVNJv6fwZ/dETFKpr3PunLnLOGqJegwnLOeyQZW+/
6G1w9isXPC8aCtsIQ0pUHM6JdQTE0kNumZHJGUvcigw6wJAwVl6AMqMVDBsNTOIqC5FcMnqAPbmv
PNYltZku0B8061IX2RFQKnGI6755YDgCChsrHQld6MHY9oxdhoNUO+3wFrewVgmRz01Acq8Uzz3V
HQ92hsAl/zBzlYAX/y5oLcmtMdrDvnGzzyA7ARHF3Ettj8j6WN0OlAvRoJledETeVjSC7/yqeGkB
Dm68pP06WO6lKwLk1YunbsiPFmODvOgPI3dPeUe8PBanZmA+svAkqyKORnoO+mvG+LhQ3E0DxgUv
bhR4yXOoEGaHMxr9zmnEqQz48nFZVZDFL5VL6qaMiCKCUbPjq1r5p6L0aLrUyrqjNwGUGqiHGwEK
N4Or3fNsPRQfVrmHiIbSIkEu5BVmmcxr1NeOeopgLeJWiA/iTJUO79bkNKspIidrXG0/m8XVhmC0
StTgOuVA1TvjXMvddAk7AeFo5NafG8NGDilwdnZpovLuv2RNcomwSUZT3F+rqjOvFI37BrP/BXWi
B69haCGIXCstOXR4mSNk80J564vivzZ2BmYiU69yA0oEZMKEWLhqA9xb4X8PZlxuIZQB5m6Ca0UZ
fGW03StoHQ5w8ilAOcVNU8f3aUQWMVnjMUGECRoi4DUFLkTXDw9VULwuc78nEqZlgjgPCoyTUd67
ofa23B0cuz+Eqx8DGpa7ZdFENumK2paOptSHAEpRkH7sCp38M751BkCPeZC/eW4G4V8xzmOhk4Db
RwBONxOsIX1QdXJtFJ+j3D1C8wgwxozfHINwx6N2bYVY8BY+FeVi7mDHFC/Wi6qzDsokwaQDXxSH
mqGFIFPcQ82AGW9gj+do2o/W5CvV2j3KqxLkBKmGUWxO0bCPkH/x/G+ZF25hTLM+ynlae332NGLS
TRbSgYnqg/GAlOuhK7O3UAHMqCCiQXKDtnj2Bl8MdM34w1G085zqJz2sNhacRNDoBRJILr1efKvI
sPq9L5Jqjpp/AgaCBTYeXSH3N3NdCnS9Ve5Et/I1+uCvYBd/N+V+awfFYc0ev8OqEwkluXsbNZl/
3pq1pY32t3B7eVaGQ91W88gtOAp/f1YMmx7NkQvUttTPHvclw4Se5KH0sXdz3PMQAkAutEsKcQr6
ZEb9ZAZ3W0yURsaTvBqPToXeTJKvyK5uPRUFm1q/RAPCN6kD+q5ig9LUH4qTvNFE3mqK+RbkDHkv
AN4xYbS0Wt06k/PcYJNjFOYZCmsOApMlV+Xvo4LDF/I4WVm8aRa80USBqOCkbw6cGvKB7K01nFu1
dr7S9esw0mD0RrYluLk4yo0e2HF/0yCEuXJ8BpB6lI+Yw+2QM6Sw2ul/6vpZIAyF0x/RPjjqLne6
/GaOimcrb46zoR+KOAsRhxQeAs5dg42tMurIOTo6CD0AYcRdXT3khXaE3SLK3dvKam4sM87Z13hZ
N9hHfZpuUVrau4mDSAO1GTrOxVqNHQzhMEq2A5TfwuqMx1RPERe2KjWDFfHGtM4t/d0ZmPIwz2ZI
ugmaE56f7GcUNi0TzcOkTL7WafKHpqHze09O4iNAKDSRNA1I2r83YdVOiQJwcNracDig8whtPhch
OJeaC2Nk407vGsxv4KVrVHIxPanGm2XRFczpgCO39GuKRNo5ZQMoEvWw/FKLWIVtzMOyi3PrBlsK
gwdE497klV2uMSum7E1J+QqahfpKN5E2A+mRdOlb2ZpniJ7naPCORu0cCwttMlyVjrHmMpYJg9Up
PGu5gGLSzr2uHoyQCQoVl0Mzd4p1YSg381AhPsY3tf0ZUAWxFErNKyV37zL9E++b1iUpIppY4z43
etgs0a2j53ysh8INIiO3AxlTTmsBC0I+ROOv3ucvTCW2EU3mZRNQDOm1d/uQbc1mw5vY/PBxP//z
Gvb+00NyLE2jJUZbSPuYP0650nAntb6O7d7dKn4XrAztsdXyY+/kb41TvJU686zFYrVFQXGtmcxH
sE1Zgwsfz49lbaRvsjPL67W5xPwBt3ocYqqdgRonprHuO6DwzYxh5cqi87PJeQNIM7CqCuS3z4g9
vXh+xy9ZlnZGCWh5BoqffC0q/Ex5VrLhQ2RhQVpwoHF+TjTstJs9wExUXHhWEe8q7OGceNa5k92z
1cxj64v8PYZA026q2ofIBvKkYoPRyJnSYXdBQUZnwwgHNgxYL2eUOw45cov5EJ9ddjPNYpVj2bDJ
ExSoypQ9e2oGLGcV9NxTaj7WsK4Kdhpf4enmUX/BKABZIUq3bY1uIVBSTIjU5OtAf5wU4l6eH0oX
R9mwnQKknNmVK5SYzzVn3ViwnaOuWmxavT+krnWuA4RCn4E/KX/YuWmrsTN/3LldjzXqeabpUi35
fedmAIPB0+iNq2ZxnNviolbZpZnLo5kVRxKXcx3CSO+VgmguO5S9srXLs2XOcEDyg9/Bog9LZK5R
7YzxdCBqGGsgmFXVnv3oFlXea6ln5daBEaV17SsxCw4zWTDtMCfcBuFdobZvcZUfFDs9cs4TgXkv
MTIoxDKFDdwsJYyqQN2htRtf8zq4IkFGFI155NizaZpQsVwMarWQUm7krRyzhk3gOps2HDy2TCXe
pBkG0Qb6F15XoMaBCLmP/oQKRmn9My6j5pyMoCFxbVOc9LkNTLQLmiejJRsybwslViEsU92QkwSc
HcjBfEj2akCN3oQgXE3dhVLrIUL1d4lYTY9RKAe8I3rsV22AIpvCQh+LJhPWb4T3oFK1tdvhh0i4
Opo1JZXgrLTQB5XPo42sC2IQVPAhQ9qcWZjbQcWCE4g/NTeGbL670vPxkPudfTchE76qHGrdo4SL
Tg7jSTmH3Q7tMdRzwF/EVYQPp411GFfl92QTRo6MaTl+U3KFrm+AvqOKXufIrbhSsW9qIJxIRKwV
Axa3SdDMUVYS9oV8Ggx5kk5RFApRCJ79k6MRmRboUxrIy2+XvKLMwKL2ziGZOGngpWGLlBavCthO
dQZzH+l7mTYykyqJMkedOcfcc8v8Yo/EyK60L1tjRNQvucK6hiqWaP06bk594NzFXfCA6Mk+UcpD
BsF8NcX3hYu/q59cMAG5tqNkIal2VyfhZ02ueQyaL5lt3XZxvmun6JvSwss3SYm8iEAKySKETOJL
BFqOAEn5sWTas0hrThMpn+3spqs3UbNSElRoMpvYftpGzfQ18efbwQyfUDS72hF8fegAuBnEL+Rh
2O5IKi8exAi/I72AAPPeUGyXjI9LQkT5NDbvdgzAD73aAdw8d6Kbg0PJC2U/G6fVwb6kWXapbedk
KuZeonuf54vzNtmG8pBH3ytyO5tRk+ptGgY3FUMad6jhet21auMrVoIq/jFf4jb7LE2MZT7geHVj
If296hA/cIL52LnZZZC4PnJIauTRGEP2qUJBi3phghguHsNt6ySoK7CQI6RBzOCCG+g1gk237jLr
Zejiz23NPQ/ysCFirdJJ+yIpzTLfJPUe4+J1FMVjeZnkbvCmh5VtgWUqDmESXdLGPXH2nvSUkbEo
OOYvkRnv0dbborhLLujzWOsqfKGRuR4juEQ5PUAqjiSebfnJoSq6GdBSWqn2e99oV8Nv9kHMG6uM
/FV2F6fl9ZJ/h6Z2BACLDKrctIeaR2TDtUQeNKfbYSSfgFWfpEBbk/IvWwRA/vmmSfPLKDc44oY8
OYhr1hxqo9G9Rg4KVoGHnXXgIeIwRfShSbKXZDKJkteW1iXP1Tv1UXpBLJTkGpsf+iXWvpi+lU3z
SeuLo1Ko1ICcz0VwH+XNF/k6lOWOg2NsRxdXZNLmUwDBGz2xapUpLBTsSa6wMfDTtbRVoc/61nPG
fUzBtUS5ibyB+3MDWG+jqhxja3iyS/lPy4+xBSO8Da7upJzqILrDbrlclRnFXMQ5OcCVV6kBVaT9
FQLYiHGcl9v3mOWQt4mQjOw+TrBzB26gZUwzwOHWupKnW8/hVSpCiUqlBeEBTKvh8k0viaDBUo2a
CSL9jZBlzSm/lFFx7OrqaE13+FgdEejbpujvOF5+bHrKTshey4yVaanUMOui9KqULEaqe3snRSK6
KfkmPoNZnCB+rDnpWYo4rRZiUZ2rn/uKtqeGzP6KOtAxxHNlLGHjJZB8NnqvXC17ekrlUnWDwz/o
m++oGMvVoWXQY/DgADZiuytafft9FFeazsf0ALGpR3vmsRcK2bdhZHilOFtU5af1rDJIbq1+Kxzj
YWhUfRthaaYEe9AkGw9c3H2LtLVdStWAR+rLJi2To7C3FPrgJfNgZO+ItOQydBpnRmnuPZ3h7SLv
JHNy4oyQGdOIubE103YaKNckF/3dGsp4KWQsD1nX5ob+YvCHxoZ03v8tZPCAywKl1UGy2R/KnZjd
1v6s0vFEW5IzHH4L5O0eAjxingC5PDjEcnRPlATUIblkGcbRkDV3CKW6m2VRdgVKD373qQ6SbO1Z
bbQFbm9KuQd7IcgRTFNE1Tjkq90Ea/5PN7DgaD4EPSBwiXQdwJXQMz4ALGe6J7lXk66q+nyAogcf
tslvFF09m5hwlym5mJIi857Up2p8njVyDGsmFwwGt14VDYpeoRQaJBotbHULi34jkagPl9FX32IA
1KsZIuiqGxGIMebxJAFlaseIX8TJqiFbZhkr9ooFt1nixlmDas0kPRqju/O7x1mdHmKPFFQbBnQj
bQLCJZHJiRelPlNZ7bNVUZYosWkmNmIkybk1otQlE5Z8OgKvihowf8VRtTENVv2oG+cExQwfBT9v
AJA2l0TsEZG4FRPcuJiaF70pTPjqVXXDV3R+w63eFLfW6MD414o1vKi2ch/hpNxSgqIKSI40x0iI
pOo1KEXqYNUq4KUMo7umCFXRNZ9t6sVobn6ZehIGgB5ICGKzRBmJyx9aoBIUv00Ve2QHFM+omGcp
D0x+/6oYn6TqstRsNAtvAq37zsrkrmy+dkk5XBf3AMvxVrVE3wU+oVSm3MfCb4jycGnBbuLOy/Fm
b1A/3BZVfMZkQG9f0mS8l0Fy2nZrZfZR6I9WHbIJZN+XjKW1UHVwbn2wN/CJcL+CLUVpH48k9iYq
voG1lzST/trbpGVIRzhLbqKMxjkKtHPUPQRTfg4K/2vlPjXEOKjlSWqglRs9VCgp262odA8P6Tie
CniE28FWoGmfKh6kpRdvSOjuGid/kgxBQZ+hKBBJqoob+f8wuo9uThl3oKaTIku+ZAx98lhan4sM
gQWLuUdkWKC+bR09o34NVXtT9Qx4E6eHpKiRHmSuKJKt+BH/SlWeTVWq5yBA9408nmhXEmsDFr7U
V5bUdOxPCP+4kKIZa+RgVkGR/qA2Cm0yL44mSVuxZIiSxkaWtp16czdmxT2wS5BpbL5YIv5cF7Fp
3eK6+gds44KL/rishe3ngJ3zcMj4sDGpxhBQPo/1tRRrlyAzRR3YNbWftWPqQd9ryEc6Me3Sl+nN
4cHt7cdAV5/cTv8ZIw9Dlmzs/r5siPmx3z0se2nxOQKBtJqBgECz38cS25o97sFjckWK4WAMIwKs
AIHk1JANOmvHQ+HDzHeNdj965kUO0H9O2emm//tOTEcEfLvtIYLqqR96zIXRZ1AFbL5Zwr8k/t6H
zo0p0bLFYerIcb8U/+vQP/VcdgPjErnNS9xFV4mu5WiVpApdDPy1YWq+on5CzEhgT4P0KAOFRdAd
zNPbOq2OZAXHKgjwIbfX0g+BTn6DFKIOSj3QdiIfmk93EonK+C+BprW1qu7BC4g3YXicjJiQr6+L
1TDzNXTNP1ml+i2w0oNkk4YlIx4iSeBVL6mdHUMcY5LA3CDsssPBt9xOrn9CxdgAxW15FpXWgvK8
3pswsawne4pROU0IYiVpLEr+Eb8jh0YWmgO1kq5aimRqH+uX5ZeKSyejzMnkOFuR6TzIFcttcWjA
1qzTXWFTmqmsniN85NBnj3kMA0A1EuKYkT2saix90HVDe7RhH7OMlzGQHKEuoW6jN5UTICJceBeh
jiLH+RKQBx1f14B49pyYmjB2DojlbZAcopHu2ZsMp5olV8vI2lF9a7bDlOfAPoH7UKxD+hpxCSd1
qUVi71zNzg67F0o1xNQ0kbwV1nv9ugiYAk5ZvjojKmUmYV2nEawrkMQtJbyL2uAWiw+meYPxH2j6
e1ksEhtL2uDhZzqVDzoRRoDKa5G9y0ku+belo8ZImjRC9vqZyCxderk2tHiTjbSJYhoPK7R9k2e7
m22Ocuy3ojpF/aHaL4QAFMN5szzqwsnXkZ1RAc3N+2q2rrH97LfRRMGSw8rTmatkNDptnKWVZgOi
wPSu/ZqZmNyahJqSKGPU80zhaU+NfgDeRDC1RBgSA6ozfMlsXA9++M2Xpo7dBzu0ZzZBqJyWLH1J
QL2X0irvzc5AKii4cVPlfoqKs99wmQW6l0z6x7hZy1oAb7WX2Rv2fI2vD+es3//rc7TMPNh2/RUX
4n3gScbMMzFm5hPLxnGsHwL56rBaKvuTNR5QqDgZrMufGTIvdUjlmCVfCJ1maSctTay+KvF2T4/y
WZKdhuw3U26t88p+MoxKQ5tv6Nc18tS4rA1re7BuS1u5awL2J4kVWyo5XYpmGdY06Rxe6E8dU0Xq
LIyfhJ1hXCY3SzTqOgSbrluYN6lnPKaCPVSNEVdaB21jh9wJjG2I+2835cCAi2qnBqzDSYZ8yZIU
Fa1fw/0u6ah8tRIzgpEMVZcAYbb1UdlKm1hFKLgYDc5VtknZKUqbFzZhf7SpiwSyaKa6+ZKrgmXk
3Rkb1JI1LRkEns+etdErKpBIoPQ/e8HLdmyP9XzDhs/wTTitgFWDQck0k+JCTAxvVu2jD80OePR7
77x71OrdoN5LUp3znH0pdzxT+uUduEFK/y4hKZUxGqZhTzXjIjl4C/Yal1MeVRU+oTz1kJJ9BEZ0
Tdiw8il/B83yWsBKX2E/U0dWxGL0o/3SG5ecymRCcCRKN2JJnLRM/2p2hFOSlpVafT+nIdr/nKfs
4IpbvDlRSL7ICHXgY7ZW2++Wu0Wti2Ba1qkxvBII/DB9KBJyr+rcvHr5SxWx4S0FlVxLn2YdOaIa
HZe8tUgRHCyil9WglPW6ouogJYvlUYIRotYSq/f9BNCGjQ6R8P1ouuuSreGfz6+lpPzbeW1aDsQy
6fO59Ag+lpy7Wn5qEM4iIMQMYM7YzvTSjNlO6gvzYLD7mtpZDfeRfeOl9TPmFHtj6m5crHmWKstS
MpBtTx5TncVPfjCvRmebV/VDWCRXL0v/cOha/+nMdUkvPckbaAd+OHMzmhl4/Uxw1DPWeZgeFwwU
cjYkL5pCo7D65nTKOjdndOyuoAkP40lQHLVj7m0pkNpLBdM/1chRATdCQBVZO73ndOMMWmo0cr4u
m7n8BK3w20iZHkuVR2Sq3b2ddrdV7uztKjvIrrScX60Xo+FHfhWhQrFPk2jT5tqTLDclQWPNqZ5S
nW5u4Fon2QKW5HzBG2YVQoeZcbtkX8syiw3nDsjIs+fhQufxpf/81E0Bov321DWYHezeDshATViX
v1ecIzjXc9ew1FvdPFsQ3EugKV1BoiItId9Pv3jZV9eySYhiYjIK4rZ03Gw9RzW4hy1KGCsYjTJo
b1TJsib9FTPz1z7AfbamGYPFEElPl1HKJx9QpG0qnQZxRFpyJmkvSJ+IAHROk+/SN4CAPK2bsSnA
4vT7SptoXiT6mQ6kvgJ+Zq7AtK57iZndhuD3n0fEkLj0txExcSITOg5ydi7dMplyf4MKzkNXR47S
a2vfn9Jbw9pFM94BZAGHrmDh08LAdVo5+ckE2gUDxNIZn3/Wc6U0htQsos/mQY4Icq8O5QrM6FAQ
Ro1wj4DVSZ0itha3RG4KCAnqqjQ3HzmMFpzAEFigVc3Xuu0fcUkLV51EgGFKkIJiml+l61ma5PpI
/5ju0R8mwweeFPVw2QK4Y64HZX11mSx/u/VIrS2tmDxstYf4XVOqEz1QCjvFJu0QTIHFseodWi+W
d2y6cYezxEsScCZYoR+tZzu8CXA2++enAbT/3x+Ho7v8nCaU51A6/P1xxB2HpovI3TrqgZ0nxWEJ
P6Si7hrjWmDUSyAnACQ0869LmLfUqUc7ePKCl75svxSguh0psxaTfTKm6hhBNOwH8yAVESl2zrr9
VLiH2RUApUExqFJSnG1Kf/szWk6jq9aHmyCf1xiK36rjAnnx5YHL2ycXToj9vlSTlyhmATb1in5H
JXbjl+hdETu15ByeFBxl85EfuJ1Fz9dvQVc3bFhL+GaDZUoLTujI9E9tS2FRcxs0YpxHaDlg2BPq
nhlWWR1efMguLHlRGqNcbtaULNij5ZYk3lp2qCjqbhG8oZoz/yy5LmFMl3PdSIXp2+Url36KRGFN
cRNo6MhJCAnb5zIjjRGyCFa9VKUVLOkdV31boEOp0iLrgH8cR0Mwky1Im6W24mdCpCfQ+ASV3vA1
Bs2SEIHRrdPuA4VjbrD3sR5+6Wrltuz9de6NeytpOF5dhPIR6WKIbHlQS/EyJ7QUKEs8pccwVG/x
w1nbUkabhkX13LjYNnhtc6+1SGfmIdZokmTpQP46H+HTUjoatBOlxOusJYdBJPpqBMXVspJDSA6A
1QQ6Cf26Bfm1TJpQGg+pEX6awuZeyvlJQh2lwbJTza6wl15018RsjvBe6qymigJSWj2W1Kil3bNE
OJOR/DAj82exekjzdeaDYLXbjIEy1wjMX82B9a6o8Rsa6CBgl9hWzpPK9x+QuoiYCRUUWapbSwKb
zSilqxTyocYyHQQtVk0pgMTbPvwFg3PIB0LpGFRo7YFG+0M72lQ/4KdlZ6ATrWnQY6Ggwr75fRVS
KRVCRaGuZR+MY9w0OeJ9vl6idElOJA2Q3ouVkNQMdxZNEl1BZU9BJjDMD1OaHEPmyYhGGbSFg3Sy
uvatCrxnlD8vo1TvZcusNNp/abmqpXEkTQspJ8takcaUJMml6j+hg0I7VHpMpmav6EHW61HVzU2r
PkOMhUbOB7XbNC5/yMwZ6FN186sUbnFaukrjVK4A76oTiE7ZTpd1m7NQWdvycdefebcdIq0BQyS0
dR614BbDmO4QRFl8jKhaNxjqbOGDvSUoYSHGnV38JoeROWqbsp33zIncojkumMWeQs7yj2B6UrTg
6xTVF5MawLocpTKQX2QWZyYAvYAkVpuauyV1llwF2UbaQ46yTPRyyYEJSBKQDZ5fYT3KxrE8eZy7
4XeXrx4t6lWVkpN++kEFmPBd+gSS78sSd43y2LB3TikQqyle5YIVHIr4IptTECKSCe5y2aTkqXU5
hdDI2RrVA36HJ82O9umcPvfOBMWFbAnHvWyZEQ7pIZP6Vet6yI3aSR0whpDe2pJaLlsiAqngrDAj
LLz04pRI/ujxa9LIjiUvVNzurs/xSKBohXAc4S2yNgiuIoboPsYsVQmml80YvvVe7HMyCaGonJG5
JLdBSln+lXYdnRY6E5Ij61n85kKHkVzZo6m1tBI1aSU6YfrKwsuJKNeOpF5y8xA2zBXqjnIrvoMn
4vJ6WzWfTINdTNJ2xw0uoJ751T1W7E+Kx9b4sxld0cZjYeB0CxgE02LGLlakIcG2xjjJsbPAjrVJ
e4oKWp6/MJHc+NJekEQyjpUfWm9R4kXHDnkbTqz8IlO5V/2X2kOuPz3IxeG7dXTQLKf+Gd9TFP7k
0p6RJWIASbRHdVPm2rdy4N4EPNDSpCunQ20GrwtgOGkWLywMRdKeW0rlvmAwrIfi/meKq1M6wNxJ
eZGLHlrnXNc9pR3rq+mql4ljFtwQB6QV0W4rzBepMqjDKszUb/8KghyYb66vfPtZA7ECZ+U9yOWn
nkx5AU9b6VYDZXGzZF0gwg5jwAKYrBNQ6wVmnczxQ2squ58dQ/op0m9J3PTZrPttNPhbGvEE7cRW
WPtawFtnV7mvRqxtKLYsM0qjmT6TeUhjVjpYGKr/6ly2MPo0Nb4tKxIYaQNLkizoCL8zOopQ1VbA
yUtOZxvtM07mtXMnSbQcCNImkterJTEBEf3MeTvEp9oPsVUCEBpTFdMRElmaocuBIJNZ2osuDw9D
W/wxKaYNVLjosJZ2eZGqxJKzB218kaM2l9o80j9z/JhgDzpjlsihRkIrK6fJX82se5j6+Uy0tI2x
zdZqWqUtcGE+VPI2+eC45ktbaBXs1XJ2SefaxlABVDwUENkrZOB8mcJLprmUIDpsuQyddy0o7lEv
v9jVq2t+p4r0lhfJTdB7998tq7KwVSSfzWdj3zveRoe8vtIEST/E/fs48sEtxgIxaxu9/FPJB4qK
Q1nSX7JtCmXMDQwZucoo1zb9oGKZzZW1np+v24EtVmoRKDOydtznbEGES4u27MPvWN6VJR8pJ3tD
cCRjmbD6ssQ8aYq7X6LPX+zd48+o/wOZ+MN//8//C/vjN47If0c//l9IEYEx+rcwXbjLv3GL8V7o
3vLo7e8EkeUtPxkiuv2XSzcSopVG/uSoBh/2k0Wsq395pgsUgFQTepQt6fwvfgjUY9OEsUHaZUIU
Jg39RSK2jL9cuMiIBmLJhciG7v5P2CEGf35LKCSrQezHUiXbcVGA/xjKuBoRVBviF6QntrlOPsVh
A74N8IlP4kVWdPCLkV6ns1KL5G3y3R16tfFaH1EFNeApFY1V32Xmvk+DE2htpKrKG13B97nwcKLO
g61j/6DRBWYmvqmB8UTleCyMDKVG55OL7I3Y2E9mcsOe8m3OXVpJziPI9ywcHrMIZ5uuQqODaDV2
nrECWDequ0FPfJtW5osFPiS/77zxZdbrQ27kJyoDe5S2oRKb5V3PPh84/R2tBzSJHJ/q89cpH3Yk
/pzGCNtVY3vW42fhjeE4R8bdPNZ1s4tTuLtii06hvJjoqzoRHjPuU69hA4dtV5IprM3vzpOO8UQQ
W/cFt6/6xzh8wTPupS27O4LhW0pua4fd26qCR88ELo2hntsXn+abkoq/nzpre24OWc3x0hiroI5v
qV1uhj7aFr2/UUx37zfj1kbGX22SVZDS3dC9XR7cTVr7nLfJUz+jWIP/RhwN70avUoG1aDwkt9Un
LauqddwNydqnnNn63U1RGge3r7buBOuG6HUVldkRW7ObJE/JudL2MUx3OPVuuswO6FOkmzTE2zNp
XkodUVzN+qrDNylgJMx9s0FniHRFQwia8l+Szpvc9DCxM09O+jVh1pTQfQoAb6nvrefW6jZF7MOY
tTGzI2fWQEaYvn5jeSlGYcyAtG7AmFYPVoogRIGGmTE430GlbZUsOhvcxaxiS2epeK6/gubxTdri
bnxb9S4RDirSFUFZ3Z2A0GxR3V87XfNehOZIHJgjilxsGrx6t0ilbXw3vQfsg0R4daxDihl1TF0L
2sb8ObJ8/G+0Fda2iYbiew1ezEWhNQA3h2p6U1oYqofraRhogvj3sfFWW9muSod10r2VBOZw0Q26
PdldrSl7xTAAb5Fognpa6UG9iwrrLoxfYCfhb4nrKnV81QgeHU09YM69or7lb3rzZibeyRp86GcU
hPFnaR9IeV9jUqBCp0lWQ+qoyfmQSsXCaj0n1c4co41VTa9TdQj9AUnqAEc0CzVgHU9bSnheGdzb
xXs3qsjaENLPDugB/CdD4+w17hnPi7vKIT3N++wl1Ltzoyn/l6gz223caLfoExHgWCRvxUGz5bnt
viFsdzeLLM4z+fT/UnCAcxMESZy2JKrqG/Ze+3HOzm166EpuxroUR6Jjon6sHyi8z2PrxXnRfUmn
PdZu/+hSIvcw3Arxx8ncYGm2cpdpyQPwNWRtEw5I3HGvuavFc9sdZeagQjYRv6zE0bMp694WoAoB
4MYjxn3dW99q5BaWO12sfkjuK+VAd4rQpgEwBvfWO8tTArZUoSk0O7Zrfed81KRxe3N61Nz0gPwf
cUb2G9Vk7+VBJ/KIrK33VkhAZf6yz5uFIL93sWnnwb8p04Vo94iW+a8s18s9n4MdcYjCL2LSiYf/
4BXy2TdMLMIlwSWwuTD+fw4G8Uoi/SsFztV5qmF6IvrtsgmOv3gbBNoxMleNe/DmRJxk2ClmCOv4
h/HJU9ulhxZPRiUcsjQhVdW2Xke2mb6yCP/KCjb4GhZku25+WgoyV5x1TVM7hNGRygfyXBo8BaPz
yYxynw39uYDIHk2Ww1R8HQ9mKbm+qTTq4uzPVRGROveCvvjUtn+sRB1N1V8JxRoC/eR0xq9eqSe/
7Z9dYENh5U7PNllejqpje6FURKCf11j2VPOi8uZtHYvntdoiKy/20+yHdce0i4mTO5cH0wT6N/iH
DnhROX3RGBOJaISytWgfsidrdENrwpavr+9uIi9WDe02gSdt5cGCqJNsH8hx74PVgYIR0PuNDiCv
x9cAkrUerhkkOb2dZKwlCdLar8q4F0f1aWy/q/SPP0FQrOFo8UVYX6v5dVCoaIlh1+i3x3qLTcs8
twZ+Ohi6glPJNOUT5N1uV7Y+ymv9jDQLh0TVOeCPKsgErIm7Dx1Lb0X9yclGwkwgTYoyy9p1TEZw
6O/He9hwOrIr7k/LRh6u01yGRf8085Xde+N8uK52aYckggJwYn3y0oGL2pM3hu/H/27E+k851kOP
6R3RQeUFE7AGN8nXkGHI0ZXC4foVtMOxIvmb8OvxapbJqZL1rxKnm7Gah5mTzTfRKc8hUt+gXeH3
gqY0Zhiyrv38n2CshMsNDUBtXmwlDeqQpfu0vBqVWvE3dcuPfK7+JvRlswLJPiiENWuPu0sWv42u
ObFkBhL/nGQF3ABbRXa3uvAhiniQwxdJv98+g8rQTdkzZm6OJqw6NV52JH4TGmP1ad2zturqrA+E
++Tafi75hX35NrvGfoH0aLKS7jz9mjT9v5HIIU+HbZC8qiwlVVQCkWiTZolw4PzTtfyardQGrfwB
AtrABd+Xcv0u589mEOHqEFafmrHd/7dOJWXWszk78lcl2IYZ1TthwiaU/ElQkbfdqc5vG34UkXXL
Tu+1L5t+bABEXmzHLUn2c6VeUsPFxtT/QEJAwui0ce1pl6kmQTudI6SwAYuvNKwbkJ/IVAM2de5C
yLY9ya9SL6KmXZ9bHOhFP8SZML9cdDGmPf3aTPVAggSfiFa/a4Vx1r38vDo2YTlliDE9HEjF4DB1
Ytey3KA0vi2Ccnc16X4apk3HIZJmaJH694OLniEVB2Evp/8wSw0baGYbxX5uCTDK5IHO8URC2Ks/
FbdOpzMxy1sCbjAkJu2SInNkWexjVhvO9Ly/vIHcCe8pFO72N9W8UzU93cX+Ji7A1bySvXgWJZEc
WUKCVIY+YNLAnSm9eL0f5C5LvtEG/+TAbM0daIvyr5f2x0oWoYuJxJ6f6yR5zxYz1JPpwWgLMt15
jJmH4kSt8YJqsHVLoJFm+amNzRswkVfS2H9LX9lBVm1ZdD8mQaG9CY0ygEeap556ljqCLZxpEyKY
MTx9m203gNcQLEUW6P7RB71K5i5BAYE9/DUI7IOgVa1fLiMkILPcXAViy2Tdl/p26wvjZjfdxZTJ
wdcQ2ZFP+r44aSw957FotqOG+tN/a1f15kAPFdI8d0Ybk87HU67tMSlzoGAx5s3YUEoJ82Es8zd0
ioQ8mmfNHJ4aLpJeS+Kk8K9VqU7ZaU1ftGEP0+CAkPG5JaQJZV84pmt6qtFhonKB/vRpFxX1S5LG
glLK7cqbbsnPHjmx7ck/CPdJr0B+4o2Agm2Pufoc46XVOWjq78b0CWLMSTUhzVVwDTtlH88I0ArL
jWqnoVXn/6je4LF9A4xkmAFLRdv8QLO3VwPOcoSczQz9cvzv1+IWLfQIy9TJy5Y3v2nfxCCW52kb
ThJioG1VIkhg20UW4RaVQe26sRGNMIfu2lGD45bFVZnhUmvag663weZuHHJkHxbioeQDP5pLo4Jy
27ubZJYE8juUVqYdeiv5RYZoYBsjIUwGEhUvfQWmAuPZvehJ/cxChIegtvbJfUFtLVEBq28kYmRI
QX1R4vamgA4IYbozewIkoFm3S/6TVMSRps4JSxXm8l47zcW0nRdcRLk3/ckRL8oRCo7bvoyFk0a9
pWcB1h9SsI09frXjwqLQajLILZrkQHOBD5kkFKZcvkGjkkeDdAPvrR41jfQPN/bU+Ld10Vn2GKbX
q0YkTxmS32365zlJn1aHDR6B7Ln1r+W6SYDr1jNM4k0gf27do8OZsxOz+eOsM+Rhr6sC8hIjt10I
hOyX3dJ/+FKdhw93rJ4JDDqRi/WcUfOanXx1vfyCvvFuy4w392dCGOcmb9pYn0DCJMHSa0dlAi/j
QrPChDzmYEkRV+ne8jFsVKbw18jEwzomhr2aQdgkRPwMoKas6SOxoBjRZmlni/+Eii7Kpoxkx2kI
24ai1HC4BNrDUGKP76bhBF4KNcA2fNk5GFFvPVVZv09dGguCR5FwB03ixSgR94k974bFj03/wxi0
ePJ/lk1eFLQkgg0j2xveFZsrbdEo9l8yW4+gn0aay2UmlRb2Zfom9e2wVe1uTZ71NVE8hgxsTbHV
Md3bpUymj1HWL+ROQqJTn+qJme8aoq9/asDh7nIjR4uzMeqsZ0ahXv7qdmSzpbaIM5NnuQ/9YTxB
aaVASRLn5BjfiBoPqFFdIgudY76+m+Sp5fkwRqYvCGi+l/kozmlyTav9Z+v4R72D5DxyBvfUHzJ3
Ax034CUkFtmXRxuBvsfenhLvdSRDolv6/TwUwWCpm7cMAHabPXSeqNDXHY9rrw8oUDaEjI1zUSJ9
Itz12BsmSSbiqBt39x/61oi7bBD8kVTDm2s82N17j37V/7s6fAHwvf6bp/xktepMavVuM6Eqs6Dp
7EuL4KofdiYnoYlJ1UW1qju/OpTALuXsWGJdKWXoWO7XveqY+ntEzcxirgrm6bV1A1d8F65+cg3E
OmP6sk6Q5PUKe9l6aAyKg2KKXchOMo1Wzdg1Ur7Ujr6bjQ7i4fqQEriUeN1LwisY54wuFRKFeXbv
zAVKC2d4p4m+Z6FGKvvDQhujUHNpF+dJLvIiHEbYaWFMYZI6hGv6Rdi2FGBGxnE8hR3tZ6WNe/6t
+pO5y3DISWOV6ntWL1Y1WXgotSc43ThjSVRydEWtn4RjNTW7ufrjOqxXcKKU6J4Wy/pdNv5tXsqT
O1SvJfKtbjPXuyjp0+jdC/LXAEnjeVpq/bZaG09DOXMNrsgBcrTPVcb4Ep3LhVzokPC2vedYj6Yi
xE061k33hps+1gnZ03+Qgl9E674yJ2LNome/sz4/9tl8HX096s3leVzs4lxOw3fqdXd0B4lgg2T6
LAoPyKQR6qmIxFjFYrAaNnLWm2ZQ2Q72Dw7ccJTNsbC7105soQ0HnYq/jEiu/jU1+iexFWHLUNPQ
0MLl6kzkxCHrMxrYFoEWqXc4iurCfhHGchweV5Qa2PyHWz5aZ6OgqF2WYJiGj5JpB0GRd2s6f6iF
dKqzPnurOpjbRKigTgRv0z635UAp0V0LySGULcNTXSHiXerhnPjZ2ZnnXU/UkJ+sj8OgFIts7dGl
ICDGIJE7J1UfszRfUSNR8mii3Nuo3OGyXZ3KICtDZifmA3bo9cmbjyaY5HaEMzoScJSrJGZs7M13
wiMdtCvrddd6+uME/+OQkTt+GeGtSeQYzahu1hQTbbHv84p1HUb5Ki9Oul8YlGjnvs6/zdl9Wak1
TKwIfeEfNoPGPyvIphodrLsZFmGP+O+9lcItzzbrwd3Gw5ThtK78v8pQMaLCJlal2uO6Qbz9RxAa
YPk+oo/mIHG8OV7z2yAEq8kccm/7PWkbUS9B95HdhMGUqBR2IbWHufHSDV9aXwSoup/9bgCnKd7z
zeM5ZhombdJpbBs4pWV8Q+0/Zsj08SPJnT4JqGrM7hbnp19I9lzoz3ZmOb76fUcrah5HixOCvelV
6dqXQc9EMTJ0h6p7MqWJfSKSg03uCuGK8h1gd5jnHEb2x9A3gEHpc7IswX69y0q5B96cI/ak/I8E
w26v+GiS343+q1aTQwJo9bIoMwb0G6KyDUYTo4uEtc0eA5cLp7UDHxVOrezCOs2ZSpZIb+zxrWOn
FjlT/5w6NICtM0aD016Nwrw4ffs0LX3HPl6cjEzLQkU7oRv1cU7Uh9X7ty75pVHh0IxrbwoHZ5w1
/aVIkn/LsWVioY0JJxwpklGttmfLlD+ePv71mpLaJ7fTSOQIaTPOrYYwUs3NmfygW1ybFeCg3P6p
LmXQZyG6feRcZrv5WHppqLVa6Hn4/Hvaaaarm2eFah6QTLSPYyY4i9cv5reRcTeU80RSzbpv+Zp+
F3UfYOSwyuykvJTk39hytdswynCc5FWxtCHI+qFULrQc/U+e0fx6VDWXAjoeQZJIN/XpvDgZ47nc
YTzZDgfCiKKuRqDb0isNOA03Z7113S8+4qvG9KGYpjDz/HhVNTFX7BnnqM2tfSbNOKm9wBRU/ZUK
RrFGjnNNU0jxWoXL/uqpiTKiZYtMbZn9KM7/XHY3sJgca7Do6TBbJDe5jV/whWmNu9s4N+xUj6a5
eSj9JW6b5wUsyZCkzPm4ChXJgQVDjTrDrDg1KBFyDO7lrdSWk1nYf7GonvyF2lcoEAWlUteEmbK5
LierZ9jbpJzrZDZhANxi1KB/W7aL60wa34enEvZQCRIK8+jyR5KhEs0EF9N5vBAOMvdDiBGWwoW8
p3Q4qIds43mIpLi29GGDatCpz4HW0F2W+bHuLURQVdBqQeM5Ia7RaXybZvjQGYFGOfqFkZhS1m/R
qrqj72I1203bgRosqGdJyY8tUB3utvJlS8JhmUMfsCBKEgCMaGHHHnkEwI2WE4d13Ja3wbjJwyIs
yLNot20tXtJxv3WBkYL1JaK4v1ciDK6s5sWox/1kRy2WTo+MNb2Kuvkda27MjbaHnEuTVQXrQoC7
TkK9fCvqPQ/kwUm0c6oLsitWRKZ93JUzEOzHRUcRZKH9+FBDEywMcynbQ83R+ewW8GvfCc6IvOru
LqZbM50T75E4xXjNekqM7yErj4XAFA3v59oiGFt6842gPjQH7ZXqfGsIAsZArwOuzn1iGiYMwBYY
RaX2hTB59vgaQXk0xuRmWP/wpkVa9trnaCQrN6LFCCuvD1L5phvui4/wXqs5Lbrn2epj4QpitpJT
KX2kix/teFzchpaPaBbm2Nklr7/t7UEb3ogcuzLqOmTFY9YXe2hbsAi21wFYyMAdNQtIDx67WU5m
dTCnLAB29Vl59clcfpfdKvZGqs7UPwhECcOcOvtaV8x0tup16Zxn17UeZ009JMq6JHMSQjxfyH9W
PrG7rCnT3H24q1WCuu0/ESY82K1uhsvIcdSs6gf/iwf17o4Y2XjYq/S1ZnTdMuoCz7wjUu1hVj1+
uTFtTv3KgEJjAdTYRkAe3PuajF+TnENRrnhwOwF7q1t4Ru/NXlL+zCKj98FpBiKGWM10PUz4wMPW
X8WFNn2wifqxBbm13rLvWHtAHKHaMcK8wSfrbM9VTfzpktjR8lMCBPSXKdry3zWZeoCq4objIx2G
XbVheZs+teHqzV3ceGqP4CsizDy03IM1/CLAHcfYyS8Pms+kp2QBy6TAg58OwLnhIL+K4dn7nTkf
lBFHNCzUp+SnZU0DygXRMZMAXUv3oGtCk8lSXjwhpN37RhsK/5fRrYFqDJKH4LywJZsMN9bn9ZiJ
nKlmeatIOQYJCKwxmtlPOQLdiofzKE+gmpr3SaIrVyRmUNY6rb2CChwuOclX6IKsd0/0z9M802R0
xusGz7RndkiAl0rPlOwEuaXsr0hcoI7kETeMnmFeh+rL8QlE4sl29kXSeGerK97dRRCGzYwEyBdL
gG5CEU99JYM74CRMWoOs72FuwuGumxFpM2FQN4C15I9OVQXOttTf9YhWIevqS587jP40Rl1JJXZ+
p9bX+m103CqalmyF/W++zmb1PS0Uymu/uAdvlGI/rXz0WTs/rtm9dFYcWNBkT2ii2ZEtc/EkrQPa
Jfui8bVe+8R9TfK6f0ysF5bgR6d0nb+NRfA2gupPdy7epe38IDGD62085I2V8o7lYH7X+tUat/yx
a/i0DZO3xHfar0WSxat5w8VHYPuQTAn0rZzzrTAHJrcDlYWWPPmoVvmRcogyqf8u+3pg5T55aDyn
+iQXREOIJEiJ6sJs2NZoEvUcWBiYw+157XIC4A3acSubvh19OlJJz2GawpwaRNpdxhRutdXsyQH6
vOsYmUZssSvNX2O/kca99WE3oQ0YmoHNXFFCC6fUszqaXG+S5DYTS9v286utA9pSRx+LXZzlLF+k
eXAJePKrXD+16Fy7cvSO5bT8WoFZGluK4CTzjUufntQVu+uIv0Dro236sbGVBd1dTbkNfxKvOvd6
DuqgqvbpULKFHKjXlXzLhO6EbsWMFDd2sQOiVJChYd3GjpT0mdhmyHkvkvTDK3q4dOfoRrRsKiOk
It2jePijWw2FWIM3TakuC3UxPZd25TCmBJAktua3dFe5hxorOLmn1w39Ybyu9xtbzMsO9S2l0V2u
1yF9CUj2A66FV7e1oqrOd5OwjXOn11fen5XjJDUCog8pa4faiEyS0sLZ2Do6cSKVcj7uoTz2W6bt
PTIOGA4Cn1tQwiOB7P8YG5dCOws/Qg8SL0LA0Jpjpo5OWFrJX6RsYmf0dY/b61rSzvYNnuEeU/Xe
rXiX2Htyij1tPGvoeWiPZzw87lqtMVspn2w4TXEr8nMNg8u4kig7QCcwlmfZAfd5QpxyJVvDjL3p
c93k8k9ulyyr9+Zal+dSAA1pAHOkRJBGg1GigJ27ORZF+mzKdTo21b7Re5dnrxBU3XQxq98xxkIo
7lV/snux1Glj2PMcRxtls6Z35QGxzbmC8hHZAzqq0aZU4eilE/xKS30OZhNIeGM37UlX/mURa3MQ
vJGI3NyE+uBH22iQy82Pe+jOq2vsPKeeeXkjlbllC4Y+HlMUiltA9Ufm4t8+GqtOJKj7BuA7Frlf
rYko6j4zJRO+lrjj8zxbgloMUekztLJYElPHm0G9Ip1XflEAHyzfO6tbjkrXl/1dIwUS9skgpepq
LrHz28lGvvmTh4dBbVvsV2FWjUyihM4rRG60oUu4iFTbbzZnhbtC3O/K/sW1mpKrkwsB5wLY2GaI
rQpHc8PGeskzg9nWJWPCGNikUYWYSR+yybceV0OTEWNJsiL5W4Cvrn/I0llFM3OlMEH0eW6bNSjm
2d6ZvR13HdqBOXeXiFRWbL+zRlPuMMhCLc3CEiSCrrg98Z+VgbXV4IYFhorFnrnFXlxeh3V3/iMY
YSv8C3KBfJ98lwOr7Y96aegBfBYV3A8BYvXqo578FILPeRtHosCr5ZgNHtCq9mFC+aZlRnMcFlGF
Wt6k7OLKAD57zpAFA2DJhHBndeRpt10RjZlVhr7VCCb7vyr92PDW3gx/zFmNvKnG+qM8oIRmp3+1
OWLGIsnq2LL/gmKnVSC0pLHHT7wfEfM2/UL2NUTck9cQO0qXffQS+yjRNO/TbbOjWcMgM/ZCI6to
fnA4vIN8apzYKjT3KV0394nU2n+rX3bh4OMtN1uThsNoznNemVc8kaQmIT3o/SFyEYrv+3nA0T6t
6w2S48KHS0CxTeSx4yNHVR+6YW7XcWzNh6VsxojZqcNrH7v9bKFQFBamZr8JVYPdC0se92OfRl4+
L7GYJ3yn9GcAY5K4G8fl0tz/IoRaLpM1/WtE/5YslognXcsOpFEY8bo4oc5z8Qz4Dxc0itLEKPND
pUP4dtysBotxF7wbwaIZW1A07hyUNXM8LM79Wc9YyIjKLmLlrywmUvB/BpoHMs9pgNk+gn2AeN9A
jdhrogtp7Jqgkt7bSK3KBEFHEyZd3hDKDJATTuiPTJNlNrJcMd2H1WB/SZBUsNgO6oZp+est7k16
zSXHos1GuMojrSOZMiGc/UIaKfoVXKhhn3l4wsrbmA3mUeVuHqULyx8rNx0WQwSJm9mKOOL3hIzk
DHLia8mO3kBOPCMw9pnTU5JOp0avyuOmp81epowevdmfdmN1ae/xQHRw+2pYj2sx6JTZGfX06sXp
4nbRuLqYqXTRx0WjfW1Y2xC/fom6sy5KOTEPy9lvTS8S9vogioENEs6ImZcCbKtEkyJoi+wB8ajT
JGqfLA8jg6Hb6qQ3UZiMsFx0Gk46NgGsUzwAQ+tGLdOgyLjTd6qRS8eXr0p61NsVm2rp2fTf6Eqi
CbpmpDYNSHTbG3tLWs8++62rUSXHFnRu7vvcVVZ9PwQ3ggZKJt+e5Edm9mOlU1iXJWfE5eUcLplN
vKPKkcToA17/fvmlNz7HRH6Z0YxFU2PR0bT5zmVQpucb5zzYxMYzo8LB2ItfllBKynmsRrl7tRs/
noe0PGA8mpZFPipFdcL52J0AaK/aRGtRbkF7n3As2G7WyQO4aYmL8lqe9GZ4N5bfEm/gkz7/IoRB
Hb2+w7vZjQ8lmYaGL+d9kRHZJxQwatORoZZqzpkqE6tefXEmf9jzujlpR5vR/+iv9x0jpCuHD2Aw
uvIs/XliXLltgTMtaKI0waMwFJFsSwxR/cxCt9XLoN8SERb9RSLw2iFLsYG105azhH1bPUzVG9+i
YkI6VCXmq3Yn6pVzsZ2MdPjsSFgIUnBecYmugzl5c7SnmllioZFmINxwXUSEcsZ/MhKvvVdgbpTV
8xAaS2b/btF9daYHFrIdHzjowWSxLGQVY1ysDn3J1NzjXfL53R3XTyOpvywDME6W2TfCnW8jEwfl
5dnbkM0fTikTMj1ZQ1v/WZwE86gFnTFLc5fWvVH+DrvyL1j8j1XHfOMuFG4dyfXeV3msSfO50B0O
2WGKvZlELqNhayRCWctnI3NlCBhG3Qf5hGzsTEegrh8VogeQWkHBSHfI3Yb1cosfPhuClqYprO2s
IwzL+JgY2R+dxOBnkh9kqQ3vNfK/8VchjX+zFuAycwOnLu54v/J5WzHt1RlDpWWd6Be48tmoI1oV
R3N09XMBrFVxuV+ZFqTK/WDIjVAIAMAuAXV/nTHvlrCHyeeSS5jWW9huRTzSzzBuM57HXCEDIFMi
aFCJBaQ38JQQFRGubKXRIFXiTLEvz0p/EbJpHoTdr1fZnteW/spLzSHSAK4+yZW/cCzQ86kvgkjb
c6t75puw8gffSDiFl5bYXdLibzO2rl2nzWBJBDPlSmoFPgbMxX6rkgO/I9ma9wgGCwPovlgbYkJd
dOLJaCZESbM48gtXXuA5/N/f/f8/o0FazgsCFN6wi8tKmw+yxxbaGjqHIu0YmffreTG4K0hiDBjG
8eCn5hxP1rxGIlsMohimZ61HX6VP+lX0dhXoWWcc2NiXy2JHo210F/gCX6SsJlGdOfkRhYzOFuE6
6Hn+rLOI7qvqQ9smRSEMbdnCcHDsBSzftEZ/5oD5QKxgUcq++YSAtRv1ddlf7Gmcj6a0oPaYNuBZ
yInJ1BehURtvW762TK7d3/cef29nSCBFmlj7lNjBkm/y6qfTtfQw+S7jtF5bQr7xIW+npl2M0+BW
V1sOy0k32ouPhrmzFv8BunKLWYLGwSZH9gQHNvLNfHxqxHTps4q9p85We5aZtx/MhQcp2ZaLBQwj
ZdWkecZ1UpZ2nQZCaBxKCzZi++6edt5N7XG6w7aA0Gpkm3hin+IwZqbhbQjibNtLYyLlj1s3hMKs
EWswekVF7cEBAunLbs7OgYnjZSktKA7bOk6n3CazuIDi5Tm82BTIKgBdpupalniRZq4VEm6F6FwB
qsKYa2PWrw6tV/xWGhW1XDtxMNeD180XsHqkmZa5z57FvTSDfljqJN8XGs7Kllq817/M8Q/ie425
LUYCbWsptWXypLbaiSnt5a6ZZbqv5OywFm/eNV0nrwerX1B7ibFXFBG7aWrbp4TZBOXme7K4M1l3
3TsR7PzI1LBwIs+a0cv42+upBlL5UOn9geAV970s9Oo66nyL/ZHhdJVmz9Xy1FapE3t5ql1MzUfd
WaPmXJ1nyBscCuNXudp3/lPxWDJRY5hdoIwH4LAr8+3qmFosSpSTYyGenDsDqC+QIWhTkQRb0nxs
c/ZX5DKsicTYwcJA6G7RV3bWjwX7dtcSaEQMIDlG2rfWi/eZmV/bJeq6Ku2HpPjHzW/UQTppQ2Hu
vNjUO7o3R85Ahoqesk1jKhP47WywztTgzg0ntlhwxFSPHW6IC3XP9hlMlkYt4lZzzbOdEFakceQG
WqhnxXhi00n0ol3GcpDcrunBr5cs9nEh7GSafqV2G5OAaIR2R7QlYcaKDCTx6hfNRff7O2Ec9e5Y
c2D2GpVwA/A1RYiSETESrB9EYgYbkqupt45U3XlqdaG9VHZkM7zvKxRBdtZoAYlgX5A+wmTs/bCs
ECBWqDKxA4N4rbv7eodupUpI33H4GDrb3SLexrPW2ks8aTruTAP6iOU+5XJ5RqU9Bzqi7gZpw9rd
8M/zNPPBCAJzens3my5rLu5eEvaC3OQJKvQb3Myoz8fH1ZbMdEmTQhFXftAj//TWwjW0zL/Sfub7
ttV/ZD4TuzrResjqhg9Cv4mXBQ5JLlAV5BbybFF5yb6zeuRGO9qrNZZ2h1jMsEJGl3NMIbfsTTnt
pDD0g9Y2J1yTWpzY9NGTORm7mnC/WArx7iUZuTVjGXpyZcIy4Si0McPUTJYunQnai5v7hoXCe/GH
9aR6vd5rRv1V5cbNhUwSrqWuH2fWfhPtj6iUfUnT5dFOffZaRn5ysVJVqvvkY2qQICJ1aqSI1szB
wunMBzDML5WlNmpvv4+QgaOt6ZYx6LpZY3CJomK5b9mqCdRIdp+SMazyOsAispXePchjQOh26EiC
D33ptkQEmntzNp1dYzZNUMAkgCJSn5wRgW6L9xFmq0QFtuRxMWL5Hmm+Qyt7rDJnZiJqvPf3cFUy
sHe9nXFb1RW0EnTEoyr+dqpdAW45294bFVEO+nLq8m94QKhVpPo98fuznMgj1AkgGrXslqKxrDHI
+WCqeubbU3H0vMLYeyau87RV3/7aNQcI2sz9vOZa88VEo25CSzDBzZ1kxua/aKHxtSW/UDKIWzXz
eiqW/RBCaYIQ98yhLAYYMXP67NsPK9LUZ9ca4WtuxYUXh8V77AB0N1N9VWv6rmYmthTDWIBzFTN2
4UFYk/YBaRSCuvwCBMt9nDfWOqCwnQhfGfvd1qBWbpZjReAlsmqQfWqYInNT4oUvxW7xNB9kissj
WKHN04hmZLCSKc3fa5zaLgTzPfQVxJ68mFuvIcBef6klb/ZaRaQshBgZjwPj32G2yaHQ26Nlm+sj
FkwsolAa2QgrLqs/DqOmHnt+sIH0ZaE4VO4t6yyO9vZtqJ+7fIsq8dlg4NJYryWrFljTp+hejJzy
iLNUc9KAWXDrNsyjVZSuX13yZfBbb2Y896D56f81/19SIKxaItefHnNvo7w9wSUJB5hwM5+H5f5L
umc8j9jb/i4p45Zy3PvJ35qtnuTN8IjTWPwWpXgPpCWPZWmfRe9iW1CnEgoYUQRBK/vj01hz/xdu
3PPCifWJZI1SNEZeIFBmF+vrQOSzLq4leEgfhT8Ez5uN7iP7NO0WpFl9QWUUJan52zUlON471Jom
yW7e+hRNR649eI7+KBZSuQVrh4HQuLJyfmAJgExW35rVnVLvf+ydWW/j1rbnv0qj3xlwHoC+LxJF
zdZgW67SC+GyqzjPMz99/7aTczvlk1O5Bxf90EAjiWNbMkXuce21/kP/xQRFMJONjyFC5XG3s/1z
3xanoKMSNcrbGTBvlhSPpkN+1ai/9/Umq29J+iajh0slxNFvdb/vS4tShXYrLfjcqGut0xyhxkTz
nJA6ODZkWBP1FSToGNgziGSNIpn9UnTBJul8DwzEtpaTgzxBgk3Qd6vsJTeJdWrYSYsGZYgo+GIB
hEH2nVRj6tYIczv29yGqzkHaceiKIFYqGy1qduQBdnBujm1IyVNaZ0NxFCQKnVpGNBpivszskFAb
QB2ZMIDxUmkIR8f4giJnjjee3K7UDkwywigUWVTkmEgZKqb/mNQkgFsZOJsdbMlGnpu03Ol674WP
KdS8pDJE0dogY9gnALmjTTe16xn1E4TbzXtrt3vWHnU3ZNJDHsIP8W2CiA6jVcBfyIcJadrZpliq
XHyV+kUlS0AnTPtdS5GNwSmaA59H8CBTiG4pZc4+UjzaqVWVb8iEqASPGnp2FFo0hM1q5Inj7NUH
+C21XwxCqJLITQ2PmKUex1KBuiJqJhliOpQWmNO16RkdP5r6fcwBOqtNjxhEu5woJ+MWn38JpPR1
yKezNmA4IcISjspqk36TunhnT+khbhxsRJlYPZjXyLz0RKhBPW3UJkQHC1HNIYLNK1k2hVJWHGqB
e+BDHcE6XvCAhqB9AAlwfYMtAv52W5Um0vagsFttWNbGgHsTu7Qd7EZA++1UnMjSeikoMCObzo0f
3rGse7bxXyPhAaHAUOFXIhCjVww0wj2VPFgEjKSmOq2OwbYcqmWpSy+S0/xQEDJKtQ3QSbKfgCUF
uqWuNk6lr0wQWGrU7NHcReZZArdKjSPRN03DGtP17dIBwFqgO5D3udsiYY+u90YqnjNzR/5232IU
k3XBNjcigmFKtl2CAyIRcNZbNy0nzkWb360N49DW+pdkeotz34VmvTVUyoua6/jKE1qkexkLkXyS
viZjRlLQOmIkdOUM+kUTmvaRHyprOYwPwB2XGboa0dSvRknao2bumXbqKZNPWTpfYvC+0zWiyB4h
EJndcWnnmxizhHakatCWk9jJka1uor+zavtZD0aw43TQUzjEGbamQR/5ZFxWpLE6IWM5u1Slxk0a
PwchjJvKB6xVSNckib62Op1P6teBOZyF3VErrWRZO4x4eYrcD17h/ydg/o25q1BB+dceXevoW/2a
tq/1nwmY4k/+YeP6G2B5Q7AmYW6TjNFwF/iHjetvGvG86F5Ts1QZcuZ/MjA18ze0n2xNxv4VISVL
iM//wcEUL8mQJYU6lKBMQg/9N4xcgSD9PMoM09J0jSsKj1lDWBIKHfw/Cc34cxDGRln8IKsfbgEY
PmVX5Qs0YU4hNnG6a67e2YF3LOsHZdNVi2I9rJMNuc/99N049O8kAM/NQ/6UbqVT+h6/K66xSZ9m
Yqe34QYCpHoFRrHMt9OyWjkbECLbYKOvnP287d9D6CLqoloGO2r2l2pnvoZn/Ue0KY7GQX11WCxS
BH0X6q1+ag/NTvKalXNq3dTL3XCZbpObeikPw8q/xFsYg1fAFqv0PK2qC5z6glryU7YC3h4sHS8/
FZfheUDanhr3ZT5AJT10t3ZbXaWT9qbu9CXFxnV7MNfJg+FVaxAtm2RF3OBxZP0Rn4sdd/mg7a2N
f8uuxG3Om41WJu5R1IeXwaZD/ALVEFbfxrV31Y4EjgNU6uR4xgbx0PFU7Urn/K07RruMywYP4Xna
OafpRhMeeIYf6ir3/O28iHbmUl4Z+/xkLaxF6eHZ/aRuizU3uGyWT+TFV9mK891OO4Qu9HovfEAr
eZd7yQptGRcs2xr/BVEzWIVf0NHeKZ7jAczfdEf/UgNHk/b+3doka/1xTt3xQnWS6p3vAVlsltSG
I9NN0PXn/eGR0AM0l7LXANHu0YlfmsvcG/ca9zUeJsoHS/tr+whzVENMxVwYX+ZDtoku5b5aJ9kC
luTGcM1lzHNRZaBZ4m24tbxsg0X3Xt3lT81desiO9plPeHE8yCbyCkEfTNRo9mQdrU3XumqbioPs
ewAt4CXZ96dhbf+YjjXw4xfnStDzou3bx/pkUzwN13O/0OWNw41Sbt/ID5GnrAAerrul4nWv9m4i
D70kgllle+UkPTI++2XEQTHKNvjlLoojf+9GSw4ZnrmnRi571IkxTHTLr+hnLEDpnYFohe1Ce6DR
MIc33XETEvXIroLHFnG8R2QCUB8wlTeASl5k3wyXsu9a0JCWwfGcLRf6sriCg1+knrVJ3732Cdqk
eVNzFKCPIDjs3b1YITdlr/xlt2xW6go3AmgK6+qeHXGi99oTlj7wlDj7Md8YRvJyBBe00JWTkP9N
kOgjsbKoO08xv3T4KzjtD4lz9eT8SLGth4hmQH3bjNqxXZzfGg/q5LgiZeSCh28Qbllqz/1lejSe
AcnZCClne35nJOi3L4t02bx1brgYn9MVKtGbmnIvZS91aTIUUX0CekrcSVEJ8ZWmXwwOzrWLdtrI
b6MOxJKhK6984oTF9FrtZop9FCt2wapyFaT1dv5b8dSdybdhpmtSjRh31VYwLl/TXXQynqofkWpu
JuvRf8DNZwUIaod6zZpSqvzdeK5Q63CbU/cI+4OapeY1p/6ItQlot6Nx0z1Uq5Zw/0aYQ4ziApqq
1S7QKEn1EoEnSM9kMihwh+iXLIeWBz4CoNKJ0Pu19gSP7lQtzGdZXSrA4IoLeEOr7Rcp5SRrER9R
JXy31YW5Gr0GScxdFXnhuLUQQXyNHqWtSSXZw6moWo8/JBc2YrV6KTjrIiq/SC7Sijm9JSYxOAhr
r7Sv/KWpXVV/MYllltn3sn6RVlh6JGvwVHBDFzNAGzjCRy1d5d8GaRFxWnSWaeQvahJ8i+bruIQR
tBqu1RItRMU1w72mbAQQGh4eNFiaD1ly5WXKkI8o7gT9CoHOgN/9G4w7T/O0x27eZOF55EDc79RV
cjN5z1d9b6nH/LnKtvjbvUSUgxCdtjdolMv1YljLx5oU+t0y1xZ5gFsSeqRJ2sRz5BdE7Apog0T4
ZJTBILty7s5fOoeEL2qyAE4m55W2noDtcMHhcXi0boypZc7gfmivSLc2WGSYCypJl8R9tLYQcbrF
DAvF9qbhPbSp+l9wtR5emhf5Ahi39xCY7yQP+v26k5YbDF3zZ+lsX5vNu+NWOfG7i9BnecQuyzrK
EgeuL9Wpg5qCrZQ/HJXgmnvaqQsADC7yu9U9d9mwiCprjbTgsuiB97wB3VrDss8W1jZyIUa40XVY
kUn3gQEfqfAxkJ+4zhfwwZfQMijjeEwOxQV8RXkRhUrnaH7LFlzWJfshzjJblo0F6Y/cfNFgl2jr
yuxXCiH8tICRQ4kj40TTLTMOdL0r3QBjZF/RyhFg3OwYfeHEoZzq9q7A42ypxRwahEcAs5dvRv3s
nIxkjz6Ac9DltUuZdsGk6gAbLJ/71Wp4yxpwwqjmLWOOkgv9JZjfe+DJLflp1Q1YJ1flkTietX3J
sB8t1tWEFy6d14LrQcTcXESRfGbDQmLrrSEba+c31Lc8M8leJDccjnnnJo9+DAR14fSrfC0Ni3jX
bQcXCuk3+4p8OpAktz1WFCLzhfqNL+0x3U0H/4Qhhlt9Q914y0fRqeXSXIF5QzMelaFNuTXZXPR7
uO2+lRyl9903EIsbfW+QUuwxplgkZ8rKlVt9wYAMWLzbuVQ8EZFfaopnwWEagHAv5E0tpCcYaAUI
mg1jtQSOgpz9sDHslZWsq3IbRzsfgkKxaY0XkCPBe7f1KayRvpRWebbzVTcB2metd+GOQcZoxuOY
vBmI2E3kvsK3QfKl4IDhDebOb8+y4EAtx9Z9l+ulrK//r8Ts/w/JoTiEp/86Gt826ev/WHff6/x7
8336KSTn7/4IyVVia+xocca1ddnR1T+F5OpvJvImSK8SVjsyoTHR+h+iKLrzG7xXGedsC8yXKSvo
pfwRkvMSXAfHsYC/KDbntH8rJP8nFwlLtywh7wY4hLODYnwSa+9rq4CPmkArg1Idm9Te1Td4r27k
nGdyKbkC7NkkIXnotHNgA5Lxz6rxrYfQJIjlWnQBX7bQpzNlIGAVC5M9ppZvWM+2LP1/at0/NHn+
bD1Lc1DNn4Ii377/x/809E+3an6SfA0aiYRRKXJv/b2pD8187w02VYomUndQiuhvPk41/vIDdaRp
TMzaHVX+JJGaTn5WQsEdF6Jd2qHe6Jb08X2KgvesHvKDnKFEvYmYyHr+VpeXsVUWSU/p79CkL21x
maq3DAR8BJAfyQ1uOovxI2NThlR2o+IzsJ066sGPkGjmIrl6U1uAFs5ZqoBijbdJAsUWvlhAz4a3
hHcoxttQv8F3q0AD4hkAMR58VHgQ6R4oSciDUIMpbyQb0ZaqUuTya5ycyHVlm3R8G7NLLHS1ee/s
ho9V64FhnM23HnA7/a52Nxvyp6mi2nAeRmGdJ649s2NXeQJyefBa/427S7By9c/cCGizZSjWUaoN
0pE2SLVb1h205DCj9aVBp+lDVvL+TUFFQOY6xD/oPykLbqOcoQQWN9O+qdEFYdVVNsZ49L1JwaHj
d3gfDAdLfvB/wHcrzDNKO7yYgg6xhxFI9Q3Cqtuaex8ZgjiCglIv+KVlAj+KVnJ2SCm6Mi51KUY1
8gaQB6+PA0AEXJdBK5oM6+DQVocasUXhBqJIN6nxSK9RQkOkDG08+5vSxmvxzgzJ7HQmzNwT0sbT
21AexNwQ7dgb+yDc8IkWEn5OfavTF/EXun/zww3cF5DwEzBYVTkgK2ApFMR1Mp3MqEk5I4HelwcI
uoVFFIU8HU+TY5aucGYxz6LFNO6jBBg6kAmjrr/WalJmmNygnLmw+K+SbzYeHmCi6/bNCC9iBor7
l81vubPHGWopOWeZ2+QDK+XWgs2aECZR4gsfb1B1FOPP0N5q/Symf8lbigt9X3dv4qNDsySRdgP7
vRD3xbuGgEtW9JmPwMSBu+cZGJkMnJZTovnGIkEGb5EabIRYPXa3xN/nw6Ui1clqwcWxD1M/Rgxz
gV7jNyoRZrPPI438r/o3IrLqp3TDx5JhK6SzoDNgkqOwLv853aBJkIKthqBEMTM3EhnYZ9U5+Opd
YqPVgaZDcZ7g7kfxoUWRRIHo0efQmLAsZvyqtb/RsH2jJ2KNUYHTnn1PEA/v/26t+Sw9LJY2vHxM
7AhJivyTyS4VxpiEH0tbD6imaO78O7ZXsbS1qCf1dz00/mZ1Q7noL5ZTx7bJ+7E3Yej9aTlt2yoa
AK4BzZJ3ip2iAmAu5ClDiG3tl+gex9nGoZyiiLNnmbMLoPgIREOyr61xVYi5s+mjJRqfEz3CPai9
Y1WJhnSLVt0akA+aUlfxV/xEejYNNlYL2Em8OwLZFeQ49F4lKgVtm7pDm0Ew5Kg7URnl2hXs20nC
gaoTgWyGO6uBhx6xcXOPNI7jUIma9HEmFIXRVhTQN2D4+wJLdR9JL0vLcDLc3L+2hKcNXocNypP3
1L8LkwxuSwJ21doIIlGVYIvF10xeZoBGQ8LbKYAh1rdgm9C7CcA8UdSjPQLtCv4MiVED3PIjn2Mp
1zp9NSLuxpY24qbJERsMjVjnolTjTF6a5HtfKogyHKgkb1E6gbfHnjVe6WHRuvX80d80Zcxj2TSQ
DNWSlW+ACULH80IY567c3cUvxG3R/gqPnVUHw7ryci3x4KqryFekRek7Okc0GBTJosIvifuRWxn8
Lw9lyZ5fB9u+pifDd1tZodvAHZJwmHgw7ktJrO1MN0I9hQN/5Wr9/NHVuX6lF81mLVrDdJYl0llc
GQjSQjQKt0ejVjwL73LMY1yATx6z5e8zrrCR62IAA52ixMnVe6x8E1qhoD7sc9DgqQB5LLoAiXRa
lK1A4qzFs4l21zRlWeMBqa414lpx79zMxwDl3JXKyjIhPSN+zrDCaiRmDDckfi9+HhEob9NunU/3
csS6AUcW6RVNS6D6bz66L+E6fx84H9PPotdqVA5o+ypUxf86SfZE+4knob/F54ghOHCsdcU34t0z
gwVf65UYp2IINBnPEiMYMhzo4ZqFkO9oRHotwue3oKHtfKmAuRQvKPUadVvRNiJ8SdhTZGZbnIPs
5DkZJXTCaN5NKkuzeWViicGRYQrZcksJIAIfwZ5kYt6JzXxTP/jxna2vr9YlzLWCNumFxIGzCI4j
Y0Rc+GOJo1Nf9OYubrgXWmoklULo6Qwoy2b0oampYwimgEhD1GNkarIYiTvkZltaGJXKJW9SuVd+
I247cK65qpKcpHfAhIrugAEm85hgAMTiJUZayhwWVxk7jpiUyqXAXylhLGZW3jCsmjXUdVCBJL94
l6CTirHYUeAXrYr5pStmlBg5dZO53GyKOSINW2vMGupDA39Ad0wpo5/dVEMdcshkj2kh2fcAsEHN
oiKeKq+x8oRfylyXWSnoF0n3kSc4cSeIpAC6WGjdVdyAuCZs0I24nh7dfTSDI3oeNOqitv1NR/wJ
gpSDF3p9AQlOmi1n8vWcBHk7jcPMEA+RiokyoCpDwylIJTELxLN0DFXxcsa5V3Qlf4MEgEnmYUAg
VlxJLEpiUEsK6+BEQanF9pjFmfXKJ1vaegnkbdGY4m65ffFCLR9tFSmh9OMFsa8xjDRZF8vOnD1y
VwBQ3Q4CSl0fxHYnVigGV4P0q0RQQQcwjkRTSuodXveSPajjLVC4XDF3uvk6smjYfb0Styl2qRyt
j4Q5J1rXd5BosTJXtL3oGlYilSU4KB/Fo4r+YlY47AviE8ROi2UgQ0j0ee2wMtEu3FeDZKiF5ofM
gR4HEho+OQxIFYl+1NimFfYQo1ozCni4UtepnDZr23mNpTMo1xUa0STmaCT+sAPHyxwRnx5Hmst5
CKX9J0PCaEkRO4PDg4i2FhuYHpiwfalBp5orHnJmQ6zAANO0qc1pm9YW+4UYY2L/EGYqvCRWxdk8
66AnwVeiLOSZAULf8xHP06qiCZAXE+NYjF3RRHSBuJuJDxKLoMMCKFo+wg21bq5idNi0c8GuW2WI
won5g+gMLbMW2ycf+NEdNJRYOtklav33dVhsXb9vGh3hqtiUjZFOYZ/5WF/5ndgqR6CQYlcXu1FY
35l3Yr9mMeNPpVQFVU6jK2Lr9MsMWZprwlRm8Zuag1gDsWVZikvzQgCAWrsyLi0mhJgU4velwWv1
fWKWI2SBuYvmDqZIwZFJROLwxvAx+KDiIMYSu5f4ZBEmIAm7FMNcbNHiQcS6lnRYC7OOiT2cDxO9
Q4epNLdYOH59vPyr455tEieqtowfhvZxVP5TbWrEA3tAv3Jc5H670A0WYLYEEYjwjDK7Y0POifks
mlOEaWJMsdmKb2k/njjjJIzO0Qzlj+1LzOePuT0BLJXF4v37duooXIn+En+u9fNdTFyxdlTBq2Ps
Mylxmab2UK4MHpZlTYxCsdxXGSRQlhGDaoPYaVPWjJp1ccjvBoHseBWtIn5ZMb0YRUHLUKWRMAP9
vTaLZm3wvfiLc7hGPfDzQdyGMYbzFbKNopz3c1SNwkGuy4E1UAUOPPH8bHCMHbHptnG07uuvXUka
7G5A+qpFLCt2UbEOQb77GP/ie5lo72NtooFZbR2cGjJAlWILERNSLHoixKBdrVl1GTS/7m3F/IvT
PU+BKK1lGpaDYO2np+hHrYNxRwaUgUVvc6uRAk15bVkfcRu9HnZr0aIEHOIpJbHkWPdJgNl8Zq9M
npbdXxNRWPkuWdcuEBw+hoNyFfsdLNeP9VsENJwd+Bh16jCsuosZYiA+JBaXOXjMm9DT+mZNjCGW
+8HEe4AwI6OfaRvxn1gxRfzHB8GfEkQ8IFLMjuEgdlrxitghGV9iSR24CxFnsDRShP3YEsU+87EG
s3imyZMFqVH+Jq6QswsW5BJFZCCCwK6RvdxnfTOvIhb9eGreJoJJohlGHd8R3nBAqFdiEIrtRuyN
Yg/9aKnfJ6cIU1S0wiV4iax1IsDRzAfVZo34fcMUA1dski2yUCKiEPuI2ADEvkFKCuzTe62ArzHu
LETi2MAmEdHmIl4XRs5iDkoxwTD/OdYqRl3NFARKnFA5VIgrs76IXcWXD2KFZ6URyzZ1c3E/uNO6
BfAY6yzmiXYVe6BYf0u2H14m2CliHRIz1LqPo0MTw/uXr+xK4hmFyg/XlKJHsROLvhxskLmEAWLn
5ONZOEX3i7WSP/n1sP2rQSsjoMSYVXVNcz551CRDqvV+R0qKJYe1iH/FDid2DD5VRL6//ri/OkDb
smaiMKeDGuAk/fMk0asQ/Fn0++eJcRaQf2HEM9REF3CsETFkiwmmlobI++60aVPUrN00vV2cCKQI
acRRj1amJye2/x+03a9v8q/axJIFsIHUDavSp3sMEW/XE18DoqRfRZzeBp4IfkQEQffTLh8f929B
U47RW100xY/2f/0k4v2BjXgrSjigyNX9txTEf7ou0uR/3J6Q5P7pB4rjUTtdyEJP1+9Nl7b/wGeI
d/5XX/xD5PvvsCk0/L/Ohq/r728/K4M7vP8PYXDnN1NHFtwxVTTADVK5/8ClKGSzGViaTPZVwTJU
Ya/5Rw5c+c2CQSDbiq6CGCFR8Z85cE3/jXSJUBhHrk8zkBn4d2Ap6s/7maXCjLAxw1KxItZIFJmf
dgJd65WM0ELg1ScqX8hAzYZWX3Xq475DLTFvR4RNfKxflSkjJdjrhPtT/lQbIxPeZ/RjWtIS7YSn
SjFHt5YmACP5CCGCYpZcvljzZD38qXH/YhP+SF39n2z47zctBNV1h1VcNMTPMzNP5aZWJsiumaah
PpQNJy2fiZLQc9SD700tQVUNDM1F55DEPcjQAsf0jR52m7+5kb9qPdu2sQk1aD/V+DT9NBlaaY4Y
CppeM1pCwTTCvJFxNW6BJhi6vrEq84cz4OArOUG7ynFjcA1n/vHr2xAL3+fmcGRYgioJLdP6HLz5
aEI3OPwFUE2nalFXEGp86VgbKDzqWaD/TWJRsX7OLBIkqqTp+Ad6MiNHNj41f++jXpWoVbBsFK17
KNtV2Pv6q9TXgB5xm1ZU9DzzOTCfYjzOOOhN31Q59g9z02Z7kq9FasIAHYaX0EJ/rIgRoFOPA4Sn
hZUS+5mUflZqOsmbZCgnZJWa98IHH4Vw0VaRDHWDbj3HyBlu1xhde7lKt3XStvuxdG5yN0q7vELY
OomJ3FtY6I9QXhaampn7qIS6KzWI5fpwbKrO68IE3EqDumSeHOuiz4BKZsvyMcvm6WloUa3KNXvV
2KF/MFLn1naD7qZYUhiwMrQsdVBxGxDhiLLIhaYAnxCBnVUDrbmDorxTm2vM2DtXQ7tGmyw4+nGs
rFW06acRgq8cKYhDW+Ejqrk59zXjchT6yU7CToxgHM9UmLfYS259hC22gzFuJKkDMGFlwyZNNcSI
arJS/jQ/ZDpiuUmVOOtUBi4zjKjxKdFxkIEX6YtOGsN9g9TEmCM7oBh54Nlg5FyQxU9JXzyl+nqw
9XBt6NV9rtVsnVjGiw+830mb9F72I4fyATgwOxkC1wGsbifowFAFEl6blV1xTqmSrQxR8Khb077V
nHxnBcHsWoiknYyxxEIyi9aAxZudU3ab0Z6mfSXl81az2ufRlPy9U/sPfiGFIEHhBteCRq/1RvZg
OlXH0dpWd80LpMjuVkJXQiZj8rTSmR5hnMHOKWCKhE5tr+y2fkISTH4Y+xLQq4RoYD3F60BTgNE1
wDvQBYpAsEjBBg+cEIU4IhyUJQavz0t7LQXBl0zt0coxjB++k/U7kHwIC9hFvxk6hA59ZJB736kh
rvNFH6QvyAhQy0AGXNYAqypS5uAqg4uiNEHx/vUUV3/Okv8+59jeFWCMtmron7P5RQ6vPyqxHNXh
8utpvO3Utt/rur+c+n5tGejPaTYOWrV1j4QCEBan/kOfqpcBHlE3Z8PTEHXbuHeis/9UYtGIJj6a
W3wpakTA6ijNVtWT3DQdq6akLSBmyptgLo/w26M9RJxfP48i1og/r1kqdQmZuq9pmrrNLvQpAy/L
cIwgTVEkQ1iTY37uHKUrwT1JrwpturbpLVeNjK0EqiC3e/IfM3U2x4f2Uya7X9+M/s83oyqKTAVY
Nmz++Yz/TZsijRTypQt06EGUWGiwja2dbSeUkk6wuuUljtb6QRVfQt2eFgll61UrGZ1wIPfAOZWD
St4gK3d2XodHDMDDFSSA3BvsA2cGrIm0XvB2qR/iiLWURog7A/6IRV/g7RfLGpk6HUvWbjr2FX5W
KFVKh5ZsJ2IpsfbcJOPsSYr8w9IaddFpg/+iBpm+kgDqr9PS91/ysvmazUV91m2a8NfNo3xyhxSD
j+6ycA3BBk11tM+dxXge7TkM2eYwovNiWd36FqRtqUWDCBHtSthCBJ5VFvIzhqpv0Wgn353YINFY
DOwLnMaz1rBQbqim7UzckCIJuS6rPD3Be/BdJbaxJZusFwnyx0PdSiR/7TxDzXx+DBDYyhOscUrI
NEyvEVtZpHqRKGntdaooE5JC525atROSQoZ5kobBuiBWOjxoIXBM8VPit6/IRAgsI/ycKTRZf0Sr
mpGvLJRAO+VhjBBnB95M1VrU6QJIeAOuiABhQvMxpVDkNvGEVg4F/tyu7VctLC+5riGiXQMcGND1
VK3oMiKfUBOxwM0ZUHFRrQkGyhBtYxlb5Kq29U1ldug7RZO+mOWucuXBEBJqUnnMZIUvINtXAr7s
yb3+o4g78siSBTcExV4PwWt16QxDvsAoNF1EOJ7hkgAAyBmc8htuFOHYtecyhfcRlFa8nJ1pCzu6
PpplVB8l9ke0xZWtU+vVUWVxRIicDLJuztamItffVsKey7JXmYqRSCmaRxlDZzVHeuc1mao+t51+
kXLdfHRQmHM1uVtUQLmSqoOwCv/q6VGKOfKkmUQNJqlNTq4AthwbULHRdiR0m/gqtRHCrsNsb3o7
R/B8mOoLopvTQ+qn6DQZ6OuqZX1UsbC5qDpruBYoz2G0ly212VsaTgiq+C4aGmv76yFui0Dt5+UI
qAlRuKmAdTAVXZyz/pT/Ss2hmSoJV5LYMJ4g7m2aKsdmEC+2DRr4CX7dOnBJUJRKaZTo2Qb0lNM4
x9lRvw+yXq4KZGKBZxn4Ac7lHgI7m2UWEQHjGYCKWpfUO2FHNvv9/KLZ3bXoJvlCmku6ZFFzVuMx
+6LJJlbwQ8N+68+7KGrBrSYDtVokriBhRHASs3G6fnxBzdCDiN1AcKyQdS7bvWH39iHt8nLToym5
JLhgQZvfNcRKEBpM82sfGo2bZ5wQm+lr0+EFl7Z9uB6JQbwBzvi9KXBsT6LyNsXyjFirsGdV7W01
SsNeqdVh78T2zYrZXMzUQffdVrIjbkKZpw8ZgxEtEuR9UsNNEV9ZxciAbYMAwbdq6jocvlTSCJl2
w4hA25JWI4cifm90DZKyivkcZGa5C1tUrX7ds8rn4FhluGjieONouqXon0/ISd9llMfRVlEhww9R
0b2YnXn0RyAE6ZyFKz8c8msWWPmisQL1XKMsg5wPWjZgePS6NtZ6nqdLdULQvHRU9fHXt8f5Twyt
n4aeppPVkLFfxwLqnxdXDRvI0LdYXAdk/Npetw+5pKa7PKGEQJhEzDYDmhu0zF/HKniaRg9e2jiP
WH7n58pqUDcstN3HFzQNtF3OTulW8nRK/NlH5rwCt2HDCvOLq9EU1PtyP3y2kCZcRw4KHnMaZEdU
Zj2bSJokE3Exku/JM5oT4zrLLCKs09Rl5T5SDYQFA7W6TVau48ZRYAOu1Qe/dYDLOpHh6fmMZ1Sd
a8/YmgR+W+99tQjBPgxsboLhhOuUvv346eNLbQQZtC4COJ/VFJdyW4Hvk8p4bBKi69gPovuaWB7Z
NtA91YjZpmFmByRYWxcx2OyaW+hMqGOHD0uhukbOqtaZ+YuUVPcW9Y9lMJTlrkNq4RDKzeCNRq9d
VILnpe7IzguyUG+RFY3vkQn1IJW0l1Azxn2ZKNBy1VF7Mec2J6xsiLHU5lIbSGA6QzUth0FOn+Hi
Sb2xsVCZbK1yvlYxYz1xHH9rdr65NyU1RkS1eEeIIVlLhY9kX+TnOC6l6qL0+YOuyZQ1GrQ91Pmy
QhglwGS1AhQ62SN6rK1xmkodtU0NI/QwVGCh8p1cvMhhV+/L0oywq6j0NbA7idbo8MTq2hIj38Zf
tHWgUojDKtfUuvDRN7tjweEpQCqfBSDeZkHTbx0bOzBqPchzh1F0RAKUuqrVomY/Zj96SjNKOaKZ
4PjqTkIZD+iklUAR1GYPBRZ1YyVxdWxK2JLhYFnHNFPCvZK3e72SxxObJxLjY/zaiNwiw75/SRB/
lvzuUkjAl5ysoABf11u/9U10tGxl39apivgT35V6iu1rJrcvEqzfMTjRBcNKCmy6oW1ewng0DhMB
C6VDZMdAl3hjMcLwKKJTMyF/E6cO/gGJ8KtEgwI0/tgetawYIPPW32fbao8Dam+4apXpKtBtIUwd
vGHijc6x9h4F1T3Ya5B911M3grV2Rv0BSxJ1HUkZPp/lnAJqj1DMPxPlcLpb6oGGF4BhPBL/5yei
CFfLp4vWTMU3yy/Q4Wvm+lzGcngI4Vi7Hy+oFMyswhtDU7soteLAgiySZRiV+irIUJStt3aO/c5Y
5PVJKgLHS30Uv5yeWivSRtEuzaPRbep58iojtTZBPeOQIfnKo+KHZOerWVspJEtXlT3LayxZMk9C
J5sGSAHyTjWKo2lgxF5fw+fTDUwocH0JTkKyq4Ve/30GmV/Jg//k97K8n9U0WJqdVK/MAm0tZ7CH
U6s9kE5SHj5+SHtVBxwSlUi4KdYDumPGdoDwNycY3w4EyQ/JWCP8UCNx1uh6gKB7Jm/kvpz2smRN
u641F5D2zU1WooYV+mO/62shSt9OylZSsWEfZLvYlGHTEzoH6cOowur3fUamHltwTFS80gKNRLQD
G6M2uo1cIkRfk2jgnJ5jK1xQnxtMJf0xQY3s7NWIE/q2zKYveJACIO8dkA3B2oiyZo1QSPXV43GT
Q5Krzz388j0wgD++pIPgGacYZchyeopI/ly1OG+xS81vZIuzV5P1ZSGlnU+WGvPsOtaqPS5V28yx
pSOjpHjUlbIgc4DqL6q4BhwqH1iWIWStksK6y5GhEjhPk9cmbbGNLOM0J3AGqqDPjxg/wplBi+Bo
qgGfYBJYznZj7MuQXR4JPUm2ut1oVfuw0qKNnVg/PvqgNMhOOPSxW/5vos5ruXFci6JfxCrm8Kqc
JWe3X1jutg1mkCDB9PV3yfNwq6ZU7Z4Zt1siCeCcfdZSJTnyuNwhgMrHIHw3a2PCbNOI9TjYP6HM
p2MrQFK39mtP3fIw3l+6guBeDpx5YQ4CMF41edtmBEdkDIF7KfLyawK4dAlDbDLcp9a65lPYuzXd
Zz4gWnoTACcwfK9DRDQpwFy3H7q6fY9YklH+PGaQrheM2ztv+Gyeipakd+c6b07Gx0w2B8RCAn+z
n5e9PZivVRNc/DCari2wNXbc461rDe9ZoFoTNbOkfWs1LwgSDhHEpLVsTRsXhpIX6/7i5WO1UPUb
ihr7LZ7VmWMPEilrPpbkM8Gm+/Mm791/dF6rT1Pqa8CKfB1+j/yZA8yYBJDVRf0pLbJmjVmD8Zgq
G3CBM4kb1vkDawEiQctftnY8boOoJJAPDVP6g7mGLtvtg9SnltQybSAt9QTo8pwZefzgOwzMTVTN
NgEogyPLRn0ci9bbzFFXbpMh2U+eF90mH7C3FSaruZkZApvpMvUc47cK2RPNtFPhyhnYA8VPKAHd
ET3gm200iofwWGQnMU0prMDunbHmf+BNnfcUnCcEQBzIihRMBZcKkhsKeML58SrjvUNLlZH2UFDE
HFsAAvKkde6mO8JQw0hNqd+FZcN4QgQrxaqYxEnz8MCua9gHFcSFpsZpFIXpZ+xN3cEO/eqxytAb
KFjGttmX636cyMIUPexgr2FZql9h29cfqdE8jKrrdlU0GUgWDPRZEhhya+gjVG8wD13kb6WVOg+F
b+yL9s4nVEmzNOhgV13TPE33ZZqp6GM2viFECD9zBxVk2tScD1uqWtwvhRe0RzCB7dkBLUa1ctq0
sBU3kVLmiTojyNWWHC7uJKpbirTsNBL3dks4/I1YVQX8qwY+yKErmZLpJAh7mST61oGPPBjOnSXM
wqGVq16d+jMNM+cJWgDMLxn5D2YKf8THJqM7g+qRS0czVXN4STwGQkfuy7+qZ/hCtDwq4V1QT6go
2lRZ8uLH1q0LeshVxQAlZEoz3pF6BPA/GxQXG/cUxt1zmk48UjiDMIDk4Tux2nxejaDiCd9TkHAR
jkAHo1fdDngihgwIxLTReducaHSJG2hq49q6D1yD9jvFGtBhAfuJODJukTMZWJQeAwcXWBWZW9+G
jtJr8NxAWuyZ+JOsEqItjd5bXYp0dIr9jdB3cvMovgp0GEenHcud0py4zHnKrjIjIOXyHDgnlhif
gnA4Q6fhzCCJPnFyyY6m8mL8e7LYUCGZkTV04cWd+IRMO8x2Y5WM55JAG2pfkCAGYzXaBNtszf6i
+7XKqCA99LMcr52BjztzwTV4bTFxErjrO5OyuFBmGN/8P80c1G8hJZcL+JB1GOvDYOH8Xhut02/b
ERgBrclvH5fJpZARl4N6FJG2jv9/Cdo03nU8oDKANevGopJWm5qhcr86SVdB+imHaBdb1VdujTFb
p6q4g/k+yh67GC6I/uJ0cEFg6R0al25eJwtmTRmauP2+hJi73LQIOY/l9rUZP9Rk2JekyiLUG8m/
0bbAEQ8g7FM40V3iuQdI0uGyrvXFsCoYbdzGD7kZhPs01n+NUrU7rzV+YjefbnGZf1kuSK3SACEn
pVI7XdkApZVIIRLW5bOpFIC1yOxPIBDcRQH4bls2+OXDVLhnw6JfmoC7Y2zTIE1Gv+jcGaVe2tm0
RGq8qaT0TzAOs4cSdHmmvkOLuCo/U1yy2Alxo8Ivt2bvG1uWX+eY9aZL16n6SCyO4Qalr3t9AzLv
PYMmppBkrZsjWR/y22Qofh471+dg7rrHHub575s5DImPwc24WfAOrqxnhMsR/XSRV/5LyIlmOLTW
UCy5eUOlblqN3jFR/nmCSDI5rvUejla3ZryhP+R950ASFh7MLofAPPaO3+mF7jbKzKYAbi6t7Gue
J7RBUdssTc1IUt6V8mDWc/JHH5XI5kvS4HwGw91Th+JtCH7sqYmuKIgkM4LwzzyInPgTkVD4k9z5
Tuc/EkaELsYMuDt7FxJBm0zQ4s3siJCRY7OWBIn/mUH6jtplTJPoTyotc+XUg7VCecaMtvDV7ffl
3nwBV9qd3FZGR99zTi3IiisxMnnt90YoGa5t3Sfd1POrN4PrJIg2NGxlGk/YB8twrEN7/1VbF4xW
KAi4RDm2OiuaG9ik+r+XpMmOWZd016ZXIV3ATK+V5RuYYyByF/2tRl/PeHit987of6ZtkL9Hw+ss
KidhaFZuhE8JQReiXo+uEx8E4x8YNfkDtU9pPfXj6stxr07aiBfVwJ6xq0Y/pJBjF7Jt8Kf2c8TE
AZWGrINxBZ6u4GxSFZsW5uRmbK2n/F6DmU33TyIZQujcMN0EXZKco0pzrbI6NNnonJom69banftX
NuIfEEPDbqVmRgbLqa03mCCh0d2/HOCV8zCNvUvXN+FRSvEsAsWKICy51I3NAKAPFk4WBQHcetli
2XupczQG+GoInNSd2kij4Daw86o9pKV4zOyhvUaBX1yn69jn4TEtguA4JeV3kOlw2xoM1xTpT5vE
nFNAKR7BB+vlfeO/gpRKzE0OZ0llgTlOk/2hK90Dd7XNRsZ0rpHbgKGqOa9yfouYOyHVMFALWWFY
8J4t2/g0sexOPmldbYJqjoM7CTJnCfjdQoVd8mWTzN4FZdauxORWG28uo6eG0tUw1+oVYON444O9
BpatXkv6Tudm5ED4+y9p7kRB5qwEeKo3d2qeisZP38oMLkmeMbkem+GhzaH6DtOYL3zf6y8eDini
Ocm/vs3Ny1DABs+ykooF40NqNqwrHbTkwBRBt8p0Or07FoegOR28Q1cHgHqyGflfXhz4I9Wpzub+
WVXQOj0FksaNi/YKwL3dZb4mNEFp+piiSlinpZm/d+0EQSh57DLK3RS/k10UjMEXKJ1snUtv2gCp
fnaHiXnNuUo3bRUay6z0glvv9OHNk1V28Gv+e2PqgZJWqrm6ErpZ2AcMB4l4H3BdnY3mJ8viY+Jn
9iaIOu8h7tN6IcE8bvokdxAZ84Ipt98FYbIfIAA+zE11xDsAZdWhYWa27wndxN0MA5XUu5lNC82c
5EBVEYRf39CKh1jUe4W8DpQLf5tYlFnwzaksP9k65mlvULcoDAYRMup2eY0qDPFA/yQS3T+pclwW
ePuAFmevttJQbpVwlpZnw4/TQfncgCuNPNW+1VmsT40ZMmVkrftBed9ZvkaIl35TTe4XjSj8JwOZ
0qYSOSd65rojszs2srR2U14+jHX8HQCBu/auVz4ihMWQMm6svObsCyT44rvdA498WEEu1+tDVw3J
qtJ846k3Hexv1CjN+0vooGAWfeTvfTFivrZj2EnCYlMQftBUSK5jBumpbeZ6DYSyXfYM7x8GYx43
YcNAlllYj4NO57eyK9l/q2Y+CRO5jfTNYqs8ODk+goxrmxgkkrsy2WXG9AKdHsAcbUGxQgHBCqI9
9xh5EP8zQ4BomyPU1FWYIjVnj5303ZNhx2dnquoTqar6NOboTSDkui9WE0zvITceBY65usE7arA7
2dNHmmVfHsFYh2+xiJxUn1RiYMxKq5Nl4glvppAXU/6YlpJbJ2JVVHh+ddecO29eU+DrIWpD4wli
qGZ+n2TrOp2+SspR21iaw0NspJxKinpvZ5CAiYboix8Y+kJhYl55g1ucxyjj8Cq68XmK5KPRu89q
Gtwb+BT9TEZ0ZZfG/NYgE9hKVaMFd9ITq3p2yjqTM0iluaLHS9r25rFMWJHZj30MRo8vzQggiITm
H94B6y5nAQg8nIuOG9m1huSa1EHCiDhksspEDhOVO00n/dUd1FFRSP7J7wX5JAxxmtgv4/hFpfNv
YIzoVgw0bAvPLuWFDqq8ULPnvYo4blEYGyo2Y7SzcJ4GTb7JmBXdmp7RrQCAiUOTOLAbUzL/XRQ/
J9OlF6O8ZKroz8L5bIem/BdPLnoDc05vpvWQd4X3RA4Ilofp75sQYHTci61z71wrcjHMhNFtGUqg
cK2IAtBYCPhCjsf3C1px+793Xjlv2rjlmOQVF+UP9BOb/NO0svahEb7elLGZcz98dFp6L6PIN0mD
dtGARZTwxq5JWzpvJESe62IIbhl5n6Xh854EVIGPxB7gRGRht87HYV6nVcFgdwbtuZ5s6qwipCLZ
sLxJcrL3r+RQ/GuBxK3umab15M3hW8J/uvCNUbG/dMFz5JIYIsTLc2QE4xvf6i5qDE04ynETt5sk
pfrkKsoGuY0OjLqCteXd9QgP2tVRVeAWtdb3ZBHZxMQw5n3sD9mpjSsuHWtkcu2eOFTlP783YBVX
rseEd/Ge2HRlorklaJs2TB2AKARAWAV3e3KPmqye5CHV0y6FH8lmdEaj1GKRGejoYoGSzrpwPLG/
v3t1BHT49y3spvDTMMb82Riq7i0O3IdOZlRxf2+U+wtBNJYCwSw5e5hlPkr5bYcdVh0lyxc7HAvo
lsk/JgasHVZ2uRuH8F9pNcliSDRCqUb6ixDJ9yFAl8AIZnrxisq6VBZcjAyJBrBSTGcBgoC3pGlN
Sn2JOGujgLoCMpUVd63ER6yH6dKSx1kQiHGPJn8gDPvh4tHiWDPjQh9BJ0vhQyEro7Q4h7C5i2Bi
v5hyNu7fAos2IM2k7vj7K2T22VGXa4unOReQg1ys7HOmmQ3jYYCkfm6m5GI4ZFnTURnsEH1rxQG/
OY9pxZCCHW+AlDqvXameQzM1H/0x9c80oWMiP5itfEqt2xLrxc427zI4K/GfoYi2tFbnm+lN3nPA
dFJeIaMEqkkUONCvVu+ar33M3pDBTUF09atSuct8cOJc5iI6THkUE0IJ5asz0pDpoOvdF9iWwUym
LWVvYpkPv9jSGc8eKaSNCNsKE3TF0yuo7tIFp9zYnBW5IgKCHqNGDx8azxZ8CYN70BzY7JdluFG+
wyU2eO2bOb93EQdkJhTPztghdzcFjDQYyFWQGw+REH8RsicHP5nia6Xd19Id2O1n1MMW9URUoM2i
swnMlW0CUgonCmLwcEnyHGV0dgV/nSTqh/00a35r6N8MW7/2Kd44fFX9cwqXXIwI22uewO9ARaNL
HKfmc1EQGo50Mx5/v7RS+I9KwTVMg+ohsVPz7Bkac55IcAkNyTK912V/Xwo33vmpA9RkIjQsprZ0
ieCDnCi4Gnbh7EIcbdRHQcVs68pCvAg4gAvtSJbxhpkTMMycVO415whLib6bbH0h+9tQtiBiuK5W
CqjWzsoGuYnDaIdgaHoc7GRHasZdd3OZ/5n7nh4cgpK4d/NDnvbDNslwOReNG97wF3r7fqQglbmR
OPNzMPcBYbydZfk4BBFTuYaJo6ujCEVjZy36ujl27FFihNl2kaE0ctl+DDmFFxqwsPeoiS5sa3rO
RW4/sbtBoYjVbnBJNKup3gY5Xf2JUenHpkAq1PLgd4Z57wcAKstU56fRs9/LNuhO+TBRLBqwCfFF
1Axv89jv5t6xjr8vhktWu27M5kBr6izDtPjjJu4r0pibZnYa25h+sEaKoCOg/wzyfFwmDFIPicPl
pmBh+K7d77KISRWWDDq4cEoPxdSmu5g9jKz88lUMjrO0ay0WA3uE8+Ab71VsXlPppF8ima/TyLwB
loKVzLwfSVHixEkJaeYs4lcn/Akng8vGGHW6RxdCta5I1dazXP+RuJNF68geD/5IlKnTzbxv3ACm
2Ki8J85C/qrtp2ETyZcolMWjOZvqaVZeyPZrRi7Uhs2TmbsmURgZ0HarNtUw9CfnvrlObY4ywM/5
Fb8vRAg3/R5FaGEobYeR+XPvHlEIJUVVP3jM/ay9TqKX9K/576V0ooXOGLqeOrDMXYeAd5zUfEwc
ZDyyjKAe8cazkSGyEKiOpqRsD/iPaRwELDxZKN8wfkRrjE3NUaepRSraRY4JRW5X1Q35CKYH2E+w
DVaH2OfE1ZZ352bz0WdwBHwdfDSunzx59w2D8kO2rNrOD96QR7gGqCE2ofAPvy9elzOv0kAp+f0/
+piLUXbLASM6AR5QYKUEFCPKaMXC895Y0Na7seCIx3TgQYv7bjt/o6ZYXIKCwA9HRSyZU4I9Rgb2
2Qj+K2MXkbUz/MI5x05nPNimCYalyfw9kiv44CU0c87/kBaroH5Ic2dPW2j+a1Q55yDIdNfK8VKg
9syVNDTqFxzSR0pzrvlInE5SVomcTaC/qdpPBxwwfYISbdoiDttrrVaktjI87kEGuX+6Oa01r7U2
/Z1RhvqPBu/fDik7HEesUhUVOxOm4iIjwnOj6z+fmtI8O0kqUL4RGW5jS9+SEKvNvQONbiw7WABi
giZ4csre3KpyojvNufhkCIvHmE1A1JWSJ2BnmUxIsQ1S4KSi3H4uDSv4ZHDgGLch13V99yM1zZ9S
E6KquCsVF8ahs7uy2LGp7eBDBPPBD6ZojZcRcUI4COr8in2ugfmFAiQuwLQ81H3d0lsAkjNaNXCj
Cix8Sy0dwyPnPCOntNFqCzLzkG4Ms4t3fe69BL+NZHwlDJQ34YH36LuTYueMlnsVZr3TnvfuZu2w
syURVu4EHpvmBII2rnoWcSkvftyfzQxSeQmB63fpCDl7LxPsjeir9cFh3JQaEiwwI66iXTbGyaqk
BHuZXAsKUqf3v1/Fyn4Dxu2g53OpxDUocv/71eQ/W6Oyb1FIVnHCpsvoTBAzd9Vs+ySCn+PUyZeG
gmWF4PzpylQrOjbVjWe2XvYTfW+nrbb63qNKKugbQUlUjc9Kp3G/R25x0vTNXy3LSU5R7pgLI6D1
2KDeWsmAeKHb0emLMu6JPG/XLfOj64EKPqWo+q/S03DwYlfeGuvwW96E+ShPSefS8ZbeawzDl9lf
CPc2GaCG93WuTsEQ+ZiQEC1X7I+vdR6AlPPSQ5BxJ+quuosrUm+pcrN4LTx4DHOWxn/sAZUyxx92
wzPTk5x/tiN/zU3kz/MVgDXg9d56rAbXvhXA6F+y+pE9kbeu64QghpOlF7b0DCUOY8EYKF9KQbCp
M0N3a02zhVA6+hkrQnqRlYAxCl0Dk2fW/8ElBQKlmP82Myh2dl7VxWlxsrkxc36zbRl7nYPVyLRX
3WJWBzx7dnJBM3pVuu8vA9PXq8DvbkEwgU/vUqxG0hY4w7FWDNgaTr8vHmNqp9QUivHv5jMfdbwb
a5DQzHypbT9a2ZsnWsLBKYXA3y+bMcc8R1nI6J+6NC+BilhvQ4Q9LBfBtAzv2/G0mbuPoa7YaKl8
j0C2RME8/qH5jjizkdU5JKbgz+300OXu9OBSiK19Nu5R1F7GgihGUQSYNogswVZlQigI5vwU3V/S
sgRXp4yOrMccn7v67COuHQeh934U8NXvS63Y+aqMG7YLmltEeQajUrqUST9c4iJYu1YAtHBy9MbG
h7LuGst+nIrZWcYBZ0VZYSOaK9P6MIV8aeZIXy07/udX5XjOyHugwDAXdqHrZzcPTrHZNdffr3Rd
EaYwMsiLLhb72fYXQWeDK/Nd9LgpOTekzRPo2vtLIbp3JYbk0ONmfUQaMaO8hzHdeW1LBqfU/VJ3
4wiJzU4f3VJnj3E3HwenPgZD+dJVPfVaaujXPqXzZhTgJcErJYfB5IggTXNQnHYYi6unpwpj/RM0
aGRlnLn3xBjCJzp7zi7t7nB6Ue+yJHRO1mz3TxjI8qVb+d9z11vopg2D7nLBkytHyF6rrng1Chgy
hFv0X7pMe8m001SNBd1E9mA5qtDz769+XyQg0zMnlZeemYhN5cF/AzfH92M2LTcfkUBS86iE3HZZ
Ir51jiBSs8UILSZK4/jevctQv1YERzLA6tzldxHs/feLOMA/nkM+S8k3PSacMXeGagKm5aqzsPFj
DkZlPo4T9gVDe/VzEaTDMs5cGAeVDSg0CIbHmHcF9IJ1EskwPKK25X7Oz1VTobi2e1aYnj5WX38H
TNuZmTGu2NSFJ+pzhPRM4T7kyKR2c0ghYO5ofuvhkoj78KrTMK5el+KKTLRate3ck3kPTwMf4dn2
ffziHd6RaZ6MU0XuclP7hUa6UwNJK2labGiKfcXgmZFThsmusIrmSEmfnkpnSEpz2bjRQTcsyJfo
k3t/aYVtrp2R+GSs3E3Zy3Tvy5CJR4PaFoYlaEuzIxVPBpepXbfA3QGC+lJY8TM5hPrqDDzpXEUV
ZUjGd4V78vB7ZdGf35cJP/CUcJuhRoO88vtLjmvoMswgqjZZ63B51+m7z8W6m8o8hvJu2CD4+Ix/
vwvFcr31npojmGcqIBbFJPyZwC5/v54jOuIDigtiFQbPPbeeXvPOxTNgeQfRT7S0pi5HG0J5te0J
QzfsDhAAbZM6ZFoRnqXJAMgysBClhYfBi3YNzf9ci3VPtmZRe/1jxIpIGHhpdFuaEJQQ8n1eJY8Q
qK+CgYtQ0JkFgsFU5KIkqdZMMKjnHJlXcMmZZpBTsO7VWztSSDjRlkddbPwtSVdkpcnRrvdOVvuO
jQXAeEU/q9sT4cATePD7EIeGiWsczVstp3UZ9O9kcw6qW/dFcrV6wlh3NkywrGpvX7gGXP1jGEIL
eE9bDvuEuEPLYpr5UOvo0s16N1igyv3um7/iKnXdSxgfxbxPundpfTidfaMFyAMnwf7d3F0tx0j+
cfGb14KaCWChGAt9MBzKdDhgWKIy8Tc+z2qX1/PGsnja4FdmK3guKAqr+NUjTUsncuKdSHACiie5
DdijzRw/GmBNRKs4eQ8Mv4brfg6e2uZviwydAQ3KAugwIr1t+3+emg6AGK1yG1o8fkuxyWYyfKO5
MCEJG3Z0C78GDxD5TJXsZU5fTOsP0wu7tjhY0T42Y5AVxpaY3DIdHjizB3o+hO6/6u6YId5/1mUF
BgYAxHQIu4/c4bSFC7vl42eZXqus/WeqEwIEx3+cbL0KXHiQultFUBbsaYVMYx0SUnVoV3defRbG
Hcwxb7vBYMfKOC27htHXh8DyF1GeQWglS2BOy6Sjs11QAtak3swaIXcT7Gar2bBwLFMe/12eHz1I
BrnF0KnaFEm17OK3GNPnHS41tBzij0nGc4+/ugNSak7SfRHNW1KPS1WWNOooa8Z5ts48SrP1c2pV
VD4qQLJZvKeTG1rteabODE6BEdpMYrlOqHz6ZO3GYk+CyYiYK09KBGWAgHsbmG1Pq6YPGUd2OYbE
q8igPJf5eNz88D6yfQIt9S1ijGsM5lnjpuIuNZydr9kQen34Yo9yP9X5rTTsNTYz5vy4wwaW/Pw7
52YhCnWh8raxU5tjmbFQng3Gca+nv1NKdDHCuFSJs9W0n4OZbfMUZ5tJp0WcxdxtCyZUmAuOvXxX
Fpm1vNPfRd/uc+TZTSo2gndUTtkfnzVtnL9JiT2bYXIstPOooJuR7/msehYWOT7jcLEvfBrr2f4L
yJo2Cn8hcNb9oC9kdVbp6N7CDopw2uZrD6cj96zOjQvrg9y0LOyVIfe1MoB7ElIlFjA4MEOrfEOU
Bf2IVzyEqL+TgOksEPmcwCnpMiQ0JYdaWoBh03WG6FJ37XKK5dPo1/t0AEZKXieLc2QREovjuUmQ
XJBt85OcMGl2aMds2fdMJEYyOpAuLEeeWITED0xHbE0aEFQ851dBL532yrGskhm4G+BdyRh7Fjkf
VW3weYxopMUpM+ZDi5k8MClNe/ODS5o8QJqRah6RVYTQ2nR3dZnsJQsMjlG6egfmTDaWqghgTa80
jRkO7LydXyPoMQ78Y/ifdfHcR8O2auwbYiMIWCkQqVHE4FxAfXrJj8Q8IYR3G8uACB2YhgrnsOOd
yRiqBUHHJ+oVeBfWKmVvb43Um7p2I7zgUDjlcz0T+UiIjXJrkRdeFAZTok2GOY7vyn7sLYXxoOHg
+Qz5T7YBlo+Lq3BpwVDgbJmfnE0Ip4X13guxTWllmdBMzbk/OlPwVZi43sc/o/cpFWDeudhHJbel
PfNs6f0fEU+bvhxWGs0At+CVFucyrb8pFpFKs7ZRg6o3fZtmwwXy1+Ook/9y5yOHuWD3iL91fU3T
0GCjFR1JoG5cW8BpMZnkxrKae7CscwRJfdbIVadjml3U6xqexFy2abWxIkrffbQKbLWuK/U3oki7
62d1GohKBLpaFtKmykvzpSWD00zGnd+yTpLq7EjSOQYA1FjtKg/NeGuvHLv8O/AEIvu9bQVyBIf5
WtfYJFRxeBbnVvMOUXHLrbJy6+xkBGoX0aY26vkmZHOysupFVf0NQ+X99j+llndzcGYoW24MCLlz
NVLTCi5lYH4XbrDNsyfRs3eOE8o19mKO86UXR8cciZ927FfMz1s/IBA9Xkkhhk34M5jRNhhpn6Jn
G31va/XYrphzRYdFVykfa3KJFniYlCBMvUfX9qP4iYn7Q64WT6Icfmp8dzyFmN3V2V+mleWKQR3K
ipV9cET0OFsEV5MUtKtaxc6d0AtR0o33ihKg7foriTJVth3daOOPDvDZ+bQHtMdGOAOZrPrD9C1A
LbAwNg9ZXLz6KbLjnueXlW4tBxtLXbITpQBQImpETAoSmOe0QXYrkPumTv+5iXOaG2CPyaUU/hLB
J8nr4jlygpWn7+qoZpuZxknaiLTuRFCRxxupeD45OeRZ8pZBVDAoQ2TeztdUtr45Cx4my9zURvja
m+qTrGCOBqaON2Zs/ORWe6phTHiB2HiT/4BPEHYzWgpn3Jiut56S+tKGBlUM4HVRh8hn+vLsbuXG
P5PDYFRfbNMyOucQc9BFb4agufoJQrdMbiR5yc6jzh+XqztLrbZ3MeneRdGXJBcUQ4M4AprgxUSr
skTZ6lP0KBnLnSFcoF6yGSAZ0DAx0f04GoJo37jWETdNpMuehsD0NMzWnwHoHrM97rVJnYR/n7CT
iNdZWe0LqTkD1fa4s+nxbK32KHTtr/uUDW1Jp21liUtChbI1Zn7cculjV43rYStz2hsgw908JYZD
9Lb+25GHpJK29pg1YMTK9uZN7XX2IlbNxhvMvefF90NdvmRM/CyyYGkXf31O7zqPV3UdHWr7JYWa
EDN0qkS1bsrgLWH/CerxpFhRav1a2WxthLlXRroR6PlAGEIcV8wxFLSl+6tficeRBI0O5C7HaUxg
mJB0SpIXrHWDE4a6sG3iOs2rj86LiD8b2Y9yYxbaaDfUzErlZxMgpcypaCXy0PVQltLHNtBHkZP9
ESx4zNYTsUqYh+y79Gxq8eS65FpYz3XbAaMuwu8iYxtiUSVbQLKliklmw83MnzGoX8QMm1Oretq3
xFVWsxo+h55Peab/RX8tIFemmbJ4TMPqMGmbYhasioQdUtzVxbYTaGMNRMc0FwgQOmxCE1rSzF4s
aC4m5yBAezs3lzJuvnLGAJb+KK+5gZRghDgSAEMVpBF0BZu7sYlbTZR9K8wDeduhgzU5LyOwhQql
vqQrn0pS24uBjp4YjX2YjPXaaWqOI+2CkhQ/yFRwlrjjx9ygvU90//gKiLU2fxj9xi2ZWMAL7hYu
UmaxaR+tjhCDNMGei5dYVe/mGD4VEqIvsmfYL/vR4AHVMY6/GidiWtK7ZkUA5VxmmOCD6hQSW1xK
FLCk46nTI+kQKv8iSy6Wry3lLzpS5OT8HKJ/eojYCa1Si0mdqaXzWE7Uf5WTLk0PenijOXgmMGm5
az3cx0s/RGYRtozuFMG2YtCILj/g3GmCau2wTlrWwKwSwCOfvKktnYGZLZCCjeJ3lfqLbZRrKkHG
52Tzyiw5UBbCX3tRtBd+91OTbqBGwgbIHQWcf4IgaEdrC3SWY/VsdAf17hcvQW+QkppIdZesR0OC
jiIYTIhyvabjGr5FIjcIDKppYanTVFvZKnWcdtmx+yLCkfPoienDAZBzsmlcM8OZLdaNaW+jqmQ7
P0X+MqHVscrjceUU+eu9lezMprWiI/xnpAoOdat/L/jD6vvPYIv55g2clL0h+06Tu7Js7vU2PdFQ
x69VZR8V5RdwesgX2OlOs/dpTmrvmAq7Gqe1lJBdPXsWYWR6+OlH67jViigzJ4jBep3UdC6VTxjw
F0p591COw0r1KDTtynOWs9H9lWTzY/fLH49hl77gi7z+/h90jOGvG0dXlAfpl59aDI/NNJ3+R9h5
LUXOpVn7ihShLa/T9JbMxCVwogCqkDdbZstc/f+Ijn+m55uI6YOmob6KAjIl7des9SwQOXSGjOri
0OPZpc1SB4FmJ669Ny2oNw3bM2KieATq9k/VpTChnF2XDXuEG5RYgX3E5+Iyk1XkI/ZvgxGOzGzF
s4vFh/88eiysrJducJGQGZm5iIRF6aY5u5Lo84AiaWkxtFvqqfgujPB5ntctHCGsTcyytmvrP7K3
oVAhAN9nKKZi2zx6YrwZxbM+tIRnEh3elN63HtDrZv7V0PR75hJnUGO7WGoM2FSbH9wO6w5u+Xwh
WIs6aAx6HeRaXLmXUWF1V92jVBVEAt/O4Md17FjPSYcVMq65sSvmJZI5b5vke6sMKA3Gu1b07jIb
DOK89OhsB+VciZDJKwJGJSj/cr34q8aA+Mh8+Cmdr8oQFVFZoPNrs/3jwrdn9lax/mjS5CWL2e+y
1PlIETujFEDUq5saIrKIU8A1v8aMuAizfUgIbV74Wk7yzcV1WGp2WcKdRupsGh5ARGtgqHAHZhbR
1iHiLNLRHkggv7F8mkOjrY8w4RqoCPVTA4tFWyMGFc28SimUAx4AOXN8iFTUembffSblXz2ryBnI
GTyUuIIJ2aSCKgrc9eOhzG3yjFlYeKbWLzXRDEstLFcjtHNSEF9d9gernltM8RxIKzPbMHWhEbc5
1gti3RND3iuf4s0MCMTFXLQNsvEzt+0X9ua4h9Q3dQhpeV81u2C6HkmWeeF/6fpfPVJsy/XJ3ASa
TdqKJPkhI1zSLrDeSItWXZafXkGGBN5l2B2KMGMqC2SfAM4nwhks1Fr5s1s36+wW29jvpMUjRkQ5
D8bnMoneVdy9+tZNNZyYTv6WpiH6EKWwAAPTJWYkh/DRIEiCfsZ6+upqcP77Rm7zKbnLVhy0mDk7
c2U846znaxd4kTRc5ojmpZr/p8wU4iBcsAJnfBexEdaLT9uhf0/MiLCihGfyOKPcHQYzUEWuXUAe
TFlcBAPdNKGjqaz0hms5ivqH3iMOsM2O04DAFRGAZg8fA97K3u8I5vMOAQmPtoeqwLWudhuuRZjt
Yq24+7oskez3ezHg+ABIkPSfRosXRpWzZ/sMlhtziUPkc2u2qwle0zxZAPSI2daW3Uecx+fCYBlS
qw+ekv0679LHIiDxA9T9wvZpYVXwHvmuwYBsztFzIWyRl7yoIm/nSOuaFhC/O816q3n2tdC4Pe3d
7sZ9r25Vrp2HCndH4jxFufaVoinT7BdlMIAwBWkjybF31MYNWMcHqK+HgYmnrNnM1vgbqCHM4SUW
+jOJkicjmGCDpacIY+Ji0LlGvIS3upraXeObq0pHUawlNKpFRWieO/AVt3vDoT7QdvdwRoBlMwer
gFDqTNWdGIauqL7SzAaoiMIWO36/6OtsX2SWsYpRLJJV/+1ArF6EU0dMxdC+OmVz0f0ZjOaUb6Kc
7io6t7nzmFMl4rsgH5J9Egjn+TeShYlHPw7/WKLAvhuRRB71zhYgEJYloT2JjAUygBhGps0bbQ+q
MhO8a9+FKz3I9m0ZdyioAtZK9YOei5e46d7m/6fCfdUkOTGot2rbIWWy3HSdeMWutQ7s6Gsw1UdR
JMjqCOdzNTQkfa+tjKQguaY/+Xn2o3Hu1zk5vHVA9l9Bi/H7O4Q5Vs2yvYWIKaGNG9Zw7hVnVDC/
zjRJTyGhfVarLl6vn1uT9O9woPPIv2oKBn0wr4GB9rVt13VEpZKKniC/0pvIJKJjlJydDMnKuH/W
8vLb5J3FW2+Trc0MC0M5h9aTFbcX00wB2czXtAd9loarO7R6wX6AYE/boMEx9Z0nb3GrBUsz1/+y
gDj4dbEj5ha0ZfLoxPKbeoMx0vQz3+QNhVemv5k1BdKocE0XRHhU2VevQvKWxLdKYoDvLVDQtKNP
RCggm+1Ay0Xh1K+h0DCwzttLxfUWy+JLdJRcQXaDE7PpWoZZYjqVgc8kozyW9Vs8CfJZJg2dTRI9
S4uLsLG+55+RdNo/fhx8FkGyhyj07QLUdwaakcGoocDnAqsMAL/c7FaCiN4uh3tJYjbiV2pXHsTp
H89dxzZMCN4uKxjeGss58IY+4LrdmwqkW9wFlFY9ucumvuIW36LoPkwTQI9wHstZjVhUhbmZmHNZ
OgzXISKdqQutj8Zql2aFXUYZHXhh1z/b8yXtkvba1dC8s/Q8eB5rZkXwVFtsCw0Tgtkb5LPYNr2b
fRnS+kfgJsNVa7wRmU5Hbxnb2iWGSatYnVjmsIQY8YZ6gUFg0b2ZbvYz2JgeBP7gZVurFSbvcYOc
alhS6x0V4ll2dCfDGU5GQvgyLuibGTE7VnpPrKzk/ckMAITKaS8ZM3aFu6YiDnehFRBOZMArX3n6
SU8dsCnDDEupvFOgwOWkOuO1qsfmAIOxLJH4uLq/8CXvQkFCXFV36BCNit5lGAmGULQcQx981daQ
r5kFxMIp1mVhkbFk5/Z68tl8WHKCMI3PZWnRYy9FWDdY0d1wn5L13vtrv/KJwC2Phd2A6DCg0KZX
O6o/jVAF5Da14yr8wEUOqhcOaa3ZCAh6dA+9iV8z18GtUKJ4bvYV5tqt7HgUFUyZkbTlVUvabX5x
40qt2gYYPFnWzOUcYGfxQ+4l176D3JTYklGX9Zxmnr7t4t7bNPo0ozVor8ZBvXSuZSz6kqAhlxXz
0ZxdELbm7MsyDw5drnvbMFcP0VTZ20hymLgC9oC0gk3FvG/p5wR5TjRImc7Qn3Ug8sM23toIiXW9
K4+N/BjT2ZmgqA/8iu9EZvx+aOJjOHSkASVhz+jkYyr1L+WTZNxp/B0x7sClGGvZUtRZkXvzBGRL
fSIHO01mN/YAtGHE9TQo1OUMOwfDiZe5E/5NWLAuvBLHdchcT/eHB9tnmW2y5fD5u6nTfAYDjZtE
aEuJlQfuX+G9seLnh3uFD6MtdV3FSy23trlZNHgr4cG6Vg6WN3hFh4uFN5y2MQ36dsz6eZTgoXKr
atR70cX00R90LZ1V5aGZYHtXPTK5IoqqGf+2BcCwiN2zzrSXlzVbqsrrF5mAHC81ksmc5AetG8FB
xS5OpUkYB1FvBSEMbTOsx6FHQQ8oZGFU8Y+e49OQxYs52geqbXpxS5brYHpIAkPbttp4aEod4VY6
voZQVxZDelAdhU8R0XRpTfWIrhRZGy4zyYUIYqh/qXFCcUIoypYZsEBdjbeRQEQj3YcGjZdmA5Uk
97gp8OSQMbKMWKUiDqekKgp93ZW4jlQR7MjcQYWf3XsE+3hHxN1hf2zBN/DDWFuZI6CZEnYA68E5
EGSgS7E6YnEDmiJiuW28AO7g7IsqODEVOgt02tXkhsurowhlafP0sw3Gg6FHR8eMNrnOPt9sbiWe
tsD0TnK2/vDNhZqnCMzd7G6WuzotiXo2QyWwyRuHE9FMeVTK4ZAxTlCXSDXNwk7za4kCjTXJYejd
Gi0Ytp4oFatEOG/Y6r+8uP2hPHz34+QLP8HSxqQYx6wtYtZjaiR8pND/uPxuoMCzQ9ch9iumCnM9
ozbdwGOUo1p0O6g2NqbPHvkHZICrRHW6bKflLDhb/f7XWIhvhmpygfEybNmA1SEL9rzml2hCh/A2
xWy9PzhhjBsLQeY0H04F+ddlIV7Qjn7ppZGswtjcO3Xy6YU6ES3qHdr/TkgiMzSC4LT6GUHZ1qJO
VENzlibw23S6J2l3t2q5iuke8bLSm9Nuo2MenuoMe28xJADhkgOpvw63Qf/hhhHx2+2TAX6Yowfb
bRlB/mZLv1Qk0oIFQnJE2+ATkVk7T3kRkxPprvCE6otG4k4uuVVEUz8ZkKgZvAMn8uyCqUl/bRry
BcTEX8/2pUqf0iJ/sQzEidr8AvYminbOXxgFBY/e+DObBFtgNJ04LZPbVGS3tjVeA2vaeba8TqLS
Fp1xqlKdC9hoMEaV+CDY3js9/6TQ29fR+TZU5y/q1n1uqghBTsa+xfI1KBXmMeCeC4ALBsxUu6ab
Ke2XqiRn0QnHczusdMIvIPdF/GrZY9N3B9kGR4ZFKBde/TSiPMBrY8fuq91/VFN8MZ3yqFnyuSqK
kxFi4a4IUe8nXoweepPrqk/L7D5g+9D7JYxias1fjx7TIs2LJ7aN7bXRBxblFLVwPdx5m6ZJ70oV
wT3eRvh4M+D/8jJZRrsME/21Rkfr22QBplELaYTqmLhAzxnOE7XvQvuwMgq9Em8JI/IFEUtI+7mz
ncqmDhuC98QDWChuZk8OHT62gro1Hxfee2Exi4ei79IfcrfFI3NwLu55xSahEaOPZbfHdK4JHpOS
x3QxEOaQkOzouzesOj9CVufWG7/B0eDzdp+TZsb2mjbq2M7cuRE6a2tMYkwq7ieErZdEEXTVzu+m
LUy4CjJ9BdjGToUHwMLjCceQu8fF41bPuLM/OkDL+ypGiRNA6QMsN62TYA0Z1Vtj8AwWMIJ2TZWc
bUrwjfC8bTlGR8NkojS19EiQryd5yrj9ExBVCyB4wwocBTOQjRcGD4OmHXqX7PXJFW91iQfaYDUZ
faRNc6EMThcIyriYY+9g9KzwOLk5Gp2tYecvToIusE+uQGVWCCOu96LQBL1rhTeu8tFOuPRhIQ5F
v1VvqW7Va6MlTS6pZb4Jx+kDxfNzXhD25CnjO/dYIYJE5V0XvDB9SVHhOVtVAWvqrWhdBvUrIBh0
bbj2jgWWENS72p77bjsV8IOdEGqz4ujCBMZ8eCLQy3S+samuLcZewi92Ppaj0tSRBpDc6TGkdYDH
q9lC25rV1ST2SqYOmoTIeIHRTtmShm8Mqz65YbfaYMk1Xl+C+LR9abpybwl175wk2Q1RjTPAkSRP
usew92r2gYj0W8WSRRBW26eME7GsL8bUxMddGO9T4N2ldXIiNtKiy5h6SO3J6zKMdgnlQ3VoxvFK
MkW08H3QfCq6YdibJ8jB81Rv/En82FWP48LmXcunaltr9dHtvLtRXMKGS6gvmT7VOvcGSpdDqbxz
5hKurQoTpCE6k1zyiNBsxTMuZulrZmctizdjWawnSEn0rs3NHbFd2xxD5FkieF/oprvtvZcsTGFo
esgq2kr/NBA0xSmUaDfsf2TnrrwZoxTq/YtndOe+b5au4rvYfpgthKunC8M58VRl7FWbauF4eFxq
Id9wnlD3G+qmcmcJXLFcV0F4H7rsERr0ETHWcUqouiICx4RR4HeFyrV0uWaQjDJkDM9jZdBEJoxQ
ciP7VsrEBo0HgNW2E6LFBAZgtOOTOznu0pcPdRXdei/HFdi8SrxeS0xTXNeguyfEEPh82w/YNR/a
uJbInxd4qZy+5hWoeTC2Lmmvo4ve+zURGSm8/okq/BQm6W5qo3IJUh0/KWApQ2NSjr8oOIDM5cQO
qCt+/xmR3cdUPONKoGZ3yvMUGj8dOwuihfIPZhuAmPqHsTY7yns8NnEvXwOPzGZ5dQpcusZAJJvI
xaMbCkSvDDz69AgfDmYcw2wqzvYUMRBcxFYIPzE+uDbhYB1VpUoxFWSCIPspgeoT3qOSeEuVH/qs
x+8k7ywEL2OtfaF5oytBleTfFc70yPcfkVl99o37XaEnmnzrT/geGzTT2sjcTeq4T00DYt6wJe/2
TaA9BcfIdeAaYISH5ivmgEcwHh+drPfW6MSDJbwmY5drZUIlhWwlXCXJPZVcmbHhP4dORUnVbu2G
87UyWD0Jq/ujCu9VOiYFT2zo1JLOJlPoQVPsGV3TfPms6TViHRpL3jo1/GUhctYBxADy2WmiYsVh
ViynSXM2hsckrecgW5oAa3SPuqSA7MAN42UbHlmoaXRhuMTQ7EgELpmdZkunfC+o/gdfcraOuMG1
bRExIPechtchkRwyWrXNSDCuIuZIVuudm0zfYrYlKsG3snUpuvhQs8zu6ah2OrEljiQMBLX5zMOH
T9XHnNbemKwMZcwRbIwHERiu+Nkfi6JEKVhXj2ZWPgRhwBoZ0E6i3HIRZNqKMWyzEmlRL4Mv30WZ
lVQAkQGTRhTB5blKfeAUoT0LW5yHMuWpwlVcUYQVeEzHOtpM5cn2q4+h6rEU6lTrkyj3zEfZ13rQ
cH02w3lTG+sx5aGatuEfp0OfHcDmW/j5tZMO/WY4p6qyeUTH62GKayjjs/RR1zyAG9KcrfLaYnjk
GuNhYdDBcN/FZG21H0pxxJYpB5MBbp26xyxZD7lf0rXOsWM/1JJfM9QcuTWU/o1xen7KEIhchxBI
gO0WA2mriokiYDMKRGEd9Dh+tcE+slU2+DVJFF5q6LEXgeks6WF3ud7/5ckPUSO8CeGDGiIgStEu
hlOWHkKNnXbIxAsXTTLRfPUTNz8AIjTAnTizldnxkCgxfizMkO01OpuKUjiQl6FotI0TuvliZg5u
9MZpzi3s4EWHlGojyDcoYy8k9KhLV/kAwSyUD33uv7WxiFZowpvY9tfCLluYgd60qpHuZ1gG9425
JAMEGYiInmOfwL+k0FeFzaseaDoqnFSitPYE4eL9EKA+mJp1yRDNL2AvUGxpEDxc5olMvVD91M8Z
Hf+Rw2UT2dkTwSztVuizbWfqtFtjB7DrRMy0CauWVT2bDLSOsdQxfRdGtk5lgwsucfpd53ItxG5Z
0/VZX6nq1dozrYpmMI3WVsRqWg+SE4u/0utvFPD+2gztP3UxFetChfhDIvFoRNa4axtuA4wpUI27
Djm8VaGwy4i60bwQolx9KUTFdrhnuhBQ3LGaO1Rerj1wuFfL0R9hps29XTBerIL1csJS50A9QNBJ
C17YQITm5vGzshhgIIO3V4BsxCpsQ3eRC8VqVYAqM7Q9pdVigMKzcJu2uCNV7BitQolSkYXwr43Q
vozTuo/eB6Tmh1QA/KXeXiZuFa4Df5qO6K+ZYqQZHYdvfkYmiTi2Nb7HGSESzJ2GdaSPWFvG8uho
q1bMGWFZxyUc2sEaRF8CFyvKXnDIseEw03CLIr47DR6ICqSJQbJuKxhKAD3oI1qMPSxo66uT29Oi
IoJ1K7E477UG4qtkWfjiyWmjXONBm7L8hyfTBq6O9ZkMNaTcQvbnoEi/47pjdBTxtw2jZKBtDOx6
/ND815fIfXJ8QRAGgVOdc6Glj5m8WmE9voXSe/PN92b4kUBIT/8imqbyDb++hs/32RI6WnFOYxLD
onwP95WRclp668pt46PFuBXJQQwNOyjlq+HmtzBShLHxby1FJbXL7wd09Nk+SqGPYb9dIA93Xlgd
VWv4WPWZ9TdDOmlzKZTToYDXSxiaZV8NfMjAptI3PZk+tGZyTm6SISfMxLDE8UvyxvxhStwEqSzx
yIH1NDbZ0oW+gs5MTvdmok/sC7d41hg3ONLrPv0rQu36u5kLRjsgs0rzphEwFEHKDNT+9q64BPgm
bl3v70Hrjg91APaqaN4oyBDoK8d40Wo32P1+mZqG3ILu5XnYTdZeFxwyhgmgnUq9dTeJ3cjd6GSC
8ah91sdU7kunGs4qyJJl0XbVqRh78GyWv0c1hG4Ve8t7mx59mI7u3BawqyYxydK9U+mB/3Q5DhgZ
UoX3wix2CUydhS1NdUR7bPN0K94bCboGIEn3ICbrRl6tdg4LTHDlMKRn0fQzjDEU7Bw8/eyXAXgE
M3iLAigoaZrpqypR1SqP6ZGbyAufq2B4klNTfI46QnnlYUoy6nJ60KFRH5iaKvZfkXfELYHgNSGs
Hpg5yF/NvVpJLm9ZNT0Lx4Fa0HFa42EQHFz1kKxtyJyb0kB2M2gRUrsBdkhpMIbozIx6L3EJkI3K
S+InautrCeQzjxG5L3P/0s38QlYm2FdLlE1+6/qkDTJ3tFry5bAnYcIa5CqtTXRmyNfXOAdKFuJD
CuE/tL47rcwfTCPIHvr/+izMG39P0fGvPzfNbNoXDo9ItxyyY5Zj6Tb1rLn3zDRTwl7/+GyHVbtE
VuAdU5AwpL5S+Xpm3e0mB3kJGNzssUT8sO4lsfasiGLgG5FF5mG3HZ2aYSFYmjGJhj2tD3cjgwFO
fkRsM2+0B6bzIiKOtYE1eR4Zdy9AUBqzvab7jJc1IT5XTCvVnrteRwzzLIO2vFpNxcBp5gSHyfMQ
ui7fKQZuXPLLVH5502tgo5Y9oDUtK/5Ogy4CJO1ao4s65y1TWn9g1mqZAfvsPjhks01qiB+StOG/
lxGw+C7OlsEwjBu3oafsQciEWnJIOGiOtv8powFAd2vHzwFTQgsJCtuqvlgF3YTAeLjbouSZ7gzB
xoe2xLxIFBcI4Ouo1rvNoGfuGQ9wTPb5hM8tzWG7woCQDID4NHWcv1GYHXEgjjvXzPtXb4BKVY3W
CPJ46l9tW3sHDQvjblTxHkpZvfLoB17GcpwJc+3d74W2loiat14a5HcElE5qIWfUB2tp2mTRyAQ2
S2r5OEwMf1f55s2e7S5GVhbbUNF9NL4alzXLCCwJI4yMPlwn/NFRNSAOkxF+Y6K08eQGbHFEMK7Y
CYUHQ7Je77N235oy2fy+PaQi5+YQXY04vzZl0DwYmUa8QejoTyYPjZVWp+U16s+hiyQNBJrE9wHP
aaQo3bG5D6fTaFXFttcMpOLDq4/x6anoWKOEeJN3g8UkxdXSYcUAH9NgH1yaIVWboNB89Hce6IY+
a9ZdaKO76rT8ZtT9cUDxTDtSsBMM3LPFcTTELyH8uMcRrRJYZeOTukh7ETE/nyvqfaLr2nawMo+3
h3YmGD9ktQKTKdiQ/38DqO5wmdmed2yi2ZtZGU+6i5xlapodgCe8o53jbAeG9HvTR3mIdkyMQY/v
F72RD0R6N4bTi4/nfKs7g3tkbqA2dUr9XWHLyDzTX9rkTkxWE58dq3gLVGo+2WOKxUzD6Rr4BsnW
XlWchmEzVdHaVgB424vxQlvYZKfJMYdtqCn/UHiWjwudkKZA9sPVDio8FY4Dq48WGVHkqg4ani1z
G1sjyLr1mDeQf4wFG6piZYQSASlSoGjgXCMefG3rjBoCttRIasbyIZXGE/r6dPtreqoK1DrE+95+
/b6qdZtLBIqrNAyGaZiZInOst4pgDIy2YnaVsspsJxclvsUlUGaEOvhhtbXxM7NVda4z2XPjCMWL
2zID8H1mUJoZJRw91cFwJvsEV8WluZbsomc3ktOll6JM3N0wMhGfOspPK6v3UPhqIKQ1AwyUyPrO
deZpWo5aSElFJmySlut+ZiwYNGNLxxX+4fdLVEz7Gt7kzbar4eTmUp0LvYxODCCXiDyDUG/vo7LH
c1jJ+VUjaQl7TraRRon6wevjldEigdEKljfWGPU4inmHcfqqbRZ16ohLYg3UJ3otSwgyeQgzp4vN
8NUYtB8uRH7QWSYRhll/Asulb0Zme7cAySN4o1G8NmW3l6O+DQYU3HXmpk9DfOn1EuR35iLPZIop
T7mjii0kULqGBgwciH0InmARH0WQhWd2109NyGVlpMN4YqbS7zMKHcSKJnOMmTdFw7PxbJMnUQ/m
dbLMcON3WbpsUfKCa+7yV72zkUH37casbcZKoh4OWMO1DRvrSzCbuhjVmRvWpT+/jKVONruaQZRu
R+ndI9VBG6bx7JarTmghvpAh2vBwO8XVjJ2WAz8fXVLZBS9g5t1HeMV2FfpPvc4RlhuV8aic8VIB
o+OIYprdlVDJPH+jkzqyUjq2S9lwTSQl4Ly6/TRqt7xoZrubIl4uNX2FOkhBx8OXr0bT2cdduK3n
mzwavZgBW+PuLIjB19zbA3w9juypHiTcXFpRzTqAE3vMKuohrae1tBXj8Cxt++fCN0EnxZ9Tozd3
BJXoPDsAbLmL06d0UIrFw7HEdozgJWu3qmWkYA0bfi/z/MumwUcccOyixC9cC9+diKPz72cxMbYQ
bvB2VPFLa8XFUWcYskJSQjRcW94ZKJ1GNn3taMHhsyWCN8WklkdtmEI2WHjalB4GKB5PXdG4XOkZ
Q1n01m0BvZXBzYPM6prjYfRh3UB+Dgerfegqz3gYLJDegT8b1cgpeIp4qE9dzQbCBkfVMqRdOESK
PDrNiGOl6EAINXkHU1xghEiC/JMMi1MefPZMuku/hV7ihgUpPrM6Jo5Q4vbHRLP5BnS53vwB6W8G
JUI5GED4EqwIcSrTZG1Rv0ABzcrPfz1P54dqG5bDvuCJvJAxvDcbd+S6cz3nCfcGlAgzfs1tzWY5
Ye4slngrZ7TCw+gnCfBD76Ez05L07BaxCUIUprQSsM4sZfHLv0Hq21tzUh5Brw0QVUGMTJzL54Jp
PaR/k9IXqgHy4D49/X4QVoB5e/RYJDuFOlXByKiMpef7VLGzqjthPogKeRSumvexs/X3ERnd0kXD
m9UVXN/k90BM7G2PsO+aRS7ZQl7fvIEXfI3HJPm0vGjr1Ol2Vjw9evAMSM5BFg719en3q2l2Rw5x
+fz7FQxqoPHNS1XX/aKuG0krXeTsKSu2jVEhn7uk4GHs4heLmMnc3NZhSTgjpjR/rpnCTJxzK4o3
VFAparrcQ5tVHZWljJea6bLF5PTkR8507pNUP8vM8ZaoKdoVYyWyBQdyFu1Iv3axZ/0l4GdFI4v5
8+Y72viZdIxXGetsEN3gx5VDwF62rnkR5g8FkojjgHAfS1WNPNyoj7+fgbukSIgH4LX8OXEgpfnu
QLX7QbmnWcYP5p1vFqDBlWMrOASRF5wL0d4B6OkzKSo4D33UstgtbZJvk+QCzIC47755HuevPIQA
C99q1FafUUt6Ov1hDFi+2sY4OyUiZ5e4cXrPKlBGgE7kg9VGL0AuaT41iO2DZrlv3pi+UFZj50KW
Elu6dhuFztIgQbOY+xY/BvuAAMJarjXB0Yuy7jHq1Zc9i5pjq7bRMqb68fdDOn+mWbNECOn02vRb
mMsTqwrXaOydXejmS51p8WqcdHv3y9vXkipZ5Qjcd1lCLNM4yH0AcZPNoc8NlOf2Dp+IIMKWBkK0
7JfSSpbw/6fa4Zh2s0U76snJVPbwOIIP0VscjU0OlkqP21uateku8ZJkqwcCyeFQfhY2ItERYsfN
i+17zzJwIQbbeh8IfE3bGOpJUIqDNEy1ItPIfh9EgSCt725iFPaD4jpgpeGpeeDWbTBzhBe/GcNz
4qilzi7w8vsh9+j/ncRn5Km0vyk5pmujEN0Nap1ctZ64cAWeKFTHB12mTPdIkPnSWXTrGXO6NIX+
+FuaFq0L/IHIFW2CZaXpxgEdST7T/5n05+O729X/IU3EJtLvf0Q6IB5zHV2Q6GDbfHTnvKF/SxNx
+kJlXVpTswai3Y1Vrq7+fBl0Q/uo9Kx91Lqg22qxtw8z4wM++85tMrWPiyI9sk6/Ee6tn4hZFCzE
eNv++8tSLxUNfPWnqA6u9K3Pqpf+ynZG52jVqX/JPXafcIvt/VCw3W/9KsUIEqbn38/0zqf4jm1u
UVOqgzYltBdFcvLp/R4pML9rDtVtXHb+CsIFEEPRPQfo64FfFd41cGGKRVAWl7n2kqKnzHl6a0XT
B0vPOhJna74oNGhrg22e4AlxLpLKXGVD4v2HDN5/JnpYpmUKV1hUmxbUD30O5fu3V7evpyBKbGAG
0Aa9nW11B98XPwwENGwfOBr/74QO45/hUHw7l4RwblGyqjxPn9Pw/u3bdViHaSCIQSvwk3zDr1/Y
Xtp+lxILUwz5/nHs/WgbWe1H1SJAtk2Yl6Na17IK72wlQu86sdY9VFKY+9jKvqs0Q6MQZv4+sUnY
MXxp36ppSOdK4z8EWzn/zCe0TNf1bNeBAmOYru78I2WrT/LeZTWgln4rTj0vzoHOOSKK7UpRDHgn
8026e94vU9vw2oGZrKr7WJbdeWSHNyUccvlg1csccgGOglrbWI4t1nTlASKX65jp9nvgSLmqCDRa
yyzCBWepdG+B5AujId66kfzRG3YhNiLhZd9qxjIPNCaoDWdP6VgTgwQSyRLZHLWp8om3a3wUWebJ
Mtzg1SHNPCudTZwz+zUZ0KypIjd+H/QMXPFZdnKukysozhWWV3oE3d7kjR6wNknOlrA3RhTp59gY
q02fwHmtS/yaup8RliAVxnyBdf7/vlpQZv+ve58RMhtxz7ZMXRf/DNRMBagjYWL0MB3xYPKB0VPo
Myrp4s2ASw9nKiVqBwvvYgCJ2+ntSH2CNSkvvAYlYLFi8iQfXdK0iBqW7BozVoNK0pM2kgdfNYzq
2oI2Rw2C4DLMpnvtJhPB3Ya/6goWLGBznQOlbXtm0uY9hyJhwoya1AE4jHm6vHRtW+ztuo63KAv9
l6apnsBVdd8Z+kmD4Vj60EyJeEMFTVT1JLMvAxGdAVpF2fMUIWi08zgyZvAi49ionF31HJDn4zRb
C7jDVyyAF6MNzQVjF9rqJtAfE2GLy4DmoqpXkdfAGiz1I+BlSK5GqB28qdIO/4+zM9mRG9m27L+8
OQGSRhrJwZu4O71vo1OEJoRSymTf9/z6WnQlqlIRggIo5LmOCF0h0zsazc7Ze+1OjD5UHNqJfW8z
+lJsZy+VVt2lfdjjJkjnARl5XW5Yi2kF8aF6wHtXrSYMEsJTNVDmaXNOGh0VTKihasDUmuRXXa2P
gR0Wz1rraQ9NJZe0++xdJ9ALYbq4MLMLn0WplDtdDxI6eHv6OcOGzBz2P4Hot5BCDLf3GU84ilpw
38cE6LNmPIZiQEqhBgbZA/yEPKm9cCe2FxwitoptZwdwas3hz98w431UlUHWr6FpkoVPdUzjnhT4
n/WoEEJrEZxDkE7VJ9jE2v3A59ZwvThg4Nht+2orAOFiDCTwMAZpu2g4orlRW3rLVvjWOVfMUwiz
LhzTV39CCG5P30BpjHNWUGil2wH7+nFslBXMHOYQBMNkjepdBpJJUtVoj0r4RWiec8VhL9rS4Q1T
Z6s8JK3ACPWvdQSwwtpDxXlVTGjene3QfIEUz/jYD9w/vx/mvIblyejn2e7H//6PpfN+zCG5RByq
gNdt9V2CrUpeD/Rh1IpOCQTUN5xxr/QdHiXDUpa93786GjIVL2h7LKvg7QRawjNS2YOE3Xy0eKu3
pdb29M27L0Hij2jsVOOMhDdaqQRYgSHU/27wD0CiBIwxrMyAj9msx+Kpk3tVyBcMHQqWee48oao9
RytamdoaDJgC6vXqTWCVoqS4RSoXu6LhVisDK/mGSRGqVEy8QhlbD374hlFO7jzHCbHkatE5NoL9
oBrZP5HW2iuFkdcnIbr3tf/9+yaEzlqlOhZv27tNCgfVSPO8OMeCwkye9YnE8MDPv5b1nIA1HwHM
PvV2iaYedNb5Ewetff6tB/Aeo56J7KWEWkIf0s6euWD/zqO3iE2sHpgvyCn0Zd+tszaDotBo9oKe
KZ5Yy3OWhWXrK5u0oL3scdLU6jjxhpke4hFszU77ZlY1Ouyc3KaxI8tM4wmykf4ayjmKAuNYEnKU
qBqWOZBH7qh12Pg7wFQenQOmcyLdOKGjbzzNnodQ8q88Eu1R05OVMJgIqqrMXjhyXJVYK66e0GCr
ZUeMQ/VD24XngqP78s/fT+19vhf7FJZ5XXNUlFUATubN4n+u1xiho2r0frE01LA7Dp0V7qoYv3QT
O4esDLHPGUHK7Bq0KCDeQ+6P/bFtrG9JHsFyD63qpiVVuPTymHkjdgnI3b3coh7+NOfxd8+UgLR5
wwokls3Vr8+UGQHjDqyiuASCAfhNQFsqWKZOpD15VvGtZzZybMvIcultCBc37q4ihubiTOqjzGTr
5n2X0M6JvmI8ZZrTpkyKS098sv37sLnm/bR1nfXPFqZqyDkp9T/vp5diVfOaOl+GE0gl1SQUKCYy
euXXZGkGOCGWRYqP65NP8X3mMZ+ioZq6zX6T/2n6u1WmyBqjGuFl8N8qN96UB5xLaX5AQmkNwnPA
8BprvUsKWCyA4LJp1HfGYL5BswL3Wis6vQtMm588qY9LnwHTynFMnpGhWsa77V0X5VWlj4A1Itns
WqtsTzHQ/J1Pc8gdiRXZBlo77IokapC/Grt+bJ8/eQYfNseS5deRmmnqwraJdP31w2gaFUYm/cll
EmF5dCBfY2vzIHrwnzKQVG1yw6T1GXc7GijcNoPhC+fNbSeJeyFdTHxysZnzx/DrokZ0my1UW1qW
o9nWu4vNblHE6ElInkrQngLZlZssbiN8Won1llSA8ZHC7NQsTE+0QZ9gF2pfwMBCL48M8xQrk7UH
5PpFpl2y4wyj0YqIg7UkVUYyLD/AZgiY5zkQgM1aa91GC73r0L1oZtDHnLWF2LHhg3XHINT0Hhoz
U/6xy1NTG8EL8W2vkz6Ar5gTbDiAKTCVo+Q49O1rMbc47w+OBfYllSYp1/AMHyq7dtxoCq4JnYOz
IEZrkalD+DoJJI9K3faHe8v9/qCEzd+GnXrbXtT+8ZPP+eNFJzW2NNxnOQ5xCnr39TdjEeJsQqjg
Z302Z026YhD1i40oaAfQfVrhwO4Welk4x5y0c28c0kd9HivbQUaT5JUzRGB4JSA3WzvZbfzXn5+f
+Hh5Sk3aug1zS9gWt7Vfv4dKVkCymjgSlLgLTraV3ya1bt1gKOHHDi0DiSbzV1Vo/6Br1a7tOdi7
ryskInPw0FCYnStb9iZ22nmX3J9N92zf7w/QqFH8jmq+vf/a5C8hyEShI98nutt/8O23KhXcjwbo
c7DXnF1Y0KlLjSk8W6p1YHNin+kefvJV1z4cg6UUumYTkKpxzLPf7wMlxyWVPkTIMCvds0BEF+mV
zqmH5BxdR3xZW8/PSTavvTM0rB0xSvVBzH9t0KZvGHhfsbRwph2S2yefxccNKjsy1ZIStaSBk/9d
lioIBqgFuM+XLdOEk6LUDtB0dMiCdBuuTt1VAmM4cklOOweg1aqk5dlkb2oKK4jwkuIYTON0bHtV
nFHTZEAxQ2NZSds4gTIyT/PYnk6Y5a0zdvpp1gE1moavUdtNrsQCShslNB+G2sK6CpR4BQ4EdoxF
9lfDxO3Pr/U3N3dpmoIdlDAFmXHv00XLyjBqpizh0tLlkgg8GtWNji5Nt5QLMu/10FbOQ1BC+0Tn
eBgCJQAo8xqnYtWGRX0kZk2c+6HBG5EidEHAQjqrFtqXPz9N/eNHYun0ANiMWTxbdnu/Xh5pgGCJ
b+UcH4+RhL0D+/FqbF4mjzlVSp6GP+b6jQGLdkuilIN/Hq8sFqVFFXuPbI7oEeU5FH87Nulpwbgx
xmnXQqIFbcyDyYGMJq6BesMhfuXPT/4ebf7rms4FzWlHsK6z2zferT1KqBAEXo+I3+lag5pFEt62
w1PjWMYRg9MPDEfgXRA0JhXReZz4tVMWloR0R7g6//xcxMeLjgMB813udobKPf39GxkbsaMZDfCm
6pQilV7kiTO+9D76B8c0eyDfWByVPNnXtpZcOt+2DnBbX1TPoccahfoxLm3z5rQaEBHL/wEwR9nJ
rJrzpoPJ1bUEmFzZHu95c+rENZTr8g2G7THtONAFVhe+Jq1Kxp2AIhKX5nBMU/kGRNY6tUUFcxad
4FolB3HtJzUjov+Pl8+dle+8PVsY1Hd7L3xncVJWabKsdPvvaTKtE1HF3pYDswbdxVDgITrFugIA
cXNy3SBZdOi+aJKpitea4SYvAib6VTEngaOn7AL7UTFHBvLmG3FOySmmNbKslRCk1PxrH+bWPoxF
+yA15I2TmlrH1DarbZWghvRrvbBc2OsuR/vA0L5ZZF70o3o00JLniHWNTzqB1sf9MVvj+bR5386z
7fn1Khp5OgFM+GzptYAjp+ISl5b/io0qOYoUhL7N3W3jmZCy+OiGpV7kr2CYmpM65WhM6oSEq4A8
hWaIwlenq9EDmckpmNtlyejgIQDVbSrYFGOCILGChFte7HAwGm+CiRi2z32OWKwuiDjTlyyyLikk
APw9oaOO9YnWSjXnluFEWJlWYZ1rxS/2hGf4YKNa9dFIceUCbx3Wfm+y6DZ2dvaNhh4HqACV9A2l
9sUL/qY3osafOuGRGINPbVHmdY02UqtuoVUUWxu1Xd/Ws/utfhJqbO1iyGZrvY3N/QgxwcoD8VYI
T25k3JLdMqYpZ7GAYSSTQTcK4npnpjMG1yWyfnJ5AwMwH06Hi6WXL05od9AftOlRUwpjhZdfbv78
Ff7dUigtbt50jgVNd2PeSfzn+NCOMQGMugprl4hKs/DkLeuqH2qGoS9DcLOJzWs66cWmjoYYWygR
Bsag3yCpiWebAV2bVXssq97DADsfQrNzTQgqOuQ2cr0eB9b9NxqO0+LPz/s3OxwLb6hj45AVuvVh
ZwtmEzN+CxVRAD6u8CGIoVy2Y+27sVqAZeSj2GaAK3dabu6CAMpDXTPNqYHRLlVFOof5V2v+HOPO
+9uze6QczUiiV6WTcY7ZbxmNLYImnTyGTm2sjSfwiTHKYM/Ht73BzHrQfDu+MgPu54jZAXuA/lWE
ycSUojb3lYFz5c8v2vzQTJ238aqhcnfVOfLd+9v/+bAYHY2pEYL5dFTCsXvYDYeQROBFN/qtWxMV
uGN8Fp1sj9aJ3Qe3oTOw6FbWA5MddXWPmCnmxFNIPSHseHjqxKVGS7sntTnkzHbIHDQKeYOteQnu
OXSlmsenycTC2eBTtFw9rqJdP2h/GYFe0z/yayKUllAAyHsPtvWQMgIBh7fnu1zuyq4rUZpa9WYc
PfIWKlVnRwJBxwnYUUo1IKrL7m6OuSxIRXwV3RaZjPpFoZdEtw3/FqLO9pPv+/3u+O7uaeuwLG3D
1Nkfi3cnIrOrIdbYWbaUUSi4g5CsoGop3NygDq5hRtOwpxUAtL2Hv6PE7SOin4gc+C57mNpJX4x+
MW4dpQtvvY5tSUMdzNkkxjpXRRZNIPIX1iO5y2sj7/ODrsdIBbouerarKlqrtjMdug4oiVNquQa/
TAvWuc/w+X6MwcjpuL2X6bCCHXuleRi87+3lqjTyLWrJb/ff+kh3CDj1ymVqzZkblaptCXjAvzU3
jnyoXJ9dbL/ZLzkW/VXDkQIorf5ukYgcdI7MxCEYELyDHPe5zRucGTrihPuvWV5szdBvr6XTs6or
tukq4HN3skilK2nFb7MOXFsCZ/8rNmWjUvFm58A/kl1i9fLsm3F/8acDHWPIBEzg6eXm1z4cfbwk
lZtHgNIQ+A87fyK3JVItJD7ikxepfTy7sznXbaZDpmXYxvszXedJmRWxQN9RGNMmiJN+J0P5Opr5
G1+On9eHZYwPYd4NKwNY0MGX3rD3LAg0+LmnT/bSHwdtEga0g5mBnSq2wPcNyUHJy5D1iTOAkmzY
TeWPWhSEF2PCHl8HCK0iUW2NYVQPQVq+FaY4dawKr0o7HL2pfW3b8VjJweCu7BgrsyuJbNUNBA80
DhlbjuTnEnhe939DFLK/frJQzV+IX68yW5NsDHgjTcmx590eVRJkh2dyxGPfwuxGmWWvAcM/jGUP
GDdIgvNIcvI5I7H554PpVz3Y06JcDmChcCYQbRqAVLAuuhDVF15pty8RhcE04tdQmJgNJwdQ5KHx
DeD7xHSvZZRZTxN42AI43qOakHIzeEp5lor2VnmN+dAQKLMonSq5ODcTKfIXdvL5Wuq6hoNlalZ1
w+WOqJm0Vj/Fy+I8kUHQn8M8GzeJ8qVMunznQ3lfxqKW7K2KdllkdgNSVJG3mFRdP2wIp2fc/smi
JT9usxmiWfO7yffBwg366016MGVVDMjG0AWDHAbBMaNNlT39D+VqgLFw1cAyllFmAGWvcEixrNWH
e1ZJDSl04414clvLwAmqlsF2jEC9z80IZWrCq5iuiQJOWtG6kLVI/puLGSYyPaZmdyATq/4ZlYls
mK2WQtJgzl768P8eRpH1xIDeWkYBC5Gm/VsTMakrLTwpTR/az03EWRQLz5sVQmkiY+4boxb6D6JL
HsoezDT5GxjbEQ1FIPkOMMXLZYIMaaMIByBW5zv0ge3TgG4/iq3GVatWuLFuY7kugmzNMVI/Qfpm
VWD3VodMFcfycQI/S+QtMIdPVgrxm5WCQbIuEU8JOn3vRyy2knloOVgO7dlUOYoIh1qrd2cRDp3b
WaN+Q3sEicBtJa45UDBF25cHpSDkQeHjAtWkTVtvxG0yxcCRm57oNEtzdWMAxUm+LJ5jRz3y301X
QVXU63zUg5sFJcSspuhS6yyFKJv9R4IeoEiiiq5zC2bEBBUVTOpnva6PPcS5h2Tyj22yQL7fIcYN
YYgpvgYUx05yk3b9V5Ta1ls560eC2LH2aRHObs94x9cMsiVS731lt/XeEouhbtFYizYgHae13D+v
MvLjbYm7uMOT464ENdV8dwChbw/HiNypZdlHm6DD6VU3yvBgEqF8UDoYe5D/Hu5/5FsFVNFQkm+U
1OwsQv+kFFIj2zsRF9XXLwM4BGJWwqtmG/8USKtgHydyHTPAW2jMthcVN699WViQaCPvVMaNthCT
4lw6VctPA0b9ZTCl0zeaqnsS65IXvVfUbUOg38Kz02+E9Q43MT9YsfwK7TMgYqN/idXgO5rU7GKS
BkDkIaOhxFuR4EUqUlGjpczs54oUhz35B5UbSC3fZn1XoSm1/VMeNt4iqdVNUuTz+bltvzIJDc9Q
xnZFJJGw+RdF8z858tNm+LC2O5q0TIN3AlGPfP/t5yLsuUcD7qnHqtvigOI8VgWjcqrgSfmhfrJj
JzumGAFsQkhcY1LGnTXkYNWNsDcXKodZ3bi2XQ/QuSzFdphWmMSg0mWdXGtE+f0QpfaNBXtgF485
ZCp8NJp2pcNIaovHPl45E5ihQW3FcyZxPAWto/4QPdndQP6XTqvSMJCInDQmAEs5GwlSkGobuzFS
N9FxBxRdqW3qMsV6PgzFQ83bRz8Qd5MPR4T8ja02eYyL44mIxsyAENVAlz8ydp9zY/pbjcwV/4OF
c0P16pVone+lw24uKirj1nvMhEtxVH0wfou2m6+IEKJQHABFmUJ15DSK7Mnrcu+UkzWEcPYvmcYS
5LVpPjhYFJkcT7C+x21utiqdVyKIGePCq2nRl5yS2c8BONBakO1Na7eNnE3OnBbRpzmbZvRlaEcG
NloVnhdsKVyGVejWo4yujIH6dUrM1D6GoZuiloNYyoMMVNC/KvNorW6YUWFxf7Hb7HVsPO2EYTdk
eFm3m5RVfCnpI17Ie0Wjmev8yyp9b8LSZ/FqImDlUTLblJC3AOqB4zjFqzDRsn07xdAya7Vcd8Vo
bgYsEBsj1cKznpVbvmzOUcwP4RzRPhh8FUSSjfuwMrunTNlKFV/BACLziQnJX1ZLz8tot23Ljqf/
vw+1qr3+eXn5zQbM0fnHnO+6Kqr+d7teNa70qO4kx8pUnEgfhxXSJBYxLAPJqTVhWGbUDi+I7Z7I
kgWaPKLhUcryn5x91s0gaGY11VC2TDN7Dn2xR5RR/AXAhSheLLSm99Lo8NvnU5dRGJ/sGO7zt183
YMxDGAbSnDM4H1vvnnvkDbNNoKiXKTPYta3wpSmqWSTDTmHVRizdGluJOai4e4i6YWTTXgfY2jIH
PZTEScINqCX/cJURyMLM30owPCK7D+efFL9XWHm0ZKsXenIqswGWeWchcxpGRtjpw58/CO03W3PH
oqXM1pzj78exGqpbU6MbyycRhOPJFqO28wKGwHgLguXg2NmuyozqRrNFhQYChxBz7K5DsXJOR23f
OrF1E10ZnQfmhktiQiZmTXFgs1cheHVmBVXOtzZuHoKgm85owqcnmXC8siVx0PybL2oUiAPZK+IQ
w4BaNIj8sPDwq/SKv8GaZAeZltINlLDdTEH+j4UF+1qp50qFuFgWGeaowT96o55eo6lihUcUhRQW
U4Ct6X9xYF5PiiLfzOGlb7Nha5a1vRaKjCBDdJtMjeptqMck+fW12xiAcJhqphfiIAWmNwuaKG48
OFQ9LVboTeUWyE3r6naNEhzh4q4OdDyIaA9y5KAkRIXdNZtsAdveV9g5aulKlI72aK3Uthsftfnn
sssaFCD5sUinhLskMhACOuM90SfZ41ACByDuCj2Zks4BFoZLPEn3JZsNTQwgDjE6ctepoADlisFZ
Nv8RMIg+E7I1HhM8+8s0zGZAuVO5E7F8K1qL+oHG33XCg75BRjRghNBIRRLT8A1a/KLrTcQBY6CQ
gdEz0VCCFkygFT0bNVDPP3/bPqpVLbQJnAEtVefIa9vvL52wzJNShw5l6FW36zP4FIP4UsJEXyVx
5pcb7In9ZnTKZKtZ8cj4pktetRl11eiYJ/OBDnAMImGRmwCi+6xPv8VoH1XUS9/9yjwkCA//UWzI
PVEB+gq3FIvioS78kRDgAVks6+wKsEC7rfPw2cTA/oa4a1gwmjPP5HnrNzMurlZ6hi8y7VVGxyhB
5h+Dspn2RuJJuC4qLSozIrmrpinv0H/dgIIqNlkqCd6W5cDKm6iXuqwnQno856swZ2fmZIK4Jwtk
4ku/t3tP7HNsXNlCJa3pk82b86GXxdtMU4GpHSKTeZD665kmAH8WtRY37LzNn+kXp2vF6mrXpOtF
kyXrEWaTgJjn3WurVh2T6mE63h+CPMCSFdw6/Tro17qaH9vq2vlXVbtQDkFV2qU/l8a+9i+Wdna0
s4/p8lpLmBEsYgFEAhOOWjnjA/bORgbflECB3wQExzWbqvoHg+HBSx1sPEEsaa8rxpW//a0rW6TT
WdGvopIp1lxSexDBo9HMpd/LMh/j9InqxqcwffKVf2uqnj3vqTaeh+q5NJ6z5IXKjed0fKGi5KVS
8DZAIvuSKS8URI2FUqVdT0QSDEMH0sPNCfINUVbO1zRF3Yix7VUaSbDGmtM8tZ+2fXT1w7nT4pCB
YBa1rK6jq3jXLNNMnSZEjLZdkwgk96SC46WDKNmnh8HZC94k48BjA5o6PHqYy8iZqo+1ciSdyzwQ
N1gVp3qaa3BOMjvTY6cM++xl5y5DanixbYxEF2rCKOpcCudS5teKbfV0He41TVfbm6sob57HxwCP
79bws3bzmUu4Ce/Jk4TjAtUtfaqb1NjpsX9U8FZBXpblzi+s4OLnMRp4U9vk+k6hIbdXZ9jdXun2
FqnzHqxEvvNzBYSTOHsvOVB2cohRchMSYRxkSbj40feOhTqXIJwiO2nZCRTWCMkKQ2VypoDp6sm5
led604uDE19KeR67ixVfCnnpu0tG4KS8xMmVCpNr1F9za66gv6bWNbauTXqj5HCr0psxzEW+XaO7
+nBLnJs63GT+EDm3Ruv0g0NcR9wKeqyzBJXVhnA8G+x+rEQdsUgmC5Kl+huILvFNV1Bk+G3Vb3BY
kFf6YGYP4l5a9kB5FuSyB9u68S1D6YeZ1LBuRnxL+rnU+N/KzOvPSsyrE5Iyc7Xuj0FzEeFVqS+G
IBHsguMxDS9xc47DS9icKb/hdHxujVPTnngs2lMdz4UhBwGV7I/GvRKYZM6B9iAVV4ewOgThgSFx
1u/7bJ/0e4dooOgTWfhHlQx6KFQDGs0/jpLOe39C6sMOqwIDWace5I9BHttu16i9O2DieBzHtjp7
tcPLScxHJujEkM2av6pvW4InDILh6aloKC4O9z+6PxAAJE6GOISj6ZACbyEXh3pBgl033QLHrs9K
265LDZF2MMJGTCDHABDJx69BXS2lFttfoooBBldmuL4bkeY/t1JQ9GNjyy2H3vDn31fZWAey3vso
L9cx4OKFYRXd5f6QYdO7hJ3hbxq9losxf53YaZ4rUSZXDGB4YOLv0iiTL+1QV7s6/UT48HH/PA/Z
0YhJgZpZMKd5t8LXZP4i9s6X5mQ+RXHkIBia1saMQwt7jq7qCBZmqkr8T9k5yLqaMzw5JyMpXEM6
POrSfLZNM75hdwtNDrgibl2jaE1Yx3C9BgDFF3R5pBbnn9ybtHld+2X3zDNHDK6hImHg8eGIa9MJ
ztt0gPLTBu2mmSrukpX+nGBfcQ0DG0ecFvJKRgvwZMd/MVGjg+Ggt2l1aUOjpyPwd47VtnR8XE1c
7cs5SeDP+xT94w2UERBtGQAPuAzs98OgyJpGThTAjpoRhHAuMbiYvu1vWxVuDlwa6zy2dOHYI7u9
mkWgS/JxGc9sadgkCkmFr2aZVpteaw1oMx15C316jBzU6frovQGuuTT59Nn85aNMh7eWxhm6QSYJ
6KDfKQaYLflTXYl0GamVhxcNfKBtkotQi4T4PXibSwav/c5sDlkNzU2W48YsDXSgqTUeM1vZVoj4
sdy0xCz33Bf//KZ+FLDw9NiYGEioUVB/GAJM2KEJmITbFrRe8Qz8m2itvopoGXi9a9QCOTJHv5Mn
iTTEJHbWOyaLUa0zXrTHr2rYAnv06OnlhmS8Cypj65g23c5B/+SE97EJyTN1ZtUFt+27CPPd1ZWS
ejVU8D2DcV5iSxTITo0yz4rNCmeaUSUL25rSdaU1OnI0AqTwVOHh72CRTvq8fiNTmIdP2qopOnxv
AZGslTNaJ83Q5zGMDUKk7VAoBKmmuimynLOfErgdq+YIfUdZcMiyX2jhMKLWPO1RGpFYdSNjLl0J
HaIwzGxtBRxRPvmIfvO9F0j+kRsysDY4Ff76wtW0oHOKjm5JH7s7tHlkE3XZ0HhVF2kovkeIhdfY
kvH3dK7p8WrtBHzWn5+E/M0KIVjU2AGhIvoodEqQcdmJls5AjWCt6oTWQKjfNmY1p6YU/h62Jy1p
jpj0Dcn2wxK6RkkTPZMF8T0gbvgHpIl9TfzIsVbhTvaccOkIQz3VG+OvnMyVG6K+8jI3ThZcSOph
8JErjVXaP4LVRuHdrFg/C7cwaHsF9XjEzVycHb8lSDHF2z7O7ZKmaMmUgJIcJzgfghLfBrzmnW03
6lUkwnlSyiJaCITvuKQj78myGLzUwsl39//XUJvIbb1F1GSItiyP9ESM4VvWxmjrkyey8gZhXaZA
OfpqUb5Y2GW0NFDnhBl6dKH2gDbm1KuQFkc1LbcISZwHWcoReS6JdX/+QDB8fFyzTWY1MCHofFjG
+zY1NNq2peFUgD5DjDL5zsk20P/dfyqM9iYF29a5kg554I6MQWpo5mqT3dTsOmc7OFu+O81aJ1K8
masXG8fbjGIu9k4wU8lr4NiCnaYgbU9DxQF3QbuNNJzJensbisPPUv2DEHvzXjEhd90eVSIVejuh
zWVqO0J5xgab23ZW12pbymu2fru1PZrDhMJvBrGZBCFMG1lvjHpDaGNubUhQnJDCcJAPt/hdzWEb
fs86gI+kKO2oJth55m4adlW4t00QpHtZ7o1y3017joepPVdMtYcgOYSkK7WH3j8m4kAhlP1Z5XQU
xVz5dEynowWdhVxQqCTpiQJPEkHD++QjvO8H3t11bRSa3HlZ2Ob54a8XdlZHRTFCoUWxWQ8XB/jL
udT2AaozrGE4qiJGKTc65ZjXcvufuhPruAV3HnhhfMR3mu8jmZDT5TfhY+T9MIIyPdFPTU/3n5Qk
GQ++bnEj9+K9zMM3Be/OoyQHbBVYjfowjaZYlWSybEt2FLfiiHsxWyBf/IJXrrzmuVVex9opt0FI
R9hK+vLq+8ZNHUF5G86cGGq3kuC2+nsUFdOlCRX1igAiWFhOYbxhZEtWRZagFko5T03hNNgreh/G
ouHFgtqCUBgbWytrnnWwtSd82NYpshoLRIwh12nlwHFAgAhvz/wWSUymOhaDlSCNfHFXbmjYehcc
2ZsbkeT/EKjtXKO0QrE4N6tzLHdYTzMTkTmw6LrTs61xS1TyrrFeZsqGqNx6KZvYgkno1CAa4C3U
oS7WmCDhlnV4d2PR5VctVV6aSabfQ7v4jtoXepju8ZZ8tnVUPwwZ8Jgy9uZWY9rYGu4iyP8oXQBo
KUaaakTvkMGnbvyI+LqtxiJSbhFc1OGuIUEICFC4s8e5vHFXWDtM7Ha0x2o91Pup3mfevtb2ANnL
7ND1hzrj1IoXcpVEx6k/4PSlChLOomOnH+16rtI/TfqRKspT689VIVi/V1eymM013kvMkPmT5Z30
+6PjEZl0Sosz0C3FWWjgT4pzpJyoujiHGnrEc1+cC+VEVfdqlBPVcXSTBAu5NX/nXr12okbi/IIT
4k0jOMngJKr5MTGO3v2RGQflaHBlqkLeLHK630YrUpelU+e3lOAvwqfH6JGIT30BiE+/TmbxpRBw
vA4Zvczi2PpHpzha/DAdTUTGzpGLXrGPzr309KTea+jnK77r52p6zmtz1fI0xGeurzkcSJ5SeWri
c9SDrSRN+JTF51CefAlWZa4b0kXbPMl7KdF5zrvsl1p30s3T1J2Ge43mSVjcsk9t8m8N1pEqkxM5
DI11RCKto5LO5wry4+gdqN47JNpcXnWwq4MVEkgLDWEvODRyVrxXmu8noP/KLsZvLHZmuyPwKPyC
ToW6b0G3E2suLr92W0AI5W4tNobYIFv67BY1H3h+XeCEqnGbs3A9sGd/L1Ef1KkzI73lJCctZYVt
e0djUz1GxFLdK4BrQFAbRq3ZgzcXCTN+OtfgbSaPWIBNLjZBPxcmawWfdbiJIampc8lmXWXrsVwL
km9XUqwNsYbE9bPqBOQQmc/wyTaksFtyU4ZbE9lOsSWKOAPuaKLf2oYBosy5guLfQkJHoSNvzJ0M
9vjwMiNy1v2kAJHVS9gUmbajCm0H8TpudmGz851tQEQvLwdVLtiXZlto25E7arLtvQ01epuEO5vY
+LyQfC4v2ICEo2p1bTZrMk6g4IUEQ68pkxfCyxJrbHM/q6031MS9kFc0acwk7N55gkEd2J+eWdjQ
/eaDY69pGpy2LFSS7/QXpSY7QyGAjhgYOtDLEVYJWdpgQf0VhAdKlCsfTae2CnuGmStiB3yWUh9+
ptumbg9YunbH1KW/SWmGO9SuMOYy72WxMTPcWHHTe+VE8wIyuxepVy1rg+JaELUV+EwuyXhUZbqN
yTbc7cy5Bn5tyB+gceH2jDcQTwOG5rSauQEyPrBzJN2SaCxWFPt0aqj/rS5cUVDcHGOpO8tSZYYD
BHqpwY66lw/R3Z+LeZBSrOx41ahzVfcqFFIBV17sZmTQxljc5ppKt6eBwjGdBIreJc+GJhY12i5Q
2oI/hCpsu/W9NOYfIQISd9Y/2C5FB4YK7+XbLh57StyLtHDUgw3EKRd+KcmIlB65HSKYyB0j1yFp
1lnlSJ7GVWqsoLCIEWnPKslXIbl90Sry2DKQw7tMIe3MqS5LQPXJiD14ic3a2/4fxs5rOW5sy7a/
0lHv6IY3HX3OQyZcOnpSlF4QEkXBe4+vvwOQqo5EVpRuxCoEjYpMZiKBvdeac0yTEAmCDHldQ3vJ
bLW2wYSj2E1gvUs2ACMgszJcOMNWQ4dkFmrZiunM3DrFU4ruvKVP4BBjy9xNmR02TBmv4MxT5IQa
WTpr4XFfbe68ZLzc2lr1VsXitBrYcqfXnLZbq1vIDHWgsEpbzUzbcPbGTmfaceyA5QmVtSTSBSd7
bBlZ2V1hDwWmChtRCJRZU0WZuG/E9bjqv+b1WBjoIEg0ti2W6ynRonYyrNWKdk2omrZWKfAtTkvb
SB1q5gUd1+NIyU4zOv12nHgdZR4JhEce1VrNVrSvYl50mlimA2SJSviXoLQIW49dXXJUybEMRxoc
A8zb4IgSKyhcrM5YrdVvtSSOadkgJZFAF6qdqbY62ySbd53dEADN+o3XlVc3wGW2lw50PzAT9+Le
Gn7THdgkgG8u4KqF9EfX8FbT0ZJ/XaFWc5Xl4HNRqQUyLl5VjO7xhkf3QaM4wzjmPhkHEYIzU3Qw
nrA8aSXlWTBuQ2QYQcDqK1OWW4aDpWeK2WFEOuelQ8gyFZIY0vTo+j+HDD/E3jCeLeM57Z/znh/z
vITPdf8shc/KVmSAgT/dCKgfhOyDrj71yweleTLVtQL1yeDj4JGK5kfrmEW3yfzYZo/Z/AjE1lAf
qLZlcPAQhQ9J+GAu95gAteLe2Mo07qJxrWS8U9TbNr3T1NtSIR0H0HFV5mQux7p5n84CURll8Jro
cfFI7qHfoN+7QaKCNKrvkn2Gj/nun2+lf9OxRXjFGN3C/KrS+3rTRRKHFrBmsHa8CuNarbBybYc5
I2+mzJD6lCMC52mWn8RKJ1Gz06RTXScfG4sLNCEvij2yQhIl0JItqU0ky6TJ8wz4xTZJKDtkMToV
aOaNrEiuFsA4T8o1PbDMxds+W1iKWekp1ybxdvtSy6c7A+Ykqa6RxTDBJNdEQNFlmLF5P0+TtuvY
BWdB8kTCunYiNOznQyzZxRrmvtTSbpBH1qEk3GKUCI9NJ5gPZk9uajY0XEOgptlgZX2trfLHBnX3
b05w431bg5kJbl5G8KgGGMv9eoJPuhykYrNwgtcm97lVpFka7Xwg8JOarEMuHRaL9clarFu+Vwj1
18LrtBZLF4p1S5CtR9YtlGra/RWLF2H4sXJBBRgbLisXSiUXZ1u5sHhJ0nX9wrolmn6sW4bAZd3S
bfV93cLSpWQDHPv95CvVumihMs1PqOoQbkuXIPyxaFn9bxBY42J2YQ1CazKi83YoBQSwgVP3yOvM
WbjuAYFd/vksNd63JBR6iatIEIOUhU3m12czJVq7Aw1ZkYkFgiSjpXpuke6eZ/NmQBEI6q6an+Nm
QbhrDF5IGAvkZnM5bYe+yRiDJOm4r+Gz+Y0Zj/iE0Jm1max+7mRpXwH9tNWl7D2DEQ9DT8yMvB++
RtmKxfrrS9vXm6YJ9iXgZGf7BkGF3yZ5Jkwkid3WKmDu9+R7mARWnwpeNrzJM0r9Zwsg8z5Ppicr
TF7KVkucJZmD+36USdCIF6YN2mgeQygvjKD1m0FGApMmYvEoF4J66oc1j7cpikcRKejFfNFb+mNl
baWfyCz+HPRz/jJ1wXmgD//YoCzYiBtVgaZLsBbDt2IZmW8nP0qtXN9abdF808Ra3KUqCoFUg1WO
wK51qi6vHv75pYOe9H7Jh+QEza3IK8gW9M1rJ9JkFAizr/ajJFe0o1UaZYZcXmOK6EtnYQRg2bXO
2s9hKd+QbL9VPpGl6mBSphrG8pe4xj3oLqM7Ib1S1hpG17JcM8UQ5BmWS6KXmqLQ9ZTGM+e1Mt1L
thojv99K0Fgh+xSDJuK1x9HXSl/Zqh19RIEYKpfSL0d/Kv2B/O1xPcaj35V+OPpq6FcIB0tMl35W
8lbxAMuMW0WaJ0+eVM0wLKE5wUlH595m1xoPr/EUgKaNZ82e3Hi57mmzl+pevNUQ+d1WTeSb5VpV
5A+jjwukG+kH4MmTSx9DcTX6c7kWjZUMf3G5VsI/4Y8IfWHwldC3Bl8KfbBfE+K30B/C9YNQ86hA
XWtBClh7UGg0oPF2iYs98bLEA3dPpSaBzmvNBBkV7ti7Y+T2EXuJ34yF3iNCaCvq3PtF3TIk2XpL
2soyIyuGWgbU3CHDFvOUEIEk7+4l5lcFVFqfdADzXjcSAeHNEt8zYyBJYoxzX0Naekxq5DepTHRN
Q//2E4TAU6sDMok6Us9mY5Guo/CjRaYQWMj5qpqH7kx7J7xEC7ejqrSiZ3EceYEiQinrTur2gQTm
bhAhPkC91K9NpNfHuu3oi1lD+hia2cv630Anbc8UybhGbEzcU8GOuRctULGDepS1iuhcGktVLrYn
Uf8srcDrrDOJyQi5ECzRTGzMHCofQ034itmg+8Kk9GbMhZco0Za7MuX/VfsqvQG8KvzOp/u+1Q9H
weJ2xHwWSc42A/mpC2QQj5KZvcjTmeqD32tzdOzQWYECjO816LNiNLt1Yy0fyjCu6PIAdiBKeUAa
HqfkFyEtqhVd8VEJzU9l1MLg1SBkDVrASj4aLloqkC7XKcFv2lfvLbqgcxXICyr7fSj3m57tp8cd
8WJWOEQQqKkGaL05VPdTzrRTUOr6CCYQtsuUHJJYH+6QclmeVD7SD1RvSYEUfsO1eW/wQ7ZtId6W
MRNxW38L4JLSaVHTMRVgHOLHyKKqvOhV/IIewHS1TCkIyYZSG1td7ScZSaYAwHMvnvFjZACo15l0
oqxZ3n1K4Iqx7CC2yjDRWv2Q6FrM1muxPnaZems2VvUbCwzLuXdXYQhzXIVFFTiu/K4l3IVF1haT
Eu7HJRDrfQhfE+GoMNumWEv4NHvgm+UqhRhVmZYPh15h3xnpxC1v3yg1lHtxDk6CaEFXGgz9uAxK
DU6rtOykyAvIrSENhtXOpqwHBGXtdR8vX8kx0dy6NbqTMtIs3z7qpfG5HNvO0zsyn0o9+YBEdj70
JYHjVYUwFXbjqS6H4NSpAwCQIBldndxpWv2ZBdqVft1u+7AQ8/YoGi6S6dy8L0trKr2wEkSHGYZG
BlKlnQksLhiNpvRCWhDP29fmOals7EKRvawY4qnUcVkwC3PMqJGuEjMAzDrrpB1FSnRTg9zeh81A
Egfq6pvta71cWtfYc4X2zy8k9AyQIBgEYpgdObLsdQOTK63E32n3tOshw3LQq3THkpZUl2VyksSo
bsWcRGZRJEAxKVvubH171eDoPkWKVN/ALSf6biLIPLMEt+uk3leDsnuQFNIAh9LEXaO9xgW9lGwB
+d7E6eSPlmjscHAqdjEPtLA0aYD/CUNfUVYEb+eFSleS/QA/3shIOOUidpwQ62jhot7ngcJ+PGHM
lemI+FOBqL+VGknaHUl5vSzD1rRYm+ht8qyPo2FPMk3knqk+2FBuk6khPrRmE94UiiA/qdZnVdPz
xxwedRgHip+qbXQcQV4dt4/oxP/4qMpri6vvUH/3xBg5UIe6q8xDVS2jU7RYBDu5G07wF/pTD/jl
lAMlJxtmsTyiRHZw/5JPGV4Sd7C6+bCkrK4gwH3AbXfJowRPbTAoTBLbAMyQOqdHUkJEaMvQjwlj
br6IFoPPdjav5jhBpJMX3ZXJgmT7rJ7zxTZrsFJ6JnQM6SQV74nWSSga1WEXNQi5BbgkXTg/GCJK
CvxlN52Fk1XXFwKB9LZkqs32qWT7OSjleATTNx7Z8f74SO6n8VhYnMTsXbnh8tfeDl213Jq99CKo
rXpEWj3ffv961mKOL63z9tn29Zl+kxl3xJioCzos9rudlc03MXaYoyRzH591jBDc2W4twwB5LjF0
D5U6OKbhQFTjIi4kGGQQenfx+tV4+2pEUE8modjaHN0GqQjejO6VKQykle+HdljcQghBmJVaizCL
IRx2NVS1ihCAKqJhLHJpYy46EQVdDcbkQcm7roe8vVgi26ByFH2rG/l75A9LoPLE6XK3YsKNY10f
tk968RvwCu0gzr0q+aG6Lv9HiejxbP5Yz1H+KBShy43cfG6wxdVVPB5ygZk1O8okrK0Tpqhk2G1f
WgAHnLdDH3+qRxNCc60Okb1RxMcVLt8yAyzWJK+RoBqrr34czPVT0yLhpk7V0eunpT51dfm1X4mr
nJmF0xJK6eirO2dsTOJo8vq6UaF+M9eRvSGuVaQlZG2HAtRqHfn1rtMrCS0OUHUzUsJDh8Bgxxyq
uhGJjI6zZrhiJf1qAA+8qxXixYFctueUTLAjhIN7hhQtYC8DM2wBsitpBYC8ChvjPNILz+IX+otM
7ppKmtvFKpKYxpy0nueiMu+QZoUMriS6lEqI5bHul1NK0NhxIf0PGMmM/jBhkrF+tB2QWLOqnZWF
TpnxwRTiwidIVLuYQqNd1EJWjkU5PJpSt5wEzcBoyyZuj89oORlbAKW5lGSI6/JTlecfah3xedTJ
Ke3TgC1YpSInnaKTUrbNUeyGcq8CuLFhyBFC2gX0vDqT5BTSIVi7lCIoqFgscKAoNdKsunb6LiNF
vcfSVWkhpg5gcx1AfPTeMIzoVhh2Oc1HJSesLSCG52qohvJKUNPwymDgLO0JOe8XoXIiuk5uYLVI
TcehOiQG81DcM4YfAZPcDapkEbra/Dj05HztkGsAuNeW/WSGzXqniDq/zPMXdX0vJATR77qyKnwS
gdvrUMvJlWZlwQQlQt8RJl+MSX3Fx6F+HFS9J6Vhjp7q+BBUvBqzacwM1bLl+0HIg0bYa7m5N3gP
HMKwSoiVrdb05xQe3lI2J0iVwaJlV+jCe81WlYKTYq/tknT6bMVRRERlG92ENNCtWNCOlTYGdwgy
zlILVlcSBs2FtDRdTSuIfp6XyTZ7MpfNRTwERg1n3ZzGvZCqhQtmqrZno5zp4QbKJU3yg5T3M83N
4dUS2IypVQI+d1VYIB65k5SQuWOiBscyxIwEdMeZEvw9aU8QmqSG8T3Md4ZJq9uhiNrgHtnNFzFN
jC9aWAANDokuHixy/dZUE9UczLMM+dOuJ+LWpkj8VHVW+bVtVNLbjeg5C4beCXSckpmm7GUUHrzA
BF/kuYAp6K9DRQbdKak0kUZ9ojtaqLwsulrdq5OqHCSFFK6SUBEPR6t56mPB4KSW7yYJOWwZGyhs
cfb4rDfDXdoms/+b3fL7aS0BpKIBhkFmv/xOe0EKlW52PalMEVKtq6iRfZ5S0RZhT5pxyWCkPymQ
+/b8vySnWtgHgPIUxLkCMpDmS50knwhF7ff1YN2XrfxJxA/+m3Xwph74tXdrsRCGk6crCj2Zt3K5
BXBKYCA/27NKpsEvZFe6VnCyBQiz2bs9TmoSnUZYXL7OWT+cZJkYSEQ0lja110DwnJl2wV4Z2Msv
GHCdiF6unWYk58WkBwFyjHK7ku7CySMyRYRFz6I/z0vij+JJ5Z2SfIWBBltBGXfAJGNH7NSvphWA
aR3WPn6dMMaQZYTeI9yPTD9HqYQhx8K7XRsRjfpq3qP8XvwFBwRNhrj04Noknqnj8Zpb2cNoMDtS
5ckxAzAjKp4jK2N2rHEGAt2Gm+Xobf0oBdNLVs2ij1RAOaoBTPNxLqDYjkAOMKrd//OZIb9fwPMI
dS64io6ojjX8ry2wUlo6k7tGzr4MClxgZJ+g2sY4A0O7YESgKQ0qfqX+0A9FxYVhaa94z1lepBRM
ibIsfM4nS9q5TqMn6KPh1h4iPTI8ERjkTW7Nj5KKSVYLJbLq8ZdFV31WR1dVVhu/Eafo72a3Jo0g
zNe42XVapOqbEaBUZPDdU6PYV5OkPpC+uSjfYkvL7xOF2CqjiNNLFQs3ffnCsjM9bwdZYhtNnLjk
66M53NTdt3QqcCG12mWaJPKT8IQGtOqbWcsO1ijbxpqXBOYH6xt+BaOMRTtTOqKSFpDNIF03B1Eo
Sx+JURMf6DOzncBq/GXubyKTy4iUkYm0QJe/T3ISXej8oYzIum84QUa3HSrJqeZIvspb4ncU8Ttb
QqlNFtQjd/fciOMHSKdeWc73bZ6eO2Eoj5EcT08Efzu4XozHfEw/CppwE7fh8LB58obgG1mX7W96
LZKkvd36mSKmA8NQgVqic343azFDNRSIQtxLjQP32lDWsraKYXEzF27Wyht3Vt1BcEXVnQR3zr1F
cBWCSDsyEdcy2Dikfg6pH0WDs5hemvowk/LUx8tLyUg0G59uI4HdUYulx1cM31zQXvt6cjAMP2S1
Z/hBchAMn4pMP04PielzQ5/szGRV4RemXxHnLNKl9XvRZ33IO4wyWgirvtX6eIWE1jcsr898y/KE
rWTZiwJvGNbC99RvNUQeZS2urLuopam2c4FYzaHbMcgF/OYM9Uxe6CRakFC7xyhM8/PSVnY5ePVW
RelR8LJrfpbutttRh5a6uFXaT7so1oiWNdX26+wbRMb95i2vvbsboMyEWKFzS6DzLalvqFilEs5C
OFtAJ+uLKl4UMIfiWkZ9QRxj1ZdAXGUxIMNC6YIyJt2qGnZt6+bAyhpyzy9Vc6kRwWRHRG3RpWsu
Q3OZ0cNEl6lZhTECTPToEqnnvj8niD3x/PbnmY+ztTJAkixGiICaTzDH5upHiRXQnhNSQCoZVikg
NefH72pAlik6841NEDgyn8sOCAElUtJXQWCbr9XnPoJAIVjVgN0IwcurDEJvvcLgwuuLsZ/Vvjn5
+uQv2lpjdJgqRpIHeTqIW1n10dAOBsf6qNXHysQdixL0mKLG2yrpTxSDiwx9wVnoTkN47sKzXq3V
hGeIgNVyLrYyzTO8IX1dZqw15RfZPA/ocvJLl1+a/FIjyskv5Xgp8ks6OjFJMOMlHi9ZTrrEJULL
R7DkcDGHi5BdLFbHwIJ5M8TquWU5ci6z8cFUzlKEY+Pc9OdQXY8dKfR8nK0lGTzss2Kcxvmk8UzP
J9xZiEaHP5WQyCAp9JCIIZFBEl6MHjIMDighv4shR7ZfZKf9KYZc/lRC/iyG/EsJ2Y6ekv0QQ6KE
zOFRbUrIlM5q/ZcS8rsYEiWkRBRe9UMMqf+dGLJZjniWUUJSAokkyqqHRAmJOirZ9JBIo+rwFzHk
gmrKPGtbxQuIt4tknqmep332xC8tzzpPOYSlfDOPyxFuzn9+j22Uol8WM7zFDDqLFn1GBK9vwXNg
zvMOJly1r/MoJUrIkO+L3Ip20VQZJyJckivU17XTplHFtWciYVHGtNyvIe/Ar9RrpOAKAZEVQUYK
vTzy0yZYT1N2XVgICSCdhC4dUo0zrszcVtOt6zkiD6srwwa7C1fk0CLfGtezejKECUEFGZcXi457
lQYI4ZZwcEUBKJA4lKWt50L0tBgWREK8oL9Z1zFRe3ejIFVg5ZcRCo6Bx1y//1OzFYFiUyddS9DJ
YH+vmbmMbhehs7BFeQ7ZPzROMDlC47RY6Wc0zWsZqWttRRN5hGU+sw9wA9VlVGgILm0rKoAJQDRg
Qa/Giwuv6D3YYtQseQ0TAMmTt0osb+q9DCuh5BWWZ3Kz2aqxPK33QjbTlgfKKpW9XPbY6676eccs
8Lt4AA6osPSiyGNNl0Qe9uss8mrdXbj2Q0RY3LhbCy2/tFUduuwAQtHJsBwzDxCdEm/vVgHzYRMa
4lo58YTtWuwZKDK3NYEuGDun9QhomyLWlSotBzY17KkhcTuKpiXps5VbJe4DyADS5xQ2SbIrWe6c
Au3yxtTrU29qvGGrrqFD4jWNN85r9bPXbke8G5LmJY23aF4+e5PmpfP6QfxnhTPmDoLbPKVeS6q9
OfGW2gPnQQEqHkyX6kzC1txZckem8b1blq7Su0q0Fvys2nCoRHIiqnKC3hHKtZIPJMR2FkK4tRqy
iDubQG2IDW1tS4PN2J1a9LUgjlNB4ySA/4j9nR0i06ghcKatugaCpAt6Y2pcS3VJAxFUN9LWwksT
hkxvvajw4tBLOFm2qnuvKDzACf1WTeHhPxxZm0ve3HuW5E2FJ0jewmkge2rvkRtqbjXLDE13RuFR
1lYCGd38Cs6QrQod+Z1b6SThucjOr5LQHVkh5G7SufSVKmiXuhPrTspZ0q8Vb4URyDBtjgLjeCRg
bIdnoofXmgZbFdfKiBfX7Qbi5Fbke8WNEyuOMDokTWSW0ycu1SYMr9eqR1eQybx0LdmVLdeQXdFy
J04Syx04TzglGq/n3OBsIWONy4MHJJ/0Ia6UZeOpmtfMP6qaPQrU0qh5GacPJ868VrSVwLaq9qzJ
k8kUrz2RaWDizbU3cI4kWMy93iSAw+VKa2KsM129x2jmFiUkRlJP1hIjFz4mJfQOcouwciz23Zwm
yVrErCD/poR2LVoFv7liv5MQImjHCKcaXKQUthBvlBXJnE9CM+PiAwl7NICMnKsoJGddnAhL0G29
q9Pz9uWY8fj3j5CSTu0Ov8vdIpf93mxZ0Wtj+FS3dXAZZPIjM1Jln9XVhN7pMaMETVD3kWAgLjGL
5jDxUs+KAWE0m++SRj0tUxhdbalWWtSHdDfsAhbTsQ0jmsttZ+40XfhopnJ/01tJca9kK819+d1o
/T1AxpSMFZ7NYI/JDqvEXy/YVhOEWSIY5HjLUQxAXuIWqwSjp2v6Y7x+tn1JhnUJZYpK1WMUnYbh
WKpHM1+L+NpYPgxrNPDB6A56tpZh+UXvh7LPICaF0aetZZA8HB0MJvjVodIPrsJKLCZtfi1zOerL
cTGPtJ/H7ET12WnoT6KylhWe6/pshOeyXqu3znl9bq21suIST5ekuLSQlCs3nC7BeBH0tdLsKt4q
pK01XAXplZk2EeHmhgB7bJJBwtLcsWHdCdUpCE9htFamHvvhOA5HIz9aOVuuQ48nGT5pbCvZwewO
7A91i7iMtUrYJ/Va9HFMbS2dPy86CNNapX6Q4mOuH3ImFFtN2YnQ7YE/0DyO/UlicdPTelurwjtc
09o9q8tZrI8JsJ5zXgDyOVPRdKHi4iKsObW/2SX8jcDChGMGOYk7NhOrd1hsaS7GoMpIn6fHhQpx
EFIWKbl6HQWjYA9lpdxPrVBiboWuwBLoSUc3vZjxchOA5LwriRBRQoLNM7lqPTqHHQhKuJwjpH1n
wll63YfysdCM9oH+ZffQCly6lLa70peCK1aMoBgrqV8aS/nBrDM36dXXromfSt0KH2AzNmSPrL2i
oKNtEr+W+TB8KdArzjrkjgmL1ApnoLcb1tKXNGsPmspFrRvl+qYCwrdfhkbAx1Pnu1iYCjvV1OaB
t6nOunt8Ko3ukQAJxmsyPWJan/gco1oHzqZ0V4tWVPu4WLTPZlBeRcoT6AxrTfTsj3UW3srmaHiG
zJ6wLxTtZs6F0W6k+ENaNMYFDyXS6waHbyWgtzDK0wy9AXPDKD41kXwE/a2TD5gDZZpLjH1VpH+S
BdxC4axcz+IgnfpInG62Q1ITVFjR6XJMNSDQIgU92DfFKZpn8b6tpQ88P+NxHnIGnrGGlr6Vzqgn
7id9FqFGtGBjdVPdSVy6kNM1q5S2z4/KCMgi7OPmvvk2zMB/TTBAN9tBmMPgqOyTsV72faAuJxpk
6odKP7ECVp/LLqiOszaZCDvD+BMjnQ9ilWdXXTRdg+SsuKSOoiPTEiEFHoqEODS3Ji3H2zCggxak
NUCSKOijPXdJmcwneSyLqzzQSxwcWBkrtdSf6V+9SoJSvEzlfCS0JwTTrF0sE1fFP98M/maHTOtl
ZbiK4ONk7IO/XgE7YxD0XGuJTQhn+Tbu0MkEC8ZyE4DncyFKL8sC16sSEg2jkSDeJyweMzDIDuEW
Av4Iy4vNKARYdktJOapMQtAHGimn/xy69VNM0kztcb57ShDfZ6VkfJJSTMGlQIp1N/bWLeOQ17Ey
L6H2aGVPwfxkZE9J+CHaqu4+KDrA6rXakehsLy+f0/JZTD7OyUdFeh6mj91WzfSRu1nGRXJsyytj
KJv7VrNu/vl5A3L+bq3PMh/JJ55ngIhQt3994saauFxtxnY5iMJ1o0eDO4uL7g2aNH40YbeSiQ1f
OR0kGKNTBqDBoAcqDcc+uWkqEx5PQ4S4pJYOJGWoZJ0EL2gG4h7F0RfFbMObKgnlfYjI7LrtDVIc
CxjPjQhDUdOMsy4r00dtVHSoO/Kuqnk+IgOtOOGR3V1oCJ8s0DGsONi5JnLeEa6qvQa4ZPeLDttU
IDwpldorVe+4TSkV68qyUXwtyKW7Jg/uly5RPvTy7OdCIb5I5hdTNMAUm8tMxjWHrqznc57pBtnq
cn5IJPK65jR+RE8cPVrhbRfnGTsscrzlNNnrU1NcWz1i6IKA1f2g92AqNH28iPGUn5my71U5fyXa
c3po87j2tJRbI/Oi0ldNIbyReB/uoCyiC1OxaIOXPSl9tbyUavlp6CBO0tbvWOVFdNr6tvWa1Vts
R0O17wX0qvskK4h3gwffV/MnPR5LzAs00iZU3QhptzXIdtAlOdmlIxrJ350qb88UMA6Yx/DaMJcg
fXJtL/60K+SH99VoNf1e1afanwPhSR3Gb9ECBJNQ+/6CIqIkYs9LLX3cVz3CjH9+AO/pB4xEWOvx
EDhZude92ZaG5Ey2EpiHvRIHeBNC7dgZNcbBrg0AcWA5KDSa+UnFsrTmymUaox337JEhItX2KIf2
QJg2GhPTMfuPeYfPMUNtorLMHsMXuJg5XMy5uuuX3P/nR/6ufceD5pJksDxDcWW8VblFKDIHCef/
nkUqUjUdiFCcB7veFDW22MpX1ArzRegxVm+/939epv8NX8ub7+2L9t//x+cvZTU3cRh1bz7990OJ
GTH/v/X/+evf/Pp//PsSvzRlW37r/vFfea/l1ef8tX37j375yfz2H4/O/tx9/uUTp+jibr7tXyFE
vrZ91m2Pgr9j/Zf/v9/8r9ftpzzM1eu//ngBgd2tPy0EGPvHj2+tkW3rqOF/fv7xP763Pv5//WGX
wLDil89v/4/Xz233rz8EXfpvWQVUxVyCWwpZC5xm4+uf31IRNABHN0UmX4rBW6Aomy761x+S9t86
kSTi2i9h5rZ6qduy//Gd9YexNkd2tdKejT/+fGi/vIL/eUX/i3DzmxJgV8vPXcc7/+lTrdxQfjt3
OFR8jNUAGv/6LtTnwZzVeazt+Cm801zJjz2Ry+Fecui82NZvztw33I7vv46YC0mETwkG4i3IBRx8
zk0T8N54Ox6F4GgQAeinzgAwZSfdoibuYGYHO4Dj+2Kf/O6Ss/4xb//Yn3/7G/9yvAYq5sPCb98P
trxHCHQpTqKrOFCofrOd/LsnljgblJHmyiBAjPrrE0sibLCsSZh2dJj3xA3tF1+/iff1WXGwi9/9
dMb9eFl/fhl/HcVsTytaRtmUucFxnr2VYZp6Y43xEvAqIpqZkVEa42Np3v7zL1mfnTfP3i+/5M2z
JzZhm5DQWCPvxV08o1iVfnNJZnT0N7+D2R0QW0sGTL21VX+6KSTEUMuzySs0hNlRFq0D/FE61anf
I5prAPUqUcWQLWVOouxCgYYnE1MsNqA+yRFLx7sA/UlF3JVgfE0jTGclW6boVRZviqbZZTrZZjRD
KwHt5NAfW6l7UdTwI4loz5amOyIgTOkkV6ukJd/BK/429Z3DZP4GfsjZaKxHvWpQusX3qlXZMR9n
0CIzebKTqLxU05eo+JwoX7uu51Yy30gEro2qdBPEo4tm86CS68NwA1XuddmYbpRUDCBSMi4+62QX
VuRW17tEeNAYmGbtJ+0QL58BKMMfXHQsVKrEyPpasoxdYT4J+qdFKq64ORyJHD/EhAJ0Zvms9AYt
GH5KmO5i41kb1IMUXWnqq9FcM3pJy7sQDUAWktwzaWzpRBLQkgsCP7vPvHSJ9j1pwWXyta9fVRJy
UggjVWrtg5xxVv5JEwmvbe4Bt6akt2eaBHC49uviy5TQmUzZK2j8e6nhlvQk9qFrEnOTF/NOKhFB
Ts+VfBNF7V4MDHvA0bQku1yUCY9N7RocBYQnrGfShyySnnpRfRGLypYI+zHC4IMlEKQLogMNtH5q
UeeIgXktseovGnhxCiLKitUeUovW2rekcicPWbUmvEOSnbWIsMpVyD/Z88Sv1FFIYp6A3M+skrQA
KbNpryAHP7ZZaAvgIwRBujUgCwxg6RL0GFn4VKX1LsRIC3AUvQRTS0G1J+jJQam4odbsVVqZabZX
t95qy2oyg3SCY4NMyBvuzUgERzzt5Op9S+gRLbT3QNvBr7V2TRk6pZRgxlG82PqSjg+08zoG1nEm
HmZ+pUG4ZUdeZ4gvtVr0fQoHHU8F5FLUeKACyKIqius29sfmJCL/1IKPs9zuGo3wUjPeRWNkDxAx
y+RRiD+um3PlHo3qBW243VTjLh3IWKrZSOY13h72sYnqCebHVPtKWK4rZRaBPtpFDvEqL/gZ8eEQ
+bRPzC9NKe6lTCR646uEcBeE5d3MyrzqB9dAzGMQ0tz1TL/r20Gho4PPXThK400dlkRMaEcjRf6j
Pxq0Uisd/sks7or1WRNQwhfPCL/ckr25ad4TFexn6aHghSjwylpI5BCSitmXrmofMlJATJ5YGSVG
27xk8l1GoF+sPZTWtxTNa6z0vOk/Zdld2xk4Ve4srvegTWoFqRq25TYrbxvl/1F3HkmyY2eWXhFo
wIWeAnAdwj10xAQW6kFr4ELsqVbRG+sPWawmM5hdr9izntBoNGa6Bxy4+MU53zn3lvDC8a2eGzSM
Ls4c6akICSAdektPdlSFHkwdkYgU3C/4TNPUF9X9GrVSfHaO9Fxkm9FUrL95tVxEdWN2z2i0hf4w
sc1FLArm34vGxJ9xjAijDlTxyyaUaoA6lvcsydphryvRpQljbypZtxIYkrYPQsv28DgK3yFMYFa+
ZrMOlBYVBk2RQWnV3fY8kbp6tLq3ufuesx53UrsZphREiuMZPKRYdTzYsl4OJKISk7dQbzMf8Bfs
H6Y4LPltC4JCM1k69M1xiLNNWmtXKmiTNhffka4dGyO6S7CH6aykE5OHiPT5bIzwiJIdIIWXodeP
lZdmvm5l4bnTk4I2OdJv1O5JyieHIWI/AEOfGCbOC1dqCoYxQnP9rsn3qH9cynOIWlFJ7gQGnjD6
5UALiuAzxe6zpTICBg5vxadkuov1Ab/08zxj0tXwNRH1UeodawVkA8R46s0T6q8d1EyvUs9LvY/q
h5mL1fIdV/BXaR5wC23QWKAtCjf5QnjEJHYttv3omugYbgCbadEvi7NsamKfF+1RcBVlvHijgpQ+
90rleVkuCwI/8kb9DvuruuA0nlBliyVANLcfZesT+OwXo4pw7rmTqT8OKW+Nu27ZqdlbBc0zgZWJ
RwV5bIS4iW5H2nhsWK840TEiqSYl6hhtWhQ+OUQlx2rliZBV4BiCkJoxXXMU9PkursU+1CFi1sQv
KstG40K35aHjHlAUusy23TO89cLJPgqc5YV2r9PsRfBOGYYOrP4X5jB8k2yN9S1Tzyq/jWkfZ5dp
fh7cp4SPnsZPAfI0rDrPDbFTlxxsOgkHTurNhumV873K289qGC2dV4pUWStbdOqB096aZCxPZeg7
FTPRmrAzQ0X5VAUGNxgxeiiD1047XvWPq8jSK9s7PfxwAQbXThsIrHNd9JmhJw2bZaNOz9nILCTd
CbW9uP2z23zJGU1phwAER6ZLnws5+dnik/CIc8wK8IDdQ5FuFAXIFqrEeGeiI9e6/DIv1H4sQXDH
8osZaKtI9Haf8vAmnokqAmQ+VyjpO4lRJW6OeFX43alIe0vbYww6Ylw5gvdH8+5umyoO2vX6ma7H
+U2mlfkHKRCXJcJWdozWWPwicQERaP9g1uDGmgJXlKpCin3IyEHSy2ertT+bWXsWEku8Uh5N9ouq
DaFjuB1FCbSMaeIaIW4lgisZ3tQJSlvGIzLlQW5fm+nKKrOrdGARkK5/TYgYmNda67YnaTCW4mEy
0KBDPTbJtS4/Wlf1FeuRQd2GOdMm0bSDmlAGu09Ehe6H1nU8MaJAsQmGxt1fOONOnZpHN6muEyf6
laS8caPS3cB/vUW4vld7LVCzCZ5dP/NtM5BkxVcU55uUUadsI84URoYD7+6wVK4JWfQMq36ddLCS
mVxqT58o3YbauOrNGMEOhwm/2cWQxoNUqE7Ew6TPTCziS6Ybr4NMMy9t5N4oF3Q79Ssly7EVtu+y
Y+9d18PGfRLcp7mt+31Efm1hMKGuKfm4zqcxcx8A05deD1yUocnNsrwYAOA9y1Eu4QL/fqm7R310
cHnPgDIQZOgMZ00Tn7SdxYEedffJYn9LrcfoOV+UsbopxpG6tPIWzfh2BvuuR5fvmCcx9seoV5iT
Enc5um+92d6XeX8xlySwI9C/oIR6NQWbRKsjP8O+9qCNbJNUv+tF+uwOhu6JpT78uxU8sOQVzcbQ
RWCR+wFmm/OOqGk9bQOqPgJ2EZT9zlH7x2roz03Cnz/ix/xPcmM1dZO1gbHLz+bt2vjEZ2OT34eB
688vyyb7tK/VrQjUPWbs3wFc/uyOXvsgFhYA4XEAqiCJfiYElXTZaWy3bZAecl/3Zn8KSLk8Jcc4
yE/Lcdrk+yyIbp3fNZYMBH60Rn/+3FVk+U9ti2LIRYPq19JY5uBrxUbbT3vpjVtjSwxd8NtG9l/b
pD9/3o8fEjwXwwECqwK5nQJ5aHbIis4MUQMQo1vrht3y9nef+SPP7e/X1mJmZ2KtxHz+o6EFou7i
OpTr3zhuslO8I0b9Q77UB1bih/yWo/ekq151Y/j5lnpyMyZet2WQ4GN4CcYtZcu59yGR3PE4Vb+b
K/xrZ88F+ceX039sLNuszkwymtuAypkp6WY6xR/DC9AdP96kv7nL/rUP5rNs9HOMSxAruz8uftOG
tlWKsQ3UkBfTa9e+/vdP6V+MDvgAsKaYAoUL6vzHlXammQAbgw9Q9iAt/fo+3koPXe2+uY2C31FK
fwA1//67/uPTtB+XDt/Uokh9Xn9XlWFMSy/0hvn/Gg5J5dFPBdMTCeX++GFTnP4uqecvBkJ/+lu1
H/OngYRUTV0vJgD7PpgSz/CZS1PE+MvO3LEM8Wnbj3KHCf5398y/jr7Wj2ZmgrOWX/JnenxUNdBu
gZzyEDnH5QBT2R+22ZmGhNv0d4/PD5fnf13mf3za+m3+6YhYSN6TbcOnjf4MA++XFu3UTbLh7fQc
/zIvvKf9+BjfKBcGDg+Ykv3ot9/hL2/cf/qD11Psn75CtMxGruZ8BYzDgTI8OlMR/ObW/avn0GGS
SdIzECbxkyjsqr2u2aPg2Tj2B3gUHtgUz/HGQ7v73WP4lzeuy14azCeDJNzHf/5zHBKuRaia62e5
HhjdCzC8K/M52rgbsNsH54XqlB9zZ5/z35z3f/yrf77l1phHmzgKOrCff2bCUmE0CLQIUPD9cgBd
eUhB9/Tg74wezuZ22MHL2vab4owc8yk+WSydvPKSvjmb/4cL7jJhNLnqHPo/B2ZFUilugS8yEG99
AKvymiy2J4JSfbTNv/tx/+KBwe3BtaaANlzz52c1bjPlM5afwPRkQD/UHKNNwe9r7+g4+p39n9XK
v7Vu+J/tEm7r7/K+b7+/++v3+v+DhcIfOcT/943Cfiij9n/9x/s/bxT++Ef+c6UgxN8AM/MGYjlN
sj36jP/aKGjW3xjiI9rgYIOCjCf7/ywUDOdv5ARYJsEZbBXgOvNS+ftGwTD/ZhsA71S8c6oD09H5
dzYKbO9+WErIvCYKxkL0yn+DCfDTiRGlHVnGpU1CnMwYXNR6fVJz84WpL/jF5rYcjfCQx8QlOXPv
iR4kBz7ObQ7qVKmyaZvUyE1SGKAGYSaeahV1IIc1AdhxzmoVYipQB8dXb5pSQ6uGOrK0Iw9zkurn
TR15i5UKz4gAh2GD2ziVpOWYmdGpVp9vqr43g4b/g4biVTMywuhsm7CKPvWw56WES5R0uznpKGlu
pyS907j0xRx7ziJIKkCf5VcmxV0Vx/BAV+QIEIiAsacGXOgwSQhhg/JUY6xF3bFVkrjZxK7xlnRw
NEJ0sJ4kbY9unJGxG5pxUGYzbAhF3ifTY2gMgRpF0Ubq7qPKsj6FEKdloRksTe1NUyNoy8j6sN2E
EBHmHHOtEf+LciJQIRjgQErektHGl07qLBZMf+4+kCdrRxAWqdcrwEfa2T4yV4v308A6frm0pDdf
jY6+qQyXYEChxpvQLkxvzspXJiR7QNvfeT8+6CNKzWoe3u280FD8zKDHBo9k82/HrirA9XHsZ/17
Ae08cE33V6ghMVBdpmLVfGCVmQSZUHeE9LieHUWm301DGmCVe12sz1xPw01YxAggzBL2Ap2Qwq89
M6kLHSJTtST38RitZISjVjMEbaoSVr9depnFpF7thkudJwhgrcnXEB/4gKAYd/b2YXLsQzIm0m+q
tvYzZwi0gZZ6AYHsR3o0wGUmdmjIGcETjqMTg+otjXsVARhhPELaUhQ5CZSUJfTclcuRmTkj1/Gj
bPVfxN45GF/ixz4XL1r4Sq4b91T+meo98RWq2m9qx9nMIWtk03NUBdlYv4PlMW2tQekDibO60ZAD
pL3acFNYT64yPiaKe+7r7CFtcNXMEwPQAs+JPelvOaGhfjyCNS7JmRNWZnuZ0BM4J8D6BnCpCAl0
j2zxwTPEfJpaJmL99JyUjmR06pLsE39D9M2C5ZaNdbINZcHIU3cI/dbWlF30t5ieHmsjy69a2Swe
ClJKoeEjndqvuIM4aBEICU9PYEJqHMajurGbLXmdGa9MZZitoGar1cr0lUnZEA5GbLoJ5yHroV9n
FnagiNE+LPNNSZSBPzsgwLXWLtYudA8Ymh59/CCs8Yx8ygq0FDheT+xwIcrIi5toB9rEZRZ0Srtq
IQibGmaImqfSnAoMKbDRJxtTEdkQQdtMKkabRATJBPZME3O5t2PbZ+9nMKOo2cMVMHXrxfnOMwVK
SwhG0G1geLuZCCJzYVCPwhE3j+v6i2t9mG52H6bEo1qqCtOmMaXvMHwaO6f25ejGjDVj0krcgJ7p
ySjL7NB3q07TFJuxa0uGR+qln8pXlW1UudAUrVtRP89mbozOgYHnxE8GxekGdPV7ruSvY+Ska+wx
Y9XJJpioIA0sfq7/iIcaTH5y27glezwlVa9AHw8tNy4xl5qJBuIi5iqvt/e0DiYXko67HAabNuFK
ViJfnxVlr6fBYrYIs1NMiE4eSEnoTjkSg1w2ZeUPSHU8rfa0RmO/spQudyfSNzmPByNp3/SQgC4d
zt5Gc3KvFWAc5sEo/XbMKboy3G0j4yXCiE/ZIPxJKqmfhFrDJL8OxiraO2ryMpfgcpakwt9fkD8v
qEYHDgo/FLZHMkF96ieJ0T6HRIVlfyPnc2+H81UmH7ME2XCj9FAEnQ+iOVMv6VwTolzzlQzapi3t
s6nmr3asHFzGW1ewFQ6xnHU/6XKukwStauI99Snqor2RxI9s/tgJueEKFc/yzWWAluKbEyoPPdMU
v5LkDcrpIRo4A4YxLb0at5+HJKzJlRvWXrjSE8EWR0ke9aLBh7AiQZJ28heGxRoyc3ygTP6DxREv
IIx1jcDR3FZsbtjPkAh2yBsEWGFb6y12mSY+dHudHYPP/naX0RuF+TUo3fXKr/A6u7tZhqMizNYD
vtf4mZojRJc3dQ+lugir1leA03tzMnnIXU4rImnXmpOBfj5hftYkiNJ8HpcXxxoWMuJ4qucoP1fs
GRjvs9xwTfGSEWIVONAsgQhWnjLaGaQR5zL11aGZpYVGs6yCQo13+WTdzzV24YbBtdZMJ96TL8aK
BuuGr4lA0mB0XnMFZqSjubta1DWpxkPr9yEzO537JiMCjz1kzOTATshfzF/CWLt30gFlzQjXoys7
bkcrWY+TPGja+k7MY+EhItPXRzhnMbbAwmOnoXLHTsWTY/VfrA4637XBmsX2J4A0LK0h2R8DhrwI
wKM3dNFWGRsotEj3xmHisOadnk8R5ULHVLtWzH0DEgu4YOMbEygTa+iuNZd/4dwnX5oKO7O2WNGN
qlzvYVLocw5HVIFEkkKQjY5JTZgPPyXyM3lVVuWjTFI8DjxcRMm0EAOhlSi5bXpKjvhdI5+2cSTA
9yHeRJXFpJIzdliJvwVvWdMaCrZbbEgqdyz8qERzjDF468T9laMn98qif7t2eq5ZEVAaXUdt+2I4
NdEPgjsxc/u7RuG6qXVgsjwmZWTmKci3bkyEI+NJggvKYFz60M8N+M+Etswk0OFArzXwA2+txaw+
yiWZnXn8kejurY2XEf/qpMM1lQeJrh3tlBenTMhbI++DsYYhMJXtK8cBoZTJprDUQ7emnExh3xLj
19+RTDx7hoJ1OmLJHspDiMTdc3T7iaBVts8q9MBYrFDYxSRdN2H/w6J96O7kiGkpHrXQK3CNVSTa
+dnQNIC3yP/E8ar0Ped/qx3TAasyCiok5CHEWabwXpncFbO7+Cncx5ISw8VqDhpgk4cTu0pyKMqK
A9m2ssXr8/C+WQb+vTrLmXAwwAtNmyxUDqVTgbvjOppjx06aGerSml7njJe5YtW2pAH1sBrUfXul
hMvdDCI57mPyPgfzE1oEv/PgZSHLWDd0rjH1Ml4p3kSe3rKYmDy9Ma+UqJI+YQ5p0EqiP9hweJYJ
8poz3e8t2DJGyU4nq05GeGfwWkYBJuudUvWwjkXnK2DkqcoU/F2C0Czu0mVGrVoDlZkFo7f1SoyA
JYwpvLLR/HlF1HV+OudjgErJh9oP5f5QqS5rZqfVfUtf2MQUa+7aQ2MlznUZwrSb4/F2Ud4MTirf
iSKSSItD3VgLBcdQBC4KYHepriZJSsDALFTOXxaxrZXb3bnaGuBEGWGG35neRZ7JGeI2jm8qaBFZ
XKt857lWjpWSkO4nScidJlsErlbfh0jt6/S9JLbW6/SF3EvKmtRKb8o4x71iB2mts5iiLF60ni2X
yfYoHvtfLvH0VqTzuGVsPurpZPbWByUYVWtMKtMIA1pUGlfTQfooSDcNH6wcoclgZO+Lnm4nVeyh
vT2rqokIQyesDiIaS7y285rcBmJklg/Vu5vr33Nc41RO7D6Ie944RbGjdt+moXVv10Pihz0717Ja
zcnx4jvF0nv2nO5TS7nqu9bas+l70QmL6vSSrX7Ncx9V6acroO3m8VtWIwilkKKAzku2JuzNJ7iw
elW85jVgXcXFBqg2At8Q6SMLNp6FwF08ZS+qHIQnw8xTawnwSNifWbm+M/Ejj1Hny057N7LlPsY6
yNJq+Upf1dxOfOitLKI4GxsCGHi+kp6YmVWerXbX+hSeuq4DBNMVRxmyNGtE5nhhnwRdaH5PRTFd
6dxAh27ktYgHA2YfVEyz8+qco0GpPp1I/TKZuGwQwcBdJKRjBlBjzXjDtMRciAjP8WWU5J2P5b5S
scKPBUslzfqwHLgVJU2HbSgY9oyBBUqxrvQr3LOSWlbMcRP0S04Iej7wjiQ8fka5FDC9jn0dNnSi
+ZZSJKxM4yuMmSAPF/gPiJM5dw1llwxdcYqnU2hLfSe68RSZs8tlJe3YSOvjKB7SyjTXvbPD24Qs
05yA68BwlndzrqiuG+rFuhz9VNWCZiTDnsrXTKLzqMCShhnoCeuC+uZXUbT3ioLMSLhHTAsF/QDP
qFkoOgul/LbjV/DE+h8jlgSWZYzQnfErVIx6YxUhFu0sDUY038XQ2IcwVfKAMG3PQJwfWgneOAJr
UN3Awsl6eKahPyaw0SW4pxW+N/k6zWWcpJe0yu9lzlmgV2kR2L197xjTmWiOx2wkmFZjT+6gmeGq
X02La3hT1KN6zbp9XsirhIACAqJOqWFep7XyQCzObbUkb4LP8dBZhTZdUQyIuKhJXQZZE3QDz4aZ
JFeM6y3P/CJ+DLG2VXx11BI+uKJ75m2btIM0T4vYWuMnjS/ndFY9kIiqba0s/GhH+2NyJssTmf04
ciJmfQU9y8qD0aLrnlzmAQPQuH0uCCQl9pi4VpILtHgPQa2CCl2CDQA05itqhWoX50YwYz2kO8VZ
bYZeuQAFdfn7YP9YEux5VFDp5lu9lfpGzMLx28LkradfOfUAHrcjRLsjT36q5bnHf9u2tenDDjSB
cDucM4XrjzaFiAJsImGQiU7KuBDjwYugI7hsLHal5MUD15gAIYJfvaHUbg0BK7FKo7dBNBHJXyNN
BaHQcTfEgT3LV1G6H9Gzro86dXucBFXYsMykwums8aK1pfTRq7Hom+VhEjQT5biovqGiJlkm9UT2
NSoErCwoRkxSsEvuiDKVF7EY+WaJ75KcdwbCKiQH3iKAGqQvfwgtkujJ0Ke9kwy33Sz3uTyxbtzF
WX7dViB5eDziO3LZK6+iJS8Lfm+G+q0BWKnyOf/u9PmWDXOjQ22nxeimDRnhGyt39+1k7q8PRuYg
87FUfJPhAXH2mVg2PMLyAtQ97Kx7MS3XTbx6IYZf1rBxkuguX7VoEE4iz9KSwwJZtK2ODsFInlXh
KHMyRpVWd91GLoIAXJBTHHQ679WigtY5VR+hSP2qylQv0RkSKPRCWSpy31Hcj2Zw9J1GDJGYbsl/
OguCOtR8owqczFG+aZb+5E7MXZui82gFLoM+nfLIPlWp9cultjWgzjfTcJqc4lKS+6TUbDJGech4
HerUhIvbn9uZtWh4V9tIaAb9dsi7b6rAG9MuT5HtnK2Q2VObFU8WKpUEB7cuD7CK6HDjnaIql6Ym
3tO9sV2bXM90RgRHDl+kLremPa7iq/DTgEgDWIzXanvK0ujQ8OInaQZQm+EZ6nCSRXHXqM3JjBrs
ilP0XlT2s2bEl2rWHlrq3wUWLPFMZWBUcvZYTakeFlSiDr2YjJa6jIj38DuyIGNQHsJdEMU55GCg
6hgNyiOhrCJC3n+tsHSUQir5uVEBoVWFtcMMfRsmBbQkjUO9y0pv4L9RUqcnLRzTfTVld8U1R34L
HWomgvJOX1YMCg04pKAjOVOPaQSnJewrGgNeW16VJEhLam6jtlA+1ET5QkaRUUIyN+jXxAXra+j0
q6iaruLR3bL5kkE7FFdYDmDqI91xRPRaG4Smh+Jt4uJXQPj1Wgy8hedtnNtb0fTftnTQTpUn2RtQ
bJGLxuGHdItfi8oAxxaszhS+sgnfD3miZ96VGoYPR4T3lGqnukdWJBTtycpO6kz++KQ511ancK2o
oEinIEakRlCpJJc8sz+Lub3RSgWwt9yGFmozWRmvqlYezME95MCfwSBOxrAp8gzzgqJv9BLfR7yc
cTzsRwNNdR2zz+qeIzOiK1LHveLU9D4y3SsGrC3le8lfnPgu0wGXCPsZxToYCgKrlKWq6SMQUsok
4QhSnXtRM5mU+iV2zfC6EQ2KzeFpwp44W+dC1ldRTMmfWHl2hGE8LQWnr1M8LaFS+3pVtvzoYN1L
VKEhAi+trXydLkud652jI7B0y4vIlCfJggFMylyfnQJHTlfpYt8zUILm/8sdLM7ixnxuc1IJioaJ
Lqp+ehQGQW3IFMaZXga6Yc3p6MphuHpqS0B0NGPlilExeZj39oPmYhZHQEmzLbck8Rg+XpCnTgMS
j+A2rBpr13GvEUIcyGaQvlUta2CXho6RVY/b2j7sOF4FenOj1BoXmH4OKfCz1Zj7iZIgqLrxri4w
wmuMi7pqlm9Z+F5ZyFmFa18IKVQ9p0FCJelPwF6aHmMd0AvECVxYNlUbkYuSoIf3bDInL3SzhgPU
T/R82CYGot2UUOq1qEGwNInHrnBvyoHmMzR/MUI5qUXBuLfrP1uipNuIgMTIoJqsK2sgDK8YgPVI
OxjaYQpCxeyxUpfxNpxmPmmIPqylY6xOWgOCobWLQmHYVlXpl2X9pWXtW8rods+bYzNg2F8QkgTn
nEDIIClTtM/d2bLoATL9AfMVXShusAAKVHtoUvs5WhkUGJq8xqQbSiLztqswLNLrGTW8OeoVPIw3
VqKvL3QAOPiDrgEiOwiM+CpRIYp93CJ75ee4KYg3gm7hkNhaM1mOkTNGMALHXqImM80skJo232qN
6e47dfpKmMlFS5Nu2443cWv2HzBjbU8mJqOkrv7MuwH9bYjnfmmOHcX2uZY8vEOuvok2+cBdGvpy
YggsUveraODOEjSiOiW6Is4MguA1z2FONOZhCwWQ6rlYsauCurZLofioGjkOnFyhZZF2RTyLuoLe
8qwnlTQB4pjwgCwFDUae8g4xu4nwVYuLSlqhtckTDrAyRO5bkWKTlbrrNWGoIciDSpdeU6H9SuXa
QmdwEqKSQV4YjkuQwjP20ainOJTDYsO8mt+ItjZjQLFrCsAiNeh6RU1asiIYmowZ0/+JSCo/hvG4
cSfExqFDkavLxyqLjYvCDV6DqDTm6EaxQZvwt0+enamKz2DVL4kdDBSmMrtR5x3R1HKn9EoObLVk
OVsUXtxrgDMi6z0yE3gbIcD/un4XNvNELII+YamoHBLje7BqlN5LBMk4IbRtqpAz92LZmHXyUC1l
jr+6RiwgEW4JAVpjZtTQWcizOu7IISeCNos+mzQmBhjTsdvQyAJnJbE91WnWpw8ry/gnI7Jqy0HF
f2LoBJHATm4cRh9WylGK5vXWKXDC1KnY8nhxc87MyMy2c8hunuG8dQTAaNb85ZaRTfVmHXIBUESp
6AozOzswWr6JWQAw8GgzOk8QmtAy8yBKgzIevgARXGdNfDs2FJrjUB4s3r5Xy1Afu3rMuIg9EWhk
DdjV0t50huSJYsSHBN7Bhx9f4Xe9zUIKv67NbgqA+34K4tvREOZ0PNSMfnZcIKEthieAtmchYCk0
jQr2RW/C5LjtyRfWm/Gmqlf+MMxJhxOeThZDsYzVK6YqQTvVz0kzHAXRLbMaqWut7e5r7RLeqokz
nNmaoV3mB1zT8x6swtGDvDbZlixQE83sMxocB2DwrkxI/LDcS9J0EqkyoX4Z1UsyeElYQDXDajgu
BAOaCQTSvmn8RFpD0Oc4QhtLzfaZoke32mLdiRTQ6ECp7TFM0g6dnVx61xh9bhivi0pGlvFbQmh5
pYzzVaWdMqd0bqKUEbXLo78G8LIuU1Dnzk5gupguXWTaimX2nlvJfCPWUtVxiKkJE2sdu+q+3VND
aG0DHaR0fTuhPW4jofnmwOZIWkHY5/daErMJgwE6MSutmaqC7rrWeuyVyKg2VaJl1w5vr0zNrNPM
s9eMtNFJw9TbZvhPyOBwaypAPpmdnbs4u+qMfOQf2zq4sbUw26kllG+2djGdXjPtUgWLRiN5TodY
uZg6z6qEk0qBi/LWbTPflCxTYwIIh4700mKRA3/Qe6QzhWdaNO0Ltd1LoUo/VGe2fBNfSS/IkJg9
RZ+NQC7PONIyv4hawcQW4pqyEly4iT1W/7dF3QteUQIaiXhf6OTW1uA76xG3qwoJrgn7CtVCIDq7
wzk3ZOnlI1iMpWFCOi0ZjoLpsU7Wk5wiMLMXF1MJArbWrP0JwlubUoqbPapOVVEYGUQuqldXehrJ
knZXs+fNGsS62bjtDXu4lmBHNZMlSZ4E0XTsa3wvRma8ZJjrCR3Dk7/YaMELnAVT2t66FduHpIu/
Mj1Rdj0dWFuk3+iww2PYHrQmQ3E0E+GlGyw/oPmRyhQpN2nRRmiKo3o3OvFjZOMzMaUOyaRWN/Ns
3M1WL3kdFy5tuNiG8dqcIbplaei8ZRpq7zHkVqrmGD04lodYDestK0lmvu31oDQkqBkFHSkdO1pM
ZO4Eu9SMEvBA9Jh4wtyLNdbfkTRINdW4lKMDocXmf6hfwGiy0iCCudJpIode7Y5p23+WPVOTgiEn
g5vuMQlVZjJahEDVmFpvkBOCawotNsbsKaXVFKeIDUUBb2gue80znQGuckwrwD27slm5F2q6m4jB
vNledE0w6Whe3THvn1pleMDkTksfFlucsRk3v6EEerluq3l69+EQHrnrEHMVJZkUYeaXIafBULOS
UPMO9B2Vl1sgHnEtRduyk2Z3QOSlRxqusxUyvm8V5WhVmnWt1sZ3nRAp3BAI4uVzdEyT8t6JOmvf
COdN5kxmHVOWmxqlutW0pGHOVsZQyX7tKGBHp3qQeXhrEl7qjc6jSFlSGmQuGcPtXGZ3duxS1m0L
QWAZl2CjyhBJEQZcRqokf+bucoPvDTgDJvKP2THxoZl0yEqS3GUUnEXD+IRVCufFeHZdiDxUerFC
chg5A1u7Quzv2APxLPZBSarHzMHAVTIoZwP8WMMeJ0T4BCnwThbVdVGlxI+g9evKayFy2MjFZ23J
X3CMv2ateWU8jRh9uRdM7bGWMNMyLPxyDSNXGWn5daSvlhrTCPq6CoE1DNGmERqNG10GNUEPX5jT
XGOFFucGc8M2UQG2pU9pWF4yNXqasE7ETnYa27llETBaXqfdpU2TMQgmJimf3W+b31UA55VEm8ZG
SG9WNOpONjeMVe/xx6uk01CDT5MieDuvzpMGyLPs8XHnbKb9pqhpHK1sn9gDgZaNc/DdrKyYyYww
eVPLPkDHx4GR62ITq3LyuiROHrpG7CRrl6NeSHej2yzPcRCR91Ky7K2U2vGTae5PHZHOlhr3N2FH
pWnNAB+NmjwH3c6IZIv7F3ju1pWdGw8qoQD7glef3xpYF/o5cW8i1fL5n8iBsLQba8SM2gPRKNlK
7vphfsgXw7zhgNjpVloehmhNJ3DDcJsg2ObbDNOmgC9/SLN6q5cq3HOdUtyGEn2VkiK0M2P07dGo
Wte2+ig9p9DmnTVPz/ZMndTZoREwz71jS7Rs1cXEyrUYhDnXHkVpt3ULioslbncTodp5UjdeZat3
mCSQ/dvjHWjQISjNNuSubAkBslS/7wi1hm3VhSwCGd+zpxoZt8yu7BGv0JTTO0zcTglcda9ulffU
ttjS6vGroDiyB7dl0s7T07MnjKktndqqAV8ZwMsmKlS9KJEi8GQCpErZFyF02Qije25DSDqjwXgv
ySIEJW2ebSNneHEzisB1N6X1SXmeqy0TpPJ+UJND0+m8mdUw302aWp7ceFq8YsI3x0PBGpw3CYhq
091ZYR+wO5VtvsUPET1EEWYQTYD0Gg3i8Rx5qZLlfzN3XsuRI1m2/SK0OeAO9Ro6gppJkeQLjKkc
WgsHvn5WdN2ZqWTmZVrNvIxZm3VZKhDKcfycvdfWNIvMA0MZ2jAMEIIy2xXxgFInrwDx5Mnl1BDP
EpTefOE0JqCrXe/HThdPlf5ueWY5ka9BkQHkzJ4g9PFPIyOoJ4L3OpBeQRhvR/oD64YsC/az+cJy
g6VABPB+gjk/mrbYtnyxj4F2dn40+BvX8rHi9e6utUi/MlFziEJKVtgN93Ve73ISLC4nyCwrCMXI
FhBw0U5HVUSINjC8jMlea5qbKC3sVdPNy7UcKrMKm8i5IMKGh2Owi6OGaydTQ4cAImWgp2/pxDzN
WsQ+BlqaOTjmStYFZtp0XVqasxVx8Remqh9ERzfKpf12Iv1sHXoaBdWc0znLO6a/sYVIJk53+XLM
pLSOdfnkRuZxisJHOeB6C1nUbS3De13bfLwdIP2T19PR6gfscwoUCrVDnnZsTPw03miqZMjlyTVt
7HFv4rJc2wt751QzS6rbGGLZEq2bcxx84aQXjl3oq0KAiFJMWS/T0V8u9YhCS0niePmgQE2q+Pon
ylzWmiRHj8SqVdwxMfdLEa/ERFJlLibS+eg/pmm/IEm7Nedy1u46qLVyfpzaM0Cv6T858rvXZvhL
hrhahx2Bxl1E/kPpzwQaWk+Z5TNGbukrmmh+yYocL1lkD7sU3penqZKtJRGXecOerOCzT7/2EPK0
Hexnyw+eOu2lYGbByetzh3pwkiMO5wAhFMmoFV2fs6PKSkH4tbz+FP7evo7xBufNiMxocm8Bl+8S
N7T2uc4UTZRNFI3OZnbAV3jFDQtEyh/jBwcW5K9FQ3u6cSlgx6hcFwmJBGy+wOaXWOiG/Fp40aoZ
eyLthIcrji8cI2oqi2CmoWwh1hPVrd+Iy2gq34xNEursHQ1ThllZhzmAmVsFl5KKEPFV97bUZ71B
LN+0zZe5ISvTboKTcSi4z5VhaqXPvvuMjJ4ulXtpdGZOslYrPRJnlmoq0PAsO3FcQi1dP/7ixGwg
yxx1dDE8KnaUNX1wWenbwDLY3CbeV7u7E6CpPTKZknpCRpNDUUz2yo7xRE1Os8vdMT0RqXIfl7Vk
HkhuHRXCI/Hlq35xEuJG5EDXj8zKnCm+QEK7Zzp1GAeQrv7nlJWhSTSfES4hT82mWshzidO4OIbs
oCDtM7tO3GKdjriYvACaAZT4sODj5SimEm5PcjiwedpYvQcdb9pHSNwg2Fj4M6p5O7X0uVS1BkAC
eN2yX6j60ddH8ocguXGv/ewmNjR4ynnRx9TC9OfSd6EVV9op+Esv23i9s0exM++ikidUJLT1lhpp
2KhDeHUW7S+XFt6y0MBIZ8anWToQAXc5zbP7Kcrm63aeDmy9KGLSG4Q3eoOZ90YKJDi2dE+ZLOhT
99m2jbpbxkQUi7XrMpTq9xYxOqUbzliprS85AwykP/wAw3w5w6CibguajbLLH71078dSI+RSCOEQ
Tmy6WV/GeQgVq8/w8TXlUeaoVxTLQ+w9Y0DtnmJBjzSreCmEUZQT4LBaLACKxDqrzINNHFx3bZ5c
5Ux6N6NYCKZmxlt0fXRoQCaG0ToJsqNUOfGpQwhHtfKtfav859DnKXClfeWVqbVy49g9ZH18yhIG
xl4ZIEmp62LP8nMrdBVgxGLrECBAySknCs9xTmELVaCijUp5CpoSC2yyA+GPDIbRSDCWF0Vdnfhb
WcXu3JagCbrZuoupKNbeaE4BcLTiXLdi0WMnmY1vYUjVNGTM5lDxrZwifg56Bvmixd0/Ef2DHAIP
dWJ2dmffWLE/HieUg5JV76KhX0LhUV+fbb4klUUmy08mS9/wQZ/zjNjoykpGzNjSpyLMkoPfGx4z
lgBRKLGLA+86CtE62AXtFkfhkLU8/UBdDOdNAjOse4QAhKPh04svGif+Jmo/QUOIJcR5yklTt7GU
rxhsSdQPzf08ipucFXXHbPokaUutMyIJt3AJosFzyCAm4mgRAVUVY7cNj9Y3vLP5lh3+WxVln9tE
uluKxYHBAqVS0vn2RkkKPSt0tumChCxkChu2Dol+IR/xsJ7bfR6RQTKxr0avcV3TKUTQQC+3Dhmv
FXQISqHvvMJP92XrdJukTx7tJtLPSVDeC4dJsQPnYJzMDrMCydbegB+b6fXCTnzrGpamIC6ji8Vj
6tnJGIK4N71kbQO7NxcuNDgspTJ2p81MRbgeK96yKoONFxP0U4Tgm4tquYwc1hWJCo495QWlSr8q
RmfYhNO4dvN6vAAxVADB39TzfNWrbNyFTCzcORJU5TS4bRIqzERI4SyQ2zAmyEhJdiLetdpmTF1F
sbsFiMbAJot4jf+iSLjXhT/km1Iu6VrInFGGKa4ppOtN3kPRytPPRHJ8SjokU547HJYxuiJHpsO1
rm/Cojbr2aNorCNUdVkKHgIK11tpRfMadue2sO1qW7QBoyaWv8mz7pU/jkhn5KdsQTGmDHbeOhu9
g1VUF3bcMv1jpY3Aw3lJ/AI2pN4YPPb5kpCMAn5/NPGa3jwRMqK5U/paaEYbpQnvRo/SNp8c1GoC
6XZ7tur7YbqzdL+vo6cyhvLo40XdyDG/yQYwBHBdshMdkyRTt3UffMHXe8X0HWGA4wYbr0WDO2fI
odLC2jOah326kOtUNmeohST/unpo6bGjYippkfIsrQiuQvIw64dhjtgY2wRFEMLDFMlu91Vo36rB
MHPQc3KhiiG91159Rw4g2zFAE7mV9quxt+rrSvQO0wXaEokuX12fQiIJcXaHPr0D+BK2vhr79DgT
Meraw1tHs39lgvhEC+2ta2Z1qtrkgf8/FlVjXsr4R9ggYyDj8EVWwbKSXcCjGuIYD8rhYUH1aCN5
UJmz7wVu+zl2INd66JO58Kgz4VrVWMcbWsGZFBsaXjx93KERwd3K2O6+9OJdYJZ1HJeHdjkLmlrr
hyMhXxQUPA7wcfCGMBQwiLHjnoGBrKNq49vmW+91PK0TO1EZ/KB8fYmCHAEd/W7wVVxXGIoiOMVd
eJildZ+jXWEhiKp1Q2B3OU7MoghsJgyDMRKUtbJk/U6tc9aC/GaNxU4BvPZEypt13tbbtTq2RbOV
JkQ9PEbNip5KwZ6AZFsHu0CFULpS0jrNCQkbKibfFIkPONVHK1+Qq9lpjjYixhBatN5dziTSwr3M
WKa/WfytH6v0gRk8LMpcsw/GoTyip+fOk2VdzET2dDNVRtEPvFEx16YLnHE/OYBlTJlfRBmMn4Gm
tNYFLkiA46rsQ6S21qOXN7vBs1gI55FwOHSgdD8cZC3lugqdfOMZVkIukd0ik5EwM7FHIBkMGpZw
7UI49WEjiHpgwyk+W5aAhU1Bbarum1X0u8yf5nUHPHCp3qza/eYL6jDYKwBoxHKQk6bzG7e3hTe+
Vq170/tokGEA3nfqfH/DYEc03XqakQi0eQk2x9v0Va4OQ/HYj4LPeLwKe41egSu7clOUtd08fNWt
q9EYjsu+Ud9zk3GV0W7zC6v4LG8+B9+uw2aiwnSp5wu2QVmVrs/LE+i3H4kXXUdePZPvYKgPsuFW
JZU8YqJGeqDrp3PHp5vyDfz0ddYsgPrRvUZj9qlbyFVCbf0a8S9OoXycAifbmZTBR0hq1qq0+Upm
JTKDUCVb5RsuGWj5jH0Ep0qRE5jgIUpb6A3xlWZXPxEku7HrhHqSZImcHZBQR57cGmncgp/Ua9/m
ipnPYvqjtNHrM24cD4WtX60JNwQaAAZd8kuUmdcRjUBa1WLtZvIibdpv0BO61cClY/xjX6S5/YjY
wN8Hdf4YW6baupY5oQHA3iiZfluRx+gSqq9yl+fezvQOd+ShbYV7jSv06OUWmzud3Afu8BSiy9pk
xPDuxJiAyesGIg9QKrazRfRGxhQ1sxJvPYTzTc9sTlqeRMVIizozFjoI3vYm9u6cvBJ7PwubQ+s0
/iqKHfT1CuViHRdmU/FCVx2iQjSm4qBnRnoh7BnRpS/Qzq5rejWQSLwvqrfZetTJd3UODZKJu+8K
iq9gathDLA+JHcRXaETpNdbqavQPk209FBWj6kjcW1MbbyXIap1SwNQaU03HttXQZGNEeNF2dcOQ
l57QKAC118ceFeg8Ijmfa6Tb/XyICnIWywfTB19rzJ4nj4el4tfdQsMnyJbzdltc9B1NZUe+TviZ
NsMQPluC3F/8QHzMmDu5iXXNHUCSLpc91XnDkGR+89V4WxjzGtIqQsODHtR1zaZzvUttIaeOC//N
mceTsnznJAxgjMYK8QFO4gu8UqrIOdQ7cpP2ygqJQo5endhdSANbnpM5oVWXNevK1vMREN9msa4W
OmFTxIsLL5Ld3rSc4joVu9Ly83XGGGgXtc1t5fr3//YQ/iOf3f8G6/d/kNjnnIGt/3+D3dP38vsy
fM9/ctj9++98/wva54b/Ik0InMA5JAWrhsRK+/+gfb78l8T8eAYN+MqxAx/b6X9C+5x/2UhOFKWF
UC5DvP+y2AlofmczN94nWoWeCsN/YrH72cfrgh1yIG2j6QmUUrg+39EGGCtDJIlaOriQID/DY4L2
lY9j+wef+8+QAXCpPvxWtiXnI2D3997ZhQkjmoZ86dWap1fSc8iD6aVRhh4CiI7l9W834DcEuzMX
4r8dteeDIXrzhC080IChF7w7GG9AR4ohX6Wuls2drt1r8o73BuGnadS87q2ML+xiXj4+6q+niCcS
y6MIkFVwm8+//zdHNJFWSwCfy10nvmyPfkccLMWf23+iCCq+fHysn12Rf50hDxOsR0ZIYNreOd2d
ZsRgMDBRMeSN3AwulXcy+/GttdgzDjXUdB8f77fnhiWYORDPo1TvnhKHKflgyChZe6FGQB+7vmFW
5FhxsM2SOf/28dF+d3Y+ZmwU7iQYK/XO3q4HldN3a1w+fMHZrbCE7Rsy9+y+DpHPrQciwT4+IC/0
Lw+MLwOAt6EKfBW+u5zliE4Jtw64ACv/EgmNgt1Ktwh14pWkt7tKsfysmFcBiKvdPxz7d5cWGzRw
Boy4igysnx+bfukMwZmMUObSZlw1pnL6VJtEnyRa0j94zc//1s8vBpF43D74g76CmnleDP72iPZt
6Y1Nass18MoiJtElwq+IbBkn2IRAcSDHcoy6nTflCcvdf62Jv3klfznLAIc7/+MNIb7F98934G9H
to3UdWOVcl3WVAlrVqXzxL51YXD3+NNWHx/tl/OETouAl7uJWBP70rvzXKK5Y/7LatP0aXcH+c7e
+O0SXyI1645uydBTlHSqPz7or6fIEs7S5kDS5eDvV9IJH2I8MKdb+yJ0NylalBV9k+4SJYnzh/v4
66FcByaNzY4YCCxgxp+vpkfRlVg2r79SNMwv0gLL2970DTuz3o1oZP3TMzsfTnm2zevIz/3ucEON
vqwho2gd9kX+mEAUw2nXE9r7mDAczP5wcu9vHiwEKc+MC9uzXZbvdy/j2NvunPiVWs9pKzf92NVP
rAbFfQcO+cIvyvTThP3i8eNTfL/kvD/ouyWnnmK2QwNq7BQH2o6s5o6NHwtCuODWJIcg3H58vPd3
kONBJOWLq8gIoWf37gl1/ZFFG8XneuydaZeWQ7TvatFcjgE5Y/+DQwGRkIFtO95f0Qx/e/Uq5n1+
ETigdGKS7YJORJC4UN0EcdXu/ieHCpXN4i0cWMA/P5ejYt/pKkRolpND+PO9KjkhLlpQDdPDP358
sN/cMtcHXMzD4iBIeo/OKZIwri3sHHQDGfGuKoWponaWeANOQ71ZwRT+4cE835O/r57newZg3FM2
iydFzLns+NuFbKtcM21G4YVFXTW3fWNB8faDBvncx2f2m4cjQBtDd8Mn5goI1c8HEi3jkLYq8DZ4
Q36WPofebdW785uaW33xz49FIz6gLMWSD8L852NF+Ka1GTz8WTWerLiM3wrbH7ZuAUb24yP95r3G
eIfI06XkBOfy7qwWGlomh0HNgI4QUwce69ZKK/3K2EG/1gV7fXpB/R+hJud/9t1dA2FFbUIIrCtY
Ln8+wdJTkW+cURFOPC+XfSit1ybxxF3NAruTgcYcjxPqbJiBoDDU6VXCcnrIlpwBGGyWP0aL/vbH
8W1eSN57vvo//ziNDgRqJ5qAZYp/AftSd4wytHIeXpAvMpi9y4+v+m+eJZZQz3cCuC6++57IxDvI
N6QSjIjNgptMiIhFDq1gZG/m6Awf/YeH46Nke+Q1QLSSoMrfXe2hULSm+9HFmVsViP5CxtEMRb/5
fpz8oSY9P5l/u7EsMC72OMcHdg6ELgzeHyrq0gqOr7/27DI7IR4Hf7sBf5ENdDtiHV1m+WDAhE6m
XsyRQXza/LOT/eUneFfUuGPQoTt3GF6g44Pz6Ocg/5nfloeul+KfLQoczAvYPOGqYV2Fd/7u9XET
F21qxaamShzh4Rmue3vr19P0tfWH+fvHt/HnpY6PLziiELjLeftJ3cYW86elru6LqZnIREY8YOLu
2p8i0IcNHNnsD4v4zzfxfCD7vCQItjLENQfvF3FrKWuELBETzXh6tDy6rFq94vwCiVq68J76uAdR
7d9+fHo/L0X/eVTJzhoDGB/F80vzt5WcpPNmbnMrWpdJTWpYZrfgRbrZ14gWZs/c4WJnzJgEFgzO
j498vnD//dD+dWTCkXG9EoflIvz5+chdLBtNpIK1Lk0hrjrH6Y5Se8nemnSJto7Ayyq3vBvlFeEm
QTX/h4fodycO7YflR5xpZb78+fB6yiuVL7m1Fv1cYRDMq+zFbT0ABsaECWHzmcH/q8SsPn183r8e
mA2xw6LPahM66n0GDmzlZJonnyluyOacfZZBPFRZfpI+GjNP3tYPOkDqSdWH3sPHh/65Tjhf8vOh
Pa417QdBGtnP50zXtQoIOoX5I3Nz585CtrtKdAahAkPVa91K8Yc199e3h5SGM0TLB1BGL+LdEbNR
6jg4m8NqgwRlg97bw4ULC/RPC9Cvp8anX1KLeGw5uLbvCvPZTHUlwNISrDTWSI1ri9DHGqwErOmu
zp7RRzfL6ePL+eudZNCCXIgqjxL2l4IhiAqVmRbSuZvP8n6ImbXH07xxBO2OVjfdNkm88g/H/HWV
cM+1sgz4hJ1Xo3dLPZlUncCrkG8SfjA6uVipnXpJdm6uwYcptyKEmdC4EK3G8ocX9veHpl5hIaSv
471bdiPWSX+wObQ95d4d1TwuBdrvmxxPEZygCI9/h09NxZ57+PhCO2wc368WLmFNwhXUL6wYv7w1
oNqXYuqwgGFonZOrLo0oqOua0e5qhsL4hO1TnoUb3hDuwjIq58OCcOezEmljrhGtXg4JGX+ydUp5
nLNRYDOCuvzW9t00rwSjdgyZ3aSqU0tH2D+6ODxTFHqtK29st5rFlePqeDj2sVtMt8PsBeXGCBwZ
EChQ+R5bqcpkDw6cAR8uBqE+DUPGbCMSYwmrq9NMkH1PzBNYeBm68SnhL6hTPVRJf6JTn8vTPAc5
zDsfQBEOC6MYB2NbaCDG5P3XAjkZ7XVa4apWndpZSIS89VTZNewrFjcb8rJW/W6yRg0+wOVFWzuI
JBh9ehX4R9BzWJ5MpMhhTawiDi6KUhd6H8yBCTcZsJoD4tz0+1jD8dlm1gQrAdZVbD2MbGUE9uww
XU5cB6vd9XWiQMboadpkfaPaq4WzCK8hAJ9dQUGC67F2YpSbVmmDGoeLRUiAI/wO0FbYuul9OHV5
sg/cRJy5Cp2ZmOyayi1uJsT/CcM3T4ARqjE9cmsiWok2EK5mGJ6pjAuyK7oxo4fZAk0FWJVG/VNe
imS6B7GSpBgrZzhtOxVMNsJo3t1x1/Kf4SYtK7KawLab8yDHOlsQSg9J6ZsYfYUVBzMhe1yB3YOk
AvmYthbdA5gcnbkoF8UgewK6Ea+gSIzRXvnW+b/xHw84fGAm8Fy6bg0XrRRoeRCZFQeFZndZtdNg
5ZdVaxXgK5JqdOBe+EIfAwd8wmZJ/cq8qnmOcRot2Zg5NwKjrk84YtlmqIg8bzipaYxukGCSadC1
dlNetE4ayw0JM/gspj7j1/UymS/o4DBnmLGAERK38mWac/lCOrLWfGTdTHzrcqUeVQTdZIVacfou
QcVwXq4bg9fwfLs9QGQqMKzVKYEVo2Udu9kOL8uJxv1KECH1mUwHa7nDHx+QVV7U4l45NM34Y1GL
w0LOptpZ3pj11xlmU7lVrT2Ea0Bl5kEwRPQIek3RsIRLFCU72VckCgdJ35sL8pWbmqmNnL6rtOJy
ImPifohOVtUPFFq1KojNcLiNE1HuBfnjuLpPamYVRFzvFXpdMBjXJRqesS8IA554up2DMDHSqgEz
FXyjoqqWe5ae8lZlIr0j5EK8YlNGq5VKBoWZzifa5MLF48OP8FiGbf7dnjuRbkWl9QVa3Vnt8aoU
8rJfGtR9ZAyBUw9xrMIQ60W9mlG0X3lU3z4Qi8q5HTp0rOhzARzhOVJXVcm9WhFsh/Z/mFIAIvHk
lvTi+6D9MWjtO5exNTQDxj3RuWsC8eo7YTyfETevCaikprHl0crTKkUKYzXLl35E1Hms/ZRc39zH
sUM1lcKVmnWAZVvYBpstnwIUNVMSLeGqsxxSDhqb92Zjm6AmNrWdCJhFdxCK+66LAkxhmtd0M5S8
TShbM6N2Q1w3BULIpn5sMRihxC8aL95awh1fSP6Qh9ly0lMBiPW6sxLrZSmc3CKhVy9fdTBjJIUt
52PcboYqX2XzkiBnwUwMb7wdyrUzFkzscj9Ecu3kJZ270lL5d08MzdkClQHiw3OPXqzK2/lHmSn4
W0WUWNM1vRXzGmdJEO5JFcTUoIMO8YPhmG62tat4HlBxLOmtiywDNTFbJHf8IrH64ZIftfi61Erc
0szGocQ3Ym7uhwILC5waJy+22o6lj1/KjRh+yl7l+3M/oF+Z+UzJ6yJhuu1oamdeuZman3tyIZkV
m7m0kHQbpAulahQG8rGb3+Y6j5mM4xvEGGk6/VC2TfE1thqHcWYThETeyN651QIyxrHCMYYGCPQM
Gg7PQppPXkq1G2TApRxtad8SdVJD4E5qGwxBPI3Vwa9VfjWSYs4gmm/A0VmcmJF64IGkw3Ihk8eM
X9KbvvU6bCLE36mjKdrUOgxJg3Q6nTH9kEUyZpscvR9wfRuG/EXRN+QQLzDr90OshtM8dNW46qDt
pxcycSznZC+t5awaLdFvVY4/Js923YTOTTx146dO1tX3qi4x3S0Ead1CuqoDDuAzW3bq/sFvumX4
4YIqQ9aKJO3JgEqBQcUPU+CN61XkntrAreydnw1oN92KRM1r2Q2VdxOkCCuOBV3+/DSEobHI8vCt
FpFgJHV3cjVBqLs6snsU8YXtTdcFzk0SWnq+z9va8M0ggZV8LyTnPk+Lx4DMvk4mnRYd1qSu6i41
3yfUOFYQFBLESjoCdVJp+5ahBbihHKSI7cHDrRGaJY9d1uT32Ijdu7q2Wrgjfcyz4O5GpEwL6Zta
YoDyTWPXF4lX+9b14nSoqjuNGe0EYWhoD6pr+ajLiP4WSq1B6dvCMuFUr4qsQpWa6CyEiIJeDwx7
NmX2XauiUB9rSuzoPplnb1zjDCg/o1KpJxoquvBJMhVTcj9PZKqi7xT3MeYQAkgqAb9zRoQ/PfFb
Jt/k6HbnV1WXzvgj0Fmuyboc2vKQVSwZh4kKF85ch/WxT0eVcTcVcr881l2G5ewcADX5CfmvLE1l
sKV32DUnSy6LvxdJNwK6aAYsHuVsC4RBoVLwAtHQQkAqe/FcTFLWO5gqLFYhnYTqOXQruVxagoSk
6jQlQ0R+Tb8Ip0XnIzTfb+F1JHbYaTuQdeCMekA1XgSrCpu4SwzsWMQ3wgsX4BSymJJ8a42kp+QJ
eeKmDgleOMsNwU7qs2ejKr1r6CosmnL+7sQOlk6TZZshRNwuVXzbWXATmXbsxliaVW06QibTHPAQ
mMzaJpQd2blYoV44pXn8aDx1xFp/pEeh912FvKNwjmqaxC5xgsvY7bETNqwoqNYVrEHITAVsEESW
O0K6eDPdWO7oEx2cAEF+XmZgu53uyvPGR6jasAA79YzPD5V0bW4bG9wHS9jB684WTf3dz8NpG6X0
gNtyvp8qvFrEoLwaSIu7Ma0w+0dq744YpxgLwxqieuwiPtwigLrn4w5JwDmOQh8iV12pYNwpvz11
XkTJbF+Jpbmb/PJpmccLkJugh6r2Phx1j269ucyy8ik0AjR1nF0x/Xn0++gWsWK7H2T01oz6oWN2
uJHGfXYFWvxlsI5ibL+7bn7vL8kNKUBvQ5qQ/eOhXR/Vt6k0L3M5QNvK2xT5jn0aGV07Xkk4+vKN
bvFetUmy6+2W/Egkahilce9PAHA9kxxhib0tlvjCI9JvMvLEtssZj1jGIwSXirDrbio+6a4cMBZW
35FIYb3Kln0IK++8gCarJLSZJMfWa19BcursLWxRybex+qHb4AlV7BVzH/6YhmGhww73GOZacIiY
iaZiG5OoHowpRiCsDxlcSOxx4mBHxVs+EmGgzW502l1bmle4K1tW1ivLb46p4elg4cTaazF2yYKB
ionosknP03OEbgLkrt2uGCBgK6ZKXnt8Rj7NmaXw5Dpfc8R2U6H9QxZLB+wj4WV5dJU72bqJeM9N
f1Bts2M/gPXYVqs01ywtJmSyKzHaSyqRxzkvdbxugUdGaxUjTqXCpihDS+3NAVbnbANz5GQwiIUY
JKz6rXbtjA87pYXdtVh1lHWbtQRkyaTst7HPb058A2gInoM8Y3NkWIdx2znaUXcZVUhPU/Y1Um95
8K5rq7iac7wYlbunHiEH2OCRHMaHyVO3MoH2MgFv7BTI1hgjY+1d4p44kXy4pwGIEdS56XBCUiWJ
ACG7vi7ARRkQp22wvNo5yePQLYXQPxgPEi2WX1X1Qj52eUef9CZgDWxmYj//LbWPNkGR3WHd/2GW
4HI22bBJJeM9u2eDiyuFsXRGNJbTX+RVfGj5SmlH7ZrGeXCrFvJvtQ0a60s0yitZggRcogSUIxku
OIyygEU0nAwgQ6aHm6zogQNmiObyHX6IccWuAWwnX4Y+PbNv3XbvFNHnVkxHadp972Tb3q8exy7C
q26BmoNpAfWmfG7s5p7wPQJh2mJl+YC2omKf2P6WlvhV4PeH2rGvCtf7RLz0dWu1F3iIAbzJlzwN
r9jGH8a+3bdldpgm+wK62MFtxwUVcXpTarAtPrHey7zXakS9Bjy0M9dhml/MTX0koAhLMrS68gyN
EjVRLMm8rjS0s76IGaEHRyck1sbvMG4lF0h61pWELVvhL8SiSZhSozceW2+nnT6VTvnkuPaNX0XP
MflscTpvTK5erLm7oOjEUyuiN5T4LN35Oq6qkxL55YQbVwvswz2kKcLlM6ecNs4IGV7nZJWDjQ7Z
2+h52TMNRwpZXQweXqi2pS5hDlOyTuuT8OfveevdOiNScIC1aPmN+4XK9ZZSlWiBwrtNLRsESOFd
t3Z4DNyuRfmm789m3aRvrkPhj3fEPmC3VWPXr805rydhELTtXIBkY5FfphPeRzZhl5hCXqsMwGc+
jGed+8XUa6ySIH9Mj20HCni5Lbrkfuxp0dG9xODjrXE2TdCqpL9rNQY3m3wpbG3WisIf/lB5tADO
QU1A8k4QEMlyorsSJXo57APNplTisS8k4T/AVtZ5aKldhdgYxx1fosui9qqzoVj2z1BXEASy68Q8
ivZ0PGfmhFPzZeYZ5Ek2n2bVPOjFXx7xMtdX6UDOaJm85OgnTb4UGwdJ7qpkU3fdLl55GNmbP5QL
UvKhKqvnOgQ4ZA/ufhi5R7kF3bTfDIqx5gEpeOO+NLA43X0OpSr4rJFakiFaVKq4r1UyT1BAHdtw
ZbtmfELAEvnzCuqMyX/EiXHMV7fyJKVQWqTp13KwWqAPg93Ii6lIovAlCOCZtY0HktAKQnih3aj1
i7YJroKfXffVXvcdDKQYzFXHvmRwvbc0qjMCFqvCri9Hy4kgQ6i0iW9t4wCm1O6AX3ZKPHK9FDr3
89Ylal48URZXFY9sfehltCyQbcuy3VQ9F+o6ZLdfbJnEUA8WMRagTaImZPSzTTdrFWYL7FdVxD7F
uxytYk8nt3q0bYCIGxul+rRBDo55KcWuaH3xgx6eySAxh5Le2ELdzadkLm/baD5v0Ip8eSyXgsUm
Cxk1lutQgDySlaVOi12Z9AXdUlE9u0ZbYm8px3sNVK8OXD4oIADCgpd6HllzizZKd0vPgpDC87rr
Q4tJTxFH0abwOzAqKNMx9ihpZ9ctNy3bSViF+AxDe8BftMB0tuPGPdrkqMI8FZ8zMdqfiZnL2ZU3
wUPQ9flxmGz/bUT1e8M/0B3qXDtvad/raz9Kl0+Ul+wIEkQSAOXAmoBRrp4MZrcD4Bx5SFVRH+O6
bS+TqujeBjuP5g3uUqSlsFgJ92qR3L851VjZm3KhuofeErfxRpVWjH8gYiPMD09pNrw4fotrJXUw
WPLUhps6jr2SxoBq4l0/Fvbn2PbKy2bA39qemdBDI729Ttz8oaGif+3UmYkFlSQHm2Z8mJnCtmok
ughvx2LM1v40xhgd2fGg+ffBUPhknHm2Sn6wfx7WOvHauxkNyl00+5C81Rg2x+pMssPlZtv/Qdl5
NdeNpNn2r0z0OzqQQMJNzPTD8ZaH3r0gKEqCBxLe/Pq7wKrbXaI6pOmqCAaNSByTSPN9e69NwyBq
vH1bkTYf5qb5WMvyWZ/0DCIMqIsvndsVS1EagN1syMhsnaOHKEAPc047d/TXosIROVbax0vmeAhg
cfQwdhVhUpVsznGK1ZnpRYQbmfkhTm0CzOLzkPhptQOoKvYJi8a574vwzvdT7dZ3zeE7nuc5OxBF
4NrgZt4aDQ4RlUTiobGb99Fx2eoUu5qSTZU4xYKu/lXaC4Aw+k653c4JQNI18WOShbDZOwo0MrxN
OTaZTc3EBQ8oGcVB+PkaXc9TbXvvoptjFgO4yeyCsNKeokRcGW2wn5A8Lyo4Spw63mUzPdCduDPJ
hl36MFCAkZinOhpZC4InPaTG0jNy7xJNX3XgKwK9Wwsy3nN0i0sZqWNLnYhC565EtbVhUSkWXe58
qSz6Ntao3dpO9ogVh7vAJSq6BPvXovIvVSUoZGBMI81NWzgjFl5lmOpK8wPmWDsXR6rLpJDq1xIg
mZ5mO3xI37VaXhGrtsMt+2S3IFBVXB2tylqlPeEAXewNd05dgP4a8FCWRcMbZkKrpjD8XbiSMLzs
axwMwOiqp9CPr8N5MZ5yrF55qLAiYgzvyurR9qGzlxU0wsRfmk75iOWezcdwMqYRnKSFOS1WX6cs
gXuZRRdQrPBUe4zjAUNuEXWKeDaeYp4fSMv4jlMch8C0GbURs0c44ItIkgdSKgDi2qJ8pWaZnq0J
yrcKcQlryLgWaQNoI0Etaab1DZT3pYuM6sj9YGwrg9SeOZ3At/QzTx1S5GA4dwJaJYXzuEsOdhZT
XgXVlGQuDDO993aTg0nddtJq5YDAwE1GpN4ApgyeNyBfewCyaUtMfuVtGcgj/PlzEacnQHvLmiKt
3o4PYzLcdHpxV0TqAdHOztGLr3NJqPaB6kx+tzFi4LCAXHepHh5SWx6CrHyEUHDvClwN3C1nvXAv
OSBx2minSHEcTkjAjDSM/WVnQIZvG3sp2DJ2tuevk1by9NM42HKkYKAN+ArLJtnFoAQczM84g5xb
g5umtqe3NKmWQ1Fts0GeVRWfcI5uhBVfRXhMsP1XZ2TE3iJKgWrURI5jAFavZh23QO3Gm3DAh6Kl
cit60GDstgBBWGz99Pw1KBmlgSZuMdd+K7Acidy4rvTsnnXtqeIkUWSU8MH14bGEN+RhSDNrjDO1
de7s4qq1xX0TErHnuk9+b6FE9TGl1PahygkLcdz4WBYkmsbeMnXNGO/5+EiJIVuUEUL8ODeaA4aY
BxpcT26V+Us9nKY9Nk2wBJM9kcYbdducU5e5qkKLUyo2HVBrpLYw3Xrc3Db7K7uPH/J6pgyIXakX
x8ofbvyCp9iMyFP9JBlXXcohueSYEweUUWrknWcMCw+aRSOJmjbMBLCGheRMTCJvSh5uGpYvxoh9
bnCyW5myREeT9hBV/rlNAahJnz05lYNVH3yVw2tNokMNV2BmXYWYAR3Z36ep+6xN9FR0G+opoDwd
NChHMC00zpL+w1S/U9LFEfIGH37hy3w/4ZJloruh7XwMupA1Gnnh4D3QF152GLJxjy06j800FJvY
osDOZjXoEbHZ1Eth5NZVcQKDtSmT7JzVPkT10TxFZrQbMC9Nutq45gN0eOw69VKyE3SL8mEwMW0x
5vHbJZ218EJAX0lvXaheqivPdr41Lgc1jD47qy/WiS23KLdvSitb+157ZDf9OLJ3ztVbrmMSj5nx
s4QKobax1TuAHLYu+o2Om8ouKWXpTOQJXuwQILY2dMj77qa+v6TZjbCNZTvg4AVxNd9janZQW8P3
NLkLonGj+xczts/egAfZ0x9h8y7rdDwZfQn/6WRh+4erxjEO5KJ+HvJrRQFWBvYqCu9zgzK3NiyM
Mj5VebDV8ua6r5+d/trtn8phPJlEn+QJtKL6vu9JDfebo5NTkQoTeoxK3mvYvy04NPHMGGPpNsMD
yRvHRPcPQQcjNcEezdFLOAVWZTZr5hTsphz3K8RavXO3Xp7cSTehvIRTFGI1p17eOlHuq/YujeWG
MzoAFp1lCUQn5SbDicniLdfU9w7GUIAbKy6gnK/SIj+AJH1W9nQQdUOZZ4v5a2vCJ7fIiMVOl1kN
LvN3rTwabb8Jhm3qDScPE/xQj3S0rFVh34GeX87ZPGFChgJhN7EHHc0d19PwBmAdK4K9zXzJLm3c
dYLiSNjetlV5GWi0jZp9hWRlw87xGPjBuUzVoYK2EZFMzhFmO0e5xiSQxFCxYs26ii3BlGgt/RSo
VmutVQX+TLis6/0BYdY2rtlulwyXsC+WuVlqJ7unk1xEFrNAfpiME2jO+xQMpZrroEKbNtbQXCTs
HTJZb9pa2/ZZKdaY+ZylbDVsS1S1bjqAa4da+gd98p5BFp1snZKanwEgzLSAeFYzSkxKt4Tx0BCC
zpMFnCRKu0xWTqmMfZaK68SXz0AkWb1gus1wDxbYkre7nqxNSH3tJbPc7AD340FPx3bDySI7EMYU
rBwHUCagZ1yzVKUrNAfIkgl4iHDj1qj6DwmE7okVXfXXjo6vexkPkNuPetP7xzYE6wQZLopfxWTo
ckWrpyxo4YkR5ldjqkOkj92NzWAC7UeG9wKq1syaUZa3B6gxWGtTuPlIabPwAXO4tUuWg02ThPwy
LTKPhdXGXzpLK+5qVKI7V+vNuYESTqu6V9OeHYC5SpJK28/K360kPx1gIjGmRV5eprR+8Bpy4Zu2
CG+aytWIOxqy22BqmTp5I9gsRNF4JiE02U2N6a3pSxGY4HCmR7dJvVThXYvtoHhCYb9jGyPMK5XI
0j80nmNoF4JydMo/I/XSR30yWG8UfalhxVCkVbcrPTsbiYfVBnup934vV5aeZVfk0qSZSROboHkU
O4JDzy3hA8pch66eHyKK/LTyfWjlHUeKRUjCU7GU9P0uyRCPEY0EfkjnxZLbyO2S68lTzbav/OYW
YLsJ/INCC81nzvFfufvFuahMh7ikyXyZrBpGI7ym8VjhLD/CSxteuEb2UobAEyx75FhekxhwsdnB
QM2E4AmkCfOcEw95t3D8QNt3VB7WSvftfGEngwP1I0wv+DXje1qj6crQiuloKa35CjOzfI/GaaIP
kbvmXezMR95QNO1dhd58R4WXqQXAKDHibeCwg6QffI3lmVtKxUP0mvY+w1NX+Q4znUXgDHXar0Hr
UlafHLKWiRSLqVhSdbPplcyVqTI70BWBmlA22a6nCXrJSmO6L8OADFQtnyXo3ffICl6aQVy7Dau9
YXPE1SIJRtuyYbCRq7EeatffoNIID9QP3ZPbdwllKpD3SFzLtW1owGEb8W4Gs085KSwON8MXP+PW
yzxob7GbGGu71ZnAclyy7UBaQlW37+hVq13LTopkhnI4KFAym6gJtW2oD97SCp19WnckhAnruQV0
v3TdHqFVjqrAr62aex7xXk3c0ho4RCFBhSVja1tgtdvoRrJ8tzvXrpPoHMScFBeGT5KTY6YXcxAv
XjjehXhglhWHN4aOfsy9bFoGkk4w/MF5v8p9j51YZAlYvC7eNnN4Uyehp2j1FYbl+yGkb6AG9kOR
QN4mMOKntn9HgE6x6Sfu84pD7ET11OGoYxlxhDLF5IgE+mAGr5F0FGEm1YLhxU6hWik9Kzem0WpL
zLz12s+DcwzKY2E34mvF6X2FtyRZuj0eZGjsauFTZFzAp3D2XHpcOIax1JOOc7Kqh91gOi9S98ez
HTR7ldUPcNPFOi3j9ol9I9lSGS14tlsnxWF54Qi2mpbPscr2htfB1F5cLBPwsbxvMtBOacKRxYU1
CjpRR6XhsbaXKDkASXhveaz8o+eVkjC4SjtKg4Rm7Dj2MkTaUEB6bLGfc1aY2JxY9PDiRn33ouw0
OWyNQdBA8HKML1BKqB86La74gj4SUzoHhP7eVIDK9GTmq5bFniqICeZLizZ6ZWwah+J+UAZnrSG9
zepedZSwi7SL39nMOPqKvengbonLYg9U0aQHfh6mgzyOhmYv4hrtgczuqCqdRQeHQqQQ0mU0bKcu
ubQCSCra4obqAkUYgsNJzqbiQCD3l1iVd6kyA2w2pT9OMaS+kfS0IDeMPbh8It7GEaO+FfhPAhXJ
Y1TSnsjHgjOpLF9bKhQXGN7eczr0HfET+uyfbp1wmWdpyhs4cPYrbWBPWRmxyXOLgWJ05T0jqra3
XkQKlE6Xmv6qNlCfAhHj72nGJRujK7W1FY0xlnjS9u7MztfXqAlg2kQ9tJi+sXZoeVjIO8O9o61X
PbqYkmHshOY6Yq5d0j303ix3JJHdgKi+yGwZP7RGP3AxvHDDgoIX+JYc3CynHLvj2JYZouAdgXZR
LAlEaR+IRnMPrpf2T0AOrXHJfsDeMRoQnUrU1Q2Dlj0r24OAzUAJgOmoR2Z2iqnPv2Kq5mSXhqMG
hViZFCQ9haamoMALHSJohP5aati7VjR8jEPjAvZcNWpGp+Ddy4+pNZXU9mOy7dxCw8rtaWLvSBUA
5PCTR40CMttaFlWOki42CukHvL5VCHPPAmukGYOzmxKZfaUc5wGUk2mwnFLfv6oo769aMn2AwXVO
tKlwQdO496nj5V4Uhfs0opCdYzleDbLJr5jJp+tkalAOBWoQTPVVpm9anH+HGrToycnjZKtozVAJ
z/0rI8qcfhEYjXb2vTD9FivHP2ZF79OeyMKTTo/9orW18RY5PQW+jEQ5NipbhfoApQgosgX0Iiat
BpjJFmsYp+QOXoNsC3eTmBKSmyrHVaz73QkCo3dWDOm3ceqd59yaOKH5Pc8e0KR5iXOr/Foz3bB7
tfWvwVTMjB6j8teRUXDgcjsA9SjMSCyjYrBq3UDQTu/rQ5EY2XdXmebXQQCFGTirsoCw+eTwCcea
4s4yyiYOIGoUt3ViwNsd6KgVtEnPGe2hl3mxSpZKuDTrhRY7iigwO6soq8r26HfusHfMAaX1nWHH
7iA2MWwP+lR63Z9KNq72wuZV2oMWbJplQPYG6CXl+5gaHW3cu5mrSLiuw+quNCuKp+OEGnjRo7+7
MmqT4WhNSbZpoi49GUnsXgY8Pq+en1MWagZPuy3pwr3WOURZvAamez+aqv4auAwR6rAtWQh4J71v
WVNR9k2Il8k3ipuRQ2cXt3e6NOsXP3e0aGUlcXjukAbDEcw9CiiJUsGRXVaMRq9MAU6w4ZVbB1gT
JFq3z5jjVSm/5IZbX1ed6GHNFfTo15FegbiA7V9qm8KIa+rBEyW0eWWk/zCrs4lUmwqmcxm4dDVl
l8Y2hWaLYiJxMf7Rtnt+1WyGMf0C9rbKCDdQnvWNGLTae4mRfDyYRZ1k69QyC7XRUiOobifwZc03
b7TM/gBrnFw9veuiElwDN+6S68A8gHsQhRcp+7H+rvSO9rWrwKRvNE/Ywy50BmibCiW6XOoDpoJj
I01UQKT9KbjSoB6ZETZ6i3hr12ipa59kQld7RUN5SO7SRK+qNVtFYN3CsKb4K/mVLB90L1V4ANWN
fXHfNW4yrBJqse+jVkDwL7wsk6ugnLpwZyhd7Ls+hJkYMK1Fz6iAAQx3pePQA3f0NLg1B9ryhyoM
zGk31jNDEQGp1h7Q70kdkCxBgTtoj2WyHNqR+shUVmwduxrW65VRhiFwKIHehVWeeKNmZ7DxYJcW
RR/khyxoaYh7gbau2iRr1bqOEE9wyKN4VIH56D1/i5BQpsuin5nBwdCTq+GyodpaVaExYKg03qW6
jPRzGvlUNU0b6AfiCx1xI104QIH4oShX5QTZvnYqzdQh02vPvvDAQvEbi8NPIt7ZDYPS1BGkAVp8
/qP+fKrIdg1dma5gq6WbhjLJmmmi4OhZm7+R9//bS6F1N8xZrowV58dL5cifUbGAgvIik+SAXjr0
3BESFHIzoWZpVr9WKP+7y2HbYCsruT+R9/94ObYCRklHIVsJ+iG0v7KxuOe0Vy8DodW/sRZ+OId+
dE7gBEezpWNfwIBufbakZK1nRhOxQl5ZJqBdXBal7diKXC0p5PREHKBFeNHLOOGcyTTIiTFXXujt
Qu7KYdEokfUXJFcZSGqjcosN4oqw24MkNl+NLp2mr1PPnhOJXGz0RP70oX8yWrtoNwFSxhyaamtS
3yMzjHz51jV/41IQs/Pj0/ObXa+8ihZOBfOzTw19YBZFaZSt9HiwT5UN4YUWuVpldqMfrHDQSTPE
EtjCHFw3tbLfB8SKa7uEEPXrd/Un94JlARQg+hm9uwQvMSvi/2KOiQxnJqeRY+QmAux6EvRvYeUH
v1G3/5uxI13D1amJ4c34yUwZd4D8Kkkg6eB5E7IR0aaCnW3mvgZIov7TW9DCjGqjTTOxgmBf+OST
ENRATYU+ikC5PFnSpU3IuE3yrU+96uHXr95Pz4tLedgUZn8fBgnzk8FHnwU15VRxqcKZJd5OKraq
4HC/SHo/ffn1xX5+q3Bt8nRcuAy2/pM/AFJBCY9REDzdpNmtY2fhm17CE/z1VX5ymWC+gGuBhVKf
3Sz6/Cj+MiAy0ZhMNaNaGUY0NrvAHPBvWhaZF0eDDA2x1+ssS29+fVFjtiL99X7wdNRlRIjTDcDU
Qbnox6s29AbNoqLSS8F9i7D3ghFwFikDnrCyHBeIBOmdYFFLUW5Rt9oOQbXnAHNXx4KUkpbDkD6i
SXby4tgRvLeQongMB/mMUvxIuloFdM3E5a1K9Zsb6PMQYJE2pIMxGVcbxGD78w1koxbUp6qFUQen
ij1r6b5Mgr3jNq7UqP3m3fk8BriatLD+gKllDjbNT68TmGyFPhUkI2o5be0g6HgtkXi+//rt+DfP
aX5KrGE2dyzz8I/vhmOReIb8FcZaKIy1Y/bxRgI2WhZ50/7mZv083OYnhK8b+5TFZMiL+OOlwk5M
WdygBYb4QV5EZbXHDHVHoFuEojtAv379zH6aeOfruUI3mCJmu/VnT1yI8y4XmNMoxtjOytXp/eUj
PCb29o0ycP/nQGPt6BrN3yks7PsaafPqN49hnoB+GOwfj8G0eSQSL/ZnI5cVyLoLU4WdXFL5htSE
fo5I83pJgCuzf+aVKzupi2d2zOz/NLtakW7T/e5RfF6CeCVmNoWwhGSJxVf74yuP/gXNF5VBTHpA
yTZWV2fXo2GOz2FvZvA7pfVdLyPre93747WRWzECe3ptZO5qtfj2m5dkHrefXhIwJbjFWR4w+lqf
7iINmYtTxWW/IgkEFUETBpQVvQ5Vnp4qjixQVFubqCzTigo4qRAOHfWF8wPH8JyYol8/mk+mt9l6
xjJF0LZkYcY5+WnzMTlNQlNXwu/0ZEWmyRgf1dAARiQmhCI6BMWSF2X964t+tn/9eVXMojpjk5v7
08RbkODbW2RF4iPKNqHebUrZX+VFfGuTJxqX46MzJd8bT6xqzWXkWJTaZb10JQePcAQF4ntf8z5b
kWV6iqz42syCLy4bmwVuiIujU3EzhvxN64cDcMnfTN/zC/KXd+/joZvs17BbCoMx/WnFlZNmT+At
hhWouJj2ju+s89CMDoHzQPg7bF4bIREMRPIZ6lz7zd7i0wwCVIPLsi56zjwBYzj9NI49RTaREbsr
A1L1SzENhKzAvw/JeOObri+D36ANfnq2EHUAIzFGDNuGO/Xp2bpU6HOV6uDZ404sJ3RTlKSUtQYQ
GK1jL3rNLXOrm96LYbW/mZg/T188Wa5twGbRZ36Y8fHzv6zObaRQ1qPCQ8uBDh3vVkkfQaOtiepY
48zVuXIVO61DB6z23wdcQffVpHFGTkj2+/WA/el1hyJmSUJbbKR6zgcD7a8bBd1PqhiF0rTqgsR4
qyj7bGntRitFEXSTSw8b0K8v+Gntk1Jn4zY7420d1ID5mTZAcF3u6D2qEe7Y9Oxjhll50omuf32V
T2vfT1f5tPZpjqzR6wXuijE9nRvV+m+AML3bGNjkH6/gf4TPO0fvVVEX35v/+QGG94//eR/++72A
SQy/rPnHRX3L75rq27fm/KY+/8sffrH+x8ePg2/F6q15++GLdd7gcb5pv1Xj7be6TZuPi/z5L/+v
P/yvbx9/5X5U3/73b+8k5DXzXwuiIv/bnz/af/3fvzE+//Kqz4/kzx9evWX83r5O3/KvM1Xqj7/2
z1/5E6InzL9LhpTBNhQTrsP//4ToGfLv0Nbwls/zssdcybL1J0TPtv9uAaEAuDqPExMGxj8pejZ/
ECofWgvWPMnNY/8nFD1jvsP/Nd9xMtUdkDfCw/dtcWr6DH+LIZZ5EdrYdUjr7yaU7tkbZXJyK1IF
YAGvPau9VSr5mtrsmv1xrn/S9dw0YHcptExERvYkS8HjPdHpQ8qalHeli/Ejzsh+nPTU2vzl1b3+
45H9V94iwEJyXvPy/3jr8IAFeMEZ7+AxbxncrD/OkZ6d2DZ84mSdNBSqLIX7cLSjYyj1R1EC8naN
ZdJ1dNE8v131kWVvKKJeJQHdWT+e5UJC+91yN28vfngNhSHxp8DQYvlgxvp0nw2T8pK+q1FwdgKL
3tTM0Yv70hUXa8ovdIK6F402DrxsOioB1hC7EldkcD22tbsdYvcaqTaTRPsChvuIHQmtB51eSuXp
saZKvzJGjZzaymQQ/gpt9lHm+PFxOzxgjAg2/0F0+bTcEDqUtJOqtRWcme1kV/mF/UG1QBNRvkhs
Eb2d3kt614QMsHsNZJ/eiLmtJIp8a/c0fPwZV96l7b30kCK1xncEUycbvQxKuonwnPp5hJ7wG/AP
p+2fXnCDDd98qGPe5siizxPfX5aOGFWRylIDPi/Dd1b4mKd/fQhy2eyxru3/9a3RiRBxzx9sw/fB
rM+fEsfjr0LSKaD9/v8/gIVBnlxqOAvDLAlz8zC7ZnMaIZXc8Y/PPr738WWjULvTGiFGd/4nHz/A
OE7a6HQpNTO6VkVVEWt/0PwovvbmDx/fNgnjWAddQVNMf2lo892gbNZvmr7O147MbmqU0BgMOzo6
HtYrs6rqI1gj0rUY7DfovGt0IgVrsyiX4P+2bliKZ2ISmpVnDOJKUo85RINfb12vexYREo3EJSuh
Bw5MgGWHZin659e6gDMnB/Gd9rHYobFqr2qgYct88pFfBopMuaEhBUpPnMNAdMupnvm0skmcdYAy
6fTxvQDgu4pKm+Zx2J18W+9OH58x2XWngsPkwSDJBTEzUUm5K73D0NgkVXmCDaJj1MchznrSvBqD
nhTG0WT+YNAUctZVkBJ1+vHdrsrzjUzdp7ImU01lcbEWmUMEejzE0fHjg6VpkrwGDSN4HRpHmUjx
lw9IKoJjMF7qsqovCZ1wnOPZk0kQHdbYuHrVjfsoFNpzk0/9zmw6qtrzt0VBG8rtyif4G/ouNr/F
TaKv2qnBWiUcneIup9dBt/NHrYSTjogMB+b8pUdnZSmoMe9pNYtrvzJPaTAkq8rwym0SafVdwPx+
VnV822VVc/fxrWzW9/pJ2R4/vhR9Fe97Z06JJogbJ9Vw6xv5cNtDDVpQpnb3f3wvy6wLIrPVx1fh
/M/ikCfQAxRcffxCRRNrUcRkaRCN+UDSXnvqdMK2hhKjczb0f3zVYGs9mKP/VLk6oZMJLaJj6qvi
qOD3ou0juiPgwlbbNtd65skz+GCK8XgFfam5y6xtw/XHl4HeMOfOP9A0/nhYlSvNm/MpsHgsnWEs
j2kwqdlhyadBr20Nfwx2MRmqxB1FxnRIjL4hUmCg80puG239mLwAb/7g+xovDiQIenYVt14Yaocu
RklUWSVyzwgHWGwfoUGDMSZC4ILMuN7KEYYjxGorWPolcD6DrkftReJUNzjOJ9Ukx6mn96mx54yC
1rrNLI8s9aC+ESRjiJ6zbYyK/sybEqxGr/cPSsJuV7TUzoN47EXkAE6WNlCWTqcjVbw3bhNvuzgP
1nhUgwcrR3uOcb9Zp3bjHrVdHvvymFkW0Zu2Zi1tsqWPY2xAxv/4VIyUeJwhzDaYpI1z1qW3UgPy
T3/zKiuIpqyzhABTEfqb3Okm0jhKeoK9M+67oVv3lkA1WZMeX48vIyW8zqbbmboaLi6rtE4VvZuF
bnALJKg8SELBLBUiyLnK8ZjgmnOdo/K7S5ZjiI4ddx0LWV83Ga4i3bTJbPE9644cOONS5g6p9DK/
cqeOGPMmitZD7/bnEScufU4A+4F5q3pX3MJ73WJOLVdCN6P9UIjuHCp5Siy2o9xrjwSG5swB3VWA
EfYaS4iJsOqQTNe1YfmrXoRItdDdOTEGGaQwSz/0DORmWCuTADleDee0UXjYYmMXcrIASxF269Ho
Tigj1SrqUdxPQqG2E9m7GclvqIpxakfqZGqkkRl9fakcNA6ZDHnZILIvstForws8EziwzD2+7HBN
hV/hCi+SvTcN7x6ytuuyVy9eYdc7A2U+kRJNtw/bqN8FgYpLOBlOf7QwzedhHNG0jIyEkDY7v3Ei
dHAyk/f6/IGbYMlQTZcG+TnUMFr/yQ8RlsWTdV8xI5UpHsMh1C99Ho+P+pg8QfCLCCTCiD6G8/BI
JvuQdKQHIrU9qy6rz26CqDqPHcwz0vhCyztAkFt5Oz8lIAQoxhep9e2VbZvX3BrR/ccHrGM7v8mW
pNKeNNxfKjobUE/PuAHTczn1OAtrQz6V4zDdx659cGfaPeinu3QYzmnQxusQDzVS3bY8+pM1XNMY
MHYa0nttqrYil+ON3W81NxMnP/f0k9TaXcj63i+U3vB+h11wLlrIrkl79mL83b5BcnIhB/ecxXa6
drx6gA7fWbuCI9NZ9DoyqfDLFDD2/BoleYFaIoqr/h064BI8UnKiX/1SwbPcQNQSxy7aqjqbrgtU
fzez0qxE8nAI7Y5qa09DFRoJBTSCL/CEpf25j4dVaWN+nXzraGAbJR226JdtrYdXUGPCq1GB5TdV
NG00OV4o2trMlMPVFOkaFq++o5EtkV16OoHDTgqk3a7Ji5VheD9GqImDagNOyrmhkYCtRQy4gvwm
jBmy9HSBI2nzc+rIESWwqfDXuqrGU1o076llvIQp4YDjLGOAEjGtCcKSRPzZammY1yZRdCtF13pf
IORdaVUd3rpW+wUT/8ROxhyP45Z8yujEvrU6Fu6drlIbMZLz1tcR+om4JBqNAueyb9p6l+UtRucs
7bfwbq+b1tFoNSfxWiu4immiwRFRexLl9OgPbcDarpzt1PvJmlQLcQvGYtk2ydckFNG5I0s8wlDV
01hP+iPNnIWyNefYiubGEg2Gp0TLEQaNxOdO7veISIJrfzihy47aiGoefdwl4SAuYWot4eUbwHIC
Mxh1/ZUmxvGY9GTiTENYbDJ9CA4ZUzCmNqQuZTStx7BzVoSlk7VeNu9IbShNVU8ynK6I4PBWFJDt
DcetE5po3Yjo0AckdIayCY4Cl2iY4+tWqnLWHmqUtU56HvJYf5WZvUG+eyFPDTcESHKmIIaZVxYo
qGVonBppPcIK0o5amT+UsnZIsSb+sxyWuHbLZS6QXWnRHJk2C9JMIn3TUaNqWDNVuCpF21h7G7eu
L5CiqkOfdsHGGdL7xBzdQxsaUCBJZtlOrlnPyuvvNFay7VA7LUJV8ZTbkbOxxvY2AjqC91xccTjJ
j8TFkj3mEoKMBBDEidMhryxKQgzRL7Evyi3izpB7LkwP2hleVeRq5RcYBksNvwKZ69bRjLEqtiPg
GSxp48I3yKd1Yye/93DLj+FA/IWojaXhTN8D0IbHCrvjURXIIaOkmxFxnskqTkKT6dj7IHT6rajV
bflxz2IXFkMBvqlryW9UBLWK+Sbo0GCtGd6WUOoIuIQlfCzf7WrKWaojvB/2KmXDsCh1QBf5vIls
uyMJYZiO4zhfqi48zsdaBIEe+0fSN53i7HZNc5iQOy49JsVVAtHiVGnOPhlI5vzYVjTz3iKSGzdN
LcLgyhaLf49DODSiG3bhWPE5Vi9Uqbk0addIAZM3HE5f3G2G9eGiehIpHM8sF2qM84MK23otYWku
O2gspw5gzc6M2vuxKkcWWP+Uel21K+qgPNa2iRNcy9rVx1wJia1flwVzpdtPpNi5PoKtKhVrVyNg
5V8fRIxrGaqMthxGfW/hL9nowieLvaFIT/Ag4YINKju74wZKPFQQAYGUS2K/RrbD/VsN0u5ENti9
6RnRztTrgtbFeD1ouXZT1WvPcfpbxG5gqKkobvue+nE8dfc+AspFH4Sv6NmGpXCq4mrISIAhXHXC
nGGa170jiaZ2d6Wj3K2a59++HeqlSeJNRKrneA7khB0wOVuKw5g+q6ejpEnxzyFbTs2LxkZRAjq8
Rzi+gqQQPEoteq8LMntc+iArZyT4vpP1s/I08ipHHcSA1qIJVjwVDqe0GBeFpvcrPIH1XRH4qyEW
4U2BAMk1GPhRU9db1IIvqmqiLXMGXt/qSpBfu1dx/PSxHGUtFnF6iM6iGUrzYJrWRa8i79yXJFpN
dWxvq5pFJSJGe8imh2DI7etWPknDbB7+vMdoUN34NdrboLenTYnA5iqtvWxdT/mZxNN6neLVmhqS
NLLsxegtBPumfDMD64gRuDkEcSIJnwrICUlpXyRTUF80J3htxzmo3UvKY8hKwVtvNqseTxmUlYEh
05htv7OKpEKnLYONrmfFbSnU82gE7lH3b5GbDuw+ZX7qkjJe+ymRamHdY2kYT07/zZb19GrF3iE2
AgLaLR0VZwLLocb4WTbgDOwcfQqlm/A6angvsMj8P6LOa8ltZUuiX4QIePNKEgS9aSMd6QUhWwAK
tuDx9bNATcw8TMe5N+4ctbrBQu3cmStbcn/dLzoFq18ejp2zoFH+QkKrv1SODXRv4urCBjiBcgYC
/GrS6tk4myWYcNMN+fF1R/C65ivZHzuyhPIvMebkyp0GKmzi98ZL50j6DkwxvSbnFGhdF6brIIjz
HD687/71/bamkZyAzbj4LR+YUW2JdTYHb2mDI2aBqIz9ndW6ezfxtS9a2lPALThwmzq++PxAHsQS
/E1SDVpUJa7Y+hS18itxow71/mhX3Tszb4p+k3/4MOEbTxE2SKSPZ9oaQrNa8osf52cuY4quLxjF
qdd5ZPdHf1fqY7er2iahiqpdKaycyUJRlKdKMpwwMGya4Hrni+bY9Xbx3IfAY3kVTpNuh7hn5qQd
hzLHEsevCSEDbKMJ8Kr+IaRRfghHgRUTLTm0dLq0uj/tbAzjeB+tRx7w6TFXF1aWt5jtXXUsu5yA
vVkE26qxy9AtCrEbPCc/gLrjWMLQB//0kOT+fmwglZi82p+jRikrvIbqWA0NdPq+2KXtqHgCx2XH
9scL7aLFV1MrebG+/3v0hUkkv+gsOyytRO5kq5K7slLj1AgoWVMfOAdDfraFY4Rwp/72yq6Or89i
l5cB72GH9nTVnoIsfXudgJVcSaegrTeuufQsyZdmrzp6Z+HrfNGEbpDq8Npz57Nk1yzvutACjoF8
PQ+VOYf57H+vzOGUUTmJAK/DftCS06CV4haU+B+gFp1qM+iubU+uiWZigmmkIbXEfQxdrZ9IUpRT
6T8JLRCe7P+qRNVvpmiov55oS2+IGZK5mZzI0ioiQqCtVJyaGy2T03F21x7DERVIbxsZYiv7mDU6
ieZB+ufXFyNJnb2MK3A5FaJ1FpNvNJrU3xe2sLHQu3gEJgnPgiXDPpNQS15CjuKHS0btZMr8AzTI
wrLEXegGnQu1s8ndX/UsL64UKF55LN7TXLQHVxjyfYxXJaEYYZxUQ3yupF7tgGW222Khs3qyRp5H
M/OucuAPF2Z6Lr1Su4p2otGKJEiyc0nP7wJHo/6tmcsvQ/OuGWO872g2PS82IKu0wqPZ0hIdzaN4
d2uV06K7XDEeimfRGtrDUBQLE134sRjdL1NzYMEsXQQHr3wW0npWkxcf6KLPQmOJ6/eGQq26A7Lg
aVVx8K0y+ehYs0pvKc6vC0HsBTVvAU6VHBM5VaoY/vn7z4rkq8gSO2IICU5SdPfXy8pGFjs1Acvh
wTU/Y4yuMV2bczDV3ywSFulsqcu6vfWzoTsryA+Xqna/znX7Y6xyj3+35+xiZ4gPxBSGCNsuXB/N
tgFa9W9jXhQ71j1TOPqSGMrSfACOao4aYX1O5o4zRu/90+P1aVkyKl7ieKqOeP0PbU1Tow4EKhxj
P/l3VHpe9aetaIbJCwYWaX9Uc1N8YOLbdkFzpEO7+d9PZq3ODQVN1/hDGg4Vn8V0lU7n7zBJdBEr
YfM5JkFkaCvNLAMTU/uV9ZzwflP7vKX4TL93kC9NYaKayWrLS9jl32x024BaPzF53B/skkOkGNww
Njsu4nP5AwiDwfvfrg6i1uz3XKvHk+KomZ3+oacXCGrZ1dWoHDVL/NpB4plgQLDgWRIJOhgq/Tx/
do2eRgDyCD1uLTOZz8TzwRImaCW9HGK+N43JxGvvInDL0I8lRvqSBiqCC2Qn/Dg1/pNOsSOzhSbd
ZbdBVzkOfdFf6tTYEV/2CCE2UVrO3qlbuhW/uvI5MnVNE7046yab55EoSSaAAnrqy+vd38l2v5AD
YYsf7MsmiPcq1/5wUWaQjB9qREuBhNEiJdbETdyRz7bWKq7qXJbMotNvzKbMs/L9dbmjkxtwpYPB
eho4uwJv17lTd+s85R4LJeEKeC2UkYByO3zC01bLS/KV6M2UXXoQJ1I60p5jbRAXF3F6cxb9IE35
S6o+eLhzcK4oANw3BllvL+NTpNM3Xi2r9AbtJ1oK7Yy2vjbHrfZRDVq1Fk8Hluu/Cqv+RrQvuARK
dacsszZ+RdUgHz6xr8dp/vBK1hFOSbwbV02UNe3Jr0fnLImqbdylGD4CbNQrmOoy4sb5qHi7pU4O
OTM3rV1T2uqZ6LwKJfVlPZy2s6ySPQrecFNrPWqcOssuh8HK3ZaZ+yid/mJ1hQkIqmoiJtb5/vri
sBy8W8FXfl4QUvoq3uHyIWm6DsivKbkHWUlXDEwnfkADHzqgIfsxXo5LIKH3C1c/WxqkL7d09hgg
vEPpCyvSEkKgGZVuNGGbPHCSkDYdPv6mtdxi35CaB3wjANElUATF7Nt3PGw58IDFpOhVo/1Wjx/Z
+pbvCwHXoHS4pKz0i2GwbgUO7xtAnpH+xxEWrl4dOdv9o4DEROOEaKJ/lzvf/fTg1IR2P5IGMlvx
gMW6T0c1XjWUzySHHBRIuD6qTN+qqfgC4s/fvM6tOZlvFEmoQ8PTzlPtibOV5F/oH04jVDlx6bnn
t8SnqHlxAzvSWuvr/1+a9DQpd5SF/uq4RnCJBWKlq4WgyS2HS/Ds7TSA+uZ5mGSN/iis3thMzmpJ
NmKEOjsoT2TIUTJ7ok2IO2TFNr0thge9yx5V0r9Kx3gwV9sPOBlqj1ecnEFn8sHguVROJJIi++3n
3Vetjp8+1MXLMjcZ57RHXL2z9UsxMrxY7ZghAfGDcL2x2E8zNUu2qdxLYRMYMypQZQ6tPJ3d6m+5
q/4uM8qYtjQlIsJBoxK2zz57LqQoXwKBtDFR0ZP0HYISAZlg1HYtxOoTsmrIqqE6dbpH2h2mBSDT
Nj9nurrZxD1IDHbsKVLQsq41E3UHhhMJ4pU7HpJxO7OCORETzSNvcEre9Fv0dprt7KqOFlN1pLJ3
hjH6T71T+kG3iXCVvOx6vXu3vJrpQ/wt4/ZNY4rZ828h+NoltB71hkHiwwWLZGfWWeyJImde5r8v
bm/CpUAESfNWXb381PV1/bXGY8T36R9cV13wsw77BWPsjZDQtGHDes8mpX+BveGcnRGNMSi73TRC
C7XdLItiISkBs8QPKt6dE13x3xcSjddGW45J+bHoTXsJxp4K2ti+9JqZIymSpmo1NDI56c9icarb
ohVcLKf4sDJa2CjNvImNhIcolfE+h3qz3jX6WVFi6MbLw+sXSgPpbpS0MeIc8rO3cbiPCeCEVrPL
P29C+AWTJvEhrV/3YB1Fpn76Y+7xWZauhqnIco+YrkKO8bWFlPyG0tw+mhisIjf3f6q0eNSky4TV
6MeyZ+zq46ygvdhouFy79LiyW0P/X2Y2Pm57Hq1qoBXc7iFwgsEyatkdFnbbKa3j24ytepTaNYzH
rteiYUsd3HCaR2On10hrOaA5CyjK3VpgXQ6an51gNqGRDGR5RFokNyK6d2u29wLIy9MQIyS8NtvQ
CxO2re/tRsuJksbnMSNlQzAeYLU1NtUhC2KagWea19ts0sHIGnpIeou3LwfSgajouOFSfnRnKg+G
sfsS9MPy1njTTsy5T2Ppj97sPybTsjalmvsjmfF+TyBGHRIM5pOiGTS1KLdM6vQ/PaC4NkvdPGJb
U50te+pDbNVlaGjg5epYMv2J/DxKJ1o8TwsTk2mLy5UT/aHSot20KBW7gWN3nwxImqNFoBb4Y3NO
a7WEddGT5iHbtTK29bOw1Zttz/4Rx6POj1n+cF2/DavBk9BNkSU1Qg9XFxlmpwrydHMWvEmiIVsb
JOamdmjxXWPQ2xGn22XqZtIcq6rvginfND6ogEzrQL0uU3YPwCttSkfk+2kp4yhjg5sNmf/0M+Nc
65uJqM+nsyQEO4NEEndgAZYa5Rgqn7rczdABDmnYIYrMiGFLAliRkLSiqSHbK1cwykDahhl8iR9T
9e9GOVU3Y8n8zVwb6qyC9IgtiLiHMoxn3agj9fY7pH1ocNz7LwVwUVgO9G/5l4WSG040MvgDDBz4
WqCfBWmMzEM9TeWRbMQ2H8zgoLvDt9FgQJNl/Oy4Fr/br/Z03/8wpy+VVtfEwwqCgtPw2yyhA9Fr
X+36oG93aEHTKag/CeeLUPFA7MkPpZHE33HPWvtdy5w/VGk7pyXuj0klLD5pwttPtUCmFgY3nbGD
oFEG096ruAflQAejnPFw0yTleExdnNaG5fyuxSgvohs2lldkpyxp/uiT9WcgqG7WaX4is/jWMSRG
SnTLpRLmzuid8SYCZZ1baHdDNdfnQGNZ2Nf2o1gi3RhuQZ1/aZCwmFRS3INTSWy/UeNp0qV+1G52
1/5OAFKfhqEjiE1ZxVvpLhvHaeReYU3bOvCZDqkfRx5a7kt1MHp2cLarcUo74xmCrX5UprdpBzvA
9AAenmhKHuHlwOyilNhryj6SOHU3gHm9PU3dHtK/fjBZgs1bUgRGGBf5dzWN/Z4kCr5CCOAbLx9B
rVuzeKreMjcCnwGp6bZ760lFWFlH0btlTJfJ5iYEjE54jv6DoD7aaaWeNWrwpkW6D03c84eCPfrJ
yHXQxHqaHSji0kHSDDOdil68cZ1lONQlzYNBkxhbpQpzq4rBAjhnV98rjzyfGLRn7Alk8jmJb0wl
47a0pyVEDJHXjuysVYPzyzrEWLcxh1WngjZvdxF4OXVgnYlsoaPwDcO9ZJN40sZ5jT3nW80OBNs/
sszCpJGbPSgI3kB6z9Q/jXbv3fET5aT9Af04gF5CF265S5CXgHDNt5qX3wbi/NeGdMlWL3jdcwpd
9HFO77AG7iQjzLdRBn9rh9B2Q0iXMz8XnOms2mRtEvkK4LC0VVWhgsQWtnlvuFZu99/UJsHFVtrX
YLLxJ3scg5nBCajF7ams6umWKQiFVPUeKbD909kkYjdFt0rArX183UUSn5nj3+RB6AUhvtVPKx9n
BqRcGt9cNWpbKKcTP5kAoEk2XvjpU6yNChU1OhwotP+vTm5w8VxIrC6D05wWCD6kExQXEWUUIRbB
UzEXkjpwOn+1cXznD2l2XT9jlm8xVy+sVCGPVvOpbUG4eYz9RcLNXpApf2kzClL61pd1EtXUxWw4
NOWlymH2NiIqfKmOlQ4UwjYkoeFJG8jvgKMWNKxhuxgVr4B3ojb1t8SFZ7Sgae38rLKivHMZbmXf
vqXxlVcXyOy8fk/TjMSAWWdvFl6wUwpQ87AAngeyniVPySoXPNDyLGOafNeZSWUzkWIx8nYmV7QZ
R0DA6ax/IaVUfi6FsbdnBFt27AP2veFJ2Zd1UGQCt5IJ8/G6teSTsx+n1IUfOevbwJQ6Aeix3yx2
i9PCAmu77u9xVgSb0fSOhWPF76TyolkCmrS/9kqNN9kF/taO8/aeLNm97gotNAczuUEQpO7Lddan
M3CPQ+zVlxhMIysdDYh+0Vz6oTL3IrWfedvoIT6LYDsZipw4Q1tk9ZQb6iK5jNUU3BMD8szCfThi
e2rfU/ltWOPR0JB/mpkAN2V27QkydvVNpjut7N8cSLtP2R1dp65P0HCXXaK5JvaHPGZE8v5zkOQe
W6dWznkQ3GIwya6rmqp7BE0I6e6jW/8cH6rtiSQ679x40fBqZf3VtrWZthUfGOdSAkqIK5N3Duv0
ufeXUzBl2SH3FFJGzDGDRK68FMbngDgw1XJjcr8EbrQWzPdVcc9BF26A73hsRP0srIljHlTbGHfh
I8jFtcI7OczfESYvWvXVJcZ0jDPxsGEU0ki9j/15PGpZ8n0U4DUJgmway/htVqm2Fyt+yeDsvFLH
dhrigdmC3Ph1RNuHftRXKBa+8yVoMC2zNtgvbGmjAlnxc9AYNhvRw48OiowtJ5acnl9TaEO23Fed
jsAgW7ldOvwwndtN92IqQlYJZH+LEt+Iu1wnBzBMQPvfnrc85NM6TnaGzLLzolDNmXYLXZq7mkjM
rqjni2rM/oaZF4BPbF8B9CIVL9lhsbXsTev8dqvwcO5lrWcXEHblqU3Hv4Mux7feCg5pkpdH2ZsE
4L3gl4/D6l0kYDlFMoV2AhgGvMsHZSqkcRxvOXl0524sfR5/RS9BrolFukOCN9FcMFJppP7CZkjb
zWu91II4xV2jozoa2rE0jJIz3Z2P9oCKI+lE2DuqLfZUWxgbb9Fj3mMtrN3eVxzf8BjY0Y7HoqSC
bvSqku9H1hsIRdOjG55++kH43YfD2v+e49l4LwOPuUgObyz6grtmwwXTMkAGY+FqZ2mJCYjbcAPw
VuIEWFsrKPs9+7mJO2UKPCfMF49sLVuq26Tr6AFW86z4bcdKaXeP9x83aivZxZOrvpUGT36a68e6
n0ARWvOjidlT0kUgt2Qg2zuHC5SPvsCcxIboNudt988mNj77SQUny+2NXePBDNGHGn3JYKhPh96M
ch+5ybG0epMHPCAQ8MoIFy5QV4SnverzaUNm2L29VjptV2p7uDq81OzuVMQ5/B1kR9wL5AJT0/+d
ePhZWobtwit4sZZuEf3TwjHs/Z1WsRcYhX/GyAhNbqyur4dr+edcmtalhmldGlVBiCT+RcsEb+Gm
Stc3llZ/a5bUOrpmUd2scaCLKtD29jK7pxYdkZw6q4LJ6q5DWjFYsDivjp3qzN1ss3t0rT55F4Ms
bkGPQuEtWDkn04Hs4NXz1ssVJDOth2Rg2/m5ahF/vXZgyaGBgnTWmmhcWSwMtWsVN0Hkj2nN4nUc
wFa1mGG4pZRZwOrIQJ41PX/32vA4Jf+VsopDbii1e8kfoAm79RkR3NRz5zYHWNzcKkHR4Q15y51x
N3c4DhtWipe0thGeNE0P48pnFmCQbTXd30qzT3dmPrpXppBjl6X6ubWNnxaRYWvKmRTjipwLAYIT
oO5g6/fAhTWZARBb8sMU+BeC8u1G2O10pBLI2tcLHsVJNxI0lMSFrCfe6cgjCo+kEuWpzl119vZV
4HyOJVTVBPbJPujM3wJhY4Qg2YMYY/mpLJHjhdb1/eh7GlAavdgtozXfCpeMfg/iM8yy5uG39Dog
ZLQHmnTmbd6PAQyJ9uLb2XJtHELJCCkQeOwzgsy6Ti+YbPptRj3WEyLtcEEQP+ccJudxCOTZ1xsP
8JCzXNtZQtYGih1b/rnEK7kvYAyOmfWkRuTriHPja0LV4MnFvsG63+UQ8ZNgozIw53Y2FehhFnh2
D8tl0ZVvZqmXW341GjeLPn+wuugiklZ2ZPP0n7Eq8F309tH2Wu4tbZ9FY9VUoSPheNlB0/GzEv/1
LoOS1zlZOBXV3nLriMDSqUTNvDoT5hKW/dWRtKa9aVxsLPVXbSrhJs4JVQjNO1AU+TZ602FBKN1j
TLPD2MvF3uQ4igwW6vwWznYMYLKbveUQNCx4nc4cd69nkcxssgkcCgv69YJNOqneWTKFMkJp7agZ
yT/JnA1ZEQJY5jTlD98na69AqdE8ZLoXw13s22AZD8os5CVeuH0XDcTlFXHL29ZB7+Gd0LhXb31n
iBj+xbRQ6mV4+ZmUEZElSNWRVjbmfk74HWq2Fdxcqb7g8tb/jZ9W3+ssrPkAKZwf/76lAJH/0Jgj
uzK4/VVyqdohyoSHx3rgFcbCvA3LAyINPJ15ILFCL+hZz3A4vK6AjoNuVPQJ+sxCZNQwbi8N1jJI
KbLWcbGvLO4Rise1yXKMEFkNNGyZQve/1wjY2vxdKQgaL0ZMExzo5h3J/PrrFE+PykqSx9yuBnAW
ltzgnPeu5O4hkD8hcOLJGxGVJ01/k15s3VIjDFal2M5Yz+YzW7vUNZiUBn1jQX1+9oyQGRu+MPNl
BUW2mnnDls3WX7VExTUhgghHZ0+Hriu7blfrzV/F47TV6p7VeS3MPZ2ABx7t+UIiDcNJJh81UvZ9
SIAdV9wF93H/mzuFuL2+sNeg+kLjBwSKN/aiufS1K3ap5qJ6QHfuBveB887Fa++0c/AYKyMyjWYI
ZYaN6GWToGomPbclNNxKgL5ycOdFulbiYl5XqhnP81noAnx/jQdqXq8DrocvI8sHPhv1avfDs+jK
BJQkYKYYIc7IcwxsvGe/Iytj45u3hVfHj6Yyfzstd3WgONq2QWoF7Bk3tyKDT+7bww8nHxAm4N+d
sBJCa2qV3OTsniItvSyyLB+lE3/VEsu8cvP1NpPf/Irx6u6FWSW0C/ToIhz/W0ev8Ss1zYAoDbp4
Ifvl09eDdszY4PDjP+WFZ0TWgki2CHXmfw6M3St/LTp7t2n90pg5VzlY9fRBRblyesw1enB0jAKE
jl4nmzzJ4kMP/+thVnibfZpRNoBAFzumaCWfSGSCkZdElw5sBfVbn/JpfGlOpkR11owy2GeN9XfS
6t8CpTH0sVyESW+4l3yicAMWX706XrsT6cr31vQMj6KQ6XdfGkmEbwftbO5WFJ3v2eDYbbCLJguu
Zf2Srl4vranfDEZMDPiLjqKVCnrMoGMN5Q1/3ggLg/zA4vfzvkN2Pfr5uDw96ioAn/Easf2vUF0T
FltVu/8vbyGY1vFvoxTu1VYcDub6pbfsasH+nnxkYvAPnYj1qIFMs7HowLu/vmjSw4it63dRe8md
8G7PjawcDy/jYoo0urGhOR1xjqi9NcAsLdZzNFUGolLDIgV6NH5nR18yLij8BIlWbs1UYcAuZ/yB
dvW0fBSyOnlPHK7mqRZis7Vvjtsnh64vh12K2GCALoNAjHM26KzkbKu+2yykFiNrVt2BEhwVVfWI
dWKyT/3iFQCZWbZPykHb8atPtmdTRDXQwYJXFdZ5Y37PO7orlR8fJrcuDp7GO0ZAZ/naz18x2v3U
yOjiyDHtZ2CxftVV74WULMzXvMO5PE8131fGkMxr/rO1cGiUrGRCNtBuNKwYa4xdWPoc+1mMCBB2
OUVOAZJ9IPQeFlM5Q3NB+zbqguBI0LCab0Z0NU7Hh3S4fMoS1+g0ljKa0M8P8NDWgygoLyQCkEsC
qo4Wxx2vg+E8e5G/54swjp0Gs5mjuIoyDHMYWxLIvd1o3PXRoK2Fbc7iOcAFC4sdVTcd6U2GSasU
hrDBN/eLbYlT+t21reqYoeNt8uaDW6YR4eUB0ZoWFn4tvAww3bwj+bqFz6yxAIPT41vfjNh0VJJC
BbC/2Tyen0i6yX4GY6rHunNOYngRiyPzcJqDJOynbPxVO753GTjdt+teJqy94Q+NPd/Hxgl2rLkm
Zj85XblJ7LKsQ+QACfqau5tAi6/NPE+nvHV+1HKAvRrb7relpLi8zBpcVk78MIMyUk7+wyu5Uhpu
pR3H1Lyz7ZzfckpHZjoFDm3Pezi20/G9E87fRfOsdxsjEk4C+28hP+Ng6S4VzImwMt33ji0RUALU
pcw378E1zwHlC0a4fb4ez3nixmR6/gDR5NOshzxAwT3OGHIXn5tNJaESeYsrIl3p1nFG5w45Kzcd
rOcPf9EagHf0y8dJl59I0lCgkybe3tTAeLM1/MnyYMFQoXGsTDg2jGDyIf5gcVy9yXaTA19NQlM2
1U1L/Kh1Kfio1FSC9PGNrZymNOpjtodqYp/BO3zas/GkSASs3JGytcdk2tPdxb5ExwT6HLPPFNaN
NN40jGxg6QjWQ8TFvPutb1b3ZuDZd1j+2jOt+g+rcChoRHWPElF6lO9GFYP2Vjjl/Jk4jeJRXZbT
ktQIrH78JNf1KRdp7CyzAvGh5e7bWKCwMDN9TNwmzolpbQqKAcMgifWbC+5l+7Lg5PiobklS2p9s
Cp1zmXITzbr5xv8x8/jjZzxOq6lOG44v4/rcgUFfuHmTPE3DgIkdlsjL6+hC83I/BrsqLglD+2Xo
WB4KeOQ7YgPGxaIeIBTpUB1fB79BRf3EKvvSJ1hyJr+60Ru3RIDBqAscZiwHfu6CRTGBdL0e1HYh
O8J29iRcmnd6geSuj3q8LwRZh4p99/nf7OVzZMh0cTZsMONdJjV+p5Nh34MRGwJ/Rsawa7uHtBzu
tCT6F1os20hbKbG+zMfQ1gXTuSPnx2sSTiF2o6l88huqzkVnHpQNIhPjsb6ntIry3IWExCJXcVb2
wd21tEMxCzwRJSkJOspEmCdwj5VkVgp84/r6gmXP27t0fECWrIxpA8grPWM6w2YzjaeG4YiGy8M4
JM0dfwHM2jz43tip9lZK8VHOy3jShrY9UAWwn8cOL1qim5/4yLut6TY/dHSSMDN97YN1vH4Mip6/
QjdAdLb9Iiy6KZxLpzrS9/DTmWb5ZreQreGg6XC6vIETw9NOav1SCtp3hmSBzFY3Wy7h4v3f67e4
vwzIuc+z8E8kNVhcaaIf3iHPIYPmvUTc52ItNADgbYsheHR06mPW4V1f6IxTgJtLH5QQbvJj2nXL
RteECnE/OacuHxyq7WR/MEWYiCCyV09ah0PsNVaOlYzSFEu6sPzi8PqnspHloRx1P+xrE6PM1KCn
lH39NeY2v5eyA8y53muX4RioQF0CN/1CeaofaRPqI66vbls7aCk0PnTXbv1i8ZCdV9mtFt2fWeDO
sOYeU8H/fRGupZ+loKrSS4GuvnQGJZe6+fePr/+MVYKGGCt9zlqd72xMC4/UEOouCbPA4Z1vblfv
mOKcQzG231395yCN9MfoKvts1hUA8wZdA3Qwk388fq0htY5xX7NJZ59cLfL8b2KToDfORc1fq544
TTl9sNUoXNHm4Lknt+y80wAoB+V3aHeD6omwBk4hOawxaWgOsz6nlrfzxno6+HkyXAXU283YdJIN
iWThZ+FsSfv8Mzfa8pFD9dn0rCT+N/PCNSH+Ogcf+FHcxo0PzjBHiTlY52z9QhKH4kV/dMKSdsND
ueqzAdeT47yaUVPbt/aY8X4bGuJEAKcW4DBDcNJ+g9ZV0cfGgEXjjqaX9SXNuM+8XBWrPKa7vXUe
AmMfzEn/yeViV3Ad+Y/00yYr1Ic3o0clAKwfc1q0d8vGzDbusIrLW13E+oMuX+MxZMYOZvCybX2o
8b49ZTdL+Nnt9U+abFDfR8s/+v3Vo5rhmcRyvtpuHMlZ8NFFqaGFdcAnqzmn3vJYRfgVb1wtYD9D
xvJC6N8g68kXh3rzE/lwnA0cM7XtyNPkGc6RDykvWQCGGgPTjZFc4wPsID7lQcQOWmwtK1HXcmw/
BQPfnE1ETSnbPWgYQjTRyZ+dJ65s9/b0UbaPngTzObX6X33A5yo1a5bzsXEfFpqh08EI9jx/ya3P
m+QGK/OS1+Jt6LX0mKNZvI8UBp1HjUqNKXML3mZ43ts1E9vmGPtq3RWhtZ6iVseVTlF82Ps4ApP1
9movbnGil+QGTUFcZYG++8+7RtuRPLqBJ7a8JkCgsLzwi1ocahJz23Q9Cqwg+aksiqDSAre+HMq3
ItN7bPPtG6Gf5GikSbOpHAsvwRS1snKeKVuyo5+xBqhzLTjgu50OhIiDR26b3RZ4Eq4+VR2BHvPb
y5zygs07Ws3s76mfPTXP958G/PzdS2Pt4kw/TXkB17yUjA8aqEwvsYbtK9wEL3F84C7mI7FxhFLs
OLX2rSuT4jQWer0pm77dG9oALHYdT4zB57Jg4zdAZHSuea2JC2CRrc9t4+oJwftl4orArevwMvM4
CCYbt6Erd8JO9pX97nIdC/FnJh7DyE2FCftnLfz3UnMCFjxtHhPoQ1t9F/Xdxge0CUyrtzY6PQxg
L3YpfR4PgsHhtCa+8qa33lu16XtYMDsYTPTkWvh4KSDFpfspSaJEFDj7F9sffOKhZ2sA/8sOxLjo
DSc8ma+D5zGVD9nFmCHPsXyi6Zr1LnkTCOO+K++SbeiBgelnnZtswAPq1r1pjXSlBiFM2+eKajsj
VYMtW/8zA0PNOI+y8op31b5/gL7NMYdgt8visYomwo38vzH/NkjArIdWT83wTqwKJ3U6XRdVE4qU
Yp+xlT1nmBLOA4RYzv4g2Ba6imnQcamB65n7iFMaJ0EYkaV8034ReSHObQuzeMBJYDfd3LJFxYyB
d3TcBE3dXf166a7x+kXVuJsdObI7H7PB3yUd2P6K4vpwtuOd7VTe6fXFXP9JGguht4ktExzz9NMb
XJzFvR2Qp813syO6Q5LMfyqETBgMKVvVIOWbWNkLZBhnSM7Jf2nheA/Pzt2QS17AbJ0ggVbiw24p
3GTsZUTB8Ba6r0d11Zr9It+Xi9luEkQlQGTrxQ9q2Cb37QW2tqHvMUJr1y5zodEvZtQ4aR3Ohvfp
AEMlFKu/I0pP29nDycOTQ6nqzHWCgukCIqFtFAlmPAxsgfCM59Ry3ATzuBy61KdYazaGLdTfsGrq
ln14+z/cncdy48rWpV+lo+c4kTAJM+gJQE+KEilTkiYIuYL3Hk/fH3jO7WviN3Fnf/SEUSqVVDRA
5s691/qWgoiTE9+iGwG6+tzGxNXKYBYX+omnQIPLttzqeEPJwmXI7g0zQxKuAP55VyjvqQAc7Wgz
VgBWtTh1K1xED2mxmcO+fGjncDeTMnEMl6LUrD1BYewRQRbvFZkTJ9S0e1qT1Q63+nQcK5Sm+Dev
MqyvysCM76Y1zevW3CN+GK61PuwIQj2qmFTQISruiEqQKNBlLQq/CkO2gFrTr2YuwyNNucATRu9s
/RDLeRrBgS2Vi8Z89CUR1gcbj3XmxEnMIRr9vBT7PrLElf5ARkwJjpcO796AqIlFop02KQXcXTTj
a2b/ICk3iZfihqYiHfWvER52qDT7sCJPAQWQscZ5BE/e8K8W65qK3Uqbapyt4G/7bS86Hyd0iz1v
kZPd+m4tTF1C3IuOgZl8zds4Q47QsV5gcl/TGMFgioZ1FwzgJ2OJHfFW/d8+tSTpwXY5jbFt42m6
TmPA5elg4iD2ksZF/5SOBRbPLnlAiow1rhiDldRyfQfZN/S46+Y3U7LYmarywltRbG7XztwexWz7
tHwTY2UzBBjr/Dea3XLT6hb60opm3mz2pzkiy7Do5yOdva9IT4sdQROU2Enjn6feIEN8QG4CpC7a
U0xuedMtF0ViuwmazL50aLxHasyBFjSH7Xp2R50srC40cUujnUmcglFSX9fXYii+Yx+Ndzsitcq0
lanm/ZM5JQOKNppwUjXJm6w5MxodDPq2jtuHaVmB/1QFITT/SnMdkWahMUUXFj3u0Pqtdk26bvWx
9vphGDYhRl5MLuUbg4WcVM2sWBtaEm7yMcyXtEOiVzpjOogh+VSITMBcF5IcoTjDQ4d91TY4Bhmo
2d02MZSTXuP+M/KOVXcgT4goAkIuO9I4wzpTV46ONspM6H9lKSbUymZzr3pSyWPPqixu7JrcI41E
X8Ke0vZkTdzZyojhiOwwCvN+UHbNIg6sy1ihiMjDgygZSuF7tGnhPCWw3s9MRV4TdLgpirctdS7i
wYW5cKMvzAEbBBrEczCr3QNnZ/e2gdcFSVZCyQRG6hL/p4krFpvEnU50udsgMlmNoDNWMtjV6SEf
tPyK8VmuI6sJD9Wy4nb2cIwzkNG3sZJDCsPd9GD7NSMIJYqPkLKI0omGo132mGeTqganHOOTbjg9
pkgpPDCYrBQWcgU/JK2JthhVaZt1axHnvXebwd0eNAFHQreGZT76Uw2lcXUmR78Cd382lA1zQ5NR
fttftXC4FyobQkQwzO5PU5NcEMeBYjxJCS8QcQoBIIXfjitJq9yoNeWJRI/maWIuPRfDZsiI7qkb
K97olG2nREXyXYop2EYTPJImFS+CJKftYPVYz+iKnxXLobdWKI92GTWHW/dUaEq+UvSx8CL1pyNE
maHY8Kog9l3pfu2W9TIyYZFYB/gbac60QtsmqjgLi3mV2lCRcHK8gzcukR31lz5VMA6h+BBb3xcf
eX8ZMBzdA/7PSK2VhBn1DDbZLog2RHnbZYNxkFUR57xOZsVlAgxeoWV2d3soTFDgtz+pkpsVS/8p
bVuBvx7zFzF1qEr4SpVtvxkzxDex0bVHelL0hmPRPyqEPJy7unjDIsK29q21pBg2Bj8RUzLpoYYL
zpy0E0Jg8pbwHdg2ZXuXSlQsjSVOaG2ba6kA0lbr76lqgruc3ekuLpGnc0BxtcZvr5Jx10J4x6TD
UcHNlwVGx804BRQsi2GR3D7t3mLEN9V0CdokrlYF4Vq/MvbUGeK9ixGRct80UeJmyPlPtweawH/9
iS4ZRiJuJGPp895q44gZuqclFpppDuR79CHPEujqwZ/S79ukRmrtN6HYBrHSHIH65SHSTGRDMfMz
GoOXEBjPXh9qbK/LUYIAGCIvfIjSXeXX5MhxRLWt9LM0q9dEIcfLWNgd0UQ4bsFduFvs+/eawqJg
hIhxBufu9rpvSrDbg11bJOESgtLMrXp2EP+RkA04fGlWyRZDriTFTReEQohxsH45cb3zDbrFOpF3
x0FigGgBllIDuVhG+nMxkWZDADWasZuY0uLpgAwJmvtmYMQYAKtpJ95zp7Ue4H59hQxo1qkqERKZ
JXVACTSERvA59clpa/DJUvctk9fMuN40megR/7Yi986M9RJpOLDOkrzckkFUZp7IXbF2pSg/Zidd
NdXoX4AYnhzO20RXiHifWcCPnEZsZYIkDB8ZGybtBcfAHcXwlpFNF10t+2keVfUNizsjbPgESVeR
z2sEX34Th2sT/c8qaLTqsaauWwcMdgE8xKjYFKWhkGYW9efLb4yO3BEFRUXbfmWMBkoqWTJIh0eo
SogQVMe64OZPDgHZcZu/xAPLMF/0e4xXzzfrom1QqAQ2EUdmmxtY06ktJ9OpNmVQUPr20/7mtwVG
sZtAkGMiZfFtpvBopsplWsZDSlR2qBxR75op854uCEE25iBsS7jo60UCxQLiF5y1YmLaLMpwFjsE
OJo43sbdtyntMl2XCYcziyn18tBPK7SXS04KPiXOmhfMlj1JXukdyj28WOg3XcCQyWYusavqQ2ax
+0UbW03NJ6CV+ZbLBt/KYobGuKTuMjRiy5F5pMCq40VBPYR3ZfV5+xf2QpJBV+oKQQuxrkcvHW2W
c57SXmewdCC1BWVQ09MLN6z7yVbOt5u6gNbkTokkYXNWGS8TirvN23ep6MkhabVgW/WjAUilJxpy
AObr6+NfD1ws+XpoJ6SCwB8sAKP7MYX0a1CekGxQOKebmzxJLNEjIuJrNkCviAzOjGXp/8LY99Zn
VfUiNMRldCS2EmUlTijDPHcLUGZYHjr70ddqcGnLCtQiUVjOmiHaf2ut4oE63lQhungBGOalBTJO
mhLPSilfeEL2jrWHdiy/4Hj7k2Whe9GKxHGdZax6e7CWP3EKXuvCJiayJUZ14Xqpp4F1q4ojbUu7
zjzcHkSoIzDRpyvgOhrei1ccTt3H0DV0PRQKZ1dV4d3nMQa6xTJJAqmXTaJd1YjqkC4wAe8n/6lF
13ianCo+WJjS//yKruYmLg3aGCA9nmXfYfovULcCaNc2OYY3z2+EficGae0NUz0QhYtBynS+TWfG
2ZB0+S429HcGyvovX9EqL2kAYiFu/LmNRKu8PVd2M+1bNQvWVp7mCLQZlSbmBRMbBiZaQGbHVCBV
QCZJ3b6XTuuszXlC9jMY7QZJd7oCoRaszTx+C0tgeTjSGD/7gbNRjfQ88umdOn9v1NjTIqeCulgx
q5CsGVsS74kVaiNs6rGvMmBIaSpFZrBSsvwx7pCXamH6aS2qa2JHmLeywpEVsUm4Vl1mMU+RYGBz
Ww2KquXyFm3ndomycM6IRaIRM1xv3+X3qefbuLSbbAhoRtEAl+hnrHKId1lSVhbzvHVfEq9B7GJ4
N4RqtpEqxpSAEO1LrxdPEsEPPNbyLtGrcG2TeueyiWr3RUJU+ifebiyelnzFh3YvRhSSSe9M792O
OxK7B2FcqJbGfZ9ww9ihXq3EeJ+iA74zyeZzSyFSqDu1ebgpqBB+UG8vrXogEhYdHMoHMw1xaElT
W8llq7LF1pBYTkar4/vlPoicCYvc5O9qc6Y/YCxJmaIXcFJScWerTDYbLAV5MtGAt4J14JuvKY0Z
t7FxVWNfXCTuZgzDQU3vJeqQQ9DY19akpeE7JoHuuuh2N4lqM07vVtc4B3sYm02b6NpOadSt0ZAG
mxDyir+rlptY0hzupP1eMQ0eWtm8TBmHB58Z9I7sJRTgc+jRJg32llYi8F+sS0jQok2Z8Blkg49J
1cqyxerZnYiU5/2wx3AF0LiHO8LYlsAjxXOCYuD+QT7FzA3+mq5+CWnUR5pK3SZVGIAqRflDT9ZZ
WYKbLo78ZAv06Z3+ke5aDbsmgpNhPaOrBA7hDfHE8ZoYHa+ZKe59kEDVOK9Gy3hpnF907FrEzM2u
HgoLSeRoHafl4falnlD3jQZdYhsf196BoAFnKFYvYBLUS10b3dpCThcrUtBpCJxH0g+WKk6eukHe
W2HkXBKtdS4FJz3ousWGuCmfHFFFvxDkgh4Z8O4mmm1tHRCG4jWc8tFbLfnOy1UkAzwy05RYxCby
dsK+SHdionk5zfCatlaup9uup+gXsw4PYjG9TTmfUJ7NOcFz/sQ9lZOMu7i+Ueb9GicGWhWaA1dM
49HqnN6Tdbch4sk/1tls4zVBe6lx+nVF5mPNIW/95J/ifBqRFBKbt9EXbfVNLteqhZsRNXO46eVL
y0DAiPAnMsyImfHEm9aJ000+PgYUmaHpIPUPSdZYjpKIimOPHhI9r9a44thNV0kEcIupVnwSY33C
CLMyy3J6FUX8JIQkJn1WPVEiQEbiiLQCop7vMNdQx3iTL2ZDpZmyjVMy9u7In5xiS11DVq4vvg8F
38RUF7VXpq8eLlPnCiloHVWYl0IiNwGMlI2YCGaz3gI0+FgEeKBruyzKS9mYDUJ6dXQfdIa4Kho+
A92o4W0J4sO4ruk0+IwNVTqtJUov9vBBO+Y0oLybcjswMQlbk6qd/6xo6JW9hp1YXDEGzgei2ALL
fiX0aD0mrNvgd+5S/4cRA1Mgf8a2KMKnXBBrVk/DUUPOQRvGhss0QtuyKtxDrADHLtGJzVDp5uJh
Jd03stJT74TjvVLE+1oy8rxJRXl/SUcMg22ZDOeWeBWXsMse9R9WVUfCR7FyYn84c6d3oTKti6JW
D0YfWBwNc+1iMA8vB72CcTJojOsVHEGMUDYSTPnOj1gRWeeUdXfXpzLel0EwYZcMzacxuTfnAl+f
ljXPJK+2+5FBKBrUuXm2UQkTXgq+y3Rk/ayW+bsl2PX0UtY3+bun2ypYsYktO2nCU0L2h45QHxl4
Q8IHHOG1gdGcfAoal1IO1RrXr+p1fZPvwK2BQUVcROeFcaEDGS8Q4tSS2a03eK+yxedllAJJZpJa
bODRg1MH4TYlsPjYja1EcRpfkVZDvCpDnfmr2W04pjFjbLJd75TymFGfIYPQTLQfYUloToWLNk3i
h4l0jDrQ9EWDrGypEeiyYv8EfeTFakoURGAIL225HUWrwBHQClw+aeN2XAgPIzfDhWwUANxErq5v
HQYMjGgJtQo7QBHt4oZ5S2Mt62HihyQzp+7EJAKJsfnBlAmzSYa+udoVlnrEspHvHTWhL2FHhmei
0F6Ny1pxe+D5BaDSNRrhZahQb82nifmovtgEckYxHPTIK2dVzmzS2JoYYDb2IwK0OPL467xTsOsx
rA0ybAhtSXgVRuBjKCPnMDi/CgbF59tD2Ig3CAqYRJf7TR9INK9BhCaTNO/6hbagxZx/q4hTqwbd
jCYC3UeRsbGlebHICtSpfqAffy6yujo3S+/XDgHLkvKxLHBMV+cBwR9N//7sv8/SLi6GkN2ezd4F
EPNOXKK6sTXUDaQMjaeY89tJdWLwd2EB0EmP1Xu9vIyZQSkNsfaFBtGqSJtXyGC01fEAB67W5WhR
qoV/RHA94pCO0UjXuWOg/wRT2VECZQXWFx4AISYxhdat2rs96IoYdzW4fpNcTbngCarbUNyMuWOr
JqNvmWcXosTvZ9KRTip/utz+KrL8L01b5Ada8FLmSbu90T8r4GXHQKHU7bNg//fRBZfEoXRQYKVT
/AtUBPA5WvckcsfbW/EsFpDG6CDg1MH1EP2ylkiKVqgeLT57dSSp1Gs5F30SibLziVl8S0hC84k5
zJP83JVqcNeMCPEQsU6vKTgQnIXULMpA1necrlLC/9ZyQiWjVCPjliArPAmn6jVrEsayrdiGFP8r
qob4Xh3FNtBr/ZoS0nHFBOWsFApSWjmjA5aPXmBDn0vk5oIhYoaTL51SSWrLXqtEsm3nbFwJEXa7
IcLCwAXiPGLhHi46UX3ln19lzmNi4KHWM1zZol6+TEodaTB37e0H5tyxz8NU3t2+GapMfjJRfcRp
5YMERD3rZCGq8bYgnrCoxoVsNGdgclLtfk7aj7FU+x6xA4Ojv/7o21DOHDqSt7+M/SnbalH5Rlq7
fYgLLARWmDsHmBCtWzkkGKs4iLYV0UXwJIrdYHFstgV2tIGpmmvqcwTAINR39PqNYUjOChrVc9tY
tcZpk2pCsWpoQ7EQNHj/9m1fqK+yi9SdMdsV44QwTc95xFmqEAjobr/h9ndBZE6ErS34vMzWuhWb
2hJtCTQD59aIErYqQEqhyzzdvr49xGnJbMDodokoP6cbkC7SyDzDho86zbh2lHO0omD73a76YTkZ
d8tDbduvECsCZHNtukNZf3c7kcjS4Vjiz389/HlKSdX2T472vwVs3/4UC8S8+VcK+z/x2p+gZBTZ
f/lP/lPw+/9EnLsGTPr/UbL/Q5z7/zr81M3P9E9E9+Wn/iK6a38IFWKZQ3SbTdAU3pO/E93/QCUJ
yt22YPtrur7EbfxFdDecP8g6sFVYb5pKi3lJh2mKrg3/z//mWwTv0LpTYVA6UMOcf4fofstK+0eq
t0XylUqMk+WoKqF2xr8A0i2zrhQV5w+3T+um80uwU8p7wq6x0hBraf4sohHOKhh7Gx+VeHGAI7Ux
xVUXwZYYkv8m6UDeKOL/9Hwk1ShRGkjGVEsQdvTPsG5CzPJJiel6BOb8WAscwFTwubMoFzelNmBY
+JINrRmfG75hB8pWBc5yXwwPNYzlzPLvkvkzUjRG+nC31JyB8KQfohjzQBJdKmmeEZC7NSF4aW1+
osU5zU4NKk87VqNzCcFjobJP+mmn9k9N9xsYnlvNFe5bjRAgpN4WVAm6pOJHxxdmcdAo+k9izpja
g8KFq6Qy2kNz2Lx0JWjm9n4igC/TpasiKol9xVX6fhWoGRJh3m57r3WIMgMoNcO2IRJYFsCgCFwe
4DvhLaVGACTAawj5SZTXK5RyMUsZ/lM3Lep1N2aeD9Q2Qg6MjpHT0LeJZKCUM8LZdJVNHahfktvV
dhXSuEaf5Np0PDVeFPgltxy/8YvXRe5piHVpdDLo7mFky/C+wwtPWucCl4waNpPonuBVSmjVayo6
YOoLMgqOtPAZQ5TMsvXgt7gIOVDMUHh4NRHEISenxPlmSImKiIqSsJDqhWmtu7x/QXHftu+RzcqX
MGznv9Kx2LQIQ7ohXXWAH+OIuLRJXUvecTt5iWboMmKjxbQM7PfSRgjU844XL7xmP3kYGKj0mdcy
q9CCH4N5z/SSBsTc8dKJa3dpsHsORmiJ3aLsG7ecWjcKQD7w7s0aLwWaIFK8dGlBMffXlHIdbNXh
W+vR5gCxxI9up6vCRocwiXXAR7E8BQN6D3pYKEK6W0I3FExXs75b5eQzLxHHUVq4Dlwn+rt6E6xt
Q9lpCEeWl0vEujujUUrgRUQxMqWodREvu4PyneJnb96H6OT016S6oAasrcbzE6aRFNFRBPyzusfH
4JqIQfP8u59bF03FylIUKnWcYMO9rpy14l3y6S0U9clPVnPzoswYBSK3B90Rq9VaDX5UPnaz9dr4
sRm4TPhcmjDD8MXHSS9ViSSTesdLq5aoQeP2vaHOvOXfLZ9D1Eq3ryJX765Nfq9wR5r+lUvCh83X
OT4mMQO5lwpAhx53ViEdUDfLZWKp3CgciC0ZrGeaLnlUo89MjsW4JVNu55RM2BLJhBnlEC4yJKWu
cK7LK1Tjn5BPuTF4m0PcrbDURcNhTKQ71PhbTXptirytsL2Se5bBmdsE6UrCgyK+lJYa4PmYWyH+
qbmIM4SaA05XXmXU/6ikalbfIx+soI/Abr/yuWx4K6ESMBMNvGW+n0OHWAS+zYze2CrPbZKsBYOT
2EhPlbRfWNHWZjk/l8r4pdadSyzqXVuPxKcaqywx7trAYATOr9a0rSQDMRae6kAvQT4uA3j8CucY
fSXUcl1y49fW21BKN+TyLCUmO+0nAc+WpO9A1bya+Btdp/CsXlTkcyWAzrT4JkTXpemYtwdbVdcG
d8g4XizjUeXjKnBTh0QEFcOPRjKuNWSLtd+LsMBGfEohjTywSUuMezDVWxqOLjMLjBzUcEHm8fw6
M7mEgb0XFdAulpCeCivj8uqXwGPeIWbL3Ctci1aEbBnCU/UDed21DCj073HygTTXK4uKA4n9SYDq
Qfbmee5Yhljw/BLmS4PkfzOGr1CL0d2xAvLLlxuV+0DojicE022e0rI7qQWrnZZxnS5KeRYwTJE1
17ASI8VEI0o8EUZxGsOrtPq2mET740s1vqCpdCPWUi37mbgBLWsf82SJhvcaoSGQo0VCzufYs4Lh
marGfYgAKlWCNaHGHgM7XN6sgMsxhoFlB/hPm2ZkeEx1qvuqCzYOhq1hXJhWITNHwlQ2dq5vmijY
1On4hbplQIyP98hMQRrgOoUR8OqYyqoLAs9C6j9afChwTKMp22m5pIHB+pv94PDeDj5XMB+KzhuT
WdeCQ2+nXWkGLRcpageXoyCWMtRxwXpZg7A9wT1DZhOYe21Idzmiedznq1GqMJkIMwvRDfHJJaxh
5qErWBMlFzy4icIJtqRW7kdj3AlFX4/oVRhivpUS0ksLwQfGiWsky6UdbP+hfPoP8lqWtLN/2v2p
RoRtk4xiOeSjWJQ9/xjVgcuolc4Qo4zPf+i4RjC2SRBo2BUhkbvL9fzv/38q3jkKqSXcxPyX6gdo
oRoz1AM/HJ+YFA/ifu5fJu17zI49U8Tbf/ZvFdH/afH7/3UVbfyXoUinn7bI/yUTafmJPytozf5D
MzQs26pp2QYUn7/Vz5r4wzEtQSAS6lZd1wRF91/ls7T/ELZG6hE3kyNYG/4eiCTlH/wOW1oSP7JJ
aa3+O+Wzri9P7B8u2aVi1giSZcZD0JDOU/mXS1bgJ8C7jK+zN+ZtiEz8WCtpDPo+BaaPwPUoZIJR
jDVhIn95di6Tnq5Cm/kbKPR68vx2X3d7fyqvre9Tdcu1zJOKIZateCaHY7toNDdugMs20I0BNIRu
MHfmWu3w8aO/7dhCFJMovKeszB7oKKgvJKDcGzQPZzV5nZmIrQyYr5uk4yCP0B0iSChT8HmdaI5T
p/8CGUErLQiZKjAEozqmd4RskElvCDx9IuXjWMX6nZUoj+po/kq1mayCmtJNS6TKYJY4ENLtVqTf
HU0iG4ifvsspvWyT+IaRTGaQPK+WSVSynLDPmKJbtxC+Gj1HZe185lHxMWcfM1NAKDEboynQm7O+
oIVvlf7ZrMu9sTjstFCX3gCFQATpJTJ0mGwA6Pz0J1PfxlSPSRKfEd+HEt0ueGnkrR9BWB7N8jME
JNUp/nnQUnrssC/CeU9Gwaopf1lWuNEE4FP4QYllbypD3+Z0rmx12oJ78PQZ2zpd5iCirhpo0TXq
mLl1gAK9AGxfBDs187eO+azAzFpXTNEwZ9AOaMxtvLDS/f6zCWgxZh46/I2I2BWrHje0yF6YMb4A
74/FT2QVD8ubXJPiYDrTZ8vIpA2nQ+eXm1wdjz26iYR9RrVCV9HNT4wAgLFTIABHqzfuUAKuBiug
fBytX8iY91IXrN/jrtdpRRnavrb0Sx/jcQshDdiG7xWZtVW46gwqUCYIsO1p6kElTPlHdodS384p
CjGMVxPKHWuW1+SXA45epYykYgzjB2CBXmBnxyCSq17jF6Wmso8S2qQZ3R2sdIXxCsQZ+9wwk081
kfBlJRSU+Qf9n40VEvYYI/M301o7lrqyyRbnf9T2nHhqghcM4xnWNQQpdqdzlmDQadov4SyNlYmt
6AOrPMz1/rvGNhgc22Z8gpexKiqwaTjAV0pJrdaDI98Qv3gvRffbV5DOJbRnkRvRbi3GddtoVBMp
mLTQvvgtk0l624DPgxkXd4j5JRXJaziOCY0x472RqlwruOa598SpH6twa+DT9iKUsDR2OaKwxB2Z
ymGR2vYl42LA1kV2EGCiUdusepqsXf+hy/fcX/X+Z9QM2yJL430fWtFZyOyUCbjGg4OeEm74dMkr
p96LvCUVvqvSlZ/6DodZyAKjdieaRPCGh1jwsMWcrTR6FkZmPGVBazx2BVxQ5FBO2F+WxrioERNG
SEcFPb2rs07JFAorfj55nwm0MYtjqCTHsYMbFiZPHQLwsA+/+uIaCgS/9OImaj9oAegMdobFgNL3
MPG5iTo+B7QG+CGXfCxssr/hWCGnSBHKj3gtprXZP0u015LDDtNTDAylVw/aueWzJxncnbFzaa+D
6pC7clCtdRtM28wSj31P/CjGWyk/fFFvupRYgOQrz4u9TdFedhqnrGLto5y27cxVSDyOMyYUpv/Q
N3dmOazrItraVecmzGcJnPK67JG4iS2DvG0PrSbFf9tolzF/NWnC1+m7Xuw0TBbWXGEVe2rJvEBz
mHLBxOLsB+Jhzi/NBQM1qtHwABIXRTNxOT2CVrwLZ12qmz7iGK4qWysU20xVjrTTvUK/d/TQU/Qa
OPRbOAKY9qcLHxPHpmRV8fyiQAe2qu9mBoFRCenUfihEiWfWC0l3lWh+3TDIGpaC/FdejU+FSSaQ
NW7gDGxqAlBwOG1KVfEWlp2uTOROOcbLFKcbkdvIvOksxyAe/bUfTC+kdfXVSObB78boDwq6k7lp
vCou92MbrmO4YU3+WtQo0utfkXln4/WL+ca4yZV4UzPEn6L0bNvRerQxeE/BSzBED8no7NNm3dFe
Sb4qe41/hHGc3JJThI6D09JMM2TAcBY5jLkg2yDyiOyKAbMBfR2OGWBY5AmQBBLyP8ql9ZH9Guzo
sZ1iMN0pqKPgLes+SOEgNgL8qklkoI02DDsUzdZT4LxWQbHtScdh7LoW6nsQ/kZtQC7L76aNvyq6
ItNI7kB0wczwVOcshzCoe0e7MPAE3Feg3me0yHYmKXtZT5ohcxPLcDtWEyP7Dc6aHUDCYSByh/Pc
WWuauzAmMh7lV9UUlxgEKOP3YCJLwtrKdgLOpTm/Y5m+3f4Op77AQbXpoHeYBO4Y53omCzYW2BzF
xLy/8jWmwIYde5XO0SHBOY/zk3cqfOln/YC7bDfVcGrqxAZV0XoiSB5l6m+VLDkPA9AQ891X3/Dl
jBms4fyzbcF6sgfPcw0sukBj9dlELznQtXmAua+xklLWsnYwjGFQmSoMMFtwDJZXxI993q2chLwn
7ZqZwypLX8z4lTtobdI4Sdr5TpSbaESHHO6DgVAStfhMwnIr83aTOYR9WbbbRy9+m51Aya+x8nKE
R6ds+6devlmIVDMO/10EeoD2iE3gi8MNlCOLbbjoQ05odKgyeHtqmuwmKzvUow5UHYdQwEaa7GYd
4WhbbjKzvReTsbKmcW2bx0b5XkZYIU2KVv7kLHkFNHS70Tcj5zK9nl5hkrg1nTojLzyHe1odNjbN
uSADmhTUq0JUMP3ybRcXW8SCOzSRm6JIKNkkHizsilp/x3E3YilNPn0dXmP/JpFO5LNFMPjY7IKe
gfionioGAQUOnGBehMH9KS4QfmfObwRfO99/jHOUocgczEy73mEnIPPKMOmqOh/hNDyhE/ocAAET
hFIhg5w8+AsOUU0OOt5FRZ4/Er9cuVlBx27OgW9mGZTVfUshCSYr9MABsgz03YNOYjaDZ5ZooHme
hSISclpwsKo+cfPvOR6/QV4GpF7L5yowHnwyt+nFDLaYdlARdRg48pD246nLzRgFTH8NotlTm204
cQALghPEr2idlvarUtKwtG1zV9vziggBYrMULorosbPxxgbh9J32DW6tbqnmbFpJzjNZQfdUjzsc
kFdLhCcjdR6XJkM/onh0hk2CJBuzZzX350ocW137Hej2d5v3MOyY2NfTAVTeN7B8QtgSr6wa1o+K
5aA7wuHD022/MsWhxKENBqv7LEtzbYYFHQq/oL36JWNm0Hm6sSaNyM3ql5l8d72+0yvTa6HvaQ1N
VjKHjJ5f0I3rjvy3Ah4LDgzRNV6PjaYD6R1iZ5o+EUG6U0j6Trn1c8xxdIDKftx0dM851yKtz9jK
aQuqIEBVIVZ2Jt9853fhFKcSnuaQROtWnCWz/AzrWxxybSCdDfL6qMwvEXmEA381myxZwAVYpLkL
aCSDv3JoYYBIuRsABWe8ABsOq1Zuq9heVcWj5ui7QhlfrGX6aPkbRGSTsF2rgB0+xHco8rzupQpJ
lKEzm4IhGEjpmobdXGGFFu9VbK4Np+SyedJwjIxVuvfVCRLatEv5GDObHkTfsxOnTybrBiI1N5If
RW48hsV+NlhdQb+sqL1pCCFJmcnDtB4xYSwK2IRGJKwwR8sBIRkeFII1tgF0IcVTZMQHfpAOlnkx
uf1dH4gW8XS0tQyk7e2qMsrXQSorP/jiNj2QL4MUKcbMgX2RMj7U24vDmDHzDcBlJFlVWXmvQW/2
Yi35SQZ9FdvjdWnDBwObSZSVtBSpYuREEy1eMoyU3qTItJJLF039JjKTCKY4y2VMTskB5etrXxpv
thVieVaBiE36Y4zC2PclqI2l/ValzzZaIybv7vxFzijSnvsAqlLZL4EP2sZoI1x1ihu2OOv8F522
V0FtXYTf5jjTd+uWIscZAbTAzVzeO5ZOb9Iv0iBAj8yoUPnOk+fWortWht5cxYgYw72w9wYXb8Lu
xagpdEXw0baITXyDPUll9rrTqmsyHtpeXy++Pr+0aDhjtzNOMf14LT86hX02qwfmwXtlmii6Si+a
i+uAHoLUDi9pKV2S/UjaYSI6ZuLlusi5U6Bsg75G4IvhCIS1PyOsQctKkkk3+s8VY/rZwQkTY4Tl
iKuBh4EgeG81NI17ARm/vSOFqL1ns2RjYR/yI5C0AVCYX625FL+YedqPBMRtA0QWXvE1kOpJlr+D
uEQUd+ipNmBVey2LRZ//Tj9m7s2IFzjHT6NPhIcMt2GcuSX0Arzz56b08SGviAtbsZoDFWt3Kl3l
DERBEwBMMxWSgxhDgMwbdAhrL5EZ7RLrl8phKfU/M4cBDTIftZDPQnCpkluiFb/jNNkQKXKmr4lG
9KraH6SUIEYg6VH/qnOEYM5Hrh4nn3QnRgHU/ZsZJPeTLSSRhVA64r2IEs6bD13/gtuad/8Ex4PR
zUKTfe1pm88kn3Zx4s4t7yoNwM7APAfPJTNxgv5f5s5st3GlzbJPxAIZJCPIW0mkBkvyJI83hNN2
cp5nPn0vJlDdqAK6ge6rPvhh4D8nB1sSI75h77VJw+luA2WzngAl46hotWdk3ttxpA+uhG+g2yei
hKmfu9Gzt4XwkDF2dgYhKOH0gWOI9vR+5v1JFG4nXe2twPWRoGwRYNEtMbOMSKfQ833jXHLd/TMs
lC6Z2s3F4uGQTyivxHypcBZL42bP7dYyL33xB0wV9/mPSZayVhB41x5i8vxUHB/nYvQXlXk20ryG
XZ7TmZu0fIrH/g6zIm6z02K7RDJ3uxnAOQ/GVi5fihJeZExdp3wvKbBUkZPZOFFJVtuuo+tp2zNY
6I3DsTOfneLJxgKWMjmWGOkt96FpFAZk82rYFNVadnUj96PXc9g/KVcy4XCUHTjq2RCJq5iJqeA9
7Mv+iDLFN7NXYf1tsuUy464y02a/yphiq6TYis9DPwbbsS87jxDRo3Cb+6SMCr+pg505aH/sJH4k
0WI/BZySo7ZGflgMjTUUGnHuPENk3IlI20/18KZWh0zNK5gpjoxkgUtdjY+4vgjhSlyxGzvtfgY4
ouv1d65e4gKpX+e4Xmnkj2kY3Dka6u1OfwmyeQeRnpiO0pv6/BSYf1FhbihM/Vb1j4mLIZGC000c
n+iQPdnRhxEJO9Tb+0kCriFSzunQmjISd9p9yOjfHl2uFu1QY2djbIABYNmgcN5jKTuHc/HIvGwz
f2ObXJi7mHRXLd55VgiaxelcGt8OMRx5iooXBPhQIMjlFdq408fI2SpCZ1fSI7igrICWL8s3HB9v
sfOThcQ0ML8mPhs6r1tV3HW09WEw7SqQyo1pXpEVvnEmbJr5KCLnFynkfoTOaxP8VieDD7Vntwz9
tmrzu4iol2llqGG47dhbbQiMJYXmGszvqK0Bpyz2rijekVXQ81SbCgztYBGZBWUyNOfbkjvHyAQm
EWQ7x75lzprQJrAIfrjWL8abWYd/P6eH1rYfW3ibk574dt/uCkA/4cAFVLJqqR8U0yAMPygiiXbS
+i9IcPi7EbsOc+ehx9bVfU84xOgh1gIZD7dhYNnxxO6+PmlkO6cIZjednvvj6GasUYZli0UWxtTf
olThLutqSVCURJBq9KeZJPi7S8wB9xeYEq7o403WL4n60efaK0fKzoZF+0aTLDdKGtdILPkxco2D
DIHhlGZ6jpz617R+kXWh1UzPilZ76ia/NKHohwHdA32/ZG8Dn/kBePwWnAd/2/gZl9qrnTjcDCEn
u4l0jMpON+n49/14RBB2mmqmWXXly/FYDVcqDE+fSMrI573WgylGDhfL4W8EEVGHld2LU9nou9Ck
BmMYOuYPcW0912bKi/e8oPgx5E8CUb6xD7aLrtnBUG3ZnjN8SKTuWMG5ddG8xk9yhRFYXPLszcIQ
fcEsy2sPsVDSRtlSvwWCWJeQkjZznc+5Zh0XnPSBYA9FsEOy/NCubwDA7/TRvZFEWLc66/+d7Emp
eSPtgb3gX1m05zxAihr5tNj/bkq9Tt40tGOxRcPJmtIuTG5gKgj7j4j7hAW7T2QasBwqRkWVqGPI
I9qotyB+En2jyHImI4D93J7a/jo160CWFk0t7wHd80CZbxBAg+PhSDu0KdsnkWECEN7AH8Sn4aGr
wOCV0fTlpvVLqGHFIVSDS0pTLw1CBzNpv5p0/K3Z05kNndmSbZlgmwV4t/xTIKPS9owHiQIMt7lF
GJZhgeI71DwrQcsoQ8uxY0EwsOc7dt4oD60dY1gECM1bUbkXCwY7vx3EYPo60jLq4kCW20G65zlZ
TaSMqLvLlNuIPwUFLVzJpgRgED9awXNuQ6qiBo66t9QjnJZyulasX/Ps0oyvSN2t9gfi7nVocEdy
d9LT5hblsgJqNlnP+XgRNFtmFNyJuB7AddUYXMWwnQOEsW4VgYMZooOzpojpPc2g/YAR9k6w57Oy
FT9n/2H3fadhiCSd8zZM2U/FxEcTJexaXJlx6LVgEL/7EZ0A0zMXFBRq5w3VlyiOqDW9YYCinrd4
ud1dL2a4jg5FXkO5DfZTUMBKk1622ibJo5W+tnq5yYZoJ+rXMlKHoKhvUznybHzn9ifGfRKcPng5
7jqUssWrbb2kQKHLxGLw8JWXtTfDrOzRQooIhwdsKxGBXkFsMbrTkS45GPtnnB67rFzTSZxtltZy
kwnweIt7dQLFyfmZSPz7+sZpvokS3idLxhHe7ZVR/9ro8azsNINoHFmrSjJGW+IGbCMGNsv37D61
Te/F2vhiDnsNGYiehbuO4oQ1fhVKsBN0VnBf5+QzTF8Xeo7I/nRZNw6O8RhoA7LY34KFQpItfkYG
Sh+yEXEiUqP1n3iMj7Lrm2PvNpNXGLg0U+kAOkg3eGD3rQHesE9foV+d5kpcqNEfWrESDUM1ouvl
sTcrbEgFd+8oFs3PMq1Z9apyg9/I8IuU0IwZovJgmJcEnxd00Fu0sIWgEefpy637hlCwXisu5dD2
DPMgovVaWB0T6b4ZwPevccLJEBfvuYpfu34hnD4sHqyUuJk4YpAxfxGNgMCvOHFpzhjSOOCdJH5T
nWGhf4ChzXbymGfK5Dab9iZiXtQNHfJ7/gKn/ldOgoDnmOJCfdDAEAPk9eP5OEbtKWtKkjnifREj
amIgojelh+uWtIFw2LO32uP0O1lEVuR6CHQYYkZh7Fpl0oCqN6atbbNICB6jP/UBQSMPqUrIedSO
GFsxgRQZ44pmeatyAkIjLbr794VpakB6hn5OAvcxNjEtWOJsN016CMG+Q0PaaxSjocp8I1guIkDs
OER+bX6P3PisaUh/bKp9HyU2chAwbbK6IXuOm1MFoojNr/MHZhFxgFO7oQ/ZknvwNxl48kmEzYv3
Jta+U8JcqpDahwmuYCS6poCzcs+5vZMJurHz5qzYbzFQAs7IJ8Kq2hUuQ6euPfSO7eseaYob2Gt2
3VORcrECi4Y63/Rcc2hmI8kRVE3bNhjPvPDnOa29OH6HNon9wd4SL0UUqfDivvBqhs+CT0ut93jh
p80wpDsk/VMW6TtbQ0krMpT78cwDwYjnAiId1gTWRzJadlZFs2ymmL/nKbqzZbFKWIZHo9Z+Ao3F
ftVzf2lREJwhe3kI3d1zYOkZJKnxviNA5hAYHVKI9JLPhnGb16d4ksWBcT9KAPsCoau5YYJnlJQy
FTYGFm+Y+WwNYMQ4aMyoJ5cRlwx4MrB/H7TcfErCtvRFLg9YbzG0K74B8nEiH7G7HeDhTWGl2w1X
/SyB6qDmT9W3abAcm9gwXdNjVwfWyQkK+IsYxUjZmpCh1XVwT0LXx9Q2hCjhOjAhD/cj0JV/X/SS
x12rafr0rHvSY929IxzsxUpf4FlmzzoRGeVSYfK3H5HOJnt0zo40LoCsh0PkDH879PObDq16bqBl
aXtlX5waV9pIjGmn8f7ULhMj8PxclO7QnEj0FH4Xs6qYWWwMdXoa8Rl6rUNUjb4Ep7Sshq1SOXkz
nTnj6+x3WIM47QXGjyLgFiD+Y9paFi9hyqd9UtWLHan6SFbCOTXD4CxMwdOryMyaAEfyrb323Zq6
lNheZTomViDjDCERSl9e8FhndLW93NgOBfgoF8cL06bGjb0wO8B8vZlrMDvLADe5zPtjpqbMd82/
hOcKwi9RjQRYEGDjlV+rAizJi2o3LDDhHCwtdt45pwDWwRE80bfr8oGEMYFoEkIy4xus105lvecu
UBiMPdEOINemGy3Kq5Epg8EdIqmVUqrNcuiXh6XUymPE8DxwJuWpUX/NShM2jSF07GCspguLz/UQ
CYwTEe+ccNHls9VTY1Yd5fqUNt4oLST2CeqWzFQlE2fX3eOSvmggpZNiWe4ezBUthQBoj8tAXOIw
/iMn1/SD2vwZxBdvhfuaOtO6lP4nyinOVviThZr7TMrK2OFQ7NFpF0H2PpjiomxugLR6JUrJgrSa
fECvQu7Ty3YnLL4hCL0dLyffaB2bD3HDOWslVnpIHTaX/Ur3SC8RrWfOEMNN1Guc41XUurtBseeS
pjHs3TZ77Ut+X6Br47YlIcxrSUqfknI5WIFB1k30U7b5M5U+sQ8hNViogofQjb5gSWt0QyhwHI3B
XM2nsLaCmUY6us8KFmduJB6wzxDKOSEOgPDzMpj9QGqafWHTEjx0LkLXJumzg7lCqyPAsgwKUQjB
2X0IwhbTnFt/xZgaPlv0vBX2e6+GXXfohPZuKiKOSpuSUor0PCX9GyZuX/QDpXsb8dQt8pnU3Ics
qvAAFouPEY3sEwhiGxWyfG/Q4IEDkfjDesUcTHcle5/5b2AsvsUn/5hVy07H9nuIevOvxYqcSnR8
CE2t9Ku24uwsO9oZxhH/vgBA0XnBa2a41sNoTNZdt846+7j41sL277QZI/MZhHSE5jQ4wUSlLD3S
O0QHM5po3YNTz73NdII0PjnAAFzUhE+oNB9HjVlVgBaTP727DHIH19vxHFxQ2zYvHgBwtts4UeUZ
pHxuBGrLcUgb28/bXEMzmJQADbSUQOsOt1QgC1SHY+Nl/DzpGiJs5tqpJM/pQKDCb7tMWI7ron5y
sPYAptFOix7yWUPC6+uSXIwo7V7NJsBoVaSnRs94zgi50ti1po6iKbPLcYcocxpxxCyr6LewbO7b
OA/3Dpk4m6EHsVvEO36qZF9qy0tpD/dmSUqcVZFQl2v63dCAN0kLn7Mt9MaJ/Fqjy09DXx+SpvwI
dGD5gRP+YbNEzYFETOQE4c6W8tGJfIFnDIjbqB8C3L6e3kcs1EBlAQstKZdopIXJDD1LEWZJdlQm
Ih3g5anrc4d0+6AloDBHzZfkPS80MaFe06KsTTNCNs0wftegFOap1uC6d94mRk2bVDjloecmy4M+
uDdQqQjGEAjY1HM4tk+hRdpwXo3HkOjxRZkF/UOKJGOU0selT8BiDoc+axK6xSldkzl040CAI69z
fHUIRtEjzP5x3NqebJz12TWNmzQDrwlGcSRzsMbToZ41rfiFh9c/lQo/j5pTXhJipXhdlOvnAJKf
RRwYT4QyQWjpWA+MopcHhON7t7Dtu6p2j7yC2n4OyG3gnrlGTvuiJU53KBrSEWkozAO+uPwwcdoi
18ntk1okKOUiQnNcKPdx5XvWNjN0Rg7GrUEVRR+Y3tdCtzwNus478ZNJGUwfwm2BPK469qEqv4Mh
CD+WJP/Uyh814NKel3oG2LbyinrewTS2X7uhUTdz5swOhghhzfp/KwJr6T8hamhW/Aw7mBMGYJ7X
xi0ADMPWGImxnoMx8c7T1OybuXL8RJfFLa6DPUUxKzSD1GyZpvzoK5nb0Ov6oQJesMU5aBOcZ9Qw
V7pdrLhnS2HFl2gF8Ng5pvlAi8atnIua2QsDDVeLDLIW+KLWL7HMtaMTXe0ViaY3BTNiY2AsGESm
b+T6nxw3urkZC3YuLSuA2emv1oJTObWCE5dK/KAScZiYO5/CnJMAby45f7Vh3yVRONyh0EmpP1Rx
WZywJjqGL9Bsh62Z6PEhSLht+2TWrrKNu9sYBX5kufNttJDX2PLLBC9/C4gvpzzUlBdXZgl9v4Hp
ZoBSNmRpnFAkwNyeCRsY7Wa5Ax/zMBiautqsTWBNBZkQp6phLDA3tI7xkqWPRgRXrSt+NLduLmma
nGDUl89KpGS9askZPFeEZAbnT09KiEV3tzfr9GNhvBbMIn8gph651oqoXKrpL07Eahdm5KQHcVG8
LmFZ7tKQ4FLFmuBI5HXvASozh4VJnwotT1RTcytq64MMQxq3wi6OHdfIqy2TiMy6zjhK3GT6GgQP
XB9sUsd0yJHFE0EnxRNL2W1GkNG2sfTmkNiTujncS77Z24NH9jPDx2DMjmUsgfQLJyT0ryavl4gJ
ggSxZjGF9cuqaj0Tp++pNrO/y8r9T/oDyPXiHjDKssvhGcbTPPskkdYnyjWo3aPwp5bbBzwLq7Zy
iK6Qv6KrHMxP0q5mDwwx/Y0W3MNR1e6N9Us6rSnIhvWS0Bps4QRPD2200uXJZ6QurN7Qio4P//69
o7BuVoO9+MXca17VpmrTkKqD/ABqFZYL16HFt/MLqrU73ovpESri9Gg7IS5jzXpd2sSFksElklZu
d4Ev3l8qA4jzJs/jfSLbbehq8wE8D9OQlfehk5LFCqDPPeFgcdkmvZmBbpyljw3avLpyNpkRB8KX
hc7evpvFa2MGLvMxAjiqRD2Ys/arWJhya2GvsyeX1IeGjEhzKD9nRtB139AbJvM5mtzubNQF/QBT
T5ZseUnE0pJ5Um/7qxHzH4YsfGPD0PqjmLWPjm42WdprZVHKjmOLiq1B8h+jDyBTqIfyq+WnqU3C
W9/YiIhmm/Xekl10Yv42KA8Yqs12Am8KVY7TiqNRUWbLvgoQ35nv3YTbpHSYc4V5KqmQivFc2Ow0
KjPMiTQuW0WAcL1ca7M/9BaRBLgxx/u2isUW3Vt8v6KZ00pBEF3y5StaSo+DO3hbMCvvUY9ZW57f
P3BuKdPG8j4NIMIoDP6SG+iQmG7DStdWD/8oQi4oBiK/NQZ8ic3eGqXeLTQn+1lk8MEN0rYNa7mz
MXXdisQiRnmH6k2/2G1HVYZAjFTOgd63zygmSmtmoDeFNN0gjNCiDakfJRJEuejqB4LzSPUOYNJW
RH7tOMfKE2Sm6r1ZmzJ3NagjpFzyeH5QKVMM/shxPzmzeclj8KXQjE6x3hj7xmw+o8A0LxobOi9V
2A6Em+QvRH81j5TktzDWqrsO3Rr54jUkp6LJ9hMask3QM7aeg+A+HilJM2YmE7mhnjST/EB04XMK
hCd0mmRv984KJkit9xjAS1Iwg5/tBngjkX87XQQNC9HhR9WZeg/d8dIG8t6RE84FjMkoA+L00E0z
qvPUjv2sTmgcPSmW+eIM1pr/OvhR5/w2mfWU213i10uGyl0OOxi/bEgn+2GEzZRXtK4yVJU3DoGz
MzVC6htyHTYdCopNx73oRzhqsSXHL/xGXE36fRXH1r1lqDcRlF+EyX3E/fzKC0T6CSkKjOPN8+wg
DAlLVmNlNl7JnHBfZI5FxB2tz5ngK64cLs2pYFoe5r37KCHpLKamdn1JSrbVVvz8RnUUznKmHon8
wcEhbg/Dhyj75dQEwMWbzL5FagCtko8GqzJ5SfgetWQh+ykq7D32AhavxtmB/bObah0tWUvWipsy
vMg5DcAzwqAfaT+qwiJrvdHRtQk9v7NtrK+EGnCbRRG9ApxSvzUBpkOZ7PYV9Sy5jFugqOxXwKjS
uzfbKoXaOqXVuBe6PM75eG2dYeRfO+kxDd5ct7PxeHwhpX1tFdiUqnfOsw411e1xdkXcnA24jtrQ
TQpUUlOS9pSkaHT6aYpA1D+XYZljI0N4oDp1QYIEimspu2PlAKyoekCfkwlGkSGiST2OFg/nFaPy
EMe1l3ZnJ+escII3RXu61VVq+vOatdGyj/cymBubfIA8m1Y0j4NDxmpYkj4lAma+dl1DEQMPT2Qv
u/3g6CAxuyAafoKCaTDNpFnvgbN6SaQINnOsVQpCRB/hEygJo1vTBOVlQi7A/ii3PaGPKMrATKB5
QcNZKbJt7YyP82zE9zDZk/veIdeVN8BiNLyZegJBRw33TekuxTFmX0nWqnu2rflaLY7jTYu6Y0/h
23zD59j4mkuzuKaV9tXrElzMrMKNNqoGj9Ts+FkU/5myTj/l3XzMYPf9A+J2xVmN5PMB/2VyoYfV
vtSLHKrqcDIh8E05OZaYk3dGfSwngGUSFagzfZarbCatjV+RCBvdETPMhCBor4s7wS+810mxudMC
tgiOmeUYaYbyrEisX/NxE0/Lpoakv+asD+59Xuq/nY41LphX9xcDS5IirpmFls+OuBiRx9m7Bn8a
E2xrLxnkbDqrZ1oUOS+JwzkYSORWAyORtOsK1r+T6TmxwYtmzNozo6dN4hIGahdWhkagXDUHaXvH
/KxDB8w0d9RILMF8VHdMRiwVs1lb8KnlRZ8c2oJ6lJ792rZLzbZH7gIdoPdCG33Q8Or7tWxfmmn+
W/f9dHYjazpr6xdXAJiuQI3X4UIrQnnvV8kMTNUyCVQ3QPtnZKjl0rxBOzpTLjd7a6afGfOK67Ov
xXUxBBFa6btFtmJsBcCC9PSJnQFcumGe75uxY05AMu6+bF2CvEwYKoDWhqQQl9Co7oIwaA/AXkI+
eBA5Kmv+a2Waelzs2nnUSqB4xkg4xaBN1x4j0XFU5Gyw47I8UlzBavUS+utoHFWlbyeGmyfzFsIe
PNtAugij/hADg6fCMTZJ9ctBXviArVDy2NNXQoDgNqnMH1u+RKQ54kftl/vFOSbdezT2km2FA+K5
pSBpCGTKZqy4cohT5JEu7Mm+QJZIezyRYrSDC8ZEnCscjO+V43yD9Hc6Yj71U0l9sgTfTlbCd1kZ
noZBomJu6Ftd1C1jffptQhNfTesNcMlGiIFNWi990WE3sBjhxRL5eE+AEeky2yWd6FkbBFEaY47G
huZXjFpyxGgIwSdZVfhkFSPlsH2CNEjtAZQSAJa4Gy3MTzWIL88qCBUqZxocI6sZ7LbkfPzjhzRN
cuXsIgYsZ90daGeXTIGTkctnUUzOvqtwp+kZ4WFjhDfDrPJznbfPrD8DSM7Yb+2Q9g9iMISU4FZJ
vUYKzw/ioMGS1JFaFOH3i+3kofsGw8o8XVwy5C4MbaEjqWmvact0rGX56jBS2o8ChaZZm+yj0GWI
br2kKdwLsA14+WKercyezoXIXwYYQCKJu3trHO7MKbxw9n+KFh+0vsRHMi3llCWEeeNOMKDhkC65
dt2lZvDAbHlV/SR0Yt8qfjhmNa8O1zyjQWJKTN1zyVABkmRH6gOwNnr/hXHSDs9Ag3x7QJCIIhot
TnKHWDs/zMyX2sZAfaCnw261q4GJ+2mQ9+Gy3pk5UhYr5no3BnAZXb/vKwmaMAufsrHh8jJy5v9t
SxIIlWJAq4OvtWSDT14OWJVpiaa/avgoeoPOOMm7ixv+hiVmNNA+VHoRWYCLSP0xw4QQMwDZutSf
a5M585ah61esEGbXrnet8xjlGfDNInpp+oDeFozmdv1tHJF6W7ZYbyEBZSYcIZHbOwl0ld4EZU7i
V6N0V17UtOuC9mcMSUurBCkGCkQ4wCK4LG1+JHho73QxSiVjaXZGrCW7oisNb1TsGiP2TiR8kRs/
tPWloaa6S2z0Dx3IVbwMWyu51XFdbGHdw3yid961kjd/IqoOpUqi/LEdbkbNNxgq0qPspfrE+472
sgQsrrvTk8PObDdWTYqnpS93yRL+DjgdMgYiJ0s3PCEtxAhu1Vza5nl0+MAz1I78vLfvdSkzb9TR
Bkn6wW0k0V843UsQoEql+Bo28BL3ab3Glo1cG87PYCp80FYUc9p9V6nWekmN8IJNB7137IJ/X8IR
J2m8ikrf6rx3/h0CTgEsXzK3bHqGxRF5sE5U+vqpHNHUxMt8i0ti0KhNGGqaDcRO4g7yFF18S4BA
zVEMmZlhX17Pnmksb8EgeY+ZEtC/fRBdVgGF+m1l2JzBnCJ8zhwQ7lAwRTz86QwJ0qZJ9ANkQvDL
+FrLcRt1jHudlQFr04CH7J7UOJSnfhxYlrYlJWGkf+oi7zynNHFjB491V2NSFmHPIIK32x0Cjb1e
n18DpzuPUdoeHJv8FNFiK6o0POX9wpM/lzdAL7g6aW5O4dAaV4VYz7K/0SG8xm7WfJRmfLFyZf+q
QDu65rObEMdAWqy6Mbj7MwI6IqsE9CSAG6WF1iEL85NIyRmDY5w+RzX0Z1wAOwW1ej+1YDyZioW4
dIo/WSpu/RTPj51NDVS8OE0632TA1sFld7ttEvtJxcBzCpgBjFPKP1ZRbFXyMCXGcrBD3v123aA7
HYGIAa3gdrFsFsM8l7wljO3cHDOEKTXAK5M0DqLJXlOMvXeG1Oy95apoK5oF5aXBS/J/b62EO8L/
/t/QI//Fffm/A538/8gnsf6PfBKvzcrhq+7/u7nyf+JJhPgPW9rSdaQwpY1bUv2nu9KQ/+FYSnEc
KBN8ibOCQf4XnETqpmG5nPi6FABN/hNNov5DCQdaiGULkxpeOf9X3ko6sf/mrRSWNHVpuJZtE4Il
hPivduBqCdUyNGzjBCX/pgFJcgwx4hA8La+Vod+SMnH3fSqIOaqarcozQZHA/n1QW6a/7pV0PBb+
zhBvlzLNDzKzbqAy5Hnsh/dmrmOvlAvL2WlxDiz4l02NpenamuSoTHN3V2iMsfUiFmA3ZHkv+PPZ
wmFYWnJbPzmLude7Lr4ZyJw3ee0KL7OyaFtNsXM0ayjyUQVb1lc1FVUNLSuDTypXBp0NAwRlhRy3
RW0SGTbTW4yTxu+XOOk6MesHKrpnpV+XvNaRDkEYqAYUjdj9HVj9+ez+djn9dVrTz3fGU0a/yIk2
k6ULRmFe8DDoIY9e8WhlyWvYxvwhGVJW0YHhq0OYRTnZfOQx7xphzJuBX81ml6zMzmKK2SHNI3Uv
u8RVfQ5DrssxJDYqnyc2UJrxbMPvmxEGh0n/Q0+GRL/87k2iUNPqErjRoSgTf8zLi2CZ28O0yyJW
dW75ooa8psR0XsOkfKladXRV/212aFTmyECW0dm4jya63NQf9PlBzCFKbUK1NglJPHH81JAdwzvk
5puw/p465ykfqZaNa1Njb4unGK4fNy4C9MELDLGSe308cmz50yfH6u+FNb/0YP3H6rXTsMcAWbof
nPLWICaZQvXBoC2li8QzAmbcA4NWeIxcBPeg9glgSR6GvHpmonCKTcUiK46K7VJZvyxF5KXWtJMx
RM9plKGMmVGUutOS44DVYKYxjWO7O1tM4zu8UQIUBDpNkC7pNiBEfN/U9Dcu7+tYSx3XP6oTIsi1
XdRjN6Q6yfFLhrta62/2MnevVtN9LCjqlN08xqHxnIWI2RfNIjoh26qhQ/srmFzOzNPQaJFWTtTk
AnTrLi0muCuhW+y6YTLIdoYv1hghwmmUODvmry9ZTbmU2F1MBND4TYnZnsKaAVUWES0QYhTR+uq9
ZEoxjw5Dyg6kFiAaYALYseIo56XiB6kpcmdMhwH6rdlxYyyXhC/lLUyF2kD6CGbQSLPah12D/4M0
W2LXTIJbwacQ1/bpJDhBA20GaqoT51R0ro9dc9jAMX8KGsMzmsDxwwnuepmmL3Ti1T7Om3WWG96z
nOL7D5nbsWhiDZxXUPf0o4TIfWId/Bsp+ZiYVGhRG/04Je7dMWnuC5jDeBjpqRda0aSheDAZdbXV
hIBw5H2t490Eg4UPRGRlw8Uk3A/iPKMcfsm6H9sA6yPHRoYulkE28FZH3nYikm0214csNqqtiVKi
xSa01TJd8tmhYo2mF0rSHyCIuPpchPG2M68GifGBX8h7kgZfjiqjTRqwpZmF/J1brLej+CqQZu54
FAQnTXavC1R7pmZGfikUpUAj9hzlBJvnbw2AwZ3dYNPO36eJ8U3fM3ZhGsVxqrUHI52nQ6iSlJ/j
T09duqOkHk+uUF/G2E5EF40pHJRovwhl7jrFz9Mn0dO8RirGGlc+xeu0NyqUM6nJCKkQDENg5FSs
lyzmLF2Unk1RPBgLob2DxopyoY2dzc7ZS5VB34kaUk07DFypdcA7nl6UkkyHahAWzQW9McUuh6g1
zycRR6Siz8CPQ0yGKHjrEN+ejMuQHoKPLPE+9V6SJTW2fJRiKydtiihaupSU6fGQec0q2eP9vLJQ
RiM0u6QbAWOc2IoiDiENUuMISRycAuj1C21kRB4wnhk/9ZGJRg37puqYyDKQesyNWBzzgLcoiCw4
J6bzlKLzuq9b/DKV4w6nmcXcLjB7gt51CtqCINyBv6wOm3g7GkgNMzSqevyRgBffsPZbFgCKYXYY
29Q9VHb6bS7WOQfGQSo8jnAI+7eopWU3S0a7el4MD8GjG9Lw0cWyWiYROUp2tcLW6TRvLXHpiWVA
/820HdmZ4MYJukJGQgeWzVe7JHPNKQI/7BGtKVxUCCvTwMcEZSzWxjUYvhHnwVu1A3hAVexuMluv
t4i7rmQqIdePxD3JI2cxBfRjLCYba8h3slya6wrbT7hViWfBKD5o9anmHyjQ5bFUYF9SkIWYXC8A
+H+0GJU4loggjRqclYyeQwKcOGSie6fMj8vCKgSBFzTxQB1tnchKezJ+yhlWuj6C6jXAtW+LRTJ+
VhEHf4R5ck0Sr/X4Pk4CNhKrB80ZMMYwyNnmvQ4mIVyjhFJMOY0z/Yn4+RsGh7spHNm1EF4X54Xu
jXb83TE5EW0z7xpJWOmcWVvkLd4EMmAD3mHG11rAG6riW4tA1nCJfipiSMz4lpZNJ+EMR7H1WzDy
RU9uIesAS1Sp5mtZUDeyat2nofwK6UJ8SM58sApQDB3W2KoiiwfMJUoF6Iy5LMpdw2ZtKAc8vg22
P/xcHCVku8nWqcErv1mitR4X54Wj1t1UgDVp212iPCyeVUvaEXKmsNsusqAF5eMrU07jliZhxVTQ
z+OnFxl036hqcArnGGfd4H+wdya7sWPpdn6XGpsJNpvc5KAmESSjV0ihXhNCzRH7vufT+2MaLrsM
3AvcieGBgUKhspBHRwqRe//NWt/C2YK3FM4EpZmbDjHCrm751efsQmfHRat7dirRkHUcQomG7TDG
sCIaeBSp1bI6bDQkIWvS21AHpduyekDwx0R8XQ8DVaDtBJ3orqIkm+kPkmgW3Un7E+vMbBiwjzi/
4u2QBdjah+kpsJAj8bMzMSOpfGths62ZhyXOT8+Ozi3ygXzvJv7qMvWjHPDpNYw27uOlPrIRcdO2
p0Rrq+8+xpFMcIncFN34tY6LtsqMhSrizW/U6Uclznbfa9p8xbrMo8t6nLEv9rMlCrDeV0DFs5w2
cEp5gZa7sMHWyIqNsRZSMawSpY2ipBoviEFjgEkGZurwTqnE1qgIh4dnXzYFNgTzWpkTzmseEwVF
wIWd3SsRAM1hURnPZ2TmMhownyDfugohOFGRfNJPh+7L7OS4u3kgF93yhlhP9pXWfUin+RnA9G4D
udoIEPts4rh0zYVxdx4n6MvJJRmdDsJFoXQuqhwM4A7ZjNCCGV2iy8SdjuCRwSezR4vxVUQSYoYz
ljvgNAWk7fYJ6gHlbrHE80RAEhuMEPVNi0i4rluutBl1fVrv0pg7ynA+9ZJMFByIpWfJB/QHyTbi
vnFMZF2AstoQOIYRk6riyAdhUenZ7VfL6/fBCUQIWPQSOLeZ6b1mfKDgzOjShX2lzE0Y4+nRR90/
deISzd9VfjHNa5ndfyXiK8k+7ehtbO6XXCUQApYtQGhtS9TGFu371kwIfqs/iTTclMQlJPp3BQWW
TlSzvJHUFCjshC/bLhITI/c1HcdUKpizgUlCzMbMqR9PasaDk+R8ATYLIQvKRt4vRPgqRu2XIVLQ
9Nag5evU5VBWBqHDDUuVeS9H8xClAykpWGVXM8cd5kqVr8E2j5+2480GZVan/OZL7jEUfMTDkzA9
M68dbN/Ua7+rezIAPru5xlHl0MMnXkzQmooKyNI+0FpPwU6GX0nPwaV9KHAYnBYONSZy7Mpl+WWr
l9oBT61d69tokIjSTfc9U9yhxkEdbxurdJGb+V0Flip/LoZwK0iGz2hPnBxH2OsgqEBJSLOU6MZv
yu9G5lhheukzUtfTbovLb9/od2PD5B5lWMrNvF4PcKzyZ9nb0KuFZ8u3AsH3GE28r0xCflU2Bexm
brGTMixoPKeI9pKLnvImw4HOFzuRD7wvzYTwaP1QdMshXigqKPIia2EaxS+GnBXQsBtLuY8T6p/5
sb7prMbuxS+OiHpwA2h236R+gqjxQCsS2hH2+LW2WeRh41lCRCfMBV1d+jgiO1gJJmSTA1PozTBy
MhEr7Wn4ohm/McACdYuBznK5us6oPoIPC4/ejfUVpQp5kG2KXAXbkDe1Xon2BajLQ/GG/gDszKiQ
YgdXnDyD/RxTyBW7EvOcuh+UT60BQXunIgbXj4nAUOInh9EivIQAYsAgnNmtZ+e2r8gDAY6b8mXI
KCIvmIy5OTedsqP9gPrInmy6ldF1nC8GG4xYPpXJMR/PNZ+TKLBKug2L9YIPf2sqFwoCCIjddIqt
E/O4/JOHpfFtUB3VE0drk/kg5lEwkadmNPsqcglR535/CNJjBnGPUjHs6GR90DJFeiayEkgfykB7
uRLVsIS7pHVDfQfECPhKXf+E8VaKPyApDay0uBpnZqVupFyRKis9C+FDfKN+7EikX7akcIQLmQNe
g7RYR6sIbALhY3puzvWnfrSRxj1m98M1Q/H4zsEam3D4NlDOrAVx+oZDAuRRYJ/QwprmnkzrUBIw
yWEGInyrlAy88aowISZQyI1IhN4lOp+WKx7Y7401zjx0l5M3ORdZ78nVIa3SSvYWVJdlj3Of3d2c
HMoZo8XRDI4J8AKepFHbBdpRxaYj6F+AF+b195oM915dgYwjbmIHMNzjyCGpCb5c8bTGGSrNfmg9
FjhFgKOWQ4e93gm0srpyChdChEI31Y88VnX7lWo7HO1z+VNxY3N22A9x9mig2E6LX1ZDDbkVyWFp
38gEZ0Z65KljiyrUCUvuPs0edbKyYNKwP77HYZgVG3SgsBxqeiOf549XNOreeM4IhMqTw+SvRpoQ
9MUpKO5zcFOz8BW+m4L0gIO0ye1ygQHEINinx/yOOFACjub0cQHRFtwTiUtEJ8r2UCPU1sv5T7HD
Euhcze84Rim9sVFjbUwKHIAboAjdVX4aYl/wpOay72+Mm73+Nwf8exh4KuR0E+DRtvwMiHLQsNB7
pXqwiSH4Tkklz98x01D8oWBBLW3cZ9MdXBL0f8icj0RGgTwMpYsVvwbWuIq1PAxzXNCZvZ+U42xv
kZ1Z/SfvObxLewKAeDSKqwbDpNkjZ53jA+YcC8sJC2vERwRv2FcUHPArpL4tvrv8xrKtSXDaXBvt
PA9uTbBsiP8JcQQcxG31xugk/uXsKF9guUBrUVeeP42MF4IPGV2+QQTMSosuhhm0S/IbqYRhe7aK
uy52589Z3+kZ7l13dfyuUMWpfTAddqc+3tzYUdEJ+hQZjumhaAATH2/53bJNVkxP093agkRIXXLG
okYYagkKawI5wWOvPKN2ZqhG4Yoantx11fFmwnAlkkm/znadcQ8aowjdvCDnnhrNzz9XoXR1qvSN
9IlH9NJbCN7ddpXZL4bd0u4DyqPFR87I2x8qjxXf8UziYkemuXIBaY7Yng2zbPcRh0Wxs/RjagBD
QwD34tgHXnerO+saipB9uivxe5XM2zd2chqVm8ZZHcU3np8a006vEBpNVTqRFPKi6082mokYrRdc
yvaFOExFx1FxFvpO5T6IduSCZrGbYiftz9wQvKTMIVIWNSBNnaPAq/GuWnfpR2342fxCqkVJ/Zdu
R7BQG7hghuoq6mNe+wAkgJYEM+IP3CsM9BSPX4h8LUt2PhypnGWbkWYtcM290Z74p+xRRtch2VqF
z2St5Y6JAYNpPkD3EeroeEwprgRcXleF4srdJ/a8GjMcYpBaTAJApYCl4HQXm/FD/7UonmDbduzP
L3l3ja6Otm0YalHyboEA8UpRSVQ4JXmD6WwlSJafbkbP/9jggSy9AdNbukkhFxsbHHUIjQVA3YIS
cK8tLgvb+TKAkE3Z12BPXn92RblOnUdV1GoHbu659fFamqaXDKiPfD7efHI1e+Nz60YPSXTfqD5p
RLmxG/E1inLHwTtnh+4+1Q/2tEUtZN1BqHRwhNde7iX80Oj+KVOU13rxqgBew15Op0U5RuEpEb8D
q2HjSGDLbPoOniXtoYi8UnugQqfYdavwOwamirYKpYiCShAzLGrv4JG7p+Ve7jwGwfTgzG4i14lc
2R1Vda+WpzXxmutPnpzgMjI8b/noD4grEVm2r0l6RrSvTP6wZtVc09dAfXBJT1oxR8sBvBlBteXd
2lZay8W09uhsqAMGMBcG29uLqh2U/tjMHJ87I3meObxnWubt9M2rWA1gLaHp5r6V3GERNSpverXs
k4At9MRnMTWk5rFueV6BGy2xT+sPpGHfHb5KAG28XTi1wIgBOh2otjeh8UQidsB8q/E5cvXA48bm
9h6HZ03x45AlEuWmPyg+PxJ4WDbYFDQlfwXKKcEb4EU4lQMO0gvLTwYola8vmFUOZuWSqzHJC3QF
SACdeNba7RcjP2Oh799m39y5qgMyhbp+y9GD1pVsNjgz0zl7YgrD6cR7w0XLG7KGWmvfhuVsi/Eu
hBag36hi4Rc8Emht8r+YRfSomMy9hnCif7XCwxe4AQXcyjUaWeYz+uuYckfpNSsPg3m17HMl9vWH
Gj62UKtQJNTPGFO19jHiL0+vi/Gsm3ch4wYOLyanHvRv/I+MYyjXvrX6wkLMcnCNutQm5ElxQVsj
CX9EWV9ZLdp/Qk7i+o/OiaodUGz64oPyhF0yOcWiP/PrxXsQnhrznCwno8PydiloHhGSK3c5XTlD
zepUimNEgCZdJQSaCWaOjZHwUmZeoj0qSMYMvwZhVuzM+RWcsdEdYTLmls+AHQ94zRzL2S4mwRJb
6SANIeKPo34toRoYPBx4yHs37N2YwIHs8aL8I+q8gn+N+wSvDqEOEI0/cTLDfmDHrwHrdi4GthyD
TaY3+CMQlo6L/9gXyCP3Aoj3i0DDCJUL/2gOa+eNypZ/i28mv3FDN8NWU1HsbmjiGXQ4CsOs9fdd
gRDhT9Sb8U5/Ecxgz4NLAC6PW/NN0TlpqG1iUsTiXHwVvDOjdqR0dBibZczEl1a9qkbTg+QgEu2q
CojL22j0EUkXf1ckdnuLP/EIG4gP6ltw6G+icAHajC/RG18MzVfn8XhYn7JyqQTVFF/BZn5WXxg8
H+3yxIyOOzEJrvWd/IZdkd+CeDsx/TShorukaT8DdWBnTL5ruKXJKHdVhUhVd4FAwcVTgFROcqIT
vGmcIYsGDA+XQzhkB4lFpuxBZGG8tUV5SKkUSGg9ELcnO6/vYmqtRj9Miu3xiYGkbJEOGsy7SBRr
4NZnlyKrOO7RHbfYGtbAVRCVayq7bJdDZVqeoohn6q8Q9NKhpQVG+3iBbVC9GeNjsBzSBTHbzhHe
bZp87Sd7Q2eLhwM2YMgvc9aOS+pTPBX2Tqeqrbb0cZwYOWGXmU8bjuZxeEviW/IekHBPjU4lTDGL
ud3wFSLncXbQbLlQKXwzyg4GInUMDzU6xFI/GK1rp67hcNZsC/x2NaCt61BfnMfFXr8lG6iA7s7V
/RgKpK4t/XyySYZHObyWzBvNRUeG/ttDtsIRcJrAAdb9szYk/othgMAhn1rl0LuLi2WP4Av+mQUT
6wR5ZhRXe76R6BEpwcPSvjesJ9QLwDuO9ym4YilZEKQQIi2KXztnDsX0qu7w5sAsLOjZEol0yWSX
EWb5wVUnQvEQirYKnEu7uQsi3ll0ZSFoS8zzEGb66T1RyVzfoDObta/euRtH+QSc6lTSqwYqZSTe
4HNNoWF5M4UqNv0HdYgeDIvXR43dx/guqPptZ6fHvl4g02iu1IKTuZycuEdHMBzY1J/DmiiXBjyG
2Z/NqbkZhPeAhkG/TRtNWBgsDEYbmKyoBUK/vIO0gIgqnG5ql8rDhD9dyu6AUnBsCxR5xZJ4NRWl
WTDWaYhr8QzEt1jvoWBqLUaZ6dY5aocQN7jFeQ7tmEmYaSpvTvTeZUFBkeMoZzWk2KbsbhBJb9Z8
3U0SgMdE+9ujOxrM49SBlSZ85y5U8ku1jOm5FlQ0o64ijUr0Cupe8qtXhvQdVI7Wj8NZWyF83rQD
2hQNsZ6Mp58KhigJWPdl3+6xVTx3swX2SCOBuZg/QsGljrr6hGaOvhCOQR9y4tRQwlnNcBZSxerV
oWZ+yZh/LX+sHIj8RlOM5ySu9P1CThzP/bD4rJ08BnzmCVWk5RkzttZyrtjxxH8G8qjQ/SXPqZWZ
HhFr3CV67Ao9f7T08D5UfpukfpaoVyPjVFT9pevfTCO/R0YIaXZBfspkUh1qAr0cea+VKDqEru6o
E9HnRIXi9yn0fgHflpaHbWtHfE2VWwwXA431soXwTwS0n7HkmK9Liqi0ANlCHJ9XR/fBQK6kHMgY
SII22eYOtbDDbW1PxV5Pv8ec6CiLT4IlWf8blT9RE5sPbaTFrlFYLHRtxiNt+pwZVEwdgsmuJg9c
M6Hp1fIP9D5jO88hHKUsZF9KfOCIpgWriraF94fiPYOrtGSoNysmqAQugaejRBKSClZzGrFTyWcO
has2zg1t6oElAimuVn4YQHtTdUWvTtRiqWZ5RJ84z3RaTU41Phx7PXnVJAT0WYHFk2DvwjjO2kDP
IfnGQl1zJSm/exOFOKFVC/Rxw/zOO3XaCILTtx6Y3TNZgQ70daplp2IEWiRAIQLjQ0vNP9CLGV0x
dmdpU30sseAKQSnLbhfEYq33+7oaHgwREbYTCIa5LF0V0/CQkG+Ibvwyw26fJyJhKEB9l2r405FP
bLSEeXYRYcxEcoq4i1m13eboddMXzSifY8v2RlugjZrltLEnoDYhuSBoyBmwlmQyoSx7sdMc53XJ
jcGwtOpygsqtlvtc4XEe7ZfRpltwGl6zujffRzs6BIb6pcZUEyA166pUDmk30gaR8bGw4PGLTFng
SSfqRlrac3hvKeAKiiml1hjYGehMbKOEkHk1UU+2qeQwGpfKD7rpyST5DK83nL4G1IPZpcfExjeX
agRMhTL/STOtAEVYo4prUbYPc+U3JYlV6MQYoNmKuWVp/xyMjU29GNDJaG/SNm1XZQHjQ3Sdu+mc
953utl1WYPSczub6s8up+VjywJNNwl1cAji1uebSIX+Rvfk45YYfOlz2JWx6fUxit4dpqUdSR1c1
//aAjiYnzbiZ2SpbYyE4/ibWCnxYAUoFIvUABPf3+JUI0lzyj1Z51ssUDlryC2LgoEUY/9Wyzre1
w8mu4UAANWOwbUh27Rw+TQ1lcpNcBZywVWl90Fide0CpV2oR0iWm0vgch3s7m6/TwJApxVQ1cnHH
mbT3xoMWZy9KQbhM5kRggRjRBDPf0gC6wnCSg4U8/tRp89ecxLvRxN2iMwM0B+wF5ZzeyXb6FZKb
oxPgRfr2Zi7JqZE4W5CdwwRX8jcrZlDASj+YrZdO9+CQkKk6UepXKScJiW7U3/DiDN5CxLo4vSOd
abGEbW3090EmagKa1zmQjE9i3WJi2H0NANIgkX0Lkql1mwUtn1pSWTsXIiMC6jFkycPEI2Q1eszU
PD4Xdsp8B9Fjl0KuGxr4B3lFYRFB1nDrFKgGfJ+CzVBkRm+mXE9tjch7tWqel7ncdRAJyVF7VIwZ
zEbMYBf3Mm+7aXOqgqNK8IAhRB+vC1YdAlVxsHVmdQwBn7Ql2lKbMU0vSqLnuNwEmTHjzOBIEk9v
Wyw0DI30DlEyeTcTT63JYdGbGRdipD8qjvLRUbzqdN0BJQGGBLTxNr6rVLyUTXcdDe096vpPE/5o
orZ7c6IeyiEVAh8nNjE5r1kjo/HamEyAm8jwlBp0tD3ZyS4v3g2J5rKaio8+ZSiJZOM4Ju19A6mn
SWtSV6rqOUrNn09bLT5gv7OlIhQ8ijGWp7iQkip9nVJa/qKCQT0AERQUahmY4K2a0mxbJQzieTD3
00Mw47rXajx3qKBitcjOY9y9cYUsnmKUX/ngPIc61uO+uUQdDA211Blc51jhLZVtszBDm+V7dNBs
0AlOjg3DGYozykPpOcTz6rL0TIMhrmk2+37EEGPa+bVfFNfA5HiYLLDtqI/3LG9BvWK3GpvvOSDc
nLhqeujkkT3kA5jgb5mGisv+BF24zmB3RHe6dNLaFMbynUeDvS613TzKyBkU4UujpdpBGwKmQaJQ
3CSd7oChYScergQsrjYXblKMTMzRbfPsmNX3NAaHpkT4pNfMsfJwuJN52+8KXh80qc1BCjZ8cVPf
a0V3v+i6i7ocbbqhK7sQPyKSCNzebPvCFrgukMx9TJ+UNzbYfayVbi+hqAfRSh3CJT8GqF14v2Zx
X+sByPwc+m6hPAyGseua6jUMlz9IKnQWLCws0FWR7gG7Ia23tdFM2Lz59DWUP1nH1qPOHlHPMCJJ
ETQNDhCfSQiYziNjvdlvzBIQD7QOn6X7GTjYz2gGqBD4SertIFkHqjGCZkuD5tvJERJeZCT7nOxu
17KnJydkLdVV+heBzdFG9sVnjbjIa0sG1dA+PRuro4vOGvJbHrBC53SbgtjyqmKGsjQUL5lUjb1u
Nk+iHkJ/Uso7/Bjck/W3WhDfyTU/btEMvgoYHljaWJVoBO91Wtef8tw511xpoK4aZTOOBb4NJIN/
966FGjvIkbFyBEBgaiV47u1TGdq/QZjdlno6ywacaSwjfTthE1ei9qRJQUjs0q+L3m4Bwip3gklz
xuLFMMOPrPiBhZhnU34I6+eoLaOVJDJ5elahDFReZMrMUtULfEFAvPALEE6FmsbepTn3V9LuMBZw
4Uz70iHkG1APfskR8klXsJybZ4Af2Zfordwd42IfxrGyRb3q4lr8tOl7dUUDiY20HcLEqpMK7ZEV
yuiHY1ERwPjmaDWczyn8qQwg31ZoQEgPiTwuGPYhTD7NZ9PWQqIOqZaMzrkP7P5eOqHGLuRNzJnm
sRilsxTBq11Zd3UHHlxNwA44z3bBuLXpui8T8GlPJxO3L0uEpWGYrzhXmZECSccFy84cHl2ygMSE
FzVM3XsqyBNTA7kHgcSGHsbHXprwoyrmTUbzPEztmUSwdxJUr6MVnZEm/dQKiDq4yhkcvoJpbC2Y
lITm8NL1ZeyjPoA2VL8ZNtXkkuqg8623yhzQ87A0rRnfoj+rGMMF0jMHrm4lCf05hloeCmxPMoJg
Kvm4Wl69pCGVqBPGhaw1QmZVRgXmkPC+K/qhit7H5U3Dueu1AWKvCuhTga08fwhnlQWfNNn/dypM
YNs41OZ6xZdq5ivpykpOWQfHlrqFOMvqBESBHhLSrCzL09JMZ0jmnatVNM9JLD4mCxhlTAY7+dp4
tyuW64amojeDtNkbj/087PLFIj42Z9bfx/XjPLXPVS6PETjTqRMsi3K99YWXGSlcyqJUPaFUrzZh
bTrSKh4InCtaOD9Al7dwxvWuqbJcaWr7VNdZwKJl9pSSYVA10UGPI82EE2MUnoydoRXukCTJ3dA6
3FVR4+UKaxgTTM3fodL2iLVASiVwF3j9uYZApuNmcNtm+u5qGeyQAaP8Dhy2NEBwT2YInAVtk/QU
ufyx8rY4BtIkaUBX9koDV3UAXmYQCpwqwUG1BtBJpBBwHDYAVgo+a8w2yo5o++Y0TyR8LE1w7oeo
vmIjoK1YQVW2GfUnbLNhSX82kUcKGCRVpTwBfr2JcjmYEHw9AWFdVUZMuWO29uGXVluYsIbDJ8JD
2BNtPEERwbNtjEq3JbaAGD4EngUYq3NIZhmk0fRe9ElxGZnS2U5+l8Zqe4STgSBrRQ2aJSAeVLhK
HYXHumfVZlvfRReHx9V6sk9mZOoaXUhkOsnenANKgmV5dPLRAXtCwR1xpMN1JYQ5B/k9GLUDcUd0
x7Jn0KaLNLtFDr1WEsXqEUlanwEv6hH2T3CcYpNsO8sePHCT0Z6oWy7MStwsAXgZ2THB7oPhYpRX
LkY4O77tMJbISCFmks+BAi52rxroOksd2VSypBlyYt0rHUKKDTb8LMJ3OITnK46jLX0orXEZAzQp
qfVakrh52ROaLd3Y/f1XFJPT+GbMOpLmEQJdelYMsTB+TepNkmqp37bkd2St9jFWenpXtfUvcOwb
Ak2IDiPXUmLmK2ATOzwAaQtUK3ssrcZD1a6HlW5B1xH8STY6qMnUBhRhO+M0nY7prDqHQjYHzsr6
ZPWOG65O8cJGe1jJilInk+neGuzPeuUqD1OCjRSTSj2GLXz6mDAoDQCyvYzDWerDHgYN/YlCzPg4
1heU2TpDGQIFjCH9tHPGt6mWhx6GG/wsJDGo43woy+AuNBdWkSlWHr1MUGFkSKEiTj2ZRweipwAV
rP3YsEpwASQhZK0/lAnhwzwmBfpEYJe5HmiEmoPsHiPVS1u1xCXnTL5ZFYUHjAIBbxZAHJtYo1mx
kE8m44NcOkdTiu6z7eNdPQY7q1esT8tgHFHo4tNAjpA3aMZaKx6v8OnzUxU2HR9RsRu0VJyGrEWx
ZvTsrxkvkd/MFhmnuCEZ8ZIQgw8E5Lg7Ljb/X2w8zfiqH+Ni2qPTp2rNkLzwHv9K4INNK391FOlk
5u3VfEzAXnRfluK8Ojlzwky3Z3TV+B1riG3IaFMg/pVQ5cmcwiNnpEBWHR/5ENEX1KW9qe2RbAXQ
Lwiwrj0iATUkwEt241tTz4WnSzCyuZAdgUN87NQqaI3KTduk5yFI5w0B9KttZ/m17MLxom5KmTdS
OJV9+RvB4kAyShsatgcRK6+ihSvboCT0wglULFwCoJACx7SO/n9w+n3XjOEhrnDSm/xcVnkktGlh
WMBALJ6YNBTiWFUs87IxhPpP6R5ZciB/EuHZsozXRKBPkrL5bolIoiwzmHMk+HvtqIi26d/MbE0t
XGiCvkzZaauMQMJWh1zCpDkcFWenBPJEgwwC2ThJEeNKyvNp3zlsSJIJGHygRex2WrxVcmHLq8eg
NGekwl2KfIOtteWUw9UOJ1YoLFYbwaPlkLVXFAGPo5m9tkG2J/oxAW7uZvlYupnChsAZsvtFQXkW
N+arxawCiYy1t2d4sxE3t8VeDGtZsI+tT1NdP7SyIggQUpma938w6maH1huJsufbByCNgfLqjMF8
zXZ53voBCGiQ9oJ1HvZAi+EhwhWdyAjqNIb9uAqrIO3PeCn9ujdujoNiUhmDel8rAH/tzoQGJXn6
kJ6lpOEVrRWRv1R4kvUg8W713qxVJrVqtngWQcprKJGO4M9BZwwK1QzJz4lHwQRjLGqvq5eatSGw
LfjQxyL807eASrjMdlo9AbovrFV7qBZ7kz4V9p65zyL2kbCW/CLBob+R48OgTU9FvIQPjj088KVR
CWt6yAKvfeXeD4FYoIGRNBmwl5ww2OEXKLaw6dhbTOxG7QhkOzVtcVLVINtVLYdEp8aHZh6KxwkX
WxcX9xI8AKMeEmpk/+ZAWmK5DtB7EGzxapCXBMK2r2PEvDxF5EgbVwl3SbrGS0bmBUGDP11WSOAw
DlAb6oh8FHurCDzSBNHTjkbvsYRAXzbKJ3Qt1rpDhWXbEM8cB3O1kOuJR9+rdYpJu3RQEmg7k1gq
5CLcEgGJm7nZ8GDEMXA7Od7g4oBclOqtqmnUSY86KVW7QzaOuDUDAxLzrWTYhfZtQKhFOS8cnvmt
kQBfrRnxKiT9V5mTmsXqQH1WBtW6iIgPLI6bZWcZZGAvbAGWOMfuoawZkPnSHvAbI7uAW4AWNQj+
L1vC/p90e+G1+o/TqM/xn++o+1O03Z+4+Lc8asGf+/PZdv/8h/OXZeiaTWCdaknNsK1/Gb6cv7B7
EWInhC7BmujG/2b4kn+h8TeFKhzL5gKX+LD+l+WLIQBTPQsNNGZQIf8rli+HXL5/C9PTwF+oqo30
mL8HEztGtX/Lf1RHx1Ib0LSVDt8D10wL7NLwBetYpyweBiYwtOFd78+V0XoCpVRu5jpjJqTxnaDv
a6dSc4nTtRcMDIg6Z2Cr3OkFsyfJfLpC4WAwCkq0Gn3kTBRBiTE/JbBF78KvOCv2Tj94UChoEESM
z5KzMrdMGKXsNfEyImLj2lown9vC3IcOgWpTbB2LPH+dTGqeZCXeNgu1DgXNZjHHi1KzwMihSexD
MOMZygmAB9EmTPX0AfDcxlqHI0onbIQ0g30L8/LXDgRL8wXx4dDei4L6ZMozJCSLwqYpEOOhH5Sv
OmNGLjt0Mbo8VEnGtE+aFosMOk+IOYhgxp1tZ+I614zyopReT4N25BwVBZKyrWLXTLURIYHBJLJU
mCM4Pf1PsDazCrueTaXsTaU8U0JM0O8VAgInbfv/XZu0DN38NFd//vmP77IvUGXf/oRx+X+8j7x1
/8l73E9/8q++Cct/f4n5Q//jJbb+MnWiMFVVx2LJi2n8K1Pe/EsaoB8IlXd0Q64v5L9cm6b6l8aL
JQDLS1MnXZUv9z9fYt59/ACSY8ERDsfDf8m3aZp8pX9/i1f8hGlw0thSxQ+6RmZ+f97iImz/+Q/t
v82VGYVGz4Wit123mQhic/WOOzIPmTPBaYn1tNwn0K0x2TOB1koEes7rVI05fMKg9fKKyZSIBk80
LPBIMymIzXC+laB5jTQ4MgPMcboN5JCwTGuWYsEdWwjkE5jVyxJpgbJwBDh6hq+pfRjTzoX+gl1P
Q0ppGi1ixem9YUVZV+pPWDHEb6JVq4alovOjmpWlbca/hdrQoyx7O+1KT4tW76GBwEHYXxpp5rGu
6YdgDB6qjBswGokeCGFCGnH73K7brgFnAkTBaWsGNLc9XpIsuJerOXzIEuBB+pXu790h/C/OnAMT
ul1iwPQrhstUWEcFjue1CywP9+Ww0YsBbgSQv76FvwOzZxvQiBQGc9wFgWseF6UXF4ieSuXm9BwC
DgRJGwz3tggpeYdcxw9TFNSeWDymCp9AVcofbYLxYocIO+QSrTGk4iuk8KJbVJ19qpRf/Vjj0DJA
RDrNyNzVLG8QnKKN8ZvFvV+qzZMzq1+RIcZd042H9UAzJsBZ9H9jreV+71hIVCQ8JCUqyftrUY90
LaTWHqF0H4G0UkfIFw3jf5HPz0z1zllyB7GS0WIh3jI0Q3EeodQh9s8OWxLZol8p1S8sjJsIcdqA
Uz2N6ydpMgortPGpnawXNQ+ZwC8BukpEGl4YZkgQ+EHH1lr8se/Oqbb8NAHsMtHuG9qMmCHZRgdI
ZaxpXhh72fTZnxgNgx+nhwvQrig9KZ+YvvwwlFG3vTrWvqbar7FoPlmV8/HI6r4Pqd/sCsKSqfDM
5/oyXuA+4sysbXGzVUHYZN8JP2cKZzls+oMOZUTWEdwSVzhaR/lcqBkHM6U7dSyyOK46v6H3wvtD
uLyuJthNm1XEtLKApeZZrYYQNX1QFRaeb1yXhb90y4tmG8o+0g2NcKLIJ0EhHB0kGdhW53l0W7O6
9ZOGpGFCptUxkinYE/XLsNOdYZU7jruFBM5NOCB6a8RzPeH6MCuCAmZd8lBH1ib5Lqr5QerjPnbq
ZwMm4QZ6NQo5pLdqb75YffmkgujaApQ81qNztqf0lkXDi44vxB4J6VCap7E6r5hckX5jRiH/ayCR
bJkAIyFK1IOYjly3LkPRvtoDNrW8fnH0zs0idAwxzLw4QANBRgj7Lm145ZbCmqcIT+j1Y6vVLADb
4dKtmoWItqSY6iPgtq+iYpAnaZ8rehBz/bYTO0OEj51O7VFXOfU77sHdZDC9ju4ylHNBza6AkJ9v
IrctrwfPQ2pY9xFqyZGPx13M+DPVGScSPjdV/5298+ptHUuz6C9ig+EwvYrKwZJlyZb9QjgyHub8
62exGz0YDDDAzPsAje4u1L1V1xJ5zhf2XhtqRUvU1jZw5L5t0GEFwdgsMlf7qrqIKaBkpJ3A8Qyy
uwljmxSj2adebsY2/swThp3pYH5nKTQR6Q7Ec+qU6KM9UwIn9yyS6lHpxMDWSXIy804/MEfcNVOk
eQKBv9WMj6BHyR8M6BfF3O8J4Q1D+hlrWB+mOHwLa/KFUieuV27Vvie5up8HsCnCo1h2l0DQZyll
hy0BaUlHbHmrKJwj43Qchb4PpzLiAyLyIFIw14penOhEwrOmwHyPZypIyfMHnhhiL0Jm+j+E2YPJ
e5yy7sBEVw27foKfEg7yoZwiXgdWZqCAUOcsu7D/awgIJbhckAVjlS/NNIz4UnwUZzRVBZgMX0Hz
auMBGYad7ABSVC3BYQ57X5zv+lMlyXOacsTm9T6r8ufW0pDj8X3kfc5uuvhjE711y4w0qonhm08d
FXXOR62a70kQfHHvHH07eoYzhYunn241gi0+zJGrpoatvYgMsU4m2L8G7fKi8YutoiY4YCqMthOj
C5g1Nv0S1hOzRHQRJ1l89JSKIhXibOfsQgiZOKxUkiMsXDxRAT8kV9+0ahaNBuS1Yu6UKGKUxCVp
z653TtYxzVAvVgwwxykZnISqf21CDmRt+hzj4aZpLQjISAPD1jKIyuL0EZk9hsoQiRVhwWtOIH/t
+N3GSmCkzCcXQ5ZinZtzYGDEyFDRSCV2orx94lCm1iujo4BAifWs2vk4SosR7GYzIflQsENvkn/6
nNsIBw+1ZoFgWLdZPetDtg+rvn8ypO3sDYNiXKrOFt8KclAnr5iyoi2r0TdjLk7PaBNw2lCdLHHb
HUyNmLFOpbk14lOltr03OuW+NbBp6EWYkaMgve7Zd6JL5PbxPgyLdxjTbzF4fsT2dbApg3SnF+4f
V8ETK2tK/fzmS3RP0QzVHaAee5ogw4UgriCrz1aEjNRA9PWap/6hVdqL6ftEIjrPTaKv3KndRBHD
Zq2NH0HZk5EZYLSI2uluY0ikq971GETSmQwUONykdhgvzML4jmpBREsCVU5psLOb7XVSLYnEAvKr
o6D5Hs7uYG8gZQawkLO/PEUL6aQV6G8s9ghYInOj2/53bBMSVSbdLDf7zFstXWjNEGzj8M8Mggdu
72XcWa+BYqAtMTpYCwj+AHnm45wE5iIVy9363YXqyPDHblex1V/TVj/+f83+v6rZTZre/7lmR7z7
89n9N87K/Fv+VbEbFN9UENBUTGeuiM3/rNh16x+W5lB6W6BTTM20+D3/5qw4/6AR1ygHdFMTlnDo
yP9dsZv/EHMr7hrC0eY++f+UYq/xZ3H/W81uzqt+XWX1yb9INZz57/+Xmn3qh6CwSoFujPUnhGRD
oWan7sQ6KhEUk5qUGXGJFwAMOilbpDMZM/e7wDKCpox+s3F1fNYhEseqhMk2dAbaIrxsejQ1e2vU
gADH3EzubLNk4OSqgKjCno0mdvmTFQa+Zzv1sqSNRoHYYGHQ7UtFLcO5z94NC3M8Y3SrB2pHCynI
vOjOcedCSmKzt9AdKGuOyXav7gawqnW5V00bEb0fbCBWpovcdt6UFxSB+CMS4gsJLgNZwvDfG9im
GzqwTS7f0ON72rmNMmyHpNw1HMpWN7Uz0ulXmIj5FIwbvpb95Kk2K7yKLfDqE+tbQkuH/r3AAQZ2
eWlNzc1qoIVqzWtEAqSmhdM2j31trfrwIMcHn2fnNUple3YZ3WNGoqjgX5SmGxdD6gYQuR2EBMW6
G8IEuVqAPbjCnJhoIyFKCiU5i/dL2gZnnaDbpQGJgqadvTKilzzOHnWYvztxAZ2NbJ3QZmmoTzUK
SLV7dEXVsDbD0h+k0wxvX4c+lg9zKDEndWKVk7iV2b+CEIopDAnIRV3XDlvNqV4l8rAFcqIF60gB
76Gvlgz6bi3hl9sCba1k+bS0JbODIat+NCJvByX7Mwx8K8xavkqn+Rzr8WdE7kH9v7N9VVtX/gCr
RKXgrWqSU0Km+cjNoSb0I/It+kXUHUivInIMkpL1zoCtj1ycRUxDt0SBrZIC2BnDHIWFimcaJEQA
gHGlaazVit1mokVgRmUwbfBWTQzNYS9ap5TOFS/FbP1QO7lJ9GHXxpOxC8cG/6Ym4tXAjmFLbi5/
Lh9wfI2DedHbQIgAIulbEA/1Qoer9mQXCEJcwvcaSUxfzkLYcUhEK3scmlPy3hnTtEcZhu8/rzam
Pvem/FheM2VoUp23cZy+MpN1dKMRRRhng4E7khdJ6MXIlMosVsQzJKvK5OJtTDEQ1VhtZao29+oY
oJ4mPwQxuEUyWhs3b/00fMdqr5ylZEQlxeAD5tdZuU5pdRV++yHor8CkfyYsJXMWwzwfLvq7bGSE
pmc26c7gaAjsfchGPmbBe6lSYSCZZMA7yLdKAlWG17pUR1JcMjXcy+cy6NS9QMiE/r6arsWYUwJD
whP9mFGrqfGT0enPudqvbF9e6cBfdZbicQcJdtIZbaWNna8TX2VGNWDrsXLjqBXdsSrzP71vX9Br
JMspQuNlWARcJFZ/JGUd26lFtYE6bh1F5l4hOWXHap6UJXun9ALsPznRVKC3MK7kirzskBLbaycM
g1ZPQmGWcUQ5dtrti9Rt//VfTQPawR4dWmGBGrvFeqFn+b3JQsI9ICOgCddG46+VxV0Lot/UT+SG
WKISvSj7shgauNMTGJyohDXICtIClJ+PJg/2fUXXpNcm0asYRcBtsTpCclz2G59nflEN0C/EQHtj
GZDKrRfX6YHptVh240yurMmkpMoUaxkiN6oH+kFHO+du8KmY9bJWhyP58Xx4qfrZlp0HCKhYlT9x
DcSpp8pZBrDmzFDvnyKgBXVhvvpt9WVb42sLUYd/TbK3nSbYg/Qi84kQbk4Po9G+8MoZOcODRg+H
fRGm52IM1wVoHS9njrTUFH9LbDm7BUfi52RvDLQ4RA+KwqVIfdblNT8aeJGj7XQ7HjkkIlmrMPgQ
e9dtz2BVuE19j0bB1GbWRxSyXqQDbUx5C/Xow0BL0uTNX29MSATtZAfXROuZbWSRaJehMR1A4Jz0
IMAP6+BvQfvYzisKtIoQFxDrGxaBnfH3FLsYTLKwgfYMhwKgGatPduKi6Y5s7cWCAHcwqmuoQAca
Nn8D5PndQVrg2UkjKFrtejUiOViILrjoUzJ6tUEYFEp2ttwBVWEQdayhBMOsChp6bfFpTDSmhsRW
A1qF8RdAESAMNyW/u+6Q7/yg4rc68Tnt2QLFE/bVDjdSZEzIzBQUxHoj/4ZIv/kGRqUhAF6Fydjw
v4SK86Lq9KMMODMbSTJ16SJUL0q2MjY+Odk+K3oQ35Q2PcpeQhQRNcIl25/2bOHeYOMryOl1c10X
9mvREU1XN5g/WOI+axAqGCAr7kIomBvz/NL+Bn3BeD2Fg6y0BjzjzkbZHyHvGfXmXekYyRMvgh3C
/GZ3XzJ4q1HOQCqwYzw5EaKTohxuRQEjQeIlIt+s2ISG8Rg187mtUfNFffHctNXdQsWYz9WC35zL
Qe4V0hA9R5TzEI2NZhGqO/pplgA9r6ADoLEJ3bdU2zJnufT8wLyb3VGM6neZVFuLH37Lsi9aKmbO
CKr6CtrwkIQHhnJzQO2nFaCXSaT6xgr2vWigbXfuFeR3t5LAr1c/se8ou6gzvxzk7WRD+54TQmqL
BXM8Ll9RhRez0aOzdF84+uUZebTHchwILUP3f0JbygJDWGFgW8nSFm+UozCnCREJQXALQ/uZsM2z
acDazmp7OxS3sUK4gLLc95iYzTp5AC1uw0bUGGjaUMqgJHAM3+tgfJWVkEcjZ6NuyP7G2trcI3xc
R+UF9EW4s4hYSAhhW4UTOnZluihd8RQLhACEocPwXUDXnCsaQNqhhsUanefa6MlxDIk9DPIeDCeY
OCsnTpKUwq0TVs9NM9+wQfiWl3BWXNYbQHm9gLSZqKnIiePqkaG77QOj33aAqxeWPj0HsO5XiWZo
K5jTA5AkOfOzdHSn1ZNGVhkDvtDrazaN4ARvSqXdRN0BoiEcO3OK9dCoXzBTf6qJPC2nu+hW/mNU
0T5AurYs8Su4UXVWpuJKN4twppkgUaozldRcJqnV7IKkuGR8HbHPXKCZtnoaEqDXtfrWtJUDMSvz
cARxb+YPXpc5ZC7hzg0DGEGGZlHeVqLhteEURizFhU7OEMSjyb6jzmQI5oR/bpVP6wnLBZbY4L3w
YdWr8S+UNWpChwTTsm+vwYiuIY9yqC3syDEvaWKJYKa8OJECt8Hp/a2IIwAiMM4dsi9UDGM9qSmW
X/K0mlSCSh/fzmaNI2rQxBHKGWPM4MylR/aQHyGxILJnA9IOAbgeo9YP20WkjkgzKjg6TYNtqlJ6
CAY2esK8HPlTvZNyzZ+uyO9ktiUYBubaikG40uVzOKPyQ7g30zP73kIhJyqIp6z8cpvXQKedN+LE
J/7QxsUslm2ZhfiC8jvSOYVEYPuPVIrrNIbherABgDTzED3DVhcmOeNqnhIWduySz+29jQomLPl7
jdo5peAxh+Klz6KzX+rvOS+JF6f978RYwSLKPG1VEjLd6Me0h3Cbp25DocsLUsYJzKh4fAC0r3Zx
/j0MIj1UmpsuVZ5fD0neMZUYIQqKGGwS+z4fDzroolViMBVwg3AtOoa9tZpprOiffb0qlrGack9p
LM8L/63VMSsVEXpE1Eq3VJkTaLO+2+DgdeY7ycrhTdMfTITsLN2hZ1yWtZs4sBhgEA/d4YMyxvZT
jWOvLG6qgIKGvBOB24D5zjdhKImR+GgHLSDmhYMD4mRIQFixokWvrUboXGzEwKDuEI72EKpb/xsR
lzyMEMT5tyKc7ofwIaL4ZWzFMi45FEaUAOtKj/kSk5zbHVWmMtXJ2sJV7NfWkckjGxhV/UbC3FcZ
Was1poag7t9iujTOWwHHiVgKaVWomWGGJ0pytkmnNIH6LkJreFWau2ZCLgzi7lRBbls0gP2XKBLX
isWkC4fWtRkoW5jTUl5GUUdqMyYdfw590sfvSMyUTUtdsyFI0Jvyefc+31kpYUtnrr1Ta9D+fT/e
QiMlxSzqj73hJnj7rFVpdNnFLELwje1AUjgzvoLkGNsuBypna68rBRNGdLGzQAMxQ0ep1EbD2uqS
v9a9EOHzNfK851OKwIOI6tpmMhmk+auqM622gfIusdw0Kwphj2wehAxpcYtZRC9xF+FbdCr0xW3t
UWbhpRdnwxgzr8kGGJnGS1ZzOSRTgAEvLnYDVp0+aE9K0DariVFtUCU6bibSwRn9RFFKVG9FtdNN
7menPuJkZDVSMUgcZQRhgrg1lWWZp5h0ejo62w4nWG8x2HHS+XGQ1Ox9jy0QjZEZN9tJ1ioHOvVv
fvznr9Cq/leFC1H0G1OU18kZX31maaqrP8b5HzMZBYIWFkSmYUxLm10dnmc85G05VGtcor4gUF2N
bbbuagLSYPxtXb5Ot8D0y2hgIQtighTsMV4dJgdcHO1GArkhsYipqJzjnnna2HYnZ1chjdCxkNgX
MNCxu3EKGsCbenYQRk7jjh3umxTYa1kBgun5QhfA4HF4Viy1A5OmAhUhq3us3hNSnhx5eNpgjG3y
7j6abOeFU51IIqBizkCPhEQj9OGIO7HZCweH51St62QUS52KjTS9CXBLh50WAKdnyOBTHZEsu+hX
ZD7nqvJ/wY9SBPlCXSDIvxMU9xjZRjHtgEvQsE2asYVc/OXRiv8Ayv06JvrfBlXvICFWJOGtsexn
Zt/bsW93NspSN/V/Bv1mj/VTUmWfGXp+8i8QinWoEhK0FYvY2Y92Xmwo0gi0STihYyU+ywFvOv4P
30zeUsG4G4rZusQGRJ02BruyiX8ZSHC45K8+wx2oCnQ7mOhjxtpgH99pRpH29+k1Rw6ZCAWwtbXR
p4rXLuzEuk7lhg3KfXC03zFkDxf2cQ4mt4EGkn8nRFu34Dh8CS9IzJ6jrnoAeMsAWciboiqS3GF3
40/YzhiF34pmuiM7A2BWvM8bWhmpZIckar9zOmuTO/hXcQotkyq1VyEVg6Ngnm6bS0maIB6Z9odM
JCKCKZNDngA0ewsQdzxwgi+jz+exOAHUlalqywxc6DLgjCrrgGl9wlk3hBIdRSP4pX66H/xbyUGO
EzAJUZ8xBE/8b+EYpTdOAcq1Wb9hB+v4hnhOrrkcFVIbsqUVV48moJDU2IEmuvaMKvadZHXIW8Wm
UYOQwQraJYwgKppv/JXkBSImM1XPGvxXo2mMBY7daIlf7iLRTnl9V8SrNDwoEqkcxiCJszxZmvoq
ttUQZYmB/YmWSS9gUhkHGnZWBGP850/hS5x3qyjpDXwGMOuKBBcS4e+5ll3xF9G3ToQmMJb32zOc
1BPd8WIKTqHy5vesU1A9Z/j9SS+MeXFPjMKObo+E0a/Rp5hqcyO+s/AmstiqEK+nW57FbBqLcRtE
LYs8xzlXCkEgipox6akR3KL4litnJrizg9RtubVL/9mog3HTKZC8A0SOQ31gOm+hYeGVpub/bdku
ZRp1Rq4FZAXOvC7HoP6/NYjPlz3qBX6ZcU96GCxEftS9lMuqfmFSA98v5XPs/WGgRMR/yopC91CK
fgcgHUbx1JoaJ1+VXhIpHrHLHnkkSnYV82ECRf4JazxduI1ZhsUv1pSoxLiwdNUC8o9MeulxBEFl
AjRRVXVY5SrbVwtTQj1lr01sgPoTI7MTmnj8gVCDbNkuy8IlEEv44E07DObBbAa0zQuFPtyXDip/
DHoh6SwdWaNFGG9GePtYrnCdnTD+/OG3QwWNuyUZLc0bKvcv076B4n66hvpZWNO3VsSAapvk1oti
G0yQOWwVx2SOLjppgTG6Y3As0LpirTVWds6esERQrETjnWiepZW0e/KALo3EMkWBGBRsiHvpmnyG
eNqTutiQyPQd+VSnIx10O6Hgz/NeX1ac7bxBGOODa9sL9ETyETsqCbucDZF/CGL/0JT2a2hG/aos
UQqzld74Pps806H3JTXrebYDYejlsWyqZzEbaXBSjRVJps2IeKPSiWyhSfuTOoT5iR4licfaAzs5
kXIbPKum5e6sXNkolUs+tvZjRCy3UmamQdo/oqE8m7lhLLpEe7W46RdW6zNoTLq/BM5fIq17r7Yv
qI/D9chkk1SI6cHgKcPlNHU7W0JFnqcKrnTRZOv2OcuNG/uyFXMTlkVDCSdr4FGkf+dHSrNHJIDk
MJBOFjkhmHZLCaxWBgIsV+cRahAdaJRZLeevJPoG/BZqqwRGLhABbd2B+bDzPPHyqqTyrdjICK05
TqOhb2qDiSCphZ9isLAMCVqW2u0NrhzGholFfjxzWVx2iDiNLN9avnolHo3yipeVZXC7i/hYWRdp
a3OuiIeKIznV2mtpc/vjqkia+OSwPNiTYPMMXBBJAWtITHw5NOY6h/0kgYIYwQV33bBTdaZnDNLx
BXKR484pd0S+n7uAsUpc4taUtJsOnRh0SuCoaQ+0IPHPKNbfZcGUaMxz4iS06drPBLahVZ8rfvjV
KFU4jnZAKJzqrGKmkKudIeUlZy6+Q+UD2swArIZGj54IgevUwgFuLSM7aETbLnzWoxsCPtMdwzfS
JBV+CZPhOV+Xuknp3y1LJmcrtI4zJPooCEj2CtJKvFTgAOyGiKnIQOZyzZ0gS/K5haATaFWmx1mU
lku/4JAxFYhgJOBWmwCnIaD0ZHaHnqB6tAclPGOFtOdvxvH6RjtWhGvt4BJc2LP1e6Qi9E6jcsKu
v4ulyHZEyEJFnjJ9ib+HCLiNK8vyKXezp9zBetu7XCyaq5xbLbwVY9ota4wyJI9cFZTVCreWhnd2
WQcQVpNQxfXH55EWGK5rmQAKdlNcQTUrV2Xsd5FoyJoMy402QMrr2/l60CT566a2Gd2e8jd/VMQc
qfHNzbBMd602sL1R6HwwPzGlwpzCvzkpuSDGHv9FlmOla+tvzl7Pd0MXzxyTZhLorpGWXztTP6jd
9OA4AgmRqa9Hp0x0LlMz2gqNYioMJWselUAhfR49ANhXvHzidlTFdyfUbNdW4g9X/Li1iLedtDhd
DQo7z3oWhiX2MB5H3IKdn710YUyP5wCJyiXSyMGf0WuGS/BOCPzLrFdswD2KqFKwH8oVoKOC/I8x
RM8ZqPqqCEDSJBjz9YrnnHC6bZ1D/gg6Sk1F6T7b0GFxELyTnViQFckJLqC21ZYgYsawN6R/nK3C
DQ4SF3dfKIzzjUADx2VIL7CsS5UTv96C15EJDF3UmodBf3YzIAyDgXePK5NZIePwJCJdJVF2hQ7F
ysJr2DaqTpid+2vMGURtq8QQB23k9MxtFVJP1lVDtAyYQKlAhcUJMxchAvFU5NJKuIvadMan3mgp
2kZnl5E2RPM9bKZBXIqWQ9pwx70RoYWla1zho6cp0UiMdBrqUFUaNgZEUnGxu6P+V3CeVXAzB64+
Azp1W17iaZPYo72sDU56E9uMo1hyQ0S5sowEGMdJ0B82AjSUarPx19rB2KqBgxugNGibAPngIc70
szbq7Kf5loC/0hQMNhihLDvx/LO8ydpfVcP7nuKrW1MbsN4O7UXLOitaI03nhdUgjuh6YcA6lqdE
zvxc11ohRE48XQIJClJgpEycW5IIsRnyffcSR8PY1q+jxZCsjdSLmkNqxN65ZpNKpThXjy49eBE9
DLNMl4NV/DaT8T3wfPtJyYrE/5S6uJNBcB1jwgLwe+aSS53BM2TPydpPmvkoGx0BByM0m2YSdPGj
kcZrnWGvwUmKJD8PgVdMxUuI5x78yAQAT34O4XdevSCcMJuzo35NzjHGu5ychYA6UTCHcd5d/SVo
AcmSAK7frGRvBJukO/YY1piU2ocWPBmk+/IJREe3762XjHwHOlaoceaLoV3t8GizGrCC517f8Ht5
Czq2Spp5dZyXEc6g276F+V3jY8Ztrs24hkl45BZ4bEroZGFODOy+SialX255za3T1K6M/DmzxwXb
BQYi706IIg5pXPKq9tbJ92uPqdLK8O+Tv8NQjOSISYP/lEXXmiFo/zJmT2n50VGOy/E7E6DDJjBF
t0y8OOOxFXd/+vPFq2k/ogpiWbh1pw+rZ5lnXRVcgNOBQPNkACV7tJqDD+SoippN6BxxG5X+AdyP
Lw9u9ajEVSUq3AKVMhXumnjmEWpwXO/Uhl7sDQnm2jV+i4SkOeweybFh3lNcVOugY1rOX23td4bA
z0mPlnwa67+2uefq8ySuQfEXi9fMtDhAyF7WnprsIwy+GmClKgUEpGj4jxnsK+49i//lkQ7eTfml
+jdd//IZAfnirmtXw8/XOsPKuFzyQ3cQeBO2WhoRobADIg6pSMLkdHjMTMBSZDkjfFNHtgSugs1k
ID+9Z0SHPbz40GoXcc9dwmK2E94yyvHB+smUe57uzJy0SXeBIRVfJaEm4PhEcy2b44h/GKpYcnL0
e8TjJo6kXTiKl+2THg/jvjPemv5kcWonGWrvcOfEazvaDtHWCHaZeOJ3JmRS2+fJOXdMiBgEdB5W
axceZlSW26ArlgV6RIXBSt9/YHxlr92DYCPidfbjlCyzlQ+T011l+O/CJwy4oAXja3o/tDTWoXHg
jRC3qDFAmlKuAmZONr2HHm9TTMRUwIvG+kQtQUXKI12+D1BWIz1faJRSoZ2uGrIH52G7q9hAZag5
scSh7gSH481EMWdsNuUM93XIe7yEeAUY/s/Ls/WkPRr9EVJskHd4TpNLWn0EargZ7GOZ7xrYVhGc
YJSMxipuzyQcd9FTCVFJu5FNRlI3eRJerHy7HbJKEJI5EbrEtt34nol4GuuXrVlBsdEfapUvc6YS
YYx6SL8G7hyUi5+Kv7H3k3P2HGAr6yE7TPKLV0SLD7J80QpSL14G9U+mf5r+k7DOs+OPamTKxrAh
Nf5UNpNA6Ebjeew/h7LgiuUz4UJH5gS3le1BdOfi1MCejl8OUJqQbU4yweFCXmFZH2N/QbWMChFw
3JKDTx//BmppNQ2Xgn5Fv3K/YZL8zthhY2lccJotXbTLkRFuUK7Q/xCKAok90e72Ujq3SP8EmLvi
Y2RPvOSjUHFH2/uEWeIUv8IUp+4IF83II9//oidZQXpyOnCBg7+Hm09iNVZSPA485QVf0vxe1pw5
DX8NpMcLNfalWNMGSjNwgqL7IYzGru52+Wc6D0d9y+tTWr4WOF61W5w9BcOb8D8rPouQCfXgvhW9
PvvCly3yrXoZBZRSObre7JnHnWGd12pfynsN2IrgdqosEnjvNjsnO55HoOpCV+2tTr+ewRWbAPFU
iP56+lqrixdDx1P82Tef7OBXzLYWlATiOtpoqpl2F6Fg1wMsLft2JKuCaqMqSDgr0oJL44AZdxFO
b07GO89TT1wLQsEFxRZk2Xlj+Bk1fyk7kRRmg15+ddW2YQpsohOezx4HS6xqQ6sb3M0csFiOV/I5
E7oX4mI9gz9rxuE+xj27TcrcWGD9c5YmQAM6buzLvyV6ENbLubHqsI/zuqEjywsV1irLDa7moJFb
cqdXOW8TqtKFAqIoxekWZz68lJoHv0SiU1DJFHDFWDmPkoIPZhW8oZSPr8SkSy1kZdsxRKQwNsvB
B04XURR0yqqFOJHEJOOBrmvsbjnne/ReCavUJahAVe+jPs6oFx599JTs+wVEs06ZybjFujHekhxk
oeA9Z9rAsmhlicqzuFX9vFqFPqN4h4kuPD/mE8skf0dXchcktjgdqm7SjZRyFfMPrOh5FJULQrGL
Z9mA15WgtdyyJ4AG0LCZbKKwR+n0HkAZDe1x1eBQzRlCpMkrFpl2uir1B6mY1CVcRRj1AhPpy0tP
3WX5CqbtEW8nT+9wHLH79OwAZfvjRgfbPqrxuTc/DN7jvPsh2cSjU8PQF68mKqZRNOtxeh/FAa7H
ujR2BKxsmeYtefiDRFs0hI2606zwe8f/gXOTH5iLVuUALRATA+dnVvIF48XC36syaJUo2N0AmZOG
ZBT56lwjpKTCuWnNr7GWUQHAE8JSgUO/d7DKMqHpZjU+/lfLfqr5RAYX9uPoOenDQMTBmzJ/vA3R
qNiEt01ro/dhNEthnAM2dUFSKgSaDhdRvSRUrzGllPtTte8Osn8Hi27OalzvbPah6IMSHi3kpy6P
lMk6sDN+igJ/qU3E3ZcqPmt5xHBB4RbwSPh/EnmTwdHsM0ZuuR0Yz1GGwiDkAY/oYtLZEprpHrto
9vFA5nEGOHB6E02sc799JkXWC6LpWeGqYEXCUCcFVFGugIXN5ewRQdVLHwxPSTpv+x56j2SVG4dm
hCHxqxnt1Vo5mdypBH54KSb32RlhpQwjYZ+JwN0HMWG8KP5by7y0bsxPImGm5Ql30PzO6evGhj5Q
MADTUb+Z1hIzJ2SMdp8jgFADEKeSaJXC8uAhbPMuOik2NJ42fKoKda9Kf+t3bFe1R61/TThAG6Zu
uig27hAdfABASZQTnMhTNA4btAT8rP0KQCC+i3KPcwAB/zXoUefD7LW1tRUVm0Hmu9CcNp1INiMT
2mC27Ori5Ej32ZlDYar+p2/Hg0I6EQGRMLis9YSeTm0cbDwvdOpPzmxTR+OVOzYMdDIJh2ljd8k1
6Qpil5VjHkQXyNsCo36PRmgnav9qudrGNusnvA9PK73QTj1zOonRoanHddthjGH9Z062F/mIrNRs
JTA5iGw8arGzHoZ5pEbUDdeMJdEZRPm98Ptro6ZU7RlBJ1K7h2r7KHWbbak8ZXUNXDE42CXKbdFs
nJB5r2O8lZr6ribuU1WLF9UE10cId55+RKn8Mqeta9dPZbGrXXBvoXLQ4vyghwzeKUxTlcixQE6v
unAvaab+DQlbEZqAk1C0i8JaNNXqbbpvqvKjUuK/0iRQqA9uqbW0iupaWvZvDdNaBrhl4vgU+OOO
LFyMRVb5mbpMkTk+MILfUKlZSBbns7133kuZ0b19aox8JfJKzeB73pU4qPLyS51t6Z0Awfs0AJnL
u9+KJNb64E8kWqwlGiuXgaWzz1JUE8+ju6tDwhBeopbtyIZ8tli/5ZQSIF+Sl0h8R0S7YQ1fZPWx
Mwmi9/lyMFkEjA5AJ0LOY+zjFB9iIVkXwGd8qqNXeJOwCzGjA6foGagpHls4pioDxQJ/UeF0ck7a
fqFtNP2d+cxSwrPyw2uX/RLD6cUs3KVPsOzoLu5UK8NF7faZeo6NZ3arnhVupDxHa/YNljePJcK/
Ynguem4pLI4rFdJj/cFbzUF8womzxLqgn2Iuba1hyG08udHFWjGZ2gT1E6/SZqJqEj2LcgSlaD6h
nKNogqLdUSoQhAo7jD1dcK/1rbBvKQew1KCEGXe92msMSBPQKJu+xWvu8Z/IOFoEt5rDB2GEO3VN
O5L/GckbQU+NssqdLbKDKd6F5St35WLmoVlnh8TXBZgRotg90Izlvl9AejJPnC4ObPel4aHSr1DW
ad8poxPEsN2mBDLa7IxsFa/y5dDv4gCl2jKCG/TF5QUmiSTyXQwlIC1OBtJOrXsp3D2ua8S3OGag
DIW2F3uMa+xV1yyVH52Zt7vMavj245fRPYOVXEj7I+G4iJ7nkUHLU4GMf5hDyg6Wv3O1M/gubowL
Fb9j3aphL8P3QX8R3Ws50QfepPIeWa/0R9W0aohWde8F5XymnSp4xAuHdmbLZh+PyJU/+To0LzIh
IXDVxvthTZi4dXDyp0ZciwIGLm6UejyrXrMEGUAjMg7nsth06qHvXvltibEbzXPmXBx1adZrcySL
facuEYPyIlCnQ25bwQrR1+mGB4c09vA4sKUkmMn4D5LOa7d17ArDT0SAvdyKFNW7JVm+IWT7mL13
Pn0+ToAAmZlkfKzCvdf6a/aTTv8E7Vb2bmLfR0RY/wLvUUvXIPxjWO+tlRJc4obM8Stunujuq789
adzWnTkc69VLl466vhKGDw5j0bwYjsD3/pc21KVoHKNN45JEbpQHn9/FBnRLbvxMu7EIG/tH+tBC
yl86wPjgNg5EcUipB3xOzpXdFj+9+jk2/yphZRBFpB61YStEu4nQP5s8WuXepoe23YneJbPvKVYf
pe2XTf1VaExXmyLcNu1Px6BmNNcQU0WGFs7sbpF6kMt1bL15/ylZQAl9GaTN/FGs5prkQxx9BCO9
wDM7tDOXyUrIXG3BXAov75GbpObPzqUAODtPDKzGgvOIuIrScAiPIWDGW1T6P/L/kdv4DIut9ZRa
4sm6S82WK9OCOCFJEtghV7pIiFK51ywI5TU8zsKghdFbpsyJpPDNIAVZruTThjiJQhZbpAPd06tX
KagEyuWFcYkrcHDxJCVrbfZfBCs9pemQvxzkDK8yD3v18OrDEDyz+j1/07KBnLMQ7xGAvU5ec2Tz
TxlKivJLrnahsgEbW2iLX1Tlc8Nkpp6n+RMjP+g0O3my8WL1p9o/B3K7MITlUvbefnVgJWJvyvmf
nbrc/Nd1fmxRWPb7XNyN1rUphjkUEbMfjHBOSMxmFP4MtBiVANoe/vbCPwrAVonxGpkwW+Xc5D/z
C3ydRflRlehskVgO9bXIzmW5MWDbV5K2Mi1Iy11VfdTluWJs+kSN3RHAXG5q4RE4HLiO3B3YF3nF
x45TN24vtUOghPTKvYNcfSK5Qe+3IOd1weTCUXQMiBFpVz3lYQvgLeXh14cI9ID3yybzmE3/SjEV
OJubsBaX3iYQjrwLwfj+j5+G05MxtLxNea/AxkfJzVf+aBLqrm21QhGafOZgrWBWzS60XJGkdm8Z
ukbDIB2ePW0bzqQMOzVT8hylaucj2dwfUncJOF907r0WARsDN8Nerm/DcjlRAIjmOlJ34NPElBko
SnN907TfMjlf7dbyL+20GxdvsVwibWA52Zr1LoV4G9PPLl55S45W5OZuDUHl5Ck1KcyH9V+9LJwq
ICAbxYagQbvWkJ7ycUK2O+4F7ahrGz1l5dmWbJG9+suuJAZXkjZ4L6+mvyroalUhD3dGspO8fa49
lBiAaz1khO0fNYx30lZE89Ete7IGdlG+QvMvdSdsqeBAz7ia6ettNhws3vhc2In1TmBvjqIff/rJ
MPYI6nNWjrOg2L4js4s/OZ1x2npr8pNmOSovYHDUFeOdre1xkCJodjXkqJNJwUzNDY61DjuBPb+b
yp0B3SfDszgpsLvdcB8JWbFWbx1MnKltZW2KFUFEI+e5vvq989kV/gZDklVcrRxr69Lo7zKnud8j
qV51xZloUEPa+v7qeOZVEwFvR41L6hoNeQb94ClpOzx3s4phFVYrc0njC4plYd3565qkv+lRahur
OqZAytaCOWcRXAD4StbehZZ/QdDAFuO/daTso8+3PLgNVJC2bePDEK6IRel+EFItsEC4k7kYFt+m
o0K6nhij6yRYaMZpaAnrAkbfCNYjtqiZPUdcOT5hmG69x8S2EF1UHR50kANYx24VzcNEe5aMvcVB
jAKLdyIn4j0BrD0NBihIXhJV+mySc9sdFQYe46krTEg4+xpXLV9NwzgL1r5CcPJ/NKRmSjS7R6sB
wrJRTTkmwnmVFTL2tFWIJ81cciwmHwYT1Zr2BNwcNdvzutBsFbIUEZVboTg7S5wG8U5vbgmObweO
MUbOfUyGi1HcSdSBz+B7mX4Td45MeZ3LbwljuwkK12pbMfwgPZ0Dvh8dkYdc2VTmAwXjwImR7Zvw
zJOJuj5Venb2h3zVgp0nYpjkbuPxSEt7HjVa4yVMOwI/6Wg09lp0LPjVxojTeUf8lUOYJl/JmOpg
Hl8T3hbBpx1TQxBqp2n4MIKtkGyC5Nk8mGOWlbXkK01I/T4jtRFmWHTV5gYxDQpIZ+PIPAN6ISKo
03Hwgp9vaQqLOZ0wKaRHgQdG4wGBiFcYfQVxF8i3lHlHzghoXeMjYegl+IYvY5y66E26fGcOx97a
EjYMCED5Agi5HfLOGuTgdhQa+sOvMWwtEuUyuqg8h7hSqkcQonv8rT7r9DAJlYxKCJEJE1iUKuts
csifSNAtfV/ThAclqqwVfoi31ouVOGDpFR0Zfkf0dsSmmcglaHRr7bKhPOJEVB72WDZrVqxy6WFp
/ad4P4P8bIjtN0NzixYQOuqaDqfGJXQ5rfBdoayS0x3ykYrXkLxSwrTIuSohuZYB/uJfrnJdW9W9
m5WuSipb6OgZTXzd2+yfIuOqMgNlMCeqeuWRsXt/ZZKcH8KuxGtDPAx/A6d58K6HmzAdjOg5OgQU
prd5iJu+/PpiBlAwLu2qi2g5lls5PcjSuAj6k559clxq6nZ+4HXvJbbAH/rX/EC1Df4DyvgwXdcm
tmOIfJ2HxQPs6p5WsE+EjTheVe2ri+cZshSPo3jO5K3mH3TzhHlKGdekT5L/aYvegTVhUReQ+VQr
xk/fJrEFOMtfgXia3GbZdIpI0AvkA2JDxvRkSR1BtWIadBJgbo4RZRMpz5yVUYPEacPTvFsZwO8s
CZHfMPk++/FgFreBD3voDuawJ5hTiXatugahatGfpG7Dk0Uu4NgQlyShbOO1WSzQ3t9IphTfsNBb
y+VGu1TCORaPRbKe30DVczFa+BSadN3L6i7ahqdRzrZGx2PeksLV/puhUwGL9vTTEhqQDC8IJltv
j6w9qnwvhCtyBTxKfCsdQpJ5bfJ6vhwU5ToQKajtYv1TlT9k5rQuezXVZ9l/RcJmajkw6Q+OTnV/
5MBlxlVYUShjg5kf7XY8ez4JhjcLN91oZ4uOjejcscVLe5bB2tsOqBON4ClCmDoguADt2Wnamuaq
w4Fab8Cg7VzBTUFDGKG1HEBjeOqT/yZkuSWdfusnqP15B9q/iHlvDZcqw2VrTBUPyd80yU7Ul5Nw
pDdr0QofvhssOV50ZtJW+GThZVcebVhW9BTC1rSOCb6+8lIovyocAHHDi1EC4kP4LFs3NT/KpBxH
/c4rvgv1HE9M1E8kzlm/lJKllgHrbULzuxL56j6GaFv+6AtCG6qNaLDg7WqNUQlXgqj8A0rsxYFx
r11ESBSs/F+q/cv9ozVhgrZZ1nACcZVb/j8j+NXV9YDvrNsmBUD+JawuZby/zyzpwW/WlXLRcNTE
CQ2JQMTjPuyOVvCLEkD8VrkhJsm1yDOcKUguCbVmk3Ba8zUpGpPkHiqxTpBZnHRiuRhJp+Sp+jtZ
+K5rri6OzPzK+FBaBTgKAod8L1c3Rfzkisp0xtFhrdarZPZO8+0SrvMtg2agTjcE+JuQB/dOxYWD
JlwEyhaGoyDu+/J79t5FIIPkkILUX9VB2ajJv9I6x/1PlV51kzEBHzLpYCvAZY7yt5Kiol5StMXi
49Byz2AqL8gRJUFO4ZeMt17t0IRl42fi0JDpCAoOGLyW+RwEcBv8jaytBP1MiCD8CYwOXyQRFBVv
F4zEnbJGKhv1CM3bDrSqaQ9p8SQxD6cPh6CIKMAGR1Ppc5Bfk4OYRKHKS7uES7Sd1oeXfMflvW2+
zMZtdTfyd4ry12d/aJU6yEXmWE35nRe2NNkSpEuZFzGYhz7dqt6xGm9x/a2Vn3X76KU7H4jiU7Ky
Cqq9pGxDYlEM8i9Y7uEOVBG/+kYpH1mLaWm8h82FFcjPgU16camlj7TYTMW+N7ae/CayD1MPqtE9
JRbocX/aJd/j6E5cBLcFZ4ZykWkpKCVhAWlMKw/tQPU/udvj9YTw/+sp0BB3rc50StofSS3Lsv8N
K3OptBQX9L9sV/ZEeGi8+BX0x+CicpcfAyiIv9ZXlrWRw4uK6iT3bxhNbZ/1hOIXkX+BYhHyFQL1
1PHEcp9Ai8XvASR2/jX4OKRgmRCLpxnfU/7yhXMvXTRpX46cWYz52HEXHZixNK1SHDLeLLpJzoHi
SpTHKd+6SY+sQw9R+h3rPA/PCXd7Q0NjkF9Js1/Ny5oic7IGrU2N+Spd/Ek0pnGueDxix7Z7mHw7
crJLvP5heqg9sjv5eGqyZylABse1fBn1E2s+Q/Lcv7Ccv0klbGAZfqTqwVpHxcEAXGQMRnChIzKF
lKGnMigPTDC5t4uHX57LbPgQAOjYrzXjPCqO8GdObvxKw9VYrGttQ+YmWVoOeS6lfGxMZ/pLCT/I
yek88CRI8raisNA7cQZwKowYNCQ2VrYv4mgXSvkj9zvDvLXB1SwOvb6uilXClWionxVQK+2B8yon
pOyy2qcJk9XnJ2/Y8cPI5Pb19cguVzKC+n8tuDSJFmQzIiszDgA2pTsZu5GlvzhSrZJIm8K/IHhG
JkvAR/qiJVlXcAItDNunueciGA4abmEE24fyWlbV/r8fjuFrIFvxIxoPQfpT0uDFW6v5IZpqmkZR
ug35XetXMRRwkF0tLhiNGPB5yoclbxnWjVU/rhtmm4pDZgHqQdI8meh24HHO8jYJWzVdheaRIJOk
I7zzSw6RszxVeVl2q9q6v2mZK0+cKMGSbi7zwhZJ89u6jz8nSLmMs9JIvvs1CW2wmDm1SSmo4Cb+
0BN3fs8hLELzipnFDkSizjBrjuvMv+ndv4bflXuD2De2hMVvoHOJFnjfn6SuLWjkwSd6F+NNCy1D
gslXS3RIg2TmUxa/Gdk7dZG3a+7QIt7AzOHZ3szfZkHeVdvuIXxxmmvJupFOSs2QqaxQT3Mkr5oc
HeB+hjUNGfGia9abKbkF0otZQRrXMr1V+T5rz+iWoG7vnc2qWH232o9Js1sKVzITGKgXB2HZKJf5
DxbhD6LpxScj5DfD2sMXj1CgymUQT2jMeUeAXOZTtnFRLCO7+jIQ9DTNF9fgYFA6uvEnl/IQ+02U
B/YNdAaMqk4HXedEI+V5c5zHVVVPUXEHUM4NlKXDGbNhKJzGETxuNab7YoWcyqMO8jJDSGX8CVin
K4eC/gjpJWUv75CDHFSXJDBcCWVkPX1F8LFS9WHGT8E6GQ0tVYeq24k4OZiQezQ+4WCnmj8/Kklw
iIrfUSW8J38oQCVJ/V1i5aSrnGCqvb7obJ0b64tbCqXik49dpz+QHS85ElHkjuVz3pwH8DZmgwCs
ES3ZnChI4qnJsbqtuPTS4asmPh8oQSAzJ3t7hB0VGHNa9mBjSxcoT9y6Gy5c1/yw+easXH3ZGXeW
Hfy/VDV2bD40pfniaT4etWYd5JeCEEK68AzrHlOP650biV7XtY7NuiP/3C2QSMb/xpiErnY/oy5a
QHIQZIB3SMNX3S4gzURmHeFd8Y/j8mWmX4iToSN3eXlKg28dhdUQHTIAGsP/ID4dscWPIG5ygfht
UDR4FCYVsT6I8jV03gOUJf46uy6fNekntuGQok6h6Xwn6NMmBRuaWgpXOdCVf572GXpPvb1b+qaU
103y3fhMR9uh+J7aL0FA/MtFHvyHZVMMHYhfmncLMJzP6EAsPedVXlFvfrmt/BtQs51FO/bDpTnL
VN9IwAhHrRkomStELh5u27SnqnG4gctTkUJg2liuPFq7NdK/Cr43IUf/kTD5DT5U8nopKavIScFZ
3THpeuAexDczMvzNnEI7MA5ad3F8EiZJi+i+QmzDMVd+9wGBLsV9Y7XnptjKAWqb5EPgcUW0a2N/
bIVVU6HO/BebM6MrLzQKkyNSJTyPWhKfryc/XvAPvQau5MqJS/VBiNH50aHBp6/7LrFyzN+3Uf2S
i1taH/Ps1/Jym0hZZMs3UXxp+Pk87cIXbUD0I/v8wtm1ic/xLZou1M1ZQM1Ui4057h2HgHs6GpxZ
4+aD5vPHFzJsCDAJsnXOveEHNTO0KvAmwsUiWqnSndrbuaAAKcMTZRdjwckIrqGIk3CDB2KZZJfA
+U48DCIk1AJ4dBzxybISjwaKJ0Kjlqri4+a1bE2ljZx8WtPGwTAEZ4Ahtlzd2iXs2xUNVlWPoZBg
jvEgKZw1vK5h5+ev+UnMaba2gPDYNWsg03h8kohs1/5R9Tbzyj0vCVwTfBG58wFyCGJDCYnZiIDk
l1VuJsGNPGLUeQEyqKgO3dzPovDxHlnrbrwhVV4oxWkaOTSQ+NKJtE/TVRYt6R0qzH06jwRoE4r2
RHLnIpe/lfgH2N6gXjU7pDSXYHQU5c6Z74aOapsh2IzSdQBvMJdzFt8zk9xE34tfRNXZcn1Furu0
GGoLHDkpDzoTmqGv9XFT6Peugj/i7Y/Ti9I8FB2TpJsUR1P+m98JQ/lQ+nvmf1bvUCfyreeKFg6s
hJxUgrSB95GfsbADnHz8DSE2r8vo5Quhp3PRYPHwf31lXeF5jZPPKdvzvtFEZrcyDMCiR2BJd/Rn
qbrB6DJZEJkn6CupP9Jnh+8RFZ9BtC5DMXwc9UIVJt+GNo/tSOEkagYys03M6DFGITW88PFKaPhq
1ge4+AnxZSZ++tbFq26QDI6OcpmAMFILDubBqpd1u2+M3zT8HD7K8owRn8p7bYFBkX9bAtG4qLvh
TlvZ/FM6Zij2FCYlS2Yio+Kk+kqb2zB+eIxw0YDmgOE1Y3deleueg33+3BEXzthebtCK234bBtbM
5mJoD9HcqeFfbn9nPYvvCLww4FI+lCLFpfj1DgGLfEWzrcQinbDuGP7J01fmrhtzvj+PanoLyqvV
/1Dle91W9r6VAlfIAvRPe8rTVe8eM5/jeZ/Aw4oO84YkZZnfKBKIBqcpfws8RkjcuUErFZGAeWho
Uwg5qtSZzKPRpHK4m2ntK0O3ZYD3dl50QXE3cz5GTOPqdlzqK/RuIpEq6seQ3svwT4EaRvtv8Q2Z
Q7EmWJC44jFn+a5I2W4y7YrEzK6kfYttW7oQX1eEy8SlYTH5yAmtmKt/dGAzcaLkKvvKitd8uOrN
m5ivRX+RaWv1iIAUMQ+3NZXoHBlWRoM1SLS4aCJ0s8Qwh0igY4FjwRYcw/ttXO6I+M/Awjo1lmPS
aNeQKj6cAvm3NBZyC+1zsDqIg/cUME1xdI1k0HcZD6r3kshP0EjBtojisgAslRGn9933LowMkwmP
gWMKO25DJ9dlJJNWKP6q4MPqD/zeUHwAy+CJt8GtnCEOt7PjpcMkmvJwtCS1+Nu42cWo6WKTUlmu
V5zzPY3hxo+MvCfXObqKY21Q2eWtiJQXoCQVp0HgieUa5pMSPHyMhvJsYSLCWa8C6o7ogv9Aihn0
PsrApqKC2GS6ko/hwWZ12hxkl5D2kREYtJWki8raqXpfQvldTVyT+97p3ajdEwLmcH+HLheK9t8u
A/5FOQAbxjHuzrNA22sodSo2pf7opAncltLK4Zl4z7Fjh/+zhE+BTs+SGhJkF2sauONpxci8xvha
I14aN9qqdQXk54gxsG/wCDzfHLraP1SAcOZzcxTA1myjGnF/dVwVSJLU6qmS3Y56Txs/570QZ6JV
nea9s6y+67+YE0QD0prQClX5SSHOlKAeCIn8KpW7pPqneUewqJxUoOykzlf3fNeaPZdb7ZTGFfpN
Kq8mIt7lXJN+m4Eqw0zAJH9kAgQln9qIoUSWPlcpYedDtNQoSP66H098m9YuUCRMbt+ZfuSdYYcJ
OWtxADuz/AfUL5qIO7sPKNICboM50UDeEnJChbwjP9PQVZVT0R48n5+INNXLnyEe+qzLiQFgHBe5
xQImQFLVohzr7LhX9a0i78wKSH2FKE5FL4vTHSRRofkxvCs9q53+A0NFbMS/O3pU49Pq3qH225fI
/rTflhmLNBh79Li/YO41W2BHXo3E7juTsFIT6NYlCCXDFbFBHRJ2TVwcHk1bOgUYmwGn43Wk8Jc3
7EyNQYO8C00vYdVDf9ZORz248pmaE5Qco1FkUTvQHJJRWZSvjBNriGhQ6jq3HP/pKGISUNayPVds
/S3SO8mEiE3eVXry0jNgZseQF5BG0SCF6gf0ayQMVtN55sKij0b4U8r35G8iLkQyGDnuQWhixo2R
ymJQ1kjilqbHOuPL55c8qtpg+xIg6a4Wj/kHc1CMqES81R3ESrHuhZcUwCCzP2QkeMwXVZRzML4I
oW4LjAMZJTXduIw4qZOSCYTCWXpKSa4J/DW4OllcgURDJQ4DFGrKpQtqzna6T9kep1kLa6KphHCO
mj0/aBV6q8x0+uQr4SBZeHjTFGK87FFb1x8DK63qAnBb2q5h+A7PBn69STtYDHwlXnEK5gSamxZ0
LdPezILM74IrxkZ/ymCnzlkmbBjeeJTy8/x9T8jpSMuPkg+foqgFdyVhAXyXVnz4/m2+l2e9CdyV
PG7mD7/1njUpaCG922lAPyW6+gxkx9rJIit7wMdoAOow7XBV69ZLnPZKcS2Fj5y4GbqmsxeHAv1i
cvgg7ZPkYkYPuussIMwioJ/T4L8Zcb0cO+2LbASWPQSggJmz6wUHrVKcseM5WrKbp66g1WyyJEEY
oLF4OicyxWYRdl/N1iReeE7QDeXTpNo6uP20jHZoX1/S2gU8LqwLdVplcb1S6xRCdib1ELTCAWVk
+SgY66nvbCip5iqYtyy9pfR7jzEJYKwQ9J0HhmoxMw1LS6TUcwP8DQsCZwYNKUgoo6+ya6xkf1do
H3RWZfa7rFYew04DAoofa5EB1pPGTNcZ6XDz1wZEUTA2XyZuIDn/1aVLOR2IbFIpgoq6xJlFqYnM
Z4QKujRbO1kB29HziDRMJbimhDTe8EfgiK7Sc6VuJzBdS+T2039YHVArGTy4nXlr4j+fawHqQDv7
yblRwVzRqOJlCoyvEou+giHFGr9nWVTfUgCzYX92c2FLbbfNd7LwT1O6DsfbYN1GZIlBB5XGPnCO
OQKwqyLM+5tsixNhN0qPqiKPuvrJX0p51wqkISBp+sCQjzyQHqEN9ahOBiwmmmRCxDzlUeYM5yqA
HfJ2HZhZB0KcGQbClBas7Jx4XxqwY09fKJ2PsrFNNESpc0eRhbE4++clIvapteTd5sN0/kWdt1hX
EDqiLUp0p1gWkCHKKNRVKRw3ZylPtpqTavSWQeSF/PSNCZq6Q1u2M9KbnNo2o/MYP1TpNMIyz3aS
wPxryEYQgjMXzhQMa5+aVgFna/VVe64yR13dahQeIQE4Yn8LZz8BdL+JRgJky9aQxM8AWBVWi8aW
3YLGeECHUTtQsrms5CcP8bq0jq3+WSHOGEmdjXzU4zwiI10iVTTyxIVLtAYoEv4EnRn+O8jeEBC1
umZ6EDwoJQ6XRNzUw67ml5Dslpn4Xc6QnbFTfJauyu5ZJXrmBeAnVb+U/Q9Pspg42Kpl8vH/o9bu
rXHRaHYXiWYhV9auVIbRKQEG7h3chIT4YOyCqzNSeIdDbRDngloFjS5BAQ71IN0SjVblAHQ2q956
VhFLAv3fFrddTU8b72T8xRAZTpQbn3Pt4KeQUXw7FCYaAkwdo6h/fATZJp9gHBVEFP56S98Ns433
1mYt5a4BW+btjJD5IXsRDQG85CWgLzZ8XqHnrLEn2K2QUkzGyIcfRclhtklNT2AI+iVrUJovACmR
Jn5yBpK1/iCKRQYwP5NNNzmDS6W9ykMOpT852Yy57eKR/Z4VWSLFOmI6pCQNjutgto+Gl0paKqdR
Ikms0NaSmtulBABYl8Jca+NExT6b0Jr8UCCJnlyojlTbLQRuTpqsNcwORV4tfv5V9Rlilp/1SnCA
dPljtA4xzrT4FiC8MlFv6O12Pq3lyOU6WqiSLWAqwaFu/SlEDRF1ybDuj5lreb+5eJ/RIakamawq
18rlZatyE/DbiYFNBR09EAgg9kYHCHjpKdSLaneUQaIJh/yXGa+0W9auv1Ky83wUBMGBPEeapFjG
3G7cyoRYBBc5dMTgOENseCxmfQzKyLVEx5NjLsN0Be4Y8I9Gpxt3pfFZAwHrEcE1ydZCo21mDytD
kcCHj6TJu1LfgqaQCfMgmxc93+TJVa4yu5WusWFAXKM/QTTfKxTa0Z/GIhSc1BUJxYQjNXteEpvK
spUPKUdgzTwpJ39K8vaI1fgtudLmz4Eh3MbMRmu2JPFmpgSvOBIjen6az40mv1nlfn5ji3hlvPi+
zVdA0l5S8dLIx6LqHcOcNkGRb4yJzqzJIjqk4tnLXTqMgPfpQFx6GSEApcrQhCJwFp2qv+NyoOYV
DmE3Tf8qVGSGtqn9T1/5qBA8xw3t6ulLVL4Qnf331oEroXi1RDJLxw17m5K/S8wpJFgIINMhScoR
2NJgPMfmEmIyytMPQ7ezFY9ecW+7fwICoVFhXGrcvHj0y3YZA77hJSE7C7r0VBTiYtCvKrhGQQMf
QEb5jPy/rOXcR0fCGZ0Oj4yHPSELkzJhe5iQukvrKluW5j2vt1J0Cbo/BVd87jdkSpDcIzVOs45Y
NSiioio0XIHQLuRRJ32RzG54SKXZE6TuJhOejgy2LF9l7b4jr5o9gvtRMEnRc6BrgMTrJeEf0qL9
K2tXF9ckmpksc60dRPcy+9WDDz/5HHEqTOBHXf8RDcT6jBfGB+ufJH6J47FCp1DcyQdCLbg2CXf9
U/1V+Nmal18sPcrNNy4k9WD2ONbjNY8vBFOq7eC0sKEh+vKuFt1SB1NY/GpMdzqOlOzBBSAJW+A+
DgsXMg5b7s50SoLGeIhZN+NpS6BGLn5Z5smjPLY+KRDv2JYxu7CdiQixbp6HM15eadFGrjYKlD8q
eYSqsboxeOktNlhr+NRkHAlQYPPXi4rYrUq2mW76/H9RXMwbL93aKMWRQmpoJiiIHkXE1ORZncDg
eu+jgoUuXqpwmDEri2475BdRfsbFtiimE80USDFnuZAgu35AJgypoZf5BDO8L1F3ULUv4tnugUiD
NcNguNLxpFccgUn0W9Hay9VNJxzR4B3QQ4wL+AUXa/0r7Pukk42zLJiYJpQMRwvpg77z4ddK9bec
zkb2yDA/ljS01Dz0HSdgxtSDxRuAlJncNglRJUXrIONmMtFd8LEQJo1Mhu1EToGSdignK3lr4I6C
WWh/zfoF6W9hfF8w5QH/10Vnv03OnANBVYum3I/fYLaGyvBbPSusCapCs/aAXgV+sEydETJtXiL1
+i/gFU81HJBAKeK0IYMKCxzaGC7XdjhjC02uSoujA3Un2kDSbhk4yWMwIIS1VwV9Ox+CXYm5DDG2
vuWe8aONJT8mh5qpklZUpNIw+2P5UxY/croOlJvJb1IA3+Jv9KpDpxywBnK78awgBUX4I9M8xlKf
rpv6Z8JG2UHekgWo/Fi4kfXqq6fMIlxr+dp0aNpW2YIWGaJdN95kA8KiEaDnv9NsABUZ8nopYNYL
t1Bx8YDasmUYkj5KkxaJs7+UB6ARV6zeEgEvSf0fkarlW90R7BamYKk6BUlEFTg1P3ZJDhn4QYx6
i8Q8zDrUqlpIbxhycCeDqw7MJBsNWVWab0UswfGhrs+xtO37PWHA5CXdScY5eOFl4FgtaZFnYTEZ
0C1chIzyuYTctcUQBokugXfvp9od+js2/kUCmx80eHGhIdwQcT4ddJTXuyl/7j+q99zAf82LEFtQ
lK2VlbZUBdeL9rXgKoTkmmzTxJW4AQAekBGEqNjCPHJswZbl5jIPXg8Z+Jn9hG2vCR9l8UyTT3DD
jHh5ll1pycWn4/cFlZEqXkoJ16Qzu5C010GIzvrlnuEiqX7uhO7LNMQpHz172Lvr36nyZxHpNi7l
0+gT1LUW2n81JF6kffFKloRLOXto8ZvpXwFfnMD4lM01We5kki7FJyiGJqyr4I+sG7uXKcC7BXwe
ZbgSA3KU/6LuV0RMDwaUKrdSP7cM3rwjNBBshiv13xxqgEbuIK5zOhOrC7FxpGt+jIAf86xoyQfy
ee24viEa4W7U8V2RmyveNeUM+Eez5ogml1xewpPFAAVR8H7Tiou/Rf9hewWZCoZlAlwWHv2/Bop2
EgY+FIxkaBqS8TNt3c56BNEjCP4a/Sb018zbjyKj4Ykgf7fUdoW8b1Psl4xfZCBVQO86G2cLpyPA
76jLQtqHWFO516gcHVdFfNbVkyxe+5rUoHMR/CnWHnArL7dz0PF3Wa6I7cJYt2aMdeBo5Whjppzc
Be2012aqcZVrtpccx+5KuohpPgtjr5DyB+EJrYTFcnoU+odFaStCTu1DA+TSip3Wv0eA+1I+U68+
v3DmsT67zFI+EnwL9VgpgApXieN5CH5lqFQaOBJrSZlmTluIYuMMp/k7aR9m9iE0725Jjx2QadyN
KCkxibFpq3xPQwJb44lYOPUw0aNLdq47Nny3/UXbr6z4AEft4EVEhzSQru3ME2PMYgbc0heAFKch
WaOR4luuhecZjZ8IB2D4U4Kj3I7YrqpliE1e3cnyyQpxBGwVImJAOJsr8bGAvLcIdGKSP3gfHAE+
mgn/39SckvBXJuapE/6sbo1QetZEZwA2Zv/rpSDM2hdV0URWOepA2gwXhad9Wd1LOmjqwkI1YxEv
eBBJa0XSInzF2fyU2BNPNdOmAyyHlMEJ8uVM3bd4upBQRcJfwnQANmsb1m9OA3hltyrpzIdCFObZ
BUWpzIExx+K5Y/DOoVlRttNMQgpffFfMTyCSUHqGr3F0e8H183tEGnr00xP/Yylr3IlLTHIkkP5D
pVG7xTpHKqZ9gl2hC6stZtPgkMGNMe6Qa1ZXB4SoPDAD4Ru0j/6XTiEe+SsyNfqSiWwTWS+veEfT
bzT94/lzrHrnA33K7Rqo15a4k90CGxgjAD7SObQ9Wc+YJ49Q8iVqBypFbbZi+LqYkN5VqSR2wHTt
z2JSiQ41UItU38jJR1lxZObonpNT2G5ybV8SwEKR1KRc+PWkg4FEHs1BaF1EGHWpp8cG5reAoAGJ
0MudDDPBhUYVBQjeQ4Wp0qK3ZX73HWMz5pl8SSZuapJJsJi6A1LMTntlDVe1+CAtahFJayUM5rtL
kld9dSBEAKniLlshn1c35TpaQbM3B0OpzrV05+sCsx8p21nEr1nHs1ScC/EkJl+QSIjPBY5sI971
wPeV8EfNrj0KWCO5WCR0xqX5YQgbsj1xRGM23vWKiTK6Q2D8o2rbPr4MOZ2qjqogfMZoNeTv5JAw
N3t28z+WzmPJcSxL068yNntYQ4uxtl5QANTSSRcbmEtorfH0/d2oWdQmKzPCnQTuPeeXxDqkN3EE
TPFr7x8bkyrLreFghlzpypoAGzBxfre8vlQvtv4DwJFw9HQ8RahbUJQujXTHqiAcaB4Ut/POv+5F
pAT26HiL9FipGhk42wS/QcFjBCBATreUglXOpPUamWdtWfQLF9Fx9qcXF/XP56h19kglJwpboLg0
hT3JuSbRb5PutWgdFB4MS1A8MwT+88iBXjEdg/giTaVfIADRtr596Ia8xtaMs1c3ziT5hF7szXjo
W6RviNMRmaygGGIVklvt3YBC0EC+5Qx92ojSbHAJhFTA4PhEA3b7m9Q/EVZwE76gjVxp2odD5yiN
iQBxjfE1RHzBGWix5IoJY0oOEE6r7kdGGihgjOnb4mvqfOzasJeMswkfOdj+Ck964jIDea3+2wID
CMyT6wMHegMhTpgoLCYK9FDd2P6j7j+d/CcBlzfAR9fpRN096AkECxXyi6DcTsNfp5OPjgqAjJfk
SjxXyETBYNGjZphRB+Pq0QnFl1uwyKD2BnUbEW9pXxP1S7EvZoavmDh9uwYB9umqikCvlVMgvzr1
X2cvus20GcYD4TqJ7A3zsV/1sBc3WXy1zHQ9gQb0slIaznFjoB+eVwD7Ib2ktJL/RT+QaoK60f3z
zLCY3idsGQGwgu3SnJ22r8LnEmQo/APwgSNV3j3I0CwhhDsNKyijZttb+7TaV/EtDt76AY6AbmUi
xvis/eDQDohTQtqal9hc1gz+TB8xMYycVMO+Nv/ZQnwOJggw4Pt7DtuMbIprgM8c7cjR2Q4bhHpp
vJb49PxLwrNO+fbwyhJoF2vJJIADVBDMpZjYNNKtZdL9y9q8AbXQFGLJuQql7gmyvjSrTbuusDTu
4fl6jMkJ6xBRw5TbLoKaE4wSy/CKML5r9ynsKD1F3AihvB+ni5A4xtxxYSvRM/8HDR+2O3LvSbwA
Vy3yrYrAuSPBhV03crDYEImZI0VHTVNbe9naNKNL5bLQJxOq1s7bxvbMgFKhbBlJR66UNHtVoxsA
PLJ4tkvcihnzziKq7naLgJCM5Ubju9+wYKfjWxadS+nWhe99eop5N5r5AMLRbIaNKNbk3inSFUqv
vjqqSzTtuZdrvzarTNF+tgN8ZL1PySNiim82Zq+uzeZodfxyletLe85uKHKezdRzZPeN0OOFBCjP
MwnOvgiDbUjovrIehucA3DX0yDWCs8iy0MyTYxILt0vIyyNIc/KzlaW+p3CIBifgSPZAwUVdLl7b
6UNt3nTX8RBKCdEK2fwAnWisgMhjZT8Zu75Gv2hma4O/HjstvDLY6LVmy56rAPPlJhh2wB+WdMJr
DMjFI0dSRdwQJY6cqj3UTzxYBB3WLWpiigxPTUckFgeXNz+5i8TwY4JOF4gU5TqEFPhl8MKlXLzG
W/6rehX+lLlBkSCMKwIyLDUO0p92lRnC5PgjTExE/mfHqb9E3Wvaf5MZiHkgAELkPUNX2cj+Qmo/
4vYxzhqf+NFvd8zx9ZW87IHLjnK/mrGhhPxPFn+hhhqPY9FTvQD0dmQHC7LXgPOGwQ2JOykVj3gF
94A0sr/kJr5VaRPR1w0Cxk4U3xkayTmN8S/az5Y9nXZwNuChv2jWBUOgKHkJPd34bdNdCraisFGI
vTrDAgWZRtSIP0HgImvJ/WeocELMu5AzDm9R+1Fhw9W8EYM8dy+/Rgg8mW2mfj2q/HIsXAUR9Zew
XM/jOhAs94I3cE31WSTYD/1OvYfQePTpd1UxlIcnHvNBYZrtx8XYjEuHejf0MTIBsj+ysWF3mmo2
tWHVORvGhLF54JzkeOYFQERGft0qkpZhCU/O14iNsuwqL7UP/IlohxQCKQGy7E+7PTr0V5eWv5q0
CxuODIOI54pZQ4CCQXhweAjEaEiq46quuSSIH4mAcfviRo4gCSSnrLuPH23q8evr8Y2hQW22vM9V
8S6xXPb1V0XLOxcu1ZW8JOOCwSAL9zxfYrdWu1NiWoBFfFz+b/RFt4mQYEkT10d5HfWYlpOQzu5d
013s4Q+LgoRII568MPEegeUJP+XcfKjkCBFE2jHf2+i9GZoa86/X8kVqEXnALiRcAAy7lJbV+U21
OYCIEG6idyHg+jSjbEmuduacw2RnZ+8jU3dTxmgb8AKmrwJ1yCGL+SSMGDNqsNIqIvEGOrijb5nH
gYurugMe4+RPo1fqdRaDk3CPYVXgrolwWynvNbdXk7OGBFfdIMyJpKoAc7kYOQUFhgRSL3cxtmC1
B1a5xdVDVR9SdVDs/YzmUlNXjFVZ+pEzcc88/ZlxKyGBivwdvtk0N7LD4CyvUm4nBlFEBuUHDL+x
7TZKtymcPbBYjkQKLLX/0SqgA4MiIbixWQFJEWN2WJ6ikhVA0TED11hjWcu7p7nq6Fm0eWYqyr0p
AVnM5ntmf5bjRw5xtoCLaMCPp5WVW2hCYIk1vhNOz+xomniRhqM45TnyhFm44BqaJloMd8wwxCTR
66O6MUXb2o4zp9F/MW0Kz8yo6qv6Go2/HTJJXlcij6Lyzhm91BoLL5vDXHXDpoHxL5v/xFuCijSx
fw174PrnsuLhtkn9QS9dM7EPuMyXybAP6z1zwtQiU+oB78CzRNjrJHL11v5KYnYDGE+Vq9jSE53z
jnCrCDQ+QERQTsk6ELHIqDnwfyz5xwIhEV9q/+RHZGL0v7iV4WmmdvfZ4D30RkQnwCp+B4Cyic29
zAMxcaUhqdBwOWkO5F995U2OLgYicGXLvDxgHEQdRby8eSgiOJ+bmHNiEJ0XIfTUX0ey85p8Y+s7
nf0VFT+iTgL24hVyFsMDPKoQeTKsjIHXFRfC5FvFnaPvyMHZx0FTndChyFiPEGrnhTfbe2jNoafB
Toy6QvgWShuxlDF7gSBgRmQ13tMamExnoH9YrtyDKujkldKt3pu3gkASDTm5ugydN6nGOEEsg4zK
0RgRQ44hzwV1ATKP/yW2XjoS5qKfUPnybdLT3dhtCKqH7V8JREONTt34JgWgtMwgyJoHePF3jlIh
S+ZJxRopjjjJWj9NOgZa/pEIrYueMRURJqhbaNxN86y/yrgDFG2fESIVkwZUlreQZzM+4uSuJGws
27beO5VJmFS3zibP1ldVfDGjPXgi2cmLwbWWwEv8XLCv9zG/x/zWaigvaeQarGylxyK4dBsFJxPA
bPnJ8Ggg37DcznqJCdEBJjBBIMl3YPwgFad1VfMmZX+zweadrUl5IZRioXF0j4UH5SniC6J/3uQZ
7+phmLbOrCF6Imbk2sG4sVyAYq/7bheL+gWTM/piSxfZfPMh/p0zpACFKc64GzjOJnkJRd9mJ1OG
k5/3nG+BgdhNFmbGmM37Hxdh0Rv76dCrFQzg3MTQlJ7fnHRuVpY2kWq4UsqTFANTKNk60wkqAsrD
wowyhEfjUTvSJh0oCpoPMSLuiAuOaLdwwZ4chLe2wRpNk4GqHvTizKpFrB0XqYqG9yyjDsq3BBOI
R0yH24eqLHsOWKNb1tY6BqehG1aK8RFCAux0j6LheGt8T4bvlqRzxGAhMfFqKcREdpMF0Mv5O9R3
GYiP7vL5RsxXIDHDJD887nJ5Dpxz4j+a8KvoG4rZ3JPe4xUAoDIuOShLUlKGwM/Szfxv/G4wu6l7
AzVqQwdAw85aoQBnu8feV2kHgy8NN23p4SWaPGTb3fglDtaWWoewOucSrg86K3JGxALpGu0uBzy3
JqkCZfWTaM8K+/HTHF4rC902oRva/O5DmRn5j2bBTavz6qS2ysKaPsSiWlqGW6tXR96Bb1hesoXv
aJe6W9Icz1xqjNtxfBexbWnCjoik3HbZARA98cI9h/zp47HMTFY3hb9WS92QpASJWVfdhMM6J8zb
DJYVs1vefqiWRbAYv6LP4esO8gpX4MgUxG4/mhmyEoK9213OYkLlB38od/eDxw1+ScR5acO7obwR
zsNbRzkqe5+QonU3kOsFSx4HhEGKF79Kw4TRgq9avAo2ITXjxz9ENLvHEmVcXxkR4NPRtHba9I7K
tLK3OP0N6x5k2WIKgP3ETph9BtG3JpDd4BkigewaB08+9Hd2zrprVy4a+gQKEizEH43PBcuB3rwk
E+oxZsGpJawlQr3y5uh3i8XJtF6EztfJzrr8PpB/RB1mRXIpMcOKq/VHaugkxYM3iszvlDNtinT4
5QdBumhZsq3WM3pXr+YPhnqdtP4moiGI3XoIKMZGH02B2VJgSSAoEuOaIr/xHoqZDAAD3Qf3E8Fg
1I6VmFBp2lzS6kFS3Uep/pEu4teHpqGG09/M+WcG4WRoPf8NMAbQIZJ2ympuYGQMi53wkW57egML
unc+VKQGkfFtxh9+dZ0mVLyMVx1zsuz1DnAKnWz4b14j9sVqIGl4AfHZrYgOhb2ZORL08FSZfPXl
61R8lrS+xegQ1bY8K/1zEPzIRpyOCvxOOCCHtf6AUWhlRA0SLZqvBF+/T1ysn7brSaWYADdSz8m6
7wf0/Mxap1fLT1caQg/+LW4UxLBXpdzX8rIEi7GCjfTjV0ww9JL5K+CY0SvqbS7RPx1857HDTIxI
CkF/t2lWDsDoUdBgDjkJbXkp9F9lpFGNTjG990J2dH+GdaxeEttTL3p/bfVzkUuL74Iwqm4rfEwq
2d7OK6DdoinOvOWWejXrnsg8MJS7We5GCd3Xqm12WfdZEdeWZQXfE+Hh6CYplSuEmXwtC0ns3uge
GD6Eh3n3CrcuPPw6nuZxgQQQKjnQP2AmiNt1hPlqB+mq8/2X43eFItiXvpV8IwBgwP8wuU+u5gVM
WC/UeAn6Og5/o+GSOvveG2L8nWaFwYZNaNFba/ChJtmMnLKxyajvRcpVdS56fmLl0ZC3IGAmYgHV
h87jG9k+lzZIF1JHBPNQQWRU22QEcuj6s4gDY+KOzirBXrRnJug88EUho0k++gXxI19Aen61qiYX
Pw+ZQBfNZHGtf3PtrWjBd+XOnaRoHeHwQ9BGRATDGQMH33uH86wW0eHlXWLrkOW9pio49inVdZ5y
S7r/XvoChSdEJmpuQfFNOyV/FR/h0sKVRuYnqFp7giXiz3yW2Q8COCQGtC5JZEmdA5QMPEzMvs2d
FVwQ0H57EfxpAHAyRgcn/S7nl/+P94XYrkWZcOwRViglX6a2DeiPKrkUlHdG5Xg7edZ0AjEVJe2z
F5pek15y3VlqxoFsuW4G42K08kK2U6VpXacfVmZKloV6wd4G6J0BiAltkGCO+ozP/ILWvpB85kb0
V9HOFtAvN3M3NHx7L5J9kNITaRewnsLsjPda31fKXUV8OgMV1mW7jhEEqTwhwTomPYhnlxWs4x34
xxAOrqiPslclwVUSYtQSd2ZbiQVpyRLNDARtEAvpufRNWC6CeDYg2OAMmZ5lM+0np/RKAH9KRkgC
0TnchY4PPEdNSC1h5eA8FgasBg6LCRg1hcYFGF+zxZURQqP9JvomJYYrvE8s5Jyo00mC4vMVcyVY
C7VrK6laMa6ui2IvcGlaKoGXUv9LrXjhf8f5lXRcWCGSNFJ+kCp7U6qHwl7XUCAwC0sYF3dK1BaM
a4578KDyB9unlsRqrfgoMGeWBxjdsfg1GoycHqxJ48+un30kMl5Glj5YOos3WptFdiZlYSbWYsKg
+pHAQ9SkCmFYbcHNa7KwIl9RuXj+CTBBM8NXlnDOck4JErlGS16qOrMYTTsJnE7gfJbFd8QQ2exb
85h5BHjlW+rx3N4iiM8TXBxQDAXOUMrwziwFE+E9OU8oUkHFFc4cQ/IybTu3R1zv+ITh18oj8Vl4
QMxinYuoZyIRDpKJ1MbtKkIMdil+D9m4hTiASDtFUOos+9Fh0b1VpGZAmAKlNdaWHCpM+etm2nd3
fKM2a1hqXYhtX/jdHnTJwIRkc9ZsYmRb0m8zNJuwTJb0jIHroCjHo4HVobhxsHTqS2S+5am9VfkC
Y4hyHk7gQq8rD7oMTGB4Ok+AhfpJtZ8RVhUH4vnG2Z1E2UKzOE82j3k59rcwJIr5yyZNO2/UFZVe
60rltKPuQDY5YN6mZgPuFNnUYquY63GKF9+yfZYH+sGRea8S+61mGO46njHtQPqcW4HdMR66OWWt
a95L1+mecXmnkoIkvHZZkug5x/AwZN1syvw4OBL6UVBOwrkqjkbinLeO/Jj/qbjEjaI7Z6iiyUdG
xKEqmHGEpZZITlX3AY5YGtupprtGRKTaNW5crNM4QeRjHW802eIB+0lYASVSZ+qzOb41Oclyb/Da
UowgW//LNaptACCBp6LgbShP6mdYbojbIL6da4BdpCAaz22kECDsgJFn4ff7d2QCX9F8gTKcIM4b
jkYngq1rrlN5tpPHYP/E/fcgzxvKARjWyhSZl3UzAs4BhVimk9x5bNmZz2BOfYiOIwDJyn8umJ7v
z+d2lFY8ECQMxI0mUjVXbaysfTvEWXTtXKY9/4ISPNWArJnpIR7U/jcj3iXMv4roXSIErv4EIiU5
zqC+uARNuFqLn8k+kagWKn8GHa7OPZbnVTR+GGSft0fJ+TO6o2ruVDwB/tPR7pr0x4M657c4QfSz
tXHdnlV1jZFQwx+urqwh2GopQwAqRMp0VwSORPlZs94DhTccFZE87aR17FaxxyIpLlSx1fGTowdb
S/59RrjR9Hiy0Osbgm5v32TJFSYJVdrB7asgNUpCeO9ZumL2LZURCv0tUw+yhdCHSI19OQ4cv9BC
CJRomoDl3SKni5bFuwol2YVUgy5sGJOaQIYPmQb7wdOIhsyiH0XDiK7czLqDMMMFNb2MsESzN24q
D3FGueFBNLcDvH4UPwRwNjGMRtCeFuu1PCOj1Ukpa90SaTBRvm0K2BExXJotyPuDjOdlpJwGGRAK
kNEZSTi4W9wEBY9KineOWxIxDWM54xZYj7OdNpzRYgfSchdntAjWbEBKmF7LHXdCH20A6ZP5tWkI
kzzm2jXN7h1ZAtEB941UuQaPO3TO2vHYysVqRJg9k0RT3jM2Zsp9MM596nmCVm9Tsm4rPJRwQCtC
KJCrj+RvstQ18YNwl7H4G0FFLPYM4VRpVdC+bGXTn6Pw/hlo/bRts8+mTU0fG7E/rc3ZDW/it19Z
892bt3AZbMb5JwzpUMF9kKwd4zNDRVu//Mu526MP7MQFxNhpe37K7LFHxEDxA0Dkb8iuZtN12Z0a
lipb3yTlWzjelLngzdtVPHxxf1CCtzk82m+6s5Xn8GCq9dqZqMR6bci4FQQ1TDIHrYhLlBvUlOZJ
chDWiiQ3PuRBBD8JASecFg1SjJEkcwafGe1ldcZ805lM53w7VOjFEBShC1trUKcJlp0wWhC1R6oA
7n+8MP106VHxFzBiZb0BMTJUV4ffybqazuyCYkWQz2bzIBe0W/OVldXFwKBFWrp16NCfq3yiGUu8
3L/IxCJEKPym9ojeddmzjvoXsb2QjizkzXbvCbalphSyNngOuf9rpQQmGhYJIvwGpa4DJ5tIvJjE
PQEHzi4fFVkEerPVqSgsfmqd2AwJ4RXX18wjoVm8l6FOS7q0+QbhBmZeEwH5n5gc3foSOrqWAg70
JODQSXtPGJYCQ1uw5ROxumw0DMIBJiJyQboRAQZrCGUJbf+uoRgarxqB4QHFHsP4rInvL3EEb7Vn
QfBYfDdUcLjpopZXhR28ZFRIPmYiA9H4Mnei4a6fMz07zDng1BpnuhNv9Ho9thddEBFiQLTfL/xl
GomK+x4SV313eMlwzCkbQRwkXGDEP9rGk0JI+OY9fB571bGyqZtfVeSFCuTC19lqWeq06SXV95AP
Ms0WL0H5/u/wkSfUnoeAJ8kRCQ+sz3xTxAumuqvGgKAELA5b/1bjyHdzeY/qtpOvebedLNdvyZbc
VD5/3Io8AFAmLd35VuIZ5alkFxk1GfWzC/w6k5eVH3o+zxAvIPYQlm5lJX+npAqS4UXC91FINhQR
UB8aaPn8Fyc9WeNxJw8uwbsi7gVxJgqNsKQn8jVggvGv9UTN6iZDilJt5gf4DP1J4wr0nfOIRS4O
zx2vXpN8WcN3FK96jFsNsMNLHR5l89aU73mFXsoTIYeDy7TWwT1VzUAUH5FklVfYLnlVVYno3PX9
I2DIkHxowmsdwTRjvtVkDrk/Y7zNA3EbEqTelwb5oWAM3SbWVnDaLhGo6bhq1JqRAfA6PE7Ni41Z
gyx1Gk99HhOCGVJSJHYBD6J+bLgG1+R0hp+AQylEABUcWIaQ6XPo6dC5IuKm3GGSidqXRjlN+tMi
rQJvH+rQxPcCXtgeKG9blLt53OXRU5/Sjal/FOqDp1NVsFeh5BQb7IxUqOJut3ClkFIzzhtib4kr
OcM9cZuKlWvGCzMsaQ1ZTOpXreDrcrvy6tDaHKn3UflU0Zo0vNtRt5rNaOnY7xODYEJp0sb3d214
1PR3JbgS/yr7u1I/puYuTo9m9HSsFwRsHRkV77OyRYwchvcEHF+xLgFvgLbjsS6dewisEgCKGt9w
RVN9lNqDwehMnoTsbzEzVzMdWpPi5gHSI30CEkV1Kb3ZVKeOuBNdgC6dzKOastuVzkKUIpfRteco
XeZ5K+lvKmKYFORKlkBp0/exeJZsW8We0LSkE/NFHwZr6Odl/RiRC8vDDx+o1NEisc+RI8mE19d0
QdgRSWDFSyj/0ddNhGNj7vpw41frQl+SVL0jFjJF3Veg4DTli0/IbbsVwi/fPEfDaUZoYnh58Tkp
68l+KXQm8RWXLAyX3e5s5SDfCcJUm3ctelGLx0wUFwSL5EX6OiV7GL3smr+AYbcLCCl/B4eaUwr8
Ot8r+K4zkOQJeb7Tf/khb8J6TinoeLeJJTBXcuYOJqYEfs6qx9tHlAMIVzzcwvoy4p1CqdmjpGGN
JGzYnA4jpdU1kSMAq1KHkR7DVXwh3iDoRry0a8d6U1JGrmOY4NjCI1GQoWFjXQw+dfUv5mcdMODJ
1hdQCxU5rnjnS4sMv0uKQgmwcW1r20x+UBQ5tReCnxvjCIw1mxc6FEFg8VKRdf9PuB3+pQMv80wY
7Gcx/aQsfGZGVYZ8Qz6LlqY75n67XDXSG0FJuETy4iaTc5I9O+tn5imQmOAzIWEcHugToohJR9lR
lJyoTyGps4lWffBX0sNJxjKkHJwAJD0hLGW/JmJ95Q9nQVtkWraM1V/RExIrzyl8QUutBchzSQE4
9sq5ToFFjnq7k1ombYHVFT8Z5hYGfdPacDgISquLCOx8OGSi8lEr81vWLpxmoCgIgobzOwy5DByg
Xfvgt3t6aPi29M4TS736cgozMgJI++dPTLQDbw6RKD5ZjWeRc0UkViuYhrRaNABkaWMsW66V2DiB
8IyEHinDexYbi1QEYwR/XH/k/Iwx3STZk+jPYI7oaDiZ6TWV3/SZkK/xJd5J/HLDrqDBFhK7pqT9
wHgVVpcJLKtlyS3MH4fhaghO/x4coL92rwQA+bzy1F2+pEjRR/8359caiLAXBHcrPSHuKzTTdoW0
hY0cnLVXF6PSAzQQXnHP3Ho8VjltUi5bHMdVx2j1D+brVh24R0YYHkG4hO3sE9gNuHq/3EJ60I06
l5d6QM/PTYj2Okk/8H5lKWJsj84dXxdfVhUcdDIgIrzf4rwLoJL49FTzrCgblY0NnzSmk5pMAw6O
oyr/CiCYYLg6ftPsE2dbQ4goGb/Oh4qVsineQgn4nZD28TvVMRoS/BZuauBqZ6/3bzY/mfImqElL
nJ3GObSWBnu1uc+Y1rA/N7tB5bwTjssTj8mcbGGXONgIEWGioS0XMGciSpM+G0SKZAw/MbQR9qmQ
6GRz5Dig1flOkfd84MX4pD8NKVDIp/4Wo4Vnuj/qw+c87pWausY1A6AtA8RR9wDVVw/82cNfNZBm
6gHy+BXqRQiyXcLAMO4NQrUP84hOgfEZaBOgxEFkuLG2Ia9cfy/SX0O5j/2a3BPnF+TVKn6r4pxE
t9HcT53XtgeU9gOawQYNmHQc9RcHGJSCuOZF57XAkxv/KTIAYAHs1Dzn/O5/G8PKjmDaD3Z4ATHp
803KTNMBmkQ0BRXf1NhCU6fsUfBAuo4kkVxpiI2eHCuUjcQOZNuY0sE0dNUMTeYupr1EubYTcJE7
5x6mg05CgkNyIJIp7ZEjDm/ufXKJ4vcJ6UiTADjM/aI2Tq2EKOglR/ZAoF8BQXkXXS/APFJ7q6a9
CGtn6BkpKNrB+lnWyq5hxc9RcPPlZ1t9NdotUn+kiKx0hPblPmH7cvkrw/gi4der+/XcbwJ9U1m8
tglp8Uc/J7blkVYoJrFpgln3W15IMsNgwIksJr52at5GBvqaUJbOw52BPT5YtuIHMftwVxNjYcu3
npgcDqMJdObklyQib026uvl+xkWLZ8IVzb6tP25yih2BiKAgAWEw76oHn5YH+RhFaEepKbE2lvoS
S68Oxz9Rs0JuuFVA9ZqRl2bwJso0mj89Lt0avsScNvAcGa7DgXCgjeq/jMW6k+nc8ZJBIqznaEW/
M3q4vnTHicdgWZZL5j+8RGW65fQ1nS8fZjJ+2KlLUYtZ7aitd1vu4ogUAXIYkdsiBqN6I4o+K9Ju
MO4P1THqPN1kWzxgRjWz29hkuLSEVM/NQ7dkO7eYk6dHm30PKhexZbA1iWgouH6mrZgKctDX4mj1
dxMHe1N/SdraHoVOE7FLTeaF2V9MFSVNfKp0Hi0bvyfGqINCOEBC4jLeR6zVRE/x0vlo4Xsk9fqW
HE3WB51ehx6BJFYQYl0E65idJSmmg/EwwpB0eIWj/tHy488GPs4VuVX9I04oQgUKbIjomy2vJ0G7
8vpxRxhXELuJdescJh/mCwVnCS7AngyxEDEmphbjSHxvZnkayQ99f5C0l7L7ygwCQx9Ds5OmlO38
DcIwxh3D/ZSeEMK22tFAX2PdqCGAIBk4O0kezyIeNWaSPUUu+vRdlwcbhLnmw/KGca/Nx3I8T9K3
JFq9v1LbBb+ng36WN3r8iVbHkgk2wcZNhuvZmbyC8zHHZKBh4HaeVXOf9lH+NgBagFHLoO88UGb7
RyakSbBmveYCRb8BYpSSJD+98peCfBCEG8msjsOfXbxhJ+1AwMIv3+FB36UEZOgovdzS5E8iR4PB
Mj7Rn2nBdsTD2RqvY/UohmfOG9OUJBtNX5JFCiP++zT6zso1ibUW31m489uNpALNWN+2eTOAFdGR
szIgn6FetmSRXanhbe4+DYJbFOWFxoPW2hfz3tF2et4s0cnKzWqJeIgqGRnxvYB8CZg37DPBNTwN
OZILil5aRBKnkqDeALiuZMEz9ecg3+f8m7o9MeUM2kbichKxgjG2HPjrGlqUXwn6PQ9epuRhWl/i
lQWLjV+Fj5r6x2XFvgJZBNZu1Lfa2CvqleKvWZwReGSswo2i9w6pVcYN37H9pyG4aPQuplBcByy/
ZJwFHYqLP581m5QL5dQHr9n0m5rxaogAWUab0r2zwUtcrEcCtdKMEPBLaRBRbNf3abrR7JpR4JF8
8Q2Qp02RwwBPM7JY4YpDFUJmKMpN00sJ2ua/4sVGrg9dS05DaVOmux2oNWYgTYIvByke0yhydx5X
FiK+lFolH8bygT3vfOiUujE9w3Jk/E6dAe9siEqJz8a/ksybNZx228R5VCRtkSKj/tT5s4SmsJDT
yi/sjSUhkDDrxZYHvNRf+enTaE8LOu9pNZ7JkW4xHgbvGRVgPinKsNgvToDzHZfAVcNtTvitYFHi
72b45WPshotl76PsITseoCjTph3dMvXCR2VLRwDSMCDY45g7pFofsWNKblFdK7Bef9h30hlUbwJ9
sut13vuu1NyI+O3YrYoTRzHF2ODAiIXrRtAtmJ3FgxNgC+QM0H44BtmwA2pSo1VjEJpaLTq13PfZ
5wwkiSUp2MwD8QqHyHgqwCkdBMNAOA+eOIsbjNS0U5gQKfAmmbssKABDWGAI9dVgGiCG1vxGZLRK
7WPo97M3xzv+6nR8iOmLX5AMCpF1AqVXEbS/VfVLTVly/6tMB196ltZ5cg5NeTD7KyQCoajJdInU
XyNpeQOvdXOLm5sqP8v8kg6rBJwqR9K44h0JRjoi/hT/aWYvA9dd6EnzhpD5unwtkp61C1orILwX
E0kLB6g97OI22ZcSxD/OrioYJDpe/Ssk+2nGQw0sT87+Rz9vkxnR0obtB99OId/j6iQ6eQ2a5mZw
NaYq1MykLCuol3vyRjed9TDQ8fIpc5ym2U4eL6pyouAniB+6P3tOWbpqElOmex6QrmsgaDGTAn8H
/05IothQgT6qXEXRrjA+08xa+oN9UpuRzXCnEI6tbY3qQyPC3tGlrdWBzFvXCu67xCzH7cfmhdaF
ql5OElje4a+XbgR36eF5QmaCzXdd1fdySFdSa0N8d1tgVrP/IbwP8VXSux3YeEv4l5cQuCTVLRKm
n7H8KTVyIdxW26c46KYJK9afjhAgD35R5Us+1vuPvnzvWnBgfnUg2TODuwGrhVIu8ZzwTSafTwUd
Zphcz7lbx4eWxC2bV5uYUctksb4GbKXTEoJiJCdZ38oKy0UCGutfydTUkhM2gKY+pNaXblCVgo4x
PczldjBPFVC0rL4lxIeQvUdip7ZOja+8gcUCXUQM5ZBxyzifvI/pU7FIUcfrpjPlT3TfQZsoMZAs
MnrlFg7vg7pxRnahR/JZ2Ii0Wk6dkLCo5tvoGFqkzxnTsY6mxBKBQMOeXmLETHaNeMeN+JGNmnu+
Rvjz3ZC7GmMeOnAAlSWqPzSXHDLNfAqqa0FIkmSwEkkfWfKB0oxFpQSxQLIHCuPQPAA3h8EOVUIV
r2X4I7lKObp2A61ew6bV3KnblcNnJbCbFi1edyPkUHN6QOYDd58PcJ0yv3Xapw8MNoPbLNsBAp41
KkyeE54Mf29nm7rb0K7Cpcilyv0V5gg0NBQeKo+h8mpMDIrJrSNxhnsLajmQT8KkmCMVgavlJVOB
2KlEd0VAN/emOF8DNPtCZ58Z25BmCgYIbceOfBvMp3BFyBuywsi5gQ/lNwvGqznuyuq1YDCRekQ+
45eQ1sSNS5ki6D9Xg4+ufQDENxGI96Ew+r5KIiZD+o79Pws4q0B/dCz6txmTlASa2nEc+eNdV5+W
dS9k0Aw+OwVEhgOQ5tEKoRyUkn6iq1jEBPj8tZbTIs5BhCxSkigFSN8aiV64bZy9ZvMrZPVpzjaB
UbKKvrf6lZkK1XTD3TvPrs5pH5JeAfwTOhSFfs71OTJ3PExCbK4EuLhNrl1az2yJznHkpzX94jy0
WiuCNCogt78h+KgjoFsE+hm4suM6FADQ6fRAsxZPb+O4Y3Gz9bM0XIfpp64+nejXZwepTLoLrF1e
Yu+4F/z/9If0DgHPMt8cwlVxi5kUVHhttA/ak6x8AoMJTIzq6YWyLcT/72srRw+oOUsQub1KtYLs
h10zJKRDAiyCE4Gxit/+7//5r//57//6Hv9f8FtcinQK/pe9M0uOG8m69FbS9NxIc8fgAMy66oGM
ORicRJESX2BkiMQ8OuY99Sp6Y/2BmfW3pKrO7H5vsypZyiiSEQHA/fq953ynLPQ//zt/P5fVxIuP
2l/++s8HQAJl/vE9//Vvfv6Of57ic1Pq8r39y3+1fSuvX/I3/es/Wl7Nf/1kfvufr2710r789Jd1
0cbtdNe9NdP9m+6y9uNV8D6Wf/l/+8Xf3j5+ysNUvf3j07nsinb5aWFcFp/+/NL++z8+SWV9fFB/
fE7Lz//zi8sb+Men00vWvvzbv3970S3fav/uuMqzfNt2hYlJzf702/D251ekZ9mOb3rSN6XluZ9+
K8qmjf7xyVK/C8+0hO+api+E5ctPv+my+/iS87snlOn40nFM12K68+lf7/un6/e/r+dvRUcwPTAA
zQ+2nE+/VX9c5+WN8fOFT3yFsmkouI5ggMjXzy/3cRHyz+V/E0OYc2ClYIhKCsm6J6saQQitbjWs
nbm+thELj9458cx9lSLsiZ6y6GwuAHisz5W/FnjxRIdoIwYNgyFnoPisRX3ZiMesTI+zF+1LOKf2
YQyYNUIbRpZwN5swkLuXajgiGyi6Fzd/F+0huC2MW2dCpn3IHkJ06wFhBLwy5u5AJnJiTMR9kt/M
wc1U0vxbGgibxDKx1SIfP2IIURNBvhzxPcUI8cuIDwdN0yLRwz3ojxuF8mfqDaoHi3RI3AfwFFSM
GxiVkUkrkfaTlaDSJv4a7XnJXmjdVhzmR1QfXo3oNklXw4hrk48nMqhhEDNPHGGnHmdUqg9FTuim
wVtYnDzhrnEs4Jj5JjZQxuVfvfT1shaIefmcFYqqEt8p/B7OmcYyqLpsJnzWFTyLj5Msk41kFZiS
8Kpk5RFmF+M7F8NnL0tWDq97DAbowvB8ymifZ4jA2en7ON1K4GI5XN2wjtYWJy8dIG/D/GVzzAnm
fQGcssf0UCH07iJEoGDT0hCZY080dHzu6quQRbFrt4yPFdI/CUVlwCZoQUc3OFSA4puQfSIytHxe
REgcEZOH5XUaziNYXsS9d0Py5KSXVQ2UgnMmAB/vSzc9mijar8P4uRTI2F5cdC02YLcYVI7lmgya
H5tqXJnGxdCCyTMfHehipXzkNRUWzpLSYnL8uLzK2CHKyahBkC2o97NhE1nFiSgox00tIRHwfTMa
BlCTKL7lNh/RBifP3FUN3SdwQasYeTKlGfYluDn+bUMj2B6BQbQAH7hQNefhnjEwiyhwakcJgAsh
/ohzX2tauBzLkcTWxmuOSpBhISyLSyOh3I5trh6nkhkeJh0UXlbGZdEdBqMUh6CCmEOW5egjf/Fp
pSY0ot1hVeU7u0SS0DyX+lG3ZwkQbEGXNRQ8DbfXEFqYOUnu4dcIMa7wAlwUAjpViaYluoePZZRi
ZfTfxpb5dmJsKu1dmOIb4kO5bAkzNw93LkpWXE50uzV3bUg3FTViy44aqscqMS+FT2QUV6LDmlQQ
rSqqM5jHmin3wg1LPbyDjykoKZeYwYZ7IMuNC5dQMtBxHAq2vTWuaspfr7IumSCs2p43yZY/IT0z
KQvSGCWMg/1KjquyHlfLZzZwryx/j5n0Fda54sWqeYL2K65qjsMjqWQZQHuT0e+Eiaoe+frA8Ge5
V9xbxYm4MzgH4K0liSeMqUJOUXL+YRH/c7H8cXF0WZr/fW10hGmalits4S5r5w9ro+V6ph+1eEOB
COmyWc03fsWxOrNwh3DLBaTMOY/5EigEaoOw4WObmTxqBsxCztd4hOZxM3HFeyH3w7RNiPNmMak2
PYjcjqNm1ZIDRuvc0QxU0cd50M+otCZSVJvl9idzESmVX5BKPJ2Xh2wcP54BXd4J5k80v3zG5BNl
sM3cOI/OGQ+QJx5tenUm5ECufI17zuweg0nDJ8SaLc528i3fBPw2zP41jNOhOTf1nR4pXZNzgBOk
5LOOJ1B8VPn4I3R0nyNXccbtX3+68j/uPD98uurnT7dzpzylu7sEgHxJmQGmGEAsVLg8o24C7ZRq
sa3fLRtjwfVksPXYyCWaK4cMtb9+JWyZ/36dbctUnuPaps2G+/MrKXrD8Aadcp0xMgGZkFcWd/sE
yRR3zmJT39Q1TdUD2kGStAJG8vpWAyOjpZY4iBPRCG4VKtNuq8XRKFYZo87qLi2ReVw09blyjrWx
p1dsxIzTtilNc6F2laDZ3N389VtZdutfdnNfmIL7dXk3nrm80x/v2MTyhPAwX+T2pvFfuzZbdQIF
hUv8TXP517/L/4+/y1KuZfKpSf+X69fIzI+ihdQ02LDjqEhXGUfRbuvQgXvV4cXf/DZr+Xk/vTdJ
ISQUtZJQtiPN5Wn94b0NnhgNM0CVuaw3c2Lu3YDHCl9fWjF6Bl1TStDR49k06q8I1X32jMHwUbY+
DgMC7zBcl8g2OTReyx7HZLpYuaKjKbvTssojKqQlmz4SgHw5GtVriC8o3/lx9CWxkm3BQz7E7XcH
znUQPZDEuJ+RuUttwiAlpjhnUMuryLLkVnsDUsF6Zxdnd3RW1rRpPBYLMo8QsIqXeg7XdYegFuE6
52U216WMMFxaQwndd4K39JH/sb2eGFmshwm5BUpj5vEjFYHNGcYly3U5bzRduKHvZ/X3AVAbbXzL
bUn4mEHWOnVOfU5mIq2yHUsoBi/u1GBc5S4oTgoZlMfLzhvzspftwXTZy3reSrAgU42L5d2Gw4OZ
4kx9FPQvS7waqc1xiP2EJW+pGgTfYywPR4Mo3KHtzULfBM0BvnWyStEfJZEC+PbUIz1SdFfagTFg
tDXZ/Gy65C2TZtv4TnLvk65vW5y5jA6SBIyA268rNomQugeEXYNxY0LG3YHR6tMFH/hmp7dGRQuF
FrrZUsKgNJbp8/K+lg0lL59mLPpuTbLORe1RQQLk6kApjfKbpwie4DXX7HkTc7KlYOtrABA33QTD
K3LXNtLl1jukIQVwyQ9LUOk7xqV7YRCqvmyTHeL+mgABK86fnLqBcjecSiSMNH+FFe8j7SHlMHCJ
4JiDT1uEDDifrR5BWrkI3SRFSbQuQ4pFBE3EgpKsaWPjHcnm1WQml0MGJKLH7I/w2cXq3m1nGNNu
iFSbjjabpm3y05lFeirelrg7csJVV7E6fezLa2+h0aUvOqLrQQEbqEeJKLYq3zreRUC1qXAH6nK3
bNfWgK6Y8qhKUyxIDaxbY7XsSE5+pqck5uxxZqQo4QNOsIEDWiLVXU1YZUchZCLVtJPwIS0sSsVj
7yWrJCT7qiIiWpoEwnNDGI8Tve1C3/dyvKrSaNU7/akNqQ2wyfb6PHivJtW1ZMilnSvXu5o8uHaU
td6rNXQE7jKeA4jDb8C95nDjl7y4sT/4+abUoM5cxsFUs4wNypBknJCtzOWb9WFZB/oB0zcoIsM2
t13S7hQBOhbGFkoRqhsfDc/yVMYaKiek34otj24id8BFVe4Mi60ZOzH+MLbDCp9TF5kcCMx95N9C
rrxc1gu3Jj4eQzw5B8tu1TkSNC2yZ3/XDPUuz5tLqw0/6tuG22VaqurxIW9fl0OEW1sfZ4ymHtau
eU6ReSyvokjobPQgpI11moRrK7/r9HkpogZ7zyjT49fYVOGRH60g1F5EbrSODPT183OKTXopipWC
pAAQos0ZIj2oET44STlRdS70U5VWO3PAO4v4D71L4uOza+VeAYLRCdUA76dHNY/pWvvrXmKWxKMd
yXSloZ43OtjVzmcPyVPcPeb19SahLbh8dTlZ6AilfoaNF9EEqqVMwS7ieo30zz4OFtwNy9HBZxf1
udFsRQHrUcxpgykakFEqS2VclPF3WBxr+dVnfNYCNRzBVrJIu6/LZ25VNYesc1Ow7lNnggLHj0+R
nTa75UTVyezGdTnPYTMRkH7s2mFKjy0t3XZ0r+uQ6W7HiUV2TIP0TdqERGEuN8Fz0D2XMVylpVXF
U988A2e47JsS/0y+47JCzHjsEuIw3uOCKT3tJkdlpAJNq4rXIBCvZ8HKoUPXcvtGzYwLfFdR0pP1
KS8TtOTL/0emUAZcodE6MdzLyuiQzd2lNcaXNY3xipkYPo91YA6UPc6liXJDtrhcMeiEYqflXU3c
WEQP7sHvjln0as8AxbZB8IxpK8ahEz60VMTLtR6KeKs+Z4zsOvv9Xy+2xFDot/eS/D6ayDWG5tg1
Nl65qA3YS8xtnZGpPUBmGKetXaOaxTFBJ7+x4I2gbKsdyFzLpiuQIr2L9CqUADkxfNX1qc9Q9kGp
a9Yh0yzTfSKxvJEJ3VY6Ylqdiui156ONv3jdAytriF6nM9MNjYktYOv4LXKAk6dHET4MNlAWfTRY
N4OKQS/aZOthTF4Mlmd2gIDHh8Nqe5VKYBCkejfODKv9qsgeahAJLfEYBJjsAozJ8gBlti1v6Jjx
LpYiaLlkc/fIiLKkZehmKxv7aR8TlOmhIL+cBB8F2ULDi+9kALqgPpobB4pBCjQwDVEh0EZODHnA
N+O7zV6CkzdpCxthTRoo/LPZBA1C1ScFVq1u09bqMkZC5DPGabpovfQ7agNPg8M7qMFZkeGW0jqX
fo9UjDsqNrAo8CCx/EmgkT4IE5k9VxT+Ld4qHR2GaFfStU7AmXcIadgQXEg+cqEZckWqVSqfwoAm
OnmNzXIDGQw2oaO6+BBZJIv8OBqaBYaxJqK/EHcDJM9gfnLMh8JE98v75zmw+2+u+WXCppZh/sNZ
rxC3xPjr7R6KZ3KZ9kRUAPBQuFF8k2BskruB5NE4Jn/SAX87mZQHUF9TvZ59+84qEJ+O9GVYJHOG
B/lTA4hlRCNmqnAdGOwOJCbXyHsGeG4umKOIutHGC+zSE1eUky50UqRoyy9uOIrWkXMZ5XqfkxZp
Ib2GZdiN7x09EEHvF3VIRPHCpCYOWQ91+r6IsMqdZT0YKFG6Di+28TA0aJnNdwtRb0Hz1lpoCRPE
OxN3k/O+3Cgma5MM3sfhgSn2ZY7sYcJ36OqtIM23VO+zRaYcH0nFOteMjD74b4V+Y0dqBaqpdyUA
lWsq7/i5wNln+zZUkuFSTpiR5HMxgZsLuScakGAURzki5oRWgy35ZyRZQjtaCYaDTUy7mznVOMdE
pPcXDpyiIsBMCoyzYd5lmtUaguXHv89o1xh8RgmKU/T8ygWWygA4nPJVy1gsrbjtIqb+WccDQLxL
gpU0JQG054WmgIkB8MesdgarQzQ4HLueJ2ZKSM1IgOMno6vICMRbYEdQhZpleSea2eZIODJ8zzm7
L//MR5UWe4jsmdaJot/gmiQ0gsdMUITZDKqb8N7WBA2p4nmaWehROzaEwdbvkzMgmKU1RvMgySFc
2yZLwDJzNK+gbGcZIiFO+5Y3bqhRRmA0hk7XGX212TJ2hR7WA+pTg5zfPAVUh5JY4viMksc+nDZx
splTnExNSDSseI4H8qadYZ1MCfIzWp4OeifqMU1eCqZVj+2sD+k40d+L7UedJxC7qERpG2okDYI6
ry3vQmaOgS23Q4Vd0o02S+GZarbicSSXmd0tjTc5u7mFDCEzZmjF1BmIawf50jg88h3luKiI7rGW
Lfti8ID6Dg8AJbkdGAc7A7y4pQc5tgdkKAwy6IBQpcVQLwrCUsk2ryEopwl0U7ka6qPFPT0N52TZ
T/dkEACW/65xSrhQYv0Biix9H60EM9rHecZhkkcIWTHjpvPF99k96xDjKV3CpcgiFWDXEgfp64y5
RXM9WES7tfXiWny0wMJ2ERaLIr7/ON39/8HC3w0WXE65TGD+D4OF25f/+T/0m/7t4iUp9U8DhuX7
/hgwuL+bputbvhKOK02PE/K/BgzW7xaDAkcsDQHper5DB+bPAYNj/e4sX+EbbccVljQ//WvA4Ijf
XcfyTeKgPeYTjm//vwwYnF86EkIw+FCe63smBAmPkcbPp3bpzSjKUhCFHcf2jRS0wGQm7o0uTda1
n50KCZComGwimVNWeFUmeGEVdKVBMFUO87c+79An9prUWA+fKIkoPDSix8is/W2YddGmDCswaC6p
mXWzSXgOb7Iq2MI2R27S1Ggb7NahsMtuZW3upQRh1XflsYhGjpUOhu8EZC7tT2NrJMabMnR8aws5
nsKsRD3CQS4N4onEJA8AllUjhmvEcc6CcuuGnCbm1mweFM15Q/mADZ2MZLmEVXIgSXVX0uTzK4Go
mOnwnLHo/XA3/IcOpfwPny4ZIA5jG09ZFsOcnz9dYU9ebXkNzOSwus2QNKyLkhpjLGt5XyEUtX0L
3Fm9bj0Dh2KboJTvutWkyVASWdnsdGK9+DI7mYyBR7cY/+b1Ke6wH3s2y9V3yHY1FcMqi+btLz2b
ya7LvBkm4Ar+clxGZQXXLGikfezG8NCGuNGJM0DBkiwSDyrTizSt7O2sCCDxqiufttxKh31w4IxV
Hp2vBiawyg7Nq8zLRmDw4ir1669THKKvc5frHXf+tqrSZ1WxHAeoKz/ugLyfr+YaCUPXjv12Nqtv
IhLYFcgKIPU6P8wdsV/xJqwWL/MQzRsDSxlOHcnMHjWDzs3+2kwsdncUeWGvss+OiiQ9WyQcDvz1
2Z7Fhajid7tvjevSaUjDSKxT4LrmDUm5mBM4Vof42WQAWJk4Qy6Ym84bZ6Cr+HGDFPnc/01/zuUZ
/vXDVwwXaQY6tkWLbrk4PzTMitAVvZvWzI44c1akGlZkAe5VKAnLycdjLzGaWVr5OymofYMIKGo9
PeSJ+2g59A/9ikOLTvKcOjCJt44NhR+Uq7u3kuLJd2dFiwTD7gQLv5yJo/d8WAKWRzYSvQ1rbWnc
Xo0BFKdPOScZ0iI+qP0eugTplt2MFtAbaCHF4JtnvEY5W1UEUfhWON5e0X/e+zE8xJbQt30QMIqY
OnarKSs1homc8/7QkfTS1OWpCUm/8Bv8eADRTqVpx6d0Dr/ZXU2UTdmeQ7/Q2yqYQ6wE/KFCzewJ
9c02K2jeNKHErEtikN+RP95oGW50nst1lrlfIjX7zBBReQTOUoPIEAd0IeK/uVBckH+7UspTvlQ+
jThWcWdpff5wpQbL7jPZIuPQZYQrPwJnrctk4+DK6DiwXzS+BYqif/JD5GKTRIQwMJhzEw+Mju8S
4BjNcE0avREDdFu7fTV9sMelqq6DccSybvbNupw5LBhIbNehYbVHLvPSWcNFMBP9u69YnS7h9DT7
HsbCJpUlViVfGF8zUR+HZLTQQHLgcx3k+F6cDFuSxrpjkBrAUnXBf+iDGprssq6RHxl+xqlcgh/o
ZuxHc0E0pyALNcXfzNT0IRbmzkbTs4+Cta7wrM0UZDTj6ExMrMzARugCF9u8TK9LN0UjNHYrT3Rk
chBH2treOyEfWEdDKfcyZnaHNJcstEKeJ9GgZXb719JhetAEM+dpr0Q5GFzrHEBbVdlny8HRKRp4
MU6i6eFMIaEBJrAjMR1zBq1Dxqiq8z1N1eRwqi3hDvp9J9dySRSLhslfxyFTaTyW405ropIrQxuX
2lzaJh0HNzdrx9s5PXGTjxvaozvP6O37ubXuy9J6DSPjIY34SqiMJ9dW8JaW9INpyrNdqgFM2MKu
135SJPte1DADx/RbDMT/6AA69LWdrlMjZrxeSo6YIb+zMBt9cALzW2oGAfOe8a1utL8onXhwg7Vy
Eir55WX6NVrKNP82mwH67tZ7ExUyu65x8eIHtIrr2b5we1q1vfwqXfp0jckMN49WwxI33DqDQKTe
ANvpoDUaeETH4bPSxk1kxbuu94rPoQo38C2LovvWkL+HOnQZgiY4xvPsOFTwZXXpY/hN8DO2VbH4
G/zLyG7DYy2IiWodojcH8o6zXpG4EvcCJrebXoaB2A+4emrpTGt7cdMkGXkiCBqwYsXB96zLrvo2
EluvLgkxsa5UC8WiitKvvpDgmwili31OIaXGj7un6DE/d05NdqXvMqL2ADyCMvQyhjYaKXg7GWDP
lNkdCeg2bXJtqv5BdlFLlyv4Oqv+bAdmjKqOsNNebcfRAbHb77NWqjXQgb52cfhYHla8gTAgb06P
gV9G2Pra286HHx1CG+6MSeyrqi6O8Xteymrf+z5DO2djZx5K0CI7d7b/lJLmHvoQDR3rUEwvSYxP
I/C9B0M315k1RX8zYJG/zHOEZJtGCOJIpVxli49F6odFqPB6TLYlreogYjnxeTMWIjV00DzIURty
xG9YcrvEHHc+qoDI7vHUYOUMuVfpXFwlY/fams7LHJfXpsHpPLYdwhdz8/Q3RQ/il5/2teWF2o7l
OWxQSqpfi4rRMkq2UOzTgkRPt16nZmE8SJPlMytRQ3e0Oa7shXBjFAtMZcC02v/Nh/Wxd/4wjFo+
LMtVFnIeG/WOrX4pvCoVxiOVVgghD1Wx05C96lvzoUJ2CEuINPqi9R+6uc6PZMGLi2bC5Za6/sko
XLK4K0URUqPvDWJ5sG1xlxWVPkaIUv2ov5poB7JVbSkm+2PadbBAgsrcIMj2jpkVPju+Hq8TClXm
zJY8WQmCUzNkHKVCG1UzzQC0eeE+bkgSd/O137rZprQFGs65a9f9UhK3Y73z2eKIs7oau5bxwNBt
/voyLaeLXy4TVanr8vIli7lpLpfxh/tJSBWaRkePNmrqfTum/bEK7G3pTzjypRNdu+VdkKZfir4p
tsc/qoeaBWbloLm5KTz08WVsOGsVOM7RMG0SOxMwr31jM3Fc3sOkipn5S3hTBChYwhwVd5qWRIUX
AHhg2RiHYvnj47+4iBqadnoSuSMO0/IHgylxqMaZI0Uv4pXol6SWZLzp49kgT5m+lO0S30JFCTYQ
WSNgi9RmKqdQPGfcY1hb47XhozUSIzz7IexvFHMrx+qiz3NLsC3g8u1ff6TSE//2oUqqfcp95SDc
8sVyDPzxQ20G1ysQFPFhzOo1b4G9zk2+mYcRFnZZ3FsFHJye00hLdEnb9TQLFD7FGjZF3SUjjzbm
kzo/uQMZcfRz6pzywRjTK5lWHvqD6G4MILkl/aPLnPzSraKXeqQHN3sPiLFcGftf7MhZQr8mGuOZ
BzDIvZ89H6jNNPRY6jNUY6soSwdYupW7b9LhJp0ZV6nOeVGNSdHV005tY/NcuZIoG5eDUdknh2nw
4wsrCxvgJwRsaPrurfIPpYEtQW0J97EuQnQ0Stfkyw0YjBjd7OhtwejD5qS7nj5NEj2S8Xcz5vGB
melXqwLcSaPQNMpNjXWlSgv7CFMZZkPMQFaNpEkZzZkMO6RgKWJTo5EEZOKBUiYcFmIqkeoId61c
to/SZ922tIk+1cJF4RxCbKyIZ9kmPVvwmVdWf8iNbeMKUCY+JGNFzy7paPoora9yv3aw8BA4Qm88
hXQGoa91YM9rW0+IZPpo24no6zj4HCHIvqpGYJ0eMV6mYLyHThCfGv7VkrGENi3MZb6Gr0Xo5rop
SCaml5PnVX5dQo2KVCB3qTOTjpt+bWfveyb12XZwgo21ax9KPM8jmvvEQINs91APgluTHIWcmKZt
k/n9tiPhIi/Lb7xI/IzMG2/8s3aKnSoccetSbkVp6PAKuHxBPMaMXNj/XTc9gDHS4OzoAzprRjbM
+Nw7Q9FQj2IgIH6HZz1L/IMVGXsz1eoWC/ZkPXcgCnaGPZ4iC7yfo5mit+01C+M9l+GVhRbwo++v
58BObt1mnohBKfL1WCi6qMvktK/JiQ1soLk5A0ob834pCuiPI5/jnAcDrVz/JXCLLYvjNlT+BdWR
3hczF6S08+rkQ7HIDAHRI0d910wCj4ecd31O1mHn7F2daY7PZXY1zuqz8KqHMrObp66Zn9IAQKeD
SsabvBBetCarrOhIPEOmJowGWKQ5k9tIrrLR+ZDAG73YCy7BKWE57O7zJFPYu7IWFifeMovchjE4
5dl1bawH33nrfZc5M4E4a7v3nlv6DyjCmbLDt5qtfEGWu5yKspYogOpxUZmCdkme2na01o7Dk1nw
eFzOjeGuuHkRFMyEhU4aYBPxODXVTtABdEoGGIzF0DcrU91Ws/Du7QA2v+ma66EwvPvQMwmSwMVs
xt+tOsiOBA7XAKmZRFMgNijfzImzbzSpxf2Uba0QMIXX1+NGxHB0C7xH0iByUcpbUHPNgDsgowPU
A0TuBhdoXuzeDAOWjsxOHorKIhuzQNknaJ6kPIWXyiaeopIrnUioTglDshwWxJBX7yhD0T8xeeFW
bKs7RYBoljoEEesakpPZP1SUSHgxvo7TgF1R+EftmegGTc6ltXmYIfNtHIMhjO3Fh3kAAZdQCWfV
0RjmamP5w2tReSAbbJbJZn7tZw9KEPXrRYcNOMqfo2nEWIn6oZnRkyYhTPMxUyQq2yVmWbaSUL/U
WRZuK87aeTh8lcZUX3lNlR6irlyNtbwQqcVMaOCAZ7MFwXVu6zW+XSR3muD6rqzxQ9fVeDTzGFdG
YYJldR164CkUmLAprydTYx4fQaQMHBAjdF6WMNc5rI15yoJT1zqnYApbam8ayHT6iF7PU+zTKgY0
aRPT5rq0JhoikpDVb9i46kubtrJJ1Ihh1sluakDZqI5HXmNEzDWksAZSn996N4bb03zmwI7mfWL6
24dobLnv6VPesSQxNR7nF5uoWjYKvq0kamtowBdwzUHYyZRs27yJ1yJEHpyF86En5nZcwm4Kw4ds
UqbgEhtODopElVT7R09UJ8fvnkdv4N0SqK5mPGVR6D/KKcL7EjZXD5zKpmt2KldHNz17EPMp01nH
JYrReAzv5pZ0JmfkQONimPJH46Tmytmkprhy6AqFfH5rSNa0NRLAqL1nHEbtPORxQgwl+gDPmSys
kMbac7EbJC2IAw/vV6tDDDEZ6oO8EtEhntN3NbjzqTaQ6IR9mW+HA3Kg8N6T9rSzaoOTAVMdjtQm
0g5gMHmbyy3QbOyATbn3+nyLw+AYavGVzR5pYGJfGnL8LGv1uZfSZTZUcX4ywq3jMC7RqA0W2BYn
goh4jLn6nJq9zbmBfTVRYb6DxvEoEKPAmZ1NzCFzwHQP4YpJyEbbH3Cb+2T2hrj4CdFBVUrT61qE
BHglRo7rqd/FA31QBDQM7FqmIFYlzkaB0Tjv1IO0BD0x0/Ow+m2soCCXKXPwM0HSZhLNxHCO628y
Z/H1B/POGv0vw1ohPiBbaNpH0XSFohT4b8OsagihvQxNSUjPQqfQWxcAaFBMMT5dMiHmPju4kXGj
DFdT3c760DfKQ5MASddzJ4ztuPRdo7pzo/G7RGmL4CPYR2M/Ijmw4d1Bu+s04Lsiqp5zBGaXytK3
g5El284zvzW0UsI0w1ENfURN9OfSEBtNNCMeshrv1CMd2rUl+hBEWV/989h7bywAELn66c313s2Z
jK7Op9Hb+uipvNSH9KhGUIgFba0Zk1OQn91sYcHEmzFKzNUwDc127JsGVjvsrLZRr0GPHoAbwFu1
ykP9PlvFDs7dcgJOX/K4O/dB3Z68RZI8N7e+KskDqyENVnmBTJGDr0vJgM55S3PgrQx6sTZUy1Qv
avuV70BfSuKQm2CyyZmAjZJjo6qkNxz6AHqRbJqbqHSOLmCciXKJQ7Y07rwG/Ppor3sDeRjHixkm
WvKIxHTsMuskGtY6qwHbqoDOoTeTx5KO9FElAN+i8QqN1aYp2nZn6bHEEqkhgc+I2MdFXhpN8byp
ypiuPAt00dIy9UK9KV0BM5QuupAOdEa7iHkGiuyy90DDTa4Yvhhg8Xf1BKtK9VNw4U6fa4Rny4F1
P1OcbzpFt9WjdXAZmeNJ6vyU0AS4i6z6qTMS/wYjr9dpABD5K3LrnTlrDQ8PK1Qvc6zL5W1n1R6W
8AoO0sJtIXnRVxham1o8RtOGytQPkWBrrP0IvKJLncOlikzpY1BV2MkadOwhswXPbSlYM/IQPZNw
clxWdObCR4v20IVbqBn5XPmemElzsK0t6zpRqO78NJfQY9UMH6LCVexGHBtL1Hv5CMsnAs6zyTyc
ghbZczVPjmQaV2pNnmkT3kbDUMG+V7skm5yVWQPdMDz/0WminYzn4IrlJj2ONVTD5W/C9YKr0cAm
l44Ek81j2R+1PRLJbFTm5UYEDUF4Y85nysA6dMbhnq3kVSqmvWU4EyySVfGurBYSQdU8j1jxj2WH
+3LQejpYjEYo3qurRGs+EyMUBwdox1RLMLyMnh58Sxs7JrWkaXkge0PQfCoJ6US5NrbqdeW6Bvlo
/ley7ZxTWm9GB5xnMmWbFl5ub0b9gwrDu3S8C13rs9TGnoYT7H8Di21Ua+fWJm7IotxIMQ4TVZyP
W7P1mFHb9jeVkqdqWxV2aY2+TdoPIi2+A2ebWfyyF0tF7S5cRiqc7uOELaXEntW51niPzDve9Gnp
3BUTFMyYimwYiEhm2MDBZqyNS+E47X5Y8w3mZ8nBK4447o/FdV15hBcwI9n7aUWAAUqlvvCTy86h
2RdDFtwHC1QtMQd9U450OdlH3+zkuvEMdQoFFVSbjfqUM8+eW+dJ+Il5iIV3V4WquPXcLiDnFvre
8hKcyXlsi0jtbdpUzGQAphJIL4foJl3IlqMVl8d2snetTx+8s4HQyO4xxGM6QTI9DmCkRynfDb+E
We1ANVzSOVWbhFfYLABPI714zd0ovUp13mCPtNXGQR06ykaf2JfxEzsWYsB2VDdGRBN5ipfJjr63
K2VeF0Nwr+w+35kReIw/fqA/g98ftdsxEqJHUAC87Lra39Fma46qF6iTrPqu9SBd4Mh7SOceO0RY
u8ewYN10ecvbj7nB1J1g8RLdg3ZIR1G/D7OpQtlkWPspKZ8IB4dBK7pzLKIXJ3ur9fRcBATY+ESG
p00Qwvj2BQZXFt6QvX2S4Y3mRiOcMFWI/0CrFDnZ7x9/pCYkngnb4WZijHhyWuNLVik4d4sYKZqg
HroFnnBO11j2RLqpvWK6jrKlFanppY5jFYLHkMV91P0v9s5jx3IkzdIv1CxQ07j1q/V1LTaEh0cE
tTIajeLp+2NWA43uxQxmP4tKVAKR4X4FTZz/nO8079FUVidrZLbJyzZIek+/vHqojp2XWXczMTbs
R0QjGxKrduj390jhhlJRBCy2cuW1N7W7GxJCElXGWhNw1NqhVzIdg8O67wqMl+6oDhzj2hcbIz9H
8ZsbcuU2Cz5dWTkgsRo63vFDuERPNmnC1c0ySuuUQLYtYmxLomRiZvtPVZ685J4JFC9lk5Ieev/E
AKynT3CApl3MRrdjpfxrztNZYaxe97Yab0PACXQhbNvs8h3OYGOGsdPl9Vnlfv8iYw10rEtPRtv0
p4WKGNcyXVtpku6jzJUnGcN9cFTjbKrYyHctNmd6iLh9zk49HvMMS2qedv3VLiQo0KG4F13bvYFB
m7VTvi8vorKN8a4tc620DF5mPaeHqRmf2mU+UHgN/hpvZlsOPJKsPrRTmVBTrBFPMu45mLswXpVZ
0m+6mEUrNss/pvM2JAFW2hUfAeCnmbbvfzR2u1OMB+oBI4lvNesh4V9nutXGWV0zN6sJWSXI+Ar3
t2MEEUjYivtL0YN4hGrtWERKAj0HRGWifZO7wKFd4qs9HRaBaOjB6ylkgZskh/6J5wxndZ2QaI4n
gni54vI/VNalQzRd53PLg+9cJKaZYz3zhWlM/yzrAQubri5cZ5vUZVkNbdoFFezUqUv+SN8Mz27R
UUNaCh4ghwappgqHQ4+dOvBIS1UukJdQQHXLOKGocKI3TGDXDGOB6y1o+0sS2tynewxKBMs5JQ4G
PKgwO2RRwXAOYXlSZPgcl7ZCakExddPUwD3IPZY1wpB2NS64euq2BP4SCN5xn17jjKhtggvVV71Y
43/6m9iJv9eRfbWKkCU8jihdCWjQ9qqWS5rU41qXbkNlyICBbcow/jTOqwOzyJnaFvYUfz9dteZH
yP0g8ywA9jqtn8Kl+C5wbGQ02wK7mwAtden2bGQZP08Zi99CfzNdd/pWICeSMuZb7Zvl1UnQgnKV
VG/oquDFMlDDjKoOTdL2B4IT4a7IWhN6riv35pxtGzWP74XE66YgKK0NQoQwU4v8HuqOK5ImRRnX
01fXiEuaT+OLo7mLeL27adtMHJrI7s4d9i+2oiORc+PFbB2ubZP5Ca/G2aQyP5oVEzjdmNy84wEu
Q/vGBItUIm8vi3nwy0iHY+vXkGMbdL0y4PDRSJXuQq0+46VnqHF4whuz5G8JWvbCcOi2mkV+6ddi
lj1Vr4GbqYNp8iOCmGmcaUuS5l14ppGwPs3ma9MvAM6BpEBtvZex+ZTzAsLEchAFY9DaXnBIM/oT
xxEKdRAUNeEGd2vUVXMoR4kboaw3c87kUCKppyhjm5qj9LIfy3DcVWPi43Jqj6bqj/9841UY0bLm
w1iubG8ZCmhwvJU+5y1Nk/g8kEwNUT5YARNWWQYZIDJ0rnTqH6KJhJXQg7cBsrZTHlSeAT8IQJC6
2aq6cZkrtPqqivY2tAJ6gNv+CNpSkjwE8ccuaAZS7v95CMfJB+8o7YVlwa81kjNnbkrYJPgYltfh
m5V5mME+yqfO599Z2vTdCupf/RS+xg1DzyEhOM/fcE6sguABk4JsbIc94QIyCAyquDHOJnU4yUBA
wHQRkBx63Pv6RwcL8LVKE/qxQU4NxAMW3UZk3totDQz4Myd9zzJXrDTFg9erR7seWL4n3jbDqwSP
jCIiw/jM1zPzcrLsosjzjefE/TVWmKL/GTeOgjFtjGcY9as+OQtZI6kIxUYllMoFhlM2XbN3O1RZ
JOpiV5bLOwYDxXawE0Ra8kcj0a7RfNytMOK9hVCE8EjmdPL/VnVCZXRlUSxgJ/LsBnw6TfXR9KZ1
68LkUUMl3k5+dzBqOcPfNwT5CrSSdiQ0V3oXw2qCi+VYnyhxEVs7hg4c1mYOPyyJL8NAUpRBJEZ5
kE3Z8u2bg4/Kd+RNBXG7cSqQYSntB3VEVw9PkAI0WiE6nYa9Y+E+HjxuStMyPx2GL2P5okujuqZl
Jbez49PAG4T32CGKNDoMXFMvHJ84W+bbCq/juYwv7Mjcb2ebIUdljyASZ5AxQNayvtB7s9VwRn3c
JtJ9NJz8zLRf7gU9HFjY8a17Ypp3rsnQskf5kOFTZvILpM68Mv3aOuYt6ZJZkiPQdpodRZ9e1ED6
IUic30gMwSFS6jhJ7sFzCs8thyrL2FcgBCEuOMYF4anmWfVqDq3GV7vMtEe3eksTqBBWi6m4GaN8
2zeFt1a5Byy2q6ptvcxElRke+0GGfL2wuUYhN6SknH73NUasEid67oIg4gJP3i1i8aDmAz9QE/64
qp/h5V6UaAiXa+NHVT4uAvU61bH/5JvRKxal9hpmpgEmXdHnmxGrbSTGGbsFJ8IlazUVoJtSL6se
VYu1LKN+oJMsuMAQtjqhm6YKktcuxdLcaawR/WR9uLCzQ9Hmhyh3xKkhFEakon3luOHHE6IwUszG
Gz+dbgL9yM/piB31uVnvalPcy4Yz1jCQS/AmrKKOkeeXf/4Rm2a5RlsEzaAzvjgZFEB/AVLU4E0O
SG6nLMpvVjj3W2njGxqm6MMa6Ij1BR2nbub9zMgXDzWQDtXbHCKYagLwK7x9aBjQJpaOBLwOHGbE
wiyxv1wa2ae+my8GJfJp5IMjS1mHIWB2kCMq7qvweB2n24RGTQKQ33gI+K7wYGC9sWtiEmNwYYd8
zlkn+M704mANznT1zPbb7bIJv7wl0CqsUxnBLseguI9MrqNeYyv45Ul5inQw7jxlX4PY5yfMRKCL
hHKMajbJvnYQ4CI5f0S5/Sij4NJUpTyZylf3IJJ/XNkln9LEYOE4MtzjDPrxYmdaAkm/bLOmA1Q5
m2RW4TXHJlE4gKlk+5kbxRt3UkEqHlN1H6xCq6yOjQhPae7LdTiAHhx9jCJtFnbboUxAubPPfjgO
a7vrGO+lN79MWJ8fLG+czpZGEKn4abjorJfnoYmpnhi7gyNjvNQjSc5qXg7EqT5K1NNLSZaZIvJ9
WWuxkpr09Rj9jWRWvs72/LuoUxe1G5lCCMbQsdjOHYhpYbt7i1rvB5YShYUGt6azmYZEH6uq1Ufd
U11YiZBStPD3FAqMHpyE1qqBgha7dkOpYwsfF76jcH2+O97wTpQs2JbueCjmjFRVWnZrA0Y9nQX2
xbEQ1etRes+uZ4CGwZW4bluWq9x/npP0Q8UOWTJB+WDK+74+8ZZVa+4j/RYCwhyJQz4lkK1y9kAJ
QEE65ngck+5VVhHtOLWY4Sw8S5/zgi+g9rRTQx1cXa9Y4XjWbIa2y7hs06ZwGRrMk/dWiYm75vje
e/at0NNb3I0bS3D0TdRbb6dXNXvIg8EI7yR/SlO4m9IlSzQjxz2IfRYsMNEwmVZ6+K4ajgqtxT7i
D9gyVfXUoGSt9QDERaUhbTUjgHw0ty+VWkzZOi5troMcE4xL8Uf7g/AHxM27RQ2nmSA4TRHIIb4c
q+WXyTjchYXL7uuU/JZkeBwnfC6d6Fkqn1gV5eMjYQfROxBM++q9LILbOLvjDnvpSEQsJF/VzyUI
hGgCmQv+1k3ls+301x7PIQ0JudNd+rpvVrnfUPKaBmAjjDzeuKyOWKswTmV9+7dodbEtk9HYyqg/
9GNy5g4XXWOpDCgWJOeHOAcqNf805cA3RyEwdkkMdh+5JzEtML7dVz0gFDZLg2DwrVLvo0oO7ZCL
XTJiJlCtni6tb15z2TO4sAOKc6ef2GfakJX1q6u5ULWVfgzJ6B8KoakrYzrEmWObVg42IroBZgIF
yl6uJ/pN8p70Hke+AVOOHIPnUkYffmcLfq2QufqQ/hgqfg4QhzCxi2qr0plj9nyvTZfhbE8ThFOT
uCuQjcaOxKFnsi+jIFNl0dX1mnOvoFyGdbGOKsBjcPqkcO5Gy17AaZKoO9J5txQ0NHEtVsxoOYNw
6Z1slBheYEQsqzfEC2CEdonD1PEpwfX2H/yfeuAWQ7qjrD4xCd7dDtxa7DPCrLH2U5emeXTD7tqV
6aV72glnwOs03atqPCZxAoX6OJ4LA+igzZV61tO3TQonrd03lybBRvQEXmyg/3/dpNvlRvbizPlL
G5vD6j9MF4W0LX2u1hDaihHNuGn859Cpj0ORvWQMCu3Cu/bRXP3ba/j/jfb/N6P9gtD5Pxjt66Ku
0u//YbFf/ot/W+xt918WNnk81iQ78Z96WKf+m+GDXilC33M918LT8t8We/dfwsHRCV5HCD+wBFn8
/2L4uOG/FlO+FYSBKzwHx9X/i8Uef6jzv6w22JBsYS38Hlf4WBT+l8k+sAyMD4LFMY3UzRjVKZek
qYV5ktazbgB9uIazsknzVURkuT4eC+BgVp6QIkQsYrPr5W+V9WvHyQ+5TUsHobyJGSYmib3fu1td
fGbokONjkR4W1TPrrJWDWc4EFJZzd82d9TR/BdR2GNfI12TYLEg7aotviuQn6nQP9Ep9N4T3sx5N
bLK/6WpSiAFEQHOezMH9aaHsZGW00aSr2CaSGU9P3p1zfej4CQ7XZPK0um9JCH2NipgPyXrRPEEh
I0T29FXGDHyBVoxgIZ/TCun+5JD/C9AHUitYNeKx6q6kNPFDPthgU+gHsKD5+8yaQoD0zaNX74Mw
XjMuDzzScMZXVVxCWDwxPaecatZVgCEp+Gj4S+3+pv2nkJ3JgVz7jQr/4GbbqN9zS1rXXndcMvXk
ICMsNMJkeeQIaOxoc2CURNzt0JmfeXDKWKQsSSsvlXTM9BGrQHMetfU36PaK+qamGf9oGXLGdJ76
3Du6ySVhXIRDllA1lRwe1brr3KMoYK42+KWAo/WUMnEbdOkG50PzLHyWviIThCDbYrF23itJz5D9
acfdCvttFG+ngf5FwZrcnezgognF5e57Wv6E3CoBenoYT9KQ8FI970tjuMGxSOeWcyXOMSLkZgh1
eAwPcxSw2iN6E3GLwwR9kNUROMzMODqSxAvsR84rfAiEpYmVMjTMXJOex5B3l2qgpF3XJMg1DRbP
A8Y9n7ooFFlSx8XFnXySu/ORMpyVGTH9ep6oPSzK+Z84edgbDz4khwFtMYqewt4nCdyDUeCGlNO6
tmbTbDM0mJSrwUsYcjF7JRFz10n/ODu30Gkw8TNWx8xv9rdRnkWm73PMdKpRAB/KzdzeGupmPDc/
lzO14ZKcspgPjax/62QbBNuJekb3LYse2f3SeCvlwQDHKr6YoJUYCzTzOUmlbcEjwvyNDTN8IlK/
GU2w+bbYddkMIvlV4J9uMU1l47gxFw8jZY3RQNFFaJxMAAdVVT2kjNCSDH6os9SKxdBE9rJJ7o7s
Vxazi94f1yYzFpP60Tz+Jh/s94xRp4jQPdqTeMtaoMVNieg/JnsPWkL9NvvBpj1Xjf9gf4o4uibj
yPEF+0fF81r31KzQdwNFqbC/5fzXsV/bgr9xug8AISP6IdoWwhL5fyHLncdIlUL5FFnkIXEQ8GS7
EvOmom6ca1ZHfFsNw8ugfjsdLthq3Ov0XSAEuCOaJxSPOpDvhovSir6vTXC8Fsa0W1rhIqjOZvvS
gyzOuN94fBsRnnU3fGX5UTU/yfwrMOmvgX1JYU2Vhr8KqhOm4kkv6XF3uZEmDw3vt1+/RjiGZDGt
mGmeBngLuRkAe3j2BP55LvGNVWyQv/dFxWyEqWG3Mm6TdREZpYZVJelPS3dp+VezEgV0HzgSVii2
rJI+ucY75M2vDm5TwvlNLKdql4oBK6QQ5BXdDUuhWpv2Y2ZSPU+5o59sx9nazP28cb0CvHD/EEtY
SjOxkS5g/EYQNpdIZJRtGif4ZPQCpBAbxpR7GH6UrEReD+gW8muosQNgIZV8a2fjZ2VLLy59VKqI
7Y0K8OZVls/jonIO+TM3pMC3XNKM8A0GQozclxNoXpTjoNwcZyvAZzGUV9fzXwYmAzsrQsDy6uku
5UI6hwmLHUlz3fvtLv0U2MbGHdAQeamPBt2YwF/sD7NNf3SKt8AzxDYOx+Boe+kbpqJwl8XGTwgi
Hw8G5yea0To/ei29XO6qQFZrX3LjrZhAmLo8TMbzlGcpfQfkpAUyT2VnW1sDpi4aYcAPYPjopyzk
Y9ZuTdH/sbqZC3yJ/7Hx8hE6sMCeFqbP8DwQQUF0lAR6o077HzXT/RDHFwfo5DNoLcyHJrNDr07/
xhkQB5b2Uqz6nEFN5bV3F25moucVGR7sE9HYH1pI5YTne8Jpui3BQzZcH/Tc663RMPh3H23yqRvs
rNjSjihkUB8WipIsrTUA5L8Qn/rQbTahiT9uLGrzQKLzT8cQjnewXSarU49eMpFKbif8JkrtOu9d
RZ+jxc1KEK7vmXS43B9wseVIXaP8PW0CaRAshkE/L96EYgrLg9LDIclMhutt+2OnChIlzFw3dh9D
jx1c5sbCh09TqqrH/tg35p/RYtcD1ZA0EYh5E6+76pg/JDEtEVvybc2V0fNfFrf2wbekIA4ys74l
A3jlFoA5RROhxWKfYpWyC9XfrCjQO64+hVlMu9Qm+YMlTm/qKdq66YyDEVtIPlbtsaDHONPDL5t0
0qaZBR+sRqSCJiZU+ULBfMGE3Wb/AgrME63Kty6yX0Fkgd5oxVMiP9SY8QSEVOOmeCdGkzVZBQnN
SKwk3uDycLjJe1sCsbZrbs7zDOgu0+LV0GhHcczzEcrhEMA+TRKzP2VpgYog7Lc4CJILBvxoH+mM
BVD9tIj/R5vRaMebA0sYP3CPIhsTxLVy+QafoLgkrfU+EI+jKj7izGCVh4LA0h5u2oT0Twacnk2b
KdPg06QtxuL6jwPFjZNbNFPtkVlXqdCZ0a9RP8aSJiFqFUBw/Ca9YG7Q9li0+I7ih8f0weS1Suqz
4+gY08FUbVTOfcUs3ecpzj3Mm0hgqcP2kmYz3oUpPYSF/+wmEV3Q0hRk293rwNXKNhe0WdYwLOug
Agwi8Y44n1BblMpXbjPsx6iLuZeyH/PHkPdlqs9RFr/5QY52hcMN94ysfLWdGTY0IlNXyR9mRxV6
mykHu9KccQZs6yOvLttmwe9wxlc7cDd3s1IBZaYdiIjStguHcwgN56Lr9mDatFSl00uehd+yF1eb
tl5DgunG/+iorN5aZKqJFXVHEWncNTTSMM0BD0VQvuYsdPIKzDTnCteWHe/GTKzspcjDgMKRQoFY
t1EHIwrfV4KVfD5Y6ntuNoN18vvb4jl28K6VrJgeniyw5Td3Kbv+SqwfHxHc+uOEtzDZSQ4NBa8g
6Z5F+WykwZYbxU1SEZYFtzI+xBUIS2KmWMSya66aa6kZbXBeAkODw3/d+0wpjwqnedMkh4JuPwDm
WjxHUKKGqtqbgO6U5X5P1B2N8XjUjgfEG6o2WveEbbAMT4UCOqDKbwNToUcrkECyDQGE0CppIVpF
DGIb611SOVjkWxRtk0GdnE8d8BjsKivN7ThvnzhCB4N8rzm7qpA0pP8FkmkTQW22SMo/2PLeNfmL
rxDX+fab5dFp/U2vPzstn5IMVYTwRbT3i5LcFwnPjNEmRhXFx07l9KxdlyPxve/Nre9iYRuSczA4
G9qNrfmprujsxn3qGubJNU++Vb8AhCAEE4Z3GD+bBOJdbl09Ylhd+0lGcW1aqBgI0qG3m43waEqc
dHq6ZjjtUutMFewezdXm7FPvGmiCpveh+3w1cpwo4UsBXsLKfNLV8cBZexR7t1F3sh0ri2eoCmcK
iC8Jdv5yvkWocdqjqQqoevIrodzb5ZXJEnLowEy/JWu2srFyCPPRzJna0twQYbCW/k+CGYXWuZHP
qhgZK5cXESKwjr+JmFGTwIVrpu2k/9ObeJxmLkmy2IzsYj6ISB9+Q7jJ5CmOv7XcjtHdbLyHlGNn
AXwFO7FLwYWAKvfe7SQDunZ8nJOnJXfR968G7tnK8ljl3iJM8zEn/hBJk5gRobnlgcFtTaWasIF3
pLcWjket9bWTORSrdVpSqB2IfcdcnOWJ/qcgvqHsY3Z3d5EbkA3K5rdeY3xabhguHCdGwXWEk7MR
m6A+EOe4p/Crs5jfwvY4ppKRQsLm6JJaB+0nK+FcY+9u1feGVAfoVBOfpHvXg89VywS3dGwH6xzS
YTCWKzMlHODQvA6Jy8+Ow0hbHfDEjkpgOfz2U9oS/FUpH0XJBYAeuyz6ypN8bfN+NsGwTduOUy+t
ksSAHZzPkxGtYrN50vlEafdVu+PRwSZrM/WtumaTOdXBFMnG6MZ1A49CiUW7excGrjBKMoxTkFAX
SsPCqD7YvR76CZOhf19aQyZ1TQBAAhcxMv9YmM7RtC88jNnSiY3Tui0ZbpfZPi0/qCW2rBmV7VAH
jwv+oiWLHsZffsyBYPBIzHz3WUgA90n7N0dCSrLNeGsFry31Ikq325TbV2snMML51gro1sWHJ/Wr
S102lqVtPd1sawDRjnHTTm70dOARxQbsHCVslt68xFiC5MA5d971PtAdsU+1frGDl8WiwlwbEir6
nL93+mxvkIyb65ARmnvomSU11Qt8jHUBPaRARpsr6pODdDPK5hkbzcviUEnnX2PrXW1u8OM2JEM7
gSyvxlPAr+pYbxGrhAthE4MQXyKoJZa/z5EkxgbMB65ps1/H+mlSePOMH9T0Dd45nuouWifcYBfK
3ij7dYUEEaX7xmp2WRZspY85xyuSW0ypVyXK++iy20JuTepbVX4OQuz8uDksVrE2XvLZGT20LO1W
TJKWsst2oeXQFlturewW28+tmPcBhPyADpQZ1FNCXpjx9jgdDJgik+ed7YP05S505yO2tdPsA90o
jVXBHb4koTG39TPLwtZou+eK0atJEU/ZEdqZijeT3nHXJ9POxuyIlgauCvLd24SiMNanyarXbcwc
5ckLXryOdl4Y+FOKUj9NpBuzGBaUvPXQlKgw7PxmF+U9I3Z23dp+DMyzRdrSnKLFb50+pIH7VQre
evcmE4PCHotuUhcGfLBgTaYLDoh1TLdK5oa7Nsw2BIVSz3sd6acqS8VpEk0oxq3rw2MfmVEHPR9x
94brhmh7e0oi4/ckDAi3xGIq8ZgG86PgClkyxjfEZ2Y+xqHcePXv0X/p5g+ZOcdM0LdqvvrR32Jp
7HJdVvuQdaNbNZneOm1areq+ftSpe7Kmv632mFEgWnBLwI7402TuRkz1oVE4EvtEbn3s+6ybthgJ
50oATRQNJrChtSWhe3XbzhvfJzES18Je0d2KFICgxKwZ0OQ1gZX2MCnz1VtyEjCvdHWzvRi+V3Dw
Q3/tuE9puTcHc4VNEafTFeF+rThzaKfYRO6xqMz1Gw7vR8Z2W6v6zEKDRt/m6qUNZ98/Y/g+FeYp
hv+s3b8K5ahqbrUzbMuIXonxAE4/Jj+lXJsKXeoww2QrnTNyyro18fDvcsFxtRBkS34RbtkUMjkb
rvdpJeE1imkoCChnXHayESur82S2iNKde529vUfK2yNf7FF/FhRcTGOygtR+etXF/Cs5Yqe43geO
GTH5YzSztqaiqafdMYfgvbU8Wq+oTjRzWNV1tWLGTbSiPQY4RBj+neuAqj6ayhDJDfHoswC6K0jr
BOs/6nRvEfb5J5CXNGezdqkQTDdNdCLMzKtPHqPp7iSSBZbF1bk1XnmqK/sZh5Lt3Z25fm6Mk8qO
NdMtngoeuSfMhsyB2X7krzDpX1zSHPjOGJU5HBX/9skeDshDnUy/NDSiPonWERb8lJKgFAq3YdvP
afvKPiqz9wg0avArUdcgfCmB4s10WJSVdSz7Q1iWO+Q1v11bdA62yXuKakMOgr1mXjvtuI+dGuZB
gV2i21YO0bojlMd9Rg1O+Cz8LcQPQdUR7z+O+jA6u3cfS+e8XDTVqoqRR0vGrwwUp2fmkNQeD6SE
B3838RotJkJNSiNdMuxL72pxuQv6gS5ZbFIRN1KdXVIqSvzaPjpbjGEMHlYoEypn8aATpknSN41Y
lUb3srcfHuda7op0aQN5UYW4ZE27ljMtA/GzaZ9E0pPc/Qhpnxxn+9D1w7YB9ROk/YWn4cGZfseg
OhWQo4aHc5b8j3XQFiaO0EOd8aFQZ2LG0Xbol5MXs87H0XYRlDkT+uSg88c8Grc2R5XKDH9wqWDj
plQaQNXk5bjA362IIrdh+mmpgMyNje0cuVZulDxldFX0BE4KGC0U0ow4pe3xpUv/mGa/4nGDBMco
zvTXXlgT/yIRZNt0fN/HjpWHCY5Z4bHoSE34nzj61gyhCANU6wmFURUN1+lbHsv9RIrRIjvXoElA
mH58mmn8TauOHtIamYw7EPGFygN9qHtqBtE581vmQC9LvQfsldREcvNO6sdJSTDc/CdcScuSOR0Y
rh+lZnorzAAYcLcNB3JGnIeIswQsR7loV/WfmqWPbambvI3pbNGGOLN2B80f7+ml0dQlhfBIuCuH
KAB9gVjqyWNXUJmNI0fjOOaMAzwzqm4elpEZEHx6iMvksoSERH/DXXDs8qsb8odDWn62OkTNa5FV
XLUBvwJkDVHHvUy5Yiin9xkvuBuYBgN0xHSiRYVB4drQ1JRgVazFb8FUbSKPqKsBBbrdueW0k8sp
qvlbjO8EK/YYJIkB2dsehTdbvB5huhc9HjKSZjylvWFvpOo5Ln7OfJfl9AMUaINzeq/t79gCThfP
KFPlPmj3tr8O2KthXxOGwQWl2nfD2znUzGYMCRrehrG5DDP5VJItYPNwNK6yVF3G7JZO30FKVRaU
s0X0DS2WC8F6w6quIwisY86t/UgihAqvveVdBhKV8XQc1Hk26E8MPrwxJzgz0Je1D4ub8g8GswxA
iqtqbInEEYB/y4ZplWq+/epccsRo61PjX2waysOaLVjczKll5TwKTtKNwsfpvlXdLcLUbQOPVdVL
4301OoTAR09OemWCyGuHpaiw45Zkkm6m9jYxrk6uTn3x46Zv84Bj3Rn208JIoTBTd/2nEz7GBO+c
ONtwleEwsyt8WJPYw+zgnKWH3Ly2dbNhoDNTDT2CdeiRFCnA2EyhcSgvi7vdCeb1RKyIvDjybAzo
oqVr0viyZA36ems1R+VzEs9+wA0Tvot/O+pPEb50XKP6ktn7REnyd9I+z/LXEPa7IecgZDkbF1kN
mMDeHD/8ENC8SvdtemqToxmTBejqQw7m28KokhnGGb7ppqP1ymZg7DXrjrVHBSg14lkN7QMbHUkI
nfK9K9fxDGuPd8DD5UD5ae2fivmPBbnXIbQzWd+AGR3s6DHJVowwg9euW1vvUoonFHjBKmg22lJf
NWfRRe41XDwUOKZm+r3dTS8KJjw/GJvhtgrib8gA5rSb8+ri58Xy4WMZyZ/TwDtmVnsgr2v5zBiW
6mhAvJGCtTFsw+Qb2sDFnxBw6CvMtzYeYG6MKwFvmRmQGDc9ZMKGIhs62kAi/vayaROK6qSMS9O+
jJxknKlfj+QHrPQLoN2q6E+OaLZEkyaOqHq6d86wi0y5wxqzSCrsGe27pm9B09GrrfHU6eYygacr
Q6Y35W0S02ug2m3U0tA3A/SPsz0CYx8Sqm2OHmU0IbnGxPoE5c057TnJL4IahblM3zBLA/WG6l09
Nta9al7c8Zdu60PHqN1JgaCTSrCYzsj4tGQeDfW3aTZTi+UFkefM7JOswGPE3J6E4can0NqAVmJN
H7N+nwi2BXvrI+p/gpJKY1C0mEB0/FrX7nPxQRVPx5o1mnBxXf0K/ZGvs3lvGr2yWvid43wc3Hd8
rBtJn+LcE1OdvwdKCVQtTrXszhoFE68QYWu1QcadtMk7ToS8KV/mhDogEBUkhOTnaM5vRYI65rOn
0xExVN2+RQyKISPZ0+dcY+bFljGx1TZwlwUW0Xr8Rcro6mZv03AL7fVk+VgNymNr1RucbUBu352M
KZRffA4Ic0ESrkxHnwXOGKW758KzgOX0RwxHKFS+ubXpu7ALCsuyY2zS/penB+WdDXUKRfymOfN7
rItu9C65EvSjpC+Stt8q492XbNoQbYMKndt48bh6Z7RzZXpTjeGaWyXUT/rLmMTVTcZlENgmNi5l
4w2r7ln+Imiu6kKkOpy9cTThTIc1GUUcdsRLAuk2NF2CFeXJQva2yEgo/8MdEw6QyX4IxGWw8rPn
P85AO8ca+ZLLnykjTHm024oXPwRqKT4LIleZ/zrJ8afH3x5eKyCXTk+LsU9zib1BYF1rfWzUiWYl
ZOqKQq7XIG0ws7+GJ9Uktz6he6292+a4mvyTbiHwmIy3o+favqVWAnzXecUlYRHES3gqOdAhBuu/
edDdurzaJXOyywAnRfx0r/MfB2AJAXMwoOYkPJy1TuZ10/7uumwDD/okufvMMjvh90loqg2q7JS4
jJOX5f+WsZ+0OH3Q+CFTnpWODp5HAihLVraLlt3ydGn6UPC6G8cZBLUjuYzoo4uaH1ufbIR7/cNK
4HdPcX82512qb2P4kv4nV+exHDmyJdEvgllAA9vUgskU1NzAKKE1AgHg6+eA/Wba5m3SWOzqKlaK
iCvcj1sP0UbnwtX7b25iDZ9O/Ow2FmzizVS/JNnVSy7ggZbdJS+NY0302q3CoRTtkde3T7q1T/uT
EexSbZsghCFGqs5RTjH/cPAfT19prm+Av+7dyCJy2QQsTHpLD6U1Qno+SmbhRb7VKrjP40+uWwcn
rnd62RJVlrwk9bAoqZ3Y3DHSda/Ku3QMOHK0ZLnEKJ1vw3qjON+7iVjaWUdQjeTiws5okw/onQu7
LjcIvBZWbqxcBOg94SkVsVyGQzwapN0Jfbcq1gmb+Lqv9inFBnvDg2DhUHPDGlh38yHjtXkoeGOE
oGat8BCj/Jkv+KIZtlkNAQKhWjtkezN406ZfB1xFhsLIpHHGTfKK6W09tZjga5aihGNSW6WBcxcj
TI2YyamSleMgGepdBk/7CN0HzS9ulnG1ujtL4U1jxd2WTD4dCNzOi9cyOchI9ps2jgleRc7A7XFr
u5+GvpNM63EGrAjdEeMr1fwaytaLWULT198FRpRWfhiqP3EWWCyTq4nOLb3vknNBI2BwRrm88aag
xB6Is6mt6NlpYyv1XqUfDuLCKJME/HDWk0IRZt3W/eyMiCa45x/71lsu045ZjwH5vL7G3lOpo8FC
HrDuJ0JySnzXI59d4xi/u0F5jsFfo09Isg5sBMCstwLXSpdHP1rNZZkHFz/sgQd/2trBlzA9jGfY
IaeuDLYd723N+FH+Pf7YF6pv5CXtstXib1dma8z/u4QlrZYw0hzYfgMHby386xHlhLYVXOjsU+d4
gOfCfQrz38KKlk1AKm3+mprjOdH1xcgtaUGNU5mDlLilN7+VDixqIjOmdt8M4PTB0jWEYsL6Xk7W
l1e1957ytw7hDGB5Dp7l733T3Ql55/VPYxIyOmCWQm0HiNDJf+2C5+DgxcAfmQEDpQ0Itbe5XSFe
dRYQK954jYm6g1obtQpZO9ojSgxOAI5IXhbaOVUtbEdC+aKpdfWVzJydyu7dqkRT7yS7CA2YIQec
huoQou6WWvTQlkuwvBcYgV8GxiDkaIdJzPLtbttV2WGqyoUumPaxaO1y0GPe2urcjYaprG+SHxcu
oaKxz8d8Y08/GXrM+i0BrZx4/Vm0wOOqH1hgxPCQTcnKqLOGM7xESqln22PLjY84A4yD6KKA2236
wctoXDXXQk1cHvkfyeLKWMnwr3iR0+PcMLCSf+uAehnpSFq0L3l/9Qy9UClHYHZ+KaN2OMOect/c
JAC6b1Iyygusam/73zqMaR/petPNXqFDO5g7VbVPsxreRXyQyJcsFdu01H5cDf2x5z9gtFhKkSwx
yp/jQJxLBfK63FtBAlGOHKCccIwOsbwY8zsG70fd1m6JMe5bbPMh7qDQoHRkJlBW+hZpqmgV9Di5
x/hofpcMfZXIPuDWrHhaHDB6DRW4oT/gbjiiCLirZfM7FJssRHgxOdvKs/ZRi0HZVtsQUW7pMO3B
0BJVp6gHyAA3RQuxT7sM/tlL2srZmzJAznIsR9TFjQE61Dv4g45Lg5PG9vtVLN2F3rKNzSdtWc5g
66Z78Ab5ZQbdishy6JVgEarkhogfokDBJK++ulxro8lIXn0GVstuUz+i/3xmt3DzUyDdYxGQKQv7
BKFVLm/oRdaNkW8hv25Ms4PG7SwNhtSaocOCUYeES0vXpkcIsIsSx9BCEx8sBFZ54K6oPvcV2iG2
k8ssuCpFdGVcXTq9uXNddFlC38u+paN48xTciRw4uNdA1iJRGQh1uatAAjH7xPxKw52Vazt1rr2U
G9cYLhrKjeBSwx4fKZiRKPUPaeS/NV5I3QuPQz3pmcXcDX2WVPD1vkFkrFve/KUu1jGtY20B50OE
oVl3utG9D7mGAOWpodiME+JRFjhyKrnTbLbMMO/Yzk3jzzB9S03bUzGtwGEQEI/Yx7CaRdoXPxZW
/kZ1WFbafUtJRhIMZYlq2mdk6uuQ7JKxlfvJ/fWQLxXlsG3AcpcojwpY+k4zwabK1xkO8Kk3nhH5
rczAWw1FxsfTdy96Dw2FxNV0q2hNgrJ7hwK2ixJ95XSsWknLa9UuwWmvijev425qGEaHobbrC20p
S2x58TqnEmBRonhzQJ3vNKy07bXrohOOMFLQYXBb7H1prnGD9kgtAvyncZivK/SugV4TcskSLtSe
OTRXZXpx9HnvrDZpc29b09FGdYby4sgTcq8HvLkhhBPvl8XyHAa7Vu83gXKPRhyubSPc6T76rhZw
PCP6mT0exijeumpjYdTJDZgDpXOojOIc4PppPj3ekBJl4LwqYtKOLKh8LcpnTSEA7+bLnbFCrK4k
Bq4V+i0oYreC3jwgDDenMyxQ8pfXmrhN6fTIoifI3hrPe/WQyHHZlgUDhDfLeosnClGXVkSsXMVb
Ck56YRxZMjyDGF01vcts7pS6sMtl/4jHEQ1/8GVYfIrLodrFVn/TUvPNaCmVzMLZtsxgciHWzdgd
zA6fqdTuh5GqaCZqpdNOxNCYqJUWKsSDCcHB0nniDbpw5he1sXErMjmaWt3HeFDMwdxr0AykF21S
ukiyVrs58y9lhhB8x4Hc5DRlWRo+aRmSdndC/VKtLrVfbKvIXHrddEimb4BVq6Htl11pvgbwINlv
jdaLpf1UDFIGFIx+8erp4zZM2HTX36O5NfFm6NG54/4k8mtVoRdvjEdt0HcjoRmxHeMYt3Zz+p67
7GKHqMVgX2NjTFh7G+jouvyk9/CVo2RvpcQioo2zwgfTfp8K3Er9Bt37Ps97lHmflf9gJNqussHZ
FxGb/ftJ3MLqZgwfqmAoZK0Tn77DAp7OM6t0BF9me5WT9wOTbo6paChlu4EPSfFRRiZdvv0Q5eoY
YTimfDwBf1srs9qO3sQ8rMOjm9yNffsZC/Wm5/pCx2pjaXg3bGensSjRqQRdjD/aaSgV7QBCEQ6z
auqug6R2cTj1XfB4qtPvVNwvULeTa+T5P8rFiMJovbQxeMamJEknuMqR7IF6eJ8CjoX2s8yBvLRF
emJBnZrNPQeqbT8ILYciSdzNNHSzgTB4zSygwHw083vEobwbQkICsvEip/qhxgdkD+ayHQ30AeI4
yxk9ooQ7YrLFV8+8tqlgsmUfgHMInQksIgmqed7dcNPgIhSI0vO7PjXytTbZFpyI5uLYMj6mkYDq
0dO84sp4Vr71Hab42KPojeDC8sULB9Cv7nPh4x+vNLveiShiets1bK+dcRs0I7NREnlmIVV4w+Tr
gsKi8OVDTI2wKButehCKzSjkWNNVywI5aG929rtUYMNsK+9POi92PrUNsDkJ9YpdMVOF7K3wso1b
JrhaZbwZm5g1PcfcRPbkopiY3g2spbYINbKM0yAgL3wITGh8dvftSS2gaPT8WxAjTfJ9RKwJkQJ4
vz/LFMxOImWw8qQOayp2f7mGnZ2thyg3IjofSz+68LzasYB9C+8+3KZZ9RLx+U1b5oA2ATkGUgQ/
IZmCcpKowrXQp0MXPGt3esT4z/r2jXvMzSysX8PsOpTDkcoHWBGJU2m1dwKCkLE31exO87lCR8PD
H4gS0lqK5OxxX/rhznDhv4ViqVnJuiTYXuTJvg1eOiICnKjaC+rZytkXgncMkz82+WzjzaMejg9B
r4KZGJU9WljDpKHEM6yW/pw/jxaXTZMk9/XQVSsrYV/VuV99xxHmDJZ6yZy2WLPYIscU34/CwFQH
0UUZFb2h3PfDfCKU3SHGw5T6nbnt+6RgoTlIzM4JEAeUiDjQWHKVBLX3SQvhLWW9M5jwycKRLnho
GT+iQTUpL9mpO1mzCc2HGklyjd1foDbQB5SPBqok/RIJ2CZ6PXwmDKR2qmyYp81AHgRr8DqhgZQk
uWDNxrKjp4Jmr4BcRuCgjnahiorHAeXLGN7HrG7NMFp1/dfEzC1PBPt+1M4FkyDuP5/5WjCNa69G
jzyc5sKKYeHSIgRm7JfEGy2anq2gilcBhZDLuWDCYYCHuXZtbrKQqRAKBtNY6f1vRh/aYJ3rrScz
7Haq42a2UPXdWmZdfvhJbBbJ9byu9oeWk9PNmicr0UeIlUf8HxlPZBi5Jqteh9owtJdzANbMO5zF
7GWKcUwbdm2Ml/s9L7pNWcp9YH/BJOA4QZfjP+kJCntnMdgu6zuggyEXP2Hi1s7ghE+wAuM41DNA
frCrp41u0nzH1SojWm1iz6cxMPes18L+SMB4+d09F2xTPebVC/xKNLXtftaxzvC5wGJ9dy2jgWxd
dj1ehtCYIha1S9zTSAbLvN6ZAOVK0d7F7h3ndsXSLgfskYp3JUYmjS8lQ1szBf0GZlELHh3RsLF5
7Qnt1LkcW4epwUS7NHCh46kCVYlJJ1jFxdGofmkhNIqDeOR0V4gOQMk5Z5frwgSX0kRs9CdIDA46
90OFDAeO0NJWajlj168jPXB3J2bo6soOzg6zepGOm6gLtgMgDDp9137v9VvlkkCV2AuQPQ6r7XJa
RwDc66Cn/dz7gOQo4kEZwCOGa6ZxO1qMnqNvxqLLHFAAwTQt0RvMZtP4O0pKhnQkD2IFSN/zChVA
eQ7q+3mBpLHgQH5c1x9ljvGA7QU2wUoQUCPbJWk77L2QI4AKGeY8U3k3x0c6cqm5r+CPqbBfK56a
web38KqUiJ/LeiP7eOUhsp2VmC6uVe9lYiht6/dVC2UHh6HTx8i2mSBWr0m7rwkBBySfYPRgCFXp
x7D/MYJLdQnY2/Zcdso4DYI6khXSOCw1LBX2UeEU6OjRq+lGMhVXfrbSmqMbPBqIRVzO+yJFJ5c9
5kl/SGnRI4LJ1dpqvoBd8Am/1NF3HR9aRE7ojFJ1Gv2foGe2GlaET2JCVWuPG9ZUNnFDYmOjsh13
DuJJIvHyH79t5h3wPuND3NCZa3a3cfxfh+iSZGLISaqO7fxgN2V0vu5wx/W08HVxSCxSp60nMWwD
rjMZtYcgWUfBMU6eCrBKNm0oyU1x9YsSFFclbdOutBDWZAyMNrpTYT4elqTZsbUtGblF2BBtFMqW
th84SqS4avXaBQET62eTlqX1tiPCtOZVD52jyr5CqlmJezkonwd1FM7GG7cibtfzW2diy57QAglI
D071AUipbDbmMI/jDuC8l2EIBfXSk2mYG69NCmGHc88mToDTEiYP7QnvhqSF+Edppy+rfG+mj5Pz
0/a7MHu3EXzW3yWBE6W/RH/q5NZKC57MCiGJXTdi5/YQQYnrHTeMC9p4qC5eeXNH0e70lq6kqfuv
EYPrqjR0Z6+PdrZ3vVgn5B5vsVvQbNEJbewgg1zQJtqqmdVzGlE3KYs+hiw/poCcNGlImLEZs5Yg
TsC3z4omydUJytFiwtYUs3awxsNS1eM3wV7ec9vTSQVh/dpI1pRxCfJXScGohq156TFBdnMQ2t49
q237SXbvJNO56yIjg1wNjKY87UrqUHizsi8/6MmyHDiqNHzjK5JPXCrH/jevxhdnTghCHsYreMXo
xdPpPLTwq7aRdDbw/t90FqufeR3BU6RTsFhn0VhWzNwkB76Ga3IdGSrc5GQoK1Qz51Cvz6N8Enzs
LX4Q043ZhFz1mA8D8gmfv4d1BYNbg420hyVKfA6p2BUFhJw70HbIPVkweb9esnXFZSzTxxETEbji
Q2P8BmRvsCXaTuq3cwkLfKw1QAvfhGJeY55eNNEuxfxzqpC6Ohif5FrCQYmR0iinX7myWzjWrUVI
EmJTirIavfGpGJ793rr3/XcN346G2ZjF4nw5mplijmyt00jdAWtbWVF+SAfkJ+i4FQ7MvgDsma+7
WLxlDaTPnP1519AzTwGAK7uukMaSip626N9aZ+k4gDo1T/9m3Lq1gCHc9SDvgmi61HFL+BYlD2QN
7keHhKGwtO1jBkdty83/0mmrNqvV2ZYmSdETL07YQipLNX9LpQxzRNzFRXof95x36Ii4/HTgJRO2
5ayj9HJre1VqAqJeVQ17H+Yr+m/6FUAA6BdUgrlGuJdMS+4C1pxALep7Pgv6wmDWuKlNqLGKzO9s
DJ+9qi9PhmyiNTxtiBlTdueZktEFq/FbYN2zwLrFWefiiwOfYc6KLRgfeL8UQWla55ybnFl5Xqty
GccOusIDZM5hpRQZkbPsmLib6pRNyM+RR++iOv30DQQKFMT6lppu77vtxCsF3lN7hFwZeem5CfNy
adOVrRON9Jshf9fHPqTJ/Bxt/Ne+TFdaa08wk2rW2Wn2wwhn1uMgy+Rjy0KFH4hnA5MPZCSC4nkP
XfjHxVR7HiGKXYyVmPu9aRDPOBIBX6yVh5y156Lm6aTpBntgJvCkIpfVTMFAIo52wEi6RVxH0C0b
Fz92q/nLMAkZcvQQbxvGybPzS+uquTuhUgzF0IImBTjgkm9Anlj2gBFjh16COgLh51QjTSANpiIe
sHwrumSPM/AQWtx8YdRfxsEBYDgnKyqiEsPE38kiR0ef4uxmslG4c1RnyGaau0+PkTsM+JWrPohh
hPFrq4aFYunpwzikbAfnhzTTWrr1+cu/b/49ZLZLlo+hOtaS85d/3+xqjVWK2Z/92vcPNB/KJjyb
L0fkNliCdSyMBBM1hKYBQOtKdpotIJeDnB8GN5j+efj73r+//Puv//W9v//azeTxf39fVUzRwWsO
pclbcOnw9B/GPkDMorcJcbvQsvDqdRef9JFtH1PwLarBLMFlieQ/X4rcRdvti6bbe3WwlFNYHVEe
lsd//oPO8SpwK3jZeNAqhTfOFnI8/PPQEyKWqB5tsIFNpxkd9/D3VfV/X/3zy9gm0AFFnpb0+TFK
//fBNDHaG16o0Vta6dFGcsVg1j6yUZu2SKMheHZHQ9OwF84PdsKuz5wf/ut7Qa1ley0n+3fmfio+
f8e/r+jjGUOlIzMJ5hkWfQ0AqcI0CHq2y22TyDcVmDrY2Ai6kyQVCO1jAJfEqJIdA9BLJG3r6A1p
DGjVjG12r8o6aon5/34dDeF0jF7+/Q1//9ffb5VzPGKgO8V6In76jhnufx7kVDXHH+myaApEcvx7
gMJLJ/Tvr02eA/ajksGBhX8BWoT46IzGONp2ga3GI7sgg2/4MPXeS9V16BnoSwzgL5Dt7snjWSst
ae6JZVhPetJeLbOLD6xt3w18QajEUKgjbPG2qqMBsZshO4UK06o0/MPU6SiU8eis1YAiy9KT6M5J
jA8EOvamBeK1wGDBoJUJ5vHvAYNnyxSIDC1NVvVxAPDGl4TuGbLwuzXhwW5jHsOp/UzTkGAXEMEe
Wok2KLV1FYZPYWDVLOEA+LksuBhYUccXnjoFTaOtIyaMiyTG4yeq/kiKRH9fa+I29Y7Y5eAH8kIh
K2iHcu+41Gg+QtPKGXEip4zjYHSS7WJubWdCMCbqZj2EsJ4TJpVJYJX7mOC8yNMI7g7ei56uwphs
cqYNOja05sHe9WOEvom27dkvr83J3+hk+5UmCmvgovRmJr1VpxnnMMXdJwRAqynSooNB10sm2czk
HbtNV4t5lxHfCp+xWTt12V0Z1lRjeXspT5PbaRTtKlrHNlP6WEfT6GWMyeqmPUfZ4u+vttsA80Mg
7GNR4UVQ8fRYjNgGx4DNlN1BtNSwsyBN+fuNY80YXafZ3BcGahez7JytnTFr7X0mOiOmJI9+Zt3D
9mLJV3abwYLQETdAJStmTVeAaXM1nwNZSeAay7zeACzTF4mpObvcKcSlgPu/dOsp3+L/mS4++Zu4
bHtG9N30JvxJXWHKZC6attRoR0KD2000Jb/gmpFV63p6KStx6qfKfOG1MNZlXkFcnVhNWnoVbilp
5cpwOiRjWfqYlgO5zIyKGX+Gv4UY7aOBVDjI9wyHmP+nZXtKzFFDgD08Q4ZONy2skPcYf4xbFc0l
7NLb6OXeDeDDooo1l12CdG+dYfaAPVdDxZMN7ce5Wn7tXF2Ut/SGZr7593uQ0yjbDBsllRwkibIC
IaToLj0MlSW+93KbMBq5/D1AdAUgxl9pmDOM1najM0TWu8CYXaPEVq0g0NLO6qHY5pXf3A2xmW70
rmGsPafZ5ERaHxmR51vIOgPLeCY2LhdhF91BiQzvqLCFeepTx2IxTbYAXSojNWME6ey71QnlTHWq
wYmdygqun8wapioU2pu2G4yFS+bKPVCVAgeU3WydeaTWNnV5CoIaNa9LvNtkY18JGZavKimHOwr+
mMyu7NTN70aisdin9og/dOmhVexMwnIcGX6aKXOzEEr/EdskRtTBYD8LxbLv9PZOwxg+WMStyc7i
wZCCNaFkNOOdHK6UY6bH7iXS2ZoGiP12LRJ1H0PhNc0isawaHV/u/GfVueGtbMu6wCBhZAS+8mpo
nXspbNxJmiBV2RL7bnSHV5feiU2qy8flyW49RKltgIWHAtBJpHshH6O9pW7wAsnDZTPFuoe/Q3gk
p9hapB3jOsEqBNmZSSqZX4kkZ8WwWfPWyf0gI3Hs21vbECSATsq7D3G+giZy22M6jNMCSy15gkL0
93/ct0EPr06In5uX2lrlYxTcm2ntrQ0qwpWn9/oKvK278yBXYlF0rqHpP1fd6M8J9SV2Vcd4ahVR
0Za3Fz1nM1p0tWdHcjMlRlPyHE+l3xm7QakGQG6SoS8aH3uk+HcZnD3YYDMIKZ8+KrIHlIEJPEhE
fdTiPHn0Gww2jEx42dMnaqV8HVBF7A2R9ivdRIlSa/mpYoF6KVihuuGj58cG1qyhwZKa21tZo577
O6QCkKMY3BKkDJFxc+oWQKynaIGR/REaS5IBm5gRklvOqy0HVx1tK073GfkYgY5yyG4wElpjGenE
PvDm8qJ0YhzMDqwPOws42TXWk/if95eLi0czlDwweUSBqYbo1Gl3rR2W/C8xOsAhqKs3NSXibNrI
Nov+QQTsgEXH0t+p3fO/iFU/ZRwmyoTclTiMd5Tne9X7KREOXruuK9d5jdHSz8KpatdycJ2bOeex
8IiPHhSR4WkUhWfnISx17RxyWG1Ah5NyV9X8cv4e+TrINg2sD37AuFh3uD5703Tvu/khsuHdRfEk
/vlEj7118kpj2ncSEf1AeN38gZsUa8wk54/1+g4jiNbeVRqFXdj7ERICn1GPFRntWVe5vmt4cwK3
ivEDif45SFLjTANjnAEUUA0UOSOL2tk6mQU3Kehi9KVx8s9XLRmXdgTazmTsvw6HgG2pzcPK19IX
c2x1lGKGufJsx9inoALCqDGWQwecNu8xqQ9D/zrIsDypGDGbxxQtBRuX4J6BlWo76f3Q9aRlV97W
TAzQSpwxl270ftvITbaOlwVHUBa9SILNWI0/YB7Dld6aoP6EC2k9zlfxlDH4cVNrLbR4U6NF3rEC
u5isOVERCtztQY6KOgxYgCos9kOJWcrzvWNtM1wxHfmaALwkD/pXEEuGATw2n/rc40Jhojvig7O7
INnh104OmY1YGWobZi2ufjLTqn2APHfrWv1mzNV5MCySuds94l0KndEm9yK81XLakfC1VDrxd4ag
66s6/zbF4WMG02HYKqTShzh4twBRP9i6gxSpITW9JKuNpE9oJA2axjwKDnM4djTiQSusWHCqTOep
aUB1minDMkjJxDNdSSrZTV5B54d2S1m7AnApJexYbnJWWLk5+wIGaGVDd6L/lCcxi0lqD6MOAX4L
RwXngmfaJW112ZMXNXjGKk6IQ0s872xV9OTCi7uD6kcMdOfRTLnhagFWM+UcbkByYX0fO3zowAUc
dH7Lys3OsgcKZqZf4GfCYzWV8TKVBauy/BnoBUO4bF3RGTteAVNLtPBGm/DDSDJzWdToCJwiOPo9
CYqaN1875GWECXRQJpJCm+o7aaoXPUR9VunTSa/Vu+fSbXVtx2FkoV/3JLpbUVXkKlj1vhasBi0k
t+mA+S2x7VsROz4rJqXBKnVPgk/NWo8d4zCWljtvlBg2wEv0vQfNCFdgN3+MmNE7swbEXpEMl4lW
xhstexkdSCWIFZqlEK11DEcTRhZZ6ZyRV7NU963VtndEtN2Hhd88K8KKcNHyTx+rq+9N7oLzzj6H
BFEtpwK4dYZy7JAhNOW2JgmFXRhZc8ABnNjYtFABmDNG+8hqJGkATGvdwIlW0vbfIgNsC6m4d74d
1YQOQJuDZrsmC5eBS6AhsmyuTZJpbwKwuOF1D1lknKumqYmFbg8apj+c2EAVhW/z46rkTLnW7HCX
a3spQPzqAvJJDlZC2dPjkKniwcXLeEfV9izN6PpX/v0VfYHepQfNMz49s0J+ohwK2LLYsoAYUAmZ
WzkbDYQLlnjUxxi1AJp0O5YoUkuuPS9hgZWXpwHZIGuqbpmIcW04vdywbgUzn32Krn52IsADAcmK
BQ3qeuivQdL2F4h369ioyp3MhpHXx8dUQxfaC1CCSCc+RBTAVxHDJxIBfP+OT8hHFTQglet5WI07
rQIwpPi50dVKKngsNsC8zB0sM31sOpBG+Y0nXDLXZ1tl+cpbt7ywjZWgC8dGuLVa99MtLfsohu/J
s5FgjYfONKotxu03XYTkzZSVfRLSxo5OgHii3rpCC1eiThCYjcZ2HEqeb8PCGKuaHw0Ww2pMNCIc
WkSP0XWy0XPFKFHxi9T9KmNoBYanfxhIft1qktFyIi8YhQ3C1fPXaDR+dcslwy6pzFVuMNzKBcL7
BEl4UKDMn9jNSdTFHicuwfE6OnLefkcoICYr5s5MXlqaCBC2dU0ST7f49kGVtdlXSYq7dPFzFTov
qpbbyTK3dWJZExZd8Dm1JRLyjTAasQKiZkKZHZ4jeETOUBdL10nfDRfsvpW8+SxVt0q2SAJkffLJ
SJ0HxGgQJM1/qz1WKbHlXZK9Sls+RzAMo5FprWUbD+1EsLjTrpmWijLrXkVj/Oi5yu46zN6+wTVI
AAAvFA63hV1lW7s25XEEnCB10CBWsI7SrCFd0d7YwOnWJuqUzi2ukyzeIpslem8jKFQhi2uPmTw+
Sg5A6BvLOI0P4KZvBmVpU/6GrhZsi6S2FkIHM+CHP2aav8YjIAovwhzFFH8XSStcVz5UHjKdfi1l
DMse9idKAyI1IPbyUg8fuqs9FapADF6wrxmpZBxA8YSwL3pfWfdQFigLyvLbal8tRw1Iy+vPmhhZ
NBnc4JrevI8BpY7eOmtHlqjC0BVVJhVx3wvUGQzBgqxdOoSSdqyIyzEq1ki88SJPwWbQAfKRhTDV
i/JRc+jQpWD/UrSvNDxYdUbuT9e8gdgIVle7SD6arMbpG2ZM+DngA0e9wq5juSXdn7AcTCK0mTQl
uM8EXSQ8EP2mx19p6Dx2rrMlOON5TFkq1W1uMllgSaiTlFZbewIW0lXnQKZOk+hJS13Wll1CBVN+
2DJCmV8iexs8+zxbi2Y4pG0NgiDW5poYNqO6pN6Sv8Dh4jFl9Wd0RFuMbFB0sWkqjPRKzj9XbO3d
CruNl6E+GCLz2QI7u3DsYZU6X02auwd/XvtOZLuykR48YAaZaNZWWz8nVKNraBjkAYZHYnBJpQlW
KuZkiE2UhABnYrOiu2MBbFcmqaNWzJ7ZYZzrjtjwDDz6eoq9sVU1eR7lQzIQOYBwsPcIRaL4YvbW
+6TGItDkAtyk2vhU1ZjkmyjjvlH8hZ4zwXuAq+/69C1Z0HxZs5rT+Oj0PsfU6L6nJqIetwA3W7vM
aRlmVPxoeRC/Dn33OHJ1An5xdl4kyNyS7rbk2HJy+iIc+cBr4oVV5JfUcU9EyJJsc1WCwGAP4o9X
8lonBV1bXoXfWcOHRLoV1g1BnItagufIDnGBWrMO3F2g3+DSCDKCuNHIEiksBgZV8aAaFBtasZS6
K3Z69B1GwxdxpYiXYYdCLWqWRYHknGMODatef5BJRy1XZdcpHw+FENukKOLHGM2oognjmayXcaEy
ImRybhdupTlO+7kDk7ePmC7xMWY5K3I0HLDFovVIphj5rN6R2Ze5TOtkNaTZk1U0kPGzdyFuqqse
qqIAk2A21hIu5xJd+fzEoExsxvHQl5w/QWDtRB31GxkAk1RJc7WS6M1LfbGwuaQWLenFWaPydR5/
jEXqwKMFzmKPw1XEOBaMoEfdDGiNerQhkyjbUVUxB+b+blpRb7qBJ6l2ra0YurUQcJZIzvghtfih
iC1sS3m3FbJP6Vz9bJ/7FlZA51bNcFwvaX9mUqic3YRYxtAoVswK5zgD29QdZHJXxUcgKBq8GWn9
lSWjs2ksCR0ieGDLgjdsOKXMxVdSskmpVX1i5HRNsDzsmvn564mCWOkDjWjkk/bgY2fVncfIs+/S
TkPnMMjfGlbnytF7mCnFVzq7/kyLwPsBA/FCmNaLYZBzW5BxAdHB+JZddkE61zFYnKHpQEdTk8Fe
OSVnswL5G4X2RgudF37IiQ1h8pqNM+LcR3MzWtMJsB/zMk9nasgHYDuR6uaSuJji+j26PntQ2FyK
TLA4TCIUoTZZahCTqrnCA+JTo2CBPRXro76UYCNGB7KXaVE7QJklCacUzEaQJFRahjJGofVM8Z5C
EXnpfRJXWB3wRm5qd8+lvs8qszlqKbsruAdTQRgCbyfPdNQuHeSdzyFlIIizCvdVD+SRo/koQ/93
dFjI/Q97Z7YcqbKl6VdpO9dNGeDgQFmfvog5FBoiNEs3mFJKMc84ODx9f8iqq/be1bbPC/RNWErK
TMUA7svX+v/vB4mIyg161GQ7D3TaAB3Ggp07e59n1e6jor/NW+8lIwJuN5T7tPoVGfUN9+p784Po
oTdZ4rLB0FRwmdXmyY/smzxV11M0nsvQbrYx9R6TTZdyETMPrxzvsccQxUVBhVtGgfxpoIF1xJLM
3ggaqGZ3BaDwjg2O9shglXeGkJ9jV38Mk094Rz3tRImAunLuvDQar4riWLk+Jpj2ZWK8ygcoP1KP
j9yeydPUylxPBvX1mqClkpogF7dLRN08WvuM1gSHwC5a88ppiEiN08kZHueufkLjU2zKjvI/thoS
IWa/h4Cv1hRm72jPgHZEzpJUiqPN7/W84g1YmKxBkQbnQsSbasTFNvo1TEPbu0cwjJAEpQUJ8dNL
gNXZZaHP+7vRFs9E/0imI/juDAZzswI4mHGHc06ZUDEbyK2QYDBOu586gWti4WebtfnlXZOKyQpM
eusmXeJWcjg6mzl3mhNF0kurGcbDg9lWXv1Uclas07g+ZHkTEMnQ7rw8oZErMJ1l3Wk27F8zhrHe
iTpmrWDlh5jif3agyEdL1XtfGC1rgQfJmCg9xNiltNaQ/Amx8NN8C4gFQm2ZcToChjg5sMPAhh3m
Mbi3YhwF0vDm9di5Mb+Mjm7VdzDMGpSiHcK4lq51Ru90bUv+cTcEh0aEAFsMjnTEM4MC8V8K6zJ6
ITUiCJKVGWRod9sXf6H42EP43HXqXTVIDEjUGJEw7TLRH6xcPHRCzxeVZz9AZ00nuEAcD+JYd0u6
Bplg0r5tEzKtQ6LKQijgG+YwdySxh2s9mohJ2vwTijirqR9tRz9/Yc/gQo4CC2Gm5mJs5YkWZbN1
AnlnExciumc3ExZkPTLK0hFdvF/soiF5x+pF2W9V9yENB9LovBu1qH2rRLc7aKcPfQUmKcgFUs+Q
rvjUmdcdAMUQEcw+iGy0aYX1ns6M5IVnHwtSfVeqto7chCwrqU0Srvyq44ocQlgrVCEs1kT57SOy
6bc1Havcx7wcyhaHWWjwDrsDDge3hTIs2Kv9Ob9nbocNKMAaZeTVo6pCTgSCfuRcQ7sS0WdBW5Ca
EtIJ84/HRtt3laBdbWJUdubM2s300eny1Xvfpkdspv2Eo2kgFK7ud4ERBDsDBaKpMPEbDvNpIOzZ
TVcWN13A5FOSZ3+XamorElOLlZ/U7iGlQ5VH7OxxC7K/BRpF7JexmkS8E1lpHsKGtrxiojo76iOt
MmBVlwZ33JraBZO1wMEY2empSPSOs1+2GaOP0iQz2SLjobJpv1YzGLtqBO0QhPYm9xhIlhndGatg
/AGWPd6EM9ka0XOOWiFbputhqS4Fm3SUb2piOEhvCBmwQ5QPsm03oEG14vyx9Dm1IUhFpoStG1Cj
Nw+n2MKAEnpwGE1ZnvvM+DLJZ8U34ul15NeX2SA/aLTeFW20dRUm0yoNrPPPV5ACq01JRjxNcJi3
HqOUVUeM4SFiyQyF2RO0hnCrmzA7RnnEki55o8NxZ0vIPHXOSFyY6XffjSBo4dp1KOqbJP4GPYnU
zfbnhfx4QG8zPCm7vqK4Ixw3QPCTutjb7BpNU5w4amdKlLNmeVYJcqbIRK82peluxo5JvipUwMHy
j9GyXSUmn5yKloxPMgWqob+1QM6jiTwORqbPyaS/G06m1AVi7dkee2aHdyAkGYPOjT5NGZYxtx+D
jYBOiygSSVDCxrRcHrBbarA2C2enotwjfO49UT0ZotABWkcTPJgN38lcvgyhU2yFse05IXCbjvNG
YYerber60QFU6eSIPVLEPEF4w6iI8YOfLBptHBAsi0P/2zSj5wLi03U3l+95nU3UTf3F1zI7yba8
JvMDqR3EwSRrixumZC+NWY1rN44hCBmrUNBKpX5BodMKYi4k70ZaGC+UmtN16WcMNWZOoX5MRG/K
LVeJ6ZSPMj1TVOqc7vCkQ4tqrNT7mnwxyuiT0UN8MGbTXM+yjzf8ZwJxH+5Q99Bb8aGiHdTBiOHe
B8k0J3qfJvzHrpg3qfDw3ZYKtj4yy7pwsrUIuMzivoi29Fi4RIqrwfRozcTuRio4He7Ea5EAEloF
dDDEjVV4o4OWD4w54FUSaGbzs+a+jE0jZtnldZhl+xD2DTtcSSqGhcAvruf4bJLK3gJTh9kGX6HL
ElZVrAPFSB5fmendbETjcUrgDM36e2LiudKq83eS+cPJtIxznrrRDTpbIDnpyxgkYpclhMeYDv7x
JoIWhL+j6cgyaR1q7AZaIMM1lGMQ/xV2jw5nzCZx0KADetfXBESC8R2S+3hEeQSLI4N1y1MfkU2W
lFUC0UdbLwsGap2sLvj3KWbDJjpzJEwOjmweZWUJZmLx3tEszWrybvMiOhc5ghaHcR8YD46qDZgt
FaU5HZLq2DbvdfpuNj2hIxz1gjnwkRfYv6bK/eWEvI6uhOgyxgsx0c22wrHetZvdd6WLv7NUT63E
UT6XUGJrIBboh1i56YhkOfK5IPjw/RCVoX0rs+wT/f3zT1ZIlb5PnC3W2vbvxrCCKKJxhk5lyS1n
ol7oGuI2bNiJ1oAgq1SPuaoJxSCxN0Osvpu6WT1ppwPnXE1HPDM3SPYR9CsS1bKSzJC+RN5L53mV
WSE7CbjBnR3CLuG6JzxYEkyLG8ijx55E2Oq7KgU5yOFqwLSwzecIxboa9jmjQQj3acERuF3EScvf
8PFYZtG9NZhsrShBvaVl67cnxlV6hXGQVT1DNmn30J5667tuE3SuefheJPH13OAxAMD5iV0BYSn8
VlO9MYOA7o/HqTEVmVGZ/DXl+gFBD95I0rM6JK329JAzx994xiUwrjpBizQPafaWeYnmuqqrtSSj
ZNPmsPK6YTgWYeieIur0Mkycq5gFBWVWj2sAKfZccF622nI9RXAf3A42JJOZICnfCpOm6TD1BkvQ
cDWPPsW+4Y5be5+MdbwOiRM4NAjyzbRM94GZvtMvriFBwLHt3eGLcFkA35j6zLEr9lDAw9UAQUMX
cNiKErF9g6UIOTkviU4++vcmqb69PAxgeIfznjyK5wYR8li0bNQl4CT0ONtkiJFWAxUa/YBGb3/O
KiyDs8tkcAlkBaQoV7LG2WjzwRuBdRgtH4Ybkjg+MNvkI8lkho0144CB+vAjwS7CGfScxx49p9a5
M0v7ZWgRczaNzVvhBe0KqXVEB3netp0l8UuVFRJXTAcTykrqLquigsyIZwKTKEOXUq/GSDi49IdC
3MJxjGrMjhDJGP5ii4+trzyvnhpYYgTjpSdlgxbA6cOnUHQoRPRJomZcOY5+y8sMH4yTvUqnaY9O
F32YCc5Kg5MwkXWVCQun7evhYLvmbTh5h6ptHy2bljSjQwAK0Y3iuIvJqPyq20gDxPLfRBF8VCTq
EHp2Z/rpo4pRQWdGQ9Rtkq+pIfedAL01QutgrMRU3mVb5f7n1iAazcJcycBz3A2yxT3kE+xk1SkC
BrpBJnKYOjMw7gLs9T2QiKCQj06Pf3kYDao+jtgBU2KMagPrXSvgJui7WVbuwv++GBlOLOLY0Rc7
z21PBOzseiSK5b+M8HdOjPK+9SwMBHQpgQTi/m1Ncvr0gGMlRpNF1POpn8R3IofPfkBwGNdakcZI
zCgGdysK9h3ETWk470wAPyJzCLnsIJ0DMy48ZLER9pgypBTtGtLZ1JUhquCInudORm19IpuTT0sM
F2PAxtcbtGmj34hATqmGMhdEyS8sTM+znRj4kAzk7N4bajJOmlNzLFg56K06SHOZsrS4QtaDJh07
GZ6Dt2F0fktpsy8ReE3FAFpZy4+QEn5NsMw6m0Hx4q4Q6BfDfUZI6rouGQ2NyKaxfemd03Hj1u1A
j8ojEDDWP+vWU1EsBPZjzk0QDhjNZxHdoOnZ8UG4e8QHWO7MiQUMx8M31Ay4hYR/3upCPKQhg6SC
1r7n01i3XB8vKfGyOX750TWtjQWZRfISOqvC+5gCcwscMGfudxlMYtOH1trt1Cnn+Ei4YviofN86
9eqg4R1edWTmgYKKj26vP6NWpgzVAo/GS7kOvHh4QFWPSmzMrnNW5ilI230zWneZCrDg1agzW7S5
a5mNVwbosr5/UG3fsZxEG8dxA8YkayjgqxQBEUqWM72kI6EQgPQayN/K7BZ/KMy6JB+fghbvYG+M
zzndH3hswZ0jzUvmwN1pQ/8XqzK9YDEjjJnYvDpDIVgi7IwQ0E3fcdkQ4m3BiK07SkcMdHcAUqcP
AVd/k6qGlaCDa18apMIyt+8PlB30BWwn3oig/FXW/Adx/twwL2WgiUQrSVoSUnqQOWFzgJ6YgS7P
rpIBk2dGL0wkDcKJofnd0yQeR+v3uESbl6yivATm1h37STehuLFbrnEi7zTq0krOHMrcRG6blpZ8
i1VyZIq+NPesBhifpmNVERvn52AyO7LkTdjqW6Z017XPCqvkjcFrXIk2wDIXETNVVNV2LDS5xlRa
yYBwvkx68Huj+V5IDawfBIaDaKyks0OGCvGTceNvUu3v2xmcTsUBY4lyex4nFq1ZwsHAfgP5gZ6b
j9Si6kF8jXPxMs/7NKt+96N3ZUf8ttwV+wmUFb+I9mvkMPizGGUZM5OyPjwSV3+yEsxfOeLsIDLl
0YymS6nhjViIdlYe4NLKLF+oPcyt9nEgoegokNr3wxwzm/cZKbpM37unPmkeWuREwCsAOfUTHTIl
Hjhf7ZWwgMA3pMZ3qjxx3KCpQqCVwemHtgZOKI3oCsbKdTjPj6w03SojXHydsqJ3iTQZ8iwH4wwn
gi3z3WSwCritexwowtdO6MOvhYOzcuzqko8nbwKrLZM7M8XMMcyvVfymDfvoDKjkbJNTclkq7j5H
3CR0TSmwQPiX2FlcohcMwQhGJ0zfmdPvAmY93DeZv10ujhqvDJOsAiWF1jdx9WayQ64dJk7s+82r
TXenlvgEq3R6TkgDXGvFyjI6FZz+dRKD0k/1F8/iOk+8u8UEPOqOSD311PQRbKd2myXBcJhLAyco
Pe3cAdg8R+Ob1wbTCsnbVBL5aNCsrUOvAmtrntvgbogDoEFJ9xz7cEWDhzIef2XQ9Xf165xSrdQ9
QF6vlmTLxq8UnfW6sltrq5xXVlALTeR4nnvjbIAORexC27m55SY8edo9IGFXCAElJpuAyfxYpl+1
hdsZnUW0tBGMRu9ii6P2LJAcWQF9JNuGnuoB8rNM8cHIbGPECRPRpDyIhc2a/dL0XPddWVFnkQJF
y4mOaRksLabxkKhGANfac2iCkmVLf9+4LjjfHkTxbJfzRi6Txt54tvI6wD1DJyjqqvho1E95Tsw3
cYDapmSiiIIyIhjKMMXZmy2M53RmJTE9hx6g1Z8s5ovTgHdKjBH5v40mpzC/jwr3u5hPNZ6UgIs8
oTO5buOAeEEfsroc6dDGtHeosPH2NbI75EVw3Vm9OmEtXQ7qABfp4p9833khPhgwCuFo21R+Gg4o
v8BtbkfLwqERqcdY0C+oh/IZATzWppA1ZqbbumqLcGNKeiYe7UgGACMzKI8pzQibGj7ah0OkFOao
+ZcfUTa5vn7MaR1t4pG8vnqiI+9adPUps7KN8uDa8mG3zZmhBEIC3/kqpHXt68Df0ePBY9HieCas
VcWzs5kb90NGeBOx4NoYWDksMYSaMpoSAitUQmIUnr0M5L9PNH08832DJXs1Hgxj+h2L9iWNXaJY
43tNckhth3hjnTN39oC2ig5p7ANvi13a4NgH/VBtGOgMCFe58yz7ELncSEtQZgnUPEoKuSL70tgT
V+LDPhUbXQxnkdnN2VD4HJ24PRbMOGXRqX0eDbdW0yfbpuIgTJb50XfrT82IwJgYWaWxhyhYYXrM
h7sKYxaHdw0+oDQ21C+8UiuzjqZDvwcyzZHqcWMHdJy9zv5ETSd5k1gPiDDYdjPTdGCKhNWX6SfZ
Zpeyyh9SZ3iZQ2QD9IQ/q8Cutj2FWd27B3QXn2kbZEek7FtCd+9s0fYbzETdIZBya2sgXnX8QSqQ
B2+mvHbBqOKhC32kkDjXLWyOUPOnVdHjXukaQNMBUn4GWTeRORtXyjGeEOX8iqFVbqNxeJ0SzQwg
fjIB35KuiTvDepgnGgUuIo85K0BA97QERtpts/Zo8eU5sD/ks1mdvYQZJXqLuJb0JevNbic6QuU7
+7vnfZW6fRItpbpByiqG2nNtqKs+4wBS6fI99eEtFtabr9OMW5IBf9bGYtu4yf0gXiozP8xNkl0j
yl+rcGthgV5nGLr6DnS+MX4Mwnor2/7OyZznzqKQHBJxhdQaUmi10VhQObd/YJl+sFrUPt1AoCST
8q2o0MxazBI8qThIWuYtY4JhY9NzIeuwZkrvVAgryruWLdfQ5fPUu/WVN/IHekNXlhzvkgb9t4rg
4s9ueE5d7OMRQCWsfBAyiTJ/UKbPLJXWpu6fwoDWqfTQHgd59tpUZFekdUMhtgvw/cX4v+udamHj
YG/BWTYtTAnIwEOeXMsEBTseIBbIVkOFgEOyc+/8cmDSvpgy7MYGNulUr4FD42OaXiIXFKddxSeA
MOWS5tdsbXWWHglHiiGCi816k4aAYnzL4iQ/Rdhy1bKD0vwaY5ztnb0NJvlMagrc3ISmUfGK5LHZ
DSa/ia4I6nWUo9w/juTHstPf5ZTdBkXQrOxiuh2QgG2SNqWJa/1C0FicbLKvVUvbncsTVocgtzTD
9h6W8s5M8mePYGm8LmBNISCniBeJjvKr8a7W/XnOZb3zKckF+x3l5Yz133CPomCs26R3Y7sUN1P0
OIhs3w+DuHXhNEkbE7av2OPNGJ2cm7RHq0m/rYos+O45z+p3L+5J8GvVuQp5SsW4cQLvrRYsNw1S
zQ0RnkvjuOYDFsEhtK3vcGQEZDftxhpTelsFFKQIrTjCup1U7gMA+udawWECE70pJYcrUri3Q6Le
ZVbQUBn1dd/n5a5Uvb2ZewTJ3tZKQWD4vutvAku81paxUZRqG0SGT6lJl9Ym/mlj1Ihd1TBBgBtR
byH/xHbjlbiri6+UKf0m8T1756BgyhYpHgG9X0ShUHj0+lElM+8dTYQVEs5TbrvzAnTFsbygwTyQ
YpNZWyto89J6Snx0cLS2zY3w6D7bEwNLsAlLdpBx7OGgI0PYYqz7FREllYTem+tAUxx8egmD/2zS
qt/XktFjBT3rCt9zWcl6jaKBsOyqe66roEDRCjKCLPONt9AdchTOuGJRJ08BhFajeXIbqCVYOZUD
A0Wl4VURs2+bqcGuJF1v5VOMhALVapgw+e07dUiF/SsaJzpbAu5gg+kWEIcH9py+gb4kyXgY054G
2ELxmoh6xyFevze1xwdSNoRiZO7vaJTvs09WTiUTxnscn2OrYItws+ubioH8Ou/ZBCrhfk7BWwr2
wsZMswGrtRjI7EdwvelaoxDaCDT8G22YqGO8xbBlQ44rSDzqmQhq8GgbAh0w/cXYsfw4flGOJzds
l0d2vWkjIuM4t8G9IejxYsAIWmcPZ8JYRWl2XS+5Zsw2sNLn/hM9fTSO/cylaRl0wceGgBJqhU7l
gBABmjKwo5xsvN8aJDx5PWT1WFjrGIkzp3rSeUkJQ5wzJwrYd1Al3EsvvtxKfbt8ELuhkP7Gyj5r
n4Y+qUXrHCVFEqJ15GCo1mSjB+w6Z2eQOYtSif2sMnfsISF1LZpK39Iclhzp43JjoNCVRD9FqCXQ
YYtdjw5sbUSlsZsEw0thm3uz6iwoE955Hhp7b0XQFapZrHulCS0tzm706o3dDWiUkwSolzZPRvhN
Y/Es7OKBA2wCc4LessyXCPv0SbnM+No6+Y2n5NUmNgleoiJuwbJckCoAEIJh3k0x86Akqe2DaYgn
oskqWZy8Ch9LHdesr3ZNZgOXc9YvvNPmvVSs2hP6rEGinvMs4FYo0ufoo4mQUHaTLBm4xU+l6g5q
WVD84mS06iuyJ/jXvOlVCo8G7c7K/fJr48OqhbcbkvTbTe16P9gmwjEnA48xc+Zm67gpWiVvaXIe
XXyBVwhHMSGHJvW/Q/O5kRhaaZHcMDhjkQ6QjOch8Oz4jajbV80JYieH6hm550MXmD0OsfvA6kjm
ttW3rfGCNhmpHE6JFKXmYssXMAd6EOQ/8uh7HmmhActTtvxyfa9R/hQWeQLwGhlcRUIf6cF8IW3a
ltEvli8w4gsGZ3FPfsxL1t/oLRvz/eJ2idPpZbbIPg/femdkKAopy6yPCeQkp5D7OELUVQcnhBGI
F6P6ijqfp1NdKcyW+FrAkAIldtZkCMwqOwcsJAodYwFTWiwLPLbPOTy0KjsMQfHWUBUkOjpNc/Zm
zSxJht5V/ltrcywfQygYIv6VGexDn00pT3Vyad7cOjpb1ksk3rnjrkZ2wRwGEHxGJoPBFZKaWwqj
TVq3vyQwiY5kx/EFwywBfmp4CgZ9w5iegNNFUMFThJusxvK1aXgXFMcBt2tPoBwyJ18XqA7YZKhO
zb3uUQ9bZKwHu+CO2cjWdUFK5NaFwuO9HZytH55DWplB5FxcSCWloGBYVAlSM4JQ4SnMwRknxQMO
bu2p70gwBh0CMqNHEnzGwDrKND0oO35xazAOFKqKd4YT6VuF6poyfiWUvY89/Rh12VWZoeNszsoe
vmzrySLuiNVkVSbZNs24PaGOOvJ+MiPOKNMqNvxbVd5OE0egn5TR/x/H+i/jWIkw/bs41rZX0Uf+
5zxW/snvj67/5z8M+W+WzxGWWp/xh2868j8DWQ1h/RsTUAEbyBW245nefwayOvaS4iqXn0g78H37
vwJZhflvJmJ5m5+4jh1Islr/9//61P8e/a7OFabwquz+8vX/KFVxrpDIdf/8h8XvoBRZ/trx65//
cKWweHqmb9tBIAIKaJOff37cJ2W0/O3/OSK+mx0TVEAUQOJW9Rfz4tVYzc5dZ/dymzvBI5uhsaWJ
TulY1ZewUu6R2c0e78xjiWKKKhszpI9lvZYUOn94L//j+f7x+TnuX5+fQ+PRNAPpmh7P0lriZP/4
/OooKWM0ZmuD6ewuUmm760wdrho6pUyoSnS4O87uh6FFycAoOb20kcUNa4APq3v7ypsZYRbJMkPQ
axQzhNg37DUQIh8zH5e36RfNnVse50jHp7kr7hq/nG5l0H40lWCEnAKvLaDHb4cIa6VZwbIwy0Zd
RU3yYU6Wvi1FHj03eYqXatHyxRn8FmF9RBLhaQDG+jyMQtxCpN0O4XgvkrH4V2/RnxN1+QgdMJPC
4hKzPNexllzfP75FjZwqz7UrlOl82LsJN/3p5yGXPZaUEXKPO9LLlN2iYHPC/MWkAQArb2z2klYc
EMrEP2VpuqcE0Kd4osK1sjw6aYZmASnnl1obr52bT6dM2eHFM9TdTKLfYyXxHmCl3nc6ggNR16RP
lSUHIJ+Y7TaIp2sr6clrivde0fovI8+CzUGQJpuP3suMHBk5FKpn4VNiCWHiTRP1/bSMYf7+IvKd
v15E8G0Dbj5Bc5sD1F8vInyTmaSJMVLgj7+cgKggXcb6JnSIlgPncBNTOw6WBuo2guubSo6oVnIx
ZPgZJz4UQCOMLz/fmgcPCKBUgsES3/t5KOSSfEUa2SaczH1uiISsIBI+hjRzNn6Ypc9GV0kUMsk2
c5TDeMPV9z8P3jAdawOHMc3i6V5Vg7xqbGrunx/GbT7dCy+mgcpdticrQ5IWeC4g1JxlG5J3EYxy
8/Plz4PXkidUeX4EeXoi2hju5TqUQn6Q+3zOJj9+Qv0/7EtBqC3SqK0R+MmbP7ERh2NzMS1VnS1R
Q4JoYMxIA1R/GxBXZwPnKqIaQ0tZPeVVnm67SNhHbBuMDPJ8YVHMxWkW1OYtK8LO9NS9xIh+hwIw
eo7wvSjOlheVNtEzGqYtvVX3fnTqr7//iL3lIv/TOub4dmAGQjqB7drCXda5P6wTzTR1RRQLCmz2
QI2vJctpeSGJGe8x/oS3Q0/Nrtz0hHKYQyPqBSYWJgxjQ0HOdtSYngLR3/SDe1szUthZChJ8mOno
Jof3hIAyu5F9l9/Ehf2epxr91PKtPkFZTpURg+TT5sVWQbbJHaPeAR4yL3p54KyDap4m22EO0HC7
zpBdAmpOm0n695R3Z7cc6ks7m9fjwkL44SX8PLhW/R9fyrDekmbqnMIkc27b2RW34F6Sw9i3hyyu
K8iRfsUQooeoHIlg10OmTP0qe3fhRuycIgPmJFyLkMlaX09JfBx8ECjD8tXPt5I4Qj2hkvQq9mBB
jRm87IWF0NdNeUKA4IYpoQVZ5NzWXthehxWSjL//+Owl9ftPHx8MHK4l7k0b47An/7KGGVkAccXW
et34eGttNI63ceydeVumVYBhbR+ZFYQzprBPo+gJovMbcE8d8/DY7Lahq6MdXRf3IR/hpPa9f9/M
wHWcZLol4Ce9rkWd3XYZ3Wv/Nh+G5rleMgizSlakkNCyFBHW8maBANTOmO7//sW5/4/lh0Va2rw2
1h5PLj//w7XJ0V4mZsiQafBdxnOtd4nQ6TxWE6mPc/calZ77Fs1oWOMUMXHlkSS3PDC2Q/CDchk3
8JV2GK0OZTrvDCIL6RvHF9cf/OufBzsr/GuRO9Wh4HSKpjJqNkNuv2Oq6/dB6jnXxdCWV5PXn5KW
3CU6as1RdsJ6jee7WgX2tZI4OQhrx2HkkAMSeeo5yun/44v5VVSu85VVx74Vh76uyhvUOsy9mnob
px3px8bRQBMBwySggTyZc3hFu/f/PniN/BfXCqe+/3axeDadBDrZ5hJXv6TV//H91AassbZCnzXq
bSwddYVllU4nWJsBVEwocyb2Q3+MCQNOS9e9z5cH33oEKW9e0sGLbpXfHBT/8+m/Hpqx39Q6RJrb
E4omKWqeSLneV6m0XtyGFptfEG1SAnVJTHJGJ1Sge+6sq4EuGgqvbeSCj/SDar5HP+RtDBGCN9az
d2M59fUPKoMACCJgaOavc/TqgcXybQQYRtCBYnUQX1BM5IESisyLxW3eLQ+uPYxr1aEFaxgvN4uX
3rKm6OjP7QWpbHNSipBJ0wpNiO+QnGqjRhKii2c71icD184Z8GIPTlRdJQ3H658HouGgHRnxu6uX
flDYGTcqE8ZNNwv6sfgi+zwE4+8kF0jCuOl688al4et3k3UIjMY+e8sDMigE5b1gFl7N/U4PpXtX
xECv06BWFyzp5iaoDdKZWyBuIVMT2gVtjqEkv3OXaVDtLmCKwRlPs4dprMvL6n1M9KuqdXuvo7q8
iQOzWc+hU74jjHpEkDded/GUXn4eqhnYV9LYV0U70x0IPfc0TgKPdmp8+mZVfv79TSz+203sWZ4X
sDjZwrc9xod/vug8AqTLCXPaOm432h3qe/RA9aGtQdOlfOA3rrJxZwSpJrcCuGFcqIGiMjsOjGtO
QucdHuLyu3ULrEUxLvpDlngvYRmw7rfxFxNBYx8bzqWcLlUWBeSkklne0W28d6Zx5LiOkCiZguuf
B/Bg4y5MbKB9sRyearSWLYyOl79/yVz9fz0deBTeVF6sXq5rBxSaf37RTdCPynemDBUdG8FUPf48
5AAWYeLb9yOI4ptI+29d7tJ46GO5bqVfHK2EetMdCIdw0cheG2GACnLQybOPORavL824n5/KUA7H
3PHcdTeK+FmHQO4QGbhknuwmAs6f/DRGxtJtFXrg+8HMe1pvJnFDfUWi7PIlzlUi2eI4oIAz3W/t
CAemLrXY1PvnluRt9Hcd5/VyQmDS63WJBtMa9Ei0JLaroX1s0iiihdx8pRj5qRea9yq7PXZx8uVn
CGeMbKJ/FryHLq6vZl7hW3ybRPDaUdGu1e/e8L9LTN1zjQxdGyQ+xdn0rgXFFh3QdY7fhPiccbFu
TR/NmOCeEdXekwDutcA3N0tnH1SRvWaMTIw95h42AP/Oh9s6vwc9jPGphI5Gj7ovSEJph7e0dQ+Z
l334OF6DBrGlxaAAazcKaaZerOGCDI1h9G9bHz+PGxp0fJpLMs543so4uTEK+h0ps67YAARcV9mD
5TLTGAK2WDd8TpP0tTUepWwehslzjqkDr6stgYIvuUqDHF+MkrODofJ12vS43rRxl/pI6pUJWt4p
9FPqLF2hJTxp3NvD/AAGfpUaT3EASjcuAxIC60vm9fVWRwjMLTR9VKq0WBmpVciPVg1axl3RNohn
rXDf2uULklSBHC0h2Ti3sTC4zcTMfM4PZtBlEKSEvxZMGUSb7BtL7CykbGBx0MAYjXsgeZIBDGbU
naijTxOEnuH5X400j8mkSGhPiBqx+iI8Rvdh4HQ7JzcYGw6o8XJXmVuruuPMw+pUbHwvpa0LQL4I
TMbqeFN9VbrHHAK+RgW1t9oFYOf6LuRM0zjYZPgMCFXdwbh2sFBclS62a1XBUQY2y3l6beVksAB4
WeE4RhRd6+jaqLMTr8zbEuxAA91G9d2AW0bRZuzzybxjEPAdGzhxBjtKdnGctaShlvetMh+hBgEr
ale+Xx+kjcIF2n6jBwgbtXsVBzQ2Uy3Pfj3R5e3EMtnGtJAyDnQn27q1s/l5body24HKQ1rG99kQ
vZ1k1Tu4NpMqjRXE4bB7GLSrtyjxjaR8Dnr/o6gCIqMO0DxupGAw0vdm/394O5PlyJE1O79KW+9x
DXA4AMdCm5hHMiI4Zm5gzEwSo2Oen15fsCXTrSt1tbTRhlasnIIRANz9P+d8ZzvCqHymVe4rq4Pj
4MjocWRsMNVsMAbJx4lZ8YzuBdBWRMbFmp8qJ//FqHubRFi/Zx4hDUa1IPTlbpqTDTEMTB/WuRx9
5mDYRBvmYy0Aj24mpoIk+WqY5ochB9ai8C0jBDBF5q53+0X6HEcWTrGWaAz51UeG0Y+jpYhPv6Gy
cRuW/o+5dqnqnYy703FV3hcq+2dC2UFEttpoKAAepnIZwuHsx09cd8UPzQsfRoyVRtF7V30I8TM9
6omsy0AIYSEqbubJKW4i9T/cdCZpOgAiZY6B6THEUBYaKlxlityOFxvWuTeR5oqxWODOn16cONlB
w0ah9FkIIbNiqBpMcTBrenQtO/1TppGkyLEGyaMrnECB662Hqbr6Bf2MLgzOWCa/GgJ5jISp/8XV
TWSObtep5wgQZvMCreAnrVh0n5TZ61y6F30IDoPiDqyHcacr7jRyDmJtMbFY9MDlKJoCTJt+0pmK
vobCOLf5Osi1uXWYPKqg3rQOpgxSkNOO6gFaUIF4DoLxLOVHV52igoRyBkuug58ottD0AlTlgZoa
Nn+vbD2Msz9Yxnn06LfqoYGw7sc+uKHGpK8UO/574NXqxAjmgQ/8K8l4XQ1opUUlDGrh6NFoje46
jBhkXKcil1lvYfH2Z8+deKaLkg/B73YQyEEL07xaOfXBzbbgG6tFl/LXaC94xw/V7pOp2hDkQouK
zHKVm4UJVrB9aQLSdKkowf/R92fa5WcXn33rFk/uF8JQuIljeNBhDWzAqjBeWoE+1+U8b2QwvbXl
vYJHDLjggiGlyWCA21pz51oGfYl93FIJCmjfsvWnUnH2riFfMMBDD4pnfcnti9PkL+TCbrVwq21I
FqLprnG7qQb7OS8EKmcZP3mtPA0Yzcokmfe9mJutA3uxbep4o8dxWBnuGD4G3nivq5SfAfDzO4+R
hmn11Klh2tGqrcjfZkDD8KFk2HG2nRiP+C28hZ9g0c0m/IM5fDaax0WGJRCn181QbPcK1O6RbKNZ
Weqxks+WpIUp6Q29mv3smkx0cVDbLY00PRN1QDVPrXzt5TtoDN6aAZC5FQZCdPyHtEq1jzIeiMMc
672sqlPR0dCtx8Jc+5jDN9wKJXBYv+A/sj7ztuVo/qJZrn5sg3CdcJU/s9i+Vj2ofr/37HMdG2cH
8/2iNINrL7zhAY6aXndJ+llGxPB8nBZDVjdLTyLvJTEHMHMaXxRHro22i992F5LVTvIXe6Af7u74
pJHaRSl17ApFRnmr0mnmcyeMNR814X8Df1mHFDdU8B8qMDK2Q8TGkQR+Ix9suldgNWFbTIt9+T4M
wDHyxv9lVt2uTuDBBWnO+lA0vxHxTj3HYECYVDRorLt0lTDdKGNcaSoKNmXOhzITo1oNfQo/neza
riCiJ+is19O5Y7KzFJkcdm4bYhKSA07S0QJHEtzmMX9OzQkZj8iuW2N7HDDsUDT6WIxA9aY4+ZXM
7qVODG/n00ZChxZkZCeXR7+pZhyvH9m9SClM6GorRnFsUzX/xxdr6liaWPxK7WUnlz6MS4Tg7yed
PmFgZwqZH8O018c8k7S1taZzV0y+PAwLC9+mPh7AsUdlEuZczyQmglMoN1y6pJnurEpCiLXEiO52
2+CDaCCZ1J4Tfd6D3O/s/j3Jpncvs+uNgt2zi4MRSu/wM5DJfaKm931xP+I2Bs4Rw8mXdZJSSU4j
dEyYLSPj0viQFvApvDfl3Y5D7biXuZgzsIf31GAgudhOO+96hMaFL8ku9l1pHupipn+uurq4hdY9
/Yic71n4XNZ6L6aBpDXWmpcMjhtfGaDJX4yCXEy4PDPrySNMktItq3NaQdOUAkPyW8QNAjBI7wTv
vJ1srGwlPHNbuXIgaomzA4gZhKdyuJQJ6M++PpQN3pjOMQGP44AMp+YB9ZBJ9Iz1vNQAeehOq8Of
EaavBBxP4lHeJdgPDfyGaWAfMzkeVk3oLx7Bk6b7E4fuzmgk0+HieZjTZyRWqqd9+8VHwCbbF5KY
VuvBNb5EO8POgHrhCQEO1fIINpc9/sbqPoE/5XNLtpmaMaqND7hL5p01tr+DUZ0i9l1LwpDvo6nq
/USjQcfwIOREkzU4m6Np3jtZ/zJTeedD2kgAv5XSbjdZ1ZHi73G59bwkJJL1POOAKo21ESTMVglc
bS0iVonE5FHF2IjgH8pNWnLU9wS3ZDvna/dLkSvmCUVwAFc6rC+84AC/IMkPnePtJ5CIYI+LDaES
EFcl2FC2T2UC35gJOBAvEAXRsxhrMth5b6znEbdabRuU8OZi41tUUfRzEAMQcSmEyMBfYDjCgcYf
bQLa1SflULNM2H2GRDRMuGdGrsE+lCOOeEK/aWKtk7l6i4P+NGQ+aQNaknVMB2FHRtBp/Hhr+KRJ
Ia09poZ4m6t10XT1jl7BxyLnc1NDs1XwOOkFZVTQJf3BZZVaN6a75dZwwHzTgCCN6uegXNrbKZzh
2sYUVknZoezvEwOqk5VytRsBOuJkRr9xK9yyosRV3bpYccvig7MpD5y4GldCs6EltQEIIM0xiRrN
Zk44JmRT/ceOinRl8eoWKVWF/XCCTfYwQ2kgxBIHKwFc6zzfPWY51QIuSwOnIEy5vVlxfFvlvEi2
8QVwdu7jhbSoIoEWaa3Sebzi5ZoP9tw8joqYGQkPordUWGJBY1/o0OI6zR/aGqi4Crtz5Xjrxm/u
OOCoXbsNFgcP8xoOx/ngmrDC4BD9mCg01ZAyfH2vg0KgDhLloo/cWXod/lbf6SG3ymw/9c1LGWVr
Y4rnDWlnrLo1NXgy7lYNtQOWMWQHo9Y2YdfqZ5OLmPkl3mAtMDxDVngMph+4Tx6Tirg35Ufe0uBc
4FrzR0Y0cV0LQeJ2PsVijIkHsBSJkvutjR7qEJS8O89YWBTmjRAi6VqHZxCxf+KJdJ12/Y1p04Je
jh76PLhIRJf4VZs79vWPqWOH4CnHF8lDpRxzva5z/pTymKIF1xHTPn0lNw2XMJnsWx+XxIXdSG61
m06LqeYE7KX+cHNyY9/7zGHT5mRZ4kOE/d5ytMvqRxS/zZOdKfOVx/NlVxMO5SxLnXhXxQAeKsAd
nsEN5FxrI/rBDhxtXv4MEH2Wju28pELu0r5xVkYlH/vxjXpvKmvoXsVJxG1hIDGSekH5Z54wEXWI
xIkqKGtbBO5Lp8sL/tL5T0YVRe4ChYeUeolaXkYeheeS5McBV+BuMs+m6CLeVAPA5kI5/HAjUDYx
xzW0TNfbk7wCXULTAsasNcvca1PKD+6weNX5nGahtkxLx8RCilnnIwsLtubDcrYxPJEvbcrU22Rd
cHCygK0m/ixQVtTWhiSIu+g9LbNdOfAXGB3n79bA31YM3AekXaGkz3+SsHzHXkLp0dCdIGzAGwo4
CLkWVY2zfNKYS2rDHPYqyJ5TNLMoiY4yBSWiRJOuIgdoZRDOb1NhP4/PzKyKlWBBPhgu5EXEECwQ
Q7WB08wH1A+sruYPq3IeUHeDpQp4XM2d/gzZktbZxgkDvW2H/nchR3rUm5qMj7mJ07x9EBfVYTdn
gtxsEN2Aj3QdD0kk071hoJCRKtoaRSRghBTMPHoOlqFzqWZzrXA084JHklY88+oEs05HXWTVc8Qq
QrinqY35XmgaoPra3bW9d2JT8xQUDOgn0a8bgofrjlEPbuIkZprvVOkGN/BTMD9EE8ZSc4qrYzkQ
bk9hkKGIJo9pPfzpB6DBUGTpuVPRMu1ZU0i2HNlbEy3vvho1vFRjBfFXxeQd6q+IXMQ2J6HVB+aP
poiPhgbYSeKzZfpkUlJgQaUIyQ0sSgfo8OiuQeoeuV6ZCBiYh0V8TgL2/Flsf9hT/mGUOSIYjFjf
4z4jKdLPaNEIcQCdRslTSV7ckZY0eS8PgbS05EfYtERTVlrNAp9oeCPhmKz6OnsBsU14l9DWOiWb
yeald9k96OFO8KI8K4ZoPnM5GmbDqnVhH4zAIT2Hgh1Ej1bkGykoEuY38s/16a020nXbWZtBQOCV
B8/TpLADZ14FNI/ECrc/GF9v7bov37zSbmJCbRaQnmP6dtyODjj46086IHrodtCCYv6euWD87Q4W
O1L2r/VALQDn2vt1ApMaRvWee4gQI96DE21xvlFKDtgpeLGQbkfUmGXVY37M2QysB1Rmz8CLGo+X
MI8PYGVGeqjMlZMyIoDiMC3rWH+N7KV7991ws2MKCwgwJebl6pHCmPeBJkf2I+GlDZxk49TWZyb8
Cx5xrrapezKbqGJPTdQo0NnPBk+SrwEp2Yzq+KzTn1H02A5lT3UL3naytVt/kituhddUhndaS4/n
LLNPYysx6sRsRulsBlRg+RzxwOE7c/AL9aamCjmKTlUU4CN1njChxpdb2Zv5oezKWxk3Z0Pk6XEM
23P2C4pNFow+NxvZFxiAy8iFP+jWCeFp6Ed5+FzU1jOwubgTm7vZSjPT4Jv8I/arPe7VXSmxwsdD
yupX0ExTgaTvtX6cU0kA2pKcSzjNfn+XjsiLjWec887dCrsJd5jXPeCSfgmdD7IuTunVXToSOmVG
F8avZW2HnNyS59CjDpPYteBwci9yiIDmUaBmFxUjb6pX3V58jm1sHIAqUbkeUAkXVFvDwWLSK3xM
bJLtEbN9ne4KRVFVSrEiPCWxcNvRXow1f6j4iAfGQryuapmN9CwQxuBEWpG0dD/sCHmwpFNgIQBZ
6SoU13Cg/6FmtoEm1mNsRLlO2NmMg3iRbv1GjosBsA+/GIDsPQnCTi43PxtN8maU1FeLWYC36qng
nM1qxfj7Jaf2HXu6+5jaztbviw0k1XkXhpu2udamOR3rtPLXbQQS1EgYXfTuj23cFO+pGf5y8X8v
bCO7gILwuNyjaakDcTWjlv4m+kNpe30PsGommb5YLbFtf0hxZw99sNOhe+qa5k9qfVVeqNlB8xCx
QWl7ZLpUFoFF73lEJDgv0nxaS5OjUFnF67pr9bWNo+3ox8TMFkkXHsxxUnunwbrSw6ROR4H1bq5/
QjOMVifTlMzw77kfoWss/jnvfEPPUCRfco1rdew8GhYsVz3IkRiab7mchCYzWKSHCnVRFReJEAKq
eysc44mYEFvIODuXA2cvjIfrogOV7c9MdJQLRKA4AXssloHyX1lIeUpF6as3JBD17ZJBoMkeO2DE
743VozHxFMtHpkkMDxymvzjvTArONPGChUlQnOcxWxxrmJdu2Xwkg2keh/thMGmdrUufacjEZeEh
L3hddB7nNtvMkoaROmicTV6DixwHGwmZ6YRtc5QfMKjQFf5gJEEBMxTKg4/usPPi6neRNYyIG2h9
7IlD68m+B0zc2trj5gafmfmrNstqtrPpzmLxWhQC9Bahg09TYTXEtLBjEEBX+CDrfWI57kIbZc/P
Nn6QF9snDMqXoNrw+oSPGWTSjiD5KZbpWwapueuz8MmU437AkL2PJfbAyKx+DEYw7tsnkkjVOVqN
zMuWrjT6rRowrNLs8hBZFk0M5GW5Ej+rlevzYaQm2TdWXe/u2PpExMBdrYFkQ30wzKznPlLN1vdZ
9zXhd7P+4FnGP4xpZPZAmGr1OFnxIQnip5gdyai4gJyAJ+fQcgNmNdah2uqQW/yCfFs/LjROX6uP
6exV9r4anR9UUNkY2Gdv58zGVjX1L5YDgxi6QaOUZSybRp3qovO3iIVfrTF/lswAoVx0H5bFHlnH
CTV1zWXCTHFocE5nPnul/I5M4PQK9UEqvDmxOmfgRDfgFN69dl6ERXKGfoOlct7PCQevJDzju3tl
dM2IowDwnjCjG2rvg8RMvIoJKa+srAA6jPxx8BlftriUcXCGzTakIEWoqNhALU/WVWQlmxQMagE9
+FG0xIosajhoey4RLJ4Cv4PYy5kmGPUN/yhIq+zixfvaYysE/ID0YR3muKjAFzWfaePw3mWMsngj
t71qriTi7vwkkNsILS/a+CZikzW2u+oLBSJcBFRhhc4oLoOa6f6U3pdOCU4r69FJFR7XuiSy6rJd
RtrEFFJFgL8Zad1ZPqxlwRsb/gBPPpmGwMnOXhn/Vukkt10aML+5H1aMZtrwU9CKWePBa23reVCV
9WwlxVawYwaUOiIvKc7oMEAKfFXmdPFo7CBcEd5YPto9aj3XgIx8WnBHY4kbMXhw2Lg8KHMm0pTP
wzKBwq3Dyae0wWwfqKflbBYWJzAI9YOhaA5MB05YxitF1l/0usSvVuG0Jx7c9D7XAc1s7NzI/vuf
TpQcgQ/XpwRsXw3C+GG0sMEDO8yZU5Zs2xmqr0O7/2UMxTF3p3wvIppChtSqQVVaztKi3OJ3Qp6s
qKCO2bm5xd7tbAhGWufaYSYQ48xf1coczgMZ9RuEg1XFrvBWFlsg0c0NoZAsKoXQpc5dZOmkuEe3
G96LR5dShn0buv0jeJ7hUbVuvWsVe9Yu+eh061ySpE5usT07x9mJ3hU15bfvL0lPPWUkObTDdtlH
bpw9BGyYb5wPsD1QpgA/MECRjp2GGVBOfiWOqB2zyumK/dm+dBlHCetHj6vhAEcqvqZQKK8GG9nF
2Abd7v6LQ6blwTAa1Jie7ri+Iv+tSrJKzLqGtdOlcAXv6XBjaJqN56fNzb9/qRvJPRgND2bq1De/
mIIjP/y7bqk9DVPTPsRw9J8C73dYcmZGJMdGznJ2ohFbrmpbVieM1oY7dGgPQX4W3ng2Z9E/6exl
UmV140w9PEWmDZConGO42HxrzjDIhIz1ZvK9P0XHjb80qRZUOTFJWT/LtPhK/dw8qaqpn1UuPHyM
2t98/2LYVjy1w/l5spMbtEX/bRBWy0C60jt/7u1nB+wjEoa5CRRbUHBHI5gHFxxtLPMnEfIRchbh
qRw2oIpFZyxJ0MsHLblcUgqE34tRFV8ipn4HY6M+Rw6gIJJ87spNwvHBjwDXRE10mcOkQUD3Puz+
bipH4VpWtdrVqVTXXCJyjL37J+BEfV90JDfNx5hFP8PE7F9qO7bwBnjXRBlQBgC74O0j1kIyLd/e
56enCALdQd6NXLoSpzLRJQZZsgU1Dbue4Zo3hcueykWjJ3ZcUtJuoxKfpM2kXBrDYU7UcxTa8F8N
B+9Qx2091g9egqzcIrouecXTdmjXTIDql7oNq6c7y8Kyzl089W+FFRTY7B7gT2csB3o4TCHlvlYl
wmPLvsnN8arHuBpXmfOsEpt+wYIDMqyYHSy5GxD44sExAmz1ES0lqZGKs5H1+zDjredNIdE+6PZV
O9ay8maHayuM172LLCUpeLGCMnhz2G4dTKdQy9j5KhMJAzApjFua1M/TYIiDTYc1QzegQK1dRifG
K1fiYmIVmCNlKPEozthtrRWVPZJnnkV7X5UVWLDybe3AqCucutoOleFcJzfLHxlAb8aqJZLd3VvV
Su/YE01wYJRvFEOkhX83eYguhCyuq7We2ls9fQspAtlDFdXJnrVzqDoe+1D6cReCcDGlOmof3QMu
ar+xYyPCwidznMrzT56/wc5LPYDOMQVmLm0roeHrm0XqY1ffNczCfScV7e6dEot02Y6SOwEAvyXf
E7YLD0UNPdPPtdrOnPm3TVNd0haDSlhHX0NjqYfvLzncA6/Sxm7CvroO1CdF6iymhE7nyvtFBIGN
MBR0J1dIsdCCTlB3oAR09QOlHOtJ+OFhcmNnXfvuzmfBAw84dFvlcqGWhucRfaeHPgwHemgX2F/c
SwrOec9aR7SFU2IZ4YKZQkPvaKHrTzO4nJUh4xLCUzkdPcODHubGnAWqu88zgO1E+Uy7j7W3DcvK
/q1ze1USutZWY75l1jSd0AcxQSREPp3CXVl2Aq71/qWI8Ukb4Vvd6/zq6VDechEaVPa+hxhZwE1n
8hADntmJovlpFh7cNJ38kWTviN5N7lXh9l0U/n2wMzOobbz2lNMKOM4NNlw4om4qTFrUGMVUJUhE
4lj5xTXxdXkOrC8zQ+DnsFV/CL/94z9a81DeUlZlOWR3aDw8LGkRqZkmL8PDUitY1ZqWhrDDwgeW
S+vPPMx3UzpPjyJ1y5dgMP4YFV51I5keqB4bDipN92UM9jkDWxkKJzmbBn2cve2Ql82dU6Ua9QBe
lFt0Ks9zFL/YLQrfkIbWNW0Jv8FASheGrSBCjKG1zUE/nAm2kqFLO2bRnc0ABF8nzghgd2U6X0OM
qrdejce6AMgg7geU1Iqjc+7J8OzhTFRZt3ZF76xTOwyIzomcGR5FUU5kDquUJ9SWtMx0nUe5j+bS
ewjHBtpck7WnBMoO1YrDJrn//9HOa3wQC9mk8pIVCIl+Y8/M5mGRlDEV8BaZ8HUzES+1OFS+hOV9
tp7I4TTl0juOtaAEpOwRKBpp7BSs69dM0pERifhj2TrWcLaCiarZsBJLy/RgWGUGN2U3pfuhyHIq
dviSBQnDhlwgqQ6Ys/0O579KfqngpbM0fXTaQy7neQ4dC/olBQEUFg503m0sP930OvSfG7fxn4vq
h0Ble5Szus0Wj/h87rJNP5YSQyxexkmB30js8IHTPGfDqoqvzW5Gzw8z2wKh2Rtnyxw2XWfZB6MI
bCT9+nVG5d5Gis/c9tSdHNwxdapyfVImsUPsPctp1s+0LeXHnBEZNO8OE6KUdMamXUkFYlJSMal3
onmO9FgfmzTA222Gb0PrACyLwmtPGORLcRCtmnCV5w0U8tlxVv9rnwMtdY+K/r0mUGIrfppdd8iR
1FduoAmJ3fNzpQoxv5vdlr8NUJNrcIqDBP3iDWa/nuFTwDHUEioI/aBoC+NCghO5sA61PN/y8dkf
2aTUHr0bruEeqIdyLtxXUL9JmG5iswu2OvOmdSGnZsMfCI80NXvLpG29Z7cPtpga6H/jzngNZ1iI
jXuwC/cz86etHqMCzin4Fk5y5WoYPZjADeSOrKNbuPZcjciW9edgXLu9evIRG8nUOk+2zzyqDuMP
eANMAcO8PlXAG8+dSeuFFe6m2nzSFg1LAxukZf1ee7GzKb3OeoYlwwMxMJjBzrF/QPRctqQmYCCR
J5Yms+xlGvjrMGR0hKuCBu9MM6sLkmQ5kz6hzwDpSVs44vwqQRdRARDQbC7Foz9SmTm3kb2TOux3
QUlysgLbeMH2htZftw/f34mgsuAwmwp+R54cijj4kE7fYT8bXWYTUbcbornYYg60l8xXy1vll+VN
9n/whuaPPvuGM1VKa7ojnVMoSr4gMy1nmrZwlIT9RWA0uqhUtUdlO5dQdjfTq60HP8iG5yF5FpEp
Xr6/ye2n0qftLAvFs8P++Fw6917iZPZ/gGnZc4iBlqfjbNs4VXBtKF+5/r0DEo0Hg+M/+9I9x/ak
sJkRKEcQ1br71v/Jul3B6oX4g4EIJqeNe6Yxr5CV/YVHqeNaJgCm/btTPrZyKNRdCFV4Ig8YRNPe
9bVa0a/XbVhSikVaweDn8TIwRsOzEtmvOgkzhhKWt5xqKosaChyYvBQB48XaPjKQvhs2NmRCPMoQ
b17anjmfFJdypLZdV/35+4sxIoblI3aa72/N5FcZI9Rr4fXHIFSrpm+aXdEr94gpJ9rXcRQffU/a
+4lygYNufjo9y1UHWnng9UPCkUn7rslyfffp9PdSnYgOJuCJ1kh0U7EP5iLLNrbNZNOmrgHPcv6S
9a1zhC+JW6boMbYG7uvY1QAOixk+wpzuZrYckIzwr3Jopp4rZz/P3yN/2J6/M7zyLsGZRyx81qJQ
idoC12zf8hFgJFXk+UM5zBRM9wV90PBDbx0T4hWtRd7m+8qzYxBqLY1d4fgugjF5RZLB3D9mIR0Z
byPGmtv3FyXZjBG7EJviWERZ9lAEbXWiVmnVekbxVLYE1//++vnfTMOei+taep4rlHBc4Vr/cvnk
sUc50n0+QofmMqippa9iu1j/6tPZ+NG5UCN7bDggt/g9SdICvPZ5uAnBlKokg8EHlmy8dIQRgw54
jhSQQR4q8WXyIA7ZESldSFwBEG35qwCyztEE40QUYIArrXe/odcub1m/Gt3c077lhtQqo+kKhdyy
7EtEbmD/9z+yvP9If7ljSCT6ICnwali+I//1RzYrBeu+aiEBdkXPFNUtVqlPdL4vQCNb1CnkIybH
RnC8pmrBPHm5szKbIH4kXZw8xibGtwKUzyHGD1f6bvM2xoVxKCozXYXsL3504V3y6B90B62pmggU
q4I/F0buQ1R/9Gbwc85LqLSiRoesGmykxfhos3F8i2RnHiA/vqnUPFia6jXyUZRBaRycqFbJkZnA
Gyci/fT3b8m/Zls8ZYJDUr70eFeI6d3ze//0DAlLIaKk51o2oMovGCR9utr4omOMCnTjPqC3cAf0
Tsg83oah8/f/+He27S+fB/+6rfggsHfblm3+yyUoc78Z4hjeQTDJj8yIf46u3PeQzAHJAplILeNA
VcZMaQki7ECWe/yQmaLBpiUp//ev5f/0RjCgEKZr+Yq7Qvz1jeAxaCRFiOIciPzP2NTs7IHL9/CE
AMAd3QishyfnbldU4v9zdvkekv5dlFPNddSSr/0foenVR/vxl2/W9FC007X7rKfbJyiH9n9Gce+/
8//2F//t8/tv+S9iyeIe1f3PY8m3Tn/k8cc/p5K//8R/pJKF/w/ixsJGaSLya5K4+vd/Gz7veWVh
/oNIH2FJog62YzqKJFZe1G303/5dKn7JcVzvnoOQlnkPmvIE+f4l+x8uoQgFoZA1G6yG8/8USkaV
/mvGxxNSkNU0yUq5juQ1/mtkM2pQbAJINsuUA9yq6VSyI9b2yP3t7KtKn3Rqrf0QPyVt0bRQBMNR
Ve45mFM6O6a+2lJVQByYuFWj0oqzWERShrOsgzYpEkbDgzHhtXeqhr5pWr10SutchXBe6cB7jRVj
tnx8w66IWqSoY9LpTkqJxUG82p5FgUnumEh/vydB8GEeM/gpIjv4GcbVmaMgWn2zdk0XtlPaQO+3
ojP+4Qzxty+wxfjPYqAWRzsUxAaYQAfMGVpkN+1V8mxYxYoJmLka2dEZ7LlXvR4oS3J7phyex1gg
QBvnQJgCvqzrpt3kVJLymIsPgRlBO+zFEz0PGAPBXK4ZU+Gnbnbl2Lh461qs2415C+0Ep3WIE8gF
jNQxTEAcfvJH641SFVDoI8s1uQ5/bae9tbRrQi7hne7aweRwZxudykSEtROHaC+/YU4LDJcqg/Iy
ttfSKHY5dKoV7U83KydVXgwzdjF69mjfWts2WY3IrdeCcoPzvIlzHzpdk5IWrnD3xLTqGLgnOJSt
uka9laSVN9qlT5f6SxKtGEKjYDqZCoF3OEQMvk5TkV2sWNEwO6EcufnDGNW/rJiLh/xjuAka+dTV
0mSI76EDT/2PVnw5hV+QEOuuacFOKZbTLkYGaLFr1K2FrD2gms0jrGtvmhF4fo1pG4Lrzea173+m
NdKwM5T4rrwfY2lDjRCZjabanWRd4WHDX7aYSvO9Ane4i3PG5JMsCchCUm6Foux6tPeQ5uRyMClX
EBrfzGjYe9OFtNvafrgpIM5IGe3idD4neOS2qi4/Qqk4BSLl7lpWybRJP6YwbHYc+tkGU6CiAoYi
ZvdHdCkkWtnmy6pjZoOZ7mRbZAss/6wk+zCdB2RER7kiQoRBjkkvrsyWduqA82SvboOmnjkgZC+y
3ls1rfnexV4EDYWKOYMc58p3zADC+CocBZ1epof7RA6ryHWsFbgx3qeyXWTwtJfA9w5hD8PKBpVM
g0y+6kswK11kben4gZIJtJqVBsdnBBl9ZUUpydmuhhsd6A1HNyj0xAFMwI00jNwLCSk7TgYh1lPX
v4uuIzzXSbrsq1/02OJ3NxWseSf76HMgGQY1N/fFjzyGhO5luRs/nd9V11jL2iPA0NT2m9nYPEe8
l3SOBCf69qXknY0M2Oljiec2yOLLOFQ/g/LdsMYfg4lbJSweYdUyfZpoYMxyOqxiVFI3i60VME34
HsZzxrRxmb1XCKLHAc9Zl5aSTGUW70J9raiPq3P7NaB2EwdgQxKbC3tivkXTxPBQa6o9EYUWfWFY
p1p9NInbbnWMUQ+0DIRqsgeY+1+a0j92FJeSQpv3KfYNw7KDTcFspcRmeuIo4bbFYRYwyWG5HmMq
DpNEfUdQma9NoJWKcokY9zwY8KkzagBBoct3dmjUgIYXOmvcXWLQM1LiqEdC55nHBGNZV3frjmdt
OCoy4e7xU6ECeTa+5cZzfkOK4oOmb3DphMN1APACBifalPE9QUG6YRn0EJz9FjbhaPc3K517CHq4
K9vMfI3RSZYW+fwlHFcKDNPpbLbVRynjETT19KxTc1wNLYeKKMKCMVgxJe20IXJewvCHKS5VDQIF
tcIlqMUNTRGQ1xWxzjCCGsSJn8E1pX8+l5T0MFhX5m/sXvKgbXxbOvZXktaMFaHpdKf184wYcMm7
7D2z0/PYzUzaVfTHrUu4uj6x/CB0Fp2fMUlEaF2LnOh0oEDl9xryLZ2O16a0xAN136u6gWmnBu2v
JXbJa0HL5QYeVrz67yydx1LsaBpEn0gR8mZbkkrlPVTBRgFckPdeTz9HHbOYmOme7gsU0m/yyzyp
kmBmTcwKN+6xZ4HGDwPMj+FEgNRUssydMj7A2MoirzCCCReGeA+JDcZ+SYVIGYiHVjCu6OzkMuVR
8ISq+dbqQj8lpg8Bp+9eM2MGO4CFR5kEPMdqll5Km6ieERZPXwrqQ989ENZjprGzY7Zi4CSdiksv
4ntqNfIq0hBOO7XnLKjr1BmBCm2OdHDw3OXU0GlS3l0I0FHoPewJqLyFlZI9qlwwwL+VHkN+GcW1
Ltc0sXec32WUMZ7qNmPrUYLEPEzZ/BBNcErSjBBX+6CJOUeflKp+JgpQbrpbB97L+W5oYb+x1AHQ
a/MU8zjYpRKQYGMMT7pJcUCdXiVa0wj6TPOGciGmuHr8oWmYb/FICRc5wPpmKseo11W6wdWPIQoQ
c6dyh+vf8gIXvJQC/DFp3hTmh2IyRic81U4qnrgcl1+qQl47paedtNQamV5xmhJU/ljNtIGS4NyQ
zJarylyrSp+9qXN2EAnkgbtbEcrvUnWb427ZjfqPH47AijmibKY2oR+mHqE51SLMNDp8bi3v+Uao
kSzbbtqitmvr2qjymyiHBUBXffw0CBl2I7W51dx/Bcao2hrgxaPc+VSiSos7qTFrJ67D7lXU2hWd
UdsXoiq5nEtOfR7Ez5wuBcicbk5q5aCqSnwMFTq9pPFppVhQzWTHeKx6NRNEK+YXmzJE7moVJbxU
YngsoVKfsQwDuGs1JO/lL5sMO1Yq4OxsCrE4tkvHN/YW3GpFHDpDmeHo8ZXSNXUWLasPrP0Ayclj
1/+wFnEf/sZw+O9/qYXiiprCr08k/kfuk8/K9GXVy/MgOYbG97hgOpIWvC1+BTdZxn2RDMQkF0Jx
jU5GFjuuejKj7BQQb9bU7vCX1NswXalMvKrhji5sHGwzyK6VXwzqmvYV9YisJ0ayRtIJW46QZR+c
K/0r8eKmiSJbKZvz3LTqFnPLlAjBqVeLYkP5OyVwCJZrbPAbHfWZwbxVgNvEwtgL+JjSrlqGHbgS
OeZtq9nyZAtwsa5Yz6peSjoML1YxlqiThGQL9ssv7u2Y09wtr3MhfctYtVaRQhVrJcuiLWPUVqXF
is5EXza0F0yMsx+oVB2q/UelvyRTv8gVwXgG9goyoL9kCtSG+2Wi6Y8uGJn2pC1+CVNHBT9b2uco
VAyHKjeXciABk8MQHAocCDp1NdccZilNkVjNDY5mJRT+GGimH9A7hZEHA5LEAFlq8fqSVFko8Gur
JemSm9WT4Twvoyb9ihii13E1b6xMbteZ4kOiieBrGI8h/wrxKAxmcOzIBRDw6w99lewmM91xkDv4
1BiU4GQyxvhpN2yyClBw1Ww01nZ8oRvSr14tvLpQ3zQg8fIZz1MiMBjVwJFVkIVJAfVhezQEWK0T
VHyWIn4yvb/wKmLkSQnPTfMMWbvILa/jMDyHP3qFdkQwSmPiUS+NaW3qSIyZBsb0gA7tkHrMBZ8K
Qru0Lpj3ycv05EtyWx8LRwROGg2QRnY0Km0koXNkYvvLwqnmsgtZmQ8HbiXUJLuNCkfVx42wEEMR
cBMYYqxHDr7fVYnjr6GkuYOPqnemCE8N2T5Gd4ssNVzJrYKm1/xo409MVYJG01HPqX3mpCFawYrk
OR1CF52cTlytGs5jdcwTOBCTGxn7kK/KSCouEVdL7o/AwFeFRPtWOdsUrX+O8jWzuG/4UHzcAUVe
0lv8jwSVm+LNgO7AwTbZiMXblJPGp7tsbsE9ym6vAZYT6CKZGIExTzkEGtTgpKAFnE+SiJkqI5GS
HosZ21TY4qoaodSw3vURjnOsXOM0ElyILBhWCP7p3eylWVbQPUmFF+MDu9GsHb9E0s304KicAcWf
ii9Ri+FJZRbWyf9aReRFeOXy5CQ0NWhyh2VKYo1WVjphD6EG3szEsiuY6PNiTjM1x0HvjJxtZjqZ
KskLu8LTNSAyoxy6vazZdQv5kuraUI39jSLTprmcuDFO8DEn407i0iBYLb20Hb1qGZldjcJgsrAh
2OUQt7U1YdI1OVtVyXQwWkjo4bPurLuszlcDqxQgTiyBAE26yjxGpNHDs2Yw0Kx0UP2sr1s8G28z
TuyVSufwqmrke8hFEZugsYq16Yau/235aMB+YgKMHH1+TDNDDyNaWYK0DOcRuyi2I2YI5VUcps+B
7NWqVNOr0GY37B7YwcLqXZ84cHWcjjFGZz0QevR/wpIN6Q+B1vnApN0v6c6pyDiSVNTUyV+xVh9B
hL7iwg7YT7DnKaHbVfKL3hDzBVBkWRFmrIL40qUJL5ggp59lJb5kIWNYi6mYguIWwu7IgJ5n2iRf
XMCu5CufM7JKeSkPNv6EyFYJDkVYC0A/g7jIsz8uezxsvIbx2Mpe6is/fl3pHu2p/+pG9/TlMcMH
AbLCYvsiJ0wJcRJSK+e/BZFFhE0vv9usabdjmP2FFRl5SF5kfCqJm5noxkjGW1XQdJs2aRYTvTjI
bcYJbcrfx0ZQdrQ0OolUbsJWE65TYjEaFpjQx8wtEcT5HnU5rFfjpMkbssO8iqzwcn+h/IikQZk7
SLaJW2VJDondIH+Xa+uRcQlvuJ2ldOQkI1h9jpCoH3pyo1XDMdqRCYGvXpMouWYGy0xlFOs8hxbs
5zIXDqiiIcMSjognEGEm7TYtKQj6GH1dPUsDolumZcIaSGRrY3MmfBWOk0OwkFuxBi2mqnZjkZ9D
Xso2flGAZefk1YhEw0kKmJvXvFuJ8rQo7fGZ4Zo+0/WQqNqWXnV+Uio6eBukr7A9ddHeHJjzuzP/
v1XeR+7kg8XgmZKzUj0nwb0ob6Oxq3XwuAlX1+i3qb7G6V8wXonG1N1lGnfJ9OrzbfVWjFffPEjW
uqHHQdfvDRUMY/BZz3+yQSS8pZQ3M8imBNBquVcI+4DbSqnXNvl4p2C7jIaPmFxSfRbar3Q69026
YvJHB+cj7iZuwRus9vyIYXLTss9CZyPs4OGf1nLw6udn2G1b3PrpS4geyBPc+YH0Uu8t4Hau/NvE
mg2Ria+Mq5iKFTn7DRd3JrfQ/wqEikeQPDP/3mG4rnHIKAN1KtYrNo9asTGj98T/84WfAELBID8H
tBuDXO7I7sOrAuF4Ww9eNbvKtE5xtTbjN6avVc7nXVRPbdwJw7WM3ZIYuOpa7U4zmcu91PyZGrcj
kE0MlZG6h1Cg+FSm5BZueoAPw/tyTAmxwcP8wRu7CY2NwVhQMxOS5KdpdrVgnwF8F4dbSuIniF+R
LK56yLFknFftsBYl+oePjcAayp6+AS86x4+Iri0CCN2grtYimCuBUrBe+crA7oM1sq3hrxcP9UgT
rbUd9ZtUNZgh0Iz8r0rZdcqa7X2svF7bNVqCq4KoRomVufQCCb8+s1fNWgndZQnWoL/gPNx102fQ
fdVNxeaFdVm6mtYpqd4nhffYZN5i7oPoiJZtdoem/RfJZzrmqW4Cx0FCr7YJldYsMfm+J0+kjtwk
SpPCz69Wg0dhfeOsXsnE/gadptxXFb+NiErLy/wRSrfGBDQrgX+IolU0XTV1k3MyQhcB/EtD5Eca
HPz0248uGWekAnRCWX0bo5vnnq8ciMrO8ot8LJza01Ruc0woTGsYO5fNt5gRmnXV5ASYQPKvfjIx
HGDgrTKus3FAszoiFynCJWi0bQn8k26QUd4J2h4WdDOwcMFTIIi9h9zkJx7rpw40K14pR5/1NvM6
7g6z8aIoPebYq3pF8Ksh84jCnwAWItMvnbIv8zXsP0v9J6n/Ysbw3Gcxj3oxEwF6wPt1JGz8YWf0
/7LkJJfdNujMKygJp67vSQcsBbOsFuKVfw7CrRz+dNPf+QO2+O7cBHeu5lUSkbKNVlxcTQ4qvipQ
1gRwqfrsla3cnhnfK5hxBbxmWcYBUPsSo90IkzkQRAp/TLu0PDNmgkGFKXb7IKJetrjgs7S1DnRd
IXlq/8Y/kwVnabxo3Q77OTu7RSy/K967aMuW7Q9IkexkWoS3ip/RqojUcrDqxdMQPKzsDRsaX0O0
ToZBnOfToCtH4JgnISGY+Y9c3aXYi7JrwZF9NC9GcWsUPDMq1Qe+g0vGqpJNnvSbqnzCx+QlCwou
8AyCHzKFpsJfOP5a7V6QHaEh0IQC4LTTxQ+fgnLL1dt/18DO0dO/xrpMnDOji9Zf6/IwWgcIFpbw
Lk6c1X8r4yqpl7bbTtNmVGyLxnqYNOE1hQId+m9pdcybnYBuvTf0t2Q6JympXpf6aIoWNKC8CmEK
SM6+vivnV5BcZ/nkZ6ch3qGgDvle5v5XZg1hUZawgzh86AHb3Iao55B99TJFT9R/YLSXc2cAh56u
+ZRZACloXPGlTSyaI/4CxQxXuXqQaGKs+Xe3mEYohhES7Lq3WhYIP7k6BZFl9NVVlwzoLx+fKl2L
zCNy3h6t8AAzxlpaiS9JdWo7cidXsbvhVjPp+GX+PJFSOPTDRYg+WkYc8U9c1RxhrqpymcrrU0Mb
CliHpfXo2/SZl8FH119ZaKbsnJqnPn5l0X6ebpX6bMqDUGyHFvafPcwQv9/04VCwifVIU9mvEdwm
684ak2W7TD5K4b71r2r5VWiEuWD8LctrYHHII56C7ETn4b0UgnvOp91U/yBoLAuy5YQFV0LxaXbf
2NeoP/vV523KSw3+XaCpLrc5kfraCRR4qRNKdZZSRBgYNHYFHhqFPbfMKbZTDLLlO5dg0Dp891Z9
D1xyfGpCUPgd+ueaTwoiv9+ds9Gk5yZ1Myqk8ul3CJ5dcMbJmklbQmWo+YCeZQ/ZkuIbLn58jBnM
pR6pIwde1PNDxXAii7XK6uCJAaFmr4zgmB4k5WaR21eEzwhLKodmIUb5Hp9dsiOSqlc/1fg2N480
onj13MTcepJFXFoNmgZnieVmoBpl+oevWMx/1OARZc827FZw1KihGR2/OvGOIMMXtJ42zkQqazyD
VgNjk5BNPrIpK8Oa5wcSvzsEQBaCPZ86QHilxu32JnHHz62vrr3hasI2mISwYG/sX3wyLRXs2Z3f
CiR5W5Y2argze5xe+yUuFP0MEmcedDtr+m5LwOPsz+ybU/VmjtfFt81pnB+JX8FcuFN/TwE3CETT
1WMW7NRp55MPHr4zthyeX/oehr8Yi+MMY8bnNraZhKem/EoBqbcdjUtl7RrE5KS10f5p3Fil9tQm
j1Ehw56/5n3d3DvrXTXcgrhKOZBRmzB2n3npgmyjmBtf3BbTV29uUvkApDox1938zYR8FH5S82xY
R1Xf80WpwaNFnidcm35IRPLJggjxcyK756BkG4OUJ/CH3smsoqhxYgfAyPOqIPvV1OV++BOmaGmH
+ZjlNLW+5+Qt1g7x8nIbXq57mHPI8KB38Df69Qien4quCCcD22uS3zlvKOL3MO5SjLM8EKJn0o2W
hKLdU8RQRW+lS0WyOpM2mjb8pUyTAfVcXFQPQYDsbxIB5FVPKIqKaKag1HGD33rqj7VKOOUuZLqt
I8nWqe5Su2dj0Xc5gYMoPFjEP0lK88/x+zJgBhr9pSFBEdMf2W8TghGjK5pfei0wzrob/oGreRJ7
MwfnwU4NahpXlcG3Bcm8y3564W0gSSeV1ywkRre2CEQNsKG07DaMbi0dVFQeyRvEYzXSVyI8J6pP
+LXAx43LDbtf3F+6ktnQKK6NagdgGTP9MLzR2qI3P2K6adst1Ck9sBmCIKdhgRxgqopsO9GvZpBq
ISetewwHeYoV/5EWG4ppud+mohfVnEPYEIV8PTZ/c0hLPb5c6hS5GIasa4VLRXeouUrz6uM3luIk
J5fl0+J27AyHV1amXkPCekO8kAq3beePm47zGyJahyef+yzJTs+ft/58NM0Ts0Wj2dQ84uKtoRTa
6EFciU7nLYIzoXKPPyuvjlbLaFF/VQSA5WMIxUo/GykpvS05wyRxM7D5PnUB+bEbj2PyURvGKlQ3
Yk8I0UW2X0XxJVbeYsAPTj3txZ3pxfAiUhb6e6l9Z9FTr29FcREBcwBhFV3F3BXjlm+EEsTJ2Bva
beakICNp4yVbG7S9dalj9o9O2DTaifHDquUOMiNWxfHHkFzi5l7Ia74kNzPs7/teIMLrKJ2n8h7A
lQ5uivHVAC/JcA6tAXu6crbNKROhVEhBXqAxY6CXghv9MJ/H8Zmld7n70hQACp8tU8EEskIHUouu
rvBS64emOaSyI/8p8z3W30X6CmUR+Sb+q0Sbgg1ffejVZYxuafrmlyezPRQ1bS+rCr88yQnQKgez
vUXzuVd/KTwBQR9Wu6l3demuSv/i+B51R3OL0yL28PQ5FHxbq4rrhTOFx/bg62RlP0oBw//BF48p
BIXZqykKG/5wsjJvYqWma9QSbZSvMXNHzl14p6Ivl9wmpEgvfZdKejVWbbQux3eubjL8FxKtVEzk
Ecq0wB8LsZ9k6PvIfw3KE4q/zaXJVsUXyXf+CQexh/EgRHycvqfIOhVczyJpFzCOtZ5tfLBqhyrD
WDubQ79iOEJE8WWVNCC8xuyA2xTUcppeM1XiVf4xWCEj4b0tXoowc279rBSP5xx8YZ2fq/gVCIeW
rsIu+VOsIw5Sav36bodW4dNOSkhPPweLOh/g8yWHHRIw1vi5iCso3Kc26bhOB0/uDj668PzZGXxG
rJ7U5SrixZSOwJKEcrucvxrFw17MVQVdfz7DvOLP7J2eXk+fNMECk2M+sdbbdTMeObpr94lZiARJ
rgf5w0UK375VubWK4to9O+E9ksrViAWKZrLV5P9i40XUe/CBZ8NDDngNqTNzQCWs1Aq3HDfj8neE
REYBpJ1KF1nGVXks1MdQeAFEYBXj6D7Z+eNDWwCFIticawNxl0leoJ/E7N3SaeCLdml7N4O/jAFP
HpOxHT4mxON4uCTaqSNgnzUasEv4ayk4qBj9qMC4Hq7S9JzkO8btwR5pF9IBzJ6PNvTtTy16m7ga
y15g2RWFTe2+Mg/QyFYLeElh7yBKy/KOcEEyeH6x/qNge9+FzTRqchu7SJbHhC2bFgewM/98GgNj
6nQGeTdXR4HlKLiExZFflhpsZqo8w4eQM2jt2WZ+O8ofeO4QC86hw/W6dylxJJ3qEDxMOROnLuvv
ZH83CKL9mqF//CyNjeLv9OVESwuc9ZbR/ERlNbAUkncVNq53ziNFcSu1oxjtW+G1Qhdn6H5chOtd
LN4Mwspo0QQR/nFRxWp9zQaO4OGfyCYwFrWbDvnB6tFtdRpJDuyiwDRngDDNKRffLGgKrmVnjFTF
5IKLFzmGoOBaWouuWP0EaEwMNmzMvKuk/+o7qqtSxHgkznZ85v5RG+9a+aGRye5Qj7h9xZes+wj6
yc2Ef02EF42MuDEdGOQtj04dOYOxTw0UPvmy3IDI0IUkgiLrtaCGCgBGCVUllmNVOyX+ENOLObjy
8K3535EpIgLnDhaqFUZ6r9eZfcQ3I/+Uq1PvfIPTqjWXG/L4qnyi+J6hH6bxIBVvMsJKA3hla76J
wgHMHQhQjtCcREt1O5sP6tyL4qvWqKAh4HsS9DPYnFUjwZDbRAFBA5Rrsox8Ac2nxAZoR8Xnu2n1
ndxfy/Yvbv4Ug4i/hRyRET5kVl1z3cj3c/gsCBIO/yZ+FQ07sAhZJnCT+quRtyWThZGPYiNJ7+b8
MSOAcYpwJA3FOPsQjC3EpyB9ljwHhQzvgrIoAAf/HaAZDyKFWfluKXpBF1NVmqCDwoWrj6GbwOP0
4O0AbdkmmLEV3npekWUS9S9Fj7b8nVQ+2nnNyxNyiDEuqU4PfXifjKdgbYvVN+CoDF6b8dCid2LW
ib4r1CPrW6q8hw3xlc+y5ra/1/SNWXHn2ZjmBzEcO+ycmvVT8hE1kOnkuylw+RavIkloazNTWE7N
7sKeUFFvqEpgHeUQ6Z/BvxHY27Bk5eyjEf0yeTuwFF2Y7MrsAVBvYLjIb4b6qU3pho9UHHdludM4
cfQO5FNeqoiAb25uSIno6RNxbdIe0nyoyx0ctKV2tWV40VNeVzgQAVEkeV+lH7STcd1A3sQR1blD
sQtESlrovk7XOkN8jpWs9NpDqY+Dj95f8t3KDguEIqyrPzHe1SDgGctXnpF+98LvBMZLHW8BsTyD
mYBCjZZMgRcIBXX61NhUypMSeHW54fiKFBRXEARrr26QoBnU4VDm5lDJZ1/2DO23UT7E7J7XxzR+
KyaYN+yPjj781Ml366duFJ65P+q8CrWtyQ6U9XAlvsXVhmOpYG0aSlf965BtmvBFqUKgr8P4yyIO
XoaeNKzPJs0EKXb4R0RkN8IM/Free4uhI0vVkYt286frTjLZlu4G/r6DiZTnh7F2e7gXgZfK5A0Y
6DC5luPMq7ud1HvociIapE9AA7zzeqYqoNv6xdXU3wpxT1On6gi3ilF786nEhhOm6lpiWRJW/Fw8
g9auMPZVeNQCcZMZtHYrH3n6JroJErK6V6fHYpX6Dxq1LOKgICkCqc2dOBwRnBgR7XPWkSR/8mA3
RHFK7nmttenTt3C+W8knnDe92jfK+e9dND9ithZl0UTbizq6Y72puShnFdI80heVXep7NSlrIfVt
wUeVnD9T41szEpJeV926tBUiY38ffDfmJrvl6Wyswzi+hwu/NCPjN17V4LfDBDYAkFNwIXd8EV5U
4k5Muc8GH2e0uoQah+qJpbC9y5xTavM2zvd5PTtq9UNkjc60NciX9WA5w4oTEuEhIySnY+Dmp0io
ZqwiS+ZKYBI2Kv+A8QTSNis9RT1U+hpXItGWlFOYX/l2S6VESiHHuELjZagQudj2uSM3MRYWDmsJ
gXabdl5+7+7oxNXVkP9BjrBHQCF2hx6Ai6h/pMvLzWihpdVaIB0EIhd+jHQpp3sguoP7XYkbALcI
8ij7XY0Njru/vFboJog3gwKgzobtmF867v3itzC899kxXUQAPcUM95Bobgh5Tm1mxY4ammw4Grs0
sMOQht7xMxrxG5aMHeKnZdMwIZ+XHyfhBgIvB1dHpp8kYL0oiI5o7Bvp2CwbOkQdmbSmBTaycbFx
H4ps13z19bHsXnxUeo+Or+5kyAiWeUtLqhM3zMQA7/F22FHbrhUQzOD4sumlhntMWwLXIL58L3Kt
XukDrNl/s3Dv6rOpfWmJG02/Ab1Vw/xPXcP06G6Z9Z0JX0Zd889z17D5jU1bYIztXt3qPeQ9PlEL
/Zrbtqv528GVVoKPbN2jfKl/0nhPhrcA+dYyt5yxJvnKx1ClrkU0lWt6v9EWLV/6Engk8rSy2/Ku
MIhJXDLj3sLr2CrrmBsI3RCklGK7aMhpb/mVGdEtqE6NfBSDF0OAIdqgtrYLjwW4yT7gbtDXezVf
ZzZdY9xWN/6WEyMXdjZGkd0E7vgY+0uM2aZFFUfsfQy+A59BdcX8VjipMKOj9i0kPmVFhP/Tzm6Q
pKvs0mM+o6yKRkBuP1C/EJmjQLBbjul6/1a5sAGoifCKjVrsSm/A9uIN1lWZHjQzrrSaPIJ0ExEv
UnieNPIogwclDHWvlE/YYlFA6HzB3vWBFx3klsd+r9gmtQyFA2mPATUzU+o4Yu7gG184mNrL6uin
g9X9UMtLOD2X1adP3uRir3qDK2ZeZLwALq3GxASel/AEVJhiH+MaNby6lo6KWuXB9oDr60VrHwru
TvcFYBfsIcaHTjTAoMmIY7kGEYozKm617WBwT1/Fvc1Yuz5bspuX2yRBY78V40MV/gCB+v67Mh0U
fad3WCX/pvYoFT969KlIE8IBMsozTf8IuFJA8ZuTY7ggOSDAWdqROyVnjGBEo/qIqDhXWOz6X2yg
q9COsAN7jDP4zgsX4Ht8tVBYqBxxyy4kDq1CM/9DOeKsL6jnQcRzt1qqwHezw8Q9OnYuLNvyIjKf
k7xWhJ2wgY9ld+g6OfRIO2AIOnJVzv2foPkVx7dKPE/KdcwEF+oiSm/D1bJgsnXR9O+E/5VpewQO
exgONfPNhgsv7hYHeRTpzrbgq2yyj0I40maqpusUeF8N/jou/2p4Tn2w7vJXnd+08TXXZ79dm9gQ
FOmfjNlJqDZIwjkLe9xuG/VR0UkZFlcRm2DI2Ac07l4wao+V0YGpMdkhnlKEgINaXNiRqa3kOnQ2
OSJvQ68E29KJtJ0zj+ktjvT5MSo2tLCNxRFsLQsy3okAPFJ5N6m1WIdeQAzbidbDP+t3dGE+kIAC
ZKIQ7W66F10EPm6pwRPzS6/8iCD6ZspjovwiZy6raPdlsoX1SP+1DASnhonUyE6DQDYL31L3ao0b
J96ay0jo0o3DJRRF4yYITiitJfNd51av9BylNE/hF9iWh0T3FFtkrg0uzeEFgY5VNS+/fEBwLi46
BxX6BKQCtvOwCMaJXQ8NYMbfSDsG0RZjPE+EhO202+P5XWXGxcLFzJPa31lqKe12JOts8tL6G0Yz
KO2XOL91pBNNy05VF5qFxJdP7yVT+IZhnPrBCAjrDThy1jFo1XSQK6xV0bYUoO1RZLfivtIec2Wr
01ngWESK1wIBSVPIuUXkPmsJx4ZRoOZYvI9OsyI3H+M588Jtlm/RU7yGHGSzJ4rWKj9q/b04zURc
S13HbkTZrThSWcrE02TZCZ46gajlG5dQT4ZF+2XmF0JuLJfzc9Y5Bu2fLXfdgK1GwFcYL8ilut5V
+ezKEEKa4JFJn00irVEa8WFsJOM7hYE83JLyUKqeWnyWhKbU8dSprh8dKus4DHiCbotgImbWts24
WpPrlKu3Ontl+SLgrOt63XNZyp6d8a8zfsr+W5SdXj7icrTJKzUO3dKpw6eIiuNQnwaM0Ysd0+kS
UCqYN3QeAR7b6EcN37Puenv28VUlkZB4khO5HHXIobp6skspfsoI1g0cpelILcx7q9AyYGy49GSg
tU8m8l7ObkevxkpRIptAIFfOn4QpL+4sFlzodD2/BI3cL1tBnfE3yUWj9aimjS/aw9jK2Ag7Autv
Z0fLb8ggTkonwbkqW3dinCIx5y6lex6hre80Zu31BhxKkJ2YdyBW91wW+KJLcfWKYR1JaUY4ArCA
V3QzqCgYkD8aV7Txf68CREdQANHV4HDh94MjE2CIOO2JkWe1a5mtEB/EcMhU4rPpBfRXP3uhQUCJ
V+7krxWGIAf5o+KMGOJ9NPDRp98LiIflPXbYDjzJ+kApYHD+8NMfcYwOI2H+Kb8J7QXly44CoEkT
o28Ot2yT5nWcYP0T6ehWky1J//T2PfZYfdtTXUFfxtayUkHHJ+syRcfVvquAOLDNacv/roT93J4l
6z3PuDPJLBri3geG2JT3ylfRVRY0jB2iPojrsvZSjCHxwIEEXAWx0LIlI6e8UuPXaFADxUvLLZwQ
MC3HKMbZN4LzKv4E/oH5YmXwatS5Iw0bknINhm1r1rwCY31NGVDGuhryTdX8R0dHnyZ+NFVls7eB
9hb+nxoouO83g3XspmUqxsKSdWCLcRmbHswHAKAEJmdP1SvcOIo9eEhri84T/v5/g5Hf8QTFW91L
h/t/GyrDxpwymJ+S56wYf5QSqr20M/N9aW0DHuLuL1Q/gxWjjjNX9KU+x+Obro7Z6mxhk6qDL8l4
wwqJZw0kSMAvuNgEVc4HRDlzB56Ze7wsfGrxzrBsfh5uYP0dMJUTpWwA0Q2YQDKfqVhg8PzK0l90
bEfArsGcnLE+NGf1rPRX6SJyjkD9wp8Il3cdKF62QFH5VIPij1vsyKBh2VAGNG2bYiQsDbwN5Lmz
2FpRGGGIOvvrFs4UBldozfiaCacFvyaUPBuUHRrntB+5d/M0FTy4HLp6I3Oy1ef036wOZ03CrBZa
3XZGKRPS1hVg7KZkgdpvgzF4aAeuZe4Wi2aKMWs0mLmtRydAaQX92b9LbXmOEgu+BDSq4mson7hb
KP0EUobLlW1QczoKogF7MR3ahGwzeolqSsoGc7ojGFx/USNnkJDBq5Ov0fRZFf9k4ivd+KmLj5qY
Eoq+4ej1iVObn98i5qQ9poBFfNPBNubc7MT8KxDooMF5HB10wsHZXy99TDiOs8C3MZohWv81PAKZ
Tf1p9RlwhUHOksUXWEdXm/c4WLEnKnzCGPgR7WDl2CLk6QFNJu2f2r+pespwn5tsO0D7Pg3lu65g
U2uA2Jb/iCjVlqeFTPaPA+4TftdVt2bkEUiOmn2U5inyVMcwHuPG3PrqXchfcrSbWx1LbwMrjxGe
hkXqNrIucxUqyMAgw9sR7313JR26KMJyhF2VPUcL3mUq24Xwp8++DAYQNBE5Qpqt0uLBJ8WKvChu
4HuNXTQdZe0B3VEpz+l0X/5oS/g0URhy7ECjSUM7C58Q3qwydiYudRK4WbKr+o1bgkqWecG+7nFH
6tJLZbzOiDQJ/sbo45tJLe16a6x5XDYyKo40cdtiAdFQiNKONnOq3BwswrXiuwpLFA6Dov2sfQQ6
RkdFeI8Gd5Y3UGatRe+YGAePyTpHwYKgQhLrzcjfuQusstiFKDluEpqsPEztzKU4EoNwtSsiKVia
sa164i7fDozjLbp/b1ZoUJAA4yD86nA1fjZMqGF22anyr8MhZoSfMzfxqZ85RD7nF8PDJnlK/H4J
GmHQTkMuOHtBAKxZrAkIzNjIo7Q4F5QL1M2pH78nrtN09XA/UvhOXTbD8Ei/ADZQJlE5M0tGCxOo
yB6Y8p5/qx9/eiwny0UoLQWUXPRl/bJs3f8j6Tx2G0e2MPxEBJjDVqJyliwHbQjJgTlnPv181QPc
xWDuoNuWyKpz/mh0xwfyOB2GPO5fcfXu5+daPrF86/FPQDywHL0H05VdXwm+horqOG5M4AtCveAk
aWKZYQOaNV4NC0d2FFr7NT0bsHVbdji4bClYxlziNUcCd2vZEcnafxtV54qfBYAV/ZoCbNmexFxP
HgsOHcEJtf4hR8xL5yahJVdfpecrnCmczN0dhq2a9pj9UMBK6xdwpcFEwJvY65TE9HS9iOYEmJdA
RnO2sCnEsRG8rqT6qBSc6BfdJg6DEr2sedpuR2LQjJ9xxZuoAD4Hxh0uXqYctGDQTI/U/JSjTFbj
lzdsM7qItEMznjxmxfpTls+ydMpY/jICYZNt66Jgdk7dnDKU4qK2a2/S5nm5aYB4YHNnUbWq+S3h
PwTWtCAwBZY0xW2Eu4nQZ0v9U9NbRaTWVyldUUaRxwjTe42blOPyjaZtE/kylANwB12kZXmkn0eH
dsoJkkZyrxIXrsnMIROtRDdxPurpSux2Afk/LpadcFdEZ0t3k3Fl5WTolUzy1U4qN2W6UuM1nhUG
oZJcHVL8aGYX750yAP98WCZZbDcLyWocq3MvfNfsrzbUZhaQ5Nm3F4kLjejPIYjEDIXubIgfMSoV
d1iW4SYRL9anEh6JI1iUk9viLJuHy05bOvbeV15S8NOot9BivSHb7SFhlCNFGETBRkbkgfmiZvCB
9sqvAAEPR4RPPvmDbLMWCMM1nGW+agv4rGWdneg3I6MFjFtwGNglxFOGFgvMY5EUvCWbHKSk2EnJ
vupWVrqMYZDj6octkCc+cnjcw29cYkGwbJ2TYiCCo4yG0SS/2saKFgQax4A/ZMZsF+usoxNosx6d
YNnrHz0EE4Fg0Vs07Jvhmpvr1NyDHMEzkZfFEzU5G8w4dIdMS1O9RPz7iTRUs6UNPV7HOht7tG/q
dTvNh+W44GdBb18v+Lb5PO3N4GykVwGUPWyb7p0pHsXNjHQvMQjHOOZ1zg5nTMCAGeBHdW7aKQHO
4DycD/Cx0hJWGlsJX8GAJc0WT33GAtQxujQRFtC5T2yNsXM4QAxcU098ZRhxt22Kmk4C1rB74pfR
Jy4HBXR7+iP8E+4/dK4Vr1dFRajDCBZRXxEe+RGjZbeOht/6QnUNQ7o+Z9smby5yhJ4jHhZkt4/W
CITIy1xuJ9gVtjEoJnRWt4lqQjBRC0hfSQ9MDFgNV2Fm8TQgYoXg6lkvF3Ax0V6RHl75Gs2vsTBZ
ddqF5amzpgZsQ0TzHjPxFcG/CHvkCWyRE+gQJsyZrOxGHt/RGNZ6qc+67seSsTbtOVyx3vDidmtz
0xmrkvlkZq5GguJvzsgGkB3NcDPCvipfCfMZtLXG5kFjKqrwRyKdAlXjGlwG6R7TmKbeY5ah6ap1
P8RfrgyyOAVSnOwGgIgeDaYWIm0v2e5rIGa+f0R2QfyoNFA35zBS1+VTxhHi1xq6DxKlaFVEwTQI
t9ksD78JCgNnJcjCdRZmtKsZIqDoxF5RTMw/DCQJ0T4dfDbx5fU2zc9O9SkGruKHI64JvyKLJdtm
98t45QUMP7icwtAaQ0+6UME6AlPuRwjLSowQvHqsd6iJ5PpRiy/FWr3CeMU9hKJrYRgbJDwNPrdh
W3vEzTLMVt45kiAtZkSVY+F56d4vAglclBY05hEluLjABWQ9f1mwJHIZzf4haPW+Ml8VOaul+qXF
kOMb6K6+u/IYtMlqfGTtrU6PMtLUPqe3lqx5NPw1ByfEFHEf4D1zzw2CvTqnjCe6CuKIvi+ikkCZ
zzl1ImScsHehvnqphF0mc9UUShzaQcu2XNUxlyOjWVgskb/ICCEcT0O3BNItjrmajmxoNVBO4X92
eZkVY+3YP6G8DbKL1zxG2HYR6ireEyq3GRmrkpiw5JvKGMhf5MY3InmXI9/jErRinKEf0OhFKhZG
eM7m2GUnt1fvdAapKcyaOE4nEKCmFsIQNvaxeYQwHgTNTFtBeOfee8EDIY2opwp4VX53XhtUdIsB
1AcOIWi3JIKWOV+VS3+Jbp0H1D0GP1P/1qIfcd55YWtCsb11qV3D4g2UChuQJXGAJVhRz9nwpnL0
Bc3d1p/PEag6mOv6O3bsua/9tcseVJbCT+3oz75LltSaBuOxr+cwSLnh1pckEFpkWQH90yFH7377
aJCSmAMfKOJzh18nIRi/8L6h8afuXKUHmu+S+i/LflqPPKsCuX37sh1iSFc685tS6/PmmXEGbzTe
io8QyT3m0F8FEqogGNayQVd4HXi8pE/OnJJw9XZNpQbtSGXzG/XbPj+yVGp7ZgXu1h+NhipyqsXt
RzH0aZBvgv0P13LpwzKAGvYXCEzZKefERlH3kC76CpGhsY05SXT+/wUPFe+QEGsAMpG6tG7NT8N/
phCDRHrzOwIo4P6FQiGd51GShyrSMhNtIXVbzjzdPNKTB8Z9EtoGUj+4vN4dhfD4Bat4B5HHrTJ1
mJL4+3kjlumKriN1GbJMgJWGtBWEwlAByKiB56wZTgF9lGpnOMgcvIet/E0Z+9gKDcds8g+o0EBc
0vl3o6+GdbPuqXqb9jFe6z45doEYQLIQVeRnXW5iaRVzJJkuRnHW/vImAlHTi2BdpAyA00ayBe/z
gSqgLI4lHsGyewK40RFThx8Aan3EvqkvEVPxNtsF3Fe/Eod8RBizkN1rZPtpAOXZJhtdKTtn06Yh
NpvvUP1NGo9/NUKTmLMmO4fyjjzumfklCkK7ZsfURv9qrrhBRckh1ZMVEn4/sVlVL3xoQ7QvF9ym
41qgNl77TiktknVBmCwRKwRUdwfYmSATfOyCKJy4hXxr7xDRy8IQfsRIdPubOcLtuawBdcfy5KFb
hLATTr8jl/KEjEuq3ggHHlnFPPYytxvXFVIa9aIpK7NFNsX0wdQlZj/U5f1C8vfQoeLUR+9apfQO
gAF112LaWfG+llnuGA7HY1cc0K+4wMoy7C5wk5S8SJjAtfUh2h3sJY4s0yiQAN7QDgP8q9iEkvbT
/FPJ2Uo2jb2S4RsnohVd7j0F13i2jpCAW3icKdGba2RsLqZ5XxyIs67pMucR4+rD3GRYf8IlIdGq
zM/PtlHDg2ch+pwAys4+J+orsC88koO6IbNhZUON6WR8UNEAivFhLYjs6Im6xNcLORpfxHnKxdUh
Vuj/gmKjckyx6HWuxJMkzw4K5HANN1NoP5LztKt32vTY/Wh+7rJ1o4Rzo3mKbCDg44CN18h/2yVB
Hx7n/TAH+kCl7wEjYgvoPJvj3caq9o3/cgW7yHoyLrjX2r3QxbXpSkPe0IXVoaa5DFmEMqP7h4j9
h4Ds2+jN5G/1OtTjV45+0drWLHLw6R7sE6OCYCDka0DxR6p2y5imKUqb+Akmaw4Clx1lB8Um+JqR
bQzjRK8P3iCkPbZQ1/3AMXIGW8bG5E/MgAzloUApwCVr3R3EXMGKwKEq2UXhr+9cVGWcPUmnIJnY
WZvTzqsP3jf7Rfvtyzsi7PIVcfUGYN7EWYednihCYFS6MKlULSg02VQMeUyMfSy7ImoB0x4g9z/Y
DyyFXatpt6xwMwIJxLJaoyR1irc6/x3fK/Wcl8se8pJnQVmYBH1PBwOtf/1ZodpU3605O15yBcWo
PHRHz/Qw5s/MDZaGBqEfu1gzh/hiICD3vh1yCXvIUDgxXB6c2r+2tGFUVvmaogShimSzHUOISqz1
zGfxLkLezsDMXGD/G6sM+YxY7VTxhEkEMSHv7Xgq7rZWne3mMJ7jFapOfVOv8hUwCtc+VpcDM4On
YI0P5hA8Xdnxvb2Tg0CYxIPfTSaMkNh8e2mAF+ZEWLBsB8+gfTXK4x867dwbRGuki8w8NHOYRXi4
y/AcLJ252jt7ci04vy4m73SmHEUro8uoMRSnEsErMxNDgpGcBg9YskLpmLxxF8VAQyktsAEIMOE5
s0pLBOAtYXMTkq4e1YliHNJH6LDK47sAwEA607nkFnIiLs0V2YAYONi/1ywDS7vekfblhhNugh+n
oNTia4y27Mr0E/bKupSOAlDin5yKMDlGzmYPpZy3QH861R9MTQemG8zKe8J2m+wrz3b5WkbksAp+
1RDqlzPnaWvrzkNxE32H7VHK7mAcpbEcn2P4aTCmll/5cO/ZgAVTLXSdYf9EqsFxoyFOA8wvPxTd
m5PqK8L3unKuu7bz82/3B5GPCfhaEJliQmHx8KFQZ6gC+64X07KDQ8FGDlFxH3n5pUssX6TiMMZr
BjwTgRqpsV+S8VDTAWp9nAW2RxDuT2Q8pDS/OT2J11CES2nRVYJj7qU/MRmm4Y/cnOpfhl0oNeo+
+dbuHUCU1N+Ic59NxhXNsE6Qirn1wqOmnuRuF6ZfxJugphlWenBUTeoVIFU8drfwDHvAPZA0BHyc
eu1LkCd1xhnB2G1aLqkaDEbpBpPy3I4PtDj+oZJuvvylgVYfWYZ+IPV1VkLt+Lx+FaIh2p7geYF3
WfGEwG6yn7X8xjZjEUErr3oQJzSBhUtOho9jSOvex+BHVYQmHH/NR6kfnWwjhp8huwgRGHKjrtuO
wcVEndxIT2fcJaU8a9J7aBBhhDnt3k3vEuO9Xo+uDlZTWvu6+6ilrRldneSYTAbQKG9efwVexCEA
JbzWpaU4AhgZHVibqlwNrzzGwrWtByAJ+lv+pP481B8a6j79VMZnf+LmWxfdMsoZS/bJuIAbSh3k
BN04zxDEtVBIC41+KQCMeh/2yG28pd+cJpkJd2/Z19a8hcFfGL33UAkt8i7gSx6RyoAFY8XV+e/g
lokYx2S54BXiF/fLn65ZwNhzYDxrBIptyulcnieJdD96SC6mdpZkir60uYU4Xihuk/pmMp0HwVFw
cmIZcuJ7jaIx1i6+QhD92hqX5YKLBJb8FkOssFE3Ba4D85xot2ZkiIhfYfcTt6jLz7AAaJ1Y2wbM
b0alwA7/mdK6q3cKomdw3nKuxhsn/xJrulxfPev28zmYhustgCuMRxUCN7e/aNlGdBYXbIyDuk+5
3iPpGQ/P/AjLL6ISmb0K81tQSBYYzgTtZWXIA6oQddo4E7bFlrCD0NlpQmpB5xD029qqqJj8rIqP
FpNlfu/4ajTlfi4CatdoUgNjV5m127/WsMRzrpAuFaws9k6xPa1qZplmD8RULenbQKyNppXDyfd5
uu2F4/8SPLGE3q7QRaNMxlCIuaX5I3x1pjOANM6d3YkUdkl54ZqxWiBtBaGFMMoXD1FrS/rxrMRi
O6pHKbw4Jcw9Z4EAm2m4r7dNfS7iQ02Mf74NlkynXADDCmzDjBcj9rmCq0VgJLR74nUQBDm6TYGs
aHwhSoyfH2USWZIeYIGQacz5vOqbTBzuVD1lc9HWLmy0fi4zlOX3JGK2SXC5p4DgW394G3OOPIw6
gvppSwY6sEHVFSMGVCGKZNrwxMym52spWIMfGdXDrgZGiR+F5dZ6dSbMr/WtNZDUM63YgOFFUFE+
/YgGjrApOHJ7OWDMAUoakLdQQxWzLs3XaL00wAI1LuaqdOp4Z4ziHdiVyxE5bTln9i3vYrnu4EaG
7OH3GtwcJe38B6bJ1yi6yvU9zG4964ZzozOoz0SVmr7Uy40SURCFQSIMMSvUf2wISFFmSpm6FhGg
Ez+IwSZc03JRfdh6R3rLbnrx+wvYweFCYdeWw57ngCO0Yq2YGSfVORNh0rY/uXzvqs9M2hbNOiC5
AhgTeR/8qEkyw9JpzZnG/D1kB9N/gz6YK9A8LUdDVfBSQeLIFdg74owKl6Ikv4/e2cx+/YpxJ94b
0rYtsa4gqcFbSDoxy8hcwBf+zeeeIGDcr7vVyGURuQSwDBfCycUOTKAw0Sn8hhDDHr9z0v4MwEax
4nb9Q2K6hHFWtA2CbV9bBsncXmEKB1n3Tv8UFtM5ZCwlaMYGn0aMJGtfNfiO9waVSkg16moT2snK
g7nNER1lzYKc9nlFRFiPON2yAU7IN5tsY5tMqL0r9CeqwrH82TXtkp3SJROn4jeuiYD7NwY4NOPQ
mAdx7Ju3SCbxna897mExM5TmJ0+7BuPJTx+GM4+mbSxJDMscTnPIamSk82BRkYQ3wxyhbmmWGwXJ
4ZpyP/v9rohP72tSSGR6xeZgiy0FYjgW4kszXkHGchDVwLq02i2c/XZM/7iokQ2BGy3LdbAZSBYv
7qW3i50jSk0+evJwMP7GQyeABiHlnjwKDJJPK3gL9e9GfZuQ7elzwIKwWZvJUv1O2OxchCwpdhfX
JACEfnXI6AJlaH+1tL3WrYjVRSdOSxsxXpW2R+2PRh77TmNBl3HdauEqYWkKAV5rJLVYTiCMMr9Z
qcqEaRDNK8f4tize+SoCh1ub86UaaMVCFjsC5wzvJQogvmjohwVEEwMMqyCQfw/Qp7RXh1u0r069
i+AkcGMLss/tofHwZrFLQQ6s/VXX/fbFPWT9sM15kb5FFvJw44I4Ge+vG7Hx+uJ8Yqqu5Jmesysv
WLNJmwDEAmlDZMjg3sPLao9B/4whjrpGW/Tlmz1+mAQ7yiGJLL9pQDXLEumBq+U/Y1MizONppWFb
YsSWY+CB2QdhK6WaL5ugWovny2YVDYt8Y9vThmfNbdWjSvN4e4HwZ9Da2F8oK8SB5pV8sreetUmd
TgUhH4HgZoICN3HxGXcncb56KP+Ic5z/Sugp9OTpKb9xxJkUoPyoD3x6oLyo+PbUtxgwQvTDIYJq
5oNWQAV3qO27RWJZs065aqT0+sPVyjeafcGYUGF18HWyFq/ZAO8HCWLdkOCSLsbRH22JTCKS7XNs
uLrwcLuJQ9KjwP+dxb9PLtPWvON0KCIp4m23qyM+QNhnrj5gDvgCgQvq3LrlQV1NS2s8S0sZR9ci
tb7U5A923ow+iBPwkevL+sWmKj7fSwkKKnq9qOhgAPS4PopUWYx1uQxGZgTklIV897yfYMyWHR5C
xJW69KM7f2F+94lE4Obnc9WiJcFvs1HbUjHF48SZ2d9iNlTMxJPyLqZGLXwkc0aW+vyDtiyvWEHC
eTxcKQkjM53W8eEIeNEiEGl+8mmFOkd8EU2JU09XCdEhHYaitRTg8FvyMGTzUDjoubrDiPM6znDs
E92UoVpOME1Pu5wzMOBkgWutFkS/iBksi9f9iRMGUxNJ/1/0BqD3mj0DlGtcom7B7U0CGGC/7Tqc
8KXtuJ2UcgIk880grN0VpV5g8f6Xgmo3HkgFzDE+sNGob7q35S2XnjxtAcO5M/wk4C4OgFcAkGsX
9bc3AWvXxAvx1gfkLAnbCKFaFXsIktEvik7QAKyH4jiBBHSNNfP7DxTc0pzLCOpRGFagjPu1IA6a
8NVYwmFqp++1L/KJHKAMrDG86vUkZPNQhwjjsEOuTC9bddZFz0g3xJ9GEvU3QW+obQRhaV6G+HMQ
ZAlnrYBvK/wxyX7kW8yHJ886ry5gh7mDqTFh9Squ8CQQl6tWwl08s5dvgek1f1xWPEThoo5GRnt1
TrPKPMa8OQ5gHUyoav1pjsdp5W9q9UNahKvJOAggo0xW3opbF35PiIQUMn1aFBn0r5HngbCFq8u2
b6H4IbjrM6LgwEy9pVc9VAmWRUNzSeJOhXHr3ProXOy/uCGgQfuj0HyI363ozJfmEujncVkg/LBn
98o7dnOPe+CpGy9gexq3cXHtPBfJMiUUpEm5ijItwp4fh++P/EP8fWtxaARISyGyGDYa7Zd/wnOH
FwzeU7O2drgbDKDKHlRMfYzaOZXIMqbppDfrVa+WSON2dYA85wxs6LIXzxWbozRAnejGtPomG61A
Oc/D0dkZjWgYs8u7/uzMb+GsNsOPDLMfn4wMp5+Ik4LX8516bKQJiIRYzcA4SHHlJ3UAeutLh54o
z3fiJKgskpAWCVIXe3ypPZ9EjC3eemQV+dg1iiX9RQ2AY5wj/Sil+0L+s/I3TcQZQXf6n3H5M1Q+
mTI8u8GuTs81ez3LJwkl5daI37IU9+9qpNpvVQFQhzLrKJ9jihY95hUGyuF9v5fFoSwvrfFt8wcf
J6rYUBAkigC9KnaRBuECE/DMmbcaQxa3I3+FcE3RsOYkWIJ32cZb+cltCq4E+UQIlZud110STYCr
5MkGE/kEsIclAQ/IevzNtLVaDEHcAHWgsbar0Eex28OPlXAC0ZEaeJJFaMmuk4VllRyU48qWpbXI
+zJQ5JscF/wKVDG4Ru+wVzDbk3I1wPE3DPMyw1U+/7YFSs7dFpIgJt4fWLARrS2CrjKZtVCI3Hhz
Wl2Q10G0tF+Wl5MdiGgvoZGad2RysgWy2oo++zFU2EXeSYUzqk9P+Wq1bV6dIer14opjxnK+4sTi
75eWY8Ti0QUzTZ47cJ/N0me79LIO89k4tyGYvP4DNyHAMYjcg02WNCsQRibGE/7hEpszP7OPuTmE
BlbVN8OU/mm8jQlI7kjZ1jyHpIvVbubstZZWMTYW1iCz3IlNyJuwCm0LqkfgjKmPP5hI2+B4anVd
RPtY3hjSkqRf+X0y1uT1mjbbL9JQnkl9elhIQZN1tsHNoe4JHhTLESbjkagUxJ1NsLS6ZuOEV71G
NNbApK/p/OBpCn1cs3Ddi178LDJHPsOd3YGAooqngwNzr9vZX6x7wnqQ8y2LeZh6t9kgfUnFOk4D
xua3WroRP9W/294Rh2YfEpE5znsHvbcTzRwTrb9aLLSkddHuLiyQICB+z2D8wvLgUqeul89WolTq
DTg8y88dWg4foNxAKqjAxAIZ0NR98CyE5cc+eao2EyfxnzWYDXZNoaqyGGyr8ZfZlK+RfRdi13wW
GQuXdpAMfomaq70LgVhK3H5Xj+8jeQQRShmQ2G7ZWvuk+yvKm4rag3wsni2yPqkIOHN5E9KEep1g
R0YtWFjTzZF8SFRKuBMqH759vEHMaYSXrFWvmKd8+0RQ6DYFhDmO0eeAX3D26jM6RwFEyp+KP2ns
7tZ4E19HZb734aGAh4lXTrXSVWxm22zcx4C+mtCfwjWask0/CYsYYb9Rx4WYf1QkJ0ncURgjkQNm
4VL7IG9CHKeEz8M5O+S4EJ0NjvxOSYadH1sPptPHE0+udYlZrtiQaVoor1BjrHB2kvysuu9WA32k
HEWnE0REOhUQBoWFhBRFpB982+SJcU0iTbkl4jqmv7a8euqhzCiTbpB4D/8eeJ+rtmevyBaEBKK1
M8xfgFa/uAJk6Nz0yUJzjqTAItsSWY/GTP4e7SebJG0Op9QD8Ps2x89IfRpy4xrVhwZzQEAOsOS4
75yQpAKAIMSrAvb0iz/xnYbSB9mT8wGbB8FDmKg3HM98EQ2dZcCfOCpSlnljrYdL+sK85NOWPgvn
z9R3nAq59OGhq7AKeTZmH3wykihXZ4lLunMeHc2Cb75ho4nJJFnFi2gZEcQAJaOhnUeZE/r0AG0s
45U3T53ZpQiukwTgQByOC8AFLi4hSqQyNpmuCpuGNgJuRmgfI3r09vwvBgaK0CN2TAy29qFGdJ0y
0mguiVJWAA7jWvZaqTdUc9bgMtZ0zDuNJSZGKf8TpijHUXQwPyRUdCI4S+hO8bck/2SAjpHUIRiJ
5o3Mv2JeU7ubkDFxwFMB6/UHrXmzjL8QxiFoLpAsnk8sGFJC+xz2+8C7+PUdKxqA94JaTCphJf5e
Njvvi8w7oUgBWYSY4CqI86fXHQLzoLXnCiAo/YnJNB3XdcVY2diuVosGnV/bJbLU+0GgOU9YN6Ow
QJlDyE8kIAHkzsYJvaTYeLtaxUaFuS9DmtkgeD6rRGeV0kOrtVllfdJ7Ok3VhnpXJJXTIrPRhyRv
RHhjCHCBzNMS/zpKPjYKNOGZca0DFcNBvU8qsGry7QsicgJehniiu7T+LcI/x3hTqzfZuzt/43Kk
UnrLEEn/KTZdAf853o5ZvcJBxrExu3ZEwr4AOMptRBdN6xjwAwcRg0FX9wJiTcSHGT+d6praFpdE
xC490809RLXkfQr1utW9a9NVNT6En2/ixFKbb6xZYmFnH47ShxS8gvG9H7Fq7agC7ng5eChV1MG1
TUcHR3WG9d65hTXOpMMwXKwxmqd9P7/D1oV/NRrR+j0JL1kVkpvx1FPCnmYFI/aNuHDEIJj61sRb
e3+oGUknJV7RhDQb37LmJlcPgAXmsOWkAYateiT2ufwZcjmPd2PX2JeSK1pDtSc64dc6F7N0aq6q
/BHUP3ZMj+gCje6+71dhJ5BDf2G6UnULnAt/iky0RanPEJvMVAQA+BoNarcK1EY4S7we2rziatoo
6rYnsRyNLqlY2DW4z+YKd/WTjO3gKPdHevZY5HlOmgqBxNLuP2s8m1xU4l4GLUCitZSzfZKQu8t5
RsCn/6NaA+A5xjzejcG8ECToz846Alhpp32QFFR5mL1e1KnKxbEoeHcA1qVvq/mcnDvoaQPXYrOB
DdOxAmPxQP7fk/TSAyT2FbaO6T6WG2lcd+pbipktqmYGhQU0/ZLwemVmcusvdF4EbhLmla+chVB5
TMp1xFQJzK42zlxRO9eB7M8MaOGDre4wN+vxd6G+LJaJEukjf2tG9hg2f5UIm2hBBKEc7dN6g5Kp
K3aRdCQce1ZhplXWeYJWndPSoI4BMaD43rXQmWv60gg3XvZVt85sdPy1BYolBL+Nx1clLfjgxNiV
EzkgvOaIGaQPgVnhdpjZUA+6dxSfhK9+pdYunwiYhPUfD3lYuXX/VZvkbzJ6WQ5tMHu+3jE4431A
q1yhVIvQejfwErZEhF280JBbSMVRihft8G6hbiGjnaqurzvUdXYZ3WKuxJuyOGUqy9ZJ/AJR+EEt
C1owiF7lDiVGeDDMBkcGwhZr+B7WIfARyzzS2DNw8jwmqbGUzjWeDdTxdCwrU7EIbPiFGYWGVOsl
sDlnMDjN5852eEDSJ0WUjl7P5fQr1a8pmbEG6VG+/p3VR624TfojQMKmoolr7wxUaEGkT+Lewt5l
EAqbpc4LXh4al2JlCk89ihI0ojVpMiMlTMXpA7yl/BbatcHXHy0y0GQPI1KcvCkAuHWxtdszzNWd
qN2ZYbxq+ZDhJ24o2OO88j/H8l1F6yjkTyoPY6ahsDWQrgNVd3DraBNQxnGYlki9o2Jj5ScDTXi4
opiCoQGSmVhA2JtgF6V0bN9SGax2/nTsiHAiTvKRKnlUWLX3cKKDxJsLbIvWziXuICi3un4TwhU5
/BSfrdNjPqremvDppPgDgewqYmdcEl252R9j8VKsbUvwTfKq1PUwbsLwPvYfaf0pZb9R88oMbiH4
hrHaWNxOkYfc4YSaCvfRrik/cvBp+hj+bYuKSmI3BcHkFjMfc7fn5ZnkQ7/6sfG0Zs3bBJbE8j7q
GQTOy1dOebkz9BF09kErVoe2SW5fcr4DcOACz8KvyvQOHVKRYCuDx0e0bWL+iOPf0l5MISbSpUU4
oroOxPZ/rvOT1N9tY5HbBA7klyRd2zOWleIU63+tbM5trITfJvK+u7UwFuT5CfLXC3764YLYcxIf
qbXtnLcSYwuND6ArT56zskSSbK28kL2Rj6HeCnDIQCdBYwdLlhYs0VOM4mlHNVB+RCjLx+RYZ1uz
EIx3N36IFxHrxwiOiYFZIY2KDYQOwsB6RTwQkvJewrR2+g/fzCQfWxQ1vo1qT8UjsVRKcYPt1Pyg
patoOsnaeyHRxD7xLD4C5BiwS0uFcERjke4N4zPPvpLpYGkHDIVV/JlyhBX2BdUN2asrJgZdXZkW
AqNz16yH4VxYKBecZVzcqUDIUEKwltdkbv9vxYIg4bBPk63A/xuOJ91YisaXmPaRRds8bMrJiIsS
MkiUpK25RCzVU1xCpJN0wnswYnVmYqIATblVPcFDX3XFYyd0ooKL5PhaTAbrCmtEHTVUjf4M5ova
LzcGfFtQj92eh5yKlN1groWTL3pouI9x+xKl662EODkODkO3krqV00E0kqKBsrjwzw0SKKafb+sz
3vnaTjj6qUkVf3FTb2x57avrXp9l1UqTX9RjOM05JAkb1Q4Bu0vZpoHknsOrICyfVehfgMojdf3L
rN9gUhKHNDye1f3m/o3cfSC3UIbB4W4I85ttIUiFraiX9btVbyIgNp+W1qtlnHBqJK+cCBIZRBwA
qvT/IZuO/b/uABxSPpFxi07zfVRXhsqQws6wbKtHivyWWO7hCFHbqVsaCGA4Ngh0kTLAO80LRtM7
jT9zvVxrGoPIbmh/GeEQkoLs8sOG2TWJkP32ABb3KOei4a4y/XAJ1kRGxjFMv7kegvTNIvlH+pe5
Evd72FY0VRF4r7KayNF68+VDwUNsQg5bAy7NrxE0wyLjWqkuiKdSeZ3JIk5VivfOkiWmsQ4WEY1R
Z7OKT3Pd/6u6oxAHkAiBXJvP6d/1dBIYWJR9WXQvCE/TRDivge0t/TJ6kCgs11g+p0PaXLPizTMI
uPpuKhFgdSwQqZugdrVO9s7LLs4a0mppa9EfFBwBNdN4g8MmCEkXOzX6nlkprTmEMCbh4i1W8lOm
IAj5hiMSHwj/oRYCBPCNNIBk+Cm8nc0kTiFDBYokc+00kD4DuR6w00x2GSqVQxWSSCQwEV5/tIr4
aPk8l5N5GogXQnlamJu821sBQW8UPJJ32L8XTHGOylUA2a9RyLfG3KP2WwD+Av1eCzamA5yJdSYZ
9FVI91+c445M3Kn+IErMS1/igS5p9Eg0gK0FaYl2cm5rUuKCDIh/JdIGHeA0kcVajZhE6r1fAkOc
NZN+vBcv/TzArATXzQHZIA7VlEfVYgpYte2fj8maYYlC4gbFMkoHXLeCTc38m8anEzjnQdmMS33p
+Njlc7RDzcK33n+/Zf57NsOk/9GFVqOyaTf/8eDAUEm6Hcq5Xt71zpb06YgmpxRRtfPTW3/iZzDJ
tPBKf17XlzoHZlx4jIhvpYvmMf8We2dLaFj3FoFVSuqTHGW52ONPJ4tIHcnKcXjltNWoXwbpPhHm
bGnvY7L1/QsaRVs+aJpwUgOJ+LtQtFysdFqa8/2g3Jv2PXE+agfx6S2Xj763KcKDBXg4r4iQ26Bg
mzX5T8z1PdXXUl/o2q+V/WUa8Qx09iyb5hGVdyd5qc6bPAsWfnuhsWE+LrV5nH/JsApC52iia7CG
jGkrx7T60bYHjfCacGeJetol7jovu3dgA0pFyzaPEQ2TMN3S3LfOmoERY9MHhGq6iJZdgl84ZbGy
TP6iBZMC8w+arc5MoDUr4xvKlcwaNIakAQnDuLngRbC+gYBAc1Hl0BdgHiz7rU6vSf8djudc/elD
ddPU16bSoJSJA6KER7eeSb+fsmMNU5tw601QBIXyJt9M9A/p5t/VCTPm30TyVWp+GOgNhzVB0jzS
R0LOtOpm5/uO9aFyiiWBN4RkASOLPUVtv3UMG+OHyH5p+lXdnZrkIhMElu9lIFDALNs1sH5EPpge
Z6WXifBlg+GLlzJdcV9H3bEb91ON3jYh4ZhXCtxMJgbryBFgMoP9R9J57TaOZVH0iwjwMvPVkqic
o/1CyC6bOWd+/Sz2AFODDqguWRLvPWHvtRFWBBdf/+NQgJliaisibFzvl9MAQd3viEijZ6hLoeJi
h9R+W2rmkelhx+IxUj6hDeisIauKyq7bRtGmGdeYC2bBX1whInq2Liutn75aC5Z1+OC7RY48T3vG
/Ie10xB8S8lW4bDoQAz215YJSiFTzYJa0JDd2uk/yT3lulONyJFYfu0mr6uCaadYtxL3tcmZffhP
RiXdmB7N0gL2ptPEW8VbW9JD0cmJWWLVWEe4vnTUHA0PUHwG8qc2KOYnKO15DI4ZI2CahInhgc90
cgJ0MrC+HTla6S4YgIoukUcuIE6k7bPD6l6lW1PsQMWV+d7Mz80HTEK0COBh8ptSXdj651jOTfTm
8zBxuEPRSdXdgWDWgftFbgjIoXZkUQ3t7tVQMWbFrapeA/V8dTHLi80lqior2IEJQ7oIjc40qCqk
i67cyQcym0Pgl7Ok/2w1DqzxhzX/BO2uUcsgz7faCifcBnq7sWb83bWfJCzMcCmkjPoYTOAOpCVU
i7N9dQf8BSsS2+HKnU33z9L2I/rovEPcx4kl+/2Hnx8VIpFVxAnUXSst3NrNye53sDUHFu/w25lm
Ru0z8jjvqoNFI6+QMdEGR4NpfZ7WyIeeqrqWsk2iHSYH9lgulUWywPY8aRa8g4TWIZxEBfQXkZOk
S+jok29G7Z8mY9YIBMUMSUzG1BnWcbcdjRWJ8UZ6EsU+RKolnQw6uByx+UPXv8RwSaR1am91+F0V
A1JROZJfQIOyAGyg+cMSWB8oCWep8SU4BUz3c9qXgetFnWqmr6A7Aun4UJP9WGwiTCUx2h1a70Wn
nq33f2/gcMVSuyD/L3T3sn3t2jekF64Yyd0jrU4F8j6kzOlyapm06Dr5mUMeHBkrZ+U+hf0OkLpU
YJF5JDgZO8fU8ehtPf/fRJwrIQNkmxQPpK2+vEpeoue2N1WNMgr2uW3O8kWTHP3qkleTW8jYNFg5
BuWpuT+V9YtsZl4jCDSRe0+nilYfWYNYIW3tnBoZehUYW7Vnmo5jWQBEJIXJRXG86VUW5ZeaB8bY
JdYjf/Yx9FQTxxD9hQxij0/bh6Xjk0fSIGBx+Vr2GrQMDCcpf2vurH7j9/86q2A6jYOGnhWLGUuV
EibnZKFOCC0+jGS+IxaqnIhvlbtE+4MriT9bpUJguxEoV09sNRpuSz8ZhFtNej6EMtBxeb2ZD9aA
YKcZqcfC2CQMHFLGYw1zs7wjnwwcoeF4yTrD7WbtpmO0shfCYT3zqodn2Kwt2qP+BisylkDa66yV
VNYA48DxuKd+SZi/ofWPS5D1ZxYNM84X2dzlpD3MUR635qc7NeoQoFg/LWxoyDJc2a16UYJHij/I
xHbHljE4Qe0bgkPeOJX1QEOD7J7HEUurPVxEcIMubTM3VXz3kCvvKayFE6ihVIEl0DAsBf6U9Gep
OcjRA73q3GfODGYq2iIrDYxTNfMdLOM6BnPS2d2VV8+Z1PlOvbK0g0/bvdKsRRgdqdkTkBsNYmMZ
Jcx0S7TQNW08dFwRWgM8EYcr4mjd8pEIg338ZGmmBiAdqMasJzJ07qgmPmn6M854lEzkwNExjm8I
KWD6KiBAXaAE5s6fFhcRa3ioVBTJwIT/0wv5PNLRoakdJlZ0eUmMmcDx3EevAuU9DM0KDFSEoqkr
V+Zey/bm/E5/aH2MC+LTqSdMzDLE5yzbiFnwBqiGSrGebVr/ZiF5l+x555Kq9IXIMJwxkAzOUy+P
pkxhMKscSp1R+aNG+uCtWNrl/W6q8nGiSjxtPPF8Ocd2Iw1bMLV8GVWYevDTdHP1+CIqEK6j3CHO
PsXtMpsIW1CJ7HucOJP7L790BDV7a26N71/eidG+MRni0QGZDdf2P2Afcl2gtiwiTeQzGanuwJT7
E7wFrKyebs1SLP4ZYHuZKGeDm1FXa6IMPqijP2glHbh5NM98J1ub2LlVG51ZmTxV+OA0z4gY4UV4
+jPjCfHHnygkWG/yOUD5xA3nzrN+P/ibuKR7nkaykJTaI3n2abtUe8BIsEOIqgE9j7ced7VolvzY
EGm65DmEeyveIkF3wRxYKwuhk3HBOTKrajZuOw+NPETwRN0EAIh1QioPLDKYx8vKIayY9LITIVGe
4g2SMj8AE+IYlX9HcT/Ma+Qw03gSiUoXLcfklQK8s6ttMGwmA7IoFpOZWbG2eXUOVKKYYfkj7gRh
w9e1vFf4c4kup0iXia8saBc2tkmfhnpgoLNitc9RpbRnsjjy4ZI15N177CInMAXLCEnnvEA0/39p
tKAk4tPrIYwCUs8X0gOXclsuxxukSA+VadpfSw1cibcP6u/eXraTY5b9o/edJo7Ij0ayIRwGiyR+
UyTqtzGfT4MXN5lL1PjKPoqfHUtNQAWKWApyM2n26BV1UFSTmH8Qt0Z/TV6s8CtD9W2N56mbM4OD
NA9not17yKw8QkEeXrEexcpy7/0jZegqHSX3WhZb097J+jIMsTkDx6wHBBeXeFJz+8xgwucDsACb
/179CeyTwaI5Mj/Dpb+EdDgG/wqJoy0zZr30F8P0y1ZFA84RYXCV496zL6m81TqyA+niwO0e5GFt
y3MZKMQwaf3Evqm/97wNNXVpVZ7AHmbDuSDLp9eOYbyXkdhqJ8QvcVF/MAmYrt9QXfPwFsUX+TR8
1BELA48Qqgkv5vNt7RaTrzKr3gmxgwpFP6cmOLQMgQHT3oLC0MuWNQ3spJ+UjhVCD+k6/YANJIFE
Xg7W0yPKNMB6qSRIWKAiRisE6E2JtnFY6ZEjKQ+NUQAhKNPgpdiZSMlohEx8jv6aPLmPmiYQ5Vkb
cJe1T82HCO8ew2ypwnHtbSwQ2PYEcjcAg8wT25gbyjoac0h5hIJH0cziEGUwOYELpkkS93mCnTIY
lqzGuEqZ4CybYEVusFqesTf3dPRW+Q2Hb1LCW9dxqlVa1qT6ZdIx9/bP1GJ36wJ+R/WlNd0ixa75
zVPinttm2yZ7od4n2zATWy/aGv1G0cA/z8ldGetfrXg1xreH2iFDbCsqCMyMPvTCGbSFbrwGlqmg
73xlObVtgX6Z3EtaMZe8fWkfWG8vK5THrHXAFEx1srDOnXgxvDfRBnjQ+FgCc4QWj0x3uvS36O4U
RPGVSjes4Z5Out4g+KvFJXAfye8YHr9JIu4cdJvp+Ju1tDWTnHUbEt6QrkPeL5k4KsZuarPJk1ll
4wKTWVZvAFNBhGQSkVmnkUubNSBRm+2D7piZnZEcYY1EADTR7MjpkYwSJ+ZL2lcX2d1D95s0XTDW
qKP5bQHiFYcJLFkcfNX4KKZSTlV4xPYTHYoxdI5ZRkfRzkr5mUqftX3DwawzeFCuqf9ZAW01bugM
mukGDnCWo4/eaBYpD3c5WjfTaMBATVuf42KTIp0BW6xRVQ/fWYUI1Z6zX/J+O/JWTFCO6HkmaTiI
OIoek39FzGgfcuSwo4aixX4cnpYXHKZ6Q46+WfjD/kC12q0Z8i/IeBiYaTW7RF0WTJgVis6fyt9o
OVJZtF3xiu2Pre+BS37UxWbyK7K9nibatPjGuQTBIUKgxepDLdd1M3GT9dhpE14QGSN/5dyCPqus
Y+9tTPgRb0+xzv8gtusN+ZHrHDBnx1b2nooJq8kiwLzVClDdm+kp7NBYxnEfewyRwyybKXTkBgzh
zp4AXKi4nGhNq+CiWqShD06yelBqHrcUyufOAgLB6MLX95NhOqq+pq95tOC3F92C5gc2spKxxAC5
yPy4PIJxn4abanAhoIAutlZPNhDcjCpAReAAyWraLITqr1Jfko5GhxU2oiV/Pc93QXrQzSPGRaJi
7x5bOeqZWVvQckl4fk2aFejXZfCQ1EPtok3sWKt/afEy9VhOBRihCLwG0SBpSJGYyIndYLBzYehV
pP9aOEjKjpGcGtx9/ZJFK0PZFNK1ytBWbHSULpAjrY2VIPRRF8yVcStyZlThNm9/B+rfJDzELUrw
lHbUfJcRh3Sx7okJIq1s6rBU8S6TFIzMZ8zVZxKi1bIwhbalBQP2EvdRGsVbEew6icNeowdj7dLh
jAy3pQFSKi95E+dZ591K3TpUUvjXlMUXySXcVV6qzXVJnMZxch1RKyap/Kdq9slPxkciA6AqBZAG
5vlKiH7Ml7Y1F3GZr4l7PghzNWjZdzd+daRJWny4ak8ulycdDFjyY2Y8qwQ8mt8uLeY5fuFtMxj3
YZLsSyrJQG5YqYo7evFZg4sfTEx3sVCSgl1FWoj/LY3I3cBkWUC/cMdd5ytcpthACm1ls0xpWr5w
ZcShOTi01g76/5kSqPu93zeHVm4Opi2WXm5dOiWRWbg0nL+LHG2g6kvoZjCEttHF78elJDRwo/ZS
jig3pf6osItEkmFlNmQi02lrw+npsybWZsdZU8r1P0sLWTWYZ9Oedjv0EjH55wjfbHRjQ5KtzQC/
KJA/ZOY+UycjvxQKpNgBFp3RA1/sF2EGTcYcltmIzoXsWddCegVa0vXKZT6yAWYVVSvfHMZS261E
QuagOmw6WdrHfrrL24DgsHEVIxNsED4Ij3uTLcKQdGSv2TxUSH+UxGlyddnQcxYAXgON3jiLTmNi
3Vsbq0dr6Kd87PZ+mC91D7AvemQzFvO+mGJzchq6Ea1hjPBR2hvBRkv4RlBhJfjeaMHs5BXjPum9
/uBhCoK2udNhCMhRsahNmKJwH6c1RhaKc2WDYSOjjHhiJ+IxCvxi1/HVoDABoKeQaVksw8zEeAaW
CLQ93GKntQBpsb4YBcn1kwioJItGcFMKPN9WuxPaW5K/R4Aq+XT2/BMmABuTCIIKnlbF0pOJqUtF
oXEBRlRKLG1BOn66/6ayJEa2orPX70+hz7Sc1VKI2tDXaZNQBkYWi3KdtR/URvYWGnNjLTzY8Sun
rxpsOmeCNvqDVKN/IBhyNKDTgNaqMTrrDFQN1sTDiE6shvmcRPOwocPpwbuyVs8TbaaQTWGBCxu4
sxXKDftto10qSAcTSAk7BArTn6PRYeX2p0ux3+TNwo/Eh47hihPYk+mN6TSD0XHH7RB/FmPl8EIX
xGwuYh153Uih2/7TamZKjEnCo2Xu3GCb4vpgmEqlPEeapFbs1jk/TPwK/dSN+jdfX5mCDDA2l8TW
UxF+teOFojuJHjke34YMssBEZMdsAhlaIHVzz0+WFekOFu9IjNcjJgPgw2VQ5spWiMfORIgwrDUA
bl6yqNB2agxCpES+M1FsOBant3ecuDZEIUgw8E3U1abG24Z2fnpxAQ1tnHE+qM+WDKNukl/yH8wN
SpWQPnSStMSkDbIYI9Fk8JC8Y/cYqKkaeHsD9muu6zabe520UAL0tm7vpEjwRrwCZrrKfdaPFeM1
mkqE2TkShWCgKgENpKBnTwXAVEyUCRCodqrU+CqVyLXQC0AQQPPQ8p5r6UoF6pW70U4rxSIpB7oN
GjgGg4vCuJY5e7DgNwN8bDDDUPiGT3QvvU7mI+vcbIqAtOmjK95ADnfwheVwCWo6YzoRYTJ2Q2aa
kZxhI3XI0a6bUOxMCMY+9TL6q/pPS94WVuKJTlEpzINZVk4VK/t7ET/LFuSsuoXhdYNcX9EJAwSi
REx/pIBJMSNy0XGJMdHOK0pDEx1YP1QLD9xe/a6TrQkArWfeVbGbk7m1M16rCohElc1V18ofVlij
rAhnmLFwNWU8KXWJivarFd++B0s04W0+dxYpprSS1ULpsYWMhAN0yjYuX7WBK4w1Qld/d+6z7Q+2
f4/tY64+MmVfBS9RfAKtsMq7FO/58qu0l6KnStFpWBjzI03IFerBCswA/UdNS9Dz91nvNJXGlYGE
onc3duuynvqndWCAu98G0do0QZ1mInL4iLlncpMvEH7Kc8qHkkSnvmCjr7xTi9lDLO55CN4V5ghW
i3kIScFNMRtkhBIg28igiPfyz0S1YJmpG3sBUWowgR0P3KL3NEfUF/DZfY/dyTS+EtTQ8eguJvOH
rQXoSr51iCp/vnJrGgHZgpmbzzAWYlKNyzEI3kHF1J5IKKIN0r+uQTxpoHYQnxVGgxxwiPgV0Z/F
VCr/SpGBhjRzNzn5xqXAFUA65FmKjqKE6fUZoKqeTHjKJQjBrmPeE2U2jxTAbMnHesQRWrxb7W70
N96JDi8IK2PQcpFEIFcwS/VNL5+9/JYQpAv8KNwSASsMcoR4Atl6k3iUrQfGQ7K/TNjMRicRHVuI
Wh+N8pIF7b/k+CwEYz4j4BcmfZyKQ62oljp6tkGdJYE7s9gE1FShfgE/WiZERMrhiGEglXkvcFTW
bAt068U/QuiH9cl4J5wyfUbVYi1VvvT/SbFjtH6YzFVu7MbyHdUztin9rm7mc59RnAvJNoor9koQ
I/svt53QgPFHzR5YYahAU4hgmFBEFtr88gaSCNxs1WfFKirnU34IjYjJxh1ZxZFRlRQRpnLQiGGj
zUhW5L1BjQax/GEm9A/dnpybAQll52QbfI5j4sBmnip25c7vlLJFMZyMcOcFFwm8Hpr2ZivjXsTV
o2XrzIbbd4/LfyO4VwnsZ8OYQhe36Uue5F8lthSPl5zZPb8kknUhiLAPJ0I2YOoU0+WGybgKUQeh
q1DonmIZlH6AQl27q2ExV9uT5maOKi6SdpdIl1SVb+HejORbeJ+sykcj/e/oqXyc4AZlO1KoHN1T
3b9z/TMtD43pwT/SCdqgPfxVOUGyc5AS9fan+AeNRNLpsUyTX9m8K+Z31W8V95gDnzG3KUIYoTJd
/I3L3BmURxTtpHBd8P5W3kINLMdQ0USIv5bht/uEdQYUtnS3vJeBtWOawNqOZUy9le0dUTz47itr
W2K3TK7FdM0Gb42+b1BvIv9MEkS2f/zM9rDLtCtPyDC+Mq7ZdPjpEPIlxReg3zi6ojAc4WLKB82q
COgmLVlZm/29og5ISD+sVG1vsUhh5l8LTsRPmesnxNle2ie5YUa1d4uL0fykxaroLQy+9C0BJj5C
49ORa5/NVJHfFd/kibmn2XMYwEF1V72+TBWCkNHiOhn2TXFKo2Ru+DtFXFr9WjNDieEWX1qDdLON
5SjeIWwvCsX7sA0LerkDCen83sJad6AtxpPPfMRVrqr1WeZipnOnxtERQxv7RFtmF3gsOb3K6+D/
JMlbJCt2mo12SdB306zr41Gp1zjwVGUrkxYiwq0rD5hql0XzDGTEjrs4OlnZxnQvPoM3qHaduy1Z
VbaHvHC0CvjCptEvaoPIUr6Pxq1DvyDSAxT0kpbREgxvqmOGYYc33hXPOt1U+T4Wn8F4kPurxkHQ
BHe+MoJjAP9zYf8qtr4TI2I2bszpx1HpRav0u2Wta0Y3hiZg2APvT2ofjOXFsA9CFqcfOVgESjJP
3Rks6zAvskTxMBwyu+yyWy5uxAshgD0aIRYkfIfjSQILOS0tboa1rhkGabsYr2/o5DbrCn3Hbnto
Xgkb+Q7HD53tpHelboyWrn7kL8roJNs3g1GspTOiTDnRkSbEJ728m8bBL2EOnf1im/io+Nf9iCRy
BVzP8k8+8kUiI2z1GOrW3JWpwpdccqzFTVS/PbT8rjsb8Tdgh5hPNGvQ5ZHl0ufUWpye7ZUg7Dz9
jeFrFv8irr9k73vBokGxYPnmXLgPV1u1JRoUp8CyZL+l8nvw3mP4NCy8qdLOTk50B/MlFYgP27jk
LM3Ufzl3jYUHq0dNU2VoebpwEbDdyry33pMPTalHGg7aziw+DD459XSgEesHX7wj/5G1T8O45wML
mEWZLjADucO2bndK/KWxnU+Pnn/R+W+Qss1AQWn2WnuTuVfCHw7HSp8rHp6EWcBaCoxefcy1PQOW
ikkxBkJkpggS3gkKSsu92CzQKvcSCuonuBvKVXH/yXwA2Z1vRJFctIYP9C9nVoaIkY9eRaQL5rbZ
aAjLPb61J6vfeu5bqza5YD6WfQ3eTy0v9Y7xd77v+kNIXEy7DsMjPGMaeKtbkVGHuZoDPvqdnqbm
VDV7T9kp5YseW4boGYZPCf4mZZSm/rTNI5SXBapJ1hr2Ns7YEK8D5cF3Nc5/qnKNLK+3yBxNPjIk
SARL4CQh1ZjhySPAbCPA2olzgXMy4SxuYUOCs4XUPjPgPCfQwxiFzikLc8ubhZbFrOp3esCm4UFe
Myvch/o2FUuOtkZ75GQAoF/Uk7+SNX5AxiQd4AwlCmgdXlkuNoQhe9JaNph2oUjlNLG6TdV+4oOo
R2ZcG1fsGB7auKpD76Uw46YC/qg6rML8Gntt3oTJjI6aTNW11RA4qv5qU6ACNU2Hti+CXytbk8qe
E9U0z1Z60Rks5Bs/vE1tGi+2Lb/pUj147hZj2KkwalGMmiV5GS7qq10a/6o4klrGvwHGQj24dcOL
9i6j/AlPYXImqC11naKYTA+Jx1Z7Z0VXLf5tBOt9+bPXfnL9p8j+CgT96Ux0pApu/O6fEfUzDK5T
f9hI/6bMw4Q+rC2vmvKEC1ZRhUgM8/0LhlXG6F+qjHATLylZUvHatTZJvXYrUGZLQaCPCbxq2Y9k
w1/q6GpZDLtfvn2IHyW5C1AVZRh3SOyo5NO/2L42KH3zH25RfvjOu2RwcADVTIxZSMannKlIwDJx
x8s1DAeoASGUBk8chd0HD41fPHkGYvUoYczKHgNzvXil6KshJRz1Fng7EyY0NUq5KfmLgizdxV3D
GlvtuY6pP0pw44hwyUaHTManU+BIYEPDPuqDDR70DYWUoGDJX4TmLWRAxDkxmChX1jr5kqjT6hzY
h7RWB1wUHIyxl7NGqbgQeGQGpPCB+Vpp+bDQhhA9iP3VJuPTNpRHLpcMmVhWKuPbctuJdXi2uAQU
FM5Nkh4GfsWH+hExdQtMbd+q2EY7C2xQuKlUlUc2Q8zx45Y6FcSw1iMYcXafrBOr2Bo9tUGe7VxU
9InFltgCpich+kYK0IOqzOLyZJjuaZc3ya7RzcmNtfDlVEe/Y5xCU0M5R74VvwT9XggpoA4UZRVH
KzWptn2n7jopwkP3MVquMw65IzGktM0QhCEqSh9CiP/qXVoUEzMg2gIcrUtdr5dJSwhFmRNfrYt5
3l4gkK1G0z8I1ztXVnOuewgc9kDLvauTqwdUun3X9nhoKY5qH5BAJC8aStMm7zdF8CWjGEgG6lr4
To2yTIN4nxDJXqRoU3SEw4S6Ge3R5awXNOtye8UgkJvHwetXCaO92gcigtRqYKmjwgAK67ecnSf5
boALJiI1Lo2Uj4IloqTconKAAzY8ozDFuTPuGjQcosc0We/s8R7E3nxMiUbKSOQhzyvShpmc16iS
h3UVfbe4whjZRGRKYPVb8VE6WYxRxZ2scdmPBwyZdjTHvhL96QxDyASFaqUgr/OWEX9QkhFSS6M7
AFHHSDzXFIRdgOuldnBs8ssMIr90WkOdYixH6GgquJaRVVTkzbQFUH5zQTYz5xEfNLNYhbrR7UFP
uMXIDpcAorprr7KE/a+JOXcqo7tgcmuTi1SOyywgqazxdqoYNlbVXPEnjlm/Q565k+OBB0oc07Q+
0wAvNVLqcNbgGoUU0ZNTDz8hCy8y2X6FJT3jobtK9W9vBavO1O/gdXVruChevG1zb6WRo1Vj7K1j
dVdo5U0qwl8pJu7KmOS9Vbez72afv4uOmF6j+w6r9JoLvjvUpdj8O6s5dVJ/6IQ4pMZ48CMkxpyS
tU/MHpsw25hswurwU8F3akg2mjT48gLhQ0oKUlzE76rMOURYW/REMlDQWFcbMlhPi45krrUvAppY
obMkh7VspsGrLlgd7QGdvZkQLISUfJH0irl/3gXRbfDlv1hVAX9F7aGy/3rRXVtLO2eaDom2nRva
uOpI/k71bm7L/RGHGaoIGdqYqiHEo7xoedFJq7NTQAWdIQHVg2ju8p3uDAn8rPmJ4gEnT/JW3R1w
GbZb+iSB0SBjVjbRTQJeifRUguJKqA1MaHWXeMW1sTGfJZryyoao3SpHqPvcpkX28rqxxEb900vD
v74jGAWB4roAO7fjyrSZytuMD+Om+SiLqdxApBNnhLMVkRXsXHe8m0FCdsMQnAlARNgkaR8Zqb5+
jSOu4wRNCwJ2VfatAlsOkTRLODRXrVyFVC+zMWdVo+nlJg9fKiFVNsJ6wAPktQQrS/FX2uhuVKtc
lwPkXmgrSD7rPNwqtLRNjOoL/UlisW63ks3o66QbddD6tJUBncKW9y1pU66K+w4GSc56BHUV79DS
qoJ11oXzMcdpX5dnecA4HvqAT7wZzpK1qXY7w4OVL0tz1zc+A6BcsZvMgo7njOxbuauWpdEQmYlD
uGrpwsJdQMM2BNkGrM5FEODOl38xmliSNYEM9VZozWposD418kaEz77lyy1KcRmb/lP2K3I+aLVD
/ygL8VMg0k23luuiLAQiXPSLIm7WkxSAsXzDm8bckew1APJ99DY8lusa+46wPHl5uWmD8WckIYFn
/GRrxrpvuCsnBJvBDa3l87RtsSvhjUcNI5JxX0l83vq403x5q3vKtjGhewTQ9SkQTLb7WvjVQbuK
YSwlyFT8gRrbgPTT7Zo8PBRhsOlATvYCyS1oBKyDbj7se4aNvl6v1KFxJA9ak54tQwgBSW0f6Grw
Z609qThMf9sCSm3zkBThjhVHcNAb91izky/7cRFbEkO+fl2FFRqhejOyArSYehag8ImMd4AqEUUq
jFkNaj/2xEkpAesc/WwT+46rHohP5v99bQ3/oW1OSkYbzZylPpAFWoI9CoKfvEefB+58sP9V6rOc
2sjknUlL033l8t3Uz3hrhH/rA8EQGKCFuyuZf5fFd8A4yotahuwMtozPujTmMcOD4eRzjvmwJgsh
zUxIHbYv4KyywISUhQ1YFjgo7BP+2cbedBzsXvDVqKcJXq+7zFDkjYbLq00f02TTsy82/YIKWqOv
Tm09vSCNyWhB8mpVgj8z3x6Hbc3snA07DbbfkHMIy0QNzjXuMaqiekDfvic9C08+ddDOJ3jCKxjv
FyCII6eSvvhDyF7wH1Z6y7l4cvy2JjG79czmktQqGzH5LhnOZrFo5NVIO0vlW5OwrZWPSKz4OKp4
I7lH4b1L7U9RkZffTO1daFdDpXeF3iuj3FWvSvCP73viQbz+SsBaeuYTphu+o7FCM7Zzgokkt8+A
EhZ+MAfR3/RMy5jNGw6ycUwwMiviKDr0qLx0H/o4g4IUA4NkksbS5OT+8YDb0ofRwCXEj1JD4ahN
aOtYsztSdcf4FRpMkP74QRgB2RLj2I1yb0FHKlxj1l6KbxmzY6vFEBLgi+tANleTP/pVETaqUCBx
WRfTrI2psD5+q4AwcyZqRPZoxPhI1pcZIUZjX5R4SJzccvYd+j3HcjT3M2MRE8RTsp4zpJiManvh
nnqVhVxkr4KhwYyHJpw3F10piQs8Rexz+jpd6m7shPXknC0dg/m11dIvDGukHySisSAmmyPCwau6
L1DLpD6AhE2BFHsbsMk9E3Y3VNEi1TPPIEAD27t96axfP+FSlNmGQd7RGCXrXs/S6c7bHzoB4raG
+KxsJeKzpNzdMGFH8U7CX1l5iYaG4uT2a7J1bSfkqLCMQ2h95TpwIO9HG05WcsR3wgqRQn7MoRIH
3xPaTcHS1uz75pSygxlYX/3Xb9PJWcmnF3x04pEC+xvpllo4CHHxSD1c3y/KqMT658lPQ4Enco84
qsW1adnC1Hj6jYQWCal59zDMncnH4LvV1pD+xTVxwg8/Oo+0zQRljOqdp8Oytr50DsabB5uaAUqs
vCOWDt748jLsr3Cq2epz0sxCQ59xoTIzZ/MsvQiDQox+9RPcTRKUkFfPUtZC2MfjaL+bTHbGSODh
upXoZMr4tyedpRUcusGfnugs/lh9DxJGzpmkEVTFjDSPb+jgaxQvuvEVxry00QOiSZ4VQ9nmNzIh
3CPtYJ2J3QUx/Tyo4zk7PCcz7MtQx8vpq9T4xWJikNVi4VFrTKO3yspXuoeGsYfwJVryYCGhRqhP
EcYqi1HxF0yVMMv42Hiw/ynpws6VtS2ROoietze4UkUzH3R34zNtcjtt20f5wmCfmksAzchBNWxG
klrnhFzBHURcLexJAuGfVZMNfyMKed953blnGxfrPCyYnxMSPHs/WtMzk15EllNrsbK+eiHn5agd
Ai1fCeQbkotqnhLDFL5jyYnDqyZzPHWyklq5K5ZpaCxGK0b4Ij7zANZJ0RMcDvnOWg6dfvBKvFqZ
zwZkEkCwkvHuHlQLK0Kox9i3Q/1BeTDPvXBRF1fdj0hlJNXOR3MTOP7Ilg+7squjsEPgG9NAy7IE
bTByFH6EsOcJV91tkR4DK91hgQY5UkiOMdoPfmsH3ZNQUTynxmyUUQUocEEUiFhFBPuamCtIIboG
FQ4QQgKQaVTQA/ccwMgjYxZGWceqDQtOHi/gFs0quGD6NHqui3lGiUNt5te7ngSYMO0OdTAuElQe
aQj5zmP734p5Vw+LrnM3EhMgtLkCuFTJn9d35ioA4anHzdIaTKCerNhV+dgwSxvdZGHPSvJLNFdb
SNawGGzy1emyDSCVNDgLPe9WQ4ftBUVGbQdOCzpSRuoamAripREXzt4wUK6z+85AvXm1tSyYBDGy
GKx7KMJNUlgr+pJGzuZmQ/SbZL6qyp7LDCap0/lFUAVfk3DVj9XGt8j/nI3SzqChMyirIpaPAzMQ
G/CPTC3pEZz+2zEJ0lCcdJNF+U+KnnLO1Cnq5x2+2MhkP4RR0Q6ww7XfBUya/AiZ1mIHpxqzbFpR
Rw3CYva7RLT50cssCCj+CljuDzhFzeaoNU+DLVHmrivjEuk/mvTV0vNHMtWMOJfRNcS7izl/q4vI
Uc++t/eyiC3h2PKaqkOuS7cgLNfMZ7JFRBJ1WgX7qTXM83Fu49fpCUnJLipAmdaJw2MLUiEOPpX+
VopvM96r7a+ervrgKUtOqN4sEjzTZST/j7HzWo4cSbP0q5TV9aIHDodDjE33RYYkI6hFkryBUUJL
d8in3w81vTPWu7Zra91W1dnJJJnBgPsvzvnObdd9lsHFOnaf6/HCppOT1jkbtyDMI/EcQQxu71Sf
70qSVUT7mbMzSw2Cu+C9F+fVdBSDS0cBagcf1Ygi/D5ko6FQGUbuKjmJN6avd6FP6PprItVmZJSX
s5sb1ae9ejMxMO3dsr9MLXxzKQXlc2g/aUts+BfAe1gR6uCGaJawJai7tsKDWJ48QfYC6jjaQA/6
JCWJJ3AI2prwIpLCOyKM2YKtX6YsMU/4M+vJkAZjnXgf0xT9uRzIWX+Q4e2cwdinuDTAvnEgsoFA
imV75VfPblxIfWE4Qq1csZpP9wXbyAGvkXWtBRq/0VzGHSksGWyDOGaAC3cfVmQNGaNzzLbDv+dO
rMO8p4r7UIc9+3d9ENVymEK5Gycbbeq0bxr9YMm3iGPaZ/AKpjwNx40MM9Rf+hC2cj940VZG6V4Y
dzvkwX5oWjTZb3KmLYGLE4bXOn2KnOTXEt4WtY9U34fyOe07vAd2EHGoSnwPxafpMbzlfPus8iZN
HQha3R0J8yGWuripc/eW0bA9F7zga6mB3YOMvTEkOAUVcYuMlE0uuElY9WST0FhX6FzKZD6UEUP7
+LVC7pQhq4jd3w5aYVRWLelnS1sfZxOCR1G7KYfPhNoiXch3nCcC2xHfY3ZtWrLNSNQgp7d0EG1V
GNbZXNWs4UOOx8FmMm1QofxMVKAjqUfreZLBrZ7Y/eJ/W9fs3TBzCz8bNkRVwJpFLTs9R5up0cT+
YaTkmzOYLXoyJgu2zimKFufkFDzKlNfWJnH4P7jqaEUPefrcZKjfMHJQ3hnrNAzghL4aNmS1g/Gm
/HEMpbd4Xfqe8KR4i9JsHag2+6Hzf7l04MtEdJ2VHht/2XFnkQt0NnC7PZJGm7g/d2NwCjQWC6c/
pARnzCXoULcRLDfYwxTnIU9IguoHLoHlBuTcK1KQkqmzmp3LWlRXjq9vUr5xOuIuo9fzlb4tXPd9
LturBijYIm5cARvG59H45bT4ItaLXhXWfum5ZjSjkm66Lsb+0PTkKhXiOg6Th3YQz6vzSKaIHJ0s
PQUFD4XdYAshot65Xp8AkTnHYba/yO++iuoYnFlw7OyZB83A+PLArKXXnoB6V7eX4+LdLu5VFCYf
S14/RAymSkv/Zl7H5LmGxG9ASkT9F8jGxOiHonZRUACc46taYv5cB4O96a/zEL5StvICuuuY+Ori
KeyBbIXolounMsx2PraoPJue+1qDOaFaGV8KoC3aci+KmR05iihkVZgL83lfx/rGSRpE6oU+8QCd
B+GhM3E505AkK/EqEGKsNgOre7V9dldqhHS7nESTXzBIRYGFaD3sblOPXlNxg81dd9XRiKYZWXZe
8TK4HeKMWH7poN2rOP7txuo5EuN9xC4utB8JALgveJFmC9RWyDztV3pwPM6VgOaRgNfPEU2DcZmS
Fd5JzfjAsvxgd3zXdXetxPo+oOysxGMdIoYR81NoEecyObRNTVr89pfsELhUxp77M8b1hV20ezGm
+26M7qfaf+bLPuRufC1RRMUtYsER7aZVwKorKfY9b7wJQ2x6PaU8G6+7LtWcOqh+YwyHXQN5ESl3
Ij8TTXJYR26Qb52bItgHzR0M/21AHkTOw5ax59StPvtQsejU161Zcx+jHp/Zosm+xUt8L5fpdsmw
imHnszpU5CveNCFMHgERw/isAHbCinLghhNOelUPywtSOOrz+Yp3PtrEFxu7c8F4k7XlbiZFvlc0
c4v/kCOgsJ0MnGt+hY96HwBU9KqHMi4POMuteH4xiBSyxN2jcWXRS6581D0ujPH7mOhLxznPeXil
DJO4nilxfYoWAsNHGKbQFT2wot6E8EdyLLbyY6GZE5izotH+6exiJ0Z1zAZ5mnP5VMT2XvXqomnY
epLRCugf5cG+TONHYcw1OoifuHa3MjEXBm68P+4H3m4DEeow2guTXLQoRRK0WRnpYrlT7BdlPhIT
7Ef/HonfdmiL647aJq3Pc1ixIGLhwVQWZvmFj5VrVjHj0PK2HsgmaKOneaqsLQXJzeidRSiIjE8B
/wiaNqZXttdTMpMljS5aTuV1kOm7qT4SIwtHcoqs67ICEioRpHwEwXSUPL9LidMQ+EbK1jggGjfn
sq8WJC6LOLcjtrjeRsirTviwf6ve/5l+fIJNnYB5lHvFZlRAv2DCt3GDm2707ufVvmnU9zpdc/Lo
5LBfaJP2tl38sx3Z17U9Y8WcD2YCxOWRjF0Pt6t4oKWrGq0FJnR1G1TQ9SqQVG5g7aWnj6LRt/EI
lAFztggLs6cZ+aUBBog4AlLoQ2WUewOaQMzDCZxw7y/bwQ1+1x1W0Ij9TZ3rDTMJlG/LLriuKmTX
AfVqjDkB30ruoosyzUOIUi0tURugLZQvauj2E5kH3Fas+zJvkwf95cAOGoa9mHOwNSGh57g48pCN
eB/d9y1dRNaP27aczxMrIRLf31tDTpw+BVV5VKE+y2m4KCR0ZmaWg8rOXYI0syfMPbhqJzx6Z5Gg
T6rYX42KgJzmwlhQfbl0rBTVj8cc3zgb8tRLfH01lyCZBw3rAtOb6+i5QLCYzZ99U+6bOdyAkpOT
OZZLvc/RTs2pS9RVAFtAgplwNkPn7W172Dfg12vFD75k1xXpg+0ifqmnbQmBv5wONJMXmtRdw4zf
I+Zb05Hjwzy3BFPZdGUthoU6f/VBJ2oMQGBMg7c2gOL+YmU1nRTaCIEiOU62/Ij3aeEx/Su30Wqc
RPHXagNu4XUimyHaEj0f4tczUGpnMONr1d0w2CQ5aqQRVUwV1EpcwFWXMieRq2QNEXb7bjpUWci3
UppaSTprleLYaGA7LozB2MynGGwFzVFJfvWS4KAesv1vX8LVsbmwTQjzpsU6iHwVkSQ1A5Epn0N3
rlh0B8nbnH3o5WVYR0QlGEMPow88P/6a75XVb2uKXK4uXHo1+8Z6H0hsnd7JZg2VdgHzGQbutkKd
/eikydESd45HUl+XGmjaFIiJFKTs9A65z+UaNkhEQ90v+BBCOjDhwvpqrGa4qDSOvjBFBqR6INYe
rP2pfvG7INm6kno9+V0u3ofMzGsBEmYr7HTrLxh+jdPy9bP4TToZpVclbtKOjB8/yFGUBvBPRovv
FvCRkyPm0K5z57VAzsqAYU0NaK7lr1DnijLQR5Bd2TkkmrK5Fq251ZAg4zZFtNtX/t6YsxVxhTnu
FGz8EpWnRaDqsKxblYI3WeLCS1nSoNlXxI/IQjjHFNxJ2DacagLRd5Cjw8zcKmNfTNk5KZEcPS4f
0lApJiH8RnFO3CLSqskbfUbb+Vb7kT7XmAsd3yW5Eyuz5bsf7eiDap0IcoyKR+GTWWHl/SfQvu1Q
ePtcOLvAwazMgGkT0CBUKbIB78sbVjhImp55klYKsgfQtomOTgKPi/oXazOZ9EGIGDZ9M351kzfW
Y+4qQDsxPX99TkZzzlR7LMaGKtpDSKCX+Rzg30qK4YIXVuyzkprHnW4D4z9kVQShw4kGUHTZQ5gk
d74od3mJV3/xJK26sVmXIA7A8w9oEiHgaCFnEAFhcdOKHiV4IPXgh8SpfxHjaXYEjo3WBFdlDg7L
gLK3CdwYHcbWjkpQBa7/qKqMlakPoCCeuENsRL0qCy67nrVq0jw4k/qR3h2JHMAZLUX0T3y72HDH
M+/3QIyt40H35zvPHoxTwmOa3qeSyAQ2yfWhciGjyYQ3Sdw+yqzBhqKmg1vwcEk9nix/kIewOqUm
K09lHx0CnzFy6dNjxYU9HqcyPrcN6JU0jZCNbwPuzc0Uw/nMbKD4VUEg2FIUezEngD5SCfg9Gnam
w6cYMKneyNntDx1PUbsmHqnuI+79fBcny6pBL4+5Wuk10B8nZ1m284JH01tVTuRyiT4d96aypl3Q
TF9jW34ah0gOT2hadKb4DmN6O3vqSP2+KJaAQK5CfkdgKVuPZXUfsbOVury0W0RiPvPDNmivRN6y
VO+h4aY5gK7cN9DCcFIELAQ28pkS+is2NQ6WfEHeIN6rEYn22GyzitlbF6tP3TTjrgMJaSteph6+
1gipRCxkLpbEU+iycODe5GhHQ/bvXvaKO/lx8XsHo3pJ/0QQmr2w5p5F9KoQAtRL/NmVKFpzSVJd
hng7LMuXZsi8o0yjc1WzSPOAZ7Uz4MXO944RK5btUNHQSdd9sCHMses7CLJFGx+wPmO05dgY+xvl
xlI8tgvCoTkGvzili6QeXq6DkZmOHkbctYJaiEihMn1XBYzWMXocHJi5CetNUSOyHES8mxJCPSye
e9d4H5kznLKOJIJqUUQpYpxw2p8xin5mwTxgoi5IG8RzbU5binKgilNYyf61ptXa+jZy/NB+i5j2
TBOSnsxxtu68qqkdjMupDC9bCe5cWP5rCDdvgEij3Yc8oJmQKvrmrCm5sBhU6HuF10QM85eQrQXa
hHhBqFmODyqCC6yI7IWNSEFNEj6Nmiejmt4yD5txtpALK1z/qm4ec8ZTXjYIJN/8OFyf8Z91qKmK
fwW+t5F1DIjfJlrY6ghZE1YVnWNsahKiXLCy2Ja6ZOVTjC9D2O4UMKuotGjY0E73sUNlUxu8t0OD
pkK3VAv3YV6ffBfQtSaGO8tTUDYD6tmo9tEijfupcllozhngiUWepwC6hdMkN8p9TSU4gCgCORqt
uu6A2AgICRkoauHyarQQMHx/ujeyOUvXsbftQpgp2y3tQ7FxWAEHNP1F0f5mTXtTBjVQ4Mi6cEBq
h717qnnFOTmZOekiehh488D8hMpqSRwcSrfbxd9OERW8Z7E/q9Irx3IXIlXu2r9eidbNdk4nL/Oe
uZHuCEvrDSIPZd22yOoKyi7mp3gW+hJ710Rv4weqRw963zJjKBDPYGHrCXpReA/HFu/7WgnlRj2H
GnFnOFyIuMF3ivy9i5l6ic7cFwKzj3YoVspugckErgfRlXDrVzeJ2aJNMaa6PKWN6qB+ETo0L+ZC
plpuK4uTvcVVp+aIRGxGL1aF9GYM3jKNSHGyK1b1ym3RgFwNC4EgThAylrcgziFBjgdciDa07vV1
JIR+66EC0153r9H7wFlis+SG9UsVdWzBJAO65Lbz7W+WAw9B1xGwGO6J9kW8H44lelBcdJ7H6e4L
lIORHx9TNjm1JocsL4l2SLv+kucSs2KCIU2vRJ3JgYIBF3DOKtTNQxhsUQA8FbY5C6PAFhEJwll9
6SL+pVl7qXhM2Y7lmyQl66PRdrezbWKGTfqlBlILZqel5wPHy/at3XTMi1tLHXni2JRNvNWjCQz5
wN6/yGLWDhianNra1bnP77sCDR+6t3YmzijsPpHVMlnVcBxzSLlJnT8PDlNay8NjqOif/DhC0sts
aODxYUZz7xZVsR0wv1KA15txxFgUZn3MNkI8gBGt/dTeqC4sCChmrliRTYtiESV1xqC+dRriLUUI
QGIZdngM56i0t6b/UlVEEegOL4pTqtVwbHr2PKpzHypE/oOsAJXPg7ebTQ0LIbiLJ38NGF+gDQxs
qwskG4m2XzJJZeSKMUcIjTKvR1FL3b3snMq8YJzL3QzqgxffyUa7HGTIl/LEP3k929+I1Vi/5N2G
Nymm7OE6sxlpO0rh23YUmK3ikhgGzIYstAZLX02O+ooW9g+D+rZmbbNvnZj+F4zJXE8dm+KiHCHI
G/3ZWAhUlnBl7NOp9PYL4teFPaAKi4PlBb8pGKDGpbwT3ZKwXCt9EvkcMtxDzjQ34XXa3RV2u2aA
AIZKenxD4zA9NrAH3JxNNy5yYoecbNncLyYv8HxG2AhdZLQqTZ5UIOOjJ5lZpkPoHTJdsNQa8ECE
rXsRcaWeLahxRZm9ykrdzp1N3HX7lWiuTCt3+BzmI60bxTttgTqSPjWVmM9ddRvXET8NmzlNP8FW
8wOIUrSsQ1xjrnJiIjKxSdgpC5GlSpkHgsKc6phYX7gCYm45DojNDBYGbLk+jY77pKMSEI+Ltzet
7GqtFXnfsIHPet3gX5zwpM/1m5+tIYwlewYHDwXEXcbpdnwvneY3e5fZo5yzMjg8Q6cYKEZ3RSAj
XAPi0YmYd7b5dJ0MAbEykXR3w5hf5Z1hbBWkN04+4cWi7opT9g5Fp4Fn9D1BMMynG/uNLIp0U3tO
w3M54aoauy/Mi6hjF6xGdiR3uZ+Yy6jw7hpj3ushZ9KGeu+gkTUMvUdXNnm3vo+EeKxrbFG0IWER
iEPUU8HZTNsaDnW3JsPXZPE627AIXzXBeo0CvpvC9Fn1yZcvzby3u/OSYxHqKZR/eSyY6XAATRnF
E8kwoOxpJjtzZS3NzWT5uFtlHmydjEC2CLqIpkPMopIZ0YipSWomDHmIBne+9KQhsUeEzFsC+ya3
KeBlDG+1ooHuCtSRmAOjtGK1F/dH0nC2ubQguQj63t4hVnnMNg0y7Y2Y5Mcke9akGA3ChTbTyuSu
0cMluPZ3JwkxWnesoPIKzprNhYJ1yJW0n2aVwnVkD7hxYwMP9B4jF313mgS/Ah1gCWyWcutYu8qf
X4bkw2rL18pqX03GsCAKcbLUqX4Jkhhzm+HHH2v3SajHrILuDe2VuECf82g0O5E7PwulK48xN0Jm
dZuEtFMzwTDMjQyR0pSHIq2PpdaQDnEZYP2sLTxwdij2M1nSWB5/6QT6RnTVjB3cVtic6++PNWUi
MkNCO87jGoxnXCblOcK8LWjpKITmqxvrIluVFsmqTU4i3Dpqra8XpsrNanDvtX4jcv3TR8NkL8FJ
DMV27FWHXo1ihPHKth+IsAxqKuR5FA9TzIKcFHdmB5+uCgRwLb67MvzwyolYwplQyiRFAsRAEi4G
0bbpWvIyR2TJRO6AL250IN9QUn40S/vg2f0+Y760KcY7Sw6rOlKDBqx/VxMIg4S9lo4XZAPF2gdO
GKSlIK/bwExJzaEH3IC6RI/gJssMJ4k37sMYlsecWsSG9yxgfVBLvXMmyW0EUdlmtH7JQAvtJKyL
dWagrQmkJu6FkzU+TpSq3FUWL6+f4WvOA/coLG6RcXQm0mfjY9AHCK5tiU8qCPZLgzMO0dfLVFYf
Sc28aelYkiCZ/B3UGsuZe7CmjLDPIGTlwcwxraLjXx9n0nhHzPN9XdqPMnYe2WB8YlA/9YrK2pG0
hWX1V5d0TJKKl5ld5LDmuzswKu3sJ+69G90+ZAwKANTwJpuX4aW1lu9KooqxsShG+dM00vu4nXmq
JY7uirJML+yC8jundUkHLN5qkh2Dtt6GC0yAiglBXyo0JaE6GIiyJZ/9l7d+ZWlBh7K5TWa2IYRj
LAyLVtJKnm8bYdHfOuMhsIgZkBILXhaiObBtTiv+FPOqD524nyVq1jRNXpIyhFz7oEZ8nK5XeNtQ
IburU9yTDTJDLi6Wvyw7OQq6Poi3baLfPOxlVYJ/uJXIMhNv+Bwb60mHWXKof/dRNpG9dsYL8O4l
Cy2mBtLSsjZIakZQcTLCVAzzb1I8nFU146T0PszQn+lZjzkCSCROuUv5t+l7rJ0ANE7uMMQ7AK9g
gXyXgHi7Jrn3jJ3wezDJXeralybvMXdTwNQKWoHTaxcnMqKhfArjXelxtSQ745F66WNGaKLw2IY0
Ls0YlDuluLj99S1l1CO+3RsnGvW2HPiZhYF5kgMCssX/tC3lsN2COM5ZpeY3E+MlVdj1NrHhS3L7
FKCgymuZ01zOvShP7WheyvCpjN3LvKo2BTq12cu47aaCMSCm8JodaFHV825p6cSLqfnpO/9FxMcu
krd8R6c8xqA4eQjbIBQzv0739TxRevSMaMZcfEvSSCPDfm8J68s0nNcpJDg0a/CP0kcclY9Q0xeK
wV7G09aPKJLlQLGdxBH7qGnbwjV1fe+lG11oqtKtt9xIE+t9hz0mVxd7Pc5cPcwbybfEfDiOd0TR
PyqbISa7zqcYmg9RKDN7jlXJp4oXEzAc6aZ6ZD/dhZtySHnHm9natvTsSyMi5Avjl2Nx1nUxzdC0
zEevAfnY+bzb+obO3/VYcfbJSRXUHlMatL9iu2j4268VmNg3ifVsh9SBVdLQygh5NGpcKR2oOiLi
aVjNZBsmyziXRf2zdIg5ylLQzCv96OXIiRAMHOtJXoUc6jgmeWXaiFfOkwVWv3K3EN8CQnSE0NkE
DM4LMD4lE9G2TYNDAwNzanBOFWo/QXOQiX1buQjFm8iClzQRVtkbOCkNLNnGZvdi1LybOtJiqQVF
Wu38pIkQFr4V+mlRlP15LnHMOUAPJJZV3KA8a4odalUC1ddQNKquRrDAM9249aWYCHk2MdojS/sX
tNbbuOTtWLjMQsYMXlESMzEaDdsiRnF4IlbkWxwgYKzm8TlwfP+yodn3M+bTjMizBaWrh5Ve91V2
pQfr3nCOHfKpfZct6zbh83mV19eniXW+ziQ/L7umYhXzQ+zX9UU4+ae2r1eB9U1V2/5lygJzo2px
mhPOqiaJuyP14dHqyISOK4a8dmTRKpACVcTQadXs+vtFc3zJYnoNbbStnt8mv8I6CBjgY0ND+LtT
GY9H6kA7rnvYHSPvTFZe9g28g2w7VRjOupAIi3r8WhpKPRO1t72FqSlnrVkHZD3WxM1UOXq8tDf6
0u3VXTAP9UOFGI0lfs8K65peB7K+DQ45SnB5mAMn/ryzK0LFluaV2RZllgyY2VCizws2T7vAz8iF
T3Rh9wvFDT/R5oExVEA/G7yqSFyrmT+VKEGj3PmbGpHCBvvMkZEkjtb9kBCaMdltj6yEYdHSTOi4
FKmWOQ36lCRHR3kA+oT9qhNpoSzoL5eo+65W7UJ24Wd0mlUB6tdPV1DnSJUkf0W1QzUzR1AJmmEX
8VTK/CL3+HXgwBKHydHt0PNzfpEl2ubub4FSs7d4zOxUzexr+x/mOQsaLrCPHLUVouiwPBuydYNR
7MumPppSfi31QixgyQkfWrs49+/tkhQXd1pRjYn9ORpASfUor0aB3FdU31HcjJtpgo8sMR06gB6V
SFn8zIhhEzriVtQFWbfNoVEB0thcs/Ss0lMBBgSMMo6axvcflarbQ+5OWzgl8VFTISMYCX9ynrTd
Er/KrKuO8ZCv3zJtMq3WXRNLVqOjmx1qI8kHJ+ABaZflbHVSklMrrfIoPcRurZmKTQOALWBsTLIv
pfIcfGKsqgYBNScoPnlXgQhbBs7+atnMsQt8XmGCi+n2xDiiuNclD73mcOk0Cn6ebKKABvweEw2z
pSaUtjQrMKzRuEUl6I6cacqvoKOGkdVMIECSa2zfzT7KzZvd0xulQ/K8JEN3TInlUsxOtM+QNo2a
qxIfXdIik40XZAXzPI+bsSUxJ7cei4npTaBbeeTuYR8oql1MdHhXZstV6gpc8/FyCe9lh5uCXNQq
/MyC56mFQO3ZaDeaOL+N0+GxnAMoVrXD+gU1b+VzLi3VKs8syvdGdFdDykZGlLxtWicDh1LdJQWa
didcrfSJfDJedpjk/NxX3mcp6JeiHEWmO7Gzh8XUE1YzZrwx2YGUC9g6xTI3QTKA+unHjiCll5IE
Fh9JRxhOq9WuT7cZi7pDHL5yZJqNoPXCSsNwqq/yTRh0r2ri/paKo14L7yUxtji1Pno8R6OYT513
7qr95ALwVC4MgTxp0FIhmSus5LWNqbzyYS8DXW/rcDsq5JMebWzdUWgTjhtwk4Uj8TcJ9K0YuKLV
sS9IAuDt692CI2bvssYnCfWUFv18XOjCNnz0haoQYZacJ7A91A8yxGIAxDJWKMEng355fmq9qD9k
PKu/gr69yFXELDCk+8UteVv53pMoPLNTS87OMXF3SQw3prcIX/URrpt4yXYhfI4picA/ei7bvbi/
zwtUqFgwpnqGiul/TZIRrA7rfacwbcxx9DgliqSlgovG7ZPvxtGKeaV1OcYRMfQZBhliDZMu4rae
GX7kE9GbDpU1tHpaua5n7BjeOyVtaWQKXv0Epc/gze2hnc5R6I/c6DYIfDcgiK0Mdn27bvG6IjrM
C4OzucJTEeRle4zs3VDPV3OIp6+u3AvP6ccLQCc3g/1slooU9KFCiF9zgWDGYgTg13tQQarhieoI
6tSEU4E8+JwA2LZF+8OCMdvJ2Dqq0YEBHDJbpR9yj/QOOLMZFqepuvM15IUGEwD+evSU803itt4l
KsrhYpm77wzVByzTwtrOI71dIp6YwHYoLA0nArXwYBRZhvY2mlMSL7xk14wG/To5xNLyIz6muF1q
M+xTlN0+4CYT8noiHiPSYqx2MhG/y6SpdmwdLd8LCfLT9xMRaxrCDKkYJGP7qFCXwnynVD2Xwh/u
LFI6tl0RvuRR9BHrLjtLQ1ZE7CfRRWo1EFAQyhUugWj46VDx1ZzwicPs0xPxfilqRkMDDbouPtEu
gCd1HPAN7tQevSD8ykfvIuNx5FzSNyNZNb1dgPO00NGz4vC3fXgqXb6GE6hTEkA1UXMq2TD6QI8s
G/zb0lm7pMwfg9kBVj+DpK6Tz25A1lflA9gxnvbCViEQ8enC606JO8a304I7e6GaRYhXcE+RExTn
7JtjnDBlXd24o11up4TBZYQf4LKbDP5BbjCHSRZWvhloAuq1EUbCwR+AepvGPfrBUG4VCq7Chf/g
OBHQoYohNbMJz4fS6jUdplIWojii8ldPUES4vTNuPV9Pe1nWL91nuoSHWOJh0bh0h6HZlfP9Eqbp
LkBYvnV4NYMcpkKckhcXV+l2aZAvcSG/89y/ExyWU1VP37Prkt9k4Q9a2C+HwmrOiUWRakGEyFkA
5c5yXXX+1nx2hZJ75elHN6vOC/7OpWe1jp2J/SDJYu6HwCa6C3QOldua7uflKtD0i3W7AL8rEDNN
6K0FAMY6FvIhpKt3E0IdVKbOeU+DmbrjlbEg4spVkj0rZNS0lYaMZ2rFHkkbI0zf2azcEMv5KtfJ
NkY9MDvFR4YbHLEDODou/lV5jFI0QZsZGqYwVYb8SnvSO9JpJCHurlC3yyWn/DHzWakyH2Uipqo7
7cirdpGUnyNKjLWHKVBgYpGjla9bZ9kmsFRdMd3ivXp1lV9zBiZ4y1UD+a5DMzjCdg95YWo9XJSR
mHmmb4seyftiYaAxkQs3NUKmboCZrjIxO+siYIHTvs09g4A0uUTjCs45qhmoiwDXwNiBe0fBHcaE
9bhI3vuI160UeYVTvoMZmgnQi5AEc8XxgGKOMJq01vus4/gYF81kIig5LiL2n/js9rJDP9W2TDxN
QiEKmxbhJ210M43kB6IS80UXH+bGPOUthCbsnsO27Phfo3aeOvYmidbVbvCrawtg3LbLdi0StS2y
6hSxBddRGpb6bCd78ofj8wBdmpOrQ9HYQ0nrGO1Y6aGJOX1CrxyPWWJu3MHnmKo8lJNe8BjFJSJ2
w2ikb8G2zN10zh1/OXo2y12cyNavP//4t3/8x799Tv8ef9e3dcGisdL/+A9+/YmZsEtjZIf/+st/
XKWfXa3rH/PXH/uvD/vfPuqxLvnv//ND/q+faP12/uvz8uX/+e1t3837v/xix1Vi5rv+G37Vt+4L
89f3wF9k/cj/39/84/uvz/I4N99///NzbS/WzxandfXnP3/r4uvvfzqO+OuV+s8Xav38//zN6/eS
P/fQf3+m7//HH/h+14Y/6/5NUF3ZWAtV6Hl+6P/5x/i9/o4Qf4MqJFzWOlIKJwyCP//gvjPJ3//0
wr/ZnqP+/EPX/fprpf4mJbVL4PNpfP6l/vxff9t/+bH994/xj6pH2JZWRvMtCO/PP5r//PGufx0+
iQ9y0XekG6z/EVLy+5/v92kV8+Hif4RL3uYz2sWNisLmEk3kwZ41wcV2Ye7tJNEn5AFfnghrTJAz
AkKrJewoEwtdjQPtl0cR/+foM4Os/Zuw4d5GXlxiPwXw7o6cmkHeoYZ6RCCYPPz1DwZJzAAcj9Fo
l6UPs5Xrs57n1//+CLtm2jjwRF2O+Ni9yhnOXDLOuneAuxa5zdsUYc5jPn8/T5m4Dl0agzK3r61q
IeOiWNSpUd95kbevUe64DFmaZTdkc/sq/PIZpWiEbkhWRBKE7a9p/f+DCODEsngKuKa+lJmAEXJf
pkVxXaXkvcnG3geDQIRsT851YU0r8N//lTWsr4r1H3QrFoMYtK+5GU7SY7GAg7nhWnt08xaVIqrU
yzFPixvp0VK0uozfQ2vY1SUGZ+LjvkbeDk9YBZq9o/qUAHW7uhaGPEU7IamLDTjMHI8c0BH94JSM
z3HasoVYAC/Q0uwjxsq3DbEDfT8LfI1deh3b8S4Jp/a6Z93RpJyp3Abfky/f+nqBP+Vhh/MR/0lL
+ldJQB8dU8oM65Bxnr3yW4WPylX10db2cvR96j+ZxBN3RHGvjWtDO/LHkz3BzjsZeyjfI48mNyDk
7CL0Kvk0JA1/CSyefRCRbt8/VGmJBT2xGfEl4f/k6ryW21baLPpEqEJqhFuJUQwSqewblIOMHBtA
N/D0s0B5Zv6ZGxZp+9hHJNj4wt5r/3u4/ZpHXUkJNafnpnKu0L/Hl9Hpspfeh3BJmMAaSXD6Vqq0
A4jnpSdoebDjDIN8+dSZnseEkYcY4p7696VHZFUZU/xHaf3TD0XwNmjTWzUsoc9RCNpWpJm17bJ2
uMysJe7nEBuNXSX2emDQMI4TcqxRq4c2nMW79lkROdH0Kw8J522KobwYbix3wRyQHWGl9SGtNawy
w9gAVYbp6Jrjy2z7b1nuDb+0PzJIMsolULGlDRgQxyC6DzakOnar0ku5nHMBdiLCvDknPVldPWnF
tYPTU4+IopnhrWvpiavDCBmFQu2uQw8NBQQ+4SLOJF9QFsMzoiggl04H9k/TmoiGcGT5RSucHCpH
JodmeUCNTWl8e226Dk9vv5/bxFWgn/v7HyfevzPmP88UYQnz/x8qXuAIJ2RuYdmWL9zl9//jUBmi
fvCNZOkqR9fBMJ97ztFWHRjUdlnsZ/P4UsxeewLDSezv3EEqC0yT/D7qrbtIi6hb9/2HyVJTxUP+
N3TKVT21axrt8TQzYX1qiuY5TnWdb0xmEKs8mqODnloS8szQOdAzzakgYzzNXUYd0XhssKuNUdhd
LGrOk9O4D1MuSExwURW0AP8ODbH1XS/7dBOTlNmLrn+c1fv3/0oO6UmWA4g1HfjPRdsY92pExAe+
lsJQZ2ofCeS0djV6H7Mq1mq2x19JOoKX6v9UUe8eJ5E3V7s3fgSLgMTP8rOVKY6GKCMYGSD8ceQj
NeY+Xpi8ziuaBWfVWvaZ6gsMZLc4Y1nHyYiV7hiWvE80ZJyz/HnPGZJnmv6j1jFAmpB9Xm1WxS7B
6MFRyIAErotR7/sFrjRPKKVbIwwBIdf9tWxLb8OXIVu5hbpHu5xeqVztPaPRxXI/PHrpOLB95P2O
TJba1ayZEMviz0TrekJVwr/gw9tpyhStpZnPP8QINj3sUEXMTe2yu2yRTQ2gqeIRmUdpscaQNbMV
qAZUML7tc9Rmb3asy8fAiH47fty8c2c2droKLs3UBO4+COpLK1u9a1G/vWdl9Z5PdblSDZ9h1kjq
sN4mpcFxIQ54Xbf3/Andp5mC3HCz5ynQvxNPOAgt5z9OawX7cpAsw4ICoVZhhA4L4OUqsmLng+VC
8jwy26POFeeR2xVIT0VVyWXT3x5sRo7fP3aVL3IMW01sVc38nT6s3ZW+i09NMn9Gs4smdvagP9Cw
xScMgiRMxwEpIv3IP9x104+iy9x9pVy1uImm+6TKgFOmSwflNSNAJQgbEAQopwua/zxHfItV52ct
Cr0QY7uANZtKdzl/uaXFczfHMx7EkfsSzNqzWB661mrW2mXMiRG4xbFlpw+3L8rtAeCHz6Bk+d26
HUniQHbFNWCT8jhJuY7sjHVOOiS72BzfjSwgfrXuq4+qzAgnHc3gPhvR+yJh6mld0vgUllCt7Hx6
tKZFX2n3yaeHlTrJ5vJ3SaY5Ph/qWoqK7wcb2eRQN5shHSLwBGD6GYsmZ9t2l20XbGC3dv/GAmR2
RvjB3JqIZ7tcsZzc+iQX0XIHh9tFrFuCr/o9ieZMqurBviaoy15zhrFrSi3CunAUmNLvn2Svgb+6
X6bVVz/b9o+cfUAudN6buP9ViED+wNQDzaDsi7Wv2wq8JnrBpWdKUQeO8hex4ytDuSk28qVn8CEe
hPXE6DWuufwVyIGEExWTq77jruGeqNencxAVIYW55EJhKrpkkFJshB0Are/3HtEijl2+b1056V0u
8e9UtTVhcajeGJ6POzE1LwWpMKfS9+DbOsO+RooZNqyvQ1QVqwrJx8oo03TZ0vhMAxvntZvS12zq
/oxlCnOX9idcNUXm3Uk9SAKTAUColAj0kDRu39DOdTAxoE1SoMMIwnqHXNJY36ondK6X2a+uA3GI
iV9PbyPqAdJfcMAYw++J2RAiupyRVKB+GePYQaWXvzqTU6apfuhS2nvaITYBCcOeSghjX/Y9wo3K
CngDXGnYPFfNdKmtblzTPV2swG0+v79iIpPTk2BqllRF8bNqMRtn8uN275ilD75SkizzfStRizAY
2yG8xYCxnTKH59s5WuYVbZgPhkgxEL4dldb4NpsaX30WBReZsvCtVeKc24ErUOfSe1C97aBvZ9ix
HKCD6ceg0+wE6U7Mh4TgxNRp+zmJ5GQ0hvk8h066yxr3JRtHa82J5r7FpMuFub8Fp2ef1XJwDOML
apafEIX8P4BykCxhdCuncD5IdsXgkWf9KJ1WXZ1APPluHX6EdS82CfBQAFBe8DHFNoZsSMIlVvym
DlKyJlp/Ywm/fRxrh/8L7hpRLEyWMWCs4OViisPZsM06l9wI35z5Lhf2sRWD8WaYhEaOCSklnhhX
MUunePa6zzCs1SYPJ+TdCFw61w63qcs3yBa981oC52GsR5HUdeLK2zoce/sLiVL8NLnO1ov077wH
5GL0rvNeJ8D92Hb290mzRIQwHL5+v53Kz8FcaVtdy755tABY2M74LDU0QrqA6j7HlnLwk9k4YZAv
ia8rjXYbzD6hHqVT7xtG8WsC2/wg+h0UWOHz0na4oAuYZ0a6jgPulp07Gj/M+ugFsX2RiEigwmTe
WzQn1RPEdwr8OH0JF1V/gDcM80qDUKzDIMysjEAGx6C9Z8F4CDuyDh0ymOdBwHSbUWOmLYudQ2nF
T8jNnFcndh6nevhgn16DOJGzBMkF6CCzlXx0QzbPcdZ/dR1xrbDFIepk6ROAYpDs//NMVcKjqvO/
aq/RYI5ia9NZxXhIkvSvapPqxfD4esb4SkyUKwgVnOFkJQan/HKR2EGfIsshxcq2Uusjf/VjKZ5r
CYZdqgZkt4weqiKNWE9NBCKOCeG/Axzi1ol5b40MVbRleGBcHDRzwYSpuTFEBkIUmSSLFgJKqwpJ
Cp6K+9JkT1CxpScbQEfnenkouHecrTJr72UyJJvvu2H8hgIIdT1D9SDJ32/PEE2RsVCLXTA21C7p
PLEEzOMDGqxq/X1HWw7Ntpny9NIUhrNXrTVzVbrwEKeMYYwuAm8d5ElH2nDyhyJ5QNbBSdFE/qXv
M8waXYT/tVGGh+hTro1QoBJqGOjKVuZISUZC42a+vFmJlhR2Ecyu9A1zZ/9i1nO9TfowxBeh3TNL
y6/ANfpdbwRHN3CmD9cb70Trvdd2jFAw8QpwsdNhWPjzQ2qtymrhXUTDgxn387lHifuM86YzwAw1
pjgWDsJnFraBdbg91BgJxSjY9yfWUfiJs/4+7WRVKWIMCPr1/Dk/5hORk47WVwboG29JuSl9o+KY
MutzMuSElkUGiJfROLFULlcpftyfdQw8tM+jK7g21KhtgOTJTo23IKvQGUejCw3YyrddTrFXOpl/
HttcrTTTnwe37bqr5UVPSCgkMr9XGo/kHLX9zs2RnAFHjvdJ65QvvdHHhISXv4Cw5yCXsgRra0vo
b0vucEZ0xXxblrjdwTMDCZvCq94a+dhWATRLA41NS3iyrkV5mQuM1LeicbQRAOKtnXa9O36SQJmd
epFF5I/4/RZHZb3iTuHvGoH0vitd4yEfc5habX2iTdP7UeEvHuIa6AkPTXB2xhYyJTLleCw9vjzt
fI95na0IzpJbjYfgCsehaxx4l5cIc/h8DCUJCqlJOGVohwxndLlBYRpcqBzTdM6E96vTiv9DJ5jO
NW3jeUagRXZWhx2zxpdZRKgixmEMMI1Pv2flItvrsG4hycXdd6v6Sh/Lt6daLBdKLQ+QXcyOXrlt
gB1Z6kTR++qxhn1sm1q8tc2r4jJ+DaqmuA6h2IOE2nRdHp9jL5aXiF2kO2P4MLjVtLoTz0BY4sMw
GktGrOHSGCbt6fur3uTWcEWtWBGci/dgsF5c6VsvKm2ezN54COrOeErzpsa/J+2Da3iI6+KE2jjA
CEpjlh5rlFiA0VBkp2bYr6is6K4KFiWyTWxIHD7GnyTs3dOEf/h2zws88drn83i4vXI1YY/YOB7S
phmQTQWTCceQ9X/G335qPOujW36EuOF/XCw/FQa1R2w5iBIVkptbFW3VISprwV8yTsW8L8L2zfWL
jJ3X0luEnrxKxdqslwjOvQRsyO3qSuRuCBoiShlqmWy8n5uYkrfSs9obYT8/q76gLJ5LQIARL4tF
ET7M8Pcsy4GnlGF8iaFleJ9xIw22twYR8VR2tNDL0+L2VHtEHqukrHeDp/cGgqN36D7VPkEsrTVZ
AbeP2aW22oYFtgm0RRvNYgefXJEYhFCVpL8xLkRgJTJq/gnSEJmY/s/e9wF0JiXhWhNqRLBH7vJl
oGxiplytaR/jB9tD9O1Ekk4gahtAqu6bJ3pSXJxevCtLm4dQFZtQMb9P+9q/N1s6lLye9dEyIPbK
DM15rvkMkyi8BjXhDJGR1+fIIhSg1CVBpl0xXZMZbOnMFbpzR6Gv+MHjy5J2oeleyvu8KQe2Ev0W
z05L1ldG+l9YDa89/kAUCE76ZyBqtJIKjFiCXLJt3fKpbccfQZgXhz6FK6GcRDxTIN0DaIpX3+9D
U/B3F721h30IgJFu/r3W5CSha9g3Knw2DafJAcsh/5biVHBwbhGKY4Mt7Prci/zLZej39F0EOC2u
sbwMTyFsd1mM0w+7ZhBmSaYUlgs6ymkGaIRmc0pVZX32ESi6Ibc1GkQPUFJZOie2V0vsGhdsnbf0
V4nxC1bAI6E0zctkVSX5KvpxQofcrYtyQapbHh9mmNLeQR94ptBsVmnuly/eGFbMmEwqWtWxbgrA
ELWhyGCc2/wLQYtQYnnZhgCWPXyRvWFSA4g08Dn4lyifgpGArzkau9kBhZe2FUquKGfjA4BIMCoE
JtqghVTu38mQCA1bNL6Zg54kKamtIsYxsTuvGx3hVJ8jdXYYr/gta2IiOEcyqCdIux2BGuWtCb39
keVlXvQuA7MUbdfsRgcvKIgBpULdJ3FFqLEx7lM/ijeqM+qf8PPHoJ9/GlP5Epo2Pg6UvWg4SETh
GUV69ebnVb4vJ3782ZcSKZdwTrbO3NPQjc4prXxC7ypwlDjJDyIS4nB7NkxhsY7ZPd83auoutze4
L4xok419sBYoL++jKjSPt4faD3ZRyt4qbJMHSzEHQ6iKFka4W5Yn1cpeTuAuQCEysZ1ficp0Xj3b
qv81FJXLMq0nz7fLp5MTeOSyWL5BsgQBlyOLr1d74iK7L6TmxOifTKeSTzqS+t4GkbZ3swBTbTSQ
PpHO5E1J+arJj/+8FS/48/VHK9NVKpzkLe8aYj8lIkMZmsYHPdjaY82Z2H6EKDvodli5KaujKj3O
dluetFH7m6DqkpPfJ/8eckscoqKOHwGB/DAynFjccu+kjOYns7I5p3GKsFAlrUKNsflbF4Qy+4HT
vWlJ79aJ5UsWTqBR47k+MOHiEro9tVV/1bvMQYTiJFH2y0e+CZ8f2LnWI5pV1qazGRUHLbNhU81T
v2tmb7rvrYBxfBwDto71pSaJiGmXviCPYbCni0umaoJURbi4ExIsCz4TvEO4PEzfZSCyetvHSW/M
cfFk21lxkIJ08z4bgoeZD27RYWcPkRTgmJbjQ3TbIs/zNf4kZtm3yXb8Vr1Hs4BozDK6CeR8ImJm
ejJV8ue7JYkt5y28XS1BSUVmD+Odp0KMdBMjuFHRodjcIGrLevMrNW9uJwd48JAt9oeX41K7/XIe
deDWIAREG2cS4cGhNE51Nny5qEMTy1efhfLgyXq13ruF9u9x8BAANUOfcPF2yYlOP2AYuS9jCxGq
Sttr0XH3E2Yb/7GMa4osw4JE9h8DHJ0E5rpsYRckyvdP6TxwtbCPWd1eWqR7Z+y4yHjBEAfMGq2X
h3FlxcwXEiLZtEpwYS3Tqbrxnr+nimpODUSTWbGrsYMmSx8DpQK+FdVbZUcBUtmg20AuiE5I+v2l
UK2SKVvlZQf1dyleg9hnwWZBYstQXN4GNOYUF6ds6NEdR8O95Sf1pp9n0Pjczx/LkXU6ByZDYgc9
EUSq1sB9i/P3Nn+QAeOgjmZXyUvcYSALRDx+P+vzAMeq6ptjme+o+91XqB0OIV/J1taVfsPWapK3
5v1G5UWeLTyTXbUM6G4PAMUwjFiCmM00dLbVIji8jQecthqPjrA+QnsyrvG6MLvyNNo0lxMbjXdA
2a/Z8rFmfB6p8vrd7Z7b9Biib3fNqT0iVcyfvTH4pIKiRNXdcE1a6z5ubEAlbv1/nmkdsEIjZyyS
pnOC34iZPC+dmEVJvbn9mhE+pHppKqtBPTka6BVDzkfWssWjPZ4NTIassoxh/z3GFJN/mLHenlOY
EvWUER1bRRUoqMnHKQ0JYefHMwbWpflg5WsdK8P87YcSvPNyX2orJPXAP+xDYmb+xvUHY+26br/v
YiyFXeV2F5yzcAiGghoqwPYuphLwBcUaHhZXUjxXxkXFOJnixMNROavoUiV9dvqezjR2fkyXps+i
tF7JFpTL7cH0yR9mY0jl2i2zvZBU7tGzX91Snb3Eih5LVvKvWWpf8iAyH2+zneXVNMBH+750AyiY
3gDhP2HWkDQ7xZh8fTvMNcI8FCPp5fZLvmOFD2ShwQtY5tph4V4BZxQPPhx75HYdJ5rHol5mqJum
KN2X0ONN4eAXSZKn26gVYNq8irHRoLgIxXM4sZxgk3tIyTs5t10U/jv3brXH1CUd84TOOtoSpa4z
9CahETSUuUTv0nlfbv6iZcJJyifxGBSOWI+zxbRp2VxI20s2mUb4Vg7Zl2XE49nzFLHkuEBWzRhb
n3VTfzZB5RyYuHzgF8OFHA7evbLC7mfvWsCTKv1Kglq7LwTEolr5SPjJTk9J2WuLMH+n6FvZdl6i
z8tMFLFNYW6jEFyW3e2+V8B5Up/miM0S/eR6VOyoAg+DeuRk8ihKCS3+tpBIJSysOWB2jLYSmNn3
B/59IlahQXJdQYpV55j5EYIdOqWWc/r2EfgJmcasLSV+WDNAE24cv29WmeFy4Tb80twFjyU66OcA
sQ2a56bcjRFDBWhy2X2Wi+RYpxDwIl+JN+F5yU4MFgzG0smfrTlg1pGG52KZ8AepgXFe99faHCmn
2Zh1iImFpDbCPda4k37ydPwz7XWwFctmhTF18shAB8gK+s0JK2TMzGUUIDPCjDJ8AtXwGCHdYjzN
7kKCZrDLen4mCK14+O4iv98JO5jgvSxjOip3wmzhpVVumRG/BFymnAoUQst6NU1MdFrp9IH0lU0j
DJd1ormzIhdroPuBU2b2Bn0RueST4ab9pqqHgqwfw9waGbEeM1lauWgJrbLS5IQ0eSQukGQiiOOQ
GYyeEtuY9BZEEnXM1H8ZovL+YAlcF65+kQnTN49TGY3qotIr63O5OPTyHD3uUBr6qVXQSePG33dD
523mLgmJ4A6c+5HZ8FGYulnhmSU6jkyoQORYejyC228HPc45TnvdbaomCI8szn9GyuYMq7gkO6tV
hxwS20XZ3cady6NRufHX8kTL3nqPY4hZsqhPtwe/Gf89059Wi9EUMjI6FXmZgvyaeLLKN4EpuS7q
yCbcFEVRR+JMCUzrdvWVEM+V382b26uwCf+Nw7JY6Y1tOBbF/cPt0k+iGgmvoSwiARqxESjnV74i
KCgiSsGtqw/BotkJe+CAihYsNGu2fpCBQIAf/13+SUL86XKPjRyiA42YnLnUpP+NDe1vyjaCh798
TsOYDhuGEdEqr6zo5Koq2/7vMzcjGwnzAGvp5u3Wvd8e0rI/Vpli/mm5CF3BShFekRFf73jkPyi+
mX00vhLkCBG37dxrNvd/K0rBl1IA33V8KuXe1N9nWthvpxAPrzukxkO7jGML1Z4YJlmPhuGe4j7x
7l1tgVRxjeBdNKxcvMCM94bil75XDmZgv6alTLcxesSV6My3Grk+I2SWaqhLs0eVotBkCsscEUrR
99RrHktOQMvcIBObfnCY+Z2XfMY25lyEsX8zOxi46ZXskcugex4ykP6wAU8ju2c4HiJdeTVyVjb5
D5lTtkAKyT7exjMDoBG0y7mbUd5lEQyAwZJIKQg5uTSJ2wHQ6SWRL9KnchjKh8R1vMOQxsOqG2zU
31yqt+s1yad21bdAMEI/Ssm6Sc1TE168erKuralgXUr/uQqMYYcVpj4ZyzUaAFvd4km2Ntq2igcv
R6chVRQ/N2P7KpZvIPPt9rHW1oMyw7U3T+oUsUl5IjK1erIjCBhZRDTGJDpgUxx4d25V6lNjWGi5
EQZy252tg9A5Y8U2lF9hBZZb1jBYu3LUVxxYNjFh1XRIs5h+8DYsqFX/Vad2cYh12qC85dlstcuz
Pt3pxPlwS1h3xpj65IZiVqwLydo2svaxIkAjC21cVxCt47KRh74eW7I/ydpr3PazntwvVLCCW9Uf
NAasVI3gYbQdbvG3mdf3WEwqRj5RqUk56uy1zlrnUtgUt2HbPNoQTXx2miPC50NUTjCzzNjf0YAi
EA2DYYX6kuxTHTJ6trLuhNSh32KR/GrmvjvJtiaCvZ0TGsVlIFxEkI0tUuX4WJr23leVs70tcJkz
kXO3HPAqQR19+4K7c2NsDAUzOB/Ex23kORTc1lygZnhh/s2iTRwSJyMzWbKq8OwJ2Bxe4xVsgpeJ
Qu/hY25p+u9FJZ1NELHTDrOg3U+WLs446hTsmhwH65L4ObEiI0WDNDHTTc8u+Mrb8W8lkIBjlqiY
u7hB1OqPCobyBQ/W7UU4puWLvWxh+B2X5fwODi1nyDIF1BwTm3rGMsUl8FApthS3m4wCKXe4vcTB
jc10xLp+63Tz/uqa2TaulPgT9NER4VJ9FEFZH1piNGfVz68zRivKtBkOwOTEn7ZjK6i8GJ+5fTpE
7mr74EujgiNONdoXi2o5GeOTCUpk+/21bkdJTpCZNtE9y3m03mO9xvTBJJTVinz4FoXc6qOimz+y
6G+zTDs8tLHXbnb1vq+S8S4aGgBNad9jJGqMU1+O4X0Slyjww/xVKC4p33X9NVpIIvvGGCCCxWYf
gROM9zRzn9xOkQPVy/hoN3ZBlyyL0+2Zubz8fhZ25iopknGTy1izyAE96GbmT8C9M6QH7a+liEGA
5t24yhgm349MhkrfiknUpVlExLO4k9uH7/5xms2jXyChnUPdfCqPGAc7ch34axnJKh1TrdvGpB6J
fWoJyMiM+G+CE+Cr1heiPfUfPFr6zsDq8YyMg0hyjUoFkuD3NYLY4z5oZzTfeLoeb9NSW8Dbq5fx
W+vrhwRBALxRZ/pRSb2LvGR4Lzx0zOOI7TXNpwerDSco+kBJ86ygQHfs53p4jLHmEC3FEESY1d9/
dfoYJBeG4b9onInqtVgP3jlmd2lCiHj8dzCW5vIiSZ57Rplxd7tQx4w6oC5ZKefO24SH8WNwTBzv
jfZAarflsZmIQZ1cI7tqzKvAAdmn3l42gVfcoZvsTnTmYLEhP+5dV+ttbhFOW7MkuWPRDYLBmIP1
7VseHm7Npkeg47ErKiKeGoBvyVx5DxQi+lQZNGxDDjEyNTxYlNgYWpFlhzQ3+qeU3epTN1dyY2d6
uv9+ydS6IUjndcDQYcu+ey1saN3VUmbpdDK21nJFqeXaStLJgtY0wVnsmTb5aWitHOGIZ53ofWNP
6sEo81Nf2NyOfAwRquayUX7w0YwURF2lp6c0HTBJTugivWKqnqpUxlsD5eR/j7n5pG93OBoUgkTp
tdYTe5y7fDLx/EfdfBCW769j3rK70mjYbyLTJJAVVsa0VJNBsgCtgxbomNlCQ0nG9kesYL7WE0rv
27Pbr33/rqLOrBscCdlgR5ehZ30Q55a1D2ADX6Roowtm65XO1hUxPboe3pUY2PPWWX2uholR39xa
jyzp4k01WOD9Ze8jtjeaz+8Nrt3k+Fe4F5cQumlGfb0y4sG4aNu55+ceX4gBGl+MuTgCbPg+PQr7
zwAsY+Xc7iBqiTZGnOKdheifE3NqXzi8IdZ4E4XU7JfWqkZSucvd13o53r+nvV0T8Z2rkdbxYRY7
r8Oyg4T+b67Tp1QP4SPiBLIBx4W1WRIcAbUsaE5x/nyrGzxp49RFpq4FgRyCdXTligInjYdHCzN8
iPpnXaPCeQHI5mxjIwvXFUKvazOgGZgw5a6igSFIq35ZjqdX6QCnxKydfcMPijh8JK3JCwkEwg4t
PW/GxM0H6pb8IS4cDuoRJUgEDhwlCOtkzX4FbYsJTKXwMLuxuloZWJy3BTjhrESBErnss8v62Z2x
C+dp1TJTbp/DGbp8GEqQ0BUycMdKVkgAZ2xppG+ZXvoryZ1Vj6HWgK11J53MOAm2WIz0o7WRZjsZ
IoyMWuhSMrQf+HmSqsWG0tFKcPNfkrn4rK1YGgyak2mVhCWovrTfi6YliMJuGPFobxc4LeEdPVwb
uJy5rImnscRvuyiBNy+k+D4A39Ng78RFDGwBIeiJP9OEIyVGHDqA6duR9//kZDjIczn8tQqICHS+
4i0AD4T8ZtokBt1nsVxJemIQG9O59GOsUORCP/Z8ax0N6VEYrjxYzICwBkiGwPP46A3pJ/fMVddU
6uAki6ME7cxapeJnMDc/3YRBVOwb2yQv/kTjfMaraK61vWLoaxzQeEMsz+KtK3hHOtPfT1jw15nX
Dycz/pKi3iSjpks1lLqPq3d63HLjl7XCKYUGbnDHdFdOzEFSI1rBgDMhDDjwphu9KV3Uhq5jfjlz
9zZGSNWmwHvQwv5iy1Q+Mf0Xq9uD0bM+IgmIOLY53M/aSY7azCFWmvM6iudf7AvTczCJx27ayJHG
bS7HeeXbuCKrYTwylFYPgws2q4sVeWpOQl5299Pq9bmtqTHEJL/GiNlP7/R/sbOR2hWMGDxdJnmm
RSDKmKurnt01BBs6ZoXxsc+o1GbBeZCO4oeu8Z7kubc2M9ZJEI91jO8KQc1Pp+OmEpvhDlEjvl9Z
tytpvA8a0Bk093XiNrSClvmEw2/amdhMOcDly+QhuwSKhrU62KB4tUhOMO+nOi0ZFShSQpNPVSFO
05FVXGtdrDIUKGzkRooZM3jrWogEbT9gvylnwAMGmRcl1DNtrdGTyK2SsXvYLFjCBIk30RnhyjLH
36HaRHCp16ZfbUOfaVlUWNZ6UvlLiKJhu/cZqe87uM0IGPxLRidG5tHQVPZGQ/xdcV41oH3Y/AEP
FzDRe7giublhUNavgZPftV3+1PfzG1fIBF3Kp7lxQLlUcRARXmPwJwdsKcLkK5+PFjGAJGZg7MyG
NayFJeFB0COnuOM13BHmqBzUmcbRPMtVV+KFRgTh3HV9ILaNn6CJyCbWlbZd75XHuaMGEEFjw7Xo
q23lePS79mYG3LHKcr9ejzDrptL8ySDwt3LrLTPGgrlh9xKbLHF16/wwrfyidA8VLUrUvd3i6Knn
NtzKKrlOlWmSj9E5qwbXVypaua9j/cP2m2DTdsVfkIzyroeQO5ZEzKhS1dxrfCg3dv7XSkEk9/6A
wwege9DzM1kN9QaLCEAhDVYyMTnmymf6zFc+/RMMXAuF8K0VUKdNFgflPVAKf2WPJI1jyftkhGGv
Zdy+m4PpwiZp145BcskQJYA04yJ/CBMfeBt3OuWyVRR8e1adyeedQgU4+ePvWLv2gdU4P6qw8Fi2
jBjsCuii+8D0IzrbPn5vbGRnGMNbPKBbP/CCh6qsHowOpTHUbHh1HcxGD3dYnbDLGEK46SPCnpsw
dp2o5iRdCBZJyPKj8yJna6EasJAN7mRtntEHEoGCwB81m83826uLe/Qd9p0RQ4zK7YPhON6TfxcU
g3dwSdQDerIScETWVpSTsAysa2ZXxd1zZ40+wqGI1KV+sHaUqvZmtJFd4C//mgzY4T7U61Vgcwxk
03uBexDsS4aQZ8i2yAc3gcEe0oIqEKnPmuU6oxe9GhKrRbp+TMtfZgTXyxlkCT1M5hvQH5Cf5wWG
SRBGWo8YqGsbP2ox8I/Uv/PaegokAoy+xSgfDGG6a3LCFVCAEToLLxo3827IAATbY7DCYAP6O/mo
B+DtEt/3DAHiqWiqdwPLdeU2yWufOV91G/2JaWdWOgjOwZIyyDdpVTcd5M3E9O/aKex3gUEymCjA
PFEP3JF+FdZJtUag1sP0yjeFC8ZJNpPACjHcufY8bFHZ4y/P8As3klTILE6xxPDgpqAezPQHJIjx
s2AUOpjxtgM6cs2JUUYnVkIPKsJD3bHDFTKr7wOUyFiXHe+66GmcpTMRMqfxT+2PxI9/Bklanrg5
ifu86t+JDg1OKYX0CncGCLO9RygruUumurSvTT+rtWjDz6mWv6suukBbMVdpL4A2cXtXJZqCeA5I
HmDqkyks1Y0E1dxX5Br3HiHV1tAdakvxZoGPXllZ8hQj199Zs833iKZkTILoSRJnsJ0D9s15VxmE
e4E5d6iJ7yIkQgEMh13ugwzo/4uw81puHNiy7BchIuETr6K3orxKLwipDLy3ia+fBajvVHVHTM8L
ggQpigZAZp6z99pZApGpVVe35VuiUFjugiRHWwJMr+gCIiRSb9gFFXlokzbwraNkxJzbX0c6xdck
qey160D7BjVJa4sufJZa2SkdU0C01g76i8DpyiS/SYFctSr5yp1c3NzcvUztDfu+uRsN1j6CK+q6
rauXgqwa1HlMZo08v0QNTALhhpgxMr+4iEPaEdFat/V26IkE8XwCGKwhPTumrPa9S7ZJ17ESYYa3
IvyEw8ZyuRTR+plHhKs25EfmzlgRIsScAE0PpLGhN0ttkueoO2zr0mCwwhTE9G6sb72VWCRtYsm0
ncKGLs5MXddluOldPd7QtYnWmmjce0dxJZ+0yN8mLVIqf8LZI4wb9jEmQ5JFfLvxiVtIrY1eAUrO
GLxQc8Lh991E7emUv9QpxC03Jjg+H3q8QWlNSglIlI6MnSkNsmNCanAkALQMqM8Ce1Q7cksu5ogT
OBxdZz243lY353p13BCcOWE05u2h6BSQfCecmL4m7XUSdMYxMR/doa3I3JwVrSaTWttIfnoWnlhN
JRZhxwihA5ETPBVUXyw4DoHR2S9hgb18RJq1G7LHoi4QUQ/oSCaCCtCV23KHfuYodTlzhBIaN4a4
9raQsAJ1bW0NfXrKA4w2tHX6Tea08sS0ZZWYuXWEPAzwgwkYicECU6wEHKIzw0TV9mbSY1lj42o2
TVT/cVnq+Q28pXiTDrr9mmHvyBE+9Va2MeIMdW0sjuVs1WSxRAW3kTtPZOmqB8U9djijslZ3D65B
V9Q0ixMQYI3V7BHk3aFUyMal2sPvIs3ETk4U3Y1zatAhSZwQ7FCVrb8tT1Xyawgh4pqmrz8CjNp4
aJLWkwFfTFcguFmSfLq9l+4jimbh4Ij90L/JqinPIsntdURa5qpmnbAuKSls0qS31nZ0zwCe7IOq
/Q1/7B7tEVg9kwkr0LANIUw/WmjER89HMkNvOyBQ2qh3DQWvO5avAbFQAx7xrMPAXbNSLp2x3XTa
bI0zYBQa3nisY43Zkp7uK5E/sHrv0Quk8kg/a+80aXLxIHffgeanGNpYOz9PJL9lCPmfOFvXjjlU
HYQvuXMqQ3AmgSAIDP9EtqW1/RFCTujm8S13S7FT2u8hvjVRhWMtjce7aEjac0CmClTIm+CaMeTq
tUyBXKJnzHfIYDjDp46JW0nibj+HrdWNMwK1mY2ymG82dR0eXA5P+BtGug/4yTdlIp01LW61dlMI
x7rRsrZrwQd49jnrSDqV8Psx5CYGioUivli2/dJCl72nmt8VMOgqVxyakGjuhoEPCUhdHpeNbkLb
n0rADyn0kKBFteTPZCcXNuLG0kzvDgV1sc367slOAs7qrH+j2ZPComT8lLYsCQUqOaeWm2YqyiO0
S06M+ZHl7nIrQ2GXEhDPzn/uF8teVt7lRvrD7++7lDeSYxtJ8UyRHQo3ws8qYdAI53tZlb9zLsbX
5TFAu0DBRWEdZVUGL0lHscBpAm+3PFpyqNEG7scNwa/kefgVcioDRFdDa62sCA4bW59TUAJAC4pt
1/ZqHUsiZZG6XFq92hUAnA+ySEid9GH/EHGew9yRmngbw0YRy1tYr53DvDIA6hQkzrXQES73YUao
VNQ+WEXqXnrilDc1Dgfwr1gsMxomoscwWMjCPmYZi+MSaq2so4Okwr7xM8i7aGHwRlFcfa+dE2p1
otDycdjZsnU4S3WApl1x76leJ39DBHs9DD/KrsXN31xsAHWXPCq7WaTxWjFdOFdSdI84D9c2yomm
6qqzKfPrpPnhw7LplDDuU/83Eh21oVFJ5c7OoJOKPEY3ovPJTX2MjpQhrlXX99ehjH3aFDYWBCsC
YNd65Mxqzpfn3wIrMF7om+nPlFUIhX7tAsWKMxb9Uz6VLPZB0lEQA2ODyOfBD1VyxDdArr0Y8XZS
OD1MeYnwd6BtZI1ZvM8NytcTCmVOy+z61pbGcCwz7RpSY9kNZWBd9C71tg0QSWgQ5OpVQW4gewXp
QRXioJuTre5cMByX5YHG78TJHHC5zk/7u3Gj0bgsT4MjT1wpnTPQL+z7+5Tl1rLP7/FaEVmjQyH7
z6ssDwilWerOQPQBkHY8/o8XWO7qtc712tJ33y83v7F//rTNiIAiAsf755//ffPLE3MNBqCpT/V2
eQWmTuPeUNVDFwjyNqAMOsewjLgZWKVzXO6XWdJaXIB5yDfZaUFuZT2kEGLP+5YnLg+QkwxMBFzI
it51EVqUb+kKUMtxif8IBKYNmhPyj54MGTA8pJZ4IEJKbdMpByd/8rzsqVVBzftz1lxu5FkYcw22
tPvq8n0zsywDqWbibhyvrdJdrKkNYSofPtM6Wqj/2fTlkF+ywfP3ttVcZDdBafRIGdPDUiEKqGAH
ja1toQcsJjK3bFsC18JeUHf61WgJ3ENYj4Ks+lJlg2AaCQPDR/ii2d3vUurptYjrn6lJBJUfFfFD
rTwD2UdT3Q+GY27F2OuXJMzlDsBLfCZOMzlUBbicQTpI6Y2uPCTkqp4CBG57S+P4jnVTbrshtlY5
pYNDO1cmy5ZL4Ij0E3qH9uDkuol7jjQeKgpHVWt/2kz29/W8mfoeV9ccRbzsc2avbMShfE+DO4ZD
VbxxZa/XIZIATik2PqvN63I3HLVHR476OqYETxaUaq6jlTdX6//eGsKfRBPmB4vCb59W4TVKm5Rq
TiPCq1N372nKDCA0rYpIGIxW7VDsCKn3n+cSWGxQzxnpJmll4G7DAWmFHDr3xml7JVUFYU9JVtA4
YkNqpP8UJcWRNYFHkZeN7bHoVgYBwn/3NQ1pR2FvHGOj9VDIxB8SkNmp8u41O/EeE3vwHrWwPAgb
6EiEzQ7fRaSQnLOZiHhl0UkzzSlqZn4ZqbrZqBc07tlUc7vOJnXMcdsn8FTND4sMkBXBTigQ2ip7
Zv57XPajbZ621P6IQ5Np+8Oa0o0jEp94CdzimA3BlxHfMajC+6m5pD0BThv6mMyYuN12CnoAZ/Au
IMzhVKmm3s1xe6FEsRd5MO6k8vwXEoCo2lE9A05VYYnz3WyrgRu8+OVz6RLGNbhWubKp4emkxz1J
dPRTKMq9GTNZTAdSYUPfhZJugegG72O0eIY1iwQ2LfqRYlrZKl9rT8tGI8y9YWX8AtyAvI94Kh6y
0Gz3ztCZ+9xrnZuIpmoVTVs7qVj+qzz42ZqklCASf+9qmEoa0p1j56fyIaodzKejEfx0USKPNHVf
0fwERIJq4SEciuIJcV34/Roym15EHKUvI9V+eiEDKfK9azy3bknEDf8EyvMvQSj5KQ7h9EcD0Vxl
IzUmqPPNxDTCbeZlh7QcyX1wM6COUaRvrbTPHxpISQ9kn0HIr4t7y0qnrevYzWMVds2j7outwAt5
v+yiVFieRDf8Wu5pXTPRN+kB9jqKQh6d7aNDTRFGf6I2euymGIqnnvE7bZmIpISXd33B4se1P0rj
R9bXEcql3L6XhXj0w0B/8uvxc9Lo2OdJYN8cj8RFqNIs3SKr+My67hqMLOZr0TlrrMMoTo1cUB3U
k09vgFBepdmPEo/53PWfgB553nukj3dTE/+gk9e/AORDHGp40aPRONU+YZG8j8hI2Ne6y1xRosXy
fTv6WTTiFCn3V6cS7UxjdNfqmlinoW7vI7sFDet2TyzriYdmybetevlISaZ6igiIPxZy7O6Wu2Vl
VE8+2Un2jPMvUvNK1Kz/ZPk+sFUTkQ+1e+/J9wUr4ZGpmqPrX9YEc7xGCrWPpfqkdWoSxmT+avGd
rLVSmGufr/ZalxPttRaDh+l5L/OvbHbWXZu41TtE7l8wvqhKBv0LlhjayJk9HFK8RaqArK8hYrxV
EvYTRfU1v84TELniVs3rE+gZ8V033132uUVR3EKneKk4A4+oRYrbssvJwN7zszPMz8/4+wdj3J6d
MfNPy58v+9Hic0CDLFt1Ld0xYEy8elCGW7emxbL8PU1Sh4ldn2z6dhDHZSMyWxzVvPl7d7lVIopk
Lv//etgriczLDMgU80sBK+HJy8ssf7HsXDZW5n5OfZufIG5cRBqF58hLgADSo4jXfezbG61u9Nuy
8VTaHBpm6YD/Ew02eLXR+hbil07blvqUdQzEqI6Wy8CbI1N7cDnFBmM070MdimqR+PqPunbclS00
g9MzyMFux3KrQLGsAs3pXkyvYpI2tumqsiuXRW6GxiwwRHKkwT83nNPLshkD/b9uLXf1ZuxPBfIu
zLERuWoEEy6buudnuVtujsDKTm6pVweM7R9tEed3YsyK58zEJk7DeLnj+oo9Fm6MLrK78/BejdO4
n5rCfMSHZd77bo1YQRqPy0Z2NV8As+PN5Hh4bl1Lbc2Ya2/rD6ilZVPfXFOlF4IQSUspyvZzKlOM
aUH3AhOuOoytiz1w3q8f7anJP5OpICoBqfYhGTrrxS3sE0oi75Xkor0DCGnl1Im494HOo8sEs8li
33gLGnWmEOL89BL+tcxM7UnCLtkJGWGcRm7/6FkI1penzC/URYP3Xks65jUXaZqfc7xK0tcXTUIz
xzfRvKs0vzIbCX67gbrX6iF6D1zEQqFtxhdiwrSTK0Ap9ubUv9bSfFueWvPS7eAFHx6N5zW6oPHa
uQy3DB9qWxEiwFqnlaxPmQfk0NnCgJN1A0QvXMWESeLudqsbVOXqNkojPBEd/ag8ynbYenkgMyhH
tEgglmcsz4VPu7eq0mUO+VEloXnGfe9cEOSS17Xc7GK33KiRFhC1g5NoPXAXuQnvOkCaTUxKADBr
3hkWTp+vl5t8/+253y23bbxS61wmhGdo49phfUScaF9fGy/9VbPI/ApppbCYN37ZWXmAsZri4cGh
T9CQhYMv3ySVoL6eD59d2EzhXQ8MExBB+tq32Ylao3YuwEp+b6b57rKPZdtu0CnpBHHsYRLo3H+f
9/1nhv0S4MTaDyojY5uOJhD8PkCa0yLKXTYB6UpnLt/BeVKmvS9Mm+4Crb4iIWx8imBTtmZ01gSV
y4flgWGQhJVloM6Xu7ldvuRc6Xf4dShm1U6yRaPoqmuO614FsuDi75fhrtwURm/eO+4L7Dz/lhB5
eyujSrtl1biLbW28/N2fFTMDgy9JqKnd1So+4sZoHgwRZg/yCY3KtLVsQcvMqM3LVKF/NN1C/0JX
w4Kkbj9c26G/Lgf7iPCqepAD5NflGW5acp5F8iVTg7Uj8f6WK8teDzhrX3pHRyTdtF9xr6GyGIrh
FoSFOZOI3Lky2H6pLVoI780ASB0h8KLWoJPYYHbeioCieq9LNHcDUs1XRig6Rpk+m6Gqbu3hKn+w
amyzleZsvTLSn3FLZFu/CsWmmL2Eo1UmRyCB0H7nR80I16jRfLC2f8rbkpyVXtm7IUVwiF4nf8e9
htsLyty1dWrjXi8JXCqqMXoIWcdsKenRPSjFABuDw43lN3PqJqm3La3BHUsTggNiwtNHtKdPHRqf
VRiP9WvmIC7CgGiz6GzVOVP21TRy7Y8EWam5cfUrCMnBE1XbnJNaIqIvomQTdfFwc5mkbFnjoBDW
iClrsqy9RKPFcKfRsKJDbTKPYezkyDsmEptGw+92naIiobwh22dthM+akav2GU7qEoWmN2cZbpH7
RCR0IxEYSFFHl9ZkOC8plYQEmGLR8O6nuMyetahIT75P3CHSRfFhJPqlaXr9mZxSh++UttmyHxbe
CeMj3E9fDGQ9pDvZOOYNIkb7jDxQ3vlVmh+FM7TP7tSWW7wd7cZi5UCRsB/XDFTeRmOivOt6a3qT
VOzuojKCIWj46VsZrTQvFW8GFPhLERA0ogiJ32Eq6XZkae18I3A/sBpPVFNFc/MMOo1pBURANxPt
0mTUU1D0rHIRF19CK0/Z4E+vSd9au6ltmbkSaf3K/OG8PAEiP/nGCJvv7ZTQbhpbhO8x6f1KaGyh
kcvOFDpBFgu33urwMQ9pFBd7dAfMfozuByFMFNWDOaGJj2AG00Ob6eohiV3nWgmPnNP/7ML9w3Hg
FPfLE5b9pOMMR0Q0rAv5m2UDFVIn6ivE4zzSryE7IUFmpSXJGUnf/aDS8KGbN7A37Ptc//i7Jy6c
4CEnb9FFanNd9jtuFJ4aI4vXaWR222Aq+zcdReudcp3+jAC9f4P7THWotZ5pRLs3yIxP+bybHE91
MGUN5Hv+I0jMA7KAMj8sf0TT9DXrpuY2QKF9MRsyU5xCrtHgKJwHBRZLQknbE6AYfKHmDCuOS6wQ
86oGueJv22UyWmNk3TKsjh+qu1WjY38iu+cQTijXYpxRj5kd/Fn2DyHwdTkJaPtJFp0rZE7rZv6D
imho1NDmO9avaEfEVb3XvL565SA62rK2PyGd4qtrTEKmQiY1LAXtFxBJcypUFFza0LNeeg/ikdEX
1cUGevdCZeGPXmf694NlX696VWxqhTHO7SxjDoOOdu18Fx3Xs6NHzYVpXQRvy87XeC9JxmrafVBA
P3FEh39c7QGDeRix64/BzaJVqYPo14qQhbsOGBXGx+w/d+NsM0LZCbP4Kxtg4BYdLS7y+O4MLKTz
ZXfd6urL8on7rc1JrIMy3sS2MNEBN5cpC/MTFd+AxdmpC1j4Yyehplcj1iJfaNVZ7UU1rbE36Iet
LN+a1sBW9z7H6H5y7f7QE67hWZWHiUo7jfYUHpd7vVkFa2GSN++jX78GOhvBQLAyPXi3tZ/Fx37K
5eOM4TES5hRGRE6tRSZQX+rgZbL8ByMt62k05dDOnss89Dg14+Iss/E9Uz2SBBT64DTpKCXjU9C2
G7dTX0yFbUPRYTL8K7ZPqGV+bKxTc9h4tgkZR8u2dlF9SCcG+kexZxVp7rnmEvmmJ8FDEGrxNlRU
yWe2xYftkAlgYBrTpZ8f8yQ7EsDkrF0j1l4gV5yiITU+jQ5LrDNY5sH2gwvwtpRmUPboRugSGyvc
mWmU79LGeHbz8XFM3ZXVhi9OPF4sLTshOzhHqnnWyLNMU/9rcsQfXJ34+MVEPLH4wphxcZukvHjI
v1KHr17qSbOfu9k2Qp5TbQjYLFFx0MQcIuRb+6EjfqTuEWhkgp+8LZBryRj+aDdQmeDjgt/I9lVB
m3OIaS0Ju3TvCFIpVugw1wrxKXZScrMIvfhDHeEKRMTbKNwdNP5yyA1ZsG5ZIdRdgiwETjUaXQU1
AxstySnhSdq+vBMapZi8GOVaah6U4ZEIvoyZIOwhIoNqvCZIQiYG66C9U0iljoVjr7EEOrRfZ45q
BmNUL8ia7lqSlsAMrBM1/K69QV1YLP8kk/ZgtHa/G+DolAx/BGNaYhPZw3M8lflLMsXP+aNPH+Do
awwZrgC+AGM8R48i+x3lvTe6eMYlcCkaxHyY3CHEF83DRGIk1c6U6EKMN25sgkRLzOcCzeNdzAkJ
J36y4QoL2nzmFB8qEBx34WdXOP5RV0x6DAHozq5+Dnmn3QVmRI6uylG3ZC+tLx0Ub5wVreFuaqu4
Kicv0VAakhzR4cyiSa5EESpeeQQgC4yC+ilQhscwNxFRBXZMg5a1uT5MxdEY4kfTw3kgfHUYc7Ln
yoA+EliuNWNN14f0E4SAwTr0ZxSvMDIQ/6GGOY5e+ywNYqLs0Jh2FMCfEmBdIITJix+T3li5nvOH
yVZ+lzv972z+yCjV12aYAOUjbWikVeiE3ntTxX8sWwNyHb/iOk2Yb9JpK6Mlid5BdlfJTZo+uTpZ
e5nIn6Wown1YYTszrHRTuiV6C0KJZRW/mVXyRV0HqXEfUx7bJFEAqHLFavVnUFanBhlYTu7RxhIj
6VbTcO6HdarsjWUalGUEVTQnBVkAdPaVsQ7cu+vkK00bDqL0D4IRK4Qu2LbRbzENKEb64UUM8Nup
MqqN6Y1iC1G0PpKNdcpY/a+mxF3Rc462smygyCftlc7NetTCJ49saRqA5sXTArrMrfjBwM4VzLgB
s5dQvpBjlA5KwYwAZINcubt48q8WZXOrX+WFcUS/gM/BJ3skJjkusr5aliqrNGtfIsISgzEhCUSm
4aqhyMaF/jR1JfF3AUxEQwU/taR8mD+kSqNPx79EKmQVRDjhNNRMto18X3TqQzcstcOHeC67uOSi
HScYB3MMgkZKSJcdGTDAznGToXYj3mwgqqGOUP41BEfTF2lXvkaSMMoZn7Q2rlZHIYe3eph++d3E
nJaUyw5LnjN4f6RO4FehQ80IDJ/QHYuT1OXoTib9kwsrSkDDCg9aMOa7vtJPRprW65SMN4g5UXVx
retgZ+pubxa8DxV6z20xnB0M4WgP86f2mlqABAu67IZM67ly8bMyKQYlpPLSc3fIwUSpj0gYENTe
RG2LQWqTwtwKmuxTuoiJx9aCN5Wn2EZC8P8IqJ4js73a0njzC/XQuOVlSjt6QBUpj2Pu8hWjLUXR
z0llJftSL2j/9+GrNXBlobYf32mR++iI6teoeechFAig0jfHM/Z9SxAPGRKZjpY69PEmlKRmNXj4
MQP7d6X5wwQqCHAQeFimyKSaLIQuJtnOU+X81iaSYbWI9hFO4VUy+KeqTcc1hrMfGiIJo00OYaJA
bnVnBxv02PNS5P+sMa4cKBqe0ym7n2gXt/R3rba7KaqCK1AuK6or68gh6aMMNExs1cEJMW6nwXl0
i0uYjA+O1faPnHOQFT1xKMLsF6TLeMcBFKAuWWWReooRaiCuFRGLc2iizBWg7zvm0SUhhMo1YGnN
H7eELOxyCNDbpho4HoESNJ6PZbERKNjqX6gwqId66C5VU+6iobsOmf3qdqyzUQRzkg6I4GbZQ+t/
Mt0+SWeHGJIf5hGC1iqs1dE3JiJIES1PY3+hpE4fMSL7omvVysjj566zkBsVrFUsrfoaQKFveLfP
cMVPhGrcFV5yGAXLLWA7JEVUc1uoHH67BKfWWvWpT49BZd3bGCHsaNhnkbHT7OBW15+T0VxAjv22
y+xe9OFnioo37b1w2yQGUuvfiOBJ1e0rzm/Lf9UokSFmPvDWBqS99RWU3qnWufYChwh2SPOjYi0U
AB3NRI7cKNba/A5zihhGF6URBzNWKDm8AKGz6afZ3WSiX0+HOtpOGTmY6DJ0yj9IkOwxxyhOpSMS
44RbpttMdcJ40wmDoDSbNh22LQHwHE//b7AVoFkcoe5SL7ZAFVQMz/WPPmFq72nln9JK124/jSsh
BSnAYldUJHmV1JU2JTlwPTW1Q0dGcsmcbN+4dJNSrvKW1MhA71Gzefk5yQK00pR9UnIDcmrBJ4hv
TOT7TK0sSEv3kLtJgcs77823stewqZs/yUDqaVd0H9/G0s5VN1o1IZ7idKXG2l/xE+75LiC5T2N2
mCRiGy2DambODjIrI63NweKL45VlZg/NKJCS/tHsViGlnSASC0WaZkn3JZhv5YYmjouXJdPIjNON
neNY5p8pb/cGAqhP5lh3YVPQbBQ++lqlnbR4dH4MBnohKrCKXzP9bcy+JbPCyplnHHvaIL/yyKzh
+VEyl7QjbG24qNIQh6aBW2Ek+W3ZDERZGfrjfyEkSru7bx1fHUs1EVo/us1eR7HyGkiATb2ciGDs
IVK+eE2QrkNlu1/jnziIs5++5tFGBsv3UVr+u9KluY5N8saymabVB9njNyDJiEqUholB7EzWkzaO
NgEeHG6Cb/sw7Ib87Gn5azwN6iO2bQKULABRda/qM7E3/c4aKRZbzjRewEsW26YuJIeNlt20IvIv
2cz6zMS4QeGi3iXX6LsURwIY0iH21jmIv51TEx0xzrmHut45v0qLRZ7Xv8rKZTITe/d/N3X/MJmg
Y5zULU65AzeuVz9Cuk1zbx8jXTkKfkqVDPS1FBYJiZRT0/IT4T/0DhcaRNmC9VGUrFvfJsGiUT9y
Jp8yJd8gaIG39nQm12U3BQ8tbWxMNJ12AfT26c2L2TEuzTdsTwweAMqwhUb3WVknZxZSxrYpvZ+L
sdbKfo14F7WG9R7gUVLc9dR5HrvJ4RJuin0xNPYzgiRiUIhUZVREWB+7kcXbdesH20B5ZZMOoWRO
/jJ4OedGFDrwo7xrtszr4Oo0hXup2/EZPHj2UtvT+xDk6jaSmvAUNt0hMlXzihMCSqakMDtE01H4
dXkybaK6UjwrpLoBtZwhCKnwLiS4DMdWgl8lSeCYo0o7dHH+mPBhzsuTavSkd/ii1sXMnLEyaRxL
0W+FW17rmSbEdEIgjHeanVIxElSO08p23VsTxuKhs3IIF72J7DBB0vU2VuiIeoss9wzQAKlYwXaE
/rAXdaJwi+AZNAtSChLCP0Gvex9NjrH32zYHeuhO9iFunvl99NFo7yg7QNUb6uECtvi1EYU45nZT
P4QSL/fCmfUH4wOLbXfTvbKGDgt2wrmA4hRn8Jt0n+KOf2uzyoyU9Qin2cbAUIvV4Lfh19ToO5fG
pu0/LlyxJozMJ4x9TOY58Sks0QmgHmcazTqI+wjHL++QxUzORSWcD70/xUR9p+YtW4U2/QrEo4qt
17xrhy/a+a9ab73jzasfwS04K6gFKe3W+ezKk3KEdCTFvq3K4cGgfBU3fbchVxSp1XIMJIGFvJKQ
CAKyxvbep/m/mNE8nzDGMn3+9lP2v6lfoANg7V7NlLGu4uoW5OEhbR3tEjizOjHrJOTWcqULGT8u
G9rA4aHT3d8paali0IYn1TgGYOWypSwWFdcCyRyzk/bYK7f8MYWeg9YyrTCiakBXF+NtlnjaxQrs
T8RyhDNKis9OSyCqkkgo7BIRhSCKbNDObuXa5871c9xRWcWvsh8ghD9/fxHBkFk4nXL7KUuZTdDz
jHZaRjpVi2/UmEEZKPF/uGk73iwyRkgDn8+PGnk1vMKM5ohyAS7GA98pNtTgWMIzorGhniad5qjJ
6vgUS/gebm++eQ0r3XbyNmIYFUAdyBd+RevDcD6z0qIPZ4KTquqJclsxQRAlKib34/JBtUPIr969
544zPiKHCO+YuqhXM8TiVM5wTidXWwwF2TOQIPOIde8KfUo+j2U0QOCVycFBBbXxo8CjsCrgHc1U
jIV82xdYYroOlivJncO+c3ptH6pCP3+PDgpDok+u0F2TmO2makd42w3VTUJPcusslpujQ1wRC+hq
vZysECypcn3oldbvDM9d5cEY7POgi0+atgfw4t3K2p1WeG2ybZ7+JCNBssiMnXFHaJ6xn4Bkwol2
PsuG1CzPro1rI9HrDBA3N9UwOK9aZz/2BazWkCOsI73iUXLZxC179XpvNtehA1i+Ssh5Hd57hmCh
Ewjicd4/DbO0TaIz10JLHjuixveKWemqw2R+rSr/7RsdHGRZ8ojHNkaRCsNSpYm15oOLlVtl4aWd
Imdv6DmkrWEqgagOkJJE0W4zcy9wIhWrXqpkU8DU/bbdSXhg5liFD1qjHDARkpJ752IwJX7ZERAd
KYfRS4NrZgjLfZ90lHtN+DVQj1xJSQZdl6oDTfXgtRekghINXE6+9gZyzcKNismaqhLUWCgsz6XO
ZDDMehTWYcKgz/ASUHiBBWxRX19Ofofe1272719RVyDxf8dJ8RJLfSfhYx7t0SEqjr7GHpAhHXzV
dc9wF/WNFscluQAz0jv2wUsHREGta73guEgjsvIss9h0wYi/WzYkj2m+/dobnCzQH7ADLIOsDKxn
8yA5jvYL0fvvBpyNvROx8xnGKNtz0yT/JQdoCz4AWqekQvedsvLfQlb+Jelbxv/g6AvDsS2JNNyW
0nQ8bw7v+IejrxPYZjm0CTctyunzguDwxrQ7kyNwQe9Oik7+MyttY4Wdsr2yR/cib91VZvgUpEH+
OKnTNDsl6Eobu4lL6VkSnUOQLx+ZglVz3zfKP2hkOuQzVyFs7GlLpZ9qaqDp+6Dlp6NP4K8gYw5r
5Ps42cyD4fblznKYhisGrzhuSWsKkKiYip4/P0f5ShZvmMQQ94PMJkO36p/+94QB63+GlghbUm11
pbAcpCOuOX9v/3wv4RijdE7tbu3UW6OcfvWGzlnRO2iFIMxssyLW3uyWxlnmIZYPayd+6+KDZlTh
a4pETVfqZJlUSliKlOrUzEUc5qnt2j8v/oOuq4xvJ0I/2xHMomUwDwiwrgJN4pZt0BAhLaVh7/uX
sGzbt2C66ppbvibCMe59E0+UMpzXIMQUGZgXMZn3yizIPzHSH+HYfE0ZX2bpuOOdRxX2JXHt4NJV
u//9W1q+hX+jXYTjYG40EebownMdQYjMv99S0yT0pnStWVPRQcgZiXgT6jlg0qYxL23tcTGEvbA1
Qw3EXRy6Bwhd7iqNpf0auGVFwxAhVOTI7DZJ32e5mzIZZAUX7O3SxaQR0c1vjRejrtOHINEOPmIt
CvgtwGED5RggpeYJx1i+1RNyVnJsHEeGJ+3Y1c207rPRW/1/PvCcVfPfPzC6GsPSDdO2+MgWKTr/
fuAxMGI38cjCqCXcc30eGVtD9YfWYRRaGJyOh2f2e84fWlRmwGLxYNSQ/eVjt0W0N5TmS+e5FqVB
t85x+QzW/2HuPJYjR9os+0T4DQ6NzSwQCM2g1hsYmSShNdwhnr4PWC3rt+m2ttnMJq2yMrOKyQBc
3O/ec2+oihDkEwyEWyXJf8CflkwIVrpd4ndroW1xbiZcArYsYururHGvW18sZuKiUxxxoF7PInk5
TBe8Clr43/+tjX96GRzqe9blwbZtn8/8b2UbGcH1xiR3HdrTmIc085pXrlmsdKSsxCgStccxbp5S
6rzfuYsec+V5+Hs4g/t5el+MebWeSWHJJMNw1VPPfdWlHTLh789/f0h1h0Fi5XgvrS++K7JA92na
GycNW8LWwPn6P3yOv1/xf/0cXYsQsGU4pmt44u+dRLRhT5NlWxBb0oIM7+Bfz0Nq0KTeuHt2eyxR
Msk2lHRHrOjlfJioHlKqDrWVSfkfPzTKeyf/qZ2pCLD24EpkYGvk5XoYPMTi7bPI5uTC+6gAZKah
MUIz7xYRc4ZEtkh6a77UQ7pwqk6vOQ50lNHIeyuZMeuufSNaVFV7RzWv+crw+eXKgfX867Goh9G8
bpo5aJ3Me/ddEr4eUuZhrOuTSTUj1Z50IvhQQ49EKevnnithNXDCkbh70Gvs9AobKMIuWhsDWuOy
aGb/hfT6IqLp8D89QP4/vTeeS3TINF0uE65Y26f+83ujoSS7VQJHutXkvMFQT+RhGqn0Q/mlmjj1
EIYZTdynk3du11Mi4xbt2JLRDKU0/Ue5HtqHuqj3uTEUV3/x/CZMHMe4lC/Uo+tXv0yWhtPlcVgg
HfxigTzNeLTs8WkVTs4cd7lQr8dzYEpbq4u3mfIZcfvJGDD3HA8izWMqRBNovaKnY7QDGP3LrcDG
VREIFtzq8YgEau3DEEk2Hnt9ijfIo3/hxHDAURadJ+nWX6+YNeKukzn+MbUL96j7/RrGpgZpXCvX
6Kk450NhP1RjP237GjRHnx9j3zJOnpaZx8ku/qhfCPEKdxK2U25wEmLAyWhhXLmG/8G84iHumh3d
jvK9FpTf1HLFz4zxp2aX/kM7+rhadHIDXt6wnKCOB0TQYJ4ReHs1+/Lyi5ofqfsNnYwyLA1PxrZP
nQWIomr3CFzEkld6R2miXsS+yLfDQGFww0iRPOHU/Wh9//AX6vKXVYihJaEWwH7CNjQcRx/mOSv+
Vz8k4Eq1rrz2W7UjLvCKwZdwPQejjQZO6PTXIbGpCnVBTUQsp8HUKx/ALTQvhuXXqD3wC6RU840+
g8AKFtt5yyOw8c3EwpnVqFtlMvZ70zJpchoa59YFcerlvHi/OEEJqeBU5MtdIVFJa1SdEJc0wwKn
eWUsVr6vcyomsao/kwKxHrsGmvj675lENaiX87jDd7z2RVDjuEl1wUgPAeTkmWPzbFkxgWrd7mzC
C4QtRm+aX4lNTw59xVbv0Ftttv19nhihiSDLoABiRev8G8uvFtS92NCPIkYR70tKIUFqmvF9V+O3
WjhhqnZ5sZPkTmBqo4NyxQNxsQmzX+gNkC7ycVkNeGrM1a3RKutpUckSrDPdxzTpYT/4q33YbI6p
78XXwH8Lehei8YMzEGAxOlZKqHAnfJNqv+RWvP299f3+1FhuMZ9MoVgfgurff4NEcLix9flxcV2a
m/sClPr65pKrO3aUannzXL1bQI5Y/JmTOwoPLcpzkp/zKgFdl3kPWZejgFPQsGezuIHnNl6P1toX
w/i/eMUHhuSZmtnNYGn7GhV+i9TFsqX3Ay6aJKTvOz83Lk0AY01BeDXmFsMFSKKC1q7ut5iBHvSe
eiKjvIU7qod/nfwnPftTO0OMzcWML86Ot5OwpHso1ldt8uN2w2DM2P2uIFMC+WjV6bzEI5XpezfI
rlhrxEh3Iivmri47L/z9HUlTUMHs5bL7Jk5A7eXUF38BeX4bDVjzomt6OSG0pwOAh04c//tV1vmn
bdp2ObQ6Ohqjr+vC+dtpDJnKB0XZTmFfsV8ErKDNAUs9ydxYztdW4mnPy8zMdyosVBCj4rvOVbtx
+3ankY0rO6b2We/czV3ZbSbV2kB1gXDUNZORuFmm9ywnqDz1usEpzzM23noLjEaYwXxoPB9W3e0Z
rg17O+Lmg4N8vrLcgZlzD+7JXGXaJZn+9aeZXXKtd1/0NUXO8PVirD/kQm+3icxRSYQG2JhH+r72
2/bR1m3jzCbc0ktlLI9dGyE+8Xb//ixSSn/USndr5EV758NQe1R93THc7sQZrJr+mMyRGSYLQrVP
xftfCtkIBAWij7lcfgWz/mXte/1r4/tflVg+/j/UU/7ndsr/s/+u1wrI/u9Nl/9fdlhycKbt8//a
YZkuf6uw5Pf/VWEp9H9YPjxBnwOnQfZ6vZn9VWFp/8O3Xcv2fYMTqG0Y66/8a4Wl5f7Dg5FKHkHw
hzihc13r6982S8v+h2fYDoWXtmHzXjjG/6rNklP+344ywjEdHWY0X5rw+O/97TDMMDJuRWoQgFJE
9Fmo4EbQzmIv/FNBmmDRPocBAgPUGcF6qsyABBCadMQepfTr1HqENrlcA3bgAlB1sOGhrtCXO15c
4x5tmBN1Be/VFu62XaNDue59edn0vLiMDa30YaYihvPon4TKqm2lTBmYg/Haq6U+do3cj1nNVHQC
stcTU9kXOkFEvRirQHrYdI3O8ferHkCqRR5sSy4XGZOksb08tAvL3bPI79mjwafW9PyWlWZvCdCt
3EqjZfozokesxtTIPiyCWbrXzoeW9ezct+VeFilJO5HvlJZrIeQcualbSFEj9qhAoKFXqlentqf1
uOJog1sRYAugmjBJ4i44G0Y+bNJskDuaYT4Nx7+hRhw9zJmqEAIM7dbGd0O7HwuEtAF7PUqnNKh5
wSDegAAxJmdgZJF9K0vRBwb+NLXetPxKOANA6t7VA2OAHOg46cOIgLpt1IjaHy8bl5N0kBglsqWW
f8q2EQSzx1cSM82+w8nhxdCC/L7D5wd8fCGWvLG7YtfK/hnQ4FsSm3Pg8E3vW5RPQsP0fTt4SJv0
pCeUtNWYnqY867Zc2qqNGhbOdnkPuCfAvu7SC/KR4vw9U330ENPqG065f9FdpAL4WPrG6bNwFEW1
czSy0UnX0ObjjU+yo7faaiJOHCveZCFN6Iw5yRrL2Rg2ilxtLze5QRDfqc/IeDOTYcfbzsmn1ZXz
NhcWvLICp31C3VBm7PzS3KYQJUtB0Addx9wljVkE4HqeIqqFDgWdwAsVQNfDMDx2fWpsCRzsCGbN
2/i15doYSLM/ghH0dl7HutpW9YPXT+9eyUXcTxTnDwMLL6f6IJ71GP8KPk+NQRizkLNu4INljGXv
1WRN+9aNmZiWPhdemAFFNF+benJorWidsdO0lU8GTdWdh4trrKytGl8a6QomBTYqFgEhlM2VmNcb
D8JsaLRpgJokzk5klr3lqMdXwL2ZRB4TjSJHb4aFHuLkjaDFqJd0NotN6vpIdVZ83duv3NMfFss2
wVL6T3lZTHd27P4p8aoMMkFYtYxNYoIIawcDj4ZZdbQKAYg1pbVg4TPvdC15b7U7gwTrFk/Cs0HR
9FWqjw/0UjLMggqVLMPIwchZA+bDwR4UmakeKp7zqhdVz0nex/rqclilWmveeGrwDuNxWsYU9Vic
VyLqBqxIgphaVxfDtQ6izHdIWtaWal9S+ElMLr6Z78qKRCq5piCy18bs7l7jyRErhxqhRGwcOyLT
3DpBpTHsr7EUR1gFwca1b2phk857dbCG5s7N+u+pHKpt3E7mVUMCbocFEgcVBwzqy/gou5niD6u6
5Ukb+DvHZxIZ9aXwApPu8ICDRCipFNlUNtdsBxxqJPam6cW7rvKtUJhfDRRvPs6kPve9w/BKwwzT
FqwhQ0yGZWJ+Al+8w4g9Up7lMYmb3OgTJm3oK0ji/irj4uSCqz1DbFyu7ShDi8SWQloSEyYoKEjO
iLZTq08fDQByw2vjjWtwvqQMjo8PZCmuiIAcxrbrAMR46zhjSc1mZwn5UmbNZ8IfOSZRj8f/JiFa
xmsPncqxcX3oyKOJGN7r2OGkNwjyKoB5E1+xwHp0hHLMT+bu3u4ZoVYAc9p0qjByZAddGs9tfuJ0
BuDPI86FOyba+vPU75xp9gJp6Ahemb0V5QyRa10bRj42MRjZwZXmlwtBcKXbh6W3bN1opLIcojzz
jS01JDaH5QKQ0VS/WDJCS3OJuzOtEu10Sst4R9cgf2Hf7/apJ8AHltUOG9MYUEaARwB7HY0CuC/g
hif+dwOAaz8JbFMUgH/4uqu2BTQKMNhqq8EtZ2o9vVQwIfFshlQPrdcsGEWum94oR7t1YSlvoNDi
LRvkyRnTlG9+mu7cIo+2lkC31wa1t9keo6I52/wLn4dhO/cW3q0OVJnrMEfgX9f2arTQWpykqc8y
nkWnQjsPTLz2M0F7YmkZKQxdGZA2KepKyMihERbk1dwh9J1iY9pdt8Wd7260skN475lYl67cJnHD
rcUlb5BxQ3tz2j+zNp/mWF1Kv9Luo2p87zTX3jSmxOLWmcNDXq+Add+7shc/8Pk1PLL9yVqiah/N
e89wcXlGGAKnVUTI+uHVs6cjyyLKKRC1Hb6keyXGr/V9N9hcsC+pTWRyj0YDDbWUKupJWI+l1xc7
+hIuLq0boTX7FoUkeJdi6leJygAG7IUbRLX5XEPCIB4CSyQWYwYDGK54b3oIXCG1ExdVrleTlhSR
xE2IHXUWYDF4m+tZ3xi5FxoZLly6kNWrSXLc7cjFuC9GtzCAzvA7d023aTvTu54Foexp/Yv1ur+x
ZlkdtQUqTVHZH0s37iqrWvbJqH+DpcDA5+AN9kZoXQWgRgFdy/OMvZ7GIegZFaTG+AytxTjNxpQH
ntF9k1xjTknaJUrtn6wb7mx3Pqg1/dIQjVp/obaHhZsHo7RhMkuQB9xGfDYpUlGyQQLOPrOMeu56
0ZByTKZyXnzW6TkNxOqFxgh3N8H8DUmP+pRocYXVKvk4W5Sw6IvW7twZf7XL8yqn09CU0cXgROYJ
sC35GDt76ZekOEbwFBRfEPSDAl4z8MMK8DDH05vi20U73NacLfyzTn3F/5kml9Hgw4sYKU8j/FIj
4UyUDzT1uB8ja09ocjrAQeAW2qn0xm67ePpTr1y5GcYU8IkhmUHVBfueY26cbEz2ZSFuFwbqGjWu
wmrpYBRq4zXGxSs9GgkTG37q2ew9D/qcj1Di1hFLFIwCxsoHuXCxddYNshz8bcrKlJXIHn76IbSF
IoYkS/BWH+xS/yy8aCJHyj5cdDUnBPfDrhhQj01ervs/dST6dAJDf+UY03SgjAUj6twezbHkbU43
yjV3hoHEIUYqC8p4Epul1DZZNU0XR6uvWu2wKIrBosahJGGZ+C8r1nvXYqf3SkYttMBT74I+E0xX
/J9veRdZYhssaxytLJgv074vB+iUPTA8IvpBQVIKb4hLZe+Q3ncF90KlfcrIGtEISZvMJfquXWG+
slR/S/7VZ8Fz+Oa3P5l0vXu3YUYJGscIKyz/FkXgd5zxEBFxfoAp5lVKINDkV9yGk2Na1xzFzfEr
SZfbwhV0GAOBnCfvhWB2tdcrAOzN+EDoAp90TcFyXLxYzVK9pJp6sKq9mdBExFtKX9dJVzONlw4d
qWL4I2yqfd3yBML4rfWgeanMDBHjrkH9wTzxNDZwx1TbvDKDGCIn/X4taT0TF7WBw8thSrl3nVMN
FhLoPWDjqg5Hhz+F2xH+VWUemiLFysdWaUXvjgW4ThiQ1rj6bGcdSDMScRq0iZHBBJXmZiRtv1Gw
r3Jnzs8e4RvObfZRj2N8YA2fKC6Phmb3PYfRcl9XzOriyPvoa6QUIXSKLwXopVpY1q6x/Rp/cpxc
WSlVWXE5OgdnwYPpQsixfYhVCyvrfdvY9z316DQr8B1yFLU0yLjxxRyXM9Y0706ji6s8Ni34I2te
xc8apJ893iUCXaNw3fPUDGyypU6rxDIf6Kn6Q/0IT2T16jnat4/RnGaOhqWo/hCqhdTVVze9XjDE
i+YrajI/3dbBHKL7tx1m1sMytR8eLoGdsGxM7HJ+HGwtR3mlKWfRt4OUy6lNtQPBqdNSIvq3LW1L
nEruhI+6l0OBq5uZfWls2Qmza9C89EJTQ+gmNiFrwc1rtOfTwhGcrEV/9JlGB42M4wM7WupaX+t1
UaINtlZI7cN4hwCjc0mS3GhEhAFcABRvBvBwpvnVVlpx7Yh1Hgvba1jcc1akbjimxG7SEQBTYgAu
XAlQNOfoW0/RqIr5KGiFzyrMbIngJx1y7lWs96Ebg4uawcry56lBIKUVyDG/7WoMVz5lxgnkuU0k
JqyJxfLU8RjFSscdrOvPpDyLMAITm45sTpJLM84QOtAWbL6+q07gVDfg8Kl8LqL3DssDLh2GRLb6
nLFD7zQyCM5YKa5/NA0BH+BEUPDfURGPPalnTE2gDNWShKj7Nhm3DdyPn2Tgf5KdTUUDutvWnGO8
IRhUpQgM2JBUwX4mMde61KXbaJ77fdeNJ8lJ7jS/Yu/DhZwyyi/c6UXqIxbbO6Ng2eusUJ98H7iU
1nBvDlMRu4FZi7XFHZYFHshjZA5n29X5Kviu21JGO2mkFF9VTncFYJvuAv7YCDpTsc9smtV5mdk8
F8YSvbUWBQ+DdBAMWChk20nkA1bxoVm5q8lxwlRHA9u9pycvKbQcEOnurumAjtbTgDuc8gUuk6AF
YA1Na4YlOzne6AZK8/5MGmS1YSyWYKl4Eprii9YXRQKxhazaDce540HvCo+yKHFm536KCWMHih1V
dUylpx5qzjgSksz55kAsw5qBgZ7QP4Humg5B3MdUDGEz+9N3SQZw4zjbNMvQlmEMNzRt5VoVIIVM
e3uFoZuaRkohXkimFtlZdtZN3ULE9VL9tSvlY5eCgBGJy5lKOj+ax1LiE9fYkkB/xVlBUKPWd449
ncYivqUnXk4El53KT3AoYBxUhJZIvPnFnB2aUTd5pM+FWfRnv3bf8/K+978rkghdPx6dXrLipdw0
oByCoq6Xr4yyhWNB4y8ZiwGGp2UDFJXqKPUnX5lfvWf+4JbaG7AH8cfnP1Y+m/vMZHtOCHv1HI1Y
DaZN041XXqPvAOQtOx97o65NwF5R/sfBf+TbveCkJ1ogvLYPlUsY30inbR1lAPgnE/zxkt147oQp
IL4fyQL79nAxAARUSvuaLfFmat6jtBc83p1YS+8wzWG5OHVpjH9l+DPr5YdvkGnhVcoGwZvdvNN8
cVuLLN17cdjaxm3daGGTaDuj786zRHd1NLoMUv+Hm3QKrzJ2NlWU0s4IFdWSzQPv5Q85+STQU6VC
zaMkhkoaLBpMqaIUCVN3/gDwxKOYvxQdn7CazWsySrsqNtCau/VsymZtMtyH7k1AL5r/9GX23gKK
9WrnEW9hxA2Ubm8nOXJObHZqXIfgGaclzYT7yIBlu1z3DX/XnJqQLeDBm2QuDkXKEozzaUVkJ8TV
x4T6gY0qiGCSYnjyvZQ6OkwHgVmSHk/8ZDuN6suJF1zsEIc5B72bvUmSxWjJ/kCDnmN71/US563Q
tW2mXbXSca7Qw2okR35VPCmtfe8s7zYeKiIoWbPJTLAfxuACtwUP2FerlYMk4i63/hRURuCOkleW
7tyqWq8vc8WaEPtrKU2Qq8K6aY0vGokeJ83IdxQjbZ1hxmzW0HxU9wgtWNdofwyqUlBom8jHfquX
y6kruBWZsbaF94s5FP3Foo1tE3fZcaTcdGN4xEq89nEpyp6uHVXtYCXeFo77zrb7DXoPpFdv9ZvR
jm8a9PWgplAORIKM6CUugvKYkJma6EfftJp2xbEL6icwOhmbxc5V/XGKYerqG82JxCbTi2fJ6DTQ
5PLBgClQpSmu0KP2Gm5us3H9fW1DMyh8RVI2ak45E/NtE2dn126H0zBaGqmMkuD38J5Y3Yz3dCGq
YPL5uyYE68kgkJdEt3LeW0sjHzpMXmTZrBI9oQbzmQOezRmdwU7kpBSJccMwLdAMq+ZKEP9MbP9p
SRsXzoSkl9Af8UEXHtcDq1uOCXt+mOSrSRhUJja07r6dottIyGjrQugJWrv+wfYp9tlnWxjLCdmv
HsxQzyXNOmKuAqOt/auYZarSaCNa1JVfyDd3tsDTai5rLn2TlORm7UBdJIu9Cys0z87OQFI2yaM1
lmy+UoLaBSPkqw2bqbuZx/Fn0Nx3ygfuE53AmiEfKvTWEF1HpMtLSd9l3sAOtKhNwalR8CV5937U
7i3TH29XbYixtwlU0Zv2otTVBex/EY5674ZYY4mP0Zw6G8yGZ163xvYInRUzrvGp3bLQdUHja7Dy
i/ix0MiYI8HH9IDoD4nnoVpyQo+8NPplcHHZZPypZYY4DDBL0vElMZuwHppihwSuNm/c+iHSQsn6
fa5EnxODzSFH66aziQumhO4Mt48WSvxnzCUpH2J3kXSzm7RJ4Yc6SxK5N3HOZdsaLJuQP4i0ctFr
wEBVw53OpV8zwqBYuBpRDUNC0tANY6tWgdCwxm03xukOkBpz5GbbN1Gxa3Q72vkTPbo1KHc76u+X
JqEZJT0b7VCh0dDpLWighfOdhhBmb4WpehbOkXtmBstyzDnqxM2zF7V/ysR5YTK4m+bRDvqEO/pc
lwdGCRcXrkZgpBYvu7IukADTzntF/mFk0N7LqApEBZO7paAc7S95cxDUcAIt96nouDmuhx3vhrNK
yoHO2iWjeMfKyqGgMsCRrBmvhahIDHidNJBJVfYdN9xLtZj5I2lgxGCOO6My2S7dn2nyG0iH3isd
rfiNXXOllKbBopdBDfG860iYYPAPNelx4tR3CzPzSlxinMk3ZD6uiELz6akyPpe9fR0hijaDqA9D
5v7koHDpg0CFB2/EnUx7WeJ+F9k4pbim4n7oXsvFe7fgszSzAuPRYl3Q1Fsr/Z3hl5CfR4/tWLQD
t0P3NFXON5EVGTQd/n1FbHKXpk9us3A+kwDVsxqpIzmheAI+sEcQsstKCF/60yLafruwHweWnUBd
1FG2x7GB0F6PKLasPKApGNVWtCNbFUUlvrHRChgkU6HOMeSlvHa7cJQcVX6pG3Lia7NIaYOeeRAx
TQVN8ioG92ot6Al8DDfgz/ATMIL2ztpszq+6M5BxyL5agKkPuqvJQFYjESDUozz2nZDPFvkrwxRI
yOwTAU0SwHTZM6Iia6+URZw8AugdmlWW793RfU7hV5FYYu/zWNKq5R0mBRH5ebyJ28bY5EI+O2SF
2GmnlI2DV96MSaEA5+k3uiapfEqZCOCcbItm3I9G8txnJY83EZt7gKBPfdWRaNETF5YwDjM9fWp8
k0iN2/FsCJiPc+nVu5kFUawNIJ1PcaCNt5HNazj7Ur50cFDwa5VyaywZ9o5Re5nTiT6oAa8NuK1d
pSWEjokkXhqcu7VpqxBAbHlwJ4h0+CPRXzQkdCuWRMlth1FX+lFX2mG0iu+lh07P04GdNNJCsorv
ZS1CpC9KX3qxS2HLN8T2962IhktxjfELZnDbq7sI3Pu2iCPtUsQDcTS+JRmWkU1ujtD3kbHwTy8Q
mAvzuVPjbrbbS79Ex6Ssv3MM9VzMeK4gGFJM2gmdm0tvbiHdpEc3u45caH1aOzqnqhtQeuB9FEkL
DF3ixSO7SZT6w9Un66YZUySgj6mOxh2JpE87M1m6lAYBm/Rh3+KLyNtc4KefiKg4/cGhKSHnhmWh
1jRinSGJ+QftRgtGuz7BRSF7mqEL6zrN326BxpwK6ewcQzsgnrQXqYYH4FwX5XJwMIlAb9DLnxnP
/8mbysIBVpvY9hBYWg9mfJtzTsmn5rqJWHMnJ3+OivnBhKEGeByJ0RlZg0AtuExt7hpL3bgNNe+8
joEf1Vwx6wpC7G2d3lg6BvzGEBzBMG3mxaFTKgrnchE4W1w+LvbgKjFJ0zXRm9JQ4jUVVZtalS15
2I1FEzLXrSc/FT2dpdYXOY85MDMy9tIEhORlSyipo2VxPyYyKvdtZj4a5exsyml5MfGTbtofHC73
id1eV2VZszTaWO1y93NsvrJV+KOGgnAJVFy9uneVg95fXet4tlrjysCiTJruWzn9rhpq5j8yehO1
BZrfZfRppgTonRHyjdk8Sr8YiczKYcMUG5Yb6okfq+fesbcEGS/OGxcQQz90kfctBaoCF+W5usdQ
8ad1ag7r0U73p6PvzEfXgTKaREC+OuuPWUIjJ+k7bE1CcaR3y49UWq880vNc842lIsm0rwddyG2q
6o/I84ewq71r0eDu0ULe92s5LJ9k3sNGz67rSkhiJ+NPsRDamp3baalue4earQbobGBSjO1psbge
Xa7LTGcwKSe7QjXpIbc77TZa/5KDJ/cmsDi4o77NatQsz250mlSzYhGVjYTN1Htq9PkU58Obatpw
yVR2GiCNzkiVF8kXutfL7MgA8TiXbnKxvP4NdnVxSrhi9OPs7zSi6+HAbIibfVrvQEtSfkp82qrj
/qCghxokuZBG+C7p6GXnrvMqHNWxheQfESdcYagmCY7Q7XtqdjS3P2G7qze//s6+bTXUr4ckpi4c
P+2uNdvHzE22VF1Y1/as00lipSsYqeFobOQ9vlqHBz+SgLOsC8dVBwO6qe0XTH0ciBJbx9npAbyd
aWIvzDtL52wMcVUeW1/ejo56W2BJDk6GkbAHCrYCMUjuz7vePiiq+KgdFFypwCPQlUpY26MY3rBH
BvXxtTUtAPW0ZZuYgkmfbUK60Ll6drTNVORpruoMN08cu/JE5zqgyp7TFvrBoal1Z6MnbPO9c18L
ks6DGMQ2jhl6+9lwyszhSU+iE4cpyIsafa/95GkhZMRDqVwNGwOlQN2U5Jir5Rnjw8xixPs0szWc
OQzWwYStKyx0c5ONPOE4CTWSPxFG5cx4khS8NTWIbw6wcegbXCDbiU4iz6CK1QDpN+AeK3SGri3t
b5vay7cl92puMdihif1nG3iM8bUvWfUnQ9vVuP5SnYQ57RQMWToRb4XjReTH9M/JruqtWTEjZWzv
HngoDmahseVp0SXSjPiksZBwyj5YcymgKMKZWGhLITgeBb1sn+kpfkjS4XEBREptRfKZvrQlwRBl
egqxdiJipnPnLvJPC9f51m0I1PmJ8UbaDX91u410TBhr4IjSZBoJhfaT1zrB7y6decm/DNt/YV5A
KZK2vMvei7eu6chgbgjRkjeFVLGDoUGQXNl31jTsTQnewxgwddbjtE3TuH13Mo6DsjAF48zxay5/
6jb/dorpSbCpL5ai7Sr6aDhfLDmjRqeFFqBktuO42VEI0t9TfsFjILLsyAzouXSaD3spy5PZl9+O
o061BKVsSIM2Jc2kwkfnb0P5zVOE8ZzFFhU2bV+QZbjlmvEzuf/n3HYfNQIE0P+EE0TTdHQ7gilG
nCXE7S03wKoSH/VMY0PHCzeA/b+pjIHPjO0rEuan9NwTDT3fvrX2+AxWqCW9d6BkAOmHmAztQKG1
yv0z37dqKrbAT6yAW0vo53bGRcjSD4utM2xdyNxgaiNyDKnBA23RKoNHcHEe7RzQirm42VaQQZvp
qlmTjlsrmZiLYCNmqE3IMMv29cy4nNgknZf0mYDrIqBUR0eOzd6Bb/q7MnlFtUwwnfUZi1oM4Ueq
Xts1tGsaXyMj/VNWkvue5h/Nbz9rFNugW0sgVKyLyzgSTU7ld1kb723E2bJaNVffgtyBMmbSbID+
8imr6A6h6AJPttzDu0GrY/DfRIhqBpS4RW4yUaQHV48Z0PkR4bW8h4vJb46c7Atq2RSWbvondulS
nkSFkdnKgkSviqvfHzh3FfjsO+jJKwaujkqkXSIR52xIvo2E+c3SNRkXJQtUcCrfDTs+CiOjktHH
l5iKbx+U0U6PwNrbkt9oqRVxBEsPOiJTWX1ER2dONmxHyDi0XBvH6D3lsHzVlhUj8+iD00wweyo6
x7X9oUszcNvoIaGanG1u4mQSXzf0WAFBC0c7f86oE6e7T761jrtbFPqSmp+lW+IW9caHyrCyO5JU
IbefW8Bsy/3Y1NdRST+MVbTarjC9e0vV7DkG0HYAkdCM3PjTc2zIO2MXo7+2Sbi0BBdaCrlCAsI6
yrB7bSsVn/2RP5QjAdS5k94aMeq0WnkcvlUv29TD8tC1+dnQ8hdcRdlpaon1Q8lnOO9yGfOXPA8y
XKjh3PkwmDozDbl3H5Rd3NHxitjpmF+jdFBMy1juhjEjM3ZCYJ8uoCMCZvssdC29ASkRs67ku6Yk
1yFnhnuEBSJaCMI44BRSWDOtwDhPbvaFgCObiaU/UL3BBJ4z1rGlbwfyzi6zK0rKmCdtSsMpAwpd
DeST+PBBawGNjuWLNt3V6MUqonQ1KeevSEdHgpIW1LhJt7It/2Szdg1R86J3idwqkRQU6Sy3qkpp
lXfhkSzMXOWMvCOkvUlA+PKSF+9dTq2CV0c72r3vWrOii83Ut2WnKZo50WJ4Rnmj9ZGcnow/shTO
l2Xct6VJRSuVNgjTdCMsBOjpveoO8DzUi72O8nMIyr4eC07BU36eCYPEc3vL9fQHJH6692lED9C5
kahKDcbfkrx4/WDsxmo5l5P0cJNBqTMwa7l0mVSsaXx+z6qltUZisiP1PX2WJpfG0S3e8cCZh2ip
n2BzQ2/r7vJWpntp6VhZveoDrgWsAjF/LB4BhCya6ToC5pBSSE2m4V/YO5PtuJH1CL+L18Y9iTGB
hTc1jyySRVKkNjgUJWGeEkhMT+8Patu3fRd+Am+qJbZEHhUKicz4I744JVbaMgRHMF4by7Ge2oWD
7IfvjFSyne5KNLtgphO0WQtrnFeyZmQaEzLBz1oc0hoSWdKJNz35v0bVOSeY0tZ22MgUTlQBXXJT
AIJZO4VzdFUaX9tq/nCgB600oP9TP2D0rcrE2PT9i7MoyEl5oYQbl4WaFsYSK0jWlIxKGypzKhY6
xbQsRGaQ6NNLW5AZJ985pCHwut+pGQpxZnjw8wmXiBw/T5ze2oCzZ9e7v13LvBp5h8tI5Rciw5zR
XHHuKZtN6SCDg+lvgibfNGb31AY91zefDjrs8G4tY/R/r9yC/HzAeKlrsOUYTvATeiPPweHOeBef
k/ctznx6B3vUu8GogCntGmm/pBAt5mhGPe/5sI/LADVTH0aD3eLfNcjsdPbQgyIPF8cIGb3nPMvH
HBAg2790QEs3RPShkXDcgaGSZyQ/WpHegYc/Wr6cVoHPtSQ8f5I5ncbQstaaqTp5asmpJ6ZX1Rrh
a+bdKSs/RAbm5I/99f99wi9T/es//u2r0mWnpudfUVKVGH1L4sjT8ed//BtJuv/LJ/z6BaYj+d9O
4eVv/OUUdsQ/LDbjFuIgrl/ftPC7/+UUtqx/IPWxJ/R9h15L23H+xynsWv/Ay2FLITAF245cTPT/
7RR2/mFjErYk35Gsm8lP+m8H8+Nf2bH2X37/92Ttv5rxXb6LIwJw4OBMbduU2Ij/FiBtehXCGZ7I
k4TVnp3pV1Opx9Setsq2vv72pvzXj/77j+Lmt3kX/h5MBFXhA2l3XdMMiGQKwb/47z+OsFuT527S
bzzKXp94BmytzvKfZJwsJH8OUiXngJVPDkhjMZjlHk7HW7Ck2QBt6N2IrRB1ylFPyv7pEtnDIxWU
Bz9uY4oCeMltHGmerY9DHfZ4+GjGZt99s5JB3MraJ8Re99ZBl2bxJoiB9126E0OAjF1ZzC/+5yVg
+mqx7BwI4FtvNDygZ4kUEqucNyngqhP93BVlmEBLWjf8ZGP8oWIvfTRV91tS3LyGq5XtmZdFB4wY
5tpmQMnsuzoMbK3Xphb1FacSPHY3iymwScG9evnZbQCexsr2zmFQ0/E8DfOhkfgQe8PsDuPk4mcg
FfdMJap4hkrXkxfD/sdk408zcpbnUOkqisSY2axUlg64UavsSTjOo5klBBO4PJs2ItRWzoPFGZs+
s4DmwI2FiHSa/Xw6mcsLZZ0gQDZZbtRPNtV1Sz4a0SQ/WoMXICgs5TB4uE/snui4ushZ8Py2jDuV
Yg64NR0clFu+jhr9ifBzsc6d6kivc743B+ulpKfyXiiULwMommW8EoEw75oNcVedzeK1Z/1d+eMA
sirE1Zy6rTxMBFSHydv9SbSVM9qDxP5IBEy8mIpYp9iizUYXc5TiAjjKXuOwj/FxUaxsFcmhr+L5
EV0CE41jUWc1mu0LMEiSV/3dCMNzrQF9poNqVl4j9Fvblh9pYPfnTPv6zEANEGTgHYZ+GJ7R0evn
Ie29g+FgckJS0k0IqEgKnCVSvFfs8C9tIsr9BCkfU697asRcH6bRs1fVUghQN7H3aDrZ3irPZN6K
GwVC8talk7zV4DNXHvPm3YAJ6Bx5tmAEjE8iUyh1ucOQZHnRbXPSCamVf36J8l1z4/agH4YsB41l
ldMr2DJSgpwM3/kJ4NXs6hDm2ddYJRfborvDj9TB76j2czNzY6SLsSz28f1UX/Sxc6gB9Lv9k95z
cSsf4Fdx62Vpt8GrIR+062rgSv53V9KVW9fTe9gYv9KGmGoKXw8WbA6FrimqS7+UcnGLJWtVOe6l
pwyL8E1wwDvsnTv9EnE+vAwLndrRPESB0L8Cqb4beTS8JcBeQuIueAhFx9ib4DWNs5O94/6gqaty
zeNgmZx4/GB6StoJ83A8M5JD/2rGzrqqZtP84eCDWAEFs3D2jQiRO/Z7ejb78BE65Hhi5DrDclc7
n8EBwll6dMf8Xi5DcTf3PqaF7h0ysQT/xvR6Zuceu8Z6nLL+IJzst+r0wclpD2AQ2z1GATJaXIjn
om3ApRIaGEFytR1mdwgUZlJ16xZC3qbQ1lnF7Y/GKGhQzoY7QSme71ZEER3yT5VNr5WXjB80ZnDX
9+y5RzoCH8nmvRQStKRF9HvxpeH6bowDs+T0HT8kkzR0Z8iYp8S027+9/PlaqnBARHEX7TPDEcdS
dNNWiKJ6HoPxybBBfWWJptJUhuml0skv/r1PeS+yc89hY5M2yMINY6Qmg5rdB5Tp1Qt5Bx3+TOQu
OY6ZeU9Rz1+6GNHTqUg4YsbecBS1H5UjLpZX7tsadSBmcYRpWHUXSYL1Mlhhe3HmSp5rwaCK/5aF
4f31wkCNuiyip1hU07/CfgWL3qidb30fp4cxcN+jCudMxl/Zit6Xn6VPtQzeHEWnJIN3w6+bYz00
z74zpg9guj3aI8JoF6t8enbBrq7qBrNO2NOxI4fmbjrsInWYEJCR0TZXlAJMzLzSdvx0qJPYlz1H
nqoJxFY2sBGnwVEXKIxv2se4BmqLNgN6ns80PrgbTopERVq3XMUpjUBV3x3tuA0+sqjmwTc7O/K+
1aFqy2++a2pGCHZxon5NXcK6X4OMHi5VP85XQ2RPocnQM+jK+Rol7ssUa9zX8IwfA+lyHIc2t6+W
NT0mIv+IfAe813Z38Ojw7bhfuXCXSD5glp7WpbUp5+GNsF91sCZcdHnOAD/IcvMYC+Mzt6z8JYkU
7HJumr0dCf1qudULaKfkiyoW2kbJbt8rl87WuQyocwnHS2NhygydtHhRkw/SLnGcr7Gj2hMZ5jd6
5KKBr9JMjF9qALw8zO5LTsH1nr4V84BJILmLqGayx2wqoB7mzU+daF3VuXGfpjljph0YD+kMi3wi
XX6qEVDPZSuwihVUqciEY2810tfNPffQM3H71pDfo65cIda7+hz6MX7fLk93HRrhJ+6NTBfm976z
p40ZNpfY4n9VbqVfi7E0aI1Jmu2f34rKw4ya4tVNJ3+rjTx7+vMyAI7bDkJ6a+mDNM2selxlsDKu
wPObKxO9eY0GrzbAts09jLGnybpa7ri2aoKco6OqDa1C9dVjeePAlH03gdGzLOBf8czpS7qphAd+
gEXsXKm5cq9/fpX0Y361kqNggclsVAtrKdds7JojRmXVVBgjJuOcME9Fw2dvDjzN8aY1HgOXeecC
TbIL/D6jSYTGEfF9HrR5TVO09oreZ5y0z14usqMbqG+yiLOfGOJPoZl5bwVTvqw13gfcHtsQt9EV
eEVHiUMmDtEIMoLnJBJsSxrc6fJtmPXJLh9Ld+eDgT3VsrXggxAlHgtkvWph+5h2vpduDdRzbOsb
Zy3oenawiVrQkxPvNr5cfP3Y/oyME1nRHtE6GrCzaXtESIwPzhjPGG8whxl9a96xobY7BmzibKum
u1iEc7fKmNU+9GmhaAx04anN3F/V0aauQSiEP42sDzWGF5lmb71tcZ+aeA/FHAXXXlv+tRtVe83G
M1Wm5kaZtTohSzbfcmK/pVPYH0wKvkOZfseYmvE5dLMdH8gKFkKSPpLtTB8TXaqtQ5iKR1bm7XSq
KQSUTf5kd5U+xZ739ed3hZM9zekIcGVG40E9l98xVkFLi9c4Jt038stqU01F85AGWXByG3TZvlUn
Omz03dGjs3L60vqRi5I2v9r8rZ3hEnK63sedduExMisrIGm9GIsAVwVxeYv9LNg3vqT0z2d0rDsv
2VRDhGnYQjbjLbJ/tPXwkKapz7atSdaz4XgPc1RSVU61kOj7gf7iyqFCTdhXSbsz6rH5gEK+UEPs
+K0LkukEz6ckYpMNz+YfpJWgucKV9s2xS4OdW0HLYeaJiy2Y1xoAsh68uHjXrXed2NE+lyTjnukV
K7cVnoeNqhFn+Iy+eK0tT3ONlzL14ureqh9JGeW3vLGoCs75lIG2ym/LG3sbGxDJvl1nbA71eAEh
NV5mNX3nLq5pSfarIwI8MHq6wRNiGNtheU4NqYAvO/lwkePx+udlshfNlx7Xbdxkh4LAnhEHw800
vPlJRVAGJmzHpYNC6Ex8SPtiOEXE5HfB7Bnc3mijweSqa83zagsoo7+KII7PQW7hBpHRoufQch6r
9EbX74MfFBPj+wCmqE0BWqlpe3ZkcsS8jBOODb2vvO0U2eromN2P3ren2xhBigRudLe657JkW65a
ApKjyuhqqqff/JFdEKvkh0miC7+QJZ/zPhYE+5LpHLvkPuFdkO/wSsXtQfCRuSbU1KhAI9LBtC0i
mm5alwllnDfFt5qO5l1UhGoHRz+52nH3G/9ieeNAhIjO48nPovLGdLe8lctL4Y43a/Sn0z+/FEM7
ZM3FcotB9YRjzznNShXH0uCgRPKT7SkvtSWirWEzR0+UM5zhQHcAOfLovfToPMazEGFfpPDIfMxK
I3knb+uuu5iroyNwYZZ9VWk0ckSjuLyrMLziQdnhi2DUhfdg26nYfS6w+k2wOTel45j3ukHrrKdm
+PUORgxMX5c/QaSMT4WdNlApEvVeV1WNGjdHlwKP0d6rYZQicfI1gT8h4pLt4GfCeQ6JjTqosG8K
W46u7PyjmmYyYURgDyVEt6VjjsjteONZQzFUEaQAUYCaA6Wjb2K5Af7AWFT9wobWXxkqYEEkG/qQ
6RqtycEboduaAlXrxUsWd5gYvGs9xOh0QoHdzZqGNE2vbfa/bAXEmL1MPkbYdiq8dWLV5rF0QAT2
U0h8MdM/ejm90DPpbUIWMsJ2J8+0xK8ix+vv5MMPOmoEZpp63mZ8OigdiOlDDzsDImduIixa89OQ
u/XWSByN7SlkEqJ9kez60Epu0mJKXU39TL1EOR+IseiHdMJsg9EMp1NLWCsPxy3btifuKecGs2rl
pPi47TCdD3bivNcDM5Rk4k52ezM5t+nSUxNQFoBz+qwt80xRzT1vB3p8ZrwOHuSik7SW54VwHpmL
VM/IAs4ewZNJkO+srTmK97CTh5Xsp23eduVDonX2VCmXR4RE/08KVz7SCHXSHe6x1KOfqBbhBwyh
4nP2ig2L208eVnxPX5/miJoiPFw7i4Z19lUlUYQqYZTmxwyKzMbeiig5monNVqdOKGgbVf6gIuw9
MvKaV8f3Dpxu06dB03JS1/m01fFElLeLp1fmAe6aXC3lorLIt06XAOZ1muFQjXBQ5s/BU/g3hPvW
SudeKm8E3sOyA6DqnM7mQhhW/jqsKoyl0GywQhrvvUuXSA5eWU6+xcGPGVkHCGxV/R5tRZGyFwKH
4SRZ4fdI6W3nnBX9NLR+4gjjYNBgMaBt1b0UbeufnGuXwcFP2rhaU5pJHrvAZDcMjQEIXO/oq6Km
nQEaWFhzW1vON5IIJxsJiOplDjbKs/RGslKTdcChFY7yjLnU8gTe3vzNWsbTBoy8dRNiroz4hdfJ
V485w6qsW7UXnflEUAtKPRiLgtTriubDfUUFUMhaxbTgZTY9lo0BNm0AFjHFuJ7F04d+sMPhpWry
ayHdbQHsNMimXxY1BDv6iig/pFI7Ep1/nGi12KiG5J1yPhNnytaNcOL12DmM23NxgnwXbqmlewCf
QnXDMlyemNtNhFrqQpBtz5mH4T2OFbO4gkuVDmNEfyZmavR8HvTZxk6M+TCpH60LZjSYMXSgyW8m
r0g5xIj3es7vyUyAvI3idWNj8vdlbW3a9qHLkcSZkN68sRrxk+mLHZF3oGGeuKxF2NspoVrnA2Pa
nN0diHEuYI3mgT2Ba0Foom5r6oQyCweqQRPC6c+LEyT1qRpUgIS/lbOL+zMjjGzUkGhbWV/GNnid
RM4S3BMEq3H3B9aHQXPFusaXUTjBJZsj5HqhTkVN7ho05yMzaALFwdHMjOxYkI3IQqFPIedbhtRQ
dmoibEkJcmSqlxEzLrPup+qSTzExI4bN+Zomw80f5UuQaVLxrlg5QXMnIoD4vuHY8+m5E4oixkj2
9yz4s3scR4PkeZq266Kxj2kk0oPdkQIcxsO02BuUiz4vM/9dIqcwnPndNX7J3tpFgbhTSrZDIjvW
4/A8NA2cG//GaOopnup7wObuwuzjMkQpy4MBHomyGr+7gJXN1nVo3F3d78eW+EU9/LRm623pCetV
/Gvsol8LK3FF29KDxehmHVgxQ4doO3BAwUdRMKWzSXmFTDakyRAacumLh/WC0k83W1uhSM+iased
qO3XuPfmUzAQZzAFF9DLSdpbDik+gxxYnmtKnsb0HNmULdc4i8kPEbRUTNsKRgi+p3t8/dU9m37I
0sTCkGv6OBMe9f0UN7iNeWsLe74P7gAcqg7p98ACFbbUxhP+LPHw/kh9Ea5bJX9XRnxllnKSfvCC
RoFXwtDLnBd+1FDjh+ZZ5GzmkjOU/RmYeYFtIf6aJ92fcAr+HkacAWWxFA8x8E1xZuCFMddA5k+9
yj9yioHXPNi++SIn092bKy3A1IZjZ9J784Q5/jMLA71rW9KftrH4yrPfYs6w7s11ip3Qf59n7z4n
+grdLyUh53wfNI4L7Du6xmKfpeZnXUKxJaT/QhEKFqtRWuuc/JzRSOwHrQu7FxMnKUQSNraHycpR
jxnSPR/NxN46mXOXVpiQNJozzLOUV6CxtAxBu2Rr5c5H71jvdFOVeI5wIXky2cH+CwGiGUvsoz3k
taWvrAjVHOQ7Wy0kol6umOod8pKBmRbtGicDCr3Sz6HZXpuStEMPq3Lteq/uMKsVDSi/cJT9UvZj
nnEDYp492NHZnayftZQFUoLhr+TkHvRUXOyiw2SsG/1EkJhY7ER+zpHkQk0M+dlIgDPtZyJOAIXp
SdVrA9aoQA1clbnR7Qu7HXbGKI9lAQOHNtXp4BXRUz7SSJrHutykeblBRaYlFyvMNIJLtERjnYse
r6vVBNQ+TtQfIIRSNGKdZsYTq4rqyH2W7tnpcgKiQTDor1Ur53tSagZwA4UMRlN/x5exwU/sYpLQ
MY903igp8OBVZChRdgf/SNrMjiVkEINqqLrDeoxJCiFhVN+1fUWR4hDn2rzTDT6k0OnIazYW/hV8
FqRj482A0EY2ieB+EYoIQn7OsalbIg/xvBonK9lkxVsfNcEOB8mTEcOT6PXk7GZwXjua0sUBltnK
jfovkc/WBb6D+6iSbzZznCM30SEJQHi0djCfgwR+RUvAdXRJewPPD0+VM3yEtuCIzr8arDOoXwr0
/HXHscDWeNtoge9vSvTdhsG9uc1RzPYGuCwzcsst3LoCOGr2ICZ/V/uSKLCobr3aFWl+StqBXUO/
0z02UdNWvzuLotrOeIgkTxZ2+b/ifPjlZ6SneLh4a2YWdx0T5VTUWghJJidqEQHYDO/MnEGw6Q7U
5HJXq7HI9hCeJ0zsn2Tew0sz0OIofgWd89vznaca/4mV1BCRPZw5jd1dFJWcF+Dr6EUz9drpiI/M
HxW1sJN19rCQsSHT9PImR8gfekU7WPhQIHwBuxpNnibO55jH5U6yWR2sghnrvES3CbiXJYLy6Bnm
jmlPTjof57Sq630LeHBjQ7kFfzdY68XLgtvxgs5O4RmDD2zzkaSzKdzgEbBXXgJ5ZsbI0mcYHWei
qYTP6Q6tyJrjGyi3Tup8Ug2BM6GKP0P2wyuAuuB3dXDqggKnLuJwnGp2VUBS911K8iDqh6deggce
lEVkcnYPXoeUrTnuEcTJLFZzQK67ksJZDlHyhY+iZ3Lpq6iQmyXgDT4G+E6pIFKHOjyYMRm1MOu4
qXWVPsJ14whCy+/ury9GRWQ9WISQ4ZutZqpuY6vMcRsAJm/nYqQaxm73Fo0At8YhI1Nm8ZmjPPMc
Cu62kWwv3YiBylfFCecvg+WBBizPGr6RfDQfG7v/EH62FwTgvtUFhPfJQraMTK2+GRxkbvMMUoGc
Gjf/YMIW6KZrMInjqKPqyh42OlsxAccUUE3uE/gqrPYHkxqK1stuJ1wPVEYY/6A85MkbU1LgInkD
0XWeooGGc6E+hsL+qvJCHoPloiN/rXBdB7syu8dkyI8TjkEUozp+8kIo7sJ8c9NGXhx2RVt3+G2K
b/RvbBXC7MYjgOn3EAf7EaZ3Nu1nOPDHrgPdU8VCb9TCTmmsB2wgM6Uh/XPi1sFmNltSRK0bMW9B
4USFEnux/Kx2CgIsY5fMDrtTpbruhFfedxPqmqVAAsstWo0yHr5L7DJi13IuVHGOG7xjIbXd20pb
GI9weXButVbasjBOJtbNLsARW1byq8kI/UXTAgvJM3prGH5S+CnOOdGmtbIZ9g/z0L60Az7roXyU
RTdcE5zbZ7ccD+4EitUoRU6JHFBET8thy5b42oX0tLkyxrWQIqoYjmJL5oxvacyhLQ/r6uz8KR0X
fr9jewmQpGBQNGRUmtELtlrIaqQYRsZsQbPV1fJMtMutJ+WOP6c3pGLlrUXlvjkFh8ts5JK0KjyO
5ivcux4NfGAdDeE19bHNWMeUhPZosZAmMnU6gUcHDvGm6JzahUXwafUQ9gZaLFdx15h7ZcufTks4
r4csjzXbFTfTknvLLdq7DKb2bk+MCrGZmcc/v62IBOGSHT4kuyZgKeAKm4j92+g/cYYDomB8Jgwz
n1rhvGeIQSMcAaJP+RXnTlZ71oPvMRpaMDC9ffVz7Z1MQSsUMpLacPzDcou/GKgGhtfc3rQ+T1Fo
fvnRJe1fV0QB4XPeK2uarxh5KJFarliqHooQH2zVEO5UAbyKuKYAqLKty9ccS/3QJBYmQpRX4QJ1
d2Dxv5W9s7d637jkSXGl+aM4eVzHlQQ7dnURauOc1DvzX9xWkIWe7NJb2x4DmkrRaNMTNeHUB47C
Kac9PGKMpjbmX8s205PvCBY/uqEHzH0y4xBRlNS5JQm+GafnfN03DgsgdSporv5ZgKbhDa1R6Riu
791geMccq59nBTBCLA6WiNpCY/Tcc20l5DqyoX7w2YUz1HsqQWieU013eRIkxt4XVUryB8pMQcXA
isc5fV/jGD+aUfse9BXYvJo2PcZhW9Me+w8ZT48JB2OWYSVPpkE0hhuBYNljDKKb7/vW6dpfG4Z1
I0j3/U+q2m1CDHUNhOZCAA0YeHyk3UNnMJAmUrL2vlJwOFtNiPMlpmdmpemeIS6YzrdBZky/xVtb
eTaHyTgCnNW3eOKRNceTO8LOmXB0Du0t4Npf5YyznOIFYweS9DwPTUDOkOS9HfOwqmv3HkQx5kiv
wRVahQeR5QxqfByOGwMs7QmGPmtYhVdaoHXRwYTjzlTzLhnDl8aZ6rM2LdgQk8mqOiHGOol1IoJ9
U4nbb5WJn2GMsmPndu2mpHR5F1avma0YQybMasB6mc8icI9lo1axV1TXRCxFKWM5bceuv0WBBpw4
u3SFeFn60IakJ52S4FkDNSWYq4c5mHaZKX/0kWEzY6OMZDJ2gJ7iHaTe31FTUu8b9+GhgnWEATUo
Hmx/4traTrLP2bHhQmRCnKMzDPPUnfm0bgjsMFzkBL8eqxiZ9g/Yqm2/VxNPNpQ3uaZTdXqoJrWQ
uLYuuiVOqdpZe8sILkmzp8ZQ0QPMZvQg3FeufyAWw6GSUH4oT97UfzewiRYAZR8cGVQ3/HJb25sk
dRnY3Cdj2NER0qy6VRiU/q2ugZBIm+NykX0GNR9RijLMrW6thxINiBQ6hyEIIzOR1QnSdBqci5IU
qhnSjdZKLKfxamDc+RCpCnAA5uM1wwObDrec9KL0ic0k3jeefCkOMB5KPvnRcORk2GfGTzcl55j1
gbvxkuwsJ48sWQ35pbduJYu45wfRPp6cbt1Y46EZ8CmAMx1v/RI57JC6mUStkznqd50FpKF1KL2u
sm9zfqsQviFqMFjIUuPUilJsijg49jxufpPt3RUDs8XewdQrpl1vAVQaHfvRSSeSiFsx8z1Xbl1g
JcEtIQoOutRosw8zvPXQsMVS+Ksx+g3ZziwLuWIfSaIgix6Hgs9OOFJCMuVm+2TPzHVkiHbCKAlc
FQ0gIL3EOq1VsYkFMrKBVeRnhdA05yxVE4O7C6aGauO7k39NtZ1f6iEstn2Zmts0Zpw/19a+QI48
sih+hXX0HluCMwMh1E1mgbeqzclh4saQzmvcT9PH8z1YzjrJRrax7tTCay0X66JkM9aXpyBouOic
D6nr+ekPDs6dMD5ijnhFVZqPGSPjaSSa7kgyUI5VLudTj+Te8lIVFtmbkvYwHL7GaspTWBO6t3ZM
+K526Zg72cS/PG4dhJ+4PMig246i8NmJjh+5ns6WXwOeRh/dGoE5PabVsHM5DoTDqK+DBpI18BBO
NR89v11UsmRudqRAfsg+64iojFgJW+Wx7cRsRPF1v25In61Aye6TOuieyB8S7WCze+i4iAEL78rD
XvVI4/P3JrK7k11jf/DK8dR+xaMlzxGbu20MuIVasQTkP/7GcgoVc0B6G+Efm3C5eCmjsNxhFv7e
yIBxFQdcIolKn9JFdkDLIHXCFsPJO05H+I+moJOPPEL+bHezY0L62OB4AQLL0cx81EhPfZwbw55J
inELJcdsX0OyYi6KZQW7jSb7MtbgAezyN/GxFzq93HcaX0i0qievg8yDXV6gCZrNdrRyvRUp9lzk
quzCwYo9mDfTI8R7YFdDzyxl/Ki7emu3MPptQz/CNDPwCYGd8QTIzBltZGihpkRZcXHp3Nh9YVeN
flNjf26go59h0u00gu1L0GUN199pzopP5d38noBcOlSVeAUzOb3ZpbnnqTQ8W3P3XSiZX4KG5k8t
vV1WES9KZxL4sR3lq2auv5NGXc+eZz+aywtDG7V2TQBtk5VSIMaWa6sm+meyFi2sgDluaLJixUyf
XlMgSIvvCgFpQ90YyZU0Z4H9Q9PIlpRML9ck0N8KZ7mKRh+f4qoQTwRnug3F0a8RV4BiQw9IT6XA
+0iSAWzAonXaGOaGXYJ/qZglrCuTFErr9wXGNvPu9oxRe+70zTDK4cxgdDz/+ZVmfrorAuOHIwlB
aX3ArE3yNSTK4fcsrCFI43Xb0Qao2SnjdqVQ0fjh2mo3xV28qGybrpD5jrNP8uZPIZTrAPOy30VQ
S6lAfg66giI5BUvOn3/Z0sNbLcN9VljRRTRMjR0jedWqiXciNYky+lvfQyUNLdf+olZkreEL27zT
GAkpGOOe2qfdt2CkkjNJJ44oEedJLP36ovEOcHRLMRBQd9IAeroZPACSAjt6J5aw8Bmoj/0+uckx
B5MEY6iG9mLG3ksJhBIjT3D2OHJAmMC9kEqaH8vRcHaOKrFbgGWXPcIbOjwLP0jQqt8RuehW2sUO
MZjU61VLaCkf1QvIUZA2TXAQkk+J6AACYMe6SEuPZ0dUbB9SotK09XQrZuBMLfUu1yPFzK1R7Xxd
HT0IYW5RRZxxSupq+vhjqrzioLJaXIPIpA3GLXa1TO+0oeIBl8tnEqcUNbNF9uBY3wrTsu6KyoQi
hAuTxJ+VnfGLpmgP40BXVFHbbNtA6sCmyuQAZKga3iavy099wo8eiqo5qiK3151sj+ktp1Huye3p
+aJrG/UwKannpNu85Tnm1NDi6rCg656tGykEClS96gu2uOIzzV6MN9PduKKjyme0xVGSXe+/Ag7W
DKOAls3l1q4RZjqff66eJr0JEMKwiJXMbUhhkA0J6j0+XBaAtD55zPxcQEx9dSr9KDvMXripCX5z
ZPCwcJ3cTI+UMq+yrikfEGZXrIe3NNGQtGsILtaYbpKpfCr1EK4FKautn8Z0BcUjUoMNSEqnPS1W
VakfkiZ7jKY82km6fTAZcumsGsZTDclQRiEF7BDzmU1/8rg6FSVD8Dig1tHT/P2JwtuxiH+7Nc8m
lw1/3Ar1YDvylxzm7CZePZb51dTwkKW7olx3zNeJQGGHpEZ+SvdRn9gc8lGLRq8dLrOP2JGMHVTO
Q5gk/sVRzbV0xEoOEeR4bmRoZVGm1BkCx2ac8SfOYjQurNCcRmi6/QDyIl54i/Yl+GxaJaL50hPE
d0psX55ZfIIy98/I3+C9DDpdBWu0EkPEUG34PbZhf6RhQj2kBvb+Xo1XQaMiwpuDKBBqosUuO/yc
ufqWjEaGAmkbh5wsGo63YAcAIe3zfKvxTJNrIIALo2hTLgAmM4qf67lyd83sPZadk14a5n5WxYKj
TKfmgdFzVcxsHZhgvJqQdEFYhP3OY26f97190fGrZpja0ya5T0fmM1485lCj5LMfVpz7/OEtb9GZ
GM60z3W1pHWhtqz8wL+SwPhIZqJNlu9v6wnKDAVY/qXV6bYCBCSsbxl5rmNiKHb8mOeKYHim6Tqh
I0BCr7JBZY2xhKGa2SQNaJukTw8dumtvvlmpbd4b9RYHYv9tNMdPuG5AVPEdb30uEExJqPqU/XR4
5xS9ncyWxn3ROAi0JI7gm/uHKBWPIcnvk51S5+mA0AC41N51mpLRL7jbbPiWNTTLwAWckobMYPqg
f4vC/t1lI7vh8LvAFzOMzllmrGno3PXTg4kL9T85Oq/lSLUliH4REbDxr01DO7WTl14ImRHeuw1f
fxbn5UZcPyN1Q1Vl5kqmQmpAR2W5ottxorP/pq4nSKTBgCgtECxhYxUXZ7ReqzR7U6bJvq8iWs3r
YRvWrm/SToUrt9sUyeLQbVC9pfpL1ETuPs0atlqJcSu1dnkB+zYr7PUmRxtc1PhTbaCJmRN7q9Hi
cHTxJ+aKDgBsSPypMdrD3DNcR8oM8WmuED4joMhcsTik4rP6/x/4oppn+I7/dNkXQW5O7bGlEWgD
dSi79ER3Kzs1L4xEGj4f49Xu6NQqc/MihgzSSdRcMYzpR9wk/QGy8UZF/oe/0r+QiYOg1rdHypUv
dQy5CuSnb5XxOU+xxbAT1qXJQ637cEvLr7sm3i0Cn48LndbK6n7npm7lMcPy5OAlRPqL3MkxUcy/
pCmcQ6dL9yKq7ndw2pvZiJGDGipulGY87taccSdUYl85zCejlGznd3OWszc3cwa7kBEhb7Kr7NLA
CtGYMw1QkktmyZsEt+SYxntBYPKcFuPbGCIjySTmmBYnJ/yFBJgYO7rqbrnKIbPbjgeT+FxcY/Tt
eTo3PSx7ZDSeJU4ynkkT28mgbcbFRRNtGNoUngzBGEVPZjQ0QZsuxK6KaddKScZlFOER2Cu08Xct
F8aVsvnHKiVah3IcpcOv1DVycj2Wc6om5rZisFFB76xNZ7hSP2deshtGhn9m1+5J7OpXto3AcLPC
T13CRmwcO7tMbqreEcHMS/Rne7WBpFTiYjDx47mjJRNYHCt+t7fBRKu94u4VGIleVvJZtXmnk4en
h1SLp41WCP0UPymdfJNJSnWyomwPeVjEe74NCYxyxo60cOZbN9vHoZugyNrUlqMo0UQ+Jwp7bgPl
oKcWYFg7CbSiepJmJBhckNlr9c5dONl1vVXTZL36ZRb4mLSjlzrnf/orJlqkOyhimSCwyT6GEgch
S1GAbdl5vB1pEudUT+uhbUZHIm/wOXvOBRHPlRYo+QMom9DLM4cyP22iCXG2uGHipnYjIhWEcNfL
TXVEgXsE93kXg8FLYZFIcX3M4xxDgT/k2Ce4U77gWbmaKT7/cqBmIdGLD8FA6Y2aAcIXzpSAkJCD
CYa1uVULrplmbJG6UOaCK0F3ytRR9XmBnGQUuQeRqgwFofJorPwO1vPOn0xgMoOeXGMDYQaAXOe3
cZjvRI0NRl3lxahK3zQNsrthIwb065+uLw6Oy7+VG8A6ZUHVldCp4FKiL3cBn9VqKhpsOIa4fKpf
4nWN14EeOdnQYNWGBSTJlMkLS5f+OPxc3qINGj9+cFcTKHGvtV3zAqkWmb/jue2kcFa5IJVSu3YC
Gcu1GrRXomGIg6MW5BWBDa4usa18dhiz0M16nqNx/G6H2Q0Ex9NINnIrwk+VEnOuo6O2nZpYf67L
xWMymoJl3fGLhE5lLEI/BPC0XT+h/wqSj0J/4EdX3xKmcvxpqXbOEvZn3CZQHdpjlFf6k72U6l7n
c8iTdtguwEewa3cc0Ofl3dInpiUuVGnHY7Bkfuq4u3hYWreMuPaWt/QO3PcbSAjHQ++avaW+CXka
Mcxzp+ylnwrxYQFy2ax1Or5CwypR9opb75R/9RboYFrXfhSmZLjJwDkTYtuZEGsorvFsvk1bIiy3
JMb75mbdu5wZcqI+al8slx99DweA94yGB584dSxrdjwNnDvgOQXfYb8VTQavYbGjm51Ap9XMYtd1
hq/x1faKtf1ZcmaUmlN7oUjvSUj2UZblZ4aYR5+fw6mbDtF9JMqX1p668+IiFBAmOGKaxxDZHxal
phZITR8t57vuhLY1EhRRQqbzjLEazP0eYYK3BYcDtnZeO70tD+kEUlElCQASKNw1Dd6DATvVXnFB
Z7sVEVeZiL9FVJE3hhxVBPNtUDWWRkk8NkQtqgMVE3gAr/W9BD0gknxnzYCL6Or005zSXXsCoiez
C3v0TfPgvz2ROdCDboghSjUYt5S1tyE13hdL8ivCYL6RxrOkUNSzZvNB8CQhoIHCv5QH0aQYvKU6
7BuSHYCL6FTn7ZDsQdHdUgAWbqIy+LS41TsKIRrM4rthLF7BTL4wjkZ7F5cPsEzjL4LQwz0FhLC6
bBd9jmhgAayppuJrQQgH37Sg6tTZDnjteRaledaX2gyIv5Ugu9oXLtTKZhhJhkon0/e2kz5JYvfb
JISMwWhEjUy+pJc4bk+6qt9NEzDqoEy3Zak+K8C/MPQ5xxQQGPsIWmtegTQKbbyPHFB3/UnrzKeY
5NKRsA+g94qQAm5MIBFxb3LfR8KrzDTzNXjLlBpHD3EJ688ivMOdqDpy/7trjMkaMP9tMyCV5zzQ
eUfj5VxS3MPMXsf/C+UwKx0GfYAqEE/KiVhg6pmm3gFPDE1gxqV1ysX0bhiKuXXNzE+XxTyalfm9
9HDU7NJ5WfCuPNcOL6doiZjJh5Pl2vRrLMZbKCl8XwzzstgLM6bmXgfzXzmw/MyUY4DkOxX2DKtx
1K8rf9F6SiG0ctdrp13Tas8aZ9RgTdBPJZKn0+p3qTjSw0NUeW6iFN6kl2D8tPJu9FJ7qEtoOeOU
brt2xrBjJdXNjINStTnsx/rWwN/i1TTy7bTqyNjHgEMNfKEbbpAMKnmaIheXti98W3BranJTf2je
TQ2jQJLDwSV+9TNlqgisgdg1Tuo4MBTlG/bvAkqGG0EmwsXvrYJwO3cPYt+g82p6680Ju9f8qjkT
T2NOJGDg2j3JsuFeEx9iHQIHFYWcpUNeHspo8v4GPMxPaCk2rWM9dGzypIN7Ym5l8qyP8bDJgRHP
LVSMxol+i/7QpT+CEjiIt+VXCbFqHkCWipmpxwid9yw2P2j0IyrlxCqkmFepZFz3ZlaUzMg9142d
TV9UrldTHuVNtMeB9dj1MV+/AtvHQ7/2vQH638YNj8uhsSXebJQRK765gptHrKXfwuA/GBYjQ3Cs
XMJh+pazzHm72L7aRz9WYlKQguGVeDSEnwoY/2a52NJ2QBoq5yJiPsRnDaiTe4Ubmsd8tUhQkmKp
Cb+PpgLc7d7QlqYNMzjt8yBi0xkcjNk2x7x0+71jiy83lb6tk95hNioU/XmaJ3YTjmCE3BcGJfms
qyCSiZS7fLyd02CUj7gI34hqA/2yVI3Asuy3X7MEG5uo7jNmf3zeLeW3bDj+rW9qeULohWWIJUqp
9WZXgbxvmgezKUJ/jHt63dvbiPK5mgFvuCevqiRtKIb+j3C1b/MpLirI0wULCbaD6S8cX4UQKjyI
U9UMnwoULHCpyXGS5IRMAqbg/uw/LQ33Y129gQbbmyvPFmY7w02qloY3E0lBL7f+ZTSEDAsvLw1t
Pp2PCF61T96IhgWKOZQImRcVcQce0GfQeaj5zAdE317teQ7W5oSy4YzHDxd3iw5/SpJ5mPDadJV7
jHTNl4sbwgCu/QXjgp8m/FQj/s7WOjaX3yQTbrWZvlhp+9vFwIwkYM4eepfEsFmHO0MmO/Q2sW8J
+s8GckJ9z+zxVwCk8wu0KBF9Yo29NvOMg6sBgzAWfYMDF/sNBQOvMU8B3U3Rc7TuzR65cOSILhZd
zRuMD8g2xBTJ2sBNFVB2IywhfLEcyoAYR/xF2k9mV8FPRHnZwpnvdyvPgkHpqBTfvd72fNuUb7Zb
DuVU1dCFh/0AbtpgrgrKyrex3ccM5Xbbhf3NdpSn9TeyxAChF3186v+Gou0DFnXOFzOeXKv2WKvF
KU8ZH80u0XYZfG2JsAbviKGrnPg9heXdXhnhZEOifbYgvIUSD3/m8D0wH5Ekpf9hLSPW9qY69REl
lPX4w4Gdm8NsVvti3kUxvWNkDi6TUwtkw+QUQvLtzUz4LdkfXmWEOtxxxOMLGEqb842+sL+gRv3p
VnfohyWhgqB+4KCNE8VGOkE7PLtLyZfcPNOD+FotDPwuRww5vRXm4gR5ZPi2EcMmHPEzaGgGjUQN
142Lg5ITmf2u75QD5NZkr6ex9CHJrYjm+I/Fj4sIHpqNo/c2elv6pZbF09Brxgt6Sr0JD6BzzGdy
k7cMZSLI3ablbZNcYr2vP+b0BIcLo14raWApOXDS/mlfnQZrGQ2IO92kOtl1zV/dbpnNaA3C0DUZ
/EvUudmYuQGzQ+ek3e2popCUFLjkhcBnlBXzu9a5SA2uAuVYPBEYDYqV/jHwqDZqx6BjaSFslxoa
H9R43rcWFmB9mNKTUY2Qzcf4jAew3GNiBt4n+4fEJvgUPdHa7OwthNkgVmouM3yAKaDacmcAPqGO
lVfM8pf1b9q7KTfYrJwOi8XI1egsHvD3eYbp06uuCBh1rUZZlMJX3uEbmUCPvVZF8lEODkAiNc4P
fE40lkMqdKqi4opbnHXqIhC1QFFGas9eB2anMejgU3X51Jv8cXHdfpKDPdgVA8DoDD6iGCUNKnyy
JOIxLAqOfXRwunBfQoQJLvwbnEMNwc5kh3pKo0/4oeuKe1zr3dUCM1yEaUJ0Ntxj0UHh5vPWcHAm
lBgbW1sXr10YcvZXDHyc5fA3mlZybHtoVgtRlT2zkJOcKlUxd105/Sa0fGFfcA9x0WPuUXvfzgw+
qu3zzEN5NMwBMzDO+iyDvGMWJrON7Ry49xqe7hrRMZzvEknuoUyiD2cBerVMdXIjUrlWCR9SIjq3
CegwthmIpqoVTX4WBe6QOQd8mJ8c4zw3N7g+ZPpJz4W6oYyCH5GCG6qJ1AMxMv7eSswLKkyeWpU3
QEm+Dzf2I0cenG1ZT1m3pbwwh27imOOoIsFPCVX5sEw80o4TnlKZnOOwSeHnWc/CwsVgcaLl29Gd
LDUinFfoq/2HnldnOefL8qsXW9PW1uRRaZ3znFIR+aUAUvuMI8fmbGEjBZeatrUG4B8K1KINoUCi
s9150jhrWTaENrb/NVfTBc1sB1NGjjzkCuG3aMYbmWYvs6MMuGrsi4tEdhnV6Eirk3FVauOpooIp
dnuxU6aiOaoDj157zWmxGRFQlR9O/tnwk3hvQpPlx25JcIP3BsxqvKj5NYss0K05Wz/DZQIDB7oj
zTIJFCHPlqG7m+g1XYu7mk3eD51H0D/xS1s7mH1pb3WN6QXs/a4wtYdyweGgrAQj0oGTr8hG2ToD
p0IjiapdkjJUMS0dRchvjIKVA+yV/hE7A9kdJ+HTPDg+Rcy8usxhk/RYk3RK54ORi0ADsJGSrHkf
jewEmkvAUHTfem1c1GzhPlCzccRLG/Gagus9WXmQOukrDo71h7c2UKki2jVKH3oZCNsHXKiPBcGw
E/ClvbHg0dRj996vUT6GG3vD7qceCkP7Nuqx+p/j6qmjJV6MRDtXSH4KZnPw7aCkqaoiqr/r68w8
J5l4ngaOb0k23bpCay6A/L0ls3cJs8ZPiFawaV1qV/kRAjgjj70RMjL3eY45T8QRZIvml9cQcdTc
RpaNkwbw9+rQMiH2TQX2dYcy17pEPJDGvNcdfqCCeETrghwkxG37tsa/7oYKH2vc9jJfplNrvs+O
xaEp42sfqm4KwUE4uzDkXrfqaQQW3jTd+mc4VsS4UeMyI2UOf0b3OzywXCwZNZZLVJuCfRhlR5Td
XluAKdcD5QD90vzpUfup00/BvWb5ojB9XksghOfanNLFGH1wZFGOlmIplIriWXVItm8Nh/Ny6/Ds
ogH+Erbc/8yq9IfaNs7DZ+Ea3ZF7MxnoqG74UI72jkhZ7HUG+3DShtVBEp7yLSTxMrJZwvkv7Dhw
3POycnxTGke7ct9cop8UP2GjjJsTqEZofc6EUjRfXYQVrv9Kdnb7yOWSxiJcOB9j4oQPhrOjb2kO
1kMOfahspo+4xMJthPi5ug6pCcN6eElIQaQZ/9cOVCIjy0gkEPfe1mm8j3MXLTWy3KCQttfT17SJ
GnU8StskhevCsARv4EMlpzsr7ToPCzQrk9n7NJNRO9NUF1cjUAtGA6+YCZmM4gwmaz4TQ8FwIZXT
iuVS3Daks8ectlCzCHRixIylXm7GCd1HjSzjRs3LPmw+gfsYd1uZH3Ms0Fs86COpHZjg5lMexp9q
z9G3s+qDEU1MaLV2dFTjp9GWXxdS6CJdZ2N+4wxwuCLqy87pAfZimgTFNz/NhrM+3w/zXKB+NPop
L/CmSS5oUzpiDucIsKeChkyXO+j+QpsxuIT0gSTUVsgMvW2xb0PdWNyrK+q08r//nZ+GFOWZi/ov
nwDb05u8538uBiPd4kl0h+HLpgGQGk3uHriXYTlRHBYaFQE6PnUGOy4xfbblNDxDmN+VLj5F5g55
hrW+w/76YlS95UMgw2Cvyl/FnZCgFC0B162+yJbv0kjXG/i0dBtFqMLZkVucxJUMg8Wp20MhFtu3
cuWdzgHjyKRLgLrhTaTqZuLVYqKYTDQKSSzlN3RKhcwPBQpsqtXGdJcE2wfdFBpGJiPTOHhaQLs4
mmQjcNV8xKxpDL9wbyxfJvbrgsXFHGNKDRX9EWMuN1UUu22OE7mBsvIiNHPfRfS5VYhCfjdytW+J
+m/JpsjNlDPbGzFuUI5NrH7P5PtUnnSpBTtSmd4sO766/1t/Y+R0k1WLsFEa6Fn22mXpM8Y87DkV
RCsHPd0rUiIncKgijxIO8C2Rcwor54dpGkPtUrPgFR1fpJa0Quvkt1RJ0pOTfEPC4k2EK3PbRKU4
4+BHoYXjKJqfFN/MlePHwMGTpd3GMjBomdzYAjYoH2JmrWTAvzJyfkualtIMWCEFEEHFCNs3+q8C
M5lMb9a0EJ8JHjnRgGTLja4KVGwbNlg29D/VW4ySOMoCXBimU0g3Ci436ahfqFj2tln9RMWgzvs6
Ms5tRcCj7v06x3YcOxRH2xAte6fIDlb5wv3BeIhqSOKTkgM4LuorUfQ4QDh9IbCu7yyliXxzaZ55
vBibgQV0W9ofjkBSjVkW9ppxxS8VXrD2LBXItFowcQGD843FKT2qjkFu8FGC/b8SU5LD0G9NZiYW
P+y5eok5v80PtVNJPy+VhQo4klSwR3aZEYeYd/STRqxwQ6SpCabKOMEv9BFEw30HKGSYXZ+hL99w
Vp232Gkwa+vha4mKvId/6iUj1u5EBeiPhRC+W1bTcMAeQBA/JQa9I/fO2QOlngMSVIAsp8hBUQgL
hQxcLlHLlVIetSQOIuoy5JQS0p3d/Qy47byY+Sfk42LnxvV0FAhIs1rLh1wLf6D7Yny81eFsUxFq
Y8YUzt4II3vbm0S+kkW5geyjYLSqP5CMZs67fzLGjVyYORYQcuOS7cSjHHk3J0l7oItugaJxUoe7
1gDAoSLUgAWbtJ4NhHRbxYSkk7HD6IxjcMmKYLG4AVcRl+2mOXThwtFdS+haA1PsM8ZTE2hI0ECD
mZ5YEjiJ12zor9a00FOZXApVxBzQkLXRmADClbj/myxyjm2lj9dmEjs+2sNhVvj95oxCt6GdDnMo
zdMMLgRg8WvmaNaJgWIb56W1L/oZFLvTzX4yYMJM40g+lIBRUOwqXvHjHWqEciw7XTnCtUFgrsJq
S2VfhocoBTlNsdEGQp4n8O8elornhFBMN5AjTJyYk+iJS+htJsWyl3MMbV8s3b6rHU4WsSv33cwF
bV3PwCTC9YSsW2DLo580rIY/RnDqP1vEfFIm35mWZkG7YCXaUD+P+4BDFLTIFsKhVaNgw8OGk2d9
Wn1tnzB2/iThbLKYmfSY9Yuz0y1o52yuJV4e4OpqSsZQM0Lz2iX28Yswe3YYCVX3OVu3rtXNbtTI
Wahcg/26oGCbfKi8EsIkPxuH0Q+leigq6G1O/iyLQn9MjHafiiR6myloecgqMlP//9Ow1Zyd69YV
igP/rsmqyUSV5QfaTSgpzZXqHNejuSGxMp5AVx9jnHHHIXbOihLjeKjYC4oqjI4V9dsjoeLzUipf
Sqz/wb9Igt486Fq4BHVYvUuMY9A7u69EMehZeJl5+Y7WPF+p0bn0HFCOomVtEcvQByC1m75XX2yU
Tq9Y9GPY8SDFKEeuHyK3UZ3yyOxAIOPImud59GoGKIJvANxzO3H9wsCABmp6xkFobUfArfdyJFyv
DhQSSU05ySZ/ziokkN4gATXYPKvlwLqWKWdCXrBj59My5v2rYyPmI7VZSCDVhPGocMPi3LijWNel
/0GZ4tixY88S/KtNgtWp17yZWUYXukUwCnz2Tdtd1UoJcRZaL1nzljgfcxwFhUNNNMghbiN2yYRQ
EcBjUTSse9QWVFk5565N9oaWBHX1IWmZUCl/iNTixDyyi7DkNs7zFIJ6TRPydu7sNSSpOuZBm99m
koGTuaGc7Qo5eUUB3QpzxEQ9LMGolxoTwCKdrQUBtBTHnmevqrnPGhJfN0ANkM1BUk2Q6UR5ZEv6
G41AvmndvBm63nOc6DWk+mrEMhVRBmnj1E6OGlD+ftpS4IpPk1hkgWIhe/3UjSQKsApwgHooybBV
S7Qt+BuJ1KJe/s3lAtYA4FgbWxpM3FJuuS7pKX6n+jIl305v+A3U+4byjxD5UwFppc0fisOZKYLK
zPQtzZk4X0UnAtu5unAobD9ik2/iDBaa6vbCEgjE6BIDKxTmORWOygDvomy7h9p1T6wexDK+lMZ6
5He/NXvbH403VS5H4MF0OQ7kp+Ybgj0Qu/5FU3A9GxF/56vyGqXiaYheTLPcwcXyIbKGyncNdW9P
9KBM3gQVY+B97IhCjYY1QmFfaND62al0+ocaZMKqpuL+ryCqicsZDII3txTigtPOshp3cIVZ89t2
nvIGWAPBnHAL9hfSqPJi0z4VZWdAB3lKFD/9dNA2jIy+hh5vw+J4rPcRniq8x24zbJSqDhbOIbnD
egHNVDbAPmtWbnlK23YLksZDgXgDHLgZsW8rarvrdZwE5Q01h8T2BXttkJGNZwKS6gc5t7UMFBa4
yvHqqSY+URcnjVMafAn0JE7v1KGgjpbW5Df6A6EvKqyI2YLGprwYaGtCjZpRnCUU7SnAhegpJiZ3
KiNVfowLbXBFfUht8yi5hdkhozLBVA5gZwyWuwUgw4IFfQGtm3Y/IacWl9fwWD7lBr8ebIFU5G6M
cGdn7ScODp9UWRDL8KUW424E5dWDgIY2LwwrAFq2aF8G0nPNPTRb/iWVdQKPvInMM4q+Qkn6gOwn
RsKlbcz3nj/LPD0NKEAOgGmjXk92XuZQXxEKwOXhQwwLLdWhfnBDziw6EONjnZxIme0tnflLvuM6
30dM/8AzmHX0A8Te3Wh9R81Tpn315rLri0eVI2/mPov+X2cmvzqf2TL9MQkyqfUR2JvJimb1X7V6
UqYcP1G7H/hRWU8sv1tQGF5+ljhKKgAzELs2GsERFEa0hUPLB04NL2UDFuEh4bOUWTbifbqbCLZF
qa+QMRXufeiGj7xkM+JIgJy9pxDwoCevff6D43tDwldFEE7qq1qc637kyUcgQqDqJxdKkgCF8EU3
P7vyucCzopg9pK5r3r6CD4OZO15U86hiUQ3Lm0N1pZbPSC3nRjnyBfEy2jY5FIxCesWzUaOtz60/
JhXgYM3rrIOTUzK3p0lia9Ahmw3vqwweZQ8KCiXuTdU8Uy2Gkozl9ZjJ7GjjhC9c3ncdZzD+bDFh
6YaIZQINPv3Chpok/ZnGTNbiYETSHqFHa9SAdfmuLLuNGDDPcutr3kRO0d6uwOZQkqvU+H3sHWyf
KY9FhaDxIIitd/u0df1m/lnlwB7Scz+89iSQ3GneatxF7WFL7nFP0/sG8+aWQGdA8mLbx8veTN/I
IjcUCOnczOXQ7CYx+nJgkyrBerT/EtQIl6Ns5F4Gim2cCgghzGvVPFGIsKlh6smsJ4J2nlqqCtmc
OzQLLg+cjAmDWn4+EebE+JxdgJcc7eHahnzp8pjqooOSPfSkacV8hctDVmHYaEyQY+q30JDM9tjn
HBNpeK164VVuEgwFinDEOt4FAxBNUpU84INuNDhbgL3I/PIfE5BnoQao8YpXtpF4+H13Qa7aJ2Yc
yFurwwbqVghRAuAIlsVm6h/LuLonYP94U3tTgpNAx36VXQfJkyTsjoy5nksiJtJbTpUsJQircx4f
7nJO76SZdyrLDRYEjPotxDO6zvB9OZDQ8StFLpc6gtCh9UF3KtVKzPao9ZCSaEO7Fy377Eg9NTbT
FGu2YL4iMIHe0EPv/qfJ5xU9keLLRlxDAQlKYHq06fXoVHzSJCJTjaU0137UkP+f8q3R0qCkqsvo
SI2AxG8bNFBy62koWSfuQH02lg7RlOdWGd9hGLCUbJcoDPIu9DCBbNVy9cBwv5i52VcbuCibztDg
pihgsX7XbALB8HOldwdaE4M+0w50NfqT9qaSklnEaYyeFIrqFPoR6ak4u85TkUBJ5nv+uIbDrfnW
AkN3deUFkgSqFC8RZ4MlbOJVCxpdV49xQYGmEZ/bVdVabVbDtJd4fbDsTUD31p4opss9EJINJ/pd
C7Ary4yC2gd498ORHZlOyHNB7ICVmF/xVb+Z1VldpfsUTEOAksEKbt5HHuOSL/XcHRFth6IjE5Vv
FVHhUhmZW1nQBH6zFO5/E7+pyjtmLZso9FDumvmQl+hjgGPR/7mAPUf9ZWh+wu5Hn96Slvvdiy3V
J8xqQRyhvbC2U8dCQw5h+Hj+pmKbf75v3T9zxEzO17QaW6JU03NrfU8qFseK24f6mPN3NPimxh33
9JNYqifNvJXTceq4OJvFqdOveOZWGpVfhDfg+3enBLoenhIn8SF+bcu4fshCe8dofyyTfW2q74n1
m1iG13uhc3e6i4UhiY4w3GsS1ie9aKI5pnSNhUgstKbyx2XYH5q93nOgzig4ghBXvYj+hKtyHzk5
pnpOZjA2nR+jPGvlcLChr1h5HmgDlRkMQG6TbkAZtAbFikRQk/SpXHo/4utGO/xN8LiPC/sCMewj
FtA5Mpf4yveQc4deqaYzpptzwcGZKLrixEGWzffOEEeFA44pj608hEVKYzreqvDSGRlG7T9locHa
pJOzfRfdPwO0T8R9c4wpJDHfc1EGUp/ut4I8FVBYW2Qcwte8Lwnh6mKm2MsJic68xrtHalq22mgf
dJPGDYeDCBYAnuoO7dgzSHCRsf68Ny1zE/YDDmz9tTO4a0gMc/KNPrlgwA+2qpPQQ84smz79YAju
XeE3KWHENqj6VuM9Vh2q1PD5PP24LTiGSD+w/wTqTF+0OJVDdRdNwg7i0og5raESl2+Iccr4cprh
Hz3eCZenJtWP7fI+Wc+58TuFmBQVYDtw78C9VTBUKZktS+c+ueWGkhaf8qpfI2pOxYK2qrzgUX+e
OIUgrPzS0rHJTCquC0zAEwc1wAkvFsFGlziwgRpBBIs9h3fkfC4ovefQSZ1TotForJwhQuWOPMW2
8bmwjTExwSfiuW6pD1UlSBrS74T2oCaM+MxdhP6yuL06KYUwc/aOm4rpFGKnwcxv2M/G44xlcZ6Z
d0D7YR9R0le+FXQONg8Vfijdau9LHHH8zLF1c0kI6Tex2b+b7omeA85C1RMoXGyhOu4CzHpC8RTq
Ox2DJmWr3ZHINM2H1owPlZwPxH56ugOovuG7/8Cispsrba9ALKTmIM6DfN9AV51r8wGOqR8VDISh
E30nqXq1uRQgUR2Aj+5a4713L27cbSCZbWy2/YoRw60V3oFIOKNjBnlf7Qb+k2a2d+lLlm6z7xEo
m87d0jCPOt0BuFN+ltUolXIzHhDmTlodbmng25nzfjE7vxZchdfBQunQ26tXy6m8tOIGpAUhPgw+
LHqxz0cdEue3Qgq6NsRzXpZPoE59leWvgGxf8HFXoRpZI+gycZTGQa1c/J78WdKMqpB579A8YiuD
74K40u3ndByfQ6BA676pQn/tvEq1OJdDOTEwrXFNXkGgw8EQ8ZVDPkPgtJ3K61rSbhrLpsdY3efv
6fpH7W/gzJCVY+h9DbA32uDM4UVXiVe0NluudV2Gx9URoo1flq2fzFVbjD5nne2TVt3avpsLWe2Z
rBo+5/eySHmW02/EBS+xMIGwLnXnmqhtmFpHPWEgXQ5Lf8nBPGb0pM6QapH2XeWthpVBvCbg8bNU
J1epdjSbvnUIUZTYhHRNL0QNyro4cHKn2cbcC+jBKc/hWTkvtKxPsnxMspA9AxT6QoEIuNy46faV
PQVDRGaKK3ZC9zQxEupHNkLgnrf5XQPf+G2hAEPI2U5gvbsmOcoOdNS0W5I20Ij/OMkHwMqHiPte
txwG2uVs49Z1j217X/EvEIYV42brl4UFCddCDoWd1kU1tvxUQo6LSAIh9DeqcrUqGOuOX4ZswACZ
shXYSvW6wIWtpsura+C/GbBk5WCNVVy6qlGBJMJAl9rOnie0L5kmGONKJuk67L15JcWh5SX83YR2
KGZtE/MdqHk2cAwKhIi2U/paaeYu0jHjxy+hyVCuQRi5s6l77S613kaNxsvybPdAWUntOw8Zo4pb
34mwTsMX79F0zRaQeCTbSYs3VGWksmHT49aJhn9tbTIopdi/LAKev6pCN1QBApRdXeMQPUg/yoKy
/SnwO49UYmjZ2s15x357cPRVQ8XVNoFEoJ6IG1FHrGz6ntIjG6PvcpAdqmvS18DacMDTGi9pUaNN
Lmrbm6bukSuh0h+JtZwa3mRdUgSMOEDpKDTU3xn48StrOl6zAELpwQofkjX3qk4XLAZAI5wjk1di
htApiGTXxbYzPiyOw6py0UgsUHzLSOjeUHaRhLUKa9ZJV6jDsAVDHnPq8hhpRx3ilIqSk3BY4UwY
9PEN4c3YtJ3fgTUWsULRB185GuuapgzacD9BA44AV879I2uCaCzAXodZWJtEnb22zp5FdAMSkbWo
LZcKTERofZLd+I+j81huHMuC6BchAt5sCRIEPUWKoqQNQqYE7/Hgvr4PejEzveiakkjgmbyZJ7EJ
QrrIqqcYcYDcRBkeTCZQjHrcoj60NtFDUvVZ6tUxWYgnFeVc1i1XN1ovXw4yOiDf0Guwv+Zd/gUi
9nPUDyY3uqyghY3kj1Xr/hBC9kb6rErra+aq1xeF7zCHtUooYugs5b4kOVWhpcHe6cyrA1WN520p
W856XpSpYO8+W/JfJYW+lAMK3eGBKWjrah2OSay5tnkL23uak8SuEJctjxlkQnuVBAzlJ40+S2c3
NOUFmMo6QPBvZgSqAZVHXHqFRX9T2V+hIu+AC61yoJ4ZxcbqugzXqSRcpVnGbbaLOAVyaZc2x67z
rfiocJzswQqW5YjjFRgc80woK5HpRwwJGE15Rt+s51YBMd9va2GDcXW+snh6ndXOE2TuqjQQNOv2
R13iDGYazbEE4ukOeg9ESch3rfk1+j7xIAPsAxVulDYsBbuy0nt9BXnDGYz2DGqBnhzIG+kisxj7
GKgEhQnOIzV0AX6WcTE0PcSZIA13RjX4FLOn+Is1nYtMBFaxJS8htEReV0ski8K99AjPCnX/3Dst
PsVIS7djqN/Tqo53NZHoGAPGZkqWLtDU1v02Uu9j0w4XfJdU8pgYJmcERy3RQ1ZUPJwYeSiPJ8NS
lPKmzfNfuAo9azldhXWJMqQhsWhM0BKmtwF2BfpJk7OtJeewH/WtIpZy195Gj9Tw6AzrCgaoLzCs
7mbGTXqu2WvHmZ4Zv+AJ2e6tpRfWzZt1nkrxPmUQwxB/uQuSqK6d+keU2HhiUtd6OEUnCFhvxUB4
sbNrcaCHeM8GMOx0Kh2tmWuflcX2I0Gl3Ao9AQVUtmvT5M7gdNqGWPlljM3RBydDZr3vCz/myTFa
ing658m84dYvxdeyIj+Q898onMAKRRsEZC1RYhLt8leFOiy8D6iYNmGGEe9bYXXfVT2gvtF0XZTW
g1uC2ACp9iokUArfesWt2mCkpukU6XK/VSnkuixpBpqUSGFAVoeLYN5YyG/pSJVeXAIPFjJrYj7o
fwqm9DPQeM0MYOOz9gfAIjprns4M8pWEUnjy7f/wf4s9/sWINjJNbMeRgJZCa+gLEvd3EDUvnWlV
PxkIZwhbO0Mo+a7PONv0ScQ8yYg2E3t4+VsC1PUHh4ttPiVXG5jXoGjqqg0+GgNg0Xaq+amaAZW7
XMY1ZkB5Fcj4Vbue4uifYkkMpmbitGo0VxuIFM4g/VMCUg8FvymoXOwAar53kF9LCIn6JTGgJs9S
we01geDTCPrmhFq4Zhwm669I4/Ay0CUMaxTAKw0ns1le8xTP7QzW4qdMW8dXeukfVm/up0xrVlYQ
vFdDwp4EdwbgOt1uxsQGSZCLpeHFNEIWHS1GjsFMNqjy4FYz0402bf9FkbMcfHq2lXHaVLIqrRnx
MP+ZqB60Jb5DrecRkkBJzncbL9vyXNS9o/uzDqAuV5x6S5vhY5BgcdG2uLcj8xCHEqhqZAnFiN/w
hFt7nUyviBkuz3X8Y6nvysiR3y3YhKTmpEzmuNVmmhonbFQ9fk6w1EAxm3Snl0jQwXIiHgFzaYb5
qjtDfp4U65RV7V51UlY/8rhlpaAbQiFf9TGuHFCIGHW7VHhJpczk8dk3x8hUkBzSfmUWBP9wIgxd
9AUOnAVrHMqj2r33EMQDbfjOtNq3Y3a+Wg3Z2aUD3tOVllKUiKjotJYnZu0k1fVWAyaiGdl+EjMe
YQhrlAfb2kWLakTTlzxt10Tv9mX86BJ7r6hik2J6DfvMaywKJ6vvxtQgTSqYmuj3w7YFO8BSJf7a
fwbA2Uat9nZBrJSrW3Iu4Mu4UQmikA3aJ3a04bzu6Qi+SXhHuiElTUkt+1qdTfjv2bbLB8ERDwM5
KFwKZhiLS9TDGvGtjJ1v7sc5mBJTLsljfY+UtLZ7VNTPYlEveLCchDq1dpvi054r4gtfln1RGqyr
zp6GB4YS+SosxNOM0i0kKXI9lHX3z3CefHVpBw1+UNNe06D069g6NArFIZupqV2CRF7cBny0TLZg
gqYp+StTO8SRvHXa1OspCTCdq9l1W1V91PNfqn6N+D0HsFQVl8gA/ThAsFZqCoLD4Kx85BWnh7Pk
2BtNedMJzYzg3pePqUBnqey3VuZQJk7N1iAEqW1lQYsfciv+EFVn3ppSy5D2LmyQK33JpI25WYAc
TJpNxOI3E/6XtT/QENjR2Z1GrFzcL2IufnGD7zht94r+mkaAcLBTDXzcxO5I+Dm3HtkmTZkOYhIX
xbiCtrnXkpVqf1r5tkh21NLRQBYHL1rzNtpHGgJFtGC3fwt73lWQxOiy4bKSHDPUKomLW5xvQk4N
BfRGOx6vmXKcxQUkixtWhVsNdJpqQOrFi6ob10F72A49pa//q76WDysDLYYRc8Nhc/FT2MJ0neDW
k1MxUg1HB2bSaTyl+byOw8C1zLtdntW8xhQx7/UO6k1anApw95MC/4UnatTuwi+QGNOoBg6F8U7D
OF2ouxpzB1ezLBiIoTGD4zWQkxMXba48gOF5LxFR8JDRNxTFiByWW0XSbnZw32AD0zWLpx37ubQD
5nGZytknHsPkKV+nOlcTjvhU+elPqkW4C4I56+CfUOTsYJHY8DIJg8bT9DPBp5RpT9LyW40rRotJ
edVIMqMfDco6kFH0xb7blkwv5olcp4HMyjEg53KjHEdRrjhkb0L9KCYUDVu5zantOYP4V3GJLzAz
ZSQD9gJmb4+eBIXTHZk1pxgkx0Obf8BYmAccSfYeywWhusWhhw2eskAcjdRClxjqoH86AvHb0zMS
ndUXsJpFOhI3RVxK3J5DB5yEepcBh1dSrW0Gd3l2wvVkG+QLIt6RcK2X/hxco5i2h4QHuaF0lI5I
KOM1WuXCgzqX9kts0hFBCotKgRWfVhxuOUNb40mRUF3m+5n5wK2sn1Z1U7FZAqGkd/ijAe/VaMSf
MJjZASbqnZS0R8D3K5AkCZM6QFUbRtUQg38TFtCxhSAd80ZhdpW/JE54maCMLviU8Dt1GRsn9s2x
J5nPMMPByV4qZ1P5qrPPnFdEDrbYjFxVLak+UdwayAcNLNLAz34S2UetGJ7D+WUsQYogCiUqrq4a
6EzGicv+kUOyLmgSchptGN+uKFqERszrZBCEgRbRJEuJhXJPbZkvp+QW0hzqqL3Mk851wDl1iXXu
uC/NcnjU8zvcP499Bt0ZhFFMXq6ioVN59Gr/q9T1FVhw1Kb72Bpfm2wpXqXpmI7Spgve+6RwjXQ8
m1X026vR00qWthn0HT7EweFIFWn4iSZL/I3giOOcxiKwJMHBGgHxBhYFyKVGzTNNvXQHvQQEbGUK
KullF4X+Cdn8pVuomJzoorMV2p6lbBic32xBgi5w3KKlJJS8EEuriT7f1+NxchLOOkPx/6iop5oS
YDGnaYodNXIEWfcQmBsBvTxTjDmK+tUr5XcPFznrMmrGuSGyp1LvuTDmmS/F+0j7VJWnWYVX80vp
XhrCZ0H7S51loEXfeivvW5VS4cr+GKTRU+dlqUw/aGM/NHwyLOAfrUBs4kxr8TQvMV/GIT1Q+SBv
ML+l14IUN/NbRP+GC00f2cSEyn0Yx2sRYthxENOryuERNneho28FsE9HrnZ1w0RGXwYlH7KS4TCe
nkOWvoq2vEmD5cu8dYX21UKjMFTBjcU+zOOXIkD1aFCjymEXw90uwBOY9syJZSWvyt/h2Jpwet1s
o/YUreYYb2kGtWxmy/FujkBZV7cmoTmkwcEvokvuRPyJbldFoKLqg7Rk58jeUmb/iidv71TCrY+v
g87dkUuO3EtXU5nJyy1dmxs+AsmiNuySMzBkpkXg4lBWxmswMSOavjkYKtyP1x3IIRtRHb4cI3B9
5mjOhNVuzrSRUpUUc2DtVjxDcOeihcxY4RziPzrruYkfXmG3l0m3hPo/XAQFUXoceMp8iRxXCzZh
fdKSvdx+ZI79ItNAOt2wgHOejZXD3FBfLSl+Aoy/PEZ4CSKW2bn8ufK+eVP0oHdojZP4IExrK+V/
XaH4y0vRx8+ouhskdgqgVmGusdxfMKrCtzCmDWAjA4riKc8vTe0xAMHGZik+nbMkXAiPmzVZJziR
gr2TJr1OJmqzhs1LlMhiI9E8lkaQqIyzSLPSW6ABoHlJ3li8SaxLQNaJwhholzgg2cVcS95yci1w
C9NVcGcwbB55BBp6xt/UX6f2gBtsKIKQhatyzkvvDibQVXzEcMJEWt1hh2j+Ek19ZKoBaAvRX4U7
4hCEt8GSCIW5cnVNzIKO1+RkNYDympwhZWu9dLnu/mRMAiNb3qkK3wyh2w25dbne2VHl0h6wy0rC
VGJABGWvF9kuT7FTQno1lHCtIJU4DH7YURAKhsqn3i/r4nVMHt3n81BOXBXwhI6PFPf8Gjdp1rhB
sMqv2l/xNeHHv9Ap2gAYkfbxbtq1r+ODwOmcrm2OwtW6/kAVcLAz9+5H+F6+8rotjuOrs6uvoHdX
RFomQoo37MRksvXsNcS3MLCT8z1eMjgDfY6FqJ8uID7QTsgsMU3kLDkxOBuV7zgokc6t/k/q19rn
wPC2Xs+us8coIF71o8IuRMGtQtGZ6/zjwuFAaMdiivLBcAQIyW9+xVJHeI6LXyE9YZ8z2lWmjV6f
zHtJEMbe8rV16X6s2FlXzaYiIkqyHHfAfBqxA09A21fF3/QOlQCfMrkLjqEzcfhi42gf+ZJc8dF9
8Q6HK9K4hW1jfuPZ5RBED7LLc8+P1s8U8/AD8qOQORezVzMizPZ01HUZPxOuQ4J3XlCtpfJOpgZ7
ABnOITxm8sZRfK6km6Hf6+FBsg95RC3tuZp2HIrDDt3Yl6oDLiF8MAK+0b6EVscXCBmebfO99LoT
IQmVknfrl5Cv9Y8+OByzJZSxwWdygozCfA8SXj2fFcbp4am2vhsb5XQ8mAIe0bqGh7PD7aoY50l7
MFUOs1e5vWuVZ9SPhr2Ly2h4rz5L3TfsozAuabkL00tb8yOMeNZh5ohL0LJ7nB4Uag/iKSdebvgd
rgDAGJzaAn5R8y74p1K90QGdQ6s3sQErP0HmSX9V56kyML5NG66iGysRBmlkNgJ8HAZjF8c6Ljam
LemPglMRCJC9eeAsaPUHl4EOZdo6cfDDcdIaLFhbA6rylumBnZ90/PhkkKE1zS75G6rSWb/ZloOU
QkRuqF6aeaS3a/VoMOWMH0qwSVIfT6febevMU9sdVJuhfmWh4PEOCETwnNEUxOACxSz8BpMdRDh4
eOxpU/EK7dUWbpfsLGU73YfcnebD8FSR5COcKWdD2gw6jU09Ruy185my1pI1IIOmvfKIFNWBb7ft
+MOnoN82JRxLhl2stL5ZnWZelzA4GTiot3mz4yHGhYYc/pI9I9wJya5pll9JowHxOVN1Z7vGtjZY
VaMvQz6Z48EqD23ry9LephI127OqK7abrDn7TIu3cdElCtpYpju/kBxxjTvP9GblQPb1bR3+zJar
0FKvVy+ztbYr0llrcyL0slWpB0p3RfmXaXtN3YPZCaCYzpe62+ggS/74KPgO2Sfrjb30sq818wy3
ha+n241nvL8VjqRoqzuczMDBRls0xEK9DOp1PLsyWINmzfWLMa5UbJV5UzW/KNkWBLlu14SAITcJ
KAxWoYRRwKYn6I1T7sSRk4FsQKy/cDW+LyYH7ZPCj4RjKAgUzHol00i36u8txxnnl+Og3jJ2Y6S9
Bpbr1CuZ01BKMmpVXwgehpcMPnZ/Ir7FwJsnIPjpP2f6P6iGNl0as0SxqnDpqZDSGFxg0CUV5y6M
Ix2WJ7rKvseoTpma4oF6a7gOYWYwCiq8iGFf0ju5KrU98OcCzJYc6FeNiZ6yxn1jPqW/mB1l3oGK
4AC/6XqALNuMHbG889bwq9NL02/R9Qu4oRnf4FulecnngvF71yDJOXvsejKnlM7Fb5fzD9AvkxV1
sHzNgAf5dOm5acjCMrHCqfDaDeauQ8JjsaPly6hxN93HkXuhzLUbVQiAvvqyGEp66WZRCIF/iBwL
bIGt1ftqc6oxHRE+knEwPwp1y8gtFnubNZgXJINTQO0mzZXrRjlNSGmxfO5YZPTprjPMNDYjkrxO
6MZPym3TsnysAR+k12H9oXErXKXhIeTDes9Hj4VYDXY5HdVYDMcrmDOmKbUMDuBlZirD1KrZoyc6
tYs+QH2po25NE742lIOIt/tI0Szv4YQNd1xb86bOSYghTKyG45LZmjcKwF3qnEoZOisrtkd2Lote
Iq4QAHGw2KxVHFP9Nv4YHXdyTkPMCc/HyhnQ0qmvcap0sqtVpD/XoeWD5KnAj1BgkXqqWIWv6Gv1
j0J13YN3jAMcnywIxdpmJV1rzVGLLi0PDsJ2fnO+iskVFRYZ0nIXOqXSZT1wzQaJn3Y7H7ealPgR
tnjn3IFcJhBYuSDF6vCLKkeTojN1X8k+v1oZbVJ9U8IiYJb/b1DW/Hz0uUeMaj5DbJJ3qTnrV4P4
GDgUBpXUTBrs7evmK40ZTey4QmFmJcWjv1M9w3mJPRNcUKe/F+WPXK/75kbVTM+/0myG35bOG84n
G14nXgu+tnbHw0MVSfYVnWfsZ0wi6Pprl9UWrok8HFK+6vkKLWLSEaFoIVyJo5TeTX5N4TJYYRxX
Nrs02DPIMLlD8OgH9kV39kDl0W27TW75LNQGxQXSE8F+zHHeegkT/GrVkZddMasbz6wGI6KLINZ9
Ay7IEJRo11HFMtDtDchSUvCcLB8jnj55rfZvpq0gJtJ96f/I5UEP+Cmbtd1tJ+fLtnYtaHYdwkPj
tzXFSMNdKw5Rd0TGSmSUSxBKWMv8FENBY91R3rQHy8VwYWfOyX3EfnnR3krjJ7e+p8YfSAS3FRI3
/6cC9Bf2DyAuEFHtXYmjy8J77zWwcRrfDPa1ve0ZcHNWx6kxn4hjMvQc2BbyzNWxjxPfWKnIGRve
IbZY4mUtNAbiTPjC5xV3gZJ3BQeMsZwS1flAHoslDX9qDXyFJZLoK+dj1U3fOVKLS3W2XhYM5M58
1/YdtUrJ4GYzxkgYDTfJ4oHfQALjBsW5xALgdQ1tzh/4/9aZfOGAKnr0HyLhK7TiovrHoSS2fohW
sOvw5kv5mq6z1Nml1WVuQd9yYfAsk84psCqbgRli8EX01hV0clyoumB6zvaVIrTTMe6xb3Oix9zY
Ofc0ecCAilz1HRKcOaAKHsB7NOx3yom4Qohg0q+bbG0U+wbzQjEcdbo0MHJQpzZ0pyq6KONNSvD9
Vqzr1IiQGrU4I6nHBE/K64wNfobZG1oejxnnqpIrJBDmcjwQ7aHGlveC5Y6Xrjrz+FkDN0sfdBiA
GnxicK+2YXOKZDoqF54ED5314Mnal2PBKACa1HJ85bGKii0HWk4A8dVE/X/XnVW/T480R7Jw8N/I
LRxleMlVjVHaYxj2dGkwkNmZhAVJblsbbRkfoi+7GhmeEAoTfbusPkeYokB9lHRTMhCIfxyxBi9A
K1L4O57ZHerrnN+nAeasfJUq6hKw1cCh5XLLiFmWVjGdTE0w7iJH3oVVvBez8EPotGNFqTKXU7yB
WGzxjdQbk7Gq2cm3pc1jMv6xaQ/JgFWBUhjxTks4pzKLuvDX2MaDNVykARtettORXVBJNMV3F0Ub
TCdXyfgEbWUBpSFsSUiidOAhh2EnHOnd5Zkr5Xo16xK26te2oh7DIBHsFGvZorRbwqPNDUH0Vxif
6/o61ZdpFNwzTkX5TSENyzs+u+ilYWUvi0+tmTfF9JUR38brWXy2rLwT/VMJLQ+SYuN+wSCjfBpt
B8668uySz7lXNjL2gmFnIIpVoBJSkfDVZ5wzYK8RP0otlhVelvo8s/rr/XtndZCJ9F1LfZRRM8sa
lNOYTcRZMG4YLyG1gMmM0qSRemyMq51BDeJBsEY058xaDYICw/mYofgw4m16lGwJIHroCR0H3Fqv
L7FglvXLh9ylrOXzI1Z/iobWiZBy6/pLh+DSVqmb9wPaFzQ+znF8dy3aZ3ht5aemEsX6fhTZVTeA
FTBg/Gn1E4p90H/2lbHqHKS96whsKqvfZe2Tbiz87rc5esP04VGIeMtwHUOcNP2xf2Z6jdwZGsBA
lppwnetOxAlVdJSPTXQpGOVs7ERNg5RhU6GgDzehjOaWgVujkPixdYfzPln6PhJeqHMxUBNWZ8Uu
/NBh4iKNbc7sayjoNxs5B9qsiZ3AyjKSZpedtZSOLDPE+jBd0VTPrGVT10zuGgRaZo9/bcFsqOtV
38pZlcwZzBVnD1xuqcR0Cs6HVkMKqBlR1m6oNBzjAhtZDPc7hdyzlLBdBRKX8YnhKAXabmpsIzNL
9xJEVEb/1XE0efTCY2yLtxiqS+gYAS4Q4yWYyCsYwZ2GixAjsMR03oSzVuPuNh0bf5VqPdv/GTy3
CUuS9C/QtVNppn5g8x2E8kDIkStE3D5LrBSlyBnJ2gosLeWqFx1BQ20TjMhbndlv8rh6GKxK1CeR
Y96JUv8g9dZzG+o9Q3N22dScK6H/NFL4QhPsxjGDrdIhGMQzt58lYDVPWrQBhELU463sSKMHZXeQ
7fA1V9LE1W8ctPUaCu4s0cPbWghjk+xchZP/ma313dNpmhSa10/ZgTD2Tqm7f11gECbnGlEx+ioK
yx2miHiCylVT3bdZ8lHJocboZSkVLI9Br+GyqWyKfMejqkASaH5H1kyjKmecQinUSdX5rXPpO6kQ
7ktavPBvkO9xuhJcV4jbxTYp+yu7fUB3LfOFpabtNlrT0SCxu85OxZje5GBIGIAnBzAbZD5bDg0d
DQNqheAHMl33ekvyhAQ8TDF0E70VwYYiaLzxy1loZHXONNEAkSIfXkeLx3vbpM0hhZxWcHYla88Y
krzuGoujjP98os5Mp+Wq70cgQXyOivoq69FLVlrPdIQiKMgRgHw4iDy/abI4LO5gDsm1rdCgnoRE
3JuDIzOOqBV/DKNfPOmwygEEIhFCWGuovCFZc2QCeKabhLA1iwtYUdqRba3fRcPJQGSrqaEyAj79
0jJ5+vODVJhn1RH/zIb335Lex+BWT8s5t7uqCVjxEKkfzvlsJHta6veZjXV7FPx+2cZABi0S829s
jEMH51eyhpcWivPKHllViv6g0LiRYidO+fIEo9sCaXeeLxXDoUTRtm1jfQMUJMJCYQ2kLhxOZUqc
Blk/DbJvYQXPlFV3FWHg4kf0oLi+As4/KbPEe2MWO4gAzA/LvdaGnqHEu8qhpSUCSYswGN4MgY1V
/CF5ngJ9PInJvpMj1bruBXA6XRcSiLeAu6XKHZ/HyN9oXOg4evg2000Z+K2GzKxla64fs3OBZnu3
FeTrRt82HVvsoo7F9BtU6IzdTVT7umSqaeWnJjK2aX9opt5P8/aiaSQpDecRK8GpTt61BQW5jP01
3MaEv/Iu9mPttdGIYXcoFDnXtR6hLDmm2CZtaHEThzGTQvKl5DbBfyZofKQrquQ489LnOZpjhkPo
fUy+0+FzTnp448dC+4G7CSdqXrWMfKE8+UNHUdKMrsWEkJwWjtSCcXo+GpuKA0jcYhrlJN4Tl1Kr
kXIim3xJ4CYE0urFlsCWotdfFd6xls9FiaV1NUZklpjuZIwZAaFRk4lPK0Efn1vTFXLiBlLhytNe
oc0t/rXCj6Yl9sRNmcXMk7CaQR1kKtMCMsFerZSuYJkN03IzDu+N/anZn6DPqBrf2NG9Sj8oPUDq
Gbhn4cjs82PbxhgN9XUrwmMTs8B02S4Drx12F3WptdSBEwXtNskNrwBBVgq0Spkms8aEGAsZgGYH
pXcYBdPSRnErpWieCsVaB9rDC9BVcFCmH5hcK+PRiu5caqEXG59FgRu5dZB+/8Bg0rkTbeEabqg6
wcOpbdSg4lXDyA4aawQQ1E7HanyXbeekZAyXM5fk8DGZg32qzXt17KlFEbS9FdzqmMmpe30IvhTg
0owgjmU3MzstqAub8G3IIOakkTklIPMooE5ZOTJO2SbUyIZkCQfBIH4YkJHAGgrNeNc5ixEkoJFF
H5u7zArMbHg9hBMJCrADhbXhEonQAgLFDZ3WVTnvluQD3SRDXTXkdc2fpvKryqdzH+hgcqyryqC9
64hmD8ggQ8tdQ2BDD8SOVfOKCckP02hbFQUTCW6yoKauOuJmbPP/jrY8FeM1rs8GgLmVE8vbUBD/
CORzQ5k2a/RVnemhNKRDzfjDyO1/NZYgabZvHEACgvuyagH5Art2IhFNUV/pYzjOquBPMocnZUQH
ZVbvZjTviaAeLZyW1J1AdaelRQIAbynXAgapWkIWtkc/lL/b6BTUoTcE0rnYOj27cOlDLH1Rx/zs
5No2nZvLbCJpM7NxFOc2xQ38U3jfvXmMCPuPI5AeSJ6PguBKiDUnxqas0XQDWG1nQdMuuPSODmH/
8qjNKeiX4iyGBg/y3ZmhSnTDN1E/VAyFz5ZoA4nCtIt22mCjK/8KVF1z8JgPn9Wo20mFvjaC8k/u
sA3H4evUZR6n0gt3vI6bSCfh00enMy35oZkKeBfd5+9EkJL/5NY+T/HkdrUGRE32DQAlBqi1pFWf
zVC9C9GejaE+0IdJSfD7mOJhVtUjtEsK1Qe2SPFqGhZ1ViCzIpzV2L+auX9nUMTRfGtatzbS/HiU
aJ9ITzMTaMg+YOise85wsu6DW4Mua+S4lizSx071XvUfXT+d5rS+F/38LqvxSdDGRP4e1mb6I8Zr
R8NpOL5JXOOSGhWJLD845vykzjxByT3hwx1DTul5vLai6gbPjDFO2DM/ao9wr4Do0iffpZsMCFmr
vPC+erihToK0Q8ZraETajz0GSI4VvJj4W+7aVR23XhjGL53q0EtL06NhDpcM8zpjZC5DA7E3+oQf
KlUMOAXPo5Tdu9l5K+TwbiCDKwh10H52uWL9yYIMqZVyqiqACCMhQeeuiCjLEIOcey60VxW0Eixh
KBrduS0Z9Cd0ITKXLzMTSH586rEV54H4sahfVeC4rhnxWNwn+FsXUQjQgDHexsXIPN+hLd+Gxnpz
mvjZ2LVXhdpv0+LMScryPcIyQDm5NzbNCcIl/cSmczac5joZqhszg5crvFXWfKiXIYLFHh40H5gg
ZNnyDUP5iDr7wiWMFd0+NmV5tPTFZ9GEhPC6i617HZHkPDOdlSHI12Am2UWMLyjzSkkXdGX7Bl32
jc1rmxHY0McHDKhnRS1dKbKHdByH5mzX6aOtFD8vB55S3GSN8lNlbhSNflrqmEG69l4FtyAQvxyQ
cDT2G335umlRJzw94m0r7zibvif9hCnxOpT13lDSd5UPCUwrRsJtvdzYoFP5wRwc0omHbZJ/wcf6
Uhjj7z8PtI7UgJ3SnhlaEh/UpSXCwClb9QrXguheZ8q5FIqbDmI7NOM5art/kygueiZ5hVn/b6XE
OoY+GnZoz9mo0aa0NgOu/431BcHlqi3agkMZtTF+KFZ7KZTipE+YN+H4TRPO9fKDqrmLCtLBm1Oy
U3Z+5FwRqtrTnCtqr2w0S6nf2uVy6ggOZSiO8JHgQGRu5xxpV/RKlM1BYgGCyBBmit/gfGmYp1Zx
usSIePOWeFP6mSdwgdS/krgfFB54WL+i91rpMHCKaKsnuHmgkW9phlJDKi7EitFiGOCVVbJvyhco
64YAse3YBRfWcg6GnAvgaqharyFeIyOn5rgY2pgJlf1Wo0xJxOkmrSdqA8MEZomZrcMF39JBaWz/
KIblqPBlj2iwHMKmoAcPBvOgwwlhgLasIGgSd0SXkIC4pNNIvxg2MjnyBxBLEeV9IwFzsjV+BTNS
VfAjlFh0n3GKZYEfzg4/oArSLztt86SiySj0Rf9bNdN6QC2vAJF1+LN6h9r5mmkg0ybNsd15yiDo
0wypX9NLkHBqHJoDWI/d0IbcyQLYbjURE8bNVoG/Td/MmGNqHHQKhgeLPri0tHZS+SKIYqX9Yywv
ElSeJgFoK31aqHoN/lijNXBGkSVdSkJGIttTt03YXiaSv52OGZyxMhazQANDDEOA2GQ/ythTKYVf
ekshXNkxWTMuiHLxpreWKzEcq9VuTVcF08ARJ6e9McPwkiS9L9VIaEO359i7Cc4Cr2fKsrK8AQEs
5BZOqkyQkm1kPZv5rxY+0Kmw5m04nY8T82903aR6sfp7VY17+kG8rvFZ47hX8SH0qIyLRZFigYaI
f0KvbdUiD6vdxqwxlcGNiJlrWLA8lX8T6dyZkiuWRN14wS6hOSbzEmNbMcMhQNZwzOV/BvGm1btY
NY+h3u/xdasfJNs8vfxd/pphkUuJlTQY+PPLCBNIBYMYIOBSwL2K0KEKbDnwDpsftsTV0B7xN65y
Ys3N94ThSQ4Rj40fUXDQ6zMmIC9BzgPyTJ07bo25OoE+gPA47ha0q5rue/Onla6d2PJvaskD8r/T
P/XCV/t/xEVq5Zt8bBp/CGJwaXKhL1dtAX3dgDOxJnplRU8dO1zexifKyk4RoQrinM3OCRlF1uKc
2uMDgBM2luqEeIy6GFrKgb5kXDtYFG6y1PpgzTnDfrXlb4s5Kd9b6GKGeNriMtvz/8fuLPviHddF
/j5hoVX0Wx33ANcdLF8WqYSNJVxzvpi8kg4+TxP7AQokh+kBA0URT2sZy34zPVvmT5wVGBY9yoXm
nf2BTmco9KiARGGspVUWbZy7KpZlCAqQTDncKGihRu0DTEF+VTBla2f4dymcNHVxRAlnLbCSke7E
VOn3GU7Z6s0hYBcb7xKufWLPjN8h1rCVNHiS0vkYkTCZSfILCG4tkes2UkBj8NCQCYDrwr9qrMPI
9pYFhZrVjYbPo5aHrY25BH1VQBrQ5EsUOKijTP1Y0KKGTPlg+VzD6SJquI8eA0yK/RDse9DsAgW7
JOI3Q1MQwH0MHKFSNHHcwmmuHrn56LK5a2sEBOTuFhCePY6ujNIk8ODNJVOfEKplTfoKm+ek+hlM
GBN3js7fV1CgVTLvGOp0b8NCswXAC+KwIcooqCy3jAjjEEoOpLcaW+j4H0fnsdw2EkXRL+oqZDS2
Ys6kREmUNyhF5IxG+vo5mIVdY49tUSSAfuHec1lS3xyYr9FIA4mLlucjYzBAbcl60liKIsrVEVB4
nNUhY0Lktsg512EITCFiLIgpgmivAp7BCCarw5XixOhyE8ByJeuB4NVK8P/6UNCbiEmbt40apgbJ
tmmIjOqJOIlQEPT6xyjTEyfGiqZxk2Ms8a18bRwYoLEmoxlZlyxjpmBaAnonRriEj2udBbm1MCtM
fDfjCK0PUE0fJrs0MTcl30JisxtDvMShdSMF9ERKV8UWwg+hk6X9ctaURmV8gNa0tr3592aCJxyt
0tz02Ka83jrMjl3Sr/etjhkxIMqiyMgN6aGgaGRnIY9FUgwTk5hadm3wJDG1rCaQ0/o2R+Oq9G5J
zvnSQtuAPmJLeApe6+qJP2SP2qoNKxijYkk7uQEf+gwZZB226Is46cM+2sHKnle9sfvWqN80YWfQ
3dxZCswz1HL+NcyYufOL9N5g6aqzGf+8YP6HqH9cWhn+9+hPgcnsK7UW2m+V0H2595GxEWDAdf5d
w8jhJmtJM7Dzj666gTL833mEOsYBdKlZ9OHUosSQI8/HJgPfGf+LyNnFPmKGdeik2+afoMcKp3sg
btqE2JcTGMHSYcQwFCS3XL4l7dUWP4EPxBQJjO2ST/amMv4c8BHBrrxltzfhNjVuWfMWRbc+fBj1
L5Hhaf3hto/SfJsY2JqsXWtBlFL0DgpSah8FPXmHpmpgpZIh/+7V1VYnPdoM1FNe9DWi0QbeaLl4
ODbacAn8K9hxDORPEXpoB7Wh8QTovX9BWGWmV029TMYjjX8dC2p4BjsPRulN0fkN9zAkXXZNUvGo
v+qEyfawSVykpyXkB52NbSd/adqsbBtkBVa4duHFXEEIY6Putw32POW2Fol4xLFxCj9iPfuxqfYz
HMAtSyMJ78Pt7lEHRWas1uZoIAAAgJdmG59cjpF9w4iwIJs48rCGhaBg3ATziFmevOtArostAPp4
EKW5lILCQUScUIL1i1fNrxdYCNeax8o2YZPIpINOWvExeIwYjeRmTV+zQhhgOBgH7ivDfqqjt258
dA1AO5gsGd2ci4Uz75h0p/dM0sheJmZh+iuGOSkOXrF2qlXV/0XOPwbKXcOidq7vXKY3EmEvohmQ
2UgxUZcjOpxUie5ULbKC6qOzkb7ay9lsHSfnCXRRb6wARMppnWjM2ylOMkKIODJ8IlX7E1BNXswx
D+5D+cWRK5x3Ety41P+lARCIZz36mcwXDUW81f3aJmR464WP05zuWXPrir9yhCh+kXKXymXD+MV/
HbpgndiYiTl6my3fSDreVH0M5vjU0AMzA6ifWYV4FKzQGu0eh2/FKohfZPuZIY4BUNRj3mz7BCQU
1cXedS0+qFPpbEv9zWZx3xa3nJokpQT11HtBPRCai0KMaFe+JEtsByk2AUZPjn3jduybK1Gf6ChA
4sQvCTCSSXsrCkptFEy4f4IeNbd3Lfp/vc4eOzt49cUubhOKNhnA/2AW3mSUnAZbXBwKYEOCYpYy
cpdcE4dVdYXQxvmwEYcXXkcuLTJJ+4tI+gWwiJZ7N02ZR4Z32XzygjCGO/4jFxsv+6xQodXm++D9
RKAoClYiYfTNRGrZxlerPddz91gclboq9xZYO888h/GVn5NwHRT7xLqgzR8EAhwBKBxZoUWXjuGa
iwdNvDvboqySxR5VY4zUMx52GIGY8U2rRht3lvIvUtGKtv02Rmvq9rgmC3GeTX5Tsxvc7HX+pVDJ
YQordtyoJ+lE6dW3fVjz1B1PQBiApJM9ET73JTfphOUV0pIej0cjknsjRpthOfshOQYDsXPjP8fQ
NxVICIKx1qqn1dJNYkZ1khP1I4hn4H8a4QQ6GDAwLQDVbR2EYmJtpK/YFNPtFBJ5ZnyFmn8GFP4d
oAH1QybdbvscRfqNXc+nldabYbZk4YdVrbPmhC1TtYuYbWoMnKQC9uYVh+jc1Bbkpeji9qRwhA2K
0eHDqPVnpPq4IIZ3LTDILBnX8H+3XfIamQZrSohCRcyAM9+YffxMVOd+7MXenMNFg+GQUFblslsl
M6C9Lo5jOjdrPG7mvJhBfhQcak6E6U6NR1dV5Cph1+jjR2MFd9JNbx351T02s8ZBJ2b4GzI+txnj
q9T4FgjZetJ44SLM8zV9sreu3+O2cvY5wCw/zjZTYu98ShwH5iSADPTo7h7wvQjlLq7bncnU0jXC
beCT4gJ2MKTkM4gaKRhqg8gxWxyWwmL11E/bWPovtoMTz8xeDWMQT4bduVifd0HLgjTv+9epYjMZ
sPUnRezWmXxJIzdenZkHG5YM7nyuAIRH7DvZ4c5iLh6Ow6pfjL1CKlIjsyWyibpM/ylJ4rSNuUep
Hk0PJcu4FWbbHeZc18xnqpIG1YsprKOj2o0eVWzhBGQU88yL3MUoZQpWhotOg8E+FScrKz8brdtO
YNNnx2U2L4xmvlZv0w6P3peCqDcSJfUUNEQVm841odZ1yXjgEJgutUlh4cNrpAUHqr8EmX7E3njr
9R421V+XdOfEZM04hNpfB6WOkrcEm6mJ7N+Uc5Fa8lNQuokfB5zHRH5UBehjMEginq1EGBz74UtW
h+Qtk+JuI87zUa/VdXnBy/SZYRspMtK7yb9iFchaAKeE3ejfgwepy+l40VXEYoFZhD+ca10/W7x2
uD7n3u2vjaNdQ/aEXQxdpHwx1PRVqfCK4eOzfLjRSC3Kuj+fVRIgPR2/vUPdPw48x8wMuiidNfue
gyXH5wbKvmu/9jLa+u1vAi2slOK90eTVqtJnmz4QpcDKcdKD7WGxdDb2xJy+6G6TY17gSh4dMz6O
LP8aOLCNIitU21dM+fNoOvr1tCm67Bkqj0MYbkbAuSYChjX68BLF4cOXrE2VwmRvMDPOwbVntHJu
bqxwo6zKoV6ZxF547saEMZ0iokljeWrR8kYi2Ayk6RI5DGTcJ3oCInVfsBbFZcCDHcTGVWuJAiWX
XnHwkKkFLLx9KrU/PVl7zDdxaE/md+4DfsqZTCkWBoXebuOAQti9K3AjdfIVdeNuQqUTW2A5I2dl
Fu167g1DoC9yenWYstpsc/lC9qgftbC8mrn+LpNpMcWvTif2Mdt1CdlqDBDjm0/LRLuZ7mcMJAwM
OLkBES4n9qFgOkFQbJ3MuyBicl9Kz8LZzACcwG+MR0s7gipiMV0AMORkp96c93FPCuaDbLjA+3++
M+6B7aKD1Fdhq7ZTg4rQ0pkeflrTZUA/2h595NkhjNPG62+2H93ghJ7BqmyJuNQQI3WTj4YVAXQb
EQcZYsnI1FoKyigKiaF7xKmHNITMvzjFQAPU06TSikGzI3jOM4ZM8FAcSIv1llPb2OaQQUNu+lIa
15gfpuNcfVte0xb1PugtIxEI2FkgPxw3uAWUuLAn90Dr/sXk3LVltMvYMChlbQ1RHkdoAsaMfhX5
LjVpz9xx2vmReyyqnxYpb1Pa2DXSfeN5eBGwkmvOSQ7m0X6EVycozwY/QLLdSEuA3m7eZIhTojQ+
K1TNBbi/IbXfplF/jzTxLxjSa9BMKxBy7qMYk7PdJJtUoYAklct2GNBhLM/0YJ/b9TuNpBXCLNpF
yL1o+juIYO7dKFZ0Q/wu/wFIBUAZWTO4hBAs5dfJ3U3y0+eBlAcbq30mAbgwTnhPvgoSBqtj02/1
eh9FANO4HI9Wf59yHtpbEKZRMldFPo8U0AT+c1C9x/F3CEjN5kebzdP4CPkYCpfxGO4LWgTPuhrZ
rkbqSvuarYrmGVTURKyf9a2wP5Z33fwby+gpqq9x/FkPL4xeh4eeX6bsgxXIQHFvPbfultkbPV/Z
PVxvk+k7pe+E3It2V4DqqbyF65+08V+Pf5P1qpt/NIwbZPtmGu+qBnNIgYdPpBU/YJp4nP1guEL2
+pMQedDPL3ckcsf6TavvtkR89mEAeiqMH2k961y2KNBna9ka2XqFXCO7TTEwq3utPqiyrehOWjfu
Moor3IWu9osEgXVp16SraR5ZoBxM8CL2KWVl+cY330VHSHScZmiS9pY4uPmz4+K/PLUk5uXXpMJa
i+mmplsqPB+b0x9eidVU72DInwmUW5hQwpOGO5cfqLEpe6HgtQ8bWqTIL4Y4wthopi/VHOruw+33
AYVfwyOCwZ9ghd0fUn8/jGfQGRVCLjaRyanFCosn1fgbFG/V9GKk76CmJ6SE0dFtT0V71r0Aa2z0
ZMrfSMp9ipuJ+tcHweNbNpvVmeW6IMOQ9TzpPcjSK5ioQ/gM6WX+eLm8C2MXBuhJQUcmaLHKDPr9
kfpOw7hqfduSffe7Xu94Zb13UPWhBDztgiZ5C/KfVn5OkIm7/l1jltfmRI49LHGsFbuBK5Lo+Jfe
ApZmO5zcfpt5a0EOPZnZaheaz4E8U9CnWLhtF9jDt1v802n7wFlYzVcCYVi/+tXZmlbYNsuQZBOe
4PeiZOTd/tryz1T3Mnsm0yksXhnY6/5Pary0VNGsF7kHJJNX139OBUsl4zOzTwFtc+2D8xu/Cus0
tBdmw6kNs2UBg7S2MWW+ctNMMe6Nu65OjQHlHlPvzL577kck7nt/+hfax0weEF7lLVNVcnMuDmNb
+U73EuifMZbmmjtuYMCepwh0Lh7oK+ZcjHkulvoc2c1nQ7KSmApakESsTZ70IVlY2e/cb8/PCV48
kE2GFOPVK04jz3qo7lEHHv8ra74iSDHz4XYWPP78Nw8VMclBqGWiVZed0mEdOj/D8O4Zv7Hx57gv
istrYORuSPJrsGeXZG5GtMhfXQ+4q1w6NSKv8t3wjwLajLOM0GHjeBezIhorY3iVFuiWbetfunan
6nM6Hdzm1upn6Zyd+jVLr27zHiPI8mzzycV6onv3JrkCfBf2xU82/EfKg1HHmZH/+QHYAfmQUEci
6MM6o3QYToB/TqHzW6V7Mto1JKTaNRHX0bgDeaZFYFs94Ix75aPXMJzAP9D5SIzyrTLuVnCqsVnr
6RrT1tigCzo5PcKjtzD488wXBigOxkFFjlH+ZTBtsjBUWszcNHaUTJXg5v42zXUIsB8UbxmDUg4B
6b2M3rmM/zXTyYRbo7+n1b/5BsNjqs3eNx14qv7HRLHHYDE694Rhd5A/qfQlMPeWcaqq9dSd2bQN
mMyNlwjTgPSfvWKfJVdvRNizrNU7USDgwRHGHXQWnZZxcCna9Z3uX1h8+MxrFS6D4dzN4AJMlK1C
/D1MJTgUaD2pXzjLRAQOMc72G4n2j0CiUkbIcB0nbHWj/whpCAIjQnNJtNGcu0ybSuh04z5nwnnN
8/BLJNX3mCYrRbGjj82vS6W59LpHgvvvqTSYYUiWiw25vxMBcizptevgUB4Pqnnrsh7dfaBBHAnA
jEtXLgkRIUc7I/TKc8jSLmN3lRHSWbXZSTdKUFQ6oHY9QAQLUJtPpBIJC4QyXkK+t1Drzug10f8m
VYmICF63a4b2qrAaBOk+Ngq2LH9QPtiGhemMOiA3HgeSgzZ/MLe6y8hHWQVjXAsPRmzFtHKxLZbc
fNnGaYsdhb5/SJkgo1ffCFVdHVMt495c/r/wJG4DFWBdsfoM11OGANdtw5AJh8OFNsHHw80KWXxS
67rT9ikxKox2nasmS9ZRJdCZaaS3KodNa8vxDMfV0iD22zED43ZEnZ8K9Otox3kz7KWvQmNNRPNy
KKJ23SoeiEZEA1VO3m+mt8Y6gWpWGCxxY7GTox6BY2mWKsqgQGgOlkkrHLmHn4fOPGRaSEBj2jCv
FuJoUUSxLM2oBunSycvkYGCT4dKHka9WXfzQ28hcklPSkGQpGep2VTWTfYIPhcW7HcfPQuBnqWc2
rp3nA9VGcZAJWski4BEyf95Q+neScG6ES5wXfUXSuPfjMizXcgByNmi5CgAu73u062OgS6Lh1fbs
rxcuLdvQQl52h5HzAXoFiSbiadQxwbC1P0SVNW7b2vqrpcyJfPqxsnSmdJRioTot3E1En6/TvkT1
XTNiJ7ENcG1UG2smnbn2ZulgOyd0CMo2DqFePFd9XT7rXOCslcHF4u7q7fLbhm1DlE9zYEvS7LuC
I96i6eyKBLaBAN2LknURtrgiKie956iCmvoxYQgKTVvfkI3IU1M3lyH60sXYFNWGWKPVmLuEevXx
mmWkRHAyT/3mc52MaObwbq6tG0f/Kw0mDMqt8CMyFuArywZf8IhR2ejEiy28CxiWHMMiuWu5l59l
VlUkZHYbv3xvJ0SVrgQ5GmVWvlPkcY2dFKcIpoCvGf0+jih9QhzAkP2PjYlXLHVjhOQhR22qDno9
npJZ+6B1PnrTst5Ygg7eK0l5zxh5431hNwORniioKjRWfhPDwxkwZQ8Rd6zFdKeo0EyYNZA7/mHq
g9A5jpmML0pNH7JJ8/Uko40mLHPZAijEF2+mOy/3nE2oCKbKZEC6C1rOp7HgjzjNQE00maCWgcFZ
IzW7kWXXbUR05Kr0NXzRbvAYMnxQwIxcVDWxduuaCSn99DwwtdukJctkW4kPK/EvFF7+YSh6ICwt
7pEsEqwxWp0JH5iz3r2MLgCCqQCtZXiuS13l7l0ysahBgiscNoT5TXHgqtYWIkqg8yezt9qxbuTL
4A1I0lOXOewyYmwEYfes5/EytVgx2U5srKMaE3qClNywMK2UvoVhViPWpaB9av2ncujbZa/Dw0CP
u6w9xl29NamFOTiIjY3iszb79CkvCJWwRI17BpU/5PxgQWILYqOOLI6cUZgkIhe5KQNejZ1zlopt
XNEm2Z0HxYWtURKjqHdUDVat8tcG4zqk0nwMVpqzTmCjrEqHHVnYDYuGMA5iEKNV3dm4KLzLoJDI
N3IEk4+0CpB2t+vGHB1tPD2ikIwuASZ9zWTlJc6cV660DSXbH5NngKuTxXi069+A75tYEIoLwKuH
HTesj6WiEtB/fAgzdoEvgwyeHdqqW+LzGcfx2HADhbvUED1TouCvMjBwNSNbyQEJAugptbDofDXV
3tIMC3Gc9dDjvJuXwXQTPhYs5hY83BEopmRKr1TlvsVtePRNcWDuJlye0l5RPrreuoMUelaY6JrE
X/aGbgDOr8gV5c11FPi8RvO+U9i+G0vF+8Jk8SWYTaAWCi5NximiG9fI6PYjq0/AFq8xz+yFgwko
cMxV0bIRkGNwNPqQYdKItoUQed6yGnsjq7S0Te5Q/EkjcaZvaWqfpFR8Zvp3zxgpHh2i6yE7kDJc
r4x6+Jvv074bK35RQWGWp8aJzF1kQhRQhLiUZNEtpGtf3YBT3U07wqNT+PAOcNsaEiSOD9YRPE6e
TAtxcBOb2qae8rcZOg9hGa23pg2rRBDNEXTG0ovm9RR6sylkMm5PbEqRaLzY0Ka9wabctY2fCO4z
Ah8o6TM7L86sRzrV6bVFijlY535K914yfoeFMohrYb7X+fM2NfXIXcgCew01lUcvZqFkdEki2lO9
U8lxKfKs8jmkX02izkprzqTijl/XXoW/jl6xrH6zjjltEJbOum8ObHBRcTeSjTzSR6fyb6PhZluE
7C4nJNmW2Wps3JaHIWvvLq3g9+VXp9LYQpJc6kUwpWKnuUSoemFznVrLBjyvtXe/hY0UQvtCbquO
HiuY1sQKMnM4QT/7PdvH5tFhPWHRzqzzhIDp0tJxue5En8v9ZXLI9JSFXr31Ozp3kujMZZ6BN52Q
u47xHw0ZZ+fBn9h++ibvpjDMl8jVwqPer1p87YaLK8ltyRQrLbxpLCUhSTb45aqrNfA+Gm1rPtmD
/yYmfdGZPExVSBCgchBZFwWeP3vknBrxULvcx75pfUhtuhXCMuiN2+NoFI+K/I946NCMhLhxxU16
KlgDm+ctY6s7sgeXyv0OdG9dgJ/dlbGWoge9d366t1usTH2YSW4ezgRUu3w6fg03DL2LyBzKUsxb
QYw/FeINa3+JcYBoOvRT3F25eMly4AVWU/9UzQzZ6eprNjr9UqdsjIWDzAiqWUHWV5LZm1TWPcMb
6LMDhv3UfUSuAeoIOwxy2bs3xbh1GTP4zFmXjRffo0ySsxWVjwbd+LL5Hy1S4ybWl1qRfY/YuII+
Bp0esoXppf6rhHfXvGRjFNSchktxYDmbmOcuQJfws1Hxs6VxWXoe+m5lL1tDxZinXnzRy0Xlvnox
cFByXn5Htwp2YwtGjvX4zGf28UUljEZttiC8SSK+OIk3p+ABmh9cwgHYg8S2jQejSwlm9QyPHBbz
mHfNZ9eqcxq/Mtv9DYNuG4luR/rb1kZVI7UXvcIwM7Q9y2O7wnesfu34z0tMBl+KlVKBRzuZpwYe
qaDKTR+Z47wioeDK4LOITZyOaVFwq8b4xRPgs0ZGflYHbKvDwwOWQdsrwbI20UzY3uMaUwKAZlZF
XTjuA8rfRtGQVwafhinr02CjVomD9tUmDp4IAkY3GOu2LUUeRJlex3fCOoAd5K6bU4hTaCpjCaXQ
FSbTZO/bnf9a3tMETAmtfW8ti9GxcdFgiZUozJZZmlxsn8llnGkm/7MVi8w2TpPVodnRCPmzElRG
JQd5HNPks+4l9YZcXWv8BTuFRSIwI8Jt6DiRkfhWVZPiEugbqn3wSqZJ8rzHbtSEsFU1ODk0chQN
C0u9HN8sq3pOyw3H/kqr+183hasdnNsJEEvnoMNsO7U1cvtgTySFV0m7/P9PFPM/MxXx1Y/HN7cv
6JraisPbxDufITkYfHD7IMbZ2miPfvI+A4NztmIq/sScdvJyjooKY+7YNzvkL1ywdndKARfrpNfI
Ep1D7GOjFsJ4aXJsNOaYU39dlUB7FzSqWeha+RqWlHZRaZBYmpb3qgETpOPOKRXhg46ISecxcECJ
BHqGS+xnlmEqK9r47tC2osP5ykba7fDPs91+XZsAD0O6yYZsp9mABasmd/aOWw1QonK5Jgd81wg1
7K0yxLreoequHWaZHjKMqD9C6MZiUPZ3beJSmFoHHOzUI023gJA4uPeKsQO6q01rms+JpqL/9hnP
ByGqpYpHQSiQ+8EcznF+qeDZdzrJBDVeNzKL0bInbKajDhEsQA3XeW0T7c0bcNzkZDQ1bnbp52Ab
P1XvDc8ovm00L8rgg7TGd0TTVDjsRQEAXHtN+7aCWcHeOMdEC1/jkNngEFQIpwvM/JB+2PH2Ym3S
fT6NHWIcP3ixEvEufBziUWAhiNPZEleW+20HVFOIMJAitYA1Bx/2CUOKRZMG8UZiwBStfQigPzKA
QF1ZS897GpPZkWPkW62ZYKeVd1KWF5o5fRYNzSiZNcx0nL3M1UYOPdDCROlLBSUahTpKU4nyBn1j
DgkgEdjioH/f9YIYTnYRLWfRQ58RacSLIVA2SE7w3ZsmYj7KxMMeH4TrGBIwai/XW3XFeCgble+z
suIhzLNiaI4gKuErGBF+7DHMDvhQCICtdxYX8RgzgagT8KykUylMFHa47ab0ZzCpiAMH+8GY76O0
/82JrVx4lUGadHJJyvRFN2pzmZhvaK0+2qi8t6/ZhapkptXA3h9DZE0uiVMMK9e9i7Ta9AgQpMN7
Roz1lwxhgL+/fm0rBreptTQaF9h0nMwMaE4BZsrw7b5yO38yanc9xvZriX5risWPWyOftlWxyQ2U
FpPGiV8SOZBFPKHL/kMvmLYS/g42ohb9tmkdYkoUgixtpLKwSF6XgsyLjGq6g0/LqFuwXjO9ahUY
ZyeHBtvr1tFqhnaxj+vwTrsO/jSIwkNgWmu3jA24wdgIApOtSLTGKAgxi/QwJhlFde0sHSdNb8sV
/LWRt4d0GDN78xTTcglZQlQEWSoZIHbplhBYH5pTqLU/ByXWOAynlJrDVK/KDI8c8lqAVKFzWTZa
tdUipAVNlI6zUM1mNKNySawDXOFBa7ZRh8zNg1xfZ76x1dMQjlVL4pMPZngWx+ElxdjT7hoHgauA
YtLStfRFhFPHbp8n0VxKZH3CJPSAyo3hVvYTy46Zb3XsVPDbt9pXRtaS3jpYAuCfxOl016V+Bx5L
y5CHWIp0NF92fa46UGdOhDE+xVHVDLAFhT0RHWtMN5VSVRNRyjIq9LYm1wmlstgJgrK1AZZwQj2X
V9GXCsJ3ujm+h6ilw+AcbbViV1moY4ROQHKYcPb1M82lWAc6KSdjwNfqUbSxgOCiZ+Qn5PCSttU5
FtN1FuI1wcBroBmIVRLuInGpSjLz8tzex4G61x73eyVVdiQpe1FIky226yKYGQbtKS+R3aZJRKXh
AYm0c0QNlT7wbZIxVSXulpPx3SPrrhXWbZrjXaURvuAwxDrAsV6ZtcMjIcfDZpCK4BptQ2XPjUVZ
SzJZiuDjxcjCCE1/eI1mrQFWo2TU+4U7fyUPb1vckebnS7H7Ja0MJlLWdqvee65anhFtZRHioL27
AUeQbX6SSoTruTpYQXzIBvXFIwbHWoIpg9nBFjfkFkHdt+93xyJwg4XbdFc+i1CJd48gcBvjMEtS
SIzYJwHdZPPgkBI+iAe6pCBFmdFcgtJYj3OsRla+jl1+axsMJpFmYl3VH36o0XpJXkyblOuqGu4u
YUbMtXm6jFwsZdH8w/BZLcnA/EZ5ea9b2L1jjsUhMog2mwyqnFgy2U57dyW6Mli2v2VRXE0hd7Yr
EO8UxL5A67tJtDazO6BZaL6Feo5MjD516Tb7+t2KjGnfGtiE8x4kA1hXqBBaxBi6v7VuurXLCmNh
RUWustkTO2DJJtTBRnG9FKb/5VkMiLwheBbmdoyMO0qKP4Iv5Grs4dW7DTmBFjrskGyTJ5vBiQho
cX1vgM5Uvio8+/dp+HZlwM5OYzSczMEhA5vZrg0fsRVhbCqziQEzo+5WH8hvJk4M6EnCVKYLrpxV
YC8yFzqHhnyrKo1xkSvvIxxbKrEI5m2qyXWwMkkKRjxIKVESo2KOwFB7UFhMhEndiKELWPF3ZzrW
k9HqX30X18jJZqMgo/fKsd/0ILgx1ToRGnzIIovzmmcMQ+ZlC0ZpMDmWbFX91Z2xYPr8r7EzAiJ4
wutsvNMaVtfcQ6LWRunxSRPCsNva9zlhfRhwoidHdruxRCbUNKxHdIdnMBXqPENcAHiANCnBTvoo
fhaa8CEPkgRFcBveArqZNI0vobD6fZ3O7JtuMdnjl4jzh82cSFr2TkrkghPe1w41OkNT/c2I1Fei
uW9OFC7gBw5onrgBZQXUJ0JTTb5DN7/FBuAM+NGfGrG5eIuHI3KjJTPVzxSZQ4PgqcXiaFgJsbOV
RylN5TKpIF/6ksewVjovvZguNiECNNAgqZ35rDM3FHIdTJPIWudochqbOISa2AFQ+Hu/jf8ZNP5I
WXUCpnq2U55jyJUkLKzLkLhmfpKRchb9Dkby6jbOn/S5B+namxxDf168KiWxmlN9Gx3gGdXChahS
jyyN+SfSTOBX5PNOFO8f231Io7qDgcM2NnqZZiuvNO/4YfEkoAvLJ5gHeLdigyCnqDf3MZ/0enDA
SYZYFGU8swpJVhwjzG+tDU9z1siQ5vY3TDjNED94E2x2zUfWVnpasSbXdB48S2NlaH9Dpt4cP3vO
SZY3OuMGijg+mz2xJ8KF71qMIFGTeno2Q595TzBP3+HPhvtp5IgCLOstq8x/t4bs3Y8Rko4+I8AZ
tJcFCZTMsH5UBDqlLvAP3M48foXX4KugwoxjJB/TEH8CfDd99W+a0hqdP/sYkmFnChmoGpOw50vH
TUnGyHs8f26e9Ml0gYxo7rMmb19N9jN2ARW8awtErCXJPxVzpJVVJ+PSK9mf5BY1T2nDdK9VUc8v
8GscnfeGUA9cXwGbH5wWxFzXm8QFqW1OExvi5MOuGAq60r12RYnGQgTGMtS3nYLcmXlFcK4a2TxR
hRvbwkSvlcS46XNkyegnEV6TSxZtOwLG+Ci5Pn2zMndNzohyRGENe5P9pDNKQJcWFnrkr3CQSCQe
KVVF/qQlMKrSYTSRtu47BL8MLdEux1gVGZzy1tbLToIKLzrDe/LLtmZjlnCiR+uqYLvsdR4EO4Od
sJnx100LSgVpJIMG06MiIhdtvKavMUgOYaqgR40/JYLPvBi/jDmbqxeg/SbnhXvlpxsdDSVvaixT
1qQZ4YHbuBzvhYH7Ug0o1LwU5lxuuUxASiaQ20ryL1hFHq7QCE31by+1vQ1wVQ9YnuguUO8YaI3I
5bh3ISm5RtKu/ax9+E6WrlKLBUIuCJCfuEDrsPiAUfAoig5MlWJOwLtSipACVgWzl+4qiShgwoY1
KqtBudQG7ueJfcMiI9Q3sOXW60yAlBJgobKfzSZ11pbLclQAfU85Qxd6ir9OO/e1qa9LSQSPQ4Xp
1PUbIn6CaNq7SHAyVNOWEfJH6jrgwvCbuUMJD05nJarnP77f7007FxSVbMS7SZ0bWoQ+oXVsxUCu
nwsCKoWpAikDM0i0JGSuWsRCYaBsjXmz3JHMfbOU814FzMB0AdjOHx0ygPVqX3fDTjmggOG75svh
Lwsid4Go36eg0zFtsWIUr6Kc2lNDJjZW0WHTmGLLYO4qxrZZ1MwQsd2TD0hk2cISQLtNTOfcifrK
cPtn1zOhdPnogd1RX5vR1O7NDOlkwWprLWfRRq5wi0wWcws7rtnpSZLMQQ67CL9mAKaZNvCaMEE1
HUmjtVeQb+lUGhPuQSxr1scHvWW0U6BKqKp9M5KYmQ7d3N5yd2boPqK4p36wM8Kqe0gYHlFTWVUw
hYCaZeosUQb3nGomJnmLDPAg1O5Z/h9zZ9bbOJZt6b8SiOdm3cPDuXGrHixRoyXPQ/iFsB0OzvPM
X98fnVlVDqdh33sbaDSQUNphW5QoDmfvvda3OE0LFpGJZXdYZOOLKvf0C7MZTgyf/FEzRilNL5Sw
HAvFL8FdJJJSzTDfy+AlmZbpFmmcLbXKi90+wbPQA3JRNNmdGzjOx/C8Hw25MSQpiwZNRnpJptio
xBSz1nVQbTaGchGpxcaGgtZjVd8FY3arNmm3Tcz81PQAz2iKQVKPqhFVMQiXAA3CRkbGWn6pPNLJ
+1WnUAtts3hSAgeMVOnd2EBn6Aiws+OKLNyGQyEcRpil0oLUHv5sdfAugTCfO0sQfo2us+gx0iAx
GC0PYH0bjq4RTZueQpiwJtkvMgwIoSNQUMMb1WajTwLmFtE3lg8u1UskzQoBeYku76nIH4poGsB0
ok+fSqY8aU+07GM9cJ+Q9zoiOOK26LFRINrDdB8bQOsC43GIToeR26QW9GdwfBkP+GdtrcNwdQQO
ss4HbNUx15zujbG0iIUqbwlgNheo8i5zPbnoFbJkRKA+1GZxQW4VXQp2GLds+rHMaD06DpCHgAU7
8Tzk9ubdMxVPoTFeBjXS9UbPLsdBvzLGqaP9BYumN9Wb1ki2LOCZW3c4KkuUxWw28g5U5hD20Y0Q
kIKra7ooW+eq6u4UMi1NczolmUSe0LqDaQHgrLXp7jbW1G1Shq2BQYRnZWI/KSBGSnXc0WnymdKT
G0x3kWqULJ7WJEnEpys2G+oGCYRiGpAMF+tugqcnTxqmbZrXccckcpus3HYY1zmAtAj5NrnPfCAA
YSoMEkm/rTkpJ5CMavojYHjkJS++U22zNjqWXIrrX7HD/dtq6XV0zKYqZSe7tqHxlsCVqvJlzLB8
zaqtZpmEYiNXXBEbF2GYPnipf8cUEO5Hx2zXQevkrXwK+s6emJfRJUMe5rMJ8+ARoZc7544iuX5i
qdOka6LTrFinDtnplN8MBV5IAXO6ym/q3tRRKcNRdYgm0YiO9mxiSxiTN1r+kODdyVkDGU2PXnE4
RDD3U+RKKsojnz5MDKA1k/zfBkcclSdG+liF50nb0aDDzIoBpmXNTk7rMsTyQ6YefdtntdE2RNYH
nODIgKYWInQYqAs5X5hKm94lCiCef8rHJc2WEwGKf+4FapDPa4q6ntK0orL2Q32BiVVzQ1rFqeOA
GmAgXISbjFhbmLy0ys2WspK2FTMoZt8wUVES6j2kSNaF+hMJMYuOUaCggMbstCxzdaGjdUnjhVEy
JSqm4LkxaANnznqYpvZkTGjlkdPQLVjTnPcRtq+YxHJWgLAmA0JkESskSmmQ32QAIFNmz/26chxu
2uamVO4LTLJ1Z2HxCFcFoWQJYLu4pUAv4uOcyO4glB0ExZOd7Fp8clzbTilYGj5j/+AjP+iyR2Fd
G3RHkzkz1U4JJgq5z6GTFjhG1Bc/E/CO7fLOblqN5UvurEwtxy4Kz9PrVOprD5WM48funKs6h/uZ
uH4F4JZRQaQLDziigQk0IKWyT7oR10x2Su8ZZ3V5ahsPCNBSwzZJhUUb6XNpiwgi0Wr88E5MNDVu
3vmSjc8B6AMyybG+V4vmh/S4LMaGdSYb7T6PHKj5KpURcJNCSrEINFqrSREy61aSm1bXVqaSLZus
uWoENYw2ggXUvVk5vzYkqElshCX5uM6yiHLjRhKGJqs6+KHnmETNFiQCw1zlsk6R7QxJN51OBkrh
zjRbVEt6s0vJEAX3Ao+HtG9KSIfbcKcpj37UdtdaB2im7qlxhjtuNqIdb8wp8i9eH1CGj/uOlZxn
KTdJMgRHYfXYaJD2n/k2OMsuHU6ZkpT7SYXGZGVedpr3zLpGu4vPmR47J7Xli7WtVAaxA1A4Jgv3
sh3d6kXVXyqNrS07bbS2fteR5DkYx9AobNRIRUHAA58CzZhkVxRofzhRdrh/xgfHkjYfrdbvLL/N
b+Z/J6yi1xDjmt7sFw7in944iVOm/d3WIuZTi+z8Xq+DS6XW9Iu8SbG48duv/zzFpknSSWm7Ydcy
/WqKksIzCjapgaC8pn1wM6NS6iwlH1JrrZ0vOEM0c4rvTT0nb6m0jnqljCvm3fldMGWXmmrZ50y7
ypsenufrP9Oxoc9f4PrJaqtcaDKwf7z29aPByzZ9jkF3sFig1wMCeUzhDnzVeT02ZoZLXQ3PqlPk
qkDddJXn8MVrzWo48t1gCPSfciho1tqNfRk6iEyygQ5bU4f+mdUAVO9brToRTl+dNhNyn4qwuJuw
j42FjRPjympQHJi1+tDXenSk3UZIgT6aL5IeXXMuHENc2HHlnEV1dW5IEGls+a4KgV0Lz25OG/xa
VdJTqPnVeB8W03NhBOU53b/uskzHM4c7rm4xnp78dQ0XBHLXqJ1Oig1rTG0vE/KvlrZi3Bclgt80
wxo3FVW8tjX0OhrqBQohpd5DlzkJQVBsRkTlVwpZiRY8skAt8m0tm4FjB+5RHjfFOjL9q3nAsbH0
wDmMQfvD0pp6X2Jthcc07IC0BYbPTxqpHFuu5DHNxcMYJw3xlsNurBOJKirEIZQqD8nU853JPQM2
GOoZPzmrHPhyVUsUSws84SxOAZXXrH9JVgD4/fqQWkiEpji119S+B1NwyAtP9nsz6qaVP9mg8TmC
zgddPvvA2h4HJH9AAvWjFhFcSBeVIZ3laccQj9XA2Uo/qu5c0ysSjhOpn+ZFgQzEFCtbEFSYVOWP
wSMzQA5Q0ScYoCP3qiAHzFuFA2EAQsIv6acVIAx4xmr/ZKprPWN1eDKF1mpixO0K3WzWfcfHOVgO
+LRoHYw9ZqiwedTDltPfjsd9YMJAho8SLSaobuLELKp6q8F5s+Zhe0ALa/Lzo6OiU2epDQxHgRJQ
MStfqfqc2C1ZqtIz2hROgEio7UILJRs6116oCGQmWbmsyy+bPvMPgwkW205YAqfVuOOuYe6sGABb
YDXjD1R++OWKEPJ3LR0QY9OjaGR1nRWYkOoG4K9pJ7QchVz09KpPx5H7eN435V6DG2mn3sSyUFCq
SAWBWA62gvvZthwkBdeo7i04a3ijzhy+7myJwM6M4S2R3NTklr0DIpHd0RxjFRA3P1ow9Ah06UcD
9VSq4HJsYT/VrZW7AXNLRsKiWURChVyOzLcYUvVKaggHfY6HZyGzs8SIlsqIXFo3lP4QQVthDItY
ux6VgXZWiYiGImfF00a7Ul9phWmeUt5jwlWk5ZZ8HNtED7eN3df3UoO9ITBZGFwhYAgZycGeATXm
bG2HXZBZ1NN+17A+McJyQ1MFmYkmorU5RvamHHSmtZ2oiuMYgE9SgZyB+6iY7L4+4KaACDVlKO8e
mNcg7Gc2fYYFiltqMkIYaxIkW/ND3TBRVyaU5Shf7J02ArQmxO+QJ0g6w7bbMzOjjiyiimDHThx0
EV60Ra9vIquND7A+m5OgrPLV67e6EseHk0mHCKVxkpxMACdnnSYNi4buYGZJYguV+hoLYXluG9j+
VDvBP8bRem7p6jlR3fiXrKbaN/ODKBNIUEJuwjI1dratelskKNFPSAFYuapkvJRoDtZ9rf1shPEc
V2m5dxyzwUjiCFJ2spg1Sb0NWMkugRE114S892tZNA1DPijdem76BxOlwkltKuqZIzV4UwlhKK0T
jcd0kGAu7FU9GPZL5iEajeWouJUDBdVvPJKrJm1ayVvUTCFN8GdJGdkrtbk3ZZof+5Z61hk01to9
Li6AG8ZpAxszrCh2WhWdXDxk9KecmhBiU9w4/SwNNKFI5xTau8oMWzcMcsw7CnLETEEMqADnaytn
nxu+fluQ59RlHIGZN0KHifBpTB7drUACr2p7nLF5hazJr8VF682aEcJuhbLKzZQOkxGpaONIhwrU
eN/ghNrHpbNqM6+fL2snmbBMJtZ6vPeVLt6LLuF5U8oeidzndjCI2ZlSNd9wOD01sGCOg6S7atYp
iP2YG5+t54TPO+02zu32yinU4twzbQrBgHV87O8oAoK9mTBoytd+UYtjQVl2lRYZf0p4FarF8cTu
LblvpDfsbYUkuQai1+sDIwRSVejW2rTjT316sQWQjB00TgDXpHyp93JovIumVfeGHnVXM/SoDbQW
hZfmbZpo33KRPRT0SpgPdtmVXZJmkoX9ORfc/YR58qDqpcRtRyeHXK7EMc395CngpOYH3g86lSAb
l8RLa9yEIko5LjJyGWoM3/JSaKfp/NCE0c2IL2ndisBr4Uvzb68/jfoUYFfkXVDlZbPD9ZqGG9B+
aADH14fXf3/9qpHTw9iy+n7376/famIOIZItAdtO5TH4LcuIpEeW9mk82scaAi3u1miTS9Udur6D
NcwVIM8oaEjelVhQJAoKj9PHtovzyfSx9E9ecBwyBTn6FKuJaydzgkItgqMKd/D4+hU7wNmrdQ3+
h4tHxBJsX2mO2DEXNuinh6j6KuZRq05XoNgF3VERtMyMej57XuFO8wNj5Wll+3gkwi5rDwn92NJn
2VO1FQTVLHLOprh1zjIDxXTkWFwjZXmt42Lb+N1dZar9TqnifkffXIB8SowfnbBZBbaOB9Mjsg5W
4t2bKvu5L0QDbiK4QDXGUnj+BF+/auZvX7+qJK0cpjWgCnmfxWyHzFt/K2QxgarmIYljfMMTfr0Q
/YVvxCXP04iz1weQoXhsa30/CrHVfK/YYBw1gPz7zQ7SYJEY2mk1P0RlVa2FZLRlGNkvJ9KHbW0U
Ecgc+UuPimb/74cCl+vGjlRSnCu7EzPjFKkd9AGCT7isUcYwRm5r59kRNTkW3FCwif4aQl/eWjTI
uAnM80WHtFoHs2tQ4N8IartFkuPgEVJL5SacsF2GAaDjtK+uZoVNSyE7KF6770ZhHF4fGK+Erj6V
UFUmP32CV2wSltAyxZYQDjOCdLkvLVGVjJjJRrodyCTyyWx+JdRcVY0hyLS9bGWhmtihgrFPGd7u
7JT6V1b5WVF1xwgzAec0V9N4wPc09iNNGuMMlTE8NgV1hZ4E3tWIinMhG7oDWsJ6XChGMp8+9nXs
ZIyCSEGE3PFY0l+99E1QRKlegyRquaUB21ByQkImXK1H+iWEegkD4qmi3U/daO+rJHFQwFOp4bAE
f+aZpK5ZfnEXCa3gvGGdU0EwTJEgrBjb7xobvv2AJVyhyFqqGbRfC4TXkoggSkXNVrfiKJycvF49
Ftd9jMKjo9HkjQ8lapgFvo7waILI2IeVuOQP76LOHrdyhKTvMchBkeImVgr5qaYtVUFqdT2YmW5W
nzIbJbQ7oOlRwKxMQxOQoiVwXATqJZ2SpVpYPyOnpKbpHO18iMlt8uI6IXTDNwjj0+i2BJpzEeVE
PaRDRVkltAO9TzKA5oMCsk/GBNTHRNrxkXmqfNYjGko9M9yoG7yNNpTykCX2VRRehS/epCuukzXD
CkxTeCt4GW42CdK5yUtziyZyuHIY6Ji8XW78FI49p+bNprcsuPZjed8ZGdPtRF7nNvSpgGjU3TDH
Bpsy3zUt5qJUijMrpGrTM3JEWNUF6yimZEgnDLgjIzWJhMXt6hKgh01GZOTo1cF2EGTXoS0gZ7UU
w2l3LSQuelGRlwhAMsMCRjsk0E316KWJPJYSUd7keatoviRJmnYOinBErRiD8BDBXpLZQxJoAU4x
x152Zjsc0KLkrEnRk07BBneAcPtAKbYDCCAl1ObAhGa8TxSxUpRSvfK9bqZD5RQqOJKPCAsvQGKm
m1xtIcO0fnjddxZKjDLc9J5Nu7tLmlWvWuGNpv4QZievsiqPbsAA70uowydFQ8o1gs7xOhh1pOh+
/2vSoPajWpM7JnFIbBzw/XzyrPJar107bTAutQS2mePk9C7CQLueqKYBNjEWKnohr9MAlWhW0qo2
cubryq++OOiBrM+aRME7l8wXE1Zn6zAU0aXd5zQuA5FgE4ESg8J92AVhO6yRYUV0Axz/VnqwH4A8
+6u6t84GxhuX0C5+eKrSPUsxF7XU68bcLpg8eefULe1Q1oFuoyTGqkODAzaemFSnUHJc+x3pLt3w
QoBo98e99fUWWijY6foe721im/lZncU1CQme4r5+m45JcZbeqSABXZ9oPFZ+Kl1L5ZxsiQyUg+Hf
Z6QN2ZOHF7Q117We1tvCxsaN94qAAlYgFBgwDKVvR0cxP6AJGVdqRamHhRHorg6do2L6eBmlinGZ
Wxc2Mjd63wOODL1kUiJLuXFSEgohRCJCQQ2JoKzOL0Q13Sa90l9z3XoRAxiQzgj8TSY0/8pSTibC
pjnz9ezFKW4sDV9XrzfaLh4UFn7zonOYOZTOyaTA74IorZx7uY9KcsA9aQXqXZp7THSz5twqYUfl
mVA2So4ypdIEeuAUDafaFOq688aLaGytU9u+D3yky3Ik+8eqYzJOzYEIFQpi+oLk+GjjUxn1j+gQ
raupS1cOrNeVauneKqmD+I5L+p4sQ+NpqAgTsQzAFCPTEnQsJcIvpIF3uWmluKgJKPb7bLz0lXqL
dDxbhpSQ64qcweugQsnl9329wtHM1XmqsVr1A/VZePJoC+CPOgzmIy1eZq2hRQhnEOJIUjuxaUwD
Y11I9CtUUHQI2PNsyKdK3WMvBtmwsFox3oMpCketOs2ioAYxh+CyjCI0LCFMW6C4EoCJdJ5F3ehb
uxpq10rs0lV8cCQzsP7gpPh/0vCBrLG1owNDwAZEjQ5bPNSjA8JZcqkHOSyN/DZHsgc3hAiHsq4h
CNla71pK52x8k6pjGvFrDWZccZ5DW9L5gmacfv+z7sv0GQFoQZsopNXv5OeCY2Dr2LOtsDIvRYFc
AX1mvQmUQB6GFOq+6Qf6GZoRuTQMHaFKE91Q+irA4vTyoOSc7bIyCDyq8+C0d6LnLGWgPxTgcOn8
ghGqKUgtO7liB+dHS69L9/u3//jHf/7H8/C//Zf8nCIRF0L9j//k+2f2fRX6QfPu239c5yn/vf7N
v37n97/4xyF8rvI6/9V8+lvrl/z4mL7U739pfjX/ema2/uerWz42j79942Y0P8aL9qUaL1/qNmle
XwXvY/7N/+oPv728Psv1WLz8/fszCQXN/Gx+mGff//zR9uffv0tDe91Rf+yn+fn//OH8Bv7+fRG2
Px9/fvv5kny7fWzCZ4bff/nrl8e6+ft3Vf4NT5/uOI6wdd2Spvn9W//yz5/ohiUdaRjMFKX1/VuW
E4/y9++6+jcHTbqNz8k0VXQr9vdvdd7+60dC2vy+rVqazY/+uRN++zD//eF+y9r0HDdgU/PE4vu3
4o/PfH6TllTRDEjLsDXV1CyTcpCfPz9e0lTjt9X/1RQKXaqB0YeDC6NqmVlceM2j55UnVrOELTKK
tTVcwVKKnM3ZKi0unfBMMjL3Ag5YMDdKSp4GPW8FlJNNN6i81YpbY7wJ+hsxHWlJtuBZ8fiQ8BUN
a3Rvo31h5s+2dfSHU4zfhnr1//Z4/f/xUJTOZ4fitk4e62/XbfXM/8Zvi8fwOa9/Oxjnv//jYFQs
9W/Clo5qSsOxTIP//fNoVCwOVA4n5vMCm+QfP/rzeJQcj6bUpUNL0tSEbfCEfx6P/EjlKJWObvHE
Bobs/87xKPXfjkdOEGpMoTqa0BzH0nWh/n48emXZK1rYsIJhdNoC1aNonKeWXudBcqvXI2rwqbqe
ShIEk00WXg9ANav+efKhACvdjaZds+zehhPsWDgJHu75enopu1uNOJY3e/nPc+ntuaNyQXhz7vz1
tcrfX6vSzrVCXluu2DF0slb+Dj/BIjo6OyaUS4IkFv+XG5xf0JuTld1l5EnJBmvXee6nhe6SBbSE
mg5Oe0HTaWEtP9+inHf3vy8Pf75FwxJ8GAJhhc7n/tsWHRrLKQtAlxQGxue/mvvgutrWePaW5hKt
x6LfEru1i47eM6K6JTv8f/Se//0KjPkC9uY9sw4QKPY6jOopcZ+s7Roy1XrzeqivddpACJe78rRB
iKFWLxaux5TO6Oc74ePPmaNbp7vPdfx1J715CdhOEVwg7XUhbxmUiKgIF6il0XYNOG6b+tbPyYfE
Jq3ozmVsQplm0qb09e3nr4PbwV8+C24FpsMNgU9a58x9uydEZWrSMSdOjUSsSlu4OnaiDKeXH6YI
EIcvPnv1q+29uzUIRSpws9les5pWwjU2vX4SPoCX3OXbbo3qHTbnSXfwl1995vMbeX/QqbpjW6oQ
Gu3zd290rDxfCxLElnr5c0yfeuNXpV99vi/n4/azTbx7b0oo4zT3SQFy6nsnF+uUrmwJkLpvAzeq
X/SI9PIuWX2+UfP3m+0fZ5NqaJogG8YS1rzCePsJIjwT8dRaFqbedpPU0bIuEdRqY/NA8yc5yU3n
rK4eygnJHSaAGKV2lpzVyZ1Ga0MiQajw1dcGeF4PYEB+7fXXw6DjOETBxZIHKWo74W3MUTnUTZIu
jDp9xhSOBRJjna7fdM3zpHqrSRao8R0MNisbrKRQKzeJ0q3AfGPe9ZAF1Z5JZ2LTWOloOKBRAqxS
nVNKg5aburNJUR6ENRwypXhUguACPvRGh/8SY5rveoBgsX/V+8Gv0EDo1+j22ed78cNrksr63rId
qc+LpN/3Ytg3mMTLeQ5jA1MrYze2HzKGXIlNE4LADrqfeCEJXyMivEDz5Ff1puvTswg7YFRRbw8+
2nUMCPQ3SnkZ4zyKCCD54lV+dIRJjl5N1/ig5evZ9eaiETWmr1om1+oSrnrZQCzS+fAksgGMBPoc
wghoxBfQvPMjI71FI3+p+Bl87TnF/5KqDzphWWIyFgSK5LwLtWEixJhtkNU2rYd9ErY3HT6lDie5
T0wOCXSfv4OPTn9pCVUTArOyNN+dhWgqQHypreV68ZXa/1Sbg2nzgiq3TbKvrrAf3fXfbuvd6Zh0
lO5Gy7a6Z7Grtmh2lsQikTl+oHpfig3Znk+fvzt1fsr3VwBd5QpjCEB/2vtzMerDGGwaR5HWnhBr
vkaZtCQQeZG+OAsTBYkLbWhRHL5aNBjzouCv20UVbLKiMsT7o1dVh6EJDLbrk2bZRmcl6EDQIlCl
w81cXlsUWmAXOubVcXGjRpeGQ/gMZE67fvAGgrlE5IYEvXR4+i2mnv2kuRPCbcSRNxpiV1VZWykB
qWNBWLmzRn6/8XqSiSDWtujIUpm6DKm0Sexn5Uw71fCy64CQP0py7I/wSKlMbeIyoyH5NTG/CbmS
BFgmyU4hnscENNETco0PDTFp+9QIdfPFJ/PBwSCFZiLHMcHQ6O/PnA4u99T2podUAasziiO/2CEX
b+eXeBYQeNCUct+GeyyO5LhgiHkStX7rc836/IVoH1yueSEOq2STO671/j4UjujmoooYzLagoaxd
FJkGfrC94P48LcsI3ZhgUFGrYo23mFnBAZiCWeV3ILbvVOnvEVZfxs1wqXbyvPNH2k1XRd5exqPz
MM2EW8MvLpsU2lpKiA/KbRR+Pn5wR1qrOEfp+vnb+eh+/tvbeXeS0SILhn7g7ciDdQUs0PXdkr4S
S9bBRX79a160JmssJNP5F1v+cEeycjJ1Q+O+/v6YL6H2MribPNckaiImfbFwEMqF2JWFcRWp11ER
XDhWu1eM7vTzTX90LKnCnktblAfq+zWTR98/akLa3Kl5HYmH0dx9/vwfLFXk2+d/t08VkTD8inl+
uK1del2B/I+/uN+pH1wxJDJm06YaUi35fg0OkyWgLCKwtZuM5YRoXtNffLKIOmyDvQZwCPsRWUon
LQmT6ZPqvHz+Fj+4D3AqqqpOs0Gzhf2uItPCQs9Vk/DnoLYYHs9i/3ZZOr/C8LHpvjj3P9qdb7c1
74o3N01Vj5lzVL3nxrm6rooCOIcHR6X96lT4eDu0ZTTNsP5a1vRFLzufTrP7ShC584jwqkHnO2RI
6JWxSvIX0ZJw3W4b51Sowyoau33RPg9Anj/fuV+8kPfVTe7EiBYVdi5GqkXr/RQB1PBy/flGPipg
pDRMVVIfUKGb71ZMpqGoowE9ym30YZWpT1MpYGKAPkGdGBEPQWyGiZgTitBiYGDgHetG/aqa+Ogo
fvMarPka8eajRYJnZUkKIrNNKyKRTai9P21tWITxc20piyhY9faO0Rmn0TH1+tXnu+DDa7m0TI5h
DmFWY/NR/mbzWZ6oXhyz+cFjqKJaaXlQh/5Oz9trfHkJeUG6pYJDbB8ikkgKNXkohHrv0Gs+kX3b
g4QifksdsQJhc5vKawkV2bHRkcb4QQyz2Pg0vcq8vlLT5hrW9q3OAMzu9GOgdYhUEdN//oY+Oiu1
eYFiGo4N2+bdWWnXuDynjvfj9fhFqR1qiHTerTWmOBBt9/ONfbBWkm839u60JPRTak6rKS6L1Bw0
TfFQBReZ8sXJL8VHb4o7BHU2Xj9KpHcfUlyibA9rlQ8pBOCjFAcoBC9Th+xCQX3rRNpFP03Niub+
HTUPCtdJ2FB4bUbDfoD/vUatXRLIE7Y0hSKMh+Ds1vaE51GaVxYmz955QDhxozvBMYHzRegVwM3R
dvWYXBSr9cmHIH07soFBldlPP9nGlbqvBTOkzDevWizHvb1lEkx0Y78MCKI1x/iUBvNLDREZHfQS
Vzex6PFKDOTaowrPjfB2yDCQIPje9SSXi+gp97bEKGKxupCNvTEzdC1ACuKT1psMCOjNEdDcKVgK
ty7NdNlBU3P1FKdZ3GmbnCFfHKRul6GSAaVRKXhCNIt4bBNOycMA9zzyJPxpOAyRZeK/z9bMg5dY
U1dyKlehx06wpl0ie2JGa4DCE+20al+lxLQATS6wVhB+djVq5CrnPjJ6H9horK+UujqECtq+8iwy
nvoWjXSt7cOidEfiJ+zpMQIrOZRzpkK1cCA39gI3ht0T43pREDLlY7f3iHiSJZSULDvKUezMrtZW
Slopa/gM5/oITNEPn1NGuTg4fSaf6TkW/EXkRIsy6W6xCF2ERXXnmRHZ1DMRywa5RpYLT8nIz8qO
yAVuR+Bkq0YBo+n3473heHwRy58qd//cxtpZTdpTQbrfMmkNdLcYAUYzIeBFBOw11dhXngWHSzXv
OzVdpbJ+KEiB2GDjdfuyOxN9dF3mkCzrBO489IyTBiZpWfVQDpIBBJ9FdEif19liaA0y8NRFgeU1
JdLRCuotMgh8FN2lPoz3jTVcgFY7QjRZWphhmUYd+qQ69Vr8FiqxNKG/KWJE1VWzw2Z66EztdFCg
RJSZs4+0epU7AyvRFmtTdRuY6g+1T85DpUfhMBA6bcn+hASvdJGhmJri4IdtJRHqE/+L1clHC6y3
pyyDirfXVTNqOgGig1gwUp4EfjIFJfPnVx9VfHSXNHQqURu3GXewd32TViZ5H44VeGWG54pxmNBn
mN2V4ydXZe9flE67kHBQGuOu7KrVAFOg4rjWMBl1xDuh01ob7GX4mWRyEzcyhcskVw+FdFZTS3RZ
eJ/A+fbj8s7q+z2qBmANON4WjpbdFalYoSC2FqLrwQzmcHaa5mJswcr7lv1sEmcskYlb5p2mkg+O
hU5Rg4lDgJ5S0C36hhFfMkyn3YDnzzaMhfBVEApi6wTTnSbSE3UOPUYBVnT5sgnwpGnp0i/8feUk
W9N8Zu45IvM2tGIu+5Qry4pXNmkRgS/vS6I/Go/QCjsjVcdS1mObuIzUIVMa4a4jr64LVQIojEVZ
tG6aaVuFrNxyKE/EqJwRKXs0LPvECP1Tcu/WSq0zssxWFSDRkwrhozboL0FcbugNY4TZhPqL4j3b
mFZ8g/STAWtQoC8Lzhbkp1tdUjxYX1UOHzRR5jUDfR4TwDjTqt+PLi8rahafGmtPj3KpIdYS11HQ
//SxJUQTgrm7qfvx+dH24bFmSVo3kJ5UJhq/bxLPWFwLK/CQ4D2H1t2QXAX0Yz7fhjqfFe+aANKw
qCttWkOMO95tBFsYswpYoi5iDE4ZxfjhG8OSFs/swcdyBWtcJMsR39LgeMzXxmvgRMsRxUVq/mrU
nZU9hQXczSD6H9QzhuWoQjcEsfDmux0+UlMoDmIsl+Cmk7h+qJUnw3a+ePvmfL6+f/sMQm3OZFZj
f2nwdnbZqB08P9ezjIVP6zVLnMsa7nCNBECXNR6DskSGq54nKT/ImAHhaFtmlN0acduxSvJijYjt
UYFelEr1kDXFyvGfbVISPZ3AzAaBhAhxFBmb0Mgwmztu1s3Y256canhKXmW4YVlc1EQNJXa+VoVH
KFNDzxeAQpjcGE7xa1JDN2zPWn61C8/SZIYO7zyz38FcnaW9y1DPXL24IubwhFYtbr0LpSh2lRW6
DcTloacvA2qdvIZN3lzXBmBHRtBf7Er1o8N1npNpKs0kwSr/98NV4ivqna51GAkRbbtPN2SdTXfK
IlxMC20xbrUbvYGv88VmPzovLctmVkc1z+O7rbYa5WpBQIfbg9OUTrYJc+VmEteTBi/S1C8HchyA
3V59ftpoHx03lGxcCsims7gX/P5mcTaGUW1ys0GUSqLbRct6I4kfOn3jRVdBAuO6AE6aww2LOQr0
JA1PygnXXRP2Z9W2wxC4SKoBdmUbrkxoMK5a/kItys0j2KZ+u0fp7eL8PjFa8KHjCkkrtkn8oSJ4
aCl8e4sWe6gtPn9XH32CNiteIQ0Wvur7Uw7PWamB0/HcZIgOeo9XlJMisdovCoYPN6OLeZyCrofV
8e/7LohIA9ZEz74LLnX46n1/VLXj52/lo6aqZHxsz+9E0DB4t4Dv20ILS7P2XK+9UZT0ZvDNo4M6
USEQ0iBESwUU30G4LvIHw56j2mBmmRWtIPgFiIIZi3zxrj86UN++oHfLk4rUYR2Ugef6R38T76p9
v1JdfV9/Ubp8UCBptIGkjsCD29TrgfumuqxmRWlVDw5QOrSXfTXDgVwLuHAxfLWpD96RxhSQSh4q
ETvp3efoZ0PCyJkWiVJlmONu/K7leM+6H9nwf6g7r+3GsWzL/kr/AO6AN68kADpRlESFpNALhlzA
e4+v74m41ZUSxRa7up/6pXLUiMw4hDtm77Xmyn5lBPVp2EuR2SYXPvkzGz3G1QyG1nFwGCd3UstT
SUky1YQAonBkwG3z+PPLc/7C/hng5MJivDwN5FIOYyt/razjVe+qbrVqLzyqvzPiyeLz+ULMk0JE
WgzDmAY+JRdbXLLK6UtOBfK0pPKCKWgJ8dpu7oCR78Jl8TA5eAPFRfjeLEVY4falBvuFu3paXIOX
F07lYED8Ioij1e7Yzv2/PTdT/vrdA3otTCQdTC/RXQZoJ7m0Fpz76L/c0JNZmbBLgbArrIWdq7jo
8eAAdgcAOPlKtTtQZou2cgghkJbh8VKn+OLY8/399OE1lYXyLgcdbpRrKjOjY7mRzaFn3XP8Sdz2
DSCs06ySlXz389t6Zjr9ctEnK6CK/lIZgoy3SKjopK5qC32t8OfnQaQL34Q5zzufLo8RzDQXeXiy
ztllTG1JyfCetyuZ0PZExpsgqWs16LZJIQNuIfkvJEQCPhLyXqHPHaVqF7I3OaI8XGHhcX7+eX97
ZD99SifTfZMqKUB37n47RlvVSu6MKUMIkaMZDbtba/yTxsZvcwDg2+bXwFo2uM9AxIUbb3hBzrFG
Con9nuN2QzVjFF3ipXemKK68JFsnnNJM1VhPnWj7tYb0syMpqeJvHl09OUgx0U4ERLaJ6hSS4gSE
FY8q2F0/KTiDetpCUfylmeO7whZDOLhCPJa/1ppum5KApHFWDxNj62VA9Kq7rH3ohYNOOhJZ2z/f
pHPle94UFFcsD2zSTlsQo2Bqg5ww33j7ZmPt4tvAhW7K3BZT1rqoEfr71317JvDFqA1Kmgjm/usr
ExZK0kZzCV3KafMXxey0PU6aZNemuK78m3BqSYsHpaNgbUdGTD8XvYCm4mYA95pSh9I67xAS9YVh
Y0n9aBmkDVzKdoGd/ymdolu5Vw96eBf78jqWM7LhEmLqooPZJztpeCyJ9BbN+AYQw1uE55xYhtlo
FR211r+pjOQKNeQCsSTGYiIYIF1UlWHDLb2wqzp/21VUaWypKPyedk0CtR8pWbLy90vSiW1pQSUX
XtkCpq8dH4L9z0/57Dyuz/tSduKWap3MskDHc7UP6Fl6YXFbmh99l186mf3doX17suYsjKMDOK//
X5+soo7mVPcKfaB8Uddsa8fUuJ9k6UopTNrIFZGnNSlP2rMAhLJLdiEopaK1rjShvDV1CoOTdF0P
+j4Z1V8c9gFfam4km5usUQ5SNmx9C6OXN9g6SpMJx1Goh0d9kveSEh/KxoCf/ysjv7zphU1CxX7E
DWJQqtMUcUdvbwke9F6GJiaQxhtOxz5srpXEsvWO9nGtvU1d9txZN2Os3hrKhAQeLFRmpSCpCtus
WH47ilVVqCrkPN1bvbqFpdQssrh5j3FjDoRLYrKnoIP8eYE+Gj7wSEkDp49X1RTtpHXr1SuB9NKu
Ga7DKnkKGt2RwQN4Kib/tIC/amjSq6dVbonBIpvgALXqESw6yDiW3oGMu3otF7k9auz2i2U7QiPK
PSg5RX4tYXARG/TgocpLL9lWcGyLNyETIMpGKw0/xDSSIYqWoO808lijW8nfePJ24Oqx9TmSGK8y
kdCAmPwrS8ADpB1NUb0u8vII6GduMSf2EN0k5NrN4XholvdxsTaIoh6DamngWpM0/sictsijDiIi
aQ8GSpMCuBF83myPuODcwmiQxUx1KqbWuBwVDsc58S6lRwQMsOBUpkp5FYZXkZyuhCa9Ser8aOUj
yLTfyqhuotT6UzWgXDCBRKl2DExtUYiyTbLmTZ1Lv5pozNx6Gpxh+mXKLTsjFdJwe2sa/isiwd0s
rY/BwTZY74Ab8muCKTokSimscO0TaQLFoRbI1mkk89gAZN/mucEmuRFftSjD5AEQcHwVU/9JClHR
gy2+CqI5eHOfxsRGfYwtCQIQQUdhE1axaySAgydgZSEoqw8cTH6ew9MhO8orllSJYnLCWHn48nfg
YGFYROs0B3eZjIQMZGRTQpv1tQD1T7SK6pGgB56QrBRzURFKWAS6ybzGj4cwy7vpNfPFLO6LFHKR
FG+NCHgiZF2Q5kt/fK+E0i2hQVRd8CwAebfSXao8FhHLLpmRXvxSVrfI6VYoNUAjo7bQdl4hkpLW
2CmU8zx6SdlTh2mDTazUnoyg+W35w3XSpI4Ae1sM/JVWyigIdCiA7UYojjn5JaX61hNCnMTFjlL7
Y1cKHxQ3fwlBP5vDr4rqoZAjCME6IQLZTRnyw+rMltPpF06dTeb79/QKHF1r3mKmDFItbiRuZ8A+
N2lJ3tH0fShyiBmIBcYItqqVejFR925iV4AxWBNZBpaXiJzhoGT3YoLcq5UBXfciWYy4nCLSOjwX
rh6tjRjWj+8q2v2U9CXnB2wmowUQf9CPgzYdK3+8GyEnNXB5naGEcOfjGh48dRND0Uct4qbcxzJ+
6kFmjJq11zASDRr1sGzC8AtyR7HgyVDhiawbdIUbCByP5RRhCcEVo0W7fvRuRdm/4ujL8yvsCJiW
zRt41TbNbz8q7xRysHQsPDiXMERF8VMpJKuKLLjIIyM2Ulfz7J4KE4cBioNKkN1oYXWbYhIVGoqS
Vp0fGlP9NQhvhMLuNB1yAaTbbTlKj0kFTqnCfST4t1KrrMyU6PVIu4EudFBAnQVV4KSSdYyr1zEd
F4bY3+uJ8NGFyk2kqo4UP+dUoSGHgY6AihG2Gr0+Y9/40UOu9Stfya/x4d5QzXQrvZup0YtO0Hex
lb/ribWqgnptGb+GpEW62iFlaQSoCdAv6IalZf8G8YHmEn0rNgaFslMMw4aJjNt92kxzZ6Vk4ziW
/a7027XekEzTM/u24n7SgndP9jZo6RYR+NAkR6/Yg0xpjcWQE6Y7QK+ItmSWU4qXFx0gcQ+6nWpV
rjImjj9S+I6eh4JGEWQ8JIMpmcf3mLX4Qjk0DBVlaxiQqA0KmS+rKo6ilK1V6ykqsfmZs7BPvcVe
+hTWb5lR3TaYt9tO2mj1a5eWxyATNkoAaB5IOFsdW4igkuf+7y5h5Yky3TaAIgsdW0eldXyRPVkS
UUEP+BjpDQwKOXnvEg1y6hk4Tz2nTFVuA+W1vvztKfEViXC/5oZX5eVu3bzQgNgG3i89geM7lfZI
GHHQEUgw2/2Rd3nkwUIZzSKmjyZwFUtwVAOEpaw8thKgiGK0Z2w6aosNE7od9iXgk18xoQkhWBHI
E9NIlvYEKLrks9h3vmqnGKkwdPEqTdtMMY95PHzwpRKNtQ4tBWaichcZmXBpPzuXgE+3IbLKC4yy
cS5dnxy5BBnjeCPTDPahXZW+fkg1ETM0fUJduZYnAI9TflDL8bo19pUl7v7zjdbn0U/OXf0EJXEk
PYYm7avQHms8xT8PcK42r3we4eTMxVcA3ixlhK6bEajGzheJjxX81onxHiSA3loJ8xWhI5rOG6xD
vWBzX/jP+uzMbFE1pDImav1BFYRLu9q/u9YvN18lrhUp2qyNm7UMJ0WSrAbObYS+76J1IsdIcMzm
GZoEdkaieaNur4YKZlHIeF0LsIZyswfyH151c8AqO63jhvzLmmArgSKHBZEloRFNrg1Yc2+T+4Mb
ezp5oO+ifx36052JR9LTxm2kCntki+5sdCd2ZFEa+kIUX4ruuQ9eWvNP3aQ7v6oIGsL4ncUPcQyQ
F3O5Ifmcrsydb4Iv441VDf8ZJcqFvbc1HzN/uCnWSUWHPaM6qHRUmBDyt6iN7jWxTxyPPazdCLmw
Tjrw3pVS34e9BoA3WBbG8As7qhun2TIn21VLkBJ6xR51/UKCsSN7W1AZrhR1O60mhomIjSIyEVvj
sCBcMqVXLwKTagiZUekf8JcWV1OJkTDtFyknnOm3Hl835QTh1t+HAfiX6YjxmfsBYpovu4MwrQLm
M4FtdBrRp1b9AoMf0et8JlT+KMLGF4YBsnFAllh8H8jgfbdzX5I0D7dQejujvtJUDz1bjqlv1ypH
uFK+EfV3OQkWQrMxuiUx7gsPODprhzPVOVEmpFAitytFVzbw6qthuYkmGZdlYVtDvKLsfhCJacCQ
Gy9rYLyTQPxKPVwrQYkmXll58YCcFLZ7YjhBBbVwZCMiiReKCt9OUl/fcOukA2XlMd5GtRHo9X6Y
El4z6dIHPp+TvrwuChhCUQL/gwgf39vJN9Rk6SBqdNE5GZbm0l/XK1b+I75fZdkshf8bN8Pn4U6F
T20nTno3MVycsJkXhHXF6iZLrft/M2/NXkEFhwg+rpOvIDNL2epbSonln4CYiYW37Vf93ndSSpqN
E12nvwndPIx2szI2Pw/97ZHNN/TTyCePrMQSruVo0R32TmT89k5+SQM5z7nfHhkKRA1IC11T9WSE
VKpEkz/heC09J9AvR6vaCkW10cPp0m38Npn8vZh/hjo5ZZttNTJNWIDSDt4KeZwd7iU7vSa/2Y4x
hS4JoFjSQS+l5UV717x2/XSVJ6UbLRE7oxq5j8Lav55YZxwc5a5ne+54IMHgj2xXF5/dpTFPVvNO
8wPiablcCXQvbvOFUj6q0Op/fkPks9/cpwd4smxnvVKlusgD9NnfHs2V6BiP3YboMGORXxNbtk2X
3RJAfX6fwQh+kBdssy/WxqSzW5dPv+JkaTeo+BVehGhu3M7652ENpXRJUgTOtUttmvPbCHqyOuZa
Y+648bA/lW4zMp6K1PubkbfQDqjLXGlncSA+jvAvluTirOSZmeqQ5Wd7jpk7P9/xs18MpSiFSF8V
9/HJ8IaQDU3LudWZ8ux6oo2iwp/ufg9kMf080NmP/9N28OSlFctRlRI2CHQwjqZ2P0rlfzoAVVMR
574hY0IxvolXLU0gVkdgP6YRuWNBBNeCj//wEhgBQ5FB4Q5X0be28tAoY6WhOHOjEr5+eaW27z8P
IM1z75cvG/ESVUi0p+goReu0+VonSpEoI5jBEMyTLPZEYBVw14u9PqmrRtNWhhrCdHxLqNf/PPS3
DoIqzYVgFfYlag5TOynR51o+6r0WkiW0ER2QIitlNXfVLtla/paVT67wyzgn7UEgg3NsASpe5UA+
5yJ4KldzL21aCn+yrW9fuqxvb93JZZ2s4UaitbLVMZwJELqVr2Pr9ef7dumC/nr5Pn2/cQQzFQRO
4Korfasuu2N2AEfnqG6zKn8LFxuB35adrxd0qgKQcx+BXsxw1tjMUkyFmN7e1UaflHARDnp1aZ2b
v8sfHthpNdkw2ljvE/gnBgu2Hxw61HEWqaXxLHrIf0+e4gzpFemQDoAsCqwgL9XI/vkmz5PQt9+A
1EpU2IhhKj95OcWqRfXoc9G4TElbyRCGPgaddmECOff1qeAcMHOpnFot8WTaL3N4gFD2qEt22lUG
LdciuTHP6x1ZhI6oH4OqxCzYcFro/Qu3+bvlc36un8Y+ucRW7tshVvj+1NF6i+bU8X4ga76EfFx5
VwSRt+1Nl3aAvhD5SUiBA5mgbTOzYxWgtFHjrh418Y1yVmD7VZuslNzfK4W445S9VNQjhpF1bIEO
qtaCCLq9DTFsIsS5vlMXRRutDAmJTGHct8hRVW9YWfKw6TmWL+WUEC5JFu5HAdpuL9hlm73MJLd8
ejdJqSF9N8VX3MPc9GOaV5MeY1kDVpVI0bskhSGQVGL6RJFiatJULj5o+nUUmpPHn1+S701QbiHu
aoye3Edaaae3sCO1oVcD3yWB8FcQi6vSatwirG2QJwui4tAfPnQaKXVJ51ZieieW2SZpD5LWc9DT
ltoorBrOaEb0qlbChed77g3WOJIjFhRRB58KoTrT1IpgkFicKJlPXbjo1XhjlcWFV/g7FmG+B7I0
20lpZmFm+rqb8FEKx2Y3+MxGMbFhS1pAozPc6x+JLVyXtNlnl6S2kjjBiOvsTqsWo80W+T8/zHz9
HX8/tU+zYhkA7anhEZIYhuaKUJTITbw/Pz/ws/cUDoWozc5Z5XTnZAV5GElyyLWigZxwIEcJ2XjN
hUUftNeZ2Uf7NM7JtNBqY9+SDiQ4uHJpuhBgWdQPxGA/k9bkxBUwciHnq7jjE7jyDYGciSG6q2mq
lF1DCjd63GhAo3+sp3wt6HhWR/8tMJt9O94Z8UePNFEEL2+2UPIHOEth0LmCKB/hTdK4Cn8D4sME
ELYC7PRkp6PMrcb0zkhJhukzd9BEu5NVamrhNpEAsJIt0Zmc5MCp0FkjwcvJMBVbtb4C9+oGJB3U
BIRlRN9NFgw+GE/sdZaQBSvcJyRMQtb3+ZdKEkeM2siWhRXZcSNfh6a0TyoF/TNKWwL6xGrTSlPu
4LqIIW6YJSFI4zEhBV0lKnsR61VPTBGFbb94r4cQwwL4UlQstqUYiV3N0QYgIcORiYq/lDTvJSni
FvWTILg3hOZekprbtKUvTV47hnX6ipZRPCRRgCL6tmhIsCiLF35QtiCwgbQrz3iNTUOAGZdt+tw4
WE1ynZfdzSCMGFslSNJKjrRbX4visIoJOsJptO78D6TkThrIHxphaIlQXUuWsFUS7hIBfOH0WiCY
QNxoqxgd8jamUJQtkWs+Spn2OyKxxE8sxLhUQ9RojkNXK0fBM6DpyVUk+k4e6o5Ej60s8rWfih8q
/fa6Re7i0atsXoowfM173R1w8AuRbgdB8mRVr7NdYArpR8m/IwMadKI9q8SgWXJB1QroL2GpGgGc
BcLEdij3bXqX8rRrZu20aVE7EC4FeVrEI0VvbWFCQTY8zWnibm8IyNvRMvVyvSrKt9TSblN+SpOB
qfSD7VATKUb5XZP0myEvjnGmuIEqLbRBQ0ImkA0ykLY0StaKLRXgnzmprQJoX74SRIhp86giJ9PT
J4G0YK97Hz24U5Gw8lKkkzB3JQw6umoCczZupDJ38hmLMQgHdt07ORj3EoHRRMwGDpalG32q12nj
r+KAgpgmxiQcK3cemiFK4McaHZZYhkDvR+IbJlpP7XBvoWrnWO6KeGuXegkNDDB/7fl/ZAkxTCQ8
qML0RomFROXCrvBf6LQsp0SxNeFVtkgRImwmJc81bFMg1cKuz+W1bEYucjaXIsIykYj20baatYwh
0XmQF8YqPyqKcDX2+kGzyuVAFqeoFfZoEX/KklIC/vdyYuPlcVPoMx8+Aq864coB3x6ATYuzdUEk
TwIFT8xJOGj2ZY8OIR6uJ0qhBB6sRAIhUt6aZPzT4i4o4PtZSsAmyF+ngb5TaVvVyn2hVPdGlz9B
rbySiXVHtvZUW+lRKNtNUKLVDwcn19J1wkYmJtVIKiZCSKlSI0JOiaUtahLH+uwprp+kIaQv2tgw
HTZJ2dMfVe2QvUbTI+avhaUxh6/ghsD078JJZPPQky73p1DfwyJ5kBPlCvzOVqTKCaFkoXfE3vPw
Ws5kE7E6Sjug0e+J4MjpfZGnaupvkcmjor88B8lP9Z3hWagS4rXsiyR2DK8q0Xm2wB1q9GDhZfh8
GtIOBMlpe82Jgg9DSbaxQrmxTFy1/xVIMmA+04GhZo9CftsNM3bN3AMYJL4dfioqhaK8bSmrNr6C
vtUyYG+bON6nYM5xmIM0qk3fdKtOwMMu5Nsygm7bja4c1bdBbB2SWtwnw8HI8dImpUY2FcoFfbCB
riJgYx5CS3w3IPxaoDm7akXSgsA8/rz2nTvXWJT3JQCPhgUW7Os631e6xlZ7BLoYbZnXl2FvXdhz
z3/D6Z778wgnu6kokkwhmSbf7XRjJd0r6hP+OD0zL5w7z266P49zciAMOiEB49vRqaCB0BMcUVFs
b0jOYfqjTcuaCt92F5PeSlv5QkHyu9WdbcrnwU+2S6OQxFrYSb47RdNtVLTbzvxQw+FazRKayMA0
hLVYjA/d+NYDMCMsm9RaybiKJMwXQOQHDX2WoVy4Jd89qCo7xJlcgoD97z+/PlxBQU9gDTzcwuqc
tvsD0mWVC6SgKgJ8hqldBLTJp4COenZtkVAuGOhusJ8YW5mAN6Mjsk2/RSO91MwHKwsXczQYWTYQ
HHoZrqCHdNw0b1pSrdOCniqGIjJUL7ygZ2/t513TyfuTjVIhTSTYukwEWyNwyK5ypp3/y+C0H113
D3gkHqPbfp1f0O1+F3T93Xr+sy08eaGkICFqYGTg2jFX1Tsprr4jLHuX9bu088OlovbF8U7eobQh
oLzLIkQLirZuehMOyrgPu2TT1ihMsg+Nw5hI7hFbAcLdbyPyWH+eCy7d6lNzOGELhDoOie+aLcLa
PP8ThRx+4vTJGM19OUmroqrWFMxAx6d/0u6pkVlW055lXya6A2JXjB20j+9//lnymWLWX46DgRZ8
hsOcFOMhnkZEYBiceRb0TyQ0MZt2hWeMnC5rWTjplZ9SIyfljSTalUjNWrCTC+ehs7MLPqXZuk+r
wzyF00Rl7Rmg/X0ipNv7DA4pZ6Ot7ycIDx6i/i1hh+IR1U3ew4Vmo3Ju/vw88vznn05AbH9H4sTm
GTpjDu3TVzULbnLlN0ECMfj/7trzMaaJ5TquPNcU5slFuBGQl5H6xWn5I4RFvVYlBA3xg65EN61Y
vatoYGsV0V6Z3GpE8Q2p8tCL2vVAwmvQ76Grul6DGI4MDa1pd02EHMBr2FzLt52hXUBmSOfWoM9X
ePKFa73eBkXLGQ+BX0px3nfU37qt3LY2/O6FvPYP0qX5+lthnm/blBUNnBxVXuvU2AN4PR60gcWi
dkYHwtRjscbSvtHXfQNl7Of399wDnCvyIthLC/bPfPz89ADBbDec56n0DPifJ3zUUXybefj2L02V
8wRxutJ+HujkTamNjtxZiTcljjfpRJKRfpUkb8R6L0X5o9EB6gcX5sh5Cvw+4uyq49Oc3XVfL63F
7sKman43LaJeDBFSiPBkSu9GXjoY0Ag6sS58DufeFRM1giRiYNK+sUlCLWUdHbiZeXWTecbSQxz4
8+M6dxc/L+Un15RHMk12kcqHIiZvQkfESb2vzXDVhI9mGz52UrEcpP9UZHKyfZiv+tMrojStrJQG
V2X4NzXYLjMqL7yE38W8J0OcvIUCUTDJULMNM4h5VHw6+ikZL736RtP6ibKfgc8ZFMZ0i+EHLVRu
s/PPTG0bY/SXtGDrbbteekGusWw4PhAdcp+X2by1XRK9chjL8AWzkmVP0MWGCFyhSBJvo7s/P5v5
R568b182NPLX+zQIaJXjimeTe5iT+ZqQkubyhUr8zLr9cZSTN0DrY1T1PrfKC4pffSm8V3rljHPU
cCW9dHq6nZCiDpmBklIJ0f775oKUB7spmusKrcs0R1qVnOHD/oHwsHZRNbXTRTeeNLqjDIdIy296
kn6V1FxAjEeNtQ2lt59v1PfO48nW7+SNyn0Sfvz5cZeoTO1pk//i/LRCBGk9FKtLM9zF0U5ergYr
uoWCdt6jdba/K/emzTy6km1adBc+zzMTwJdX4GSS69TIaPx5yhnJsayDh/FiI+bMduPLCCfLEclO
lU9Gge/2W76UdeQ2694lqHxbX/jqzy18X0Y62WGO8SBnZcBI3i92196qcFHkOKTnOhRDHPkqdi91
ic+sRYxo8SXqCt/KqRSFQLy5+cmIivIg4k+2OLJIWekUFGt+fgPl+Sv5/q3+e6hTGYoWhUk+RMxp
pHg89df5c+aGzwoRaK+WsYhXtY0mf1kfvR3514+E0Muv2a1wsW93fsb451ec7B1FTFOV3PC6gBom
bPguK94JzLpwred2h/oMEDU1UcbbdioXCboiaiZOVc4UFsyNOocqhZIWSnH8AqnW2KUauTPbTkcj
9fN9VufX8eQ+fxlb/jonVr4cEN7DcxSRVHtGvudI5hORbSmHqXiqUrbNg7i2ysj2SQ0A/r0bqciU
pXmVd2S+lH8KyhKiflBDyW2N3imU7FfoozqpsHSLhdOKpETWC2RSVB5vleLWiAwaSxqRMOiLbcMj
+c/IAxmupPbgJaQMDm2bbnOvcUDdXZU6HqlOghYDNUcVSgj1lBULc+HJ4yKWpuXPt+PM8/5yN07m
7hb4pY97ncZ3sBfUA+TAsLv5eYhzn+2XMU7mVg2tbKLMx+pRr7dDnmy0Ebth9EePRzcNrCeNwPMh
BEBee78DGZxCTH6DmqxFdhIXfsqly53//NPGIVAtT1ByHr66GuXtKBwzO3ILY4Go8iqqCF5yZ63J
5Xb4+XtAs0QGaMme9rQ/FKFnE5OC9QV7gpeuBkioS2mNPPSqMOyw3kTratnvLtovz17vP8OetoOs
WlYGZR42fPBWw738oWdO4qarbikaAG4XQrkIni1bef/5Pp/ZEdBs+/fV/l3/Pt1mMzM00g7m1XTy
bVUorpLRsoMRsTjpQMtxrFbo0S4Z+c6sdAyKnAf0gPIdTpVHEQoPS/aRdXvrzLjOFcn5+bLOjqAb
IrVyZNWk4H19e8bBgGwEG8Q1Sti+/lJXwwufI4Wmc9PTpzFOpqcItu+IsphDia4VTqkbdhkbi0yo
nFQlp8eKHdOnTie+5CiFAmP46Co6UtM07C2QG1QmOVe4pUH7OjrWnXAnaJatFb/84NmIrT34rqsB
tHBSkiI3/UmQ/ifdnSS8h7Vp42ijYv5Re4TsmeJNMRYAT6MFfKWlWeiuqvRXCd2ZJY72D37du5c8
oYjDJxgeTJLEjFTYTXm3VCt/PWVkJgJHmojS8PUXqZIdhkanPOzT1CS4vAjTQw/hyZ7CNLGzIOA/
Pyg9gUaT52qwgtRMuS8jYPEmYlblvfMTLGEJN0FYhHmxUaFCjEaw6wPYPnIBj1NYVDLKiPBVLK5I
9XVSsbrWmkexUhdx9RJpxoImzJ3qRxvORMuu6hwUMdeaJ/2pExNfxbToQHyCaxvWio4fKFIaYkKi
p04wbwGabTwr2CRWLKPX1SLH87RH8hoxcqlOPPq6nZrq0mfuD2uwZ2nzMuYTpUwlfpaqK7mXFnIn
Xw91kDvk3D21BL64dOfl38M0/CEES3fInNIXmGAIaBPMDYqHB6X2D9qc+2IJd70my0umUNJs3wxI
woXRLSwIso15lIk+6mfWWtXeGJV0Y6QaiaHEcGO4MaJ+bQ3DptTgJwkmnlEwbDN/YzTL1AkggYmp
uFbxmEZB+eKl6Sseo6tBVzZyIt8OJnm1ybM2FsvalFeq0d2b2E1GCuutZK41j1LxiEa5y1b0utae
pl9jYbLzqnaEOLkqi2NUe89JjCGpe/XNwRZ9UKaetUhFyR3zB78GxKTR1tEMXMfF3GEbDzX4sbi+
suKDRZxtxkMg5NMxwm7VDqHTy+TEUXafCKelC21XZLoanBFMSOs+geZDL96OJp4Qpdzp+S8lTZdT
kJAf2RAh5oN9CGjJ5rtiDDdZYdkmRwxtIrUqCTcCxkNSqq69/pHcnGUx3fmit5vEfaBOy1C6aQ11
ZRJlj+VFh7HWN7+HBBjAALM3H4oC5fcM6u2WDfySGkaYNpm7xr+ymk0VcxVZvq+U0CYHEz+bqO8b
leaZ9qLkj5HkrcS4uh3K0G2iZKkY5PaN5aJGKoHYZyfnJWGwcb3oclFaKDohx1nwFMqRtiz0YY0o
xa5xvTQ4ZLrsHh6KQ2DRUkfOrwnaDZGZvDWA9zxzNv1rNwIZ1Go1LdIUWopUvKHGoGMU0OrW0Fpi
3jOCa0N4pT1DP7ukS6U9FgJh4f02opFbiPXzSORnY4jX6NmWMq1hzD9Dn7qq5F0Z/kPtC0SH3TSa
uqn8twZ/pUaIYTyFbJ40nMXi49yfEptyUZELQPBxE/TbXF0XLanb/SJhgQxFEM9pxr/ENinoH4Oc
nnfHtyPXtYua0y77lRzcA6IshzsxDDdDT9uCfcZCqK/EmjZb0CxkS3uNfWMlit02auulbBYb1BCQ
42AQtrCbha0QaG4T+0xV3CO9GZd6rNhKhJg/KBa9tVZT/TlWCnCE12U7LCVa/FqsuBPe9J8XlnO1
bGzQ/6wsJ9sws0JZGVAedr19/BKuy1W4CkisoDobOckqWP083KV1bP7zT8szCRXyYE6sMdBfNPMx
7r0Lm+yz2w4Dcjeqb6Tnp6LGLMrVVgpV38XIViPcr9NnL76wlzt7ESz0M4sSk8Df4vzni5giuY5y
JJszuC2R7gepu/BUzh3J+Hv/GeLkvNl1gpD1BUMkm2ZTbCS73Qeufu87gbTgf8RF60KQtKljY+RJ
Xf/YLqNN+3ipXHDpSk8aHQgDRLlS+RmGCF+rzbZKXtg/vxFndx3ke1Kp19mfntZ3y0khqTrk/evH
aNVMDZF1xjIqxqWpP/8d6V+BUDf/fdI6yac6+b//h1lUh+IjOzbVx0ezfyn+PwikkjRJ5r6S3fW/
iaSac4AIpPof+5cvQVb/+u/+lf+j/hcURWq1Ivg50Hpow/+d/6P+l6kAjCB2RyavSqaA/O88Kk39
LxVnGYIYVDw8xU95VPyRqCr8pfxH4n97M/7XL/zytM7nUX19UTTV4PjC9pqPbuaZ8bd+nToqpRVM
ZU54Sejp9NojewrSgIFHtZfmxPnefTqo/x1qxtxptB3Y0yNB/TpUKwtNbLCaLHoh2SlsoZSkkTAl
qzf+mBO3ARAjj4i2a7bkEz9EpXpM4OymA1WFRNtJAGd6v3q3SvEjJoouiMfHSRXWpTKxIMc7SCc3
hYCRGl+wLgh3nx7sv27b5+gh+G5nfj3fEaEJaCM181QvPBVpP4QJbnITNZpjCtKhJRh7oU5IU8D+
J5Dw2nS8UknAiN7UEtFYbi6TOLxRpvCul3dlkTxSjbkS+uo6QgVsPgMsFhZe6G+UNibXq2EbJJrF
OjCmjWZQKunHdSJsVaW4S4wIH4zYOZFMCkxaNAsqsvlCHDOWOHHc+ZwG+qyUwH6lKntxttESwQYj
3NIkuinx/ZqZ/jx68tIsyW5PrZ3fmbsgNkq2LLJj4JuAFEYdIxa6fdGPORDZajsqVoKSi92eBCVQ
RpbTJMpHkLHlguG2MwLhaFXSR60auzHv99UYwBVsczYlNXmeuP4QFeZ2ZRkvBkiFhacSiewLt3oS
1oRND3s/hxUh1ttYFFaET/3WJySUAT+l0ctdERs33uRvGugGUU1aGqJpsQP8KemxnQb1tgNH16MX
zGb+4DBJm9TsFqpXcFySrwT6fEEAEwJmspUlJO/O/OHEmV+OjGOQlKPs87XR5jlTlQmDlVXFuy7r
nbH2XmLxf1J3JruRY2mWfpVC7RngPCx6Y7R5lJnJNG0IySXneDnzcnj6/hiRiYpqVAFZmwIayPBI
d4W7m8zIy3845zvlto3pOLroORjwERcBXULzIdXI4R1Uf9wCoR1s9ja5EYW70bxhHYcDiabmRoTR
bsCPKrzpnGTZEr3Os64T2SPap0mvzpo6ELudbnDl82qIJ50QsJX2pzsgxguLW9UsgIfvciPdJHr8
VKZ8R6ikW6ZL4S3wKh7x/SWOYuI9Y2WbVzoZFd4xdUe/N7VjOKBg1IucCngakUC994Z1ElmMZLcG
d5l0LvGH0Ioj2fqFQLdUdjW9k6m9ol+MgbcGBsyI6cuKonto27fUREVViNrzK0nafOvGD3esz+Db
B0AAXLAcL4wWATyaHmpAt+2A9PYTwzOhMz1jGWAFHWO1OUQsScpgE6f0m0EisyURqAiwBX6FWTfV
cnbu7KRY1wFiuKlq38cm/EUIbphMv8lk9uuwvzcK+g1zeq3oqriUep0slvHdhumseU1P6Ka66eJ0
WNuY8AnayFb5fId6Ma1gVWkEjyYwSZTBOOpZ/tpChPBa7UNI1GpeWJ5Fy0Bu8IVXnd083qgJF8Qg
J4pW5Qqy8uyM9keA8ZgEXSDkHaJyVBsCEXRCKGx6KPvgrYh4J9S+fLPNaqvq3nPBJw3654QNBryy
zm0OsePe2NFLHSRLFx1iNG6UqXkv3OApoWOmPz+YMYY+R65GGgESK89Wui1KaxeqOdWq9ck+9aWO
vKsbwd/AyS5p1ayIKHa3efMMAA0FadCC6N4CdIBQlWtgBr8zXfktq2nlymzflfHLOLk3y0mfnMT6
tE3ESFp7DAhkQgTjpu5na3ar2HMOk2F+Knr8a8yZ/mvuT91X26G0Ph2TyHPbJ5PwmIj0SW3L77Hu
UH/r10DUWy1Ud2rqHEhBn3uXV8CfmWVjC05fFNdJEL2mF1P56LLyDmp9V4/tJiRYdiTRHD87I1Vt
13D/TbLyWbxuMgQwC4uQ+YLBrddklxRIrh00T914afu2WCgd152iR2twy7iqw3XbxA+zgOs7Qbzo
k4PXK09O375xsH92bbrEKawNzhIU9tbVmn2epk/NNDLdAqPURDcb4ZpiKzDBmadUbXMWIjnkEzQP
kZyZLHxo2K/GoN6SbL+snPAhi3Dv0s33JB61ZGsoXvLafGUGXSzJs2Q7Be0p07q9U6fQI6yfvFWW
AHGY83hMiYN0UY0Cc6xnb2JcBt40sAKNkR517twGlee6Ks9BYENVCdedPXSLoXQ+R139S4nwP6rl
yB3lf/9vefb3uNB/sdzb/P8TPUpCw2wn/O8rvdPnr5/vIo/nci/7tzOZoT9/z3v8x+//q+LTjT/w
1gAgA9eg027M9oq/4kd19Q/TNrHUOZqLFtyakY7/zB/V/4AQjhCD3RTyJs/gS//IezTVPwBqalSC
uGlUysH/Ud6jhljnP1UyMJ1dz0QURwVmerjUtLlO+1uj1WmJgdA9yPzaG1bSxiAa9q29cNxYXwi0
/zWJyRnRHMmTaroHq6wfINU2KVENiw6l5qB6e6vAy6K04H7cAmKvEn1Y+plw94fVTm/SQWjcK8re
CYNzOzhrPC71OAzLmIRdVh72mztVx8wfW3Vc6AIWfD5GB0sEm0wEzTqNslM/eVuvJ+unmDPDZLru
VXtadciwFpk3nAO1aHdSiT7ruHnuEz3FMqUVCB9Tvhe97ImwFy/tYM9655aUwETVfZG2j8D2Po0x
iZd2BPoDMsy2pFZdKCUmnmnwnp1RA/qnMUIpT4gvfpeecy2jZNiL4RgXgCjq4BYYiPLNqRC+Z1XU
fwae2mgc+VM6MCdxDDNAmAF20/e+hC3TTd4MaCkQD967AVC8NwTvcc8uiJoJ/Es8XfV6QT4Kzp/I
IwroVxgmzLbs4URcT28TElsNGSaTWkGJQQnc6i+o6lsf+/AlVTAAtMk114ZiEdbuk0EWPX4i9+C0
4Bjb6ZSz/UmUYlrFcck5GeO9wHUAjUWF9mR0H7YjP9W+Dn0iqyICANZ96qJiHLJjYFbPSVcdWple
MuVDa70Xi4dKBMwFfOxrXdZfFSBzlWHP4OY3oRTR0u3zO9F4ozWdwP9TltXhRTbdUVGVox5FaNiz
32ZpHXow/FJzwq3rpkC1Ve8Z1hLh3PYvK5AvscNszALpxbP6oGoyYcZk8mAOT8r8aapm8yQybRuZ
JPHl+bVvs2vb60i5RzPh6fvp2IyD9MZeam4oFl4NYbCdEYlZLh6lTO+2Az3d4pHSNhsx9E+kdoHt
KNVZYZwCkG3v5Zw5kiYAZDpjjm3H1yBY9/XuXc1JnIcQ0WGSmaUN5LZkiEHNBd1BchCkkS90Feti
EW9ErH1Qxtl+2ezrorB8I4lQUnt3bWLAiYBkWMRCQigra6g4/Ssd0Wulz+V7d+qJbAoagbiwe+5i
bcVM75hm9daR700IWyO1Q5IAjd1U6HDZdfcrz7WHcNBnJtQlaiyfrZCib1SBWEgJVcleZnXLpRSO
4HAmat48vzQRLgEbpJUywJxqJWTGyPRtSkY/bsqnwoOKHPaPP79qtQjrGqoCvaEpYK6PQcgwGOGK
vdJnkd/l6nc3gop3g0MUm4z74WeUquuXevbVO8276srfrjl+xdz+Rowwwku9Rd879U4v9rmdR76Z
iqdQNlD23OFiwVsCg+JAu8MtN9Xtmu46o0DlmzC7igiOlLtNlR04tOx19MaVkMGxT8DHWv3VdJqT
ZURrMiYOwLH2pSk+LRk3i5diwp0C3ec4jOZpAhYiyZEyMxwHTU94ifYymsjwDQaCwqSjy2VEHM04
ErgRxsqyCE1ATPoy6I1XmZJHqvKX09nz7VNqTfPdDVptFbCFy0wRrup5tD2EzUUfoHfMDEbiPZYu
2Y/1iFg+MKXPT5xFR95J5c3qOKt/lBbNkjLlACWU4WmSNVChCNYp3iZ8f/siY8guO/UlJU9pq/Dd
DW2gbGg3mk4vVlOSdb6DlzAcy4dLkEcQZ7/1gX34MPQjGMNhJWzdT/EJ0UJXOBbyfOtM5j6xk98m
ZiUO6OrYlXOQiFAzNuCJr6Wa4tfOwA0z/hRTr68So76NvkY/I6Qd+dOEfrsokkuut7Wvy9xlYoyP
pclRSJXqJp1SGFNG+Aoe82MymbjrXoMAorc2Ke0xb1Gg+OV7J1ReZvWOru1nyDVvUd+VIWON3MjP
sCFE02yMetEWF9WczrkLeIXD6iBDdiHBkPy0VhD7HpP7mGcAVBduMC1WXxDgH6ZJhySjEU3SJ951
rCqPs0nXV4O9nepBX2QNzeNYqF+j+REkkJV6XJY+HfnB7KSyc/EuNbIF8cq7uzCE33ZNQoPesAZQ
hjNtPSd/rv4EJsRGmd0JCvoe3XinjwiOiCrhMTmBQGz5XrCPRr6rNy9isrW11ZrHtBkeGT8smgH3
mhKro8/EAMcsbkp6qtyr+affm3YkF9Ljeg8Kak8ynWQnxIKP7Nll6QVBLHnXqiuumRCrWdz7jfOW
CINHqGgh1UIj1JOgWTjQ9lyTXAPw2vvG0i48/MYFtYfte8YXCfD50h5MZ9nYwSOrCCA1ZXDOq/RI
6E+4aGxrVfXJsQ7cI861TyWsfnXR3lTjH6e6tIbxNtG3d1O66l2hL4ha+dAsIug8S7w6Xf9s6emh
sd9ba3qpS/GueSwFZBYH3H6Qu0S6TBXUzUH2rXsAZaOiwRyl10QO4Hub9PqYYCWoNHFUZkh82PIA
7WW5K8v84YTkr3g170jcDC8wzLaySXmiOc23PWAPtQt1CTiz8CVnps8dYNW2uwiZUi1cOz9Lu8fy
p80wOC8l20axV1bpfkbN9EiYwNBTt8+2KdeBprHmMeFIhg25IIZL5Edm4kAEUVTZfbRMmtbvK+2Q
TYJQGNHauzBwv3UlXMyU4Dg7WJj+hKVT7TcG8xiPSbOadaNvqew46sJJyVWGaGbpF6cBpCYdXrNn
DR+trR60uXKZnnM94dNSomPQGiepXMLJu4aoEReaxRXWyeHFE/pPTovpe664hZE8cdxtGKoNjbpN
GusFycQz1Jd931ErhS2pSfRu0bMwWSHVkbbxlIa20XwkrzSm7aIssaz1do2PmobWVJ29O2CAaIGl
cwt2xKYm7QXtOpcweTFOTG05WqS8RoPnc6WewqaAcVLpGyfNfaGrgq0htrCm2zcABytR7zxt2hDt
vSNk5c+iTDBwaEgG1id05Tl4Q/Jis8Q5Fln9LQx5G9QScZEZrYN8+NW4xNKo5dtQpd9u/DLvjUSX
/G4bq/LlQGuslfWlnVizGnFsLWrrZAi2ugo1rGdnv5OETzwkX4EzH88pi+JlQPr5oguhR8F9Ojp6
dau6lBoS8A5TG8kpW7GyDtK3us8vRaeAE82xaSp1XHM28CwL7zH03V61TlmZeZDtWDchT+pwNTMC
MN8VM7lobfibJ98iqVMWoHr5FXjacz+Wl7lMFLG96y1StwvOnsEivrGtiACPifzlkP5KCh7k9AqL
VIwqWz/0mdnwgFoZLmqHkV0dT7SepoYQy/5uY/EqzWlvtjyYi2j6ceuO4ysJV3nkfuiEsWabYChu
Sk2JC2+z4uGbRwyCrNskTdiXUe67GYkCQZm8IpXda/k+aSWMbw8kaYrdm4C2n2FU4lVk9926tQPB
AzA8Fr3BITblGkxi6v8KyYCvhwHuQiN4VxJ8uTEKal9GiFdMRnO68a05fe0nZKKsssnDTK9xDcjt
kNntqqOac+jol41iOMwViDmQuUZSbVOZ63Lb5xPc4dY6pJnQFpUJQ0xtvcVIPNeuZurkNClZTnAz
lgr5QKsQn0Y4DEhQA30pW5T+ZcjJ7g3lbdRZpw6dU/uNNn4rQwq2ORvO9qRu8sSdtkWAC46SewkE
sV/GgdhiQ+iwbSbIMoIfxx18nQxV3ygj7l3tXUxcaWlfLfOh40FKheKnXsIgJfSwwJp3fCcYtDwj
XRbzJJ5MjVqXww754oYNbKroK0O/qhFSjFGZLrI3xdadvWoQol5lyFleN1ReA8PRtAQnajLKA+sK
i9Jpar+zxJIp/1zGmCP6jRLjcABoU3W6LcpbPWaGKgzOYWtU9nDbqqVaqIdwLk8hM7W+MZ2GYC6A
xOCbEzZiZXCj1UbFW7U2/xxHy+DRJLnkEHlKmJcVTlYBd9gMNRoDZoHfTZcbCFpwN3djsSsYkgO6
vqazYQRAl+NO6tKxon7TNda7ZUycSDX3bBuxnDaZaYddpOJn1B/6xJNA6fq9ELexQgXSQsUr5kGz
2WGqK4Jr7mTXOAqJzkWfYpK2G2X1RxtXYNydnqKjuRd9ccdNu5jMAld/xeei4/hVBAcqD8t6/rbg
8xWpnzJTwpCYkRelqi0+MF6va1Hxu5oHACUtMaUG8FMjZRxWscHsvE7CdotZ2peeZJ4TO3So9tHo
HHbNsPiLWJVbl1Mz1Uxyx/KXoMvWAxmsFsRIbhsywZFoEtJY7djfJr5UCloHQ3kYMWDOtOajxJxO
iK0aQeFVjfRNwem+8qRKBBzzjc1YNitzMn8mRrXb0YohPLcBtaXsY4ZxyDBB+U5QTKM+CX0dHvsu
IHbIIzScuR87B7WtzbWhyZ1RSLyZrnXI2yQ5tCw3TFFEjG61dhXPOZJcaLkHGXiY5tl4C0InyONH
br+VY44CfhSXKDcxscRGeKlpmsgtHw+VuzFtuYoo4Ql/p0sp0QosU4HBoHTV65DQ/DZZZ/vVyCRU
k0dcOXX60PqiTvym5tqNoGu4Oa1KqDXJ+c8f2BkTyqwlEax5fZUGXruw2hHjPjjddS76NwNP4i6D
a3As89dq1iNYiUYfpPQ+UWE82oTH0LnTSHTNhH4ys9T+EMVJ6txRpXNug2wnMTcuc3nUjTZ7aYz+
i4+23hjhUK7zMFN8pB0nt62cpRd2yVoN7HUorW2fBXPEtDfNoOPxGnZhvactJjKx5wGUVN9BddXt
vHzofXVO4tE7Oq31E3XexCAzlgvlkYbJc6zygK6NwPBlqa0J+PmpquYZ2jyFTwo7SYOduexibjpw
vBStakWyop91bbfIOkq6Ts9VaJmvjY0H2EI5MkslbsMYL2NpPZJMezPs4taqomNMjky1Cq9NJb6N
PP42e+cmXOfYskEYMOx2gSevwuzWKBC7dagVdyvUHwVHL6OwbarS0xq4Ecwq3lilrmxCV1kz5mzX
eq6vQne81i2EXmCiFmxuddmAyVxRvGVwyMunMLLf3XJEZySUYTWazi2v4ppLJFHJS7W3aGfnKUoN
mLnO1klQGL7CYzyWQwyA2I0XxD++DRHnd2hUOTVe8ummEJPzqz5H8sF4/61YRbPMNdjILKwi6vCV
sGgvqzDLVlGR5qvWwJ3s1GdDHU+gsS4xjWClG3uuvDCMOQit4t104ADAPK/JTg2/0hZjNyR1Q/d+
tan40J3u3I7mr1Gp3okVQ5aTd79DZdcG5SOlZwaJ+Rn1yibXN2kz8azBO+jrPdVHOZ+Gnp3vmrH/
gdzdbGlOkjy+FJKT30XPKhQ2Pknx7FXl0Zjyb0mL43nDjBAiy3BQ4/dwkiv2INBpUTOgKZxWOYMB
qgFg7CaNiiwK34oLKn+jJLUcc/ZCCdZKd7HIsaQdpBjtU2fNBE1VoL2mS5ZAzrapMbeSzceQJ2KA
pNZ89O19yNR7YqLTqLqeOaLrHJoEIoVTTbyzgI6D1sMhaI7NskgESrLAeVhNAgezP9aT+x3JlXnO
FGMZzZP9sUg8XzSUSQ7JGn4VxfpaNKTExIwm7cIxdyjRPoGfWHuhmke9gAts8/77ZTt+y1SZDqrI
ARbIep+G3nM8qYTIsaPMbWPJxEkS4VZ9hnb9e9IJvXSNtRZMJuRPzuzGRK8edYAmtCDpqBqDDiXU
uEDee1VHsaeXZocxLhWrRV14bSPnV1FwlNHvBQwySVlg5BT35a2m+ust7dqJxlgFuXy2O+dDa7AY
F0XQABzpKP9U4Nr1PW2q8pYm6S6vQRNMrTHs0zlRerRqsGRxvewM+9uZvHKVB/WLNKNVbUzZOnXt
jdkXgd/EQEytQbCUGq21I/VfwVgBIrHArUbDh7SQbmmtwRswBNgonOEtC5PuL+Xs/9qmYP6LfhXl
WMdh1CIn+cdfvPxsP//TT2CqxKD1u596vP3Qfbb/lDrM/+W/+sV/Y5/Cn/I8lj//599/FR0sf/60
kPC3vw/xmb1Dq2JY/9+vAQ6E+sriv/xN/5j9a3/AEcBYwuDf/HNc/7fZP7YIRpnGHELomRb6gn/O
/o0/iOZTHfLuGclrrAf+Y/b/15/H17jJ5ywx89//+Qb8C1oP7S8I4n+YJebZv2ODdPIQ1SFkcP80
2/5t9t/K0jWFaQIlFu6PwariKOrm3I1q+ej0K2Dr6nsSPZ20B9m4rPeG6/HwYkq7YcrHgebYW9S1
5MaoPOoU6SzVqjnVbglMAl36Os7jZtPU05eg/H5xTNgtqViyTthVzrmfH6rIJq0/H7I8beX82NWb
qmCpHXWLtc2UVwvJYKwkXF9NfWUnAP6l98KdM41vvEH0FpL5iVrxn+vk/SlZHW1z+rwFbtfk/OcP
ac0sXdNw2FCbrQdDoX5oJ/Hg4dIq8jh6T6pHdESr0JMThHlVJ5V4iYrAaD3ilmZm2G1Mt1/ZyXbK
pvGgaMHd1BA0s1dhwIrAoc1ab5kU77pMH4XNWsQbOEsmT+U3qTnAEmdFjdCuikxGlMGQL+dCKqWi
0ufSSqfGmuZiq5zLLncuwDwqMW0uycK5OGvnMg19wETV1s7lG1ZnZ6H1ITjbubgzqPIGqr15LbVx
5wIwmEvBiZqwKWp7xdu3oMXQ6aScFmCPFsak7VBOEqyb8DytduLPUnMuOm2qz5EqlO3FupDlSwM9
iUQJCl4HTkJca1QM3nnS3SNPNWcHt2YxZFw+Vt5uR82L0Q1ZTPqgOvk6FQx9YjwgQiaOos9LuHpz
8TzOZXQyF9TkAfvTXGLHc7EdzGV3UNVLU4KiU+eSfKI2L6nRjeauzyV7mUqKd639MJmf2a2xwsFN
yAZ1/ki9b1D3538qTeZWYKAnyMQtoEMIGkmr4JgPs88JfZjbCKTay2BuLLTI6lF3O+9GWPYbo4T7
FKQshJm7jU5/beNbpYi5Td16RcYqZIKGD3XBQLIgIFgb1SZX4qUllWNjZrsx9nYxEJgqrT7ycLin
sdgnMQ/yonhSMvLNy0td1RfPKg9R4C4VZhPNqG5oIbc0SvuqkGe3djcTKkBNMWDLmBceissse6aY
25BdYuV7GYttBbBUDSfMF+Mym5qN0xZrmR0jFeSYTrxF8xzIr3qslqHZbjBbrzr7LVKrQ4Gg2ijc
LZmHK2Krt2qYHA0I/zXSK7Qvp76ObjLK5wr2Ai5pYxd0El76ag05QMRmmSX6t5v36yBGR255+zjh
Ru4R7gBp0lnRuL23CQNzmU46TaNYJRKjbNbv0qjcZZD01YCxhCHYGHpnYqEPQ47ZysqXZTMwenV3
hZFssiHemDI5tnxPts4jU+Xvq+DsRx8DXUsxWOucj8H21M2ounSi49ZLq4M3StZa276jr+KXRFiu
u059kj1OHAa8WlNuiaNZ1hDr7fplDKw1WIM1fynSZJJd2EFVWn9044GwHovkaeuiKfF1ND3Q5Mra
1d87fYRZpKz0zljVLAznf4umXGdlsU+aeKPbs2Ap/tQgV9HNbGIqsYJfY3yqk8MkpbfUE32Bm5sM
aTTncb1hN8LyhiGjhPa0JhOYwExt8APL2yl9sAnjcWcwqp4/6WJ2YEbFdj2/HUkwLbvM2YJjXaWp
9WTvy6zcEjJySsk9CMaIVuWz0bj2EI7MfxnQwky1fXMoVsyqd0n6YZUxn6x2SCfrbX6VtivvU0eA
kWmu3bFCU2+sGOTy0N0plfdjqRxpUbzxBnEyrB2K0oVXeftocHbGlzSBXUyEsuTiNfWcexI1y3gM
yYKZFiYYTQ9Mu6azyuvtZa1MW8MZQBGtO+I/mPKtulYwByDVhkrOQXWDLvuoQE5vlXpjJvWSPAc2
qRMCq2aJ95pnC3m0vE2EBfkNTRR9JLI7jj5vR3w8O4rIT02sdtMu40utEV/tuH2fL+X5PTcGa9mX
T45J4+MtrD5awaFK8nWlImOP7lrgbQwXQmtiXFKtvOSms63JoSkLcZqdR5N5Mc1gDw/uGu6JUEHs
xlXUmMdJiqcxTq+Wo18UI9qQw7YNI2wp49ecFdNPht8pG3skCdPFEVCxdZRziMO4pNidR07gqxgX
2hx/CnF6YhVk7tZI+jWRu6t2GDcoJk/84xfmSu4n7BS81BN99MS93MRyLUp9ZbvTBiXYqgyn13Ew
lvNBPP+8Q2Rn8bRmprfiQkAVky0L7sdZZ5MX2YkHKmZsyPmD71gMx6j35y9rKRvAsufWV096qmyy
Nn6qg/5Ot3vJ2ZJKcFK5fWwy+zgk1tLzxA6oINgrtj7qgqCfvaJ6m7QafrHa9bUmPlu9fom08MVI
xInReoodoSZ6mAkwd0OvrJs0YXbl7CLIzZ1X7CO9e2QFUBt8917j7FzeL8uOyeBiNRU2PjrQjTQ4
p1N3DyWtXATWl6ZAQxlsjwUxExebc5M3OytfK8Rt/aisvFA8BUVzZPv1rBbjyabfddWDdNcVr9pN
vxRiR8q2fFccNm5nt9Nf+8Lcp27CTOGWp8xrtehaROlTK8r30Mw3fU/dkcW3ZorhuDUm6A5ezrK0
sS+n02lyq406yBe1cG+ROi57iDl5yCWjQQUI2YeMt3ogBco88f/gI68aFevgREQJZMsu+lZaDlm0
eownPVGuBvU7MwkdLUzf4Lg107U6sshHvki3oXQRsFBUtdZ60MtVIflIMnWrkk+WjPFGBvkuVMo9
MolLPfW7HldSSga2lnBQuwpMtAxOYXkwaEbSaOLJA8/m0uhwLrmpy4QNkiWbJfPodUrsX0q/q+O9
8Fhhuoy7tJNTcRBlwX60EO927q7RjHW8tTz8XGG/nk/mUBn9nBa041sqUCpm+oM3ZTG/A3rrLgAx
+J0zbKVI/V5ejRIgOVFbjHEXtgtghqVrUjngW/NVlOD09DyG9IDE+fXIZlCG5ksEnq+MJzbSLikO
81WgNT9dzspauBCfgtV85bjHwPsuO7LW+BSIJptvTbws+X60vZ/5xWRueUhCZ+m+jx07xjtetG01
jCd0h5sk6G75qIh5cf1Wf0WZeEqNhFXiRA6k1zxbGX8mxtO+aO+taB96pFwB1Rwd+csitUTnMIg0
bxNnCAr7xmfwtwh/5utb5OkTMoDL1EWvAW4eUW561GUyGa9OR+if19wS1/qK6g0IuHNQjntDeocS
smGciL3mhUdpb6zJ2TlBtClRP1Za4KNxYQXAgg9upCicbehVFwLfqcSFr1g/IhFLlqZztiWJhuD7
wgc6VzKyMMRz6RXYpQotOebjy2RnHOTpMo7DlQZ8r6Eo6SYmiaFk/sMz2A6PLWpsazLJklsnl8TF
7/2qxfJWJTEovG88Ofij+PDVQ0ktollA9hPrGBXtsWuoa5ir+RnDgFU6awx142KgBhx5yWN9VKrp
VGTWEX33Ms+zpyRvj9yN/tgM+8oclkzSmFpwQEx57vdi2CnsU82k3XjMc+pu2rrcQJOx1L0SYCjS
VA2BMjg0qJBuD1pvYLhXbN0qe1NsZ+uAprHZpvQaSltmJehkKsPdGKl7TAGWKqZ8nsNn5vd5VLxb
niE+lJfccH7sekA4kDMZLJ+hE8pMYSSTaN9D/la1xZPpcCVGpThhSfND3bzoCloE5EkvZexsYpT2
QdL8AjO4NSwqjD65IkTcoa33PWh5asGiL88PZt7v1Ml7VmLeBCp8hbPUILmunRS8z6wMxTxetNbs
/06KR5VqUUqTVgd6sB3ydWQoN0mmvSksBiDhi9Ow4u+b8EkX2KPL5pdZ51/EcRssu3TTfgdj+XCL
h4Zgxc7Xpg2awHGYjdfdo7HdLbLskSMUH/C9hkhKUSvP84NQNM0jWA5MA61+OnRd8Khbfsdgv1cs
fo1IfU3N9A2q2HPZAz9wQ1xn+xpzotPmb0YhnqT1EZvyGFfhLZrU77B/jmx9b3s9t0LwYhnhiy7y
L9MzVy3LodhDa5Z23X3+wtB3D7qPMk8pP/dhM9yCbHzkHuY+96jH2ZOaiDcjGu+VKE9tOV57GoZG
nBLpnnm3HkkvnjSzO5tTdMvd4T46A4qG3yNR6+PGmepr9WpgAO2r9Ksrudkw7A21OEmVWyYNCY3p
HvPrnL8LD08lbr39/LL6Ytzb4Y+ks1BaiQm2v1Lx3qyUVsoUm/m35Wr3mH9bOgaPFhmNhVN+TPgs
e3VTZ+Y7PtWnkIsokPZ7ZE1ohdobFfNbmdV3NwkOeT8tagXJb9XvgqqbMSwPZ2gfcZQ/deZExRpz
maO979u7TDPwWdqXOrZ3L3jSo+GQa9E5yjdO0T0P8fSqu9V5KLMnAKjvTXrsrGQ76rgog+CuU0Yg
0aaS/tXSAaay+BipOKMWnLj1ltkdE1xtkw/u3bHkPnayLw+5lpetKpT/VW290zrf80Z5oI7Rje5p
vijMLHgkrvs+f4wKgqdpGK61XtHFPI1m/GTpDi9uuM4vwXKUh9SzU1l/pmaw1bzuLjsbxmf/ICXr
ZgfDNR7yfYS6bf6al+Guht3Q4Il2hcBOG96MkQur1C9h1t+qOnlqm1+lbp/6NkcU1t8j234XSv0x
RRDN9DF8CezsrZcU+KQ4SmN4VUBjDo124JO9OcUmCKpTFDRnsMIUgu49M5qz3mmvihOdQuWk6NbK
0/Xl/MI7odxJUjtpcfgyf1NZVO1r7SMqw2Pv3sSYPNUC30sr9n3c3dlilbAqSuHd//zza+9M2h4a
0kfDBzl/yP+XuvNYjhzJ1vS7zB7XAIdezCxCMBRDkEzKDSxFJbTWePr54JFNMrOr+trdjNksCgWX
EYyEcD/nF5PtEXrtLxpX9jDVp97+rkT6cf4obzJBKGiXKfSfi0F5JBCNHi9S79z3fXOyVV4sqn9f
1emFlON92pvHCmOqKrteNqXjPTRWfTIG5Q7+6b3CXzAgpXBKTn6GLzJ/r2qXu6z0F2yrXueuPn54
iqk8qkoD83LYN8CoizS4qALgXd3fjvGNNfKkt0i91k61H8J8hZzs0coe3frC1sFByHl0z/MfplU8
Ji/z0lQfz+r3uKgeeUn0yY1fJPse2HvvnePmJRergLvM61dEesi3K3dD4ANaAcrQ3AOAJTdubhKf
7Z3Gd+zsEzZid3biPoi2vgkCvpdugervTkMwPsfckSgH3wYJS+0MN0pfvehWe8TR0IvV55QbtFe5
GniCVsZpUMgQNh5aUdNjz8qg1OoHh2QJ1+YOz7jlfPHNV5Ra+iecLlDIC+7nO6o1vIt71LJcGtpN
2r4YwVV4D67KDZMkF7jfz/O3H8cIakxFSEc7z+3B5Dz4iCVjvX0ys0tS8O9U+Gu1NldO0z9nzjS7
FpAdT05x4D6C7bmMTQPQZ9o2KpkOfXgwULZtMZyslPHZ0Zu1OwDlCfkVtFh5G1XSvXW5so1+bZTp
cr5LJzE+j2p3H3loC6bqAY+o++Znlbh3UxG8NGtf8y6N0a+KoFnpefzNDeu3vlE389tBH75pmnfM
mAIyca0R7I6gYtTsV33I+TP6Y0KRQCmbx/k7Bbb9asRsRYnMOHb5aAnvYf4b5yu7DYk2ISo836tm
BugkFvustvk7+8d65JUZgfLJEf5wrFMm3FunXqKWfai5tIGg3usD0P4hvZRNejQqHZEqmFThfA1o
z/OvG9j9xXTTlyJvHxu3eoPwQtAolmWCNtOClXAMs/k5rKqjhqNbEL9MBHZ46eW8wr0jEC2h/Kij
cm2yNg8zNti2f3Li/BLmQBQh9X+vWP4kmgCUi/JPmRdnAqfbYrC3OkHFoFp7lbecF6hDY6yazljN
T9QMxIK8A+JgYxiEPOPuJh+DW1U85TGXNevB+aKZ/GCTsucFybeMTfeL4bCuFuPB9J5xeRZNe0Jc
+i1teS346mb+P5SCVZaAtEIYJ+v0RUcyJrChmhkInGf7Hj+6GJiIo9u7AXfXRuS70Oy3ypSs5kdn
7geATC+FFa3c6ACoExDascgmrOhGfC7N26auDqFxHvUQg7wmw6yT9xak4nUauvtS42u3HutC/CCG
5mSB6VQAp/KvQkzEPwHZWo8ZaehCgSGVbcPOuumy/IDyJKFoIkbdrlXFOSN6Nk/H7bfCZ3dl9OFJ
azEr5oYvQmWDDDjYm2wfFi86vpOVhVpltXK8YmMQdrKK18D4Mqhs64Pl/DuX5Z0x6yhU4UarEO5G
qJkwHsqPyILzazUq/yzJtCentU3t6tbT3BveUqDLpj7deX2/y2NvOWONEW2/LUlEO7aLzsWw4jnl
l8OWzy9qftKAKCj8LqvAFntkd8Z2atSVVa2Gm16UqwLiSoy7eq7322xEBj4+zb9Jb7kbtc+3Fqm7
2ZELLfl9XCvrpMNBNPb2g1ssAbSqCQ9TZT+Yyk8vKy9+nvyVQIZaxxrOw0g3LdW6e1a6QbvN0/At
mQHmAQK8MWR6RIJZQ6n1ok3LbyIC5xcZ7SFpjUWoOqheEokPh2GN1ewxdEFBci0SyI8PaVGoM+wB
uJFrp4ux1Njf4UQYGfkX03P/0pDWXes1SGwifsvENO/wMyy3UeTi5ew/1N6N58Ykx2pzlg6vN6Yf
t2svz1eRmvWr0ox9dB/MLx6eHHXc/mxDL1yRp3WGaEnmFG0Tg23umDsrbAWA/hT9j1y0nKjiWwhq
XOQh0gbWg19H21xbK4F7THJCRFoD7M7C0kHXgG6S5O8j5CESpV1kirONJ/bSSoa2aA+QKzD0H0kd
/fTZIvgDSOGkPpiXIEK83p4I5IEpAmgCatZL1Wd7al/KLn4OVbPGn+LVscoULVGPxYWJHaGiLgst
VaCh2ZjtKvE2dRziqjpugRVBw8xtzr3Ll4hbe5lAJwM+yDPaIKU/kEsvXTwEUBQ85FqiL32FQIJQ
nFWg8Ws08HoPES7COnIT5WBpi96jU5zHL+aUPYQ1yF9FlCPmlEQ0guG7kRXJwgwAioky3sBkMhad
jwBOESXpTR+BAHMV/BYrIvCpMoI7BTO+hGC5K1tU1lNr+Nn3/rZCSH+VElCYgmJaRgb/elOcriur
+dob7WPs9BvDA2hnsQ1daI9WnwOx8+SLd8BFAO9H17S/uAXUdAVzIaK0LvhGaLMh/9TLfHwQlgsM
rYQ1WY8/GrvNgOwUm9rEFU7oxAhTI/nBVYl98OjdlLy/hOU3SyuBMqiNjwqg0gVoYi0uAbbX+kJ3
lH3btThAozVMzhyF0F49ml18DLFTXTheaV11E/6fpUk/Z0n/z/9HhCqX7OY/p1E3Vf5XlnzNfoRf
f8ulMuiaRlU0Dfq7MIQLgtS08YxENenKoVJs8V+2jqQBzFyT1a41K7b/SqQ6+n+ZNs5GGMCpMzF+
9h36RaIy3f+yHU3DvxWtJ0O3/0ccKvd3iVQTsXhyDaRPDR3iJk5mf+ht5EiLuKoZ9Udnek1qwiBj
oReHSUSojCtFusjKkpeerJQHdQx1ZylPg6wtDh9jZF0/j/7oLc8Ky7oRddOz1e+KbY5kIao0vBUW
Oqjbw/W0Tif1EGXwAmK/JCAoiwpWRbZiznozc/nT6XVQYtmIeJseBPWyjG6gytbEQkf7Vh5MM+i6
azkt27aD3pou0jgZD0mcq/leq1nlKqED13ME+yjHlNi5weFAYGAnAmv75zxN1pt8GBEAa0rHTVyx
8h/5viDcWhzYLVbADu9yWZIH0XT4kFxbi6Ilf9gbxIKSXx3VuVRUDg2yDyysGwBPA0y1cSRTaZF0
7o6qL4A/TVHx5gG1HeMw+DKA8T3Ydu6vmlrL36x2eMN6ILpvnK7aDIqHlS7ZxoPSR84+MZdumGKy
O9fEPET3ny74v9ET4GL+jYU3X0Nk58GvCg1legcD5N9ZeLZpRjWWBNrRisVwA1C/wXyBQ90KgK1J
IJp9AWx4L1tkUZ6FKSx5V/WBWZtOsZcHkagFnvS88q+Vn05lu5vziHSGsFmn/qDCJyZP7ydneWhB
G51zkfOPUDi7Hs2JvdO0sbmMwtu0R27HNZXbJPPZRfujSvSo3TmDar5F1QC7QlNfqrGPwQSoBCs8
NnOWmG6ivv06NrGxCSIIKH7qeCsRp86t6XTEYOHg3n4UZV2WFebGKMSzLH00fvRVTMFryAv9FW+n
HYs2dJ7UdtwLh5QDNpfcdB9lre1TAP5z+7VJ9vJqfdx3RPl/ddXn9o9B8uxTn8ZN2cuFxlJVLOMM
BSU9whJZcdcb5yaLeYe3VtxsoslhIdI7A7JZcPWSQQTnceoJCWrVXVMY9nKcPLLkg2UdPg4pGpKf
irZd8NIjqrmUXcgcYYRNwHAN5WAyl1nWvGWtzw46IbvaRGSjuvkgFKPCuSUOwHI7xdrO7PguwFR9
PfjteGcarbNyQigc//nSNXj2Emsc/Tzb/fjf/4sr19ENYfFwNgCQmKbkl37CkHSDansD6OsjnlHu
3up9Vm4xMqYdsCw7htNkR29+j7lMXEwKwjMovem+5y4EMcS+17+WUP9PZpeF7Azn0yknDkzi/8e1
zkWfF9zBg6bd+WNYPah6ZuLurqJ4ZWngX6c+YIvexJziBq+BcusG2Dwm0ZykOYLLDJ5wunmpk/SU
GX03ywnhfpPahn8EdUBosA2PssQF+p9/GSmD9OcvY2s27wWUVLit/7in9bHMx8FJkmM3VltvZmgA
AKv0OGsWALI4xrZW3HYVAorXsjz1O/05juMKZngRr6Mc7o6tGLCdxrA9lVH7LSYYilic+mPILR5j
Sn3oFbuG9qG7lxiOPM5Jyj5VEMCqrNRDuWg+HXQb4xx5WnsqDEfZ63r6qYOedWAQ2f1XKNctFaep
TvmIcmYnehACwyxKNoXmoa3L7sZ17BaXt8wyIQz5j5nfudvA/YtsH8SiITKy26DAzeZ6CnQ1u9UK
tZ4D2AA5Kj/f/eef2/1dqBjxc5UFIDI4ujNrsvybdo0XNZEAqePu1b43lqklxP7jUGAVcS2yjWV3
8lGWfUBDUvlH92tPWQmM6yYcNHZ8/zStbBjbXL9+Ss2X/fwpRWXDD4QStbYSpbmtm7haRHEZrWGU
sdXqWzO+7bEPIgCTpt2+xvuGPVA9bztoicY5bmk6YfKr0wDVdWdbJNZknRw9H1gQo2cgx3y0NH4c
bpXCOgdyGpjdTDP3ViKIFYYL6sBw84m3uajTRZX4cEPmMs4WE8F4ityS4obHO5ogqEc9iiTfe2Zz
sNCSETOepFrYSWjuHG3KVq3mi2d5JuvaYnoC5x4hwjaeW0tfl03k3lZ5b2zVPsJghZIyvwTkWR1G
/50Ervvnq5XrArScCXjLEgglufMD7NMDanBN3+sj3d73GLyhs9ALiKXoDflJHW9tP9Mvsk6bNHLt
egv0J5tIUPmkBhYBeAfCCOgttA6LokBhcTWXGs+MtWtDbpCRAXMGKBzZkD4WxWbK/Z9p27K9KH3/
IM8SdsCwqmqdW/P3lg5KHawf0jN2EEw7LfX7DJxrqq4CME8L1+mRnqyAIOyr0bL3Vst6hC0mnbqc
MF/l7uN0cg+KVbiEuTS8zUWkrmTx41ANzq8uH3WsHdxDFe6mdqd20DDMoi/2peWAynaG2yTXSY7J
U1IQWNEXXn0eprzlEa7jaUZ0e7jNUOPbFJrxVg1eRDSlfDYL1zvE3uQdMEADU/xRHsbyV8tHXYR3
4xKbiIWZkG9WRy1F67EY4M166Z0JTeWhG7wOZJwBTN4Qu6ITPHjKsv/vBNKQ6HX+eJEZaG/ZvMjw
/tDYL7Ci//068UQ1gMpOo00AEDwmqnlQJu0bus/m3fWg9RrZ9qpgb6vD0XI8TVnFBusoB4u0aGn0
Jpw+HzrOtV0t7ae6rwBCvU9Rganoc9c+yyojitkcOI6+1Yr8jKyRsdcDUZ/N+VCXVX1O0/KcDrWx
z02fLPxc9V4fInVEfTKYhGp/9ZV1o95t2y7UdqEWeGdhVu65VTP8gQyAIrL40TAqgAcUwGs4EAJF
jHOEZYruQSUYcpCHTvfFoe6J167kqcHSC5mosb0oNVgTWRerLKSii4L73usY6Jg3wtHbymKekonX
64Ssl1veZgLaypRZwasrxnI5wqu49Y0hfOryaCWqOngVQzESC4XiI4cP5XhrWz/UMWgeFEEIm8XG
qhNiuAT6HNC2oAfwLlDXsofwUVUKkNWVjbIq6wRhjKHNdrLOTobiEFcjtJl5yushDRAMSG2SM0wJ
7Snd6G4NiXHu4SHd8zCR4+pUlMxjtGxNEZYbOVkYkF4ZexNoOD1dka2tojIujqm8TZkwebqqJgoB
IHh8bstVX/vWA2Ta6pxoAxIAJOvIF4Zf/66vHKqL6tvkaPYqA8Rx4xipeDKC9l6d2ugHLHNkK8fw
yYfeiG4SiI7KJnSeYM22lD34GzsNPws1XaE6QO4YYV5SeMO0rRXyALIY6jkrxmxMvlloUtW90/zl
adG3AZuGpxxHv3WmWWyu5gNfZIIfTQNmut8iNWJ3EPq4C8Vhs8vgwy2A1/bxsrTKDvQf6K4pbeN7
rwvj+8oNnzP8+g6ypClTd2l5/fmoqvcEiGLXme7U1kwfysCfc/b6M2yRdj9kE5GguajG44BUewRS
1Q9O7JPKAyCpybs4naKiW1qX0c+BL6lNonsg65gjgAtNRBabuK4PiLAlIGIqD6nbrDgNPsSOsS27
h8CGql7YGVH2uShiaLNqWiJVO99S8kZ0AkXb2IOBys7YdcH6z3LAu3HTxjAPP+5b7O3ACKLyt3JS
89B46LJqnSUe55LFOp3Uhao/+p52bQPLosu2AlLAta0Z9f/BODmnOs/yn8bNny4/4f3z5DfrPb84
q1b7dTLvHVAy31hEYvxa5TBq2Laxikv11diHxltj90vesNp3P4SE0pGlvTTQPPdeqMGFVi39yYyr
i+yB6egPWy+rL0OpIMZemuM20IKQRAt0Mdkjd7u93XXJi2FM5lonqzehJL+JjG44ANJWADXp3Z0Z
Y1RQwO97MabmSQw5ScYXz8lr5B7IL1pDZ70EBppdSkCeOEIO+0Zx0+kgp7Fax7tOUxqB9jEN7xOm
OX5Mk1eoi/Zq5R7SBPXoHM2Jf54LWvmvuRwlf5rvIeaqFcWb6SXB3kp0/YgK9EMQc//LOxm58fOk
WBVp0sx8EHBj2KeZOGXmDVn/0HWD2xLJ6McKaO0i6dVfRdkqi7UNcqUq1W6XubW/Gycd9zdznAUZ
0i5cIpPXbYsyb+7lAUFjfTbGclldmrrJMy1o9tbYTIiLKMZDxe7oQUWZVy29/J6AdPhQhelr1Inp
a1ePYOHSWL24FWpeFRmYlWyI+3DbKUJ5mmb4cW4N8SZVPPelJd0gOxhKaMKn9W4tM4uOoejrsw5h
WsH98wgZn5KX1Of3egTiVB6ePW8v2VDCJjf7EX1lJcq2rEl5kivw80gQD18RjPlZkPi5V9wGeODU
s6jiYoE7M4vB9PGjMh8iiApwcbIHy4somfDwXOGdZYcW6Q4w35F/lI05CuJQ0Uk8yyI6sNWqh4aV
s1mtxYX3l0IQTbW+K4SqjUDXvmbZUKwUGlmIlJaxSgqzeosakmdWjE6ND7EuzTv9LhBVtfOMhmWR
k+WPIspeZQ8rGO7h/x9zx+oeJxLxi7wNxdvwfuaTqZFV7yeyFzlQ8fZedT05x0ZtnSeE1h/RZlgI
2y9mKY3+2GRWDSmDIsb1+iYHW7+eI4zPTWsTASl9dxcb62oy9dPMilm7pYPgXldGzgbHX1INXUjy
TkA5TaLCIhtCRu3J6EW6KaamOqZa9OtQRLm2C7QG4Nm/6hOdH1z2+KirrenWUosOIyUHRYuP8WGf
KqDT1J88VryLPAyIEKx7tUX9xmx+1Slei6ihjWKa7CIbcABIj2oS7D6q5FkRf+vTQgOWyjZY9sws
74ncr3/AEOS5Q+lj73rixTEDa29Afb0USe5dQkSNlpkKpG9wEGcENlOb6ybyYRvPzbJjImziBCXi
PKIwDBIeDnic0Iu3ju2412mUsmfZlzQG3IuT6nbtJSNSyzXmnEhltJfkt5KIUlDptLlQiC+qBp9y
nA/deHImFplwvO3u3ood91zqXXZBJhw/sd4aEIGMs4s81KZrHQCK30JYWVaFvjRqW/viR1Z9D1h/
ac2lwm41HsDp1g4GcZElP0BOaqhK3olzY2bnaAG5qFbKorCTfKuyQ4caWb56vj7n3VJE6hAk+QKN
86elFNWPPEbqTnT1q+sDImT3oQDNTc3bWPF5BvpZ/IoE5E52rdzsr1ZJzS9OZyugYmMLhkvZXFwl
yZYDxoE/sk3iVNEKspS4EW7c7+1abAItrMy9LMK53AxZgP5VXg1HeRYMI8pe751LHeDDXiMftVd4
18guWjncGOVoH5B18U7FfPA6aIG5Wlhof9W/6uRZVraky9B4/KNeFk0jeBpiFWhg7ZlQTeahHzON
eaCcZN21QdU/zTS2vnFTBqa4qTvva5oP3l+jBik/9MzvEz8dT/80epgGzb7JisDZF5ndHQdsedfd
UE5P74MatH8aLs7vXurOrwwGOcTdb5B0TtY8kX7olSqeojxf6H41voRJlO/JyaLUbxjji1uwAg6T
2rz9m25i7gYB7HO3HuLsUy6IG8319mBl+7T1n02tqXj0GvXTNMsDVKnXfy8jb50HLThArayhzWT5
j8EjSBDFg//MQzsESaibl2Jyoo2tmtPBEVYycz5AaU9hgyxQ6rSXqEwu4WjVP9WiXpV+Y32bBHIv
nZNEDwOUjRuCId3BgJV8K4rSXUcV2BV1gHwfxEH9I0B/00Vk9qfl18/IIgjA2km76tIwOEeRodxY
2bCN0IK7QR51fHPM72qiOi8mMrZb1CCGmx7l2beo+CGrvcD9o3oYZh22YWruS9eFNWb19RbpoOyl
StSTp/jA10crvfOH8LEQZvri1hHbRIE0oyyyqS4QqkIXqENbFO+gAHIpo7FJm98+aLjUZZa9uCkQ
QbeLEDCK9ey+DtHGM7TB2A9RoT/nRr+Z7Hpm2bIxbpT+3gxj4znsswC6UYuHop09arph7mGFRdjb
A/s3gNxBUtG06Az0RN9mhvhLluqqI5ePMFF31JHSlXUfB7Pw4zMoXaJLY3uQ9WCL4rOs7xJU0Tuy
z4CLxrLZk5kdX4rgh8+DGkOLYbwt8YKeE7bjS+sHeJDmU7OHADS+xOP3f+wFwe3XXOH4XdcC5SkD
ME3Cufa3IlHsO992AvDZHS8x2OwR2hxo6RaB2dxcy1qKqptfYkGiDJN9V3qZfRdCy3ax5jjBprXv
Or0FO4WHg2zLJmQG7Gm6VWxkPDXW+ofG6vDi6PUcIwx/vDRBm65K7tInTzOR0yhz97vVh2teClzu
7CDXRV/Z36Gesc+qt/oYpo9VNCirUM3zU5766q6zoRxNrNfwXG+jlQm0/iXR1CfLyI2fUXE22XLj
KQqnvc9c/5AJDapNrv7b2fje+o/9lM54IWJbP4Rl+9xaU3nfpZE4BjnKuIMYldcsInyL9KxxKqci
vtNH56+YqM7rKMYAARR1PHht5D9C4dvJ/pZjWGA1HIs7x8hfG8B2tu+/FXYZbP2MLWfSATdq8/6k
C2v2a47RkA2Rp4Zhs6qnyX7N1eZ7lITVnaHFJq9ElAx0ETivaAwBluid5Jh4Q/rAWhh4M/1546Vr
vuq0a9DjfRHldyNQjFeQ0xBRwDo2/HMgW7Vqdd0mRzDXzQdPDw2YZiUxN0qy0TKh68izGuUrBKDM
ZCvrHCCm+iIJJyQnGsS65AQf4+QQoZPkJAqFtbjYGmgQHD4OPHOafy5qjV0fpvkgR+QQ1HdTn61T
N/zu9CAL+C95dEwSRETo4sM4F6vMsJZoWjlb2eoPY7YOpxFdr7nVJLp3U1VGtpZFYUTO1lEcC6JD
ljzyy6MxmCGXLFvlZzS5//1aKvv2EqTxQXYdTQPSThVfeyZZkD7GBYIUojBvPB8hHANZ2gf2EtpS
4XG+lcWyzoNja+ZPsiTmHok5u5e1rnqQdW5QJ7vMQPDPm3rc4029vqmwC7xcR5RtcOOXQYKsjyYW
phur51C17g0vdF/S3rWWPhf/xU4zZwMdNNy3fiuO9dhAda/z4tGOsQaHzzn90NkzyrtG051Pw1mM
TZdSbX8NR2VXHJVmKtamFrYbveL2UsLAvLXJfSELog5Poqv6nR/GytKci+nYGjd+jF+YbNUrc1hF
pj9hukJrZyg20fAZqTcXixqMaRZUqPdlw9MAS7gw6v7BK3X3C4vSRa+yAywbqHNIQmcnv+JLA0Lq
nrXS0Dapp6hrS7jdM+SVEiGysjzIVsAyW5+0+kOcVtW9ICQgq8NQ0/ZBzE5TDvL9LFtPikJmbJ4y
J0q80Jxu7SdDgnpAAFJPURB8n0NO8jBNz22GfYosDCisoAHt9Fu5AfURZrn2D80A5bg8fR5CMQBB
DyC5iFJBhcMOEBzyEaDJ0EFakPMxTj0pTUgg1vJTncJr6BSqolnK3gY/6EnMB9lQYT13WyMgKes1
pLUPeHDu+zLIvgyNeWrbxjlVepN98Qt08xHBdDeysYR7usOftVrK1hHo7q6znFnsEfnmEDeVm0TJ
4SuasyQfVUqb/TqTdR9Fz3VQhP7o83dD+lyo274quLSrLyLstdcqbgqkoPP4BvVt7dXXukMXWcWX
YMjU2yKZmmUWhNpr66sq2j7qeCoLz7tLcuVZDkcBPlkWsVWzh6rSVV746F7h/QPZUszRLAuNd5F8
GapGv4zx9Chf5vYYCiSYcmLKcy85yKmt+CBb/32Q7JVm/HPMaYMmMI19m/YcnMDcfxTlWTW3yjMR
+PHW0rSN7GuWOVfpR+f/PPaPqeQMf9TZvFXWRVqDGOt8FzGjTp3p7Jw6gzMhLQRMeYKouLN4G4Yr
T1Zemz4NSFHlXWYYK6xkpTxMPSq7x+uEreb1mwwyXVEoiM1BHxmhKOb2og7JEOAh0aunNHCg7kF8
4VE5EPZKf1XJelRvx63l598/6q9Dg5Z7vrd5jukNkoyroi36EwpnsiCH2noA1Xokz9IhgYOe4/vM
ZAa+4l6L1dFcdZ1PF4ACRl/ch7HPk7zheoldJT6Rh5iQ4CFpNHr68VqSDfJQNeVOy3x9H859P+pt
VYuR2DR+wDeLtoac46OLxY+7LMPSIaL6/hHytG69bmUYJjo/7xNeR7OnQWJZbxBnlLPJT+gSnNPQ
S7nvZ2xqi0nZulOT5j5th+Y+riHQeDZJ7blKt0v/aBj+nWyTVYE24pI5D2qCBDncqrXPBKBnYszn
Ac1cklVWbxTrxnZqHBb4AFn3/ikWGhT3EY9VtMIi/ERuosJtjmXivYSDF26vJfi1R12EmETJcmhz
+eQxs9Zzi6yThxRczrCYcHpd+6oASI4C26dm2buch5BddzZhpLxdZ5V1cgbZJQyc8hAk0UrWf+oi
WyFiojiGv9a6QT8a8Fl7CObv7CmeCjCU6MjRmQ/mOP4sRi4PNHwAKgAvw690bpimzFk2uVMiQ0GL
rLPsFOsuWQYRYN6MbZgvrpWy/dfkoartJ7a+smPvx09g5qxD4I/FQ5h7txMpjpPnoLOPj0a50ZQx
WilZmkBOL75MU0W8XjYOdrwGGuDfuKaZPzRmBquEFbNslJN5fY6CDYIRW1nnxMGMpoifZKMc5CkA
MpTqpQmaHGC7qM9uZhPssxyBl4PV7f7IaHW1ea2XfT+i7+/9P82BkuO170c3efZe/xGIl/WzuoP8
TFm6fg9RLJ02PSMGh3xpZlR3MgrTW/Xd31RNjhOSzunqO9kV6OmdrJIlGblh+/p3A+Vccub3gWk3
/e1ccpr3Xh/Ty481zfI6/e9zDfP3+r1KDpRzvf9B3aS/OeW8ppxjTO/Vsqcsvf8FfzPfP/0afzPX
/+AHAjSUQhYNvlpdvjEb2zgrDdgez83SG8ufxeLm1abSme5dnP0l22SNmSsQ0oPe3shiF1f5MR/H
L7I0kad6qLLZ0tIP2usKFXVad502iI3zNl56RPeOBcH0mRTcDN1KZPptHXM1ypaxrepZVJyGphnT
JctWXmayO9ZE/xoJ2G5CfhpEpazM5hZnyI/xhEqdllsq1g7WPhSNe2cHIYeW1b2SlgInzX/VDfC3
1wXw77XsIhsqC13ELqgtonXzsPkADONQuAUKZHMpcIgWllhji0Y4d3KQaNhJJKr27aNqyMmBABGy
lrJOjoRaa8MZKbCVnofKusm493zv2KINdpbpKGMaoSlQkqmq95JsU+r+2iZTR3OpzMSfPa8pri5B
QW4xpOEXeHbjW+hgi1gqiNBruTbvMcIvSed+rkf8auG5U3zUZ9GeOsXYBNpxD6PoX7p+ahzEV4U/
v8mhGjVGsZStnxrmzkUVsvo2ja9/1MtigaXCYQrws/q7eec6txbLuuOWkl/k2s1PuoNCSjMnYYGc
B6o++6lOecpmzmitfXZMv05lbRSliljKXmGjTNZanl5rZQdfr2bbJYRS+QudzTBPFco6G0/WBRq/
xqqzbOcgD3WSuAd8PVAv/KjMUoV4C9r8HhLU/S7MeHBD1QhZTiEwmK8zU+0XBO6pvbbJWa6nCczh
XdD0W+SOtFOF6+sINvJQ6pAQVmk1tZs2wAWqbWrb2sR2+qNgu46n1tw8NGODpaJ67HKB+Njg43ng
+DjgXJubMvaOU3UoQMAIqD/z/CW0XEMfEIRAXvU2F31449ldsmhn8JGsS1FKvp4phhix1Vbjlzjq
zW1VacFWqDlhHT9NDWJhfXDOgt49Ws3rp6oAoeJzWQ1f2mw0d7LXkNoM6NTRA5JR26sWL78CwVjg
qxgnRFV78mvegzA22+vBSHC8qUWL8NTvDbKzoylHxOGSvYAJpC1knSty46iMiF0wh6z5mK02rWCn
OsZTb5chzGP1UalV/SgPPuIDcEeRBBGh4m0+1cnTauyAyAzxUpbc92GyqOQIJlp1rizbmgW0TUy6
wBLriPKjf4wN1z/K4sdBdhPRdO32UW83iC7ylG1RUHIqUoYbTQJvUrC/a5Xl2tqakTeysR9+NfIL
IIbt11+Telxe8xfICiXnuXhNdciiqUyfiw5yLJ9a/xjr0YowYguJL4j35PamB5LFYlki17xV9WB6
ECLVDmih4P0wt8q6Hs5NDGT+LKv8yTLWamOR6PLoEQR6iyRuufvon/YFKtiRmh+uww232XoRW6Sm
ezUJ4CN8RMDnlJZ2frI8N0EyqSB87A8UPxrmM9ma+F27sibyZSvZ3PmoJ0Sycu7z57jfJ4zJRy0D
MUwtlDIF6UEjceE/jk2HslQbr69l3yxHzOr/L2PntRw3rrXtK2IVczjtnFuSFWyfsJw2cybBcPXf
Q7THrdH2/us/QRHAAsfT6iaBtd6wizRrZqDPIXid/A6RxR8rdyGmDYaG/knICbNSmh9hD38I3bIG
tKCBNvrcBEYRL2IOZeu86kNydUij6Xg8vKGQ4GwS3e03lQPe1Md/bGE2wXh2o17du26MSZFLNijW
A5PybWpdCpIPKDHX0fdAz05FUVL6ntxkFwVQtXrdTJ49/4dwkxEdFRoz6n5f/c+xe0hnDEiDFME3
FW2MDpSS1XD4+bhD1Ccw6qVxw0jJrZxsKFu/G6eqkK0mYK+HvPDOse2W2M5SnPV0LXlBsoJdrIhs
vjsVRM2xhnyRNvmRZN+4bWe5CS1D/znzKa0KEWhoHhvZN6rRlzDWn1UtUh47uESbLG+RV5kz87Zv
UhbpBDxuZ+jfnIfbaV3lOdnbiQBHxllermn52W2iuXtfU5RK/+ZeyIhNC02UPh5x2XSyIugdbSbE
M04QzSeVjP/cuTVG9UmJgmauJjBfodOJPrW+U0mLH+pgmq00SiT6jPZR6ENLibzYyX9oTKr7gHqS
hVcv/wYT7fdVI5Ask13Lq2+LojFtP0FAgfhGFJyR34s0ztynbpZGV1LdOoZQ38PWDZ7GqAifKktM
mwreBhJNjMkmSjXEWBCh293HSiTODG9wz3JV7DoB1XkVuYB/buQjS7HTgxBb4D830t1QW9WIY9/i
5ESbqv+ZhEeJMCiBR4sgW1dZE5zI28EnM0YtOMk+iXcbfioFtLFDi3AhBx0za6b9PcgoI6RlCtNf
vwtCOx3hKhkvI8OMV3HB5sJbZcPXxii7Y2+iLbb2IjwM5i54e843EN0gEqSgeKv8QTZ+ruUPmZGt
Seb0ZzmEcnV7CIb+sbSiyoL0joRUCM7NRVxklTTaLrKApmZhrW+KuWbluC9FY6RfSpi6O5KUv4fz
+KVzOp5+NeBaRyUzmmlPQGBxP55Uf4/suvYkMPS8KGOykxGtuKLPPB5aXSudZTcI/u0fmhgyrZWI
dZ8H205sHKcxftn9a8uznxznlF/9vM6/2nmQLcnqnlQFZbhB+6UORg35mUZhD3u7Cr0gWllaVq9I
ArfHPgUJl3n/euDCFG2OkEc2cY3iW46PNWxn7+z2Jzaq6TnExKfb5jn6zFUigrWcLE2jUldqpHUH
D8VEOQZr2OP9F+kTvD0nOzmdt2IfZH7t3NpYomzNv1RH7oFqzM8iUMyvg8cesiBBccaJGsAA2hRQ
RlgQqx3Ks7O3UdaZoLWCVoX5Ale0L6nn/+mOTUAJHy7obTaWs7Jrlcr51v0THFGafJy1HI9agE+r
GnlAWhHlG9xKe+58ExGxGM40/g3as9s4BXoh0K3nyaBjKGiQbhla+0kOZUn0szLy5Cx7botUO0uO
eapGK4cnKcUx5J2Rx04L5IYa7C7lpWi2k5oax9tsEAuoKBG6UXnCK3uo0TpAiDMHYVN9k/tzHbDf
UszjtfDqh9QoXtLc6Pkc/BhjT9mGLVme2C+jpZzKHQ3GvgD0kfoAS/jtdfs2iOqH3s+apS0y7zsl
/4WmdfZPr4EZYCI3TckKu+97bE4xbsmrzZWxldGZL6VKkjKHTJ3PNXSATHsSKAJnFhWolj+KB7VM
+l2Uu/7Ojn372pgUqNM+F4++3VDkBJW1kPgqw9bFWc+Rtm59YbzIrpxtM4Q0ZNdXULscGqNCTRqk
RKUn9UaJbGWPjqT2OJEOhF0T5T+Q8T1YKHG//S0iCy3vUkwCU7Q5P572b3wA1CbmjmxkPtxCameN
0AAI2X9PyAT6oL3KRWySQuN2Hzyzfi+wotnFyo4R65xfQkXN29ey/IcmnLxPIkfhRT7jA98/pCqI
evTyjTdlGJ2VH/UOZe/3iwwDUZGmVd8tGgDtI6Z6LfuxfrSasnn0bJBDiZeJVWjF/BCqoP7vvoIZ
xkqu6X1eKCRJ0SObx1ALrx/l2P0+qHIH8AAJSbogBf3VmJeyUf1DWOXD1XMq+NRV0AFlK/qzUjJ2
m1BK45IOp9siTLj6a2844WlAjCEKa6ThRvRY9o0XfkF7wInWhqYM2zqZSdlz8G2d7VTm2uhi6l3z
nUGp8V9zqbStIq3G4Cseh6sMl03Qaa9DhlpmqmY7+XHI/0lVjbCLoc4DJJ7PSf5PGgIDJ8SAs9uY
DJZxckx+BDJY+xN3+zxl35jX3T+r+zq5RN4r/97wSN9FSXQy9do+hRjen4JxJFF778srvbCLReSO
Fb4MBA5BVv2OwWEpQ22BbZ3Yg/FgW11ROzJtS1zsuUmVUFllOaWFUc7IQdk0gG7ge3jGts6T/lJ3
Qlxuqw3nS+k1zRKGnboVqh59rruHRm08AJK1ep5aPn85PFGEXjdl5d6iyOKj+ZHixwmM6EkN0qOM
EnGZ7yd9loVDTngVirRZTsjKPthhZj6IxtNO7sjRex4y5yE5XnvZtsc14CzHZVMqboiLx4D1bONi
dBV108YsHIS8G8w3B0jhjx4C/o/3sWTImsdsbuRY04zJVobIJkkTXLqwFli6blDZl5lC+VxFrbpK
tUY9F/2gH40Qoj5GAv3rmJqvVYGAd5k2B0AJ2Zf/GVr29isWNPZPjqDkcNvfoYGhv79rFjjidQ4t
5rvW/33Xsu09OLfobYF6eNBjU185tcjXVVmwN53HijHC/z1FB/4+hk4VClPQO405QobJJqqGlWIq
5aWyfefByMLgOBTJE04PziZOIDWnhq+eM7TRzk1VIfkhL72x95aGmreIrfr/DGbI/J9lOGp02OL1
0bCV0XLs3eoupeYZo0yKUQJ//9tMqnf2QWj6hqqOdrRJKf3GjjrWqXAmdT8E4qC6dv6UtHH+ZPSV
T1lD85DloSsnNF2dFp1Rlns5xh4nf0q1I8fD5tGZO0Xp9IdYQ99FzsmoNPC0ld6hRydD5ESmKk+a
6vEImu+NY5N/yex+c/+vw2Mft9qQILo8R8hFvjnhvRW04+4+pmIH1mt1fFC98Dns9QkzDpraBC+z
wHwX7YaB7P08pvPh8qdwZgpNBHdSdschUG9L4kaxd94UfoIYrp4x61rpXh6cvM6ApyWswxROw0U2
dodhZlRQJ4BSTDrsX+M2SqNqlDjQL8lFynReHpviOGqgQ2XmL/I7cfQz3t1GEKenQQntkz4/XrrC
tN510bz3Vk4E31eG/C3uPlZTbtAnD8T/fDvZ4OZpn9zO2cA3sy9aivmCRRbqUJt2+Cnso+LUVsPX
W55iTlZMc0TARuEgx/5E1LAVPnmB1+6jEBHxAr7Rg5nj++yF2fS1aoEB65qO4GDbKLtKKK3rL3wy
4wsQmhChDcc9O94v2WmGNL3KK9e20+ukUgYc/ALHYyLlkLyaihhr5dDYfRh3+6pbKr7xqGNXKFk4
1CVLnpd9vylBAl11oGG7sUizre3V1bJGJ3KT4vD8YAe99eDFuDOYGa7rHRkAHNwx0Dr5lXeSIbIB
SBifc7Xf6mkAGccw9nDROMNKgm00hsXFiCOYF8LYd6leGbjg1MVFJViOybAQpOSqSyp3KVNpoq3t
feQ3zx8zblH1dVL5lsfOaDwB1igXdTPpr5Dv/WWPFMOjp4liExdmfg7jrtjXfhNsVbWG8zNxQM9M
6+fI83TecrSne4NPdXcC6efpuLxfXd9AUnCOYH+qbiJ9/N42rnYQcxNAzs6AXnFpj0hnyassSxEH
nLv8o5ke9bDcOGn26vQGu0rS/8emrvIa+GJu/7706i9UfW24456FFIMbbKOqbxY+n5cmmuTV7QJ7
60aoORlkkF9cLb0iHCe+eyXH1KxJhocK5vvRdxO+8W5Zfw/Wcj7wEPpxZgeqgoID1aZg3IBS6E9C
tcSpaL/kYhRYUZPr5s3IkLARRpNX9zA8H9tVGCKL82EiNs/lpHaHVInQXfLr+AiqMD7eu3LMnifk
lWwyfwIMAYSY9Ghk4PMm+x+CepQNcWnLj6RSUL5Mo1/q6PkH2Zvm0z5MCi0X06Mc6YVQj1HsfZZT
t6CYg148Imp8XxMZWHr2dUBSa76rbGKt2VMzjy6yp9qefZlte+83giPj7Aqhv2VOs22pZF7ruZFX
1ryho55l3ibcwUcTdko+g33TSdTV9jUyQ+eaxbiyQFb68WH52LDVc/IRTv0ce1vuGsZDaEIg/n03
B2pqFIMBMQJY7FVUFOOqaKoUlzlPPSnjpKLEOV+5mfauS0HpeQivWZSbZ9sNzGmFG6oZq9opo5h0
nshxIuftFhpCxka0lpAcr7HwVZzG36SxmSbi+u4bsoPpOeEIvuW5N/M8RnLRXcEmsSm+y55sUrws
UXycZ0dfgA7Tw9OYu8r5HiKvYj1E21lBsFXXYHJXU/PZVBAjSkd3Mdau8WjPPRGmzhKJYmBgc7du
Ea7MlP6cC/xlyjKrNhlbCFxdXGjkvPnQ/rUs+g1iRnlpi0tkts7jEETOteL5egv2OIQd3ST5kcjJ
JHIeOYSkW6uoPgk/ek2cVHOQkupAF2jDmxemyWGce2Eee1e3ybVTzrcAPkWeUXbxsEMA67a6LZMx
GWKif1tmjvXWyX1Ovpa+r3w04Sz07E6qX+sC3imXuqmA0s+t3fsxOS3DHY3HsZd7yDbO0bLx0VCu
b/0yV8nHdAXbhj/TDlQZkBPUL/iGoHvZJWcXusnOGYHAzT1DSZAZmq+CuRmpYPD+gjS/CuF7LuXg
PVCQXr1Fy3WxAMnXBbEDKJPF9zh5lYeQgxcFT7/K8a2jUsD7QW9YW0NRglhkbpTQHE6ouQwnXQv5
xv3p5mGu5IBeUc8GHilugd48LWMsHJPx2fizxvJNa52O2M+3KtIkmP9wyxRwsF9hijFN3rXV1Wfb
msQBawHvKpuxiUscFJM9iET+4HJMmIhaZx3vhXeDjac/h2SFDmK+09/Wgr1dKUaPmMslbtRyNcHN
eHHC/MXIzOrqW7XyAqf2LDpresATlH3LGOHwNGYLSZC0e0yc7S5tHith1vtq6Itt58Tac13qP2UE
1EOsYuvsc5gh0K9ohXG0s7Ah02A75q72vWanttifix4Sto5xINzBuX+7lKM1NcV84YAcv0X9Nd52
GtLtocf749+BU+xUOAHHLdWpGOuw1vquNGlxlo1bit9X9zHctWEroJ9xH/oQ6/nVtEXN47tcHpFj
pxY+3/N+O13vgXwmv2+S+/2lGTpEJppSe2ghBq+awsesa+5CQdMeMgfeeGxU3+5D8qpGQ9uHkXwJ
fX+mpRcTnzfglW2Z+QjyzeuDbH4EcLpbyq6cUDNeCS5uUPLmxphtM8QUgPnlyj6KUX2cdX28eRtb
ofV8a3iwJch4YR6nVi0OmXJaBhpjeciHwj2ETvB1DJNqm0pyuuNWO4xfyFRBVR9nanolueVZ5guY
STN0bwitAevj8HNDVelsgY599sswWBno/O2qeBLP0TDa2yJz8pWczTsjP+up/01OVjweT1hIfNOw
/EXj2Y6v5tz0HMp4/Nvl6j4hr4Z6zHfxyG9bdr0pTa7yKhwU+zTxPpU3QUAE+L68VTeFW8VBfgB0
gXXuEADOx+Dopk5wtOdGXv1t7G8hQ9rBLIwx1vh/Lh26Hi4BfmR46imHdhY4IDetHO5dedVJVQM5
LfsyRjZYYikISvyz5Dam1gJlBk1b3Cfk2ljF1aNz8ScNBxzXFjA3in0oCtBsme0sB3XK2LNZsbLr
pio72pqbHeXVNM8IlcO+A4bb02ysI9ROrCqns2BU56l+gWk2592yOnFOJar5hl/mT6M2PmO/Xn1J
HPQY+2TmrfZ0ScYvutSrINqJ4GhmUYIE7oDs92Rt8R6YjvXcxFk+lnvZt3pVUEnX+03U69HekV0Z
pIW2X25k0O2ybvJXw07GvaZV1PrS0qcOj/kacAOVo8iU5PlD1WQnq7D84zD35NA9TnatzkqXii1K
RIKR3S+t7hXAIp7g0UwwakzxBQExzg2x+q0HBbpu1Vo5RI1vPPG5//BSbfqWtQXvinBIMTYQCzVv
wgdUhWHFq/qsqB6o0yrAMOZWNW3nCqksd8YF238UjU6yJ8cDjmgLOEsYdBiOtjTsIN0FiT9+KtRm
OsLXjReZ6n2OoyG5AumwjiMaIOgK1u0ryYWI8m2QUYOlm0yesalhgYCBT82l5Y7GBn9sWFiqCoky
z9pdNob+RY7JqyzT3gLT69EhBFTszK8ea24qZC+vlj+8plmfH+7j2Mf2J8V3tzKg9BHNFrobL8xa
wUjZB1SIlmFNojDoF27TawdJqm2jMNkFpvIFQvnVjBVcXqYywmkAhyWqDP604YWBidRM+y4LjMrV
EAKTNbX6y+iDzZDd+6wQbnuSXTkru2oL26Yr7CT+DxyKCtYEvvKWouOEMpM6XTfrVwCJ4r2kfBaR
8X2I3Pqq5V3yhkluPxVvtoZ5gMo2mVfrj8kBPySVJwCnwkdCCfwuTdFSDDjoPbjyfgxQtyiRqt1S
OaW85rXWTQEjDXod44rYQNNzVsAIayxY67CfdvI+VsrzLwjNB9w7Q+i4sMUDbGZewGv1y2keC4Jg
WN5n5ZUcK3wFBoQD9THRC5+PGUfscZiGjSvK3F+QF+z2dThFuDQjxrlwfwqzyE6hOdUnKp/6vu20
je+bCMXJsQzuEmaepVffYuSgZiFJJwj8MN7XTgxmmR89MlupgtLqLCNQNtPjgA/ZOkPLc6dmCHgD
HkrWAXI5SyVIo7PdKFTNUSuMDm0SkWDMa7HJMzX9NOWFjdVRrH73MEH223D4j+cY53bwYnAGpskr
hP9C5UI6pzbZ7mKKiOdYR+FftCGO6x4HjbpMUEEbqeyYbJQPYxqBILPnd5/LNwKUt39pDXe89G6W
7xAUTKZ+AYen55RlKte4bZXr4ISfozxOkHSlJ8fDPLEPMSfXtTMUxqr0rPgJMEPyNMWI+GgDGJoJ
badkGbnPRuooD3UuLoFqabuw0vBStmoOz/LyXRMWb7nHufk+hMiZdQRKhm+Dnh7Tvp2uGG5Rm4uV
fmupURevQzxAG7QgDvE8K0M4W5HgU0MwCR0459Z19klAntrQsWHgU1ShbkzPZkdqNmg3PCzx1AgU
/9ErkHhIdO2r7MnxrIrMzVggiY5nu38Ls8Qg8IrLxVbGiarxrwJuMw9z95NpBdk+DjNtY45++Tke
u01Bhf17qODXaEfmdFE8rz7DHlaW8nifCHeR8G380hQYvBnBlB26NMO/V4s+B4puQp8cjG9FrO4b
WTpNscRoey3GfhtX9tSvglcNz8wVgrUZRQmrQ824NPcIJesHZTBeGuSIFyT3qbW4YRwfWpAei1ut
wBvJhH3si3keH3Hik4Q8mFwPNtlel5OfIStEPTrS0tnNRkXhP+HFYne+vq1rykudg/qa6w7B4VZu
QsLpkw0Ted9Wne2s8LMmNVzhajfimP010npc/DILOyI2ZGQZ2wLApm58NmNj3+Oe/FMYJLnaIEue
sSEYtwGAzH0WT8GqtDhcOEo4P0SHiZ14ZqkH2ZdXOfXU34OyLxu/CuM1eJ5rBeF8LEzMmSQgyizV
YqVocYyRdqCPq9G9qhyE96otWlARQzId+rmRV7LxjBRf7jgUiwL9SGtRaSQtOydcm7M2QQ936yqv
2oYHee4EmI0jXDBIlYI/Y/ewe+x8D/AHLlDBbnMXeVLVUMlxQ2KvI5tbP7QbF1ug9oc1jfahQhcC
22nh2BgC09fYjhx0PsDfg3z09sGvBJ/d2LhL0C44vjl4wplj2F9FjRqyvIpJ8y9BP+EVM48FlRrY
i1wdkeGGr7e9B8poLyx+5E2S7z+Mk2k6V6Ywt4E3PRR2+bXR8pbDcWCgMJ9/LYYkwvK68zdg+5pj
EAfDNh1T/Up1DCP1MDKewROAgsjiftsLTd0EXRwuXOoLX+VVDpH8dnUfK+9jRuNQQlBinmSl9ugl
wwUNqebN86n1CweHH9lFjKVYh0kc7+rMat4AUWBFCRTzIruGDygqcV+9NiuvJPB+yjW1YfMMq13k
v+c1lopiOa7m1l52G637lAG4D/VSubTI3D3Eo5oBk2g+y55s8ib3QQIaJg5GwkPh1PQO6dx41BR5
sYgtJAUK+KS5Nl5czsATTXs2xxbXKiNNlnI2D1Xrkgfqo+zdFlxStxHPoZcVazcHyWaqmvXQAcnZ
ZLCdRz+8AjICmBx72xpk/7WcG32Kwp0GOXMx2Ah0Lkh6lldDjYd9I9TPWY6mixyqcs9D5Nr4alcp
SqtmlGytrKqA96n9JdW0U0MB/5McEv44LUrXDQ/4lkfASU7wRhL0y9WqOcjGskx7y1kamZQ8Prh1
+dbXKs5jEyYHHV7NDygLjA/IrL3kpebBR2JINry4MPqxgobnxj9jZZ0ZpzLR93LRNK+UkyXLeyyc
Pi6nXFKvyEVyTI7jcdnGRnWUDRKzdbmoQiTyMv7gyDcwA+qtKRcORtvlLGBLK4dn3xahg5+UfILO
SnizoHjBIRSKgsSTfZgQAVxp11D2fdZECtQpThhTE1XiJA8f8pwxGZXLk8gWi7Elr1ZmySKy8vGh
cmpIf7lOwtuGOLzI7TQ8W2W+a0cnataFL97qiR3RrZRYYDKBV5divNlsXkKztF5yaOBXhL1/yWF1
IhEIXMJYT+YwrrU8jFfqnMPPUfvaQRb9Ursj8JpwzvXfJ+y0+yJ7crycNTbllVzlMil7oywGzM19
EhmUZTC2u84o+gPU6P7QBsHvK60b3nc90ZOhj6Mnt54cb6fwxTlGdv05rMdqn/pifCjFMzUscXXk
js6OgIdN1cTrd3R5m9nNc1Pmkbon8Vjv4yqgFFkY/aYDlMObyYwP0FT34A+CY69F/DF7v38oOv+z
C9HyM0jJcQsphR9e60WfQ0dHXDPJQqiJSftazQamjog+u4U3HocwRPF9XuWhU7ASLkDaMQqfDR9v
2lEfxHEaCmpe85U6N/exezetc69c3Pusd81cX0xs9pu8vSZKWfK6r7IfDYLsujkOX0lmxRh6uoBt
VETWHX7yaYeuno8NKTIOgXhOWpB1XaaCVpOzTdE8Zba3kJNySMPZIEmt7OIDYkJ134rragvJPa8f
0erEgtMIqrXbUyKVjQOucKkODv/NsfpPDFL1B0i150Zt+5cCc6DtEDvt1tGN+uDPOltl/HNy7eQ1
xmiA1x7u3QhEGW/G1PXbzMi9davF0dpDwG4lJid4qItVU3vj1W68hJKZPWqbBIOHZTdi9eJ0OYOq
iN+qQSlI47FANlpqKgfbFo/zHzJf5zHvsrrOD94SPJ2C11I7Fts+a78FgIyOWm1uG3f+WssSlmz+
TEzy21/6/1S5YjZYx4kVsrQ1pWq9E6718/a2Lxu8N8At7HsNjBrEjn93q5xshtmU6ODAanaU2jpb
cyOvEje0MOdDlBH5GQvnXLyAF3LwHijcbFeHoCzl+LsQT7WdLdjJn2qsW2c5+y5EaLjX1TYCm/eZ
wKSCMkw8YnGawFB4rjLgB7wbCnvay54hRrdY3SYMkxhMdncNiK49D/z4hKdsW1fFOZvAU2cagGYf
lvCwkIMoT3GJ0tNwGqLTrScnInN8QyQD6BbyXWzzk+5XkRwdu6p/hg6mAGbsDE9Or/X4HEXWfjTd
4urz8Fq1VRp+NZxmL9ekcfWYlBW/t75fp37yq+pGQaHcF0+J4f7MyaUc5ZBFdvXi2u5e9sa46p98
bDrX2PVG62po4kfd/g4OV33Ua+GvNeqzK9m12VUuFNy39lGn+4/RmQ269ZjM10OfK0etNbfK4K+x
FY7e+nhyDlbT86svRbf0As06UDNuNpY5hGjaKexUu+qoziayQqupvybu1UdS4uAVIkd2u95Ylobt
fIYLiKr55V5DfHBZiGEiKxjFZzWBEOrtGjvC9s2p19lcsgQ/254m33VW+LpHeJuA+kVjnUOUbKb5
hHTv3seC5jqWSXib0+ao/xn6YXnlUdMswzmfEh49xcEuRHF5gpMAS9bjrMcbT2Fxkld5YVDDl33w
ZcWJs/UEgvUgJ32sTVIMXRmXk7e1lsEpwlK+YXASiCD5oaEIDLh/TNhrutGxDlWeD5mdvwG2vMpT
ADJ7nx2+ai9RnANwDWJ/jxBBe6qdPFlp6SjexoCnO0pz1dkfFfGWY7vQid5+EUj1XTsxfpFRhtl4
u9hBhU52LQ7VKxc6z152RQJ4yNHKx9FpYTGO3i2Kcmu9sdvwIQ8QLIvJOu7t1owvuFRFa2UqrBc2
ZWA+yyH/NVTPvDKt/7jx+FLVbv25jtA9Q7o/va1WB9XYk77BUjzIfq+ucZDjOR0U8+osRdIjshfm
VL4leRY/Q1YO91aGZ1tt8ULKsFIO4S5/LzvI/04lrIuG5uQ50dwQQB0TDb9INQ+Kr5Olmqh0Yrbu
uLW3GwZcv/0Ux61qNMU17YSyLQJnIAGQlCcbFf6NB0DkMfN8Y2lZuv/mJPUPUFjVrxDY+02dB4V2
AOJGdDCCcZZVKdgj2yi1H8Xg9EeFExSF4GkvexbYrQrSDdYsi3vMrX+bQzV7OMqpRtOQngkRCJDd
W5C8i1+ij9D0Xgr21gpRTKLh1xRebMB2Lr5PsnMfDoEmXMIJdYkmc/XthwkZPBgC2zGvcpbufDfH
qjKValQU7uskxj4XVlxkLHmbnFMcMl+DIm5OUQBjZyQP+ZoaVbWzDSzq5ayHpNe6jCdvK2ejtsYL
l+fEUc42jvugd67+0Hgd5emwSHaJw5emrCy8dvTwLMJNayHKAzQodNZeC5s0T3JxCsr67CFwFSw7
A1M53wMKUkWPnaZFJDtoElQyYtQtL7eo3CofSQ46xyhvIG9PCrKYSmPEexks13IIwp26xZX5fheD
Ita6F7q9skdU3XgUYdcn+PovqQC2Z2qt4I/mFNPUp+46nmxMpRAy+OTEQ4u5GnZSYkK3b7SogKW9
q+9lsMJR72Agnr0okS88+SUEavQyfrZOFe7l1lg2cqc8j5s2n/19SF79Gc/6rsanyd2ZiakdZTM1
IWWcv3QDM9Y59LjZ4haH0xLiR3PgdL98t/A+iM69vgZtly3kzdUC9ZZKVb3VvRrBscrGMTrOlrK0
IBscojmX3+sSf+/LUFmtuBUzZF/NzD3se5zKo4Cyr2tJ7W7jbHWNV2/HwWkXWg9YBR8e8+wnGnQv
eYnetnFOcKnNdZDFdXq0OejB9v4tqIeNJfii/9LPqwpk83TbaqFeJc3mLqB3XynHIOxPm2Lghysn
ahU7hsErtH3BbvfaRc6LRG/VScPrwTJvPTn3pyfn5kgJ+0I19RYp2Z9/Iusos9cgLLy15OSGSMuN
TTRcJf/WSPtq4xmht5KTdpZlT4hiyblbw49raejIpUqqru0Lcfbt6JOclGsSB7OL3DNz/BTdrzxc
P3WJoQDsb343bO1IkjdnOZwrvq2Sj9bURey3zaxQrZz1wkBqSM6jNtxvWoAEbJ1uKtzvEjJShftd
/12CRk7Jfj6nbm4C3e/m5SV0D38xBpnNPqJFYoxUFFaewBXZ7C1ji+NMpNmIy2AY4hQO2RR56UW4
iHTqOENzKX87rd2itkLFPeE1qI/4VP4REJJSQveuOWsR3RWIFA0wVZqEzlKGyGDQbD6YQX9cSVq3
kRnhg2H+uBHwZE8tf9xZ2rK+ExQ/b9qE1u9oSUH/1/oPI9zjxv+Td6Ss0GkuMhgq9tmR0zpAGwwH
TAJXXRK5eB/YB+xFssN9vK+sblr0eofeupoMi3vw/QbafJd5LfmTDATFPzfOvc5dmCpZzszJ/Es/
2didhZCDZDdvB8CY80TmjequtpNfMN0GODvzWJq3S7DC4SH3g6hPFqUfYsbemepTmk/pgkO8fiir
RHuq54lQrU713JMRrjnqqzT3EcKaF8iGksai7KhliyF1l3UqhlsSxG70lyRAcL4owxLEQaaLtVoZ
1cpVVYoXYHXQSvTqPUUKUrwFfi/Cxxh4IbVpbpd8NvFN2UZK13xUsZGDH5RupOaNDZlpWXQQ1dpl
UMLHQhey5cFSGLNG4j+9yZ3sfoX0fcYm33Nvz5W0MdccLa2DfIT8Tc4T27122QLIXMmHzodnkByb
KDHt/MJ5lj1Cy11nAy8YV06oJ4t3OqBy9TQ+GCCWTjL6bzdF6VZbJKPwbs/KRj4QZWAyi5GC3T+g
cHQuahVOnpNc7gD7eaiYh2459LkbKn1yUTMEJf0obqHHJ+1pbJuft/qelk+7TtOtqyzvmbxLVqgS
chbHjgYmNSikacYjZXjIXXLtRY7ch22z8zYx3AHUkQiVTdaO3yZVcbcSgJ/Mf3s1gGMruxK4L69k
c4Pnp0FF9h8/8ndjdYVMmGJq7AfxF0A5jI3AXBWQ3bBIN7ek/5/urUbgQIfdBuqAGGPLX200lfhJ
NhbeZ6iLaPo2BUZ0G7Mh6phenVxkRGiY0QXu8R4ihc+ubYj5rUAoZwsshTd57atHw4CSJb9Uf7pO
2vkrgRjUslG08CobPCKjaxKQEi4c3dp8mMjTMMOJmrrXh4ke9RNSGFQx/txJgb208AYTcdA/6S27
aQ8U3KeDTG9lMg8g81guEzEFmH3R/0h1vzrLhsxKfbuS3UDtfhR4im8/jMtuZqrV2fTZK/U9yO2/
ra/HIl6OCRkdYEPBct6G/HB8TG2GdPySWWm/1nQ0n+Bopw+ak/9/R7i+v/o/yq5rSVJc234REQgh
zCvpTZl2Nd39Qsz0mYP3RsDX36VNdSk7p3ri3BeFtpGgTCZim7WcSsjnOvIejMVGfUpRI7U4gv/r
HILXtS579HqlU44UewuMUVvhJtAgWsEvbS+2JrobVhXpARY7Yh06y1sGtplV1MucWnwNB44Gl1+X
MYW7ANz4DAWfwtzpBdqvsqN6J5HN2JCVDB3znj0UTp40ZGslHWSpi/S8IrsqUTRhcl6/iQiyNVL4
rnhtXQ0FNZiRjqyhbwP2t974sgStWNGcjTC2HsAtyB7aAoxjwdIAXQwYuBvT49ApgwXs1TkgmY0s
PhSThaK4EcFjcIDCTlvYpsk3rQfKDHKkYaryZFZwN1/jpWrxGIEzGdYdV7neMBxgdryZ/BPrp+ij
44WfvVrm3ypb+DtrmiqUYSX5t7kqtwzJFsQhkxS8GjNytCAK2BdmnR+aCkyvVT8ZF7DLOH8sAEBX
4JlAxjUAV8xfBrv8MLkoTLWSFNwCebOcvLJJAtLREMZm/2wDmrYHpMCqZ074w5dIEpIDm/utJzyB
BhSEkTyKJVUxGrVwXgL6/08dzRD4RyyJClpJFsox9MSr412l691icqZdLQQLTwywdxSuK3WAbi7+
lOOUolkagWYyUgiPxJ+2NdqnPXL259SgtJ3ctZoWwkb7ads/9wP1K3IJvDww23sNjFJ0lMTMdMEi
RtOwd/dhF8anCaWozV6HUd9bp63CBG2nXiamDG8vZO5bjhY3moZ2Mu085D/AfKSo6tBp2l6JyI5I
6xJNbGdniCugDrPakw+ZtSOJ6+AYL/MY8/2EmCmC2hisqErWGaDF/6H7X/1iVHQBKcM50HZR7/1n
cYW3R0VL8TB0ODgENKXBRiFhxUDjVzt+8aD1NCPd0oY4fxfRkVT368mlTxzA9yN9iYQcrqHX0kzS
JXGcCvLUNi8C7xxIhQHnzpuXbcNzvCqgNBAQJpihcMWvAprSgKwCMFYAHlwpq9a/60zb+Cq9Q2a9
6291FiiCAjNBLZx2prW0ouKsOIvxBw6hprEB5M1yiXv0lqagdwIxIkrABlUyltdsqU80JR8LT/mt
aFBd00qQK6AFNzcvq3nIygANtNVONWWfXRnyc2Ox26H6VSTrnU4vo13I5U6Xg8oOqYUC6ETqGmaI
TnIwAf3zmnprw2urHbALZOAqFAxh8GNUAHG96b3yEVUeCkpB1Ys1i7UabnXKZ+jEsesmDyCgyk2p
aCeaKSOLJ1B9tIEzZggBydFHYDpz+kQh0WaXJrW61yko3hdAYdcq18hj9JB2KdAUTMCLm8YM+P64
MhjKdkpA2BXTNB8cnv8FlGlYeIuTslDDqyeI5NFUBErudQ3ZXbsEsrNCzKP7M5LFQVtP7wBm5p83
TlaALzoABsVPRIM9K8wRG4UVqOeHZZX1T6x3vLfkRqooo/10D8Tq/tJ2LuBoZTass7Q2LLDEKXmd
kn1xUnDHaX9DDP/pRZrvyUr61YVkMPz6/madqt3Rr9BfJi89zfOUnAffjbYReHG3k4pmjJOPJkKD
Yhwts868RCKPLEM7AtRQRUBIBFrjfPJyHMWVvkrQTQLkzF3DpLjoQYQC1epj9geKYaLDnf63Ikrc
BejNMZCLj/UxCtjW9Vpv+C7wIyx0ycolAyx2Yo/4H3BFe2jbEeW0VtymT+h797cJfoPbGyVD6gFs
6AAZJx+QR6UgtsBgIbf4EE0NXj+xlvSOATLWKCsP6/e51wjki5BxWrlN6Wsb0FvdVX+L3xCX+mil
3M6pkW7uHg5LhZc5Vo0NaA/r6cpxAeABgJzYR1b4DLAoRda1TMj5wCpwXiy3JKOqAATcQ5aCRBBm
0t2YyX0yo/qQp9N3spYdqldqoIkSNlOpQJtohrrOqUNxkUJoWua53QBrERdhbpXh1IRWn4DcaCBE
J/SSlRvPtuJtbjBUgqIjBJQdzIjABY/ZYlnRBfktBV6q5Jtp5ZUpynxpFS0wIrsLOhPt2qmLZgdb
NU4ouJl1RrqlSMB7jjbzO32sFuhV9cQLNJHlwI3/1UAueu2M3AjyAmO90xeToCo/ogn5O9X8dKZK
wznyK9UHodFFgoNL6cxq+UoeC9UMvfn9VkcbxKrKCDHdmz1pwZwD3QNAe+C4Ahwajn3L596cJUAL
zf9SlzQYUsL9mMllb8Z18jUEgkNQM0SXEXgoUTwQbztQk4KqPLLP8dA5iAWkxhdFG5crJgK8PKgx
xvEoVAP6EP42u5zvSFp9XOQVxYYUenBoIclI9L+u1mbSrZtrHyMLvfUyWpcCj+FgoJmfVKLtWbhb
L+tPoCwL1jkZc2MYjzNYkI3aBQFZ5A/swlWImGY0gO3nOxh4lj3ppVP99LtZ8o/p26LVn5aKX/fV
l7nxoSv2vviOVBXKaNXt3Oz97pJ19TREEVoUP1kuiq8MY/pctlb0ECNHt/EKq/4G3Bwk0B0mrvZU
Op/RZH0kfRka6Ff3Jm8Lwh7UAn2XoDVB1zAKq128sCtklfpbmHrPjQdgXMA5dI9mw0D5o/RON7ib
sJbyIrpPucuzrVGm5pkGL+rMc1JMsgDPPZQ3Mk21pzZnAPl4XaN91j20TO4uT8CgqPe4M0f6ujfu
TRZ5mxhtCJvImlywtYDyMAp5uY2cTgC1HDoaakWIKL1mKFclyWQhqkSaxQycVvdr9BZ2PwCmQ8u/
35J8wMyCaiIT4RK9Tl9Vb3NzVbqVO5/VvDj+eELiLSiiwTrnilnUxqsW39C0Ny0wiMqVmFQ5kFep
vMiuRZo1piI4ffNb15F3yKatPXT8SMtI1QFwA6/Cb0tI6XaiRZUdeA1NFGGCrhYhJzXQjCoxaVaJ
hp21uHrXVLip14S0x2q799X70VZa1MvdhR+asY1Qd436UO0WWQ6y+C5IhWeU04ClGtFSpOJkl1zC
1KgB9D2y5OKogZQsmZoqAOotUPZJYSGavC/t8fvNSr0GdTr81XHd/2bnGl2KF5SmcJS4TF/7CKmt
zm2e8XGuHtBTjFKLFo/JQMslPqSIGybGXutufGgHsPWsO5CLTyUaNKVhCVEsi2+VEAwouEDeDX8X
w9wcvL7LH5DVQ6OQagIkcWTL0m+RdMwfeIun/VScSGBKM7sejrfkh3bvAr2I3AACcj3jmAyzibIq
oG1aXtCD1P1hShCqlmISG33jNFvvnu5FhS+8nF/1zd7cfFiilDJNepCm659o7ppm2JbFYZazdbVA
8tOVk2zqPfpowy2yn/OlaIcKPPVqSgMKoudLpZUkkyWoUz7dON2tIXFdCEzs191IyXlUN8HN8hvt
3Sbr+ogNCMmY41cL0I0Hrnp6sgU1GjTYqmhQAAZoNdRExtkCwOhGSY690t0ZtI5c9P5xznb9gq6C
2vVKFEtgcNrldUAvctQj3Q4Zof4FTUvmEIRNUa0+czGidEO7A6hy2vYOyzYWndPePa2hny/Ct/mM
hht1zqNj3DD8AtGpRTTDiROC9459lCUoLlqkcK4zqnzwv+BgNU0j2eNoONaAOS3bfPVBDDMDzehP
b5qtS2zAe3eB8u7y9NX7fsekaOp576Dlkny8rGjQ8ae2BND0hCa8/ovvDGgMKxlKYpMWQMLR6C6g
F639+HEZQOtr5egwjcHzDny0olqu4xwJsUekpUeg1kZzReRwoPqBce5aDDG8zLZHqlKOL+smZOlL
MZxLPimUSGxM1yBDXXyzgbYDwDC1S6JY+ua8OaXOBIADNYw+z1AZh8rtDiQLfUDKmynrBgZtiM4Z
ZiI6r9ZUVfW6OsObGIABRwE6AaXk0yOOe+xCbmR8Xa+W6Yva4Fc7gv/5QovW9eR9t/3YAyMa7AZ7
FAoim14stXUGBS6eKL8OSCZY51ZEr4am8H56//sSsqICysZTh9asc9qObLfaKbMvjjuyA1df5FXe
44u9U9/xJNNMD1rn0hOALOsabRJqo9mvPdQAFYHWv7cN6f4Hl5vLvbeNlwNlVQ7Zf8l44/z+9L0t
7lea9DQjbSvzMPDlkOOf6ecv5ve/qJtLyhadsqVXu0GZA3EFnc/DWYBQIwdyIeAknLcBfShQapk8
5xFhk4CmtJzMiQV4/3U7kslMM30Jvc/NvndXJJ873d2l2FC7e9EC4UHdp76F316SXNYbpCU3V9eX
W3/+u0t1yNQDY8Ds7CgJuGE3R5AUOxdHhRoWcxpPjpAAj4CkB54wtEeRTM792wpzTGD5dd3qbS4I
w+9X+6ohL5eP6+6RVVZtgJcE1ICALWy3/itHDKcfmtJQqcNJowaL/kdIXuiIpO2os4t3Vi5Byk0f
B71H1SddvCdtyyrhbPQimq070aY3+48ogHHAgrXhjYtawhTZKRoah73O/l3HmhjAm+TDp/B/WvK/
bn3ndyf+v+7ybu2dqLcyweG3SRLT3DpptEegG03O5ghwrELgaQFw6gowbeB5twQQtP0UvfE0JZ8M
2FTHRfqflwygV8E450hpq8U0OAJkwl0H2CetW3dFLnoEU5XlbWkvI3ItEBjRFbryvwhJldsyAdmD
Oj3S0Knz3VoJjGNYizoc62/SDcrQpDjzbIX4C8dmcUl5goZcxDR1o6+jYrvtMobIIgEjQhnJw6QA
bwcMk6sDA7mRgWaErEyrft1ybSN+M8ihXA5cFj+Aj4KArhpYZnb7rnO+AvYfPDhGicAuGepSjsme
mgxWLTfifF1D9rC5hA1IjoaGx58QbzVOkzHOCloY6FGxcA8ZUC0OAEwqrgMCVtfIaBCTzIsAxXb4
XyYdWdFV9+pCutUsXT/bhdKxAvLxZwO0q3ozWqNFWrgs9V9dlnt70mcmglADR5G3TF1UKHI/Hx4F
0mVDvdQXE6Drjx4qyR5JH3VyvBpA677Tk9EUHgjZEtBP6QWtOwqmoFqtbYeGk+3qqDZ1hTibUQxE
4F9zRjpddJdHItGzgXKLmi8A8yK/pH11uuluO1GUT+Ai7A/xWDdAB4ga8DP9nE1OBLQokCF9dpoi
3JOV/LTLja7HMdgDjTCfmI1+1s7YW9YYrqLZR+KJDE7VFUASL+c9idrAG/skcyu6apXppsvVA6Uj
0qJBVjHvTAEwmtFAgSpfRatopg13fpHtLQD4VI7kc7dEb6N3xQElRgIwrtFkQO3k3DPqPfExS0Bn
PdQOA4CRBDG8FQKQAmV3T0Nj5Yg4lHJvDL59zhoU6FgV2q8CmtIAjg7Upb4N5IhqpFedXle1IJZp
2ynekK40kBULtFnvhd7qnxbaB/UH1blOTi0eARcaQlWW4Hj5q0g6i1vtvpLzf9nMRQsYNbiQQfu9
p3tb9u++6xUR9sYDVl0X1HXD1u8Sb0+w7lFR99e6jH6QROjv6Ep5coDnB4RKQMkXeHvEm7gZr0Dx
GZoQntHtvq4m/4ihetQ0xHSmBU2TJqcm7YFNkjnLp3wBr52b1wdQ2GUfQvTTPiWhhXg4OpS+Aa+W
b7qow22BT+eL1wIaQJbsW5Z58360gVJFbngzCKpqav+wu35AndWWiRF022/9OpRorpIZgUtSypj/
zCXfpJVRLxxtzcJsNuR0Y/nHFO85p7BzopMA0cqVBv42s1iX9AEKpsHhGqHsQhmYtPocuFRvU7fo
QThQe+amB5ZJH0QtXjVv7DSN0Q9xBqn7JrZE3Aeka6IFp1NyNxs8/Ei5oEM9sAZWA3gA+6w+5pAv
JyHbBnXuYCZ88BsflSiJhf9VhWhVjk6yR5WPswJckW4FvMpEHl7RNkAqGu5Ar9AlkoJvF+2vNwhZ
/59NPSSQzW3P4j9Hv0D5li3ll7LPq0sT+jHICdWUhtbBp/pGzsahuiBn1m/AeYyq9DdHMpBYh4Bo
ytGvsPaLOLn00SeoukZQcJSi/a350xCN8E+1AsXrm4mjv2sJwRZap8nqWCrLLCwX7dho7LrSaho8
dJ42qM4/LIS3R460TwqsyT0DXWmwUpEsRGaihpXhZMk7BP+I16R20T0GtPES7UCwE1fJaiZ55T4h
99eltMsbQwr5A1LjJ23Kv/g7LnD+cgFsHtZOZxpsMfpoL+lQa43CzKzAr0rZnM58ddCupANBAjy1
zyorkkkmgey1bof6vNfVvrC4vVudfrvn3SW0uN4QAAwn4AwOJphS5KmkV2b1ekwzGiS9TGs5ezN3
6hW6pTdhbaZZrvahGVCJ8HI9538CYouv+9MyMuqt7laRqF3SBdQKRjWAadTvEVxTJQemVS8XKjag
mZskiGo5NvMPjjk83LlkszO+li/wwpLGZt2oV/UMyzDbQZcCGS3lscCHmo0DMDSU6daXriK/eZNK
VdNtkAttoW9jngsHsDhqMSnnFBCiiZ2guJs2J+XdzXFRWLu2AfJBK8qY7+okBSi8DS6Np6Jz+nPo
p4n8D2nRJoTaci7QJWk7+bQFhXhvRU9kQ13WcGb26J9mo4vHAmVUQL05h3XDHxKUQDz0NaByajRG
rwQuBqojAcKFAaBlwJ61rAcia0mI3mX1GWIeg1YVX1syEuCgTtIz8JEDgRByHXDX6i7gaOguTM20
eG8mn4TlExideIIyWhOZvfvvmTQd/8giFwTX6mtGf8PcfDMV9H1kiagOtN3n9Rfg1hcHYKVHV4Bj
R1ea3YlJjmdu2g/LLk9C0CtoH5qFEjnGrV7jo8DVnmegfmDTdcWAMw/W6dUSR7lLPR/7XppnZPpM
gDT0xqHz7QNJpB/fjFpHs/dExGkB7KbN7/nc6Wh/fQd67b/r1ttiAzgduIkCU5ShgGmSorkUyKUw
L8qNgAhiPpKGBooVp+UFnbLLqtYBYGzigRTmcaxa1Auw9kxvCW6eoBUSNNuBQW8Y+l1Ev1zcvWv0
yAQGeYlD5c2LzM2bi36xab2YXzxzTxoarCwHXhnw3NwEL2J3wfA4LdpT2WTo1v1N4J0WUIQe3y4K
eRXwQfSD56L6Ek4Ab6Of124kkuVN3K46/fsh65sv6fXv9E2vVWATbQ/WAIIogOmbFysHXe9mnTZm
1JxoKvv8GgPO5ji57YSeIuU5uY0wNsDYR6lGE/7UhrWaAirD2fC5kutOsQMA2kkVYNFKcBQnzQmR
ScVwv4RHvO2nH8FXbAAbOR+Ok6qxJt3A+11WtfkTSVknkofcCB9JAvV2/RCP6J33Z/cB3dPuA81s
g89nUDdjV999ANvxq97LRzRLsLwCg7K5cT/43ERqR1EQFwOqW6Ux91emRHzjfrQtN3+2wIb0woQZ
5K0zfGbWFH6KYhOcCnDK+xwcN8b0hZbk0o2uLFs4XqhgRH0P8Fbl1G7JaofL0RvQ718B2XEMWOe5
VyApuFcnxRtpkqKdAQKpheP0tx5kGVAFBmSZcNzppWTQ62hmCaM6Fpn4SJKjNtVud74sc0HqY3nH
uy3thJ0zGyRdDR0Z3dJ4WBIgwYgGnVkxwFFLpaJBMpDecxQH7MkXUKboF6IpoIaRnuo7IK9Me87T
/slLXMBF+HHzASy2cTjEm94Ab7Ywmz+zaGGglvhQgD1MHLzY6/dFDoRDdBbMjzTkQFICE1qGmPdg
dexgzMN8kRU7A3ddvDhVe4rMsPoIrBl8GAZQsSfOi5fH4mlY2Av5GCgDvBhzDML0kYmXyfPrQ29b
KJ1SO4D/FIW9vREeTWE+TdGSnUqVEKEBeFUZ8MTY1cRz9EgqSfmZOxfU8L+uIEMslmvtugM43970
VjIC09lBAFKYY4s+xqoUD56Dj1gLAIoxt7vtCgBA3f291R+d0JJXAgHoFBJA3pTecUbvEnAZFSYA
KQsPIOe2h854jQzAy8V9qBgHz1RlHlAOCMLypEJNN/ofsgsNtZqFedtYoHABBatTGNGmn1AI1fyY
XQGEV+SAPG+xcKD0rQu6poZoS9NUyTQjc+fGHigcyanCq2SWMyO4UZKTXiOaEcR493JpR587XlYH
ve/dtYY29U9NwTdzn1Xz3k7lvJszH4eQfEIXNL4XkQ9aE6HSYCcOsq8CtUTI5eM9EdNlqPj5Xl5N
pL1ZcDMlEy0VbG53wECIg5v9btZ3AIR/vSDPdwJUASgaD5eboVOP58m1xgLF5bC8yu/5/NT9u4sN
lp51/3/380OBmpT1moAf2PoWOHLeuwXasGJAnuV5+Il3br7Pk4IfHcS7dl4ixMbEizAK87zHOhGv
kMKEGTzmJUMzE7Cw+jE+5rldwAsde9SmRzOQS6MHiKZZxtHKlh6EApxPvP5Dg/aQB5JYMyYnPJFQ
N6aMbx68sv+ebLls0cUdXzQSJ81IZ6GaBxA+b+axGT6ltY33xrGfL14FKrWlt8VmCI9Rh8gVmpP6
IaAp65MHzx7FEZDMUXIGK02P3u6y2raKCmtOugFItH5Akh5sRY71W5EM+B8ERGY+osIwUT1RwKEA
yOEEptaOo4teuhenLKYHa+yjMzqeQfgmoyezLqKnvJmsgy1NvAS86WhmiKQE6fX1Tl1aXrxjOcCR
qKdy7bSseulsigkdu6tM7ZhgOkMFoYIcJc8p6vaxjzM6gKmHUyhQE46c9IOFwkTg2arpKuOyD+L7
jTpTVMyJGsghx8HeLSxx0iryICPprNqog2GoGCrPfm5Lhr7p42ubRy9O+ifiXegM8yL/iS8s3Boh
3rz9YXaBYyvNTSbzfufm/cDRV++7j2aNLq+p9q8kkV8yJukRIFr+FrB0/qGfxuXc2DkucCyMHsmC
bmlMPPlwdsqZ8HZM8TzkilKDDJL14UbYIRhb4pih/rdhF5o5aC3Bt6yd7LSODEle4a+U0UiKwp0O
fW2fbXtywD/V8Wdgy0a+8xwt4EYIvCp/CWMvupAOjAoOCs3QwYoA1tZ1TLYbCVTFdRCgsEKHoW1K
gg7NQb4IuICuwIcIPY74JM6AXnhovQOSzeDoXpb5D3C5/TZRdJMjIp8bOZvAdr25WwnMzmybVzwC
yx3gK1CCXF4NK6v2aFPOULnxU0eGFlgQPQry4UODSNrqylmESpspP0oZhk3AQ4BAzzRlamrXHOjr
E0ANValV1y14RaepHjJVooUIKuq0lA+JfAZYwOCjQMgbpR1IL87xnRClG5wZ+abKI/y53wYO6Crk
yd9kmnG/Ws7ABsAhsbN+mmsw7iQ1F8eY8e5smBgy1LQDmMIYuvOMH+9Ms1VJdvIkZewl6Hpdp3fL
ySmhnbQ/bYdPObbXl4vivVkhSB+2mTxTcoxm9GehWfyWF9SG3+rIpfLG+DUveLdEi+866su/a446
z980duOhuNdnR8NFhUoEHs8N/Zlsu6ncHU0bqrzTf9AbL/pjkqWlErp3ZST/8F9BpoLK9dS/AaI5
Dd9o2YlRXIJz02n1JsPqc7ewzPZdmLoX6RQd2D7AuxDx6Iga5Yn/8SYaWZT0Hw1mf7fCFs06wkwR
dPRQEeZyH/EFDKOJbolVjso4XJVzYgGadsoQwgk7PAa1ewl8i3aVjTaFEy1a/a0xtfeebP4s23DT
zwPortHhPgZcAeCv06YHeYIDTKIceIYnkgwkq66zl7ER7NuYkjId62zj+jLcTqHR7AHTmA/IYcrQ
2FBTJ7Vz0qzEn28vJnDhaYNuBdVWDXAGepb6OLpuDfxh0KdO09DsYtObngvmh4jjoyWwDC2gjTnz
H4QcLLtQoJFOwQkzgPowtLBc26r+qcM3M3pbB/SDENgwj+0fXt+ij0eBok0KHm1UA81IdydqF8PC
3uiIwTpL4ajpHbQu6vLr2C4vIEIerkCbAZ2kYhzp5JT8lRT953m0p88O0P32w5i6GyC2V8C7Mb5J
PGsvAGZEQUBaofoxVQwhJOuBfOY3Rxs0u4BWSadN01Txh4OJx8sHmrrmEn9Ax8EJne9IECurr1RJ
2/0HT/6ib6sDDvHc/9g7HqjfEEfrKm6h2Clt3T3Q7LNdEyNqjUcNoDbX9+00jLZxV6CdmF6v6c0c
hyQQqr++n6tX9dXmX9CA3571CYAe/voYYHfmgVt5c7zTr7gO2u/u9ECwDndLSDckh7LngKNzeWlt
eNXMZ+CO1DhFRssMGImyQTRaaUl2lHK1k1IPRQJ0mtVztZOrS+vd2Z6OWSu2pKONZnSmgIJUbUcy
bXRzD2QxRWtvZhP0xQje992CagOVvXRUcXTfdq8zrQvtYth6zDCRGsb7PKC/4AMkT8Pe0JobLcmr
ibyYnWJBWODQieOFseMe++54fnqwGq+9ovZgYxloDEbiGzU4TXQqUXZAUuu6BhAbGqCr0LQ3yr3B
ounigcYmQ8HAFW89HtD7cTSiIeVMsbtN5pbEsExGHqSt7V+SDGX16rS0HpyQqkKNajW7mwy1N4WD
EldkTJpnGnLPT/ZTCXhwrSsrVOeWE8qITeuJ1Fb9xxj7w3XqACDiLJG3S8DvgbJY2T0gCto9kIFm
pEMmY0KduYdPFTzu3Kx+miYQO4wHaeSPYFB0DpFq40iol0PByc5d8REHvxZbvK8vCYOWK18g2uMD
hP90kmigjdQepAdv3bgpusHedkYYXYFBzxY02PrIPYj5I+lQCGZ0DzQNKwec51l57gYwHtkF4sw0
kNiWgErBIeyvNVNQuqjlU3mJxulRE96vFX1KQSmGGxmU0dZ5lVdfWka7yHLGcxR4jct2NMIfue18
LYaMvQDBvb40pp1s4pqbL6M5eYfFbdJd5g3fbeBYX8sBiH8T+8IlmsZJqAHuhnx9+IWkDkBaH7O0
XvZuLxFmVu6kiybDAFRM2h0js/rsoOoF1PMzSCczVgQhCAJPJBKbItC5iqBM2KuOQCLATfWq05gR
cyU+Vpk7AtmAofiliNrLoLBER4UP5xCUqJbJTJb3dH41NPW6RWZIhr57a9z4hEOq16xb/l4mSw2u
Z9eKTrYlwULQGRnQis1oNzZpt13lxnUTEFxzB5TByu4Z6GqT2ZMlPERd0/ApRhMIWgnijJ9TmgrV
zEkyDavYKgSmG1m5k3iznBmWc0QL6lb7gcgWXTlt+DE0bHPHBuSS1lz9r9UB7+lsSueXqWHuuqJr
AqoAuHd0qmW7tIAB8YUN9klk3kucNsGHsqGprzD60D4DhhKSE4+XZ8/w+LK7cZ09aW99oMVs+pSB
uyUz5bapS/vFQRhqN+P1bd8CGOs5QtjvAyguoiD3URTN2y79QEMhFyNoQsc+aJ3RxPWWg2ZqV86x
u0V9qQ9iDxE+icRo0OIe73onM55IRQMwovodIAKAtyYjD/wOynm22XPlAbKPnIVfjkfb8d1gGhsz
AHjNeK1VtK/LjSsrnOEDq93qZUH0VYUE+0UCbzc2PzgkuWV+9svwSxE5O5uL+dpX6sB0M42isEX9
8xAGreeFZzASLlfGG+hwyluuvhrIncRWGt8mdwDg9pv+Zsd1r3QABI/oXJRE0953+6z+LvAndqlM
EPLTt7X6k4KuuxgG/jQ5Wvu0j76Xmwtbj8AmQ06cfjh9a7mTFYcMOJuIN8qHdnbn7WBOFhpGMsDd
kFJbwPJjbQTFMSQOvrK3+B5Ik/0zohH9qXNYHAAjnfmogYPSkfJcFry/Jn7VP+Plu3/uCjyRUFNe
bUlHAy+S5bGO3XVRzXDQDCYJMPgI1d8H7dfPJkiMIxkHCQBTn7VBX+dN7xblL9dRBqNETVMLYAw0
XEtE9cvw7xKMxp9Sg81HJ86mw8Lj8cvc25+BwVP8KAb3XYcUuM3CA6qlWW7yaXT+EyVI1wO1Mvrs
2HNyiJcIwMeNZE9uCNq3buJmEOeAhBCJimV7iE4Nbdzvk6L7iyStJ5GGOKzRc0FTBNerbe2EAEpS
uF7h7MptGxfGxjBbBOk1zpcPevuzZws0xsNP62lGusWanyyrmk92VVYbnDHSPQWSKbiM7hyU6AiQ
Li1AnSVVFSfN2UqdF1Lp4DS6kcsN8zhSYSpWTdaoCs2nTm7WcPXkAvFAxeF+hewksVnab6qVG+nZ
n8ieBMOpRZrdLdU6tb7NARSmVVPihofYQGpWkSYX1iIUz+52Bf2ZilA8SjnciyvoTwjOX3KmR5+d
Lv2FJfwjZSNaRepbZzhA3WcokpR/kjmXp8RGO9CawOjzHAlaA4eaGfggDhBg1ghgWcbZLp+8CmUA
+IxlQITalmM+g1cBNT6WGkIOLBUc4QF7rERd/EMilQGJLj2MTpNeUQFoPsUCwIVdA5hVEmd3YU80
K0dQ2AiENt2oZk++Gsq681GD1M6dv0niBGDEqH6tUYOAvmReXboO5ZBolf5sliz6bJRT9hiz5iO+
duNVJdvqlFVgpkOAq90kY+XsQDQvr5MD7kWiXYyzHBRaOWoxFVcj6WnIUIUA9jOcZ4GSfuaFHAKe
2PIyjdXLvyeMKbE8q0a2pu7jjVlV3fYGZ0XzCM4uCEG9oli2BNJC6Co0ZEAePuB0+jWqmhINEQhT
L0WMFPOv4o3OADxxZJR8SzoaMimzve9JgKKrg7NMc3V6buVOoMcXTSU4LpMBmTj/yTc3oxMDyN/v
MsBIgYlKD33S7vzYAdrlm14YILZquCKHnkBhfWdoO8VdNaCcgwxuHveH0nBl4LeyebIBB71zXJRK
hVbWAMg+cZuntM7ZPhlLY/UhR8/tmh26kWc8+mbz41Lm/aYZ2mXXqodYW0fmlSUt+na0TLNhQk1y
N4J+cyGzY1pwf1tj1fEPOfNyT6+LXmUzUCgUyYCmXuTYcGQQm0zFnW3LRiaBXhPndvCPsTlvBaKl
5yiW05m/zUgkA+lk0qN4Sctk1kv0DlpHsz4DD5Fp/n2n1v53VzRlPK+3Qiv0Mr0CiMg/b+XOh8T3
7pF0ljc4J7N94pmPH1QN5ji0AZiYnRAvoZO5YczsN2C3RMIY3Aaf4rLCV+/E2qCOzeUT6VrbAlCV
kaHfsTM/yQXQy50713symlGZB+3oAVPbMPNPGeu+sz6d//Rw4Ao6gB49AZvPRBnO1S4sEwWd9V+L
PRhHzmQMNIafgwytAV1n6GTTOprFfHSOlh3+0PqoduMnu/b8R0QPQC52VEQLwYx+qWdD9OFzL0cD
KCEmQ0bY4pi2br3DM5Zt66i3DbSEFPLoVAUQMJQ7LQSV6Hxty+RakgvpFONcgY+aTL0vZVrkRwo1
60h08haTFh6+gkcL+EMqIk16ckvrDFjNJBeVgm0WkSdwvANW7NTnIXoFUU4cmXH5TEMPYN8zz7sX
f7aKVUV6W72Q2IjVH0M85ACiCNgCMM2ULznryufcSaezLPEbRocPGgzdqT3jGxXl8ug2v+Sz/1c6
10W1sUcUgWprNYOSbHC9nRs2OLaCvBm4TkQdrAffDhOkNBGL07pY/fal+kqoSiPd3hm6Ek+jzg5f
SC8nHu/tJkMBxNupQ58uQCOTAdO4y51t3qDunXxqy53W48nssGW/hMm3YY6Ly9yALgusGm0aTLE1
7yIilSPTRPQOvWKRG9WAj9MVEJWoek/VFzag4R9dVXhQunYE3OYkfgAb3BAdlKERIRLcLO2jgzZ7
Ofhsu/yptgA7ARj22dlyp54uS1wfRNT64I0bcJLybdFsHaREgaroWMtjtdTHcsb75jzwydmaSBf8
H2Nfthw3Diz7RYwguPO12fvekmxLfmHYnjEXcF9AEl9/E0WNqaOZG+e8IIBCAbJbahKoysrcuwNA
gDQsyli/sgHUoxCWLbbdIAVEiNU6aqxD79ri+sGcIrgJuPcQmKzMDvgtTDd8d+M1qDlBF6Dbl4mV
4d/R0OLfPzrfQ68cg1TYeHFAXWz1gQ6cukQHnnUgXg5tKA385zQZiTxcCAT5wohvzSJfu9N3z6rk
V16HHlJpeXWwS01/so0KFBQSfHBTnJWB2yaqnrWfesCqQAbeWfp5RE3YuUsShrCHAe59P8PvW9Re
t4ICjjh3jhWtRnBibP0+F+fa84CJVROzj6uMNNM7XXn0fBOhJpgWO634Lxu04kAnV4OL4P/gTD8S
j4P1NMb18dM/ZfkR1NN6YF09o/mbtQLCg7GjvST6uDLBWHhKxzJ/McHltvHbQt8YwM++SD9KzmPB
cMoxKgf0jdPKQXzt2blZ+ipJXGOvaRF/TWsNgGIINDnIH20hsfvBDjXiASApvwBy3MqqbzLvIFrb
xqARhNDGDgH3Zo878td5yLyuOLUSqumpzH9BZWYVKQkZC7AsFfv2T24iwHhUmRKaaeCH3I6t25/6
kYsTQBti7i22xtfLEPkIMC0YBtSHlxnpTu4+Nds6/Z2NYH/XNUhomZ0dPtupc4em2fR9MFi9Jrut
7Ah3znYo5r7bQzPToGBj7MOm3jVa218clYXvOy05tAZI8Ug1nmxpOD7Ig0yGStvj7qOtaJKayBcP
C++Rz3tM0F+2HOiETip8WLrRAAY9N2tXThyKrZ52YOis+7TYSB/V1ghWtRdfNeYcKFRdkYDipXfC
U2yGWO0MTbsTWf07NwFTooarXpEk1RalUmKFui3wPy/T1PNlEV9K/7M5U3yoba+YnyEzVq583WNb
Mla2qC8ftsrU/pnan/YjH+rNq6N+jC+d/Xn/kccxYBXQ2JkLFD6R4tkjR6lCOsY7MA5EYMdWRQyf
6xlmp0/1DjSELtGuriCjREuKnAO6G3sHrwZfFwi5zrigsUukxcalJ7bHVvbNAdGuW9bEFii21fR7
N4wiRMjAE5Eo9w9ryClR8C5oA0c7GqJADcoYOeDbf6CzE6FknUq2G9aBcW3Byy4+1KOGgLWfXD75
zRsuPv+1NW3zaR0NI1F9h9xwtfVzziB4OlrZae6mcZ8jmlX5uEtXuhsINTV3W/Wu+2B1ajNEgFw5
WIPITlUpxa7Qy+ti+tf2NNXSznNX7TlCBRtoFbXR/OMgsJpKxiBT8M/eeeLaQRS1TTCFWnfKULpX
reK06k/Mc7NiS1YkE6Iw8EV1rFCkuC/H0a5WNEPNh/HsSdZUbZLSfhCnlAEO8zKYx8v85/UftnJ7
0H9ZGghAKj3VwN4J8QIetu1VA1bmauCFz1ZhzPuVbUTxbplJlA8N+WDeGmm7B1rRVOb7Wppk+lvV
o4qS5pbVvtScE+L7m8U0/yitzdke99HvywT9pNBGsVWMPH9iAEWtCI1OmfWaVwBNSc9FGEI1459e
DT28ejW7AXpcr2iextRLRpAJxGNyW5Ys23xwUz9szASisMv08i8wu4avuVflAc3OjjRNY9pn/pcs
a3p7yAJAsPCCk6gS9hkQ5CTZPAszQ8HTQNgtXjth057JNos36yip2Hd5+jM17WoX8ppdrMGKtpMb
ugen8YpnMzJ/gduo+Kk1g8L0O8DdmjY7ijAFYRYCZD/MFAxwcIDqM86FnLFTWRVgtPeByc/1X9Ke
7JcMiMSnwU7WbavZL2SqjHatx+BypRGXOkKJZnahkSvHMTA9wQ+N1jh4JzfaRtNaf9Or5Tg4FYeo
1oIOR/8jvcQ5L7KNHvdg7q3j4kWkiYPqSwd4HPVOt8Gs+WTbrzQg/yQffhlW4ZzpnT82cbaRDOpq
5IGIMgQChTGuaDO8T6Fl6/orZMCrb6ZXICKkQe8OiUd7n6BO8yCqMrxapYlggj44X1tb/6ucxuG3
fy/5YP3uhfPDAdPxvBZyLdUt1SLnw1rmjXLtuv68Fn+U4QqIEEQsFeo5QfJ5M4R5tFlQz5YD1AMu
1znKwA1IiNbtxvLz6UELuhF152lj/2AilUDPld9BVBb/hDIOyFD9MXngQm7g+RKbYPDARBO9pm2j
vYBa0QyY1JtnUH74p6iy/s4HpaIxpu1rMZXW2QNq/lk3oZ0dI/D57qtsRuet8n6oH1nr1c9aJBE9
AA/WhhYwnB7uKW82dtjxoNTDcGNXsj+7qhlUMVWpDpLUI1voFCyYVOkVTaSeD1UGKxqdbjX3yQt5
78OUj9Vh2Yd6y956bE+HBHlD/Iurc1IhOSrw9ElChMqyBFcv6opM8A7q6WN1prGtnE2jiFZp3wKc
rIZk+9camkI1KU5ZNkIsH1arNf0ooNLWGXvi3SMePlSvvDPykW1h6WNWX0Haz339ZKdV/7X0k83K
3tQp9dSByHtAMN1C2Ajo99XAa9ygLD+CVoOfQG0EDNnzePEhG4szXPmBt/rfmNWIfq3v/a/Il4Zb
aMongA7qIHy3dCA184kfo9SFOJ+6z1Kjldp34CPzc2Z6EeCaDj+CIfTdw9Wyne6UNf+hQy9nVQI3
CuHEKsXpqnH2y23EyEwEfmn8Z5auKdCuhgREbHr4+8c3HXKtWwNJ0Dt9cyOtQ/B0ZCUY1zGZDqa1
i3iWAfiHh4QRDuwKFM1NAIXdBn+Wkm+Bv/eAd115mJ8B+B7vNF5n65I5ED3UumOZGLl9wZlhkzbC
3ZWe3Pmu59+p0c0GxF1d+KZP47vJBOLtllliRQ6QBUNgQxPdzrc0cHGrleQ7QhoGmsx+eSghYzjv
NoU8A4224SH5BWqC3Ev6DRUzUckSVTT5tl3jJKivFxP1yM2lQiga63iMztVQeopHmHAicM9ELRTo
wnSDGHKK2zf4k8hG1TXyz8RcTkK1NY5lpZvGgXJ1PBRB7dTFzedRcQODRXEbBsgcdBF46E039a1V
qabNChzlRZH+JD9EaDGh5Y1x0rrosKylXq7qc7i3W8zzRtAmXue2tM+04/JTNS1/TiB+B3FQ/BsW
+ySLdmUyG/jQPxOxCPlOy6FqyExdO+W88jcR73KUlTQamPZhowkaLg3ZaJZsNOy1agqsqPcDsqEE
S2vmbWjcQCfpfbwsrFGy3XR1u/2vrcGu1G+qnDkHmwNEblVO92p4ehKEMpteusTvEeuPkoeJA+DW
aXzvAqnsAlrvElwkKGLZh6y5lSx0V5UpinvM7PwOPpbi7rTOycTV/Ux2Gw/bDdSQIMhFana+oiWP
TB0Fx1D83MxG3tntptEBGCNwRI9CmSv/B3mKt713RcHUBHJVYIrVqHI3wHe6s8YK1Fs3ySB/kI7K
opnyYfhJf4VmWol4DP7X0F5BhXkJ5Iz01klSTKCL4ohEimpsA9NGslkYjX4lGzWWmsU/R7gOn83k
UIAJ+QpqABCRgiFktdjm3dQedYxAIYdqJvkCtJgELrIeiASBDY0aWfu82rbHdKKrtpVWW1HiBuA5
VQY64d66oroJUako/MFSUCdrCbeui12GQD9yM/lFJpokf+p1MvppqkWLidzKyty6rgNZBRX6ylUQ
rIlFNPfIhl/OruSgAKZJahZfGvqV8c0oxV94ERUH2eclpPnMdamn/BlUW0fQBzjnCHmuMyK1Yt8y
difTYqeeNk44x5OfzKHsmTrgBKKZIcprgBDVNssaNzLF3tXN/22vtuaoIgXD7VrTitOMp5Q2ipec
KX1tLKS4ojFE2FSkXn4fwfdshGBpmXhR3HtQXN6565Zb8qukjoQy+ZW9PfuBFsFeh9qkYnH/MGEs
7Bh44oET4xMLRj1U9SYMQwgxKhqNZR3RY4DW94mHqN36GnGAJyOjvRnRWJvrWC9tyImy/uDgkXLw
IDyBciZm3aiRijOjMZF2rZEKXH+a0Ezvh6FH04HsLqutW5mjlrbHt3cyfwxc03a1hRMsG7z2CWjA
7km3eAPkuR3uyEZNpH2ZeMQf4BfkIELb0UdBn1QcCZC9uvGBTPS5kb0ewgQwXPkvX/ALzr4DCtqA
q+c+ZDDcfNP0Ubt3msT85jL9FSrr5b0xXPYCVVREZYT5rWgKbYdiekifTPd+gOiFTcTeiG5fZjZv
EDRkF0AGop3sIJMyG2fib3KlJo9DZLxHqL/N85oc+mNTtCfDNuNzzqEIGaMe8LUMfXsdR5wfyjJJ
XmupQOOV+6QbQ/LoBP9CXkAChbuUQVKZhmZdSlDV9cNF8BHvJC0LDy4rLABbKr6bz9nqsA3o0CXG
QfZCZ23PMr1r3tVbboQ9VKWrrtzXUXEt/OEK9mhQnzs1aC2Ws2TT1FLf0kGQQ9h1y3S/WC0nyI5r
SfW0sicdMpDkCqjdqogc+/D/ZXghwhdigllcJmgmaEOtz+Qyi/2/fMkmoE0XVqA7B/N6xayT2yHE
a46gGLdboAAR6HGvwjTdqw0hmhVkSvvdVCbelSaoqTvO9wg1pbPzsqJTy8C9iSIMR0nqYidqaH0Y
+Vdcn2RrBDogl2iMZIOaARQwVhwSahYpILpKHzGpRwY5cTL3I7QSyTqPIQe5dfspOZCtzqv32XkN
eZNRh6LuBmE5xOlVdM93kvTQNPkNbHRSP5JNFOnBNWR8/BClm7uGouEckM1Zk6NbJoi66t6zgUvc
mrtacwDbj/nN7/3bWAr2EILxZzetZnPt6u1xsEYwaSivbKo+LspH9+Y3ufEIu2peFGllsoIAQZ75
O/AoBQxh9TcUrvUrp7U8kB0O1VOaxi+t1Ks3CGvZGwfx5r1UbvbUryCfqz8iJBknnG5Hs7tyV24H
oDa/h2Ag3gyuzSBF3g1fCza9212QV6GIV1+3sW0de9WIHOoOc8+L7Y9DNSE+2T4N/7h82ur/sD25
IFvb4kfu7HSwbtTommPdug6nM45r1f7TRGT+VfW1uC5mCCXVx7FxX8jUIxp6c+r9JwkPnvFq1xT2
68IHP3PGL35No4RCCmCDdmYavhJnfEU26lJjdEJ0K+qS48Dc2bFT36pWE/1Oal38wKdvXy3JggRv
78eoTNRLwK0eIehxW0yemTzwnoIk5R9XrlvIyXAPkQVlo2ZKLD/AVabc0pB+Sj0N3qbszRxJBZFF
Aapbm33voNzWao+tcE4i7cudN3jRZWncOo8RKe9xRZSJ9VeUs3JHttJxcDkkx6bk3yh9SalKymum
LUClesNjoBOQ+aSJUQOSw+0y1NXC1OsaXsNthbNqWjcxNEVV1tOZAEIGYcoBXwZMhxKey17ITTWX
LjLWjOfe2VdVCpYnvHOcVD1EgIenviz3hePkN4RRixv1pjHLbn8txigb8nlGl/5OtsAyLyZyAwrk
l2uHwE2rnaghj7FDyhl0QiByUBPLqiSKxzV0Lab1YqN/AM+mYdt0IgqWrTK1VneMcB+29q8ht5FC
J2cAi5wTxEb2nzaZ/wNW36OSbZwOrarck6qazzNc7SpqjnL30q/3JhfevrLaFxEDGUpNlPgSh2zC
lArCj1oKWbo4TMZhdOIy0xEYYqgFsEr+GKA+t4daA26dqc4fZHOMTKnO1K8+y7oj59avUrmiBGW8
8JDv7dZPH208pQ8Ruf29a/YQXe0j4A5hz90QqPCUB3krEDMDYk1YEyjV4/K6FINQ0Qg33+dC85En
zVen9pxHZSfuvZZ3K+u7FFAG/O0Dz/JlHg5h7ewasygC8m3Cwn00TWSuw0qYGxrSBCpnR6RLvexg
gmwZ4OusXJd9z26mA3rgrm87SDFgqJU2u8UVGm/o5bplmbm2C4jqsBbEHo2qncjDyEQa0/GAZFFj
nKHyfWwOT8DueofEkzUkmniWG6s6idoTsE3jno3NXsuq9gR+EyB8DHVhoTE15Nd541jNS/5rerHl
+qPKUYqQQQqkDxHXD5Exu0QKXV507L0XJdmIiT7QclDMoCAVs8DloUs+DYT5cNt2D0YLiCE0st5Q
Gho/Vwn/FknfPfrqyGVLjuoA1MnJ0Wwutmv244q6TI2HmkWBZ/J2g6IkzJAROUlkuVQDVidtCw0w
jtLIf2ytpX4LNI51ZMmKOKABgJZAxv9xo2FqxUiiJ1OGWyECBxWE71eSxeKcl404U29pFhto9Ypt
wnMURAISWBjZb+APcDCJWvs0qIZ6mtMrJd8KmMDCTGxUDXJrYyPAg3OVnoHOUxnnhsbz8i7GFHVp
qsNnA36HvtpQfWCkpbuiUHR/9YDiErIxO0ThCFUF+qo0kHqW3k/HFN9TI0fd/YJ48XgitxA9BIBO
oS9oQuHmN5DcTtesllmQVomxxwk/fsblLrwAi3ylWuaWQV8TmRNwd4XTHrxbKWCniXPyC/CfVqPd
baRjQglX2axcAy69uNB73zdQwi18we6Ga+AiHINCAYzp03eacAshoLaU7LrWA80dV5Q9MYLrKJlV
3TKxhfvcABe9kmYf4TIfa2CfRcDguDRT0nugx1SlVGTEtTFZFYwJJFyq8lR50cemsxLwdC3GTz65
WiKF6wHfDpwLqtHkMbPd6RjXnQRHDYaLDdod+ERoXPLy1sUoFfkvv8XGm9o8lN6PqnD7S1cW/UUf
J1ynaNykCLA7DaiPixHZZ9XgzVxcQD8LTH06oUQ9AkKnidHE46UggbwMSJlLaLr2bnTKR5uIredP
kHhItPZZ4LQAwcl0OJANKHHtiCx1iQK3apNB6PTCOw0CSWYC3Wy/Bwjf57aebEKO0/cItcYmH5sr
EFgA//UiW3Wmm+11FiKsOD0t4Q4KU6Byrjk60rx8ioDQsFYAoHHU95OHWE4NOhRkl/OhvKHWZli3
dayvh8nFL9gfU3uD9/4QNKWDOj/NKg5ZrtlPduFF67BMMkQYGufJTiPjIcULDcghBbB7wwG92DSi
xgveB+ufguumuZ3jO6W6sULoejgj7Cyzuy+m3G5AzZtBh/eAu9iW+EOpiTl4cedxW3kvhR/xY2rk
KQAEqHmCgniraEPeX0u88ABc8JoXekmRnRXxtE98aDbp0YBLTB1CRwhRbz7h0US9LjN+2GZrHQA6
8DemD75WQ2j8AUlTvBfL3AiMaPiOuG0FGAofH8yxhodrFybIH7Nrx3xzj7rAISh0J996rZ4DjRAN
bAeW9/Dga+ExbyY9cCz/xXdzoUDsPz3L1V+LGhQJwtDYDuKe2VOY8BP0hNm6AB/OWomy3GLVTHEr
bhB2QCUcaxhgKrClmlmduIb6AZGyQ66F+eskATFyY4df9CTPHm3k8lVs4MwMQhNUrRTWuax180PT
QcvjHOJDty23OS2T5MsiFvarfHBr6D5EG3qm+p78rWchksfqCUsPR3q2TvTEXB6zn6eVd8OdqyX4
GlqlbGdEXnqVZc6v1KMGN12UknARbXQ1aw4NUKyOXeyQjBov5ZAPOOcCndXRl5CrLxzJUjYNSuFM
1oe3qshVeleGJ2q8EcChA3Wh0Qy+eX22J8ojXCZRhRye6gjn035MXzu9eqGy0hbHbYjdcWivTmW4
471gJypJpYbsdWj6gYea0A3ZCuVLE6hNNQ+W07yQfWzNwV8P2CRXm5DHstOySe2Jda373ZNdMhR5
DhAghD6s9iUGwvqcFOW0ytUQVcj+sdBAH9raqURaAxQ7gGaMqqGeBeQ2iMLSfLPYEr3IziWqMMCU
+ceRjPnoZOfamh4447g7mlzs1LN0PC61BqXMiMv1ASrnxRokHPaZpyh41UGQWFR+A74bNFQdTT18
9397nsa2n+z4ax66FU4CaGkqT/s3jxvFblm7LEkcczMyVDZTxUg0CdxginIPJNt4IdOHBpRJF/Ko
vHw/24GpWiNj36yXVy3+sJAwjqYKwsx4/Wpallsr3ULhT68bpwEK1RYSA8P7i1lz082gQNaLacjH
7/aYNAd7hM5TyIZ+v1QKUpEh5H7fJyhATrM0QSvQe18xVx6S0Q/Lf21DE56bZ4ACCB8qTIptx1zY
l+npOBIxj1cjxgiMPkg8HBfPXpPjrsD69gAddPMUS988UQ93LafZVoisgo2r2ZPNAZ9Es7XxJzv7
iCLBh4bARkCFmICU6xuEP9zVXGv5qTqzKirognPwk4RVEl7H2t8gHmgfoRqEPxOq1qS6zTyx5Cpr
ASHFqekpMoxqb4oJGT3A+KGGGrfAGyauuW1QWXugtEPo5ew8z5IaKo1p5n/6fchU0OxaqINN7Y4H
1M/o+Pbk+bH4JlB7u+29osw3HUArFTL0F6aEpElNOvXM7AD9MkAdySU0IxHoHNBO8slciKytJgvB
Z7w2/3Nd3fh8PTRgs6R6kcy1ukvWscNcEUJDPIoOc/kIDXFAP8ya0QCr/stZraWdgL1dgRd3JVWI
28mm4q4juVZLt7ySiZq8rL2N3tluQEOA8/I79YYq++BL9rQ0IWwFpiZXJXfoI5s/b/WLoA85bZAN
r7Rf9OEvHzsNZ1f1q3FaMPS4NvJcfvgzhq7iZZpK9jLVgOdHmiv3NHShUQWNGplsaMjCJgTYaEQ0
F2iQF1vT+X0YOqiHY0Qesi6gFRnemN0gft4kP7OsCkq8od6kqIZtlGXZAb9c+RKy7IUcQICCO5hR
+zeruNoCHLlLkoWSKdREwGhaGU5bS0ZlLHIgkXiobTxrjM9pW8YohbEAJlzGcQhK8rb/iyY1rca7
nbqfxyWtS8usCEbdXgHHCZ5mWw53VCNWQZxm2S9pvDE8yv5y8UBblWENwklbiwCp9uNnySwgBXBA
2dAFLc0idvZ9reR4tmYoC1FAakF1XjhSxZlm72hETUSFXcvYUvBsGsb6AM571AoFlPhhAqfzzrdw
ifh33ohsi9uAB++SNxoTP9qBQBvFNkJrz30on6c/UuaoPBDgfMrBcj90Aw9QPmggYNZAekX5kL45
4hEQIuQPppfZeVApdk9mdaC3PD/0amgapbtjkZ+CJx35+KS07WuctzcaGezNTgxvl3I+3czIiteV
yaq3sfMurhZpfxdes5de4X4vm2QMECTVtj7UqbEf+C4r0BvvR5Tq4RGaJOPeQ3h0VU826gfJ6EoU
H+k4Tkx5CB8oODnrhGXe2u777g4UaX+vDdwRCpS25azdtBqyBSp1+qHp+W7UQ+1cGQLRLO9bxdJv
EJxMX9MuEUi8NOkWb5fkNZHIA0tAaK523uVfYyQ1gUNPXhU3/CkHnCsgtyyb+jXzUDxNs6k/7kWk
nezMs9ZMJg/cy9kZLIjsDAAwohAOwbXJEGVJvVc+4LbAI3WeJ/8QxNAZLktQvPGhwiX52ecZJFCz
wUiuIE3SrL8sk91ay4juTgmQs6d3xQW6meaXqkJsn4Z2oX8c0uzirCvnZRiHJt/h5CjX1dh0T5U+
DqhZkPpBN7X2yR9Q1Bta32kO3IDtEx+iEKRxUe1cnRxxqCQuN2AoFS92aPanSAD0SsO41/zHkDsB
jZLGFi9JDaoCico0JLrEy2gmWdDjobN/zzrbzMEf25/MLfVYDSq9BGQSG9QsTScoOqE8EoWbCCcA
86VB+M6bNoUfdqsYiq4Xaiqnri8IBYggBl3jmmw6/sGXSTXL0C6YeyhM7UB28qDJT0OU5rxBQTeE
bjP2JY9lD/LtwKW2lS0+uE8TNAzzCiSeEGcbgSPtqjSICru4RklvrDWWym95HCMvaYd/uw6E/HBb
++knEaJ1RdnfJp58H6z6ZVIvQWJh01Wv5FUBSfKp3JBtmQCz9QFPqeI823V9w7OBHcCrwU7S7oA6
pu48bmPjZOoOINAyU9QccFGmqFaikZ+XfF491CjJDuvsSGssFmUbVeIdlC2oJwBy+N4Ck7PlQGbs
aRghiS/Ct6g16r2ma+U2M/rkO3eibTrE5VdQXUxHEP/iXqXspS1fokmrr4mcdo2dsnsdAnxYu0gu
6lrP7lrmsLsN3oDDVNgct99/bNTDTbmHgNWdVuqOhbthqaOYg1frrokgcZx27KgIV37g3ITAGTjg
nk3Q3m0Z4IpnEDdGpwrSsDuT8+qRR64eFKwQax1lgAF9MDge3nmTI8PrQnGsNnqcVyYPrzw1gtxM
tvaVzJgkhbE8EvkGnHCoySFBMvKi+Q6/JtQDx/naS61u3edmdO0zvTk1YRhtkUGJvta9BUVKw/nL
qSVO1J75Njb+u2uWNA2E3TIc15SrHbK3hlft2qu7dtMpErhMFeMxPQbHSN6aUFlRTW+J8ONY0jy5
Goad7wBAvpHjsoQmZz97hNp6nsZffM3/O9NE8TTKhJ3GHhcjz+ftj7HttqPvVt9ACVLuI39UsquW
9Sab7zQvTNRRYi/wYCWie4ma8OH2sv0hoR8Q8Ebu0sLuUHgjfznguDxmY94+iEwz4cavKXQQg2sa
fWfZg4fgeQJdidQvvCON40p/NYxUrEHpeeBtE9+kK/pw7U972QKBPI+mDtDMqcg7/Gni8YG3U3Mp
J/nV0Hn41I1FcS6hxx1ohsmurSd/UTSEGpvn+DM1EMlaAiZJZnbrCglUfPAA/Csh4JDUf6nbKW04
6uFJX56m6pkGVSWyw2CbX7qSWV+mTAPHvDCS38O3zk7a32mv/66hZPEVCdsYz7fJu4jezo5dJ+Wu
gZLeI+7xaTGeGN8HAUCeWoQKkL2EHMUPfB5lUIvIeZhhjLq9wkD6ttIgVmt5LUqWPFShy25s7tR4
IjFPBRS3Sz/s/RXZUGiUIGpa14d28N79QP3egDsNFAmLjZzTMIfcr3TPi72oBh1c4wzMC3Xe3Gli
KPWfsqkACwN/wMEWwC2nIFx99lsULth2roj69K5eI0v6pW9sY1UB0IubR5zf0pqrYjKp7QHTiG95
w5Hd0d3wq+isX6ZV6r9lUHil9jXuGdjZwQqNiFDbPmSXAQw+5SfNjtoH2Q2n+GBCzVmFRAu4qSnN
0E5s7YsMoo8pN26hanisTWeGAJ9vl5azIjfQHCKw5yCbSH5km5sMSeM4sx18n7F2ds7sGP/TQezK
AZV0vsVxJ+bDte4FAsYOKtDAwsAOZZE8IZLyblomGx2a1C6oRAJp1hrIeP/4MIEQuY4w4a63cxAs
h/xvekvbPX5WnaPSlN7g1HBofwId5iRHGgrQRt51w1zRiFbVEPTYoY7j46oqB42rhgACuJYTb4cy
cHdXMV4cRiSUVq5jt0/USGRmgrIGtqLXs262Dc0+dTPjQQ7IqucHQ+IJ6KDEMAvyyc6CzsjeF2RT
+ndaQXTesGJFBqco4D50K0UPOI+dRkftq/kG/l75lHcW7ruunv2KhyRAoQBq8/TuNcY5Aq+m7G7E
UC4CH1xlIFDeQXpcDROk4QK8zq1g/lKS0mOuvrS1l2+yAgRsEKcHhoK+uIymqxT0oGNhBtUYhijl
Kv7Se5w18ctm18nJ2BV/7uyKCEK/DR2JO6iyzb5Fon9xvfrutQwah3hQoAQTCbSqdO9VXE3Ivhqg
SP5js3mV7Ro/ehie7HYDgsrfrA6kkL0b/zRR3xdYsW5dwCBtXqOqBSmk2cY/K0871aDSDeKu849a
reM6obfJLTQ0fMfkIRVZssEDx+IB1FCgfuSMYMHCjfspLxE7DatHowZkgXxWA8ZsjkrdWq8CKAro
T+ZvaVjT36kJ8gAeO8MLmLOTrY8vVxBaUz5cmVuAHbg0+22nDfmh1aYBdwPrRSY6wOmVwRCVEAPq
N5LXOZqS2GAMiWyU185MmIiAxisWTv8e4z/yFNoAyjipa50dFSCVbYVyrKIbrbMBdrTcD81jpUYu
rr3VmnzIO/VwLHTlDxtfXYRnjKo+ToYoDl2GOjFXwzW0bsqNboxgi1LDukeVD/Wo0bMR56uyE4HJ
6/LKQhNc37JBAa7jTXtElIo18yPzCxQmPw67GLQiy2yM8u9N2k8/etGI1eCa5p0lqXXP+RjdRjAP
LCZT2evafkaga9x3medcmGPGX+p8W+ue8SUZePKlzLetGkA+VT6N4kvbFidH497dlp3xRWrlPDKE
Y3wp7OzD6M+cxk3+MqEKogR6qjG1r9VUuTdnQPxF59E3IeL+6DGBQK+aHMq0BNlLYm1RVfzT6D1n
DZil9kBN9y/djabvtqWpKNQQXcju1PwXF/5Hu/RR9TeM/oAHGZJn6kMrokJ7Ath8bcS68WWK3JBG
KN7EzUXN/fGkOTUycH79oiMEdpaTtxOjy4LOwwEoAg7tVd83Tde9yr6YThXYgDE1Tq9WxxloD+wW
uHoMkfDgXLxKIxlPvOAyiDI+vRoariwei6Kd2Wq44EF1A/VVQAidaCzx93GqIEINJQo1/2HcGfFL
hrcflHuaNzPh5WVpdOA9PgxREPHWRTEeov/TjhtVgpcFtArphYUAnEA1sTQRn/vnJbbYlreYHEFs
7BZjYIEP5K3xleaE0fwYwN+46ZO+OUKiXnuO7fKFjlxxPZSB7jjZFQTWDQDekbOiCSPWfkJRVn9y
8Lme9BAV+6E6w0EvfZOG5r2TwBR2CFVeht5+bxhK7i9pgxstykGmbdZUGvT5qCWn8lROkT4voKWN
iSOQ1or5kUqPXWHI9Hyi7nJA+vDc/dCtuQ/XbMrfj1GLvw0+GFe3oNHy/wj7sua2dWzdv9LVz4d1
QBDEcOue+yBRs2TJsmPHeWFl5DyBM3/9/QglUba7z+4XltYCyMQaSGCtbwjkWxb13amI0ejKQhaD
mESCbTWHaqgDsF1QszCjPJIt2q3hJzMY23F+YiPB4miZTzG8xATcr+YWgTl0RuNy0qj65hN2nz06
twsz4jewemJRHK5MWHSNAMbQAqOKkWHZsy7eBrRLnwqZhw8sJw+g0aVPCl3BJz9pxCLC43Jncu4U
NscpSD6hGeC5dSivvQJ8Me9gWGBVynnlma/XAn/FxoSg4oOwGozAa7D4IzSLI7iYyOoYEbXldqHO
RHEicFvpqhVwjDA4npP3AxitHwKLMi+Koc7vWI44RaIRACRE8vYqzScC4ZtEeH3lwk/BDJuJaR9/
zKBxvIyzKT3WENo7tAFlazDr66sLGdBl6rrxZ5c7O8EK9sPPurWmVfFlnK1k82ogoEA7HVSXDeDE
HBKH2LvO7S539dI7GqWNC3fbW90PHhR5nCwGArfsrpaaPwAMEoOmiXIbKMvdoz/NIJ6prNz9xKfH
1saSqAhUuq2mCfoAM5vFx40ssVN2NkQWS6l6M44QZb1TXewCtmf435/DmQxjZuRO5i9vcg6/z79d
jdF6825UxBwEPjTJlncYr2WjKVZkjl4bCO9tYHK7UzCUqzu017yqIDFzm2tCK2ybLbAX3RL+YKDP
YLW4iPqIPHGU8S+93e1kGx96VpQvrZjqrR+k4aaXPvsolVhWA3c/86BpPaw7guMECdnHQGi9gARR
sOao0Hn1XJ0yFSlzkFm8C6uw291LV80sKmAGTe4eznNTlDR295SZZi7Za/uHzrD9Qyt75nWUEazn
4OUiFr4AxcEFEcxdhCqoNrWbEKx/5lglWp9h5co28OFsbqGcp5uBwsrybQMPo4XJCXNKNNoUGzse
/HkJmZBsh9vZFzPR/IPmCk3N6Q5l19f7RU0+d1i+d6fg6XZNk+vGGFoW/RlFkexTWKJ4AdDQt5Zh
HdG5vvvkNu2wwTog3Q3dWDyi/6MWdhXpb6TZ261bfUWlrgXtLnfPDvRK9xYUdMAlI90HkelPwXwx
bOyOfTZVH/2ztTbaJUa1ZJKy2jaokd9VT/6Q3jZTcP/NgbxBeW4RAlW96B2IVN5iMwQoX7UcJ+Vu
q3R8avA3XEUT+qdiwHpZWBN5g6JSurRykZ1cOQ5PIRRGTX6kgIeEdca2UACz37AEKOwcS1DNz7pG
0dzc39v5SXC765sYwjSfohC/tPsj4vY0KBJlHzpb3k675XjB16VL/GOp5zWBZXVLoxlnVN3sQkBX
yXNHzipUk1SzDK0C75uRlpsm7e6BOflgBOXMfD9Po6MVgrU544vuh7sdgMm9C++5Qcch8KLpB+lv
IIK4zNymJhdeFukDlpLwgxMQaMHnhMXf71f9GCw5OHrHd/kqpcVDkUIdYR4089PSD+yFeekKiDMp
t7sNaDZYq4xxewkse/IQ+e6xc1KaL5OqocDOVXQzuJW6amFjF5MS7zZaQlbOK9y8xj0Koyl0c6+j
AHURwS1TDmxVSB2urM9G2qWfmxHmcAsHiOXexOXeDZs5wnFr0B9Useos2HHj+X8IZ1FZKIyIB8uS
QInbUIeyBDCGJpfN+rTmVRSkLWyQFL6R8xlmshkwYV5YSwFxmWNSOYDLmIHWinMvlpEDCgmuzNr0
PDZcHssqI0AVlV9Z1tvXoGXkmhCojMpYiI0Jg1DzxxAco3nMHBygs9dwkEk9AHXsK1HQ8u5C6OyG
bNLHJoRGKhql2dz6Nhlz8H2GDXwoxg8BWmw2dDAJdK38uOwOlo91nnkFb8d5MUhhIqmgSLw0STnP
uWmp3WNu0y82LQE7M20bCt8f8OOKbQ/L6h180gBlAR4Yrjpo6twPJvd7WhgD38AGu1pBiW9akhZN
DuOVdvdQM69MTsOQisRAGZiUcV4zHmwmlI3g26mTT/c8KRvgyQHBsUgWQCtzGh962FS+DIAs2KT3
nyUkdq4D6oXjnM4oGJ9YI0FjbA5L0Lo3cpDdyioBjYp8q9/pmV8Mz5kjGKLsaaS1XLPUIV41aPep
z3vrzEOxMRFYX+7TX+eHAg6/Zr4ZDDT3sUpRt/nmpHl+Ml/fRPf5YkqiddYVsLqZK/K5asthAcDg
V8wlG5PLGIGMxzzKGDgGi5YCTAXxIHvREYrYDN0PvAeR6ucysHD3TZ4zNIDi8Wc5z6xT/4hvVQHw
mSFaOk8147cl6wTIT4LGPPRQG+jKAFRT7DiDOHzgxl2IHdVf46YPyx3u0nrR2Bzj9/l+F2GB7Vh8
68zVgdoOolPAIAQ0R0OKz2kxF2tSBY6cKSdU3BeXNAbHf8ogymlyZrJqssEjw9CsTG6Q9qkATO/S
NHi8FfID3qD8cQDKAos966UlFbCqA76IJiQjZL5TPvrglmI0TAcOWbc+3I8ZA4B2bMqfCvMaYohY
9h/vevOZuf11AfBxCiJy79DFZo03D7pZRY6dT9MNkKuozA8xxNj7GrLs8ytz8AGLvuWGnAybqA9P
98H/de6/myJVMazDNskAkFFYu7clyC4RqbdlZKPKBQHIY09yvU7KMry2DFitTOX6Y6hhWzI09Dub
2UBVBkdkIJB3Uy3tDQtrule9hIgMGd+qTsKFG0rOUE506udIVx9IkERf4gYeY06uqkvhd9UxjS3t
mQEfK4eCZOObA6OHde3wAuyWuLmfKZlNYLGIqpmuSbW33Nm+mQTZp7xszo0I6gDGIR/AlIV7Tp5/
qylpXmvFYy/0i/qiWWNvhsEie+wHoCQXWvsgU2goxjmFjnBIDnEPNiSrYQAeRE2/KwNYTZUzWy1K
CA6uU+EpBS6byZlDWj83Oe4j4PugDdc2jxCVDlY6GjXUsCIswHOI06xQ5P0V38cnlwMRxpPhRHqg
ZYSNu0pF+wFumDzfMLS0Psa0vI7F4D+W0EjGF1q+mfR9VgPpx4+U6as1pf4jj8aHMK7IVw2tvDN3
iLq4yyff18ELhJKqE1XY65rdv43agIfmjLsjvdN7KemnQ9OT7yH4n0/MH1FyqdWwiS3SfOCWAl83
yb7+mwkZZ7NRKkENHXW+45hKsG97lDLyzofqwRyaAacfyTHN1KtFYpji+cO4IljBg61M3Kesy8QJ
+vLXehLsaRK5+8Sr7uIQfB9LoxRFYNS1hSluCOcbmdQLaMmFwI/hwOw4PFLtSwjiDsx7N2BCM8VM
7twWUAkTQ9+j2AcOAKMVh1oySDWDSMK16vP8uUEf/RBQ1PGSRGTPFc/YU2wvzZjJZDGFyreK06PJ
WSQcVzTTIVp8mH8//Xa1kTtPE+wunDZ7tuO2e4riFdaNybEL6zWkxcZdNm/o8WVLjiZvQkAScMvN
BjCEwb/pFtVc1Rtq2nm4T7ZL2POwo20Bd34bEXNJ8BbX0nkESKzampw5bzRlQjFXDE2cqiLau0B1
m8uYVDjMQniwbfDKKQcYrLJ8SPiVQKhTv0BHIEwfxwbozRbbxG9ODvm6rv8qSNss8xFAloABtDRF
vr0OQlt/mJzkswWM1Leyrg8of3Yf+VBlK0hm6SP6jQ2kBuKLz7HhnJgNMGqVNG/QekuhwfLmEhVv
xxKdMxNGdbiOUdV76eqGAZgK/lo8T4M65sc+EinAh6N7km4TLM180Ezp7Lc2PVigkz0C6f/N5HUJ
t9GY5mRt2zE2+/kAmEw9dTt4Xfx85c45yCN2O6gC/qdRd55nrkJcdkorCpGWuZ5V5/DEiOMBynm/
q2BgyYeQabvH/ZcGHMyjybQxgD45L4Nj1hTOQpVpcylEww7Y1XAvTnj75U0Iv/7SkEx62OlQLEUL
oHJTkMnNMKsVwKna+gCRS7lJaQOY9tSgUBnLQz425xE18os5uGHGLjKpPFs0Jer1v/L4lTlYrvbh
9p5DCbmC7mvHlp2mpzId3wytL02D17jg7iNFT/GsLBsqujOtT/VtCRJ5R/dZN7mvKX0zaZbVYptS
3q9MOJ+diZQ/YhemzxWY+3+cLfD/36uq18eETm9uadcfUtGtgdau3oYyhmVC0tG1laryrc+bA8QR
AshUM+DddQD9iTkf13azFA461+Z0UJtRqsXpVSzbP04Hjv4A4YXgebJrrIpROCgsAc0SkmyS0Qne
pFYHlrrkqc5o+ZBHFRjJc75rncKrHX/YW6JnH+svJpuJMdsrFAA8E0a+AAVAVc7DhO81lFSgKWYq
mnDUlKe4HCHJi7d6iTWLPGXjtLnXMs0MLcjGnUYwHmy2qApZQieSXjiUgg7A9ryKis1kiLgrD5Lp
1zpn+jF3a/1oUj5S1ZyaROkvwPgBjKkFOUH0Y3FQbggWg3mZTj5u2nb99kfOTPwjvr00WTdLtFzK
URQHt54WBQOhQk2cfg1bj/Rj9DV2KrmM0HF/CCCPdPQzEAJInblvtQ1B/VbTr4UvxoVC0++RZ00D
oFAdbkC+sp4bvoTNlwZY2I0fgZYLsAMEnChNG/dzBhHFMQrcjwlBPSdGIw8AjXDTKjv7QEl0hSJe
+UVJKN77oRoveVHxQ8IhQ2kG8G0JAbz9LIZUg20284ewRn2MG7wLZkKa0DfBhHzCf0TvIvwo13Hd
WR8bu71dIfNrvvS7bDzBARoCsn6lwYnVDwJ33g1g+CDOu7A424wlmoo8K1P4ysyxG6BdeItHdFE3
zhzfVoHwNwMgfQAzr60k+Fv+NJ17kqVncKdsrCDRRrgPACqRnmO/tRc67X4OsKSczuk88O4MMxD4
AgOltiFAh86DuZSMGtvT0JzYpdT+MFoWf7OBofegeoOCFJo2rwwoGydqxVvbl3oT90W0iTIp3roR
NUFYt71oCCTvdaOIZ/KsGj6WjR9c6ypPH0A+4AtdjuClWVa/JQ6ztiC8jcteVvazJRQ9MT95M5Hf
uMMTARxqHjKH0lFHvP3kbDWO/ZxDdH9RxAquYHhI7loqx/nuOJzsTqgDl4C4z9FNbxKUARhSgddw
C/86j7lWf4LF6Ws9Ts3D0EdsG808FQIyz0cbX+FFprv+SOcQbTC/UZCZgFcryP0+ENZzGhCLeoVS
VbU14dDLx5ALvYZLW7fJDJPGYPqhuLrE1r0/dJndF5uoAP2QQ3MU6DNsNfzykBPggQjKc9ce3CvI
/4vihK25vcNWmm3byq8fcA8uV0Bvps8uhx8sdyb/Ux1bJ6EATV7ocZOWZX1JR5RAQQEEMbLz9SVT
sjz2ZVJ7kzNGX3wusL6JpjdL2j/X3kEdO5f5XRgD8KWK0AY6BO/L/RDE1XgsXeDvigHv7zCAUM9T
fHvnl9yR+Or1qUbTOW8WNm2tx4YObOcrMEgVgAWvlAOFLrXzJYbKbwY0DVTT2XMLdf4VhcfCUVtB
dmzppFZxmIlnlRb5YpjFY38MkFH+rnRYLKjFYYweAoA1lNZLGvjWC7h/3b5I8SUyIZxroGXYx87a
hInTQvs9aqs16ibpkpK0X1lKRm+xJT9nVexf4k5NFxHn3xzK4re4aaqVQI1ti6cGQnSJRJfFrxRf
ZPjaT2xpzlZ9KRdQCetPrcjb50H8nN9op9kMZULW5nSbpOcKD52nvNcUoilomvHriILjNew6du1g
LGN1NT+aqAoK0GQmiESb0GoxY5BM4oHVhTtz1tAL6JkzidvCr2tgva48q4HE+VgLdrv4ALcGnVVr
GoaQimPTx3jqx08kyt0l50V3hIIguaa/8uOcl7/z83xf+uOnAWj35dCMP+e3+CWn8EbaY7GuvaFr
4EvGJDS3nd56ifEUWYYuCw/5/JnAne+Ktv90aXU1vpRYcc3ZAiJJ59GXt89tGLsHO8dv2IV6zGsr
SQICGgUGgNjjSx5Dg5U6r9TW/jFuIxCS5jAqfWC/oJkD52+EWoEO8L+c1Dr+rOeMS5uT3JYXeIqU
/+4ktDz4k2+LbS5Ha9O5IfSv4sw6d1XgLHs8AD+Vgq6jIW6/Q/n0Q9kO2WsbRxBdSJL0lBXRdIhT
Fq/rhEYf1FBFCweN/u+Jky7a0rJWbh6iRWIJF+rVOLhNx48Ad4GUBorJcqQpP6pAV5VnhskcW0QA
yg/AXcQoXyvUt66T7sEnBcDzCxuHFQHsBIq2yYMGEvFNW7CmarN+uJRunm4dxx2Asa/th77o6UL5
8aNMc33OhBPsoGhvbwtUUs9Qxg69sOT0Y2LDSoqM9Y/eRoNXZMXXMcaJPqXtE1pcuEOgiLywW2gR
jXUgw6VIh+WEexNMqOYwEdDAq1qYW/Tdo0t18QjdP+K2j1GSdo8OTFgvuR9g6zVHcz4msNNxqgaL
NL5lROpnMPX0c82aLcRjqsstNQHfbQHStTODoYQ/H0BWwjOjTOTYSJLghxnk4L08fzMDMGvVuEB2
8Bt/BxXR5iW0835bW7GYtV1gctTXYEM00+ccvrZQCLH9PTYW7MqwIzZ5NWVwNxiCFHhFluwAsoBy
TzM83+pNhDByyMj0Myyb7hbeqlWhRKdunuxKqNsMfe85ru/vUzLax5g2apXQwXpqOFYirLLB08+o
xx0IJpYKPzSm9Scl4Rxhh8V32E8Xi1pi5xwyBxIXtv1qdZZznakuR5Mv2nL8NLb8VeXMXYu6z7wx
Vdj8xPxTC+8G2JX5Cfb8nVr3cDE5YPmrIfyOH5FD5PikmoAtmEXodYgJ7N5zBQVv2nQHG1pfIJXM
L5tZbnnMQC9vUqtddIX/ZnpW9xbWHxhtM5IQ0nggrLZLE95nv+uQmTCbJzs0/nPyHx02WlfQnYzr
pWG7GUJb2UFVee6goyhu1ZY3gPd447+Z4aDoW3iyz9S3fJ4j5zm9ncFwmA/JElUZZ1qEIVcnc6ga
eANbiRhW2Fv7p5hoDJuXrS3qHQSzL3/kbi8b1l9RlU927y+GBS0DzSEPlubaaTn2py5eWbN+vwOh
HTirVt+NaL85TA2c3LUMQWRw1E3g3+QrGa2KKM4f7lP7EFY+ZR7znbmYOSFzUM0VqVuuTY7WDEXU
DFLy4PdzcB/ntwA/Kh/rIOw0hVOpn6RBM8JSa4q8+/gfJ0GJ2V0WsmbgBrYO1te1fyhJmF2YYu4C
1JLuC7fLkwPVixeLo/EyQiZry3TrfHDL5GImNKB1LiRu3Bc/zyBcI33Lq7sfgV3TFXUSuR40RZsv
JjB45tOeAKS2N6EbMrm0VfyjrMZkUUax82EgeXIyoY+fzLM9PKLsA6osrLU8O8rDtynw6wUUofiD
cHooMEb2gw/O2FuvS75uKMk2Jky6Hl0SrHyID3vS25sLL5QgKerbW23eVpaDLIXqmL+Lptid9TIk
W05qNiEyMf7vrg2tvmG0wVvOgxS2Fb5Y8sQGpn/OmYMtqvQcxMm4DgflL+4D5gwsbZM9dqBXk/eb
3F20Oh/XHXY8D9x19yCO2PthjkzKvJoyOBVlhWeCKBuahwiF0wcT9lls7Ur0g0z+NuP3IN4ZuoaP
IqTcf+fMKzMZ97rEUzmE5e858yqtYedq4T/iwRogX3CIs24MkpL4kDZeoCwHGKbIF4qr6GTAl7cB
MFbpDu3Hx5lU6XpmBJdJVi6LAalV0Dz55z/++//936/D/wm+F5cCnfUi/0feZpcCDuP1//xT0H/+
A/3EOb379j//dKnLbYhSQQrSUY6NTQPB+NfP1ygPMNv+rxQr2n4ASX0HLZi0GGHiBwvVMdRqU+CW
uJDUaVFQl9YRK7NgWRfTA6jm6mVC1/lQj3ismjAWTbtpJB9Xt9G8gpZ9SCogNzsgPxTIloWW+jpV
4R7MfGB/5wjLtPxoq/LFRPBIra+jWwYruL7QlcmZQ10A5lIU48NtVw62udaZumQQKAiX/z4yG3az
Rcc4lgrqghqs16FJ/ZIFN3hjVOdgRjZ9fpBBYj/aElbvBt4ISd5vad8ALkbz5xCGIbxvylMWJxs1
ucPFHHyWjBeZTW/CL5v9Pc9zSDaIHh8+B9di9feflUP5+w9LEAlnLMmlcGxHUfbXD6txrElTAndJ
eEXB8ETRDFBvWO8szEsLxh0gojVBfnSLyF+VBZA74Rya3PvpMqYcnCdZ5qDkRzm6ShCRfz/JnGmu
0bEKvF6rdpdTz/SRTcTZTuAL2UbmyOTMIesjkHjNSx5GNTqgtbONyux4n2Lyzv08E9/OmK8K0Y7b
5HzS9dHKAOjwSxDP/Lp+yHKKDXyqFUy2OtyjTWhGOFfJaUx/mKCa5b/r+WBClK3YLnF71LvD5pa6
DyatgC7tAMmbe+5+PupVNkgcceiZUTNgrmnCkaIA5ArYaJiBokOhmwUxNlUddTwUMeR2KvvudYzk
W9GV6qwbW6AB/MNkBW31SUQl1JXmSREaJYBEt3AkmUO0UtDEB27QGzsm91lPxYUOPfpwuiLAIwZo
ySWiE6sIcFMPi1VxMXPKmuULrJv3nBXiJFMwGxY0geag1dPzLTQjjRrFSc+HqcE9CkDlJffbdnW3
tjJOVwK6VYWHcn2y6DPJ17Gtl7mf9IeM+miGkkKfJqA3Oq/PoPrUTXG5MiPmgMr7bJIwz8Ttmm/c
Qny65UZH6K1NG5g5ArX7SEeBSllIn6eZLtqBeyN1CqnvOQIPKl7gb24BxESYWhV8Aaow2JrQx41r
YwNI4ZmQtm9+1adnGJg+uLbTH/BLAfuu1MzdsAk1nnDWn+qM/lTZsNscMPggfzoP/DGvjVDdVvqC
TbYPB6sWNLVQYs9MWihtoGK+MqHqgAfpCHO3JrQdvJWZy9jJhEE1emAV9DvVYw2fziID5lCZhViN
/c/BCp9be8KiA7TwqzPqaHqJIOs6pm7aQosauhhOD2cZL2rBtu47CY+jiHyJQ+Cvulzoc9v3Pw92
sADcLDm/S0NPC3sl+jD8dfZQvtIKGBJzftr3M2YdjvQ0Fic6g/RiG9tf/KRS1jf4As0pMxjk7ehp
dHQhrggY3224CFN8y3AKg/PXbd7P1DxnjK3HUOMu5aIRZ1py974cc3W/Efjd0sjZgnwXYOlg4y93
oOF9iPFICr3UFpFHy+mi23pc1IlNruZABlRJS91POxP6IK6dIfe2hl0dyZa+bzerthrrVeHCom05
wAm10nTYMdGh+JU8Rw3DXr9tvrvg+b7YVq9XMFaKTn5s54dYy3FN3WICopJ/bJN8aQj75gDsZX0G
UrrF3gIWTyZnOP3BbCZ8HzA5M2oG0Pv+84wCNpH7G5uXqhr8GcDKAPZMQ3cNJRHQHUQUo9FA7FlS
5nNEpDiaHrZpeGPd4NVkgKBP4ZSOZ3rdc26qCn4oIlujODvjiOYcbDZhcjBHfyAek14t/v7pBE3P
vz6doPQEbWTmKBTdXALJoHdPJ8uNAfYFAGQ9pOG4cCQpX4sAgiRhU1zbGmpBfjSt4owXrwm0nY5C
+86iHvLyNW94sIEYarIOuxCWXDABhEsIrJfB2HgFN5HtIL85wvDuV07pgu3C+d02KfBXa0i1pa+R
Sq019tG3MZP+fY65Tj9/dCb1Oy/ma92n/s7PG8udiRynHrepBekuCwAE9PSadEFIVlxl0uVXBd1/
b8yGZG1CM+CK4dLhAX50JM+vJcV6E34FWxOZWfAnTWbemQt3z18XmsK5npwF2c5M8fPkmdiSb4hK
qoM5GMvhJoD/VAtJlGXWu5lnBlB+rA6y9kM45syzs5BPuN2DTjDjSpmMQIWvoe9ogKQMi2GAlMaX
G8p0GCFWZocDVAnmydAgt9YUIjXwaW6wBYwAva/dyn9020R5pT2NK5OLW+o/iridmZuVuzOhGYBx
mAfAgz6bszLosz4UjG0FFvXrvstKr5utM1vdVkfAx863usDv0Aw284xUOrcZt9pA/CuEWq9+NNNM
Sk70zOqyfhywUgOALdmTHug8IBgU6BOFkkswvyDQZMRBbkM18DG3IZPUqP8XG5Os++m5I9OnNB55
CRN07AJRcAkmDrgWnLnqzd//ZBz5/hfDpCvAe+JM2NRm9rw4/2PxXbpONLYF7dYtZMrXLv4W7PZ+
HcLJOrUqCvdZ4ChIpPbob4vgXIOSt8zSlF8h/5+vAzjKQjHdAUijGb47XRK9YMOwgFNYD3G3JkPx
vYVShUdnHXdVJmCySIcdFeTxPSuT696H7C2ggvYrpFa/JYM4w9Qh2kreDY/mEASfgSkrL2hZt4sc
39bt378J6l9uG0wpQYhLqU2x5GXvbhsu/gcCBRa9dkAttTwtp3w59mG3DzlrwR+LQqDHeAbtEjbt
eZ8527AguFWT9tSVcNHUfNiIFGowNHT4fhDypEXm3KQQFEoHC+CVu02bhTvXneTK6jhsSQa/hxNG
08N8AJq+AKj4S14kH5JBjbuJBt8D7vcoRhfqiL3fWx+36SoIRXeNZV0uipF6vqjl1ba9aOhCdPtK
5wiOFtvWIbZEFDDUQDtnOOFcWW7Rs0stuYPBzkfsjZ0zzW2UOuthj6JzcbFhog69nPQI583Gq4eS
nsuwyHagU36qumE6iV5MJ3c++FXZoBzcJAuK7dAir33rFVJw+HCxctxXwKB8ZPWw6Vrcax3s4aD2
AYTQnO41szcOhR6IOUk7+IWQmg5ojVr5KzTyMt5bKMzC/g0bj21XusFTU00Lqy0WqWPRtzQVcNJm
YCP9/af/fkuDWx40Lm34c1LHYdiBqr/+BIRM66L2x2Y9xiRb97N1zvj7wPNaLqdYtcuUBukipnW8
LCI8qLnxhh5EDg2oRcUtgUb1rwMNBT66QX0tK1bCd7xMFrnjvzQJ7HBhVxk+TL4VPEjHDh40i9P/
8Bjk89f1jw01/iD8oiUMqqjAo9Bx5z3cH7/pJnVQigZ8ZK2nAcqsGY1P5hBGAUS4QCRc4IvG1yY3
JG1wUISvoB6QP1U81F4Vtv5aV0P2BN5CCzJttCW1ymZrtf445nC4kdCbWwKipqB1r8Tp3VqeZ/EP
rHsh+W1Bzh61Whad0u7bFI1Q4CdSPphXLYwj0U+VAO/NA+YAgTF4o41KQKVzPjWM4cgOVX7cJ3o3
fOi/1iy2UNPh4wWLPHnARxI89qot1pDbTBZVl1VPIJJhA4ovTWd30PBwCmxQ/ZEnnnlpDp1icB+G
E9EfuXlFAeeFHApzf//1EuJfPg1J4MjOcAPjLrrM7z4NH6B6GEOlNbBTRJ2BZIlnHFA2c3zMAZVj
vSomli9LINseu0Yq2MwM+2z+48gIxqiYSLHiFoPwITagzpbJEVK93MtD8IFpz+RBNlENj2SOH7Qf
9auw9A8kLqctySK1gGDDsnNc6NzFngWauieHNNvE7iCe4zgYN2GD/QOa6/Y2qJW1KOd7fVEKsQ3t
5ksTWI5zy5kBV0uvU20LIBOmWWjweQmgUyiCQIkzAGt0VSSUnlKr7FaCwOU5wqMOqgCQn5ks0NdQ
pl2gixcttQ0R1jwD3j5L+usA/8kFFp2O18Lr7dhXXXttSng+iBA2piTJtlPW0JWesaeN7YOeN3I8
YiI8LhdpSIOFQh0foI5WTl48fyfT0Xr7+w/y3/yspI1lB6XKZYS7av6g//hZ2XAH7dEK1etAVhvQ
gdTBDjjVWEBKBSVBxE2m9Qb3meeqi8ttn8RQX+11CuQk5Org+ffrZUhjvTfJUkLnDhr5o2fF8IUs
GBib5pU51JYSa0iRn4KQg4dxG2hCd6PKbTGychPykm4DjUftOO8DwKQYzhoUJOC/xlULhNnRHAZb
ZMe+gNE8ZIRALCO7iPIvw9iALVrMeqYWJ90xFDiYkOtVA0PSvbJldrgfJt8BgysAhRJ3umLhO12z
U4DMid539hW1Z1KqDxoWPvCeQgsCJs3TFopa7n94Xov3z2tUn7C4xwNb4j4nXfvdJ8HA0LGqKajQ
1aPRvg0m1CtcH/ogLbQiXUsGj74jO2wGXTgZKV7DdA1C0C6sNhhECB6s2sevJQirFSQpCZ7OcxLa
KulDkWlgsfrOXaJmOi1d1+q2BFsFOIPVNZo5tvyA7ZALF9y8jIBcwDtqy5yvu1kUGUZGwVlkdvkw
Vx0hY3pC/7Q4ZRNUXHKK1i8qvB48kftnCinsZ0dEexRJUa1ueb4y2hV/aFXclCeMCIXJVim+TA6P
DkbmhI16I2t00MrI/amSosIURXV7eJ2NDsTCTBuaIvC61MEdIY/V+T759/kCK4YF7MHGDYSHiksW
k9Pf/2r+ZW2Fz8olkrj4vIA1cZx3C8xQsTamis9tDhDZuUKlyx5Z/9wWU7AD47pfTnMYB8EJzllb
Uw3CrYKurDGAlbAuFkaqfZiF3KkDqC1AuNl+UAD0SAWqdbOCcrT1xKFpuu1i5u/NAQoz1n5wMrDf
OcoeEAtRV8eF1jYs7L6EJNrV8DPYQY8YzK8SG1nU2MCPhYcJU/rFxceCBU3jpZY1bXnniP/P2Xkt
R45k2fZXxuodfQE4pNnteQBCK8qULzCSlQUtHBr4+rsQWV2VZJYlZ25bGyoEyYyAcvdz9l774ERK
Ayms6w+unf24KdLWRSP114vXnwlakjXws2/jZf44LjPJedlcn/79GsGSdgbU9T8/8/fbWZv+ETVV
t4/GxEH1wpiGhBSppEsOepNjK9YNYkS7VuvLjRuvtCWU3Y7TYlWyrFo7dGb2bdZG3nWVwvIy2FBc
nnxpMdPTVBpRtloEF8CVnyny4MKZWnuvVo52b6XSC8ri66/PAs36h0uWBYbh2pbh2JbuvjkNunrK
Jrt1uk2eFIFvx53YtTYe/7UUzjE3VcwtWVWSwWUZfqLNEUpt8gCTXr5c58ilE9eLBuSxsbThoJXR
yG2P/mreTPeYXCHIT/JA2lB0iMBBLnfR6ybWy25jy/QLhaLx0lbswhTKGQaKmbLknHPvWo7coMYH
0uI7o8UFqo+h11vjfIKO8+fm+jQXAx3yGdZ2MzSnycqbE4PqbaTE8dYaC5jLQ5bdjxopUSA6Y29S
hHbINDdFpak/I6ka19Qt5WIDhq+0Qn3i7kNmpTs26xn5JAfC2jncwTKZWQdrWU8gWAgP4YyQYESX
V6Z9fxC52p8hA231rpoPIXKOVRhoOdIQt1uPfUwQY4EHOopK1CjANWuhpqfvr9Mx2WpGEPpBntSr
Ll4mZ8s6V4uVk6PW+b5N2zFfyaXm7XYgXwqoqFurlMJvVb2mvyWKY9s2SgkhE6VWEeqnHqS6LMm6
mAIg+pyP+zx0g0MRgkLqqWdiM8+LAx+w4MgE+UFzJ2w6zEhiRr2jkYbYKWq7rY/p8ry3J7GvWxqo
pt08RlL5qgRltZg3msd61usViMh5G9IAxMuH00bhKB+H2qEw3LAE95OmBiKutmdVs+qHuQFhC4za
8cllIRPQGR5UvJf1GMqH0CKbpY2aee/Ce9wgDl5BQpIHsWxi1imH61N3yO/oUfbnSWRPND0BX6R2
+9hGH4s+nDacqLjD6mQ+GcKcTkzrbTRgZHhHFvG2Ya4zRWBTJrD8fn1FCfPnaaVjmjb/Y8O8clnY
/zAboayr1JVjoi1vpualMuZ7RB8sVpdN3Rbd4fo0HG+gAQnAQOGpGeVaJa1+O4c9BijATVvCKAev
JPf5HC2r1tHu3fP1qTYDHlXgXvYg6I7FqK90S06b0q6ZyLVFvZaJmawNNZkfYxs7ZTe7u3g241PK
VJteAsv9Sg1U3/Hf+draP31tx9QRdzIJsFzx+mu3ThnSwYa7AQWi31izMaD9meNTYtffDJLqzEL6
uWVT2jImy3cVhHDXjb08mhWD25wOAs9BGrcs4KJMfUaaCR6ZqJdDEfTavh1158MMbAhZPictw+Kh
XWZSWprhQQ2tJ9AFyVZHLAo2i01YMZv49bc03nTZWME5jk2nTbUJwTPoxb7+lnahtwGBL+CmR03Z
isyIL+aykVNvbwfJuBek3WlKI6ovPRfq9akWEmhZOuJSlbXqC2wgV1CE3xXD3QDc9ZKEQtnlNjYD
k97Z3p2h85RN64C+YhOK6Ggi1Tten1XdRNoQvEAvzmT+aYBSFKMLvYjORVlUm50XQa/6MLAUuczq
TRNvmHY/tTTDPkaNk6zp+TCsxDhRtIp/mhyZ8hJJz3QQdfx6Z4l/OCXoQ2qcEII0J9dZhp4froRS
ZKGhOENLZIwOKakICQlcNiRwUZKi9LIpIHUdKti+HtwIa8vLUB3tdYVt/aiO6PKdhT2IvztYjaJ3
bo0OughvopppTnjegm0sNHk7m2F9m1DA98aao2KYpV+p3Wcn+Xy9+ru0KdeC4A9c0O98R2MZHl8v
6Wk2qCw8qFGonPlvKlSaHKvBcap2E1DJ2tIRr0xK/3Lwmw79adtlyNuXDSw9NHUd3/nv1wjU1HzV
zHQ/HPLsKEZXW3P6MdhSTzwvXJpCUpDq4wCG0mXKEpN+uYW7TZ2RBgBx4wLARBLEY3WiQu56gz5q
JCIRa6OHk1wFYYFDbvG11FZZrEa7a9epBZfGlW230xcsSxRmuzKVl9AI1okSmP8f14trsZMNk/qN
yg56cwqkaVeMk4tNGA3rCRiKfjJKAkUaqfX+YGs3syLpw7lj6We2FV5MnG27Nsg/pbYd4VLLu3Fl
ilyCOJ9vDJPuJUWbvEA01ZuH2EkRPDvGXV7h+zHHlzKp7Iex/QB/aWIuIqfDTBwrsAPtQ5OCqMUS
0+4cTdkHUbOWUxasiBtEkB/12m0xjF8SaVLBbrMXQytQdjnGtz4tL1JH9lXZ5UFpv6Bec2wvM94p
dYl/qEW4tsldUzcMC9nFm0sFOCzfKhqaDaLfkJg2Pr9hGONBXb7E9dH1NfoXCwhpILw4PVjATx86
rLHM7d3VzRwuk7N0nncF3uqjY2XrgAXE4RrJijka65ZyEKrUEeu07W7IjEOFRelYTVG2NcriEc+D
ddBMyo72ENNHRyo5K9VOd9z5pi4dTnGLTN+W2PV3lo36z98eQ6KrUuV16VUxDX19lsxVoVa1SSWm
DwGqwlexEd1NyLf19KaEC/2Auv8uSlOmQIZe7uu8jA6KIBhZ4lPoNDKArx4qo3HIkCnHbVD20SWK
s+iC/+miht0fg56Yp6Lp+l3EEYSxVLK8yQDDWWOuXBzwLZtf3/yuI8HrGwNObUGpj3FCp+f1ZhpA
pzKu9blqNuDeDL81nDVenfxQZ6Y4NWXpHEqgPyO1tlMLjJJCvPnnxs3I/RJmtFdtE59Jroy3dPWn
27qJ9bMSn7gZkuU8uae/N05nrmkTd74OLl51ST9OSVyPwvGE6TPrvOtDyDIjjlI2pHpj5YhH2kcs
ghaEAq7p8LS0jPIhyQ591Uk/DruzSXVqd3WgN1ljrzq9ROlcGyU9VijtNQIPKAlrl0qXVxYCfWND
5zdoh+WrkueiKvpBCeyctBzIplEuokuqaORUSBq+kTaEt3o3J983dRe9aAj93rk/i2Xa8fYw6FR2
dMNxHP7z5jB0BG9ByMPpl7K7xlWaE85AOivw/wzkfv+iz/3nyK4VDOi6cnEN1qlK55yoX0Ec6EZ0
hrOznxns95Crn2dKNafrZvzrUUdxyZOqtNemLpID+ByklV1yGpZNUk+PyN+SM7baDqRNHXltQbkd
MbTnlPLunZPuH76tZjmayuTTpWlyXez9MOIaeWR37sTJPIhZ8+sQe1fn2gO6ZyfdhMepCMhucvM/
pjC6m4qtmdNHSyRyv4kzQcEwvk8ADEU1AQq1vR+UMr/MltUj9uvKfUOaTNCXhR/mVrel5UtxbRg/
2UlGD5nIPJ9GTe3Pfe9uXZEnq5gIVRaKasrang2trpZEIQI5J2jfh2HZoMV3N3aJKyFmNXHdlCiO
z04FIXeelmDditTsoYXiPE0Y7ev0PiRy0x6c/pZ8JWtX0PJYlcuawXKHdmUV80dNLxQvnsuKpabe
761IIYTIKuOldmqtC0mhOgWW8M6ZZvw826HgJpadTp8KUccyU/hh31cRa1CD2CmazPruahNXZ3PY
RZa1mUo3891GoxllQXzVxuqltZ3+JhZw/CxnA9E3/1TAt17JUqNuWdlPlSjFMr2lrdarZ2VG9A5Y
nZ4chiDXlI1nB9M6VNRp3yNgiwOD8GN3LyYNbM7Ukefeqd1B4ECQfSl2pjIKX0KgE6aLXg5tl8hy
do1irGRtFbt+jF7+96fi0um30TRo7JS3dQXyivqqqvJ6A1uED0Doe513T6khwTboJHtnqnMKgzC5
0YJM88EAOlvHdZIHq+m7U01ubqgWu2vGWFvJaGfnV+2tZZ0al/X0PBeVP+Bjl5VVfjBnIKrEzIer
EUxnWEzPLY2Y3XUaQPs7O+Dom+JJHGxR3rkZ1mfWyUntlS4ZLiLNEAl3GitJwEyYjZqtbAiWajKo
GYFOp2yZXQ6T+BrAKttc6139UvSSY5pvwaec42oUB2QryhreXuq5UgGnrGvTthyolOfgptedPTn3
YCWc+zlZN9TbWDDoxx4z75l0nOqdaZf5c6OJpoahaYg2l/ve22mXWyUThTVlsaqAaTDH/N4O69/z
EQhf3FXcrSOcFwauoTNuJXUvAvVYZ0a3a2zT8KjvxLdm3T/i4zkhPMNuH+ebDM3hTh2sYUd4A602
R342WzNdMZ7NdDq/JLohHgou0r4wnvPSjM9pqN4iWIxXkwORhTHoU027+dBndoJmqOpywhGwfFcG
4XRzSPnQodEaSsb+/NkY0xH3JPUOO9WakzOF7nEu+ocIe/PJpUhiJwaBQEGe4mZno4MdpGQkkBTr
lGd+fS5fd9ebQcSmiSPoyDP/5kb1+tKm5dpJuvBc2q3FcpqW17oDWNZ1ckbkzioslsq30ZFfykFL
WH8k7OHebjfUhjHNcoz1wX3EM8MtuZQ6ZaCPYZbQdp57xLxIWzR+H9t/Xe0MY90w310FdR18zllW
eeUsmYZBmRTaGDFac6bH7WjdyLQ5twKWSx1qHFUoNXGdHH/9xc1ldHz1xWm+u5owBV0yAobeTsy4
mspq7DmPrNncaMXUHceBbBfZZedWxvGmxeTgoxfqffS+pDdXXJ/Io1Sa9HG6kiNYTqCA4iGdHmc8
V1s4nvmuDcVtmw6qN2DNJCgyI4VFH4gWdNN0Q7jIZrRJZpTYDC6TMm4S2gMIJ2NzM3USEQv305Ze
h8S0Q/6M604v/IP6p3HWV/Wo+0hwxpemtu8INVLgBk9IS9K4X0fKUDzkpqcvKWuFY+YHA/PCkLgb
ot1ht8poHYwlS86xFgSRJYS9Om5P7al8rHFgHRBZGIdWokz89T52fqoXsTa27Ovlapncet6sIBf3
WoJ/M9uELtUOQ7rnKlDds9UxtQqQ2vvXp8xMNKqpieKecRoaZx0mBT+lwlpE6LY8vG4Cs8kgVRXD
+vtrRAKsK2aPfmwmxV2hw9cIFLPbiKwv7q6v4eXHMcWacc08Pzh3GmqIlWIQMp2U2IStrphvUxcg
FPNO9cUID5DOKdXJ3rh1M9GvMAdHIM8I5VNb1T30Q+0ero+6cb5JHSvZ/v26jnkMTvDyc5PV/KH3
xnAzMYR4pKzkD7hxzE2bK+4BY2t7jswoWxfm3H8swu65bJt0Xw8JlieWEIxfMY7MSpu6tSIS++PU
9wQgoOHe1XlgfyT/BnpErzfnPhrLE4SCj06tClpNReJnij0eCszTyJiy8uwY5qFyHY2iSl+eIcOl
6ZajVG2SBeVv0YTFm0r36J2bivbzms+mR2ZptqnimtWF82ZqCgu7UoSVx5tpMiKAOtioWpl9glNR
Ez+BH35iXP9iyQ8CO/GTa+UzjY462FdYDB+VOLhthKifjGaGCuvo6lnP50s10tQLkohUsrIBxSXt
wtfybvjCyvFxqsMUpankSC+WViediQbWzK9orOF3qHr4GLYYtW3FrY6a2a4o1FUPEYRNI48lQfQ8
w05Qbl2tBSo/lGhLXe73HRBF+FJGvE7DQvWrBV2rUS7fcVaH64SAQC2uwkfKXuLD8ozlUnrWGpTP
Uokfey19dkZoW9+fDVrHIjZgpyxvKmPvHlVBstf16eBQMZN577vFJG5dEQYBs6Ins4v6mzAXPMOO
W3uidmPM3gpECKrw36koJjLWtRslUKuvLBSXApHXz54zdzrqvNy5I3RLUoQw+69KrBxbzus/OiVY
WaniPAsqBJBbqC4kTaOskYVPpzagLmcEMIlsmNJvfp3WuXH99Sjp3GejQb7n5EG2yxtLwQkY451K
i/C2jmOUp4hcTpZbhHsdMelhmN3xyD3d3hLj0V0kktS1ScjGHdd6thJNV33ITBIP8m4qvyBjeYnQ
sL3gg9tzOhSR1/HhFTwmfFG6msTufQsseQ9OvD6hS33OmyjLwSDF4yHW6pGGHY/Svx6NISSnX9/h
NOun9b2jof5kOkilTHPdt0aSworm3jbUYI3ReliZkYkDOQbgfeWVfieZNjGeHotZEicLhbBVhvoI
AfH99UcGa4r2UjqPjaTo/fdGLk9dVzQHVELe369f86vM6D8BVdenOgBS+f1nrs///umhSvCKaE27
evOGWrm2B1R0WrULvK7/a/N3YM6b1zIl1A9V99hf6XY5YasrWt1PWaAnu5oQ1U2fTMwSqvbW0fXg
XrGz+mIZjUooH6+bVDt9kUMyEkM4XqqJQS4sNPKQynr6fejFYdQKHU8W59RLJMJye12EXzdDZwEK
vz5Eb0o0ZaM3hEWyRh9HtTrEDXOrpa7epkXrEz2EOkS3a/OQErQCVIkclfmqjZwMFg8TK7xmUwAK
94Jw+ljqbnHqF5x60JYKafbtkbpci8+al1qN8OiphdCaVJq+7SfDBUEkdhPB71+DGPxxqkrtlhVg
s2soL+xFLbWbPknDlaJyo5FJ9wQkotnJWP2o9rbFylCtCg/AGIo9i/E5a8noicIYkcqCQcrrR6cr
jScc5eoqGNpw10cJ5nZRUs1kempTixy4vNpkTW+OcB3RNsfrRl10jmVoj+CTbb05asvm+o5dtMti
c3neZ9FhIEhmd31Dq2eYO3mB34qd7leRUHwxWqK6RE4MzWfV03xwN61g2LUsR1JEzzNb8VRbG2qv
WoRn3x9q0VCghMXJkCe8Y6XU869v//Az14dZGgfRSow0A0YjlOvri+aIxevXV+XPw4+jCYSlVNyE
bVlMbF9PahkrY70JVXeNYntea3DFbrS5bwzPGsOVWugOTTuqr2/zwRC164G+yaTodsReoIJdNqky
gW5RFCYMcUWldA6YGl8fEjMSZR46Z4rVBK0dri9eH40qWrDZtFeZkW1ZldHbXDZQJU/s4fBBTZZA
ysDUP6qYulb44sZbDbb39roj/s8rn1tz9b29lBUmiTBq3zz978cy5///d/mdv37m9W/89/ZbeXnK
vzW//KFz/FKXTflH+/anXv1l/vU/P93qqX169WRdtFwSd923err/1nRZ+x+/3vKT/9M3/+vb9a88
TtW3f//2UnZFu/y1MC6L3/58a/H3aTYzzb/8gMvf//PN5Wv++7ePT0X31HY//ca3p6Zdfln9Fx0P
zaINBuIf2dVv/zV8u75jWf8yDc1G4+g4qmO6/CsUftro378pmviXai/nnG5bKE6EyznXlN31PZ0/
aDA6MCMVdE0pBf/2n+9++31J8v2g/bN38U3viVKfsww0jm4gabA0euyvz26XAZizxq4fqH+kmw6Z
pKeWMc1C5AFe0nfhjg89XUjjvtCRzv2sNjLfCOdyr2sLKsLNqg1yQPz1iYA86z7qzNCzBEIGC9d8
O+Og9fShoBDPVHqnJflAvTNOD1UBJ7MbAFomlOOtXL7UWRcQqSfIbw/Exx8OyZ9f+0eL5j98TdRW
NtIFdpqhu9qblekYW24zuFrzUBqAoMokj1flH3XXN36d1ct6oTe9OVDNo+6CuA2TEmhjwifUCnXd
9sThcDjOTKtp2wfboDcV9E6l3DpFkXtBMm4LUKcehYTGg95zTzApYBbYSceqmD4lLRHyxGcd1dad
N0zGIOeJD7/+ghz1H1egy3FEFbW0RDSD8i0H8/VxHLG+oJ0a2wdVq6ZVgSlzFYrET4EaH2tDJGu9
JmFJKKBM9eEh5F62coLKXrsJwWsm+cWOGRBd0LYfWlPsEtVBgT1YHkk/4zsLueu+/nux/OdHZZms
mZpmu/bbHk5fi6Ts0AY95Ox69CQqWtBKJXQsHLKdQuyRq2e7aTbzy6DD1m578hP0eeS0m8Wxpj91
R8roc0X2DJmc71SGr8q71x8OUgyXJRU5S6fT8uZun44dmtzFs0RIPeGklHA8ZTLSU2ze0Wiko9wm
DYBXq13TZWRNj+1sFaunAd/upRPPE1HQt1rhns0YFG8RjJt3jvNyor79fHRQbdViKYQs983nUydl
Gi1KGQ9G2JB+7TqfejtwvVww2Yih4+C6xbLAbPakMDNYIQKtNlaOXLjpzZPIkvxcRNaWuWNykkr6
XnFXf62SWo4txZ+lkakvLiZuYK9Pw061eiSxmf5gp1Lfd7BiNzakpFXUuWBEOvLeO63cg9bZ1qIt
Hg0bf57XTAZymiwRXicrNHPSIcoAzXO2NoBy29qd20SNT5jH9H1IezWi/Xhb+Pmi4daKNlw4tAYX
UezrT2tH2IcKvRcPbeJA1awilmZZfjQ6K7mfza9zgx4Z7S7R4EX2rqxa/HwkXebcaBkta1GCLnXy
H+rgRSJ0xTCE/uCOgOYNddA8KfMtMWJyYyeJQrZfxhptzszPUTq0dP4zw6u1EjogctWz67ZyX9kV
6s9pr5IoICJ33nYI0XyBomZFHZI8iDLyQVV/zCheIw+wPoxUuD23FyRRUC/yexv7QtRjw2pfaOV8
Dpndg6SnEtwX8qNjRy9L++E8pw7Y5dFs/XKI6g9lKl6gnq3jBIBECtdw71bKV2ZQ+WMvM1/NSuWO
s5TM10r47NCXtLFfqLZbt21r7KY+e4ARFhy0PHJ9UrP0laR8vLNaHW1CKjZqnGzCUotWgdk1TKBk
6tOwsjYI/+2VYiukQojc9PtyoOEXBUhltfk2a9IzMbPyvevtp1PE1XTXoZwLZsFVada8Pkp9zclY
OZ39EJLWs06Kufe01mn8QVcLHNofVaPaOX1VP8QZLsMIn12QCcjXeUJmV3FbAOvZ6zbhlHr6SDMe
c9jo+iFeo/c+6Ou2Clce8wGVwq1hMsq55tsPqtkKGn28eQ9qF2PaTHaprabritUxCskaHjkeHSYA
MPEKEP+dGMd3GjvaT9e+i58RNAufAWeppr/R/KDAVtXIUYOHoafKNYiiWDsF2V6a20H7so01gANr
3cM28kqjyaFBNMHqndvj6xX0dS8g1qWLYjoW7Xz97UXFrZNEj1JhhKN8n5Kq5jlBscMWFKwCnEne
lOUHlii4caVDe2QYSizZMHBCVXf9aUKDrUEeWVsVUp/elCAUov2vP+ObpsP3z8hqAqeWReOBoeb1
KYU6YLFvB+aDTCBfTJ196guScifYtkPbjvtaL3s/watTp4FxQ7ChvRYW4IhMU078vX4j8xSvuWnl
9CSR7yGvLO7yBN6abRvKIVC2pbCUm1QaxgZi8tVQDlintZ8StYVRos7cHSaqdSyusM2rSfE1r6sH
wy1JeKUV7Syb9EVhObo2+kr3sAuYLB61Owo+ADQ+V4GR3DRdCFJVxVsk9d4LUlNsi6y8Cduw2obo
5n1HZpCIXBZkWQw6UPYfs+g96ZT2uih83ZcOU2W0EJpOgVB7c3mqLviguQnch9jqnmSRtOtpqJuN
UWIDSsJyU5nYRoK4ZoeC8UKJ3bNqjeA66fQEj3XRbmMZOhdXKu8MLfbPNw7dUTnbYILgtfjJNYO/
wLIbxUofu4k5tVHn1X1dKWtaXdFqGJRiG6TOKgEPvSYth0ipiNavGbk0gRX7W5sRspkpSX8MlD73
KnyoG0ik0Tma4o9qSKkZ48QxbnTaSQTmUmJDFBaNpAsiovCGJC729FsiG6SXJTd1njU7VLQVamp4
pRbks7xw+0uGksbD0zrvQlM+BE4c7rIuaXZQo9DVyd7FilDjwTLNY65QFtGT3/UIPbvM1OhsKH2/
kqaSba4oVqfq79EK23eMUBTYcPBpGGBRY99ImJGnmIC9U0ySTGUFYtOUju53SBf3TjWRbkBB+RKD
+mJxfUGnezMb0gDMA9nXCTXCieFA4W98UGhDDvS0Y7mOOpMiLvfUulCcS9Eu/LE4P2tzVb9zSxEa
C7HXUy6XJRjrM2FwoqFnXt7/YaAWC7Ffqpb7QBX8JS0iY0WiItl+pkkMhMugANXPa/QS8rVpUhRS
ABxUzGAotxTgthbLmVFzjJT8ew6R20jvGlykTLrtX30Tou1aKIXJJzoIMaswIt2vwd1QDJieLweg
HKAypaHA7Ww4wUL/HIA1ND2WgmQ7gA1/CLJiA8W8WzVhbB2KjrqhUTObMpZGTqgkCErRfzLeknqu
uLAqHCjmY/mMl/kQBvVIXqq9oLlTwtOrZN8BMjDF11INza2qFPtItBeb1tt9hbHe6bQ1a51oBO2r
j+SGD1bj4yEwVwIXynls033lTHsWjOPBqsVzH+XTI6lkByv9vcx0G+Q8Ihc77L1FMh5JOJZ1OBe7
Qpb1KkoTGjxDaflwk9V7Rt/KjyNSD4y8uonJlUTCgC0E3lJErIed7kpXP2ks9e/qpMKjMIvn6zMk
+gTRtrLz2spVjmVvkFATue4FI8FnaKjUTQkAN7wwpKw/Y1TwKnfMtnCGhosbyX1oUeTXtD7eTqGD
RFVt5G5up4e8GGH6lIoXySb2Z8xtvqbcRA5pfrYYdkrtlivZcNOW0kB3wTO1cFay6yDYIe1AFgP/
jbinQNW2avM8mU6HiBM5Wxd0lWcUzjEVlNGHas69vmCynoyhL0OiAHFS7S3SEJAypreJmcLkKsty
Zbj9uDHxZo39PGBQVr5mkwAphe8RLWNJDbkBaDveqBD54qBWN7FpPgQsvL3CiMuttLpyRwAT7QKZ
Q0iE40XaZXugPxtDtGjADoX4m51+B43h9xEKAuErQexDxf9o2gShzLKf93O9HI5A/t4npPgadtpu
o1hYXrwYd64bTfKXs7q9dG0bn6NcKvgmuhWCEKKXJm304X6X3+apvUQbPSSTuOpi6evXID95E9Uk
9qpdGOzQCkxLwJu6bFIOjB5o9+jfwxvHjZEs/tE5QbRYgcdjHKn7Qs2gpBRpdgohAXudrX3E8aB9
yPFUb1JEpTr01G3RmdbBJeDd68P0hsoo59vQr7mfJOtokto5TF+q2DGOw2jr7FGFlE10Aify/1Io
ic5zwklCVhPqi8F5xqNhEfLjPDPb+9DMEDkaIgs8qTnKrsvyL3lYa3utcex92EQ3jZvqR2uYUY0Z
pVJtjRQacjAMUA3pFHj1JMadbES7QfqH2C9wlVs7oX9jdHVMALNVrxB74uGi4eC5OKDQW1fNTYW1
iJQ7oTHdnEFvzNFNa40CDoT5EGI7u7RQdi5GmI1bOZDTVdVawb8VkXw0TvVjE3HhaJGds5/XjWV3
KOOldbKKrxG5Lgc9QciFVN+CZpZ/Y4pnHIbRNO6UoOazJ6k4ShMmbSHi8CjsZqY+G7ubQC1OsSHk
mQpnvw9J5/LLUi1WnVtVJ8Q78R0CLDqSyjSvR0uPt1WuJme4MyAiKrzi02jfz03zBTWT2Moankyt
fEOIHrGmiSqYakgj5hiOBA299p1GpPh5RKcSJ5YSMDNLlWbk63EgLGXNZ7eUh3wCx5/0oIPbE6zk
xddjwV4TxiEgwdqzR+VldiIdSypTJBh2Xphha4dXTDc+Ww85s2NW7xmlcgDhdnSvNcoT8aZro9M/
YbTQNgQMb5XGirDd9wW6Y+aDtRoba20wXkYjCfeJ1mWbvOo3epDkd6Uk1QTQUOIPWqP5CCyM9bEH
DPQO6Ozn1T0joUsbHu6IzVrIWPbQDyNhota6XnHvfTRJOM7JY63VPkBdVbPiCSOfAGLpN24RrCoR
UHtCDr4eypasRYunSFxKr45rcn+nxnTuB7353HNE/VCtb8Z2ftdp8Q/HaylE4Iinrqn/ZHcdI6xY
dBLCx6LutQvYTLDadEYOYJm56C1t/OyEEyoVaYJVd5m0Bt1RNhVdxGkqgPZOG64G0INBo5yLbPxa
54Wzi1Be76pipj/8PM1ptwM3vHcighmyEr1OXXf5oRgEwKblH3XCTNzNYQ0wWQnJmA2rD0qYeC4m
9DXTQ7lRcILeJ0L5MlvIrkmj2E0EY79jYfzpuFGNIUBQo0C4GG6Mq8P7h+MmWGhXUAK0R8d5aHQj
3vZN/0VldUMm8O+OGP1exXDRFf3Xnsmzk1Wr6dauZbpJBuP3yjVbr6h/T9pGrOIygTUYAxRS5vyd
KfN1cfZjbQtTjKAm6JjM5w2VI/D69Coa2DP4q9VHLR6/aXV6hGlBPINYXHIYAxfsMsUlHS8Xq8dK
RaifOYjSJfkuVvl7H5nPU1WixOqSdWhQ/EjGlTVUxUp8wdSjvVfGNN6uPfi4BsVzzhsTGgAKhdcf
1zYTkRaV0B8Rktara8a8oyIVmGK5ItinBOvnUDlHEJzgLdvP6pwfR10Z1omK0KTAwHBoCsIeYBRA
wK8N46RgO/IIDxxfKOF4dJZUyKCRRz9gH2tpvm5DM9yJ50YlMB5oqUXkW9Btw6ihJCIz4xyGIdWd
Fi0DbXKSSHQ7u7jM4LwATM4xaPpzMs0bJYibz2qnbiLxlICOpBQLTJDYCn/qiYE3MlSXlfRLg/FT
U8wt8xnm/NoxDVmKtHOTLjlvfi7xo9WVN4Tp59IyPowduQpaSGSFYjntrhvVj3wxBb5wfTtSMmTB
HaQrx3hIUXZWM0QJJAXTmfmkYt44jaDg3DcFYcXRUQ+sF/QZRzq+LA5mKhVVHDyPRYQXuMZubFUR
87VErpCAeCmTx20p42JldX6vDKtas1M6oGboK8pDGdtk5mrKQlFEEgEoGA0iI3OctdukQyFLFIbB
9K3elyPQuKyFRCLVevJD9wUTFpmiSpqiDSYuwrLRCsia4GbkT0+FEd67JQfnak8s4q+kPUGrDIcT
UJN07ZgYnfse+GFVOf+PvTNZbhzJtu2vlL050tA3gzcBwJ6iKInqYgILNYHW0fdffxeYeasylLcy
rMze4A3uJKyyQkGRBHDc/Zy910ZAFKmXsgX2J7PDG9gMnwT9vtVoqxXhY+VFQXJyH+Z1584Wsa+x
LVjrCFnMyFIIA2dcWbpGyFAa2n69hCZUI/2+dAaZ12YRRzW8HAAIOJznoeEXUjv9srfzte9sQDc2
NQcbNKARw3KWv/9TCVGFQWpLboB36Y3PoJG1m2sXMlX2YRWMXtq306GqM80dyH33K6XasIRWGxpd
wiebQz2HY7MNRw3bP3SN5X9EoeRjv6khbQfhejQJbgrTJPOSyIYGA9L8oCtZsqpGxhmtKfmRep+o
5aap6ua2YITuZ8NIgF3vVEyhyuRkSJq6I/TXvybUSLL+XKatirAp+UDmwd1k0Qyt7OZpNDqxdRI4
zKp1NvLaOoeYJXIr/BEplfTMMPzRiUb1QCCO415tQddXDLuceaKxQhYy7FOwm7DzjFtlohmYk8nt
9eoUnji5CtdwUNfqIQF0wg6dWyE/a0GxMGE94BfTcv1t9N5mtU+jcTNWEKfSsUI98EaKB7FQE/a2
sq0OcdV9Sxn0U5C1cddFOO2DLC1XakT8ctiAiVWSLNiUU+8hX2pOdXGPjSx/mLoBsOXsmLs4qYd3
hcnbWinqA1FZ0wmj+KazHJlcAy1e97OjrcnYu6uLQN5j46MzMIzJL0slN8dPhd1hqVcplQ4KLsYr
X/YNZj0PEqFk/WOdC8frTPwCY5btxNDNvg4VmVhXw2+WtEqBlXhMWXBSOjvbvs19qxlwIVvGj7/v
wl0NZz+9J+5nC1wUPUtGKWgdfr6hR1MfLKPrq0eCA9FemEG60YRksTGIGr+Oix9DjoGkxzy4HvhL
t+u74DAM/T6IHeNgFK9Wl0UEm4c5wKLaF+zBHqoUCBZaDyeplFObNyr3trUfqbEqk7dnE1OSGYh4
E43zd4JIgwNHj3Ohdmg0jWS8p+NykzTOvivC5hTEk35PvESHDkxrH7tKV9yZxuEdwzyb8C/1XggA
xGRnSMfK0qw7rOLaXbrLuygE2RAT7SJhhBnAT3hpV2brTqqYbMy5GxFbcuSkxtEd7tomAkDuj6Gu
sPUYy9fKqKsTd8gGbmz7TpdQjjgchHgqn9RaWsOwH0ADBHegXywWjFniWBXl4CwTGTiKTi6y2h2I
Ukg++jb+ZMMsbdtEwoi4GLWlEiU9m412FYKJWVWgzXwpSPVf7ST+sjQTlotaw0a9zpTMuLpd/lSt
ei23Cfm2ikcgs1typAkRw+6VZKirZaSteOzWQdQRBIPgjOrfPBih1nhhF7araH4aQm5G7TDoXbmX
x3ofEnaymZyQhn9ubRNmq1vTYbCilx1hMJ3LWehXTae/fADHAv5nAmuR6Tz9xRUQFJFh9Wk1PsoZ
ywTC1LNekmCHF+fFhIW906pBhoWTnwNaXwcZVrAr5+aEe5rIqIi8PC1tP5P4NYy2hc6UNM6DhrP0
IA+cnUVxkZ3vmT4mh9lOlRNln/QQcqxXo4zFFehZ4FckDPqJrOfoFqVgRcnCpm+XfDGKvEfM44Jk
qc5//0x+waIs3VzUuRwubB13NMPsL/M4U5mzxIyG+IJjH9Bd8XZ1dTFEMmM8WmGnmMegeC7HtH1s
KgwCOMQRaeZBu62j+CkVgXhoyg8wQtm2ZPHdzlpYnZGrsqrOxqGynNvCyKytHebIeycj2Yemla2b
mVWVK/HYV/MPRmOFl5e2WOsBlmGDZNldXwnYMkA4F6sADQ24wHWkqfupoKO6dDtIEnhiDU426PtO
zOgJ/utrl+5SU5vJ81zMyHmyYk8rrXCNuVUfx4F0uKh0QOsr0rR21MC+FGXwAxseds98jO9SZzOb
E5pEGgQumxo99Mums7wxUm5zRe42UZE5vuykn9FCEQxMrUeH0a7+/orgPf1SurkkiE1UtuN0D5iW
fjn0Zl2hqgIvxKXGuOA5SecbKn0RVRrlm7pV8RhmpI1XBQD7wlTX7A4+cqRuxySPidRt/IZ+yT20
LeYBtlzCgm9Ji7Nq82BkCPkiHc1eZTHzIGKkWWDriF8PIzqyM8K0ZhtbHCvFkqOjV/FtkJ2bOMJ7
FbdAE2znPhg68rGJw8Gd8Qmju3w16v73Xx04ZrwhCfOtdnQyV01fa6cabP6UbNqcTmzSKalLO4Vp
SqalBNoGhs85u+MoUfrDomCs+jbwajuzt2UJaiUW1WFYGtU0GTiZDORVy3191+TTKuFB3Ts0A10m
O8rh2gafajDd6dLBn3S4vmqbHGU1al0CYu8NEsNWABNNT02SfqUvOTfGvFdyezwP6pven8MsnV4m
ox29xm7bdSRrwGV4bPs4bDaMFqYDea2rXijhoeraG7q24pDl1fM1Jzme5ZKTnR4DktKUCxj0lWh/
mOqcH2ZnkH81eHT+Onk00CqhU3LojfxVkhAZtdK1Mvp/WbkkvaOdy8ZhsyqzObbSBKtKrTyJWa9v
pOCxyRSZgKBh9KyRCZuZ52dLVPVFbwkvFco3cgc1JDIUMpiipzSPtUPYFNssNevHMSAylnv8GZNa
fpMWhFK1oWK4xaCHq56vbKVNLGpZJuXbrO/J2CwrYFpEqfjDNN/0eVjf24P+wPmQsxWLeE1qGyc1
AqaWkqnrU3kbpvk2HOx2H0ZQoQunOyAbEhc50lZKqJyk2NYeqgoxMh2Csh2D01CGxtZSkMwC4pQk
xXyJIpu4VVNxxTUeKOcoDeQ8MqCdLwm8RsjGH4ZBd4ml1NP6+VBMg3G+qr5JgtlKtIudWn7tQe0X
lfM9x1v6ZEuFthkozW0q0+4ey32SsUPt4cJC6ejfEnj3jgupEdJffSmicnrLHSzcXbodUnU8wIEa
0L1XjT9VfbxSmyjdZQ36HisLkSyFU3qBesb+u6fahAZKrk57KAc7ejHy+b6tjfxsWknMaGFb9Il0
0WNim8K8pReQtc5RWHnvynD+1zHypmPZ1QWLaZNvxPjQl1N2VNG/+ZVU3CLM7Q4A/4MRLCwKyqI7
XqNFh2Aic9yOB99sB4ncZbqdTaab7qw26m1vVfPaLrTUK+f2Oe7r4G40yczIcmWCB9F2u14xZsYy
6QAskiczQXsemMMHanAb0QlMo+HdiT4rSxZ37TjJa7MLBZakaXDtUM3xNSzd70WO1sVkgWAjmNFZ
7ejoGDcN5PJVB3CCjXtkHPLcIDi1VMN1SmqBm+bwUQkxQSueJMNdYQ6cUEFASgaaYGU6Qh6hDpgJ
Z5Y+fmrsPLvtRLKeAyW/gGEszqVQX8vOKG/kRX6GGoIj5ZQYt20P2iWJmLtyEKxFUnzXhvQUSfIt
xS7Y16Gs3P59sb8qTv68JV4kMJqCc4t2Bg7zr4OukGtAsNNYX+Yymg4KXqKHZIJ/r/VGuNH16ltn
qtLaCbvxoJjvg2UqpPqRkE3Z019pa3cHZ4jl00ikSlUOmQs2SHuGdUdKbAT/r+/VXZ9hwdeqWaw4
t1PBloLadraxZig9uHogr5gczCdtbIM7crXN5jIlen7M5gh3ihyWkB4466IsrA9BVrITwWboKwu/
0w6HcVHvPc4iTm4xEBELpDshMx48+gITnT6lpteNxMkIhtVeLMJkM8eIzypjnDZzO0pu2/TK2oyP
Ol3UJhaImWMeq1C1+kucBQ9dOx5Hq+kvtIeRwnTpO539dCejDDnmcq2vq6ZN2FhIGoBjfXJNdJW7
AVH+sZur+5rqcMcxYGV3tXJCT67eVU1DoG5HdupVH49L9eHvL+lfWmrLJWUjZarXhjVUlp9PORFY
UCGbanPRcfXIPIsHktzDDSZvMsGc6BH52ndjwK0ZlIlfY+FYgwFULjhy1kCm53VZLx31hgFUXwPW
7Wpjrak3dhJB5mLixcCOy/H37/l/mOkbho0eykGHBz9G/vKeYVVHllFa7QWZ+NKaLT5BYMcXsYcN
9YlFiXtHbgw25K1Dmngx7EDut26sjN8mtVD2RTKIEzvqX3j8nK9b8kVUQ7QSvWTeFg60L5vTMiwy
ZWA0fmmQbTD12WQNu+nQTvLNIEXJTjTTJpk0opGimVlqbRycqiduG3aePfcbVapv5QGyoAiZ45r4
kVsyGg0lsz1KuXZkkB2ikqmHe6U9YEpC8d9qKu30cfYss4sODPFbZAu4yJLRcRhc4sOz5JNTA1pP
G69IipshLrMHOh+bgGPAkFfNOe/bldkyDgtT+VsYFXejE0ZHQ1iyl8hGymmnCLZDuGOesqfvP3l2
ioa/AIi8nlvCrUNs6B06Ay+IZFxmNmSoWrqZnczvRVoex3okdtUOGN5FSlj58HtfJF0T55znhMai
+tlF8bRxpuAUdBr8fIswzaYzbwe2E2fVbiltMhLLiE0/aFBcZpWg/RGpnbINpu5TTgP1AHF48sZm
SAipXhzJsWSurm01p5htiFvRekjYpXOSAR+UmuMzX47Rdc/wIdpTOAa/6IWpiz7nz2WSbrq19KkN
VN06WscvrbAC8Voni3m8jPi4Vq2aboSsdKcp/9EycniKmWwPxNH1g3Ss0fRvGXzdQBhF00pU1Lpu
In099voDgUzaKm6Tcc2R6MHR0nsZVwbPIVsA2/nV8OrrPn550zxP9P9VmnioHn8uBB1TBeKfJ3LB
GiDwIcmeXIqzlhiP2mRjEyZMEM1tbHo1xheSfeKtNZnxJUviXUNo8go1MFQ5I9BfDFqk6CKvPQ6j
ebetubuxtAaJl90/DrbSXqKFExo0hNoFzBCpEIpnDESaFUJRbwkSP/19wbhqcr9cEPRmC2kKOJ/6
F4GGGVLFLEiMl7qu1o3BXVzo9nOuClhnWUOln/StPBfTSi68frRCVDSL9kHId+GIfDIzKMJFwdkq
UxvfrAyCA4itommIoqrJg5Wsz7SMI82Djl0ch5n/Ch1lXBkXAvhsd8BM+otzl/ZVc8LlYgcKKAEX
DpOQrydhxFpTrMz2fFE63drY2Kbp/6BSk/DvJETHRlDDSgtrMA1pV65izZONepfKfeznQ8tdOQ2V
rw604dV5LTvWjN2tkzZdVb+N4XjmpmbIr5q9S4QPOeUV9yQpc2+zJI5p2xLe3YhvWUxrNctS3xh1
cEk5tKg06l6J4/j766csBf3L9XOQVy5HfrpRQLB+vjdJ8ICinGnyBTRpCLUhPyki3WpZxR03HcWo
fwaBoBGFQAesQNuyQ42f2kl8iyLtuZXjox0pD45yiKwYmIHyh+b6/7Xx5d96Wn4yy/w7e8z/l8YX
Tnr/3vhCuPj3fyDL+vzZ+sK/+d36wlnH+c2iDUdfZzkgorH+b+/L9a9oLHB3M5x3cJ5Qjv5pfrF/
o1lsGQCOkGYvKtLmD+uL4vxGAYP6xDnTxCTJhP4/sL7wDn667xhiyLqGkJ5UxsUSwgP3830HpSJI
rF4qH/tafFYol8NMvW86Z3RDUMduajTnKLwnt/QIoPdoxW0FT2taNTUnsb5TLC9MSBEfAW9Og/Uj
tia/yPHaFZH2FCami1bvuYiS95TKy1QPVGcYAoNViD1XpWCx0L6KaNpFFiIZqdmHqukv+eANc4Iq
nA8xEx8meLvBMjblUDzkuYtw5hbPHRByTjCjjm13BHQfbNok2Zplf2Mkl5rZrKmlRNIY6zIwtnhF
/E5067Qxd1M+HfTooWMz7dZJ+KkppOAWJZSFPHVhML85NR0+KWV8amTHCtSE8qiOF7Mlum0h70+I
eQdbPw5tQd1wVnPL5sUq0le71m6HIN/Hxa0qO09tqTdQlJ0fPf3JgXEf+odziwQrJ156jfhn2zN8
cKN2Fr6aitcSPgi4sNYLdPmVrXWPwjC/QWhwoyN0rWWcnGOncy5mLqD1eeSTLoP1oipQfYz1mhB2
2XPkuHQNK+FI3RYe+7B1VJlMqaMPKJNo00oVVmjC3Bg03j5A6+ibDDp5kf5dEcYKV/E+JSRbZePi
Vtg9ymyvpMpdNhUbK2b+JglP2N09c8p1HXZeqxz71AZsjiM2F0d0OmhLx1Ok5YR55JBae5kOBwRB
zYw+kJge7OKPJvf/lqVf+PEWvfS/r0qr7B8P37P++0dR/7kuLf/oj7JkW7+ZjowXzOSE66icd/9Z
lhz5N2TriD0BzKH41CyKzx9lSdF/Q1qPypPsBlnnT3Z9f9Ql3HqYkzkxL6JunRv8P6pK7Fd+LkvG
1aC2cC4Mmv8LjevnsmTpM1qi2TTWSR9cWj17KyKaAs2zLZnwve3Ym4yaVBlLPdGA2vWBfhJ9yLkz
tqAkziWqd/iQuchWyPmwoY3aykkzZ9MMlpdFg8xOAOkmfPcW8Hy4zk0z38DbmtxoSAmJgAvh1jNN
EMRw+4F91SqJVQkYGSesgp1fMrppZnwYCnAJNhanETmBV2rORbKD19z8mPUmcZu6IR61h8/PR9AK
5T1XKHIx8z0S0jAa7m2l4gdK/lBSRHCR1jBb0X6UgDZJclGit+vfqVVIq9zaxWTXuUVgxW4K+qQz
BseDvczJeUh8JgYrsbAdqmxxVuS8EgZrv0cX2WfOxR77xE00Ma/bmvcIW1Y10+/L2xpb0DSpYuzm
2b5kPZIGU63or087pkcXtUjfwDjPriUjkqfz8EHZ/CYzVvXmrrFROgjqBFlaWoigA1UQuMH0LeKJ
Z60gk8lRGleqJ4Sb4ptp1iiDrOhNoAGAOp/cqhXUIL78RVPqFcb8HuQjUT691zlMy/1Wry84oZ7N
geZFnfVwVkQCbkH/cf1/Kid+l2Aa9IgfC01+qbhXRNjfhzMziSooNp3Qd7XUDB4AmtNE49Nto5PR
QcOVkhrIXlLt9LptV7ZiMo4OoMlE8otwOKLozj2+Ys5pGqewTkFVGsrEhVmryjENJILBxxQw8UO3
spLl4GwV79zAM/0p/YKc40UR1U7NRLv0wh7rdLC9OnmtbMTFokFdqDnDm+XwKzsCd+gu1q4qEItl
FdwKZ7wPAQ16MNQw+9t8d640tLt42iqVLW2IodtpEtFjaZDtiPCYD4z3Qs8Aloz+QS3dKa1hfwq+
sEDSz/V8UGM28Zak1F4shfcD0bGDMcMyKZq9M8n0K5vyLVvu+9Q0kS2g4VwXBXpGK703E3iPaFJ9
4eiBOxsk7FUdRI6ogYDAYJ9nLHR2ikG/Myl/yAnrYlaE9Qq/7mtvYL7iePCaKUq+Enmh+klWI3zv
IcFAwn+Qp3xXL8O8MmGElc3K2ZDHcztFNXAFU/G62jnWtc1oqAkJZkG9w3HuzmhgbgoeUSTPz4y2
n8cWaALmtLuk/EikeLyNJFaxrSpHH2zGkEvp844U3NcxsgNX64iTRVJkSanYQdAm+NV5F8y+elIw
YcQ4Xm4FXHFR7gIeIHWGjxxlqi8TAb0jMCfEln9jBa8yXBF6Q9EDEPPppinx7ZlDWB657rXnYC7b
NLRvuPtHF2l8vO/nShzoYO/iuEAdGcTRTU0uIVcdwXdO9LHox0tOJRpL+YWxGTQBGhBe0IsPIjD7
tYRT4NANjR+FTvg4tIZbd+jvhW5BMzCwYgX64Gn0qDcW/dJtUYE81Yx07QxkxERJ8dr2k/C7sLmM
ZjbsRcXdQBewXi6IEavWA0BNEpks40AayLiu+gezL0qftMFn4CrfLG1Tdgn4uYxjCSpHtyVxzrXm
4pVEYCeh4WRkr84Uhn4FCiAeW7+dp/Ug4bQdRoaAEREf9hBcMPWvRwDdCI7naCbH5FGrOIZnev8W
I4T1DYkiZiehsgYA79Gm2+nLnjGwRxtP4MimJdYN9jDjViPyFQ+mYHAQSK4UaYBYE2dLb8X0B4lo
JpsusquP1V1u9ZZPUibyAfEh9y0wdKW6tDaNaj1i89WAydCD/DHpy8FT7PbOjs8hOyy/x7O7OOz6
XRd+9iappkG21jFj9oZ2alT4/ULVf0jN3LiKkNb60MXIqMlTbRDqsZeiD1C7odLiqrbyJzNSgbbE
QUPKSvza5MY3tDgEXRhEz7dLngQTs8l1sviuNCLgBVEOPcLpu22ZcVrvJhGd40kCmjRlFImo4+Zk
hVpLn4WAy/k95e1Iaiq5qE+4iezJLSMnpixgZqoQMvldxj1K9LsYn+juhfthyjZKsfyc2sEDMpVz
BAnLb9SOGIkyPNcEyGiJth8q+tqzaf+wEMb5embne0Ngooww+20M7iJZRik/MQzK32nbDKqKIJwe
CgIcc49/NVjBp0Ci1M4nfSYjCBFdc2LazlfkoC8nJQIjhw4FXAwAuJHMJmV4YG6Tr82BHoyAtOUU
+2z4KNX7doAXYUSpzEE32cEpnh6AFr0ko2T7luijTdeN67SLVbI+STgjcwAn12QW95Dl1nIZ2X4X
CFbD9jTJw6OpcK6OCPkbS7CKcYjkymwRaGRGs+sNkT05Y4B+zbNY0Fy7JpAoLugToIH4nQYydek3
ws7ybS3XP+qQzpvJom4IZHoN6QK8GWel4jvbVvaYbFJ71Y84UwKob3VCfFrt9YH8YJQS2lci4QZ9
3DYSRa7r7E1vsFCaNOAvtRmfmiI9Ixa7kbGquKaIXlvLrlazWmyMQVH2dBZ3TSndqXGzmSTzo5Tb
FE8Cm4RGRxoxdx7IaUD8AYNeZwb6AkNppSeF4euVHZ5yelStTDwzYzh3GCevUfRVHyh7RalwShT+
JPl6dJ5y+xbqz8kQTCjJVO3pumoPGfkjVDnj2PIg+0Sl7CajOxoBA+++jr7Rnpm9voJiEztbp6zX
s7rgJKPoGET5JlOJobZ6yC30qd5pbCobVJ9yeSLZ7x5KfclybCob3LW7QhUI5FEW1sTbNdI6jgW8
gWb2hx42utk/pzrRR7XivMw1mmMsZk3FIjzGfqYSThSQjRIOzeAHueM8GimbuJ6l2B4b3xpCwAb9
oVInyVP2tgwFIbEYmtDiIiMHoJonhYQZW5IKvEUFA2w1uuQv8HoITa9qy3Q3a0GiRSXaN7nGZAl2
Lt2M9MLGKUZJWVg/cnlrNlHrOUNTnVFRyYzErMaP05BhQz+hBCC352gk1rYLHm2JAY6Qqa8tnewk
GnYoTCZEtGu1sz8wRKNC6qgqxmksp0uY645HtwCin/wD/pdNHlYLPD8J9kEeGbdiVE5dMu940O47
lBVJ0T9LonidQec2iXFPI7+Gb4EQJM7Uj9lQthKbM3iCbDmM+tOOg8PYIYbusrFYKbruD4aIWQfN
5eSPtDclu8PRp3u114UvKYBUWZyGWLzhk6Gya/GwqfR+laLjK6z4ecjCih2HQ1HHx1AXmTfWfH5w
u7oOqUHSvulZ9l7TwnTwFWCzUWy263ZANJs0YASQlQdrMs5RJC6J0Dc9KjXPjrkGUdZwvlbEdtDJ
RMYBiOASkJio8R/XqjckUud2cc0NUWurqXfWZTtDnFQ/nfSpLw7FaPmlqZouwykOvAt9WecFA2tA
h4lTMRRFuML419MOzU7CrJ5EhgyKn3ad0H7uiASKXy0pZ0iY2Q/zmLzpdnocAmvrZKcynG4tR4l3
0TfDrE8SJNdOWKe+LOxdYqePiCt22Uw6Hvxctwk73FIBbz4MflhBe1/L7RadZwXhH8BBU0ViLzL5
xurM/jQq4+CGLNV7pa0M+gH9UYn6jr13dVQzTvhEen1XskjccDH9zszuejHUl0Bzyo3M9APlQfni
nEnzDfZL54EbZ5x4CWmDAP6pbCLzZtTwGgZmQShX9NqESKI0vZeo42q6l/r6YEbdXQ8dVFI62x+5
xojJ2GGVsbXLUvsS6JwComRyvIZzh9Owq+IZQxzd3xDWuO6zads54iAmznM8aImnD9pzITYYiBZg
Spx4tja966HJ/pwSY0ScsuxwZM8eEvhAjqJfCh6GzMRNOg62n1q2ydIYrgKiVeB2S70nJO1SBZK9
ga4H436UPdEKZ8VD81hoKkPZoj3pAXxlQp5ckWi9py+bP274xtdb4EzaYK3roU3cvtSlFaZCOYsi
H/jaW4FhH1ZwfxvRLmOhjUc+WASVs2Ykl3UOXxPVlQ+eKJjddAhjrtzal9QhhVqpjN6TK8LH9PzT
PjVsh0BV+PJUfSdD+PqzYuTnrt9ED7DcBTIfS/HbHNSvQzEcwDS8hSHHOrNkCbeC+6zheHj9N30m
cR34WWEa6BomwdpWgaIJGTrI0ujFDuq1ajDey/w+y60Zt2qwN1JNg/HmtXYfgRDNGH230sTuRQV7
DnWPWW6H1bnvVlHfYM4Z9OnQtYOH8IoxRxW29x0v38uTtgrkxeJmS+cMsyJYsajeSN1NLdBWNE2a
cfHmRwx+9h1B30cBLXIjqzWXRfquk9EO5N/wVaPVHsteRsdfov/Pphu4RSvoPLwUSGy/Y2crh9I7
5wXakVP2dj1vdljJ5uVQ5ag//vm9m5P9RIoiangl2k6tLO8snXum79BfYvZCnuNEDyXRbWU1DXsC
iI5lnqecQzdd1I2nieQAOUKE0BX3Y+4NzIluGAJFeescjay+QY9g7ZJccNwJApP5OjkLtYUkrOM5
mZTAgt1Qm77RxyymgzadioHo1MgxU6RtYQjmx7eUEbBEEr6YkxzsLfNokEBDgwBJs5nM+3GmYJay
vXNivpxwuiN4gUDZFabKHcOEXVYnHfa/EU128hYvsZ11dA9WDOGOc6HZShRM8zEkHyg2zVW5tE56
Vb01ButbIbhlOLwhiCETujXdCTwU442hJxGDW6fBJI0FjwxsQjH9eA7XaFhxv5BG2PNVk6LSXO9v
W0a8SxOx9hquhR8FY8qolfiJAvWQHd2yRbtoAU9FGEmXjNMHbZcTTObE1Ydcw/TKe6LfzR+JfVIT
PPXtE7ypQAGA7kTd2QgENgAJNMrSsjC6ZeVeKkSi8F8qIQCQpRCTUOSXpkUSm0iUCFOB6rE8QrJK
Hema7M2i+6vCe0Gpl+zinNLUkRrmhRMfgy0QkUzwNPhcy3dt87MiMt+lHid5XTmbdKR7Ygu99zI7
QhFc7LrAmlwc+c9y0jX+oOunaSangrH9TuS7bEqeMzYuy8253Jeyyidtw/acpNhhMSkvjZgEo0ya
wHQkmCMMOGSonAKJAEjALtBZWl5qgZtKgmdMltM3mQ3O728nmE2OIUtVor1T9tJKLJskKiwNi9yT
Jnv0sXHgBzc0d7Q4hSU63aFyKQjghiTGXaKGbtp3lOxO4OKyJNacZt7aFWfuvGDBiex5K6EIdsvp
RcDuv343kkapU/WXKhEWjBNq7vVy4ORLmElf9E77Xtm8reVCVI15UQY882lIuJTiQMbCGtHDaWst
6+XaMksEL3f9fqelYzYP9MxRFaxF251GY7xPMuS+Avpuqq/y5Nmp0u/aXN9l8UhWLWK+bWbDnyuc
GZ7+wBhzQINECWO3Iqc9rkwJA+0sERE+chObYz2vyca8CIa61wJ5LdzkSLEl69+xtlARRjl2+/Vy
+a9LwEjfn0XeWF9/VLO4KrbdnNmOMlRoLIKwQ0IfgyHd6w0Ho0JGLl/oaeWneh5uKecN6zJ9yaUc
gb1dG0WNvzWiZYbgztR2FaXWzY0etf3oXOSg/16WzWNasg79qQF8/n2Q+I+8E+ciztvm//4f7eeB
PeC1xQKI601ZODu0cJe//5MaHBlOU4aBbqwlnbtmSrZDJw7IjMDbrwyHvl8O/YYbTh+tU5TwdF2b
hlkZXJZ3JpGUSL/nZSkCy7XVnewDgWAx7ce8OhMjtau4CeOOuxK+w9LOdEoZFS9PvhHqJzA/9+qv
NAjLZOpfE9M/PpEBrhmYOJmsCx/uz59Il0zwP2ic1ktPWAyC/TudMSN+ay1lg5PphSk7b4Hp0d9/
lVeM2NdfjOf4mpqAofCrsF7N83jiEMRXyagdyzUlwTgtbWA0/iupNU+oka5VpJydE6CcC/ZXcqjm
+I15Hwd+51Vj+zDJBzNuniJkO6S0ferL5qbjaQZeubXrggANa4ef/23ZM0wVi0xh/kIzcBVpfP0g
CCJMRBxoI1Gd//wNaokOrGYClj2oPHjLO1/q35COd3BrTTt5K/v6lnt+t0jAPItoRRejzps5xTT2
2HroVIeYt9XQ1rUYQiXFaSnxKRW40+j9LkVuUt5ngzWzKDSXXDhgzP+9EQJHRUni9ZgnPUwEdS5f
33ItCeN7u16y/x0T/WJMtIxV/v2YyP3M4vefJtfLz/9rQrSwnsAImeiAf59B/w5tlGznNxUlDQMk
RsYmSsl/DYjs3xatvOyotgk5gEfzXwMi4zdEldielsQRdpjMjv6DuTW/4qdnnxcnIsxRIWE7jLCt
L89+pxJ7aC65hq0U7aAEwCrqMOHNv9B1fy0x119DxbwqM1DjfXlAprlyHBXCyKaTpENH883Wo3VO
Mk9lbUHwe+DUJ8YMf7oI/0Op/kt9uf5Wg1QQJIALP+7Lb035aArBcc3GMmjEZT3whaZ7cRokzNPk
SbSUTZNuPNG3e45dYanBpTCgc0dnroDsCoy1eBQe1V66VYX6Pe4BCzvxt66TboNJvof+ryjps9OG
l0KrdhK2dJ7xPYmQT3//Qb4IeFhylqu00DUNKFRAnr4M8ZQBhPtIQv1msJNPFRMqCw0CU3Vct9Gm
F8QMaxmQcdPmDzSNPvK4OyVlX0j78qj/F2lntts2lGXRLyLA8ZJ8JSVRgyXPduwXInZizvPMr6/F
VKMRK4YFdKNQE5IqiuTlHc7Ze202MmXTbuZOPARmfVdRZ1T1TWluilg/zIXm6tKAN+3QlRPrtnGr
xneY/JbHoBJ/hEmX+oooPJHIOHZtY3Xh5pa38PfkudwcrpA/SHY4CMaZYCckOG5OREW0ZsrMXwzX
fnFQunqjifihxPFuFfGvxDJPGs+4SNM1KN9j35peTyBdr5e7zBKb2rTX0RKblXYbKyELXMmu9Lw7
zmW5G6w9MsxTL5Y9kFG9RKPuWcl4GCaQO+NwjaPrRR7yC2vC0sL997YAHPARQzeQzw3dErI/MzV5
ZypV/ikmdtdoSLdOBEeuFoWfZKDcMCDza12AIEJDUa/dIJyM/fCkoRx1Wy1JWHX79ffPexkr/zxu
utXEH+DVIiOGP/9r/yJ3VikSv2y8tI68XPjwBi5lg59JYcB9ygqKGr46Qc1bO3doylNsQ/WLGy+i
ZyXTc5marVo+NBXq1HTaJLLifH9P5/Gf/70ixkuNHvcfy9fnmxKtkk1xHjYUc7mk+jDP8otpJPdI
3e+GcN7gf34JlNuuVWmjEJcU32qpfdBmbScV6aNAwEytblvQbKMmeWf1xTUNsRuDjByzIBfEj+/s
zNjZBdgS3TMqetlWgHadsoM0PSWtwQmMVJbe6H74UfX+/c1xQjt7ZcvzRLyHUoC3pvOPz3dnZDnZ
HIlUe72FrLfJSM/L1fkVRsgzngU2Gp1/BYpncQi3IEEw+KfWYG1CYUmrtkZkmN1L46GIZO0m1LGy
KJC7VT+kPDtXu0meQ4Da+qs/RwSHpnEL0bZOV9MUxFsg8k4o5xoSZLACbV2aNH7qXy3FXEfhe8wt
ABQi7+5oLr2IvmEPXvvWuq7z02wqV2FaM57ZitkGcVdUgGgdB/SD20MhqJjHReTNivXaT9bv1C/I
b1rCO40Kw6H1WBq2a/fRXZHPJsiB0ofb8DOe6VEJmZA8EU/OhEKYM6t4MsJqVSrJSodih/6c3d5H
V7t1aKZuh3rZ7TPxmkiCenreSBSHRm+O+59JRjVZa+8GM2tWuHfIvtEs6sKjZGzITXqVJS/JkmMu
1JVRwEeVuvHGGpoQNb/5bvTWigY+6L/Cp6xq6fEKnjcjBwvNCIyFPwmbpllZZvQr7uIfbUQ+Kv7b
NKLpaxNfXylPYyy9FrF9bESxz3EzOvUyp6Vj+TiEaxXHCV0QAbhM1FDOAEJVWvrYGcTOxWZ2ndyI
sCjXUcmViHtt3ARnmSMnBpx16gdx5inSvU7E9UqXRwZDMhwrgOaO0gdoT6MOmjxFZr2niDItPs8m
vAX69SRoA/kIQzjlUfNqr9UhG1e6FOcuITQpgD9QB3F5wIDLgdNEVFZWlZuQ0Un39zGXnokJUjcq
A0zU3VFii++CTQTTOc5OxskbpkQDoVNioNEFN1Axm5usKH4SOfFOltSxkNud7XdrRQW7oyrXoZgD
1wJ/FT1rYrxDYE6pMMJ7vwyvqe5zZ1CrO2gCFygnZz405i6+OUNnwwJaWAG5dzZNEj5kpX3W1F5a
+eG6GPLfySD2WmRExNvwiaT6TQBuYpR3cgVWCYXtXZ7CXLfAFbENKGl5Y2/K0QB3C9pmKn4opkRQ
UohnGmBaHufHLGWCX4rdIyr5zpKpeHe4ugLIgrr10jS67bSk2cH3RJWQ07XS0pcx7jZGFiirWe6L
FXXL3KVfcchb9XHoIAw0evhTJdLSaUAqOgB1SmdMke9rxdaM4pdcajdCqt5VSUEGUtCGD5LfXUwh
ristt5XUl3rgmU7pfK9EM6FT0Yc9G9fTMG6T0qn1u04IgDVulPjXykhZI9pKMNAS0cOz9l+MjBLb
FGKIMgN6EgWN0ZpWhU03Yo7iu4T0wzkK7jpDHd2p7B6py0oKLeRU9QaW6Rnz7FJbYetVd48XZtFl
G/H3uvfnhZokoi7KKzbUZ46LKZBHY27Smk5K+ZwN010SSxAcDgrJyU6cSFTGBgo1nQVHBXyIfRxo
r1LlSx1zMPZBDPassowtIpjf3/+yP1f+55ehz4bvyD9RkX6e3gfFsmtEq7XXWe1DbTUOgcXC3Rld
oq04O4Pmaih4sBcg+sEdZ0V1TRAudcjQzJnz63xytRk/gw4rL2+3vZZd24n4QfmdZPIiWWEFLd05
SCXEAD86nZJng0qFiTPB4U0hLG0Ivf3+npTzc8XytIWq6YSqknTAkvz5nmStqJWyhVJFwLuxtPW2
RWyNbjckNbLX1JOQNrTBvPLZJDkpaB5XFMmrZP+ofOoAncUYJF7m+x/1xQhAUCfjO9bZlfzzm/y5
MdpU9ksP4/2N0VVUg1P9PuDwo8/6DbKwX99fT/lsk/gzh4D9BqyvqIj5wMh+fggKINAMSjuoLrl4
L3RUqo1m7uVGuu1Usccp/OiXCrJUxbW13Pv+4l/cLNcmScxULHUZWJ+vLRUNps6IzNFOmrat6B8l
3oEt4iudmFtH1cf8//DKcYbxxk3ZgITx5xDz18bSoEZFXbHilZvl72ZhPeAJqeNhncytWNtG58aU
xNgwEEwxzqc59RpC7FjQf7cK/4MsubBv+vIJgA/m4Geqpnr+WYnK6s2afrnXN3s5P0nZIqAygV3Y
pzicNt8/bkXleZ59xAKzCFU0y4ahcW53tDvM6L6f115pyC8JYYnxUFxR4XNmS6IjTBagkj4PQ/Zs
ZeFbO0ZbiogXIWXnRym+OoHYnV29oAImjPMBp1T1TBh35SX1QJgLXD76M/2vhGYazU8EKm0HQlvd
VUK/j8102zXxkxnnP3Oph6akkm/Ux/GMypOT7CTvSqXEaNsr94mV4opHLWPY8V7vB5d2yIISPIq5
hoeQtjdaNJneGKSbNqI0VaWAwTWJZcXitV940l9MLUJF5i8LhP3/nupFJ5VWHtAMC0r93gxZyMZc
ua80sWr6q6GDJlEMEXXhMnzX5e6GvcGDmBjyPhqFcD4VSpVf+Enn1Y0/j90Wmk4xU6E1uoyNv0a+
iQjTqAe74vQR37X24Bl2cwOGfBcnxctA4XukjzIK1EXfP4rzo9xy3cURwaGHKRY18efrTkLCt2sY
lZfO9l6tiucqvlTu/uIoB5gI/r5NmQpqw9k2KBBxl/rzUHlyQmLzIh7R2z53oQEjcxL5Docz83em
7S7c2VdT51/XNc/Wj4UCM7KwVR5ugp+BjqYysIpnq/db15ivEOIRQk7N1YmEAsW1e6+FcWoi/Psm
DWusjtoGL2e3HsLoutcaWiZ6z7pawWA1COWlX9cS5SXd1tSknNivVk2Wxi4r6E7KgtfGjN8jfOyO
rrd4uPzrzsie1JatH5QyoDl4AwNXGRv8haxrfjFt9DB9+f4JfDXKKSSz9RTKUp0748FNKFzlvO/4
lCW+UdIaB606GXF4+/1lvhq6f1/mbOhSUA+F6HrYWrK4y/K4corofpyfuj5dR2O+RvmFW61DMv79
db8aV39f92zoFilpcWx3+WT6/ian8IRMDIz/xgQWjHx5E1r1hQf61ZYEQx/rv2lQHlP+rNZ/faUD
eJ9QT5vKK4qEmazZF234MEyccC1PORB3yGk3v27q/hiI4sc4aF6SlJhLEurtRnD3/f2fean/uzcQ
bETkJQ1A+4cYNYxRNMjwqr0Md2fXBy0HbnbDw7Gmzud01uR1mX+QROmmlVtVKL6RSMoWu2kArujD
mdnahONvO+e/SdXFt5KR6kUfoGkev/+pX80yf//S5c//em4FQWBqGIBfm6wehZ+ynoL0Egv0q2EI
sIcHsbAyFFwPn66Ri04d59IsvV43tnnZOw1qOnL0qlPa5rdCEndt7W/N2D9og/Y7NDjWgGZ3G/TG
pXWs4mBdViNeKYGgDcmjPeoIbKp7o57vp4YPuQ7101zpz1mF+HDi9M6HVMkxYTY33z+sf8p+y5zM
DmgJLyCF/o+z4++nFY8TVYwx472WyisTzrMhlZtSzTdhoFxlc7XtpPA9b+gVzug+jel1spFeBBqF
HYASVxrI37BRLzzf/1aIz7Yn1CBtrJhiYZSJs/m0ADYMoD8HB1zysIZMXIcAcznTEx4vNeZ1nU1X
MCQxhdrzjaSVzAENYGqFw6hlDR9xHcnrerY3Rj+weSQfNa8gtmOZnGE3AuqROQKTwOCEOuUApaBS
PJrlU9CI2JVjeFI90HzDL16lrrnPY7pyNKuXuDl5F6kyEmnqJmNL45l4SQJn9J9mGf2k0/Yeq/ma
6DMksZQ12n1VK6+GkdEjL/jLJXpVJ2eCinXALUG6BjAE1xDVFz48p5qkTVHDyC5k5DWBAeyaWLks
Lk+oQcJVUm+gDR3TYFI3mWQd4lZe9ywDq0YiuwqpBHqS/JBHxDkMvk3+ZouCvMtewAOg44bFGM8G
rr7BcNoFSFtBCthmlXwzj9A3BNW5Pt2N/bBV++q+1G0+75rNkQ7sdEQ+DULNwIAW+eqVhqgKtkPp
/hGcwx10AS5/BIaxNkBlIsz51SSQQeITWqlTnIs3Uyk3ctjzrrotnrS7fAg5QTBJO1H3I5vx4Soh
NxgJ9OvdRG7T3JOqXZKOwzzkBgM3nMaUfPrB6hx58NEL+IqDOGMH+kfdaF1PAf1uSIsPf9auWRRW
Va2+mYYULMCXDagM49GClpw3T8psq05mVi9BhKMwENlT7ycnSTYP7dCUqH7JRB1G1Zk186Bh/XZQ
y54yuguNL70FvXgbhxTRgA7ONmBQFFb3knDzSZ1/BE1wAhSJEC45aX3CUbx1Y/VHWsFCZSsmgwzu
4cv1thuJYkXnFHjrL0WPKxdd80lBH3hhyTpD9/+Zsglh4POhK4edSz5bK0fbr+CeaaWHuwNWugox
TGK7l4FDn8Euxzdy1h+17om68D0IvpufbZLRqeETujDHLBc6+5gtmYOWYqrkHvAfP8+WfpxrdiZP
pVco0SLPMw8cAw9FfVvCifC7cK/0L0XRuFNX7MmmdaTxx4Vf8MX2jK9PxxrCnnc5T3/+BSRojFIc
VqWnDsYtCO/XAhF02eoPSk+cQu5vksi606LyF/bxCyct/YtznaVa5OAZGtt/Q5xdW6/DdMKAWniE
dKurMeH4TJGphqko38jd+BJo5UeBIKtWm48oUl0FdWAqKII1PycZk9NUufqL2rSJJ/rEXqch1o9e
R8BbQGGdevERy9jUR6PGvJSpGMWLjd8oj6laXSkTwBkj7T4sqbyX51Q7gEq780F3LbKVepWDBlNF
cFVXlFYVydgxkLxIJi9X9RFIl5NXxfpRk6ZsY8BBtJaq6IU389XTgRjDzpHUVyb7s0E6WVky2Tax
KU2ZXU1l/KuW0cBpBkXipngVVf0jM6p71aAXOM0/5kDspYB4mjBbEwsagbNFwhy+pTy0C4eVr34Y
9AHO4dQH6Gcsf/7XNkInwhy2kll4i8LKSDkV4c+Lh9AZ5esh0C5BZr/YP1sCWCNHFp4GrefPl9Oa
suwGEik8KbB2s5Ku60psTFu71OZbNqrn3yJLKmd/S6fidX72a0O76uK6LzwZH03QRYdCAWsbx/dJ
Iu2zJnic5/7Y4Spyklk/ZvXOBH2jJxdX+K++SLHsn2TD0Cztnx0UPk1bI9zTg7yPkDTCWTzWN5G+
N5rsZgrzmwlkRV+3TNtxf6FY/lWhy+KgAm6BIzl++rN3m1i1RWNAKTwiaDC2BbCTRHGqjGzdK8o1
+UyY9dIPSHn3uj9cuPgXW0dowjRTAVvyFs7LPN1E52i0kGITCnMjxQhUdfhMdCQOpVkcJN281ypx
D6rz9cKX9tUTRzEhLNjiJrv4sxEG6CgsJF0pPRNdmqLLT1Cd1nEXOiLSkENjcynJPDImNId1kjx/
f/U/Lf+zcUc3EMyAZam0KeRl/P/1OcFWyxojD0vPHownimA4YssJw7x80wORpmRsvCHreBTNvR38
CNRu2wD4N2bNmQw6eaOEDVTqbqdyREhlvjcC30WVNuqq19InROLpeqzmG1sMhqttcUGpm0azqZPj
cK1KlfDuvnlB/7uvdBifuWG+hVTcwR2ytTHItZyF6kal8pwh9bWxHdXz0+jb27JF9Zb0P5WmJtPP
eLOT9gWFLLI+a/q4V02JyelaSzrDiQYsbSWgstVqttlJFBMTuNrnJZw1a993j4Gp72SZWDuvnQWb
PeT7Lt1hY5F+O3lOmLUGtQfq4i9DhowziXHVR9X992/hLMXhz5Zgqfahm6H6suT5fH4LBlA5Yl4w
yWZmoFBaa5+aSpcQOeJG7S0QTCX4e4kEmjnxvWKoVfypxi4us34Bxb60FOwcNDMHuWwxbNbSzmjB
kSuy8VbPuTfDEz+qdHKDlvVE7jrOBgP5J0a9BSd+zXnp51guW9lSbTeQ7beR/hZM2B8k9OxZ5k4p
HLw+Z0gowPU6szYvzOlfnXZs6l0WIRZLTpt+NgpByEdhUpeFp2FWwTO2Twg/hWv+SOcpgb5Hs7eK
TrI+vZZWIlMDE3el7F+FaJiZitUaTHeTEQd14bX8+2kC1QLEwf6EEFpOY59fS5qOhlrPBvNRZrLj
bbRTNzLQfbbnU0MhNFD0t2oIcjw/GUR8RmM+EIth0SBaZ5P/MSfa0ciKp36goz09hPx1PF/3YDc2
whLk/HQ8SjmxPLUZXmZZT/d9374oglLB+FRNRAzp+BZW39/VFwWMZbenaYIKrwbP7GzCQcMTVGan
51R3W4+wG8mNigLB/2y6SU3MYTLEz5BhwYnwzJWUU3TYM5oQmzy3qfYU6dnsUlS48LC/mPzRw7IL
BQMl0PGcrzy4nKvWtobcI+/XTVWfPFA2FIrBxAI/XYrlXQAQHeoWm/VLZaR/y+6aLJMfotPVAb/A
SPz8ptFyhcbiCfCsfdohrW2maY0rY8ADqIScO1qxw+t8lRnaY7sUBqzhQlPpn0LW2Q84q1zAaVXC
jJBKr046fB8SltHOaUYmf9AHIjR2Cabv7wfCP1ubz5c872RavZqG5kIHL2wyGFAzJTkLbtFc2Gif
pQAzuS3XgUEBPYc3S77J52cbyJnotJhn2/rVzkJjqozgV8AF7w1pXGe6IPR3fLYG4yFupydAiT9R
ym+B9KziyrOJpsCC/WikkZtLdxjbXr5/Cmegp//5eaolkwOHfpFV+PPPU2erE5YSs/NKpT1y16uG
xAMkKl4TkiztS2s5kta9bd/gkY6UGLSnsaq1pbmNNzYpNnpzleXNxm7eLvywL98PezBSfxWOKH/E
Sn8tzWXat6gtArKwSmmJTrstWxLoI7EKR1AJWklTfD/lhqs00UNF7qqNsb5ogJBiYqMieuHXLG/p
00ZheYt//ZqzxxRLUhSG9Gu8IEI6YLMRFuORAvo69JGdgzIW2iOVghtki3uC3DdhVGyrqPSqS8jD
r34HWchIwmhN0ev+/LqgZI/zAOUUEdNbOKlO12jbVlkXwSlVSseS6GojePj+5pd7++fe/7qm9vma
WIIzc+jN3KtsYsEs1RF9h/dSdRo8Lv+/S519LL7sV9SurNxriHItBs4CPjTd/k692ABbtL9f3JUB
IobzHTzOszlPgyRfCUQw3jyyesEwW8X1uK9b5K3VTy1SrvViPvqsQVnixOGVRBx6VE2HRAoJhRNU
vbIXuQ9+jSb4zfmFzbVrxsGD1E+Hpq0uHUjVZe//zztYdkpMIyoB3WdrcVaz0UN0mHsISQiRKb1x
NndS0mzKRj4skwiRSW4v5AN+SSgDhG746ynl+JxhbG7zP59tGvo3cd4/w0rS+KYmTFd0HSUc7SSW
YmgihcZfax2Ftq67sOp+Ob//9fPPhq2JywxXAUNIkBG5CFoafDjKYQHC50TiBu184Tv54oKL+Ai5
F8UdEmbPnlcYR3LeFLzdvun2yLnWDSB0vD4LMGwamw0syQtD99+NxbIxRnjCXLocYv+kj/41Yelw
homV55JD0G1szLAgrWgcF44UVF7YCEDJBMKp2Q0oAmfoh7uosK7MZFzX/dusTevvv6R/DnTLhMWS
o2vg2ZCKn31JuFxVolr83Csmab8IsktLP9V+s4cwcIVEepXRICmwe31/WWV5sP8MVPrmdEyBJfxD
t20QqyFq402TldEADsjgmULm6a5mX3YLrVily3nD+EGF3426S0G+X+1k/n4J54qZIsP1DsCz8Ni1
H8qKU1dFFT7JT61f7jrVxCO9VBlkk5QOGbqEZ5fN9vtH8PXQ+99xcP6pNtIo1dkQMg6G6lrzr8P4
xZo52+JIqVTqz+OlFLwv5mfumTmBCoq1dOY+z8/jbCQjKUMUaQDfp62P35gEuBr/l9Vd2Kd9eSkF
IBfKFEb5+XmZUB7iqmPuDTcdwk3MYx2pQcRPJZJ5qdvyxQYAzT6N20ULA8LrbNnRKbnJrc+UR0yN
G+qhw4Y9dWkXrVBikbbBjqrK1p0E2TcHTKRnV1VYgQEFBwgFnTzz+kKV6tIPOvukOr3UB3lk7QU2
T31PsEkjC90a7r4fP1+PYULy2G+gg0B39Pl9pqhNRTTyCfUJLkQ7yhy5MOJVJCenCEscPXUM4vRQ
CDz9MWcntcrXDa2wC7/iiw95cdtoeCZMixdxNoOisxSZT3ibF/T+VR0hOofQUlgvBPC5Y9Vi54fx
gfo+0IctOYeXLk/t79+ZhF6mxRGUU7FCcfDzY+gpquRSTFVgbDJuWEXqnEOrl+jxtUbHIQUBFTJu
xdNAqs0K/4L3f9uwGSvJxibX8UHS7v2+jjbD1D8rpUGkSEObq1S0A3YWfbGqzHAiBGyGajcI9bqt
rGt19lcgjhfgUgPqCTO/k03oNTptB9b4UUoJPBuNo25XxTbB7YetGaoygkhSaHOgXLIGWQUv/14x
6mtUa48hgVJyaq1SLT6VnQoVSYcj6d8WRBh0BNwapbJvqixaB116tEigdvJE31N+pF1Vs8+o8bFm
aJJBP5wyXf5JHtXTGBahB1KK6lOg7cQov5XxYaSj5U0FEBSts3Zy2ZyKTn3yJ+T53YSlDTHwupTz
q2Eg4HGBPXvBeEzjfDomTXicBwI8wiB1OjKU9jzxX/UQI84P7zOtIPp40iKSqIV8TOfxNwG4avyq
SUZ421e3qZHU7lT9NkVrb5jTC3eKai+U0nci15YzLKGZOpL6Ooca5Wt4hXr8s37200yGdStRSDPH
It7UtXZThrq10tL6rRpB61ahVrldZe0NECBGQ6JvJhXPkQ9+O1cp/DcIaQTxBRwFwD34xmZKnqtB
fwMzeK8pQbqtNGBb4+AizIIez+mamMfmY+Y032BLVjDDQj7rSd0hxnfAa46HE1TZuo31aj129u+2
Mz6q7s6UrHWXLCW6ERCm6MZiNY+QaQqB2L2IjFXrj9tuHre9Lt5a5cmv+N1tknr+yFm9s4g39tGE
RHM/ueVQOQ0sEocx8JYPLlK0D18ax2OjyW92Jh5jzl/5pO87qfhdknbX9vHP1K/epK0y9Td1i/W9
EK9mFL2EwwOQPhwxOZcLItYz05x4Bube9JVdZyaMFS6LlbmCT948xMJ4ICyyQt4eOlLe3keSfzKi
TF+VZf+ilPTjwJJMK2hCiTslxp4JGFk5cgitpP1V8o5sH9mjptXMsNDWO74MIG9oDLKZ6AhUB9QK
BjqQ4OLvpopcQf+qFTLS80AZVq2t7MZBxutdtHBSqcIh0HWMor1J6uSdE3K8yRTGS5Uh/ZJ7hSk2
evEN5UpuIkS6dbOCmYj2GvKoSVhVF84UJ5aQCxzw5eIh6FPDlSr9WmRoUAI3yod6xX/XHIOus0NZ
6b7ziZnv67VmIyVDPIP+SMqfBQQ+p0yGpzbvbiYFJjXZG3kki7U55+40MvwHu8EKn6UD3lP/qmit
+0Eb73JNuZ908WKfup6s6JoBZRBCFRc4lAbTuCbo8p0oQUAtpv9mywRuWcl7npM8VMGFmCivrOa8
eSyE5rXGO2kNa40ul1IBFBq74fhHeaj5NOGDnFpQ1ywOjuQ9rPOOKhCKXxgKP5D/Iggmp8UV9W0f
/CgR2TtBNW6NwCKxRTxGzZ3eJphITAsr/YQzI2UIjFlCdnvviRZ1IwWXE2cadANp2kG6Cq8Lxdqb
pklkk5wftSg/KOwnVuokE0nudzddfapFFrgoMoAZmPKKWXxbZhPDEkmZlUFknVO4eCQxOdzldIRz
oDm27FPPRnAiW+YGtJMEPOBGjfXW7R+0regqzc265hBYzdpMruAA/ExHcr9GK4PnMHvzwj3Es6Fs
zDS7DQxnRPO9oqimOIW6C2HcFAMfsWL3N3KsAmkppNNgMISq32OvHPn6cmesWADwUQJMWiYPNUh+
FkygPrZ5MJ3P/PuzxPTpSGoNDGrU3mgRbpWIuVirX/pVLpQ3eu/XYsKQTPrXjpjrJ60dk+Ngr81K
fiisJt2UFChIa3yvbesuo7DFaYc8V3/ixeDbMiN8MomwOb7ra1IE+pXaWNmqRBDqNE1/U4Lx3SQT
OeGlOq9bkq3LqF1mKxucbfKSmCFVMQMkJ2Ekq7ITHOQsG/JthHBhmWXGUa8c0ngI5rE5BBo02cPI
g9P12IAUWVkL/UVdOHQtcZzYmKQKgGJQ8PeqsjjMZjdty2E8RUrmqhoBIJqWvBNiCtGnqaFTBoM3
wF/g/1zvVlKnq7gisnqtFrAtuobzctEq5Lc1trwHjjk4WB0jYBZs35qpTY5TlpADk5o280ZgXXd2
5S/hZpHno5Jw/CRUFzddtRE0fFxI9+O60gbiZc34qLCq7C1fc+Nq+piVevAAtRmszgacCBXdRquZ
v2opZfkx+bKotdPA6Z9iX38tpPS5SBBra8aUO6AAqYE265bhF/D8wiB/z4LusRT8jZS5SM34+LTy
twn5c1wsUPJ4XQzC1ezxWC7Y1CaoH0tfRt+bQ3y0JmK0G3353FbdKI5J3Nw0ynSMi/hKBWkgK/mt
TUrS2reZrmrVZD83HUEjWGshkRKNtdRRhbkK8ILgkojQVDZYrpqfha2H65zmG62vOynRn0oaA9tY
C9dJX/6WbVakXmFCVrp1qXQQkFV14USsel+9jToGecBaydY5+jAlZDahVjLDFD4LXUafvk1+Ys4J
ST/TFPIO4qPoyTO0rSTdYotwhlKCymArr6M2WoeobRjT76j0wdZMtsSOM0VgZxOwgYbmrTcXtkFa
96ty9rXdEM0HnDdEGk4Wi6NMdd+SN3S1UVLX9W0cthstxrCcZvwYKzGhU2k7jueP09RS0aut32EW
7TQtZNszOLhelxWWUGtiR42nApaPGBrCyxYU2cSFE0iL5PnwbDX5Jct9MIdIp1emSK5FxSfRpeWt
vESETJo8u/PQPNdt/dTq2TYK8qvez0ifZxZpiuygDM1DQCCGSvznepoWXKCxhWDK1zT30ab2gRnZ
ZvxgdqRR8rG4sjHVVz0dUxInShjcc7TOZyZWhExXvpRemUYm7+fuANtn2teWvsvpd7pGbv8WKbww
XgRmpmLltwhz6qmHt5DZyDk9fKws1HomNhDFHYWt8CKa1V09LxGFa4CTzLD4sElzSmefzMMJFBoQ
k5NeZluO2pobclQjZXIkS6+EXIcNdl2b5dWsLMuImKBSzfXvjAO6O2gtuKwPs2zbEyY+5Gd+kmz1
iO/OrNI9fq055F130U6aWMRMoh1Qu3WumNOXunxPm0SCdAxQQVVJIUp75GE0U4o+vdGtBcRViR/E
O7bsMhIKTkFzMKyqWdshW+tQ7dlliFsRZdoqmdNfdtWX1NfCD8PIoQ7Lh5a1jfjY6caIiSJOTQio
Ce53pBdLFtHY7X0j/hgbmKO+/GGUIjyleXZsZZOMutaVsTnv5g4OOSViJ05LxRla0aHGs1d9/Kfr
qa/QeOD87knUnmAdqyvYZK07IxWFf5wqq9F+NPnmkE71BNmM5SmCOu7MIOddRFw3XUHWocWGt50J
CET8eojQvzl2kh8FqfJqY35otn9f9iE64PiXPDQC8g7F9SAcJ3R3e7tO9kPW71UYyuR+SY+IW6AO
8Ucd5aPfQXRTb2X9puw/JPPWjw9ZsprnlQH6kYm8c8bipiofcv95Yk7Vfml8lr4NlL14msi5He4D
8TaTbGhmExDmd3WsHVMF2URjsQRWo2C7DGJ6zsOrH13hphTauMpnfONAbAAqH60uB1IPgc8Md4Ew
vVTexU1zxBxKQluNeo24FzhJ44Cjj5NMYZuHRlWvyMG8HtXHZC6vU7XdC1/ahRH5PKLbYY6/DlKm
uha1DCqW8XZMBpqz4SbWY5oi6lHRwqOSKtsmLq7g+Hkagw0xCL1CdadIN10frqkJeCanLiqLHIzN
PWzFXU4aayzvS8U+NKBgCtiIffLBcsqxFShqba4kVlSrHdgVjmtQmpsyL1aSMa/rAn+nHxwyLd6y
oUPDJO6jHnN33q4y9jmUlLaQXzm86JuuX6a9jaoY22SCHhk0D619b3bVh9T7GMO0axLB79t+Piok
2Mup72pmf7DmdK9X4X1ixidTJjZc6taTP7jQkZmNjaM9TXe0H65aldkLWC3QM/VR0/pDV6u/7LZ9
ye3+nq3NEZdw2TdHLfQhQqWI6Ijqjbo7XVQHdAybUFdPEakgZbBr+ciMJLjtjWZraZyIhXWXaNUx
Vo0feZvtTKvcB7r/MtfZj5SPVcmCR5LdnwkhF+pj1hwTjZYPzqNiGvd+KG2JYln7qvyEB2svy8MD
MiSTiUdf2zHMQPPD9uVdbWhelcy3fkHGbNMxaxqOmApmI8tNLArP9EX8SH0vZWtVErbTqdZpsufV
FAXHiUSlOQr/Q9qZLceNZVn2V9rqHWXAxWzW1Q/ugM+cKVLkC4yURMzzxfj1vcDITkkeLLEz6yVC
Egc43C/ucM7ea99Qt2YpC5DkXY0lx20I1JaibHTyRpLZgf2nk0pQ+X2OTUifVzVz4Wghqs7sY53T
rCKNhIgLpETFusEiKezeV91s3QAEZz6D8frDFIfSrMlwsvbIGej9JrtsBmjd8F3sPg1pbMg6/qJ2
a8Op4EEv8rPFT8dk7ej+oIGsFvUxJZKNLXNxFznGdV/Zl0So1ciTukghYqxC2AhuLZsPgEu8cZru
DZeG1bgN3MrPO3UlbNR2mE0XcJdjvYY15LlxPNS89LwTfquke6LkfYl6Li0NxEgYFG3FKygM0dr2
TIUXOYRro7eYRqHhsWhAvAb3ZkN2bfeSBaGhEWFEChtHz42LjdbYl5qWHCxYFkIvYPiIY5PuMU0e
3EjbtEqzo+O3DeziVtft+5mTdWO6+6FVds7EFdmNyTBktUNrbyT+gF1aJ9Me/tCVVS3hjjX2bRfU
pqZSb8dswiwWsEbWlUVJQO6ttNtBSltXWrEzW30zYauuJiofWuR1/aEDmtxJwhucFUnANLNe1PlH
l1MC4FCBrWHdEKCBcNhPAFS6do5AXXhoSYmSZCVtxM5K6o1KVMYC5V2OsYqnD4ZHF3Gbo2xam9F8
gOJ9sI3qQFMI47Pi4Zxd9f038pS9lOvyRvtkSXsq8hNJcH1ePbUDtWInJFkj9M149mnMXfNbNkLv
tmMgPMDknjLkp8R4annYiS/ZxBBTRR/uSGJZOxQq0mD2S15RHntKdBFlw5oT+0qET5Ojebm9s1tr
21TDpmL7HOjBypHKOteydSlusy6jJNMqeye2fWKCH4I+2HYBYbYSNUU/wd+c0LRIPhDmDRoLRmqu
haOsFWdcZQm+aTaoM9G9ae2sktBCKAJ7OY496AdRcm+W4WZe63D9yBtaQX71645cgZdQFtskdT2N
XMg+Tr2iEhxi61WQC18JqBxN4gUpG+ljnd/kNe+ZvUW+90QI4LW6SSZaOuolEw01H+k1+YyMyPS7
QhBqxlmySz1MnWx3IK6U0O4QW3TgNlluthhXdCjPioPCjgTBVtU8HIhe5xZHBzONy7UqFj2lBg9I
SnlTwvcOWo7c2i6uSthbhGozKGaSliBoNrNYE7egwxsPvk26XMYDyx11PTzmwXSrFS/OqIGu8foQ
gzD4bi059rrLSyXI9x2EcYujPOOo2g+xl37Pu2gDbWvXgKzrSqou5NSqcb6JxspLcxKfbA6g3Bra
2lURDcjdDa8GerBkxDMKtmoFqTWTvo2kfTakFxL4Lmp17ZAcU0G5KtVuFYwN+MyCrTLEvDYF55uD
DUB+C637lIbzTVyLrYCi0xn91kzjey2fd7rQ9tLi1FCNT7NjXQ3IZmMyYaohWYbBRkG03xpsbWO0
vuq21qBQqxWdbIzLAPZL2p6BjLcNcHKgkmgiCk+b2CNxf2QOEvZIZpqurWpAFXbtd3O+1hD5Z0bK
xmrhZ5OdwwTKLvOk9craIDOqc0mpKgPcCYj1kZEH6WmuAddO02Yk9YDlvodwqQY/Rqe7ZXSys3A2
U6CRPl/5bBW9fODR7GLg56YfMq/7lRP7Sm/dmMoTZrSDlie7CipZ28ynNo2POa03cjDhAS58CDLy
erxoCuFbGwuacTXXGxHViN/TQ9+UdwNJMERXqFhesvU8OW+ZTcE4ARpqi2NdqjCKOCkq4N0J7Z3q
Z5Ddl2k3eMQ3+rA194lKom3hbIIYffJg+Jm4IWOQBJAdIB7fHbKLWo2O1SyOnHGuk1bbO06+6+Vb
jvSo6vMrJTVv2OjuY8rRPQGwVcpT0RU7sOwyqzYBe4zUro+kDu+rRL20viX1cKnytoWshUOFLoSG
UmBHVxyyVRdidzJtoiuALNAD/SS8oLb/2tbD/UxiscTEV7TDtjMyX29r33DmbZMZ6KgXombla0mI
8u1WmTqYhYgKunbb62TSynIjZbVJsInq5XCZTJzbk4HInaZqNu3QVIef/2lStYJ5l971WllvMB22
h9iN6Dcuf/r5V3DJI4X8/+7L7184+5H3XwOR7R+/cBLqgJ7sn39///LPn/vky+/faANWKI3J2lMg
649umA7H9z/9/M/Zv1VBjGfs/cuNpOigJc3s/fweYx6o0v38+3/7e86+xRDz3sFEtzv7918ud/ar
/rrS+z++/0yc1ep+QqD485/e//TX91EHl2UokdBkrHZWdKoN80EbzG5rZoo8ia65aXW85nWVjqsq
kD8mpb8XAxX6PzeTPuqcLdgdW1BYYV1Yvv5ra5wIe+BCdGUH09o7YEnDFKoUZN0/X+ajzhlpde8h
ZWjp6J/9fh0VYoaowJxvgyb3UeCvLLUHW5U9JuawsYv5Ie7oWc4Ner7IxtzQOjzklv2Zif+D3jtX
x1jhGDoJpc7S2frldgv2QUUBj2UL7NXlwMmJryY2Wm2yU9IVd52ZrXRn/pqphH79+R34uyFSV8ld
XIRBAm+L6p4J6aaq7eMRePQ2GzO/M+VWKMSahMQwrx1LC5kwiFTHZqZn5q5NF4X3oJL349BDWU7I
/VTdzbNkV8VxPjeS6w5cfZUVqGjzNFkFMvpEp7H0TM/kAr+8Xk0963VWSoF+g6THrd06+0VyHjj/
COUiwi/8UV7/9ct+ZY1+0LNeZBCMCteFLHA+KMLZqjO4KUQUTPJYWJyFLon89Qg9/EQk9oFGB9sl
tkANNTNs07P+cG65TRQMrEJO2lCHhyGVGjclvaO6DY/s8fZ//qw/vBwwQAvtMDSOc53BzA6vSQ00
k8C1yMm8mMrCc6cv7KJD1Ix/vtYH76G7gE2hkBgGYv2zB7iJs3kSEX3/cmbpngPOeNnK7H40pnHz
5yt9MCBcgVoSPSIILxQ1vz875FLMasWDsR1jwAg5pX8BcfR/do2zznIoRohcLoKJBGdcRkUYi5n/
50ssL/NsXHMbCDLILROIkM6mAAxfLNG9Umylqz44ZfwdXvsuUif1kwf+ww+GNvniUgJa8Z6Q/MtU
Q9Z2PqoW14Gc/tDnILdL53Lh+wES+bdu6eelzt412wj7mhAXdi/Q1Fdz2nuDA1Y5D//1KYG37Od1
lnH/yy0pw6SPds0tqYZ5o9r6jZJHn0kaPxxlJgw4HYYN0ZZno6ybrMZyg0UyYwd+F4gd3sx/55PB
1UfuCtUGrI6/3wa5Nw5tem6jHojZNSYCP8yNNn1jV/+J4OiD5QbRNn4hwJYmt3Q2h6q9W2RMEEi9
5uwtmnpvxsBtREconblt3dVtfprdz0wbHw48Gzmzjk5F+5usWWuCzGI8FDCIqrt6puG3mLP0zE/6
/hNv0keXwpKlwyvh/bQXKuyvA2LKBBCelEi8BWDsKpwWQw2FI3SnzyHEH4i33EXBB3TRBvxjnz+3
gyR6uFTJD88e8k47rpzw1p7D6zT8RN700QQBz5hVwly8sH8TqmlNaYVmv+jz8lMxKt9KDki5HX/i
r/roMribgN/icuWzOhsb1MtzB5Y71hIbumI5ruuGfDC9Wf95uvtI5Q4NAguXaoKUwVT7+2dUFyOT
XcF12nax4FBj4lpWcFdmwyXOEBBh2TFU401AHc1qCZdLrR+c3XpD34ouh/OOYV2zj4PZe3BQPnkU
z9Ko30XurP02clDUkEB/z6aUuZWzE2QM1o7yItnmVlj5CmRNu4KaTf0GwSKIRxONiUXRG4xa+5TS
KFYSkw4tUpJsnUpnZdT5itSgbUocGULDQ5cYq1EPDwUHPsVOdw2N46Xs5RjV5pO3d/mYzpeTX2/g
bGPbRq3ptAveKiTWIGdjS/dKbA3xfdQxCulioQn4hmg+WfaX9+Vvl4VZrqs6HlvMib9/qorIO6us
efL0yFkRJogMCKUdbcexfLNRZ//5Lj8aq+yf/nm1swUmn4A7VQlXMzrBo42dtrNXvP9/vsrH96RT
4GOTjAH6bKQWUSpbZ+StHM2JXBtnParRNjROcB3WpWV/MvQ+mrsAcvzzamfzSY8uJKlKrmaabxMN
P1uftqbyEIlP7urj9w4Hj1iso2Bmfv+kyPWss7yitOAok68UN6pbwmao/627+XmVs+co62e1tS0i
UoT2hANyZUw9oE3T14z/4e2cjXeiGON+WgJxehTDTv4tE09mLT4Zbx+OBAxuOkdsFW/n2VmJRdvp
meOXDU27VYY33YJqo9Al0kZ0RO4nE/6HI+Hn1c5ZTJhH4o5cMR5hgziu0EX6A3vVEYxy55OP6eMb
Yz+AqwcJ6flgsGq10lVrYrrTn7oIxsZjBNifXg28/z8/TB8Ou2Xn8Y8rnQ0I6JiO2tPr20628OLh
4JSdh2jvk/v58K0DIMp+mkUZAMvvg7st9DgoOkaDLG+W9QUWiq/XD1Gb/1sXMrBYaPznby7o0Jjs
wrJZ/bNw8IjEoqRDiy5iN5V/cgT5+0cE21mjRrDYPmlWn82sbcKBDrpDsQ0Ue7MwuVvY4hKrZOA1
dvEvbxC5GPQxlenuHZD5+/vXiyrSOsHEulwM1cRDn1XbSIsulTTa5vpJtMcCYPG/OjS4KEUfi4AP
AcribEZKZzfDEIX/tkxnX7UfofVe5uTf/vkqH5R8uIzJ6kT6PCcg42xz6GroAO2cj8xejab08xKZ
DQDq+FklMJxO+H5ki5HSabCz9vDna/998C+XtnRAEarK2BS/v601TDEzrHnMpLLgQfHO49bLh9H/
Ny5jcRHMmQ5GjrO5cDBKJQxpw2/DYMkPQXpAP0CBrvzny3z4TpqgSFydwhEE1bN3Mk1F4AZ9xmIv
iH1HTqaQ8QmTpWwuCn2r9pE3Uzez39THsv7Xb1HDOcNUhWUHd+7ZpRNRZinBbDmbYdDipXLikwZs
XHwyBb8r53/fz6AjpzlqmKzJ+B3Pnjp1NpQ2Tp18W4e5ilzGWGd9RftuLK8UlW405qcLY56JDG1g
IqUmFTEjbiOUDUiERSJQfeIjl/H8Ldbx6KfOle7KR7LOULcZn1mY/j7r8WLZeboILaE0nluYwqLP
YukapHcm4ta4MczKo3R7LYL4E1/D8u6evyuI7AU9XWOx7JxNr/T4Mj2z9RwkNUJux+SGY8X8ZEX/
+yFVMzVkBrhGQC2wnfz9YZEOobajnPOtcCee0seJ7OQ+f85VtItT7Qsa+oVRvP55TC+/9OzOfrvo
2Z1RbkFYhtyCMzjAfNgHujmgFaR9zzHErWOvKdunP1/yg4kdTyHPKuMZfv85MQV1lyp6q+eSVbMm
LmQbmPM2Iqomi2nAzu1n89+yXT2/RWGwjljwWaianG1nJ7eNhkbN8+0wE9io2RuUBisV3Lc51z6m
1bVNPsNEsuFkA5r+7Nz30d3+evWzKbCzqnSm7gglXR/WVYwiux/9mOZ9iLA+za2/5ol/KThn+6O8
fMl/tP97+alvJWbaOIzke3jLz79dxN/46Mo3+cfvusdjUebn3/Lb723/z/uXqTR7L/Llt7+gcY/l
dEORc7r90XbZX6/hH9/5//vF//Xj/bd8EpzDOPplFC6v5B8/t7wT//UfENC/d81LS1rO+2/bf/+v
/3j/kf8XnqP/J+uGzcOHx59dxxKR8zM8R1+8Y8tgZWJE/fszPcf+TwOjMVs7uIWmDbPrZ3qO+E+X
LBhqz2zGQEi5xr+SnvNOgf9tDAvQLyAmBLETBjPdWZGCAhOeE2DaG8Q0206mvsGjKRCsDuO2Hd0d
2YKAV2IfDgX5veUpCJpj7wY7Iz/SqL+SanJTdelVp8VXcTw9RDnQLqRSPbLb2vFRt5nkVgsnuYbq
5Idz/NgN/ZPZVLe6tSRpd76TB8+VNj8ZLo78tHnFOLe1m9mfO6Lx0EtrxUNM0wzBj08wOej47MaN
Yz9HOCujH834ScHL+ftkCYMIGo5DNJcFpeJsWx3b7SAkGROYKBuUnI2dneaeSAIV8WGoiu9hAIrO
HIxbEiTDizktimvVrBPknu2lkmg2qvgwvjNTje0PKRxR0TyMhAo/Jar5RLqrueY3autJkRE6YTT6
kynFFhjefJxU7coOxmzXmKG9So26udXSTYhm5aBHoJi1Nz2fenp42nWWdMNRxMZ60lrjQHo9ge5G
cGjSabwsSpKvjQNKhyiqlH1g9fF6bvVk25i88qIvTL9MB90rXNypGbSzKkEZQS8t8iYjMCi3IPkL
+yI5qg1WL9lZ2m1OwAhYHMW9qAPVvdCLxTuF3pPXcmqzFG1ZKN1DrerzIWhJ121Ibe5mo7m0UYft
gyQEqm+TAG0hbCbaLMyvZm1+ieLWOQlrqnxYquk2THvtqu/n7+aoPOtWoL2Uk/wafnULco2V+qSQ
p7r/5Vm9/muc/9qfenfS/Tb8dfBrbJX1ZZHH9ne2K2mjRs+hPQUbK4bRM6bPZcS8jULTXlUqOY+j
lntTWY/rVpSY/gbib5L82UXaK7OhunVL+I8FoLpZHcKjWyh3eWZ/abOuvY5a0vWkLOwVSOsf/fIH
GJbyUoNbNIkWwN6gGr6Wu/XKDoWFN8S6jYNQ2XaTC81XSL+KIgwNs6WA7cfr0aJ1ofSVbg0siZ5c
FGIWaaOrP78jH9Tr2KWxnDEtLP87r9FETi161Y2jrZKEPJ1D2HoFTqetYqJkcYCgjG7sbnt3kqe4
RY8vXOMbeKH4sl4NmwQm97bs0HMTLAnVZ6pWcjQjvzdF+2hEUjt1hnYZ5M2XRtEwy+Y5Ejfnm7PE
nZoNI9lqKu+TG6ILeL5OGzr9s4WwQin27yh/zOgclZpQ3+Qhyls9vZNplG/juL6yGIbb2Rb9UZtL
ZATvf8znEjirPY7+GAfGMU+c7BBV8DkbKQ/YxaCPmgkSLuxQfkJlEz3qtLdoYtikjahyQPs/6eRo
qLYfl+6NoYhyl4Xqroum0jOLK1uEdwMWHsKqCTFCoXqbBG+hmigrkWX36txvXU3uAZYmfgWDq2jV
W4nVqhRfMIVsCjqahyT7Ekw1ZlAttlbziPC2ijt2WokDSTCbccwAMU0SxA0AJ8PZeVUt+67C4rGu
xtJClTTeRcnwpYnRcilxcN+TF5/DAdXar4Ske1EHSzUOmCey+8S2L7ohif0gGb+0P2ZTgR8AthA7
LHEvUl+DkJ7XST4Uu3h41Q2yVIqQmE3sldFszGvE16+hU5fr1ga/6TJQRrV/jVoEY0sqd1mYN+3Q
poh55XUXBRdObGg7R8bBKo4bHIHGi4p0aexjAtCJD5mdHFSpVcHIHkkeSfIquaa8PiXj1zruxGuQ
YC/D8fTa1MlbX9ovVuD6kUqiYj1fVTJHhog2cbL1/ipt6yujVl8gX3hFaYerXEwxQbShWLiG8VpP
nZNuljpyHqmuVX28r3ocikSMP1cJ/N7RZseuuNZGqUTsGfLVNGRBmNcsV+jxUDisRLLoSzU5+0YT
32ElRdCH1HmYm9rrBEInqFlilSDM9fskdE61Sk6GE2W4dqKQSLk+J+8rG46paI7GrL7INrrDYtEc
0kLTocKEctOP6gXHtxs11MzVbIlDgMa6F8CBg2Fej0L52vbaLYn1JL7ohidbc2sQrnw7WYSrBepV
Ht2oYwtERhaXTj1ey7wG+iUBQ0RZne2nTr9w0v1QmCHSXHVA+TdikjHR4ZAWWqoh0F9HfpcxWfeO
inMzAVXbmeQfV5ZiH+nQ5qi2HVD7MxFtk5SJ11vxDUJbQse7cNokcfIlkdn3QifcCBqXtg9k/Rbk
4QY9hb6u9mUTfDXVQccA+rXCLLkubFLvBA4kvcj9NtBVD8GeuTKz177BZzxNSUiVSk7YHSZOHU5t
rws3gF0D9sqFyQZHK9zkk7tFJfc69cqm0dF9zdJ9QQt/Qx/sGMgi3uT2k5ZmxamSk28sAMCgKNUd
CmDQ8SULHIWAOVJv8H6NFCDwxZFVgkvZvTCXidLMvhUxVsS2yRL+JSFHNsb/0DaTH2vYUGHJRas6
7ewt4L81OScnJZtvDHzuvuW21yKvrjWFwCTLNO56u8TuPaqg3Ts+ensivItTLwMo3KhDc1drrXuc
Ks3v6+YQprtck/ERvaqF+aY2Vix/32MK7Rzqta99kVrUqMELhcmjXTTX2iAcNMy0NdIytb0majD4
fMEtSJjOND03AbD40v5S5dGVY/eXEV7ltd1UT2aQvYxDdMhqt+GpVu1N0nIsJ1+4KTC4NL3W7WJX
ISYeB8/aNZULJTD2Hai1rZoClG3C8MJmJ7YJqnhT1jgTO1PUG5t+PXFC4ZMRAKDU4+dQKPB5+3Rf
67LalbP6RYpEuUylfm0UloVfS/WNfEIsDogTLd2Njchubdl5eRFPKoI8sOjX5FRq20wPDtWc674b
BPlGrSq5Eey0Vn3h4CPTW8JFUiSVTmCtCju8qK0g8oqOGGYlM56nbGsZ8lF0vPQ66b5H5nxrCiVc
Y7F81oYRp7aKxs/ExRYBuojiBF+LqUrmhgKNeD+zh6uENxVEMY2gbpFhHMQ0x14Zgg4i9GZVVEAA
XYU8nAE/tFdP/mzEN0pkf5cWjJg6l76L7A2SMvwSlINBsUrUnLyklg8aPeKBDIfBD5QchJRUL4LY
2utF33h9UxVeJ5M312m2qVl+I3MH12on2WLO6l06ymsig9AkzijGiWQqaVWqYHcSsgcCSZ/L1dYF
8VweL/1BHcyvERS9lTbVw7ZR7ZewQMtWuq+YsodVpGiUbvLI8d0MuDZ+mPts5CF0eQcHLaADY31v
K3FMIeglbn8bFthh6GzyrDZEdzRBfGMaA1uhOdlX5gyoWdMvlPS5wNiII9+E6eihKh3QkJBaNq9r
ugVBSCo25mDaDG/km6H4z7xeS9bBzHQ7qy4qY+i1ubzIVOs1HXqxYjOC9YDvEEy0oVkRbjWk5obN
KBHW/VMT+30YioMVRTdhKQEVRltAlcMq7fQvo3UadB6+0qBrSkOw38hKfzX07H7pluRLJ8Ne3N7l
qTcV/LzFcEWvngXBGJHjFylPLTBD8T0OYAYaZniyRPfShJM/tOFbEx8plqyG0Wt5LNewZYAjESy5
0mXHB40Rpp6qPWeicVK/1Db6Njq/d6R7Myla/fcEv/gNeVpUzF2cdjDGe039gmwbmiX5B+uhfBsz
MayceGDhtDrm3jxdL6pVyOr5SgOuTtu4PtRW+t0soKAm+V077XS7frXrBKlzfChEx+5YjwxPTXeK
bT0GpGuhXJ0kNtrZITHbVYs3VWn2U4nqWfKtvjUEK6WMTmNW4aMTJuXgMgGrmspDw/O00snTUnSM
oYCWLdtiX2YRUDe2pR8gluaghNu2MT09bS7c8BsY1qdRitzPXew7jQrBsxhrD7rLsEVO+2YVyQvH
8HXEg7w24eyIKt24tW1AzUd7R+D6beskhNrxEuzpG8kXleL6sqhBTgKazq0BYkz52Kb9XZoTs2BM
wYWtRo91U7DleyQcDtuHVEs8mup1Wk7sIOROR6Hrx2bPCixYBgTcRtNOIw/IbeKFVvcYa9ODXWuo
AeOJ6pc8aMaAJT1X+2utiw/qFKD3x9dDsJ6Fz7C1nqXD35xeaTZqPN+DyvYEftmluvQ4KnIx/LtH
KabIb+qDol6qTUMkG5sqzIqIiBP83IOScmYztDUUgT3L0K1lzT+SNI43Sd3tBgXeuNEcR9Fj4JBk
hzS0KXwOty8KiShrJA33dYpLA4r5vjWDtdbhAaoa9Ys64AVti+4RdD7Tl6Z5lWKLqyl7BO/Jq6y7
baCj3BiMZjVNI0O9RMjfcZDvLsjtzNaWy+ZGuqCoOFTtg6rYpfH06trmtVvP5bbLgFbQ1rgQLdkH
Lk5FUSBbLerQXXF0QZPO1NI4rCo1eanLBzY6xZVVijcYsHvivAx/yBttHTTfdLC+u0SSbliO48ZU
k9siGI5jhzE4xvq5HuJhLcgDjFoAywAxDW3SN06KalNzciwnRXghjfh+zhXPmsVtm5jXpWz1bWLo
3lB1tdfA4tjl+BdSS1zUMX4PtbIfrHD2eejSPvAV1PVrFovlHFTgotWOehFx7qgDtmLy2QnbzdwS
gQfmksc81l9zYUAzyEiJKdPiubL9mTZ5goGe4IIqWU+q9WKqheM7toE8PsGeleFFL5X7YFBOudI/
qgOPujNW6Tqwx7tUBscAwGoUN+tYqw+xnX0hWes7x6UvdWhNyEoxzUbhClxekz+mUcT+c2J+w5oh
bRY7UYvrqhWkdhsVKw+ATE1PC8/AALfqRnmJEvJVVNx4PgKHyePmBzauHihMbD/Hgv2BtnGq+kff
koqRWKyHQx7x4afdqmmba7NV3jJLe56j5KBFDWj/4ms309kWVs3pnzqmVn9NjfTNmTh6N2l7kuyb
4pbFTwbxD+xcDxnHPp72gQJv9D0PM07FCEz0bvGVOhe4D5wi+lok7cFIIoP3JN+kUn6DZ7SylfyS
8BTmrAZ3Wdh19do05m2KtaGbCXlz6cOYvfOi29MpKeKrIpc31LjuyuQ5hCgDMGG6SyaNOCngMPGz
3enPs9ttLbf7bkXacyuDr7HDCSdTNjmqvYwaOGbZl8wufozcYl43VxMVFwJm2bSh7DkUNTY58APY
J0Jz1Sttsm0DDSpHZt44laFirp8vseljQjWlsab/cZxQGG1k3ocbLcKCkuaH1kFEgzfhQrWh9qAw
v87zdq+xV1lVjvaaFQGJkM4DuzUbG2y4naoQUMTAD8tgfh3T0tfSCXpKxKBkVV4rUlxOMetDH1Xo
TplPBo7AGKK9ZgZ445Qp41uTayCipzgCnyEjPv6+6LAmygjrHAWLhBPV4lzG2I9sp7JbT5HxG8e/
F8yQLfNWiv11GNapa1/aRoEfwojW+ZRep8qAg6VN2FwmG2lzqBry6kupjHtdsMsUYro3c8Xy6nR4
K+3xocujR87dp15baFSaeqtLijCWKOlAxPdOWt6Nurl1coz+pT4ckjJy1nMJtdHpcKWak8GGvab6
lWjbNGPPX9fjtIkVsDFdM63MIHQ8xXrNY0KPtb78Wk/pjUuzyPdQZ8wrM4KOjN8PFJ1XqMPL+5ve
280pUVo2JfCOhST52sEV0mTWt9iwHrqpp6m4KL45mXlMFscECsQqRFO0Qjx/KK1qU4rsYSybHEuM
eSnIV1VpXnMKiW/ypL+X0Je8hkg0Rxq4IUXsN5hfSNvENV3xFOS5AYeEdT7UL/NupLAhDhOlOQ55
oEQx8tzPlnXtivQqENgubR46TIUcx5NNMKHNavviqhoAhLvaQ1lGt/nsfmtLgxCdSO7aOtnzmF5R
xH5NFVOD73FrO+1VaOR7h48AUvcxz+Ww6dzRWYUtJ436QhLHNpV4cwPtlQDv3ZzAmbZUTmyFG2dr
EwmNM7O5MTEjTWl6U9zZtbWetYHSp0EUQDkeluv1DCOg1LdDEb42UUwcnYm2QynXGYc8cj3fepEU
3kSaBNuT7nESVrYbAJqv6+J726DdElVTYoyNdy6H6dxJOct9DweFdTnI931V9Adm2lOezK99VsZr
lqW70sTYn1j5TT7Lh66Gu6GJ2gPhfyds81UzWo/+ZDqjXHBloKzJVH1TZgBGc5es4rH8lqTRkxjm
+2QYy11uslwkC9HY3oGNg7kv1mORX9JW+4IQ9zLLX6SO0c51orc6jLb4HggISvc2ri8z5IAB5u8x
msevwQj/NIf3oWQ3c9ey55HqxgZdlpuboZWn0bEO4FxZgh0TD+6PUlRvaFI4yXTDiQr2Ewt+sqoS
YBd9geq7CMhjV+QWUgFPX8k/Iyw9CSMmRZYxE7VNuorS4EdvQsySQ30nk+EmycWdPsaj17Wj8IW5
aS3j1YrLkKayOEWERa1ru72ZZkqrE0cWJ0zBBOmvZVEdhlY9NUb/QI7Yt8BRmfaL9BA/vl9aycZD
NlXwkfTp4CbDU9oQ3xaxHxhf+4LsvLKIcFf21zAXltz46UE6OlUp9rhd1n+VcjxMJHHiIW13STud
pN7j7oym3Thljaf3zPwZmcsN1KJuMNZqaP9AV5Otcz0lF6RrvWhKS/atXxNbfWqk86r3ztZoNSbN
fiOm4Y16OXm3VEsokDi8XyGAVqlfTnk1IBdEaISSL1/Zbn/jPk1ljJ1e1M26aCh7F6VFVVQ3V4R2
oFF2SroB7dNol6cQ3+BcTScdUgsL2QIcioLKU8MbYklvsLw51IxAxFFYhnY54Q7bWK22mWLePFg9
uM/D6CLQSw56FpWabiADVoXb21ohUTbjpoljIg0cbMwTjAFH3/RG7HgiOPYk5LHnmC4dqbu7RJ2u
gxEroGz8KtQem7g6WcH4YlTS9YRjfMl00H+p2LZFOa0HTds2nTqtbfeqYGPUplO4D4dnuIkA+1Tx
UIzsvDRb2bilou5q+BecMwwOGvgVhU3HCcPfQ9wyghsZwhfMUped1VhhezAcwu20a85v+mFuCu1k
Ih1UR8e46WwLVsxsH127pPMAVfxhyDSOGrN9x3Sob5qw7O4JCLpOtenFkY5zisNO3uZgR8bxrcpc
OGv5PPFQXmdGxqcSpKwDbRTtelenqDNqyWNpGBMVXxfQTqclp4osinWQFrNHpabb6Z2LR9PRlzMW
oOZ11pGYWSy1gDKiGqdSNyeEnAiLMNkqiB1B/FOCSGu9vq/VuvYcGanbwqnr/8vemSy3zWxb+l1q
jr/QAzmoCUmwbyRSsiVPEJZlowcSbQJ4+vtR91SE7f/c43vuqAY1YdjhhhQIZO7ce61vPcmq1LYi
lgFYtoIYwFr7yr6LiahI31GirIzetnde7t1NLVTJozw1pGAd80RM1yIEIT346Y3865xpU+E4IhiZ
MtI2cZxj6lJ0eLI4R+GovmfTsAmRVUSLbEqXqd9NWxXhT5+aPkhcIUk2gIeV6p1+pcPg4xudkkOc
5HfJwEQ/E3Dts2/SgR3nxCL0K1dBfMHTOL8rQwmOeGp+rAdj2hair7cWUcWPuWaTbtia7nvIfqNN
//k3jcZRD8Z8BclR7OhTaes51PpPia9fWFqKb7qvbfWxDvduM9Gi8YxoE9XVNYv1/KCHiuW8do0l
bCF5xH8t9i29clot+cm4v3z8Kq4bbcEZ0OXIx+gukmfl6zRe25A0Tdvo4bxYEEfa4mpVfXHOCpVf
Pl48eyCTTvUH0bQYSDUEQC7W2Kvs5ubQtumPJMInnlnaax850GzGgXVtTttdg5H6VrA+nozYuH38
7uNlcuKLGKIflqKRjIV84jnpoRn0FsM2Aokx+d5fWnlrIj/b6spvn+CGfcXRgmHY0OZd2nXZghFi
+Jj3U7z1svutzc8SOk51owfJuEqPU8zaZnrypypfTqWIAs0v50XfKdYF3W8bWFj8E5XOqcsZkKcn
zcwL+HcVaBNJy8yphn0WXV1tU5m3pszUucgU/nSoFOSQUaRRzTUrX3ljoGHRjUCJPGg+J6RZ167V
TIJVWZhinVdV/uKl7jtMIxImNSrO2eE2amvs1ridEwKNr7XWWAevMb8we1kyuzBO7I36xaedbent
fB5iIoY8c0zhIEwDqelWFQCJEccwacK9QZPby6R/cGIldhn4AIf++YaOVMteVsfn3ll6flcfp5b2
qwTOUlaAA/yKBjUP9lVLxi4BBTR1QQ4FD4pLtey0Ltwjl1kanoJDUrE2ExS1q0anfeDehEvkeYFt
xBnkht4/g8DCtfAifZKI3Mh29r0HDrDFOAOZnPWSY7W/beppV9MYPTDT95E/yyejKa1nqg5oXu14
NmfNuwNo8HJ7pnYenOmQIl3eKoVB5m7mnwfd386+mMmisH+AYSF3YoyTtVfF8WaY71iZaKzOTlH/
AFIHbNn0hg3NU0o8mF0bSyRHXeLUHrNiB3SI1nzdncMsIp+QVJuVF+V2UFAnyzozrpHz8PHI1ePY
n+pmYjEd6aC77JR7VqkdeSBlkDDGgC6WXyn/gSzX/Xzw4rpDipqCpCxjAJcEyk7+PG0r3xb7CILj
osGsu4ZTnJ5GRpcTHcxD1PR7H+bIK82svUg4k0pNAVwoAW6Erew48+rDWVTdJ7+JtSdcz9+51uDS
VPWpI0Z4Z4+z92Cxk+wsn11fjscIQNibyPvX2Wuq8+gRhWcg+V0yUdD2bdMyhvPpgfsVfcjw/mJm
IItjjjP9BC1NaIW2nZI0e/x4yZziGxnv3qyX+9iy0kcheQQMbuBKiuao3DTA9acDGnDZt0YHnsPS
rmFjDZH/Wqi529BAT0dhMuHXLmlDm9ZIvKMTKuvYpuBDQt+Pt2nDlATPv4cDQhoPsZ5eirE581Sw
qKvKP5lC75ayEDYFKEvuSM9llvDmRGL1D9wdgnqvpoNnu5zo0zm7tJY6qqFQSAEMuKdaku8lsSXq
DtNyxg6sOlNX3YDaYtrTYzLRz7XPyiySH+7FtdtyRwCUEXBcq5ajE+3rsAwBJg0rg/PXBnTwU2zP
Dbs/lWaYhm5QK8hKpgnxinkN58UQXLrWGT96o/4maRqtbUsNS07S7j5t7JspFklTmFe9HrQN5/xd
m2snBg+XrGrilRYCg09lS4RmPK+rHQNcdyOqVC6xEJQEwklrb/N+fc4E1OZ2W3tmUZ3txFzXrUiu
FZuxPVk8gpZxtHyH9kcl1WJgpsDpwSJu1JWISoiEVlrd7y1o5bMYd15Ee8driP4AjLfuFEkLs2s8
8Nw1TKd6cz3GVn6SbfKlol8Bfy01wY21D6EDTUzXQJ6kqrsaYfbYQx3ad9z+K5Uan/JJFbALWGAi
74as9dJ0Ndt6evf9UmSnsbUaixrMY0czyWYAxfunu7o+DRp1Fc+mKjI6Mr3cF1q/SfNsb7kqDiyd
MfKQTI+wLBmYiSBtvYJS11u0g35QwEmocEmAiSrObxat4dr5nps0q0E27k1SUE3UGkcOyp9cjdyr
phpou5mudYQHxojXVvI6FsWXfATy1sTie9ukT3Yaic+i0SfAHiND7zCb1nk/Ntuo9ZdKdcNmNt34
Wue0itMI/GUxlM2qhp432Ko5tlLv161lLGcblg9AVzdwSZox6ihfGXmXbTutMBc5cRufVdxr+MTb
epGHvnNJ4ZoUYPi+j3IiKLJeEYMbPpX5aB1SKQS2FbomzQwhy7ajnIkQliN9Yponkpd53g6R54Oq
NrJDZJQ/ZIp2IZGuvnJqtW57oH78uJ/nzLA/qc4G9AQ1k/pgPjl2SOuUvpEhhQl8Vw8fPIu8ytBS
I63o+USbtc5LwtP8MY+WRdjasO2SYSdURs+g7tRjxwy6M2rGZ2MNr1LTjmExzScikIAaTXu7IecS
DZbDkXRYMHUBKi26oJs9DBE9KJykbq93TS28VeIfGCpUizb1APDScqSG9b8VIvtOdhNVZppHCx7n
XWFGzkaJcQimMTxMMfvaUHBQGdLBhlErgBXyXHPcfXSLYe1DdZX1oNYs3uGq76d6FUoIu5Mlnv1R
XQbRbZrG67dERYWr2KQk9Sx9E3VTfaliwkM1DhdGMw4bK/XHQB8UWLzMTsAj0Ks2evFVxl2gmxbl
lAVtL8yZR/e5AX3YejcY6Dp0N7eZnDewhb65erlu8nGnz9XNd9uv+MWqkCNRbGGCYrHpwf16Jkfq
VrIFKZBd65hVmL5gVKzhAVJZSOJJ62iMDgNWUFLtrAMPUbIEPOov7aZNH70GIlY4UCDZY3lNJlam
Jh66La1QHkF9ZcK8tYX6DIeDNq+dGJs5tk4h6Wgruv+vir70NjUotxIZlVyMR3cEwCKF5i992RD/
NSeEU9AI6BiG1AbEpNESLG0op9xwM6dK3/d20yxVH516nNfr1A+kP6YbYxDxlnkPYbUodu1iBH8Y
0euOZLWr9eYHNvhySwv7i+nhHYh1dAvoB6jsm/rmAlZbkBfFbg2AoMg/ZU5LIBctjTiip6/IH6DE
0qgkGfKPunpGWXkmGoJxSOED0THWrMjyWlp9tSx7BnZ+3ZvXQp/WQ27Gm2TU/FXZiheYztPNi9Od
HWf6saVnsrvXwerdENW+zop7lb2M5FSuuToHrSpxVhS0Gmy7X+eujYYoTi8T7bhFLar2bM1+vshU
N5/TJFx5pG8GsOfdPYEO26ifa/43sgTKb6NNw1XXLzaNYn8gCbhwS+ZXfrl3h5b4adf/QXAU84LU
2tdC47ATPTBiAjvkJN3KZB2vzH5Y6pU/LYb7RFe3o31cjJ9+dLkNUZek0JUtRUV7QCRcLf4aESbw
xjKWIWIzstdqmDbMTfqqC9lmmC7NE3zaeEKt301FjCINtaNnz/3W4bC4rJy4WPl58thWzDhb2eer
yhnrZdM5JY+x8yWtk1cnQX5A6zA8Wl75Ce4+8h360TRvFlXL+TPT9R1shWStFxo5noRo98r70ZgJ
g3jdOaM9DnqaBSGd7y76zjo0wJ+mcWd7Ybfykgfdp2090IywwvI5agcLNWHCsprTGzTqJzrrtMrN
4r2loEk7BIxqah+9UL93oOlddRaETy8V25BGBfAkhlCVSXGcuvIah8O2IqaMRg4tDuHfe3wR0wMY
Ajuf5Z9UFoO6P3WDOKqGVWaTtjFWSDCep5gn1xfrrtJWxsjYSoVPEYpQ8kTha/FEk1Mxc0I2u1Wd
r5wB9HtdocBLxy9FBhW5eZVhjX/LGiw8mBKkTJ9eoEo0WfiFHubnRO8kKp+bYYgRKYdzgBCKZ46q
+FbnePNSd9kbFAXG2Kt9WPRP4wipSoz1qzNCDUvDfK16ZJFaarXbJhnmDUxytbzPkpiyxlvia4HY
c3wi+id+DrtuRVfFPyjThJxZyHcfTSXNvK7acv1eGr9jRxuf6jLPgDeFNvtwshJhApEsqez9jDSC
BnJxSMAI7MlPv8sjbHQBjrahqGuW90PrsZHcpI6hYDOYfnybS/Xohq+aHqtTBTQzT1kgBpRZhQEr
sOYd9XrHDcZkJCQgx713ojR2sYrgHD+6aQkcwgRen9mHOxX7oEe9/NUeGKEZNgQqPX73y22Xr0u7
Gy+D/S704lF1THqyzP9ch5/NnMRFu8VLYGjh4wTXnFEho7Y0JjetEUcgu4DfJ6Y6tj4+ZLPxwGwz
DcocMageyV3ZWrcKR/5Dcv9C8pLo7swwSs6qxmvv4COyPfs1q6ImmFOGIBSDP3QnWlN97KzIo3hq
gSfLnnBKJLTRIhfElLFrrFy4EAdUZVGPuI3102eCalmL2OWyUsoz4hiHBcvOfnBmxAD0JGItulr6
iAQlK8NFWR/6yHpIZJrAp4nol6T38d0dDkmHiQ1+yOYDN8gutfpxF8thp9e+tqGjOCftru2ZazqN
V5+X0dQwsnGHKzzSjE57CMsuZr/qKQMtShhP9m95i4wzaVFk1OkrUwx/abndM3JbuvwFKOu5f6kL
+wm7JIg565tOA1DjeBcwWjsh0vwOyZ6ah+wD+07ojnpjTbw0mkGnPFvimosiZyXSXyoXBVJKRK3V
dF3QpjWa3Mampa9ba4nADUnOgjT5c6vhEhsKe+eWVMTxbO7LaLi6sw31anqZyCWDAv4yVdG3euby
eJXxgxbSF9UbZuBNeX4Q8L+nR6dyzZfR19KV8vIa5ZUJ6EazvFOit/u6BX7Nf9nCC+yZWZbynGXM
Q1s3W+NEoi9iwcfh+Hw07Pm5VdVIeUkcewKLV2btV+mm+qX2NB4SnzSCPus4kswhIg1ZvPtSF4/t
XZ3H44iemWYQEs0QIKX2rdcpz8kO0qAh6wj2wKAvuePePWVeZe7S1bArGilVNR1HCi0odmwWqQ62
vktndYoz7TI0obObYH7W+VDQ5kTqbBhGd+fy0UCfu+YUwfDmsz+y/FvbxNbjmyMGEpcbOqEaulLL
Rk2X6BrXqJWst2N6kU33vTLq18wyzhjBopNOwIEuOVVorf3NgJex7PyGg/UrOfLjExP0kPPVxi8T
jKzAvFZSd9I7VH0MBIPJfal0a8UWf+OIk0ARMl9aV6mdNdSogZLMu8wiuzZOVV/yZN8zGAPV61ak
qd3puDp4y0Z2b1XczOR9is8AvY2jNOW8VubIaRMtEkm5cOhsv16VRrFPO+stiZmRRVpjLzwmznuS
lw6JBJtsTeIl4/lZI8G+JWZkrmcvm9eMcpXv7yUnXscfps+ouZaxWW3+tfL372AE2yJj0kf0CxnB
xAv5q+8JDIKbU1JRhxGNmWfjAbR8tAuVPwcZWshCTNZ2tu6lgcbopR/1jcrG7ZhzyIzSzA/MlJ1p
EtML3X7jaDAIFToIWqNG8P3xUf8tc80/d8T8YrT571lr/iuXzv+D5hrzDkz53x8Gon+Yd34x1zxV
2ff8a/+zt+bjX/zDW2N4xl/oOSyHyZcLsugnb43hmX/hBaPThqnS5i5AE14i0I7/z//S/L8cHJ24
+0xCfqD34Fxrq/7jj8RfuD4wQvKnBkZkrK3/jrnGuN9gP7kLPHozcEbI9eQeJE3H+c2ilWZuk5VI
jG8z4S65qC7+AGvThljqO3W9QGcXlGa5BDEqClrHoTN86tLiSFD7DctewXxu/IO8/8Ox+rePhG0I
4xEHeQqFX5+JgrTHDKo5cDqEL0EUwZEF+rSRODEgdeiLYmSoyVHzEbci59oq3Sc9uinmfsgrfTuD
PGvsw9Cu0HSeYjZt9F1aMNpSrVITdL10xVM4S38Va+PnWoDUdKkMnNknTKJmr446iialf1OqeMiz
8tiE0bEk3MR50SIXxV+PxAnaQNtqLq4QynBDaF9ldBTITNO6JCJTPHllFS/QLL2No33ooh8/3WJU
4FNUlT97Qkzrb9+aZ9tgdaA5+LSHfg8/4nSJloKDzU0Rr7IYG6Nc6n39YkVELsIYXiQuAG+DNZDA
FTOAnyZijW5otL7Hgzets0/dcA2ZXGca2UB+mQvcGrm3ZHshD4UIuLRPv7lMHf4nn9u275QVzMo8
EL9+tZ05ytGdq7um00VFpT2pMVyqAmqJjGJI0s60N8bhiTqfZVyPKq50aC2yJ+7d5X0ldpAgJdpK
mWytA6aHpeNJNkwHncQcXYdS+0Qf4uVff+i/PyFc658+829PSJQiL3EaPrMzEXIfcu+J1HjU/epP
wAnnN4wLzyLvhGmOmsZxWCx+u/GjKLWA34bzbXY4M7jKp+/peLvQbE76nAKThsS7LueC+AiQV4VK
3lIXVZxEWwxhcikICUG/Ut6QO2T0XAaknI5NbyN1Wlxi8Vs/vA2m3y5oZ55wwS3ayTrgxjwBhF9p
qfYUz0gAAdERoMaBVvKTjgVDmGjsAl+KJwsn0l2G807teWkwBVNEtkEmZmD0ovqa3WUfU25zCHQd
AoKW0NnOtRm9W16TbKzZffrX34vxm7f143I5ALrwa8NjYpX99WbiJxnBrcb6bRr0h7p46CKg/4T5
fbFF/FYTcmWSDtHp2itjW7WIpKf9YaW6fx+/LFSWYYo7zYg12nex3//6ARos2HQJZowqubzdA3JD
v7mpiCaOUfAt9MWDK7LgX//Uf7sb7+8JLwwklAk2Qfz2BFljb0Qubb2bYwtkMdmbBBBF2/APF/c3
5y4WpF/f5reb3k9ItC163gbvIzeQ3Jpq2LQRssewKR8ms/sThOmfXEsCMvmhHJsuh/n7PhTnaDs7
hzcUbrlz4bL3ICcMrf6aeN2pVtm7qs3HP1zKf3ItMdUBhSDPgf3PuJuyfkLJ9VTIjSj08eaRwNDf
sV7Tnf1pVtlbnUbzMvbzYdFJkqPEUyQilPQDEoyonRZkQtUr239JcHqgKYD8FGW7Itb2GiZD3EVd
Dxp/fK5kv7NrLDKNVXl4Gjp8P/f0hvKmeeVxyqW5FKKMlgxK1nabILG2v3IPxShaywekJRvOmujP
673s8h+t7y68GBfenYGZGC0nRNmhT/dWJoMs2TYvbuWS1FLfdLbPhcWprb2rtmTVmERltC9JP/+n
ce3/14R/Mlzfma3/dU14Tr59bb5G/defq0KKNX77te3u5Z35FwF6GKrh4ujYE+5Mhf/ruPb+cn0g
dqABeBzAsfCg/KMqNJy/eDywVQO780282NzP/6gKDf0v/CuApFgJbbzdtvPvFIUf+MmfFjaIaC7l
oIsZkQ9gAvD59cHwch3LZF5z/JXuxiY+bxBNMIYecma09QkDi+INYBHoccG4qn4wjPHIbsX67/tB
GKvXxCt3w+zsGWQfcmZeNOkrfDDFU9i3f1iE/2aGxqClo+m0mRreSU2/LYiko0knTUSzVh7NJfSv
qcw2VvlQ29FF1VjJ5ofO07Y/fZ//pAD7ey76/bszsMBQPbN2cL1/WToyAiomlTjN2hR9oBnk1mKl
qKxjRIYfQ1YkHn1gtl8Ix15Jxlj9CYjGzd+5Flo5MoA63QWL7pZ/Qgsbv5UQfHN8Lm4ocgHZG/5G
Yh2o7Zqp53O5Rrie+igoIu0MLF6B9R4xUs8MfTRckcq3/+BK/7gpfr1pyGEF5OOCEcCxbNxr1p9W
U4d1Ji19ws1bnFpSdjsCYMkCTy69r6PxCGNCKvoimGQYuNWUL2pcdMzv0o1zT9gWKv7uT8DCIK3g
o2kffeY2qVJXY5xu5DK9Vvg6++fBbU+pGJGKJg8F01jGGuYTIoxFA+RaY6ZQuvpStIyXdePgmtzB
92CYoiebod/o4jkxEML78dLtaeCjVhtm79mfnE3nUfwOBqk6GC5htWAX3hSTu5EaRufKeeafX6WP
Y6c+tA1tY6dy3p1W7qbYyMmPUdt6jBF+VPwPujrSD7kQanzlw32yO5ItzJAZxzQT5DF9i1qT4lXW
CE4p0/yBUQQApmrR/YHtaLh/uxlAvXGKBOrAI3xnMfz6jaQmjKmcfst6cK9TtsvjlRFdm+GAUdJI
Nlqz8kJwz7DpkdMuOAe1pJEup09uFlQisLo9cu6oW9B3m56NGSHrk6uWBDKYXxuyhD4DLPEQMAJD
I0nBCKJki106rVZmvxL2ReyzeEsQXzHuCOfLU2tp040bGA1EdR2kZR6Ycj0WL6F9ThJcXSpo5MKd
LgbcBPKjErylyS1LTrm5HJyLXnxr+1U3LNmNecdGEb+B332dlzvOoDHRyd7OplIWe9Gtp/JopsGk
r3PAI80SO39XbFyyBdQKiU5cPVAajgyGsrWmPzbJUsa7vrqUJVasDYSHsAmA64c1Cx+pP+tap8W6
MP0nmexzcJTNXpecQadDkwe1wBe4l8MqRerCWZT7zCOZj59HRiQFHVKyRcOr4W1wjZEzarZLvd7U
yYWbLpFnE6+YuDbzC+OdMb5FyW7mKhGUkhjZAncxQKXjyClDQ9Q+0F1kBmko0H3rbDhPzcEd1pbN
4G3ZvsckrvwJTchqxu3xywN9v30EjUaGTGxR+v3Pf3qgxyjGv5n72Vp3Dpn47KmbwFHmz+WCWVhi
aQuXVM3Mx043nZjkAQQgv9FkGh21V+ZNl9nMNkONLwWAz4wevyZrs++eXQ5y2ngrteF+3F7TmkRK
HXTtsDTUZ0rDZe5+rwdiSiy0dD2FfbTqOMvDJV9NrbWtmODg0+SYqwUW9+uYf9eR7E9EVIj8u8dQ
oWCUMROXEBq0AtVmojMPtwpoBDL9tZahJdkUzZMTPuTEOtpbjbZBGT2m3RvOHl0/m+XjWFCgPYh8
PfpbFHoZUVBR0IMpZVQ2MsJivJZfmMoxG17F+pKj+pKz68oszbXCcWSJB0uch/DBb7cV+XBInutn
vbvZ02c7uzRhtnTwuHnOZyv51gFuGLFgKU9i5plR05MNi44tcbax1m6c5mUseuD7f2LufyS8//bt
esI36TuCUaBw+G2PT/w4jR2vKNa1Nn8dC9IbPWmCAyC1FEcqOIuQ6Iu9nZAVIwv9orPsrUYiqUyd
MGJjmo5mXD3q3XgSvXjzwqGmx69+hI5JiI/V7502/EbW29ExK0BHhMBgeP2mksEPcntON13cYhCy
trZCx1ymU7TpS+NN87VV0WrxHwhWFEm/HS+oZ1hrMUZTHwFk+xtwO2VptpNEJGt6MjUbBPyuXhPI
SYCcrFobBnPUvxcm6WjJoDP3GPH4DmGPptRlCOjK/TCm2Acrln7pvPsdEbhVbb9psXHSW3UUofc2
EnC49Ip5XGh1R6pRj0r/HtIUeQ+arbwFRRIjJPpoqdtzlJ83MqmMdYTuos2INjFfy8j2No5bdQGB
9GBVC54oDRt0Sss6L7Z1agRO3R7dc046A5QU5Dx5pKEArraM2J/mNk5WNO2CQc4ao/yU4Yl9lCNP
FPrvfG0wFGKwzJqth7gZoqI4xmri+yiac4rZCcrDk15kAREoIVOM+7QNFXZZ81e6ktlBiboKOZlK
dm39nPjNoZpRw3mkoy40pwlXkLS1c2NvszSWb5U5kf/Z0mQrcikWAonUTWcaaGq6ufdlgaFVaPmh
uw+d/cRwnqZk5DP1WnnwzLfCnSCZ6X56BeiyqqYmPsKfJbolMR8A9ZoPEP+e3cjNtjVC5GNeDkPg
FffQHVTfqy5FsE1aFdu1jbkp1Rwuq6N2tALcPYvQmsmO/5hiQ35QaPF7wzqW5BLvJof+Ru7O6Cwx
8gVAMi+RBcGi4OlAjNF+tgoC10erP3fKksgQqw74c90tzbgTm7qON2WWZpfY1J8jKzfewql1jnxD
i8iL+r2dbSvDajAT6sPyQzb28auxNzUwEio+QhymLumS7+WY9mutQh/YZem0y8P+ziZwiAJC+XNM
/Y9RZPR9oEe3zGTSrOMImbpnqvpYEzjr82Ws0x76JcLLr5M/WcSquiUTqngKOsclusoHgeELOjSi
eG7oNiDvUSlhXU2xKRvxHtaDtxNNBf8iW7cyFRsj1G9uho+sYJZT0HXZGy1tppxhttnwjFvY0MZ4
H7lty9eVs/s6b3Nu47Ejhcfq4mdbn6ZVbFDolVN5dQbw8Ejh0f17jdhYiuFn5UQ7p3TG5ce0qhDV
Yy5Dsehycbac6I02Or1ghtcLjCkdgnVyMLWkRHdHKUl44irJKTzKEIPsGD7aI/5vk30gsfvPLVKi
UsfJIsXwSQH6CHztHv5GQNWgdYeYwYnK2T8Ryy/TDFtjPDGGCp2LVnlyWUYtuvFZiHVfYSjU0u+e
30MzI0x3VSprncrvdV8wrrdQmptZs01IqV6ZufFj0gdjkw49WcX3siIf54DzuEFgnGr2SeU0+3w0
H8ycYKUJ6+rBuGuPnNbi2fBtFhuZRZeR4ItVLCt2M9OhkteLt4bv6SAw1ezzbGhxTtDSpcOrmB+c
xcDykzUohDSb8AI3md5HO6U1MTJxZVnYV2jusmo2gqwT2lKfiIystE+FqUAaIJnBXW4Ty8zmWSI8
InV3uMpmIuqxWNUeZY/LsMlKdhHCn03IcGod9WwZhYq3sWWm6zwEU5pMKfkpNbLFpsnwS2R20PQ4
FqsC0WkR1Z99Rwv3+OcOrNdGQBv0bjosVmWUs21aTymubJQTn4dMpzKOyMn9bmexE5hh+NoUrb6t
lH1Aytbj4FpqIAGItrY+hRW8D38Y4w1P6bR2sj7dIHPMkszdoKu1eLIqhv5zPm48XpdRmNVBPrJI
qnZq6WRSAaYShiLSo7mT+xoK1dokYyzVIEzJThIFESpCDbgFigzaDr7WxjfS9SglNBLOFPT+aQpg
4ScrZcJCbPIuivsZ7ceMGwdqQYwFejnVHUnaPa0gpz3MIQQAswbKr/uM/Cdh4uBuSFpP3BaBBhts
1D2JQaOJ6xF9m3VUo6nb7EDBbG2hvU5Dl63GkhK9US1VMsbTRO7S5ON/mIdljyVvUFhC2Mefy/h5
lPjfNTX6geepzyzbTEzAf60SGP4rjnZrc8BlQc4VZr+m3sBJ2BHZDQB77J8pSUhMHfNhiaD+HvYi
q5VrEYHuzH0QVbWzHOwKi0bpHSwsWJGJI2ieW1Tfk/koMLRr2BhJmmdJhihFLlfCsmaiHyQN44bG
5SWfiE5j9h1I1YY7LYsCnWeB1b/ctZZE8VK27bLojKdwMNe6NsTcm+/OFGmr1psfdTcMA85CBNba
zeuEUnbd1TZ0r6sWx98QRoNapHSMXcWJQuMIidqOy17E26ZzvWU6AHrLG4+TY1IgU8i8YVVUgEfa
4pQVuI5gJKwxQGDB8nTiuCIwOB6bhkD9vkIKeiclIaeZF+DpTcNzj0j/o6D267OD5ZxuarvMeV5p
1mdE3ZnPhRLdDhkDUaq+3JQE3y3gCIS7eBhcFDeLsNWtkx2RZz2mhrPyxpbwrYhQQZf9l4MnElf3
aBTVvEaj6KEP8fWNb4dfGvTZ9+G72FqJQY32XTdy7ZZqHB5yLuuiirQ9gcjeJXcG7wJ1zz1MeXJI
fcD05J7uxtxneNbMxh5XobEsykpBQTXiQ+e/i8nOjlE2h4fu3b0nRGlW1R8/fkWdjblZe2gdGDKx
3nms+gHcBigfUHz2jkSXPeikck4u1BChXXETNgdwNU9xZuq7vCJ78uMlo1w9R/XQrA2j1RZTjraC
deJ+q3TFqbu/fPzq46VOp6dRx2VlzZ9quyX0Do/XD0xEhr5MG90NOlynB9VEpHHVfrGsswwknw70
hjpoq8vQ34VTmhzLBrXkaJ/NpDVXdkkqtV954RIOCCZFWADI58piH48cfrNhDhFD1XNg1kW2E7Yd
uElWnWTjibUTI7UrSi9E0MSWy5CFl1xvyYuOqmNcAOAa6mjYuKpGAerKQ6UPnEgF6acMf5oLP+gl
hDqCEJg2sgZybtnamDe8SUvQvKSPud03ELs8cSu7SDt5Mj6k2oROssq+9sINsQ/EkI5pTG1TZWA1
4/FMfJU/lVk7LxTxya9+JB8NSwYQXcyHKipRhIn84JPhbjMYwgkHMuQxih2whlIZJ9QY3ZnVCAmn
JJp9AqZYUfPAmSrg9sgSaEzvveVcg5OsRRiMGku1UPOOtPloX5QTVofBeR/hkOJBaeaLVwA07wAD
kX2cwAzLSLHLrHAppiijWsrZvx0sXG3IIVPT0CqOXpmuHKRk53nSjpzo5iNDPyS+xO8GWTOfyZgF
KhSTLj12Gcp4o3nEZXWEqkT5pbS3Akretp8i/1TI1jtlELy3aWp96adXhr54azKCTpWUBy6SfW3A
Nl9LY/wP9s4sN44l27Ij8oSZm7e/0TPYBnvxx0GKpPd977N5Y6mJ1TK9WwWJuiXh/RcSSOS9Qioi
vDE7ds7ea7d4pNki276/Tm2rue+7mWc8WHaxXfebfK6Gu75W921hwTfAWel2dEz6ILTIw9skMXHO
6Gv9q0I1t3O9hGcFLTHKfrBTiXYPWtgIFYOpfaydhf5Ad2yOUeD2nHonwdoShOTC1OIR/RPOxOgF
AVJ4tjTxwZivDRQpgNXkvtOeRmqwvQ2eyYTrB1jV39STeG2x9WRiflqmotn2RDOI8cbXfkmBcXLU
DkoVnI/aUblgrYyy/KwxFUK6oOFwPu7kqMIV+L8KXTvOzAGLJi/72sGy2Wrv5qJdnC52TuaS7m7U
Ds/AyT+wKpdbIBL1cmoxiPi0UJqEEaRbeu6KIvsiwjQ6Yx6d6/qbGdmoa0cbkTwxwBxSn5ahJU9X
e08X7UINvnn+cAqqKV8V2qUKLocG1CyvJgQx46CIhc2MatsOFeul1X1OECi069XC/tpqG2wzf3OB
y2l3LIjslhoqPvnaOSux0A5YaS3mk2sjzS/MAdWbdtuSw35otf9WyfFCYMhdtDM3wm3WYdWttKyd
E+baTMfHSrt5i6i7CblWDUm1rFH9GwWqdv8CVvpGyXfkQfFQIw3HqaWcSZ4ybMOs1QgdMRIXffcY
mvNFgcE4wmiMomodT3htrRAHslOfuJv0vCZxYWuXMvsQh4pdzkBna2ofsxGKuz4ZTz0G50WWlA1Y
nmPtfa5QQyDkircptugfH+1qp7Sb712jClaLEdfQTvQ30r5qoQ3WVk84pxWvCqzXy0ekY01Eghut
q+3jSJW/YNUmOUhi3J61g7vFyu0otJt59hBi8U6wejva8+3pYFFM4DDsN7FNPZUYH712ief5K/Uv
dkbM45jIExRNgK4eTNs+eNUMgpWUXZx1B4X9XEmNpsi+d9qXHiDyVbbxgemb8FTtXU+W7yZWdmYs
b81o3eFW2/QNwvW8ah6VnZ4q7YLPscOP2hefD+ObJYoL5LLDscU6b1D4r5L4PXDjU4C1Hq/yQWmv
PSLGgUPDd4uA8XWMxeTgRO0TTuRoNWqvPuyaDyaKvMhOieDd3nLoPkzY+4W2+WP397H9J4pPsTmE
GwidHcAA+d0EJECO5dYzA4/pYXEqNUfA1UQBodkCdCwOS728ZZo60Ms73y8vLXrCmkmQaToBMVLn
LaCZSGMLwBcsy22maQb68yqNN/Ao1Uyi4NNZAh5yvpe5FvA91pqL0AFIMDQpwQCZ4DbjhVcNPIGd
/2A78bXhWDd4se9tTVtYNHcBR9exQNhjAWRIADMUABr6ltew0syGFnhDlk3xFt7jXcHuHeXQlgpA
DzAOTlKTH1CIwkfBgdYgusbk+lgBiTAdymZNjRg4UwCjds4r8m+VxMXSZ5Q3EbCJGuiEpekTpeZQ
QO2NNZdiyeoLofEgOcgK1TmbbsZZAspi1EyLVaD5FvFMjzXOn+mqgx1r32RLael5LBsz7pxZ1CC+
HQYF7Kd7att+bWuWBphUfoaFh1tzNiqAG74mb8wgOHxQHBlIDra1Eu16AlDLvGXWS6tcgO8A4xFO
wyPl/Gcnbbzxw8jvJwV6RMg4BvnDxMgH3WyySzUc5AclBFyIq7khDgARETlXgHEw4IMWyTVjJAM2
4grjQ8ZmuwlBuq2E30MkYSxhgCgJNKtkBFrSa3pJEsExMTXQRJNNfBAnrWadkOuCXCNcc2Bfuwbh
0I4RMpzuTUT4mpSimSkm8BSWxO00m/Rp0GpiEPBWgDP2qSau5N5j/oPAUi5vPy56QP5E0lY3nl0C
1EnDy3a2JcOUM07OWoED4y8OHR9mkw6KgFUmwindzOF8JcwF+k+iTh4wNmA2WbI3seRz6mdYYotp
bcf2sdBsmUVTZoofuBmwM+BnZjA0OUtTAZamwg/ipDQ7DPfZGecX1+/fMSHgGBUvBVgbe7jiqT/m
i7izSjeB/vISF+IuKYZTChTHAo7jAMmxC9K8ZQqlh+GOxCYRpiBIA03WWTRjR2XZVQpRxVP1915l
rFvQeHDOwTMMnorl0LTOZUgIJaroLYdV/FDgfDqTg7U9U60B+ukB/iSa/NNTM7Zpi5Oso30YRJ9e
UT7zmq4U0KBB04OisXg2EZ7jhMbyaL04YIZUV93YOMpW7gDht8GWuXMNdfCBE+F7SUAVGYv/0nrc
/l0BxohcMF2WoXcP/eltAHVka+aRqelH0wAHadJEpBo0kqrpmekBTIhxTQSQFjMwSg04JTJt6BaY
XbTFRwM/gKNJWLXvQHIfkLQfAZxiQSLbOg7hrYg7V1ObWpBEZCcPTwZAp8q4Byy5bCxNeuL8dcAa
5W0XIFCOpkGlmgtFwxGyBhnGxQsh6N260AQpC5QUkEiYUhldTh/MlO3WLzFe72YyK409PZ9wJMaa
TBVmMKpoJ2+bgEnitPUC6xE+BEJ/GrAmMjcjoZAe04qejM2yEDOpQUx+M4/idgaN1YLI6sbgYoIj
tU0rCBOh3yiOXrm79pOzvG33JdzOOvIZ33pUXk0Nb3eOdH9v2g32sGIB8A6B92bNuVxHqre2BEuf
Of3yOYL2ykB8VaC+CiDUxEXXAyJu6hrNAwtoca9nYq5XEliYBTSMDDm0gZojhlz0JokBiwEYawCN
RS1x7Y6PLygGz4n9u70UPA4ReLIJTJnDyZadJ7wNHKaZyCCxLD4iGjavSVqSG0mKIESlpzRz5o2M
5wdT89CQvqytIDg4Q2ZsEJTeh2z5awOIWovte+trrtqsCWs2pDVNXBuCFhukG+3qePookujWEt2Z
Xk8GTWvrNLfN0QS3pYB+DmB9tSDzqo+tJr31IN+wWmWcr4LHAG/3SjAb99zxPg046trtOK5HV71A
VbTWUMPhKRmWz1whPFZxNdzYLW6PKjvyEoTrYZiB7tTjY9m3T66wkk0WwOclnpM4pqpkacPEhjh6
3JZGc0gbPIAA75Qm33magRc+VZqI54DGK23v0uP8zYxiuHOX8knfsGCgWdiC1fNjYxvau2SS312g
ew29ihwIXxwQfsspglYigD4LK1WoiX0SdJ8Nws8H5TcP3rBPBHPkYOiOuaKC98EaknKYfAvC7xZA
QICq9qY2LFCe3b7TzMA6BH/GwJaRx44e1rixwAsWbhOyQrp4PkqqNkti16pS+DyLcY7zCKYHnMJF
EwvbqT6b3PRzCCbUrw2eIDuH0JS/L4P1lPr7vPTo5QiNXjbDIxk+90lZvon6EANLdIAmNsATXSCK
AHpQkeNQBuqM0VmTFmOQi6kPH3DUFEbL+jBwx6w9zWd02/lBTUmyGmmsu9QChuOBdwLqiLthQHzo
39UBxY1fzQ9YSOoUfxX1SDPWtP9dk3LT57EXTL+ZIW8aIJItVn+QkvDuYCi1rzaoyUQzJ5PiPVfz
jenCOh108nTfdpyb++sGe+c6BVxpAbDss/5zccC8Tcl9D+AyGiBdcjnxWbn0wWbnIuvVAy42Jm3g
MUevoZQzblyo/EcFpcRov82tu1EoXXaRJmz2Nk7VhnnwCHwzGwda2oZ6M/LuEkfpCg31q6F5naMG
dwLwXPzhiH3oM+EwdkZKkuOCPO05lk2QP8NkI9fpvGRYJCsspOY3UBDqslvm3ZjFZ5kFIaMIwpPQ
TFEbvSaknskGkdndIiS/SKU4dwCRDvgbUby82NOQMKqq7iOfYXOm6aWx5pjiwqD8Fs5bODUXQ2S/
2jj3911A4x1D0TPFxEPiy4b10Jbr0CS2HYtrWE54ejVFtaZ5iiYDsmo7NzdpP9/lS0UvyYlhvKX5
dw8cKzjkz17zWU1NaoV9cNZ24hL8ALJp5Q9bFfLqz3TyDRMelqGZr9PAldAUWG2p7La9ZsMutfU+
WOGpbmGYNcUm0BTZkqpw5WuybBViO5lhzSqgszPw2UVTaC1wtPjaEPemDQDZ1qW5zEO8isHXDppj
W2iird0MyKCDbw4FInah6XZum/d+Yge2re5pyvYoZl6WOIfsoHm5tE4vG03QDXi8fM3UHTVdVzVw
diVn9B2dKYaiCxTeHBwveiy558v2N4lm9bqa2usp+L0mIF9bE31t5LfmKLdjzF8qWvvGLnvjKvTM
B6eRbAmAgSOT9TIDFWyDDG6S4Lkw4Lr25VjvWLrYYTOYhpo0zNTnoi346n2UVvtlUGdVGJDgwK6C
uA8GuNX1B4O3ZsuCbZToDm068LsotbjJoI4tkMdOU30LF81ABobc1YCIDeuh8MfTFNHdSdHJxOmD
iqsbYQLM8O2YQ4WYvRUNiptIhk/NmK17zWCew+W5FhPvkiHf+45+z+xxowMJo2P09otdHSmztiDG
/PO0re4Colh2jHFWXgquAIPT0enb7Mw1I9jQwryrsshf52VxA63uJlyAS7npdErAM4msWleaNN1F
bEBOy4YeNtm8ba0AV5bEVzq68WViJw1WqeS7FM2OboV3WeA4Br25yzThWoC6bjXzugF+XQLBDjqI
9nCVYeQByIafUVwU7rc8BknCPPx8ThFTgNRuf7C1gWwPfvpWzAy7cpLQJ7QVnZ9tAC1obyl1QgFJ
ASmspnZrfvfYQPJ2sjdA3FDpNeOb41O+ZQwHSyM+1hX1RDk9OwIuODyaZ38fi0Ktc9xjPQBaTJLy
rBklZ1gzfk9BjDuaNT5jQeM5DQneKJNNq4nkw4BggkYtD6XmlQ+aXO4vvGNiqbYVCJA9fYt3y/Y/
PbUtNPZ8XhhZlME4rsJ5Cbeed5ilvKSGAj+iselTU3CTGrbbJbsSBqoIyFN5fT27AHnLSOS3dmzt
SwiiCEB4baCzo7h/rjSuHUrvyYffPsNxXzTQPcRMhy/pEslAuwPWom6aqmmOUwlmJ5pfcVycpxoQ
LzUq3gSr6mp4fKUx8r0GyscaLb9U6MxpCgoEWRo8rxH0isVWNfGdq+H05oQzEFqwxWExH0ecoxLt
T2i8Js0Ub1yNuB9h3ZfaVhdCvy81Bh+/673tA8aHdqsuTVj5robml+TcrHKLkIulpQ7Npb8prekV
sPR1nHTD9dAHG1SY83Eur8FKYGx3KWil9QpK8BP32htaeXaKGJT/AtOf8VWqEf+9hv3HFl61wQbd
HFXJNwnzGOsloobOfJ2RSHgDI820HOUBlNolKNKblht4YWXqJBICNDpqqpHsAY8MAjLtwk0ocmiB
XvAqQyIMHB1ZQFrdeRPWFKtvinClQyyGZW2QjDbHNCZs3LWzDkBoPnwUyJ2ORYjJRyiD+L4lbF5C
XPHJT2hl+1zi306a98V174sS3p3E15mSu1DqAAYChzmkOe4dvKU3LzGflaoPboSQA8nEskLS5q5l
4nZ7w5iP0kXrZ6LjYwaEKp3ObwDN1jOWh6hdJdV8iytthVU73k4FIFvyI0wjvgcgYzC//HSt7rYL
43ZvEegBPyG4ZegLPqhEXDMfLJIKDnXungQcDsy/GZ0nxM8eSRYwmdA5z2epjriIddjFpGMvFq/h
GK7pzRIvDE9tduxsYZ0jy5u2LEkous1uOK8qk6flx/+Mm37hNSqvCZjNKOhS2ltt2n2rxOWQB+/h
EMXXlTe0+yJpPqup2XCb/b0Z4lCR4B4iF9O1zy9dCMFJCvclWZr27AckZ24pmtEA0jsuY9LZQihf
arryl845C/oQIjRgoW1X55+caqerPrU2ZVoNB/QqcoMzKwK9M7UXM3sownDjvmOT4yAdnntF8Ajy
QG7AM4DO9OLw2MHYWFt4QAmvH6GX+68etNpDGKFW8OEXjg1zSYhfj5ZKzNuHOMfOTVJKsXXLrN6D
7fpoNc6sl9nDMlXOeV+lkN/j0DoGIZSA2sEA7Iz5vPKXKYY56nno4FL/vkWyMhdF8xzThsiWAmBJ
Zue3noTxbRbdxuntZUsCs7mxrcMgomNHmDCJBfWysqRNHsWQJIfaOmPkTMEx2qx58WfiIPfzslvf
2RjYgkjkOw/geRJpIQ6kbJzJSKxUh6pi7GZrV8UghayZt8CxG3noc/upS8zpUPo6AaOSpAp5tbwx
Sk4kYb2rCcN9WNoOsOaEB6metg7bsqbWVUx9mpvZCNVqGtW7nVMlmHkEA4th1lYlAvsz1vDDUIPN
qemwPA75hMgk7+4h/9gH8J7uPYLQu7Jp630BSuQ4UyQUKNoeGAlSWZfms2cn4ooF+hISW0qk3jn9
fOR0QclJvqjfimymAGPos7UtV8sb6xcGrbdwKSua6Hh5Kvep7B3rXPaMBtui4qo5y1VF5vrKjGlm
WTotiWb/BYylTTVY4zkPF71ehotrkZ6bmI+wF2E8Lr3h0Ytz8yxtbMZ+zkJMEtP44TBzuruncZag
n8ZhsAxwe3BK7JRoor3rpeZFHgKDRRY5y8F4sSq61l7iJdcGKjtbUsXoybZcoPQhoGMsPz02bXo5
LGrchp3p7MOlGp46w6fEb3tvkzHg3SwthvDW6E4SSvS3vg4Vvn0/xHeCx0EI82EeoCZ5nMIHAi5W
vQRpUI4z+pBpvKoNKLVDm+CGMLJDxA52nwSBjdTOvs0qr9jWrqwfir5vDhHThI0KkQpZ3PVzL65P
rYIEEsxmz1kyFhdZgixUAYlTamquLfgtm3lUn64zWBAiOUUm4d6tFV2uCCKEO/IuJgYB0Xbfv7jU
qLRRHVAKXvZgxHAAcqeW10YdpwRz9ndC+c11TbvRoNy+LgeLeqvMr1B/6OPeXO4mB7N0bRXmtvWq
8rC4rBA0O+IDB2GHB7wLL6bkMZqAfqV49NSi3meQEC9xvFy3M8/6MpHUERfISCcSLW8Vz3BrI39Y
2E1u3an/BMMYHweADV0W22dLWXZsCFlz6CFM8WJuUhG3z040PY91rzZ+woIUBRndsGbiCS4KcW7k
P+S09ja3BwhY5Gau55J3dWDrwjEWqYsFrdpIZ2MNlz4+q6Z+MxjKvnbqLNu1fDUjL2cWFo/KmRp4
FdvV90rCy/scO287x91yAMu7HOIQrSj8IMNCdSR6ysvBRUDn9c11agl1PgciWSPpCDDPsGPkSPGu
eKLQg/Gj/EENN71IppU4h5lvXCEdaEnEUeGm6YR7VYRncRwgVbe9YF/kWgBeo54qmBbuDMsQSICK
d4xfb/Crh/sKntUZ8/FVOjpyJQYByiDSJAsEca5NJzqH+PMg7ApCRE4XQpLls8qqJribyzE/X/pv
DeNDX4yaup+d+SUANrNqi4sMc7loqAwNSbuE/IFd13Y9GkAalkUUy29jgH4Apdae2+WTqDZ/a72e
FkyPu070J8Zr14a/5JfI0jtGnT7ki+Vgl8sFNttkTSesuqJldgDIIjYRnTpOoYo2IzFMPVivYYyT
Wyvvk9s5KBHESk5bP/4dbNjgUATZh1E55dHy4+qI3uFJuiXkXa++n1LfeFikm16NTfru3S7BUtwP
AMruOC95kgj4tPdakB8f7syICgfJJhitK8PBEGHN4YXtBMN+MOePoo3tPTqNao0xyj/V4+KfFkfU
iKBolXdpMe+9JWjXdmr4Jy9HPOMXQX+s7RrIpI/uwrWmq4xHrC26gaYGgrC1g3glUOkuEKmJ5lcG
Tx1RPDTTwBf8+MfwSmbOU9g43c0c+9Ul5tQnKDj4Uj317CTGsom60cGzoaxnPwMjGhaXLRhfAkBy
RG8JBKIBYr4q1aEJknjD2DCEatl4T5DNynUTBApkpudsyrwQO1GY2SkzL/weiVE0N9l6AbRVD9CV
M8Mg1zaNmr05Tws0nPuSFtFqqjP3jAPRd+WRqTHKyrrA++HswAAW/AugK6uCxYruTfVqFDhGzWM4
xxwxRH7Ry4n0WiBifoieRibWkSSakC4S/DGaJJTMVX9s5XK09LsHDWrX+yi3fG6WUqexHm8LmwdM
OjRu8ih/LOGmkNYlTlbqGvsFGwht2w7diu600M6ue/IFhUH3zkyWQxSbVNi1ZHiYzSQJuiQZifqx
TK5po55kogm/LQmJffU0TjRavAkDtpdStYo+PNjxebS4GWS2pFvHI4Iaq+1v4tS6rNwAZRfSofE6
yJdrjCD3kfahktf6vQ4eMijy+TDdxY77WgtOcpUsYe3fijl8DQObESxmgXqun5Dski5hnzKRPKVW
ABC+Kh9HAMId02UdqvWMA/PeyNDiA+363tk0vQ1j2lnz6HEYTA+ZKi8IiHoYcgY0RKqcMvUxw4vi
u1TtC40reR6YXbWWdoeGpQxeSbq4nBNoUonCTe8P7Tsb2ntggXikVXEWMgfJ0CQWE/0r+g/mavLS
O6P1bxfDOyQYoFZ1DA2pCdkwhdeugeYg1YwYCDXTStEh5xxxqCfWKHoSmyoaPhMCF3D/IhVzg5VK
a2wqtfrsB/FW10AyBE9TJ5srg4Z417p01CmVkwR8DzcRDrbZkJ9SQLakY0F/jwDj7NHuzMuF2mXt
CJTI8T/x6v/fTfg3N6GPs+L/7Sa8eS1e8//1X794CfX/4x8voev+B5IEs3RtYBVMGvmj/+MlVP8R
tlAKxaytUQoaE/CPl9D/j2O5RL4L39S2OUci///HS8jfRz+WsYClHIRVpLv+T7yEX2kOuPN++Av4
LxJcFXbbX10khe36rYW4ams5nPtR4RD+ZKNCNC1Elr7Lixg6n5bRij01E2Yre442Na6DUJGthov7
2kcSuHZG52PoVXLeaAcBweo736dvjFj2aNjVN0eh8JTukG1TIzB3DMohUOI0W80BLngnLJ/qpbvs
o4oCuW/Bk5IGRwIHiSe9eWa9efoEECMKXhU5xRs6RgNZDF3gjGI6GsZoXVr0kYMoMjG+0KICb2Cg
ZHbuqQ/Gv6RBSmFxSX62ZnDJcHfCAjBdBRVGffElI9gj+Dvw1TZU4Hhyv7oF8sootLO/cXrlHGjv
fNVdEYKzRSiMaHPmqxFfGLJF7ltccBT/43KYTFpPDFno8YZYuThoJUUncQbgipQLUpo6QJoLrrOX
OUPyiugDz7uBp0FkjvoIheQck0+HWclHWZofpkez3bX3qXNTGkN53udik3gVtHeE93mOOsjwxor2
BIKDgEHBvna67zUNBPgDjICW3ZztyOLJWFL7F8vWfklK8J3pxRvgVM9tPV0teVQQMw7UPR8sxl+e
2GSN8+HL5a2NjWQfez5C2Ys2rV/MajDwAvXnysOV1sX03+bEfArSKdnEITNv5SdPnR9AA6HFgPtU
uDkCW0MdY+PNfizWvaCp7XYQjhrfukxbb9cL414A5CpCw0JeVN+KIY8P9GZtepz3tNa7XTvhHZzm
7sMRNwnhsqV7FrbZNsppElph9JpK6LW2vPvpff8Xt6k29n55IEwlBa5Oy/V9E+LHr++Q3VC3Q5rn
gShjxKSxgw45jE5ehCe9KmoydrP0yYkWXEvVue+fpmL0yO/Vhj+DuTliICx6DliXzqs2E/2FdemB
kZogRYJLMzY1aWokCXXbIbmxUtlfUDOt/vIb9Hv+60PtsD45iHmwlaHW1w6dn9xkHLlyrcGSiO+Z
A80tfZrBsQ6NV7/6pbqly3GI9Zmyy5YZQm14qghln7L6M54swCwQuyqaLJDgUQA55AArIMY0k7Zl
8YEu+2mELvuXb/z1qrv4r1mzLJ9FFQqN/eUb+3NZ9tNYl1vD77jrhXUZlumTNyK187F8rDyT80KM
ThiY6SmuIQAEoYuXMqkf5mST4PXdgZ+Fmky3NW+nlcza7pubqu9DDAB3nECYZSnZEwZC8XlBh1JF
5fbPv+Gr7cl1WD/w8KERNKXlfiWKDPwJqaui3LLifjoijK5qq0braAYr01nubKN+mGiX/yWy+Dfn
oOO7ZNhqNo3F8yrVFytwGVVdOkweXaGZ+tsRL0ayfLYuzXo7ZkETxZtjTP2qAFGg+HJ1ST6bHzXx
X565rzeQr+HZNPjxv9qOQDj86yNHYFXQdzXcWISMztp0vGdq5lvYzH/7oB9/068PN5/kmK4HuQ+f
04/E7p8f7moIC3txOvyvmDWNwgvXgBURHDcvdCIuR9SLBCLpib9ZX4FT5NuQgImDNTqb1ciCC7I2
BciIchYrKfg8Z/3nB0H+vqdQsrLXmsrmcnC+/PVaBLx6YVX13XYhRnNuv0WlmtZ5VVfbFKAqXUOx
9uizbDOBNbJZPqOOFDq5PBZq/jDi8798m6/OZH1n9M3Bz8F1++3OtICU0mBouq0zcwqAXC+C8nWq
neelyykSnODAVt55/rpKSigL/7d4+pfF9OsrwUeTsQw+wVGWy6n8y1sdG+Moij5GOqwWpt5dCSbK
lAuOcnNZARHGqwpAL3fUX/zxX3E1LCU0PCmpJEuJD7tJP60/PSP9ZLVtAY8PDSC20LHeD339GBbl
tSurXRCRw74NnfEIC/uaoNn7P/9qqbeIX59QPt2xqPigjXnsJr9+ugteL62BA2xlUl73Y39fjYT5
Mkicfe+GoPn3KF5uA794lIZ5OdLec4IbjHyPuA6RmTe7paz/8pXMr+QGLojJ6go6h5Xp9/W1tThG
8rhClpDilnQPWu5qqxBgial5QRr5osL+EHWIc+Pp2jH6S2NOLnu8JJCy9VM8opREQjoM1b2KL8vZ
PPMz6Mhd/za3nF+t7DozJky9za7jihcwYDuv/ssm8fsS8+tv+PJadUAghyDkN7jkepiFf+Nb3Rt3
+vCX26eXqi+3z8SrawqsdFKxjf56+xwjhxJoLljTw+bRK+dbL1uO5rqzusMoi0e79o/Uae8WJgH6
YxvBtAxLJzKDdSmHt2zBjh+Kvz3R//ql2MmpVh1LmV9pXgzLuoQtstlCoSaopt8vBl5DeNUpr1dn
TrfYSg9ZVDzPqXtjDc66jfp7LEvbjo51jSpqKm6MoXr+87X6lyedLY/ThgZ0wMnTf/7TeybKJMuZ
oWkmK6nkS/ncK3nZMtxrpvYv2+u/vdOU55r/wepvu183OqTtvqjtHk9GCjJLNi3n78LTgkUkFgCK
V2PsHrJ6IFmVbjYhplG0iT3q9T//5N+wH/pVUjicPWkrx5Liy+PhN1I6U4KHW/nBjcSWFx3C6d53
Lg1vvnWi5q2z3OMQqfc/f675+zquPxeOm2vzoZb7ZVWpDTIng7lptuFsv7tV8ZLjIWLCKy5zcHRG
mV/PU3U9BvUm2SwuvFwreWFVlqvMDDiX1fRSRcQ0kbnmJy1AJHLNozkht/vz9/wNs/nj+nicjpXl
WcJTX17TniwbUXd1sw1C/0Zaw1soq2do5eSgBdRmDZI+Yb730rkJBekGCL8eGoHWDPXsduna77TX
N4WCK+O7NzLt3+Kh+RtM7F+KJs+0fmyHDADYoL8UTUR6lrWJGW9LE/YBT55S4naW5uUscdvI6hFX
+4xpvXxp8nkTxO5G893/fJ3Uvy1nGodFQ8ERHm/Pr+8Oq0feg0jmjRbl92ZkPApUFyEPkzqnbk/j
IEmCUjUz9KI9R1u1I8L4OkRmBsY3XlvLcIKdbDPdH0BzJ3JXS/DTVputJ0OigQXjMCQnCiFnPdO4
YE4V0GFv4EGk+wXEI4RTl8x3wexq04TuukGpOJkL0fN2oDZ//q2/L14g1ISyqQ35nVJ9eWWEV7gR
GmSJ29B6cKQ9nZUhEgPfY7w1M0IZjPFvNZi+g78u4uy8DqUxMljeGevL1W1H0yHlOpO0GZ2MKR5T
HXt5DdW8Mwo1UougdzSX8ZSb9rQx89bfeWZ0sVQ1mBvcmH/+/fbv95p1iy8kkKKaNo3jX+91kiDk
mRihbLNouHCxHQRpfJW2HJXjJ2KAruai5YxLJ3IYgVRjiyim6Sq9yqF4mGZL6STi5zn0Ibx41/bw
ERF7sSqTEf1XZmMEoZpHrneRgm+emJZ1bfOW1bbN9Eit6c+Y61FhaIm+58Ny5sXdc9RPN4PvYcJi
bugiE5sGRAGsDSAgUT/5/kMUXlctlwilJ4Ot0RvWTp0+RiMw9KqbNwZiyyWEeehiD0+bsyRPHjHy
3/z5sv3AGP18E10GjYoijqpVn8i/bnpLYpqqjPD/RRlS8IxAajmJx7B3oHpY4S438K3VlVevnDR8
Z/BnH1DYnKqe5B2cuP/TDei/v40HBBHqsUlw8K83Mcq7BFtls2jLFYMtjxSLCp5JXGoCXZwcR9mZ
66XS2jZll5tlxNUxeN3Hny+Krpm/XhML3asnfN4njkG/fgtiK0jexmWHR3tBGVlFb66VYxqu96TT
PZYW2uL6H/YcMGEwuzf//bf/zED9DcHFT1e0yByXYlbRUtAv+E/7/FRBhLcJgt2iBHpwm4GHhMRc
NdEfwsIQoLhwZHyYwY4Y+XzLPeMl+i47715NPg6wzJ4RrSJeD9UplV78l5f9K6IVDheLC6Q2fc6w
fPadX7+eTV5d0nkkjeQ57pw02MZ+eJvBGmyCfZXSjBnhW9CkaYi1LtUmhW9BxNcuMKx9IwIGIcN1
MtvpKqvfnCV/xe/w1BGTjbnYTFaJ1cLaV2d/vo1fC3K+MidYln3XgqgGwuvXr4yNqWuLsEF3lxr4
jtNsE0yhdUY81rP0vScvvk7baVPMkf+XKvq3OoJP9mzx46DuS0u5XxbjdDb6LiPobNvZxOLgWkVf
Z+bP1TvqwNOcsx4zD0HAu8jXjsQuD1E+Q8A3ZtDPFnEzSJGBHdpoT2kWcb72rhAy0kic/7I//nbO
//E9TchqbNTU4T+eyZ+eub62Inukx7gFm3fy2+Eag8suGeNT2HOALtU58zhkcYj6apyMpMaCGFCX
bdXDh3POOPdDxNCWh4J99i81jqlf9V9fQqnb//yHjU2fbH+9e/TymxJ0CGLqNv2cZiGvelwvsJPE
Izmi1nEkcn0F9mAHGu6V/XDECAKYtWzzeM8yRaS0y6JcwEVv1H5oQ16svJJrA2P7yaJvnMgkPLed
6jqogqe8irK/XVyNNvztF5gQmlmKBBvT16egz2omqL0xbFtUWoMkScQ2OJKjibPcKt7ja/nMIt6N
LGiSPVF7gijb5lI2NUiALNgNSDzR/OHOxPyKEw52GXX4eF5G/cYyk3kDJmY82H6ENCLFvlEt66HJ
+42Q5GZb6mxQ1TuZcP5Z3WVPTjq7+yXPCcXWEWNROFIo1NE2nuR+srIJzR5goymtjDWa8TNRTu4m
zpk4YDSDkqsvY5KV3kbU4oa4Q39V+iN50xBL1m7oi32M7HOV0AoAUlMyHo3w6EIUvKj/N2Fnttw6
kmXZL4IZAMf4SoIgKVLUPL7ApNC9cMwOwDF+fS2qus06K9sqXzIj0iLjiiLgfoa91yaVNIJ3obdB
mu1Qnh8YS9+QOdhvvM59NN0V9vXCAlw5xYepLezlCOoN+dc1mleyvdEjl/WP696jciQ7xK5i386/
LWuXg26IlbM+4yZ5QBr8XiFQFTnRY9qyxHbNsZ4kA2A8ZKO94JnQWXivZlgeSEcMlitgDtCW4MVj
B4qUmKwwFV7CxIByoZ01csc6YuoX7vClQNXHXGsIwttCPANUtOa3MOfH2SHDZy65klxnPg0kbLJd
lzeVHVwUMtfIgwWwsZOmu3OBZCgKiY2dMp9OTIIDHEPy4xXeuGsc3cZ2L49pm5LPisR001ZuFTP8
IE3Wwz9h2cvXsPLrTxanOf0+PZocayxEOHLGrKvjQfYINS1sfr07xX5aD+//+2H6b70hjhQmnxBt
rzNI/98uAGNpl9wlkWWX1uLZTR0mrf43RJnPq/Ft9pwfDESPfm5GtBLpYvzzH/7465H5r8cBNSbc
NsBXXJKh8z9anrXNQaGX3bgzygEH7Cwo4BYXCWcaVf59lcMp6TBgn8pxLaCnKStWFqlFNKx3//tP
8jsn/7efJDCJ27N+ie7/43CvshXXqFeOOzdcMqiKu2u0SjKO9va30sZPHuDv71i01fkDKa2f5rKr
RSCOUMYyGCQ8VsbRTbriEXHwprw+XsPU9XeNzuJW9c0l6woS6EO82e2cXZMzLR6ekMx134VZkInC
xbFh/Om96xLt918c4JWzhw/pzPb+912dKs3RLCT4IebhVwwgqRPDeZKYMroVjdUk75FYDBdv2EM+
baHPjPtsMvHvE4rIOqX0doY3HNfZFA8hGk1rCk5t04KRwr63T33eX1QM2X8o4v8/F5LDwW4DIb1O
Nb1fBOT/cyFRxCxhN03jLrHaZOcQwVH77qXxGh5/Fx+SHfwNc1kcBPE7+WT/BTDr75zBw2OytkGE
2K8MnPkIEgai2DRM/2HQixTm34sKqp+ASoyfMhQUqf96LUkLGX6SMBBqjVbsk37CTpGU9rUKq4m2
mLad4T0osnovoiM7N7VRh3rTnuDZCepmEWd6MO/sRMx3PsWU083l7bwiks+tYm8Pbb+dr6lE2AU2
NNCUCNSA1tyGzxMhfdtQdP0elXm3mZk5AePTsRcOKjapJjY4UcVhqYqv7CpIZviIIHxo3O31v61q
Odq96HBxYoDSY75T2gp3uP05U0J8jfQ038t6Q5ezELF66RUTH2LxyCK6Gm7R/x6qoWbLeL2CxyGv
iOsgMC1fAviERMghaAHfv1dN06I7oqzDuLnEDI+SOClWHprCiHxTTRcPi4yUQt4DLQO+ZyhYQIFj
I4ypp7i8foeWgbrNhi8NViWPZEN9BNFj7+JHubSFc0h9sW+TMDjbAvfYghS/5ONUHZrWJp/b2wYm
1FbNJ1ubCq8nTodBBa9XExC4jwYKQ1/ZW6VGfXIz+2ftI9MrrXNdBT84MUnlJjtgbWs+r50zNPmn
Ban97Npl/QTUggsyjLwlty49WQyzypw7d1DZLq2aFyBw4ljRf/odhsFBQlYMueKOvYs2ChBIuUtt
BEB9XQJ9cNLquICjiosJL+b1j8s7+s06NH+k2xFtpLHpLGn2scoPXbjLg2G7/8ALWiDnoAocNLqe
hq+ZTPYs2HG79AfWivTcaY/g8dokNW2+XlInfwPf9c2grn4pR1KXy56c00V/Fqq4Hwle4SiqML/z
JJiQaJHJbjEClKCCfHRV63KWy49aMNBOKRongKhByksVrPY//phjNJOEdQbOdF/Zc791jOmONRy9
7pUEjHCyOWZOWj9oupHAD1B6muWrdXJJsD2zUOiivgvXiPP0a7mWm/0k3K/S9slj9HNoO4XCOrJK
+2xdqRa5Tsh/Tgm5AnCYefnNiqEmZbu8zYE8nWiaeAKlPK1u+Dqxzl5dxzhCqMIabLT+VmZJ+Fpt
+mXyIPx4jznu932RNLs8vPKYMo9QM9YVu0rreV/5kSWcYeMWbvZcTcFw6mrzMW/9h8Zd9EcNNRcQ
7SXwMv4cxNGPDLOpL9Q2HzzxDOnJeSia8lam5CeZokrOxO8KFFSEpiUteUKdyiPdFnME3ca7hSI8
n7rr2RqkLiaizoORUZVTVAeIoVgmVKeiNaiX9sVSGB9rkNxDseGL8nrsWMgVKXKWD2sVwaYbDNRq
6GSQpRo3zrB6Nyb4AMoieW7JC5zCzPngHbenkGFWQjCxFARP0r7JI96Oj8pQy8G16xonY7+HwIji
0COkrV3jqh7jMC3ch3aZSTTjFedbkg9GAODGl8bFnVBIGAWRQ+gowHyAFmrWdyQP9uOA7zR3nOd2
bsYrSuAObG62MyYbgzBHHO3sWZb5dJCmdXbwI256PkYEVDm89k/d0UWu/Pt3Vl+99TnWeNEzeWnQ
3CbI+Gqf8Uo4sf/TCfcjL8i2WJfyfrKGTcNp/IiY4hjgofStYDphewMIisDhaNqcUNVwlBKVvK84
VLNrhat6/GqNnBHX+/d11TZ7D0PSQQu+ASzvl3Lxtq1Oe5QazeG3FFtofKecUhAOYbCDA4Zawxmt
gw2A37HpRqQkqlXIz87AnFrqG59Iz9u0x/pXJOhq9YoDQ7ayvfNF9eLU+rCOfBBzLcmyk5jqMjNJ
iQj9CjEEnLW5DFzFSB7pyc7u9T+cLDmPGA8PsrXck4DchOx6xlQXVAerTr1bGlDv1s5t9/aHQsOF
Y3Cb+nq+JB7/kbISuEkK87bXhHGltWUdWw6MKyBRnJdqfe0SchYdoh8m3CqPqQqAMpTTEP/+7WCS
BLdgQIAtWkMsLFL10TXzFtAFjpFwuFBPVlsPZkvscL/FqRX4216f9HSrUwq0nLJyvypKDD05JrPS
mWulkMBG+JdMCUKrQRGdaQ+GG+UJhGK+HVEyXC3q+b5a12nTjFcVeageWj+FFplme8gTztEwMJul
cJY2VD4AhYMcY+GK6gb/dx+NdgcaVxlf3GP7mQ5z9Rp3NxGUijIluZ3zk+/RCwVZiBl/GpuYvvwj
CZAAO/lwbm3GGopg7w3BCpiq3b1pY9c14Cmd6orgIZZIjDg/XK1IhWzrm8Z6qRasG8i9yi3aioqB
cfjEDYU9hkVlLvJ5x+yezDpRAy3LQGOkQ/tDTMjxt0GxxxF157Wl6cLxrsLR0gD5vrYnJfKMYamt
iHmMcyRGrGyrca/xBqMikhZ0E++hJI48EFRrWd87m1mltMEGoqBFgiRLLTHiQm67Azy7KEuK5lz0
CewpUnAdZqr7fqWgGfozA7fiHI7Z2Q7bR32FJU1u0qLK/YFpfCJc/Yq6Mg5esFhPGZpi6NiD3peT
LeioyFSFOOChXsomLR7DsTgsIz9+pxLnekJv3cS39mE2kB7nFjJiuTPsggJmkZz+2j0csxTIqtO6
J5V47qbv8EDnLLyF3R91sx4wzPwoobmYIdJt7LAz4qmFEGRmdG5rvwK+9pdi62uyRUt1q6r6VafL
FyDadbPMeAkcH+F4UftQi1W4mTGs73M3dNERMe1QCdKYBR4dtgIchLO1nssOUZVRhbymZnaGRR+Z
XebgbjTbc+d0byWWP2DqO2bCD3AVDSIZmecQSdgzAsB3aPQQUhv6gTKoY9XYcdgpCUne2hcdNVFH
wGDuvLlB1d/99pJBDLmMogjoWsyqeY0D52eoAOaYXnhM/PaPveLW7j2ihak/WGANX5Kc65PtU0qa
s8WhCWy8d/vl5LvJsZfa2TGOBspbFVFZoxNDojfsiwyF9LCI/Jjn63kkQ8kN/fxRBvZbZ6KSBqWK
A6JtgkNlFCGxUul72sPGUi7ULivx5l1nzaepx29bFEDwpuSjKVqk+nTlewzspBzWpyf8x/hJimWb
DbjyNJkvPLkrzhQsKGGljZ1jf/ekfSL2O1B+cH33WBTho4LPYk0b56V5O/hG87QEZKIbcKuaAnJd
WlTLoVmcP72dVUfgpbAdMRtv3Wkg7W7E2fbbbfkhRHOk4ABFrsGflge3jXh7Sr72ihSeHbBeUNOd
+gFfDf6G18kFy7V48I4U5eCmUYlBMLpjsZA+FKCnzr9vor24kK0h0/fNCWfPXk7XSbEgAtyY8pwP
eJWGSDizzhvmGtz4jQSrxCzC1/wzTTVpMALD45yuT42E5l5b5V2bZDUnvx3btrWtQwUrLm3nzRB0
xnGW3nIKOo+Xt0jgG5V7PS6KSStLWRUU4NR1+A5F8hrf3OfnwfDE0S5BaZqdJ8+s39hwDtPd3Cj6
JeyS5Ld793COubmhhpGMtCx7Zn/h7ehl4bnt1J0bZOJk+cYf1QF5xTsJ2jVDJ6AIGe4XEIBBKPuD
YGPcpUV2yBE0JMVdaibiwP0bYLxZukPtfii/ZKleEOswSQiU2RR+GFMBGb5zqvvA+2wd3F2NCfRk
DVPyEoeT3YakOM9y4dBrXmfTSc+rscAaSFcUnMFgwpjB4MoLuZNXvAQ1IaOA1kgOYdB91BnQLd42
ug4FX812nLsGUxXm6h2/O++Msja4JWXhY24lTld85Pvcdx8lGy7QWmw6aCW5BgwGxR1D8g0n4hKv
K2hIijUurmJ4/H0C8DgdkkWT7K6/rXT8rDNQ/uI66ysd70lkj8PIEdHoAh6Uj1ECeO8C89q1z8K7
p/cDhOpgnQ9JIxGp97A4UCwFfYulSELVc/Eqsrw5Veog8fM+SSe3N8003HloNuK1t4/WnLy00DEi
0hexe1+vh1DBE2UR+1Os/AbrzCLh1BWHV5X1hMkJnWyzhanJpHk5jFylCFS5O4O6tI5iJT91aPdr
Z6THxavb7dR26SnD92M0Yo3HmnGGWVdvKcL+jTeSSQ4SJo19CTakzEFeQsHcK/z4PeUcug0XiVD+
ZFj8LmUqMDOa9Y2/jNPJgFt2AIsvRXejhmoAB8w4znTGmHUH56Qh7d0Mpy1ZJvWO0WRJuvPEhibC
KNcAvrJey8o/yTwIH4hWPra5BC2e1RlwWokhdfLJ2ACnVXf17WrQNkxty0ndZ5Tpni0e+hqZR7nU
0SQS2u5GHnirzIfUTN2bwEjeF5UXEcaiV2TAVJFrTrx4w+h7jH3fcW8Mlf4DyIUaBXgJdU+esnqd
d+0Ytic0W18Jnsu9dqcvx2wDwu36IiYJi0/vMpA08mDP5FdAOr+Mrs7PPYSiwrPqZ8NeT894ELtY
hRiR13rcdFV666B1AiINwqtWn2PXkZdXX4mcmJMjL8yeGPx85yMCz5BnuuptrJZ3ptNgMCV6mkQH
8DjDVPzjoau+mRWPXp3NL2Wz6I2XTv5DjyWMZ3CO8RYxBJ1n/3F+YaoKQE1Sr/oeONTa+8suUd+w
quzjEWbjrkhnkgiyrW87663vwoAxtI4H8dXnfEs59JNxgJCTZOaFcLbHbu2oOHO81wG0aZZ+Wyd9
HworP4ZZ/xh0sF4GL/XjttT3q6f2k8qBkzTrvFmZdGw83b2nyukxeohwV/SvIP5g+ibsCB3AuSSM
czWYBH1AH87NRu5yIL+5hNQyr08CdMRG+Cg0lwbnWruMCqgPJDqN6ilo+2UvQP5bCSJwzfKf3HT7
6MPtjAYv+1GV/nLkIvc2a5OtZeknOtcez7Z7tYmmXLbmZ1AXPoMX9xIGowmXKkSPPI6fpUUV5XnW
jWUWSNSxqsPnMw7B4DyMoevdZCGF0KCay2zO0zGdv6u8f+pHAK/5R7Y07gZREjW/54P4KvXDmHHL
WIvusMFYez83DnxJ36UO+K1U1SFnfkDhjL9ZYqua/UqAErG4QhMbnDOfhmsUEt9yz9R3ApPJIBJb
IIYdHYKAu+Icy2DYdq0LxwTv0qbrm5idGewZZQzHgDiLxk7nTeuXXryWw3u94ElsRtFEuVm+2MFA
MjoymsH70ANIgWao7/NYKCipYToMe3/ovvrWWnYFDTWO8CE8FmP6UkHqVOCoMRRlK9EU1s0K4Bmi
uYRCK5odW/OeVBP/M2XgSSY6JqABezRk0+7DTwxEj9q8+o6L8pR1BLXk/YduaHDSPjsIhUto6nA1
jrPtb2yGdrhJu509lpyBHXkBXaB2BslH+LnOXZMCiHKoxzvhbZtpl2cMcEbnwJ1bxx0DydiD5sKF
+ChGC3QbaaNB7vo3iVyey/UPKvvsQdvArLED8H42MWJUzqKEizpAGITmFggGVToAbjKAMfYOKPMN
hhV5GNVa3xaZUPsEzDsOwuVxHbp9Jp1H2uHP2lvPLu1fp1E/z+bBvGoFPPoWs8EgVty5XXBLn39X
2sEZRsuLPaYzdSEDNtxii+inGJ9mEMHm5Twfp9fayR9Tm7UtElreolYzcM7SexanH4aGaOpn6tMr
hX2wQIk0IDP8gmh47N+5gAtsOvoHGBQON07ClppwQ5/z2hXUCTkUfxsxBgPIifEt841kIXqky9r7
Sepw10yIDXrg3GyqvD+Js6hTdyKEqH9oKue9LHiW+mQmhHD17xMKc8IH0QtiNN6RMpzEs263daYp
VNmYbWCjAJ9L3WTLOuTcSAElQ3tIMLDw19DYBaqTNz177d6bngHYWoeupWowSG3aZVzxIOXRAjXO
Qm46qx2urvVsmKHcVYzZD61lXwz49Tu1hlt7MSi0gQlEvZeC55hvfCs5mRWRSznLZmvfe6084p1N
tk3ZMUBdb9ykMbdAbez9GGbR5JsDbAgjckbYAp1l/ADG/uNY9RgNqxluden/qBpmee4XhEEu0Zy+
mEH6XpZ0amXPVtDqmr+OtD775H6GBT22IZmJBX7+WeOla7xPRjNYdYfiBXjSwQk1s+KKxKy+FfzF
UkaBaBbcmQU0Cm4Fqcfq2U7FP34fniy3tx+0Rw9SXQtZrzC/j/nM/95ADm6ZyMo+PyDPF7hPpv06
Ud34hXotBWcon/N2GCy6uQKtQmORMiCKPMbERV5AM72SGQ5yLWzfmHGFd1KVf2aPxO9Qcxlpy+EI
IS5wx80YADMc4NuDBd/CDCnunLmKaRMVZPtQvozFQsBSO/1xqXFOvm8usXSwJawe8+OMJQgrmrcc
7kTkKAzyoZH9hTG3H9RyC/FUQEBs/hojMgqinEY6Le2QlGKUdhkx/SRkM3FPDOvkJQfo7/ipeqNN
fSgDXCS1sbBOqQnqbr3x4uJkqrO9tZjfgwCM0UsqKJ+kw9M4/TCZb05pQ8xHQGHEDTzaOOJHDZwh
HIxDNkDYaNn+Xd2YicYgCg8s2LGixHjdGNDPlb7BdPzxu9Em3IXPIdd1m8Jf+a3IFVP3PXMrjFxF
cglpVG8gT+DM9aZPULkrFoS3xGZ6L6sl25Z+j5GYFxD+gguIdwUVZ+w67NgbQK5VNFfD3i3H79nA
iltz8o0tEVWKQYQn6ZEbxLobEbCDkI+hH3sso1UDsNBRUxVlhQmG0QXhAnR7RQfNNpdsoWzqtxOT
qB0iOL7az0ClXbRm9o3fsYlQlSKrS6YvFnzf2qFLbRauqY4HhilQsV3LOe6Gp7zTRoSkH5BfZt3L
xvlJmVnbyLmFKwV1tINCy9/6ArANGAXM+kWrtr8ZaAkAsZWPZnbThx0eeAc7TCsLYhQM+FTOkFGI
pAD5FpUSmbZhOt1Ga/g30lMvDtvJG2Gi3ayG4pnb4r7LTZJQO9JkFmHsOLHnHUo8OklN0kcye/ux
M8897a0uwRGl+m/dQ9ZWHYFoadZADRoRz0ysepBhxUMBsdRi3seC3TtQcvjMBqDNBU7P1eokeJta
FFhwBQCPXge7jJLBQtFR6U8Drz8oGZcvBDQXF5f/bQk8r2kKlrCuYjccJ0J+3JPT9G1cuhQ85oBR
RXQw90rFXCXTZ8/ct7uuumKImqKP697FC1iWh37F0SgHWA0lKFC80ogV+QHsawwsE5v9CEXBy/oZ
fkb5WPkAfPBAXwkI6IWRsx17X754iOf2hu2Up6F57ru2uUVG5euvxbWNc5MVJ2caxxvbuS/deMyJ
39D9Swf/TA+ZvGkTN5qSsHsYuxod5kijUQZsuX2+HfpbRaoYSW+lZvpXU6wGnGtkzsTX/XA0Cus0
l8anlZnuAannFzHKFZsCVutCPvlZbh6FO2y1SJdjN3Tmbmr4f8MQ1EqcgwzpTToFP9WULXSWiQRo
2bhftiugsqwEOvvNe1tMDlccgx0jK6982sRmN2ptWqsfEfqkr0ml7oo68eKZgtdK1ck0pgDhQ96x
lQ7F0VvvDR9tW9qUZRTCjT+4cn2ZBZsN3AXWdhj1MZsG+5A2xGgVGBEjbvCfEtgNMZAYuOlMmZ0T
vFHri2yqZncdGiyWCM6r9T4wUI8BZnKEWIN/thMN31s3p/GvOXFtoIF8qhrepVCRKFPYwr51e2Q0
rZP+OPzcedecPNM42Nxg+2JsgVhllUB+zb/HaWBvWY14VuHA6mRCAy34FbWDI+POT8o46z+LsDil
LhbyDIjljDF1SMsnS0/ttp9nC4LbcBQ8FQGajG5BtWZoplnKy19sAn0I47lk1JfbtfoZsjmgGEUX
dU7NUB1W3VxK2R4Ww/9xqubvbGKe03S8lVqjgSCDLSlB14SgY8A5HC3tVMdCNo9NmdOpp9fpefKt
O16nsUgm8mgXZtJskI7hQ5VftzRZM97admZTQ5isouDl78yaJsEoa8bC0F/2xUzpzQSipwauESOx
72NymAEszIb6OHv0AXgEuGgtvtgaU2KkmiurFEveVhFPcswRMR6kmohuC7+cdUoepI2lTkEe1oZP
uSrlXWOSPmhnWjBLZjQVBg0ct6q+8k4s50YbFsQcoryIH71YRE8deMDIPDetAd6Cnd5fqfJ+L4KT
ZyQ7NWbGFSdy6ybWbjSWt7LlB+hmDMkuNKJd3fktJHjUzO1gZHt4ux5n3bZOmvl+RueoQgKAZ9QB
8KCSYVflBSJowzuYq20+2/b4Soffp4P7MPC0J5XFA9gwjk9IN96FciH1BjbuIdSwZc2KYBpcfV2c
u5SInF8W+FV2bmzhQrz+cCy0BCpBuE4eJSk0WOCVzi5XSFnwZJwU1XIwzfICM7fcOJYTN9bQvCwT
w7iur7e4hTlrsvKJfXx+DpZsoqSHDGLKp9ZNP35Pi9L26J+SAPTBkB1MH6dwWn30vd89pZV7Nqzw
WHZqvs8kOrg5gCfpFbLdjksHRli48eRLm91lynKcVRCjLJIdU6QQvd/EplV9Ef3Z073g8uQjf4Uq
KG+yfji4+eTcDZ0kLrnBkhxidN2vHk/kr06jBACzXXl0ajAy6JRAQppL/jCaXyMQqMUVTBFTFq7+
fLDdOtzLRgKCWl9l2DRHSrcvx5okJb91VAvkawbOvD5mdkvajzz6XQ4g2ur0dfYYl1bm3y9L9cI3
CvjZHei44VFOZvGhctIJ6gSIeGNbEIdwn++ItQeisxgmcXZlfkr+e4S2VruabIc7BGmk47raBXU+
l0fD+1RcgXciTWmy3da9GGlWX/W7G3qc5adcqr/FQscjWvNOzyq4da+cHEpZFjthEv32A7KbALFq
eTJr5yu4khtI/dpaNYVPT/wBFmGgwHXvs0ynjvIY8W/vCntqD463vvczdz5uVWCS1gV3GDgJ7T/o
hYeDRCADYvGyTxY+HCBZqBWdcy5Uw/mdBzCUGNZ2A2VX0jP+E4lQlDtUMoMHPtyAHoGPgDJ0hsdv
5QuxOgWEcEF0TbuYTLC5ltJmjfTe9GodW12wZzsBoF7lPL21ugzJmNB4e5Ewij91i04rmLI3AKqP
vhyfFm0Cpjemj7LP7gtS8NgJGqj0OobHyZC/tap40w54xzqwo9mGUzbOmN+9ZeuRZERWWmvtvIz9
LATaNSue8SW1EQbgv7PyjM001Deiy19Sp/1s3Z6iKnszmQJygeL4r1IWrh4ftwdKZDUOlU169bak
zteonHen9W/nVnzrsjytCn16PkxkgfSsO3KL3o6gURh2bsxJLki0EE/KX91YVv0/3NPIQoCgoIE0
97XbsTuF/07rfkpC/7Gq3L9EE5Fe5BLx4Moz4ufLMLKYLRGLaHqSnaG6u8anMmSWbYGK4t4NI1Jc
jkVNpJdgYrYx7ONUWY8qLZ7qiRvVrP0fzdq7HpFZ2n4VklyMjEAjslgTqCIe3ZNCXL5JBYtKx5aH
tht2wm8bfuX1c2o5Oz37f1tPvpkd/+woZsk/BlimBFkH33a+M/muJq/fiySdwXtVhGZ6cIXd8jtQ
PS5qzAayP5m2Hm76iUuJARRbr/IWV9hjRtL9dgXDsPe6dzGU3q2u6UK1tKK5QBjtheUQmyo0I2RR
+5nSRrCL26ALbncABSZQoeOdgSQHMl9HSEuWIi4D+g6gUSgieKXO73o7fJQZtENEqSQ38V1WpLOj
yiYOBOK7yIgothyUKUrldw7+p+iXO2AaEFdUK3TEooOdBet+Rl93s/sitbtCh0CR4ArzlEEMjkqM
eC0koNqlvoFyn60L2Ll6OVtWFLT5cShrVCCEQ8JgjKYc66/oUPNIMA7WeE2XBZJgNAyuUkbcFut8
gDMUI+ZUzZEPgB978ZXfUE2kfHWc4qJn/6MYSZWpz8RJkXOWDOXb0FGnhjYzJv48GuAoTMhAHmBw
bs0ENVS69O8TlVfv+cbGlVgsoChJjpPEjNKAT7kGXjyYLH4tXnWqGCsaEn5qNg1QJAWODAhg4plZ
ks8oi/1P7kwmp3F4zmjYDanooZntODOMuTllDC3XTjMNLZkyjQZjmwnKuF0/dvjYifpKR94Aw4z8
DMYihiP/Mk562ZW1hRzl1RUWJ12KpMH7m3XGY4tVA0nnwvy41XHdlX9CIUAUPc669llplO8GptwN
/QVSg1RfCCp0tqlORbycC9qu2OiaD0J/ttIVT4a3Let8X6TDrs9WosZCTLnqZLFVV6X5J7MxWKDB
JmykJZQFathjtnp/wKoxd6gPo+V3Gy/o//GgfE/dUdGJM6XiSJ1dTo4VUZFTAkuSXg5Hw9teWX20
1qhdpheMWU+ubC815rNNek2D0Ut223keZdhS36x1Y+/corsHDouWp5qYEl8nNet679OWE1wQBZbz
SRTuFgmtyvWlG9SFNMw+8ipapIQ2zIIIaAry+ip1S8bfphr5qoKlgfHXyNvAXYfjzDAyby1aa5dV
jl9zmAXvzYAyq3GLvVPSdtmMPAaFrog1RnOXS6/fLLUkUK8A1ryUtzno1c2ixFfRj+mRKD5VCAT5
CoO8xxLMymuTw80uCFNdWAb2B9IueGVqHnXCPH969RJU7LdgwGQHPzMdFAMLPCvAuVt7lctRFrjD
kciFJBBgnVgvhWUkUUalt4z0zFw/yOBVv4NIcUEfWRwM8CK8xC6t8ZA92VR5ux5w9rZscWI5WR0X
NkU6/kGfEetCKB61asdn6HJOTzaoW2qxz7If4TuF/BDB1L1X7fj1Wz8o1rXQUu9aE9V2WGLyaaBK
8PKW/l5ozz64is6nsPz1aGt2cJm/TD8Bd/cyFg/o0SglRPsH1pt4J+0REL+W4zPmvjUq/WW9V1gC
RU950pETvO39FlNV037UBDJeleAq7kjocqV772brbd3TtiSopLZoU1AtuJT99gRYrnT+CTz9ifr+
m7a+2xL/tnUW0iKmhW7YH3jJWHLqJP8um3SNPTgFuUmqVcreRkGQoOjKDpwlj+Y0HwKvfyablGLV
4tc6elFAaGpK2MXOZws9TepOF85n3eYHPa+ncGgPdjDfpInvbozQvfed5qDQhV87+D4OB5PqUzEa
y74yO/hHCi6YECmV2YMX7n2SF5H27kmf0KeFmEMePkSNiqhSp2W0Ag1Z8WvYBYN+s+EGKd+KkqK/
SXlzEeOwKM4/xyJ8mNr6tZ0V7Kp3omeeu+v2P3X6R1DQqMx9DjDTJi5BohfHw0/4W0NqCKtlYoWu
03x0G5X3AMz/thuI3alSVskq+XbSgijFLBorTs6BgkwtnCLca5EzdS+5Sa+4tubFsAvvMLMARaqP
HofV7w25Nqh37OGlcur71lje+3GIPRnn/B6J4lM/jWPS5nlfBsPCaSFcbgzA3tEbbgxl3yZVMmxY
TJn4rqnn1XxEFi118jVX+pCN8CrVk9WaiPD1p+ytlywNX9Vi3NYrW9sFOiO5PocgTA9VjzWAxoWO
vr+02hnO/La25AESt1CaZ2Va+1r06ARn+29LhOBOTCJYt05FQsE8hbgqmAJqYECHUZPgxPg7qW6I
Gfi/f0mpX/+fv2fsRwLSVMqNvVQkZ6Is2diNBYfIQnxW3SyeouCyqmczhQIB6P+PWLE7dEGoIxHa
b7YcBfF8UASluFam0w+S7PYDuugVbWjQnMlDiHTjkc54Q/VOn25V413NQJD9mBHcBOxa3Aztiotg
fAy66sYYgdGMFPZQw73qJMI28pX+L+rOrDduNM3Sf6VQ90xwX4CuBoZBMjZFSApJlq0bQpu57zt/
/TxUZlXJYY9juhtzMUD1RXY6zSD58Vve95zntKs5qGKUPp21qsXiRYHVYbXMa9bUEQlHuZv4jlvL
Z/Wt64p9k4pS0eAkY0paxnLW9GttcQFFIZEr+aDJdNPS20wNaMAr6GCkENGIpHJk+vj/8R8qGsC1
rGx7kK1uLlmyjXNjovo58rrasl2j8iU+LsmvgbwuUToRmUaBUPCiqJpHRoIAs2Xth1YMdRwppowR
vCisYysUMx16bR8TX0XpLVvTMq475WYMvk8jIcFhK0tuPiXlIV2D/LbntvcBKyWvRoZyVOMGZrO/
8oumWDUEtTtyFz6iZ05WXUgCWRBzgMEL53IsJqNWz3CPIignnytzReBehOKyh0A/Ap1pvK+kkUEX
RWugEGuxIPxoaKzJVVLpRinfZVSmmEhgxjaYlfR91M1EyhIyi/6r2qkeupn7EG3bVQt1z67CXvRk
hNBza1EpqWekyPVLWOtrrTTCfd4EO1xy35Il17BEjIYdUnRKATNMjvEHs/xWKVS2PBqualke3xWo
tdc16Sok6uDQJR72np71QzcU5MzHVBTS0T9RsOCY1RWvYVJ/j8fpxehhhrVdshb5OleZVc8OZE4M
qWiq+wZzedOGLdnyRHyxJpDZrFOK1Yjg5etTtdILCJs85vNXvfFn17Sir2GCb2AcYetq9OeiWSNl
SK7wykTfOYv3C7vFd4nMkvkCrZ2mDjRvMZsOSGExbaVfqwh8P525nlx70TwUJasaAobdMMg3VW9Z
G4IYJwfbSExoFL+2hkbu9ar0xggEw/thrqB0vlbpTFDZ2skzaZhUNhA6+rSmBMjSttwDbzA0YVyJ
IEUcaFM2fULs2tiNEEAEu4luzzrEadZSpunHWOdcRbzq3MOClFNpJ0pbjbxbN6QvsVZE+tRWO2Zr
lLvUJ4JDVuhAn2vtSGyFDEzSfJ/kfLaZhSLCp4MHlR8fS9IrW4GBB++IsqFda9YhKhr/2JcyNep8
L6dsp7WwYOSxtdo3Ch0LBZAWu6D0lvqMxuFNSuXtFKv3JQ26cujzuxjD4+3Y8ocG9qrsynUvbuLv
cpknW62DeKiG/rSrQp5r+wVF4OSUMdr+TEu/p1RHtUmcPRFomGanBQNXLSD019Orb4BBbkx9lUuE
LeQEyITsPogqQjVuNqgiU6tjV1yNvAHMhWWvPTcIRqJImxw0zSa6Tgx4szgdCP4BgItK187M6FkJ
8idSsk+yhGvNEvKFpl7Hd7XF7DiCnJcMNvRTpSKWU0F/x0b4jmZbdrM5vJVE8GAd216y/DZgf1u6
jW1LI59GVhTUoQcZ1NMw9aBP6a84fzgGJKV8DDY0vw8VYQerTGLynlVrZbTVy6RxW0KieRI6MneR
2iv6qRzqNzjXKeVkNrMRFbea9sfY7wP2oUvYtuIUNJcHzfyS9GSF1DV87VonMhvyP+obCo4tG89o
ZIWNCXdSxDZfi+MzrXCq0gUby0miGBTrrwNPWQLrOw2atKYF0tJDwIaedGQTJzNcGQJC0a/fo5xN
3MJou5UljKeQSEPWsaCfYWZSY4onIKyGzBvR0iKm9I5tZmh01hlVXkUtkHiU9DiK0MeWKn90CsNh
N83StA57+v+UQ3D8wdZ1oJRTlEILOy/noUiTZ2+sHlFCoN5TvAYDhTjnRy0oXw2xQoah7lt9iN1O
gr8MiPmQzKTIAFpeDaMhMM0Nh5TStlPMxI41JndgBQ/0+SB2hkQ28ELGoNoW+VIwy4x3s2GcLVrL
lgWdimrSojqtjn0hJ3ZUxZTJg/rZ78IdJrrUVVOuQ/GX/SaIBldsrPXIpqkM3NoTSYp001a4njrE
A0FBpHGWItrRmhvuE8eits8S9oCkDNtsxztqRaNKFYIGqJuMwZtoWRy7TPKwFgCZVG41HqvB1hlj
zdzaQzPQlFGt55b6GjVyzAnUq6oBF0LQ0YkT9eS9M/XSyTMov+kwIyGsbqZEo1udBSlZe+N140+v
ZaEJ28oqyIXpEKLEmqh6ddw3qz40bQPxkkGPlMzv6QFie3UwhyryKPem+3owWHuDYTdo401cYDBR
g/qqm9/CoCBfhzQT1vyG/Y2WXA3JhIogmzlx+JKItZ4joJSv1KUDD/kNbEE+MPKplm6tjHlv4lhO
qXdeQynuvSyMGjY/9XetN/bt2Es7lMjuVAfinaB02FQSelCi6VPjscZTTaCu3Waidds1OHWDWQl2
+VQ0XgNM8UOoFvn+cFcVBFoigMiYNaIyDw4DM+is0XmeavzjPkg/NWp6MmvVbzEefE8hPA2t/1uP
rHxFDJ+MxCPEQ9m1t7KGjqRG3dPWFDxkEWm/1MvHPjBvZ0HDWKEiAfbzt6i/o1UD8hG0Tkvhzg5n
VF7daEm2yWaymdIXpRm3KW0Q4apRx2+ycYcO7ZGqXu+EmfRIND1HHr1BCaaS+7rYFhaN5IdumyAz
9JbjXgJ8blNZrAH90cRD7ALdEu/CJKvJVigW91BFwDxLboNBaokYhMHO/iZtrvqOogvnl1UTCKJd
NBpSGb77OPneCNVGq2k7hz5KinAMXjuam0aVfSPxZTezY/WHN8sQrweSnYj91gkE7ar+drSg/UZs
dCIheoliEoascI9b8otuCo8E3D2DVgpEHRdAv09ISRUC6b4W6nenrDAWDdX8VrBarpo9cMraE7KK
6t/YvIwcldTke2DOjU0HKXgRJIpj2oDEBaVcI9x31rcorF4MqX2dgvpVHMWdKoUrVRkZG1IBvg1m
QE8oY9STACxj0/pgZWRI4+aZ2k8f8SL1QnhIIK/mpmSjKVv3qbgnW4NQVT95VQEB+l33DufCTWL8
FDJNryDdBSSwymr7FXwsLR36RwQJeqZMuLq42H/ZR3Ckm8LJ0bQbU3uLKAYZWfkgymQcY0u4JV+X
ByO+gBNhbijrr0RSn1RKD+1MbELIWuiEEh6ghnLg0aKoznEn0rN1qMSD3WXEDhgMe+pE47zSxv40
pzDqlqcv9CwsAW8aV0q8yotYW5NVaVegfSBhtI5cUy7G8RZ5uc5yxJ5lw14iqNmfB6gS11E+fYEZ
caziqN4oOuI+HdU/Z1+U5UMKn1rs1L1WD6cE3O5xbPJdL6N/iAxh29fyW1b3oacNJb00pWCjPoyy
XWk0sTS0Shkx48rIaDVN/cTCgz8pN+8qosM3YUqxKmyba1npKlot5MkR5LD+MG+QJsNAKLS7Jjf1
LQYuan81IQMkjRPYmoHka8f2Tg2U1SZWyalFPlVSwT5JPkXMDwHOKFjvUiX0axrTPrYspBd45dxx
yAPWK4osS6sjJlduTRTlupAaaZOT8rai903SoEh++oMUheamXZT8+RjxhycjdWRkfp5lBioAzOhF
pl63amI/ZjIhl3OcKaGoBfrv0afxYcrRaQI7vckLQj1q0XKFHp69Re3KKRGbOhUm+Y+pZijNeaPz
Lu1O46AfcWzas1+U2dlFsrfTZJoScd0YntEJOFeEoWEsmF4lGORWcR6aqtekTz0zzp59AhTcNmAn
IY6z4DaU1VemxJLdqdGwlVL0bUM9rtSaVEejSqjLJAELZGjFbpWrstsOyn1K0842u4jUBT4ItxRG
elbY3GSjU8hKzl0LjyGzc/PgK9TwCFgeXNjq+zlAOvN7o7T6M8FhQYghb9ENXVwgUD9aZQdBwcgj
ypULdJygjlzeKcOSQYs5cDCCJ78H7KIZV75k3mVZHjqZHr2PmYottcbFSIXwIU6TI2UTb/k/Mh4G
O50fS6HWDzUZJG3Qc2qL/BMlp20dUjdH8O72xPlSp4xeurrE5lOQOTi0HONaPdBd6h/60hsirbzn
+79BQ6HBH88fpCEudg0dbjuJ8nDdMXnzN2krGAzJBTjIB5zrR/+4Zqj43qjYKlitpLPHoqLS9gdl
0bL1prBJi5xIVavk/FOsG2QPWSl+n7UhcDTUAIQgHCl6s/8lUtfrjfSR5AJGRkGpvwBwrCcLI4Sc
gWzYkkN1Wxvy0yAUUJ4R3VHDhPGF9AKgH3gtdN1KbhSU4/XvSUkmtEbijBmnnM/ezIV7kC/h4UWT
7/0StHBfXzB3LwCb8/uGoIoSwVK57Q+o2SdvtyLmVTBjX3A7VT9Kc0HP1wyeSSfAXIWCya4afsPv
hyCO/J8vCk0I+Pfi19dNfWF0fLqoQWy1bC4tlKA7ZXX53ouYJqfqgVmdqGK8B5AWbPKXTrUv5xSG
ZaKg2bSMeSZ7Y4bJYIklB99sq7LJ1EjSgECesqhlu15sESqJDunl70KlN2RpxwcITjgb1NrnBNlf
sVucqbEr11EauKlv9F5rKCM5YkQ2z0zBYoWGMEheAsLxNIseMbvjxjOmr3imvskZ3URiJriasTD2
CaNwxbbNKOgSKSZEeN39WsJANEqjo7Xkk6bl1Wha2VVQPQA1M+zKVO7gCWKmsjxoVrOt9WFHC788
0Wsityu5SnLltjKNfQenbFU/oo8h/cNC0zSNFD3YgiypfG8xPVzcKNiucVuxI20DJxyFJ6oBsVzS
oCyojej+dZUpe6JVyPbkebmYv66NQTguUitQrcm2kMnUaSPduDr6s2F90esDLYUOX00TeE0Rb7JI
4gRT5N8EDVd23onmXlAJPGw4X1O8tMxRJ2OVB08uyr6e2mcEpM1DXV99jJn/Erb/EL3WVIC+t/+x
/GevRTmR9Re2//kfP/zT+r04PmfvzW//0H2R8b/zP/LDX9v858e/hhPlPLfPP/yDm7dg0m6793o6
vTdd+udP+OtP/t/+y7+9f/wt91P5/o+/v6K1bpe/Dc1Z/gOE/9OntfyOv/6r5Q7/8ff/VXcvgGn/
/Iu2b//4Oyylv4D9uvUHWjJN0oFK4wXTFyr/X8B+Q/xD1AFQoE1RRZQcOjAFtJ5tyH8v/4G1QlEs
ncahpEkKs0VTdH/9KxX4lsxHi/Nfk1k3Ph48d33z53zCA+NF/PufP3O1lI9P/N/zjsmlabGRawm1
AbineA61ZLAlZhqyZpf+oWHPgA4BjaKzGNlQmVDeT29JMwccWzx0cbmuZ7BCwR1UNo8YTk8xT36k
Ou1A5GU7mkcxYrquNAqEzNCsYDRaTSL5aNFgC5oP9TdNYF/vE+PKKYD9/Iw/CLUniFqyPDZCy9EU
Y0PQOkkzH8mxwBTQPagCIdJzZw/w+SslOKphwJ6zX804IXIiUPJRQpSJQC8K0NJki1JyVS34LWrv
pFWZfGIJwi1wGE+qON63irYCbYa64a7TCkJ9VPSRLQjvN4nEnklekyO/kjqMO8RtJW/Yz2g+kiTW
wXumJKOsy/axIuEu7Ecn4uBWiTup8rIysHOsmSNOfEVor9qlkYNuMaZq0qSsK4hZlw0JaqFVKXxD
bItE9GuMxkBvTJtSqsv8gaee0rJGw6b7whmE0NV4g7DTVpNn4oPH/DD0FdzxL036paxuIuSD0V1k
fUfrimDTtKXpMfEb0hopNUev+aIwLx+M6boMnkYiTwgIpAYvFDcJtW/siTHgI/UeGSQh2bes5bY4
jXarXo2TT3ELT2m4yRDmaf63pX6FPoq4l4DySbVupeHgtxUOP+rmNHuRPaKAexKC8MGf+6MhlI4g
BF4yTe6SXyDhz6oEqMKcVHgC08s8vSfFt7H/StbrJgEbGZGHXOX9RhNvIhRDvqqsJmrUFK6lZxQ6
fSR/FYhT8xEjysUhDaYKnBIaboFnNhDarmjZvqiGCPASu57O4mCFFKAlqk7tJjcSS9NWO7y5pHZD
mHMFpntJqdeCHl+VGSUEFIPUmr3U/2pGDyp+SAGTEEWl6JZdwo5y54HOkTvi7EiBidq7SmAzRLwx
qtacnZly0qz5LQ7wORjKfZ7Pbr9wl7DwYTufKMX7eb+25Fsl9VkIEZ8FFXrOSO3ZnqDFKad1utib
jWq4RRt+IsbJ8TUS3wlYwMQ6KzuNvVBgWY+KbjiDLOMg3CYIVlrtUdUne+qiJ1CnyEJB7Rcr+iDr
pMSYAflDRR8UsmQXH0Hm/sMsJcdEtrwkpg9mHuPhIYtMzgzpdTAMh5Yx18abOcGWRFBvK+ts+Ddy
3XGsMMLrnFO/FQirRbwvIq2Lje4ru/lvipQ8EQ3oVdrS77wGv3Uti9uZ+EMOt5z3CrtpTibIfLpW
M5wWIgzMezWDmZaoZNCZyrOaPaAfd1SEkLY6onZEB4esDIHhPmg5tZryikIj+/cUnMeTOAOSMYYH
zr2PVFvwKVNvJM6d1uE1a+espjtZPyRIXlHTO43FqVPVbW0CrJFyeCsdvHV7P7fI9a0IOKTwseRs
CN7UwzFMtH2UGCcR1YstEfOGY5JPwFpJrddSfOVxt+AmCLqSEWklfkT1ky21Wh5buq8Nxqcy9dKR
kCR5I2hbaZQfC5QDtiESwEeIe1qM27D79mm5+Wta/zyN/0j3/GsS10HycpoAK3fOew/1IK/xxjM2
2CARxBT1+zq6wMKUFyDgTyuFDtxQJ69EkdTlR3zaLEbs4EKWTcOh0+6pD9ltbNrKi9851Rr/9r1q
D45GlrCNmf+ajlH+TrPKv7Bl/fHQ9M8b/fdvOMOYGlWFDzsHGyCJE43BqHZLbLoXziAfZ4zf3emy
V/90p1naUX0quYqwGV8BOHq+E6yptbWu5NbrdCWefv/6zsBOP9/W2T4cnWNWWAaPlh6ZK2kucShe
QDveNq+09eAUN0SLH6T38mBcOIWesRj/vDJkXKx3mkH4j372QKdS70XsYjzQyim3mMRdkCWWqwPS
sNNHqfPKl2hF682ZNiTo0IDmsAXs8Pf3/8uhBcZQWjY0qiZZZ0NLNOdRauvOcFpn4Oarla4642P3
EHpoxPQr4cFYL79ALF1lC2QcT86BlefCj1hOludv/fOPOHsUXRbrcyTyIxDyOnT2Vs3D9EDnVXoM
HWSVd+0GkpuLdkJyxU31mNFFeB/2HAd+/zvO0ND/fCX/fhhno6/0JWPEy284JNxvmlVyq3LSXhHY
y9hbVNzl//SCZ6PPom6SjREXbB28mQ6+m9W4MVz0LG65bi5AwqRfzVXsa4mdAm4vQhv88eMqYeZG
gL+Wsa7umu/hWw4uHDu5Z62iYK17iRfixL10Vfnnl4tKC4+AxjjHtnlGO/UbUyXDBGwjelWnvMk9
NjG8TwKSjvI+Xv/+Ff5iluJiGvOkpsFW/fjcP80fMMqKgWRtRpI4u9X0HWz8hXd26QpnrwwjfCfE
NVewxsdk7iEFxBcmwV9ewSLAh4YM9NPz2d5Xe8qtqcQkO444TgJbNZrt7x/TWUzFx0gn2+rf1zj7
4jAltEmYqUw+ko2vyqXa+NBuQi9bz2vldnI4HLxzjvjvDPgfrnv2haGvmWs/5LpInuzBDVfRrt9j
4PEUptlLg+GsyPLzXZ69qwxJZ2URJOaoa0SPNqmRrsY4FzfmhWl0eVxnE9gPt7XA+T4NO2mxr4YF
FzLIIKdGOIXlVRyEh4ya74U398vP6d9v7hw/m0UT3KKASy1zJXGWq3lPN9s21trq8pSxPKDf3Jd2
9u1ShRyEaWIoypYbmEjkZe2mVOU9VFmY5cNJwsnx+/v7xeBf8qvI2JOX/xlnAyRLi7QxiGN2zGQX
Vc2X1Boefn+Fs4iej1HxwyXORkUSp0ImNRpjMKfLplunxDfZMqfPGUeDKY0pXTfHiShtokwOaVyv
+h5qRSBC+0rBAF34Nb9Y+/g1BplREKxpdpxNymMBHLsRTeaT0BaJGglXyVPw0NoYKt9EBx/O5vcX
XB7g2Sv94XrLC/g0VKd8UTBrXG9AHxJuQMFdG9kejQsS8AtE0l9trn641tnmAsYhojy4Wk68zfaE
xjvqiqPKijQ1cjsdapDqteylrlzu/AsfpPSLLbMuGdJiTVNIAhDPRq6ZCfk8DEjYkqJwQ2ne68TQ
gQHa+FHiymp3J8D4CtQTRJk9B5rgwlNePvifnvKnyy9f8aenjPanxB9jkRCzizbRrt4YaxIQ1s2F
y/x6LH+6ztnoKdAR0tDjOuWrvpZXuAG8eSPfRFvT7q5yN/L+2rb+P6hCXpfv+V1bv7+3h+fy/4M6
I6/oX/lWP9cZqVQG3fPfpr/Zz/VL9/b8uebIf/nPmqP0h66R0sITl1RFY576V81Rl/+ATSzLZNio
molflg/vnzVH4w9DtiSRKYBqJC0YvpN/1hz1P0CcEzuKtwLevyL/V0qOy+f2aVAu/Q3EQTIQf1Mm
neo8GWvkuJ/MsTI48vBUijFNljurfvj0WG7+/Ns+n4flZfY8v4iCQZO9lwaV+ZyHPPgF8GuDiwjG
i4X+ZFZ62gw19chkPTYol1GwzHpJu7qSdo18FcxfErIThwywYFSA41HWWENIVriWpM5JED0bk2aH
KGjb7CVPFrexYhv1Q6iAqxxXv//1Z5PjxxP69OPPF1dBVvxWLvjxJo7WGPNJSqkN9vYK6oS7IG9+
f7lfvZDPlzubpOKhrDpiUeDZqcq6yylsVorbtPqlNebX72TJbjBkQ/9pV1xlHUA1C8XDUkV6RV5Y
7aTHbh164hsuSnBju2wLxos8glUPsf3SJPXLyzMFMxMvJW9zeQyfJkOp64s8AFPGob5zsSVfpZ5w
aq+hua4STlfRve7l46pf44a9dOe/eqEqRRMGOy1N4hJ/vHQZEWlhldw5+JkrllY3O1n0yyibkND2
XfnSH6qbfj1spAsbbDw1v/gOiLTURexKEoKis3c74TnpaV7zsYm1B1TLTo2TFQfo1R9g+gP6fQrw
7ZnyuLKyaxypSPNju2ozhGOjo8f1eqTsIcnXifrFKBj1OZVVBeWQ9CIpx5hqsKpAhBc1N89zB/Dk
NtYKF9wt6jSQSWlwhWLlUYQFY0zSVu+yrT/j10oTxOs5xq7RXeqnun8Xt3dGkDqpfKMkt0Y8OKmF
I0XoQR51VwUoBAWA+NweC7Lh2xhRhRFuBm1yM/iuTSnhmZt3Xa8fozxw4xBBdkDBd8h3pSV4ZtN9
0fW53veI+Gw0GS/a7N9ESsTmNU7G3aiN+wYKMdG2NqIGbg5YewsppcTMeyXigzSbyEmWBkOj7GJa
8RPK6KYMPFwceAOAwLTt1hxQwGq+ZwicY011Y+DaqjsS0z/IH7wBZLpbkiAwE6FWBJNYWtVRovCo
w9eLsKmVfbt4Ylay+WwKeC+b+17+rmnPenon8DHWZuv4/mm0kGwhGBLRDAOojdMG98a7JL1MlI1K
NXZHVFS9pHhWKSPTIqgNsqCEhNW6z0IYYbmwFoRpF3f4Oc3Qq3QTrHJNIRmPUmKtIyg4M/1tQ9gX
ArszC6khdGEq2CIB6lEKo4/G+ZwvLk9b1TEAy4StI65FGTxF3aEToJtIHHTEb2PWrBH38Djf40r2
QGo1tqSvCVpdyageYgyqbfBSRg99BPShhSUpcnwwiEkS6zsVgq86PaXm7GbiXq0CnP8FwtkRimyG
9Lh38/Ib9qdjnKGgzUzGhmorOVoWDeK9fmvAA5tGOHbNnn0Lou1NEerM409Z6x9idOQTr0uU76Ak
rUh1IMTzC0zXaYTqFLzl/HuYlHYnPWXg3itkxD2tXR8pPmLwHvChGBLi+dbrIHJ8VIjgdHKq+k1/
N+PajlXR6XLgpwMlnPHdiDr6C8XXaaJPUl8bte5IOrSymSjK2bhfdPdmCmZ2ADvQbnxCnXGlOMTv
OCEvxgRLZdbTEuy3SiAFIBZypqxxAtjQpQH8rgdi9UCzYCpyCLzffLGH4wW8qUSz2YAja2CdYWaV
uu9yrjtQn61xfhwGFhXMFtnkMxWYnhSXx7F8VICIFhrVF7NcCybsjNxYm9KBcab1AL1kwekG3A0j
WC3UOYoPjt0wnQyLWMdPqnV+gRVFsOPwzhUTju2x2/S1v2tFcZ+KWCeTgZ5B75Ziuqt782TNoZMH
iL6DG1FCY5c7PXrlacB4XV2V9Dd8UrNKS9spKeUBPdnLIFAqLdyrcXiU6rsc82KxUHOzG22x5YyC
x9pDIzKy1f6xiRAMR3dt9jRHV6Gur+YZ3KaJhyW8yaldDzoWSavfak1oj3hImhzzF7oLchJWvUg1
Ik0pPybr3veBhhpg0RKPBCZ3kQxGe3YIstHuK8N0B7lwiIfGRXIVpajjS2WlCdfmTFdy5iPUXnUf
OhGAgQecjPA2aIDK9NLw2uvKlWCVXkbvXhf7h0yWHIsBXCSMuDygH0rjEwdxMmGdvA1obUqyuA99
6ZWoE1f19WNmMlPU5OGUc3XdBG+t72mCdNQxcgTj2uyHrWyp12JD04KPFtiGW+fICE1cUVChmYdB
X6vZnZptkTQgY79OyIcohesa38GM9a3xQc34axOvUwUlsoH5gATrqHZHXwlts1QYtPm6601cBZDB
cYUOaXsdW5EnJ9Muwpll+KpTMwhT+rbV0+zfquJtNW7bWXPqb8MMMalH7zGkuxBjGFRVr402SZLT
fKwHWoK+lybibkpVQMG0bEWoGPiGVFxQkYwAqAAyPT/GKdYLMGRtONpNBWtWkNeFOd+INXYnnm8J
PUWOCCDQv40DFR9eIjBH3LL3DWEocfBo8B9mORYeDRPMjAA5wacURFujGAggjWifmcFLjMVAGDJv
WBqhkEtiwEVwfIrqw92zHuZ+BrgDJS1+q+lT0pXeCGaNjhqXvRqQqoa5ztc7yvqyhJiVgO5x9rRR
dCzojLBhphnXukXkexYe6nSvhzoYnU3HFzblqk2KzZYERRZofWOOyr5to1OrIG2ysMGiGTc8M32C
QWyL1oulmLY2nrBZOEVM0cBUUe+Hm0RfmPDvEfwWMbcOYnZKQUPlSukpvXA1KF+SijjicdjoVrah
QrsGFmj3WrBBGWn7areLdcxfCoiJAQXocErn9FQ1oasVWIP02DOKjkbngfafJy/sau3b4thpmnVD
yEKXH3KLaEwccSSoL2uqhjwcsq0p3EwEG4SKvA7L6crsceqPUCjb6tpnirGTUT+oUEIggq9xRmxG
M17LOD5rutyqug2+mx3w3acgxQVh+vBS9O04Ui7R843WobU0wrtB66/9pnkGbQ02pVslCyOAyn6l
HEhNQbOEPYbe8YJxzF/EGsW8pDjCyOQCjzpI7oMcyp6Ml+ObZKRuOsReYQinREMcpt7IvsaSOe0y
U/IWHGmuDrYuF+4USG6Kfq8jlARQHCBhNxZOMW1AETvtdF+Mr9D1VvUEpC4Gf0XPTg+VjZjcN9O1
lr/EJGgmzPpTjTJ+vh7l64XoLOXY9fJjKUHxitACsdQEzGzaTivuhkyx/fC1KqcbsQXADdsEex1q
ZxvAgY2GzbOmB37iJunivV6kL5UCPrl81frurasJ6ENWqaN1Lxp2JMyRrWm3YXpSmVrrStwS1nws
0+klsAgksiYCXTATS+SnKHXqKqgupaFzBljSozjdZEi0zNtEuwVgmlR4H7P8Sh3FowR1FcrJSqK7
Nob5huWA6C6cclWMkY+giyDH+qrv1ETCxmxh1rqp8ViW3ZOg9Sexj3hpiTO1KaA5zZ0MVvsM4UUN
jyIDdTioyAsyt2THCVJvlTSq1/JLu7EnGuu189k7YCyp2a8Nynw1sv7oynRagg/9ZGBDQOsUM6Js
VNdpKB10LhdnxzTYE4uBmpddoFzBmWkXSxWiyoBNnQ/z1Ao93lmP3noGuDNF7zP0GykQNzXaYVZ0
Muyvgq5FKtd7MdSrCq9tx4cfgUxrurtM2ek10Zn+dSwOpzl/nJQZGlFm1wbebnV+yDXN88XsFvMU
jg+cKshRsqEnIQIE7ehvxZTMm+Q9YaXs5CdCFJ5rKurotF1f7pn9OEWWXzuzcfUYyggfVw4bTLAO
sGbX5IE45GlxvnxTshujuGH6EnsfKArwKUT3/pWGc78OH2YC/vL8FdgiO26mYrNxzOFKMl6mBCdz
cjB7+dK56awq+XEQ1qg60puhp23JZ+emDBNWNy9Eon9Wmat32Ln2uIKes4u88FLE8aXrLaepT0fE
TiTtoog/rhcd1RWLkOu/EdNOIyxxAi97/P3B+6w893F7OoVHSjQi5cHz6qCSptE8WgRdxNt2q+zN
7eCpnro3LpwCz6uQf14HgTE6MlU3rKWw8/m2JKWZyVYVBmeY+kO0KN7nfVkdWQ19ck6icfS6XLNH
EkhZRv7UC/4fBWbn1defLn7W4xkEP24LgWc67KBUhG8CcxgtxuKht7G4rkdgtg4Qen1/+dz9q8Ov
/um+z4YPopApLSPue4KPIzPnT0slNr3y28ypdLii2u73L/S8ofXTzZ4NoFnUlKk0uFnF7tylk62v
Ysc6IlWj0yg6oh264AQulIt+Vb/5fJvLMPs0ao1ExnCScZttdTvPVypntvJ04cbkX9QRdJXaH01b
Uccg/+M1BhPitgWnkBYxoje60gvFfI8l1MvhvtrVhS/jl7ek6oSrsj1lX3RWtlCEutMBB45Op3Uu
Nl1mu3Yr+vcX7uqXH+Cnyyx3/enJmUo4VwohgGyw0htZL2+sSdwlY2dLyXNLZkGTnfQBYmHCpI4Z
bUYStqzGo1ph9IxwY4MmQLIYAKhW9P/hIzh74lYLB7FdTNdqcBCr5wwpu3Hp47z0mM+6MPR9h0GN
uH9JJ3PiSxfsR+G/N3KofFmyTvzwuTRJCPB8WwWTnLjLjrMjbfwbDgleuKmf8ovyoF/f0L8u9tGK
/fRCKyuD4QJAnthBbG7jEoxjeG15YU77WHfOq8sfpes/7+ljwv10mXTEKaqrfA0UOrzegd78pq+o
HoUO7d1Nip5B3/bb6lY4kcjpihyxvfqYEe21SZzoWr7wiOVLd302jEsNaJ3YcNeAy47ZUV1LKNVs
mLTo7CHivU1HZOH77OsEahq+6Qp5rPUl3pUnihTi5tIqKi+j5ndP52zkarhhTUp8qAYQM9VbikTx
DQ/pfr6aXMmp6fPDiF21LjUhyzZtVHj4Bqrry6Pho2v5u19yNr7jrrB8gkyXWWtw829En8A1dOD+
nLRncK+O9nZhQllu7acL0thQ6KCixTtvO9Rhm1V+nf516zfdOnLxF9jSztpRZLi8wqnLq/3NBc9b
BR0o646wBObkcElQhbKPbrea5IekiPdtD9CUnbFv4Ixk8xpNlCSVd61hc6q0W0PkBF+gVK67o6Kl
blEtGMOGyB3mWzVYl7Pv5GMFR167UZBf+5gME60iwDhzpIk+8XCV8rd0eHYDmiFZzZndWJGacpsP
KlwG/nZdXRdi7BLEub7wpJe1+6cbNxQDT8uSNmieL3pAc4uwBIrVuCmBqrMLk+hBegTqphwmD7xi
ixBB+WKMTr2+pLO4cG3rPHu3pEQg+bzlVm/3RooZ8X+zdx7bkZvJun2XO0cveDNNg/T0ZJE1waqi
KHjv8fRng+puJcE8idt9p1dLmkiqFQngtxFf7A+WWxcWm8DfB3CEZx714vQ2KOWR1DUtS5vMp7yL
ARuo3LGlR6NGbr1MdvKaTOCq1ZZg54CXjeVr/1Z5mwl8cXCdBZ5Mn64g5RZWyfiO4xsox9ah28Lm
2uD7Aid/OVuhubhwmJhCoDgSEU6N7/1sWW0aORVMnYWj3nvyqtpRJ9mUdms7W+fW2MuLaD+nzbl4
ADiLODmvdda/NidsuHfl5q8TuLydCzOV9P11LjyLMxmtbthHQtcwYuir2+NQhTfb8r1egfm8j2if
n5scEyHQNJw+GaDKCCntAj4cLVVHD4Dh0l2H62Zb21xlltIzYLtFtpk7h16+Z/z9lPrk1CYDzsCK
l+8nZiRTWm2DASKJ9tQOwZIKHPKxMlrEumvXDchsVpD/ZryexZ/sg0JhlV3eEB867XJYhRCCFu8Y
kG5i23+cs0+/fAg4izaZltaQhFUQjk97r6+TY7ZTVuVGOkiLUT1THN1tgoS3GSlyC2nJTP3hLCAP
LkQSE/83O8Gl9fDs10zmaqmKnL1kfk0cQ6OkK6N5mXm7l5Yhdm6Rf2TwMNO6vdjFZhqOqb5R/o3H
7CE8RYdFySBmATq0hz+lGcH5VDj3OYzPI06ujvWgJiIgcJZw9T2HHi6STYEDt0mdYlULvE7xd0HT
vxbMPKp8af6cB54sREZPtxvVDLKaA8A1p793ezIBtHJU8TEcbSzUYp9HzRaUFB07ma0Z8GqU8VJN
poVOdd3RD6SD1ygdlhkVpER3V/jPrUroKaWyE1vjxvWrFbTemZPp5VcmqRZXNepa4jSlUDeRZ+JA
OJ62SaPvaXPnpJ0tMdVeXx8O8qWl07AUAAkSftPqdDgYbp2qfl6PRx3jVowWbEt/tJuYirqzaxb1
qjwOa2UT3pnH0q5Xn/vx0lnn29RONukj8JWZbVK+tFsBJTD5TTTOITL4unsUiaMlfjn8ddiDNn03
JnDyD2fV3+WnaiveoqBeuss25OAn3dE3dSs+XH8nNPV9n4VIZGjO00YrbvS/X3+D3ldyASyoB+zj
3nhDvfUz6Q7YERj4QfuTPpAN0IQDZIVFmKOnx6AvD55DV7+DBnvqcc8oqNKQoTGABPglRy5ZWyT1
DwPFe9639yqt8WWvPxmARUNDXelq9kPI4PW4EFhxg7u16vY9Sow9fouPlCNsKpN7gxZexVDootZP
uPytKQjbRaxiYQRhTgiVPWDMQw0dzQLJAEJwqRrOMxlSimzKrgBQtwj5pjKMHeA2FoXO+MYPhKeo
bpeeApNVhITZjPlKke48WT0kDR4RtY7v0VAPb5hXHWVf3IGZWymG+yewxMesUNapw627enL9n3XV
LJyRrqsHYAEozQgYxZWCcMzpPbO8p1zGFyRKURDcStltRU8WEAt1HxbKe5E75Y1rdQezx0zIVZSD
5rd7cyB0Vy1lX9lWarVBSr+MoL4anrOQw/dQUNdRBX8cj3vLLTZtFZ6yUl8NGoZHZIDpY1GVn1Gi
0moGtXoXl869FabPaayvlbKGdOnkTPcw2wc+5QEwO29Y2SAnitJ7M6bjqtKe+4HqqS7VuIBYIbZ3
MSTFim5KPHGTVVIoL6lT7RVHxqaQdEJdLq0elwsdN2ZNx37IkymQRNix1kH5c1TmQBCzs/pZ0n80
rkY3orKQkwwbj2In4NZWB9RUMkU+FjHtUl5+FwTqyij7D3LZd0ahfqSKRjeg8KeTlRTSfesJrxQg
5O6vmfE/PcABNdMw3WTZUTiXf8sSmZ0IWQM64cp61Df9Ot3nJ28FY28T/zEeGJPl3KT/duQgoi5K
MiBLCcU9tPivE85zTUt25JI6F53g4LuXvW7d5u0Tw0dHzUIKaeFLCDZgvJdRPrPkTHWPUAiJjrjT
klHWKNo0ehjXWtvItIGC8/iFQRruoRh+L9+DaJHv+idKYPVqmNsVx3Xs/OYzCWpMDnekJGKhhEWy
ijhzlHT8gahbxg/UrtfCehz6xsp9Gl7kbf0DX7yZLzweaq4FnyxwVQ2r3RyDV6v6T9C1q2Fb/cCQ
mfPdpljKh9k7yIUhdf6KjcmZrtaNooECMwYMb3CBgYJsS4v0o8TLHr15u8L/95Zi4/XnvByVlBX3
EDpVlMleglEUcqqQqPjOL0vjl1z9+G8CWAq9ejK919OsGOxYLR7Kno84HAySNR2u4tcjfEu8f44T
hSfgLxnIyPgpz25Tda33FtAeTk+kbAGw+GvnzjkyINmWu3W6ypbWTj4h6fivxgjNL6g8afJhdnwN
bLXFEA+NzMlgH974W2kbLt/1226New0Hkblbx8VP9Xe0aQakh3BkDTnRAuWjoVUkU29mXuR0U+dF
spWT9jZUVUWhMXmRAkcOsajyfoXBy4FE+Ir6Jv6cQDiD15IrRtPLthe4twaKqzA/ugg1S3F4oLL/
aIXKAuDIX2/4/6uf/894qPvf5c/HXyXCZ+9X/Kv8InzmD/1T+WzI/+DYO+IULLAf3FH4lv+kLZji
P+AccDJWTD6nBo3h38pn2fgHnCGDji2Fz8yEIQ3wT+WzLP6DVB5ekzKlM8mSVOk/kT5/whTOlk/G
j8xPG9WY1DS+5wdT9pIuqovRpiCBotqa+g9L7qtj7BS0HBYhhMkc9FXeQpmvpKOT5QOAxLy4M3M4
lpUeWKekLYN9YejrSmn28EGPuo80Swy8l9a1cLP3u9RO9drbOlL8JoaD+CtUvfi5GxJ0KpqAgZ2m
Jx4oEuiCCwcZ84a2cfjwBfbZAJTtsw9099ejnQuxJ3NnfGAqOOOxgDMBq9B4qTxbhLJ0cHJMwtHa
dbl1kE0Fr4cOz8WiwgbSlbyZW4kkjpNx8oZVLj4W9xLuAeI0LxhA90lH3qpN6V9E32ogt3DAVNdD
ihg1GSw68uM3rLp0+u8zA7GX9wsoZ3ejD8YGDPpKhiujqTncteSZZAYOJepbmkVrVugnucsjlDRK
u87Fqnmhf+ipr8snE6NPo5CRbsYWxX2kqHGt7ItW/A1dA9Ev8CRNRU+ItZy00LIECLEfqYfQgOKO
VL980bDl/hCdAXMb+vfXkgyuQKk8vFgKANCNqj87Vn5sYn2Dyyip1l48RhrSeckzN3FLV3tqvDtB
TWIf8YzQ8/+FcRM+Yg0UPQmxhzuRI1kPekp7PKrM+wEU4ELsaPXJqhHLKNBXW5i9+csDB7yGvYWF
jgnbUYQSafsVWjz81bAFlQH7FoXW3eomDq5GUpX7pitOSd1m+0LOewQcAnYNg5r/SjUt+AntOYbO
rTtIrESGplHhqESh0l8XvcYVqCodTLEBkCVu6K/DUjDhZHqtrSkDBkky3Ic8N8Mns5asVdXn8T7t
BECGltTcpHnox8vrYxUJ5XTwsHgYbPkWxEjZIIX/dbQOIFktrxV9m/Yc81nJMNgxvWznjSAdzREO
bhE4dmm2yQq5obpvIoW1vZHUDwk1B/SPnnJoKaoLFUf1bdK12q2rKyehrXFEab1m1YfuqRyqkgmq
1bamASh3G2B1Zu8c5cQJMWgRDWVnmKl31PryB9n3NyUpIAobf+B2Q96oj168cqCVyDBsB3OFBSYO
ztak8tup/Q3Ln8tVs4YhK7Vijuud8ciN5XcejgI4XHlBF0DeH+qmW7Lo4fosUhVwMG3RXJChi7Al
oaHH7i3tJW/KaFcXOvKwGHoLDZHemuFdZwJo5fJCBrOp2vewwsLRC2TzsTOgVDiKcNOHOYY1hYLd
ZSg/WlioPYLgUoIlzj3pSXWjHsdJk2ROqJevMkhzIODQRUS3fk/bbNQ4o5vkXPFWS/kj3RlbvTX2
ZpnTnKn36RNHtlUwArUZGic/8pDb1uLP2ssCu/cwDxwvV7oMkSpTHYwuaZ5AeIOnu4KkN/ZAKepY
QpbjjVzmALNJkbyCW0uGnRoE5W0pNtEqUxnFaZ5hpawhD86ahM6EnFpvYvioQfFz2ftYEC7pmxZ2
QKBv5cjxT+DBwU9H6kZ0lQJnbxd1Xai6tpr57qEolZ4DCs0ndZKrK7PK/EenIZVV6fGutnSI50NV
LerMwDdhwFPLL3Vt4Uh9CoMkeen0BCsEswvfPK8oF34wyDB6XekGMxxYjwrmZ6WX7nCnR7Xq+XiY
ZvkudMLfPbzdFbaE6iqTMqZmY76JHj5JYAuLEuocQrBXHGIQUbE0rUzThW3QmSreSAl19958RJsT
ruQA2ZCAruFhKDxha8SATy2p/O07hQchnMmaVYGxEWLMFSwYvoaOVRLGr7dBJZZvEU7vi9IR31kM
m6NG3eSmCcCuDZbYLatixMbksbNRkzzbVQ1OLtdn9bc5ze4z9jXpnAoAJn0WT892IC0v/D4Wq8h2
xdvEdz/1zVnNw0bpsxqzDLVxuPsPQ1KVosFEoYFUowt8uulZRRc4Au5atiLglKebf/qJvCuHP4cC
aK7ZISmz5pRL46Xvy7bHaYd4osXfdH19AhbOntI3UXQpQxTYmV/cKxq5Gj1ZGXW/g29ySpW7pA5P
5BnWLqPg+sN+2+ENmY3WkEU2Xc5OU35U2YlxTyknslVcTHSBTuDqAYMsixzF9UDjUWHyiKYOIG/s
P4MxP93Zk0EWdFVwYztVUBTTiIJdNo6IMwcW6dt4QeGiW2QRNSq4ujp9nlzpjVzWsswWoER6wwE2
1nMNv25w/U0W27n1VGu9LSQoNrGgxL7oAH/tVgL3Jo/N/obBvqb9aLt0Rls0rTfQwAMtUuZsM2Y3
GVyTa5WAbr8VsCm2tVTcD2h+FmJKjrcE2SOn+YfsDsu46J+rnAYR9ORVbeLwlNJm4nEuOXolOXPq
7TIOLkWbPfT6sMtFlTaUT8uw7l5NhmGRB+KmCdRNXm4c1Z8ZKdMq2OcTsHPQwyEaGgmiyWEwwjbD
r0s4+FaKIqChNlIV8rrGFt5AXStE9/DlYWj3nDXknCKn3y/ZYGd+xffxCllyzFHRFUgr4vRaHNQN
TMNYz2yOVaPfHPF2svpS9n9cH66TNM1fD3sWR/16lnBLHSOLdnzY/BUWFQwwmn8tMCt3UTt3crkU
i9FB67ZKfVieZv05+DuSKjI0So02BEwjhZpDhe99VFK4hjA1MxOVzwr317moKKgyOWNL1IOM6XLT
dWGVyXKc2f0Q9uCJI8E9ub2Z2VE+zov0pgErva2KEbulg26WhjLZCG0E+To2TwOtOIaGD6SQPlvY
sB/coKwPYeh7ALmM3/QJ1rR1iOatlwQOtkNRhgk6LVGZGezlCpMuraOGhko4eggFHYu6xk1wT0Bd
Dtlz8PtnjKyzVeiHzVGoOBGrZmnRqNAEN6bZF0slKyHRiqqxZ6GOV54rJ7YYmg2wUcxuG47aWHYo
ynMZqXTG5Cq+QWx4Wc8KajT3gogseuC7ihFkFnD+uDTk1okMMRT2oJQTtmzMhVRJZO5lxUpUs0e8
Vu+6VLRbdMeqUv40Ug835Li9N/zqPlebY8yfEIPknhvBDzwqSAuL4jYdyrUgC69149he5nBOCmD5
+zu4WBAso7teTl+6urhlmD1gtrNykywALZye3JZjx8Bn18P6oeuFtRtpvxL8FjZ6JW9DTaMIFR+0
tr3xKzr+VfdGCCBk60m7LDOswIRGPWRN99sQ5NcCL0ybpF++qlW6YFXsOxc9PLUl/GLwAAonFKEA
/pl5qXhsG4+ehIB0e4B9sOLQA+iUw6uRBiCU8vzN7IGI5gPOCFZKi6HiiIu6tz7yyrWx9/7dDomD
7Wq6avJqbwzBMaqlfaUCKfcTI1z3IemdJBNeKfHyS/SEy9SgPg1VsAqiZCNjel0BtbUi+gKBlxhU
XhHM5zQvUHgzb6ok2Ttlh5cIzYAY5tK0FcY97R+ZJzC08qPRioes5VbMSfW18oQ/ikinG2nIX6Ve
W2VVuOeqvsHCg94OKI5L9DN3teE/Ak1dxpFM4cN8yyPZVjAyZwnaW4XyKNf+OpUwnPKKg5QNXOuU
tqTzSLjTLOWhKIVV4sv3JUd6NTae3axvj2lAK4LZdY9JDy+gwe3KtZ5lC4wbrDyMnJ4Ql+NZV4EJ
LsjiScLodLmWk2CNYx519Spdi326xT5Mgk2dvNeFSNE9+o1X4UbvwkOUez1VCyq4QZyu8o6LZV7e
pZ76Z5opr7ztW1PBtSFVdlGdbht5uJEjVmK3FTeWJ8V2IMpvDg0gUkE/dYfsaIiz+1DSihEuf9R8
9Q+LSxr7+C6s211R6Nve90JI/vXRt8ptUCuwFwTfVgM/XDU03rlRu0XGtBfgyUOUfbS4ESpd9rNR
uWU2CjoB7I/2bi9jdWTCeBO6reAZ0qYv+2YR6e5O7WHUDRx7FRP4dle84ox4MhrsuzrVfNDxnOnV
ZJ90wpq7wlOGQ7ic4lhCpxv1Hn8lIv4MaOEcPTDAVKbRR04vhopGP9bkfRbSexLQb2FHGa+1aCFc
JroVLMJCLpd5oN83ZZpzOwII6EraTof7HYQ6Dk2lgc5KiLR1CANi4VOcXxhN8JJo3bNhSRioVvFD
jpkMfVzvSdf5rJfMQCEMS9aEgIYFXWR0Vmn65tPM8lK4g49yQvqzqXSqDFYsgEU3vR1F2A1nMKpM
8oAjfSG+cN+iVcvESzvH03df+WZ2SusuXCdB/0TiRKA1Rz7KXXIoNeutD+hpwujCXRQyxtexPLoh
4IrYCrS8udUe+7qPKmaTzjEs903wYENHy4vrZOlJyLmz8zu1LeYZIa5KbrRRAR7RsA7MQzzqiXLK
c+OpburniO6/hUbLwVJmdVh1Pr2hQediFIksMkMxImAioOdRPXpvHa2woF+s34mN8Vy06iFt1UdZ
wtwokvuTxqJwm/tkALTewuA8bX+prf7oeiU7UMfigJtrQyeaJ/xukuJnTuc/JbTGWPDfcNcyAR4m
Wv/QWtkp75Hcd+EcUOXSjmxxHtYljpHk4Cd1Es+BFVxjyWxLXbKTcm/lUP2Te+W2wxCvTcLN9cPG
tA72edo4j0dK9DzPNmgGBo8q8WpPX7jFXUhiInZf/e5Ng5MfCMEtV85TVNCKmv38z2OzHcGPBuxg
fm8vsEDwWLEbU4jJuNY32YEckx2OGYIUhKKfWseCkVu0ySKXMnebVW/Xf8B4kvp6GCGsjLyFa4/6
/bo1VLmk4u5HVgVkd6X+VJqH6wHkb0lFQ5dIXsoKSA2K+lNUuysIOC5qACCFbb/kqrqMVrkKzXHB
6YRmrzta3RfJjbwQUeLhsLr21s5a/llJM3eT7zcgfobFkcviMkvRcXIDaDN/yApHwfLSwP30LXVO
UXd//VEvXH90ukS4+AB3Ilc9Ld6YXT+4chWQnXocQTlomelgX/0lY8VEeIGF/VFeZad6m88wl6YF
K8bwl9DTSk4qBD12k4Qebp2T9uqxZq6rHyObIbkRbf71n9UyviUxNHOc/T5+vsadzFW5H8hgjXEb
+aEpDho1m5mXeunDnb1UbTI7tTRS8sENa7uzycfUlIrdNQ6hy/Cp2Qv3eHBuss2cCHAqw/58nSO1
RRTBOpHLHJeos5QAfVOGR8WgtrG6Xnk7yZaOiQ34aKNtfW2Rn8Jn7Ncf6xWJqUO0z56rctE9+2y2
65mnH4fl1/lJ5eTsh4w37rMfEmpyo9KYytNnwg5P+3opDOo2KFWZgoP6kffGwQJegFfYreJLPytR
xQM90D8yM35vjKAmgS/e9I6OY1p178sIqltz5rL2HUpojLxtqjMkTwzx261fkbB+zT23sYfHaiXZ
9Y3Bzfi3Z48ut7Tu0FO+8Vf93F30+y7xNerkjtgDy8fIQ6htQWpWad9s/PIk83EMD/8t5+P6d7iQ
2CBRw4fAT5Cy7FSbBF9UiLWcOxp2WPsuB2wbvXZZgdvY7yguloUqzQ37ixEh0jH2KK9x2/764XvZ
N6rIcuhvf2kwljkqT8AX/UW3Cg/FYyct3/NXKN/9kbKpPafR/j6pSZOM1XuFLXgkIX2NTQd0GTo4
CdpFJq5d7XfpiTOP931Sf40wGdZq16du048R2m5h+jdl8EsHhnL9o30PwtyBispJwmLVn360yohk
KkRpbYfua1tQgo6yhRi9Xg/y/V19DTJZnpq+HMrQBaMbNTST0x1eusnMIqBdjDGq4kYsJhm8ySJr
woVBDpXX1JOkBykcco6TnIEHMnCLJovea6F7EmTp2GdyRhIfS5lGrqHNyuJNJtJagwqoOpAZf1eM
ut2knqIu6x4bciMcCxoQpeU4xIgNbINcs+Tp5UvepL90Mdk5ImQDuDDIoEVnreajWYj/kVnismiq
j9YxfykWgsVSRkiDXxHCZGcj4u+xGHK8nUNv+AWy/VR08OO47HiycSvQDG57+EwtWVJe3TbYG03+
KHn5kXa2X20v1+uqoy/++le6OBQ4tKPkHd/hdEQHnhrqsdazjJbm0gcLYVop0p+Zw9SFJB2D4SzM
ZFg3md4WWiiyG0KfbYRVjq/Swt00a22p47kKpHx1/bm+w3/Z988jTpYJpckGuUxADXeFpi9KRTm5
kBDaDPcqpduogYzppu5h5dFXwjrXqbkU+W3n4mbqNuWPoYxkZFfi4yCmwsKLuzu1FEG80AvTVu5j
Eskv13/vpXMK2W6VNRRiMbT48bR4tp+1pVUlOiV2uunFpwIoSoJRgGGp3s6EP9A26j5ufLzX8qcw
jW4HT9i4hvnQiB7CYEtJV2GuAhsqhce+9x+u/7ZLGwrDw0AMB+T2G+NK600xHxKrpjYo+nuzLl+Q
iQboD5ti6cdKuoyGRphZBy/FVBQOGQzNsTl0HLdnr6M2m7LLUmJazSFXMDtJcAaHUoSD1KqGMn/9
CS++/fNwY373LJyoCmjCdQf35LB6toxi22beD7KNp6w312mq+4vCKx8Cr9jlePIKpvgMJeZGK5Vi
YQwC6IAy3PWJvqn78I/rP+17Zvnrbj55EW1eJkqM7ZIdifjlZXddjzRarzZxOLezXlgK0KPQ+YQC
GSHatBRQS2GnOAMmTaNRg4lTUPGuSHOU3O+7N4/zd5CpztCJzFhGttDYirWp4tdAxmOMLIDZk6qH
2CQH+sxe92lxNDkoymxxljY2i4oUeb5+Wj0ynKbBDMuuVhAmAHZ2yiqw9Ts8ItG5Lkg1dst+BSNi
Fd5h4THLz72wR32JP1n61BRLtLTmtRrOrq/egCPNDN5L3+38AScrndN0USJD2rZl0QHsA2jjZLpz
6+m0CX08+J8/xrT7Jx8MP3PTkHG485GF0gZzS85RWkgHa405CGATGtFjsBW76+N//PVXPt+0/Ucl
FdMBUafFyYxtx6s2Tlb/SNihxMy6Sbv4VOrFU9GET9fDznw1Xf46aoxI8M3UJazGshqppBHjmc82
7ar49kYnK75mlXmFUIUQC30Dk31THSAl7qr/gqQ6+Xbjw56tbnrbRLJJ+tEOdukN50r3Pnk0bvIV
HN6lc2h+Jpu4nJl2c59tsmyJYhjnqkfITzz1ttqGuxFwP9vdN36Ha8NjsnB3NUqxKCDOZ1vwnbTF
bPU0Xq1AazzOHf8vbUoY+5iIODBR4gry9T3GMYGoujGVR4qU99rijocL9NbUdok6J0Gd9gv9c3z8
HW3y1UJMw2QsHBpbaPUfcZJuhSJ/UbsmoDcJoijsNlT+UfShlFRvwjyhCjh4a5LY29G6W9UMKgwY
dhnDS6rpNBgkHgWF7lHwxaMr5E+qG7yScRawAcVmWg7iu7zRZxI/F5cmC8kkcFZK39PJSxKN3oSa
R+gbJEFGcF8a4HQKdSbJc2myYuNtIhRglf+mmM9quadYlxEmeqyVA2ihubl6aZjRncYSKKPc/gb6
7yVaACunbeyR9Ix1ZWKPnH8SV0fTju5nR/WlXfI83PhzziYs0mBHtnATZ1R3gNDxTtjoO+l3vAa1
iT8PAO1xx2rguzlLeUaZfGnmnseeDHIlkSMF/w4GeaMsdQR2ubSWGehe8dLR4FKABAnhQ/7ny+15
0MlYlx09SvOOBxbhwQEOpe/o6f8twmRBCrzehURKhDAUngWKRPrQ/HE9xKXkGPnNv0fJZDGShdqT
I7dj0bu3jvomubNsiCbaUf9pbihtbf1TBw1x4f60lvFO2DsOKK5FZXHomNuuvzuwsOSf/5TJqSft
fScBxDGuv80Re/no3cWcCinoMr9PN2MHX8EgamiFWpqv7W24wgNkbrm8OC1JKktjkoFz5TjSzkZx
r0Duw86MbafEZ1d5S1CZXn/jl9YX7e8I0575PHB0o9XHCMaH1v2hSSfR9Gd2smk/zuc6fB5kkmRQ
VM/oWq/nBIKPGRhQSEOcfuxw867gxLWuluG/SOT/O99onGTTbe085mQBGBqryC2FmH/RLiy7XA5b
inqLbp2/gQTYXH+PF093ms7VjgIxl8rpITmxOrlpJJF4941dr8U1HEZqLdlbeI+68L1Zu6JN79sP
GsuuR774BZGWWcjgEWFNhXRl7pl+3vCgg+Z+aIFle7WzTsLm43qYi4ct6OX/jjOZmlqqd2Bfh8aW
LLzKh058zkKJ/I6M3KoRVdBRZXWQ/QwlZveGOqWaecOXjg6agWYQMwSNzMRkVW2CokecDzfNjcUP
6KzpohVxEswl4RYr7m0gaTMBL15pEQqyJdJdzYOPv+hs9rXjKl40KksqTbvCsLKgf95FKzSzzHqU
Fq9jB7vW7UMWqs1cC93Fxz0LPrn0wIpVM3Iuje2pHb7nlFNLC8WqLIXhIvUSnESEWlrPfONxUnyb
NCYCIgYS1axvOYMki3ITHCQ3vZGSVeO6ttDWIsUzWL0ba2a1v5jd187CTYaUTJ+q2PeEy9fNykJ6
g007Wce18OIC4r0Zc/sRNrvGYq60dCmbJp9HnnxaDQ11VBlEHrNpzstY9lE5E4Rv5GPs2bXh4jJ+
9pyTb1nlahrEstnYBTWMvlyoJn5exmgdtURIni9ABM83YF2oPbOBnUWdbB7c+6xg0Igq7pudcWDw
LpRNcTPCzuaumHPvc5qU0OvacL2AWMEueZJW0cp7VHejjVN9VzzP7YoXV7y/H8yYbCdR0Q3Y7/Lx
EgvncRV/EhmgjiPOGZTMzIZpj2MJsy+Whn8+lLruthTmFuaruxwb9/+7+f7vqTfVP2ZGngaFYrB3
tPSEZ8+AaFcVXPY6XxihP/NoF0+oZ29wHLDnK1sshl6b8GQOxOF8N0KaHfMukCqEIJx0enfZhfLM
KeDygvb3A45f9SymFQSta4R8tSxTlln4Jmc1Iuxs6au3ZAZnNsUpYkpVTV3HPIFOCtM0jG9wHtnq
q9AskdZJtzrCgHw/bJsFZYkCABGi+dnP920tY4OgnAVhwEQDfaEbsc8yawiMxC7M4bYs5ZOVthTX
+h79lasWv9MoVVZSmQMrzwYDqrJjvYV9Pfbw+OqdgHSOwh/J0XruYvBtGxu3LpGKGwVn+uSwE/76
4oO+E4Yqy1FN1+krGSrMS5uQxp3at4Vq0Nd66r5UcrxCqrWNOwfwuuL9qRq9sMxLWOSm5SPIbQBR
6XI+rLMSNcf1bWd6V6OjR0T2S/+dxt2QTpqvP5BGfqN2VCp2RnqbtMOLV9uBS1Ocf0M/k50H1ky8
cVs53+XGeBymGSMKhCrx84WdjcTG0YJ8CBDGFFpP5sijBSUDTqvlooFdLyC264/3bXEc46kYc8qj
9xyd6ZMP0AnegDtmiQhor2+cfbgX1oBJuj3GwFgHgvCeiTe+r+nzncX7PMmdPV8pR1Y4uFXO5mYo
SwNpgfLQ3xr37p1uB/fOUnu6HlAZF9xpwM9jEq7YaI+n/VmmXPiiZza5jVsk3nBW8x4G1cEclM5O
XDfYKJFn3esggLaDCN+765zIRqxGp3OmYygp1zDYIgwsuy5FrFNJywxB54CAaWsgf18kQaA/Fq1W
3peRlW/aNNKXrtQckX5CIU/8jWiF/rYzJPcJqrmwyxxSjWWNUcv15/w2bkZ7HtYSGejtBblRUFHg
0fXOtPPQoSMUU+nA0reZS7M/TWBzt6bpLocU4Eu0yRrtWxGEVmg3mz4e3nvNuENbvLXgllx/qO+j
cxJnsi57Hp0IRWxybzgmO+Xo7/u7kYdE5mILnmZmbE43ns+HgsNCS4xBSWqazqpUJXVjrzVsRSVf
G45wCK+7R+rzGhl0UMEqeTRrxTbl7O36Y053n2ngca8/mxNGEgKa5/5m01UkcW3Qcf7oxHKH4nUJ
MHzmMb9tP9Nw4xQ9CzdYiFJVVLF2A+Hrl7guR94s7RQ/wp1sq9t66znb6w84Docvc3D8jDTifHYx
fxehqVllxo4rGbbZPrc+hzwMUa9HuPwK/x1BmQAuCiGLuXBJ0Ubiskdfmeio65pmRVd8HxHc14Nd
mms6kjpdGWU/zKuvLzDAECso0sKycUHAZXyDJs72FDBB3TDzrS69OBo06NDg9j4CQ75G0h1xcLo8
FOxGW3OXPbmaMtMFNhdhMvbCKtSqMPAdOzB/DUB4erdfX39bl9aK82eYDDdMR0x6hPEaiEPvyeis
O4uuaMnPH6+HuTR7z8OMD3o2qlMyDSlMLcMW1Pik17De1RIrD49OAm8pCNWbYFWcMty5JerbAYGx
fR53skSpeqUouAAnmxFxFm8j29zhfBPqdxm27et6pdoG1sPhKiyXuJgA6pm7L859wclo9D0cUahl
WzY97JCfgvo2SoKZM/nlEQ+6iwT8BYVnqPuKAI0QPYWpbP1yJO/TFasHB1GZk3RemslMrH+Fmio6
k1JL6sjvDDvTgq0Qytsm/VAiY2HABu1IaV4fNZdf3t/RJhMMZ/bULCocUPqivRcU774NQ29mEl+e
AH/HmEwxyXFMxkhj2AG9NoYXreMoeBAc+ff1R7m4WZKJHRek8W49PTpqSqDpVaObqBwoOQJM3zjB
ylwpG6w+oAfMpjEvvruzeJPMQVLWfVkbkWE3EZ0EVhtg+lRpc0ngi9sVSWDSXMgCMSSbTDCpCAw1
R1Zn66ceQiNtJVBpVsppgOgvwk1cz6VELs7os4CTCVXGjtODHTPt2BBfPdbEJgm2buPhZ+JEf6T9
sK6RUc0MxNnHHOfF2fqFCZQnWolqfeaE1aW0KNuTuRqaVbjjSroXt8OcbOviinn2nJPvR4uQYwgV
C4f6WZ8OqRqo9nz2+eLacRZm/BlnD+Z4ekT/Dm4/MkXjve+bmFAForR0guTgh8PDzCyYdjWPp5uz
4TItGnRKWPYit2HbzOmgrAzzRXSlu9rUnhvT1BdKkabURCP6jj3HXbq6s7r+Ay6uX38/rjVZUcyq
B+8FOMaOPOrGlryV3fLNVYEHqOwClp/OrC6XZ+G/p4c1WV28NHJiK+crtuUvY8AGOJjrhp/5gNPk
dlF4QRh7rF9i2D9bpR6sFE1daVX3XsTi7vrb+56qmHy+8XHPRkvgFpXaCiz/rt4/CWr5w0mFfFmK
WrfoNP91CGhPrjI8S1rtYfSnsM3kf1i7ruXIcST4RYygA80rbXdLLa/RjF4YY+m959dfQrM7otC8
hkZ3cRH3sLvRJYBAVaEqK5P42PF9U2qfdConprTJ5HL+qpNHJPNXMT6o07uBTEbzO8hrdusPTwF4
cVG2uCW8hGLzABEIK5sQYQVdHHOAQBIVVUOdGV5lBLGtJNBxSqXuWq4UsFnEd41YK2jTSqYdCPNR
hrBZj/AMNKNGH6rB/TAIoCyf8xvwVTR7Ugs87B7Z9BugOINQPUbLZbZmk8ciJtU1vfDV4+BQZEvg
gOpjudJbUKw8A+xqzZIXU/pgcpMCFw9d3zZxMGTpa7v4XryTjz2kUQJbhXyH8kXaR4/iXfSz/FY5
y/fmMfTMB/FZL2yx8qXRWq51JKV3CrHRZcj22bHdlbtkb95k+OXMKZ84X5peF/apoqGxAsFBMLpg
8vzt+QM2hExpqRtwioqXEitDJ1CVwTw/O8ZO3pXK7iMGKZgVzAHo/LMtMrNuJXnJ4t9P3PTi9xOX
8uO+54l70u188Y4aUYHSA1sNkP1vl4eGUQZqdlNHDxvc4JjjBdRLcHvP+F53bubOO7L/W130F5Og
mkCdk0Ir2AmkXBwUs4mxowloKJvgS2oKHBe4nfm8mmBff7FSER1lOoSYo3owwbtwMZV40pZ7GWIg
ezRNOAZPwDu/10QokBcKJ4D1vt3GLmlqIL0RrKNJ6IEVQr+dzM9hpBwoX0tRqkj0pf3cCNak145Q
A8u2TM85PopFChDfDoORQLDdPGpz6kJ2+CIA/U5vJm6fCDfQ+J4cEKAcybB0XlyGUHkMBY9z7jZd
GngV/l0CE/1NkggdFBh/nzuC0spyle/DdxVWNj0axlPBJwhd5RNCr8g0IQg6ToWfge9nzHHj2+hJ
nFHpQKXwtl54GkmbCTeEolHtkzC4wtJxKKHewn8qdBD/Ni1qHyOOuaZx4vzJ1NvLGVhZYSJVEBoB
Mooy8fNf4dcBOB7ZlawisjBknfuhnwONkXmoG5Vev9OeR15rffvQr+wzMUmddDAJKIaByq3hxyvH
gZEgjwdX27aGFoIk0ZmnkzLq2Oa1HEq4Yv2h2JPLZQfBSOvdbmrTCyPbRxHcAOkHW3WHnqCEBmz6
Qae4dV5Q8QO2DCgz2lx+e5vVrsBFGPFwmn3Nb+aL6vvkLQ6lZk/9OnRGbxCu+DoCm1u6MsuWwoUM
uaqQgx2MgihbzLXvlONkgxP1AHSjM/LKm1vPGor71sDSBQLRlwfIKrOaJjE0o5TSU4i/ivFKL48y
8N999tgaM97y/nn/wlJrAwuBdpoMYXYUr3QghJhNjZNUWcIQBelSFX6WQ7HL++YZatIV0oLxBiTM
6C/o0q+oi6Evk0DGuAt9QVnmq7IDTXwN2qFivoYuTwSNO2UfysrdJExArVV7sN/d9kbN4crZympW
fy9bd1BA3b5kfWp4yzjEt/kiorepVjdtWF2muv5ZbCDLjJLgMYhMniehnoLNOdammYxPryG8uyiB
jhY89MZc2TWfwoMJwSPDwoR94hY+T4hg87W5Nsm8GhJZnaOwg/PoYBIKS+DI/0SrwJNNtAvZiQ5i
+OX8gdh6RQAfI+t0XPK0sQVCsdHMaLzB7IUF9nIyLpaaYFDg53k7W8FmbYeJa9Iw9C1EIU2vl2Ov
SGonylvLnMACrIOAoONl6zRhOv12r8tijnkiiR140OAXS7d31dZTnNqX951b5l740szllfv+y6f7
Y/EFG7i6x/WiQGU2qU3P3IHR/KK2S5t2Rf71xTysIdceezqVCTxBqgy13lAZrTQRLjRzOEraeN12
4KXvoks0aj1Tz90moNKjkOOdleCmbztO1rV9TV4XzpxZXRL7WsWQJjgDUmse92rFG1/hrpV+7dXe
ahF0uEeQo3rzrT5eGIdlnznGHkUYigauc6/ze17+vxl8Xu/FC+p0ZbJLyJDKIRRR6YOjtZVv4WNy
HTmiYgHPYWkeRlamS14Ce9p3f/HOr3vJJA/NOPbJjAmsFwiyUl2rAP0IdqrtFhuarqETo0wtPiuP
78gkNhdMe7GU+0HDXOLbPZ5LMOpGKm4MOKAghCZDI/ylotdZrfdPTa/yead48+ysjFLvtNrlcVRm
Iw9hdDbBH6RCizb9ft7vbIdzDD+hlY7xW50wZyeTweepNKEJmBHEDl/DeXBBITkS4dyGk8mnlwC7
skeXvFoSCJskEs/0XaXtKG4des3QGXYip8PIk2QrmXtJGdbnDiXSzP7BWS1dzYnfU/B+AGYDaTZb
pSiTEuXf1MRXTO5nwNjRnMVDshzuaX923qd8oNpWToh5wT8WmesvS4NcCZAtQBVk37smgNexC+pd
ba8cjN077G0GkpU95nuOJcr2Uo4jQ5ERi6M+YvQdaSEKe57goiRAq6UjhQfzyA82MxEgqkH2rAEV
w9ZX9F5ackPAQpMg+6Y2+iEP2kNSGF/CBmxVEogZJuOXOQu1w/mmW09C/dUwWzptIMeRCUP2b2T5
90k4+ILDu48nAMCX0wvCSwNgBdU4odiUavAjB4Ng/BPF/srW1llF69mUdLwGIYjGRLBkQpE7K8TA
A4Ux/ZTZd6is2y20RZzwhV+e5163vM3aIHNUg36oZ0nFRjat7CYgfU54t38zvTYNMAUpgACfEua3
OaSVTEUQPP3aOGT7djcfyqveH3bSbWqDW4qmclS6JnO7R8Gn0l28T7jlx03g9EBOblBWA8aPF3nf
K6msYlfN53K5UdRDMdyeP5EAr2y5mdUxYfw2qPXlRBCQfJhCsmuz5rO0SLHTDaAsNrVQOQ4L+IlJ
6rWmfBmAyVadEyhDZvvQfMDkmGXMX5Zh9rpFcNK+B39IbTdzj7l/3Q5A/JdOGAk1f+bdMU9VB1wi
dX6dmLE9QUFWKjV70DWUavJjl39RgcNQosRZgs9icJks2qGEVrgIIoEI6i96QT0RlMvG4WdQNcCI
xJYeikBiI4yDlXcUzV03gthVDECSieHu6usQgNgFMDKlx6wWBBTl3Mrq6hMIe60G81wjUlUCimA1
XSyx/hFWDxNoHGSTUmp36PJe9ibIDc0AMuHoLZdgeFBKH7zOhw7wH5kUx0TPvgclODpi/HMdggpL
DDTE7USZkstPRXqX5fcLSO3UWvAHKDYWgQxuO7w4IM0bTxJkrH6qC5QCh+SQY8ylBh1GGrnL8kUH
H/siXy9DB5Iq0LLFxOugVxNMo23mzdEkiDhGInik/2Ymz1rzOCaFLYCfrRxAC503u1ROKZAUhNbA
jUPHBvVWqzYhyD6hfoK6dxCC5aYtQDff+wk8rNZ/09Nmn82tT6TkYCafpGFyp1DdCYIA5aPGzcTF
VtPRCYQSZWPJjpoZ2orxLgNu21gK8ALEdtB+FcfOSiZADMGzNMTXRjki45EfMX9tRcCGTVlnic0V
gJK3U3PdqaWlN/1tmFxSFF5NGrfQ+wstgjJ78lM1qx3dPTG713JoiuQQaUUzpNDA86hB0HWq7Riq
vyWJrSw1n8ZO9k0QxWnj3H/SAOkAxDEMnFwtjhB/epg08VkThy8RBGK9HPQuu0XAxer05VkJjQ6E
YNKPWViuelm4SdVScUXoRdT9cpdm5pdczC+wlTu9jvwWKXEE7oVUlqEtVF2QQr/MQyihpy142wM7
Cj4PBKj1NL0qQVSeJ7INr++BhXknJ8Y+1EMXxLxOasyQwbmO8Ssq2uEJsvnBsBcRNHbmDGa8rjqC
D/FhIt+IGRp2B/E4W4JO9vnbv+VgMFPxJ0TQAL1KcPolzwQFDJ8+BAg+mxEueDv0TiaYnJE4bixi
noxJNSaJMSNzoyizvyuFbhbg14ti3otAzlWJAsi9HxyHyCEejUTVjhw1S4TqWvAE/DtnG7eXhwlN
dB2xlxgBYvZRraS2FCootQ+OehCPoZvblDtob+z4UeFk1uglsK+s0di4+mq6Gc8xChp0M6v9WLpV
iiR/cUbI2gpuXkOvfnFJvOMrrG4n4CvLTEDKajiYKURNI9l3ewE8y56BrlMEmkyvsUNoONjnz+dm
RWNlj4lNjTaUUiPmgTcNykGbHhGq7XT0U5DNnjfE/YLMTViiGcloH6GmgeLrbxgkrdUP/jtOy2aa
TcCogOajBvZo5oAqldyBqDr/WOl184q/GmMbN2Bhb+O+xjN0Bq/7mP4UyMUC+XLO9nGW9AIRXh1J
EQJvy6BhSeau2I9XVAZXu/y9ge/oDfGsMcmfHklGnoHDylPRjNJMyqXggMuz90LEZjsD7d/olA5O
pNMRW/YrO4EQLzfBptfs5H222lnm0hMJ6t51jr/CaDMLGquoy3ysWrKywVz1ED34Lv+9UtH+844P
L2kNQaRayjxXdjKC++JckMUrAJNK2glFJiKCGBdRFaNYMtY2FGLbO/1JuIJHc41D4SX32pfvIFnc
G5+HuzqywLg6HKHaUl7zhope2rIn+4t3C7I3DFSYLC+5jiIRtEgGvAYzO473qBA5zRcwsFkz8LT0
hAWgZcVIDpISa/L1n23tQMVC99/zVN18MIJ7kWCYFfzabP8iGqBuUkgALofZIcs+mwnGxRrJCsaH
qVDwD3N7akTv/KVSNr0fNCvR01UxU8JSBZrzKI/qDEzvkGi9Qyr5ygjKW3C9gp1Vy6EwoXbOLCiJ
FcfFTgBbupzMXpRD1FYTrESdr5F0OGo27XIp8YsGoHvDcFtVqaysqY9BPEHuvYMobVZUSK3SwCmJ
AYbZSUjAEmTc92k7WDkSXptMMTiuR5nYIDt2MG7ihWEIhmlDdM8veRObgoYbFJ1kTE2gW/82tAHI
o5rjiHdk6yKN17we4s+tU1xJs0uV7MCB0FnyNx4cbdP7r8yyz3I1SaV+xEf4SHqy1SRa22Keyss4
oY9eocY66vZoa4f5OfvcOQ10ikG866R2By5PR/CLCnUP3kK3XBZIxEBOBzZRzDIwLmsMIBZU1XXg
BUrqpvHo6AZvumb7E65sMC5LEueg0tEg9gq1vpHF7DhJ1RVEEh71tqfvnPsmqUGSHn2L5ugOdfbr
uRAPkrCkIHuLJUdTWw65xaZLQ6cM0ykidDpPKNr0FDxmNUaBEJw03yQ/wDyI2mt/6ACtgVQi6GIx
+HZLq/uhi5dpQCHFwnXn8zza1n1e/x1MEpyByFsJ2wS42/gxn2YH5T28piEHbkYO5x5t1ZkM1PGA
8tV1TFswhwwkURPmW1861y+95AvtkvYvpOM7qs1b0RiMyhTrAkjPiQIGIYJCclSgvME8DA7oUCor
8ahm7rHcN4fK5xXvNg/xqz122DRu5qLOQ2wjnmIgh10eRDXmvFd4Jpjt63WzLzKtQyMXr70WugRB
e8/5QvSqsdGNMsIZEliSTwUv5kVshlzHoVyuIU70VbIokFi+J75iGxfvSDp59k6uJSmNWQfEEE9V
R0OOZNf+YDqqJX/WPEgneZAxOL/EzU1crZB5LESYihvkGD3XKY9/yS0QdNCm8M/b2Mpu17t48kCQ
1NTMixzKavekvSjk26i8O29iOzis1sE8DWKUOMo6RxeAokCUy9+5re6P1+8YI928S5DweJE81MB7
+zb+LZjkCMtGRBPlIHntVX1U7trvs0eZn4QfJkeWfPsD/THGoiOaMcPYJf7PI1BtF3ToRWEI7/zm
bX+fVxPMRVqELpNHHAIvqq+74lOruLHCGZzY7CiiHwRlU6AJwR3DnDO1zlpoqwPJ0rrpFVo0rvTU
XcS2/B2gfKt5nHmwoK01AfJEac0hVnNCYqUXajEasZr70OVSLK3Ob9rK/BFlGa8CvXny1paYOyv0
iBJzhVfV70fpcvEbEQQvzn3MbO/ialXMLpo9BaobC5gydZumI+BoovTipi0Lnuwtx8j92zl++tJY
r465u9AmU2PNwPupC68y7bnMoTrDGb3airhrE8zV7edwCKcJdb5qUd0kjL0q1w9Cj2cMyT4QMtam
2ODej5i9ntBSWiBgBPW0YOThILau69oC4xv0uIQQ6NQkGIMSrjV7PIKdI7fL762TgNgSgBLTkXnD
y3SD2Cj1xyZGyGnzYPWubzqoeg0t7lZidq4JOHpxEaW/tBCT0kLqnvcV5487jDHOYpznDi1XHPdV
FQ0ZoehlOz7B02Yta9VBgoTsm6VpAhq/Me0B0pLkX6OC6a+dbORrg0xlShZTrFdEKl7XljjCX1QI
t94Y67Uxeb7Z6GSONCCeZ/rGoI3rRvcB5bb/cSCZ2375nQ/yM42tp/LaNuO0OjJIehzKgZcWP1AN
bR7r6apt3B6D6MFR/3T+zGz64tW2Ml5LWjQ9W3T4kCq+NPNbAt1dHsxu89qtTDBuKhzKGTooVeBJ
GuAbogadFF4E45lg3NS8BGpnQn4QUBHRfuEaAoW0DUxMhuJGYxm76CAVnOC/7fBX62IcViPlpFAg
jQujqFSXfu6Wvm7344VmBdZwO++QuZ3/WNwrx3gwg2SkD0Do8KErxzmHLNowEqt2rNPCRHYDzAsY
sikVX2HeZiCQkyFZL2S+PHJWuHnvVg1b5qxURqtC/DQJ/SYDlcWhy/LbWVp8qd8F9XXIfdhu5fTr
/jBzbkw8KEXSNQIiqDPaRwU5vGXulftqr+8iPMGMe9qfDl3TJsiFvOAidu55BcPtj4rZCkozAn1v
tmTTgNtDWQScoxyE61ARQIbsC2jgHcr9u0Aqm4t+tcfWarq5DbSlMAQcohW06c+wIr8kuhEDEYxo
tgfkso6yydtAMUlSlQcJdjmNOycVbsThOlMGKx4BZOZCD+kJYeLEG2PMrYzFRC8Lsyp90Jb7ipNd
x7faXsgtEGoDDAMsjKPvBdQ9H85fzQ0PBLOYjRFRmgLfIBMw9KANpXKWC3/SfszyaOUdD1q4uYsQ
gQdHPjbzhPrBFCITOGQgkJXgq2rUVhDG7oh+S0hCiwy788vZ3EWsAlhzVae6Gm8/mSZqYZ3UIlC9
iTnatVAOFmlLA7pmyn2hAqJw3tzm7q3MMR8tmpup7SWEPFEN7uY4hZLuzClinfDvIVsm4soG4zsx
Jza2sSqGvqR1ey1ToZHWWLX8U1a/6aNfdcdU9DU52J9f2YYTBZJd1sFnLkv6CSNcmWD4Jq6rwhcb
r2uhXBfeEdL4svJdhzp0vbSWFsScPHAjpr+xyThRuYoisxxqEM61zSchyY9iLO4qQ+VE3c2Ptloa
c0b0JcUrPO6hodC3T+AlvgPEeLHObx9vKczBmMsqn0BXg/eHdCktF0L8ZHwgPXmzW8y5gLymkdcB
RhzI0OfesCQQGcNE1vl1bN4nGfUIIEpRQmXHfQBsaUoCyh6vG+NHAy2ZMi126QQ4w6hy7tJW/Rhk
QgCSwhEpOHnMgoIhC4UimkN/qW+xNksXJS9IQzdq0O/qBqcmGInMoK6bUBHVa2h7u00x2bJ+15OQ
kyTR73PijRWN6rwA2Ya5/7d+pM0lPU9UU/DU7EkUBKcBb68SP8lkh4CwI83onN/nLdAwFv9qkDkw
KMnMERmBPBdQqv6NiMz2sq266cGg3a10Lzrv6gxsoSbeWGa2fa67FurNYEzr8wr9/aUSDxNENEwx
uyNBArnK6kuUS14tory7KGnjzTnxI2P0pDD7BUlR3jHYqIQRqvgEsSA4H4OdT5rasojGpQMvi9fs
O4mdElWLHWfrN15obwxSf7F66gogzxnHDpQzH4Co8Gwxz5Y2WoBfDGHr38IObZbTeVR+s3zrVU3o
OBIlV0MvlS0pFtD+7fGORwnur6E3m27i1RRbUDQkoP/6CBUKYfgsg+G9T2NbxBUGwoNzPDad98oS
83gPuxBFWRNeLw0fSPEz5wWHrax2vWsv/351GjLISOXjiIclmD4WDwxOPiSvDQyqRTv9J5/oY+s1
9sae8vb0ZU1lxGOiC3/wJ7kd7DK0bOip4D/Stx3NagOZ065CnzxJOmCIWrTB0IaCRvpFhw77i7Zg
aquOELiSPQ0OP5/eTmVWtpnTD4qpWVl62B7kX1F/n5HnpoOYq3kooOWrKdYkt5Y+PZy/35uheGWU
zSoCyFC2A0qBRXsrQABzSiLIpn45b4R7bJiAMYSpKWqj9Puy/T+KSm8ODRMtxjlWe7XERtLORC4f
Udf0sgvlkLfHdwxTbu+gAp0woOaRUzNrI2IoVmOB2CRdU3ZgHQgAVLEgC211Vu9IbipeGtnDhz3Y
q2FmmVD9ljOZvjD/Hpu17VdeTTFRUJykSZsW7Cim3ZHaYvogdzhHZNtJ/jFhMCVVMLoKilDruS/f
Dk4r+7lxMYAr3IdQMcWyQEU6jd0h9FJHfOJ1oP/L+Xw1zvjNsu/HrAXF88tWvuK03ulkNsMcVCv+
OTEGU/TMRyUW0Z75yLTD9q6iCAGRVJGCG976z3TRdTC0jBgVr+ZHNPxHt1y63moz/WtgpLLP+Yjb
K3s1x3iTcTH7UqpxTv5fQfXVFHPtZCVJzXoIMPAORqQeUIFq3jfBL4XwSGg27zdIWDWadmGClAlB
YzuqrdxGhS+EuWX2VzE6tsOH3PDKCBN3IDSdZGJAcr9JgHwfBQcKPkdRWVzOB9pMH1d2mPOgzVLc
ZQUyrGTf93cEJKiCPdgkPCo2mLo+IDjw8j7HJL2u0TfLCadMbnZJNRfon4XZTzrxC0V3DDGJ4k86
rZUBjPsBLA/eJa8GmcvViUURZ0Vb+how40FvYsSb13GiX/zk+QNRGDo9pOLxzxy9IZFAs52jrkHp
q5IJs5OlHUKi7Wr2Gks6oiqt8kzSnzwxCfiXgSIUCh5sM9dogm7USIxDKEEd0p8ccIXuhqcswDDR
5MqW/JTfVJ/afcNF5/AsM1c6lEZxybIWpY46tVRwA0jiV1lqXEP+umQzLwpsbS1IiCEUJ2q6dkLY
kQD5Ic91HvlMFXNwGyvCO4+rvLq1vLVBZnkm8stFEdTQj+baVsnsNpFstfEIXYGvxsQj5NsMNGtz
zNGRlyGFzKwCko7kQEcJ56vEE2yteWdVeMv9S6DkU8G3o4GCm7nu8aJhuCA3I18mpVWQvZ75Yila
Aw8YtGUHNVJUJxRUuoHJfBtmVGGCIoQx4mAmcmKH4eDktQJJmLaLbXB48QqLWxOoYIN8tcekPnE0
5CrYk03PUY8ExfX5U2w+UTqBMrQyyFVrTh7QYVTTDy74Y5KbX1GWiIQaKhTcgfB6u1yhM5d26dQC
p5SWI3KXciflYMujA4s89oyt3GttjAkNgWEGQqIZOQhBlt0oTL6idV85YWHr2q1tMOdEmFvo0AWA
vIh+sYe6teJEHuUS0AX3fXOKW9dubZC5drK5KHMVooLUl4sttt1sQxnqV9eHu6obK6tT6ooT+ngW
mSMayKU2KAswnhUEu818R4Jvsfo9qEuHCN/PbyfdLdZZrxfHnM5qUHHDMd0GhJfsq9JwlyYJ5tci
TqWWewyZrHyMqi7GNr5OF5T2byolysPDmyzdrITJEip+RAZEDd2Qt4c+CdMlCHrkyOKBKodB+YV2
Y4EuV/EcDyxKFMnvxm4llGujTDQfjWVuugAd+wF2MEH0Dz7AfEGz85A32zftdYXMtQ7CJEsjkPj5
BuQIhvqqNj/yDl4vh7nL3ZBnUZ5gD2l+/Nfv4K1kb22NudXBQIB1qDTBy2cb0ztOISaUIAo1tdJp
u6d3lGt4Fplr3cg5EPI6nqSYRILoqr36YJPPD96b5aH1CplLTfKBLHWN/YQaQg8mAuhpG+600x//
oXN4h0neEpnLrTZz1cQNHm8f+YSbJ1KWMTgO7mPgtJkbXmhi2s2U77uE6HcodFYUcSUIOTbY6mRj
oLQekTR8oZEOaiD3KJFY6dM57sBSwbHiV0dee3zTG78u7KU6u6ojkgjUNVGMookoHtIpdAO5Ry/t
MMTPIq9vJm8Gt5UtxoekfRAN6ZSFGN3BuITVPue1BSkE+VP7jMGCR62CAgqCkKNrdg6lo8SdnwLR
Gp/Sp/NhYWtAkWDG4N+vyb4kZaUFT2HzUt6u9lPkz9I+Mw+UBvF3mz41D223jzXIX/DIXjZD0so0
43hm0hFVlFvBU9LoGsIQh1FCSi0S6/wSeZ+V8ThNsKgLqpio2iTFHaTQoWYat58qo66vhEm5NzD8
HHJM0vt2EmxXK2NcTjLOky5TGEJiHgcxtgRNxVjUrqp7OwHfU20+n18ibycZl5OIwRwvAh5/gljs
syGyR0U4NrrsnTfDu5WMm2miau515H4euGNco8ZGkp/nLfA2jvEt4hz2s7wgSwlMiGjcjjF0nArj
uqk9oX8aScb5TtvZyuuHYtmjKrQSxZJWZTVo5hz622nXlAcdKToaCItT2NyEZfveExUYHN1Ak5L5
UoFSJ2Xeq4k/2qoveapbHjUkK+SAmizs8Vza9hczKCwUUq4AxLzNj4q8a4uyoU3twgvBRNBy1R82
e1aU9vZfE8xZFwEFlYpBDygStNqvgiud7eNlQ9sJ38oas3/qGC9dITcgxwPdl+yOLtWnBLeu3bgN
2BdA7hM9nj+S/+WMvC6QOfVFtORmEEmhT5mMIuOQOLltIpgrNjrcBbyKe94g75sxd6ABjyXImQB2
AIW9lbY3MO38TxZYuF3eJVOkinnox/KDMnyqtf353+dtGUsx0+q6NGcy/BFLxqmiP8Yj46Rn+NTZ
/vk+hAmlqi6Ek2ZOAiSyULsIfi0N2u8Yjvwf18Qm4rJgghoBPn2+7V3FG64XEKjYMWh1S6eabF5w
5O4hPSarbIRWE1Xoc/5uT/2t2A/XGuMoxqxJK0FGSZT2bf622cD7YozLkNREC7IE5TsgMHdgnvbn
orhSSfWhcPV6MBhfkSZDqi0twQ4OhyGlsiMfEH5C8vRqgXENk6okU6LNIMgLXFX83ObXzciTXNsE
2ayNMP5AIlHUzj1SRToNBoUHG+SUw0V4SZ+40ELQgTPsyfGDkerP2jSm99XqTb6UEnjNl/sJypsF
Rl4pmVrXWLODCQbuNeYdQVZwKlnadqpyFMlVP0JjbUdFHJtfqYxllrDX8XoovMilMY4jKVV5JkJX
+KP2J3KFYAH33zPDwDnzGuM+pMxIkkHErH5HfgWVdqUBrJCa6hPHS23mF1BTJCYtsQIG9dZrCHnR
ybEE6CFGg1qwABhfM49+thdQMZ3w5GUY2xEZpFvgh6fS16wokyrWpV6HWYkS4J5i4hdHgFoexnM1
ZwhuTPD3/h+MMp8uHsoEc58GfT5hpD8BxQAdxw6lS8pMaXitAd3IildQ3vyEq5UyexvEjZkVxiJ4
TXGbt1ip6YqCyonN1PedRLOVEcbta6I+zUuLDxiXmlXMlVUEvT2h06xnPO9Ff+qcKcbn6+kc5uDJ
CTylOOr6lTDw5IS2r/RqMYyjX6airystCCgyp3eJ948Gz2RPLsQF+X227Su9Msi4/K6bIzAjBoVP
WnVyE3muoH9GIFpphWA4u+zLDqxCkzxiplaOvpRpE+/lbFjwr2Xe1PDmU2b1pzCxQS4yXcllwEsC
CZz4gl9HM9SEj3UhWYJ0b+QPnJvPs8eECRCakDGZkKZ23vwyRiTPD7Rgolm56Us2OO9s0xkK26jd
dxAYbvudP16ARfqr8jDGcYCkNY4wkjiDgeSfohc0Zuxkfgf7Cef0ssoyg17JgA0AJFSL7ZU2ET8T
R/f8nvJMMF6mFIRSSAJ4mSY2rDSA6rXCsfDy3jtzB1kwP3K8vq8EQO1VOXbLkbh9X1zK5YjBuojM
mNzrahdXCGRynfZkBPtJVp6UroaSj+qTrHblqbssQKRTFvlBiyCSPZSV3RvLIdCkxGqH8bLuwptc
VN1iBPOz3LeRTYLqcm6GXStKjmw0j8FQgUePJJBNUWrRx1jzYw9hdyslEFRfKI2gDNWscbLAK2Dl
UX0RohsSSMsnMkINOx10cAFDsyE0fxlkcoQJbH95Q+y2TKCFVX0RyHCsYnHfLeRZLIN9uqDfDno4
OzPmywFcdNkUaFbc9qIVCMIhF4SHspkFa87Fbtdq1V6b8apMRreBDIo0hA+RgWJxujQWdFd+aWnm
mbF5LWcp5xWz7e7puxYdRDS5mQsVzUqcNA08sRmgsyB/0zS303lzVidHDNQpwPJCYoXS8QJC+zZe
F2nbglGnr4HWrjprVOQbYs6788f4JKQAYwOUjSiqAIwQnU2s9KmsY5IElYeeFvSq76buJs5Aa5h/
Pm/nZMOoHRNyKgpa5dAOYJoxcRe2KSYTKi+Iup2CKUYtM+7EWv953gz14W+uDMzQEQcFkIoNqp0U
vJed1GA5pHzos31vyG4jXKJQDWIn3ozP1tatbTGfp6lmI5LQr8Ck8I8uR1HICHcqev4taDfPr2rj
ILwIWyLTRwdXYRmEi7RW9GyENocW3sbDMZE/8HGocOa/v8/4sn5OwEle4Pcz8qluC4A2ARwCLdz5
VZxGfHwc4CSgAWNALgjqu2/Pc6iN2RLr+Dh9qVuVVDpJss/HazJ+j6Zd2VRgKr+EJLyfzcBOhL84
1l9SdvZs6ICGgyZYM6GWQY/o6tGstUGRC0OFcqFsXM7IzsAPOldunIGVsq+S6TrIKsEaDYFcGqp8
jKTCB2tovVdG40c7Q2+7RdXOrqPKrCyc5s7SA3H2YnQjdvBrYC7tms4NUWqDuJRxN6P/aBdk+Nzq
w2U3BRetLO5lcbCNWIk8kYxf0goqgNn0SRmqW30OPstyfznlTX0AJeZsSUNyFcjRAJiT/LXO5h9x
o9ymSXsjolw3a+RREYpvYw6MiyEvzzlRC0+Zs8RrTDjxbNn3k5SA2inWWmjxoZBoBIpjSNO32GwH
awnL6ACdAUsR+wu9J6AQSbLgmKgZuSFxnbjpKJRw581wGanmPpIhrzfnYEowQDEVqeFeL5PZShSz
vh6W0Ng1+VQddJBr7IkpfJUxZIRp2+ESfhgeWst7S60aRxDbS1DUzjeVWci7iUCCdorBAFvFAoSv
mkY6TrroLFknHjupVK15qtWvU5MTy0jyzloGDI6IZX1NcjO8MqT4PprB5tvlPoHENCAwoDBTmyDC
fwMl8MiEmNBS4Jy15l2UjZfjou/KcrrJjeWhWNqLLhI8c5y+552OkdKxuQ3N4hFsfp/FTESNXMgd
Q2v2cUdmO8rVyFF1cJ+SsTH8utEFEMkoSFITDNtG5CYMW28SggPIbFqnjvqbRsFwC2lq0cpESHNm
ZWQJo4pSJFARoRIfdaP+hkKYKynRE76TN8va56bpQw+Cip7SdQQgQQnEcIWnp1HxRYu02pm1yU1n
ebZErf+cCqpkJ4MG+gAB7G1KRKBLoUH3i3Np6M1n7owmqQT/U0CXdkKIGUkRflQWasDv0ivF+a21
UYJQkequ/DVwBBJRa2PUDa4uaKLkcQlFu9oDRMCOQMY3pjwivlM5KtiAJA+4tCH7acosNwGCR5zJ
s44F4TO6Sb78ErPAdFVtSG5MpfXjhehXJFUSG3INxq00Qw7DbNJxv/TTsQwlHP1WVy7UKb1pavVK
CbXpQhKqurW6UEsuU00YHtRFC/0sJuOxjkcQ9JazdFEHKtjvEsJ502/EIA2KaBrIhzBtdNIy0PtF
bkDk3XhldpDz0sUQsU1PfQ26+fNH4TQGUYi6qkB4DTJD4PJ7+3FyM1mKVutGLwsHX5/L/9D2XUty
G02zT4QIeHMLO4Mxa8kleYMgRRLeNDzw9H/2UtTO9kLT+1Hn3ChCooI11aiuLpsZtCLnFXrbHJeo
CLA3AyYbS7rsdpq5VGVcVSNgTwfsaqxuZyvfKDBgQVDLKt13wPS8mdagEjH5Qq1BxJQIo5QxKkU7
4Gl9ppPpHylKXX6cjuOpCng1s83zuxBFv+SFcbfZGo1KVk6+HJPH0mx2uaRwDnDDGLAlS8EeKdIi
xqdfi5iH2GrHoiA+KYUfsZQ9GUt/6iwQY+TghPxfzQFsRaAy0RFpqZgrY+odS4T0yshU4stihL4l
QKUbLlfdm7wRYRzWFIH4hvuKOJiR0dT9mmviSvzWiD/3RDsJbXWbU3bZMlVvzWj+ko9ykGuWNxny
t3ZaQqNWQ9WYOHxH1AoYJ4jfYYHQC7y6QPlizlWc0D2LV4n4avajbB5JcuzSx+vHufHpXolgIjBp
HQWrSiFCtvKfKjHgNcbyPMfKDN8uBNeFbeqjgyYdpOwGfDtTCLFiQxuSXkZekYyBVi6AUmixgBVx
fBONf98c24UY+ucXFp8TMzYiohA/0XdZcq8gUyp0jDEUoz1J37L++3Wt3q5CUXO5kMeEl5FJEnnE
IB4uMzC37jH8js0gLzaB4dwD6LQeUSpO3elbFHFbqZufD5s0ItbUZUqZ+1pVcJnIIIlBplZ03U0+
gTc3WVfD1lo8/AnpeVMLmx/wRRyLnAfAD7Ut0o74nfw41KmjT0+9PnLC9Q2dsF9v0RUhGSu87O69
WkVKljZx63epCF6v9Fj3oEwhS2HX2OS9/u02FHolizEVAAGn1pRClkrW01ysuwW3HvAQHKfFU4n5
TFGcREObIcCQ9HtpRjgV/ZjFyo4blbNvvKWPhFAGL4qJhU022wXCWawPOryj0IZpFU4KppS4scyW
wSNeQgyDiwzIcnbGXugVsR/A+YslY/KxPo97EGQGFCVdui9+osodxJ+WJ+OW7K5/rK087pVceswX
F1sfZbFMesilXDqSW7j5SfMoHR/lfKp50jZegVfSGG81YAyokRNIk+/yc7pDxH3qMjv7igYX0PSG
g8wBANsykstTZWwR0H2joNFTja2HHNM/wiygMLIrovv/+RhfBx+MYiYmm7Cgh+BjCSdv3FeulQHf
fvCFYD5N35TPHHFvz/G1OEavKrX0JmoRgPSuBF4PT9qNtgTQeW/0dL85oXw3c0S+vQWvJTLXTcAm
81CBzM5f9Xonp8ZeR3G705f9dc3e4sK+juLYgUBl1ZtqopqpQX1GpbLZlxj7qL/0D8NX6TFd7cov
AYmUfCyxjIs3yK3ARvFYhMOBl8HQT/b6yXulMTslOMRJl085fklujnZr3VXJbIsZ8cA7jko7jz99
O2B+iSmfL+rFRSwTswWPLCyoOs6IltGGDRLXAHB6vZ/24k7l3Iy33WbmoJmADBScAug0ni2WEhXk
BwVjhz8SFy8QGr9FaaN2VHzgdRE3zQj1GqzXiKh5s2Uj9ImGWR/qCbucH0RyyLqzkD5cN6G3k45U
sxcZrAk1KVFiklaT3y2YAm5uyRcy061YZ/Dbj8aCPoW+a0+6YfPSgi2LQQUZ0eVzS5aNLWujm1eU
/JCBVHeK+kXsfsTyQwc2c7Ve3etKvnVsSK5QRxQxXkZrffScL6yll7NoskptQuoLGIb1vhzAjqMb
3lIYwXVJW1/MwLYJkhHQ9SE7fS0Jwz1DVBNgSlRZ5LT6XiY7pCDOfxPChMxqFEdiT4Ws0g91Au2O
0dkD7/XZPDNK3q6BZAz9TsaFSeCdX9pYmHy9/Ra1SmBqCYBMDkCW54QmG48qvs6LJJbfoZDGpG6J
NT3DuAmA9U1nmya/VlB5DQhWOcaw6TQv5bHfKElHtcgj6jRXN3HUEIuiXnlqdtTqx1C9pZyqsq0/
FVgaku3c7Q7gV/Suf0N6fKy/vPwRzDdsEgXo+x1+hBjGuzxMAxy0/47W7+YtuzhcxnGhpi1oWg85
2Z7uP1HagfHQAVHNdAdfR6SkY027CUAsdV2/Z79xTUH19U0ArluE2Br2k+0VgOCPgIKYHeB/BR0n
TNo0VDQHdGDuG2AaYC43RotE2epjEGWZ8Z1WDm7UWIktJ4HZcV4BsM69/Wo6dgJVHfzWoMlht8nQ
zFulqpF6P59TH2NU51w0D2ZLUDVedh1oACtN/GzkBHkXyqQnJOmuLIm7OlO/R1Z0KHL5XMRmtQPJ
5GwvRl65ebSCCjFFhzMWHjJslNpD1btQFXVTQfym96qXzBXAE8lBm/uzFEngn+qj1h6H9C5qsn1U
p6aDytweZee7TFrcVO0aVxinwsHj4eZpqdh5K6xPopZ5qWmEcVTpTjssuzJKx0A2sp9dZxZuOtUH
oZ8SuzP1x1GbCbBP6gBrKY7SfbSk1NEM/LfREM9Ln2fhavRu0Rt7aQUEvFX/1YBEd7LyoCvie70Z
wRhWumB/BPGCerBk4mldHFZGU4E6eMBqXPXUSML9TMhqm2Vup1LnGhTgMxZ28vxYRHCbiopp/84y
wLBMvk79J3E0Dks+AYN7fCory0alzhYhnDToBMwk3hcFgLZq2a5VaJwCHNQSznmcnJYO8CeZsDdH
LbPjdYptZdDvYlJ9m8sGXdy7zqhOZlPYRPppDrXsAur/RFTQeCmPU4m2bbpOyl5pc0doPi2k+jyK
j1aGJNsEvvpTNdVg11WXyB30bqfopHqstSLZR137RarrvdQI3moSwcuq8UZMBuUYd+ZpRClcyXq/
19Zd0qAdIaTTWTEGBVRb5DTMuehknXROV0zudMrqjx1J7kVJnsMOOxj2WE0HkGuiAEtkG4y7/Umx
cm9c5/O0yOe8RAci0SzVic3E02bd/NG34nrbVql6juOq32eN+qWstdIbx2X1UBgujlLci2jkCT9l
rVUwilJEchgbc+N3ZLpLO3BvyFpknuNpPEpyZgtx7ityvaCpAxANvTvOHQlX4BTY8ZK4Si1LjpaB
JVbQbMECZvbQu2jlHmN1ScOmQS9FTM10j52+AOTgAP9VLZSMs0+RKX7U5T6YV5FWpp/afP4yDVPp
rhM4DiQTjY5O+qtWKsfKhMrpkgYcbAhuB9Tq7Vk17uMhedSSJXe0BtG+gmC0IfVpScpzLXSx07W9
6qIbdp5RobD7RAIFGhn6IB8y2SvAS+U1k3LUchKUwwjGNwnQP4noiQkJFEXZiwX47+bua1yAJW4k
2aGZktgmSybs5hJH3SxBqefgV1wBaCwl5m6OemeWszOodoagE+pvRpns5Wk4F9FK7MkwQ6D4HsxK
+95XS5gvvYGRAzPI4dDsVUiCSkn3UpUkO9Q+DdtC1jIuFbrimFhJSzO5A1/bctB1oQxVScGProQp
6LW5cEUUA51iEl0pEx9Kq9zrc31Uo0wD9RvYA8Gh+qGQasuW42E9NUk5h4k2tw6mRdDcSWcwwU25
dEyaGcFu3CXnRB1jZ7HQSYKLauXa9ORBLO2si/etaT5oVTU4Rq5/6gYkjk2RA7NXxMCRgZzSqfTs
82qmmWPOlY72ZyzZiN/vlXp6aq34hLXLvzBx+EmJBM0VJ6UOZ1KhAi5HoZCNXt4kYatpX9ZUKDHL
Bva+btQfBOA72mbdlXbVkn1aTzUCu3Gx+5L+QyoGu09njNK264j5jRzjoE0Foh8rl+HPMDRJiPY4
iGgTDuSp762vSxR/KDR1sYuSVPaK9lZuzh5Ryb4TrYO0mHQTFUF+NySRa8ngD8yk4n4Vxz1Bp3Lu
OkQrGJpM7b7W90uXofoVK6DUAfWMaYHTUQElDeYTz6sk7cVu/lrMqmAnWh/0ieIIBC9HLdmrNIbZ
qnhSoQQNMT7rJnErYf7cr+XdaM7oBCr6R8xFHLFvfZLaMhAU8RPmXPzBin+CdDJXu2/DpP8cYc6u
JHfg+CPLp2RKXdGcwqQ2wbgjtLejaHhjsezQBzpNqQKzeyA5OCit0hXX7JCaqq+riMMXgFzGevRt
auNDNs17LHmHoF2xxeSGJDVW4XNbKMedRRo4o+Qoqq0DjsPWS5J68Wpz3OvScDbi7rOArjdoj70o
/2pqGEusdS8RCvAPASyGgPeRUq62hw7vCxZlbXNuDkuS7y0V3nDK7SqNwdjTemmkBNkgx3YkryAt
zgFIm1l4YYpysoURWW70uRGNv4wK74huhMTIc0yYrbdFRfb9qGJ3eWiRAwveVHeWrQ+rX0SCO5Fs
F03I4PQo/2Go8jEH0bWOjmqLNWAnWfozcM6+tiDowCK0jbH6nVSvhwiJdKqUbtrlft3cLoAuAkKZ
3ZaGa5DMjQWy6+VuL2bzYQIEVd4BAjwFTbh+rrBxn2AXKTE0kHYr7X4VVmUvGVkglfldV9d+EsMl
i3jg8m+KPDmSemzm8UaqxcAcc81uW+xbRAoIFrH0F3+r09vFqnJv6OL7sm5PRMnPZT7jwmcf8IWw
jasHety4sGA/wQO4ojZQVwAvOUVGYSvLuiMopeaCHRP861zcK1MbWiQC3m90Tq15B2rJBGOdsvB9
NHIXg0VuX1Z7sQSd41wPaEbIdpGACnXUvMTAcK1UnRpt+BSDnLxZTriUjpqkC4BLWyDOVsmpFr6r
4nctu8Mkgd/mqkNmEuDHznXuENQwRsOyTelGQ2my7MjDuignsa8lpwC9Bxyzo+rnaQrnVQ2b1PzQ
LDHwHypHXz/UQH21WlDE9aXTdd9NwAoQ46zk4qmscOstaQfINVsUhi+SccjwggKXxlGk4UNBZje1
viRw+Hr0YUpBNZ6sttYUcLTJvq3KJ6HB/yGONhDJ3TGZz7HePvYDJskKqfLaZVRxer3pJRoZbqck
+5RP5AnB3imeLMNV8uU7Zi6R3k6IuUD4acZKWJnzbk5ij8hVbJui8sGq1Mjps/pjj7k1y6qBiLCa
U9BFLZ7lUvCn5lOjwoDLpfmMKCW360F7GDMgwvb5DSbSv+RYr8VkXORihgL8NV3vT3rjgkeycBF7
TvuyT0DUo6k3TZzp+8SoQJCWqR7FF/UKRDsYk/Q7ZQoSon1BTQm08ksOtjBDWV2IuxklYIuKsSQF
61TWfpHrqm+2g+wq2Gw/Z7Ol2QomKRwtl27V0dDcKetXtx+Ujyl+vieJYDadJ9K6RGlVu5NaAShp
xlMFoFRPMVLcqJqT6G0kBqCNBuMZ5qEAw6IwiUFqxmoaRzrKimr8uavLALMUqR1lCTyW8PF6uvOW
6Yzy4FwIoz/mosSQzbXcJrU1+MbD4qHdA+ScdSfrDvj8djFqcmADd8sTLNypgxxIMLJfeNMOE4pu
FS478765AwF7oB7oct0dt/y/UZbAr4PDFMGmhFSJOQqjX9YR7xgyPulT0wCoC67v5/UT2CokvZLB
nMCg1KlWzpDReZKfOHWYAC4FiP1QN3UoCLz0YXoiTxypNH9l0kwTsN1oNxhoN7zplK5LgyU7rQLE
pmv8VTyqjrKLUT7wnrF2RucdGTVNXFmJGqWJsjB4YL4ZSautaG5I1oxIbOnaydg8gyuoKfYVTVTL
5iAJScTBTubJZKoFeZ0krUggsya5v4h+A/Da6we5ZSGXWjF1gl7Rmmoe69FHsC6JltvHqIwAfuO6
lE0juRTDVAWSYdAlKYKYBvD1xMXYbbVXvThUvxeYkNbsEog+e1pziV1evfHtFDyu6KVs5hIoyJRb
U8MhEjxhR+tAyz1N8aeLLYww5jaY+aLU9QBFQRukDIITqxFeCw45zEYfTNPRowRlL1IZsLMwRbpC
EcAPo3SDPwHoY8UuktY5JQYS7Papt0FpedvCx+MSYJmHW+DZshjUQiQ6HQDR7CBwXBmIgLN1AB0X
wBQ/5l9mxLw+hfKRHKwx9EhG7HesCm8UtKAsyquYCMU87ZsKKxKusUq0AdcPmxNOGhpP4F7fKefO
pVQB6hNGz5ZdEfAaHPSDsdf+Ui5zBXt1rEg/QG7aRicyD/djhK6V3KLQICwZryi6ebgvzwlbfe2L
rO+zwcSHjbsUUHbW57FtM9wQ6ZFzI+nvfqPXiyS2+louAPjJsQqCXpweTgHO0s73ZN86i80fBZJ5
0tja65olaatDmhj2+zy0PCS/AbZ4ngTDzh3jJPvTY+MILlinT1WYuoiKv3MUpht61xRmPuRSr6aa
G/gJtGdWh+MuPwqBuqu4FrPVNHoVEzA+tUgxImcSfETthsLSTqpNd870m8imG9kx9gVTl1cN3Xop
LuMQxsEueq9p6I7hpUd5ZADQCmLB6we4JeHSjdILehHp1H1Ur3UPN7ooSJRRp4jV1bku4l9cNeAA
NEMCIxrr16pMU4p5JOPfeKkXtGFcsKStmwZS3N+i2BWdQlwlY226EQhQwlEFslyNko2ojT84Km0f
24scxvInlF8bTYVKI9ZGW5SRvgiIi9Zwcdv77iHFvg63w7bVJcWL9yKTMXWzKYF6n0LmL4g+ZHGp
F7m/EEzetX3ElciYvEwGbSnGdsTlUvzKx7i3pbkpqGta71fEa0mmg1IVxyY3r9qlpozZo3m65mBt
HdFDEp35qAHj3qMxeOvN3vBIGtQs7HdgUNMDZH3JpVhqXBd3YdIlveskiKUx7/wdJdid9RVI/j4S
pIHLcMczISamEJNWSqUYpppHtwNaAJF5f91IeQLYq71q6TLksJc8BTpLc2tKX68L4F1sixnFqLtm
yaQWBzZjOEHtjv0U2RlKQNjtQrH/foiRoBcTmGk+JULl/UfhTLS0iBjgFRMIHwsnCmhPavlO8wTi
v2MXl2ry76aBtuhr01AatDWx50ktcsbEgGR3eZD4FL4IgxgthnpBc2TPvmJPuz+MdH/fe9BLvJZN
mnRG8wO3kHJQl17iSyUYmWevQso5R5zM4e2q83Oo+yKN8TKTlK75XMEsKcZqf+NbfupZXo2wJfza
n8yY69d4R8s4GWyqZhg7RGzdW4XTjiCXUDCqB6S7ykTRHPFY0fFMh/6V174m41+GemgWjHTSNLM/
0rRPGc+Unwpkt140nvlsltevIhYQXn9C4CWTRZYhEHGwTTqwsxOfcx14OjHuZGq0Opk6iAD8Z7FH
lad1pJ3pmiM4OoCg0DjvoCzkyWQ8jGCB5wWrMb9fJGO8eJFEsKPwF/F5EhmPg11PHQ0KaBmfx6Pi
N/68y53BNVGsfU4zebtx3OvAeJm8iiVRpvEROl7eWoLNtSjuwEdgr0hPFsVrnWlnVbyPSe3hjYEC
l0k1dA0dM3bERV+lpRRAd+/PIBvRARJRnjK0gX/N/7oRPnKCctR7wCY338ALyYwZxYCpxtv7fP37
Pcr1iZ8Djk5yln3zhbKUc6yW/nXXFGUsKE9RJxUNiOsAN9MMtqTtrcZtzJOg7aWd4fWe5Clo5qqY
OuUzvm5eywtlGWvSxa7NCT3mJZYcXfoxZzy+0ue5p2sKMvazCjBZtCp+PRxwak6BxGj+WBcfl+J2
yW0US9zJFV1lxo6WM4l/5QQ8N36Evohz/aw5yrKpYdKpGHrL8UsyAY39FelLySOO5JitwrxU5TpP
cpfhpbIkwAEvP5ce2FXVElxX5Nn6r5ypwjxR0VqhnZlCEzWobq2/ZNRmpbOaBoK8Q/MOwLmZl/zA
Wt2hcWJX9zS0h07ivfFZPvAwz7fdw4sFsas+mCCZC6PsR19P+/tVSdAYy+yBfDAF/IZoslUQtJBH
IgAXGYHQ2tWfhyb6OkXk/vqZ8E6eedFGg0yRJcOSJe1bgw3UHEG6PvLm9bcqVCao8n77JbYInxtr
3aklPvASUHyo6X69oXA9OrCm4Ynlx9VZ3GzZvcPxb+X5mEHH0htY5+jq2+sXVMX8rZ4NIzziJD6W
iPGG8lSY8s0QKadRMA5aaobasKKnyvHF9IK+MbYLwczJroNQa5ECwbVZomuFYQ8ptdfak40vS/K1
mNJDi2GF619z0yteyGTCBWD6r3mLkQV/GcV9VWth334TszxQLa4D3nxQMdmI9X9LR3rO+Cej6tcM
LddfiWzlSoc8EPfCKdmJduoWDuYHrqu2XTN+EchOqGZKj0nfEue5oGaE+c2H8RHtBWB49F5Fo2nN
aZzUHyeO99uaSzSxVvNb0edc5iK5a+NSnM0GiiK5q20sJ8PxZl8Xt3faE7+wuelsLQvrpthNwnAl
Y65pojXaPMIvGFGPYTDzkJOWc+U3jeRCBGOYWmbKVRVBhJC0JzXazcuN1Sb2JHKZeeWtK3AhiTFH
bZITsdfwydDPpXUAjBs+ph8az6KFNmIre46J8ORRzS8+1aRV2AKK8KnSxY6CBthOpTPdzuHsgW+U
D7e46Tsv1GNiEK1GMSePcdtahHg0w1IOjeylQYyp0Uct6M9JKM9Hrpabec+FWCb4ELDDUywNxPYu
+Th+IqVNIW0M4I46iom4wEJcWzc3kkfrSbyx2c3UXcfKjQZmEAV7o8xTPbZChQ7iTN/Qcb9AEtBw
/25kEv3Eq2NuHfGlNPrFL78oBisqq4O0mEQFOvzHuCweylH2OJaz9UpcymGu3TRHHSBbF+RZSF7B
PgW8LCVIdqXPU4h7fsztK7vCqoG5i9u3o1iCcWgefxGYvwMAfstHX2rF3D9pqUxTbqBVcqREV8t4
k/mZBE400a+8NPv8joVinkjmCjZNO6VZjw9GdxCB6+ulwFLBdkR1Blwn2nkLrwG15TAvdWQuYW4I
hjJ1OM+1kWwrip1G4Nr81lN+KYO5cZjLk+RehlK0aBthbFbbJwomThdfxHzGktgrMg7ML3hz/l3E
0Lix7I34gf84bNZVL38I8+hKpT5VYosfMvtRkH0qw/GgeXkwUkxevyQeN0zd8qgXAtmyuDhHdVH2
sCD9BPAiW9nNB8GZsKGlHwR+Usf5lixqFcZAcQ1rqEfBZMEltqh2dCve1n9Fx95T/SxspkdedsO7
kBbjYta0n4XCgoq/KSyl898Xklu5fcuCghrZ5XEybmbusGbT6HgQJwe8Xj8nT3eEeiecq125l12Q
Oe2F29ZJv8uAf+OtGmwGMpfCGc8zdhmpU8yQIZCJdzoIkNAEiLBuR/Z0jsfjyuO4AovxPoU+afIy
Ql7feQJwAfd4kH3imoNd989PMr8SzzMgxvuYq66CJRQBQDzMDgEQjTRzVuF5Ehh3Y3RyreoFrMWK
VNlVmziyRXAvc9ZneRedLZD3VW6UAkYGfewwYOE4+miAScBP8bK3K/xM7iYh18vRl5tNWC7tg3Eu
U1NJs0DgSUEFoYb5AdNKdDDCCFDC4RfktqLQF2lvCuP6WgwSoNWoNS7AqUZHqm330Vg6OXZgRLfw
kP4LmYH1h58lgnquZ9uKoi7lM3GMXvSSLgo4YUpLDBxEbBhgBQOOHGesOGtuh8Dq0nKXmHY17/iV
3c0KwOUPYPxOLaVJa6n4Ab9wQQG5M53E8bPu0kXiNsB+hl1icO9PaiCXYhkXBORF3RoJxHaeGpp3
kzc4veIUidvu67B2LK86rOEMkytQvOtt9abaqdgPwpjat/9ocYbIeCRgtwDZa8Flon0zUIL4JAuo
jWe7LKziHSfG2/ZHFFEDq5QUhet1LJk0LZnIDGnFPt6BcGDF2MgJhYBjE06dk+X2O4Cqt93FPzJZ
MPFpbLNujXCnFDArLMsTAZMFR63tEPlFBGvIciUkuQC1fiEgY4niTozh3KkhwTlF2GFrThIXH5hz
miyweFJrbWTk0Kx1aSUH5qu5dBGWUtVgup4/NPIv79eLoozlghpAEepK/K1o4hQ3FNhiwcZcfsO7
J7xTZUyzAlAVUMEgbCkDpcyA2vehxsjk9W+37YNeNGJeyEYVdHlqJYQes+aZpoGJRXW05So6Y/In
NOTxTiQW5wGjD9RbL/8ik3kiCZnXasI6hi90y7ECOWy8fJLKv8AF5/T5j+v6/csz9iKMeS07bLIp
vQhh1DZVGMnaBoIHLm3kH3MeAG/VuS6Rd9+YSH2aRaOoRnw2ywpE7CbVCg8GarMOhcW/325EY9yI
bM2AeKMhMfXb6c7QVqeglQ2XuKuT3ha7GmN+eE1S/w9DVSBhShh4k4E69NqDzboSN0TBcdIWq9r4
467Byrmr+qVfLCE3gNsOCF7EMYcZxbJcNtRUVBmAfxWcyTAC6fVuaT/1HSYKZ6dFN6ApMlcuuYwC
2/7lRThzzGMqtkVNvTXakhRiXcDgZJBj9wHph+oLAGDzeXd+c3wE5IC/z5clPJH0JWlLQBH5pPqo
f1jo9wX5KQKSWzX+SMGzQVjLpT/9l0vyIpVx4Fq3CGL67AVC6klfN0OxhPCnNZwXiUzoATzXqOha
ektQg/jFnlAC0u5dJHT073rrb15kMV5bnhTwNEuQpQbpLk6fCULEB0oQUgOg0G1H77oH+Je46kUg
47nVMlrTLH8W+Ix+3gUl+q1nbE05qxdbyKwK/Pv/zOz3nNm9SGVceTpkw1IjosVEo+av5LWaVSDx
eFC4tsr48aGeMzWZoSbNlQfNNT+YgeQOxXnerefBXb3Eul12Y+ZyjpdzL2XGB63ZqpXFALl0mGx1
5/aGDljFR/pFy/LmHbeSJ5FxQ2IX5xVmj39LzBCM/iOxM4J3jCdwHB87dhvHoGBVdPgBsPao4a8R
cdAmUu6Dd+i3nQn9YzpsfxX1h0bXK0gbQjXEwBptjVFEArTGAGl9R9OR9x0stckrV5PtuhIzwXRo
AsHAJ6MFCcFODZAT1IjB9YcCY7ngYuVnfjypjPPJ1LWWTWq4E4bRBSMUsJMnEZFnp9uRwMupMn4H
PFIWEMjwfsytNwASBmPiE+0I5E6JTeU8RKv8HcrxpNI/v6hXm/lUqGIm41uupxE5u5DwQAG347cX
vVhHkwhSXJU4Pj1J7ArbbFI32112HMEzaNXa/fXrztOH8TITgLNr0lMv054AwO5MGS9i+5ew/kUh
xqEIg6yMJvWc9DGi5Dr/Eycqx5mwkOICUNjkpYfNY7HlFxS/SvknsfuIvQEZyDd/Wul4UZCJZIBF
mZsprfi3bhRg+1j8IofTOQ1zBys8lKdGdAEuou64rQbO06sys4etEklTT5NP+vS+epPG8V1PL08g
E8kMWrZEnQBrofGppHvgqvcm1aNMPJmXATl2f906/6V2+8/RqowvKVd17EAoulG75Q6Ic2UxDmWN
JLKuNJf5gzox5wFSGTfSiaRQOmyV+90z4VQaAqwIAZr+njoU50awLHioBWFNGivnfu2tflX6ho+N
RTBJ16UP4AbYCXd0gKcd41Qamsir45+dJE87xrvMyzz32Fz69dXorbOl8/EoOdPNO0p6PMWYSEUX
MnU2I3y2NybCNUeOY2aLWXqsdZlJn4EYS82mEduWenv9cnEksKUrYyxaLalwcrPQYknvqZVE/7qE
LXAgtEP+ub4sE55YiWK/EohQA1pBKm7S4LkPcvNfU1m2WpVKkV4RauT/+5fhOQoWtbdTzLmb6Kf5
A1m8j8Q4CgCrE7B//y2rHzw5MMO/eYQAwACUDnB8c8u2HDevMSFIDCQ39MshVDio4ay462EFsKxj
BLIrJOEf97Ff7IRxGG2USVJPK39/vMDCucka4zZqAIlEffxH35AT0GmM06hMqevXGt4wzx+maKer
d+Is+uV6bquOU/vjmiYTihSIRTJxoV/ufx8+2DxCyjtvUDISg2WbaEZgq00prtz/qyLDhSzGQOax
Wxc5QtiNTQq/9EqwOdyBOMJvwsYpHCXhuMbtc7yQx5iHAQLb1BSgG1plv3eI/04Q33HfeCfJWEiu
13ERxX90kvSg3qSEF4oxBjI0aq6nuYKCrSa5RMx3sXQ7ZYIrksHlOP9NL/Iiih0tIKUmZh0GJAF0
4vXH8SYO0zkkGE2p3XV4B7vwZt55IY+e8kVqVut1ApYneorCFzP2u8pv1M//UScmHq0kJDPGBJ1o
Q0v1UuA9TMARVH1xF7s8dNntzOlCIyYinU0tovDLox/90AMReLZINk2XijN+8Hvr23XKC3HMW9Pr
sWT1Gv1gqPywdcp3LW3wTIR5aOQkMY0mwScTAz0wQboOGInqgA5T6VPGNl7CxDF+i/EiXT2A1mHG
ea4L+C0yR+0+ZAn4UVtO2rL5aF8cJOM9JqvNCosepGGFWtfa3fTpuh3yTJ1xGLXZpalKIMBS/kpq
YpNc9Ayi2tel8LygxTiLJMpbqTUh5s1rwp+cue4DTXaPrgLdqt416v8XjwvU3de+Im2TNOsMvJN/
8HZtZij/WANYOF7LGmJxElXh72sF8Ab5oqBqTe8oqNKv/+8+HqBCrwXGpZmmQMoB+IZhOcBA6vLR
iaxjCSQ//WGNWk7Qcd0YTbbJL0QZAX4xxMWGjwlLp5o9a+gcji1uDnBenCLjKpJqweqIBSnUFtPD
ejCPShgd3hGM8iyR8RK1uAJKMIUlvgnv+VZ/3QGaIuMp0sQyAFsJ26DvCTpgys4CpI210GE4EFXq
vK2j7Yzs4hgZz4GVyYmYBZRbpHAsATq6PjRDYpP4psRojhDJZyPJgeuxu/75NmPgC7GMJ6n72RQM
rMr6mFxx86Zb0CjuT1JdfaqGpMG85VhzDOa6r0cD6vUlaAogXlQ6TjbOAN4DQCi0Ou2JYsADQvC6
cpwL8OxGLwIPUYmLZq1gmvN4MMkPrf+YJU/XRXBCAfP5zy9kJCr4WQYFMsiyp9PgyhG1N2eU90q4
7Pk9C55KjAupy7adG9Ca+kP7oWihVViYH6+rxBPBRBtDpRqqWVFLXD7PyokUHzC/yPkynJDGfG6y
XRwb3sVJMitYwTK6dPe1c0aCTn4HKtgAqIMOv0Z0/e03n6cLLiQKci1lCzWGAntQNSDWBcKxbK5S
jNNYpSKh+Kb/3jn/zykKMIheX6dprI3EKHCQf/Bgcpzi85DtxRFqCc6w0uEsqFM0v1K0he4zHZor
PCvj+2COv2eHAhZFNBOzg7g/wYva7l6/eEIWDj+NRh2HiY+XAbgZm3KSXVWnDHss8x3tsL6r38mx
yWe0nosD1c28Azgvop2pP5bpT5IU//GeyYy/AMyOUhGawf5pAYenEuM9SCsmE9jYR78S7sb11AKy
9bp74glg4o3JAktkQ62iTb8Cx9Nu4o4jgefTn5n8Lj5L3BRyElm4U3ikdsYuDglAVGgXWt/l2LBb
DNO9rhMnoDfZ3n7RF5Nq0ez/bVmD/4ZwpTE+o4oL1RwySKMTDC0oQwKzAmyYEJRgPvrD8eaLm8XE
GLG5GsVKi/NvshVucZ7ngtmWPvB5Vws8grSnsjiSryPCeALE9bHcK+iDPb1jpIdjj2wvv1UxkUao
PQoHPahUp3Kp00gdYK9XNkhFT3yZnKCN3aYWJiDyFgOeMkX8sVol8HhjuwbscwmM4Tz3/o+272qO
W1e6/UWsIkGA4ZXkDCcoWLJle/uF5Ugw5/jr76K8zxaF4Rl469zPVX6aKjUBdDcaHdaS6KZsgYIL
4dOc8XhxUvW+2/EMewpfH7u92+8YoO045kB9aX1x+aNXnkr68lErE5zaeOo1DhXNvy/hQfo9QdW2
dzPiQSbwyd4E2WK8KKk4J533qakOBY7x3z8uZBsqvGN60KQY+aKjYfOTRGCinf5HB6YLgYjSoyvZ
XGKdZwcWHFO0X7ROGN8sDYsxZhq86zqyOIxrpyU4lImD5GKacFqMgKTEfkjL1rWtcxogzKJ7TNRf
FyeJUHXBodTFoADCHcvT+nM/vCvim3H2r4uQORKxhK+M5ZxNSybnrRenzCtTIfWhGDEGQWpI/Pdu
UqKBYvWez1RjfFlcWAFjHy2dRiKL8DfPiKomaK/B7n6BjEmSNNN1DeGUEREgiE9uqRrHlCcSVdhc
yYsYMZdddEZaWCWDKkR8R/vPJFDeZEwrEcK56OlktSyAiGBuVGcsFUCs2OaXhtnHwErUw9CwwZtj
4zGyJ20fVdaT2WN8JpmkeypbLHntFDuYJGMN9pSZ3zLrYzZI+FW2Y+DVUgVXXwZKNFWLgMVv0NBl
n8Yz3C4DlClg8hwCooSjrEK8eZmtZC6LXnn6bFIVM8sgM1GLnTkqo2MWpeHSmYMqAQwoNJ9liAYS
3RTn4+Ko6AbQ2fT7DK3VZlOjKw00FFzmhhc/fuEVVysT/HxUjxpY3BcxJHxMJ/NQm1PupX1Z7mbG
f1x3WLJtFFy+pptGDQwO2Fs37Eul9yyaeRN915WNp4aKd13a87NSXJupGqhyMPCYAP729aktA87J
MODUJhQIgK72QVG8BXKw1JEqU9zvzYRZTuTKpj/oFt8yg7VswQzieO7LfrltkDsl1m089DKT34o+
1hJEO5gxr/ScjNPLHgQr0c6sHyryy5x+tQ28GY9PY/2rmI8q/Wj1lRth8OD6/m5p6PoDBKNogpKb
Clp1wJtzmmgHiM+fuYyzefOZsxayfMTK8jS9sAntIcSkj+WxA4EfyFomDJ1VRwzEyOdgt6KEtTzB
Hlhmz+2Uw5HC9A518TEPgKNdOUQFKLz6QEgr2USZnggm0c1x1KUJ5LES/GENMN91mYlvzhWv1yRE
PhyVkbhtlsshbN1gqO/aGJj61kKQG+SawywaOqZV+wvLslukzezb1QAKBWPE0E8yu0OufQdFX7uz
zfiTkgZgtUJizDEyTCBeVynpcQtRU6vNShqHOO7/JOp/j1uDycpX5MmbxQivOAjxYtYrhbflUlxZ
HER4jk6YijsN6Kj+o+hdYrDi/LpW02BslrUNJppLMVAJMCtvAcNmdE/29ekPmku3slOrkxen18Hn
ZPa8x8mrp+jQDEhe9i5HpmhX+sknUzaVs4lKthYnuCQ+apZNF3G1B0CX6p4vXDLkXZZkXj2BpI/7
qF/lfyOuKlZ204Yf1MFyc+tMD4MUAnLTtjSC5BQ6TDATJdiW0fMpU0MbaUfzR5EA14JQX6Kv2yIM
3TCopdq22MaiBo0BVEtcn1X5d0IuG5GQU9zpfunMN6PDG9OpWM8/QgUfVaBHJ66mRej/J4z6tTBh
E7OOKhk4ClGfKAE5pEcOBSaXLcWZ3NTU1ZoEH6WaUTMaEc7q4mkrz79s+viVLMHJlIUKfJzORPzY
T4c5TbEedogH85GY90EfuzNTvtpKdQzyCSR77QH49l7Yzqhl1Ec0cTpqnrhgsnFxqUuqoctmXjik
ly8THZLRmUWB0jI2O/4yl4bDTb/RKierQcVk7q7r7lbktzpY0R1VMUUjsQZZluanCUYfLPW+44o3
q0zCQLAZKKxWJcRCM4gHA7xGcLZG4/ImugtV7naaKnsZSHTIFtwPdo/Nw3KulwnK/90K7cU1rCIT
Yx6A7KC+Vdrm5bHaQyEOqgI+TXEFm08mTKuouzB2kxPceQ0cVtWL0j/AYZUpo+Bmgo7X4GqGSGbf
V2l5SvVjS7L9TD7S4vN1XZRpiOBk6izr6jZcNKTd9+rs2WW0iysZbIZMPwQfk5mpVtvLHv6f6Ifg
Zaa66AF5DGkXRS95IHNtZZqKf691MczqCj2Hb/OeMlnL7yu9L8d8ttvY2vDU8nVt9W38x0ct6xI8
B+C9GLFjrOs/4eDffRtySdfsa5Ek+I5RSzi6eiHpze1rsn0U/Iea8KkGtNBb9ONalLIsTnAexRw1
eclgXgk/ZiHAYjnxrhvwZmJwfVKCs+ht0tYNsEMu72/5Wcl2TvAWcZKpVdAv3gLzL/rNvyF+kK5L
8BkhG8PCePZMoizpuq45weWUBIehqjVN9BoOQxv3tvrD1E5VKfGzmxnj1TGJjS3VNGQjV/9R8+bf
kz1sHhbRiW5RAjJksWRNw6QlUafA6QIGUfMAhlA55bnF+AFIqqQYCJtBzUqa4DBUvaIKoc/OiZ40
fiZfxj2uE4DNZy5o+UYAyWb83R+UKzefkivBgv8gIEX4/daIq1WLTdb9YYvNdm5rJU/wHj2Q+0fO
sNDnuyz4qIHrEZ09Kh4fIO0uHr4v/QCAZ/+DpW66ypVowZuwLlCLuIcO0dvIOFun7ADOyiPLsbtA
oc/A3t0drnuXxcguwuKVRMG55AXFGLAKfPKqDG6Q9rrXK2Agj5oLkpl7FrWHXgbPu233K5GCjxnQ
atEmIURe+Bip3W8nPVayBB+ja+pQMQ2yml9d6rTHyg/AE9cBIxEMEPIexU0/sxIn+BklKAwra2CR
9cIfbnyZtQ+W4V8/Mdn+iTXuYIyMJFnugzfFWhLrE+vbVZzrBe8g7Y3WJ3FqYnG7S8yeBRXkXWiH
/LW6GQO9HJcIUd3TiYyqAksf46e8RBdaMzh1XHhs9i2rdgblg2qnd5msfik9QcHDqGmeh0kBrfw/
OUHBqZhqisaiFNL+E+n9m8SfxAKeeTpXISy4rcs0MiHMpvN+ttU9UcpdHbG9xAhkaik4kbrKVU3N
YGkg6N1jYsav09sILQnaTj3QwhtkZKbb1/tKVwRPkuVGgfZYLKwDWMzsPYPF/IbfADzPH42vSy4D
scytN7yoMX8E7bxvdmUFkOF9h7nuyitSEN/ttVt5VnPZtSu3gVj1Lps81/IaItUi/BSP2Wko1PfJ
OMVORcNdQbU3xbYvuyoWvZMG0KMtgcA3WYJEOcW6dz2RLA4XXza5PVCxGldTHQXMIB0BcWgJxj3b
S2/0d9dVdTHma3sqhC9RN1SgPYKTCaLG6cK9NcsKHdunZhgmpeDZVUW2tpKh8lwvt86gRrsmsPeN
VRKnSPsDUF0TZ65iWXvExZqWzC8BCauJibtF7uuHaq4YQxhHMZLOerCvO5DWWJJ03fO98mrbnkVY
IFMxDY1p4sMqrAGRRrIg9IcWtCJK8qM3AMkZD8W7ipFzOIJUKQwaZ+ItqKXZtyBrjrpasgO4Go9B
2XrdFI87WisPaaMZrtk2f4VN+RUD6T4YLIHBljwoKf+pKd1ftAI2Mi6CuzG0MqeM63OC/iN3Ke24
09RKMnYXhyWsSwi4DANlCsoi7uscDMywrDr+qVeJY7U/y1myiZdOSxAmeEmWgMJapzn3Byj8QoJl
8MNCmzTtiZfr++mgyPzyhdMSJApusq3AZBsCIcXPwWJOwXOs5E6I1PZUJx7otEddO6n6rQXCSe2m
yTTHNCqJT1lirGuKI8RgejbE3WjboW/xh9IGpXhPTsZwblvbB0WyV9Nzav36lyb+etHi06+M2z6b
c4is52oPpBNXi39el7B9kjrg38F6zPQLeoLUThXaTbTy+c28Z/t0zx77b+pfyZHuaz8J5FgRFxfs
sqaVQMHE26LpWBJjTUuTqN2+X7oah3dL5SXpAEtbFxLNWfT+4thW8oQoJcjGwtZSLfRbTLz2VugO
wCsO7R8Nlwi67HIRVrZ8yasQhWj1GEJFlzb2DNzgDJbvUGfwpiM/dU7+XVp7vQhqBZGCHQJrYQi0
DqfX7rW97sX7ydw1+wW4vPTT/3UnBRNsuAa2nSbhfkbKX2AY+zEGyuwwnqBZmgey3ZQtTTA3PqlZ
b+Tw0wvu/HjUnOA431XH+Tb37cN1I7i4vp93Eb1kGni/VSJmcbLWnDNSBZVvd+WuCm3f7PVP2vDh
upTn2uWlJv4jRrRmrew0rdKU0Mcz7liQe80JdxqQ3cbdpHvLwEPgBBSvf9uzbPe67OVoroleNnul
mn1alepoYDPDMPG0Hu2TbHZsUOt1yr2hGC4rH68L3HSW+staFy+wEsjGUqVjqRd+3UMtGVkmsVw2
F4eaz7uhzX30CbqFWb/FR6/ECjGRZY+4bxNssRUHtyXEGF28ywY/Mm/K6qdNJj9qJBTu/8WDvixV
cGhFZJK+DSFz6VNKO2RWgB0KePt5N2bo6w89W1YU2XahLxIFl2aW81zaESQat5Y/H+cD2/G7hSR7
YViWgfvIVEfwaiaNgpp3UJ25PYxp7oEgEeVlp84/Ryl1DCYJLSS2KDYAqJySOqUs9FMdcFpa6CjD
I5Ox6i1Hcs0cBE+m5sRILWpVftKaHzOVPmmVbNs2RVBmouSvq4YtgjANZty3BQoGvmo1QI9tnVpa
f99Ug5UI4WSysUErbIiIb+GOaEugqVogBATNyXJ1Z4UUJka2JOGyKeoxNioUXfzCTD6MeX9UjcG/
7ja2RdjgnjdUynRxfK/Nqtkk4ETzZzVxYjMBAEL+JntlBtpLGCNEFTGKkmJUdd4rld/VDjmFhwYN
avkZ/T275IO2S/ZcEpgvx3ChbCt5gissBzZMXYs3zYTKb5Xi3QRu7Rawt6D2cq5v36bXXYkS3J+O
E2oT3a7gipZ1LcD7S2e+DFZh85QAl6yajOCciGA+bZflVTdiRTrYfecAmN2GxMVtSjCITXWKDp0L
qJk2DMaM1mbog8r0qGQYP5EmemQiBOuxwKAdJqG13Mb63voYHRYK7SrDNTzvLPAFBm5sP14/HiKT
KVgQH0hf68mMZPGX3vutefTI9+Et3aEt6BPwH20wLxU+IC1vVNDI28ea7MdCmqCUfYdwgKoyhH07
TSEO0HIi62hh2Of6UjeVfnWAQvQ2FU3WAwO08tV638+PyxN7DN9XyufrYi7z8Evo9iJH7L4Br7QG
rCASIuYOfKudnM7P/N/YtTTp0Gwqg5SWbJ3YghMrumW2IzSTGwDX66OzEpqSvdu04tWayOvYiZQ4
mwYvFf83dVV/0H3FJwdZg/zmTbsSIzgLlYY6oH8hJsnumuwxyR8CLgFRXvTowvWtRCybuYoCE041
LS5wOhb9PKf1O5bc0vYwJ61nVY980g7XtUF2NkJc1A9xHUca1JpR4G9W9xG4Eq5LkOqb4DXiMhhU
FbP5z2+8NH5GMG+8NgNke7wL92UsESg7JMFjNAA1aDoSItEyGH7Wo3iQJeZZo7I2/+2tM3TTRgoA
N6OgDGbSZsVsqghix/hYo8O4nZjk4jUvqiLPtvoiQ9CGvAEPwhhrlV8C5gK+f2eUCSjTwdocz65Z
7XhEDjYgAUj5bp5+pCw6oSPeMeLjRHR4qcgFTr+jD2gqZx/DLHAy0rncLvdtwpyJ/DDC1g+TJ064
r9DHNvhR9I3TTNS3yweW31jaN5WF+6lW0Yx+SsfCo9a+agq3zGwnxxSncrJqBuTkcz00xwbBlau2
xd5Qqr80s0QHYcCPc0scVo87FtheiI+PkITi/GNe7Iruq0JuR8Atq80Nqf28OoLWyytj0FHPvVtP
rauEP7OCu9cVcjn/SwuzAXRAKVo6xUlvvLICbkzQR5omezwLIsds63uSjT+qwPqQ2aNE3rZff5En
6AnteVAmHFe/xn2upQ7XqAub+Dyj7CRR/edx6GtrE/Ql0aI8yDroi6I55U35LvcqF6w2n+ixPY9A
YnaVj42XHRVQtU/v+c72Jj++DX/FbnqSVbM3zcPUl8w0SBLx8nrtyMiU92DYRL6zwTisMXxOAWh2
/SCfq6sXq30RId5kcxUqChxmhZTq6JGP+T57Qstq6TK0nH+s31du4Bk3zW2PKZjUYafQxcRlAiAo
EBsHLnNIjSIDrd1aRpe65YFATWHaYDdHK7iYHAELb6wTpMf9uNLdITrooKQcp7+ur34zN7KSIuZG
qjjI1dIqkIY81sc+d2KPMhcVKT/9FLmDZyClbP6ovWn2dJnoRWXFjdd0zcA9ZRqGJr7UGlvXWnTI
L4HgtFOouyjZkpZBI3EPuNzUzSSO8LJMC0dIwTCoWmCFpbohaFOphbFRsJn7S3/NeGzc4DjdV0fr
PBy0o2Rjt9JoK1nPTnl1BcdxH0VZWER/y9Kc8fxbVu5L17VlJWtZQpZpokxplIwX/miTzzy0AqfU
U8zp2tM7pUWKKysyJw/DU9yH5z4mx0bLPrWa5UXM8hIzlwQfmzq1/hwhjuoIizG030ewqGHX/wgD
T3e6hZvMUQ3A6pUTkPXU5ZCnsxSXc/nbolKtZQt+Mm2CcJxSbPvCHqFV4OHinvkEvhEvT73cb6Uk
GbJzFpxlbjZ63tvjUpH5T7oULMD+fDscZOnS/6K/lgroLyAtX5TQLIxQBjrHDZCNmu7ZXYTSS/Y0
zfaNaUxn1bI+W6DFHmJzB6LNm3boJVmCzSiMspcPEKIwpbbzobQmjnfutMsOhd87+gykCcvBVXCg
quTS29brF3FCEJaPPDHSdIz8afqi5p1jh/96cvTZI7xIEB5kVQPerSiBupAmPppDfM/jzMvNdHfd
G8gWIjgeu5w1mpMy8g1DdeLuJ0lkznRbDf9ZiOjHWZaljOiv1HDJ2lvnP3A3Mlmiu1HbTO8nhHvL
C34+hqewRT+b5sbn6Wzk3hu2bikYG9SgS5D8OgIIul4t+3FAziNbcCRtpwCd33UR23a1kiHY8FRU
rAgJ7oXfC5oPzwsavPrET9IFbb3N6EqY8FgCAlIZDWUX+Y0xeJWWO6lx36tPc5fsKnpjkafri9sK
HNfiBJNNMUsfm2jM9eMRQ9iYxlbIQ9n/qKhEzqaKr5Yl2mpvFHXPoIBRPDoML82o+3l9JZdEPYux
QgkYoXjsW2JviR1qvGLASvGzrou9PLE7NCXFnyKrT5xWB2XYMppE+Dkplc8oGHNwbup/6SN17Vjf
tZV+N7FR0guyWYRYf5Nw11k6Mce0g3r+DimWa16/xcDtYnje24KK1Q4IxjDQJmza+m/Ly3Z8T7sD
xmD31mE4N+b++n4vinhxlaIwZ2GnCeACBaelR3oxZV1c+EqOYafIi8yfJPt8XcYz5tcVIaLfMoFM
qFhhHflm3p2Iwr81aW9+KhqLeoNWPMTV+BE0GOeh6L0g8WvUk9gcHXXazS43CzdqqVcrg5dq3bib
R9PvsqRwcjrtrn/nf3ER/2zG8++rcA4I1abSjfDgZVd9U83k26gB6rBq7J0yBJ+7yWJOQdOvTIv2
fYtp6zxJZdHr1pOTvpzH8+W8+oQhY6TH5F+Ewiw8R/6dnKir6j6qHDv+yXAsJwu/kWdqcFl6e1PL
AWQKnECNqfbFM0wZ567kNiK6as6d+pgcKgi1UdH/ajmBkzLk+2QQNFvaxxhagnS8zXTTFP0J9EIh
moGiRxruk7b5nlP9RoWPlhzsYjKiAjJD05iNtwa5eIUUcd1pqZmX8P3hIWTLmLFXl7vvIzryWp+U
J03iMi4nf+HG1hIFj2xotcr4FJd+9Cu5a4/0Tn2gp2wXowMk2E/78KS4zHSLY+/POzQ+HqJvkiVv
bu1qycLWJm3YB5xhwnipX6ExIzktk9XBe9D2OPGOn+YnPPrecI0zAxC5msHgUUR8idFWCqUoONCR
OIqYmJd/n0zpV8nCFo90eZYvQgRnzAFAWQYqznJxxtRNvR7EtOBWxBQPaGlbh3xIjpbT39W+qh8w
2xNQv5UEYtt7+/IJgodWjFyrmIG9pUbxVJrFZ32sKic1Y8lat6KI9X4KIYuakaFouZH7oZapbqWY
sUNomHkGt1tPjewvcVPeMIay5PU93rrmmamBiwB0IyYR2VKUipvVTJISedHU6S3LK4gmuXc2fS2z
NEANMWqDH1TYQ9qRSJ3sovTV3PhSlvopx2zlzphZ8lBHiGIYse6tDsSgJBwVdw6ic0NUSSFs8xwt
RuAYiK5ejOKAsMVifa8g8dRXhzLqv5tDddAUTaIum9u5EiNoLGuTqaJTFPl5mN8ZXf9xMGTN6TIR
wm4aWhCYrR5HfmhppQMwx9qpjOzxulps3xCrhVzoY9nzOUmWyylAGvh1MqdErkyW9Ng0AMsyAF5r
G/ZFjyxpozpEmT/ydZrc1Em+m+PbGVnlrn1vmndl9Ov6Ard38R9xF1lCa0zMChgYvlbGXh+oex2d
iNdFbKvciwjhWTUrYzFPaoi0SUxdpn4qhsq1qOwu31yIjRQYeg5VE10Mr99TVTWHNUe5xre6yLXT
n9JG381l2GC1sClFroAsv6/ClKSbcmBmYRkzNU5KbjshMXZzJ4XxWvT2wtmv5AjXaEHb0R4yK/dn
bXKsrrznAXGCDB0y5Q/SqU6iRKcy+UkNTBGo6JLV2W0aFJKumWW3rn2EsJtJXCXmbHL0b+Z/MeXJ
tP9Sa81RUdZtwx9vUI/VeheDWO3rXGhp1yqwsFhLjr1S3ioDwBOprJa37X1XcoSw3zS5Vo0JYj1t
SgEkpyQTbpYAZDC2znd6FoW7sa/SnapmIeZAtMzJyupuKnIZ1O22ov6jR+JUVNuy1mIV9CgvlR1F
BrMftd31Ld0WYWGxVMMjRwRByIZC52EDEaT9aLfId6vtG2zaUIlua7pNCKK+14fWRaw1hyngfjqf
u2x2CvVGCWW1ykXTRSVcCxEukTDucjszbQgZ+NPQhI+TrrkVHbwIqIqSBW2qxwITRkxgqqi2yOia
1AyxXNNADevoydDyu3jIU5AfaKewLo9Z2f+VtfmtUVsf02L+1NG2kRzalsmtPkDUC0UPGSUKXoxF
Xv60o+TeUvOnqM5yhwbaT63t3l9Xku3d/WfB4rxc1wxBHM5m7udpegrJlzxt3aphTltIu4q3XBou
NJXZKiIPlCpea4vSc8Wk4xz5fdCpnqKTcVeTobqpleZs6xgYwixW7RGNoZsTfNrAyVTKrHOUMskc
njaSh8qWdRgMqWa8/PA6er7yVw7H5G3bdOA/8Xmh+rEdH/lsfHjD3hrIZ6PqvDwuBfdpFx1RJg2X
eIKS/kDulPAXa25o9+O6mK13gWGatkUAE28Y4p3HKS7v2kKWl1XoSsVwV9r+yhl1xgKdKgHbteMu
lUVEW/GJYWlwLCZOEzv4+izR22zWmJcAzU6sHEbzl5pnTlz+LKIveQciLbWUGeamnq4ECvdh3Qdz
lnEk4Kgf+FxBXiAGRa9to2pZHTG7cQy+BoqnHKVJqU09Qdcmo6ZBdV30ooERggIFhO+ogPRegWjd
M/GaPC54woF6h/o7Snn1/vqJbuYCDcsiwNbVoTeiY7VBZW2Plsr9crqzvhgnDHNjDCY8ZuhcNRzN
He8iMF/phsT5bLu/lVzB1zbqGPXDUu759yXERUMu3PpKlBC492oT8WmYkHLSWrc3/K4B1sEo05vt
03vZyOX3lZXbxRyWdY+sUpFpAP9SPhaJ/nj9sJ4P49pKBFtouN6aLeCf/bSamRPY06Me2B/7ZDxp
TbTLeeRqenzA/3NC8Hoo1G/joO/HWS+ABp/vqWk5HHS/Rgrrnet9ZppHzHt4+oCxv1nbRXhhN8i3
ddTeW2V+7tJsV9nxSYsqJ9Cz02Srh7rjHkbKdpPV7aA74S6OzXddohwybt8qkb0Pu/hcRNEBj3ev
ShU3VNODaeoeTYKbLCfeHLJdwzGX02vfA8BKj1G01xR6ZsAINJUZqJXdh4DYX3Q23IBSvvXiQjnP
Oh0kdi7TCsHMuyQou7bF9ac3JyX9kMfaDnDhEvOSCRH8cmqmWREoyHYqxQhubLVt9llseySuZOr3
TNNxTTeEsLYD66rWzlgP5inhs3DJFaANAXl6f+Z8vyS3i30UfLC9YnddK6WmLAS6tOZxEVXPDnPa
Ld38KEwvJNL0Rjny1rsu7XlO+so6xX6Aoh4yksf0d25KA6Z8OLpUd8zzUkQdH+3GZdMNqNKUhQC0
/QUcTb11SkxpWTpGmWY0xyrUsZXDrN+x0VEPhO+D1kFWHvCsg2vIOBMkGmAKgSs4fEy9j5BKs7rs
2Hf9BwoiF6vvP1zflq1gzsTkD+o6uo5Mi+DjItAIDqOGHpCMfOHxl077bNLeGXokKqRppa3oCrEV
4iv0oOuGSEXG83AM6hkTDsu8SMzfpV7haneNN+9ycv8n8yKLKYpHvhYo3BUjiE+50qLSpwe9x1Jl
n4zEZZQDkJWlsgPbFgYqBIBzaxpSIq/9uDVarVop0K8BAGe6VddOUX6m5ehQZXjLg8NEyuVvWaIu
JwgGQpvjzqB2BFiMjB+ahNoO6c1vaja/wRethQmaWHIjHOcaDiIw9npAPdpwz0pNybDAc8Pe5WG9
rEk4rDKhc5CzFnmR3LgNVaSskGlslHbfdAhntCT7Zg/WEa/jh3LWuUvmzK0iHvqBCqbgeeIOsqb3
kz7uQrUGdkF61KPgsYvCxz6v/aADN9Z1y9m6t9fbIlhOl0x1XzTYltQcd+Df8greP1wXseUD0JKK
kXBkVC1o8muVUiuKcetGKX0gI7ct/0S0vHLUNtZlvnFzLStBi26vYhAD7ZPcBreX33b15BqxoQDE
NgU3RGk3CdpCh9bhNflKEvOQAJHFUfLhvoiMH5E1JS7LKjSekvLGHqfHMRhDt1LpAUM6pZNGiheh
56i308Kr9MbTZrxNlaigbstzcuAqxQR1jhGEIaidsuwCJyqmAWNDan3K28DepSmliBuC99d3drNF
ar21wgXbTq1uR/aAJoDd0iIVfF0AiQhidcywofkAT5OdnR7/JG8qO1ThvrVT1syhAT1vjcmpghs9
xGYksizjpjdanajgjTB4iHljjtg179oOpZfwazDr57kaH6YhfZJspkSYWENWNJ7NFfI3mGxm+9FC
z1eyAFg1Hj/kO9AW++lnczjKJ/QkW/kcYKzUNiUB8hS4Jf1qbG+UyLCdoAkew6KReMDNSGWlLWLl
t2DVMCQk40iuT+hbXEZyjRt2+pMes62n8lqU4FbAI0FYR3Ehv0wyKX7tyyaZtrfOXuqtKCvjOn5t
8QlFKcVA65VfU2BodF/GeXT78ut1xdgUgkEppNSZqgNz+LWQfGQowBUUJWTkMJPhfR3fUk2W4dtU
vhchovLZZmRXqY5QOWSB25uRg+fhO27fzOAhv76cTS+5kiRchFM1NYk+oPkjyT5l0VNdSJ5p22q2
EiBcgWpV93PYo5dlcUrjsXLHw9JDVp/k7bFb2RHU9W2ggdgWYrLl6FamE9hxFGQmeksAF/OuRrd8
VxaOVtcu0weHKcFxCMLd9e3bbF5cy1xOciUzzVqMJnKc1NLlxW7Q5ZV8qzAETvvn+d2Jf7gucFP9
VmsUfDy68zUMPuN9oSnfyhRsTsVtlHy+LuNZvS7ClpUQwZ2nOp0CCzeab+Qf8z6+Y2ruUn4qdDiJ
iqHXsD+TUkUNRkb7ua0tK8mCddVRQnp7eE77/Kfx9TdOgLzxVbKTbBlwWZ0cQ9dXmAMLx1fxGK9I
82kqD2iZl4Qh2zppA4kAmVcTqcLXUso2KKowxoIsYB2YoWPXjzl9yvIvvHzitqybZ/lrFwfHVAw1
ECA96iIa+phNXZozWIAxRnu1MX4Cmf0QGgykX+c6nU+lwfahqj8kdu3m/eG62mxHu0xnJiVUwzip
4H/RRTcgmCvxWnBVd2x3RepMu2oX3WWPjVugSbvxpsgJByAma4ZDPmu7ApMAkcx5btvk6jsWn7c6
2U4xYSAUUewIHI0gcvVD4jfeUvDZL7wCI3OvL3xLkyyGFDCOGCD3Yq6y7UulHZUQ0+HB4JS24Qzp
V7uWoT5sLsu2MaWLhjH9kk3FUtShqUaMrbCod7TqE8eTfbZudZBH8BatEw8TIc5ofTZTH8V5yRq3
7om1cMGN152ZzX2sIcJT1XNVDh/QjfPvSwNUBViUivLuor6CqZgYCJtTXoHMR3uYFCBss1Fy2W1c
qxRD4hbS9cjaX/CGq62SYYQxqX192AOuInF05N5YAZQVJZKI2updgBlY+jLKtZjEojQrJZxg9MmY
wxgWZJzSvK3czDWfOi90OTlEmPIBYcF1Ndw4ImTKTcOyoYKgzRLMT1EDJDptPNZDtOxYenBSglTS
wLKlg8Dy0jGla6F2c0G3kFGLT2UT0b11q7rU1Q7jIUEtABQlR/l07oZdgaqW4S6nqHZcdGmjTT+j
5lDT/WjWblkkjj39pddSyNplXwSnCfiw3y05SL6KJ0WadGp52LF9hQhlIRlGOIcYctfc6K7qoOjP
JHfCM5/qhUTEqbqFngk0JAknFbQz1BAw/3stdZ+79O7JU3Kq8MT4iUoD/4iZxAVo7pDtVdUBxkDw
uDw5QikayEZcvgwt6QS1DvtSR4OwJJUSWvY+vRlv8r117PbJu1Yal28o5isxQowUVWYcW4Fh77sm
PVCa3qeNKssebU3cvRIiBEZaj4k3wkx7T3z9M9nNNzWeNNmX30BKmL07hAfuxnvFDQ6GU38FxcxD
wx3rXO1L3x19Of/mlvbiaDGIZmDazhKb2nIyI6xOJrY36uhQtehP1L9PCpFcuhsuDeRa/0gRo5g+
NkKqcY3tVdKci7T9wNryXZnnHsZwZaH8lqGsZQkOGm03Gie5bT+T2WR3/btljLFFZSz8MX/hO1l3
51Y+49XahDsnKXRKgxLqaXKjcIZghDE0mpdhcNdtdfWhQcID7XqBD5Lwu57YN2BycrpycJT4IRu4
EwTNOcvtR3Rp7K672ouzRTgHeCnMj2I/lmrha+ceJnk/0cAw9kSJwcP0/1i7siW3cWT7RYzgvrxy
lVRSba4qLy8ML91cwX3/+nugmXZREFuwPXdiJrpjHOEUwEQikXnynFx2c2v2lC7767ad61uEGrJQ
E9UVgEmuEjq9BOFMHYOPS3nInpfY7kH25HYIUfdQqRqeC9wmk01Em2P2KmtlzDIndlwUorfDrPva
B1pDko6Fu+yAJnbHZ6qtMzggtxYRnoRH48dt0zzLzDGecjPNKozH+9rw0UK9BQAlF3VIYQF56gQ2
bZXHbcHdYvqLVhd1iskQvQCntq/Zg5vsRt0RIMyLUjclXpt3eDqO/7NN5pmTSZOQFXJuQlt59vRA
BGHIcmfdU4KX7NMfqNrjc8qU9FOWARi6SswttD+kyMLnHJLUqSIR3VJeQf06M6A20CIwgZ9HAYZN
gkkpqc0AoASkpyR/vM99OuGsP8Twkn63fL7tJdc3KLWmKCoKCxSwrDMOSpTc0lBLt3yQ0Dpt4U1H
9W28H1/bVzxN98kx/CD7uVf9lXqFVw5O6TZ/FQFPDngrCsggU0WCIqqQn2LioTRng0g0/AijQ084
v0/nL3rNmXu9ujvpQlc2mBjYKNIwtgJioJb3rhoLu0zrndubuXXk1iaYYCaXxSRXOsJ6IkauDNaV
NDe9FKPxZfNtajMbL5s/iS9rk3TVqzPXC7mpDzk4aNWg/qol9oK6EBUfTvbhkVIsSp76qXNiTxod
LtZs+6thAESxDBNRnDl7S2dgUGJBSO3cpXfMJxHggaAPprvkpINXwsYTtVpsecerTm5/yZ922f6W
oMw5ySB05YvWB0yI2l3OAzdeD4GcneXdBOOQ6ZzIwtRRh0QJyjcDdIRBS0hsiD5BtVE5TQdAEg8E
bKBWILsm9tv/bR4a5idc+etSyilafH5TfM5Fy1Hm1zZ9ue2wvJ1kHHaQ+mQQTHjPQEAUkeG+D3te
JWXTSzSqXWoBp4bnx6WHdrowmwgwwOAeKblTgRZK8y05pvcR3gSJX+9+QV18c12aiv6QCZ4sYCEv
bWZg/Y0LFTbDV/Vg+MVD7CNxDaSDFZQuJaThPUSuRSzo1wLgEi8REI6IbLMhA8/IoiRZ6GdvxsPk
mgfpqN2l7rSzYJfsK3v5at6J7i9oWGyudWWZ8ZO57jEHUQpgoQa9qu4kGDucBbuzeze0U5s8pK8T
5864ZnRlFstsbzIYYx6nMDk6wkN4KPyytjtEGjvbz8f0sOD/Hu16d9tXN4Prap10H1aRriqXWpZa
7LCpvgz6TtXuq1zcWRW4azqUwwZODWXTbVfmGLfV+2XKTANHA/SoojPL+kGHMLJOMsW5vS6eIeYC
hhZhZsyRAF8NI2cS8XRVj2XPEZS7rigyn4zJBuO8zlUzx+7NEP+pn5PEST+LUOh4MXaFH/uD3Xio
5Owz1VH+NmPc9U0w7njU7NthdbWpTIY4xF2bd2Cx8+UnwLg8Myjvs92I4ptNTvKjFHSe5Cxfc68A
LjFz+53w21UXZhuYK6ursmzGZIqOwxI/Fp9BpfQxx2hm/1J+4A/VbedW78s9T9euXLZpkRHUBZbb
ucPs6wfl0/Ip/jHszdih8kEEjdBkLx3yZ0DsEtlFR53GJ/4D+oxmvSiTXC6bLQj25dj3tRRqvlBD
rRXnFaCm/O8YnPxQE6rt6Kg9aYfpa7prAsvV3A6JZ+hU4NnjfgBOtDr76WpLLEhUFJKI0IExOLoJ
rhDZ0jfo/PhCkB+Swu4/cmMz9e1bq2fClVarmd4baYhwVR2F3FdkV8eArAlWhDRx1E/a0+BB3rX0
xTteqnJGSN2yzUQtIW8JBgDgcLVXHMl9U9oTjEs7dZ+7MpiyPMHrqY4UIBT37d4C26aCMc8z3Am1
TbwzAoLKPnUK7qfgbQsb4YyhmdEV1fAp6MWR/kg/0ceT+Wg5VFyq9scXrXQAK/NuB7zrptjZGymH
JZ44qLMysWgJzSyaQ/iAGuSPlh/ui7/RxnQSPofRtre9W2LiTSOrJeTJcADzo/VJBvQE6VvmhB22
mU7Tdn/lwJhxLo5rjWpmeUyMQZeKKLoKdxv8Yh+1tuhNH7oP+NJOh/Ju8kM7aEHymHtyZ0OdgnOb
XAM2L62bTDMuSSahqwmsT9+T5+ExLUAIVlnuhKoZrIvIfjCLKqT2JNjcyWW6sitnNyT5XAVFDsQc
tDoCq6wq45IZnTODrJM/xODftXPfBGameEteVLwlo8KuHwqH94a8qt/Rha+MMyetzsvRNJNU98f8
IAx/DTJ6ZtpDiPmy2+67eV+v7DDHZo4UI9L6RPc7CIt0HXlO5NlOusH938wwaYEk1F2dazmuSgFC
pSHAy7IN1qY/ej+uVsOcxYZMud4RfDJas1nc2JkPVN+ncJOD5fSQcAfLWOnSu7j+o4eBgSzcQJsT
mETmjVUZxMwqFc/H/5aLJoecqh30KSw0d0yEY8wp3Q/C/va+Xo8mnP3k3SyTL0NedA7DDq/HdD96
spPd0ZOZYK2Sg2+KtIPfHdgOCaulMgdDIYpVgnyTZl8zpiGB7KruisQFjSNFlBnQB5EWp+28ynS1
1scgEYYjeOfjPPp1fTrfF84ckEYgYSbQyJDui8fuaB7Ut0l088fxLbrLPBIMjvy99+l0Rg4paVu2
Yy+M7PRg7tpju9dq+08faquNYQ5TBHE6uOD5KpgAK9fac8mQKo7HuyqwHhe+lPpmmRJcGT/9jjlZ
WZJqSi7AAWhzXYYqkYZ5GJRMFqc/UoEIiwuip5/31s4zhyztpGxG5hniwot/WD6V9qDmtL87PIEj
l/eluS7OXHtmNmmFTOOw8aHag7vTybzw0XB6X/RnF3kmTha3xbD5PFvtKnPrxXXUaXOUIF4Zjnka
3OKlekw/NQ8pYj/GBBLwKNnK7NELyHK5Mjgc6+z8d13orQGWb5pp54Nt/l352sfMAHVGBrdGE1C3
MT9a1Y7kgTD4Gc0OTlChQePGF2bpj7NciVNZRrRuXABF4VPTDtBf2wAHZxEovBC2fdX99GCLCWG9
MOV5/Z+grQcdcawEiWTs0oA9H2U0eI40hcRwAOfq20yn3r8xW5m2eqmviITTWogY7+kX2wCY/fZO
bt6uoLGhvT46Zcm4bljTJ9qEjczwNMzQZySzjSSO9702V7Iyw3irlKtdMQs4IcUxDNB9Ry8IUq4A
OZ6RLYWjc97fm7n2uz32JThCf1zLCizLKjB4l/a2TPatiZxoVt0yyoPbm7jdQliZY69WkNGqfYrl
UciEUjzVge7OaIlY0y6SUHTjnX66Xaz7K2iKgPcQcBP0hvHnq1edNodl285l6AvNTtG+xln/NMzj
QQuNRx3D9kKWQYaN95bfiqoro2ymG4OkLaoLYiKqLrKtetOus5WglHGB0fdS7gi8jGXrlK8tMtva
5IaR5dRiiG44Lm9aDda8HgjqZxkWlR9/8BmBeJFAcyKp4FulO7Da1lEwpXoY0NxqvbN+nh0dTBc9
mD1dn8aJKmcfvPqIumKdmePpCPeltYqUShqZNQpsGfRpFPNvvZb9VGi8skBrDQwKOJbgIxU+6PN4
DI3qS4tEOLXnqhjtbNDAiTTlnTdltStFAGRorac0MqhFybxwfupWkIB+yM9fyrhbMo9Nkc2I9kmF
VlFrk7Db62r89Cfb/25GZ55SskhEAhokE69H/aB6ZQBKLR801nYDBAn30t50rpU1xrnUtBPGRoE1
6YHWySUQGgNFHqBmDGJUrrWtK2S1hTpzhRRkVoelQHd4Artv87l26tPwMb9bDpRWi64Ok0PpE68c
co1KRfK9Nst4NFwsInLb6gA+0JoDFulhRCQAfvHB4DjJVohfm6J/vjo8GTHzZsRMvK8Vg02EL2r+
cts/eAaY3JWkSbHkGUGWNYJJt9tDCIZ3TW1dG+s1MKmqKizTUgot4qpki+ijo2BHvPG1DJTn7jD6
mLvdtY/9L4iAb1YM15aZlBUTUu20qOfQAygI1e7U8SS47z3Rgzr2R+WOFhY87SRBnauK7Mqx9jiL
9+2P9MAr/G+fdrwRLRF1E1Vh9jlX6mSq0iL0l75286b1RWL40lDyNnvzPoG45j92rjYbMMMhRXQH
5JMQV/EL8GxHp1FxwtgWfd3/heYNPdRXMRc4TRA5AFWFSa5LJ23MZcG8tabjDhv26XcqcUKpWrW3
7pV39mhQvDalKiIYAqEvwULl2mFpJQiymihLmWjZUPmM9heghpudMBCqoItvasCfs0niaGVNlyup
gUtrcsnz9JKBOw/TeEG36zzjIHm1X3+IXPEu9G6fx03LUEjFKAmAPkBQMCc+LYS8x9MuhOXZg3TN
U3+qTySgMsUAqTmAczrLqXLGb7ytvRawQVhbW2Y+o5hOXQm5ATTEOnT+VK/I1cavoFH5xew1454Y
keH3cfrDkqudYUr3kdF9nfslcZa+OExmtge/2GdSlqKnEiuHgGfkVUR+0gRolg7gGLDbrpakfZVE
ojski3N747YCGf1cgJsYgLGzZA2jrAtJZYih32d4EoMdzNB4NVGeCea6kQdTKWta9hcP6DrljwpQ
ULTMjK4D+uip/QfSyvSTrBbF3DTaSMo619G/G4XRQwMkEMvMNSopED8VuchJ7zdf3GtrjOvJea0s
skWtAQcRPw57447WmmlZyYyBVK4cfkHnGtV3XiKQc5jTAlaZ5fqJKmMgEX2O5Xv9b/Q1MN1EWzvV
xx5Zyngsf1izDZjot8TlPQS3j5r50zTL8lPnYRrr6rluo35pjmXkT67ogdPE111aSdOcLj/U+w6H
jvfW2HIlDVBmXAQATl8xt4SLHMe9vAANKiv7Zpy/h5bEyfy2TIDJFUyYwJyqV/CBkYBap0ql0K/V
0suLxdGhsnL7zG3u4NoG4zELcK5xLC0oCYKWpf+KYWZojS8v5BC68l4DqCQ+TF+6DEU43gZu+s3a
NBOt4EiNbMwzLZaMnoLyUHdUgFTI0BUJbc3J7zVESyqfcXvJ18Bi+OvaLnPBJhHmgecF8Tnfm4Hm
Q8jQ+Ja6s2MG7X0bDHeW00BPfnmNPfVhdhuUMIqTDFAstMIPiZsG8YG7FVuXoiFisAyoYpNyrl7e
v8UckxafAS8JEkd2C0oTj5iYKhfU6IuhhoZDMAHnj5kJxbEaWNlYMpylyDOvKkV4eTzWHmbrJycj
Tec1fVd5kjmEh5HExC57lfeup0GLvcPXP5fZwUiKhrQOEWaWrPkexsQA6wS0nge5stUOIzNRWwQt
+ph6ujO1vSIJrZ2QF2us/rr9Kem2XP8OA0RYqqrLJqsVCL1vQ00TegZN9UnNst2kVk6d+r9pRdJM
g0J1cQSBLmPjm0BmxVItiNVn6Skfj7PiDbwZ+qu64aUJNo5ZRtVrep2MvlzcZfk3C0QB0vzYpaM9
SRlmvLm0iFcJH2OQeeXJsRiBhzMa/R44DOW43En3tOIunRK+mh3PFnPp1lk0TaB6hJpHXjRep4Eo
Qam1Z3HEuJPW6zbS3T3UJI6dTu7TLn/VpFJ180kO7yPQyNpVm8ZePMkPFQFCIwac0eiz2iat8SMt
u3vZKJ8lcGBCnyHIheVJDPEkMOTR78BjFUrj3uz6D1YyyG40V4JjQirCxrBGaXc1qpOTElSZ5YgW
2OnAGecXxvhlKLTRXwTt7bYbXUVzZsvZTKBIBl0ssQ0tuUuN5yWVeS8H3kYzsdwgk1HOCyzUkCs8
WsB9oeeaA8yR70QuVfP1G5pZDxOzImlqJOzxcO1CLjc+XgUcxhYTcOK2Met0gS0dFS+Ayw7acxkY
jg5acXMXP/He7FdxhTHHvDoxdTy1Ux/DY7tX07wLpdhelt8OoowRps5lTX1XmBG+VgxAouwYA0Aw
0MA5LXjKir+SsVyXYxmLTL1KWvKoSizsohbbFKMu7eLKNSGzo/py/Cs3PMchVaZy1Szwx7nAPv5+
lOG5Iyv7gFMsy2DpRAhNpiczwWSJXLtzi96PEALilWmfZ7CyiI3oInU7dK1ucUheOedbZcJcSURr
MTLE8KTJHS38lDec7J7jlSoTQHJFHge5weczy29KJjmtBkbNhIc5vk7LLr1EZaJIM6lkITk2cg70
YHGll/wTLc7RzDADtxNqj6ofWeCW4p5ynrswEWXpMI87jLDc1a5KufoQv6TBFf3/j/ilMjGlNwrZ
ShJY+33n5H05Jp6Mg6U30MsbfRKdLLWB5uA+07lVOt72MQGlauCBhg7/EHbFfrxHkf743zudH5Dp
yb3IvBgnYUNJK4Iqz4QtGTSSBD2PJQACHfU3XijmBS12Hi7MI7WrG3wmiivORb+Fgmx3gJSUM0zo
kvOckHOK2ZRSH0fJzHuYk6cHse29ePltuarLrdOYOJG16liVNO6b42AboAOJMm4fmv4dNz4PW2Sb
UGHpIxWfh24aOBGhcbCbf1CxihJiOHx34LiexsSMRSrLEAoc55P7T+bRAkHza5kHJxvQmDgxVblp
ZSmsxUfRWdzzzSl43QEzbBAF/YW3/r84oYGSrKxCxtNiDrBajLMCTZURbYowqBQgyWBPRChcvObQ
BAOPeeFfbrN3g8xZhjbGHIUaDP5+cPqXgP9uiznLYll1CvgV2IAPRcD3gC9gSuJPA/4/llEShhuv
eiPdIKZqr6XjKmL1bmX/yiuEs6MKO9tFyCh00Fbb2FH+cdg+fu/rYo74mLZhKKqwdZa9/pp55t76
qttW0AVh6XILztun790ckxgUcRkmS/tzaclhfiT7yBmCXyja8GwxJ73PcoPIJNvYRu7D8RohdY6U
7+tizrkUSaFYlrAlKd5E2XgSL0PnGYxd/bPiEDfhfrnt6P9ukckJtAHTyYBIjX6VV3hmVofCWp5u
PwNpqLgOze8mmFAiY5ZDIRJMJMK9VgWa+IOYwQIMRjt+v22J/thblpgY0pIpHBsT51op+9MoZYEa
gxm3Eg9Kz52u4nk8E0PSRG3nfoALKtUTWg8v0EfyE5AjYmqTjuJzXX77Cvi5iyyf1hQNzagKiByl
t0AE2jP8ZSfvO48QwBYpJwy3U81Z4Tm+rGLVYpAxnBWsUAzMAJUvoDwokI2CJPlITY4fnu+jlTHM
iOpNTgNjE74uCuolLa8CRD/IDedgMR3m2GKuqMNy0j2G4fwsQLH+F9pwHB88j3CtFjJoYQIeRZgx
zJnYPXofaphDNDwPEnH4dtvft7Psd59gwkXUCa2khLAVTp5MGjsXT6LMo6Xg3SNn4Pt6RdCXiLT4
4s76H7Ps9xUxsSKeh1EBM+x/gi3lIgNLwAG3Izfu8ULtuU2wWhXmLWuZUEuW6PYoxku2PH2miOTG
AxJjfO6CNLj9tXguzkQMoRUB2ElhUS4qF1JYNjbVvm2CtyoW7tY36J5ANRBp2wO9PxTwKZdOB4o1
CP3Kv4A/21yTBh0oSMRZEL5gPDBMQl2AkszojwlU/6BgVgk8jdht/1vZYK6otIdKrFTm/38X8MoW
43/tqAtl3MGWIjt0A6P0vQiweABd8nPCzUMMoZXzDoLxmcllZnkCVyJirZ/VvR2rn9TU7yaePNm2
Y6ys0A+5cvdRIhPmGgqUMk4UfC8ZD+eM/vyCIOSBj7DgLYvxjETLyorouPXV5liX3+r0GBuc8tC2
873vHOMYSRFC6nTGx1L1e6V8izQeyYV5bQH6MRCUhsyuiP+wHA1jqTaTqDZwPStSTpGgfFN07S03
IwURXbyLzMK0iwnam8ICqk7dNZbqjvL1CrniQxRrV7STFzbhwZKSO1FANR/8Zs9LlKMyN3h1mnqj
tnzRjfKDJjdOtuRBnIBgT1mi2RYsgmdrgRZdU9bOWFXf+yn7kRHM0M2dmfugVFDt1NQPxMpOALiA
H65N3KocBcABG9pNUU2nLa17Uo8f1ToDdV/haWoygXcN1aYBbPmePmIMKyk1t+7jowRObrACo5ct
tm0gSfUXuRhd/JaD1kfxw6hn39XE+L7MlehKkJK1iSyUjjx2d3Oj6L6hx66sd4c2bSWvIfni4PVR
ggt6iDxFjb+neQwBDhjyGkskzlT3ILasq8gLp0LYDX35l1xVdwSaVWAc4zjK9Z2Mz0h1jKgumnY1
9xZmaV8KIIv1R6LYVrrr8vtWqu3ayjxO/N10GA0i5JRhDPxvTPxQZDIupjwjgZdsqP4AgKMrdhQ8
qsAxFV5W2He85u6mRZ3O94PMR7HYwkdKitCKLVhcYkrjkxznPPvtiwujtAZayJpCqQFZYBHl6xyt
1gQ9qIivQ+76joNSuY4VMGABHiVJ+JcrBvo6U6ChqlpQGpU/R2IwdJU7Fplz+9vwjNB0dxUB5wiR
wtSwigHM8w0d+xlBrRInHBfY+h7rtTDhvJUNHcgjmNGWDyq02WeZhxqiPnSZyF7uFv0Fq4XUdWG0
SYbdGpBYzuO3aFDtysCUSYcx9i7b3d423nrotq6sYWhbn9UG1vJC3heyeJ/H0f62iY3Lia5IVaGG
BTTXFUd/NYXDojd4t4V/dRiTVtwaXJuZ08SYIOkcPmp+2xV+2mN5TLICuLBMQTktIYtTku+oTbqd
4t9eFc8IrSusNi4eIjMqIyzKkIbPYGfch5NQ2snCwybQR+21O7wvhvHrJALJd2RgMYuJmVe5Ut4w
6A8RLP050yCF3IWinWYJD5G/FVJXn4wl+kAysYixjtWVuQsQrpcOjnCeqcsc4YtlYay83kP/mJ9X
bFQmdVzGkgxJAlOmomCX+9oJlSWDIBa10L1+aM4pO53pAr1a7sFVeL65sdALc/TPV58xI/0ylgvM
zQfru0oD+rAz7s/yUXRuUb4T3GEClbFd8rZ44+RdWGbvkjJXinZBetP4gyv0Z4qfYZc2tvmh3gMb
c8cbDN1cKgA5gLRpkCNmWSSHUuhM0KmgFlQ/pRMmtyCQoScgEur+vn00NleGuQqLwktAj8msTI3l
bsR3HH2ElqfMbD4ag/A/mmBKQREkh5ooxJVvSI998bnuf//KkkCsA0yQDr5Si4VumsWAEfelHf1I
r+whvovl3pvEiHNnXcMbsT9rM8zhLpPWqEcNZihrg+YXL8N+DLITyN285mu+m175wXHz46xWxlxg
UJYsByvq0K0RPiwzJteF0L39+a9pbOiqQAeIByPFQ7P4IlEnkWa0I77/CVKoNobNXOt5wDCuEKCZ
AeYDbi3ruogLi/hYgEaDDQnkTZeneLGgckMSvFPBVlc7shcdOvkBuhfQQ4OokcLJNzdC/4U1JmZA
ITBJpxnWVNBzOyDJc3sDOK1mnjk7uXliwX1n6eB0sAAwv1xWqBhpRQT6dpQ0Z1H6nW4KkVdohg+x
yZrjjPQvYy4aPIVUIAnRDrqmWh0LE71+CUcK4Dt3MZfYIUa8l+Uhc+aq/5xm4quhNF/HqeAQyF3z
VsBfJMgg0S8n4zww8aItWynTNPgLaAWCys9O4a7e63f8WaAt3wfzH7Jp0J3rsHq5n7LZ6WE0i3jv
4c2njMSTedC6zRONNZiU/1rXrqcBejEqy3Gh98nkCvb4auygZeV2nugbh36f4g4jH//gvK1t0mWv
7jBDTBUh0mBTfRIewAeGmhBlwMz2mLtGNRcQT46rbJ5wnG8LYugitpF9Moxa3y9RCs1u5SF+lD2a
z6mPAE2e6r1sp15/xx3N3fp0eJ6A0Fk3cHWxnw4CNk3SWObo57kv4WkJhpvQjQIpKN7kxj1jWrmT
/dvLpKz4gEqqOqi/Lzd2XCAxK+bx5MtPS7Ovv7Z25nW7SrMRsE2nezP96sS7pa/JjVAqAl+rIsmW
BIlemTGai8B95qE5YXQl2g0fQFwF9zmUJ+k5t4+yT/YYmME3jYNPxVED/5n6K5Pu9BZggsHFj2Av
pjAPu9nEj6hB4upa2HBKqeMMqF4EeQK6k/hAvt12441gB+JzEQkKPjElQr7c7EUM57krYZLEn5oE
0H7tYM53VcJ7wV0PldANXhlicgdrjMDxvsAQoEbxy+y1gEvqmDnNvpAIHzjdZ899EJ5nDMZjFyjB
9LbETxgf4deMt7Ldi9/CRPgpEbJySq0JDWM9kAFgG+xqJx0oUPwXWj4bbwnECawdwGxUTNhrUqt1
YRwkYfILjfwl5lNogzX/G9FKTJwr1kHJFdMFvX3p6nP3YbKknZHr35ahObQypN/nTH3rJOlJ6a3x
aEKy3TFaMX+77QUb55xO5SKCIoEwQE166QV6XotZEeEnyjHEa7rAGHhwlY17DhZUeqJFXAUK42eF
SvS0nmFBDbo9RQQ0XrzjU4pvubOEegpkXgwL02FMStLqCRGjOJp904TUlZX6PTAetp6JQZjFXIzb
5rapKC9DcxvAcZbzRVfMsZNHMvudZeuUOBB5HejHJALqQOlNtgvMHeQ85ZCthz1GZPBSAxMU7J7p
WVYXjw6nmYaxmM+wgMJtT6gRfoYIlS2AXat4lXj9j409BaE2KHV1zARhToXJXecQsPgiRD5Uk/Fe
ImAYyaVgaCofw9W33XBraRemmDs1Iahz9jpeZ8YovhQTAe+sKhQAuiXPWktcFM0cWTeP3bQclkYf
7bYcdlaXfuulmqdKupUfXfwWxpWWRC6tGM0lX1GI21Md5/kxkWRkhJ8H82Mt+qQsXF2dOPjPDRwN
8s7VdtPPsfq8mMIY5amB3QFwycSwFVwFE6iMwG2XedDZwFRLR9XaBHfkZhgbOfaFbeaUyq3UYPQD
tovv+f6kOs1naUfJrsDlF52RElyLG3HhwiJzLUyCYkCwG85lNAcDbHLhm/4KhdHDGNDhK/UDKMac
bL63Asj1+rzm4UYX7HKvmbgXjWYWprSBA0pD5I1gcz0UO9FHN2DHIyT4F982IECKKChfyZiEol72
s46VCnc9Jjpj9MCgEX7qXdGlbHE8BOL2p3w3x+QSswD5XEz8ozzffNMjP23vu4bzXN+6R/Hx3m0w
kUHQK1lPVdjo/GqvesuOPqH/A+DkDwjyFsTEhlayEhWzHfCUuXBE8th3QSUavBx74017sSTm1MvG
YuS9BCt/gJjb9H0NjzCMHpq4exnv09vSTE00l3wkhU6hBuksQMmt9EpZs/s8mLuTMd7P/RjZkfiC
MS6zNO2wFz6J+Ws0S/5Cpn3cZm5Tje7tOLxxryH/RgauIvu28M/LEKT2A6ksEY9SSfiSSwlo4QnH
wvZpWJlgzn2pd0pXTLQJeKBMbf8FX0bH89gCOP25iNxtZ11ZZHZbwGR6IsxY1BlbND6DRQrZppEB
W2SCnYs7VLrpSe/2WL6NhgixpFWwd+VJ3LO+fVetbDGvl85qSGSMsGXmlWuQHXDitmg8agoiTRw5
RVHZafnNkj/e9pPt+GloEgW0ol7CpragMCZxWqCS1vbPMmD+JZjEzV00gG8TwyFJQ2xwrWM6K7Ex
OuXdNr4ZD1a2mXuyARkt8DPwICjXQ6UQ6A90TlPCe7hs+83KDnMYcqmGvIlC19hqn6boTgfvo/gw
hJ/rvD8Yy2xDxNKxzN4eUzNIW17ivFXboLKF6DbjH0DeM982EnqjEsZoQrpXKUc6RQEERWO3Ab2Y
++kjXoWQk+Wel60YgHqNIalouZp4Fl/GgIHoIkRVBEB5ltrJosFXJR7P2MbDCEuCwhJV5NZVFg4t
hihYy2KMsZDivpgNt12sfdffZUp9X6VPSPP/JLivDTJBR8/iZBhqGLw6kn+COkXpQjQMVGNNS7/q
qGBQEapGaobFDW6+p1yUA+aHgDqd+4DyN2CqkLO8jS9GddLw6pBA9Y/e1eUXEwWxTiH8DnG7xETK
/MG0eEeOujpTn7iwwOQUJDEng/SwUGX5Qaxbux4/yNpxhLaYOvLeAhvx88IYk1xoZa9PBegU/+Rj
8WzRrV3l3OOktLU85BNQmXqgtxTi5ZtHsu8XX971u9uBayuiXKyMyTHK3EibYT6vzIQW/UlxSVDc
UfhfIZ/45Q4aCG99NSZQLnECXJyBxQ0xiW2yBImeo/HcHSded3bLAzVTQ8kcj28QOTAxI8FbLRkt
2jW1HiTxx1zxngv0L2CXAnIZ2UJ7gyqzMS4+TCIYNpsC1SrxNOFhWHWfOjzrW0l3TOFlkp/k3LJv
f60tn1+bZHxelftBSkBc5C8isWxlKoJ+Fk5Wkov2vGh2kvTBbYNblyq6haBJM0RUy80r7Fo9AByV
wPXObRXK1FXHj5RH55faKlvlVphDWQp8Bih8suVWZR7NWQFbF+6XaAcFqTs1dcNd705fG0jNYa7o
m/p8e4VbbrK2yGypOQJZUxYhXri94nTLjzDuObnBlgUwXtD/glnjClwTFSWYrHJYGAvwm01vkdBw
gu3WoVpbYCNGE5Xg7bBwPSqxjYKcK6eVI5FHtf/79mZt5XZULvLnWphogTn02Rr7ZfFRsXxdhnaf
98ULyaHaosehnan4nwV6CzV6SE0uTJQGWfbArY0zsQOMTlOrZNhI9dR6wnfVAcDR0X+AbOkFyCuu
SsymM8IXkXSgggcWCybZEtOyxTAl7KX78ID75QvwVwPo5Mt94RWvoCT7E5A86lork0xSQEDZG4Yl
8itStbZV7BeTy8W1kehcmGDi4iyqYqgZOGKAFx0TPO6+tg750g2O+UbJxGu3eytVpzMcIBz5lYDN
w/BzgYjOl5ebkRArjqJh8aumssE80RBOZ1bZuj7ftxDkX5cWUCkT1LLFFqqnEGS5sqN+lQRnalxg
c/ovSmIL0E4SfdUb9gXuOkphlYD4UXXmwVE1LwXGE8yA02R3b+KRrxfK8SrcH5e/b2mEuqgi7L9c
js6sZCcoCLozaRzgd+2mau8ArHViMCWbsuikBWhqqt4GgBevKU5g2nr3rlwBme/lTyGW3CRhgdOs
n+Z/hg7/GddPZ8CyuDMudHFXR3j1+ZlIJaAWJU4RPo54KML/Eovqdi/bkdMFhcPLQrfeKxcrZOJV
XKnZ0luIjDWaPGfl1NwV8cZW7Bb65xpYwjKbanjxCl7/8pWhV2oZgLuhD3y5tVrc1VPWIRGl43IE
M8QDHklZUHmmCqJm660JzNK1OLyt9C+93t13o0yAbE3dHBoRuzvHGHLXD1mnOLOZuJxLgGeGiYtK
mJUzJJnQiMWcTWfacoYMtehsFWPtoJuMAVEDybqeOrxd3bznEIuRG6AmLbHqFkm0lI2aIv3pyuYx
bctdNaAsNLWupgucxIeu4WorV6aYQCz2nRrK4Gn0keK5WdN7SSnaTXhHosXWx4VzgW9GxZU1JiaP
giSmbYRU0tRe5PppqF85n2wzKL4bYAl99TFU5TKeAOYjiQ0Sc7uGXl5SgTFGDBLLhHu+qpBcXKan
JH26bXvTW1ammXg8dmPehHm3+Fr0OhnPVTHZZvHpto3t/UNqBVgbTLG4tmJCZpy31eTrdefWy+M4
8IjmeRaYo7VEjSokCSx0yA9VvfPGReU4wbbLvS+COVa6ES5LIpaTbwkPYwbVP/OTQPYGXrZmWni3
N2zzowBeiS6ortGSymV4EqbM6Dt0rvx+KuypNR0k5E4tN/ZtMxtPJA1vB0xYgGkZwHJmSeA6yqcs
qic/m4x7w4LPFYtkPWSKFDpWhFiR1eJhGtH3Vqzgtumtl4uOmwa6KBq049DpvVxiEldGWIfSBIWP
SrdFfbYnIz01otXYGiSIU8wvNIA/YuFuGPZuP/HUx7bugIvVMzHk/0i7riW3kWT7RYiAN6+wBNls
76QXhNoI3nt8/T3V2tlGF3FZvZqHjVCsJpSsQmZW2nM6rQb5mIzT894EED/ZUsBELtvGTWWKNiHo
Y2WkG1/1i0DKjYRpkgIpEwJHBfjnJW+BQ9KMC4WhqBsRJMTIKMXjYVNP+tqoQcoABIWYQq7wdJbq
NYZVrmMjsAFq5MVJdmdwI+Np27A/yNR0soLGy2grf/2aba5xVR21sPBIDADNVg0mV80hQ1+3qiHQ
F9JmIJijAF3/KmbSE9SUdFRDPjdiG0cDuul3aEM2z/QpjIYBEQxuGZUAwmpVsVoR6OosQCaWBMrM
k6hOe1WFhKYbTT7zQBPN0IUNp4ULw7QBwH0xoEij7OrpwkUB8Yt1pCKe9/LJeOkXyerz5HqJWJ2a
TQUHU7kI1BzUQegmVZB2YT7NcJF1FzvhEtjVwnmBwWJK2FYDoO2rAiiJyfTXVzVIBqEL1RQaLh7l
vYECLeCKFSdv7NHOZptd394810oe5SnUpOr5WcS5lqgwVVX1hRbcebXuM3ziRvitCCs5lHqHKBEb
Q/HhkcjCN2ZkQU6oYST3W1wpxCapGGotjfbAXYOWnlhCWjpbraPv9V9YoQdJmAJsro82Fys+PGXo
wlD76nx0e0IVEiWPBNwjdhZQq+Uuwb0GgGTFUbwIcKO509sod+/ZI9WMD0hjvo8FZmAwUzS5mviY
z36x+Hl3/+8+nkq5QAzhSHJBlJ9gIUkXBARXRVmYgGJw7C4eQ1VU4lpWVWhjFsNer3AiOTUX9y+A
1VgCyRWvBIYBSqw1sTmC0RUe4r1qpxcC4G++NQfH0k0qnotrTlciYgl/kOpiZLufSHXiNzaStpJt
BKeiDrRNcOeejK8CJ2DKFqIisAYy1ykS8jaCYzwDK8NZgFLJModN34wuHSDJse9xgvAD1OQk7yV4
/3Sq7FY2dsowmqIkXASz6OkT44XePCCiAix8YAjDEHTqSuGYl4KTcMB1Q8sh0De/QdfNeHeIp6J9
y1oY5aHBdJkr/ARhldKiv2TYQu222UMtjmYvOWl6FLKRIXLrMRXBpaaI8FuaQo+ecahWp1ENkUWn
os8pYlS0botfDCvflPLxpAI5F5sM1JON6coFqMmQQhCExxikBKpynVoyqFQlSzKcxso8o3AZUsm/
enKdK6nEONfGV1SDnvIN4h4QIfwHpi4UvglTt6WX4koY5cgknosT0PYgKhGi2C7L7q5Cx7xVxqta
V0BNxGpibF2pjL0CHmPjiFvpZKeeeHWU4h4xuNY1ZmSA/khm8aYQ5aYvcC2DukBxLIRy5jooP9bI
+bo+Nolq6kOMLW3mytCW78IsOoYtsUora3RW1RRikIkdaqh/sMIS0LsCu4uMq0hWW+8ihzWatnmB
aL6DjhmdXEj8qh1CVA2ZTJylGlWLGQhGZFZVw9BBlhDy9ysVxEaPNlU8Ikmxeg9BgzEzZhlZ/z71
vvBZ3g+LRCLVtruJVMmr+YLhArdFYK8E3Axw9fSyDrYZ45FXoQSdHplYVjCF5ifDUDcCDZXXJR7z
xDq8LF0C0xI9nMNoQIoHPskGL/NiAxrelsEvn5CFWme25xgM08w+8ZZgkvEJcHzIienQOzeqaOIl
AZMfe1647y6GK7LUMoi+bILGMndBNIAB4948f96NVHOdxNOBeCjFVaKQJD6reLMeHvI+MbXa1ev9
gOnmOng9L45VNKCJmrol0uKxlFCD+YixPmHH/qoT8uVodCyuGrHKKRAF4nNTkH6oCkNXNr/YqgBC
vSRZq6aC2Ijw6ZOwj9NpNkEj6BRBEVmMW9twfmhbCSrScrTBTyavhD7u0qKV8RjLWeZp2riY2H+K
rVKIuTutAz5Eb/SvA/4fEIvtuDA4FFPZ2iCkeahDkSyXJTtFQUMojtrfjN+24Sy//Dby21duJV1U
0CIV+G1/DUlMCkvUU/BFIhWajFraxoEIid0zKfpUkanflxeq270zjXIjZlYVFcNOwOch+TclquP7
QgKRLbwBFrQVxdFS8DBzTouHuwx8cfcXD8EXeVSeuhiD0mZkcUIBMEFaXURiwTD4jbjuiwTKKvJk
Cdusx4lg833zOHalOQTg9ZNutN6PxoMSpgyJG9EIJGLPRFUx2XbSqVn4mh+VBGca5NkUsuMY674m
36VLYWsly59tOpi1NEodRR4MKbKK8xk7eb/48f4PSH1wYFcDP/JrWhHXsijtWHJVTisZJxPrzEpS
rvebLlcszJDsyaT7ZNXKUIENJ7OWoPbiXgKRT57ecYrcmOJcOEPeokZa6NjehcNV9crrJrXYaQkM
OuiG7hgp489C0G9ztQOb7Vy9V0mGPYggtw0MZ5lqxTnCgH3HaYZ4ffS4LkM7E23NYAR+tdEahxCr
LBbG7uCbePGgy3Jqg8LeFGvlvRQWW5XEO1DNYGKzGS5rRX1o28Xvonw5APPvOWzSt6lReDOICmPX
DLwdF9yNxjfjg5YBZT/hsgvE2BfzyF91gKCw/8K1rO+XsoYYUDoV6pJkGJJgSSfuVDn9aGZ4EAEt
anLX2eCfF7lpHcg+wJ5C3mK6tw08s7TmmmRG+zQGjR1ZwIiAg88y820tXckhfmflNEd+WgR+gRzF
5K14V1tgUnbI2iG/K3fnj7RVs0FJVzBEFYvHZND7q6yi03VszmBvCROJXgy65Hq80e8Xry7N8BqD
Fp5iZ7EpqsAdYrxbW8HFWjJli3I0tHMgZzNAQkBWXeuejDAK6E+YBb0YMcE13J8/6kZ4iNlLKDG2
D5VTIJ9arAIulDXYPn8nyi02wWqGL9vKwcnmJLQaw1MoyVKXOWu8lmsGcWZuuOMC4HVEdlTd/RnY
iu0R2Egv5w+1qSukpIg1MDKdTy8CB5KehSEHXWncwtc5GMKyKw65X+egO2RqJtE82qetpZE7Xmlm
GSR80vUpLOC/kJWkgkmII9lbHkQBzgmjbrOT+D7ly3h2tfY4BD8X8TVVsPgVLH/32T7vkNJEpUl0
oyGn+hOkYG77sxqFQQx2wZl1MuppmCa96psYH41DwbkK3oIks6JwMlW0t/+lflBesguLJhhbnI2U
hcbLf2hZxqu/C6k1LFGhBMyrGqj4viqHkAiTks9wJZM8AXv2R2uUDJdxyi1FotyVCKKfK/3DEHAr
SeRLERRyQir3XmNyhqDGfIxT24qVu71sgRgtcphbHJvKvxJOYt2V8CoVtGXoIJzQq8+/cmcAYuti
hT/kHTv12mpffjkqZWqjMMVNU0MaSrJ4xy00ogm3IdgS7DS2jff8G42QTRepqqA3RB8fFRsq/Ouw
JSvWHFxylaItwV0vCQuGfFOCLgOFkQcvFf739Q57sQJkIUoN7jg3dxPHu0nAwuzYSrygff+IoPt6
TRenCWATIAKrEVHxoF5XBkvG1iQmVByM4Vh3wbtJ49CFEpe3gxLNAIXC1hAf3cq8WJlpHd5rQ/0u
aCP6+kb3mvTSEYg/DDPYvEQUH4CLI6OQRxcpY7UMxEkicQgPBFwlNrvg8bzb2IrKyezUPxIoO9Nm
GdQjMiRoVW2n+ROf8rYePDTFTqp/nRe1/WiuZFFmlfYyF6kTrnI0BrMfHrK6vc355zI4FnEIPK/J
G/KdMHp9eZzVnR4mNuMHbFRf1fVhyXWv7HrAXnivBzjsunL+PeaqzecayAciwZbQDZ2u4zSNaHTS
CKs+qXAwxxE2L3Yly6BGMABTm8o1cZZkg3ex9V+EeXmwsMBL1ky/gW6wlXqvBdIPQF5oU6dBIGmR
xYfloF9I++/kVsyjUfo5L4i05gGS/tPbnN5Wvc1mz36xt5zK+miUklZFEaDhDR2Z4gcMzSz6XcJC
WxW3jA4uEdULUF7qJ/gb85zGIfpUgBBQwKjBiTMqMvrgqVHqG5l4oQ/Kcy8hxAtR/bXCMmlNucle
Om4KzaiRsQmfXUTVeCUIoC9Wi59SoSMlWnZ4s55yrTTMsRTdXhVAptcPhimKs2wH3MjZRZlUDJva
iu3XR6GiDpEQamDteHbn6o3vewBn3xfgoZp3WnyX9+/nDXjLHWJtFovywJPgTwZioiksp0CuZiDT
YPMO42dYczwvYfMxXougIsQ+FDHn2NazW/7GdBhGtkn1VfCW38Wj4CROaKvOeYkbEaJGtvywxAWy
aixxffVJo9rqRQZmOrcSjMRqkn6nVONd3oR+2vMv52Vt6PYXWdTHmqRlDlBAxP210m1eX3c9SHpr
7enfSaFe/kCVh06KICUamgvZmJxZb0x5icy/EUPAYWUCK0yjfshxFwOfAhdn6H6SVI6MdKGvGGfZ
8j+4sk8plD6MkyGHZd/PoLQnRcbMrt8nk+Bu6Obol3esSqO0rQ6f8ih16GslHIeUnGpHAAMKzI4Y
Tu4tT9xt6oE0/SWylUP6ED3X1rBrMSeDeueNDJiEwhIvAVjpNUfD194wAWj4gVUylHXLPDC6gvEV
SSKbqXSHqoNxzqmE65j36sMHk7qbpJZ+Xduln1+Hr+wFx60ZoS8iqUe7lduqK4BO7Ta24JJdlOql
cRZLdhsPFNyMrYatQXZIA7yLAW5eoGJSLxvflAnGCQe4ZjsbzPmx96YX8Z5AUujPBG8rSs3AEo/n
VZl8VCr//SKUeuTytNL6eIHQdPkZBhf1VJkBJl9F1OPE0j0va6sO9EUY9cBlokYaFrjP4bWIzeRe
eQ53skPQtsbX7FF87gc0wNkl7W1LWt0s9R2zGD7BiHBIoD5dTn5t5eijYY+v9BUk3i274MW6VeIN
V9GeURNYugkHJQsJ+S6zQe7Jlftyfh6sP3AfE2qmlVNLuwoMdTvGPW8629V5Kc9R1IAc1XKcNwOe
6n0TAGhk2al+sROvQOcDIrfLbB9fySwFJrpyqksaQeeWkEPTmV2TDHHSqBArXOmecFEeB/O1Ax/7
99DpNp5/KNN/pX1kT6s7npOsakZ+hjK56S0WfTBoY1jlg3Yr+71LIIeTn8aP6CbzWM/m/+MWPiVT
hjpqQLCT+QXJxJ7AkAS+gqEzIAWZZMSONai49S0R5ZCZNxTeMKj4VZU4SWoFAJVCd2vlAgS470OC
hZZA7PzzSvOR0NFfby2IUpoxMfg55qGzz48TVqoiS3gKze4peuokXzDsNv+lpea0J1xsGdDhDn1z
kFVm84S4gHO/gnqE+HFMi4W43DiLQShahW9hzwNNPnhqg3bfJZyNmrWTtPWNMKK7UTbvaBNcDZH8
dv46tpIoDbPzEsJkLCxhjP7rvdc5WrdJP/1NErURW0KUjGhchCAAW3wVxcXSkur1CH3qlmPeZVfN
kv6Fm1+JoOsVwTCj5gRWUzdQilcNZAeRIFxmaX4ZpfnzorLm4skvPvmKnyei6QhTscPI+IgTTfN4
i4rWYi/9+C4u/O3SAlemq57aqnqtBtYxN1+Y9Tmp58wQM67n0QdH+UxwBTt2qo44Xs0BzcIlUB+c
cbeA7btguvyt4GktmHraREPmUmxt44IbydHBrlBHBwFtMLVngSJsup+1KOo1Q3VyzpYMZ5z6D3oC
nTPV6+gJENO/hmNyFFh7McxLpVzQInLGnDX4mvpR9WYnPRSgqr6sMJpy2dsyGkbJUfL7zmRBWG26
vpUWUR6JmzOZj3oorWb8nNIjH/gak2yHJYPyN3E8513N4zJ5DbN40bDjNMMBqjFjMmkrIFh/Myr9
CRLgT2MVALldyvucuphG9h7poKNNf+hazHj/Gf5EofzJzPOLzs04k9BlTh41PthPbIZ7ZFj4yeB3
xwdqokJG60w2MTRNvx9MxSnJiJqjv4hojvrGRQx4tfbQM1JlxkejZ8DrLlBGbYBiRKpqCV1uNnil
QJB+/owsKZQvaQA7MfIKvlkQ1uakxFi5162Fez0vZavKC++vi0BHRqkXWxZfvb+4VEDE6eE5In92
ZEvYKZeKp7rRntVY++CNOvXKn5IoJWxqDQmUDEmDm1z3zmjp4CeU0cv2wn0rmfpbdCfbg6NYkmI3
x/7wV/aM4SFAacg6BqXJha8itmQEtpgYQL4+zbw5Ctyui/N7MMuyKH82DWAliHIcRs+BQzDnZ1cK
S8AXaH40xz8Yn428/yeXuZJBfbaoyrQU3RoYQNActQZ4jV0FBrc4iF4iob/Q28DCao7s6FEemJjG
VqyMy2qX8Su2Qm599SuoT8oXGGfre/wKCSE32AQP8TF5Em5yX3LmXcnatd60iJU0yrGUY6DPAZE2
DqU38ZdV0PicwnItm77yUwpdUm4GrpyMiEjBYJU9o7j4B+008DPNlAVbLM0xshfo6bdWWhhXalCB
XyxlA6B6IX54FV6Hi3yfe9NN8zu9FwGHzByN2Ix3V4elnEwid3mdKbCJ9Hf8S90rO7IuMD4Xv2e7
tNk7H4wvSHfyOT009E6EOK5t9mXtL9K8S1iOZjMWWp2JmOfKzkt9wJ4zSKBc3rjkxefUmMwh34+B
+DfPwEoO5U+WVOMihcRcYix4TVmCt05yZa3wGUa2/Y0UgaB1i8CsIX+/Ok+nS0swCxJ6N2BnDMzS
sCo3cpsD2PJSfSdegAFsJ7L2FLe/1KdQ6hKB4myk2QSheq/bnTI6pWSHQ2syzrat7Z9iqDusRXD+
5oGIqhogIX3NJeT1MDPjuDily+44b3vmT3GUZw61TIpTDqoRZgAR6MvhmutYReBt9fuUQXnm1qgS
UL3gSEHQWtkEoNU5sWYs3i+Pf3N5BKiAMCpgrJCShFA/zUZUtlEfHB0CVl9azROqOn7nhXcsdvTN
q1sJo1y9OpdAMzcgDCVSZxzEp0pNns4f6ETnJELoIQIJB4g4p3M+2dwVWaGUiVfJwACNQTIQ3BlK
4Z2XQm7ly8tJpGA2Ck0oHos2dNuh02dhDFs+8XohtJsESpZqVtN0ZlZP5lSxgsUTdYA4ABqBoIb8
4YTFQEiGRAiyMPWyUrqp1NpOuilBxFi9173eMexJOmlPEiGoSqH9ygsA46PsCb3JOS/SJfEGN75N
Dz0SstrRrgy73s3WZOfgiQiAo6h4xmW1C4+6jQExZKevgSlit9YBzv9fzDhRv4kyuq6Sl14C7bDH
iQLwbwxTBgzc9BZ3jCLDaWZKCaLsoSswmhalYeyR5bfRy+4iu3oSPM6TDwbHTA9PDIKSRhlEHqa8
yNVx6nUtuLUHzZoU1rCdfOL6KRlUxLPEWScnxhK4Utba4qybWVm6PDiJEM2J90WTHHheujLi9AH/
mWAGU//c880u6ie7USJLTwubG3JTDhQzBHIWkB6OQczdABtWNWPUYUxwVqIY3WC4tkEaYOPtfK4U
7NKlqt0Vmt8PIKReGq/hMD7baU5ZzmY4dXu54iNEQYnm9slkVhkHhs7OHMfwQhortA8y+7zNnuYO
Xy+CZlsb2rDrx3xMveV1slVr7O28t0FzGdy3P1Kf0JqHrohE7CF4iu32Bf6D2R8hd037DbJeCZw6
LOedNIDkcRoBtZ+AEFwx9dmsLkYnk8zoOXamw/wjxyJpY5ZuFJrKQzlYbFinLX1byyd/vwoDwi6M
2jIBMWNoXKeotIwyw3mc9ilwyWsJlPNQKwFPsdYlHr+P3mSrxfqvdKt42l7CTiBnRyx7PclhKHmU
Y8CccRmqHE7E7xW3gbWm1mQZHinpRA/nFWjLC6+PRrmGBKVUKVeiGJykwK9b7pfyXTduBSYKzqYc
EbgBuoEl3JMeRJmQelKipp7okZZdc9V6ga/7sUXWwku3Iqjykclawz0tnpOb/BRLNyMMQ2laIUvx
yABHrt7jIQt/Djv9LZAAJkeQNkNLfNKuOVt3tARj4917wvqYm+q5+glU3pKjKCLLdRZ7id/5QmqV
XsKb2oNw2wAWxSmc+aBHbpE4578rUckTo1xJJfHlyijiiQtmwIqjQdyAozq+1+vKVDtGZ4l1NCoA
H0MMrABdPvWSOkJPqwGWmnv+GJtP1/oDUsatatnQ8d0C53JDyA8EU3hBV9JV3ebnN5iVyNNE3Zom
YwrHAAvXRs0nFoEtLwZy7IF6a7+Ae3FxpwvpY3JK2s/2YBk3s50j/2POl25cJSQDsRf8Ghs1mLxP
p6UslBgmz10Bal0Eij5ZPW7xRyB7FZhpZRnHlkgYAMShu004wL6qCLAky3mIIHLSO6szFGtIHv/3
r6eB7otgmALo82T9F0NVOqY1u9gjUGyg+5YOur/sR3t8+xaE45a2fJFHab2iKDHYW/H9QLaMeQB4
T7iZ+2n/gTMo7lgN3e0b/DwedYOY1xIrHTOnnjR3TtPO2IavrPNXKG+p5PoKKQOYgkgOsRYEGbEG
wO9p0rygzx0MYTf7DGu7mBvPcpPLwsIWhvmx0LMrWUH42glmFs8z9nmyPTfrr4UoXabZ8jMojbtQ
6Ly8F72o5i+6VM+taMRGZzih7x370ZAdRVky+aE+TkVyhy6cGwnA0OOMg2iojiBGx0Hk32s1BzyW
ILutMTv9Mu2i2DAjgHUvHWokanCtJOU91wtup5a8O4jYYlGa3+dvZ8PLYVaZjJuDTAPcVZRvRVFv
xua5gcsJ9nF+3Sw/BRZ/LksEpVJ9H5R8L6owzL63OBUUXGTFchYYMcaGKn05CaVKkyKWZQNqC4+f
jpFUmqnGWu877ZxidRh0VwCJQM9aNmhU5qrj5zHSNNg70EfJAPsAgvoG+Q3ozP7i0VvL+kjHVs9P
oxlN19UcjuPlj4XfgOqJc7SH0NduZDd39Utm838jwPgikVIFaHGRGwUkVrZxBd60KQb1Jcn8BxNb
dqNgtxcg3LI4fygYJnrah/t6sRKlIoMoaam+6DEyWXN0REs7LLjf4s64JAP7fIeZB9D0+Cz/zfqg
EqUzrTalgGTUASZ0KbiVO+2CXXEZgkOGzd14OgRFzgg/joFzIMufAJrki1DkGVbT3eK5s9U9oWiT
LoPdRW+LbuaE7huLFGCjGgGBCsG3QsZ+krDLxhJGag6D0DDRmSROozw08CujgN3GjhEsbekOukYy
3BfCUyCXf30JhXlK4nkZkB9PkllW7U0VVNZUzR4f1fZ5j/XBykWFGGCA+5RFfsvaMoZCKzJ1hCxw
n7wpnJF42lyDQaIDI2bKTzuDl0yORzF9SCof66reEqp+nHtqXvMPXDH4OSe6oRbfZ5OY2Fgj2YNy
jhHYnZJP4XOvfyWVFqBMFLUFCUc6W3iufy0XGbrzGeaVElezxley1Ibp5PYbe85bbzgZtkbZDgB3
mkFXdUuxBfpG3cdeiPUerNLhBbcB/Fya0S1G1zEVdv6DbDpeBSsNmA0ivKRUJWGY0Cya+AUhX4th
obGxo+nmvITNF+RTAp2iz9EogvEOB6o6xRTEwYa6W5nesjSLmPuJZq3kUB5QT4danEtECiRsTa61
w3TAyoY3OMa+Q5aqvZ0/1vaHWsmj3F6jotghlkXsGW2IHeVyQdpvVDsD81/WEs1XmcK7htjftX38
GBs+l1QvI592jGMzvh89fsr3Uy1rHDl1+hQ0P4vu4fwxWf8++fuVvQ5Doqu9ksdeH3HWqD9o1ct5
ARvlE4Kb+o8CapTzKeW2D6qp/lOcI8+khESfXSU5XZ8jJq2CyQm1XaQZNHyJog1BXfRRgli88avK
5N8T3cwnswcsJoaXyWTeLDplZeuhOR+iPQuAmuXQKcc38y1WG/gWXGevc65cxZXoyt11HIlOML6f
v9KtbyZ+kBHB0aLQR30zsZrnIRbxIFdF5STzQ6Ew87Xt0xC+oz8iqK8Wa12r8WDh9eLHDPMB8S7d
84kNrosr6TYoUEeO36o95xeFlRYMj3U6cf3xFn/Kpm5yyFGQl8MAGvMz/7XYOSZZ071htXYfAeA6
xfPPGnbculAkT+DCBv4M3gXqOTCA/znlPCQOaC7HIyCIOEb8u/kuYguX7DJj8+yE7QLUs41hRKKC
7rK8j3S/z23FTR3dF264I8hoBbv/MVlg4LXr4hu1ePK9aOcJNF5ExRLy1RO43KAzlqrN08TLuxeE
GtPYW0JyfV4tt+qIJNnG8wYMTfDsUnpZNVMqNmmWeOls6rlTL2hOtV6E500XTF6yOMUdPM0/L3Xz
262EUpqqDQPfVXGdeNkQ91gICnSrTEfW6gVLCqWTI1dEQGnL0V+ZU83lsNJv5ing/v/dWSg9FLlR
QvSE4Ckcx8ta6O6BZ89qFW2eRAeVK0BowWpP55RgdsnzYoQMBUC3hfajmFk5/Yf/OVE24PdCAoG7
pQey0eIbymZE3aB1+kd9T7rW1RMW92+Eg+IWpPWU7+fLzBUTALsrXng9+uIhuEz23B77Rq5xkcmA
fOqvuGvko+Xh/B1vuhd0Gv/5dXTNNG2qQo5I0WbeI2+zaq+64271iwHGV7r9S/aTlS1uNTH0tUQq
cuEisZuDCk8DmQ5VF7TxUU14ia6qu+6p2k2Wsi8B2pyktjSaaA0WFtOdb5r/6sxULAOsxkKpOvwC
qTdTFSS+1RugV8Bxgg4WtrwDs/ezb5Tgtt7+9cGpDK7Lq7Lts+aft39AZRMArUxQka3Hai2G8js6
n3KlqkJMJJY29g/syEjdsb5r1Vv+f5/KwOu0Fkb5mzoz5GoacZWESxWL6621mPK1dFPcZk56lzGZ
CTbj0LVAyvXAzQSB0kNf5ZvmIkW+EL7zV9xRBAaG9kNi+XCiCWdslx4LBEtsN8kd7lK9ga4C8wnu
e1fbuT9584E1scO0DFIdXEWfRlxxyH8h7eMyMZ5qArrIbs10L4MixiF4U5PTLOawmMCDarGFzoQy
3X61VrZBZUhVo/cFmIjx+AOMQLVS4L+ZoOQFzXTpomkS7VmFDXErk1l90Y9bWZ2614QRVU1IJEgP
Ee548rsL5UpyC7d+56zaFmYsJKkHBeUVsCCDnio7smbqTuc/v+rxR2tp9SMULaz1hceP4PcdtliG
nQy8h+9wlbMuWKScD1AQsDE+QIF5L8Ksrgufa6FO7imNyaPbwIanYrn4jw+wOluH4bZ4kMjZvPiS
cBALZmI3OwDFYXoPeOtezXhUGI5OpDxQp3a5OGlEh8AFFwo3owQCbeMYFrdpWlp5aNwa3f++s0J9
QcoTSUMZY4wFiXfiA/ruJXJTqwNIY+r3oM3GoiBrNOzjQ53xDSLliSJV5TiO9AM+LAUAFI3NW2Rl
R9r1ssn/6o9okxHcb2XfCmb9loXAbmRjhjLthwqTyqkWtFwnHtELvBSdpO5ufhRAah0/xEj1BIvw
7nC/0xhwWeSPoY0+ArM+QE577jYo35XVGiIJ4inTR3BBOdJuOUwvaOT5016wMHa7137EWFiw/134
Qpe5MQrb5YkyxZ5+PGJwx1921Q6Vq1/Kx0H/qu688lV0pXtq5bAui4/YRdxX96Kj4JxA57Q0r/aT
Xe2CH3DHlEoiojN3+8HEtTJgUVdSriGq3T3jkb3EIqMtv0nEX6Su8ca4UcaTR9e3lUzMezVAhWLc
T2BHb614j4Y6vOG3SLoYzp+ualfFGBaVgQutXpU745X4ptIL3Gy0DaDlx8z3jbiec1dJuaZcmYtB
J95XV+4L/V7VY+v8/THsQKLcUL90ag8EP7xmHJh7+RcZc/0z5kcCZiOCEcV+bJKvtCLoY0PtSegl
3ki+fkzu011hD7vpttlJN4bXXqcuK0JhPV701GA0VEGZqzPxNfEuc4cnkTODN+k4OFFuYtnEbjhG
QssUSTuWbtJSkLuQdAGQ2Vbq5O9oaiEWAMP1vt+JrGI461qpAIgXVbQYVVzr8yO4IZp7iQwLvr0T
idKv4eEb3GkMi5PJNOPqQ4rKoKYdCYAau3cIZ3CLicTYEvaAATy0jLeZoZ90wgu2DTlQW0yby5KB
0GOs8CSUwCDRZ0zLGFguPW8OrM8nU+GOVklFlEq4zhwLrSS6q5HvWp2JZQkHfOVsbBrWAeksa9Dn
udBxQH7ZhdhwSbFqWAJFVShUVmmOkWnJlDOptCKIpBxnC37Oj5WrFGbihsfeJexsnVfa6TWB34mR
wv/LS6WcjDIuRS/Of578xpSwVw68eqf0QfNokoCOBeC42SFavXsyufSVikYSVlxqAwIJINqI+nEM
TkE46otawip9iI7n+DR5xAGwknWGw5ap6CbAl9QMEeZflT+57DkrWPsLmw3d9dkoB2OobT+WYFV1
ZU8SzNkSawuMEXZuqX71O75I/eKyuU1dVh2EaRmUoxHjWa45UnnRUxOQmA6HaYPQNFpzskpfcKI9
yj1D8i/tkd5BrpdYkqsW9/nH2SBfPwy70FtIj2837jiWqm46N4Db8MAdBbE83YgQgyqegSRJArTC
V1xhpzn8FVyphT6yHXkMw9h03itp1LfMewAlKyScKAWvx07dr+ZHfeSczsHkLrp9U2Yip/sODeVm
yrMSTH1MQw0x1KHimLzHzxZIqicXM1CH7kq6SJ3ywUDqvuB9LpzF+dZEGeOaad5BjuviLA3R2CQA
1cO9stOBF09itvbqL/ZHSKr1eVh6K38IeC5XFBy27l+l5nXsGW/wpgtf/fvUmyFn6qRlGf79JQad
J6/Ph7JTMkuvBrddDEbAxlAZnXovpKBtQrEkCiock+mik24S6V+eh3onxHpUMyODVk7NUVF+zqWx
y3rDCprMPa//DC2kRxt0LDf/KaXIHhnCGXaN02IN5m+66OvvT70GTdUL2IpCjGtUx4ITvCT/nzkq
KA2jvD4/J/xSZ1DncqkdjN47me6cv6pt97tSMspVLOkkilyBqItYDCF3aI/cpW5npuEVTvP+d+5+
JY/yEMIQhtLSQs+yCx2eoQKtg3Zr/Kx+EQjr/mX5cf58Ivn9J5nOpzx6gTNo50WNa/S4kov6ETM8
l9xBuJJv6kfwhkt3rZNeko5bDr4bpK96/KA1poqaCeDmI5SFCNJZvTv/k7YLUaufRFX+1WDWC22G
HRg7kCU4eAwiO3CXvWTdYRzbZkYtG2tAaz9lUH4EM46YABEgL/GnC2IOmdnBIMQda6d6M0hZHYzy
IZmhFhmWVGIPEztYalLNbrxn3B3DJxqUDxFaQ5DGECIUs/DVvYRZt9KKMTP844nzSBkv/LvQa3Uq
KspstcUoqzKFxoaxv4DGUywHk3Es1ieiXEncBEkvkk9UhJ6uRTu1L00xehFSoNyID4FwHcydWacj
Sy7LOigHM/VCpEQ65AZHdQFDgLoX7HKPvUtEJ5iARXF0+Z2+1W5zZOXQW1sKX7SScjyKpvW6UMLx
kP2sJjLnh9ITrfE2AYT44qlXZHAxtY3ETH+oh/jK8FkhNcv1GZQrark5lqQFujRa6WXnK4cBZcoc
bK0AcVNAAxff6TnL9omt/f/uCONmXzOIjmuVsAxRqFPMwSZJ7txjyRXUJWilDN9A3zpvkmjCf5WH
nFNpExS+ccuomaFnclG5wwET24NDKqJCaY07yWdo82ah7r8Wo9OU80I9zHxV49MO7ujwTmYvL7wP
ihBbfGG9wURBz90n7XKSOQCJMdx7l6Jxzb8IEhgfwJSm9k/1/Hr+XKy7pHxPDDKahCP6UkW5VdWa
2aWMwJ0lgXI1wZAZYUV6lvoAmPTutU2uzh/hoxp/7r4oR5Nlc5P+H2fXtRw5riy/iBG0IPlK275l
Rm5eGKOZEb33/Pqb0NyzakHcxu4+K0LVAAuFQlVWZpFjDeTYQyJTdSFnkR4FO9yNPlpr1BNB94cG
DC2QK1vZoWRipRM7+o306/pv4S2WiT2YZdQxS9MDfTIFtpYvTj/HnIzzelILtZXP3q+1VSFmtCeA
PN0OZ91aVGVbm971hfCssHGkNeu8jGElHsE7pDwo+UavZOe6EU7WYLAIBfBTmVGgwIp6q/U2rQCm
D6nde8Kt4AMqYYkbXm7IWdc7FPui2jF0gyKV75XVTvK1bj83wOBmHI/kGWGSEwi8jVIrIYkewX2d
64ekxhynyKPP4cR6jBx99oS8K6dCaXCyZpRPSWb1R+OG3NMHeALJj+7IAyCtN+g/YuD757zYPDxz
MNpO4R3zLj+BLWGX7UECYP1JKf89TcmnhwI0Iz8vbzKLJCEUZziCOKFsrb4AAcCWYogHVxws/S3b
NLexx71COdfZe1HpYpWqOE1KQcualHlJtQGVxkS55oKBG7AHnj/+zZ6CdkCD+hQwc8wqIZ00F5OG
cQewARg7ZTNsEK5Kq6TjYhi23fEy9bUIRUSgoSCNCepy9oHfakZS6kaV+CF0hMBBbZULDyC65v6X
Jhj37/uijwNIWnu1tPzIm2S7aLATiVyo4VriTCDbZSBBhvgUC+GQsrxUCC1ASZK1/JQ8PL286RXj
UXjqZG/Sm3qofPOGByigoY+9bi6tMgHYmIam1BaJPj2CXeunvoIBfJkPGVnzw0s7TAgWMd/e1zEe
yiombUe06ZzCKc61nx9TG2jYU7oNS5Duyc68UV7GnZJYscdb6+q4yMWPYBEcWhj+P6p+lArLaMzN
rE3O2HXQZhz156xKd2k37vUwOJp5WUN9PduGZNqGY3EITDeuea0xzidnwRxZUc+qMWLzc7ON3G5p
31RVA4KwjexlGrgD4yuuTLUhcFzAqYUQxIRYTLW0vTThdP7pULV2UW4pgVCEdrRtWIUrbDOAV0oO
mx11IcbFPpmlh/giBGmNAl0ukMP7phLZuLLstjvrCRh+bltdsJv08fo9vL5KwGUVIGZBXM8k1A1I
NTohx1j8HINJKP1GICNIstvrRtaYOwxQ14KA06AEHixzh1QLpBpMXFeUzKW9m0BPcypvTa/2hcHK
BAc8EzsKDA728iG7RXuss2Sn/oa5GZc+1kwA9yqbd6etLP3Tj6L+drHTeZAbYrUQ9MzE8mgSVCJb
xZGaxb2++FUzIC2BNp6E6SS2VI5/PJsQrQMsODBHS2z6TZ9IR62++fdmQGOrYQQf+lVftAzBRa8E
kQzml1q8zfTd2LsdjyZ8LfpdmmCi3xIFGcSxRvjKbjr0KLz0XnVSuUjH1cBzaYeJfn2fG01bIZPG
4JKXjJYeWz1iLcSHG2LpFDaWYnxb/A4ijOt7uJqU6njGa1TOBFOnzJmfW/CjZUWRvD9nIdyWWt05
dIkTnYiX7JYH4YYHdfkqGoFUR4f2vKnpGmS/Zeo+F164gJBNlZr4D04u3mdOt1U2OhD0kxO86ftg
C/VGd6DtI4whOrn3jpYDLCVDnsftQK5lCJc/hjkSIJEVFswF0Od8+VgEZzq5Rdu6ZXLofvTfuiOf
QGcV6HRpk3k3tQQDwFqMgCf9lG3FSe/wrA9UK8gwoGhs68RS/Mkt0f4sXNw/Q4Y5aSt+xljGLe/x
vQoXxOy5LipQgUNKxnyLaia5Hjc4Q2huP+dB/5wYwT3AEc/QWdy1Q7RNKt0xSsMBCdZ/eIxfmmZ2
vpe6RcpkI/GVWrPa8LdQ8OjIVnGolyaYja57jcxjisJfmEGWECIETukX5/5EcYN4MaPN3Lm4bs4a
EBixx23i0RUwF5txaZ6JHrLQKE0PPWKc6qm3i2+gSHDkB2lDgI7vc/pOHw+UMp53wlbfSlDXNQxk
2hIBl8jnE6YmtWJm8wzDP4stxTJPTyYqrCPSbNTk/sGc7Vr2Bo1paFRB+wPTNsxGV8YklHMs0ykt
CraNwVlsYbDHkSAsLXzj0hzyzDEbmwZNqhgzglYkObo1OeIxdHMANKFiO2/FDXc/efaY8Ey6VAAZ
Er03/RH4iGk/2FC63GEzodzArfavuc3FZrIwmrBuZgjKNcl7GtbMe9XFeK3dFXvdVw+pF7ji9+6W
32VYi4SXZpm8SK71emlHcI2lyfMoH0xUrjl3DfUC9jwAZC9hHFsG3z2beaWLbIqp1qbvCxPO4AtY
nAocgRgYGazkMf8WWOYj/PMsbTmW6S12zTL9wBdXTh5IuPxkrE31UZmIjA1uuvcwjyp9rrkVoOlc
jNnqflI2VUowBVUX5kxoQ6yP2QSmuJy0rirUuNVxTjh7uuorBoarKUGRhLnjzwtrkjFtJFKlfh0H
jVW3/VYOp6ewLdwpD7zru0j/15dNRKIACAQUUzQWoiqmURypk5r4QbKLxucxPxvK63UTq+mI8WGD
xaUKcZTIwVgDqHmgIwOFB6kLCWWlZ1rqgQrYRhLAy8nZxNV74tIq4/qYZoeqj4qVDV63jU9pjlEa
FSNE3WsAAVR32VH2h7Cwurv4Rnbkp/rp+rJXv+LFqhn3DEFp0wkNZup7CFwAEWWF0ksbyrZYN+6/
t4THnfYuAYixRcZfjBZM2yWpAk8IhU0cFV5miretApGdhIPPW4UjXZqii744cyW+oyZmGm2SFtsF
bcvSVm+AmrenWzqIj27xniQ2L3quOemlVebUxXHXtGY3IIr1xJEMw6vEyoFwKcdl1s2oJsSDFEM0
WeZbrda0qVARUJL8tlNya1Yyy9A4j8hVvzQxvvo/K8zLuG9jwTT6GNnZIT1FsiV5udvXlgBk7OJT
DgvzDrwG7+ciltB4Nrlk/WtB7PIXMP4yEtPMwbJKUxjRzn7Vd4Hf+7lPYY9CCgRS7PW8JwnPJOM3
kZn1IERBSirOiyXNvVXW7vVDoKxUHIzLVTFOUofRVLYG8qMmSLdTJNug7IAcFZRYrD5AxqREeHhF
mmbVveqGrWk3UekOoXEWZ3I/gTSoUXOHJOZ2aCW/VqFb3Ba7ZZG3xbjYZVDvBVCL2XMcHFA9cyWl
fx6iDLojiWCDIeTQq+aTEIAKI2mgbKc1sdUa3c2CrNtsyKmN5BMxAh63zcqaUWX5KHswMWYS2wTD
6zKm6Q7po9pY5nP0glKEZEVACKpWLFvK7ehMjw0KzzvuO2Plo36yzjwz1XnJepUey0Zo7sYIIqSY
U1aGcT9q5FWbBWA2+sEmcujlOriZGsVTiuVASHwGKR8P2s49V0z+WMQVSPhrnKsBMyTPwhksVP33
BQofdEjAdDGrudjpQYKg/WwtIEsU+fXONbzApQsyKeVQtUuWpUD31o2VbKstpmlBaDDtwZccwbYG
Mopdf5AxMGuczEPwkHA1RK+GMAnz8Ux87npxzHRsAoXChpsFjwM33KlO8di4NKY0RwHCa9dP3iqd
A80dVFw9Jj4dc/IkE+KwEwEBgfbOOdTiITa9apv4O1oCh2IzYNCpseenEhIvvJC9fiFd2Ga+OhoE
naL2LXzQaQ6i29rdNhqBdE79xp3cMAMA+J/oha0cPPzrjyUzX1ppGxgeUMQVF6gi6Pq+XDBFlnwj
RQkVpu4cpBknvq1+2b8s4tN+/rJCKxTqiFa3X4HKtqgfmxTsrsPI+5Y0YrD54MfCIF342YxUJkIS
gjUWd8MIqQkqZ9rsa+edr9rjzXe/17qvWWPil2Iuit4p7zcRnWBV9m1racjeQyvzhFM/olw0Ozgv
34PYamKaXmyQXvAaSqsA8stFM4EMLEalFtbviwYVOMi6UEk4aa1dvVItxRySc27lJ2BisPPX62eH
Ho1rG8AkA2keh2YqYQPkooCIbASm52DZxMGABAQpowZCceu6xVV2i8vFUke7SOHksp8LSIgm4F5T
PAjO+ZPkxt/JaJGt5jen/qa8xxztrwYIO9FXNJ6DrVwaFydHEplMINFaRatLME2rR6JZya/mJnXj
0G4FS0bpWrb6yIpu8az6xVk2zy4TpKpMEucywjemHCmtLdxPju6VPh1HGp28wuwjrzBPY8C1b8uE
JkkNMMVvos5MoVR/umy0dMKDbPEWxoQiU4wiaKXDjJiR362Q3icV4eDkOSZYkEMTNADzNPBSaaqt
tEdVlTeqz9krFtRgZrkU1h2iW5+ljlGlTh2YlhEjy28Xq0hlW14K1+y/c5yCRrOvn8ggaDZAN09l
a2ot6Za4Vmjb6H2ckJYQyfYP8QFPO3V9Dz9MMX5f1eXUhQNMkbK7AQH6PqzKb9eXsx5OUTIAAzbt
KbPziuLSVUo+6IlvfDcLa/DAMP6tBfkownjuC4/kxnR7VN7bwUpBVY6RuH9Q6Fq9py5+A92Hi/Ay
t11SykgEMasebihwMXYDZ8ot+VvnRhtMqjwEd8rL9YWvRtELm0xI69OiaCYTIa1MJlcfYivWoChJ
fmqgXRU0/7qxtXIGECRQJQB/FWSevwyppWOQofT+J8ei2Gy0HMEmCxqCwc3grS6eELw328quXrZT
WYxFLkWCmill6rdp6ixNtFMx0liOk8tZ28r1/8kO46UDmQpjzuFB424pMf8vgfm3ct+n/xv7H0wX
rpz7T/aYqKxFySKPOqgV07d+RxV7MY+iWs058UrbtPvn8BulHYhupyO/Z7V27X8yzgTouIuySlzw
fsnBTev3bvISoiT7LUKpOwDsvICI8VtWglqCP6SyVs3/ZJuJ2k0QLaMKwj+/ee5dej1UtR+Addyn
EkLGHbRixLvr33YlAF1aZGerwJ2RDGWH6kamK1Zo/CQ8/XPOt2QVHQNJVQci4OQPzTOmRq1R+GmA
fb9GtU+GNnw5yFYnP11f1Br46NOqqENfhBvgATCMQdB2o8hdA7K90FpdbhcbGjw90CTcrsHKjQF7
Hy9uNrzFJJq0ErdtKBdOBOh3Q5KN0hR2Nsu2Vt6Z9eMY1m7bCraZxs711a7EuU/GmTiXaHFWDhmN
c/l8TjNcxAIJ7C5QDouQ+fGsyJxkcT3sfKyWCQeloI5QHMClpZDHFkT1YbBtx5SzKp4RJgakoTCR
ssAxLMIBqg26jbYkHvEGx8xaW/TT7jHHPYxJBhoV7J64q5Hjt8dmM4O9PT3zEHFrpYhPlpjDLXey
Xg6mCgqnc/Ftuh8fzBbXIDgOx4c/AgrNY33TfO9+650XudkDb0ycfhYmrbm0z07XVLM8NL0Zo5VG
C4t5bSmqYaW4F8vAv+6Ra8jlT6aY96LSQTanIjBF+XGks3RDs454I77RpMN4SW3hoT2khwXiJYC2
ozFqh/cKRfF73Ffc+t31l7OyAzXBkOtpl+Kn/K8MsbyGvvkeUDOfx+jCcVq2Voyn/0hGusUmeId0
7bsxPyUaJ7itkbh82lwm2LQj6NUrEU3D7GCCkg9pm5vj1YTKXl1aAoQ46u28xXCNJ2yEX+m531IJ
EF55hxq55kxM0CmAM6n0uA68OUqdEhTSusjpKvD2kokyk5RP5qijU9MCJqEW4IVRKlc3H6+76t9c
uR/+wcaZtOsWWcMnG+34JCMrrjGkVDwRy7CSjczlMljjxP709Zh4Iy9jrcfUXoZOCV73vno2LNSg
wYpNOIh63oFnAo6qCmok4SuhvL4hKvxCGq1BSOyYP5t0/QI02TpUFs1ZGvUoOSfb4UCHkgbIlyx2
fpPteC/b9S+m4GVmAlmkgCj+8+WujUrd5ipIKkfdfp9H6lEXouDFJN2IznLkC1GsuuKHRTZJqs1i
booAgytSa9hZ2dm19qiJvGx+rWqJ9u5fC2NTJa0Is3DM4PHo/yxgZiIWrm5iU8BDZ4UZOBoCqwba
gmoU/RcEyyfjTMoUpkYj1kSjUSX+QWniKa8NJDQBYfmZRxgswcCep3PXvJoeApFEGfneif8/f8yx
A+PvYqIFNHiQG54sE7D7wKIsw5MdnQCJC+36XB2D16jFG2reDC/Xz/9qHLuwzxxHYmRtMPdQT+hr
0HsI00OsCpxjSP/Fl1B5YYLx13Ahul4HGCPru4dmqK0Q3CVx3iZWVxoPSw5Eo6nxotrqrfdh8z0X
uUiAQV0ujH2C12hHUTODVXm5jwEUZ3icTvzzwfmILHhZH6U+LbUZRPFnKAhtmr3mS+4/OPmrOwnY
kfaueq+wCMa8E5M2kZETNk6FMmjkDL9k4o2LW3nBNkRtH6T0+U8JhC2Kk5R+5/PKNeuv/ItfwNy9
mAiUzQTqbX4DDuOtiFsPL30MtfoF9CrAbRzNOCXciLcafy6sMpdtWgkyCQZYHW1wfYCurbrP8RCm
c5eQHnBj0CnzRCN5JpnbVxKXNJJr5Phh1u6XRHqsg9RBWscb9ll1nYulMdcvnTysQeX/UQ5t3H9C
MLr+qr+ww5zzSgB5dN4CoEexpzIU0srfypNiWBHkAui7UHHV3Jatwl9093qEWUP8mpD5/MtrmfNf
BkIpQTwFNz1mZlWUEaZ9fCuCmhLIsvc6xvcycCReD4xzVlid9USIpaWj7fwZk7Jq8QiGTLcRWtvM
T4mBIk4vcmr49Et9CXMfyyRMzt+rA7LsxUSZMd8v43MeThbIQS0JdTBxCDnG1l/4F9aY66qVRbVK
G5BGU8jJeIp3yx3lDURzecMXP+ZaY1pB00SaQVPQJhA21VZ2QS9nS77uo5wIrDbvEfGOzPm6kzqw
V7qBW5ENp9DZ0iYdLwgUbEV7cbp7/UmFqQ0yU59sRegmAYGCk/+n9lb9NF/KwlKIlYDIj/dqXY8D
H7+F2WehmDOICyHk6mPwVivBjRAObtNnPueQrF5Y6ocdZodrc6ijusUVovrmM+D3exW8BwL49BKX
j39c63aZKNMiWOvoTkMV5nPWMU1JjZ6sQtPVBtSp6ff6Tsf2Um3m4q3ZKz6dt64miw7TThNnrasp
x4fxL+/w0KzlRsPJrIogsaoRDE6Lrvz7iYnLFbJi5CSTw3mOQXfeVdohLauDngVHMFFxsCar7nGx
FsY9xlmWErEJ4R5dbbX9d6KNtsHlbl99yGiKiRCqEAXs458/F1LvJcNnRC1oMg5l37sAIFeWktcP
ZZbzFEvXD/uFNeaqkOOyEjtUEFG8QAkWFSENI88uTWkaPwBlIK/3ur6HH6tjnLHJynEsQkyEKD1a
TeGjXr8OeWNdP2DrQeVjVex9IIj1UKYVgNRl2AOGs9xBKjWxiib1SWHuwahuKVpq101llyMeOIrV
y6OrQNPZa+bYU1UwhKBLe4zD7AQUOtpFeIkUffXQp8vTlHV30lyVGG1o97PKIxJZzRGg7QBdZEAP
jPelXSSz+lQ3am3gg9DXnrLvNuUBNIMbXqlo/Vx+mGFSnlGsqlSjLVPJIHYi9lYy57xri4axL6Gd
iGAVg9yg+EVTeurBq1SMeGX9mcHNHDzHqXZq8wPK0nbmh/9BLABzN1SyUZYwjPOeF13sXap3ZrqE
uEu68bnoRjsig3fds977h+yaLk0w5yUbVSUaTKCfB4/CNRIgF83z5CAF96o9rbqLXmwv0KgkB2mP
XpWTfqNZa+EbdvGQv8r+uKGyZzzKgrWgcfmzmGMFlbBC1WvcXOW0KRDli2c93cUC77Ze85oLM+xL
S0uMSDRaSOGOVem2U+1k3MyKsxI2H5C73khLTO34UxBYuQTk8qJbNREtSRs5YYK3Giaex5lQSCNF
sndDmFh5YfwOel5Ksb4cAq02HCRTYhm/hjSNFKEmyExH5SUtAKWU+ru8q3xQNj5c983V9xq4yZHc
YzhG19gX4yCN7QylPwqrVe5pS43Wpmg5JW7e+fyKI2/MXltdHnQzTAUiKhr6z58vq14woDNZo1kx
ibLbRdPeECq/6ltbnJDk55L2WimQ2W6maD+V4k+x0b+H/XIcpGJXRtmNDsI94Z1SZGg9FGS2Y1vc
CcW4x1Xn9Uby1KnEHoJySwywL8T9fDCnYFcl/TnupNxaBpAkSllkCUb5OMkRfKU/KmW0UaN4b6j6
YmnD8hpHWrattWRX6SM4jLIf4jTnDuaFH7tZ2SC0n0NZPVU62UZBv8/M+Zes1jsj0Ly+SxPLHJLI
SgxxU87ir+tfbNUBNTpHAXwgZikYQJs6jGJbpgEmD+bcksqf4sgDHa/7BBFVgLlljcq4ff5AxtxD
GUyG8jBEGGfk15iwttANAU2MO72JTufH99wG4eqyLmxSp7kIw7MJGZghiDCe9jbawWxJTupOUClQ
gGWb3hL0Qfyx41KNr2UWko5ZP8zNikRhZ7VGEeMiSoSOkzyrVh48yj0QTeXCiRmrBdlLM8wFMI7D
nAwG4P9ACP6KBRUM3DWA8maM7mPR/1JKxet1OniQwm1UCUhbeNZi623yU0h5c7xf22wYw6HTcKqE
Rze+LhP3oSWkmkO/zF4CnXfBosIIibdsKdmF7goPBIw5FGsbeuqTueVR2H2t4VLrGhGhWgxUzxfn
ykvMu2alOntlY1GYceaEt8q+fqD1GjoLUd+k6EBDzfv6seHaZRxMzcI+SxbYFQFZEN0CwxBWVFhU
UEBCXWPwyzNtAv3r8imzXCYzb1MyZHKrzN7U3UfGi5RwqW6/nBzGAuNcZRsDZTZiYYmJwc7FUd0I
A53kEB6p2DUBkwhvUPhrg42aJJDawlSlim/5NYJ3gCNqs6eD6QzlonaTxKC7pYrXxVPn5t+Se8PJ
Y4wL6djexaY4UIN7qlYXfvErmKsYl2RKp7hncPxSAQxtD9Ul09b87PQHo0VCi4vd/5KeMitnXuFq
OIbzFOmzR+Ww5cmaCdRjYjvO3wG32XfIIeS8DPVLkGJs0n24CI3pnOdympIZkqF7KtU+m98LbeYk
3l+eEIwRNuaLcwpZNRiRfUpGYwDOZ+74qMuvoZCxwxzDqURNR4lgB3OAuwIgVjoJRUM8FBPRhU1f
OceeOsGn3JvaM4Hqg2wbdVjGVevMAJVALOHY3xL6ONp0gGbJP/9owPN6vqtf6sIY45F6OIjB0sPY
lDW7AuWRImoAXORwhKBLwVkU44U6/rXUzDLmbkkvAr4THUkuC+iZBKdpMmMgP+fGL3SoJi99P2/K
LnlIG4gMLyMY82Jla2baj5qYChTBoxRacqGv5u1jVOiibeAlUDfTaQzapxFEJJYYx5sFKunOJANj
glH9nVbVGqom+i9AMj01D35ExbA3lcRVJN2Kp2Kf9f1uGpaXJW1OyGDuYkHp3CGODkkUPUxJeZfV
1VGoIc7VRE9qGtzF2Tw4cVvZmZ73Vj/Ipb0Uc3AKlyh+gRD5QxLFgwNoRnBYemI+TjNdpRw2oMYb
hHOgNSdof4FuVE1AkCBoh6Rr7knZUOoCzGRJdf+SD+MWZZJzq2VeH/Suli5OJta2rgjPJCqdVuqw
b0nvTEsxYgJoPOOKxIzCJAO9LhQguGmJDViPo4XLOTUgUTVAZawwIJWgioYbTdmxDjHOk0u22S9P
i9rd4eNvmhhlgwqVAEWEpmS9IBJGvZO2+lE3VTepX9og34TtgziQ5zAYbAUMUEXa+0UlPvWx4se9
sTgC2p7uJGRPegBewCrKVG9upBOympM8zKdJ745jEdyErX6r1D0AzdHv1gjdJqv2oH1xjBYXgwpW
NUwD9HVth21l5WaPxkXyjW6PliHJK9CjQdo1qPeN9G1C8jEWhl9kKPhHpQWZakyeSgcJQwZlqIMi
5hClkZOooq1m5raeCfFUsoBmt283cVnaGFdz4/IcBaYzzNAqrWdHImNiR3m+IQH5Lc6qm3bha6PI
OzFAdgf6IJDqmJ03hJgdaNVDLUznJqqc2gAzoVq7Y9G5yYiqj0n51BYyufmiPMRzvMFfrSo2n5a2
uOmiZhcE0l5eEMaG7r7QltFaZKQag5xs9Cy3IFR3rxIksxrmrSuMLOi6VWlv+UjAvgW4Tdi3P1oR
KehgWEODzrLeelKI8FFVXqGHht1pxjmvkbt0lScFwzY0j9Ey3ZE52YlDsG+kZt/M+c6YcszI1hhn
kqvRKZrwKSHkVjNHL5EhYDSFP8VogVdAghmvEyJE5yTJ8c9MB2zPvtD9kAmEz6XcrXr1oAVa5OZy
vQ20XSFqTtxLrVPHQuzGhgo6ivY1mZqXWYd7GnqO8Q+9eETPsXLaRZwtqIF7sbrsmrh3VHDZGoJs
1x24VEoUqIYfWlO8poX52i+6YKmLamXasovb4jwblSsvILJLhOGsDOY+15XQg571W4OZPKdNF91G
MWrBp1e3SVa91Vr73AuYp5uE0c7qzJ80yZvzdh92NVyvN4QbLaltgkEZu8K+js2UeEWsjFtRLAD+
CzAuQ4CYKQvZJ8tw22qox4xCdljM1s2qsrPaSZHsWEgmv03UXR2B+krNWk8rwbmsSc+JHKM+XSul
o+T9YqFxADGuZdgYJbFL0KPaagqZpHmMz4NQ2UkT/qwCAYKaYNoaxV9iXWz1uHsrNXWzqILiqAb4
N/tZOzT5WLitGW/abrzB6PlBlzvIQqW622GmsRurTRybB4zG3s8EInlxgcqDKDu5br4GmfwyyuRW
zNofkPEUvLnPeks052VLuuQuUhOn6vWTOAiYYzGXc1XBMXNV+6XXxY2el67cxR6Kn54hqLcq/cKy
0uEMayRFi2ryIVf12wjaFLFlMLYlmQJOc/7La525QJnsQ5RSUKKGSC+XqPZLAeUbES/1NnHmmadA
SjNV9q4GMgbkK5oK1XMWtxLE8QCWOuTKwoyTXNnKBMfY1Vq8X7r0AYfJup4crCWQF/ZY1Iq+RIq2
CFgapFqcQRGtQeFc1SpnSSxiZRLjORN7mAjb6HkAlVEn3+dgbEzy5LYp030eEnBz685SineVNu6r
BLJasWEFjfwdYrp4bEsGIrOMyGwo/pK9Nu1sBTHFuBRPptr/SIfsRR30e4KhOgAKrRGhOpsNJw2/
l6Ww64vbkOiuJmdeAO2EDmWRKCluqgad3TJ7TkOIHuunYGmhdBY+9LH8K58iL4nknSyofhdp3vUt
/9pmhjtd7jmbImVQvdILfGPKjkIroBgDhjqUmliIB+BIETdpZ4EghksEs5bgXhpmciZJkdO6C2mC
O8WboNMREQyMHNfqjJpTlXlkKA9pEL4NARj3OIumSeZXx6b0MxrKDKjS4+8XGbwUzaIRy9QLzByc
lkKyAaP/Ng9Mry+DNyWDQs9MMDWPitXsDaiPWShpirxfsb4DH7+CeSga0P+aihTvpdHunO5QfZt/
LOjtJY4E8vFtBXiG7Eipi4OXesKWJxqyethkqgyNDhX5wq7UVmCNAdAHrzW4Hhk2xJg5C+RZYJ8W
ZCQq4vDszbgDIdeRH4qlfrv+KXk2mC9ZFAQT+QpWIclkN+Uj7rBv1y2slmdQGgUnjCKhMvsFJpBU
itJqAQLuGfU3AZpDkDnBkIW2j93UF88YTOrt4L40LfOYnZZHFD0313/C1wYfPaQXP4E5pMICVuW4
xE+Ys7du0KxZ3tbtE6bTu+gl71o3CVq3AAi7B66d3P4n42jHiLKGl9v7C/LisMxF3gTSaMA4yG2b
mz+6neWh3TZ+duTWHelSvhxN5cMa/eAX1jI8qJOhgzV6KN7RrccBL8Qcwn/znjfa+HXkm24sKCUh
k67IBtqAn60VTdDVSo2NDY4UpZR56e8GHAvDUb/TTnQQKrAyt3lA83GY/JzHB7LqvCpanDKiEFHf
+1QXax31UDFGKK94OXjUwukWQYhzBP9mgR8mmO1Epb3Nmx4LbBz9PG7MjeHriDA5+sO9E7rhgw5y
eGNTceVLVgsLkOL+a3HM1laaUqgJhFg9FXTwIKOH3NN9gOGyGWJW74JdvN3kWmTizdLUclyZ1HXU
ytGmZBM1zc1imHjFYjDZVLZoFdyIGKlDfRe8+GLxKxL73moqweccmdUs42LtTFSqqiEgGj2v0Va4
R5bqQ/X6pRw2nWgpgQMSB7c5kY2K8d3RCk6k5aSIf/PVDQPlFYO2DZh40WatkopltHg1FEiQ5Egg
rA1d9WWwtVsJ2LHEHTeFK+/5QJW1igslLv2fZeZWB73NaECEAIXkRXIiEeiDWez2ZlAEPM/mWWI8
u46mhMwG1og36ruKMurlI1ScUUCGBuvi4rxiBPvh+pddP7Efy2OcGq98Teh1AUmL0N5Ok3aTg3P3
uon1++ZiCxk37gStleUqXrCscKNjom/xoht6fhIvPuYPgj16IVo/pxQsGMWRB8H/m1P0sUTGdzUS
RUUg4AtSrXpij78HFDyQE4KFws5FoMcw03d9xevX28WK2URIH5PRELGrzXNwpPAmwUWP9Y1qBMUe
T+j1K8Ple8z/WCDTboEYXF13KRxHvx8czcu87tW0pdvf7e/gJUZ5HPp+t+ZOfO95CJtkK/yaOFAn
uoVf7jhCOWhF1UTgZ2qgYpdpOuS9kFrKhS0u/b7J9sBcgoADxVdeMFh12QtjTCzQ0SiNhw7LLZfR
JfM+w5OR8/1462EO/diV0dRQE9Rjp+hAidrDI0SPoK4iHZXaAmFqhVGpdl9xTK8GgYvF0cVf3KBL
L3YtgAZwViDUrKmlVcveadWKB5r4OgVDvebCEnPyRVnXgkmBJbzCtvOxBAiGVuSHI3+odvX2uDDF
BIC06BUDvN6LV8VSasVL5BqkvNNTdSMn1UGK9ArFrokHpPiKt2JWyBx8IQuldKErVIL+oQiGH0Ui
nTKU2TAE+C2TUc9Ml/tU7E9F3b51yrzTguQpFjLJMurKlYjp1Akq4Ga6U2Y8kVWQSw3GXVTHL0Ok
3AaV6gH0EKKdW7xc9z/efjHhI65I1oYJfngubrthcJRExghW64RIySsJUQv5+XWLXxHSzF4xMURP
+0IaZJjUAIWE05e7/EHb5H79E801O9kMExjPeLnx6nuRmKqqgiEPQAPGaGM2kl4suBgKdXhB13ob
YLbfRZt+K8rlphhKuGIDgo665fFLUI/7GrD+sswSZyydUHVKkizoUBN/yZHPjY8Qx8KARuvMiFu9
HW0ysNTyUrr1WP2xZJZPwxDHfAzzDMErHH1lThZL7cTNlKjQ/iHogoC2cim9RWy9fpREa+lTXFOk
2UL5wI56tEZydRvCG7VE2kUY93JnMt+AeffUAmRKjG4D+qHEKTvx30/pUg9Bmwscu6YOIANzmoA+
EOMuwMfKoRvbT67W76eGeJIIZcoQdd4is+Z6doP/I+3LmuvGdW5/kaokUeOrxj16ju3kReVOJ5rn
Wb/+Ljr3xDK3zma+nH5IdVVSGyIJgAAIrKVJr9d1c9PfrwQz1jAHYBMzIxo+dJpHMPMVqNyXXurQ
L/RhJYPRxNps+0YG5oGnnSk62HIMnNrR72sMbtJZHV6HxHZM8iGPJd6cQgU2jfq2R5H+KFRFfQYQ
CJTP9DNXwODq31wrK3nMBZ2rYyNPOsz7vRKU3hG43GHcXT+oy57uzypiMDfz1AoxAGOwqhnNlcSj
t2ZcW7FmV0Cg/NHs5EfQaKEAF0CPBcu44bZ+UAFXjpFl5dRGjIAAag5eDKAD1d0MpOLBGiiy+ZO8
484E8aQxd7UKjtp60OlyEViiinCMT6PzJgOxKLN5lDWbDmt1gMxt3VVyibE4KKgRyPvJlPBYcxJb
YIDoCyeW23TKK0nMZa3LKdDMOuoa98O+PoORB7P44pHbLrMZY63kMP5ErOJYElOcVeuKdvxQoA6T
OMrXytVuizeaUAsg+sWbJycb+S9KqhEJIPwSvBazk0admMNSFHR94S55jYHpCZzUs4rqJMaeAIDr
5o9w/mgoUXIMI/Hirs3WFsw8/JbP7C/J81jShnxBPUi0VU/4XnnlDy2x1Jv5Fs5N9d9B+Y7FIXwM
UMm1+l3h89oILiEX3i314yOYzTfnrADvDT4CtKKH9NAc05Pg0wFoXlF2OxVaLZfx3kM4xGJIl9s4
781YHgatHiiSE60q5rzD3QyfV9IYP56Vk0rkDofbuvlN8XUCtzqAHmuHtmCpdvmIFyX+IP52deJD
KvvMk2VhUhQKHAGKwpkd3Y2tlT8AhcRDs9A5eUYtTPZkZ/jSfePHULyjZB+AoipPgK8J4dTnxbv0
HuwKPnHTWx730rbB/tYZlfHuxhISOaDurp+/Kd1tbL4S46kxCqcbnjgXybZn/RDF5F+SLogJsKNw
Pb5OwP2j853hDzzK29FR3v1dMXp1fKwfl3MjzgLEZPNB8ij+O2jAbNNvrD8ZLdt25B9LY9zPvKTp
nM4Qlus3S6fvmxLQQqlqR1L0/foubjvyD0msoxkNpVgkWJ54iHcYCd6pgNwQ+dfg9opMXQXBjypK
77HOKmWdc1lHgyBWFAHH5Lnbd4/kGI54SQhPeJRXPOKOKUBd9a/cyg5PMnNw8YIha5kenOLTaGM5
CjdxaumAEB9PudccUvQNhs/aw/V93c6VEAv/Z8HMEU5yavbVALGUA5pqJy4QMLLSkFGEnS+1laRW
cebmDrTxmoluKB6ejgc+Ay3FCrPcakmQsNcI4mYfSYszPsjfnGIvWOJiUcSM0Mdj6uiEdvyqfvkD
nosNo4R4HSRDIiYHACeLz1udczXJHall1NGU1Bpt7WAeI29A+/s7JvbfIDqBU2Mlj83RciGUzFCH
vPbwn/lS9K/Y2g7smg7nSDc06ZMsJj4e5WiKFwVba5yTAbO6fmyCMbI8aw7xFbyD+WPuaaXV+ZnN
Cwgum+GZdTJ+tV5ialiQPXjohuqeWopyilSgja3ogULy/MGNRddzqUq/z5K12TKSzcqke9t5mm8I
YBFBY+0x35uC2/ncRymqmNekMYo7laU0SwukyWfNrxS8SyUehcFGi0xhiY50/gPt4WjruxGvtFWY
ZC3VFcjUm8OAdze5tULXdJvljKTuELncbIAGMtcWybhbkehS0wQQCEyUzgl86Sl7pfgECgh9aXEt
DHatI/hi9yfwBNuu4eM8mXhOIqhadbTG3cNW1NOyk27IAfvKt5TNfSUg2DBElGwu6cZACSsUMBZP
kMCO3Pq0OXk6GLcUufsPxG2qzkocEz4KcViRoqTZCPq/Z9t4T88jL/RBLSm+Li74ruHkr3uDTWew
ksk4Ork19RmNnou3qKE1lsohMR81LfRkwi27cXaTrQO0Rg30kwK7idCDIBto/W7Xv47lO6cwOBfd
6yvbCI8NGfCYkoJSvYnO+s8uXA/yAkgnWFlTj5VdCdprM4hvESGc97rtU/uQw9hCrVVqodPnui7o
74YpOczx2/WVbOUVn5bCaHyYANEwpmnqUOMS1L1lJ3/NJQT6CuZS0ZbMyYq3Ln3I0zEUZRqyftE0
MPRGsywJLn1dstpnQcb0EFj98OZcK3b+1DxTLAD+6+P2Rn5IZTznkAuzVJaQOqH8W6s3GdBOOBu5
Ufr6tDBGJyIB0DvdhI2E36LI0yHGYQ+Gg/ZD1RedGEDtXIqnbQP7WBWjHlGkqYvRYFWRnDVH9IGc
zXB4AsDYXZOQhDMfz9tCRlHqee6KMKb5kbkzMTKiAs3z+hZuev6VajA+qlj6JFPTEsuRMKE9Ng8x
YOfJo1Dmp7ivPeHndXHbRvyxe4x7WgZtjDt0l3tGHu/G0ANOjF/MnF3bjko+FsUO1WZtHeaSASk0
e4izI+WSkb6JXiPtCzcENTLaBCUuCDlnbezkZr4UraFTKxttyatQEgKFnITLE6ClYCecvmRnzNvy
AuutlkGMtIMlAfDraJ1RmXRTMMAVkvWQau5oYI0pvcztHO3wq36Y1nt6cVe0a40bNWwGYivRjIEj
XmijYoRoenEDLvQo3VAQFRoScZe5ubkrWYyloys6GdLwvTgyygdPdKVdbn9vwHLj4I1Hiay/TRpW
MhlTD8s6rtUZagQ3TcnjzON7cFuj0G0AdJpbVdy09pU8xtrjUAqTrMEaRxv09RgsNcJ9hOF30dgH
1vvQoZMM++sGSX/zIvJbyWTsnwhlGRQqZOZEd4N69JrktRa9tpXAZBy714VtHyLt7ILK6hezzXIw
w5mVtDSSpMdG2Zllshd55GPbt6v6IYXGLavoOY5GsL+nkBKdDP9DLX9h+/CqkbwlMeYn5UNNQhH+
00Rfco9XVsxOzzLvAt/WjI8lMZaWJaAe7dX3uuvgFBFmCWkSglbg8djDtzQHvEtU/vXD2io245g+
hDImFw1GBPLqCqqRHHQLr2PP2heaO49+4mmO8rjYGAopblFsOvCNgbdixvYCdSgzRcW+4m07t8d0
/GcaDV7/+abufyyQsbdKwyxRJNNCcuSPE+B6QI3F2cPNGHm1h4x5LbkkCeCQRsYBnKkUcIi6S3xa
5/gT4HOeLjKX6yDWdT2PEIZhjO/piAJWM8RuWE6P11fFkcNS7816OcVGXi9eUDaPc1xUVqeGTlik
f3M+GijoQFdoaqCz/2zIddAvkjpDBxb1WVQetObl+jqoDl34vo/fZ5GUMjEwFz2mv18jCyQvs6yh
HoXSacszpc04dSWJKdGEQY76E3iq4JJo92Ui+KCiccMT7U9odZ8fpW6az0og4wPHUdfLLsPSUgyl
ZeMpNTgxFm/vGL+nh2bcKAOcwzSl6EOT+3Mx9TfNWAMFGwC1zvWT2vbpmHnB0z3aKADk9FkVenRw
dgtoO7wEz/h2EAPctFPEU2qOplXHGGsk+c9EaRzMTu4FEu/7ULsxpJFzjpvB8uorGGvWyz42paqB
4kfqMcjGQ5TYWa/ta2x0EQEhulc51zNV8QsV1dE3iu4FVKdZFqxFRL/3OODnZb/Zo53SR0nP4w8e
b1r0SgyzsBztsZlYQcy4fAGYaUruspBjzNsiQG6looMEb4iMCZSB2euZAafRYf4r03or6k91/3/G
lqf1SP1DCqP3cRt1KabYEPnXpT0pX5q+B00at0eSqtvlsXyIYbQfsAWYMS+omPvuBBwVcIEeU/A7
4EZ2MKmS3US7eZ97AheoYdOuV+ujf7+KbTJTb8lY4KAkTOeg6QOEJH91TgCfkDQAUGDE4rOEftQa
NSWwtC46JvP3OX2o+q/XrXmruQ2n9FsGe4F0waKFRgo7os9+6UOqOfUNhrVuUEIOF0t8y5xgr6CF
Rc0O1ZuqO6rd/CjuxwJdoEduCXvzil59DKOYklTE+A8fQwsI6Mw+CA/4Hke4lx3gMjT29bVvtS5+
WjujodMyRDmoeLG/Dhq3biiEN/GLG8pCFnF89LbJfWwzo6WVnIx9McPkFhXEEca3XKv8LPkLAIZP
C2JUUmy6pgs7KEw7PATKDVhygBzywNm1bYP7WApd6krvA7SNoYOEeg+8xIvAsyBHsE4He9NG97cT
3WCMAcrR/8PFQd2+eVbqwQSigIXq8SiP8yLg9LSoExYQeAPSmoIk8IvGvDNjLrqgEvMkk+FZSPU6
AWg9UE5SqnOU8L0Ucem/PraT8ffT1GH+e8B2Zr0tH/KbeKe8kd30gheUX+x4jnGMdpO7/CT2nzDV
bLuxD/mMk8nSEI3YYBH3iuw0QiONPuIskXduLDe6MaGlm+hQSxENTouTH0DfaNN2qvnpb+/P3+th
e8gBKU+hNHBqwZhbTQ7EgKj31GGwrpsBRzkUxncYhRlKAnVVc+4H09kM7gztf/MZCuMzUrFroijA
yaTBjQlyD4BVaCHH/3PPhnEZRmXM81JiHQaCmT05DkeM5j+GT9EDclmfW6ei33xF29mXg5ooQQIc
BDpj0GK0CxNA6RlgHX5yU+8pLD1PIEe7FdZlZGWPSiDkoSfbSkTBUufX64qwXeEEZbyEQXAZESnj
JvpyMbMqhHaPaP8dnvp7WpkK9wCmwGUp/Rh3PFy6S04WGlmtJDIuQ5EHLY9NSKR3tvg8PPZIYst9
/YWyWpFDv1eBuO+SfYENpc+EP39iwMCvb/kd+VsNqPgUFbVOjQ6CsnOCZSqU82D0dPHAGcCLLAhp
aDVER+sQ4MxveU02m2a3ksecp6LImTEhGfXUaPKC5C4DHWJYcgzvvxwpaCxB7y4SmTBS+qKuczPB
BncOOnmA843eU4rtKfjDebQMt3/h1a6ol72wC+NDIqNEmjarMkAFsC6j9apCdcxxtEqxsBsJfKhA
qgiB4SSSHUd3qZe6JpbRJL0NlK4WIDbZF0+9X/poYT+oB1rijFxuw8umMZqyIqsqZnsu0LjkIZcq
FV2T6KqTPMrCRpHNHvHui8k7oGLfCnf84Q2eTMZPC8vcxaSYqIJOdNgSmMZ28xI5GeabhBcKJScm
lnbqXAKc6EbBOE4V2uZXQA5NBe8e3FTe1foZh66VgLPLhJHarWgXd5QPhOwSJ7WXm8mWPTALpxaa
Ra+f8daogAFAqd+7znj4OO/MZWwhtXRpvAY2VsWSv4LS8KUHAoOX/6CaPbnJEWDBqdMfVXTG5xbo
0L3rH7JtVasPoduzChxnvYu6xcDxU+phGe0MIJG+oSzOjQUKQLf+hwcDzJXI2LEhYcYrFbF0CjcM
sKVbfTftjKcBm214gQiQ9b+a2fu03Ywl64nWFHoPmY0zOdrzeAaaLq6C4aa9NR1uxrSt3mBckVRC
K3NM9Fbr4ImcR9xvmqwAq6P22nm0SBHcjgLY46IEJeIy/lpIquJI8eLoYrdYAAH1B0W7ESaJF01s
Xu/m78/RaX/J6oiluTNGIYU/iU50HmHp3qkWuwMtruHhi/8wxFm/zmSMTd2ZRkXXn2TDaZmqo9pI
D9f1lieC8SDFhAzcDGgaEAh2UgI2S+J1imxfo6t9YzwDfjmeGhpN0qKkbEvy+76RM+WzEOU/2Lft
vN80AZuvArz3ElB0HI1QzrtfxkgxNXM7f903IGB6nTC3pbgUw6HXfdrx3Nlqegyd9KUBFZn+dH17
qQ1eXEGrD2GuoCGYzVgZ8CF52wHXRD+SJTuqZu3VxOC0k/BEMcaimdlYmAWChzybwUPdWkP8MA2q
C8Tcv3P1v7eXTXnyKTOybIGoDFBR77M5UQbCPCBlgWPxvYHrj96BqXO5spls8oMBp3bqGuhR2qD/
UCBmapEwyqwqz25IQF6UhAfHyNlTNg8K4esCZFhIH6t7GUC/KtDA0MDmgISKs6fbt+fHljI2suQE
pYcJvmVKv+rkNUASmfAeiXgyqC9Y+S+lDYNpVCFjrKvc6TvyCIyM2e6qgVPa+y8W/7Ea5jLUZnjt
9r2KTh5mxM7xkT5D1NnDZBvWDAgRXibElchchvmQTK2R4Pr95WNayESZ9JePgVrwfTNPNZibsA1G
oK1LsGyiTc4MNOsRs33C1Hgqyb3rToR3bowTIV1uoJMaa8uV10BN9r2Gxo8x/R+lMP6DqKGBFntY
l4L5npEA2eatkAeOmm+eE8HYNNjjAD+si4xm1EkipPlMdZCqxS4rEEEosUNnXcBJlbimI6e8hIfa
Dus31jIZ3ajFqUtHem8Doba2KTyuYOuZT8lpiD358w5AdtdPbDM2W4tktENvh6kYaBJLm3mTwdag
jhROoQWmFpp5G0zN8tqzt27ytUhGS2RRKIt8hMhBfDFEb5x/XF8T7/cZ/WgzxLciSCi90hS9Wii8
SeN1H3AOim1ml3Jh6CoNS5A6u3WNQxlaGQaEOkvF0Jm3/G0H9GrXLkaNx1mPC+oT6bhAeIwPmjMd
RmDu/0mj4mZ/5FoaE22VpBTDVsYequMgHbtO8sMiuBd60wO72GvZ5QdRCwHkiaaYMddMS08qwRNl
BUS0enteQGkkZyFvHIwKvWIe7ya7uhZawOU33YSPAoy+GSSvZAr8Lh8dvd6Z5rcoS50IbaRWXYgu
Eb6L3e66Xm3NZhnrTWGupVLIhEY2cAS0dQEgg0fjRA7B8Q96u3j6xTgfdR6GPoipCruDM6OffzJx
LS2+iPGbcPQKm9dNtln/JpgEwVOkaqqiTr9otbdRSrIkoq579vE64khPxXf5AHLhAvStNDcG5qtP
70SwR+o+v0C4NUcJ/DIiKmhmfn92/Sw/nLVgycaZuj7iVV59XiJ03QPyCnNAGoo9gJqHTsUWOCXd
CuQmoILgz+RIW4Hb6itYuy6WpJYWcPm8l0YU2lH3JfVjYE7HyB7pzKEG8J6XiMtxse2GP5bPWrcs
kMCMCAQPnuFPjnoCxTqaidBQ9C8YrWzwntscZd40JhQL0T2ABFxiAQAUc6lrAA3SLkk6jwOuLkc7
0Ymcwecr9FZgQPHh/iOMcfli3kfS1IgIeoJvSvQ9NC1AUv+vK2L8PumNQp/z9xUph/RIpyZ+MdgN
/h/M3GzeMh9LYnv9ayAmiyo9sfBNuI2P7Y/hpfkn+Vk8K15xSCMLULPqv39zZpgYMwmwmkWg0H02
kmQB+4pGny8zDDsPgm3syZmWQ9F76YTOkDjX5W2e2kocE47gXV2U5oimMXXyFe8sdlNLO3F+vi6F
/sqFV19JYSKQqIw6rRYhJZS1vdLMLujIOvB6jK/X5fBWw+hgnANXOy2xedVCnHjxg2VCy/PX60I2
H7ORxv8+IkYJFxK2QqbSIzIt7aDvQhd1xQqFPdDfcTFKN92VQln3JFM3dLbTuREy0NWIcNqgM7Lr
GEjlo5+L475vbknAC9u2I+KVNOb66wQd7Dn1/5C5bHvFlURG38elKqSIRnKB3rtSfx8voLAhb7FI
HL16bApPH1+CcVcizRgjEElXmOR45BzoptqsvoExAlFC+0eJVitaQqDYBoJFRypwJQxWlP95Kznv
aBmrmCJA1tcqEnrwA+nOZIjfgab9IA/mbCH58YJB3l9f6PY6KWkeSOF06T1AWAUAcr2g9y9AcBO1
NXjo3HxC1KFyAmeeECasHOZ6ijvaShMnj53mDuWLRLzr69gibgHLyMdCmEhGzDt9ACPBCBnhHoWE
XdoUOylJvCH7IoGvtYvnnQYNEqu9aAIeZjzI4W0AGGShkp1iqDjX0vaSKQke2JdUhW3ZnOsASNFK
MXmC8l2oweJOCqfn+VDqVS58qPJbCNu3qehdghYpVLvzedfnaPlQSgzy1uJzL2OkSWvv54Hc9sTk
VPJ4Ypmyry7lhQCEIOKVsYbR4Rvk/5YodAjOfiiAoE77t8D4ev14OdtpMhqU1HEbzilWKjdiZAEa
tQJ0pTLNmnVdzrb9fewoo0VKnwCLRYWcMA+tHqlOcpqKp6r3BAB0Xhf1XxzrhyzGsS5SrGXgfELs
e6Zl51ZflYTkPyk706vumrrQTV7Zei2TYQDkFALt7hyVwU5tviTKnSid+9YXTV5gxjsyxoPiEX2u
YzNBpl8eFQxDtloIKiteckjfNK6tiXGYAym6HLMHiGf1wTXQ6S3MChjiQmsKXuo5PYvBlyVRnE7r
OVHSdlqoKigVvd/67zX+1W4GpjIUYQCmBvHQ7cdzt/sPtAWvdri5kStBzEZ2Qw98taEQPdM866nk
6OMXseg42sgTwuyjJMxL1Ax4qS21+FYIlV2mD5Yp/M1to1GXKILu5AK02swXPEErC8x4nuxxelvi
1CHK/XXD2lyKpqg0v1F0MAh+VvNMMapaCkIR4RFIrIECV4ffwNn6V1W7DzFs72aEF8GsoBHC/6/a
1b7haIH3q2pn7P6gakcP+kLXVxIZvzskxJhlE2fU9qCVTf8FoY4rJXhATni2u9mYRDRDRGEAlEga
21bTRk03C9Q3UWgBpQUd6S9oAbX1Op9fh9jOwFfymChdKg2yqNIyUsifNzC3KLYUWSDoNix0KdAe
BZCvKTQN7yYr9Hhd9dsb+7FaRmOKpa118/12WUSnbe7aWrRJ96ChOeG6am564N/L1FlWxiGex6Dr
kT0mdZSjd7J9SuP50BvzP9WI+YQ8EmRPlRfeQ/V2mWcll9GcRJqnqQ3CCdtrfhesDHxNP+dnQHiW
iErOkVe5XWYFIC/Ce6czA2/FHr4VPuFY/3aWBHwDZC54Eb/ANe8H0IRMCtUqgDmdVlOE2e7vJj8A
1/BbGOM2hSUvxGBA8WFIcrupMlsYeC6AbtuFQa5EME4TxDTRkCk4zv/73OemU1uJYgykGNQowzGi
UFf8WxaPVatbLW86Z1sGEI+BKoDzYYHfRSLOCFUJ8YTpRy63TqzEh2ACINB1I6BxzeWufYhh4p68
0qdgqWkJRdB2CNudWHu+LmHTnvUPCXShq6tZKzAkmCo4ejUGQazegzdKscxaRLcRTwV4i2G0TCoi
zP4AewHvRbRZDc8BzhLY4L0xzWPtTG4BTHMFQx7XF7gZpoKdU1ZMieI1M/bc1WOBARwYUqiDXchU
u71UF4rd5Mm/o1Y64VJywoMt+G+QbX9IlD9v6ZhUc5Ur9eSZrYYBQTHLbFOIXoaywUS5ZNI8QPSR
FxxTZXICTbbFDugpWv8aYaawK4Ujqljf4lA8ELNzgwy8rZRJh1QCZ2c2z4MOgIOpW0dphDFJtas7
EQ94eKeeW2tOUk8j+un65m9q10oEY4qaGs2gsMI1LDbSz6wNfBIbdl22jW1qontd1va+mwBrMgzx
PQb8vO9hUQtBEBFamp7dEkRqIN6KrBSEyBZYX/8pfc2hg68TSIZt8oW8NdWJh/yz6RZWn8DYK2bu
wzTLZChbGtnA0XdmwNh2XXd7fambd+NKDGO0aSaIYTZBTG2KfoNXnc5o/EECkKJRPgiy7gPYnqPV
m8qyEskYLwAzQrkAqBGSh8jKw0NtEI46bpclgEYgoghuokGZsVQlQ8uhrOH8RnSRFq7ujaG9HDsL
OLuxFT9FbwhsHEmhsO5/tbgPyYzFGmIjN30CyVGtePAWTp2/Xj+x7ShxtTjyWTljQ0rNZoKI/wDg
BvtmNwF1LwMrfclJ9bYP62M9jBpWmMZKcgH6IaOZQWxRGWzMHWdBWzpIsZF1VHLBK8OmDsgme3QZ
wHsoaN/r7erUBZZmt+fgDoS1B6V2NLzIA38vsjCDxQeK2bK0lXg2pciFVCBTDPGov1t6QFwxSVyt
azlKScNZ9gIGxxU41U1CkL8yPnLqFbUKe+wkAWEl0QqrGpJjkb7GDYavjIPWRIdFyzl7u+U1TVEH
yR88mYm87LOuZOBvqEoBujLJk6MrgEXLo12VFo/iyOsj2tRL08A0AJDnUCNnFwha02mODAOq4tNZ
ttZe/tG/LPabthuPLUctN+sAa2FUp1bBhhohVMKwLh4YosGrMryZZvJubBUPk4W23mHquEvcJfm3
Kt442kq37OIccYSYfJA1Q2O3NDdMAEO2An09HF1QZHtgMv2FsgJ0+Vug7nKOcLNiZa4EMibYV7lp
jCME0mGL/i0EDAjCHYzxL676TCG2OQvcKO5AT0FsK0ugucImft7aWUjSJhCyyesksDcqxDGHztWl
zG3D2JXS8DRooV2kpq+i3nld9oaNmKKEK1cRcWur71uxOtUqChNFKWCKsh/4lRfsJR+9hHxUvU05
gKKSaeUa+PmMWfQlWk/rKhi96fvkKDbqSJKd3+B/fkTAvBX097d3UXToS5/5b8/rT9c2PB6sEtIl
TUYvKmsqsoqsAn9FUCxpQcbUBV9kpXAEMp5LwSBegjKocUpBGqzusnl6QV73tSqSfTN2blwjRU/+
iao0tpMifeyTaS+HJvjo8WyuN5bSqLEl5rXdBDHCPRUsmKpHwKypJLoN7iuoa+/WxYIS/GgkbhaN
+b4TqwfSk8rq1fSkkehQQelcfcx/qFlF7B7qZ4+JFPnRlCvfUfvTrTop72vJHK0wVWIgBFLC+LDb
LWa00yvDnxMVKYB8b4zhKZOSl6qSFksGh6hUNo5ajG6cGrshkZ26A09phg/JY8Ud++ocTFaTiPfX
9WrDDX7ab8ZbBHinIyO9lWd0+6rDHSIGwCwIoPN74Aja0ixMz4BnVJfAksbmCIZaKuOkD6hPJmKy
N8IiO1aK+U3OMnTBGqNqyf0oHvqJYLbNRMKSlEFjJ1WIF1IwGjcC6dHSDqSGajARcNZDYUVB88+c
9aEL5ir1uR7BWptIX8wYc4vJEp3zSjoGJZAhRbSX2cqindC6tCO5+sUMDYBo9bs2Fp6KXNHfFCXV
9iSKc4gGC0sazk+k1k8kJ09tPKZWZIigpx203s6DZr431VZyUU2pbHUcXUQ1cKpLIhxyod4tTXkv
TAPmn4yxdVDBxD8SgObWDXemnjpahjaKrgwsFYR5fhwBAbAdQXy8pLNTlGPuglJZ/pnHdXGjxdOO
jFXpkbzFTyffrx+ITL3jZ3cNVkMdXTZAfgVKlc4cPQH5LhGFQARB8EMbP6sLrEMvbNBB58IXuXgw
wNVaSLPVSj+FctkFgTfmp6EBZ2sX2GkenWsF+NM1RjgL9CEWICEe2shOjelr3uZP1z/2Uk0/fytV
rpX7M8EirILcVvQEjD0iUUOlSoxKrwNu3nVBG+A68OuSqFDYLhHTbIykRG/1WYtijCQZg6tGugVE
U9AwP/Vp4ch9ZS9ZZUVZeGs2/Z0Y3WeDZlWjbgX9fWvuRT2HJugeEZEZgTTDvv5xWyeGV1FCcVfw
dWyJf5HkYArqDCBmoG0DSBugITidyJsSZPRdYRNkQkzG/YslsAcmMZc8/OF0GUaQJiAR8faY/gqj
eaas4yJFvwDiPRZyIuwbgp69Xn6f/aGtnlF2Fkc0dk1u6eEhHTwxBSdWuAxlke6sRMqfFaisuyxU
0kH2cI3aulo5FQieAFfPOaFNMYaCixozxyImKRgxXVLlcy7KmF9Y7AXjW/ocup1U83aQpmkXO2hS
pFRDUnUUxD/LiXKliqt2wnJAZWkJ/wR7OlYEN5cgc+M9+Gw0QGDzPqSxgzyqWWRJWUJa/VP5aUxA
qQwcMBw4cGMDrrh3WgVeK+D7WOWVJbLDPOBszoNpgdCwknZloNoiAiukd24n166RPdcBmgJLfwGj
khgV3hxHdiMCM7uWrM7052ofSaCBJwtIp3MrXQTLrIiTi5O1jDedWRA7FxAspmSnjW+6VBz6tpqt
Lta8KK8La1Kzh6ruvi5x4Kg5KAy4L/KXqTge6sDfiwBWAmgqcoPPZygvwZCIuZz4nRd8y56avWK3
vp7YUm4h/HoWve4BQ7OOyqsBXDY5MoIZJVWDbjAkqYXg4BCg1x/cNMEe6eS+96edbmt36rl6k63c
m2WrvJMtMHlzOz3/y+qRKqBiaCgXfpbUZZbMc5aA1CV7Kkqg+EmOugMyY+WqvuQWqTXcUNG8MsRl
Mva++t+C2SaFKYzLWZy7xE/xxOBTxsf0XOyCnenD97zwhrkuHOq7NORj9DKRL/CRimacxr6MUt/o
3+Tpq5IpPFdA1eSTnTASmGt8MSsh01JIaJzWANqvtDOcBhDDmBAIXv6g4/DCxTHyGNczRRjmMWIj
8VFhfo1OaF9JrdLWvhonMLS2TgnsjdDhjoteXBmfpWo0NVsFACXI0eTaFKjUX6Pl0i55R9or92Cs
v+Vm0ZxdZa8oVa2lvlTlALms5FHCb+UrEOLu0enuzjsQqFy/2OmeXTlDjX7NanViIOppQabEV9u6
tgWtjC343NjuzeakY3zFGk39VhM0kPeBqee6bKof12Qz3kBHzNwtyZL42Wh6ESYbFwpNphoI6AIp
uG+17hz06ffrQjlKpFGzWS04RA0haVQoEcruMZjfI1uY+8gaqti+LmjT/lRdBMSyKuEPJmXXR2UZ
Ix072wymExiumS3udQmXVQiqmisRFwaYiHGS9tSTza4w0BEMpzgKZ9xcdnJACPVXPmUlkLFA0B0q
uRoFiW8kwVsZh3cGiRzOojYPCHwQsmKg2I9I8PMB1eaQmtIC90xRJcqHcHb03FOPw07y2xMyF3Wy
hgd+K+m2d/6Qy45KLuWg1mJfIGP3jAOAy4+l7rYeHTgQ9m3piN+ur3NTPVbimHL4FE1KEQE9zldm
oPlrubMknOY07ooY204iFAP0ZYj9bA+OY/QtRM73fL+4wI31ueQlVJ0vjBmpEtCPwEN4MS4mV0kP
4pQl9vXH0a1vWrTTA3Xbbf4JfeWudYLvBdyXnFuoelzfSHnTjawkM28Xc6tl4SCi1EKBoNqb/sv0
En6R9+p96Es7wVXAs9N6JVjK6StkaHd+cw5vMXC/3CWn/KUveQq8eWGg5cbUdA3jMmwxMsr0UItF
dHD3h+607KVdgPGR3pmegR5m/wH2yaYmreTRv195tGZBATtSsH4KZ1EfKGyT4DYusGdPGkUXQFjO
cW2X7QvU8axEUhteiZRHM00BpgRqJovWWyXLDC0FGMilJ+wJp2X2sqzMCGPOt9UjNQ8CrC+BGvdo
Lxu92ZEt9Elw7qPt8HS1LMZlS72hJqLWxP4YgfYqPtbfcIAn4w1qdCNXCGwWF3iwpdM9F2B7vsF0
IDDye52j0FsOUEaiDVIalCFB1P15cwtSJJ0pyLFfi7eV+DCNXyReBeYyr8KermUwrgHw4LJgirBW
8hg+ULyc+jxYMwqSmLQUncStfvCgrDc3dy2Sms1KZzCF0wdtKMWIFuXR6TULAfC9YJevwzG1wRRa
n5IX6VA9UN6N8ljOVjFZptN4170Fb3MZYwl1Y0Kkg1t5zGQw4yjZTusFe9AK/7qcLae0Xi1jIXlA
RkDiirEPVAgnH85k/GnmIMLMDgOifwpgfF3eJWkbc6KMleRVAe6LCF5nPmgH4yzdzYf2DeNjHqrn
rhHicaJ3ADp/ko/cJJ23VsZsxiEqkyLDydLmn2m/HOevxa7aKRalsm9sNJfTGVE745IPXk5pMotm
AqCkqlUyZGHggZb8RLz4iIKOgx7XDIxn1NdHbvDAS+MuGxEYoUyAomsYXu9G+KO0sZrQD1sL5J/P
8X1uq42tWJpFue1nUEnlQBvJXBGQFbyuly2Xv9IuNpNMCn0oxwUuouzQu/ZV63hNsJuxw1oC44Sk
XDHiKoSDkG5bN9yRnf6QHZcD5Tk0uayKvOUw3qgkeTj1ahx4ZdDaqQoG3uL/2qny+czY6qKZCApe
YxWEQgqoztvhVv1/nH3XcuQ40+wTMYLe3NK2VUstrxuGNIbeez79SfSeb0VB3Mb8c7N7MRGqBghU
FaqyMrN7dEkcWft1/R5+BxhSligHMxRDggomNk495hhSS3btRtwGW8hh/ooeOzd5IFcidGpv2IOv
Vbk1GCuVvhXoqB9AeZ6+CgT0C/ADCL1Rvy1umstodn5SXxVnepF20W2+CY6Qd7WChwIyAqnTbVTQ
tGn386txzz0YW/l8fVPWcsPlYaJ809DOmhS2OtIFTFWbgaJsoyC3QWQHWfjoqdTC++v2yA2kc9Gl
Pcoh1SOAvEqcx5eMgVAkK164qT3Wa4gVRQ3K/QBXl0jR2KOcha0m1WR1uKv3g8t5ioVEgQjnQuP6
+tq+A4Sp70u5Hx2NqRDooMiLfkNAasfvREvGPJaPJmnjcu+tE79jBn/Ds9KS1aTvc1fRSPgawNVm
Ugspxh3STkSJYt6oW0Kwp7ulx6KpZdqi3I9qJJIc5Qifxn29JXqZ2g0ZKhjAoMwMX9dPJ+bbv65L
ksUo4iSJ5M8zchPsZmWRlF1CeccJXc2Crhvqv5LLljRYPaiCyIuYlBX1b/OsDdDIQ2XANFGlqTx1
exEn3rByr1X/ujBD3T9/VEY+rPHlsjm1p/Il4z+uH8rVrGphgLpwmp6loxbjTM6BdouhWQuMtTbI
2K9bWQ9KCzPUfQPuSYN8gk9cWw+IwEVZ0PmnfsrGaK8nrAtr1EWb80RK/IlEpd/B+xg42RN3qreh
hVrxUUeW0dmCY9xFhxCFfkzb3BEpcJa88+rZ/PwNdKBPOGPIkxQbq/OlrYj3CSSV23kCvdqvPmZ8
xPUUcmGMunSaWjS5X8GdDValWxfB88pRBVdxCM0G0Am1l3vVPj2Wb+yUZt2vLaxT13AMjbnvDGy3
PpqNM9pgf9mSofyevLtAzDrvJrv9A/FIxuWgUwMxlFI/72G3ytpNbgx2nj1fP7frGeNiaVROoMh8
alSAF+C5rHrTEzKQe/kJGqdecNSOHTQ5bvKPEVwH6SZ2KsGKWKyeqy0PcfEDqJxA6RF9BQFrjLe+
h6kH0vHYk8lsGQ6cP+S7ePcHX5R8sW9heGGVcjtBEXV1rOK6DpMD93bknOmkn4rtZBduuGNipMif
u2aOckI1pMj5esIzBPPC8gS1pP4nlB+gZxvb+kMVOBiJK2czNnWfKbH4ncaOBOXFUinPpLYo5kk6
7ikhJkjtrMIe1w8hmDVzIFz39QYqbZPL2+WOs5s9eN09H3K3qVUfK8ZhWy0KL38K5bbQDeLDocI2
kPpp/rO5A4OeFR0Ig1IioK3FLAZd91GQYvwaP/1g6DkfiRCef4Q5ZTiXP0b8X3YazIFFikX6Qfkf
qY2RXf3vL44JY8qyVtS1kGakVAyB5jOGDtzsKIJa9J+KW66aKpIThXSmmadtNc3+94vLdNagC1qm
go4IPA0346HzSBs823IeIYBntoRIaeTaOqnSSdrUWTaI2OF0m94OZ/RpHKLoncBe7oSO8fO6v2LE
WZmn/JVWZ8IYtMgXGkdyoWWR2v1GDYHUhkiNY8hMCYvvgKAv1wdkA18/ZCXIdaY2RGbkibfGAxir
9tMpAipDBKgRqzXeZRPUsBsQ39hjBZULs30MIBlmdjPzy17PZTCbRf2WVC8EmVRu+iA3+340Ux8W
/+80gtSSKW9VdEGFN2kUe5OA9zsWFrxkyQvjQ17PLzFo+nUtI+b7Jz1GfUS4rw/NTbwVd/1WQf8S
CcWJfwGhj5e+k3rfsGHJ1DDSJ4BHv9oWQnVqSwjvILdVd6DZPRW7MDSbG5JTwyFtB6RP6Z1Um9ND
6fmO/lY+sgq6rINM0xklIuKeOuMgB81w3yrdUfL1pyKObuqijs2ibj+0TEBNd94GZYNGgTj8Vif5
/46Z+fqtL6+dRelTKYYhqIiHxHhMdpY2eJC+1b+JWkR5ZD5nrkdd+bInC2PIYtCa0NEUJG+KrgTJ
nBkcG/sfXmc7KG2WCi9zlyn31NR5IamAtnrxQTu129QlGB3ubXQInTLT8bLWRzmnthGUMh7xTQmg
XQI71giod/zEebWXHjMWpp38te+uV4FEEdCK6jeGGblLgnrSsTbZa7fSJngTb+eb2esdUsaZ9pVv
sVL+/9jOT5PUApOxkvyOePvw8A8xVWENt/9Ixf8BqGLdRXxao1xv1wmpGIYEAIB0AdwLqGIE8Hct
IGpO+xzcFQVewLyroGYll44vvPexw/BS61/08ydQHhcgTimOyStYvfO9Bq/vcSPczRbmnazSYrK/
rwfTT2uU402DIM+A50BlvjCLGzAhgZs2M4PDBOiBJW4wfpSZIqMVyzpFlB+uw1zC0CpOUaEWJliY
oCv4ytjE9ez3c1mUu5USpR8MHik++E2d4AngqgfiaKS3/KlzVZNIhKEJwOrNrWdB/1qlwTFqN4ta
GqOyJwC0T6j0QygyeelTc1uiNm1eX+Nqp1cUgeTWZcw4fKOSUSapVnVDI5exfJCdcTM+yFZpA6kC
Fn0iOtEcIHXhQbJAvPdPshs7HFpJPG8SGYHUmpiiX6u5wucPop/nnOFrQgTSPE9GZ7fYj5FZnRvP
h1ZU/p5wuwpSOm5m5x6rB7H+VF8YpjLfUMv0StAvOwGOAE43SU74A0pjFoBzByJeD/A3mDHLI9P/
rt6fhWlymxfxJUhQ2xkyA7ka+ligQwAR1LN0bk3xBbM2NthSWQ3+9dfrwiIVX2LMS3FNSW5PbYqe
7sWvhoskxgYJ5qOR2hXa3OK+e2amwauHe2GXcsTp5Nf5MMGufwSo2hLMwKn3xrHZ8pu/anKLkEfg
QQeCeiANsK78qB5qUqK7xJl95HFHDIWRVujm+iVa75ktLFHels/1Wh5j4GvaPrfKOeosHSNpcPpy
6MpBfAQwpTU5TDWPFQdONQFQ/Ejfc0HwYszJw+z7kTnOMW9d/1mrHnLxqyivHFV6J/BRCUdSZj9a
GdCsudOer9tYDXULG5QXlgQxAZ0HIDej9ojqWSS8CcGtL6imn1pgeYUmD6tWvxrZUNpVQDANMgH6
gVqHQ5DzHa7psCP9SaK0QR4zmlfY8Rsr415d3sIYdTF9UZ/iSEvgjLz+QDAgnTscxA0rwVz9Ugsz
1G1MWnkGCxsCzcDP5qgDFsGfr3+n9SO6MEFdvBKtc1UaEKJbW9wFmxziINGv/KN7ma36Rt5jhorH
6IPJsMpaGJUJQRaPL/IYjk0xo5tLG8BDJgRUnRn1aGXnmORNWfDLdUe+WCp1G+tODgfM75NGh/4I
WriN9gzhdAxqXqpzD1rmDNvk/o8IPFeD18I0deUEISl6sSJdOXMmPd6cQAWs2QseQNRGChmuysj0
VnOUhUXqAsaN7CsKdBa8roNi67DToPE2E7L+kMXSwFoblQ21ehZhBASWpqbFOw9sLhnnSDqjIcGw
Qj8vRT8fq7xHgIh0fDDuZz+98RrLhzCOJf14VIs+H8o4AMhzFz2pu9IFSU1h/0i2BKmTQUwr+2Bc
BNayKEcCVhKpBQsDvJZFOsgNGIBM9VaDruJkj4+Ex2Nijn8yjgY9ZSr74RxMPK48BrKtInpoMRFX
l5IrRMykbTWsf57CS1d3kcBwcpzmfouiyDC81+pBl+4a+dgaGwS1c9CfMUYomGV5wwmMtyRrW8m/
L+xmQe23coklSv5pHJ6SZhsPr4xPRz7Nt+eqcpFpxdAROKu+2ogqtBRnMGd78t0ESUzylAIC0s62
upucWAFnfUH/GqOHc4Sqq0UOqs+emv0O48GGII2TY2L1+prWz/+nFSrVbTohw9AR2TZ4fW44NCVj
09bbM5+bplHn3aj6NuwMknsdg6d8i/lxyHHJ2+Bd3eVujFojBDBb8LqQKICk2uN+Xl/h+ot/8QOo
kBqPap3wpH3auxiFlJ3Cu2hhQZgQaTybXOE/4uvnlpItX5xEI+kaX1DQIvAfDdDFP/GOcmgefVv8
CX4eLJOH1ufAm8ynA+N0atQN0LssbkDGTdYpdRbv1PehWyGPvze8zCUTct71jWUdUCq4jmqqZAlf
4OFQdZXdYdTANrTybVaZTpq1MiqWRlzMdRq4HP6uZsNaFxVH67YAaKFXLu9gCJlyokN0k7gnHU9g
AaCzQACnCnM3yRqu+BaN8i11EZe+PpGLON3ovAQK3sLOupdyfs1q1rzpOrTm80rQ7OIRNOr8uMSG
DpZxklzxkawwsoAaVQFYmjZoVzJeIOuNs4VJytFEht+P45iSrkcjeFPbmj7mAEIoeGey09c/chWM
f8wSNcO96bTzSZCqgLkN0IkfZLxofiA9b1ECjLB9wkSgg3v4dwVb6B6KUD9UoZlJnVY1kma+ruG4
yUsht/N73x7P4fs7yiS7dvirfV1Yo04rH81y15AUl6QTqNcAiw/LZvl0ke7YRs/XL/36d1zYo85p
M6R8y/tIX8g8QPiKAgGUawY0OySg7tJHw75ub/Uyfpqj50b8QUkVdcbyJgyp8AdfOKgai1tt1b2o
KoT1wBgKKhcqQHBjUgd1GxNkBlGPFMxxj9YqWoAA3NtM8NX6ij6tUeEhaOOobzO4FzyE3geHM7u7
xMEo6ziBfjLcELJ9w55ZFFTrDaPFIsnPWkSlpunLoifoHgmVaIIw6x6ReCrQffsgMPEBrz/Sqsof
U9XStuJZ24Y75a8KmhjakkQe7/XvLFXg5/UHHp3IeDs5DcpqhSUDlQVsz56Fylqta0maRMhGeIhD
0EB/MM2i8gIN88vF4DqLy1xpk3kVBimE99GbZ3Dmh84fTMCuHaelYcrnZJo2cl0zxZ5aWoTTBYWf
W+h6uOoLSW9YUXjVl0sahFUwcg9uCpm6kNXI6VHKCwQmWR8wcBudCSQVdKbCTf40HYIfbGDd6tDI
wqZCgRJIQWaIoDWGLlH3RErF/LbYCkfur9rFS0NU1NDbBFhbFf2T0p/MfojNRn6Ki/frPoa1hQr1
xSa9FHxFQqGZ22gIhyp5khnoQ2XbeCPv66NhM/VRyA7R4X65MMrndH0aSl2MIfHB0tH7inbirYbx
6OTEOh+r+ffSEuVvtEqL+yTCt/pHXiAkgJ1XQbAeprdgRzLhSHHy98rNPf99AJyHJfPB3F3K83RK
CFqOUScHVANuqLGayZOKy9QWUZ1M7sNpFz5e/6RrcV9CmgQiSUByZIGKwWCNT4TcJ7ObSgk2gXcd
OqnXLazla0sLVNwFVeGY5jksZHloBnxrosvnTOAOkozKVMpf161dfvC387JYEHXLk2lSy7SKE+9Y
OfIOjdkNkMLRQ4WpE6KonnvCYE6aiSZM8HHd9Cp8BBupC6AykFWNloUZxK4K23zAqK0tQdA52RXv
EWqT6A+ndgwV9NRUArN21JfKuCjJiZtmH7VWwZtMMNT6Z/38KdSTI8+MCpUMnOWsOSTN+yipTsof
muR5ysBX0YLIuTqg3DBzipnVrTUZvmmEyd+kXMsNoQ7XLCrS0IA0zOMB9XshSFkUjTbRYQzRyiVC
LCze6PU7vPgE1GFTIq1pmxmHTfaSs/EDTanufUZuGbriFrnXTV+bvFvY4U7eC0ecRVYwZf4A6viB
DgleGP4XTmS0uwbaMzqEfrcqySKeAY53Bjd9D6AU8xJv6kctNpmczoxPTzcDBdBDJcGISNC7vQ0m
MFJ+0V81omH1Ohxa7y/nMBff2aCCz1BGAN4N2HXVaHaldDsCOhqD/Gni3AK6cGP5I21uQ2xExFf2
9Uu3nr18fnFaiEKQQDdYoRGA5WY3pGaSVGbyVvxq9w26n9BRt4vehQ4Uq4ogsfaZCkxaF4ldE2DR
wRNBLIC3O7F5YP4GghXjdXRYiM+JXuNzBUofbhMey8f8rgDcCLNorngOj/kjv5c3YK/8A2AgiRXf
3eC/DsAgv36RxbZTLyodB5KPND9BoEcYkRHMIcO1r1VLl9+dCliR2jSZVmILtPI0zR9y8tyA+V4Z
XxnfmLUYyptlrdrzuYhv3LrGfX/ADLkZPRoWItZsEWilb9Uui910tRq2XBzlvIJIBgk+ONXgSoBh
sEEQYyZbwxMBPw+Yo8zEL137XJTfGjCVGlRalHg5l75KYMqTQLBYq/JNWNVghxuKg5QbL4xtJSf0
mlHKV5WCGkRxBE+RH+oDUTnF6A5m5QWL3Bq2mxCv29NphC5KffHYQ9GFtOwT1E9uo7O8C24EV4S8
NuQ6UlO8HfDG6e4ByrszvBGY8D/IyVk/g/JWSZUl+lTiNPG7sTczJOU9yhzAv4P5Fxp/057lKlZL
AZ9HSadBus2sRkqZYaMVsz4AIAyThHCYAwPxH1VWmTtN+aYEyBVZmmCwtaEIBBDVFu+dai9D0jC0
1MpENgLorn/S7jBo0NZY/uyQJy1r5dcdhE4jeHGiqzAIeNyheHYCsfLSotiUMehstb+pfyz3mPJF
hc/Js0BISPLqIYh/l9MpBub9+o1h7ivliEKpLvgqR0Iz/uht3dN3hlvsalBV/6p1M9pxFtheDXM6
FLbYWOMRZbNNl5uBzZykIGf0v6+uzlPOqWjmrBwJunKC1o1golLvEXx7umM/0xkpDUjdvoaSSOo5
oeYvh0nGlB9YxhLUBltUfADJ653stgepfmI3jaVuGsLCzFztdf8PtuKvv6DLNH6EVgXZdsHlzGoH
PjRLBdRd2XUPhIKBPTXCMEn3VEfOmMO4LH03jN4TPTUbydG6O8ZxEq9/RbqnOqpqQyTqSYhpt9pH
l5gaaNwwPkDSxPjcbDVvdtrf6NDtMEc5PCdIJFgz3BemoStH6RIHF5lC0LZSkoBw2vMbHUIB3XGa
OJOT8lNRl/tcg3zirD0A7vrId/G2b1u3qQ2vNZQdn2HmslA3Rqg7ilG8QcjUixCtRHXag6Le1lUM
u8Ro5wz+oS1Uj29GK6lnxSzVfpv3k+PHkBmR2mMdZR+hZFhAgHoD12zrrvAK5Mhxz78AZ+e1TeVq
2eDFuWorZb4PdXz3vDt1jbwVs2Qvdz5Q+vBokr5X5e6Or8BmPQbhXZFqtjSBPVeQNnWb2XKn3YFY
0lMj0dOG1tOl8gOSIbd9IHnXPy0jLdUvIWGxqwOwTLWc4YI2DqhJHgYEGC+DeK34I72ZbH1T3rRW
7rGeoEyzVNqnBmpjNMYl0iD5P7fbxpTAWSRj6qexq61o9r/YjbzrmTD4GL9eT8zoQyCywFq7eKjM
UgiPCpex8AfXMyT9svLFhgaq2NQlSR5q2zh1FdoxzbtKSjQ2yEJO+o/iILrpjYzeCGu+mniXaxeE
8rXS0KZFGF0SwWDTeD2IX8gYN6v+xIiVF4jOYoHpPMtKI2KBfjQ6Ot4KU+ZIwguT7uw/KiT/exqg
WvH1cyU110wC8eey14HjdJvsxNfAmR5JiwmMFU61lSyjREWflQ0wzskl0CxWWFVpURYTaLumIXOL
wZPawWZcO0ZuR6tnloYmlZBrIo8ysLCjiRVjcFM2QyIT8CcC7ayM4NJNWKwpiUU8THJs5mCBWV5/
w0Pko3yZX0jjIHa1c+UNZyJJD8kszY4zEFBVD5nLbN8x8oHLz1z8DCmO6izXcUYVzAajNumOuPOz
ld2yr8MlKl25D5cy2MKWISeGlIzYY36HIqXZPHLWj8nV3fiOdSVYiTMNR42geJZWCZbVu0SDzAl2
rSnctRgERjnU7p6ZdTNGRBapBE9v+64ROhgkJFbNmejLYvArMcHU6w3PLLYy4jmu7STlWTouT4qB
g7XA75wYNOBVHFn1BLi2hnqcXzPSV+Z2UpmcqsXNaBBHTVqgwL7JQMqPZoeCKF5dGmChzNRt/cpr
ogIBICj00Gz6qaQRSWkkF1zKm3pxlCrGSMN/eLNPC+QXLE5jIHK+guyQHJF22+vmHKFfFji6LZRI
ThUrduq75FQJ5rCRWESy60nip20q8DXpKMRqTuoS6VutHiX+qKYPDI/G2kHqRObR0KrIY8hTLjin
t7kLCbAtvyXv49brnqEYykpd1iPt56qoUxlknJBnxIcq5mSRG569cWfx1t/0O94F1xDQ4Ci4ABA0
sdDX6x0Q/dM0dUDLCI0EGUzylwpBZGmFSYY5LiE+tRI81m+JkA0LQMbaYiogxkaWZTJJw7vqPZ9H
a+Jr6/pXZFig51PGSZFqWcNFT6IBIga6+DTILEQ9ywZV1sgElDRKkseH6G3UwlFIP64vYhWvJX1+
HZqkdSomvahJZVn2gk17mHa9Tdh2pbN6L+2a7XwsPeZhXM+K/j0RKlXJiMNiDqQKOQO3GQFLTt2p
33Sv/Ktfmg3Kq5U7fSiaA9WyjgnQXPXOBiYXofKnAjdPHYu0CMJGHwpC3+N7odWHeOFr5+JI6Aou
Y+w/cgAAuIFZWl79kp+G6Qp+nhE1Ph8UoOGIKeNGBuNFLv28/jFZNqjTUgl8o1a+gQkWbd5wUbZV
RoYfWU2bF6sgoXbhmJM5UcUu9A3I8ZJT0m4UT3V5JqnMep12YYc6IVUeZWPqAy817ap3zZ03w+sI
kRbFqu7/oBSxmmAurJF9XayqV9WsbFV8G4jMOpkTOP4Dv0XRErh8zBzZM+MzrZ9B8NtjKoSH3gHl
i0M1CqS5aXEUFNBopkC7gR2x7Ca3CLkNFzIeWaue3/i0RrlfGVKTc1xg+kVJId1QQWkBhMTGPZjE
Ygx36XtwIU1mWftMCu/1Xf00TF01ZShLVaowMzKf8q34JJACJSEFCYEiJJGGObi26lY+V0o75NkX
BUz7N5i+9HcywOzjpojNVjPlV/Wn77bOjKHhWnfiR9Yk72rKsDBM37tWCfuRsMSG3IcaA2JU/FZm
llbSehxdWKHuXpM1VVK3ODbCiWCYcjvaJUf5pHlkO8kMYsi47KxlUZcwyqpo4mMYVAzw1jf3SvFb
Vhnws7XTCRIIWcIINGA8NJO11HI8OvvgEc4r3usGTEEXbifke+gl73JVgrKM4V53kqsRb2mSuhDg
g9CGgQyp6T2onkjxvD5Fu35vWNJdZ/dP8xP7fbV2NGWCxdJ45MsaLXk3hHkaxg3uQlVqNyqezGYV
QYVFUYc9xNUYwwBrTlqGKDdRe8HUH72nrS7FlZzXpBeSgCRQ3mZbyQl3rBLK2vGQwdSrQWJc4mWV
SpTRCgL4UgSMtpTOafLajh94+7BeN6vnY2GEbOzCNU9JOOY9OlqgPCQQVtC1JaZeATuXHaMjAc8X
23m2QM/vIoVh1qjJlaLfcjIwNAooiaHfRc/YKWCwFzkeqauij/ed2sbm2NW8Gxq+bpe1EdjpqKLt
kQyW6gs4r4UbSGCsU/NfjDO7en4WP4S6+1Mlt6pWADBFsjTMxlV3+T3oaG7j5+QgWILTez46mbrZ
yvZ1y2spxXIHKB/QBvWgGFOJBJQ7SW1kxgbzAcsyQf598YmbFtVcMYMJwnRIxH3R7Jdii/857wQr
3gCI+RCyUtDVs7vYT+rsBtms9hyHoBh1wIt0MYBfvyX1L0a4lntHnV1uUKU4USuEBWPXhpo9gkbf
F/7mvQr3KSk64F6iRPPbqG0QKe0ITs6SAwOV8paUhilqD9ePwWpCtrRCraVJfa7SW1jxj+T1KFYm
mf1RPMlpoSxnszA/qxWApT0qR4I8e5rpOcY5ZAj/mpfBGRc0eZZ40h9Gq9rKm+TUoWD7N89GyGYK
oB2QSVSizjufC2oL4BR8Z6o9Cnx+aMMgZTm11RO/MEKdeK2HfpkYBMBxoEc/g41O2hhn/kSG61tL
fE4tpqbkqiODR4Y2LrjEePrZ0xtNpFXgNvEmaEqScfPqF3nxQCUNoEtWBWwVICt/WqPfOr4vy1lQ
hZAZmWc71qC7l53FMQA9NY/CVGRBf82Tlb4FcpDlTVbjxcI0lYoBXeE3TUtmvWPNrUahNMdCvE2T
UTGbQclNSUhPVSYxcuw1d6KA+oaol6nqN7IwsZSMUhsMpLpTbSb5M9TWzF65u34H12KAAsp2CKVB
nQzzFZSflOK8rkOUcNpC2ardm9F3VhT+aA0WZnXteC4NUcEmDTQ+LVsYmlTEXA7FxKKxrq9ltae1
tEHds6iftaEpELNjTCRDcvRD+4hPCXppRGd7uFcRze4HJpJv9TsttpC6eEIPOEGZoJwiGKc5vAkU
1VS4DWNpa887BR4EchUYqsB/vn4n6KJzddoBAR9ue5T3ksYkZJPCc3ScTuo9igypqW/SO+51fr1u
mWGYbm9PUwhmEwIQ0UBLpykwU8L28Aup2yaSGctc3crPVdJt7jJGZXgkRXWI0+/Kvn8IynITpxPj
DbLamEBwg+uC2gWUbqhAkMkBb8wx7MQHddd58yazMDFspuc/mJdacx5w/GDUMnCVeXpoItQNHqQV
OB4QgXKDzKxAKNZviHRX4+omYbOenjEXbbPj3Sq1tyLrGiTTMP4MSR/q0FToSIaka9D/mE/yTgDw
0Ez2AmBxIQivFI+3w337FLwal9feH9RA1iKEoigqRBgFVRFonHOhTekcTXjDksJY5sSnOTClu8kV
gasVXkfWLMzqWV2Yo/IJfexHnSMhQvRAr7gR9uVB32UbgqGSPEGzCYFZZBsoUbjXL8mqc1sYps5T
y2fQAKpkVG2hB5Xo78rIcNNrr6/lRpJDtkhnMymcOgC1fVcGlIjQJBHO7nTHymBXywGKCiUjIosN
dDoVDspSaoOcw20nT4LsTtgThgX9vn8iQD/fKTbi+frOMS1ScUFSlQrM/UDsVL+JeHJuV5glrp3A
m38P29gx2HwyJArQ76/lGqko4RtTJQKNSvABgivY6Brclh9kUpP06qGuyRJqXq0NgI7NQIBFV+Kb
fl/md9mE5y7aoHc5tALBp5dZBqFg9jfBtkcFCZwnv1jo7tUjqaP2oalwARDVo06MUapZCr1drxDe
6viumVhS9OtOdGGBum08GVbWSdwTQRsLMnANnEq6qb6gcsREVqzSjigLY9QNm/U87gYOyyENSQDZ
NsAhODmydwMsDzKYziGkt/sTEcTVvv3SMnX1ODlJFQkqsrgSmHUXncoTJQjDm/JgJSg8IreQICWa
3WM+A1RsTv1DCTEAC6ZEi3k7V0PJYhMof14KcgXOYBK2tkJo8w6UAo4RJGnIELVv+vtkC9Y0y9jW
f0fSuNgFjRpPS4XJmAKCAG4cIICtzuv3P1SzeGgBcWYBzVa3XOVR0RIUJL8SPe6bo4w1GzJOVvR7
dJPC01yCnHxMY4xWEU7tyMXjugQGV34pf8+WscO8DiY8/4b9ZfkzqC/fS2PrVzkGhPjh3GR4B0NR
vQ1/Jb1vMpzgWuBaWqI+rGgkOUQlkOpPO1KtyN1UdHzJxBiU9kGksXzMQAF2G3AWD2pShgteO1UL
4/Q8cBNJMacnWKY/dmY/QhiXvwkkSH30nRmkkBudHv5muaKMDwvZZBHJ0VffFKW9LHc8Ck8FpirD
97hWHaEtMWzljMKmK3Lo4QDUdMjAi9c3sqlUT93wlA+PWp6ZaseUjllzlYh5//4cypFVc8uVIzoX
KEN0qQly5DtAVkkzuYH+mt9741sINaDre0D+Jh2EljYpf5ZnTR9yWYbHSfnaQVxJqQu3TKBwnld/
kTosLVGnWFPzcooTCQm8INyUerWPOvkmzhVbx+exBlX+rWW1C8Q9w+7qa2xpmDrUfoHSvFLDW/0z
Rg+Y80ZzuMAEwGnnA7hPeHkazVQfr+/sKnZlYZeepBWnXKrjGN5DuR9dImiDnpTSANvF3RFKrGLj
z6z7y/iaCpU2yRKAXeKMBnCL0n/82pjCbE9gF/QiQpJ/Y/wqCws0Qan3VzCk5WKp9EmJuqnmi4SU
tASX1GBAnu5JXnlTonvDCkCMi0LXsZQoihuInqPFrpzL8tnwnxifjvza77cCguqSpGooj1OpWWQk
ql+j9uD5qY1hqQMZuTAsnkOyW9glk5VyLatWMeL9P3NkvYusuuGqCWxYkN0hqOr81G6EHRrPe1ZP
Y7XOubRD+TvoqU6oCsRESY58pM6LTwEmoVU3O/3BkVj154tVUe4sI+pmoYrDGGhoRfW9WWaWjzma
HXFoumns5MLENCe4PkOMYpNe9PWvuH5KPneVcm1Sp4e6zxUJmBFfeeEwzYwK+H9c8E8DlEdLkIwI
UojOOinzzI2dBnYQISFsN8UBsN70J+QKGB1F1kmhfJkxVFw9cqjgCn2964Wz6O/4bj/Jo11rimXk
uRkOJSNErO4j6eYbEsjIv8kqJlJgaKOMZ0Mdvdf8a5gwbhvr71OuIwCFU8t3SKkT494PUHDnztcP
wmrJ9oJH+P8roK5zJ4wZz5WgiuH1/t4valudMNdzMxfQJwpGO4ryo6IAdK8xTgi5T9/cyGLnyMoX
91qLJQlq4ogASXRMws7q2t0ci/ZfrU5WUdtBXxQ18K9WujAweqPD6v73Jpc8cHojL2X6D7JP39fz
ryU6ok1g2oqSFnwUEJmExDAKSLFd74sXCCQeUNtnCiSu79+nPSqc5UkS6VWAyD02gRX4ip1IHyUA
p4wNXD+An2aoAzhnbSFrQhh7Uih6Ut45/iweZk3WzdJPn0VZc1BTelBT8McI4IsY5wdBztwq7I7F
jOmR679mdXhJlT5/DXVYs3Tg64h8zmaC2L1wy9+V4E+zQahyLFsM44PyC0wno5OfE98k438saDZr
16lTq5fqCFQN2iltNNlpc55BvT1xLALP1VQFZQhdEFEVgGrr11ObjaU6lNC+8vzSP8QQNy75X7ks
30LrlLGj65/30xLlpjHQr+ep3vt4rCW22sUu8l2GidVQt1gMdQXxMBfVQIELq8XClnzZKnrD6gAG
5SvdlLnudkpZ7H6r1Rz10yY9m4CuKFpexCbRRpIna8KDDUpokOkByM9pHclSIGb+xsq9GEulK3PD
pKYyRs3QZVDBDwGYB4axTLHLLDUpN221F8cz40KsPkoXCxW/nhRD0jK5DuFF1fk4OIRlJHCEG/nW
f+0eQa9ingIHnduNfv+KNYM0/Fd6p/bm6BFxjOs/ZbVxu9xz6m42oRiI3QQHGB8G0DtJtgJd5cAh
AxuRaI6/ST25M7sdRLKvW16N+4s9oO/kqNdzbuBOknqoBIKQ1gk3icv6uOspzcIO8Q2LiKWGQsvV
sUJ6fXzoCFK+n3vjYExajxf5vCuk6Lkchn3b5Le4RS/ymFkjWJHsdkrfrq94PVld/BQqfUzVQVVF
UulJIzM482gjA1X9kGDUZzix1TEk1g5T/ig3QtEvM5xrQ+081W+tOmrQ3tW3bZodjU6zkyG4hXaR
HTfBNinBGlFAESWVN4WhpWhVplvwCtpy3dla0h2gA9SZWqPpZlLou16BgoDs7/mkuIsMgEykfHyc
GoyPj5zm6Fm9j0fd5Lr63ITzKQrFPepOdyg1QgtXSTAHbQApMgnWBBqS67u87uv/9Y0X4YDF9+a0
UueCFJvs+5PdVdtCrKyaJZrNMkJ5x4bIvWOkAnny/Jwk+0yBurDCatldhsC+Jyf/LkWiKoPc0FV4
R+FuqneXUab7DGMHFZoUZJSph2uQiKxxsyfUYKyQuUqks3AMF23ZxT4GXMJxnDQhw/QkAWFbAn1O
chRjU91GluJK++IXcRLgL3fFj2bfWbMjPSYn1pOHsdMS5SrjWcskX4WbiOMDJ5wb6XfPom6+OPhv
+yyD+kATyYOf7qVNnNSo3QXR5A44ySAlItx6SFDQ0yusdlNj1ml4aA7jbsQwC5m9YNWsVq/q4hdQ
nmHs50xqejxIuhjDohJEHPh2OiY+tOULTj+PpX7QS3jokqVGsu6T0L9EPJfwkKYLD4I++o3QIOaS
UhJRyCOy2bNXbAtoVbDQOquNDXVhjXL6VRfNKV+gm1c55dZwCZFn6US3wOEx2TyYK6Mcv4zmUJj2
cH852kGe7IT3/4+0K1uuWze2X8QqEpxfOe1RgyVbkv3C8nDMCZxnfv1dkJMjCpvZsH1TOZVUOXFv
gEB3o3v1Wow/bAHBhQPy4L+wB5FiA6ASxXqFdfGY0ajSFlmdjAWNxO5A6G2Nk5NnGPll87AqelKi
q3EZ2phFW8UUqW7rimpwj4llbBo6SRIs3jD2m2TGxws99WZBy0Jm1E5CixeJJ2eRu42jjDmQ1oDF
1g93pHUy9NsZ1+yvYYzou6qJ9/XCA3A2uQxlVKcYD3m2SiQK5Ib1+iG8mt3lO3rSwUJn1mfxSi8u
JIwyikJNUVWgGXjwjqRoVCFVKQfW0js2otd4LPPPYwItSZK4uYZ/oDd3PXKRV3bpd45IASkisM4K
7iMxdP4IDaYelaBjBTvWgvRXqtPbou3iO7VBFVLtLIiIW93sL+N0O9O4cgGMc8g0KR7m6SeXLFnu
dKkOcjPb9qxyDOQeonn5ouWOugxfFhuDEhE+myrdqK22nyT9LC3T19hoG6cASYC/1MpT2YFFQyub
2TEyEt23kgJP2MxQ0FxKxa/CZq+FgOn3JDovafg9qvTHXCO7JkahOzOegRH4GSpV7IyGGQxt8hIl
yNtTerTCfI/JasjJhhBWhWyIbaE0L3cfsP+fyloCaZNZAdfZStWuSmy36PPMHZey9e2hgDimrgVK
OYEljXSJF6eG4vShZh3kSq8CVU+NszoYSFk1GshpU5dOG5JbRR32izqC+VxqH9XR3ufxKAHvZSd3
OFVp7oQtIqzTGZkJiGQ0xYfKls+QFcpugdNO77UUXFJTSoygz2PzXFS9FGSDrjlaqgMXNBWmY0nz
5HU96U+mlZ1lKYMIGMjvnDZPcr8u+uJ2zAr4HImAmWqKupuEdIcxS7pgsBitgzbDB9LF8JFylXsp
I9J+hravRArF02p5dsxs1ndpWCUYvjV3sQZpKpLl9XFUunyfRjGECfti1M+63uP/pbnp1HuxUoC2
W1H7+7Eq/FqLxpvCTPIbGoL6elmyGwyTPEiTHMw2BunHeQYcuo+9yMjvKnn0wyZEXaBpvB6afcem
yHI3o3XQhNLgVlN4kObI04fcVSJFdkBxlX1Ke/NHrJaxUw6qW+Zd81gtbe23WQ/OJtSqzpqCGWW9
Vm6iLJW9uSzTgzHO082YzioCzrJIuzaNipc5NDLQjreteiuZ5jFeQCGXtzsUtBO3RQLvKj2AC0Nz
Mqfpk1wuuyFublPQWNi93u8TYn2SSPw4Yx+aOPOGKdu3HVqLcyLfhaUFAeFycTuJovSdjvCRVtjc
SGFj7eKwP47TuM8mpP8Fao+zUR9l2uyqKj3SqPTKeHjMCVTq47KRAgsi17upgVRFRdvdXCvYGENJ
vL4YKnCwKPIunULFa9reNYyF5Z/dZzkcO6+VgYXI8b8BDNjFPbht1OFRM83ESTBx3NnDcFNEoZcO
+T6KZcg7q2hGS/SeSHqQZMOdbtBTCYWeupwgyjNH8S7NtLMymx6NyQNBfWUspeck1Z+iNn2JFBWJ
Gk2MY6qY6D72pjX7ZEJRNynLsxRGD+EQ3i1K4ZtltodfONYN0PlYU3ZodfloR/Ztq0aPcVhSNyT5
XRmNQRdG87MxFvI/ZdQOH0hKTnMilW5ThXuFKPt4URZHmqTUa0OwJ4DCGFcYsk1OrKo0UGrAna+7
zYuYhJQNs4HQSVIQey9a2kNHdAkELiAzNIB3rx67TvBuu6jrcAa4asscz6QOB1UO6jD6YNAfphId
leE5tJr99ZVcRDrOEPeqKPuh7atJkwN5+WKFoABDQyH5cwXK91b4pnSdTooyLuYS/MLvx254oCcb
6rFi3XTBp+Gj6Kg2fTxluhxIHRAGaptCCxmXUnAAtrcNjESmogIHyDNiV7EWNpmJbWuGYzOjxKjv
50hYnLrgwMW26SiaEhSlTeTJ3Gsawbyw1AVWDNSKHMvWPbtb7vC9Fk/P6qDPyCE229u+KYg/mVYi
WORWsmfKyC8xk2Trhsnb7wltNChIyUiDYMtZ5HtGhJLtWvhiIHZeYY6igRpyUahiCcnKKHf0SUT7
zq5gND3E9xBJTD+C33HGYveYK0AHWN1PZ5BCMJrebGfe2N2DaiFEO2Hkp5BtR6ItxrBspGbvfhN3
S1pZ0+V+xm8CNDOYzdnT6OQMyueUKsGIsZq2Tn0yaIKywmXP/f1W8NcmjgZjsGuY7WcnMb3moPlM
G4Q+L6hcqcgLmURH5onXK7TMpflJV5iSQl8t+4n6Mat/yD7TOOwAm/FQeomGnSFBgI+9TIWS3peI
IW7dXMqvFTRNkJLidr3Uuac2XoRwcdecwx0kDqcG3DVF0O21u9pTZr8+h+FdPp0U/3cAY5dPOu63
cE8BMjCZbXYch2B8Ylzl+Npeds8I/MSca5ePVWYNPgXj9tD5AS/z+8ohCB8Go60WfPEjdLjOy0m5
NRxMb92IJcQvQsyrKQR6zcDkGp4z701NlpUiT5zlIFH0IFdP6vSYqd2JiEpKF67yvR0ecm4UM5Js
DXYgvwKWDpQ8CflYWMpfOSvz3/W8bu2qeNTElRbPEuyoxGVIESl0mK/q5P8qwItfbBexBkvDt1Is
lHDYv9nSVybTGUmtVioytEhMt7UfcqiU/2F45ixwRZqkqFqjaXH6iAH9EeRr/VIfTBGC/rWqxz8C
1wvhAk22lI1ZJgTZOXg3vjYHXLADXr2p+0MvXGmvfwdW8lfLIHPpzzplAqeR1ybO54E6zS3TNxV1
CbaOzfoncWEgtIDVm8BXFRj5j1ApnLIGmVmYCvZ3K9isrXCXQM2TukZfDfOa8rKz6KQ6SayBTgZI
tmTcGy0Rqg0L1sVDL3MrkaIO00kooPSNY39/ZcfG1Dsjtb2F5LyPwtSjiJ5604ut1mlyfiWv42Zu
2EmdXgzzlb2D4Uyr3FsYFlzcAdkKmGt7nAcvxymPZLav2s6+sx1gBRpcSSbxB9DFTgXPK4RyVdQ2
GfxTWDISWed89tKlYPCVXq3DqBd9IJ8b6hXPaeG0pQte+F0F/CfUebsyCGU/Pg+ic0W2PzN6K/gX
xkRU7idUndW2Df4kqBunttz6iU2tMuV5w5kxCvyRfJy/y0EE1CuecPs4cfTDkd5GAFsLvz0zdXm5
334K82IrL0VsDKMlEvNSmaPtjCNjr0BZ8qF/YbN9xU44Sbh9qd4Mcm4x19uogiNGtvRo6E6aONWB
Bc7qFP6oPfKSfqW3rxDfg/DDi3adc5dEkawRLzY5ABn3gfZuCoFmbDvTlZwxIRM/MDS7sN3HDvO1
Dea8Z1lVraKxFKHx5p/RaQFNQAK5j/7wO8nRZcf6NSS87S7nGCdD1mNpgLUhiBKXkfFU99kRPOig
aKJOemsfqU93f16058xynrLKMruhCsx2aM85w2FBI7EHaylmnnJkoMJngODU8rlvF2dVM7JNXe7o
mQF5Ewc+BP/F0IMu2qX3BvjtQ6gQJdGuxQDU7JTE0ct7VPbvMSAheCZfDra8Xz6fmLVV1mfzhJ9j
Ptrf+6+sZ2F5k5t/pF/BEceaYd5fRH5NlnUQNaoo/XEemyHiqqRCSFYl6Zy3dlDoaJHjqXPdzOUo
BlvYyg7nqTsdbOcLYGuBDGlrwuhKhz1FRwr9Cl++Q/MCww8YZvvcxo6SiivtW1mogmIKqHUMPHF5
xci+GVREWZhPDxPecAsSHMco3QnDJ6+A7fpeG9yEugP6YsJAseUuDDxtEYmQwl0MDhalMsapEuLi
1uNBrQzHkieowR4EW8w+FecfbGKjVmCia2LqvMAjyHOmuR8mAq80+vJX6AkDSQwf9RFEbqJzunFt
3tlif75y9lYyjACdv9qSXR1j8a+MkIYzPRHvd4gwt2oE7wxy0aUiJF/QHcAlAFhahXjj4jKec9Ys
hmLd8CAO75dKXRhARNRCnwS8IjqQK+/XaJC8jog6E/hbJZBv1KABZGCC8oSjhs74aXJyl5FgZvdo
NJi3tMUsjSU7v/Fau6jPcD+Ec8U6HueFMuCHaDt6b56sAzNb34tFr7fehe+WzHnfJFoa4FZgacRw
PkY+cUmzQ7wvjr/x9t8I32tbvOdVjWTWmxC2Wgxl2cF0YgRs+bED/y1rK0pgp7YC8WfdylHf2eU8
3oBey5TJsJse2tvMBJkpqKExgwb9GrCPC2c2tlz6O3uc54MOfa+1EeyxoqQ+OOaJYZAGd/Tovv84
3PzG1m44nHcmudvZ5oOspS1MDsEMdmiJOHMG0sqBARKP42PcuPUdZKZEPl5wTjXujuoNiSS9htno
NtzVAHT0QfjyWw3wjczbVoFG1AFGgU/niwpal9vlkursnP5SCgwlB9J9yyH/UiFmYrxu8ZVP8T5/
NE2/PKGZeN3XspXwrnZlny82UJR6c7mBfTDGOGXaBLKkCsDj7FJfM8Ed01QOqWmFMKEbdwW5Hwxw
9ZkJ2Ef7aF8WuqOhJ359UZs3Y70q7qQWszQtMnq3oNRjPPzZFzbgzm5herSFmdemr1lb4w5pNpaT
rY6wBnkQkESzilcDnBw9jo7wZLK/69pm8iezsNIS9LG//BqbF7ZlB4NFAE2o0FHQsMq/CcbgJJAJ
GKmIofDTagAfpnJcmMy7jZCoBl3AiRzUo+pDlerz9e+2eRhXprjXSJPOEJpvDPCTZw+LqX+zZyGi
ces1YK+Xw8XCSR/VPBpel8PgQxSiS8eq8iS05cF8xcYru96TRiFF81bJ6J1hLvYltvKffew8GYTC
uNyTUzzGtV9/iiXGz6SBNU1xlNa1fQAFAuo3n6LH0B3BxCXXvpQ68SdLOvXPoox2I6ME27dGUD3V
wKXGZ+rG0A1WrEC7fe6rI2qNslNmz1auy1493l//wJtXZW2Lu5hRVBqxlJVq0NWedpRvGH3hMkBA
EyKlgfAhv5VHrq1xF7PQS4NOGlbGisPj7X+Lw+OduDi8mdYBiSLbkAjE6CDPqaGRVNKSpIH0McgX
mE5P6IE7iuU3jMzTeFhEW7l1WdYGufOUmUoYFyUMSnu2uI8Q0HOsMyt+Y33CFsP2+gBgsi1QeVgW
z+MxzXNdahPMpYdkn1pHBguzPy1wO+nsIlnc9ZUvOCxbvs5cmeQOi1kUraY1MGnGwJovXvNZ2bMq
XE4wc84eWX8+Toj8dG2RPzALWJ4sCxYZdAojuZlP9VdGPJbHxdqj6M26FRotYoBSkB3Ti/cUmlVl
Uc4DVqg8ME6KnWUyXbDijlYPEYZDtWx4vr6pW6cGxxO2ICTNUKvvnwIFoB2ymZbQWmyxkVbuZb3g
YG6lbGsL3FerNbOuIzOfAhCGOMP8Y6KGE+aCnGLLZ4EMB84KhOn4h/tQippQvW80NShA7EAsvLep
p1mBNc2i8LeVClqGwh7cQJ4aPLFsb6eQyQRcAiyEZb8Da+JHO40SH6p9Tktuh94+gM9xPGWy4ljK
GFz/Wlsvi7Vx7o7XgDW0mEJAtX2q/ErWDgV90DAAsaAcG7fCOfzNT7daK0tWV29hvM1KZTJa1CEd
NvHA2GWBrSUFXoejFzoIjf+YhdsJov5mUFitkueYRamoq5pKVf+TrXUEgEXlA4uAdPRVwfG8nMpj
0Ao27A60AdhDbe7odGTIIoBAl4AeWHM+hO4FQyimR1GZ8+KMcoa4VI2YsVQYJjAvvTl6i90/Rb15
HMPlVNWZgNz/4pxwptiHXX24rFYx11QzeI3+g5QPbfaJtpHT2kA7FO71I3mZW3O22LJXttAE7dA3
xIWIVeh1Qh3elVygiahjQ4cOr05BFLhwWJw5Ll8DPJFWekogUiKBkqd81k3RcOtlaONMcLcsi/oh
VglWxDw/Y0RVPkKxnSXVEG6SdnXwF826V5NoWeMggoCLRwWTwcJo2gT/JS2h3+WLJ/XaqSB/6uw5
K5wrLjojihN7ALSnnUpn0NTbmCqiIbTLgihnhbtQWRa2EJcYZQTNCTyI4w64h8/VI/pGaH0ywTyy
D6EjfOqRBV0/ixf+ilnWUIzEgC0yEh6Km2mzQhKUggMQT3oKAe1oBGSqMYCY8Lqhy1fDe0v8lEcO
FS25y9AnUR7Hn9XHwmt3GNHZD6i3AOwZvgDzuv9zYU3OKBerMfwcpQmr6Ot36UcQtp8Y1TfMIeWC
yrwoF9m8aG+byQ9x1MsyxT3DztAu9ua23c8oK1/fxq3vtYZncReNJnUUF0AyBXKbzQ7NpPsBX83J
FvWf64a21gLuHB2tHWQHNs/fOk5GZGYtg2okoW+MD3JLBHnBlnNfW+C8YJbUIYZVTTnIuqekLMCf
fMzlG20U4Rk2nZMObhLTALLNQMB6727tBrIOkpYCT39m8wOtjEaK5Ko3TKjpt+YHtmLJ2iAXttJM
72u9hsEhyzKnSqebOUk+4QLu5C4NAG7bXf9WFzkwTrluQq4EDwsCvU0u6cjiLK1A16AEWZv4Y7qc
gM19mJXms9QklaOH9qlSgDC/bvR/bOu/VvmZchRRIJNowaqOPfWbg/UV4HYoyCdg5wtAvigey7h4
jL5fJ0+SQmW903pAxPCAkmuXQKKpIWgXKe50Kx3m+O7/uUDO97clVEhMCrhdNrvg+w0gZd7uAIkB
USy0EnvMMooi9cbt1l7pGojCapl8YmUs4WRmKiC4EsYeIihg5uDbGETp28Y2vrPCHc8hhoJFoWGC
pz9aO/0M0nLXOpcHAL7Eb162R++KbQQ9E0ZA8Z8VsRWvUh0T6wwlo2egDHpvfcUIt2vejOfmA9n/
hrWNi/fOGudSIEvWlNOMaAZQvz8FOT0yHv32BuWgo216ZwuCqWhJiTunl7N13DrZL1utsxk1uWh6
fDnlLvoa31tHzQV9j/a1+fhLkU3djbEXQ0uaTf5nnnmAw/vzOiP3I7jgQPQlqxMQ9aKAQn5qfrmz
3aZB0RbIh0BMSsi8yrVPy3kd0K4NPUV/OpBOHVQe0JX/ogQYoLkv7uKAfgsh9wIIhKOgnxKQU38S
lhqY3/6fPwDEqOzdudpztZDyDjMBS2B8MPC161vWolI+FE+zV6K0IYrul4+s9fbCHp9MYJQmxiDO
EtTU6872iVXe2vo3K2/brkBTDUvRQGDHp7e2Gi+JFWN3k5a6UURcvb5vqRAlv30/38xwPq4pdaPR
ZtxP/Y6JRUPcF2ihEXPbwPj+RvdyI+bjgr6Z40Ixja2mMpEIBphyvZvlvWId9OA/ThXpDPiIf/ad
D5SvmEZXtKGc1wvjDMIQNTJ5M/tSRec5PZtU5Fk3kqZ3y+O8nUbDcCp6fDTyQbrr7sExeaP7hsNA
V8MuD8T8uKL95Bzegqw6SQDPCUaS3eh9cUcs+Txn8q6gioBMfNu3sixDUUDHy78Uan0s61ABTNgs
i1tVmo5FvYDBHPRosvGIKCnIDre38l9z/HNB6rOpBPsvJhNRzrfI6BSLuhcE+O0j8WaDu9BG0qdh
h0lEBCcLg4Agajm2k6O27i+Fa5K5GJ4rVQe8Yf5106LVcdeurpQimgdYVuXH2cqAI/p63cC2c35b
GnfRJtWUNG2QAL7MNJx46CJMIN+2TsnyrZe/9fOpkqhgTdtn8c0kd8GqCQOSfYQvlg3yeezImWj5
Ca+TGzqMIlaNreQTN+3NGHfTCjPOxyHCyE3rq4HhLvukdLWDvgvhuZpPkuqIJO+2il7vLHJXTW3H
wlpUPFdY0YsJHU+Am2hoh9YCnZzLQQgWZ0A+BYSUjajGC+VkCw3TpcfhGF2buvlTc1aS19kTFNrc
4WeC/qGPwp6YonXziq8Mc/lDPyrVSNnsTXjTEEgfj7NTfGRDL7FHDjkkZ++mn3MPcY0ksP6Y64db
NJdNJLGUhpliwXaT+U2yBCHQd9fvxOal+3d5wA2+zxc0OUtUSph3JiCJtkHrUCYCJ7nxElt9OoVP
ESQy9pUR4g7omeQVRowpzNHRiq+aDTleCq0vKuLAEi2K8ySS3ujtpOKw0Fhz7Eh3luXD9W3bKle+
WxTnS0gYtnq5wER8AJYMnMklXgztdxuUGPZBxDp9CZF5dxDQn3j/lZROttrawgAaPeO9fMME6pdb
9YbxgKSO/C10o+fr6xPtIOdKJEMChrew5cBWvoXT/RyJsBTXr5Uic55DngpdkSgORTGk/hSVzhhV
aByhSAoMuEJFOHD2ey/S4tUxZz9nlRbXowpEk4T1xK1+OxjNT6vTP8cVRlOv75sq2jjOXSxKkjZt
buMd2Y7nQZNuwAcmD0yMCfSl+VcKcGw1d66ZPkjq1xiTBvQDqZ60uPSMFKxhNPXMaPbLGu06BZKN
BB48I0+YF/es6s4md30YPuva/LxE8m2GbkMGyZu+zDEI1+ynsXLU4c/FAbnDx3kh0qVW06G3gbPg
QGO7QZmSeT/6yu7esTqsCD25GajfvhaPHrLGEHlViUDWpNLNHNu50+T57ExVOPqtKcduWSxPk5of
FjLN3vUvKPiArw+e1UmJZ1D7jgULNGDYSYFzDufFvW7iktzn/Y6+OpeVDXhxjCRQrC89936yV/YG
2l+hS6Yd+Qx25n8mYN9UTASYh7redVA2nwQueTtVWO0w576kZdSUlE20Rrfj1+z11Vb5uB0RXuLJ
bzxyBNf91cGtVpwD9jZFiOtBHoOpFbjmELJU8WJ4CvVFROeiL8j5rmWqUaa1EDWTiLrj/CiB1eL6
B9zM6la7xzmvUK+sksZwXlWvullxp8gP+fyoNIXgLG6/rleGOLc1klouGwq3tcK1vL6u6W/QpV2O
e3LHkvNdcxbJyqxiWaPL2lWxOwJR95yAQQAi7PnBCvAKvkd6jlQn9OUH8z4BqOheVMIQuOrXy7M6
KtHQ9KMx4XLo+rnDmFsz+O0oLAsJDgnPN6j1+TQSi11z1wJnjxICoc2YKPvEKdkkReK130Qr+x9J
rAaGMBn0WhdzilSuy9wodRVvq+6w/GB0Nu2tuldKzHB0MUitVZdOBzGKaHtL3+zy57Xtunxg06yN
ej9Pt019Ssnj9SuxbcJSUNdUgTnl56zSudBkMMogSAwY9M9RiYbXnrXddSvbX+3NCvvz1dlIDalG
XEVLVTMxHRHafmL/nWd8M8F5D6BqIi0x0XYcXe0ovTAM/XfN6Z5+6WAI62fbjvHNHPdparPv82Iy
1GAESg8s1mxKyviYMzSy6arpnhUqYx9pbJx69v76bv4P9/JmnHMv0kBGouRoghMozR1XxTu6l/fC
pbKYcpGDgQDMAtgLMlEXIyY21WvAPtlMtbUDuyfIJ8BiCgAIm+H+DZA3q1RcscdPeLYL7fIO8s1/
VZrUNmPC2+r4yc6JtHHWW9oSlNJQODakJmKz8zMoe5vdHgyjezBRejPcpdkHOk32oHZ5zHu8gCB3
LPu9njkqucl6PCi7oDZMf8GzpQEAYiK6qzS39jSeM/wNcfWtCJ+XpndyLdDmz3JWBJnysTJ+li11
ilx1QPTuJnLkULV0aPRJWnKfDjljIXK0ep/phktrWRCoNm//avHcg0szS+vXMG0OS2ViumF2LsbP
guMq2mIuaYmlqM1GNsvZvBSNp0JlaDlQNE/SZzCs0RkTQy4Bn32muOThuunNW7paH+d3mnlMdQrN
9iDqwE7bWjtaoZredc5IK3+ORazJ2xdzZY9zQmGU9FHe4uiu4r4yeHj//cbF3NxWHYxjii0bFuhF
3jvVViNyDC+Av5w0DpFqp+kheaB9DMef13fxknCWJRgrS9w2pqaNRr2MOzLvGPBS+Uhf2H9qvoIA
SDqX0aFixuw35qDZAbzwBSvL3IbqfduHoE5BUvEfCNovUU2GLQJb+uH6OkUbyv58FaU0SrRQ79AT
aUEVFsuPgzV59tw51DYEljZLK0Bc2rZFAI7k0cFAx0TdZKF+b0fgMpMh/S09Deq+SFFfz+7kVvAB
2fe52MWVOT5BZICmzoC5cISusRKjtiJYkMiC/X7rqixNO11lFrrGs9UvOUg5r3+c7Zrl2yIsruKV
zE1cqGwRBpncfny2tMe0fumjIJMU1Baf5bL05vxv1mWCXB1Tngw9wt2xtKN9W1VIrecu8pdBOSRa
H1xf2Ha7dWWDu11doVo1zZDlmRFYE5wGPdWHKXRMMPXUN/qD8oDRvNsKki09OCIxxzk8yZ68F1Xx
N0PB6ldwNy3JQ9nqdbws1Sj2c7jKdgK+tNHd66vdvGMrM9wdq0wVknpsQ3UwtpVd4TWIk7IFegxN
iNLaPJQrW1yaRFE3anRGZTUEcF1PCtABSNI847E86G71RZyvixbH3TOzkiuLxAh0/fJpQqWb+kq2
y0XJtOhLcXdNp4NZNzK20MpUCJfUo29Ui+5MqDlc/1aC/ePfWjUqpQON0XdJyidDir1KFZXdtisq
b5/o9W6sXK5u9lFLWSPOfpRsB+Lny2f97heMFBy+OXhSjMgbYsac7Mugv3Tsj9fXuF0QXv0CLgVK
ZwPsnWyAWkbedmh3km+dpU+GI6HHSXdCEB9zGBeueGWOcyh0JPpkJ7hmZBd+KO5bt3QxqP0CisBz
vE+PAPlfX5/gsLxSRq83GPqLLbhAWad4cOIwCmZD8dJRUFYXWeGch0mzKrVZvUMx951kulX80mOc
+P+3FM51oJY6qcRC06p8lRWlRwUKoLZIWVu0FM5pAOBWtwNjDELt+bash506mu6cv1xfyxaCVFNM
YBHBH7UxP5N16TImYQ/Ayd58HDzpRd9DvNupICBg7kBoCkSR6CG3vbI3k9xJB2SAqnGDF7I836XG
4kbtXZSLGqfbtZLVwrgDbtlSNOCVz5qZ3Tl9yfwUsr4/7K9gYP1uQ5Oy+6eUnUZyckGncXN1Fuh/
bQMzO2jqv89AltQIlSzFxRrC6ESgmNVM4UNPRKgItkkX93dlhnPxdW8pQ43B3WB+HSWtvzAKjfI8
HppdEogS0m3ntLLGuXqplcs0TVAS1XbJfqlfp6zKF/DYumUNVBBKbIJjub08A1KTBmNm5GnVk1yT
dA34L4RMawcw/059gNrBGTovkKcDl+t1c5sBBswR/7XG3egooqB6Zc04KmsBkP1Ok/2xtAB7uqxM
cMeiRwSjAwNN0/qz0p5eaY5LQe2JffPLM/G2DO5MSEo8F52FPANdjzyC9Ghh3zToQNTzP1NbnqL5
2/VtY7/5mj3uVOSjrhUDwhbSjG43ySj2ZmcUb8DNlO/rJhN8pG1X9baFNpd4K5HRT5POYnQGCr/+
Q+pNz/bsSf90Pye/elj+wcFPnVE0SCA4HDYrE60iVwGNuBzYASSkc/NJW9S7XCJ/5TP+/XA25xHN
MdY7qC4hOBafcxW4kvS5gqjm9a/1Py7xmxXOI+JEqE3DWFIYGXpVe6wLPOXQJ2BsVSGm1ASXmH3+
K8fDZhu72jgNAvXLqKOkayajb9KjPN6k1q0J8RTd9lPyj6Y8XF/hpkFGW4DBFQS0iyQubdJ4YE1n
Vh5XT2h/YoCKHoUcQpuFQRtz+irUo23MXr5fWB9myTCH8WtX5R1m8XeqK9uttjdr/LHvBsga6ez8
hf/Qw+LR79AX/jVt+so6JoYXs3Nw8d1WBrkDL0fxnGUgzA4i1MOOif2Cfm2wPOSHomLtvQa1VlFn
Y9OTrExyFyDL86qUYqyxDHsfzO7ONN1Peu3T7JsVC2TohBvK3YN4GIgUsw5t9JMeZH/+wsZ3Ww/T
cIwGVYwn3D6WNhhudMMwNX5Uc1DGsLZLuH75GO6KAHBaKNKJm97be/hmhvf+UK4xBraHTVvpbj6j
KVXjijfKXlaKk4VX9PXbtv1mst8Mctcgt2STSgmuW610811h5pabS33t6iNojCnjadfV1PDjyXwA
wuBJtVPqmHmJrnhU1w6E7DQ3ksvoUAP/66ZSFztxHB1Lqd6VUy184W2f6n9/LT/NWViTtMwkUwLL
lr3crHCHRvVnIYVutxCnjuyXodbQNiH63rL6H3QY9nqMZx+pBV5qs4qJLhf4plHG0K1XysGVX+z7
upVbhghLkT49ye7iZbqTNKBeiHzDmwOzBm7gDKeMsyi6aFvBbG2by3Skth+tKoHtrlfORIm/DJ2a
u9cPhsgGl+pQszTyesFLFrnBDqRo+0akJLltAV1C6O4greJHOgD0tPWpwcnTl0cVEhXd9Mcqn0jX
CKrZ/7XAxa4Ern/pWUSm03PYfVeLzLu+SZvZzNoCe0esTkFJG8xpQW73NRqnENj6nHzoTp2TfMRw
5yF6qQsnuROGrq1bsLbKff+QzlYVjWhEdAGDnVH0rMMzpJ9dLcghpJM/C1bJ/j4+lqztcWdBqwYF
Ur74Uuqd+TIdmrvqMfW60/LAOKj02im+xKC+ElGHiM4H5woLIFlTvcUJnMzQWbKXMPl6fV0iA7zr
a5Ow0DJ2AFEAbmQKZ6KoP/4/NtCWen9AinYcMK+AbD7SwS9H9WCS6N+EwrfPc0FOWFazYhsABKNZ
zRTucz9npGuMk4h4k/Y7VGvXDwSRuUg/geWB1FC5CCCK8wSeBC/pPa1wQYufPqkxaHMpYzI1IUyy
l4L/34Zycb8Y1KpSGBOjBX6uKmscDVyI101shfr1frJzs7rUim7RX2SXmAHZZTFwL2hDRPGxrEkw
9SY6p6GD1f+Vw/2vsyL8WGnRxED1WdjTuf0SG8Stab+7vq7NWL9eGOc30imnQxHCW83IYXI/ORru
/ATy9m9RFRSnJMEIGESjJpdqDkEX5D4W/QDRueEcCZqMLeZ0EbgYtqg2HHpvB8Nj4udu7cGHBhHE
5RJH2wuBPtc9JpE5XxIi2R/jHsl+AoBNIPutq0HSCewMjb/4Y+OLeWi3KkjrveacC0WJG1pA+Jym
AnpfcOZ1UZAjygk+qcAMD5IM07oeMvaclvYDmuHtLvYUEMF+7o5QYiRBGYx7dF1q27tuV2SWe13k
sloUGJDH6qZHS79P1c/C9GCz9rfawdeX8OoajkncDNCiYtWj2W9bB2QsGfUwoOy3HglMUDc/2hDz
gSaqcM7gemQgfKNOs5PFDlM8sofA2FUfGb+s+aDdARq5p8C9RV7pX9/PzecMAfE/nhYWkkl+qI22
Y9MX4YSyyF47ZicwhznzPeNbahxjL57YI8xDX4R0iBqoNgak8f7lbmKphzQ341IJ8qIcICoxeWk4
aUez7e/JpKeuPbQg8i13ZhR+jTtANSdpPkEQDLj9hp7SCNpnkZb/jOboZ92UAB5T6DePUAcep2an
10BgRHkv8JDbm6RpUCkkYMshPJmYlle0Xwp8FuXOwBgpDvudiXJp8Up5D0kqwSFnTuFij1bmuCin
q2UNAB8OeYpKogfP7S2t5silDlkTVFqmvsLsVYeu2fWzsBl+Vma5CBfVatLOBnxVn/8jxTtTCn3w
/50reVcaP2lNXakSHr+tYgiS5X93lgt5eq+FJCswH4t51ebAOMn122p28JSHCKSopMTO1rV9Zc5l
dbEb6GTXYZcogaRLhSeXeVDiKeBjZuRogXkJdAexoKa6GXc0C3hLZGAaKD3eW9StKKYRRMgDwNjP
UWN6oR0FANxpDpWk6O+O6b/WeJ8MOMbUJDVSFPJhdjt0AXOIV893SJGC1I88TcDPs1kSJP9H2nX1
yI1zy18kQJnSKyW1unt6cvDYL4Kjcs769bc4/q5by5GbXi/2YYEdYE+TOiwenlB1Xt1bH9FqP5cu
s6HLhRizkiHDZcWgApcxdjCCTkTDO7iaW6ey5d4Nk8FHVmgGq7PhxrH4MtqEzdUP4Q6MHQ7oUalC
BVToB3bDL25MqEIjUMcm5Z3t/wn1weanxQPSthWywXJmaEWjT6zCNlT3Qw2Bxu9WN9IkEQWFmzfe
yg4XQURQoehVgot2ip5Nq3AVjLehJH/56G+2fKmGbmuwBH0+ng9Tz+pqMiycfca7t1acEV8B229X
Aw1DaNdVmHQWdyjSxJr6CdEgSPce5hfQ3zJ14dCPD/FTcdPddz5eryLeqk0XWRnlgCYc1L6R0L63
02INL9bcBik2eHYEELqJ3CsrHMJMSjcEMkvOmEv0SYIqZSL56XMeaAmU6+WnRDdF4wbb7nHeTC60
hszBNNbglNtlmJKiWnRVNlB0sIYHgYNsYudqZfy9TRZiy6yGB0rf3okh1R4cIOUApRRoXyIDgJzk
FYFe9Ic/aKVlDvEOt1e2uSNgSWXdSwUcRtqzGFrbl74C8V5YbQ/ZMQgcEZ2aaLEcbJdhVgYQlITq
QAgKvrybnjsZE0B9h8ljJOVmFxqemcB1BB+Sb1MJslauNBM5I1zxjyBQPnajdSSjaGZ8c5hPPW8m
X+ZY8jFa5gwHYXR6z8YQa3wkEB09LEgrZyiPmqU3CenVRIvjAHos9AAsm/iCmFf8QV7jq/65fAbD
ml99jmOXDf2gSWUvcFn2P73gNm8DJ6vrKdZse4AIibKrZcYoHFCpSGicYJIrLZwe8mVpdFXjmdS6
7TC5Vfdy2f7mBWFiPhYaoRuklNkSEaNig2vQbu7pUplOkCgtHetqb0K79rKxzQ1eGeM2GI2tZC7A
gomQsXU1SApF9s2im+5lK9vXxMoMB90phKYlSwHB0DthMmEhaXtFaAi2ZfChWXwnRJFnRpaPWFED
jdJljigZYjeXv1xe0aYVS4UWqA2GW7QR/fMuApnilCVGipOOJkXjOZd2XSq6FLZ3zTLwj60wtk3O
SNjNiWn2CRs9+Ofl+gd8O5sB9dkWX6joQNo/KzkW9O9tbb/lVra4x3iYmmaXafCG4iuoV3fKkxXt
eigTsOEtM/UTl4l3qJBeBYHJAJEp70/qY9uAtvoVnOvLRTTogYlfIe0tP90ve+JBHgbcnqwGwm4j
Aa5su8yvr2lyZ2DoLYtYLdth8ljK3pC8jsHuslduPzhtlaAabbJaD2cjCxMjthbwXP3kR1vpq2tO
BLF1YVfV29vgHViuLHLxUQ4xW9IqjFmrk0CVvfhBtzjzbKdubUYajeIYVN09AfFNbbhJK1PBijd3
dWWf/X0F1sgmlXbGhDSZDEMDxWA/PDJiqvIJ5FRug5k4+YMm0gnYfsGsrHLR09LpnSklKOtFp+KQ
XsXHde5DSHO/eTZX1rgYqoKMcBdCBHeX9zgmplfHumssJ3X4mCj3U9dTI9nHWu5bD4LNZe5y6eNy
AVSSjwqiQ7jsT3dSVOSVAle7XtCKLavOH/DCiSxykFdLWaUvmw78ZlHswOx/yC8RQhMgTbYhnfmO
HLEJ7FQ2dLztyeB39vcGM2VhNoCjuaMmQ/din3QiNrqtG35tk/OeOpa6PmZ0e+zNORwkHYGp/xXE
0GTPOMXYWFk2eKJe302riqmrBkSndZNPRi1DQP73fGrm17rUCmeKpnvEdadI2KO1dSp1xGVo8oRI
wjsawyWfQcASRMpu1uRXy44emgSxTNpHneD8bz3PVoZ45kJLhUpDHiItWAZe2D2rkkiqefOory1w
l5WKuSkyprDAAKaDyAQkkYI9OwF6ADohkXDl5qWPbg1wa5tMF5jv21DiOShrG4D272n6N0enDYQv
EB9lMs28S+C/RkkxJSZ6KQydVkb2rJMIvRNtuNwYufEBJEDD0ViMz8TIbhODvKhjeFSb9LHIjaOU
TvsJR42Wc/3Qd+1uhJrBXVnUXyXZtKlaJbs2HTKnDyJV8NU37zlwgOrIBKPZFkLa/0R9eUBTHhrL
8FFYvjsHbVDpq4fOI5L3Zx0Mm9HCyiKfIysDuUfhvDOhShjetJ9NUOl0V8SLD8OP8ZR54U4SVUm3
UH9tkXM8S897KyEVNKrYmOtKHeJPpuiF61P/uaM5puj7oewUjCKA7fyEJJibQ1IUU+wnxjmICsJf
dB+ul8eFKpjtlgrYQ/ilfS9BARJ1u0L7cPkC23qPr21wwckS9VOCHCt4TWskNqfZKWxoeIKQU1ug
8qsIVrR5dNfmuFjECke1ywC8O808NCc25Wm5eQ95mPkgHg7cglhimpAwU9FCjwGtf34w/DdA7DSC
pzEa3TRl4si5vyiDc3kLtwB2bYYLAcaxIynmg3HSdOS+0dc7+hHoHf71gYaOhonRUUNTNST1De5K
TEw7Hs18TPzaG1zryLILIbQmohvNS3f91b8PqTh73O5NM+SekdFLfIbq8VX9HPsGFJG668zPBDv4
/gZ5s2Vplo2CGctd/vNLTe2ip8rQJj65Bb0uVtbsvxKfsZdW4gkbdk7/Ec9wxrhzHOgjmIXDOfH1
T7Mze+QqKuhXjNC1lCl2idb2zgk5a9whDqRhLut5wDZG5alLQqc0Es+M5d2/dELODHeOrayMm1zB
ovo8otUUOZUuqiiJVsKd3QlzZQbSvInfah+T6UXpH6bp6fIq3mMstwzOyRFqmgo6DhN/AHmtVz+g
DeUIqaUYFBr5nXS0X8BQ8l+dj3P02JRMXNb4Qq2n4JpMduRhuR+8ZD/vMyd7FayQfe9L3sehBSRc
bDBj2Ykv7cObxoD0z8K6XHdN7van7kbctfA+EuD2lIsEBouQqiqRQe5e29oxX/rr/Fr+tqD+m9Ho
qvHbL+UXwSLfXcz/NMnzWRIbvGaQakv85DAcxu+R20EzA028aCsTFfbZfl3YT42DjkpNomiYIuxn
nFNSfs3j68F6XJprjPpQvUsFZcf3r3luaRx6hG1kV7YEqGK97KxpeNz9bNQXtQS+e3ZxhjjgkI2a
tCVREz8Le6rOx2j6tFixE0mPavY0Nydz+i74aqxx7dJWchjSyQNobBQz8Y2yrelimB5IbUD7UIOy
ZMw+p/noSXPrVkp+bCrJF1hnx+ySdQ5e+mrWp7JdYhzDcG/6psfU8di4pe6Ou+ke39TDwOV3UUui
6HhoHOTUnR7IFWR7/Cym8UNLUZX4zvAGsqbJW0+9qK70vmeLfVlDQU+Igqkbnc+MapIMZkYdgJND
ddklO9L78YLCj3IleSDr+rg0IExQPBPsxAVdPosVy9mS3m31+Qfwkwt6oTRmQPrUj8zBi7Ku+phm
KqHZaHyCYqeovW/z3lhZ407oYOlVaPTA9NII3YgcFdsAKdqLwH02cXVlhTuXo4TBj3yYADklnZ00
hmRe7Nk3wZ7MTv0E3qfdXyHPyiJ3QKV4WNRZi4Gr3dDSvk1uer257hvlBXISB4lUoGxpU1ExaztW
WpnlTmnQ9Wan21Hqaxk6EZR9ei0/olzHpoPxxrJFbyy2b5d8hTuWhlQZ0xDAWbNTdbB3JULODAwD
jNpHTJktchXuLIbW0g1DBQSK1Y+ReVtqIQ0SUW5JZIS77+eAoLl2QhyTHJTHzkVvDMYmwfjylSCZ
PnklXEU0Wcu+yftNNCCHCeFWYvEZi6YGeUGUAmPiDHT40YdmEN2425/pbIELK+og6sMuqhNfu+29
dF/7xEtPCnjH/mRY4a1iemk9XEjR1Hlp972Om4IO7pA7yZN5XRwk2jroUy4dJis8qhSFXDRiO8r0
BxoE2xD2a718McaU5bjVF0QYXRkgD5nML+lknyYrqZyqDu8vg8u2x5yNcQi2FKoahyjO+bWVOEai
ULuKgJaHy1ZES+IQTDVHuzRsIFiFJP1gJbSyq92AB5gx5LvLprbjbNDm/M8h+UpLUpEwh2574qcv
MtilWjdFf1jszDtotDexwzJEhSOKtEUL5JCrmaQkCqcq8RVQERckdqVYdyzQYbWRiGBxM5hYrY9D
rRkyiYWlAbWq3qBV2p/a4As0d6nZP7aiadvNCHRliy17VV/JMZAyFsEQ+3LdQ/zuh1mfTO0RPGmu
ZHzMwn/PBv4WPpy/HYdf+lQUM2EvygaC8NW3/k0HAtP6YAwevot7RETOzyFLnoE5z2iQd5Ax31h9
li2/qT4L3FGAXjyDnEoUI5EIILkCYCGqjlz9DrIzP9C87v/nFfH8cVIKp7D1MfYLdNiM40ClpUBq
VyQ3IfALnjiuiRRw+eZa7AcYUsJpg1z252W817W7BiPzpKD/bRMJhx9WP4yTHeFDJVnz2SZjR1sr
uwmi+UvUWtWuqYxdJg23pmrcESXzdS3/vtTS/F9/BhcWTblkQb40T3xW+NNOPwt/jJGANT2LIOU3
sbQFSgeQyJsqP7OXmGUD7TFA8/xWHW+d7La7epprGrjhobka0d5d3cduX7qRUKL5fbvd20k8G+dO
fmC0Um01A4j+dsVBcZV9jEL5xxhkNAFeDtGnOXD0kJqe4ENvh7pnsxwAmJVVpSQDeEcH1pCp0PjI
CPrzg+Q3TixMQ//msjjb4xDAng0d7GC4mBpkAhU3vIq94QPxqhcLSsWPhS9iWNmOls72uOhCU+ZG
khq8fJfSoHmROKUqKoptPq6NXyb4BEUn9bIRE2Bo8ibq2eEVr+/+IPeyDZ5nO1zkEJDWaI0CZxL5
LB1Ehj2tDr2vFIeOopdehUgsUiIDME7U6L79rF2tkEcDSdKDbkAobdyOLy1IcKc9Eyw3y/+VT4Wv
2s3swcogd+7nbAk0NWRbmuVO0dVUWV4qe/TqEQTYrYXuBjdtwGmOvvvL50HgLm/M7av7Vx1qNhXa
B7ul3deQ9i2jQnDiRF+R/X1loW/VQu1HXE/qct3ADjQjF0FlRLQIDkq6Wp7rPIGjgI6MSulrpX+8
vEtvOfT3MfvZFTnUqDtWTx+RX5lCj42YhjeLW+2mp/QY+4NB9dsicnpM2iNuP4Y764t0EL0lRWvk
cGQwVbmXGsR/Q3k7Zi9JK2wHE/kghxyWlvdlqCFkttMoB+NI7rOGRKWaT6QaPqhN9F0jiddJtTdB
PvjyBgucROfGQln9IgiVBQ9lM6GJhcYekDW2nYjm8Ddvr1/fka9Ij/pimiZLQGJKvTiVV0FKMcO/
s14w+pD7g9N5+iu57zLazjs2/Pe3GfPzUdc5bBnGLqj0Ab1ZOkg+McLlgcLYY8OpGXLmojTLbxIe
5wW/A5a5WNBExTKu9Q10UjCzs4++TM7sRg0Vv9UFV4POvHh12OMh6qQmLVOYY3rPyLOArER8NbAD
feE48mMBcdeF6bj0KHlV/U2bV9eTBcnbGAUBuxaIn7/vJvxnnPJGcbxaUjobXVTksNW5g1tCiBx5
jpjKx+gEGhHkCiQn2Kcl5Cao1NDhc3U/n8AxKeSdeV/95X4HB0EDhknagbAjcpo90GKjgl5czeCd
T3ei7LnQFgc2piF1cYBamw+VhRMWCWZHZsvcpbeiAQjRyedQpzSDuK8SJfb76tsc3ioL+nhEhLAC
G3wXT2hnI0Gfa+wTpXuVJXnf2NMhGIUyoCwgueCWvOpoE2SyPUpx6s/H6kCuWNBg0vIJhVhHtG2i
uNLgYERSDVXOS6C1eX3dv0CP79p6AuGzSY2j5uGO9YRKWqJd5KCkmOV6qCxAydIeyGw7SvBY6rF7
+SJ4L3D9Tzc3OAQZrM7UagmREAY6XAkBV0Y1zSE7HDTZMa7Tp0DFKWOig9LH1BV5vmiN7O+rw170
UFu3WwR+ZQmRQRCnSuboEkXI27L9vP0Fy3w/gpljIm6R8PJqf4CQXNuVb+Rzc0Ltm8pDIJHR5Epz
crdybNdcRK9MQSzBZ1QXo16giIk3AsTPXpiMeHpEAss3vM4zd9Wnv00anJfL4cnQTjZpTARoZfdQ
NgVFHa4l95c9R3D18N3sBulGvQ2RVgX3JwiJpjdCos4XHTwGsxfOOJ87HUoSmOgrin02jI3yXkC7
bqFjpF23Si1jsj0VhEaCj8VPQssJWi5m6A/6mFelibpXhHQmDCouLYmDkl6ZZakakWDXbqO76q69
VqWDTpmMFh7+Ex2Id/lLiVbEAYmij2FbawHsVR8tKaKW9F/fUyaHIqPcNYMRA0XaJtXoKNf4VJHu
ykb4OBG89OvmOiqGEi2j6m7INP/yArejLnDSaZqC7l6D75NPjSqFthbCzEhB0GDTn911oQJShz/p
1dp0/ZU5brWZIpWxNL2FlEw3qdnPOwV3gAgct19BKzscOiq1kiPXCHQcXuUft+m+BbNUdDQlqt5V
Xn1A0t0xOhec7oFM1VNCGTeAKGm1idCr38C99fpuCFUzw3GI+qM2vtTWbVRKIoBkHvjuRKyMcLGW
FE1hVIbNzxINVCksqMAvaJOkCvpyTTAJE1NQKtyMaE2IOKIlV1M0XjM1mbWmliYp9ufBuB+s6j4p
l2M3FQd7Vv7OO3/Z4vM3DSberGlC6NAfTd/YQWjroPjsuOdgPRVxc23n+c4r43tM4jSF8jP06/Cs
3HWhWxzILvaQO26+EGeClipm0JyqpflOhNTbp+K8TA7Wwl7WjAQjrv97i0A/2GdpKtGp2Pxy4JzW
GVsFo8f9Z8gwBrZkRBoc0pQ/zVCoi9D7sMwQf7dESepN119Z4m7RJS/lpIYWgG9WX+PpuiaHtBHV
dzdD2JUNLhyXiy61g3hmrx1ll7wu+9TvaHmC7tpERQS8m0HQL1tE5h79aPqWQkPCKyM2dNr3D2E7
OZ2+m6aPtjXQWX68jMqb187KHJdOzCWzC00bUQ8JLE+pH8Oydy9buPyBCE8D1WGaDnI+aKeqpQ+Z
+akNPpsitd7tq2W1Cu7yXBoN41AzNk1udtaR8dtoD+FBb1yGvuKmAtGmcVdLm0WlGgZIX7fqcD2o
KiZVy1TwYbYhYrUm7l4x1WIJCowg4aQOKlXczE1Sp0NWPrkZc+TUUhckbleiTLnoa3E3iTkMklpU
WFqkT1S2f6jBMzgSRVeJaAM5eMhxMQ/jiO8F5Q5MqTFZwzvloQPoKdCInMBr/Vc35Go3OZgApZRk
JSYAt8bI6FBGDqkf5FJyLvu6tgmvKzMcUqDxK0oCHfAqycEIYZXUqVtyp6nJTQRCEcuYrpIEVGRW
NbYUL9WFRk14yMrlXg6M07J0n+o8bxxVs240rU/paDenPmg/mPPoaJF0I+tjShXVum/rcL/kMQSG
NbJb+mE3GsZdk5mvWWZfa8p0W2j1rZaW13aQObWV3kjKsMsH5TipzZO9hKKhccEH5Sc1ghojaygS
Bru6s+8xwDIj40w+XN5cgWu+5WdWz9AxrPUoaHGn5OCBsSRrX0Xd0ZpGQW5rO4lADDSxQmUSBC3c
wWuCJbOrugzA6/RTGzsyj+1u3jWoc8wfyo5qFZ3u/mZtZ5vcsWvVvpbK1oj9xXjIyHUNumtdACjb
23c2wZ05YoRmoWU42eUs1Y5WJXvTTq6aJJ4Ep3vbF86GuKOGN3SvZBOulFnObuZWORp9+Onydm1f
kmcT3DGDPujcaDUu5KLKHq3Geomm8Wqe6qvWnK5iTX4OZVtwtAXbx5f456SxMblMUE4JMh+UJEel
XagyisQz3lPGslTP2fv4Gn9kFUO+mGrsd7kS0hjk3WjeAYLYX7VUesw6JHqi8TWwopuoQGpLVVGe
rqR7Yhe3C9FuRkwch5n6OCqa7F/edNHB4NsBSJCQzmTZNfW+OxV3mVs6EAGnwWMNCtsEZI6iMFm0
5xoXRVo5QdYLnqSAdJ50zlSEVGl+XF6WwF0J+/sKVtBbkGOGBM8aNT7Ww5OUiAaXt+srq0/KAUo8
KmOlhQhRpSvoJ2LevrzODqpfHFimHE0+Nq3duaTtE5N/kX1R4Va0QA5b7CQcSrBSxr6OUm1ODotI
AZwhx7uH4Wp9HLK0uWoNuowkU2A/ltYpIa+a0oGp92NEXi5/q98Eer8OPuGwJTPyKYornELdV38g
v+ubT4z/Dr2j9+JWENG6OJTRpsqqSQKUkaY7TXoO8pMd3uvLa6oLW3DZN7iwhbzSmNzbYOGysIU/
GbFQXY+oWTrRjqAPt1qo9gMigpgkGpu/gjUbwsE2wXyyxh0x2caEaRqVsV91tluOg6OpR2V8Eny2
bRc8W+HOWLE0emSr5c/ltYszDZRNqaTgYg+/kRnzo4knZhpjv/39pp6tcueuqkJNJhFuPDZYIU/g
3I6d+CAZcBgWPmeOJVIEfz/c+4beZ5PcWeviPB6DEi7TuPmN5QfXjGt3N/rpJ3mk0kteUvk1e5Ap
ih/t3j5JgBsqnD/Yfq6efwR3HiUrjUNJsWN/PJrH3i9BLaejBgKWIl8kv/5WVLy0x9yBbMNqkEyp
gC1nhhC0dSyP+V7ZqV6y6zBhX7jVaThAv9VNncbL/TynjI6xd4ubcjfvqxuoooE60EZX3njFxJQr
J/By1JjTu85Bobne/0dP5M60OYSGkoIRCjMhkzveGCBDzf3wYEFZtt6ZV+KHx3bbDPn1Nfgqvqw1
Y1wtsNi5QP8F8J+4mChCS1f7rT10UG6/vMTtS/Nsj3vRk0EPYwR1iI1ahVq5RHv1pRTxGmxD49kI
n0bC/GFaWRayLu0DsQmN857a0kPUvUzL6+X1bDfkrTaQg6ikzJtgGkcGHsbXQUNXnuwtEVX2NQqx
VzoejZilL6jyubppqHi0ZXM/IYiEqRqQKlgyt5+tPrRNQmC+t6vvep092rnkQMjg4+VlsoPy7iCt
zHA7WtdamzZxEPsYitoN881cPYNRYl+j7QnvHDqGvXfZ4PZdurLI7asWTrq2EIDyjEPna254r36U
vucq1bwZks6dYIHb9fOVPe4SqDpVAhExep7YHZd9y70ABRVMYX4T16NE34z9fRXTNTJ0aFIDm5nj
dRP04NfPe7eLvwl2cPNaW62IQ3s5L3QyDjUaO67lY7gvdoGrxzfsaL8RIoy0GZ34g8CoaG0cuid2
MEQ663nqoJc1nPI3pIXyeOUtIPabfPiN4HG6DWEWqMR0W1XRFMuBZpkNHZjpcavhBNo03mdop+6o
/ti75R0ybL5ouGU793U2yD+2yBRoU9HjpfG/cMhpKndBi9Ue/MFeXKHaoH7JUs98uLy3b7297w/h
r4Xyjy+LNPnS5TW7vtMbDVo4GYSxn/IHxnVrexZ494wb5rOaZxxVt/GjT/KuQFFJdIVvO9b5d3Bg
kCjDtEwlslWxMu9U/S6cRVu87UU2GuQs21QMjfOiwNbxVQsTXpTLNExTapd3FR4hlzd0+zULC/9v
hgsPItNeYrLAczpsKOvsio/dBxNzdBKkB+InxryjfJcOhuBkboPp2SznsBBU7ouox4vLrmVvwjyK
spxm6+ug+3pfUQzXOYJ1sg/y3nF+GeQv+T5uE7VAZQUOi5FWWrjDFzbVZoOlcd7/VY72vKl8v56U
DtJMQhhLofim6LdjgU6ryru8JIGD8B15mZKm5mS1bFaoOCwVGLeM5VYpDIGZ39xC553jbqFhJBJk
qWGHkUKEOW0xfDIdQf3qdClUKUR+L7THjt7qaughSATZKxwtNKt90wEpsWPcMwpr+UpM1bD5rFt9
KbbJK2PhYoGIvEBab7Y0f4BoQjxYkNBb7iRTFdRKtyHjvI/cXaTnZdwu7OWRVui+SD6UxvN/cwgO
MUaoYYdLzbARziBLHVXkwKmhGn3ZjPADcZBBQEkdZCmewmAc3jdQinoMr+0UGgwQ7fLS21AkObx9
2UBLzoCiPTSueE2NiTHWxE3GPBCSUfJedzI3wnulmlFskUCGjbaqzLeL3eWFbh6wlVnugxUlxKGW
DnF6PT6nOlCpQ2OcIcosiKxwX80ulD6XFPRUjfOzUn+QjQdT+Mm2E1yrpXCfDEw5MppPI3ZtDm4O
aTw28x65BAMkwWubUKlyykPoyFT+0F+pV8m18fTf9pLDe01HEwbGO1J/1J8aTKqOz50hCII2j/J5
jXyFoxrsMkhUXJjGSNzC1iiUTDGFYNDeEraiMcx7d5usbHFPDmSd2mrEeC8eqayvXqFFQZt969r+
cCPT4loksrWd2V0Z5OINqLCbSQT5JpDj2bfKTveiW5abIf6CSBaFxt3fVQBXFjnYz1CMUBoFaKLd
BvfxPj12rTMkyBG8JfM+IQ/6gYgaDAVn4W0XVmgMrdJuShlEqlJ5pZiKrzXVDrVv97IzbhN6rNbG
fsfKjl0lqawRdLyS2+ZgfMHzAEPg+knc8b2NlStLHIZ0mO/QugSnez6CRAzUIRgc82ZUvVlxWJRH
3n7AraxxWCJD8BBcHkCsaWfOlGVfoe953Z60Z7Gu/eZ1trLFQYpk2WFWIPsKDo2c1kHrTpn53wD4
Le+w+kyNhBA7UZH47039c9P1fr8oN10sMrOdEzwv5Q09V3bkNJbmscW7V/eDmbZH8xopVshhpUf1
hexJ4Nh4UyAbdNfmjnFEEiyh6r4Q5oVEzvLWyLb6HUmnNKiWopoSxTQ7WMgMSt5yEzwSSGSLW/MF
H/BtgmBtra8yzK8gzkLJ2quszA0LUaF2M8pfbSyHIXastnYUEXTJN1T5ijG4+/G7nVMoEYI23Fk8
tqzSnfeMf+GvXmhgT7NVS9eQAuBs12Zmdr2KszC3pywz6KiIRo+2L5yzBbbBqw2spx7qAHGIC6fO
NZdMkBiLlPxKDuovdQKKx8ug9Zs7/GyOA60hLQfdYu3PrRf4w61l0qiizEVqVwFvluawgdv+FuSb
znSrP/QyFYbm2/h8/gkcmrXGnAeFgoTUtFN/ZLFXuGD93JWn4SXaj+70uQPrgyoSxxIZ5UCt75Ve
MxtMkBQpeGEt050GtGJrotHt35y+8+I4QCtLOc1nE/HD9Bo9MWYeCLDsph9ovvsDLovtw3c2xsVD
kAZvYqPDyVAkMPuRz1n39bK7CAzw9SqCcXfVYu9dCObcqAUEJcLx+bIJwYexuCBoXhaFLJGNFLN9
Zy9XYfRAchH1lsgGF/eAhxVdfT1AqvXSG/IY+KMPHg5WdRvdwnJ/0gKLYh9VtHkcdmhT3i9JxcY+
RzU6kbCMfDUqk2Mfy9GraVfGTJVat93YwPMntIwXArocaiypNweFjXxw0WWP6lJm1+A4+DaSBNUX
sJy7aO++rSu7pbVMFKoERkQ7udcdZdYzdxjLh8sfiDnR+yj1l5NZHEA1NcTy5qhDedRoqQWRRdM8
dMZh7JH3LHs6Loqj4N+XjW63W5+B12KfdAWLWVYoBYhafuYL4qtucMKFBqOro55oeDrtXoYfkIsw
fqqdm1eJlw5CvQMGCpeWziGVnMupPehoTMYlAGVjzODgs7TpybQ/ZbIobN2e/lktmYMoI25qDNyh
8an19GMWu5ED2eCC9h/Z8Bkjrm5v56v5BEYqV4TJIlflUCtWgr6NNBBbGBJLon00pvvL31NkgEOq
LEM8nmZwosSUnKj4pooaXEXAy1OTmRrp6jBG+BVcL3jZLPuBVm8EuxVEl0Xu+Ztkwq9DYXOoVfbl
nMlsPa23lBT8GG6DZ/0TeUD184lVnSXXymkqYh94r4PICs9nH7E5JMu7QbPHBIAMzrnX/PNPQbFm
bz2xpkqM9R67G3GefnsMdGWVQzIlKKY2brDa8dhgzO5Z+6re9yB0aDEbiXnlSnGg+Wq5HfQzq3tQ
z+UVCnT2QdQnJDiONodEEwRrUDVD4FAbudMnaFzVZq/UHmL9uehG/z95rM0BUKVEeUEq3K0JOSQq
yiH24l628JsH5NmJOHhRq6momsYCsuoySJNkZR+0+fU4Kn5IstsxGDXXsiage976elL/VabDxgUO
hmPzHWd92kVhnI24FKNwoKR+Gs2bQtJALVgLYs7ts382xPmsWoZhEjDi0kzLB5ovcgwuh8S7vJnb
t9TZCOeiZYduuj4tWONv5I/5cAjT3h3NjOZT7ZaNhemxQ2J/v2xU3fbIs1XOI7W2/B/VceuBctKp
sURa39dO/Gyj+SF7OLD6RxlT8qP+Vu8ir92Dqh902W7kh7eih7toC9557DzmS4YE5xCi/6K1yo9Q
tD5ZxuCmKC+BrdFLoKxBiVWUgi/8G08+7wPnyVUWBcOYIUERV919ExQxTdXGIyk6LoLwOh7Ityk3
vMSIDtIinM39DTydrXMXZ4RE/xLkGEs0HmG5gDe/yp70IT+WDtv/9FC/Ks70on9tvPLQ3uW3iLm+
XPaE31wI59/A3aDqMIDIO327vNObbodp+RvQgLqoFNNudGWXjRcJu1yYU7+PT85GuVt1ruPJDksw
c7AuFxP5bHxextXCGp+yT/1exCsvOMn8LHmrBnU9SqjXIgvsZai3B7qg4/c31/ivJfFj5LaxKFXS
ASx0f0ZGlM3LujHO0vBi7uYr0Wf7zXP4bI7DpqWqLGivIWoA3eYAvKD6UWdF4JtkhzgFZNhXE94I
8mksaPhqH7JXkQz2dnLj/AM43EplNZMlNtKnK5Vb54S2zT6MS2rLV5CLoFMlCl0EKMHPmCMxBBUv
A3c5mRSHNJbTKi8NWWjY3qv2dw3vokLUF8hO/wU3NThgmvvJIDqjqEmyE8kP7Ud1OVmiDkeRb3IQ
pGRZaysj28gIbe9GQUsi+laidXA4g9EjTUoIkkEGaG+k4UoOUehuX0P7X8u/v0V5Z6fgwKTrO9sO
Q8CpLX2Wwo+TsGC/+bwiULEydWIrhsyLfICHOo0GE1wlNUoPC0gc45QGFR3iXfycgKLLOhHfQLdm
/SGE598uhmOV7iKIQDZbvla/gi+26OMwFIaOlmVQLZ6WE1iNk7v2RzI4TALEPIDpR963qCjFT4zP
T9RBt3V5r61zMbxWD7aVm0CzKJG9wLwu032YNbvWJH4kEh1mLs4fgbUtDmcqDEXGmgWkNjCxgLiL
QheI9rLoEGzC59oOBydZMRRNzAh2iswpDoCyI94lZeLWLlOSTNHRJqCfEm0iFwFBCjcJKwxm+jN0
CDEJ1ThDqoH6u1DdaQKRni1MB29deuslcmhi1pOeoJefVfZZkz2R324I0G5DzwJ9nSEVPTtE345D
lhIsjInxRpupkNtirI9TTE7Qr9wJQogteFkvjIMXCa2JuZXibWfcBr7uGR+iW9aBpVZ0OaoqslTI
3j/on4Tx02bssjbMwY3UkKYMbRTpJNSlRwuxcjI7klW5UCFKwi86mEgk5S4FwwOxdNpKEq36J/D6
OaqyeJc3Yet2Wv8ULqKJ01oJUugX+j3K5JPxxR5mZ1pOi32l1RFVlcjRaiEvKjt8Fw4nX7mJhqbW
+05nrQjdob4PvRSN1MFttJf3/ZWooiA4MHx5prbydLEVZgxDgjpkWPBenqbDaH+wiCjpvVnKW20n
X50xoV47pwtcSveTb+Z3FtTomGjGlPbwLH37T5/urT62ythVkpah1xSVBRnUUK3PmBHNnboXTbZv
pkDWa+IQp9XjPDF1ZPKjU51RxmLZPv8fade1XDeubL+IVSTB+Mq8k7Il2y8sR+ac+fV3QXPuiIJ4
NjxzXlTlkktNAI1O6F6rsMUv/Qvm6mmh3e9OJtIc539bHmN2kngBA7GEx/p6bA6aTIKkBF1PacTW
mg23+aIfC6UsLFETOZTuHPMjM+ZnHPFmmWKq1S/70Yuq5RjVpduuJLi+vt1QeLuvjPnpy4LUUrhg
Iu0zBiGtxu5f1odpslR3HrzWnV/f2UCaLT/En8BHqVx4KH+7edz2Cxg7VPbzsI41AGChrStoiQXT
okBqJngRMUtig39ugBsTLvrv1uo/haiyJQ7venLVi7FAcxXCZ5nICJp6dVUdGOFlIvvVUH828vkh
DwHrFplfino46E39fZlMd1LaoEiNT1Uvl5ZeAnp+AkrU9dPZzbA3e8PiVoyFaeAdFIZR8eczZQ8B
agA2Qw46jkPnSmLCopqEGUjnURdKD8VD7YH4ym8O4ekP0DE4dpcwQVFXxIlUUrIXOiRHwflKdGJJ
QKP+E+h5jndlJ6DUSChIROkIii56afrqJK9oh11VwCEQ2b5+Wq9ASFc8CossWphDJIPLD20v4OO1
JgWqmwyg91swYw9a1QN6wpy5rl19bg5Z135W6uc0zw/ANDt0YQhKiOxGnhMXE55OHY30v0hWo2qR
1czE6Wpwf6zVKUcoIkrzsVvz82SAGQ0SsgqMDkKNMlsH/smyvAlD2UGbMchic2LXWv+zLMwaVopY
0Wi62RKUaJAp2tECepSrg4OxFU2XqKSwMykK8kTGzFZXVHY2A5MSrVdWKJPJWhspUMJltLQ19QBg
iVer/GHSZFueTG9JTJ5O8jSFMb4tEVYkMwk0RW4+pzV4tPUFMCDkGwirDqGJYrigxMFQFS5By6It
leNFrzKOIabm59qhMoY4kpGQ43ZnPlCPZqtejc9SFs14C9PxZh7JT3MdX+pK4a1d3BWrGaII4kpC
WDK6WcnqRKN12vTQ3UgBbVlcgDmsnHj50H+JA98kMfbXlCQhIolG7+PoNDfab92rfOlhPg5Od2ju
QPd74jExUmf9cU/fRDLWVslzZU5DVCPiAqNyPXw5PwjaV56/ZbCP2O2w4GUtwrImm9J0AYP6JN/R
9xLFS4+ENwa8O0Whi2/iGPspFXLSxGg58tvImb0oiHP7lYxIticP7yO1LWLq5rq92Q8R3kQyhlQx
lrLsK9QLKjGYZciLz3X2/bqM/+IY34QwqaUqFjUIUOCBxKP2W7lQSnEQ7rkyLTlqlvFjcebs3w6J
bPeTifdkFdROUYGAWYV2dJ7kTDBxlxBVwcVLpUD6TZ/b+LB9/8UPvq2XsTm9GMJBiK/9XFGgBsYh
eR0fFIOU0+C0ewcAoEQ0nZgSuutwRzaB86iYc69FCGiNTLOE5rss/rh+dLvqsRHAGC4zNMJhGRrQ
FqzTjzJRHbMfT0saPf5vYpgAUlDbNFoklMdmkDwn8ZOMBocObuO6lI/3C3BTW2JdRtmBUknGxFg0
BIjaERwgCcACAsMZ0VQ3jMCxFxzemMlHd86IZFR/HCJAsQ+iBKgQgNhY1deCDgg53efENpzGXz5V
dv0dfAWfAGdsS75uC25yj8eHBwETr0H8MlvTRbyAPH1F15ruE1e46x5rXwHKP7oeK8d0MOf0qwlm
YGDSJjbRSm7DB+OhOlUu+SGiF8v88o+rGsyamGslaGsJLDZwLyetB3bnZfbMfwwYQEWYqGhpqorp
UNZzdWRUMswCSl4dy4+FUD3oFfhU28IA7mA5xBao7Nt/epcYkYwLk4YFhc1YUrys1K1VxIMqD/Zk
X/82q2JcloplTZUG7mDtsoBEQR9hBP+fuB11E5SgXI7GU41+5ySxKAxv6ZKsoFKLhvP3BqJCVa9J
B3Dfiv4rIzNxMHF9Kg5q59HWJR6o2wdz8SoONQiDoOSEWI8Rl6lL3hAElP30Unc+IZ/F7oWzJJ4M
RvtWoizlVKkgMT8avmJPl9yw8u/ZBS0bh9afb3K0htcTz3Tsb+TbypiNVOW47iZzlmA65GMWJEfT
VtD9Tpvz+HDgH6vbzD6yZnfq+kqPBskLifgLJNDOnEqXNTPsPFUaa9JWrwjr+0aaT7pSPE2leW7a
/KTn7X0Xa05dWHJZaHbcqICAyn7nUhh5nFOgochHxXrbD8Zij30Ymwkm5b1Y074b0/qrK9NDC2gU
h4TRURWNxgL6988yip6K1Hwisv6PXwCYPWLu65SVhrmO2KPOpUDACX529hoQwG7DsuJsShfMt6ur
BVPAs4Af/C6VLWuiLBLQv4hsx9BcVEqN7mVY9eJMisWqe4OjcLtavpHAhIJhGY+TXOAmzeWXvBMv
syR6QvJ8/RT3hCBwUGhfvinJbGLbdOUAmDA4J32OLII2feLpMu++7u2VrtAmaAUYRBo7HQ+YM+D2
p5XmgfrOIyCsMSOrPEUHGkSLgXAOH3gPC7sSAQeqSkRVFJ0d15JHSZGBMAULUYDUL7LnnNtM9SGh
gwLoGxHsBR2miDQ1lG84rh4KiU/iV/mo2OmE4ldlR36sgqEVpSb9T4w6vVvs3dsKZ+7eJGt6UuqN
5oUYy/8q/SBecqJQS2B9Gm3zonyunuJT5kwnhZPGfpwCYpbN3Ll4yKq8qXCWLZAqVqcIEtdAC7YJ
7O3QGu/rC+8ody3hdq2MyyTS2snikmmYO5pczKWZL80npNHueqwB5n8cDrU/nNYvjYt3+NLiVYx3
L4iqAU2IoFlZZHv4tboOSS1Dk1YFreWZ8ck0ohsCoJbr93BfYd/E0N9vwvg1ygtYfNzDuRztEI8l
CjeV5a2E/n4joiJ6Q0iLmG0FBNMUK78Ko/VXvZU5S9mNcUAU//eWMTejw1TOLNLgMD0gy7NkigGs
luhloRjAxkkMpPKfzrW+KuWbROY6jNUURU2CQ6py2db6J52HS0E/+cN904mu6RIgkMzXJW/2DhZm
1Y0KAtB8XZaGW7UuEnWraHk8K/v3ayOJUYRoXpBsZarm9Z/rg/ACTk3g4tSu6s/PedAD9JKX/nMl
MnoRTSZefeUIYTXykxDv5cfMjkIUUyneTX3E5L8zJjzXvRdM6ZtlMjoyKl1WNkhoPTMoD9MN5cnQ
zgVe60cskeer9zVyI43RDwHPE2qOW+yhWEub7fAKmKO7KrNVxZO99sjvet29bBuJjJk0G0UqOkHR
PE065hhIxih0FH35FzZjI4MxjIU0F+sQQyllTEEa0ovE4xb6WNOj98pAcKBKEuCgJWbfCBhwpFAY
aYA15UDjavxmdA2MQH9dvNAqXfF795J19qza11f2sROBEcxsn5ylZjLlkwQv81fVTXiQHiZgsxce
CtC83seP1RpGHLOTCnoCwNYJX06hRBKE9jounOzw+WF2zfzbhrKPxWBrMfocUYunZEXoZ2t/Kcgc
u5zd25ViiibMEkiZ4DvfW/pQ6AU5A3Os19T2DCcd26V+SZ3Cnu8p1ZYOXHZuFXE3HNrIZOzWFBbF
ahSwW1MRW6YW20XzZExPqnAWc8Aro7Pi+iJ5a2Stlqk0lTHIqmfkjxVINEt00l+X8KrdH4z+ZkmM
jQJKdaSFKrZxLftDGcfPa2cc8rgMWoxai7XauGNB0BWatQ+Nkt5gUCcQFBnsK7F6P/TFoRyWQ5gV
XxYdfHTXv423evZiznVRagJy0dUEZwCa51tuMxBVkmurZ66gkhvVavSw0IqP6FK3pNOrWwB1KaJa
I4iPROE5hT2jaciSoYsGsAY/gOrGxYSB0BWr0gZUu0fNI4LpdW3rjRma5cqqPqD9+yEustHKiBL0
03qq5gRIyOSSK5rfVat3fZs/TtXAMBiygeQF/NnGB1yvOG7nTJioVtuZ4IrycT4X93g+dZbGIb7o
aKcotZpzfTPd8sdHPz6qM9KpE91EHVUiZsiy4ZkX8YiCFHKMi2FrX+tD7aWe5ki4zbq9Gjem3x4z
jxf57nrN7eIZM7IMrRoP44r5FMRxCLUFgCNqeEyX7PbYzhbF/7q+3bvnr5gAsQSDBPwNY4aHvOvB
iYtS1QRGOSBbrvIxb7jACXuhh6HKuknLi3CfzN3p1ayt10FHZeWX5gM4IYgFlAsoE6f+K3Z5a9p1
ZVtxzD3qK1TJgFIle4aOztzIlM+lnF6kOlI9ok93JC0P+VCgGBhHmTPWvV8IEyZgTMLzqXsXevsh
zO4mIvLVNI5lXOj+UKdeZRe2/onG5EsP2A3zMHKH0jgi2cezstJ7MgwJQizMn7n9oa8t2pSW2Dlo
lt3wxI+79gzjZpHsQGhYNQD/FhbVU+LHDDC2qJVd19GPXVH0Ur6pj8FcyqEWOkWsoT7D8S+i4elO
92ncyseW3cs6tqKYC6j0yAQKHSdWqeqDLk0X/NOTe8kTUoNjez/Om9JlaXgjBn6bJOLHe1sztyg1
yTGWRRmNu8QGD9Qpi+z4SzxZFIkLE6MKqBYbL3FUwJFWFh20Ti858SIuvfKuHXj7FnZSALg+Gsab
YPdk0SfK7NZDZ5l5yhvs3dXOjRimwFbJsxi2PZbcubQslXoNmhM0h4a2uBABbbfgNQjtm/SNTEZ7
RD0dQ+Sq1KbOZyVzJMXGZo+yoxd4EK0f51MZKD9iTH+09pRgPs0SU+8Pkr5dI7j5Dka1xkw3wcpN
ubnP5ROAMlNHsPPfhhVaIND5ynMlu7dSJyB6AQ4CQKDpgW8cmTguKZnVTPeK+PM4/GxU3rv53k0x
8ceJQuuxIPp+L8AUm8kQw0L2RGAiS/3oCuKXNPwMr25fv/57Ye5WEGPNy1JSZx1gSZ5ifC6E2CnK
MsjAp1QKpyZ5yniQ//vi8PiF3AsvOCzNwJgqlQiGHNhsMEZ1Segl6tMoofRWy87Qz25aP1xf3667
MsU3iUzQK8bLMssNMpRNNSBODmjtdeabPwj69u76Vh5zckOj55WWQV4Wukl7JstFLD9fX9Ouckg0
oMSwgqmxNe48rMOBRJXsNWtQJb/D0fDbrrDGrPWuC9rNI9Ho8rckeg82eq4ZyoRyZSa/+gZwdQTS
DTlKF35FY3fXNoKYC6VXc1gVCQStBOWMOR0CY+EFv7suAc87miLj7RAdRIx97LvKrCqjlD00l9vF
Wv40ovImiyiOAx4L2lzw5qgIqroUHZkMJSazuxvwU9wsM9hoSBoUE6pWI1oe1OWyVMrPlGhO2jfH
XECwGpFHDF37Uxv2PucU9qyNKRmiboimoREWiRRY/XosEHy3fNH813kQ6sDQez7YyNuc9vgH9nRX
x2QFL7uiolHuuvcnL8yRYEQTZGpfacGiAFL0ccYssy/egRN5kS0ZzDyWcE4rm8dasxuRmBvZzJWd
e5DWLDlk/zXTgFoakgMVjQLxkWfId3OCrSzmuoZ1qQtmCMVDJW3Tn5QD/+5A7CT/g/6k3SrUViZj
c6el6NJ5KHQv/JQ+pXfJSX8p4am+hGftdn4uGkekuQg3eN173wR4NRJS0ySmoTDq38i9og5qJ3vp
WcRTvQQfqd8QPw7+oC19185vZDFhQVfB6JIZ29o6g0tid1p96pHnBwDSK4jQxRg0b4LTnQCEyg23
dnVXUWnF3jBBvMjEAkbeJ/HQ1roXi92TuEY36ZAeFlUKFvVfmeKNKMZAypUKsCQFe7pIt4VQ2l0N
VKT0yzIMHFPMWxNzH6eQdObQjrKXKSMATrwCbCfpJy3iPDzs2uHNepirN4gjaO2EVvYkeT5noMWU
s/BuFg7XLRpPCnPpJDPvqmEE4aaGB1q1sif1p2zyRjt3raZCq7ywmZLGZk5gpp86QcSOReutPqZW
pPGmc0XYQLaiZG4kMEqul4KZayKWIYvd/VqHpwyOIgb3lD4BM1pMfvS18mxm8VdsIq+Yx1sdo+Oz
1ERhKuKgmq5zSxSzI51HwPxxAgEp1HZ9jHKXJEvbSKU6p6leHAsXA4hmaQg+GjMVbbRqTE7erwl+
6OdYlw+a0QbtNDRWZ8oYOO3gHFt71vVTXSzHCkX1mKRupCYXPVoOwwpKjOtqxdsT5o6M/aQNQ9lj
T4bsblhnRzYi97qIj6OidE9UWQExJgFVFptWGnU+5gmMmyfeU8xjNUhvOwAooenpUAcJsA3uFwdc
ZqI1nNLDgLo0z2PtLvLtA9hcMs3nNjMqKF2PbCvH9Flf5v+4yfp1kfS9EyCmcBTM/cTKa71ciYrn
RzCWh6VoZ4rxsyqE214F71+YaTdtPLuimosnMq6Zc32TX0cd3l8slSDqIIoq4oX6Q3qlxcKsJ7FO
oUCjh/mpuySKlX2t78bz5FOeQxRuzzPeNJKD4tAZiciubgXwAoYPiEniS+UJh/XT9J2X7O4EC++/
i7GOSdeFiSrhu1pndlaQEyb35gPlu+398pJfeM98H83ke3HMMQypZCIYhThF/DrkuSXg5iltzLk1
3FUx4YioCqPZGlQMQAbQEX6crcxefXTf+vkxdHmDTR9DAxV5ralKaKZDNP4KR7/JKYZ+WsyhgFUp
l99iuziN0fuiDMq/TrINcAeGBbfERY0ho0/vRDLnpq5tJE+rKP/nOawxz1hs8orQI/Z26+e2nHFa
L3deod8vkzm83JTGTDRgKOiuAjrh0RCwrYpFEQWNE23MXXlkxTv68m6ZzEHKxbq2UyOjMisFefMS
F3dRyDEN9Kuv7SRTVUMSAsxtAzupoX/FXNUfpnwrC4DobYeDXEbBdUOwK02RTbqToGpiybOLJmyA
OmSo3iLctMvNUH8Cs0shQz/HX9cl7byN0UiNwOgg30V0TPd2o5V1PCdaWyjrf7qfpof6B31pxHwR
0CB7EdMKiodsAEiQLkfyxyjivWRGOUOiRTpJyYoG01i2lXp5NpX0trFbLSN2t6hOqrc3dQXMjXHR
OBu8k4q8F85oqTChF1DJBxE3Y3bGQ3JMfg2pgzFOcizd4jFytIf1Z8trDtrxoqqqIhOXJQW7LbOx
GVDJTXVAVdprvfDSfGsrTApaaH11QRLnRS65iUfAEVIMr6W0mrsmBIIWz5Hu9GG9/wgmfOvnJoyk
TAAbUmwn39Dg+3MV7OoXMhXNqoMVWUpq9b70DAq+xsptwgmCX0dVmbv0bhOYEM4Izd6IDVzXsikA
0EF6J4nAZ6JOgdASqw+7E+DNbsZIeY4L8Ulqm9lKxCpCdNm4ZpcJVtXmjljKftKHB2kk4AfSnVUy
nExfI1tVKacqpU4ttFSywih56WuJV3LeuaFYgyHi3ckADjIbDqVRHguJtOr/sXLD5QnuIxDsEZUJ
kBmARzw9TieD17S3c2dUlagy0aGeBCRF72+rWBGAZWQGykVy5otqBKw3IloGQHenkRyrIbqf1PxY
RmaFheO9gXNld/zJVjzbK6tHJJvQwaojk86+YS4QSdkNRRpaweJVNW5+4Y4bUV38oCtvC2YR9sxa
UPu5l/TX0r5mS0FxUV1KtaEEpc2bXd95JUbyjNZAU9YR4cps/IdmC3EVuo7gVJOgFhHqoFiAGgyo
b1QXeCCBbMWgLyPW/FnULc7m0rNjl7oVznixPpQSYQUzPdrSQ1CpDb8w10687/oJxJugwklX+xx+
np6AgHLHG23Z02YNhWlRRCc0WnuZCkkV6VM5i7PmRaSyMkzGCuRzNZmfgME6t5zsceflBJuMRkui
aSL44lkd7owpIRiewHuTYdeOcqy98Ij0CjMzmOZyY48qVBEioUgfwAznibyGk70IZfsBrBabndrW
Cgq80KnQN70cHeeV357qgPiCj0pm6BgcX7e7v29LZrW4KYUM0Z6oeSIw6KXUi6efpdBYak1hlmpO
XLurRxthjHk3SZujTR/Lo8/D2RFwsUBg4Odje+EzMhS0lcmorEn6h2pTJ1Y9SGIJJn9B1SEorjjU
3UVuclev0QSYL5+zdjRss+pFAMH0l7EXfGOoL1XTcN4891a8/RImXxfKzswMUSBe0+lgQ8HbdPe7
RgvxDASDPLQr4akwvly/rTQsYi/rViQTNkXTQFYhVYm3xuPdmqy3IgEUQmvyomkaBF2TwwRJfTcb
VZ9gk8sf+eHr19iefqFJyNJusydiY17ln2PAyuq7U2UCo3bVpqWWsTAdIM82QtPHQquf/8XmGa85
EDo3CBveTmI6pmKeKN5Y30bKjTGfuvXhuojdS44qKM2zXmUwOgEnGQGqNFI87VPzbBxjwOJVn8Cx
bDzqvuaV98Idr0FkVyU2EhmVQOtynHQFJKp15ZQpRlcqBC5oMOasbM8Jb1fGqMSYkoROiioe5VBS
7AysRtoXajRRGvHRnsft2+ctjFEJJaqHCEBkGDa/oKbtkcAcvAzQlr1LAQ3jI7DBJmvkxcp7NnO7
TMYddlFft7OSK97c3wvpVxiiQF5v9Ey3M7QzXN/T3Vu2OTpqYDZJEHKPUkhmrDBPHpSkv40rGObm
G1ABD9cFXd9KzPG9F4Qx96lE9K14hT48xvrsiOrw1ZjUnrOgj9x29Br/vSKFffIDAIExjiOuWPYs
HynvKXAMv6sPeMQKCtUpfqkuOYpgXu0x7GUtp8gz3PozxlBBlcJZ8m66sf0Uxh+loIWTizZWkPFI
nnqXAWFxdjprAFxPBh0S/OgyeVR3+Q8iH2uG73eBXqXNuTZEHTHDgF2IUK1V09FJCI9yaadY/F4G
Y2jMJc8zs4cMea6PalW8FGN30pbeGfTJdOpZdU2gc6ToAHLgM9CikVTAikGINWFkWSmiy9p1d0sP
iB3MZt9rTXJjNpqfqdOvfDUfSkBt/W8qyJqpwZgM0tHbHF9WDLOnvdUIvO4K3sYzNirWmnqR1Nbw
zAQZnvQs1rwEnmrNB8doykDVABoG5jmYkFXsFXmuhApzZ6/4b+SFYrwatwS4MeKJR4BLbc01YYwK
J4BxAVtGrXgGQSErFK0pTjw5dTuU7molcuKWh9nFk8hoblpPIHaeIdEMjxneG0h4Jv39JE9gDuvc
JOd6lY+PpFDjzX4yatw0lVYWM8ytivu5fMuOymHyzGN9Hzm88i61ptd2k9FAsRVi0jZYm+K3h+LY
I+6G5T3yBph3OmDeL4lVQmHqQlNKFTr04LZf6FNF4sc3oaXaBdDt/Ov3aq+S9m4HGTdJ2jCt8ulV
nAw0Hlt0c8zTgRAtRA8O3PPkqHZVgvXN5w+xfoSgpvaeTmTi6UCXJbY1JpnzoV0q6i09jCME8q/I
VQuAdslu+ah8ysDeRLs1i/Psot3vKL80j9Ft5VbOJNhTEHOi1t3bv/kYRpc0FQ1eY4IDLufGHvvf
A48+eV+D3lbLaJCh5CDyUGBzc0D1SQHwNH3J/bcpzmYhjAZ1xdQDIwoLwQzXmYKQjWCxjw7xzeq2
f9IgsRvzbOQxKoSymDIPU4vwAJewPxRfEyBItCf9YtxWB9nBwN1PgEDc8RBtd1PyrfYwsZY0CLoR
rXSdjgg2JcyZgELkJXHnAxJypz6tR8kFzNrjcp5i61813bzXXnreGz+9CgMiWgPnSW57MAv81oPo
PnZGHQo8eNWBuEB9NE7CoXi5fmc/snXR7EDWTErqBMwVtjUkn4ypL+oMEEBAEZEc6SRhRM5a3A7I
s/qD4mSH+tt0Vn5Onn4c/fxTF0Tfq+/XP2I3VUG7Bp4c0aGCR0fm1E1TSLOswqm3Tg0WzNIDBrTx
hUISCL6KsP67fuA2uO1d0a1M5sTFEjhywJvGFT2D3Y0yV8Re1FimrVmSrT4bwLuzeXZ/NxLcCmWO
GQ3XRqQuOOY+t8N78Xm6WS7qmeIvZAcFednkGWivah779Q8QhPZC741wtoW9myOgdUzQ8ZjE30Z9
USwUAINKrz3Oce5d4q0gJjIRlKlUhRirNICOJD6XTlPZKoZ77sZjl1hzbmU/6Phnbg8Y1Oc1O+30
+kGj35SJ7WoXRnUiCh500PaptKgfdn7oiD/bEx1yBXm44aA7ocM8aAKwpOJlvtS+6pTn8IZ32LsZ
yPZDmAimFFZ5CSV4pNYJ/eWm/knvlBABQ9YegKsKbyR64jl1y4vxMt2afo/xeg1oFy/mgdcRs+cu
tp/C+KNFjGR1FPEplGSWnP5yFym/p26vOr+Vw7ilXlHyLIlLnLwR2abalPZo5i9qJj4uguyOw2yL
2YpWiXrxR7CWcvSOOiM2rDLxMACQGJPgeYCRLqAM1+gZFHw6asfqfjzjdQeQNJ2X3ggX05ctNKw0
Fq+0uVsz34plfGSrV6JhEIhNQbpwQNADrEi1w0gKjXkMxFrJneTWNhoUIm5ddd+KvS2ZsZyNsXap
msCKxepvpbpMyzNnT/dP9E0AYyYLI07UXMdtMophco14BKRVVgXLsIiOBCavidQXuUg6K1tA5Ni2
2tP1D9h3UJtDZUxmNJRDkmqvQSXtXcSR3ieufpI1gEuFAR0CbW1oMiVuvTu2dnFLJ5I4GeNuZLs5
Yrb1xsgbOUF3guIJ8P43xBtjCyc8Bpid9+TPuOE4Y4xa+KXfpzzZ+2b77xP4wAShDRqotOGh/6p2
4aEA6MU/KNYcTIaP1AuwWNf3fN9avElkkj3QpnSGIkChaf2884FQgfSE/wy7G3Rtd5UxkJGUrKZM
g8vRG88UfB8g33dGakkv+kl6obg3NZ4StZN0wf4uZ94yOeaCZYBYkimZOgOHWpDcUUDjps13cu3E
3e317dxNw7brZOxSFGZVqhmwvhPQxH0aRaOH21FMqxoxpaIEvLxvtyKzFchYpKhDzyiqMoq33iY3
y3FanPygexLGOxzwG+SPBSoF4uf5W/lMKY/bh9ZGLhRwVs0xTSpjmtJkUcc+xcVV0Luue80F88Ti
XXGmpCwtSl25v3BfEHkyGWslp2JtDh00iubw1QMBWmHt9i4Nqlp7wWAgd96e3gXG58DbYBrDQCUG
kSuzyjpO5IRMsI+UTR2j4scQz3jxtzjIPNPhQWB/xJ6U1XfSmPUNRDERPcIWaBf9R3kHFPhT8QkQ
RKGXxc4CaPzYNW5KxdIeOIdJ//C1ZTJWuGyVWQDLoeKhAeE2PkwgPSNB6ompBcAcmyIM9D46ZE78
55g9Zd6umQ1bQUSugjRrpLELSu+JQwE26mAMMGvmSoDj7heLrry6nU7NST4OR3BlcHqfdgziu09g
AtpQLHQQ5OA+oe3XlvLwFq01T3j5+2mERWQtZnM31tK93keaw9n3HYV+J5k1xYuh9rEM9SpNS7mf
fq9OCWwktNO34A4fXRRze257DG+1jFnuSr0aYloIk+TVUweUS8KXUHiIQP4uhk+h2Fpz+e1/XCfd
h03+q6EJEUhXsMXxYQAFfOaOwFS1tVsYZ6+01UN54YXEe1b53dYyVllZywQzpNha5VKitFF66Cc5
aLdUl/gJ/o6veSeMscjSlOblmkLYiCZpXYztNAKiPOYl64HjbfYCpneiGIuE4f8hnQRspdZgBKMN
vwpp/AV5SAb+VdICf7tYrTRMfqKS+2WaTV8jaHKqpvAhBoRjOERO1jQeQG6PZr3e5WXnLy0YcZQ4
fNITwPLV06Xucv/6+e/EOO++mbFreGdO56pBAYCMjdNpMwy2pAaRGPMQnfZiDk2WwaJNwB+Jogdz
6nLZ90YCEDfENkkwZnbtdcpJCuiUUY3yoBM99nYEmh3xnPyQv8eZy2sl3rvR2w9gNGFYslYWVByP
qv1qpBbdX8H1vaTny5rqrQDm/ONIHqeF+sDZ8EPjnJJbUMmDbnfivkDwlsKcWohmtaanpzYdzdsy
tCimdIFG1wW0o7YIzBnzTvCuL27PNm0Xx/ghaVmMpdNwjwCvcemzhyWuvKS6RNNhkX9HmE1Iax6C
D2c/WcYBwaylJJrh+iRB98MGL79TgUdfPf2CMoQzVfPj9SXujF6iOedNRQnjbcRciNKBvNpCGn7H
XvbagyqfuAX7veBlK4nxLpicbgRl7alXl1H8K50wtXIwvWFM3xPuuEHEnhGUAY5JTJO2WLFdD0Kl
ZolgvIrDfFHoS+h5QthyNyKEGJwVzV5IkyOPR263q6YbsYxvKWowAxoFihKFgVaY+WbQeTnanvna
LowxKuO8NIbR4cSE7thMnZ31QRNxk1DeOhjL0TRGJiwSrpt23x8UYNCd/6pmxQ/Fz9xFI6nJnafb
dZLblTHGpBUkJGgRYoHRK58oCQZqGkcTIBFgE+by2nKlMQYFkNa50JaQNh0B4+lFx/l+tgGSBXwG
0+GF7nutyOCneVNHxpaEPabddBGGEuB+sT2eKeAq3oluCteYrMIGKwUwIuRT5UkNUpbYjTxeDHL9
QshsM4QypAYh/YSXc1TIlDL5UpgTGGcE8aFMBC5LJt29D47h7/XKbEfEnI0Y+JGhP5R27am6ScDS
g+Js5GKcBi2AZ9EzcOuL2xFFBV6uvRuVvG22LDKmJsJUtppjDtWLz1UDEC1ai30kL2BIQlG0D1Ad
lsBEEFq5W/pqYytnBbnEEPwr/7HZAya2nUmOuiNQ9HHm4VEK2oCWNpAwcHzwf9EtdJRi0AWYrezj
vAxQNGOVcLK9N7iLS3eZAHjqu/p9fTHuqh4QknS14DAHGidmfjP1svybNk8o+NtHMHuO0cN8GaWF
1uGBwmlLVvkIAhM7R+koDdYLnzRo30K9CWR3N5fXVGmx6oJ09/myoO9SVTrn3/hHhG+SZJgiXuyZ
eys3S9dLRMLbpzE+C5a5zrWlk/X7qCB+LTFZgJRs7U+JjIE1juh9Q/+3aDYWGMEZLGUGclHANH9u
D+KM5ujIT5+BIwWyHnTY/MFM816bKY7xTSgTD1SxoCjxLBqefrug3a0AzlN0NBCwSu6CciS3AXLv
Oe6dQEZvkNyWXUJWWtPIGpt2ufffy+9qa+vUTbtyMIwet899N8zarJLRHaAuDBjf7miRTLQpSBfQ
Qg8kiOpXDIAVBVbxXB5LMMr/vH6o+0r7tr3095vUMxcGpVo1rDbWC1/RTJsMT9cl7Ps1hYhoFQbR
KOaZ3ovoBXGScwBpesIjGhbRipDZjRM/yBZFJOWZ2l0d3QhjnGgLVLJmpVH5rMQgKHxMp2+y/PA/
roi5g/1cNqk04rTCC30sr0GB7Ixg4gKV7nPt89hxri+JsH6y7Lq8H0MsyTAf+0HwllBAFM4btN+t
rmG+9z/HRFgHiYsNMNcSt5vCMxu5Vd6OtxHwNurfFCgwc+CZFIvP/7W/OtOUTIMyG7CdK2uxNE3f
ijiwGtM6Ex6ia9nOMJrEObNd/6+8yWEUPemXSoxSnNn4OfqdPasYnbkrvfXUniR/qBHXNQfyPI1W
hZdZ3mPovk3ZCKebsLllQgI2ilGgDhE9u391V2C6Dp6IQvMqp+HEGzbdN5sbiUy4rDSJuBpUaZaj
eFzcwl0D/YFcqkP6GlmoB872UgP1IbzayGMueRMRgNgaWGHrUDOdO8Ul8Ufw9dFaMH1qvi6P3rAP
4tD593+kfceO5Ei27BcRoBZbimDo1Ko2RGVWFbVTy69/5tH3TbA92eGNmU1uEohDV0cfM1CKAGPw
W3/rMCRJogi4NRTUUtmm6B34N0Wadd21kMMYA1Mt2yiQIYfq5Q5M3Oj/ATHo6IxeLWKClheUrvrE
C3mMHRACUgPeG06LoeWnQAz2ESJsUN1G4NDhUs1S03lrE5knIcXKmOkddD/l6tTeaD+uAbNaYPyR
5+uv9X7oGBv4z4ExL6Auy2oMC7gttDZB56oolE/jGJ/0HRQ7IA/Z4qeBv3wmE7qMW8tkngJIx+sm
SHA1Qe3gdBW61SOR4xqtmu/F6pjbb9SdmDRoe9u0UeeaUue06kmWUB7odVcZOW+Ntx7GxIHbppMt
VcbTzvba2NimPHGWs66vFuthDJycjlbQyrgZtfuu7qnNvo+RhqHBaO1Y3NuxHjBc5V2SQgv9WIPz
eLCCi+0ZXdXR94iPKGzOVny5JNV2PcodmtOP8DKHQ3rHe3brWafFBzBe5hBE6MJPseCyU/+EYnys
ZAETpyE4v2btsQGdVZpmBwksLG2f/bmty1ZwnzQdrpFFiTtgB0XmgpIM01VtgwNVffFVBI0UVo52
0e6XvOW2a6zpaVM3KQ4BMCYQ/uOxLHbaTLNACXpgljYe5W4b/HnbophEwWD1Q7rhDo/w5DE6pmob
0dRbg7Zqlhcm0QLEWJfSDSVs4zeZrT2O5foYPTNbY97XIeQ1WeakZeNkCm8Id03EQpVdbMZiC1V4
En30l+3R/4SoLm8EDzgdtRvnTv2I/AFG/OySG33xxLIn10VmL9e4ouHgmn5nuMqm85H89RvJFb+0
fRD/i2Hx1frjcrHM+SkTwG3EHFLlhxKs2ClgnnSgvjrFi4qxWKoQaBSv7MJN9jCPNnkoffnAayhe
1w/IJCjAttKg2pjnqU3qZFox9Ktyp+5lD2zA5+gzuE8fplPs6TvQqHraa/2TJubCzXwvE05GY9Us
L+QzbkBZCR3gfxSYZT0BouddbXR2aMb2IKU81btqlBeimGOWK8NKug4XeHBMXzrCCweDA5TB/b9Q
BqtmCwlpQ9JltMGyOM2qNiV6Zqk0oKcoCA3mq6uHxp8POuBlAnu4Ew9h9y98/jX4BZ2mHv9PMKvv
ZS0SlZQStKk/UPBEdgZ5MKDNO2kBnxgtEi7FJlEfOXqWntI3R2AhlblFSWoFmkRwiuM7MJLgEdNm
bor5m3n8uGbddVxIY+4MlHqiWTmk0QmVxs5/jKDILI7JFunce55/tX5BrxvK3BpTTKtkgo3ZNArZ
DknuykN07A3QvGec5v4LVOmtXWQ0QmMEYCQbYa2SEGV5QIf4KIU95Fnq6ZgeVyoBSObqmdSyXc3T
SVJjdMH25jaWP3XrlRShnXbQEZP2nHcYZxXap2oSj1WMOUYT7G/yl9TlthR3qNIarjDqr6Gs231f
OMWg7PXW9BQyOG01gF87ag6B0fi1PGzVtrMHq3HkBE3jo+wNgHPXenRhVrBqRHMLC7Thqnwc28em
mp8ngAUnYw/iRcutsmSDqv9vUFBtlRL0tkm8S4Qv2Wy3YQv+8zbfxPNgg7xQDp5T65SOMefNrwYz
i5vC2Cy5ka0qF+mO7jTodHCL+9C3/wWCFiprCzGMm9EVE6DLBDy6oTK2qTSinYRLNsB7YowjHCcz
ECpmsLHQJAJ91uj4bdDWTRu9yImXz14ziSDhAOwsaAYoVM7fnZkZcOskIQOcCz110aPjppHGOZvV
wMUE4KwMEjLYH4VZUV/M5ZBE0MeUDvnSgHKiBF0E1TvAGrmK379WG+FDc8O7/6pGs5TNePpmouap
bsL4CnOp26IYT3Yq6s+pLP5QxWGvTuGukEAX29ZhY4ujACR4UCeUXb41gaZZZGDsDgXhnIAMLoqV
rz5S3KxRt1OgbGsx9Dnqdc2aLL+WOQ2jsTRTCXCN/wrxIqfwY7870Xg53lk1utCmrXpWT7z+pNXM
1UKwykzVSqjsdCi50ktXvaJojJxptgnc0B+dCTOu8Sba1j4347F6+a4Xg/VJgERcNk2Eq47GIHDN
gOYACfHCp2ghgBo9KKlb/ubFKZwtVhmbEpqmLOYA3tyISu6QamtpP8f+EdMj9mBy9Dx3VxmT0qnG
WGgT1EW/+WvOnMiekSBHAAsN2EUHKHyqHbZ2fscLUng7y1iYHizvE2aXcZ6ATa/FHwHfy1rTU8uQ
i1G5VptKRlbCOJNjev4rJ22cxI0GwJF/4Qp8U/CKCFfnyu3MvOMGbPRD00yJX6XBhqjiAfxzJ33S
9kZT3Kmh8BhkBClIc9wZbbEbjWajxYjFpvEUj40T6u0uKbq3YAy8sldRvtSiJ87b/bYfzBcyb7cb
zaRs5SgFvbxpOvV9AhWHNNdefY+VfzGM8+2E/y6O7ShXxTzKIg2s2sCIcVId5aOJd32/PRVGBOPs
pZIeyWUWJr7ROoMDbG3ohXFbHmhHbLPTELGhz8MFFC8nVKA352/uESOXeaK12kxd1g+Jn2ThKWuV
l7gw3E4ceNqWPr9bcpjnWSYTCRsdfPbtptz16E4Af+NOP0ZnFcuqfwvPt28IbzuZNxkU3SBoIq4w
AViBXO5Esgc6qm1avZuqhXNbGOe9aMzrRPFeihIJ14MO7KSYEJYwgJjseXOPvKNiHKKkIKoyG0Xi
q/mwSdv5nM7Jpm15sKI8MXRrF/mCFugAY0lPSisKu9ROXfrSp1+3d+x7xo65doyKqWfMqGdzgkT4
hfkMAyLNA4UPL3YdZcGIvK61eXfiu4lghDJaQyOTKUaqkvjD/sfgdT/mbQ4ATeHHuO89GcggifOr
5OGCcHbzwtK+2M0piXOUNnBoJdijkuzRymtbtHjz998j1L8v7VsLQyqp1aRLiU9z4wrN+psw7OQM
EHh9k2J4DlCwAM24fYrfojhGKKs7Ct1sSIv9BED/pp9KOxw+wVGzbcxkc1vS95keRhSjPsS5Nsyp
xfoaNGioHqiWf6en8KXbSM78U8Vc3mBDbe3nXxy59HdvqC2d0SNgDJEyAuuGezp40zlDawgtB7ee
5ZubaTt/cOTR37slj16nxXVRBlM161LGFY2cNnKrc/lBgLSYAqlPBYB0Y/c/UdHn2ACeUEaxFJEu
KKJG76gEGMvmOE3csIRjsHVGqQRx1GpSDKXS7XVfw3SL4IhAbKCIPAK/J4Kj/XVGu0iKOXaIjxKf
kgrpmV3EjgJwA5zce7eZps3kXlJvT+1g8/BjeO+d0TFKn6fg34Q9bSXQoA+bvE1OBK2nt+8JR4rB
hBAE5BNilguxP5J8q2eF07XiPh1G+7YYzgM3GKek1Yt20pIUp6ardpXdYyLcDtC7qHU5x4SuL0jR
DQy2o5Z/qQ8v7r3czHFpTGbiz/pLoqa2GmLgOeVlK9cv+lUK/f9CSgM2EC3pcC+InH3IxnQ0kJy5
vWW8hdD/L0SMSiHofdgmPtBaPbn4mcgTRrhFzov9XoO56MPrSpgnG1U1BWbPgI/8gPF/O94rj7Q6
b26iPU/L/4PZvMpi3m4VT2HUBtCByW5WYK5Vx/xNsULoxCz5aZlOBqDJf/GK6Sv9rguvcplXbGhF
V8sNfUqucJfFtnBoXSsC9DVqbZ71c3ivf9azl/yrugzvGJlnPEz1kAkkSPxCSBwxwxxeAk8F5YTb
t4VzIS8DEIvbkgNv0gTiU+KPGK4EApsY28jrccgi1rXhf/bxUq1YCAmVWNaIQm2KUO/aNj0mluIT
jHin+bAbh96/vSa6NTeO7VKiWYoT9NxoSAQ3FQOpV7QT3rXkbR3jEeQYexrqDrfD0mdX7w236HiV
s3Xjf904Rl1kojwPNXj9fA2j4vm58/uDdsrBNyO7sWu5vPTgd1Scvz9qmdEdGUDQsiyCvH6Tn43Y
LjfRRiYY/9RtzC78BrSqX3oRbBmq2sNWPGMSFJzVrUs8tbXlT1725h+c9Ov6WSXT6rMVYpzbpyBo
dJobCpniVulftP9B2JVuwZnd+16FYLaA0TVyX7e6nMPPo3FBu4vQ5V0fsr8IAJ94EIjfk6UXaUh1
oAQLkiwW3zqUwlDPezy/woOncIzPmHx1ZslpKjsCbCWaNp1LPiE59UCe4IXe35ueGPGM/1xYQmsE
Fvzn3rLrXeoJj5hsemg2uj17dFhcur/9MpX1p3ldL/NmsqBS9X7GgSqDuG9D7ZzQHgYTHc3hdLbG
+o5gctvU+vOYq3tpnn1xDjaa1WDsrDpPsYxKZfQ+D6G0HRrFj1NgKMSzQhlyN3lpTU5IVCBmAN5a
l0MkK+TkONT6Xk+lwTM04g9l6SUz2ZZT4ysCSrODcApj6Fet9tXKeJmz0Q+ajHCU7D8YsOuymXec
1nPbpRON++AOoot+M77B/bxHx3GMHtnAlm0y2p1oc6OHdR11Fcw8aIk0BOXoJvGFQ/oqIhOGPlnM
w37OSPVKTjbbIrdjYt1wXUUybzZPoX7NvoTIXHSM7k9U/6kkbsMNvZnfdfxVCvNMzQRUOvOsQvk2
2qumjXdyjbBTSiNHj2dAxBsJ8AXHY6QFXqfmuzFXTpMivN++zv+gn65fwTgIhTWElKSQ5l0QUkQ2
bf8EuveEBi3NAciEq554za3cu8Q4Bm2gk9qchmCjPuh74s6H9BDug1+0JUVxgkPr1yfjg9clzNMU
LAZ0FSWBNbYi8OAKeddlhm2JuWflAhBbw/Rt6A0HeYZTlcQ/BgPQOZUylW5ZKcT5b+h7/q61WHRo
0htI6hd4TUVS2zNOO9c5yVDOHbYYvUiSqdWrEEZAV9Jzkwh2IGPSZMo4w7ec18lOuIV1nYnNaCW+
3Gd2LMR2Ev2vD8ViVE9sRbJaFjDpmWWPG9h05ZPSeGO0V/kDM+7zbDZvTYzGCUmB6raJNXVzCfiI
X6bOTcWsno4saqqKbDesJvMCBtS9CSh2EFzvyXN9D1DwWnIS4LA5wReIez1NsOcn+Y23snXX4CqX
TcIPpC5wybGVBJBnr8iLPAlndOx6M1r9wILOfXOrxnIhjwl+pXDOqiiHjus3zZ/qFQNYDXrdLC95
pfR4pp1/XACt7ylSEW+xq4H3QjbzAsIwTWeARSOzVgBgrgC7U5GgvW/21LxzOVqUt07GKRhCPSoH
bQw29bup2RFmggHSTMsp0kOqb6UH4We4Q78STlYP7b518R45X7DqZy9Wyz6SuIlj0SLIP5UtEgxd
/GYA5M4O+2Yv1lZljxbQ0c0UlbtJ7pyolUZbFswfJLZ+xZOSObc/Z3XvFREE2BrlYGRTqUmmomZQ
IjVtpJlrlaktzqCHvSPly205q+9oIYc5Y22Ec1WYCKtbGQQcTW/3wlmIeTEM/ZVvlnqxt4xCkJNc
ygW9jpE4HRA6Zy5p4MGPDm0/N3Mu+jbvMjHuh5QZTaN3U+IHEa5RBPiEbldHfmGh187K3NbM0dLM
S1Ot7uRijYw30sSzhOYZCI1H8Xeqza6hRL5eqhyztJ6EXshh/A2SkjTXsgnQE0iyAxpiPBjFvoIi
vIdOwAtBMTbxlMS2Yl81bN4MwWW05PtRgvRI1EG59o3uo53qrkwiuDuNl90nu+KQ7ebjdCb42/m5
Lz9N98UDfbgqSJNR078kRiIfNWlwsmp7RbPrMzAT3JjXTr4eR2Hq7f9/GbMxQ1sYXWMiW0IZzdUX
5VNX0ZdkB60zbRSveRLc6KV0rQ8KIbgbDjxVra0+2YV8xiQJhVkgKsFJBAMoFeSZfFiZ6CeDeQz6
4ncbJg9WGXm5kLu1CY5uIoGmQ/0KjRH8wPomr7MJMQwdjMo3aN+Bxs2zA5HNH31EdmqLah7RABtf
e2iv+EgDdTsU3akcld7OgOicl8lL10SniZIhpYk3DojcItB058UOyc5ja5q1HYDHLKrNnaFOJ+R6
HLQJ7QszdcyaTvgGh6Du3FZA1bAge7MStp1F3o1M2rea5k2kcKpehLPVjBwXaN2xvO4cm4AS6jQv
+2ikoRE4iz8yN4suoa9uD7HdgngbrWT/hdpbSGTMqtEG/Sh0MOPi9NIJqaNokl0P/+u6GOUqjaPZ
9VETI3dIBxSJqxabJLi8DMWbttovlddzS5XMjdd5malepL2qrha7bIJb1A+y3aFSE8JNz/PHOcw2
VkY4Vpu+qFvSGJOZtfIgRDrNjWq/B+ttyO10RnuGXZbhRhD820fGvSWMEYnkVugETcZubkpcC+Bc
UFCynHa/IgHr4WpzJPKWx5iREnOZSR0jAgjFXZh+DeQ8ZF4nV3ZX3s0hj0F1vXq6uJOMAUlqcyZa
Da+5bvqjPAn+HAb+LOmfKNpGTp2Fm6ZCvNWTN6HvfCuo01OpGI4WdwCklz7kRn29veMchSYzClVu
k6YZaTkkB3l426SOFtzXNfCASMW5SP9wtoYqwZsH1SPLqJeWWmsIbY9mH+TAkElFkg84H71T7Ap0
hGV7Y3d7afRmfr+5V3nM0Y7DOIqDiNadMG7AlSnMJ3PU3m7L4C6KOVDFkFKtmS9qbfD6e3LXAZml
tVvP2LeP8gEDD7cF8hbFnFcQi6Pcwmv3c4AgzfJLi/d/W8Il+ftt367uosa46XUizqLZwcaqmGzA
5I3TPOp7cJOj/mNs473uWqf2tQR2KqBZ4h0cADfyqjfCxZtcXeriO+j/F3oOdQMzwN2kzJyk85Je
ey+h0TmrXXe1FlIYjQNWE0UccoGm3nu3s1u3+YmWIXDWwWD8oMkzsP39jjfcLslVV3Ihl7mdodXN
gNiBFjdP0x9zPwNnhEJuVMd4N8XoIgQw4ZZLLbka/yyEMre1naegmws8CcrwNfjSARjI98YF2xpj
hoe04UQ464mzhUDmusqlmSRa0aZ+dsyJFzV49RfeuE2NdpHazR4zMCJzIU14y2S8tFAjkgUQFfga
+3KnHSmcEC1txL/ouDbwpXl3iHOWbOuNHGsiWOVDGvqIjgQa4OJ3+oL5I2R8Q4f8AFKda/36316p
zrxS8D5qQhDCuwnT2p+RURcD5bEzu11VBF6djy7J6j3R2yc9bu1MDD1UPN4sPd0N+uRgvMUZS2FT
BqDzbfPIBk3ZYE/duBEH7Q1RHMYyBv1TVkfQiM88nblqc66Xgm11qRt9ksxhhmP2oOxqMN0pyG4G
ruaJ9/GODtwRL+YO3PHOiHnnwAsRKqmo4bkX0XM4Whs5Uw+zGnLCYJ4Y5lmngS6qpSVEfh+8lCra
Uw9y/HH76Ne3T5VNE3yB4jdSQklUSZMAigOEfJWHYfY/clacCmF+KXKJU9D9B+14lSUzOlhUwzYd
YQvEHudU/5pOGNJ/Sk1Pv6+94ZiFdnJoSoCcTLbO2cl106pcZTM3nIhEKYLyEuvRuVcMXykYmZid
ZgecNS95CX7e3td152whkDE4SStJcYvRL79P6s+izp+tJBiAQBTsMGi+zRRhN5aKZSsi2vWb8F0L
x4CGV3dyFwL42VAQU0F13/6o9ft03QTm2uam2maigeKYqox3gCYW/KoKOkfQUsI5a54k5ubmbVWU
ggxJUdm+B4nid013TqeAs6D17Opilxkb1BcjcC2UEvDR9uApMhCfxu3X6NQ/p2c+wOa6D3HdPsb+
SErcyjEtdNcd7LsC2PWCd2t4Ihhjk4xjWkfBmCJ7O3mKWzxkT+EeSM4oJfd+IzghvIrbd+I7ahYt
jCgGoLg12UI9mRFJzEwxSYJVmT+mCZY890Kvt0ltt9sosvtt6Bun9BmET/awDRCqOdNRBpoUD7Py
H17of76DLRYlQYUugh7RzPilvIvolbS8+CjtQUxCh1/53XY0Yv/umV7lMRF93sXyKFtdAEiUwW5E
Z6q0/AxizZ1AuucsxZRdkic/FTEDQPgwtrYSorJ8e+/XT/v6CYxCRDucOljAs/KLUXaKSLUJryv6
Hx7IVQSj91ItrGSz1xCSJa1jCoPb1J95Tlwy6+5OQAA+9agE9O8m/FV5e3t560rgKptRga2Wy2k8
4GZV9as2P4rjQZ6/bovg7SCj0YbCUtukRmvAXJFzKBCQQgw8FupVGcCOw2wTupi+8cSbqYUmYWGm
zbTzRtlIzwDV8Hon7pGvrCm8mqvxcBipJvl2NxcimZ0zklKJpllAYFafjaK1Z3Und48Fiv2VYjkq
eO9ub+O6a70QyOxjMRSpAB+Q5ogpLlaCPjk8/sAl23mvb5J9HHAVD29bGRNBNFWKGh3BZ0O+SvTN
i9MjZ1HfeCWoZjM0DUiAqozpRcY4RAUR5ypBOK3641EDTnvtWXvge3GRhzT6S9/OayGJsQyWPoBD
NkDhK9HTYzUqz6WhbFUE1breHItO2qrx5FukPSI+PLWhYY+IXsCW8qpL9SEwAz+UBmI3fXeOBCAX
zp2GesOcOY3Q3Y8gwTZG49SS7hQL4UdgtH5XN58xMDLcSq7vi3B4bJG11Y3QNVIw4Zid0xHRqxNt
E1rDMRebF11QD1GQbnQyAJjPEBvbGptnIcIxj/0B5N/bONQd0Sh2TTU9Sq18yqpuG0T9A0nGJxUD
w8k47DsJM1KpPjucg1pVFIvtY0xQE0amZMVt4ktKt03DxIW75nQBOjVNZZP0sR/K9bNmADu2mlI7
jiw/LbRzr6ZbE7DtNjqXubiGnE9ipx1V3ZisyUABCsMxjU1nbAvf/FVE6ABvXMvPN/MI0j6eMV73
Gq87wY47ChpGbdUKVU1akiBg6jZ/5T6wMwHmQZnJjOfuoOw4u79qCBcyGSsUGYDzKHMYXnKsd+Wm
35ZeivIwGlP466O/deOhqIw5AgNGiRQ3zBFtlOvRPEZhWGIAIilefMfLUKzGNouFMVp0zJGLLWVk
RYr+MZPfBKCIgCzimKkJT33ylsWoT6KP+pAryGs3XnqeUYuGG1q55t3gtrg8W14yct2qL1bG6E50
3/YYc6LF7/+PA/bSbjWP4oBhBpf8j+9TZRSpnEhCMiUInijvoZY6HSJ6zIsNm7ly0mfRBb+Uanef
vALZqoVYrPKbVo1AMIIWLT+N0egWhnbBnfCgmuXWfWQ0D6nzdo4qxCkJYHNoOVLxi2c+W8q6fb0u
he0CwRiQkgACEgf2paJb4V6w6UwOLv6DZaAZhI6O8TqNObef5fRRjahRrQjPWtfT7STn3jQFkQ3o
glOWjd5tHXJpxr6xjxqjQyaBKEPUK38lPmcXgECmXeytTerBvm+0Pc2V1V70GDoimA/g0fB5WdbX
a1qAX5CA8SQyb1AgmMQIx8snBA/KHVomf47IgyauCZgV0oBbkHLC8HZ5PcFtXMUyTxFcpEkwWlAy
qm/SzrpPoP3btGMzBqap5VHEvAofANVzVpGebAGeY7kyt4Nq1WNcfAbzRBViRPKUQANJXeY1gDAI
5c4mqIaGwugW+YOAJsfbZ/4Pd/q6cuZ5kl6PsOEXXS5tZsum/BaBq7sIHWmjRvPE725a1whXkcxz
jSOj0QTaJ1ZaWyL/NJBnvL0ojgAWMifTFSHIZjQrSFnp5NKfSeNRWa9rnP8s4TIisyhEhElclXOH
rLnqz0eQQuwosc2/4OXlPIeLCVnIGdu0tooB9xJ8l8f4lRyHV9rHK3iGU0/oVsJgNgXk4UKRrTtO
1/UxFh6MeZo+WTBN2tMMfPXsDg4TgLo+EcTgEYDQ9U0C8jmnAZ8nlB7rYrHga4j6sYCnn41vFfka
c9+ses7V4Mlg9IsYFnM7C9jQqodbpqt2rGKBKa+PS+YdHKtQ8jw00wlRc/7Hukt2yTPF+cRgLNIQ
5/BBO0Qgf8KIc3KmJFfyIb6roFQojnn4xDPAvE9hlAqxkoqQAeUs0yrtVq8doXmpZ8EWMt4kMG9z
GV3SgQJISwe8irFRXCUcvSR/LMuZc4Q8lXXpCFrck6YtJKWnGYn0NdqhScZT3kDh7GHcuAC4GWAx
fd6wxrp9MFGllwElbqgsFCAooxMpyBDm0gwlmK2eKMPgMyB7vOxuejF3051+h95vY58Dp88B2Miu
c6Y3Xmfmql5bfAXzQIpmqoIQEDu+MQKoHS7VUBfubdW5nt5fyGAeyIzZCEtTcVsar3tVFEf5CrcK
4iWz875mZ/b0Q/wrdPrK5k6krEYwC8nMk5mB7VQMXZ+it/eC6u0L3hdVqwl3qvA7Uh/NKSxEMU+i
6zItNi+AEOjQsQpbfRX/1PeUAhR9OhRzEd6wnTzQSSP0127LEClbLtAx9aa+eVuLj2BeS2VRmDyJ
vhb449amexG85oN6GvkmqWzp4/bB8u4OY3T7OuoqU8QNjjB43I3vor7jCKCbdmM9LP2aLI2VFRU5
ymkJXMVReVTMXtwEc/sMLJ43WY+8KTR2VWBu4rgGnjkwxSqp/Ahlcoh7wEpbc7+rUus+rNXaLgV1
K2GuQ80KNytqv48MJ51iJ1QtJ88BhJsSLwunu1Adt3EDIH89sSZvNGTTBqcwyshJfArK+qTW87Yx
ZjePo9wdY1G3m3r4GOVQ8gRjDG1NiPeF3IBnd3ADuXXBtLUZykrluFmrmvF61iaTpk5CIzE7E7tv
TtD6rSUAF2QGL2csPN4+hfVCwEISvXUL5YiOwVQdg0uJLPD7r3kDVBBPfhlRZkfG8ww4XwIqC9o5
JR+7u/JkfqIgwFntxcG6dRUY96Fu1B4Y/UjoDo5hN2cANGwV39rzY+j1O4deaVPS0T/EZlriJKh7
ALhijELvT3AgOlttii3RidtE0kbr0+3t7V0fwTGvApntzTM5mvugoWlkbb7vYHJ0TFYBwttv94m8
R8dUDqiNLYysyxv/ofrg+6ZeRTObOtR1A7I9NE5EWvgBKJHesab6kHYVCoGWIwmAdovL19vrXfUd
FstlLE7Xt7WBFWN/0xBkfoUtoOUdHVS2Rn7flvSdjfuik6/LYwxPWhKQPQcwPC1gBm31B4XcbRyg
k4U/1NApHIrYgzeKVH3yYzxnjwRhaLrhZZvWC1iLFTNWKArVdBQDOIjSU+fVOwLA2gY0uvNe3tAa
M69gxttgxhIp+TC35og+kTx6JgCoHq3uzsr3sah9cvZ33bxe95cxN4YmRYo0TH8BBWXg0KGFASDz
WWcdU4HGj79c0fgOPeTpZzLa2el/XStjgqxKnJW2AKKDkPxo26e4HlxRPJpRxPNh1l8KUFpVVHpQ
NGAEKYEWRkaATDT4i1RK8kwbuSw7PWR3RWVPH+GuKez6JzhBQS7PW+V6FgVsM/8nnY0+QzNKC6FH
7FS+56/AzvQVyTZ9iqEqeDoY7u0RlSf5l4RWshmjtt0nr9lp3dhcP4AxNkIpCeiRoM5qIu7FVn8S
LM0X05CnC6nC+a6QrnJYXdgZqNYMF1Mzee09+UUZoMmFAsMA6TbXY1p3Ya7yGAVIOh1dLhEcJs2I
bFVQ7KoWnNuvhCeC0XeADojHWUCbGGbXnNgijhE/3ZbAOxxGzWHKnhhdpkBC/BbmX7X4UWEU5raM
9QLE4goySiyLBaMTR9jf8Ge5m/b5OflobJpDA8itCQKBdNO88Yw+b2GMJmsbTcvNDqa4NV/SIrNN
JbYDlKVvL40nhdFiQQc8jErGyigcYDBmQK3Nj2ORerfF8O4Bo0FGI+iyosLVBkDrsVFmVyxTTnPN
ehh7PSR2/GFUUJuKGhi8ILWLnxQuNXH7z/il+SKSb/kgV/EHY3N7XevhnQW2OuDcSCCiZk6pKNJo
6jT4L4X6PiN9BITwCsYVCmkHwsP42IMjGchImC4EusNt2atHtxDNHF1JyilXEtx8Rf+atdnJtd81
iTlCVh3ChRDm4IJgAh4YHQ4nPfGM6a0AuHE0mq6ERmzeU+ZtJhvxCINcG/EAYS3IapQN3NxDdRKc
6pT6tUeZvizVznxhy+0UXvUarqtkwwm5TKwaGIN/zTwN5/FYgaLOOosfyml2Qmd8KZCj2PHqmpwD
NBl93zdGNY4VoAaz1LSV+SurWrtB59nta7L+LhaLU/4ewSBMDfSmhv0sPKBeB77iRhvyaeR2CbJY
EE38Ln3eyMfqc1+IZNT+hNqzNoZ1ivGK1JaC+3bkje/Rj/5mKxcS6N4uwjJN6WoppS0uYBh6pfSY
rR29UmI/mvWzdjwXYD0Cw/yogsEKTbRURh6UV1YrJZSL6mMqzkn3NEWNCIE7UiGtOlsLSaytkWKR
yCJUZW0FOyJHrtmRuyjSz5oZP8XA95jaxJsU+awj6u0M8TDGs2v2ybZtBHuSGzcRjadM7l/koeB4
KOvP5LoJjLIzarmugaGHT9OS09C3eyuzXDOQH7qQ+Ldv7brXt9gGRrsZeWwpIbUYdOiL1s6wER+E
YE6z38o742Fwhx1F3BD3nV1F9mTPvALv+vO8rpZRfeB5wohgipletDo5yPccEFg4pkI4Wfp15+K6
UrYKOlW5FPQNrrLqh9spdGTdrnzTpcQSyqseo0ZYmDa/PWdds/9neWwlVOlNAKgGaKPWlMYWJssd
xg0o+XC1kgddnzhDfDxpjK4r8ymce3qcTYUESq/ugW3wLAf1WQjz1u4G5Q/n/tAf/K4grstjtF4R
k5mMOQJBytLVOM2pFe3kM0/t0kL4Ke/yI81KmkDot6fE0QbbdEANUHo8N249w7E4XkYXCiACxRgz
qjDJDuNLG+2989pdhWQskmzxrvdmL34vfa7CWg1PF2IZhaUogWmpHW5VsptelW206W3KfFo/8nEq
6EO4tdWMxtI1HRV1WuztC3LO41iy85BsRSKC93TQvqLO2uLfrjQFz7cPed3MXM+Y0Uei3EmCpUMp
C8Nb1ta2OvIqn//gklxFMGoorNuC9DNipMEJHqx3GVNaMzjr6z+5ZUdnpF7vEgfL2+ne7aXx9pRR
Ppi9D8wiReA0SQ+S9TWIvtLXtglotCb8IWq/4pYzC3AhN79xiuyETWFGXT1MuKe1iy6Bx/Z98ETw
NI0uoEp3lBnLOEjH/CEHeqn2oL4DNfUHRgWAfYKCW4xHBPRPfj8yx+LoTOhNMJwBF8KAj1soD3r2
EaqSW0ivTc47aI5+0hn9NJdiXcUKzpkgnU8EYhMl3JjSfdkMbhr+uH24651K18fJThbFYqV0ugJt
aJYARlO2gWt54U63tT0QFnxemYu3NkYDaZWqhXWE9I3VAuk92PbVXaDnW1XqNs3wdXtp64XaxdIY
vSPPomCoAsJW7U7+04N6SwIil9udKNKjiiZ688JZRZmQgeRffZTnel+eiQeiE26AtA6ysPgWRjF1
wWyACllHlUC8SwQkOdLiRVYftBIUn8Qkgy228bEeZIAE1EjcReIxNkPb0BFhjAgWxZdQAKh0APJd
9f+R9mXLkePIsl9EM4IgAfKVW27KVKa2kuqFpmp1cd93fv11as6dyqQ4Qp85Vg9t1mVWkQCBQCwe
7qklt4MpRxd1SF5y7SUBfZ4Ws4+uiczUC2058bc1+6lPv9HoN9X0Nc4/6rEXBGACh8cWDi+DQwDh
AQY7mK45eiw/a/p0+f4Dim7cwuEFvZSik4KeKDRvTNSHtl0in9JyF6R0870lQXzFli5O9tsGs72o
DI9u104vWcsdwJbd/5MVvmDXBX62KIsa5zFWtNewHWIzQGsjraTK/N7Qf8iz/v1ULAl2lbSIFZ7P
KclG/i1DeTy3qP757M76gXWGvNkSNdIFe8gXbivXkz42KBjihkQClC3HbYv/DqZeVAYQZSXLhn0M
gcQy1dAsCd/ntwDi1PvE7s71Jt8Y4Gkr71Q3fksuEoZGBGf+674qs0ThH9nAxS2ua0+nAUYa3CTI
a1Npxp1fGdJ9k/Ruy5tXpDoQ2ws2U+6dmtF4lyg/sFLLTZB1PZapqKL51Xcvfs7iDgZS1MtDju7Q
rKcLFIrLJHNWZa137OC7srD2+CWQW9hbXEhDLjVP4hAB8k/UzfeQ5t5g8B2IQXFB+Guzc2FrcSVj
eczLNPRUlx2jcwlxmX3nKr8DCNgDlomJJ/9pOiUY8Gh39DiLl0ETXDyC9MXJ3f6IZRWoTNMoaOcN
Jo+z/ItkAjcJles7uunt4JBD8k90i742qRYmF2FGW/axGkGyzK1ykwCpOB79fQxIOyh8o+0/4kP+
kp7MFjnRKZH5LMC5sDhG40jpLLXXvBqj629Bou6Utl9/qtFKtqiJ8iWcXJhb+Ikgk7vRK7Gn8l4D
+izczBr28lYkh/Ql0liYWSRdKeM1K2usimY1gBGTXfTDfppyp+z0Td1yAQfqF++3MLcIbDpD51Xl
6ziug3rwC8VVlcQca1EP8ytaaWFnEdM0kd+AKQ/CpUFo8nsKIOu/BgLVN+Auyp98W0JwmkFX+Gkm
FfDdITLV0ATilIBh4H9d9l38mIU79KNBC1oPi64A0eK+Syv0cuNJ8GyuXsKr87nwcskQKtnQ4cAY
bX+oAuD148IRPJirpwW0bFQ3DB2NxcW21kE9GlIPb6NcPM2sX4KPoTP9Q7jXocngn/UWg0NQb5tV
BUSl169Fl3kXr2wvdtHIdBm6RjipvdX+nkDPfI7OilVeJgjS1vbMyzwhJhWJM3wFSi3MLre1jlLk
NIH2qVEnAelQ3Htg4Jkw8xHcM7tzVDc4Vadhk1x8N9j02+5NsOmrH/Zq4YvnRMf39BU9nEV4R/jW
/FLiCe9meUhwxIA6V1xoWr2lVxYXj4qnkiFlLT6zAVYTbcupbOaAYAvWterh/lhZVtGmmgV+QOfh
rsQcbGLXG/8ZMb07P11zhFLfIcyfmWTbAz+LsnXBEpe1tBBiv9MAAUCXjanJSgi0qi/ToAvWOH+a
mwz99vAsxwkaFvqVosyHh/g2dCiQzHEw8wVZCfq6oHsoZPXS8FIkBSg4MUuyGimeUnDw4cQ004vU
uDONheDbiSzMf39VzJd8eWijEAtrbLC5HcknQDL85JsbnmMXA3y2wOL83n23lQvXE3vAqCUBLErb
f0EJqi3IFqAkMgONRB5b5Gw+Ke+u1tcbRtYZHNaSu8lFg3ADPj3MJW1nZORcPpEiUz9Jgrry2mkx
VMA1FE0mGGBZuBqDJmFcxrgQDTn7YE8YMKauDSB2VV8CQDhUXwQTWbsE1wYXnkXJZYNqY6y5ReDt
/bD4nRYFSClTaXK+/3oiQwuHknKSxoCMaS5kObd1LqPt2k0Xr5MFTaavECpcOAM9XSpjF/kXNNzg
GX3WMGxhrZmTC58CZh0NA1epqW1Dp7zMWj4IEt38qdrn93wPlfhj+ug/im7g1+xr8UPm43x1gIZA
JinLcIBwuxOrUzSrSECBU/LdkDFH64I7ytiz3NRHWtCHLsqOZcxOTSydu74PbdqGJ0lDK04vBkdv
U0EYtpoSocwC1jFqMPYFH6QStQLPUjq/KQVU09Kf+g6zTC5zi/ifjEuufv8/5paAoIIEYZgRmIsr
t/XuvPBUyrU1Af/pZ5glS5/bYZ9nqZUXoOKPYhNJuVkjFksHIdOG6KcswviqrCeqAp+LlYPtKTbr
Y/5MUM6bKdfYNtjTHOIOou7q5zTM0ntd7fdyigV1E6+RNHjkGQ46S8aURxWdBOYiot9+f9dWs+9r
W4uQXo8gfVvFuGzezznxx9DFz9BpPr1lfm6O0ll42L8MqM+H/erzLl6DkTGv7SaEnsmu2QGuiMxz
PkvyQTQwuvbsXBuaP+7VrQJ+wi9BTDY/bJE5aa/cF5VNRBYWUWaijppctwWCEmXT55NZ6ETwdoos
LLx8lEAgQO5yHIVUOgxdZjdNYX1/BERnfOHXEzUfW4Vim9LoxzhH6N59lf363sYnOOe7I7306UMe
YeAUH30eEiwf5rFTXKoLZopsUFNKFwqhdKUxn1FmQjogms9ay0SuTsISOhSM+SRldaLBu2eHnBp3
ZQQOEMWwCkXfq5Jqf7/ar2iC2yP+2fy+Onkk6XOopsPeTD48p/4gUtnPo+yiNuBqwnG9ssXLIRUp
2McrfLxZ887fhtv6HcT18m/wgW35ZPp3rY1UNQONaoaikuIGGJ0SwQb+g78CV4hOVVX5Ap6A3nda
x31puN7R28xgjcIZ3Vmqo7BEGdb6U8n+2FpcOZ20fd4VjQa0C2g+q8CZgWCBnVo1hl9UO9yFT1A7
OTNQZov6LHTezC+H2NANzNrKSC4/CTGuP+uopS1E4z5zEO8440QwArMBB3EPLv3zzFoX2PQ0MzpL
e+9+5j1sjmBqiO0WM7GF09oocG2LPdS8d4IDt3KHAVGDBrYqa0w1ltIFhAeEGyHcRBNod2mA+HNU
M+qw2HMSTdohyLmXeDmZWZE9goAnsjojP/KxCcx8MAyTcV5ZAc8mwUWYP8Ziw/CzPmE8VKZ02XUr
0mzUDA7/mEyo66n7KWOuF/ggz3sSbMBKNMxlQIhVfB4D3CeLhzqopngk8aC5EULwvkbm7TvVL8NJ
DvkuOswklFBSt/UHei4Ea/xKqI2DcG16cQUZYA+Dr3YIVyCy3CnTPuWSbCWl0ZsB+suHSouhtlnK
D5jx2faAO5sT015j33ibUu8Ut9GWRMZ7Usu7uG3tQKp/DV2uCH7l6gG52p/FM99OnEOtqtXcqie7
jr0aUIjLhNMeKxcEW2GAVk/nlOKZv31x1dQvWJrCysziKDuzmH14VMEckrujkMJjxalfG1t2flIj
TLKqhDE9fkzDU4KecaK3JolihyiPgvM1n58vJ/nPypbNn8ZTPGWgMAZdPYhr1SgIju48PBm7gSAt
UQWmFudJyUO9ZkMPU8GhICBzDELn+9V8xQJ8Htl/f6dlt2eU/ChTwKbh+mALaO6mu6gzgdk9gjAo
N4Ho+FCcfCNZlVO9oAkDFmmU60CrijTWLJ/a+waglvZejAZYc+43n3TemisH25ccbBEQfXTHGcg4
i6lyJ93E1jxiD9mcF2mTOEkJJSbPESXx6xfkz5bMf39lWgNfUFSOeFdGhe5IGDxnkryLKmG8LTq1
i/er7r1GybrPKxICxFwg7Ywd7007AUBjQRwXkdBcEBXBlETLW8SRgVrqYRLgUEnVBT7KitLYYtMk
qEmsZRM3H3ARS+oqJ1rp4WAFO2+D6udjgW8oWcmBbzInO7Jfohh/LdS6sbhwOUTzExJVsJjl941W
mf1QmJH8oxt38rDtDeTEOWb6eGN+f4VWX7Y//mDZxNJRXyZ5AbNK/dGNo9mOhkkw5yXpIti7yNLi
ZYO2RDP1Miy1IGKTHVAyYbRr+gVCNHP2q8XRc8aDqJ+01jG73tYldrniaTUYCazWDttPOKLpxnvq
oKRDLXbot6oAnfRJkv6Nf9UX71OSpGEztrAHSpr3/qV6q604tyqEztNlxs4E0PpLUN+d5bE1u7XI
K7nXLc8pLgFmgjxHmKUKnjJ94Yr0QTfyyB/nDSBu6YO5xtuxwASmZZe6hiosWdKVtPhmxxcOyNMy
OZJB0e3yRwKn0G5Ki71BfeqH9KA5Aeh99bfpED5LVo/Q2kdkOW7j1+BCz9Ed3QU/a9kkorrPalBF
UWUj88U1PiUKr3xiN/m51DfcQHIh3aN1WkESC6j94aCeQwtvgofNwMy3/U961auv4B/bSyqyqJ66
ooh1w6XefYsQ1fNEyfuqS4RgpobJdiKDTPnW46uJB14EGSFjWeDzxr1Jk9+TKjvfO4q14jCXr8ws
HJTSdXlQDbLhdlW61Wu1smotaM6yJlHbY+SUFYFmx031rLZqabIu3Mtxc/BHII06kAN7U1WYU9Bt
/28/a1lkG4qcl2k2wW/e8Vdil5fS8t4gXb6fW3LTe7cJYlMR3PL15+HPXnwmklcHKqsDCINpMPrZ
pnYlz5pUq9144BYH/mOm9hhiO4pEr9Jq8HZldhFRcajx9Wk83+XCUvflfp7s0ubiPLRhhWCD1YOr
cplpqM2DznHhr6OB+EbjEZTJ29JStI8a+c7332714F5ZWCzHU/IMlX8sJwkRk+3L/lFnm+9NfMXF
zhHilY2FP56UFA8PxB7ccdM6M/3neJllZQHTj1xvJz/OtDbRuBVTh6wVm28sLxyv0fIpz1MKy6gU
zWow0xayW2hfgizP1QQubs3DQQJRQ2mbgKNn2UTRpqZpk0whbjIiWde5WUoYfqhMOYZPCwH76d++
31iNz/d9+dJdm1y4nSSNww7s7YBq6DJ0KCPmOfrIszt1GILH0KgyNymTyOSgojSRFDq+Dw7boqU9
eB0iYoe9d5zAOV+paWmrY3EOJJ2ak6Th3upk740SNP48eDR/SFF6qJsLSgZOk4+YtdecKS22QZ/b
PcFIEsYCI4jE8Q8CV6SoKP4ONUQqMQFiZzwlTkFqz6JNp5sNAFlWyQayAdtW9o6uFN23FGgtted/
Vx1E/rqWvBMCgcmqj++T2HOZn9pELvzLWCqR3fMcgw+9/wHa9QcDGEezMuLUnKLgrIf13mip23v1
5ORe/eK3EVA6dZCaUi4flTy9D2vFSQwwUiaD/BR1+mhKXnMhXn6qtALUcjoqXBP0vqMCJXpVBtlp
3F/wprlULyHXlgSbKAanctc8gamFWwo6HWD5rAZXbxtjU4feYGLwxS6lyC3j+lKj+G4VOBtWH2h7
KLLuw0rJ8A+Pb8TjvVXlgEU3vrplkrSDBF1rBhqRTVaDHJfRJrHyMPlbCSJgf9PUsGKPfAQD9igG
o+5+KvCY9WEjn+pgNE7SyIpdP3YdJHyj+LEIgXrzpSSzJPAQoY+OiV2aKJt2zJwhBpCyqLV0p2rN
32zM+m0Wyxj1b8vYykHo56i9Ht9LhA+uNpV/K+CcdOpEvgRDsVeK5snIs5eOczRUctlOxzG6J2oL
vTxNO0sh2bb1sPEDzwb6BGONoFRps46aNB77Q9ZFu24MG7trlReOI7zRK4+8DlXE3VCfqB0rAzdZ
q0tP0iSDgG6UyTEq1WAXhtp4GCQi+WbT1/VOl1vPavG678My7xxSde9+X0VOk8XQmIjaGHLEseyU
WUXOgOKihGhAh0FJN0HSHrxC+zlk0qNcgwOVjB991z1XOnF5ZhyKCn8/Nr9bI31SZW8fyMOpkqdj
IgenOvc3MtX+GhLt3DJftjRSfiQxZJu9AK8tStFh0ZhlNJ0xBn+OVICVpUExIz87lREAYklamGFP
32oulaafGoMFYWYzkwvA1iIZ4smtwW3fiAaHMVW3DOjbubo2Nx1i76DRZIIsGDnHAcd8kVfc9ZFi
DUr8WIaY6OKakVtJNJzqInVAuuKmtNuURb6Z0nQLZNKmHlp7jMklStkbV9L7gVZWzvQjKyA60fb1
xzgYvQuaw3NK2RHuM7U8QJ/LmmxHPWM4tvSH5yd2kQ+7qCy2vdK7VVijWdFr/maI2QPJvcAdQftd
SY2TUyjXDlAa2gykhmCe9lwxr7HZVJ5HYkB5TKtiq4yqclc0eesoPtcfuNQGuEugvMhL3OjQYJsq
0jHQWfPe1MaQHlmZ+eCz1S9JWWPQSo0sSjNAc+JWnZCuZS+UZPMh9ioTZbx31fBax8iD8DFtywBz
oWnJNoZqFCPoaIzJiY0sPwe0p2YRNXwj5Z6rGPEu7aT3wpsUUwtVjCa2j3qiPWda8NYB4q9NLTF7
2uxrdvGNU1/GxJTlAZqoGgWxzHAIJM3tRqY/qoVCD0HQ5LYnSa+y33TPsQQWSdLVpYlfVZrZmP9F
q/QBoiWlhdhi12WBbOldc4IMPZy49ED9FIrRURg7spxBk6brA7OmWoPVqgoOXi9jiFidyk3dBVAh
AmTdyrScQlq7ePXrrDGBX2q2ZUaBqy91dxqLA0m5JQ/BxQ+H1zFR76eI/l0q5c+eqTsol4RuaIS4
yNG7wnKr495mSMP6Ue6Ai/f65G/ZSBMTIuq/ec9yHBz9keDy47n4AW3dExAar4hG3SBp7ktDOqQG
eMiynP41aP5eJVljqQn4Xad4x3p1h4Zz6oBl8wzicIKnalS2uV/7Zkxkw8w148Nv4Ku4h0FKwi+T
jmHU0aPQOo4NUAjnT3oDSBbV8shM1G6PE49VBh44jbl8FwcgB50JeRg3dPwfH8yydeu150mGpkoj
5e0PLynG14kpUHIAT9CDnxXVHfHk7EecKZXLEepZvK9AQKn1sjM1jJtS2d1l+bRVsvJHCZm8qZSc
eDCcUaupRQwe2TQsfhphWVq9or5XWaA4cl7+8hT9OFVeaml+GjkTIRcjrbg5gfrTYXrVWzFVqInj
79tSLFmSnMEZqVvKW1CghCCrKNIPWnJn0oEZ1DNyLMbmQcVe9yQH8T2BKLtXGY2dtbmr15yYie9l
Ji9zJ9RAwliO+jlQ+zdWVg9jJx+a0thVE1i0C6lNrZANdj+GDk545E5TiQpE5W/ViYHdSWNvaaWd
VD4OkKjBl4ePxEgrIe2+Lo097uqhVusfeDWRZqaVRTOGCIt0T4EqPYw63xhTepDkktyHXLvT5cHm
HiAt+XBAQ/WOxYPtA5FeT8mZGt0GsIXQTAsOLIrxUISI6RNj62kyiOLLxlFCb6vE1AoSVBlDdLIV
zCb7imQZHtj1UqPb5TK/izmZDr7EXrOsqdzJ035HerzzO2VjSM0l8sNkA0IjHeOv42DqZYBkONQQ
wqdT6RQyRu+k6Scfi7tW9e8w7/3W4yWAnw7vazlAc4MpJylDgBFUW6MY9omhopapNA4rAC2RwgHz
A7305Bc6ZI667KxgFtgd5dKzaUEeS5bYbeg9ovsQ7r0QskttVb0pXmyrOgvsCCKRvS+bRluhNiHH
QKOpml2oY2sPDMSv4Fyy/IG8dznUJZPQvxgyHDsw740LJZqzLqE8ldTDG82HJ1kF7qvsfKvu5Q9Q
RLzDkmBWc62idB2BLjLShsZUlXJEoEW9NZrAUtWXtvsgIhjPaiSvc13jBFmQrLJFRaOIuhY5b6B8
ZnvTnHZhygaZA7Xy0s42JBKk2mt50bW9RWl1jrGUsEETbMqS+6rQocRscAfvnQjZupbiXRtaFFMp
o7XvMY+g0QT9bO6ORmV/nyasVYkNOnNOyETXjKXQ35SnSRPIsuJ2OqRZI46VHGT2l6YUZleJcIdr
58GAuqkKmguVqcveGQeWKCwnZOWs7R0P1QZQZqHWH9Af3y9q7ftc21nkrUng8SAMkGz5ZbqXW275
WfBB5ZKb39tZ60fjbSBMk5mCGe4lKXLDc1WSgKlySf9Y8d80QCJUUFNBvCZnMeSIoI0dVHbAoKg2
Cg7hWo1DxyWFKyCYZiLK4nZ5mBBCizpS3Kk1EHypAcDydC9VoBwrYken0mgqmeyGkfQGZ29xGSIk
fZ28G213BBORoM6zsuc6w+Wj6M2D9W0pAN80pRwXaI26eYzkzZh0KwiJq/Na1D9Z691cW1oCdH2k
Ei2msZjbuOlL+u7tQQV20k7Rj+JXBtL0cqdsQUHU/6g2oqmEtRLbjelFyYUkCU5TP+Bghbu586ha
fgQk0yyv7Hvb2pZAbAXuMxEeYHVvVV1RDE2TVfCc3hYQq5iWbVQMzI093SLaXmv/IqGoSrk2s6Oz
uUCB06RSZelFgz4pO55MxJ2pNjC0S+36ObMhogHwAeqEm9adWd6GE3HC8/DSWBVUJMlOcKNW6iQ3
P2LhWj09lIBMhP4y0tjBnu7Sl/FzAM6z0eoGCnTuC6Rv7ICcNTpKrsD67BgWJZMb64uNLpN8UtQU
1mfwUPMUg4W/s1q73sHDH0Vfda2jdGNtUaBptKxsDdriynCtOHay0ri1mgWWotflppL9bt8U2rbS
fKsdix+KYQh6zavHCtqumJjAKw3iodtj5ZM4a2oZbrJXIitrzw1cclCNghdm7YvqhBIQxxt4mpeT
131eom2FOpTrT4PVd5idVSFyNfB9MYybRo6sorsIPuPKs6lfm1z4/5yBOD2bZrfMdnNpbzyh5mwn
zSm05nKip6OZLvqaa5uJ5gXuj0wpFHHm33RVcfZ4Xqt6hc30pid47K3m+06fNIKK7Fqoo1+bmX/G
lZmAAEoT5jAzbthmHnFh9rDvbfqP8OZrYLoba4vbmPRpr/KQMUzQUd8pX+YROhQMHrQH4+R9KI8t
HEL+VmLgI7YNGw3R7z+kaE+X1xHw7JThIXe7hE+bwSMvKUcCmDHRLOb8Dy3v/fWuLm4iaB67lNco
8CQyRsvDH14h26RVLFnL7UgS6diuHU+DUpXg5oE7YzmyByA10F1lrLgoldVSYPWRKG5c2zhDpVzB
UZRVkMLfnpKhSSMlUmEh6TG2QgHP4yirqrHg+6yeDyD1IQihoAdhfDZ3r06jAhi3B3U77kqHBlIp
/mH8qR2m7XSQLKBHg3fw4E/AQ42QaKEfKPTFou746n0wgBrDxSOckiUAMs7juGNpq7gz//fMSxo6
GD3aziiAUQiCXPlwhgIZPzbzNnHGFsfEY8MwD+0i4kpKO5kw25W9/69P/I2FRUynK0Od+eCHc8eC
v2kxGFepeseHXPDQzfd2cd6vzSwRTTKIDsMCyYALhL9TGD/Ay2aH3qmbXr9fzvqGzWB+g2DX6OIc
BqxGJcPDKL5SnULjuYgEXZW1ABw3SdcZwGAE468LA+2kzB65pK66aXby80zej/bEPUCZR/Xh+7V8
5d9RNIPiu1MFdPOg71o8l3KltGwAmQGGi6InAMrBfhZfoAt0mQnlYrt4zjFgJIp2V26yoWKyUcHc
BeVsGfqpaV/SEF1fN2leu3znSeACAPulYGnzg7g8DyoFUzNBOKAAUXLrL0JUVfp8UOelzaPomCG0
i0OJcDbBlJsISvx1Sdi72e3h1iIPXC6pKpXamwxdcWvjBxue4vqV+oIwcr4mt+uZTaAiQLkGAO3y
osZlOGkNlN0A8gB1+aY4jC51xOx0K+CVWzuL6yrnTTaynHFXvaTv4bbcpFZjxjvllWA+MBRiqz5h
rN+sa3lvp8IPvbI2FBcjUr/k1jhWUVFs64GgmkihY9+C6DVGxcfrqmjbtxwFZBR8P1KGGmUjIbQf
B8ACupSge9UUbhzPja3KkZjKtyoK+rYuVediwpcvCTrlmc+toIJX1YYj04cnqUC1UUkm35ym+qMn
0mmu7AYsAAh2lJgjq7W6UUZ+12ldD7p3BARtM+3Uqn+vW3rOCHglclhB8wmNibb7uxzTv3W9fovk
4K+u9k5cZ8eSg89KrQrFzGX5xGvFHqo2s6qB3WkqUti6QzLbD3FupkwiR0lKWjNuK4EjXskykdAz
HCBCZ1HKT2Tj9dOmTLnCYsNwm7+at34fnGuwJkB2ARwNM0TJNTAHCnSQpW7FOm5f3SZsGwrqMUTR
GUbubq8jSxj6lFCUdqUaCT01jkH4l+DGf414bk3MP+FqeRWUIWs1MDC//z/v5rQFzalLtwPu/eiO
drJlh/EgfLBXLj/hqszwB14LYg+3dqNa0okaqcAwA9HW3FceOgQpE/mztdVdW1k81CyISF/maO1X
tgeGdMgqfA7vMuj8hucZ22XsosusCiZCXYqWt3AIAeOgeyphuJvO3NjqHAgzPxG8qiuv3o3bWWKE
QSeoFlwhHEHPnN5gOmCvfgodVUeRANfKTsqKon8GWMCYLGlpk6QLtB7LciW+7UfUufPcjWhx4J4M
GFMveM9Xtu/G2uK7SSQq8yjsIYnaP9JctqLKd3xVWC+e78/SjV4vavGVtKKE/4g9uO1j+FJAlDFw
udNGZngHz+pKZ9FU0EqcjAAFcQNKn+AV/hKPgx4gHvG2o4C71y/pSXb+pcyYXvhJva/v5pmkwImB
EYLUnyVC5K55k7loxA0E6BpSgtsrV/EgonUhey5v8/0Q8W0y7L73JiILC2cS9mg+VBl8pSJXLkFv
l7bt0/cmVgJ9nOqrVcxH58ph1SrTyxr9dmCRUg+V6tbSeeN2Xon2eVU+5B0mk2lp3OEJ+qVFyDUg
/vxoDLmI8GFtrVfvwrLqGocpSlQpfDNP8nbfpTRDBzzy7O+XK7DyieG8Wi3nXe0nlQJsFzAota+b
Yyu4amsW/rhIIsu3+5mxUOtDBeixwGDOWHZWH7/979dwbWERVCpxotXJBFcfjo3ipNCNUXxNE7h6
0TLmyPZqoyRaNpUHTXe3rHOI84HEP6bT0/cL+Zotsas3CwjOWxvghMmavMJCiuI+aPutJL2w9IMA
zPO9nRV6mNkQSvWIXfHfZTYTEKgdltMnDLa6y57ylwETIHJpYnjxrXqUHHlH9vKdP79gbvQMAKOZ
nJpN9rcoQl9JdeYfgj/c0BCCLF0G4fooqaM343E7WwNYst7FWxDxuIAJ743fZQrFR1N+Ek8PrF7z
a8vz9776nhzd8Zj4sCxtZ8c8HLxti3kFjL/YiSUEn8+OfvEQ3Kxz4VQqtTEoEtd/Ya8ZSlvhs6+a
QwpK/hRyU7LrW92meAZrpIlW8vBf5F3YZ7BAE+iXYaOXeZfW12Sca0QYj8E+u+G+MzF98q6hmgeF
A/v747XylBNQRIE8gaM2hEN2u7V1m8QJCYGY09BYD3M01QtmjoHuVEW5TWRdYG4tObqxt7iaWepN
cgvXiEPUO1FopyCqKBweoAKrWamb/S1a4Er0gACFoECDZRJ1qS6iNHKNehjANT451h1Q5GTHDIFT
Wz+gf4ws4cwA4IG3hOKtk/cY1D8BS2a3bnjWXSivCrH6QmuLbzZl4AXwewkDr9CVhOZNvlHAmNaA
YSQ4iGvY6/f+anGLT5aqaUZC+j+fLH6ICjNxMRGwCXe6iZTWTPbqnRjIvOpfr6wu/GuPRETW50UO
9VHKMS5kvPf+nZqU/81bcWVn4VtGOcV2Fj5zIWxqaWAX1lMBH+u6B78ysXAouhoFtKhxBKu/krv4
VJvEHMAynv0Av1d1iGyocd81v2dSh9JNZk4L46Nx9Uv+SzQqLbgLn1/6yo/2UlwVfYpjWtfUATgJ
MFy3p8/fe5SViVT4r6vlLrI5fRjLkqZYbrCLdsRl1nTALf9FD8NWhSovsYqHBHFtNastiMLa/3A3
dMAI8Atw3xd7HUGtnigp+sDBHdtwtz4aGCqAng56Ef+ATHCOh748FaBu+f/W5kN8taGjPKUjm7vO
fJy2dOgSAMkGSLmDxl3vg8RsIPEFbPCTHiUYtY1F3dn5bH5nfrHTeeXLtB9gXpFBXR8fNfUi+Jar
z8PVAhe5lz4ZiVaosNBD5G83z38NkFj27Fk+vnWLlx68zIGTbIwngeHZqXy3tPmRvtpZvw/GLEFT
B8XH8PQ5pGjrT5D22gDVdhDh8Nfvxb8/4xI8YPiMBomCVU5yCUgEuhMMqEggzwWLWo0s/uymtnTc
bTD29YjHdnglyFLMBvA6K8WwK5ACO/6ATig4oobn8ZFmDoAKW4H5+Z//Zk+XDF9arxJfyrHM5A6o
7+OwbfazpsVw9IXkyGvvPLrHc4Qs4+3FOMrt9ytbaDpLQ8E+qWsAFtgPB8SHW2ZKm9T17/NfgrWt
3MQbe4ubSNWUQl8KjLjjnroIERFUyC61mv9qF2FJQ4iGYf8Z2nK7siADFmEsqn/BAebmUnJfbOme
YRpFRPy28gbemFq8TUzxal1SVPDAg/mW8smVmH5n1HBsxii4cOumgGNBZKvoX4r9VaZkEaElMmmI
OFe6v8m1XQWE4TSkggf3MxleHEOs6o+pRTzR9kmmjmOi42iMTrCDUMOm2HXncju41AWw1y22s6gR
qGBA1RiGpvFQOdomPlNHPkhPsyrH92dHtPTFB+UDiZUxDz03ip7L5NwP1cHgvsWApv3e0ApSCPRV
iOhV1I4ZJ0uCgnRSk16nWHkJmJC+0X/PB9VwVJP+ztGtn8f5/4vw99rksjnQgZOgI23D3FTBexsH
NnCqwX93+/4sbFl79A2mT+VsRd3o+1lXbhZUAt2dkARlLRi9Wc/i8IzxRPXCH0HYBKiDavWnFlWz
nwEepGCymKsfAqf/oeZiSs+Vl/DG8OKU5BRQqKTDEsEiOLoSvhXo5tkOGhvg9Bws1e2c8gxUTuyK
zudaTHNjeuEGlEYCFCGC6WDHoADmIyEkm/pu7i+KuXzX6sg31haeW+oHVYI1D7kM2IkscgiRWgTb
+v4fUBeKNnW+mtevvDdOY6nCl3o/29+guMcsZrYdP+kL981v2cXU/qZ54zsuGmtfefFvFrmInGLp
/3F2ZTuS6tj2i5DAzK8GghgzIjNyrBeUU5nJYObh6++iTqszioybdLfU0ulSSbXDxt7ew9pr1Vmd
cG7hwErPBqqvPTqClotM9Nai+b3+uPz8Lq11FkrVdpcnqo21xhjNMtKeipRh3OYhFb/N8PFnT3Ml
0PhrebPoyUpJwzU24qXfYMR2hX60D0bfxbfw6pIwqmmDaRpv/Lx4YHOhsXiE5wyN/rUripIqduZ1
dfQWmQJJcMTvfl7X9et/YXF2/QUyeRIY8KBTTxrjiH8kHyJvwlpqtNozB4LJD4TRn81e4QeA474w
O7v8EUlFU3UVvGjaPOjMXgPz6sq59l5X9WstmXtjBNikzfZFMubrYLSOtSlh5E7PoWBVBmCPhrCd
mQWg7pOLI5LpIyAQd+irdo7CMOhptAyjGJb8UWg9RWtlW/FwDRTLKgsxCvrzYq5f8IvFzNxJUtuV
OVjYwwkeoe7q9RR3gq8bpYqlmuH0T3176i9MzXyJQCImsbJCl6FgTgbuL9Dn/ryaqxf5wsLMg5Be
seRkstCUIB59UMTODu5+NnE9lr2wMXMWLGybSpmcxcS61QLjwZ0ewfrEg5C42eF/erIvzM0cBfJz
Y8QkLg6bbtEYrJJmxmjGfv+8qqVPM3MREbEw8zHdJJ7V64F8ytYSfm7a+m8fH5BhQFRMGwyxs21r
oiQeRScDtTsaTmW3VGbnUYOcEcRNfl7LFZQy7uc0PGCCUEH+hjPPDf1fR7pzZIjAYvoYcAKanhBd
HtlOWU8M1MV+9POI5vaD4iUrABNPpb/4VF89jl8/ZJ5J6qaUp40tAmA/qsekhLQBVEJhfDA3U3gi
r9WTwWn+9PP6r37LC6uzvDJBU7u3phvdG5kFwRgN9EHpAo3BdOq+fc0LG+TvpzoQ01BuohkrzI42
Kz3hJznGJEMqR59hbzS0H7t9Hi8JralXD9GF2ZnnlXMMoKOgMyULPejxbSrB9ROy1eRDFW+yloqc
GtvGn16AZoWRCuKy0Os9uGebjr+re/u2ex4iqni1FzmgCIc2UARuwOVvv/QRpr+/iGVUyxwaFZEw
Zh1Mp083eb2kpqteNaGrxESOBgzbfC4nN0SpdF1oYvLH2rI2/4SulFPxYo+e2tbUwicAw35L5SFH
0xd7ZQCgGwTrtGt0ageq2/DxtrXVD7M2H4C1+tBtAwNhWbcx83KlE37T8g5ERhill/ttm3M3EeBc
KfsUcGwCcQKpTkavis3xVFZYHCuNwR2G4r8H+IJID8N00LqBGiYGkP7eSNlIGOJCCY34JPSz5lPC
TLEqFpz6lXP1l5Hp7y++FmgU+RBpDDOD2JxuxMi/wMC7+aGK15/v5pWJnL+XM3ODds9SQ29zE1WX
wG83cUPzZuJpPBvP8h7Vs9sOVI1LpOdXmDn/tjp7RAIV+m5SgfW1q+pVP3c7C+qAGFO8lxPaPeSH
KV6yMe6MabgGz3+4Lv3mjS0hca+4w792efbI2EEdML3Bp1TjB/D5oLbeuHG+FMx/q/2ogAyBd3Ga
KrTQm5v5CBMTTo1UQ6gPZMKdw/nwXEqja4TGk1QaXm9rZ2AwnoQQyO1tZ+HzTn7vL784Mz679olZ
BLhG0PGc2JKJA+mv80Qoo/uqx49Ls0bfP+vM2uxu5F0YYh4HS+U6/VMuWYPuABRR8iFFKQEjwAmw
1ZNYXnkXvoKNe7ectH1zQrOfMLs5Kk9UfZSH2B/Hs57cthAP/3lLv13NmYHZhWkIkTRrxBpH5Smx
z2l6kNrG0cAn+7Od73HdzNDsjugjeL/AIpD46V59n4CaGhSZswF4MOICne726oLFb9dhZnB2HSpb
rpgBNlS/kv0o434PYgurXf28rO/B0N9W/uCOLlybYSG/aI028cktMdwUjJEQC9Oo5hWvsmeAmTR0
DTDVBu/irn2UuDeFQ8xdGtpaWOscg9+mAKEGAvci6InbdWCRyPFYLyXyC4fxz325WKsMngQMek/j
+lDpNa0nDh6Wn7fze8o5286ZdxF5rgQpg74haludS/zBAc0xSlympwCHca4hqhJ7kkQXdYGmf/gH
z/JHP+BibaURjmM5Kb7xARS/lA+eblMEt2l/FgHt/H4NjgGgc6EHUrqo2gIPawtH0sGEgiHnqTa0
BHOazudPv2jmfWyujHWi4xdNZYVpDm5YKV68XZqaWvqoMw8DSqSor9QIIoFDfyRKsRtL5e7nr7p0
Omc+RrczyM5Pgpw9QdFC/TWMO8V+/NnGnyP+03bN/IsyYrqYV/CUyUANjE/aNP5gd8VNgD863We9
Hrfsg+teyl3T59E/IqeLFeAlNzcHp7WWjZE+E0qI4A7aT8qBoInmNHJS+g+wUX1ZWPfC95vj1MKu
k9QKM764MfVGX0ugz/KZr0JUW4f3sUHsyjegOIKUeuwkf+BMmd9/Qqj5599x9eZaKEsBPCUbBoYK
/o7xaqkwIMGpJb78a0C5Xd2X5+CFO8od3wNwMhWoJz7HKnd/tnvVAV/YnSeBWgw2kcaCU9IVNwuo
5pTnCTqkuckhPloumGJO0FjfRDA+gj6yh37jMpPZtY9w+SNmOWGhcUOxIK3gi6StaCnxVWEt8l6T
Kw7h0sj09xcuikSylIKKGQxpkNbpz90/iGoOsjQJPb9l5Mu10ODS3swXD3WHfnQIhoB0n21A/rFH
LebT9lqHnSQftRiHvbPFAYvvqH+8AJdWp62+WCX4cJpRYtjKfhX4IElxm7tJ98naWPuJbR1FR4uy
le6y1SKcYWnBM4+bSrGVpUEMSoSN8o7RVVddC0hEJ7i8ck7RSNr8J02ja37+csEzBxx2IxHG8KcF
ABTcwfYwveKW/iJ77reG9GxjZ15YlCB5SqwUMcKh3uQQvAGRCV6U5j9pNSwd1Zkz1rQR6a6YnPGE
ZEDjTXGSg7GPH7UVX3Vv0lIWq117vi83ceZ9CmO0rCDEp0PhJKKawVZAxWybgRyRi2MGRst8qRRe
rYW7hqPRKpW/WwH6PSVYd5nyVMX5ZmACOnVs3coKYFZltFGsGORohts11aaWAL5IyH2gIFmPrY0p
IrDsm/saVBqIHPZV0azLSveapN0IQ/1IRISI1t5ZSu0jNdwNzbAmELyWufykRlDCHBYBB9deWQuN
CMu0MXmlq7M9F4NqBHqJ7zt1eqGZsEXlDwjDVbXHz3cyX92UiwP0SzZn2z7auRjHVMaZip6yFsxp
6kdnLqUoC0bm9LB1PwSkq0uE2MI+Yvpao6UcFdSq1eef35LvTJjTFfnawnmLBcPOrGklZUovIZDz
GPyuHieyIw8+QEKSqTjyvv8lwf7ikMdVJ4AJQ4LKFUhqrdlGKlLCEhWjtP4ATCNYUjclKB6W8RRX
36kvM/YMcs54yHgK+ShwO7i1bW0FjxbqA9/xd3/28N8rsWdPoR5jsKNPMxzDptvrsbGTJOPc9zIa
VCCOY8UpafvbkPNnKVb2mOW9afVhO2r5XSf397mBafYEa2floQ/kXaYGuzTj+7TfpwW5a7psG7Zo
OvNoATb4nQli+tlorlkqhhwU8Ln+/eyklS44a6b4X5X8vP7VjSaoi0ApHq515VXktWsb8ZZYC3a/
z6VMdsEUqOvgZbDUOX8Nt9k4KOaILBXyItJRARBjRBCT/osKtXFRQEXiOEVQ07SUDtIN5+dT/10a
bfYTZg8QBLc4U5MWqGRQdQLhqkkYHHRMRsPEAZtbjZZ7vpfdaTDGAPosg6bHU/gQlTRwwEbu/fxr
rl72i/2YvVIyKCV1G1wrPvgAKEtuJPsp71Y/27h+zy+MzFxli+ZwlLdK7MebkjvdtoG/VNYmGHoY
7VKnZrRxJ0oFyLFq0LdZ0oG+egsNC/PSOoQzjPlw4dhg+lNCOcIfgonGjjbJIjPR1W38isaN+UW3
JVsPOUtxrGSHYbAQK+mc8U3N3dYh75BzQ6lgz5fanVdXhnFNzE7qoJiaV5NDKwn6BEUrH7yryJSb
7q3vzIUT8h3yOp3XCyOz84rbkgWRFEe+6M+NeqhyoEDaDDh6MA/qry2IbgdjBP1jvk1rbaPYQIaC
ZNWwIOkWvveYj9LIQxTWLhzM0pf9jh6Z/bbZ8W1IrRGWIXo1wRR7j41fJX7xPjxPc9zZMkDnathz
sRWzg1zqaawEAfZ7mhIpNeDjYld+0ajiBBHF9CjqagtX5+rBurA4e6g6TC53KJb8WSDo16bHCsDq
CBQ97WM50OAM77mKP5ec1PX08svu/OVCR3hM+6mGMA1cxi/RDR5oYDkVaJj3v03oXdUPkruozjcd
pXlRAeRiYDDALLCC6/r3q2AHekJGCGH64R5hpeGPbvlRYZg1d7jfglTcAMvtpGL28j+5wQvDs+fI
6EyjIGDd9FNhHSwm7Qar3hVNsPn5cy6tb/raF8lWbBuNMCWR+GOWr7Jm3WOWT0o7kBm//Wzoai39
cidnl9ZQgngQOerMlZe/BodJr7jy22PhhK78kT6Ojr0Vj9rzVCUY1vma3C6CnK/mPxdbOr+aWS7Z
Q4UThAF5dA4KiN4kDt9MfeIl6P931McfN/B1bmb3EjRsPTE6uN94U9yY62Cj3E5ciGTNjktZ6/Sz
vx3Rr5h1Xvplkiz6vGZwuWF1MNnewruZ52+Ast6qhkZ//ozXs/MLa7MahJSAHm0M4XvjZvgliL43
U9mLx9ELFOGNWuD0BdAABrvV2tgJm3EVN+2G1boTAVoDll5V4uss+p3L3Xnhly3tw+yqag1Cd9NG
HWiadWpuxDldWRu0qcGPhKwdA2x/6j6nRcd09Vhd7MjspuaNZWDuFpF7EsER6IcQVM1BU24Ko/WY
/lABBaGzd1OJHUN5WFjz1TT7wvbs+nZEbi0OTkeseVyBNiKjxgZh66b3pZO2W8wwr77uF+Zmd1gI
ULFWOW7QFKsan7i70LoD5wUqrCvhoLi3XWzBLX3V2aU181hSoqmwNpm00e2nIHjMb3Swy25ihebQ
5po4/4Jdeaid4Cj53YYBuxwRx1ohT1gnC37sep5wsQezmy1LVhpFAll26fZuc6Osp7F/cQesyYJr
vvrQXhiaPbSlISWgAa8S3xhyfwgfB1R2F+dqr5arLzLeefUYfK6ZjE7ZP/sbqjQ7J4epnyr5ugOB
6eWG5qLFWX4oR+A9kgfUq8ltAxVLZc0dsWu3jTtlGMtyoNM2/eAe/+g8XrxwStoGIOcNU3+S56wO
9Zpvuo3478GZk8P/+lrzOYVY17hkkhLPm8ruamJ4bd5TrenX4C9xlHF4/fnmLxyOP9iVi1VpTdjV
Qz/VehIocPalX0roMzZPP1u5Hs1erGrmX5pGS7K8xekAyTatbvR1vU7R8ra39SFzFj3p0qeauZdi
xHDsOMCTAqe5aioavyt7OHHXPiglZRvEtLR0oiNZIwlOjkt9sMXFzlwNeNmbXM7+1M/qfQ/5k3HN
cBcm3iLytGjt+rPxVSaZPaQtG1kTKCjm/4MLDYFiMECtOXX4lvz2dbf9ZWr2MkZNUakAIEY+s4lX
JY1nZsXC63s1jryoK80eQd62YmjiJvJz+UiSdwzoOVV4k8hLvCHXz/3XUmYHMiEBtFIk5B1Z5RED
NUD5ZBkLJZnrx/DLxuwYDlabqoNeT19m6j2Dn8dXMCC2mFtc/yymjMkmDRAzfXbeQJmQ95ynKV6S
PzBK8hC7CcirOlduKXcRKy62lK9v35fJ2eMVG2ahdjJeU0NjLm/Q04he1X5JZPr6Bn5Zmf7+wjmB
mL01maTjHkvyiqjMjUQDJivN6QPh9tCDQGzqliCi/9lbXU8xwGv9rw2d1zw6c7SrGFHYn2Q4+xhX
g9cc2lPzK15JjnbUt81myChZy+h6MDQBm91Sy/47/OzPM/D1E2aPW0/CLJVkXLV0wzC6GR5lad1I
dBLTm0ouWn1jviwlANc7oBfrnrkS1sWaGvRwJRM2KUT/M3gx31hPuwL1f1R7VvEuuzHesWR0AZTN
AFeOjH0xEbmeol/8jpmfEV1Zxn3xJxoNMTSzgrLRpCM1je5obozp1RgSZzkUPZec6cKBM2bep9Ny
W5f4n75duZmK56qPisByteWqlwNtg61bRNVwZf8+2IUkgQ9mYKjbodpiQj/IZd77pno3dRRcpumZ
4NP+WGrwX3UTF0Zn7igw2k7qsw797RrsnRxVNX7788W5fmovTMw8UR0NQsb8/z+p01RESpgD+lC8
9AEV2/g2uFl666d/8VtUdmFx5ogUlVdtIkjsy3rn5tVjFoaubt0E5u8qcn9e3VWfd2Fq5o1yOTfT
TNZgCphTuZcdKIpPwlern818Hzecrv6XnXkkTercjnmt4zvh1DcGTe8nXXaxg5BksunczENeiP8t
nf3rtewLuzOXQ0pV8MoQE/6DA/UeOuDFxMz46LPDNNLZrSygTqHeuOrW1v8E6rtc9Mz1DEVnYMYG
i+5X6UTIuerfpgibuNntpMG95OoWLuA8ypYySBOZNY6NUiH+7Ct8x9qpdARpmO35+Xtev3YmJkfB
rqCgKfT3XWd1BfaLGh3sNEIm1IDiisgLJq6fzC8T883r1Twneg93Ql5GaFLG9T4eliry12/al5GZ
U54kCttag5F4jG8Ks4DYmbIZW8PPy3wNhTHv521bMjdzxaDjhPgAgYvUc7I2YrRKNUzCmY899G7a
0nz62drSDk5/fxFp1EE4AoSPZpHKX8JJKyt+UOuc/mxk6STMHHAUV2ZoxiawDAUBNB5DLcV/TYvy
x3d8faRpVy/WAZxqzlRMnfpZGr1KmrjVy/zh51X8P/7py8bM5cqctN04QTLA8QAWxtRRARGwFce+
wwCFZ/8WbAUFNmcRdrL0jWb+l0UozEkdGquly15lp7qJdpVffUoe8JRefopUutzmvh6KqP9e7HwQ
2+hIUkYFFou+CNDMv6vfZk5DdFWNzaiDyc1p8YfHKawf/2tlmulbahoIik0Fo/1zek308PmYxPDH
pAzcSvrQVSTMCvMWPufkf769oBdmZp8zyYQdCLCVIdKsN81hyh97x0amIq+lhZb+9aNzYWv2CTW9
VMIRtJB4Yto9JGrJ65SWa7T1IMuwrTaTFvair79eKPq31W/0eFwpwtCwYBVN2k2xnYz+E5SkdxlE
pfyl1tZV13Vhb+bxNT2AEFQNEo1ujKB8HWahC0b6kBqSbLpcSyFMr4nFF/Sqd/nCHcxZChIFHTy1
ROxVeRAtBHh86ohETnCvUVBqTEHD0o28eiG/LM7vBoEc16BN/gzqgl7AGIXgKO3M3wsHdHq9vh3Q
CzOz7QSRxljbAYAN5nkiVqt88dQ9W3TEnbPdxYbL9Iz9ZG32lhI9wJAwB+y2ZG6/YuswdSbYuEaA
cdNWmXDkxVYoqO2vHpmLNc4eV+hNdEEf8dAXXLdXQ1sOflE3n0pr+bomhr3CIMLTsdGLgqD3waKe
e3oPylbJ6BwoHJIDiUTrxSkrvL4m/LYceuRMUA9jpbyBwJwjhRhprob30SRO0Em7UTmZ7J2rz6n6
UTQdyMGqEeg2Ux5cUQS7phEPpl470XAH1QaNkmQs1+DCeq5qgMKgAQvVugCjFtKorTQjPJlhcJ9z
6TUkAU0htqDxcgUJtVNaQDy5eotRgZPq51E9mIG4I2nl5rKgGqLJvo9dRbSOboW3RWu/yimUIuus
kBzQzZ31Hiqh8kDlsTlCYZM2UUhlQFhAbeRbrDtUKf9l9fULb0cKaUtPC/KPKJFaqvbmkVnZejTe
ojCHkp62soHhW6l2N3itKdtorbDQQAiv5xDmM48QqXstWvVJ7QtKWvFUGf0jj0BMHRiVZ7PkMKSY
ltRaNIm1eieS17EO94XSrrPR3kZccdNOrBOFY7QyaN+zvBgcvTdOQ9fuGANBwph5Y2fR1irfezv2
rEa/lzFQVpC3uojT9RgrTwXItkuozWWVeNJHKQBX9vgUVpgSSqG/kGk3kkK2STW4Y/UW5tVGJOA4
BOGnbJquwoZTb/6WKsupoTLaQEYpgIDSAORJ3VAitV4eQdTWyg5k6DyZvTdo03YEpVHQldXFVmnR
FDAYaNS6ZAsOVq8cgr2e83NU5itjgEwkPqrErArSoz1tDftR1OpW6wUkgNO7Pj6Wxr4141+J0kMt
K90lSb2Fyz2opT1QRHJ3bdZsGyuCkKO+xWFfDyX35Vg99Ia+1ke0+DLVbGk/WIUDkuWNAD9jBkFS
FkGFMNLtdS4eZEHOEOBbRT2mxMx7GdIvEcbiGogSN3CxchI9aHqH4wdJ0bCroGAou9HwpHaPRvxi
J8MxrxSK/HejDp0/CiiCKLajchuDGhhVVALi6mVmgls928TByJxIAzNBi6FxTM+S6EZ0YoMIxDFJ
vxWRve1I6taN5VSMbTJJ3WVDccgjwx1s1R/z0TdYu8G588Sob4LoA75ylZaaZ/T2kYOnJmqrGlnk
eM/as9p0bhJlVBgvZab4glgILiqoNmMKGcq3fWTeGkWxNQZ8r0ljehye8zLeAM24Sm1llXXE65XM
pPWAnwNlF0PZ1CGHVl7jE9Y7EM+kHc54k/8qav0+DJQ70EP7hQFxZKurHmPV9gNWf9hqdpSG8UGF
yGktcqcfj4oFcYyq8IpwlQVvPaALauO1BViqOQIFSXY1dGxDJd8kSuiXZBOonc9JQks1zGg8CVVy
iaKiQouyOA9ReAA2jtZFfxMCCkductNyZCk7DASoyIZT1PK8MkVcFR5K66WxcnQ8S5Sf9ubI3EHJ
PWEcSX4gElSsR0i/5js+3Cqd7loQns+k+7gOaaRA5HLUdjjdTsGA009eygZTGvnvfngM2Otg7QnE
kZRuwFogecuFG6QgwEYTUIQ3hVU5CsG1wacC6ZdrFdE6lu75uEkNyANCUbjzulxA+fa+Fx3tY3mj
y6+VOtB8gOSsXeFMQBQ6BhFR8lxC2jpXFU8Hn1Z71uLXBOcozx8BL/Z05VZgNLrEiVUgBFoLk4K7
6ijMehdo8V4UMe3AGVyRU6zLdGw0xxpPAF67bSx7OiZ9mw6aveDLDwfm1a3m1GoAveEHYvF1r6fr
0nhNgrVouKvnkNKwoBBtEpdDbyLtdMgWg4kWVbRmeFaB3TIhGxqgvoBLact3nf0a8EcjuIMwL1UA
WBegALReCV74qH9lIdw7xl/5XVU+lgFqkpHtRVAbLEnh5LgvZlO4oWnSCGWmONdo0OL7fkKR1VWT
dw4MXC8/cyiPQwqFlgLcs92T1G74eKyZ5eoj5lr5rRo+6A1atMFjZKD0N/wa2IiHjtE4M6F5u5Ur
09OaNyLOalKjkOWb8aulnogaO1XNHV4iuvTjFtSrZXJbGdraEhAa4LLPxsmgQpOqcG37HvkYJd2d
Ze2n81DWmK+N75klaAZccC4kKizAStfBAEAEHilNpjzdVfh7qd4Q6PGBHiE00UsCc4hsuwRKnYNk
0WCs9rl1Eys3vSXRVLof+90kMyOLT2GNXjf+Agcx5BRUf5DBiJJYbjjqeOieNfKr6lHjTQge75Da
qeRkhuWlSgi10veGf0K2xsGT4MQWZuHH97FL3UgGRC20gZfgtMBrJtv3tmw4RQukfLmxpDfe30WG
SoPgBuKaFLA6auLxbaXei8GlL8Xb2jyZWYz/J/xuUHZVaj1mOo5k/1m0Oq1lsQrUV4KvG2JN9VMr
P8X6O2TlnU7eBa3p6jjDXc/XUZxBSSdxoWR40+jQMy1/RapwqhaKz/k7Z2dMthvtUR9fRuFa7asK
nDcurx8HkPjpd7b1GyEQrfCoSNzecjOgMSTGSMxdmwEXVr4DgU8HOaKYrnCY8stqW2on8l2fP4cd
djfyWymFuGq+avMYIrAZHTXJCeGOmhwtMd4jLuhUN0LY0fVvoY5Yghjrkqw63XAyXLaSJVQGWlvd
SOLR1k+JtQlgLuCHFMLMRj1QPrJNlIYOj8WDXiVOYsBYXTsxqWkVy9isfcaNnTYIKkpMagWDIw1P
PDzG1cGAhEZCGrduX8fmpAcnzJc7urTtm5DW8V2RnEJygqZsxe5Jdq93LyaONV9Z4U2U7iT7wR7v
ypg7SfHa44YBWSw3t03CnQYUzkF5IwUELlBaReSX3b2z8VcD2txEOun1TtPMyaXm6Q3PjhVvHIPc
KupDZiROOaz7cS/br5zfacY9Gx5aA7BHHOQo+9RBepFZawNg3eFJtveQC0fBB2SZmKMZX2NuelVH
DoOxk6XBKcBnbe9DsifGTR+A5gGoKCAkE0RxdvmUQss97CInHlS3TkzXBIuSqq3DSPeL6Y+gMEYU
5YHn4JeBydOEpNQ2E2hclq5u99Dx6qmp9W5kqt5YgGNfr6DHXtM4ULY5BvOgrUqhMewnDfATQeMy
NaRDvcs5oruu0Vwp0t7DGI65gbowCZ0Ykxlxh8k++xSOgFbqOlXFUSsVGlTnHCp+aUYtOEXWfGRh
7kQdJtGg4VdGt0zgzpBdxRGEVIYb5q/w8L9NgmJt0uLADh4q0k6Vr2Mld3nkd3AWvf5EpJR20dq2
zoV0NEAyFFqnErqIJk6pFXwohLiV2XqjihBdKo5BUK0IM9Z61t739rgSWgtllGhMvB4eqQ8aJ47P
EBSJhhHl0YpXlKTqe22kVNeeE7Jp8QIk1XbUS6eXdQ9Rt5sOu5xFZwnuqs1ecvKqlzh3bPBlQPjH
FLdZYW7a6k4mbTDGjScC+ujsLcWEYyLuxvqztD5y+5hVodOC+j1HLNh0uhO2bNOGHW3hG9syOkVh
5Cv13aCeBXjFTQmKfSa+HQIlDbFdZ3B3ME4daC26fm0pEc1EAoFy5JB4MTB1QrXsVoUzMgP7FNh8
XUQhYkNZfcghYzncSOpDl/4ajH04PMYYlc9qL7ZSh4SAtIDlosUdSGvicOOGNPeZjeZnjMOkvZvk
c6wgyK1+kP5GBD6kMGhhM9DNCNrF+tEof1X5S2uZThOkkKBp/aQOVySBz4vh+lOnUV7S0oTHbFaW
vWdauTXjJ5J2tKpPwnhWpUdiHyBZYIFsyDyULZ6V8iFFuqDGeIQQMEQWhF1Dg+b1CwM9R9ElTpW8
JtpHluFZC8JXwLwQDhDTY0LbmiA8AcxwVSrBSlVuaqk+IdKJ+mI1yXYznJRAflZH0w1jxLDSfWQ+
ZsYri3OorT+IgW24AjR4AfPTGdUVxLmqa/Jdp+BsphDerB/6AeL0w1lOGITEzwQPoWAvw3CfgERV
Yyq2p903oDBqm9OgZXiLQsokkNd1CI4s3EpNdohITr21LSqoAXwIASwH1o1QzDM7hip0VHqQqEB6
d4oQygeidhTMONvwx514IfELFumrAFOP5jNJbk3jXdYfeXMS0qvOn3KcM1XcJsa7VbI7xDCUd6jB
qbmT8rPBbSSsKzmBak8AwJotVmRM3SAXlBu4iXq10rNoDa1VmpUtXGa01vvfBA6YIUbtn+r+PQAD
TQZIXRR9Kmq8srQPOUiQ4vQrESnQ0Y69QvqQcMjBFUyNHlFhJ9waKTHqOVDWNGhs/spz2xEjEqcS
bz0+GEFfaFTcGtFgjCspD5bLAjgp6SVhGXo2naMWHjrnuCwaFVrhaNGp0xCy2ghGlLdsOJMm9QGB
oJJ4L8immLSHh8YLeeYM+oeaPQPuRLktngsFRTPxAOXYcy7z+xaMMLGl0AjRuG6nR72/QQaG0/RY
lU9t8Az9rHWXPBnj5zQMYaVvkXJMusKx686x8YnKCpEKp6RBS5eLZBW1+SkzAncQyp3K1CMah7tu
TNZ1fG7LnEbT4nCbNfbEI3Uz5pnHWOmURruJUHhGKE+oXIGhrHoCwYenxM+qiRQz3yLAlYcT63Ft
WpZTYh3Mgtz0IXTnK6RDOtysAdhYv5F1w2uQvXIy7sqauTlUrkrZpNBJp2YlQHGzz3TNG9jnwEMn
LM62FfqhAJgP+YIyETqjWT52Ow1j9pUi7Y0gRBSRcGhlmQG62VX+qib4ngWjkv07689x8hYznFXN
Xhm25Bpq6mbAZBcYIxoLmYZ64KEguzOj27In1NLS/cA7J1bxJOXjOkSkaKXlnZRnaExnToWxgR48
Ui2Dshy/U6HPZcOJRCaqIhgWsc10pabDecTLJowRFRdE0AXYjuCsIEDv9kC91NpLaEIGWtZvIF/l
dBW4m/Xe1bv8aBT6Jkuao1JjI6LxZFUAdQM/OQw7mTAnLXdKc5fbkZOIzDWMt4Kpji7jhw8bm8f7
JO4oeISwnnGlZaVrJtgzGTm+qAJf7j/sOED9RKUx3tSy/G3jP2TMnDwZkScgxGn2xGYYrMpW1Zi5
KBvFkKXESJaozlYfrzMk02QcHKIRSqISND1ZrdPSBEsNCZGn9J0VOpbSYX4ewWu65ZjSSqO7WjPv
mupDTe9GVBraHuICgFabI0Ksd649MWR1XfYa6R8Rno+wp5Xo3ZL0VFWNZwOUDpLeOBxT49RmZbIa
9DJGJFjWXs91CGjLGWQYxxqIT6WCe1Ptz9r8P9LObDdyZGnST0SAwZ23STJXpXZVSbohVJKK+77z
6edjHWCOKitH+c/MTaOBbiiSZISHu7m5WYwYUi3ko2Vla1g61Uprpm0pxzei8ZNHPyiCd4TAC9/T
w5aKUJKjLcHkvUHRgdM+HZM5z8BWsw6mNEKNSw5Rm5a5mq0GXa02qyhUGjdgS/RWcW/T9SuN5jnR
x89el7zcZ75bC7Txppbi3+oUvCmF/EMGMBZGeUWv/kHuu70a6OtMqK7sG64v4/DWBpHnR/m7rRv7
NDepBNKRNCo2qw+jyAYvn8bB1Qa72uc4nKSjNbnxUCjrkNEO9NCpfqkiOefXShv1rjAHft1EROqS
St2lQ1xvJTv01BaJxgzbtiGXb2RRb0u/xz4j6x/s+pfoE5jX+W2iWzCxc73wRJ78LmJbc0q5IvQl
Xb7Si/hHVzYJeWp1P0dgNHoBU0gUd21V381WdZdGPSqhZotucV7diZF3OSlxvbZE/KvPtM04yZbD
GPVVWKAMWUia7/q2f1SnBvjN9PToOovItNRUeitjgkoQHax02ARy/xjZCrfOvLWrHm0tMqeijD5N
SfvRF8IteuT6i3Db2tXGl0NyZCu7qfCXiEjT0oxJnrCpj2WlbuXwGFMziDhdxXB/CtKxwdhmPrbg
2g9MFikMHiTrRbC9JeJkpK1lOzsaOttbu/WV0RMU/Um5aZXXXmBlGWpUidbKisEstZeuBD+a01Vf
cadQplcFFi360zjcxZF8GP3fGgegId5V3KVWIa4mu9mKSaYHn3llJAFEseFmaZMDr9gIVaoBwRxI
a7YfWh0NbaDXOrmetA+EMirFdEtlmw/Asfrvlskmo95P5gSC8KJQBY69vB4E4EG/0gXGeGG5hbOZ
rqZkXGO1cAzzt1hZJC8C+JSFFxPAYOisSkEg0+9FL99pc3iU5XRl9beD9GbpyRXqdtTr8zMOaobx
imKYEyyVkv8sGEjNsSTsHi05XjUA3uw1R6t4zDZ/E2lL2aPw2AG/7ikj1kVP6UDDbwh3GAzS3cYz
akrdNHqum/vGLrdlucFubO8r5k0+qtdZ9ZL3n02vrtNZWkXlFXiaaoebCQW8uJTXdpo5lcR5V/mw
frrWBpVDS2xV66eZV6Mbn5pQ3DajJrdL4mC/NjB4KKTsaqjjla/cVIZbSh3p5DNJs6P2FPFRU65a
/u/JJwkoMUoM55u4ZSqeP5wn5mqQl751e1Wns1Nr/n3A/WeCrZjBdDNkzbiylLpzwrD8lehJSBqc
70BNVP2tEt2BadeOomz2JB/yOu5YM2WURc89jyLuOGnVSkjsZTdp8iMaW2eiZd52L02kef7UH2M9
f9Ixs29NbAGxsm5RoymC3pWk6PccGz/NWGbiqlqHpvKQ9YUzNcO6q+kJBK21Fm1/bw7WzrDSO2ka
sFKGDx82q9E2dhZXXREkWCjcxYPYZNTKdT1slOK5sVuNb5/tJjFvhhDkfBEysY8NupLAyUC/5a7J
EAUUkwc1/ybSUDE1TK8mYuoge6kKGmfKHuPZN76UHtOauNiPhzZ4U637STyO+aKySlqdjB8L1tnD
Rq1H/YjLNVW97vhgmEKur3x75BQou7KbnNrS3Waw9vST3mWZGztrV2WsO237LEUM6DKaG2jU8X1+
baKRqBEKJmxTOuqYIq/XbdCRqXHWGaTtgE5L1XYy0J5SQZMknTfJEN5qqBgO/i/YO09jYFy1oX8t
Vc+EmY1WBp6uplfGaHCEXkLWL9rfTXvUFazkZnMrQvMQ9MF+7pqrtMVihFp/LrutLSVXnRRstGVS
vefQBdbwnGNkrdoyno5YuFgdV2EevCcIJmbljS4Xv4Sme3WMXkzTKw+Bljt9Gh26KdnrVnKIa3Tv
S/vgJ4CKWuRNaXQrKxa3u587YyDtBLdlCmgxadpnnb+q6WvW2zsTbE/VgdAWZCl4CezatbAC0RJw
LQuO16j+as1ya5e9K+sqp8vfZZlqUkBoW8K3Iwo8E1r1rszS22bJPRr8+eKWOYya/byL5molQ/wF
DnN67oFOuZ1S5JHsdcdDslk2I2Bi07+ZXCSS8qhLP0LooCL9OUuqm3LnBLK8R6rWbdOPqAZCTDxf
qwmV4Bn14+K7y9S3A9hK2WM6tiacyQe9iSavHT+UBsX6iseu0zUJtlMl00ZCjm62b1Urc6yK7x4/
GrzdFNDb6r3WfvHrcqdRtKEWhFBEtRqBBgK1cuK58oL0qZZ/qXXgtNz9TO9kTJeMGN01tquO2MnH
eJuYIUCU6k5StxqscQ+3bJVXB3PsEAM1SJTu0IRgwnxVD8+Raqxqul+9HLg1waBphhU3yH62O6eQ
4605I59KRy5NVCeQbutAcUy15q45DFxfViF7vr2fQxAodrVpP+o9aOwhVnr+0rzKiaPUCwOnTu/3
A5TPJZNN1EOholRVvlmDQTL5qwlLpwg/p/iXNNpub+7ykqluK1oN4qUNNE9pEwy37qR03s/WQxze
WcoPy6+cRAGrj26LKNglzXtcx+tG30coeqjzSyGImZhj1x24qUjYta8Z9LI83iqCKAPJFmKFBdGD
Chvc1g4xPw9vIkVxAqzWM3UTWzfZcNMwTJn5wyoyilVQbcb62vCvZu1TjPc9IltxWLp6j5CsvzJy
DqLyUyJ3lNqHmlgr4ysq0zhSj9JwI2zg1FQn3g0rxfxQudLS+CWl8zZ+2iZSjPr1bEzr5RdZsTtG
T5FUOp2SUUfcyfWNbbyHlnVM+nhvdj/LmPRivmuS5zDxnUigKVTeGZAO+vZY+Q/MQFHG5iuRvCqa
v7flJ9V67aLRtWcSV9oaNpeKaqRb1RJOVkzXA3W0nn9IWrOLVRpDlumV5VtWh+vaV8kLI7cbxUr1
61UYHIta3Rr1gG6ltZKr58ayPhoqr6R6Nup81dXhLZa1K18bnYRqMm53VR64AuAr680tCQ9itGuJ
zLrJkF7BKluzPnOZ9AKVBSvuKMnmm16Wt1NwPWiWRwfTjTpwoalyGvozaEhypd+F+rGD66Drn0FC
iiKrnqaPmPv1B72+TYLJS9VDabCfyQQy6UMpX+bRWin6r0k5SJNE0aw/da30OYRXYkaQSek5np2r
ScWqUl5yCCN585xaKkK2IblmhF5dskJVDjzXukuBYX3h38tS49jTtKJ5wyH82dEOCtp6ZVK+V8Xg
+iZVvtVvyWzocy41ForXIAsyb8b+HZWNZ7TvlXixI8W1iwKgHuGC+llMNE18Y6WND01auCJ7r4yP
QPwOwRBSNVmpYefZw1U3Hiv9o6Ski9vZ6XptFVXMmE+Huqfrp6GuKUWeNDNrad9J9ZVul4eQ5r2u
PCdDtw7rp3JA9w8hMjXclv1bnd7aCxAaD04Z8SOFoMSTQJo7MLNyLycmzIGff5pCCzoS3pmQtNQ5
3Nr10dDwI5mqVRbPntJQe5bNXvZ7J6QrFNfWVpaDtc3DzWwkNQvXwpJcrZ+BA0qXmZrVTJBMqEqw
9lx1ZGI+aYsa+aSvvmfp2Y/ETp0gkh0fICQJFtWFR5PoomHybLe4siqAKgqwcMA2aWzgvs92fNZ5
BYywOGV8jJISmOVOVYQbUi6KjJ5NXyNdLO3j6Ddte0fPpL2flVu5tQmdxAetBEprbspOvpJ73W0t
hjOTeXHQXsWlRo8p3cV08ayjnAKUEhzsKaA7JdFHuB2j7ahgiMjT51XllWGxbVtrH4hqXemtZ1iq
a6ezF8eGC0XKsfPfCagdErSuGeO2V9PaoqWfmqbn0/7SQ3FnBIbbR0SvnpE+lCKlqPRykXl6N61r
oOuBp46GjV5GTh4++/RKCpmB8/lJo2iWzRc5pC1EvTKIXwMPr5j1ztQUss/+ByYWKwO2Rz8FIP6t
szQqU75PSjYSxP02Vls39F9ncDy1lJ0JoKwMs/VU1W4GTS3QXutqXoV02qf+VxFTq2V0awwiJhvC
t0Gh59TBUoV6pNoahfKhRNxUrb4PpfdAmlcy4xeizJ0s/T0m92UTbSzzYSorZ7THBZoBwH2dDShd
AeeMY5mBJgc1yRdVXEv2ZsSPZgI5QFoOzOxm+bZcQg3IXNmVqyIOvIk0XLQMiI3la6z/tNTfsXKY
MnWdsyVrzmVPoyQeJGeIflZ5eS38DgkR36kGyvqqvO4henQN/RUwTpG0jhp9yH1VuoX1YnWNO1BP
mCToIgcvrhAoadR1nO9M+UpL0m0WffpSx28gTJNbmyqDJelnuZRAjXVfFgtWZ3naZHhMQP1sW3rV
OiMgZklbtnX9RqHFdeVbNckkYq4drdLAftZF5SUjI2ea7PXzJ1ncKuEKNaaXJHpvdGSedTBV6VbY
2QLDEbeMQ5sWB7TZXT3THCmKgFLA9hP1Vp2nTV7ObqpMrjzl4EOvS5PV135rgk6h/yLnkLab11qR
Nty8isSDV9UKmwdnmrPNzIuag2KtmHCDHsNw9Hrcbk0wTRGwn5eCJq8opsF6BIGU0xeWyFb2lBW2
ukqYuWmyGxHGXpvYTkw/yRefjYQYxqQibhl7Yu64QHWnbx9i4OaarhzJmV7DXBjulR5jxWmC0QE8
bER3aZuvbZqGed84IXCcYrwXcK8D4x2Cp9MqZATSp8rlbO76gUaxD1123sbk3MMCFyu+I0flqskA
26wnuxwBViRHUN0MNWLhXG6yuKEnnMrNn6aMr/8chk0FHcQkzRfhU9nId9mgrHNcrapsVzYo+vWP
mfGU2cdCfWriu9C8N3mtvo0Ss7E1kk8lE1AI3ov+vgO3SWluQfd2Bh+apGU4IGcegvyOVW51ddxO
BtXDzJVtbHL/NTZbT/aRnCt+0dAgQZCsT6WkGRGQoDb8sVK7982Wem7TzZuRT1CU5nrUArwvkQWv
NzlNx3jQVkX0qNm/4lxxOmtwFORIxogbhfzONjZD9RyLfqOHrwloY0W7JjS4k+DJpVQ6OndQ7qiN
yr/aa7U/1kFMEn600uJG7Tqvq/t1ZWzbCplHzoWVErdyacts4RYKyEsyPgn7XsoI7QDTqJSnoIpm
BtfpGR0zetVHq//Q/Z915chhtRZDtjWGJ0PfFX55bRMIVXxFdIF8ovxUT0BSfuriNkiWmbhZ0PMH
BrgH9NIT2S3UF99EKGjU3RS1FSXI1mpXY9H8s1XJocPUxeJrBUXOySZao8Fr5idXMribmTXkg/66
NAmiU7cqcxziOWExHW8hg2mSqmfcD0F9ME0DwiKwsEbDqYu9AfSvssnku3iPHppjNvlBbYiicVmt
pjLY+vI1SLUTjdxgxEpNVnvacfQTh3mjgSjKWbVOTBmcTl6XeDVNc/9DDJTac/mYB8XTXMK1CMie
i+DeysdtxtiharZOEvuQFfTtwIhVCwFmjkzXx/G0w51dlfEf+BB2c6DnskUamOjX/9K0n6bRP5Q0
E1H294Ixe4+q0eki2YNIdtCiblcJRJcG7XbUb2f6iFFH/pDezLXq1dm2VsHuo6VqxZJvphUjgaYU
+0Cb1qWsOC39gQz4vkecLAuL+6SX3CB+8cEJ9W6mqUV79tNUrZWkIYwpMCDXEYTLx11q/54m+FXE
bhoReULS0WabOt6PJWboebexVTzgEyQmi/gqV1GGSsirkh5UG8pborp++NDBtTOUatXQh61IEnzN
v4vb3tMq/TFSbXKNyLNr9HaWFJHEfZ4WJOyDjjV0xG5VA9qXrbKJjcg1lKM23IYQBSJMFrtR2zQh
1JM4EdVqqFNqYnUnV/QM6NdoMAwGNHao9aPsNUO0qcSDAvWuviuh7AGtADQ7tj1uBkJOF1S70HhE
1txLfMlJm/AomIzJAByaWbyXmgrERrNBSN5s6Dd+ehTJeJCWzRAR5olOhhnzJmrayAX1bEYHUuD/
kCrLTCOHOk+KK1E81XHqyvjLTHlzk5vTTzOqPitufQqAeTWjJhdhCZjRdY1hdvmNAyvLkzLjKpBH
gDgGy0b/qonCrZbDhxHxVsQEtEmBhgy4MNPyagADC8veYusGT6BxDAPIpLhtmgY6FbwPS1vlKcFe
+lEoLSw43jWnq2+6+xm1YgESJgwyp5REzde8rE/vVfptY2XBkxF0TMhTDH3L6Avd9pbNlNM8NMWu
GOZ1Fhof2jxe0ZVhx7xlnY4hxGIB8TbWzOIYtI6iaRtDdglCC85PdlCkBMBIPDS1ea/i1IBPndNp
5kZLw+3cVDfqiOoYTfQwQSWSw4mI9cpPScSHkQyFHp1VoWGf5b+qcdoovrxqBmPX9+ZB6kt4LPgP
YQaujvJ+SAEaZnXfDc0hMiC72fU2TiVYXv0dmtUJbc3yQeb9jFnkGPn0m0ZxulDc2Eah1zS3gUr2
KtVuXBbQOj8yrom+trf69GwU5WuK8ClVMTS+yGlAvly8J/4kRDq01ta+Sv3qOSlKR9HFtTZM6n42
q6vKQPYEcKGA8JJ2raO1x5HerlkyeUFjiq/s2rS2ooC8cErFY2XNm5j8oRwY1wqhwbXjXlStG7NG
Yv4msnhMcHO74XWvDtaLvqBOkas3hxlYsBrvWgqpwUwegvFRm5F8xCMJ5iRnQCNFE7K8ni1u24BX
WJM86/TdctJPWx52YcnfnsWNbvgoHqrHuDWpST9UiTHrBoUPuoMDZUsC466h/9PT5Q1jy1EItjpA
gqxL7iwP60HKHvWFQiR3V1qRPOZa6wRgMRJtHboNTqPWj7Fm44MR8HpV8/fkCxpfwjW15K1car26
8j9i2EdBQIpTS64pVyjglVfZtFNwi5C5T41qR/sCbLKd3RDJqXh4yIZxY3KCa6y0iwTWRJ1Ln+3c
74PAzzZknTo8v2wLx2zc1LV/VEK1d1rD+tXx8F4fdbHrk05sx8yQV6UOYjgMUwi1ovthROFdNjYH
Y0yMnciU/cwN6I59lNInCB61ar5v9Gn4MUZNsamk6SMqcorcsPtQhXyd96ScVZqKtdJO7X6wBS3C
Vg5WekxGjdEkwmxyeN+WNb49QANBRwen064gutxZsbIbsvqRiuXoL92EqkdUtNXKfjuq87HUDAD9
hpPYDm5rTvx3v2bKUTVUJzeXnDsw6XNJ3U4S/QdpYrXqMtIyBcTOiQM9duRUXKm5uQ9GpTqKRgaO
LRW8LwNVHw5NBBHzwkjAOesI64vu3clwWJ7jQNLZgulof95qScs9o9+bLVmxTdMArmirFZ+iKe8K
8McLa58dEPiy9jIV8WXESuRDEc42w+GV17ujC+pxB9K0r1dUnoxFX5ruX8Zv/plH+LLcydCYXoiq
7C0munSS/sz+kWW3lngw8pd+YTNweXz/eGcHEb4sdzJANrb63PYl4kdpsvZ7/wMp7q2qaIQQ6z6N
7IfvVzs7s2IKU6FxbOv/2NiHcpaWJg2/jUYTl7suz9+/X0Cc3SlfVjgZ55AbeJSQJv4zyi+uor2x
m9a4QV4UsL30KMu2+bItoridQiNRo00IoBy1EpDN5sKznN15X57lZNdrSqvnSsTbkmBGzFq+nrRm
n/XJWij1z1GtIHUG5tVoV1exqj1EU/eS1dEPCZziwg85OzL25YecHAF/SHK5ZTYNhrl4rJv6GOra
Uan8z4SGb0V6m1bJuqVzPlj9k4RJ+4X1lz3/z5n4sv7JmZiLqK+NgknsFqfE4hqyKwL1ySbfUmhh
QbuodKUbfff9qsts2neLnpwMmv3UYJrMON7G35Trfis2ylrbXhzDvrRjT+bxoiwp9XRk4jC/WiyR
/Z15rHY1sSU8fv9AZ8e3kBpSdY0bhI7Q3zuWR/FHo4jZTvKn1nwEJhYqwc33a4iz8eTLIiefimx4
hOO9TA1n6p1J9zJJuzdTy3+Nanecu9FcyX187GHChoJ2CHfiDfNOgKEm8McAR7SHCOnrV4lPg+PC
bzv7Rb/8tpMvKjJ7sBoaxxtGUzzgpV0ZuotQC7NHuZPstDX9NGAmB24VirXRr++Xv/T6T75z7aPa
k2IZSMB4myq6gfIy6SCc71c5P8Bq2wqSk3h6o0z891cOkjFORimPNtrrhPcuwFRzv3iX91vD7daR
7hWPi+BE9vP7df9M0J8eFxv+tC4U3MRV/SQelqnRl8Lkw+ur6Jq+k1VeD939oG6qu8U4vXNxvPvw
hQvOdhw34fXkUprUbwg0Ca950PfzXl63sKg8xY1wCJCvv/99Zzfm1993Ekx9qNmDmavxpse+Wvuk
7c84AjovG/x97tS75ircwj82foXepfHQPwIO372ak0+iC6AxuyF84eyB0MGSQriQw35LVyRvcNRx
0y6QzTBfp1vJsx1zM//A134VugCdEF72beT8D+LOudvl6ws5OakZTaGR+YlwM+xp4HqQpqSVuF88
hON9+DRd9O8+d2FS8wva1IZmKvbJ6ZNRslbLjsSmjCFUyveI1F044GdX0GRNMxDGVmA3/b31tXBU
y7Ye0ZTveGPduyLN6+930fJO/vmSX1ZQ/l7BrJpYGUo20TS/6REad1O1baHdMyt24VnOjk7bmqkK
rNJUW6gnr6sfmqA3pgEWF/UqUCpeCJR8i2fZSFHH3sDQAqbxxWHms2pmmLQZioG0uKZoJ28x7KRM
U2F5ILMHWvYft2fQ4QwTlEVm75Je7VlR5q/rnbzTzkzycJAwbhqUkt6s7Du9Ac0Qtdeu3MmF9Bk3
+D0HDIo14rXt7MOg5rsK0CKuu63UDtBLK3rTmgel7Bly5ub7T34mo6TAVQxke1QaUfjT/P3NbRlU
J19scpqlnV6l5rYudKjQ9U6J6MnNOB/WjFQxdASSVo+Dd2H9s3vuy/c4CaxGFjZKpBI9jJr4VKL5
NYFE4QYrhfkhrbsXG3TDUjsgkw6ELDzCO7vq5fAap4c3kz7u2HYXTEbPirnahmmrGsgp/zyJaKal
WVq5SMcW1Lr0dB8pGEjJrHIV/p5u8RG+67362sJxK3oQt9+/kGXj/3MGv6x9ErdCe5LKflHby837
tvrZ1Uz35C+AC16kbr9f6uxlihqDasoULMi5nLx7M9LMwVx8XaCfLT72KvjAapHKttwR1tUKc7Zr
ss/LXvLnksKvC59sOllOjMA2EUxdJAw6Lm+BsKb2PxB2OxszvzzhyZdU6yIA8kBdmRMFJpYxjZBe
CJrLn/jng31Z4uSDxX1nRN1SQEspLRj70R9HoKhL2d25uvnrGzuJlyJgBB4nF0rLOX4R+rBPs8zz
zcTRh+xaB+0eLAY2v98fZ7eiqWEfYyqaIVsnoSsXWj7FPl9pyCpIc90TfcatxshBDPMnjtRL0kLq
+Vf53wVP9mPcaqnWqQilib7Z6KbvKkm+Fn127UfDWirsV62FgxDo+7iMbqs6vrHV7gcNq50UqPus
iX9aVb8reu0ZKO2xoukwDimd5MZpGmktJBjecCCnZv4h42IT6kzIwZhKbYarhtDPYcLRAWwtYOQa
7mKQTJ9lJvbfv9Pzj2jBFucWxxPsRDKkYaSRS5Z3OjMgrTG5oH9MyeP3a5wNqeb/XuPU+Qvg0QqV
RW8uKmi+MReQ0cxIXjoGAr5f6FzFgeOAYVrsEHTgTzalr065PirTcowhk6/b7bAOt8rF1OpPHPrn
iH1Z56S28LtpZC5rXoT8ZCe9FW687n+Z3uKQCcsODu+FjX8+SbBIEGRDYOl6mu3HcW7VgQnHvPkt
OzSp3eqTTGVx2YINu20uxeGzh3sxhlB0g8zk1ORmGFSEARqkgMJdzUgo4wtO+AGNGBBA3dr3WNaq
d3mznj3jkB/1CxeOcjYY/3f1UwcB2a+KChcWJEKY9WHM6h7QHCrYajzQEXavhecfiqvgdnwr7+P/
J4cfEhBZUWxNX4q6U/HAPvbtOuuIbEJifmmK1R99n0MT1W7Tgqn9qmfQx4Yi6l/yy/j3blC4ZzFs
JxUUtvyP20g/JpqlqOGm0/23DGdxEO7p8/sTcmYn/f10J7dDmKmZnipcQFBdXM3B9vCm3vYIEhXr
7qd+4TyeOSh/r3ZyIEM76JRCkLjU7rxm2nvNfM/2fZErhA59d3Hf/hvM/l7u5Fxmo6xOSs6+XWyh
GoArsQ1e6SGu1L3ipvv2M8Bb8fsX+u9H+3vJk/jZ1oK4vqjZB6GxtrL4nrnnh/+vJU4FC6csVU2r
YAkphY1jjG6V2pcCzL+Q41+PoZ5UIUHCdAaOrouG03/cmhmEBqOJt+XTRQTuwldST67x2AgjpHNA
4IqyQyVzzHNPa9Mng4F/pbcdJcoPVTVelU1/x2TXSzHBYGuj6q4TZuJJ+tBd1bG9+/4di0sv4OSq
x9ipZCE93JjSvmtkN7fKjUj1ow4BPjSe+0BWOY7RAR3AlaJcFKVc/vzfN8rf73/ZZl/g7bmP5ABN
CtxaHiYvdGAs3i8aWtN6uopX4V67BM9cetzlG31Zz5DKqklGTsoigjmjoR0yE+H+MSRwpcfv3+2/
1//ybLqJ9qVFZW2fvNoJT3n0ekAiIuiX8OBHaqh5PdOP+H6dMxfHspAtDIMYapvG6UPFwuzn+A/m
ZG2ma+i1XrAvtzQl3GQb7DUXxvZiMkEBxyAmvKtLweCMQ9ffv+Akutr47BUtzX8CEKjcbvI0B72f
mwDR/B20mQRSJpphIx5h8Tb2gnXtSrtuP8LrumSqfQbQ+PunnITeRs3LNomoY5Uj7O9dswHqtli8
94TzAuh30VH3bCTk2hSgkZaq/EEsv2wpWytptkoUiqP9VEDBLaT8wgc+f3l9WeLklDCZpMd4tPnr
1m1+lOtwjcCCx7wkcoiLa+732+nfJIgX+GWx090kZmYmO54naiJvCIwjU0QbiwnLVLKxd4OMNEnu
90v+Hx7wv+DHSRjOtSzUWvWPy8PgWXt1a+2i3egtevqlE19oUPwJ6v8EnS9Qy0kgTmi8B7myiANU
ktvrTEpY852uoVuDbkoBEz3vISCar20/fDDwu6ND9oqu+34UhtON2RpC97YcxLHIe1jD+ltZRXud
6bnZFAeLEdW0Kggvoj5McXCrJ/pHI7UoYtjuFIa/csX4MfflBU34s7HmyyOdxBpZGWqrmNoIX7Po
Rk7VHRSzW5oQDz4zGBc+1tmY/WWtkw0yV6McBwLjj+CHsnhWgFPYXr9X3v+D3EnrC+udP2A2hRRT
ybZ9qkDYFLFVjUW86NDjqeUkXhHuk6d32DGbcl8PXvx5Cfu5sOKpAmHU68XgDwiWy7Cppc8Sb5wL
z3T2ey1An6Uslo6nsKtq2Zk6NgjdL2ZAqLwhdg+NxrHcxk3vdcaEnPRY/LSuL7X9l2/zz9b/su5J
pkjLzrRN2wC7hqohIMJa/pMlzxce79IqJ8lh3OSWXKSLynx204Mepug4tuH/dQVPnPrvo5y6rubt
JBWIJgBS+GjbMKA9uiYsvO8/1IXvdIpSx5pfmXKoASrJDGENj2lEYcaMTnOh+Lu0zklISv2or+BD
JBsrr1FhaqBJ5441tLtWe/j+ic7XJqphUObqqEefGnpWyaD1eftHjZ+JIMxt6n21sdzWm72icgNU
Gi5ekWcE3Jdv9d81l8f/ckda0WT6lsya/xGmV3Q3XJsOww706Yo1eUl3uCTFfQY8/nvNk0RAVJjc
lzqAP7PY3QT7jybDK5enazvRLrhNkIa7Y2YZn4Xq1/ev+Pz2/+/TnhyyFrW6MpVLNg2KCmpsbhi/
vfYt/cIBOH9rfnmrJ8cMPlxXhBVBZFyj1uemN/mfvg1ZFpkBTZzp0jV9NvL/d8E/PYwvn3GQa7kp
c4poWOWbJWqFrn5f0SOS3X6Dg9GlbP3sepqqK9RAQtVOT5+cpJnVJJwKcdN55U6FZ6Nfd88okoJu
QSy8VAwtp+yf6PhlvZNT2DARKqsz7i3/MfMS22WzTO/aWtk2h4uqxf/iPWzQL6stT//lbRZa6xPC
Fj+faJf1Vz2D6qm9lZjTsRTLSTVGA99j5RJz4tIzLnffl1V7fU41uWfTtGtrs/Rjpev5GiOtBfZf
Kxe+4LIDv3uhJ6mCxfipnuUmmN3G3y9WNYuhu3KR3HJG5/bvV3kSXwKtsrTazxY3Wchzu9JfCRfV
QKaMmcBbhWs0YI6MFj7CjHe5VF+ztb1XVtMhu2nvgovK0Etk+e6pTyJP1klx3EoW6I+KfBhTtYb1
/rQflfX3YeZ8qfNlA53EGX0q7MmnS7hekojsPtkahsOwQHqD19+uQwH0kL9Cd3a+X1a5tINOwk4W
BOrkZyxbefmuuUYjpXGyp+q1OEpOg0NQ71Q79Sl50CGf3OhO7Nm7/9/fcAqtp35nFnRCF/9K4zcN
mFtExI6Ma/pbbYeAE7ss5sOaMCAaeVUd/Ld0cwmcVs5iCZAADAUFTYGS+t8nKTdkOUxqNrf1+oyo
v0gd2WES94bxhC1uCTnwog55bJ5W2jpZZ40zHKwL3+LM+bJVfsBCRdDFv917VMAQy6mjjaHLjsp8
hg3VXIXxwNQgA63G3pfBkosLG+/M/WbDvRELZwAP5VPA9n9xdmXLcePK8osYwX155d6bWi3JluwX
huWF+77z629CPmfMRvM2fObB4wdHTDXAQqFQlZUZZwmGADRQu2PeBuOlb+jQ2gZoQ+/72db1dmWG
ilTLWMZKUCNXxYC/ukfL0IHSNxDrO8SqQ/gs7f6NPRH4P16D3tVNS6iQjQC8AR+c/P0vjOA7y6v8
Er8olvoaM2PERs9XMKBA/V9rtAcb+qRNsYGUSPYEMB5cIvAEg4Q8ekbd9jC+JfUDhl1ttsSWwLRM
Pbb7VKjyZgkgspX9CjA9PfLGE7TGMQQ/9y64PK2skiwj7c2ee82D8KR1aF91oYHpKKDZl+prWC3P
UqyYEdeiKNsIIDkMv6AefKyN6RAWGKEDXbcgcuCQzSFrjeG4FPI54bDYvMFZIl9bA2hSckPxVA7w
eCHcFxJ05Kd6X4OBTtYju8IsWKJDcFF8q0BgKajvQg4xxkV64iQNRF7K88AHuwXO3SyyI2uxHVWn
QAc73vwdyFUrwBjB0rZgb5IsAE080ICfx1j0xGlyE3UEcgdzUepFmocfsfBj6apfoR6ZLXghcNwx
strZcg5yXbDeDAF0sftjPhZ7cIDZmQF9cvBazYrPgQkwAUc0aACCHowoomGWCxiRNczipvPraDz1
4OYzykM7gRJVS5+K6mcxB05mYEA/tQh7VQoq2wk0FUGoOaI+eF0y7QCx2HHgHZTBOJJFnxvh3I5f
iwpDbVz7jXAgdxPmE0EKYjLc/7buIyoIJZIhGromSjSijwv4ekEtWEOR6XeHZMDs3k9CqDM5+Q5s
F0RGWnjsvmNaM/mUMU77bUyBdQC2UcfEUB0KptfBNFC5XosLDBFm+WBxDZgH0fwq3++v8fZdT4yo
gqTquqjotKJdM3d60ReCAYgTuJ/b8n1uh9f7JjaeV8QGkEairqikk3i9kCor9SyV68Iznodj/QDy
PKd6BffjLv3ReeGZ1frdwA1d26NSn3Suu2zIJ8PVdF5ziwRuiFE4MOSNGF2Kxhq8HqW41+MlsTH6
FYL3H6Pc99dMTFznO/gJugExEQyn4kqgv50gZKVY8borYY5dxqwlmBs79CxF/76djRtBVHnoJBgq
HgTAFVGJ1QJwK+aEFd0dL6S2W6ASmr1WDuAeDltuY8NZVB7lEKADEENlnQqTedOCS02syZApiI3A
6ZKB4jVnQZw29g5YL100UDiWBPjktbu0WTNweqlqbpJ2oTU2OPUyLzb2kILsopMxmJG0F9BHPvVh
CarWATxKEEREFzFJWsy4ggay7IufmhaBnEDENNP9Hd/aAwFYW0GRZUm90YrpkzqJJGk0QM10KIVn
KE4xXOc2VRbVtQEqhc2ivgdxMCpFFfD+5tQYEP7L4n0085fM6H5qIqtQuoEDvL53xesNL3sQHilR
DNVMI2xNMHF6jRFgBhuU27X0SngEWp7MT8n2BHqluRUwT9lhdGnf8bEToY2zqF/1ZvKWKDtMc8vK
KjfO8/Xvk65/n1ynkRiLaB1nO/Jkwt8meEnchjlZcut5MCRpMgGN4APT2AohiCF436H1NrSXeHyd
MEwZgVIl6V/u+9BWe8oAwgYcTioEh25QFRJy5yHI8RzSnmu0wH/1D5jxc1JrucQnTCsCsQ0C+efB
k4/8kX2Mb681LPOPdRpV0YiJAvZhvHf1pLPnTLRBogbYet5fJIyaqlXnMJa78Sy4MkjFjTGWMCkW
f7x5Qx/jcycQ0uyLd2h+dAfVVjzJqt3OIwsVwQZsBk/MJidxket4fL1kysWbXmi1IANqBhxNFyGf
9mEwuGkRfFHT/E2XFZBuaG9NXTxrsY5Hk+yEmMHUM4lVn2L9DsqVuRAkTCOGCz/gQvVTnTmJa0Dv
pniYRSu7ZB4ridi6IBQSSnHX6cB/05cvCG3FRRsBhAJhMZBjfo/C5vgI0mPO66zIYYGKt5KWtTnq
7pWCEoTEIBvwQCJfQeFPyJDRsuTdWEaoS08TErkMw0lxuwKgKx3kOz3gHMn3+267EXfEq62jIrFW
gA6JIyKteYAnM/jHzqI2cZDuMXZlnR+Uuikx/Y8p+SFaArOcZOv+D9i4aq7sU0kEhmfFes5B3ZwP
ybdFL2y5Ci73TTB2kgaUVBV4Jg2lBJF4DYS1+jhH30KN0VzcKHVf7SONKJH5Rh6CqEKpy+JQR+x2
ko9aN6qk/Zvs5u540BjqZ2Rjrk47qY4qeIgjecfAo045YTbngq4moPZIILRWYIBM8ox947HgK7fl
DsoO5YfDIGvNlNeaKz1PNhi0HDB341UHjis7ghS54YjPoy1Zy8/sZHj1l7/oItwkC9QvoFy0ShqQ
5mS9hm3Vvf5b8yg7tRXYmNR2JGveab9IQ/wvdN837aro7mtIgwBSo1xzTMC8B+wjhNfw8HNyJ73U
6aEs3jmHKBOqAFZAcid9GXo0eCE0xyp23UY1su4/9ukrLBdA2TsVoLhMdvlD4U6H2tY8AujgTXbx
8va6pqxR95cAfuzSIHSS8x46kqBTP3BnUN87BHVQv4328hn0ckQvNnxun9nwg9sJKmJflzFAKOEd
Cs6v6wSonAWem2JddRcQBb2hq34ID/wJyCDggvTn+BEU+Xvtc35m1eNvogNll/IuodZDTmkW1TXA
bqOBFSUbJScWWYPet+VTyg7lTVUuh20Yxxq4UKFBrQLzBJaY1qv3BIEPPaSD12MGBpSHmLK/RGaF
OibLozYd+p8tNnjSmVj1AOa4XxSw96tuWUFLIQAaB0QhUXpKMtHsxJQVEkm+cROhVuYoj4I2qRzx
aPIgcoxABkmH6NlwCIq3e4L2qn8/yN8+wD/2V1MBuFIFAZOC14vLWhBJByUWF4kJ2G3nbCbUpjYg
NCqkCALQyOvlXoq6XxESem5KMVPTxqDwSVB06Y1kd//n3GTZ1K+hovNcyqh4NFg7yFzOao+yUX0E
k5/ZFYV939LNBUpZos5NmJfcCKoa3Q11AIWa0FWlT/ctSOQI3H7IP1tLHZFB5LgUzFYw8S34Oe75
vWg1bvk59CXoHliBJx1BK+5gtNjpzO6X4QHxqgGBqp7Bq33pcTlwJ/6sWdD9c0EZZrMHWj5KDfd+
IXW4SqFU0ykKQHltcWeQi5nqfv6svXW7xRVsKNR9Iz1LAOL2IISCCnTzbcLlEfmDMx+nh/LMcsbN
mAJkmKZIEqoWNDYsVJXE6LsQdyYPga6njHseRsbziqzoZsUrE8QtVme5C2tBUrpId/l9t4v3eNdC
Y5V9rLav/5Ud6lhBdyfAGDA064qKKy0lA3KAsNMkwogpEd2J+dJpFRTqE+M0lc+JGmAIFUzhIBXK
8skFANxR6uCy5NmD3vdeKKTgd88xVRKxqlGsDaFOXAiOzLSKsec8wEnpvvOFfeTzPqtZfIsiI+cN
lT4MmepAQ9GwpByPpgpgdpSJHcFNvuBkP8mP+QX6WontgsQMs9CmbMpvBBXVH7K96pc7XJpn9aF0
w3NiHaJd/Xr/gG672z8/icYthRB5EEZdU91GFKGdjVlKxDwBzLz3zbCWrlEBfeLAll+TgJ5mHIjm
IgiOtdWu5ts9RA++x6KCdctQ+4zLB04O93HfWsDKHZeieoWipFvG/Is8qE/DCLI1MbZDCDFCZ8UJ
6uiYgpBJm/AsDpPjAJ27uRXNsJ1cKUgurdg+iXrnNIX+v74M8C1RV8T4ATBmYC2gnLvoQe7Zq5Hm
xuEpS3i3T2Lw9v+8v23izXuYskJ5Zi2C2lXQQswr7ppj6I8P1XOAeVvIeO6gs2alL6OLrA61kNAW
/RCt6uCpZtQbb0e7qN9A3RIKOB4h08Ahl0W3EpSimAk/KW76xCEFAc7iKPn1CSgSW95DUbH8ZDgj
5Gk1qPqhA9Y58SPOc3sUnBC8SWdQ6e5Yz4wtF15/CeqKWToM6soLwkyGiznsTw0keRZoUDI+xVZK
sjZD3RNNB/agpoUZAVRKM/Kwyp38XkIjy4Qy0iXcg8zv41nRoGsrvqavvJ9Zy4/7v+L2zf3xMdCK
UESQ1GAK+zp2ixIonowRqWCyU1zlENnf0x2y/D1rUzdfEAIGB/9riLoklFnNBWPKyMtpBMw+w+AW
GGX34Kl0Q7dk+NhWdrk2Rh2mJcnitK2QiHTtbooVOwnlfbLooB6Fck0gOvc3cfO9sjZHnaq2KUC6
ryLetw5aAlgZTtZX4sgQqDMFK3gbd6mdTBB2xuiuy0qlt26btXXqPC1RXxeDBOuyhzTIj73OQbGW
+frezGrXdqhzkUn9EsVtqgE6PzrLi2AuPtjs8PzsH8GDyJwMJptGZxVrc9T50IyxlrUZy8ohG5hr
/K9YUj5DLekgLBELkbR95P9xTp16jeRap/Fy8RGSwHW2q8FFZ4Z47rX2bKM9jQGNw1+0wYnL31kh
3d4ptV6VNDFBanbmQBdiTRgVACH/C4LcCxGceGDnUKxjSA/yxvU4peBOIi1W3oLuEbgWPNAvAzpi
9ucYcJX7R4PlNDoVX+Ie6qM1hzXye0Ci+OEIEQJP8tIAMkem9JmDlJPLijX/zy3353NSsUbIllAX
E9ylWWOrv7DEU4HDoe4biIG7+g7EEpbsSog91V4Cr4HZ7oaH3GVl3qzPSwWhEWyWM+45zR1JtRSo
fhmCgPe395Zw5Tp805W3rhgWvkPv3q1/BZ7sxF8NN3HBEh5JgBFY7SXBkCGHh65ujoM5v3Sfmkvy
ZFwAevW1EZ/dAD7azC69f/93Mc6uToWkGphpqa8gDhzxrtycRTxuBWgycur/PJdOrZ+KSbJQxBq0
7jS3UuMT2KUKCMXqP6u5eM9zzi6DkhHqN9+fq6hEF+KMmgOkpsDNInwPnwQ7xWWGaUdAC9V95ypv
nV3tys/cG1776i+IcbqGEzyXg5nv8s5Jd+UufElfQML4WbKkT8kDIIB2x64/kOSXDixARxEMAwhJ
hY+H1OpBNnFKmebRAPWVPSH0CnbxkfMgzA0sD+vy2YqcKrBngEygVCbQE2aZ1vThUmLsKkEtKYbe
IyFWHaZ4d9+hRPIh6SWt7VBHem7qga+aKHAhAVWayY8WySJBWpYOH1miJRyb42TjAADpAMVBb96B
61h4mN26B8ryb0qym0U00AmixYP+lA7ICn7xapN1PeKXeQHwDez0oExOd9EX7fx7FgUqQN+jp/mo
HovP5U6ydB+zhP5fXMkbu4LRPpBB/OY6ox8NxlJOgTFjjIhMw5OR4v5TcybD2gjoVrMHatiMXUgU
PP6buI6Wpo4xbZRI+RtCCCkD8bAYIXsl98hiA2NyAYDfJO/L2IV2DiPQbd1bsowhfAwMgJ/mhl8g
DYpMhNg57pFL/IBdPkGNG4oBJuiJbc5mzahspFRX1qiwMg+qPAhi8d+UirAZ9DuezWawcXqu7FA+
pEV8omot8g7Zq14GEbAZkzSmZZv/3kFk74G8wKqfrJ7hVtK/NvuRz65cl1tifVYD9Gv4fbDvT52v
eLw9nf4ixdl45FxZop7pEdhvAdbHZyP44PaJ9IZkc7HqR9lnd0m2Sm9X1sivWa2rAnpSXtQOcQ+g
XAHltsR+gYBMCyZ5c3gF5Seo0BIr8DVPAaNUaNcHqDtBEvMpfNVPwuMP8HBAkO9+5Np4ilz9JioB
4iA0zs0DajRF+YW0NSvthBMNfP3i5P2P+7Y2Mo4rW1SQBId2rygxDiWkhnqwisvT9/sGbvHeIlCp
f44h3d1Wy3RMpujDc9oH6RWi5ppffoDq8SRvzcbrfs4+K9iwtpB6Xo1CV/KpaOClXKKgJEX8ewAx
Bci9y3YMGYdAixi1mI2werVKKn1ZpF4eW24M3InrbExk2CMnQObpS91kjmyAkpcxerXVcIJBlC4F
Cfy+uEyvHdcYokkFKgKNH1/1Flv+lL1NLkaYnQ/0zQzAwuJA5o6dKn+MqFH3KljkUJAjZSdIoVER
qESvrVdzfNAJj1aw/iOWQ3IMI0rxoQBXXnsZHtGBcyWfTD3WGIstPQMUh9DU3o3nIjUzZ34GhJSk
F6CS9KBAehABoWGl9FvviPXvpHcoLsusFiK0fiFI6Kife1SKZLM+ym5nib7BfLdsesCfbTGouMWn
HK/0PbaFa2dw0mc97xmqDh7NLj61oECPjdIBTUjKCBbb19zKLhXB5lKPgrTBc2k5t7NJkrcIZZJS
skAZic/POlkf5/XO579J30ItGpoWbxTZw9w+eElEJ9+DHlFzJjyVEKx3oEb3oEAEKR7MQY8+xMa+
9FbgTKwjQFZ275dQsSuDoq3ad+V/qgt27ky+9kDYUWq3OrHqQ9sHbrXP1NsM6OdgjFK4ExAzKLxV
j5iZsHIA+ycHwu/OjN4yKActFsB/41105cVUJOtbNQp48Im7FRgirVGBSAAUf4HBit0JSguMYL3x
DLiyRoUxIIvlOjHwOMTl5opO7c2P+U5wAKK2WVMgW9nwlS0qYyqgQJpzKg6M7NWqCd7GPQYz8BwL
LryjHBIbQ55+fjQgQIDOW2gJp+kTBCm1HWPJmwnV6rtS4cxoFmBFR3xX+VLsSEIsvOq7/k2H9zYW
ZrZddtZxy19C7sR/bCKKXgfvAjo/iSFg6SQVbh5JyJZwZOTDX9i6f0rAMXptCzRsvWy0iA+A55Lw
DDJCjFghoSmc+cCiUb7l1CArA50XOuO8pKsK5UB6UoScTkpwkA/FYxf8wd9FPLECu3heDsYTNOZi
cyHZnOpDjsCWzBaw/OgTy7k2g7+C8boPhhH+Zl5YiMcWbQvEBvUTIabnwI+DH5GiYaHpVv/Izjg2
4zAQ+oClgu4KFzO1z6HKF2Ok4Ju2GPrsHrX34YAxTMx0aSXCAjMMExehg9/aHBX221QZjaLGZ9XO
AaZa++whwXAy9JswiM/7KZRjEXyRnluDC63hZ6b9retubZ9KUpU6rKcqg31+PwFKldmTr/jJOXor
T8Mus8lMLz51eCQwYEiKP5IfIz7xfvWA6gVvssLk5pFCRkK61iADQ4/z2s3laZIDKM0SNxfc5ku8
b/zyyO1JvmEx4c5bYRIvaAycoNoKpD3l5VLHg+FpREnnDcRcR4Cb/ONggdrEZ1XFtoKTJhgKxgYw
TIyn8/WqOjXo81SsVTfUIICzJEctVL7JcshA493iy3Fs13aoq3SqpbwCEEN1RdBi805hB7sMIVh0
CC0PmQisTA1iPE7vjxfhCyMCb0WotXHqZk2ApZcDCRgm2UufgCayIXTrTk5jFnv2+5K1o9R9KoCh
ka81VIVygJVa/bOQ7WWVwWuyGX3WK6L8I5Llii9aQE5aR/suucjNfFBXn8rdDPqbaM96nRPfpmPB
2hx1k0Yz+tb8WJENJOhhcplwHqa/fcaHIt52zw51xpo2zKE32QVINSHz5/VeAFE1U3to0W3NnOwn
i4tK3Ep+VgtTqXsy55JFhAAxxIr38kVwuTfIteWEBs8dTO5neqyg9maFu/pIdA4+apX79sAftN14
YFUtWUdEpeL7giNfZlMBZSVT90QYhkYyHjkptEgP0GQMHc1Bk+KRH6z4LRrs8Fl9Ymw/w3VVKuRP
oFQFxLAOXN4DpjN5bE0CJB3M8Xv+9jFt4ZEQe9/oVn1g/QWoAFQbQQYK3D5wGxBEReBnKAzDvm+C
tSwq9vRh1Gl9gWX1Cti7oc/5qygTKHNBUvm+oc0Ufr0YKtAADTvHKgGbQW/OzQQ8loDr88FEYclv
I8hHMfT9OPwcmUxjjPOpUjEnrcqW00XYHdwODTtSPCPD1azzyfpWVNTRhzLXIx1mOCU9lxjdWArD
Y2whywYVasRC0ZS6Bqq3t2bQNnJm/XVCbJM8AkjjEdtYMeAWmn59NdGIpVqd58oATYurnnp0rHJn
lB8Mp7UnxwBZgsvZ0hcMMdxfJtmpO4GOhiTxC2r3ctFA4K0UdRsoKpCnZim4O7KFhyAl79VDznxg
bmVUK++k8UklH+fQycTnQ05hlw8iUvXy9Ps6zI8gwxOs0OJReyzBDcCK7IwrWKNCS84XstqI5P6/
qACg1ZD9mM/BGbLsdvDw79In0cBXA4M+5l0oRx1EMTG6HM3W4hh4o5e4hPVTNYsndmNrq7FLBBX+
sUU5bNiLAZhDUAkkQAvN53+GlcuP1ndQlNu6m54zFKBABGALO9war4Xzr997GkYlMaaMocSbCR9e
CaV5LnJ0lzHtYLx/ELSgPaC+j+a/anusbVHBBr2dlOMCNAiKo/YmQ9xEAR4csGXMkHmQhmTAZjbz
buAFNUImgVNBl4MaTZMarhyQe5wITDrfN+8A1h2zPfspu3lRrExRF8Xcd7OGemoARdZnbf5e85hF
jxP3/tHfTDlWRqg7ohWKOeeUCtf8KHpZrf0suZizcowIQgA1/3bf2GacWRmjv1XRBeqoIpqOnfxt
qqJHXkocnivdqDTOkqJE9n17mxfRyh598NKy0wYChZa9Zpc7hDm/3bGZbTbfwhC6ESG4rkoYXKdy
pUyvch2ZG7nwosAk6W+KgrRCem/A/TA7ypuX0socFb0iSG4GYokHhJgGNtf8SMFEd3/jNvtf6xVR
eRDE2SIQlhITartPVZDcckIOLuZF8IsCvaI04Z/Ewthj+PnElzlrGGHzbsBgPmFKNXDIqA9Xq+Co
Fzu054schESL/n0ZJmhnG6ly4YxqsHuZfzJA2joHYgTN99jPlfZ7ZPTfctA1edmkgNxe9WrZeJi4
fAK1KUtaaTtVB/84RuohCgzOw+uXaqjw8QQZK5RH95hYxQsS6AZ8aMlc3iS3RZo1+fGJA2J0T+SN
chuKtdmnySn/gtv0liuEpAyr30IdqzBvOq4Z5t8tRMU13OnIDaA0QLJslbvlM6hmmstfjHpt1WTW
dqmvlPP6MuVdq7nRrtrlILGtnO4zwRKwygK3NHHUCqlbTSzzpo4BdsN7fXQA5dmHfu7E+wHsPVAz
foqeABjxggc2OmvzqK22lnoCwjX7sUev3Z1EMOQmuVVqF8ZR2/b1fzzp4yiuWrIQ9+AGLkZLlvRt
QODq9vJDq1rQddlzlmwbp8VRPgGMlDzGvDmymq/bF9qfFX78+8q8MkD3aawDTDrtC5C3LQfhgUAj
hBMbhslaKRW3ZrQUal7EqY41xdG0y9z+jMIc0rV7bhKxsxOrzLN536zWRkWxORISQyEOOrhzZgZ7
9O3Q8B4gnm1WfmbyoKSAUmlzyvYsj2X4zUeWv9pVAesclxLhIa9mf+A0Rxc7xuW22ZlaHb+PTvTK
RhNHizhXI2lM5g9gr3dCX/4UO/Ep3RvAEfwexhvAzxu+QbpaeoRctIG2/l8glxmB4CNArX5JFOLZ
EIPty42NBwkgjbpS7Uz/mqZAC2CUKwdru9SDcKgz75+dzSis84psyKoKHhC6XpiFIoSORHxg2ZuO
vaPY8WeIqPEY/5yt9IlQlRtOuAt24a48KnuCqwiehV/Aq6IgzlLp2vrk699C/n21CTI/8qUyprqr
YU5vCh7BbMla7tYBWpugLp2ARxVcS3GAflM7xk732pkFaPRSZ3qvOgByCUUoijKIwfpT6qI+8qDt
EuCrIL50ZpXhNp+q659D3TviMgppz+Pn8HsNr+8d6WFBEHwveOWuQ1U+Zpbht1LitUXqxkHfKmik
vkEXYEqtnIv3etKc+gjUV/cda7N0sjZEXThZG2haz+NjEt1EgLdeCNxgscF8hAKxLCK7kzFjhT4o
s43PWiJ142jTUsDXcZbIN24eFd7MvRh4AnxDKEVITuT078y3+FagJGwMEiaYCbEUlcBi7KDEvCvu
IA6DUV5vqZfSJ/WOFGCG4hXY1GgG3T8ZBmSulwR9uvYAkJwO3BoZ3aYfx8Cmcmmaz9AJU+dHY7wE
GXjM+jOwGODwjX0xCE1Nn9/luHTl9Gs1+owvvW0f2A4wQQkSENHXx1aIe5lLOSwdo5IACGoH40E8
YyIBrOazz+oXblbKPwaY/mONOjIqOKWBeJY0VFVHB9xrFgS1ccubUDl3Yrtn8pduBiUyMPUfe9SB
gTxn3iS5itVB5p6Tv4zGy/392+yArldEnRShV5NeKLAicgvND1yMxHM64OsZDncK/OgJ/z33u2IP
NXDQwSIBBhSlbMx/VS5e/xDq4AizkeoCyPw+8qjgc/SDyHl24PSCNhuQZDZaYwZbsZB8sFv3/WeD
abqKtqq0qahxXEXFhP6yKxiehFHtM4h3XcjSzaBeTIl5xGJWqXDzNvjzbWkSi6gGZ1PcY8Fcepym
xS8F6BrUT3LHm3irWZNkMPKpzSixMkiO0uqGm+qmxtQfDFbTsxGCIocPiPD8kRdnkDezkD5bgObf
w36/fVeisjejl7gxBr8YIF+dPaGRZBXPxqGLzW5XXob33uW82ZWc0Z6Psq+/QZR+t1gE7Rq7+Wvo
shCvrLMrURd83alxOpL9JvNZ7cP00p60J8nDYDLaBMD0Mktbm4dXhO6SrIBe+QY5noR83Wmt8tuj
iy9kKro5YP4dd0FzSd2/YGzd/MIri9QStQXo/R5s+G5JoFW5k9icVeWm8TCeypPkI3cOzUnBVaC7
+XPn5c/QSn6f98pLY5e+sWPtwOZduPo5VGzm5V5rQzkBZ12qm8G4yxIfqn6Mu347iVxZoWJyV/dy
ybc6stdoGkxNWyonH/sXTq4foB/4Vsjd4g5FBRp2wRNm7VLwAF7pSKmzsTaHvjRDGcgOvdu3iVD5
i6J5+diBbMTQhlM+SuB4LWQnVxI/ivXnsg9AZJa/3Y/Cm1FotQQqzHPqFIdRDE8RR0wpTbM9NM9N
39nSwuoLsixR4X7Sl0FC3wUAYoO3hT42k/HctJmV/RuqBFDu/fF+Kp4vciTNyYg1obFsD4sGncgv
93ftvreLNCwprgI9aDK4V6BJx3FyU1Xxq9zLIDfEtwyS7e2MEjx6mFsGeyZyjevgKdWgoWo4HK1U
eknVl1RwwQtv1tFem3PfwLmSJciAYWZmGhG+wYnQdQ4XiudA/KRDJHxkxPLtaLb6PVQwj7VqWvga
v2eacl9NALeID7WumAv3LRGcPpjNpjvP9QvqDrlxVsvFvr/5m0VTzOT/syFUeNemUI30Fj+A93jU
c1DnO7Wu4pGrmq0svOW2BiYURUEWeEBLqAPS1yWfaTHyIE4cJH8Ie4dIMYUd2Jhj1AwZIWUrcK+t
UYckF9JMCAaSE8ltZPNF31vxbPybVsTaCnVAQIgicmGDN0pXYxKcP5FgvQwY7dH9vyDtIP5AJzor
a/REhBJM3MhJOI7JDrKhF31H0HUoNUam8joBlpBDj63m8ekyC8UGq9rDs1kus3VgDQ25LP5geovm
4cxkzLgINX4DmZVQPyeAXaUX8uZcPuQUUkgckHEe7sd9V92i1cAI0R+71A0RZXw+Z2qLoGe1H0gI
gOt2Rom5/NBp3uMjobbqz9mT6Gef6kegvJn4t83jipcZmFXBIUZ+yXX4CEq9EhcFhUiQBD6QB39k
a858XqAJIB7Ax8ZyLnL6bj73yh7lwgB/REYtoSz4AXm2BLNwiX9BXduRnObUMuyR/909c5QvRxOq
/c2s4QITKrvmWntMJTNVY3NYIF1EoEuN6tz/qltl849pKYgVGYKCmHy9pTOMyqVAyhdgDAPa65GI
JKk29xWTiW4MLCPp3oCxmmF3IzhcmaWcqZvB1GdwWGooK44QjGCxZpSUtywQoB5YMmRCBkNF1mXo
h0QhPb14xgRPFlrFxFgD2RrqcyHx/mOB/ILVS0DXjDxJQOPjDtJijwZwymm6fE3VirGSrUtCQZuV
V3TcE+oNq1ub9aj7KZzhppHmAz49mloZnWUumkxlaO0aCtVmqjVHvhUdcR5B9C2Glt6H1n1f2bg+
CCZR4A0D7H03dFVGJsRyVxuG2wOUjpHixwo7m+bgIVEYV8dWPR6mIPwDj0Qr8YMbZLW1FVhb+Hac
FTRVwNUEmGngY54GPXt2g3mrrQL9A1mVsTZomuvUIU+1YYgkgYs9SO/IjVU6qofmyic5MZFlD370
Gpyrp2KvuuRNxcIsbwHir6xTZ54PlrhERcZw1Uu0E3MnV8FSmKE837r6eXEAkAK3QBCh6hVb0QOo
7sDu0TFSwA1HRkgV8LpCrokvS2VlQSyWPBeHkJrEWBuXPnUzOC2nwb7vPlturGJ0SMMXxewSvur1
eSlLndOaFv4DJYw9YTEhrzjlL+duN9e0MkYdzmwGVjdBGupmGP0CatkcBkywDwPDUzeizNWayM9Y
OSriTpSEgwBHBf2yWmd2OH6+v20bFiAVT2i9iX/KNNYCTbGujHXkaTxcI8QYPsiqGF+G+BgVyK5M
UHu1zMFi8DXgsQRK2nqDT3Bx7DFk1kqovRpVeWnETFRceQRXYvZTwY12f68+qiH3VkJdKzI/D00z
QFITyvfHuhkxaSZNzWOetRVo9bjll6FwT00sL3ZcQ2Yrn1WoHI4tZBGGyjFKqIOkufCVD+vHojN+
9Hnys0whqaAYh1bCfFcFxURJ9yKhxjxolEMtgps/FQL3NZ2HyWwaKCiUiqfU/VuctL+UQvmihXLM
+Fpb50iDgiqmqVVDMAQaMzaO46A2ck+muY3v3Qt8zoktA1SmxufIYaWbG9kmlD9EMOajKH6bHyR1
NJbQNU88Lq2ctNVNPnniFOzor1rXGBfMRv5zZYv6ehlGqYE8ha0iFd1ZQQU+VO1R+1SUZz2GFmzF
rGZtRAmg73ge1ye0HFBiuj6+Rppyk863MbaSyyzM5+v7yCotgtUSLtAWj6Fh3nisvui2VRX6A5jV
JNPx11YDrpg7BRHXy6ovefo4jd84FrP2Vrau4TEP/QhkQKIu0/eKGKeSXkixN7gSqDtzMPObxWJP
IcCbA8h3weQZYzAm8hcDk16YjIwfuC8s59k68asfoVBQ7qwyUrkgP0IDv2UDNJXCh979I7+VwK4X
qtCbuaAhGDR87CVHDgRcGEuJ95gic4hk37DXMLGeu9yOtbKtp8iVWfJSXAX+Mc7jmtexNPU0Yxg2
ntFmDWzpRJTTebR62T2xjf7ylUXq+uQBJazTKsBCd7EvoM0ZQzsL1Cl71qnYOobrr0ZdB1k3y0I6
kx3Vd1xzkvk9p34dpacOq4tZzOvk89ARe22MOoFJJUUJwg5cBNS96ARZkVv5ErKtmcmDuBk417ao
+DJwiRDHoRF7NTovXvUDT50zMK+S2Wh47FReMzgM52QdAOrBKqSL1BoSTnqCR9zbcPxYoK3b4Q7i
J38JhNqKLmQOj5dlULVB8evaMwsOqgydVBHhcB6UJxDo7E0uNyGP0xZosumoS4DdrLfbkvUttx3n
j2Uqkw60pCz4+sNynvq6it4tGPud1DO+oQeURZb8vd6RAXBtx84uttjVEMBllTCdYBbsJqoKQlxD
XDyBTFXoc++qBbB/xFnQT+IsiDcca3fq7elTkJu/poechDzWxby1/vUvoGICJy19ofQx0RafINme
Oup4IX1N0pAhXKfFnhD7N29qDUkFhqdtnaO1bSo6NMIglmWigGDnqOIOk/wA/FWLNX3uPOZIxeY6
8V5C/UlQNIGuQFWa3huZEiWe8D0nUihkrWTIlGC6ZVSNnb61RfCcow71N5Q6W69DiIEo0JIjo3gb
ZAR5p9Qa1kq+NCEjxDgMgSJgcoxV6d9isgA/EkCtkAORDf5Dz3EV56ckm/tCQnxqXGhNATwVO/kp
PH0PzpKD8Ub3X0g1kGr/yiJ1iqJ2AfAT9M7ewHXmmGlmMsn20CqMZGsrTKzNUAnC2M1xJEw4rHhs
H6Ux2EmcumvbnFHyZ5ihW8PFUkdGG+FbCcKvQngq9ArabIwcgEQ0+g5ZLYXuAWtdB2nJEfq5egH2
tHi06skfpJ22gAy+ZFVBtkK6rGPaF6LEEBSk32O80jSiANSNFxjKuQnrd3EAO8z907z5jlkbIT9i
5XXcUItNNmBFs6BDZHUqJzOWRw8EzaCQElrgnVT+qHXLjisavw05p6olu+u0l0GrIYxTdr4u5S9Z
wz/nRIFpVnaAbL+PnfpVHMNPc6dKlpYXZwBOfU0FVE0bwai+eGWWQ4tRvuhdcgCTxilM83cQD+3u
r24zZZP/j7Qr23HdxrZfJEAjJb1qtF12zXXq1HkR6kzUTA3U+PV3sZLu2LJuKUkDDXSAQrJNitzc
w9pr2apANstEV7Sln5zKPMb4thCe6L34rZeggOea1MF838ucYwZf3dESdPJgt6ftxrFf39oz4wtH
OUjR0EQRuLAE0jR/a98VLzko1KEPw0n1bUwbNvfaDd/ZD9n98IShhsKpQLAkaB5SN3PwcOzxz2F6
MO4/35a1m2LomKEHN7Uoei12xehHqITzOAFeQnEM/VEHRs/a1M5buyvi7JqaiWoCJNQvT5acyP3M
coZ3wnagUwx3pg9O7aW3GUqGKVoYrQespDvXGLPYpCBd/fKGYZpo+8q2ppgL32ZbEZvnAbLM8dF8
GqF2fQs9+RcD0cl34gm6mLhxc786jVv97dXNPTO88HaEN5WeRgOcagl1o+lY679m9vj5B1yNL89W
t6QHlceGNqRus1AOq70NPr1q12E3/xjK34IFbFpbJD5Fbthpg952OJYGhwJk4QJV9WJG7GWILa9K
ql3baZ5CrR2wgY8yiA+RKE0bnmrNG54veXFoe70xaqnGberLyO2bzBkL7X80sbiwkj5EndHOUZD1
72P+3EhbmNXVXO58EQtvq9NEbsu8+SNuUzFqDDFmoeEhUkhgTJ424X6ru0bA5ARwEvouy7w4mQZt
mNNBiD+1v+N7MLsCVaLfy3cTBsQgprFJqyyO9/KFNIiFli/CYwue9/LWD3mcZnWJuhjgGC8m+yar
lcMgjqIqI+K3GVUt5siIjDcuxPo6/zK7+HSmPtuVPkCpybgr98Dy+8zNTuq+CyBy4Vjg5FYfP7e4
ZXDxJZnVg7rZUlJkeN/j4adRbKQ4W/994WbO3mVZjbosnsYoqKp9JAMhUWwOHYlP8dmnWiSpdUt4
Do4j1HsfPpIIwNjFHJVg+aXB5lTmql88OxiL50AqE6KitBkBzsWPypG42Tdrn4AXEsLU75ULjsaX
rZB69QVChIt6tmkZsrHYwxED9bTLrTQsePecFF04JIpr29m92qp7Xqje50diDaANrSl0HEwDzDAg
Zb38ZlITzwTKelkYvZAQQ0pBe0JvZwhAtzqj9CWQmMpGhLN6TGwEN5DXM7G7i13Vu0EtCtOAy5Ld
NkNrvJo2hsPEKbg6JWcWFouCqEFLG7lIQqpq7301/u5H/mgwkPmaxlYHYiWzRpalyyKrxme74tWx
yWw3RQnxOGR7BiboH8Rw1wcqzid31Y76hRtjsgT3Wgrzg3SvvW18wus7IX4AJCABkIbw7rKXm2WT
UY9tBT8C3tjAOggSCnVvowv5jshsm0Xu+vuJtBKlEwRJaB4vG2LGFI12FHU57PVIbgXnAhILjE8I
Katpt4U8X4EPX9oT6z9zK1Zh6XFazxDOA20RpNE8a3Aw0BAEuSfd0sMAcYMeBOrtfRtDoNox3sBA
uVVBWF+zLaMkDfz3FbbCrsZGaucGcF00TGTe3Q7z1ijStbPBMhF6fzx714LDWYtxcwnTIaEEHuQC
NRmNeXX1unFYtqwsHKidD8PEKsP4wMcAgezpICxASV/QeaePoMfzuh0QT59bFfft8j5eLm1x40le
wG8nYxYmnelyarjG+COWHpQxd0w6OHa8NXu5+rnO9nLhAKKyIZk9YJWlrD1mNj8Y02ZcdO2pQXaE
kofw1CtqyQbNzIHqI2h6XwYfO/lEwPj3WN7oT9ohQiZUucjc3rpX+v3zzdywu6wZmErcjFFFUDe0
ps6xmxb1nZl/pa1eOxDTfJ4QzTifm1zbTpCNI/0SNFJXes3VrJk0lRCptPnscivxiZFvmFgpW2E7
z2wsPhnRk4mbiW18oIlEkx8tGYw2hixIgi19nZXsQBhD90fRoPtzheuZE2hvDpqKBYGZbEw8Qamb
oyBI34DW2G4Trl06HeVXjMQT2wT3wqUH621LIqg7SwGIF5xRGu+5kjwZFMXXz7/T9bsHwM1fdpZH
I4oMprcGlmWqMygBSs+YVL+z6B24WDdivZXS36WtRYI1kFyfOgNrmu9SwFDQsyaHzO1R1xwwydGE
9hu5/eeteNi00Osn6OyCMXwRMctVHbXlBAViPfwPa4zQyNrKQFY/15kZcR3OHpymLeY5yuI8TBsW
DLhWOdDb9iZOesuM+PuZGasb+xkKOXmoTSDhRZzkKWb3ZM14wz4/Fisp3OW+LZw+Swq14zlcRuvr
B/XQvUNw89RTJ0eXhUROtU2ef92Ou7S48Pioas5WD8gwGqwV5BCLUAntkId/A6B0nbyZKMTZgIHb
KNkAg3m5iyxlacU0WmBtKJnkP+VfIMzkH7dZAxlO/i5anPY9C0SxfStDWHOMSFIRyVqWpoD77tJ4
ble0JIMExhQGEboUmu8gPNj4eGs2TMzz6dCXR69vSeNX1+nQlRHYv9VQdnsJKk/KrkAnIX6X2I3A
H0re1rJWUF+mijoUkmEZmYFmLjbVkiaWSkQWmwrBD2C9Tsmt8MlxEB3HR/0uOVp3ooEx7Tap79Z8
GBhSgFPF5LxxBTrQQE/caNYIQo6TFVLmx60/Y6ySjI6yEw0UTr6iRWf+DRrn1UDzo5Eh7F6r/IHk
pKGYloKul5YC9JBXY1BbSeu2KnAImKotHLkxIBVLKl8ddM3JFc0v2qR7YmqceHXRYHIt5V/kCYOI
pZoEczbuEwmj1pnkUpWVYNmxJle3obHYF1oMJGKyUSVdfUUtDDkTKEStiNm1wN00jYHdU0U/xgZh
IfR3hJZDDum8raB47VOdGVtyQgmZSiNqwKuDgOR3UoGzlVZH2pWntkk3wL9XvhKvNZJhAL1UDKFq
y5xjNLqonMD+EsbD8Dwm+Zcs6tA0kTc0jNbNWEAPQdvuGkuq9GM51alhBd383CY3Nnlq5I2VXMce
Yimo7aOGrYoMf3G39ILlmcZmVNJNumsk+sSM9hgD++ENpf7V6vXfVqMfSoUVoZUTw5PlaXIS5J4b
QfmV41z8jkXABfG/otUEqwOpa5xsuQyGPr7FdPqbZKh3vJ5/NoCLOcmYvG94NOEVL9IBYRmhEAhx
QQ17BZVtwLUiR2lhB/ERXNmuon6gQ2Qg1T/QIds0JFcu9MOgjZ4o3BkwDotYhQAwG0WkLaDqXj0y
uwv6hm108q7ugjABGLIhuGjwbRchXjF20MrR8iIctDcjs32rbUOru2mqjc0Tp+Nq7+CbYAjnE675
8sUBF2Cp5SDaCRvFvCt5+jvCjXeNSskccIs96Mr47fOvtXpMbBvPm63jcy0h8KNtJgrXVCnIrEk5
ysoQH2iUz7tc7n+MDUaGc52pwchiflNJdrSxrR94jOV6Aes2AdnAE3vFISxpnWqPmhVjAKi870Gf
uyOuslNeJUjTAoSvfsAHBlSkoWv4+cLXvui5ZfVypxPWJFqtgjJHUhTXjDoIcHJHHwaHVvWGqbWP
em5KXJizSLBqUL8B9joO9bSanUhrA1vrnxuaPySG/DMh7Ol/W9oiwG2NjEk2k8H6KD9zgtZiiy5X
Xbm1vrWyNYeqKAA1K5YMHqQlhJDz2kiSDrx2kzQcJ7s8zlQPWdNuLGjLjPiWZxsImmMrtjUbz4PS
2V7O5lc+cTDJESv4fOeu0x7ccwWVPt00LdS/lqwtGlXsuq0w5yN/k5WD6BGykNFd+b13+W89GH4q
L9v+67pK+2EV5hCMKQAuLbwLSMrSrJBBCMpB5UzeZUg39Dst1H7rRzVoQGtdf99Yp3CJV/cOfdA/
LS6bMAqI+1gKPQ346HJvHJPDfFsAnUR22xdt9fSfmVp454JbmVFyBn65oneUmTqYs1RqaFOVb5P1
9vm6tmwtLnWjVfPY9hSsYVr9No/sMCs1GGgq5TXLaqg7q+0/zr0uP90V/4yOlmfTg4XbcPI93aUU
TWUMqwq56hICclLqbD3sW2tc3O6i1W34ZSQM8sRBc0ji22psv2VJkTpsHA/TuIVi2Tqey6YFwwDR
rDQ4LOq3Xj0CONC7kiOyBdNt2u92OJ+2pw2vQ93Fxi7uPDH7JlcqROt/sFIlhwnCDNTtw+36zfor
RAxMgaDOjnd+cf/0KsfQe1whZkMJOoXmYuKYnaNKviAGtTzzWwVOtcJrdSAhRNXv80O76t0IUDWY
TDWhkiD+fubdRqnldTPDifI5fSY0eeO59dTqiv+5mbUoSTkzs9jQuu5oVhY60h/5SzN8GcHJ9LmB
1dD33II4uWcLqdScKGNfliJX96DqDmJz1O4PojKAAsvzhrVVF3a2nkWAmxk2TVkO2hY6fYA5ekhY
vbVeTBzNn3blsHHTr4eVxIE8s7c4JJRHrZmYWhzOcZmHWWmmTp6S3DWM2QoJlAE8MhuZM9VkLzfg
S4hI77Q9Yho9m+4JUAhmHd1WTE+coui/dIPCPIXFuW8PbeLIRrsvhjiwiq3bu/HZl1kcIoFC1XMG
LHxqB+oMnaSObGyNWPnVY/LXzixnMmYQB5mTnCeo2zWoBqEPsIeq3m6rbre6EhsFXRCv4t1aVi0M
qs+qMfRRMAkqt/o5Hzcu4nUhDZ9YlVUbLJ4QtFCW4UwJfiRotEBDYwDXswouINz+N6haC4Ficaia
dONOijO63Llzg4s7qTSaqEXi9eiy8sc46EJ0AGDhQX9KIv2Rl3PsQAdho326vkwgzzD8gVKMugw3
ZlrSIistKGk1oKxU3UzUEXyVgDylctKbbYqntQMChRQZiR+s2UvMbNnYZlZHvAxjU7ltB/Noav0c
RJlWhWYZQVTeeM5tatzlubq11tUdPjO92OG+IHYJgh4Lrr3LHdWfd1o8OGz+ajJvfLBPoz9AtFA1
nVoB3e0zjx6nKtzwVFfVUnGsbDRxQdIJqM3H9zjzi3YUN+inKgBFGfx9HBJMGpPkvZu710GlzBlj
CKZwjVUOL0D2pY5b4Lpr5Bl+AOqXFlE1AJZByXzpmI1B7hRq17j/J9MxHXl2yQdeGf25CbP6sjef
Yn8bEi6ireXpPjcr/n62bj6pk81zKmYek91YHwQ7nPwkAOG890pgSL3PN3rtIUUXC4OsGNPFahcP
qdzJeatXJewpv+LhVqJ3fbNVgVtd05mNxXkCTwyP4nIqw2Emj4WFj6ZouttbRQCCkn2v9IexJDdZ
Ndy1RfOc59OjCjXDz9e5GhudL3Tx0A4yKhElyHc/YqPpdt7hgYGL4g8Cz7Fhay3cBNsA0FMgKAVk
a5G8dnaT41Dh7Azo7UIDQ3lWv+V72TcBPQfxwrRvPSkEEd6211hfpgVNP6j0QjLqI2w7Oz92XxRD
pibQs93ph+zmP0lKH0rby1z7rmiAAlSP/A+XZLGlMY3hiytAtclJaLVCJOFFd6STFHJEfFs0WquR
EjAlwMgYqEaqS8q5TksBExCwPpF+iZX98QExmfM3EjBxJJfX8NzY4sjOGP8jEgMgJzGyF1mp7uCn
AYuuXmM6bhRYrwHG8DRQ7jHRzoBKkL4Eq0gSw4tT2QyZenbE+Kdr64jbpdpjdeTnGYRFdcD8VCkE
m++hsECXjHZYTzo/Hvmh7mPsQPs1T35WrYqHgnmZDUZPtfKr4QfHUHarq7vanL2iq0LZ5MciAXdC
e7RjfV8o9bHO3ptmo0C29oAYGkpyxLAxB7Hsz6DgkBiKSisgkwEAIu8x7RyS9rdJqTha84vQLcry
tc+FnjVI8yHhixdahEFnpz6HMMFgmVMScqnjjm2qHssUEAKBYkUadxu3ey2IBg5a6AWjuIkizqUx
ZYgkE/yHeBlk49DnHXDReepLMwuaEvSPUjc6ppyfui4D63d6Zw79RgVwfbX//QFL7uNctaq8gSxe
YEjAHfRAwUN9Vm9eK/rz86V+6KkvrwFqjOjiAQwHNNxiqW1DiyHRzSQcK2v8bmPyI4gKHqCVWe/A
Lb43295vtapyLEkt0KutQTEjEd2V8jxzjbKioVSlmDrOUZXUJZnvhwY/l2LK7V2irPL0ZiTujNjU
Gyu1gxQJVcF9m5AHqzA0X1ft6s2q8Qe9SWfHLuSvY9uCOI96xZgjdemjO3VWO59zo3XAjOTkTbMr
OnZsx+mxzOTWSRMKcsVKdfKkdI1G6cKZx98KfXJlVv8YtfS16+Iw6pKASzq4AJO7Uc3vZoZwJ5Of
SQXEq8kep0J+ZkPnlkx5pJmVO+2g3MySFaYROdmdJDmTMYETaWiCtM13aW0+Klnho1R6O3TjjTSA
gLoeugdIdzWuOeonIMtfu3x4s9Pq0EdGhqEz5jGW3fQdfy7aAeV4PX6rSRY5SZk8f/5V12JZE3oa
+KLoz5qgxrk8wLpe61GmZzao29wOaWfhq5aQxXwR3YZ0chFhbr2IKx7hwqT4+9kFRU7X4GFCNjVB
DxRZwsvc+HqoBZnhaOhh/pjKO+LoQSWamFuMuyshzoXtxSGeZMg1ZDUqFUoGNzo7TI+dKXvb2NSV
x/DcyhJo0hj5EPcyNvXfPE/X3Wi8F4IFDNkBbibgH4v9hEL8oFjtfxDoAl2ZvcDdMdd+RD96QiMA
jAzugI4AwvQtRO5alHFufqmaO6RtmbIZW3pFf74dZay4W9gSdAJo9qtX735pzI3Van8GbhdU65u2
Vk+KqSDdQlNMNpajWsmk0rYGY02gNdy1mp1aPIzRhk9diQ0BJEChXEa3Cpnk4stJFcrwBTASYY6C
ki6nbg7VgZ4YbmY9xMO43ziWItRceHCQMaDVAEAGGqvLPl9N5X6SEixJkr3WN7SjADiKKuQcvapB
dPM37vrqTTgzKf5+dtctPU1VtQM38b+6CSuJ4sUCl7E2Kc2e2NDULvLIsZXvxQgXfp/UENSTb2MF
ay4A3bbmjcLdNcZZ3MCzVeqXq6yaIi7UmNKQGJXT2MBhYBLNipHOHDgfnQHya+Z9ThGBkDBKwHpG
/Lr5Lpmv3BodCVGcbhwzM3PqNvwXnxxleeBlccyuGThqsPaVrTlKwGkVbgf8VGNI+6jucZwVP2+1
XTl1QQydoVKLDU9S8lBC80btwRG78UvWTsL5L1lG0S2iQ3sGhcMUlvtxP++INx4GTwzHSZuTt2sX
69zY4lVrTT6ahcppOAPsrMhHDQVhOeiT53nYIvFZy0VMqJdYgnzbFLNxlx+/LlO14ZZGQ7M5iKpX
cgPdAD9PD9pB0AhuVfFWAj5kB2gVEpS7r6nJuDqOPFWMLKzhzXMJZXYZ4UIzONZUbJwecWyX/gLw
LU1gSizA5xfuifGc827kAEMbxilLNVdNtY1gYM3LonuNzjkGF1FhWVRWCjmyq3TQszCrC5+N6mtJ
+jCNi6fPT9/qDT23s/BDKoOXNaVJDAEgCyJO89yF7BExIQbtam/wLObUQXuc37kLEvGdsbHMjzD8
aivP1rk4JHHb6UVEAPGeyuE2mkFcZRY/5xgkRo3W3CE4C/shyhyQjb+CJHprJHjtjEJ697+x+zJL
qCec4DjnNiZ1Rm9ggKNiwv8gQryWQMBs64yKg7FY7YW5xVelPDbGvEjh9SfmtSaYcfJ7Pn03rLvE
vqmMr4Vdb8GGVoJKcNsJ+DBmTABOXZhsgbDvtTgScgNClHt8mkYElXTHFWjMC/y+bUGVRQ/+Hr2K
+HzLBQN7CLy0JWS6lxXhOpKGXJD1oFIXHSrpOQ50DmIBMQnFPGv6iTR7U2BhxaESiNTBGF4e8K4t
fFypmFPJcuuDvNR0VPcP+tKu9uQg/xt+Z8UZXJhbRO1qmUWqIhVRoKDe6kZFdDtDQ8r95/f0wsrC
5fBhnhQ5LtMw+RLfV0H5pO20QIhFF6H+hsn1L2qA/O1BS52Sgqd0MzdZ3VQDelSYVyKYFVpsahqn
XQT+hD/6+v+0sLTaGLbPrC32tAAN0BjZkhBwlN1kJ80ecz8YaHPE7I1j7eKDUm7RFq/E0Cib/bXE
xRbTySYRzVBV/ufx+spbdW5KF/HaWfSnQhjJNvUEeVAJSWgURsy0dRJ1dAitg89PzloiK6qBGD/S
gDG7AmIN4wyFc/RO/ix2iqGr86Lg5klZ38a/7C3imYJprd4WsAcoaQUICPX/hJI2h+20dS3Juljd
4lzqmUVmDt93/dE25+xXL/rZRi4OZT+0uqSO8KSSPQdpdD902sYt/3/O/V97tziCVZrkhS7DhIni
JbTfBIceZKVA9IzuBgD3IvPf/GCrPhqgUmiU4F5flVatSjczZQKskpwErPJfkG6tHpEzi2Knz45/
PivUSCw1EkfkP/TSVAHa+O/QS69FUueFnMUDyFkzlaUJmFA3V65Wdy4GoVxWxVvfbmUbz2sbH23+
s0VZ1jx1CkdtI9+PGG5sIcIiINSixRuh/B4fWLTxtm+tTPyiM4say5JBS8BnMsqxK3EJqwNjD//9
uQPZsrL4WHNbTErWIjku4assNvh989KRh//NiPgRZ0vpk8yyeYf6BcWpqCH6BM6FcvY/N7JygS++
0MIz0WKaVKvNkeYT7gO4MJf6xiHQ1/oUEE77K25f7JakU95Eg4yeiHyaczCx0vIkSd/M/E0AOahF
3aKAChFHajcjfZAdjt+SVs8ow5qpV/FDhU5E/pbZT8ozjd1MaGR20F/TDDdXm13V7sBgbZHULeOd
PQalAfESG5CYbCcVd2zA9HwOVZg2Hn1Fz+5i/QvAJU6VVbtGJ84A+Eo3HtLen4CjUVG3nSXutuD5
c4cWesxJK58kK/KraHjkenRPRq31odb5Sjr1m1TQsGHdHNYGjprRTapj9V3nFEp0C2qb2GEqQZe/
yBFW1i3clh7LgFRCtSsqfKXNDW8e1YcKWgCdJu8iEFCgbJzIolGzxzD0nVxmQvJBPUrYPbst9Zs+
V70u4i5w2Lf5qL2ajO2iqXXlQgbQ9XmyftnGdAcuxBs1Kt61sd0Dq/bIJcthabLXMlAxoiwu290x
ms3QTstv+pBPOzIaYTyWnUPLTnEqIzpJPd1ZKXFSWjldHpQxdkdvgxlzpnIJjjGoc0iTdBMXPy1e
7Ngk41LXjQelVM+mXeHmc1I7ZC4e2Nx6BZNvGGfPrBtPPOUvcsR9Wsc42cNPqNS6mmmcgMvclVqJ
IDymmAsBoRkIhkDU6RVU8iAh7bNo9DtogAAg+1NtQPzFs86t5Ckcx/hUszpMc8UjaOPUPXNMY34v
rPLdmMD6ndR+lDZwP2Evlw+VRW9mNu55CTp5qdyRGeQwjAa0Mk6RDlHNVD7yEuF41uwaQw5Nad6X
E9s3keHZ4/No7cvoSzcxF0wnIEwubrW48syo9krzSGYo0kr2vgTPj4QaTir3j7VdTb5Cs+d5LH9B
y/iu1JQvoxI9z9JvotwqY1h0R1ooXqtxCJdC7RX1p5wcuxmqO6PtTOOPHFwnAIgHc3dUypgHspU+
5WkZFjKmUSbpBGyWN0vR97QsjkC6U8dK5i8mG0+kR8WGoLiLOIrmis9jzQEg/lTG/SHm4CjQfqD5
EysepinvkzjzWrn0qmjezZ2Bf0ZShotksfsU3UQt2ifjvpBe+T1PzXB8qK2jfJdXLvhtMl1y47p2
ZStyh280w6/ye9ub6KGR7q0Y/8JeAhSkyZ4oqKa0p7I81bVPFQ4EBmBc45Eph0ndj9ZLb9yX5r7N
Twj7PBmUUsbkavPrkGF64jnl7ggKgNhL+C9qelUe1HXi2G3YYCvllw5CHnH6LQOfamk7CWY9+spy
6x7iGkDAmO6gyk6Dh2fUHbv3LDgcKf1aD35Xu1Hk1pj5f8syP5v9JvnGWVBDlYf9Mqz3WL7pU2/i
bg1OH30EW+t4axTg25Elgawtm/tJ8srB59IuA7Y3e9NBnpX6vfYeccsxYqwAoJexNp1Y/xaXAGX0
nVOyWxuFLcgIpg/NcIrS/dB+ZzWUbHqwy7WRG9V0xwzTSWLdj2R0kWkDTJlnvLd5kBN3GL/HX0n3
Jtp4Sb8DZ8Gkn0pQrfSgssrzW+irq5CXi4M2vZHNfa19QfpHLKczdxLyocH83tmHWUXXGCnSeGyH
yqmU51GBlBXoKXkVaoJKUQFnpfLQxfdEv2/mxwzhuOUZsa9g2QbEJiNHKXdzurPb+84+KcTV+WHg
ewyeuekUytqJKS9TTfd6nzpz10Or0stjVG+a0OjvEoCUe1w08w7uy+nQ/tui9FmLhVGLQhiHWhtA
80s4EEaq7CitJVGmRFjV3wkKiZF8hFV/o4K98ppeWFu8dHTo5UhNMG2kh9bkzM+CDcAUWh2PNtjH
BTJza7JiDW50YXIRJahtL1l9Bpot3ie/5Qn8bYbGS6dv5PIUlXbpqr38CFd6hw5q4lYEXrlEgdLJ
qHWTKcz0Wdq8DVRGr13+F1hFC7MYoAclKEBeYUqksgJms0gzEMkKum8Oum892J4xXksRLuwsshCV
W0qRD2hq9QHdoYteVwEjLnmrfCksAuhl97UzvW4mCSuVqwuzi8wEhN+qMlATBDqH6MDeIVMZti+R
Z74U+8Zvj1C7DYW4jrLPXzZrhGsnTeQm2FwV/aZlN4hhgC9tUdUF1E77Sqkjv4AkXCscUHEeJk/u
wWwHliX98R9Hi0Bq6ioo9WFaXoK+srYFuVkKVjW573em1O1ZGe//uQng2JB9AxkDePgieaWtDdI8
inFZ8M6Ae5jPO1AzvPxvNhbnheZ6aSZTD17zar6t5ArYC3Ujrl6rooox5v+uY3E4ikJLBn00SIAo
w4LOg8DjJWPYu6BhQOjitLvP17QGuUDRFuIdQvYAYzWLnI4UvJxokmShZoK5JsVbXnUzSEhU5mcT
DxGOglNwMHZFgrA0FsnR7NAeCAIeuwWdD3X7SszKQc7kd23r2HjYWXvb6RqGtirxXhCPmcUBMWqg
Rv3JtMZ3rH5v13LIQdVOZ9ORovrVKohn8jYCRINkGPdlSPVIMXjJ+NrLjZPC30+5ftB7tqsn7tlD
7rEyd4GAcXheu52hYrRcViHXBWbAFqCCSAJJWqMYj5ESVY5hs4CXVu5iStypVH7Ikx9qSh3bSDy1
Uj21kU/MLj2F2/jP6N5kpAFK3UhwS2cExwc0fd1UY/vOjlwFksEcPZ8sZV6P+WItiXZ1VbsNaQKd
0V9y3N2oeMmcfshvzXwwnEpH6J0p5sa3W7vMQmoIXMKYrLpCy0hNy6wGet1hzPB8W09ztXFvRRa3
KDkD+vZfA8uSfkZ7EGRpNUgLrHuV/dSqXakjMNH6jVxvbbjjwtDiEEoFSDuMDMQ72e8qcTIbRNvQ
J4VXqls8NA73Zz/1ZQ+UFl4jOZ/fgLVFnl8AUa49y5dNyeaRQhB7du0PE+kYcGRuC+BYGm1N4q19
r3NLiyKDoXVxOxC4QZp2L2AI/sq0cYt/ZN2BAEoMsBLkF8Ded7mcHmochTpjOnUM+BGayM68Mx57
14T7AIxvqwuzuiQNMHWQLQtm60UYUTQdZvShjReqJi7PaHlki7R79fPoQksCtTxAMhZHg81yoZGc
YNrW7nBf5fq5MXQnz3+lmblxEtb37szW4ihM4CDsMV4o9k4QHogJPyCjIBuWHzDJuHHoxWuxvFya
DslQjKCLMGfxoRjStrgvTBLUaeZpIHsr8f9F9iPNjmaJFDDj4b846H8ZXN7mFBKaamfioMcgHDGh
C0kOzCggPbUBfRZP7ScL+4itzy4UwSxqVxngJKgM4IKSk9TG+yKxHMnokfNtcjiuADKss338+Khn
5tIhhqPO4iysepAe63n3mGgW5GfV+dBG+ilK0h2zp6c27oFRKsnXf7Gp6Cvjf6g2qMu4YzB61exA
1BE0mGgcmeZH5eBabfSSoiyzdT5Xb9uZMXGkzpZqqnwYLBKRgLy0flbdAs/mxwEwV9XD6HO3oS7d
JCL5aKAsPydULYE9UEBTiObnpdEqxqi9jNZyiCpNCPTkjrzpGEWhUIIUWVHtVV9kzbHQ4s7C0bVB
BVmE2u0QZPeYm9rrp+lgPfI36dh48YkHVjjfS0fzrd9K2dZOHQYDVRuQZoBl9YUnyiNNzusM1ynn
7NjQ9KWcpLsUxTIkxZqB/H38/vmXV4W7vt6YvywuaqBllTWpaXai3z/40DFwJ/UGLe8dY65QHBYS
mVnlSUfmyTv6ZHrTrrtJnrbQhmtnAkANhL0fqmfG4lHJZTpEkA6H+hcfH0qQWjHD+PH5Stc81XkY
sHCLxjSOVm4gziAolETV9047JQOGYHLioNZ8wH3fiILXfP65wcWaxqyYY4MpWchBEqyq5c+YGo3T
KULUmGwSttji9199yLMtFFt8dq0wqcvnHt2vgLDyiYrJNblQn4mkhhzVV59H0rs1qOAGiW8nTQWg
fbjpxvx2UFGC7g3tW9QXv3NwgUOkDcFvNh6H2TzItW7vDQXKAybbj9GIGJYYT3lpvZsChWHpo6ep
dTg30E6rZjX2NLsRQUf2JSXWs2yhdkQqkCpU8kmtUENqQMu1m1v7xySpXyRMoE0xImhjNnd2Yod0
0l1UcO1Q5ahRT/ua2t8wrQFBvuahKX5IKGeSYQ5kLu8GmbqyBNIIo3lFaHxr9sXg5uPgKiAdlGjx
UCndvsqMXa21B0D5wt7OfqElE5oWDZC3/EyrbB9P+itUbcJZk96aRvbMnL5I80M2Zd40lC4ZWekQ
tcL80OAyjBVprHELm3+zze6VsOzQSxCza3i+b1npRjy+TTPlNNT26Mzy14hC8kcm/iQhBDTBIGiV
Lif2oebxQQL4u6HUn0fTIWax0ygI+wm3d7bVi0E1D6MNCO4Z0APMMSiFuvLYOllR7KOoRZGM5U4c
gVS1RPaSdaCln39WfFCcei6fY007RfiOAziPLDI9ZHJJXNZ0O1ZblpvlY9hJ6ZGWtsdS8zZBuCrZ
v3te/Kp5h5ktBT9zlLXOtRu7Ad7RnEEvRFF/lp/ays5dpee+IZV7AgrZuOAuM+OQSr1vaMkPE9WO
vq/QbTAeINT4hIIL/T/avmxHbhzY8odGgHaKr1pzqax9sf0ilMsu7fuur5/D6ttdKqYm1e2LeTEa
MNqRpILBYMSJc0xEO1P2A2xu+S6Wg9UO2a7Vw13Xv6Hg54Arxonq5KY01F2lSz8nkB9JWnqIAIXE
kJmOB0l320zdQy5nvzS/8ZR4sLpGpKZWJ5mbGhoYJxvIrgRC0ptTU1h9VZzAIeGNc7Tzw+4OlD+2
YBRu2EqxfTmmrF4rAAuCRA7jEQrGOb8eukAJSngziORq8Ckkr9KNsh+scq8jjoYQoGGiJMgmryor
s3oQY7KBVXoYd9UpvMl3kwtKMWgt+tBqyT39unXrkwCWwq05/nM+KnbxLX4lF/oUYU70MWvAQ6eP
r4NSogA2J9k1ZgnJXk61x6Gvb0Aj/y53KBCPYtIC7c3Krq0TUtTT27i8V/PkNRZy8OqUhddn4ZNU
t09CPB5DrbweCvUa+a1oSV219apauxGXv52LoqpS5qky5oknB9pdpXcHvP9dYAqcHElZXaUbmZDE
ElY+jC7tcWG06IqJDBQsvMU7G8/CxWuX7rwbPAY4gVasTZ8HG7n0XeBu5dJr+HR8J1UBMh1TMucA
SQyI5LGBRmQFNsloV7rSz9KF75yIw1SHjV10I6ONYP4LzV/mqOfL/jTNLTuKDH+ORfYKvzI87Wre
SR80Hf+KBGHtplouk0ty8qTIaFrjkwq72YUIqFfuGLKQAVwje8v52T92aWFcfjMGsyiPBN9TLyez
UnAKMdOSo5F3ORJsmeHyS7Du5WHZZbjsSXXdxsKVWsoumCU2OvxrOcVy67jc2VBTdZgmtDvkNkqs
Ct1fOW9qUxFAapzUG0+gNY6aD9CcKukACwIz+DW6NSM1GsgH6y7oqAcHDM2Almk7A4OY0WMBiozU
mY7C4+WNXG1aMKTe/xjlaQSEvh5jUgx/A3j+Cx3Hxlnn3/0CabohakoMarn9FaNujfaQuN5tKjmt
O/w/t4TI+WBSGXIPoCeqk+H4syM6+vEKRQWP4h6fc+EnFtyB2E/eTyQ66HFwatDPMNWJWht7uxFM
Rc5LaV3KI62w4N71EWSMO9Fhg0TyL7BqWi1qU5k97JKbrfLs6iNjEVR5cnjMTRmYtsOJZ7QnCYCK
GL3JTe047xhtx/iOqHqA7i8aRNHzYEY2RtVutmS/Vx1r+SM4b9Z7I4pGgCHQkEGPzlIgJG2pZiWD
xaP0yq1n7taa+UJFOahFLbWAn2uDgvpEHccmyro2hNcfMfyHHmk94K+Gk6LiEo7Ve9BombMSX01Z
aY7zr64E+iEA9iMcy9+yML7/nzQVq5lm+BfzTvPiXDClkphSvOklLNZ/CZlsRuOT+5Fn2RCVbFKT
QtQ/wJa+Fxwzp4eKcPgKfhVEaP9+azLqLKpxBrn8JEhEKc5mAzyFKO4pE3hLhDcBcBlAGS4fgPWV
QWUVr2tQJPCg1bqdsr5QwYIRRsW9Nut7qdgaTD5PID4W82mDC9HRlA5VEQOfUCSq7vg+TnI6hYd6
wAMl6DEipZf1qdaNk56QFzCy7tqmcoW4xCDn6LcemCkOaqbSqzBNb9U+/IVZecjkgldlYy/OYgH7
nRh3YQg/EXLj3C0MLI3fJLgMPRLcp3Fo1wrwAamTSu80nzdsre77whYXANU+SVVlRJGhTl+n/gXM
iRuRTT573XOr4SJbNaraJM2o74gHzS0Ozak6zIhs9CnqzWivXQv3nQesuU089D0i1wfbM8IMxGfw
vDlgLHc7mWOJ6dkpWqyZ84NqFEutaFvGlQz4333qFk+AbliiqzhNDsLbrUN0flt/bIGG8Th1bSK+
0AvfAB2s7ooeGG/RCfIwlnoPvAHLHVO8MOJ+n8i7yydq9eiicvO3UfblF1UHoerLoPERK+rOsDTj
US4UaySQhNwqcJwlWNzqOHetxJo0ZQgyMiW5GirfrmfitPrL5dVsGeH8VE/lPMaQYwZRwCzcDQVg
lHMNWuQAYJLLlja/FuewolLINSbRQCWamAXBtZjdF4fQncCRjJtRM9vX+QRpsNMWJfNZzsPtI+eW
RBDLfk5hN9wbBwgUnxSvgU7ofxdfZtGFDdqCaoxNLH31i2SYS01sQTVWFNfz8JwUNz6529hCefWE
fdpgf7/wPV8K5GbIcObH4Si5HxqoVvwOYBcrI4eO72zYW/f1T3vcUzTE5EpbJ3LmtZ1ZBhgKdIJ7
4kYOddAYnagp/+ontKgkpBNbcIt1x/w0zR2zfASJlx6Ao26c6oOc9W4RXldwlMsr3Fogd8ZEIwcL
Cnjx3V5GlaLEzZUZ0tvcFrt+0jZeMqt+qIEdGVMI0jnbRQry2wB9MkwFeL73F7F7tW83CeRXb7lP
M3wWpoUkywDrRWEZLdl0+B1BqZJ2MxhCnlNZ2F/evy1jnNPrcaeq4Sihep9qVg5IV0yPVPFKqTRZ
9e+ysVWXWKyM835tzOUiCvE4MwbAN7XQTqANFxqRd9nMedrMAsbCDuf1fhOF0ZzjPQYQWbn/a3ZK
6j9AZNvy2+fjhx/WNLz/QIOig27h65mOhgFkDj2yJ/2HeKigGgl27sfU7l/Uvb9PLKatkfzS3fk0
oRVnb7Uh1vf00zoXHCUx09oUyBw3L4tvkdA4fkU1y5iFP0qItE9D3FtkqoCTEyUdL+u6Bka6G9zS
R75/+dOtZl2fRnihxDjOwNwEdBpicGq25bHIvl02sLFd/CghDUWMNxi4k5so2CVGYk1dfFvrxcYg
1vo62EUCRhU20PvVJ8QgqASZDcFII/CS4OWVi8y+vJLzoagPv/u0wd383TBRCUQUxGWjkNXd9Dvx
BnA8DrZsdriPB1PYWNT63n0a5By9UCpJ0iN0QVUKIhgwSyZlbM3DH92RqBj9vXe8R9MhiUV0FF31
bnDiXzlGh9IXHfLkSfmRBl/exvWg/mmNc+vYmLRCiNCDSvHEjg7E0TzZTtytesI5xOHr1+JJhZsy
SH2tA9cem8wbrhnSVL8C8JCN1Thbd++G+2lcVA9JBJ8MkVfPvfCi92JmDbQPnMs7t+6Aug6Zbdkg
YP/krBhz1dcRaZhcxWiLTqkDrQt+C81hykXC8H1bdHt1XQuL3AUCGk2SidCS98rwHnrLpq5uEFqt
phMLA9zNQY1xaCg0ryGe9Z4Ho5vphZuFky2E+e7y7q1evAtLbKmLTFDK4liVRCQTLQ1+5zHRLKVU
7EAMYkvDw9Nsq+CPIvjCJBeUjKBp1QgtZVfva0zM7IFJ+ZPwjTltGcoGEkamucOksmYAKEF8F2RS
+wYgRinfuNvXt+0fC/wx8rus1KtaM1yjfp+VE8VQUJ7ZtU8hiC64lz/ROU6ZnVnwgIP1Dg0OBKSv
38gI5cmYZ9ytQnilpBaYj2Wn8LR7rYSSyYGxCk7gx9y60dfLMQuzXACMeznwSSkCWPPWdlb8mF0L
oa0+Gx8a84Yd7OldeA8ZmtRK2v02lex6+rSwz33FES1eMIsgffrv/Oer5+3T1EdutTgFmDrHHtPe
cLWemikqmlQsbRksG8XGvb9liItVck/rnqaYbGwJagvdNSZbegxWjf4Wa+16VFwsiYtR45iBgFzE
KZugYc7QKa1++pj7TvaKVR5EjOp8v+ynq1FxYZELWnhPtrNRIto3fWp2GC5TJm0jc19/+y9scOFK
7bVoBlaTuuJduccUjeXfUkfeY+J1tAYbUmG7PrfKLXFu5mlnBamFVS5ixWIr0KHC5Swegp20+2sg
Qd5tXc6rZgxRVEDWKWsgZ/t6zoMsnWjZQxOCSqONPqel4KgPs2FJ9fUU/Brm3Kqjjfi/mkwtbPIb
KmatkM4Y6Y2TH3E0m4qaWgXo2S67xro3LsxwO9iNMyAoBLQ/FYbHIlOHQmrww7BzwxJrOzbrfwFc
OwcVs7C5sMnO4uJQz6DqYMTCKNM+DI7mpm4n/O7Bg4SHkMhSKxyCY2oNoMqDuIh9ecFb28qFbKrm
EkQAWqRZGohRh+96ImL+cbPtfYZ95JbIheiUxrieA/CiZVX7JAdkp0fE1OrMoSA/CNTqLQZGK07G
m4SOG0dxfYUA/VIJ9D3gBuF2F57ayz7ii1xf5f2RALKT3P/BJuKOlYArliBDzp2HvE1IQBpoBolU
UEHGASQLJKOcMduCgK/fsAtL3CmYdF+rBbwq3eC9Y91aTDgAvYB09XaGmuK/4nM573Kxb7ewyR0J
3ciEWogAx8X05rXohKDUC+0b/y6/7TymGVaBszdDrEb9+TrdQbjvtHUq1z4hxgbA9AStLQiWcZ9Q
q9UEc6cGiLlEtPIw+hRKoiXE/x1WjZVivgRaUwBmsj++ukrbC33op6gkJQr4ajzNjQ5abOkY84Tu
hzvtt4t+q2cfHNqQJQRuXDtDwWehJkxZgamW2m7epW+xakkfoh/ig/8AEk+3dSbb2NWnLTz8atKy
MMz34INhZqiJGXVwN38kO+BBzcmN79GytsINkMFaLrE0xX0+KctjvVYAPfb95J3M5SlIezepikMU
bvUqVp+NEPNleoQY46J8+6/ttFxSZyxrOvge3gcHiCPbDMiQoOO8BTzZtMaFtaQo+gCCMJmXPLPI
HR2k69EyTLRKIPi+1f1Z30ZWNQOfMyYMuHOoFdrcxBlEptQebLMjno1ScZ1pb7qycdWyIMJnEVSR
NNAxslPHk7jReYowAq9KbkBUTFrHVh+kG0F5LYNYmuDiWAOBogQTJrrLUAp/l4a3E5V1L18shdsz
qdZphWyFgAjH8IYPcnPlgIEnbxuCx771pV3jbvEQoLqO4B5wx1aSLb/vO0seIQGWEw3z/nUL0lz9
PhbHLRTCanBcLJELWkMHPOfYosoUdMMPPy5EsxCLXeTPL//9koPKJg4WwQT92XzLRIUI4AYMLuYt
ell0D1D5SSBbJe9VJ19Y4V4DUaqjXsGqpsOEwTXBd5VWtUUVCEqt3vDB9Y37XBB3a6dlXPYo5ePw
ypPdFuNVns0W1Y2N07QeJBgXGkMjkLP5GTqrYMoQMBiUQu4I6qRW4QVPkodBJxdsHRuxdn1R/xjj
myGhSNs4hrSMWw3lB3h3JEeibrjC6oubfi7p49gtMtap7uasaOALSoUCvX4iNxPygujQ7+ZjvQv2
EpgJDuUzkzb/FyoCW2vkfCTzk3zSyxmlICByA9EZPPFZaWxMhYJFM7/ujPvxtK0evB6yPneWcxcl
yYZ2iuEufw17YwzPBZOwt3Uxs+N6HkY+zXCRcQ5EOvS0I67UDOYgqTYIv60axCuxeGoB2b98qFeD
FvpzOFEGIjpfdy+7RJWirsRY3JCZEBGxZlQJwTkCkoYc75/ftZ9tnLrVFBY4Q9xiGsQKkDR/TbIw
/5z72QwYueqnkdk1JQBplWjLk3gw/GlXgMg8KHSUjsrwpSlBM5DrxfUk+140VnvQ1G0cz1VnWvwc
zpnqiqhBUnUCptsCN5USS9LG5zYjzuWNXr1TF2Y47wGBwUTmoQZPQ9K/0kx5rOItxZL1nSU6lEuh
bY0eCncTKJHSpFGJQIMRCVcFT2CAOSuMOhlmYEFWDVSe08bDZ90kYqKG6SIZvM1sdxeBYGwLrc8Z
BoCR9unQonFDw6ROqZmdLVnNbQHNITso7MubuR5SF2a5u1ZuhMjH6EvmgTIHDJdO+GDY4g1GVyYQ
MGxTeK5WBejCHrezxkDiOEChw80M/WlQAe8DQ0pGmp3YFMl12WTHWo0rcyyaE0hJUKI2fDuf4u8G
Kd2Npa+8pCFfouBJhu+sg3Ti647H1VD1bYq5+zQoUHLXHVDfeOhWOKGYPURBamvSZNVq5gTU2Nj2
tZfgF9vcWdH9Me/7Osk9FHfL/eD5INq1K7s9Nt+Fe31/i0eoeMVCom9hpMgOK5N+3ypYrBwkBZI8
kF2WmI46n+CntNMToxeJm47Fj0EN99qo/Pez+sUEC5oLp06mkkR462OQEBwuYVjYoKne+IwfB4ML
819ssNtmYSMb0kAPZlTqmkRyGj2GRm97m85ArZYdMJLtnT4BuuYLs9cp5T4UetDKCLYuhXeCPhyk
zP8RjoUOfcHaCcbsSUsYk3W3J2GJKSM5v+t1cH5F0InOcAT7gV75oua0qm63tDtopf4uq4qHebm9
7kOKvhvjnQrCotYwvE7rbAhsWQ1QinJRn6Kkt6JCv526dDf6vdvIwnc1h8Ytgf2u13ZiWIBXVoLI
YVjI3wyp9DQIUkh69yMVRmQFdXVdl+B3EpRDBOEuC13w1zSbjlJMHKU1bkex1UxRjjeutrUS7HKL
ecLNyZCK1I+pjjQB3DgoLIuFVT1hMscGRYOdQ4UCKmxbla6V6/uLUe54TlQDkKIEWK4RDcgHAgEK
Rgzwl+T+LyF/uRwLVjKSL7a446hFDamgDoAoeKr3yq49di49tN5/x7ZjTAVwWozP4t0pQeDnq6+W
mBtJcxlrau30UbHHHQVII7qVzQSTTVuvXBR08M+dH41Pc3ywNbpBrDuM6lNaPVNVdYOZyscUWlx7
Mk9XUVgDbjnWxNPV/l2LAeuva0j1zG+jmt2revVLr/rAUkfUwAVyJ5D0vhFD0F+14zOZu9ZUwHuV
TfnPQTR2kMrbgc7BMH3fiByZwr0HTAJmUzpbbWEke3kUc8sohcmuSrRb+irrHBqmGDUJRbMc2z0G
IQMvV4mXZvQNQ91e54OIZIRkgwXpTdHuMnQoayW4EumUWmM7e5kxPg9pVjp9UvuveRL6+zHH8NxQ
HlUx/KXMDXRzGDfIqy48ByCOqrrKk6vvCRH2sbwXq8GUsyfVR8xoFVOcpG8hUcCXDyo+S+zJj9lQ
7UQ2fk3aQ1CoxxkKq6KEzKnF1J86gSoO+M08nJ/7MtwDwXpdZFVqquWp6B6UMtnVdWTlQwjqq1t5
RmxQssyW1d9jXN+o/o2WaG9++SSHHopW5iTe0uxbOil7Wg8HaDV7yOx2eV/PZg1ekTx9SJNjrWM6
LjDuGkH1qPpUDxHFSESSWlPVWikBL0qp7IrSuE7zB0i8WH0BvixcbJP/0wgkT5Ux1BNOEIp9jCA7
00PzkoxsQD8xh1bHoKJiBtO8C8PpGJHBjUhpBZgC9MH8WfSZJU3g4wzBhkYnS+g0E3Nf1xHjY6xI
kpvgAcfM5bteaLd4Ypt+Y7ykRDPVUH3UIvU2asWfgyS5U06gr/ka1qGrJfeiHh7zJLmR09EKoJli
pOD+gpKTFpOXafD3atY+9YiSmdzvenW+pu0IlqoM2nziXqWFU8rfBvVbVONHa7Ipa5MTh7hF9dAU
B/G6j5V9bETHMFe8VjbsSR3srP01g7zQwFxxHDf7WERnAgYNcIxk4MABPRT+18mUOgxYielxzACj
0lHIlw025nvTzxigFDD9jbQ6hqyPWOG1hBJqPUX7QBtOrdE8pk2xh0bP1aSBOS9I970efxOG4ofR
5A+qP38DUZNNOt8rW+VYCOSHlt0ALIlf2TkArr80hfCqldMh7dHuFfSXOPZ3USTfjS2oK/vaa0Rg
n/Bw+5ar4RvY+ewomq+bXPZCmj5MSVlC3Vhgk7bFMdbhzZNG+70yllt0u+sx8zO4cHe7n9aTnits
PMAQH4V2BP266qGEZ4H/+gdRGq9PQ0+otjpm0OlbjWoA4iNzACiML6rFGBiLpBLiEuC598q0dSs6
o7CrBxDOLFxVk75rHQZxg6b2shxg7hZCeGH+MFfUq+p6OgxECMxETm1h8A8CdLBNDZyNiT4/5KRK
TJA9ghUz/jl3+iP4jEo7Gcm9OmUVJGX7exL13lTnFPqwpYss/k2s5+u2HHdK0TxJAdK2SnLwLntq
BO2pbPEGbHJdxQhT+Yb+3whFADm2+1nc+1MLfEexUyfhCQpYNoFimZAJuyGbZKuXameO6S9KhAel
gcxxPLY3oVDfhhjPzeseASEfkKMWgQmy794UlQlHN2zttmyTPXgdX/CsPwXTIJiJXwRHEbqix7JS
TF8UraQebUhxTFZXj0+TTsGUGOnRt7isBFMYKmcOUrdPSG62g38q8/yBdBju1LvoqZ5GHRJHUuYm
XbkLpPYhzCtHJmphztn8pouzC9F0k/rj5DK9Eskv9qQrn3pfVKwiS/tdkYEiQwmq60Idd0aV/c7G
orjCMOVdGKe7DiN6uhhgbr4t97WhXqlDnd8PwQQx4SqwjHD6BaEecBCLOo6p4RtmE2W/CiWQHdoS
MLCGoFokgnEzxxjmr3RIE/rzDyOvX/OavBoQ37GqhgjWQDA9FKY/eoTLy4nE6o2rGgrF7BQ6WLyk
6kSmKpSlHKVL8QWoNZN0b2H135FCIMX5tMEnEQ0U0/SuA0iivKEB5DNEN1QFUNnV5v9uMVz6kMYB
hP1CvNWavAlMufev86x461JlA928umkERWz27AV0h7PTq700kYR1Ncj8a2zS3ozn7F5pxi0Iz3oi
a8iQJdMVwziTIjX0OuvHPkXhX8eMeVA7iYKSm2E8xuH0QHI1sXsNLJQjCPGaSNylWvCc+6Ulz+Qq
T2s79cOfl7d4rayugOgIKluA+mAqnqtmkLEEyVfOusYf4Lz5KEFPQrKGm+1qH/OLs2wQYhZYPlYO
so2vySepQTopRdjmmWLhoXqnzYqpkfSqDuetFwNLmM9sQTb97xjNYvjiURZEMRWEGO9b/5T3puZK
O9Dclk4HyTDp6V80/7buBOZiC3uK1qV9MzNMm41u7pXqSEd6n1j9O6hXMd0g3CrfL3+4tRkqpPKf
K+ROIY1hsKSYp8hCy7CGu94m3xg6pfDqI7E6cM7j9nff8DS8IVBc7y3d9M2CMcJArxXT/5d/Djsi
Z/uNPqsImkmKegb3bVWBjpgtwiO4U0lsDV38FLIUTcsNuxtlkOJszVavHyWZQL8Hml84s9yhJVOX
KwHAeC4SC+1ttofr/IY6GRJzCzOJIG4DtYSJqsbGQtcK5pBg+rTLpR19GMWixpQFqWyxgtUHW6Jy
jbvLvyLOiG2WrMIOD5Nvkcd+C+C/Brn/Yp6rNkRa2BHfRwQJOyBIBmt2wcbs6bGp/IR6JVwOhNdW
rOFRB7k1NEqDl8sfeq1OuPwBPE69HhKdybniCSmGKFg8RiDsbnTBRhfaafufVfSddGDoJ8+x+hrD
GdkkLZhHLv+K1YgNIAj6+7jlzqSzo6oIEUQQSkBscszL6N7viVdWhnfZzFq1UBEXdrgwQiKKrSa4
TtGf+CY7IIBsb1Rbh5M5KXI47K8eb7R91nAEX2xyoYRkUL+hNSBZ3YExwg330JHEiT0gAQM8RNf3
vdXs/5Wy8moQW6yWCylKOvsllbGrQ/xbrR/rLXz71lfjjqzajHOSZFiZFGSm1r8Lyvco/7bxybYW
wZ3PIkyghzsJfzV3Eqd6UvGyvukdQEFuiN1+h2rtRpqy+hBRICYGxVxkXTwYvMqGLFISzCHmV5rb
eMZ+QDtpezhqrVQOx/i0w+68xR0zx2mHt2oP1h6XNQXIcT6C2haczaOXQmNrf3kj1z/WpzUuMRjb
QSgiDfhUMTzFEjFb6ujyFpPeqhG0OMDhJKNvxcOMgyhRe1oh+5hoYA2zaAU1onnzdHkpqy6xsMK5
BJhmU3w1xMwBgpBhYobhw2UD59TWeGPgMob4OrgVMa3OXX/5WMgi4NkGhMgkVyP3TIgs3+HeLZwu
tZj4S2uVjGZ8q4bOjgx376qiLBKmnaeDFJO7DtrAD5HmEKAiyG+pbMEk+hrS27h6arMtN1/zP9aP
MkA3ANoeiId+9T+t7aLA79Gs/ZM5jrV75os1LhjpQyPPYowRixJP7dNcJjdzpV4VgnqfjYJJkyw1
C8G4zsPke5/m16jB3Kqxbid9fhzT4vnyB2bGzrZ5sXQuckWdFElaA/BJrL7J7VsBfYUkUM1iGnaX
Da246pdVc646B3rSpCwdl8F53BitV3XNhhj71lo4l0l8PzRoCZRJ3IB7m0BEroGad9wBI5RtxBD2
ay9sGw9hyNpWHCAhiVYpGNOIukuifNejdp/qlenrxKrkLQmXlYCCMwj6PxE6Z4bO56GU1nUjkDDy
IqV4lVCmrTXErS57vPyZ1p5NX+zwsTjMpLLB+9sF1zIY8yTtKoRyllMZFQRv5XvqG3dFQ37Lsn4Y
FeGENGKLRGH15C9WysXnYYhzMOrjfIiFJwsSCjKunEoHORDBPD1uXHFridCX9TK/Xdw9Aahjs1GC
X4ZXDNpP0EhyfFs5sf4LsKrbknXrH1IDRA4DKPicvJfmlMRTrBpuHf8Y6lelzcw52sKurYc0yFD+
j5UzBy2ybvQrkX4MEg69XXl4rzTOAJU6TJfImwqSmwa5i0JJlYig9MXk3NgsHApE9+zBgHraYfvB
vX4tLZbHeWmmlKEhzB89/QL1YxmArxOwBE69A701FHJ0l75LulnebTd/1tJYeMzn1nL+OcrgjcWA
S+gxAZE9GnQj69plT/qeOOErOcyn+FB9b0+R3W/h6JhvnIWdhWnOWWmlCIIiAjlVpsoAVt4qN2OB
dui+pK4KCsuySW+yILkZptq7HBdWw/fCMndFkhgVvXwYidsZyGVI+KT54v1lE+e8cyzXWNjgLkaf
jpmijMjShby5GRpwiRnlD7+d33oaQTa3C38IUqKaUdS7tOtfMqo/gEnKqTXlNevqwxjO12Hh3+m1
7CiQj3U3fh7zqUubz12VZIQYi9EhyWezuf8/jhR3ZTZzV3UawZHK9R1DemOSxLcTi0Kmx55P28wS
q/fnYv+5yAQgkwrEcpt7stG6/hwVdiCPPlQDekx2DNLoXN7QjUDIz4kx6c4aJXmMLqr0LfZTtN+N
+Anl2Y0Pt3FoeDBXAGWEmiqY5Y9BZijtIm9wUVvZBMX9P25OA5BkaAhogFF+vUkyLRWmscLNybJI
5eq/MMatf6lPU5xnGFGG9s2MTAeK92YvfMcuOn35igLlxvW4akhHLQKStYyiiTv2kwzmdJHMeGDM
lZO0eASE4zdjAEoiLbaUalZDzMIW+y2LmzjuelUdZKSigl4MZhnFPytDsC773Po1hWowisJ4cYIa
hjMy9gQcTXmOQZEPwIUZ/IBOmkm83KlP2v6ytdUs8dMYP9iaxkPfE9IDIDy68VCbWQ9q46tUv4sT
DBI2W+PHW4vTuDs4ywYJaqDoX6ie4lLwZ2cVGmS27IKy004tPHw23GP1CC8WyELm4pPVY00Lg71y
c0l3mmk6dZrYoJ+xqSuxfrgIKFoMJMEaxNu/WqqGpgmBa8i9iTSOHjXPeg4hMmjnuYDPoNcI5t25
qZwqxn/kUfBIKbn7g49pgIwWaS7IYviBwtzvCyOkEqiEdPlUoB/pgzrD6ozUm4oWcIwa43Ak8KWN
LV49FQuz3JUP6j6xHVQl9BRVsGLVm7Q/OndQDEGpAsUKyE983dpZRQs0UdBRyJMnSVIwvLQ1ErYa
RUAmi2oIUDqQ/f5qIWqqzmjECD2EOGYUhG8tkecdKG4tQ/V99/J3WvVJlAx0QlE+gDLTV2MAbCCb
b5Ffq/p1Q3+Xo6OlW1P36+64MMLFqrpEgxm6qjlY1SCy92veibfgQtzJu+Rhq1y15gAQC2AeJxnU
4DevDFPQkdQD0PJN2KG7DqHDPhQT5/KurcYONk6maeg6KGdDXrPWdTEq3X8VerJd7E6j1wIh65uI
jJ66GavWfEIGpFvGE0gTzyaFMjyB5oTiM3XkgT286u/5t8HyvWwXgMkqKkqTeurVNk527XWJC1oE
GBjtx7PBIRFNUDWgSKH1CgDRGPD/BOrFI+QaZeDXq8G+vK9r3oi3MARdUAfUzgYr5rkXJ6UEl7Ix
zldzhQZ8Wli60h7+V2bOnntDOQTgoPddPSxdCqyFVv9qB7rlJCwU8CkwproUgn4Y/uRTHFwuRiU0
uD0Ha3AYXDG8aQ/VvnADV9m4O9cdcmGLy3Fq2R9GMG7nH2StGCO1Agckhi7jIcm9and5/1a9AoBl
FWxx7Ibh3nTDVGTNrBLq9pBZ6SqXtgCFA41KKmjcAkV32dqqUyyscTF9Uuapmmtcm0bygKaIWamB
SYKHy0ZWDxjg1/ByGdcmX7wHvW81gI8LBzp5aOQTFmeqIOuPm3Yj4K4FKBlUjxL+CSS/fEolDGEa
5UIiuH42HSKM1XRqvXGKVqs0Cxt8JpVBAazII3yfgaDJW++BZouc0KaWLLgyaLhCZ2ued93/VBYP
CZN+4iv4Yy8TCOmOMAlfh8R06YYuZDZR8cYNnIC68/LnWr1SMBT6jz3O3yG8lvaJBqdYiI+D4KzY
G7t/0dZnmdnZSV5Y465kKcMsvZgRUBXQnxq9FQyMulMCNDl0VsTSnI0HeNRVnFIrQkowp5N3ebnr
3vnPavnH35zrNOla1BOmQh9MUSuZpHHwqDTCYQqbrQRk9cB9rpZPcYRIyHJjanzXkHMANSOrC340
/fvlJa1l+4sPyAut03QyAJVCx0KLwmM4R4kDbNqE6nDgm2qf4/4GOmaSfl+2uu6nGgQhZSIhFefz
0jLLBG3sDepq5V29959TO3QhMkofZLc8lN4mTGD1DljY44KXBgqDcCpQlQhm9VVqRMksWhBCFF3o
dB0M++oRlG8vUy7c0Tw7zH02b0WDVefVIJcHUTZJPBvPAkdV5schogGbmB33lQd4wuEv5n7ol289
GdlRODsqC2vs1yweOQoFWXMx6yzXA2v4z3gvW+KrblUQYkjQAWuuIDrDuG0LOz78waQdMtjPlXL3
kjHmVdGHyDOLCqLRNbCI6RstnocR1R9pKwKtbivAUhgSQskFOohfFxoxCqhYR1G1efe93G4wlbWv
NeiFhDv/J4BbWmle9t3VW/fTIGVzRIudnauqqRR0AtyijRzD1yy99bHS1CmMQzX8CaG4Cg6rv9dH
uYeOWmeaDPJeH3qtkBXz6ltG2NabHptzBSxscxh+DVHzxSDnOaE6FYPSg9taM3sbHfSTcTvctkf6
xFjuhytMMVrGdXY0TtXLvHH7r9+YjFwc0xUGCjds7xd7C11NXZ78IPIAGrj2RSA3Db13fNSPnb6L
oT7lu1NSh6aqGI960h1LKR9BKCPso01pzc3fwl1tgNm3cwSHAyNIuoeYyZsETuweivO2BrGNfyHI
vO7Jn4vnPJm0pJAwwsOUect9/l1+YhwgjEYRo6LAeW8kj6u3CyM8gMKyrIFt6OtWG4U66UEdRR5R
R7PU8IIenwI/2oh6LK6ehaGFFXajLj5oQ6sOcop4MBlGA+5YJEDFBkBn9U5eWOBcJkhAFFFjJhbz
A5gP7DCbUEIxtCe2T4I/gDEi1zYIEHWAjIKl6etqYhnMu8RAUZbxkf1VLGV0kIql74RNge7VrVsY
Y3+/2DqfluHUiRMEbf4va1/WGzfOdP2LBEii1lut3W27vcdJboQ48Wjfd/3699CZGavZepoZf18u
AgQBukSyWFWs5Zy2tyTlqefS9dDPPTscU0agDapQ5WziER1jxhJ2A6C0SNG4pTY3rlLKD4MoZRYZ
gBskFM3tWKHWR2rB12vtUQyl61rWx4d2Nj71vlh9DWN3ZJI0C1JjSBn0wqGURkfMi5cCEOyXzffm
tiI0RjAggtud5WWJskVQ24SYXjW/jcF3sfkMHCr2E5RR9LGJ3BOjkXEvpFJbo1Wn04ISox3wg5hC
ARHYdZW2XizK7tBmX4RIeSlLuCxh9sZIRpDFG8DetuSrD2EsmJSBFzCvZtMrBP0G9qy6zSLpG2ZS
drneX42hhsEWaTo0aWyXhf5NizpMuSTB49hUNumr2zYn910+5ZaJAdVjPMnfNb3gVQe37BA6GNEa
CnAKE3mcUzUHWVYUNjMSeaP0VQMkSkoh/iP7vx/6Wghjhhqlw3BrhS5JDOrvxMb4qS0Zrz1+yxCt
ZTDHLmqppJUxTN1ozh4uiyNU5WEylUNpIgy5vJ5NWRI6fxQ0iSsgOz/dtEJXGmNsRpCSGcVfrYqx
iphywihgxpvjt8uyNg/oQxabpQHmhalMPWQVkjo4kUlmG7C4mLCqncuCNh+TqHEguYY1IdPF7GA6
6CTWEv2fjqZ/mt8lPJR5jVrbi/oQxVyNRTQaMxpwR8W48ETQgAtxtovnkHNOZ8YG5HFrGkvGhtdG
a+QyZbVGTs8VDfT/1sPd5V3jiWDuj74IojpQak61+JoGz2HH+f33F+CJl2DWwNwdo26VQSAQQMNP
/XZyIqQWJKe4xnz+E2XpBjiIHR2Dn2HoEzv3dLAwcK7v2WOG+QRGMaSGAJtNxzYOXn0sPJAWHARf
ueKFRPRnLq2UUQqAzQWNlI6xLxXmsxiTfdUaV8tYWGUIPsxJf7x8cuc9GVgWcv2wekh2naOiaVFQ
5hXd2dnXfBB1PzU/J0+2iZMeDCeb7RGYC+gs/gOk+LPnMCOZWakOqDc9BcICCoqj291REE3DUa8y
9E4hxJX+wsyaPV7FXu7QHFX/UnNGfLaUFuE9igPIvol4uZ3aL6IPmK3T6IEmc2Q1Q7hXDYUjY+s0
1zIYpallyax1FXRvZQeXYgigJVXdGemabsq/z1XmXT5N3pLYLS1U9AILHQaYg8pSxpeueviMAAzs
oLsUmVE2+FQlMGp3GYCbRrHC2O+EiD0Lv16WsXXRdDAo/iODsVfBkk5owZpTMAERj5K69Z7g/8Hg
O08OY7TqlEhpFIUCALt7t2yt1sJbx4X7wuRE8SKjLIUBQSB0Fs8E+Bs3lXN5mefpp3f9/1gno3/x
AIy2lNrlrLkZabd2hncDuFGbBgxqywF5qKG/U0bVadPRjbWSY8/OvA8jnlFNcDWPYKpTgGuX7uth
vknrwg7jyr28ym2N/Fgko5GSJDUTZjpxyaRjKGNIeAw47u28o41ZCBOHCM0saWqmIUuARmvBUnfq
S+Lox9pZgMUbXAmJpTsCiviXF0ZPh7XTwJJE/A7rqcvs5NoUKGWGpu8U1MnhYEVmalptWQEbwMxv
u1TmPDDPW5/pIlfi5FNj1aFOpkZonsHUyejOR/U1RwqNtgmmd52d3mZ+5F9e36bLRZYZM51Asz/H
rpQnoglTRQkxAQzaHynpeugO1xqcLUUFHVxig9CcMsol952fOu2Vubv8Cdtb/O8XsCCW+dz1SauD
m7dEO2kBZuGoQEsrphyGnncXN33Rx2JZxjy9aUI0QoBg12gi5CMTDeYgKyPMHlBebBHA4nHiR5Fp
kwxM0ZrQAL6CByXHWy5zxOlcC2UQGrCtheERIfTaVk9cOe93VTh3vBVveqbVismpQtXF0ItFATJF
mmGjwNyUIhdpPQ9tUW51xPG6gFpwyK/LZ7ppD1Zi6f+vEgpC2SlNkMIeyMoA2tNReWwVgfcK2hSC
uBoEHBpwQtnnXD6beW+iNcM3wsgmdWS3A7f7mZ7G2f1H2koBXqJxDqPZtsXStnUDoLN7zUe+wFeP
4DVDWo4ycHJLB9vSEKMBpQVjFmwPu4ap57oQtNQPUkuZKQCYO+1QehcyZ3INgGLx3ibbW/ghkFHG
SFWmso7EzI9r3S3lI6jpOQb0fFqTmjSKPQMpGNdk34+LoQP5Eb0E6C6UPBBu3yyvYKm8qlzJpsy0
+S0st8R5SGw73Q+h7EMyqmQD6CQILhRf+Ut2wwMGclEAaYEhiyjz4bKyb95okKehsEPIOf4eaUBd
AKwT6iMqS+0eZ/MQSsQZRF7+4v2zz7QR4RjmqFHVOavCV1EvKpMBSUIme2iftxT5a6plrgTI4S7T
XLneG7lpBaHOcRObUcRKMHOfTQNIBxnYRv3S1N24vpaCF6FbeKqyaaxWUphQrVvMJQgneALZlzzD
nQArS3YgzKKDvY6270AYl7n8B/q2113JpQe8slZZaxaaFseUSJV2bWQOMNHi7yZGeqmOggUyeJC+
XdaZcxg2ei1WMulerGQC/KKQiBELXv5X+aWSHdrAUfrkWJaguw3vq1fpitLeKj/LPXBd3OJGRdj6
xGvr4J0rE7cJ+bBM6YhznYuf3fhdqh/m8efllW4bgNVKmcAtFpZWkGSZBvrxrtP8OcXktPKN3Ex2
cRz3qaMgXZ/c8foTNk3bh1i2gJ7njRkiGw2cFl3/niTZ/QKAnMtL4+weWzVfkn6ZuzjO/Hr5YSaK
FRJUrTLiXJbCWwhjoyeaFZ8MkmKw6RtBg5QMbKn/NwlMkEByxZgwOABrubR2IYL1dEo5i9i0kavT
oItcqbtiCksutIhDsmAftihkzrWFlnZrGu8vr4V3mdliU7mYrYCBTAS0IGU28vg4A28ir9TvSR56
aiJ8USXQMeTdS182TzIBlM5U+VNs7AFIyAnnefrB2JV+IMKUFT3CzXiymjiwhsFJDR4b5DkexKkp
kRlT0hvJIA79AjXEy0hCbkU3n4JvNbItLzBk0mv+vU5d8yEDltS3GECii4vg5UWvn8fOKlt73FXV
j+RN4pHC8PSWsS1NCLC1vJYCJMLx2lV7Kwz2nLPe1iq8YYkC9An0cZ1q1TQumjhIUNzf0a1k6cCk
j/YlOg+0x9EpSnStC85AHnk9D9sn+yGYuTHzoGRERbrVTwG3O7fVvTpmd5rCmwDhrY+5Ndos6YOU
NJk/ql44xteDUJcWDKoFknoupi/95vPg4mNNdM2rKzoLjWIOSZj54n22D3ctoENCv3I7F8wQyM3x
Qk9q9i+JYy6HFqkD2hfBkk6nhVo/9YmvePza83bewET4CTBd9Jiy3Xdto6ZJEMMejADtoGwbqRtS
nGvkkhXkDiSg6uaRxetL2VT+D6lsP940tHkqikHqayO4MKfCQmzMsdrnXQP03q9kMO0auaR2JAQG
Hyhnmn1kF7fB/mfvLF9Kp7L5Y330up6d10oac9fqcTDCSciA/hEkwDZMr5cWM0JSusszeTeLxyl/
vXy7eVvI3LFUMUopX6AgxlA5QMdzIvXlsoTtrPhqTcz96sDsKIaVkPqJ0CMVEOeHPsRYSAewLkzs
k6W5S5u+hjtcgPKSOtWSXCsdMEF1EVhlXelMgYhnfP08d4Q3znxeoWJOl7mOAOSIFkC5Ul7ywJci
tHPmN7oLiMpdE9q8HvrtIG21E8xtBLtCJo49Nrt1l9IyDpKlipb+ipZilAYEzKJbmDDkNx5sGriV
WMZ1SUXVa6OERartUgAOcdrNWbcXDMOL5ZrTAs7dUcYhhWlRLgZy575ZO8BA9IDFpwBsvr5evvwB
ZgdvaUzYm/RlG2VU2vsExG1xV3h0N4GgCDZ7MNEUh1G0+iueZ9o0qx87qjEtY3oQd0YhIlqk7GHp
IfY7V/H4fHnbl5OgkI4uFf2s+TeXIpA/pYXm1YLoEAMTtuSTOvkhgzmvvhTqZcgQXkfkDTCKDkZL
b+tmvCsrFXnm9ls3VRbRAfyX6jCvoWWOMWIM0caMl5tksXvZWLw/GM4N4MfnMAcagQlWq0c58NTb
8LgYe3HZNXt4SaTSxq9NZiVfzOcWCKAAJHTkd5Ix3tn+D4v/7yewbxrDRHFymZPMD2VgPOnGFViz
jwoh11Nj7PCgvCrMxQWl4/UM9C3QZx96BVQi2tQOPN9DL+aFzWCfPuo8S5kRQrtp5DUM1m80LHEf
3mA3kGcpXAy1fxMcXtTwPy7xxxYwbmiQCwlcVu9mcXbn1FpeiqvMEu4HPxRs3hvyfzgINCUDOVnG
yChjFtWuXEpZRfFS8Y1Dd9c8Zrf9DW0fntDmbuyig7GT3uYdd5V0Fez2UngzAJYC3+WsZ9lYUrFv
EyTNOkfEzA9tpo0ccT9jMDe658Uqm8Z/LY1xg4MYTmLUIiX9D8h2OtmYxhl2ioOE0m7GxsZejFF6
//KV2oqiDRFc0QT9OKiuMAFMKgyVBO7Z1NfNH5PwlC930cBBrNy8MmsZjL4YQVBlQmiqGDru33n5
jD15WPzFpsFm+aI6l5e0GW7St4ikoqvknL8hqoCvr6NOBI0hHtklP9UrZHNAzQUAZy//FgNl/Vl4
0jjGacscr6UyptIcprotaSo8Cn+UABzpFC4G0NbzYC2CMX8kbiJQX2gBaClpHaF9y+3Oio7ERqOl
M17xyvZbfmwljvVjoVqUg1AsCM2IeKgk9VFFlaRvQw9jeKIVzMiQTyjtulGtfL18hJy9ZBGdqkaO
1DKYkM4FzVORHkiecqwnTwKjkwJaIMuhrzJf7n71QtVaQ27yJo83C3vrDWTC5yXLzAqFfNrIUjwV
pTXJVv2luBu/1z7AEvf699BX/eB2cWUL7AJ1AH6Rxv+UAV1/Bd2K1aNSkUgHhhiY6+warEl++gC6
QU84th7Q2i3JL46lN7/8AanbVqVvLZeJno0sT4xQ6/HqEztf61HzTrLvQFF+Vg06uTZkqjsV6tVY
RH+psvHYqHNlX1ajTd+x/gTGd0QYATGjCpagdcOH8Vh5yW3zWt8M1mAjo2wt3wHI+drxSQE3rSrt
GjYlE7BgLDAY2m+LMDEioDztwytgvtwrd9JReIhRJkex7x6APRhf+sVZLEcoYcLO3AjnZAjgsKij
lFMQXVjdLrYHN76LnwAUbM2vUWmrT5fFbsXY7w3Sv5dKGAcCOM5omgr0LTe9nyXfhLS2BPlrLGec
C7uZVFwLYm6sHoVEGSJBfafIwZyg3QB23umsfA+8Pzs6mHuuvd00gB/HyPbgKEuWE2NBiknxxy9K
4JKv8ZX60oM309HhSogtPTdHId2FKEXyJwS2peumqUqajokQ5mGW9ZUSVQU4EjpN6K1cjO0lXh6i
CNOsJmppUXmfg8kpLyXnMyf6IZdxZMO8DOABx4t8qiIkDlFoAg1f1R/khZeR3opgAWenEMxliues
R0sbR2UqAJ1AS+cdaCO6dNeKYG2oiJ/L/320Bq/5tTTGGOhKklWZrGUwBpiR2qGeK1ryvnErWALj
NXwsufOZmzdytT7mBLtYFYwGrci+bAJwuo1eBpK7SRPySq2blhb5V6gJhivOBhVUtL0BSBoPTsUv
j6AT2vcebRoZ/oC9bbP+iUbkf2Ux3sSoDHHSO7w6MEUIFomwdaJo8bpO8+Yuss0h9IRZ2S/xkzL3
nFh1O7BbyWY8SgeQgQoD5L9fPIIV2fVb+oxQRLydPeJG911i1S/B8VNvvvWaGc3Jh66fIoUEYNkk
XtJbpW8U701Bgp+5RmiVhsWDZdkOmldrZXRHGkmhCTpd663kdU+YmESuVPw5OmjW9EOHV4XcfNSt
18jcelnAREYR4aU/H5SD4i674oocaHcAP+MkUx05e1qt1sbEsbMUTxlowpBvjoqj1nXHLB9+hhHY
lgQTiNrJdbNEmqVp7SEqludA1b7IUlra4lKCAERKfsg5WpOj5Q4Q5n4noaI5p+JOSYrcMgLxS4Gw
FQ9unI0e7S6bRs6HK4yL1cNJF4CUAI5QsH7EMxCANN5dpm7sfG8MgAqgmHLOS7Z0UY2unfeclQAv
55a+abdfB1d06lv+4Oim9wYpBpoZ8J4/G15pQP07yyU99fytqp2J3IbKmz7x0n50X84WtRLDKFca
JGHXSEhVzQfqudub5ooyzPHpmHnrYTRL6utxMVT4zISEGBb/XmqSFeUIfaaRF1tuHpSGCSaw9qGx
WWaMQjEPmhRMqNWotZRaUpo+BaL5A9Zpn0/dc72U972mfMX35PDdSe3JLXj96gBsZJd1cjswWn0I
YymqMhS1XjBR4ryhE5xIAz2aR+mh9aRDtEsO0RsXOJgeF3uc4PcG7SQGq5AdYSTGAKMMlBYRQijP
V204v9TBZKt1fhdH2q4fu9YCQprLWebW43ctlNGhEIBKQisg96dHFp3QNN7ohGbrYEJTdCiDFm8M
YSPbiFsoI/wC2AwxMNqFbVg9nHTQbdc6ZbyPJAfMAv21/D3bi27l1fawq0PMQQC3Z3JiZJe90K4O
/ALdRhMVPuH9G5AAA7c5E10XY9qLg6r+BhgRAYE+vMRgolQPpSfs5Yf/vMWQBrgZRBGYMgL82OmC
s6GvDaMHvIP0WOynX7g6QK/QrDxHC05j863PhpMDl4kG6AoFrDSYb2J2WI5FfeqHxvQ6T/MrFW1i
y07eq36p/vX/SSITvohJF4UlpjrRig4eHNhwxJ2CG6KfMLCieZei54mzqefBGdaoI8UmoocRcx/M
pqKpSa+A4Gr+Dbn3MeaE7KxzWda5ezoVRU3WSmGrvG1zWQAcjVi+LvVjUGkco3ce0J4KYM4LACtB
HbcKpimVxRFj1OvC0REUXjvFRqAHOYBNECkjDH0bnC4kaVqxQlHP9Cav2fcKntCRo123uOiV5kj+
7CRW49Npy89s4IdctmdxkQYVdJKYFiV64qUh+dWbQC69fEibe7iSwehDVghArQTyhDe192ODHMwI
JB/edO25H0QvLjElSYRPB6ssI2REP1mxyLhYqXYlp294yBXmna61nP3aWgttzBUlVYMjZAf4F60B
6sqC26TrbyJGl9MffcwBzN5wb4AHkAysQ0VLLpClT3WhVsROitKKogST8u+AiPjVFW3Jh9W1ASn/
qTu7lsk4uEYFKgiZohKlldFFR7wTH+B3fNmp/JYzt3TuS0+Xx7g1JQ3F2ixSkE/2C7FjUrSWFAHV
GnHDTsCwiBDMTlaV+8tKuBHun4plbligiJgSluIA8CTKIb0CFPIxR2fu4P9BvYizRDYxFQx5bEqF
EKH9o4qtNLPUn80+d2tkFVCIVf12vxwwfi4hDcoHuKBHdRqrYKFg2wRenGiaxGRMVhmZ0zwkCji5
MimwZw1DB1Pb5F65AORMrho85BKTc8W37DCiaaAPIbUB6gNGfco615ohVzEbnL91y6Nq8kKTzUWt
BDBKEwtNY4pCmfsC0LKU+BFYhfZYPYnhsTB5i9kyJevFMJpS58ZQiwoU1AhrKwfDuD5mdjd9641v
HJ28vG2qyLyu8rQSlCAKwEeBRn9xsSMbeWoAn9Y9OuZEwAnHHm8jt+8BinvgcgJ7xBknGFoexB70
iOY/iFahmwNNyhG9bCfya4rb54bxIkKAE3rG9zWiMzXNZKxQAFjy4ijP2dcMUD2K+/cIaLoXnT8i
l9lepwLsB0wvgWCcjUKIQNDE2goUQr7ap1fL7jfTmHTDf95vBq2YBvlXFhOGZJ0YA+IAqyyTw2xP
jnpNx/2K5EBQq+WjJW5GkWt5zBXvIiOU6yh8P8MbyRNvKJIKYMlMH+Vhl1cx3SjVwqIocHgqkQHg
yUJKNEsdAPMPHFTAeaP+QbEBRQ1yIlt1S4A7OMTGENWnl/mvXHZIC7MqTVeV6MsJ3j7eP+8INZjD
xtwdN+21FbmuFsqOakUkk+QJdLyf8RFUJ87M9Mem6ozOkFzM5L7A4n5D89d2af/jkfg+4X/cho+t
ZDQmFGdt6lsc4W8Y7FVMzgVYem92PlsZ5glNHdDxCJVoDLUKysGjEi6TnABgeUhu2mivtzpKM/u6
18GjAnhgKblaguRXU7xlQ4N/VtaUlBRtykrBdRtjVlSVj0v53Wz9LrjOBlReg5swl6xlLkAXzkMi
3zTCq89lwi10r/TLmLZgjUaPm0ReS6VwOXZ+U69WIhj3aKBqthCC6P4TsQdPFuMpzSgiLenj37JU
AJ7/1qo/InzY1OHVuhhPuSypIlQg8cJrtnNmt3AAzCi4iw84UCccvX7H2Uf6exc0i32tBEDLKcwi
oWv7DSjQ1Q4Y4G06x9Kitw6zK0m6owYpme0/8GabkcHHet9v2UqztUHRxgIMdF46u+VfdeU2oF9U
bFDS0aRlUO+rxhO9yefPzG1f4JVoxlxoQqAMcYwIC0vurutDjLa+tobFz/4AiHLzlbMSxliLTmz1
vlS63E+FAKiMszVl4GwPS+vyeW6GySsx9GauthOcmdFSl6XgAeb+DaHCsSpAJwNiS7RzdepeSLtD
p2ucoIt3hox1GgGqPapkzH3JeBaA5pEDzgO4CfXL5bVtlI3gNFeLY8wKEEvmZayKBI3SwzXZNS8K
8Ajl65xP8rJ9WqqJtBmyjOjeOt1GIVy6ALTICcp8dBSjewRUzm/4/OkL6sRu8iw43AcjTyhzdko1
ZlOPTLE3+7075nSUzKqkB2RIBYscCjfM7/MBzR3cYGTbvn2sljk/SRfmICcm9Zv/9R23FbwCCFsD
HRClWmAf+2UDOvQhxJPRiIfZbsXoIc7y1xFjF3ZVCMdUCl4vK82WK1oLZGz31HT6HA3ApZ7DBmxf
N3HKC/+3rtxaAmOxBaBHl6DBQyiHm13L5rUGXu2ydPCqc6aisgqZ1wu3dV4riWxPFZi+gnHoP3Ve
WzqJwV5kdDGVQ3P1pxchI4Co6mu4B4BxWXHzAwgsdio9fOaMPoQw9zpd4hxAq6XpBaJgdW3g5AoP
/Wpb7z5EMOGCuJBlMiok/s3m6yx+DYTHUqmdMFedSH68vJpNv4JstEHxqGS0EDIKQQCVMitFBr8N
hihyTVs+tWvdl/D05IXXW9qNeWwZQ8uKet6lSKZpmclo5Eh2y9etEDv5wh1gOK+7kXe4oX9kMDco
1welDfUC+o2p2mkfH3RXRRZLvuLZoa2LtF4Ms2/Nki5B0ENQKO17qQTQXAvi2dsk/avo7gSNc0xb
TsvUULXEASEnyOZ0gibX5WhKQz8tZYskTw2QoaehsKpWdC4rxNYdWkti7Ho8TQlGiIBZLxZfAsPR
pBduwL35fF3LYO4p1HCSpi4PMZ1PMJ0fHyIHxUs6oaB4uacl/MLWlhFaS2QubawjiMGkSeELu85J
MAn6DqtAdEuxZm+wB91CtOottubRqHH8bGFr/QnMpSa9IEiLggQ1fYGNx98XLd83loYnOy+tz91i
5h60RTrJUteG773cNDw20i+5XzvzdEXfzqGX89A2NxUHrVuIesDWabBRSEm6KG9neJZliJDwrOIc
VNx5YXVzw+NV2DZaK1mMkpIZPK5zCRv8ey//ec3+CYv85j1fiWJ0VahTtSAyUgJykewnPbgNgSIa
zeA3z8MbORx9YRo4CfKNLloYsZVMRltBhEvUulRoa/zoLntK+d1+a3pLe568cFch9QIwhnjXOrPT
AZ35KnTQB0R4ONDbOrT6DEZjg3QBtm4Hd/qbhFFC8RBUZ+ItRdv/IxLGTQexEsgoLUkWfVwE2NRp
Jo7SzLY2ep+wbisJjNXW87oli6oLXhrvxhzAn9MuS3iNmxvGGoU85Bw10PeggZMao9WzRiChmQ6C
IMB976Uq2RmjH2MiRq+G3eXVbOUdIck0iAGouXNS+lQfVMFc/s4rqHDek0Vf+9Sm8Ksa28v6EMac
TkDaWMkWXDo9Tq/KIrzOyupqDpdrM9T8ywvbsCUn62KOaZ51IAcqHaaezB/h8FQKNyKX6oa+iphc
AmqFaCDEwIt0zuleI1BcRkFKwGSiYGqN7PDaRXNFdKSTx6Ej8dqcNlzQiTzGZk1RqrTyJ3NAvLUx
RquWzAG1ULi7+R5M8qghvt/czkoMm87h83Vj4+aeLI6xWFItleBVQyLISEtX7BuQp3DeEZsqsTou
xhiZs5qVilAAgrOKvqQN+hLrn0LIw0Lb1PGVFEbHx5CEI9iRAEY/IA6uHiI1sUftQVJqTupjy7ie
7Bij4n2HLoC4RzhAjevixPP7EZGbv43rH5CLcBTwvflnbZYw1qhkCeg25AH46/+xZrB5XGj9UAB2
j7oW28aTGWSMdCkHMTJgskTtJYx+9BHntby9hyDXgI1VwBrITtnP6TzN+jQLXhzZPVqccxeMi9NO
f9YAWY4M4B9sIlWAM6sBAF8KKY7sxvv8xWoTM7BjSSTpQ78/aL5iK8/FV3p8KNwV70WY6b5H9nHK
7/6gHLJ5ydCXRXG3RQKLz/iVRuiqUZtQo28OgzM502Nt5/ZIjoNNhQYGCHB4zxx6rc7WS3TUfQh6
XUx2Wq5XNQDT1mrgVaPuKNJtqevgirsfCsFKkq+Xrf5WEwz4Hz+EyacLXCqpHYQc017FAPaxyWm+
ac+Ufcz0Eu83+1i5bw78RW76UUkErxngWgG6xipS0dTxXALIHw+ScKei8dQ3nNZZVC/aiRhA73nI
lRu3QwUQkyahJRhY0GwXGOClC2XUQFa8GKmllbkVDRgnrZ45+7nxGFZpJkShKBSiwZZA2zjup7bP
Yj/HXL0R5k4xHWXlMASGH3SPFQZZdXQh9Ei3Xha8oTSQi6QC5rRR9WXrhQHCY7SFgRVdCgGtP7z0
xEvFzu2DxQKR6GVZW2+BtTC2SNjEzSzECNL9SlS8SKytoRdeiz6/N9TSF5M7oolWW+Q2meSbWTJ4
JEab8gHGiWZFQwVPo0bPemURDFL0pa4utNdD8qa9ZAX7+db0l5txxwOtpD6BuYzqWhTjZWcSGCiA
yJHflr/08JiQIxFeQQvht8AFndxRu7+8txvG7kQe43PDSsvRrwW86L7FdOfyomSvZVzZQulX9ess
8MoBW7cC6SZcQ8wF4w8TN8uVogblssR+Aq63pfk2F5jG+e+sU5j7XUthjEwsL5ExpnXsk/YgVg9Z
OFlT/PPyxm0rBa6ABv8HzHy2nW9JQc0t6lWFOUjiLftlV82Oghn14Gre1bPDkUY/+UwvPqSxZbFS
UZO8jLvYF6qbZr/sM8fYh50DEAYT4KmxIx45Ajc8EebS/13e+/JXOi92MvotFq2Czg8OHUuJ79ub
wBnsch9dNTYIIV45Ejci2hOJzKkFeaFE+J7fEtFPb6WH0h6sGn0rspM+8sobm6q4WiDjarVEDooh
hCpOU2Rn0a3cDFZnvl1e1EawebImusurXVSzeAZKeAa8qKiyc7OytbB0l8G0zXjmpBR4B8YYqTxc
ROTNzcqX0udBaewKzdyXF7MVjJ2shjFOnVJPit7ghDp4bspCmVVOd9U6k9sdc08AuOHLZYm8M2Ks
E0rq5jhqaekPE+pbIrG76q5KeHQqW7EBcuOiiUZx8Dai7nR6SiYI8MzFFEJ/8lD0DYHkZOznXxlF
J/bHxeEFXFv7eCKP0Qqz0RH8pUr4DuHSPQ2/aGeI8Wv2JNeo/gASa2MbT+QxqlEooEcBy2oICoej
aNzAj+j5j8sntWUOT2QwuiEE6FSU6zn8hI/cXo6OsIrOPmKQ4PS4siXCcH6C44r08SDK47OoqI9C
ygPf54hhOzy1uiFCNYQRhrfAojDvp+ohzcvd5X17j64Zw459+3cx7KixOJTRDDqm+l0XKDp2L/yl
D29F4MT27IkOwAkWB6Q2I+0TTHR3AeYsar+v/x3pgZx8B2N9Q1NJEwR0ETAzdFsRHTX6BK7YqQjm
msnFDFQ9gNq+uxQJCes8BRZ46yAb8xOT3X7wdnlvN4wv8tSKCWYKVce8MaMntU4rhaFY+uBn96Ia
MaKheUZmWBqvE2BrqmYtio1Q9SJQ5GpBmNa1xj6A9SVdCv4hDMZmSMiXgGfSatdQitemGyo3rfrM
ynLlPp7RliCPPxShfxWr+hFvUl/VlsbKxAh/DVxS863G85MPZQIw+EPR0EhX+hSKL3ULMCheoR31
iqI5df78an4rOX5p6xqtToFtglvkEOnedMGTtq09UAF683I0Cm6yZeMhhIUZCm2ql9D7yriKII5S
s+mrGu+7YV/c0iF61QdWAR/VZsPRnkiiIfXKp5NEruOybWrgGYr2jAqkBOYH445WIRVv+A4caPsT
eozOU1VBIhPw3XSHVwLlFIxmcQ9DhNYEf4yJK+a3uZbZesND7d9c2koSY8Q7ITQiucKNCacFxcef
scihn6OnwFo7EN3/uxTmlNoAlfUe7Ii+mUe3elvZWZwqVhaJd0Gh3/FtDk8ec1axrgFgWlIhb1at
tlKsQnuagYvcXA8tb6Zj09yYaIdU35uR2bcNrJA09elCLbnhEwcKbzoFcgsPgUfz9akjirDbmKwG
Q9hlBdk8tpVkxnZjDkGN5TyO/LABo0qeO4HEce88CYzpjmdgLTXxEgLJN3T71KujibOGjYcoBoMx
WqArOppK2fsbmmEWxqNS+2mq3Kk18AjLr9n40Ao/auMwRECJurxnm0GYgg5WgggClRyFuVWhUsby
LGr0uAK/FoHOHTnSsUfBTRvsFOWBnGMIN0OktUTmdrXFVHV6hZTFaRohuBp37X8fTiZ4lkqgVH9v
52aTs2qTBnOpQCUmyi9SDNouzeZnTe2uRqB/AI1CeKj0zDen6UmPyfPlvd3QFkwDICuM2QM0ULBP
Y11Ypon0SuX3zbEObgQeFvOGS1n/PvsYVvO2LzQD75ChBdqzFlpzPVotL/e8JQVJHyRFZYzYnJnd
rgdVptZlgI7VakDf96BNfZma0bm8Vxt6D5jDDymMUqiDIJswiICKHtu/pCyDgSjui0pwmqrah/Hw
3Ksqr061YalOZDJWOCPRKPU6ZOaZFWsW0sy/4tQKHB2IUXb2I/8ml1ZnA0XypeUFgVuqAVRHGRR5
CqXXYOKPaEkWzNbFeOTriT2Q2FbKr5c3dPPYMB+IW21gApdN9Jrt1HdSi7yMLM5P+agczKB7AIek
e1nMOywC48qQRkbvO5q4aIGCfsfaKwtpO1SIOHwiTzcjEMPUIPvZKpI7mJItzMsbcBQfkSD+0VXx
c2uSx6CIAXAbhDYpyFFP6tuuSW5rfXTMPHdFUv0IpHwfRIlnjDLGMAQgAdXhTlqyJ5R0/uomcR8k
ZK9UmJvOkx9xKNsz6b42Dbkbk+BtHqXYbubFSRXNSdL2GaDx+2Egu8vL3nornyyb0VdNLcZAjGvM
DKITNUv+fisrAB4tvREqxLkeW0ZTB38Q6rfoOzE0tnltBlVrOBmAUv+E0aRe7OxIUWky332pxubs
mwL47kllIvcJEBgH3Rc2Ajsns4C1QDArHnNXt6mrK4H0tqx0KGpSYradgZxNXhzbIfuqxuRL0fBK
nlu+Dk4VXk7FNAqy2MytM1IlToUQuMrAfKpt2aXFj6bygSBto5LlRwdd8C/rydY9X0tkQpJGQtIV
PbyVr+o3RJBA1cMlXaI/wZ6WjiF7FTExKEvYcWBtNLNczdUK1f3ZhSb2fkf7ZVDr9xI39BQeut45
Fy0Kc6IKhAh06Mk6ePlOT6uVBWAMNPrvjG+M4O6nM+MBYAYWmD0cH6hds2f6SgDqiczmRg8byz2R
zly8UkpiDPpjRxMM14FsbvSmXXgtep09/B9pV9YkJ46t/9AlAiTWV7bcs1aXy/VC2GUbEItAIAT8
+vvhnjsuUzmVPX0j5qEjpruUEtLR0Tnf0sSICfHHH/DqbFeXhNY1UKJXGG9BKFm5j87rnhK/g40X
g2/Yzoh6KywU7J70UN9aaOL99xnhHxNebs43h8PS53KcydRsdFQyaYJ7quKhYNtmhGjYnAZ91Vx5
nVwKNn8MuaoYwIm9aByPLMFtgZa2Qbof7yBVigzN2H28vhfu/bdDrYXc4a3Q9uY0tpu5cLdDzm94
MX03LfGFsCnKi/Y1N+g1uBd+6pUzszqWzowQC99nvpl49qhbcEOzrPZLBbGVbWHABkYrnEjQcj9I
wPqUyQLLhXt7LYKqJfAQpS7YzBUf7ydpPfcmrNb53KMyJsrXvhK2P+nEjZt6AmlFa/RAM+jXLucy
gO1a1Dnepq2azLcE2aOX0ZZBjtfEyas8dPRr09ilepVtvSIpDqDBcLSik2jSxUHTUE/h47C1tOps
tM2xyCADU7BHZZefkq68y/Kmfsjg8CtCosH9sIDvuF9AsUv40kzA7fW4jHvdAvIdspWTpQ/HVk3k
XhbaHFSzrOOOdXSjJ601+ZxAT9B08adMuustDaE/03I49Hk/276NsmQkgdMlPKgTx41EZXgbjbSn
fEziQlNfmN1sK0N9ayGarAu2r4zR9KU2fZ9wkcOOJonsrDi680B9pabIUv2uKY2j5nRnYZMn7kB/
ojSArkl7bcNd/k3a08kZ0iea0ruGTioa2nFP9PrGba1nFOOD2rLTCNH2EzHMT11jfWJgFRhCvyuM
UgvbrHjwDC20J7W126aOieYa/mDYEH5vms+pVn7u0z4amMdQXayeiwJaU7r9ktvAGmSaDUXberqp
p+yVthPC2zA8mtoECp/sg7wx9maaC78eU7i8am00ArxO7HSP6vZ5HL3UJwSwxbQUn2yoX+xK5n3G
O3JrTDqqM0LcaMi793bvhXY5GGHujt/sadxS5Bd+XbqfBlUXfp4OR8Oe93OjxaqV5zE3ZGgOzn0x
WD+kmy+bqw46b3rubeKemg5brKjLPJBTdswJDZSR2LHgtg5SvI2faexGWamD1Ji7YUB85rZ7HHh1
MlvvXHcg81uSCl/vxbOrWZ+ruVGhktpBDuo7H2gGwULynLH0KEea+P1sRRqFp5qt0ZORzMesT7am
C5ncscz2mjM/srn2QtAkN9yYn2Vv7/NRPiRDt+FNFumZ8WlyZokXjFRBLsSdxxSUvr1mL/L2XFQO
dm2qiJ9aeuK3QyJCIXlsZuRE+vQR9s9tWDH9Vtl1GYhxAEcXjukRS6o9AszkV3mDlXbqmPEqFOXY
4fjWd13j2L4uFfctIPZ9TaNbldZhU1lOOKjunBrT18xonnqrv5GZZ4cOr/bl1EZ2PWTb0dDl0anU
zyrVnK2orVtGzC8MziG+LACmKkdzp5fmzs6HvZeJjbRInHB2N0qrO6SsmaEBXR06xsSB2CPU7ag7
+Lxyp3A2HrN+ikXjhoSldyIVp65MdwqOCI5ivlWoYDbzMx2ln8j8ce6W78TVGIieHsnEf1ZackB2
HaqmxN6DXrFOOhzD+djaxbEzxV0+0peGqK3KCrwLum3bMficv3pYnUzn28wt71IjY36vj1Hh0iPN
eJgw9jg2dAcNGt/swU1u7kzrWArYvLpfEm/wJXnos4eyR6hInwQcSjnPDzm0YUFkDKT6TNIpxL8K
5DRaf6mfJc+q/Epxxl0TxDQY182oF4N915MbrfrkMNjNSHw1gFabLg/YoqDRgDOnt7CubPzJTfyp
K33Oyi3R8/NoV1HaWtj4POjdk6DpTyuVB5kCyWsD6jLfg1bgZ8bkm7Z8JqkHKApLb+s8e9Anr/fd
nuERPWf7EZoLDcpkFXZWYGXWTdsAusIttcFzO0oFx/dBHK2SKNVwSog1BKSqbw0niaD+EqcpfZgc
a99zcOQ1SNXzo1db+8yGycZw49a3Rfa9KrpDMT8OpDnpuXaXVTKoRBNJe0uGIcjT3He6yU8RMgcG
BHSpdpT2WCIWZT0MVciNImOQwuUcVp7QSs/Ocp5vBaBaY3vvpFhB91QPuU/zO1bzyEzkNqmcO3uw
fCiZ2RL2DE4Z4Orx25JFLkW2OKtlUeHfjOvIrmxokhfhiDpXqun7mepwEMut50558VTpsTnVQd/p
dmDoPDJMY88bmfh2Ke7sUX8aHQS+kjx4NgdITbfD2XZ4YNtia7H83MBlS3jN555XkA/Ah/XpJA7J
1D8nxP2+dOjCLss/JRWLlQuatH7nzF9xex3tqv8yEuuZu2rL9NF3BA0nph9575yGuT1m4mcP7I+X
zSBCYctkS4UdpqtTGuT4Q8AWbwpHHWuT3Xm5uCn6U6rj3amcg9Eemtq6lx6UvsbsrhJ0T5ER9N5T
xYRfLdrscEepFwlKEBic/ljmz2VGN4Wyo2G4Tw1za7l8N3QiWv5cUd7gKttnsjo4+Foue+lReOVo
ZGgAtlcMYig2NGZbYOyHJCLQUWgtz+/7V9NGsbn7qbN7K3UCOaaBp+Bf1zuho6cBK0QA0FikCRIq
gYOVs9vEsc+V99Uuqk+zwT+nBigzmVGbvgcKRjCUbpjaANRXr4yZuFu0iIz9Hhl9pI1kpwwI7Q9Q
p6bGwYXvTEq0CEh/HDoYDGj9nmq2n/V2sNiItRLbUcuimULBZng2inkjyiMr6pDk5Z1uQasHGPZs
FEGq0chk0O312rjonjp4SAgKLXFVov/jACwLg18y4vlOg1md7AqZhpMAMH4/tNid2FNmD5RKJlG/
LX23eCCjd0o4uXVGGkpi+SXOH3B1gTYf6NAHrXxKuudUpcB2uaGWQ3uaGGGWf1cWJCkqfjOxF72Q
fq9oRC0RGTYIt5DxG00eMvbQJoBz4DYY1Ih8jYTePPm1dMNEAl4Op0euHmiVQ0ksCaoGW5z00Vzk
NyJr/FKRMEVnSyK8lgmDP2QTWPWzPRWBoHmU5w2i/cnDg4wSHF/hO+rV0tOo7suwtKRvWq3vtl4w
Se4TpzrXowysqg5G5YY6Kfxee+07EbpzhvgKo+AR4BM86lCrPUp5X/Ai5nUR5WaMhDLQxI1p8Qjc
WKhkwogbeRuCbzjUuEgyXzUCIerW6Yg/2PeuloTWIrWVWrskpb4tbk0kc+NchkbhRYZVxWmSxxO8
vE3qBrkzBrlHDrTAmau/unzyIY4Z5L2K8wRxvfyBeOG3qYZm+nw/Z3Q3aGacIpaYzSdPtdGgWn8u
66DBofUo/rW6jpjKwjFFba3EDzZ7lIIqHw2/cNLBKbe+d43nF9SJIFm6nSGaAGnOANYFdj3vEu+L
aXRRWW6Ezk8W7iizcQ+krZ5qrTvbjnbf9nCtMJ2tg9QdWQv2chdbigXeyG5LngdFJ/acWyF8loJG
NTdtDzkKClI/FgGeKL7J+8Ak+BAYWMth57YUVl3oyLlZPLWvLhKbatbiWbbbeeBB13f+hM3W4S4S
jXgxclxvtbohKa7VXiHEZmGJ7SVL4Wf2t04ZQSOf8KSE9DMLy+RH531COD8iKMWJNE4NJ48fP7Gu
PeesVdmDW3WXCIbn3OKZUG3nrUmhb/h3IVoXSh5/vOhWbytD6mLiNR7M5oYEmq8BOALJlqQDKmwR
pV9cPcziihPgL6GwVRHEhSixvSgcWg5KZKtHsqb3jjswDFpMT7Y5vJSeOR8gZBk27rTv6+IwquRm
mNLQGRU4RN5hmpJDghaO3RYHWrZRi55AySFlA6rcqLcgJVf1Nkn1CPY34USybdvy2KjnA1HmlQ90
ofyF5oBLLGI50JVaV3AymwyKe6glUiU+G04KglP7uXCuYVUvNb1dOIFCfo96qH+te0vMyEHftNGP
0PdWTNHujhPNHx0fmQeKRVWc9wdH+dfqF5eqbn8MuypgVHjNW6apNxtN5i1U0BwjqNtOhQxuyD5s
z74P9XRvwE10ubw3oqmeK9J+sj1H3HhkuFLPWcpD643ydg1WpY2SI2Fta/RMnOLYMjyr8juSSp+w
LLxy6i59VQNfdCE3ozCnr6ZNGISGOom6HC6IHKafsoV4RxFlYX5qQ2V1PhfhHPGwPl1d8eVAv5/k
76FXkxQF2jVtggPf6LPlj0b5xLi9YdDyU4I8UYCrvFrCJMvtd64orVBp/0BpBt/8379g3ZrSZ8Vc
3uIXZIW2xeP7rmvpld7elfX9FfXe1MXmKSvHpsWX9PSz6U6BQIDtcZl+/BkvjQLcjO5YqLmjh7gK
LLDdAsiigMHGTMMUJQzyZGvPHw9xKWC+HWL5/99MBCiYyhNDCycRQC91oJqkfv/xCBeLmJB7NhZj
a9tAZf/PIfra6ElWAt48Ppe33ZN4NL+C5wMEeRLWnxfDdVUhwfH7l3r0y70WXgNUXFzF3+O/q/LV
vZZl2rjAdh9n8TlplF8mV0/cpW3/Zpbre64tpAWjPVg6JDw5oioetCPCqea3BcM/FmHGn1ArzY0a
fakrm/F9kIMA1AKJdxC/gWJbtxYENVNSoYT3L62OBck43S4yln+Pofi+/7SMR4EcB3nKQP9t9UUn
NEy8LlE1TGnnmESL6SbyRqDx7W29uVZ0f/f5fg1GzaX9BK7DmgrkZaYlDdR84PaCbtzc4pn42nrk
ylF779m9GmYVMQG91+vBnbxYH60oma2gsafBL1OBZr1KgsYcW9+h7ZcOz1dw581bu5YGSnBdHZij
9AKh8HKZyu9JhtreAgXxB0/b9b37YrM2hNej7vNZCw2JZOTjA3Z5gaDFYS+qBcD1/Hm+uJKjbJ2c
bfRU7Ts8xQZSxLo1X+PbvgsVywrhCKM2jabuO03WtkNmPo9TvUl1ETsFJGmuSZZe3siwJDHBNUOL
bE3y0FI4voyQe9iYEMR2nhe79mpTHmBBOEfDJouS6OOlewdNWqb0ZrxVP8dllsRF4TlxTvdOfhbM
CWunCdSAutGU7z4e7PKxeTPaqpszNcLkILG4sV34i19Zt0lY6EUKgvUEpeD4Wt/24sZw0H8HBAWW
ZetWao/dUsneAs/b21vzwe02dnsFcHVtiNX1MfT26NaEQqkr3zpEhG0Ss6vwjP+wLX5PZLXDZVfi
eQd8KWwyrLgmAe2C5oD6VGQF6EEBqLvJv338ra7Na7UxjCkrRMcHfColA+ncFhDOQHnoWtB5B5j8
tf9+T2y1Iwzlaro+IpBy3ILRL3tviPcdGIuTsADb0ICSVdv4i9Zk8wn/8DeYlu/urdVPWMW9Si9s
O6sgMJUd3Q0qO/vp1tnA4gV6vVdTQ4JI9EdquBprdW+0RaXTvseqThtzX5FTFUH89bhcVLw7/Q2b
1itzW7tqSKcDmz/FgUOF3tzrp0WD9V/yndf12JeF+mBya1RNhc5N2ky5G1t8iLWE7cBIvNW1Ih5r
/ZvD0SKr6+8f79KLEfn3ATeX9X6TvIm0cHhngg5OnSp0mjxkaXpli14bYpWCAo3Ros0EUfFq0mPX
2zSjF308iXePoj83hbkKIdlk0UoZ2BRCR3W7hOeoh75v/jwa6v85l1UY6Ss7n2aA8mJpD747Pxft
f52wr+ayChuLXxKMO3CfyBqABG/voaRZlF8/XrBr4dBcRY08H2qoSSHo2vDlIMGMLiAEQ/7itGeo
hP4DZdplXrC9BKQb6vneGloP9KY0K5h2xwtOE3ZFHeSr8ISfIARpQKVEwLTMrzcQ4bsy04sBA/Ax
F6JZi1/Faqassh0xtQhOy7juD8jr7LQfoPDCHQmMjH90X4LgDvMRD7YRa4x359UOV0OG0XRto8AZ
Q/3deMBiz1dQFb9eoO9ixZuRVvukQ6I7OxLzUgsxuDC3KboGIkOhHVKJJe65wgw88TqgRnBlRS+G
RM8AJ9qG8cd7EUMdaXuiz5hjigqpS/2qnI7d7O5HAy4IlbclnnZsRvk4TSMY6PWVfOFyDvRm/NVp
71tG7HaAlEp2rHf9bboffJQ0IRC/SKlcu3Au3eJgmcMtEYJe5rv3c55IHVg/CN2UNtTMTe1Tp6on
tKKvJHYXIj+wT4jDsLYDE2rNhcpHlrKaFPkmU0VQaWeWcL+GrL9Rh6KNM/n48Td8PyuXUDC+wUMA
YQ5q0X9GfXRiYdeneiiqiGQz62iKNK+NM105e+8DP0ZZmIZA4gEdt07FhYVWeTU11UayLMhgkFDp
rx/P49cP/fMUYAhoPGDFEFNw6P6ciJjKMYFte7XJdsldO4ZGKP6COf2F+Rv2fGOHi8aEfeM+27nf
3gLLATKWFl5z9n1/B/3xS9bxbUzdIa+ZacdGbkPlSStvyyx7cYcsroS6AkEnS9B6P23QsFwk4CA6
roJaUmUAsmaGHZetA2DqVD14ndbsPDsngUWng23Nt4CJROkoz9RAATmFF6SZjKGn5q/t5P6sR0Re
myfogmsB6GI3hZaXYTOXZ9DYjnROvlZjt3Xq9E4aExRKXfs068324693cReCIwnvIBuXwzpYehb3
ZtFmTmzV8uwaXsRRDbPMKf54mPd1Y7J8mt/jrEKlQfKsouBLxRm6NtgirtFABXjh5YFYVHxvzov0
6rWb4OLmRyMBiiqm8b7wNlDkCQ7EIWPSFr6eQHZE+3FlXu+vNszrzRCrQGg6Y8qSdFr8ggCPhgrG
YQTCYjH/jJxsfx3meiFr+HPAVdhAqdVidDCqX7g6ir5IFpPbNvzLLNu6vYatu7yEsMXA8xMF6HU6
rNKkERCWd2IkFr4NGFIyPVxZwvd32TIjtBIIOhfeOzOfwclsT6Fg9C+x9eXp8pfVyD/dEP8eal1S
hsoTdxkVxcYjWQD9hKd07K5Nh16KC7+ns64p212haKJZNjQ1k01Gwc1cele5Bwr0L5nvOvivOUs4
W6jkmKjkuQ7+t/yiN+8HbsNizeY4Wz2VG01Vt5jk/ccf6dI2WNyKncU/FLXJVYxvhmzWZ2DYYmYR
0C1/jPOV4ud7z0dMAoL7tg4wsAlaw+oBO6GX1jFRgZUX1Lvpa/lobhaJdPrZ/dEGWpBuyI2EBxfx
2X5xpG7O5rF5uUY+fW8IvfoVq3k61TCBTscZSqIqSrc1tG3gc/u5gMsI35FQwEfYjYDxDv/B8v6e
vLsUGN58wda1Sgv4YLahbgvInUHvx0IGH49xMXJYENkzkXW4WORV5ODmoLUzW2TKn1yIMVXRfLDu
3YfFVZw/lKdrPlbv0ymXoLyI8h8M3MBSWd2P4FQNaQN0ZOzQCGi+cC4eR537TvJQODlk1r79g+m9
HW+1gWb0J0aoiP+qEqiI+/rpMfW1AEglvnP/hur7+34x9srbAVd7pcilXtYEkXgRz11qnPyEvq8O
ACWg63zzl4FKCv6btoPK2x77KdaOgAzFZL7qSHXpGsdrB+yn5euCNPnnBsoRpW3uOXZsziSsa63y
Jz7/7Kbq8eNVvjLOmshvFcBv2UzhxVM8jNVRqc+pe6UPfynUvJnKmsVPE5m6fYtCQuK0eUBVcy9V
dffxNN5rZy3f7vd60eVaf3vgQE5R6QQw6xCjx6P50wsLbUix3zsnHRmJCFgauLpfBtdOxcVECGkQ
3k7QJAPYYBWsC11A3oFVTpx09xQEi68g7kdA2Lq7tou8u0WjtHy5agVx6Y59O+qy6G/mK9wmo82A
TKiDe+9i57XcscJv/kaGcmmLvB1qFWaopjOvBccgzuedZZz7AkX4wboSzC5l+m8HWaWTZdclbIRT
SlwqgMHqfcnxugE2DFjEKzvl0nZ0QCq00JqDL9KaioxU3Bk1JmrkW0B2tOeFob44Z3RHA6jTZ4D7
Ymf38ZiXXhZvh1xtzgIXQdMDVxxPZXM3EnhzWCwe9Om2a9A+7hP+/ePxLu/JN3Nc7Uk7SfM66XWc
6kAP6mxDIhZXQe9LQLvhqZgc9C2IVR8Peul6eDvJ1Y60dM32JF4ES2neNwC+MwGUHAzYFOiA+nX7
Mt9+POC1D7nal3wihdI8PA6nprvLXeAu8/LKm/Dyh4N1F8yZqQnIxp+nDMgzQmbDsxG6MBmXtBtS
JNgqlnUeUjx4Snu+slUuHjYULf414vrFi5IujIcXo6IWZj9a/zzCn0NnX//Jyv0eZAkub4JHyXRP
oDmKkEXo1mnFgz3Zzx8PcW0eqy0PHQpppI0OPwwub7wakDfvte7VFSWui1HjzWqt9vmQ24JAEsSJ
nenWyit/bAYgDnvf9K5R4i9vtt9LttrdigpduNBRiZ2x37Vu9wOWyD8+XrLLQzjQ1QSB7j3LHxj7
kipVOHHrQa4Qe7lOyJX1ulDmQwMXFOP/G2OVU6nehaqcizLjUub769r4jUe4Vub7D2Ho92ir45MO
tHQdDXXTTtinhEGJt66H28ElATAps08NFZYk576WTlBUtrdNR2NXeAeDytuhVp3/8QJf3i3//jnr
thOeVHCJAckrBpP0jvc9VC+wdZSXhqV3DVKGxjgO0bqcBJYn5HKJZcCXdRWeul7vh44qB04C/Z5L
J7IbcwuQS5Crs02TznetPNCRETENXCw5RwX8P22YDQ2w2tWq8ljIPFLZDFKLBVzuk6btmupotVuv
szbTzED5uxmF50/Tts+msOEov7U08AgA5W35k4ITM2b2l5mYG8ODIj1PYttyQwPmvWMRZ8MDxcrr
3mNVbfXppPe973EYTU/gvGQbztOoz7c1N3+gahr2joFqJpBOJZi+6iUvd27XGPj7Z9ICjixyXxUv
GUCvcpz2tbckQ/no69R9MKsXDfhwWT/06RdafFX2EHMoj3OAODqm+1kKnhAH+AbKHJyBOVEOUZ+a
z2RmkEDi+Klfc7f6rNTNrPFo+TewsH5vDjtCDF93Bh/Pkm1pmTsnmQAblr6mfgzKOAFFHLimthkq
PaiS5kbXrZPmLKwiZztYVTBl6dEyuljhh4wlO2Q9P7olJPyk5kssgqVn4dCQXSe/L/0oSLJIct+X
xiZNX8zcOtSy29CKRTSzAiLvnPSb0sGx1ct7MytPWlOfidBjPTkmYjh0JRZ9BLCx9Q62V2x4XaXh
lICUTlA/NVFLsKcUtI32vpV3OdDAeH9Vvj12kTlBjkjq/uTlvrCF33XjgbNvY3so2J0ENoLK4uDx
O5il+3S0o3YECxFNrkWekk2YwuDsy27cqp4EnOiBw56m/jVn34a5vu14H1cuj+HlARWA2wGUm6l5
tOA4N7U/GL6OcKRfN9MPCJCcqDprxuAz7adVGZGapkAm1EcVf+MaGcD6cHflfNu40CG2z6ajDhWx
9xUg/jVz/brNQBLj95rmRDX2rlZ2fj8kJ2tGxmqLHa1ea5jh5Ra29fToVUNEvDHk2Pk1gU839BAm
+ZLz8a4WeK4TUBjd0mftp5q32xILOzhW4IrOn9NiI0Y9sDuImvMMnAbmd0D2dK4WDgbb8+6sygb7
hv/Udch50h+uENh0BAHXAJVN3/fye4m1VnMRkGkIezX5GZX+wI1tkaSxzM1woINP8i4cTHCbzfp+
dJqjK2mQtuII6OTeUP1mxpkgpbvVSRmBhrVX2qtoB2CW7KgANbRmcDVAwaNMdmWN5bEq5BJWoDf9
g0MAXxdkw8sN4Wl5MxvltIMrfNy4erdvu/6cUEM7zCV7caxKHBOQy6IJL8nNAPeSreFNIISmMS8H
5vMs37q914d6xx/d0mjDFqCNk+t2mQ94/Q+0d29cAYpgkY1niznxXPc3s3KtqJVQo6o642DJDCyu
vNwYA3Z6VZU4bP0WhsU/XZmGWllJ39MNttXzVPmVbecBOFMHCzRQJH+4Y1K9iCjEzbzATVl7Borr
K9wY+a5qTLVtCopX9sTVtiIVVCBpiQ2gedXP2WOQTjSb0M5hwtL3PwkoJFA3jLMufax5ds/xH06O
BrIbYNogvu5yATZfnuQ3jtGiIQ4grw55grGKskF+q1K+7z0+AxfmocQquRe6GX+h2nwWbvuQ6uVN
UbYshNyL+TXTaOmnhfVpGootiljQnHA23CtNP9XFLb6gFcL4Ive9nv1whxS8NLZrIA/rldomKVDJ
SgBort0bMohvUpJvroS148D6qJ3GMyRuvhNSfiJu8pgTMwZ67AaNBMieOfGUWo/1VhkE+sQMXInE
Rd3ZKb+nvIySvgPrgcZKnyPTqba94ZxTHXGfNhakqLFtoYGXQ7KAT3s4JcUTQwxF+drrnQDsD+XP
bbPPFN0tf4S2OBFyDKfGgSpHbeHEJk/SGk9wFkFgA51c2OTGldodK/MXURefKUuCmuU/pACvacSZ
bhmOpMD61zD+aUUWzlP/0HX9tyQfZIA05qYCnzDA/bUzZC8BK9U3cGzdsK4OK8FeoB6YRbUFO/Qc
VGahuzAfSEWYusm2r0fQryVusYZsWxsDzwg0UsI8umimUyWzqMpg2GR5JzNFJxbcwxu4+p71vvsG
ThMoWB2Id9bnzgLPI0F/WmNLVkh34PoCIZhbR/zxYpsW/XaQRY8AJ362Y+tA6d4Z/RTq5gEdKJxH
El6EcgA5qBX8bNJCC7SaaXFbkW9qgAPI7Mz4+Qn4muVCHZHtYy0osNs80WKd1+zoCWOABIrj+NkI
D1etBB2aBKlj7BKQUsM217Og8MwzTYviIJLk3Pf1DehGj2aROwGtOkBvy3tVoxWRc9tXXa0/FnoW
N4TDED3V3agDV91XGdvCthYnZ7RcXFw99+mAt7PmsTaeBGjA6SAekIp8nuAK7JsjLBt1dZ9AxyyH
3Go6QHZrekkaxKIZjw7qBAZf7tkxZjmKX4SFvLMfSlHtXO+Vem0wWA9w3YtmTQxBJzQ7mN357n9g
nKs6zm2kVM3sJw3UGXs3HFV+UkUT8PbeS4Y2oFoG/X1Wh52AywShX/uCn/Dat/D9h5tMopuUmXFL
qjYqxzawlANGZxtKMJl9YXpXnlsXc+43Sdqq7MA5o3blSvgz56ZvZudeXNETWlLcj7LAVdEUizmZ
WWYj5+zRrjJYvZOt/lSUC+2tAK9Jwv69bsYdL65UxC4+x9/MbJXps4qmlZxRULHrn4OLypDr3VrJ
UYDAmL5UMNv+OLd+zydCAe5turvK9c2RNWUjMNFsJ3bihkOaf3F8FOfr+LGLb8vfU1s3fRyR16aT
Y6iWNjBhFvPBtNpXqakrFY3LryWCBhYEYCEiv+7DOCqxIbJh/PVaovCShVrY1tgD2gjM67WWwcVy
vvNmtNUTs2CcaYbgeC1F6b0ZwP4wSr7ACxGdx1wCYngNxXN57/+e3eqBMufTCJM9tIBSFy4fkDRt
hpcrm+Lyl/o9xOp4sTopZe7WiAgQyl5suPIibBr4ORXB9KqgKQ3doJHHtL62Gy+/vmAjBRgDCibv
FMhhxJWURo090hCy7aDiUHVdNFAwW/Pmy2zDMwNnQvVAARaer/HHclCBNmaxYtkT934MTOCFoHzd
Opru55lDdmze0KbboHF3TuFWYE3pWRH7BnRiH8oHfobLhmYkBK9feuUtTb41iJ1ajUu4ha4CbE2Q
EEq4APDxi9s+coibgLMGNHMb5qC/yvZL4Zy9EpKjHh7kaR17DaQSkm1GJyDVYDHa03jMvwOk42eu
fZsjlZ+4HunJT9q/Zg0fkS2QncEyCCF8TwbITWfQwLLvh8b4WXQInbMGORNz9CvVRY4+g97KTBpL
D8T9EtTkeIA5wmSjMjiVEU3HU+VMAQMjlNvSZ9yIRVffNBXkDpDhtSmBFeP4arp40jjNTlX4c9w6
SUi3phPIKp6R7PMCLGMi7lx7vrdm+yaZswApP568RjjMxt0wuRvPTnDl235VG9+bcbyVw3i2IYDA
VB1RcEHo+Il14z5X7lPVmscWRieGzF/Mpt+YQAAoK43raYwtp3gQqeNX+FZFUcaukwcVeybZweXM
d2tgNro8TKAalrZqxxU+tVKxBwp9CkKdgA6GAIEaaoi7pP76v5ydx3bcOraGX+hyLeYwZawklUIp
ecJlSzJIAsxgfPr7Uz59XGKxRbcHPVIf7wIIbAA7fD+zcJkdgaNUcYM3RicuO1fsx+uOkF2Xv+aJ
uNX46BbGS57cJZBZkdr8JRUtvO3HoEVnbZjcoc/LZjnZmPUjxcaCfpVvRsTtazTSK9khmkgmVZk8
1kbk1ILk5UX6lEYhsDL56JAa6SQS+VlBgrDNVvKyi1vy98aYO8+6VTV0FouA/WbkITMBGWhRJ5LK
m6+3/pqZWYhRSqS+EBheFAYxnwcS+5wkrwk6fb8285EHuzhfz4YzizNWbaETwmWUQ+GIgxo12dTA
934o0riF5CAeoG7pVoUEAW5vj1oQ2tB/AldjX6c2/aH6udvt1zz52thnUUnRCiUzLVEwECa7TsGN
qordmJ6+HvnycXE28tlxgQukNMgp0qO4R026eGnh1IHgqbIzNS5kxR8IgK8NbPr7Wdx4GGuzRUZF
95vykdMjG47Aja8E6f7LuND7qU/qSejb/WwklYG3IBFCSOj31iH4GaDZfdK/QRt7NHqoxwTa4+mv
MjQAI6oylFkugadDocUTF8fwpSp8DOGySUq3vFB8VAI5pVKvXDsve++m2xJKmKbKC3WCMn8e5BgL
llIJqNIyjtkpuxmutb1FT+MPCo1KA4KtLdmi9VWMbHlD743tGjV58UOemZ+tHUUHYJui+MRX9B86
2TJxvQNl+UJ4ZmO2WLQxo1EjwQYj3n/0togExXZzQ/21hqHlUPOZtdlNA+iNvJEaIKwqVKMZPupM
RFu7a51yy4Psqroix7UincXSkvNvOLvaqypHAHMaYGc4k+gDaApTJ+94ndkovkZL2bcptI4H33p3
yOLV7Wy0s8s9+DUC2tcVFAj15jYfQY3IC/rytYNZXiMoEoM0BhqV5s2EfSaBqFXDi2llth94AkYO
i/EsrOOVa/Y0TxcuHA2E/xia94EqfQveKtLroEvkjtFoNhrrbSQN1OjbwP/mWAIxU4ZEKy708548
NLqIQjv1D4GfEww4HUiPskVxLYu3vBx1DRlmC8JaqIL7vL/jQS4za7rLy8mGSW75iFY2j16R9+mt
PV5bgeas63gtrIpJ3Af4X8UEYHjOO0gEES0asYxzZ6wPaie58Ggri0KaVtbsYynKhHhHiaypXQii
ESSdUaeOepFktPw60xDID+/GRHqEmsu+bo3MphW5GyLVm6KjvVlfGwaaX0JL21EhvK4adsosdqgB
ezPV3vt6yS6spE8/bnYZ0ImSsy5FRjjTWqCpOKLTDSLTqS2O6MOpzZWjaqlgCL0Pk/IomEWSOK/4
DjNVJNaAIoyuUV6M6bYsWIgEQesAlb78eWRQLQmHE5A4aPa3bjPE9LkmP/Sy5fRUeO/kaKsy9YYZ
6L0vWsNtQiv1il7aIY75aFrAMYWJapeDtI1LGZCfNULGwhb/9PtnTrPLrJIVuFz7anhDlD01jxFf
ewJOc36xYKDQCtg25EZRGf95J+iJWKXKgDhE74dBBi6nNkldJ987N/NA5lx9+S3ZA/ZUVg2oyyEg
Mbt41q1FC05R3qEG4k88Oe3YK55AyPOG+/VGhqXdgKojOBLIzAEbPTsCWNRYyMHIcZApb6SkGytG
D7u6Z6pmu3VKV161S5/r3NrM6wuoGeV4mGLfiQY4aopT1yepZu7Xm2jJCtLPKpYzFN0uuiYowtq9
DBamb2QnvDCr5LliKx5/KbAy7RtYmVwkau4+LwqWh1B2obBhbX6JgYO2A+HeKbCyXmG95BbPjc1W
ec6KoofCoQEKW3McwaZyc47sxNezNv0j82V+bmS2ElSmICI+tIafy+DQoS5kL0vdWx1rmY2NrKxY
g1Tqir3ZWhihuGc1HZIGfZ2rXiFK1xlQh0YSPgo91JJIErRaftRYgeO730dMw72oi/fUEH5EimDY
o4zAY9wN0EWIu58osN7oHUhaI7E8PYkqp5Wid9FA7KkSEJnPB6Q7evY4hiEgVFWJfFOZ+bTXCrs0
VBkvHAOUT8BDytQZE9UbiFzspFpHbNMoRCg9VIMtoYk9iJPkkWbChpYRaq508boX6Y1cZ3DVcuQ1
Bd9WTHd5xeEkgFdqZN2ry3Qnm6MjmS3yOuQH2I1PQBju6ECPSWftGiJNCEh0SnUTO4w9K0J6nxfh
LpJM5Cysm0wvT7SUbjRT8Qcz+yl0w10ctTcKovx+mILepakuTcJbPA0euVW90CwuJm6nx0T+PR75
JolUw6ZlsknU0K1MdmrwiM9zcYfW0oeCa1eaxb2use7VrBaRCjfA6qPCrUXUFkG1eNtkyk+ZVu9f
L7mlR4RiAtwz9ZGLijUPT+LoyFnK+gz1qr8kx/q9gSrg/Io6iMtv1Y2xbRwZqqjEXa09XnKzpgJ6
hwE0HFrYZ+tdRuoMpES08P7awfFuvPtVSJL9QQXi0lsCI/1tbbbaQQPIMj2rQRpE49EOjdio2Pu3
Yfhv3hKwNjFcjKk4fl65kfGa5pDiwLGOqOUktld2Vx+wql9M8GInbozh+euPueSkzm3OnJQijlZU
mwnUiVXtKFjQJgWP9+1rG0u30k8Dm300FK8iQD+gRE+T0D3j6Ttj328GBfXpLvCSvZO+sW8W0tsr
3mptbLOvx0FjNPMCZsVEBiz5tmWiuzKypeUIJ4X6Q4AwIHY3e0+XRq1qAqDD+GQiiEpTi0a4hbJN
kHmRp999bW3Z1/82No33LAwi1Wk/oqIzDspkFwvXUUwAYUQnwSCuTNxSLATr8Lel2TmZIoOrR2w6
i/EiQlTLfI93H7Wqkfdn0H1p8fQ/szhbh0UnEnAg+YQC0INq2LPn3h9ddGr6glcwF2B14e8yOp/G
OVuYojrmDUhkMQLCG2CVKh7aY7Tqs6ZFcHlG/57N2TpkHTPjsQKFOzrgte7wchOjVJscJtB/NCAq
sSajufr9ZpdfpamhyjV9v8IdfV05yZ60KTaQAqYPH4FIdzUosTLGeY2bTGVEr5iGunAvZSC6AecG
kQYgJqe6X4kCWbE2yMXdAD85SYKbiGTNvl2chyib6VR0DvdPAHHbVd06XYpqGI2v3H8X/dfkkv9j
avYBrUwazZD3FjJWVL8zwirb1cRERjtnTWCKKeL5caWBNNzHHiEFSowqEH21ymCuXAqSK5bjsYFf
/9odLL6Jz3/W7CtnoLHKYggMCupsHOgPOFGxAR7fQ56Bw6sKUGd3iZOibTtIHNqsmF+Z//kXR/4K
zLXOsPyQaDcN059zpb+PeeNborqGGlpe0L+/wLx7UESFt1JD9NofbiGwu0UDpss36j2o3B4c4GpO
VF7062f2pr+fuVou103V9xzBoJx9K0vEgHMr7JzUEI+FgqqcBNzVsEGlwHjKxvFFUsVvg2jZpiQ1
ThFCUwayMM4g6syL0jH0StShoR4McNeGaEhtFR4Xw2FtmV7SY3CSn/3oaY+e/eg2E5iUMpoF7VB4
lna08itjPHSm6SVa7Qwy8PixLegrlQbLj6ozs7NjifARKMcBy7ttbM3Wd+Uu8lHbOADqibzkKsVo
cd1pEvrO8FRE8G52NiVSlKN6NYwCgddAkD+oqMsE1DeJzJXDffFIAmEMJfEGGt/n11xBSdQ8NOI0
CFFAm6O61ah/RDH3vt7Fa1Zms6fVuaCXU1GBqteg7Vf2OJ6YtJavWj5fzwYzmzVdManWKyBp4SE1
AEi/U4Cb6m0UGypeD2QH4OAc0umrpdiLa1LXEPYENgsBq5mXFggbRhZJcTBCmaQR7ioBqmCh5abD
d9oU0Aw5ZlLiyOpawHVyyRdn7pndmcsO41qy0gwhJto+qErqqeQxk7ZQ0igLKMkJa2tl8U2E6nnc
2nFRnrpbP+89REZCJaFtFuiG098g0Xukm+QYvpiHwms9stVtPrljxaO+cTOsXAynf/xisOh9nnh/
OvqrZ5PcguhpxVZp+oTd6/n3XFnZ4otb7uzfn00mclFkzEhl+iO5o51oF3h/q/2bqqwF7RZXy5mh
2YlW5VavmzULATyB9Cxtf8QokULlILL9/bYNtV1hyidDaO8L0q+QSBb34W/TH2qyZ85TlQSFoGzA
9OHCD4aY3/e14Yx5smJm+hQXnwrszgnOBwrCh/TwmRk9yzohUU1kT8tTMUKdQAfyCsUeKNAixlrg
bvkYO7M2O8ayZOiyUsGtOoEeiteE0jdTyK+tvNxzQwVClATaxPnUi+7GElF5mWhblLWUNjFzR6zK
J7PLFDCts9xWNQ58cgkktZZImiuG7JYyFVBqQnX7Lzzi2Y+eHWOoDVCpKdW4SqaMOXKP/gygeKNc
0VYMLQFHoI4DtTh0UaDBeB6zBZGZxoQjlW3hUYXT5o5r4J7HyBuKqBNUky03U4gTx74pNVeoytqO
EUoYpTLgvYyiGYa4KxKLCf7PUFHJgfmHc0UbjBOHNYo3S/D28+jZIPQ9y7WVLb8cmjj77bNPa2hI
XkldHPq5JZwIn7oNYkj/cPYql/lBFsUNkuYPSdW74OgHNEapzNefafFOdj57s++kSaweuyJE0vMw
seqUTfpAHpCS9GSoFnc/lGTN4FLs8dzgzMcmHDEhadRB4UAlJ7qICJSq8Tb8s67sJZ93bmx2YAKD
G40WdLd9KUERafIaRpD7GL4jzL92bZvmae4Szi1Nv+TMJeS8rRjJEV5HyyJaas9prX8U1Fpysuf2
ZqdFn+KS2JZALvXIFnqSSDaiMW4K3TomeXiDuuK3ulfuICXA7Nb8qzzJWfBw3tqI9C5w0xNK5Vde
JvJJfFN5vWfuoergamudZ9rS2Xhmb97YSJQYEt+KObXd8oPulEFTPEDWJ21cq7xHvsbmykZJHEM9
mu1Gd9XjdGvlV5HuRAEk1BI7fur26KXY5Mipb2J/6o+5Q3eHBS2FF7TCPCUB9w28wAh6dewCciN3
8lX0DWp399Jbs0/R8oqd8Hehrd8h2Fm2ickDk40eYTsM3TGk7xEcztfbe+mgOp+3mX9R9C40U1w3
fJXdaAhW18W+Ek9VgpEL6eZrW4tPiPMo5Ozcz4kpDaitnaIH0O5DytpQgfSZ4iPcqQLerthbXhP/
BlrntWj9kP/TMsyi7gGaoXuutMHXQ/q4L1zs6t/B3A//fbarZSGmRV6OGaQBwwDdIMf6e+EnRxTo
tRjYFIUBEX3XP+ZuDGVCZCy+tr98PpzZn30/aWzVhhFcNOAsJ9blP6HrP3OWq9ZmZ0EkdOHIGd6A
/1j7h6z5h9am3/7V3M4OAo0MmVgaEADi6OGxmZJvdM2itq6UW1RQevWo7nQJhXl5Wb+aLYJ6FWVY
vTm7W5nkxUPibJJnh0TUCSnaWHBf1VVkmasXXqIkDi8rp4YMY4BmFwOdbRPsZTVCsQSeOI+pf/z9
bH2JQhgRaWp7nyLP7YlqdnxboRMJ3TGb6Z2Buu2rqg/i+7Uqw+VzHwLMExYRUP15LEaIRJK2Am5N
0F/zcL1A+V/8AdVREGsSVkOLSxdz88zcfCFDiF6mGkpnBPIgVCfkiW1pXNmty7N5ZmS2fqVOFnQ+
nfaTKon83jwAfEIelOvKm7QoUOiIRqbcEbZrkzm9nC5W8pnd2UpmLObl2Eahz5h4l1H5B6Odnya4
CzTlcYCuTtjStbEu3jfObM4WLYQvOuRpP1Jo030D1TL2/0KHX/t+s+vNoOQhFaiANPgA6lcL0T+o
2EDMl1XV9uvtuGzJQMshQEGXEuex1ItxTVkaQLnRFpkSAGVlhwrxvzbzXzbAv3bmx0dsclnJakyg
+sFbjQeIlwiO/hHPF/kflN2tDGx+liBCBSx5zrEqBLol1SHlU0/AyuwtHorq71HN9lnSDz32PODB
FT+xxpfYKmt00W2fWZhtsjTKUkWgcFkTvVX1IIcIiV75yK57wKWltefC2nhmW0vgxWjFHEcSBX9H
N6+0+mFlHSxepM/GM322MxdcopOFoT9M8JOt5qc7Gqh2B+0avLxW7iv/xT39/jazPcRbleR9iJdP
A+qOhsqiV/kDvjM1IDvYTw5aB2MkktZadZYvZmdDnG6JZ0PUTcEoohKpq3LY6EG8aWUv8rltSLvB
bY7rwd3p37v0h78HOvnLM3sQIQwzKYU9BYgEZ1Djd7Wu7pK0eSNhdIgyaaUrYfnicjbA2c1T7o2Y
kBir/tfjC/UE/9QDCas44cXLwm9T8whTK0NkTDeSNMjbPOgGfrBSFMdQNIDIxunrpbmy9udRJrx5
Bi2sMY25cGOMaCBWU/trC2tO8CP0dPalGiz8jKrlBC0zb80g3cS3I2pMoermgYyzMe+UlTEtR2uA
jgR9DGwyFIB8Xhtm2FdyGOLdCkg+SD8Ccn0dKuYtqzpYkqZDRqj0E9N0azLuEfq1NS7ui6I41qN+
TZTxbez7x7YwA26x3i7G+lupoIA5ytoTore4q1WGOxrQ5BKjY2xAd+1vJuzs58+WtgIJkEyc0iSX
z/yJdbx2s1he2Wf2ZitbpF1YNAwPgGZnBt11CUS3fjCC7rhejrh4Pv02NacOVpCjFcH4MP1sfJOr
56L0G/6+Mn2LwZ8zG7MXb1urfTrGsDFNn4aeyF8b9Y8iJGu2ZkchD4VWRP7g714za5M3OxVjQTeK
Xsa60PXnjB5VJFH1laDz2tYxZ2chUEVFpYTIhsQCgc4h2tSEJD+gqjPzdKt6Gpv+OofOnF0l6kPb
SL5Qi5tyoFtTjEPcpPLmqpWN23gMkdjnCXXGvh0cWcs1pxPbdiuKIJVwKf5R6ZEHPe0YNOJkBYm1
Nk3T38/8TSjEpMtSwfLR32jXEcgHit1GK8fBmpHZOStr4DSYBVwM4N62mSCkE15FRF9zBWtmZp5M
g26tpKTkF/ARFZIxGuIB4nAj13BarxaOlU3dzFlNxq2t65kLEuOh6CBYOcXeJN/YlIGQudOdJUcs
ghbeyo5dPITOduzMAUXgGFTwxVnAnrMDulBHN3OJhxJ0PMyfRXTA/cGrePH+8NumNV3ZzlaJAj1R
YkE83EdnUSDY4aP4rfFkR0xvMLt+f4v3gB1B51ferF2VLiyjFtEAcFZDrhP0d322jYkZ17kRWdAz
FJ5qEVCYB6lkNrUUW1oDvl/Wo8xszbZzzAjnjRnmgVyhAS9DqU2MFn/0vQOfgHCDLUGqfVV3a/pc
n65mM6OzDYia22GQVKjooZ0Xw3tp8geWXCnZc1O8CPl32q+9Fy7Wz8zgbDMy0SgtnodFUOcQQxgf
mshfWaEX+2FmYbYPE2EM45JCFXHizMeIvPeb/tYKRiTCrZUr/LS15rNnaqoMqSwAay8KBZO20kY8
gyEQWGT4X+mYAkMp6dEMn4uqcli2WjKz9L0g6yAZwF2pojEvX0BPNKSnrAE72+gRsNawGNVcQ+85
ROIr45EQAm14tX7uDPqep+WDQsJ7lgAZUwr6iaig70AFGfksUb2bGAX2aKD8tCyDr7/BxaUYnwAN
zgqK/hW0XVqzTzA59SYSRnxkSnzVdBOrgWr04I9rongXPncypCnoetQhzXpRXJsUqKFORCzf0XgY
02g/ttYxrJ6+Hs3lpWuygu4CzUDbCdisMy/AFKUUYgPke+WIKteNeQOFZ1+ADt56e8HCgNAdB4qL
bsEiuH2fXV1cySnEo5UikAlFD7nqVFnuVKCIfT2khYU7UemB67ZQ2ABl8s9mmBGZSpfDDAPopUyQ
F44gIWAcLCgbS+YR6jlf27t866KL7MzgPLqS1EpN1ORDGBZq16qTFZsI4lc1KFmBskMs1y5AbwCd
R/jft+gnw7Mb5jCKmtHH8OA6eRKbTYS8H4Cwk25oaeHCNLQr1wDjo6V45hQ+ae3O7plKOuSm3GVF
kEGNPtCY8WYkyUnsgCuiBrg0iFlXXiSG2xhoNJrtUuE7/hMfb6OA0cEJ0ThBATRjUHm2ihPrAYrP
9gYDvSnbQVx7DCtEoNmGyCB8ySd1OKU9BQvB9ArrCLCoA1HhYfxmxC8d3U2EBzGSbD15I82diGqV
pLzlFXUS6yE3T+J4W4qa14W9k4NW1JvPAj9F2qntX+XxptCf6vpa6hWAfdBhKCo7DpWQpnuHlj1Q
XAzgvCv8J2kDOJeu2wkajEvQWWUNyvHhxhIY3NJpUL7pYeePlXVbAkcoDBsCZF0v/BTy1uFN5VSl
bgvyronvU21wBBUsrBK0o1QH4NHgBnr9G3S8t0aH7u06GGlh9+170eVOBuWVnuS2OTxXwn3bA++n
gftTN14G2qnep3aq3ddZbCfxYPP4saiu+gYRPSg/MjDfZKT7uuhZVYjDTelKLhObZ7e818HTvRXV
JxUsQkGu7cTA98iuo/FJKjV0lD4L4ysLv4EjCPmXwmOd4UY94I8jhNvGb4q+Q9UsKLyZQ9RTSnVX
tGRMuuDWxejU8VvT4h1lHCDUEKTtoRa5W5HrGF2FVnbkw6OQHPIenT7fZfO20YrDyJ+GqHGFem/V
iWdo72L+JKQiCu5BvPyg8N1ZGRJqaAoiaheoxc8qpgcpfWGdaqe0tJX4e6Uw7KsgrB5Jp3vDCEkR
AOxG+qLEjQsxZ5d23G06ZlvaNyqldg2CYlnnrowUZzzed0i1JOytG/ZdmdqJvIlQ9igoT1IPlgd6
eA2xfBHTx1jrwAN8qVFgI5bXuXmIcxOfc2O1ucvSbw1XXKZ4DKQvPFdcLTpIFvVq/cnoGsRLon3I
UE07unmquRpXvFZ7SoXOy7oNYGcbsXhmeYE4c/Wjbq+FCvC1zsS9yGoPqdlBE7PR7kQFTY8DA7yk
y9UgRNdN10GCOi9ju4ibHYnIbZ93sStmD410LONT2UKKZQwR94LoQsM83WwCrS8c8DvvShGyoA0I
8U3pSwPuEUj4lbVNUXDBImYbhMdOr6ROBYiIJm/aVvK46iuN7Gciyko5AmsQZYnJnaE9atrokVZ0
Jj4HbQQciA8VOGd1iMxyUgZiDc4WMGV2YdW2Gr43Y+bIY24P2UNVoK1KaPwmvJcYcXryOLTFJoRI
Kap97EHHg6nDx8l+Rs17Ur0r0i10Gu0El7YoB1GrkZxGuStMXCHb+3641/sXaXwZWedAC8oe1FeI
JTUQwBqzXRK2kKCHUj12AagISQzAhcmcQSFXjcDBe3pH9zYgNtZ2yKAwGbHNGKEzEfKjiiAFNAVf
gCeISaW99azo0ZPAij04f1sxVr7H5SkS0QSWKp41taPKva2M1k0OrI5LytOAm+doxFtDEuDf+mOS
ZTtZGY+WgqQJ+gftSnjmJrpadRWF/NmAet36muQvPdd22oCQQTWxVVoANMsG/3LEH6oxQY8rlK7I
2zhGz6Ie2lAvucVz2ZW48G6pxYHoEEUpEeQNa8tuG9Xh4JeVKPbtxwYWO1B/a8BY6lRCMr60tRSs
Xr32JDGHHEKSH2X1kEAuqUvAk+D1oY56RxFbb2TNQaprvygFp6skW2kOen5XmuiKQWIhvTYZdYqa
+poFIV3zWTSecMW7ijvLjXQxKELw5pp9TKVXIdV3RfHaR3qAV7enxKLXA+1SdAedPlj9z9ywvMRq
QYOMAyo0m5pjmaMozGmbYz6VMX/nYn7X9aNDMxH9CCBbhaNTZq85BPcayAzFBtCq+yxK/ap762sp
UJOXrrkWhmgvQ0g7xFFVqI2XNxzrPPLLBFXvUDRVhBjNbNh9BVJoUoI0ZSW5xcQyGuC0SaV5qZ75
HPA6AuQq5NvE/LoRWpt0kZNKt5rxjiPXzqwjkHFR8lZUhT0W34gu7PvhwaDJTgh7qOlF5kthxa4O
ulk4WD8i/oQCLsDlBGvXJbep1KFeg8U/e9o7sa7e6My4TQYZJyuapMUO0ExN8fO631JJDCBnS/0y
5FsAQFtbFcfKTfJuXxvaG1ck10DTvtvgPqznXN4qeiI5QhsPt/LQ/eizDLsIIB+GqxIOrBtSJtvR
QI2tkf8YWHagddE4LOxfjLE6NJq6rwgcKDp57/kgHsx+vBoj+Q4Uw11diJ4U1bdWmH5jVN8xo9xD
IgrbDc7OLOkV79s3GoUyljmoCFAujIFWzCeqbot2QF7ejV14rXNyTQQUUdTZj0qQn2ua2iaHr+qk
JHY5Fa60vAfxFJKpaPZ2tYY8Kh18U9OmHbwgkHQ03olNeBuXrWaHqnlsR3TnOjRFZRCm1HwVQnpj
4rltJyOIve24SeLONwTpqid0K5bRNuG915HIa1HAadbxVueqh5/jtHL+JhjDrQqmqMS67K4a+FYi
eYn5ySJn1MObRmheB6VVXRmnn1yaYZDXg7zRi2KLPfwclzp1YgWfNOmvjcG4K0dARVFt31q9sMcD
HeRDDpJ/18m920XNLkX5YmSbKF6FDjMQ9BS3St5yI4i4uhsy7iahcCPq2TVUT7LrQeaSw3ThJaoS
5qBaE9U1KOkccHY3CrSHNS0KsjwbfRKmXkmsd0nK7wCHogfS1Y9RnEZup7VbVbCcjkY+mGBbTNuG
Sojt0epWIu2hj9sazGTRr9vIcKIQMLKu1e0o1p2qja+lONm1gFepMdupUeJSVfDCAh2dFrG2eYnF
qEJhV4WCMGDtykYzsus4VUAulf2RKjbqHbe8rnDDykb070s2y7614wD9QrB1sycreSxkyS7Bz2Xl
z0FgVyTZ9ihaUgAUQ1gdcGlnAMbVQD0FGhpKJQbsUZTsimHFJvB+3cHCsSAntZNbbev0o3UfVrWb
aeg5GTu5s1sKOWN8+ho6dCqujuZPfAlHMXTAL6C5OghuXu1HMCR1egrZz3giOdfXEZitpnmH0GSn
qX5Lcl/iqT9yBRTl2imhA9Fl7TWL7lKZPob5k97uDYs/sugRZPRrzA94D/siVze0Fj0yvBLL2o5h
6zWI5BnRtdUpdqIMfqg0GwnUazlzNfElH67yTsO6/xl1+OGh7Iu4bec1dDuYYaslalwF+fr/RA1X
IZyVeG9NGsOkLsCfbSL7/ziVU7zO8NAeips4RUmv9p0l8cSv9CPpf38um2jK1k0TqAH9Qp4FyMiw
0TP8CCMGaAlX+BwJ50Z+zdha/GAh+gJLJqpiwUeZxOQ/v/sEVPjyqoAlXVCfOyu5y7p05ak3ve3n
zx9wakwdHVySeaFy0BBA4KwY/jIKWzDKZD81ECNEF0kNpDZJn79+WC5EGtB+86+1eSEgULO6lvVi
ETQmfYyUdNfyzDWsEFf3/vS1qaWnuYyuYdDkQZOCis7nueNxo1sjnifBKOXHdNLaqJR6X1nNSr38
mp1ZCKDNciC+MoUGmf7acQ2szx8argx/MRhNhiCYiigA9Jc+D6apOcpE8TAOohJ9+tJNonZwR9+/
NrK02jBP/xqZzZgu901PQH8N6nGTDgmeQeNKHGPNwmyuIjIQq+utEJcYxSW0fiXjmmLbmonp72fB
5z4sWcrlkAY8aW9yEYmwyW19PVGXjTwIj5zP1GxfjuhDkzKjYci7Sr7uIKx9pA8EtWbRRt6wAOiB
q2jF6cjT7M83qgzAj6qAOYPOq2kjnw1Mq9O0zJRRQ6Nh50EqB6H08ND+yO7phkKyu/JA6H3WnAq2
Bc3J92S16OxS1W0aNvg/CBbKCKJ+ZLjOfoKkk9ggrMfc+myLqwOopNK9dZSdqRUQwMeXal8+6G58
xW3uWbv+utmux/gvk97Tr0ChKiL80D+7iOKmmhxPb0f8ChfacnjRQNat2hhXkwRSd79eDnHZ4jkz
OFtSslgWYTUMNDDuw8B4nYYrbYDKQNIm24Mg4SSo+khRQrqaPl7yLQrCfXBhinapBcitkutcyyeu
LtQHXxG1YdCk5GgiFgL+WL+1xGHB/ywyi+GeG50Nt+6GTgHOmQYNqPslCIaC4K7sn6W1DHaFCmUM
ET0tF9WLfZlSUcQmRasiav3qW1yukDkBb/MFwNaVkOJCDB7qXNDhQGgbdwBr7nQMbmWJbLCg1irF
oR2eRVDr3iVyF+GKBMqg3L6oGb0mVVat+LsPvzzftOe2Z3OpWqVRJKHFsFb1oEPdkOrku+SELlBk
4QRPP/Q/FYftZHfwmy3115TCFtcP+CCYYngNhMU/+4y4jctSRb1aQM1kh9T9RkfXq0rUldNp6Q6B
ePG/Zqbw9ZlfqEDZQrIeqVR0Hpc2M0s7bxAlTCCk0UsuLdiKvbVhzcLhUk/jhA8qNOPTPWHo7EYP
Y7RW3b8YAz8b1by3uowQDtTSKA3k2+rQ7UC2B6DmHm9rl31HpkgakOb7E53bxfX6ezbnmwOPYm4N
DWYTUZGNtNG3eHy5VbC2LVbHN23Ss69Gqr4R06m1djpQRpe5iIbpN2ha9iB86/FAdKsrIfHal7/Z
/Lhv4iTDXfBC7TzWQiqizwCOC23k1RbhB2BzEjs9SA6OL2Q2V07rxdWJ/uEPSTTrolRao33dMg7U
Naf9JqpRlFRopafHEVKNLaJ+CvqXvx7itKsvdv2ZxdnMFmJaZ5GusSCNtgh+2BUEX762IC8PCp3m
uoIL24WEa533fVR3OpyaQTehCsalIgF8okZQlOlSwZdELFFdw4pV5EMtWKesQxh4SJVTI9RBgjh9
Y3GnGyuvrVJ3yBtXTaS3XuhB3K+4R63SDkP+WvAabylROeSlthkKfeXGuZRENwEvktDzKcpAqM0c
VM1BQ+77kEFtnH4fD+gjc0yXHMAHB7GC+uxqTQH5skd4Ot3OLM58VR/FPdRvUACIeMqtdq/dqAHf
mu8MKAOgK1zrYTpdew/xVeqvbrnlhfF7uDPHJRMSinGF4YoBO7Su/hO3YC8OjG/SztppkKNdxRlN
h9vlUvzX4rwqTB0QDVAayF7pVyLyeJJpTw17tYu99ljfx/97o8Dn6TVnD5V+hPK4NuDAE2hrC+L3
UrtDbdLXi/+yIHZmZL6/SmC31AbTOOwQ9Lrnm94BbNH5VbAj3axYW5vC2f2BqmHB5RZ+cqLLDihR
QNSl3xge/wkBY9cEmGdNqO2iphnjg/6zjm2BMssLbV9agqui1lijatBui2OEyhLgLm6inbI2k0tj
O7c0vdfPzoAmFaOqEJpfZ4B2qB/6JxPVSOL/s3Zly3HjyPaLGMF9eeVarJJU2izbemHYbhvc9/3r
74Hc3aIgdsH23JiYieiZGGUBTCQSmSfP8cHP+AGVIR5Ah/491h239pjznsRRWkoW7lQrX6EZJRkP
TT+far1+TOfk++UPt3fYtraYk74scZ8gUSiCRl2CClJjZidx1G3fD5gxX4o50G1XCGAyhG9MJD3n
DVoOspSHudp7dRv3tjkp3y3oBmHAuffGHBLYGXFFsfyazPJBpf0UU2/RB+jwHzP0swa0T8oRyCEj
ynret6ZH78Les1S7qCXp5dzg1GSY7sbZNNANRW+LrMlpiDVfEPITekgE8T//vprxU9vMnKO0l7dt
vojGBIdszNFTa+Ft+fhpRa26gfiUNU3e5e++m9hoALKAzhuVM5OFs6ytRJplwYenUs7dzYC2JMLe
bOvh4K/IMYpz+QFcfuXs8PLt3cLA1jTrc50u5FBDQSacy0dAatBtzFb02lTtRtKyh0EU/WYaBXSz
ZWikKtUnlN88YTE+SksPKiMAWiCEB5lAzo7sBZTtz2LcVE0XkH5Cpxjs+D0SrvGQhFBnAQCPG7r2
Dt2rJUukv2QTUMzUHBYjwoHAtTrakqudKuh9FGBzt2W/8uPGrq95z2SeTcatcn2IsgFCaEFH7gZx
dEqDR5m+F7a2q2IunKEgAlTdsapFFd2iEEN05o+NBE4RgadqupsSbW0x181CTKHI1BfvxZvfAecB
GHPPkTu+EEmh2J3PDi8x2d1BoCZVkGOL7wVTzIxUmpDCpgTVJQtQJqG8uuyCuzv4aoEFFBnVaGn1
CAti/EnQVpB5Zu485E48HS4b2lsKeHIlSuWvqxL72jdLtNYiA/NnCxAlhvZFqVXeadq7NLcm6E/Y
+LgImd44KvCgWDBB4lCuJeKRawW9/zC+V7z2uuLArvc2b2uQxtWNwbFaJjmTMBhZZ/dqkWOkFuN1
bXoFJWv/8u7tYedMSHFj4wAnBP8vc0EPGLwAXrHEWfIkH8iWALWDEONUgJAA7nXZ2N51sLXFBMtU
nbtYjSEZttSneFqDOU/cAvJ7l63Q2MZee1srTOxrDMHMpBErSiu0ky3NS9PPxHyS48rWI9VRRej5
SLyuCv3p/20U1bS3XyxOMhNKl0UR1JN2VfanBrQysWGhKJ34k2QcVKNyLy9ztyz6uk6F5VER+zrN
o2pEmiqKJ6XQvWiA6uAqAX1WfVzy7qspmMIjZv8mh8wEuDA8iCcor4FNe+H46+4ja/tbmHiZRa1a
NVlNvWgE2MPRHe3rfIpCA0yEixv5yNddyk3bfS2R6/B2grf5TAQdWz1tR4hTImEvvowAynyh5XIz
hCoEppefZw8w3OkvIFwqZ7LVe853oGu79OmZ6DCnaauXBj69GpD72dUO2XV0KELUigL+1afQv3bJ
GhMaREuqlnQE633aajdp1d2ram5A57d4qgr4WFMXaN8Oj80qopBLlufEUAb0i+dPC0SokBT/qLX8
oy4mH6tZTtxV6txCw7RJr063gDDddfJ4gBLAUbGiQDQFH3cDkBaNmybNs77mj+aYAnFTFJajRKC+
7lL9phdzzt0BeZS9VUpgC4f0AFI6luHVjJREWnIIcJc5etryIkpOaogQl1tQ/5eM1a5Q4RC77jDn
7eOMIfGkWj4mRAFwsfnSyOS7ka1eEQEvAiwlUmtvHucgS3tHlc8TqIUsvYboJyDC8XiY2/GrNay2
DFBRV1rXcideK1V5FtP4Q2YJjhx3+L9ZboYOe7wSb5UrTDMUvly1cKwG4EgZRADTt1H7RIr+DMyB
P1X91ZIugVgkQS4sLqSJD0ryvYcAU9soNiZ/0BL/C/q37tB+GkXNGZv20NWPwwIIWyMHRXvuZsAA
+7+W4sPcjzeWGYEMyoIS9OzU07mIRscAtf6cGo4MbpQ2vlEBNMjM9dAu14ulPJoYBxpS8ccoFkcy
npR4OVrNWV0nAF7V22SYjpaKdBjIwxGyaN1iBQqZPAsvFCoGrRvxcRZKyEkmdp+vtlrmrtA0LjXS
Giqw4voxG6HxCDLcVflLbZpTMhbOvDwBAm7r8A6VfOtj5dh0j4C9u0MzeUujX48g6VbAUWjMj0oT
YxRTeSCFkjkSWd1Bwn8pt6dM+ViKeWsbehpmIzB4Syx4UNN0QasFmJDmNgTUg9b4kVLMAGsKlV4p
/zBp1Y8sqZwxqYNK6qE+OgcEDW7w9CMeYrxqBoZIdGps1hiTc9aKEIBUPbnH38VMUzMJzlIAr7CO
tonNhXqFq89laNbpoeqK20YA/LoFtaqGSDb1vhmDVxb6XhVFhSbGoTWg4DnPbtc1AegvxHI4yutp
He4wPnmO6m+aIQLFEodAwHkVhEZbAEpnWbcNqOpagMcV4tPaJQ42JDDUz7WB9uLYAxv6PYPv5uRp
Lvvrta7wwEzxfIhke9AHECyDLw3MU11x1mT5PBqCY/W6XVOQBPkOVbUQsF8vmc+SPjtgAvyUQCVc
iYbbNs6dpGgOqQ4FOh0CNvJt0SqeVMs+rgsn7rKzuDTAHK4Q/QAAeppDfVlPiRk/6mOLZ4wSaNAL
1+rBHlr5Kp4+9VYVEv3LoJFDPxuuJY1gSwdg2RoDANwBgZyhFQfscWlEgHT+iOIbSNic0hbFZ4A0
myg9C5Jy1NSPUt4fa6Vz82r8nAEvqsyo1w4FhPKuqER1LWNoq8z9AcQ/ErDTtW64LUqYQ/MVkq1o
DIA9Kfq4gMC+VyZ7SXoXcFr7csDfi8CmJVm6rKFHh0mPt1e9oqDa1SN7Ay+tfl2DejWBQNZlE++F
zlBmgKTFv/GPuVPIgD4aiSpatBSd6Wg66dVgQ3sdA/yNIzg9XlckEG6A0EYREzpEfnlQ7ey2BC/r
cFhOGY+XaPeJvf1BzLWjZno5djMueDWYnuqr+BaSlaudoaWleckjQSX1cThjnoST3O9mjJgdgXSW
jko+m+NAxHlQrSJKA3VEymhh/TEq4EPCKcDttu1A46gYEm1QvGtRCLOa1LhazZdee0Zs88cMbSdg
p/31kEGo2rOusUonc6H258qri4oNcXmPzr3FYnYIk0MGwqT5ruGPMQQpXZHGNKJxU2ddmFslAdYV
moyX3Wv3yWnqqmrgXy+cJG9duCyrYR20JkXBRHTIAdkaaIxRdASFjdOd6w8FvxK+uzjDBORIRzVe
Z98Z46TXowyWAThQdKyek7vynJp2FNanxgV1ndOi265yt3Sva4Juyb9WmReHFM9JnY5mijuhbqCz
SJApZJHstHodzgWY1qdW9S5v7t7bbWuSeX4U/dKrqY6FDiXUIa17AqL4yPoKPW3Oa+qlH8mmgq+W
DPbNoUG4Qmq7BhwvmL4IgV0T7EXSvo2NNeEmWSs3KzWU/LTCCNAQ+9j0HRAMajv7cocZlaHpQ0Oo
v2TTbDqjOgpe3NeL25lQ9lgFJHmd8l3BQL5QRzfdKh7kCWRH3fohXdIG0bXEGKQJvHHdAkhmhuBy
9BNxBYpw+qEmZWrPsQBELvkrn6rPmmAC94pDPBQFZ7d3P7CpAVSgob+Im+etJ7eriQkzqML68rwE
c/8w5qsfZa6OXyTznq88W0xQjtpZ6eYEMn6YxwjAlRomshZYjXTCWOgJGBrOKd0193rPsJx9UzLB
U9UEcrql9Gz00RkH2gYs80qt4kMZL5xKwN4janutMUU10sd0BswAUYZ2I2pJQOKD0eq2tR7NxUL2
zaWf492j9A2wKXLgflvXURCLYPQpkyW9S8iz4CROFnZh/TyclvvLJ5O3QsZXVjmV1RLS6b7RzUFc
Cl/zIb4pMXspVTHw/YPXxzFv3GyvGLHdVcZnlqEcoY6DaIDpCYdkp2l5FuXFIdKtmN310W0mcw7E
bllga5EG4s221hIICnOZug2K4SpNDlzLAz2yQwlCLdfivNV4X5GGw405KDks7RLhUGCuCcNaw92k
FZzvtluj2i6JnpSNDbEpJlwqk4GT/VCjnB37gHivt7PX+Hy1xd1m49Yac2foRWEC0Q2/7P3kCyDy
B9qvpYIKBdgBeAnObgNha425Lkq5HTUFU10AZYAyEHICrRZQHQHVzx6bsPKnQ4MRLc7VwXMStkuc
a0ZrkhmSkrNqPdbRFI5S9ldsaEexJx+LVAcXpCT+iOb0ViHVbQEipwEg80mK7i4fSeqM766w1xjH
do8XqRpLU1uR8kA83Bnx9AJXv3Wjl9HhfzPEBBslKuVpmECfB10qR1/NbwqogKb892nekLhvPqfJ
xBgy9aleRVAGE+9WH2iek+Ao96pt2pKnnkBpzPuQ9Hdf2kAmvpB1lfI0mw1/BCcB6Agp4YzlDO2h
CqniXlNy9pF3OkwmvMiKPGuqhdOhPZh3VH8ZihDtT2jkryj87WZTGwdhwstYCb2Ydii9t5Lqg2sI
qQkoj8UnY1o4gZPnikyQqaNeJRPGQjDom99rCjTSa+FTDoC8fdkTObeQyYQXqNKUYHyD0moxqF8z
yQxSPHOFtcpAbrsgjwLnYcSTj+bcQqxAaYvSLMlpTjoOpzZfWts0p8+j0Tyu60HtcwgDV8dlHAln
Szl3A8sLIra432MotQSlMNxJAsReU93iPN32bYBiAEkgaoUs4lFaJ0CWdOqPnWabY+Oo+afLH2zX
5ZFf0vo2MKxolby9ftSurFJthgkQjdNpl6D2AWE4RYMdnVfvFwDPe5nf1iATrNpJrUCpEFPA8+TN
IX2g4Vz7xs23IkwP4AJxMIx/5kGH9o7a1ioTuupqXUFfBmb8pf4S9VfSAJEw87ZKJc4B4K2OCVmY
YMwB9MZt3qaCt2J8a+6WEIbvutoMY7ysOZ9v78Bt18VErC6PEfslfD6FAJNbeWmoHgsYtiG/rXrC
9w4dCqARz9VHwo3Pe95p6VSd19IsOjv01nXWRMJoE4FIr9pbd3GU39B6IGd9PBtMiCxNYY5z6ED6
Xe1Q+a7YSWYQD6Mce0ff89C6ij0erGe3QLVdGBMtq1notRm1u6D/hkH4YwyaM896oPWp1AWgL5SO
7WGETGBxTYLei++Fp97TfoCm04k8+doIa5ezC3vhe/uDmLC6iK2iS7GFr3zWvRlXb/0QgTX7pvPj
JwpEACdwfMc7MrytZ5I3FEAh4rsgluNxjBaceaNHBmfaiGOCrTZqSWd0igYTQxtfl4r+KUvUnJdF
7B79Vzc1mAi3JF2ylI1cBARUmpMLvjEMm+ggAXDQFbqHDhPgNEDR5I7xF+ez0VDG5i+bz2YwoS4V
iGSWAyyD0DCQ3OTltaKehaDw84BHB8TxEZa8ZZYXIc4bZL2NVZ1mIQ4gQrliGNPkHcndELfZT/pR
Nw+WCbVoI5lQThyOK06k9LgV1lNlZ/JVv6x/QRSct0Im3uRdX0ATDitc0mNjAtKapU7ecJ58PG9h
A04tZsI0IKgtkvVVzkAIIrd9mBbkGGtaeNlBeAti4kymznlJ9AyCEEs227E+PZbZqnmiVnNa2LuG
UEHCxJUIRSG20tzr6wr6JQO+Ud+Wy7fBuB8qDs/dfiKxscE4ewwimFZPtALgZ/MIdj/U7IsrE9w6
lKucp8Gw+8bD9Ni/K2Lucyigt03UpngaZCu6JhJ5KOPuE9gKnCFRrjRducZGnIYCDA0iCSjPrTZp
hzyvOJjJ3ef79oewpwFMypjxh6bQcCxD5Wo9STdUPVa6TnyeIuJutNysmfH/WgRZmlJhhwGCb6UE
GogzJ1buOr8JDi8DxGKQJ2McUs5IXVsl7pkifhiVxIEos27dotzKSVt2/XFjh7nP1LIq5E5BYDSG
yi2BW8m04jrlyTnujrpZGzPMDbbOJK4MDa8eCv/p7syj7OVuHtv0FanaeJNDf8POzolpQ3ODs5V7
rxIwsxl4MtMZVFZTDhMNUNHOscQKlfh5AKuKmruNVKLdHIFq+0FtG1BnLpyN3a24WJaEEWsDGrgm
m84voOdJdcqkP/ttqFPdgMrBKGd0TMLFB43fdXwUQPLDCZq7V8LGKnP2SwswEXMFoqEYjBuTgHEp
a64MYHFtsyifob3E2VyePeb0o8kkgFNiRZt6WDCzTmxcC/YgfszV+wIEOX8QpTeLY0446dpRzkdc
O6P8QyY/4jJxW3n0/zcjzNmG0MUEXAIxfC0qCnta5O+0hlsOydfLdng7x1xvBRKuniRpGaBC1I2P
chxqoIXoUrueas6+7cdoSxNBHgYkpszyvDWFspAYsqWBeCxvlw+xC8QawPjVlRC0DjigePTsu1Hl
1R6LylxbEPODT0T3tXL6tibiYxQtd5qefri8hTtBEkhgCUx8aPRRCru3+Y9VZB0ONsyY/QcRsEzo
AzjafB4hCXjZ0N4G4m0HZgbQdVsYEmbcfIbEWqrJJa12o2JzW2mgcwV/zYIJEUQudzmsze8n5G8s
Mr6u55paSVDF8oviIVbBYdnPLmdRNN1mkuI3JpjtW/Dnx6ppy6CVwRalXkmx4urQADK6o2LWfrsC
vILJ1qTvbC3RedZpJLpknfF/oyilDlgWyvlMr+vkCObhgM5ajwF/4nnXUzbfj7lOAfqR0qGMdF+Z
q6tkEg9ZBaYSiGPpBicA77gKRhHA3IhOIWgVFdYpFbHStarLQflnjy6SchtMZKbb47iBzayxJ5sX
gvctaqDZlEBKaaEI8PYYlEXcKgB/gj3Zzeyf/Nm9HflFSJxfIR9/v5dYoIZnB5j8NZwG5hVXyTV0
vpIF/UlhcMc8C0vwy5kSQWFR5uR0O+QEb21RJ9q8cDIpnhJj6BI8twfMkg7BCCJX/TgEUQjI1nig
4mLgcvlER7Smg4Sr56BxHJUetLd+SkdLEGVA+wswDlvUHCzg+SxLgRRyd7WmIJ/rvnPO4Z4FSdGQ
6aH0hxuTOYciKIpEQYd8a/1tcRYPvAMfVK8KhCfTQv5KqZQXg3cjvD99QLmoqBQZIrBFEvsRjanX
lniBzEnXJ27ZggYu+6hm34u+t4mB+TPy1EEezrT8URMBaOClnTvJOrWvg/UQFVUqXfv2w46SOIFn
FY+BJSjDCBPrThWUpyJsCrQPeWWknRcRrGGlKpSMZRV09W+tdQIyIV2XI4i0l9AWTI5bTRxe/35/
bRAgM0HMq9MJ+bfW4kE1FkXJsHeAMkKd62+9LCswf0UOfvdLbqxR79ocEUVYrb6ogOGSZ5DSCcMY
mFX+SeggVdlF0kGW89tZMe5bUAS6Io5SOIIaD7SIvIbD+zSb7jE2GZFBFKGn/vZ39AQtk7KFLH2m
ivac5B6ktDv1RAQ1QIJtkMZby99mkcZVbGrSP6oRFmOTiCZGJhpkn8YsXGVlEkYqVxDo3f4yNuj/
vtnfpZWiFtLN1gvruN75ipv6P1+WRgf5KCP83WjA2GO8RzVbssQzaOpFDKEuxAF9XYpsY74bPcWR
LE/5kPir4XGs0r/6JsoxVhkvMqseOK0SKkQx5odlR5KdxIO/nKmanYh/8Llo+nfZB2OROZPmEkui
Gmk/2dwBJ9ed9fB3BFC5BO7v70jGGpNtFBTlOBmwZmDQKcRs7XfpQOeVFWA/ndTj8/G/S+8Zg0zG
AfHYtNQz0PFLxfBgzkqoavq9mqUyskbzs5Q0nC/47vgx9piHPIkFYVwlaN1MRRoUsuap07HPAXoV
nnQyBupSBoncuxy34R0OJowDfRVVSoxrhNZc/tEhoUmcjm4A12Uu7ymqZ2+PoqVPUmzqYCGgDStc
k46UX48VKHNQ+if2gGpn4cqAwSEKhsofrhXAHfRYEHJeXGwTCEZSVNKaUeGQa/VogXYQeFjVVSV3
cmdo1gbc5e5v7qtB5kxqSVUtYOqLkCFTLbf1MNrRwQhAswxJLa61/c19tcacx2o01lwwE8tPofhL
50sxHz7akOCdHSHAVIOLqeIa+hV/xEf04ryvtpnTmdc1WJwLqEk0sUO+lqHhp75wkwXC9wTDnhDA
oqzgvLrQu4YdY5Q5oXM/a00tAQdbidVf+ao+iaMADibDij1T66/7Ug+VIVYfLx8Z3jYz59Sy1tGI
Jcwqi/2XuQcC3cAATGt3rXAw1k+Xbf1H1HvdV+Z4thpAU6usCn8fT9CvOdEB4ieoBf/KAaUO+f4S
+dccK4JFoFkZawUctsU4zNj80PrPlxe0a0BXUUwDISMoDJj14BUOflywkvqdLNgmCJdqsMheNkHd
/N0adBAkGJokI+1nvGIk+iI0NI5GIOjWHrvuU50cLpt4j4umnrexwfhAjKoPHceFpBKYrrPGdEWI
ihjiAn721i6SD0Ik2tYUyECGjaCxzm7EwXJb7s/YjS+bn8HsptxW0GoeY9z5EkBhlv1TR5ZIrugv
IfQgXM6yOfZY95AiWU5J+aLy9POyqJx/BNn4Jfr3WfjbTWZfOKC6m+RhQrj+2Q5IjtOtEYDcE7GT
l/G/exEzpujCNzeDosvpKAoNxpzlGENHszvp4L7RwKfaP3H2cDdPe/1mMpMdgnC8UisBGqLqdQSq
8NA6Ue1fDNgYH0T/V94XnPPwwt23WZuWQVEqXjrANcCaLEXh2PR2Xny7vCzeBjJ3D6YyDB14JQj1
rYAHJrbYPieW7qQ8FYj9gLjZPuaisTqNYAoZl1xPXJoGrj0o9wTM3QENLLpL/wu90t2AvzHJBBQt
+8c5rPlh1Q07ixqnlAf4hmSXChdyuZtWG3jSKypGL94VE2IQFgilGv3j9psuGDdl2I3GG1PMZhZF
vqyZlCUB5Ppauyd1mLULB3e1f4w3RpjtW8EnvnYGjvHPJOgfabhfSYF2XX1jignLc48EWc8g+Aw0
hGMqft18TXTCuV/ejzjRYLGxwkTd1AQJbrfiA1E5dKD7xWcaDJPji9ynimwnsskQtn9QBHlrmIXJ
5ThRoF382zN+O1fn+CH7NG+bQo8zgkD1T/hdbmlBcgx+4V2wGxRft9Ri4m9cNEItxkgf52+UcS7z
1lPmzMfsZZTqF64W+s54lyNs7DFBuGjMWIG3WL6A0jV4m07mFajygbvlpagcj7ToCdwG3yFNVGi5
CL7ZSp6l5oeilT1dqTll1v2wuFkQE3+zUlIao0dCooLN69/Xv3at2+AL/xXR492guDHIhI5S6cWs
w+QrKNole12bqyYTQoz8YMIc063j7R9cLxtrTAyRMQ9cZxaKjVH+cSzOs+KVPbFXkMZctsP7XEwA
qTVM6ZQEd+UcxU91ohzMRV7Aq1I4l+28r2cyR5mJIcMq6hWp4IB/8uy+vCoUw9864WqkWUpErGqM
vsjJd708y1Df+Z9WhEriWyM1hM7U1kKY/6MKLQ0I/32AVZEJGFoNRuqEZqLUGu090XqwCWen/RJe
dnjZ11Hgf7s0aJZb+UgPV1sivMvQn70h80kkz4vWchzj8o2siky8QN8fl3KPEC9NpmNYgzebT5wP
dTmuqyyaAiKTJYiksJo/iOs8W0yUIMnSQ5MBD5S3srC/0tTi7RwTIiwxa/p4iRIoPFanbC3uJIkH
LOCcWlVkwoOUzOpQaYjmRuNSdHcUKtfGdXW1uChwcMtHvGPLxIgObJ213OroCk65l6XLQYzrAzFW
HtqMuu+Fs8T2+tPRKlsteSmLzb7ij2dohXSOAWZB6M92DjSVOE7+HlnzJvqB7PntgVqz3LJGtQfe
n5jnvFj8ieCZTBaMr0ddGyjp8iUixV9oz173SnRtrfHqQPLwYZHa+yXWPxejwblAOXv98uU393Sb
VQoGBFBibc3eFupwtYhDuoBz9PajFvimLTTOZIPt81qT3KaFAUl662AGc9gEhjcfJUcBN7vArY79
R576ao2JJWgZJhN6EZafA1Rh68foabkrQ8uXTY94LQE1gAmehOv8yO3W7R/7V8t0tze7GYETrTXH
6U9k2/eP/aspJsJkoj4PaoFFTn2LYeYbRfvM+Wi8xTCBpS+iaLIimX40WsT9nffLe9bIl4Pxuhom
wJBezsD6gdUsEMileOD6m3wUbNLaXxugz1SI0FEV2Qkqsi10nbgh5z/yyNcfwMQcXZyyVJdxOWiy
o4KAXZ/tLqA8EqUUrN5wRmXV4+zvfvj516TOZCeDCfZJAWX5vxtXkJ372bh6SV3lX1nk/jE0wZyg
Qqn+XetcSxdMUqYvFn+/mUw/2fvo+mqMyVRIqShDNKG7W2fkOqkjgKFBhT7V5tnUm4+kITdSZn25
vKf70ezVJt3yzfnLU9DgrFA+8svZF+ozJGK61L9s4j/uwlcbTHTRY6EkQ4Sr/U8y2P/wy1drTESR
rDLRqxyfbMKEMi6pdIJfRgDlpNnh1/ySt4dMYFk7qa+GFs/ftZc+lp3uVUSr7HVUOXjy/VoyoCP/
eCMTX6pyaJpCQMq33OmBuIISLfGgA2obi1PaojucE5+X0P5HTebVJhNnpsyQSZn/nT5rSJ9/lnF/
JXnmOgoTUsxJ7/OmYzqM9O6Zzgm3osVzFIWJJiAYBRUXdZT1bEwn87iGlOCta9AEM+0XbAqX2pUT
ThQmm0lmYCTzCJ5CcXC0LLOpivMXyLPGxJPZjCAMVvxdlvntItB+cP7XUVgkjFqtoN3KCgss4RRV
kCwbVEG8/EJw3r/PXw0yYSVCDxGsyVie2X3rhxtx/cGJW7wVMZHEKoTGijM4iHSmlRJjfFnRcgbH
DMVJxB5v9ms/D8Pp1gzIGuCgMwc8bsQlrisQLejX1dPPQZ/SheynCK09B8qPrvl1CX/hkO+udGOX
OeTNJK5yoQIyaeZeD4ZyMDF9h0iF4REM4vhQ49P5NMe73rmxyRz2SsqTfJXMOJg/UY7axoEeIhLN
+UmGLvTvcyLQdOnV2rvUAZFzGFvZ9KsYYoyr9sGooeRLDPDvjb3ilCWIx+ZauTO6ASS5mjl6Zl+W
zjrrg7MO5rMCheASrHkcF6NXw7srf/OzmICwVOJsGBN+Fi6r3qXs+kQMMo/yHaNPQQMRcRojyHxe
4v1SAb5kmQkOZdFUeks6ANdI+8FMKyiTJPFXeQBxbzQbkLmMFWjIKnr9MFlj6aop6a5qofIgkAfy
S/T2jnIOQsBE1T9VSuOLVgUiYwW8Nept2smm0zTxAaoYD2o5Pcidce7KLr9JRciNltLNvCpBOU/P
Ikk+jAvmQ4T6SVlaZwapH4S7IeHcXkeKeqxJp0CztRDdtdCksE1a9G+k+qNJhG96IULUpJzBJ2OV
H6wsEpxoEhN3UoAWLdKutpV58Apwh9iI9LexWH7LpTHMDRIWc3QbFd3nKm6PxSp+Hgb9qzZFd7ra
yLa2gNJOldXraoWQqGFeod9z3w3TfTxn50hMbwtxup4aDVrJ5WNh9LdNl4YLEaCeEUOheuzKEH4d
OdWKvLuNk8Na1pjGjxOoXo6lZpc6kMENVD2qxryGwodhk3Lgpsp7OQlUkUA/JoPJCKDPt3ld0REB
Cp4CnnDB5IniWbmSDlHYAzhjfluVI1gwj5QG5LI7v/RZWaeyAKA1oO0F+CWLvUQrfVAKLUZlBbMH
TWCGiY2HgZM9x2fjXv5MEbxFbfeBeZ/0tnWb3vHcei+F3v4AJhXL4mmwRiFJgmGWnVFKIa4cH+bs
OIMFBHBwe4g79/KaaUi+tGQmZMtWXWUg+cG0kz4ecxwDWyLF3UCU22yKHsso4S1xN0varpEJ1kYi
y2tKVBOcqbd5qPkTqkuQvlqmh9WLTpnP86W9GLW1xwTqTF8VPanxUXv5dk3AJErh9EPh9L89BEpj
tAW6D0jDYcCDpd22MEdIFvQXg6mLBk+Rxq/G0oUCxJPdomsfL3+3XV8Fu4Oha9CekcH2/faE9ERN
u8jEh1sn4XohqG2odXo9Q6ic9OaN1OuB1a/HBUhaa9Rvcip3PJuhVpqBlUGTpCrOozaHspFAkCF2
BD3+oihVkCldyPmhuxfl5ocyR7mTi16bqqR8odPOTtUNBF+d/kSVZrSb8gFss8TWAgyMn4RH8QBC
z/R55TRV9qLJdq+YV+JqxYLS1sgPGiFyMtG6IlX3mKo5p76452lbM0xGp5m1Co5SMLMM8eS0ueIm
UeVOiPBSlHqXd3U/+7cgzAtxzxcWyreffzHmKdYbpFrLkV67I51PRIwIom9U/1Bw5fvLBvcLNq8G
2edGTccOMAITQ5ILM4JO8Vwc+keUD93sCBfzSGgE0vX0OD9nD3z9OrpzbJQyN8YZZzcrY4TqOzjt
QLJgK1Lu5B2PAXLfR/7dUIV106nSfzLa6y04c0GRSjBPpHPbHrsf7vVme8/6KMcFaRoxehkvbZBH
QIoih+yfWdkthCvvfqEIvZceb00yEZeMqI6CY562kP4MMC3vbebWIhNzC3yvec1LDAw6eSgcspvl
i2Snrq7YyClO+HftyTVO/XIVHy13OFpXzVchbL7KOP3BZcfdv+D+zSTYlqC6gvATQ9+4bsz1aiq6
u6HOb/MM3J6CkDqLUvCqHNQXWV99XTuGDN6eTKnL+qpcQHOt3rWhAupzaJ8Dlloeicvz2f104XVt
jM+ayRI1iVAmQZMhipKHbqjA2T3ZuWY64GMGtli0L+/m7hNvuzomlFayoq75kJegglOPilsF9cfy
ANI+4NOzx9JLwBkj3vE0mqi7XNpSJrCKtSlVUKc3fEGTIPOuR52z6v11p5kB2DJSO1pTz6gQZKOo
5vnPbgVpu2Lq65sSY5lJdYLK+88G7P9DBWlri8n/TMylNOrU/43bhgbhSe1dw6nCyh00vJx5/Sme
AzHZX5UDPG5ZGDXoR3D+YMq29IcM5Ob6X3Mn2vr6jeM9e3F8uz4mEmECcS70ErmYHOhH6YoOi9BH
cxWCNArPZv4J4X49JhKB106PKjrqA+BoHf6EjUqjW4UmWKN4sFHO8tj+oiAYqWJ0UuSnY3EQhee0
ztzLO3g5sIKb+a0zzoqV62ubQgR7FB6gEy/beZl9jwqROJcN/cfG/fsWYll2UsgrCmqHoRCKO/g9
t99f1KspZlF5JKhaIWPkDaNvwaxAVVQeS8VplPqP/A9MFaomGfSFx1gSllpu1hqNZtztU3bsQ3mG
crXgQKfPQJQ2xVuqZlp9vLyXu26xscqE6dEUaikWGgxHIMPFIQNN2mUDu8d4Y4AJylaU5zr0f00/
KQ7R+FxYB5JA680E+WFhfZj13xcvxlOHvnTw9sA4KSaz37oh5FnTqBVBpLIU8T3ERU/CaF6Bl9xb
DevYqMoBNBMhaJ7BzgvOYSVRD4LQf7m86N1d3fwGJlbKxARz0RxHPonIndmVJzH/cNnC/hnYmGDC
Y5Fg7mJcAcb6AwAJdYJ3d9zGFhMaG6Vd81bDNYNRgdUXPekQCxACVQLVl2ObP9S2mxdt7DGBMZuh
4xVHM2r5WveQleKDHnfnthWCPAKl5Dpzjt7e22jjMWxoTPo2Bu86XLQ1C1ua8oNQDjYUE/pi8C5/
td1o8rowNkQKvb6MkTZCGTm6MaLVLtPY6fOvl43sAjssWdfB1IPMGZrab09AhWHajJig7JNRLCpu
pi90DDpzSJg/QRL9Xrbb6+6PMkucWkXXgAB8J+rXFyqy6rYrwQxm2Kvb2dJBDRdfB+Uvr+C8e7g2
phhvLJNVrYHfB7PIaD2r8vSNGAnnKtttB4J1xkKJD/oC75gA0bglQHNahq/IYDoz/ASi5I29pF4H
iUKlwShVC2n3WP0/2q5rOW6eWT4Rq5jDLePuKlmWJcu+YX0OPzPBnJ7+NFa2l4LohSz7VPnOVZoF
iOkZDGa6OXY3T+LKLIMblaSmshmZ4MeoOslTzOydVYvvKrHLbHAjPbzlnKysMRDS46ZnFI0Vo/oR
BrXhRJZLBcUmPIcQ1SktrBGXHrC4xgHH8iagrCwzn3AmlQXRjAGNPijMt+/R3OCpuHLFu8YRuQLz
2/eClTUGTpKsC2sQLGBsHfIvuGSRAxExmwaRzeyzutw2Y2+30aWUPSbzlWLeFdqDMF9NkJE9v2qZ
83XZtGVJhVRqxQER3uyUnThKnxMlTRHnGxd629ed3g5BKYogVW4xuZSHUnIwUhEcf5WCskk4UjW0
5rLAcF+W5Hu5zC5mqw2UftmD/d+VjfQ9RlTfLQU0b9OluaqT/DLrBs4R3bzvnDaTJR9MSsvUU4I0
pa3TL+KUX1l9s9fE2KvzYSfE9Qfoh3/RhJATUbdLsyu79EitrjrjgPbmSgdIU6aDab9A4TfZj2j5
e03X1mYAWhljEDSGdimkdVCVMCZf0zp7EP8T+sS3TFAoWxyGGp4tCnerhQlJWJvyCC9srCWQqrF3
xyb8X5OkplOJ0qeIcJtGNqPQanX0/1cWs6rSOl0AUQad/6XaawbETvE0LzkiVNBw0cFlR/DPH36e
ExoMtCUz6hsyeNr8GSWWx+watIrX89VwMVkQNO5daIJW70U79iROfZV7cBiUa7RJGIQWxAP9wQyS
FWkFCHK4DLI872CATZo1cVxSANt8CANtN+x63zh0Aa/bgYckDKKFowBRqFYGb7kZX5GxeyA9AAUS
FM6Qpw/nvxz9yS+Sv9NpYcnn1WlBfCUJiHBiY6dreENVVNke2yXQSxHaYyiRt5m8O2+Us48s07zU
xdWkjQiEkww6u7oPzCxUHE2Q0XQnQxZGiYcvRdR9FtpOds6b5njHUexu5R0tFFhaQlAfFCviVMng
tBWoqtF6dN7M9raaJhJLiaqJM9e9BgwjadxEph+BbNHpFvJBqiqHDHkgq4Noa31xIbQqxxkolrz8
liejDIiGvT5nCq0XSYlqp8X3ReG5Of3Z5ywwyNmApcboStBuNH65Lwu/8FLfvHwtIQ1vPQx2jsJo
iaOOpum83lNxpMUVTBviSH7ipOSdFSxX/De77ZuXddpEBj7xuLaEkHJ86jR6mnp4Gsni18B+A14n
WwxqjuI4RWA5xwL3yU5O/kerUuM72q5CyC1o06S//X4MWgpJpqQiktAjTctzOhE+jHG3koHLjoD/
qpl+jKv8WSGHa4vFzKZfknBBHKAnEysr0H/9aqokzsFkr5QT2H3KiJK0Nu1jKeFJnjvpQx3pjKOx
V8moH0VZK2GBBvEB+jTgmVFt6xakU3YvOP0XXj2Wt4HHs7oCxqpc1HqGePcxkP7seTOC1zQQbr4g
Y0zpJzoeX6pWtgxhELtOAoygeYd2zZPIDr320LnNnkDOGe79IAS0QJvMvhWEF/x6KfWsc/vLQAsu
1+hgmjCVWyX3eZa7lnHIi9gmcuyeDwTbr26rtTJ4Mi0LmTFPiurKurtPufrBGcSng98OrqfNZUBF
EiS1B5U3Qo+OTihRJr09GxZKO1L/H0SRb7RFv1Rj8SZXIHrPWSwnPrC8EBgmKeeQRJRCU81tC6LD
A4qb1fW4V3e8LGk7kp/WyaDLZBI5JzXq6wMBR+6MkcgJ0y5pJ92fXxTPDoMsRJnBmKuhubwwhXsQ
hEIGkwRWtHByIl4wYIkf2kRP27GGU1g7+TBeUxqS7vDEEvSKHt7te8mv3Tu66MoFa0FTorCBu7fe
0qDrVEWLJlUdrCe38EB07Ehgtzlk0ytEnY70C2ec78hnuLINGvEF3ae47AloGb4srlGA8QrwWur7
UvZMt/WNQPEwEgoqOHknfkwvGhDbcAkhaTZ07lcwuQzJptroBwwKUQpKGWJP5R0VPIuv010ZKJ/O
HyIeDLAMEfoMxaMxAqDHl7QlFk2+uQ8RsstXU4dxju3xoXy1yaFaVLM+gW4Dg2BO1nxru8Fupb+F
t2NVZGWm6HJRzMVjl/vgCpjc/NW83NhoXn5FgsaBbpnJYawqL3OIxJFAvaIBow0izYXYsP6t8WRQ
W8FX9h36BFEl4VwdtiuvJyiXGcSRq64K0xjfUL9vvaqDoJtkE4jJ3WeOTomC/QW07vxJPg6oHuU/
VlssCHEomC2AQYYo2Ykp8XUPibyDynbblEkEDSsLEG5+BuNSf5veUUZu/aYf7HSXeug95GwrJ5li
W/vHMhfnYk6QeEBabSZRANXVv4xLbIuNALVIq0txSo9b+EQHg7dY0c9BNsl9t+ecULahf27SVG0i
Sl6x7BTf/J4/UhYVDJhh1t0dHLl9FF3MPvJ9gxP6j3r1q5MSkYnUJBHBUBAMe+mi2c2g0xUveH2N
vFClUOxZ2amNTLGqDi6Y4t6S++Yn+ZNyjRc3R/fjQ07889jJOyBMQoOKaJzUCVgX++Ge9p1TVuLz
FngfjIGUhJhVEzURgdjvI6lui1Tcg1Ji16YlxxBFiDMxR2EQBA+lRdfO6CbD8FjitEn2UZqItoPI
d2uXmjm6VQN2+Cn9Y7EV+mp6Qi6FyWEMc4zkqEKNPA0DOTbs1jzkIZe0ZSOiotQhy6aoWrIMuvHn
x6IBdSSYx461uMWPUIszvOLyqYgbcQkDtg7h2hpbb+9JWy41pMh8PfdAdnw77RpyMBwrIC5K5K/A
Yc7y2Np4CroAJV1gcGMGidsfc7xDMkcFBA+yhhRNUqANrTzfzHlAUY6M8DHxgIkZJ71R0eeoeMI7
XuvIVlh7Zom5C3UCOjo7CZ+t9QbhAL0hJCZfSQsdQRQiJNDHOXdcBNmIac9sMggSSl05YNLgLVWW
jUQIpug0OESnoBXKnEpxkDW16hskQuHslhH02rJuNyncKzvHDlsU0OMyrkbKAIIOjxZ9le583Qb6
p8xJR7d3pRw3d3Ij7HmqTRuJ/Hp5bKVAjcdFq2ssTxm0a1MZAk0iV4Y1BalYHPqUR/T9m3P5azvZ
OoGkJeloFdAktvI88tDCX7llXHq9Jn+TMxCQG1LQliirZmEAklUev+gGgD5bLeMVRdu2cWiY6Duc
+2+YGZjsDpKJcm+KjmaSrwYkjG1UZG/Px4etpOiZWcZFwN2ulkl+dH06nw66T3tNjs11SbqMl85/
2mTGPbppnIS6A1WChZutMz7QKa/QNTyhwjMObRTiOeRGBHy2QCbGxmooEU3ANDM61h+SbHb0WjuM
Qnkwu+qOs5kb8fyZLSbaDjoUv+KEvvU9DeMC3IA4uV33mNrCwBKkiLjDuDybTOBVSYJOZKjZHrEb
L6w7OkE6Hsm2CggOvoIpdjNanGBHYmBnqErZSgw8rMSD+GAOzX5udNdq5Ltca96RLvliZb0nW5mf
tV3jCR35VBcqF5S2cfbXQWKLClHfVYqcY9Tzn/TSrT8rW1EoVWXs2xTkMFPT/ofA9S4Sxx2GxDi9
KBwEYIsHCMJ9CdbZOOjzQfCEBR2JBmbMLIipuIMy6K4eZb2DSFB6588tx0VYUkklAQpkHe0zGCY/
M3B7SDGErOR4yOFq1nH8n60W1Jo8zy1BRzGtTSS7OtAh/ae64d3sYq5jF1rO+bVtJ1On08pWC6JC
TBSQ7pjgNQaJyeRSzcEa9yOh9IgPFkiePY4/smWDWc4VES1SKLTcQMXVeqSiqlmQXFaja9qqL+5y
J/vIWSPPFxjcGQeMQxYEGEB76mYU2J4gfLz5e+9nSwVq2E+paWE/f+aK0OTEOxml9uO/I/FcgoEa
qAiRNrHgeZlcHczyYxMhFL9rotE2SH5lEIFzneZ8PLZEEKuWVveoSfiaflOmH5uSe1/nWaCfcnXB
7LrMTC01CkHvj8qcLfZuBL4GNcEbCOVlMXfxQSr/WJNGxkvtyQfYIkE7qRh5HcEX90RCQyPEvwzy
bJkAPXzVaCY4j299GeClMWx9AFlFVBXFcba12mM++CK5an3VxvyU1wShM30673G8r8hkMUMVN2nZ
FCH4UW6X6D5TMh6McFxaYdKWBgLRmAqmvB4BlfRZdj/VDF/h0hxMZsUGOyvS9KKCrST/TifOkQb6
ghfn33UUPpoDv450BN0zWSBbLTCaPM/7BlEgyo8lasWddhqCwbBbrhW8rcw3ywGCSU7ymLn9TroJ
nQJYHXpkd/47br0NPvMMBmBAWC4PDWW5onRFTW/XQRLotTt4kifu6jo4b45zbFSGXmTummYYlzLF
DHn0sRPCa50YPE0UXsBjhQeLWhJQEjkGAzNY1EuqU2Aeq/GzesmXEedcDlWaLa4ALZqrJTYzHbmK
8l2IK3suP00ZT6+IZ4Se4JWRylj6vimxcTp5MEYfPMNONvFU67g7Rz/fykqikMRUNaA/pea18HQz
TgEdNAvtzmmCbuAdPvq5X3gBikqWrigaGnaZsD1ZYjcXpBZ8SXAbcq9Ws511D9XwIUEbaxZ2V0sy
uLk+c7CF/tlzZmnQXS0zMgpBwDQb3vhjzTHiz0riKcU3ItYOnx1wM4Cvlsj4VyqgHNIsCHeUsw5v
cfdPlGRgfZUwXKt59ezTsPdmOjJwe/7aX7YDzCyVRtIkeMIP0Zf8a3ageqNpCdGwt768PbPIRPd6
bARpbrG1E0Q/DQCZJDYOfb0xLxKkmknRcb7l8d35zMd80fU1mloTJsDuHw0H4cPSeK2HcWJwrzkg
bXWaDgUa/zWtBtvoudpgxi0tq+uqUZbAMTnXn0rV2IekBr1DVHT2GGl+rcRuPIkfoLLgRPkIWhHz
7jygbrvs6hcwLis3TSMOETIbWq+PzQMVpDfuKYm2KrplgBnGvzTIRP46GTCoQ+slbyIu27xqr5bH
ZAGRXqEXwAJP8vQo+aoXHZZg9ifM9dHmYd7E0+Y1cGWMgSNzSesuQUtHENZgLxnU2A4H2Ao1OzR4
trgfjgGhCbOQ1tKhQewt+7gZPlYrY1BomEBMGJcDGh1C6WJu5EM9CMROQ5lzOrbaf9b+z3KsK+Ok
WcOM+akst0HBO7lRhKcxzL6LtnQheB3yqalwRWKTD4UruOL74fsryvmbueNpuSz3uimKXTvpcAra
WiiDEi46VBAOUrzE5wmn8yCA5V4HvJKuisiTPNqf9t1xIhfLBmLMplnXA+prlvo+nUc7nTvXCu8y
dMk0YCs67+qc0MWSrw/EnLvUQtU7Lga7yL4JMXGF/r8QQqkjRh3KhnP35G4lAy1iroHGYKR6LJdm
8Dzl51YNKTKfCRsWAyyqsAhp19AnpqsZ3ac/mNn+oHeL5/AWgy6QDC0agV6tab3u7zUY6Y135QIM
vEhCJ0Dd6Y3HcjOtXxlj4KUpza7WKE91loZ2aFLtI//8WaR/4eXnQpooYzhUfKF0jLlhKuuNad6o
8evyUKTvNDO3Re1jW9xkWmQX3Ia3I/vZOZPMCSE65vQEXYgDYZjAnVSDU8sw/Cr+JiKZtTWxSO0y
ma+nMPmYZBDrEusbMSG7GKm5ZhW3omDeJea8s/TpJrTASWHkF43a+EZVLfZkGalTh+mubdMP1WJ9
UbNJsYeq+hjN4yczLdBPPn1V5eJbPLQ9NNYAlmX4bQkTOx6Nb4Wo2FDQ2HXd7Fp954ZzigJRt5tL
3euWxk7UxunCfLCbfNmXGvGTuL2QNe0QNkimp8lw+iV1zWLwO1KVdiHV11M1OJr2n5nitYWrC/Ab
zz59Pubsp0oadkqNJO3PSYB/42cnW8zJRx8PmWZKYfmzPvdHfJLbV5iTNeboq1alJGIMr6ZhvHuH
BOWactbwRT62Q/gvQxpzdRb6ol6iDjQAiog2AuNKAuaHenDezbbLSOD++OFnGpO/J+hdmMJ0VbhC
D4jgaceW1nh+RUfNds51MsjcnqV8nOYuxrJacq1DqbVSbJRj7D6/Ob8y3vYxmXreZlGdUNJiEXN7
fWmXVWbLRuOet7I1LAXYPS2HSceTZKrmKs9PDNQgD8ckmi/t9PE2C0Y/3hXDK5qeectjQqfSNrpB
etAjQ2zeUXA0KptYHCYqnmdpDCK2lVjIs4g9HEAhbH6HRtBe+I7HvX3h9wufqnU72TntJQMaeaxH
Rd0g99eTEfN8EH6Zw/fgGPPaSdn1utjatS5exnr4Ds9TrirWbmyRi2Qy7T5FftIXu2H4NifhO843
3k4dTr+LAZgmDyu5Q7mQ3jgpmXJeOsfpW8MZ/cUrK0zC8l6NeVvBoIw2Vb2sKGIRRBNKrqVop0K9
i9pPcYvuWWTyf7dClhh0MhRjDvEWj1TlbdxO26nmry1leecUq+wzo8fJAu2nXaLfsv+U5p8GrUeQ
VGwNPKTnV8hxF51BnSJsrCmVscCkfJcV1xL0mYf3503wvEVnEKcazCRW0e915OTC/dzvUFt1esjt
djghZbQ7b287B7MgGS6bIAs8IvuqqNUbBbg4KU2MhgQgHx7kiHfut29VJwsMttWmGS9NXaeYPkW3
Kt5upo+aJ/qlVwYpR0/iNwnDyRaDZ1Oux1qu4UDQsKpcrlTcuO1YvI1jUE0pa1EuQcbgJ2Mk2JOu
+X0b8doQfxNYTwtiwKyKRxDHKDgN4q3oiF6l30Serjmah6Y2P0o/8R9it1Pmk0UGphKrLuYmQ2YC
ZPxfYnntXDqS+bgsoEuMSjub+it14gEVbzMZoDIxoojReDX0K3DqDQUUilEKO3/QeVvJNj4YZk50
SEv/VDxY9aW/Vqp7O0n5tZVs/wOGnUgejQpIOI+jipLdxLYpto6Wfpp2hiP6sosuZ6cpv0T81nTO
lr7oishBb19OCDeaTYsZoNUM8YLfYwAbZJfS1WxHrtk/cPaYAuDLy89pxQx4jcqcg10De/xzaF93
p8Nrh/a5X5RBlmExI7FLQZP+1njDtcjgyzKLWtnR6zFtVCpAHIaZjRAN3Eu6B4kTNAP+0jHYrohi
sbocfR+Wr0ylk9SanVWcAMBdEwMx6J6rBJCCUGp2Oq/xYw5FuXo9NTvvlDAQU5Spbogxst2fV60/
aYXgxQR2WKLMwsyYyx9XrX8aE9g2COSVTdwqdIawS+ZdR0D5PnbtG4tQv7yMnY+oqm4xpwnn/ula
/Me9hxwcY9sghEqX9FGewWJ0wJt64lVfZyCKFdroCXJVNwZvsjvre/57N+/bsQ0RUz6GUtUfT8qf
qgBtt7GCkOJHJsS2QsgGWIzL9Mc5eSojKgcJrYe88ZbfpHgnSwyKdGaGFrx+KQK5aTvbVMfZkUox
WKrRyRdyN7TNwRrVQwt2FdsYjUv0oDw2SVnvOWi9fSM5/Q4mhdFGtJSHBLRbufIe9R0Xs+2e4GXK
e7AEO/NrvifH89mOicyiFIgT4EwOqr3qYRjUbpDKUL5F/rvMdrZ+Wh4DMzWCXxcNcBOjihxxul10
WIt5m8hJb9lBitmqF7kjx7TiH3ATokrwa0FsG0QmzXHRJgplExP9GlwcoWyLhHs8OStiGyEg+TNp
Pb3GPSXRVOXxaeiUX53iBR+2C2Kow6oIqVLr2zqsjknemQRFZRKUCJOJnTyhUCXsqNRX6S57vPuq
QbTD03ru0wlzy7zW0XCYajZx/x7SVCZpmQwp7ab2F3j/FAF6jTAzd3cZoInmqUwSKvL1cnfLA8Yi
3fOAwokTKoMneZU2fVqi2q7M9WEWK1eTW68sMq+EBNB5U7zIoDJZS2x0uYGL1z+iBH3mdgyOCKZQ
Q1oQXyzLv0PA2FYVyR7y0Tm/Ik6+rjJXIOgLGUpJStz4S2IDg0fp/XkDWxx363WwpeAO891TXiCY
qoE522j220FzZK9dL5ggSPEyXtU2b4iAbs0Zd2Prwt2SgNjHBGKl3dU4P5rGdaHednXjEvNzITxy
FsiJZxqNPqtaxqD0xAwVHHfI6LWeeTD/e/JoDbSV/oLiOm95GuejsdKSICRsG9XESHVexRcNxhJt
wfwWx81NZYG9UjVmV6pjYmvTcIMP/KCMY2xL7XiVDZrXq4MjyaNflfoh18UMxHthIMqpo1tZaU91
2toVMUovM7L7WhVEFyVUCLjoi52180FZjAeLKGhI7cerSgntQu8/xxB8/1AI6U5q69i2xvwSBb+L
HimE0aLGmaNGb1utApWzTHMxfp5/j/r0f4rZdXajzL2b5KCPm+L0JjfyOogi7bDErW4PkXJtDNpF
Azbx4C+/GQOHtSEIUzHDuXRIaEN70bj5+XKg4Mn/3SsAePvp5VcU1RhQzBZoTwwCsp4ayVfa3wra
Y9g+GNqtkHw3ta9hHtlQqeEsk5OLsDXwTIl+XHlov2Q++ZIdeYYHWnQ58ma/scOL+NClKFVzIJmX
a7IyWGj+K+IG7/Fo9EGajrY43/L61jveyQMj5dJO8xbKgGXSlI1etACZRkuRvJqeJoluK5Uc/OeZ
YdBS6pN2mTsU+RWzvs0zyNEQwfSWUuOQ9fFCKFvT1lphhtIQzidTY/ihk8m/8XMgk61pk1Ym2iBh
SggTQX5iYsYetW0DgXSqHtT5vVVwmtw5O8nWtCVzwHh4jjoRWvgPpImCNmwC8Az9ZZ7M1rWjqsvB
Jo/M60VplpuHcD8aAyp6G0tRrCPsKO1hbBK76kAg312k0dcOrK7C6Peln2kPKjEdvbSl2ODE8uON
+EzcY8Wb2misYujX4smr1vYmpXaMSeUJYHl15la3bL2a3LKUd6A179G7umAs2rA+1mmqOHFe3ROB
HOJIFR09hYqCKM66VzXKvZXqnS1JXeZoUWrZhajep7L+Pl8Eb4pnTNtHzYNo1F6rlxcGmqU0Ydlr
8tKBDAM8ehxE41zldCbZm5RaJEt8zGPNP1dV5llj072xaObGgDXarzjVx35F8Q7UvE6uo18Rc7zn
l8fzCgbGBJ1A0FwDFUyBYaQwuy6avSDz8hXeohgQE8TZQpsnsJK29lBiucEud9KBjgS94qrFWRI7
HV/LS75AQKLAO0za7ia3XsDjCLaSzFE+yxamaLTJ7e/ig8J5AKLOdsYX2CH5AvN5ppZpeIRsFjvs
s11Xjn9pgm70KvHTZ1J2Iu2RImLiGcnokPn7+fPAgxR2+F4eF+R6HSoXTBz4G7aedbZuMBim6FMb
yyXKsrrlaSN6SdXRmTF7f35dvENB/3+1c4ui6P0w0UbZ5rFfgmX5FOsfz5vgbh2DFGOMV9qswrWQ
0k5nF8uuBru2AdJpxQHniYiHCC39ct4m/ZPnzhwDF4lBolQ8isNOuieVOm6kGJsmV3O9/F0iYjBA
gfJ8jJyHvlzJKfpr/Er/kBi351fD3UEGKORoKmVItz1N28w1ssfUjQIUKugemkgdx47jUb/pSPmV
JbMzALogCJhVxnW0q90RtUG5BiEYzVqhjve1Vt3Kq/ehafPzc07+wzLBopXa6owMp0UcvsyCF027
hfxvVtAPjDucyXkw5mATOwWAJCFXjRbJTyxdyyEuU7nOSQV4386kl9aVh+Vdo4HHDX4c/Y9y/uRf
pR00PhzFOFJZ84swvCUxuKGKgiipDc7KBBmRDN9HkziYwV0SAxqpBL1XtKWiReHYvPbES0e1pRu7
ekVZabvWg94yUZU1HfV5WrBcbWE4FmORSG+q9WzflxRdB/YqUN9kyzDC0o1pR9PU1lP8OsITB1jO
v6u2EBR+3rtcZqjNmsXJHluUqcc+I70M2hOaA1C2apoD0L1UkAUIXI6cTWBcmWO2cmmLXFIgyOJD
p0WyqzzrbYir3kpZHSIvNjnguH1SwMlj6Ph4qnqcwll9OW20mhZdrTTpH73HNXfu3Wzzyo/b52Rl
jcFiaL/UmPwCZoHTq9qvOL1MdCDyaj/H3/4ixqysMaDcJW0mLRHWNge0lCx9kD9P/uKqHi1ggGdz
9FUfXV18ptLtM3qyzHYy9BjLiDVjCd/0yr6JJytjzIkx24KIREeSKkFEQZwnW1R5SQjPBJO+taOu
QAUDfRJqm0Or+ZswcWCedzJYpoZGAvFGWqPLiXrZn/EO089+5liwRA0CmL2FSUaimO4hHgB5DVB5
BPzx0e1q7uq7MCAcaVFdZrQq/YMzBdMq3j/hTFnZpOiycudqXMRhpg0X/fyDftsy6UCiD15e6+Z1
w3KbGerKJpPKNd0Q93mMED2bd4OlHRSpske5eVOY1hRTFqEyZ0DQ5vnSBKuzWo12dtAZVqqRELvR
d6oHRzXbq3vp0/mUbnNVJ3PswBMh0NTIFQvqzu10rxooHIMW+DrrZIsDwZu+tTLEuG8Y5n0kLZgX
K8fYQX5qSL17finbbGErE4z7Gp0mK3GeI79HJ4If7TAOTuvuiSOaQWhfL1fgag09jlHeupi0atY7
Ve7aogj6xoJwDTJD1RjQnhYXsgfe6vfNLOHbDaFgV0KGKzwGFBDoLtAheLPUkGlMybzn/CS6zhee
v9oH+pNX3jG3k9CmdDaIvrYte/puSh/SG/tVb3s8a4z/F2OIAeEBw2o/iwfUGk0b9B0/bdgG0NXa
GM9vEj1adB2TGEe6zD+ULuRaY3x+0GUhhKzNv5v7WK2MSRqqpo8To8PK6D7+m/kqDSpTVGFQx+z6
8zOS5IPRq5RZj1ZB0WRyoV/SM9Lf4HGKB2mbkWhli1lZR5RUt1S4/hwMoG2nlzgnjI6XOAtlyEPj
RfcD2BFzr84c/jjltoeelsogalalmiDhdcyfrcoWyVVVXJ93OI4BtjQfl1XfGw24TZHAhtO7pL07
//e3s9fTBrKl+HaQO1PoQbP71poP9aKXCPJry9ha/FyMdWnWQNKiVux+vjfE22QJ0oz31kxP2Tk7
DHjmS2qMFcbNg0r91uQQOsfr4qLsZGn8KvN0Vrcj3WlNDCqOsZxoiwicUjNIBxaKbRWRnRmcOZ3t
7q3Vt2LgcKmgO9kXKRW8Nx7yuXlQhu7K7AWX5I2XyM093qI+Rkt10yztw1+eExYcq2mqS/RQ+ire
MGU86h4Zr5WrwXst4/U2+J82lYGRETyxdWTAotVQtYTwgbJzGU4xWMhXJlSPufdUmiecOzIMmOR1
bqm1efSFCjC55tXh9jfybDHIkVeSbqYEudi6AelvquK6qENsHeLbQOTngDxGShYZBmzJTfd1CaXG
IXJ3k+TiJXo43UhJLsN4CKoZlITl8gXSkd8XSd9NWQktlurQSxMH1I7tqC82evWDmMMktWSQ8waK
Ujmx58pJ9/GldTk9xoH6GVNKYMYv76zr1pcOCZ6RPhRB7WrB6Fq3AwRWL2e3c/giV9sZ3uo3Mcet
hI4lUecQ8lOHZLfIXgMbLok82kqugbU6/y5qV6kz8MgKN/FwZZc5dIpmoF+/SZJAyMSLRYBuRVsn
n8ZZQ8l4MZrdeT/eRKqVNebYWUtlxXqJUowsP8ogw1DAUsV5Tt42oUogRJahkcsO4pcjaeQuH6DH
NGH+64MaHgSdc4Donrw8PycTDN7Gcj4VICcFlYp1kKfEa7rFruXZnuadPvmlwNm07UKxbmg66KQ1
CYS6zx2orpBf9zXUkcrhDs0jbvNJv+9cyS92KVoNGh0ThfvXcGFtJ4krw+y1wyRD0gpHRDIDSt73
xPRFyfu4iLSJtytbTMCcra5N65ji7a7cUymcp+Hgpxrd2+pYK2vMJ0SHCkb0Qd79BvzbPi2nr8fA
X2b2RBJpt0FXmVflYDpST4LKuJRz0Jm1N13yeN7Htqtmq7Ux8Baj2SBMaeSKL/UAApf3+SOtmqEH
+VQ1GztgCvfGuJkOrywzIDaCiEAcChxUdIdh9j1A0HykchGqRz+n4HTzXj1eoI7muQF0G8tOO02/
xOp2OJJkELoCUhF/+6CyncauFs7gWpaMEkYoYfmtaexmYn4yyL40T0PYToWK80v0xhfBtGBJvLsN
xyHZR+Wxtjo5VI9rog65lsZ5xdM5de+XmPrr2xkM1PQamGUN0H78JMQyv9NHnNbFI47ipF7p/C3g
sM/NJuQi5HReAc4fjcjw1scAjjT0eW40cI1ffO9QGrJB+N67R773V1TPeSYZ4BkmYirdAAmHf0t1
uTqVDPJEYb9kYolFvtUNtoP96dQwgBMajdH3EqaBLLUKpDgMpCZ/l4Q87WqetzHAIiaCKvVUhGCQ
vk5i6wla7J8HbQ5yGgyASGkUpZByABV4UdlxStQHU0oaWxvK0YkXK4gMKbSXIgYH5pDdnbfNWR37
Dk0mzIsoRoU639CgIbbO/ivk+E0MBaejwT4w1kXfTBOVqXhTDYhz9NlHZ6OVi8SiU+T/TweRfYKe
tFYnZECx2TSTu7C1LmslvVLixDn/qTgRzmRQxAr1PiVU5GbAHDTuw14hPeZWGiytYp+3tP0Ctvpg
DHqQDurQIzX184aYQSzs1cponGBjMsjRilMkxXRqiTafDQJoqZfryWn3eFZ0I3fkgT8HN0wGN6TC
qjKCQrJPhEvDKOwIlEVtyOtR5OXPJoMbAui206TAdecNDZmbN/rV92IQJFMWLRwrYO/P7/X6kSIO
WLEvK20fqXmxILAMoJIsfarIXO9lvsg8Z0ksWZyhofsxohFaxPPvDwI381I5YNTlFa99nCPI0sUt
WdXKJY3Q/eHPhXQ4B5C9pWZJollpLCM2qxeicDfk/3sjY9DpRLAscZGIKYnOBCXdW0Fw81wYqqpo
lopMn+VRa+JomrI5A5dhRO7jsC3tSlECKYuuK6V3qnQIkCXXTrWAiZODVptHZWWa8bQBgJ9HlPr9
z1+ft5+FV7YYT8NEPFHLEA19tNmu8kkwvtOurSvJKb15p7nSjcTpFNsM0L8MSqL4/F7TgqCX1JQJ
msg3EyFOkdecuLJdflqZYEoM5VgTQlLgL25uLqXOoRytAW5stlEEiyddvaLHYjNIr2xSh1xd19oS
Z7ftjtUF+lAT2YlHKbrs6HXva5v+vTJHf87KnD6VuTrFaF15XmB4nTrANvSvrDGRGtGlgNQrFjfU
R/3A1IWAcO2+XT9QFVfWmGBdjLphjAqUHZ44E8G/5GT3EoqWInRWKsfYn3c3Gh5fXNZW5phobegD
+sjCEo8bECytTdFFym0veWiT6LpUIs7h3Ex6VtaYYG1amjxMMXAMcwaeof0XE2J3+ujphEc//Zuv
ZpiGZEloUGOHCsIMtAnV/GuC4mku95Vl8W2vPtliNnGy5kKPO0CWdCcv+9ETQIqszgGGlb7RV+ZK
vuIHuc2wY5xsMlsZWqo4d2DSDYy2nmwylN8bRSd2nyw5D5E3vds0JczDKaaksbp0mWqVwmQet9I1
gz8jhdj+bpYmapKBgKaIzPlHeFHaVvjxwvxnzUdcWy++Wz+C4RHdputE65VnhCL7C0dbrYv5XoUS
lWmiYfjRQEP3lR5njV0jGS4Vwe6nJPSscvk4EFLZeRkHZZ7yyO03bwGSAWyxJLCWGuxXzAtBzUIF
7Ug0rj5VZZ8EnN7cAqHIkinrombhHwPR4WBaozHQ8dkc3YUY0HEh8hq5k0fcV5SctgLC2hoD0W01
lFWaog063xeJg56WXeYYeQB6ZFe9nHetGpxHTZqDsB9zbY85pJI8Y+6YoM2qIJlL6tlV66uxg4ht
fpmJ8Mau5fngFsSsLTJHVWvEyYRiKJ5brvRAhFIoXk0zGtNnp/wh+sWtrG/5/domc2SnWNaj0sA3
/HcD8WtzTOKXduoozZSBYggPSYHnxce2vZrwjHX+2/F2ksn5+mIyslrETS43buTWspO6cM9b2ILm
00J0NsnTNEWeFnNMA2m5XqzFrtrUDuuP542cX4YuMmleho7yoluQA6Gt1l4MP8XBP29hEx7X66Be
t0qzTHnKRJOOwL8hEz9/1qA1+dxWhGm/JtSwHPXKGC9MdITlrrlvIXAOUTvcEruAl/lwl0d3eLW8
uU0jJc1xEJ6O959wS2zlPeudZPBCK6p4MHPk3xjKs7PRvNEl2Uv72TNl7Qvnq9Gv8ntswgvt82Vl
ipiGRfqje/eftGj9H2tX1ty2zUV/EWe4AFxeQVKU5N1O7CQvnGbjvu/89d+BnMYqogq2+/WlnemM
IQIX5y6495zjLxMwwo56vZp5r/CvVrcISvRQhn5lcCz7NgEibNqvWftuLizZagJSTPPfBlIAZKH3
ZCwJA3nBhRXonmU+yV9O+WadObpD286RRSZzryV0wSSu5uhbM82Z5UDATkmDmT6shkxHQHYBDv//
aLml0MaoVQ5p1Jv5ok5l9Ud2cohOjtZadTunFFWZoMWrd9ex9cL+YD9ors7Mr2gwldwB2WoimqRL
PWgtdyUDe6ZOUjo2gkPw3d0+x98mAInaLlFWz9jHd+Ck7MsEJBltc86KGmu9I2SVrSUgSaOpo6ab
71pL4jIPD+FH5jGuZaFVi6VsIvtTgQpuOfvx8kliFRIfownoUZfqWjbJkKLao+EVvXO5aIZ1PbpW
UPrkq6y35GTEfWwXAn7UM2niwoDNk7sR8+WbDrJf6cIGb/ULL3mQxmsS+BAnXdKohTpjAaUnXvZc
ven+ecbmH90CmLGRTyHKvlTk7mwmc7YHTgffb3rP2HQuCEMUfw24mHg0bYbt+ZPkG3cGJ0W2TlNr
xonEtrKJd/2uC/oLPj0kT7GlnyXAyDhWjT5POEB6o204BZC6e+5RLzaJnINUYp7iLMw0hlkLcY6/
45H/i37ikXmKzXw1aGvHkjtTFAo50QrqhMa2cA+TCKt/aLL2z5+bdEMFRGlTox9oe8gonnPQNz3U
S/y3LsQmeYYEJlsQ4KWXKuZx9dmFHgMaAMmGzkzORSIJ8kTNUmfVW7MCR9tm7OKt2hCDLRQtiIly
U5Ai+I87KWCLggH+NuaU/jmuQLH+U5IKQm/jfzw6ka0T1aZWcUYgNHdybw4rJUcnknZCjGpcNP7c
xldb0EI2s/WaP1nWe3nYJUmlDvwkR85HKZzUSlN8mkL/mjMHgz+x99+OS6TmJBDCQ2CH9J27bV58
eTb8lpnbV5RDJEgiknOGNUYZNA27x6n6FJsl+8yNEzRsccmyev+aCXjZkkJcQufI7jRekudLZhRL
/uoR40viI/cakTylyMBEFC81o66ED/gVdr3ZImUfKIBJMq3GaOS4cOSKj4aAsZbTf0aXkxeyg2iH
dGRWdgeEcCWldpgUNr6PO9XFL70hC/52qpoudaqydEDk5jQwa7MmBDb69nz4JOXPke8RyTl1EH2n
joahXD0vMQK3+En8YbBjT8uMmK3dcmmY6YUSdzHT6XwxT33BQk6VCM2dSRvvNbKw2hzYSjuvyAd/
aVK3qhcv7LIg1MebPgY7B1GuW2XuWGvOX1dN349avLK0yLY17S9om2xTsNLLMo/ToQnVMcJt6A7G
I/+Zfau10YwJqIyD8VP1l743NtylRkH6qNx1myzoEf0lt1yDHJmJtGnzdMD+e3Exf2yjea0K610V
jX+xlpe1+G85As2sbZYs0hGtPCcibxEPkK7Fb8rRWg7EoSYlwk14u2WeFNcz9Jfv4jhwtFYXV7/G
mCbXdnyyn3e813atfFTZvA4Sk/tySyH4bNdeHVC347NoMl972iG9/AYhocwbULSlxEQgzyeHOdwA
UTvuM7y0unWC9TVvuDLjERC8U5Qu0Sm4795xoBJoE0lzrSipe8WE8Si/OsS5OzRZyMAgLSc4k60m
mI8WJ6B7XGA+fN4W7nBFO2rR7PjrwHz9Cs90+vj+fvswRdrcuiZDbWfAgFaP3ba9yMjPd4UTvwwE
yr7C5QvTUElVFV/0fwwnXlYT9m9ZJowXGYc6MIgiNl//Hh4Ahc8rSDdOdmD/voFctvifN9DA6Mps
m0Cxv5td3yqPJV1RuG9ODOk7mvzGzWOK+Ncw//Kb9Gf6+rKfwk0b4qnRK+5o+yT31vgyDDdm33kS
Gzl7n7GNQq6lm1NvrQRCq7zlinQb01239mWxQzGdbGUN+7JPEqKjes4dRGL4JDRBteuDrv2QNkHx
P3Fu14RwaIjNcVngcQKl0n3ocHk5aGGT8cGJYjeRMlnKdk/w401Laa5k73I5MvP7YwIg6a1Yi3+b
33Hi/xrzk64noEc+gAijX7hoUvI0rpAYUjKW6Q99kXLyd0bzALUcvwnvZ2MMkn72qT75Eus8jZG/
74A4JEDrRcVbH3KuyX3WOSr6L2iHcpeb2e/dfsRcktbLrsRpR/CyqIAsM3j1HDrASt+Vw57OGF5W
E1DF1sY4m0J+J66OBL6e1U8hRS4fOz0UNM5cEUsEllJf67w3ysD+AmngMWEOqJEdZl9jm/fxLVjJ
wLwDEkPTU2o3qpgdoU2L5BBIssFHYvhc71nWnyu5tpYAQ5GSJl2cgPKtwDBkRFhsGWyqyiBuCugL
PErMSnbCAg5hZNlcaAezWkzvILtxwR+kIs1zgjmQj0nJrFjApKhIVXQrohCZWbekbdioS3kJZFYk
AFFBs7zoS+SdKfjQ0A3mXPbbBn3UqHjGC8ZpHC+bJSS3/5JZ/7ZccYxgQVNVUkewo96zHBSuk73t
QZ2F3oG/xq8DtWCSY5N8pDhSEIdWM6uhAWk6oIGt+LwVEx0wM7jWqVuoELGWmeX5ON92xLmCPMzq
0eTNDSD73kDL9XNbLI2bI2ozunnfG+OVEyYuLPY+JPbPcNK2q1rvrLa8zsvi1mmay1qvv3VhHfsY
ovcNPffalHQsRmuTbHskVi2OJNgamq9Cit9apfvBRzZw0aCh0273xp6TdcmcueTKiqMJydBmdqEj
OY/0mllddBnZe73ZKfXGyG0JFYEkcLAFyMrtUYXqIkByGD/25m6wvjZU8logNWcBglQEDVFnIJ16
D+zzK38Gg8V5BL1rwtDhj2ZlrV8nif6wNNq+XZyr2DJdUjv7oSzfM5FzFDGLwwkTF092dKz5Tho+
SXAk0j+pZjLO0MkFH7rzFS/yey00GcRCAnDoM2Ws3TgrvDhL3MbJcYNkHeL8uM7ssDizoNpdXk4Z
+nHr5Wkl+SYbQK8ZXtFVsq0ScBdnFqaoWs1Wgy+pVfAZkJuISru6JBdbHFRItCmb0IP+voBE9j1C
9NMr1VKqNrhF+ihnTuK4fUy880AuOxr+E46KJ1leDw7lci3orUq1x55azMw7d2lj9/xCEthwBNio
SZrEGQ+ZQf8Sg927an3bkDZAyY5HAA7a//3+x91SeTsERWA+cB/YInprLs5/kgymxJkLo8x0J7Xh
6XmV682MWJI77AihyzDnWbjwjO3tNbXz9TvbcYQYhpjdRPLol5m/raf3rGGg/ioMWMREQR+hZRZB
0vw01MybtCdiyQzj7E3CIkICFRsEjdlVDGmp7pFMD334KDGFs/EQFuCGeXSPmmk1nTUB9DwfzlsL
EucPCOsJ0JCpWdJFPDF6rv29pVletncCRIx5qtYKtwUEGYhmidvICKBlKwjYkMf5ohjo7gu06D7G
NAP+0zt/PrIVBFyY695M1AxGNtfKTZVkF70qCYsODS//6uRwIkIik6xFnmorr7lFPi8BazrUgDnP
ouOm6y6q0PoLXws2sl6Xxn/nkQiLC9hQNERv2oWrXGz/T2oFv6MXRz1wphwZOxmh05ZNwHJufPTy
pfzByUmkTTJnMR2rCRsbRgjfZ057+67SqWw1YScdM8tJ3mC10PHR19ruIMawMb14+MsJwot3MgUc
b6YAtZUSFVTtsCCfFFTYL3YtevVqBRaZsYhdR71hjI6VvnNDz6YmDmiB/gmMY6Omix5lUZD1KYuy
jBVN5ObK49Jd5tX9+VsuQ0WxzQjev8jS5l0uUuK2RMrdXlcM2jm4A3r7rdNUN2m/OO0SnP8g2SIC
9KrZMoPahBsjxYtWulVAhptVEmyU2oMAvyGekLo2RsGHZ1ucxDpzw60FbtNXzZmcjThhEAIUj2tR
WrGJMxox6UgcP/wxg3cEUoVVQH0jfVI3kZt5dX0pS5IlPkBsLopIpOvJzLOD/HMRFcy2P58/LdmX
CdDRz0uVawrIhkBdqnuGAmkGs9+sY/i919av59c6XxLGNgqwES1jZNov2ofHAQc/tv+KwmI3kWnT
US8hy3N4AEwu/n49fiX7qwQ1xG4iSpcstRMYCW/8LPCclOZXsX7buSiFXnJNkkZ9gqKfm7tJInPk
EjsRm4uiOET9LsOIsdrRvzBI/S2xtJGNo6m4sQ1LTR16UxvT/RwmvklKb+kyi1WNuTcWfd2kmVEy
yVmfjfwdVexFypIm1vUKecavWXwDd6W8ODwM9YGsVVMGB2IvkhoORrTyh5T3+FvJnTEE7DHDpFFJ
gcAszr7QAfNY5ugV/cRqQneSXZR4drH7aOqrrl/IIVs77uji04OJVARZZkRC0JJOFG8JFjbRia6t
AgO6kbRlXrZ1AtxE1gw0G+MkaNqi9E27bd2QohO7MrvFzfI49cw61z0wK1wuTXM7j3PDTKt7WJPl
Xte0zO/WevDmqVQwZx79190W8Ml0qj43GuAFdyrTNWZ1DrLLr+sHlKGh2J1UGLSMCy6k3XuT32k7
0003SVCVN8tG89WtndzIyvySAxYbIkY6UPQIonCS1Blbph2pZeyQsmjmD/FgM5+JzrUzDmPsz3oP
GGNXN/lW3UoBXgK5Yg+Eok7LDBEBUe/B8DK8JeTLf9R7OIqARclgdJApNK+xMgkWH91knWvvqm8E
VK99MK1SV3Zokz6TqREBc8KsSXurgT55gZvylNhruhuy8S9nVr6DQmvxSo3qzLb6mymuPk54eWVV
2lzZTvmhMKaO9fmAJl5j3EVDe2tV1PTsxZmY0Sqm6yzmZacud0Vvxy5FbxcjZXxPBu2HBMwkLkHU
Ip6tKO9SvmftptyFim/CM5YXxl6nfh/IIieZSxDViEO9NTqNx6HvcQkH5/7H+aDX0DAcW8XwuoCd
Rt/Oqka5PTjZJlHQlR012zmdt8Su9l2V8FZA4JZzDcFAv0vsD0pteXHZ3XX2vLE76yLpiw+J3u+s
DO2IRAVbgWbslV7ZzHnqxUX75MygWLWjuPCn2YRkbR/uytWAYIwa3zp0THyDFENw/sg44J37KgGu
J3UdBmqGYPTod3aMQ6oUdEFshz5hA0gVIu3bUsnmWk/j4tFWCig8mksBGLb51TIgCQm5nxAS4EZ5
O0NakDc1OvG7mnx/L2mJ9bw+Cvs6ruMoIEG/i+19uLM+8pbb2oIWWhmsqX9+X/lt/fd9tcTSHlpS
c2IXURSEeNZwLKZWH9W2lSxykqMFEk2/bNIS63tZnlRmM4C2uDTnvdH1P0C5fFdM2sdQyefraog7
Bu2hR9UePurr+FWj0yXVkl2nFd6g0afRUT6f/+zT3uHoFwkVwFyjQz0nqKaHVyVIPtftclPsIrd1
y3eJ3h5/PPeFR/WeWInqKFLRzQsBZZZGV1O4aZ1IFuWeLKEefRA/6KNVFs1Jk0VtFbx2QJJtvBxv
uB6b40adr2/afezLum9PeryjBYVMFE3MtJ0VnGm7qi2zlYz6ixP6VVNNDIIfOptn7V1PBkdrCtiG
h7jaKFt8pDp6nEz9rVITsk0VUCdbtcGa8yRCT9l43JJe7XD78eTppu5/tEsBctK4y/XZgrEc5ouf
o5Z1RDvHq1SqTgb1L/spNlA3BGTqNISvMHpM/GrekKZM8fnEr+ZT8+kVvaknPe/RikJBS7ct26At
ojIe2P4fnkaOluIff3QjlEaDzG2FpYroEyl2cdMwIsVPGZAcfMjRKgCypm45WxI6cDj3PddZwkD4
6/pvJGh94Pc6Woy0Y6SUFQBkAXN2vUzupF+i+1aCJSdTo6ONE6Ck1a0lsggUt9R0hYuvWTfGnm1+
mAbZfZbcL7EUDja1pi4sbN4z+ZM1/tJGGODxVP0VLWMSl26J5fB0LPqxzAdlU62l1xhBa26zIXej
ORiylE3KN9X+YhtBouV+gmwwz3fnL7hsbwVEKVY8ePa6WgaO0+wyva09C2+FPinUapt2ukzajP+5
M+5dE+DELuNxQT1NeU6CwkcCNhU+CdxNfuWOjLDFPlBtZZEnL86fTPJe7EislJuzo/cpb+Vaysd0
2M29lOlTspt/lMenQcuJCnzmnPK5863cwGh31W4Z9zhULgCtcw6xNJCNLMg+TcAW1Y5rXV9huLS5
a5yfRSiLTyQ3QyyQOxhGj3RyuBm8mTJZft2MX4rC8mbK01nK0WkJYUrYrrPZZ4DLYW/uF+2G72Xj
6ZuR3PFN7LbnL4IkfBCncbUkdSZkIlxR/mGhhd+PP5N88Ze2dMfw/vxaJ3kPj0IwsWpuqTMIGXRE
1ZOroTE897olsHcgWwE9E55lx4+KV3yVrHmKAOt4TSFWWdusVlsjRewA5THL3CZkuUrCb/mysLUt
IDwW2Em8Kcbv59eVuAhxKrfrQKkxENz4xKpd1aiZPqX+rDyeX0Xm9sQCOpiwIKYGfkzs6OTPl+Vm
3o7u4C2X+V6aP0tiBrF4TsdpbWh9IGA2g+di2PNorLzwKNk9sXKe56qhmarCJ5E+E+tjNG8qIlH5
kLkgsULeOWYx0bA9KOJxiQHtQ+ZzujCNbFbfxiOptDglMUWxAl7YcVd0doe23fJaya1NNDmQGH5C
Z5mrhtoVqJJ9CqIGu/5w3kokKCnWwk2iFJq9YBhcxROAmgxuqRoSGJHBllgCj8x6bLUQCSyn/oQk
b+bbOxQluDRjtRnC92nyGgZFZcWhhKgi0WKex1U08nY83uausF/IHB3eVV4Xs3Bn8qcTf1mRe8Gj
qA/SRO1IQrBNDHtORwhJTW+5hW4KXhjlEfrpG/CymABbA0ZIF71HL4Rt36azhQ5VyF84Ui4e2TcJ
cRA0aMIpIQfRclBaZNBRNi9nV0GTQI2m/HexZh8fmhAHrcRYLHNCPX3R9hN9aEBap2USxD9t7b93
ThxrGdAcM8UtXt3KIfYMtXXT9l2N6i+2JwpbrCmKp9mIiOo9lUSJJfwxstKlejkUwKki9MMmZsr8
s81m7z0Q8bJpPA46su2BDPmkDY61iQfN1dA3ORedpK/1kMWeuT8WP7ijNUxLdaawxtTC865Fe87V
+5rJS5kF8B09WigbNGdaHRyPAhknt6XGbq7mWVYikFwdccKkiyfwdOVqGuS77nq6ir2RTRuuJNo9
KHKWFtlqAh4sRr5YYYnNwzPKgnka5zBhcshwbXA5SJ29bA8FYECNd0qGGm9RTe5xbgWMIKde4erl
Jeez0r1ouJC7/X/xIi9mKOBDPCZR0hOsysOZ7CL1oGQN7hvOHlEGyua8zctW+2PepIns2YKg2G+m
g7fRB/1L+Pv768RxE311iiznUpXOVnUtxvk47iNmYjjydc+3p2P7l/W4TR3dg3Ct15aUQFtzJl5P
d5P+UKZX/fK1Clf2H/dSAJCQQplDT0x8G5LNoFaSLw10LCDKE5iV+ZhBBNtrh3Dbk+RznIX7Xm8v
hqr9ev5XnM5DXz5YQJilX+2yojjQUK+YVn3MnMvcjlySyborJLdRHB8xrLnves6RMe3J3i6eSm/e
RgeR2Ll7fAVn5Ok09OXDhNDDHvNqzng/33K3bgo90Lx0E3q4idZ29TkXgDRWlX2hgDdhHSl25TQp
UvrJ5y2gisVApcucoA/iL4bkvUV2cALaaLa5Fgq/iV2xd6LSt7qB0eaTMsnC1NM5zMtGCgDTJ11j
R/rhCr6Ze1CyheLASBGvWW63h7Xe3qohAzNxbKSeSOlA4fRQAOUjiOrVrxFEzokpH9aSrse//ghc
0lCFjMyEMOsPvZVXRY4SLBOJnZt5LprMwWZW0YdcjdxhKZga155aqEzJM3YeSP4lOfxtJ6LyRWrb
hTFyxrBntdh/Zhe9+wotA4nDFUdLbKsYwz7DfuYNyDdUuHhQRvyDfENeGZR5JEfAlXkgi2IaY4ry
AR+HjjEBfWvvjCsunLP0hzHPeNz9x70VoIUYaqdm4a82F+r8anNR5l9tLh2Rtrmc1L88yjvEqRNl
jludMxfjO/nOdmyoMXPuaZhT3lp+tWu+F71LBy/N5ImqDAYEyMmNPu7mGdhm5r65H+7mbVvtLUh6
V569eq94uzrvLP4Q+6iMRXXK9GC7z5RRHL1BGfWrZvmKwsZ5VIUW5T+xIEZ9e4UBo414PH58UTev
Ck35hv17HqGJr9gYUdHMycaGLmCYwGT5B4g1UnY4V7erN4WLppt2O0H171Xj7hLk08SpFdKtozIl
gCL+dvZWArDznlFThZBmKOe+HGG6G6pWHmYd89JBl/bH2JokkCdbSEia8NKy2gOP3SC/6aIEzWg/
uKGKTiHyJAGA8zdCE6mirdYObQX0dyCVJ/ti8dYL0nuJW+10z4n3r0grZPYpIM6QU2deQBXybJ/P
r9WvllI5n69r4hRL1TRNG6sqRsEMwtJwcHUlZMSUPCmddxeaSPgV6wRXTgHpKq66C56cy2YqJVHu
4WHozEUTn6WTWKkmNcU8/uRWjzNU1BANbpL7ehP5I0suq124Sy6bS7LJvMSTPe2cvmZEJ0RDY7hq
i6BSV0uaFRqu2bDnMMb5BP3Qa/3Jm0a32Eh52U/u6NF63GqPAppo0pse0uGcGuQZS3KLzxCoHids
QmcFyARt68P5q3Dofvxji48WFdImx9QLOx1REo7MamZKtjSe1nV/JZPxVLX5ViutH0kyXPXWtLLK
rh9GU7vQl+ppMPrHyswLL6TFdTPYV6SLH5SJbLRk9MuaPtR17tdEQ59W68dDiDfGKv+sWXQz9PVV
WFdXRTTfJo62naAnPBRlwjJD35ZOepkYxUXdTpt0sYnXjYarlNZThKSjmaYM1B7l1/N7cDKyO9oC
AeEMm0zNVKHWr42La9uLmy9ombHDoHLANjHIOtikdiUAnWo2IakKnHPntztYFZ9uy+ZPncflt8qg
0qRCNjLLEqKsIowhaTBS9OLvHRa7oE3lF6hncXbwUutVuh8NicL4STg/2lUB8qrVKkrw/yOcjLLW
hfj3jtDabc3W61pD5jtOP0MdrSbkb3WUQcupOjwNvbWd5HTMerSWEE91U0QVg6dwkxv+WPhd7T6U
yIepPy4AB5pA9UgKRidjqpdFRSgkbdbXCxcSXJutGSTbeAIIQs9y9PDY5iFUbqX9qif9yNGSQlDV
tHWj29BQ3sTKJtVvY0d3p9hwz1++A7vzGQA63JYj1ANDTpyuFRrwphZNOSmht86cacyKrFt9GPrt
UJotoioThlv0C4OA1n3f9t/awZnxjOQUD+Uy+U1CfVBq7PV4uK7tFrthOh9bp7kb1+gjMm6/JUnD
smiUxCwyuzukcUe/npS5Xo79wUdwvl60D95ypuzXTHCe9oZH5yHgVNprhWr3uFEQRvem5FMd1WyZ
kUGsixsBnnX61JgpQyO2T61rvUWh7ZFWj6G1H+sbp3jEtDODU2N1Hpw/Q+kuCIhGY5OQdFSfJ/h5
QMo5i3lJ8RUTVLKLIGBZqxh1mOW4CCHc1QXZPwdTa5A4KA3ZG3lLvwTIxE6hLBlJrsPQgk7bm13C
oqZkbfgQRbJZCJljEHn6nXzoHeh8PPeH08u/6Qb5+56cCOh0heHInAQYi8daN4voAJlHNF3qza8s
Tc4TLsETsQ2oJ+GathyjlXkzQrE21a6W4tN/M0WxEyishyoaGixy6JvE1DFEC6Gm88ppj5NxvYMG
e42qIGwUV6snM2rV/2M1j0CU0HaIoWlEbJQJrZSMamGCDNjcLZiMxz0DEXOZggyJU3xJH2BOfRvR
CHUsA4xYVOzsGEda0c6AKMvbiTJOxSf4MINoOrHBXSF4msjK6hDMBWWQ0WarG+NmTPTH84ZxcglC
KUayNAtCcMISVVTaVaGr6KfvN6D/8HKF+OdXOHmhiGOppmrpxDJEclI7tJxhXR3eJFzuivKBzxda
7rJZ5486a11kLxLfeRJ3qaoSkFw6NrXEI1rbKFZBqxQH8S4MCn/ehlu6TxmYuZhsLR5AiW6aqvgq
G5qS+h+yksj2cmIkVhQY5scEbfqrknpRhmGIL7P+04nv3rGX1LB1RyeaauGff+ZCeotn4GhEeyQX
qO1aN4dEswPmHl8JlAhlwWE7SKWuT3kWGIhqmIYKHSoiAGJX2UYZhRVISQ+8hW9vtTvlWSi1HRVq
VwZEJgW3GeaNaTd1am2sQnUHvfqQmPontbWv60X/dn5DISh66gBNatnIZTViiVCVG0k8p3prbxT7
SuvNghWxFTNDvZsd7VIt66997njdhCGIMr/Sp5FFI0i7U93ru7sw1lhOSdDFWcmmuc/Y1Kss6ixm
9OM9od/XJdtoteHG1k2Tri5wCpTkWjAUf1XaTWo04Cn6Zk0/9L7fqqXlL7W5STolgP/RWd+rLQu7
v5pSZ+ms7jVT8+JGcQn9NGr3mDe9Lx3O4DhNu4U+tDG4+Qwl6IprlSheHukXZv9BL5AZTmpON1aZ
7jRib6IiA0/CvG3wQ8f8ph0syE0u+2r61hpfYyXZt2HOEg33M3LAcFfsSWeztmn9qAAbcw9BUQxp
GFb+E8DoxoV6pU3XaRvtzJxs4/xKWxsvNoeWYS7AjdeeRVY/s7DPN0Mz+a2Ru5W5eHmffW7r7LKa
9Sc1Vt0Q6ngYfCtYrFG/sSC2PCqIYtJst3QdXhT6GPMTlTsb1Xai6V2pgcRlwZ817qoq8oe+8MrR
QkpqbidTeSJJ5YdtH7rd8p2m9oY0vV/x053Nic0TBrHW9lpDi5dZJ0xVEDOG6z1BDJwnQ5BbS1D2
bVDjUxMQfKV1EdB6+JbHfGjPQD9Y5g2tHVTm+FlRRxfC1Cyaat/p8SberBt7eIRD9JY2g5znDF9+
WUzTHTXamEVL5oWKdZGN69XYTqya12v0PvpOvZ0b42MV6w+GSW8pVUHIELkl57bHvLIV/7SmkvXa
wiKif9Dz2Avr0DOi70qeogio+1TrMMhms94CbysIGoluuXpXe33rMD1fNrHxJTM+zVXumhWegKfO
VdbrJfu8GuQKurGXCoIO0OmysTPdYXpKR5THnJqldslQU/VxHb05oi5NpwtiFTj1hoW5ynLjq4Ke
PDv6MirELaqPOf02TXST64NXkGljaTeW7XiIgndJn1zYqX4Z5lnkVnZ6mdJv43Sb1/Y3lTue+pPm
NBs6GdtF0e7LqLoAzeC3RNE/o9bQ++Nq7tQofpqha7gY47auY0brEgdZ002vozIR34VWvSmXK1oM
fhxXwYB6DM0SlvST2+FCLuPgm2H6GMWmu8S3Selsx3ZAO1yNS2bdJ1Xztayz677v/N6IdzTLgkGt
L83evGrV9hqu8doa1jva2V6bOZ+zqYqZs049Np3gtk3bcsELaToEejy5RmF4lK536ppcdBrIwRw9
oE54m6jRTThP3hAaMLxH9BzerOV6qYD7f2ziXVrbELq6N+LvDWqHWvYJZCbMdHp3VWe/XbInYj6m
djSgaJmWoIAvnsJhcbtZvbdU4pbKj7VafH1sGPyGO06OZ+ufapTOWFlMN42eQHiyZnOa78lse86g
MieKvo+oKIfjl5h8HtZqcJdhYmUJpTkj2fft504FT4c27Ao93s8h5gAmw8+t3I07bFXkzrbuWsrC
klV/xCunFw5fapCRmmuLrEt1ocPMILbQmxEzZpXVqx7kyXWYUTdxQmYQ427kovGNkrIGfkvBfF2j
dz7EcF01oWzQ7trlp1OXLCwjZHftx6pXv+Bm42V/9rvMxtRl+91ecq8y1Q/Wqnwbx/wSprvLoHwc
p4AN1M5dq6vKfVvo1VfSOzlLR23yDWXqvMUsH0FjPrNWWbx0ykY2J+hoTc263kfa+oOmuFBTu0xs
NG3cvrDuWF7ZI34Y+RGPLdjEyMALGwD+bCG7qZ+8pqm3eVf7aGD5y6TYdvTjpE2m+wpxLsMEBWfD
2FM9dPaaArgENtidupsSVNiL4amHgIJHNYXFdXOFFmJYtP2BjPOVYoefkKqDtafLr7PhZ4stoonu
tgNob+jKHJh6iEmUaaE45ZuuUXxr/qLltZfWd+FssiWrmFVeFrBECKsxqMGwdjE2Oi1YUt819nwZ
JY8DnTdJi55NDP3lrZfFuWf2lccF2DK1Y5ZSsc4pYEJ38xp/IQbm4HXbt+l8bUytRxLj0zLYWwJq
knZortcwdVPL3hezxroUeIFhjqpYGdS6NqSGVeqZq1vVZq0138kcfy7Wu8WwWawUjxDwIG5mZTNz
FLwjD49VnuxKK8QHz15ZlJtEnT3MFXlGHW3AFfWDNom3dubOslsfdE7+YjSbxkhghtUnO/6iTj/H
UrnWKJo1ab3v4tFdwxljvy1T6Qp3UQLxBzbVqWelsNYw9vQWHAbDHHQG8bX6qQjzrdVGfmhdKc0H
e05ZYcFbl9atMRY3/FsdzBtVVPHspmPFqEKElT4oGVKRuvzc4OjyMnS1BUjQP8XLwAyj3405poJt
nYWVhlHuW4516qT/Zc2YDrRD11HvwZXn17DaJv6AavJduYS38zRuQ7vdtRmYeMNPA/41OujFilK3
K1qfaIpLM8vTx35bwwPH1XindDnT4ZHrLnet4YNTfZuSZKvrOsvoQ8bflMD6jHmpALkvm0NrO8a1
23flVs21oJt/mHr2EYmP26SoXZTFd3Ros7ismWJi97XUHQdOyxt5IYE6fTVdR1rsj/0PjLG7Rqm5
afxzTKdt2s+7eSH3XWvj67+C7iSAPt0lISgvRxNTbep3deU2yeqF/2PtzJrsxJG3/4mIAEkIcct6
tlpcm8u+Ibyyin3/9P8Hd8/0MUUU037fi+mJiXFbB5AyU5lP/jKsrdC8J0GPAfSXGb8mKypHNtOh
RocoFH5wwpUno+Ns9jZO/AW9bF6Et6AEIaRFiJTYtygZrR6ozpGmNrQrtzELnUoWbhuZdskqtyie
y6yGD6FWRF+LorfDvHei5KCS3NXzhFp1gquX8lzGmm8Mmj+VBKO14nMWfguaj3WqwtDFltHOliqf
uhHKnyE+gZY+VQSzQu4zdPNrcrgt1RJdutGhmBWLtdUxkYA5JEPkM7M9h+rPXOPHinGYP/VQ1pPd
l/wZ0w/tNhsfOrN0x2x2aV25NX5CUimWUnVPjRY+xiXLLS0M7jo6OxHm5gyJcY7CIrdZq7gkByZZ
Mxwd/7tFtDHGjVPKhFh4Cmfkn+KhtnHlvIQhzHg/e2URWHk3u5o6YVP80MrU1efBqwy9drsM0VHX
RS9KBMicGXpV3VpSm30jeVXi21qYRyPmPkXjXcIxoLfggJu1Fgv0k1H9JFr2RauK+5qGi6W9jYLO
qxU8a6ddMvpEZY0iSQun2btqrWLjM7ANAhvTVl9b0ljp/GxmAiKA8jFG5Uf0yUmPEMTynyxoboB4
sfMotltF3lKhfKKivuuap75oXMlDV4tDq4iJNXQfe3yvUptBI/miwNEhADAiwy5L6hmKdKoptGU2
uMoYwKjohdUnxqGelcNQDC9V95LXFzZ0Fu9h/8K+OCcxdWrCbbWv3GYCW7CATUZsEJjokiOZLfoe
Hnw8pfVDUupWG8CLJeVXmePua+K3qRBxBKElks4iTLFJn8ADfQ5mxNUAoWezaiOMdssktrkMLjX8
Qxa88nSG7JOjDc84o3aa25HypNQj0NiYi8TKJ9qxZ+DBP3XV9FqSzpXtR6Or7NAEF41+5XN2UBbj
ZgS3NHrs6s8jupBlAU9TY47HRJy8C+6MpIGSWfjgfVsdrjjqT6JnF56Lm6Lp700ttEWnuCOPj0VS
PCCuPtUp80WhPxpqfVOKzh+r0ibp93YJ+BPhDHP2MFQBjvpgsarGXKbS4crwgkF4CDsRCXFYeJIZ
n8Juthv9dV6CHjrcpBGYAuRpmjvsfmmXWYF/VTgjaOOZMvoTf+mIekvIfR6zS6W9BjiARYa0L1yB
NWjhpcmmQxSHDw2bXMRw8GrNTW7ADfb9C8zfTZB9aWJmQ/hsj62AY/6atr2V1DN2aP5FWarsaXMo
DPM2GwrfTH7q7KdsBtyMkFkq28+1IlDBq9wwQUYjTh2z/WbUmD3V1vYIt7z8WDbNZ2n2P0boxK0g
IQ/xiOG2ulIctKR+FXB6RjqgmfLjoKRur9SJlUz01LSqGwzmIZI7ar4tgQbu1YLiqot/rNEXpSEH
wFhxVZr08a7L8F4Gk0HM1OJaAVaGAxUeQjuhzrj/tnIvD7R50zYp4YZpEo2vG0PKvOeVrNlfjK/0
MEPgQ9FcScFjU5y9Ht2tvJZ+tdgqHR4PRYoAkEa+mPXPUk9uMNt4521u1Uevl1jlYgpSshKlabgI
fp5wX9XUyFfN2dO4cMvW3Ht9W01KmIOuG7qpUW7wVRomasyoH2Iq0LQT/Aii+DZUwJ2nxE94bkXh
8JqN2WEgoScrsqfO3HqbHBoXZgjATECs/z3tVA3t3PNC4dAU6t40HqvCDn9UztJAWnWWqtl8dqZd
aNDmqhQyFIr7CzXWRSRViQKuJiX6saL0JAuWWnk07SXwNtOT/GqV5VdclaqyUiNG1WBbDoa9VJ5h
flB59paYyCMe+m3+CHhxveLqbS6Sl7lD75Cn0uIFzAY0O0bhywDczE5ya53aogw8UwMEVQPZUCS4
fn+yRguGVLJWeLV2GcKPbX0IZwNdbH5jXhqeH3n66f0F377L1YpLKvHqXQZ81uo87ISXowBgBV3q
Tsx4GJruUiTAF5npsVE7cGKgicWVIIGjLX8EQ44bdD/tiGTe2LrlpwgqhADix0AecfVTYPnHQJtQ
FiBI543FKTfrYzdnF4mIgUTsqQzAgSuVf135/LWuQZELNjTdXB8VPRq0eG5hYzMiX0hIH6Jlhk5o
zrYiR6soCLFxT3kphP5RmYXTKNHTzkd4k5Je/YKV6QvSBGCivoz9sdHROoYpA9nQ2ZhohSsJuqMs
1BkQcZGw86NZvYtr45UE4Yveli6GL94OMousLp3csO2g+u79otsjo7xVfa5+4erbkGSuh6RFMqf3
cIs7RqUVcwdayIfm00LWGMdje3MKd33C20Liat3lzV1tT42qCNbnfJlj8rd2PoTao0byXHrZze68
7+0t+M9WWFnsLC8nUQhmeLgAdz8nW94ymzGrsI+ovTnIG9ptZTeFNTkSHnDXsL0xn3haohomU3WN
cW1tPmXJjNFE8QW9un8Ll4FoQnOkZ9rFjKmBSyvtrh7jTXVstejKmhqkaSakxA3chWarCkOrKX+O
YeNlhavm56Af7K5hVpwAzwEy4M7OXwznb8WYZXFksVGk4ISIdaUCAoexigx12VdAE0Y2eMfnpXM4
s6bOHpzsgIzqeW9yjL513q5W1RfHfbWr5lyb22jkhjdMojmVpK7svFNwNUukw5IZgXsULMfvnJrt
U4WxBFbSNAc0qCErEXzTxuI4SxOpKhZ/UbsvEkFgNEZWTrMPSQsPn5QMtYXiGDUtx2U+H2yFjpEd
jQUyHkYPqGUwHUsRu1E4noYhuysM3MyXvmLLNMC80yO3DatvpG5Mp2311Jp7XBeacoqsWjVfh6n7
pqvjhyKeX5Ym55AFt3DHziQqYQHNdNabQLc1AhxIPGTLlZ/dDagj2h03P8KkfSOhUu18yDeR1e/f
UV8VJQfs5m5Aht7TS15bYzOcs7I5GzV5aQ27DfIdSdamPbr+gitHSUu1J2OZCk+3WGQHfunF6G/D
iy793s6+xN+X+Q5q5I3FLsnzrXpl9awrl9nhhjrOmC0HtuSibtQsDzkbY7oU/tQDTzXbsysdRFh9
58zMekxuAJl7/9i8KbetfsHqyNKwrygmqKBhpCWpRZd0SIyZUq2w2bzToLu5FNUQ/1MKm7QeFFNg
JqDWK5PhzdEXPp0SFGEqrBkkezvorRhteSjUzE3d5PrbuvZQJY1JlGQREwLQBzhIgVmHP4BjAEMA
HW/c1sLTXm/WpiG4WnO1jRLIz3lTa2hbFMiMysIOEmyZm3o0QG+bLF4e/uDDXa232jpK0XMzLRC5
FvIwaie4dCBakVdtd8K6TUdytc5qg8RROPfU6DEvVf/RdZVVZTua6c24EdORmYp4DTX7NTMz7wkb
MpOLvzUV/xY3vflAV8utIiQtLMBRZhNKg+lwM5XlI5jhO+imzZ1+tcQqxKkIUhyiHuD7K/k9aMoW
CYvpQ6nFngkJ386x+iVoeOP4rlZbBTYi68NsUkkEVTHNb7JUH22kgVWHFGJG9Wk8T3nAz6xJHqEC
+d6U/YT6WXlDxwmsa65+VWokiHsmqnOY6FYxV9LtJuOWgjxokU7ejLS9zculkhY7APzf0FI/kbz6
ZhjgZZfFvdLI4/t7+5d87L1HWgVPsoIAJwaLCkoHXKk94w4YBD9w2FPvaq5Ez4zq1H7gajvrbtvj
f17l2puTShSjxgPDk5CXu6pLnfIOGslIsftDXHjfUEpxCqfEbL/CzivkTqzkZu97bsYxV79h5f8S
zcjjKg2gEZaJnYoCsUHg9XsQ5Z1T8EsZcRW36CLGhR/Jfq8x4m8ByT+o0R59ZPlI73xEfWWh2kyg
CBeBWd+gPNNpHbSqCEExvL3uH/Lkfp4OvA/t93fOZvBw9fJW1qoZ47qVUwrhbIGyXP0jNIoLbTCX
Z7aN8en9tfYMl766yo/d2ARjDcPVegsAEfXz1McsBf9/BiBuPx0V0NZxVafroD5CR0BTpV3u9wTA
+L6ZcaMAwCiOCuQQF5Jzpqb++w/5Voq8+FLTIIYOKRqUTqvtCFFMn049BLY6sRfSK0rp5pE+LuHK
4lmlHdv6hwWwsEyjCVKPW8wDj/V/uF0sHvTtfvrnl6w87DRELaTzQiDAb48qx5HMzgsVpT6l6ILB
5eL9J38rJFs9+Wr/1nQsY5xD5NwwioZe/jOWAGyM3UBwcy2KwT6aJiB8gnjt92vEyKsp4jW+bHYR
vuqmJ+OBWTBzF3LYbanZeo8IwKD7M5BRhPjv97UgxsskUwPxR51ym9fu69VWX03UEEGjTrV497/6
rQv7P0LoeJe/vbva6ptxLcfYhByzQ2MOqZIYxm+x1CIg/0NMBcwdnYxOr6H83MWYxo4YtcU4WOYF
9R4deeukXj/1yg4VZaOH3XKJYfwWt1bLBJsrPFf617BmO05rM9q9XmtlhnjZpg2NYIZ6b/o5Oh10
Ck7othiYmj2Qzm6RYq8+vn82toLd6yVXMRRNpJEFpYI705Dbk3KeY4HKZYTqynEyRlRhHt9fb8sn
Xq+3vO4rb4WaSBfUiiEwGl04E3qqBHQ0fOdF/go01wbmepVVINUX4HhjhC8meVX5uYXy8QkSF19m
47Myka+jQLamKJWn2OQnUXOnSXBUo8Ye6t5JJ53AURcI8Mofmhl9l2H6GbfwZ0UOz/WkOmxpDWvb
p6maT0lNHmRb59bcdHdFrlWWWib3suqljd7BD/oisoRcAGo3t23zW56jP6xQYpS2E4fo6QeqNCim
diHEQuzQ0jp0oCy440Vauu+/9m2zdGUqVmapFZQOQ/+3qfh3QNpNb3r19tcguwpTdQdOIFIv3N5p
02fDq3w0DHtN+ozqLHoZd3Nki6F7+70hQ0OO3MDlY/V0zOjStmoRLCTyKTG/KvIu0y9a9Vpmz0E1
oLYPjVF1S7Mv77/VTdsA3DcxcDklRF9t5lovx6HVc+mLAA5MIV8xoxodTLD6tZmixKl9eH+97TcL
agIkigJX4nU2XBkVbWzg3xcX3rjiJL5kXgRW+68ax3wTubuJwOXNvXmzVyuuTlKClpwcqVHD63Jl
dHmllhav0CM5a0/6EEobMvr7VBeXiBufTL19Nprhfm5mafFE/oSCABkwlp2qeHjuRXaaInJB+nZn
c29FwJQTHS+EGqhLrlxFrhGzjlMW+wRaR1fLcw8ZvN55/91vvoirRVZ+IGzjOKxRUfYDJYKAn4K8
hypEZHZ2TaVVTRhwPfA7qed7k7e2rqDXT7dyCloJrRRSk9Kv0chgRY0KyWXxHFWlJ+q9yvKmdb56
yJU3gHGuJQRCwisg4EmQOezayS67yXr/XW4796t1VgcHzIFYxJCM/1HgsnlKrxZbbWFkJDKOcR4A
1vEZ3QqTbeL2AqJ00OFa2Kc7m/HtEAAEm9ffa2WLgImntdZiHi/y9Y2rIntdQPbkLBzitDqOdrWQ
P/6koWVZV1D0GCPyJGId3ldUg2I9gif//4Acx1IMbSAEcEgDPTSrz5enuazTKsSchqLxm4w5bKgg
lZl3jtzWuWZ4HspMEIr0dcfJUOdMKImOOSpQzsmoteLRe38jbp0thu42QxVoxTDXHSYmgZDbaIHJ
LlWIeLJbKJYn8t0sdscWbEXqSzOaigYTNFKtJRtzS3QWVl3oY+7nQvT/G1MS24afu2Pn7F4Ntjwi
BOICfUcooL5RafToFpAdRzvVv98Nm5/paqmV0ciatipVAellgYmNukRfRDPvvcAtw3T9OKsdh4Gf
kV5zIAc5O8/cBYua5K/v74XNEOl6jZWdSDLS8CFAm2fjjo7hoRLj5F+pv1QV1d2IZfFJa796vdjK
SoQ9XNa0QMNb528yEL8RDvqd0yO1y5N6IHuDB/ee7w24E4MiSwOEVY8m3WPW4RtFcfxQmSOSh0Bb
2WmZXUifPU9Dd1/lZWgrame//443zxuFEgPmiWEe8cpTq8Oop6FkyN+33qh+KKAmF2iIqMs9+PCW
zUcf4X8XWnnrmmHmWWZEKBFzofilqYJxz2SJ8ZjjeEiNpPaCXnwyOaadzRruW3F3QP/ZY1Hn9ywT
hVfoVXgclDC9E10cIg0S7CSWNw/N1Q9ceXU2aUSdJbqxIDvTceOit9qURDt+dm+R1cksuoEUdauj
ZS/0EoqpNznf+aDbKzA4AQMjLWBpsM2vrnMGnXS9B8zczyPiGmGN/ohih2u6FXgxjN7+zxKrtMM0
EAY2wDJ41EB3MiqsvEdfDCR3Oj8Y8QsLfAwLdd7fp5sBCqNL36vBcadYq7TaLp472U2YX4Bcx/W0
0/+l6XvzJTJNFwhddV1bR/UzwQ0wmaFxmXXTzksM1kj5Tmlh+4Gu1lgZtxqffkhpgxECxaewKp1x
ug+b3JlnH03Ltox7a1KOvDyCgZLs3fk3T72uU/QdUhX5zpWtS5sw500Pwi430Takuq36NR+QPB52
tEKbBWDM0zM45ypb9EK/78YIg3mkqQA9QsFxdVTuNYCqKqqNLgE7xIyE3DadskMmbncc5qY5v1p5
9XpplmDAVItP+FeGcZm0PnluaPPDYbL2CpTb7/Ofx1y9TyVPgKo1ekz6bD1teOmgQ4/Qb979mZP6
56nWAFdQ3aoWcu/Qr5DhB5WDkP93KscSWiLWowL5zLdiQS0nQzA0wPRN8qzPZ9H4s7azTZZv8cb1
Xi2xHMcrm5V3Zt1XHYA4NMz8lEFSRhThVIUencHFR7NfFhNM7Up2lt28vKMzVddUyPhQk1l9tjzu
/p5Yp1u9s0wnQVOacIAYXlw+x7TGufv0vhnbjJr+WXFdBCsqJW54gkRMFl/m+lQNj2V8eH+J5Ue/
eZlXS6wcQKAHQyQGtNErEUNbUZMc6Vyea224DCTyRJS4WhVdeJof319302ZerbvyCoVQZFPNJPdj
kNpaw0Mmfse1bb88E13a0Muip37loZFobspcQgYwJvGp0gI7gXvr0RPy/oNsVkiZ8c86Kyc9oYgt
SYDclYIzNjvjY/lt9ACg9rTDr5Ga6VF18vJ/uTFuGq2rlVfmEhXhSdNphtkkJ4zHAd1FYqQ3txZF
G6bd7qf0N/eKIAI6DqLpcAi/H7yKUl506NKAbm90ok+AClWoOqG16bF6VvBfSGQJzUIZyDeVn9Ph
3yMfFtsikAlg1NQpxOu/r58b0LPMFYaOLUY6Pc+HBZAOj+Tt40c2N8/VUuvt2U9xrYe4ukaBckPS
+bYSmTfkZEe7vu3WTcSRHCU9DGlYfUJc8SrJl9DhT1iJW2dOV7EQIxyX/vV9nMZoj+tLvL+w789d
rj3XPNsxkntLrN4biLdTpVZ4b2aAdtTyKch3NCpbH+b6GVZ7cBpoKyDYBeghrtDugQKBJ9TW2TnT
y89cW0Udd32MgARfDfnH33daLCKMqabBXwObluIqYrqH9MjA71EuxY4J3twEV6ut8+2TqaVaO+NW
NXrQ+6Ll+JD6jYNBhcyTjulwdc9k7TzeenxMIFmlTsu9ArrEyqZO5QvHADsTIL/xNjpFo//++9zc
FXiNBOkmDsTD6nUWOsqcFPIGP69ujEjYOZqI3l9hyzQh0BeQD6oagIgrYy8lppFigC2MMLgJmfZR
yVxlOFbyzujOBbI2aI58f8HNj3a94srsl51h9rUARXajmvpnVenr1VZ2goTmyDAZEGqKWDjlIA1r
VCfX5IrTBEC6hqAr1BYVKKci/ZG+7jzrcqjWx+F69SUiu4q4gqopm1aCnR2DgAx9hXTRbwwy8DMa
oe0EGebd3ozNYOt6ydWWSSoM0m0WBmp0+TP8094HfYOwyw2emRGmASzeJT7/R2TwF95qd/vsvNJf
yZ6rVyq0GiitCNuncSmEg5gHFCBKcKFrWvxnMp32KkE7J+TX418tyOcOvBrwFrwsGb7xTDgJozdl
MB1Inp6FEd1FBPLoiO1dXPcedPn/r9bFEIMgh256+ZBL4vS/2BqBqRURRtjvat+3jA0nlKOYxCBj
/IUUvVqwQLkf/GzkG0JD9ZVIePGcPe8ciL01Vg/Vl0qfjhrGPAefB1c+lI9GaCmNxaz+p+YWXml3
OInS2ll181VePdnyq66ebAzjAJNuUAiZGTokM1McuhoTBefaU7PRmSXLrLFNDk3d+7rBHltwpJJ2
aWgc9zzW3i9ZmVuFx5OWNvgloxcegDyZD4qdxEdmaTZAFSDBDu1OpLQYuDcm6OrZV+Z2MiegHTLI
cpQBKsC685NAsfr+QVu6lgLT2XnVe8ut7G0QxDxmSwncPAgfcqvnjaAeZaB9w7eVGwCOkKqmhqLJ
m96JGQVbDAtHaWbhEcg5t6ime1z/wqavO4+4FQRcrfTmcqlVY5vVCNUat4G03W38FNlW8DoXA8QK
Z7dBY+sLchRplvANHnr1SkF5F20IGZenzbd6aVrNzFwdrIz3H2srPuQLlguDEnWOHqrfzwg12wCd
m7jP6vHzYNxXyWXai3F/3TPe7MWrNZY3e3UOWQ/9WDH+GtM4uNplqqziFJWHZeBI7yqgSw4etYUn
PdOZQgui+kx39pq3NvfJ1W9YWaAkTs1ERtDlglpgRs6Q9IcxOysi2jsJm9vkaqGV0ckqXQJQhGxL
79XHZbi8l/qMAHU2OfWJHFj+J7YFTaYogXIU21Dc+/3tBkTSXJXlEpxSL3nVDjp0+4pF/ckBgSu1
uq9xsPeQW7vmas21759YqklRDrnPbszH7oUh7Qhp2kiPS+dHdCBnIq0p2L9Rb9nR63VXu3XShrrL
lCr0yc3CTDRUJzx1DKx3A9MPuuq0f4nf2jcGOj9UMOQ4eSPxD80pKmeK+5MaPNL2hk1P1cKEKfag
zsu2WJ0RjcIFo+dNCDT0rfanKlKUkDSsI8H2qFpfB/Ds/ZO+VQ/7bYnVziRFSw2jAV7QPPzrWTV7
j7NyeBPRK7XtcGO6buL77/SRP+xPBnDy+hWuXB5mLcd10RqFX9cHmd3mhFo536O6bux8bVkGpQuo
mJHb+f20NWXSz9glsd/UXjh9Mpi0AjPeOV98Y9f9tsrKYqI9vpqjWCl8PcT0m+rDhPgoQrYqvwcY
JMMoFxVE5bMSWsazJt2isrMOwA1LfKwif0JbfWWRz2nspQhw0LJXH8b4bDxWyZP6YoK2AzqUDvW8
DeqEQA9r6BrSrxNbHaxgOAYd2O7ad1wAo86ayCPQKYN8kMGhkdKa05+z+ISmvfYWWAxYU0kBcgJl
CKzz7GsQJ1Aincb03FEHCJBGs+nT+5t4uTmtjwkEDNCREwNn8ldy8cqVSA5iRacvYyxl6pSgGZVn
9Y6JwuH0EkX9Tilu8zNcrba6x7V5J2bA3iI/Th/HqbFi+TAWMHBTb7//WFvHBXIJSNWJDnDqOveq
RfFIKLpL/Z46LAlxSd2T6Sw53M13988iq/MxxzwHSaMJvJryc6cED0KMoYV5ASezTi8Y0eGRdj4q
afYjCRU3ldXnNASIK51vSNYdgZRzQjL4qgqQW2Q8AYFVWGEXfABL+a4op5M06hNN2xtiRneh1tg9
0wHQo7cFV/xJKSorTwGiY+kx04Ozqut2x7iTx+ENJd1BJI9o1jmqxu0w9edCVrFvFmgDn1v8ORHH
aCdJMjvTu1up+gs1jDPNAfQQEJ3CY5FmRyWi+1T10pCB8pIDw5Ogcw28nTb6GLBnQMhfMJb6U1nw
x6qo3RLgcQAHdZTiB78PiDtN5JwNnwSZTnpZJFY+lRhzB7kCkFHjgMGfSeFWCnry1M7DjFMrIre8
oG4MTbrVigwxy4y+fDM4Vmp4ImIElUcHK+CDbhK0KiXGS9j1n7umfeajsPicHLNQPXHZLA3sjt4n
3xBBj1Y183OodEBUKkC6ZNPD2PPODpUY/+khqR0xmuOLDoiPXebFp2HCRTis0ntuIqfbTC7Q4W5v
Gh8igpsGqE+6CA8sSR4XogFIQ/ecgHKUR/ckjw4mqJtjipDEqNFVpVNn1MH8McC8Q64LNTwyvcoe
iYuhPPdAOvLpyGQEkB6/GaDNIyo/16Zq0fxLaXaAiCQFWETPZsv8MbgVonioGmjHZ+2IliBA/3pp
LdgiSBQWRl5lgVPsK0J7ikYd7L75pNSBn5ZfoWDosRRC+SBRDSsPRYO4V/lcJB+MUe0himIQiqgQ
Rt2Vw52pckufdacXH8dSc4aws9FibWl9D1TnfMhHYkNkdZonwKmA8ITy4CkA2ivQbs3+Ox2zBy0x
DzTXz6rZAFnqLyBDxn4a82xr2FpNIoFvinF7uiTxs1RfkkhHZ87w1IeoPqpgKCaDm6vtA1cvGrBe
iBRsgj/fNUeG+3tjgmc6ejUpvB7nzEBIxKLyDDQq9CiAMaVu1X1XSjR589Tt1NyKDUSLaBw2M91X
s5dUe+46ak3D01A21iBGt2XPOrZ01vgRVDuRHlqsxp0gemiS1lI0zS4S7Q6jIS5xcQNym9OCCQJ0
miXHT6mYD4UGdCIF2bX5DGJOiHFnIK5NX2dMaJXdp5Zi7HHWeC0OVB3rNnQrPnBjFjycQ9PSNgrt
oY2+1JwdO3zNsRnBaxwtGr8u3xNZTC/g4sQqjE1oa4dn31vtJKvCjRh30U/gqG1/SysGIOZrTlSA
4QggYC+9SO1xBDMvf6kRV43RbS/jSw5ko5qgLpN9m0x6EZVmpb36bBbE1pQBo91HpPA0O1UaNH/9
zBpqa3nsBCI+s4Q7M3C07aS7wqyd0lBtYNZkxdylNpeH5NRAnE65X2C4ScfyW5OOxzRonDrSAE4D
sXU2XhcAZI/LbK9LnwH5tQAV6/YmVnMoZ+LjgI9WTeei+YwblVM10NSw70JPjqnxraFBa8cZZLNA
UNbTbMvpewnsmJIYThQNlgySgzBSRxuYb6QAecrbLGrvK/hy3r3KAD0mJThGje4QQNpGAg5k259H
BmJvge4paA6bukO7lmkVrEJFN/Hj4MGsZ6ApwaUCiKyy6uy5CiJLIsHC4czhXm0dUUIIA4o7Ory2
YrXYbqJS/TIZbTO6yZT5kuQt3H0NWLHuzlViYTjeScVAsWC8zyITEUflznUKDF/n4bME0YfWyO0K
f3eIPkrjgRahHdaY8ia0u3x4JX3hcv0uqvoHCTYcNhXObWuZ2IIsHNwOz5WraG4bBrvOMXzH+NLV
z52u3AhoNQZgNUpMJi6Dnz3ikDEcznUGvK8AJR3KNAqKaB9IZ1aTu9z8DIP3SY/FbUKIL7LxQnvl
Dl4WADWKTtL5ZyNugzByJcaWqP2TgRbIcOZ2WjVuNn3k+OoCrdwiQ8sSxiyU6M5qK8zGkeccp9TI
a0CMDadr2bHEO1P74Kx09ECyO9alDiheZaOccnrOxvgOw6+9gmheXfb+kAAuKXXMY0vVBy1oT7i5
YGBbYJPxR5Ozs5lhBi04t5zeGxSD8kDBLsIKhE04kjz+kItPQQLvYj7Gxt1QUrdsMHjYeFHj7LWY
RW8LGRyzpCjskmNYJ/ckEI9aihc8JIdUjh9SUgLmKK1moCDdouu1vh1MeC9y08YT8kClG7PzWH1r
MQEELDlLTqATfhsT/SOvniqcEH14FcFnVp6bit9BofCcJfiJJnr84Vg1owSiMHMasOlqwKFHcli4
fHQA3TMVdlRF+LuPRg4E3dz6igLSZzPmrki1A6ujV7Da3BkmkYQCrA3lNMVgNXfSkTpwcQnwhPoh
NR9Kadi0NeEJXlI4XqjUrHkQfj7HEF2BgakBGp4+AX9glyDc9YFpAZ2FPzJaOujROvtBumNM8MwM
nNaCak7aAdms3dLc/Jo22bcQxqnRuceV1mPZ3ZTjOdLOAQIuKPKzoiHdOnyY2m/SnD7iK0CF8llt
GqeBfYyCxlY5AB0RZAyi/6wFEPhNGKTELY4uKVXpnrvmnmbxnUwuWQwj3n3U0QaAowIem1l8IIYB
976QsyM05H5sW4YgPrTy8qHBDEyrn4xTm+HvGN3cLD93sTwGk2EbJL0MM6CBHO/KZF94/Z0NP03M
c+roZ5XzYzirlgZQkTJ+NScgIsH+7FLA8EJMlikEqMolh+5DO1b9XTmmMHG1mxrjAZN9XGzgo4Ia
ZNjekwbopWQ8Z5zbvDvUQ+zTWrmjaYQR6O3nYUDqm1imzpy+MJ0ccqqyRcgalzhFjaWbuZPCXyTx
xUhGp4o/C557jaIjM9cdWoFLRHPpoUOk6pdhvEGj36nPnyT9WDHFqmuk9+f8bBQw4xluJaP6ORV3
OVpvFeAIa+Baw8Y8BfwQZCjDAQZuDj913JizKDzOHWDaQ3S7hIej+USANKwLgEOU8jkIercUL8By
o9sSvaeYJhEScHsQvdLIKlpidVB06yB3m+rk9HrrVqAqZ8ZdJkHzwwSDOE8eqKnAJFVOX0duUL7m
4+uUlugY+CHQFLEgWePgkcFoR0zaEnhKOQCoPUy2Eb3opnDT4rMukZXBTStuP9HxQ6V9mIfGLTSo
0PqLmiy01MmadXmgEQAnueGjccsuKOxWC8hqUdta+RoMxknLlBul1mH80p98/sgijDKDLUG68EJk
/TiS0plkh1P6kYJ7zCfpKQA4/x9L57XcuLUF0S9CFXJ4RSDATCUqvKAkzQxwkHP6+rvoug8ul+2R
RQLn7NC7dzf3XlAhCUwu3IrbWlbwmwR4A97R2xCUNnK87Z8C/UTWtlwU2/aiYJ9+4MtUaNXapMBU
OpY6MpfKFuRzF6xLifGCguRqRfUFK0uJT8iccKe1l9LgU0lb58Vr5fXCmHyFjg2RJ39pIov4oaoo
Z8da2KNG2fSj59g6Ek9dKNtLKDMrQ04c5eKwMTOfgsKTim7Xy5SUUhKk7XOa9cdO3txRzY668rXq
s28t+jVJXuYhdmNEIeesuD/kNA37OA/IQaGLEiMqmfNi8Cci7Wsvk8QnMoo9zsunxmkfRxmt0eu0
an+S7FlJnP1mfGTzNS5ZkF5Ut65SdzbvtjR4Cmv2codCpAn9O7ku8XOsZsE8DK6M/rWWu1brBG1y
Vc3lHsva1eLkoml5TRvhq6v8Z+tpIeDgN6URbjkR1f4HsQEVG8YjWxI6unAVfmNnYU7TyUFnDuey
2XzbbHxHupRS6s1W5y+pcTLnizH1Xj+tYZqL67bqlHGzJ+o3s1+OzhgpSJsuayR1jpdVJ+R4iJOf
2DH4W3pdBjUQtRPkm3EcpL/GfNGr1c004MNxPzNa37Y/pUxELW6oBXNEgnJKosnG4LWZUa/XI01q
fE1QteiZ6zQTcd6KRkbzkvxvnkyvlZ/W6ryR3nTjayopg7M/OsKTaVZ7AmHZDZPUmWhSl/GTMtmh
JZzzKj6MLUcedwBU0PxC1k/yqvdul7MUOh9mC4AiloNUQqSsFIdH41M32U5tIXkPN9xHkAo6yYyT
ZE6/JOFfgFq3bjtBhcLzpkYx8SGXw3FZ/FqdPuoGEmqCdnzFR8nSr3nDLWBKDkYcisJG8Lj5MBLW
+ab8zaa5RGrw10j1v4VqHlTxnfBWlkQm0f7G2rGqnvXiXc0gIbRil9TvVSXTEIAZQP5U4/TGakaA
vhviFm0kqh4lt5p9eONl0Nvfdlafe2v4aaxb1vFykcmXrCqy1+G+rY6bSIVr1Psi755WMYeteiu7
H1qDI+tSrpPqFIiMP8xs8sbsbCDUuvHkjQkFT8LyzpAKr624ku34Xrbc8cTxO8T/hTyfksE4Vmrs
S6USrHFP5zK6i75enEpbXadDEm9orF+hU4Ox4+4nRub35hRa/U3vaFoFvVvJJkmyVWig6/7GWi3C
kkGV4gqwrcdkxEVAWv+ky1ePZrPT2khh92gH2xh9RY2pvU595xqd6q3trp6NADVK10irS/tYOrXc
AcFS0/hCB/WW0gms2uwKDHbHHOscJbJkcUwsALF55EY83m2BE9EAdtaJpqZOr6/TMo7U9iz658iY
6nF8M2DDoGANTwWTwrWswLB+eVvINLqqM3dR1XJv2IHuFXDs7KkvbnALWfmpBkRXt7DMcRdEc7vX
kXwpL5VphFmyPVmi29fNFOjKcF7U/KMzTtUA9dF5Elnxajjpt7o1B01J7xsCVETav9rDO2/Kt71u
DX+lUvLL4XnLPzDI2FUN3cKAqLvb5xYq+eY1aRIfBWSTLmjLFNYS20Bq9z2a34PpfMYTutzZ+SGY
PkwT/aLxKkrbs5VnlVwwLW+Dtu8SybVI/Lkqn8uUzMiHH4i/eZUHuhkfErO/y5rly93HmiFZpZTn
gR67SYnBXXnpenbSqWbV3UPovxqN98Vgx5fg3Cl+ZQpvXVIf04MnR7yXog7ttsZmtg2T6Zxs8VeS
4GGwfiSYhDTV7Hb229KYRwUruK4b/ZwgYo1vC9lJYf1JSvAIGaNeLi6pZYUzaWDVDD81zgmFRy2h
ni8v8qkepoNC+paUezamkVVut6nNw1lSYVOZQY/FhTbNFCsjqljQokmmC93bFBd+USa+Y5U7k6c1
pT8PGaKURc8+c6HizvisOvaHDISgJuKl18yLnZazZyLEi7JJA1JT/9my8Z+ZDAdzbC7FlF/12bae
hGG1nMWnxLQCMB8sSnR6qHJAQ3E9VnYWCXqg0bHIamZoxQ79DzWPo+2l2jw5ibkbpYePA2hPK7w0
y3Ysl1IftF9TYje+4L+6eaHsm0GiuEiihN7SgDjWylR14FZaj3/emE1fQ/LT21VokHtdHfHhrP1Y
NcSt+XQDaxEFa+AALb99a+DekNPBO+3vSvuhW+dp6l5UczP9eFvQuZwCK31z9Mob0wWjoBzafu7W
0nxakCLK4r9lpV4fNZGmfukUMWJ972hhrUmwJgdw4QxBNctkzgZb5Xbwh9U8q1rhbjKAXjP46Ao8
Ky1A9KMTt5LU7+z1qCChzvqGCOPkgiAgaPfisrz2O5m8uc58VQFYQNIoLx3PKsDi+v5cyh+DvHpm
rnF6rtXjqmMCY/dZYI9UY7FB55dLn4pgLMewSrmgFO/2Su3ObMMoMjQEO+ZfQ+2aMZlxbsmCb0q5
X+by2klA3vmLhc13Js9RntuRPX5wEwCdOp8sRYr716EkL1e6W/Vz8KjBkFRfwFb+A5ZI8YPYG6Z5
dtS9mhYnsd6qWiU+6XUGUKMaqJ1v6E/b554wyy7PZQDgmv6UBfrh40c3iaNmnh+3Y1NYC+yly6aq
QUt80tYi6uspWmMK/8aMzHKxAkuKn1IRVaJH0n0BAmrRP+GHV3m4a036mZH0Taw1jErNaABnt6Bh
TqYKuClsrJdGW/0U69SOAFezDtvJeGODPhXhJp8M87OdrEDQ2iy7iuQ9YlEhfkpl8VT7oG0DZjk2
yokr6hSnuS1IuBvy6MrOwXI6Nt4U60032WkzmD0oz2DQnjLsem1kKyjxjFQCWzJcdYjPDt2fVSO/
TQiuN+jcHzzLesARhUJ11dEnbUYCWpl7YrQ9UebHqhReNiT7dpOO1TiF7TgEqbL5Y1rs9QSzEVCF
lU5HmQ2Anod0usEY+Bt9R/xsHRwjAJaZ7bSp5Jt8EJlAhNj9mHRPfPVBLm/l+tFvDvErKpbGe/yc
pkwvZvwaj5s7W4pvjNGkqn6XDZ5qUkpNpF2GhSjVEHTSnTYw605/Hx4ZG9pCoCluRZveyZg2qJeu
vlbWV17LtCQ6sh+ncX5Ru0MtUt9u0922qQf2HEOwFncYNY/I5lnG0bD+YFV2RYzMW7vT1ET6gPsQ
7eQsXnX9oK1ZhOFNFAtl/x/otdC09S+zZgdS2Ra+kLLjXBonbhUIy47J7imdMUlJh0xwbgpKuzep
u+T9vSBlbMt5QQ8XRGVD6xGHgvxjy78zOqBBZQJzRZ+Mc/QE/Y5XJ3yQgmDKSesl2h6ggNI87aT8
V88B2MCA5vIrmdDKnxZPGHOQycSL+jcfDCg75X4EUG04Sqr+tFXlSdqe1QloWsXjKJMWx6VcmFVj
18UiMLQfud3OchkHfV+epuSil4mnFVerWvwFotjEUx6cJJCSr9gcvEkw7Nr+LfwbHJ7wH8E1odOo
fPWLlMduab4ZZv80aOE2Sm9g8H5K+1lyOe13mC6usYjzGtuelOsv5oaNslFw9idsYGjyG1wwHiLq
y2M+AqDg8D3ByuTl29S3UFmZPiiGbybVHoWiQKqfC1A5pFCuIiH8JkRJqGduBtwnhEbsynaDGINK
0451PnoaCF9lDOCjtwbEb0Ne2tHpxeThTyLXgcj/tWK/KVWQr5//xy35RqEtFj8bi32aNV5PynZ6
ypllPliq5DsU5CtjQ0OWANjCAvgkQ9EjX5ajvrwtao83VnbUcsa2Ve89LBPkPsGLZttNDBD6uH01
qSToZxp66HkJpUUm5m8vvYkPRiZAq8ffiVO3ODz5BPERtxIAQVjDT8NLlsAL6iw7UOyK4SI1sWLW
X47WRLUJ4J+8sxNNe9TtbAoXK58OMxZaKhC/kM7mI9/YrHIm9iEhXerFchm1/nU292OJeGure5sJ
LsH+9udclgCv8PArPar1+XXQZ2Ip7UdjtMG4/egbuI6UXIyuOZYmq6nzwODzb1q9ocy1G1F97tGo
WfpDUdzNNj8II/PihgJliBLqk264TINxMaT2My9R8KondEwH6gQ5f5XN6eAs1otpxME0zkHv5Dej
w0ulbowPY44/5RKgZMKOZ5BSXzbEVU+SvajIzPmcfa9a+ZuU66nLapRUJ/ldwtpFtarajcVt3TI3
BreR0KyVUnySMIefyWWqWP8UW/3iqLAj83egc1/rxa0s9RH/EdobXhsqt1qsu/3Y35UqP1n1Fo2G
fdXkgz68yxyu1FgxlqOhYsrirUSbtGQ0Vas3vdaivJaOjvXaZfp5oE0j5ZYS5t7D3xQp2FL70HQm
aDBS7NwfSoS0S/gTkturUTkCZlunlThab1BHlFe8D3Axe1Op0CAjUo19P3CUB2zuYCgSd58yriDV
+qapGM5ts+Nqme2pnbarJOF3VRPaD5F1IZ1ECYxbMlbcFKCJ3AyYoyN/cLHhZyUzil8owSrTu2WL
g6ksuB+NO4xS/sORGHBVVR1heTfKTznmKA72VoXUBdpINw1nr9DnnW4kfid9SSYpOv7T8DcVmGMt
dY45Qw+0zcaYFvtiaLU/r7k3Yz4zz2/QZHdZpoZz6risn7m1mvsyYITdkB1S7VAvV7PMDos171b8
lmjGeei40dg/fcpooIk2Ez9gaz1bjXOwV2DfVaWJAjpdrOw9X6WdoaPMPBrH1Lmrqgw6iHufPmuE
U6n+FvV3pc1+rMKRWadInXHpyBV/EwbveyFwTpFtdviojX5d3zbHOlZ6jAVR9i11E3H9YsOYGkAD
HPFV5NpBLrOrxXhzaJVb/Sgi0tJvct495mJjdnkY4shY0Gi68JbHi1QX9VIZ+U5uZIZpCdAzE4Et
jhKiSaGBLCMwAmGqBI4blOk4FAiVoeJtamj0VxfNWIKRsWCDQVYjX3sbOfJK3mt1e0ynNACSDGSp
OXSA3Gp8Kc3srW/OUtN+5OlCyap85uNN4D6ixPcZReNWSf4oqX2KzflrxixwqufdUBS0fATPIr0q
cf2EFwULDAO2XhiYxDg6gvlfAM6vnXPDI+PVyY2TioWfkMzzkEqR3st/ZydBxW7+JzRxMqT8lKz4
NqVd0KbJ04ynyGMWOi4DTI2eEp+5rfK2jF8LWOG4/tPnBywhBYW8HB72LD3paTLuuY1+7yaCrcZj
ZhWBXdZh3M97s8UtyGyOjah2eb0iSVHvym319WZD2jEdTW8WDDFLbdrcRk2Ok7q9gE/VvtKRFYWS
7uVBBGMzzG6iMTeP5ydjVH9UiWqxctxhwVSoaK1Ab+IuMLHucqQ5Woxi9oc0wajRIl8x3vQ2Ed9l
p/0ShaJxPpMnYWftwWSeoMCOPvRrfYj7OqCdfWl13BUXCUnmtNx3qvyY4py6pjwAQrw/PMTKZt2t
IxZYtDlXQyD6nlMk9B0YRyJk39HW66KC2qyQBczp1OnyOwambxbgQF8310RihiuGh/hzNX6lavlX
1ZdLXyaj25i0P2lWvJOp91WmXptRfdUeQ9Uklj5wGhQM6uWbZmH+pM7nyZkifcrPfU/ry/DgC+Er
dHGn4Z8M92XT04VJ7DBH8QLUiZLti9UDl+TlEOh5/479zbVlJFKWfahvjxhdbLQF8FmQTI89dnHO
ALJ7hE33dcuIcJitjJHc8IEu6V1fVF9SlUtfWb6plCBqxSz8qVkERnvti21NX5mUXqdpvGqTcbX6
ZNdZ/dEutCfTWtOfdQJmppthbkWlplvAXbIZlnPx19HNqES2SB/Nk8xnHuPlIBt/pyzfSVVzrEWd
enVeRqtsH6eJqaiq3h8wr5SmKV4ZueJWyGnLao8n0UQvBq71ztPejeyTg5Atx44px1Tou83q3oY+
Z/y42m4j0HowjBdcmdwcVkMeq7+mXp7yfAEaBBMXKdLdamf9YTLsLRVMBGYQfj9VHl30QWAQESTd
/NO0Y2BjUTYBG8T9cpAaBsIWgv+FWXBDMpVeUcVAWWO7wpL/FTm/r5zUQwEygNJ84zlMLQvpx0Iz
d31Mo7TOeGu25CovZcBQYF/EiB0nWMhZLO15k5G8KCkOQgVEKu5V65Vb8zlnD6susvekomfGNKpu
qjAtlOEIQxBlfvvB0ujS975g6GqpLXWZ+NU2A7ZCO57jebi0pvia4hXF7GZqvGkz9LOZFayh4xEl
D/hbYiMWR042q3tF6E8qrU+mqECL6OLW6PCN3XrX2xwqxPARqx+W3YbLlkVpv/rSAxQtt9Ag9xaT
HphbjDFdGmRMo7dGxpsgOeWtfa6EeslBikpMhgbAX3xF96aGqfFsulbchijjBkL98xBvVeYyaOXi
oJBuNGfbt1b6nSm6NxpweXqRHJWZvq5Z5129lbB1GIcuOBoRBuPRDBza2nVRGMTraBf2Xk5/V0uw
3jeo/9BEFFdMeCh22UmyvyYkITCt9oetehuZSGbzLKO9JQVjDQiqZPo+V/ir6O6M332rnSOrLfet
+NkgrMk6/cRgXUttu2/D9jo26k4GO+7RubCG5N1SM7+Mld2UyX8X0Au9BAQq4ulpTeWjgsvnMpVh
myfhupDwCS3cmX1np2D8NsDyehUa8l5DJe0nKGDostwtqDtUH5Ti8k7XY4wS+f6IYhlrGqTWHNbt
5Kbpcilrg37SNg/DJIWboXjNhLqh0XktMKABWtmsdZAVrc9/x7+PcghqX6JjhUja1YtkJ03PVpE/
axoL73ihJVNzNEfj15KUQF2c0AKoKqc+wIiG/FtDnoZBgXWHbRuwQ2zPKZbITPQQ9Pyk4hyHYtuh
sh9OUBhmxigCDw3MDy2aiFcj5fEgsJnE5kpit7jl+5WsGutTESBHEehWz1Bb8rmfV6hf3Asw27LE
bIuzTysXIR24G6b5onAaDfJR0g/eIidnzNsvsaJCDdNTCDDDeSrVEBbVTd0sP6tAlaTKVyteOg+i
cJQLfwUwuaAFlaALX2MiB86s7gaTaUHN74Iq0CIvzIxOQiPy8VPzyvbIqH2KqfHzRPqJF0GAy0Or
XnbyGl/0yblnq3N0hgqAbO4jc3gMOv+lYg1jfYwaSyDshg/XalgsFc1fUgGbZ5mwtRLlF7XubSjU
BVUm+Jip+Tcv0+9KmX8qs462bfSVllBlt5cYDRk3o4fwLYfhcEIaYBxClJo0qC1tt5Hmu9PYNdHc
Jr/C5k+vxVuWyKdUw+0bTy9g/WVCu3pdrd/RjLCdusxmVFk4bsyFryh7pugFnKuToW2UWuCCi0Ty
msUzG7E2gieKE3TrbUy/FnB4rCQfOIvRkYGLUGmPWsL+cfVXb0dfo6DEazxMkYyshBcTxc02qp3X
uUxfCE/eY4yipMtpcZyoeJQ2TeqrbVRmxT7uULGBRmGbOSP8ArSE1X4Jcd0ZUFm/MtJgbPRWKJ+Y
ykWaBjKf3DN9ZwzGIR/Cpvyty2tWVDurCJsixSENu9sy20lFc16zwl+t0FBHzF01mlEizXhL9d00
3AugU/tvl0W68Z1Xn12SXTM53FbVW7RzIi1AJJFjPPyJTb9c9tOQsqcxHcHXjpWCweZ9m95YofdF
eu2U/ZofsNryIQFxwMtFJQwlnoxmgAPrgPShJv86k+eu1Lu5eOuBHThMRrLr5xhwZl+vt7Qe0Maj
gC8MDCwZUFs/mrHXWBabQnNDca2AO0QXkwFo0WVtfe2rGfjVes65Z3N21mt0wfuvzTJ9uyvQeIJP
A/3EmRqdnkfyN20NbGj1OcRL3J+17Z0lBrTMwwx3yBESWM+p2v5UKbOw7lqAGRjdt9o/dyKSa3xV
sU19OLPVGz6Rr1L9JRHGUpXhSaEgRtRgaMwf7AXcEjyBmYqXj/YluT+iwiy4qx1OnmCSiXMWEwbg
DIJz6buRWX+ZPyrKar5YTcp8cEK3d3tTAKfJnRjhGh2hS9yFXXgzTqEZ6zK99ouFpebAByujLOaL
gZdN6bGxXzrlkmOUV7efLfIU5s+mwCh7fjxBq+STrLeytgCLogkQt7OONcgE/uS4icC/wJE6W3Ap
gPpMAaEq8YPBSOX8U1oXAeSUOh2BiVupvNf2xVw+ugT/8i9Ff1PFvtR6eOK9iyUhF2cJyT47FbpM
erHs4WJUx7aiKohX6Vqq+tkaCxiBX73ArBkZI1s9zThJMiZV15hGBIyUueGkXh9fAthwlTof1N5t
IUhP5a+efhlQB7KSAjbFWFzdZZ3wGo1/zL0m46vQTmwZlO1KxjHc+qPWz4PKFxD/xBQDjL2aLfDz
4HdNqIKuZxbupfW5FFhByn/T/pdvVa7nbv4C9Njconx/IMaG+MjhZTXa0UmH02MsLel1sJmAj8ue
2zyk25FrP1TM/hCFl7LpNTPnJ0kZmDrKXlEWt7z/HGQyCOrD5FGrFxKANpvdLRjjohHSjfyTa3aZ
izsGg/CZdi1UDqv39Rj/2XhXx7iZLnbQgGEKvX1ZHC1YJemfxHuqjRjY787WsZlcRqxmk+FlUv7h
W91ptIQbSBTNSBGmiCAp3evjXXXr21BrL2ljuVsG9Ne28OMgtmSzlwydq2/7DoGRVWdMhyHk4/wn
UDDZEzfYfrPCkQ6nGD9bDnHc3XswPV540V+w/9mP9a+DKgNOqRAFQD7LQ0NagMKrO0G9Uo8MOxto
T8zNbsHVXUBfGyE7LuTGgXrEIGRa+75ID8X61Kg8Xxit0yt2oG6SjUfeWw/lDBbGKZd+zNTZzc7P
mOL4I99hZnumAz0jjW94kZ0QGfHThWAG7G1gbwgAhuBrkM7XTPQ3uXzaxBfZpM1uJF84aSdnORRt
QtmEb3VHIZvD1wi7/k83j8eBuCDrzNXSJwn+VcXaGlzQYh7Ag6A5YwweW4PnxHTSwxDNK2avRXUa
RJQhtA9vigEAe5GDHtMNMh4o7oL62TGfuzU+cAFqo9xvuGIvsRTGEKnEedR3Q3crxXs+PRf5RFsB
xSzfdQXM3DGq8tfU4EjMYVcBZP3Jq/el/8yGDyZ5vgXTpBvfBd9sSl8EFFtMW23QNJQ0PC0pPSu2
wmECFiPSZPqNeecsaf5cs92ZYXP8TymMw1qQe8tohoWe3Lb6PjT4IShXRBawbV79RdtJ9SshfOWp
qzb+9l20rsjKVidMJjw8xTxbPlkqLu3ajg7atQZeVe7nDshj7orlZsy2L9c54/RdkyCLKvtU4l6P
kk5M2Tk6CG5Kq6cQneUZQ6fbsqRRl98dilysFjMKualcKMImIKzZy5bKa1Q56jnKU3ob5h8olAEW
EgwZ7J1s45YEtcIYdsK+toDrUlb9Kbs+2qbBj2PqxfqkA8PIym6EryWsJ2sKebpNB0LgMO7/VcS/
BG/lWP0ukqs2h0X7vDYLwwE8dY1vslot70Bc1yKsFUBOmBASyDwqG6Glv3fl+7x+QAxwB63zMwKV
2n0s6csWH7Xuvoob7Fh+eFNjziGRF3IOhgwwqqVfO+FE0+cpPGPDec7Ll6wNp2r1HhMiIkGTn4r1
zv9Fq+KrVofFUDznFm7J65mCw2vLF7SraY2pBkFs49YdAd71Qj9m9YkXT1FAV9jT4Qmqq/8nW709
zqxj4joBn7NBS2mtYN1+kMUhJSp0LR0cV500wsiojCq1OKTtngRWdpB1tS+jKD4LU3NbKUQ2AWq8
HGy2Al1+2ElmOMHT7pfMk9aSThiMFoHT7CT3NzM9UWXHzt6Ji5O2cUnCNbE8EptlfYy0OoM0e8iM
AG1Mrq1Pu7nc5bbmiWkNDOd96vd1ejCx2iMfmDErBPBWquXWNuFcPRkMfO0pp464jP1jsHfS6IJt
iXo0N2+a0VPW1t5YXg3m2vMK4k1rb7O1kE0Jnr32MW7ySJ3IrBgsdxpV0huzzoB+3VcaI8T4ECbu
98yAUtJBvdd7l3zWkozvy6dU2K4jO0dUc4isYZx3+yZuKH9gHeTSPm1P1GGqxgWECKabxdNDaqaF
rIt4kPQw5sjUG6owlxmZR8P4rBydyQcbbjXI63yzkZqcfrJVOSkpoCTefk53b6y2IEzspUbeL2YZ
CL5IyhLjWj2NECNVbHyS+LVy/uK8/pjcZePXljz3w/KmLyg1D7uME6TK6z5hrgv3hFx3Yr1vtyqB
rpc/JFG8J1hFeAMW4CV2obM+FYWEdXTlbZLi9bEZIBxBvENkH4OwmTGUgtVyenkEcmHpoEk1eXN1
caiDfgG0UwAPJPAp9TMtVN/QRxcaaPZt7B5vkEkSWIvXgkN3fUufTt1OLUyduq3nVZ73FMPoRfjC
pK40x7M5kDpVOEX1DOmhA+iNObbpkXf0wAOGZA0tJhQInbbL7FKGKd3Ipx8CChO3ggmUgofOMoM5
pfMlapZk/YPCO77RBtmvC7psAgmFo9s/5gLLg5lNndX7zjgzhvtizeBqJ6WfEn8sjB/xdN0vdUA6
yY27Geten14gW8GefLbQnrYG6lJi89qECg7TykOZLf0azEjTzR1DmyBRfGc6kY/ZKeBhSAwo9Ode
Y3D9ysxGaq9m1/jYd8BFxSObtdVVmrzUep6oJVob9iC/YGFoS/3UOq+mlvqPFqGjDp5IdhBElLiK
0o3ESnHTKIiZbI4ZJcTWNb8ltQM9zjgM/er21uqO8rve0pEA0YNGsEZRdw58FepjtgeULjlsvNfC
0d1uelPEY5a2kfyiLBFuBzlPJQ6n8a7CfVooBkNb2nLJOApZc5kAObZBgfPKK7dN3NfrUGEJoIkt
iI51mKuVv4xcHYeQDCOrb2u3ST5lZZ/rvNRaDx5/QoFMNSuc/+QV3fDamry5umQiY1ODUeKs7FY+
cqb40vpkydN/iEnbaE9CK3ayBfhEhKOWUhzYP9a3vfWhmn8OUjjqTZA5edDk91m2YOvttRLCiMYp
ZaxbReP6QGRSFzB5bnFPqzPPsrQAIbyo1G89RBObSQs0Eg1gV4Jg5axMgUDChm75p+TONZdBiYmV
lbavh/X04FP1EFs2dIYmvmgHwPoozyuQbz7Hbc4+eqXH2X1vLdIre5BXI7vPsf7M6z2ZyhZlbG2i
sQktVQ6T4W2gZ4F+W1P+sWmTk9fzctfaIfkgEkzgAfcZqX3xatMVDu3CkEy1X6QBRHG9x/XXoyUQ
Ex87+9LQZ5fZ3Oym4aRy44ouZr4TaeYMgDDyNnk9mAjGOfRDkf4d5ebAoleucBDN8DGmhbBgdC1N
wWPEpe+q/3rSKnvHVcHjqLnZluwWEJC+YWfJ8pTadhWWvvVXG07JuB4fuYoohR85Ify3REPI0Kib
kmhwFvdR4FIPbyMrXiWR/ml5LKlx6lpqC7m75rW5h4xiz6WfrA5rMN8t6jZrm2Nx+CXnGDtV6R7f
h2wTV3NlJzJDMl2jgImAffErJ3aSs+rEQP+y8zbOsTnop00tIW7ZxEfAEQmyyYS9NoyRfOQjirDY
XlYHLjn9/wg4mQhuzRa0VOYCUQJruTo8vFSB7WWo4aOgbbYSnk+0Duyk0KXw/Pr2R680N98y3zDv
Savye5iQti/zVGE9v0CgqXxNS4M57ahvWFplTCfzE3X2oIqzHjKwKGCa7rLK+37IPbLweUXIAlWY
Xar/1l2+UzsVgUNFTw4J0YAlvBEGh1X6qgbjriODZFp+lXPleRXlVajtOWYu0vXJR28p7ytVQDnr
x8favqrOKhybx5C4e1bYA4k1JxTmdKb04PCAQs3SFjFpoW8oPxQnDqHOhF3Dlo6Ut9+MQUf8W5b+
JKq7zYwPTpnSt99NxzQ0N4AAN7eU6UIKiKGTkn702bLT5dsw9O6g/o+081iOHEm29rv8e5hBi8W/
YWYCqViUxRIbWElorfH09wP7zlQSxE1M9yzGZkHr8oxAhIeL4+d4hzY4+D51B7fd+z4wLRCSiUQH
Vaat+jsWiJe9c2r1W7F9SauXkuA7+NWH7UGnwhlpPxRZPmUau5icg/y7RlxpZc/QpL6I8j4fbjv9
IScPNyjshOG+8cney4yaIcmv+jxYPQ0Q/YEYuy+yWyGVt5lOBg6QhjFJRxHPvfn0V4I8ggiEMv+k
pSka9YwHWA7ssVvTPYqcE18/iuMJ/+aVP62iPsngCZUs/27Sq2551Gvq/HloHBSafIN3D7jE014m
yuLKN1wekcxWmmaTJ5/YzJaZCktVbqw+PyZiSTEEcUJi1vqh7aJ9CQLZsj65XOtBsEDcFLdcycwt
NxBp+sNHcSCQkSbVBv+sSBI5bPbUuYTJ0+1QvF2V8/JoyTlnKKuWtgm5ktyQnVFUM8bbJv2GKuuB
9GLrctIUTbWh1IPCEqDmQP1cBgik76OasnBvfZWKvRrlD42SP7jNqe2fTKv6CZxCqRiTlpQvRQjc
q40YFQ2yYdvk5kEy6f2MFMnNSL9LY+EDwu/txhjyKWuVD2RYjxLghMmxTfEp76eoPAeVdvSzQy/w
VOUpMSOdJMgW76zS/AA67qh1ocI3o2oLzCnSP+sgIw1++1ER8/sUrPz0jCFVCkSp2ctcNk13pF5w
NF6s+oNX/TRBMLmlM457kdmHQrSzAlxGuEkYnuDQhCDbMvqXaQtep7L2NBDPRJ9U2rdhBuCpJnU2
SVN4c3PR4dFOC/koKQyvq/1fFedBwqkYhxbofGBMABjeqWl+ZF8CCKdav4uYShMySiRA+Ew3w0VQ
iO++B/30q+KfY9GfAj3ZxCDHQibUFF86GlaJV7Cb5NxQNWnh2GoZChIYdUfa++hlBNtgu6asSpbI
uwAYheGDyeRaAOSM+UG5YxBR6stfxSAkm9wrgQxI5U1ehHetGz5pvkElgiwioKdBST90t2Gb5Tsh
D8BdB9I50JEngVW1FMWXNok5L+69MJURRBFADaKdptl8y5PSxPXlj/4w5USy+VsOYiQPE3L2lsGT
m6Y384MuuPd9VP0GZ/YhlpmekKeyd6dGnDSQrzCJeWl3m0vRAUalvQ6ydcw+mhkq8OW+So+Mv/Hk
ZtmnfBD2ohhSiDTKfYu8+SYOrJNEDSmMJ2B0mlBQL03gji7avpISDVQTvTtw7udmJEBM3GNreZ8L
CMEpemRHA1K4G1U3f4ml4e1kqYk2UQBaoSqIBTYA2OnYmvuyp5ClAfh8pJox8ooCUvAUYEcWLbzO
GOgFqKQNlBQqXGhJ5Y6+8l3UMk3Hv898BgrEYvIT9MlBrByx7SjW7/Uoucd1l+AGZIbk+lK9G5Po
fhQMp62OFrBFMWvOojjuTLUmG29uzaH54o7KjeINnwAWxVs9HR2RGlciMhPl5qcioPdaRvdkwxZN
JCkUD/z3z9TR+S6boBQ/wZF+UBRbH8muXDRER6dq/a3egdBllDdmwC62+p/h8NAqP2p8Ecm7R3ts
LEXeqx/pdHF86ewV6DkPDxOspYwdpAtvipZJOlqy/JfkMUogMPIS7Ys+PGVcBcF7ki312AcpjUQf
AKn+KW7Eo5G6R9KvzPgdq4BTJUYcq3ujzsiWG8jBGYtinHSoz1Lwk8ZBFGePWf05iamwC1SVQ8bV
TM4QnXdcb6MryN2dp0IqIIIdlTtF/6Kov2uA/ll/n+Y/GdM+C5WD2g+tiL3fHdPgLjQHIq69FtfH
OP+o+bd99DnLhJ1ggdB6BL/QEaZHQr8ZQdgBvy0eG7k9eB26QPU+y4702+2xVBhv551g6LW+7aht
lxo5gvLV0osvkhcDKP3QMhrmmk91Y30AIHuAbuPggd3rvO7W66kTZDcE4D+H6qdl3NE5/lgA2VDT
32GU2aPG4UkE+gl6Lu3jdhrh0xuAqyPS4cZwskLN0aV2YM4AmGuRFaA2ZW9f8qSAM5JIeIDXaYzk
9WK3LS0gT2qnHYzBenCr8c5Sw23oMnXGbG5jmr/Ion+2ZQaWs4vvB4ZFpwCqwS2TFNNIkj/qen9L
RpfG1cGdMJAog5qUSwGRd+W3URV5Dbr0u0z9SUryapsK6S6lcTEaxBnu0AHqvQ1oCsbZ98atToCN
zianKEKDXCnvtKYmHQhPkYpybnGb6zAbhf1LNE1rDiNQhPJJE9xPQZCcUB5Td2Xk1uDF9qWh3MVV
eR6m5n457HxmN+L8S1Tvo0a9S7VmV0TVx9qD8yJD5h66Oz34Tb+PV53CRSxrJ7ReUvAOwilQSxgG
khcevtHLfmuumt94iXsbetW3uidy0LUvlE81+u4BT0x9HqzmSB3FjZmjMkpGsBvtueiPTdfsEzl5
8UeaHklLaJpoHtmoOuXKdXNvNM9V0ZbboSJGKgdGLmthI1ATzvPHWvuOlPCzmOWOEEU70RhvIqsF
XRUTa6DYwtfrdlkUf8lHvYGPgOK8mX4a8+kCQwFHlQYihfvIYpAv+i0q3nOqCGsETRMlDEPVXpYe
fv7//2eqhqJq8PpMak0q1D5zgia/bkBf6SSGun8Y9GGTkEBY6bjXiemoI1VleMqj/qBUqu3X3QqV
zBJHPCQHMoM5ClOG7zjikWJNAnMKjtHY2+Vf6EhFu2xTn4b8Bl90sBjpelUoYyLwb3OaaLqsq4aE
UpX8jv4bcoBqSBiDchDE5bN91dSn6wakiRNpvrE6yGmJzRUh0phx8YRaXWXiIFMm24y260hbKjG3
4wOAvG2yHU7VioTFK6vVO3tYkuFnktFsmpEa9UXlQ6VWBk5OYjGMH0vh1zA81OHnVHFi0VFBRKWS
fX2RC4Q3mn5hc0baMphRPOhdnNEqFQ5hrwNq7RmWVj40qrbtW2FnlNrKh5OWDixyqSqPuaLraIyx
7xckO35VGKoA6NzRh9IjPkzI5uL6VHXmXoDkJU3giTQC2iticvIUBeid/+P6qpc/7cVPmDHvJPDe
mZUR+Xxa6Ewrm/loRz4wljvakyoksgZr90Rc4ODR4C8WObP057VXjcWLVccF6XU4TrmcDgC/1K3f
eePtfVo+uubtNbE5unF3yo08PlRK+zlUXSBg+l2W+C9VZT1QvPpcxhTKU4rTZc1PVoJjrjYTKAhE
RJTfJ2gWq016r/AcDVH9wOi7z4w5MADdR4JnmnpoCxpUMP5+bAFHeWgnaRLi2JlKZwQo1TimDNTJ
x7JTNhmDqj01riLPP6SRpVD3csNzpasvoad8QzXrrIXyr3HwXgwlOloqbftK+9EPzUMSRY96rL4o
1CRvjNwluVOKxwx8nJ/XB5cBvwEG5SSOfhkVU9M+cxsgiVAbJQVMzXRrdST8XUp9TG5ka1N70RdZ
Y8d607jPgQWUnmwbRFih1Jx65satpL4TUSLTo2qvuvE3L/GZ8dGLFypa9RRy0lMwjK9Jz1sresnZ
GtzfZgp1FS4chAj9VB9cRzwNaYcx0H+mHCmx0JhuqVluUHy5GwSfPkgOuvT6KVzg+sJzcgsMVZe0
dzTMoj4YkCcbvlP1pW2lPDpTobJeoQBfoGW6tPLqdS7OXWkNuVd7FrRszAkrWvohSNvPEPGHN30j
Eav6zvVVLZxzXYJREkp4XiMKuG9vd2YoqdYFrKpP/R1jFKThw98nHddl3jooJSW0xubUlU3ScRjT
Af7q/HnwfnfyS+R++dureHNbZ34xSsOUwbkxo3ARbdz+WVOMFTe4QAD8xsLcCxoFWL0cTvMxle2B
npJqMAmdCqqtyhRcS//Jd6EEaZs1vsw1wzPf1yqV7IpGCbgP+JhIlC4b/klKDlnGzImxlYJk13XJ
8/X9lBaOxZvlzmgkJXXsxBCf4CQv8gbM5ya8k6DohGBZQgnixj9mn1YsLlyvS4tzQlWlGEZFiviE
w7E++DQStI+6BZm7tau2kDBI+5xsNrcZVA9XLvbKWrV54FD3PiBLHjhP3A9h8NTK2uP1xa1ZmBH4
jTo5vUljzkmtj6PJ/C3p4nUL0vRPzKORi/dqri7hCkkatx0fLDzA5gcXyY27bb4wo2CXDtTU2nbF
3sqx1KYlX/iptuuFerDygidZsqVt9RESpg+pTbtyCzp9WzrRAeDGJpgY+HfXba/t5izwcgel9/O2
z5zWUE6yKtzyOh2um1gM7i63c+ZQvE4p4rA2aE/q3dbzXbDXUx9XpK2uQcJALmt1XkXw3n2p2/jv
+2SugqZayD7imuc+uVT7oovVydf05Y1Y/BohvLm+vunnvz8tpkXjjUzgHW9l4VmeBuGXBy+VCHTC
MYEpBGQwufVy3dBiwmGIfyzNjn6Yx2WtMIIENOQGVhLxN0M/N+WTt4M4jJIcZFQPlkOPbis8X7cs
iytrnL1sbg3kt87rv04oKe8h2fl37j558HbWRnGkjXVMv6o2PB1796O/8ua9Uk9e2+HZ/egkKdIs
j/52Xh4m5nZ6OZCfQfQ9sRz75YaWzriZSICHE2ii60uXltKEy02f3ZCgKSS6ZpbnaMV2eIRHAznH
6GNNdedL+rv9nR0mIWqW/UE4w/y2YnzRE0myYog68RCU1W89Qy0IlVyXTeHU9mirG0Cs39EuPWjH
9Mgc7eN1awu+QCfoQqoO5TjrHVFuJFiSD5uQD5Cyl4ijRZsqr7yypDUjs285Jm0fUGn1Ha0Nwcu5
DGd//O+WMftgg9x67aDB+GkI8n2mJ3QK+hVRyLVFzDxaoatuS8mLnbISmyEYW1RXQtelu/4m0JuF
KolbyoWV975DcXHX/owjm2xtg2bCFnptGfFfwdFpxZ+SlVR8ir1md400zbQsElRKG/ps9/JaYaTO
ijJnhAZU7m8L71GE4qnubz2q1X//S13amm1jM0Y9Qy3YAmSRgv4Ns34l0lxbzfT3i5dVrSyrEAUs
sJVOhQhpAlOZxky0pkRQ86xFPwtPwZvNm320OFYFP5s2T0x/pwbjDfR1rM9SLm6vb9xSHUFHpMmw
0E5WEW2a+eNS7nKpialdCFlz9GCE1Bh5aJnALJ8KVz0wAbxRc8FmjGHj9T+uG19aJBZ1lBFlWRfn
PikUgrAbzJZZ/pSm+y9XeqlFhHpWCIKXgjCd7E2zEIigFDU/iCVDJ14k6RQNtpI9QUbtxAkg+9la
TjzgcMUP15e1anB2Ggs9V9OxBkmnok9YMcyXbWj7bCfR3jBy4s0/CL1YIONhhs5nNMVZqAyjlUBX
NiucXARzAxBi1PuVy/x/rOmPjel9uTj/WZv5Zj9gIz60hwIk+E3geOd2J+2QDf8Iq+HKHi7Ut96s
aXYuFStnOsntvNdItj9IN+4BwbLDeNvtrf11W5Mjmjuqy+2bPSRtiqQkRQ+KOJF6m/rVVwFenNoD
5Pbf2Zk5xN5zYbCMRA9N6uJc9+0hHfEhsBytpgFLr8rlimYHcAgjNzJlPhbdgS0czFv3oG+FHZCH
DfJbdnxrPV9f2lJm+uZzzdyjXCngvbhnjnTX27Cge/vKceH8V/yN+Hkq9a6z/i8+bJernPlI+E5C
kyLKJKqAmskmpb99k22ETT5sgZhtkKvYB1u63PqK/M/aeZmFUhDm6jCycF4YlHKzZ+Z53GLluq2Y
mNeb0pKaRtNS5wyB/A3ME7kaiPNx5U1b8r8XG/j6NlzcacavmkQ2B5QaNPcsMdZr8r6EffYDjN3K
gtb8x+vfL2y1qgbjgk9mmg+/ejMC26rRE1dstwe2PdznPNqu8ix38TkFLJlLpb5y+1Z/wcyjlJlU
Gkw4+FwKMBOnfp/HDLhu4UDbTRBtuzOEFZNrX3HmWJoyTRMzQczBjO916cUN7aR/XLl4K35SmjkV
sxCyIWi46uoDvBkbVO/uIb3ewa58a6yl39OFuuIoXy/kxTcUwqopmsmtAOV0UMq0zW13X9xCd3aA
0G4rbyn6H1woN2AJWtnK1a83czCV2tYWDOjTZVdssd+0++xHv2HYHUiWEzqgpFY2dtGHogdvKpQl
pXcdwSLUIW+aSjeqkz6X95VT92cVBwokYVM6DB0HoDGllRu5YnR+75VKSRQprQpHgJxCnIZm8nTF
xOKl/7Ou+aUPq74OrKrNHLV6TLW9zgAJ0xF+9vH6/i2e/Qsz8tt4QQSZAYgJJ5nq3yjSw8FxluJm
5SOtbdfsSltek4f1BMEYmX5F9Z3ehP9yfR3LB+9iIbNLXCu5GGcyWbvqlIfhdnpgptclfQxvgq32
j67YhbXZddb92AyIH0nTt6ZT/a4Pk4KV9CAeyr3wcbDlbU78yIDeR3UtaJ326t3lvrA8ixmMCmJl
q+a80+baqhtIEz8ZH8rdJLybPkC79WllX9e+3exC57JaMjvbkLLdAd0DV/gQfHW3JVq/wTPw4CK9
Me5XVUnXDv8sZBB13zc0jQMzeRFfcKDu5XsC+Zza7JDQnsSvKoSTh7VceAoJrm3uPGQAdjJ92MmZ
KDbD3HvFmUrAqx56ulVX7LxW3y48tF4rmdJ52Ok24mbcVhvI8iOKWxbSSx6Aju31j7jyDefNfb5f
kYwjXRCUy7dJJv4e02jt3Z7OwbUlzRxJSwPJi/ouc4L6u6HFEB+D4onamzR7Gitrd31BK+dDnjmU
uomyiGE8xFX9R4txcrSFbdVEBWHVraxt3fT3iy/VwYSmG31I9Qrh9Zxp5A2Y2RtwQulpsJVNeRT3
jepcX91Sxx5ZhH+/aXNwhNuGaS6peBfpR3swPk8Ne21nPVRb1CV++Ls1Haa13Zy5FLOCM7oyWGMW
70uYUtXoVLSnEEWX6+taeWvkmSvxLc2sEZagO1s1x8Zwn4USrqDE+C8Px8x5BFrcSNpALyycyP2M
sb8XBgZzdPlBHrpv15e04jDkmcMIDKMeWoODaCDRIicqAFQDptEHoFkiArJdfZsX9nWTKydyrtgc
BLVMkM4uSkm57xUmtZC1+ScmdAI1FciVMYdveFUMNbhFEAdsAmoBhhszZXvdxPLG/TExO3NxTsXZ
qKlzI3Jznh7P8fgfedrFuFv9Y2d25qpuqEzRoxs0PZf9gUHr/XCnHXlD9tLh+pKWr9EfU7NzB2I7
DGsFtJ8bxxCeWF88yd2JQBI7RMWum/o/PMQfW7NzZ4RJG+UZX+g1xG/20PbtzPMkjDgm+2jLvM9K
Mr3UFcEn/dvivMMMg2nlmgWieoCgd2UFlTLS5LpkE927xB6wn5gQuv+cKgjNzVrlbPG0gPNEqR5M
0TtlUkFNCsEQX4O79iCdmDK2lZ14WtMpXt7WP3bmi/SSAnTp8L/bWjC1v/W30oeGFjql92jrbdcC
jlefN382px4iN43yrjWvrSaWEAKEY2XowT+4g8pMEcPVLZUtX4cDXdCEjSf7KNMlSCm0n1KYtW7q
XI3sgTnNJkrgXi1gb8gUgEC5pp6iTmbGzbK+jEpx6BuP2e7CwCv1j3LeP8M5sBuAqcbD8Ov6iVx6
/i/WMd85P81GdGJ4Q2qvQbHynDHbGH4d4Ysak8frppaekUtT05W/eJIbSY8rY4KrpFAMDAXIe0lB
x2xYqUcv+dlLM7OABjqk2ixkajtd983FSp/Ea7d4ocmK9uG/P/4cdtD63GJNpxrHZN4Ab3RUDceO
ea0yQ7PJRLDMAuF+yuS1CueSp7q0OwtqIhHmo8QTCyfVfiUhatW+UypMITVP/92Xmr7kxZdKJaXy
vZY2rsZQUR49+f6DWq0lREse/nIxs5dEsRojN0fqRVPfbPLw7mG4e80SVj382pGYPSZWGtdmk/K9
oBG1deWHEFgrb8jaNZq9IWk5ipKZ44BqF/rB0kJXJaCG0XcTiyqMq9lgrPTa127T7CWpoTvmHyeC
6S2Gp4G7GOi2BPv/6iDo00W4OAhqIwpt2vN4CPoPhvifx9hg4MVf2bzFGsDFUdBnnsFieC/VNE5z
eAj2yng2D0ymlzsVXnpqQTzKzcrmKZMTeO++ddminQMy/fVBuVhY5WZdq5tD4ciOZCtbhPK+5zvj
Ub3ptvD8n7wjM6o1ZGWnCfqFJPoDwx+/zF1zQrUFybAzau370i6+r7UWlk+qxYtpGPR1zdlOIGEc
oLXJsxJGXxhMOYSuv9avVpaWrioSTWNNlt91Bb3B0CODqabXEIT5ashNNhdv5XoIsrimPwbnTwyK
KaIfGYRyRAkQ7H0WxbUYZ/EuXFiY7VqW1pDFT8WwKarSePF3N+2+FjfV9gMTHkzI7UInXIWIL56h
C6uzh8Ytu7YHOzxtpGKTsUQ782B9myodiS0wmLu7fhcXtxEaO8Ok0yrLc0BplbZlVExDKQwxPuWV
fivIxsrTubiPFyZmXkyHfFg2TUzAUvjsyQWm9EOaDGv3ffEdu7Az811KGHWGEmi8Y2fJhsfr1jy4
duAwBvVTvpnCNZKku39STDGA5zBIoMrAJqZ7cXHlS1TReraWDknJfKaQItYirPnLZU92YWT6iBdG
gjCpk4GGpzNsmh10TTsEJHfVGaG7I5yQa3HI0qtjSRKCueBu0eidnft2sMYKsBsnUGJQFd2zjvF2
KvYKs42KvLfgRyqNbal+1/ISDQ9x6waQdUASOw39wJ5Wm7+un9El+Jl++YtmdyIwB9T3PL5seGiO
xnO9HXaw35zguzToCKmgJKfaS/0Cjn3nkXBcN790ri6tzz5xloah2aak2EpmbkRITloP6rV04id6
vG5pOqHz98OSkGA2VHBY5isQ7uI7axCdQYiE0rRM1ToF8FDZglM7zcr7+1qHuGZndiNJqUbXDVhR
VpknUEAoOha4mox5MfhDkp0UwC2dxv1niwEyw0/uRXXYNUhOMgJWPxUjbA2VDGYfalQjgB5dGmA8
1wUI3U1xI3Yd3B7KPiugFg887Rb5RRhb9fKrWA71zhg7xN4Sd+WMLPmxy62bXX410BoplASQDo2j
FsmmkI2VYzBtypVNm1dpa00eBA8eBUfOJrKW9ln0e+ThLPVrb+iPDEajcMS88vUTsYT0MZhkNnUR
VLP1DgEYtmrdFzpDeP+qWPwrnmX0faXb+26BpB4ydMmKBPZPNecvakSxTxt14nMvP3XVh7YQ0fOc
QLNIn8Ep/7fRXzNzMzcTweMaF6OCiw5L5nROkv50fe/eHYmZgZnXqJgnazqTlC2DwEfxH1zz+bqB
9355ZmHmGZoROpR0avhPkKFiPE5tCVDpgBigXEudMfy7j/XM3uwdkCIpdcd42rICiu1gIk5fOeTv
3uqZhenvFx5IGLxQI1Ag4/Cgmun3coS2cvXp+r6p716YmZVZkpZGVGSF1rJspTeiHTzhhMVD+qnU
o3ibuxMd1NidA1fZWB4s3VDdPWYFPZE+lh+8Cv2oule/Uu+sblI5PygBVCqovp2sXjobCczrmvw5
kNAlAyZA1gTuWxMADcf9wyQ4mrvobCvelxaV0k0jusEGUe5DRTHf7RFkKsbfaGL+kqTiZ+PGXxWm
xvNK++bp/ccurdEbzfWfMlUhWytS5pu71dd3OjNv3My0N6qsQ+vDfKs8fwOsIme8TYGFKgqfhk2/
Vc60tnZIjSMwflMewW0517/Ge3z+zOLsNYBfNA0CL4Zh7Gg6wWk8mWfliBrvemQx3bhra5s56TDP
YJ+SRhS2z+kBVvHjcD9lQlz//bq1d4/p22XN/XUp+H0NNwI4mabYG8gqV1H5vdVGCVq+/hZGvmNT
GL1NAX0NBiovetI/33DeYUs6IUuTpPgLBhciUAXbHqUIJoA26G7tzefoV/ERWnHyQgIXqA9TKJRu
4l35gYKpbW7C27UYZu0jyzNnGMdK4FlaFhBCQXZwdA+NnX9QmRVYtbTykefduMTUeiEfISj9Jx/5
XWw2+8gzj6i4fTakepE6HpI2JGu7V/bq/qPiFyu+d9EzXnzTmWfUoNWBNQtLyWh8qJGQBWB7l+nS
r5XbuLZ9M98IXbDSmTUMg2ZyHzN/BCmqu6UbHD0hEnQC1b5dMbi2sMlZX7h8CUo7QY7dxPEZLxXw
+U0DyFwTy00TF+J3pUihCQkKSKg75Zy7DRqejSt8jzUVAcF2uA3HxoeNonft6z9s+nRXnMXrJbv4
XdAMwo8UComDFhoYMIjKvl838H/cCV0iiZHJd8zZJ+0yM5Fg2nft7thvYSo8BreaA6MoyKTrlpa3
+I+h2TcN+tFqE632nALKjf4ALZOqr4wkvG9WvN6EPzZmn3Hk4SsyxUidKt7WW/0YfoYhi4OTl/a4
K48IK++uL0p9V6+eWZy9G15o5p3C+DSIlxaGpxjORMR6btov8lfZUeJNaR7UhFQmPetH/mJbuxzm
or3H8IL8pLg7zSm25p1PeayAjO1JlTeBsonKrXonfq4OCKGsn/Vld/Fnk2YPkFTKWRD2kWtXTKTt
kqr94Pn1Tom7D3DoP1WaaDJb1R1UuXksqso2xfybKuInIZlVWzgsK8supNXCxeJzoclkfZZumrz5
b2+gXKRahhQKPCOJBn+VZ31J0ujBL9DYTbut5I3buoAuV7Ugz4IbaswVCzUg9wERkJ1iah/rSDYg
OMk/RV7u257GKOv1T/2KR3x3FzVdlURrcoHmbN+GOGmyJsSnI1bojFvpOTx4e2UvILuyZfxr1yB3
bq+Vpt7nPtMB+2PVmtWJdaTpIr1HzWySh27BloYqPERDcFDNoxpP3+82YYbDpM9V1JvrS1YWw4cL
47OPovZ6moV5Kdi1X31Dqfmn1Pp20VXxzrAkYdcFibSJ61bbaqr+2cyHg8DxbwK4sdxIho+rkFq7
kjoE1M1O3rYK4gOG6H/OE1gmEMvd14ax79LyM6Tih3EQP4dVtW/zAB4sbfiYB1C+QiewNYFINoOo
3cSR2UB3p33POnNXqahYG2r4SUxkbac13Kusq9Y8yrTCKx/dmoUMTRmB0+4ji7gwPRCGEq0lTLu1
jr9bPWCLr97Fbs8yKV8qVFhfsIW4fbeT5O2EcoF2TnqxnPAk7tcMLjqCC3uzuEH19C5KM9W16+4E
77xp3mbGo16uZNSLCSLUiKYsq1AQWXPoRCE15NsJpU/9tnmBiuoW5dqD+UN77R6vwRBfY7j5B7u0
NntmCpi0im4qiYtHzTbEGzBXyifvqN9D0GV354m5BemRrXdnnYMtTNGnwNZX+m9L+3r5E2avUGgV
ctNKZC+p+gveDbguzRu9Qytk7e1eMmTCgIzOBkVrVZkdmBAlCRclZqLMg3mkHLdtHOQbtuUpPnV2
AhnddtiLj8oaDnfBK+hUY0wTThwZRsKZV2hlK+u9rjXQ1IDesR3abZEn5Kmx4GSTpqmf9btIlz4r
ZrJfcUgLV+SN6dl1FDUlTy2lN20mC+A+9N0XsrZdJod7LaKvr3RPiZA9BUn8lCrJL6aSPwmRdtuU
psjzIckoaCIoksBAWfIU1xBidPUGPYnfUWD8yDXzu1Yl9BuMUxt7WymMBzsUJJg1C+Wx1tVvRkjn
YzCfevCX1xf2fiJENnXa3qoCuMgyKKS/ff4ay/RQoROhFrdVp0Wx/sXbS/v6pD57B+Oh3wlHNNie
zL9/Ut9YnV0Wt6lq04i0yEGYryBsqfWfcQNBarY6FDWd+dm1fGNpdidyyFJ9UahiR3vSneARSoGv
XgSlQLsRbQ2YLsptR3EbH9dwpQtRJxRD2jQnKBuq/FqFuQigQ0tIEYUNYietj0Q3VlbepH6wFhos
rk6ByAXOdklmgPjt16OSk8o+uisUKKHbfKkcYYc+J/9zn2HcdHQ7d9THDNncm5Vjs7y8P4Zn96FS
k66FrglaQTAw23HbUQGCFd2/KSG/25e7EXU8lIOfAjtciQ0WMhMdyi+FjEGl6aPOjk7SwcLY+aNm
N1DNN+53Cxbf64tbXNuFhdmRgS8eyTSJbD0pbWOEnVnyb3RXXlnH+8H66eZdmJlF8CkiflGGbD0z
lsNvd9ik0MgfGif7BeM4WdFnN95A5mgdy8fIXksflt7GN8ZnMWVTdjEEfnrEZE99RkjayW4n0LO0
qR/XM7ClXE9nZhWCMUggLAZL3x7TgTS3HIAD2BPtlXSGiG+fHOJ9/PAPcr03hmYPU2Ga8LP1FRBG
CVqEInJk9TE0Dfv6AVl4/nTF1Dl7PIGWMcc2RJJcQ4epsHkx/IZxfBeLUA4N3qFypU/XTS2F4W9s
zbZOssa6lwRftyesn3eKviYbkFZA7tKv1cojt/S80v2S6KUSnEHZ8fYr9X2r9iMqihTUp1nEyPmL
dGXtGy0+OSQzqI3CcGe+42Hz5Cpwi8RFR8qpD/HW+5oyfhVuAkaTxG1ke0/GF3cTnsdu5V4vZelT
FvVvw7Mb5+at6lWVl/wv1QsoKwduy2nEE3ENJ/4l3V//eEvnBEYHpvkVWX/fyw3T3tIas+SG64za
tOe4ge4YCujElX9ftzT98tkrZ0CrjD+UFdN694obFSqrQ1MbtjUgkVVDDDvm5gclDlOoTy0JCb/8
WY5qYeUiLJoFb6OrBGSGacyumxjrflbAx2UjOH/f5H2/SRDILXVK5rp8G0M/sKnjNUaSNaOz7AFB
griy6sq0qwYCmy4/Zuj5dRCr+am1DzyIH5Huu769C28Oahp/1jm7GWhqm8B4qFVFXddsvEy80yh1
rh3P6Sq/+4gXVqbjdBEyJK2ZMExBKFbthl2W7RquYGOX37yNhY68vZaFLcQObxY1e+ZyKc1KX8Wc
jFSEoXwQ5eFWnHTtFcjosnp3fQuXHNkbc7PLZypgW9rCMG1GRJzOGfdy8q3c9VTHhn0kfbtubeHm
GfJEYieTJVPbma1NCYXGVc3atHMGAs38MTB0O0VhWc331w0tbSLAHZnWrUYVcw4b7XM3IfHsiBWC
zxADb8T0h2I91S46zPGKqYWwZGI7VcB4mSoQ5NkhLOKycml5GnaW/xDSzwKazWtN26VS0xsbsyNY
INMTKa0Mai+4YZh/2MHOfRQ2+nnyKkhpMySbO/6t9nx9F9eWNvtcpjr0/cDY9RRNWkgwSCMRrBSt
XLDFb3WxgbMT2GYBvOSBadkIwSdPRnjnCg/F+CKtDbsvRXaGDNRP0TSRx3vOjBsOWs4YT2dSuxlt
YuNH+WvP/8MfYxOfy5vpXU3zzX/QTVzaSLIOyeAwKhDzzvKBKNRrUWa2h2hBn8b1oIRmvn96X28Q
twtu0E3c0exyq5WtXXrT2dk/hiffduG7DMHINM8MLHyX6xSGLX+dsoLoFG6RD6u26ILB6noe9t1a
OrDoV7jj9GtFXdLB7b+1LAZaakkDxSv/nNPWHPfSh6mtKd2uNzUXP+yFLWNWE1WzNq9GiVWiALNt
ASUmuwZfrWyV/RSWuT7zpqjU2+HgrNVjl54gBYTIRKaGpMN8mSO6h4EZJcjJ18Em8X/o4eP1O7iU
EsCl/G8L88W5idCS1OGgrX166D5MDQz9/FfN8T9gopgOxPyxu7Q2O6lyL3TccNaDg9ZRSyXz8bfW
Jh8PFqArhFn/2+XNTmjOhLBWu5b5jzqjS6Hmm82cRUaRWA1mHIhINcuQOBt2sek/ZR0zs/qNe9M+
gij6B9XOiQobViALHmdr/jyM7phKMA9PTqc+m8mn1KYbcZ4mgkTtpV6fm50+0LsPaPC2iiaFB8WY
3bu+NkyXwHCyNx2X8fSve/cfFKgnz/ze1kREZFgWnZrZ0xcVWRyVambZ5m2/Rax6r35JjvJvcTex
asp3w/+QdmXLcePK8osYwRUEXkl2s9VarcWy/cLw2DL3fefX34Q0M6Ig3oZG59GhCFcDBKoKVVmZ
IHBHHyTaMc/od5Jrwb/UKdtiSERHiCGZxpeELvvZ4mW/wDuMDwlxahT+dgWoGyQWt5IX7CdFUcc2
KBw5ftHKlxJ7DmJUxwDQ0V0IfmCyPFQxdh3u8EK3XYJJ+hC8/3ixyHzMpi9FVQWcSPDkyJqEOByH
NsQWjewzTYetRa5NCcHYjPKkBQwSPQdI0i1F6SbdnhQ3RIYc2F6TBfo+zSSgHBd3U4HG9ZhUMMQO
5pHDXparF6cGbXLJM2HThXJqMDQSEffRdHj75YpWTQq4GG6L+inqqPYuPuMwE0hZedLIt+VC19aE
G0iqBCLIUKwHv1R3li9H6MG79oOGG2+qnuI1g+QqbIWglT0qRj8ylFmWQvaHQtUQdNln5aL8lpz9
rduGmQFNxQweTr940+fZCuc4xk3XLwFmdW3VC4/QPolRzCx2vXUmryduuuq1SeGCm52ZFxaF9vHo
2k58yIrL7gABRJ6kzSBl32eunkpmVTbzbIDlLVCP4dVgi4ey0FvVtvUCCS9omJCoQSGv9fcKcghg
dANUT/trzJZLvt//czxfrfIPvHIsEMIt676DVQ4OgsvmScsR4ilAgH3AaW8FCLhs1Mcw3sAX+tZa
WihayGj9Ys1CB/Pl4n0Ebba9spUtIbgHVQm8aQWAAPRKfWgr8kSbQmcQ6At60A9FeJCc0623xHpx
go9elgFHJrZyP6eRuYOkJlgay7Q9hn3yK6iqC8MIv0Rq9Fg2+ROEkNrzJVfau8UKS9c02HczS6Ai
Oxh/8qiF64uj0Jf8wM3LutoR4VtbVq5rEWBnPv/WxkXiQb8VeL/vAOt/6AtsXtyVPSFExwqxs2h+
/tqcK1MDnmQXeOr1whMQ/ENavpAtULi2eHO37awXaCLbmmdnmEaYZONAso8shENIRaRqbAAEFabG
ZVoCf6r/Noq/JqDdGnCenP5isvUIsaOiYZIXppr4NqY41Ci/A1nz42kT265u9ZGEiDGGixpWBj7S
cm0W5w2eS5lHz6DfyuGtdb7/QJooWZYII1FaC6e/+dsLXE9nL7BT6IW55R40utLkiS9BTNdWF5MJ
XseylthoAj33i7run+qy63xmxOAbTVrfnIfWJXreH/p6GLwEPsOpugbC9LUNccSFnS/W5FlDeT6A
qDrLGXSCoZattim0jmOUUSWfYzOAv34OEeOhpQDhA+jy4iH/KyL3Pd8gakPrnRFcVmI1vWlXDR6v
tTcC20xzwO5Qft/ZrmGdM5+efwBFJFui4IZKgHR66HDwjOi/Pyq5jzn17QUfFGZlxZgyKvtC/1oH
F318Q/Rfkm8miWpMcDuYq6kbqmgFVIw986heJh6YsImn7uczeT1HdpgFB1QHatK3QwuVYcXqPIv2
UEtfbuow8ao8OWMJIJM6WPho5UtWue3NTRNVfTwp34kcJXoRQidLS3xIT+ZOHA/s0A3NHrB/1ybK
eZ6Qr3qQlUg0QcwN6lY3NsvKSWgPseTckmGhtrfh318jzsbYnRln6gK8EE+rkTA9QCSrONNdsB7y
SdcU7GLQsXyGc4PxBYOhkt3grvf9uXq1L/gUrVdJZpTonvRHDsCb7gxjN+3DQwpk2D7yOqear4lj
7itMUktbtdsO9NW4kNoYukJiWiNBiGbo0qYUc4fBGLuSJW7f01crgnNIg6CfgwKAu9k3j7l+WeyT
Pbl4npRuL/WDdEs37Vka+vco22F0TLiqegj6Em1JOYXJ4MUHZQG7B1F+NbvRMy+iY2pLEQubRxp6
NwytODytRRSlaoMPRk8HFJzIVyN+iNM/qVl4I4Qoxzhz1BROMWpdqIZaZg6ZILD7p5Ek/m5+ytef
IMZCO1fCBeTRmIkyc0g7L3stNpzTH3LTBWIeFtgCThBtCVlEgslIg8QQrM/ii4CeK/FjJR2I3Xq6
k5UNIYvomcrigAJy3oTeS33CjA+aE+4GB/UJnkqEbm37ctzgZv2V8C4S5n0x7SvO+1IdDEKBCkeA
Z1PnQRrtvvpF/OaGewF0KQjAzfUZkFVyT7z9YluZFgJZG1mMxDnAy8GPccdBb5mHCdgOQyQQdD10
IN2RV4I2NxrwRRW3BLJlTHD/XRFAlLCKCp8tGgalfk4jO1OQs0Et6vSp2SySkJUl4dgYWt83poLc
4L8XSbYuASabqY4xe5SaxDqlZVWWoqZt6fda4XE1czX5LlnN1lVfmxBiNBAT6mjagCdq4EkEJ033
/BYxLvlbJJrdD0Dbt9zZ2qLwpYpxyQuwj71QrdoHaAznPzlPbnAee5B8lLU3N3M5YPbARqTzYWWx
w1RoxajbFdIqTloYH9QeaVzqmrHHp5oahx6io1bIpmG3wvDK6DPKZ1U+6OiSGkVmYMgBPY9xgRy9
M2aOvlsOzA2hv2igSKOj0FW4yTH8ll7LJqf5JopheG1fCMNMHcGYHWLR5Vj9BDULhnTU8ybA+OJi
uradS5gTNq/82h7/6Kv1VhOQZlqBcklhQ8S4Vi23N8lRB6tcloLDHQgE2nVndZ7f1UZ7BR7mXahN
93PM7vOifgBL1+J/4mCvf5EQpaOiaiB1F2KM7TIEWB3nTAuBXtGO6W8uH5hJK8Jbl3VtUPB6hRkE
9ggIpZ+DT69vr0vowUrWtJVQr00ImYDCpmkK6pZPN5hH62Ldv5PVZ7f86dqU4BegvNKOy4z3Vm8p
Di2+Y1TF0aBKXrJFcnZkV0XwBxSDE1B0waKs4jLXoV/4OJmLA63mDiAEyCEH/W/JNm55oPXaBA/e
kzJRFuhf7JXn0nN4TN1+b/shjoUiHzPcSjPW1oQUgDYBHq5FxYAajqNLM9tBJvyIdDxFzSd2ixFz
y3sFJFrSqs9mCrCyLA6WWiYNxoAXiM1LXmcyppvECzy0mBd32fFCE6hGgqcJBKHyAaatuLK2LTgg
w9aDmixYNW9ym7tkb9SPIN1AfR/x38/Hr7JqhuT6iXOjaJJOdKRYLEZlR6CdsvZJcmwkt0+cF62G
xYSW8t/lmf9YpJXZEpzJPA9a26boLv33JGMLcWqvP5XgVTDF3bf93CV+A7nGNtOBg4vp1zQs0qOh
616PUb1Oz38kmBZ2qJmZnmRfZUdFcDU1bw6FIb4cmKXOyAL6ogDd7d6LIUrjNO4HJn9luyu4nLAo
atJ2OJwvA0Ov/dgPtEwkzkacDo2NMouaBaSqn5ky3izur7+l4GxSRVusQsVefsba5pVDu0K1NcwN
gI/jbdA3jDSvMwvz+JCtbhXVGQcZxe/2ejA2gwQYNPnvVJ6MrLR7PcV6XjrnUIZxeWvkg20Y3pV7
lzURlWIwDgOEaHS9XVCpVOE0pHxQ1DJ/TyXE2CNjR5Tpq9rox6ntUOLJLmLSJ0AZarJBvu1EdWVd
uIeVPrUh1fipnM9eCLYrw9EcUFO7+XLD/OVS7qc3g9PKpnD3Ui47b9uYlyTtbZTuy2k/aRLGtc34
vjIhXDYCtbaX3pYJ3fsypV4dYNJ3/tFB4QC1OpeY5+UoU8OTGRVCfDzTsqYT9tIe/LS4iZsL3djZ
4b5Pb/Khdo1O3Z/2YnwVp46OcPEmnUU0zlAUMorLpVi8OZ0xCIF+6JB7uVbL3hebPvN1U59Hnlf5
dqd1GMRVzMJPLgBBzWKHT7mmvvWDGBygjVe99CrKTAoRPTPJCBxSFOzrwTiDcF0FcWL1VmXG78kq
MSQ0qcCtdeMu0qxDHid/dVS5GTMCjhTTKCSZsOTYmtzprpbfQmai0Bq0FDWjQkcxcQx2tdj/85IF
B9cHKlWiAR/1nwom0qdfdAKzbuCUkPZKhi+nT9G2v1t9V8EDBSgYdT1vBH+mB7DZ40Lx6x9/JyII
ii4Jsl63+Ct1BFFZvNNHNzjwJM3YJUfmFZ8ZK7CBdDI0TKibVBW1xKipTTS3YJHLXUAfB0C28Ttn
+ABTF95k4V+f2s9Xe8JBsQMloW2BrsA/+/kSPwwMB38A07KZV6xWJ5yXDDQuecdgrQVBDR9E1q60
I49VclAgd2Dv/c3rwoSD0pZpkUVtXvgpTdywOKKZ43Q1yutd6qCXPmOkVbKVssUJ4UmNgNTN1Oej
+V/BQbLFCVEJjH9GHlVoTrVDupvTc3PC24w9RblX9XgygZlCsjb+H57aTSFGKVk9dnTIOZflCIhq
sg9NNGecGi8lwLhj7w/dGaOzfD9tdjtIvX5DIUilUW50dVKD8R8kBRgkPYx7bacfZFiWzTRtdSqF
0ET6OU8xRQTRueRHo/2cpsPpZWw6Y5CbQ0kegy26WGCLAMEj5QjSkA4liRmcVbuAyPziZvB5tSHW
0wrKAlTSZwCPUDVHOykIXT7AiRo6xx6hjP2BVtbmgV/Z5H9fBZklVwklLWy+eyVI0XCb529lSnBT
Mei0SVGphR+AzVIJKjeyrrr2N+tlB53/R+8OOvhTDcqtIal+u6auUucmbv9+H/AK0uAEB9sPPkRs
tVkqZ5yyBiBbkAOKLPFFPYMNbfiUy5DZEhufQxJ3tKiR8f33F/PWgV8tS9SOT4twKTW1Kf2p+hJP
33v2lPaRe/pSbV3atQ3hRAzmDN2RQi98DFc6fRm6JpE1Mrfcz9qEcBbMvu9ZOaOvmBbmT9qjGJ48
1WbtsPLOVr4UsbGziC4ZZt8cflgbFeNWnXRKN5qJX4ErHujrah//GA7wtd2RY3U5mU5/L+8MbyZW
AHqD4wQkuEgzBA+voqZo2vWEvrR9x9mqOOptIffEoc5n0QiMMzVBegJjAiJTDlGbgeVTFkJWKHbo
WOxZ1l3OWXCdZpa3KODZ6AsQwmTW4+ljs/lNda6HDPiKCrD52/udqkk1qLQDpWNn7tQx+5HR4dHK
R7/S512UKrd6Ol1VWrk7bXaz/o9uMVi1gW+nYLp4a1ftc5qAYwxFXPL323Xq3Jc+ZwpBB7Qan/Gh
n+qNr+0KmYKa9qYREuwz99HWBUYHnH/qAx/I77a859qacIhKRRu6gFiJPweoauZgfjHPgoOG2WZn
9syDbMh426etdlVIENQZ54iq/0ag/0RssxXt1msTsoRMZXRZoOy6h3pD4PN5Su229eIbUMBImRy3
wt3KlqgFpIMTKYTDKfx66iunoi0E7/o5daYp+oU+6O3pw7lpzSC8fwqSCYxhvD2beThVsQ4F930c
ZLXbsepCUazzwszO06G8O21r80nFXo2JSyvKlAXZsCh7dQC7mRXtuNYd58Wb2osFPU45bkyyPHGO
TdXzeZg4D5+hfs21c2ZesOSRyIY3t8/iamFCQIoxudmRCYILOvoFZy9gLm3wgIU7yNcktSbEJpT8
+iLkOWV7fHlsvFA6feQlxS+tmBKtv5gQkbRAy8kMHkw/CG6UJnXr7rua3jbpH7vJ/NOnYzNxWO2h
4CXbGKy4kYr3YTEwTBlm1JvzGGioQiY8tB3uVpYEv1g0kNgZFH6boUb7DPLO4mvT6T1tB+W38ats
wEK2iYJnzMOWQoYdsC9jIcdc3bGh3qF3lxQ3jbE/vYnStQle0Y6Semp7xJoMz6YOkMIDwexWe9Yc
K1fxNBmyeTMTW22l4D6mCSwZLIX7aHLQymP6pit+SlYkORdiNS9KKG2UFqcdWJ35WVqRGPsWQ4X2
LgIRCOoxUQa2B9nD8Dkqnzj6ppAtlGplq5UV86Uts5v3JHDnpACjejmA9bBVQycoompXJGYLHZzy
jlXBhZVYHmPjl7GI7vMyu+/r2gGf+TWtrEs7gdebu4pAk2dMvWQwwCqXRDdgdtg3jO0WrXZObx3/
1qdWIHilcWZaXltN4SsUsAMNsk3a5ZSGTgF1T05u10vLIJvfCjRe4CmC9BXmpN5Gk0QtNTJqQI0N
++YMh5APm4HyEFBLRwOfNtqqaFntC1mms3kKV2aFCx0vtdITTmyYG5XLqqMxT5IXx+YV5ukxNS3O
7ii4XCuYF6WnWFgF6ivPZIlnTe1ZAkkMV59zH/dbYnB7Sa8GBccLetqGxokZgg+g/ZKbdgwK7Cjx
Th+QDSMU6D7AfyBTgB6VcHuLpsheVNwbCFTpiemEVFaM3gjAaxNiyEfwAMp5zJ91KFl83+WDW5n9
WRs3u9NreW7YC6f9jSXhvs6dXlYdl6RXDhxcGzvz1TztOImqDVBh7ifdVbXjQ23xtH+QcxPJFipc
tlYtSF51GGoLMvRnM8MZtA5EcovbkfITTv7NUoXTiEEz0hUqlvqZRuZWCxwMnhiWpSrnIROfL5OS
gDddgY9PxmSXATLdpl+tBmhb66vR/7SKi8K4r2S0vvrW2VxbFe40kIzpkCt4ThjhDjZz6IR45uz0
f6w7wBb5rDwfU5xxbs0duTNy34JcIdRi8U7+CIRyw5e+2QQhhk+K2qtZjE3Qu8SxmsnRjL/y+CuF
qopRNPtK6ry3Ivkbi0IkJ2WQkySCy3kZvHqdd/nI2NXmbhsmGtWMYhRbfBrnWWOVWYkEtov+stLL
5jOSBNRaGRCuh670ahSW0KUDluK7mc++xsWE86iXNP9kCxGuBo2iZjYTQDa77EdhVq5WyTyazAL/
+6ryac5kiRoFFOJtthhOS2PQHquzxP1vPZXe7JcQSdFH17RFBS8esNG8pptXzzXd/0L6sRG835gU
bpw9KFmL7hq40SfdtRvbUavrgEnoBTYC6Rsjwj1ieqwGdQJpCs6FXOuXqOP9GOb+LDJ0z0Ab4XRQ
2Ly1q1Mn3CFwvRvZkFiAl1lR4WVMv6iL6KpVynA/LQFkcpblGuqaoezrbdQL3qxSCKyzVUdTHcJB
r96Dfe2VZ/QghylsO+jXVYqEGyDAjjmFQuK3rAaPnJ1eWGGAOERdrZj3iKGQ1LbOB40urr1k3ukt
3op7q4ttC2G3HaI46Jaq8OdYxzRjPzoamW7HZNmXSvwZkOd6Y23BjbRTmHQLWIZfNpaBFkZx8dBW
9x96aG9fddsmEEuB3p6YHzUoX1ok4cqN3ouke2NmDj0zLp+J3jCk4xH9pwxcKjEqZkxFRZQ0biBH
w5KLvFqAF5am6TITwjdLpwK0CQZu+rBPr5gzX5a+fdX+slqOAXbrvfK9jiQ5y7Zz+XcrDeHDRTEZ
XpRX7e6LtXxPmotu+nb6JMpMCK4/ILSvFgPPnarKnxZKYifOlNjLA1n7YduHva6Fb+86AmgY3K0z
BMt0WgAH/BMre2W5J4qfzF9OL2k7CQCBwd8n0BDCQKJVc0ogfwluT20f5w4BugL1MgssJZWB3qsM
KLp9m1/tCTEA0pMjqbhy0Gyyb91C0VDUW+IUNbugjSxWbxXGcZtfrYnBoGAYQOCvKk5dQF9e9Yr7
93MxcFII0jnhvq59ya7ykyA+FdZ2hbCwmEWW5h2ShH+gCDmQHbzbwXnR5XAE2XUTokEN7n+9RZSB
NsfgzCrYmDVJwJF8NrFG0hadWRGQUvq07RxrvAqae4UOV01FJXg12YEUqyLRGKmDosAl8toZfWpd
eqY8ZY7iZ7t+kbZ+N680oDCgr4HkKYjC3960elDMsEtVBQg8oDesMx1sNbpsKpS7nnenYWVEuM6T
lugj46+pf2AwL3xVH4TBbB6GlTXhRvdLxtKOwEtloMiH8PmB2U6lOr+ML5Akv1APlXKQRc1Nf7Uy
KVzqtoj1Zmig1JtYi6ea3zTdcIiqub3yJdd2krslW59wpzNCUtUmMLb1bOmdw2lz/Kae+nbCTbaj
FBDcmYWoTz9WydeEOUN3nvU3jN5pTLK0LWZ+run+72kU7jEeo20Yp/D7IDj3VOK0jv2XdZF+Adt6
5yiufg8FlPoeQ2IoRi76fr6DXOk+fTy9Ysn+iledWaNC7Qan1WpmF9xP3hDLlK+2bh2BnryumXyt
opps3CuN1qmofBK93HV5cWVYw0Ed9bPTK5GZEb5daJBWjWwF7cnwW6L/bJVLOkSSB8AWbhggvte1
CN8sMFM9tTLUnzIMdD5XjxUK3HC0Z27JccMfIivY+kYro6I0dhCiONhM+EZ1fv48XAL1N4BA7fvY
ZX7p0YCPtn0iBKxtCjndbKgKgzR7sDfwwZLpqoNUCbjVnNKa9qe/22albW1KyOWIVukQKkGS8EJL
aT4Uv7jGnQJ7Li/MP4/vvtCLReBklZbmN4PQ+gcIYWEkeQvKcaCBuI+ZwTD4T2O7+gATiOxj8r+v
sj3WLsqkkQ7F5Qkt7QkVxOHb6Q3d8s/r5fCLsrJAWaHrWWsjAOUPlUJ8M9b3KuBuveFBG1IyUbZZ
WVhbE6IBUMoFcnFEcPDQ8UJp9ks7KJDDBg9diPK8IuUX20pO1gaFiJAYUxAnLUpnnfFksy86BDZy
/abIb0/v4uZ30sAdCpel6eDSfbuLfQJhnmAqIh+s+2CCvIoHyc69qDaK0QYQjn9NCFvHzN7oKkvF
EIIRJ2dDoz1m47C4ScuO/ZjdpumwOHGCJ/BAgqZ2cpYlPumSAazkzVfFGkZvNmiy0wdwXIxVP+7a
jFyEsdo5WTB9g4omPsL8oGEUAC3Co2ml3ztzvg+7+bGzTSBVqptYp7s0De+jLuvcsI9aCCZwucvy
fBnzI61BGgrqVs/WxvsmDM6buv+iLNB1Ki32i43K90JNr4mKQb42Ht0MqDQnmPoHtYx6p260P1VR
JWB5Zb+TqhvdrlHP5oZWTlsbjddMNHV6ojwpuXkbZep+yvM/uVoHe5UMsWNV/W1oqjdGU54n1g3J
Mcjr5I35VVMGxY1BApwy5fsC/uTIrM/QXatdKDA8VITyUtB+0gFXbG08cSASulPASOeUbXakcXmM
8/BCSTOQhth3i91/CQPtricscJShuVZKHQOlHfVHI7hTmmw/ghIe7OFZ6IKl87cSDHuLxU8ROq3q
sNyEBjgalnmZncLSrs2YUjdutMZlxuAG9ZK4dV0vFykpkmMLEb2JlsdKHb5a2nS0gRX1dFShtQoj
BUGRHWfW3oGZHqIswML7Y5HejRY18EWSwbPsEnsbY6qPNlwoGeP9Vsj2oaoUDinZfZqN2s5KwVGs
DMlu6NK9Eva3gVlcKUM9eUlh/hrD7ifYFR86tbtqEu2GpMljFw/DeWWRxRsUFjrzQna9Tlsny8Zz
UMElzkjr77Fe3w1ZcIlKrx9N2qEc2FNl57UzGqAOm3Iwf5jZITJ6Twmrmzq2dkFkPHWVfmhH5KMW
p/LugnPC4l3bN5NLJtuvi/RpSYZjnyQXGuZRJ80CqUcFzUDUPtOYnBldgfJBmv5mYfSVxcV3Mwwv
tKAhTlhDp2hYDlap+lkOBt+qug9z9QffJ6erWLsjMQYmjLK8a3G8s4aAILOEG+zJ/WAM+NnDeBta
6R3w1Y1XNcE31la/MQzUH7qubSEzm+wtW1UO1tzjLGQgQhvmKdnlcZHvgnqSpUdb+Au6dgOCQwtr
raUltAc+gabczl9WLkdIksoyoHZfNniqVlCNN/aak07PXEHTl2GHAX3rA/GV50Tv3RwoUuHpIAEg
smPUDUnyPIUnbXrrYJvKVdGD65lC1MtoO2+yhl2ojk9TM8vYDLdeYoDJ/WtYCLU6bqqmVjCs3Y1u
c5bvon32V7NjoGz8QNmUb92pZQoBo6WhUqsjdNrbHdi1L8bL/JIxbwIB3A8o8u3MRy7jSnb6sUTf
UJL7/j/f9XWpQijp6zZJ2qSJfK5auXjtj+WvLnBbiwfio+5FR/A06ab/mRD5alQ4uJNCQ3Tu8VoK
9fsYYgdxmUuy0M2cfvUFheMaKjMMGMjMAHefy0uDfQDuvh3oX1chpPSoXaIjOZklvtu8039qjnYe
/iA3YGy6VY46fKJHJKnFZgbz76qg3/U2tajqchhSEOv5YTM72nxjp9cLBH+TUSrdwLP0//9M4hH+
1hJrs8wKoRvkRxpYwV7q28+sYGDikPNR8Tz5nTUdCAAG5S7KxK5fbLQhIRqsvcDC+QDpWstZVtne
rPdBv+Rfe8LDYbHjroL4SOln8PwkO5qlgjwIUt9z6qmq6rQx8QCuUeo/fZm6C4jy8unWhr+b5t3p
mwD1BsnahTdEU05prYEcCGOd1W3P4sZry87yArOcQIyl9N4CQj+/iUvLI1rWAoemXgRWeFMo5KJZ
qss8i/xlMh4pKTRn0oOfUarvwq6600MDaubjdyWfjn2YdQ5R+tnt6+ranHKE+6omboWPAWXV+qmt
sisoUR3LcsmdpOx/Z3mGdvd8q2b5z7kzbacbqovJCo96yh4CQ3nqB9ujo/Y1oMajpbFjNGbHRBsv
6rh7ysPgaIw2cBwpdixasmNb9VCtLrMzEF8fprg+xBH9ltsR1KkxQ+8semjuB4ire+VgXwUhvkzY
7ZZQ/1aR5LggxJVmetFU6fepXCZgtYcDo3mKcF5cpW32s4vV6lCxLHL0Stvr4/BtUuvLaB7utc74
poQK6JRi+zcrWOfmTXGnjMN11iABMe2ZQAKvf6hG+wtNDNWxx+mH0pW/0yG+mAhYE+0heFDqHJWV
Lvtphz24qlFb2ldppu8Kg10ug107PV6iDo3ob5Ya97NpQVGvPZgKAE4FLd0aLeapmConTSPfJjU2
q1EcCykRBQXekND7jM6XQ85+qtNYu1ZlnGFg58Eeu4MRtl9Cot6XSNqmrkxcu8LgatlVhdekXMd4
DgzPYOmwZ4kqCQ6b7gaoHMLRFlCPFxycgfHVEtNkUIDUp1srLnb2aF8HUbVPbSPyTl8E8Rqg/g6l
GHBCWRz7b6iCw266bJpIRyp/0ptbNuhfFaZITIjLEU0Iy9HoSMLSMis/HM1HhSaha/Ql1hROTtRE
g/OZBSGF0MAsRokoJTQb1cwIg7WU3AUMX3mKJZ+HR8m113xZz6sFvqWr53pUYTXFaIE2KGwz6GJW
f+yYmA7tzB9htvgFJH8la9rewVeLQqZCSaRlc2SD7F/9AYYvp2nOC1COZoMqCd+bhphmEJtAaRAA
vrdLa9oi0oqFVb7aGU5uP5bRgzo/2qk0zm0eu5UhIRNRIXdjxCSq/eUXwIHuoHrDI/XyC2g2QPrG
Kb7Ed7LoI6Ymz59tZVI46Vo41CqESLGJxe9M+YKHjJvakl6CbFniUbdGjSQT9i/Wy/M5QF9wlqnR
Sj6ROMrVLyylLIOJpoAyo9k5ZYS+lXbFlEly6iSLESe5OqYGrIM8uA8ihLtoYYXT6tHonb6ukq9i
CSmBzeZ0ahmO9sL8UYmcEnTiMm1S2UKEUK+brT6gqFH5qCj8oCU9A8H3t/9tGfwnrHyCzpKhSGaY
MMPLkdzE7cFIb/43E4ITqBApoxTMAv6I8JPSGy1f3DGXrONdivZyS9DkgAQIZ1sXTnBOLUDj26wG
5GF8Hs8Y0x3o/CCE6CvQU8mRlo1nzLM+dQz+NfsMcVntX5O36ZKj1ORnUG6igeGM1mEqHk7v4PY5
eDUiJNfExLoiNal9e7xpWw16Jr3Ef26GBvZqQTjN89gB5mbAx6T0jpHQKZdvAxtcQm+VUKr7KVuO
cKxHMwWVZIszZ6EM4EyQ98h0VwdLIKgzoWUaWY4K3gA9l7iF7Rv7ukbhqGv20sxZiDUWXeSFylON
JE8f/pz+VO/exy/nECqEzLJ1QASEAJF1Y5YliV753a9+t8ROlDitq6mOsjjgdo08IC+gmfIQ/Dxt
d2txEHa0TBsTwBCIFo5IqJczYSoWlyXT4s+qWexQVPpqzGr1iW1cWxKOim7mdRw3PKYXd/ao7ZGz
zlTGBb+5HI0LR3LsOp72b91SVulTljIckYJk+1nJjnEXIU2fdp/YtVczYkzK0j5tMCtb+2CVvmIY
E8JT81wBm81pM1sHXluZET7OoE1BMYxl7SdGvx+NK4y8S1K7TfcHIQ1TY6AwtvD2fbthZlKDaHwM
Kp88THuAjAPHog5GTThDK70edkW5yz31L5nI8/bKXs0K3wntrMzM+7z2i/QHYGiOSZL96b3bPgn/
Wnju6a0cbD9Gk2LwzI6h9xA1O6o+TZkkQr1rLfFLu9o9cbBXZV1a2HNVozKj7VvV5dJf2tUEQj0C
2D/IymwJ2ldqUbhFpCz6DIM29TMcRTH/tggkhQeLaL97uQS/upV+8e4SEkmoxxsW//tqHyHFgaEa
M639EVT34LsagFACzDHoQol/kBkSHKCi2kOt2DDU4+2KVDxcGrRTBhe8vadPhsyQcOShP4zHoYVU
PDTLXUVsp08TV5tsJ9NlxFPbn2u1e8I5r/olikcDi1qYo7pg1D1LPCNxDQsyDvNZA+rjXJXs42Yk
WX0xsRnfRprCUr6RFWzs0GDq7hKPWhhJohnn8Q2d/i7axa0kFdi8cK9LFWtrRkFmvARxMo3pPMsv
4+paKyWnf9Nr6IiPNiQiVUiUvj2LKEt0wxwryJ3RcozJX3oqQ3vx/0F86sLfgMHOwJAQBI/fWuiD
cTFLA4vgRJXLWXisMMqNce7kfD5X2s+491dj71jNmRkbWQHfy+hDlTAPUm2fsWCgjYDqgIqBFuFO
qflA7NBCnFqC6RLpy83SU/8Tt2llQrhNoaIkqs0/u1k2Luf2irNuH6WxM9Gv/5sl4duEepjVedrU
/jRmvcfMcKdPdQqJN1TKEm2QidlvuonXhYnXaFhUPWi0uPbT7mfZ7Y3h9xzdjkTSAto80isrwpGm
TagptICVsKrOu3Q59vn/aEGIGAF4n9FphYVqeiSB7uSLTB52O4lYLUJIzOcWuNkyRzQ3IV46tnvg
BWqopzJ3sBzbV3LgLEBig/7BZ84egeYe0IqIw4ZwvOdZ19NQx/vG1AvPmvH8GL6bGFTRG0Xi3DYP
w8qScMohGNAPBr9IAWinQjo6tvVNx4SFmd6fPuT8J79zQCtDwiFXgMCnbYq0hQClQO6W0fRL5UeU
/smNUbJ7m0fv1ZQIrGv6dDRnA+5nnqp9xzB+ntSSUPsOuPScIK1sCMc7z5jZWgwZLFest3kgwkvm
9lnYr4ckHYrSp7dvMwgBDwP2KQb1NLEYWsyAM2RKBya5Zb7IaYr34VDc5EW6SA7EdmTHEwOLs1UU
D4WVFcvSkYXhWo0uUj+n2pdAf0BRxQZSPeicwpXOZ/Nb9O5oIE03CTUYfScLNwWD3U5zwVM/clS+
5Yd6cm20c/xi3z5wBbzew6TueXgHRvObcm+WZ2PkyDlst64CFw3GkxGYAEhKvA2RBlEjUNYMyNO0
w6zZe1L2O0svHWJWv09/zHcjkfz0rE0Je7z0wxIRGyvmp6dRPUAq9uwR4Jn8ssYITLHDWi91L78O
geEKr9lxPqsw5n3+mUoqBl90hk4ufS8gzoq5nyp0zv3Cvl2qzjXprQGUy+nVbu7rygj/+yrRpizW
czByIfVok8hBteqWNunsZtUECASNvdPWti6/DrlSjRNyUST3b60ZkF0oSbTUPrWau/9j7Tqa68aZ
7S9iFXPYMtwoWbJk2bI3rHEYZhDM4de/A/kbXwrCXHhmnjde3Co1AXQ3Gh3OyVw888pekzVOiqxx
K4R9xGZJSVIqq1Um7T5b0dRjPLntGva5JnEyQinI35l4vSI25FMYY7aqxKmWZt/QP8E4Cw701S+T
RXI8wrAagRT2yrF01ibyejGpRUgZG1kLg4/fx/s00M7z4dsczJG5a3+jDVO0LNSOLRVEUhaYLrnL
TZkNCp9ftfuBDEG+EH8xKt9bZOUjoYu2kXYy8bbz3rJNAmEULUke5HRRf6MHacB8tH3DGCmKR9mN
LV6UA5JeC7O3qMJxm+j0a05I3e6bHD1fa++3xq1SODLnLNJuvBBcDcwEAPji924xy2LMF8rOSg3c
Uxp0gBM6Z8gTTuH4MD8lYXO4bk8viRLeO29FchFC74E2silIC/q8o37SoxK7OCZ+8YM8toc+yj4n
H5S97rMnumzcQbipm9Vym+qkSexQTcMJAq3DUj4XjRK67SzxGKLIZLNAPqFSJG1FqVuCPFkp/hjn
4tFunle9erQK73HNZDHlW29ogg0JdEUg3vYcdOa/VhS77BqgQQA0pmvdc4auSL9q+udiLT/3uQz6
TiQLzyMdAIgWhPEv1zTpCIMYaveJdnJX8DD0/Y6NhnsD+SbREhZsb7UE7gl4aJeGEM4joiFpQN3K
qfepBff+ZdK+OF19WLPy5CxI5jhl1IKMM+0xuGp3YUxksOJMFa7J55zYZDUDqiCYDtCRpV+7JrAT
HZR4H9Vi9S1jZ3VAlil2kkXz+skvmrvZMH0Tr6OGLqwpAAudemcCKu2FOtHZ92ym1DvSb3Qvm+x7
E6HxYjkHaueDNlcOxNovhBfZcmAwf9b/yIzQRihzbm9cKS+R8wE65sjRWAqJolEg2fpku8pZfasm
HjXNOt0DVBPVAsu30NLTj++vH55YYRxNBaEhWMB5Ji26WHNlqeh/LakSApnKsqZoqE5J3wVNG/VW
4Xfxh+siX7zzWyW9yOS2UW1Gva4GNpO5Z2SF5hP9Nu/W0Ag74ND9DxBgYlxlshBbvKUXwdyWapoy
YEqYNe73+xasTLTaN/jv+vL4u+mnkvwlBECorz0bgrqRKHGKLswFcwGU+kruSGIVoQgbjpPh3DjI
+7wW4Wn5ZGkToFlUkqBXmwQUXUDXV/EmHHpZBl4i6NZhMI98ADmgp3wA7gRm7I5FFmhhiZKpd9sO
917QR1qEamOx8zpJfk54QBuhvPvMrEWZ2Hy6MWNa5NHSTpkjESHeu8u6uL2zjMLJ9BQiLPsux4wd
kZUT+duG3zjOGyoA6yfdhI0DnYWvZ2gg+yPTWj+fZYlg4WYhVmW5EdDG8bFW0bPcHJtasrKnennv
dDdkkmyW0DtcRPB1sLFcCUlzzGDN2p+a/R0z7wEFA0FTnPWk8un6Ryu9rMWKt5HJRQZ9Z8ZOP2N4
CA3izC2kQcYaxKtgxkApsNGW30GcEN7bG6Hs981Lxs3VplMHNGqrgKkN9aBgQAyR3Z7q4+8Axopd
4EYe9zwD5Y6pNaVd74v6m+3dkOYTWIxCPbFDT4sxT9ME5uT6WUcirzMek+GgpU/1+i1J0rBZfniY
tLlu7szlvnHJm+/hDK/Q9cWbErQ5a3mzs8viHaVd0C/trpmRoNJp1C+DpLVIor4WZ4iphwIhmHmA
fNHekPFsxDepI8EfFto6GjzApmpgsMTidrmyaUeNDPc1WctI6ytfITJXLD7JjQxu5+JstQp9Qcvx
z9nB6eHnZebt0JMZ/hN0G9HiUM9HpcQw4QL4psoMQxuYYcnonjYHvPYDksrK08J4ZyOCR+7IB5h/
PaTo0ME0JK6AML5vDx14Paudcl9LnvlvVdBTNRd5Dwcd9cAz5uzeRZ8JGVfoQ6PeKcvi1xgxKlTL
z/X3inEGe61E5QVTL68FcjafqWlOjA4CGVhDdUhOLShNABdi3ijHtA+vG9jbWwF41Cxhycrw7pvS
lj2BxMU2lxpzRz8UA0CJCEH6EpUhWXOq4NAgybVsFXy2hvWmJuTE+Wq4es6mQLSdHeQga0p8O1x2
RtCqgXqI1afrS3uriK8FcuGc6YxJpuVogq/c2s+71l+qf5qgA4zvqzVxgZuZjLpa2mz+2L1Pl8dF
+1OtZKTzwhO67BtfDxqqpQbuz0uTsvupy2o7GOuk95PRioZklASJMmGcsvddWtrawHTPOufjGk6Y
H4iBypk5skBOJMm2AEmiuZqJVCDnZqfWnums4jo1qR6ixTwgzk3Tve/yRrIkoeJtJbEv2dyh8wSI
v1bT2DNwDGu0b+EZiGBRO1XH6S49Yfjuut4JDXgrkHsA6tWgK+uISBvB4q45rYekRzF3jpCtkxsw
26fXNyTapDb7yGl5lddea4DgYF/n1olqn6jRnVQiuRNFprQVwuk59fI6R9CV7Fez8z2tDNJM1oYh
WQef3q8rQLd4Gjatzb+46QEwiMEYf79+MpJleJx2U2DhU49C5+rpSTOqwOxlMAgyCZzvppTGVr1g
o9r1T3vau+4/zRkxj7M5CX5k0AH7yTQ0gLip06oO0yx/RrIqcLv5MekHmY2+DbNfC2Or3VgOMfty
cvoFSJ/LY0bumzgHri7yN/Mc6JZ6GIl3SHvXv35IgvzJa6m8Z9DHsa805NWnYIoUPw0w9YKz8sFA
cWNE2Z2UDYId+xUT8jgHAVbUzHL1Fweh7eaj5sdAHquP6+108A6SxbFX9jVZnG9oRtRYLZKk+7gw
g77XMkzrKl9rKw1Xmih+kVu3WVEEpe18aPNV5t6FRoZHswd8XcSdfOAZq5O2zCu2FkTle2+5zUsH
IMVpKFmkTAynN6C1nPJKw7XIwLTsP9Qv+knt0FZagfMduHnxoxEth1HW6Cl29JvVcYpTUMfzaoLL
i3UU1siBR+4R7WK23xyr3bSGsrwbn5l+scWNPE5vzK7JVQDS13vN/Da3nwud+lkMemfVgXm0kmtM
tqec4sRrpqgLgZ9fx0fD/eKCSGB6vn5uMhHcVeLELVIuDlxw0fS+aZydLEai4PN1IdJT4u6SNU9r
YrnQQcsfMZCLetYnZNfQr0Gi9sk6/jdpfPTUVZkxo0eJpYuyQ5ad2IPdeWIkL6QMCZ6V0X8UyN0x
4Buuk3rADcDotLJmx1oz1SOrarmoR0px5IQXzkUHbe7CmUF5RXsd4myHHpZGDdrGeJQsSegfNzKM
19cAnexhGnXgB7FRBeYf5/Ny1xzd83SQjmuz733jHzeyONcxl3Nl1Bl8cRti5hjVrBq9DcZ7NhLh
hctesjLZ7nEew2zUYVC7DMFTW79XR/Nm6ezQoPSgu70/FsZ5zOf7DFmNeIxvWkILvy1c1zfs4gFo
p7vrXyP7GM6d5FlhrHOO0jjuCDOAJT60Svr1ugyJy7I5L0ILzLQodQwYL6Aaqkn+wzMQZw0Gokfl
PZhJ/nnSEXf55jg5l5LmFcZAYmQhGnL2VsBn1LmfOo/0n2PSvJbDOZU27Yp4nJFRsZoZ83T7dPhw
feMkvpGHfh2MMWmMgs2LGx8nE3AXeBgV3irxHjIpnPPQCbXi1oA1G+5dYYCCqviyjsvD9aW8aZv7
eW+ZSNDg9fW2xqkbuWWWK2ysD0c2zBIWyWMaYn4aQx+HJWScoot+WGSFI3FgZ1/kcr5qWpy2ySsc
0gic5QR9zzBuZ/maBQxgY96rh7WRYUiL32IbmbzvohjdNsH+gKzDHM7HLpgPzHe1p9/wXWI/6aqo
VqGnQeebeMmcuKNGsT7WmvUzjlzuGGPyb8SRQlmALTc9WzXfIuYuwLLyVhtJ9v9/WXy6razLDs9Z
xFU//X8XxMff9v+SdfE8QomrZNXMcFFZ6DgfgTiG8/L2Me4aWSwu9IUoiyNJythg+RJjlSVEM3ur
3tfGqWy1wMGIvmp9NIoiGldZ9U1o2RthnCMcaqJhOBux1WgBecf0dvGkH7ReyiEq2D+0BoLvGPQZ
qgdLf31X97VVevM0ZkgeUsAP7eYD0AV9LagwyiitW4oseiuN14w8duNiZoG+ucdYvx6hrStssj2Q
n0BCMu/T0yBDVhEZ9CuRbAM2b9J8Iku2spn9fx6MsL3iYpFXojh/VU86zWYTe6k4t+iwCZwYQA7m
6Kvrp6a6S5O7VtZSJnLNr0Ry7mpqtKUtaqh/fqTVy4YqQU2CNvGBh43ZDeYl3TaQQi0J1POVXC7s
ipH0G9MaJp6Y7436k2ECFkfSDy4TwX7fHFw1o+7okQ7agVums92gGJWwwrtQcrtJLMDgwqhesSkI
+bCUnx6EveZ/emEC9JXrsgQRG4CaNR2FAZcR8XCnlQ9xsbiw6/3oKUE8fcpiWfwkei29EsEdDBmb
lBYLRJj75OAcaryhJ+/EJr2qXQmSVtl7Sbh7myVxp9QCMCZFzptxEP+8L1kuxDr9TqwvVIiNKO6g
hmbCUE0M85qH50FLfODIxtJGcHYEvA27BrCuPPTKv3XyJeroKVl1BURJk35ijJsgT1+SiPUsGwV8
oqwkIHRQKOCY4FTR0W3IRwGGCiCRxZ3YDrLXUhn+fsThMg/Er24ji0+ajp0BFEATCc2mTj41oEcB
H8JpNeqD06i7GsiD3Wo8FCziAnZ/aaQHozeJb67lGZ1vYW2o33EFnYceHDPmGKQzBuzQ7roEJI6B
ejFYi79YZjARNIuUwEmqUXZQlKjLk1BfzKgq44d1ynZWNdzP64yJmCKqFRLguXiqy8FX2+pDMmm+
kiaRCf85Y6aY6u37FVgzXl7cG/MMUpcORgOQ9yOxmw+J0j3nOTmVzXxHRvud1a/PvdX6Wtl81Jsy
7NC9qbnmYXXKk0H0UKnLwGhdYM7qkblox8ksd7b2AMidXbzSz6lu+3amR8Ae8/HnPmhZ6o/p+jAT
+4ai6c5sui+AXXsyBwd93a4XqZhKuO4iREq+PSHuugKUQNMPLKKP7V1HSIi6WgIQputCWPDwVg2A
2/0yfPwGkdPoY43OCh7odBm/DyS2gmYEVF9GVn8oMdONVvk7OheSKjazz2tSOfstDNKs/dTVe8uM
HwHKdE9q4Jh0D24j6x58QSW4Jop7tqapWsRLjnGOJXD88djctqCLNoBV10mKvYIuD1Ss1ctWcnEa
1TpzLGxIehmcNIMimr+ST/NJOzHCoyIkP2zJNoqijK1ELmLT6nGZug4SVbinbt+jadfc6QdZslIA
qo2VaZqDAqylvQUbdFj6MB1x/zYr8dvj/D3+g7FtlDnypOOhjeiKIc0c49e2X+th7T7NUbNLI1mv
m/BG234Hd6OlOepHqw4ieLNLH5rUO7YgkVPiBEM5U+QYcwBWOL/pCuCAAhC1IL6jp5J7W/oN3C2n
qOANXAf4zfzYH9fm1CAxrT6yDWia38kKCr3AZu85U7EMJRuzBGkXgqFwZzwlmetLY3+xELxnbYwF
vQWZG3ut7sGXxFqXv08xICvzwR/Jw3VXIwp5QCn9SwgXE69J3FM7Q8Rv6alvNed4kDhM8f25kcAF
VcM4xIMRY6/+TfuD8AWzXQ+njainD7O6vsQ7S4S5dpaTsG+ADfnSlODLJ+llG8ipnt22OYlZAWgB
5YxePeWZxIXJ1IDTtXYqDeq42L9CW77Vg/5pHMp9PRsSMX9jQ67N5i/RP8K/NGfDQRxh4WajroVQ
sSuO0+wdy2Q8a+n83TE7hvg7tIG66DvLbN7pVoNLt9cl8b54ub8+g3+CGnbdaYvFEsY4vVh/Htve
z+S1JUGyAN7zIoa7x9uhUcoV+GovUd34vXwuWYdwxBC9i5cRdzzO8iVQjrKMuC5bIGdxueVOurLg
fkiPAAB+QL3kkN5ZGKb/bIFMSP+QRG7YhcrtHJFoOuQBJsgRat3pmEqVoomJomkE0ipyJg4G0/iU
SUHs2KsZ3j4rzZoBCasiKlDSU/brlyIs952sK0C47RuB3HXszZW71MDQ3muL80drzkXY6vN9ohtn
UjeK364ycmSxWm8kctcxdVbaZGzakeUXWG+ZiaosBnicU7+HN5AhzknkvWnLNknq1KkOeawcpkYd
INr8EfRQ3t48oJgoe54Io41fy3P4bjbdzaY+X2AuTvoEiFCArDa48/rj5GRB0b2b45tElm8Wejw2
uWZarH+O56ptG0VTc3Wo8QgBJUP9pe+/X7+T/mYPXUyRoesYsLfclQGS924qbbiiibboJSK3yfxj
ptMUto526AoF5Zw2cBP6HsFHFSVac1xBbXn9I8SaevkG7iJJNK3qzQyNdO3YnEn3ATN0wKXvfadP
omWR9ZkInQIyzH+tmP2+SaaoyZplBTrD9v3afWkWEhhVFbm6KgG+EIb4oANy8HLGiB6vLcmqUfS/
oSmdeod5fqf2xK9BcexYlmT3hOvZCOKcnAKlHNcZaqm3gCWb9pUN1dcfrx+R8Jm0EcKpiT2vtqmx
t9ha4Jrvl/0Q99FClnBIMe+Rq76XVNF1kZrQ3jYyObUgZHXp0mKEt6vG22wq6x2a90IHILD1UkQg
TAGEXXLjalOoTmbk2fmjuq4PU1Pfr10cefUKVLiie/LKKTApfUhUPJmvf6LQPDdfyKlSq7kNgMgR
AVXZQZu/NlMsESCOsTYSuIjEqwo6xmw4nlFZmVFxisP4Qxsp+2rn3JNbWZ1JprTMUje2sVASV6uJ
Y3YBGFq/N90lmAwjXIZ/isKE/A4DdP5lHdzlBMdt5FWM2lIfsrncfKeBVoeNoYAcImzpTRlURPZy
Ed7AG5nc9ZQ1dqzm7YtMbYcRhMhoH+0QIMpRR/12XwZNLAn0JPrBIwauS963JsshNUkaxOW7qZXh
0UiM/+VFsDkwt9bcuIpRhTcxs0rXkBZtMGlP19VcfElcdu7l942UoQVBxEjgy1j/sbfLInQjrf63
NUgP6kGzguvihNfBRhrna8aYJpVT45yS5INdDkGBll09A+Bq99Feu+N1YbIj4pxMNtZaNtsIThU6
BmYKSqJv1wWIT8hCnREZJqAUcVpHiNvpaKOF51TGKA36/GS0MmQLsaf8JYOvsLuVOWL0hLUmLPnH
bDpp6n4AKUD+eQLWAxBCwOByfVEvtcQ3WSWM3v5vVQ4X0zea09p0QtqsseJ3q9reAe1+9oHL+dC1
3WejnydfTYwR8PN5NHVNuKZa4adgSPF1qz4lc7evrHLxCx0gpLYbKkX1MCblPVpEIrsZQVtsfzOs
4saw0nNqFp+6OH8gQ39H0eXq66D7WJf+DFip8PqyJGfFM7eaXuNOpIOer917JUYrWgEkrsGUcPSI
9fuyd7x+F6SK3R4ZFFCT5L5DbmzzczqBf6ZSQA2XyOKdv7HeizxOxbvMWFMQFKJAVfcHCvqf2PpU
D1bUgzymzScf7B2R0reHXM+JH+vLTVPJqKJlG8t+3zgQQ5lcWryU9+dDtyZBp7xfOmn5ikU615SS
uyzzKVPGykQk1EXtsdMBBWbmkYMWCT200kflqErSj+Lc6sYKuOtSr0xFIXQG2AnRTlNV7MwyCUvl
Xqm+2mSMsuJz170j2Si5yWQKxF2eVbKagPId671ePjpL56sNRkaVQ64lEU3+/G8mwbkvt0T1oVSg
PHN5h7ekvZ4zS2IPQuUwdRsI7wB/QIXstXIsCxnTMgdVATWawMn7iKYA50lkuLfC2GYjhtMOtayn
hWYakqcqhgGT8YQHnT9ggsxRZcwNYlG2pqsAYDQBffd6RXURDzFEodNcrf3ZGyN0z4fJZN3omWSa
U3h9AUXlL0mcbU+WiTa7gqk8BaFehvp6JglBZRK40wHnaZybLCRMLAY/kPuZXkpEaLL94o6mW5Aa
dQZEuere3g9Bf1NF+Y7cJVEWDGGHYj5QgpOdjI1QXLDYbB5nvmqnKtTpEZ711pgHapLcZY53A3TX
4zogvkEdLve9uHi/Ws7ZWcgRJYBIWWi0TECezJpRcpZiR735Hs6uyzJpqlrDNc4abg3A5EUesidL
CHAcCtjJWuJGxI+LjTzOtgdz0tJuwnU3oun7FTCpCoR7JHBlwKR/IxHd82yQTceT8bVhGAaS16qK
DC5LUOfpPUNccZEyXiOi37UAX5UNKIh9y0UguzI2F4/aNBMejohTJoJeOcPwvfFmnLzoupNkB/Pm
4mEIpP9bFmfv8Vy41gA4/b2i9kdAsiGfOVLbrypUjEmHV/8IeoIgc/Fmvi5YbDgXwZz5ryPY2VL2
APUociZjaz6WQ3sgqn2Xtk4RXBcmjDI3q+Q8AU1Kw4jZWKyBa7VwnsHLGljGLR360BiOpC/CXNtd
F/k3JnFZIOcZStIwoEx4BuOOHs0/2MuDZRQxos5weSzJs1Ts6y7SOIfQ09Vd1BT4HITk4UBN35Rl
hYRX92YPORNvjNrL+7jH3IN7BG0amODqj+g6nxoAUinaR8nuMXO6ppecgZujQWhrvhi4sVuPL9N0
DE+pPaUnm4QSacLw67I2HlmgyxzgvDYIFRgQq9cB+sMN6+Fo7I3APeSnlD5dFyjRR577gYCz07My
zJDopuqDG8d33XHXTz+8acIMvhos5nSrWJKXD1PyK1vKc0EMtZ0B/w4WR9T4rBZOlFf9aW6luXTh
0Vk6SIHRagyfyB1d7db2Gk9ohQGl5fNoZQ/1aN5a6DameQ/uIeOcFctJs6svjZVERRav/8ryLh/A
5y46pfXAJQprZ6c5f0dy/bx8x/Dart9jHkiWWxdanmWbbKofHZg8lL66Oi1m4tsMwBfGOemtd27W
PV9XF6HpbURwpkdIQqgxwBgKUKKZkbUcR3Iekvu8kUx8isuwG0nc2ZX6hFzA8lIY3Q59/E7jtNAG
LqJcDplGMxo1mzMsSkF2YZ7qsDIHP7WVc5k+o9HSdr/R9Nv1fRS/ejYyuUtcK0a37GfIZH11wx50
W7fpIfcVOUAbuzffGNtGEnd7F9OUDikIAfdGsVsCmpxtFJkZbGa73Klh3wJPSNbrIWwjBdHUX5ro
cnd5X9EEVY6cjVCyDv8O2HpOjB4H/dHagw7sMH9OTf+fUou8pEM3Qrl7PB3UPssZIf0MugB0Abs6
+MsMWSO12Mg8NGwDWuYtxhBg4b2sYGTmxfpkODtXlbGOygRwt3WaZqWdLNCM1rmzpswfpYMQYiO+
LIG7oZUUZHekw/1JDPVWS5fQHekcqG3+IV5aCqLgxJY9ToSe2AZJFxAXAX/IY1W2hqpmeosMoWp0
kV7ZYVOru6lGU2BX7cjaPSszwLXi6sHIi5Aq4Fy8bm/CTd3I54yAzG2h1C1OrQdKzER2fSlrnZZJ
4FSelnUN+kC8g5byvOooZnqJJE4VW9VmEewTNnF4OU8OFA+xwf+eGmUIsGn7Zg4AzoHa/289NmQH
x8WrZeLMGmIAVnH/xzMlQk+1WR+n+aWTx5lrIKfXhozkBvO6RaQgUMX47DdW3Y9/XFcKYRiykcfZ
gdMpmNZy0bA0m9/q7JRUSeAilXddyBsw3xe3tJHCXZmgN1SttMKpAc/0Q2lbYTWTyK7jXTKaIcn7
o7LSB/Q93xVlcT+u4JbU9Vu91p5zED+a6vyB9tkOEPDvRisO8DfOa56dHLU+u+Oyczq00q6p7BHN
dvrNnYHivMMq9QIIrUbRFT2GD2KnPtGzGc2HLKhcIJ3NaFJTs5BdGvWh+ld12ItgPvwdEIFOsQs+
Tj1538fEnwfDd1JZ04PQVuGLgJCKmvJP+veNIeUpyEscgs7RrvvRNznIR79fP3R2pm/37yKAO3N9
rhq9ouiZiWsg6jXTUZmJek/pmvqOkzTRaM1HlJ1kyGdiD7FZGBc0OdOEKQEXPCKsIjh+H+9fxn+1
d4wn5SUdoUiZWSR7ycOjGmpvLQsS7vsEiR69f1bMx+t7KRPARUpxrpgjsOFr9Hl9HfTG1x3pkIPQ
8YAVk+VOwUPFY8GMJtAe4wTbxsL0Duwku/6ArirWCKtkQR4NB0NK6iV0rBuZnLNTvMkbCQN7ZE2w
7T0TOe2Go30mgawgLd7By/I4P6e6q9eODrqmqKn7KfneNrvrR/Q3eneRwOl7bKdGWsYgQsCUw0vT
kp6fPfRlLWF87m+VD/U5PSkfrgsV+6iLTE7XEaurbc/QDzy9/Ah+4xuvz268PAblS3/4T6L4MYfB
rvN4ykF3tFYfXL0LHSCdxM7JlWY2hDfSRSl4gBh7SPWWZFAKzetQUnIxa2MHcTo+XF+PLtw7F4Ob
DN70LQBciyFfK7exIO+g70dMuhcH62t7B/aK5ATzas/0YOzt5z5o31W75Twc7Ci5I3vQiu1MybcI
lXPzKez3jS/2KqWjTrmii5/EZ7tVgQ1Kiu/X1ytOmW6EcFFMgZzK6FloV4pLAmJhL0SpFGnInZfM
z3HZGP6y9Pelmr0riH7wRnCSTmjHKbpeVgiQbTz7fbNaNW7o4LE5cXe+Hbsbnd70qAZ4KJFKViyM
8Tcr5mxeMdIWhNs4YdZGaAdgQfmKqi/RAnoGd3LQBuDdbuqQwtlIubqErg0tuWiGA1sC6IReLxJE
w3NV9ewFA816wWvADO3v4dmIteciirscullJgcSJ3r6a/rC6NFAH2eyHTIL+ejEohna0Y63zlRI/
YJbrszNS2WnJZHBvh6nULdI3CHxLNJmmu7aSBTx/YwCXfWJfsNG7AQC/lZbgbcyqIvVP3FA2cADc
UP3AUEHyMpBoINuYNzHQRgs4m6uquCYmy3D8lft6AcPBqAXarsgQyuY6hK5zI46zrGo0+m5C296+
7vsmWJxZ90vT3RvrKuv4FtvwZS8506rXerInTwVGqdd/Wob8JmvNu941QMlpSYrjQiv2VMeFJXuY
3OPu1dJRc2JT7GHRAsgI2Gek2cXDU6ssYWFJ5mPFGbeNMO5CLRVSxAbD5lh7a/W7MXP8OfEwRmep
YRoroZlguNotH0YVxFCZc5oNU9pmIbSEyzfwcDlOMg5r0QJeTD15QN7SB4xDKEHC8Ov+Gj+2C9nC
heHfRijnRDRlqsn6c+YU9JwctyArGso8pORYedCcDnCKC5lgjavRHDt19vw2ad57k3rMlfqEUr6s
li7eVlNHEh9o/+ZLj//G/A3aTmq/YPrfVZZztoL1tI0lqioTwdmfNavEs2asiZqR2wEEmciSSEIL
RyfAX4vg7C7PiFoY9QJPDI5Wi4R1+74pZfU52TI4i1OWNZtAPoJQz903gxroVCZB7Is36+DsDKMw
hqIVDePaSz9oISb8MPNGfW2/RvXOTfz8SyeJX8W9AReR/JBK5hhD48QQ2YcrsE9AnFQHiYm5AtvX
d/WO3Dq5P+7TKJWYlljRfx0Zj6YBHh5dLZIZ6K7dQ4eOETKQU1ZNYYMM4wL4/utXjvjsANfvgQQL
5BncNZoNdUdaEzGPuZ687k/XkGGgiZdzEcA+YGNGlgOY/HXCOzFJbjPEhsZ6r7XJWe/WsLVo+N9W
w92fRuslacPy9o6CwSVlekdidZbsmHi4B9Qff20ZZ7WlVcSNo76EidB1pNzmbFcE2n7BoHp1Czuz
AaWRIFxMHmHTjFWGUU3Xn1D9+VcX+OZTOPOe0jYuFQeh3Oox2DfVL52dQSSVR5mKcOY95akxxmho
AJ8dOMI02ydlF10/N5F9I51tWuAIA2cZqn+vtSRvrUnBw4uFv8gmMHLcOviZgnkhx5VfJ6KbGxId
ML9hRAyjl9zWFc6ckwlsh3unKL1AbxY11Fo18VNDeefoS+GPWlEFQJncWWR5qArvtgfIhmTZAuN4
9RHc1upd01gjG6Fg8R4ZDpe2lMUIlY+l7+2bXR6BUl7G6SVyb69EczuedcDR6U2kWFlHTGd/7tD1
495MuzVy3QfU8iYQMbbAb8tlXdai1oqNZPD2vD7rKu1Hx2FQVsBLKZ6cHXzPsY+a4kkNwXi0k7Xf
CVDVEQb+OmkM9r+WNwMD13ZYcYglZhmyZXlUfIapjoIeZqlfcG+Q6FvOnaS/ULxSTTNZNx5qOPwU
lU5HvYevwOAt5sSAYmyAle4FxdjZD/fpSa8lZiRUp408zjPlsdpaLWv57ifPd9fsGFdPq3nvjnfT
MkpcrSCyMNSNLM5+shz0XK3FanopMMj6o5rSANQvEgMRPItfSeEMZIxnUix4hf16FsdH+8Y6/RY8
l+Dx9UoWZxGKMa8msPxQC8XIi1sy1oZgbDHUR6Ku/ACSRslrj50G99jbyuOb53Vdo4BdAHZgPdjv
+jGPYqIsfjmWia/GMpxQUbrxlTTOCvoRjO5o+vhZPNcL36MA6koiNje9RnjQgrskjZIwkbk4wUPh
lVy265v7n2KM3rbgWOHiVPq9P5Y7BlvnVGc2/zKqkbySLrivXknkQprF6HI62ioSdcPj4BT+Ip1f
Zppw7eTYF2zWxB6e1pggNeb02SeXFKFJQOhpNv7gkUhr6m+Lfp9n0tkH5hivieWiGzJp+up4eJGU
eom2UVLcZl2x04ziR1utKCToCqYcHOswAGYeoNZBi4Z/H8WqL50+tr7jmoYf1x2YitZnk/alH8cV
aobOGE3pHJYxAR7LjFEvZwZ/IJm/0lop/KRCghM8h51vZNm5a6c8tPPqX2AcvzoyznEZ3rRohYYg
cbZKf3BnX2GD9rOsoi2+9C9Oi+/2cW3iddqMju83KO/LoVkkHpL5prfHheIRugYAZsRPuLrqQh2F
oaPXXXwz684XRXNCTSeHhejvGq25w6Pt23V/KVb9i0hOMdXOQecd47uxJ6Bu13AnIyAwJQGw2PO7
0CQk6/GP8yRTUpSqTuH5B4xxKHNgm99xB0iuMpkQzm2QpvByh2IWS3HrJgKr6jFODD/HYPm/OqXL
ajhvAdLkZLU7+MW+JL6tIJTvd/3ydRx1fwDhVr/Kho7/RgkvErlDIqWN/qIG+Ww2WrnhCmG88fLm
SLHTuEjjnIapZcDrWjB94MxKWGo2gJXWE0YHvgxrjc5g+ASnVW8qxT6bxtfr2ihdKWfWCRtCdFNo
yk9YLQbrtr5jIMQAcT5elyUOfS7L5MIRr1UUzSKwbLW7KWjp1/niz1XmU/uzRVWJzoiDZ+0ijQtL
CADrTDAVskLkBEyFMiyHd016qNAhVmd+7Fsf85NV72bnRtbJLrMLLkjpJhsUqDYCIsdDkRywP0Y0
2DIEVvH99mt5fAsmo8+1xh7GN3RxqNcgRDVqxQuSJT/UZnOyFXqaXbIGpLf/vH6MIsQj3AQX0Zxz
MQyAg0w9K4035XtTXbRQyUfHxyBjg1HvoXpsaPxV7Wmku/p9T3Okd/XmUJranVbHR0UrbzMPuVc1
rz7X2vzsGcPZMeo/Y1zHd95qPfUKMfbXv5nZ61s/f/lkzlW52dhpeQItV/IqSOAz5GGw7EA4J1Xp
WRq3GlyGxyDdCm+veAV6WWhQLp8UD20vVYOOZzxXQXU4ASYhTdKdYQG6edQD0EF4gancjArQj6cZ
g5PJ7r9tAOfQlCFdTTvHBngF+o+0NcwsSWer+Cq9bDHnxAA6t9bLAgmq2YIpsL81kzpKzDmyY4KM
d4aOl8ahH68v629C5otUzn0Zbu0tZsbwX3f/R9p1LbmNK9EvYhVzeCUpUdIET/DYY7+w7LUN5hxA
fv090HgsDsQVZn2rdp+861aDje5Gh3OafVYAxMX2k3z/UlbHkEPqA1bBj3OBK1t/NmLCBgw7Cujp
+c1dEkeK1jH8+5bQjaOorqMVm8HcYWPYC+u9nheuXBmBXO/sJNqpseBzrrvtk3z+YVLQrDGit9wa
78VEZkd4dncWorjrrsZJlRG2+FpmUNMCHm3/1TC/NN34/yrF3dKmKVuCiQu2ARQehsrHyiKGfbCj
qV9HB6MX1VXXFQMjMWPtwAwnF49G9KwlFaUz8Cxf9bbilgDLHEOswIq8z798rZMkLhZJEva7rRA5
H92GwRjMO7PzZkw3lgBFS4Wra+yYzj/YSRoXf+o8HQad4iYOqInXB4Zt2tLbbqN5JabbZhEArboa
19U/8nSuWFRkkj4DxQkbevdmYGxLkEGAcdy3EoRa87HYRlu2qke/jXsTPVnia64axLef1IfqRjSh
vRp6Fz+Fs9VoMipTylhx2UExG1DodNOHouxw1dMthHBmGtKoNyc2Kj0quxnzBma3jSjYBT4k5QyY
gGQn8HGC76lzkcWatXkaw9/MHihmu/MuxPscDG8MqVEg7cjK88Z6NN2SVVwKE1t4II/mbkUUEUlN
who9NROzmC1Wwus6uW61q7KuPGCT+aE5fVdHDLs3hp+N9Cbtk32v93sjM0pXL+Y7Yt+amb7DQtzV
mFEfGQFe3qmzQznKzaPS08gdsAc9JwSOKqWgkhm9Oo12o/KjjH8O1lZSK58qjZ9muB224+Zy5Ce1
7eNFs+vMEt2WyJVIfJ/r6Z2ZJkHdALU3/W4pH1rnWxnZnp1WkxtXQ+YqluHZPcY8RwdUDJjXL6q7
2LkJ48TVk+ti6tzMkK4mKdmWGHrvzN7NErrFzIKrxwWWr5rtbJNbmzZbzf40FNlOmmV3UgFJUlq7
AruXPaCIsr53c63ZFF2B3T7DBTbrwYhmN2u2VP+WGyGm6XO3T4CVNM25l6TUj7GvgC5IYCv1g1TG
37Mc5xcPunvZdM7SHu5bcn4HHxrMqlZWobWYX/cEkwr1f28LcDI4b9OPWtyGaVUdn0pYA043xyHD
ZgOyMcRfeBxhefrslr8VyXfTe90g6JpCpE37zwRruXOoUpdMVNBVOffbR0Hg21WB7mmfAcAieafj
3EHQC2bivNM1UEaOmP57Ry1CKI3Fq0XJqgK7jZmYBe70EeH4hQ/mfRjR580cTjPullNZJ8U0QLN2
s1jvZQvFII2ssGwrmg04X6jmJHK22FeGRtsREhm5KGvJjRgL34131Gv3x20d4idUUN1fN5TT9+Ns
M8eItQFgTRgKJq/tm4puElkA48N+9rm7/COCb0Fj3NpwMoqPVs/al3JOfFmmP+WoOFhz/xFI3B/7
QbTYe558vj1Kvv0cmnpPDbusgiS8QXkid9MD0KN9I3ucgJAUi5fhWdi8pCQX8YbSsUY64RxP2O/j
3TuZikSy+GgXFbLVO1Du5Ra8sGK87xawz39JLe5R1OroeysW1GLTYwUIz+kh2jWBkCxrXSVb020D
LCYG38Dv+rgo8ER/Vek/XWyRLE4npZ0SXW5rds2Wiy2M6EPUO1u/XSe12J8v/JU5AiFBZZ4/7R6c
/D4jN5F9dzmAiURwLlHOs1lWMpwc7QD7F1/TDJvsgLG6LGU9TJ4U4ZxhJOmlOidNFajzPpJVl07C
Vi6z2nNTO4ngvN/cdHo9VRChp26/UT3LYY3k7XiHgRFfqq6aQJQK/4vDPYnknJ9WFxawG3F2DFJV
AgeRn/ipV02YOVOw7ALKiyv9v8+cHV3Tq1CTbxzPSarJafb7SqGKyR4f1hObccOQADYQgr7aXP54
l03E5EvdAG4hpTbgZKe03WuRsSPy+DFWrN1lMeu+4qQY5wKVSE7skH1AVmhosdiqBQxOXDQtIvhq
psy5vyy07AajudWxH616gIYj+2iL6YfuMPkqsD4yTxgm/yXzOCnHOQ3VQKu/aCD0xE7xwkRUBKLi
6OW7ZvKAPrFZpZESQlSDYVkACPmdLcjaRBI4n6FBmdhQWABBxy8knxhg6WVbEEk48xeYygW0LGJ+
ctP3mq+EhcCohV+E8xdyooKXkoWMt3Q8bE1c9EVWLxDinK0bhg7eKxZRFm7cKafEHPC4C7B3Ai7v
wXfK0nOoyMmuppyKrAHwVMZorckTeOhR2vWT0TEjCwNrOEKCT3dshQuuAVMlwpTzrL4DX7QQyM/r
WxJaKmgCVAGJIq83P0/y1ajh3Yma7H+3h6Ug7gQHZ5bqmsA3JOR7HF+bxfPlv190dA7nfEZ9zseS
4uhYOwpklGwG6c/oFTs6kU2spphLlTg3ZNSm1Nr6+PLymff0Kh0PbO+pOcR+hnq1IFEXymNXbmGE
6CNak2RDw1x6jEcJfaF8G5afWvXKjr9m4XXU2Nspyr1CfS5EJIfn00ecobAbshDeTIqUZ93v/Gz4
MSvbCixp1naodskWBe1mB1gUzO750l540Gv52vKgeW+ltE4e2QoOOkkHrCuQx9KQNJcAqs5L5WYA
yFR3pROJutFcoulOY7+JMoGBrbmA5Y/gHBo2hAsUeVmaJR3U8Ytt/Or7rcCGRbeR82jQrJ/UAW5G
TX72OfH7WfXKchuFfjbv1fKr0nwFpIlnRttJP5jky2Q89f21jfqa4IcwZfhUbKkslxfVNa0zQPO+
ZMhFvAnpZt7O/vzxOG3mmvrD7AFAwgLovAgUcF00Ks2GY9kAs+PO2ao0exgUeKQ4qt20izdYqh8J
2gRZ7ecizpW1KKUo2AVWHHAmnQ3HI22mQ4cGVNB3idu0t+Momlxf90sLEZzxUto4kYW89u+rCKvX
ZSGRO0EltkyMstPXuPjKmfi3cXF5fpzBajNY5pUR52ebt5pxpTkbIbrhqj0stOFMcZ6xK5vITBvs
SgDIKjGpC6xWbxh2xvD9st2v3r+TLL5QERKQxibEroLSvrLmwU+swY1QjU16wXC8yCr48sQoWW2p
Nzg4Fuj/7J2w/sPvQC9yoqvua6EaFx6xPhFlDcgpgqr8GNkPCWncXjTmKLhN/KRQXaVqp49miVWT
zMfYjSu3weUPJDw3LgZORK5VEDWzc/uzr/OSIGH0ldXkROcm0omLe5USzx05fihMmumzgZ70z/9T
J85D9Jh+z5McHoIxWyj+EfvCRg1VCsYfqd/vhMwWIp04B1HXijQXCg5xsB56/YG0jwKNBHdW49wC
ElhFouzQ2BZo92M5qhy/Mpbge70jVWA511ngWpg55y0KJ6HZ0EC1EWxdsbllo8oqxrIjc9uh0B56
olUNkUWedfZIJcuNYiKEANzD75s5dw1rCkonfJ7N8FNeyt+KEUDceXar6X3nVnaWe1jsc+DFRIxv
55D/LEvDkpcOamXTOFuDaWpaOHoyoV3rJF6clT+NSb4x4mhbRvlDC08WFtamVtLbhDh+T63NCCxH
iYD7GFWjX7lRenId3ts9NhxLo/ohR4p/2TTW3dDpB3L3Ny+kRKMOcmZsF/pD+NTnIAUTNsnXreAk
hbu0g6Q2BhAWmBWgUj8D+B+1bTacP2+N91nBesw9SeTucEIU254q3OFT9fe9e8+iI+RubyVNcloP
zMSnrz1BsziGs+1EwBGrr+ulKXF3uLKGVndifKnK1A5kQsOqCTdmIR80db4ZGsclaOtJEjaGLGOr
OvHmsqGwv/78Ip8OlLvIlFhD1kx2FYTtHPmV6STbVq4Lb6ys3ZgoO8sCYCGgdAWZ72WxNl+bUxog
dFYqtI562yP5N3kORrod2p+GYruxZm8va6mI5HHP4jbvEzspsJX5ytg57KRvUgMIpMxnDWwSgeAI
7aZkkwS2I1D2CNBydsgqAHnBooXkl19XSq3YpoqqoqyBUtoErADjypHdPnXrJyZ83NpucmWiY/2M
Suhn4k+OwB2cTyAyh6VaDpaXVIX5rLfPSmJbcVIauKns3pjfiud5q4Ci5DYPprtuc4S1lYGMJ+q0
rSZ6bBvWAgKGdTbTbJoRDZMMj4xuTjZy9U3DU2YsbVchIrAXkSTO4Wk9zaqusPBot2y3Mva99a2K
nxsRlud6cWChEXeQsZylRaIenxnKtiYu6D73L3iT2WYMhXiTq05oIY7zdyYeU2FUQlwk5VdkHrA7
jf2nKhXUPNjpnBnoQgzn69KskSILsONBa2P5sH52wAIkuIGrnnshgvNzbV+UWsayr//uudd96kIW
59Qw3gRQr+T4kUBbt39pcr2zR7gaA0+y+Lwkx5NJHSLc7SPzjYNVxMiPvvdgF0wyYH+IS4kCk9A5
V6bakVJGMQQWrbrpiOo22v0kP/x/n0vn3jFaWaokZo/blzL86QjFZfhV37w4QXbCi5KXNqmjQ2QZ
V7e8jZNDX9zByL3CCBwHaPSJaHlEYOs65yk6tRn1oYVxxKTbJObVZIq4egW+SOd8hNo7eQbEAZhE
rm4a8xeQOj1T+pp1wrDGvsKFe6tz7mHGmruKudaX0mh9oDtJ/10aZagz4tKo4BLrnJ9wkjJ2nBwV
wlNHl03oh1eZsDmzXgldmAXnMEyLdiklMAv2BE0KL9qHQR/QK+oOXj5tGbAKQP590gQikN/1aLkQ
zfmPclLLYjCQnSR7Y9skW7orE5caGN2PNxEal3Gz17c5RqlSIXmfSG0enk/WX2WzbstwfNO9slA6
GMw+YnQcWSj/6gV+UpqHqTazeEzrCCkS6iV7OTOCLJMEAyqCi8GDUhd61OfhjKuHrO8aJMGRm0Sd
VxPlCrwRwoiz+jpeKMT5lakD6SHIfV5cGErpP9SDBEBlVlrFSYKEGJ3gd72O1z20DiZRoC+g78x5
6NrRprTqojroNSd2o6z4NNdK7zv6fwbKZVkdRjleBXFOulOVuJU0aFibJHYlrG5JsjDjWb/zJyHc
MRpJZJskPd5DFkxfy5xsK+fvTPAkinPNw2yUNLIR2hJdAUH957L7KAhr69H6JIFzzbPSq1LUw2H+
jtZsjX3Ufd1n5DtTjZamqM4uMgbORXdpU9oDc2N1Y1yBXwUPreSmSYlAM5EY3jPjJW4QG7d3xlJF
r+7HsHOV+Pny8a0LsYH2bumafrZpIMnxrFcj0nmJaqASlXx7/lEICXDWqyvaHzH8QgGNRwNEvOHL
xWUgtd1e/5n4gEbyjUDx0P7adZ6yabzsSeT6BRryfGFhHSvh7Bg4RmuvR4fCeG7G+8uHuO6WTtpx
l7ayYiTZ7EtREESXMSjHsDmufsXw0s4WJQjrDvcki7u7JEnGWsshyxh+jnXrxvqD2WO31xGR+LKb
eZ6InARxN7dJyrzKBpbDSTA/Y9goYe1dPrf1NPEkgn26RZrY29qoThNyDwWdyAGIG04buyWKBpik
9CKwul0Wt15wXFghd3FzEvVVnTnlsVzM6gSp7sZA8xkx+qJ/zoDrKBC47mhPCnJXuLT6jM720TeF
QX2Yd5iPemXBkESEjKIPxmdXlT4hZjCvnjuAv7RB/7S5rI/IzrkkKlZmuaYTcxa24gF+Dw//1Evy
IKE3DuZELwtbL/CcvhZPMNDnoPKbZlxcVuAZfpSTD7RuD87DjRJACCjyhgX8uN+/p3mx/uDUFQDW
WQB0PlvfCaXInOzomGowJoX/Mii6+uEWorgPN6mRESJBRS0Je4slvQUzu+gsV4PkQgT35YaOdL09
py/AliVOELyn+Q19YI/aMXKn7+HfmMpJIP+GdkbFluYGD6ZUNrxG+6rrGKGPv6TJNVUUgXarbmQh
i0vOyBA1fWjA8BOl3fZkr/XfKJjCkgyJ6PRZaUQDWiLb4F/SGUAtjTmEwFeoznD/sh5XBKIp2PXq
1EI5zt+X0zBFlQnj6FDmyxK3DdKg9bvcx3MF6O616NqtxpeFPM7tE3vqBtBnsYSeANfKdrNK20wo
8PWaYKVTJInz/nLlZG2To76XxE81GiwUQEAaaDY6IcD32QY8S6p1A/uUpoOSLT8VWEia3Y4GHil6
E91TzbyeKxiKPPlRMvrSJAU0D92ow7ICVtUFxrnqMxeyuZgDbD9ZxQYI0lO8c7MbvfsnKggI3h5i
ESEfO6+zgG2oMrI4Ddx4fBWpjhtKBoLzpOanBjO/zp2a/mfaaXaSCxnq24g9N71hjzK8ohXhsQxo
zRa4IJf9PnNFl9TgDF6iSVgSkBgGpdq7WLBw4/wuG38MNmb5yKcI8M6Ttb0scv1CL9TijN5o1bLH
xtpLqHmtLr5vK2DV6heiOKtXKkDw0Bn5GwEvW0qDidypzg8pjAQ6iayBs7s6DLPJiqAStb+VdD9l
3/T2s+DYVqPKQhcuvVHaHBxYNvwgo+N5WQWdo4+s+WAf4XEr5fH/lMiFyiEz0fBPcZOBzuY3858m
dWJuMdCGJrUIUEtoGlzk7GVHb7P0dx6Q74D1t6P37yw8r6aLp/PkC0V5PEO7HtqdCupsEWa+yYRo
GSK9+NpQDxJkO4qO2dXbgvpf1gAWanFOI8pGYo4Uaf4wf3aAw1s+CKxCdG6cy9BrLey1Abq8jDMv
czVRPeNfzs3AmACoT02VZ0eTsY0sVyVs/lQvZbH/PRswIlk8CgfQb5oMmI6ver1W7N8zjiaUxSVR
dq6oTW28yWlYHfg9OGvrLvDPER5TnuWzb5aKVlbYEVaJqySPffOUktwlpBKEkvXkCXPnvz/W8UG4
kJSOA9EAzcccVLe3uke2Ok4fBsyKxfU+3trCMdR1SzwJ5AKJ3Kcm+IQR7VMH42nAI3Es6WYeDTeZ
1StTc0y04hrbLxR5Z9nAgTJmUb6x7veBx2UYYNsyeICrzraxJtjAXzn4qx0QAzQNxmrCX5ev3Pon
PEnh/LA6lVqtJpDSNXRbqHcMmDesvtC8E33C9RM9SeL8b63EnU3YXP/rqgJDEHoJzcK7vfqQMP7I
4l+cZtWFZZahSaCq8VXq6M+DFT1pan+VDPY+Jhp9njLNcjt73EjlAEwcJe8wTxzfTVJ1r+nhVqHO
tSYn+0bpr4nZ/k3CvPh53BW1jKioO7Yk1PdokmjEVSUTafmG4Ddd/ryrL9KFJPVtmufYsTzIOT5v
3nfbtH3WiBRcliAwIJ7rLkv0sjNCXJTeGH258GWs/9PhGxH1J/7Fr52+KXcjlS5Nu86C/Zzeau/1
a+uyMDxmW4amKxrvbsxiBH4khf28rlifbFWEdrV6zReiOLUaJxwajaCypIa3pH5+z+7xOfoNS/YB
Nq1qBgNP5ennzKHLRymBDDD63sdzBlyB0pvTzKvD9qCZlk8NYxdjLA6T4HunSA+KE6VupTqeiaeY
S8Pw418YzeIHcWaZOrQddJaz9PJB0Zwveh7+SqXeA6rEw19Igv+UQYHKHjzcVSuBjDs5rHCn2d+T
5LOaofQOyhG7F712Vu+B7QAiEIfs2PzaEtDsZHUEjn1QEuoa7X1lFocqoS5mTPeXVVqvfp5E8QtL
4D+tjGzCy4MNTreNxyoJ6Jp1GymQyJGvqbe8yzLVVY8KhGVFAdiHafIQ+rlFZEdtWAC2h5vMoMxU
gnDovIwOfk0tf8jj/aw4QV4bh6oPPTuWDqmmAhdYuipIh5UqfauVw5WWzq4NqtlZG70+7q/bEszs
ZbGxMC+dkcorMZUpDUDziEzBIM3qrdZhB44GNgkd9G5vnWGbE4sQCe/q17kJcnjvC2DNGpai+LBa
q+HUphBljN1jpWK4dDAmDLm3Wwu4Ipe/jVAvLrKWBJBdJsVD+5TJvnjGd1SxBIrxfGfgbRinwkJA
0QPqty4YKghICsP2yFARuvYOjZlhJ2JJWnOSi+Pkb7ESDVKXsmyMKj8iUHCknd8KzWPtEbwUwjsl
05grM8YxDkBf+o3grQAPad7EUvCu7bm1lGgpkXvuRE1mThMrw//3fVpm23wxZimKCzPanP8O03MO
tJxi9IAE7xbajVWlbtqL8nXR92J/vkjX5b5xEqeCYp06+0O3mygS9q53Lxv+uhSQNDq6aakaz1vX
JHJfqg6sYhiizTDeWUMZ9LYQdHz9K53EsCuxUAYMOubczceWZxjMe3I49n7AOQqQT2HvR6QT56MU
maZtMqLak2WTN5SfdOM66USLqP/iMU4qce4pDbEpqLD4+5pLsVqIE7znjbj6dNO1kyzOOzW1Puhh
Co1YW9/RAfwT+oOboV4LJiTibP+mTbyQx0fHbBqTqWOXCohtKRYIoyRyzfD5sumtjiEtpXB5haMM
2hCT4wm+INFPWFwJ4+O2srHBDBTdjMD9Fy6CCuyDX/EtaKjohYZ2TEMfVQqWiCp0m1hAZiP6ZjwS
SS5LSVxn+GYsoqibDDREqafdH7/YdhK8INZd0x8DcTjXNDegbTANHKWG1hJWRsb82lA+VSb2zkSK
iU6P/fniKhtN3dfoMGG+cMpdOyZ+Gn2vLFGTTiSFcxiSZmR0olkdZNFt6VAXqD9FK8LsEt1hnvUi
q/sqrthAzms2Q69ewBjGneiNck7iiwfE0to5fzGOWNTrJdiDlFXeXJaP2EdENaS6HdreV4Fwn4Xt
1sE+tqPo131m3Kpzeq8NzsGcjaCU0eOKrA0J440x1buchltTIj9LzfiO0vY10B2QMM9/tXW6/NGc
45ljWy2TCh+b4RseaTEiX7tltBht+6XxxBP1zFDPY+yrIQO/4K119fOQ0bxH0peMAQUHdhGJNq0u
WxZS2LcSismpFTLi9oNe99qeqWtavzpnFjwwLl9IcGa9laLPjkVogYBHpq/6/C1SrgEu0iiyn0Si
V9Ox8nl2ZiCelRVdYehYnEYlzWnVEXhre97o5EMY71J7cFXnpwJmZ63wpfK6nwVvQmat5zLxtLc0
G0sf/FOtMwsd6MLQT+qeS1J6VpO5tMX+MzzO7GxU2vmXo8XqZ9P/CORDUqISpZ9iOAQd1XO3GVuQ
SY8Stkz0WgQ6uZqfL0Rx55livFFpS+jWNcmmyc2rAcu0MwGDnK5sLmu1au4LUZyZOHozhuoEc5fk
21aOvJaI6LAFH4oPQ0MP6vA4hXFEre3FbbyRmx+xrH0Iq8KV2qdyFrEKMJdwwTL4UEQtaexU1j5M
xud2eAqjXRR90PPP8lht5kFz9U7kWkWHyExnEZF0rUhzTYKKOqoSlZV75SSw9nMcbua8F9+JC0dz
PMxNmUNEnkfPnVbfTH0Wu0pUfx/LGLxEoQzozvgW3HJPJZk3vdUHfaL5Y9kfigbgrHO1N+zhucqK
LwCZf5yzfj9r4Z2Uyl8nRxUgea0WN5a/lkuA2ymVh7GGATP6qD9b4b/hX941ILT67lucDxfcMJRp
kqLGR2dMEn2DBHXYYUW39dv9b2RK4daZyCFwocmWzFIaJmZn1fMcPgMzwGhECcJlGQYfjSTJmIda
xfWcYttvrC0IhNRcEdSF/sV/v7o2g49IFlXAzyZDE7v8RDG+GGJw3OkeNYC4y6VrJtsxVTyHPF52
PevJDwqaGKTCwDCmut5eG5OiSlloSH4SvF3BleHF0bOm3dhRUBgfMvmrFO/ConRLYaec+c8zD7EQ
zO7z4r5KykD1yIG+rPbGDQJisO2ymke0AF6aCfAr08LQggkG1LfSUmwm1q0OaYNk/pNU8i6M9CeF
9M1mwDiRS+v2yWnz2ZM0/SmX5+/Yv93pffuhGetNmhrAoO1I4s6TlHm2lXyYbSV1u2qMPdk2CABi
gFRKNaywKlHs5pP8pIDDopBA0SanGApBkxz/fabP2yq2dzSh+5RgZ/uyjisBy5ZZzVQGzKwMeO23
KiaU6jVpCCpl7U01J1e6+Y89jd7kkM1lQSueFoJMRzN1XXNkfqomTYp4nMoI27R5+gmoK8E45KKp
mrUNkTdCuJiI+jpge8u8Qc6pYKYh2U7kUGB7c2P+YHB6jBYt1ne7QvdHUb/wrMrPqO9k2UY3G+SP
KPRzJ1mZoT32KZgFcttLb9VNvEmBpZC71s08Qbbqpr7jy8O2FmyOnLlsXjB3JzRbHmoFfI2BY4xe
aNHRjafeDBSNxEHeDureiSLdrULLCnA6idfY9J+iJ1/mvn60w07YaeRN6vh7UPhRbYbFq561O3I0
wPsWBCJz71q9q+w7X9I8a1t8AOUYWrZB3Pj9dRdIvil4OJ/F2qNo3bHBfIgn61lqaQ0zVsLlArxO
Q383GeTGGu30USpDf+xrzR2V5jb8BLon6Yk0pu1Lvf65t4ruh+Nn12iclQb5pUzkYZKoPyRt7Y06
Rblc7Xb5kMmCejgfILjfymel2TSRsVVxTEkZ3mc1XmFNmj3lzijKSfmbxwQpqoFxNtl2HIOv0xV6
OI0l0LmDVHIwaGbrt3EfCt4sazIs3UKqowGdTuFTRUlqyUxbJQrGfLybFW1nqcLLzS7Q0hszPZYy
ODu3m3ZsuqyKkZowUnmskLYoi1AvvWOAi45PRPOO/EOMF8i5fwCOTlPfqlFgaY7X6neZIz336YNu
5AC3GB8v+8ezUM5L4/LETKubtALyHSvtX/eBDXYMpNmHfGsJvhWf1ts6mBsVkNSB0Rv9JD5nGPWo
kpMK5xjpv1rUMXZKMx2IbXw3yVdZ3dMRtHmXdTu3jrcSObfcmhHJi7hIAjqUj4VU7YglKhOf3ybE
FPSWLPh/Axxh3MNLVea0nKMmCSJ7r8WaRwriF0Mp8LXnFgEpGFbCmo8ChBOeiyJUSnnudUgp7dve
bP0qiTEsXfn9JGFfLvIuH9tKSIE4lNY1y9bAfcbHzCK2SBWHWYplS2k3efktxs394arahTsw427s
K8yP+pdl8k8wZhxLkdynskelMlqjS4J2+mCV0306oKyUyIEzTQd0jXe1ZX7QtTy4LPVYZ3h7t4H/
wFjmgfdh4gNyGXlPHQW7znkO5vV4Zwa6tBk+OBUCeO7VvrxtwGG3K27CaAMuMeAb6jvUDgVGuhJH
3/wGfrdqqnpFgovJA/3GDLo7ZZd6xY6lDdGVygAgBCd9lkTjqG1LsU0LSbSqnWVEeaGnvYTJ7UXf
8BXOVTj9vnLn38jiPqtS93SYVJyvHjCU4ef6ew04PRx1dU2o52xYm83Q3RHsyoUrcjhCTbnUKCzY
GEw253/6HWzO/2X2U7gqxDQ5syQV7XnVwfg2ptXfJrSAggFQqqPkmHMCgQPKzOM+9B2v3Ge7uL/C
Xp7okp45N7y6FNk0LRO44Taold8KtOqYzMmUp8g5gbn0qdszmPdqYz5qgALuvHhriAyHHdcbFTmJ
3Md02iptDAVuYYKSxUfNL2/Mj+j6uuV+QHNRyI19fjM4gdz3qyuzzlUdAtG3/AiiSyA5JH72edxG
u+I+9oXUOGdOiJPHjnzxyqsHHVRbBY5U+5Dt09vOb2JXt7GyxJpXKN7FroGdpdTeAeEBaaSosXn2
jLA5+ZwNOZ3RFhiIwIII9uvHX9ZWuXI2zpOxIQjLWoDlIj/7Gv2UBXNpZ3V+Xi6XAjjTrNeKCbmM
5Xj2I3h845E8NP7gG9s26K6AdnmD9tY1Kvtudmt49GcBMAOBLz4LpZz2XAloaFQpl6IiDRisgORa
V9Vd/8s8DD+w4b/9B4wh34xDWrrqNtuBvseLNuPO+NI9RYKYcPaM4H4GVxcqZRNzBwrJA2cIQXgf
1UD7RK/Dd5w59ToNqDmX9T7ruvGnz8Ug0y6JZkdlGuj38YO1nXfyF7YYR7z+Q7T5797/rXrHdHBh
45qmDiotccrATvUTewtg201PGr82MP2QfJribxE52M3HQhXkMOdZBSeZc1hmn/fA3sbtOgLUzS55
APPODlMCIPkY/eG++ypOK85KKdzhHg9/oW46WFRTlaNQ2St34T1rbcY7zWcgU9gxd/PD/D0OrHvQ
792Yvqq49gfsMd/YnvOl8sObcheBvJ2CGHh3+bOfWztyYKAwOZiuQp2Wd9+jUdUSrcocNZ6sdrVw
UPxRLYyD1gvb/vz6lI3ZfQR9y8ar2FBA2/TWrUWzYabhQLKgHbHxM7fqFr1y6pUxiTxURw6FRT5X
2XRVA8os0rtvlxU9j1MYskeNR1dM7Fqox5b64gvEMrrxiVzkgdJkpHPDpjW3CVK9x8tizn23hvE0
jf2jGedlEDwtwdGkUZZpkJ0Gs2JRQt4JeRPOUnEDcsAjgJO0NQVZ/9vDtAmdqVxYLKdIb+VPwMho
bxUwbumu6dYf0/28qbeUIPyKotO5X4JgtK5MR7bwRfnyhtRa4UhGCDaifpd2xpbUxrauNcCgpKJX
zYpPeiuMC/Vq201gbAxZNjNjEkBxB9kdXN2tEekJMjVBanFGEmezU10ox0X6WWtjYtdQbv5H26ab
Sn7IvX+GPWNd6TFTUWKkwt4oXu7nj90N2eq7IshAGAH/eCeMwucGiwU8HLBjguUMd5OLwtqgF2Fr
RwUSq7TYpLOnejiBnbmvfVJ9CN3cl3xR8Dv3Bm9lchEY6d3oOGmKyb18vqkUisyj+TrMrSDGrmQY
kOPImMEFKiPqhdw5WzbgIrQQurWb6E77JxvceFcHkf/P6LhF43abyU/c4quRuCLzXT3VhWT25ws3
MOjqMA6WlAdxTz1jpte16ny57ALO2DGYFS21476cHElx6MQYB2t6zzzkm5q6dAd4O+zaApn+R7kF
rrh7WeaaOwBpgYL7aLJ/uaBGhna0MHpUgEhe+Sc3y4eu6w9V2zxSsKGDe7qiok/IPtHbLFwzDbge
FM0x/HYWOOKq15JwpgUckLJtvsRfm6vaB38dmJ3M7/1OpODZCDA71KU8zhXkRpVJcToXcAXjJgXP
H7ZSXPUp8bvP7b0lg24QNYgfFHyV2De+SQ7FjfRxvEofDQ8Tw1/leCtCLj8bwuJ/EWfESj06vWxP
zIjDIHoG3YHtWpv0qd+OyJArAoS36Em6Ezkp4+wxezwJIK3g7awgkHKZYZblBM+xugzwbb53o7Ez
kypySV/dNUpJv+goEmKosojcOSIfqrZrXTvBgVHzgzE4+16ONo1q+Q4oIMHB/ChL9k6vor1tSh9m
OmOimrodSXczVXbamF51sXmVW2AzUuvBB+egR9NfU5J6Ojy+klc/rKzs3TJKbkGI/IBNgsId0yh3
5770jFJWADVDUUSIukNTOXtktMBwBsanJ0/tlijkwP5vG6C8aVFsGOyaXcCrYQC7sgpA4o7Nwxi3
jmuquuEqmOkUOPyVpx2zqtNZ8mEUDQtDTa0iMNNGdp3euCVTX7ipZH5o525jGEPyUDiFc6PR8b5y
MFRVTkE1ke+2kX6/fIXXMgewbmEQBftW6EhxXmNsrZpkyFCOPF/pIQ6AmYx5ZhGiwlr8XorhXLyO
QwfjtooxXGtQXG2YnEM7j64+WOmVUssiONe1iAJ+IIwlGaZpI/V6629nR9dnu51KwA3HH2bL2qla
92jLuuC1tObW8RmR1mkKOBB5zoI+NgfZmCDGapOHOQO/UglLu/yBjiBkvMv7H3Nfthw5cmT7K7J+
Rw8Q2K+N9BBYcue+1guMrGJhi0Bg3/7mfsv82BywW+okMiehuvNyZTKTukmmZ2weHu7nHLdlSKQC
84uMx5yFQOqyHnVzBMy3jOXHSvDYU4zCLcLaLYzOtxO2H1vkJytTp13RfufEuklb0M/L1h6cpq4M
Dz469tuwLRyJK+teTR6b2n4MAAFAc87Kh4SxF+rGG5eKm6qSdkbaqbQdWUpFiyRA0OrbSAfW01Jj
Gqexq2RxOJ2wyhnU8Z1UoURZbKM9t208m6W16oUMnA+r/Janu0geM4rcCZp0FFWfwiuIXYtQnbbI
664tGQyqQhIDtWSsGEW70bvL83fujrKRNVZQhZF1bb4VbA4d0ZjUYpVDmIQUV3qPTs0JdxO2yaNo
YbHObYgjY/P3pW2OJuBBMGbrQADAGdb86fJwzl7zU6VT122C3PucIpm1U6K8rCYZoHxT1pscaoCf
faBjamZeQiMP0eLCtXt2WAYcO67cKd02u+dTliRVFKN1sBSVaznHVqiWGs2cO7GIOTXbthTbJNrs
xFpJW0LtDzPHZNsPdO7nlbZuyyXXe34k/zIzJ6kHckQqiC+LlZEFdCjR1FNdSmmQczHK0VDm5HRz
CCAGn2QCj7Gu8vOb6HtTQJcXadFxM6Su2BJI2KiUe9Uj0gF+/CNam0+lwp1ytdQybWm45KsfZGWp
pGWMSztUDoEJ5RWQVhb245mFM/HuBIrRADTlJAZkuFcNu4Bnb33IpXJaR1f1fTCsQi91JtxpDEkg
8/Bv5HLOXCkwbNvAUUDVEPH817G1cqUowxTvqlTe5hv+VOIsEAMCetzRXOM6uVNsB73RF8BaZ6b0
i9l5HBQockAs7KBOHqlmv5Vs6YRPizJz+F8szI6CandVI/eIcf/oC5G5EEKZnp8Ic/34fmk85xyK
CXyfhdo9BKNONLE1JEEqkVtTQAko2NVwpb9P2zIzqLxHV0JH7ehSWH3uhQ0HBiQT1CJRD507saYM
Qr0wU6jz3xpbNHZRd8jkO72nPvZv3F/KNp3bKSCU2wTZH9DgPsOxo9dXL6yGdXUkVnoSvMrQPXS5
ITnSgGMZ1OESbfDcgTi2Nm2gI2uRiYAgYwgKMvu9RK8o2UYr7HwJb3922Y7NTF/jyEyoZv0ILRax
kjIaFs7A6HBgbvucvFsKtUuqvOVOer3UAv1c6IqV+2sup7k+MitZQVypGcxWnraVPeQoCDowVm7v
VTfGc/LRv172L+eOmz61tNCJpijG/F7I1FyoRErgsNvHAUsoBcK/bOG0UKaDRoXEEpKRMl428xA4
VJQ6t3qUBP9J0v8nqeDXxUTwePtiajZ7LasLtU0A/BqQYi+qZi0tdRg60fafm5i5xXEseqsDqXRl
HHpXBmQDAd/98NSsUOa9DwUN7jWfeSRxivvkG1stHe0zu99GvlVDOdk0ZVWemccx60d70r1v8Jiw
90a3M/9sYvkf3/v/AwLEzR+usPrHf+Kfv4t8KJGJrWf/+I/r/CO7r8uPj/rwlv/n9Kf/+tWvf/iP
Q/y9FJX4Wc9/68sf4fP/tO++1W9f/gG96eN6uG0+yuHuo2pY/WkA33T6zX/3h3/7+PyUhyH/+Ptv
30WT1dOnhbHIfvvzR5sff/9t0q/+j+OP//NnV28cf7ap2Fv1N+ct5v/1f0/+7OOtqv/+m2Tav09c
DFXGIkCjGIna3/7WfXz+yFJ+1xAbTqloXJumoWPzZaKso7//puCvcAJ0vJiAdwBbHldOJZo/fwSh
GKTLgDiVAV7BV/znF/yyUn+t3N+yht+IOKurv//2+SI6vtsMmUDdC6Ekkv/YJvNI0hiSKB+iUvY7
edihRYObqWVE46qJqDJE12aXPcSi41ROGPIK9TdrSLY86jK0w8tkryikwbeBZXSN3ArvlXG8Dket
c6qq20tSrHqoXpXXUgjxNzlnh7okm8GCtmhpJVdqm0bgWPTbkSBtrdV4vEjyoQJiCgBKy8ka0lMt
R/5gkOyncYhCT0hW5tSGHjmkUzQH2smtk3EZEhoVM3yDNN1Wr+pHvdPqTZumKk0ChMd6fZP29Was
brBOD8TkboOgREJroAxmWFJujvbAn1P8ZUrhcGczCtQfcDFghFqIwmYHTrLjvFQkS/b1PHFzprp9
WQIWwxa8pDF9zokdGz26J3oR4r1Z3gl9WXgRhJLstw1unMxCv6POGN8S3kwL5HRdcLDiyIFcBboa
d8kL8Cq00ONDpzRe2JgbMWQu+B+IEhX9o7YALim7bBMVw14eVfsqz7vKBdT+VjIkt9e6xBky6ZuR
Dk9aBFS8yG9NkvlIDRVUwlGjVR6u2qjaqWP7EqjlXcCQwogCBoabBqmDiv0gmmDOWDUfbZhxX66D
xqnjaKVYbeymrZXSgUjXchP5aF+c0DBQRyfmeLcWhQ9cluqQEaGJKT/UQHA4tdLmtEXRkJPvfap7
Vg5YZaxAfbXhWyT36dhvBCuW3pNYyZNpB2RMhXwFWpYA+D3n7RBdQi9xzVJ9RY06KtJxNTSxo2bm
W9zoL13UYepDHt8GcYy+1el4y0Z1K0EnIWhJ6fZyexdY+huRQk8h/FUNNEJbKSbUKtJHsDkhHRsZ
b0Tu1pJs3g/djT20joV+SUygYgatvwh1nhp9NRvuA/hxL/XkedRB7DNzZB9b4zWMoGNWCJmaTK99
dSRIoqnkjeu6H/TNNUuVh4yVMGokN02QMioy6z7MhIdr4hXf82CWqHLE7AUlEFr3EU3zbMeadsON
/gptMzLPltXVKJhvsHLXxy3GJA5qV7WeUPD1eaGgudeoB06iZFS2ep9NEHDeK5PLiFdM61wmIXnS
IBgaS6RCmFcG1dpIJU8tYq8CtJ2yocghOBtUQO2bU7PsGnqO47YGdtoVBeDEQzTAQZng83HTVbig
OrlHVvEgp4GX4aVX2/VTmt/mOURyi4TqVXrVZvlTk5i3mLndmGKjoEkKypBOE/aeFrRO0QHTEaYJ
bU2DimGNrrLf0JJ8z+xHWS8hKfOqtuiwgt5Lyd5gwD8EKFLwTaR2XpdH102CrohGctXwFfq4jVJ0
xdsf6RivuXYgY7fRm2Jv13sGikWbvYfSPjBtJ9UOeS+58mh6XWP4Zi/7ciG2lrhVktuw5jSQV4b0
YZuJYyWAUhc65cZPJqPPq27v0CfZUdPmvZaMtW2k96pU70SLWCYo7iqlcdQ6WxEgaodShbDzo8FG
t7FjNwoPUKt09AQ4aQDzTWG5HccuwRu/wcGEHintDc2VGDq/j6rX6uG2QcMcDboYHeAeqJ1aReMx
3qJ1BXdGSWBHBF7HhJNnmYMbb1NK3E+MwosJ8GrasNLFcxBBzyiDlssIEpXc7GJt8KL6rZIKMN9M
p5ELV5IkVxksN+nYM6q3G1skq6ytkYgSjlQTH6R0J2hRMe/vG6jMtkNJdYNvS6O8b6KMkqlbPUOD
kNbvoDE6Zbb0lPIO1E+GfNdPm60FUamKWWWGG0X44JQjfebHcIyQewORwR8rxGMxdpPqj4zTVA6p
qWwSpaMmXFxTbwak0WMLTs1eS/jdpImpyrcy/m0TIBcX4JQ0lLWT+9oEsUJFYXvBU5g/m2zPhvfh
Sgzv0rADDgy5B9z3eCnshFlSMO5pOe7GQEAGKqZjDec10h7MKB0Nv0DfVfB/oWGgl9BoMgBuQpMC
/K6Bb1Xaa44vGNm4ttWVOhnFh3XqKsZVmuPf4hdSmOgqlALITZdJdOieQabaKX1wUBXmkMCgZHhR
h8EZTSy6BUm4IP8Yled8BFQ9xsUdo3NACJkN8sYiJKS7R62qHN3ckoDBFVMZeVCQmfPapnJ8gMqs
H6qFUymBO2qMRgIHAT0V8ptW4l6mbZL6dkTzm4qgPUaDDxAcnWyxakBCFCXVQtmxAuUK8DVojnXi
UZTiqdN/qGD0SjbazMsvNg5ClD0VTUuHftcMt1G2lvqaVg1037uHcUCHuR9BsFOLp9L2of2NIGLq
+HdbGwbKHsmNrN4oynqMqk2g2+DlJpvCzp041x3RvJihvau6yIsTYFHwBraynR12kBO3kTK9tsfv
kY3BW8+56NZWYdAEm0dL1XUqWSHNh5rWTbbOWyzY+Dpo1yVeg0Xz0Jv6Ghc27ThwlYUB5kflGwnI
AXDe0fCahuO3KH0Ogh8yiHFVuomG77r0PQ8eBXs3uu9RNLgkbpzRlh2zF6uYmTSEh01iiebVNpf3
SoFNCVcYVcKFSo7bZt/ipNwqqJuT4Btr7TVk1UYb1yYpbur+SQGzNenvAvWn6M2YFmXimhlMN/co
IKJ46cS94ZkQFW0JKt6x5rLAdsbgFlR5L26Ja7H7qhx2io54ouPrKPvQ2FU6vJPwhfB3U+kAUavR
tQ6nj0eo5zarJJBomybrFpu6CHBI+sizElwgmRc032JQ4SNr10U6zdHVvapR647AR8xtWhq1105N
cshTkEBC/lnSNUj8scS1azTdGyrH0jcifKvROBEVLBcZjl1h7uzCooh+/dTKnsJhU+QfBHPLUPAw
jPsRC9XY+07eRWyjBgUke591VJ0Ls/CV8kYqrMfObJ04wHwjnshy+BjbEiCOlOt2FIHTa04wRI0r
Q204Q0OidHxpxU3CJOx45kjd4FiyZ5eIduVdi5S8HHCaKHuB66szoADF96JBelhxQ2wbpbltuUYT
HGhS/exBye0TLGyL/kaMFh3GjAIy+pp3Y3kvFz8lhFKpvq+t51DeRv1A7fQ5Th9ifaSRfLBC4jAV
7XIzZHJyTkk+urLusTY/dEVH+151S99FnFjVFHAYmhuNx8FUk3M/C65T9ZUPiVtkt4zthv42Kxp/
6O7AKELQENOkfMlNa90hFiGx9MZL4Dul+lUX7EczfsuKOy4/cNwtemJSll2PwWGoJdyUP/pmV/PE
ya2PPGupmWqepEiFZ9Wml2cJ/F6yAhsRZKUdmpY4aDROefoWYfghjqaa3Cgq96Z4g6QPItXWtWqg
C82tUqBEpkF0WdxFHT4STSzRlzxCNGGopQd8jlfDm4ey9mL13EOhgcpSsyfBA+rzCBUYJQZzR852
0GVaSy1Zif7BbHUgLfCysR9Qwnf6BtUJU9BhVLEcqlOisUVVglUUeSJXHFWYa6V+r+uRco4qa5w6
OaKhOMMDhMle0x46C0BGbW23uZeWN1WBJn76vWSMa8XEW0m/4Sa5ydWAjgpZE0X2Feuh75NtKqNZ
U1rvbcgSJCX3u+JnhrNHSshLmw9K9wadAy0xHUUJacufBMIxNaJy+GwUcHYqsKH9kwRN6qh2o/4u
x5pkpEOAvBV8Q/KK5lj6Eqgrte3cGKfNqK+qoaMcX9MYQiobndvlW0vL3DxQqa7lhzZ6NBEhdTxz
UhPhua47RnmVW9qI+F/fqFVGC1UD1890Wpy7UXoR2DGT3lnT3UfqIR1u9WCfxS+6+U3qr4cR26RQ
PVV6kKx0o+n3FRhpYx/em2NyFUMbbiwah/QNldMfUq4j+olvRCM91KAWapZnkFWsg9WkCxqaNxkO
LwKoxow9NJwV4XWXPzLdQteWmwq/FRlPat34AbSGpKzxiH0lIvCIJd/g94NZvOHPXUO82sZ9z2So
Etm0NwMqGt8ua5rF42aMtZfK/JbZ0atkcZck4tCY+L5cn0L00UQ5IUV0Fw8vjaY3boPajVtXxXUs
6hco1q5AiddpLfHrqpB8qwzWqtF+V+TylZtmhKdZ42hTfGtofKe0yVMS9SEdBG6HrKrfu7iFdrVt
Xhtd9Nrxdt+n3NVj41BkG3lA1Bg549h59fiSl1cyV9AeGW1vdRqmgwuyeiodkuoxA0uzM8EArJ1R
VUC4dhWpcYvKWida8ZOkbezUEb9OIFuOYMAtjZey/maOnd+g841VKZtIK6iZgAzGOIykT1ohfYwG
w/SrmkYb1MEoC9vbMHkYmm5v87uh3qcQz9c7ZCYRQ9Sy2JlCvjW4lOJvarhugNMscSPnN0zuHtUm
ck2LeX2ibXUQwyiIORuF6/44AOVhcqQ4M0E2ighXCRMeSon3WKQFaOiU8/v6sMYLD1qFSK/YKKDM
UUmFJaERUxtpvlGG/lAA/Zq2VBGaE+LRdjlXsGRqlprOBpGIRIGpMcpukzGmOfh5cKqkShbSBVON
4mRQqLei/A6kA7hB+PlRmljN5LjIy0Tzg6ZxpPHHIP2I1JKSFp4YDcL1HncYwqbLwztpuoH8FP77
l9VZuavPmSGB8aT58tbG9XKYGGs6Sguolm8UT/gBrR1xU6+WkVAn+N4/TKsAA0xCuPYcZqpyHkhE
SaewsgX9IdgHo+4gYriOU1BhK+DN9BIBX4aYuJ2iuJ2iJJvEjFydIw7qliB151YaHVyxq6akOeB8
X+cfnGewoCOu+b1ALkxdNV3qhO02SB4uT/k8PT8N+8jOnE9pB+D+phrTfAXdraPmLRteLxuY55Pn
BuYbyc6lQGIYiKTedcU+Uh56tkBgXZgre7ZrkEWSmqTGGEz1qY/j1QiXjYhwRca7y2M5dyiOJ2uW
QkMw0NtjjT0ySCjqjaOn2BCGjKwWb2Yuu7zRcUBkD6+by3ZPijbzSZyd+3CUR6MIMYkgcf6cMI+W
qwDoM3GzJxjpEtpxac2mnx8dfqXHCUFuQvMriL50QbNTQbyPu3oBlXB+3QxFAw55wsfMMp85R2OP
Sos1386uSYa3X3WHON2tss3l6Tsp6H9On6rKREaC3IbY6dfxJBBTBUMP0wcC9Fpk3+P6ruJo0ZKg
ylah0iEqL2HboYKSl7INjTeb627cD3ulx3ux4agS7+1syobeBeG+kPYJuZXbhU18mp7FQYTYITD1
OtBN82o47xhT4wLfscGlG7VQLpP2kvJNzwfo+/wiifpzPo5szUrgI/zOUKmwxYqHnN/mAjEXWdiz
Z8/KkY3p50d7KAvqRhh4oviNkVNVFa7ND4E4MHSlVtWXInuolk7nSZu3P4YFShlWWCWoh381KXMO
EYVBaH621+/7mOIKUVx1jSSLI9+3W7GHamu0TrzQRXbqeRFbPycqfJrXTRnsxE8J9tmIkzjEcSkb
7LIVu+HQY/lu0PRGWy+WcM8agjUZnAi0alRn50Zux4SrYY2rCmyQ9jrehitz1WzKxyVLZ5PXwMYh
frFkVCjm2KsoRNLfsGApfJvIVOm2osheOoiGMw/tvtdoN76JncGvR898ypGAuoLah3f59J71En99
hzkkq5XGTE16fAeBB7hpjM8h5KiQL52KPU+XTU0bZB70HA33s9B8tGdRQhB5kLRwSON3o3sJYqBS
Q8W9bOTsjXs0ntlt1WiJGAJlGk+Nl4V+y/W3ywbOu7sjCzN3J6C/EjIDFpCFdiZCXHHgBzx+N+le
c/udCSpc/8Q8ececamvc2utYpqV/+UucYPU/T8PRl5hdWXi81BJeY9MmDW6r9dQCQV1HoCz1TuvV
O3UlrdrVv4EqWlrDmROoFFsJcxOD15CHgo4mjcF+ND19VW36n9aLgJgJ+1jC1y3t0ennRxunYmNo
QeFG88l4ADDG05VgBSi9Q1J2vTCv0/a4tEdnh1+gbQqrxee8ItmzEyn9g72jOMGuPCyi1Zd26+yq
6CXoHoR9pfmpeqt2o2vL9VVmvAztVdACFNfgda9qEm3kEbn28EkJkLkIY79oflwe97kZNtRJMhfc
D3DPZmGkqDttyGzECrW5QfKwEyMVeeIEye1lO2dDLVOHrB9SPXj3zJ1rFKlqj1IHYrxtfBfupu7r
3zVK8GR1JjnlJbjFCZJqOifH9mYTbAOlm1l2j4G5Bhpp+sXKcCu3Q50A9qRFlvC543FsbnZJdSMb
ok4MiJWjeKumD1zwdT08XJ7Ec5vmyMi8/V7UJbmZSxjTqEkOFHudaKkX5DQr81NwbGG2HdJRNSJD
gYVUfWiDn3UZ+VNvDKN7FXG+VvQlGZWFaZv33EvBVS9DqD5BA1TZRuy2y6qV0S0gE88+f49HNXPc
Zd3rSirh/tGvJ754dau812vlNlzFG7GRXebF94Ejr6JV8Xx5wZaGNy3okf/qeq0vR+gP+0Y7QIRm
oGDorVMloJfNnI0njgc4c85dBBUyNcA0Woe2gfbw1Iu33SE/tJVoik7oQNpNVBzihi/VvrhJ3Wyl
by5/h/NDnTQz8B6A3Ols54x5xMpoGqppbRL1sao2uXb/aeKX8E3/I2rpC9LpIgrq/0N80wQ5+p/x
TU7z/naMhpp++5+wJu13UHcNoH3huqGcZmJZ/glr0n4HmB7aUzqC9j8RT3/Cmoj6O4GGnAZEPtpT
/IF4+gvWZKERJJBSgHAYuqb+Eqpp5k3ALjAmFRMLinVg384VYzp0TSlaG6XdLIcK2ahRLuee1Swc
svkVNrcyC/xQlp46lCSp30vbqTKwGmvUKhZfQXPn+2nGhriSbmBIJ1IeQVPKVZ8UqU8GJ1jZPrMo
SSh5GJ3+qQInH+zIZQboGaOwBRkPRVfxyNZnnivsVCXV4yr1y8i8iTJlHZWFd7SXbv5w7sc4qbnL
x7i+mJj5KNIocRLHZeqrVYciH1r/SikKiQAilJ3H5XvNWAgFlsY0c1aki7PMCCaDkUYZaUFOWwjm
TgR85mOatsyR3wWsOzIrHSZQZkzvDKd7DLZqhLAu86WrcB/cd7UXtg7fZ2t9yyAZoV1lunN5Xk8y
n/MvMYsoB7mUtKzD2qG2hpdrhIwrSHTpNvSmp53iSZ2HsuvCap68Dz6tEpx7HG00DJ2zokTdNEVY
wOpUZaIVc8uWSrRyxCqQNiH6ArvNJsGIux+IJn/9JJpw/pYF5TWgsubJ1TYINLnlLUYs830et49y
DvyTADAlX9KNmDbJcaDyOUzgrWVQYgDym183XDWzKqia1I9Q9Gt2wn5LlhoQnvErQJb9ZWLmVzCH
UUSyGn5FjlyjVlH7/ZmkfG8tMZTPnsAjQ7NDbrdAngwqlow3xjc0dnObApgIK3ZKSURUUou1Gi6J
h589hEc2Z6e+j0I7sKfBpQNxsu6G6cS9vP+XLMyOuZ5UKH+lGNWA6nYRf2Px+n9nYHbIg6Ac7MzA
ENr+WequCiNaOsHTCT3ZZNB1MG0FbEZl/maJhWJqoYb93PvGtrlqRm+4Yi53Ysc+mCk1qOLUVzqw
jygbLhS/zu7vI9PTnjnyYHpWdyMgnHD8RQ2om6y6Wdl+GxJFXYgdz7spw8ANgxQNnMZsnXhmoPtl
OaS+LbVumkqOGB+ANHG4DbbL+J2wH6oqOQq7sTFMDYCvEBUNqUjBDR5Xl1f0hHHweaqPvstsSS3O
+4EFfeorhattcZejnRASRbKfeeH1InP77Or+NfCZfzaTNsc7CsY0tM2yrdLVEwPYpKUcxvmV/MvM
bCVbs7elHErWfm1DeFe2nJJrbrrIezl33JRJNxeSeahtzXU1h0RUuTJ0OG5ddZO0oYf69d3l5Tnn
p45NzFaHkBwv7hwmompNtAQVunZXIH/fBsQjJoA4Il044ufm7tjibInqNo6MvsYS2eZ7g2q4Vt7G
8sKozh1ysPYBu5/qBJA3/HrSukIH87HD+shtCy5uGW9YhN4jpV65JE8e7Agp0cvzeO5iObY4872s
tsOwFLCYQvZfD3YROsOhbUvGFt69Z7fE0chmJzsUdYB8Nuwwq9gII1lXgG5dHsrZBToyMdsSo5hI
DSkWKEhqJ0wBhatea+zv/52V2TYIo6axeICNlwCnpwCaOBSvo7UkPn3O+1gmtIIgXwB9F3t+hEiA
smNDMuYzs1wjRF3LUPkiXNzo+X1co/6ZQfjRkpwk1W5FEC90bjudSkQxyhSzoW8g+rzOdkWbksJg
BUMbpBR0gbAccNMUHQSwIPmxtAPP2/okU6rgw8wDNXiKXC+DHLYiuHYBdJr2kKfxwuY43X8YEZgz
pm5CxOek9JaVUAqX+oL7saTQQQGefET1b+EwnR0Kol1EnAQtHU+Or0iNmLMKeOkKWXDjo2DvhZWu
Lm/AU8+nQZ5WAzMTHI/TylAlRjlCgjjzQ47mxrbFnk0gIdH40YVi0MFujW+WZn5ctnluYJB7h0+C
jizUZGd+KUA/WjSsiTM/VxpEhgqVhtvYSr3LVk59kQbtBDwA9aktBPqCfvV+BQpR6I6YZn4r9Fe1
kx8bwh/1RLnPS3mhEntuOxyZmiuaSuUQB7HOMIm6eGIi2+d2+IsF2Km3xVQl1AnSzMZJEspugd63
QaPyIc38Ppi5R3TLky2G9Mq/0i9nnsxnYqbJzvQfm6AX0nzWmlLDHaEHhZ8+6S+oBDEoUPJHCwlm
rfLEH2JQo0T582W7p1eVpkNU6FNTWEV9cuYHx246s1qX+aSJ7gQA9GaUAzIU7Pv8KTAWBnlm/30x
NotbgjCtyiJsMx+6QtIhQ+TnMwL2wBApv4qLmNwt5hOad6jVwwnOtnpT98AHNn0Gx/tuDKto3JD2
13fGFxMz7yqn6HI7JjABnLYHsgbKg+qurmX/8gp9Vk2/Phm+DmWa1aO4vWjqkmnFmPmGHIU05NU3
IScrKY8B2Qa6HQD+u5pIT3KsoEVW87JgXTkJab9an13HiM2aKNWHzA9IiJ4tBBdl7InhTcRXMhPg
er0agPxWaOTShx+XbZ853V8meLY3u7xjuK2wN/XxB1hkYIsstWE/46r0z7c+0mDaKUWy6vW+tFQZ
ux/d4MgYu7ny3oy9T5LCvTyWs+dsyir8aYl8XcQGMi5iBMXKFyw4mFLuo8/pR6jHN11nHDKjWXjr
nblddNyOto3imA2xnNnUNUQRAe80rFrUNtSQOz8c001gi0Nl85KKUHeJFmQLF+e5BftsmAKGNxph
zA9dCfqcEkewmnXtdxQj96Oery/P47kVAzUPBQFI1UGReNquR4fBgr5MZAQwoUFdp24NYHIVp6+A
IjMXQt0T1v/kQiwdqW4D8mcEwcZXU3i8j0muSqk/NcBLcipGJ/fD7aTIX1Z+cYNK/GERmXJuCkH/
hY4mLp3TXga9wjJIguFgBd90G8WWfsO3iWu46T590LlbrzJnyVWe1FE/B4rIDYIisqlB3mM2UB7r
YR4IARCC+V0BTfERKds/RCLqzLU/0HxnIYw7t4qoLEyapAhPT1bR7I3EVsH98SXSha5IQPCsAuh2
y8NDXaULUfAZY4hC8OYzoJhNToanhZGJRq6F8FH1AB0rSnagdLxG2ujZok0W9ueZKw6UETSAUfHw
Q9Zydu8ocVoaLfoX+7yrqYG2NxIu7UZOF9zJOTMIRiwUaKYExxwml/VZY5lSmvsKOp7yRDiMpa4K
qajLp+1cVAJpfmV6/gPpBqzb160Bli8xLUkVyOnRwSk33JtU+MBw22qbygXTGwpISz0Izo1tKjtB
HwXzZ82xhq1NwmHs89yviOwChk8HLXLSaFwY2xkzoO2jxGVgA0IIabZSUtSDUGKWMDPp2kQ7pDso
EKULC3XmPOMcI6MMNyJPGixfJ3CQytroI0SoRIEfzh7LeOm1cu74fjExfYUjlzgMelcVHBHqpGEj
AYsNHuGKH9BRzuGaY4O2sCztvzSsaXKPbBYxTwj6PJU+WkN4siN708awNjUdHUBtPW23hG87XS3d
tHCbWQB6YDLnoBISDdjl6pD7UhpvCdCgltTtOGhXlzf8OTMg3qNtI0QdoM06u15YzJik20nm99a4
jobehZQBKDL16rKZU5cElZUjM+Tr9Akit2ZZYMkUgOT12xxUk7rZG9piq6Lpg77EjtjY0GFDqyIo
UZwK2iWVlJMw7EtfOzTeJLEe+ajdfBtcDhXPX79IPvXEFPRCMXF9nQTd4YiToIY6Xn6+/Z2vC4ej
fw0SoG8E2OdlIfeTxbJwevGGRvkUj1l49q+zGJppNuZaLPzMTChksFIZkU29EEmdusDJCireeElA
RenkARjnNuEQ0ZtuR+s2u4l33YdwjJtg3TvEb26g2B0v5pFP4CXazOhsg4wt4qgy0gViD/DZwUpG
70u8Bx22a72AEio/Q4HQ/onuC25wtwgIPDuxR0OeOa0+6PI2ELA+yfRXVwzQdVCfkTpn7xE4+U7t
yMRTw7V2d/lYLNmdebLSqCp1SA3hF+JpLICrFmC/LdXgTuM6zK2CQwFlJdPA/85i495oQgURiJgO
n3pPtsSDfA4kv95kUJz92iHrZSzXuQWdrmmU3M1J92V+20yLaaN3YQmsGkGfBxl6j9AMpvn7AFIw
mh6Aa+hl0MV39Rv0x1sq/Zy4awAwgAvG8YR5ZDJmQxZNqcbAsja+pPG3oap2Slr/qg4otuykRURw
cROTnEQ+GdOM2MrsEi0uIYOkQKQKz+IUEO9f3iM48ROiGolAlcwjkoarXTcmpPQ5WM8GIhNJi31N
L/aXzUwz8tVxThH/v8zMxQutAWq6QC3Wvm5XkEEJ0ahDrgo3rcR2aOQQkqDx82WLZzY/LALATaau
OcYnZP7oStVYS9SR571fQOKlEmxngoMT2qAcX7ZzcvdgnUAVk9FuCRE4NOG+es0uRa+TQHS93/XX
UqfTHvTjHDT6VA3/H+bw2NL0TY5GpBRZBq55Wvt9wbwmSLasCH0bCgqArv03aVfSHDePLH8RI7gv
V669t3ZZvjAkSyLAFdwJ/vqX1LwYd7N7mvHNHHxy2NUAC4VCVVamI+cLaf5lHjRb2MzJS73pyZDA
XPmdfkp2+hg+1W7yFNq5Vzl8SxbsXfteGpiAwLyF8iDO1vnqLJCo5JSplS9o8qoaPws1BL/I0pzd
BQ5vOlYablRNhMId3vIzM3pctG1d6FN2N/rtS+VGBxUhK3/UA80HI7VrusPG4IDi5Q/9kf1eVqu5
utCTXzC7i6y2bksM6Fa+BhoB8INg5BPvDnHpnp2PSswXOrt0apDQ52aOhcZrMNJsJl0F2Y+ceFMu
PNGuOwpi8fTONi8H9kIqpgTftfJFSPJOvHqAZa+hC+cIAdoXvvSPCwk/n/Df9uaDe0pWCyYtsbJ8
Z26sbeFMGj+tO4LHvPBjb/m2uXrE4ZjgqsKfi2ktK+tUI7cQirV+2Aul7gtRBIoH9qDFS6CP6QE4
j5N42PwwS+KNPccGMbEfocpowhQrNoRWOzNK16LZHRMNRBopncpMvqa07u0gds0nT83OQotITab2
KVY4yi96ctATcFixhYA8pY+3ljaLJ4OaRa1VwgY4P4KyfI7GyrasgJRBm4kOBPmc22u6LPTCT04X
Nctn4zjW03a6QdEI1EjqheLRAo+0Ttad9huc8LZm9jtedN5tu0t7OXvjV0NUplyC2VQj4JoaXW79
0dCX/MdWLGTrmopeF+rx8ziWC8jKoEoNomoGASIjcazWDNRF7MkV14eZSR1NEXGXzmtZTAGFWcyj
xifkWa7u4lHya5A+de3S1O+VXTs1ND/UMYmZZMbp4JvR3tQEm7So90Tdf7Fr6HiKQD+bIuqds29T
9rRX2qIY/KSvt0AfFnYJOp0I/YAFQxcTeQi/eCmiYYcpB+USmBRFKuhGwQ7pp+v+RXUE6rPHZFs+
gxhLcwUHzA+YYNU/Ku0A+YA8sZce+NfeWfgBwEUhZiFJFedHWoiSVpORcVV4PupSEG5qVDGUyom/
W+5rG2tT+BDiWmqvXEmNz8zOTrmojc04VBRmo2Jt5v267IyFTOESQDntLdx74hEHXeS8Gq8PgmxG
RtHgDmc72YlWoAOY9LfUO4rUn94N71CTCNJFSuprEQWGIeKDjjky/5+n0EkGhv6UVVA9bXyhGAG2
Gt653kF0rpDBBgFgt51HFHPQZsrvu9GC6Fy2lAJeAiB+lv73F0zH6OQXdGpIdUARUYAIuOd/pG4S
VJ4QyIt6SVe/48lSZ+5jMpSwyVAOgI2AWopL4P5oF/LZa4kD5itxPECcjrfO/O0xEKuP1Rjbqff1
piTgARbBjQPp8464NQErhh59GBSUjS3IY+wxFGVXNqGamuTl2jDDJde9FoKQEqoTyg4Py/ndW0Gu
oG1TBXevyEDWazwUtH5Fj9e/HbmnEzC7B2Hjr5nZzg6DXNFWxIsrD4tjyJqjKuWbQQq9sY98UJ0+
3DZ3+SEVjJnjZYfUBSzZ88OSVHGJ/nPcY+pDARVxKHW2kliZd9vK5d5hy2RMs2NiAU2eeWDtlCoS
c26gwJK+QqTO7g3BGYv3/8KIBkgsFKfQhfvxpxPnVwmKpDqTGp/FtYPX5qpO6HdN1QW/vLYWjGug
RIU6NmYwZk+EvsAzVpooIesm1EDvQjHvW8iag7zFXN9e0ZWPMw3a4eENhRHzopciDmDeIG0C5hyC
YlsZDW9dVf/zF+rUJkUpATOEYMidTyhQZCNdqXatL2VyCwokCzpgxKBOqfEHZn390xUBhwM8LmA+
aATAKc4DFGqmVW1qZee3DAw66KYI6cdtCxdzg+gsn5mYNvXEDVIjTdSIw4QaKL6xyh+BkKIBsIA+
SpfM1xcO0JWYe25v8pcTeyFEdymLaAl78V0fdKvW714mCXFgSpZy1svgcG5rFhw4EfWqhXCQT3Zg
tMpdpfaEFlpf0sq8CwkINxwV02OqIz0DcXm3ZP7S8/+VMYBEAMfnwh3NIq4Z+G07Xx6YY3KyYrRZ
hVK48AUvvf7MzDzXq3qrA2QTZmJIuegmaHT5EufvtZWgQIdmHoZmIZ84S/QsqxM0EEh3ftlB8irt
dnLbf47lkg71tZWgMA8CdgkESBdCDmKUJtpQw4zMWw8KX6tOkJ5uu/s1EyisonuCgS8gH2fRqEmE
AiJSdeeLMbgUEzMFQ1wuLsShK9s1pVSyNNVfUKabZW3NhExOSmTfpXAXNdxNFAzk0sX2yZW1nJmZ
vcgq2vUDBsOR5O+bXXnIfeIn0COzO8jXFW71nDraEnj+yoE6MzlzhDSivVn1rPHl/kProP8LNk2u
jm4kfoWgNbr9ra6FpmmSD9PaeDFNJabzUFF2aaqOI7LfthsPDOx1cWOKrgYwbMpDp2Gtq/B+NbDx
Q2ozyxtVaxUWw+PtX3H50J4aemjFmiBTl4y5x1jgTsola6q1guNOA30YQ5dBFF9T9i7mEdKrRdXJ
KaifpzSwCJjqNFQEtaL57Z+PgxUbJkqFEy2H6rSB9mGiJhMfIig/stJegnVccVcFcBhUdjHkh6xj
dia6sRGSrkamhvc8IFP1DrwubpV3q9sbeSVBxYKmbjPei1jfPBMoewz0Z2qJx4yr3kvHMGB+VTvy
Wj3mh2FPH//xvAMCFvooqCIDKnsJYm1Dzo00rUGIDh41SPHYDeJ/pfb27XUZP0jl2QdDwxT1OgQU
JB/zYmsdalodgz3WD/U68hSww4sK/xKs4bvHPLkmcFCOWY0V5En1PMjKakjR94bU5Uffhu90ENc5
H0IgrNvMUSrxyey6yG2MIbQx7xpAWes5qSfqU5JtNTEzAAgHNyWYfYAxNsSvfKiOlsl2rBXv8liP
oIyX+h1lPhQuN71FvoVh0B1LkN+Got8ZHU29MkY7MhPux2F4orw/1pz9SqTmlxRybBQdYqdiZKIw
RhOtNVdWWoGuZZReyjF+qVLzrVcrxyThJpTHI3ieJdAXmpiXV0UnKvrQbhVkRxEBP2we6ds81I9E
7ur1KIvouHbJeDRb8DUaRiw5ulXJrkZIwJseSKmu3wFPKLqiHHce6QgY8NDtLuUYvMmZ3EDnjz3j
zKB2J4mA9bVkM1LlTi2yvSnTrYUOL+hHFdSetdFwSiYNdi+330wxa99CocJF2ybdVqXJIP8bd7YF
QT9d6jEjKJmfpdweZYqhSRqWDpK/Qy7nTtUY3K6UcGfG+SEjKnX0zPCAq/RH0XDTWPAyTf6upOgQ
EtkG7+EmVLudrneuND1emzr7pqP5IYrdZ4P70k7KCrOBGshIIafW0uhTSXWH1Ab4a/NCtYVEfNSB
fq6aatPokp3FYlBJxkbn4AtVO7QeSfWAPNvPMbakpJACFMEZrbF12D0SswC/1PeYN/te+YLI6B+L
Wfe8b6Cg3at2JKKCXGpvrVpvBHkEsD+5M4nhiUUKJuqx/pDr8CCAjjxhJRRkEr5qTRE2rLXE4pdR
GoMuTieu0UCWviI53XUExL95MLHeyrroAUkFkThrhy4KFK4AZQpFGvCU4IiLf5BMOxm/6zGSgUt+
owyKJ2IvMZsFNkvwXZLUVXPBF+jwnIbFTkmjTTXGPmNYYVrZsnIIocdQab/RO3XS6pGAbIso0hfq
Fpu20ICzSxlEJ0dofwrGWu41R6gNB/V1pwy1vdaaXoTbYxjKHQZswPWBk8MlsGanH1CF/KOXwwZv
k/tR+sN17hMzq3Hj7FpNeOtM86kQofsQQV+tU15x6zuQfcJxThxJruxIPSSVsrWI7iXx8whqzJSb
Afij4AtSoFnpe2yNXqsoQYeuUpNB2zFlT2WHv+u/uNWskXs7RQ7KSyK96W3xNURgSK9H9T4bmpXA
9Fcxgk/LuOWaAs9a0+N1ume4+Qr9gDvCI7LxUJeW5RdZXdtSj5E1KSFrtUjAcwmNBTMr9qPBQN0z
6NhgVdiYYYPRdHpAwNrIo+XEyrg3B+MXRuNRGuiVTSpZLRwKhTVGmLpKmLlDUS53wOjaeUClDOCo
Mx+SouBO0shPPZU8sNcxsGSBbCQCStzJIvKuNokXyuqjTOrUB6P+MZWHxKmIfqd2am0Lg1gHgCff
lWYdKAzlQ5V0eN2A3Ts20/sUChfOqI7bTm8e+lQBMNQ6VDV5aXnBN0wCo4SRjDtam9vYAGQUI1OV
W6k0CYDTgZgTBfU/Mdg01KfbuWg+GJUgBk0sPxRy8y5BWg5/PQKvjJS5F6LQLXs8tk1BgPhIBVUF
Kv+KKzCni3UHXu92VzYIrPkQoXgjqd8CFwFzYGwNPQFMjJujnZMxxeyx8Cvt1IeW5q8AiblVQX9J
UsF3Kh+OnV5+NYq1kyIIMgrEeFPlDJymjQkKcmPgHipcoxci4QmqUTMdpWzAuyvJL8gdH/tCStCw
VkdbE8UHwWj3albfi2btAIjxLmQayJFTWbSRm6leDgJpsKobz5nJflVg9bclYPS7Rj3EqQG+HSVZ
JaLCQI4r72gP8nhigd9UGegXkmGnKvCvOys8xNr4ZILS3LDiXSSzfWiB7JbgYxkFf5Xj8asG7jug
HKyempG/CkoPQv2S7UCeO9hjoX9j/AWc43L4xYi14TH/g0+KNLhun2lbr/uWfumS/odI1RTxsLwc
lPYhhtLHSPJYE90NghXbRR3LbjaMa2EEGXmerFmiQcjIAKONRHe6wo/diMuJdoZf1yWY94XUEY34
QRwxCI4kESe0jSHWO3wYYUQgqG1CDLahj+Ygmq6poGvBWi12QTx7r3MdrQ0dSXMaW17fk9hVkr4J
dJVHviEX8XOSS0BHpGOHuGyJLuQgMtuiBWjt9eJXl8X6SyOSbZYqIP62cL1QhR2AVXlp0vwPTw0Q
/lZpbkt6+6RoRr0iZXRfKnSfIT9AtESAZdC/FQUDISUFpoaOvhR1e2Yq91zR9zUY9kGVCtZuUkJz
l6f3RFASOzbA915V6qaglg/cGOjEY3M7cKC1OjF0cC++CFi51fEXi3V7nZafAsdkA4Ia66BLCR1q
G5KLvxgX/drKf/WsdkBuAYrkGKz7HLqgdfhYRnVoV9k06tY74EO+70BDrRv0oU300DOaxu1C/Iw0
qnVsmtbb8TDxExfls6W1FW55wEwlg7TAQUPjrcz0T2rJR53IgyNakdPlnZ/qiQ1wnUdE4VGq1a2c
xDo40C0MwybpyzAavmCEG70K76jebKRyL6dIFlq6GlXpkdN+R8svTftA4HO4MWZeEYEAGonhA1i4
nZQfogpnUFGYg4J6IEZcsbmox7bKez9D+BGL/nGs4rtKZkFhyI6eWO5YkaBvU7SdTKY4gwUfa/GV
wN2uUJBQZxOZfKffQ4p7A0XZjaCy0KEqigq8kEwnlCJPhTCCpaQ21cogaqgfqk+cimuuam4Fqmqo
4qCq3Xh0BHU2iUDVpACvpXevaaTtLVB0ox0B3tZh3RPoqmWlN5iK9SD0/V0oZ8TpKxo6OaerTrXW
NDZSUCQ3OwG3h00hZocIvBYRZ52R8idoqh01CExQOvxqW2QTNdNruypY4nIZ43ba0AXjIAVlkuxw
YyOJVHZSA/blTsh3mP1xdYt5BVH3glY1HqQEPAR2txBeKw619BFDFx0GpJvRRjTCvILpMnSD6tqE
yEWz6vR6R9R6D37r+7h+oe2LKn+E2ZsV1Ru1taCjou+6Rg9axBlRqNdyqB5GXNRj065186MI5d94
zedTgHU1iHUMNVIzpWI7YvE3Y1C3pdgdO8NaiUl1CMetHpKtwOtN3pQrEhNobRZot7EXscQZFv0o
EldxCwa7TILSjDnsLI1wyN/AXxK88fSs+uBl9ZHknYVr867Tcly3lZF6ai194aAeONO2EqFOHZef
mGCcSPStb80iL1XcbdSkWJGi85nZbxQWbnnHtw145UMZbbgy/4ppBZGgAqGp1Hlho7TSoFAvmgDR
FQwKGVASAV0yuqkCKM6Tfd/Xe2UUV1o5PEesuRfC/KXDVeB1Zn3kZQ43ZcXWyswvDF6jHTXQIyl6
pzEgtwFM0Ovtt84PQnz21AEOCA0G4DVRt50XjYG1UKGHUIy+mkZ4ImBEkK/jqMP0uth+gslNfOtK
Dq3sdoDwDc0lp5Qo71yBjA1xiw51RnSprXYb9YKyQtopIvYyzQbDp34QEnMEXbMELsq4BiltlcWH
AheGQ2Mt/m0OvEWko0xcpaztv2QEvBKSLlZzrFrS7GSR5S6UmPBJpRg8I5IquLcXf1lvwbMCsldo
suh4Vs7LOlIshRpS3Ba5P17l4i6Ok4Wn5FSPPN/dcwuzis5AKlPmbOC+wofxFfrNz0TLjmM1+bS5
RMl3fTmAc6GGbU380OfVFWjlxWaIrAPLSUGAw0XBj3I1XkDOXFaMpiX9tSKfWym6hpRFHXV+LpZO
lMnIyHOHMYrbSbS77p83vtEwQQkRuBJwRGBC5tycPoYD76g5oo6R2pIY23GPrAmSbLdd4QpM89zO
rLJsjKWay02DrgbGb1QndSEsB37a8BFlZW2TAy0pcmg3LPRSLj8ZrMLz0HdAbeNiMiWnCVJlTRj9
qEe0hQSIlCx8riu1oDMLs89VUZPnTaqgKWQpW6EoX4Qm8iJRWipeXrrF+UqmGthJF6BsM4kkk/xf
ZhmoR9Qua4BtbX6FaD5rVh7c/lxXanhnq5r29cQazSFpgEyymVj1qUfosJbqvrfzLj9KeUmdjgLy
qpbxArZqyezMGZPOKuo2Y6IvpyH0eYCiHSHQ1TpGjPgRvuvj0hzf0tebeWVocksUBKwzp88Je2/N
I0cednsvr14BaLgqYIhBHxQqkeebWWOmL4zKrPO5ZYHueqdG1rrMmS2Ur9DeW2V99tgp7UZWeuhd
oJSkHsO0xrAHxHZjY9vLHI9LKO2QVc+PSfLc9xDok/y8+opF2c/ExlMKHRBuvN1RYgmrBtcsiGck
HWmYhYmifx7V4YkWGJCBY4Q+3zxi4AvJgiCqjR8hKPF+PxXrb+/Y1VN7YmH2VcY6yzHPgQ5oTNpN
i5KOmhsLDr5kYvZNhrQAtkPAIlQtDUjIHPT4vduruAISP9+o2eXUK7HAKygo/eDuoUpT2+ELkTCP
h9kaF0IkdvQ27stHZjjgrVhY31XHPtnCWd+hH7Q6V2sCWeoudLPatCkmG7ru7fYSF6zMO2lJiEqi
xnBeJYsLTjlKzVquLcUze3CK/W+mZpcv68VB0TK8e/TxqFWPCrsbhYfbJq75hD4hQUDaBBmKOag/
bVkxsF7A92IMd6ECUbo4sVa3jVzbMly1oIlQdaCA5zX9GrJzodEajW8qb0otO0r4u+sXEEqXWZEK
Dva/NuTzgFMZJlejDAtpZSVIjM5OYkhNa88sHpZ8fPqvbiVgs4uiiTutbi0Dzf10MjPsoPQZxLUO
IMZOo9RrC7pWiHw/qhsjwlT7sNQCvYLGOk8Bpw0/uarKMp52FEmmnJmPtO6gkIN3hNitx0QKJikb
9DSckevPGQTVCr3wivHIElT9WzUIIdcZtpKL/PSfsgkgqTpNfWchjOiNyeocv6qvEjvRuVcMqOzi
GXnbmy5dVoO8KRgRFA14lAs+vUaAKikVcX+NOQcDTbvSoUd328QUKeZfGAg+TOrhGTO1Fc/3t2Aq
mGAavfEzFGsJlTapAormmL5iqMFts+ZYMsWN46Wx0SvRc1raX7uzHbRSNDKzHomVuq8qV0K1krh4
z0wAb3Ot3De9CzRJZqzSQ2wnbr8V//HwIGBuIOXCLBr6YdOExfnC+8pSocmtI4RmrLCrPNlwASKX
mdgvNEyvLRWWgJX8YSW5mOHQ9J5D4IShd3mPBkH6iZKua3n5t3YoIDuH8dx77sereAP5OgWs35+3
P/BltJjW+df6bKNlK2ophL+Az4/Aa57lwL5BBrlHuSSVFtz1Skfz3Nbs2i2FFpqYaPYj+vXoLMp2
JJCtHj/3Krp0+qEPX0YZYse0t1swUZoNg5z10+3l/jzTZg59tt7ZtSzoZVLytJR+rmWUGBwKoj7m
03viKgds+j2SKuyBrULE1ENDwIG87tJ00LU9nzQkICsOulg89859Syszro96JvkJ2lpxV6P7UTlS
Prj6IP++vd7LCwd4UbA3qD/T+RcFCEGPkzwthc4PIXIYhn8a/S0hS6JV19ZjivBcnFfAXeYprpmT
EoT1KA2yeNeWD4liPBZZ6Tcof99ezZWAh4b7X0PzjxcaKO+iB+prxpdRGOtGFxeoYa/tF0b6ZA2I
F0iDz7VMZK6Vgtk0ss9klLZ09Eai3I6KJYT21R07MTM7dZpVMKsVBzB5tB+8/T1Ekl0bnyAUdW9v
mHw5iAOIAgiJAb5HCAc10LmrMakkuJM72SeNmOPWq0H+rYC8F71+KAcm5p0FFuYgV+VXoGMGCHca
bkzVe14xL690SAOpDojxUF6P+TEtoEKWCorhMNIbaO0mzu1fe3VXgBvBJNY0fjj3I6vHaFIEsIev
s/ZVlGp08TRvTOKjIFgLG3PVk05MzTxJrfU0ZbEGYKqa/lHQXAvx6liKd1eNYIgSDz/gXy/eSoJA
a2g/I941f7KXSRCk3tPn+FW1uS8EhS9/LOHurxu0UGucDvzFxHvVNQonAk57hya68F2P37c/0BSg
58ET79h///9TPniSbekjr3pDHWS/6tPmj4gqrxflcnmAsKiJtl1doHEMOc3bRq+G7FOrs+IHZDXR
U1JkGVINUKPudiIq8XfgpXmMNgAY2PUTvdOP9c5cJY/48wZdroWwczUonCx72vaTZQ8oL1Z4KcJZ
0E+3+C4XdkCWLCxz6dvNMi00iFkcyXnv93p9UKvkULXCy+2dvLYOoAUxtw+xJBV4vvN1jNCoRwSI
el/k0VosmFvF2h3nC1W3K8MfyGQk0MJZGCW7fEmJhAm1WQP0jY7MUXzhv8kfECS/kVfrt5RigBOC
tYk7LrnJ1cWdWJ19pDGPZQBu4CU1SpgMA11V9SKw99s7eDWFwYgJuMgmTCSYTc63sEhIkkUpToAa
sDVkFIJQ+6FFgAyM3T2nX8LCZl4LiUi7pWkYAtnCHNFMBVNPjYzhkw2hX2oHqDK5g3An/DcujgQf
lAhAD15Sc5NRVLKhIr1vhr3HzM+q0LYN+by9e1NQnYePEyPzggHJ45jTLOt9biagyja+WV+7pUw+
kijfF6H0kMrpUo/gqlv8XZg1qxw0YyiJuPpgE2gEBpkgY8/y59vrunZ0T9c1C4uaUQG1NJiyP1LL
s0IAQyxTWKKGmXsCKtiQw0bNACMiKB7MyYgg5VioI7dkX0gLE6Rf/UMGwAplaOcqg397QRdvkrmx
2WFqgSNtxVLEQ94zfmGYyHhFK564KrP7t86Z8LLiijxzFDJtASIHD7fNLy11FqeGWBxiSIFiYhiK
kqWy18TUVvRfSr2QHF9UD/61THDFiSClV4GoOD/NTdppNKtl3W9+xU/ZAfq169QH1n2lr7tN9FQ8
kW1xrD+WKIXnPjk3O/MXOc7LUqixu5CpV7unNn7opQWXXDIxuzPRKYwrDQMmvjU8xnGPqZs1775v
f6b/4CV/t2/mJaSFilJOYWTSGhuQ36R+5sUu3acuuC+86dkavmZHCAkstF2k6x7y1/LMQ2quSU3B
x8lyU9jp3fAI2lBPw1TtnrxkTwomzcGjhRmd1cKSp307DWHzTzf9sJNUwOxUwqMRS26QjcgvxJFW
3SpaGwHkxn8L7pJM1dI6Z9dNVAhtArfFZ5S/Eylyar5XgQtpi3wh9Z6H5vm6ZvkwU1MMznRwyU71
1ORPX6PAL0KEq86cCeUMUevbG7nkn/N3CWtoW0wLS0dolDe/GchUxqWCw8Luze8bpSw0ucWQBlov
UuNaObAQo2KUgVxA8jvKo8K/vaj5PTDbxPldM9ZN3EQ8VnxJg5Zhlh0kWrzcNrGwb9YsdIyJEuI5
Nsq+0qBKQlZ69lYXv27bWFrGLHYAw5w2FcO3EWtqV+yr6BYafRc8GPONmgWOpGfqgHat7uu/RUdy
awfYn3V4p69VW7dHbxd57FXfFevC5dtQdHiw2Ja7GJaY/4RZBCFtXY8sRASZaJGirbQqgsFu7Pgg
u+LHkuqKvHC8rMlTT8JG1GOglQo/92kYqF4ZdC4agg6HznYMxor6edhaDwbIKDFNa1fBECgbycP0
goNeoWgvRZWlDzyLKoOcD13Xc1S6sj89EPiLsm0Xs8rz3Z2Fk6Iwqyzv8YFzgE5tCDVs8hV5SN5Y
sDS1sLSWWSCR+dilIaCRKEqvpfFPsqQedZHxny8F1brzT9d3vOkGBQbC32Yw7ibmrMTpNvIvxQGB
Z7A0BXdRsZnbm+UkoZ5CCjVHTtJuQvC8jX7+mXiGL61UxY4wb927QlDfWVDxTFxrLTzdPvu34wuG
iM5XWzUius8c2M4R0K5sLGyjfQdGfiH6L5w+KBGdmyFKqcVGg03tNwDPOaDoAxPlpE2qbv8LTtT5
ls7CjTgOJCuny015bL3ykGxw4nwaQH559CqI2i/lrxcVi7nBWXCRMDJh5ATfULNFp9Zt2WMQmGy2
+LNKnBH8PoYTHgWc82ov3FnrIV7Y4Mnr/3OacsG/kIMGlAFSjxDOlZ0Qt07Fcq/rwwfkhU6hQtEw
TFZFJLq3vediWnW+8FlkSaSBpYRP39VBYN+lx2aVrXVf3i7z4ixkn4D8nfuQ3kmy3vz4EOa+GjcM
kAL+1l3MQzwwb5IzjFd8pa3jnbS0u9Mqbu3uLObwOqOdWGKVI4CubQZcHwhO6bgbrGOuLqW6Cyfy
J9SeXB0FplEamsCXwucOkMuX/Fg4OCv7aJ/avTu+l358X7wufMfbaS4QYud7qxVtSeMGRtE4COi2
DSLPeMhXuJH95mt59Pd2EEfn79zc2PS13EUwpyRgBtd2Q7QQ1pai+M/fn+ziCOKrKFPxycI9ucP4
xwP1sCQH4xsoJm6Whflup554sZ+viIKVTTVapBeYVNkn/J2Uut2nwkpIFxLChTes9lONO1kZa5Q8
pBAB8eXAvGdrYPTzI/EbWwkwL+ajMe6TbbqJfMFf8JHpo9w4BT9vtBPDIKKWMRYGw1VIneQlkfcC
VIv6OlD5WhiOfeXJ5pumbeV86bFywW8zCzPzRgHNs1Rik79UbvrUuIOL+9Ge7uXKI/5Ex1WvTVtz
QMe1Xnp6Lh3HWdQRklKweooPK3F+r2u7KIf4S6QtgaDkJQeaxRi1yejIEuyu1dqDC4bOI+i4SidB
k9AZV5lTutp9u/shArAneu/xu3lJH5R3KCAtc8EunM+fnOXkU5sSg/b1FNbDPYd47JTCDisL6WpM
HdmOvdBbnOpdiLEXcNssh1QhZg4Q2XsPnT7f3GQ4stUKDXEn2mMSwk+hj7hEBLh0df88XU6WKmo5
G+sRdg0t9+ggv8qZ7upR5ZmC5KG07ba0vSOUrruq39YmAx/CGIxZeNdSw28iBQQxY4wRmzEsEMlE
CJk0qDuWYmsD1LZeOIJLmzRLo1iNMUAtns6B33qAjduqp6wiz4KCJHk37dDG7JpvrJdI95bMzoKb
og9RU0zZfUw+MguhRthk7bEwE9uq0+D2GpcOwrxpYZAeWjDQNEMpUlpLkWsd5XsE8UCzzXsZOsax
G7oTcPljDLjkKvtsLf4B958rrNsVWfgxS4Hn58eeeEee9UCcC1i58tiAuNfLXUwd4f06buW38R6E
s7XNVsoGedfKWNOP21tx3Tp4XyUdzZuJ0vT8UimruE9IBt+U/pibciO5JVZvHDpn8MihsydQ4U/Q
e4Pg5VIacjUj+Gt7zqFKyhp6JApqsu2mcZt1HSSBdlAfWxc8HUHqLGELL5pIPyH+xN4sA+ksocXs
Jsrd4d4MFJAlt3bsYxg9cWo/W1upXcoOplrRoHdu7/LVwHtieJaLpDr//+JzWfUHrakwrqP+bofq
pSiEz9umrj+DTmzNzq8gt3U4gm3IFzfoJiGmNnbvF2sZkKbUWVrY9aLpibXZsQXtOmSPwFaLpK5z
uQevXSUBOU58cO0OCoo+tJAWqbwW1zh7Cxm0FnjWwWrvDO7oSviM5lp1y3WH17OyEBGvh++TNU5f
9+SACkM6oMWFiGg9pnfSDsXh7NAHw+vEC4oJ6qB6x1QlvYtXLVTO+5XpLSE8Fx13Cp4nv0DFvBKR
pnxsoqMA2UiAtr9T7C2n8bTvyKmc5afQksvOc5JUx8ykDpMdYJhUf8q5tB5y3VbTJaTP1eznZHtn
EYgzXagEsIT6A3sbxwemvvX6Anby6uXy14Q+q7fkqQiQWDsVp4aPLLNWDTBSKf1s6zcdL+nbB3Bh
4+ZkJSqmAEM1RjWVyDstKX10KO2mUOy+bBaiyn9wTMCKIHigY3po5ha9pVBSq9ODAFeG5mPaey0F
2YpuaFC68cOUyFnriRh4Yi2J3KXDf32lf83PXCQWgdHKEhUsVRbflFV4sKx0m4OJTYv059ubejVZ
NP+amvmIQnSMAE7v8prcj8Wm1t5v//8LS5kno1wRhDAhmu6rYJQf2zWorisuoFD9cNvOdV//9zp+
vujJQdYtvR3BsIQapiI5Sb+T6KsuLWGEFjZrnm4qidwKfYbsJhkzuzFaaB4sud6Sidkl00I8UCRj
qfjtkNlx/dCG/u2Nuv64/vvF5dnFYgFxVBOBKcjVUfXxpV226VaqDRj9VM6mLqDXty0uLWl2p7DC
wuBijU9T4L8W0B2OFms8S19/8sKTr2/VbZ5FMnaNhq9t9ArmhrZYAOovmZiFhLy1ai0TcFfRVAVB
DLELBfQCGG29vVkXw3f/SqX+OvLs7Ie5XEAoEgcy+9aD4tDeY0YbFA7o2/+C/MND84yk+vN/tDkL
AqGQtOEgId5ELwDZf09purqOX/6PtOtakhTXtl9EBAgjeAWSNJXlXXe/ENVm8N4I+Pq7VHPuNKXi
pObMPExHTHRE75TYWtraZi3DH3fkzGmyZY0y/+Xe/WuVunBvdBmpZsxtWtBcLJ+Ws3PFJTbag/JW
oM/Ysw6JP/TSTgW+dZ9yIBCYQfcA+qo+zU/aw8AqszUQkS/T9VKoaBLvd2rRBnrdnwvT2Km69A3C
z+slm4Jn4lvSNOSvgNmLbvK7Dloi7WvjY+jrpUVIbEpCqm0v/b1EwUtns6QFxo3xJfMDmU5JqXta
m/uX/YW7w6c1OehNAyEUultEpmdKo4QYOT6eXYN3qgN1kXqrWM8a+c7AKBRrqgutdcm52LxHftv8
VB3GgFRfT5EO0dbQzfW7ps/9pGWYEukkWyizJLxlagiEhhjkAzlBVnih+ch69PdjJGyKZG1cm8HT
ak3kI2pNscZoOAJSbOMq1u+SRfNazGo6NbRAc1nH4nZov7Im3CxGaYT8YKCMe4/ZjPGYnBxvCDri
6n8rhtm+Z1b2hHsGvWOsigesrvkjeuiPOmpGdGfeh7e6xx8TstLidjVjZU+4ZtSIqkXTwiuNvX1S
r9Mg48s7Do/yEF66NuFUo/NrAfkl/3LX1r5+4oBp3oBkydM5dgX/em3CsbZqE28Ghm9XnsN9i5pC
hmdg6VZ3cjbnbWhe7aNwAXXAjA6VRf7wnD3eB435fNS9HTzlLSSpGDqE9K+XAWUzQliZ5ICzur7t
nBVZzNOHijXuJrsGl9mvyxYuH2oq1oUTcFvN3YTIDZQnXpRMrr0sAfp1vLDSJI+H7Rv8r9VALOfj
akiT5XOBeVzkwHjLANoHroy7xh98A4km51jtTEmHxtbi0LMOVmUdZFWfKDn1WtHB3FuA/ANPlegx
t0O/Nr8uVry7vImbR2xtSHCNUOmgwgP26AA8HVH3BnnanZZ9SRyoCUCksDzN+VMeg7xGEnptr89E
Fy+68xGGCCe7HPDBxqnQA6ePd9bI7kC4ATauqYAsKJv+Ubkbsxeg5OdssJgH+Pj9SmYQMGrpPCcw
+n8mLWM/DOieMx/IAgSdg7x4ma6tCTDZZAqtuSDYeziOGVMfBDJozQu/8hRh6fOGk9Er0O7CKVCp
V0Hpb/KMoAjKxq1eWy97dBjXGZTcgltHcv2zhD3v7Wxeqgg/q2p+pPPLhGm6y860+VEhjUctguFL
bPTHXWZNNHD1HTyx89mLjcKdQT/ah1fWRA+XLW2iNQY6NK73jqBSbMu2jSgs5qXXIFyluIlT/QQx
+beEcZarufGmxsx8EKLd1TRFPWDsKq9qCtThtd5zWukM7ObGrn6M8L1ncPeMTTaAT/Ob2ZtudMDF
uGt3fXawm+u28Gcf0nKBLKOwadXWIIMA0SSo6QmYpIMG3SQmU4OU/JHXPR6vktZ3mQEhlmFmnttR
OqlBCUIuTT85jmw6ait6x6SCbcFj0CPxCQWMWc1ntL4jtHU8kDR4YecvVrPrcu1kpj8bavuX/WbL
IDQjVNRGcT0Y4nRZljrhBNo8lA+UxRss0B6ag0sG6FvpV13zNJWSLeRHSkSCtT1+Yla3IAnVCiPv
PRoSraNFTuGiupSWkkVt3k5rK0IoUbVFYfU1VsUzvN1Dsy/2fC4H2+pBCgP5TlmWd8sz1gaFSwOc
WSowGwZVZXych/RbO1FJFlJmQsCSrLEbZoQRDYoYc8/Lse5l/fybGLJaBRUerDltjNQoUTVMj5wT
R7/K9tNJDdBIzIUgvf9V3IlnAdbmhPOq6RSa5VnKzfVHDZl/FhhBux8k0ChxOSqc2qRiqTMX2Lja
nECa2LzRDl2kSi4rEMvsCFcqzlZRWhR2HAImnOixGEzEC5IwQWaEe8nq/IBKLxumCUaIWrpjee+A
WsWRcQjJzg/lv2JlJQP/+QRiWyDpsT4ufn1roNDN72oUur92t+wgg+7NZPTaFwRcaFSVzfEUgyTw
ADJcDw1MTzWE2kB76im7LgA2nfHoOer7v3d1bD4I1vYFxFgaQsEmywvmfvPiuAbsIj8E/TuwEQZo
an6VNwHyA3sBCqmAGerUpMmU41MaJPLLH0NxTor8qYjpITLtHypoG72plZH/yIwKKDJ0ha13Dc7c
GEQHKOke9D2Ps/7RVMJqP20BSlrYaQpIiwcojd+/3//gCU/OHchMUdILvfnh8j22jV2aCeEBjOlC
fEAAkyHWaRbFBSgewec1dC7XIuYPSOZXdwNYMn1ZW+zmSVwZFGClUhpijhZ2Mi57TCJVDQrCoP4z
HUmdW2ZHgJVyAUE3iXIKbvJ+HxoPZQPGR/v+8vbJjAiw4gxzPfeYXQ8Ki/hjoo+erpGvvWL9rzxH
75i/2jUBWexOz3J7zADGlaK6GmdzNvNJ8jrdyjnpKyMCmICpY8gtE0bCqLiaiHPFovixnIbdQOmu
XhL/322egB2gbpgcRYMnJFMCooafRRTtp8ZwL1v5RNslbp2AF7HlzEPWYVUQUSMuOBqjh2Zn7eOj
tdcCsmMv05lCsjN7HvF4wqvxxvhiBMRtztTD4Cv6i0fq8/4s9N9INmDrmbPebwFUyrivFIx589Ak
K/e4a+MjjUD9PQ8t2U11ogeXt0JiT2xANdXUmNrZwIaHj2O9HBT7ZkpiFwrJkoVxt/8E0b8dSWw6
dTDtR60QX7bpJ1Afa+nJKsbny4uR2RBwpMiWcgQRJT8R+W1SxN8rqu8um5Cch3fsXF3nPNk7OnGJ
ZUDRyy3xSnSZWoDJNfKTRSVeZf+jWGi1cXzRK4uhOtVVr2JRFA9ec/4J8iGIAxwvL2szVQN9Dbz1
DM2kn1S2ZtWezEXDpV2e2yPo4HcjevEsdz7/jYwh/wyfXeEvW2JszLRwBKGoidt6Hx3Atnkfg6D8
hb8oVDd/VlUJhG32kmO4Gi95jGZpn4Soi6qqooFRjKMd2yO/zvorUFYd+KXWQ+Gu8kt000Ze/yxj
Fd3MoaN3XddBKmpRaJh9/Ha6WaWJPTnIoV9DEvgmOYUBn/FAaO7FOxl08H9M3NaVMfEoR3modpFt
IxGr9leqGZ6VJP5DS9ubpQBLeL7P5zdqgXz3sudsnbm1VSFYaHpWkcYGYfbsDE9DVHSRZxa0lNW5
t25VkJ1ABA7dI5BlES6GiaYVVD6AiyQ9kQRi86hwZuPN5bVw2P+0gysjwrUA3vu8DMmAxGF4UosB
/bgsSO1vhWJcp8bVlFLJ3r1/kk8GwcyKjhGLGtBj/+gfEEsBjxwHxSmwTjVCSJCK+aDTR3/h5ZVt
bt/KkAAiYJBUWF8C5kcQM2kQ+oqLE7FLyb266YFcP49ySppPLLoErpBNFcCRH2z9b79Ct4/Vyo6A
83Goa0UNwiIuQO1rfh70r/pNv8sfyAG0Tl8vb92Wg4MrjC8I2aRPfZklZVbY1ViUAoEnd6Cgx0Zm
SeIJhH9p0RNWVsQOzKkf0d2mVfQ/SWSya88mxsLAOHDFpcMztGODmMVtvfImvqpP7d7x5/3lhW75
yPonCCc5qsc8Q2+WFjADna9Qy4ydK0eRGNkcllxbEb7dwBZ1pDEW2n7Jj/2P0Vd3y5G3+SYQ255/
of7hxSiO8fcxaPax6Cqozso+39WR5/gyzNy6zte/RjiANXFGOraRFqTJG1Wfab/vjdslvifzj8ub
u+mza0vCCQTPfEtr+p9HVfVQ+jHe4Matg5VFsSubSd18w63N8Y+9ihrQrTCRENV9NEzEdxAGOEBt
L1hOC6ZG+j3EQCX4svnoX9sT3wmWDtqz+d1/ySl5SK4ar/B4W2R37o7Qht9F0vF5qU3hTrAjpwdF
AdaI5vHAQbyO8ZDGte74tb7syCG57VTXktwRUqvCJdFnVlw4y7tVthvvsvthH/vIMD8yPz10tzwl
Ku0N34qY1rvLgXf1NSOWG2md4eH65zwzg0Vwx18re7D5HaRRyxaMr6yJTZppXcc9Mbiropv2jf7o
buYb9Xo5WL5ZQ3kNSQ7fORmH5gg82v+TJoe1cQGFyqXQB9rBkfrlKnZad+yuTaK7PblXEtmonwTa
LRGL1CLqxhlMunmF2LOIvIjs/t2xtwSAcWYWU6LBhPEtP0NGHW3g9aFt3Wlnop1HBmebAcV69wSU
6dGNwsB+RiHpWPhaUromlITKEozbZu/VkNmgw4+MFn46MtlKZZspIA4dJ3uKZ3hNeiR/sJsUt1aC
13Jznna911/Luyok2G0JkBONpBwafvzTXveMBNey/muIv1XaecLk0uXvKFucADVZkihG1cBWpX1L
qztrern87/PNuXD9WwKosK7NdJWDCrHtV+TfztRxIjetKglOy462ACTWYBbhEDoou7UzCEe1N5oP
kWuDkcw12sTXw+6cQZQuc9plf3mFW4mGlWeKjz59qTFzusA9SA6W1xHa6tXjbNJ9RXKZJ/IzdWEz
qQAh4Yz6eD7BFFRMupfoAB6XVweqfUh9N09NkDzKxgYl3iGWRVIzJinYVXHZlvbXODF2kBz8fnn7
ZCYEHIkKcK6RnK+pMmKfKGz0OruVfKPNGaT1R+K/YnXPdNS0KzMH+IIbda/u+nP3EB3UxS3uCzSy
0xOExbpzemjvoT/IevffRhFisWQx7MhYBoRjZL9gJtDycifgMDLu0N/qF7fWobh1ni7vrOToUQFG
pnK0mYoEO2gPZ8+JK1dtRi9nsrfRZoZlvbcChDRdArUKjo9TrbyC9B5Cd42tusS4GdngouR1MMzT
3Hd+EUmYsGQrFMClLfGoSXVbDao2dZswfrT7Yx8bkq4imYcK0DJBVJSNHa4esNqhJuhATLqCDtbl
jyUxItZCZjVtFtYCv6j1Vulne/lx+d+XbJXIGTa3c9tCxgz3p2ZCZe5QEmWfSLmS+YZfAChbiDsW
h9K8XrBVWpwfrXp2WXLjzI9ZeDs4/c6oZBkwCfbaAnjkRWIMrIA9MjyoceQekZNyFdnAm+zb8L9f
gUedlyNay2DFUF6ZAwFOTRbeSG4vUZ7CqSt7UQi+TnpEpzuGFIegvumlIei2E0ALHrOYYKsVc019
NpYQH4OZJiEnMDcj86qjiyOuJCeGn/jPbgCqaPC7Oya0bD5umDmbyWSMDYKKLnNb9Qea8EL7rPdv
iXRCafvb/DYlQICN3GCuJzDlDBjcYMtwiKJCEsPIbAgAkE2hUpMKNmqavBrO9ERZJpuc/y+vr78W
IvZ1J+D6q5q6hivvHcd1fvAkieL1Lt03g5e/aaB8SffFP6gbopXm/z+USP1lT1NhL3qoBa1+HuaT
ab/mTJUg2/tk0wVvEMm/esNCjiBu+Ws2fSJvvNEGHcn3OVIjhj9/wSDJTzwZPPZafJeXnf7Lw+H3
EgWI6Ao1tKoB1tUTagC37WEO2LFGlklGTyX9ggJMGFoaaSVSIXjLsh1P/tSYjQFpj4Ouotkf7ljm
lZ4sH7KNgL+Xx4/8CptCZtLZQQYm0DADEEF72SFQc4TwK1LJl2+Q/5Lo+W1KiCfMPHEKPUEMw0dE
eXLSuSHHAe045NC8yng6thHxtzEBQuIaFa5Jx5lTT8mh2fPPxpsC/u32CfBR2KkZ9SbMJAjem+jR
ICjRl1fznEh2T/adBAxxWqOqug7OobRg7LZKqGey2FcW8qWKoAV9+VNtX8P/v3mW2ORdQTlESxXg
fG/Pd3Nev8yL4kfG6JpDeTNXiuWXuaxRazsMxJ0CdWbQvEJu7qMnFnqhxPryftDGY3cfB9BWOQ7H
6bmUz4RvIvLKlnDU7DmsqBbhs+m3WjCDx2X3ZyZZuZ9e4kPhJxgKv7ylm2Po1sqkcNCmtqmIYcMk
bxdsn6af7c8yWA70pvOjO9Dmzsc2QjemdLBfuq/CsWvqZA6XPy+GcF8HIThe+XiFinYV2TNlMz5Y
rVE4dGmFMH5K4aRpPaKHqsjBA1TfL0n+dnkzNw/3yo5w6qCpXTYTgx0HPJcBCDxf0R19GmJM1jPz
YBdouyNLc+zBTXzZ8DZGrywLxzDsWUmbEJZxF93Nf5AX8wx52uwe/WO+GsRIC4INYy/rdJLsq5h3
zNKsYWjZBaOneoq0b0311sSLBGA2Y67fKxOHwrUoq4dE5f45Wj4Zq5slq499b5To1p0PSajIGmhk
iyLCeWd1aRYxDDZtHZgJedUHCPK2ytfLn0xy1MU8I4bq6WwbCvIDRfRzcvLZHZX58d/ZEOBETRJT
N3IoHsxlctuq3Y6YkcTlt+sWq+8j4Ees24ltGdguY9+PEHCBXvqBcz6po/tOh+RJ4xHePvcp7lpZ
FIAD4xuzPkLsINCKp0xNAsOZQSX+yyZ3RXajGn/0felr4eHyVr6/IS5ZFTAE0Xc46ypOWA/GAN3Y
9UfMbvj9od5lTyxQg+nUHXsk9/9Ren21WgFTMGpEVaoilF3QT6SpL8Ax3zQyv++rfWPKZpskCGYJ
OGImtA3HHl8zPdon/bU/VOf4Kj3JWsYlZ0zMLUYQyUzSogNQdoeKtm5ePKaZDDlkRoSsohZRrbJN
+Em9XA3QarLpKe8lp1iCTmIisXbaaI5zCLiPzD7PC7HcIqotn8XFDyjd39Emfb7sh7JFCdFIpFjT
FL8/QRfqeMowPlZOeJ6G0PYuG5LgExWww1aXqqMdPEHFxHYKXj6WyHgDJM4mJg8L8KOgA+zd2ZC4
CTLQqUI+W3qCZJGGmDBkttbpFYcoToNJPIhM3Sd7utd22a3stMp2TUCJ2amHSUsRodpNfK2OmIJN
ZVV/Dm+fgIhL2DiQXnI+DQOyrOycIcHZoQQdFA0qU/2bqoB0IZb49vbDCEqpXAEZLSLinFxY6y0p
JnRtmLcLmiyXg3rHiTxBiRLIi0Objr0yJvhbazRqjCEd5Am0k53fVOFpmu8vu/TmKJ61ssF/w+pR
aemVEkNjVgs6XBsD6BHHqT2R3vBLs/fpUu8YlOw0+tNEyBt1hq9aN21fX5cKRHBt9G+Q7FYpMViN
YkhYk5OdvA5qeUqsyRsolJy09lwWCWRYLTehqZfW6HiCllFSlfslsjzNmf5JbAR5TAiggDXEdgRv
s6ZujqFriFBlNDpoUhc3Sd6VXsSGoF2qndrGElDYvu1XFoXbiPQQxXUmwuNMTj1oXoEn48/ZiNC1
DnXjysYnt+/dlUXhRoJekz6CM4VbNE7a4+gXNx1vOQnM3fidesXZhuIAtIa042VneR83+3TO/jKM
Q/DRWToUvxS903DObps3YzefWvQucZ6u6Bt9GA8TSrNQjVKO3cHxY9B1NZhFR8QjLRFvQsrqdwjX
mJpa7aAzhkAxzAD28z7X0ch6ebGbh29lQ4h5EeWmYwR5ncBSjHu0m2J+sEx2VpNL3ikyO8LtlaWY
7xsWrKVbhsZLLOxf02H61a4lCcDtB9FqRQKc2IXWLFGEi1ndK4/23gzaZlc8WxjSzu6sw3y0vtO7
f7uLArwQpczbPMHhYPE9WHWvdMxGzOU/qsuuViaEv1mLAWolxx5mY/UTdYLbMA6/dWFtuVFh7S77
xeYNvbIlAExSowlSsWeENymo26IvBrnJptFdugpyrY8svkJBWAIxusxHBIhJktqus3BBee+dzTEH
n2z5pf/SgGPwkJ7LoxPw5jPrbPn1Tj9l5xkduslO8fB/D53v7NMrniVJ/L/DI8xtX8IEAYwGFIIW
NCxjPygaeQakfCvFnaO7vH4Y1W8Y7pAUHGQgJLYIW0pda2UN9IP+9pN2np+T03TofmX7elc8xBjT
so7LDWcwt6/KX7o7BsoJw85QpHq67AgSEHoPsVY3Z5tFtjYo+CgziU46i86FZkgAV3K3OO/hyMqG
qi1aAZpN/sJiO2V0tavoGjTNfnrVX497ecSxOeln/fbu9x+0Mkiihuh2MfG4sD6bj9qXZYQ4QhoU
nn1uEPROfgW61ssbKTUqAFNlgU9C6eBCLdi51B164B6bxlW8EWIT+nN+bX6VDWttBoyrZQqwFOVg
CKQZwrheu+kjx2/VPZxVscv95aXJ7AjABIlzZkHaBT6SxPthTn1NLa56jaE+LiM+lLmjgEtqloV6
lOHLge8m9G0ryr1oXiSfSjQCwXjI5aHKR1D41D+JLYeNoY4pIsJgmZTBNe32S1OGksFmEexEG8Ke
jWZfjAmtWNCk0F1Iv+o280dLgiKfLkPRirBd1aSxkBb5FCwK5xq1XDDIn1QGgZUFekIe+lN6jDfk
nuz62NhBXQU9LnRoLQSo71NdqwM2NDarahs72EUomRquqY2S22Jj/z5YEE7TsrAosaJMR40D95Kp
J99q1WLuNMk6Ojmyr5EfWwhDjkMMouMZIo5Yds0MhvN+YZxfxm3i1K3QozcAJcr6tpyb81zkPjgS
JMv7VOV7N6vrFuR3CHdFIWCqIfTalw6GyObFflUG89VQdPBI6+Nbl4H3O9QPUFV6nQqIszrWy+Xz
vOU2IJsxCER8ob2rir0VWTSmRj/h89FHBqEOdt01rv01uk6OBNN1YDdrMErlyqjjNp1mZVWIRXPS
R1YRxyBIhNdY8Jgx1naXVyYzIexqRI2mHuaRBei+9KY+201DJYmo+ZH65C+rVQiO2atG28R2x6CN
fGyQtNb9Ki52ieV40Y/Li/lUwXn3kZUpAd8xFVllKsVnsr/lT8PN/Dx+D3/Gr/R6gDZNfTKu0D/3
Xapp8s6FeWmFAnQRRSnnjB/u+JhYLrgmU093rT1i+8Z1qNteGY+8PjxdswCN7FApzHdZIJPG2PyS
aNIC7wkyIlBk/PhIc5bB0dKmmoLciM+9MRyXZpZA9KYJkDVABxnTTOgv+WiipMPQVTNjQVYkfh2H
9yDPklVRxbiSf0JNRbRBwQsMlifBISnTh6ZtoQs9LflPY+kDNcw8NXWgMeqc2rmM3MYs/tfWrD+N
YpYJY0ZAaRHSjJiVmRqp+Dxzcwjt6g8FInCSY8CdQHQS0PKoSFUZDv4THq+JEht0qriNqIk9dKym
bt4Nb9aUPDc5IxJrW4dubU2ADoqRDVsZNNSjhmrfNSzQQmQpYgrpJMW3aoljbFrT+RgYFmZBYvej
Y7CynBoUBVgwLrG7jHdGUbjxUntokHULGZvSpjHOVewQh+iIWj8as0hoZWVTs8BJM/JzCEl8PaZm
fzT7ZQgyGwWBLs1sCWHNluvj+oaDaBjHtEXXryeIdI4L6kd48nRtgIFJ6qZGFE/7yxC2dYuv7QhP
vj5fNNR0NMQJpvKrjbNbAloPI4pkbXWfMsHc5ZHJBB8VbrXPzF9ZZuWFVgOVFb29ZYWyS2zbyzR9
l7TJM1vyI9gwjwoZj3NfPerj0HqXF7oJmnjDcL4hzYHrCB7KyGS2gwq86nbh3trnlTvvpqOCcULi
JYdiB9Ijv3cterRv1cTVd/PBfpBFZVu7vf4Ngt8WiaKTPDLgt+2XokZlH5oRbSuZutnwV4rmY00n
wGbtU+BiGWUehgkmM1uqsi9FnhGPOXPpVbS0vdHQKx+aCjLq4w1//WCU//0q3iRJm4W0B4H/OFWZ
p2T13gB1ngRkNraPUgvKcwYQ27bEEeEsbAoNs39gcarzUxxGWKG+J0YvQZet6At24CuqSi2oQPMd
Xi1G6cOYmTM+E2+74jSNjQf+UNVAdzWXeZiu0Scx7WVUg5tbaJvAGccw7U8XqlJXoZKnIQv64VXv
f5a1jJ9KZkA4684yGXkzNVNgDOG5rqFGWxrB5VO2+YUQqWP6k8+six07oZFbZWXGU2CS6Kdu1e5S
Gwerl+keycwI3qa1UzLPcTQF6dh7Zf1a1F9mQ4YYGxcopQ6iGwpeNEzQChdoTKpqyAtdD7ocEqMs
6ieviLX2OqEk2UELMZO43ebngZI6yiRIZAEkP3pdH87wOlwGQTW/TfQpK2UqsBsPKczVg+cRc+Eg
BhPvlIQ0g2MUGiK2yrnJQvO6QdHZtcv2B0j5D91A97HZed1iy2bHPuWXAP64oAw07hLLxPr491wd
KHOx58UhGSiNjuF+vsmD5Bkt44G5jw/kKv+1SF7dWzu5NifEx7NWKuEMlfDAju77FkQTUexf9vOt
rXQMqmkqiLTRniYAuT7GaHnrLD0o7fhZbTKGDm4MkWXNQbWifaY7bu+Yt/pSPVy2u+X4jomXIWAJ
MCi+Cye22GELttJgonRvN8YpM3Q/s5nkGG9tINrtUHu08LU+zXFPGDvWFwVZi37BgKiWuLwh/vJK
PpU4uU84CAZQR0Vo8Km5L49bQ03LBGi0Zy/t1+SUf08wb48aZ7wrK8+Q3Ipbp3ltji955YJggxl0
o8JOFYyd1UFHE3ni1lH0PETfJSvb/EirlQnebqhNTqIewMG86oXtus7lWqnmbjmBFcpvnqB9Iu3D
33qK4inh4INpFqJBMdyfnM5oTQxzQZYIWql+1Lo8oLHOE55/+o5CURRKUL758/JaTV6KE14ZgBRC
VaIZII4Ur2TT6VNKphItd4ShSlc7INGnqRYgu4ZBqFpt3cwx0EsJZHGdSR/Qv1MpOwhEa1cEvBt7
JSypn1RZcjRbgg5W8PPjTzVKfJuVeuE6i5r9LMpwWXyFTl97a2K+VYS6r/a08UP4D6arSN0+FVUB
9mFrBgMRxJJcNU7B3aqnZbqvFgJGybpunyutUG9AkzR7eW8WVzMdo4e6gISepyV9jOxsYhyHiVl+
rkAJuAZR+FG1o/4hqkrLc3LaHea6rM+WasY3qjo4f0B5IZZdOxvQYkMcBZenhTsAsf9HRzUpa+tw
Uo0g07o8qGryVFqlP+j1Vy0372uS6G4Y5eDUV75IvuXmp3RMinq2TRCDfDRc2mGXOoM+BU41urjH
3WLct1Sm87H1EIDH/DYjgHODSdQirTApkrxYp9JP7rM9PqGvvfyN9pNN70T+06FIKPNGio9LstV2
joshnwOyJLtpnlwN48RV82W2NbcikUunzivtNoCS3eW93LrxbOQTHB3Za8v6xKg6NxpF4wGbgAGj
z26YicKZg9m8/GF+qj3wC2syixuYDdIcfDgdx1xF9vDjWusBogJti33lc+8LpNiyCbWN3k1CMIvz
1l5o6fy6vMoNTP1gUviUHY3AIbWQCcIwGJPW818jhZ5UN97MvdVI3m/8538CmtXyhE9Zxvq8gGOY
BVGD+duucC0VvM308fKKPlFu4Fb6sCTh9FUqmmFIiEPAK2HLub9DEfSKHvoM7NHGPkSOrbk27tQf
zJ9u4kP6kGLKcvkV+d2BvZJXWU/T5s/RNdD4mOgzwT0prBpRKRQhqDG98yaatqt10C2JrqbHLPGi
wtUOTeQO37Tv1hOSgYfa6yuvGVyN7FmyY1D9cNtvleIV0marT7U0vk/rHybs06I5YVtX84zbezzH
XnurxgfOSwLRD78Y3L5Gn5KsyL+JjKvN4H+/usIn0jVhZmAzQIYC4tb+gPm/ID/JWqslZsTW6q6Y
lQbiVTww4fJ+/YG9D6T8WzPC86ItQsVc1Hcz6Z154HxGxV0vpaHd/lKc1RmJVECg2Eo21iRatDxE
nWaGMiYEdopdemuD+BzsawnxuUKFvMC7hQxI9/xlVIi2pqVjk+UsBtihjJvOSSDK2SZnbckTTy/J
0+VDy31NhAbdMC1b57UaREEf/aKNTFZ0SwJfsNCKYc76EaWpnaaYuW+WceZS1gdVNMp4DvjZ+2R2
dVELZ7PSnKanvTIFNflFtPZeJ0BafVcoLYaVe0k+8BMx2/uBsxHz6+AZRV1PWGTUq1ZBsmoOEkhi
7uwWypYdcynKYWl/iPTbdAB1PaZwQ/OestuFJsc5/MaM7yZ4w6sucpPp1xj3t5d3fmsLkCSx8Ei2
cM2JT9a5GtVKn/Cum0Pjh13WT+MU7sLeOYUpezCLmUkSQFuPBtSVITEEHhPcciIean3O+tTAhc6T
eGCUP2WVl+yz47IzDlA1ko3pbl06hgquMfBzIY/+3iOyQpzFjvOq04o5UNmzZuTeNHyfFFkr4Was
YOgmondVhRmx83tWa2tIpmkOagtzRq12jJJrO7Gu66rySRrepPUtSTM3qporJ3JeKxVb/b/nHuzV
TxC7wkMyWUXVAiTYnPwCJesVhMWCy74iW6ZINZHSJV2KAh5s3aOl3lehZqztyHHyGECIVh7aCTSZ
w2wFRQbyKSZCQAOpUOGMMlKiwNs5kDZKMGffPyRLJnFJmQXhIlSqpVPCXNGDNEK9rQW3X63IalRb
N9J6FcLFF5l6RGmDY9ZrEMeDgMax08bWBbncm6IrN1pSQF58OUOuuZZEXZuwszJt8Ah7dQJK6DVn
KWFzgLnCvVOrbpPPJyPCZCjkL4OyBmd1rZ60PnVZf1Pg4TCSV3MswZt3l0fh3izVo5Za1E0G+/my
P21uvIGiguUQYqIS9PGXIfKuktiyp0BxMjefXuxUJuu0dYkZKwv8F6zWXqd5MjcVTn+edGBZPpqx
5jbOMzHe/t1KOAqt7MQlrsqapAYezbaHQqinTjIP2gRqHAD+pHzPLwomhk4vUJXBUkbzQJRH5jjg
77inSBPYtuSgy2yRj7Z0JUpLPcG2GXbqdQlUeaDF4TSFa0YvcSHLLW5/pN8rE9xgThzGQlzbgV6l
10WcPyOj74/zmLoIFnaXP9RmkgWFt7+2UfAINNCOzUxhjJ1G8EKiffYAqbTGbfEccZfZVVp3OLb7
8rpSXVn0u30UV8YFNxlyp7VGG8bNx9nriQvzKnqi61vze+VFz9EZ8gJpFAx3Zeayg0zqfPu4/V46
/w4rJ3VSZ4nsGV81hQiei+nf164Nj5f3V+Y5Alo7Yx/aYIybMXAFfevyseiZZzW/mqZ0u6qSXHmb
oLraTgG4IQ2MF6UFUG0qNHUjcIbsUQP9I4vtnBANPmaUuspMCrdG//LldW7uJYRiHAgmInkmJs2i
WlcSjWXQrMLzEVz7jZ5JcHtzJ39bEJtXkznNB5UiNo3zwqtQEp/Ucm9q1S4sx30xSHKr3PPESNhY
WRNi00GHLiESLdjK5mXqMg9db25CZDetzIqAK2Bla+s2Mw1wmJmubhyqXHVTXdK9LjMiwEnL+s6Y
phIuON81xlWhRa6lP1/+/DIbAorQEbUmWgKMe3qbg1+2m35lpmwET+Jj7zXO1XkNKR4DLQ9dMauE
przbeJCJZ8iWISACeF7DOk/hxVYxv4Co4p4ZL0PzenmvNp+vBnKhOjhmDAT8AiYU49A4C0adUTqy
Tlbi0UMaWHfIDCdecexv6OSBgl2W1t7EhpVRARvUvEN3VY2oRy3rY6l2LlgWD1mNFFBzzSLqgjYN
jVYyAsTtT/Z7qUKYNyF7TVV+cVr0C4tTj46yfuStl/JqM0VKKDUlNF+y2QimMruC7KEbNt9N50DC
h4WBuazV7y9/vf8j7Tt769aVrn+RAHVKX9V3cW9JvgixY6v3rl//Lvq893ibW8/mOfcGSAAnQEYk
hzPDKWtxVsQ+WvHiiHszwoqyub/ppXmHUgEvtNl2yl+HxSJEpaa5GtEMDWmQ3wC7iFM9Kx7ehnda
hOlJS7Lr+3m2IodXUdqysZTEXFMxEogRPUYzq3DOw6HFsw2pHDtBzCuuP1qUvEPxYW314PJOnsHN
0fe/hmyfidy5qp+ld6OqEKR4wuvpr/Ru6Wg/zJvud3dPXlMnes+O7TPJrRDW/kG4Dd3L0rfO8VQ4
c9UxMPz/hcdRbmnjW7l2HIfFk8BsZhYD3zuWYUzMVrNI9aKKHB+1mTqg/TBo/wFCNforvgcwaq2Y
zZoiSzTZcmthoDsoMLiCmOmfZcA2D0ynTeyGiSl8wubj0zTJVEDRLl6o6UdMWh9k4XfSQkvCwuri
ySlj1SWaYOtVYaF5BvwI92nXW0py0yf7SvmQM80Ci58fajUnzNq0qaefxhznkInVkoPNAlkUEPeB
Y8mo0TQ6ggARpNGoEySvvIr8VkuNcSqSOV+Q/enxlCDaGj2wugJn1Vut7J24+gPMnVe8YXLGEXkP
uC2lOhXKmHFTlfqmXSC061KLpLUVpbwu+DMoKnovCeouJgryBGj7jNEm6iDKWQnrQz5n3QpXe4nu
yhAo5KoV3pj7NDBeopsm6L3IK30e/vCWDz6RzsZ5oB4S50XJZk8pOluZdE/L/UVtOKEyTwpzdRS5
k0pZxT5G2k8TrAhj8kNaeBaAJ4QJ77pangWkuQDKpB5JCMhk4JmsSev9e0t2umFMfIcotVAnJcU8
RqHZSiG+1DkooS/L2HypETRFo0EDxvqsPTU1kOeaNCxFCH9L8W0pEmfCTOK4m8VrBbW/eL6pVUyA
JJK1irnTt5U9re9idp1Uo501mW0CsvTyN9ErzYbohHavigaGQdCu/d36zWLWCUQcUNQob6Oixdxn
Y+tD7xY8fImt0InAPaEvVZOQz2QuekVqM5Y+daXOgGwZlPqvRD6GeMyl11lt4Bq+XV7ZRkxjInUq
oQKAZBB6dL+vrEjqONFmpPi06nFpZnteV1fQaqucrkZTdfWK10Ylb5iVU4kKkxNDTjhcwpb2PKDS
ChJbMMCY9+vrcEWC+bH7BTR3dDetdotZ9NQSMacCblvldqrdlQfjsOVkvn0Kc6xjNKRgiOkXbyjN
m1XTrXHV/CpF3ReDghm5Jk3kSnG2k7QfURzdSeqvKtZsnfwechX1/R+JviAmMx/mmZs53NwlzK6g
OgAUA52l+GyVOFZDHefS/+g+wCXjR27khxgOdRdHtorYIjteRLbl2ADNIBvof1HhdNlK0ApEnK4f
uwVNvebb6ihO8ivzy2Bwxmc0GjsmiiX+Ze2j6szcq28SGas1p2Y3JlKjehHo7Z5nNZXQ3BKBDgu+
zk6rSQTd6DJxLvNWLPNNKmPF0D7TxWTFOlU/Vu26RoMR2gt+D+BDaRpAlfHARHmrpGd98phEdaJr
zAhOrjZIb0t9q9mNkqqvcx3lN2unDr4xiipnlZsKdHKY1GGcCM3Uci0FGWhevSwvjjpHAaYBI46Q
Da/zbSeZUEgYsqI0ClygWV39DINlTZVeG6JzWUs2bRRGudCXgfQrGEa/L0WrgORYU4cAjtbUrsLq
sdDKPQkjhzSa29bGdVNgAvay0K3QBGv7ksqEP9kYoj4ZxjTipfAJWRCldhL+6HwKTTY5cfQIwtAA
1imzhgfym8+ytLlsFW0CuoLRWpTrvi87JJ2xmsbnM/oQTRogDrIfIkAHhhVR5gp66qhyL6952yCe
iGTOs0pCdEr10FS6ZlB67oc7EP6tAUqRqw8odxfZAuMA69PbNNLlXZRNnUVzpoxRRbRPskWJNVKS
lYBL2ZNEjL1kIiLrlaNLG57cxAuGtoOoOiiqmE3tw75oa/qmTkQUnarOU4saxW7R7rqHy5u5dTdO
JTF7CfjPRh0K5Kky8UqVVks190bJ4xfkCWGuRh8h/YpRUuR30mOTBEPxs+Dl2zZ3DH2maJ/BrNXZ
S6xHQ3Ql9rnqNeBLvjXFpncAR4OH7CoUCLfil8vbtqUDGBn9WxyzbZgVyiI8sBbPQMqqepJ0XgCy
FV9iRv9LArNn3TrKZhEi86D6dDpB3lPm2MGv0KSY2qozupJrvJZgaWuQ9uDlkDYP7EQ4Y1UwDZcq
EgYQPS1WrUi/rrXRanNOGnYjivy2QiaoK7MonCoVQuYOk3nSY9rehPUThkLwhMPAOWY6p2HgtVhw
9IR9TJWtKUziQHua7mgHneKYP0Cx5Ie34k2xQ6sXks5oo+OZjK2nMaWPRd1fxtQExk2+W0lDa4ai
CfXZK1qrQ+sujvIJsyZi6poYN2kepavUDYlV8fK3W3oK/CI0ryMfokhs28Gox10xtvHqFcCrjEln
FxMX4JcGImx4hOcWhnbwEFLPYJKIEke62MEDKDcTcPsU5Fyiq3FfHVVgYqZXPOSgrVygeSqPUU4k
1YGAQBO30ltxrSJZnPxSUUPCYJeyT/5Mu/FqscjPsOO42s2A7FQuo68YS02jLhyQ0ndGHGBsrwfT
Va3RVdzaNzipLG1LUb+kneEjDS1B2aAJkb8hY/yRyUN+r1R6eTD7uPfq3gBIrgm0U2uWiKaC+k8V
nNZsE3/OROkxWcPZzZpKjQ7FoJtXVT+kB5JMs12jB/FYrLMWDKSWJYssYriga7vNXJGEpLEnYjSl
LUjNeJ0ujfwconPld6hNGVqnJWJY6hwalmguq1tORQyYflV2MHyIGZPRQLPk0FR216r6fZqT+X3V
p3qvtwYAvSoVsWu3ULNchVbUCfM7gBkG82iAR+4oTGHsr7qA2AxNNKszDsWIwayiz26BmQjGHLlM
HtpYWGAT0La9JG+6Urdvl436RvcKxnRVNBvAWxC0OzFu1+z0dEzUbEVgIdrZPbDUrWxv7CQfe/+O
bnVOXPppbL7fnO/yGC8yEKktqhLygARoqaVpIwVrLWjH1tEDKkofQo6TaJ9MgbfQc+X6LpgxR0M5
V2SmC60+0Lm8osJc/Cp7K/IxAJtbpW7JbyjBAXUr4hkk7pqZ29vPyzCnoqJ5Yd6utrnkb12vpVZS
qSmw6Uo3VwSg+Cb3sxoetazhlvfpY+1sz3UFATqazDDeQ63ZyYuDpKGYDEUNOpWrdle43btUu+Qa
I6t+63f1ngcAfe5JsdMn4qiBPhGXFqu4JmG1eqkwOl3+NmuHouAO3p4H4d+lMIorzuI6G5mwIlsB
oDy7swftWp2uitmiPDWzixbQ2tMx+bo69Xspe7wX8oZ/+/4BjCaPXaiv1YIP6H/0oMpR0bU3TUEM
mzx5iisK9nQTu9z7Q8/q0lkyarwOaTLIavjXfaXt8ANex7Tr1ZJsObZQDecmY3g7zagvFjopowz1
md+M2BamQwvlBXzHffNrDKJjugayjEpAsGaB6lVIePOywZtX90ShGC+UJ+WkNCuB/povsXGP3KKt
Zk+9xgtAz6OzbyfKlhFjdKcKKEusnpTC3i9PJnprJ+FOXFPbDK8z4ecc84bwN1I7kIlXJIJ4PHrO
eiaEfkIDgtSA2iEiwPKedLW2JGQ13/Nkzo/NPMiOJhRAdtLkzCZaH92ky1QHotlp9iSKol/GSWVJ
ed9xDOZ5GIVBZIyTo3FT11EKZFJwZjckUaEh9Z5PMMwyOURmcc9xPhsHK6Gz2ZCBB4+wn83emoIB
07fM4KN0zBvkHY+maBWZs9SWasWYBLBbWxetrHZCO/x9Wfbn9zMXCfEh4lPgcKALlu3xHcdlwhQV
ZM9e6Le1NV3NgQJS4aC7ij1aNTL9rLaMoLrJr+Rr1JNTbuvTxhaffgJLZEKqpdPycdC9ddgvSb2P
yp7z3jjfYO0kbkRK9bspbmotjip5RC2q8FOtsOY63hlr6A7/zVTxN0nUB50Y/VrKpbHM5NXLC+F2
IUridGgWAyFUhIy1wtHN7XgYA4EKkLRk6mu+S+uSXjGlDk8a8pBhiD2xRoCFvpcP4S3BTGDbA5bK
xbAcnok8Z37u3LCjJ5IZ59ZoKoB44OC8qjDtBlmXdf1pDLw+J+4CGe8WZm26dINIG8LBa5pYiELN
1m/1q/ZlBA+wZFd/8ng3179zLmUEb4WMXxMAC6MmI94a8dpZOgLtUIBvE2T78gXcFIO4U9VwfhhE
ZxxZkyqDqCw4ws68NqIPpX2L8rvLIra0HzN5GlrqDYNSsH/XEiOKq0YKTbzJtPBnKvZPhlVGd93i
XBazYcM1VEi/5DA6kaRNOylSCd3flYWtomDpVbNF+Vk1H6hW4DdGVo4bgNAN+m7AvktlVGSdMLBv
1BJaujJkAnHh4jh1Yw1TGpV8p/cfnEVuizNRaMOwPtHYZ3UplmpdzpmEQdz4EY+bfXENaH6n7a3Q
k99Wm2LVz0/5E+/Cbe8u8H7QkoJhe/z6foqAOAIVLNBHEOiJ9hICBBuxuxBZpouMhtRciU7mxY2l
8U51S0Hp6A0y27IOLWW0Z5HleZErAynXDBBbUWPlyCNUnWhXCG0BYu0IM4mtdJ1SJ6tfW/Oa5MQS
gAuOH/s9aXmDVedhGM6bQt5R8CM4TcaWi0vZVEs5a14qLR9SHtUWkozXZBiDWglHKxIQigEd5fKx
U9X9rmQITyhpPIZ/oeFsFVI2EzSutni6DO2AVo4yCHUp+J9EsGVHsI2jQUhCviYnk60omVXMMWcV
27H6V5TFpsA6ORoNUraI1Z3sun/M3NRRNVsSkVWcHNFJXQzZmCUSAbwEymZIeSKYOTRDNQpgTTfr
px3XbfJSBElnlbeFG+4U3wA5TWJhwMut7QUX6ZqH9rdR0/0WXn4meE7c8gR8J3DWfsoPfaDFueHP
UsRsg2X1wXoQM4xa5q+CS2EbVxevX92fOrt6mQUwZHH24vw+ff8U5j71ID0KtQHQT2LWfqxT9VDq
0698VDlGfzujcbLljDUOTRA2ygOWDBJiZKxI4gkAKYh/wxL7FQYe3rlvMnqIZ5fkRCJjiTszA2fJ
9KldKM780Q5jkIGvfon/SVr13A5/30bq9E5OtBCqfBolKsy0NNke35qPxQVLqje/yn8wxJVPzvoh
OvqBn9LdNAYn62Qs8YIxPSBbIPaJ89qOjNJeBoETFWxYeywPiVUCJ2MqEou0Mzfi0iookSIf9dez
PouDPrZCp3EQ7X1kg4WuEpmXTdi6prTZkQLIiBsD9Wpdg7G0hw3KR697WtJbQ3Pz6ai3ghMeikzi
OJetncR0D2okqCCijYDZSQxG53Kj4BBr4WnOXkj0rzubdPhLdBWDY0w5H5pf8B4kxjDqXldH3iyo
QZ7V13XOq/9SXWMVH04B2HGfBSgWnENps9Vo2wmHNWNou4CLnH+GEconxs/LPmJL6U8FMa8LSetk
VU/xGF1Q5MpzzclG3Vb6J2H6rXTcFo8tS3UqjbFU9VppYlsukKZZqmZF9wJARyJ3ltyo8jonvMFc
HxApJzvh2chNvTjZUPrvJ5d7iToAQ4YyHt1deUhGkgOyceAJ2VwesDgIuoowb8peMRUylDwekObI
b0BL75T6dR7L/42GnwhhVjJEoJQZTdyouN9rxeOUcLvR6JmfKd+JBMbqqnGJ53MLCWgW+VODIwq5
Piu+l51/Mvi9eTCgxKBTUrRISA3IycFkY54POr1Q06g6syJeAYPu12Ud3wxSFCCzgZIEaZezjq9o
qPtEbKF2yg2GgH8IQPJ7xwSUbqN1GCQDfxqQzXlhaP8XlTpdRLFMRBFZwsgza42GbGkzY0AqpHUM
Pws6gMCDeT6zc1CqasjB1E/hNXfsa+v4ToUyWcUCJG9FuOJK0xcupq7eKahHtTOAnJXd8GLnLZU/
FcYcnyqTlEyRiHtVy26+AH9GAnJ5yivvbnqvLzmI07+rCTACSTIXOMJ4J+/zP5m7HrR7coVGNRtJ
Lj+64aHVbi8MnpIiWuEUGVO1zlOerqKmexE55MVVnFXOOkf+Zc3cMvOK9CWEucvN0ElKrWJVtVlY
avjRtkfDuK56LrPv1i3DZCoAZnRgqp1Bkir5HIlahAaAVbL01oqC8QY8DPfLrfiQP8OIPCyvCg9f
hu4Qa0bwuqPwMshynmG49Wad5WT9DDiMOzwIbCnIngynd+NgfUq4bQZbe3kqjgnfyBCFiVHKiGW6
Xbrumiiy4uJaWn78+yMDcgTwMjHljzcsE2AAhmnQ8hahmp6u+74xPyIyx1attXdjX3DUY0sHT2Ux
N7mb1DpUVnnFNMzTKGZOBWC1deUsaLOIdiqFucKRKceikmBMTihWzcJ8ymxlae6VgnYolRUzVB1I
1IW43her8tL2wr8fuad45Zh7wMCWAhhN5iUnTkQ3F0FHyJantlxdje3z5SPbyPl9l8AEOXrVAXCs
R/kB9NLysd2VXuGv/vjRTBZSt5o7g8+h8tTRG4LLkreiK2A2o7Eb6Jw6OnC+Wy1tmqoqShHGtVGd
Okk33bbzdJVM/Q+An/6RRF7T9lbuXQTOqQFudRkxN5vSQcnXWAbS07z/jLaC3KEwaPcCRguiPRLG
UmGNQE8IrdYWbufUVQQL73PezaerYi/+6UcwartoDd6jIippo2fsO38MFMA2/lcIdljpyWLZ3a1j
/CMth1JHVyEdrrn6M21s7S3jQUdlp7BT4P//g5amzYjiRDRb0CKo+qZ6Ao3KFbuVLdkerrUXwSZu
iHo7HlU3kts9CA7PKW2Z8VOxzFXRyJBqJMLxxiNA42t0jPU83uazywLWFnRC/4eoDLis33V2XvQi
q0TwCKl+vZOOuQf+LJBLhh65ax5lPLzNXepz8znsTWGlMmcpyGtDGgmEJAkAaprikPf2Or+O3S8z
5lgDdg8/JWnQDORbcSlZxx72KLmRUQfVZHcnAF2AGDxvy+o/K4Hx6togKDlwW0CPB4RBoRz8HF0u
q9Q5iuyTxI3i3x15vGxotk/tZFVMzB6rZr2kIGJHKXn4UB7qXe1VtkBdri8A7eJ3dvtPiuasg2JX
yvrccYrzISVg7goju44aZG5XKw55G3pm1lg5jNOt277XjRzaMd0Vz8Z+uKeRdOKrEqbQCGwaKAzc
4lFxY1cO0MB4taJvP3U4W8xbLHMxxswAkAPyK54Y24YGMHD0+j1hrngldv0hmtbsjr650xeHV1E9
S7yxy2cuB6njRQacCliBvBVAOJiM2Ef+aOvA6dODxONN5HBuCAvhIkd5pMgFFrqut1UEQEDxlbOV
VC9OPQSzIDa9EU5yLcwxJHSu4UsP6S7+g820iyv1p3aVPhs/woP4wnuqnHXBslKZMEBoEvTvIm/k
FR/kTXbbh2QfOuVBuNYfkbdVfIz72eqrDjbI2TL/xwuqMu+JRV8ksCuAMWt8M4/x0QAwILjRdmYH
Zh/MlNIRF8A82v/6Ncgumh72yft6EmKSZAKM0bQvH9HRvzdtJFreZIQA/FbfM/hBVhpjhpQ0yypA
roEsOBD3TTDZaN9x52BA1ntf2GVQVdZ7sjevO7Aw50Fyk9q9Jx/0e8XKj+SW13nMs4oqY5+6uRUw
EYsT/5xbxcvbLfzyRXjS9io6+zOH3JKHeM979vO0m7FWQLkjQPHAlpsg+Iyz1tXFt0x4GdrMv3yP
Np2mZiLbicwqBqeYcEAWxoiAeQGOpjMOWn4HeBK3IoJjDA8lFxnrs1x0fmm/pDHXR53qjKwNpIFA
/rn63TryXv7QbiLdaq4zN3TqR0pyZ+wSWzet8jq8WY4Ub3GQrXWPcSqkO/iwgWeB2F8K9/VRzLUy
jFgdgc8LIrN9di0UXnaY3qurNmjdGWwiVtM5+kv9zmtR+2zsu7QXzK1K5WTJQApPiR2fqhHw0MEU
7WvQ2pAdGGbLyNdLV5BcgolOECUbVkYhINwQ2MrlUSdPeoaNMj6W+XVFpnPORmuAOciAA24NsVM1
ril+9JKnvwwkMPPAkCh5U0t2Kwna5bAUh0hwJ/z94Lamp2iBIfwqxp0EFLb5QZmOkwryJ6mx9PSt
ltwGAFGCXNtdeRNmxzF717KDUiFgXmxBv63Aytj6mWxp78L4EmZB2fxqhid1fTV5FCXbDvTrrBjj
EEUpkZoaChQBRSoujnWX4zM5vc4y71Iwdz5ejLxtNBxNklvpY4F+5AAUHe6wb54Fq/RAR+tornqr
ojAnvDdOgeRYjtGOxRIdqqE8Y0CjgkuawhgDwF1HYUiZ9rTmLo6OfdpYWQtuU83YIaJw5Ontsk3g
bTITpQBTMRa0CctvpuUxLWYPRfjXZhA4Lvz/CMm+DpOJSYDMudRLgcNMKEqobKe7xa299ThgWCyx
42vFlh/n/ernz8vReJ0CXue+zKaXmJvPVp6RWg2nMAXNJeis7NXJXAM44IYlx0BGlXzJ1nDXrGmH
1nX81myMRNzr9+jO4s7Uck74E7/6xMMqYTt1CVi9Pms1tQBzqMtO2TXBoNwk00vHT9BvB2h/7z1b
e0ZTzlrJ1BJrlrxvPrtF8NR9Me9CCz0STuRJnFweTyBjZUmUh9Ucwa1rYuZHKBBYyLY9XFbc7VfT
16IYk6oU7UqqAYqb7oBJj6zB4DVgmOeSerI1ZVZvGCuUmJ3UFwPW0kFvh+tkL4GUVfZQkwpMzoAQ
b9sYU1QmaVZoIc6pNEWYmK5+0WPBurxt/8fj4GvfGAOjLLoRNgCZQ4C3/jD2ClCVxdv5zrxSvcKb
AjyF/keBjIUJDbLmeF3Tg9I8Lah8OqSDCkNigZwjUEGs5XMk8vaRsTWKmaMyT/dxxPsn/MDUfKC5
5Gq1IdDqr9C5a3Mkcu7056TsyZ0WmzgXyQqrnR91f3YEdHMQwK7tG9+068WOdtqeDuokIVI8MseD
nc0GMRr6aXpPhJt63Q1TCw1Nd8a+9EJEVLMdAnbm83HLWepZIwsrjQnrwgz4VJ9B5GIjBesMruZ1
PmL12gVM5vJzDDCXlFoSZmErp/bN20JE36mtYSr2ntcZtmkCdED9y5iZofNt398quZAO8krNDHpp
kTg0doMHSj0u9cXm4X6JYbFrhTQ3u5Zyf7f9lZrKKHlrNhglrFja1/noqkZ4dVmdzgarP/f4RCIT
qC+9NrR9iTwJutKjZ8CzEjuUtQXxYRbZUZ4hTdSuqA02TX0sCAicbSTgUvBdmpXsmH0+4A9dt6M6
E3ZZiipAmszZ85jOCD37OnYiqVLcpsp1DlzzJ/jGWfRy8uGMBUOjahei+RipAEC0O+SHhLmIwpd3
aWyPe9rZ1Pq5Xx344xjb7v1EMmPWisRsM6LArIEwHTBVPjjFRV9e7PiIH1eHEqRkdiI5w4/o0fST
XasBdL2A7/u3OJbs2THmDvDRYUZq8BeHFXATql5xwiV5uqwgm0HbyWIZxdeVVUxCGYutCsmt4j+t
suwreeLY0U0z+iWFTVor1RTNmTxB71WQgOboT0Cb3OWF8DT9rJdSLMtOEAzqXdPbASP1Iyh6HClI
fOUVnZ6ZrfnIIpeWsM+ceD8deC1jvDUy1gyym65Dms4zqgXdeL+GnnOXz8pljD4YyncjFalzknQ0
Uy3uKZSLFKg7ikhV+9x8FVXxC5fPoGs98QMjOA3XTMB5aQ+rJz7XHpplhPvwUUXNVrL3GpDbuhfl
z+UT5AllwqMilpcQPFFIXqAKLQO6UIMhTt4i8Rk9BZxmKt5hMdalXaownyVcrdbEYy3T8p9F0waX
18PxKQZjR9qWjEKN3BvKGVGggAOCkjOke15GgLcUxkoMXTupMxBUvUJDkXuYr4Q05ezWdqR3cn8Z
KwFexnptF+i26oNHzMlvjD/JTrdKDJrHbmgDMPny1nH8JDtFI4CnuJPAS+MlZulEGZhT58U8dqgE
10XoABrNitv047LM7STt1yJNxlWqkpApKnXOueilCbLq8muXmVd41B6Bo20Oe9MUnNxILCP8lSX1
Ry8/1llriW1vg+8piDoMvpcSx6xxLgVhrMpaD6DxbqCoZqj9XFfpmIIkpy0HZzLbF/TA3F3eBI4y
fWafTi5+Z5ZrPFKXUy6aA85OuzbdyxJ4C6JfcCJBKVdQ084xImrhF1DJHAA03BcaQaUq388aj8KJ
o0iEsSltHyd6249Q3BHtT3gUeRlZrkfJeCBmDScu7/Ve5KyQs4cmc2RFZ8YryKgRcjXp4LVVp1sY
x3u/vI30wy9YaJPxBVqvtXFcQVmV+SUxiFOaRzCBcq7hGQEW43FM5rCIXIOi1qSh0FX7OPjZVetW
j5UDOnduEw3npEzmpFJlNNJ1QBkxa5EUi7XSTYvMH2V9F2mtXYoTQMBm7fXyLvKOinEDwO4z0yjF
+kb5VlJHK+XRTnF8ANuz01TjkAgRygBZGPmSSu7lmk6cZMB9b1a7n1u7a/KntRA593hTLkEHmQhw
v/PxcCHUYzPpO2qwezSdZL4CVj054AYKdIPO1NCkjOTAAjYBU//9NidinakzfZFTDirpWDrGz9oD
etpV5xh4NlYP6V3JzYFv6v6JUOaCReMQFSlecp6EerZ40IV9VAWXFWP7+XEig7lfxtiNsjCjTogH
Z27XR8oc1djInO7XewoLN/qzG9l8b75pHk/kMjdurIZE0UbqzTElW2SZpef7dcZLcdKttORkiXjC
mDsHHrq8l1RYqlARO3eIqt+YQ/ebcvip5asvi/nkcraVd3TMhZuWcSmmGcujZbF1J7qZm70vtxib
sSS33GelZbi8fO123Hyyp3QbTlxOYkgAE5FgWoj00fe7NlWcNP7VdoCVBnhO69b6z3rlobWdwXt9
2s4TqdTgnUjFmGJZRy02V/YlLzpowRpMV2sQ3paB6IlOdVO+9yC8hG3zeWX07drUiWwmXkM1rlH1
CbLHt+4j/kOH+mizgq3stQ8NmptaYILnzCVvJ4++hLJBWwfiebWZYOvaH+WRAuj0gfk0OAL6jWuf
V9zYjtZOpDGWx0zkTlxoJjoBb6no5p6O+cXcqewltTpHA5jteoWJFo8/pHnWEcycLOvgGzUC9lJC
d9frDBtt9uNn7aE8iJGrvi2O8ixzWwg2PdXJchl7VABCJhpoOiTTsntJyzMb3ZMa53pybifr7gez
yXoJELBgd6mtQX6Y2z8ppjIv2wCOy2Adfa20+QqoOaxkzJHMX6y86a2UIKQXSs56eJvGWBtZQvGx
kagRV+4M6YOMHC/L2y/GsNSxoYe5Ao0niRY5sRh2ttpIua9USupd3rUtU01Ap0aJc8H3rtBPObEm
tbLkFTYME7PKn1K57dPOSvWbRriTcx5kxtYBnYpidi3umlI0xsTwmrX3kzxygCFrz3jp6FrJWdVW
mELAeIWhKYwpyGwbwYzKTl+sqeGVxxD1A3U3ecux9bXd5c2TaUTAhimncpiIoTMkkAlJseHRvBCd
IExcfScB96o8FH4bdM6KXn6ACwRTsETWelPavLy+vL2rBp17BU/T2ax13OWl0kRY6mSXu9nprMbH
1VIORdD46q7ft+6g2fINLLRd3SyvXaDcKDthl7xEpUU4fn8z8040ELcDUg2Abuyg/rTGyVhIpeGJ
/uCG+xJdUMlhupICeEZHsNFNdyc63YP+BoxigC5kngCqIF7iYjPGOv0KxkPmcZOKaY2v6Nx6F9fo
kYmdApsxeZI97dAY7dC+pC7QOWaB66kYwaNhZEnawc4JQXWtHeYgsRfk+1P0QUUOtw+KeiJW+QAe
/J8Y2WSccZ1MapzQXpnySFWvsSu7PRS7z8Td/+aDMYf43UxUXZvXSw9ZC1po1120V53mKKEZ+Z/0
XHH2EVOk36WRVUljlTbTVe5io2XXaa7IfW/1LrrAn3gd7dt5+b/3EX1M36U13Vh0Ba3RiPskoMiw
C8WIepJSO39dg9gj9mdZ7qADr+gRzAXoC7Vzn3uc1NP+38dJRMYTy/KoTyPtJfmr+i9ZqTMG5LMl
UgF6dsM70stOhojMi6CQRlWrQ0Svor/Y6MyxU8/YNX7i61Z3pHA62Q0XnJq3RsbbjGalVCXtVI6e
yRuqcuiuQif/41ChVYWOPPFy55wQnYiMzxExFwmgaOR+l73koYHYD4NqB8Pj8IrwW2b46zISkXHZ
JP1PPy+AYuXxUUpR29QagDS9X3Y5W57tVA5jYuRkKoeKtmbQB3iOE8O8mJtycdk4YTCQFr9fioUQ
Nc4ItGOyzRvZxiQcSKA1QJaNVnWERDfHwz8HoDgXw4Ojl59HehKRAOqxnPoewQ9ISvbD83KVemAp
CeQb3QKUjVeU/2D6gXN6bMPLrIetDORE4g06pkqQS7SImNqrND+YcsIJGjhhPvm0ficL1IVRqopS
wDv1pnc07V50UREHb/TU7noBj/8aPVs868JRm89E/InMJSqlcgawDmyc5imHxIcvdOUDz/Vud8t+
2dLPtZ/Kadu6jul9E2LLHKwMZ/ZZXwUWDFiqHic/3CHx7mrX5i/g2CLPod9PB2lH4XpTd3mJnOLl
8n3ZLjGcfBFjctQ+NNuRekmM7vjzDi85P/PzQ4f3Y47BBUvgxEA89WUsTmLIgMiksbsmHYExWEp3
I6/rkKtBjLEpUWyABaIyHjAP6GD+yi3s9X4Ge830iDcxt+14+8FDwAGMQr4hqow1mFAuifsQdrvv
f8C6icIj55Q4AjQmvphBWVCvwL1Dd0p0nwUesGMRtFa7n3jj29OB+8qn/9+5s/17QRoTYdTVROqk
aDEyEw6Vq0jLvAPBLKgqYr1Bp8IAq9do0gHtyLUV6+A+BeYPz9Jta8rf38DmOMF4LMfdAs3MG/i/
6F0HCFrU/mtq5b+yCl9imPAGLMZKGomfccXoaMc10G1cAfA+0QHqWrV4e7tdMDe/BDKBjNmpkho3
OMvxB53tIAcawWHC42m4Kmy0Ut9MzvwsXdX77AaTwQFHk7aeZECo/Y+qnpWY1ZHIUQZV7VzRRo4a
1obcq46J20550B2OuO0g/EscY140I457ikaFbFzoU2SBcW/6dPCBP4rA0xfGsgjqrLUAM4YN7wyv
WidHM0KvWGSLsyTOXWTry1OntuMK1gnk2+TFSpHlyzBVko0unbkPQRH6Fu9lXvZm+ykNNQSZlARA
5M9H3YnnAJy6lg4RtMYMBlc3bPSKObOV+J2XgZ0rfiU+Iiqr9kNbPQB9AD6S25S3FQXgafP3JzCx
1QyGvlWKsfABQx75bYO0X4yaNGhFbOJLbnuVvSUeL0TdTMCcCGVMqzxGglF3kYyC3mQNtF0eJM5z
PQOa/05JMo9zuFuBwMka2TbASCzyqGzQt4UCqdUtVvbRHxVnDeoDeuNW9OS1QfNj8Krd6MfcqJKz
wWwbYAhekGmkPYhjVO505f+R9mVLcuratl9EBI3oXmmzqczqO78QVeUyCJAAIdqvP4N14i7XwrmK
s/d98oPDVkpIsx1zjHE/jS1weSN9hfDVy8ZON66xubJ7jcukLpYW2cIOtMCr5h17BDLeW0yBerRv
tmKsf3HLf9uCNVlKze1SaxZQZxuaH1P41+zITX/oQxB6+/wAeiD/+z1ubXH5+y9vRlgjnSjDFpn4
dAj13K1J+q0FVtatlqQDNwBMTis+xfDI3NvvN/Av0dnvI1vZNMeYiOYoePUNrLV4qDHGLj12tZhQ
EdNos1p2OQH9vd4qcnITNRs6TJnjE/UBeQJGByMjL+2bFojrZdLHuTJvx1sKfH1SeZCRvtXfy9PW
k98w5ObKzkAHJ5XJMmjAMSIGkk6be5RvFaMuvbUvftBc2ZVa68oGBUMsovZ3dqJBcVDZ9eqo+8Cp
VsH333HL51ur+G1WpwrEgviO48sixCEjzPE88CCPQHwaiLcMfy7FULSnovzHVtZxyaZ92eqabqEg
WtW10M0Fp6bcF4cFEAUY9XGzKX3JVH9dZ2VRcmFqsjTgH/Qf6ROkrX5O50X2jDxY+/nA36Yg3/WP
0LzZQE9vPEJrFU85GKhKnRLLmhBMmmY9mtr+5/ffb2tny0/4YkjmHlMKkgsYkr48VUYXw1R70hwO
GTMPrK1f//+WW5mVfhwlHZdqotYDL0MBwDg1/T1nA9jApv33a/1Lee/vJ2+tTIxQiryeljoXiafG
b++GU36dS3BksCxocm8EHboJylXtlN3agXUaO9/dtcgL/8sc/PcPWdkerqhq3dSITKdDijojPf2V
g++2XsPF8vfXa7oyL3YyFmxY3mJ+5V6nd6A78VFMjOw7vkOv/zxcVX+BO7eaIf9Sa/u9v5XF4TN4
190ctnWRh5AoJS4PEVWG7R1uvIg13H1WzKpkS6NUvS3eRqjU8PvsXnrFFfQyjRAl6WgLx/8vne+/
N2evEsbKoKJB9A1c1DU5LIPyeWApAP/WoXhCHQOknBiD28outszqGqUHIS1ap0uin18V535f/tRD
sMsdrJu98yDCMxQeQyge81D16D17//7hbPnmNWZvbqD4WhG80h6s55nfnoB0I/s2aPYsUpAWH7a8
81YAZa/MkNWNYy5KvBD73joUuxJNI2f/UVAPuY7PAh5XG3vcukgrQzQNkFtXlwWJG5bVR0W3kG4b
rt5eGZ/S4fY4JgigWDZ6bdt5LEEAOrGNQPBfOia/r+fKtlS6XmtGuQS7B+vQHObdwpCmnJRYxnwz
ftk6tZWBqZK2aCY3AflcbRRolvTC4l4+EpF5G1dwI4ixVyZFJ1SA5RffR7yAX1GA6GhB9rATJMZt
8NFmIDcXHjnm21WMDY+4nizoNK2sOlMiFyzYS99m17WdnHpnHv22aH+UpNxwU5fO9Gtetoot0ok6
KQX3edRkwhu6U9M+fH+WWwusooiZJGmiTTBgc/0gjceu38q3Ln2rrztYfsDXGGKGaEMNpSMoxzjx
8pky5M3g+aToqHXovKY+BNk+6cYLXu7aupD3ddXVCx6pnqtavqyavhhU340NuGHorpGghlLOudxK
uZYb9916qwc95LWuyqVZ6OpX2fSpEDAkF0etsIBonnzBX1OoOX3/5S6axa97XD3urOpUrg/L1ITX
V54AY9ESPmBCyL3FkDcmlv4PQ96XrwuSL7BYoqbkrM51MEebK0suOw43an9k+qaayaUSLLqOf6+w
OknXkLbZLIVyd7qfqjQgveMp4s4tuiu3/IAuV5TZ9ybXNmYOtja2OsycNxlTXRymQ5NwsN9a8Ad+
/722VliZR4ExgrxSEJ2UYyP8XHPDQRpbSjuXoRYLA6hKwPfxB/lxqtbAq4KXI6K/MLlYPGkfyW1y
WIZX05NzBXRz3L3Yt/yo3WZ309XiPLM4OW9lmZf8G1oNf/+K1aMXRp6rtoOPWHLuFZB/7j6ULemX
i4P5XxdZ3UUMDnRJtUDykkcLao88aB8rrw6A7riiO+0ojiBkNz0Lilwa5uq87YDz8qP/vcvVVZ36
vAHYGj9gmbhp0T8SYAHZXuYitPPrRld30ylTMag60yI7N6rYSdTpzqJuiQGDUSndm0qxGvswDo1+
T2bNOeQDZHYcliuoBJ/mup9/Fu7g9J5S5qzbE6XizKOiEhGAzdLvZTsfDNdIh91/cd+/gH5WTpo5
ZpXOpHAgNmAc1dl+obZ28/0Sl2+7uVBHq5blgPH7n84FrXQtNw2gnJYJbRDwHdszxsJvurgDF6xx
GoLUZ1EZ56EOgnx78KoIA5znLbWyiy7O0k3XUhH3wnb981ckRdu1fVY5UV+0vivSnd05PtKCn4nR
fXy/44sjErhxf6+1CgjUrqlbo2XLjhc2/nE3x+bh/9ZYuOxgvqy1Ot3STerKxLQHXHdyO5wXAmsB
xgnwPgBNhGA/2CylLL/+Dzf6ZcWV3eiTUS275STHaAwALogk5t8ZgAUitvdbQO2LRurLYiv7gSbe
1BgKgIdlj1FXgoIUOJk3sS1bq6yMxFB1hp0wXFEZ8D0BHzJm+imGQ0NSIUMrgjJ+2qqebp3iyl6Y
atXKjJVOVEBjLT22j4ui3DJYr1/V8VYZ6iJb0tcbufJrQ2lJJTfxzpeCer83jkOMdte+9cedhYH+
dMcOi5ze0ssvD2kkgA3LdiDY3kN3Pkp8er1JK3DR0375sCvL05WZsEpNQUUF2EdwYGe+8a6/fizD
q/2nvN2mvrmYZ305g3Wf2hyImJ0SL6UNxd4hnvFeoGBtx3pgFwDDbFWKL8JwbMtSDWBYgWddw3Ck
k6HgSPGFSVydnbfagVTQIhoo3qpg2k0we+WBQ9ZpAJzxewN02ev+XnqNwzELSCA0C4oyfZNXIF6N
FpxKHonnIaa3ywfvAoSetzpG1PX3LPW3EFUX60lf9r4G5UxOI4yqwX1D2BvIvYZbttSTysPWVi+/
3L8PeQ3IyVgH1eOpRHxt302s9DTzVdnqpFwsQ37dzcrGDm43T8yExUtOyjXbjcfC124t8OX1IBNL
H414+ZiAVfmOr+wVvDFtX7x//0kvuy+XWPhyiMnslbkYIAXpTHntRBoHPddYBjR/tOk9oab3/UL/
8kx+r7QyFbRKzblJcG27A0eMxiMap1cdlDZZkIVbVbLLqy1U+5gU0xcY9D/dslmoc5KbKS4KFJb1
cN7ZYEiakXAWwTYp9+XVvoS8q70NZmbQaYGqVL+GEOH3wTFQBxShLFF7VHftZlVsuRl/+MovC66s
HNQbsylZRrfA0OknMUgOrhccRYmq2LTfnhS7SDH4JQpd93JAyzlY5YD1/hcPW8QQ+gXwzwn6gxpB
1xjVRn6C6s/GndnY5rqLI9T/l0r0kRG1d/I+B5OZ9TCjxiNvWeEn4fcLXnz1v4/VWpzrl3pFXriM
pph0Brv6C0melOlaai/fL3GxFP/1KFePHohCnnVL/aoJrVj1Fc8+JkCDP6t790dzZYTknfvulXu/
Vde8HNFpBKTHRLXw2ld3ph6YNlsANWPg3IOIFKhBM6+KBxno98v8pPY4EnQ4IAb3/YYvTyP8Xnc9
q0XTbuibBcWR7btfzoFA1KCLs2CI3RYsdcbdjRl2ENHq4+kIeZQ9xKxiflufdsrP73/IxcgAejbg
6TeJhRBh9XFFamukgp82pgZh30993HTNi7X841l+WWIV77VWMRBDHRe8thb1e3ndPmJkZul0LlfW
oD67ptfyMd3sI11ODSCDqiIscIi7ntEuCsisqQt3cFFaP8oREtVTrXljNYUIB3uv0YeHses6UEUC
GcjoPufT8/fHe3nvv3/BOnw3OSG1TFBu1ue3KSWBrha+WoFEzSz2vbpVRb/YioBun25YYJ43jLVt
GF13HFQTsXULcL7ltzHwsie+64JFqMs5a6/fb+/yegYmuHQdJPdwLf+8PlRtVOqURI/qF9oAHD8H
7DYL7FABGJHi/cj/jhoFQlZQlwWb6p8yT0OftVnu4uUkMOqgQ3qYgzz32O3oKT4XgK1MoNHsAIJi
cGpbl/nic4GeBSE6ZC3IWtl96gVPUIxDtQ/ArryYfXPcMIUXY48vK6xeC6mhDupMSyWfmj55Kpw3
9pCWW1Wxi206+8syqxAHqLjaTW2Ug+WLWXms9cY9xazKfCAIqYL5CXUwH3xu8/33F+aiL/my7Com
cBQbevELAsFNZCi0uzJDPYqQ/ferbH2l9a3UMnWYIBAWwbJFoCX2nHGrdrn8F38YtS/jgCuHxU1n
sA2Jh/a/lS4lNBZV0s0RrYvn9WWZlf0YeUKg+YT3VY3Sy+o50PMOwLc6/P7A/njHxAEhBlSYDAI5
Jmjar65DSVJIN1TQ8sEcIAKn4pCGNC727R7JaTwc/+NQDetBYtjCHxBTwUjlar1JNlMD9h+B44O4
KkJRRPn6NQe3UeKBwXizE/dHMLosCLkdC9q40N7+QxK8H9JeSEanv3gSSooMbdG2Il5xQyDEu6kj
u/5ufy1nwqOaGoEU9xpUNPeQ9wSWaIL+Ju18Uz7JlKJEqW82/tZX/a+FLEg2LDpafxrgHDQnHcsg
BzFGfCzDH9Bx/Ys/00Uf2mbBBOEuQDE3rsvaqy2LLqpdqkosBzqmq68nGXiiuJp0EQr4AZnSsIfE
ScHOastvWmfrcv4Vg3x9a38t57rQhwGgHkLRq7dmakJ3O9uEqvEE+i1UbUl1l+bMDrthNM7E6t24
h5BuUMtq+DmPZv6jTnLIy4p6uumYhBSpkGk4qLO24wQk/QwK3rEJ3+XlzdC/1ZpdxFm6MDEzwe6G
3MpDQTmJNGGKTwlyp/j713bp+EyEJJoOHw0tilV1NEuSDCPsGeYsWiM0ChARd7VfkT6w+U1DtvpH
a4eynB4U6fCVHFSE9XWES7p2GFwbUrBFqhdRk1ftIdcSUINkhEVibrd0YS/uTrd1C/4RNWhzdTka
Wynnzi0hAUPA2FkBz9ZmobQVr0pLT3Gf/uOzREUd8lYGAh4TML1/BiBG5iQ0swZQyQt+3zZwJ3Pr
XncdRCmgTnuweLHRFlsbfhwntATB2qwih4a41erj6ZObq1BmktGguCPG5+sIA+Afljrtad0+FKTd
V3iNfOw3wG0XLMrCjYkOI0oSIP1Z/v5LFjalzLUKwdRI0iL1Bt7eykKBxqD6H8Yfy/6gsbZw1mCb
f2ik1KapJGmqycgsk6eCu9eNhbfN5Ysw9bvvv92lLX1dauXchMHrrs1SNerBWFu/V9YHUTeGjC6Y
x3/sZnVqFUtbF0qjgFma7nuZJz8ruoV4urwLKD6i0QHu2/UMLmMFMBCTAqGnPAMBLutuXEp2Wk43
LsAlM4i5dQi7E8OA2tkaNQ0RkNotLNZHlBXQjSAxL36IcV+DUx6OxpT3vNO8siuOojB9yKEFE8co
vfmmucWeYgpR4+A8SiNbdL6UAIXUMlYsO2SlGvfEOEs13fi+f4wq/HWXTPRWoZYKxoT1W7G1gaRM
k7hLKExCvMQrDiWY5N5d22uGWwMoKVSEZ0zyyVg+goSCgwc1jyvp6Vt8dhc/0pdfsqphOO6YFE7K
VdwDoE/T1xIRr51uBLeXoihYIGjQIqBZJOJWtqG3maowBDZRLpJjZ/V+nnOvcuYXbeRRx4s9K5pI
7QyfGJM3mgAY1h/68F9YxK8/YrVVsPtgpCgTKgSFwbVpC7/B6ODwycAo0mjhf/GCv2x45ZntuWBJ
TbCWlbK4LMuwGs0zUAP+98tccCn/ONeVoUAf1+JJ6cqIlNbnbELcobPBpcOcs0K7B264G0Sfl2z8
1yNcWQ2WcW1yRmwrEcpZJG5oiipSZuNkqeW9YfJ9b0LYRMuC77eJcObSTk1IDLtIp2GA1wpV9cyl
GDW3jdqZGSCenkc1YmOVQsahyNwsmtIh/eRU8iq0BqMPp7RglacVQ/vc9JTMvi1YeUBbuN4xPMqd
tErjsPSdI9qagH+aRbdzuQZBS8OFHGQ7GH5tDLDAoIkIpGmNIS52DnUJTfg0s9mNqdflg5AlRCQS
KB2anlqr6r7jU7JLO1nWIaG1CR0iYlEO1uh6+EzAsAYREEif5r47yhGa6KA53hFS1VBdpaBpiBAh
gHZKsxIfHF9QD3Ds5ihaqgJ632tvTs2B3rQHurP7Fvz+I36aas0cdIhO4vVpm8VpxpOrtshAMpDB
wzT+zEUJYYkcVM5DT93cLzS7CUGmrfcRKGH7OB/1/F4pWAf7o9deW1IgAaoR6L9U/dAl+Rgc27fT
bpfl2W5w88SbmGX4Ro6+w9g1XoZ+R9g7tN234whkYqo99VZ1rvP2pau1F6u0Wr/Oe19hY8wV/lAn
6v1C8+wiy/HUNn8UhN7woQyLXotBo+63CuTpeiYeq7bE1Ai562keZxlE5Iqyf0klDZppOOu8+tTS
+SyFdjUpxc3cKc+cFfco48dWOr8NTO7NXGm8oR6L81Bp1+lArrLaumeFerb66pSazXU/88x33Qa5
VavHZsPAIDg2+n7saQEvsXDagEepoO1zwYp9KckvbVElbaoEPDfFsSTsrEv7Fykmv9LUPY4HakV0
jEWS/uDjdD27yt5SmhuLptcz7TB4Ximgbs7Vw2yBvkYw6AfbCi4v7LuSYeA5s6wrXU2rcFbksa/d
PScZIIug2vSApZo9jUCdkIp7pnL7elRSOygo033hol2cqAkJE6Vz9jkgPx7hVulJqdUB1wgUP5IB
ZCmNOXjCqq6SYX4c2Pw6OdbkszybghLfJLdk7llMgDp0kmfh2mngckDehWO9slprdvowJfuCpI96
P4idLPjPPIFXoqVCQ0h91qEjsxyThdCx7kZheEJtJP61VDyQRTS4+5Be6XgaVW76BjfwNirte6pN
vWewFjg/zu/romaHJnU6T52LzJNC6Twixl+TRUItwRENDKArFS+G1CjD2A5UdEocrDRbMOhoHYA8
DTk6GURNOAa2XJhDUmidN8n6VeuSI58g60JrUGxOJXkYai0HYX0dZVl+0wwiMG1xqFwCXXvnh8ul
GUKwVQmatLb32dzle60ZS1/Xy1MtOiUkrP9hOfKpNx1I17AnvbMeTMU6jCK5c+fmxq6V/awAQ5VX
e1Y113TE0QKMXXtO43Kf65UVampxbMeh9aa5V/0FYXlV1raxrzK38bpKRk3SBjWrDjNh+1Q3z4Yc
dkNJf5qj6FEiqvEMlaCvoBM2u584ol+ZGLmX8P6EmMi3lO5pGDAePMzGL6sfDhMb71JeR3gg0Cfu
P4DTu6sK5aTzaTcP5n3l6C9UUmDnOusMQ7eo0hTPWm9k/qyDF6jK8jcK+iVDOo/TiCGPtkpqT+9o
4YES85m43PKL2gbKUB0OIGY5dZPyObP2PpfsUGUcKnRWcZupWuvrTBWBlgAA0E+vRcNf5Wh86jLr
MFbolge37ahXJzoE7DpWxWrXwno2yb1g2aNqFxC07PQ2mJyq9tzS6Q5JVyex3aBnaDnsbi6NNiBO
u0No8W6NAy6UKyk+bM0C15ghkTxgdl9VUuarWn2fwm60qfVe9/yemAjG1CHr44rkUVtqcTpbt13P
niZ06lStv5un8kbV+1tUcu4aSGpOBY3BvgJVOAlpet19Msb6ucgwH0lYMLrZDlN9uTdk6mnO3Pu6
S4+TPgGBRshLm/eB2s4xTUe/I3w3MXaaOx5PWRaotR4l3RQbvQE15OxhdOtrZqdhpwE6lqG60IxQ
u+S7WgXN+4QWTUEPhqIdUwt9ywzD6GWRxJTQg1I157lz7ly3PuPDp6HOe/R00uzG6tTXsmyuVE0/
Qrxpl1baWzLQGpq6oLfvmH0jdJrjGtHa1zLM7lYFQBmp+dY45Y0wgCxL62QHMoH7EVs2VC3iutib
8/yK6kSA/piv9sBZIbgUin50zPyuU+GcXBgCIxd9VDA9NGfMdFnmXS2cq1xvwlHMV+gAHbORB1yp
z4mGsTrbfab2CGRusksMAtx2m/xssmE/lf1egXQTKplBQ1zftJRgZGAwlTbcrnVEQhiwanyZc5Ev
FuYsbYjPUJCTeNA4qECAS3Sv0gEABwzuesqcqzkr7pnS3c1Vd61I+5NPdQBKqsjIxxtbalBR5vFY
zQG103dpJmFlOLUnFcweMdkmfqIg21FGgWkSxbhOhfLRO1AnmPR0b6fkRQe/t9cgGx6gRZTk/Efj
Vo9NQ+/KqccMYaqA4Uvp5iBJCwxn6An1STqi46f2N8kgnwpNcaO2t2LLbaDwOJV3Myn9XHc+TWHs
UOeDdEIGTvkcg16Z8qSK/rkarZOmWyfXAW2VLY56ibfKSHdt6e0nUqezoLDe+XRfcnYwHHqNKDkw
eHucZ+OHYU+xPdW7xJI+8ACt33E39xIE9BGoKyOh8QYMv+2DtCt8+kYBU39RB1ZrlF7aKp+pU+3d
vHVueVuIez2TRUBS5zlznYOOUpk3VFnmCxySb7JS8VzXPejNeNWY6ssk6lPeicNcurqflLlyHBOz
9zMyGKGGqMqb+xbykqwqfClSXCk2R2MBqmulliFznOOE5zY1bE8hZZG35i7vTbDAOqMFA6ukcPsm
RqRLcWJu9W5X1rOKqMfDfPErNfj1oFixGMpXJ3GsO8pGqCAS9x4zQ6U/sx5sDq72jmEszZ8B5wGi
n2P0utJKn6r981ip2lE3Jnpe1kDfhZsfLMNNmQXNTlS47N4FcbxfdqTwB8U+p3U6H3RZsQcJaNBd
1xYK3Q+6IxukrV2D4cuRPGCwnFrelKImoOipeRRWNzv7pFDVVyvPnNjtMIOH1l2LhmIDfQYM3he8
1/wRQgr3vcN015e6iqAy6UnYMq14TAFDOACOVB16ksF5y7Ql8Ux79boxFfV6anTXg+9o4tGkcucU
Sv1uw26EzC2eOtFpMW+T6yLRzqi0olQ3nDPOHtzOIAin51Aq6Xtnjx9sIFGR2VeD0nqVosOCdALn
lPJnNR9eWK3+Kq080ht+SHqolWr0reo4bCKRJ6tU+khFYt8kLrAfEg4/XzJDUV0b83B2SliVgR4w
foOwQs1A/qzwV9KxH0ouOi9thBmITChxZuvwKS58D8+NY91ZMLO8ggB1drK19jiSbq826bmkInQb
noVqTwOSJZGlpz8opNN5pUIzaBj2JjHixjUfpe6MvqunV2YjH2ti/0T0BpzaSPJYtakeVpasAk2T
j2Y1FZ6Y69ZzzOyg8qICp6sqDxnk8KoKj0Ai20jT8VYboMI4z/E8DeAQcRrqI/w42j04rUwlhhK5
gYAOhtMqqrhvxFmf6R2KwjRMihG9PkiRx3lCpE/HUsChgRnYEOYPOohT1dAqIG6TepZdAtMiWmj1
ZOmtUK1TXshHSM888lnxYRt/VgC335k9P6TCvOpL4xpCaS+OPXRh3tImAE8FGIeZ/WAnueY5Ck98
t1VKT89b3cvdQsLqWkaMQvFeQa/Oxy3jnkXHvd1l870F5ZJ36fRqoGZOYPUZKM9LCbqWAjKBShnD
kd6PtuzBlDJjKI8Nn2leP+b2eKtTmNS0qq+JpdGgH/vRy7WOBDKFLe1S+q4mw4PWa6pvmqlvJNWe
6v210tWWZ2sT1HuG9idK3UGC7M1LSB3mBIUozTirc3fslfQqT+xH2jiHbJCVVwH63FP6KNp0p9rl
e9eRFzGpTxk61VWOUet5APB/7NprU4xz6LiIFhAvIiRy8N+DJxk6pl3/YHHHgUKAHeqMCI/2FeZE
bZg8TdqnBpELomFBo8HR+r3aJirkazJQ1TTQ5FOUKM2RtWHu+qgPI4J1PepKewxKPgEV2ha5h5e8
H2YrLpBVdRj20RS5qzv7V62DrrQbtbsGcQ2p1KsqFzueA8EggHC27Adjyh7zKnvVuRtpE2RjYA2W
1LA7t64OV9EcqxZqcTkc++RgRNCBqo02pNEohzBL9UPRIHahzb0h8toblekDGRIP5nxCllTfNE21
XFzX79zhdeodnyrtg+HCFrG8xal013ygb0RND002RYTVYDpzXxMtO4Nk5lUO6t3Y0mHfaGhTDzR7
hEaftctJCy6oQhhvusN/CXe2vbpPn7SxssC21bte2Q/djShleoXgaQg0B+FLy8bnRrJHZSqDcqo+
ZhcDItJQTpg6e2P9cNSrOuIGxs4sO38ZLTC+Gmb+iGQqnNM+RASxTw0Rsxx0OsRloVXUjyn6dcFc
Vjc0S2Limj/FMPx0mHVbFfNptu07syG31sRjOju/dKb0HsV/2U/ug2ytu5H1p0x1Ic5FEe2n+nRU
ksQvqgLOgBoRMn8RzNn02Nn6lcTf9pq2R94al0VzHiF27GcsxSy8pqq+7Yw3orEfSpOru3GCWeA2
mvttmTxmcvgxtcWdknVhxYw4EdqTjXdqagimjRKjKqijPjIubkAiEBbjjPAGotiTFZWD+6OAqrLf
wZqTvHiSIr9yuDzJsny0Sn1PxjQc8aPqTC08ogyfmgYxw5meNQqxIVo/TIP6Bv/zM6l7hAjTfFIG
fnByKj1LM4Oqch81WCfQkpQ7bmPQQgPBVTHXx4KYwJzkiEota9fCERmNfev2CN1lHbV2g3bUMB7L
np7LliLCr+LM4BHDlfGMLDswzfXLFNMqynzoGvtKn+29WmY/WN3bQTM6Ue0UzpNbC+OuLgzMaUv0
JzQJXu1Bl/cN6W5dZhSB3iSpZ8s8FhrxraYReJHOpwM6t9pIQCZhg2ykNYQ/WFwGM+a1am8y0p/d
WPx0kuJj1pRPjVv3alI8o2oRtax8VFrn1Ms04PnsgJklfcAUAubUa9MrCD6wAbdQS4mgtqdXvJ2e
nYrooQYVUGT2AbeHq2JwxsC2hO0V3DjhbdxIIUA92qq7vnOncFbxe6qu8EzFTLzB4bukMENK0Moz
9WeJCkBQyfaDFe31rAJUg4Al98y0uZndoQFHjHOtVgIWr85Vn0jyUEv9rAzuyTZpXDJj9qAZ+pDI
5JwkUEeqlLPSVM/aVNzirK+1Evo+PXtHcHIyUzXobO4zvSq9ks93Gcoh6JaEAzfuq3H8aesizqjh
ASR7NZaNHgwpShF2YRwJAneSl0c7azo4C3tf1/SZVNpHpRcPBoWFV9FMzVxxUCz5isnX1HOM7rpG
TufVVvJRWVYo9Kbz61oHTrwdjioK2JkuAalU6qhXEe04btS52pOOnocnaP/EEpxZY8hHUkrpq4n9
gPzviMnhJ8rzuEci7qT1raDDrmPj5AORdi3Nym+gXunmZpAZ7uRNpL5VJOwk65n0s2mC0cEJIVOO
M4XsZ7BhVxYaiZNyZfTmuWb6idA5pLIv/axJAWcfnKNVJsjsingy4BRqPcaD3ytwt4NTvY40ua+Z
Eo68/oXaNYI6oF341D/mfXac5ubAS1SXBhSXWdfPHgEzCYJr+8yXH+WM6cFu2Zs2Jq9SA/O4nvDK
ayDy6JeVgipbXSufU1aPvgpCyLgk2rHPCmAkJwt1GoJGicWGny3HQOSgjPaB1TbCDLO7UacEN8fQ
DmKwzyZpCkxo2jdJ5753rvEoDPWhS/RrqIC8Kdl827LmsUyVc1sBNaMWuBIjTH//QxPaD3Ri3nIE
mZ7RF4cBtlCqNS4bKBzUdOf02rMi+AfqCueKdFNQZd3BKthJVTAKOkxPdVbvE8J9q+O+YTZXXILt
Ed5wljScagU5fosszvIHl0T9VJ4aroSyNo8I1Xep/on8LiE3Fsv+h6Mr2Y5TB6JfpHMAMUhbhm56
cA+2E9vZcDwkCAECMUnw9e/222WROG5aqKruVBge6hPatJe650+UFzGZsTxnOQesPPWNH7sOYo1I
9ADQnk24HNnMjuUCbgYu2zEaM1wwMRY27UeBFIhWJ1zMu3V4p/bWTmc2jtkWmT1TdTw5Nwgt7jKY
/k2r4AfqbBZbAwXCqRYx7CZ3Mbua6LxYei9hwqtSd9bgsYqz8sqjY8iFMfmP+LhOW0NfZ+Kj8nHv
OVxYkZGmLxPXHeod70FmF0VTQBUTZZsarxIwaaQeCwyWcY8uOWsVvdsOnZAGcoK4bivNH7Az8azX
xCdlLnu4ThqeWwCOKMNnjNK/dFiDFCt3DAA/zjvmHkCMkocXs3W5otPOuvXvrqyvyhM3Eix7T5g0
VLBUVQjk2e7Ee7Dr9rkfgV45PbCQmx9iILdYItF5yRyEybT2z8Mgkg4zFvNHbH0WQBaXGKBjFsIc
WK782QW8gTWB750ZYZ7t9hNpLmHwMwdA/ENaJpqIl45v+eJXuy2QZ7X5F7r5B7Qt8ea1+3ldEtUu
NT63mwPDvGlbvofo2AKMYjz6M/Hgq1bYg4CDuxfep60E1vy58dS7F2F7kTUywmysU15VB3d4Y333
h8/6Ngfswy4//aASxkzWl+qLh8VvwPT/QmNzXPC7BkCgXWgyRwgjFXjVN/9qlD0sD+XlisP0mE5r
ktMC/pslfF2Aq1urVhyc6cUN8SuP9rU3LMdmmHsXDE/BpmiivRbvjshtJXeKYNuvfen0P4nub/Ju
DsLAKLr/2eDm9foCA/qrbDToLhZPxZAOeGd66Z4fWPRsAawHYT6MA0SKH8qr08WRWdBAyOKa44Tn
zpS5DJ3dQ1WQwtieVmy6B9Ikg+8+LQJOBHdNoVJZ0A0D/tPtfnOXE5X9aSwOc62TdatiZ9p+OvQ6
cefUKcKhzgH64iZy9owOKe9Zwpc1gYsPI81wHDd5sOH84fZLRqD4DdHb+n/6qb4JP1OAP+Feisvt
XkG74mAOpPjUIJ/WdcvGxotZ/cRA84WRiNXwZ6mcpGIf7upC1YfPOLBk0iPEQIg2QRSAN8/7KqQn
LUfMSFG2RmAlW4p7BDl8BhO79gFl2YwHz3b9x0qRzE23dyv/QR3EVYXkdoPmfl4AvZaXuYpSv2sS
C1S9I/4/3BCpN+CbLow8YPbejfZ7COgVSF7imKdwOS3LBPzPB8JZH0RHDl5j48W4n6R4B8SfzZqk
Gx5N1VlQLmMSTmBPBhclaYtrC/POBhi+PSt0UksDYEj6+2KcEht2xzZq0qGv7vNcpRNkQp39etCv
wkFKnunShT71eskLOeHLvgXtc2cfsatDCeSAvMEgep1rJJOUXp9iVLoOHLk+Pn2q1Vc429dxHZKh
+OOEztmiVKO/ilvBgTKvMcWPWNYx9RZg1m2mON1H2DGE948ATJ3feJCvHN8WSBoJnylUAke9umk5
Q3jJU2eIDpKoJ9WNH71jspqog5IOqKwfyZH9BqDVHyEz9b08MLcScXcmhP0bu4RXrKP0jX8Mh5+m
JfvCuQ+9k2ODpKj0hZZobIGnqZIhocc/NdFyqD0WFygt0OHkACk7+9zK8m3z5M6SKdHdndkJzKbB
hOCgCM7QnGP1vE+dN6ztwjIoH+eqS/jW8bh0g5cR8wQuYtY8jfKNtOh+pz6Dlh7rJL43eucdiXvT
xKOjX+mUj73ZGYGrvP6GMyWNNljzxfhZREE6QSM02PDihRPOpCTnEMvRewf7Pss2F+t26jw/D8S4
d7fLHB4nxJzwaG9bctvKv7Dwxot7lT1+n3I/1Aglcm1inJ9talJnXnegapEWWrrncXPmpK7rd14a
sEtLM544oC00ugKyvLB08G0xka/+ArfapFm69u0LJho/FmX1SjtxaCKwSGCLKoBQ0R+xNhQ1fLuS
BnuJOp51Ey+T0ZNtwhv/K3K3V3Bwh6IvMRdFOV76Ix2nVDN1CIYh8WHYX7cmnasCK1XLxOMai3eL
H6ylipFUikamSojHAdW+erWJEQaY2G78VZd6pwLY+Kpm5wJ7QM0ZH9M2wF6v/9ZBlTmBQHkj56L5
FKiGHuActDJz5+xtXaR0AtKNdHihUEm2PYmAVgHLiIzMaAecuqrihcHVimm5XOx3MW1JS7y48eE/
BdhZYR+t8IqzR4fMoFDEfuPeBzNlrMYAqcJ/sxInd5KHCKjQNogbe5whohBdJd1frOiOtC8zNogd
VuImzuwfBdN76HU/AfI/d+Wz29wYtU8+CiVr/Z0o6EEMAEOKDeIVnOXQYNxkOpshooudBrVE2mde
2ZNx6rwGtVVaFcSIzboRPUFtsnxNpskpsmuZNxRAkFEwW57U9Jk1S9659avGLCw8evA9hCz7uFo5
MG+3v9cMswMtgMCuhXjfqDj7DtZDUD9zCpmw6Ye7OrGr96a68FJs9a4s/DRo5kPvlhkhe9digV9o
Xr2QZFGgkoCuz5Giz2I2bWJZ9Gddq4OG6bwBoi03caq9GgqZ7qK7Lm0bTGokiJkz/TIMt8oA/hLX
PxBn6M7hTAeMlZhxSRv4Uzx/wzveJrT+jjxUYeM/eV51ochbW5dDa/qUkRcMFV6TDy0eH8qSP1cZ
0Uc5iTganvoONxl2YWB1uPDvW9XtyQSMEjkTbsXQ+CMiRBWpiD5wdFLo7dLa65Fw3BwAH2fN4qdW
hDtMmZjw5rwjp0l4h254Ya44CAWNL92D5cy2ViJNRRwxRx/GdUrXmezIgsnOTEld4G5vnF+mMYeZ
rX9X0HbgUnehrvaOsx0LqQ+TuXfo9/rRTTz9PQJJHAB5t9I8AwLHIG5yN1SHfgb8D6MFb7pMVOQY
WpxwCQQIMcXXdRAXv4W6AtO34St+LJaITRNLOj63eHchEKJlh2vSl0PMEMLCke/ZrO/bhExKZfYB
rX4pIKdNVKPxHLC8o+cJ6ZHc4k/vAD1YQkX5FLjNmDWN+MB0ha0atOfdTjvFxYZ928aji1mn+aud
xfnrRqLOkQX2uwjKPvGk+dK9kw283DfSey7G5deAWDbQa4C8R273DuGnSfKHirMGmQy+xV0cvE7L
v5Y4qLB+PKkG2ENPK8gO6irwnm2t52tH3Wqv8HPzZh7BklMzA75tRqxfNJ3vZuGC/iassIFMxlt3
oj6eSNPFZePAxvERQi/Ch+nEq6saPiz+j2MDMpkrP+nYN8EYRrYl9q2FTga9bBs8Al9abzk/KG+p
v60HNoGCHId8o4B+feguUn9t0RPQlFQJ56KD4KAAdLaGp2QCXd7FFWrF0nkIH/ETGs7HkrI3CGNi
xe6mUvtQQ5QCeHSEngqXag83DSdOOngroKA5V2BLNBwas20TOf9WHOoyNBD1uGtA8OJ6pokVswOF
L2GpE3jgt6Ni3LFeT5l0mI808gGMFOkgWhjHf0659S8FRwQra114aaoQRHMz6N1E0MXaTh0dPC1/
4n/FUvCnMgp4KqNoOxSbsE8daWdozgoSC6FBL6qlPzayalLiupAYjeB7RVv5aYE+MsavNaXUNuzW
Le12C4fBOTezFX5cAnZPQF3PuVl8s/dYy86QE9BYV9D4tfWfsur/6sr5Q2cVJDPWByf+BqtTVYZe
Anvw3XfVeLSjg0kowIUMRmXNlw07Hiu7wWEGg8Ad0i0NYBnNDhs9cx6w8yqTa/uvAiRwH3G57XtV
f3fzHZhTvBosQV1w7tbV8kTNU9Iy8xHVYk8H/YZdzGes9tyzqToDc8Ic8FAn2iIforJIm8F5gwuh
iANFs8XzTiEseGE/HCCMyigFmCRr6qaL21+kBPAXhN6/rfJIPjQIpy74N3d2ev0bGS9ZKxmvC8nY
vOyXhl+Ju2GnekudFLjVE9DOZFjrNm5peKzwwLFJPXyBYv9gBr2HmRmCBzijii3pizDd/GEXdF8z
mXDpwwRRqJs/AxLHDex1PqqfiLE6NR56D/CSTfVkDtxhaTOWO8K6u46mJ7GhRfSXvcZaUwimQEcA
NJbQeJAeqzvc6MTXMUfrnlTRFfoNjFz0EJS4cfFXH7gbrxwAP69V9w2GC7A1QPCR5mF4DWbETrj6
GNgTq3XcbX+R3fSPOvNZiS7zKoQXunjXRqy57JYcKOaZBkj3bNC3+Ei4ERyJB0xkNQYSHLSzbvu9
wYumcRSgMotXCb0KXvTRSkQ/4Hr0yScSo/ZYEJaO4Xpo5Zpjnd4JooHMtMFO4+4NqDgGaNAIr3I+
q6ue7c4HqD0bce5H77oMyMYADOgI4M6jg8BT/Q7YuoC+p3jGCTs8EjQbTnU8LP5LN9sLccM/81Lg
bvtxBLDOcnwTWHylXJ4PaP1Z8AZgYYfL7jgweB5myPoJaO6uH9JQKJTR4rBtX9F20t586kHL65Gj
IxpfvcU/+bp55w2GPX0VC0/1VqaVHx5CYf64nT5JOdylW3/Mzfwrcrx9iY248cyCd9T9tB/brGNn
MlW/MWgcUfuz0IfOAZlqmu08CmFaB9qqaxNPScznHBens4vM8hck2VMRfQ+hiacSg9V2x8b3DjjL
ehKizFUJXeb/urpHqjUwLrhSfHAOyDCPN4ok8dItsR/770LOCi+sxlOJNj9tjDlX7fhGF5jfsPZ8
3xkA5g55tx1A6QHnqvazQCoUhzpX9ZBVASbHHpwQ83eaIBugOnI77hu27YzpnxtoLIwHdQCr34Jt
zmu9/XgVQ9gftmAKQC3LW7g6edgCmxvbs4MOzsWhHhiJWS/OEzpWSwF30vixPNw4AJxYD3axTWoB
OUr/7uC9dfrPebnzCGZzic3wkYu6+WlU5qK4V2W2DuqINQNPFr2mBBCArdau8fKqv4wA8AQMhT3k
igSNprxP4x+PBoChvNSz2ydbIUWyYaK6AUgrOXEgotU33cDQzGg/1zR4KB8WL2UgJWTpHeRSHVRF
7kirO/kBYFKFRctrJLEOdkln2Bc5YBuX3jbCgdSRdd+4btqCZMOsBEWJufCN3MqyPwUR6EDfTWnk
7sbukym7bzxwPwqbCsSlWcd/uM2PJbwI7daneoCMBQHUrTrKrjqWXP5C/5lA/DTHXeRfe4yd7AGp
ruWtq854sa6PRDEg94mDrZmzudhg12AK1TOCQ12a1NbLaAHSqsds62Pb8YzzToFJNOURGz3ycAvj
Xq2/mfpiK0IwxgrwYE7Wk3RuQo17oETxUNT7cBwwBvbpOnS3muLJGYySxcXrrsDm43E6yJGi3Lap
sUvS0r/N49vwpj0qcEIVliECnXK/NvFu2QRIiqZL36HtBJ9p+6QP3qk0UAw5sRfIf0OPAuC/QiCY
epHYjVOQhhVulIkjKnS7D2L57mp6GKjZDwHcuZq+UKDQNKSgsVBB+wpqKw1YYz1wCFW6dthR7zA0
7cGJ+K5AFjzUokE6TiRMreR5p9CxUgolCzQ9bD0Vk0giIQ+k4OkyygxiFAi+QD1ZIGQV/WfaJ0x6
l1q7qMkWBxnqk1bE6NFz8UiTirATpbC/y8mks2+SbfyL5XJxVUCfRvihtGB9XZRHtsWN4wAr+RdF
7wVCdNt+SsxWxstQxV7kJws6F44mt1c8d2gAgjn62Qbnu2wh5y9eXN4BgkAD39iEclzTQl/qgR8t
VGfTAkXtyOK+n/cRRZcFQHHVAcNLUwFi4EkrijQsAXCO7gsDl7IKf0iKzj+WW5dK5uZBqM81kGSk
8nkQK9oPWo5PIZytxayhT68vhMjUBWa7h60O/ED3C4qUUzSH6HPmdMWfYRqI2y1MQD0ASqJZEaIi
9O9S2lMLgmd1333hHSPupkRHqbQU29k/1xAc51qdJrC7DS7+laEdUYhmDeUR65kzZ23zjXMs1XIx
2UClkYwDXrpmVbGFf0i4KKR63nMH+yoAU0VTB6kM9gCU7xCvAOwBy1SffMCHng/R3TakzTTv9Fjv
xIYSgrZ/G7u07JDlPxavQeu9LN6GbGPZ52JGcUMfUcwQ5sAJGWqRWL/egSS+tBGCzMBzA0NIQcvv
WyDjPr5F3CgxjHlpU/0RBNj5iiQjaB+H0sm1XdBi8A9XfVFfAfPjV/g6IGy5OUYnEqa5ib/1ONHr
8rtunl3HnCXwg9rYXW9yv0fbT9rhYCI/NbX8mEJIJzUkEj3+BfGgFeySQoIoq39K/FhR6py5AOnC
LQvR4gYQry/NC7NnJMVm9QMam5b0wdUCo9pV0/pK7F13NCl4mBLP30Uhy0rs0KwA51eDxbDH2gNz
vF/ad27Eka+Ovzy1jUKiF6h3O9G/WIlGD9qwaxD4y86bCc1WpvYOIFzPRunizyktaVxxspsUcjHK
wMORDVIS+eYWCAKlDCqRAkg+eqEX24V8DoFziOr6BwX3tkmnQ6+sqx0U50dZzF/MVZdFtpd1wtRa
DqqP/VYBDSkRmw70l+ApA/rKVOPcQn2F+ubozRjVyil3GQSc0mxfYYv1SWULDwzCBxocG0efsP/y
hnKea24yD4iGF5kdmNRDwZvE5xOAGmRzbgG0UAH6AV2XF+UPL2ISN0eKbI70UymR6zOO8YRaI/ib
v/rPLpjtvmyvUqud1w+5w/H19WrvywqUWQ+KvobmzLuF0wWL119Iz09RyzISvquwOAruxNHSJu56
E92TDqdjN2K+aIAsYdiG5uQEy1E6Om0+oOorCOFG8MyTXAFJtw8Nw56M4Y9rUf564HEYuabHQKTe
itrsV1nsAsSxlW54sFqcGgOnkMDJZMe5JC/Kn+NlgcMC/kQQOMmiqrTk79zOzywaPzrgYD3kjRbf
QQUh01wuSTVA5ciqpB63FPxI0gx/DCab6kH8jCQjBrkWpEBXuZw4aRLAzTEfsOxz41lY6d+8XCBG
NHHltomImnymJukQr94QP9FoC3oNGDe09gjhOxJkZpt3lUyNj15VAVwCE5Yo5aZYV5IUSt7WSB/q
yOQ2JG6sSx+b2KoeaSIY2aI+q7SXEE0SPJwcMqC09BG3j77Kj7CzTQ5naCxTIy/uLC7IgTWx6sQv
XICHpvXjIrwvbXX02nUPTh9awumsaL8roHZS4gaByL6TGAZonYRDxeNgkq+qZUiWGK5RAdS3/e4i
kk+kSkdt/gGcQAx381ZofvXm86RlmPW2utUg60LewTUMYQzKpzwGM4Su3JEhpl9y5gvmSm6Tob9y
5h0FqfKaQ2rtWAiM9V9aKxAOYEw2mkI5Bo2W2DNQNmufYSX1oQuak4ODKIAnLiw4h7xKwPr8tjMc
YpolToRsoML/atV0E+tybcHzT86ct4t8mf3xMtAlRY7KCx+rz7aX16IZ72rFIOc4UMyaDUu2yiWv
0MVJSLemKHqacBmEEmRNhd6maLw27+ryT4mbAP3mP5gQz4sHEtulA1BvYbfY6WadTzAEQG/oOYmw
E5StQJKJWzxZX9yDqX8WwYNtZNG+wGLZwxSB9/AqfJLy6tF6v2AHDy36I7wwWPXhJX3UoFsJCoDw
2K1qsPw1+L0oQOA9rk4zDL8aod4VpkpqAhTI4TWszO+iVp/GaV8Z2eK2lHduqxzbsLLW2cOUQGUF
hhdkmrPGbBU5XJKY4hH3VojfAXUxgD4BQ9qPMOoU8CbwhT53y4MFgxTSDElTrG+Fy4snVcrviPQ3
2W2YwZQCmM7uwLZwfCi4jal5NdN4WKPt4tW2/QhnvAtls5mYGbOfmTcl2+xd3LX8xvKqXbWwjzIC
IGNY6aUQ2KIRGMvDMuBcPnAgxzIJiKrQx5p3kRN3vsCWR4i0E6LcMLGbM72FYxlcJtxxe79dq11P
/OKl4g7yIkfHOa/bdi1Je4q8Ygf/5t+GTueGOXMK1M6LQ08ffTxnIqHgGgTPcVeNSQMIDeBad+Zb
D9YdO2cTSnDvdwUOuFD9ETkKR5xXDDuhj9Qki1gPrRaGeqJDDDOy24Gz2CC8r+pDhB8UjxhZkmgs
vmbPngFc4GXp4MoK2V/F6G6Llg6NH2XgpYBZe9sD7Gb+mqyYv8bCM7E3zRn3+92ATc6Fz+FWKCCy
1RqqN7nAFl32M1rFovpZW7gkQMYeN3ducSwoUgMqip7zoXAiILQTw1bkzOk6LVfcw3SjT9Itc+4N
vxevfInIDJdJjQEzDN8XCyFDo6+0jV7Wue/ipVjvlUZR5UT+m8HFJlG1YbSvMAQGLsORLyCfJ4iX
2xlXXGlNy6MLwxMkbuN528qdr+YIzAGFGrjqMcsNJ1ULKFzdtUrXQLwT9pBAVB9IqjrDS3alMLZg
HNBH9JVohbryHwd2eq6XiPyuLKFpU45QuIy0f3z5Zh8Vs7OHiP3xQSZzizo2Z9Dt6WQe7HA2CmU5
Vi2VcwaTrYMf7Tr6Z3Qq+RRJf8Y7CRh7qiFWlBz+JAgoK+AriD06RRv+9rwVegc6e7iHygceBvwT
iUvTjA9udSmqXdnWxYI2pzna2ve2pAt88IHNospDXWLMhlWN/obgCLOIZzQMAUXRwy4EJ33DHfdH
BegjiYzm+6gL9o1u1913NXO+OHq40yiCYC87iJxxhsenAOnBsRMJcBthicpPDEbdlrb05qiV7Gti
gofp5qHMFJVdT462EFeaMToq6xIYHcgGlQZMpnUa1rq5dEHr35e6Dl60Y6K87F33QhSNSpC0zdAm
5jHyORCP5wx6GnS5K3/ZEB1ZZOhWtnj1JEm4nDiWe2EI3s0FJdgHzotdvWJlu7MNXYrdDsVuhtNl
N0YMt7xD2fNmfPjL8MulVeFO2TgVASxAw5ato+6zlVQENRkmuAHka0whXQcJXR0Lo+ltYf1wbIOy
yKb2IcAMmL7J2SkP1NZd3k1QGFGNwWZia5SzqcRBs2gXk9mpC2CABnqGypjlxY74nCk6wzIPdVde
6WLZS4Q2C7whqDeDG9g376Lm09VGoXrx2sgOyVKQ7a9Q/vpUBCBWIl0JKJQGeZMsGM89CU1W8HYt
9xoq3p1vtuiCltQ79FhUdKOzLvdegS1srWFzGuIii0uYb3Lphg/OEeA1rB1/6Upv1Vpvd0jGQcqI
oXxGoDfZD+BJXpdlQSRwwCbg/7XHHxpEAuFvNMiPqrdQx0A16LqgnWF9nCQhmTtu/j2EJPpF9O6P
XAHmVWrYnttu0hmWrQOahpPoMMKRsSeEoLuMlEbXv6rEm+tPyJywZXstTvh2kIvVQGBiouV71SP8
eBreTpBFF1V2Xsr5+AlzJx4/L2zm4lDs23bYrqGjtrRUqNow3jkfHiJ387b1YbDpTXecvGFEQwS1
yOC5Fix7W4d4g3v7Xo8dYJvCIeLDJ6L7oky1CW7Zee/S4NazaIXFZwB6ij6mezViRo1oERWkygjk
ud2qrB4WRAfzbc2B5hX7oiLFUUchKEbbguXCC5I0PByrOJrrfqdNHz1T3GCIVlPwYPGaO89N6DXZ
JGcfEL9XvhnPkByOpO65IhsDkyAdTMoEwpYHuzCDgox0JN7NVssnqESQ3EpqCtF44RxLCH33IKC3
3FejPDDjQgAzz0it0dDJZJJ3GmMOHHexH9ni6hR63RWR7a8QCU82wQSikRhVT/7vzZ/RlwIOaL9Q
Kjp8xaYYMschvw1M7I4KKM6lPSM/xEkDeC5Sj4I6U5AoPWEdHj1vehk/60BFVdJOkCF4EmoPJwLB
OA4izIjv2RTBQU480REbNBxfjt9T3z+3PmfP4Ir8p8747IlC6R9PJjIibiuuIZhfzBbzpSo/9eh4
n8E8QJ0Dej9vECmeYmvP8rHqcLwoHQYfYwgIz++tOpPOsJvqowWT5YbVfKGPPYGgwe5iURNcGjW7
+6KBwZivfN83xN17DfvRjUdSgOGoag9qIhp6mq5I9IjbvjVXON8B206sO3nB5MSj0uWRFUX7QU3t
oawHPkpt2efGC7tstKvrpVgtZ5+30pW/gllMIeS5sMtpu+KiFPgPYGpDyTareUxBMu1nM+3NCBKf
tHzZjyGGi3IBBiW02fZ2Y+boTqP3y9OG7wYSBGk0Wj+rNYF/dwrdS1iAHVk7fnE5pm+gwdVQu0nd
tFgXHvDuszawK/KtXmEsUANUNKV3hUgYzeHgQoZcWXXUMLfe5gFOkBT/Nnim8FPc3UGN/4wfzc+w
vAobh5hNfze+mV6Hwnfh6lh1E0s2Ob9gesQ6ROgeXxRsh6dBribBAj+wEkhucyAeZUFmF8AuOK5T
7qkQrRaJ6usQuDQvW99/auHZgixGoQ1gi4/hfXPhwSncdvuRPf2Eg8yTSWDHR94ZIfx1HivvgHiQ
CQJjUH1Joxe+g18JtKgu6NNcGPrkrgJkFQSgwbSHrKsEsdub7Xfv/B+VwhfcGnOQCBpWCd24vPjF
jET+zkj7DQm6vJUGlsPJItjihHyy7jCA6t81tROc1BaQKi5KCXFbDwtRKL0haxeFRFMFUyAae0AJ
5VAs71h8BNGu54Ab6Ta5PbS2ZrfSyrjZJjr/D7IEyi6NyOjqlFYYNdXjr4qZba+Na5r3aNpGKPZ9
+LxiGwHKjoVdAlgynTD8mn0Gu8HWberSoimAa9YabMvbdJOFA69hRO0BBkaO9vJhbgDQztX0FUwN
TjGk9NjFZMHGxrMD5Riybdy4F0UNuxqsY3B4SLKrVgAvqH6OjzXfGihj8ICHKlaiSV2XVb7ywTTH
ivsFAlNmAcqkMOGppQvZB6Jy0zBo5SnqAIcHW0hxEdT+YXKsvcutg2RUgvCAZIsWYP5V1X564Qxs
bKghc2r7bYDMfYI0pIIiYF+OBdDsAgIaMAOQIzfL1EGy5/qfJaHun7XBTavABCcAwOZfGJHEOSgY
CFWGBnooi/HoBBiorO30J2Nuey+7pfu1OrBxY0cNLBuh7ZLSEX5KB1peG8gRjzW82AdKlp8WaQC/
xOjUn6P1qHpaESt79bjMKTqKh/uVr8GPd7f1ENzEiPZqcB0B9rraiVY+02npTnOrWIJ+aUrk4Iyn
tcEsNtupPwYdfnEyYCP29OxJfsFWixun/ansuidHLt0DYniJfAtxvnerJEAPGYmz6yBfuTcY8kGt
LXT4O2yY+sehvgQwMMb/kXZeu5ErW7b9oUuAEUH7mt6nvFR6IWSq6L3n1/dgAxenjlrYQp9+2dhA
QaKSSUasWHPOsUa+UiIK8bXx9H0eBvuUWmAxWsw0BBnL02V+Gsl4qc32T56rJ6sx98n8WPbmg1O2
+9BtkTusfBUMxsXqzReXgM9ShPlnEpVHWt0HO6cC882NlY57ezKh5lXGbMkpmkU3mQ8N9Q2HlRqU
aHe1B2ACdamNtHHYkeq+4hxleCECHmnjYDTwZHvytg6S+ADxAT0xTOfNWX+LR6YhTT3Dnitzzx6G
MUyniRoO7RbjyMkU9dyB6e5GG8GgLHJY11ZyjDlM76f+vw8qRclzObR71SAlhma6S+14WnjAslZN
mu36AndfodG+MJ1i25bZBajmetTjg42e2zbiPh2CTdqmj33u3ZKjIOVS7RUnkN5x78vcORYsYkbn
PjsBZjcIF8yjkvYRrOvWGaKHvPaxAklWNttmcHxvqZ3CjjYW2o5P+2cCYJ209t4IuGAXa4tQlXvK
6v0YJ1sz7f/QjtlHbXs7DnQgx4Fl2bJvZZx/ODayrlegcJM2XmrmfyfALxGcikREJHPD6ckI3Xvm
9jVrerCnMbFo3Ek2KTtdi7a/2l3FTLKevKjhJcicBr2Pwv7dYGBaxpbYmPhavcS/i1zvBtA4PcTU
mGPJlHi+Q+rILDpOs7rzxgkZYyQn65d6NKqjk0SbKWC/hXCxoB3orHLbYc6p7x4nmfrHoReHOEmI
oBDaIfi+rFvgHY1zjDhdGw2gegEYNvFfsil+RyY9EPi7ppPaIdJeQpzAeCUt6DmEfRaWW/2WpJXn
AOCdNkTJhpk+FTAJ77Ev9VUpMe6LIb1LquqONlK2KCafWHBnv4dR/5GX1l4PEn9jRS6PS+RyAmsu
Tu8bi9G2zrZwH9IIn15Bn27ynKMKg5ekRaSrp+Ez0vwzM8/3+hjjACnpMNJWYWzN/WQmrwKm2qJk
GyhTbed5FEV+/YD34tEr9D1wtiWhiJOp4wFSkuJA1whfi4bvp8SYkPLtBWI5spsZ1nRMXIGDt9aK
vUZhQbq6W4ceNs6w5YnAdLnRm3qnyvIGD7W2NYi9LarWYUOaomHVUvSuE1P/9H2Xo5WOXzv0H/2+
uAIP8VdlF277UL7aongw44RaAv2i8z8NHBdgF/Q9QJa7KuSsngThklHhiB4tCLnOI24v7BHkyODf
lUl3kpx3/VjnI+g6s7gC/cFwssvoTkur4FztuQcxWLcNmbqUHWHhyeE57/TnovR2rY+3qY5umPH+
K0+GTaSmdeLgVp6qo0CPUTmj3gJGP+QD0ldwZ+XtvlfmQ1e7DBOh29XU5mHsMLyXVXcdjQBupLYc
0JngEH6w0p9HvXrONaLGYY2miPV5z/QiYzPm/c1k2lcceegxnYWmxxC72dNhofV76NVeiks+/2xr
DibYILzomDrvErdBAZ0gCH+X1UvjdufKeh2ivSSAZfjuOq0sNnYSKoNHJfXHKvRj2d3m3GX8X571
HDv3vUW1hmeWAvzU5pzucafpmXaLS3NRJXtsBqvW+yNLTrYeqfxx3Vp8OfiUyugNbXY1YXv2vSMN
Y/YCsRbpzmrCbe7byyBrl2l17+vFukt7dn9OIla6Y8TlqseLkSUIvu68UYYIvpwymreYrT9gBF2K
6GfBSsAIBs9gpLHbIWG22nhTJozNktjbXOd27FHo7VeZO1unkmvHcF7N2Dxa6GdB9yfxTiKOIdES
n7xpOzq55lNaioMtH7TuT6bjgnbJdal1lmK+oZueQezIMZjOY60d872p+g0JWFxmHwW4FTLrAbRR
Uz5kJFfMChMMNBNFm3lw8UJzws6RlesA5RvnnhT0VYirKP3BrzGWee9FyJFeKJLAFJ99np9snJBu
j5xVTXTaXwKtOHYyX3LqePQRG2LNWzBoLVtZLQQLBLpZgQhl9qdFE3fSxSiQEHOxGPVm6TLcAaW3
tLB3YTenqWVCbIkg+7ghtVc8LCUNORm92ZiLQ629ggbFt0HI/3eeJMeqeDablmCuvjJScY7UNcM6
EQQb6Z4a80V0OLbUy0jQAqPu7CKj08XRKHZwJ8z5ZKyMjqux7u1DkoBjgGnDjda1uCFNvdQNC4ug
cYiKfjv11zi5LYW/LwdtMTlP+WiuIh7mwieBPrdjyOWHQXtvULcFnXqwFWqlD0xhiK6TP7ciPX7h
syfdNW/hG4OCzwCY1nHqH2rlXMMaQhX3o5CEw7o7jRCSJTFEJiC9/Wkt/GtP78liDy3wVot00xom
ckGOq4zRGBTnfTxuw7K+yQysbMG0C4Pg2ji3bftSyDdaKSfSBsQy+g1LMfiCZ1W9TsE50D6t4bkQ
01pZ9dIgQ5zMfp7au+njkqBQvjRtcv011vFBULjQ9x2jiJNAv3LwynresHLbY9nexqFajsWvIL10
rXlukURHH3XGOzu6uUqHS5c8QG9asmHS8nlydA97vlg7+Z1L1Tf16uK3WEWjQF4jeHIdMIzGYw5H
69GDjJfOdKxMorLps68eu+kaizuHVm5lkxqWr3GEe1QPPtzhl8e5Mkl2+Ji3vYyXuZ1sLM6WaX83
yH5nFveJni4K77kM8N+amHst5iVXNG0R7FB3ydFVlAcR8qmkyrumqUVx9YzhbqlSntAerTNbDmLA
9kSCYMgWRvXo2Nc2/KS9tKx5FqrhMx2OjSBNRzGMXqYn12701p3hLj0WFy+GaSLuZquNnyiQ8c5y
0hD5ZHxjOu1SdBV2sBvDNGlCOQsYsR+6ZlDKG4u6otIrszUFz6IBkCVoXWawXupklWG9LgWSgfeR
qY+0BJaVXRLVPrXFXdHdDRAJKt4ypblsyfvcpSrLd6aOqQ7wCL3HMb0d7Q9HfkyztsR+N1YnUVvI
gdopnTcqDgB2+XsSDWaIZOtOFJ7hhMYXAXGQm8EXF6GMRU+TYGJZyQKxy0dnZzpM2aJVE2KLr/In
MtdYoRfp+GAV5ww9IGLNpUdThs7tkNYvVQvEoxyJsb94cMUGvhvNx8Ohv2gmcT3JtHeKlRrBIKdv
Pi/2ZUV0YLwVI0g8WEZZfK+ZKF1E+yuILEreBM2lK7W93lDTk2ob3ZfE/MC5sMYzsNRH0Cz9r46I
WqU/SLEnlreO8h6iSrgaJAELmQULgWPb6OviMLqpsaLKxoWkT6fKre8ahOtdXkXvRQOAoct2SFCr
2o5v+8p40Cz5NlVOSLI3/zR17w13Jm4Yr3/XdYZbDvG6SgS7cLw3M2uXmL8qD1Qz3+mUPBbJE5zQ
A6dqTCY8JIQbupCDkPVbRYckewmzXx62WV3SpbXvkE+wF55zcj1IBSvRPaZ6B+HABsJzaatLT4Yp
DRkZVJzV9DiML8NAOsvEaycnAiTJqY/qU21EZHuh7Axxs/M0Z1PimIQXegDbwBicmKeABhctF9p8
Y8WCP5XDQsMjWiCMhLG7a9mnS78E45c+j4l2IwP3ggb3J/cQgkvvNCqLp2OSEI56bHXmebK8TUCT
K9P9mzDLb2zlXbrAeYkLg6hIaewSPdwLW1+RztioynkfyC26uXNFXuBxbj/Syr9HW6GN222rob5o
aX7M/Gxl6OFZT/xlOzhre+ofpcL8n7V6vbRFSqcnZEuifROuem+6ATTJxlK3FJzm2qfU5d1nrlGf
HgXMbO6IcfEFK0KvuueApsCikT3eT402J+g5aFQBU0m0YCuy5Ab779o0eo5E1C5Fpw5Ny5NWD7u2
yvEA2Oqj8INgi0NmadjuTS85e5SmjalyhJQm1WMccH4kIevURCfHOnhMG+vJd8U9pKlP+qOUrP02
1qNNqMlNYEQHlY40u5y+WwGpPI1tt4/G+pxGuK8i7TZq8ptgUpdozB+MaNqXGQdI1UGt9oeQrgjz
nJKQms2nwcGTug37eC/y4LbsyN2FwRVYGOkJDl1pZ94ZuX1b+fVtbvgfIM3eJj+6L3n5DTLOvh9f
4jz9gw0Zo6YtLllYXt0GPyTpzrCNvbWuZX9AB3/03RACA0D2Ns3x3S5EtOzcOllzMLuZlER9KQmC
mhBJpn6KljS0ath9wYrjLCkdtecW7xhFg3MoJZcvxUeapI/4HlBxsqZe9AL4YO4ZD2UzfJLrpmlp
lDjQpXhNZ/ctiISdXYWQmIg5+zalfVVYvD2hZeGh4+CoWtz7cdCFeDDrq9CCS69aRrSHcyMYQ9RC
JO37EGoP0F2wVCc+8qEjPHCBrnyrcmrHldaSMkIofQkTH8kmQLN6ReKV5wIq8LVtyPmGWAl2dDWD
o6cE5rIiomWHXXA9lYTqWDFicQ2iNt9GtOhwx4dXu2Hjgr1x79fD25SGxBHyQ6vi376d3/KbsFJy
7uun7EXv62vgNEdMyB3ZCMUvys9RlJCSzLQHnUPkhviAPFU+07QqZ3ivdXWSUlYLJQHHMenLwUXa
/bZMOsVOEzsnxxdy3cXmPkoH9mQ7fUZsGrhLmCj1KO7XwjbEMq+cdmP22HFKhxIplD0jM/JbAfOr
quqPDvtI7dR3WiL9cyBrPqUtjaXIFeCXrjliNf8VDullUDALMoUBToSQFAWNHqYm7JtpeBkMHFyB
0T6aISCIhpbW0inZh5kWSF/Ax0Ej4mJcZcaEozYxnpJGe+S1+BUSyI080yTvifRbVgQPTXuAMNBH
2tns4/CU+5AGSMS1yUpoQl4B4+ElcHx/59WOvQq0/tXSbW3ddz2+sUpUH4FZ6vXO14Q5XLMCnN+5
HjOKSw6PhGhyYxv0qjnQucrepTW1oCOq+FCp1D2XVR4+sFpoq6AgGt4EM413qvG91OBeirbEiWXU
xcbXiWhorG+XVoUUho2PASuQ44PRRH7GB9Q/M6Ns52ZnaP5RSTM8EjWIcHWIYK79PbraG6LXLBDN
5JjljWaYPYkDYPZ4AItkHoEs6nHjmnVf7GMHVxhGxqJlC0atX+VlXk6AqaaoJalEIrvPS2zgFave
Z6IPAd6nARotEL2J40eWHY24yc5Yi9M71CAUg6rOdyEa/pLOcrHDHgnmBx/cs90E082YW8VrWWdq
QzuY2Cx+GcIfPoFUz6/f07H5cNNoOGsBXkDVQL70ZjGXRWKnxxkpkrbgTO39Lqfh3Dsh5KKY3pfm
Pgehvas7WmWRsZNp/6h30641OfF5CAmrokibdcOCv689vO00EKuFH4IMMUP7QI8baw5vspyuQWWf
GAyKEbBm5efloOAyzgyJ28RT+jBq0UZUOJ94f2vR7+1A2yopz9JO4qUqTPIAltNfQj18s2Ps/t40
PSNRbs0uvfPmfTxTTJCxXTxOSHEnvCmHoEOY7byaxE80JM8Oe+XBQw8eFyJ1HYKhxoOEP8+BqHnK
OpdSWGYrLcFM1MlTa1LMeG3wio+bMLBxsLUYNFG4LpLwVDkvTsmBrHU+ezGSvBktDucyWBE9W2mY
iFcs/2SH84Il1BwevcH8KGn6Btl0z+CBJ2XS2NGxBGDUddr0uYA6gEx1zLThytqJqdyWm9Avx7Wa
LG3nCtsnuUv4R5FP201AVxaVwRg0/OX3Udvd1Zb3ksf4NrzhrDTvJkn6eOFUDQ7IAK/1VLlv7En3
vop/YUIw8nQTZXKbNsMOL3QPPLXaMAk9XApNP5thT9OIny+z4cbBUWKYknZqke6tIRHXWmsZisYq
SxSC2F/QJgLvcI/WR+ZgaIiJj+HJpbaqwNa6cfJZDfESCBlA/+piFET6rBresjauxyz41Qr1G5oR
PY/w6E0ELq16FYUPdgUfog23Q/CUYo+1u4TFRd/2nfNiDdm1Nl0wzjrIaKPViA43bxrQKVl7K1Ll
R+YRbrXBQ6CT4wYpaKVV025uE6hCu0uMbjkUJGZLybZRYkBIU41D9qfEEGeWZXhu2M5lpx4tA3Pn
3Llp9PgcljHADA2/NHvhYxkUj2XP0bdOipvGQtPEjHE1w25GJCSwjZzoNOnpRuLtZQ2NTn1RXQQN
0UWWyBWCrYMxynuNte4iBTcRjBYo8PTUzmAxW50hIB1F5W78LN8VI8KAYU6nWHeO7kRtGboMsUg3
eWo9NmH+qnBvLegm3LR8gRGxIzFOL5PXLQqFrumOxxgaoVZ0B3TprYD6muYWqqkiJDLta92aPXna
2R/trQ3fStHXLnUSDbwJpXnULZC7FZq5iwRJcDuNp1WhGNpRVnuLCRDYt8lGhLHwN40R3Qk/uc+6
YFz0ea3wVdTXOiUA7Bo0HBRHJemts7Leqrilj1j4aFTdqC2QljEiyJvKtvYyw1vdWqu4b08kii+V
6NfQLRcdEDXT7I5NET34nr0eakft7XKad5Vt2cXMlRMwaifJ3l2RmK7U73LULgbOaw3HMaZvzi/+
iNuzru3HyCzfMtt966rpNhf9rZ4HkHbS9H3IrF+U0saywDq7SImsrm2YD7yGFZb8qB4XCFf9Ej8J
zZtwOk1uedFoz0EmHM92nXTU0pXEzN7TOCOatsSFcTZHuDzMYJiWgZ6vDc95av14a7T9vknrg5XE
qNN6/phx0M38OXXsx7R+ivtC1LvKtABjlAUfyS5uhZbcN14AZizJV0mgjl7rXYEPcqjQexMyNtqD
ZRMt7+E7kV5BANXG+Or6zZ2w253mh/0bWV+LxkSOJ610fxlTqSAZhbikSJ6hishXzx2h8UVMd+yL
X10ZP8RehqvIFA+BPWrLdGrthSn7uwZt8MaINXsb9R45CLil7gC/RWbaOXNSmk6elW3hO4jnQdZQ
p4FKBIsxNGetLZ3wodFRj4Zl4WvGtfbS8jA4JZsmmcobOflmQbsxFdqhL0PFscLWs/egmyU3E7Tr
8KTnEw+4Fxm02ru+3mmQkFOIYu7csiV3JiGQCkxhPkMo/BdlDmq4DGISeNc8wQ9V8Np+pUniEnn0
G2ulM7gdZBt4w89p0rpdglj/K/KiAKawb6fvuoqI47Ck6xESeeS9VEGm/6nN0i0OMfMG8CQ3k44K
4OG9NO3kUfcHMhsaEaDE7SOiUxR8U5bNrzb82a6JwBOPg956Z6T5Mt3FkDr2dVUS07MCsYAKTg1t
E66dBuBFMJWyXUa1AHiJfDsR1mSVxiOejBo5exuEyR3So7MFouIc/ULqaw4qgChn9zSN02Q7wIJ4
9glkvUrwxxu3ob1dEQI4DxNzfqMOdIAdpkAplIz2OFDM93QajLkQ15d50/32g2bpKI8jq1CuezIl
yl9l68VvMxqJOfhFujOiojlS0kCjTLbx1L901FKwgK3hwaNTwNE6/oib+LFu3IttE00qZQgiIFeA
SDr/XETpQzR4H5HfGGtf9hAKx8LnpFr+oQ59xMPrnPWgQbjNs35JQJf6uElp3Pqhvkr9tF3Xapwz
GDg3CH4jrfqZ9ZbobOQld3tl8CDvCKck5C7AIgB9h1adZPnFKiF39BrTw0BaULCFOWenQBVLLBgD
xpbqvUjLa1WyyYcDL4YvyadwVv+EFKzvCeHcSnLn+7KRT3R3wWLrqEI57R0DdGuTNpjLAL3iMS/q
LfN0eM0GNyQoX8Zr152lFMc9jwrkVqcJCMm8vJtkJG5mViFJUbcGWaQ5S3PMnrAvK0iOzKRJiojk
fxg+hT3sjVp1RyPoA7IxZUjqNvPhwUCBLdjdxxB6Ylikr+EQvPcZcnc7uenOGWZCgEEWtYhJbNZ6
DkajCp5VQte5azqSFAr74KImu7wGHp/tiECrx4rXBBdXbrbLFl8ihfHsHnTH5CWIkmFcJ0Y0HoKa
pEsh7HxnhTlOXzup7pBfR+735NyMlnY2OKLvxmJ6Bqqe7WLRdTeUdu5HLV0kZ1na9EB6WcJMAQGG
ujOMHz4dEmuD3wevQUhhAtGUjOpQz+60LNaTdF2KvkqPIfH716QfSajYRkkNJBIZH2jt8EA1vQNH
1KF3KlMGO8aj4AAYMbKAUVCgaZoD0CkCzQBYMdzARbdmVwa13JYqF0US1zioDbDfRkGSQqShRT1k
vQMmjVD+ho8ym/FTdc9Nm32gNosCix4NKpmBSWtUdWjThu8Vv9WibaOQTRD7lNNz0o5VUFz8CiS8
6yXZsav9adkj6RqpVW5Q11EVAwDevlW8GDKiz1Nre74kOit1Xi2IapWkSOGfZ1gtZiYXwokGxaJI
4wcTAAEhoXkDZnFadr5B1ZLjuK07g6XYtj4hvYCbF8Nj3PAbG9O+F3VkwYbPgUo5Q321y1iHHox5
gA37JejTaukb1adrm7xWEx6axNIKgkDTC5VSzKnDIn9eG38GLSFWNkwXGlXPkSK9bErjps4lJ2rm
U43MEtjEovDfey9WeIZpDXsirtiuHX8lAvsh1EzW/rL+gxqrQCEb+W8343WBSO6fgcRH26kggNpF
+rBMs9xe88qa/F4jPAWO/wInDBS/Ln97o+twEgOhI0ZojJyD4H5BcVqp1CL1FBmQzUGT5Wv6JhN1
Nl5TfQDtkHUDAwBEVb/2hVOBrcMCOhtgK8Zm6xNbdcOqMcTpSIpxaK2NV9J7DUyi99bstI4sPSAw
jIMaREwvb/K+Gw+xjjvEr200I7+gQQiRBdC0GzvnGNHjFWNne4zMQgdWZWO8M+xml3dFchbgz55M
IQZatZr14A9e9MtkEATdsDbCvtAku8lhNF2VF86zP6ps1wX4dkSElmyMmXZRekrvlVfgd1f508mZ
+D4Kr67OdewSPrNq984YYBOFQUJiyfdcKtmqfOit3D5w6iwPObneu6pylFz2huVhBdEgiIEgnLlL
g31XJUlzYBjZdHbbiliwntFaH/MKpTAZ23TGyLYMi9BcZW3CQOEfyyHnkH/KlBq2Ejnk1fPygd55
2attJ6yK9ILbPIUST/OyqPFB0nLEve9pEc1u2j89HShrqc2GRsDjqB1pI2eRzHCLi+FrNTsEkG5D
8vgGFoUNJHL6mH67KWKDHGmCqVXYMDU8MdNCjLzJbcBBeJsINBX2rmqCly7VtNdY0H7vErxNtN6q
aCaFWf5nE9CH1BuvXBujba9yq/JuhcLzCP+/WNaBqreYuJ2lQbfuseknue5bjufekIZLWYzttilN
l5zsFL6YowcSRbgMuO5CqyNc5bEQwibwXkUxTr+7po9BBAVhT/EOK6L3zGyn8VrehVkp7yOjH3eW
PSZ/jMisiaIpnrxlX4XW0Q1UfGgnEe6w2ciTFpc9OKLMvc1tpqSvgtogKwyqi440rL4+Q0aneBxk
jE4/kqmDD4sXrx7GZdc6EQb7kdoeh9ZjZwvjFhSf+Tb0Hpu4nvsFul1h5+oyJEX9khg1tBSwf5Kd
SptuzMaRuyYrwKNgtvIbmsyJuOlBE66lbIx7ITtqyNFEQuDZKAoEKN97NqIs85ieks/vumPddo5F
SROCJNBKGVyaKa1WDlDItV4b3YvSZ9az3enNbWgK+8wN9Fe+llvxWui+OlStr3uQMUuMmvHIYkOj
LDMPfZCQ25YlWzSn+q7n2iIsoSgkkhoSS7c4pGhtmzAXHLmpOm48FmtkpLSsCF6XmrkEU1f8TlPq
p3WRZ9m48a1B5YskEJhZpGrUbABR6zpiXjvxjfFVi7Hl2SJuFlM6+6P9zLiQ8qv2hjnMRkewL1Pr
Fefen6DHkUvwMbtN4aZL2wyT6SBuQhuUlBeGya7mnIDHb7SqJ1czcrX6fzSwRMLIoWrjyE1WqaXm
wWCMOO2D9WTI3VIDPMExAYL/Kh+MvTEnVm0CusQ75+Xbg7bqKaopTnlheBcBXxPywalBMEnWkOGn
WTtf5nfOo6moJR3D4L+mo38ZETp4lT7wlwH0q8SnnFjUQJgFiHdVqj7+eazPNzPILOFaFECOS9Pn
67g/QXUaTD2BzDKGf+vEN72GJeafr/HNxCLLtAQzTYU0devrkD+nrdTQQUDZFOmvEHe0MxXLqnts
o2vg3YQ1RKTu+h9ckbmTUmdotqXrX2ZdFYBWi8irBRM8nQOx0B1AqFPz87jfeYTUl+GPlvnXdb6M
s2qRXyAATgxUB2ZHeQpnfh0sy627zPOHcSPWPw/v/O4L+/uSX6ZaTZknFWgcfQMYgCoD6yb0iOSH
mVbzpNuvn8tmLLXL82cBCfnyAJLiyMIWespGs5KNTdx32eKTI9+1GsSG9eOJKRk/TOv6ZhKkZbuO
sF0lXOd/zJ3EOw6kXG/ncQZtT8u5e588j5KX6QNeov/w1H8zycriGoaDAiCUcL7M0KoGCGvQbwSe
m0ZDr6NB7yBuxPVnP9Rq0xnyhwt+9605giO2kqQvGQX57wMSfc5ECZY4ZpERLsZYyYxxk6TZPz/1
Yv6zv35tf19l/iv+GsMYDcxFTdT8bGx5mSMm3CzaLfUuhIFlutcO6QeUPRIk7e6HC8/v0z9d+Mv9
bGgftOzRAmOM+TgaIxSyXJHzbXEVoRG0E15hj2MQAcFjZZhwLLyf/gT9p1s8P2B/fXjZ5KQ0nVEQ
BYxebUYGL0QU9TG6BgzxpqULvBpaPXrxEVM4dhn9momsHGGsgSaw0ax9A2q/whexKpViMrnDESkp
jJbKc/joinqVmM61hRkdVGa/HmmmVZXRzh2DYB069GrZHA1+AuEJcGe1tsCKYUf0XjR9uhnKlkEX
ZXI7QyAMx9jN7myMsx8c+AkrmGobW+NdXuD9tY2wxoYf/ymIoLc1f2KQYvZQwX1YWR7lrg9JxB52
psAfA6YN1GctHnXhvOW2mhEYIUj94g2Y4nOe48HPsfGi6+DfTtL2jzCopEzkWjMlU8nQK2RkDsjG
VBE2halLGK7Bml337+T/9lrsdOsU1xGalMPJasKP6KFyNiI5lW51B0HspNPdXwrTf+GQyZFm5i6F
ybjBAPPkmrQ1Da0ogeECFvMSh/5nf6hMwBWlA9G9h4TK0lL8mlTxiUWQ7m7fEr2wh18zKzjoRgUQ
hwy4kDjh//mh/fZlMVm+dcc2dfV1OCusjdHQTIZbDF6LK6sY3/QYz7YzqR9mHorvljaHebPzjFvT
ll/32KIHRaT7HQiWNaepdund+juxY7rbovpzCh/cQ3XRdz+NQZb6d+/kX1f9sje5kV+MmBjEBjjs
Cduf2ayxfqEqqVXOBiWvE5oebv8lJgSrXcoFTPPlT0vSNzcZGhFLnk2VIf/HRuz31cCsJvK5qG7H
FC6+FkQ7mhbuD1+m+K7G+Hvp+zJq1x0njWlTfFq5hatBI5qe/337W7urjv7e3YIQZYb3SaePQ4tn
4W/an/6Abz4p1dO/Vvh5S/1r+SE/oXk12ZANZI8NCjNvctIdk028xTq34h4H/am+//kOf/tw/XXd
L1s1cBTZc1RmWw4ehSJGRAyEIzi24uSnj/jtE/WvS1nzv//1EUVqYc1LcJ7pCBXYAhAuoYWBOe3e
vNZZ18Er45VXtv2/H5PLnWW4FONlpUNR8u+XbT0an8LjsoTKmgVTdfp7agTn/T9YDv51FffLh8OR
SAet4QEqoRBZ0t5MyHqhLX+6id+WHgi6SghlzevBv3+ahoO3Uc8PqrrPTrhD9vCcr+EhX9pr017S
51rFv7pzcoas/x98QFMJ0yBeTMn/5Tb6resEpgUIakB045SFyqHJhzZOnB8u9O0T+a8L2V/upJe6
KaB4F+xK9+g2xHf0lYPG5YTmDxf69pX760JfqnysVHkTgard6NND2GBKRbmLfrjGd5Ww89c15Jev
C3qeIRIqm8mVOwbAIMTwPzG8vlKlqHQQN2jC/5++KftLscisvyCx65zEQMqgsK0rjAtuox8mNn9T
Lv3byvzlg2EPiQaYoN1GEOFBh4Ko+8MVxHeXgIbjCt0WJtX2lyfOsLCZ5AZLU7fBhgGHZAOwcVpp
j8EdCJANU11MBiT8cPO+vagrpWHpkEAN8eX9itPCAX/DZjvhuBozgHk/nC3FN8Wubfx1hS8rvdGY
yEWj32+msAcwCjtNC+mcd4J2GBMAETaR6xyQDelIV9cUn4ZIj//rJ8RGwKKHrRydrfXLh2T4Wer7
2MY2g6vuGo/ZDnH24Jvqh1HD37xgBOkdrqJ0KW355QULw84d1FwixaK+Cegqk4XE61P/ULt/847Z
DnZ15Qql29Ka/4y/9hWrSnOjKARkI8x4C4Ra5pj6K6N18QIPy8nosd4bm//9HXRsG2KM0OE1qy/v
WKYq0+/VKDdjXL4FWvfbybyHeKYG/vN1vnsc/77O/O9/fTatUEmXCxhUFkkIg9nDw/TyH1zBUa5h
w4KV6uu6jkV4IIPeQmGw8SIEzAKySuenhso3a7pNj+j/X+Trmp7UWTpA3peYHcxonZbh1cjdTUV2
aBEW8v3/9InsL48dshyhhYSLyQ78zpuF2+6fL/Ddc/33p/my9lVj43n+yAWK+izMQ9gxFuOHN/Tb
G8bRQjjMS2QF/PJMO9rotGE5g2kixCVdjePDFDT/Rdp1LUeOK8svYgQdaF5p28prNDMvDGkMvff8
+pvQOTHqhniIO7trXlUNsFAoVGVl9qBmjdTUEVsZvYntRa2GW+PCJP1JF64Wq1U0QMxn9FCc9EKk
nhFGeK3JBgQAYEkbPaRvw7dtm6sbaeooEcEzCKLttUnFUJsgRtXPk8CGLCz6CaC6xFJRyfkHX8zE
29g0jHdjzHYWTVVA4xZ7Rpr7Mf6RApdUQulxezVr3+zSCLOBBsCPOQijR5A+PswAoJTA32hExqz7
6G5bWtu3S0tM/M7C2AT7AHBtlfqrNfHfDvD6bROri5EklV6CINmRmAAHzvJcrVvc75N8qvrBNpI7
PZidMXvatkN/KlP6AUvihx0mwAW92pQzcENeOHU/00o/ieh/QLpp+mpCPkeBbvi/s8d4wtSAeiql
2WWLioXUVBisO+e64S7q/Vwetm2tBW9kV4aOc6zpn4rj2dSAR7FHh6WW9hKUuHKp/CcuJxmKiNon
9DnYFAmPKEMB9cjo0V4hFGEIpgI6wA1TXq68dseaH4YIk5RPbd5UZQ+PiyTzSyEDJkHq4XtJgmMk
G7tWnH5hTvv79vbJNI5+9o0/qyNMeAiKosdDABB+MJz1GNJwZLtwstvKU06ZB85OhAoLiec3YADb
PaDJGOLxId7OiR2rHioDIi6DRET9nBGaKYDjIcEFaYBCAeHXx/ihZ1Qg0APZ6Y2eSbzNXvWbC4v0
Y1xE4gUodkDhZRnwQsiex2F4P2cY1N3e3VUjJm3boL4CHCdzEJKKQPNHxbxdW7SYD/WI8LhtYK2m
AhJNSTHQQQGklH14q5RMTIyQZea/lR/pw3QKj6nb7eJ9uE9eaow328jO3MGHLCVJLOXntvmV9aH5
JZlEwXOViOwraIzUZRbyFOuboLSsi8eijTmVhZUwjIaDTND+IkDusoU5UEcXQ6h1I1In4MzdFKVy
xeC9u9+z5OtTgIeWCHy2qaAEhsvy2hvgfhiliFT0QEVzsep5diCi4SlgAwgoyhDiGQtE4ksB2mrT
dAYLiQdNgf2EWUBwj9iF2ThJV5nOXJdnYpgggsQoLdhHIFXHuzPeLwX2pyo4IqKKJoxisMUJAaXe
QYYYCiqVigfYw0sFkhcXGu6evKtfil8GJ/zRpW/ZYw5KLIHvQxgBTa5l6NkCqXnK8/bUQmLaBNnp
QoCv0wvOs/TzxajjZfixRuZz9ClwAH0HRTqAkV7FqsO0S29W6FhLwG1qhJOdr/RkYI6g96nJcFJi
svdwUglBl6SSNx9AsmUbv4BOQfF19kYn2ZUeuLz3grd9clYywWub9GhdxB8iyo2ESRDVEw+qhrEA
T9p1b53VuXBSZ+kfUCF0ggderXfdey6WykSkBa2HZUSW6GX7eNK+E6/whMTGIDu48uJXCIC7yS+e
0c9R4nqpTM6mTBG+YIvtzdu3WgUX8sP2XvL+PpupLZVKKnDzeb3YW0oBjVxOjvE5Bl0vgDkCC3iP
lAjYXi+qFw9UzgCGFh6mhzi3BdcPGbcvJiMCvg4+AYlG1K4wMUq94gU01vZQLi+Fck+9on8JOEec
YxhXybUzlmmgNUoJw2AM7c17k0o9er0PCGHsz54KOv9gMZ9FJ3H1O553rMUXyHIreBWJtP/AJCBN
Uc8QIGkgSm++QmMTXBgpGHRL3xgh3nkq0gHTJerTtsesfVBCsRTgYULdhL01zSqc886UFy8jIL0B
AOlbFmGYsUs1ziddXdyHIbZiHTdxK+iFSkCsakLb7yUG2DAdHzK5gQTSDyUCPmzi9gA4qzOZHZVT
sL0aEDPA12xAeGMtOzBB34B5wQmsxq7OwQ10kyrOSiX58z0hEQUq6ODO0pDGMpGl6lqwGDYQSB7t
0VXt1C2fwWVslfvaM7/xKogrSwRMBTUvcFnKQEEwJ0WM5aWBZt7sRfHD3L5iBvS4dMbfVxGReHxY
UZhjAQmfLgIb2Oz14dfSFFxSgaqlx9in9tyWIEGASDDqPYcAtPMDlNq2fXTlDqS3kUyQ2gGPw15K
nQYEmhDWiieBOjKeiZ1CmrwNEyCpCmfb1NpuXpqiAfbiLpKmDmprGaaJZZ2cpwEz+t8nkbubKw5y
tSDGQbJCizJMrclIXGaQINu9b+xBF+CoA9r3VuzxAsvKtXBlj7l2pqjoVJBCIsOH3Al6027Ce+eu
fyIdFVFQ1KNrzHihkiwD2o2iggkNQE9RsrK0FkxpM5j8K6PabX+kNWNI8EXESgnFKraOU8+VjmES
lI4U0j1CP+Cm0iB3qSTfo4p426bWdu7SFP2SF/7Q5tWQ67kpe4MSoJD4rU8VjsetLgZPXQ1NAIxs
fXoYyaIKAg0sRhdQf2/N11gRQLEY3gZgANtezKopPPToGwxgPbbIomMwPh/KCWDsxQP67S4YjkVG
3C76R7umAqyk4iWmfqrEz1o1zlUHLkp1rn7F6Cl0OeG81j8/kwFNgJ9hhkVTZKSq1x9GiWjNlb72
0hHidKCVCOavFQTDyqDAJBGvr7bmBgbe46BXUHQ0iJi0eCw0E1MqIKRQe8OJIUFqYhR1++OsRR6U
CwHxAowNPRImdWtKY1LAQql4AKu+zJFwjJPmfgjDv0/g5EszTAKX9RKBTAcZPbn5AYS4j2l4jHGl
nMWs7tfFYphwEGE4QpkHeJoJaXYLfQ3ocInP2xu2asPEB8F6ROnTc1jB0G7QSMCBmr3qgxPUAsUO
Lxuk35V58aEhiA8PV1NQWmPWYRrtWBStgc6Vh0DtRh6IV6AejkFUFyQgGMJywpftVa25wYVFNk1K
m0xVkz4E4rjPgLfvpEdMBO9EKeVhUNa2z0Swxj8Kwb+sv3W9FqMYPnk9BkWL9g4sH9srWUuDkAN9
WGBcbaomNehAIeiR2/wG+hN2fgaNhNfclF7o8KrhK7AlRIMLa8ynKjBrCAARrLUuWri3zV1xC1ic
3XugoL5TXPUoOIVP7rbXSP/oJ//4MKoyaVE9FW1YNs3kyeBkCcPmN/q5d01fY+QcRJ3drB+XFGM2
Eq8dvuolF3bZvBY85mnZtJNXCyAXTiHMJpfi3ZLVrbO9wLX30OW2qswFCEgihJdVTUEuW+2xTpvm
s5GHosB+9KKd8SY4vGxl7WV+ZZOJtmCs7TJVw6csTg1UaI+AzHtghkC52VU9FCH8wN1e5dplcuE7
Kj0rF7e8HC2LsswFFPeU0vgd6FAC10EL7ldQu8YQGeYnEhDxc27jlYLllceyN38HPnjUH7C11Q/5
IH7J9hPWquyglnyrOcOBuL2X79u9tkMb+5+8GkCvokj02Sfi3XC94jBTwVM7gBaxlFPMNdxlGCQd
ycLZ1/UveWGG2VgjzrKShEgEpmqfSNWPNMTATlb0ftRTYqc70GQ6lU78FLSZoLfK6t7KTJ0XG1by
HgVZoqIqACFgrUyo04JEAKxWmaBVBFnQeIQAmShCPnAibh7yes8rRxPGVIyg6gQTXWxiIqSzgRG1
dPaqBLrRxzCMQdnR/31aemWErvjCYUPIJGDkMkTJDIQGmJLrMLgKUsntUyHRAM1EN7R6UNOGp6Ar
xzroIoKUtoFeKrAvqfxiLCGot3QM7GpaoGAsdTJ+y3MgghlBbL1qrjGmL0Dc7NiRcfZaM9J+6Sro
3UQBlDagmG/xMqwxvdWIy7M4ieXD9q9d+8iSBmgsbZUrJvvohnJEUfcgHfbi6XuTPxvyT9BmpOLf
B3ycmQ8rzMZDRj3Q6sjE9byH6vo59okPCtsDD2Oydptd2WFcNkA4nzGxqKAmKtuQw4Jk3m1+Dv3R
I2fIMlqGpbjiUSg4LYaV++zKLHNlKzXozUsVz/wmI+cwTQ4mBEQb7TZWfw4iaECDBGScAueOWcH+
6ldWmas7bkB6NEPS6L91/OIWamUQIQNJKpRpXLAaWZ1d3At7MPth/qzFTc67ctYO7cVnZbOuxahF
9L2wbikFIlxTJtEdTQlkhQNRODFxdYtB8otXBDq1n95G9Zz1ZJAgSzhhWDIfIZMzxMptmQ03yJXP
2ijtBZT81EVTOceZxlr2NEsXhpmbvK3QHg40KGJAu+thkOoXMBRwHmWrEePSBnOtqFAE6RXoVnjR
3vDnL5jrBlcgJuis8PkH8G1OiHFvq3/Tn4pn3o22ev4vlsdcNSWRBog/4RPOs4ZuE/leRQolu/Sq
yeR8wlVvQRkKQUbXdaBir6PvPGeiMGSZCk7h0BKBhk1aexTf/kE8uzDCRBoiL/rYyVhPnFXHSSDH
pivsjgSnMtM461ndugtTTLDRFfS90wamkHWBQzl1i/ln2+w0seE8Pldd8MIQE15KMsexDA0gb0rA
cYvN01Du2t62lVQObSEMvoiAf+HaYjLjSCnBFWESZMYdUse2cPvRPInFMxQs6CDz121rawuSZTRk
NQwjAsPJRK5FAY9AooOvvsoGOylyJ9I4F85aCoUF/TEhMU+MqTbEBsOKNAEHKWu8y5B7S4uVvIGb
0BV3CzSAOGCw1cvn0iSzh2a6YMQfKkmAZoUPKrJ9On+RvZm51e1Ua3BrL74Fdh8ymtu7ufZivFor
E6JCMSEhBFQAvz0YvupCIMyqnXIPKU+8F3mtnrXs5nKVbKzSoBVgAu/hqXkfgci2h9D0NCjaPoPO
BIiCh+RcdoJy6DH9zzkHay3Pq4UywQqqbAGIWd53eAAbo1V4uQ8Or8YSfDrZAta1My8+rgUtGbA3
QGOBfwKQ4DpombMCsUgzVr1IlE5jDWpZ/Qww+AvnE65db5dmmCOO1oeEGdMEsXFGDd2qnN6wjYNm
Jx4Y+3t7eZgVC1PT4E6zE3TwwEHPcyLeQpkzKZEW3DMCFkqL65Kzh76l8G5SgUU7vsUheuMsejUM
AGVtiiIQKEA4X++tPBRZYSwTuuT25KhfxmhHQDQClBf01G3RI3atn5X5UHI2e9WsQWRTx6Smhins
a7NgCkpUFXgNDwP/0NmLSjQM5W+ctdFjwKYNUNH5Y4S5h7RQUXW1xweNGpAg2qJLn//gLuo9MfTp
yeR/wlUfujDJuKowTACfajl6kpCmFsceJILgwDeKfQ9B3AIKJeZ4K+sh5xbkWWU8V6MDgU1rTt4y
ZNAcayGRUGHYuyVeqSFd6SBJqEqNDFbAgfecW3NZtDIwXqNpMtoazIcEDVw7xQmecz1eMHbWgTp3
ko8LqFI5a1y76RUMOejAeACkxA72tqkWR42BxykY/dKwtHMQk1WQYtBtjtfQSM16DRwD7QwglfRP
hdOAZLpGIAWDxmu3b2vavN9BMcTr9PeBNu6pV1a3UMekEBD5mKFnz0KTVZk2KJAjq7SfZME4WzF3
4F6WQBGMFHAAHywm3vuuBlkY1GfFt74BTwJN3yBgruSDZWQQQx++SVCbXgZ/gMhI1B/SQgZJJvTe
oLA5RQEUiR/1BR3k4qYpvnbdMzqJKVQpGluKHsZ8hAAnrx+5elOgbCFq4ORFx4PFBICeSGgGok7o
z0PmTBMjjF5BjhtD9adkBMWh2MmPOaSvpFl+ScwEo77lsl+gMgh+NQURtp/3nE9LEw7206oACpi0
+YKmHnNvimrXVQXBTptlbutF81ors52Jwanom/0EzKJg/lDnfTYqO47lNe8F8ZsiiiYmYLEf1/EO
Y0yqXs0pBYWIIOpzQc6qy07h0TovAUlD4cqFVdSYwrf+2RMRnFqYK9BMVZTYGN8YWQSUJNKFMEPj
UVIsGezHhulx1rgW01FOBccFxjw+j6BqmdoVyohwCyI17Z0MonIFaJ6L7oBhOxAMWwX0qgre1q6c
V4hyqiqyZkI+wxfFlGgR9HcwD+otnuiaRwOUKo/kQGwKk8j//uKCNR2FGjgRRbddf0jczzI0jij0
qjH24tzttZKzoLWawpUJuuCLChkZc0wxBzABJmkI4S17gnTVrAcbwg7W/EWyYrd7A/GWPUJaKW1a
QM2He8ltfGBDedUF6pfMibn6LcyJAZ9PWIL3X/LSCfyMHThY4h60PBCZgLBh0nFjxso5wVsElU5M
iwMWwr5KkjKoCHiLMGS7M+7Nr6qbOctb8yLuNSu5Ub5AfsvNnoWnbc9dcdxLo+w7ZQmXXA8nIMOa
5Ze+3FY5J8ni/X3GZ+I0HpIMV5onYqoxQdw1JV71grNv78+TC5/Rp2JSkgL7Jt/nrwQSEofMoSPZ
C4a0reGLYkO6wQkjS+HlWGsOoqkA2GAqBaN6MnP/58ZcKnkRIqRCY8qDElBwH4DfDrxxRvFQRiCD
bs1mB66/2KnG4U0a8xPGxH70UbvYSz+Ph74ggkO6VPANSMHdgiSTV/NY3X4Nw0HoFGJCiIUF63XY
gIB/mT1IsE7+iL5hKtUiJ/qtGtFRp4c4qoLshAnwYIw1ir4aZq+EVOsw73tk8dteKtMsjj2LwNbT
CU9U0A2TMTFFWh5WIAxDYlLFreGQMRq8LhYe6bEcA2eJxV1RFq9VAC04W7PrX6YLATtgyCC3I3gB
lDIzwDTkx2CGPplc5JCebiDb1M6PshW5BkRbOLnU2qZgrAIsS/jRGBRlnKMipGpHaSYeFJEglZmm
dzU+krO9L+tG6JyoBBgKkIDX4TIH1YkBDlriJRiwToJjr/3eNrAyh4o0UPmwQH/BxeFqqhA8aEoA
8LQLMmMn86qX4ER8tDB2MY8sY2U1YG6Ck+IiRWmZnQSNtHqOoDqtgU+vdYiY/qia+uv2etZN4JLG
miApy2LPJaFdogj1MnR+awE08CA+G6aQ461r9VRKQfXHCvXmi00LsRJVS4EkNM7tF/GcY/A+2Gu4
lI/iPjwDhmCXqAJVPpQfR57faZ9PypVt+l66sN3ObTZWGbCTE1wCooaQ6xEtbfoNkheOh69ZAlQS
z1g8oFGdYJxvgOQWEYxo8dDE2YO1XpfxqoSKXSWGHDT9yukH7Am9QGLoKo4/e4mI6jiUmki8Vkjv
4rB7DvvhJk8geQJN9RoqXck9JNMr3mekf5YJOldmmWQknROtj4hMUNeqb/L3uhb0NZ4oDoL31dbq
hVe2mM0cOwISuUIhSJIBJD4VTv2s38x32e/ZA/8s8D7+9kFYeXhd2WPPddZVeB4hcsRmu8N00mCl
A3iM2q7iGFp5n8MQRX0Bvoa+CRO5YyKEch5li9egKpDVmgVJLtcAVYmcoAYa9Y5Yyjsj6zlm3xOX
Tx8PgRH1QGRTnxq6UPSo56SXNA8CQkYF3j1r0G6L7i4MnaY4tMtZDXj5wEo2jlGiD5P0wFwcvWGp
emBERQ0FWNGGhJIN+Dk0cixy0Hbhrco5FKvH78Ias7FlbGTAhCHI1OI5RX8mB3OuWNxDxMjadpXV
03dhiIlmMYRbAqUjBGPZoS3lo1NCm0/+Pk4/UPUF/S2ndL7mMCDVI0Cl4tqU2TQYg74RJj3peJCp
DrtikfqvhQQpkn7S38ogjKAGEv2qMr13J2ikcDb1k9vg82CMCrQOdKhaBKHg9TcEpXMcLHKgeX0j
7aJIh5prddemGDaBKoklDcbvIdB/S33jLKXIyWTZy4naxuwWZUgEbxxuwWvbYzxlfamBtSU3tZso
HPaxVHDQKzwTzLGvlGEJJL3V0coxGlssg2dDmkdO4GQ901DRIwVIBq9SLAhZ6/U6llirS00NDW+A
kpSpgf0VAgRWIRmcM/5p6I01xBwBtavzoME95+mPKOAC4RTscdeC+N1OnPg5OKnW5IagWwM2O3gZ
3/S7ktNzYbeT/QHM0SBarnfQgTa8vOmRf7lGUXMu2U8XA2uCuc8LrQPVvVYaENaIO0tCUWE2yfcl
VQ5BU++KWX0BAT5Yv5VHLQtcQYduZCcDXKLLHNd5j9SXEZX5Jex0rwnGtUweC0hw4m2+OJKlvEiS
nfumKzwTn5bpo/v2Lb4deIkGe1exhpkzqYEctQujysDs7pdQGcGR/DDHvNVxPiVhLvsgz1rQQ+bY
Z4eOEIPK10+cwNFtyrBZ3f99ZYpdFXPaoWw6AaIOg2R6WSDSbILVpVZft2P3JyAga4U58Cok1cup
jAwPsqruiLoJUCmg2nVyv3aAhh3sFo+gx9Dhtenk9SAAzhM0jpGasdkhZHTHlOQaZqC/V3vJqd1x
B2K+DEDEyIbMdPUz+hb4hRO6sa/7prhXNFSuBndxwSPh8bpo/+MUffwaZhvGQBaGZkJISk7VPjhA
6MA1nNqpT9Hu/2OPBp7PR8XUaSkHbBJswkoUMNqo8aSjwQziaR36T3g2n1UIGkM4ILyNTfVl+zuv
e++HQcZ7c0x+F5EGg2I/3tcY7DOr4se2CZlng3FYsdANVYiIjmgLnaRFsfXgVsyANbJav9sRP3mQ
B4hm2zoYI392Lpkt1Oj0dCd7IcqRfBf71Hd+921Qn0sSwGMUgX99z9RBPIhtqoL7syrPAhSIYXq5
HwXod2ZJ+bVXy9BplUGyWwnihfOCjKK6m6ug5CRIn6r9zA9hI2NL8hhvfYgTF6fhtOzRoLFNezgs
dmDJlnzsj7xu6ac6KWuRCYkydB/7GqhMr8McbO1iqguPI18rPfD/OHTcklqu7NhRj/Oj4HDP02pI
/th6NlqCcQPM5wsYDkC6EIOPHxBYTEN96xVILVjao+BDdwQMmxbe19teyN1rxgsVxRCauAIxOGjZ
reJJciRAbynXJPSB7PYO7RRelrEayS7WysSORskgxymY1OLi6V/zXQ/iW3JKEEY9CFCBut18AJp7
L550v71L7sleewkfjR34aFOPx7i5Hskufg1TV5IndCLHDL42guqif1UcaG070Qtl4JluIHrJyXBW
I9mFOSaXG8M2CoUUGQ7JnqXwVQ1lWzZxT4UQ8y3d7W/Lcyr6Wy7eTyqI3Ka6CnQvr+fj0qc/l4Cc
jVnmpNm8JTFJWzERoQEhoQ6+WCjuznr7MIu4fofeNSKIb0NJdntZMs8gE6fGKE16s8cnGzzjADWU
G0BH8kO2D3fTHtrZO2UHIIuNl/Cpep1PyFT3k58/QQt8x2/Ss485JnCw9Jqmqc19IqQ6pM6qxVlG
yJbkRFyspugggi7ep/30aw51zpd9L4V/uhA/3Ih9VpmGqhjygC1Qfe0w3CnecpKeULF3k2+5S0E0
0U3+hOKxTfzqpnrInVqwB1/gpiXrSSwocvFEITqed4yPpcFMeiGCjy0ZpnxpFru8QXgLiks4T4Cs
ik6F9jrqO/J36du2H6zenxemGb9LhFrRKhl7YEJeNu0SNyg6zj5/Ktf+5/N+LI9xNeAHAjGmsgm0
1wrU2SO0uk+BBdiQrz1sL4f+qc+f9I+p9yvq4rQiCE2lVmI5lYQZneQxh1gSKLkWFULb/fcquFkC
jsVPCDdmdWyBeE6Evi5mBKPJC/zu6+BE3zJkkNqd+hP6WvfVg7arns2f2+v8H2nGx0Ll67A0gNXZ
WDrctZHe34mB6eH/NwAojmmLx9aoHKO2h2626c1kPM9ptBu7hvc6oTa2Npu59Rqg17WywmbT2XRw
u9vlLwGtZdMvvfmF7LdXzPuyzIU3RXUHxTQsWEgquyu+htopJCe1hsf2dwpUTvS/pXhjPyy9GS58
Sci1VCUCLDaD4GiB7lTaYEEx09le2PpN/vElmcsMWJ5ZUnUcfqiwQ9IRSvNpfxzUG5H3+uGFmfcr
4WJBWdoXOamQM8yH5C5/rb90pRXuWl9wl5umAbWOFf+UzpU/HnmVZN4amSiTLSW0iakoUdU+aZro
LAU6okIKuDoPs/uJeYv9akywWepkLEA/gUdVYlAuAUdeRpAofZ1S6NQPb0FxiuWHECp6GdA3kdw5
MXRZCLkzi++FJEIAIff1GM4sHhspBkN6ZOkFj4SAE3RZBgS1ksyRYuE8ec4h9jjas8pJJ/5HRvrH
qxQ2Fx+RFDUqvnWyF6zIFiQbAmQl7jQIa9rjkwq9bqyMS1dBj/ynkIDOC0RV0Hj9NDnTpMIitglC
fev2XxIgJJzwULnxUz7YUCGzBS5Ya3UrQelMAJ8HryAbfVuDRGCYwueWS81SQR8x8IaBVhPACwtM
pB3bkiQR5AAA603wdIjdvDV2tcab5VjNxy7MMMF0LOII4i0IpiFIzcYBYnbLl8o8ojhqL+av7ZCz
GksvbDGxNO5juUxm2JoPmBiESEy4F/zO1zkhe/1ZcGGHiaCQAmyT8T85Jk1rWns5mq7q6H4BtHnm
86LM+qV4YY8JpUMr5SW04+mFNFP0rJ0eDIyWjk5jZQfe6tbTxwtrTNbWl7khxTlc7z/ULK0dugEe
fum5hEbgTfIiuPTNi8aLHzvReTzGL/0u+g79VW/7a3K3mYmurQCF1DKChw5eswemwIs8CGruJtzE
mRtAv9reNrj+0L9YORNjIW47zGGDfW7dBo+F5Ti8dTs60h4+Y0ramZ3cMb+lt/Ix9PT9zEm4Vu+S
D+Ns8JTnMNDMCcXDsJYPadjbGC8ZISYLmUXOOtfrlBemmCCqlWJh9su7P6U3IDIGn5jyrl5Rlviy
7b6zY6/ebW8u72sqTLwJoJmsRjmMJnvw4zmVR9/SkE70sl3kmnvuoVkP2X8iKAvXEOvMhEIZ7HWo
Mdc3kZ05kacC32VY0hdxx8vQec6jMMGnwHMjjGmKLuwWL95VTy3wc6nfesNRsIGiO5i2dEh24hH4
F2XPM0/PwucL6mO1TEgiQ5PkuoJDC2kZEOlCKngM7KX63Qm/iF5bTW9Y//J7MkEJFFUQ+ktg0ThT
cuLEiRz1aUItjALe41teFYx3PJioZNRSBqlNBIOqrKwa1POJafXxq1I9/8t1MVGHCEoJvWJ8xxbg
UigE76ZjhWnS3pHc4jAfeZ3l9Yzm4jAyQWfU8jgXkdQhyok2dMeB0bXCs25jzMya/HdpEx5JI+8s
spwMUqdDExhS2t4AFd9lXzxViK26bdym9Vn3gZ3xeaU0ThrAwllVNZCquUNPAKQnzoQ401cPEzRb
1RTdrKRytj8i9faN08AyMhAhRTeUPqoCEICi/Q2mpc6mmufbZjhJmsrkNkKWkbqI8elktKgprecY
FJxLcD3v/3APlncBFNlG16awATmMk2rT2zg+Dxj/BcZ+Z+ynXeu1p2QnnbN7c1+6EKx+2l4kL7Cx
kxeFMOeNlGEzwy8oJz2OLlz0dtotD5Od3jUoe5en2UFjxwlu/h/NJN6nZMIM2JiaSaWvVUjxlTfp
Lr6vjsKDbqOP9buzo0PkF2fu+aAX4Jb/MMFmFAYD8RTBJhRuBP21Wn4G00utJe5i3PcQ12p0u5Sg
rSrwGAB5HsUEH7PKJ3PJkARA2taeJYiZpd+2Pyfv8mcbOeMioFUInW44FChMY7v1o8eyc0ZP9XIP
2s67HOxQncWL35wAwLZtsiWU+6iEWcwgO1GwbwiooxvFCsDiBG1WziJpMrHxAVmeajHRBAl0ioYX
6xDkyZHAak7+dWgsMFcj2RA4VWfO7UuY3GY2i9xMBvhLL+7r6JeMkgOmhxY1c3poq01zcNheH70T
tpbHBB4jVmoyt4imE4rcVA0T0ny+vOM9BXh3E6HuelFZgaihFta0EjZ4wu10Emo3uhVs9VY6mIud
O+mjDuVnTsTjrY3JZLo4gUR1ib1UfVrE6XaUQyf1uPQRnPyQMIEFY6xzh4ay7vWHwQGPjlfac+JQ
eQVoYvitxFVOe3+zb301JqosmYr5R5p29+hHiG55II+AOqHDRQmEB5vqxmGQ5Twi08id+cg7gXRB
W+aZ2AIebEDHaeNUqAyr1k0nnzAvrR3nXLK33ZNniUlpsqozJ3kRIARMut+9GYaWbgStNcX1qVTJ
47YxzgXBNln0QshMVcCyIGg9Z1D1hQDX3+qXvBffPi5htqOSZEM6TAABekF+F6InCbGK7UWs1zAv
LDARpJLK/5aBpdsZfKjtGZiYc/0suKkdvdZ7YqsA+xRn7quME7lYGFwvAb8UCSjZqX76YHr5/fQE
jb0b1emddp8cUdq6Kx8hNs3tavMMM6GlS4xMbmWEsHhWUYHurTaMnSk5lP2jaHxLQJHJ2WG6gxvu
z84ICLlSFVD4RiLlFfvKm3byHi9BW7agTc2HGPO8kokuECIqqix+j2IY3fJnVznhiX0jtGjYi15n
95Uz7uSH7TXySjcaE2HMUCdpF2KNrRv4GPBc9pjOQbkm3wM7Zi9o3md0EvCM2tGps5P78Rgif5sS
59++ajQm2CyhWGH8GL8kOE+n2KpuqWJtGQMjePOaOoKz8NIanj8xMWeCL8lNjMyJLr1wlt2wgzw6
OAPoANvyXpcDi7JT2DzLvPyYVVIikwYV2hpLpQTKkpV41d3QIU0X7BFtTyf/qby+8yjbmqvfNmfe
Jc21z1RzhFwKpaSDq9FCR38j+4FPmQSNOxMSwbKEl2v+VLgg9nOmr6h78EC8nJRVZyKXnC+K0NI6
S/w6OZFN0V7KTecC7IW3gWfz7m2eOSb1MRttkExao4vC6FeoCrsCmOHtY8RxJZ0JTWSIJ1BpoqvT
YjpGjG/ksLUVEWOz86HoCjeWRk46txYsDKCgZQB5NR3cwNdpVtQERT/TbDVJAG01MhERscwPcclT
yeYZYk+lWBZBNwNV2ueBRUADm2K8u0y57ZK1HbxcEHMY1S5NhXmh+bCdZ9aQ2/PzcBLP5WRVb5Qd
JTLeNTFjr33kV4o4i2QTAkEE+syoAVQm9b1g3gfh65J+2faQtQTnYn1sPoBxdqE0TZgYAMqN5T2U
kdX2VjN/bJtZ8/VLM8zRgmB1KTYVtnHUAfZDb1HNOZpSvL1iTlOIuZTaqJEEk/LW1A5Rl2Ey/Pe/
WwVznAY6Yyyg2uRBTxlEMqZVD7G1bYL6E3u3X24UXebFO0Va8mLGEIoBKrh4J6EZM3qYOtvxYs9q
Bn9ph7nVwdIXkz4GjBjvZXegaVp7T6l/RsWeHQncc7QzIjqQVhHxLlJ90+GVJniex4SKBqQtFUR7
UXIqjkYcug0kEGLMYyOucN60vD1lYoXSa9lSx/DxGmLaXdFbsvxEQHUXzg9V4AlxbZcNbyjx0zAf
TbQvN5gJHEPTxKSk1Z7hq0G7Ekc9t1pkpeZNbJcnmq3VqIk46gM4KF7+iQ8hACs6xJGM99zqwodm
UgVD2MKH0gZyXfJtD96tbv4C5XKrIy9qN1ok5lw0q409yH3+scn4U6tXpBDp10z2FaoU0472sc13
fiM+Go1rjfEdSUDKLdbw3hQx2Rn29dl4woiYU91QWDaPMJZrjnEgU+/DpGxgjhLdKcjIANPFLCbt
l2Ok397+eqsPqMutZDynV9SiBlur4eEB9WD46NT70646pikas3SJDZr07W31zM10aYj8HHv+fEO2
b9c2I53xQeI5fEWW7wyGVZ6bHe0WojwD7L0fcWL2asJ3sVQWA9HFs7KkyCUwGzK6JlAQGWpMlZOB
4RQcmIUljjZxZa90QtkF9XEv22VkmYJlPnH2fD0YfSyduZ+EUiqHUsE7v3Pm3/WMp7el2s03jHJ8
U/e1I2jH9olWiaR/eW7Y3l6g9X2USshjKH+VhkI4fV1ot7TZD3Xl3b9cJnOBASw1FEZLh0ceu9P0
Pv2UYVpFfsK0CiToKfq7eebdNas9msuvzN5pfWEIBb38jbN2mB5rP7f7H+A0RQzMHzOfRwD8P+62
j4/JxKIRbIFKUcBe68YPmh8e6SQJXWd9lu8CbwJes71rztkBrKoo9vPWu37dfJhnghN63y0JaRvM
SKt9KxdvUzw4cyzv8nm2DWnwpzrZy1r6xvm4vOPLRClBnbVQk7FsQPtfJQdCNDaERhzKWSv9+odz
FJeflYlTlVKkukwfxiLKjrIbuzrawXgvvQuygb/b4ayPnsGN8MS2+pYa1DKCDnttfReXuaUMu0W8
CZrcQny2Wgzxzbsse+zj0hIUnmziavfqYrVs229Kx0iII1iPv6Svg4duoz3/ng8aGK8KrzsG3uyR
+xYcBwsBBX3mJve8aLme4f7xK7YVmAVhBTgLfoGqPoVC4c4aRjEVDiyNF5LZTqAchMA6q7h9ZH9w
KP9b9aT545doX+zTHWiJAbxzTIztpU4VIjHl1QDev+LWV2ZC1KAB+KSFsK9iXALz7OfuGB7kux9I
EDtrHq35dkSsGk/mTWqPPzp3djoKWjuWL7I//gYfNYaoGy/7HriNg/kWdRcdyF3tKvttb+QccraV
WJH/I+26luM2tuAXoQo5vCJu4u4yU3xBSaKInDO+/vasfMX1EMLIdpX94GKVzw5m5swJfbo5qDST
UsksoBgSC5ijvuWjfVgX1ogIs8/P9Xy7bpKsfO3LUG5NjyNeqGrcb7l5nMBrJHUP6wYWYeDXZ5zy
XLlUjHMUwIJ/0x8wmLNtd92BSK8FNquLftEIWlsN5a3QkqxUOceLK526p1dpu9/3bgnMwLyJPJSe
7Gm4dIjDb9k23Ux7ULSRnR4dQiTpsoZ1WE8U3UpUlViugXnBw3hSd9Vu3GcYwMdoIRo2mZszcXCM
q0y3EIMaYnpZgESyGuNtnaGY2Ed2y8JFMoIaunWYcU1TghYODjp9N+TXdgzARQU468A4mKzV0MFT
X/i+6MOONEFDvsQ05vi18VnwS8bxp9kMZSEAOWSA2KXOwtMA1poiFL31C8CKHOguoT5Vvd+SxlLl
FBvt5HslhorM6BGQ0sps951reNMWRd9tdQID0xc2WJblfhUqVkLYEGLeFGljfvCRagBBE96jT4lK
k4Ycvd+L29bptpk9NBZkt3wHL9/6N2AlO3Q30Whzoew7OAGS7Ah2d9Nuqhcgd9FTh5dlzIl9Ik64
pMlQdcIEkYb3m1Z7gwJiM4No82e9Q/sWom1p3KbAlimsSHvx/FxZIn+/yopTXuKDQEB2g25sYxaF
M30Nre7RJ+F9aPHdLnbgvLm39c+5eDeurFL7CWByyo86njNNAMo6/wYuLZP3M8amsdZGPQ1toumD
QPClevW9bX/w49P6KpjbRL0MWQTdm5CDf4y3wYYcCfIISxa/aVgHYvFhvfpg1LugClxfzWAnxEA9
IfSNHBFMm61ZP49vBm+S7Ei7nTDsYfaBJYJXPDPH1maslrVpVGQ7x/Vf/WXC8DuT1AHdp9BGdQxI
5cBKX1NvYrieRTALkTf7eRHABfn349kl2oT4jtSLXMkVd5PTWJWXEA0lW8IcdH5kFwGZNql+ix+C
eRfSQiTWAyfEFtoTFhkqHL7IaCcG1ngDijNWdWPxUbpaJ/VY+Fk/SAoBmITb7KucmuoP5bmRTQ5K
zqMDFNJwEA/5KxszsOzXrgyT9Onq/rd5IkMmD4sl87gE6h7byc3sYRbqD6SiFoc3r7eT8jbyLKPC
SEIpolbNHQYLpcfsWdt2Vr7FyIcd5ib4VC1pbxxbQq/MWS18vLEznvxvw5711Zezl6vFU26oyUuh
aXU8nq1dHnSUFpJn455PUXEpT5nHn7WjfN8/1Y7hxUfOA7O9kzwzLhXZ2E8B39VPoHwUj6mJIjXw
tl5os0G2VwA13e94EFXl3r8Kz6+MUf6qEkot7EjJgfgrad8CVoQunsfyVut+V+QpZzUpE6gNOwSx
SZ+9ZryyEdN/SsX49wfyE6+RX6nDlOR4QEY0t/rwVsvv1jdm3dmJF9d/dS+MVqiKIcHRiKfgNCfp
k8xzd/qoMoJExqe65B5XZiYNmB3wBaOqyYPeW6jNYPyxvpDl9OVj0y8e4MpEn+VyMUnERHQX1/dc
vYvCW0MCW3p21kAsDtCK2YznFjnsumVymlaO9iW7uDKsivXQ+qBGgr5W4WShb8vSE+TGrdE/Gv91
uyjH4vucPFc+CSiMr7X0OInvRvF1fTnLQejVh6S8RRHGql6TCT1SliWkNjzGjzJwX1/eX+ORe53s
1AlVC4Ozlipt4kfWAAvjlbiM9F590aKNfXGs8Auy+STmTpWeyw7k2zzjNWJtHOUmlLARkLig+hpI
OqgQBPCXz+WWA7u+iUF3D7S7DIOsW0A7DCAchniEQdRZrCYewXr4sr55n4TmKIdx+fvVp+MnkOml
JSLqugD1cebMrQkiu2owDSheoPQZWJkbP07fqj0XmykG1nkGjoKxd5fTdfUDIDsRZwrxWFVuWOAq
MsfirRGONVczrt1y1v5xTi/p3JWlpCg0gyNPSuNAesIJNsLGt8tNglm5P6HnYUTBoO79ewgx+e2o
dwJWJgIf03mA/jqkPoIekMfYRHIOVjyKSAUregEBroiArqLUbHbti38rEzzKbfsNs/LlPtrOiAiL
M2QneSa6khUpXRh9rj5rlBd+15BlApMLWtzxnqA6G5fzqi9/AIsnS1lbKuVsYl/O9KQmXSc3ucu+
is680Zx6QjcP3GBOcmJ+W8YdvFBQXS2vrDs5nki5QjHTrX4DItJzsou8/B0DVS+KhTYXazcZTyw9
1j12mh+lFXYzPMi70Krvs02E6jx0NYD938Vmi1Yps4+4nkiJF27kq2VKaJGGg0E6S71myjHqhXXu
yVFjloG2b5oaCj/TXVQz1rp8+SG/qEBGV/xEhJjOSdCrA5Zax7IpCqd5+FGjZ+cPIcOTXrqRn8/N
hyXqMsrSFCGmxfpIPC8fB4u02TsPKbxTOnFo1tvpGO0M5BWguHGgGV2h14QS4tcLrZTLktUiT8Xa
z6FurNw3vmb4eLHQS+xNVQyOM5fuYi319EQGpkZl1TNIcrZmkAoEVOiIBEpzgQmCEeUH7uid5pBo
ui+YULXls/Txrak7GtaxIs0KdvUi8HFBspMuD6tztlx/Ez7sUDmCipnVSKzheQhLUYiyKMYdDWAn
EFx7gde5hKAK78r9kQN7P4ATrOLDsmv4sE82+erOjEZa+o18WWdxLNEatFI3uZHhi/rISjfNadqw
sOy/Sc0+bFIhQZTIbTaVODj6zViY2im5Kw8GWrNEHTazIisCYArT0cf+ibuFPCOq8TkT0P8bl//x
I6iKRz5oqRIQmNvPiA9EITeG9Z2MgUcuq4/FOEyfUKbinDbihE2Ot+2WSMUkW8ILzjpMLDN0cQMi
4SFXknxfrDw9ULaD4R8lTnKmrv8idrPbF8NDpqab9aeb4QdoEKk6C1HakSM0RVtdfug6wKmUPe9/
g+YqwwUyfC0t65t2kCs3QnjAWg1NfdDNXlasXIntPn9cXxTLEuVr6jD9i7A0B3goad46/3GMHviB
Ebsyrp9GuZle06pBEpFOjxocwCghQu5YV3w53Ph10jXKxYRl23VphPCYA+X4VrLHvXLUD1FkCjvi
UnyHNQ2//Ph/GKR8ypxJVQ+xBjTV1MhVlXdF460gq531HVokOQKU9/8Pr0a5kS7WFI73YUZ/7CFj
fZfs6y2pcel244Yx4kUosZ/CH6zVXYbdV54hjfIcTRA0qUBuc/E+nxsn38pOgc5hg+i43fkYVBfv
xbfc5RyiA1dtY3NH4NSl1W2ks38sgdc3bFbAxfjkOlVLTbt8zFoRvylLVbNJ0TeeoQeZfl//5Cwr
lIOp0iapDfJYldq3NJ+cvpxMTmPquzAOrE7FOYHv6z+n/4nUvQRxdJzdHhwOEsbWQE5cmtrD+rqW
AWgfR0knv+jqFcwiPs9SQtIhqq3HCd0m6+ApI0ABJOB3Qh0qr5Lty72VD8mjGnPPUYdGMddbVbKF
9paogdBiHFnABEa8o1M+iBdwcSQf/twHT+e2eOfBCYuRRM5RHNI1guK072qv0i7cg4QBuErxVmCE
XIwXhRadzoI2b3QyO5X+9XD9lINmJiisg0W5qFbE2Y1JB656H23NjUCRYtxEkAJD/k7mk9UGhCFt
zMimGc5Xp/yU7ms1pxN6m5kXAKUPy9TsgnzLOFvktK64C51yU3kTjRw8BnZxqE7DuBkz9L/PzfBl
8qG6xj2M6X2P+Fnscq9RvjKMs64S5avaUpo1mbR3wwNvIbF9i5weqqOdHc5mf5N6TL5VxpmllabV
ROC5KodB6ZQcw0P40G+L1wiBLO/W++JF2Mm2ftJBj1Bbw37QTIH1ucnnXPncBuWjiiEMg46MFE4Y
1ASLJIAVspPsQhszVLfpkXSWQPa6QVnZXv/WjDDIoLwWOp6lIAdo4w1xkVuKDxh7Xdtdyj+pJaa3
Mp7VAv1NM0uDAAChw4fU2N+9llZEkcrlqGMXqFfu0gcOdNVo8VjSq39IDs2hP06bf9m+/mWUhsyO
FVQqUC7UXfV2BGLGOA5ufsx3kE+x1r/nb973D0vUTsqCoBQC2ckK0NSd4hLWenRv7o3A1G39vthO
hzEBDoqV1y67hQ+71EbO89T7cUj4wqDlOgc3FYSB15e2HFx+WKCeG1Bci4FAqnjyfNNVB4xwmun8
JUse1s0wvyBZ6dWzJgMrrwUEDtM44k2+JczHySZHX7fegAR4V2zDDBhn1kVYnDyHAO//z6VEvP2V
2bw0iq4gEx2kaAhxD6j6dJypXYaj+Q13MLasOb7fZHMfJqkHRClkHwq1WCnvldvuWN63zwgDOyvc
xLvqG0ur7Tdl2A9z1MshJCO6VAm56xByFg6EDQlO1Y3OfyYYy9xI6g0B/a6s5IRAJ3tKjrKl/iAO
jR8g+ysRTeUUwjcK/uuR9TATD/LZmX6sk/IwI591XB7Cw/yc50+8AUwTUKFxGAd12Xf+skMDXY0p
4/M2RqTDe4T2l9RcRMABQBqd7uXTYOd3ldveDBtW2Lw8s/JxVGmMayAXbSgPILokk6ftWXsObeVO
yczvIyJ3hIK2lFtQTbT+oDvPWjPlZoTOKDVVTJH6gSEtBewz0p3sNT6pZFtJ2NNaTWlznCnI9r9h
nLq6oTTkdeyrshtFLDvJps7qxc7tg8oyogDM7xB1Fvj8BhwpjKd5Ocj72GTKG0FsXG40MtsnyD/k
EKBG5d1nDQKxbiaNUtUHg8tmonRidNjK5LEFniwtvuTTt0YDVfYxVRN3GL8qoSslIrSOGYNXlzbF
yo2hJV2gWSnHIhmCIgwt9Tn9juLWGwG2yOfZyw7dgQcRXe5V7ngkXBFA8m4V1ggn49bKlHdqZT3s
Ig1VEpk3Nr7x3op3Ovddlx55IwT96DmOJsaDxvK/MuWgdE4QBz8luTgIxSAv8KzdNZjdrs61N2xY
QeZlSGbtI1NuiYdwy9TXqJqQW0sgbWRgO70vN0BtW/MhRYlDtoPbBtVTBTljDvJfxWqfVDd2QPH/
xm0lDIT9t9NNA1xbfg4LzDGhf5UF0FauTcH3LXC4MjwlSeRXlk4jXPOqgPgKySb6BnOLiWZFgTeO
D4MEBHF19pXa8osfVfnyH81SzqocOsgRcii9Y9LiKIG7SvKabXH613XZX16CBr0qZax14PxGg/rY
H3JQPeDabMmYTmL/ATsnIxKj4a9VLcahSibSgf0/DDOShdDuvoxonxDUK2hWQDswbJihLcMV0phX
wRdQYEixi+RdTTB5NjwSIaZ2Vzz0XvkIgso9a8yA5RlplGsVdWk1khoH75FQMNuBInOjONFW2eU7
7vxP9XJ/NuU/9pFyQg1m/TM+QBRdDa9T8haICSM/WJRZuXrEFMrnTK0W+citCYX7ANqVEtGt1Fj8
jVgBYhcg0YRQgN1eCvqdLbvhHlPezw2kBRjRC2szKW8kpYHegZcLZYvgBVNYVt4C2BaJjOUyshJ6
Ml4I6zSKCXKRR9Etil8FyWXccZJ1rLgWejC+0/oqhA4uyZwr9KG0PeGpIzMB+V1thSAXW7fHWhDl
UkLOr8KYlCbGER1a+VZhlfB/g476dQRpfhwu5OoRE8maq/KjxQ2jlac3vLbXAcHMO0uI38f6e99i
dDdnEWswjoRKhToguVD8nmhkdcl9BH7BaMytLEgZry7jnadZcSKhqCVBwRfMZ+gnho9yAtQwmAYk
/gV2h3YzRhrjFP6mUvrxTalEq1FE0A4QOA+pzRKwsryTnRjFlcCLDoBzvudOaYE6hQnSZ4TLKuVP
/LJqOwx3EMOkayi+p2+yFTn+mcwKFAf9JIB80+b3rBSBtZWUl1EbMSkiIiNT6S9iO9l+W1lBzJIt
YDzrtPy0kSQ+VAtgJUbNigwDgSzZIfjNjnHrWBkP3YuMo5LPFAUbmG77rQqtYoJ2C4AGIRqAvN3Y
ZEz1EifZ6/f9N63uX0dHo+o5Kd/30GlEjEgIGHhnBDJY9aoZGg0xGP6iH7UzOsMpOX2d3PIuv2U+
gIwTRPcp23LkmpLgCImgTO4K4IduHfKvDE6nCI897wF1brH4BRkHiO5ZRkPhJzWBwozpaRA3Q5Wb
0sQiX2DEMTTtTY6eqAhCHUTEsr6r2uqeH6JzySkutMJZ7wTjrH7qWfrSNPYtRrlSfXiTGu0oJBjS
V+QN32vWUFSR6ceNb2pT7ZZxzxigv1Axr7xSdDezrJSZsN/jcyJtJhKEhC0ePJiY/u0eM6/zKq/d
F54KRncF5zg6xU7nqpfRa8gh2ygJ3bYY5UwtVhjACrA0ykPpXBlEHGlikPMdbYYfoR2BCRj36Suh
KWNVYhnvJ93+hJpvXdUctqEdRhdCBG8o9TOyjd/AYj+uLBXaNI0mJUmPsF8yjVP5Xb5rHK0w4weo
L98Ayg7ROhP0KSFChCOhhmDzXjAuD93X5PpBleMeD6mYNqY4nJq0N3ONAd9cnsz8qALRKoR6Xg69
Sua6ZW9w6gdlm27xrFnFDrobYL2YHgnK0rDIvAbyELdFTESmYnpMi/RecM8soJLQZ+WM0w3QMNLz
TIby1iWy/f/ghowh5MrFEB5jk1nZNN38LNSkUzAqAn4fL4isjb6P7M6sbXHH32JiAj1HTPdCN84Z
rfjopafEA/bCF8xqK2/AKPOgumTjZ4kR3JB3de0bUCFUonJtkhMhLDXZJVNP+symAjbKKn7qQRFX
sLrOjNeBbnWKhSwprUhOWpBYXPfUaY3Jjbdl5rKTeEakrVNBVIhgPspSfPEao9siBEmq0fRJBRnE
I+0rmFkZTy9rbZRnapO6V0aC0JH6CvzAnZmX51guTUH/ovbMSI21OipiAkhS7tIOX1K91XGLiMJG
vdfvCQ47seNXVh7BePp0ykeNmthqKpk7EsZ3sb1L45MGZmQ9vl0PX1jZBN3ZbHUUC9QZlT1QIOwu
YA/sF+dBMcxihioMB0A3MYMRPEcxqeClh/hM6HdUu3OThz8bTGc8JHTjMgnGsSoE8IgBmGxF/GxP
GuvbMY4EPfM6giU/4gjBj+yVD9UtEKtQoVTN5I0EXhi1Z2QprBVRvmMUU1DTE/orPr1Xp1uoCjKc
EyuKNsi7ddXikn2gB1MD6oCtPbvhF3hIhTeTxxQF+yMhrUT480PCwJduRmDk3rPOPKvFZlAeRC7m
aZZJv6txRlv92kGc0EoslDt3EkZUAJj8wWoFMc8/5UR8pcRwPfmoRMgGg5NQtW43wo4/kJbe+l1j
JLYG5UG4RNTbnPCekPKYtPnZdsqg27JuhlW1NijXMfE1XEWIJTVOk0IYVgDp1OwN0Jf8k2GK1VUJ
PD3vOtbTNEQBKjjApqGymXjjTttBrYERzayfTdih8qygnoZQI8wO/QtaaRB7D+3cTk8B6IhTQnEH
KjYckuc/aGmtXnNYJm7t6lYIkV5XGtitXD9SdpHB+WYZK18qbS5NXhl1c+Z6t/e72OxVbhc0ykvb
VJUdxBJwIG34nbG7ZJ2/jSDwa8ivvfo18YxaFqQPyB3tbZC4mDO2t9iK9vQf+4iwRXkcqQ7qnzhO
IvmuvYhOcpuLln9WbVJLlh4JTRvhYwbHNetiLvPH/D96hW3KF4lG6keVermYva2/o4LgqTfQaH3P
HCAUXd7JT6EVnmXEGTGmbitkSiTYUBHBAVn1PG0g7pU60mzO79D1AgVie1QeS4/JKcc6HZTP8gdF
4ToOv3NC3t9udZQXPd0mqvGth7Ee9qDNatiDD0N5rCDk/howD8B7iCbvYCtGeurUesuP4teR7xnP
3HrzDwYpv4VhiL96FzzgKp0XutUdKW70z/m5heqHvi030bZ3pkP/2t7oG/5ZGiwW1vw3I1t/5Wz4
EZRTC7Su1JUYn9mooDw3YFZE/G70dqBAmoYLzWG8x8CcOeTyE+O+reZqmGkldYOr++YLY6aOE7w2
6ihE9Ll0ixuwx55QEBjR6ATQZJudmC/hap4Aq5S3yzSjL3iCcVFvCHdyfT+2ZouxzRxFNM4ST/wL
YZ7M7mPVagur+La+6NXgE9Ypj1dVA89xpKYVaq2VxZozA4cRj89x2lnrltYxIDBFuTMtnXV+IqaI
6Fd1zAnUqzKBAPVEO8KEBImuuS0rdViuamBGmtcUQwHGjLpEQqbEmSwiFCUDKngibdL9I+9Ids4g
AcyaL18e5ryyR92hyJBSHskRsRc/+Lusgq5SCErs6of+hb+fIVsz3qjP8Z3qQo3LYXzjxdLWlXHq
7uixVIJVGU8nWSzYaDeQcYN/incsp714V34ZkuhYII25QRQH5EjhBPQewKfc16JjJPbLEduVEepq
pGExTqOET9lxh0LoQBq3VYsXsJYi/wOpSIOuzgQR+uSx0JkB8uLFuLJNXYyhDac5IEmg7GX7+CE9
Zxu05fEAq6fmJdvGiFHLR4m1YtZnpe6IERcpF6Pr6GYapKkQgPczBoDT0DBVCTXnKBLMvvStXBjO
utIdhwaPnRbt1WpyxiFonaQWzfUjxfpFVGDQZaA+7EuSDHOHwKiRJmwKmdE9YNkgf79yvFMXQTuA
DEL4VWP20saQcnNmFV6X/c/VjlLP9yhjP7UMKyG8nT7wgyCLx5wl/705oAQE0bHRxbz6DYuodDGX
uzJL+Z8ZOutRSCYbeu17IL918va/bRDlb6AbORSzio9XtQchl+wcQKh4flk3shwZXK2Cciy9MA2y
TgCDaM9hWGW0ZSt0fEu9IQJHqDI6UHlAG023RaBYwA3j8Q8Js1G93DH/+BWfXui+4biQzLyR5t34
lux41TRcwQ2taAf+6y+xiz7MQ2gANVOOJvSB9L2CV8WwmdQoDPdAv9ogdUymjhQ4/NcZAoTVrgAc
wTgGHqmsqq6+6RMTJHTef9sG+rmuUymNy59eSd1xL+kX/7Y6Qinwwt5cSVb6PhBk/HhMkCT4lnav
7gO0CtZ/BeNJhSbx3+9rP6aBkec4DER7vnwQbIIfFY4g0nRiM35lrXo5zb3adsoHjQCOxj4pb5PG
l/wjdBOoBYpuYEEF1mVBC5dLE1fWKG9U+NCgzYlOQev2F/2uEHFYhYYmpqPdAgVsFtJk2f2ByggT
2Iam0m1w3i+BPVMIDqR/hPy7OaUa+B8mh7FrLDOU/4P3a1Ofg/+r3eg42/ND5OhbQozduPyLeEBm
p9+xmLGXZ83Ej7VR3g8CHfEsELjXYGmm7xFQbLQrXX873PCIiXaxm1koI0CrFF/4AS3wFKSRohk6
w76wE1fOzGkvgWF+zzpUyxf444dRbrOURn8uZuwyZrJvW6F/8gX/SVe1mz5PNutfnn4BZF1TRAg9
aoIkyipO1t+vy6zLVSyrs+oKXeMNE6RQ/vEU9E8TBo6QqImiQaNGoygf+yKCifig3s5wzqlNpBp9
FyNBvB078SMrrl5e1IdF6jSNYaW2nTaobt4qHt/L+8jon9e/26f4j14VdXjkMSgyoOKxKkxv5cBq
EBI72e1v2LA9+jhcTAmirhnYIuGTS5PiVp54fVKh23EzRBBy17hNN4tm26YMH05+9HVVh7ZEOTO/
kiJjEPDhyuBJm1+i/itvxM6UPmY5S9iLvvG0KfL3q7iqThU1kWphdvXhZIgbQ7gxou+MPWJ9OOoc
TEMxtKJEPtwpuEuQCNw2j/qXcp8+zZaQmsND/6hnZmcGrMNBHpm170gdjhSjYZmf4HAET8aJf4La
1H39jYNV+aW+S0dT/Md9IfpzUi5DrOtOSRTsHLdpniZnupm/AWmvHJOD/jI/hmDgYw34LW6gKAk6
JqQ0Vb6Ama42cJiEvBybUXWHGe86qowSxgkk1vz7p/f8srArM9TCxpgv1bRpVeQ6rWgnOcqthac9
CrvkLKNdHZhsSd5Ps1+0TSqgFOfYSHkNS2tt6QValRehzDOw+2VmJgdwJ3ijbAYuq7OyePs+lkoz
HWVzGLf6hD3sp2eMlXtikriKeq/qnKkazA+76CSvrFEJrJE2YK4RsUhug5abhQmwHmrOrUPIjkKH
1Q5YPC1IxRUDk2UAzlFhWd2InVTxsuLmIACPYzOvvsfh+z+87yqvCqIh4SXUZfCv0mgglMKnQZpx
7SYVVensOGPK45ELzMArQBtlCRbfm3OC1eU/mNUNeoHENtanSYYGR63TlUGjknqtlYTLOd3mp/g0
FqgDjxaUshDxk3xEB37HXl8xwyj9eoMbq0adQxddsWg3nW/cyRwyisp4WzdDH5XL2kRZMwSVl3WJ
bt/3LcfX0I4CfbW+7cLQVDuWwyQVi2uHSVugPHU+Y6yt9HP1kjyhrY36YmalewMAY85mVXHFxc92
tR7KPU91P/MRytSuoeogNLsVw+6rNErveQSQY9E4ciHbyRBv+b50AgW8EU1vFn6zlWTjlusUqN/0
mD6QrEhOrAyiIsBTWGkkb0T+ucpVS2zkygwqzlrfhaVfrWMzDYQAUISSqF+NSDUxqqmS3DSCKGT4
FvjfxJGx00s2DMEQBYXXdGw25fmaMhe0zugF1y/fOOSq2rRresazvHSarmzQwxxFL6iCIceSO4HC
rUp4M21Te/1T0Q8/OU6GKKqKwCsI8Om3ic+EpKrEVnArFObHqjVLDRqHcexU3MjYlU+lG9oW9UAp
adYaWdLxeKBq0Q57cNRZ/T3JOmW72PbClhftGv2pP5D2YS2T2q2gqKNx4mF62JGixxBtemUjg6MK
gCIiZaD7XlJtZNVjz6EyTNNvFYbAwkQqIwkzbdmLwEPCYa42Yx06kdR/W9/MxfNiyDqvQmmFF+j8
IQf5VZMXk+CCldpKylvNeFk38CmHv2yhAegMfIKqK3TNIOiErJfBkecKbQuURuy3Zp4IkAOJzoLk
W1Wcfwtk4S4Im7tsjLCZoQJCuTwbPMYPIVeYdoPG1Q8hn+IqppJjdcqkuCdoMTKSHZ5mVFJQBhys
7Id/mNx4E9/GiQMYSd1vpbd164t3/8o4+fuVcWCWjGyuBsFN5NumfBTHvYBq2j+2AS5qBdSX+Na4
mtSJ5UU5aqsildxR8NFfyUS3axIrn5T3dTtLW3ptiHYycTJLwtAEmBuJoYcQBsXOEDOnn8MN36o3
qRG894n6OkxdboVp3ZiC0r1OWco4ugufVOQlUeVFeFTxEx194Kd+WutAssjlj6o7gedISBhl+YXb
ARMqRDIF3eAVlbysV7uWhGER+wMW2reVsJtkMbLkoNFZPEfkf0OdzL+ZoeI3NLCUqfMVuBr0lwlq
EijgbQvCwdwBqzcDZbH82T7WRF0DrTJAelX6qtuJGK5PapdvuJPS8//iuv1tUdSJD7nYV7VA5V0l
JNyNOw1tlHajvXYlhlis9ptm8W7uYByIM7nOYZzQBQ+KcouOQ6FKhirS0DotVZUkmXnVRX9E9zDC
DxLHzBLPSgqIE2mrll66Q5LBsrt0YAQJYbgm8zICOirub9tpymOpExBqqbscw3EYDtgTxALBEBan
DvO0m/WlLlpURJ0E5wYCC+rsZNkMSuMAQYUY3qbAAg0Bayj3E5YaHpzcsF8mqBODtmLcy6JEou/0
3L5daOcfQ/u7dOu/kKkLjJl7kQ5+2tKOXFYhcem4XhunjlGj59IQEuOF+BDNtY0BVUtlijIQ10jf
wGsr5DxdXXR1Mvi49RseTHD+YZCLt46XNkVbel0lbodgDuyonM9qo7cMn70U4fzt41KBZ9fAcCNj
fT8VpMdN+wx6hHHPbzWIgYU7PTBb0KN4rHz4U43tsqsqkibEcmjK06D/vshxdSIF9RtT3LUX0YTg
RvGgYPrPJzgvtgwUQ3V04pHiUIsEsiOUuy4DJ5ZgTmiL1yc1thWAdyATiItRW4Fby/b6xfjUuaKN
UrFjH8Vx0UYqEtad4EaGPSsbrrSnY/MaOVATCHArxZfgi46TO4KqwATIIgPAKzG7e3YrY/EYX30B
6m0O5zIfRykR3I7nzGTkLRVuca5Z7OYMM/SsZRQ3PV5EX3RLJRzMVBeBdiCcAr1QZP/m1QK49v+b
Sk9dyrGRh62Gk5s8YbRieqw8zuK34VF059Hktv/uwF7Zox5jP/OVyh811UX5fjSVWbuFGtO5knl7
bnonqCB7a4w3oI1xW0l0EHaGjLu66GqvfgDlamuJHzN+xIJ94bVvgD9oGU/zohe6MkA52lRG0N9w
oUCyHbDyJZikQ8Fow+qAfCr7UTeD7jvleZlLQoxgVASaDdqDj3zsEJq6GsPq9WMBDr5/yhtEW6T8
axqOU9NVeKUkMFTjzsXTRskHd4qrx/Vbz7oAlKfRmhHpfYM9irjYysJqo6YghMXcxbqZRbctIo2X
VCgH6wZ9+FNMr/aBjiSY4MInSBW/AboV2wFahecSPXGwNtzKpZ0lFnP3lpZ4bZq6B6nflXLUVxBi
xfAK1FEEEwrnmdfEDtrvoCoCRA7Rhq3lrGScfDv6kbw2TH7Y1SNpFMYU9OkIZ/qkh1ZWOKTXZFjz
DgMnfW02EaIcxfK/ldbAm8yxmk/tWXKGrs1TZ6jMaqGPVMRWAOYk29k25gPBHdSOLwEWnJZeG2AI
khV/XCjG11ZNnSiIAAV8GMkoHLvcd3C7JyaQ87ZkJ7eFl5+gheNxd4kVbZNzvSsfgUdSdjFYM40z
6ryMU7fkH66/AP2iZaU2i8QBtRJn6XJg14AFSRxvDQnAGf4Nnx8mVXYYR510KT99AF2SRV3iFfxD
fYCc0zt9CgfezbpvVd3vxAxdAn87j8fJR2StNXYUg8+2kRnudjHuhNFfhqnlzjU6WGVs4MuDU7/c
RhtlA3jmOQObWm8qDiiWASHUnvKjfABXFuN5W7xlV8apB5tve66YVBz2Jn1Wo9YUmu96x3pRFjPp
qyXS7zX0hIc4lOGJe4BZgL1GmyDdj5boypv0hiW0s5QUXRujkpOBE0D3XmJJ8/Qcjk9DkXoZFx9Y
HCEsM5R/CrpBKFQFaxLU3knAfwee0byDJqTCmKhd2iJJIt0IXVfVT73vfsy0Bs88ZClnyZaHwNWU
aB/oP9bP/5LXu7ZCuR1Br7KykVEhC0X/SzNkVsnf8oLh8nNljQZjfmQpxLg2Rt21gBeKpohyTEOD
mDUfY0dSWQX6T1MWxI9KsqBLBorQaBdRYUzTZZ2AogZO9oTIXwod/quxJ/x6RHa5R0zOu8VBdDn+
1AL4vP4xl87GtW0qwhFrSADXFdY3zfquG57rBromQWXWw5d1Q4tn42qR5O9Xb9UQxEpW9eAoAx3+
e5DmGykVRdOYeGfdzmKWcb0i6njE6J5yQ4NDiOQYZ8M3262MVD8wc7s5ki8aWRDZhCzOWalQdwid
+q7c9TeDybp2n/DH9L5SZ0dSjHwKNHxb5R61ctFRNuk9GeTGbGZvDtse4xxET+YP1KWJ46BfCAkV
R02Bw0RERDkWXmr7WApxoqrMKbelGzjlRq0wc1zYSGAZX3wxer22RvmXkPcNmS99AVP89V3cVLod
g+LJSnpNt+ZU3g4hJHElH4C0cNoLIxQJ8mgbYcTBbH2exet+6QKurZ26TfGs6ughc7w7ivl7pLSe
UKZQL09rsFjPykk3xMRsasBNOyV653X0udcPIHkEP9nXDUNGfwxlXzqWH2s9HmMOXyP01V2kxc/Z
jMaeIDtSKh3qoX6NeP1p3eTiq4UmmSACiIwNp+d2RkXRkynGtFSegCiOUx46LqsB+qieYlG0W0Ef
zeB/pF3Zjhy3kv2iBHJjLq+51dZd1Xu3+oWQZSn3fc+vn8P2wKpi5RTn6hqGbUCAo5JkBIMRJ86Z
yWmZ8EhaZOotVfOsFIsgVq7+DJjSWHlKRbmbO/BDGxV6n8D1kl31AjKcbeVTkKlgYANj3SJJ87WA
cm6MS0bSCVNhqgXvUvsw6IGHbmN5Q7pRcLrXLgBDBUG2BnZjTfmiIjmPWyQrSKsguY+pmoEahx4B
wI0EeeRqKn1uhXMhEqVybRBYGd34qC1BB3Zl6rGKrNnfsclWkEyIXg9raeS5Tc5RRtuWMy2GTakt
A8y2xeq93KFJEHmalrhTuSPdUwc8we2zejVjxqLiuVnuximSXCPxWJlB7zbIl53ob/07GyxMQdAt
bcYXBCk3BHIOWFoXB9pDlDhMuVs7uq84i/P1Bn8cmZTJ8pqfQiASneo+A3+C8F0nWiB2As+2fqj0
ZQJHiBkoVe6O6nAc5CdplJyaBnazD7OnVn7Upfzl9gKt3cjIB4hlmwpRdL5SLtWk7GQL62OVnZcS
jIQjcmaxfFebv/7AkiYDZWegIq9+AQfOvq/RW2geVAp2fjkZ5Kh01KmbE61FgwurF4ShmRqik4Iu
O/82T4tET0MKQ41nQZc531uMmLTxF0waFY8heOiD21+2FoPPDXLupNNBKUiEeDiFKBKHZYb5JowJ
SvHiGBGxnLor7yS7FT0HryitcLZx3aL1xVqrDEJ8eWJAF6o1nbVgROMzsTcmnsEAxOf7eJ+7GP/5
GIwD+RUdVCZlKnCrK+IR3jQXDnWr1XO9T1Frm5TcV+q23tGibzAkWkB5wKmWSnmJrIl80CEaExeI
0cntIhVgAcs+WLPu1vGvXKH2IZLn0ocmcouGJeiMUtuvu4UBPHzNapPPvImTfVPOiTdmsxoMo2y5
1aJJ36RZa51Qm3oXKyRS+F3ZUCysjeXFlarqGher9KKQ4nCxQYlZo7YS50XlZCDIcfKWbuI+fpTy
4Rs6m4JFXXne65qpEgz8AuNk8c2jaQplyIJgO38rN30JoW5vn9a1igbs2DCFNAqU3dyxwQ7VqUoo
ZClJHHn1DJGfLUTHFJBqGzWmBmKw0G/lhRRgWyRkeiVSjTZv26XtS6+U+qGs7LB3bFRFfkylnTzF
qiH9GCetfu2kCvpHZCgwREmnCv1fWQrnz2SsOi/OZ+rYQ6pTB/OWGLqBLvw7YAPdh+DzruOoiTwI
tTkVQDH7qiM2pVK55AvAYhG4cOzYCbetG/oFoOeVX+/STeX33uKPGCgFHbS+FT1xVt5Xl/a5G6dG
5QA8KbBv3Osb6Yf6Rg6hD5TcXQTMWuuNXv+SgR9N8kQli+vzc2mYu0BSNdEWK5TVIKle9PA0Ac8Z
axsq9wfJHH07y1wlDQWpxPX1cWmT/flZUC+SOtHkRFGDTo0fo/nHMNT+AtLCgghq4ys5i6lYOK8s
0UVixHuHkZAK7zC0Ntiidi+s9jh/m0AFr7ilB57rd+E8yHXKd2mRC+vaTBLQKwHxCG1FTFXOfu4n
J8wFPwyQ5qROse/fhSGdRZbLdP7SJhd5jDYpJ/SXAfyFRRbO+9fw3sDQarYtT2LhQebq1+ZsxbR1
VFBwhVxunx1LWUKBe0CGMb4sffMQgozN0bT2PpKkbQUtJEGMWzkv2MV/DfIkfqBWM9REb7SgNkAt
lnwsxrepfpMWUdl25XHAFvK3Ie5NqqrUUoYFZdvirnop93TXBzNqxQt4sGIver0dc9Z8XrGIaihE
x8MIofVyHTVtCMOSNVMLKHajArCPvnUPipO/WniAy0G/G6EM95kHcSB69n/dRVdbSFDJgQqQbmj8
6D7p+3JR1VgO2il34vkF2+wNUHIdAaPqw/x5oNkjlKiCGYMNMmggZ+WukoOhSvdWAbbGOA7asMJM
QraJEtVRF2sLtnNfn/S7lkrHkVqONRfghdZtp4MsbUoyt6usDR1xBYTKgeaYoJRLV7Cgq35w9lXc
wZR0Wk8SWtfI4SaU2xHBJyd1Bzd+kOHsxYb8fdvg6rn8bY8H+5Zlb0pzjgyD1n9X5qeZl65s4tEO
3fXbhlYKBjiYZ5a4g5moekbRl8UU+D7eVidGaMGYJIZ70UD6dRJzaYgLX2YxVtaQolsgZdldGmo+
raatQievmEBIFg0+iZfn2x/39Ty9cRj52mIHmt9EVxG+Wl/rXcDstvkxwkzS9JfkFr/yTeqmpWNj
7j/35paNamauqMq9GrUJII0mysK6wQNiBiuWdS0Bnjoufi1UdVUSuToGUm5/6Qp8gq3ubzPcLS+B
p6K2/skywFUDHTUVgA09yMFoILoU2P/qelF/m+Lu9aGW7XqxEDMTAhY5Cv1AexF8jsgEd40PQLXZ
OepLQZlHGzuTYieHDorAyEp+oliGarOykYqHIHfyh5DYQ1iWbKrL2hcBKC8DVBuENebVbzEM1DvZ
AxBKAZex2B4lalQmXFmrK6fPv831/vber56w3wb4WDHqdlK3LRyrbTrI9crtW1ejBTxPiWhbVqPS
mSVuxdI8V6mkIVbo/UgP8RLmD5Z+bDKA4eN5d/urVpbtIm3mrjAygnusipA9WgxFBr0FEgnWbaVW
fpkssoh1lizWrTEoMcFogDlmPli7t5GFhwbw0/Zj098P47GzJydpvk1RiXJu5jRqC0q30ZmH3LVs
fTPMoEJS85MsxyCCiDDnHb2oCmo6+ffba7Gyw1gLBCoLHX4TGPfLH6pqdmP3kLUPpBytkF55q03F
nVvRgqxs74UZLkJDfpkUUathyeVvNU3cpU7dutLcMtYE9+nqXXB2kDhLqp1LUqMDD0kbMLua73VM
MHzxVxSG/jjOTjeKSN/Xff1fJ+QvAkulNcofuAhSJfRyS/6lRu3kjlL3c4yhH9snvau31kdoaiIU
9NWAGZ5+CDO/TbODfnbKjGnQUlvCuIu8yXbpcXz7X2lNL3ypS4AV08D2RBWg1Tz6zCYXolN11mk2
Y30LpXAXu/T14UgrA5iyY50J2p7rqe2ZMS5YA3aloqPANjO8n7KPElQoSXZH91n7TlrTbWNf0456
9hmOP267xUpHHkuLQXUDVQpUnL7eaGdLG9nU7CYCy9qJAlWLOte9uk+3iuz8g3Kd/MIHR0uLamnk
Z24ranasOYxiIn9grD6oI3J+2fZpr0aJjGKlmQxuroPX1hj2iFulU0iiiv/ai1M9t8Y5TZPMY97b
KFXT1+WZ6c+GYCpyf9AMJIlfoEWhDvzKMbqwyLLis/UFX1FSmxiBC0blMV2+Z+WbBjhvhm5im4lU
aNdi3PnXcW6i0hSSyyifBDQxHFPuGJNPmIsmkVdvFV1Gydc2AJXi21MDaeKyK2OcGDu/V6XpRzPJ
gmC9dijw6vrXBOcOQHxJ9dzbS2ArE1RkHwxz04f1Jiei07cWWTDw9NsSd0W2SzaN0YBXXnI3YCQI
ch2MD7QPQCLuTJDqYX0n0UN2bZsw3Y8pB3Q1UbHjjkROl7GuBxVZfFq5uqQ6tXzMM1uQmq3UzHE1
n5nhTsPcjyPm9XAVZXfG3j4sjuRCSSx+IAyc64keraKP4sJlLM1NQTEQH5RS6xJgpnQjQXG1+89v
vYuP4k4GVc3aMGokzrLVulOVuHVGnSk9lT3ZWuPoNKbouIs+jDshI50QjRVAUKNu3JmD+dTn4SaJ
Ku92IP4/TuLvU8FlUuMi9TVRkeMi8tmlM5wI9N+q92mffFdcMFR+QPznXX0SWF0LT+eHhMusMVxk
5qmEbWv92IBu9biB9tvP7D1EOnYsg2KTnsat6eUnUW9sJZs430heZa/Sig6qzbh3GK1qEQxbbSNt
mj95OcAMpIktG5NwV9MbtWmDdiJp8X1V6das0xCLBvvXd46Ymg5vQqbC987ldhypwdYwzRzth/RR
Bbiubc946WYnO447+ZC92i+zqA+6epmhevqvXc4XJCMflaRFHCFO/F3/VT9l0Ps2ffOxBEP5HiWV
e9GzddUXzixyvlBVplQPHZ5J4LYmZDelz8n8IjiRqwfjzAbnB/0g2+28YDV7t4NirVO9EBTci6B0
K1BC1B/J9+pobaO9/a14FBE4rnrDmW3OG8Iksc0sL5QgGc3ByYflrgN3M4aHyxc5pYdEgfaz4HNX
rzoTSBsDB0cl/LQm5n86mmYZg8DSPYp38PJ4K1vo3TOYj70vMacCOh2vrvYiZNpawQNtRhPTVIZp
y5iTvsxNLGoXEqTGARE4feVCkKkC4QbEzcQCuqsnx8IcFfIFlAt4PJE0Z5IuaRhiJqCYGWj4PcXr
F4ocApnytURa1S0M3YOch9FscDtIMI49RXMhB1QnP/tYPpihKbudXXkdqffREKlOoVchlAdjTKpk
6OGkreQgg+k3tzd29Shh+tyUDRl/8yPVVjso8tRhVKWIXkeo70k6xFFNbZOBgbQZd7eNrYeCM2uc
04wW7QsrYZPNYPGawZsC6AzK0y4iAUbjPBUyCqIsZt2mjRcDTi2+k6eosPsl7kvrq69ByRdhNTAW
o6M7+Q66kkG//bP4Q2Q0inQdU0dXyAbNQGUGMxvoA07hSW7CTaelD7lRBbeXc80n4ZAyHmSgEcIc
9aVfkBwkxnmXy0Fnf1/oTu/rjVKaDpEmQY52RYKH60KFP+CbMIuHzj/ngcBPVJrKhihw/R5VaOlS
jBhqTp451qZkakShD6mNx1AHzgEvMogSzZ0PIRlPF/Ti1o4rKBgI0RVZQ7ua8xvN6vM6xtoCygOc
WT08mqVy7HLwttRxc9fqoWCJV2MPMcA9wti0wJTLfbk1DlOvUwzE55JxZ0QZJirDamdN7XM2pgdF
T3IHjejHKkKBKItM1SF4Pd3e5rWHDJqPGJdDqwzjxmxNzp5mZqoPWhIBnRNm2YM2SJmjj9brbRsr
nXnssK2bmJDDpBx85dJIp6oj+mI62jPBDG3FJLCK74PszA/44vBTG4KMbKKTbGKf5wBFdLw4zJcu
8TJw4ske5D/U7pgVf/DlaC/J6GopjPKB220A1NUiKfHqqcbiYdbDezWKBCbWAr6hqcQCNQZGZ/ma
/dSVA4Pr4j1Ae7/qnmO5duNoEDgQ+6FcHV09t8K9cRJLLYcUz5ygmsqTPJHOiVrJzxNw2lvlX4XV
H2aNbEfVaAWGV5M+g4V20BAjw+QPDxQPTFBJIPnSPycA/SUwTIMD+TV1dSf7vvjGQTwrsuoz5za5
KN/ZuFJCuQR1RgIG3Z5ExzDr9lI/qo5p0buyivd4WZ4Mc3zOSnsXoXrt3z7Owp/AnRwjtKxCmUAR
BqZSct9WQ+s3mdwDeJ4kd7qZKaDwtZG3xD2if2i3DsmTKkhtfRAFEBYguK3X7K+83lIVgFa5ANKO
YUupKjFqxyXQf42bJIjwRnOUDf3RPM7bWCRrthIuLgxyZ00mU0vzxUIKEz1pNPSmXMiNIjLBBQvb
jGoKQDN7jY2+4SYB/VvZLC6Ot4vOrxO/C3Zz5aK7+CT252cR0NbzQS7nL3vVbtyjgluBArbcJFjG
Y9xA5AkcmTuxqNTKd7LKB0t3Nczz8xdsZdGM2PEIhWajuW/sOOh1cGUKPm4FNKRjjg/gEvyLEP5Z
BqSDbNXtogfTjAKupPmWUbvLAIHBbg/pP6dMl2AOP2tNwIC85iNfdDqgX0GFDLXNy1XFvJaeRjUr
lL/1b8PzBLaAyR3qLxSzENGyspQMLojOKMq410tZJKQFCAS9USb0Ni8+6HPBn6s7BlOcxSPe8OzU
z2pH9BQU2eWOjrlYJWSqYLdEV0eNjlL1JNg/kQXueh7bOWvqGL3F+K3a1U8psDoYpQfjGkhxGUuY
JKxhrWE+1LMAy7P0mLjK20zBzkU7+2Tsezfb0X0PYYgYcmOKS+4n19yrnpgeaLVYd26ZOzPjLKOo
yrrs9rbYqX4VZCD0Ir7+wSTaY6EokfBL1cszuoy9Val2xSKNdJonr3lQtsMBE/SDq/5YfqFh5WV7
Y9vck8SZHgQ7u5ob/L47v5qKZ2FHom2c9wSVydFFY3Lx0m3/M/wEP4qvBvNLfcpPkvC5shLqLraW
nbYzm4papnJpoKygSVBiaGe3T06D/kL7WBB3RB/HxfChn6ShB34yqCCE1Md7cIQ6lv56ewlFX8N5
3yjbXVGwtxfNkrsyPMWYggIc3Bls0a0nSnRUzg3jQsMNAU7LoN9HL8odE3uIMKMb74qD1jiqp7+H
nog7f8X1LzaLS3Tm2OosaNtqwUIHj8q1I0UftxdQtEtcHlOY6jhPaJAHTd/QhxBjr36p6+S57U3l
j0xhmFFR0Wi4onKUZt0cGwNPq4qeivZ5kh5mES+9tr5gv21wp7vs1SSr8xBkJw35bpVy5IAtGURx
B0v/BUZXV45Ae5Lcz3a7b0n6PkzNFmMbgJd66hD+JKTSnVT5MWVd7KRtswvN8r6eK7+wvnX0+5i/
LVPnhpS4dhTBeRK3lyewGs7Aki1o6dtP7QAw47CIfImdLS7Hwzn4/VmcL9VF1S85i8dj/FzUqaOp
tqt397mKKlk1ef/xkUDpgLCCBpB3Fo8QIGNSazTHjIHZ9VuzsnzESHexBCNOKzuFhARAdBPcbLLB
D2fQtFysOakgPNTYbjTkDk1n9/aHrKwaJPmwLEitdBvkhJehLm5JNTQtxVRGO0s7asM/rXj2ktKI
N6EVgtcfQxv+bZv6itGLPIRzWTIvw6DluK0ZewL1UXjzRhc1r3Rx46fpLgbxLLR47+0PC8I42d34
2H1APlX5kTwwQRU2vBO+TPv+W37XZE7yFIKlPVS9GiqD6Mpprvxj9ExfaRw9SHzbE5VCV3bl4tdz
4WBMVa3ShhwBx3ga5sRZWtF4xdoNf26Ch8nWTdvFVYoFgghSUD5VaHl0AAEP3xMUXDNXaG8l/b2w
x52CMstCjWIe4otwWzswnRzwDm/TIBGAF1S2tZyXXljicolSyYtIr4DLpffWfgnoJnKrU3mE8Ee8
hdwXthZvMvyTbCq0lCpIIXcbaItukhBc8Pa3P+hEGsAyEAxdgz4LRO2Xx9/uEhmhHU/UzEA5oIp2
7Tj4eqYIwsUKXwiSbpSYUbxB3Ljy5DjqM8WMNLR96iEJOmnSg0rHTEw8KsRRCp0VYnMIUaNnEiyo
rjlkzFRfxiRFUC9htccN1xzLRCs+w0q2v0l6Ngvriyteef4beZ3QUaZGP6K3HOhRmQZFs9RAOqR1
CgRCJU0HXS4UP9Nz6pa0UzYVmJzdsSrNZzobkJGc06ryFCOaPixFTfxwDiWXSEO1LQa126ZDN+zk
fALJM3pUdjDasezNelwEk9kUDzXesm6TJ/axyjCRjmESEVnASvEHW4xIB8AGRpT5WakJLGYFdKK0
IASaokvSQ1nErtnHhyS+n6e/Q3sGi/cPQZy7PusXNrkwh+GYWmnxqg0WjKHUhur05uNtC18VwSt3
Oju/LFadZarjnMhZ9A/gVjrpxw7StYwrg+kATH+Fm2W/+HMAdhQne9cx2K8A/g5kzua/dSPu7h3h
8mZHcPd20+y20tYuj9kiRHatHNALZ+US2b43JPwFKyp02uoDmmAb5a7w6o35hLsxeVP2Vuxk+2wz
iNq2Isvsz8+WuVSjcE46PGBN5S6V3lqGijetXV4NTtw1oprASr558Z3cuQGAILFBsYvBk4/oQcXo
UhI0WybYwTRm4spJHm0hvdbqpWZaCsaoUXe+ygOSTO70cLKgYAM2xt4q92ZNBW2DNei7oZ7Z4GL/
XE11JRVf1364xUt5B4kyUPcAD7i97Rbr9+eZJS6sazXNeouVAxoUOhQPvW6vOTBJy2ibB9lGlBGs
IVsvvoxzQ60BI6ptAdlaqADONq1Hie41/eKpkPFSGgjyQC4tVXBOY+BV5WzYWVDwikawcZvJR6MA
gtl3d70SucUI9BzqP/Pc7Xqz8uMW1Oa2KmC3EW4F57B138VzjpQTGVi3qzDVNDjmI/hbt6LXmXAr
OKeNihCoMmYJTgviv38UlM1HRogJ1IErBKmwQ3QVEc+2nnPVGrpl4IODveHH8DU5UpzSV21Tvij3
/48i0KqrnlnjXDWLq9labABxRhcUDBVYPxRzL/nGC0QhXMlyC9/Qd5kLHdnbJ3zlOsMQtULQKVIA
VOZfBhI4LZoo/iLDohuGiOkDadNtRI60GhUsdBzxPpBB+c0tppIoipomABxoy88xLx0xqG41sp5Z
4BbQJnSWkjZCa8/8UKCjMcuDS5PXon5Sq8W7vWgiW1ziTs00jIYC90dNx3I/m5bsSZM2e1Fjg1Dc
Mrogs43p7bbRlVFpE1v17xryHE9FNebKyHgSO6/YNTtQkChOcvpHHd30458RXGEzgCAmwcVc4oqm
7+q2qR3NRRaFYZJm0/9ReDz7SVy6D1w9OBNmsNc1ikc/x8yh+5TVS/eRcZh8EK37ItYWwdLzTMoG
LaPaBvFQQOpiJ4XKc9Z39wkKKXMSv40QShI8awUH1+AugCWrBhSd0bRMkwJkSm+qIQIXrkEaLvaV
i/kgbQ0hvYhPop8YDn1TnBhkePLzsF/cZKtuw0AkLr72iLiwyAXtrF5k8HvhJC0/6GbY0bfcr1/B
2YQJw8x2kwNj7rC90r99gIUfykXweLEXiWYwq29A6nUHAvwn7Uk/MX7aaqM9SDtFUPNdDapnx5OL
OmSyQ6Nu4adLpqkHyIKDP7mdZKeWZhrc/ri1ibWLNeXiT1OQOS41pmbwi/woUF9IvOhkNi6wjcD2
xm4HwQqwGiZ7ss/8/ATKNBE2Rl29sc4+lwtLclY1lm4i3Rvd0Ve/D3caS2mPiUc3kGL2WNqiuNOm
eGKi13imikHGK0wSFzGKrzdoNGPIJGxxdlceZaB/3wGg3vTf2KT88AlGgi324QRdQ4Gbrl9j/8ZG
kwtEC97FhslQiQkiI7vGlE27EzOeCg6UySWedlfWQzHiGmtzFYXOY6VCuaJ6vX2UmBtcJR6/t5EH
MTQ6hsU1druYPSaH+mzOd8XsxSGN3DlcWoFXij6Jiz4FVbSQAkAX1OYI4kC5Qa4xmCjTzrmIk0gQ
u032U84eP0oN9eYvUnMdOEcwt5R25Gv54rft07wIQQMsMvPLCGQs02LDPPMVUmzoljBeJLAUZrv5
raucGumA06H8hXesD0ygeL5ybSk1w9Sxd5hLvAKKlVLT4unKGgjR7IPn+zi38aa0YkHpa+18nJnh
yysDChN52wB+spDmry4dncis3C7PN3bf/ckL8twW51elMcrxaACt1GF8Go8MN39l8LAOwOnR69wy
cnBPvN8+/2u+fG6Tc7Ieq1aYDU4kTvwYREBzBYM6N16gxEbljKWWbmvFLrfZoIgSu9Uu+rlt/ron
ZRtBHpoRWrHJDHSdnukWgAQQ0oseNILTYnOOl0+jNmUDPk5OUy/P5iAkPysr8W4v5qoVy8KcE3Qn
QEXDXYFSF7YREyqCKlT0FmOgzWslaGJOSb/77wxx9x+0HKsxYRIX9VhuqLqZCQjQ41HwOas5BOax
//0e7o7LVCNsmkJiOUT2wub5AfC6rz9k1KYYIQM9Rpv/5rtMmVW8z4JWWUOyr5OwTWacbk15vIsT
4sW9CNrFdvsqWv37XSgvXppp2jCPc43i4lSSeynX36ZM/vjvvoTzK/RgNFon2KEEFcSuVR1tOVlt
JLiJV6PT2YdwHkSaCJHXiBAxrL8j6TgNKBS2qGXYP29/zdpl8vsgmDLnPkoWx0Opw46GV5HfV+W9
rPebjOTP3WA8AaclaKGJvos52tk5GNCIrHvARoMhaV0Qn7oyBSsteMc6QXVrNZM8/zL2S84shVGH
ol6DfWI1p/B7d6cCXxMCmw9ugG+tJ0O8eHLDB83NveK+7xwhw55oabmY0ZCxgT480KOjC37uAvwj
oZ+62r32BNyEy9RgIZaFQQ9R9WvNB0DpBm0+VPbBJ8vZlXp1CVvZwIcX+c/K0LdtQd5un5p1EzZu
aJNAw4nPrXSK5yr4i8GwNhT7qXjIrF5wO6/dXtAygPobxHqv53IKTTKWmWD0ct5be2XbHdIdqodC
Ie9VM+hRY5hPVq4nOAazJlM4Q5HhH46veIMSKORTRANTa+tlnpnhzmK79ENRJNBLt+aTmdcgCCfO
7R1ZvXLPTXC7Hhtq2tvK15eE23KPiX2QoCuAnkMzVOBaawAkyD5i7F5lPHfA81+6Fnhnx0jWGib/
3iCl0cDTOAwOe6t1shPf1bsyKL8xelsZlF63v3MlfsC0rRo6moMQZOXih9rIamgtg4UsBvBrEzlU
5TfVQzFVggC8smUXhrgtm0LwaIFoDmR+5V8ErHOGoQg+hV3l3F1lyV8zJqjw46hzIT5K0f+Cgg2k
62kJCHt7UjpcI400tRgqHTJXrkJ8VywIwGtTNhdm2YefxcWmne0wNXBQiDN4w+5eO6QbbdPvtmLu
NbYZV18IfhEdJ8XSrygme60vp17FZgFTsVONtAN3n9Y5GN8Q9aJWdgvscgTzUKiLol/CraWGhyQa
AjEs1RjkS/R4m0a54Niv22B6kegcy1c8ln2yWNY0APha03Bf9eVW18rn26d77eGPpIyJOYIsywYk
5nJz0hidV5n0VmBrvgLKYqAs4FxMILTLnexX3buRAa6zxJEdMcxuDS6GMS8Zk17ojGO9uFUc1FJJ
dIL9YnjUZMfAALVrP8nPTGAxAy7E3okqDmtH5NwkdxoTEiWK3EkmXmE/kv4xXArXNAT1q5Ugj89i
qBpigZ6Yn49R4ziVIJEOEoRO9uWx9RS5PhA5h2Y0TRC1dPBJGuqSuwVEJAUbuoLkQBNPxhgraNvw
I7iw3I51QyQ70YNxyD8MQ3L0CPqpyexaNNpJNN/Nun5ciurYijrsazk+CJeg14DRAhWDgtxZispw
hDJoCQ1VOXWlLvfqwg4KqZ23SkwLR5kxTxeNn1YioW5pWW91Mbw34fSdZMmvZVAFcWfNe9gsL4BT
RMZ/cIEbTGm5HhU42XMj25UjTR0QiG1NK8GKswXlYo4NEmpC0B1hnEPcghdKHy86jVCIqWZHy1FA
02MHHQ2H6oC2lNof3LsX9rgH25ApTWlmMRvknV0Jl+Cy1XesNlJtRNpya13CC1vcjlbWUkxhBVu1
pOwh4uXnFFQU5BXpFyCAk6PXqGAo2NpE+JkrPnRumh/5VvO6hWhmY+PKTx5mFx191vTPHuA67ef0
Xh2k+z53FclH+gQ+OBGgYS29+dIqY9kGlG55gN+iq3XSgKc7UCuyb8fyLS3CCOTIEEXvmmk3aShN
VVZ7aIZuK4/JtiSVICNdiVQXv4B79yl1Z/RVH9Ogj6AIJ8tl7Mxl8UC6SvSIFVniwnBj2Hk+hPjW
WHqQIkgyD5KnhyKk4YpDXnwPF3mlXC5Js8DKXBneopZobYsesau+yDTK/3fTOJ+nJgZ9hk4mQQOV
2RGzZBSS3Y0lO/m4N+nT7VC7tmoY4lfwHgFvNi7oy6uThIYmjXJCAwx3TR4kECBrVX4MdBLxpl0b
AhcwCNMQ1A0C9DS3PS2xoH1eGVIgz00AksaHZkl/FrkkEni63iDkaRZbOugpXl9b8khDCdPrYGiX
4neEtB0F2djtNVtJBi9s8NxpoWTEELyxpKCcQq/Lsk0iqfqprq2fLZ1Ard53DWbVstdmgqP1qbQ4
STk89QnR/Nu/5Dqvv/whXOEmz2v0gi0IhHRsqnHCpIZMjx1wbZIGtvfbtq4T70tbnCejtKJWcd4w
MZLWLaTe6Za/LBAhRovqWu1DOf912961G8AeJp5lTcEg6dW4bARa5AXxAjUWQp0Zw1JTsWxb+hqN
lRsJdQDZ8bu8AC+tcX6t1qMppVHFaq/SCXmwX+FNtpn2k9+5aGOHgdAiW69bFjk3n2ylmHoL69n6
k6d4sa+Pjoniis4e7D9FhJKrJ+VsNbmH2ZhCv7pvYQ2YGa9LU4gm3Rcmbt/+5+1tW/Pz823jMokc
k8VD2jL/mxWvsn+oI9kO4/a2ket7le0We0ujwWLoPLcCreZMUyZ8jby82uU7RJudPnk1Zkx/4dxr
muwnqeA4rsaVM5Pc8VdzwyiJ2WF0usw3pgrIXCni6lphJkMQxmw2XhE43Ve55yTrE6RAcAiTXXmk
981dpLvlE6uAAaAt9w4YbL93b2Agb0+Fa3v0u3d7WVdc7tw+30BNpXDMpx725+qQW88axXi69mbL
OYhrRWDElXNyYYsLXXOlRmMzYwuRkjhtsW8m3e3RIbj9RSvH/sIKt2u1qVUSDZmTpc+1Fno95AyT
SXUzSdrctrSCa7jYPP4ZmML50WLE4nVBs7MwCHU/bcmxc7QNEKvAf+cPmU+fJmGOuRJHFAyb48UC
NSwAJziHMxvMmJc2Dqadf+ad5YX1nVK+1boOyuONNHYbsJgvy+iMBihWMK18+7NXsLv47DPzXCZv
F6YdJwrMN94XUf2I8SXDlfDSfpJ31ik5YgzDqb40DYnTH7o6GO7Vd5bvimWWV6rXlz+Gy2ZiDR1D
W+9ZTAW9zGu/iR9bl+7C0glfur3VYbKYOgw7WaEbW7jWZ7v/zztrFz+BT/k7KV/KccF6ZAoqlkRx
2ukwQ8H+9rKves/vVecTezBDjl0dD7BCMUyo186QHcpUWIxfdZ8zM7z7NPUoRdB9Cqx71UUs+pxA
WlE8oRNabTPHfiSQ4sqNzwkcLE//3Qdy6SI0ZLM4qTGxNaTxjpbLnZbVdyRqgttmVoCd2C50JyHK
CVnIKwFpLSuMeSnBbwZNN+k+CqXyw0KDd6dMUDpru1B9KuIqiZ14UiGXlBAMjPfjUu0Gsx/v+7A0
9q1EF9FbZvVnEQVJDyg0mMo92/+zcqMS9VViDThFSPk/FI8cWDELXHYV5J7hTZZgtVdvHlRaMDwu
o9pzxUmJnnfbmiWQF53tyL8Ur3aHrf3alR6Bgh/67eDXAVUHSDwOBvq339TQKf9zMC/snv0E7qwl
laSSMsVPSHbgu3bTfYwC6/9HOmTlVXxpiTtbrdYVEH1Bq4fm6KjW9LPNqq3VG85USn6kdEFlyt+L
DtJV05JsIzve3T50a151/qVcrjnIbVumFbxqjLrHsaDHUSXbJCwhPwIavNu21gLFuS3uIMklNeq6
Y6tKdddQaqesoWoiIgBYgY5fLin75LPz2tmSZtsMuWNVbvLCCOESbzjEmzboP4Z9ddAfdHTvWAk2
9+SDpDnSSwg9itvfuuo15x/LXYVaJw9WP+JXMAyaAcBIVO4sr/NZQwcis5A8K/8gvzi3yN1+cab2
TZ/B4hQXTmF2jmqdJqlBcijayJXCJFtiVCQBP0DKy4Mpsr6qNAmjTygzD14qHeUWWE0mB1NAkvF/
SPuuJrlxpNtfxAga0L3SFKurq323TL8wNCOJ3oEkaH79PdTGrNgo3MI32tmHmQ1FKAtgIpHIPHmO
ezP4zuDVvgw7LTXLrdAc61nvExc3DTg1mRGUhw2rufrzt+G9ALMmbnFJJvX/CUa/V8rd4pCesVpn
62K2XwAlDMc3d1tsYvvxo+v3gXGKaVCH6ZP2rXsBUcA9nf7o0PzzA1wedpElIH1hDcZJbWV9GObk
PKsZ6hayV4z4bP42w6XArjHVFfQe8Yqx86BuHxv33U7/vn4mtljCvTI1cHqhNwE1JgMtko8HE1OD
Tl9ABOJQWAcQfKFNIKuIbQ5wzQJ39MeE9uMwJM4BpPjIdtM6auvSz5IUk/p9qE9VoPf9t+urEu7c
blXcQZ/pgKu8gFMOTg9w3Qi65kX9kae5hOxd0NvBoTNBvwatN6TYfFI/qwbpqiZ1Dop1tE7rTQcs
BDjcAS+akR2AKLqOjNZLXmQNHuFn29nlrgiCYgtZyhW0q4P+orRWZCoy0VeZCc4zaAXdepCBOQeI
UoKMHk2r3pZkV8LPtFsF5xpGjSpU2qG/WGflGaNnXs7y88wkJebtb7lwwJ0VzhlKCCOmSgIrWj8f
ISN6m7H2tnDLsKzJ5+t+J94zB5Icto32EF8ttXuoxK65kURJ73RnZVAgpq0uii0rMIrOFKjTkP1h
XQCMcEvCaHZpLga6zVttSA+BEND8Ln8E1dYNZsXZPQRp/fyc+/q9UzzJugYX+wk+PNcGNR5YJfGf
fAfM6hW9IouJy1trImtNvqR6CTSpeipI8kmynxcb+svWNtKKNByIGG6hbROnvTPFWURzu/ZnK7+d
NQuzZbR8SsvipV3X8VB20NVsRitsGMm9ODXqYOjI7UA3SG1Xfafb6Lo9k943IFqs5vmtbXffstI2
PEtTFi+jtA2Uuraf1LqaAmcaqnM1sTQY2QokBLqPnsZGLRocBmGztEt8zdVe0l7feJMK5jnj/FRZ
6V8joElemg5fch0kfozOj2VeAmM2P9TEeVBRFZZcQ7LN4a7ePqW9YSegMFisWwpS88KQFeUFFohq
ov2/EYpdypFpNE0qnXXKQccTp1lu/72CNZpOQEGDkQpqBmBl4q7yNaHNqNFSOUB3OVjT7jCPPxxK
ZG7ER4BfVuA/qgZ6yYvuJZT72riupwyyxQtYOwoNjX8nkYGFBJsFNT7bcnQkYHgvcmvRk3pqCkst
o0Sh8zfHqmdvaYtUmuhdNL/xDNvZ4bsLhWOC2KSzlYNTYsKq12+cOg5MKFVlKlhc02d1HU+904aT
I+OGl6zw18Npl8UbtaN0NIPlZHD9auo8AHglPn1xJWBxwMSjpoALFfKG3K1Dckytk0wvI0KeqnTw
GBCGZhZcDyuXSStnZQtxu4UsBTgGcooGDQO7Z5gM520uw04gvqXbb0tQfa+Cog1kKKvLEuBm1rXB
zKdhOB9x+6NZdemXxMUYSrSBhIif+trn6mmKwOMVkUD/slF4VegFH6+vVrSloNkBLyN4XNDD556z
k9mAoHplZVR0WuQq019GMp30tpfcfWIzBKxy4Fm55Hgb+9lJyxj8wW5VuDflysBRVNl1oOvh9fWI
vBDFTAtYHmT5psWlxZ1S5yDKq1GSUVIS1iumXexi+XrdyGUPD99qb0X/+K2GuWyaFmiPqPnP1M7G
Pq2ClKTxQNSBV43sVr18nGoq+i8GIJMu2HwvYEJkSKa6gRJsNPkAKGXHDjpi0Ks492cDM8TyYuhF
DgGeUxWeaFrQRMa/OLfotMLqzWZKo1ohN0OKaW4Dj8bC+Vur3U9sxuvcxpi3ZFcvnWQzigavjgOg
gWH2465Sx1wJLcs8am1zve3sBqVXQvPq59xrVdSljepXtHTCmjLDQ9bt+rQFrCjN2v6x7cw0ZO69
YxmeO7Li5vpvE/40CG8ieQNW6+IqyklZtSNL8qgxMgaOHdAiUj3/oaYyAtxL/8Ue/DZ00UWxTOq0
TppHDrA0S1r5rWwyRmQBNx0uCdDMAk3K3UTVYjM1hiZx1A5m7Tl596JOg6QeJ7HBr6JthwwksLCR
Oe6dszbfus58u/5FZCY4ZxmIBSkc2uaRmxbHWKkCMCTLHHI7xh8eBzgFwDhajoWOITF4hxyqATM8
qV1CRQm1Nf1bGWwHPXl1gSZ/k4MBL3Pnj+a4qEIXMBCDCKuMRiX7WqnOV4OpSWDn7e2qtFL5PqE1
PBGgEozzdsHIq3XAFCtLUUXtF516CfpofvbEvOmrNYJjA2AqH+rAIEKXMWFeVlBRmraBbMLgvAu4
GN9+mI2eppOq4RaP2HmbeKThFMQoTde+dMxb8AU3bCquHIgl4TbgnghrPK150iEL/g9DLFgwanQf
MAJ2BkmKP8tqP4I4rX2wx2XdsVN27TwmsEe9Fa28+uA+sxOkoUDVON8tYPm6fgoEN9FHg9xpbqum
ragKg0s0H8xDH9G/tCcLtF8VNL50ydNScOb2q/tVe9tlRnZpNTYzlDSa1gfqkuM0rpJ05LJmAq/Y
fTD+yNkJyc24xXp0ExysQ9BiC0EPAJwbQy3W/NkErQ/IzCSr/goC/Ae73NmzFmUx2xx2hwAT3uAd
Z8N9Ak6nLgDn4bMKTRdqeGZziHVZ3ixdMnfXjqmS0bqA6frLslHAaUF9UMKV3GGkzoWoxXhDI8P9
JHOdzTO44PZhxdvH3n1MpS1AGZvA7JbCjNus88E+DVKmBZnPbBu/MzMtzM7tHmZaG2KHiV8PMlJz
UUD5sBIuYdeMMu4cChPTyfXIxi0RkI1YJ8xPsk0TBM0Pprh4ktRdQpQWJ2Ag+jGNbb8AxHWy3GDO
yn9/h34wxYUSahS11gxYlQr9x8I5rlTKebd51jUX4IKHvnSFCnWPDHcokLTV86YaA4FV6CN6jqf8
lA/lCNLK/ZoMbiQRV7Q2sCSDQTQBzdnyQCTo08fVaHyHfs2llGfCUw2+bLyrVAxF8Gks/I6aFeYT
o6l/NkG2l9Kjq5Y312OwcFEO8mT8g9XxTw5zNHt1GWeUW2cj9QZiPDCNeHoJKoU6sju8H2Uy90Iv
3FnkglVRKlasoMcdQa8gBla1DKZ1vLdQtWzXRZJnicPTzhgXnsCc67YahhajYfRAqwaSFGZ7CfmM
yZLGsyMjXI5mfGTJSVbGFryIcRegp7y9BQAu5SczhinW+5rg6y2try7eeu4g/us3qGVhpK8zQ+Ud
o11QUm6jvDlc/6biexUjarqNoRCY5g46kom2ngusmkTW4m3qxnj+vxgn02dvcjU4YSzeWePOepKq
4FAaYA31gRmVoWxd7kswC/50ViP2qzj+rqqjcWzTeXqI51rWU5aulgsEwHTPCdC0W5pEb1odU2XM
0183OnsKfZoHWdFBUGLZvuw/uwugLXcpmMtokLrJftU6dPRafwEYc9ubIFFfh5BQaz1Hls6LggFM
obaC0RDgInhHpn1DwF9dRStonLr0pLC3uZOMXIhtQJgG0iVQ3eGHoefCyNpGg416nUGmeYMytG08
XfdN0Y0K7ej/2uBO/1qYJBtJitOvPKjVswrg4nUDQncw0LkxNQz9kQtcdzEYDYRQNl6Gl/Y19Rvf
+opxtTNFjp6ebEn4FObMBmpPDrQdHZw07qi1ijOYrCgr1DamsP5ehelBN7wWjff6uTkkh0QqIia6
99CasDRMNWIf+dE102LLAr6ELMo+/eKGiLItpvRfzKdNvrWOVNW/vqPCT7YzyOVaXTECGJ+jfKPr
d4vm+OYgYygRf7Odic0zd3lWRsyuxYwRTDxh0ulk+SwOFDDJuhE90caX9dmFjr4zx+VctEMZIbHa
LLLs+0590HPFU5If13dN7Bk7I5xnlAO1IPuNbVOfhoC+ApTxIw2a3GtuxldwJqAnLfN8mWdwgdiY
k66ocgSmIVB9NYS8L5i+gavWfBU67WVkvEqWuB1WPgUzbEM1AcpwNDxSP34212kmCi62rbA3hRtN
SfEDb/ADVEhDRcpPIvxom8qbirO2Fcg+GqMQxVAzDfsJshevqNO7Yp3v+nn9g8zV+G2Gz/IaSgqq
UZZFqMN6pTH6qkElB0qUASGpQ90aeRdCOecZxdy5eg5FtQgzgH7ZKd/K1fSXmYZsoLI+l/C2QuUV
IR36vegTcUcrpnqM4VEY++cbJcW97TMULR40vzlMxzZgmeSpLTzPZKvJW+ZWauaj4trZDgh5sIk0
WMDfmYVt+eSCi2uFnlnR3GSyoGiIcpC9Qc71NaqMip53WZQmKzG9djUT35pXFs46dJFYAe6VypxA
MNtOMwSuMy2o3AFQP6u3/Kxls19vYjF2bBNMBFMzyPW6ewSn4vwYL1BjtW0jRAX7VbViyEjXKRgi
J0sN67rPX3rd1iLSlJan6HPigUZU9Y1Gfad4/3hr241eCfIuv+7HLiwV2zo05shCs+8wPLK1m/3R
WOY3K3asl+vHU3Rg9nvCHRh0glxQFw74CEZxQ3r9q9MMPxtiS2QYL/nPUPXY2XG4fAhTQFmSmePm
YY1nuF5ceZ+Uw2E+6D7Ad2DLPuov1XQLXu6DeixUD827n7J0ezsyfCRCqxXD3Ogv4CbmvLzp8h4s
/tupXSOrfWlY5lMo7RHzrOmJ5PiK7sNNBAyFbuTXGl/l6dYBOuo1ThRYhLy66D1tkl25olfZ3gSX
JWmdZjTjqKKqMqWBXjlR253sGuyaxdvapGGNZPO6rwgfSnuL292yu4Et5phsZMuWx6h++wjW+vsp
YrdAng3R8KnEOynBeOyjxKpoK3FFom+ydScunrh1pqUYSZ23h4pr+Obog0hyG193AuARNjBEQIEC
Ocruf5nZ7c93i0V2Raee4N7Ski4gaDe7SShZmehqhBwo5B9AhmZAufejCVfLaj3XHdz+ve2AM70B
Re9ovWUumJPbDDDi8Y4YLcBV7L5StePS9O8p8BvXf4Xootn/CC4qEj0bV63Ws0hBtSKtu7c2S07b
zQmi/OuWRLHGBp8VMA+gdwF4++Ny62HpS2d2cSa0JlDT3DNNUBEsMoEaYayx4ae40WyQYPC3Wamz
bMpalMT/QxTWe0uoePWh+kHPGyOL2qHY2t5CmplCJc83PhWBAuDMElxf7a8jzoeb/c/gEkh3nVyn
yvAzoN/NAoj+pH8rgIsjAULJ0zrP/hJoYRGA6fE2fzIw8QFlJSqbIxJ58f5HcHsOx6tQbsaPGFc9
YBqauI4ktGuia3VvgnOgomsXwsrNhOlhVpyewQEXWY/IiDD+mOkHxadhd4PNNnzs9OTNiidXX9xC
z7XN5u6xugKqbQA2KlogSqSH0K7yzNCM9EPs/Z+Ewbas9Yo9HoUC9GFi5VvbZWO0WAPj6NxsEG71
rB9jWZgQ3Vu7Df5VHd5FojpNSiM2YEuN4rv+0/xaPSHg3zRndlIPNaLuJgmmyPEa4vP633P0K4Hb
2YXS6tiA6gHnFUoR0CBbj+0tbU/553Vz3bf+MQ3dyZPCRIQui3F8AK7wP2QNH8PEnDbGOHSI98px
8Wl/rF83JrkiUligj37ytQnqSMZrKLPJ3aXuaFnJXCASN5l9Y1Xum6kQ2TkRbicohsyt3HcpQ9IY
IIm2ensrQWkHy++iub/duh8LCLuq2jNvJuCDH1tJGBI6z87qtvLdR9QdB9PyNaxmxWleWGCOmr82
hZc6EyBtmiTEi4PBzty2CTtzOVEStZxhjn6xqNfd98/2l/9c1ua79m48rf54Aw1qDMsc07dFlqEI
7zKQpaPlCxFYTLl/tK4xYkzK0KVR2r6uVki0F5be6aUEUSt0lt9WTC6XXSet0WaUp6NEhwTzWHhE
xicufJABQ/vPQkzuDAxu3pedCxObrwxZ2EA39ZiEAGacwSLO/CL5P2gOCh3UBkEq5iQ3xCl3V0yd
M8ZOXeURMYc3koLAZWxfhqSRbJ/w4Wfv7HAXhtODRMaxt/1Tx1CrILeRZdWpcYZnNcEMu1P7alGd
Y2YH2pCOIAeoCk9zGXm+fkGLnWWjREJRwL1g/YLOc5bhfZdGlmGdc+3e0YpoSsrAmv+gZGrbvw1x
icAIUBwI4nEmVIzpk+xvW/kcG6XkwSHeVcdEQwSwhktxD0bo6DCzzvGSG88uOjV+lyRPA2sOdfPZ
GErVi901AOFJ2Gd4jqRJqDuFrOEmdCGUEDAygfN3IVlgU90ZASjJIY9OQL/YfLNoUqFutkTXv92v
UjZ//wKptM0cYHQKEJaPJ92lTZ6TfEwjt9Zv3DV7WiycdfxfEJ2h7u6rk3bMMQq+ttWXcgZRz9QG
NVsBtGUei4tDVkOkSE3QzdKAuSp+ErWLVsf2XT09tw39zOgCXTv3Di76orkFRFnUSfXmaTki03g2
ZztUdcBo7UQSQEWxxbFsPHNAYHXJjJwpnYIqag6EWDqG6rj4k0ZknnL5cHRwvW4sjrhkoUbLnXNz
VBMwB2hppKIlbt0a8d3sHDc1ofRg+zZqDZnXN1/18qAAJeO3AN/J3ORylR9/ARcB6NL3HVj102hx
c79YwAemSV41gpb5RxOcg6hND4LkzMqRoKmfNgwO8UYgHZxbOapJshoeNDLPNdANowEsmFVZHrNB
TpBPn687/GWw+rAcvp4wKf2YLI6+AVMU5iWqSn17cE7oqWWeNlIZth6QPBygjwfso0EuIwLH6EgM
DfhI8G4NZ3Ow6ihZujxcIMHrs3m1UT82xuSnmpB+DNd+KMElV8f1e65rGMFTIAJWxbS86XSaHhen
rpHKaa+sHsFa6qA8Ma/6DJngofSbTWRyhlDNwagbFG67n83UvTgL/VxV/etI2CMOrYorz3A8iBY9
9C5VQcJVHKpJvR1t46BWaRZ0amq8mslSh1BUOS69i9+MsdwUDDr6ihmGmSmjb1TAowO8/qqzMQ9y
k5meW7SgEZqU+7jJjiiyhTOUK/t00oIkXW6r0jxX21PVbVXNX6wRKT6kf44r5vqDsanelhXIuR6M
jqPb2N44d2moqDTUY4RZt312QRBXz4ABmykE3Tr7nibJg8XKz6459Q9aXZEgHekUYgjhazOv9CYe
ne+xgr8K/Bn1mU5vWjKH6sBCo/577pNb0hs5IKN00zIp6NmE3CvGNt0v+lIGTbJ2B7vVqjttaCDL
yYqzHoOfZVi/XHdGscObKGyBqtXEbfMx+MYsY9WKaZRIR7mJVmuUmDS4bmKLQZfu99sEd2eqpUJ1
Vx/ySIW2x8jANtN+hRd4A9LWuVa869Yury04u2GAEskBya3Jtw2aKh6UqQPopXUKsN+/WLQLlsKV
WBFu228rfNfALcZFMZY1j5J2fpzG/F3rWwkpvGjbIP6tGZi6RWDnFzIRbU2MRMH14ertobEnJzTd
6ibW9KitQDTBwFBwfesEGAZALE00D1y07lHb4Zyh6UBrVSWI5QWqHKvuLatXQB0p8/vGo+E21Ux9
ZgbTUVbOFW3n3jDvIlStEmdBSCQrDtiUjsD6NlYtWZ/INfZWuMuyLNPVSWbI5c7QZaSw5hBIl46K
7J32SzaZ93hga1yQjaFla1+0Q8p2XAyyplH304kAt2oxi+4XnzTDI+/G3+y8Qfbc0HzXv9OfZu/Z
dyBfLKLlYQyUqNwABZITKOhNbthZ28Qwn2UbF+MaoPOZnIQaeWSCT2NFsa6yfAoZrDs1djeeslwL
lzRtgrgFueeY1ekJ0vM06vECPkxOPH3TnYZJUmmhf+9+E/fN+xrQKlMZ8Ztocj9O4zd9Gl8VWtie
Pqtva19/v+7dwq8PujQNnTjwUvPX7hqXLalSHNmOdKGdaI0PIYejBhFNiZuJ7veNl+0fQ/rHkIqb
HcN4Sozrdn7P7ENV/jUOmlfPskMjs8OV8HNVUeu2UAHzb9ubzLgFJ4+fTtAAzSWRSGZoO727QoBj
ZmutODDUNe2PulxQj6vixtOU4ZNTt7LxEVEsQA0dbKyY5QbhFXdKs6oGky6risiNH1L6uaz+/vd+
YEDSFUyvv4Bi3Lapc6ZB2RB/fw9ZDSBZQf75KZaSq4pyrr0Vbs/MbFTTJbXxALfAkJRMYJIjxnwT
WxQDeyRSgbsJMIZtoqqqOoh4haREJfJ2gFQwWORuZC98q36p7G5MEyAsyk7zUuXMWsyEmZnk/SE6
w3srnKurtI6J1mVF1LXgbI317mdSxNrGNZp7dkkUH8XOb3/w+XYL4z6fQa3BBkyyiGhfNJBfVL+t
c38/9Yps5kDohy7CN9xke/FzfriSRpsGUhZoMVYYtdQZmCAy/fX6an4Vl/mrAm7+Xyvc86lMyGQY
I3ZQ77Ow0OL7QlNe5xHcwwld/3YIBIVZRwKrh768Gf+4bl10sPfGuYcVgB75MukAkIzNj6K6H0jm
67PmxY1MfO36XiLD+BhBMIGdF2uHj6Y2yXvr4s3ey6ixRQ6PlO8XBgFgC/7OTUmmurGe4TpJACYi
FTIVY2LewkDte33XRItBZcYwUc+GwgGv5WgTyyJ9PsMx0qfceXUqGdOYaCk7A7zyUNIuMcnWrohs
UBPX4+zh6RGMsyQOCpeBkaqtXYloy+PKuqqydIWhJRCr3RE1plDaThK51za09Y+F7Rfs7g0D78K2
WtCOJNoEjQta3MZa8kis4cVmRAZ8EW7aztj25ztjab8aRa6MRdQSsEghl8nGOqQdlVQ8ZWa2Ne/M
tDW1LKCm0V1g6PMx9yfy5a9qtUquXFFdZ791XPDRyMzSUtEA7RogFzgWdxV4JhlGuTp39F1Ml+e6
ffoDt95tIBeJ7PWflU2mcTOXsQ+N+U/XTcg2j4s3ptFkIBLG5iEoHcrlh8WaU80qyaV03QpG2D9+
oq7Oy6FTcXzK9dHKmlDPVC/J6PH6WoSPpd+fCAi1j2bMZlGpOUwQR1AUFEiY+RfrM0SdAiXKAjK6
IBx9Vhv3SFTlYbDzk6EXjzZdSi8rtM9rr9wuRLtnpiL5XaIref+zuCvZtd1cz1XssdI058UCBknr
wcx3sCgaqEMtQX6JrIElAOUjjIJbFyA9pcQjiMUWEoANGLPW2kvr6JAuc5Tenw3ldi5lYDrR191Z
5F/eCjKrqXZR3zccUGmqzmtZN5/qmkqKt6LYhQwRjyVURfDs5dKMVC8mRmxSREP21mQnJW9Dpf/R
uK2kuCmKwhiVRqHfRInd4r0ItPtL7igm0hm3m728G0ePpUT6ANyckU8z9mY4r1gHsy9KZ+vTmOaB
tWAl65tgUjrH0zL93nYmA9hH8++h75OQ2vkPxmRVXPFCkYji8SVQG3D7iq5uYSOtR9YYmKwpvuZa
aUviptA7wOWCT4N75wJqOSslyj6pi6vTJp+6PO2BLHY13wbtt+T4CzwfMm/Ag2HKGk9rPt/YCOwW
pe/yqLDJ+qDmJmaraiNLngfKlpfSKpLbNlGgHtVVi99AweIxN9QVjPwxxKXRNNBOdDQpnoUjCvVx
Ewera/Tg5Rtl3SSBJ3/4oVxcT+Pc6vBd8wiE7qFrLF6em15tfqlILDkzgk8MS+h34NVmgQpl+zi7
u1Fx26Ix1TmPLIvVHp2dm7lDqfX6xouX89vI9uc7I6nqdks26KgmxsNfavpTR/BlNXQTNSv6A0t4
PwFRhaHcC7Bao0zUTuwpj8aS6Id1cY6xjn7K2JJbBXPO/35dNggT0O7eho0vAGSLsloNdYoSRfoO
RKcUNem4eS8758W1ZbwT2yfnosEHW5xL1JbadVpX5NHgVHdKqnRe78QY3ZmsBzqikWYVxYubEsl+
Cs4maGuAjiWmiXfpL37d3ZejY98s8QwO+XTOv6SUPlcjsfw5qSU3oNDORt4BnRxbuxAfaxV17FB/
LyM3AxhZSZ8UeHvRjTKEgsDdMVjiYjYIyFAM7HFXRD3E7tInK3D2apcdGXGBV7IWmZyzwN8/WNl+
xW7X5jIZZqaO8IsSVL5NCRmPoXN+jqr7dbDc5+suLwhqNsZo0EsExQqcnk/Q5i7L5g6l+sxwgsXp
/RLEds36zVysc5MNknix/W28GyJlQJ8bU48Ybdl+zW5p1MHjM3MRQt26Zl65gIqnV9Wvdqa/VVr2
NM3FcWCM+u2oSEvdIicBWZOODhKIlC6azoaJJ79m0zbKSo8Cuhi0h/5NAYm1+w5I1Nn8UR0yKW2n
8FtCJBe3vUEw388tmGl2XLkdmi1J2TO/n1bHW6kR2Gp72u6TPzgH4M6AIUj8QLGJ+5jWqrhFPKDA
2sVlMMw/Ske7zTXZ8KFwIwEzwSEAey9KTR8/IpvBhsoyo4zwfvDT+lHBnIvSyEr3l5JyOMhgAQEY
AusB58r2M3a+0oKTeCUlQ9jPSPXFrLTWj8sSYy/mkDyg2DXfGSP0BhMjNn1QyytBi2aJtzXmkfsv
1h3F/NutMQzVrYP8KhpHi5xQxFVOKnWlKL8tm+Ide/9juTtK73OVWUjsIvTu6Ik51T1BV8U3a6r6
sxmzc+mYrd/3mQVGT2W9mdeMPLdp4hxntmoSNxA53SYwtQHV9MtmBO3qHsWMOI/Y0pzawXjWazW0
FzWklikJH6JOPRpVmMLDbiKZ5bPZWS9pY1ZTFWVtBeGd2tB8aianJMm/TLV66Cn0NDAFuJD+jBxx
gtKbbgXXQ5jIH/c/gct0m4HYqw5xt8jI6f2qaNGaGne9Mr1cNyNdKhf9s2xal8VCUbwm37v6pIJ0
uBmncMriwAC8vAYFL01vjMwKBsWQrFEUpnHrgK4V8C7gfrmT7UzVlA21g8OgWQFIPMJmeFCdv/pk
PrUyTLnolsMApw3fAZsZxLk+HrzUoUvexDh4jtOeTKV9jPv07fpeijwUxXgUumHIvaAezWzDKWob
x4Vh0MZ2qqDCvysVmENT0nMSOcfeEneZZr2S2p2N5DGvDT+fMQmQqMe5myW53JY/8ecfPFSg40ED
elO4+Lhn8WhXA8nRbgMiaQrxQJ6A/6GzD32XLCgKsPiq5lI9Mg0N8etbKfKMTfUScENMw0Lv8KNl
c5yMVU9MIMfM/K5hpl+3nxpzDi0bcdCQRBbhbqJFvVHKbwI2nGu4zjQBIIrdTJTYT5IXlszeWMlo
aoQOuLPCB9O4nbsux0GLc1L5GdWNB1dJnC/XN074yXRzEwS2ISn7q4O6u18AwCGQNsJaMgU9GQBB
R/ZUG8hM2qhNOg8lB++6QfHm/TbIuWKh2ytBtoPXBV6PC/BneIJ38/f/zQj3hZSpInqjYVWTWp3r
CjBaYpw2Ze3/zQz3iejgGO2ywgxbPrfaclP0rYeUTuJuYkf4vWOcbxtJZzMoGiOfmQ0MCsEvgnEZ
JQdI+FkMHB68VDQH4ejjASoxxlMNC4xoE1CDVR8CrOXH0pFQoRlQzyJ46xA7vADGZ10GrTJkgiPL
gXUYk9c8sxt/aru3P/g0O0PcdVhDQHOhDUJRrC1BTEiAFP/QESbxAGF+hrbLfxfEXYcE0IO16XAl
sUN70w8HQLYBOgyrs0sPDsZFyHHsfe2t+1qG2UE2lb99lIt4uzO+ec7u8Fr6uJBxRbO1tsizPap+
R7VIy513xQQcOAclDdRqvDVzJc0AYbTd2eWPVzJbuB1hF1CKb3aiv5aGHTXrsgYTynlw0UViUBSl
9rnc9ue7hTYjy/oCFd6oNNowHdLTUmIEtdSa0Vvy1QfywE86/em6C4l6lEjuf2eQ3JmwFEtdbcA7
o7XoA3yYkOTmO8rL92tHa8/OnVvMCoSt1YBYKJEYFx2UnW1+2DTNW7DRLsheAYVObpuE6VABcOYn
Y3BWSUQWxZe9Ka6g3y5dN5sJXLiCcNhSNuHSLeH1rRQ56t4Edxq7vqRVup2SeLF9PAR9pX8tq+ec
gKJ5oWcbyJRe/X7dpnhZKCtpJgGUjL+ly3zKMHOOlKDu528gdwhLQ5G0jsQf6bcJLv67oGMpkdeh
FopnDXNJQJvIlcmSiQ4bhLAhkoenzCWGqbOHQqkTBW+LgbyA7b9CMaS+Ywl5zIYlbBdZP0wwuAGY
ASBcmNiHvOIFYCgbmrZG5rH1NkhgVg6ohLT7pAE7XqU/guon9cy6OxT5e6fq58QYvqi186PK0kPV
r8/Xv6Hw3O9+Cuc3cdaPcdemwIjp63etNaFMUw6njeI0zafWw5BV49W6jJx9+2x8WCWQ5ca8t0PM
i4LdbJvLrFFsQI45drxqcuoNoxHkxnIcqkk2Zi3e7505zouAV0FTQodgHw2qT9rBqABjhwYBxqpo
/Us2Vs4cKzwbFhQPUPUSsOwYeUtI1iGyWWB0Wc35PWllvCDCs7Ezsf2EXchux3RUYwVHXuswxgH5
FLAEFK5MSVXoIMC7QgADlLsXVD5a01kojyBM4mrPHxmoa/w+XaxDnRgY3DRrUOFWTsCazvx53TPF
y/ttmPNMCKYpo5uDQ8idHtPyJ+mDOZEV60RfCZP+WBuAOJfDxvbUjytJgNc0GKjvzQk0yWbp3vz7
hWC430USg8fMxahiZa+obGio9k8WOAyJ+5lV+gmjsH8QKvdmuP2Cep2OihnMFDGglZoGiPKMK/TT
9cWI7hkXnEv4BzXOi+G5aQFNvDnNeLSDT87LDauLNFqVW5UixQy1opBI0aCQN4IB41azZna4bl8w
weQ4JsGVgwEi1Ot4Ljur0t2MMAxhktpsJ0+vXWDPFos2XyssHPRo1tp/TrTMtTx7mTDNUbLkUCYl
Hl4GiTNwa6ll8idbj9t3Y0kTDIlpaAO0uQpc5mpmGALAtk/fHMhaXF+66EC4wJeiCwaajIuxKS12
FPQaUEIfKATW1AG07O33liqSL2wJYvPODI8RclcdNaAVxd0CxV19vhlUTA7HN133+X9ajsslRdRQ
8tGIAWVeNS0YhtgbrWf2JzFyvxjuUMTAgmKwgwD+7WbQr2qaNUzLjHmrocqIGkRZxN4U905B2Wyk
S7edPyiSsRhfByqqy4grtPTrdJE4g/ArIWIBQYCTeIEhnKCXN1AoikbW2N8rlhMBQ4Eeh/O9jisZ
Y5wwSu5scW+D1K0LI9FdzEBazu2kEAx0x/8e7WFvgtb/LId7CLSYelm61k4jLTWjPhn+0gFTCka3
e+pX/V3TBxkWWEBT4sAiSJ8NHYnfRY+NYbII0AWcWcwaYSQhUEC9sPHvkcDuMQRW4eOFZRF0gydD
cQvP8c4yd28nblwrSU+QqmefzRo0rUD0sEzGXid0x52V7VfssgNmjU4/KnCQKVb9bRqBTMMhHw9a
n2EcWYbBEG8nmvMYWweX+gXaJHUGArkvE6NnUJAJVTvoF2/jfU4P9VFtnwrimz6muX/INlO4TGAl
QdKH0HjRV3QXI7PzaqtCMD34f6RdSXOkOLf9RUQwCYktkElmena5XC5viBoZBBLz9OvfoSK6Ky3z
kmh/i960I+qm0NV07xma+octmd92mDd+rdsfeceB4vBPMFXPvQNafdJqVKwds5pAM6ufx2yrFrW6
sM9iKNviSKosQ10UtKlKghIDuz85oHynfxWaDC7vwGtXu/PhKJsjMaOxr62l7BXFYdP8YN1dynKI
TBX+aDCvtKyN6vVqLec8orJHSig2AJS01MD4Pj8a+/Leum5uUHsNswzCg/oLjLsf5KfpIPyPVBJd
13DBPnJhPaV2GwzLnOGphntszPsrHcI5sqcvRb8l+rZ2P4EXEEHLEg+7Beb1dt21VtbCIRgLAWSq
Y7kvIJjaBG6YeTwQ/hZRYy0aA6sKCnCuC9k6tSrfSwkgHuGQspsSn/fFHcQ4XuEXFYLytxvM+LZw
C1gfycIz++JzKiC/ZNofoOGhPYs1v9hVLI3vt0Pu2plGVow1WJe95wB1mdqu547HJn1yQfu8nLQr
C57BZhZWV9A9QDTlpADTQDNzgAlCrURZgE3zL433OZiPaRkMZpWiDNn8vBxyZUmeh1SBgY7JLWEv
LOFxan4XLShrjsVfu0xeF/B83V8OtnLYIhgkiXR8UDTglvGf7dtOZtS6ES3dv+EXuOgembKNZb/6
BR3cIU2AZRYB1bcRBrGAp1M8vvMeh8/wGtcaehK6N8/4D4IOl8ezGg1rDr1brD2gP95GKw1a9VaO
jzfEN62eegPgQHM2eNkcwxi9CC9HWzlbISuAXgP6ijrA/8rXK+YpIqTES19mjgNArCTmXWk00T3t
EvfbB2IxNPoXtL75zoxGY24ylzGai/DCve/i9s4AXQQWbFvqTGscOwajHTQrAQaCb6m6vuIGbA27
hrhNHOSuJ6A+LcMhCyC77oYx9JKEv3U9Wk35Px2rxYgG6LG3s4ano6NBXTINocTl1WhSjFHp2eSO
NluY6vXRubBLRjXMhXudMmVlpeVabGB0dcAS39pbQckgPOOBxhgaOxntk92Wye3KwQdczt+QyoW2
KJjDixqqrR2gxW3+uRgiqGZCyZF/rpPYc/ItlspqWuJxYC82ouArL38/W9RJTeuiWqpBNNM9JJNv
N/lO5HRjra3uHWdhllk9C1OVA5+NUvAQbWLIMxTVS6+l2sYhvh6E2Uh5VDFBpXsbpJnrsiIE84VW
sT81X8v2+fK6WnJLKQ5idv4GWH7A2SioEG6nLSh78C58zQDaw/pugDwEg0Ffg65BChvDeIuJuDZD
UMZ3wYi2dTD4lFEVVjoCKwvDRqdurqQ+fsqng5FO/71QgDWMNAdxBamucufKUrOoZmJoPP9SZc+R
dlN2GzjltZWLANjel7ftO9y8WaJS7pgNvl5DDq2NqmpcitDO68cKgKaNV+haLoDig71pudW9e4Vq
dte0SYHxMKji2ywD6Oz1cjKszct5BGWpJnrXaBQUgLBMQbdKAcH04Tr+bFTmFjdqbVM4j6RseYbr
tngUYiyWLmDFMOY+rNr8qBx2kAPYLbiLQIu7Dyymv0Hf0dcalkA/bUDQaobJSpJ6VbWldLhGJ4EI
zj+TRFToVAuPWnvm4C81O6jQJbdW0Dj7LuThokVHjBtQwSoYhF5vexyt5eJSFkPO/ynXKdsejXAV
pjVGNxER6MAkWhEIM70bSOMDnEoM8m8oZeub+hTVMFcCnm85O82d7gyD//caxZsQykE152MEobsS
VMMkh/UDyyZPd/gXawBaQDc5tqnW2djQ17P/76iU7G8jDSayEnttYfcHoOx8E4aq/ANwzjcDUzK/
WwRi82bioRFRTww/0uam37wHrg4FPcKF1qAvVtpvd/XMSGhSxDq+Xn47sGeZXEf06wf2CiQbTliK
Q1a9J4k65hpe6NDS1OufdNKGL1FsdtdTlebB5Uirib00DQDpQWqr16MstQrTLmyIHo4kSA2QQUvb
GwCgLmxjfznU6hPPBiUUalnmQudR0q7kdc/0GbQrIFNMuH+kJyeQ12PuoaDiwbr9AzsSQQ1neVJC
FlUdWkR6AQnkOA8b2n4GQOq3CWmQy0NaOzXwgoOmN96s8DdURrRUUTpc+jBP5Ce1X7P6Axfz839f
WTV9VwKmSRPomzjpA24x0Gs0f0Y825iZ1WFgQgDTR/3wncBNy2pn0AWGkSxHk0vl5yRqNhJt7VAC
fwvFBKQ1/PeUVePGmebWBtT2ph5y42hHtxBMSmigDemudJt5Z3ax6Zd9txH3zxyol7CzwGoXgKQN
YXGGZ9uiLegeWqivj8fY3Wm75Au7Y57pVVrQh9sen+sjZujKUSDo0ZZ/u08AZzNx2INDJ0szTlH1
gyUdYPppkOQoYbaDVxaPl7NxbS2DUwR9P0DZHVvFfzdoqcSZDQa5PfQv8WAU0De+cY2bVNc/FAnd
GxSeddiYKnfMmsBGkfMMeo3gxfQ89tvxZxV/0/L0A8fGQnz4J9CSuWc3aKtLauhRoSrklq7mMQd2
YzL+3VT9/eVPt7anL3oXAE3gyf2OqAodhsgYYVUXNrM++rS0Yi8zyq9i1OKNtbbkuZqO4ODjiYgH
N26ayhPYHrAH483GUTPPD4Nl7Goi8DCdBR7d3Q47Lx6K8UGbxqcPjJC59sI+o2CzK+svRqW+rCbo
GDgTdBOKMmj7R9hSbqy2ZcN7P7p/o/yBSZ3NV1tGYJ5BBjocddgrwU9KbyBEZ8PmqXig0VZHfw0O
sWwl/wzqDwD9LFw2UBqZFNcy/TTk3nht+8UpPqWAQ6RNYHo6HCi36gmrr/zzmEqtebALiBP3iLkY
Cw6PQnjaI+iJodiVN43w4v0WMXXJ8UvfVF1spjY2NoyyIdxpQFGGw8ahksmXy+mxGgQMPqw0ZOV7
BJTWSndIlkJCyz3TOWbpp8sBVlfYWYBl8zqbqpi1LZiPy+ZErjTH/dTw2Wui7sflKKuz4+LVi8I1
kPjvNl0MkIguxewU0on80YHZsTFDuyP9OunOwRqKV1AH991U7WIzenB1bnmjaYQV8uXyL1n7oFDq
pIv3L6g4anU3zguY4Nn4IVLygMSJ3zgb7+OVLwrvaDxH4DZjAAirrGhuygoosAFDbfbJbPuc3WCR
b7yLVxb0eRC1UWS1xuj2izq1AY242LrpIc5jdOl+co6wgdwItkYYQTQXynSoiEOFS7lP4YncoBTQ
I0mcep8SMwCu5QX/a+em1RGuUk9GOwXMrX/oOBX8PtmCP6ycoC7oGyawzSa4fWp8mYlp7ocYPTi8
Ik5RUw8BIU7h6T2UUJ3JnjeqKCtJ8iaecr/jWU/tTIDZnhQz5OoWXoeIPyATjXaGvvjOELRzoFjz
dukRO5Zwocb1rilBnc9IW3h8mgLizNesLrfIRatjApEKcYAMfHfAmRruBKkGDTE+xPJz4+bV3mGt
OF5eXivH6CL7h94JLpOodCnJn5HMjKUAUdYwgK+VOvoL+jg0V4Xs/IrPhecaOfwQps7xHBiGbCTq
6hjB4Fq+Jn1PexZmOfOyiCCgbMiws5qwLbuNAb5PRYAqwbo0wIKEvZ2ailkzg9vMshyeSz8zComF
MiTiOzw6/Msf8v1QEAeLCqQiVOXfcZdyqTsGEJwo6FbMT+rv0bSx8W8FUDZ+mhiDLGs8w/D62/UW
8RM6/meBCIwB+Esg07DdviPZJCJxNasBV3vqc79in2eABC5/pdXZgJjR4nG9PGGVWxuJB9bmskHP
te+TnZP2w9FoXepbIGzvgMna0rZ5v+1iRIty/tLjRZ1BSW/DXa7vbMxDSGgeJYyXPKDlj7bd3vAU
qnw6jTYOzveHyRIQ9t34grAhUL1ZYP3CRnsY8rCwJjiHg38ZU/F7zCx740uuBcK+AOIXtlmCYuvb
zSiFPGvHhhrYr6G9wUX5njbjSUhzgwWwlnXA4+IhhD4FpFOVD2jPrCQ5RSe3ZCIJhWZUXpRk5sZg
1tICHHqylNtRllR3oajtAfiFNGSIHH91nShgmvE66ex6yv67FBXUZ9F1dNAeB1pRLTUUs+kUZQoU
jBmlX8uEcLBu2H/HYgH1BwApSk+Aq76rgkNBPa9iC8gvpg1eaqV+ycWONhH6SV8vL6iVNABRcimn
QoTWxrp6mwawQqsZHQFiGFMn9upSiuOYxb+HWhcbZ+xKJDQPgCxbaEQwyVEywSk7Bg0CNFJ5g5JD
zgLY/3gDkxv76PLPvL2lo+OCet1CISAO5HXfDqjjuJX2ZQ7Z6Ca7M8cmC2RtXWl1w7w4J1dznH5y
sviYimZLzXclCXFZwd4H0D/e4iqOVCuZOZLaEqFp6H3QQKs9delxhMedN1j2xrytB4MCPQD/6Oyr
G1Ni0DindovXT5mecg4dQ+sGmvQnk27pJq6s4OUO9k8ktW6jE+bM2RIpn8jBycybuHU+khpnIZQk
LJkEbChGP6GTt6z8prU5SKcbbZ8VZhAS4yyI+TYxnLQdh9jAODRoj5rVdaKZPkmc3cBesyHzu/4T
Abk2E98uL7CVEwT1yEUhFAfje+k6USBbHXOZKDrvYTYcxM3kOwCStYnj2da8kf6rs3UWbvn72fNu
SsaSgoHBYXaVeY34VqVbz+DVzDuLoBwcERQXu6mIRDj3zNfEMSpjvy7uUay8/OG2RrL8jrORlLLB
uVG7InSr/JrI+DCi3LVxbqwnxdlglIdONrv2IqKP1nPcJAfeBbbZeCUz7k3awnGc3MWOuLPc7lcv
0y0UxtaHVB8dFgwRcJTBFdfSwb9z7ioDREQ7PeRRvrv8LbdCKXsv4S1pzZqKcKR1gl2++tzMkJIW
cXvLqmar1Lu60//7Ud+J2lkTiai1LGcy3lvA0vfdDz5EG1N3OT3eVQol1zudj1hXU5P61fiZc+1/
+mi4jCkJmNOqcnREqAvtUCzV4rzhj0bT+SLaUjna+mTKqZUZRcmmArnQtek+6cuDGNObdmg2To21
j4bGAoqrcCp67z2jTc1YDDOGRGzuS5d76fTrcqatRgAxykHVAK059YLOJ40wnlochcf4R9yPT51b
/L4cYu2EN6EXgHo+7nrvWAtaOZAookyEQlpkZ7tZ/sLLztNS2LwJxwrbjIj9VFRDqE+uu9GyXZuo
s+DqaViIRfJqjmWY0B8zPenkR19unBirnxDa9hBnJcAwqf2KyRk7y9DQ1+waGPWlXdCiOXz5E66O
4iyEsrfqIu2yqDPQ2+Z6mOsPJRDdLC03omwNRNlcBTHTtBcYCKXiqbCMW8m3NratgSh7qGEmcjDZ
jOqeM4Xz8FskYj/ndnD5c61g0SGddfa9lP1Tr0SloVKFethDHxTlVSV39hg0r9pjV3rVdX1L0Uob
XswDOV6OvDE+FSg6oukIckkiQ3O8m9ofHSxqR3dDaGTFuPLN6Czl+mVxO4deM+Zp8HFXFc3R+pEl
QZF/EfdDmHOf33R7Pd+D5FIUftGHQ3NMez9eLHqCLfzx2nXp7EtbyqYLLGw5t2hawPegunK0Z1pb
8LDtfKrd5oP83xJUbZ85UpdkWrIHVk27kuh+n2/xAVec6d5+3GWRnF1jYBZQp4ZA6miHPN+7d/xR
zn94Idpu2LvMz2/rnfar/W3vi73wtwwG1w5+uDvo8POGrhaAYm+jJ0DsmdGSuMWQSW8e52+aBt1X
wfZct7dYPetz9zeYMlQzjga91kwsRq0/dBrgln3jiYp7JEl8Ix93H1kbf8Mta+fsy1pktvUmQjhK
tb1ob408wqX64XKQ9T3sbxBlp2y1fIDwNIJ0EI1P6qva2iiQrK/wvwGUTZLwrI6qBgemJs3idkwh
EWYZc7pHCWB6vDyW941w1F+WriouACCIusr8WFozuVAaK8KWyBSSv9NrPjPYWg4FXMVKeFPznZ42
Q3A56lpWnEdVpimKSJkbOaIyK/05GNVdxNPrvJq+2rYIK0o3drP/Z6/++0GVI2GeZ9ZGFVI+es2T
nU721S1IQwGU3rin04MW7Zx9GaIVWmxUP1cfE7j4LJpGBMRmFWiv9yaAdynF2wu4u3AYhXUbCQKB
jbTKn0agKG/aOP4ON3d5xXPJwnHonf3lj72C7cF2A41CVI0wxfgKbxdFnbOCSGeusJcPsB9OfPkZ
5vYeOYmdFjgbCbWWuzYGirYG6lWQsH0brE8ywR0rk2Ea24diggOutDvAn/MP1Pegj0mAp0BxXH93
5ZP6gMFyA0X4KvWckfhOpvuRBoBjutHMW1sjZ5HU+x3pRMPcAUKZPHPvKS1nEDvR2BB2cx8b5ifb
5A+ONW4Bf/5ci9Wq1XlYZdqSxnYESJF5SLxuVz+xeD/aPnomxgt/pAfoF1Sf66v0un6u2gPrw9nd
dcCzB2Rjra7tduc/Qzl9rai1ciMjeSjaOd9XuaMdHTdONqKstBehivh3OtVTCWJxBP4NIHrrpyVF
je+Fb3s0HMPklHxgez0PtYz47JAYzVpzZsjVhunAdwOV+5kNt1EuP9CYeDMkZZdrRRGjkK4vdXvp
NfYDdQX4kVdNtQUqXnv9nA9IOZCiKdWy3kWgaXYSrzD4b4gMlNDDzVC+EA/oGrh+XMMqZjLmLWXL
rfRQzioDqg0uiDdYHOnoGe1V6bKNG9nq7n0+PGX3zgza8cHCQnAemm9yN+9hkHDI7upDvRvyvRmA
uhF7WwjFtX2MYvoskJfgK6eWpmkXg8HvSCSJnT8Ofbuntrypxnpjb1k7CReMADxoDRedA+XzWRZE
vuMcvdLahO5+qk+V59ZIF70eX2z47nojNzfOpLXt7Dyk8jnjSu9jyxBIy7zcR5kemJkdDBTc2QYm
P/AhzIutMvhakiwSTAx3DWhEqx0FnmSjlCyBdHLcJ749pTncnmi0cfRsRVF2Kk3mFkr5eBhVevO5
ybqAsi1bohVUEySuFw4wevboNqotMtm7pGMW5kvUUkdbm9tXBNKvPtdN6UfDKL28M0cfEEog+6fs
N9dghSPG8TGCj7IP0bc2iIXxkRfS+a9SNoBGmPGMC6IMR/S9W2LtiIAZ42hjD4C/VU+S+HD5TrG6
Os4+g5K2dlzXplZaVUj0T7msfTe/ciHG/4EgFG0hsGnRuFGPhMhKKij3QDqac8Pw8yl/7if+rXby
enc50GrinAVa/n52IMxgfkhmIBCaKgd3NOFKTjdq8MsMqIc5WoT/jkU5Cyp0d/VRTqgRMQ2NhXpC
khpATeb0yqnoxgG3dh6cB1PSoc+iDHSWXoawr4ITavcJMKrMH0Dy9NrWvI4cLSx4+eokW8iP9Q9p
owLnULwrVOZRXuVtlo+2BK20Cbi0r+KMfLk8V6uZhy4oipXkT/v47VwJ2XE4uEWAdmRxF+RctH4W
z+NOjJvqDat7899QaqFF2j1wmbYuQ+Y2JzD9oFFXHqw+uUqrZB/Xze//PjJoGyygNAztHUXRScpp
jMCiDs1unrzYmX8DXvPsDvnGa2gtFc/jKPs/KRkpCtHjOM3TAIgg36kfrJnDaXbjbFubqvNASoUs
TTXWdV2Ch5VtVUEm+tIfmbR2GRxtwg98O7TSoP3OFq1V5dUxzVZHgBArwxGSml6vkZM90jsUyba6
Q6sfD7B/iCwt3o9qIbaGxGrUpHh12C0LjOlZjiewWiCMtfHt1pYwEM//xlGWMKkMS7LlWtV1du71
ErIMedXdCJ797KY+bOeq8BgAhp6Y7A+UN85DK3u7rG3ZG2C7h/GYBpE2+9awZRaxtk+ch1BSMEos
KytMjM4Q4xWdDbjCbkklrxbZgOWm9gKZMUHDfbtR2LOjT70JYXc8tbXPi00OGnnJdG/horKvwYQL
6prYQYN230FPa9cDoxHyoiSGZXJjfcloSr+kwBU+wHwUB6tZ5X7OkxSWfQ2/BvjNPl5O4RV4LECN
cGMBX35xmVHbJAD/oKhPcOM0rLb2oPZ0MMf4F7Xjkzmzbw4tw8Htj1DeuWVFhoZQepw17bqj7sZR
tVovAOnWBiQRdaF3T/ixlb0cy64IdWHtO7vLPJFB/LkFdVmH9U6GFeDx1tyZ9QjwZ3lj1ekeeggf
uGKAG744GTgMdsjK7iHMqWj10UYa8tLw4zk6tU31igvOViFhNRn/BlJhtPrQxBNuo7iCQzJXwM5m
zrbM3bZCKLkoohGgzH4J0b4AVMC2eMWru9LZEJSbr1Fpddr3eKNL9zYdbwxjOJUaCWX+cjlH18cB
Hq6FIx6qI8rWYPKZ9ANneQhVDG804DZhbjWIVg8NBto3sHXA2KmAWFe4dZVICPLFM7+vR2Nns+iK
Zf3PD4wE5HwH6QUesyqgUtA8miEHgEOQjw8tSQ/cGTYSePXdyoB1X/xLwdxS6STRkMa94SJGv+8D
00/82fAzuJkGTlAcm+NwZ89BdLv1cP1/wmJ7pZggTJOycBwtYeiE0yqcIDkFqbjErz9BcXOOvR/a
TfUE4Ztyt83CXZu3BR+OmIC1vFNudy3QY7gwc7RaH4v+QPS7evzAIQ8SHJ6PDjDojvqK1Fw9sefW
wZnoiADTBqKuV0ZbwuZrOY7aJTRm8Op/D+bTJ9jiRJOGE167dvMn0f64nHlr+zy4fH8DKIdf0hdO
3S6bQXST3Gsv/RFgrS/d3g316/QFpi27y/G2xqOkQ2YZJbUmfDVrJsdBM4+8SH7/TyFMxbGw4KSf
cVlG/UmfQhtcdmF/ZFtYmmZYT7h1Qar37WneT+Yk2iZGn0JqO2jgeWKWuwo+KR8YyVkY5dql5UWi
63VVhCY4N4EEiv1g8WL4wA38fDDKNtpYepfQJQOKmfpt0npcj3yC5hj4WRuH+ersnw1ISbackKxJ
Ksz+qLGgdW4n0/rAKx2w1z+7KDZTFXWIR+RUwEoOj2f2fcrubZA/JhRELs/LClMU78m/UdQafF8Z
bdJBNwjF8BcWiq+QnmDyGqRAeC4F5r4NHRRX9TJIg6st8be1w/U8tHJ4j7GsIsqReqn50DijH4tr
VkhPi6aNQS5zodYI/sh2uDY42IBwKjneczqMuBiHSd1b3kzyO8tBe7jL99lcXuHVfj1N2sY7Y7VB
dd6Ks94GbSE8XU5DWYQ2lz86g17BDcz0xrq9qgcL3X09/T1HeOrYDO4I2ZfL02r9MTNVxvzm0qve
XEhWAGmA7ImHyHE80ogvLDWnp5SU5tekIV1Q2m4ZTFrGfR3yv7D/IxG7c4HU3GcwlUV5tmYeTWgT
OHyQD5Bn/TlrZAysyBygAjFBvIu+9sCAfDXzGZrXzM27HURebvQq1gIozX4lXfFc6dNJcOPeibQA
/KZrakzXc4Tbr5TmqUvrmxLCBamNik0Z13eJ6zRA5Q1XnaZ97YsYXlv6AMfAPgUWYgJHKJaSekVc
nmKR3IG3HcyybTwJO0eICzbQviN7WUt0OWYA7WreHdI61bx5Sl8h/XCtG+OTaQBOwsXBkdkx1Z3M
s0h+QhWp9kaoSTZzts8GfkBh7wu1imuDgD6dEIhoEzdMnGxfLXZFpBkOY1weXDBa6YS2VWlme12I
kzN1T23MjtVs7blNTpBGOkBxB1CpKhRuel/M/R63zZMG93C42R+Xh/XgNLcJr2gw63idVLEEyKVt
gUt0v9iNC/HH0vmc9d0tAbUvKYdfQP6j29Fad1mag7deF19pUuG9QPQfrWOdmhmIW2vOT5j9cS+I
/JUZs+O71hR5MSB16dRVQTIL5wtt7OjQAFTK0Y9ukoT50s56CNwzFzYF9qd5Lm5EFB0HOR5x0gG0
zqJwZCaamxU7dITcjBaeUqx5QG+V3qNUSpFJcbvr02nyYUDgeH3E0TYh9YNWa8iVzPAN1tafUW3c
952ZeLHGAQ8u9N5zJd6Itswe+1EbvYbS2QP0qw3k3CE18vZHgn0yYI0BiHneFj6uATVssDVyFcF2
25smVIk7rmVBObpNiDpGDJSCUd/lhTn7A8u6pXujLwgvd0+yMg2KOMYQsQMFScqrBBa18lebp62H
t9+Vo/PTaHSNN5T9PkucL4LkO7j1XBVF8jU3+LG2mmfCKiOIsXPfV6L38Rj2mJHcIF+vnXYMXVt7
xKkTQ2jSjuBVV7mu/kwyIK+DHMTFOxCDiLknZTKbnohs83mIBUwiaA/HOy5nJPUwQVa9r46VpFfC
cDqvpn2A522Q6fFeY7UWmAPIEMDKPsEsrPf6prnJUTr2+VAnMDJqK48b3RBUUV35kk2vDS9IYPbd
U1PArwGVQAiR6QhCXPcbS0bLXyrhr1Ivfrhz95ROg5V7DY9LrxhwzeVDanmQJgrLMnV9XcsN6JK6
xCvT+colk7jRix6OXvD68EbGjkNmH8noHgfeC/iLxJWBgxjFgKTk7C6CqZNHq/abNY06jIi7aV+J
tvRGyD4EM8uHG2ZK7uFyAjX/Np1u64IWQam7n1xuxjunjOgRCnEcFxXwkdphILuhycpbO7Ghxj8X
L5JG3O9gWfmEKyF2d3g8DozQY9xrJR7crTyhEPPQ5tY+ZsbjIKZbo4iGB8lpfYytGWyCGqStGJpL
PsADJ4vGIUQNfpq5tK+Henomc/ypa/gW9m3lrg8uEi76y0EFlxnlSln2PawFoh6qk+PsWRyc3fh5
MLYuFsstSDkazqP8ObnOqvLIvBocIomtB2heGK9zJnynoYExHit451w+idb6zwu/aiFHQjfhXSPO
sYAc7UdYvxVTauyjTs92wi262w6M5X1nlW5Qx0W2k10SB9VsTF5ZAVc4plBvuvxL1j/u3x+i3Nji
lgC2bKNuZcVXCX1yBdSCN3gPa18WWn/QMMQ7DTAN5aIx5olJ5gq0m+TY0RdWDjcpfy1rgPyy/+7e
u4gyLUAQQHPxDFauF7mb6EVd4ADqTO0EWijAJxP7XLXRrrTa/eUvt6SdmjCon4FfDue+9+59RjR3
A3dmEdZdNhwj6v6Kamx5iallXu+WX6AS+Uir+hNlyVYXfO2LQkwOL85FMx1d47e3KKeqgLKpAaLO
hS3v3Nwe79xMgPcaVdTrjbQKGjcrN4Qx1u5uIK+geoGaN3pkaoGhs+ZITC1uJlk/FDe2rIfjCLXd
gIELzjRtZ7la/VnTeBmUc10HuC9tuRmvPC/eXN+UcbMM+3QeL3fjtIZPA1SR2aac73K/VqbVhlwA
/DNtEM/f0dEmNxcRigFFWCbTDdxnPscJ+y56G9jIongcEmC5mu4KAjatX1hmjypL++1yYq3Vkt/8
BOWWOpRmiWkAXm3cR2BXeU1Ib/uTfYRFJ05ifxGqib6kwfC91TwRbu0IK8n1JrrykaPUlMKJcUUv
SQY+HiD6Q/JzeRIk7njX8i165la4Zc7P993YmYROMVi8cLxRE96sd57Z4Ri6ipoPFF/fjE3ZihxT
QqgcSBkQKszbqc3updzSul15ViEEvBkXEih6k8pppUVzapkpQjSUeX3xnc2Hidd73b0Tmu413QYb
YGVJnIcjSjEkbrM+IQ7CVWLKYTiTZZ5TdBsVhJVD4k0Q5U1KYfoyCYGUiMVVVZgBNyvPIOVhI++X
zFKXHjSm8dmweeNpqny6qkwzSqekAXJQB3jBc56zPQTcQvlEnutTGW7xyNYwbwT7J87g5Rx+r9/G
8JrTLOwnzQ7sg5ONZ8V+QONmOPbpnvvRYfb1ACrXezcLCnlseZDCAyHYcsBdmUP8DBfWaAS1pnfO
znqrjT329GUO23AqYQoV1Rtlk5WqwpsQyjFfaqOjD05bQCSh+prgvqoJ49fQ2Uc5DVtv/GV7Uqbx
TSxlGmsBU2O2gHy1pDd8s3XSoEmafRbNV7Od7iI0WI46eDmDNPe0jb8VDBqRvV0/bKTT2mdd4JrA
Ojk2ytPLznO2s7QaRGE4BZB/OuVPhesXuwST6njjEBRPUFsK889bRIaVzQw3AbBmcN/BRUStGbcO
NFejCdycrD4Iw/VinFGAk/pZ+tLLKbg8wJU5fRNMOSaYgT50OQEcFHezfuvkwsrwKIH7lh0JSLH2
/ZYf22pA4w+HFM6R7+jFeTXwsm6Ba661Pn6icq4h4QAA8A2D4Ma+gmrWBit37XOaDmqXuDviBa8y
3dEysewhbzHChuyA6Qqm/grodHQCvSbpNraflXQBQwGlftCzoTqv4n9G0o6OFUHFY2LaFU+nvUy3
LGDXQuAlQ9hioQ7lKCUjWWWmeCsDrTxEWhhZBH5s+svlpFj7ZOchlIXOu77Nhg5JwRwwaZoqfhlg
/4FzIfFMghImDkD/csSVwwHX7b+DUpZ7pw+ksQgGNUIEVbNKf2ge8i0vjtUgBnzTCYWxyTurbLPt
aj6gGhGSGQ1zU+4N4D+TTULsVhhlSVGtLZqMANnGa7Shje+cQJp0iwe+HoTCIBpAM/1dq9ls+piC
vQxwll4SH/4iKMT3AJVvMvTXAkFnEWg24BGgAK0c21Ezj6xwGiBimP5CodM0WPVjQ5sNhOfatnAe
RvlosGTBM9VYLoyz2CXUPsBOx68rsqdb8NU1rAAEtLAjgJUITKS6IQAmwmVNExEWY1l6C9tnp/Go
Pw64RB7HMSc/UiLLvQWV6099P6Z7TALZ93o3P/dOvEUAXtaSctDh7oAZhOIHemxql4hNrLNbg6JL
NO/7aj6krh4C+AxNNuLVI4RM22hjj1oDhL4JuczF2Zlmgy5T1yVC5oy+EDt95XV00B0rsDMeAKXz
s7ek7jczDSuneY16cpgFWHMiiQQKqJtFk9UMO/sCyoZmmo2uxfVix2GxT+6sfYvy6GqYmo0KwmqG
4V4ECQgCaLaKt7JZRzjc0NA1SHCpttP211KxdAd2Ylm7gWZc26MXPNw/sZa/n33hSKBOSCiGZCfQ
2Kut+bvstoRItmIsn/UsRl8nOTTpUOaG4tdzP8bQvY2d35e35dVvhoayThZHKAAP3sZoaBKl8ARA
CwsWh2nawTc5BwcpLW+LrPv632OBbg3DFCwGQNiV8dgkNoDuBrk/cSr70W1ZdqJNavZeVepz7mUa
fEwuR1xLPCSDiVs7c4GNViJWuh7XOVoQYcrjL7MsuG/PZeuDhW1tRFqOL3WRMwhvQXCHwjVCrXrM
vYm2qQTItDaG74nRLyrZ1qdi1mVQO6PrtdAXQrkX1fpOK79fHuXaYY5aFmDsQCVBBEp5irecOT1+
kQzjMonvo5hUh7oyCh9oKo4KfQozpW7TGW3l0wJTQRdNNeyxhipf01pwwqzBwgvNPD0kaAQBesNO
PTxNLw9uNY4NgUZgOGD/p05hCcMU+X+kfVlz2zzS9S9iFVeQvCW4SLK8xLtzw3Jim/u+89d/h/nm
HVMQR5gnc5lSys0GGo1GL+eUOnqUiZm50twu/WWPhczJWm34aABayygUI/MIxHjmDozjBql7FdFJ
FvaFnQ1ZZBMpPXZaddPMwzPayis61QLHT29sHKRi58AXgaQ1200mK3MjDXMCqYYvRZahCtNd3U+j
W3V++6Mbff2OCAWvh21LV0hEnxHeHueov0AYHsLQR3VT8d+jBMiMQ2+1IqaXq5kGqGW2scQJ0Ldy
gqD1QTyLBiCoyy5v3Sx8lFmDpmVf1qy5CwfaJEbi1Kr2PoMOyM6acgdcJxdJ5qd8bJx/bkNr8Uzo
MesSMuIE4sOEyBZk7MO+uh31gQdBtHXxLtOM6KsC9Bvg35goV8hzY1Y1SAqmn0FECW08304ohgFF
wW06b9jjvnd5kxZbAc9aLJvemaKmrNW0w4sBw5RxeizdwtOppFnFfqidhIswy9NTY87LVOZDMugQ
2NqjLRMrt5VfkafoFC2ZtLbmBNmPjAcGsVUOOVGT2cceXXNilkOqeBiPFd7LruBkRxCn6TR0eOmW
rWOC1gARnbpgSiRsEEmqCO5ag7B40uxO0K9w4b/IYx05Rem/Non8syKmd9lQN9cVAT+icbTuY7yE
uY5zSesD4DwjVrQHp4qQjAgOACE7drZvifbwEHG3ciMA0HEiCdw4QsYzPmoJVeYSo2CYT9Klg9bX
BzzYrwwtf9QFwnkCbrm7tajlU1bxjNLHRhoFEOXroeq0Y11bZlUi4hCAgCL0t0ER3V9ez03lFBHZ
Hdz+Bpp1TiXWRdT2xoBO6bmSK8fs2mtVQFZgNtODnDc8jsTt3fsWx85mgC0e+L0dMpMCnJklP3cz
zRpLOc47/1h+xbljhF7t8XrpNkIPNP1jVh7geCK6tRmbQb99m6HjEoM1I6g7a0P5akRllwTqawrc
JssHpPHcBC+pXHNedJvncS15OUKrDU1Vre3Sua9Rsqv3gmFFDihkvGbfSXByvEBgq9sKei4EPwri
rDMmKcnIs7bEWJQ3HNrIGu38o8tto6K5Pe4wyfHeZrZhCaOt5kjFxryTuZF1xpMC6XqMzQNOkX0l
Z4nRjFUNXdP5rtyDWsgZrQrv8ukmvvGt3Bl2+j/HRgdbEtj+JDw/DfkMnl8aTLCVAifNw4jWczJ3
TqYoiTUCe24MY1cWW841vfHeQEIdr3wMl6qYUmBOy9AUvqBUOJ9oZVCO6Otpng29/+eEYHhpINeK
yhlmIIC9dGo0kjQHee53eJzrqFk15Z0vPRuTyjn5Ww2tSJID6R0IrOikZvN0TRvMaM6TlysxnW+6
ZC87kQPWEvQfyz/C3Yi8kMMz0bNYFRB5uCpEEAPAPs8I49GJRXotCXKgFb236M5Rh7tC5/EmnTOJ
/pGCniQZDgUtx8w2IY8S+QFozrw8He7nfDxUSXZb+kv7jai/xjROo72Exsoc8PmRkNzIoeJqqUDT
ABY0g8/JJAUtxeAJoXC8v+xwzyO95eMAtCBhEglVCrbmXPvt2JVx2nhEOgx4TUbjuxGlVKjQmYXe
t3Cp+BaJW2YG551wdrksgpFFloAXBlxf1guKEfiC8uVBnoTXciVYfqO7EXmXfcwftP/YhhlhjOMT
kyloEcCidjFcGVUJ4s0XxF88l7OEMydvSkYKs9GG2A2ymEHK+HtwVJqivdxqd4MrOfonn33knCzr
VJzB1AiLSMzm6E9Kw8szKlP5KbYFKt+mL6qFPnAf9eTITqnRWByb4ejJulYl17uoDZdciqe4KnB3
99NdY4+O9J65A9oJOfLOggJGz+VzVrdWr8nBOMlY1ljfTQgCSvRTiVJC8bDk2CRPEvMwj3M9NJMc
kkh+JWqVNS+NaPIejVacyOo88mB0Wlz7Sic160r0AGEJB1o8Dw6aOIFxjlOOCQvqW5JJayrsVV7A
c3ZhMFIZVx5Uul+bPfTLtS+ziDEeds8xjbNbl5HAhIyjnmt4C0OCpH6Nyh3o5cmQuUYpuXWUOoL8
mAc1rYfArYLRNdIYOY+Hy5/A05GJrpAYGGqjqhHTVQpVusIp/ZFjkNyTx7iTeqkRppm/7J44WWh/
dWKb5LS7iQ5jZqF5BBhmvYkQI+VhIGzeWN9ek+2TzwyzlMQG6yvIX722j9GLXDUvl1eQZ5xsm3wZ
S7mZBlDPeFpGjkpXegntiCZH1Mppey1wsdn+g0QgXy+UsSaKgqfHQfIjrYmBcoDG/PlVBx8oIP6t
ggpUmqgEAEErQ08+mhQvK7p93L+lMocQMNlJKHaQmpGrAaOwhf9Ta3/OPKDe7T37FsOcOqmeMgEz
xGjp6Z+E4VNBQ7wU/V2UsYCH/2sJmZOHvFUq5DU2rbXNlI52SGUEvBRNEIr1G4AuIxYyrGnrBXaO
vtO3y0t5Hr4tBx/dY4CpAmPJWVFq7CsguBhYS3I90UL2dDe+BT4UkKr3PvjE+Xh+mzajIL9o4DEM
jgg2+k3jMIxGDI5AYRUNgcRKAOciAO+n6C3g+qHDwzHveFXRLe+yEvonnFr57UJT+rQfImAUw0rV
zrSSnnfd8RT784pbySBo+QfWOBQb6DRZkhto2McQFMphZmsH2TJ+AamGm5JaghM2eFlrxtyypI0z
BcyHAD+tJxopCpryux/yXN/UqnJAjbl02zj/lLXwKtTk50ZSdlWP7LgpoMGUDG9KlaTWBMQ3S0n7
Q2DWTpnw0oKbRrb+RsZNgC1PmNQAq58e6wiHyFKpZAWJBSTJY7avTfpfvCN5O844CVmvAILuQ2b+
SjzR6X7GyA8CN3VEw55vKZ+mPf7NWVqryTgMPC4BvtFCZHicaBZRbVd9Ljhz0d70gHqc/PPpPhze
tUDWd5RlGfYhBCLfQ2ftx6Dzmna2fOBaAnMrRwvLiyLHYPedaKNb8T7Ydb2dAj7vN0aVWmcGxbT9
X+zeYhGXrJq5qTNhmtG0B7mkpL6n2EpDg4BifK3H9ilAerOHK+4lzT3BzENAlsVeLwZIHeCIuxFA
U+NuQSKbqQpQJhm3mWBHvy57YM4Ks+OTqQ4KBFBp517po1x7Zci/q4FwAp/ts4DwAzOtIvp2mF1M
68BMa2DzeX36FMhHlcc6uK3D999ndsssMnM2crnyIvHnOERWQp5Vn5cE2zaJbyHM5mRLokM2sFAd
Zqld0VEDGjmCT4fS6myYBNo7E0ff/83u/Fso+1br/Tjwg0WzTHjoisxK53eDm95blv/c2MGOg0wG
8otspiZOALkx5hkOmU4Nb8mfJGjhtprRwrWIgRM62d3H2Fix0yGoci5ruBVMLT2e/yec8SEZfL8W
hTlyKe10o2bxcyHVxySv7UoveQ5y206+ZTF2WDVj32Y9ZKmaJVLMvxc0wQTNLsUJwxwdaAPohFQV
5V6S2wfgWzBjoEYTlnozYIVHd0xdkSamndohLgQ5sIGpSIm2w0Ofs7Lns/h/3PO3VMZi60pOB02D
VB3M8i4BETYNf6Pj0hY/FouNJwAmd5gKtC/v6HnD+qlctkpllLkI4A7I9THsRl9nu5QQiRRUdwKM
+TUWeIRt2Z5ya6nm0DrnhOfb1z16TtFDi1IkKtenr4I5y412kBNscwl71lQK5+0kNA7R7Wmg+krF
F54Vc2Uy131ZSkpkFNA57ajkZs7/vzBC8c+rDi/z1DH33Atj8+CuFF3sfRXx9eogmZNYwCWV/VU2
YnHRYqQm4i3moahRtDyD2nSBK3nMWY2VwlRASvevWzFzmmK5FaFkRAcUrv4omXEPD08qc2rlQhLn
BPVA8Hs86NbkpLDhjHalFc/7CbyXVN3x3O72TbzSlDmwQBeZCk2CpyCpvbxltcaLXfO+tXonw8Bt
5rYUkz4D557kimVO7NCntVaOENubVm/PNqBufn62yPAsDoqSHT+VfV5tWQ7rt6bs/U+SbjanAfRE
0TNKKkg+doQuJVekBDF5QRCrNpGD8UsPU75/9SpayWaqyzVRxWBaHBSqk0D2eQNoG2dFNz3+SoJ8
ekJqRcezM8cJKbrWmoKXRLsvDe62bVooQLkIWMvA68k25hhKnKPECymhQgGxuJtuUhuUX49IA46O
8l56PNe+qdbCx6phsgSoJMzCyUZQT5WPEpnYJDh2177+SzQfL7vxzTtrJYNZOswSa70yQoahg2RO
OraDSC9L2La9lYhlXVf+C2RHgdiArdErU6yb0tH+NrWRPsqt5hPUBsDZtwFag6lUK7DljGMaPP0Y
j92MeUA0Dfr1wbNfH6aUZxY8AYx3xgsXrWJRmXtNetBD4CgTbqPE4g/OIrfVAjIOOYnDdAh6LKCE
ISmD1kjguDIVrLSlFfXx9CtSFygfHZZRtgSQH/Ortdu2/22KjHeOwBwKeAQso147E/XB215Y2aF+
aS093gE6K3Jaj+ueF9u7pDfjnlVB1UIJg2mY1FFeg50UAtcoemps3EIZjQ//uKV58ZGrZWbcckvC
uZmXinSYpbagCRb+/64DRWG+THdePhSco832FqDfJspIhiugGzuwpz/7ZoY4lVMB5glh/Icw+F0N
UjokJ7TAElDQ7rWRRirviJ03DpwuHEueYYhBBoSKOvem4WepfwkRSJaPc3ibqm+kegq0X3L9iGZk
+/ISbgeg3/vFzv1i3rRXpRZriMZrQFCVCBoK3G4o4T+QD9G0ytzRKILfaefftNc8ipTNWxzjfoBR
WYr5gMI6dWt1DVYDsGwAS/PHcqVqV8lTEOzED4K4V6O1p6ArTvUu67zlbNDkZ2giqPfA1MM4m7IU
tVAHM6dnyKgMz7MVGX9TBVqLYJyN1pu9PqJS45VmSMVQo1EfcIx/02DWMpilawNVMooOMqTWS9Un
A84rbwZrLF/kZqfG+BcQvnVh32Umx2h4C8i4lFQNW6WaCZ5o1Y8uIPYkJRwJy/qwTmutG+NFmrjK
8y6Hbl39UcQ/OzxCK4zyd+Pv/8kU2OdXmhABc9GQg/EiR5JuC6XmXNxb1w6iDiCE6CDkPhtcIkC1
0QkwqAGDi/YK48cwg4Isyx2xuxbEB5BIUaBsP17Watl5dvXWMpn9MdH5jKe72nhiVQOX4+fUXqN3
NlEia44/Lova2qi1KGajxj7PBiWGegt0Pvr/dJQF+uarnXi4Ypd1AnDAqaPIcrGMm7oqvB7tTFPw
1faxZSgjMNBnq285UxObZ+tbLfRyn0rrfIDdaDqk+dfJfemOuxKTRij2i4iueI+2rQtmLWu5wFeR
Xav0vhiWWEKl0KPQauTCAIQJBoLMfsx55LQ8YUwYORJtStVFWCbcYXh81/QPvhRwhp4vGwWax081
moDtW6QJhOSjCvxTMPtgtKmVEweM5hxHsfyp/2zqZ/MTaW9Wsy8uZqH/KvxjiMTFZQPfsDsCJl9g
CAO4AY1TjJeN5y5VhhadhPFY7RNTtsvJ3IWpdugwtrQwIl8Wt7F0EKfLErrfVQDSM3cTxqoRotYy
3EWJriA9pQWAMYDbatUFZ5M2LOFE0vIlK7NT8nIwlOX6SOrEkvVjpv8yeTK2F+9bG2bxhmAuol5C
95wUiLTV8URPfscj2rCEEdhTvNoVb+0Yt+e3RYxpFEgrU90dEVv3A7YLGVJiuJd36Xz8HTge621i
3J7QTiTukPfwpCF+BJ3Bmyj1NGvTfWjqltJ/zllng6DMilP5d22aDubt7gMltLpMpCQCT1trXo8N
chWZnO38XrL6uKBVM3CMl7MibJeBORplL6dYkVyqrmO8fZXHWR33Q8uDbtg4huv1MBl/aQaijjY/
nJJUmKwwxBAjv/q+ZbCKiGZXgKQpIJBkjgZQfRIJfefY3t8Ziu7Eiq5S17cbF0hQX13jTPZS8+Hl
XbaylRjS/RbLnJOoT6qOEEwxCdg+x/9SHbTYU/EBgZ1CMzt44ErkKcqcGuAch+jFgsSBCremRWgJ
wpEfvv17crWv6SGyc9q/XTborQvvREvm7ICBXe+1GX7HaOMPP9edtG5c0h1nndghmW9GHREYCd7T
CXmGROZ48a3sxol45jzpAMpKAPyNa6kJ74oKaGWqgmnoHnnLwJLQ2hySEA/3yArQE6DkYOoIH5Ve
BJIbQDvAjuCTj7rjoTEsdyFzt6w/in1eIhmGtESAj+rd0EcPkJUcfLt0BIDR2fpzjaxmwSucbZ2j
lbGxbI4zaNakrIJIoUF/h9l5XfqVASwsiIBQkt4Y8TEXX2Vgkc3J4EXFz0HHUF3H69HbepWdaM6E
JKlYiUoPHh1P9iTXeE4O/S6h0+/JDlAZ953phWfzi3ldWmomLCl9PwvmHgKzvoNC/ZUUyk4ppxQ/
vJPwSAIeA8aWa1yv9LITq+sPnVDDMq6HlS7e/OnQ+w9idNOi0/LywTrn58RNsZbDeC1NTYdEW5g2
VE+qbR3ZYXucbf0lcEyq6VTuluEgcHGmNKutQKKCgew1amtXvG79DYV1cWlCRus3RmnYhz4oHU00
SaEgkYvkIUV1OQ+FN8z4HFIj7Dn3zlY57UQYs7qoayd1h1SvF6cu/OaMTBsqSgSFLZwgAG0lO+JO
AmpavK7PPzl4xpKAD4DISYFTBqo2s959rolhHoLwRrolniLbs6tiGqJ6alur3pk/dS+502jsRLcR
GF8Br7K7vN9bq7wWz9wWAObUs0KDWQ21O6tPZuSjV+qmEVOOXW04Ch0RooqkkbTAFDBqziByn9Ru
Lj1RTa6VXN1P5ch7cm3cQycyGF2QXKuFsIGMOcU8MjAtk1awO//x8optxIgnUpjbrpYlDdQjYumZ
MapjYVU9IfSdAb1q3nVG9hjWMm/tlsuENZH12jF3XeiTONRSmIjqtXtpt7SPExcDgfvLim2aIsE4
ApBRAN93RqY11iTH6F7TeolSOKMo2bn2PqDD0h+Gm3QK7yNVdppG8WLzpicZDj9mEwED31c3LdJe
iTRaHSBk9URGsIP0dMZjU9o8pesPZNy8Fs59MOYtPhDcZtasmlTBQL3RzsconO+qSnzL08atSgC4
Ry91+zaTL6P+BYKs20BUeThL3K9h7gCA1UwGhidKDw+D2Z0cxS7QVfGr8kwHYxwH9PSEk82Hstq0
8tUuMa4KIADd5DcQK863hvml+tcLE9hlU+DJYE6r4JPWz2up9KQJAcsslRiCIz5yZzIXHnPLAa33
lDm0QtoCQ0SGKNXL7vseM312Tjwhs0wa7ZcLvE2sxgAC9yt/KTedkrZwlwJtFAiATBTXNWVo1DKW
0qwaAOLmVid+XF7Ibe3+LYHN1/XD2I1FDglJEH92erJHQcWe1fRmQAfnZVGbyiygm+C2ADkN2wZu
AtJIUEeImtP8sSTZLQbtOE/wrThLJ98y2PdZWQ8ZGQbICI/mrUwxYEZD7M0b+G5/9Pf1Z/rEux+3
njMnIpmXWuqjCzv2IbIMvDavLBHt7UV/WwExu0H2ycjeWulOLe6zRtiFc2GRvLAvL+zmHq6UZrxO
mY160AKo1ava1OpyJB+C38LwpJYVJwrh7CA77lYmZdARwCp5HdCMjeC9N3kUFNsufqXL8gmrKFKo
h3lSJrX0atv30jfxKbXHq8SZfkZOv2vcmR4JKO0x4Bq5yFdeXsfNixP8K8BCwjT2Gete2FaGERhd
62UZsMRRoFKEwA0EwUXrGhXC0r0sbmuMDanqZdATk7MopzMXtayOWTmB6s+bpdFLpftYfy2mA5lD
G+iDVqDcRWVjZYR3W3PlMtc1SXXfJ7IMPf3+EDWBpYD/WS7vR709xlW0A9o8MIMmx+ANaWzFCWuF
GXcm6UMqFATVlZn0Th5hbkjokKTpdtV4p+MNqoWjRXi5+y2j1Q1M7IkycEuAPnNqUY1R+kFWqS1m
CkblGFaCeRsNCg+rdesMrqUsv6/sdmr72g9QZfHG9jVF61mYHOYEm9h9XTaarYtvLYexGUzYa1mk
JJXXqp8xANynuaKlxtOGJ4WxELNLtKlUoI1YFzQaMyqIKgDveFMDvEVj7MEvci3OoxRiyk9tCqw+
l2y9LcDXmHJeERwjYJmuysD0pzmAJAPPlmy+y3iIfRxVdOYWIK1WxlW/nKmikQJr0CpyaAFBTQ15
AhDzpOnuZUPYjO5WlqAzXh9orznJjQhkRz86R3vFQzhcGqdimtEWE0nAfrfAzBAl3KbZZfPZaH8t
mAkrfTLh9QRIfi/CSQa+1tQBPRtZo/5hSnJL4aW8eVvH3AgaqNha0OZWXly+6WNggWWX4/d5EhgP
MSVhHczhIiFGPDwnzix8Xt4sznnSF+tZeQfUh/y+CnCeSkl1wvFTEdCEWvJ6T7dtUAM0jIyGkTPE
8SkLCakjSNES/UdRpDswxQdWVmVvnSJxzG97zfB6wHW5AYIozgq4GEasmQyG3Vgr94nCG8/aVudb
BGPg0gCiMpNARD1Udi+9F/6tiaI/MSXn8u7wBDEGLQUoekkGDDoZqlcAo3jEiJA3m471EP7+30Qx
xlyrMR6FEkQ15oR2IcETe3RN+LPV9R+XJW2FwpgvU4EfB0454IWxWk2gcZxNvfXKakISDJGEllEN
HVHtu0TeTUxpgUdRk34m7U2nfRkjsIaVp8vfsOEpTj6B0TZJojSagTLl9SGmByS80TTRynS0VGia
G5cpks8Bxy43TtqJyOX31UkrYtLW/ljjjSsUNNNvpkmhBI0OlxXbkgKiSkk1gThFzth+M6ORB0ls
wRmT+0glD25kAphITjmAYVtigF2hgN8DOAdn6EBzYyIrDRw7r+qB/yfmQ2pFXfrR18X7ZX02TrOx
FsTc93Ejz3kNxFEPwLOpbAEhZX6ohprX+bUtxtBNDZAZwO9nN4fkOWh6oI8SemrwAW6Tv9gXBXj5
/ydgOemr3R/8gERxCQHwSpjlA8KyYtKYhPbl5TqHwpKRDtWA2CSBJxSozszZImjVmRDQw8rwwPMk
u/GSa1Jauic55AUpvb9RayWOOUe+JAWZAMQ9Lxyv4nb2pkmiiiBx0CY33OCJUszuGGZiTOgvxnNk
zOM9kEdmO9f9DBDO4GkLpkjjyNu07pVWzGYFSQZA/25ha1R6K+wxdpYLFDO53uXN4olhImbR6HXB
V6EW6L7uzSC7NubUQeWNk3rYtO2VNswR6swyNswZYgSlBQjUZ6D8Y2QrxujYaDkOI7RTQIICtIoI
RcUqBTuYrcWibRj3lxftP1i4tiBpLhD4bJO3NAA+rM2xOeXvtrCKm9yNVEt9iD4mF23mf9VUi54Q
FGEXqhRVI0z8HMaJLFXgDPEKp3MmhyCUDd3hLtsrDpBz/8avroTJp24iaguMZwsmXgNJ+BhO+WHS
kv0wqxyT2LS8lRjGS+CK8Et5hE6t+QRCqXH6CXKqv9mnlQzGNURdacrtDBnzbxGFrp20E2gdWJi6
7vZoUruR/selY5yEOhARSMOQh1wTneUZqIOD40+/OGrxlo7xDV2UmFU6Lzcf+LPeZRRMk+v0ijzk
OyQO7vMDELI8/ZEjdNkP5mEDG0TbBaLnJeXKHLAxlk0zM4Majd3BvXQEvtgho+MP6LhXj/n13y3l
v8Wx1XC18OchqITKG4CXTEDjB8JKS254RYlNx/StFVsB78rZiNQBO6aO72F5EAkndtgqyK6Xje2z
RucvKqQzlq2166P/rL9IVwscpeHFb/POdJaxt+HYUvFKs6u9hDg0tHiVoa0k7Mk3MEdN81MtmUZ8
A5L0N+J7swz83fsP+X3lilfwkfZlU+Gt6fL7Os7QOlPtA2zdlNVoBUrcwaj/RxHMQUu6aVQAZFh7
/vijVjMKggx6WYnl4rtg7gpzxgwp10utgIR0emiy1BKHH0L3VKcfUsLr3t56CKxOFtuUHiA7BiRE
rFeJKhhGoKI0wNU1W4iahwJkNLxWbt7+MJex5pdgoVOhWl7FeDq+idXf+d3vw8v4ijnVlA5PeqAS
Fpb+UO5LQIfUu9SgvYMWOS49DEchlWnWbeegBJgeFjBKPkU/tKQgcC5bw/kWAVQOjQxER6LUVFXm
BElFbBRTa3ReoCjuEEfUMO6m/N0sfKc1DAqybY75nbt4CMTT1DSXYVnMrp2eIUCQ5kaZ9o031696
dTDzyJpM97JSPBmMHZByqqtgEEGJKBxmfXaGVgFUBC9buhEsnarCGMOgVy1Qt6QG3ifYFcSOXcPu
0dOEzF+T/xcNzhtv+xOBhDUHIwV5uwG9xIP4HADXA8AxkNnYLQZV38lVbwCpduZc/RsIUsgroTUC
eNwamMhZyhBw22hCIKKHSiX26LZ79XOZhTVp+kVQTKeHyVZ3vPaPLbNEKlNHfzoKMqAmP7USX41r
E5DunafF95p6GwuAL4kUe5R0anYg6ZUTzltro3FPBjAlSM0wybIgOzKbKY1SUYx933ty0r7lYt1Z
kyC8YODR8Yvgd0ymhymKgGSP9nzA5R/SqP6LkuLJJ7BVzDZR5bGVqg5dvijcqwDMRijSaQDjGGzQ
4Pb/BejI4uxPLwMZyPVYaAnjO+dTpD3JZ8XPx94zlGCfjPsURLOS3GGOjtORd+7JUIZRwJ2gwILO
OckiUBlUalX23hiEOy0C5EMkc6LHjVO/FsHWtMW4mX3A7vTelH/q3ZWsP/n+j8uOZWu5FNCY6Av3
h4lZlFOzbFpdav0URtLU4DCvASAkgOuo7BG/cRsQzu9prNhK1rKiq2DDn5VZKMmAFXMlt3/ECVjw
DMpf4E+1NfmAThv0uqHjufvFayLcXMiV5OX3leRa6FJRnurei1q0XVWy6CUquWrE6PnyavLkLKu9
kiPpQZCAi7P3SqVENXIsrzVj3GdNxfFgm7a30oe9cnQzAFNx13t6oO1qcHAB6OuyJjwJzIUjBIDb
DzMco6KUdmmZ7+d6erosgrdYjH+KgaOt6yJMbx5LB5y/yAWUzWPV8RZrI6Y+sTv2kgnUSp7yCrui
3RpAIUrtgoJeIkA/lRPvSs+4aXkF+G3VgGoLGhcD+LaMamFi+kEdY/V8NL4XinolD6rTF+rfmIGm
gocIgN0LwNOpuflzPodSAjG5QaxqiGkg8EoKG9cWis3fIhiLJk3SiPXiTlvjdgYFT548zqJpT0NF
pQaBzhByDE/e9BIAsdPA5gULYHszjCwuqzqf4cBTdHlVfePIggiEQPNOXQh3RHPeyfV8L+ljt/fT
9mVqsJMRHhdyj74iqVN2gOlDl2DcVham6QB1CbIEVH+8SXQTTbLE4EaQCSYG5epGATmgNWv9dTSK
vLn8TRvA1gBhF04PZFGnm1MNVZ4IJqwO5NZ2Lv7I8omaPIezGBJ72yHaBZubKeqgUGAMTQO3Y97I
i/vuy8IalOaOLMTWoOd4ySTZFWSkcwPA0/bEvXx4/9jWBcnso7/EmKfSl5CsWTIAABs3m1E+cwSF
Vjf6a+X0dr1XdoLj71C0mD7E17lxZeWrKwD8ldkYdLcvf9B5KKmhggGobVnEMOViOafrPerA39IT
qfeCMaJR/Svzj2byqo13hv9So9yqYDhEv9WFho6NYBHD69UXzics6baTNcEn/EkzIiCQTI3NNZah
GE2BYKKYfOht0Wlo6Pofqm16uMFfFM5B2VR4LW35mtVl03Ugf0+1ultSS7OL7prmxzIdYJk/8XTD
SKJNfpl2xNHxzKoZFZl4QTfqQdJbCNXH2KnJbDX+aI/Aqr68lBti4NBMFXiaur7AIpzqVvet2qcS
3E4QvMrqS5Q8xTxSv00R4HHCiw3khGf47XqiZinMqUOfNDAd5Mh8TcdaoolhcCxzcZGMVRCwxWEC
UZaWIjOzZCbiwslMGrjQAeulNLJpg4ZNdVsjea5N9LxfXroz/7m0BmlLjyVQxTWNrU0ZfW3UkoZY
J0R2vcWVV4tWAUBxE5DnGhdo4bx7gxHHXBD6FNdNJCLEHwMkvAGbkVFgnNmGPRJ7pjlwuZzELgvK
G1o4u5j+yMVCgWVAAtcss6rC0JmZNORYVf+6NcH0RzAPJdw2Y2wViYEaMWfwV17+4Nk24mkhg/0L
HFns4Q7C0synGTFXUKWZk/bRTJO0Vmwhagngt6ajlsk1isIL7kpe1A/pGAKgND7qSVwf5XpQ7LjT
etsHAac1lb1oS30j7qUqE9DZUGEGIaqTYz6MMyY6k7qxw6LnsatvmTywbkBChTwFNGFui0kSBSEy
tM4zAD+dgei61a5DgzuytTzaz1bqWwx7NWh6OsemgBu80Pz7uPH62i3FhywWnD7+CoEF2fSHmNeZ
suUOwST0b+XO0sOIhSojEXu4Q2dwZjv9jVw7rRQLfeu4c9Se/kU2azFCvOhFcNZrIFBk3NQoNUIU
/tEUzdQDoFuVwbl8mjfNfCWBOV5VJNdCVkErLc3v0hiTHJmERkewAuyDrMtss5FvKi3/xwNuIE2G
q0JRWAL93BkxQZnUc1WpoGCK9+1+Cmh+69vKTV8DyApTCiKagS3l47Km58knyFz4Sgi4KPVz8I2x
KpJ4zOGQByBDLpk6sPlI9/9CTv4LIhhGHBMvxENJ0jhrezBr9LsMc0eiUGKwXqYNqjXiJGPAUABL
+xtHS/Y2QP/DchnIS9+4iIZZ5gwqwAnN9Ukd3YEGN2Jmp3dwJnZwWOCa09nKsj9DXvzSO3stLH0X
4NrDwBkxCEgrGLklItWhiSPJTQqECN2jGvTOpNeWnDZ2XE7eZTU3tATfHeas0AUBjGh2CAkzIGDW
GUfijhhtluPWirXBFeXEVtOEXhZ19ryDZjom19C+ouO5dUboh6A3MkFbObv6Q30UFvjyENdPZwcq
BugW8GteWkve1E5bpquAuY29ZEL7QTXkOZhNjKIQW5EAD7Wg49S3HTgLXtJbDKU4Eh0eF9HAfnNS
KluT3ZYUQ4vtM6Jfl9ezub0Eqw9iQsFci+o8UxsCo1q4LxJnROHKW5CcNNp/Cjkfi3Mxl7WP/7Po
CHZR5cZE3TkTZlmQXiYVFl0CaPzwnL9puy6gGMF2ZFx71xVkk8iq7spD/TntTI6zULfEL/R4GlrO
EfYzOxCNdToqyFW7wfAkKqKjoU3mslmxd+UfBVcSmCUVA5xSqWiJm4W11YDpufTvQNHNCda29TDA
8AM6YeXsVOpkwER12CN8b6edLg2uUnLSlJt64H2IUrApygDgwkquXgmtNuJ6SDro0YWvgl/tpmS4
b2oensCGe8Gww7cYJl8UVY2plj7E+GjOi2TVxsveIepHWh/VhDdcsS0M8a0JffDwZWK/ZNDMsUfT
uNu09/BpiKlTyxRTSsTEnv7xQOUfSzC/pS17uFpBQZOCulIk0RWCYxHd+PE/feywApYtXAlQKr0o
SDrM7qgTN9cGr4162yCcAHbbSaz0YEIJIRPAKRlIxC3teK//XlosfFu7br9mpwWIF/dBzgbMrFqM
5dWDGQXyDNuuS4PmAdgzRyvOXif1Pa5uila3TcAwH6v/R9p1LMeNbMsvQgS82cK2b3q3QVASBe89
vv5ltWaGrSKEenMnuOTidBWOq2MybSQ3/fiybr2L7unqrJQ6FmESipmPKxVnEAGGP/zGjvx3RedM
zJToujnpGiMMLVrylUQqvrZBFMSooylukcDxo+wDYimGS/qSIVE3SuNYV2mYZsEgK+60k1xwdWOD
2mqBm431CXEDoGDGkb70yWh5lJflhbBX25BXXWAMjHb70McukG2szg0bs/+ZnzCRCjBVI/73uSAt
mfK+dQvg/5gM1wLq2VYBEa634EDBLoBbe6LPBltmeBSd8ihtXSVzk8LbN47g4jU53stPU2qWLhiy
LKS98vf8lAGLBfh+TD5ShubolH8xuH5sUM1U3U7Y1PJRHn+s2wJTbSj/onPjYOgBPuOv7ADI3Ha/
l+1im2MkTb1bl7aYG33agU55GXS/1YgvJ9WtpNdYwDZFh+qnUZkJk/Dvy/oXrSSUgwmrdBAUHheX
KndSopjqeEql0A6lzEyMbyXsb4rvY/D1/rcTUr6FC/VK0gb40b4SzDgHhkH9LvmPHWqM64K+dHDp
A1I+BZyC6PFr4+x22IcMpnibYeSE0954/1YMUxPmuR11cH4JuyLIGXnDotaAzRUrMBKYq0F6/ntU
iuNkkLUGKRbRmvC188AUAV+T/aiB+ciq5nx5vZOjXkujDL7CPq3fKlCb1kXG8I6HJ6CT2131Iliz
U52D++zb+uUuWd21QMrieXWqmw7PCXdqB7cVOjAeYZ2B8QWXhaC+KIB9ED0N6gMWcdNLeQohYz/8
mGRl24ascd0le8PS5d8iLkZylTwAE38es8JQXEn3AVeZHqa4tOSqteA+WfGAcZyLvl7J6vk21Wfl
ohLlIXsnjFuBo1ncm/6i4FnDMTEz/qCEn6ej1GIUObUVBahFbXcOiQSpjdrig+aJdnbPVMKlXPn6
LimdmA1f0aSZ5JWIAvqT4WLp2i03isd5ipXc90f2Q4p1peT/V1fqg8l8VHlcqRL4nqgZO14uT+ua
/qVE+8u2Pi+R8v9ypPSYBsUlBk+aYeq71H3Qt7I97rBQ7mYPAJXxWFcp0jVAWiYVBlopF8Bhgqsc
dsAz9mRnOJaik32U+04yZ2/GUFGK6OPfyd/CW6MFbiPD9JYi+vW3pIJDqsd5LskkOAg3XHfS1E2g
Hwb/2Ij/dleDPioVDzD/JYbCCAts09LSqme+HcxaYYEOLCZjGE6TwXeNrZMv9C8gEMeojgFN0d9m
l3sZPECc/ZBGB3UVW3rkkb/nh9r91wDfl9MR9wWuVqCV0JUcg084SYqhPLrwlhu5KWehva6fix7s
SgKlKv3sq6oY4+mTYGOnNUAyIf6owBsusnZnF837ShClEmHfilFPigZ19K4aT510KKYf62dZfGSh
zfPPdVHKoE9Jj80mXFfvAqz42D0Gt+kzKYYE1vzB3RgSQ82ZAqkQo7UaglgDPfeP4Y1gYxVgW27U
+/CEd56Xfavd9QMyPhY9khQ1nFq30BK3kXkzicha/2SW7WT6CWOrZtGAP29SofIPralTeQTWhhvU
JzE+ZBwQp4GPKM/oNFcMJG+WLCrMJEUUZDnJkPvZMDM93Ah4T4m3TfoahgFD1hdEO8qi6M6VMNVj
VpFXlXI/u8Wp3eaIaZwlHUmpO99MYKyNd/r/g2SOnIKu2V3ppkLFmhrYAZhVg+DWHhzBTpzQ1U6C
J7poWO9ZSwHLofvq+1FRZwaMaTtPxBJeBqfdRjvD6VzulrdBrvqvkXLpO6V8CDJHQ8gzEm5aQFo2
icVH8p1a+9t17Sc3tHaDlAeJer2fBgViZt53kD+aXceCEmCqB+VBVGnU86bAvTVoY/UH2Sl1Mz5n
nmYV2wIXKNoJxifCymTh87OMgPIksZjXht9D8MCjQDLsjf6kyRifBs5ioLab9Zu81MhXrpIeysoK
HwiFIqTJ3uCMB+mg7Itj8TZvgtsQWR6hPO1sztP3Ml4dA3JLJtkQIxzQAzq+0MQT9nhVV/SMc39I
NsMxPaNHaSleB3AWfx/fsgr15ArXDk35mSyV2xLYjarLy7O0LTveG8cGE8E1SEkrNbT6ySjMsJi2
Df9v99wpC1Gp3Dbw5VpXRmL8PBgmJwPEZCzVZV0o5V/aQAjkaIJ1AArUTEunTndNLjACHiMA0S3X
VOQGrMeA0jhpOmvWOqtWE5sTY0/kWCW95UfppwtTKa9S91KfhAle+sJZO1cRgApjF8NUW/ReX7Mt
5wGKhWEWy7n6lUjKwxS8gI4v0CeRP2B74W567Aqr3RPb53bSY3/k9/mRSXnJcGsq5XIw3pkKQgfd
GKzeLu4UrD314BfL0bbqtoCgdFnHZFo/5WsiPHmk2kAs94vsbRqro17po51LyR5YCbZUP5dyvy0z
/ynt4AJtdX7MvqH9fm7K4iA2zbkd1Y9Z0J4Vw69NqX6p1Smw1z0UK7OioVakuOdjnqRysud7gyft
9Vd1O4KjS7KK+/wxfFyXx7AeGnhFm4MJo0EQVxcPbSGAr6ey2slw1qUwPBANtjLW2LkvStiokCF/
S75PtSOU7/pwq2aFgwYSJlkSd10k0Z4Vp0d3azr09ccghhVFHYDLddmrwDoWGTGoiiKza0TXqPjb
dZEMhdYoT2RwSoEHGTL9Sjw22Xss/y8tm6tUSiMf8+rZLiENEPxCRiIwncJ6p+vnUmU924lHXrs3
yvs0HFdMWXmxynwLqEvZmTeRNVqZbwYowf0/SJ1ZEinno7dBbgwFrg3M6pYIcFTASxPqW83T3f5j
YNIes1Se8juR30T5eCngzkBOnktTrwDHBo7MdW1giaGczRjLRciPsKxGOMbdqWo2SXO/LmI5KmGL
DhMzgLe9+JIrfYiSWc2MQeLdNuLsugycOA/sAjTqRqwxTvOHxPpTFqXcfJlUoeAPxC+FN8EGO0Qb
fKJjsZ2P3JbZA1q23k9plKaXaWkMqgidyFMreSKDVcp+ftZf5ZsG833ZjXbbbMF+sen2LLCIZSP+
lEzr/6ilQobdaZcPZovL8dQsWDiAy0UVAtj/13ejND6vaynz8fHc2jDz7xihLk6hNZY2ZiYzqyR0
jH5kkm3mzbBJrXWdYZ2P0n6gaPephvF6wKh+NGFscln7X1WF0nyMToZZOOB4JJsIreyW00DXLZvd
IXfSzma2fJct7Z/rvFQFr8wAoyJ51pGqXxqZHLwIWScFQatXDEgnCPnieGSTp7GEUoUCTNZGStPA
HorqVOk17nEXDD/Wv9UfkoHPk4m/O3yjx59BBprIq0ywIyc8y68JvDG0f4PH+v/o/T8FEl99dZV5
jm6y3+PTqcf0YTqBJNnh73uH87AIvmEvgjMPSHkVA1MIbS1BXoUDErJXHNGOMM6j7CoXTFKM1ZU/
5Naf56P8SjPOiVyIuNBLzgmry11wu3uyDaQMDEy1H6ySNMNFX4a6ri4UK5+ZXBdo0Mfyj57HDNwU
mzk32RJrEpVh15cFlytB2lT1hRijdy0J2XMqzyZXq/92wejXa+7z9ijf0UjBJMQ+QpoPPnc1mKD0
+0FjAmyy7ozyH3XjqzWfXrRegP8ozzmGm4eNfgNAIjwOFGuWzRRBrneq5/9mcPQQsd+lBsbzIZoU
UlERuI8efTchumHXR+lGY0Cc/OHh9c+N0uPDclq1PE/KVSAUwxjhmWDDx/fmnIG5G/PDqdnfiZvQ
+4+npNyK1rSYIRbhu4hbgUhXHUzy9BIsoMOfOVt6XRdIPtjXnPLzlJRXUROFn8eZnBIL3hJALSQg
PbHbP4ud6wsRzq+4KlHeBFDPNYBPICc9EHx/MJoBqTs7hBt+w3o3sWK4RHmS2Qcgm0iKcukhvIl4
B+7f8R/mE0BW3ie7cLP78g0zKgLjKi/BbO0uqfykSA2jwLi+6sbb/CFF7R09C7D+egBpP8/7cp9t
w02G8UEz5Z3yqG1ZlCAkN1mTT+cunRR0+QSH1pQ/Bv+p4g6h+siDTmkAge662rC8tUT5G1UstVIP
ycyDqwMaX9qMG33bwB7zU+EGdvioOusSWYejPA9QLMcK+1yKq1ajVfJngBuBefhg1IppgDZiXRjD
zdGgFOjXAENJhbYWKMcn56TFPj73oIVP62JYt0iPVIRCLHWjesncJTDJd49/JxGcBzrs3Ew//mtG
JlMOpuESuZllHE06ZydgDAj7iUMKaLxnh/yuv0vs8DZ8DEKGvjBSMhqDA4AlUsGFMMkweC9AGtAa
jTVPMmtEhfXdKC9jNLPe86R5Hh+Cd3UXbYbH8D46Sifj2DspsnabBzep8mP9MzJ8KN0RbblQUXJS
XCA+NHcTr3aaLduHsu6Qci+BNmJ9tCZuLX41tNe4Oigiaz6F9ZaUKR+CFUK9kXUIaZzmSXbGjWHV
jrRDjLUCdsWdRJcVjyVTXqRRY2DLkQKxAl52zZ0TK9hpyCQES3CwyCWbrDojIxWjly14ffp7ULgy
3stctmS+ZIQBhgi6Idpzydh0HHl9qI1t1DdDNTK8E8tt0J3QsOiw7j9fUvPknUDKDYmtBaBtIA3D
ICakDdGZ6TnIs2nlYymU5wgbMBzoOg7G7yYntKKdjpYMGbzh96zP9Iee1z9pCd0SjYQU1BQc8Rd4
ge+Ln6pnmMqhOOo2wCjulV0CbCJInjasJhDDlumWaJzJBsBC4B7jre91Xr8h7VB5w4L1YikJlaK0
icSJPrlLZc6euoHPMQ6ZMNwSy5YVymEoSZwC+QT1wt4lJCkZrDkHd/gM02LPLbEujnIcWe2D5ZAk
eLi4nbRJPMnr8BJmPdoYTlChPEYXl/wo+6LiynNzo2W5zQ/JQz8C13/dp7M+EDnu1ZtN7KcxE8j4
4dzvRvnFSJhPKYYEut8ZCnpQDfklW1R3+Q0MysG4Yb0RdqPTbVOn/GDl+gK5nBULphucnJSoEpao
f5VzZ7sB3Er/jCUlbGuTOjJZ5eMTEL2nQFaXmfBDDGevUv5Dmow8BN0rCS1q5gSbxuOcGWpi3LZP
hL+bpSqMjJFucMplq7UyGfiqpcBsqruoa91B20gAdigUVhGW9TXJ/6/0JedUvcgjfE2CvFEYj2L2
sK6QX9jXqRc+3edsE6QZZT/PrnCPYpryPchM9SPatfvSmS3eFje+WeNCHdIKyC1m2Zd8nTXdoZyJ
FsVzq5IVm8HqHN7RXNBMHoqDb2Jx+Mx8wrGkUd4E6P9T0Gjwj7XNWyTCVRZgj/GCwlDYmRltWNIo
p9JECjqeAT7etEtOpVscfQzdTLZoltawYVWxWUZIeZZYHzR9avCQCbXvHRpeYpe5Ya55fHPb6JlX
AhCDoTmM49F9S2zlRQM/XTxNiOVSkmJJXoEifWKzczpGHKC7ltEwGGJGHCcp05A4gFEND8CjG8ah
GIGA7lsmtVLEYwI58XZwFFfZjM/BUfCyLTIgkPZN+24zs0qUjAyIblxCTcS2IBdJJuBnO0S2qh80
T4K0inE+VjHhS8dSnBEf8DhEtqW43dHACoNTBCb3QsoKnJNvSL0teBmftKf2Q4rZZLasw1IpSmkI
QonXFOY8j+g2Opjs9uJ3wjfJHtZiVYdoFglOaJRKJ7Vm0meMNgTkNPAUD+nfjpXgsfSG8iwSAM78
wcdmrGIkZuID+Sk7zvG3de1kCaEcilL7vBRyuLvIfwnHH52/Q+nCXpfBKtBrlCMRQz1uJDLi1tqj
TXZ8axFMUh2YpLCev6t1h2VzjFPR22Z+1jV9gfVuNzF0kH1xZip15oARYMbBGK94nerfCPXU14oA
50+0AZzm6s/0NbU5R3FGS32Zn/rT/Ja4LMVgZUc6caNXIbzg+SIOeHiU+kXBuSbT+E6aECE2fZ+l
tw7HTU0yfybyAL0yB5MZYlnnJgnU1Q/oFfT/Jh0/AH2yw/DenJRNavu2+JCA8MY2duoeu3Wv2TPj
ulmflUpdpgLL0w3Jk7jN6CZ32UbbYM0Bb7vGlnQ8xBM3t1ilyj/M+/zzwKNBabohBwa7hrOmLzJY
fqpThrMqBajRyHIfZ4FL8kDIV7Wn+SmzozNr8I4caiWdobfSci6bu4jocqhPpqDs9PCdca2MqKvT
jkbBonVMkm39WG7JqIaBC41PASECZ467/qEkQEg7BGwVfSUQ7dRCHzEE5c7fuXO/nY7+FpAuzcsM
yIPWkvfdc8LQm2W1+ZRImcsspEYmKTUQHXxgpwUhkG4ac5i/r1/jpTn29UN9iqGMovXDpm9JnCcl
ItI6kDb+q9Sag0eUVHOCwOzwkMg3Mxq9GMATNUyl5M74lLmYrc+wn3C3/ov+8Kz+/EWUvYQNOIcK
sj2j3tb4sBi22LUOZqZBUYx0ylqXtpxOfQojX+HKJwhqr+ktD19olLco+mWzb42xZAf6m1Q2ZgSo
1kzI3XWZi3uUovAplMr1szBtI7BkkGmpwpST1FJyEE6HnpKpltJ2ptEMZlDoZjWzBhRYx6WMxhdS
SdYqJAJkxI6UXzq3QhXhfyu/fB6Qis9jYIQJCGHwmJgfOYLKxLHQIph3SEXnKBTbERN85CQj9BYQ
S9toS2YDWGf5Q6Pyn8MYZPPqSkVkqWu0qYWkxgkfsrv2vvAir98VBwHb0bzJ76N7Vqxc9p6fIqkI
LXUoPxpkEqfuo10FqCvf4Fn9V4YqGJR/0blhTg1i+Opb91Nwo42yiW3jNAlmgCEEYYfMeP8rOIXe
xLJxomcrXofGnBQMLvcjYNG5gNWWd/GN7MhALLMzS7alnexKoOwyf72fYobBs66W8i5jXGh5q8Dg
40EwOfE96Flc3X9IHD+/HuVTdE78a6FAuRd3pA7jw49yR83zTazgMV3YclrzKY7yJkUljNJElCVU
v6FqZ2XVYE5RaHf/Y/P8UxLlPbqolriI1MXjg7xDhQIbJqVDXoRY1kTQZXEl/KHR/CmPciNVzWEF
j4wIhIfywFvjYToKghU9yj90wcyfJjuz64+gd1mhl2nylHMRkyoQO2Ibl0nku2zXb4wjqoeCJ7vC
MdPN1Bt2zOtdfhH+fVzUyX53NGi1VuU4oXIxab47Nr1oqhrX7fxEBbSloNlAnrVEsPSZfSMP28GP
nwqf6RbW7QOQwL//CE2opLZtyJ1v+Z/NCTtLtrw1joTKJLDkjcEeeCQZxp99gcRTjkjs9QSIvggW
jZOcCCNW7Gp3wZbQBVUud8PMx1nyyP+v/PlsKFxfx9DiYSfv5gMxz/xZO3Y2aSoOzwbD0a7ncYAD
+10cjKYQOkOY3VD5mfroqxiHtn9YzyjWfTkw0n+Xgd1VIY7J1rbo6bvc7feS12zZyxKso1CeBhsD
rdaESOrbtrIT4NuLXG9n48f6YYhVr+kD5WWyVpsGYDDMqCBgFaMG67esbPIBTIeRAZzV3OGTarsu
kuGyJZ7yNJHSasAcwgVGEnAFgWlWYiBJOiXBsepkU8c0i66/Tu1OlTYT9ybXrJYjy+ooh1Moxhxr
KcaZY94NEuOY5RmruLb48cA7p4J+UNa+MMJzlVCk2MUmZobRstgc7qQ9d+LuVCC3Sdb4xosOu6zN
EEo3a6ey7cROLpBepLugfkuL1Ao032Z8PeIhvmjM59Hofm0WlXPTXkbJvHJL2nDBQQdwIqkvG8xw
Ky5+qytplL9ScgABy6QCC945Wzjk5zg3gWrNl6ZwG9y0p8QlMZ7UVtACcioMRKQAPfctn/UCXjSU
qx9COTKhzsQGwIZkDqvA+17vgLQ+YZTtmX8NtoMdbvrbxB4fpcmLjyJrWYL1ZcktXXnRKq/DKpYg
fEwt7l5yCVxJI5v9vrewMYSVWmU0Q4dVlFvMG6+OTH7VlVRh5MF8RUbxMavhNE0S2Y0oukqBccE2
Lc5pOrnrurVcJ76SSPk8flCUaggRLWp7cjhT2QBUa+TN6th9GM+cU9kCmkP9rboXn0XBSmXTePiP
v4Dyh2nVJaVP6mZk/GU6RrcYReC3yh3pSxElDx2CRCUe08dp4zusfJmlZJRnzEC6yoOxEtru35SD
B2o/M9YfOPW+rZ7B0uqsH5ZlW5QfnHK1HaYKWtVxqc2XmPPulZY1fbac3n1+U7o1PLVFmxu/Mo7J
EZ+k3oo7EzAIVoRug29qTz5noQTJqu8yDke3h9MhlvmOBJmAR/4oxmbVsubAWCIo31Qbk2h0pGbd
90BnDr9zrOyJYfZ00xdd9b/wYeK5fzBU8Jdk4/xUiANr4JrY1YpPV8lJrywdGIRVMlwWzMtT2IE4
IvsBdEiTi3h7XeVYJ6JcSt91M5YafcWtjG4b17GbhwAElAtWisE6EOVIuKpLpZiYcd+ZvzoK2W3y
aGDpenQal0DexE7gcu766VgKQTmPaBD/2kKejchW00cdiOjrEpZfaVfWRHmIMJIFRfWhcwNwZ8R3
5dAco+PgypcKM29GrvwMpmqLIZUR82l43aCHAYkjMovKIXg3ZA44eYwsQvuZnWMGNMZyfvh5RrrF
qwkSNxcEI2CwNPNSJf2WWa2pn2v058MdaxifuLkV5aebvDKn1xzAwLCpmciOkQX7XlXPesptJeXW
x9xx5s9HIVYZL5VlXQG+toZ96K+EDmBNBxyBig8p9weeG00ujBi2ttyIJBDef4mgdKXJ578mAVob
fBU3qPgcA0/zsBx1qzMylEV7k1SwAOAPTPPUQzaW5JpLCcRIpr/APQFU0PWz4whCknVNZMmhXG4b
Rb6eREBDViTwKyfTXZY3T4KWPDJh3he/z9WJqHwPFcGA18lCTePwFtkY6gDY4BBqL8kCLAawkF5Z
hcjlqZgrmeQ3XbnhUlKqKdbJY9niJ6fFlplk9YbX+0B9BoiKg5YLsDAxRCiaQrLpn4CoLW7+p2bS
1Y+gXHSMz1cD/1hx/fBnGAumWKcMN7kYBK4kkI98dcxeU4DqRh7Q2nQSww9/evZZaB+sr0d54n5A
thwX0Ed/AjOxyN1wevmyroqL2fHVKSjrMqQ478YUSwOD9jLHHj/vxCAxx/omqe/XJbEOQ+VpcRc3
VUaeHtlc2mOC5lTKLKMyZNALScLgl2p86UxVNshjtsoey1DSHX/f2eGd4OjP9SNrpG25zfd5g/RS
EvZaZg6Qe3hffFd3sjU8BrvWjLbiCwbAzMTltqwa5+Ink3lJBjqbBFY76iL7BihyygzcXKW8FWWz
zXfRuJnTTaQwGAYWNVzRFJHXwYYo0VQU1Tj2GoC/MFyAicARnGwFKCb1xFnXi+Xn0qcY+qMNZasb
UwhDKl+U86+GIoYgN1Vl+rbveh0WfMs70ZTBdf+DtZ2wqDBXsimPj4x+5ppfHWEFYzzKgZBMao/Z
NrmJzdgJ31iv0eUx6iuJlO8Pwigu9V+b4b43bsVHLKA3heVfsHTgIu/TXXKftRjpYYle/JyqLKEV
DVo6np5W1PwibENiHG32FmFwQubvq/lu/WMuZ3bgcRd1XZAhjAo4Qc/JEnpfKCve5ltMmx0yBxHb
494bm7sdnwiIdcOsl37p/4LJXRc0AXTgisyD0o0c/coX63oeZbIoi5ex6gtq1j1nTd/Jbhd77Ym+
R1oY5fhVcFKgdAphY95Yab2XgaFfygxv+SV9pKVQvl/Ly7gRSxG5/8uErcNop2Khc7TSkwwKxtwS
GLW+5UMpYLtQ8N2+ECClHNcLUs+JblqDhqg7zYpuNj0L8PEPp/oUQ+zx6kP1gTZ1M2oDGB0YUBoB
mlKx9e0KKAWK1SAkVA7LP1+StuvE+NdFfoqkdEMyihRwbiTCWWitTSYSEu1FsucNuU5xOz6QOVbD
0t4MoNSoJrIiNrHHl5yI/hGUznSBYeQV2RSvnHI7YjePLKinbvEBIH4sbAhO6KSPyi7eJy6rGU0/
DGjRlCIpVcgFrTbDNgplO+Xaa1JY8pj/jAIFsAmYnJqbb1XFUF+SNqxdOpVWBKBdHboC2suHkxlU
RyAOODzGaKdRs0NjnzUs1DeW/lJBUQVTWNhzuOAZQ9hpt+eAt8w/MZwb8c0rp7pEsivtHYtU7/QZ
p1JA5lZvVQybBkcZay+5k9yzSj8sW6FfI4qQFiiFkzLaBemlMYG45kZ4+khWbJaesmWcjnGFIhWZ
qliU+8H3UYg9B3eg2MEQDzDtrPGudXxz2LbH/MgKSUTt1y6Uihb1pNRyXBLdnGrTKPIt16aWD2ZI
Xo/M9ePRkZ4yg0uJ/urbRdWs1VFuiK46P8gCSM05JlAJSwTlaYxCb5siwQeLD+1heDOeC0vTTO1x
Tk11M4NiDZxnIxNclLR41+6Qci1zxjfhRB4JhAaK8Ka2AEMm8JQsT/qlBkpfIeVJpjir0cu/LBgL
7pCa6Q1GvL+pB8UDzMCHeADoIUtBvmTXtEzKkRQ8p5FR+V/eO7sDkM6+NY2jbhq7X8MerOyaaXaU
J0ljXomyBkYue8VJtoodhtrO4jZ/AsSpiYTwx7pe/iF3+Sc+0envJMdKOFWX+DTa3OWN3O8Vx/AA
JGmzkP8ZwYB+rIAbpuYKAdcpo+vbeInXoejWeqyYw7AEiXIlvBTwQxBISJFALWAKcpA9KULcPjCu
bsl9gLhKliVCLAX2QJjGlU2r+qxXCdJpANKPLm8hf99Et6FtYJcCxFl2a9XH9MiCBPqSwROVvJJK
F/aQTYyizqeA2/oe3oyHeVudBq/wSFN0drCkAlayDV5jLtMWlsLPtWDqsdLLfhdjRB6CkRIC/GWn
P4C061SbNbJqmVELW7S8a2nUNwQEHcdVEqRVzvxCVuGxg/NDOfIuGCnAAS4yN0zpdy19r1Qw6OMM
BdoEApsRexX+QYzu1DwFfGtlxqlur+vOkiFcn45o8JXq+OBMDgKwseExlPXA2WxUs/fz4DCoRWiB
+q4pTUVtmucuF0Wn4xS09Nd/wFK0vf4BVLCIJ98YZhla5IPDpA8Fs2qOhc86JsNCvmxxhIVoiNgR
doe5cuQSKBDNNx5nixRGZ/nLUDD99ajgIProskZ9rrtlh6TeJEtiopU+ELyU0C7307HwCGhK+W6g
/DiCzSi864HTqFhKhYQ7ZFXfWddLxQ0DS09jA7VxjfvmKb0hlAS9idHkreKNDnlCJWdmfFyKxNef
lHJHiS5KTQhy+UvXVdmjGm4lW7Jxy0rVlpUXxG6GIksqTz+yo0JOCl/EXf+NbkC8OHux98vA7K9v
+imHMpIYkO+Foma6m2glNiglKzC+q9rGF725cILyLKXbub9dt4sv9X5aKGUYRS7kSj9HOnY+SI8m
2KXfWhOrcfb0zPSoxGPSuZMufh6Qyp2wrjPzVa5rbjMMt5inueeS+U6uMTE4d2iXTE1iinz8IndJ
bRuJ6Pih/7x+XHKFa7+AMpteKeXUmKGnkvJdyiszAizvuoQvSzT0hVKmoERTnsQhvuKAuVn1ljtL
h/we9IsHvMfin5jGdzUvvsSQksVGsmyFn/dLWUTQCFU56PiWhXiU5jt/flZlhqVfniUrN0gDw4Bw
vs5SES4OyIAowDqF5+8AUesSlOjRCl7DM1ZX7ORm/BluVEAgTrcBa0ReJKFp7TdQkdnvOznmB/wG
AFOlvTm6ykv0Tqblo4/WxM9w+h3vAosxNQtXP2N8Hp0X9r7/HzKTf66bBpIJq6wLhpH8jFsRK4rg
jvvBb4OtgF3rFwOP1GEzS2b9PfdYEx9fmOYpHaPBZBoxaMHIDMlkUkwBDwxZEO6RzmZO5hnPAEUF
02W1ba3EBeP9TtuhMIfVDNbvWNQ3SRd0MNQqKGJR1jS3Ix+n2FJ2I304VKCSx1vSKXh5s25SSzUl
w5BkUQXtEuEMp/R6hk6HVXm56N42Ds2F9gYrRdiJrgXLOOm9ZRwJBKz8LXDrRyk2ma5rIRm8/gn0
s0FSZg0vI/yEaafuSpcMsBHCFjLbw155IfdG6fdvwij9BgV8LRc+hM1DtTfC+mSk8is4R/ZD1TzW
2WRY6xe89Aj7TSCVfM6+GCU678Mxk8lDS9r7NyRvuKxOHbtvzD2/hYhqGKh9agIv84pKR9RSLPth
8uEj25e2s0rQtOhetJk+CCRa77R71AcxqNfhdjfynjUqsBADfhNOhdkh03tp1gsdOFp3wM0WSo4R
AhayQAjQecDeClgSoge0Zy4YlTDnNBedB7OIIzvPy80U8p4as+jLlzzBb7KoL9cUc6jNGmSRhWzO
1DaAsnoHE6LrY2O5snwgkvEuAagR8EYLLABcvwK93GYhvy1Fvd9+B/WaSI08BXs6vujfI+LllnvB
Ww0bapU94WFq9p6G/c3AZqEJLL2cDANldFk08FBEaxDWdPW2qNu07/SqRtr0M33wd91ohbmp2wPm
Hk1Qyh95JBXMSbFlqaqgKbzBg6Gb3oRPja6aQxWZRHooRbN+IFid4k3QAbspPZFOiLHtmbnFohdS
dVUEm44mg/ro96Ni8s4PkhiZqHTf27/2VsTtvANWGoiVWT5vUY3BQKfooJAXFY3y7p0IMwlHfNI5
fwCRJ/BQgNEj1zY3Pqy7n4UwYmCn4h9BVMYkAFA5AtIq4mjtVhGeMsoHZ7AIcpd93JUU6u74IKiy
KsFx4m2KGgLQ1zbhObHIGNT4xp6DXSrfXZ/qy654gw7vPOJ5Ur+ED+U2RGkL1bsH7Y0swSlWe9Re
mYuZjE9G743rkS/oCk9cm1wchS7c5Y2/02fhUMki2HNk0daUcYRPmk1hjt9lUdno4D8XquDGSIHp
zGnqNmgMRtuX9asoH1Voc6m38oDHISrBVukHtij5GN8wXCFkYuwsxs7Pz0zTluYdStz6AGVqdp1j
vJAKX4ZnxWuFIT6CkzrCC9Ze4LLckEi09EvQvhJMhRVe4bqpL0hMA5VQ/oM0Yv1t/uy/1uf+AWRv
HwIgwjkgTY+OAoAa7rU+dvdSYua3Dfajzsy5oOWLUGQSieCk6CZtO6aqIvVwUL0L/uf2QUZd5z4C
Mp+2w6Jw9qA8td6w1530oDHseemNANXHFAOaw5dZht/dVGkUc1w0PTG1GqVC8q5M7RGFZEfxPnI7
cHQbKxuY/5+PA9YzkUOxigPLLuXzF1AfY8rLTpGFCumaWt51vvwciUNgaYUk2eu+azkOXJ2V/JKr
6DNJcTZNUQvlDrkz3tEvydyelRQYpzB/QPdPnBvF02YIuNuOR31tUKe9xPl7Oex3ocyC3Vg0NRIE
VcyRaCrtACYlbQaxh/aPUeh2SeaU7SFLQSgdit76wZcqUIZxJYqy6lFSkmHgOxLxB0eykx1BrZ4c
rFvgA0/OvA3eSBA2PGJvWL6/0UGMPLjYejqyvvZSv/e330JlHxkXJKWhQeGACyUCPqVCqmVeWMRc
FdkHqbkbwGWVgOQwbP6HV9Bvwild042mT7sQGtDGOUgOsHzQgR1Wq831C1/Mma/um1K0RO6nJJhl
PLaUfpOKoN0ZE6sIf4gJwOvl77Hoxdn3dZHLMfNKJlG3K+UG+6CsZ8SQaxtU7ID7IcA74Dd1/DOg
ojbV87q8Rau9Ekdc2pU4PDJ1X+4hTp6wuRbcqxKYhLV/P3rx2+eiso0hwqhHW0JI3glmXYLbIN1V
03+9OSrbECuAKBZESnrwvXlbIA/+Dp6Sh1+lCOaDaqEWen0oegPeb0Ggl8kwRvIMaG+CnbglqEwJ
kxB2WQtRxNY1HtMrl5rI/5F2Xb2R49zyFwlQDq+KnYOz/SI4zCjnrF9/i5791m1a21zsBeZhgFns
aVKHxcMTqi4/kSb4Ud/gvRFNsj31zSEaB7eIw3UzoIUFnXI3lQjKiTxmUjIsO8eXZeq7+RgzgXA1
YptJMfN1+Sw9QkbBap10y+FSF/b5eVixKJeXUrLY1y+j1GcMKlnWSx6XuuxlN91nAS8F6Tn7FbOc
4/iyRDc7JBEmRNsGloRjiBB4QsMO7ySOv9b26OJF2BDcken7fhPfTLeEHJnVwruUzrpcK90AEY9i
V1YBHheDNbsybmzMNJ/JzM3gqhAzrpFCa0ngZF0/9EsV2W92qYukLRv0tpGgVTp2TrSKNpGXIbki
wSL7UbMYFV1sM3VTII9vqMYYAtGmyWqHwPSrxpHl2uT7cM2KCZdv47+9h26CaMaqFvMQeZxuPvbZ
7FZBb7bBa5cwAq4fbYDIB37bQupuALkAP0IDTHejhyxeBzckMxa607N6q9/OECMFaxkU4Zj5vx+9
pLRd6n4wksivBR0uk/0ej/GadJM2lvbY/eJjUz6CkWYjSuBPKj0NEumBzQo0WcfzM0a5QCOo8JQo
fhOXRelAkbalFpuTuM2qj5r/FY2cnSqlVag1w2XJjf4j1L9wIgqKJg05uAZdyDALGZ6p9nS1Ykx6
LD8fL2xQyCOHWuyXEk5Fj9YnYQdlY1BUKDfQC/XkrWFXK37LevAzlkXnOPu6HYSBA7briQzCm8JK
Mla1afme+vtE0A0RfQFtoaHHiSiCUHYhrVnYs5Qndq3Kr3LGJ2YXD43FDVpo1tIgeBUfsjqTllNV
XztLd0vonDLOCoed1TrZBbOS1eSqk4HQIVMMq+05J6xjq5oqjxeLVVRzGCKqwMdXhC5fNOB76Uy9
jl+bNN3luXB/HQxZn4CCJ1AdGXVBCsihf9/JJ79hRFis/z/598sD04pKVLZ4F5Xyb7999vn3679/
+Tl0sbkUEk39yIt6jWuswRsgtOpjjBYiGb0astscSyves965jLBAoiBo6ltuSCUCAfLdPOyCdlXU
t9cX9Q9PnS+vpeLSTus0X+ixqDgCBVeB3BFyfZvCAUOeaEl2dc9Z/LrZ5b81tGa1qHeTlCtpG/43
kQLrE1Lgk+RancYpinz8hKGeNndqP1tdXzALfCQKfIJR9IVI+fyKoz0e1XNyM2B6fHhWXlTCMXZO
XN+5bvMTXa6AKl1YhLQfV6QdXN9/ITWI4b7mQXEWu91gZffBS70KHPDKkFDIVs0GtLsiKN4LFHzm
Z9+AqgEPRjRcPvb1n/UPT6C/v71M1WJ4P5qTOceJIYH8iI6/zCKdzOUrieQDJukoIz6ha4rp7Me1
IGPnI+E5g1RLhhL1JsJLJWUCIcsUhTVIC86qOgEHE4hQ9r5qqx3qLsUMpe/KqfuGcaMxXg4yBT1l
Z5RaGODSLEPkwJLU04b5pg2DfR4PmVlU8TYoDR4t0gXDs1jrpCDJn8ayKFI4VhneFOUvUTmZXNLa
6jQxXuhMX6GwKJxjaZ4G+ArqWRvuEeJdiNsVD9rpDpGMrRh5VVbkTEtVyNwcKmkO7FPPhGBx3KL5
FcpMKPvaxpoFtIxgllaq4AM95MQJnpmPCGONRIAuRtmGthLM6KgPuurm/3nyKBDqFSOK5P8lVHsk
0GM0GQRO4PGu5IiQwGahHiM4oalQOq5IirkhR31NujU5iLMLVm3+p37Ny3CdZkPh+zgxfBK2Qv4V
cxgrMeWt65vHuBUV6k0V5/MkzaRirqmpGcQPupZaKUs/m2WEApCwS8G7weEm0jrR0woES/GrBBrM
60thhRS0IAU3cN3c6XC8AmnsXX8XPxMlvui+NZWzHJm+b05sFbJFXzBEFZ0NKLRpNDtrVE6KLvpI
pKIhcaX62XFUuVNoYERfK7rHVEz29aA7g87tOZmtZ7p4x19Yp4AkUTktFlpgJb9JVpGjPper7p1M
5uXOmTxqGN6y/PQ3MIfEq7IO9iHqS0Z9KIHcCKttn+YnUHztQIB7n1WmvE5/lw/GJitNGS22xgfH
gLBFF7owTF0KYRbkXeTjyBVtbSX9Mcd4ntyxuJuWkysXZqgrgM+FUlZFmJk2IUrE2ra6z23tMT8G
Z5BSQmExPqAiZ8mCNd22e8hOsVoIl6+Gi19AfVFFbDIZyXmSXFFBgaS4w14/IWKxmzto1DKL4ssO
9PVBqYgVdLEj5Jhx/pFROqkqBIzElHGfsz4dFYfG46TMAo89VZJ7TsxM3lgprHLGDyanzwTDxbZR
d4A6GRnXkQyKcoSqOe/ktvQGnTUoJYEa6yZ9FO/yxwFCBaljyHb9oq1LFBfKXywu+uU349fvoPlo
2rDxRz3FYoNXvMbvyo/mXFjgwjRVM7yJVz0qjGaGqm7iMmsbjE9Jc9KgK7yR4hpnM1yHd6MtO8L2
Twja9Oh4IqyOrLTVclrlYrXU7WFUmahx5PYgGrlDYvprfl2sCzceTVbYvxzDXNiioAfEvt2sT9jZ
3tXeSTthCf0X3fwTMbFKNUxrFN50sjBJCQhX0LJHBOyzPZkd58k1j51k9fQzTgg9ARzmYiWUJNkh
RhnuqTjrUKgRdjPOIuuOXAyuL3aRgpeiV0sJozt/4CXdZQf0iDVetEn2JfRxC7tOMCVRRRBMIM8W
Vvv353vwx9vtwjwFN3I7p0EPOUQML4gbUK7Z2jbYToduX2yUbXYvgBaUe6tVD3/dIovlZScMmPPm
6MWb6Fi5U2ZxXvLe7geIYfoW5+IieomOyokRSbB2iYKsSAmKtJ6xS9Jt54Sn7pAcCFMMYbNMt71T
H7J1hQ7y1ss9FnUoyzQFZKOqJ2FvwHS6/pPiVj5lw1hB+nIm+OtL0NMykGE3fJ605w5of5hRi41t
9dnf9XgW8DapxeJRvcJ7i7Gz5JRecQCaDgeq9ShDknMVIgnse7kbbBLLd6M1qVQYa9bLh4GJGgVQ
fZJWZVRhlQVXmlPbY2JFY8VEi++di52kgClWYmOoJHyx1vbP3HsoYSA020dgg5rRwBEfysP4wmYN
WI52L8xSCFXxtZBXpHOhcWowJSbndiV/1I6OvnF+ZdwFbvF4/dsxPFOjYiMRXImlnGMvw3Ww+kM4
rm3Y0w3LTSEXC6MgSi8GQU3JM7xGf4xwm+8gtOD4EAyfvT4w9dycAftQcLJ4CMuHXuPoB5UxZMX6
pBRMBWqsNAlmil1DbMxcwlBML1q5L5t5+HF9U1nxnkZBDRclBvSUiPe4gotCmgfNoYN81CEwlp67
VcF4uzKuGloJxRjkoJRL4jUQ96wf0/LQZ2/Xl0R+8ZUjTvezhRxGU2aO+Mk43VZ1uM00DIkYvd2q
vIf+LrfzSwZgM4453c0C6uMkjQ2Y9JV0HwjcURgC7/qqWID5Q/NEFEW+C7FzyK/pn41KQo9ay7vi
QRLDLVxxi2O3ltYMswzApNvUumiaeP7zgzmgZPsVnTNL3cnIraYO91x6FeOQL6ewv06fTsFKKQlz
b8RYpuiFJ+iMAlTGTYUurJM/WJHH/SLCmeiTQRhEOGaNVbVVb8IOdSbZS/esg8hwV/p1XXBDH0s8
Piz0XlDouS+Koz81jEuJ5bAU4ORTrTQcuSTgtOuxFMyhLE10NYCBAa94tJu3DHdlPaN1Cl/aDgMM
YoNbMMYlj9vCa/bZvjd9cAfKn3OciG8O3JrFtMeCVp0Cm6mMZSNX8XEzTP+KZnBTfpDJdN0eN/kq
2Udr5RC+6mZ9kN9A1bCqdJP9aCBr+wkPmJBTVQhnKD+6B0K84COSHlTm0UzValtWm5mPPV0erLwe
WbczueGvmaMiADFClnyOkLyubcFNINdDBg7nc7ODsqfHM+6Nz7LkNWtULDAbjdSoJNEKgYlTgakT
r1uBRu5Bd3pX3gRbEmbpdr4KD+NGtaMNZ4WP2HuTq80Z6coaqgL5ngXIy11vaH3/35ZTZzo3agMP
ZExtqPviYXpAIIviRLkaz+JaL03+pOyDE1FmE8EXcGJJPv/DDfdlnY4buDbxO9IAz0NlvYitaVAs
t38fRacYNnn6GIq3syLaY3astafr6PnzXsBwBVJVaGZWDRWt6XCOiypmE5WNmIQ4Z9WMcStV33T1
vLpu4mdU9N0EdaQaaeh4MNoBPALMVoXNbVIpYJPu5sisB7DpNQWCFr7jVn6tflw3vdBV8d029VbQ
R7kWwwLHeXwyIEg12slK22IsWoUAHpIfuxHBvLBHu/YUmfxOXrGoUBjbSyc7wjxNEM4DOBXlZkpf
o4zx+RbKi98WSKc0tLSrmom8VrMJ9dTkJrSSTXocH0vHOJeNiUONagnrBSaxlkVBxpRkspQm8Jrk
d7wmj9QRRMnQNeGOI95JwjbfFTeqFd8W52BbYprDR5OyauaRNQeYa4y37X2BakdliWZ69m9YqQnW
r6MgZioGpR4i/Lq05x2VL70pHxkw9hOiv287+QkXxwZZ7liLSHmqFyVbCkNHiBpTjT46DgJgkWpf
d+OFXAvMER47XhE0EfNl380JvYjm5xkrIkyihAyz2KvYUjIZGbisFMTC3fvdGrU4v5DmIiRVghFC
z7psis702njtKjWNswD6K5u0IRs2hxvJ+X8ulEZCpehbI8BCpWO9G9fzqjfzVfpKJFdyi3U4FwJW
slBVEyEQgJlL+vCA7S3gowxfsauj4l6cwtrUAwGKQEoRbpV8kE2fH7Q1NwKlOJAsmFPTKND8TaVN
3SUYGypqdLSUKbr6oFKyUfs5dP/Thnz9ROqkyanacq2EDRG97JAjFgndYBfedEghQs6SFQosnpyL
DaH8TI97PZ+In41u9UA0SSsrgX7tgHIJmIZB9c/sCfhZHPr+CShfi4cBre8VCl8ZkrMOiBjkO5A3
/pp0bbZFKChaXFxCqFepZzMrS3XFaR3PKJws3k8i/EAE7R/mz6g7olLqP3Nvn7VK8monU2DphsUs
s5COwFK/7NA10WIaslqS0cfcQIFKtrJNsImsaG14InKJ7b+A6UWQujBI9Vv0MnJ0jQ+DnPyqV+uq
P8vzuyKYTcK6hX5mA74vjfLSrJykUEzRtw96sacc1BlkWFG50SzOqn8368qFNsU6ert+Nn6+fL4b
pZy1zspcHBukIFqETJIomUFyIyUsLW6WFcpBhzRR2x59tS5X7evpPQ2OvOxdX8hCSeT7SijUg9z3
kCWYvCTzRWfCrycnTn+srHHFr0eMRkuv1TH3pPvpP/QpfrdMPezmQBirJIHlpP6VabuwZRVAWNtH
xZfjmIh+msEHpeCk5juBuxX0h+vbxzJBxZdKrM0TX+MLQRAAPcj3Y45Rh5RhZKGQ832nKJTo0Zg/
twMWwm/8DZGinjfh6r/NW30zRIeMdV+2RtniLGEe2hpUyUJZ15KZrDfkSH5/h303Q4GDJur+pAz4
8kToj8y/hkcVT6/kHkUj0h8GZJod/IjHbhs7BobPUJe8/t1YW6pSqCEIM0RyyRufkMEoqxDPTtLh
w06YMoCQ1nEYx7JKagJP9Vw7YYlEQolusFyq7S4R9pAIHuzrS1t0SUVWSMZLAt0xBRp6GeZJUWJz
tXjcclFlI2P7qGghw8ziui6uawo3+Dhvm6Cb0GUMPU2Je+051a4V3gqqY9a2jOBgEeMvjFFQUUNo
SZoVDOHykXRoo+QpLeat2HFrYwbP1fX9Y7kGTVORBG2XG8Q7p027lrYk9pytGK7BijjJl7hyDOhG
bWUeelQIJKTxumqv99U76FBYPC+L3vB1D9Od2gJXz1wVwP3Cdbmeb/UX36rt9A5JnZVm2MneaCCm
hMfhSYKcL3rbHo1VZpOOSOZ8CGu11InTQymsphkg1mIIrd8RItfQDvYoaR0J50f8whyjZq2duqSn
cq5TRcGHBLeW/RlReqTlqAYXYmdP9uhNj8z3C1nFtW9Knb6QS/o5IQNjJKEluTkYczPrD/9bfs+M
YAlQXrNGHcKwjLqq83H9NCDIJbM+PmZFDIgHQ+j67fqxYH0+6giGc1eEBSm6FPVHMiC1nLEaPFkW
qOu659JemSNYAHfhVvbzx1bgWJwey0mZi/NAXdiqDuaFusD3Ufedg4FqZArs0C5x6yiZSRizoNKO
Gl3tqTetVXqsZN8ikF2Yp25yPm8Eo0lgvoHkRxsN5pA+3xZx7Vz/WMuP9i87dBc2Roqh7aTATr4b
d+Vt4vWW6HZuuKpBkc7fMKwx3JBuru4DcJyiB5LEJ+162JOBvgHCZOOerXO3kC39FjvQndXzpIly
R0IU5diuqxfQ/20g2y060PjBIkGRB8ZfR39Xe5OMSjG5O1gPNgpTDD6Qx2KAeeSedsJKXxPiiXTD
amJlQBfdZS0MmhZVLYERVI3ju34+dqyePaaPUOBR+QYnIOeBe+4se/UaunL7xEKHy+gUuAlYWMU4
3TKFH9CYmPO+FjWXiztb6Ev0sjCcfqE98LtrUABSd+Igd2RB/VO57teCiUT6fjqmrVmuWidekdrY
tIa2D5hDlDvOZlUDGYebbq3W5Llq+Ay+AZYU7k5rsm2t+YYzTpiRSrW6tBnHbnlLJQhXyJKug74G
t8NFInASuklIMqB/T3RqoIFoZuBx1W0fU1cPgaXcY2CPYXPZ/b9M0vCZ+H0zcSMJm4nHJB4kO+D+
rOwYywwFk03chmA5wVUwBpFXcKMjDdIpMPKDMBnnRGtPoxjt6qlwr+/oYkwr/m91Aq0LPIxhx+Ui
qgU+11uZcurHwQz52Uzr2upSRuJi+Yh/GaMeQaVmdBrXI/rzW98emnuemz2NY0Dz9Y2E9Ml3F5GG
sMXsKlySPHMIc3GyRkseM3e6vBYN6iqygIQm3SKHRuc65nnyDB4NM0zvMlCTlOCwv/55Fv1dkqBW
Tug7cbt9X8w8NlLu11hMHsZnfWgeujp4vm5iGRTBQSXIIgjxfgj81o0EgR0eNv6nPyY8EvL4z4Y7
j1U/X04CX1ijQFGttCzOyQkWvR7xomoZs81jrGYbWdWuQnLJqm59KLgwiQYWb+wLwxR0VDEy3UOL
AyZ7I5L64Dy0W7N1kFXYMjtfF53jwhaFGYORNKISgzcIrVC75gDWva30+eBu7GxtbOQdvwXV3/Xv
yLJJAQiwo5mVDtn1pnrweSilTtCg99+vG1moneLC+VrZ50vyAoBDoUzUnvRcNU4q2oQ6krNSU/L4
p+TE27XH3EpyXH/E+xcGqRMw6GUi6aSZTUHBTUbPYwouLwuMPOgNjV9YQlqMTfw8KxfLq/xRDHTy
Ysuyx5Z/5/zSDAfWgVs81BdLogKq3pfSWImwJMK3BD3oP+VvCERg2JS3yw2alVnbyDJJ/v1iXUIg
qRL4AoBWxWA28X3Sqwz3W45SL1ZFtvbCxBTIyVg28HlSNBte5yOaZm/6Blc0Ogxk1Pc7N75JYjPp
TFW02VmnxVDkwj4FLJDZLtIigGfWTTGZxYjxobxM7sRyWKsa82m/eG9eWKPQxAe1cst3QBPhNnoQ
Und6UAAoqLha7QNXWkNnjugMzqAxz+rNZm40BS5xJmZoisK3HPHansB2+TC8EGGa1Kx2JKUhPglO
6shvEaLBF1aYsnxbKAJPqPwMiBFQ5xHCJlKfkFwb4dpAD6JdoerAoxNdcggnFwNuFrf5whpBhwun
ikUujntCwBbu/PNsdzetbhb3aA8CI3i6ys/5a32IoS0ePTIMLx6YC8PUGY0CNcIicUaJpkq0InO9
IDI4GYRSxB2I9A/rgmJZpI4oJrWMMpoQZ3IyuOzr1SAzFUBYJqgjOmdBLwiYo0J2KHuAbvo2eAkg
7PAnM1R7ocOqcC7nHi62kTqUXJdUaoIZOFcvCiv2IeCoqbahZ/bo3ylK4MpN6MqZ7/ZxeuqCN3/4
kIcMyoLdelTqTaYiYyBHtozhtaCVndxovOvfmbUj1DEG/9lf7f9KAb3JOU3MKFJY/FfLXSMXu0Cd
WCGb9GAisX1smPP74Pzp0kD2pYjRjgM+uWZdoL7P5P5dhMSvvDhNuomufUEsSCJe1/tVrQX7NAnv
i1Z8bgf0213fyeWq2pcxOjKIR8TdjQFj8dr3ahDpF/vol2xmkL0mAocQIEY5WwWjCguSlr/hV/af
QiQjG7g51gH8OuQgMoWz2pnhJQtctYh6LtZGwVCTaz2v1viAOZSpPP/currXfCqwgDLcag6hhSIY
RHxILiF6Ls+Ch/45ASX8wOYYw2us1VLAxDVjji4KJJ6yMkLOaUAcKacsyVKWEQooKgRBkd/hW/ro
NDLy3qkkFhiRk/UjrrvYUgoZRLlR21rBw1MaVHPKHstiMynvXbEfUFW57poi2ZNrtqhTrqa9FvUc
liN7kiskVrUHyV6C6bAPzOU6szN8CsvN+F7DI3cnfVRv2a3B5FQim3btV1AoIBmKhroEnKiEqlQp
jmbtV96QnK8vdvmBdbGx1DtAlYpYCqrPt0dwkCE0qjzOCZTryEQ/mf0Q0OSK8Q9WFxjL7udVcHFV
R4GISSHyMuDBKK/rzlisQmWdgbYTTbtW/TK/8ImlNlaFrA3r7mRsLd3Cq3bQR+5aOJPa7gr+yZDO
ASt3KDLA9LOV+WJ9k5zmdUiI6hqn3YUfwyt0QNFSeWpepkN6p/+GFA2SiZInTCZIapGMjU4KLvKP
8jwcIdbH8GnyFa8406fLX/waNOD3aipqmtulEYarszRE0bq7DbTu1FexK0vDczRBj10vakYvHgvo
aW6wUYtUbSL5AiFF6yzkW2YMXaOUvf/Tud06bbLO7vCQQd6d1d+wIPrxDYk/kfpi3TlKr3Jp5JIb
g9mIAzdA2IINmZOcmD8LmOUP1bXQ6V5ZyrbGJPJb7J5SIKYCDVENfygcyTQdxPA8jla8JtN3wrZe
EU149pVGoODn1/0yREFF1tQJONrRtZ3r0XTse4B8Osaz1bcSKLRyQ/IqDf28oOwYGX61nFG+WCMF
HwbIs1HYwAtY9vx4rb+MBYaXE6fGlPBsTi+VJ2VmZUfg86ssGSOZkeV3Vh5AZ5Dl4suNkV8/hZ7b
0WNpqOXhr4eO4ebH8Bj9GrcEyMCIDLUwDAMo6+6NaXj5+vt7++npHT3xm17I8Z0JJ6Xm1ncoFHjN
E7gand77b0SsxKu/DFLxRVLIuiSqwM4hwaSjLG9qrbpRjWpmBGnLl+6XHSp4GJI4CMIaOKk36C7V
QqsRHoL8ntNvhWHFuIdYtsgmX5xU0G2medTh60nH4nV+l9zMCd34LY2tBBIfgkVIja1hVTkGI0L6
h3D7a5VU9JK0HRcnpAudXPfVOdoSCVfMl2xadAtbOK/7LjBZcRnTKhXQ1KpkcJmCwEzf+x7m5szG
65HU7NxmV5sFaJ4CRL/X93j5SvpaKIVHkZZIiQCKcjdU343ivgl0O9af/gPL/XfvpNAoliOxmH3c
fF04QpqrGngrEVIkAA05tK6vaDm/eHESKPip9SbSGwnwQ8r7+Uf4TihEa6fbgRjxHLmsByrL3g/6
WQzj/BmsxBD/E4iIVq3Z2NJGQK88IShg2fuHUPTvT2ZQjxVlTAwhLwAtynF4kFYgN3fS1gq2kYN0
9CbxWgyTYugFDdghb7U36WZ6Uw+sqaDlcOnrR1BwU0WhHqUkgyRmDoo/Fo+absX8lAzvpLvodREz
kGWDOKF+0o6Tg5l1A60h0Bgi8izFR1ha2m8ifM/Kdf5D0uFreRTyNEHBRZIKlBs2hPs5WMV4Wq/G
EIlIQkc7W806OoUrfYXdvWWXfZc7j7982KDwp8j9RAzJxDzhwOlAsZdAuXl2rNhE13G3ZcZEi7Gg
ivl4WUCSQaD58jm/CNSKNH2mRNjV5Q5dgpwy1AP2eJWSFZOG8lKD8eoNShjMBqDF6/LCPoV8c5JP
uUySPLLHPQUHCbkyMrtf2YqX3mi//sWpXQzELixSwAc9l7qHiCAJxFDjg7XEI62M7PLD4iV2YYiC
Psg3xQJHGuNa+UGVXvK6cX1jpcVPQuzb16FvOclwYYuCvrQSa18lBap8h4oiBouyPa6Q22Y0DaiU
IX9GPmX5MNkgiH/pA5A9VJAn1A/VltWWtIyKXz+F7p2XZV8YW9JWQLKfpOgibIkXZ6ikEkVp5t1J
AOdHvHthj0LFXjbCdpyw9MbpQd5MOPnFk4ooL10lR1a+aBGXLoxR6KcZjY8cAxKtMZ8WphYMTpQJ
2yaRwSFYMuud5KdfWxoVclUVNKTAvorXUpSbbdyZWRitxKZfaVLjiCoogOTRyebJinvNDFnT/Iyj
STOQGXGEltgYQcmUJr/5al4r6cQSLmHtJwV3QtdGEEfkAT8+GFoxVD8KjSUbsXHXSn1oRlrIM2JL
BuApFODUCie1IuGCTZJyp0fJhmuqX60EdotCXJdchd6JsDOnpM7c62d0GdovfIcCnlYtFSMIcTDU
/V/CebZmxa8mZElssIwzXyIs76HwJ2z5cihJmWnaEG6ScfXeOqJLmHBYtybzzFPwAy2QussDcuZL
S0qt5KY++s/dYOqQQE82yqaAAAVThIThn3T3PXSipMkv4J+h/1qLh0JhtVGzDFDIEgoiOqQIqIpZ
ZPVoCwRj8nWfYLg/3VbPBVmlaSQ3HHW5WeEAINfei5OrCzPDEmstFJSkTT9mAUFl6LXo5YuOMtT1
pZCTegWrVPIDLp5seT8GvFQDGY2ysaBRb2Fi3ozG/8CchQfF1ymie2d0VIrnLMeWEeEVEK+beNq7
QF+o0Re3LLhfbm6/sEahRaXmagkNNhKeQFjliN6Ws4qLczALxmQbCx1UCh3CPuQrldRGW3uUrAjT
wZGjr/Pt8BSdurW8/Re9oSyfoAAiVsUsaMfPrWwjM36uzuB0dnwXRKf+k7zDHOe98HHdS5ZfuigT
gsVElHXlE0ku3EQs+LkeJNjkFdM46pts07/Jp+zJ2BMxdcXKz+l98njd6LJrftmkXFODyGZqFHhM
iMP9nByl4XVMWJ+PnJ+f7v9lg/yGi3VxZSggcwAbGKtzg5VgIm/g+beE+YbMw7LyFKwlUX4ZjjlS
Qp+zWiqGyYdDVz0l9fP1bfsHVP9aE+WSncbnyUwuLHLUKgiB9KvOVcFWhJ00I6TPrttbTh9e+Abl
j6OY1HJOIvPWtttd686n4hEqmWvNTc7FXsHkoDcfkIs5qwZhytvPTEZQ1rZS95je6CXU4fEVH1o3
x7S86KS2fuqtxlU2n1oge1bpY/kM/r3HdOWjGcahU0VY1LLClNW1pDM8k2WAusSm2s/1uAQuB7Vm
CnlrTSrju7HONF3daPnQH8ccYSrSOoqD6fryJJjoKnFaBzwCWQviMB5ND6ytY3wsuowBgoxW1EiS
sE7dssU4jvohtBkrqbT8vPj6QBR4GH7x1wN12tRrIjAK4i6H0LD/G2nh5frI1xGgSxR+J/0loIQM
OqZvYlvZQdr+KMYm0TYmxbD8DH6ifMOmsmEd988i1gWEiVopRUoJV4y7oTXlNvrVCPVtrCMjMIiy
JU3TKhC0nRZnW3+MITfSHcIofggDlbHn5JxfwdJPVqeLH9JxbTiHpJtfH3zFlGPpUZN9S6mq3BQz
0S553+UlbXUdfQiYXTNKgQ+HufUEEmaojftjY8qStOL6+IgWXkcM4zteyll63v9w4395FgU2TV3K
Gk/I0ipndrmnGjgXbFr0fumdBe1aM3JZJ0ZcoKwk0dPfNukZOj5OGmFogQbgKVjpmFoN+9RpBM2M
1MyK6pOemOW8TX7N+u3AoyczxPWVb8Ctxoe3pYqRn+TYRk5QPHDToapOcXdbGOc4ezSCPY/sXA4V
vMFNBgyVFG/p8CxlmlVFj0nj2zm34XoznN9aKNxPgZsUjWkYZ7G5DYRDE93oyTGtD+m4UuMbFCGb
Dk+HdDcbUOfc6XlshqMZiZ6RWJxgC6dJtHjN5JqncLgVuMTUcjyC/b0Qi5YYryLxqLVPk/HAgb/5
tROscFxHkxlMqybciD5vZQVkwzkLFNZ9Ad1yyZ6r9yHdVRjqrmxjSE0l24+a5aPOUFuZCn9rObOX
1379EbRvrfRRIhemy5tkgviw8TbqHjeI5gDG8dAOZ5ubdxgU5CC4iZz31NphsJNEkFGYfmv5/q8h
OakcBgkRg+vdStY9JTp2+m+db9w4GEwwsluofnjSgHwbaqTxva410KCFtiLfWrgrrKZdB9WqwvRV
NFsBauXdPlVv+NGpg1WRbPTJztptoO+a4GbCYEdpdWINwrFbWexNLdbNfnqqwofCuJeLTaQfko80
IHTmv8XZi9XOrLnJDiIzV5/jRDLzca2GshMpG7EIzbY4N9M5bVcCCsWKN0sbvt3iv6p8c8wfWlT0
DBc6OnL4EObbbjjm6gvHidbcHmLBK4LZ5IXY5PhN0DpN81xHSDK2bwM6jhF21l7UOpzuxFNm1irO
gfSaFHY1ox9yqqxG2QzDx1BEZqrdt8kL52Nk125vqmDVg3XMPwrdvQAFvSLSzKAw61BwufBOgbpO
Fe/KwB2LNy6PEAP+HuCfIf+7SHLnOoawbkJ6fLQdIt9vOUS3+dMI/kPCLInWnsgyXiRk5hE0uazu
heWE9cWJpjJS6sCHIMADauuJcm6zGenqMQTxQbrTw96JIvE01oadK9qu9wW7iboDGGsPctDkdmh0
GLmZcjP1k23dhS9oPT/kvboH5zMD0hfvavDJazKh1YAg3vfwuNODSJxi4E4jN9YE0sGhOYdNwkix
LGL4hRUqKu4zNR5SHeRcRt4O934nZJY4TfNxQBcPeA6hWHnSh6jd/Jevros8byB5zEs0j3w+jHUi
EraQdD09gGOTH0GuS+RSeJe/Ux+bo/aQuKz21sW47sIoFZdweRiIAhlZVJonLU8sIWV1WbEsUN8s
K6qoaX1YmPrc9KXfZV8wcgbL5+ViEdQH61S/mcEB9VnRcgoB8VXhRUhUr9Tb4BS1axWTpd2qzBne
uBzqXNilXjZllwkTFLnIy2ZwZpuoFpOHrwaSJoDllnVIWTtJxRZFboC/QQXG5k2nvM18OVsDpzCb
a1hmqIBC0XwubeeJVDbUTWgZj6FbYyfTA6mU5fe+w0pfLYcwX/tIp+CUMW7TmFRcwzWap24wvm1m
e7U0SS+7ZPmP4qP0zDhsZBE/4rQLk9R7pqomudR7LJIUeQmlZ4rJUhUsNtH97CU73Jd25lan4hi4
rMHdRXi5ME1BbdHHfd2NWK2oPc2TaI7NrSHsjfkGHfWMaJR4xLVVSt/xUgRd1Z9Z/DkdjsjjrvI6
X/diEJhpPLqlJt5A1dm7vrWLGH2xPApRik5p4o6MrOty5fh5/5JPwouc++frZpaf+Rd2KFxRsyTo
JBLeI0Sz4pPhdvsKjKHq87zqfoFZBFzT0+7/SPvSJjt1XutfRBUGG8xX2Gx2z1PG/kIl3QmYeZ5+
/V30rfcJ7ebdvslT55ycqnRVC9mSLMvSWvR6SjHOEvvtlWob94/MzQdIUccQ00zDcVnrDKPf3OeP
y4Xwp6/WfXHqfq8dcf58ao6YvziIr9qFsi6v2lsp+JjRMiB0v7npHAzHDIZ0HH3DT+7w4hHHroUJ
hSoFIrsFEF7VsbHvPoxS5lg2t982Z3O3chq9Rm6JTU7AxrGidTAUTptAhaC1H4r+iJFcBcwjszGb
q45Z60XtHal/nbcilR6Sg9Qt+ODMddgq1XEfqWtfEOpH8fUwfWXjRbZUB13/cV7kDpowLk/8j1KS
g2T2mHRdB6WYq3ut8IoLvXGBK+yAdLsNcs+8zb4kR+t+xctwao9d0uOId2zjyH8COPWk6gdZzfRj
jPjzOZIfIbVLGm0NR45BvAzco3PzjeU/eaLQe39sZ6O35C960uZOSqE3SnJHdkz97mp6wHDWhXEK
fVWv7H6Q/aOV5B1LweuOtxA2s/DYVgHRX8KKn9IY7daY1D6/pf+fBOSPNOlkNkwwOdk13EF8wTid
G6a+iNwEjFv59YDxzikYtYO6O3FfR845QduFrfPVuDdO2BpmTaceELZOXDzMmumWgNDL2VfBX0fc
V87ruG8m/xEmdylZdtFbmoUnVqKV1XPS6KFbhk1ya5gYwrTpEP1bcvVHoHRCC6PNOI3WXN9fZ3Tt
q+wOcxUgiikPbYG2y0whUKWgFGt4v5habSK7aq2qckH0dEv5eNc3XeuWbapI9ncPSfAiEtshDJ3y
ksEsMab5tQUZa9ygLD2YT80ijoMAEe/5XdtviUdbPwNWgWNyuRKoZXgOii14N0C/cm86FN+7p+m0
EjHMh8JP79NPw+P/oTtmXawPQWUjVvJ1G8yv4KXGdTK86a4NbwwApO3Nx5W6JD2oYDv2I8tGmuTs
NuuThIxYTRrMPih3iifNX6OniQIC+M20T4pF3d+9P4sq7V5UGjFYQtD0OL0kuZc/rkhmGNOdEo9+
Qkfw/XgRYjoYs+yvCsGrzZ9bVtnjJ30o6hZtZes7ogn4nBcgvoBlrwFx03lRuyfvnyWVK3yGXiwY
pUVVMakd12w7dyCDwuF2z96NCMnB+742qYiwaynKaEJcFoXP0H1IT/T7pD/TRlUP3m/m3giUPHxg
Whu3C4xyneMGjRATACKq7pbT/B1Ir+VF4ccPPHLZZ3W+tD80sJEtJRpFNuYGW+fghuNK3TGdKMZ+
2gvMAB1UW6fUU0owimRJBbqP12tp+aVDqxZg1k0g/WH+eXQrH++yKPG9AfWo+gBVViPlEp1eTrFN
YTWsrXwS9n6RqKhldljNkD5tVlIKLV03FvOoIaKNHjmOt9VFc5FeVffpg7gpg/7zCqlgYZ7ROAxf
2nuuu0XkGXj2VhXB92egN98hBR0jqdqJg9gMKfB0zW94sGKgTj+b03Bp+5P3lv9frcPQ2kHV7qha
Zin+8M4EFtIbvsiSvCaO4xt6/fm8/+/mFhvtpEgTixCkDwO6YkBSFx+FiRbdrp06LzGtLJgrLfPq
QVT/FHQcwh1umSBCkJxE6FFaOTa2VjP1G4OBO1Isd+f12m/FcP7IkJxjWIzQaXs4x9qpWt3xCxZU
t+iMV5ZUd10e2C+A2AeaoM4sKb4laU5IxOHy9l0YmKfhCjMjYAkpLv8PxriXvIB/Eh0tHHPxzgf0
xCJNmc5wIhmhn94yDDqs3dy2Zz/HP+i35rZBZxjevg6Kxdw75jGubVqObRqoWUobFo+Tk5QJsuy1
AEa9AsDvaRCB7q7AJL6qt2XPJLfCpJ0zRW5NQ44ku0u5Oy2PGRAOen7jODdUdXvYczATRWYLA1aA
iZb1Gq0JzAkmrvYpx8Rgl5if7MpQWKJKhqTO0Cf1mBHIyPXmwO2fTNnOu5sXbdWQwnE85jmGuBIT
wLK5Rwha4MkdnDowzFeeP2fLz6wqPfAVeLopvMh4UVjHuvtytrIVL0XqlIpUn9cCyeg11+zYBmDL
YbcmbrL0VABpXUkDsJeXmYDlssFsAdxSUwrJTRtNCyEIyRZytyugv8e4mcT9p8J0zON55fZ2j8Lm
0fVjvOXW7+9e0ziC5SHScOPrwhd9LO+Wcng+L2L3VrmRIV+5urksUaEMYSFu7s5+Rm6dq/UUB7js
xZKdMoY+6NfX80IVesnDIcQBsPecwGSsLK1Py9x0FzQLW8UA51642momZWKWtSROwqBZZ0Zub5cu
GHQPKKZ5E08O5xXayzIp8L4IA4uC8YHuZM7zkIwsM49lNbu1DX60wsJTrf72LqqJzsuM6BEvMgqx
u5vHdK7bOvDl7Q9PVaXBZi1PLPNoPlXX9eI7L+xoUTcuwC2j3czVXeEPGD5zVY8Ee0vLgKFlc8sm
5oeigBYVBl9G2LttvI7iaaCYcZlOtlDs4L5+1KCmTlGAsOQGSgARNyRratSmEPr17MTiIPX/99rl
XKahm1bu2PjqqeM1t5GCCviRuO3oAN8DOYYU00RqYTubyTnm7fzFbG2Q9JZBhjEfD0imsRvFxS2r
WhUl+N49+p1YKZZVug3uS6N2cKG1v+WPzlE8I7jcTg/x7XwQ3+mp+mXdkovztrvXx/NOqhTQqqqb
QosnDm4NAIlfMNUi/Pig6d7LChJvuMappxgTW8ecI909L3x3oQEut26wbX042yPdavOWQOPMiG2v
KHXNrbSxPRYsta/IUC63Xd1bGH6ehPf3kk3QMliYJXIYGBrex9bQKZKwqQk7Tk6Oe0oU3xtF/9ho
TXrQIzCNpuisN2JLUZLZOy0ZQrlpWpRa/MPpYfRZnjedsI4DBXtkccwDWrkOgGknnw6uGr5v757G
OGfInrhOAbAnmXJR8jDPikR7Ox+d0k2vkrv8FzfduQI7O/GG2+gl9rNfRA0utBMlGNJEA3VDZqxk
UO+XGCPW7WTU6H0w69qN+19L+1OvUy9Ofp7fyp0TmYGK3cJImAMd5XcC5nTW0BU0PCb2iaSfQhiN
dvoHEYBct03gcRL0q75XhTC7SokFVZq+sY5lTdErFOeDqxlT7Z8XtWsizkaWdPESWaIbOUNF+Y2G
89AGE1Ct60ML1MDoSFSMeLuLt5Em+cFsjXwqhkg7dq2f36If8i7RwJsdBeU1zjDyY7oRqKXlik7P
nTSbOcihOMGpaRH52tIbvMiGIoSOteG365u9gI41AH+He3v6dn5Fd9INCIHx2wZuSvCE95s3aYuZ
O1mtHQfbdvX0cSSf/0GAjQ44hkZxAiN5LyDUGn3swkY7lst8GKMlPZh4nlTYxfqV8pmEePUfIauW
m0J815kmxn8qDS+6T3n7WJtXsfGbtDcNsHh4mB1VDcY7hmExME45SHNxFMpelfWUa1FTWsc6G36Z
lf65pkBysvT8618vnsUQohAhbOvj9a5b7Km0aiye2XyyeyCNTKpDZu9cfSdCWrrG4FWoxR325zcP
zENTuBUCX3/EEDLuypkfJl77KbkMvX+Z+3kneV3kzabZ1cJtWsG7bLzBR/xlnF7Pr95OjH0nQEoZ
WKNpYOmEbYcD88v0dQynoCxBMkiV5Ak7deF3oqQYKIq5Zd2EjVohiWcfjIp3xam8QPvnlaq9fsfW
34mSQmBU84UPBUQ1LeCLwLicHEcR3Tqm85qM2iXJ+OxNzHjstVEFL7pXu3knW4oWaTcYRV5mODBr
Gn5LHYNeRBPpTmE6tN/7MsdIQYmGz6FkqHVY/RSERmEF/7CrAB5kSHl11DykkzOr66TWxtVgWevb
/XKoHVSSQ+ZN8z+k8hbbiJJuSbMzigXUaFjqbHDN6KewqdfE30I0oZ3XaTeebARJQTLv0jEx6Go+
ObolAPrX8wvDCBVSdg4WqIOrOUpiVLflWF+LPrPaNZrkLQUwkZa1x3QeuvtSs6xDlYKXZWimSEHF
sa/af4TKlO41qpSDqOGEefg10gNSm26rHFrb9fQ/mtmSTSRdwshQj7CJHpgmQIe1w28TqOXaStUA
qZIkmUS/VJXpFJBUOChva2Z1s7TRsQkrgDVYZatIxHd9faOXZBddWeRdbeBcy3L7paQor6fkxZjz
L3pfnnB2B4LZh5ARhYspDMWWzgRMlxSEVVCywqhEFHkWhrwW8O71FhrC0OR73vjXgCUd3luzlCnc
566x7HSVRqqHMD7lHFha2r0BbCMnNz28Zyjk7VokLlRvaH4M94z3587ACAV3YI+sjl8M02uHYehW
qCqzKiHSEjJuzbUTQkiqY063b906vm4aVd6zZ40WMkWKMscbk957VZI8FFbbzFg6mpz0coldm89X
WlEeczopqmHrF8vbtJUlnTvmpNVDDvKhI8Gl32/7CQyjiFGKS+DeuuE2ZGBmgUItuaqhRWHUp5B1
nIo7WuVuWn+yzB/nDW531TYy1p9vEg9G+jiNdMgw0sXXjeaqSbvT0OquNS3H/07U6mkbUaaozCUd
cFhVdY5mlFwTp2VY2vswj/NbZo7Dw3l5u5u0UU3aJGZkZQx4SO3Ih8ZbMPrQMkU8V0mQUoB5jPWZ
a+viiTKI6uLK7svHf1GCoy/DWe8/8gnPoymtG2prR7267+vnrPh5/vfv2hgKVw5B/g4RkgoUf4fq
J1QI5/wy7YdLVsReY46KCt3uSv0RI598Fa2KgpotknfxOJAfDE2f5/XYFYAHJ8fhqK7qciCztVEr
i3LRjnPZfa/CxmsiQHqdl7HrK+hawS3eBLyqDINmdyJEVYFhu4vAaTOkmsIbgYCS4P/nJe1qs5Fk
SK7itHE4mhS73ifX2jSeynZ4PC9i7zi1NiKkyC8AF9OZE5TRuxdWpkFMAyM8FoPmTqB2EvY3Tcz/
cJRaa+OPDcEYmZACQCmcdDFGB8PmgPpojehCAE01Sm7CLjtY6T8lkrBpC1U7jM4R+WLaDbQAmTFM
O2t0P+7vU2c5Vn2l2Kpdo9hIkbaqQONtHGdw0JDUfhrVrpY5boSXhISa/vkt26v4rJV05KxosFvr
Ze/NojSG0QznJAq6tLev5yjRXgtTH25ynvXXetbzywLjhb6uze29IagREJ41j9ac6wfRUl2xnTuh
A9224C0GkCku5TKactlViRVVPSb8hHYbJpE71uNFGhUHhdarVtJhCzncMKll4GlXhnPCxEvfNkMc
BU1Cl9+xgU4ZnaZ4guJmdDLrFGNYbemcxriNbhLbBotGbQ4PLCocVZDZyc5Q5yAOxnEMPKfIBlwZ
Kco1hoY7kEjbr1WSZgenKMBlRMVw4mWnf6aOWbgi1FUUt7tr7TAUjega4ORZo8iw9TRaiigABHv7
AGxXcpiN0LwHkLUSqHD1fHm9HTyjYLLJQbCT/QZzRXHXJvH/dibp0QPK6vohBCva4CfGDZu82Ff2
j+/ox/W18MYoctEPJeABUSNPgQYcgOs2YGmE6Tqs55EvbXWwiggtyV10W07ioogJADg1im6pRbOQ
hZOgMc27xDRbl5lZrjC+nUD87rsk704sfUKMnKNgdOhr2SVHFO0UJc4do0LF3WKradso9EtRsW4K
QVOWoAdkmI50uKP8t9MAAEG7XtDckv59ysJ1puMFBfVvjK6tG7FJwiwRzSXt9SgQaIt8tcqIPk0V
7RWp3l5xhMNTURfUbcLwov1eDBmGUe/6MApi0et+j/1Mw8yd7O6BtbpPYvs6j6rnaDIOY0UVvQxv
BioZ8Dvh66ZudCQd0NynHGixRoBGEIi9AORz4TLdZV9XYroZfG1d6g6B+D5fLJ8xAbripp6PWjvH
Ar4BRVG8WDHTlnN3hntBm49xHExDON/O6OC4Agje7MVRD+SJeGlO5+XtOdBW3vo9W52R7TBaJHHQ
sV/N9Jt2l9qiqo/u6oQSrImsEGrJZGNpE62ziHYURCJhJwzo0SM1rNkrSAxICTbn/nmd9pzP3MiT
EngCHltL2DAiO/zctnftpIrnKgFS8qtzm9WVAQF43cXww2W5qALb7rb8RwX43fttEW2RLyXuccFs
4+l7sFzDuA4d1VTj3uwf/7NSTL4lmIm+kLiGmDA79F/W3r+MuzkDryrmxK8W6joHVTl+7839nUwp
NBZzxVOrgUyBMtPLclgHjuKn4icm18WnxbdO+R3PXRXB3n5k2ayoFFkmpK1lVYJwmOs986yaAKwh
FG4IaoyaJCcK9NCqbG+meropR/vvk2bo7CCqOZbFP9zIuzxL0iiEzjTHWBN6V2NMdk7O4hZO5Sas
d5eS+emikLqX970TKzl3SEkyawzBpDk0190bq6Fx///oNVW9pPtO8UdH6TyaAZY/pBaEjTlapeYv
lVgO5/167635nT6SYw+zhYe9ScRBJtz8CwN89q2Od4L4yG6BedDMHoXdNm72wG0lB4hKPcnnl6kY
05hAPUt7Evn3CUzc57Vb1+fD6fPHRuSrbglKezGmUC63taDsXmv+tR+p32fMG2bV7WNvWpUjA7d1
C2PatiE3B2Y8HJts5d8GdOPsjV/w2nJwHpdbHcCKQKc0TjR3/wGo6Z3MdYk3Z43FByaWvIyDuLkb
SBzQPvY4U1FK7W6UZYGFzwGE68fKR2GwAf4WA77htUguyawoD+1cgKHFn98vxa8qAhBIG+M0S3pN
HEyiX3V99VhxwHjQ4TWZE4BqLV/BV624MO4eCRu5UgDLupC2A8OOhZ11EMu32WiPoIhXWOHuWb2R
Iu2RyVKz0dYwuQAMpWvBeUrwRvXEUhXki2qbVnU3xkAr0fRRA0EN76/J5Nw3laXIbfZj/kYZKf6l
HKCdg86igLmjD0jfJxG8Qa8+KKcVdu6a6FYDkBvKrQa8SQ5+U5xXM8/iYCXtyA7LV3rPHugR7Gy/
VK0NuwuH2zyq7mgABXfr+4XLW2CwdDNE2Q7a8kfDmyoV8LtCxNu6bvamK+zYiZMce7MOH3kZ8EyA
hxwejHsz9O3xUDyuAwHs9XwAVEmVqhRtno8o7KyKtfzGiEOvyobDfydC8t2WldliOGkcDKwbXMzr
nwCFRxQupNJDclTTqdHkXWL1UCP3kxggcSrc8fWc+3BU/DGBt+C+2R/TrosmbLBSFrBcSlRQ8IwN
wLTrtI08E0yS87fzy7bvSBuBkrPmXTV1DrhRAmFxsLJMoB37qkW3uQGuWzS85uOrRfGOzlTjjPsn
/kaw5MGaUQELcoHgbuVHORA3nYPmCeR1qXYy7tMLetSBvnMV0VOPYbVP59VWbaTk1CLK0lQ3cJJY
fXTUyuULEO5VU7eqrVx/vtlKva2jMSZQcFxw162Ww0jwlgbsnMWNLBtESnnlWcPy/bxmKqlSDCFC
VM1kQio1Lkn3LQEmD7cDPIZetxn1def4D+IcUGOikRgVsA/Fg7Gxirks4sDRuicRa+huICSgTuWX
dLjUp/SyFkzxcrCf/G6ESqYzYQ5H9BOEpv2UBugj7F6jgoQHjVX6PbCH9SAfa3ZKWpF4ToHxhRAv
WsfKGtndImL29fwS7NrS5mskWxoEKkKCYsWrsPg0Tej5CBOFue4lCKgHodKLVx9uyE8ZY7FErK17
bGopTpk13feN7qaDqgNiVww3cJHRUcwkb3fKjcU6BecYAxxxkaqEG+F50WgeBqLKQ/bWC2UQHKoo
7llcbp9N9Jhlo1VDiibIkZs8OpRh1ykMc08XPPrgSYFTwvHG8N77ct719TAg59aaAayYmRn/4EYx
BlOdaMHfG8BGlDwHMRVzYs4d8p2qD7+EzXQqJxX8+642ZJ2RRrWZUXlMup8ymi2hBSpK0V4QOw9S
Ow3KeVFosi8Gs1LMxlARZkfeL1obD3mEYYQYYiLH0/KqR6uIAMrY8g/vpOgsphj6wiQd/pMkmfE0
j7WpoXBkzV9Lc3kuaiVE/56hbWWsP9+Yc8WbudXWXGcACyyPvHxyVyA74FUtP+bSjU/05FwQlTXs
BeCt1HWNN1L7IhexCf6QoC6t2Ef5noMGesoQ8+PFQ296ceqXxXgotFa/OG+HbwikcvKwFS3HRbDN
RCKGwjQQj+zJvotfW7B4Fw6QHrRfqE3QY3OZHtA9grziB8ayPVQ5/6Er+N3OSuEwz1nbNjpsqDv2
v81jcagMvyFedZq8yS/wyOcbHaqrqtHe3eITnsPxuAf27Y9s83UWOSyuB+TpwexVFwKkF+Iyuhmw
3eWnfAUnVtIVruspr/dWpLTeeU+LZigQljsLry9xl76SlPh8boJprtLT+d3ds2bL0NH4gRgAaEvJ
Y2a8MyU0xRW7y66peNGzUZHc7jn/VoDkLhGAZsZQIPo3fAaXWuvO4Y8u+3JeizXsfliyjRaSd2h5
aQ14JkQGHQ3mbWQVWLLJnvwlXtiPxiFoB1imnxXQ1X80EY8ez0vfm3nFLc4GhS5eTAna7t4759yV
U2PY0FG/xEF615z8wTd9/Qq8q+clmR+2CycCJu/QAY1hcDzRSW5QVrVdh7YRByzSl+t06ZpDFTnT
k7X0NUCee/0eI0qtByIIDVjPoxPqBxOZ1GVFChNdxRG9AK07CLLNbrogDY1e6qwar/OCVgFvp7x3
66GZj21a4PGrDG0riLKs+W42pLhu0d3k6snguDrr2W+MjcwZYD2J+btnZtp4YU0w2RWRxstyfQKh
mhDHMetthT2tGr7b6nUFMKC6VmsM5IeSwSbjZBSCdzjn7fp3ZQMr0hIvWWd/LipA3ozs5/kV/+CM
qziHYmgEowHUkZOXFP3mGQpEcRAt5XgXpb0VUBTbT03Rgwg7s5vj38szkfOuma+pf2hd4AnVzMzC
BofRTcf4jUa+F/3LaIUKv/+Y7UKxraD1wNkcKBN4kjSjD2FJKHVooNQNgcoAsrb6ogA+sgo8ZG8Z
t9IkD8kTp4tEBmlRhXw+wSBzegniUr9gsUKxD/EGeq10THhWRmr7IdkYMgpo/rASgZGNlZsXYL3H
zOVVNy+qoscHLqQ3SUiebW7ujIwMDRTuCSyRmXHzsCCB/lzlBXxtmdM7PYyK05BM4YlFdejjzQrE
z2WssJaPVVl8A4NZInTT9dFeCnyLk6Fxr9LWsxnQKFcCmHBHfoCkC34Xn/TqkP1Sle33Fhj92Y6B
QQH0M8u9CT1vLBqxXgSRhuJB95CJuzLLFIFutT7Zy9H8ZKBuivLYh1mPElyJ+qw3Iojr+ZuNsm+W
dddh3V03urgNi7xyNVJ+Ou96u4rZloXrA4akP8yQtuHQtoyXIkCQv2LVV4skHvpJFdfMvQhuA7QA
09rrs7jcWpP2rQFo0FbgggmynpSGrtNaqiC5p8pWiPHeufOlKuysxPIVFMmZXR167TPYYxWbtOfU
NqGEEEzVfSwsTvEcdR26ZAAsrQmvKnjnomL/XYudxsXjmSIP3ZcGa8fKmZjgk46+rDQykThwbICt
HRxRp0CrAtg0D03bBefcrDhnVOKk+Nhmc4iK2SSCmen3XYxRhNbw7AwpYKwIJHsnmm3AEhxGcKzL
R0yHy32VW1jGvDMAWJCuPYWLdRcZeeXzgaD9R3XI7JqHSd7eO9AjJ9+Vc1idbmuQ2Bf80sxx6Tes
e2qoYLh2lxDTidgudNqYci+REw5OtkQddqwMD0vDvbWvJrN0N05VQzJ7oriOl1KDc8CLyXEwRYuU
LbRZBI228Iu01DD1jguR2zLnliYt/QfjWFvR0B+3tmjJMTCZmiirDLH24mEqNzTnB5am15zEn52o
/yfdGEdfN6ZJEZzW3dyc1HGURO2YjHCzeP5m8RF3jr76MVLjlob0XyIH3whbF3ojLGln4I2gUBMk
JikO2kQZwNOBx16Us6qZYC8S4vRcpVl4d5OvHmFmOuVYDvAwcKW4bWaeOqtQRNtdu8DUoENhf+j4
kp4I6ppUHbhwEQiNXyPAyrQJyW//qBeKrGNXF/SOoXMQvUjIO6RlW/A4lcbwKM18jVDbIujPPH86
7UpA9w6B3RmOKUeJZegsq2YYmzY0NEAOT0utmq/8cIlCLoG2Zgt5hI3JR7nreEAxy4kj6ECLtWlp
Gl+mwcajZX/MLcyoFsU9coIX02hUGcXuJm0ES6fVEgogcYpaBOhOS9yySAJGRqTZHQXa+fLl/Dru
ZRYOUmtHR/e2hWvv+50S+EHdzAhKZseCtLEPo0hH1+mt0c2d8MbM6G+n6j6dF7qbpzk6DNHCQC5C
vWQfeag5aZdYAjfElXZrMvzI/8Vu4scVkUw8gWVBxfW1F+O3EqXzK9ELKuKsRx5MnFPXgxugABty
rDqV98xyK0ZazkzXBFBfuQimLrmPiuZqDiPF+agQIbP8JJgFnvI4xXRKND/pS/+tDVX1g30RMEHw
3qEQLp9UfHLMxDBh+rilFIfUzEC0UX5X2MDefcGB89oIQyi2yLXjYYyXdKkQxxO83xxN8EkcBj0t
XXQDXAyxQcDv0V6j88IfS/0z+o0O5+XvpRkOGj9R7ycY85HDbRHNlRNlRASkuBttcTV3z034lTjz
VTn+Pi9q1/YAsfDWTYFMTbL2lmsxnUmJeb1CXHZTfjOALc2NouHlr+VwHXAvKDIQ8yPMJzc0Rw9z
eBVxwvthJm6I4f2Z6H87HrUi2mzErPFrcybGcZfFfZIlQcVLy12Sm0gTj9aowvbe2aB3YqRVK8NM
xPqUJEEzOJqLNrufy2TeclGWrjakP+wGLcrn128n4gPeGEfv+scK2fZesRml7ByccgmKDbru52Ub
HyNDJH7aoiXdjfOovxyLsAWa6NiTB7x4EMWxuWMoGFc2CQH3wzo+IUWPKG5JZfVY2Z5XrmHpform
JbZ8O6/mR0AZpuPOhnYL2L7jfLDHcIpC0tMpCYxnq/KW43IoDuJ5xNRvC27f8bj4hps/2T8WC4An
qlaPndiyzlEQ/GMhGZZT0zlrSBIlJAl4Q1+y2vw8l5GiEfnt8JeuywDowC0Mp4vO8PzxfiOLAQyV
mFZMgpVsTgOHsY16zkF4JWCDh1/iTlWH/AhggBXdCpRcAnfCEqUqZz2pXTvzeOwx1OTDAylOFAjs
0X3cumgzSA/AoX1V7OZa4TunrOQnUT2TNMqg7PrET3GadutLRH0wjjE4lrzxKiLeeZGrNuckSmcp
aI6M1hpEGqCCdWEtwaLbvln91nOVoe6EgHfLKvnD3FqxGXK27iOQjw41MF2Eq/mNv3Yp8p/sR+IX
NxEoQnEzVOi454om+ufXYgtyZbmuypt8XFInToMpIzdGW/sGKS4Mah3PL+WeN2zFrD/fxNIhseeB
lFYSRHMGPobutc9V6Cq7mtimxRFRDBvgRu9FmCZ6IQoE7GBMSOnPiIBuqJWdO/L4r0luVzewMfKF
chgGK+QJFhtDSBE3sjQYZ+1Z5NVvXDZUDR9vFaEP1ocSowNEKrS5y1A/WbaMbWmFsHfwZ2heG8b2
Y9v02k2dkvLUI+SAZqslWuNawAL8LpIlO9RJ3npxGgI+p2qTo75ozbNRzkx4fLbCz3VYLpgtauhF
3cb5sRxx6rBaZ+2pq7XOY2KY7vMhpZdjXbY1sPA67XIeZ/iZNqWPxUiu+3EKn0u0nB8ZrZvnAr/m
ZGjc8iO7TC5TMP8+o0HFOEzEaQ6lUxEQpgNZxYugTe3qYakqNuy5jgXzxbsvCikfYjxgt+eZmrBf
rNI3zDABD1dj4yHJ5xNLQaVVcxV+xEcsXOz+VqQUFjARHI6WvbrMSwb4+5sJmGTfM3QXrwwuABrH
80gVrL4LuL3n7NeieBPdO7234qVg0TUTrCip0aoSOj4O8mAM4x/DbFxoI3vSwvGeJ03issZ5PO/C
u/4FIDo0pq9otfJzfqplKE85PEEiGXoTcEliBjcDLs9/J0aKFCh/1bOmIcyTegq6jjwRM7+LHHr6
ezEoUOFWvSIyoZbzPloQpw/NXtOSoK1Lzww/cYd6o1B1p6ymIPvwVop0xa2Ipts5OG4DO2sDkH0H
od3+DFtyo+f1SZjOUa9yhWJ7kXYrUgqDcRL1mA3K00BfAEc/E46bNQ0P/93qSZvk6PFsmmWUBk7+
XQs/p/n3NP98XsTHKavVzSje4NcXP7QQSee9EBTXGoHTd4UfK0K3bt1xcsvPiLpoyzrYAcrN2anx
nMMyuu2lfVE9FJ7qeNzNeLZfITm7GRKw+azOTgN+mSXu8ASa1kt2Ox+JT792z9ZK63tUJlqrYXww
nI3ykpMngjnmsB7LI1jSrurJAN/F2EQuHu6f7QFF8JhiYycbFE5j7ec9mBRjR/uk6UNwfht24+uf
D5HZqkAoMhSdaNIAQBcuzX+28Q3BGTvTHxFtFFb1xj57RmsZjQ2liq5aEmz5/yIsL6DkouDCIFdl
41VHcuX46XUKDoJv4yHy8FfpoandvDqomKT2Qt1m02WK+W7Uut6ZqjRIwbxn0rs6yo+hqVJ3L73E
MxdgS5GtrBOa70OQPY1zlZRYWrIkfofYQ2LizuRrXrf/EFORF5nAjrEJoAmlYAcq0Dq28lWf/Heu
fbHEc1X/OG8nu5FuI0KKdOMy501BEekcNGTPc3tdNsVvVmdfjFK7NkRVuGgOVtjm7km4kSmFOtEB
jrtco+vKy9QG3Wk8Yvb/qLrJ7VrDRowU7Oper6ooxuoZy3PT02BaPtWFamZp/SUfTH8jRDIGPSrb
si5LCKHxbZbVD+ZSfT6/Rbv29idV4muhapODLwxvaRStRAHoLm4MY/ZIzw8DfV4G1SDnrjIbSZK9
TUk/JL1YJc313TyW32LQnp5XZi8uARtg7V1CAeMD4jD6MWPSTG0a1O0LoL8PfZ55KSyBgG5ioYoR
apWwdWU3KzeN0Qz4lCQN2NgLLwN3x8DnxV1SdLYapMy8tuoihYJ7a7hVcP2mjUzWa+A7G6Aga4pH
hyNxHuteodeeRQCLEv9i/Ojjc/tkNCHmDiCDlHdzaXhzkrkhuY+Ial57z4XQb4yxcABtoiQieapu
jLWeZl0aJLblQjWvpb8I1/3zNrEXgwDjYDu4AK4z0ZLZYcqgMpy6Byj//5D2XbuS48qyXyRA3rzK
lMosv1bbF6GtPCnKS19/g2uffbqKpVucnjOYAQbTwGQlRSaTmZERXa4+966C6neXQABIa4o9MmTr
BBnn70nWkdfbhrf2h2uguc85N68Hl41K0/OJungRdCzEJGXQDrXf6SToeuZ7uezNs/XZMCStAfEC
7t6rKVGyGq2H5LGMjXz5ptZDNE36BE4QNw+zUVbpv57pQB52bk3c/GiyQteci9VYAwDcyamrKIP8
T32Y0uFrQSEyrbog9V+Tl6lEunl7aWW+isdgRsZsZ8AnA+cNuoYYk+F4dCj7dPx129BGpocinW7q
kAbA2l5RYFgpnvxQ4cIevVv4KNPAgvKbGnWx+YV9ptWOvWV7+1R8lU3yX5+NS7vC+jptb5ajmuBr
ztmuLGfw3pY7BUwYt/27jieXZoSFrHN3raCegrOO4REw8fRJGfwbC8AVQEbC8a4KMHgTry1NYaFu
x1NaJqHrtS+3TVzvBu7EHxPcybOgqNaWV0IsGrdkNwSTbQSqOXwe1erNrW1JQiMzxT/bmaminUG7
NOZVnOlF/6M26/QRYu76nnmTHWZNqoe3Xdso5sI3xGFcaCizXxWV0kUv3WHAPtDvbaC6+sdpCPN7
Mxwj9pZ+hnaFLK+5jlrcoIm6CXhGbf2qMYX5+iQz4aGh276XfLdB4Ntb+2Fp4iWVQdY2d7mF1xxi
s+kCg3K5nGo1OksH5vo4sZqX1dROud1Gev733S74ZFlgcwaPDRAuwi6fnKXQvRw+gXfhQ6tqnwpH
/61Yw0PiqhXABmoniU/bfv0xKLwPtaUuOnWqqrgoakwBGNBjH5vXici69Nd3GxxDn/I95qPcJdyg
y9y4HnXgmFe5eAivqKJipvOpXcguVbvfVMs/VWYmQx9seod7GzVO28CFLHy1udDbmWl1FZd2cbRt
BiR3GZmObGR5KzYBegdEGTpuyBGEs1atOQF7MBbRysEvkXfPjA3Pt4+XzIQQZfu56zpkoxUmEwuy
MxIUT7uCmX/dswaf5ZkjwvbL1WL1Em/CLl8cnwwQcKzebvvx3va+fCjAhI41wuYGgb9YFlEms0hK
0lexmubsm6eUJBjbmt2VeTc+UDWb75A5muFSTUWQDJZ2X856EqPUUr3h3jY+T2DRKoK0B1KlIJPz
1nhUCUek0z7unhXEljR7BAAkkSBy3jfo1e9GzoKaG4R0oaF0GQCsKi/LfETozr3Uq/1Cp9CtmK11
fU3zZQh5pepOMdv+eR1xQakmCJU1TJOHJrJsCyVuYzwMLt76XtoqEILgZKJlkRyyBS2nHMTxsTUT
zy/aHDrIJFWDYbEg1MtWy7fY0kc2rbQnYPvqMK/NMawVzgeXzAQgkFyxvKhBpW7vgLOXAj+vE8nu
27hM0Gj18AYHIEm/in5Z29st4Eh5PM1R6nmfidqHyeiEuWHLAtLGRsdMAmeOhsjCdXLoVg7VFfQB
MP6Pqr9+SiHNeHsLbgSFCwvCUVLKCunmXNdx1dxb1l5RmI9Fv23jeqAXd8W5G8J2MUbVHh23ACop
bg/syIIsJE1UaqH7yLVAuOI8zYLS8ZNUqiqzuYQeGrcm4iywd0KsNYysh3AabPfaC+hy/VyVkRps
AIM0FJjQ3EGuifKzGPEYSU178ACCmwI+r9z5dekPqOqhhzBAjZ1qvlL4MunQjTsEUh8choQ5SAxN
Cmu6tkPvpSqOoNFXjd96GXi206DoTgQMnYE5pafBo5LNsunpuVHhgsQVr3v9SCpoXb4Yn81A89d9
/oGcUqgFuHHxYgX/pmKj4V0EYlvgbTBSJV6WLUoPjqMglSKdFaIeFhQeEo7ck9z9W/uES/YCDA8Y
ypWegzXMDSo2WRUPjr13xhXaabPExPWMEWdIBvk62i6cSkTci8NQN12zgKktcczp3hubZZcnZeub
iOD+gOAY1jpxfW0cvCh1FRLYyuC9rk1GJb9k49SbeOAC8A0mRg2ilJfx2yBkVtwc3zGftd+tmRzc
0Ub1YyxjycmXGHp/j54l3hA3maqxV5EMAAsdW7v82O69l+ROe+4jw35XLl32oBGVmOWHWryf0G/g
AniA9l5lw8VKqiV3ba4qoO3mPJzmPZ+p6KP0CeQJuvMPhAy3PIWiPF404HwCSlA4j5OaZP0ycha+
ZH5sM8yUesp38Jb+i5eMB0JPQKQN3UMn5fLLucZoLQ2GKOPWtANmm3tjIXG2Ah4CqZXbq7iZnYAi
lxdfuFMisocQo8+83MFpD8sVYIY2i0Cn2QVFCBzzPctCKJP7NGwevqCVAkUXGaZ0c0n/2BfJkbxc
K9fEzetYAfOsUpeBO73WjrQ3v7VXzqxolytatrWLiWNMT5bueg+I7tGEfrBkQ24EF9Dg/e9KOvql
jaYpdRCAGwgu3fKiuPQ09LI58I2sBIP5SEeATER/U2wLNMNsr8bMs9W+/mwS9jjVoFywk/Sk9xBY
v701NvyBMbzNUCkF1FKMH87KJldr6jQmIAwamxLjhD9vW9h0B0AWXKc23rQixJfiJbYuFPt8McBV
pSxhgnTRoWbQJDJtpOvOA1DEmBZyoD2HCRgR16u0tLXMnqaxNhZsR2r0pIDD0PRvo8qiXEUS2VVg
cIMalGQVt6pUF5aF63Qe54JhaJkfsO5juvpl99R50CJFeQ4iMjYcx7z9EK1eoO5lBYOtEgUaVahw
ggYfZKIixCZl+kiUpqr/m7VgDswf9+N7ysJep0+Z7C7gm1wIykCnY+CMd+ihdSlkYklaqGWhJhUM
ajsOjBo/YT4yUuI2xty55ImyETsujPEdfHbx1LM1gmMd08Srs5/SPMDFnhgSYv+tdOjCiBCMZ6dk
PYr5dex+TV8gIhsWr/3euJ8DLZhj87Ts/0UrGWORKGoC7gkmjiseji4xUVQqsWP+g0HXIYG2KwMu
qce+IIE/3D6E24k7p+AG+BFMGeLRWItkwRO/zGOUYnofoPvTYq29r3lrHhir+ZWBO9W3zex7u+h6
gNLMpyGpX5tieQL1xQMz8xBcIT/sQgFDrUwfZSNCAKFiIlNDxMPvE7ZTXq3LZHXIYSwT1L5VHi3Q
KZ4nJKKtJO3diHZgC0ERGWzaiEXiKoCwGdKiFQonGXPvnRlN80SX3LU8OxDOBkxAEAugPdDAiodx
WfU5zaq5AukFjWtziWYPo8lUP5nWfFD6+V94hFMIi/yfqwEK3WjNfNHwriy06ZPiFj9Xp3u5vXc2
oiqC9/+asIQGZZaig+xoOICV05yWxoRQahauatx3A4pd6I8nGKQgMgrmjU0BqyAbwrsI+ovip2oX
/IUJF5But4dqUV+0xQxXlOA9JmNu3PIPKTzyZ466Rj1PCDBN12WL7lXAUgxPs/2jRNdGM58t82RU
GJ0cNN9KTQla7Hojgg8faEUOZd8YcUh6rXYoR0WmUx8nCSrZADXKLqXrMI2HFrqweKFAwQ9I60vH
vLwgRLHR7+13yqOzW/ej3+3YnRGAHiSUCUVtXIGwZujIZtFNvG4mLvY6rRaHpNj6suy8Sh3SYFqM
2WdzU0XUsJZ9NSn5KenaKlgqPHUHpMb7fMiVUK/bPMqtLPX1tSVxOenLgVhe/deH5fInCleJC774
ObPR7yzJEGQmwA/s0+2zsnEXX5oQNlPv4cWSjDCxHB1nn+7LIyokJ8yVMLAtfWmD8YMruR+vt++l
RX6Qzu5HUhAjMzVYZFMdqUsZ6WiRMa/0Z4ymFZC1apufRJFxgl0fT4zmoEnB9ccwcCzG7AaDd1Ac
bJHwzF12KCrWnzI1JaB6gvq7URWy1O46rF7aEz4dMhxamDbqq+DvTHzizI/AZoOGdOl8jM3udBvi
u7c/Jf9Sl4EcFvH6A1EWRiJB+3+5roB1zXNBLIYBvOGRjFPgzPY9+M0lZjYX8swMP8Rnn6+bGaQN
nInG+siyAMRCz2XZVMGsLK9lQv5+NOHSKePSWolRvLXWRmQdVnFYaAIxaAsqU6mJxKBGo6npjH1h
e291qxz6dPmpkeYN4LaD7SaSxufGGMjlTxG+6OhOg70CroxSorHTQXqRo3r4AQjCF+NeB6ddQHfK
oYiVO48EMiKhzW/LmQXA8o+igni5LGaxOszEt1U9FhO2X4ADLWWT5JtfFtcK8mTVvu5ck7Qshg58
93FR6a+D6p4cS3tSZvZoZTKYkswU//OzTbTQUhnWAqYcCy1ybfFM33QGFo81FBPqGQ+u22djI+bg
1vrjmnCzGDlljTVVNFZHFRxi1I4s2r5mNf3Qux3vg7GHdq7uHa3Md7ctb8aBM8vCQ6sApU1TdyjO
eCZ4S9J2b3YFiBezwCb3livrnW/vkz9+8nU4W1dCsinDJqIxS3s30GZIT5DGmvcZpGLj247x7X4V
boA0czW8w6/bvnU2FnqdWBTsyjZI+bz6OyrgsmqhxIjIYqcPxWgbE4xAROWxH/PTWvQSPzY/0B8/
PDFsTlNTqrxOOKpjBIa+06p/AqMVKumNb/SyIMJzzxur5gnRM23G2asgMRavJZmDIsHJgjKXDkZV
ZvvqZA/+kjsZ3o1tFxVGm4atnsrE+7YX1ePoABAIX9ULC72qGwfkF+hhEt23DWV4aKHjLQndW0cc
VRQbwjv4G0Scl1tRXc2ihlIsjV083Hb24IDrG44ONfp1yLt+3d6NMmtCQKGgbEj1UafIidGvnJ/H
sgw796ttSD7gde8DtbQzr/huOjtg3pi1baPjOGtJd7CZ87VznAhd9H1S1EfHUp/J6raSvFjmmxBC
eMOeqp1D42SY08CtTSVeCwqldTD67RPSppIbfutEGECQmCjS4yeLqRJaAhAYzqBcadhAC7quD2gR
Xtijrxk7E/CHf/Hlzqzx3Xq2ok3mVUUyLXjNgHNsRB91InpEQcalSLkXNxcSDUFwFHA2KTFDSkHn
ZCOZ52Ugx0+Hu+zn8MKOZZSEo1/55memPHY//4FqEA8h4qHn2Hf0yvCuuWq+9E5vKrSyGQDG8137
OPt1YPrA3T9VR1ltbeuiOzclrKZRU8xvuXyveMVHRtWDYnsPDTrVkzF8053x2VTHht8/MqK+rYcE
SiL86esAWAVszuV3THUbbB8EhebcDVQSmwFNUbCnQR43dTSETXWQD8dulME8D5QLaIBCLcg0dcHd
YSArmD9WnpM1o2/thnsunDMfzTcQdcRV9A+YETY20YVJIa6tpEuGsV4ASnZfq/Fzyez9oCph58k0
Tzc41i6dE2Iamqh2b1pwjv0ew3wPou0g2Wff1LAO052sRrrlFmrQmP/lsDhwMl1+PtdqQVNpDBgD
s+3D6lo/qim5qyflbhjK8PaJ5/8r4TgAA4kOEnQioSQlJrMZxJxmq11RbSJNg3mT6d7qym8erSRF
0k2XzuwIcTMzemZr0wAQFymcI6vUPkhrKAwzI+uisncWSdzkm+3KL7BVeCgDQR9M7MPlWdpR2qg0
tlmzy8z0rmbkcHvptlzCIxakCCqAGVcTGIrb1MtUA/5GZvbQK+gNtG21M2mt+dT5e4U19FjOrQnJ
CnhcrMqFelxs3mufl2iIAUEGFdPzGiS+g/rvv5givjQovPb0ZPUgy1A1McUl4Dte8aiq/RCwCeog
txdy83BhigVFXLTDr2dvk7YocgxL17ENiIg/pIa1W9kwHsYSM1KJXkGWd6rNAGhzBjHQYvQVqn9B
dcL089wootu/ZuPGxdApPihKbOr1jO4KtRfVWO06BsfGrzFhB9tTfkAU9s3uC0Tvevf35vgMD+53
GLySLOn6pR8mY23icnVPWjscTX1+613jbhjZfaXIvNs67yhW6kD+gX7tqpmrIGJOC66d2E2N+2ax
n9lsA0RZlqkksGwt45khsWurNEtNim5u4kpV2SknvXU0G9O7t+1eDezVqQOw38umh7aOJLrUIP4D
exgnqL4MnJ6mNRpwIYAxLW2kNoXveXmoJpioG5R/cfo5tAAwW0zOXuUvbsla22nUJtasbkcVlCGV
59ky/THNJRty85OdWRJOvmkOoL5OsEPmqbjPEzewzf5k6/P/0Yxw3tuCqok6waEMSssFa/eGkj9C
8V5iZiMpep/OheIuqK+uOrrIy7LCy1vsi9wBY5LZTtDIaBYfg3M/JjL+mI3sDWHnhAeKZEduryMQ
DP+xLLYimr7LWgdzI0CkJkGqTrk/FuRRQRny9omW2RGSL8PJwGoLVnzIOhSun1gWu/PaRInypui/
/aUpjN9w2RkQ5SNPuOLK60prSDOM9cdp8ikDcdP0dbQlFeIrbwQT/MidPQkW6gEHkWs0buvHfj0p
TndyeyKh5bm6rWEEI9sm7jjEJPS+Lo1YXZP22YzbetW7ry0Gr/zZqP+6zvVuBET/lmcZvH16aaTU
aqKMFXAypEiSpyIF0bBnN9iEnQmx30qhADDc/jzXSC/Ec04tCLoHF5m42OtWM4ckebnQ2Okb9Eu1
bAf170+MGN+xFrvSwyzs1JysqngFUdsJZ0HyQr4Kwty+g1IpBorw5BFfj4M2OZTMqE8OOvUdah1M
dwSB6LcFKTPVPMnG3/iKF9b4n59tlSorxqQbyw7VG/Qs2s5A5beXgEg3tiMfp8CSckURKDdc2jBN
FJ6sCbUFy6FajLGz2l9BXHCs2SwbcLu6TPjinZkS4i4gT8wwR364kICs6dOi6oCA3NV/rXQg2BEC
b12xEsTeRRfrFByoKViN6CIJfdcYLm4DFSYDFSbQC4vdPDKp3qCUBV4UwKa6v2sI9HL++2LngSd6
CFvbB2g08sIm7uN/QL3Pl+oiG8cdCZw0pJg5BTAQa5dfTbWVLm9d5FRa/qE5NDsUKsPV2U1d5BzH
r5Pqy2b8rzc+6AU4JF0FnAetev7nZ1uxYV5nGigwxKDb/NYv31cLeEo3i4bVPJSg5Lp9zq93CqwB
PQMXkTbqIhqPdt4AqXr0HoHE9XXrIWufjOXQz399mkHuheUDnzGUf6+wXVNRkrX26ACsbw1YfD2F
LQRBfDz1H6vF3E+VLXlEXR82GMQxAzs9Z4gS8V0g6ssIGsFDvNQdsF2vbvNcuZ9ur91VPoCuOdr0
vASEifkrytwBZDcKgVw3xIXro0E/expUd9efI1l8g5gAiP9mxv62yevyiGBTCFRsVDrbBkV+DOGq
MZxD92OeBmBM/00P4MH+J4+pjf144SVf6bP9qKx2g+p92sZq14Zms1+Wr13yy56qSJU9Szc/Gogp
gQ0F4vUqMeUlbbfuyBAneRtnA4HIU/Hda2TUMdfBHt8N2GG0OAGGudrzalu2Cfilmljtm920Oket
nCSx/lquhH+nMxtC7lE1lQqCFaSkJPeNL32o7dZHMFlF+bH+VUYcRwJ2HiMAW0eo36k7NWxjGffm
ppuYyNFVgLbxXBICCesGPUtrC82xJv+E99JnhVnR7e14VcaGlyDgAezQdblGlhAckQ9Par4oWElK
pjmkuW6F4NNN4sQ1SWguad0D7bDqx6Hv1vi27eunNzfuAO6O+Aw4sejfui6jaY8u0vG75mBGNEbl
7t44phBsT0NZXet67liwJlSBSttoiQfoWJyMeUDYh1VlvjFYMdgfH3rWB5Q5Mfh1wr74eNvPzTXG
zQd6fXCYXiVirWHWhlGbPUBVIMtKHzozDchiBuky7Cmr0YWUwaav5Wa4r+8NOTxGr/mKrcRQiTtr
fWy3ecCcB8gm+LXDonn5kU4lihlDuKI/ktLd2tAfCvAWZQ+AS/6tVxrJDtsKCRiewBA9Lg/0EIRN
bLV2ypibMajODDH1yDNh+lFZsh+3F3kryJ2bEb6uUxtLnZoFi9tJy32oa81B3TZRM7iHPpt2yLJ/
3ja4dTg9JNbghMbY3BV21Z10o9LdioGPUfFy3+lm07fzUpfRg22tH4phyKH4Mxydg8vo3Q6d41HD
6eNRswF4vGsnB2NKktt9a4ueGRHbq9ZIsxHkDX3s0XvUf4PGHSMv6fftYOzyDkPrypfbq7f1uXit
HmSaW1OHWrlYjU16FneN4U8JhKAmMD3qeZCoT6Mj60ls3PNAAQLyy/nxr2cF9Zwu9TgCVmC4OP8D
0o7DmBZs9rmk7mnpiB2qEGE7lklpgMYWdWlJMrN1IHFPmcgzNHzLqzliD7qfGFfGxdhFiLIExKED
853azwPra574BtiHhjLIaKBJtuk1ug1PwHPLwsEYp7Ky66xBvhGvuLXCDLMTJuBdaCHYsLu8qb7h
IvvWDre/8Faic2FY2LgdxHSKHiJtEDjTdp17sry4jtY9OS07dTgq2j9oA23sqjOTV+r1y9xabUJh
kqhAyarNfQXpEjzTotFojtB2+NvO9sXSXqnYV0NK6QLplLhNUbgq9qsaGe2vjJQ7yVJuxBr4hVij
Iaoj0+cx4iyD05sWk7b8G+aL3+o+JysFfwsNzC95YHcRfbJPJJbxAm4EHswFowGE4jjoEMX6Qa6b
rCBDO8SqwfZ25T5D4zGsSPr5tnMyM9z3M9/KxPDyRoEZ0FcFvCw3sS/UkDWXNwLchTPCCvbJjLeN
ixVMamN8znIjPSZgkAydyfvUZOkHvW8eFcsl0W3njI3X2YVdIYusl2ZS2YxzTxbFwfS2fnIGCJ5r
Hyao3nTspbZBjZ8mn42CheU4oSwD0K6p3bWtHTQYMJynx7mw/EwbHhMglj2Q6iQJCdp6eYEC12EY
7bgq1iP0F3c9ZhM7xz6k3cNUOKd2UmIXTEzdYINXdwy73AoqrZMFtiscCz8DZ7tEuN4TltTdPONd
2I3rz8ns9mmbH8kMMUGz/uCu3p3nrd8cfXhs1Epy/DYqXJe2hdAGHBfaNQQfVZ9Rbjf7wmet9da6
1r4163Ce2jCdyOvoQoTMKdBCmpikdLgd4868F2Jcbsyqik7iEGM8cojyfbPLIyXAYEIWcDLofCer
LUhOiylA2hU0SF0VcO8YOCvw3gKyCgQrRGX6VkLl9P9xDVVRuIeZV1HywijrytAnfFja/lQafb92
b7hG/dn9oi0MnA2ZP2sYlR6eGtyeCv01rd9vn51NV6GC8V5xQOosrC3gTp3WQSg1niAtrTmNzygL
+1bSG972848ZcTw0y9clXbmZlkLBTI/4J+ybKMG0FShXoSOR+Q2VBPTNeH5mUygkuvPQuMQch7hs
+n0923aQteAcu71+MiNCCVEDnAsizjCy6uVjX1mf7MmQDANcwy746T9zxLgM3kZd5qXBhiGuBtT2
5rBIwzzyXlg4L/5a+d7HNiiYdJ5+6+F4YVa4M+Y2WbpuxTdb+ruJrkALEcgfjGEzGb49vTbZKwM8
yRwNfwAaZMalcntpN6M6pgLfa1OY1hOCnmWtioGYhttEH499Xz83I+9RNEedzfvbpra/4h9TQoyD
+hZzu6bDVwQdjIbClDZKLGw5w6cc4Y3KKUAEZ8B4XKs51RFStGdV+6o6d6kDhGoue8hshmuDt7bB
yMIHlIU7mGKIXG+adYi1yY2oSnaa0UYAXH6YoIPkDypkUA3AhNx59SstPSoZlcU0HjIuS8FATgN4
BUVwaKbB58vtao3Qj7DtaYAqEd5SzvChVseTs0zgQTXW2MZDZ6z73ynr4zW3Tx6d94wOB6NyvxAk
kxqmuKsmPZT19GDZ6uekHKVNm63r9PwXCju7MYoGjHR4KROog6c6nf0xoU8Qbr1ThvJ5NIAxtMpw
nPIdBpMlJa+tCsnF8ggfSO3LZm7seYjtAqR9DCzfdeUcjYqFqpM8EWMONZdFlU2PQz5LrtKtaH/u
uJAoNaVSdkUDxxXjB0nvqPmiVdHto7QZrc5tCDu9r8Dyp9bwbwrIIYkZJEb5RD7uahTy6hC6GIpU
+Ve25YTz6y4TBlw72Cxo48/qr3x4GSzLN91vjDVBMQ1BYuShxNHNI322z4Wrk0E8rKSphtSdPIzD
p3F9gNxhyU7NXOya2fOX5k6jHIX+lrgfLUqDbsU3np+I8iL5JfxE3ThxIkeoNydKZbQ48xX1XUw3
B6CT36U9tB00AFix6NNeKu26FTLPPrMIQOzywVtVDxff7OgxEB/7QUk/3vZr+6s60HgEPhb9QOEC
L9ScAOmMmAmxFZ/ar4vzHSSCkDpBVlQ/Z9nnQZ/i2ya3vfpjUrjOJ4/0UCGGyZQhWBqdP5JVcq1t
mgBVIRqPqDhfUXKQ1nGmpVQRoNMpykAKnSayS0BiQsy2KFuhk1XDRIK8qtM+KrYsJdnc+3+cEDvt
kzcaE2VYJ867AVghfRniOsZtZgF8mvh1uHxaTV9+0GV2he9jV7O5Mh1nTiFKOKndPrcSXydLsM7s
9fZW4DHj6lCduShcY6mWMGPOsYhD2Z2mNf8C0YKn2UPd3GYQfkSBqZbRZm7HzjOb/MOePdORrzqL
lcFmcSidE5/JdEOjCnufE5eXoY3iVSQdNZftFuFCMiAPy0rMYyJgZ/TLEtkfOSvzwkLbV/p3ph8D
rEaSU7B5ts885R/63NPOKZvJRMgieTcDAdjHSzdEEBEI24HskOkFmldFqPf/vP1VN18inCn0f46f
CIe1QGpt8OnTuAL9NBD9+RG5a6AXd64P0e0eexZydrdtynaScDsZHRB4acMXuAQdvun0fmmBaWVU
I3P+iiI98iJtd9uk1E3hcioRAjyVvbvJNewa7Jxdmhz1L0O4hPZp2i+dLCbws3fjwLwjFM4+aUY6
J18JTKZ1yFaI/axv5dGJ1DRcdshq6Ktz+L85KcpB5MWSlZR/yy4ydrDb+kVYB+D+sloUXcuwMjHl
Ktm4mynUn/3z3tE887JmeslqCK1AGCKNlYJ9qApL8SnyaUkitYHoQB6NSjqA9lDCgnLN5RGxnKFk
FkWsGz9XP4fjunN22t7+rfi8MeoFo7lz4jRQfe/gQJZQKl+/7egf88KuHVt1tUcNOVWdRPWCyvny
BJ7uQPIJN4OPhT425qNQuBfpXwp97RyzM4B4YOEQoXptB1WoBJYXQiFuDrJ9h9HLnStZ202rAI1g
OJnTmopBAJOIqV57uL7IdJom0wdTt2SbbF5UZxaE1WPEMVERgAVWI7yt9/ZYB6VeRagvSyxtH/Uz
U8JR7zuMCDd4KMeqGq/gW3GHsAjRMutCmkXmrt4RfScjpZO4J551CkaOuRhhs0RTB3Pd2vKxbsHh
WP41lylqH5yy53++lHjELTqXOTVgyCWn2TLQS76b6++3N6FkN4hHGlTqeklsHDSW3DWYWEiKz7cN
bF52Z04IqUQPjkknd2HAo49KPexHjHAWxatXLkFqtH5dD09a6smOlr4Vj8+scrfPIlU7DyroerF0
Q/3bKb4YOu4e87WsMf449IFWvSY1aPzsMXKGHwkKSLd9fodEXV0HNua/OFkVsO88vpyZXxd1GTD4
yCuL8+i3lnLfje2+UlpAc1P1t9PW+QPrCaYBGjR1SxBsojWZjD5V0hKkEDmeLpCnCrTEeLDpMOC/
j3d6N9pRpoGF0DYVLVSmdTytM51QqreqjwnRtR91TWWNzY1ICOor8D4CaYaKhlgjNet2JgarRpAE
uzvSuq+NquzNqtjfXrGtysC5HTFtV5wBqZ9WjjGILJudR8pDVTIvKHo9mL0msnP1Q0Xa2Eyto9Yk
khItD0ji54JzkGyH7q16NevSWfOygoISRfbMOenjd8PoQTV7UpIhIkTD0Msnibd8098yyLfv2f4w
6wrI2AQG23AM+zcSApmyN/0p7N7aYJHSYOlbIevcQeEQYjLBzqgFez2UibLCL37SY2MenED9MYVW
5ZOoDVKI0iDVDkDqtyNBEmBj3Tlv+avs/nm/YG45L5zNaUzyHvBcnrlMEXtQ7xu8ae/Quf0EtZyD
cmx/dW/Wr+xZBnbaLOqer4JwKhs2rro6w/C4U4Pkt7Yv78ugvlvu6K6572SlwM1vDCy2A9o1jNpc
veCR2tCMrcAL71zQOHBGQQxjHoadF5OIxJYkBd38xGfmhC01MT3vtBzOlabzm3Z6BPBDTIv2i1fK
NMQ3n2ocZv5f14TtlKoY9AcHDf+C9Ns8BtOH9TsgTn6H/BpdR4sGijQluybFwG2IHjWm3jDhwKPR
5ZlRyLg4ysqv3cVfAqKH9UN6IrskLL4jQurK7pO5s/dlSIKU+JqM3HAjDl5Y58t/dmIHr58yS4N1
6pQ72tBnI0u+1/rfg8wvnRTy3qqjGPfjV77ZUsvP+wSkk+YiweJsbZXzlRTyMyUHlUr77oubP2aU
RIXlvlKN7qw1+XA70m2lF8hhQOPG1V6vCAC4EJfBXP7RDPc0tVCzbVLJCMfmbrSxGTkaDXO5VyC/
rBxAPY402gLcNT1hbq6botyNQCb96gL5Pa6xMu7Xn7c92zTrABnKYVPQGxFnMImJwchx1jo8ptN9
3QQs9t5nrZsX8mCBy3D4LuWR4l9fjJznJoUPN6ZqUXjE4dUKNSA/y6O1T6MSVulhCVFg3hEA3BUp
RanUVSHLJqOWqYTfj/9ROUOF9RXgohqSkdbRPSF9yp5llZmtPXrmqqjiZlOzxc6Bq+uUhcXYAS79
k6UP6iptiGxa4sSloL0D+EVsQ89WUjOIMf+nnOfsMEueR8Urxo2OvGhPIlf1y0cSyHhfN69B58yu
ELDbtscog4eMB6zg804PvNEvxiALRoIqPub2uTZnPaAREuW74dO/20tn5oUY3uSmnfdGNr5LkRWD
Fk5TF6U9egj6hxQQAys2dyNhXeC4zKftEdKp0jXYCqrnSyBkAlk+T47Z1GPsFhPEDRqw2BWQDJap
Im++EtF3xPStBpp50CNcBm9dN6a1U4oRhJLlvlGCvp19h+w5c7m9a+Ix3Xd2LlUr2QTGnZkVh0TV
hFSuOsIsp3Eys0O+fKkerR6Dzb3vxHqo770yKkiP8WbZ8dl6dTlcSBzdULQJxD4kUNWNo3D5zrYq
AAX+7Ba/0dL2R4yLu+mHekHLnEr6axuhHmK2YIe3IAfDmZsvF9kymAI5K3ibOb+U5ZDlMg7jrfzt
woKwXRK3czHSzLfs6B6srAha/YFg5zomezEpuK97+li6Wgwh4hCkmv6iu29/H/QvfoKQhCROVav6
TPFMCek3SHzagWMe3BAsMBHmp2hYumBFDGW55ObSQhYdUmSohwFoerm0C4V0aVMgVGh5B9jR2n7V
FvCT3fZt2wjUpMCTwOV1hEOSgQaVTtw1UtR+Bt8U9+NtC1v3iIOy9X9NiAfC6zzXZSBaisH2MkRL
NN2zwHL8YYdpVbQyMOiQPsri7KZboH/HsAhGtNB2ulw7PO7BiFfhAbssgN80j07667ZXG0fNwYQq
qCQBnryWqky0sjHmHkGsVO6M6UHpnsxC91NAl9Ls0OJfk1X6ktl4W1y8loUN0dCxogpfyMwIwDjq
HtkzF2KwgEO1/Dmi/4+579iSHDmy/ZU+vUcPlEPMGXIBGSIjtara4KQqaO0Qjn96X/F+7F1kNdkR
HmCCxdm8DQ+7szMNrszNza7dCzX7NY+ycE2emOSuK0mnSql1mMek2eRm4OXTdaWULlHvvp7ORTuz
OrZogkARgNTT9cqqWgukOeEgkNvyFqhmSwT4PRW9r80s3QkzJ+c/7XDj6ahKjL6HHeqB8sSEWmtw
Ld9NdmWBHKi+C9ejqAXkxYlFzkGmsd41aoaN0hjxk5ESpyHSNhvuwgDdA2XoBEXgVRQITVl+Xxns
QoID1MZowxHhmue+/tNJjchAkojAgcSPms+AQWt97RpRMgUbtsUyO7+ndoVyuYWnE4Q1pm//if2Z
XhjfIKs671uyIMS6thg6XnF+Hw8vU6lSqxqyj0yLUSUB/bdE3iKlvRjl+LKSddOCThDEGoTWhcjX
BlJBz8iY+CwpnqVWd7/+vNkFcGE1Gpj/+XW8W6oTUS2UAbODWtXcqo9H19RSNFfGK0+VJVdxbIhb
hnwI5WrW8fFro7KzCgFV9CrpHtNvgxbcCigCtrW04tbXBsft80rI6YRth2lPmpvKjPZkVO9r0iYr
dpbiWcwiCGnmpLUi8SivwtRKnWkwFGvdR9hO9zmNE4uplYdE7IaE5X0saZetqE9WQemHFlWaE0+T
F2bjjcoCt1GJi1y0066SMiy6lKMv459NrB20cHZduthY1SQBsdy5faRvWXr/6zsJTYno9sQdh7hr
XoyjLEHfZKohhNjjCmQ5JjHY6FPrBma4hqNaWtRjO/OIj+xoXSzqrIedqrSAQ6T3wHLj2bDRbd1H
Oq/Bc8kV/w1w8OINfmyYy0+U5URaI4PhCJKTSmwBKSI+JF58yCxgjsTe6iLLHKy1y2fRWx/b5ZYw
Q/8uM1LYzR/ROdg5OaI7oJ1sE3hhf875zBJbKzt6adsc2+QCokEspKBscMm2jdf0EHUBB36CqR3i
FZj5iiFlvjiOVnNslbqfiX/8tL7UksuBHoAnrcs1xs6lSOhoPArnfTKpFtvRgBOGcJ3dgBdUHlb8
21ITkoGqIvrEwXsHbl5ue6RQuyRCjBgSb1oSWcUWjV2oS6MrqL6r3LJHNka0khA9WPbXB29hCk8M
c/tjEAlcKkTV8JIMrCp4yAdQNMjtDq9+52tLC0fvxBK3K8CmbBSlWs/+NLea6ikwt4JKVrbe0n5H
mhPN/Sgi6SIaAE+3hEHpNOjYFr4QOrI939eCW+NasrU3yU3QvKrefj2shQjhxCDnUfQ8zlsNJSY/
y0ObKtrTlKmPXZ5ch8m0ISx4GfQ16N7CbQiTAEQiZwe+9885ONr2/RiBmRSUGn5NCdi+Jim3yinw
WxZcK314PQwKnlPpJspz9+uxLnmxE8vzSTmyTFlexgbF7Lau2li6V/vpg2krQFLZDWoh4iaw23Bl
SRf3zdFouRWlJWSGBjZPsPJjFDqLpodaW5OlXDwGR0a4VVTSqo9DgeJeCPAEZngcmBAWGuqnVF6V
7Vu68E9mkTvsBRmMwKwwomQbbxrZnkQLjzn0ENEf0B3eVJfzgy5APss2UWt9+noN16aTO/CSwIrW
kDFSWoFfQ5KsWlcsaS1gW7aCqAY05whbeaBnE3aQIaINPPP0kCjoHU2/gVjhP9oZfxmRT3ejNkGK
IE1gJBcqW2M9ZqwDbvfm6wlb8P5Yrb+scK+PbAzyTFLgIWPhSSpmfsJVUYX5T3Bx9IkJ7lipmpkk
Y1T1/kDwvBeeyaa2ldwqfiCRed/sKl9bcVr/4iD/NSjuUEWxNkxsdpPDrn6cHILXyxUoVu3erUwQ
J6Tev8H2srYnuDMG3BW6lAosVzG386AV7qHovRQ1a3fcjW5/OaZOWrvd01q35L+4E/4aLHfeetYI
KYCZCGPvomvFqe5C2dMu1Lfw3dhHbvIgrl11Swk3aAWCAg4lcfQ1f3qAIz/ZTxEB0z0ssshGjtSf
WZ4miwJYU3pAmNndWrJmCfd1YpE71oNUUVKr2KUQwjAO4aVspxu0KIB4huownAZWb+tYXlyCu5jO
CSPHvP/6oCyu79GguQt+yrUWIg0Mn0B+BPFbZj5Lyt3/ygSPIMokMTeUz2jFDHd1a0JWuoOyZbxS
gl68YP8aCZ9KqZRmpEyAg57Gp270pG5Xg/A7FB8r0c/6V5GE3tfjWvQxBkqLc+8UNH+54xioep7o
4YB7FRhI2t4mwfPXBhbvtyMD/NlrKUhZih7BFyWWLqgIwJ6hDWFVUbYSUC67liNT3GmTALsJkAXA
MdeV53RobolcMjtFJYTVyi2j6QVy4d40jD41s02DxwEe8NMd3pqNRVUlWLkkltZSRvZGRV4MDdp8
dt0M26wzOngdkge+Jra1jaaPQ9iEm0gQt1OsH4xpdClohn4a/q+38b/Dj/L6p/9u//4/+Oe3smKg
B4ko949/v6o+ijvafHzQw0v1P/Ov/vM/Pf3Fvx/it6Zsyx+U/69Ofgl//0/7zgt9OfkHFyVhym66
j4bdfrRdRj8N4Evn//Lf/eFvH59/5Z5VH3/7/a3sCjr/tTAui9///NH2/W+/z/z7/3X85//82eVL
jl/zm5fi5f2F/4WPl5b+7XdBk/6YC846CArnlDyqHr//Nnz840coQyCmhZixquqo5//+W1E2NPrb
75L8B8JdUJWBshdxPcjKfv+tLbvPH0l/YF1NBeSsIHAg6Pn4/R+fdrJGf63Zb0WXX5egFm3xh+fd
eXQVgy4EqW403Jkz3yCYb7i3HmBnoZAKVeJUEkpduu4kNHFVsdzWEbWbYrCgtGCNKDWmBORofbtJ
5MgZBYCthKew6u56jfmVVG2OZvDPzzz+LM4/nH0VF+kYqZAbZouvGrUXfSgsJfjVK+tPEyaIkcGh
BzwA572DpoVidtLAhNdfSE7mBZU13c5XVgMq+/Wk7jyR5xP9T3s87WZshIxpRp2gMT6wVQDGoAJt
Exps0oRAzJr4qXmljdCbll/NNP729XzyTurnaEGfgGcUWqhR4zgNHaH/VydoXE4cHfX4UA23gTla
aaLNrTu3GQs3oAR1G7N2pZBuOkDCaRDvJkN09WiNZYFzUD8/BVS/IJJCtRwkfKefAqlmVY4ETHxT
fWvL10y/MbvW0Y17QweasRusql/N4RPuPjgzyoULTEzFAEIa4BtR2p1ADTT8KBs20W8FySSL9qOv
D5IN7k1fm2QnFl+mDtV8+VWrkj0WCw3mUOSGEEDbM68lN1EVAxLX6Jd1IW0mdPqPlenEJD4IVehX
WrMpk/YAxTdPEL7XMnXMsdi302uRPHSgB9C0eNMZg8NG8bqKK7eTM39sixvay1akBj5T78ayvSWZ
CK7pnRnqe2qWmx6Z34C+pumhGYKtEAuWgbarbiztkKhv8Wg4wijZjZlYeddsqSxfsRqwKwPU/kl8
B+boAxKvzji2oCYY7qDz4nfgYCgSeSNSHPtiAsVOtJtapF9S8pDVqq1PxM3MzhEgt5509VWvgI5H
nCw1iLYoKN+ZObmOVX0Dr+q1zbg3lWmwmPa96iVXiGJrUmUnyZBlVAe3zJGJg6zXuz4ol2mphRa4
Cf0gMrZtm2xA5WuLUXFIBUD2m3qXRKYfSKKrqeQijnI3CsBfjBqEWRlWltdWH0U2S2unz9RNpMoX
IHm+VZtcsWops6FHbBtmslXrR6PLHJKX3qCPvsxMp0S+TBZrG94SD1HBy4kOael2I46PURVaU/yR
TsOmMJ5qs7MCSCeC5uxaG0wHlO1uEoTukMlu2rNnVosPKvLzLY5OInaIYcD+VqCcVhUrqTIuyjzb
udzJBSlRoVdBmzjKdFlF30rxkha/+Dr6aQNvX1wBIKVEKun0SIIkW43qiiUOtEIuquvWrm31WtyO
dnsxubkX3q2G77MDP/OGJnjIJAD1zmsAKtgwhLiFNzSy1KmNHMrflaV3G7mQr0wSbHucSlbGdmt0
+yEp9/j37sQgW9gy4aZQOrtv+00TGk7R3MRdaJkBe6nAIVZGq4DjJdcx+01ZF3UJzZzc5EAKJwta
Cn8F7pN79UdxHdnYuA56LGtnZp3XPOUhv5PWyiRL635slotgy25kOliEEqceJDePsbV7xc5S1Vm5
GZYCgGM7vDvujWwUI+wv+Sa6F13jEalle2723tQO2WW1nV2OD1oLoCZZM710EwCjoKLejt4FYKpP
t10ka0iZZAOcsk8Bfo9dbTd68F+aW2yFEpAJ5QnkX/GF8QbnZoR76q81Ry0NXpZlUcVLBDVkwuU6
egN7ikF32GEa5GpjfImabsf6dhQ7a9IK/+u5XtpJx9bmqOfoldyYkErQFIx3EitXINNGYMTLmsqT
VqHTS7tn7r8CZYksyYg6Tk1lRFZpnOkxptZ8y027G63Qjf36WX1mDnlEJgxNfN/Wqi9rVrkB1q3R
y0EBq2HRgmd5K4GOew2TyrdMfDorFUL2IghtJYyM27BjHzLogqJTvXHknYwOutbGrWA8Kl4EfRc7
fhBsjBcox/ZK8xr0gubUVl+RhXhYhcbN4+G92Px61bCBDPCpcbMMWg7gp0oNd9OuvYxvA+BKt/Eu
Pkw3c8PKe7DP79qVyHgxYMdjAfrDyk+17NOVFSC7SQQBWsLkKn2Z7pJttRWs6g4JVf2BvYHfOtok
VgYooH7/9e5dXFz4anAXA1R9hrdgyEWMKbCATtCzQ8yiTay4ePGsgbeWjiS4BYFohDi2Do97Oj4z
NWkuDLjvI/JW6O9Fg0ps19lqfl8D/PP1kJbWjyALgQfQXNU/Q4pLajqJc2wxi6v1QPYN1VquU56/
l98jBLkVCBmreLTxLgZPwkEvCGx0cG69I7pkQ0SwaFnMjXorv803kpVdQWbAD6+bl7yCeoqdviU3
aynQJWerIS+AGYU/OFO8GCS5gX4DXFzU4KFTRU6eML+jUFVHazEzWgsC89s6Wdk0fGbw87RCbE1H
lQ/M7/oZqiqPwg6MzXhQoQEehHjbSo1ts9s3dermlQx9atEuo52usX0wiAcQndhfr/Ec2fPzf/wB
3D3KDAittFmWOEVwoIFgD1CJAa7d6vrIq9kPtVhji158a6GjDFJ2gJGea5X1o1DVAssTZ7DTyxw0
eVugrfYmwKRWdCl7xXw2na8HubSRj03OPz+6WdKqbBWI8CCcisDJF4OeZ3C/tsDTx/1cSBC4QjHA
nOljuThUgtuhil4iDAI8lKTV99xIgR6YwOaqgTc2tXVsZw2czooEiG4juXpSYp+9ALa7hZwBmHbe
c1l1oxasTFWwHYtDYz41QrYRWbHtkwhEqfSQCD3inHFj5gqxQmJcgCZ4W3RvmdJ7ql490vlFo8s2
M9ZE9PjOJ358fF9ZletaU2tF4khTvQ8lkIprkJJVoSoUYrydZAnRa4j/26QPmYGMdnCrJ2QfScSd
2sKrhY+pQNE1L6y4fopaZtVTYMV4vbSylaSIqIPYFqm84sD4OvrPr1Y+hWxUDa+c2WkfLbyual2R
5YgSqTOhewjv9U2/p0iAM6dBWa2y17HY0qInObLJnSijnspSn23Wbv4yOnOrNd5+r8UdkIU+sFjp
lj4qNr1NXCO0KP1PtvqRde76byqREoHBOnQ+LRHIkrF++Hqr83Dss0nlkgU9KDuHToEJ2Y+uAfOv
7bkfK/fneS0eJ5ciqADefY0W+hNXceaqjobGHbFeHKWJSbBrHAK/7B0JT47AVtCswlzQwac3gVNB
KQDdBpdI0Lgz43d5h//1ip1ij36y6zZsE630AC27s7++ik9cmcgESVKKryJXwc14MevnCTaKKzft
BQFX7HoXyZIzm6/+ObJCTpJPEIUZFZoqQKCRhldx9SBVa+QyfPHoc4HRw6lBNh6KkjofHZtJrcsN
sjBOHd6kMvTe0u9Natix+kaH0a0mzZLaAoJfxK4CbxqvRnDSdqEr99SNmOGo2mQpubk1IgkN+KsE
vUvPhOOv45w5CK3qIRoNRNE6cDBSbKM4A+UmahVt7qp4CTZBumUMnAYltYty8OIByIvK2BXdhDp+
ZCmquAI8+hQt5LemDukDEH7qSBJrXJq4mQibwhqRfePgzF/Qa1G1yL69qQ/Quo4scjsDygKIMVjT
Idq1d+a2vmoOomitIZrJnBU/u9B1ncgYhQoCNz6ioHmAZn4dglZjc0iyHPX8SxEMIXST1IMlae8z
+1E5K4RGmhOK39PoSi8MJ6cvDR1uaWrep3hNBkNmKegs75B2kKvaTQeIyI2IULrcSdLKrjq8KuLJ
SUxtK4bNxSTi6pKprYXhYwuN+Cp61MX3PiN+OIDab5g9XaN6LbRzIgmoJj20gFNl07TPjdDtx5uy
vCpq4ondo1qH3gCmL3R0W1JXbbVKukvAMKaMhU0yICENHfiB3B+j0VanzIFqpo1sExK038Hn6xdy
tauL20rUDyo4NfpCccpOfB2wN5Mhuuh7xJVBmttG2qCDpXDGVNuWue7gF2xDLW1R6a0ijxylh1ZX
AaWV5j0cVTx+33BTW3J3Ych3YhhYkwkuDU23tRGXV9/nVqaTu2J4FAbmy6iiDcBrlkR0ZrkNIieH
sJasMH8WArwtVeoIOTrnBTRj+YGO1Fgz7LV2OMjGcJBQ9zLshI07NBfaafTQ6w0Y8Og1uJJsWQt8
CKXdpVlk5ybWg+b3cWC6PYTZYl1yA6KgtV1yVND0iSBNSQq2y8LOIRA1AWphMwwQNkHBoJOZW0vf
U3Wwcqa7VS279YS+Uw3QoTwFQYKwNdTK7pPUamPju0hSuyCi32ffG3F0jYbsFHG0YgHbWn8tGs1t
8to222zHqtRlVAO3kXaRIpAf8QjTXyFw5Gt6CSD/aHVCsMtz2cmyh0KGJjso9pO8dktVsMbxCRRs
kAUlVsZ0T0+gNKPk+4SM1iRjRySJV0R4vwUjTlJlMeRfpidpqGwk9m25AjWBBAQSreGe8ttOFqww
Ebxeuk4pxCO1Zz18N6n6oYR7pWq9XoWycUysKnsQOtOKpsqqhMdIuRTUl1QPHewUO5dTL1dRMNeT
KyQT3L6XrLgfXbNOcMNB8ie6z5CJyxBytSKQyNpgJ83gDNHTvDjlpG+aEd89NPsupK6BHgZBwOvT
3CMnt+lkkIuPgRWgksTEb9HYOShA2YUY2YIROFkIcqr+e23qrjD0rhIgbBzQfpm39jCgQKH41Ti4
RsasYADFGE5Dizy0bv4o2hsap3cSojAjpOD7lBxFeQ9F5qbNRZqO7oisVROOfqde9wlKsRq4PoTJ
qzM0dOmTIyHIMyaAMnKpewXZ/F0aa1ehpP9QsEuUqNnRjO0K4wVTqYEsvKpvaSLedBlIbrvwEI3v
WRfj/dKDpVl8gp37MRx3Q929iVjiPgpRMu89bZpe8y79QOuDQ40JbqJztY49SYLmGkPxremna9Iq
NxNNd4Om2ESZHnqj3pEg/BGw8F6u1CepbG46BbUKNLvl9DuUKyyGlCdDfN+UMkrJo9v22BWKNn2g
5clSe9Mba2GX5KmTNxm2MTKG3bCLZP1CAmRIhdooyh0vQkkP1IBwZq2gr23EPs+ByCLSddPGmwxd
mlqae4MoXeSgmy3M3BsjMCM12q00TfBFqbEJECOXoMoAJMkWBDO0FBSYLDOc9npaeKpQX4JkurVY
AqktKfEGo77umfEEfpcIfAnVByuT57gNIf8AltKxw7UW5h6gjHagJXvS59/btLxHOQEnNQABNzWS
3UQL6J+DFDdjD/ACDm6kPbAJOV5VtbEDDtBlfbOL8YCXwOYnDFedMNglGruIYFphg7YFbbSNREf3
xIR0X2j10+BWDXwCqO6VooEO42izobscVOFqYOpFK5oWheAbnrWOgsyzBA7XjCgop0MVvTFsirxS
oLdWx1RPlAtbE0KXTvcKS3w5AC+e1CGpfVVS1Qk04SVTx30SdM+BKdiagga7so2tIngqQs0T9cyW
68yLxXAv06kEEVVsh8ngTkaKzxXvVLR8lin6TfXvQ21sY7PfRqNmj3CwFWoyFPU8U6FeWWpWPuEg
S148EkcclJssRqEEVVyoNiE9lW2opmEFYnQvRL3a4l0z7FpJ9MP2ucGxB7+IR5p2g4MA8gywMrLC
IylelARC94rbVoYdkB950bxn5nilM3OyiKBtxvLJbJ86WdzBhMcIGu2KWzFTQQj/0ib3Oo4FAchX
hjgTTR8V4xWDtUgL/duxd/T4mebfspw5QfUSReW2JM9SF21I02xBqW2RGSZRF7ilIV1VgztPFNyu
rfxQ0eDCTKuBe+ywtHH+2MijpfUAv2JFDaRZDQHknRmcZ+qSFk+2/kOQSmdS8YhTIivQaktNRqcN
2EHHZEuxgdpQaok6tTOl3Ugx6C4AGx/IZEEwxs4o7mCIcicSbqvUS0EPQzp60Ua9zVSQWZKVws9i
6gSaKdCEMk2C0gz30umEKQajvxA7wmbyZHfWWm49BBwIumNvrSLD86r8jIlRBweDC3IXgI+cviQN
Uo+1NsCafjVeKJvcx+HcDtsMj4qV59VSfA/kN7ALyELrisZl+EoK+A9UsueCSiYjDYbMuwfcVrGf
BcizW/RGIqB8/9roUlYRnfcQLgIuBqx2nE3ThAJNYmJ0qgr2Txl4oDK3m+GjaF9BorP92hgv2DTP
pYoOP2gJQXxKPpMyqhslZ7n6OULG0OMQXilgomBufz9A8a0WNnNtTdlVlngxHeQNe81swfv6Gxay
tcefwLcKqGHclOGEdE1C3osR7TUgSulvvraxlH04McK9CtIBz+S8n3NCd+KPOfcwgSjMjp5USwbw
T0OL9lO8iqRY2D4nRrmNOsh1XOeQDMI8VpYm7pNitdN/IWd4YoLbLTTREfVk87gqYglaAopHKJgG
g9UYiBf7izbdG1kI8dQdSuHYTpPV1o/IutpqcUt0wQ9RaJfYmsDB2ldx78KEoo8TYBjkFRtpQ9r7
MB9tzcysVJOA2rlNwngldbqQ6EELLrip0F05C+5xDqgwhyodRbz8uw4KdLihRQqyXIHsCMALZFSs
sdSt7B9ddr8EJPuX8LATSNmXcLP/D4Fkkoid9K+RZJuXmP7f/3MMJPv8hT+RZLr0B6S00Fo7VxHm
Fm9s/D+RZDr5Q0TdHiAmxUCZAWiyfyLJZPEPoH2AcII7gh70Z97/H0gyA781C4HhF2XtE2T2K0iy
+dwdpQjUWbcWInXizK4CCAGfIqhjAJqwO0WX7ZrEiq5nFTUG/BhuVK90xKfEP5qb659/+RgjxlfC
YJCgdGOiiZCIqoJ8++mNVUJ6L2Utk9zeQ+5zJ7uZVx5wsePidzrFHpzQBuITL/P+Ya0Kx3v42bZi
gnfyk9sIKoNcqk5qkIBozEF255YGhugjtdJNhv4lNkI6Ds4d5L5Am9qZD0jVgBweMjjF/C1r9zbn
DecPgSgOijqQNdUhHcm5KrMxdKGCjplbyY9i/NaJKx2En9jf02WFAYL6Da4yE5c1Z2BK27GcKJVd
0acX3WVtR456XT+D+/YaSCHIDRbusBc22q3qd7Z2u3aP8VHQzwGidAZJXTRKgiHrdJVrTZ3QioaZ
BoAX1bMM3ZIW3RBfcuO39dwjf6X9NIfUIzqqQNVzJhU8iXGWJGmHRipXf5u80emvAA10ZgYQM8eO
qkB/ttbXwcden0ZB/QUoBLKeqNFxY+xULQmyXJLd8Tm5Zgf61KPBKEJKaRXwwIUFvCWT6yCkQilB
IweWWrw5u/E5QvSsBD9WTibfwD5vyqPxzPjZ46rEJDNS4pJC8mPTO4IFiu3rzkuv5VW+uiUfgPcX
CvCzcuN5v7hq1DRiIdIss5iZBC2zYKtsgm+Gk6EFDkKY38Gf5oj7X8VXfM7jkV2+E5wpQwf6AUV2
h5v0coYgKHuwKzitg9cSUjVO7AW2uRI4Lx115KrRATdTEJ1VxrWIhn2EhmJXYXtDIE4nriVXFw/7
sQkuxJibI9VwhAlz04GzPHcN5Jh8wQIn3V2A0YGRblccZso/nIQd2/wnfhUcGX+NkatnjY2Yi7TB
B8wEUvJL0oHk0qJ3lNrtQ3RV7SW/3CrgIGQbqbT1j/oKb8r1A8kFPj9X9+gr5hT0UVUtiYuBKfM0
AJi0BfufD94FT14dLZfJPjPDXWAD0kpGaeqy28Xhk1ijrZFmdNez1BFM4XrlTM5+mvfjxzM7R5dH
Y6p1UtbiPKbGMXyIXvvhLvXFLfjn/dzrxNVO7IXBAVuNnYqiATQp+RaPAjkkiLUWSJs3ByP6IYSD
Nasp9ubHysAWXNrnvYR6ADqJod16OjDWDHLXJ7WKxZLBijXUVnkQ7Okyv9D9WcwwvBLelTWWP74q
Nq/dsVXekTZowx7GrlTdbMsezU/SxrkqBhlqN9m0VyDpsFfGOe8GbgFPLHJONSqhGyeMlerO1JyT
A35ryBaAXO0j9cfPYEd7rQ7mtyBfXcoFxwOfMyPJIPgCuCYXArAMttWcqq6o5DuWqE4oDduV0S2u
IlSUZwpvELrw17zQQxS3NnrVJXcZQqo52ZHtwwP4jO35xLPNlFhrDvXcJrA/uOrxwkFJC1ji051T
EoiNsqZQXEF/N0PFkfUDCwxnZWTnB0HD0w8wE2wZhMb87NWNrkFWK/m5buWt+lLuIpB3g5LgprJA
lesar8Lqblkwiv4RE8kjiHyaZxrp6ViqsAqjkvIDoZ3fdDrIlA1HW8VrLUziiSXuOR5MmUSyFpZi
UIaRFhiXwrTjcoV4dyEM1BQRSTBJAQ26hrN3ulYgShaGeDbTgg4KZBL59wjkaOlW86bQFrZrYfUZ
iaiKUBcR5/ziAnHjmeB1hXblEPpG86oFN+Ht6Khu6pY23QMCn1mtNwMMkVP2g8tVzt+ltQMCDvA+
tFQClc0NdVRG9MYqiuJ2O7aDQLGlOMrTaBnvtYKqf7TJbobX6KCupBsX1hH0lFARBvkm2jL4xz4L
qimGIJHqCj3EaJE2FYgXGr9KW4ppPbHC3UI4CKlZJbCiVtemmlsiNszX5+3cWc20RWjqAaJXh1og
d6lmqQCB+X5Q3aEv7tS5D66UVqrhCwt0YoIbRJYIdTHJMBFo+xENdgYqaaJ2KIb7r4eytAnRTwtO
YKQtFyjJsD3zkOXNfLV98gJ70xbarpov2pLT2rmvgBJo2M/s9eAt/UVMGW44wLJncTTs/gW6sj4Q
GZVVGE/lEImwEsWOFSLA5fHhSYkEBTqc4CNPD7Wel1VU1kx1WWOFt70Mdufmvbjq941uKb5k08sQ
OMl70xed1FvLHyxteDAQIWhACxxcCrdRFFmOazLfp0JvOiRCE4EiMN+gzcpuURYNodNPwhCVGW9y
Osp2IHrcRJjIDE1F17jo6CFHw6CFBHH4WGlRobtpW4qV1YLue9OBfNrtBCYPKJbEguJEEuTu61YI
VXfK5VBy5EGcgLrQywKiCbGRds4YJMohq4UM5f2GAKwvC6PuxIMwgtckU67LPImAHWokVMZp0JBD
OqgM76UqHzqAF8JUdFTAYBN7ilroF4pVKO8zo2K2bIKAwlQaYSWYOTuk4A1UkKfCawVvtzPgtAYe
A5oUBCkiKlzWDdQfirSlK0aW7gzc7qIIVmEQIsLU6cSjdxLqiFNBcGdI3lxlAHX6/fwwRMltY6yh
ipaW+dja7DWOAmxK2qBPWUbciHabLKgcKUClnK60aktzmHcaBqJfEUdSwY6CcCGfZmvjsFHLrCbI
eike2cSupFvQ5riZ+Unb1aBzzRp3u4cpMCYDgCt4j4l2v50ZeqoNanRO5de//Lw9HRh37Zl6p4Vp
UBFXarZkAMjNKFY2xNmug0c7nrr550cr1LYylEhbWDDAbI9uPd8smjW03PnT8dQGt+cMIZ30kmLC
anSzfCaLdsVWdQHQ3HSe4M8TqDozLUHjryYl5hnitgacKMRwsCuwE/n9zqpuLAo10T73u4FWiI2y
Md3BS27zb8Yr26/dEJ+RyFcGuS0fhWKARkgYnAm1o2/pfmauB4oe5N3IXa1DTxcW8GSAnCcFKwkA
BwbsifHw3CjGAwW4+9fjhxMb3OU+AV5TKR1s0Em1u+zKNH98fasvRA9zgAXSXVCRgwuUe69mhdq0
rV5CoqMb34HPKRioCom6E0aAb742tfBK/Qzm/mGLrwKWXZMKHa007EYoKLRW5oRu9oocVX0PiTaw
Q8mHNWVTeV4EblMgbIUQN2jcQfzP36talYOmBrVk2GwBL9tlb7WPPj2vvkTw/mC6b+F9fB9eZC+j
q16omxgkuPpF8kAPbLMmUc0jeecYBtAo9BnjFjBmTdnTE5/UQhxko/DTfTVb1aao+zsaNB+Zk1iN
LbmVjcYD9+tpP78JTJS10SiDHDKWmCfRlNOuHPspIS4UpTNLz0w0ewmPaPRaCdnPd9KpHc45d0iU
VVo52xFouC2DctzmtYm+5cJQ3FEdpsevx8UjvzGds0F8tYpSEjnrIRGQ8hBTlhKAcOzx2UC/1WXu
Jlf5IWtt40K9Mq60Z3PHtvXdvLfWXijKfPROd9ZsfqYlRWSqKvwTRR2LQe87jHdPrOaiQ8ZXsNAy
eA+MpKPtkq1oE8DBtxBJgY5bBZmUejvt0mvNG5Hiit8JMgnZBnD8m2G1DHO+6U8/jfMaZa8po1Lj
04YkBx/CY6epTqykYGkiG6H5+Hod1oxxHkRPI+BGS0QarWCau3aMwaFiAJBOwyCwcy0orlHMUX71
8uRCNu7ylEp08UiDprpKeTUF90b0+vWgzisvnAHu5uxKhOBUgoH5Mum3DPrLn+nnQ+POKUqI3SDl
/bp2h52dVc7qfMaOYwJWQ+AJ7tcdIzG0hqC4qvTopgxRwvx6fOd318kOUbnKiyiEuSbUOcJD0syt
zG4BtfCvTZyNZT6eYP3WNU2a25W5GYRM1ASZrpK4Qd+hle1CmHVTu6f/nRFuwsBT2lUSNIJcVUk9
VTL8DHwWQVWsJQTPg5nTwXCuux+qHqT/sNM4gf//2PuOJbmVLMtfGes9yiAdjsVsIEOlVmRuYEyS
CYdDa/H1fZxlr18EApOoqt7OpmqR9njD4er6vUdA4O9gcidxYOQetEENrOGeeF8PbHWCzr7eYguP
TVLpVY4JSvLXdgbgDJ2H/12Exb7texqrU4cIpPiMoU2kjVv9k40VsCQxyW1JY2EIAwDvszFx26xf
p/rp61FsxVjUoWmcpqOVI8bArTfeVm9x2z2YLPxPLre/p+PP4+5sY9YgoWag+GC/wONmfB6iHXaP
vXGord4oZ0HEIjwLYrJ6isYRQeYoummn+IbWszfX1jFN2KMmtSMIbupGR13M8tUtdhZzcZD2FfZu
WeNVCmWsl16WHgqrue3M8NArqLhFTdBFQCa2erMRdzVbOIu7OB20WiuziCAu3v4+5LccOZq8GuBY
uCBsLPStJbI4I+aadpI+Y6FDZ9KxtGbf5OAxAaL/H6xEZJogCyPPu6Ik9gBGNCnItd44j7ZRtQ4F
+mM0tkz6VspUOIr+jrPcVWNIuqxUEAeH9slESfiUlnb30LynvvAYLU4kvFM8uhtv+GHrUbdyKgkY
AsikSLn0q+d+RWWJQ9Dc8KZUD+I6/cmNzQ7aSj5xEUO93AU8HVooPiFG68rOjCb6CKA8OhRv7S4+
Faf2B2hGDzlos+Vhs8CwNb7FDqT9mNZDgthdbY+uBawATxy593obiF3lU4BdwXxKx43S41bYxSas
i74g8GMwIDU8guLBnbBqN1bnVojFflNytdLnEpWAssiBfk+gCaBsjGJlnwH1A+kBGGfpOmqYlxM3
GHWhZzOeWrBOtrWG2LSAZvmW6vRaFCEICit26DuiPXAZxdRzU2nSmXhZVO6hde2rGjvSbXuulWUI
WINAN1BhwbO0oimiXJ5MpDCecaceBiffi9575rQ2waUvvRAbWjRuvlk2+dOAWxzIF3EXa0EqS7WR
VcQVNa4C6ifRQYM5LHNrdMmr35KnP0Gy04kCwXBLd8MJ6DaPevxknbjD3qmTnlJH3q6uXNXe0NCm
KL9DORYTfOU3lfVZPQPuT7zZsoVzcwgpGJTFZTf1pk003dVqXQRbnAGy2kZN3hvEK9BWntLTHG8B
EMS/cPGZwdcDjB2EPQDJgIleJHRwMK+LquDUy1CWeOIklDKPzPLIXkMGNow3mGlZBCSW+GlkEX2S
aUgxI5kC7oaONzW9LQwJxLav75Br7NXiAbD4WVJeKySr8ADQYaba94OtF/MpiV7Z0NvK9D0E/S2M
gqTuN9oC18UzEdgAzgziM1jyy+YHjccU7Ti8d8pv1Q/Tz++Yq+6z2O49iCC7ydNWv2Mz4OJW5lFN
Wki+oTOGdW4kJ3BojolkSzW8PFV3KF2okG1M+lV+tRjj4uOmZapNSSYejdg72dvUfU9zyLG+d8Zn
DcjkxlReHVSIpqJtCuEbdL2voIIQOqxHuUJzsfGEMkx3KwCZpsNuFZR7VFu2QUbcWD7XQFAREwVX
IBYAo70Sstf7Ws2zEr1AflIPfW8Pn2CU2Mo38WZJ3f5DAwUWOsPVKWHgowE2lT8Mu81u9dVRIX4F
6NKqqHQpVwrpLOwAQchn8XYGz+02OZB9CpNYdqyDrWV0dVAsQi1Oy2mUIiWtEapTbhiaKFGxJZly
lSD/iYDyko6LzbrS0kZHsECdR0ZzyESNp3/j6Rvk2zrWu6NcOB3Ynimw5xtrZ22lqiiW/hV0cf5N
E8qyVYeg9U/zqYzt7If+iYJpdysE9WsvaqGE6KSzU+1BCg+2qhDXhdrFmBdpELzdIUNVInzllScN
/uRoV7l0T4C5A93oVd2m9Yt/8eI4XkRczKNc1hxHKyLSm+41mVEahjuHg3qZ7vxrtP6r6x0B0epV
oLYDpPiVQTTofm1CUkiAyHAr9c20Ve/VgsZ+ZADPyLuicKpWaf2NeV1brppAcahwSUBqsUheJFLk
YQsgN6CoJDB8mOy+mbcMzVe0AUUTBmUz89fXMVdDggEEcrqJFt0SkDYoVsFaACm9IpafGtlijmYU
n1/HEGf1cvY0lGABXdLFu2BxsA4RePMwA8fHFPrXQ+sjkbZH0NMkc+PZeN1FFfN2FmpRF+HtEMdl
FgqkWw0dDG/coaxpWwD6HNFF25SyuW5w4iwFoh7iVqAsgLawmDHwe1iIRg+2ghon+0pRJRiHqgO1
DSst3ZpHFlQAi07JffzqNMCi0u+LOTHfjDmKt9RGVhYthi9QVGBzXVtP6FkIlc+QiZIaeKgprFeI
LH0fDHLXC67gMEdb/d2VfYmIoomH1XPtJMBG4H9UC5XkHmpRupO7rYK6l4BptgF75zdb4POVSxPY
B4VogIlBT3ip/T2FY2YQUVQfWhyu4Vy7LemOfdxv2QZeN2MwsRAtloHvA6EAX/PyHWFMqWkVmojk
jC6EBGD2sscN7Vu38T78SWHidQrfhuOWzODqAC3hvwtHQaBpF1U33cpb2nd46kk5jAQL2WUW+uVF
5X29I9f2CYAGyDvwQtIBQFrEoVpZxsMUobsM9Za8tBXVKUGbhoPng1SDsQ+XSZR8nK+jrg0OGBYc
AhganKQW50AjMzwLKVoBShQeGx0KqtAWKJSt1Go1DCT3wLcByYQsx6YhiwOEpcM3nJ7i8dDIt/q4
dc6s5DB45ECfDMh2RPiTvp7V4pJcNUMtwjxNhzAo/XEHkN2pthMo92+t+bVdjTUIMCsQw0T7o3Zy
FqqFKJOEZhLqU+MbgaaTpijekFu2ynMnrbauoJWzGgLT2NMy6K5QuxQf9yxabhglPNBnrPuDfjDL
5/I58yCA9SgZx/KHgugAEsY+qh37f39twMYJoFpBk8LD+jKuPk5pZ2koW5lgejf6E5QmjObl6xgr
aRN4MqiOYekR9AUXi57JILoSGWMbrQz0gAziSFoEBxTIA7RVoBGIANBU3dIIXOkVgZOkCMUrFCZw
ai2Sl0pi80CbwfS0J/OJvOCz+kD32IKufjP8FPiUYVdu7bWVA+wy6mIi5bwuJF3uTbQkcBeeTAhu
IMuHIgeA35HqSsyJv8Pv4m4zO7zefgiMBAbnNF7PV/wgHFZ1VufQMaHv4eSECqxZvH6f+5I3/Yqb
XVTfsJ1QutwK/GdpXqYZIjBwWriGNQP/d7mE0iiflNjEiNlePpADBuhZNsX7KoY0723izTuKxw30
Qj7NABSpb7Ivu9FPQX75epkBG4FIl78EmBYQ0Kj4MUjmFgddqvDJNBosNKgyM5AKqlB3QMOWglDV
2mlHDI7d1RXxbPOhqvpTO3MYLzSt7FtGrD80dCRBW4RI+HCW7skUTodMosSlwLzfGqSvnEgvaJCY
+hhDwGTgt5XeD4+dpBiHumroqSFU3UshNOnKyQx3Hbj5fmHR5sSzWXPHPgTvqBr6D0j6TwdpzrTA
ktvwI0wN/QhJy3BvVFEMeKGp3Q1zC5GRMvqtSR0ejeYIfpkZRx6sPhu3La3nGEvNGWepdqE7nd8Z
jWXtphgP27EFqToeUrYr0xY2K+bYCK0/bf6VZRAtiQdUk4ImZeRBa4aE+nCzHr5XTVbfD3EJiXI5
H3DgxAqLb8xEMzO37Iyu9Bmxij0fB+tZMqv0tWvT8jFSpukltRiOjkJWD1XHzOOcTxD1o2MMB8Yi
jLQpiJQ+vlVh/30nR4ZyS1XOdshgCByXU+u7BoXm33MYaqiBDgRkE7OHusukdvqNolT0weKjpTiK
zJPx1iyk/DXT2cBsvUymZ6IyFkjw8XjR9JIYbqXITVBbExzh+NTVrWtCSf5kRpF4V+ehHsgszd+t
cBS6PYRnzxHANzewsqNu1bDWpdkMJhhV2o8wGxroktfGXoO0M9R9RnrEdxkDRUPhG+pQDZSHS528
SjRrcqfJBvKEhuAANbhmsvbN1CgvZGBgXst6xmSvz+bphzGN1Ufax7Ds7kqpOqppMzolRlrYudq2
UJ+IedrbqhGSxzyUR2iQjzx6brQINlFxlrCDkhLthUFi5SGGhIHbNmOl2FmVhacogWQUp2laOkWa
J5rPO4uULonohGKaXHgWBLHgRdvUQ+aocGs5zBFGR2fMQ8fbFvU8M/YVs5ChkjEUnlaqvQ3zA+qq
xSi5wK1KriX3KoTfGbY6z1UHNGPrCJ0YoHNKs3+Uur7zjNJU9rSUJ3hC6NIJpuxRwKsy/qjmuD5F
NYNleNjynW62kAkauvJEYgi1FCZDWR8lm0NttrGn1Ux+R0h7aMzvKBBBISXhzgQPTHeKonhfG70e
zNVA94n4IapWFPtOTmtfVSXUM1SO8klVtDuVcSPIqqHeIUWH5G8nVb6iTaUrTaG57w1WPHVtWbvS
0AnhkIgeOG8jN8nwfEClaHhSkPmqTjuRsraJNM9QbcnDfQIO9aFmY+7SpM2wykeo7sslhBSTASjk
tg6hv0ZHw/LTLk9gsT1FD8wIU2abnA1QkeETDNQoPM4/JxlCNHnXAN3EawnSWoX+oE0ZADrmnEaz
XafzfBMVLAk0IGy/g0cBTLfJvmkxgPEJxeCHgZqhKxW96QJhQu5yZkKKwCuG5qDFcMKGsDNoXTtz
YMVrq0FdUtKbyYGQSePEIRAoEy5kn1eW6vO27x56qpQwOxinaa9Z8+RaXZEfWD3y3RSx0J7044Sb
9V2myeS3nQrZFSnbFX2o+Phzf5z7acyCtmLTg1qF0lGWp95Ooix2Jhyl931q8YMJDZp9WdLmNuoy
asdj3fo8kYvantjcHI26w34Ho3sfTSFYHH2caE+QKmKfbRRHx76AG6POi/kxq8GyKCpW+HScrdtW
w7khqUb0mEySBfHBZIYhgimxgJRt5vfm3EHARuO31JzpMaut8LFjOlS6ImMMyAADKLUppnsa5tQx
olx7bcKye4FkKvBnIPp9TGXddk5csuQYyjl/YGZIQGLJu2+GpBYOyhm5qzaYTmtgud9P1vQOI4na
jrk8eGERj8dZGi1PSdIZ2iUlAS9Eb2VnwJVq52xKLV83ig7aERaTHxvQgOfH2UzhAT+OanJs6sTc
w0iKfidyP8EMD0Crj1ShDIOHBNSEo+VbbeXRWzbps9u2rL/p4xmCb3QAfh4CmBjNweKyOp4gLWW8
giUGuchZ0to7onSqD6tk/gvwcHqXYRFHzgAni4/OVKaglzLeOPBpUHI3Qmm4dvEg54rLuorjagXE
/B19LOvQz6Gxy6JY9wg3oPMKWLhJnKppZFuTk2GXEnU+dCVpJZi6RlbndLIyOiMZdNhE6lCvLIh1
17awgBhnGSp9atHcp0PdKndcG1r0hicmQendLPo3SWqsJ6sz1EBOtZe4jXHXlSVMS1hXOtCFhpKU
ZUkvA3asPQPd/zDjug+aJh8c2kK/KorMyhvHMvzE3UhveRJ1dpRy4zHUWBgkHS6UKB+jFxzSs6ub
Dcrts9r7UgX03Nz3HFdK3+0Urc+DoQUaoFPqyWF6hNQGSnYQAZRGt+Sss4H37/Y0V4p7AAzDx5zr
0PzO5p9VDtKsYbSGg1M9xm05De8M5S5fTRikOuvZuh+tud7TyNS8PmbtDS2lRzpIIcQbO8BCaxUw
fZZYKZraRh6+ZrERQWeD9OQUQmEBMgKzLuNFOZIOHT8L9sRVYinICGJ6NMO+gmxgVWW1bdECUyXl
8qAARBGDLWCEuhrbZl+zB9pByw14sYzbpS71zKFSSj4kOKpxpzTr0Mkh6fWiTBoOKrCvoY7ZJtC/
dJhktM/IFsubQYcSFs7dvoKaIlB7NijaOnxvJfgIKV1uK4wTlw91c08TNTmhfg6rYVmSgzyZx595
houwGPNW89QpLZ51aUpzeygSGWp0k9yn7qSF4+TPpCueyNwVDZSehuYTW7t+yYxW+gZuQf8eQsUp
t6GNWPuz0uE4TRPThaioZZtVxvqdnA3h5NIxhE1LmyMXiWEMl2kcasNceYjQdwLZCdhUo6ptmLUe
jRCCkApv9cltIxpBJdvoc92GEBW37EouqHQ75tAsy1lVQC6qlTt/CKtml8D96ZPhqoNNDATF9hHN
+EMCMb9bJWnH9wSXmmPm3RRM9dh7vK5hVRfB17o1+4/e5CUkVUxUDZiKm5lz9MJ5LNc7xcgrtwuj
+EPTJ+JHZVLs87kDsjvF1ocGIXJcnRXJNySSPHO62YS2YTxEMbx9BiN9kqII0kpDnnZel2qATWcS
f4UfSudElMbfy9yCjX025bY5NVWIRDKaHKOwKrso6OR3Rtk5GSoaO1OFWrcMLPFTW+SWP3Tikkn2
4ZSDafKZG2SnqEhRJFP9DhLn82QFaaQPOGqRNCtOJ6nkJmyGWfFJbEJ1UZer0EeqrmMtamH9ZoUy
4Juw9LvNBsyvHUZDetvNcXVnaFCeYaRWnlSccgHuotSH49Tksmgm0MBN0slp9Gb08HrS4RevQpVw
NOvWK2EZ78dp2yOVAzTYYzRF8qOazX7odfMY4xg37KTPCRgzvdZ5ALK1e1B4speMlpXlKAb8rtxa
sfARB80KmKE1TwZP2vd2jA1nrsoCOn90oDvk1codisDt3ZD34/1E2q6zk6wkATJgfsJR0x9MjCiC
5dAU/c6s3vqMqxZXdMpYs1EWXimeigaGKJ9ApR8DW7z5ixA+PtaMQk14A8qio+xAWLSFWAasojfK
C0sVXR0gYAMVWhPVBSixos5w+TjMUXMvajwgPDUoT92r4G6FqY0zCWlTAHgRXopgizS+eYgc2U5f
zP2Wt+t1pZ2g6IDnP57GEKZdcmGkknV92MMGHjfce6QiHYrySAu+fnuuPIIRBTh9ITqLLvzyEcwj
AN0lOUNr/FP9zGCfdDAg5yL9BEjAp4CSN6fJrXyowGnO/GjcVCfZ5Z4p2akTfXz9U1Yewee/ZAnn
z8YsKSIDvwQvLDuafljtS1FuNRO3gizwfbXSt7PcI0icfXb9KWkUm5O3rweyUkq5+Kbaot0Wzm2D
qwxB1ED5ST7x1npDaeG28Ydv0b312b+rR6jKbFTiVpfL3xP5BwhyVojjWkTrnuWwl4EQpkWeo3SL
pXxd6rsc1qIuZcxagZMew6Ivk8Ofw8/cxWkt3SZO67WvA/7HwYvqbaueudI+vIwr5vRsZLk5psNU
iIXhh4EC0SNiN0G7mw/1a/Pc39QjZLq3ajLXsDgigv4hicoQDFzu/4zNdVXLILIodwBsA42euTN6
38NvCB7b8CDHfkCyX6GdKDzENnXgNuMvGlN6BSXRaMZ0hlAkqV0Fupk9+iUwloOSIJSwH3W39YgP
KxooUHhfL+D1TfL32BeFMVNTIRKbYuxN+KRkzwJ4GI8bh/lqDOBCUO+DUCIaGJeTqsUVMjgZ4yPy
d0u95x116y1UzuqCPYsh/n62cCrIIiYwKYa+sQo78+GBRQwkiuNYb0FC15foWaTFbaGE6FAqFSL1
P9XPeJc8QCXgZKau7KvuBB91Ndgi0ot/cVEyJMKW56/vt1gfkc46mJmL75cgzWFHfeSQS783s48G
sq1fr4f1A+0s2GJBTJnaz1n3Z3iaD0xPbhfv7I64nWtiE0YOVC3d/DfSk4244kL/YpDLKyGFuKqe
GIgrmmoRUIBQ7tRt5dB7s8c99rCFMF9BEWHX/z3QPyYGZytmJqUhc/FV01P1I98LXVJR/85QfAiE
IMLWTrvuMFzGW9wUUq3IUxPiaLNG6hTDZ4LsLftZFM9lEXphvdV+3dgQyzvCgqTcwImYR8tujkIr
x/RR3IHBBQaJCgzuXWiAbatarrQPMU5LpFKQzxNM8cudKBWqVsYcVD09oAdcuW4S6HclmkNYN84W
SW91ayBvAgoDCvrWMnHSUF/O4OGC+6LGlsd3zXrYW36Xa83Oxs1uzXVnTwzt72iLKYRCSAajMkTL
TxlIgEWgu/Sn6OzlztaltHbFE6FeCxdy2QRw4fIrJlqty4M6Eo83mnojSXzyh6jZum+vF8lFW2S5
6aCYrhVUGU1PVR5CFUrYsd2yvdU9bGzu1TigiQJ3i7zzynVhJIma0kZGnGD2Fb+8b39lB8mTf3Xu
5PbvxCfH6bi5w8V0XB4pGN1Z1MV0mU3eWqU2m1CjgwYXejyJE/oZcE+pt51FXF9yl8EWEzarIbqx
BoLlEG/uowgQTHgL/LtW7XiqgBP197JY5GU0DBVa5BNewBZkf6MT6Qw4Sb5+PV2raw8aSQYFOxHE
40Xi3ENeHb8BOGIzSfd6FwXhoDz9ByHw7BLaJrCMXmJjWKKYE0Xy79Us+ZaReI8X/o+vQ6ymVfha
/xNDLMqzA77sE51NLWJAPh1mGIYXE7sDwChzAUHew8bKy0c3xolf2Bp1SmW3jTG8Xvdivv7+CYtc
QYI3ep7H+AkKf6/ot5zcEBgwpdHbxlBXZwyIAwBfFBNmpIvFl0lGWbGZ4BXyHj5AtfyNOfOOuDqk
zW3A/Bx22EJPrvUx8TqHfIyQHEHyvMgTKj2cVY4TGV+XBsCLpr/62I5vBWhUoFXjQDnKr8L4dHZG
9L9iW4Hyu90fo/1wMiJfzsCjcfofI6CJdx107g90x47/ibCimIC/f+fS9UeTZMpBCQAN3ofAYeyk
oV085j7zE6f5Jj8N36yA7PgcSPutpvPqTXgeerGP0lKRkz7BJxpLzdFb9CvhDtyPMHmFY0pR3zWT
4WpCnD19rs1dUWzJRKzvgLOxLw7AzGikAcsFOYDfvNJg8kh20H8z3Mi9oxyQAvwpXPkHWCHebl0t
1+fh5XdfLMkpY1aPVgIeNRl7MGLilWP4i0Vkt7H0t+IsTkRWg/smpyYuyj2scOBjZLj0EyX9G+qK
x5PoWxC3eNoqGm2FFX8/O1ygAFhLEbqX6GRDCxDs+KS643wriROb6PIGu/yIiyMM94DR9hUGJ6Ty
dKd6KJ+Fh9YA9Vr0Z23h4qX6ce7UN9EmVGFrhIuzS2t0nacoh3ud/kzGEN1uvIBZ53w9f2tZ8fke
WbxtjDaZs3DGdwR7YbZlIz20nO+70TyAX3gsh+pU6/nG/bY2MuBAUQgTbBS8fS/nrizZaIL6awLF
BiCIlDil/jyzemNka2f/eZTF5ivhZhcOeoyE4GfNUvReX+dkn8CE5usPuDWYxT4r4S0zWyPC0Gqy
ef9q5BFaJdlGlLVpMtFugIoXAJZXUm5zgk7cJD6ZjM40mABq0jyWugER5YiSDPXlqZ3tUuXRvTIw
tXS/HqMqBrHcB+fhF5tc0eq2AbrChJyrGsS3k4dufNA43aN5FDsh3zGY0PsTZI0TFy02XCUebOw/
vv4Va5esEC1HsVg1rSsMUZEmnM51AaxWYjgcHjY9mzY+89pkUqAfUWYXApXLSlQNa6m5r2tMJsg2
fovl78wmrbxe1rayo+vliXTBAopVcC2AplmsmxYwDE2KSxP3t+wIi5NDfyf8AaEpcmhOCUQmBP5p
qya7ciUhTcZLTSwk4LHoYu+hfyqnFsEICZrIh3QfHdEHJE67rxzuwoal8eM9+aa6svQvGHVff14E
P0PbLcacqw30qUOgwJTxNuJQ/bAeS4tuzOE6pu/s2bFYrBBeU2HRhccO2wvdbSGrbhdBHMDJyisf
x6B6yoMty8XVkZ3FFH8/u45i2idZ1eD1EU66O06/jD50tXJrzWxFWVxHFoheEokRZXCgQ6a5+uxE
tZPBNbNyB9caXyp/vImftga3tlTP33GLm6ju+h4+JAgLkwg3jp/Q47PRzLbj5PnrHb41vsVlBGuu
OdQmPIfZ+FQkv1No2/Hp4X8XY5E3G/XEawsedl4bvmvtgwKXqknfOKlWP5gOQTocIxAFXBJdi0kJ
pWFGjIEUAQxAg04Cmq2VgGqR918PZy0UJLoQCLkIyj2LuSnMuk54iLmxFDSeh4fedELaAFi1oaJw
LZAujIMMKmSIcG1fBcqAkBr7OrZQQuDoBPrJASrlfhIIZlH5KhgwqaPt/4XqvHp190DKHupP4t0N
hPByhK3aGrNllpY3Ob1b3iu7yEsc0Yn8l8SRt6ItliBAEBx4wcoCNHd061/dTQtDbSsYf0D/2d2q
Jqx9VMD8hZ6jYCuDOXt5bHAtLDprQLTGCwMThcLX4hYS6W4C8TOtdOaHHn0HfQd8z1Y1dKUZiStU
iJsCz43n49VF0PQzUgcl9NqquNP7x07W9lpY3Zhq73Ilv5cBOwRY4l6SnulkHqYxfJXRIoUn42M9
w5J40BQYbQHHIhfQQZSkb0NYHotScdvsMCpyQDv1va6sf4L7/7+ly38pgjzw/7Z0OfzIfsQ/cWH8
ztu4nfa//u8//4u/PF2Mf1ho02uK0JcANQ4n61+WLvQfyLJRS4LMFYgDYKj9j6WLQv8Byin6mJrQ
4xYOuf/1f/6ydCH/gNeLhnIh5LHA6EFh99+wdBE37kX6CN04ADSESCcwBQBdXy7zlHRVaDRwGQBm
0a9rAmj11jvm6hxchBD7+uwCLtMI6lV0Cj1epoc5o4cpexz7u15p3LPPfv/PX33uFnN1RyEQ2CVQ
tAVigFxphw2ymUlZgrH0OUwpgMGBHZhDw2zj6bkVZnEO6doQao0yYzzRfQ9GyRiBvaVvtZmv8noY
r+L1h4RQBnoFWtGXX21sOF7vkcx86Zjv61/CkyU/EphulbfoTmyyU6+RHogH8IOlgG3xBwNxGY9o
wN0opcX83h9ezQ6ebXCcckOA/Rwl0O9FwaB/BXIJdq5u6hQelLS+nr2lOztqnYDX47gDUQ2iepi/
y18gqVLVp0D++3zfuppfwppi3tUfs5375DXxQsiwTH61N3/ASfNQoKFYwWukDWBxu3GhrkzwxQ8R
e+ZswWaDSs2RVsyvIK41xDclfTC10fl6uNfN0sVwxa84j9KnYzMBKe3rQbRLDtlNNThQDYOjSeYC
u+eRF2mLfrU1MLFTz0JKPaCjXEZIciNqJsNoD7eQY9ijmQgvd3IcoOn375f6xDhhwg0aD6Rt0DZZ
BDVjyOqULfPFa2p2mVM5ELKGlbQKgdlmY29ec/WxaeB2JWPraDDRoottI0mGNoY0i3245d7C0Rb6
AEXA77sH7kqPiaMFyT0g3pAYSe66ZyC7NmtDKwcqOnwgnIG3BJPBZYLZwNRrYoUS+2X13A0Prbah
Prsyh8JgAGYGGlJLvBUvP2dWJBP0EcGpTuQMOMDncfxBoAL29eJcDQIZGPhBgQkIetBlEABY1RKS
2bFvDP33REI7qlQnO6PqhrjN9ccSvGboTIr8+LpSbg2gC6TwnfflSjqmKg6aHPKOX49lJQYuUgj9
wwweEMFlH7REY4BqowrmO7OOagIwbGuY40aQ64I2Dk/RYRBODIJiu/hiRZoaPFIBXTTvhEOJ4LwK
iIrsgxfzsvXqu54eEQwQQEwQJCmWefdM0gQ+lyP3mfWzhtxpg23c//76s13f2rgNFHALIdKDU3m5
jkegnEYwWbhfje9xktpl+0S1z6QlG19OvIIuExBhHGMK4i7kjcDfv1xqY6LGwPcMHMhXDgT/RwUE
R8bfefFEt96w17gGccPBHRQZl4KMftk5btqWMq1GLKWzaQC2uwsr7+GP+hB7JJCf3MZurK0+5HDg
hqKkiu7T4hFoxW1TzRmBPzKwGziPwK4L971Q8/5jXJMHm4f8VsTFCWiok5nXHBGFsQRULvh3gTSQ
QC/XMk92wQbZPuOvivH4sOejXLzcdbCQSpKa3E9ljcNVgryZJgvKuXQZuB02ZJYNO2qLI7SffLPu
fa5OKmzhZ+7KnQHaDemcIu+f00gJ0gQuxoP5aDVCrv/rNb3xaZb6nAwI+dqCZYofArrWx2/U2BL8
WduZcBWAMjDUn0UF8XI1C403ZuX4ECCjMQcuxIorfSQwgzHho9ecqufWQvK21XFc26sadiloumAh
g6B+GRVWz01VwSDAD2tI4cCGGeeDM1ajNwDd/vUnXLlgMdUUtikQ4UGbYHmcMosUuMwlMUKomDzF
t60fvpvfmKPYzA9P4wQzMd1GggaZXi9yuLcNALmWnxbL7ew3XB22cDJIY4yX7yEZ6YK3AAyP6vDS
FtBACS/05jScrFcJNKydIA2DkwKPXmCU8wfpXtkUlhFn1PIMO/89izMsajNA8wf8nvYbfYigKCZ5
KUxkRLYqVPS3CgSry/hs+OLvZ2kcAXNBJymmIKqQiRdCKkPe2Cmr99n5kBYLeTKqNJ6nP5+YHnI/
3Ed7xQltFYgeiJE4Xy+qzWiLxBSOF5WmF3ny55QEwBRHgmM5lWscyC65A1Xu63hbH3BxKKs6aH8W
jRO/Um4K9irVG4+3laeMCRk0ggqOcIbGhXM5Q5nFI+ju4Oule6t2G6/YDQ5qZCchTz5VtsAAJLFd
13Zq2tn+pADGN9nyG8VU5vZ2oW7tfDj/OYvPa6H7VIBVy33NwhlhtH7ZVAc5R0NRyjfS05VnzeXQ
F982k0D6pUzshZ/iCQnOdWLTvemAkxzaUNU7kMctVd+1Q/d8eIsbr0sayDoRhDQz7sgKiF4hJAUj
c2OVrjyRxdBQzMEJj8fyUoijr4pcT3TESWz1kKCS2zkj7FJLX2iEzhE4GNWeYwrB34HpV3qw3K2T
5o9qxfKkOf8Ji6G2cmaW2YyfcAQW7U6IowNd64lMRnhONG5o36Yes23pZnBVO/MjHI5f753rHg5E
IvEN0IhDq+r6AiiVWC+7VhZ7VUZzijhwdhEdd2gtwXSlh4x37uiPG0Gvdywa+kAYChA6MuzlDaez
MY5CXU/82gVKDqprHFJ6+VEoZwF3+5QGW0UelNPEqb381udH4OJbK1IFDBjXkAE30AnUaJ8FJAOV
M8/D0E7K4QSdmxeAPVErYVPiDLN+0McR370T6PyB57bGmp0FLq5Tj/GxmqFgP3Suoea7MowduNR/
sxKYH/Va5EHYDUxZA9JkOXGSOB7sQh0hK5POv7s2OpQkv8nbxsuNEZw/qdu3MtBZeOvcQ3aw9npe
3+VaH0NiIO9tRoebaiJBXtB3xWAgKcTjLlPrp9SciQtrrjc5G2/RGn8f2fhgwCoW/HfLG82c+VFW
VHaX13sUuHZyYzhSHe9mhWm21HB3njQw6HS7MZJ7s4SCcRIyt2/BfwfQZHIKRkNHBnnYzqXmm1Fr
L3WlPHFIvtszrz8yvZccoqWvrQGSbUZe/5u0L2uKG9jS/CsT864O7UvE9DxIKtVCLRQUGHhRgA0p
5aJMpXb9+vnEvTONwWO6b784bFNUSrmePOdbQrjJmcb8wIrcgB2mzVNoc5MYOopYWuRtQGkhqW1p
boJAQLwwas5+a4Pp6Qm17e0O8KjQ3cAudQUn2pNdDFbWeByd1rhFzDpxBD9uV3MFZG9YiMQLozSC
exKJhv3slds2IGebg3WNKlFct6BO1gBcpNQNV3M+P1EGfYbSEVsuixdcwoZYkclMc9TBkqgJUtMb
8f79DEzXYCAzlxNQ8cBZVcWrReyfDayy40pDo90Abd+u8itHBGsFeaKpt+4ncNGgSFMcB8tIzYbT
2JL5IZJT5oh269GyWzMq7YT35g4UrCZutV+sHUXWU2SdGq99YcIaIJlb7WdhnngUwpUlGM+5guAm
SNELlR2BOM2Bpx6NBqopgwU7hwlJf5BO72CSg7uWBGnEqR89r4S4e2AsjjkR8FfdeRTtW2UWj36Z
G4eRgAlpcjeVRZRnrgyaZGTIEEpLXEVTxTPo015QfKKpdAEhtcOksMo1reReuq2ddh7okQVFtbdw
nouwbw/Mtq5yGbwoCh71ZPW3Ym69bKJk2k51r/dj5T6wlt1PeWGtRJmrNdJHbBMVw6bp3Lc+0joV
USRXZQ4pB68GR5AG5QlE9S0x5rVizg5KA48QO36bfVwmpWluhg6DICIit3ZlrofGCa40UUfoBgRx
kw9J07BUOtO1a48/fSo5SPaOAve+XpshrgoaSJhNQfQQt7S/eDP7RXSZGeB1J13jl7FUkJMoJ3rT
TsZDYfI6GSN2R0M35bm3NibvDnTsMMZVcIs3rNcYEnchlv5sII0cy9Cu1qDqgqxo+9tZmvNdW4yv
XAbjCpZhDomZZfhQMC7BsCtLHTvKZxnWhXkSLXIzHZwikrrEHx14xZt+8hB+TiYemzPgklqjhVjG
WGVzZxl3EoISsUZhKJumNoz9ani02s7e8pmxjWqDXUUd4+KMuk6m0a7XqoHWBiUSkuU8sBOfGdY6
971dNIr6ULgDpLFN4xnMfvgW0kJhK0QAblU47Fur2FRc7EyTHnXHblo7fxyAxYTcenc31eVG6GEX
avdx0u0jiEZrjyFGcGcQo71qUreFZYOVHL4WDmfbLvBuG1LrhBPjdvSnW7vo210DheIkaIFmh7Ue
NgajPIweR3wF0ZEMni3lTluFmZG5hleropDWAEp4PwEmHA9utAEcH7q0cL3zatxPacXB88sNmoKu
Pm8188S2nCZQ54sG3tNjvzgZBmE8MTVnLBrUpubtZjDZYRj4vqyiTdiNmeQ6CWo3k/acmqp+gmjN
yquGZxYGb2pQzzWvV4ZND2W+5G0cZ2sMIUzkx/q1L8BLn4wfnmQw+WqgEILxmSF9vth94E5Dyb4W
zos7jyJGy2ZiM6j0UBhqJXCHn2IowKwJH+9MBgvlZj6Fc3jK3fkEWM6BAuwVW1Z7KGBKAVA7bqVe
eSNZdKBWt4mG8sb0u3NtqZT2U8wM8sJn83rkDHzYcuvK6RCQZmMObo6jYpJZpOSj15GTCMejH82p
msNjXzdTPBRW4nbeTckgB1FBHyI2WN3Ho+PgNGT+g5rsMfHmcq1762kQ+V2oxKOnh43Pq01kQHN9
JowkVuPQtGxYkJied6zMfGcrcYd6egBhG3aci+GxifQFchpnaAVdR4Sd6iLwAR9ub10FRHsz3rkj
a2ODL3OqbvYNMYBlJkOHg4zhOUdjOzP6UvFmZwsVu606uR0CNu7UiZ+PXdqiU0Ftb7Y993akKm7p
5J0AUdhAhSRKNATV46BgeYxdSNo4c9rHwhlv/EhjWEXRXBoXDO+BmfNpdgx+5bptt/OYI6ASQYoV
5CPgut3o67aQj1E5uRnTuOggstgVXsgS0Y0vUR5eD8rr08H2aCwh85NZEjFnoUBtKvrqidpGGpT2
uTDHY6v8M3oOyjsldAuGsbRi6fnQGIj6O4Ae7odBZaXfQYnMdKdzwTBhlNCpcqDuCG618CEhNg8b
WYV9auM+GxPosWJlZRDt/BESWLX5/FAXfEjmPtxMhv1gWnIzBf0q8px+PbXwZNYt9JlCuhshcqOm
4mXCFrWqLVwABlfeMBhXQCgs5DENxzu7cdt41DAazlskKwiFGwd0HDaFLU4OEAXUc1NhgI2g+VsV
NNfwOTRTuxaoatfjuA6tLIJswLrIAXapOmzjfK54PHIInaihapMhNC8eja6msLr0UZ6ntAu2begf
5hJC/sb0E0t+PORBt7bmJi3gCmkRGAe5amNzc53jih13FrT9LBOjW2j1K6+NhV0ufnGvho1jya4U
d8stKe37IqzX0vahyQBhjok3W7cm12qC94tHzC61yQyjpCUlU0Xhvennz7pvjijF9KtG4hqIb4e8
QSMzZ8aGWDTPXTnfIr2xjxrkkGran/Xs1LHR20/AW+BKTC0jCSLtrEeYdO1GiRPCNfSNdtpr18wv
Aejp26ZVDyLwd7oKLhF0EtLazn/4wvOgW2P9GEF6j1VTIfqZ5l1VuzjsurA71b0TpXKRyetFdIYe
zcUk7i9mcA+6EgzHShWtha+R3BlOcqaQCFVOnubkXflQdKlVjdBKwS5V+1UJ1v2k1lHXIdVZCixO
e0DHQYIcigiSbKj2YaPUFtem35/tAXbwfnQNbqKI5xmniQkdTmuZeDlMaDaRjQMcecV95ZcPkEWF
ypJBXptSngkYv3sIS6wD1fyakdEGI11fN8JKe8N79XzWrJ1pRhdJGuE0pPwIS0wvAeJDrCB03INO
R6MyZpB8umsZFLJDBohoVEH3Jhjsu9bPDzjl1M70y3u5bFCEcwKZCIJjCjn/vTn35qaAcfGRjNqK
/dG4tdsg4WK+gurO43s/qmZvsvA5ZyplI6QYoNxkJ2aI12YWz3LKtmVZXJpKnEdG7gqnK5NK0LXt
yZXLzJdpRg6VWH7m5ZW5KpwWerZGe0OCiSfUkW3WaTGk4ZxfI8I+uyZ/CaYqWuVKnmATNscA0l+b
TB/btraSKJij2B25k+Y1uymM8hZqOOD8zEaFGT/wJOD6ySyNOjV18zyRqY17DVUqPuSHKbKvLI/i
uDXlJa+7UzvrUxeyOwELlQQ6ASrxA4gW1SUigS5i+5L6Wd7oe+0WZ6CUoJFtOHdGAB1baKrkqCk4
oBP6DFIYRu/H04S4AjZniVP7iDTyK0jE7SDrci4nB9IeOEIItVfdpA+zJw90hBE81wc5OTsyu/vC
YC95YEKYaQTltG6Ca8Ph4F34xQ7zEJsSkOBabidjzvzZfdJOV8Qz9mfoUkU0Njk7EgBKk9ZsYB82
NIexCcB4lH3cUyEgnWI/O8V86oriqhlzSMjDWiKe5ua2Cd2taiEhVRHTTXo17mEStodR04mV0a+h
NzBlpuiuwhUmF0aQzFzeq85xUwigwKpVhhBDmVF48KhmcZWPKB+ZGKeJ9GprlNVm8Gg2z3o/tN1d
3ocwxC5snRghe50tI1aWvGJdBQ4JadtEN6N9NwOQBgUz/xa7C6g8tQMKyaQhauFeqa7caCe/m1t1
aXsEhnnVXaHS7SZu7jh1yhwbYwQ3ipVnQuCknBDzDBNinpbOMZR4D8y1oKtcN4Dah8GTD4XNJOgW
faQpQuHLD+Z9zcenLpyMDXfma6GqIJ5obWci0CQx7fCHLrzoh23YsFpgFBfbHknq4AkhF7hoedkm
1Kgg6regiHPoRlMGvoJu9LbKewhv9TaLC6oOtnD8ddfTNq4GtvEEvQVw2MP2bMPVwGyzQCHMm+Yr
X7mJU5iIp3FwGSYucfPEt3U39pupUGLrQP8OgjxpL8qTn9sm9BAg7FMLkoWlfix78VwUM3AQoYYA
jrBvLAIJa3euzY2ZA0zOePfTnwQuvVBswRO7r50qIcOiDlTIB4gqrWplWMApS9i4DcWq6+E36Ytp
XPd+aa7JVJU/+jYa0xpCd4lNCPReEJcaDpIOQmBUKMR81qLyG5g9IbOkZG3FSIOU204KaPj55q2h
h7OpzWBNwM3cmA40MaPy5FgaUHcm+cG2ujChSwagnsxrhDg0wRwpkafywQPhIIM6nn7s/BaiauCi
I7wDH4lUOU8jT9g4Op08mz0eXCRX7kYq/0paOIxISMWYmCbpjr1P2mOl2JCIGgeKJafgp6ajs8Gq
RYxNB/8eJ9aE+w6uSxoZrDUz8VWiZ11WYItb2zXtMn/0YIgwQEuu4u1NM9IyhtIUS3OWOzjljTeQ
Pk8jGK1x5ZKDJiW0oqvp0NUcikxj/TwZbbu34fOUfpN5WrI8X7NALiRIFnwKEFm/p3JL1yHUNZBx
W7SajRjI6Lt616zJ3VJkqFZlGi16oCnE+75JtP0x1wffo//b8mcG6lwi49N0aNmCVlZcXDuZvUL1
MIWCezLs3djfsl2/8aCs7DzlJ+DCN7igIoXsbf/eBcsb/qUHPrPBNTIZublkdBegSrNm6yFzs+8J
gX+szjpAPAEoh4o8MA6/97SD+6iR4+q21M509l5GOUL0eG0+1Jdh+32DX3OKgASgHXgpQHIV0Lzf
2yM5DYsOZ3SGmvCmoRhbENz/3nV/zIZ/bMP+vY08LArcoFDYoNu5SCGdsyRqF34ldDnL63+VZo7y
2Id8+OdkaQMqGS7cGLBmBV5bgrw4mMSYNIAirEUbe5e/v+Sf+vFDc5+ts5B3BFhWoDnVDLFfHufg
4b/XwKeBEgauLOVSugjsG26eafidG8U3BYT38tSHgtrQITcBsULMPIo4ykdgUjy05c//3lt8mt49
9jtjXqoUlVLQCMUd1Puu9rJ8xeeV+nEklpH68B5mN2shnKWJfXlj7Rd/o8VZqYA6yn9KY/ubutJ7
qeBDezNb9sYahUivfHLtH0H1EKkAWRI/+3vXfTWl/X1GvytzfGioiiIyWhZezDEy7+Sv+z002FbG
UV/FiwBMsJ7BsVi7GarN31Zbv+ptfWr8U0ULCliIuKDXiF6dVt1arLsMt5J/zfz6U1OfSg5kHjmh
A5oaBN3nORJ+lQ71N5vSH8vnH6fJpyNNRTYiLY31ZGyik802PTIj2RPNYycluzz98QOo8WxIAa6H
qJHPk2gdyjh3kkXE3EidX38f3G8m0XvV7cPYuu3YeuXSvW47ZP4iVWmRdI6K2PwG1vldQ5+2EeQw
FZTE0FBfP9i4u3L3NHrInA7ftPNHiMSH/v2MBWuMOs9DyLRlHDZFyIRCSmwF7c2dt1oKhQFAiOPK
AdJzhihth7qZmeqkWn8bPyxny192g3fm4IeOzYULkVioAWbvzu2/CPiAZFUeIBWcGTuo4CYQrYPT
GCwnViQL9uHhu8Dhm231PcD58AA8IK6lFfqh9/nGHR96sanUd/54y+r7/S1DF7RLUCVsOHF75qcl
g9RZqUOv4BmS3zHtNiK6Z/Z+ai7dd7zAr3EQao+w6wDCBohI1D9/311piPJQCTdKxEHtFhqFmyGD
JPu3YJ4/FVgBugS+A3BCgNQ+o9TCoCeAQbs843v1QLchjBKw8d14yEoAsPsee6HOVm/+vgz/EH5B
RgmUdw8yzSFuYp92BUuQMewNn6OuO6yQ53A2xspFe9D3Ws2vxrcGDV9nR+gFMEswYRkCwO7n8Laz
cU1HcRS4zJ6shtqATq5K3YIk37zXH9rx8UqOBXsEyKzYn4ZthrCpaJc9dczqe7ihnsqVAEJoTpqL
nf3jXPxu6X2NiMKFCozWTBdYsM+R5UgICQI2iExgc3Wf6+ry93f6OhNhAQYjKxTCfZiGfv7+Jigc
NtRDlZk7sqnA9LLWxaZdf6sSs+yIv68t5NUgMAlxMgDawAv4fcYPdcdQEsrRwv2iNAkG0s2ye/iZ
/eM7CNsfXmlBZmL+odOwlD81JX1fhXXX0cxvEEFYqFO77bEPkEirbke72ZSQh2f84e/9+PVEwPsB
zQAkAwbsaz+GwkSBoMdGrS9IOqOeiuJMKVa28U1DXzeppaHAtcBrgAzSZ0UQGYSyBsiRZtqG+ocf
xMTf404eBz5y69Y3MP8vEx6rF9pSWFSwdMDl41MUqKFFXxDXkJkMzKzo2bpu6U1n5OnfO+8PzTjg
Ky9IWoCRo8/IVg9a/lEHjdwscn5BEjzlfpXmFv8mWPkyL0Ar/9jKp9UrDYqcx+Sp/3f51KtiI7Lv
pvqXFRviJcC1wfkBE6EvlG97VJy6ni0yOABog73CtfPt7931dVtHE4tCgIMVC+XWz6Bthtw51QGt
cCsLwe5eUG4AY1UJjLzXYLNcQeP4execrxfQpVUksxe8JAyEPq+rEspqFeARFYAzyxJukiKMFyzw
kMrrfs3XcArY/isv+qHJZdV9OPa17Nxa8X7Znfy34hpJi110NO4Xwoe5ca98IDa/kwT7sr7wlgtl
KDChKGSic39v0oR6NiwNZpDyqQ3H0amksaCthmh02MW5JQ7+XP/4+2v+YcZAFTcMkZAD+gN41N+b
1D5y8d0IP4S629vdRYmXv3//V9NSRAA4/cH1w5mFU2RZGR+60WojkFwaNEC3+Xq5djSAk7ZrAvzl
31v6w0L+2FBg/t6QKiHxXuYgYUz1sZpfGrFv2m88Qr92lmVDnRnMvMUY8AvLEOyOsOWlJzNILqd1
eGjpd8i4P3QXaJrA2cPEzYUWx2dcMpm7ukEVAmA8eAp7V+HWPYXQ8YMZzDcD87W7wOEEIRMYQPAi
vriB+kqA/RNg38vVfQWlf6Te/H9c5P9LVNqTeq1uW/362h6e1f9afvWnVJMuSdH+79//2fzj3+RV
ps/t82//WL0zUs/dq55uXpuO41fxRf/85H/2h//ktV4m9frv//On7Kp2+TYCa4SPlFfbxP3j/0+S
vcYztPJ/3JQ/5Zff+idR1vf+DZMEdrm+DWoGtmNsHP9kyvoBOK/YvNCxcCfDiYC2KglqC6i2YMou
0tAh1j5okmDE/AdTNvg3WAnhcMIgmdh6/eC/wpS1Pu2lC3stdANQb8F0gEcRTvPfF0qFQLXntBHQ
kwliOo0xCqzpJI1dFfqZruutxcKtJ9Ut6+QqQDGwKaYTXjM2JlwEG5LBLnzrcAX3FH/blLDZIS59
9bt8X3c3Ypqu7LxLB+CZZhRBbdVs8zDI+r7bTdJPLRMK6KJa+QGMqFyUWmu1djWMooesa9S+MGHD
ALR/HawmJq9xCiGt6a4l3GJqmDPMbbDlHoCHuOU3td5Fc7UhYZOhmLmzPZEGvrz2FwX/wVjl1niV
T0gYeoDJeBaKP0BDFOEx6Nz1AHHVwo6u3SG/ZigCt/PBb8P92In9UNCLQfh1H/rbiuWrqslj0TaZ
NayEu6x6erQ539NivspDd9114zo6Q6Tv2IjxCvQss2UJm/2YVdcaLjrM6NeSv0Wz2gy9vB0n+mzY
QeZMXVoFfC9GlAvsdofB31eiW4XOkEXGcHJvhmI8drVYVYOzqUh/oLLfdaVaf5i91/8Igj9yjd+v
J/8RG3sIhkFrhDUnLCNt7Guf+bkDeGVlbiFYnEoA9mRsA8k1QzSJdU62qPfliqSe2QIpIFYR5Dch
4Z806sY2G+icAUTvsMy06pjj4zyqNmGhNkb9yw7PuQVgBGBHpcYvoHpru5APMoK0quFXAKzC399j
iZ9+fw2k2pftcmGbuwhMfp/T81AYLdwBIOdcowBDQi8FD/hoB9XTiBh16Jcaqf1dULd86d8aXY7z
D0dbF41zGeacrOpW3XTuwxjMEJOuJ1QvvtVxWE6vz23hDUH/W/YCcMx+b6vtnLIqWjhvVSbYvJII
OFlsI5ulHWdx7Y3A1Bn0rVYPvm18c1J80mZa5kiIQBxMPRPbD1iOn97TLxSAdkqAoZIbYL7vC27u
mFy1YHWXM1kW39UM2yFF3Ku89NYode08GBP0urvTjbVCse6kofcrjfoi7BeJSKMoz6Wh98BdfXNC
fwpP//msS7QBgirkRMxPUYAvewvQ4BIuUUzux7CKkSlYI5w6z154gfoLcK76FpsSjTksSJrowZrC
n3V71eroYo7sm6778+OEOAUQ1UHp9TPWvoTMejMDDpUCdpMhpGjgFFS+wLMpkZN+UGYJIFeX5Tw4
5YtZNBdvjTJWLRF7r6NvvV/f/n2dWEi/fJ1JCPW80MIBgB9/TpA41Wi4s5uXq7LF2NX3yquPXMAJ
yiHej9a+c336Bt+Ni/Sy2fVZCimOMmG+dyaF08RloJw4xzyDPWo6uD9mdZCU3bsOfQM+Y6/slsZE
aCAR5vACTMG5EOZKyx4GG9ECV+SvA3WgZuDuWou/wBjrYpHgHLZwn1Hei3Sgoyn2demdIyvKIvIS
Gj5gl09Vb9ybjXt0KpW0/XweU9HjEScOJHdRv8DyIh0d62C3VuYV1bHz/b0O+EtlFG+Cqm1k1TDw
KiAoZCH5pDRAIs4tZGx/AYhUAYMzAGihH7xZ7qccNj0Oc2KE4beABcWs9I8s99/fRWrv3MkACJPB
PbsBuev88zjyPaE9hUhrnnYdhJgr71hw/yiBqGcd3EFc9rY8OsyDKkBKvHNjkauRxW2E7R+gBljj
bE1h/2qGKFWjdfYmf2tVOOcKDI+sX+ZxjH0ZHIPGW/NJvPRSOrFXV/iDA4o6Qzs4auykbJw+KXJv
2+LZwhrXZQsCXEA52kkfBluU/n+E4ZhMZtcnJa+SmXkXn0bntihejKl9yItgRsZgWDxdosTVMgRy
EbNC9WI/aZE6jsxogwU1AcMG+1H44jHyC/Dp/WAx2ITwBK6oaxesmXgIw8swB9uRuedOeFe2qk9s
KqPYwIHJYNKc2vOm7dsnFbHbfCb7oFWJaZAk7KYygUWbAlyja1eTQZ4APp2T0iV8JadkHHqWVLNI
8pmqdGqfYftmA7nnH2sHEcLs+Y8ANAA6z0wIDEL36/1ZQ3tc9bJet60ErrBtogRiFXsRPBLX2xmi
oInHeifuOhvjM9QnghtmQe7sXNK4qsULGKHHsQ+PchLAxASnhr8JhWk02YAdQIgilYY8G0EB3Hd0
EhQ/4Q0mTqlRZpDdNsAMtrE0GPA0sRqjBsgX4cSkjpx4tmhSTADNgDMC8JtvrOwgrsoK4EUzOMJT
x4kHMe6jYNiOBtjec+CcFRPvq2IYfo5a/8I3wgMH6yVoHlQEh1jlRJd+6BCdTDelWkZQjqBREu9p
YFFcBMZmWVN5UO1pCxxw4DJ0vo0vz43yrYvyFacBdBT4lLIe72I4xUs33kR589DDfmnlFnhrt5nx
lctENFt4Bxs+sLEu9tQwkCi4RDu/Z88tQPmyJHBHaozXebwlhsVWQYMtcNlrJ0RyA+Evk0veROQt
JIjuxgqM62WN1RV/C8vgiFh6ywfxMniwhVVOkbSGi0kQ/MolFhzIISGmJ98a5sKVqvbLM04VVpnT
Q9vOqp7cBddvTa8edc44Li59Ad+OcMJeg1gOW4dZ43sN9AQcltaVkW8RsDmaXkdF+4C4DzMZGLkh
Gh9lqJv0/dOtLO9ckq+IpHgsbHEFf8Ot92AE4Y0HhD/CTL/4x6PpnL84vXOarfYqJ/kYRzCDjMMu
2M+8e1j2FJSbMY3qPg1a+CA3/Di7zrmu+Zup+X6JeW04Zr13eM+NEiSWYRsICcpbADVlFFu6AY8/
nOU4PzuC4tio0mFSGXDWF6/z1r0XbJF5PYZG9WJEIp3q6c6cMXxLSJ0rfzvmGDMQOq5rP2O52DEy
gM+MrR42l2+RPx467RvoTQtuIKGcQH8BWg/mTYDUpSGdajBatnBKuKb28NOMujaBR5aNZWv2yYBQ
GpYXYI/a4WUZGOkE+5Ee2XLSKDvCig3RI0F5VlLvxlkgDtaZ1eCBlglseiVNgPQGYFit2BSWibQw
YJ1fP5Tw11JFC4KhV75ZXnMb6fYgBw94s/l+OVUdnDaUV8facM8tMVZjCADxAMxjEgicQWVkw18R
MPeSnJqoBCQwss51CbMTCneQ3D2WPXrBoLUT10rsq1a8lG5+mQPyNuNMU3oHYvSV2dUPucJnlu6i
Jl85VrWSHl1PPQw2GJRUO30BF+hSufqBU7w00c0KeyyJJ8HevB7rgM/4au0fQfk5mM/L32ozuqiu
/6kqINqPUcMIgnHsTX0hftb1sWvd89J3IzbY5U1R6LiIzjsvA13mNiZD1x4ooHDFg+rGq9Yzr2AQ
lln90qvLthH6R8duH0iOhe0wEsVtFR3hnHZ+f0LbJy8RQRdNAX7BLMVLPjPIKeNktOXeNdSDYQDg
avdYTfYe7Mikp0A+mkMN/8fW+VUL+GH7RMZBhVNgilzAQ7zbvunuZdO0uPZhaU5zl3Zw2NNRfcWR
ZgVyM5PLedxS/WCS4qVyYHYm5riHpliyvKiGj17EW+irCuPSgSA0g1G2/MAh8m2kzpN5R1WeNqF1
izrNBa6hD3P3HICqthzdS7hFhpbFBBoCLQ+3y0FPhX3GjDkun69b7+iF5Kz6LqkGqDf61hVuZogr
gDyc8ldLQyGpah6Gyj2zc60ZTkj8eo28MeJuTFAejdc1PYoyiOEhWybKdKHp2RyXu+q0TD3mEuzy
FDERcsA3KKrEwjewsddNQjoEgjMexHHMpAGLrIZTosths9owvYInYZWaLSCGamxhVOPikhNbyn5y
CcYHV/zUHYxbr8EtoCfDOiTlDpyxF8+AhN6Ao8Mo/MVt7GHgWGq94i9LdE6p8crm4MoGjLjDp9+3
/ihBZGFicPxHq8LxvoT1oseEQpIZYMICArqNC6TCsOeejhIxF9sSnTAW7hkcimXfT9ymS5aEANSa
X3qne5CDcabkzGVH0QOIQgIfPVAs4WNY4OEc4R5n1qfVwQmQh7AQdb6fR4bCPm2El7GMYC5svkXh
sOZVtZ9KnDZ1b6zAVwJBLJMWeUCYCns8C5NmOXULhWExMCKw4NgOlDzVMOUd42WRjBN7g+rWsSXA
LulhjgcNrLfXY66zaXlNzX7OVfDaNANgg0ucKwUeVIx6EwBzGdcWDLtCDe6TWXhxTnHoab8997Z+
M4ecrWzX2yrlboNZJjUs50zWwhC3LN94lL+CmZhVQ3hPEJwpz1mHnL4pjWDAqbAnTVGVWCisJB7m
UROO8Ii1z5whQtCmz1c2shb1sJZAxa/8DoSWoXzh3F2PY7TGmnvOI4Rkpo2lnHsTWzXqPJNCrivB
AdJqogCuPxNcjbgd9653skrrugxwsCmCamUe8NX7lLXgopxwA9Ia3ICHYiHqzKMAsyN8pCPAnzAh
LsAbanqoqzugIiZu4d2QMDwMOmCrKux+BdoFiaMCY8GzSgj4lvQNYklNqicYzSqDrLk2ngX4QJlZ
7l2GG4UTLpa2lfcAaOeaBIhgeW6sUJpGR6AeLfRDUdKX1rzzG320RwcJHRPUMi4dpA/AsSSyWxFh
gBaTNypzcu/saY5NBmDhuITeoSVnZ1u4S4AT6axcUPPRJAPcUlt0bUTW2rd2fhOFmU8A0R5tB0aG
ykwNrNgS6mJXPiCvvpzh8KvMIraQHmmxq1U9lnhpIW1E9Q44c5CxlikHjC1sEpswrqW7c7w5TFEe
0wlt6ZUrnLOcPPAyl+Mwhxr81IHZaI65hMQIWbU9xVyxZze17AazMzedFWy8jyEXZhr21Y0hORa2
DfFsCILeetp7jiKLpa4FG3sr55eeBMjP9CrKIH27Q/0K4C+zB1uf9/j/EexUGBISAFddAFfrolhb
RggHaWATTVoB7htFKbhOj+ZoTbAcnOACDVz9HomtAx+il6mJAJ0f8ueowWlnwagokY247rW/CTpE
tg6ANctPYGL+ZkmQZCQDj7vBq77/N/KhRWLr9WTPq6puT9TCuuIN1lzZ8ztEmhfmW2enxgTmEE0C
GTgBN/BG9+7Zz6My0R32rnBkEDatddoFXZMq1KJH4A1Qffw/3J1HcuVY2p630htABbyZwlxP7zlB
kEwmvPfYk0Zawr8xPWB1/UXeZOdVaSQpuiK6ojLJgwMc85nXUMlrQSBGkAGTYLlje/9qsYjKAxIG
2ecFHXxpMFeB1D7KuvmuFQE+kTCL/F4HhBCnr0v6VhE82vpCR6pA0ru9SVQIdvlnW1fE4/5F2deP
H9kbNagrFvI5/8EdRk4Qf/SfSFDOGpHDKc36n1hZfhxl0wwXtrMekyQ/LENkpnZutfFrFWvbpCYS
aYODOrePDXF/35s7X2oeG3gR8KO082XFVEr00EIZ1uLXJbQVZHmdpsXOXBLNZrhYkoulXDFlAXBZ
TvOZtTkvxwC9TOxkk589BssfyesAZczBoJRINvDhUeoEknn8aozJvaJWXjr2uotx7VVWhG5TVT/0
0Fwr4VVUZG+RIDhDLMJqhfFSl+uWCm1fzhSOBQ/jDcfs5bto9t/E1rzNZdx6x3wXWPMHs9rNRY7E
4bkr5UtJD724YdZ+vCnaaiNGhlvXyjY3kj0uyRTn8CRmqeK+zdpaz5Cwtaa3nLgXOWgjblrwnoEF
u2BKeEddRJrTLNGdgKFsg52rAHyuGh6ykKKjLlbXfTe4OHHfURPmcJweohLmkIh9PNK/3CB8aT+7
yfLg0OX9SyfpGw3SdZA9cLFu5aS/6VXpgbrC7Rj6O0U5DBy/WOTiLz+Cr/U78UfYU3GrK82RBwJV
deJ+LmKnK8u3vGTpGwlBVoKuac9Vgikl47E1u6G4rP0Q73X2AG7Ul0aNmEs5utJA+tVx4U1l+BoF
3JNJHf2M9SizU3/cGFV3U3bQf5cKgugzVi7Vj5OevIL2XEHFXY56Ygy59K/8XtrW1ns0BfcnKkdf
m19LZQ3EEIHIhygdqkBHnUIlozORjzOkvyH2xE4cXN0QbpcCQBX2W7+FpagBrS4cHG43Q1TLzhwZ
kROP5DgCIm+nHueX59FF2hi0uhcFh0W16WtFFAJS01FK4dox+ou4kFzEMtpwF/X1Sgg1bxMH4oUw
CxeWWe0SbGsLiF0dhYeMLSdRZ5h3pv5aR7i764ErJ4jpmZxvBdynEvgESZlKqB+r4VprxOuhEdbN
zEGfNcZDMiTXS6Ymd8HB1OKLNsPmFruTqTrkXbUS67UeX0j6YGuJ6c5NsG5T6AqW6eb+7AgR2+3Z
TAWXu0niRFyi4gFWROgDPIBMLUTTeTXVN6KFS0KguW2cwJMKtqxxzIaaoOZ0w0SwEPfdRKddiwq7
GrVdKFCyKHFxl7HMtfBSl1MO6IJkUIe15a9kKDFd0jnoRnvW8jxQaCEWvXYBvr1G5A6D7mo6eYIW
7oD47mELE+RSOcBIeKBwZ+zj7DFRWblcpVx4hX7ej83OGM3LmRQvkbQtys5bJaf2Qy9BSubVgI4D
rC3fK6mcaLF6nnIaVmH02kvaTZVOq8jPY1uIO24Pf0A5zTpr2uSiZouKi/d8q+bg+gouACa0CxTt
JtDW2aSLjoaluV1Z1tqa1HdLhMOsltuyns566Khxda6MqSPJs00OuymodsFnUw+TFBySGKECXznr
hFMagL90IOhv0x2mlY4WILIqtPY+NwOKEiWJJjIFl3ar4PVpVhIK6VsjfAq0+CEuCdOWY/nELtC+
tnHZlQxrEEssjWnu0mP4itwpeVv5rKZ8CTEKf1Lg7XrRuQy/zvkoOKcT8Z6GUhwZtDPxCO0IuZeS
HUlNR2VwqU3CYy/sjLCy981zgeR48mXn407RhvZxSci7uH+o+C0IxlKiW0oUA4WEZRdgJ3gm6a+T
krwmAm06Kpz1aN3ClHrsc3M7Rb2bhM0jwMerpCf2yozsQP1sW5Wk6uBj/TDialKqx25Wr5ZKzWgu
1xiFqKAkl1zKM8qSzSw5aLdcaoXfP6LWcaXXVIg0BDJn62IpaQFLP18yvGWOAl24maB6KdR2VvWo
5j8aqmPUWLg6MoQ7mr5/zAnQDX/kYhXdxbh+qoytUWhr9tdtkRePlN8fl7WdKeZVlnpVEr3KUfXY
CuJVz+9MC5X1Z9wONOfUeafL5WND7VfGVZ4LzbxdfvzjzAjQSvAjcjdjaaSNco7ydvDzI+XmFsYF
WoydZImLgiyb1kFYxoDBa8QxcT0nLsZwzWlIA51aU6+mgJtNEG+5+ujApdaFJcnwTxVxG4iEbkJL
CGs15GhRQoSDHyHmprrwIOjtobeCKz8vdnLLJ4zi+j6dyJH7tHEpeL/WdPKmntAtEN6Xigieno9L
6TIoykejJ9fVKdgV1FQRQ0AZJ5ootzJRy+xDt3iNreYB/nby5yn/jxAEt0XGP1+xAh/9/7+BBGfR
W100xc/2t39r/V6cv2TvzfFf+gJK+L8FhUCP7T+jEG5e8n8R9zTtf/3P15f0X9O/zqP3/r35ikjg
N/yFSJD/0DA1QVF2QdNpssJV+hciQf4DoxEJb0UFxKLOv/6NSDD+QL5lscvmkEH7y/iCSACesqAA
JX4r9nHWP0MkfG1JmQqykiBRLEC04PxAsB2FFkEDMCkyh9mV9XY1mBr27Na5CZjHNuLnpqzJbqrN
PCWwsPO9okDNnapqk5byFiWWdV3La5g7GzPtodpmh3aGa6ZW+1FvHba2PWaTkxTSZW49myV+UZ10
2eboSISlI8ihN9SFI3XzZVM1HqAYWIZw0rjNfaHZhfixA4V8DfT+HHDTU9nLIWoI0LCVEc3LSljl
83QeG6SK6CDfoDPlduOthFwNxW5Up9ObyRSh+UauEox2O10DE9xQEXS5u+yxrDe9L62pXNm02a/z
ud/mahGCmQguo8HS3FrT9kLde5XyNofxG0480AprDBwxDrAGtw2krThVW0HJLjQD4aLA2Jnxaz/c
ZoVmK3oECUG16PmUUQd0YpqduvbtKZDJLS1i5MYTRGkjDAHAgmpvVQFqCdbDXDS7vqY6KSsbP2Jz
0y4ksUKgRczhD1MhD8D6CRZtNFqaBWi4ILjoxmJjUQEbJ8Rimx4VpkV/AtBXrdltY66TYnQ/rfhv
kAvHZJo/Fw3gMRDKSzvzGCzXQMyFOSvObutOsBPWiyKz777528ptDoKzMMVqhP5gNlIrOzH411v3
zwWL2DwOQag0g4g9WrDl2GFmnvozWf6W7G6KzovgVCd7+R1/d/x/HWOJfz+hC0iWfb22UCUxbsJL
bUUxy8k3JIhbyWNWJwWfkUj/bkCQerjTA8mmH/J1wLgtaST6gegqcQodfOBmxt8ShrKvRHQqR8cK
yBN10xsLXOT12etRb4nyelPVKZasreNbCJthbB1Nr3r504iFTQGCKO4KG2zGJm/dWbdckxqHQL+n
NFqnyTHi9XW38iuvbVBA88drAHb3SXFdd4+C+SSiszOLd6KUOWJX7Af6hM2ERZVxV0Q/UIG4GwIq
gPpSri4IiiWpdmUVvphareooe0lkmYodbqSyT8ivbosI3LcM81Ps9pGFgLbf3dRZcUMF6y4uQqes
OkdCOUxsnrpARe8jrp7DRvfgYttySnXKAnTPMWH59TqpkYGQOuVa0OuDVre7Lje8ISERDWlfyOGl
3kUH9FV6229MWMyRCThF7e7asf8hTsl1mrepa/gi+6hRD6l+X8BEjuR0LQpyY486l2Lsr5pR8AyA
K0I+3syUHgd5dNs+eq7K2Cv0kE5T+FOWxItaDl5QmXhP+w5m/ZjVzthAvo9Kl6PrEE+oMCANU9Tm
RR4+pdJNE5O1JsMlysm3gM5cv8MZKmb2LVE/PzETL/Oml3oyKS6yLpJmd0Lu5NDFDRTedRMcfTVs
A1khw5lFu0iDS6qL6yZBrGUaDv0I/VXRzqcBM0KDri1MpWxE9kAXHNmkMY1ajS5c+COl5QHhOKHY
pl1NuSdcL0damPSYcJX7ll50H/kudVPgtgMVVijetuEPd1ElQ36n5zJxIvZFvbLyfGXE9D9LxA70
EJNAMX+u5OrgVxdD+yLHGXnUhFBJHqKKgoyddh6o1noKxNvKyNZC7rvBUO2spYalGuY6M1DRSLBs
5E6lYpIhrkObQwUpqwjXaKRtqFs7VTs4Fvo+U16+qHQRbZOzSGS5+UOySDHx7xmSehyYvm63ibL1
k+6izwcbAQan0qIbsdQpnd2VxrkSnoeot4kxKisWfgUhQjs9FU/+gthLj75Go7U3eYoVreE2mlbE
sut4Gty6DFYKCTbOFxWKkYGSuz1eqBotsTK6T/tDNnV3A5XpaJLd1qq5bAg6a6AxteoGonWTKNTk
NcotFliiYU5pYVwK0HoNelXh4KiaH9hhGiKpEMmWi/SRN0uK12qKQ1pCxY6uMoluId63vfgOO9Tu
VETVlGAtWR19MWkzye3NoCbrtGxssTPWQox8vWHYdO7cgcGNLOPiCm+SuN3nMT0vX7En0GUfN8Y/
Cib/n4OjLvZqvw0E25d/Hbq3//ofL1+iv+XH/or+xD+4oKSFgk/RhgyRy+yv6E/6A3wQjksG9xgw
cB2E2194VPUP0EGLL4sGLhUrEm6Dv5xblD/QzdSJKJGE5ff+Mzwq/kpH9w5PB6zto5gDVPwXZ4Vk
BINqxE3qag1xkxjeq3rnUUZPnmNT2oZI4CAMs6KyeqHl1BHL2aWa6qW1iB2VBlxRSPTLcky2LfFe
VsulbVXinSQYF0EqrWZg2l2HRIb0UwaZJ4TzBoQdq07wGtIXFFc3Yt1u9ApkW4j4qPwokwipyMWU
5PIKpaDYKuw+0bZ6JKxa2XrU6QBmqXiuxNU6VAX22Fs1vyvLqaFzSOiUSnuokFpJlQ7xXz+0275x
LX90KVnR6glXZhG4Fcu8HNVV2oU7v5Td1IDESHvFpKA1SAgJ1ufGoDqZeQn0bukd0/IcwRPFaw2l
vry/n+f7KkvXfd5ftxmvJ23o8LwkBHFChxCk+jSPUI1UQA6iYSscY+jW2EmGbXCIG2ByXUm3Snub
Ds+m/pAY6o2WBTdqTWQdzV5cC9i+nSddu54RJ5nouE8ZZyblvMnynVTHrCR5qCrktfzCrY3MzoQZ
xR3OyvLa7OAGYQTMFbMWsMNdhNt4Siq7xXqU4I1o2iFJRnvpY6hvGUCSeNYRDBlsOYouG55YGapt
jdlYnpTerBeO6JtntMK9tqt3MwbmCrB7LUhWeTsi/JR5qdKdZeWlr3b7IgkAAZ/FArZhHNdjPNij
v26l+yJ/1QbBNiQ0T9XLXknQ3ehpBt3PBfeJ8daYFeU6XLFE35WUdCWA5p3kfRWoZOXyVpiCjUEJ
p0eihmqAkIt8d8Gbwhr88XhfcfxOrACl3IgAJKKRvuLcONmi04aGkCB3XpvcYh3z4jdPBVPF22PX
DzRBRDL9ZnocK1TW9Kekat98has2RHlLUC/NKXtSohIvcPXCCoYLAZJX21JTSWyhwC8sjtwZ7EHb
WmimC3fdEDoLRjikxh/Fj90UO73+RtTjzYsptU/fUxJ5XZKjFFuqBAc92iWGtjV4HYseWppGa51y
fJa9UTS5CKme53F6Zsz3mSkidE9PQ3sPwGaXDfodM8BvZMtak46QFBKAKV4wavtWCLdBDWjLKN2a
NKxBHNrXioOJ/0xV3dXoNg1G7OKkfobIzmUrd2vVQGAUmENKA43mozvU+rpS8g2iQu44V24QosJe
n7GibCFTnEEWXY3LqYv3KRd41697ev7TRdFR4Iqo78TdbVZdakszIH5nNQFIAP/dU1p/p06Lmt5Z
o/yIU4SCmsGdwxeB+UfVm9nua1KydPJk6zqeJu675zrxL32ywUwdwXe9iym4yUC7TMPC7gLsg7rr
puHOinah+qJHr1WvompYu1GlXSeGsDbkG4kzIutp+OnTXqLQqkehk6WXZVBvOmmTVc9TQLupLbwx
7Knk7iapXNWJZM98iVVqJlsL1JCRCx4KUAr4Q/SjUP9ZGcHkdMLoSVO+y4X+rsofZFSVCrnwOoCO
WflWivigq8Ll3L1Fxa0RPKbpmdmwBxALE7JLi6aOoP4MM1R1RcD6Ez8fujXasaE276a2p/56R5RP
aWA3CQknsrJWlNdSk+mQ0/Lv77RRuVKUTTDdReCAEHlTOarqZovFndPOQGLQ3wujF8F40pBiw1WC
l3w9oPVaPYUjKsQjnSWpt81EZE9CnJVGzzLOs4o4GM1DuQJpBDpTyHOHlowfA9lPy20hJLbVIHAb
3+ThrUVoVU+jU42XfTS6ASdqxrpMktBB7Yg/QimQkv4kFnY8IwnsN07aZmd5FAMSf0S3FOvyl4FC
Q8wHSKQe0eKK9dUTwgBjye6M9Gxo6UZp60KN0Qn8QTWakCa77nLUsWO/vY3R3s19XKJlRMla0Z6B
qM2YKOMdbRuz4ujKbdGQWuhvtP7mQHSMDqHJ5BFNHFuy7owqObRdSLPyB9oddj9Ra6fvh/YfX2TY
AfR2EnNw/FHZpYSNSZ4gcLSzqMSOLfrLsPBzVJqjc6u8kAHIFepDiP6Walik6SXnXLsJaXCGEV4h
0nOHrmpSjpvax60CFAR4ECcQZKcSbwxq+rFRbusBUCXcMwvGxwOSko408if0qkbM3+M83isIB/vK
dVbR/+rfEgxC84meLYB0AKouitvICaMnSUeXoktvxyMfOKStzh2pxhQDqh7JYn/fzsk6rkrXwK3d
Io/pjBtTuxPEXWWlfP7btg42xVDbailuUCa22yFwWuvJlN6b9H6W/Uu9mkGWG3vg6o6hJaATqtil
6+BY3Dc+2nlikV6QNNoCBITeMMlYp2fg6G4MxNKsQVpmumeRLyCO5uaqiDAh9pITpvUkjWpRe6Wh
X+t9dBkXRMlNjJCpug0w3bAECHnEvSHQ9qQbXyjsunRtl/V1EbeR29YmyMlw1cTNSy6Ll81Inkir
omyS3TBxeqXIRmumW9PvmcYIUoSCoPO9QuFHVJ/hKjvFQEMqsHam9ljXjdN087qCelPOF0b2mvtI
k4L0EECYLFnJOAv2VI7neTQ4YT+t42Z20vE2RUFZaMo3iZtf5AuKLAERQIHSUHxq8SK4N7KZInPi
LetlqhddVc1TYjDHXbWuOHJy9WkR2c0L6xLF6DPgciiAUf3Jr8PsQYP/YeaNU/LifP1MQjcv0ekj
GDTHiw7comY31PZVRCjH1rCxRTLz0SktzeFuFwzpsUzvpvS5EYEWdZrukAnN8+OopOd9sSpBTgsK
B8FWl+e1iCuEiWZHWDlq2gMWA0zlW+9t9zz2CPWMaMfLIOkXvAG1bvk+6C+CAAAfDcmifeqaZzAo
Z+hGe/Xi0aKKwKEf5zp3m+AcLPCVIsDKpr07yv6BfgU9sGkfmfOF5YvOWFtrEW3gNJjXgepfdlF8
FaTkZZrBTi3OmK2qIHyhAK8yGyQeW7dtB08LKSFk5raWt631EOpcdhQ3LJEd06QOKDtbU63tpLb7
wPoJttEehZ9Lsa4yrzNx2Al+Dz5JO6TTtJkV4D/AUexUr28EC6nrzrhT1eAN2Sd8AqTSTitppQTZ
RVRQmuckLJklpkdn4MwutEHd+ZCt+iTZNy1BXBO5cWs9+oLk+ebsqpO4E2bDCXjNSmVdGgZR8jQd
gHycJ2UEPUp2iz5zS0tEegnkiDrFZ7LJBNo6uW8KAgBf8qYhGOjiaatUKzcGqJ7cV1/jLNqHJKll
STTddit0q9Z9EK/NHoHXIbtGJXBlhKxRq3HRwzczDm7eRrR0SSdxpQ3yQ0jwm42jN5Z7BMTXIa5K
1lxfKXrj0mlzpjSjyYReXZe7o27twrRdpcFwaXHzgMjeKlG9ncbyrJx8p118evhKw/hjNIVLPzjU
/BczrVaqf5BQb22Ve7kjHBvnVZfQMUrdjNtIqsRdgyPpPADcCUGUcPeoACmCMLyPAsXNwgnYilk/
TbRpOooRs2HsBZAaurYexeatrX5UluSkYuBOtYBWHI4ZEhyqLHNNQdo0IMv6ut61Bh4EYus2avn2
KRv8pkj6QZL/XERcMr9FUGQhFeoGhNKvNT0pULm2Ia1i3rHwpnM33SqXiwCatqcrmu7923afqTaC
9nh8Aeh46AuHKCJf/9tW9U8a5jdPcsQ6hGm45KAIlJFsLvoI2lG7HmFurUvSYXmS7MV4NFbRbjG0
Ed+i2xKzh3QtbX8/9w+5q+O5fxpRP6ICoeUuSlL1MeKiHyZt+k2+Qd121a6R0L89MdpxufZjfjK2
nWD1CYmOibsiy9OsJCl19bPF9hFNX1e7Rg18jWjkKlhJ/7Q8fDzeUb9ZiuUisDrGW3ROZqwk2mJD
ttX/tNats8QTSB17v5/jUgD+5YVCwJcBV+HyeizIhpRHZgRLop5J0yYGG0SS4GgK7RIl9mIu8d8P
901dAI7Sfw8nHX2/AlyOaTQMJwbUrDqUjJWfYiicGOX7ZbK0uHA1Q1ngeFZgRaamYJe74i6/xLBg
XXvKTnFEu3ROqyEey9N8bAPYvWBpaMnJyrEWiTjj8JJYSur2q+j6QzzBzfFddVKc1IpVSNPo/+Cj
fR5wITF+aiNQAu7EEQlZV5NQWE9oX0Wp4xPdm/oFsoz/J5sOZjxcf4pGlHWOOiNyEc3iKGqwPnbc
wTb18ndSDpW2hblCPPekruWyzI/XpErrTdGRTwKjdNS06IG5pIA/l2Olupe9al0/5A+jk7/oK47+
k4vluEey7LrPwy0okE9v0zKFqaRhinHLdsQDtGGXL1bh8Sbe/dMe0/FQRwdmpzVlOUZoAEeFCjw7
B3Z8Xch3v99j367+TxM6PiSxXPezeWJCqHtha9rgsRfsDM9YK164006tjuWZf/1a8NhllZNSPu7Z
iYVgdGzDZbTe7W8lu3guCxs8Dza51d2iCaqmjv7o26myytfF5veT/e5A0TX2ORzhj472149HI9MM
ix4umyzd+iM1AIpqwalT61hn72OH0zJhb2Nkj6rM0XfLysmIoHItB3PvjofGlvbi5bSSXfWk2tAR
vfTPSxVfd5rmFtIBmEZ/nVEE3Cc3E7LhtLDHx8WX1tgX74kT/9Tt7gB46hktEef3b/FYF26ZlyWB
sNIUSKTyLwemLoeJ5NcFuNt7/6wGN/TSH1Qvvwndch8diN3HHW1jcvtD6kWrDmIyXmD/Rob8k3ji
y1Mc3w5dHTdxEaAIv9x/8RN95z+3YnRp4mcf3WDvduIk/WavMCSu0ksZXTOAPXx927WgdpXVEQ+n
h+VVK/tFfW7e4ZJxEbinXvMHZf3rXvk62tEFP0ixqIU9o/nPS+hm7AktnuDS82bRrXWmTboDvX3i
4/6HOZoGNy9t9V/k05pErOe87zK66iLnN2UUt98v50HuhVf/Fmv7/7sjsxxa/7kjAx0pj368/ACU
c1u8vgRfZUKWn/27LaOipmUZXJSLbfDfTRn5D5HtRTNGQVhOlhYlkL+aMtIfCqoii44ZeiAAcP7u
yYh/oNFmUkdA3flPHM9fGin/Ds4BNv3nzfVLMEvvR5csXEkMArBftrg0sgQI4mHK7gLdNgAf+G6+
6VY9zqvjOeCDE1trCUK+rPWv4x1vZnielhI2jGeSw9dwMmLpLiysjeS/f/oY/57pZ70L+duRZFkF
5YA+oHVMyDc0ITQjNOmcnIMLS/rxIL6kP6YzuuJu4Vhe79BgUN8gy7rlNZWWi85VvAShrriCNfr7
h+Eb/zrrT89ydHob5MFqP/EsbX6LArhrRT8S/6RB+3ejgI82ZGQlCcysowipkqG1yLNhOfqz8qbv
ZFKhdIXAize9Ib9yP67Jvk9M7OMkPP6en8c8mlkC+nROJsbsKEl6nQeY1FNWxb31Nh+MVbOmAkZO
7sSVE+oYDY5nNL5PSfGxU359vxLoWDTkdDRBVPHovB77Mh7rNPadMhnhAPcHRQ4oNWP/ndQpHkLN
lWlZL105mXZtSjjozMp5pMg/sSBIDonUdXSkaE5Y+rxui5FmQq1fpdi14AYsP/ZTc1+HKOl2EZ46
tdfJGAR1hhE7g9U/93MeALcWcJPFSwTlHIP2vya7soWrVps3d2lQVK7U8MuCNIsAKuM81mbWXUGR
AE+z0RUF3UDEYjoTGvNMkYWNaGEWM2lPagPyujC3HXl6FbavSBroDhlFSXEYVEcmhiNIHBNn4Llb
QAvmXdMxFZpoewuoaL4wY5VGd+UMhHBaoWSmJ9h4pUIJ3wLTYpyg1KJ7wO1l3S8KPsC3LsDw/FTF
+CeB/b7Urac2Ea7wrPlR6bVsV5Qk7UAs3gy9WjWSuOo6azuqyk9T9N8ENd3A8X4I42Zt6B3GcPgn
6MJNOKUwoszhoqoKHq4AuG3I8dloRKtsavYSll+hFJ8lRQvzMgOOo63DsMKdCTx+Zt4TiK8bAClg
SPIr2aLBJcQPdbqU+SsIlnpqEnclwkEzJ8sNpeGxKqO91U1r6smybWlpZtf5QnhRVUR3YA9Qzp0C
O+rQCGqmtTnVaBwoRrCiXH4uJCq4jfg516atJFf4UJvBLu6V84p2plIM6zETsOqJm51pgMHtR/0i
y+v3uM62vjH+wPPlx1Rrnp8k56Kl15gZpQ+Jha9emWLFEO+DXL4afEAxXL6+Y8oZbFgjfcYwDGSL
WV7GOpRySvqrDHa9r0FTCbNVbGZbtVWvLQ1GirJP9WxBMTrknRiPtKHiAtA2vK6avCKAOdAS6FbJ
uM0a0etqSGiFSt8QddYStmBQNteZNgVeio9Uyv/LDcSbyQjeFQOmek9bR9TUztYzarFGBSleEZKX
TM9AZqbN6xh1t5I/rWJB+hGJ3b0kRZ6ct9uwjQNPwxbQKZLsx5SqvYtRk+ZGunINL/kBm0M68SrI
FKsXbwMFj5tQidiMWWieyvJ/SdzQThV1WUaHRVegjBydBXWQV3TJSt9Bhg4j4H4TbLEuRFdt2HQn
xvrIYo5OP5JEbne0txACVZcT+VOSKFaVkYwmjW35DB7C4wRi80m9Cs7RLbSV135fe/F17bU27SWH
XmqyQ99yI+7js1MJzwIRPH4QvOVA6criArA9Ssbnqu57Q4LDAV5q8N+wtzsx1W+PWAtJMVR0qDD+
YqPNu1bmCYEbrKv1db2tL+ttkXvGat5wwFwkW/PN2in3gMbq07KuSwB8PLvPYy9//vk1z1lu+ug9
OI0nmqSQ6DM64860Frk8Z9qfysflpd50NJ6qLfQnIJI4uB5baASIPitiDcywX02eOeLVLR2Mzi63
NN3PkELysERI7M6NtqOnagfIe38CmP5RWEbiQaCnIQ9JYHaUWqZxLGHnm/qOflbjWLt0/p7Kzbzr
7ws3W3V72gG/j1B+TQdYwp9G/CUwQy6niXRGLCjBrTOvAK+JoTUmDE5xkZ8JJzRfvx9vSZxBHS1R
7tEMuQ9LGbEX31mS5z/LY/2mWRXbfg3eenVidt+EudSM/ns07ajCSAu9Q/Ujwfhm3VOzpcd9JxCZ
ZAdqqOvh4eR43wSfOiLOuIOAuKeAenQI+VY21UZQLLOLzqET+rtkQ53gLlvj0bRFtqK/0jc42Z1a
N9+cA1/GPdopnYSXlB4xLjvFET3EJS/0bbsUeZDCD3eoA51KI795s4xoksRwKjDjo6ATQjkGsx3H
7dJ3oMevbfwtNGI0Yq2frQMc/lQ5/JvD4MuARxFnAKq97P4cUOKeXKveuCFio+O2Gs9P6zx/gKGP
DgMSNDx8yZJEdPOOznicBxEgSBvAUKCbO0K9zbJ+wpXmlQ/jVfiicM3jV3GekzycjGy//Z7sS9Rw
QaL+cplRd4U/DBvUka+EFrysHXTXI53uN+3N39U36pPlWGdl5SRoBoARJfQ0XL3jaJq9bIU75Paf
7yMdNVTeggyKkDPo60mMd7weI/DoOyhP+V6LqwWM9jUc/5mjsHChaJ5a0d997s8jHn1uwTLkuY16
dlLohJcL9D9bB4cS60TG+9/YQd/t3M/jHZ1LXebrSDcyHjA4GRjho4qHEfo8KH/YcOFW0v18J2zx
ID11IH7zqQFbarLGPoLtehy3VFadWwCwl0vHXxcZSjB2w2VTbpLt5NbX0WMMu/bHie/5TcqIXjrJ
D4g0qDfHRXwjy/t28BXfySl0qU6EAIqtP+HGtmo9yavXhJzak3bqmy7v8GhLGRKzXM5H/nfMAsK6
SCCSMHwnuAdNAuRr8BhnL+2x2oLOAXXHvDCelxIEvnEn623fzVmirALbCSLSLzdPEQ5wB2Wftln6
XLd7VVzc/K5//2K/HcNA3lcxJWCzx+8Vs5IEsXHGCLpXK9/q1a0v7H8/xHfrRfo0xPLnn4IiMzFm
U4kFhoAU0PwcTopenhrg6ODTzHE28f/xHRyhVkGDobL88vspfLPXDAn6iU48qaNIerTX1N7AVbgM
QNZO1go/dezJLTcWOhRhTzkmfTsZCy01iHEU4o4DZFlsQOWA5V8UPQ6CFTzr6nDz+9n82g+gzgS0
WhGZk8xAR5e+LogjOS5fJN4CGnLmje/CBEVFvDwdEn9z7X4Z6+iil1Ncc+NlrIZTWHKXkNT8gVcj
Te9shZPk7Ym5fXMMfxlveZ5Pq00NusBiuCX855p3uXHeAWashDUezm728PvRvlkXXwY7WtrTiDDe
+DG5Eo7FeB3Ijynllky///04v/Zoj77Y0RLXJeo5ec1brF2lc6rUDjbSJjozEltXke1Hi/vh1Dn/
zUL8Mrdl7p9eJBbwYjFEDCmTXEdd42jB++9n9d0IyxqkWaQYS1D/dYSe3DeeulCA1xhcWTWpeBuu
fz/Edx/o8xBHl3IsGmBnJYboOnBUnQ6Y3QfdVeJ1euIg/X4yRO4aWtaEYEdLoS1QYBmzlH3bgWyU
8JmVnn8/l++yPVOB3PfXEEeLAFtmCLhizClUyFs9sPZBbXpFnm5GNGaEuvo5y9prl/v7cOpdH1yg
OvZPtUVJobXua2yD8Wk6w1l3Mw3ytiyyTRu1J973kTAv7T8WqgIPg6uaOoMmHn3TFjUDyRwKge03
/Aw2qEE4QCbrLTL7ZxoaBPbstfuPvNTBE35bXdDU9U5Fo98ecPBK0F0G0CDRtv66skq1x731f1F3
XsuRI0uafpV5AYxBi1uIRApqskhW3cBYrCK01nj6/VC9Z5tM5mGenr0as7a+6DajZwRCeLj/QqwE
tgueJxxx7WVDeqJvxO05f4s/LjdHOYKprArqIre0KKtHHz7PjFYtSkasZ+2lUSMb2031rRVZLxy8
KPepD4k8bcQxgohWocWQ5Yck7SvKaDryWchRG0v0rE6QMio9R4itk6nuoXouos23Eo0no882tQih
TQ3Vb4ERX89KsM2M+VYM9f3XS+zUY/fDYI6WWKPNednWteBkF9br6i9hXmi3o6s5KT4aZ1PmE9Vw
c1V9x9JCRNjuOPlQi9pIrJCpk/1lE7xJbupRnbtLnqRbyYEqRk5VupUT3J21gFiX4fFHo99OiRB8
jcVi/bhAFlEapBrIrTM8m3jeBbUTHwo32kh3tav59U52h0sFjeGzD6VTrzSAPf8vsnX0wC+tMNP7
iciTAKstFiiezzv0rK9kIfbjUbpdcjzXwW7eNzDkUXDSDm2aIFsovcqi+BqBOU+rYhfJoOLPfPwT
1aQPP+04LbCU3oD1waRspI1g9/6wVfzx4j+wPzp1Sa+sf5qM0DKxuPk4/WZaRUsf9kg50SkXbFQH
b1EOBO9XeOPhHMTj5A6lQobIAPIma9fpY7Q2l3Nq5USbhBqIrwqwqdBxel3UG1QnJWcKzO+xWW1R
RtymeXkZ1KofJcF+NPIdv/+iQ6cJWY3xsRDMNyEq/K6AMoBN8d1kjLfgHXbjnFMjXrpHqo8vTTn8
hh4MOTkVnDOf6NSO4V1Li1YF/EzJ7+NQYnVu0P4dGMqzdQH31rOeZS/fYxxufu94TfOwxo3cMX/G
m3MFFJpI/PEPm0alLcxDhC/Gvz4BxWgCYA49UAmr2gy0blUGT3UK5DyeZMyDg2ZMHKPRQj8Isa7H
R7naDLM5vvRK/6pC3wfxDCRC6TsD9eaJVr4pQKCyYGcPgzgdlljC+D2VYG6VuupIggSiQVGG72Nd
/DBKAx7TkNOyCKPBy+J43lelVfhBunzDsAGzgKCBk1uaqpulRm4Hs1TfYzgK+ri0ViG/adsP7Qgl
KrE8FSYrdj365LXx8Dr1MlejrGg+rZB0KyfQRTutBTorwwSA6uB3Vp3dDmLCM68RazcfYaJHPTwp
s1azXYadhjdE2g+ca6BIFMZKjJq+5ekAOw7ZJJvrErW/coL3pe0yOmyDbaCk6IqDKIHzb/Vt16jX
Shh913GqRkuQbnOXQo5uhBEUPPLAlpOKKp+7qwsXq2vNFrvusZplYLLA/aEZeEtQig4ifNCVjEUW
d7VUqdpGNzPjUQmQHLba0rXK5AbKz/fMHGY7KvlBbVy+JEN/3eTBRYxyjj0NSnYjSNFKPMDyWnXj
Ais5NFk7fWP1lJe7Ai8JCez1VCLvpcNqsfXF6vYBlAt0rEQK+0rX37SQyymAIy32YOUpdgDZZDjQ
BGnyhOpMjoTk95AOkhsMab1tS/H3MMS/8wTuZNoayH4a3aZMzIOqLuEuT6eLUlV/gbN/DfXpbsJc
3BeW+pe2UqcmsMx2bOrQvuo+QniBpmcshJKTRMU3Fb3RoYspG1jRjovNUZR61yr0H2BFPtGc9Mxe
udLq7N6Sa7waBVHYhVN1bwziczoVV3pSXGkCeNJcFVFpr2UEjUyhwZA7sjChmGrbUsebNhye6xxh
GgWitBDcR9nwM7MifpbasmLp95UwzfIyuYLah+iGVNWshQQOu6ocRnl8RFT5xjTjF7qAMaqIyUPc
ZZITjysrPR2uNLmP4CKxP6opoebQyPeJpT7l+fQCBfNGVlvYqU14OYn9CyloYKMnStmf3hplUFj1
UujkgfigV/HOaNgEA+JA6GIYj1GpXycab6MZinfY6U8Q1WnJlqPDEd3ZioFmkTmjHgwtVwSKbkne
pCL2Fho8sIZCKW6K4hdv2Pk2Y0W6vbL8aBIiRgJsqUVjmBlsTc9ScqqSDTzvNB+vo0HZqhrbK5nv
ihIqVSSPl2hPIkdv3U1qpLq50W0HrdlwnkPbKbTrdla/p3DLiywZ+LvKgzUPdOmV4Qru1VbNEEYw
EB4vxXIXzbiCLmx5FaE1RQ32/JErDG7dLApeUlYfhDbqN7F4kYaSpxeFTzkztQsp8as0vil1mFt6
umumwW8b6TJakjdBTS9jvWMR5GPnZrnwIiNvb8tG/mgmAIGTli6z0Zk0XrLxvpmr0NELnFYR5kKZ
rLX2eCCjNJ+rr0I10koX1Is0KmhUItjgdGkj2Ya1XGVU2i7FAp1QfDW2wThfTLP1JE3yHcbD90O4
AMYIrsdK9ZKsR9wMUTU1r0KY+M0+nWrfGpeXJup/Ndp0Kxr19wT1c7cZu3skq2AezIdFiMcNIBoE
GPA+Rw6A03hp9Md8Qa3P7FJfDLNNnzfIOcyJ15rWvRaPV9hPXzVWBWFL3upLdCEPKR1tsrnLUjCv
5EXa6pl+kerBk1BQo1LMp3w0Iug7cblfihk9EmG6YtdpDs1/HA6rgc6tzPGvtCOcXTlVELbGXj0q
WPrDjHS51IXUV/onoVNpnJWyvqljcxPLCPOuInKR9GbUcD+Hrn5pQgiVrdxBBQkEDD2zOdsHoVrQ
PtYVz6hDcHhV/aJBlto2nXiL7+91bli+YrWwUBpvDjEJMIZF3rW6AvmtTOHsKG3tDP0IeKFpvk0i
l4styUl4iW/OKq5f/uQyspdafgoM46KpdD/XFhkxSnObtjXOg1P7PRrnVc7dy3pjk3XzL+hF1wr3
gmpki20oy03d6N68wHGkOY2iSVPsghmJoEbN7bADY7CMqAjH8bJfJONmyEOysVZmJyfzjZpIl2Ub
/+hFveYXT3dNM1OUjM3vU2btQq1m00XG42h2+zQoM5AbvQgWIrtFMrLEpaG0kNYALZwgi6gB/UgQ
sXSgabyErO5DbUWF7LSV9kdJZLAlhc3ZzOFwmSk1+u7LKN3PsBPd1rAQ7hnUfTHxPmlHTmIlQMpC
T4z7WqEmrQWdb3RL/CS3RbBJ6nLZms0U+7ncbFf1dFktfqOw9Ktqwr0gFY9Zlu6VfkJgsL9I1XbT
W8W12S5MjJEj4TrWYBDCvi23xgz2AHpY4aAA70NX/qEPuYLCOGetIo6cJ3Eow7GbpvsYJ4PLekoy
uxDhxFkFaBNJb7+pXXOjitH8VJqBBceNOgr+LRMkMTSIv07ZPpWQ6TVh3oD9IWctteuj+leMxivu
tuDIVN/ct2D5V3Tm+dbzp/LDGkYiCN0t0/okPWRAY2kWyokO025Xi+Qp8rkE8POr+ijGUUVoVnsp
TtYYrSdtVqR5sIsvBD8jZz9XtznBzfk4nqM6QpxJ6UR9AUyWO7jzFX1Qh2vdwQ3FRenRje/PAcTO
ju6oVFSF0sQByYdKdvHWOESuAIq+3oVOsq/PVMRPjw4shrw6pFKjOHqRhANmmTlpNqOTNoCDtC2K
V+EfZg5Mz6e5AzPEc9/+ein+aY1/SODXDwhbABwtXqkYBn58PVQIqXDU6ODuKkrYQuLwBN5pkMx6
lAEWCYV7qb0aIScL7fWZ0J/eDkehj6oksSHnIok5iSww++omc/Ef2i9/ANJsu01yKPbzVjvXgj0X
9aicUbZLHKYw8f5svmWnmPbqE46+j9e7gj/u2vuhtsftub7RyT1PmwDHJ8yxPjXVuwGKa4e/MGHD
bbq3vM5b9/zZMtfJTf8uztHZopip0hcmcWS/xIC5cGvfrGxQsW5gd7fIjO3OeVl/Bqv++Y5/D+1o
CSF8Ng8V4i2OeWl+6zZmg+WPAzNiA0LrBszes+RXtBN6oKlu6+Z4QNiNvVyiE7ATbs6eSJ+ew0e/
5mhVJXPb1xG2sOyj5mK1Dk8vW6ALKI4uCU7Uoyt54hahZp2rk27Hmdf4pyLSGt34g4qG6ACu6uN2
iuWEj9wJljNTa3TGHFUvs94OkfgyhjFiJ+bt15vo5Of+O94xNqTAp27JjYATqniI8I5YzMevA6zb
4dP58C7AUXVBroS4rRUChIjzzzUSIDdjeabE+CkGRQS6Toi64fkufZLWmbGV0ZJ8oj+T/sj1G3k8
5N3918M4wVPgw7y7c4/GgddaqY9kj05QGFsBJwUbhjxgw3pEKiwu3/J69GYLxdUabHeYhNthEV4W
Mz6MjRDztkY0ZxKXG97XZ1bM6V/2boaPdizqx3UwRPQg1u6UgnzB9+kh9qiWA0RBDKe5GnflhtrN
mSTkbNyjbavIizwIM0tVs63r+JCh3tf7K1wApqSdPmD8zK16FuXzuRvwcYdoR/szxi1y7BOGq/od
UGe7+LV2G3W3d4fHjmGnHoqw9Cnc+iL83lZ2fZ9et6J9rpX152L7amEf3QNt3wRqpbGwUYDzda8F
+V3vjYvwKvCbG21Hc6u3aVhQikSVJf+mXXWsgL3W2IJvbppb+dfkoIzt9df/wRydPMMAfFmAy2BW
HGscdoUQUvdnjhoYfFJJr8RiIewQAImvhosBwaWtsoXJ+qrSou0eY7TJ3qRHtOqGF+mt3SHM7rZn
8pNPe/TPZ/v7Jx2lQqkUp5KyrtLJ/GkYl8pgUMnYfr1J/83asKBs8Q/d9aNvglZ6NOYpQdZsslzs
8koHmG/gXXYVOaFnuuq92APqa4C/6bD67fmiuhW35y7RU4eqhC/j2iyCQHWcEy3cH8XSYBw0AltB
O88uzH8MmGE634c42gVZICOQLzFS8xKhjXCrgw1CcotdMEbeigyN3bM346lP+D7m0eyqRlfTW2XD
r7M7L2SYWKK71Byfg+fQUbfpfXJ5Ljk4mUKDL14BaGiwfQJd5WmCRkgNuwHxANhoCAZt5Z2BB3vl
n431qVmxTuq7WEdrNLOUQG10Yq2ssHibXBve4MGw9Y3d1wv1c0/sTySeVBoIW1U7xtVVYxUF5QrJ
THbRzYo35Zm5lxwZNvZ/wHY7uR6hv/4r2tEjy8xEbkfzDwAU6bN4oTmS8BR57UCVXcHrg0N8Fql4
KpGR6I3g8G3qqLAe3Q6oICTdNAFbtu5NX/RUT9kiN+atd0Nld4/LYwN9vzycI0x+RqWvM/su7tHG
SBYK7uIad97nVyF6Zd60Gb3wsKIWlSuFWojfuvNGeYw8CB5+5u/Tm8wTzmNDT0064FfOAGPVlv7z
Q99hHZKlnTGhokjZeoFfIc70uOLxKeitgPzpR+omiMedOQBPMGXXBczJRxK0NsKOspSsq+osVhh9
cqHv27vRTzgTFr93y53oBofUtdyzu+b0QP+OeZR/YFzUdrG8AtQjZ1hpzpKLRw+PsdhRTX924ft7
586iU68hVYPpIKKmLX567E5CkydUaNYkINyuFZBxZYv+z15Dq1gCai8KZZDjkzyMpD4aV+D/2hcj
p9ul+/hStUdeetgX0UuO/jKT/wfgd9Yvmgkr0UAmnT3msRU96qeSVQLQ41E7DKBd48OyNTxUaCYv
pBDl/d9E7h/RU/8zafn/dbKiq8/3vyexrvryj/Hr76L7DY81e2n/y29eipdfcfHSfpAZXf/Mv/is
EoKhKpAZUQI7ur43/ma0Sv+9LhWR3r+8ElpXBdB/MVqV/1ZMyIkc9ob5R5z+b0rrqlq/0sshuAN1
hg7wj0Tm1832MSsFnAIEYT3sKQYdwx+acc6GRGgSt9BHdGvFp64s3RDlSTzXDrSwaAvS5MOWeMzQ
mCv9Ecmud3N481es99zTz2gEg5+wjghxb9Qxjs+gvEM9xWqxMDQvh4vUe6BVF7mv6rVwObvfNLhI
liv70vczUdf75NPAVVrJKsxhespHD+dEHQKtLyfoheTc0DDdeL9is+kObPSf53nrn683BrlKA5Bf
ayyHo1xo6vABpYmKOTTNmjjEHadBVhr3azVdVb1q++vhfU69PoY7usH7QK90jRaKO1dXdYGyG5pz
CkW+/78o66DfXVnLqGtFuEYxVJT+61XpD4HC5BxG53MF7eNgjtKsVE5zRJ35VCVPExrwNC9pFmmx
nxaN9/WITodadSokDWsI4ygL0bHjmgv6hW4Wl9iuRgfcyCh1yHtR/PV1pM83EoNajaNW1t3KT/o4
d2qN1XC+Loi/bqRhO8J2+x/dSB/jHE1eMgnpIopMXi7m12lUeRaaYquupFFWm1EpH7oh8OhJbcMF
Ccdcd0vzliYtCrOK8/WITySx/JRVI5n+AHnscRIb5MNoVLjrucGlspHc9rLbGpeSg6bebeafK4x9
hquuxwpKAVSZaXJysHycYIxi8oS+ZoJY+U21W3NmdZdetKhgkk554+48v/tENvUx5Jr5vNsPWgOO
Ya4JuUKKLM3L/7BtlFvrEjSXjXJ37B7O0Sr/zaz+Pc6jk0XMZDOOMoKqvrLByhwdKic7rEo1GqS7
s4SAk+v23bQenSzdkJkWoImEQkFIUcDcpTvBl7fnAFMn3nEf5/Jof6SZHMzCTBxxb2wwCUIjDrSm
4kjf0utz7+9zYzraI1HdUUJflwq6DmCa/8oOQYbvvt4Ap8MgEW6KIi23Y8DfoIXdYIp/vlS4xVb6
TxsOPuSZMKtvzeerzaQsrCB7oYE//bgM8wm128ggDiiHH4L62+h0pwt7z6jEu0zW95aSHqZK2I1x
6VfZ9wE3Th6XP4y22nZgrdmnjjXNwKLSjaUsYBWM/ay/IibqyrXujGZ9CMGKyFIILrQFUSq4y4gx
Lgqv1upZJepOND8gjnjmtjlRQGRJoCS3lqnw7DmuUuVtVPZBriUo7PTe8ICZ9HQvbWH9eHVs1zIY
CFu+QP/6Mv359Yf7cxgfJwvMI5oJUF0/a/tIwqz1UcCMzjIqiJJdiqjc0ixHon0jco5mUfSzyhJw
Ub8To7b1VHOCLPWjoI/tTJx+CsO00ap8QxHQ19F8xoE0C2bMN3SnCtAfU19jUvVyBr2Ryrty+hn0
5kWcVxcyUEttSDm0K2QTC8cIO0fuJPA5/WHgbdjKj4JiPvTj6CZZ5CE1sIsaVEmDwJN1bRtOkVuv
wAbcBGpUS2N9uDWMCGPOgNaeANmfCr72FFo5MpMwb2j6RcjchiMIJM2ExjtvpVTlc15MTDGmCA+m
1fsKLhR1jKaxKdzjrvwQTbRXIt3NE7gVA/Zyo3ju6vhcaZGVdx/gmHDbFbEwsCgSd6kUJENvxHA/
LKg9V62DPrgx9ddykiFTf7ZYvt4Sn74831xG1N8gRT16IOc4tkqRinnK6MwegmObAEH2m8Zbay/d
bwQszzk4rmfNUUBOCHDI8qpc86nSIxvl0NE34JKku5Kwx1TzsAQIrVgPygAGGr3hrxf3iSKojMIf
ZQ7OHnyrji9KCQ+OAlH9hCxbuEYkn/YDQLYRP7vMNp7TbX2JGKiPGsfgmch7B7Ymbstfazkm8M5p
KZ44uj78lqMbtDCjBYFghY2m9FgYIx2fXn093NMR1kIL5g4a2kAfD0cxCwo5zhCfzeTHOUXduQ7O
TOipG5lB/B1C/hgiC0HJSWsI1Q98lQZDfolljavt1W12+c9ZpnAR30c7ynMqRRK0aI22srVFco76
d/itdk07sNtr4fvZi/lEivwh3tEnMucMcwaqnjzXFBDaDdJHh1Xva3q0fsgb5K1dYZc+0fD8+rud
eEB9CHuU5kxVqCb1SNgFyz8j4qxrEFwKsHfQCz/PzpRVTijEMqs0CSES8177RAvIpK7BIXMV5Pcu
tVfA6Dsk+ynMjVflLWox21SmR1N58VocdMtf1b64lO++HrFycsjrSWBANv2sUxHpVtshYcuQeV4J
0aGpv88mBdI8fShBeSZJes2DZa+VO130RbrNWveWoUGKGb2rR/e5aXj12O8GjFq7VUQfefpY0+0B
O6e+qL1ohQ2GAC0CxbfgCM9Fba8ApwiALxrld50m8P8hUgPArGL0ycPA/XqEJ16pxopP4LwjRcc2
7+NGSQVQf2m4TrJ6O8hgx8fDWC9ngpzeju+iHG3HAdZ93ylm4uq3IE0O+E3ZmHdsqqv1CDtXUZVP
f7S/x3S0HfHZrcS5YEx6/TiMj1qO0VEPULMBEtXjwKSbeFRsmWO/SfJNVlr7SgZAmYJ7xr/OlEVP
617QwNomieWHfWUn+o8l2Yk5CvhVgi5/gJfXs5hJZ/bXqYT7w8c42tdDF85ZGfPDMfH2VhIQCSrO
s7sR4/ezr4jPPLL11Hr3UY62sywH5SJofJReAz9ux3fFr+k+3Q4XuZds9F3jTV6z2CK4RNfcjDlV
oHNJ/6nXGqpwOPxIyIao6Jd8XH2YYAdSGTDg4Mfoxa1dQAwVEBLsL5Z9cI2ztctHOJPInFjxcJsQ
/yX7gnF4XG4LBx2Vo75N3cWYbQrSTgiSVcQ19OuNdWLNKxShqQ8iw0CRSz7aWUYl6KU6Rasga7cb
UxsrMRqYtIy8GgSje+4R+nlYCvoG0MQBAlHKOy6bqBxTkhSSH/cZlCHcF7Inft2ZFfo5M/oY5GiB
ygXYUkEnBxyj/q5DlmrKGi9PfyAl56SN5pucIF9P48lhQahDZo8KLX3xjyukU6OqDyUiRsCYQeA7
jSniITScO6FOYPHIMAE0USFeXzji0WNXDBV5QiydKqxq+Ppg7lEauK/yFN14ZTePJIIDktL5YA8a
Bvc8skL0/dsuu6z7hwyXlpnHVgB2uRe0S6VbbpeqspXMchet2xnabT5l1HQVnmgwnKZ6u0pV1Uu3
LZunpX7Tk4elfJiFq7Id0Z6D7yZgrWQYG6uGcLs6Hge/MEbo1dAT4swrAOO2quiq1ejI5T1iW3aD
r1FhkhBPkd1MhdPjfYa6ij8XpjMov0dcCMag8sMVz5xZnpC9AXOHAKUdVCs9dKN1aGfsLaRDHZiQ
azpbQmesyDQk4SVXs+iCyTUGFTrkmB+YPQNap21t3tVY7MzayzJ9K1oD97vAn9rqzSqXB0tG4b8Q
nFn62ajSPglBMmbFpZViJ5J3m7kqvRlbzn7QfDUS/cBath2r266E6mePkVSG/7kQ3ChGibxa7GYC
AtSthIVy7i6L/oi5r11Opqctgvf1ijtRtWIlaNTj4diu1fCjlRDKKA8PAglw9Tzy3kD6C1qV+8e1
k/sKNSz/64CnNpVMJF61aIAhMvFxiVOE7Jq54029Pqw0ZNEy6eccoxol4ayhsg6m+Ux54kS9n5OP
RhzS1DQ+pGPgabeEApaFHBZxafm5ql2LeerFwt3qEoL1uROpzHaHbC4W7Eql7dvmui8qAHWpqxev
XYlaf6WdmffPpZn1N1FEExVUR2EDfpwGEFG5ZYVM+9hfVFg9JctT2l3Rp7TNUOQp/TbV376e+BM1
hfchNXF98r4rFgbyVORUbxIXWIhrWJDqa20H224rc/m2y+tSXpey4IWoyZV9jMto6STYMHW3ZTIf
8Lx2TCn1Wi3fSwpo1sy06/DJTLk269nRRdW18A+CCkfqBs40/LVIgMzHwMVo8AmBPXnQ3RYfjEUJ
D1mA3+iyU6G3xdZ1V2EBYSGZN2GJEr6oc3TfmpofG63XGijvGRiELo0XB/mhbOQNdaa90ZubxSBV
qbonVcUnAaAb1IbbSMwehDREpf6egpijxIYzFTMcFx6WFReuZuLTk/uRKDptHHi5UdoLXOxR20iB
6lA390sNv6R2PnPgrjfFxzf2x6k/OtexeKlhuzH1I953EdMdFmfeD6cjkNjCLKbA/ym3KMJYrgvW
UwTfC4nNCL+4r9fPZ405Yx3E3yGOCrH9glTtjDgkDSzTj3yFhvPiNskm3ePhhxRZFzvJQbazH8LZ
6/7zE5DQQFpVJNfWPsnRbplieWrH9XFUGgjhxPddzI7VfsPf+HqMZ+IYR1ukSJXcHHUeQNV8pc0R
DniB3fe4k9TB9utIcHBPrIm1FYiAt0Vb9XhMXZ5wFCX4SMGed6dQxABJ8Au84cJJQS6re8bQ6EIN
ZfiWrdu0v0vQ8ZFB0VGi1Q+eSXuGemLLmNiJqXlo1edcENAanTE1kxyRyt6iUl0uO6dOcx8soCt1
B0l/TZPKzaccI1HqHYW2WWgH5iBfZdhcirUP49te0+yga70QZ6cCWlexPuUwjiut2u2F0tWwJu77
n0uFc6muOZOIrmrYuvJUuYXyS8WiLNXaqz4ZNxJ07cXMcc4JN/UUeJLW2aF8HxtPivHaC8+TcZdV
94M07yZLdUZ4kKEpwTZqvGiC+YVZIaTBq9X9SFRQ05zgGH4XsO6Z6ZH1NBixNHIqxfJEMcZrr/UW
VXNUDQZiNmyNHqRpNsgF/nCtU/JfVettCCNHqZbXShEO/ChfKzInSqRNoIHQlwu8zbvHUl5Fj8qt
WIPRXL5To/PGaryaOnLnuNu2TQTl9CKuYjxbUfwKVtKo5kWleCXiZF6pqgsbaLO0vWNM0U0lK7sW
jltj4meclImtCkiRRfE3VKZusi64rupDPD23KIqG2l0HbzDUZfRrC0eb9V2fYCqFc2+DwYfYKnYY
qhuIjfsmN/Hd6WAvJvsQ1pScbBS19SdmqcCrAJ5lv4+MX1n7lM5BjYPZ4mr58vz1Ej515LxbwMeb
RchHacDnHSSm9jwXL6Z1boucShXeBzg6Nfs+HBUrJgDqjppFjdDBGzq5UVwcHf0OdLuw0RvXvP9L
qkE4iyc8lY2/jy9/vDAXlTZXMBEfUlZr3oTQJuT+THXwZHLyPshRPmSKY2xJBUGakG6I2LoFfqFo
mTgidBUdg8mm20ndnUpaJoWpn8POM0AVcVdbxWaSZdcQzs37Oq7j2wq5J6AgQJdQNz+a93EYx6lu
+UmZ9htSjB7tcjxE8zx04/SCxoCbVG+Bui85ILv4zHyo54IfTXpf61KmYYDsRpO87RYJX8v6KlNG
J6zn2wqjNZOO0SSyR/JoFzeNK3YFIs2R1+vzZpTKXRMPN4OlQuxcMGOLPH63rUTkCH2/bWokn+po
VxQrmxmLjSneN6PuxobE8YOw72BtOhURyB6/0ulntVUF9RG7NttA0ThTO1/CQDKJL2U1PvOAPrWZ
6DPR57QwUFGOb4NRqmM0lpvUxcwy54RfrQv/+XZ9F+F4u5ZJGnKBE0GB2lxlGHRnP7+OcGq/aPAb
1l6jtFK8Pu6XTJLHIgpIEPRycVIB3pFekdmVZwZyon+gyO/iHFNCFC0yy9YkjnmJx6TqqC89xG+M
JzQHN9dtxTvLrXfdFQ0xsaBDV1123/qL1Y3pnwNF+CUMll8DiPSPe8D7lBrh69QE60RKLeXuEL8U
MDXjjgqtfia9Oz3md5GOk69En6eo4tk072cnLH3uRnQFYBjspG3zE7YuL2DFMbfFY/uqX3RegPpu
8SPgKkjsr7/yyRNr9akGOM7gPnWVZb1tq6ktUzpUweyYfnjQLlqHS2pL8/cyuF4eNUfeYl3260zg
E/cBuS1vR0uiNQqS5eP6Qqa6ltKIwPo3i+TlraVkKNyREWLWibLC26o5iYrCthdtyCznSk5/SXMd
nYvoP6A1ClpYVeA+fYyvViSo+thzH/Syp1XptqNA0gfPunVj6o0v1A+Asew0vO7Mn9LY2DqyB5oq
eJLR2loV+2tqFEDQmRLA212xj1McVXlTVRmW8tWlJfU4NEHSJlcEP4V8N3hKAeo/dstZK9oiltrI
eRyCIDskS+E19OoEahc57lEi2U9vHWbc7Ecz2IwmbHxeAEn7XdGKh27Ecm9U7KTDOTDA1rN+kuUS
K9FyP1T6niIGGhiHUTCdoqpwtVxwTVZ8kfeY1Gq7KPlhxK9qT56HHuBG6nBkXaDSF7KNKanbdMkV
xUe7NOrrKdgbOeoDyDhNOlj7TPiGZMaVouWuJfSOpQZvIsWmJJU3pZz46AjcBlgXK02tbyUpPZhQ
MyO8YlMFiaglNl60GrUFsf7V0Tihl9A9aKn8exmtt1awdkGizCjn94egxU5OBrMRGtU1PlRvqNr/
turCqyLDNeP4IDGFsnmjItxpoACCY7ATJG+NWjohegCDLsFmwztyggOPQYCl5bzHD8X0awl/aogX
CMtizyaZNVtukjDT7Uy3Eg6dBvEdv9oQoHTSdh55vi21NfzA2FaUm1C6HqPUNttmZyIn0uf9pWjy
9KuWndFymxvVVSSjOm8+hil4b4W6fYClauVkaoz377e5NnE7fI2Hwh5Dzekl5SbNRLzWO68AJq6m
N1YFCkL6rffjbuxNuyvx4VQTO6osHLVVXu+RYwr6jaDSNtYv1FH1moCseMCuNo20u6roN0tp3Za5
+SsnhWxSnuPSRRiXdhyTVKWKh8AbF+PvRn9Go9GW8nDTdW8qMqTRmP2AMANaXkmu8ki1wXKM1o2o
JpeB3LKATPMuTEQ/LkBXLlJ+IUuLr2NGq08XaglxMMb1WRR+yl22HzSo8uukdUW51fPlKu+Hi1bS
EU+AyT+pXr7g0r7e2ar43OQS5b63JafC1u1HUvCuv5ulQ6CiCDvcoyRpd/PoFjxtYhPGPre8Qdmn
kvVdxuMiXAwcNB+U+k7JUXoyNd4I32fKkwka+WZ0kZqVX9UAjShJps2zQTFumDAZS7CQ1/xUwcSz
QL9mfFkKxU6nw1TUTqaUdivV9Mk6H+Ik9p+jJ6JyEceDnVXmRpYBLTUDrm8CujG/Em6r0HhUjUsD
VbRZdJKRIFW/C4JxP6NCMVkajL1beX5U+8eZunOj4MaQ4yuK4bY+yaiDWE5kXJUB8n6ttc3Ki14W
D9FSewE6y4ZQ26X0bYm3E97CtcE8Jq/SgpuzBZ4pfst4SJSBHxgN8BHBDRbY5YYJfEyyG/1Oicpb
ISudJn1bqI0UAOYjynJVa7iVbt11HTbggEvM2URj5qWTa3RR9lL9O0NvYDAK9I057JTbHot1OhrL
K1mTd+iCbZ7ZTe2qI67VOkbcKbaMwaux+KPx0DRXYahRME1dyXgUjWpj0YBR54k6KX43Io0ZXrQS
Bq80C5uBN1/+OirRJa5MdhjDV8vv5BKVG7Fn6z6JxaGCVShKd2L5vZIvErU/KFXM5jV3cvdM28Dp
2sGe58d0vl+iV6G/0If7Wa+8dJzcZMFCmtMoEjYDK1BWfNn4bpSwxrVnbabihPXoEqRurm0nlDpE
7VrS+S8qeSoZeheMd2GIjkg2O0V7nTZYClfVRhe/C1F+qJcYg+1i1zW/i/z/sHceyZFzWZbeSlnO
kQYtBjWBdu10OuXEjWSQ0BpwwLGbWkCvojbWHyK7rCL5R2d097gnaZkZERSOh3fvPfcIuEvmMVZM
Z84V+wLzQZ4/LkL12Iq1bUHVMSrZk3uo9ZHsTkZ86ATo0pw5EkA6MfIvMkdAy9esRh7i5H5M6eto
G6F2Py9hKXGN1w2xFab6o+2/4n7J1BXs2cj+0Iv9ZqelKOCYIr6t8FWAZv65JvZsrduhiIi9dCPd
TpDQmG78pDXB8ILpNYqHDi0hQOIfUOTfADUUYNZN7DAkeoFvrSaaKzHFqIUDk3eOSFiqjoOOopxj
KfvDNPSbpvbX72R+g4SauZk6Mp1pOrL1TNkzlLNS/wGa/c0qFNQOk124qrTN1ndZYHQTZA37lAwC
R4Fdd2jtP2anOg9HXs8/PbHf4E4KGUSocDBUk3HC/ecnFuk4hJtl8r+y/1YNskPL0wL8pHd/ekrL
7uB7w/Trt/rWMKXxVKfXmm8F/GRPJGBbyakWFrMyaojwhxb5d5sMkGuR04i4CJj/29ia6HqfEHsL
HuHB1NKIN+rD4ePqsfhUaEgvXv7/8lH+eviXs/MLoo6NdDJDFF9CL69EwxVehp/FzZe86jD84xj+
fw3M37BU/2UOcN/6t39D8JL0t/1b8fnvf1t1i+7l8T//Rxt9lp/dv9lt0v/nf5TJxzcJzPJV/ksC
o/4d6hzAhUzHhUfpomwbP7v+3/8m6OrfTZjgvGpEBDNLLBvW/5LAmH83iE8x6fAXCP3nH3XV0Mf/
/jfJ/Duvp2RYrLYxkMbt5f9GAsM6/Nt7gRwMBgCTDARP4tu+K+9uTZeX47XATE0i1Q3vmsTajxQy
Gu78efL7CyDvFOjgoXoDkh85Y7O55HtJP7TmOqO7GtvJEY0nXbtv2ocoXuf1WhRwiJIYty16kWfZ
9BoYHu11cgXpHROmUT+mrHzabIQE+jFYj7V6oAs3xigkkt6b+k2ZWO5kUTamxwwdtnohREFdtQp3
axpo189iok9i80uueZ5ifYhrU0Ogg7nP07WkrdmnDbf1bN21/b2UHtKpI+dowEgtdYTCsqXymWbF
07tDWaxYo7KFGXpskbY4QSHY7bPdDUUCIPNn8lndAosO/GBhZ6G52DPtrH3yGmMq5UzviuTUoivN
2/Ygpf4qPjSaqzM3jfaH0Nl8ZeonwShrZZcE0WeFPxt1jy/0oArhJeLH/NRjw1YLHBeNx27EEYv/
Jm0S2tRa21UzMeg35Mlm7Qo1YiTiGkaT6ck8TM4wPqk08rWJ19soO331OXR3qvE+AjzULOo1vOrU
KNDz1+62b8wcvFf3b6LCjpscsRd6nydjnxEXYWmQnjWBev5Vs8UC0f7JypiF8IoJWhIorbXRMd4f
6GPM7D1uN3Lz2ggZecGV3TSvlujouDmUBdzciaQ88TFVd22GWVfAbrxObUnwenOvWfdJpsIC2lZz
4+h44EE8txOW4qiGXAxVbT3CGtQZ1FOTvZbCk2gdciDqsj9Wl4hdwimia7vmFmaObtn6CsnMJrxd
r0q3w+1eg5DfuTXpN132kFiBfA0u3YpldjRAEds3z7qN1uKkPpeoVxMhSL0rYcQtATbqoa5OZvSS
p8c6+jTh29B8SZZTCZvLlYc43+wp+SHWLvZYtHT3wuXRwA+3XtfqU0SmaYpyftB3dfm+KA4MIja2
9EDSeJdZ5znbR9rKMj2lsYVVzc4Rb8njWARKIngMvYjRc+3DuqzxR7Vv8rlsdrL23KqnIQ2ji5dU
tBFumxzH/mje8P+1QNc751q8K/gkPBdfLFOYFHTRS/AGhAShBhDIxCuuk3ej8HKbt3INH4746NGZ
fYgTmDjx6niVuFoqUvZmvWT2yI5m3eLIdi8SAmcdu/LR7B9iTBCEdT3ej1B+xfbUW59lhBci+D42
Xgm2f9Y51vZTHubUtLWZHFT5cLGOckNiWbK6xushVJSTqm2K8bUwXrTqQU4P+vShrW7q69gEvXaU
aGGFyw+jPHXpYUjP1+u5Et/6693inZhKG005xn2QpStjcG6iapvFvr6E1fAwN5rdpeu4wVj68qO9
rhrFK/icpwDGlCO2Pu6j3XtzfSvHe5LrWG5EPermCJLf42ydBOMxuv4Y1ed8XMeXU6W/TvUDglzL
HfHJqQ6yfsca5qYeovHz1m5Ecgij9imRHq4ZjtmDD4kCiATTpEWnDCWF4ySGk4U5rWIn/ehk7Lw6
9C7CLIa3KNvqTXIc5uIkSZtKOJf8kEnq1ELQYI1pjYEGUVHbgb3YVvYxctn0RFTLMJ1J3bMTAIib
9GYA6xntgC5J9kUs7prp9EsdO/6jD/pVh0jF+U0dIOQCUjB/xibwW8dCGFxaS7FlusxT6+vlbZwP
dRwUo9vKWAP6aos4XMw90cuAuB/AWC7BoPhj588ufpckFpleejBd+V7YQ5GZIZRxBefpCzIwm2jH
1oFuYtywG3WGCPoqa8y7UgqkNIwvXsyN0dwPKBvSTYIVyhjK8SMWr5ryxuZ8sabAjY4vmW+7x3g1
+6ocGOlW9Lq7BfcB9wrMKOQvKCHOdoRFp4+CFqrD1pxD5brpIw9ocMJci1EGkscSIhXDOBToNqt0
M6USurpzUby31suQ7ssyjNItKuYrgy5aJu5zgsxgG9QnqGoTuUVcw+t63vNVHLya8dCJ+82NI1T6
uCGUo5ucZ2/Cp3RgtIXv6PSTI/yYj7np3VAJ3u4S3DJNVFn6481aWblrPjeiX0l7q7ifmkcp2kkw
zl+61hPtuXmIXOQLXFQ3EAcvpYU02EiCrYSMfXppzzoR0tnXWIb6zR17OEZ3yrTWlZXZbW6JHxGk
eCYK0Us+KDUXK2jju5jXh5A7VOB6bufDKwSAUt+H4xOkBTih+apXHeyZ1fGtB3VrQytyhZJhw1XL
ULtwM1HFxrsiPdTsby+I6igbfALFXfTnCWGZAH5t25f2hBmEDCG6aYLWv00Ig67kcj+ZZAI6eiD5
WHVK2KLuC6zkUfRJeIf9cSj57Zvwy7f8Nik0/TwWWKabbrotdHt2i1BeJ2Fv2lfRFhz1hxbwvWM7
KYEc3Xz9JxItGuZ//St/6+RLVY+UgnkJeJ2oidmtAIRWkm++YTKNnSTYkvmqHfsP66PZm7hvCB/N
RtAc64f5UD0Ob9mm2C82P9WdRtW+A0s0sAA7sGDa6fcgjAsdzCas7dHwiocCxRdGcK4ViGcJ9jyw
vd2cNaJ9FzNrdu6bFvn+6IICsV3fqYrTtS5IGFyEuIViwY7IX8JcNT9dla/WSjgPa+HQHNQnpkVv
scZJg9s6O4DBO38CwZXv0+P3s/Ft3r8gc8iJw8LHpfXzM0v6TXq4PepOsjZOdI0ofktXAX/nWt5O
jkH7AFPPiRu7XTOHjc+XA1V3VbjpK1Don8iufzE9//7TLY33LwNZZBGO2rT8dML96MWO/MDSvd9o
79FnFjkxd8PnBZtNLyEsFa+vbUc+KD/dwit8HSpXDoFTN8W7pv1pUMTr/rcHzESSz+KEldG3A9bg
CZLfaq56WVpXQO/d+oq4zcG1tbo5jeWqTQB9qve5+TtjU/Dz1xvdxJR20xIo2rhUWPDsBpegxql2
0V7D1Zsdh4OeKr6zoEtb93DUVG/BX8iHPkeTa0kuWBiW7lLxwo5TNP2q2wySx78DZJYNupy9itk7
BE8wNMVmuZQuhFq3Vz0rNJJArolztaP76244T7vEjwN4VD0omnNZ5+4UUi8LigqAah9AYRslr8dK
l2/qCTSddoeRCs+YrkS7102nPqqnm9Nu+TM2+F9FZ4tf8z2ld8+GzhGfImYfmEMOFRf4/OoUpXuV
nba0p7CGnJ2HoOsZPOZwirbFtKqczMEeRrv6VAi8UlXZvxwFx6TWNStskmOvvtlq5V8vLp22lJ9L
eGKx+TrXKz177PunscQ43ouvSA1x6g67Zt/FvZONrVNFfl3bc7HN0Cks/V86uUgMfYHex79Yzz2n
Bo8axqmmZ2o4tvdZ+V6ssVqsTdt8LCCd6SvSFdILjoQL23oFKbq5i3uIqOSw2NZwl0FpsfY3CqRx
WTcI4JDKmU47bcSbJ6C0UL2IJMtsN4iBonoS62gRk3ba08LLM984TNsWw9qTBQlGhrBuYOTkxCsF
g9KhcuS3BqfZ8ksYN/VlV0JbqEyS8e41PVT7B7zrCRyebvub4aSaIyl7s2ObPm0teZ+OzmQEwLsz
CcZZDHnOl3FYF1bc+8/pmlKnRyzWkkf1K9/Cu0UUku2bPYc2xyn8SiLvdUWjabgN/bb5EEmBIW2B
fWfN6ZQQ7ruTtBtDehLhcbxkFvz3BIPxeZNjVG1fz/hgKUMwSKGkPnQqlZNaQ0yt5qqSjwN/mobF
9upFil34nBYsb+0q8S0hlPBJvZtGF6F1LzqjduzGldo+lMWZdqmYA6PbRXVwmYPK2NTWSi6DGtsF
1ae+X4IshE6i4TZksORJA7++buT2mEmvebSveTkk6TjGO0lYV/J6TFdZFlp4/Cpec/VL5Qkva8ym
Iu9SQiE9LrsQfU1GAj1mGkwGVvu+wYgCJv9DUfY381xmGzk/D1qQI4YnA+RpcVPqPD129KubX3Z6
tFPll0qr7JHXSD9FmW6jPRpvdMZv6Baugh9Lrt46HfZtZIhbZ91Yi4m/rBpfLp+D6vMMG9HOHwxU
74gMxs5J3mEaV7MXM/qYb2bLoOzpucuOVLFFYTvDoaiOMhOEBPlKJtLFbXc/0iVRkbc5MlztMzrk
TlrZ2HDnwloUMfOq7rJh2/4oWbBgNOmye9O5IuJVjmQUB5j6h5nfG8O0Vls/Y9+VIptk6WPt8YzM
R5v9QvMUbwcPuahYeLA8ZhH6mVdedhUwq7EqBZ8rSxA3zOBZCQ8PoltQlbb4Lhq23lGQPfCSRvLk
xC/lDVvL+TNxh5Cx78BnR7gzDZSYrS7zyiQbPCT5QGZta4/vWONjS26hciHmIIf3Csmau481dn20
ojez21qILZXjVLJNKCFAR4jBnf5FfjI3Cb0Wa523uAvnlxTqUdDoDHV0zVh/Vh2zXnpg5FMgo9fk
pgrPTCZ4DkUldmSwAhZTq8L5SG8eXcU1OS3xvIXu5y7XRuEUAr00zzbT/CjUQqyl49wv0tCkx7a1
+Sg6/aqpHVjuPNX0OA+BTrwjBtj8uuvav7wYlj19UFVIN+52HNa5W4mEta4gvjIYUSJ612Al80L/
AEEz3sb8KoVbdiviqiF+O5dVBizjKTfXvHrlu/5IQol33QhO80HABgQ0Ehxe5yscVlf1cKuiuelh
rZE3LQX8uwH4pZuIU/Wa3If4d7sGxeA1WAteWSatlIUrZ7eovNNQVtwsYbDc9BJHBTa/2zeQA1fD
6ecHxJbqS7o4Ug3LYcCy3yV4A5gA+Ji9YsS+KZR4pprHtdUXdvaQ0SCFo7yfy/31NuEYRqB4Fm36
PEwIFde8LNsOsYeaYEZFKgaWsCXAjihOYnrsKdqJ8z5uHg3SDaG1Vi7fJ8uCXt+NFZ+PXZWBCiHQ
EWq3/jErCNkCXpPFtt3tJuTZO45YH586zScMnCKSbITCESfEE7tZeSBP4PZy1dcNJuqcf/NgtpZN
x8eGv4hPyk4+ajtcwFtu8aAouSSZ5AGYiA015NUinngWZ0RzE3wWFZfEzjbeWME39+yPMyOoA81t
X7PnQuJePlKL2FilNSnf4Gk2O2uYhOzbRMsej8KrOTjXFmMo0RXDQV9lLuo7KQqhcjiS5ojaOhv8
xQm01zFMv5v3GhG13ct0oztYVcme2xESlcbfwU7U3M97mWv4ugMQYn9YCKu53Vz1O7H1rpqdnBVH
tML5sWjdSHFmltVpIA0+k96HsdMB50tP7MPsEgiaX4n85OvmtjeUoC3DBqF1fqdedxoDO5EgdnNZ
X4sA9vhlDG4vePiLKwxfquZZE4Mpvb8IfsVzK1yhYChy+Ns1l/TKhKv60m5KQJol/yxUJA9a180v
ZJvfNHGbGt4EUOiCDUYArLsMy0UsM6wVo2nPjdNhGO9Kshf/WOYfMzQpatWmjDaSCu3lcEW8wG3s
Gs9G4aSzP6mOIruy5hO0oz4kqJ+aTwhl5osRJt5lVW6GC9OpHmatW3IjbGPRRos2Eh4t2dPZOlD2
7Wytvwkm5Sj3Fw+v2Ylpgbx5DVn0gTD4rF31rAkZD/nPxSQS+1KeqPzCa8EuW7y3WlQUQKO2zhGG
wFY9sgQv83VWnubSJg1i7A9tzdrWnmUPvX9HFnoUztCct91DxMxi4AbgdOAwAm763Dlo42hmuNjg
lMuOsgV80Z4mdcWYZiCi85eHoofNx4RpmwG4BjcfZCtI+gdV943OhZpEpJUnq16vrFvmYRnisMO6
eTNSW1Kb13+23A+jdiLyekE7nnlZHHVw2sQBsVQ/uuc6tJzrE5EGevN6616SltH9Ht8Fgme+pkf9
3XxORW5bO1Gc8i2r7Xhv6C4Ayr78UoeV2r8YZcgNEoMowm754qN0RN+kcXgWvI/BjU/TKYvCKvXG
wWtTZ0g+oFtMwx4/sxUfQ+1xw9Fkh/gSvCD3gqKLklPGU7L3yH2lScX0jNoH0on7fuZdcaHed8f2
Mw7y1UVyIp9cq867edp5eAfMXHyelHtSCL5mw2uTjZF4AIqKejSn7SV1IAOxHO9l2LzsQZyhWwn0
A10IAzyn+aSX1oMS7gpMaxGdhaNpfta5uKOqsteD+ULCBwYRXwXDnaSABXxU21VM2IeTZryhdrQ1
X9DWfgk3DxU62Q0oDqWX8T19tWAJ84tSzE8yXov5662ERGDPD5HsCLp9Iz9DOSbpm3qxiaLwcH05
LfeNvMm5ByWbDex4D7j6CAtAl1zesi6xoUQMxx43zj7kFqYMTDM9C5XZlu/5Gxd7CWUe3tvUbgV7
OhjUWAglVeOJM173PZ+FaCO0AnpxpDEEQYlEXx/WN9ktpV3Z+Wm9vwyB8BVXHqBPFwUNOzgcaPRT
y8Wk2tn9/MCmoip3bUTKgd2ftOhO4fnwO3arUmI+HV2OBfHMKfHUFCiS824HLoU2X9NOCrVjlftM
WAuqP45P4g+BcgCuxLD185mPWzY013WZOjKeXi/6IZ84eg0NlT3flRwWUhej+yhGIUZyEMOCy20Z
Wz5URUhhwZQxTvCQuZGhtUIzkmZcLlxpIYtzm7lj68bzQVacGhgKXtlD9dwFiFcerxw96isO7te7
PnPrwbVGuxDR5GyKwldo2Kp9H+2A+panoZzYYdwIzFyoBu6SQXIaYLyXBFDacOnKZs3eOX0ZHnNC
hkXqJanKjD/cgZer1/e2cHOFR1b7x2beQ6AhdsRsPaPyZJ5ZGQoPykLAcK8lGgW6OJIsAl7jD/2D
WwodIR9mZK5EMq/YjRIBAgmM3h/jRboWxYk32SHf9apbS74GvZ2Xqz8m1PWCflHYVKMvVH4ZrUxo
uyP7JEYRLPwdZdzVo2e5cXDZSav0tX7tMFS7BdPEHNDvZ+cf/rLag9X5V/HQ7yuwmFPHQuJiV275
Ciuremq80btghZ2cijf1bjqI9dN9Fh2NjCBnCmtw21rOsG8c5sfkPK2VddTthDwc+9oehUOt3EmX
+8xi8HW08Y2DFL8NDNwfGLDQaQzP8wm+HF/L2udP/FrPyRF5cbMa/ZureOYGK+Ocsvg+PC36xLWa
O92WtJjdhf9z056mYAD9u91pjU15R0jhmSpxTs/49tr6fbKjwntsVGz9vVO8xO2e8sjpcEomxIvt
oIJrBzdS9YJPSvTQevOXtezAoReQr1S7GvxfymDpmAwmsi/wVv4Ab1LohmlLCEm4QJrlO4O2tSc4
QzfVaWTXpCKAs+I/cHlOnmWIt4qzFSWXHVXv3DJEm85lgSUSRiYM9WhVWntr3iuRHWcwtjA0voRw
6zDfWiZsl4Oby77KP6q99AGASH+4uvrX7S5mmMuOBoUv9f414A56+TsUxtJY8ooyPkU/qa2/4EPm
pAk45IDCMIlekLk9oQeZaJtddXZupWvQ1fH4Cs+AC6a7LU0jVxgBMGfRcJOEbSQqVru8OhF8IGCY
6WLXQOIm1GPRF8KB18XraWpYXNWusSe5Y1W8wG9EXWJJDlsdy0sfcUJTghvX4NsIU1qiLnso46zl
w72dU7YTNipYgqdEa0WfEp0xzom5Bu3LgQUee4jsdQEKdXIDrXXp8Rp7HRqXH8Lsyb4Mi8jlGWDg
I5OEMDs1+2X6AfuW2B0EtMi5vgplQCcPAgd0Ma7a1P3XH/LPbJdv6LHBx0vCFOHv1l8MHovIsrq0
B4MDmdFt1qTnYWIR7aPoUU2v58XGeIhXsX+r3Bl4jh9VXSlXrwKeIdn3D3oCyfrNM/+nn+cbtDx0
ilnAeARLs/gkHQkVAzFcDCB3AGHpiqbPiF145Esio1GFuXrItUN2+dL7l3jw1SlItP0c+3HtypEP
DEfsvGVwVuMfkpuTnllWNK/Hij1rCy/TvYmHVIbxaKNWG95pLmGzFp5aBJdPi9gTYD4lHLJdBKSu
F6t8u5j8zM2atKCudaSOPtMBNoEdg0hTXMfHxc6FcRHFU4JVe7YrPkmV6vZAdlABptV03ziFcxtW
RvI0zMdE3rbknakErO0zvh1SvcmHorgQyLp1podsgfTsNWX3OboX2KRdfJqloDmDbQ0fo6vSo3uN
yrryaHLsqCVxaL6LhEhXMGwdJbuviIh0oxdOlaH6gnQ3JSvylFgywTgfNoCEUzCbuwyrbVho1uGS
L2EvmxEhiVfu4lDG24EIUBdcDGyxuXhaajPE1HfaeK8ABkz4M/jwDi/pjvXkIGzm6S4pd5N5LNUN
8XNAPeyLL+ldlpHU4FKt6os9H2V8lIEM/cy0Dc1pPPI5mHUbig/3JQsaGI/4jhDLZZtOwyabzqv/
E/9o4Zz95eAj3TAVfFywx/3GSbvNrSxGVw5+vCUoM0BTmri1r9Hor5SgYWNGFABY53UnHIcn9Q/L
RMQ5v/v2uLZoGPMuLJVvCHMbKTpxlMvddgtTkAMOOYafll1iYSd+1mCO7Xuj+aZ05lNvJ18DLwEu
nMOGxhs5LGiqd/2h49SW38HDXTpd+SDAj/1iVrmavgRJmhvsjWmLEU/+gQyHxCVY2SDpk6/rcIsd
rQwN1r7ZvjSZMd459H4EE2XclaPfTkdFcAQt6O9HYzMGcLZZtvZU83oNF/wK3vFofhidz54jOd4Y
Wq0142bJNBtpx2zYSSz/3GirwY2suWMRyNnMsjbIV6n4l9knZQwcclmIIeSL1iBDpJOgQSHabl1W
vqkGYGFZHUbXPYBZMyJ99HC36SXfIm+pYdnmK5rbyF6tIQVnx7nNDX9pf8nAAz6ZnMit3q0kGP6k
DtYXDuFfTs4vj+7bUiUnjjGulrLEiO4ObwBy7VYXPHCZ4Ut/pSTpE9EMNKdMnLEnji7geQUEL+wH
WI/ZbtpwmxSOthfv0/cekL31u+cu3cqgaFCTYSEvRnXT103wBYipLKIcTQrT0p0f5HcQ3SqM8DfF
kV807fFpmQByZrDnBoMfjcfzJwGJ9ZtliCEuHtKkoixuId8WjJf5chGGEfaydGB/AYVb8snfA3Z4
vrwCSSWPcMHHt0z0jJ4tDulFACpLiY5BkjQmV+cmr2+kF7OSPnCfC+DOW+7KbXxmU015PZhe+xPx
al2QE+CvU8JUjXsfbEfrVAW6m/oF/xsTAn55unls5Ly4xPdgxkGb4R2ZwH7aWN6N4CQ+2S37BJ/r
PEgPHNnqQXWFXbG9hNJau2uLjfZqPCixr5/hhRyTVfx+FCjTWFs8Cjvo+OZ2dph1IrtGNc2mwy5P
VgA0c/koT6AZm+E9DuMna1ecIxoGvEIdaDP727lYda6yx66lZuYFdK/simCuzL891UG6u9mVL6zk
DWxmuJtmyJ70Z2I120Q/9YqP4pi2XJW2GCqT3XPz5t6waTxmFcICLnsiTI1j7eibMeRQHJaGWFix
DlmnQURaY+rgp8VA2oS3pz/GnP00XPjLecdGHC9kAncxneB9+KUNE4YrFvFiZIH22+MXOzDQFAuV
A9IU7o0XsLIb0kb6Te10td6aUHhhWUU17AH8VrInmMhVmNFoTxNWTheA0CZof0Cbu00POBjU8bJo
ET4ARPOj/gZdrD4aH9we5FzEMPIXqLY9jLm9sBlEzQW+dtCOHJcESxvEouddWzqm+W2KnObcInZ0
ycrom0CpvaJ3ufZyXg2BGLh5l9a+UcFACKOXKQ2ZBWGhD67KTbU0xbczTXT2kr7fAJHAamIPSA7w
9816AwJkkBL6N9CtqH0m+FcwaBC1O+vuur6c5RUpfvMCg+Ad0jXrPrpXuyde1uydXUOJ1bu6jyyY
8juxcyzXOP/rNo6H8ZtLSeLl1GWo3aIufitn8aWHr5yzpEm3+LW408qv9poKcvKm5+thiWOEkLdW
IZMwNAx+Ve7b4a7p94LhXRzxtUL6HXkFlWViGoh+SLQoDdgX4nNXugRJvhoNxnc+fKZjGCo6S0dW
BmmokIAuOlPB7mTfXU5xtzHUoFTDLlpderd4TgpUMRR1t1VXVRrQmmEthigLfiCsl+uKO6JBBe1G
KeCnn7+zEIw9FFcZOyOZ0eOeOgx2JrFjBF3jZlz8vkfD7qFLwvGIkV94M/fl6Bv0raeUXE1ewQ2o
BTPOGVdC8naBtyc50N66Q/KiPus+wxorDetsbLuwfK0zO9/9iSIhL33q95dGgrtKcLtqmHDe//ml
ma3K1HQBjx1anq14Si1bXi9uf4y2lFWn3Cy3TLYaXxb3f4Y/tk7ao/hnn9zfNhq//iALl+OXt9e4
mZ2YmxwM7BvZInq1n/po8ClWWIzFmFtVcF1ASzm5mldmW+kjeoQzNGOkFzb0/egCnPrAEMNn7i0o
wSuIZOEA5VO6Khnpmz2+MCckINlrpG2riD6dZA6wTgQ9mrbsIroXk+H3M3oF2MRgQEdb7xuRbT3A
FpNd1MFIb9Rj/37bpT6EUN02QfyZgeH72LygHdDDGwtjEAbuET4veofkIz3pmzyQcDKSmGJtFe5O
59R783BzCSjcxJ7yg41hq4AP2PX6Zl9oNJVnVhRofbLGS+pQYxKMbCA82KBXoIqf//K2ae6556XF
IuONaJ9g+Ac3/H8bySB/V0NAe4BF9t9H49urmo9NXcsGRwPTBjEkfBzY58u4MtBAxmJhS4t96vzk
rN9fPWtd+XnAnBMKXx3Lvvf/gziX39V3Bj8dcy6ZlKHvvtvXQRCjtueElNslEIdmNIiCn5E4jrD6
kwZXWxrbv74Y//3dvnVPWl8XJIrw3QgbpeEHi0Loa9mXdfuyjE/jaSo5HfmTBPpFaY0cCclf0HtV
wDTNZgHtKOjNkn1l7btPQB+sLDUHi3DKv0Yt2BTOFZt+5bGAvbVNvduGLT7kTm1VUaLA4F/+9dX7
2wn614/v25veNtElGYR0+YWKk3U/PI4n9ov1mVzizJWPNCryi3wPPYhzrj2owIie2ARx5v3po/2p
Cf/LRwtnhTpATM5f4qrS5JKOyo2DlSvOLcZaC/kjtBHber6ofr0Q/1ydRXds7dQWGg1xYul52T/m
LpIfpLgSjh12qdsq74Vbv/cz8jAXZoT1IXogWUW00lCJv4hfkosOZRGqYf1LfLbL8qm/uAZPQHQT
+CYfEh0vo/CH+jF7VsSIbF+/8KjU6RFsMfak2gGLVZy8hlN6J9YesWd/eCp/8Uxb3jJZx6qfCAw8
9b67aTdGL6HfFEy3IsiT2gFatZi8E6twdS0uBzxJKwib/GSw1KDGWKxn8SWKEPSwCcFcd2GRIGiD
kVImLubVyYRT3h5chAlnxXk8qxtcr9HJgS/5wAeAYumb8ph/QY2//eDzNF5rLYjyo5o/gkKqn/Ez
685bHsjmxmp3c7IQBtThlDWPMAinPkC2dk09OWh7z0zZhYda9JaBEzm56Ev8J5equZU/zOPtgDZU
UHyt8ZtrmDjSWqW32QuYa7OlYWv4Ypygw3xmDq/Ol5HSiYVgCwMA8QXjCu5xkQh3Kq0VXuWg4+2i
ue58TGhEBgm6GHhpk9sarvA58TCV2CmsACJ5XIZE5TkVSj9UgFzTKZIxwMJA5fpmnUYNix/wEM9c
7XxfZ4FEEzv785vae3Lht3u8gTGGo7JfYL5h85KbD0QZ+RlsnXO6urrQWKFVAlD7eiA7WbGABSNM
5U9KNMgAhjny+8WJ3gfHHTylRcMjP8yUKvh2F6SYO3F4bIa9VJ0i9a3MPi7d/TSFWryuzqysoxU4
Wu8gVxTVMGEGwf3F0YFUp4DinKGw+AO0ho7pN1cdmBpG65DI5L84SEaXJh0MlSMITQOasBV5kJBG
y8HADBlEfwXgBv3Tq5OmQy+FkVPZUYjinItOMX+I7Jb7GegZccImkZ9rVn9SdoPoLdIzeeY1nK9O
Ku/1QdwPxt6CQjiFOIG1ICnlDwR+Yc0fFoaNDt/Fm6/l82abVrOHlKNAQRhdJG51Y/sR+1y2zGsn
AMcdGowqJbP+NLI1LLv7hgdUo6BALWlfpDXtIFEoIsbINdg8jEJ2RI/0BvXSD3iR5C6bttyLXGMF
A3SpcQYj3ktT2NdX/OLdbg2jR4D57Yhh/NkcQa9ZBaMMx5h2NhxAU4hjfWyLJP7qNtpblvpCtcpo
vcFF2S6RQJXv2VYuwKq4wpe2OCNYifCoN6EAm49C/AL6pnK9DrCOl1WKdfPk64IogRo0wAy8waIb
NcuRwLcHngKgoeBMWZDUq7Q6cYHaFem74oPZ4mK07j//J2Hntds4mq7rKyIgZvJUzMqynE8I22WL
Oeer3w9rL2DNVPfqBgaDCV1lS6L+//veWGTYB9ywuS7lXuKiwoBQXML6NUE9hxwYe0XiJMjXQIWB
l++/7mSG4vXILNwZnQiGuY2DxUGyP6ODAnaBg8Nxv5vw2pAUnDoyOL/uYlPN1tMGumcj7tP+bLID
heB/To6kXd7iFy2B/5bjeIdsCu7sLNV7yPsZOjJ/cPiKBXfaXFl9E0vPYd23Q+/WSBFKmE80JKQt
bLYpuRqlNcEW2Pq442Xqv+LYxbNEAWmjWzAmA++o4fU4JLxZD1LuaB6OZkOb620cd8Ut9dQjpFBd
PN0Hv9F22rSb5W3x0x4klDgbr6yPaX2sOJOG26C76x2+Xs+4D1g1Bp0kP4sUYeuOgg1pWK+cS8jY
yFXKncqKVDuleg7zo7bYHfs+ijI4v44BAYXeCqfzcNwJHlBtuXOU7qChB1FcM7YRd3cLfDKi+5XG
VdAcTWdlw4GK559v3ndeonsk+8gjUWGgOD514yJo+d0oBt4t3/cyEFErxrvYRr3UfYNwUfOWQx8A
RKo+mLM4WCHAguirtLqH87u5XFIdv4SfaEjBtzRjAoSRHVlf7ndEVOTO49lxuslbES9vVSKF1+pX
EtkaVEVCvo0dZ1eDu7PabnabDzRO/JDIQsfUX1HhEyVpiNcxdHRSD0kb22wlFBEl+UHbFPYMgysd
AV50SJgbcwc0BjIYTkdhzocHVZwRUUWxR5H5a5CQ+tkV2fCxq71jfgeAwcZukNfDdCRaWfYsoBBj
8UVZF59XUSEf2OC0mLR15QbsNrI31UUJR0Wwlbaxy+5xbnZKBXmbtTN5q9tYx9TmLvVHilSJ4fyN
FLGUhD53QU2dWnr4LE/XavIJRkgoJxQum8ZP4t5t2YEQ0fQeilEWpfwSw4a6/fzTah6X7mME7sxQ
sQ4NbjHtyCesngYyRjkgB1KtrXZzlTKH95kVzK7iyz8PEb8n3z8HKhJ+fufw4CaU/0A+JKPJCKrA
aSfKjoTwF3EfwUIIu/nMjnVuyxw8PxFYpwjTFDRoq9odKjn7DrObbjfjkb3XXDkqgqF0yQcTCm/1
o65s6VeYEM63sAh2NjytuyBnDbLGHxVEGM5vepP735jYP78i+e+wSwYjXpNOjgGJ/v+9DU6qUSpx
wvQ9uD1OFRJWyWGYt8Kte6weU6fmYEABM+yXl7hkTeXTI01OItXUAhEj6rm/pG6GEumXefk3Objy
t6sB+bbUDKramkz8x2K0kFqeRQnza/iOrJ/ZlfdX7XYxG3u1WLp0QG5Kh82Hpll3wp83gUj4RL4y
RRPSOvJlmm3Ho2tuAajk9jWByOgfmvulj14T1OTHVYy2nb9DBj9RROwrvA3iV6yAGk1viMiy5kUT
WFaHII+rA3WTEPXt9j6+mfKHUAR9b0sEwt1kbQew1BSBOR5QgEWzA9w3OVDECCBEJ3eNT+lFxWUF
lbojr/YBnjzaccig+3kr0Fw3R2F8Gqc9wrtB3EnsPr2VD17Z2AN0B+2WX2Zhl6nb8pUV/Pth2GfN
TVEv6vCzQiQwN756WPyYhReSnhCJLTJ2oDZ93xWv3Uv0E0nQW2p8llTAMYaM0B+XVyP0q969xygE
nHvzaIBcZjfwKrnG8emISzCO+7oOkvRYyEEu+DM/WtoXBGvfD5vKbWgfRr3MDpWQNos0NX0YZZcr
qpieEWVpo6dI39RHLeaFknFEUy0H3uSWtECkT8KERem7RzXJj/dYA5i/RM0VqXkqrcwSLwKrLSL3
2sLQSVSCzs2CqobCKw56sv44URgocptvS899jvr21cR/COxsY8VAenjo/fhH8witaRnq2KFvIEyS
q3ErvEmDy18DWCTjzOMfJgPHQCTolJwY3EhIVXi3hK1JaQmutGZXeNqpshcXpRiF7dEzdEM2ey1C
kPNIygySrl1DIIoL7c3VleQPujJbAkch8gk37VxSGzCAqV/zLnRQ/hxooKewtNzNz6MzuGwcdrrj
3zt/yrm5SI7YNpfhoHl4EX+qAwro59LBvOIi6x65b6z4Jm3AKQLIyU9ZRtW76gYxJ70Oz9AJcDoB
Oo8RmIMWCUYN1Rs+Ys+4rDbcxTOP8NQHJoCVTVH2a8UXFgE2Lv7rpB/0x+ign6Wf0imeoqOwH77q
Z1JVSjtZPfKTrfOWU1eDm2tVqiIFwd87PSCAFI79geOBUVB3dNw+o41b8nu4aB4cZGAGUVA/T/Za
cGW62g75CfLfPVdqbRlX8Rw/qLcqWPH/HlcELtOtei59SkwCHRaT30n9io7PnQuSeIy4iVflN0KW
0s6u3Y/4gdqt2RO5QOASA2td2TNeBuQY9spI8Ntq14jvquJxz7fG9s4tY9U/6KPD+jZCvXT4liVn
4LpftllmS9T5AYTOMH/LlziuRXgEfzSeOnua6WbxrQ/ZlnEqaMWxqx4EgMp/O/rE9WT786IhvRyH
OTzLui7897EsxZW59BFPpOJVuZVyuH0YH91Z9BcfcSsIdQfJYvFZHwA62Vn+ZVWR/5bTkrkQNFMB
Pxb/gvGbnaHnebXO62rrKJgbXHu2qvQQSm93FbG3VSMq5Iu3KjfdOt+FSL/0S5lhXA/u4UlCk5y5
VBrlDv4MUmPIXBFWsRwUAdMmI6rsKPF1gysN3TEN67iUDU+/EeJ9/4AcKsyv7r7XRnKmB0vE+9Mt
LqNQwSKIRV5qnjJsJgCn8NhklZNehuGht9WFWliQyOwZwDBptthKsWQv1HHcD23sNxu3q84xHVDZ
x4ifvfMV2dXDT435K+qO2cT10ltCeBYXxJFOUm1Rn2fhrggwzHp1chKhdjqrGQgadxNuJNvApeHK
bPObGokHbqDoWN6PqyyeMIncU6MXdFYN6IalcxmwoqXqafiV2TK765IdFI0ozAFJUfp6j7HNmOTc
AGF2TirxrN0qczuHex0OvHEhTwgushEgcJXxPuD63SZfm9PECWKybl9Dj3fR2K4S7CS5Qn1pLthr
BUgQFQkUIjQWcl0pstvognJylXRbi5Owpv1IrqnaKv4ci7YPFIhpQJFCyJyZIROfR259dbbodaqJ
WoSEO/3/euf5rCNNtMWU1wA1kO3QyazTPXqjjuZa7PCC8qiZX401g67aGkQyUnlHno5taoFhsu2s
fNiknBIsIiRnLox4pogbADtEoFf7GNVheVbDk2J+kO11h3trKnwu2HsuWemk8wmlKIg0AFrOR5xN
iIUDDAq8nPRz+c5Je29vxAsku0HwVeEh1q8DaT7RG0q7AagkhBg+j4QTaZvnRnUh+ToXBAqDjoIU
2KHIceJBFXp/wXAhkjPNUgSPfhA1PwaM7uzfWm3kDV28I8orYnoj0OmgdK/p5qaYHqvEvUEIgqfm
ccWgR8GONWfE5Q/zV67H5Y3KDjLktkZPVC8qOqdAamhJs7tku3jkUXcl7VylCFhuvQ/FBuhBjOcG
KpkbFgG8E/kcW0YRFPjlZqzTiEbRoTVeNAYY9AqNiHbCwGwjtyLOVrDr/Vx7HVZ4HaH0eoDmxb+g
2bTV/u3Z9b9Hx/r//wfBYIq5UYojRwcGhdPqi7X0T2giNsjEnj7rxUtSt35QnjFpRkaQxPAJiRt7
OlORYGVf8OKO8BEhXkWTjQQ7Y0dHSo3DQW0t7S22UiRuB5kBB4eCsz7uK7yrvJHDNPCJYkmydEAo
e2UAHTZ1wAX5G56IoUzDhwWjYNjyccWqkBN2V8Q5PI0o/HqTbziYxQMjGDSZTQne3Ta6n4UkAFae
yu5NN0aKCXLQE2G1BT9Rj73d5njTtwk7B74MuT+u/qmA66bna8EHC9GJINGe728N77UXL2hXeYxs
/fJv3s7fApW/3BmKRgKRvI7L6h/LSaiKvZbqBYwfGSI/6WkFj7RvTmqMM4ZXXaj1APrNjpw+lNoA
5xLB+1ipR6U71+lpI+2b9qaPxJVx7okQJOWhTWi4jT5qWJbNVnkrPlf5Y+awaaJQ23T7MUhQBbEf
Z/jX2fqW7xJz/vdwtyb0Rjk+EHic8CuutuQ4l8ROK75uPi94ggw3S4CQz3yPepPo5H8R80h/43OF
uPjf9+KPZzC6R+1GankGAQV3xpN5rgJcd6zT/XHtDc8PzUdPXTsWAWt8bLz/qbz+Pykd5bdc5y8f
BjE1kkk9AwFXf3wY3aKXQmuwKfJhdHaquXedSR3kzCUqLcN3xxSS2+HmrTCcCQMryk+blb+KQOAs
oNAUe2t+7M1rNYMVdC60td0zRepHJXotNxZRfGlLgkVQGN7S7hR9VW4Vw7GVM0vV8BO6zKhNQqyu
beCucnO80QhGCNQgdJwQ8NGr4gMgW48zYMMjkU9WJ9hNszqDBGvUnc3Agw5cXBxjhzWHEQ+xRS39
bgwFEOecHAE5WFtnV+eyAPAvD4ripS+raAPlPYK3jRN1wR1XRxbZw90GUIXkQOIFx4bOWbETweeX
RmgBXot6xEWsCQgiHfPmxKqWgnytKKDbUjG3BZ+FNc5xv9J3hEd1GyEwBWQZkUtLDPBUF9r3+3Ed
UxOg5D0qi5IURb8pkH26BUhPyU+n1HYF+gDpo/HDFJz8FdpBdIh6Q9U2w9+T2e30H9FrBc6Q4ILl
O43dkxsQtBb+ovCMAmmvJ0/uQB9mwYrvzapfeUzmd1anbkV+EspGOMgWnHbkSGL6ph8JkpOTUMCu
OPlcON1gEbWnnEYVg+sxl3cLq4cnRTcp+uZHi25N0OSGfwYwEMX2GjoTofAWDnfk2c1xQFx0d4gV
tEaE5QG6fO5n/mNivnExTGrO2Xns8/PcP47lExkNAwUkCPlxp4/lUSeE5L5LwL9Ta5RtDAY12WHZ
Lg+PEkdYQ3LnmTSaEtF37yaCswBC8cxWDhvg1L7om69qPkCjaJ8CvpiFz8eRF8uor4u6F+ajOB6Q
Ls7J1ySCtCoBKaVLsUvyI8c6N7FhTYq3eGjZq/1krVrv8iwkuDvR2/tSe1rKgzpdxWwvjh+4HiBc
rSp7Ruym7gSRJ8KZZ3IxCPy0N9rx7uJzxByYOMZsc8m3RRAN5Mk7XU3SoqMhoQnpvbDIlZhqlz1R
lXe1cGZklKi7ffgyVVZpvLsgs4avpy9mSSrjcWhcQ3YEti6aQodjg3NBgSwJ8tQbakf/1LlH2RLr
XRXa0cCXdwh6N/sQHaFy5dHHzDGvN73X4YTrD1nGrojFowsUM1DwNaPeuXtqy03iCAQvMXMpmVsT
23L3SNNEvL1qLJnwQS6qg3onhE/vzlHyNXanCTCp8xgFk9YuB5sTIDUsQ3djyWmA5blnkLtj7uBf
uEGIPwz+GS76O4c+28hGpJ5pJYb/7GLplykm0g9us52R/jTBeDTP0ZHvx5UOAvOVCT1x798joN/H
uoov76hMXuSr8aW49ZkIzH7/b6uS/Hf8MQ25FFJuTORIf2Jy0ClNjzsfD9OP/mpwuu2YP8+QE9Br
z7CU+ACjkGQnNkDAF6xGI5UIq8I+bu2kc1d3DK4pODyMJ8RBfApvzRMn5Fj6a0xw8q9BxL9Xp79c
Df/xC/9xN8lVN9ZCQnwYkJAV++ORfQQOUaWBGdD938u2xL97hxRy2ihQI3DxL7L5e6v1ppZ1JiGP
+Ufxq/fEF5355Tl+3DCVFt8Gle/bfwsP/Nsx8D9/6h86k00xKuqo8FPvz91hCBCEACPePayVP+g8
d6uj9Z8fzr80nKwMr0IHKuJaydBAeP978BTzTTIoMfMEV+Y7Z+iDfibJ1Zmf4ndQiiuGBmjOO5j1
Nj7/28YsKn8ZOSglVGVV0VBN8PP/rATKJ4p+k0ZbR44Ci1OL3xCfm/rQGEGc3kJaoxBHcUZzXkws
QS5EHL568HZuKaG/3rF2clH9gtbA7o6/66H6DBOvKXc9qBkmA+FXnVwaTLfpq0S6XH8UuktPIAmp
SCMgkMeI1k9ABbvfyBx0w7bCRdKviorJRnAHCbZGmTjseXwFIhHDKA3CbnFSfAG/vMW1ab3MPO8u
fe9fxHBXhOngkSK1zOZPn5BRjcM+bjj4QCeZndXn6r1MH0e/earP5g9kYhruwtrvKkvvn4twz5Cs
bbMTAyhV3PBvia1CMEi+/Kg8IFWN1QOFHF37tcldbXQryaWkrKcI2U6J+sK4iksv8YRpxyYZgoSQ
dbGSwDboAPqQPnT63bhvUo8tp7hyAo6Khx/vn58pafMXMczvj5XaPzBTka669cv1H9tMnd61RepE
aJR3BjN0rr1H2Qfa9X6NKthq3jpVqn78wHpM3TIpRbhl0WfugEJpUupHB9tlhcsv35EAgvAuZg9v
EUHY8wMVvRiDGctRWTS0JG3F8Jy1fsslB//aOMm4I7yOJG659iPDE2lXQnB7byHtXxccSTwVeOdm
djsbzL4+gWESvIWFGrfKJSW0SUUNq8knmXscxhe5DPhv5NIYHZTeHZtracFUrrfw6K7KmvxJPGVE
1CJ0N7bSK4sjeDDelUXdGuoBCjNdLtHmKOSnpj20NhWTHTmkxm1afOmOhuB9Sn8SGDZz+CoW6Cii
EezmWX/Hxivy5mFNAGAh9sJrL/xlC+O34GlnbHnkeaE8M1FvvikSOKRdxk8VJrvyAs5vEo+hfhl2
tqUOQpgDM7wMM569naxjiXY7hjJix9Ng1rnC/RQOfDt8o9ssab5EesZBsJqysOOoO0k+6ninCS+k
ihgMaroVvaVUlkzANfkNMF04DEBXmKEzkB4vrHsL0z6ScahfsldGzlCspdKHskdj2AJxuvnn/CkX
FhMmivx/fvhQVP+5Sq8PnyppCgIeTeHm/e+Hr8+TuKxHzhQ6PFpS2DI8yPtxlGzAy3S0x+5TAnZB
CY9HgA9XCTA3ZufmrGR78hV9402za3t8nV1cfskPIYvpHfNY7WSjW5DCiP5hNe7aPG1jHoAvKPJr
CP8YdoQCuJVyCgeX/gf8tuMN2x28iPlYgeiZ5SEbcRk8lcqxwxt5VqHDij22xHrFhCUs2UEkO2Pm
aQw3CxrSjzk6arHFjp8pvvxS0+C2kdxx8jb5IWd9GV8qnVBma8MpNLJsQ41E/mbaEeUtSnw7WE3e
pPxWoEPDe7Z55giluGfbM+pvxXIru6jM3Q1xAZwxg6t+dmcJe+uLKTrIh0OcXKUzHsMR7vfSKqdS
chtgaCQHGEWnvfasmzDl22H41TBcSgF5iYN2RIaCBzD2tMfJ3DMWq8oeG6ikXRTyIlE6oTlGvjPt
IDnIqV/I9Cif1CubiRhMs6OlrjCedb7ckyd1lsETzGFLyAkP2UyLGIdsw7xqNX20rZlfWfDm58QO
+BHRS4/WlSdRP5j8v5tL39XbYi/rVwz9uPP82gh60S6LA2EH0vQIkcUpjRJ99DayJXgIX/X0lL5W
OUTFVm0OefwOWCYvx+lncQZvmb2EmZZW+H7tinOiLNBAYUO0YaC11TU2PDzXMTuTLfWIjaypJ+DF
nwiuDAaeNiQ4cnsQ+6c6eS8AtuLTyEtJ3dWxxLxe+DGZLhEF9hZp7TliXeEIHp+fhPKh56CZthQs
dfXziCY3IgmfBQaeJ8J39TGiOIRL6QMSNNXMmykr3lxTRA7S6ryfnMoEbHnoiScAwJC8+xfBBbRV
RGcimywJODiy+D1HrLXsiCS7R8m2VXcckpseAJXVO4DsL/iWu34buZycXcMFtDNM504+D8tA+B0N
/AU7joj7RFyrZ+pk6yEW6wd9m2RPkrY3Q3ejPeqha7SXmYN1vshQMHL/thl/CUMgG4fkKne4+2DU
cDQbnMFUYtqImLG7CkgrAgN6msClkjcqweyBwR03IqstjfGT5iiqrSP0kCy0scWvqr3KB+07nhyd
1UM7EgADIJbfmou8594DXev5Tj1Or8PXAly1sXixg7kTfxFHvRXX69NL3qfYag2/f7yb27hxZhU+
E5kKQfhzQiW1/FROOK8RV1d1EOrdNa5v/2oa+H1P/tfUy1GmadoGPpd83r90o5ap0BfLJgntrPH7
35kxeUib30HT1xNW7p2ZpV4g/yq79SALOskloS+f12N1C78Mrs3sDj0WBVWwyIgynkVUActVKw9F
5XPxbgQExjR0oOmANdznZEehGamdqrtRbi2vctoNgeMiIQF+SnYSGYzI2Jyh9BGGI/UzuGgdoEAq
C5UgWxd0kMKA8CO88vC7qUW4IGlQaGfG2pkjvjUU3Gtu923Oq7cOYvOevHewa4AdzbZZ015txd64
I9GeVCH4MxPMqmJ36R4F7jFemy3BCaDQpIhtN7BS5i96Kcj7oAqV0I5VV8GXl24aEtieJZdFEKoF
IR2wtcSfZHCMSeCEAlNXHLdL9uTacush8Uda2puIpC4yamIUH/gb5gAj/33eS7ZMVYDg1yxqvJAO
OSJUndT5OpjRviZZl6teQnsQ27PhxrJPWOrMyTr/y9Um/kXz/MfjsI5d/zFW5cqGVPsSjGeCgrYK
YgnsCdmIQoYToqBttsdk75W2kOI6o31l+883q/T75vzr40jhi25sNOpd/9gVDK0tlHDg5ytHXvJk
kztyWDkrmkUxAuO7E28h7GxigXFuKY6H/wKMchWC+zgSn3C+rXo6dzmMXncgiAipHvdQvGdI3tUf
m11IjohjnlWYqcjJEDtyhjSX8Mqzx6RYuKmPys+nCOjWvSBXcOG7LQJEdqpPVidYN+1Il3mxhqAJ
iCBh1rCQyexxHNsIDk4YHx4m6yHejaf4qn9Oe25yHMWG29PGeyMbJWCiWmMK1Gvl58Ed1/fiyE7l
9Z8reD5hY/Hkh/TwtewBwz3FJWcFuSa4GGMN4hMXWVQOMAFU9mJcQkCzgBlx/V8EZ3yKuY3OEVIy
QiI2QR4QHfOiOiqaHdkqXfOKE33ANvtmBKZVvGBh9uCld8p5/Wv1HeAwQ+rGjrbfCcmJ1JS75SUH
6MEIZWEvv2ZHidjK+XREFFB5b9rBPKYBXnN/Nb6ReOQVGDS++Y3fNr7wqyvgmnR73N3P6WftpCdy
n+ziagYopGAE2DJLd/bRXtxJoxmt+WF5++dnSTT/FuzFCiWye1IODmn758NczZkYD6adNm5BAwtf
GE613DPioECkgpHb3DwPxXmgtFWyk41gV51P3wL83lh5aJYScAaJ3o++/Vz6mhSv56a31M5D7yLU
V53bbHTkdegrHtWMxCx7dkiePJXPJJsIJJzivbJ1kolRyz0zesCn1O+Q4mi7eLIZkQNgwutiY4fg
n3jvkRZk9z045vQ6zlb8kwEYoXXYNC8AVeR7gaLw8/l3BZmnQNYhYKNxXtbCombH78RmIdpmt4rp
kqu5Jp2G/Dof+Uf+g7hrlbYh0krrEyxmtkEbMLsxdq2OI/iZ/Q2javswvwPmLQ6pt61HRLndYvsz
66MePaSn7FdzUG8SlSLzloJ3P+HkJXzhJLZknF0UdNl0lHsCkue7o2j7za7n7Oprpz0MFXmLhCbw
lVWfFcNHdPnZfhqWdhQC3uLpbDwoD6DOl+W8pvGKIOC/GL/e1mCl6ap8KVuzpZRpuyGE/ImQT9SJ
FjKQRyZuFE9qbjOh+onHsg3OSGQJjhYsqbv8XPtoDMjQzlG3ILO1EZ6s/PiPpu+ln+4Xy3joQXs4
ywsQWWRjMkZMHnMk77uLqYEKo8/bxjsjyHUnuXXqRxN6qF/4pJHWmBVgpj9BjkrwXTWh3mnr0o8D
Rl9uoX7hz+3yG5sESD9TDwpFFO420m9slrvI619W9cr8vF5oMDrMDIVbEpWOWI5vCPM7ymO44/5o
rKr46IKOH0kf6kGHEC1i2+JgZgjDEgVfhFr7YO7S1Zx0WegtoSxhNrYVypv1uwsbxDpO5sUbzrsV
m0WmcUL3tpNOBZzp+FX03kDTVQhEiwzypUSfxaeCHhhL5oF5BB5e5q3Hu/gZwTi7GONICG4pD76s
epPpBtVQzluUf2xps75qdyhRbdilIxc1YyP4EpZjEu7RN/Kn4Z1Q0ZEH/oVkBzMTsnMSNiHsUOnY
sy1+jBpdHQMmE3HXmSlrBHIjaBliO42ncZ84sLoEV+Mzdia33/iheLyLkFfsGOoWZ6t932FJurJe
E/ADKgLzSPU6y3h3YY/hVGoJKQFEdPHnoqaTHztFg5RrPRKeyHYr0KdSbfGwZtKt3wWLVMyu3SMS
/h2ehTzZY0HAuHyBarsQcQHXvmWKtbKrhiLF9jE1b9y2RXPdYnoBzPP7MtBLjIXP+nzjFXNdfRPm
T2Wsw4mN0wTuqyRvBlUQ8f8WJN1lDapKSYi06icjyNDx8Ap+4TP/njtqO5dDR0Zx5LflB9nUbHP1
yfwlgXmgytB27HoumjL8SvJttkz5OcZCxvnFjZpmtzr1M04q9ONrvJ28jlPmM2HZlgAbYay68OXE
jJTyCo27t8TsIgXRGpXbonBGgEp4Iel+DikdNc/qj35bQxtWBUToFYgeFGgyLCqBjESqwT8wf0aw
M6u/j/7HB6Tq8TvDT+XlpCKg7Qfg2YIBIJWh7+1e+5wYu67zstZZqbUx9gVjR/gm/YPofDfkdu9Z
G7ELx58tduzqWfpM82M4YQP5ADPFsolfZpAh9VhD82dVICPJUxs8LGT8VgfSLRlbthuyiO+Sz2Oq
Y0Rf1fUIu1cMkskPgIJLnW/SQLQYflROVS6HQXhqOQ0xuDOqORoaMHtBuibvw1cOM+y8Il5o8US3
6Ar5HzrTkSobW1ERSN22/CSeDqoKSGkQ9xqQjj2S6Lj+1XHpQWiNaKL66gc9SPoifjdHHYVDzUhK
uKVpr4C3JfPGDz8CdeAiZe7dfv1KDd9L/BUqe1YmODJsLSjQWIWtkm4H6alIHUKyZlILcHzX3HhN
0OCO3kkW448roDKr1+BwNbym6jZ5K+VdL1xg8vqVd9lWeoADL5/99CUbHgEyLTh2Sd/F0oMkPsTc
+yTkmPyWBzCYF/zNzA6o3fdaAZ/obAzrvc39fniI2IR0K0UF1PIaLrTFI0SOdTtFjck2wUngUXP7
zg1MjGZDhB3QMOeN7Ez3C0GAfOmJOW/Hw/A0PNAaAIibIULuiemV3oQ1o5xWSD4ml2DDHjIHI8JB
K8+jfPgtWBbSnYS+A11G7pXyfvJZa8k8ag+ozawos0lMurd+VzikuNA4F5Zb6RJ/o/xiFjpEg0sz
rKZspSwYFhcFJ4wlYlc+L6M/qXc/SryNp7yv4HHAHbtPgo1FhABvN7fuMeKUpb/gtB7l6al57A7F
pSMKj++8uB/8ctcEsKt3+TH2C7f9XthOVmnicEBXWXDdo/P27judO+Jl8nWkFMUpocUacOVGQRhB
V7qDDedDaI78Mj6J9js0zzPBlMYp6s/VeJ2lYDWOyRHfF/g7YZvz1QR6ZpOg9RconPjV5xzfO/vp
2rXFqqPKAOSAlxc8xiLv8RUpko2/Z1EdwvjGDaZot4k8GTMGLXx81XtvE/u5/lKxH5VkeqqcKyfR
xd2CgjD+kWCU6bE4L9IRNBPJbU/sqAsHhkgn/EC6qfBZp0/T3SOgd/nindVBPyAkSdKpXUJqp2EV
2aHbUkGSUvRpAzkFzgiP1jvcDzI8t2Ctzq+F9goExvtWcOfyjD6UyQphvnPnuSDoQbanPJiHIOUl
cfGRtumkD2iw+DNg4ckDQRxw8MmvHGzErz5n6T0OD6EMCT5yTdR8Ijypw8OmPqkqEjmrkRhC7E7Y
kTC7kAIVa3uo5FEm6KF9GBjFkOd9oaRKGXo+VRrxgMSIo9OOZFs+E4b+SGINp4Ea3M8ToFflDhNp
yxBit6YioL2KthHG2MxrvrT+4158K9jixsOIro5XMojbsvRMMHr0bPW3pL+G0ZGpYHpbNTToaSKw
F3KuQeqtfPNKTojJ9A4Nj3UenoOdRX5ZMDTMDDE4aIh9ueQUUDLuxCThWXRhCkSNL56EEihDUxA7
BjVoNNIJz3Oyp0YmgkZFD/pBnoA6MomidC4/k/PiI4Dg+xKnW+CEvfRFCknutW+9re+0XylxxNSl
d+K6M0Hcc8TQZUaYHrGi4M+9uMe8Tx/y/DqlrFlVRlaj3DNui0+8MeWJfgCu8v6KhV1sP3q8kdNL
KmMZJP7/hUQ201sol0DnQ7MBV7JZn+aYQDUufWREBEhj0qIq0Fvu36oA+P4zpDuM0fweoOCqIxro
yS2JFa/bFSYhwJ3pDrMKGvMWkVJUe7A6CnlytfA9snqWrwmZXYQAMZ3DnnxXxPw6OKwHhDPwWBjo
ogLraEA6Hwo6pfLjxaUMRmCGCMkwmoNs4/H+MztS+JdNz33CFkqniXXH4bJFao4eUE8oGCEpMjDi
vaafudNUWlGIqB2fs+XXhnGhJdtnn7l4bdp4P1W38iu+s1Bhz9OLd53W2thp2SNjh2BKES+fjSKc
TW46/LbmomWG7EOjOEeHMEOB+dxJALunNciWDUJFyd8dcgxMFS4hSyxtilMJFkiDdEApR/SPPFpE
EXdFsSoTUrgvmQp2e3UAYMkuHCOjUNqKRVeomW/XAKVJOhvSKUK2aSB8gTIn080Xyp0Q2ibf5NQS
TvzuzAnveOa8yUrEQAPyN6wZrcYXriJ0mkTy4RI2oB5oPXIM4IkZlUWwmPsx9NXkumzA4YZHpXgU
MPl0ZP3xG9ks3ckapxjkHsW2PZrkmk0U+Su6FJ2kg5fus22fRnoCOpZ87tPhSv9SYZCp55rWsvEG
JH1CuyejADwZygbHUunL6m4IIopfebNWlIooRkoVtyEMEQAik9dJfwCOQgD9fO8dpfEGg9RFgnnp
0fDvrzksDPZ++SDyZi0u2G8I5l/QxAKwP7sdqegkjlraeXXqDE7T4bO0p8w2p8OielRMYY3lYkAT
xLQZMXY8o1ccmZT44XEwshTBH/PVkgoE4BO/Gw4cvkVv7BdluYsx4hehz1SDh1Z9Va5ElKRW/FIU
D7rujN0+hUfS1lZyywCHyk4Vxk/joUS1r2/eE+FUkB2v7ksiM/BWJYDfXs2TgEe4D+IKzpCJMFLf
+faQrHSayW65o1Phhya5I4ROKdt6dmGGj4Yz927DpzK643oNe8bgGcKO4qQqvInSW5G8hCohJO5v
GK4SX2VU+eSCpirmgz068FG8ELoDcVVaG2FHRvVz2+/18e2eXwkPWJiJmHS+V+UFQ3rTbFu/Wj3g
oPCH6GCurnOE7atfMn2PSW7dcORsw6tyvb8wukinfqddGQX5zQEA6RSBXKIbN7tO6k0Z3YaOSUP/
roaDsTlp9EK1wm7Q9ilJexqHdScVttG+zvUVS6Z5Q2mjaUHTnu5EApPaLDJgHnUvjjxtc5G7B605
KsJRaC41Zt3YpXqnL18r5F5ousD+SEjQL6QvEuxEuRfqpXfkXNSzO3fOYyk899h0yfeuXPSN5oaF
1xvX0Gh0L25NxjKYIo+J5uYi48v1bgYd0OV87lpXrk4ZKjbTylnOSy/8Gn761XoSLyfSZYvwVMo/
YfkGl0yr1ly8jTAfY0+Wvc04odw41kbkrbhLMV/BwpDz4i731w37b8t34cqgVsd8QRmVje/CfMk2
13uKlSN5zROvv+/y8ZiEjxGg8JqjyyyP4CJUH4z5RXlErFNSzszrjwwatw4mr2792Pzuzt97U/Sg
ax8S8fH/sXdmy62b63Z9lV3nHg76purkXBA9e5GUKOmGpRYAiZYAQQJvlOfIi2X8sne8LHt7ZV8m
ldpNeVlaEhsQ/9fMOWZxCtSLX7BQvfrDbWdjT8NHsgC7zFCVMWrFmzwc59lx7lwlxLeTEzNcNHDd
XKw5oFXkgVWu2bFgeYNfaXYhN4ld2el0vxFHmOVx4aJxlULeCSwxFO1X5skhAhcwbVCIyyUYFloX
iqm+ezqacxMKR6Lc12zfog6Ne4W0cQJtLvPqUFkne2sroyrIj89oS5BlMlyD4IF2x0/oaKctY3O8
M8dpri1TFAa8XyRvFTMuL0LEGOmVxYwwWjTFAgiX0EnOsWoYDzRlSNtK49Wq7kS0geS38kJF4C+j
sgNHxVK6nxsBaWyn+gHPo8MvPyzEdOqyoPZ3sudBDklg6SjnQLLizrGsMHlhxuqqrKKP+/N1XwIH
PfPebg4NQh0is7nHx119R8efIFFggyLUhli3jtKk52y+zvpNuUFcsj4uKMZXuNdxddzzqkPbpXQk
IYTpbR5U/uWVQnS8V6Bx289kkIn1N5HI3rUmNFn0XyVYRlRYxgnLcB/U110K9yl7w0VySX4yjVbs
P4kMhHLF5H+6ruiWKn9z4WXq2F8OOnYP0GHdVDrHSg7YzEtaZKOzzHy8XVxGCOzdrpXnMFpArYFP
glrcckuTJAdSd6aG/XCjnb+8p+2KVbSMIpClR+N4Zr3FWanZi5YxTVEx7/BqnGRkBH4OIrNKgtRi
tdRJh5ckeRyqNQhQxOOIG7RH1T9ID4lfIr4mjGLCKMVckcUi+bJC9fdoTAGM0S4L1UhSYAMDm2R9
2AnyjWAkOoBaC3A3y1ztPcXJwunOP188YSgrNxDzz3qgMFhHpHJZGGH2nl+QxfhZeKC7IC+X2CJE
+atTyG+zGL/7yn3DeALs4RtzFHkpn+b5iKzbWRF9VxsBaB/cpOplmoptJmNAzKOoPuHQMJtX/eau
298wyYE1KF2ESdLooaSRUhzHASa/XvVP5pIHLBOcBvFia/JB8c4+QjZor7jwaYZIpra8EuHoGJwx
5FKIVeGxDh0+9rhakY9jlhdURgFf5VJq6Hvh/bJz2g44vAm4Zx4ZFwEEv8Dg2Xqj7qEY/fuBtPZX
ns4fryZxtf24WxnMTpJvXE2d15gzkz4Ms9Xo6w8Dg5p5vj3PirmxPG7LPXSyw7xZIDz0QV6Vn+Mw
of+Y9PdMAlBxqwdP+8m0XDP/8loHxYE2Wja43L8JapzulBwboUbrGw+tq/ZOS75GhHxfPaNSQr7M
vpUz8LS3EW+42QNdHoYT5TV/Kg0fuS/xNg3cEl7KTb4gGIWFDa5V1nnCRx7R+dIgoYbBg2fTzD1V
zxpANP3JtujFpa1D3EeLCh2qTszsMTkSYDpJWDiwZdygNCDKE7+oTT3JjjJdk7lgx+BkrfOjrODa
O15DjTPfmt6M0Lm96eel0m2Vlrx3IOEcwyTR8HvGyOofWPGdHo6iU8qxSTEf7RgtD5PLBZgks9ID
LYDh6nYoEb9w846fwpzJZhYR0BcjNkEdimzWU1WSwT3Oma/5PVtQLDguG5hDFai3mCtcX8llgBps
xbjNu1EQ4LvqWesePUhSTMbxDS341NgTEAvaBzNs5DUmbLordREPiIEUfPKIOe4x0NGW4uTnT6kw
GR3t4ERlOEKYLEnpoTLHpJIgZ9Ue9fytzp/qtmOu8TwCnuYcrWZWP+WdquI+4qkBNuDen8JjxNDt
G1pUZGswlSVCJIQCR1ClFMz+RfNG5Ao5ayUhgsyPTHy68f6UbY7S/pIRkbPk7s18BzoO8/YqBT3t
nxGfYByPscXjEr0KWld+iGw8piyo2CJfJjVbIctHAo4/E6x3H5Kv3iALKqcEnMTlnb3U98eP5E2f
1eijiXpnrau+Gpl7eFXg5SNuc8/3NIRIbCbjlsKIGvJEpHzCjopbHAbRJTQOPPG92ApoDBoQqfhy
KqS8qfyEQwQ/KkEQ9GXHF7S+/AAilNQ7QNHYsqIKb4R7fh52DM9pLTQJ7Z0J4Pc4aXifuLIH5nSn
uzOuHoYiV/FEEhwY7AlYYCuuJgVt+XlsKSHR+OWC9Him8k6mKSYOdXa8rFT1/jLM8xS1M0MXty69
QaKuM3mhEtfWoxLQDHCHCTCU4ky2Bpul0zqhEGzm8LrVG3WJco+viPQbetVLHQt6j2BehwOBECxU
xBCzCOrQdqWIOfvf38Gsv9oOGwoaSw2psa6p39wTenarZF0llwB2Cfrugt4HyBfkpCuG4ZI9VJ1u
5PoBJz1dWMYOhjE/JfHBmIxvGGbpb22vZ6v5nnbLjH5DXw4nCClVoK+TEKnaraZRcu0yYRWg8lmK
JV4gQfjSgyo2QsZ1HWKlcCDHg2RoBb8lz/rebDzGIa7CHUMY9M2ZXi9MiM2HxCuEaXsyVMBHKEZm
iknnRbYsyzN67zCxtaADIqgnP5En/rlwEAIx6glbRB8rsvmtcDCLm9lm+Shsmgdrycz57EwHecoi
KBWhTmt7cMHykpG0AIAsZnwVDzS2NldiW0qcheuTxAlMrebeUPnPQF5+WEsZSIg0OW6Fs6qad9Fb
+TDMya7IYvsxaeNr++hcXiSqQppCxH5us+i2VShGh/0DE/WFgFOicsIlTA3nau/m8rJnhS9QQKjX
QSdk5brFGbOw5jl1svtOuBPNUTnX25/go/982IjXh7WsAwXRMZXvr4+sHQfD6gyhtQZtRcIfWxTK
c9FvT9J3NgDebZ6/HTGI4HAJrDeBw7uxood7Fp1x3Lxc74vNjWIcsiCkXbcNaz0exAVBzU2rWSHY
Rq42waPGqJN6PGDttCZcwWcyhAFl2d8BmdGYRuNdfL5usYqx1R6LVz6W/7b8+dtz/XbsXyFBGkrB
c71MsyU3irlNVZL72h7ZCbliEDLxtfHkS9xb+KjNn7zWfxZ8i9+v/S6A/rYFl8/XPhsRW/D7SdQ6
s2abgbRa8urQFhYQnUPVQxZbzv/+ZqH/qaD49nu/Cc3T06lzzhKaPbgPqKkGZZfDTBbo4IjxUh5b
gUg7kmPjVfXJ68ATCQvyud/bUy1SpYjTU9pgAj8HTJSU0DDvKFJvIJIfby9Md8n8bLD6c/DhbyN9
+/3r0f//YPj/UDQqu//2X//5q2nO+6tg+H/QIWZtV7y0hL9/hcbH78S1i7/48SIC3xXZ+MVSVEcz
dVnRTEv45H+NghdfMTCom5auKXxVfPJ/S4KXFPkXXVE1+inVRmmmWfyt36LgxddAe9uYxHUC3AF9
2/9OFrwqftSPRn3TVE0ZCjKqD3yXlvzdEKMcDPOanVQlaiztzepqv9W0UG0Z9ZTH+CLNz3D/+yTI
jHwhNZe7cUgWedIT//aSVFZkf9o4I29J6ekH7Ho5EdwlniK1Qf5JR2ZCKShB4qEpv/QvbBCJfpDH
l1HM+sbUk9DPltLrrYpv14+GY7BgB37qiPJAOKHfoA6xXzq9VKpQjELYMaZ6shhBDB05VlULXr7+
ZjJ7t4hGYSuZ68Yypcg7M9s4kNN2lNjWkJBzWV4tZqQjAVHN7BxrXfaZjvI0S/KoOKHbH+rIdjhi
0nrZivuhfMcYk3F+snaye7l8sCoYOfI+P1GhdqdT3GBbf3LK8d465JGZMlB1ZN9qdw7Tm/6IfvYG
07fABjxeVwktVoqq0jwyPrQnmmpthmvzfLThPNcVHjeRNmvq0GbRt0nmSzMskmGnWxJ5W6lPmEmL
satpbmGCnH48OqIagzci3/VI9qwTvkjUHnbLBuBKRsd1L18ea3sItaKGqsV4ukX2qz21uIu6GmRt
LxTxJ1/v44MUZWhODchV9RnWhk4BAakBGCNvoT5p+OcrBvpuUVGcyZdbiPnMKUQl3TyYTh3mUu7p
NjiF3Nwf2FWYMK4ubUfJLjGR7l80KQmL1liejNu2FiELyfm+oABSGm1p9CTE5rdpm3WrUmO6avYv
16O2HUtyvk7Ok25y6qsvh/xVkxk0qs5HYqtv7cnE0QiOqiZV/HhY1h2aRyZWI8M47IMZU+KWpvti
s0AnvX5PXnec3T5Vxa9ALRzBZB3a0/vxBtAEYpiEHbPE0D12rd8SW1PloAfYA1+bhcJZmDpObJFZ
lDR7s7hS5RteKyFLbZGXqTxojCoX263kYDi99OVngwRUYh5Yak9affL6WgnVEw5B6jB00KcuCxld
t7a5lfOGmXlwoU1MU1aPVjZvq4f+ZMzVU7orEwrZ1CrjwugXDzLpJDn7xXUyoIHI3V4vniwjf5Xt
dhHpbbGzpJaarVBIM5Jw4ujyiyUU0YlCtIsEpPiE7aBNocQkiYNJ+CLpy1N5Ygs8ZAywM2oCIhuK
jH9TtTIBLvAkcq3a9ar8a5n3bx0Su6rgv/8p/s5bVQ/nLEm7r5vr739aZG/nqq0+u7/9rvCjWr4U
H+33b/rDT27/6+vLyUclbtx/+AMymawb7i4f52Hz0V7yXx/Fb9/5f/rF3273u6H++O//8VZdyk78
tCSryh9PAtXCG/evj5Dty+vLn77914NDMrVfVDFKczR8geSza1TGv54cX18ybIBXKJE5HGyHL/12
dCjWL6YhqxZUe/6KqWg0Hr+dHOJLCn42UL2OjceRL/3zbINqMiRVyWv2Lw3ify6WVMM2qdjBfojD
TfyiH2c058685ckgoQaMDyx+Ac8Ep0XjFXGGoLInGuwj2/7Mo2bYohT6g+r167dC+7J4DiQZf/ut
g9qON6gyKD2dRd/Ew+X9cH+63FMYp0Kwx9YW9Y5pV8sMTpY6N9DKp/VCLZdNtURfiClodp3li8rP
lhc1RPeD3HB6uFfW3AQeyqeR28Ak+5Q3AzysoATqn0T0+3fIeKaoq8AIwHDaIPLWiy0OZzwr100X
owvECRaV8enhjE2QiUms0HpNNv2rsdfIuUSRTBTW/JQAZr68JkgJHRIQiMZgesR0phKy8NOygOAR
sqeN81mGJTjA2Tw8C2YrkPkZSpTqwTyD9Rx8qKEfw7LeKVSo/hEfCGUy1qkb+gK/uR+72EAYowh8
H23UiZ3eeQtTrjrGBEkO+Hl3OW36ItkbEzF79tBj8h/dXSB28MuYSLcpcHIkvYipXfFjG2QbsmsF
1nkBxmsByBGsLPr+2+u4OeAPTyeX+8sDogqSW5NNHrP8fah3KAnjMro8QQRhps72lb1qcAF6HR9f
4RF1EeZ8BUUHib0jM3X6L/92nuAmXjOIvPm3ISo6bAygUPClda+3TWeT9zvp3YatqBhNXDTCFzc1
PpcM6quLso76+RDaHwAQH/M4Z4Ss7a4v5Vb/5HBnU34k+yes57iN/W7fYiZDt8m7JbnMORcoUUhU
kqyJ8UZmAyGqTJ7uOpxFMPzzmF15/+bMD376rEbN6zlEsrs7bIp9HgLXZCXRoBKG7Q9tBp0rDEk0
LTePdxCvnSvy2Vd4i4PzXAr08IbP6ZMQRzJo0YEdtyKNXfeGRbPIg+S5DLR55uNzW4ncaSF5FYQQ
bAUeCtJpuRLvAOUUQnMz1nK/3qsrsaSatEQ1WYvrC+OvEIo/brV5gau75YCGw0fvxEDb74DyTNQ3
TXkyNcqj+cCw9DphdVRwPnuZMrc2lu8sWnZD2PbmxbP+lNwRtbIBFZngNBB2HBgj0sCmCw3ogXEE
EmgiAuknGctEeIJisukidWXuWLZj51qasTDN5s4OOS/+pXLP7BBpOdwzEry2sHvPCEMAxgP8xE5y
r22cDfv+6pFNGaZR/Ynj07y6BtMSBtoKW6/IqKbJogKIIzw5j1gUk5ur568lwQyudV8DfwfGWT2d
ES8wESGSM2VUSDhcDRDYjpxjPJZhzkf/homJ6wpCE5dqspGBV5wi5bDWz5FOApHuf9nzMP9gQ3Ev
H5Lhs4SyaEYdF8cE+X9a4fc87GOsgMMcEVqyYUSjh0ikXBjNS6quxmJa5HOJcRORqxLDyCmyguMm
A7YAsnLc9vZjq66v+rwkNi1z3kb5Wa2fshuZnOyaLWXRneJSvzPb3UluqEnQ5tULfWYH9ebwqM+x
/RMWoHPzwV6Zh3UeWuakZf0RlWYwkEjDyvEk5uCMcwrmcmjb++h49Su8q7WnodTF34mGtUqeQFnk
qHuPszKboSicS0RJwKUDlLIUDhBWNuy4mGF15txGyFaS6hG27bq7LJx2pd98yKHaKRgZLFjBmcUm
wAIFFbW2OV8IWhA2j1Z6/Pc7z1X9gcHg/PHRLV7q/ysKgr/tKbcv5T98quSX5pJVf6wM/ndLKZnq
L9AuHWT8ZD2ZhqpRY/xeGchUChocAQoE5ys04/fKAB+mrCHy1xhyAKT8sTLA9G1Ythiw6PwA59+p
DEztT/MMLJ/0Cfx6TRAWvreU1qWrHfWqwFQ3IMvt5SHqL1EOSukyEbl3z4i+OYn6cw2NORqhJYps
Eh/lZ21FX3LjU8Bi1ohxpZghPwWYXgdiNcDlmaYPxzuEiJ4+RWa1bIjgxf7HN+MVQK/sgAEJcBPo
YySbs8T2JNIr+yJK+9DAbH1+gPZWKQv+H5jJANL9MK+fqo1soe1BWGx6F47VUvywwr29F7Rs74M1
6zm6B0JhzBXnNLHoPdh7MBhYUkzA9+wAoyu7dyPqtsWzfHogCyQ/+8KzWXrphQxG4cKkGWYqORLW
ui+e7Rt9Ih+TaLj6DbAV3CWDd+XQRRKzu71qkTbnxZER76361/OWez3NibUxZumKYB83m0vPOnpA
6LbP9tOILOcTNDM3vjM5AjRjntkjOmaVE8LBXwDZ7iUECNOqB6CL5h95Du0slKRIWSJAIDYIWP6K
YzKbJrj06LkwgHvc7CXyaQQOlBZjpb6bcbEQBQ9iXhIWya9tXVV+7I3wnKEkDLJhys9JzYUzbtBm
s6C8MEIll4U656rgsF6Y59gBMkuYCcKl68SofLiaQDzbZFrf2omzqa/vDvdZ7o6UBjyHo77CHJed
gNJNz1UENNpKn1DMFLgj7bvWRJMWyden4d4Cq4nD4plZugSyKtTpxhE7xgZv+3lxRuIBXgetF2PQ
R4xxculBvkeUif2ZIBj/tmP7cwT7cbPRiaa7wSfgZiXu81bIgrbhh7AwBvz4mq8TMZj0hEuv48hN
l00f84ZVMcdguUeb5ewTlLOoMjdjnN2JwSWvn7DSKmKnK33ab1wJBCoxonBeMmmaUI4ajw5SxgFQ
TjQeXJhPxbAGbW/ZAU0ZDzblyHTC7gIXhHfO5ejkAOVGT2UguW/cwg8TiyhGYYTiIupeCT+juW3u
q6UWsasiTnzSr5Ta650A/CvWitjcSnzqgFtTtRuRzYQDxKSDoIwH5p73hwA+z8IQsji8twh1P1Ht
dgEe5HYUgVgeRIiYBG7Mv74xvbBWaUjqmpyxg52ufifB8Q5q5pfaZAAGAcaWvT/pOU/lfrwziDLP
vYbr6oDhNRihWsypW1MjrO6xPFfPNrmuCSQ7mlPc+ZOq85s3c3V+Ob0D9b/lEZhV0Hhv0COlm3fZ
jg9QhMZi2ysRQHRQ8IKSQVfCsiRSlCg5bZTbvWKzHoO5z36LhdbprSC7sPEAKSXj+0kFNvU0HHYG
+5cCOUKATZNV6VnYwLQP/HsLm+DUWp8WnX/h6uHTf/Wkm9+cvZZbTeFWvAClJ6M6UsACTRERsJhU
cEbWEd5H/IyaPTueiwnLxvEFdT00JRfZq3cM1fN+rKGUPcnmoujXENtuTHLYqSn2mvIEcsFV8+U5
h/h5KSiBTgy6TD3EuoF1IjLs+aHh+I+O/cq8PbAAs6UZ/Nnz7akjb4vYyH6BIMZCQH/46PuFQyzz
KX26wm0HkT4mJI5b86MaDDXwyxUpmIZrv1ZgDO6sZHtYor5Db4uW4rC3PrQXVHdXyBpsY/0U92ZU
RRkrgOFVrNkx5wnzajC8nkjdmKmv/C21ip1xao1TFdXrW3+LzNYdIH9iccMAi8BMj1TltTmurtad
ggcWvc+JoCmfEaV7vsY0W9c9YGYU1FeKaVw1+h3NmRrWbyy329o3iOyEe1NHjFN0tmTaC5aBmsrV
2pXtioIDpQtCIgfX8JEKaqmrsQXgEeVIsnes8KhuAYT80L3/1iT/o7wU6yoru5bpLifv9/bUsHAH
K6piqoqhCGHDD8KFi1We+Lfcm4tPcX8hOZOg3IjZ49IMcKvOisCK/98vgr5el7+bipT/mLycuyqv
iv/5P36sgr7+4j/nI+ovTD5k1VZMy1Ih5THY/mcVRIHEtzqO5hgWMbAGU4LfqyBESlxCCDdkaiCV
sur3+YgtomZE0AyrNtsy/p0qSPyg75cCP40RDdAVm7HLt2XSxRqz9CJIF6KaPr2QAYBFrQn7eQm9
8HCcvAmdKWfss/4G3iu4RsUWKc/PmUJiIvJtYmLBlZIN4jp4kb5z/GS9vWTSpVM9Zytkc83zbXZ8
hdeO8Y3sSvrf8O8/A+pfVH9/+IXiM/LDZ4CBm5pfU35hF9QxnuA7IggJDYIOilNY3ZUMP3BlCG+0
ukc9RChCQlQ5w8rXv38gyl8wiClDf3jq4i364ZGUCltVI+eRIJkJslkZoJ8MbzNm0tO2Aeg7kX0E
JwFb0jshSyGPaSGSwZKZNgOIy5AgQiFBUEcyhXTqj/zrYuGwi4NyhAaENIRFGpxfnRc0Uq91bHhl
PHqUIvNbrM3s2EADniAuRq/9ofjC/Fbgc1qaaDZphwh0NKbnJQ6cWeWPL7iCF4cNZF4U0usT2ert
DEsjohOR9UV6AYZFz1xWWzAjoRM7Qrsbyo/cRN/6e5r5I4m24nRA9lC6RA9GdJw/FfmJVfzfXUnf
cq7kuhjUk8bLqYfJZvAv4ekebYlbvOeENv7kvYMm9he/TYGYr4rFGZ9wsbf64c1DAmuwYuDzA4li
VXs2kzHYLi7WpZD6bJ1RxpApwVGxutwQmYC4mdSx7lbP4yUsP3JXDu3QfKD4vb0TmH3btvcV5FWU
AjqDdyrEdmFF5tRepM82YvyJsDrynBi48JGgPMQD9Y5FoCaM7fF2Fp4wm71zMcbWjqiKQ0aGWbKX
A80VbxNmLSldIvAVUnLeQmQ6LnuDV2y8lvLIqAiMJUcYFfJb+qy/2oEVEgBnenAMZMW1PG2FEaZ5
YayJrQant2hvDp8G0CqiAj0LFSEQYiiWUF6XwwAwCSc1ueVTcy9W0lQNjPhFs0QVewtFrrzC4Ufi
GxmT7yPURuT/H2cBmWmmzTTbiMs+uTspizHvJydnS9xGjQEJjkjxaQDQhOLL4QtjE0kOy2YTBiHK
M9d6KV8Y/MA7we7lRuxTxtUYqJxzDL+AijMzBFcOi4ApnDHBXU1poX1YnxTFD0T1JC5GCeC/9XMb
Q44Aak49kE6Oz44nh9IKaiYQ9Of8vp1WODY9eWOCs6RFxGXmFlvniZgG3n3IMzaSnZkICyV15gVx
jfF4eikMXrRDeNnkELhO0fWO7I24Wytv8ibzICguMGUtkc1yP3JHmAXNQx/0MK6dGRrSwYWS4KpG
QChY5GzMD+E+prxcDsvLCxTwQxCPE2mJe+fMdYj3sNtxXbU3WJmIU+ZI7hG9sSUDh0ckcIjNgpLP
S7dlUHOLJaPNgcwz6d6lV5wZ3fbwkKdhkbnsOLFGFUC3rChFl6V+lqdnE4paiiLMy44x4xb+QTdr
VJmAd10bmhQQfFx0c0HSQDPlJSV10IRKnW1dsVWBfMa262xJT/nynY5ryIa82Dt7WAlFLjjuu1JY
5qVb0AwrIDFgc5x3gsG14pWsXR0wF1FOT9Yne77n66sxLdY4G4D5LEm5yd0WMVeQr0k/2rLpG3Dh
rqEyl75CiHkmYjeukn9A4cZwbUefub9S0KbzpMfk7LUWi0b/BHrr7NNvsx+lRU7f+BboT3BueIkS
rHBo5fCwoQ/zxeg7FwkL7gFz7GdK+sBxzvCKch9q+Lv0Zr/Uw6xF8wSrgSWoygGLwe6Em4T0L68m
Spfb+z5BNveOyQJt5sVnBU1WlGuSAUR0F7M4l3jy9TODda4MpqaBFgCl9c8Ixhl+t72XyKESMeHW
Xm2OMWifDLL7/WUpxrAwWxgpi3sgieSu8mHcFTv8BwCW0VHx2Ue5eK5mLXND7VNgSG23KxBveWxS
ETIjVBTzUabbFVn0iTvgIJmVz8kjEvyUee7uvDnt+D4LuAxBOZcY5W9OxBg5lvndBQvUjYjosDui
MJx0NJrk0rG2pK/ShEfoikUX+jv189WcGEzU980HrmkHotnHuO/21gajz/Ll9gJBrwf0wB51EAbA
asci0Z5UaPhM2PcAzWIxnXUv6xyDNw10EfbIL1fp8vhwXZu7jog3SKbH5Y0HxSTF9rVuAttXvT/i
mljjn67Y++Pcv8wSGrN2QkZEtoGGhwjdwoA3b2YN3nTBvsW9KBL52AerWEGJsbxBdoF2yEiI9pTu
tGEIvQGYz4BbkJ9ZcPL5+8TXUj6gZcSD1EOwxawCUUuk9c3JmM43xIOnn5Yat1c3kSbD001f0aNi
YFJhtn9wcOifPQRiPrEON8hk8Hpk4Cq7+viogj0GZSFywri78plSbVyeCERnzLJlJFESTMKJvm4o
H2jWOWiegCAM/B20CG8oCfSPYnP8mjQgBgCCPGs8+ZGEJvYZ7QQjo9wJt5159nBD71kWJRM8eOYO
TZoNK5jNLzZalOoEwvHrP1EzyOsE9wGmDDg+CcPx6uO64aLUEbfnnJElereePGOX0RCdx1ERYU/Q
gF1tht1dHbnHCBV5iP+fjY/w0udPlzCBEcGoaSnUTmxqYkWggw4xyxrPGgQIxQDRmiGe+zrdwmzB
co9B04j1ji0OBlavXJJck4rYb9hByYJZ3ujWEKNBFwTIj9IGIcfKwSXfejTrGeOMkggwYpZ8pgY5
FZEcERczcHDwh06OU9tT+AmVwBfwgarxao7L/BSxH6rUOVYb3GidQlKqkOOn2upGdnG6x801mmJQ
lNFar7B0cvV37872uL5+Sls1xOjGvJzpDQRp6j8IbgO9JYgW7nX55BCZO0SQOaa4S4j8xSZx8tEA
eLhW33RUdneo/pfM/TVeksZVHkB4yUu4FVmzS0ECY+blY6Gim8DWzPAMiesH7anxcEQ7e5tp4Dmg
cOHuP3KPPk2kD+7q7DWQIJNBQ+TEpPiwGanwKpJfFaHyfTk+GM8oGyUJIs+N7LHYRMd54K+gW+C9
PQYV57wTHGxfhf51fihmQDEFFHbSvT2WFA6BgzN/Ml5cjeXesLBwNc7euDiJg2wXIFQ6dpVjdN7V
KwFeLD5Yq0An9PJXY8OEIcYPJ78pnCZ3KJO3J0YqDxfOeNBpaLNxNFAZMAGsXJXxEjai8hq0t4j7
PGppBlbXRhw83aMUpPBw6keGstabxg2KZR7mn6+PiFcshkUfddM2tO+azQUdNksE9/hWr+1pgeTN
xMs76bjynFk2PRJzsEsf6gcnDw/6JjksGCLh6yidHbv9NzxRJfMVpMJNRMhe/tRM2VI6S/lFuwZ4
bet3dZwWiXu9TYxXpLa8jFAcmMItuRxYo5pTEmewPguzI3QO7vhn8HIQG7Hp3h/mpPScduVMFPQm
Zi2NpA5mPZOU3B5+UtsBO4kqVh3yrKymRhkxBT2i1BYEVIXo95ug+DYfwB/cMwJslmtXKhF9d/HM
x47qCbPy8+2DrDCCeikzewH7v3BnLmdsr7i5qdQA+wsnmRPA/mPoLOv73AkcmaxDaJWTlqksJxkq
EpQtCfYtcXNCLgPjv9cXh2QKtQWKPlzIniITvLTh31I0KUTkTQnFUAkGVXxQmjSmNza1nwZEXyqU
N7ZtERtShlZ7ExBjgsWC2zLXAdaq5kLRHXAXHhLfBqd62PPptUB35aIsXjJrwSlmBuY5zMMvKire
BzGth4iQg4In6RBBDqNmLOgiq/ALrMSqOSw+pV13xe7qGjfv9Ajmy2IMChcj86FRN8kMXPiN9a8V
jcuGTRo+g9tEZm/p8kZj4hMf6IySy6cWd6/4Y4XW+YjvgukRi+9HOUhn6qN9RSBMuUPurjWpP0VF
njCyDGtOHI/0oPAIkKl7EKQyLLxE791RL1KAs0Do8HawVpdwFtzj5yXXm9cjaD9RIdRHobEkCk9h
wJ1E5wuidrc6hDQFaofA/hrBfkJXWy45pUySZG5oSxmwlbAoxAnGg4AaI79C/TY31We/ZNPMW8Ib
eZwUr+MKeKfCUU1ZLE2S7cikstxkNjEgLtU0rMAYp+7OYTwc6Yzq93i/utzlcYniNA8JC585T+OT
QQZz5jV78eBhz/sO5GZ1hhp/epAnh2WxsuLzQiAIwY94esSu5gMoDpw55BJ0lsRJ8RmHFFIF9bO9
tLbXrRxdIgFwIWdpKr86He1sNROvDA8d9CeXqdvGpS95WOYjpoBcE37GAYMJArsAa0W3WF2jbP/F
xwLAJJpZg3iS0qVo8gCVECA0M570xekFtCCxHCzXKecGwDxSdMKOdPpsIsmDuED5WHvSOg3VZ1rC
c1w9lFyNgHi0XcHxvc0eTHaZNA9BGR/dhjFsQSrHwRW9GI8+lHksNCflPTozqhKuqTSqtmJ1Puwt
CogAkh1GBBZa88yj7cLONrGXHd2E2BNPho0RM+fj87DMFyRE4kvm0bBdxZCWolquiTlwoetfUIkA
7NteGdoLa3yPZ3v0Dep+8qdQlc27kEvQVe/O+ZIK/LDJPwgPhKx4XGfOrm34wJrrZg7+A0FDrN5d
BUIgFnC/0zZtHkRQbq1Oxw2ThriMZVKBi+cv62JK1tv0cIfVxB1nEtWrETZDWFtTuZt/AZ76tUWb
/Stdx9FWqRZLQ6SM7PY10mS2A68J4QdT2UMfb/FylXcSGw1zr6gz4G2QNhnMOlVQHFfp1Rc9YrZH
edxwwTmGK9X36EW704xpCXc17lSuOk05Srx6flo2G9BQt2ytalGjEa2Ac4e+gltTeN3pj4pfT0HZ
rjv4LdRfjPgTwpvh2tXhsLryvqiRYMBAyvHOQRNhXbvueCdhW+B1xn16pSeHG5J+XKv4Yk9OjwrL
CWt6+krNHNcUY85OxNnwA65wbdKpseb3WDtQYWdWA662pQnGVNvsDm/i6Vgxfh6a1Pr+SEHgQ1dy
b+tqT8jOnCQbnh3jHvQA2v1JAcB3XEihwHrM8IzyWYYCV/k215Q9q0OLDrjgurbn5ZSa6DrRuGxw
lCEowcl3m+F2Z70jsuB5JTxpim+FCQdGoYKxkLaW4uTz/CyQ4DZDJHFLoWZ1S2Bek/KRhur0mtHC
Hed6McnWvG4E1tYe84BL1AUwUOJDMUm5vQKtcn8yxvkXUxwLoTLmBSDA36ag11qSLnXPFAe09WO/
E/DnzxqDZOtCu9vfEDwd/MaXAmOC5nGTjMJgbvoHv50enp3IeKzQI3Afg2HEdEb16c7uxhkuOhq5
C0McIXUhgG1Bnxahk5oayEPe7C2sgbfMv82yjebJGM0hRWVgpFAPYRD36QiqUII4pYXQKlzccwhH
6GYf863j02nN2zmyY1eQb+SImwFiEzsiW9ozIXlNzMd2bY509m53d0UGha3r7180IRb/05xNQVun
ahqvGlk4f5x8aZWdG03PDqv1SfEibA7jvBYQ+sCrZbpKVEyx6T0zghT1Oh9g+FphAhFb415lgQFz
j7Pxnvu1MeUeyx3t7x+e8rOH9+0tLQc576SWFsnZ5u8gIDxnwwQiPExwj/iKL5J5lZ/Elip/slMx
P//xJfnmkDD1XjdsAnFwYIv7NpqA53wLeAEmQI/zbFz0i5Lklp88U/FMvg88f/yt30aQmjkWp3Tg
mV7dOm79c1wwCm4gbPXT3gctHAC/8vjw/CwHQP3Lp4tngM2FbGmm+e0KsFrtal5ZMnkQy+6P8/4R
o/6IzzGghSb9irccfe+zTuQaNDXrBQoK5Eq4G5gQ2UtXFD0/y2b6Fw/JUjQYkQrS0m/Cy1uTqRfn
AN9Liool+/u7ZAOKbt3zmhQhgsXYXF3mAGSm+T0FITWFTX3AuCAef3ItfC1O/vSuIGL95yP5tl84
pI58SjQeSYGzdtwhcUArzrAG3AcBPGkAsvYBA114IJWyWmBK7THzexmf6eub8cks4w7d6FsV2wFl
V4N912B3LsUSJUITpNP0PgeqaPotH+xyjugzJsyEW0yz5bP0s/vjX+1KlB+ey7c32h7T61FJdXGF
/S/2ziM7kizJsluJYfdAo5WTYcGIGifgwEQPiLtyznURtaneWF9FRmbArWCwSp/VOT2LE+5uZkq+
fPkiT+7zbkfIJWWrV2trsc+FN7+3cj9920kBP06rIlXGO1dNuXOkUYmHAyGYL7vfoKy3I/aMi5c4
LpLTxzW+yKqh0lJTTvtPiem6bpCwdKPH8F54K55qMlyWbEVFlcK2LdwBvzAg+HvkcZF6o1x4X9Sx
5/rdDzh5X8Ja8BxP5AfIz2NCGzzJKlhqNCwMGHYUQqSF9TgOaKOCd4/Za/DTu4eU+dPci2/oEOfd
nfnW6P8w3pDh5lzlNyBqPzpW0jK7uxT9P3bE737uySuRZJqUmfn4c23gW5RaFsajyNDbfXYAtnRX
7ePrflv+wMdzLClR6wPnvybT43HqGAvux1Mz6p5wYz4GO46N6gFKx1R+1DdMnSpHLmmqbZWj+KgC
pM3VhZFOfI6jwgiyNY7DTLyt7gKmdZUlTQUm2AHh+OUa7CiYrfGg832MleWv+pOMHWEVqiqazKjU
r7udXmRJTDudDAHWJpzpOXIdmdpvNsUM/dhtxDuKtRQHi6WvX1HkLEDzEX+o9DmrHF8ETjbkqj8d
0K7z9IU6nr8bNt5hzAkseAe4zXMAUQ4RtqtaNMmBU0+kNxAH+Qyfna23rbZkch8romOrBTQAl3Q1
zP3FeGQKDvIMawxyi4p4tmH3mTbLakNleMJ0KaLi2FaXiLnGutmE2RZO9OyEG2fvb7wd5g6zasXZ
Cu4xJlZramSYHFObANK4Bj4zG5MRGNkctLHw4SyBOnudUIwTZqhMOJild7CPt9quQPxNvZmyHbnK
LXSzPeKqhberIZmSnxwNcpMx2FLstJUVUt0l4HEbrCcHNGDgM/NxTDcFqEmLlKrDaJXRksP6HGsX
LpJuMZ1AmBLdhfmO8gYaJ1kVY9/j2aFl7n4e33CuwTYvPowgZGjMy+RFZiIdAOQTNdUaPiX9nWMd
TIJnjJHbhbfBKo8LS2bhDSG2sUnbq4vbpGR81ZE0DIMpBAZkdXzqfn13CsOv/LKXmcqk5cTEMGqc
XQm6A1rVWKvnsEql76dLTZGEuIPmc0t6SasEy4RR42Xa7g7TjCfvlgLenAppfw8wYUkbZyFwnkOO
O6cpgdXSDNuzddHQ7JnV/tjtyt7TYoKOu15QvGZO9mpwrlL2ZJRmZEE39AuoPYU5pjPCrsHR4r7d
ZMSVatx+Zv4SbR46KwIv1TBm45s5OhYXKYDGqQqCBWKYXbBjcExfaDYQGgwGRvK0TsJKeZKtflKN
4/q0HwpKIPUcC5tNsOBfLJVFt9EWzbqcd1Q/Kt6lmv5zvwwwTiaGubawEtcjEgcQp4u5GRPkFLkm
1HPQZPOsKerStwh927uWXtAumaTJ/kwFxFC9xG/KS3X0ZvqORp1gg1iBVA+rgJiALuxeJcumjqOO
PnVFdSEnNr4K4gbMfQnKBV6+p1FC0lJXaw2dqHhkRlyyrvzrDMoARjbe1roZFX/xc7jt7zVYkYe0
mQ/vzaOYAQ7lZYivczAUzgEzdI4WT/RQglf9ZoQZmjTWfwQPwof3kPRKYkWlq3+CKlBA8r9SH/JX
8TXZFddAPW/M1+Qe/su9/4ghpspfpSnGQNhxrC7FlCriC+mnMm5MpzvBp2tWxnvyqQOeJ/5QtjnX
XPG2wM5CzD2BDbgn5lyh6KeFTfgZD/rdrHyXD/1zdqhf+h3uQ3f6jXVt3Gnu1n1yXongOg41/ujx
9330VkeRzX/5jSbaEgshMsLjD0vPT7+x1jpL1xIa16PEQr5GempHB0iQe+fYz9przI4nTCwomwTG
LfSaQ7Yf5yyahXvdEEXzSbiNX/w1OEWq8uRuGTRj6QHNxb3/Slf2diRV66tmPyorAGyvpUemUJ4C
SkIYpmQYuPlzRhjJG569O+dlNB58Lx/oSOHLSde3XDHNvpPvo7mwi5b1Il4nG2uPUTZ0m2uJAXlz
me4wB+Gj41V2ALGTUfpPZq44YwpjoDxdrTEOhMYxirkSsLpjowVGpR0vRvYwlmvH8f5r1wC9ykeH
Mym0hxvaz3djCx5+z8yavTFges9EJDoS+m8ZtbYcl5EVK544G+2NHYj6FX9CR4JitoYxOp1LYWcB
IxCn2T3tnxcakHN2Z+oTGnFYmSX3/IYHGObcM5o3OBABwumu/B9Eb2q+PdMYR+8G2UC4VcEkPBgz
HXoKSFqsY327WWF1/ob3ccbcS7oc6x3KiONjr6IBNVKOx7MxUX5CFsGef4TlDGQHD4jhpwF/llRN
nZtUN8fxDSyQn+U5/Z2psAT5BSNmJAOPVERxre87otUK3cu8oXHjgNpnc9jkG4Hinzt3fhTPJZ1F
F26+vs9vcQ2cxzRT78cfq8yMI2iabWa7e1yi4BPjlDJih+IHFYdujhzL4jainkhZeyFvRgNUPE+o
DVLVekOHEV+5L2QHKJCnY8/rhQ6yzpKhGv5WMfBiXKFmZdYp2Hi31oaCEqURkApL6i4BMNGa+Xq+
q18gsxhuAD3C5O9fo2dQGRS5UD+/WKQM+lX7OBbAzPVAcwhxwFX0oszcp9Gj7bHB8uMnFaB58MNj
x99wy16pyCD7GUtnQCSOoQWZfOoj8rhPXhyuHpZLsMpyqonpAv3FlbcyrylCvUOtsbWlaINnWVN5
vWkeTSrqFIQv5Z7KVwdeBs5H41lZlbSPP/+0msMh06smZjXLW+xcso20UbfR0lqMBUbgznM4mzNh
rdv+wngIoJ2BYpi4K32aLGgaHbENZ/aG2TgyAlC6Fvj4Nbs//iDx+vu48xHuT0OjiXxP1Me6gHw6
Bqh4jp7KtcNp9CaDUIuC5kqFMJnJODUhlFd27rNzm28FSIe8SOzNh440zyxuxhkd4O1Hd58uvv9N
X54zPv+mk3OGbvpdWTZ033F8gc5EmxBN/pIRMLI9mSEv5iNnQN4n6j5Zd7djF2z0tnJuy0eOGxP9
cfQR9W/r5ZirqdT93RvxWXuKLh05v4jYMAMM7hkRWzL0Maf69IyHSLKGNONnjijtgcoNOQvmamO7
px9jjGG3I4m7uQuofXmrS++Y/EXO9sv3j0fiT9/f1KXlZQwlT2Vs3w6jlF6Aa+ZjrQiETd7nxJ1o
1Ry9RUCDYCz+XzwGf1Fd+eUXnJQyAtES9KH4eFDe7SgyYZKhYOYBAj2J8V6aoRiYmcbF5SV9sbx+
+eKTNyRpizhMxksfw5KL8kieJTfpKpgzyfeM7840WoWPtHIuXfFX6/qXLz7Jk+PGAfSe88XZY8H4
YzwyX1KGdZVVaHcLc/UhVBJxTh55+orE+XyULY0ZavGTbqfFHkFONKHaTJ/pOizXZIZb95pWFnHz
Yxn9W5Pi/70x8P9po18m5W/seqxx1TG8JeMi9SnC/Be8yP/9z+jHH+8//ohe/ti9NC9l+eOP//PX
f738AdMNn9M//tfUL7O6+vH+x0vx4+WPu5v/EBb/sbxd/u/Poukvv/cvEbWh/SmKksUMORwQFNMK
hdW/RNTjH8l49vHHxli3EVlG/xRRm+BJ8PqjaCL+U1/9TxG1+ScTZkysU+hBbwzW5N8SUasnOfDH
LcOyksKAxDzZxy37HC2kshlcU5ecmWXsO849NORbPD4yyw7QakBgt7ODj9qLvl/GXMxK3/n3qDwy
dWJw1hUmyoKZVsa2ZhYDwsxf4TpoTHMojzQQIUG/ycfhRhnNLG2o74D4RisFEai3Az0JFY8Z+CCR
HhJja5RLyVk2XXtVKytNuOuEW0W9072VGB502qy6CcfhxcAjANPHhevcjx4RZXDvW9dyg1MMFFuR
zoxq/Rx8lEvrQUUr81aAi6RzP0965n/AfDxjqUclbOTsYc/w3iZ3cbAGGMsyJWUJ4EVfWSiUxIlV
fOBjqWboowefFtEesgfjWEmUOydodlyVXBDxGEfZaBl4y4EDbLd058Z7YWJvjYci5QL3TWcIaDv+
N9ocnIvq6djP4/wkN7R2nWsdGhQtLPkaNnDOId9gNIu+W6vZ5k7chSSxNyIDH/4cC+ynBqul6wwr
VQhuLXDm5dgKMJZMnUZA2f2nHn+Jdptdx1Nd+uix59l03O5knLWn+RpqKamZTgp3kwj3KXMh0ZHe
uIANxZ1bA8G7aq3buFowbfdabBVq8tv0QYYXw8jtEx3mhtHyWXUnHLon+rRkgMJ79sOkI5hOOwyl
0LVFq3qdrvUtAk1nLO+0UOxXaWErUEC4h8pU0Deqsk/x/+FS6bEfrSfMhMjA/pG//FtB7n9a+DJY
/+dnNmxOlsh//5gXL8nbj/LlcwAa/+Vf8UaTRgaFAbiIViD0hnG9/xVvNPVPnTKgxv9XGev4+KO/
4g0IJQPnZwxs+SemqIx1oL/ijfynNIYtHKssDZqSLBv/TrzRpTH7+JxYMgYrUiEHtkaRYeQs/Zqd
+LpnWGXbUCrrZGa/UriDRQoDPMCFbdv1Tf4j6p0GaY3RM9ZQyrm31nGImnsO7e+29J1VKgGX8eqq
AaWeiPOObAskvlX/TGrfXFY53E2loNqjlF22bRTBe6t0L196cd1uXatpAR/0LLO2CnlvySdfmqGP
D+6giuvKtEZfDcc6qKabzdSkijB8VKltDTmGAn6UhksovcralcViU2oDI991hJNqXOhvuVCXc0sb
lLmnoJ0Lu0jinIPBYua16VpRDJxgdXeEFFrCIXdFZZl0XXirKGmy8pkce1WdUHmyKkHZlEoy7Nqk
8LZpWNFf8Tja1AP1iDIUl4KWIZIzQu84tJLwrJgOOPF4pDkMgboofQstV1MDzaijeNVVSBwHv5TR
ZGQVnlOGJke7pNH0beJ6/c5MLHwRBJOsMA1UpPUKwEgLQ1ZRM4ZFrrd447qJux60QH1IUw1zQcuP
o7nvG2gFQy8Ujo2HCabhCqjkTamugI/jAE9hK5RWmuWbOF4q7Vwtgv7eEsp8aTpAFTqrNVAllCnB
K2tWlSioi6pSsXxz85o4GdTaW22IoTyrOwnhWNkgBo/iMN+bLQ9q4oOvXXoG8qW4lPGADYocka2b
bOpm0DdNLOL5lnruMHVjL76prDbYyF6GF2ySmwiri2zpypl01HN0305Tp7dy3bs7R7OYvjSTHNma
3HXUhrNm7GXnmrtuAs1H/JMP/c6IYtz49KF6lGMjYiwxEue6Fel2E9fh3IwVATWgRNGxLQ2kXo3u
eLO0ac3XUCm6Q5B1Fv4oXoq5Ge14v4g5y5e1qtyHdUN4FHP5pxoKgcnOg82R2QE+UMqqQDmoeea8
ddRkIVSeIawCuaRve9XEhn+rYHCPaAsbWCijqWugB2pj6z7xBOnONGJtZ7VyfOeERbhq0wHIttMK
K7n0rruWMcGilgzzqGA5iiFXrNT06r2mU9idayHfhqXHfGlVhEPBMK8a7c1B6o9Vg7EwXuv5eyx6
FvV1PRlgH4SJOvD8vAS/2TJJDk6RJPcAkLofFaTFOzNNKWk6oZbu5MJJ74ZCisFCyhli3nYoECA7
JsDWqMsxLeirMrzTxCHFlbhuHQr/lhbudSWXqnnCEkRPLCoYghSl6i8jBa8MS0Whz9MXJ05gIDVm
VApnVTVDyt3nzv2gOca26piFcoLSNmKfv9Em5bPRdNKjV1KRDHUExkmQInNN/J+GIh8t3S3eBNPy
UbIp9SossXtoWvCtZI46A5IFYtOUftKydjqYkFas7E2NDljpZ/qSD55lcUs7MAvBgqsouXXeUt3q
xR0zYxbl4aHbK6IrMrSUHAYl2QqRsuch25GRZD+yGkyaGKTorJJCWyYW0A7T1TEqi7nNXpvvtZKt
uxqHXx0v16602qgnQSNTbAsdFFNui9GFZl2HqZoT2QxtawYDMke5yCALxZWW0POJM2r6imUCDU7v
1M7bi3n6Y+g1vFs0ELN40+e++eBYnr8qa8jVUeVaKyMeqKkRKmaCUGUTObJmsQVlTvDxFEy1ZDWY
4WJwqXKLmrYVLbOY+Slu0UUU+YyTDvEmj0w0hRFdQjdjPlpIvHIuOBHGmZaPMGvIq0XoiPsqM4C0
Nb60ZhVQY+r02s/nkuf7W94+hsQ9Qz1Ubvsg+fg9qJIgrgpV7PdC1ofoM5xOn+hBuemF4MXnHZ2k
alk9egkkssJM611eonb0vcLYinq4FJUWdn7XLSMDvVeAw9mk00f3HZdqXttruKYxepMVfjyRsiik
bJxr00iXwqmWMDLQ1pU4U/Nctkn7HQT25Y809QxskUVMW5wmszs1RBFfa8Ny8NNpaGBCp6tVPIsa
2f3Z6AGPNe5SfTf4w3VUA6rM0jfXE7HSFoxJWoTuDNXEPihKuD01iybv2zcxFO6aNNRusqFpCdq6
v5DUsFPttuu1p7hswLpaStOvC98Uj4bQ+As1T47EpWHl+nWxznzXmpk1s02tib0Grw4vkaqi3y8L
992Bg2EPZYgLe2SFLustsJyOaYEsu45SkZwyyYvaR3qnMrfcDb5yiHnmoZ1b7Dy2LjUGVj6NEk3L
umuu46Fxr3wCHl2ZummrueaD5sRL0hhgvvfJT68ceKC5ydxzk/TxsSl1KlBehRjTLdzuNVVrBxxy
rie8gAasjzgtMIXkG56KWDePqeenCJ5y2Wyvk07tn/O8bYdVK0a6uxIHq0jtQu59F695XbltzL64
r4qe/qPkCU4DyiKDYx8LfgKjJoSgYISuvuqMVGHUOGiEtySOMeIMlMxapkWNRE31JSwqg5jZeB3W
6F4MnQL1HslYfdU1qurNwoAeve2JgrvLNMOzncBSNpXQ6EzKpC2NQ8AiGpSqKmLavROglIvGkD41
eY7zitRoVPgR8AB8HiwaDWlhpdO2jNzHQsnwHMtrpQ7skncUjLcpvotaEx8Y7ZWehcZSfxZu6tu1
FTp3lStZN63i0uH1/YSxpU7N114cBQwYRV79bMpdf6/mUNH7zOQMo4mRxC9Jsk2t+0x090myKloT
7w3BEX2k8fgTLeU2iq7zVs3eFadUH4Y+6ddZ6lboUssaKpBjGC5kS4e5faFKAB7XNS5CVpvte0kv
NlXbW0CyBWEFAZOWQ54YuPjFtT5NDSl87K2gWjZ5iv+EW9U/5AL/6yTBs0h2oXrkDd5/sk7eR54E
LcIYPcNU6jChAqpVMYfuve0ziDp14m9UKe8PQ21Bcg6dGO9bPZYWQtekt6FZtZs6t0wov6K/UgXK
dlkdIwwXzWwRlLh/I7MIljwZ6bVRDT3C6VuQj2KCM5LkV8M69lxrKvUdzCnBKLBBMCmFJ+y5E6gw
5VFvK/8QxDlt9r4J/YkJuXLSDpq87cKhpKknBkcpzoejK3T9qg9KB0etTrk1BSl+diOFaOo4/Tqv
QkZGut6CHSqquLqElEI11djFCVzGTuIYn2kKCPkuHdp1JnQUolotMZFDxy32I2rSiteSkltbpbGA
Zrc5iuwh1KKF4uJYHneev81EfXjVgybcdq1Mx8aJs2wVN4WOTCHxhaMrMWoR6oW76f0I46+y7/ap
hgErsL0IQkBQPSVOr5DO0fJWpV6qJ2TP6twhadlJce1eW6Xa7aqhxXMhYN6z70tJnkR9omzC1IOY
kcrp8FOKUuEAfRKGiYUjj5V3yX7wAmViisVge0Xa7wKh1W/+f3Gs6kdk7oilPX+6HMtd5R/bl6jx
k5fyl7Ml/+6fZ0vjz3Fon3l70dTHgfu/a1m69Cf6QPoFmsmZbpRV/quWJWjinxYqS4N/ahn6L0QA
QQMkMPIARqAif4lZ8n/ndMmXfDpbCiPNUf0L5Pi5hmUUatV6mod2wvF2CuZ4vhLtowwhnWI8VqH5
pCjJXctW9OkWHf5xaP0Mo/i1dPb31520jS1HFhzNk3RbgZYd58wBZ6vvP3ksF/99SP7XJ5824ZFD
Sp3VVKatyfd8fmFUt6nh3n3/4Sdaz78//eTo3WlGQQTuAN0w1WrjycKEuTAzZvVc2Lr4Gaywv8E6
81JD5MxtonDwSx8i0Jss0pJOBwy1rpkalh1zeuFKxkbCV/dpbEB8anHoSemLaZ4ZXAnqjncG5enY
S6txcAChgF1e6Ib92lb4+4adVPXDJjSczKtNu+YspEYqjJTiSpJuFfFZRzH+/cWcu03j//90LVas
w/mUHMPOO0BN7xHOAt9/8Ako4++fP969T58cea5R9dYQLhyS7a5k1sOzbge8pqKAvapjLpsipOLk
hy6qcMDTqOEp6DBCwW5zzpV95OycEM/LInYB5CQ7QdFeWGXQ88AISY1yI5SoabxoofXh9vvfPD7A
rx7sSe/KTdk2k1aBRaC9dgpj8rTG3Q4mfdBduCvSr22yv+/K+P8/3RWpNtVULGQkmXFG+QOKqBqJ
N66q74oQmLZEXVPUPGquVmHnabBW4gs0+nOL+yRsSFlACj/Iph2W1wKV2npg9PPx+/t20gH711V9
kDo+XVWQlKbZ+J1hJybFmaq5KevGFgrhkdPYXIuSRwUNVeEyZtx405imsYtiyzN/dq6LyR2LXlCf
tdT4R6/pPMP2zAKVTkJN0upJYWWxZosrdJVzby4foFoWI1Qjhb0Rvoriped5ZpF+3JFPV14GVaz6
fWvg9s70WF1KJIDqS+s0V44uM19K+9XzMmYMzfJhiJ1+Wnm9XTrxY5oVi2LUnEUNuozqMRIT79KP
OrOoP0Lwpx8la13mtIGj2yge5hwmEY2KB22LHyV6QuTOW+byvn/y577pJEa1rZMnbkb48MVlr+Op
56rT7z/5pGT79zt1EpnUts380nOxocOpmck7pGg0LHH/nelQWS8JVc8sC2l8hT7dKk9xyGAtdqXa
eVA7oBEeBlmhcSGgnEkNPq7t06ez3no3CnpSAxvzbvYJ9NB2ZRvL7+/Rubt/Ekxyv/VNDwyOLaq3
ZbGkQPJ7n3sSK4LYV1wqgZpd+S9qsneKC6nLmfj6oTb7dDvkIBoKqhgWNugcz5JtRO0jMg+Z8vD9
7z6zGMWTdZ9T/mCkw0CS66hLXbLT9MWpGdEsUMLKF2LdmRdGHL/70zV0VCybxue1FJS7FKUT6APM
Rb///edypLEn+/nDVcGMnQoFB+8LkGNQypZ+xOVlFJOFtyMgzjBmfTCRlCv/0izXmXdIPFnBhmME
Hoc9iw3pR9JQOrYuXc25Tz5ZwInrVAqMccB/+tpCx+0SIL+/T+eewcmiLVmyLudM0w4cax3lw1LR
o+0QlBeW1fi6fJEGiPKvTyGseqNSmx6pI5wJcVDNK8qVM1+IZnS4fihp8KLETIh/fy3n7tLJGq4H
kbw4JOku+6PA4Opv3/6TRTyI/pB5bm3YRr/2iZ6iI1y4/R/B8b/cIMmyxnD3aQ0YStZJ8SBbtnTD
+7kEvDVzbSNkUm2cmUKKfiFn+eDqffVFJwtaCjJ10F1eziHYVOp7yUg6wH5zqCahuSnKnwMUZW84
fv8kvnyruKqTlS35/hCXpYKhsFbNC8NcOVTc6Ot//+lnb9rJ2vZKDm4D9SO7mouTHswmTiLmdKTL
UKRfZfalwZgv314u42RBi33SZBKtMrso0HkZbb4xS2XulMac3t5iaJRZ5F9K8s/dspMl7lSEV0NL
TTv2H/oUCKZCAe3SDRuX21cP/2SVq46R08+QNRtraqgeoEvtbKGSw1Vw9P5q2f+buSK3a/z2T+8y
3V9VpvPj2OKxnxTLEBac9yDfjKOO3orextP3j//LrY+vOVnmquaWspVljCSw9ek0RUXsePHXqee/
9/knqz1SmIGiIWvYg8wMa4Nw2IB854+snfpCWnnmEsyTVU/Tv7bcjlWv1UyOKCHxSitXSqYvusC9
sOLPvFAf/hCfn4bUVobjeJptMHtb5vHEibZK3F+ItV+fU7DJOFniaZaKbp+HNIzFVLKbvOquSsVa
qtSA8wCDgzp5Tgv5wROQWZduMa878znwy2cvMvvVoCUY2CagEei5m26cXfpV4wv9xYtunkSGMqXD
2fccysJ2mjFw2WELNjE349yROs/3/UK9/v4l+XKv4fJPQkPdW33j5PTL1YZxkBZIguFdeP/OPbiT
SFCj9yjltCX1og0oorrM0WHJL9//7nMffhIJYtXwNaxZGCZPwCRazr0D8oLe8oUs/US7+tdRg/ty
EgO8InaSZDBwGidNbw7Kq7MamQrZTUO8UVbedXyQN+NcDuRvuHa7fPH9dZ17HidBQZRpuBkRW0JT
LuoiwYj7klHluTt2Eg6ELKlVoyosW84gR9GjCfBC3X//q8/EgQ/HsU9rVFXjTuUkixe2A9CowRUU
TIzkQt/ppQsZ2NeHPxSKJxu/WDddakSU2ApGWeWXFoxQw8R+/FSs/hsM1TNbpXESDtDSeAUlF902
QAhbYrbuHGUrqNohz4OHrLGQvBkpNuopJpmDBVgogh7jVtqNG9Bm93zsZIgM6Pm0/ErwYY6HWTL7
/iafeYCjxurztiR4URX7EfHcRKs2WPnt4HgLP3d/780zxq/99AwFBUu41iTXySQdZDPE7/zm9374
SSCQPVccusHUbSFfWNqytvaYOX7/0WeWi3ESBoSiT7QYRZGtKTD1cH/bWWnvTn/vw09igKoHbu2Z
is4Nn7XdY4FvyvcffO5Jni5yz5J6pG2a7RrxHBvImdzqb04qXIiN5/LKj9G6T49SFNuoLS3uSjtx
jobEIO2Yj+fwp6QpHN6VvI7SC0H+zAM4nQaL015wo5aKtNtPSkGnoidPvr9JZ2KKfrLe+7QOjErn
sFKJu56VJiXdpmmeFK05/N4XnCx1R8liNaYVZOvKk2gBN2q6aaf6U+Lk4/ffcO7mnKxYS/WpI43p
qiwudeBYZGQX3qAT/Pi/9if9ZLUitCoMi5M6mTCU+ut44SwZ/lqOk1Yyk0wWoKPvrwFHkC9TEX28
uM8vUzMIumD0lk1if1uacO4KYbBQ2im06OutosK2Qcb0pEndO7LueSH6jOAGFRVz8V4p8O/tI0h0
8lQymHyKsuzJjc1Xb5C3UQD3NJFSRjhNu4raheYiN0vF96SX7jSauUA73T3SJvyU8CqMXXOqVvLM
gFzv+u46k507QW26udiiHBaHCz2WrysuEoqLXy84iMQSQRfdrhLojDQFCk3b+MlZhsxst8wbAgoS
lqLFLOj3d/jcW3ISZsJab4S2EbjBDDQrvnfwS/U3P/ok0NAY9MxcEdgy/IcweK3kC6v+XITRT5IJ
zfGLTIlK0+7m0nyETfLM4ztz2k3Gsxh2B5cGWs49jbGP+/n1w6wSm8het+zElR5cK1gFQ3+QZXUt
ygMz+mX+oLVljVFZ0q3a0WvGklZJVr57DM9KIFi1jCFFt6EU8VtPSzsJS55jIbzNVNP2pVtDW3R6
c+GDz17pSTzyzSJEEiaaduaoyPD6dZeGd0WBqVbsYI6C37yvBAsvJ8VIOQI5OcSxNlmHjOAZaYUy
Lw4mXgV4+vsLPbNJaSfBq6692KCYjx2Peu9696o2Sy8l7+deH+0kemmR2JWDQEbQ4tV1P7IVwLYc
IijIECgp5wtL9HbfX8Z49744SWkn4UsmanTKWPNKQI916O88TZ74ABNd5xmn3wuH1DNrWDuJGSJn
d4lYD1gtX0eQCE3tUjcWOsaZKziJD26rBTiZJo4te/leCOpDrfp0RtO6vRoacd0V1m0ewoQ0rBS2
jYHNjILdud40P1PE5gBZOTfrQfGsi8y9W/omlbFN062bpsfXtyk2ah6sG7i/SJqIdmm2Jok/eDrd
11LApKdthhurAt/cmw2qGKldyYq0jRNjoiagKYdqJTfxvRhl8yhpFrnXUyGpwRRVRb7RO3xrdFNY
DLWy1z1Udll4q8eJ7bcyZrjocYbSeo1rcW7FHb5Q8kNqhDvmVV+U2pwpQthcSSGmS62Mnw/wua6R
oDw4s7ZkLrdujeekCG0krCiOp20oP7dBtk6KqpyIJfxwTZavTJghZccAdeUwYJwpq8JKbiyngsGc
yxOtTq4NOTn2SXHj9Nn7UAGUEFCszVrXhC7f4ESseuvKc9HgVqE8j0Xr1YXaF6Z42ek11JWyxjnQ
aJtXg7OtH7Aha8q9i7bVGQJGoDOQ4SHmPIwblXF5X5TBRCvara8V3iyS4mtNAslWw+mUfSTNktsi
TIvvIhEZFOepbU8DNcsYTlAtRpT8BBBZ0hqY2tSrVAUVg0IaxKfQgqDNGNExPExSRmfmtnsoG6AF
kYSFgFVvtF4/+Cnet04eLMJiWCeMGMlN+15httOL7VxRmPZtKKZmgfBc+OmxMLqnPmveMguKcVAg
H1Z7TAmd+jWU02jC67cNVdWZpbgt+2Xs7jO9fB0E/1Ut03mQdvdVF87EXFwpfd/gCt1tk8x7Llsc
IiVtb8XFXCoR+JqUdqa+DpY0sYpV2wLi18zoqozxQK/ww/Ez78avFG/KwWxq+T3ETOu5U/S1hzp3
EvfRUS0c/JcTXmDUe5vKsxZhCsG775irH9DFmZ22dIPhzhL9mZnBAKXNejSVeBlkyD4HDSqeWQE2
UbREnccqo2RS2yxET1wryERZyeos0tO1mGobruK2KpSNlBtLS07vpKY7xpoaTgez3yBD3I8nkU7u
fxa99HvtZJxNTvZwxwmaLE8Nkzg8zI2ge0AtC/28gdUdtLcxynPBaK6r3t/rUckTyg02wRRhtIAk
1oyaEt1EfsNamLuZfOGseC791E72f1H2/EQbNSLVVPwAZEd795n0jOxImeQ3pISXpojP7RXqSQKQ
upnvIDOmIpJPm3pCDWbuHuNJY0xgqfiHkT6gX3+/V4x7+Bd7hXqyt5tMObQcVqldt8DODeYHAQ/7
toNBmnkPx/b7bzmzV6gn+3wpaG0jViVFbDS544xAjJ3F9x99rkiinmzaQQe8rvI+CuQtDqvRVD9g
yAqtRwZVeZHLduY2neze8eBUCZpMznyNu5REDwvsciYw4vD9RYwf89VTONmxa8oQTp0wOpjky8HZ
J2Czifbff/a5e3+yT7uiVka+gwykqe2m+ll577/3uSd7tMdcbSzGdD2akl05fVObCzfjXH1aPVn+
pmcag8fwmk21aZo0o9FGuVYLZS6CLRuqHSrG56yoJoyUbGJlmA0RKupYW4e6gdm5c4XM1/PCC+/X
udt3suxbQXcR9voEOen/cXZlu3HzzPKJBGilpFtpZqQZ71ts50ZIPifaqH2j+PSnZOAAE/7mEDBy
FV+QI5LdbHZXVwE9g4zi0aS1AmEgCdQ+359n78zGaf28LPChtEXWbIK8XrUf85hp4Pw3VZWwzQ6+
OFtb8/P5ayKdLWcsTCQqzfKkW09VV0HANG7yKbp8DiQeRKTTMJsaoULF4KxRh4a+RX4DhiNU5o08
NBd2U5Xghp6bXPFUlWyHJVj7TEuQrIEZI2pH/qLp0yNv0kFx8CRWKFKS9kZjESsvUNB1oOb+q3Q+
oFZ3eZEkAe0nC9LZTrORaYubwM3a0QgkUh6tIFzWrzLFHsj2WLDxoVvTss5qNwIidj8mB95DuYld
dZpi1WXjC7buG1abNQWKXoTVgQMUOkozVv3RKLEMsglEk9d0p9QmvLzIAFUEiJD08xhVxn1ffC8t
INJMabnpu3mKCGLSwJ6/tmgMGpl+uLy7kl8vQoatOXcSdEQCvZCZV30J9hsdmLZknf90ta14bklO
kCmYsa+vWZJwvoFi0hgCPnswau/7SJV0kJx9ESjsd4muLSwBb1N7lYBaz9w5KpOVrc7297Ozb7sm
wLWQuY+48ceyrgHb3rkgHySKhZH98u3vZ8OvrOAECRIk8VtE8I9mimKVqTj3MuiFubmhs8GXjDV2
r3N4f8Yh/eh4vxqWPKLvEbyU+nQwOQu0jO3cuf1ZNOPr5eMkS4t8skmezWqgATj3IGUcgbQO8h3R
Rt/pgUjHvtNBt3VMn62w3gNibewvTyhxqqZg3utMMp34HcHm33cU0gJZEXxvZMGu3cZNesC0USXT
71rvdlU5JNkvFm5lZrR63fE+iShYcfXhPbMUnlQWToogXoehPw5PYu+z5rapwEIcAjTI9oGCMmtV
zCIxCRGaq+kcldYRuUQyQFmm+q2XFardiF5SJfpXskIiJLfvhy4Hig2P85N98g/Ty/y6vhuRE210
r/pvZNOeL2+x7FsE8zaYVuRjgjgQdb/DYL7naCwyimPCG8W1LHsOfXJ1n5lDbXd97nAbhJ3xJjA5
RU1IdgOwCSCnnqMlVqJgtlP5Raj0+fT7Z6IKzdv6CHIoDmYzrcuAD2j4bzpXL+NqgetMzztwdyDx
4tNXywVzfZ2qjoTEjX1+/NncyOqiFVTHiTbMLkSaZT+W0aK/XN4j2eCCgaM21i4zGr4j1sc6lM0G
KG8/fm9owcKdqWlMz0a+HckQZExGujX9Z3E32wpbkVqkYOvpMHnr0CHNZEclVL6u+dWm5MS7TURk
V0NG4/KHyLyuiMvtJ40ZPUGQs4AZl++gIngDBNGmpAelsGcQLeymIUxuVVlayZ6IMF3XZB0xOoQ8
TUVvNQ5tgsZAyUL3FSGnxAGIEF1Yf6vhpeRHKFg+NqbDIa8OuRTFYkmi/v/B6IJZI9cMQJSspw0w
NoCInLZ7SE1DoKZCEy1aDJaY7MHoCXVjkCsoppV91LaYZ1aS+uM006pBIghXI5hhd+bJ3OcQUTLB
ZQkJ72MWjzdgLrk8nWy27e9ns7HacDnTkOBCJ7tdwwco3n0Sl6kL4XpPbc2p/O1JDp2vLPYnxLv+
nla/Lv9s2fDmvz+7Qq9Qw1dUeQuAKwsHvZ/Ti2MdTGqoTGUb6QtHqQtG75NUn6CRuoESbWzARqZJ
oAAJgR09hrzP8+XvkDl+XbD8xuKFYS6YBsJ08y6PoQpwheZllJShAwGVIZQ3IEWkmOzrVfNEOC/g
tL7BW4BtlnCTEKagXj1lHtLJ4Ub1uAmxUOQTnci/VwJ7t/3+32UEed2/GzW4a12hdXObErxe1mGC
FaEVEPptSClCm+WnKrr/+iB7IqjXmegwIUkONCyUs2A9jhrQ+7UjAH3Zv98wrlXJU+TGov6Q3KTx
AHnh/spyA/4KnuoAIus3EP8BySg49HrjcHmvPnMXXy2c4AbK1aBtb6OFYs2de5KMd2mGxPkymjdA
3exnEOz3lMQNGnxAQwLicOo8Lrl9jwZZ6OwBAhH0ugYmC/IDjDJXXeL2AVIKN0tuvFp6eZsxYyv9
sEdW2eCVcPeV0b2ZY/YC2oLTaJfHNQN1bDJc0VSDho6lXekp3Rd1FS9m5gR5x28syhQ4M0ne2UN3
7j9OyGvTph42I4CSWH0EHQLI2PvfoLz1bz5pZf+Afuzj8rrKjongl3wXVAYotqJ2brw3HDVuJXhD
NrLgklZaecScAe5ET2FGgSi3nr73kwVPZNYo2vpDlUTLetcVNID00uWBv76eQdTw77JPxEdpaHNx
qfVQjncQx9FGxZZ+/ZT3RAhxP6K6AQyRF/ldf92NL+BCCt25PpQDFJQhhVnRPs4GK778IS5+8Be2
IoKJvb4ZPTfdYKM9aijLe5L9pNZpYpC1TP5enkLiqD0RUcx6syjLgSURZHt78LOXN2Xo3W3a4Hxf
QR9NBe6QfYvgbMzS88wswTyZQ38vGoOA8jrtGSmeeF6gQ0uZ9d0G/GrRBAdj5yzNR2dOomYZo6b8
7Q/wYMZv7qWK60ZiEN7297PQYmpRSJwoJqg5YJMN12KcN8X5+rq91vA8wY4rlP87Y0Eyx0qh51Mf
+t/sgYAccFMI++aVIqKFdX2q6KhjK5Ly74gAryvDy4dJYnieYNFJ3nKv41MS8cZ6qFL/trLLMIdw
2PeGF+xa19vWcm1jSyCDUHkiBz2rb42cKKztMzP0xckRccEWrzvfLk1s7EYwyelxyYY7u9X+lpoV
Jny9KuzuMZm860yvD6blQFPCxj3FNf7q2u31ypo0GLuxDZoGyprQ0TDRjQ1CnzoJcsiso0TwOtXz
s6aCYkmWW8QYG9RDgSBdNfSuOnfdOMd5n//tF9UrR2JIIriY5NPKUt5CuMyCBuySbOxiqBXYAz1l
q64CekusScQJgzoRRaPBTeMxgb5HYQOoTFTPz89Cxlc7KvgCi2ezkRRlFtttcu209M40ypeV0ls0
zeyWHrILdR2RvoZ2jDf/R3XwxDvT47qSR9NpIJCBj/cmtDgv/X7C3k8gPWq16QFCD0WQmP5dUqwG
pJD5aezK2CnZVQbZRHDwRRUutyBzoIAxzfNVOeLe7xuQ2ZlLC+VmKGsPSR0Xdvk0pxRoitl4Q/d1
GlRLD4JDn93mEzimXDKBoAlCfWO7gPm6tFbwo4G11QMpwW62SpBAujUEX6BqaFnJVe+gqUBnHRS/
fQfMbGNzm+c2iCn05k3XvF+a4f0B3cwt9Ib2doERp7L5meUUrI4a2jVsdir99gpUeo9Tl7w6awqG
tKoBdsfu/kstNKpNZh9rLcQj1+44Fjk5dMx8mnqQ/bg+1OUT+BG9re/agb2kw3gqWYnLsfHvrLU7
mS5ueLdp9zyzbmiH/EsDKEOWd32Q6v0HkMtLlHjlk5GyW1AW3hhlDona/KarhwdweL2gP6MJ6k6/
t2j5BwTZaTBb2xJPqGCSElzwnX1MpzbdeVp1b0Nbu5nIfsizNXDH4s42tQfSrGDwsYoHc10gCgud
zHZ61Fb+Y8YjPmUZelQ9ULwWxdDuBsO5dXp3PzjLK6P9Ex+KIrC1NgIDPdCh1vGyQ5PciUS4Exu+
Na/2aMI1E35NYV89ySGTMADhNEM1ycwVjlNiySL8FiR2YIR0hzSm0MtOvea1BGaKmu3OLWv2vVtR
BN6OY1u1hk61qEv/5ND5rh4vr5HkkSLiW9eaLaaWlykwLsV11yR3k6kFo4Myvjnq0MpZj5S5h8tz
SXwREUJds/XI2Hi1hlrZS2eAFpQrM1SyoYWrsbSRctHzVgMENYmQmnrobpL7MW73UFvHwQvqG/f5
8kdIbgUR7Npm3Kaek2nI6n0QMIz4ZQYpVkexzZKjJAJc2y5ZTMCqcSkMSBu4o3OEe33NUezja6a6
E2STbGfhLMKawSZi6KC1i1hyM9eQwk436jpINiVEEWdJFulTw+9sBtIbXs9GbAeaZJ47B0/4TBtu
AAxXASE/6wFfXD0iILWt8sayHdg2EE937X1zAi6bX9lL+P+bDuZUPWhvIM84xSqHIjllIlK1T+zG
Bb+jFmV1fTVC2BrMmooqrGRP3G3KsxWb+t7TnHFM4yL5bREQqUKtjQwQsqbD96xP7I7pkJJ0ANRD
JJA7Idec/WjoikhAsi6uYNjFsPhVN9kJ0JfvFJ38rmV8zx425ufzZanAA2cVJdeiAnTLrL/BBRNQ
/SbxFIsiW3Yh5s39Ict4O2iRbr0t5RV4WtBXFWSm4g0uGV5siAG5J6mI7Sdofgd/zRHND3HBjpOy
AiBZeLEtxilbf3WbBAtfFQe9nSOy5G+X/Zxs6O1SPTuQro9KnJbCSSQgq84nnQeavqqATJJbR8Rh
d/oEdk4P1quP2tXSgh7TAsnxiL4bp6quXVa8mIX58/KHSHIKIhq7cn3weU/YYps27xXvXst++pOk
xamikIfzW+0tm6CYpqlgUZLKONh0/125GpGQD0QIUCxtDpF4Frt6vR8M72Pi5fXovvmGfcq5H9ZE
213+RMleiajQpsx9fcgQHBTp7ZSelur5e+MK1tFlAxikSzBuFWsXJPZ/ZFE98mWLJAI5gRLX6nQa
tYhbHUDQ9Vu1gPfSGm+o10czLZ6GbIHu1pQ8IDhUvJ9lyRgR0rnCS+XN0OEoRHw9bCnZTfYmMUDO
Vn6gZnZQpQAk95+I6iSt0evuhPuvdn9xGypE6CNvFVGtbOzN15wZ5uLmvV8NqYYuR6jUgSbVhujl
QBVmL/FY9jbr2ej+ChpECwyykdmgpYv4ocvs2yJb3ipafwuWAnmSf6egdVvms4FT5SEBPaMfodKO
A+DWl8+sbHmEDA/nIPabZoy+Ubxq1VvnZsFivXxvcMG0hwJJc5DO45aGDEm6Avei35r04XuDC3dd
qVcLsORDFnvp3ZLGq16Gs/nNi/RTvepsX7OZJvPaL0mElODB68Dx2kGXtFwf3WWIL/9+yXNLxGy6
A12MeUHCmbf+jpePGwQoKwg0V2/N8c/35tgulPPPqBa2WAwEDcz8aKrXEqiQtH5vwGCm4qqTnJ/P
XMfZDOvASJaZaMArBnYAkzPe/0A8WBX6EC5/gmwCwX5pqbXZ2G0kV2Dnp4l18Oc19v1JUUEVFLv/
vxkUPdr/LlFZ5WaOUwqsJk2toBnah6z0jqzz6x03k71G7djzEfGbpXYcB/0jSVPIqhR/rIrpO2fU
7pIE2ZuRQGG0zUoWZkDqhd3ogY86hV5tXezHxfrwHTbtPMu7JpTsDQbx0++tjuAccp/pg2ekSBKm
+otnFWE3g6UGZG+KQypbfcE9GD2oBMtqTKJxOLX9XcaPvqF49Gxn8IsniSU6B1tD75JDk8ipf/r2
nQfFTaA/gil5ToEN7XpfBb2TTSQ4CvSWWFm9AvXT/jcfxuuNEKS+QsrGtAIOOVL7MJ+aY4O2X9TF
wAZ2eWMkYBNPxIk2M6i6Cgf44k3qEx1mfAzaKzuAHwz5H2orezwkOyRCRv3ZIpnBwYC5KXS4//VW
H2qG6itkgwv+w6nrpUwK7FEBWIQHJLlWtxAYSor8e9ePiBZd9NVIa9B+RytbI9u3g4STq774ZmDx
afRn3gnSJW7qAhCMaqF1R+vkoU3taB1UV7Pk9hcFlSEKsVhOB+tYoEA8HQlCrw5KFMpip+zZLqJG
zbSm6WSh5Dbs6fN8aGLy2O/ma+21eDKScHpH2y7OUzFDONPbXz64kuBYhIwmiZluQDyYZfnTM/6u
neLR+wmy+8LeRWyoueSVBhUTH/X98Q1CYejba1GFzg5+OKIVroEur7nLD6reJ9nRFax+MLUGubkS
lUTo12ga1DgNe5dAO+HyMkmciinE+p4Jxldi497zOpNBPqD76eA/vclPQDAeR7xeq/F7LE6eiCRt
5pzMFJ1cUIAwd7UFrcu5/Fn6Xae4RCTfIoJI86mYC88Ykihn5MarzFDrwZI4QOfMq6aXgdp75qhY
4WQoBBFO2k6Qkpz17WNCPaQfNfryoO87A4NZg/B1hjhT0NypYqzPw/XFofuE6J05gNlqQZ8CVtLI
JbExBTD+vRf2OzBWHRrItm8gVn/foMfhychAiJOG4PlXAgElT2kRbjrQkpjDhAph4rNHiC/c8xxq
yRbUaNzGCDTD/mnqLGJ5pzBdCfDQE2GnHeu6laY8ibRyvS794bXjQMxANjd11yGmaJ5BeUOP0MVj
HQwCxWPEufe2tpr4MdV/2gDZGd8PHdv7uGwkEl/y+bA8W/0iWRYNtQ10Xw+PfAZReVkrrlfZyELw
AEksW8sTfOkMhbvpmPjPl3+x9HgKbmMctEmbPB1uwww39wQqxhfIVetPI8jDIO2183eACyom237t
V6dTcCKZBg2h0kWuxXly3tLYiDcNUScL1x0ucShyX55GslYiHBUSVs481DiG2da5bWe/IXCiIiyW
3IAi9hSilllTpViuon4n+U2V5oAcv1UoC37vtwtpNdPK8mnRt+2AZGLx5M6KrIDsNhJhp7rZABpt
tLhZIQD0SRJnP1NEzrsVPH/YgBGa0Ya1SSFe/hBZMkUkhtV8r/BMYKcB/d/YaCtcfDWkxj85Pg/+
/fcauDx9OwRnJrd0M3cypiNVuP5MihEvsSHwIBikgoRKrlURcbpaY9pqPg4TKOgDw1l2nXuyk0ax
SrLjtBnK2a/vJ7Lo2orthiT95PeBC06wit4tTEWZLN13wb49u7VNCmxU1EMBK6wc0BZO1ptJyDVE
y+7Wrn42fe0Icp3ILkHLSMZ63A2kuUNf3ADZo/YaVAUqDlNJBkBEpbLOckFJBidW1OBqoNXNglRu
oFMk1ovlMLZWqvAAXy+rKyJS0c2OzoMEH41CTDTl69HSph/Lkr/0ADpePt9fnwtXRKCubtaXVg2w
jb3GC7mfOWiGDt8bWvABKdxV6VpdEvXpI13/q9y4Lr9VRnJFzGnKK9ueIMaDx//B4Y+lgdaM9VSD
seF7P31brbPz3BqWPpWJj1YTNEKtfRLq0F5t2O7y6LJtFWy9T1LDrjSMXq77sn0EPmg/IeWc+ip5
ha9vDte3/v35PHHK2vdxbob6Tzo9uyrmOdkPF8xc43UO4AWW3WN4TtpVuYRDXTyTjL/1jPiK5ZH9
esHUNZeaswf+02jJi2tS2WZUaGunOJSywYWrO02og1ZNLQHA4GZEO0yryFZI7EiEdC7rNCctR7o6
Wbt96U83JvBCjq/62ZJryBVBnMxBU1qx4EUMxar91vHQhHk0HEgAjxilOxXNgWSHRRynzWewcZTA
STgl5A7NwgOQhHTvpQfyD9IpNli2VtvkZ9YF5GnDJ+7h/NOTWwDlQe7N9umybUn2V+R2rTzoNELm
VIuM7r1oPlz+9r1xt/nOfjP4+oe2LTGuV6F59XnN3i+PK1sLwVTNludrSlB/XKhzXzf5rZ67h4EY
ip8tG16w2HyjghpnHEujep+Tg4XOGHv+c/mny5ZasNOZep6OIkoa87YG2NHYpW0WXx5adgwFK/V6
byhcyBVFfH6t832CNiwTLMgFV5XyJesigjTBONYALocJnASi5kj/6ultruL+/Do+cEVEpQeQHykz
gBxcuoY5eguWcpN9eW4Ld28495eXSJKohMz0vycSdGIT2hpACg+l1q0nMtnNbvDZGLdvdv0fVSpO
8jiFRPW/8yxjRofCQm97cSwfFxqMx425DMA/yAuDbQhvb3ryd+Xd9xJArsjJOgO4rDloi4mg/Ahx
iTGFqq33vYYuaHD/+zH+WOaNoWFwwB3vhpYeSyfZKzZEtu2CKVNARCuoXWbxAO5UzbdvXFrf+51z
RKEuzHP0rprD3hlBU7Iur9WcPuUFOBUb80At/Wg6VeDM7oHS70aPIlxlYbmG8gm+FQLLQWl13W4t
uRlMkOHueNlElz9bYqoidMVCkDevNRh5q/mXbXfBUE+B7uIVoNoy2QSCL4BWek6GASAKd+44gg7A
WWuKfj9u3FB06B4uf4YkgeCKGBaojUzM1a003i7Y1YyWaH6dT8bPjXwc0heUQZTte+l5V8SzdHiJ
zQUg4WDsMgMTcjtMs3dW1v69/C2SFSOCZ2g6DU25G9oncZ5WCLwW0BFLwZnm+kyx6RL3KUJOSW6T
pqwBcTRzO7Ymdm2PftB4XFHck9wsItK0cf268QsAGAwgcgLGITXeMsXiSKxURJh6fIa8IgW4LZl/
Abpt1ulurkd0OoFuPlNmiL5OIboi3tQzxpRDGBoROKpI873+o94hb/C7vLF32o0O6hfjBqmi+1QP
/G+fKuGuB3tbm9Y2NsXRcKfl/9X9D8iYXj5Ssu8R7no3QzPDMLpZXA7gIBuWANXLYHJL9F9Cf7ln
e42n0PAiivedbDrB5k0cqwSV2Q3BMh4hv35cDjhrsSq9/HXiHIqY/94CtgUtsr7bELrea0/24Bl8
atkuz5FSco1g0UfFM1JyjkXeVG43lJbbOZ5GyJMPNoDGKhUKmb8SsadoftT0tsc3zIfu1yYLku69
d6Ap+/2yG8MJPKm31ffeNiIINSl9xhwKF59ZPxzzlzE+rv775XMlW6HNwZyF1VZBTN6UcFXWFPVj
GmQg0bw8ssRFidg7t/QIK7Rtj/WbtTDDCc0WWzH/e6MLd32vmYNdIaMG3trhmOoQG3F4GlU6kPHf
m0Aw5sGYc6CfALZvcfjnZ05QB1NcdbKVEWzZoz0a6C1g0kD6GXgT3SU2GudXO7z8y2WBqciTaDqW
h1JqDzhdHuCtGpZ7Hud/thK68auPJsUTQfIVIrKuRL0EsJVtB6Y3nXI03d6VhspwZYNvjuPsWIIj
FzTAwExGdnNvo4Vk+Tm5CpzmZ6Xxf4sHrgiaAyVvrq8eln8Kd/bDCrbtHgWs0/ZvKyO40S8nTN7W
I0rDj6q+XsmlJ1Ik9mY7GFCdQ+sGuG9bozgUPigb+iEapuDj8rZLLFlE1JncmtqMbXc26lO67e/S
qVD4H9nQ29/PdoOxmdIEQRMI5to4W8ndnGeKi0Y2tGDHpM2zrGkcwNDIa4++7v7p8mpIQjBbMN+8
AzH1XNqIikEi3LFj7e/6Jgnq+vHy+LLfLdhw3zW5YxMzjWfGItshV6uf7y8PLUm1uyKGzmqT2gdN
7JZq2ngQ8v2C3tRwY0CoUOf3HvXYejdUr1jJh4houpYaxdzMyKtsYTd/nm6MHUSb9t6uOjb35RSs
8TfflSIN4kj7vBx1JC+d9J6ujwT9FMmfy0smMS8RTEdm3/Y9D7udIIJMMy2c02s04O7pqodurXDb
kiMlEh+uaHzeWnoByizzU+sup3XxfjbcQQ2YvV7+DtlmbO7wzNB6YrfFuiA21vOHBdTMLaO7yyNL
HKpIfwim8NJK69yPcrBDLs/UvUr5f5eHlq2LYMJYgbxNAPWLOyCcdfxqyAmBc+ZQp47CImTLIhiz
py8+MG/I0XF2hUb6YM15cPm3y5ZFMOOmI41Ha5gaGKpJdkqLa6ZCAMp+tBBCO4wbldHXaFo137X6
3lYBaCRnXcStuUVVdhNtsrgeC3BLTwHFI2DpWmAS7tDIeXldJD9e5DrUh8RAaxW6z+g6nbIFZCXI
ZKh6DCWgfFcEr3kJCMXqBOZq2Z27Tyv+3LY2Aw2b80HHUQPf+3q3kJ4cZkM72e3w9/JHSefdTvCZ
ec3Mtjg3cUWC7eWYx/nJejROYMy5Uj2bJH3/rghsg5ZRohUMyq/FcRML7qAsv0UU5i47qXBmEnMT
oW2EVk7dmdj/qmtCt3pIRpA9JUOo5db3jEJEspkjqTgHJXvk1gWkUh6TBO23ROHiZD//f2zZsvxs
BDKPpxAeKQ55Bno/795AhvnyLktM+lNc7WyTuTFnYzHAhxp02fWg62xIF7qLqrlUdjuLADYoJ6ES
sTV3GHflDygNuG+AnqMdkP5NzaC77oCIraNOEXnJyk4ihM1OKaQkRri+Yb/uWb53fxdZ4O/HPd9n
ZOcAoffd9IWIZvMsmjW9DuY44gPQsY7zbT1kUFixVe8eCSrTFSFsZjqZjWsg8vZj965+HgETGiIW
A3VbX007K3R/2LEZr1c0UiX6ZCYv4thaTthAG5xlupAPaCwOEAZ9HLoHx26itrGvoBd4SqclHlIl
Tf12d3zxvvg8OGcHMC0dw3K7DTt7x3ZZCL7QvX6/HsBzcaXyAZI74DMncT6Fl85zo68+6G7rg6Nf
g5UNjfR2MFe3fvJ42Y4khvp5Is/msJdiGLsCc1B0u/a4ZuYJgfRVqkSUyCYQPMHAWFNbzEOC4GZ+
66+dg/mneSH36/u0a47JW83B95fu2kXh1SRX2qfLPvue2i4bzVqQj2CExiszdsTJHi4vlcTlfB6+
s6EtraF6Dche1LczYFzvHatD3aIKhyZ7z4s4NFKW/txM6AZib8ahPaDhPIBExBu40MN0pxKgl+yG
CEjTuOO3SYVTOyzucz1C6cTTDtSgsVXlisaFzyvqC8sQCRGTYS46ViCr6NNlDnkJQuIRtSvHfBs9
+5n3+aNv1tfJBKlYklhl0E744nxA0WHyHlix7itLK3YQAcDFMVinuliacOJGFthjBW2i8iorOr7z
9S6yPJUop+TYiHg3K7PYMlKYgWuAhy7DKyxR+XbJsRGRbX3maIShBoUMYnW76RFNvwCci/OwPPZ5
WATzTR0qHeFmVV+t/fZ9Z2d0GIZ0zFNWxnYR90f3UIKysX0FgJztq/f80Cmud4lnEmFuqZ/rG4FZ
Gk++/ma5BJ2vXD/otXOs6XCd66bCmmVrJzgPM+3BTTJg7boqCTr6Y2rByAyhtMsGLdt04VlAas0o
zR7G4K4L4iwSclyEl4eWWrPwLkAdqPP1Bb0PdmT/BUI8Rn/L3+4NnTRQeOtVMdzXGXYiItew0wNN
CULslc1OAJGWl86Zb7MOmobriv5n5kIHiWieIo0siVOICGPTSm/NuxZQ+GUa5tCEb9/5rRdZ6xJU
qx4PdaXvUrv5WVTaT6OrHjs6HyhYYYLVVfXYSwrloBL894gXheVrdQ3sTP1W/tgwyE1Yhf4v58aI
ph059FESNnuVQX2G9P9rUESEwGXFkOAWZmnc9AFYAUMnTiLrmt7nabD+cPPA/kH6wAytHfDy4XKo
f4H5xujygByaQxupYKvShd8M5Myu67x0vUS3cpRN9fBQxjxOdv99RhvxoHBUX9saEfkPSzy9Zx+9
nHFCvRMbrcdxoY9+6SsQkJKImohouW72jYWtNI37XWsG61/nMETeroSmyQniSE9YxV22V2Whvq5s
EVFnPSv8cVwqTKafnIMV59GGTzdjFVpDtlaC54DSuU/8CXlB1xr3xHJP5tg+DVwVNMmGF5wHR3BJ
AKgFESuv465awtpLbvW52l12Tl8HAUQE0XVNQbKuM5Bwn19NhuZMqNblKA0pvMTXbpWIGDoLXahJ
iub+WGN+sHgQCMtVMdLX9w4qyP+aAVncLAWzUx57NzrYkN0DP/Z3/GqMux25M9+0E/+TndyjqiIn
W6jt72dWh5ypjqxfUcQtSe8MnkXm+OHb1cn2VfVFyU6LODqWTr0Gqrw8zmwjNMlLk/xdK0uxz7LB
tw06+/kW4Uxn/ZrHFaG7qvnTs+RAfcVeyHbZ+nfwFSJoc2+B+axGxJSaf9xWUSuQ/Wrhzp8hK1Zr
BHEw+GOvdUiy9QONyTf74olIe8gHZhvZmkPtcgX/+/JstWXg9i+XLUv22wXD3cJ3i9k0i2lR32pu
HztkAvGSpYAHSKIKIuLp2skwkx7OIKL9EeqKeHV+9gfyI9s7YX5QYawknyEi6xKjAmNyu537fL1m
KXQLfe+hXFVSYrLhBStuJovDqYGQuzU/ej8JiuWn46tubEnFnohAOsbATVhqiOpACwnnjwj4YN32
sRFlsXnlvhehKsaTOCMRQafTZOmBnEljxJDBOGzc6OOhKJKA6E8a+PIuHynpngtWnJUZ6LUq1M7a
qnmryALZldoPaoB661y7rlpoKLoQy1rNW68YoO4K9wEwn6L8KwkwRZqnWits0OoBkOKsLGC0DSzj
V4OeoM6BvuHynGeKR6PEm4ggOqgZeO041kXceetuSeZdq78p1u/rRA0RkXPduk6DmyBD7y2++cAL
dgLPcxrQhVOoZ7k3zBz/69b6V+vigK+8vkKlUhXzyI6I4A9qO4G2ZGEhG2EEw48ZlxWo1V+dx/m0
NdYXJ+2nFlU7MEIq+6g2L/lFvCri69zFp2kCyedPRBRSlhGpw/E078kBxLppUL4qVlViwyK2LiUr
lDqsDAj2O7MPWB60z+Z+iiBLsB8O6Qf/CyIeNQmuJJwToXaQ8yxrO0dKoUBC34jJcT1sokwqoJLs
Y4R7HkKgq1tn+BifXzXMCCf9N7JWCgOWnAERZZcgW2EkRp3HtHe7sDLHa8eF9k9deO+c+W8Oz54v
74nEVkXIHYQfeb70gFaClCLKqnQI/Io/eKQDMSnoM4OxtuOp6hWeQWKxIvTOWZpiZQm4BRsA3rVB
+zB9XUHpI3vtiNSOXV/5Dbd77IcGGV56arq/bvc6lXNoJM0D036UKRKi5i2yvgHC/GCm+8tLaHyW
eb+yHyGyX60UWb5cB9qeJE8JsuPaavkno2hosDrmVQ0x4mAkno4+tN4OIGv8tlTmumNr3946ThvV
Wn8/aqDPKBDFBEO6PlpQ2TarrN3pHa9il1TVPlkdUCG4DJ0ZixdbOW+iLl/Q29bMDwxB2jhndbgu
SThw8Dbm+XxF/XZfTvWH7+pPmesjqwYBYmY3kOW7revmoTXyK9ftnhvCmwDvnmt23fXOo8c6/BLS
Z6FWdm04etb9ZFUvVZVVO1KkoallpyQz3+rWCRhjv1e3OlUZHtYcGJ+kceaQkRwKZXzP0uzgpM6p
rbs40UBfs6RjH9DC2VlkfDShC0XW9GO2298Dz/aDT4egL7FeYNQFY1mbBAASXbvtHE/OBLxSZ1tB
34I5NkkfMjrd+ov7OqbFc5c4JzNdj/qgeSHomfd06q7Szo+YVoEmafw7IQoHJO+OTsvronOUoEHh
XJJkt2TbiN6x0qcXvM4OXUr/aE0WrVN1QurRdatDxdkO0dOR1VMXNO5Nz3w9Ss3u2p2RJfHrTQF4
KPdTAn1oGvkjjRoKBbgUBCXDfwSXA7TywJSB52sHGlDWngzT3hsLef4/zq5suVJcW34REUJM4hXY
8+TtufyisF1lQCAhIeavv+l+Oten3T7RD1VRHR1h7w3SGnLlyvRjdw0m7Zk25EFU/05yP/xKnyRu
4Y/5mKNNIyb1xcv075YRw698yVmMTvNpXoL66wOC8lCGdDKMGn9oDL4rWILPQPgfbUegIpjWEIKE
+9BlnysTEk4VeiVuSaZ/lEX/JmR/JUuCaqVhMNiU296yp8Uua53H19ptdv8cCL6JpV+1OaORDi21
ObiYHdsVNrqElj61S7Nvicpiqv+E8Xj3z7/qu0D6pUaImRNK281iy6vuVx25K0e2P9Q+f6k0/U00
+y925jLWUS5AKXW0rLJ6YPeVDfbcndpr08Pp3Qs0u0KXWqGYg+YB+RSQzqcxo3F5xFrFKodS0swj
SEXXfbrU0als0c/4k057x8POmgMsxwWX14xk2rdhPmdFFRR3yzSvmVftR6e/KccAEqSt3M6dfXa7
5gQw/BI2zg5STz+cuG+e4FdNxjqyEN8WqtqWAZiWpUh/JOB/M1gMv6ovxk4Xzj3KxS3UZc44ydgF
NLtw+2/HseFXsUWqA9GiFIV6oH4n49WNn8afFOC+64S+MkSnQVXwa0RBwE8Yfx5M2qQQEIFXDAPW
9r9IKHxzGb+SRIsIrpxzjpky1NWjLURszpL68VoVP5m2fQceftVaJMhhTukMYste/Cgt7inmKHCc
z9zwUxfl05+lxZTsx1nc5937m3vzlTwqGbSAI+thhiLJwdjmVM/hITKdTSIXqwYWFgMAV5LWYxcp
yA819TdF7lf2qCPgkkCwfroFXTLTDUy1R7OG4FogxpT6ds3CEqbr1x+izjdt0VciaeMwMlRwR9m2
I+oQO594a/esc5vEijAbNVs3krxBSud+ZM1HFbBpbd3loLzgZnbZSzSHm5wVh4Dnv2JlLg5F61mP
UeLKfA/h/l3k4Q11zpz0rXd2/PK56cw20nCW02ZaT65NFPwJil7BX2xaxWK+akee59J+9Hrastps
m7jMWF5stPlpn/0vbsvfvdfPCPIfqUnNZVGRAbdNG+/qTVGeOYGbhuF4q8LFSYQhCRvacV3CN6eD
GMCM6nMtRXieFtvATaDTMM0d+BYOEh9jSU5kYNuxrSScUOnb0PAXzDPVGvvD/45eH/pfUDafFMvU
RxL9d2d2UzxsqDkVP6l8fHdtvyBtvBgs2lPEzQrCSTTf9+wPlT/wr7+LnF/NxedSVdqbqwrlLYOx
l6o/OHw44eW4q8aKJm5Vw0iKeSeIsh4G2f+Qt78NFF+yqRimgEkHiKG/gaMCsASoRmbd1mbo6nbt
PsIWzf5nFa3vOpWvvFpnMSCMVgFYZu6GbehqzNPpDas7VynT5ZUffhaB/S6afyXWlgZSGGoJq23+
2puUrsA6S4fUHmEGzhNQhrOfZiffEHgwvvj/t6QYKgicjURu7WrKyCO4CF2m7sBNXrPEX4cHklXA
LEieqIefEMdvUvhX1q3vBhHIn/iVk90Qdmno6z+HuW8Q/K/yla7oPe4Fnz83rHYiCCAEac6099fT
YH/qGb9JFl9Jt1PPl27KXbnl9B68Gddfde0+9DILK5lq3EYDz4ru4Z+/zzdX1vsSD0rReTWs7Kot
n5o3vYgLBA6PC/9JE+K7x/UlIkhYX9sYyj9bG9r92EooddpVEZe/m9z7+Hff4EuDLedy9viABtuJ
wr1GV6mJPVeu+0MA+CaJftWV7Maob3zgv5ta9/twWXUhStpeplNwiOtzD3YrqX4Shvvm0P4XR3ck
BaMM7IQQ7XRR8mMY8R+Qw29exFdmLocBVqsD0Jhc7/cAUxlVhMlS7Jry/p/fwnc//8sVp2Zqfflp
ALLQ4c1G7PcMgHTS6t13fnSV/AaK/KouWWvTqdrBkNTfBAAlwIEoU3df31Iwvv4Hyss31+8rGXeM
eYHqDL+Gn1qwASbYdHSPMKtOon93pL5ScRmu2kw/l9kF1IgZC4AY5zzrPHenWbwrFEYjjd5GlAQ/
9DPfddBfqbm6xQ8vYpBPIS774gBxiD5diEiRQxs3gLlc4V99Xv8uG6itQTMujNQOynb/LmR+FaKc
nYENZAReSaq9Jc+uecNEgWId/J9P3ucJ+5sS7Ctx1w1qMWOxvNw2GEGjr9S3U+iyVNTtRrP+tPQ/
7dJ+Eyq/Mnh92+U+Qg20f22UkXA9TVgOJT8p7H2X+b9SdnPM0CkpsVMwrMlHf/5srmBKlH169sAu
ufyRr/tNQPvK1y2h483bCXNWYyVNoL61GtrqPQ/M+9DpHehzeFNd1/5AAvnm7Xzl7srRr2fdgnng
N85LWMQ3wPveIgjBJQ1tTeLX9fqfj8F3Z/wrZXdY2l4WNaRMvMuy/qxm+D1CXLqs2lRvfiplvonQ
f1WJ/1HvV03E/NYBDcQdbVKDj0Pvfvj4nwn3b47xV26uqATeSv7X9haGVTfy+vn6x/W0ytPw6We+
5ndf4Eu+J4sjJcFIZ9sXU5ZPd1z+NJb4rp7868X8x7NpeSnieMSPDi6fztJ6LbFazlO9GjBLVi/L
n/LuJ5ejv47P3z2tL0l/UtDp0NNf9CVa7eX5bW3SYk1/y+cpjfbmd/w/GCZ++8W+tADdbENo8WB6
0GY1QPJjtXdWYk7Co39H1k02b91fP2pUBnH8+R3+5rt95e1awbx8aAuxrcockVoEj4Ws4KHgDvBQ
brYYpN8EPXtZRv/W5X2bcAHg3alHmgx++xQ54UVF7lHoHtOOIkodYm0iqvE1LONzK6lzUD550Xoh
sEiO7xynKpKc+lk/9X+U1qvWNy9h3Rwi7d9ZS49LXnSJG4spDdv6ORfuk5MLiiba+omosValcIw+
aeV7x+23psEw0n1qmmpO2tI55CMgwNqE94XpdtRvTp41mETkYRrHGh5CHUskK6+mtVtY3B16v3tv
FA2yiE7QAZ12onc1tLybNhVejgaBUHc7F8F9Fw2bmi1nQ2kaVeKNLHOczAbWrFi3W7vFuarCOQmC
8VL1sO7IQ6GzhsA7J6iv2jM3UrJfTcV3FS9OfT4fpOPfkMbsfTpv5EIvjMeY5i5glU86WPdCw2Am
9icsqU1bjyiVAjzZz6w/0JKMKWvMS0vGfcfnX6YVD0NO3hYib/pg8A4xuJspocMrLPFeYWZVbSaf
3PN5Oaq5GpJ+DkxCcpYnzoilIh/TNQ/uuAkRMM8uabUdSuqmQoVxstD+QDy1Gr3IJuXITrXXQtiZ
VOpaCRplUeu/uBNdNlUoXjTDYrv0ZIqa+Giq8YNPJI2Jt3H1vIqZSqHE9zuYoztTuJfcGWhqAomk
QB7zPtrr+nOkzXJY0jQPXjvkCXPUe6UckpEF0xqpnbNbV3eyKaAhXwwipWI454ylqncetKb7YRif
uFk2MmieZ+b9oQuUc0x05bHzFsogXhOXlavS5rvY6+4qFd1z478FpjjEmC8l7mIzPqi7wQzgbSv3
1MPYDLaG1Vq6SFIONOzE4hwgD/A0OVCkDaHK7UN5cUNjin1sGa4WaTYDBEAnuCqWnGR2BgTWSmer
BE4er/UD/DMPE1Uf6B5OoAW/TEMxYPYz3gyDv6SmDXfgtmPY5ka4+b0LP4LhdilDMMWoflcdx4rw
3P7y/P42WGTGy+pmhGfcEo03U4/ZD/yyEuVo/EhPbeomLOCePGT9WF5lNL3VnntwGnHmFQxSnBHd
78DkI1jsIEJ08d4PxH6Z1EfpRk8iAE3Z5OrFzgUgu2apEvzvNx5OFz0Gx6KXQSr7HA7WQXXIVXT1
+mG1OOFh4BVJcOJOnEb3S9xAT0gG+6Fv1xKg6nqC5l3n5JeeAc4o2zEhZDBZ3Uzvo9dvtf60rqje
3ZmbbBGmWXdC+mk3he+NRfMOtlY6S3kb2+W5tP5v1Zawug7exRi+xmF30TBVS8smHNOJzbBElTqd
a/FYyvxh6otXUkOUSod6M9D+xe+WRxqbne96Kmkc8DfV8qsEWSTVYQwrVensKZAKI+d1Kd2V7seN
dT4HnIabBIqJJtFQW4jbAR4Dfrspc5jqTTPGbq7eGVffT6RCGMJZ84fxCP7/nmIQx4mYknFSXhYI
+xAY/kGLHjPF7tiPMHP1aXnlrbOCSGidFtbfgtRxGWm5GQeo24RIdqvaxbuE2eFMNYYXwyQOQY4p
cl9BS7ArT73bvkLdmWPQ6W5zxfxMhwqIRH6c4xrSYlIXyaC9txJz4YRxd0ldrz9VxHnRbsGyIehW
QhdwIqXtcx7Wz8Qdq23cBWIllfkzWzjLTuzJd0naieXsud7ZBOVm6qotqzC2Dev8V1G3JzEWEmT3
+rb02w8Poh1L5x4JCW8WqW+qsXiQPZ4Oab2risbV4OQyC2q4sTPxEC7Dtov1hvr6mtNpRaz3vHCN
MO84K17WR92VEj5IRaoraIpxaQ74CMgJE3Sx+haxzJki/CsvT3Pbv8KT5m404pFwkoqw5skcwoJy
Eu0jX0yT6BiK2dy4EXwhyElUMAhxafWMnm9tPTjqOku7larY5EV9UnG168rlWbEc6qfueam8zZTz
995EJ+y+7f3Sy0bVBfg9xUG05YNbDGc+qn3tNZu2IEDBMYLHOONWy9CmqOvqRLXjCgIzMnWN6VLb
Batc2eeiMRGSbLkVtphTaQQoHV0aM2qgztSdKifYT0acQ2XPA8YHnYh/c59BzJ1C/7kMMSLTn4d0
yGH82Ie3Q+jGiRy8t7gob1oblIlwPJMUjIN1Pke3BK83arrj1GHOD5PCVUHyuz70r3lBt4uE72sD
0aNVq/QK3++uapm3830sSkyw8Zij0ay8SDhJS2QJP1iQGdx5IFnkICsiz3V1eD+E0bOWUVYKfm7j
oEuU729hUHuMkZti1gcJ7Qu0u+OwcxWF9kS39yNyqj6fPudbNUSQRovfq2H50F1xNjNE5Wis4OZS
59k4jOtw4XueO5j1h288ojiJFpWA5G0KpYkntwAXIJYYhhPvLIfZQmIncBLPH6sUkmsPLQkfQ4vL
Lfyqz+riHYPZVNrhTMSB+Q7FmgB/cULvsITzR5SbO1+zRwnNWggbAZ3lYP4tIYYKU9EkUTA+EWan
DZTITq3fZkioaQTPK4g3Vsky+SfhcOxDxr9jOU1J3/R7h4LdEJDpSCWW9PvPZDMPMErRcb6aPbOl
s8hcaeR2wX0jobq2AetR63SIK8W+9LG8Z3uRtTG97SJNso6T+BAhKyYlth2yssbzaKvhvekk/tEO
Cw6ZuEI0Cb9nLNbS+qeQT33i+vxcj+NNzjncWoujptPRGYM/otFX7pa7joUpYS6iMjgkiTTxNRzK
ExHBS27FueLspKTekblFEDMmHUM/bdoFB5GLccegaKHqxVsrBU1+gp9G+9Ow4EZ0NWmyoA+wyeVJ
eBd7bkJb1B59XT/FdHgYaNGlC7JSOpf+0cYgvdluMsmo+asDubfUqMlPNG+2VR+8SYNAraqbOIgP
jQ5RBzXkqHj+WFQxKEu0u/qDuh9D+i4i9hgH9hBzJpOuDLGl2ou9Cvv3rhQyRX6/IhC9kiY4txYc
RanDXbREK10ucItamMm6dt7bcdw1QXvIe7UKYKlrKH/WAdy3W/+xt1i7dUm0pV77FAYWJWWz7J0O
0U60v7CEIpBn4uNE+BbTxh5X3p/TfClXnuXrslketerPUHE+FVoFmRzzj9CvX7wmfytbe/KdUSWR
HNzU8Pl2QEEAxw3iJ3FM34scghhVtVJ80CtWtuBTiqMdCoZUl5ssYDRMipg9iLbaDw5Kb1hXJx1o
IlPAs3Z0WTI7xkmobTauDbeRmVFJ9HKNsTh8UIonCEodloE8sy5/d7vxueP1TTEEl6WXHbw4pl8d
wbyWeTCP5hYKDt7BDiGInc0FvlEHTbwr/GnvqW68JJphbD7r7oVU5U7GY/tWjbNIYBSfcS1jlfQC
IMtMZMqmBg7M9XAZGgsXZmc6MIwRBhgurwGVCPB5+F5gT69l+qYoVZPC4bNbt3V1mtxpPSISJEve
0rQuvD8qohtHmAch671P5B3tx/Mw2LuYoeYfaL62oClDS2Cp0qqkkNLunts8xwAVXiDT6EK8FxvN
VKeNtafGql+wRr/AwfkE1s8FS0zHIo+OuaYn7pDbJfcu7tDsRTiopJN6U/LYS8CROKpcrSDt4KWy
out86q/B6L5EMaKW5K9BSzPoMx8Lmr/P4AElHOwpLDlmpivHpJqGX3ldz6sWLPbMaUqOtTJxk0t2
6UY38SuSFdgdxjYsq3bWtrci9PZhwB+LuSKb2FJ4bQX1C6W4bgvsgvERsDqGD7Y2sYPijusb4cll
54cCtkliS3ptk2GWT0PE72cZoHlCtEPVunMmBUXKsNnmS/0Ap7mDwPVOTAGJRxl1dVb6/tPYFPfL
PHupr9DJLJV9d9XcpUT0kABC05i4UZQnwRyyVAoP192Nz2q0IolMe9967nXQ5SsMJs6sZLtg6c9D
OF0jFK9efwDZ7TeNqnXUqcvsaawksrSogyOMMBr0LG2YmWVchVRA1TZGaRAN9oQBMUTAxTkK1bku
bLFqXXujLFy7Bus+YcKyrIQs90q2h15NUeIt/pvDxjJF6H2NsREixqBGk9CsRss/8npau4ycFNw2
ks7Ex6pmXRqoAj2VpltUwfFq5v7ZhU1VIsMWkZSDz+aA1NCgvJ5qI1etIw6V9BdIwNZt1kuyicwA
G+JOnrXGimU4pwt1TnIKL1G8b9qK420E19x1P5hph2SyCLkOqQ4BDbY4jefeuH8GV2ybZt6pQcYJ
zb1T1NmtX+Qw0uv5ydNz5nSLl3o9PqnTN7dlC78E5um1aKedU/qQUyDxPqzE74oPv0zpPTt9R9cL
xSrZQroLK8DZ9+s9xQi6COl68qONbtlG1nEW19GDFtNF4MOVyluxofBT+pmCFmd6d2T+7MXiAbXl
oXfrR3euHmILaY0oPnWW7mBXIhNmsT5RLI+Vg07DiPI2JMvG8dG9lqVzSwb/eSj5fTXJdd3grDgR
/+Uv08WtghWf2sdWyMu84I/tzk3T3kAwdl2gaOt7e1ms3qMjT4WVN8sUqQTrPhrPoLof/Ca8CWpn
SOa+A89vcmxCdbV2cs+sBgCKGR7ii4jozVQFHy3CvmTmtZ0DBSlF/z3ox1WgLGS36+qBTuR9Nvmr
CPlvKNEL5I6cpt2nft3CnVfdjV3m8Jglldt/jDMIbGHZS2wRNxlvwRLxGdtyiwIsFFWbkMU9MlOf
i96Bi+McfQI0LA0N4ynX7f0EgzhUkNfWtkdq2/xA5npMRhDwUO7EiGpuuUezcMo79PrK4/cuc44z
A5GXLxI1YTsf4am+isti53khdOr6aQOCw6psyZ9uJCZdtPtUFv0V/NIHcKew9kaHMwsc9KLdKu7R
0Ukv7QoAExGEOKg/HxjrupQrYTMvAGwydcuQKhqeos+KXffFfY6rk7ijwOOiwAP0OB+9oNvKaspi
N3SzMVa/ugZtGzbLaYKV3TDzafQLFR7cfQ2ci9jvLqA7UwyrbvIOE0RyEuvZOHE7sgmmZgDi1Kza
QK91ER8oxowJVALWCzEw/hAHHQx92s0DhEkkWhkAXzIO73w1nW3likSOKKZqdqKel69Vg8zQopkd
O3IPSwncP4c/6ACUFpyf1KNVnhYs3Hu+0yb4MH9kXB9gjI4qOOK7SaIMLGZ9RFv7bgjyl4rlbU/d
jyqU73003U8hORPb3zdtfqVBtCTo444ktojV7r2o9boAsa6psEQ+8u4VjbGbxh4/tKbdBZ2DEeEQ
vMUhW4k6PnAH6Rw7nC8jV4ghtXfHxPTuE/pUhWqz9H4ahUkQRQL3obznDkjIvZwyj7B7jqbWw41N
B6zV26lb69r5PXaRwSFi4KeW+k4TnrCOX4op8jLit1MWqvC2kk1W2x5c3viohuDco86MmyFfBwH6
aS7lVQccGVtsPDVAsAuEe9c0Ny78rNNa17+roNvQNnrykBvLavnNq/fO8NsyAqII/+AbKnkF78Cy
S4UebpvPxq0svO2MjXuDW56gTxZpVwVP/lQfmdveCXe6jQ3DcAZknHFZezOUbVFaXAo+HvqyeQzG
eN26/YZAoIRrf9Wr4tBFwbXryZPl9Jfx3Y2pl73bzmjlPTzbQi8ngk1aVCgvbJkvgrVr1rBtXs5b
L0fty+uV0XmbWkOPkVO9AdE4eZTfAzA5Rarz0Ljm715IXkuv3TN3mCEXzB6pgwg/Dd6DCclKDeqJ
B5B9cKvuPuzJA63Eh9ZQNFYVWzvOcsM6dchRIiceWkRZuufcjDqVhL5AxR0xp15DZfnicl4mlKEt
DDz5aEu7zw16rLg062AS+CriaZDqGi01S9RSr+F1Bh2v0H+a2vq1qekuLPjaney+8ZYVr22RECYu
PjFotfM1NOtqzKHVqWNqp0z0p4nkczGDS+8W28EpAIrllyDCvRbVgcbtXn4m2c8OLc+vzsj3lrIj
0gbo0vmlBk3Li5tzzMJN3Pe7kjcPpgIrjgVVGrrhPmrpi+0p+i2gKyQudh1w6mahVVJqnbbd0idB
o987KTe0ah+bid4UOaItROyDsV4V/ZJBoeni+eFNOZFEQT8CKCjCYB63J5fFN6hl95OCFxAb3TcC
9EkCQCPoYkEtv8/nZuVit55GzWlmIK3Y/FY3Q7YY9QZq2KOR8baRnKw9urxiM/WhGsI9MNZfc2Wy
yG8ONkAXA8JdMfqXQPS/wSx+Vq6/LaJ5DwuCXe1YwMIlwMpiwwXwDy621qs/azL11CPnIFyD+GhZ
Wi8WsXsU69EOTyIGD6DCZCIJUDIGjtjlrEaZyD835qmztTFdD6j6MAi4LmV/H+fNGbxZlOE5vkQQ
XHCtT7k/PjT1kID2RTIQWv/AQWNOJxpvVOAAo/TuS1Gz1AY6M9zBZKtzHgwmuyng/J0sxKOr0HRx
4Ft8rtPe1EdbPJqcb5sKO+yy3A6QYnRgkpKyfAInkBy0qtdxDVABeQtqeBls7g4Aqh9QMidNxTLh
BtvFFKueRJmc+/XIvfsFqJMaqg/UrVlVN/sQWMuC/0jHHjauyJwn6nZroKuXT2eNYNaZV/sdFPaC
69jw7SDJuhULai93szgjtIiD/NwEfN0WFc6Tf9NxiaQypapCITOx95HF+86Xv9wKooYsX0UmWDEA
VyiQ2x2ryMln0UvU+7fCc55MA30Q0qxMOB6ErzJC621bQ8GHeWD9Ix4kXHV4hyPdRQN7oXmXaurs
mlpuvA6eJbV9g0PtaSBhnTSYg6IpHVZ67M5+E73qcTkQa3YzJPyTwchzw9VNF0THODZFNnhg78XN
dlHTh5R20zh0B9bFu466rdNFx7q0G87ZnMzCf64MPgUWq2Alg/rNb/qdCzufSJT3Ku4uogEiiRKR
z+TSl2FGXQyZJH+IcEjiRh0oFAsHp0KMXYIbDa5kTocjbzk0TewZ6JsB8kr2+RivPI94qJjVNg+a
fe/2z1bNL5NCCUJngiqpc5LYuFsSBUe4zwJ0BBBH7biBK8QNtNzeWfUAtGMtnOahlkhoXTOng4MA
ni/7vsUwonRgQuYYDCNAjbGuelAB2mHdEmhAlfvCVSno1JnpY/qJl2GQLYlONUSpgmrYSjmuoIm5
MdMy7BhqPfB53rBPVySmQTnW0QU7L36U4PgjqvgKgCjQBRI/MFbeNd1v6aCR1TxDaXO0Pb4Uy8vz
FLTYrIb8EHAy0LeTqYcQEfDG1NGszBSLbl1rnoqweXOV+Sgp3dTKEuCV9Cn2xJ53U9qrGGITPPOi
6oMgQNbG3MwRB+enPlemulW+Poqm3/TR0qIcKt56vPBV70S7CO4raIMZju5Yvvk6gIVvuym0eS/7
etdbi78qtL2h3698fzoXhbOrSmcfSropUA+wor9UQf8eMpWpKD803K4Whb078WHDulyR2ogkDuS5
rdgzlqY3JEYMhSl3VU2Ppg7vmh4ovSQVYMSW3Qm/SwceBumAhgE52qAkiH5zXUDxRnhPoR+xVLtj
Bo6Thy/SDengQ5YazVoX5gcqJZaioh10rlQCwPKXGcZyRZ1pt7j1g3TcvQja9UgR6en8VE/OxSWA
TqIYQ8WKmT7FrsA1mgts9sSV/Azqh6VpL5Gxb3PuvwRzfMxDUITrEiqlE3y//WksEy+eJSQK2G05
2C3v+i3FhDNooo+gKK6dDuokjoboOLjFAbYQScsRASA5VHCRY5ciAjYRAFsZiPITG4EMBjtIOXpw
cjX6hKoVe2wNveMTVtiqjv+2XY1BW2EwsbHjStWYkgYO4HxGT4z6MpVO9zJgMStxy8UmY6Bu59J5
B+H4vMz+OSzgv4euDkHU3HbNtLNy3Ig4QD9QlkACwvPiL6sRwNhYIHrG9W6InWOhOj8rNLayLA/X
dQ6HkSCPtnokF9p3O9yT6wI1Q+vNO2rnY2/aZu3ZiSWlp9VqQfCcY/XoxOWrRaFqZtTmYlwBsbr3
x/7d8v6zKC7WguVdYmMf25SKAtmPbmu3uoioS2gxhelcDB+MtqhJ8QLlBH2XAEPHFZuGg/UtkCyb
X8u2uidety7qOgtjcucBll/pBs+XFvQalCxrXPqmxreGNmrX8vDgeDk6OW9aIxpvayneNZ9w3gPo
9oV4Ixi+bdzWUPj2xlh9cjxsiGC71Bkzb8JYoB8hSjYvFT6QEuHOlN3Om8uL54HYbYvp4IygU5MG
o1gwp17zKt7AWeJtCRfIPDnit2Mg7tQGxZqbcRfwok99oq4yXNZoheaENNM+x8fr7DRc6rE5kHhZ
F1AcrUbndq7mdauGY73oTP0fR2ey2ziyRNEvIsApk+RWJDXbki3PG8IuuzmPyfnr39HbNBroRpUt
kZkRN869YaYPHHfPbhuTCssZ0qzlMfZG8GN3/W+a27Cdpu0g1dVCE7HW+W+lcN1IvQ1FYpcUYwyf
+n7npvGX6UUPa8mvrpf2dtIriayPz1B5fFzmm5vo44PDLvFNPqDbt070mGRESbet8oulch+UYClw
NVHRGJMwtlVRn2OjCu1+eFtd4depPCWKEir1Cnkc9cQnFeV3MqPZxzRVbMh3LkKZcgnazcMQzRev
oX0gJ/Ovs2UwJ8ZuKe71af3K5uPn2q4zf857ucnKGXOH2T8PWOY20nHxjC3Z82Jk0lcWz5VjrnZo
l8lTsRogvZa41KM8aPV6buxlq/GHtQ10idKWizllnNoeApgcqtecWXxnWyeh0zUkw3ymGLg6Xbvz
yjEgbyrzDSZfc0HhZLq0prgj9mbL25pVbMhhnnjP7LJcPdBi8zAO8VV17buZLa+JPTJjJfIeSdra
2x5BZ9G4K5GaojxNQ87zL3POWYlV2hs5loWfO/o56e1ko3WsQrsHOKQOTMEk2t1auX/OrN407LY+
ljfpDz1rNkczevh/HNKgRZVfL/lzvzanJi72dYXRl6S4lcMf4WiV2lZPAHaj9bAm4DCTwFo6/mb1
soZLFp0iF4qsyk+8beexSwKB3MQbx74eTe4ZGAZjl37NhXZwZrmNc7LeOV4Bf2Ucrlb8gjJ+xTHN
nwXuSp2MHdSgCUE0e1lSc9jMro6Mqtit6HqWr8XavzIvg35wDn0u9202hDJuyGjp9mrmklE2/qn6
M2WeW/doFERDPaVDe/EcLCNG8opa+l+JPuePc8+Wy8jRw7Zil4QQ4zVjCACw0V1FbX80KAtLue7r
yQnMRn67Sa7xjFrPeW++msbY+zGTmY01sV/Q0PLAztTbkkZHtMvv0ZXVxmLmtMm8ck9a4XmoJ82X
+vCvrGMV5G1iwiGMu25UDnfGbdKS62BU22xlxlq2D1ITAXPUU1Z79m9mLadRMcyxm4+xH/6z+dat
nnl+vrIt0dMeVzMNbTFeGrs9Z279qGvN08xhtgi17ONJXIpl3Y/eyBxtgUKRffOgk+0+ub4+1qGd
cibXRuaczXF9Ev14kuZS7gpvycKiMo5MOfaOgbHT9RLLH6z23VqyX3IOWH9aKQKV9W3pxadRuB+A
KXs9KXtmSz1BW/Wc7FOL3QRaVW9LN1p8mfDUdhkAR5+Qksx9TdFh1fkmE9mr0cbbdcnj7aLSa+n0
/R6AaAq8ocr9GaLHV2XDxifHOJjufJhWRHTXbRJSEZJkpw9tHtqGOR1LF7p5htimIwES1Z3TYOlP
8VLGOHmdm1rG0Irtv9aT5mZto5OVJKFoh+MEr5wI5r5Ia5tEIxMpsX5lmz9YVXdM8oGEWT3Uwdep
APyuafsb7RMDq546YYrL0KDOzM3+O7c7eMex3nt28inc5G1SpFB0FC3zmPHd1ILlqvqT1cRbe6m2
o+l+Lcl01Ibq3LFKcaOiau/qxnWuFt+ABqTXixHTzJofwCyQ462fmnvSjqqdF7WAr5Qd1vK9cGap
4nPlzt9ENikbnZsd4Ty/CkUFSYpgEKuBWR8xqlD+7X1k74yoTMWo4dSRF3K3mWUzgC7oP3pdqGBN
7K98XtnKy2gc7fpsF3L200UHV3DFpRXT05oTcsZkiDMHKTjTzI9R1c9mNDq4uFWA/w135Gg5m9YY
oM1XKh4LoHWTmE5ISBqmIpl+G7G3W6d11w3TEfcLlfOCszo6r4YyAvTfIDL1R9vLNnZqP9daacCS
cuJ7drTNh/7uTXY/SQ/4qLk6EQQ/3RUmp8nPkhyOxJl/zVVeXZeJatwNQafb10mlddDY+VNfGRdR
Cx9ckYMZLWp0uA6dk+fOF2GOX+M64aYfvuJmepmm9Tq3BYMbk8SPUpsl0GTEFLIOKbwehFXpfsTw
zO/GJJwNA403wTVVjLlvm92zPufH2NK2NdxtrJXntsqeHc29Ooz1Nz2tk1+W/JtaxNVM1l+JRFau
9J0dR0uhooOcpjmoHWbr6X0QkwAL+15XMOOqO1SatIj5ZJkkpJV7XO07zYbl27N19kJP6haN7VfU
OEc00X2c1cztaBkM5yTGLA16o9UPpE+yWlBdm0keU8++ZGxIZMY7vE6tdbLyNQvi0bnFcmaRwMxf
NmSMqdiwHDiD8aCtw79Vyw/4l4pguU9aZO98TQynXG7YTW03xzjF/LOUe9ttis1o1U902FesCDcn
a3eOM12GluLKoXafexkYi37Nu+jJpQjUpnKbWLraGEmzN5PJOOh6HmppvUtdY1+R2/snFuPR6vi1
+LC4T5/rmml/7t3B6fwcuVSMk9Zs5/ItZqunA/JMSsePdFbQVJExBV+dDh6iagnHNeH3bMjDuv4Z
XGIJBl2tNw7XOMjvX+kYi73MNW72meLKAqkMsobrVvE6h7OZNchiRAbYlgW4CHpR8o/BaQtsFnWA
wPEE7fifYgCwuOA6pWdJX0z2Z5SPj1O17DO3+Ip01n3ZmXvg9KOf02uf4Z4F6VbUfrXEf7ZKjXB0
9MhfRPGd5Zqz11eggCWlu4RUFI4IvQhxdBlybytaOqCxIIM3NW9JJs8GjmMTZUzaxNUzUzxlVeHX
mtjFzB8BL7+9oUEc14H6Zz2wVnfjNCLfTHUugqyaGTe6oEU68MYYTrraC5X+J8qEgidiRloiRlpl
9oBF/8FOKz/NklDTtCfLFA8Ia2fP8KgI7Ru83yNi97bSx3KfuhG76qYKXMW9ZnXGfK5yPzsvRjhr
6Jmj1IoDO1kvbszPRWMwYQPVFY2M1nR+HscvK07QdiBDudSJllrJhcs1IgnFa6TQN9J+QaoYBHKU
lj8WoFqEHvxSYQxhLJuLdKC4VZ3xO03dgYUZ+SbJomaz2A2xJH30OFSkF6x5tkmdSFH52T/m2r4Y
60CtJNl4mK/MgWMVWnbKiMBdQnygzI1VfLJGSehibVvhOim85KJ7am395mWN3+oeQpztopmvF3aC
+UCCexC3ILX6oF00rIFJFMomP/IEzkFrXrL7ORw5lIZQNIExztZRHyrmxuMnMRrkO9SBzsjPtNLf
0iB5sdMZgijBaIsPsmm1EGDl2OYGqGzHddWa28Fzt2Vi/7A4cN0UzrrvckSyTKI+6MSicKk1JcV7
mZ7bwaG64RBfoAGvODz/kww8A6dt/qUr2qJnevcKzjl2CY8/zwbfWj8cu977wQv8Hzf0XmHRC4YK
8NERjCcrdwgJkbvF3nQWqn3QVNDSVfr6akN5zSllQ6VT0Y7tynkQZc53JZ2LPS6I1OUmz8qbSrX7
AWMSOdx4QZJ1GtfyeFhUcs4K82HqlfbglOK1pNfcuJ7wjT5jVYCu/EZYly7v9tJFFXU9vxLJP7T0
kaIctLDs64PUm4CbHZa0sj8yOwlBw2aUBDLRusbE6W/EB+EZxtYZmy9P617kzIZpF8S3qPfForZm
4Xn+YsOBpPGHUc8kFreVw7y23dWe2PVyftCcddx4Zh2sacp8KWrOmqjvsuP4xqVshnMmIHO7q2qJ
AXHL3je85i22SOAwUCZjld8hisEv7Pm1kNpjFs2YEsRusMTOazM2IxtvtsLXYdXeIeugvHjgz0xn
nXPZMv+3Vpaa6gt60ricK5JWmsE9ExhxrBVXS2YZgRmRfyBBthmND1crcdobFGO10WewHs1YNbYe
WbO/LhEnU9LGB1k5mT8U1riLJrP5GqN+2SWZ+5g48YutTxcnvYvtOR+GJaptLoF+7XVVx75n/Ds5
zVHow4rc5N2UmMegjLtjz8hFm7NLOnfccOl4jZpqDAu7O0PebAZRvg3C+GVEYB6YmaH3tEQx2IS2
uOY1ZeTiazZMXWT+prb7n6yaf4ayPkdLv40GVRWdkgjyxmZaL//LY+xwrWgNxuI2yvn6mLp8y6Pz
y5EkEcCT4yCyrYgmPrQlxfpTUSiqAf15lHjs9YxlBC6jhQzWJlUQL1EXtMr4EhWqrWGBtdUagiAR
Nedh1I7lUi/gVfV2xba42OOhZRnWvsB2bBrcmqoatplYt3ldHT3Le5ZxzLBJfMZT8i8a3c8iVmQX
C+eEDyYYWf9Mp9u/k3urbdipg7Gvt7djgaETIXwexiCzZWjwAW8acIZNjXrBBbg30JwqaT2M5egv
VvmbeBNTy5bSew0duzjlznJLXW9PCOrCMxq9joZOqKekxGWGNafLtHVziVu8s188Q3thfvWnAxS7
9z2iRQRtbiPZDevgd4mcUDXHkjoxb3xS9vlREpSoVEYvQH7QHnUUB6ZK/i2r5jOsOlXYzH2gwsHP
E5rSqJDnaHFOaamPYAroD6XjnIquqQKn1KegmTkoc9PR/JiR1c2xOjuI9UkCvSqdIrdIg5k0mq3h
mdnG7aJPQ3hXYa7nMdVv5VhROKlrlqprt3h7I58tIDJN2+hVwtjsTpNV1i1mutmW7l+XtMEQJzVp
idWfXNOn3m7eTb7n2DRPFv0b0/3i2ZUeU+TsWIvyn6rNV9JAch4xGc6ueGIC9ug11nO5GnveBewE
S7Y1J3MLAnxQo/FDRXKJ3OLIWOq3hjLQpyU+pdlMXJlbuFvlLFowdYMdLN0S1JHxbHjTNjKoDEmE
SDm3IQGLvEQ6L9sLMSCHsvF6PxUi1GYUuzovHNKY7lObSP1NZgvMITPlI29wu9BDIVYaM2NnI18e
5ybaa7n+msx0ExWPIpuMbtrYXLp1ucYdRvKV+OlyNs9ptbzqaZ76jaUhcPYdm5UIPvejdD04+ryN
S/mitw0QunVHhxFYDT26yc59Wnpe6cxSiOkUsXUbaiOyR5oUG81Nz7mHKspxMe1WSYWU3VvSHF03
nHKJnF1T4Mm22hi18e0wAAgNQ9ykaz06M38F6OSbQo+Y+IbhxZ6SOf7OHW49qUlQQtbfLJbMdz2L
VwVrjQO9z6l0KgCYhOmtpkKdjVThYGeP0+q996zXiEQPUhZjK4FpmDM97Jz2ULFR1wXg2mhsYPYL
0xandk6LwFvUvpB6upMDU4ekZGLeRpsmjqiW7uCxGtMQkKW+z/Kh6sSgDuuUTy8rBWeQIit81IxE
ulr91F4LZ9q3+t6Tf54p1g2TMhGayrolWvmQJfarqa2PMtZetRy6vSJAaut2FllRVX5nSt5c0Ze0
JaX0S5fOutFNsXHUzGbNhBNvKCfm7lq1cWeD26muvkpziniLU0S0DhsPJeOmBZQ5VRFVIK/Eh1zG
mxiXJ9nC7JZecjWBQTf4BR4rUBG/LdSLNadt0KV2FrRafLaT2tv29zidtiyHGveNFTrIhYMrN2nd
FWDWpJDyC1dTg6rDBqvYWI2nRNP+rbFx7u1FXc00srbavLoQwd1/daKMrTey7rqvnGeknftZpX7G
0jq3OF38vgbKMWI5BhHM27ak9G0EI3ryG7EFXWLmQq3rbHXFze9V39RXr05pDXzQ2mcj2MtZzDBY
9PAfxjodELhQANBSQDTqadOOwyWOEgelDzljiayrh3gFq7phTn9xGpiqLo14MieDycTQ741FHvNu
vfHaXS1P/ArEhsW0/Mkbjxlukqs1Zzu5Agjz3XnENyWDuFVNux+q9RjD5BcZQizZCtmSHItuPrbK
PnKxH9osf16ogC1tCJtqXX1hNoecJaxyKN80m5+oisdgnAkmrMxoG2OlDkzHCeSgwsgy4QiSfK/r
0TXPnKf8DqM0sj0rPBeQlIhUzhS4GA82eVt+myPOFXeQN1egymgL88hG9NMmtpBxBxzlDauN9LLb
mC5mXIEtpJxdkFWNiqs55mN1WMGX2y4iId1K3/RCfaapcWw8EFIHonGy89M42QcORTSgzNyXZnk1
Uue1uofMcXuT319o5zkCH80zetf1aVmBYIZ0l1bxtSYaBEkj3eia+c9E00Aq9376JQ/jvL45erbT
bS8PawirQz/3j4uRbDlL1cYW9yN6mL8TvohSZHBZzlkS+7DRlQi6llXqfcI61UxbcPGkD0Ilu1nl
jzWJJ5bM7q1bfZlce9thTEmYwLXr8mElrsbAa/ypcz4+qlTECKd8LbAXyTH/BJLYe6n3ZFUREllH
d+MRoaeAz+Zi2XWV4U/9eoAoeHK9/MecOTFMZ3qPm7Tf2IkJJYWTRrKJLxIR12tb1byiyneN9HlU
8X/4oYI16k/8rzjVympf8XFEFqK3k9+6IRvRD6YXx55rvxjTKWwN76sxv8So8QMkho8Wd51F7ENN
HocmOc6te4ic5Am9/T1O4600+v3Ex1Ab8iPWchCV8mOMl4JZ2by1qn5ns/uOk8N4mrToNpf6mzY5
x7ysOgZs0YuZRz7PD+HRBmQAbjQ2e/n9PTInMmE87ekDQmBvJOuwJVzzbKvusUTF5/sA/hnU2cAI
MdT1TXfJvm9c4H5EKc6YXapDA5m19qxxJ0PHHUDVb6CG3+ivBmoE1S3jk9PiJs+pTLZ0bYFe6PDi
kEoRLH7co9XnLjz1DPxcVvCZTorDjhmYrqNnaKa0NknbOXCx02kkOIwpPyQF+6MZhOfefkLjBozd
VRX+SgTbxdRHP8scn/4sDStN5cHSAzJOJJxxK+SgBU1/bJfmm//+Ns/ZY1vTScJ0BaUxExXYDAQC
8aVPDek/ZCoDjDsPaHD7kTGNmXa8V3AxSN2Jpx/sYTapYNwnN+m3EIDHDJw1SlTDM7McueGZ88s/
Xh4ZuNASbKpwEK96O9STFFcTrYHKMAhNVflEu25t0J6DgQPXUuKWjE7gae6+kv0psXVu6vJiuXZI
Hn9YduIfawgge7LlkSHnoZf6V3bPM1wV6Y4Ry5vMiZSU2NqV7bCTc5kddCDxGqvoyK1wc0yYOG/q
GXtkvAPYFMtg7JOPaF4QPexp3xvTs5VnRyRtZ0M0xxGJ74P1C3W4Rq52KOeBM6rMqEq152EpX2Mt
PXW6d6PXC/VMu0HH3GqDNkcv2FjssQhprzqTfDnrhpXsu8M+Mljjvs4YGDmsrJ/IWKzrwqbVUY9a
3R6EY1N6VSUujXI9Ocqmy4Io8r1muIhcXWU2M+e2P+dlRBGNga7pOvWZvQ/oRkxI5esqvHOJrqAT
mlRWxaGNY+aZXOB1QYxUZG6sgsNo0ABGG3vqAgPgwIgWwidz41G2LiIy6643Yozo11gmg9OWXgS5
tZusb0DGULbR59JXf6uz+FqnTpEZv2YkyDRj8RBBRI1sX20G+gSu/XerdHliTeu901q+X0Rw/FAb
rDlBX3LgYQDAwDLPWqjVaptOzbKxxuSweD1PTZVt9VVt53oCp5hWP/fETV9QS5aVtbhm1FvB4Opx
mFfpZemaraavjFzKv4TNZ6nKz0icxyL23lfTepBtHXqqP0zuMG66uNyCHPAzOdNmFsm31JSx0wb0
X4hCxUC2L7OXseMF0iOQMTE8sZDaH0ydJy56kE56kIrJLF3YUMy7ppFfcy33NbyzZShCYvo3pRJW
CdwrDbZlai2ePcum360z6yO1jKsHPdYk7nXJeJpbQ+1iWc9hjdUh1ZgZjbS1Wpm8A2D9NFNDdIeT
WQxH141nOSUTPZCOFMq0V9x+tQCbzScB/5ncHb09/hp0ozVyOENE/Le2+oNl5SetIEJTW3BLod3i
n6ItKvIDaVyPlL7HJjO3rWApKbj9hiHHIWnl81JzCK4iDkpTPQqdRq0dcL12vX02C3ATG9uyAiof
muElxdSCFSjb8Jsc8maCDMtelwzg0HGo9On4fUOOvjc1j2kGbdKTZkpP1T4aU31B2zrofQYoPa93
4yRmJ8JT3QwnkN1RW7XimBd2IKkTehe53PLeimokJX0CLhlSvd1aujxiBHroo+qlmAxvWzdA6nf/
0zI8V5O9MwwZNmTam0p7FbMJmMt4Fo5HssK2o6NM3WOl9/iqzHPmFVRpANJeZ29r17W26o6wJs0T
rrs3t9I+dd3+wnECWNN/1tPyrcfod0lVHQ1N3GFle1fICk+OY04UjvEAda57m04ntaoRnw1CMUry
t8bnbUftzzjATsQa+tZoIQFMXXLqigZWv9FO0dSe+qbaJ15G6xb/DlEWmnp5MJLkb4kRZZfscdHE
6k+qvzVwyFnpvtOWhnWV/ecyfxbGikuk9M3CeM5T+WUNBd3+IgA/ihO0KlMN50iBadFVaO8W75Di
59zMcfGuDbhHpLuc20hBmjTbsbVDqfTrKpKDOSEWKxIlB639ryW0b3Gc36oEQ66Zm+FvAryNqXTn
3rxYugNtEX9MBgajMYNISR1WvMrmcWL6lmY2OFFr/rk28l1jNtQWtA5MA8ACU7Jsc+XbtndwzZYu
eXlqpijUOgSfOC1/Bi3xTQ+mYBQ04QXVpRvBvo3pNsGi6+tGRi1Q98VGlNoltsimx05F9ycCpXEt
ArmluDeESQE7wCxiVayj8qxamgWuTMQOE9NdlmLEjvFUMXkxD5HNKk1Xuf+KlLKHg+tbGzBPFT3+
+PwZcRV9aXjWG/tozsOjY2qPVQF4nBhXmVthI8wjMuFxoov1yZsdfGUnF+UM576cvmymPiYyFiCt
HXYmUd8ad2dUX5OZCcagqudIT99xkbKzsBEYUpj3DXjWlGVubd366kpoDYMw5OY+W9QM8nR18D0X
h1PXSd8pXOVzLV4UxulOTI+CLBOljDczbR7MSTybYg6qvkwZOSDSOnX9OiYRaeNSFRSQeF46YT8u
UxMuExPTWmuYTtKR1xLbcZyHCuNYFcNvZc77kGjb2JzOsuJbHZO68fO8aDGhNPvZVWCMA2BSN3Jg
2BF1eL3TzfYUIbdh4xw3ZZfsSsvUydBuPkVnbh093rol6Mvk8pXVpNtNHQ7ldN07Q4TTE689fwsO
LpnJ0NPRsQsmh0Y87oEVfE20QSVy3MyGHfS5Y29wdpxJqv9rPOeDlqKER+h/tIXaYMyxd8MrZUt3
9yyr1cdcFaCd+OCVuKYLcD6jd7ZS5d+IsH5jR5zCjfnsdFTLoyeuuU1mqzDGvasVx0T3JsTCeasl
Hp+h/UWdtc+m4nstdDZBNhodLdjAvfKa4/xkG0zQWrVn1wfvisSv1FNYOWDnm1wz/BUL7/2mc1AC
5o8sH3XfcmssESYPc5EcVp0wVg/9M6mtXWV3V1ObdrKvdjTVb13cn2oXGi7PrFe9tUH86zKYZb9Z
Hedt5FIiDPOo10VIYbMnm/aG5nNom/rCHGkXtfELplW8tA3DTMCZpc6xHC/utRqzQ2vCsCV5/mCX
kdh4iroxiiGsVoGNRhgPdSwpV8ejB+qhAVwzY2JB19i9TU67WyIj1JX5XDvLezu0P1mxnHWld2E5
jg8e1rE5s8zQ6O2Pzq1C3KNEBqQL9W0SHUzPeAGgm++/1G+pl29Z7+xLi1qa0LPd4sl8ayUFfuRe
DVtw8gQrLnytHDE1qJx/jKsFSq4RkoFQCeno9e8wFymmcnItwDFkajxFmsQzn0MdrXdjgk7fWvGo
9dZv36ItCZMHb72/EyJZPlu2/ImK+1k3o3/LGGE4sLg2W1lCWzrZeOyM+KKJ7L4EqH0q7/a4AV+l
ySiAewhvSyPqnd3pR5lAZLiG8aJXpBTc9yjTEI1T/d0xFN3Uy3TS0xqfiV2e8PC/m0Iyzu6LHUkz
06Zx0Z6maNsWdh5QX/5anDbgEXGOqDutIX4465DVc36oegMTfzSM7ykZ48Qn3F9Ki7Ua+WLtFyZ5
3kh1IZtmny5L568e4yvXYFu6aW8HN7lk0glW5b06i/U8uu2EGdL+V8qluyuwp7ZnWKi6j3Z135Ju
1DdL520SObznFs6ovgcMJLWjEFFIrMGV0bZftQ3ISU/Gooq/Jm3BjmE176yeR3UsYv7k4pAs9Cgt
pSy6jvfaZsmf0AB+Oy5sSRuXt9YLdceVRNF3U2ufZ5a1hRVRHrpF2ko1K79aKYDMfvmUur7LY46U
ElMmqZn9C4mpAk+4fG+6aKdN9nzLtPKF///ZwSdWiyQcU0wEHG1es8ZUyNNHMcjjsDKIg2w/OFbz
8H+zv2GMp1ybf7JBOy4x4Gtd/WieowVqsJ7reOaFLQLit3ofODfAjWRDOdsHNUk6mRSWohffbYb5
Qc3LX93W8BcW92vnpS/WECFvJfEr7O8lGsR/1ip+WBb3StrIZw6WVFCcGgMwHF15k3HQp9N30zFY
0Xt6j6LLtvKe5Y+llQyU4qoYCzVmdjPy9SdqzHOZ4+g1SxasmJ+0Zj+upp1N0/VNJ3tnH852dIvv
EiX77ih/UzppK2vlvGb0ICuefnddqb8mDJhz+yxsdXS8+arBUbcjud7OAuPN3mZn2ZqzNiEBEo6i
l+QcdI3zamgmQfnpdinEQ2nJf8U4vFtiksFiWV8aXIuGSsu13DzGOFnUtH4oMQRqxvC1aOArQu+x
oEyIQOhZSd6H8f14nPnLJ6fcx8WdA8xKoBvV3WyLPqOqzWObFgykCvMndRyMr4llB2OBfyFXkOcI
Bkx8IPJjjFcVvWxqw1RCvW/avEU7156w+YQmuAsI+3Fo2yronQnjZi8u+iI3EKUfU6fw99JT9XX/
gVD+4c3JaTErglElN4Ilh4B8QLyz6iLTR/ZtXQWrU2xcMNkKnAgqrs3iodbWvcCviCn11OsT7Aah
JRmoBlJ9P3+KfnkZs+RJNkmYeeZhaMd/XjVeuooduSsG4kbuC4s6Qjqtvp0zxkBNdnC0+rNZjeei
sf+Uabyg1nx7kFyzQHmDHfjptKijh4lMIBh8dnRpf33qnksEVcZb7dWJm1NCWoGnzwfNTPONWzFF
lBoif6w07FwYdTvuy8HlY0vALAeDa1Io8NqclCjlRuDxE6QjeR27GgWBgIxiAwmXc4JHrzyanW+6
bPwpMHERRXSmstsqboheyUvr1OeSZImQAcyAyaMlZqb16Jr7/rIW9lEX7fuSAMCAMwCF54d8TYiN
sT7NhibU6Dkfq/Q9K+g9kqz/ROb+NJeVUr161S3jUkXOZRTGTwOybiADhqopd70zMyRLniyP7i0G
754T9zhW6yuQ0H/jUgcKMqSP3R+9ds5DPBzqCiFz0g/Dik+l14lq13gunIp9FpXkUm9IEtk4Zc4w
r3IfnWR4saLiYdbTZz0e3hiRb61U/66GalsQcBP20fov1/O9HOh+REZAhjDSi5dVod73N6fRtl49
EXCg/gwHM3riOeTOd+V/BpdpIpA6jNbGU+js10G8FgSJiMnxTUPbR6N9xEqy5V0O9Kz+lshapYEO
yPzjs2+JyVqMaiTaT7w6BGH17DHGpst6naH6ScyatJKs/mqtHutQ2nIMdCVyeLP+1rP+8j/Ozmy3
baXrtk9EgE2RLN6qlyxZct/cEI7tsO97Pv0/mHOTTyeygH2zgZ0EkkgWq1lrzjEVHGE1v3FD22KS
FJnHpPGHhY57WA3t+HYM5WPdRM+BL/GeeMW90lDxCtlGeHVxX8aoFJ38yzKMYwQWJELQwMga12Ob
3SBJBjRk05ND9SL8yIPVE27N2G/nRRFFC7Xxt07o97y0hbfrq4zeRtM8NcJ8sRKqWCFb/EZ1sGHb
XkSfJ/pib762ChY9vegenaAijbxSX9nlGgyxeM4/m2OU4Vzeo6koPQZ446NYditKKzb+45mVBmzc
wl3p2ks/EwjNfQVxv3nX+MmvuEQ6Qx3xXnE9LI0Gsiuv8KgdFDU11j6cExVR7Ay0nDvQPyCZQnbQ
CsfUZVS264b6SqYVqDR9JLsj/e6uaB6RoN7YCgKyOnGfVR9HMVV0s5dIaKjcRm4UL9jJU4pO0IxZ
Y24jacGOVfUI+vt+NVDMh6plbBGwPHQYyoIOrEc4pnvL0J/UDqFRI6uvtsTd0+dHzexetbR+Eji/
7NKe0ww9Zqb6ZjfDxrfUdexpmEG0V4XIQz3OjpbWH8JU4IWKP7sx8vdJF3kMduW50Rtcvh0evPHB
VvJNHDc6dwwBLB6V71rY9CTqx54OWx7Cy7Y5TFrJm+sg8iz85D1ClD/LbflaJfouZbLjDMAjFsmL
CFD/SY9pV2rGE+LCfSgILhFdQasz9oJ1CXrPwB4n2zzZ945dLiUSV6AMi0H1DzkZL3Npc07UgmKP
l20dZkg1O8d+UmV/6hTnxe6sd9kVwaoL2q1FC0tE+To3w1f6giwUSU5UTHYyZPRlezzdscRg6qT7
RncoOWAPqMMcxEvKDt7XgAHFeYfkJVlbSfxo9yNeYmHMhnjY1oP2q+68WyOgtVdlouYF5HXQqTK3
pXuPaGIDBmPTIirpuvSGLBp0lNaoziNBDSGGI2qP+WdrqFvpDIuk057Hsj5YFjt4kSQjIgPnSzqQ
4DPseaqVE8obPjhmfNL7SVrksBfVte+01TbamHaT+uuo1vE9lHSU0sEaDC+GoOER9xT/mlMVp4xX
Jx7eh6mJaCRPZEsHc1sp1gFd9ETDMD7waiBwZIfTqOjiBQpcffresuKt99ElMXaVRu44Oy+5Xat0
9ACTKBihfDmJPez82GO5mrn0AuYRFZTIN05gi57YzD13hvpLVaZTWysIqwnD5yhB/dAOTMnhAy7x
Ywv16FA1AB/6mBM85aOeqrB1ECL9lmbyUQjACjq02X607tmUy6UcsmPRIZBSrGHhmHjJ21r7hSPz
GNRswNu8gO3TO/x9SOO+7G57YlypMKC0jU3Eo4X81RcuSpTQ5OAe9hTt5Lsr0m3GuT1XgqPZO7de
L1dxrv5y6uBOndTFnVzk49S5tjUkZIX+kNjxchTyZkThrTBrjKl6oAK20UX/gSppow7hvvWddyuS
SF/auywOURQVWb1owu4oBDSCamrs0j7AUxJsFJwztJiPg+6hCjOr+4hSMtZhb1/U3lMyVvptEk2a
zF4tD8FY3CphWq4c+n4Si+Bx0Kw7dtmsh8y0aUSDLVZ1DlouRofBfcOwmG1bvWhnGnuFpyK3j72X
0GTOm9sE1x+zxvhc+4G90AS62Si3f8cC7aPSfzn+sEoS+zHNAia8tttL5v4q9LtFpVFLlSSn0myc
uxkoBY0qL3uiokPxjv5+Xeb5wq2DpUwgd5AuRcOEXXaoQ7+a1htXX3ggJxxT2dYadnqqIPs4Envb
fMPTD+wkM3AfhOtKTyH0V++mN56MON54Q3A7JPaBUuDKT77UPKU72p94Gx5Kv11pWXjn0IZODG+n
Wd627fD6jRyVOEkYeyxLtz1tiIUCfHBFl/NRdPGjQXVLBspHpDv01SxxGr3h3qqxLDexDA9VQL+0
ibAFo7crXOO+jkeIaq2Sz8mP/whl3dwlEU+uNSigm1p3JzMKbsIu84cyFuFq6IDbxOVNJ5J1hkOc
6WK4UUhXmrUVmwC3nZcWXiUoqhJRnNARskl9Vw/CXY4q4qmmH+eegQsEt+i9r8b3revcZ6Y9j6Gs
pWX2rdJ1mJXEcXRtAEsRrGBh53clLugWjiJToH+KOd7OCNZ9UhVmTg4+k5xz4wv/0JJsTQdK3w8l
v2bEpUm+46rqi4PX4qXuJeC2uL91TN4dqp4zhLDrxukOGem8vkGm1Mg8p+vKl1VqaEwhzo7iQFP8
DpDQTVrjDuYsliUYNulyVEjkCiXc6B6zninFNqntufQ96DT2yJyINESJ1mFdPJsWCdqKIfGimsde
euoMTdS9mzQkZHQnrmQ95KgHx8IAr0lcCRWegLlSoyODnYWehhvYK8Lt5h264dBRCZixirWu8WOt
qlqxFaIawLmsK46shHfCV9fKGGQoJKP7zhn1RcWOBZ0GaWL63AlgHLoCTx2EyoKSZ+G0yKJwJWjy
USEkAKs6XALWfIxV8q6Mq1Pg2xkoxO6NEfk0+PVGdNXNtN73Y/OSh81jwtRSVvVz69KrbIbBW6JM
wFhjai8KgK459Rti1MLK2VgFP1pYCPeQNQbUlx0npqeQ91t6nz1DC/8TG8y1ETuUOvVPadhPwEVP
qoKwTB825EK8G2m1Y0pac9xdyz59rBmhjdZ+VEG7tCPrGRLOWzpVAfUw2HfVVJKNOmAMcOZoRcxy
I79F+fUFc5LvGhBwVsXwHuruNijDV8/JvmNlfC9MDIom435hqeGveNrU1Am6fqWU5TzwkGNLR1Iy
SqYWZZQsA8++CeN2z219VmgzuZqNj0dqwD6mSSXAeVfcGp75rGfmCpfRzhPFKtXV5WCNe5qGmM3C
lYPKdwT1FQlKeL4WrJJgXGmlHAB9+hSpJUw6fTnG3XMfYrKumjUhaafONG+yukcmJsuKAgcMRIoJ
HXthzOT6QUFHNy/TcYl04W6wzS2l6fcuR0XieetJscERkBZ69ytR4kM+Wg+lqdIVsgHQNfHJFdpj
3FqHIbeorKvPdl/+Hq2OrLrhHUX5qjP1fd50G5/CmGvSh83Dcuek/auBO1ZzWdbQsFMiKu+V2jug
g4oWPTpdV0NCm9gnjQLmEEM/orZ9HAJvqeANHBv1MNWPQru8R4++dbqE3ibhPU7Dy4CrFMyXDA4E
nSPRKQ59aB+oEmZz2JLfkRccc/ZX7AXeOLDxuhwjC3ioFyydKNxT8KfgAye37/rf2iBOmlPCfDDE
A/a3e1tL2MOlm0ovdmHYPYyYTuZNJHrUaNFdlJfbwkakCmLmID0NHayFFjqkYc/P+TTH9CHN2lsk
qhwyhnLbIqUGsmfPTC/ADeYo2iyKoi+QEODwnOKrlMppaO0HpwYL7Gt0/0qsMKOMQG4AEorKx8aw
1wYECVBiK6lP04utacvApkZQewATgCwY0E9wGyBGbtqYXYUU87BzAJziNYuBQcMkmBshqEE38I7S
dJ2VEqevlMj22DmPHi3CnkBLFIOoAT12a7EdoGNGy7hMQz29B/m689GjGS5WncoDJ5pKBzZ6IlAR
91Nr7wWl0rCgd/hrKOWxquT9qHOGFTUOHcNfWTGUoYwgQxy6+YgStXVLVO6aAfejjE+k0j6MbsDO
1PeRXuLR6GD90fDTT8Iq3jQ6EmDg2BzUWFhyRJlBWDyXhsMxQ8tRAnsnT3Xp/I7ha2pm70nj4o6k
7+G329xuufzU++ChfKTm8OEkPp1D/RikHadaHBRw63FE1J/RyGnYrk75iAQuo7meSftFGx2BOIme
/aB+6jaURaEGzgJGqFzAo1xlZY21ZeQY5ca+SV02fejomy7aKPnd2mQZDtORjMHjYMMXz30baKsm
FPjhnexrKNDnVpG/sDsPzbvcabqzg/OLlMQ50B08mgZkrJEWgl7l+8BL5jZGkq0t2hvb9Vp6VxRS
HNMSS6CmmNKNx3REj2QrJ20MaK0692UnX6rUp/RCgSgHNpJTTnYUsoUd197YRncgI4T5L8Vv7iAN
qWz/vi1Ua+OpKrgoDDYpuTtDvjXBCt50RftbSASZTDOQHrvJE5D3jwHqaaf23wUnjgWAgOEmiwJ3
plIKhuyKtJcpKFLcZa/Cno58tg5DApKxKGI0P16zyA1rnPWlodwOdvzLU+3XIJHNwhydXwmKQvzm
t1aVLw0bhw1ldEdhYEvIg25JldpfCp/s+DRj2VDf28BYSxhcum+Wy1gCLAtd54Y60LLK1FfAUFsT
8HCWkjGYYL5rW0kUR7PtKniMJrbuYWAPoLj6tiZN0+jjRTMAHvWFuQRrRT3KRhhQv9d9hmNWifnD
HKYKhz9PbYZ50/s7TbBXV3XybFvzW/MwciMy9ynV1l05/YZNomq4arI7S1MOUcI6a0NwspoTYaPz
xs/gUIXoQGPrPoMFVcNrmoDdRU2TJM1rMJ/ltqJ27pfAR3S50EJ3z1jdBjXBVQEFkJlQFRYTioTW
oL6rmDDnUh/8meJVwUJ1/ZsRwjYcHLZsfbgXeZjOXQo/RkZxvSklWF3rORnSdWE7L7AVv5tBWfVB
fZcl7aNWGzu8UM8Azz5CjVNchGIrikzmkQJXnsPag8zj1m3cCpVciUDcONoAfONMNPNCDk8lkoXK
nTRf7dE1ejYJ3uSsBoUR18m2a/NNjq0fXQjdMa9682XyEIMRSWLjxsJwNsuxOCjqcAOH4SFvcmse
ROLO9uO1K8dtEOmPCJ4m5JT9i8CNd99jj9yn6H6rmpUs1ddG1y9zD7NOSd6XnhscW4OPPAZfXsn2
1CUaxItYbMIiOtUaXXqt0N/7sLgjFO2b8mo15zi2CUuDEjDN38AJXsoyvkc9siVBdCmpm6Zjzqqk
GIAUsv4+08NHKbRlU1k1Zev6VqnNe8fAJC0xW+plS3ys5z+ZmX/LdpWqbylfMirHC+yxKCj7Ry1A
Qk5t0jHyAvketdmBrbTWxXNvElfJrD4kTfFiktXKDgMBN5N4Yn/rvYPeXzhHqchVbRW/xtjgvIQc
u7VXohq3Hb28eBhWfmbtOqNY+Loz52y6dPIhm1tjxGlIHz60ijUcCcAynMxBDonETJj5OxHL5Ld2
+QFurc8ZF+tz3yrsNJyvTGk/0956rRGCzSuzWsGY/S3sdFfJaKl7ecY02n/lfoeNHqM2Pcs9Sq+b
2BY3auR/o1fa52l4sivwgHltzrBobvD2ZKhWSWTBz7gbmmThpRoeUnfydS44mz2rBgcoP8XrFtq/
vKJ96zx/mVZI1P1kSZduA/G3bOAvk4KZxvaEriZLvgm2CJ2Z+cfNkDv3w8TRQtuJQJuTezwi1S/7
/t1z6fLVozi5A68K+/pPjvdwmHHQJkGwylOJxHpIZ8SUnZTpUKw4k14mixfYA16iLDpqmCdmXs1x
0dNLtgLS+22DGESyqBMxB99jjO9cdseGlA9mR0qQqX7hWpvVRr5PqEOmzEg6qhCTGpCfh3MUTWzX
lU7BlZGDjcbG7jRrpx0OgR+sAUDYMzWwTp7CCcoaC5YzRr8ymhvk9nddmLwmg4dHHv/8vLLMVT64
uyBSwwX/QxW2yT/8SXLvppPUwoQkFjTpmqUxYj7vdRZ/sjMzZTMwn+dQ7zy33Jlus+yUcEnM6nZ0
cUQbVKX7zPpoXO8mGpt2RezhjVCQ22hwvTj8P/claLoICERMEjN6uORGK9yPsHCCWYVyzWvFqa97
ljWBltNXn5q+eUs9fYUqGXmmjZBIQ56B5feDXWO9Ulyf55JvrEoEKy0q35UuWnQG1HscmAsayQhJ
6cRWVrushvx1CBr43Zb2mNXspxvjd5ga37BbHmiBA7OUWkElA9d/ZNM3hTSySSwdBHL3qIfhTnfN
lzwocSwkTOcwQXbO2CPnkH68CkNktrRS9bkZQa5yHeAZxmG080fXVRHG6BauXZpnM6pu29T3HmPp
bHXDvh8S3sI4i05x7T30TU8YDJZUO1EePRuOfxKxQ6XlEHoPeosJNfBHOnv9J5gqhVNjWszpaaMd
8PNVVOnvk6G6cayps9sthZt/ogEmrACObVE5LxWckV5tJnByt4mxekC+pIfFLphyC/qTTD2OTvlW
xeiuXFV9TxIOCnVPoTjWTnnubHK3plJiad+lY9G2HLgVIbs5fGG/SiFeYLWDEa5cc27J8pWuNPVf
Ey9blUTPFCcsJpj+IS6wCxK7gw+mSB4iZCR0qZDgchxX6UIsg4wmmy0DvKhh3i40UIsrh7Fudfxw
fIP0eVFL06dYSNbtedX4xm6og0e0Fs++qPaURDhfW8OJis4tGwEPt2xxWyF/RtxjfkQhxMeyhQbu
qvuqcj4Fxb1NUsA2UfWeKjN1f8T/PW9eCbMx7hZ+y+KaWeIj9ApqZgGeeGVAhjz6gGkcBykvldZA
A1tXOQfDtmM4ZNaL09ZATCz1lVl/4aTVZ1IN1lLNqUKHdBKAmdyDbCSGXOOwhQJ2gk36X4B+kf8o
yB5KpdvXvZCfrWm9+Ra9fqvHOVOWCsg9ja3myC61eE1V75b9Iv39TtxFMRvkzg0fksr5IzN5lToh
vrY3bCYUTeh2b4OFSJPuAwEgEHzbYgXE+blriqe0MG86WPq62n9U6oj+gr0bYsHP2uTX5IrYJ0mC
way6r9vgVyvQ7UDdrAEIcZiK9QZtOeV+3492sZawaar9XdlOyifsByzQHNpVClvhaRiizxIX+M8J
PhcS0NQp+fmv+BtZYJXskJtuLN4N8zfG/1nFou6Ozz9//oXkHvUsYS2sQ7Uxpje6bfHsd+1zgTX+
54++lJ2kTtf012/HmR9HVGiUNdaEtVjGK++A9GlHX3WDxvxKFNSlGzTlav31JUUSyM41SQ/WRw6Z
MtVuDFuAzgQWyqnq5yu5kNGlTjfvr+9o8hEk7xhgMwq+SH/FB1OG8ZWgsQsR3upZdJIfV+1YM9DW
KBjWJvvtMEQXoK9ikkfAtKC+v/JF2oUsKHUKwPvrKjitGYNK6OvaevJux0U1q76d2+pNeRpWxK9s
tHrx3+7WWYqS7w8ChA78joKF3BYkfrBwuFdS7rRLz/s8NgnZVwFaSVnLd2SfeCuIZ1xN9VgtXrCb
QlRhrq1VvgZoal+7c/9+RoQq/e+di0qjpitF6Eu9wvGwRqo+jWcK03NOfMnruMOO5KyZ0uYYKx5/
vovav99M0zl782vfaUqvk/4mfZ34IduEL+Q4+yTKZT/X5tlCAb1wZZa59F1ns4DR5azsXu9Sizla
/gdkrJ8v4tKNO5sBGtZOt0y4cW4OkMs9qfJkgvYvlZcKHIR+9/O3XPr1Z1OAbL1IrXoyok3T2mnA
Z0cA9T9/9KULmL7yr3emAUUIeCFD12fJU1Zmbyn1YM889V79VspXNGlXnsCFydJ0zuYBnPiBicjc
XUfP3fL/xeYG7CP36oqd/RoF2c8X9Cdh9P/PAUMQ879XhMWV9d1rgMqOGQJN3/9l+v0vNx3ylSxM
fd6OyUcd5B0KHCpCWcKuz6hCE61Zv6CgjwbMCsGythb90xocNPi6ZSTCCH8yLfw47l4FaA+ayeqy
jbWPCch7Byd12rADWDY65KWI8SBaUyiztCuP6dLds88GcKgPqatPqFyxrrfNu7+KcFHN4O3/CVyn
QP7z3fv3QmDaZ+O5zFJhaS7+1Cqz7pOcnkxmP2qDXP388ZcG8tnMKdRe4JxlbtMKjRCteu8H2ZWk
1kt3yDmbNxOLykxVEw+KwtDaYTfdZQcEGXPcAt3RX16LMrywypjybK6EORBrY8G05T41S7mr1qgk
4e9BkpnLGV1CTL/rn+/WpUuSZzNkH4Ul4eBYCzkfyzXRk2u5iPbls7rAp3412fLiFZ2NrTIB4NQP
fE3wDCQjnvnzYAn4Z17LPzGQysK98m5eePzybHS5cU8rKZyiQIlLmPU977/zn18ReTZLIh+wIxpo
3gaWBAktKyx2BHMs0dAtkwVWbfvKCn3pKs6mTFOLlLilkryxzY1bbKrk9efHreuXPvlsihzoyExI
GZKmUuNuQiHavaQn7BdUJrz2ACtgk5Hw0htk3UCiC8Z4XRTuxrXB9Vf4pwHK3KJ7T6nAwc3sCmru
Aa2wZp1k0SrSm3UbDQs3KtGKEekT+GtDdfv9kAiUYGn40aD6Jb1orcScONUxOIGyTmdlE3+2jksb
NCFdB7IhsnN50Dr8F4EYlt5Y3oZGue7sYVGU8PxH+kszQ0FR3RErosniZayaDxuSta71N02KGS1A
e0+rdZyHUbRWFHtvyvY+igLcN/GNKtI7+ikrxZuquZPeuKRmX1avCkrCXArg3ParZsCzdUJOhH7X
wqeL+jup0KYtvPouT5q3vjBoOngugEqb+zKUVE1qXcDNj05RxgmtDQ3AjDWmCvB1yONI857j04Qz
bmNbpPz9UMrmJFDx6qrxqPT5gWigJS7wpZ830DlU5104aGZFBqR2iD//FJTQJXm6N1dQQIdq9sgZ
dKVOZgUx7GmMwSYr+cFGiH+m1NXPoIX8pjsmHhtvTBemHlHrE59tUqGgqeHWl36wGMSIzE1ohDQi
u8FOcmxrHYZ7jzu1No549W5QAt50JMQVhX3swMS3UGuNKF3mSYntLriJa+fNtNo3pXZftKH5qFoF
nkFImTmOarbigXqsnPYurcb3MrIPgVdsjLK9YUnbV2Py5CKLr+uQ90dW0bKUtFybJHs1a/u2ERjs
4JHiP0pPoDPRVkbfdl78bklEH/AJ6sRqoBJ8j6yJRmK6n16JuazW8K0P8JHqElq273uvURhGuCHo
nGRJny/GvllWYzexA5s305Thws/UlUjGJycOvoD30WCn6hSEdzH+UeyS90khnzql2FL/ccEs1rhw
SBLpVJtq29hIkPshyv9AoYyAwmkeQsrdK75yTBRKGR1I9R2G99dQkv5EzEqI+mNE2+sJZaWbyb2m
ea+h0eMQN/nvbCBIbWX26Ow4/E32vewtK+qN72c7OybkGGUGET9+62z0KPuPO1h5tq3RfYp+KDv9
jUq6Aw9NOfhoCP7bsi/P1uXaz0b2M4QAu5Z2tER9yECmhDK4tpBNE9g/9mTybG2OLKeORmJDNvA4
7tXnKR08mNNDORlLwPb/eW22z9ZmI3FIHysKf1OKJavMyt16+9qeaetugSPnTlkYbz/P1Rdmavts
ZdYatZddwAXpUwBou0dRsvz5k/VLW7CzZSyrqbyGahtu0oTCexbWe8Q9IZDFaqlhf5+J3njMMu8k
HJteAL0bvS3wvcINzrMHvajXrattqIgt1IyWlpvdD2P4PICg9FLOk6JC7Q/T6Ft0aLLhu+9//tmX
bsjZoqgWgV5aoGs2anNfZi9Z//XfPvdsSdSQU8ZZ0fobTYdhmjqInLwrRY9LP/nsjQItGiM8r/no
dt7H3zFF859/86UnePY2eZZOaa7LMNr02pHQwbskNPdZNl55my59/NnLlLMpCAqn8VGrhYe81La5
0m50mV85bF4oQJjW2UuUW4FliBqrcoyIdiuWwZ0yj+ldoNGD7fdcr7uNsdXfYVle2VBd/Mazt2nU
w8IvZRKSQW5hu5mZR3dtzcOVMk832l1troguXYtklm3+0wOyzja8XsN6V5m+t5l68EZMn65dS99f
/Pzpl7bt1tk2N7UB6vcUcTa8savgJlpa2+rVmsHoWHuL8coMNH3YP6ZU62yaiBFVY3wEsNnWzkJJ
cdx2eOCsowBC8vN1XBhn1tkrXalan9sjaSh56s17ZP6F/xRHv37+8Gkw/evnn73XinRjRwg32JB8
d8DUu0p9A1yNLb68AbGUFzvvABmxKnT3P3+hNr19//pGnT//q9Lh6PQNKo26AKdzBcGsv9f78LmK
vCcUe89jD0VMgRq8KqH19KiHsYVc++ppXP3rq88mhNhQBJuu2kPPDsszTvTtkGg3IOLemlThpJWX
ILoQCMbCeh2bUlt2Itxw5OffggBZiAJjdY5/1e1OdaVdmf606e361686m0fSKNWU1K88hql3Dxf3
dYpor3/hpV0Fp3bXLDhKb2PePOPae35hRJnTYPjrEcR1Duk3GRVKQPbruF+xe184c/ugzas9ezrO
tNdO6eaFW26eTSlmESZdqkJo0cz4rcqit6yP53mVY7OvX5HWPhiZsZCDsW0C46EMgJZp1Yo+8VNk
0B6GzvnqmSlxVoXEdqLdDSJnzxzBYGqlXJnQF/CZwJsgA+t7LJ01hQdidowgnFWVIVHMoAhIUmvb
GPWn2aiPjR8/TimkSeCzq5UgXLUKCx+qb7AzY4mXukvUd0MPN8wdEDAiR+BQEB+50oPqCfa+SH5N
zaPGFTe15u8VMk1IM1vaefVmCNXGga3sNdkeEClfmSQvTWPibIYB1G7FKRk2G5Aq2+QumUfz9JlI
9Rnm/IV+7d248Fr+eYB/jQkBk7TjyOtvkJRn3zD5GHVqGc5bs6QhTX9tPhSwApNqVdEqFwDHrHL4
rwPybKa2Qe4MPQ1GylwUJIyiORXAN43IOrmQL7xQ3tkmlu+so6f77Zvt0um99TA65OHGX47uX2nx
XNiJmGd32k3RAxomu8mk6m6LKnixK2f587R36ZU7m8TDmI5nDMtxQ29krQ7suqsAJJaY/fzxfxaD
f0wi5tk8nuBhBk7SR5uqLAeS3YpdIOUmoBgBf/VIMshL4WGtawwwsrpyQyv102+8KZihgiMeK6Qt
uPr9FL8bE4Ldq+LedCtIwVZ6IOCkXpI4datTnFiJxjqWAm0MjeUA5sH4FOABoaZ/F7jJl2vAFg9a
1j7DodE6AjAw/XA1Ku6KeLwUwQwxQvDkHS3OgUkbI6ov31u5AnOVH/rvVVeBwBooLDjNnToF19JS
rkbzyVTKberJx6CS+wBtVZa7b21dv9jmaCx6Ub1ksXLQDIeIRawnsQHxK1CDz75zrrwgF9Z5cfYA
MwITqKXE3sbJMdG/RIikfJ3jpfP88xO81IYRZ08wzyxjsPIq3MindkU9Z+PPISMsCazGy78A4Li6
Vv67MBaF/r/TfwQNvkQkzMnGrG8UUPqFTbwa5+0rV3JhQRNny6yb9006mHJa0LSVsQhX0ZoKYNfh
hkT7TmoE1WB4Oqv0IBqka7v4WkPwwvsrzlbSxLMURTa2t+nIOxjSNwNVw5Vrmj7iH++XcbZkWmR5
tUZEe1ysiSBaJetm1S/Neb2urkzzF367cbZQYiKustbk6O+bBK5VgCmvNX61C7/dPHveaQBNuzRU
jyi4dtkX0sBYjjLYJquBWNAKg7lbjesQgqDuyys37MIYM8/GQOHaFoowfB+Gf6MqwPnwvg2KcmXP
dOnTzx50Z+A/hvMQblyPfE+ENgL7pZM2V0bw9FD/8bDF2cNOW5hLemnSjNMCYxvgQ4MP6HfI9wS8
GsU/uDZbBcSfIRqnePHzELswAMTZAFDT3tdHlQkmVM03cO17K7lWszIu3C9xdtCKpRhi20l4GgnZ
6oQOjXJ8tGR/C0qSWLwBw8fwMtZImHoBzNZnSl9kIEmtIr6TvXrkZf4Yk/wtjONDF9k3aV+uVT1Y
tfgoFBIyI73cCNOFmgg0AWcRJUMgozepJilFslZgBCKfmby8yANZa4Dx0nV17Q1AQn6+eZemnLMN
BAwFt68QxWwCa/hkOwkuoH50Siq8+GoXI6o3I1XWP3+XdmFPa5zdTdJHIWh51EKGO/RM7ULMmwP6
81t3O5z6HRJIZz31n6zb9u3KN17YnBlnl+cOQZhqaedvurk6V5fxwt3WO2w7K2917SyuXRgjf8bO
XxvAlIJUUDXtJKLpF+MiXhCUM5lF7rmbXOVyUh0op7C+0rG/MNyN6c//+rqYNAm1g5HBO0ZJWv9d
R/9tE2ecraNKSfIZKnlvY/XRckDPldnfPz+GSz/5bB71YoX4p5wtsiiwXynVStPCxc8ffWH8GmfT
JSwp4lPdNtiURXoj/W4e+vgn4NLVxj7Pv7Et/vw9lw4Tf7r1f9321GGT0dtTV/5ZrtH8b5y5sVbu
/rSvV+GVyf/C1ejn8ycRJkj5+BIlNeZ2+Thp9OtybeHEzF2XUL0rxc5LBSv9bM70ojJ1MyNgok7Z
ZdqO91DEWk6OTiBXfuuXxEvC67ZktSTiZi3U8D0U7V5ogGYrEk7FgJa9K4gcs9WHKzf4wmKrn00O
VlIaXp8zjeOh3afqeFN46YqYtpPF2poa+WNgF/sezRXgiist9wvzkX42O4AHz7q8cgADuyQn5iaZ
XPYcrDURDOyC9K+fr+zC6P9TJ/9r5Hh2NyRBxhD1+2Lb+ti5fBtAy88ffmlc/mnF/vXpRaUKm1xA
Zd2+WjviGTfGvXLoFvqCMufNtXH5Zw74x8Kun80NtSMpalngnzuQLyjRHfLXRTGtgsdKT44W2ZRL
gGf3rvAfMS/Ei67VF2mV7WESqIugqE4FiVm0CIn+VsLaw8PdupNTMtxjQH8T4KCRWo90VT1wkG2d
bp0a6iMcFrLDQcbPm9rahCCJd42RQoGVxiHrUgVbGaiVK3fy0gA8m6UGeqU1hC5GA6GfS5RKfDoQ
2rAe3XmRoQVPFfkA4d7Dgp83lDiKzc/ffGmAnM1hpi1rbehEsBlIg6mSt+Rq2+rSJ59t9zKzt5x8
gp4ZEtCaUxmkrzQtylj9Awngiw0XkNByDhnjJrSx+rAtQWcM5COaLHgYy9c/X+GlM5p2NrGRldKW
RsautiXAa5a/GTdQCQkYm5u79lZs9BvldK1yNr28/xiqf6qFf70QiLhFa5cWd9Ok4pM+SJgUvv3q
lf/1Ws4mqsQZGjAS00S1SPfqfNxrs2werJX3cW7M/4+z72iSFeei/EVEABJGW0wmacr72hBVz+BB
ePPr51Azi2p9pWTibTqiK7oTkLm6uveYzINbjrcxapLM4it6f/sUAntrAL5QdoXZ2eD2HBKzhnE0
TcCyk+S2g7Etz+Hbrlg1ADaArI9m8Wwp8OMhMZioEWRHNON+413WXfDTsK7v+O1dDKUrU2oYccAh
Pzm7MLPzqz25hlBt+YFb9n4LnCKbvnUpf3sO8AAgz1CMbmWD1QyqGAxFnKh4q9uXjS9ZY9ZPXyLE
MqOvJnjY4Qn5WdstXnMT7wr3V+9Fb6gVeFvfITtivwL2tw9hJbw9oeabBNHEDkMIR0xUCgrQ8yD9
QJZ3ABIOg2Lu9Jm7Vg+zYROxJsyj0plj8DEX0oDmWp5BhOAbAU4SDL76Ct9eCDqHVC9gUhEkCzmD
FXgPO6ONlSpbqEKcMVIIGSUxrkmWHvvhMOxaDhaeYm8kX5I3V4Xo0ccqhwwTyouJ9ggZzjlXN4ZE
1lMRwfuAfTQmz5EBjK62A6XPxx2fer1HgYCHccflFSdZ0qoQMEAyg8OcjpUQ6mCZhxO5DjmkcbUQ
9npTfvtvDxFymUWzJj2p1lUNmYLQsHHLhrY0LIoG/nT5Cevr/rBvVCECaIPaK2DSpoGhap+Q6Thm
tbKC4ZNbhdmgdBrjsrGcZAO2roNvK9XuFC2jxrqcOJgw6qfR3sbluNNqtpH/yj5FCAHNCNEYUrdZ
ANUFOHABm8C9fMTcpPa+K5et1SV7zBpLv31HBv4qZSXHuuXFq81BtYGU38Fo0oMNvU/Q5l2jVveG
9mEP8W5gzB/GJwUgNWWAxx/8EhoTFRM1ub48f7JRFdIMqBK0FD5TaBqDMghV/R2zoVkav6pb7TFJ
FFCFKEAKJaqsBokump9ofxwy7RlY5Y3B/PnHqYjwZyP8s0ILmAQQhJ2wh8hqokOl+O/lsfk5wlAR
yt9yWrCFaChS6/EH5HrgZDFtvLj2dTP/340DWMt/lwEAYZT24NkEnVHWHlDDaMJF6AtFBGWWmqSe
OZDjsiTXQzq3uFeRU15bD9WwwDuh2YN+faAkYi5v6nk1A8T/Tc1Priy7woLX4pwBAgf1v5xCti62
NaiRhb9pphnOjKM6nWCEmmr2Rz7qzIlskFNZmu9sSt5VFs5gs9VBAqJrm5JnFsZ3ZcmRVSRsNxjW
R1fVt3yEpUCagmwbQ0ql78vfgKc/mCY763D9BbjlRqliCnsCC0YkffrZKfbdaEP/khnQZYVOVeOo
anm/6EWQh7AnqeY92MznikF9YLZhlEi0tz6nEBWDvVE8tH+6wgBbVa1+9TClC+ly1RbwwNIoWPtl
j2u3EgM4CYVuBx7R1FXU7jmJ0xc7Gn/hCgtaH59eFXiqeZptTS64xfcTtC4gZAInQvBFV3EtsKct
iKI2CXR+K4sCgRTakKxiT1Fkv9ddCLl9SF31y+vUNjCAMF/Q5LyJWnDAu3zw9U791JLwUA0qHI+x
INvBurdp7lsRNM+saPldQveoVzsvitVdmsNvfeznh5aRxyQpnqoBT4XWKHeNVNlZFni4Gbsu9aLa
sZpA9t2MzxAcOSlF95G36bFsG9hcpD3qp9CQRI+q3TiVZEteiIHW2KesZSPyZAZzkMIEggQkyo0f
t38OfVQkMeA2Ax8fhWLNM+3BhoftXmnGG27CClxJ6z2PIRmAmq2nV+lnCytTCKIBoxF2L3oEwcUE
5kJQXv6lw87XyCE1oKqgdzZ97FG77F2YW5xGcwzdEAY+FoyACdF+hX0ORfZah/HcDFM8NJVBWmfw
JLOH0ZtjDG3MNK+q4nOmWnCCN+dV621vwoFuTKeT3qUGvP2yv2ZYGIBBqhlqIKMfDTa8r8famy3l
2QpnSBuw5DY1Gxgc4BKwn5Rw9NIFgsLVdKIN1G1IcT+30W+ly2+b1HKr/qOERV07Ta+wToOIQhpd
tXp+MwyaN0fkk5gWpFrGZWcqGQSNlAWuK82nYSS/ywxSVonWfMYrZjPNDOh24AftPLoKC5rsp9y4
KRn7FSXNn7SBHro6o71f9Mq93eobweurV/5D7BIx6aZW8tGCmkowFcZ+tq2nEJRaiA/ZO7tM4wMw
0L5VQCsASoiFDl5cC8nXdlGhu4a9nRvkWVlteVCHfVgs6FFQ46nP0rcRvrxQCIld0N3exmz2eZWe
FLBhexDqWni1Q5+PwWZrLPxiMc7wO/9omviqnqFmCHkbhVGQ30MI3c10duBTBz1uKFmkRgy9OlZA
kSi5GZrsXuf0SZ3bh8tnhGRJi02yPG4ioCQobibkcYaVCYVQ72BAGgHKILjLXn6IpJ5DxX5ZtcAg
BA5a600ZCntevAsfYfXsw2IeJCOz3XiMZPOLTTOmmVB3HHMgvLKXBXx029pKeiTntFjjb5MEPdKa
AQqQBRS6u5A5hR2BuVXQ/zmJoWJBf04ZIaoxoyXnTR5UKKDpcgw9y4fK1k5zDTf387sEBHF/YzrW
aPjD+heL+7PFqR7aeF5+5ofmN4wWPHiZxa7pKPtmDzEuspG/y8ZNyHkNCFgnLQHep4MeI5v4mSDi
6eNG0+Cr0PLDd7B1PL+lotVIQ+DH0DWowW2w96qxU/31Y2Cxyp3W48/W3+UvGubwiLxFgWYf7y8P
oGShsfVzvz3XVtW+y5Qen1UjYrXlMV663cZPS9YCE4ZMgw9Khi5ZEkwq8EhUCTMg/CzIVNfNM2yf
VHeKq4d5am+LDK4RJL7rQebXW6WDMar62dXmvZmVb+rSnWZYvvZwTjUYSAFhkUFUZJq8lpRXSUGv
bQiFVUUC96CFN6Dh5xGgIC1IWpaqOXXX7/V8eAQ9cHQqIBrhVGY8Na15VVhsr+jwgu6hjA01V0DH
K4hwkQmSvLgW3Cu0fIKwv5dYOEwW29pYSLJREdJ8HS5bFIpfUZDhORMb/vRQL4jt0oNp9d3lkZc9
Qkj0rRZ6qllnAptW3pnmUx/+jeiHwbKN5GG91v+wVkWCWhHC34dRwCASaNzAUT55qpW/oX0Fc/KY
P2T91r1cX4fkpwcJXRDVNhsWghsRxHUN3GAdrwJ3UGyd8+oKshR+C1NaMCcPQP7vzXKB3TxX73mL
3JEW8e+xaU7MwoqA1Wvmj8RWjqaBRkKOsgq0hm8nmHteHm9N9qLCDQIaWPZIBhw9CoDY2oRjDkL4
wOE17F6fi11axtD71T7V1vwAzufQkC2agOTMEwlvBdCOgw3hzwBKaO8RR067jE+VrV1HY/kE7bot
xPlXl+enqRD2skGriHIO0kA7F8e0bX73hOlOzXv8Y0jPnaov0I+GRxwMyitXGezXvEyq/bTM5t6a
q0PJyXnWu8PAlrtK1Q6sGGFPn6/aXhDHiUbrULXNL9UYXjJzhGT3hMA3zLsupd7lOZLEb3s9QL4F
OsiuD5lWoMINlSW9eoc3XtkfLv+0JIaKzJlSWWaNltO63SJIyqt+1G7xZmQ/LQQLSLkMJVzio6DH
7Wsx3xJjo6chXbJCjADpCX7oU4VT0oO0ug9I8in6f1RpZeMAkMQJkSxDqQqZqowr0GouHSiqJfw9
hjpuxm7gMDr2vwtWbqRLa0D4YXWKbBkKDcywSmHKvoxWdIhSGAFDO7t3QDS+Ds0ILM2yeciKeCvr
kGw7kSydh0Y5z2OZBuqRxOAOBtU1dVt3OcVe/ImyPyv37C8IQahXb7X4JDFdJE4nNXiQgwHwqg3n
WMY9ioNriQ4hnJv+aRVbQiYQQjAxbQdAMTQQL+PwBI3xjdmRbD1LiB2zmUDEjMSAHvczPHM0aE7U
N7qmbexsSSWfWsLWhr9xio4PypEdxOa9rHYB0NvDQ9yFba4Pnezp2XD5Pv23jMnS/xtIrBWfxaAC
EjS4vMLiF7ppW3Bh2UAJu70e4MGg9gM0yaL5dUhSjyTxLapAG28uW0LClp/MmZpQ2MW53UxPRnQe
6TlBuViH0OPlJSRpI1KR2QMhSvSTGSppdN9A9apyoMx5hK7tlXW3/G0Pw54//eM0mEJuYENvA8UW
1G5HZoP5eT8UzxsfIblSiOQd2uLGP3AM07QbzqbpdA+RPzhkbxwjd17hqpv9Q0kYEXk8EwvVnnGc
3qNtnrNJ3RkVcFdhpUMwdKpvyAwXU93o3DzvriYbOgOoa8C1J1IfSazvlBn2L+Ba97Q/k0F7uvz5
khNHpP2MHU0TLUJ6GsGqbbqn5sbik32rEAQ6nYV6yrIsmOrxxpzLIIXetx2rAbXqW2JpG7Mne30x
FmSwzjQohrSESmBXPuuDe3lcJJvHFLb9Emc5nLhwaVYjBSLNtuZYGVzAwIOEvN+08RDZ2wsBwJiG
0CrX4oJi8P2wqraxGpedy18g+3Fh+1O4tMA4GENDGn1vpRBmXxTr859+21hTgG/Z1ZT0MJ+HM12g
pr9j+7QpfyOJiCLLZvUJg0lblgT9DCF1OB1Rl0Ls+PJLS/DDVKSGLN3AFaNBiTi6Lq4LH0YfO/O1
cbLNJrPs9dfF9G1Y6GSAkw57yWCG+COQY2gXI2eA/e/lD5D9/Pr3bz8/tvWS1sh7Ah00ww6uDAmH
E1WylRHIfn5dSN9+ntVFnkATH9716lkhUBzwq/n+8ptLQJlUpHVYXWhADKhChw9Gvbh9H4gX+dZ9
p7lg4Doj5JoWJz2G91vpk/SBwv6tWngxUo6PKc8wE953j7G7yk/lp/S59whEbprNo0kSKkSIOFOM
SDXj9RQEdxvOsJBiveHtbQeJxcujJ9nJhrCTm1nN0fqpQUFhxZVS2Y9NsXWXkWi1UBEinmSsV4qm
Ae0T5hLOCqTkwYBy2gScLD9uczVkFS8RFo5atQJldjj1aA9rrZAia0MTpfehvoq6F6gCUD7xyuvl
KtmZ8ALZGDrpY9fz6duihunSDN8RjF2f0M9G6R8hs/AYaXBxVes33bKvQqOtYOYFXZeQoLMEiwsO
M5RIp6sy/U2earA9Xg+XUY8XVJuU6C8MzjZawLLqMhUChoFuQwoLR1xkbnCXDyAwAIy3oz90vrmL
j3D7vbyAZImaSL2jcM5Y6gXPgck1hh6eLgH/hAwKfQDibM8OMEYZtqSlJGFEJBhNsH20xyJDLZtn
z8hqz2UZH7u22Ug6ZT8vnPiwuTCUhONThngKjDB3egqm4j9W60RKERRoJwMEhjiINN21ktJtFvi9
xE9z/XJ5KiSXZJFTRFIeT0DMomtB55OpabsayMxxhmjuXO0KrYJt7Hgic7JRqpKkYSKIPMZxATsx
bO+W1H6+WIccaHiz7tE/uyrUf1P5okQItgkqPXWvW2lg6vHV1GneMoT3VtFu4I0kAVYElSfMYvAa
Rw+jnB8orMYhIrtYt/nwj61XEUueGdlItTbNAju8BnnUHdR/48JQEUCewEMw1TX8slp2Z1YPngIB
58sLSXbCiZjxDDBVsqxLFQ104xVxNQg99PZg5eoox/LaQDEC1kS3G0+TzMFXofBbHB006OQzG0Vg
o4mhMBza6MbboCOj5KgM3V9URGkADI8PPWk4sxbwkdeq9yxqICaVvw7ldDcv8P1V2EYqJItoIlbc
nEZYf+aQKxih0byH6L2jAfYJEbvIX47pM93pwbBFapAljiJkHM3zdGKQwg2U4oZMEGZN1Z093UHx
5NR1v1QL1gTwic22KhySECdiyLOp5/2yrpoIWlPQoLfhvWhaG5tJkkyI0HEN9wL4jihr7TpCD94g
ftKoT5dXiaQupwtxgFTqXFVmFQcGh9p+9lhqwIpCPGeKvAREM+iC7S4/SDZCwsWpi9GLNy0cAmED
YsyisOee17pPK2vjlJGNkpByQbtIH3mNLwmLv2BXOPmwUTyWHfki9DopYqhggDAUmO9rFgRTRh9y
8OMONnU3kbeV90jeX0Rd62k6TbMGFmaq6RBYq8cG3hb5P4aeL0LZt2CgDWk9dgOImKsk+q5o3NyD
QKU3zUgcYX7mTX9yH9Ddjb0u+xYhSRonrtR9h7lQY92BTF2T0Y0P0dfp/KGQ/BVbv30IUOMFMVLw
Lztv9DUv3+l/Na91q73+tCrktl5/Dl+Lt+aOu8pB2TiTZd+z/v3bQwfDhENyCeWt3tav0hg3f8Ad
L+8LiQYH/Urzv/02AJrFnJAFvQk9PWUN1Lbt2Cur6i1E6IVU975A7z8JFygPLNUVjcMQwv5wPORK
A0hLe2umqgsm+uI3DHL9GUp6l19MsmFF9HUFNyIImK5zaKuOniRu2HLwSjZlAyTzKMSDZiYx2rxr
4DFHl6Fr3xaV7kFZU3c0BseTyx8huyx9nQ/fRrdJyjgHvu//ptGLt+pahh68zxyM867cxxvBRzJY
Ir46i6MZFqhYIKSuvYqduybx862irURhgYoYa67kdhvrkOGY0xBGnSo7hEUI9zybwEIxVsCUhAod
ZEcK8Hq0Kdll1bhTOjT0a7hJlGn6l8BK0tcpbLktYP7gEQALy7LajSoYq/aE/7jRTpaZ3iVWB7vz
5abQ1dgbtRKNsoX/sTrdcOkEBfksqp7oaD3NeX4iaYXeCQn9IQamKw/5KbGAH9AK6Pzl2gT3jyQ8
VyUsqZo8RaSBMFHDmw+eAoKzdGwfWvPdUAJPqGnVPZxyXpQi73wCnBoOhfH3wE1YItvhY97l750J
Vs3Q59YhmsEAwEoHXChtIVSpARJ2LgYNhFFeZRurRpI5iXDzRC1iPcKuDKhaeqV+n/e5A7tjxzI2
rhSSeCKqxle61pXDpOJGlJKbRpsfYYPxdnnFy1ryIsgchudhUhegCPflNdCX4/BEcneEMMezjgZY
vQdYr9vbJlwRD/hnaB2M/eLrznbRXJJSiEry2oIVRGa0qcwu3YfReGUqhtfl1slW9EM95y1YNirZ
mCrJbUmUljeiKKajvYAY23ykyy1XXPjI+h2LnJZspEiyva3/N/jDnadqFGXGI8LqtqLKm9JGu77Y
Sh1lfV5ViITanOt6Y2G8Rnf0F890tcDEpJi77qoPLi8KWRgUgeV8aoB0VjVE24fBSwLAWTwQ2Y4L
1H0zL9lU9/15qIgIMcdFuJtrxI5ADecXDpprF9JbI9sqvst+Xugo8UZN+6KkMRBeJxyMWXKeyEZ6
+vM6IiLCPDVtNYK3H8hZ9L6YGpCgIeOh5Dv4OlJrY2v+HFaIiCAjylguloHrH7z7oFR9moCliuAD
G5H95WmWjc/692+HnVbMcH8BzioIGWwoBsXhM4g4mIbLP/9z1CIiWgzFeEBJVwFyA9E47f/SbCO9
kr23UCDSCVjaho2SR6ikd7GSDWBw4XqWNtXGm0tSeABf/jsytp6q8aBhZBpv9r9YSoflPncWV4cr
xGbRTjbBwk4uIdnBMlhBBDUOjDCq3TCvfRhn+4pSb6SLsqESbjlKMs/UztEQMbMjpQ/TfBOqn/80
vf8DGithmNmZmN5VnQ4EhpOSGP7ln5a8tahinsEhmyRwdA6W/hUsof0cv0X5FtdJsiy/APTfVj0z
o4k2c54ElQrnUyDL+i0oMfsxRyUidqsdk9xsa0jhZ9pbU17NUe7CaAccMaeFSGFZ+kb6+/IAyRao
iBLnaUvNblXdB0LCg20sWh9TEO2rQ+UlD1vXMtk0rCP4baRAyC5gf4N9piiLG8Z/ysZyWL5VUpSs
fhG/lXDb0AuoM4PCOF4BPH7UUuIYxDrlzNhY/bKpFrZxaDQNjdo+DxrzT0zelnHrfFx/4H9vlZCI
/u/IaNGQ2WEG2R3z3WAwIiGnYr/sIQNpHKFKuIlMkZzDxBa2b9vZuRbriEOtP/swjTvBExQ6W72H
gweXkS12ngRwQ0RgF5QEu3aBDihgHqsLTgF3mnd9dJqgiZx5p5/joECpsaNeyLYu5pITVER4TdAQ
6xKWo3C6h6vPLYLscYRP80MGa85PI4C3FPrwLpg4j3QHR0GQQ1x2JE/FLlw8+IQlD8rjxl5aj40f
JlPEfpWkqRZwabNgdmdI1rROl7m49DnFofS7yYm8LWy77JPXnfBtP4GPkXLNijOAAcCSgREA9DZy
0npmDiuvcCsKfdXifvqedTt/e0zPylHRR/Th4D3cLm4PkfsdygKwtoDZducjHdp3V8OzFruh0z/C
ZhaFAX+7MKV/tXx/egEhbvDCqrtEg7yC1o0Q0Gawn4eqXs5VKMRbD0yNVWeo0eDmUfVSmnA5pmaw
zAs08rt2R0elAqK7uk1jg8PCGqwWSFIfcR47Sdm9UlOx3bZ02RVLiWeO8XVH4XxOkh2Etp7VAUyB
EpIRDroJ5By1DGYbpm+Ebxp8A4iGUJb48Epy5mVYvY8VV4noY9qCXKKo+FW6cFgDELicL30BF/Bw
fpuh2dWX1nsJA2sNN8h6Nr3FHBKYHSe5p5oGbu6q+jbXoJEWXFNRx+1/w18O/k7jQQGOeZlH1+IF
TJgS68iK6iYZterQhMtxUs3TkjVvWc5jp4T9dNKjOWqq76Npno1Fv1Mjvhy5msGbtItGp2WA29ZV
YDfduwa3hKYyXV4g8Z8ZXL9V7abU8mOx5E+zNr8YxkD8YpwfE7vyQxudWHPgOpx9O2jERoMJwlaH
kkDywVj9zgGFOVjaMSqU4QzXRQhnk7B3q5k+QX9/AE/S0H9D2AKpCYhd5xHmBzuQW0+F3qS70uRv
02wHY1vsyFDAddoefbvnN31q+6XCn0utuIlUow4GUwfVgfPQjXoFzuX0rBXgDOZZsY8LEAJm9WjS
4XMaCjQ6mnilPhl/SVkMv0iooWVrjPVpjApsT3MKd11bghyoAkerz1HoASHeuFYbeeZsQccL1QQz
xrdaHX+Aad6B6XCva4f+pW66J0OzLB/FoyC2k9YLl+g8LXCYNLn1WI9814/GDVEUOIRa7EGzof8F
CTF/6MBDCCdUdCk4llVen9Il+xvzECS3SfFyNuz1mZ4oYAm7ES0nv7LCoIqbpzhsbYfOcOCp2k/Y
7O6T3L5LwHdrhvwwsmZywgSuXQP9zNECI3ATjaahc8Isrhx0Bm7A0XqCpzUBl654tPmYQJ4wBnQt
sz3SkyNly7vS13d6259SWp+ZHd6s+Y3G23fDDH3U6M+8059I0TxzuvhUWcDY6hVy1Bv22g/6dQ1j
3nBMDkh5dzHMSuMB6BYQ3FFSTgqf2mhSGJkxQrFHO+gqNDatDL6MPMx2vQonYb5ER1VJb7tQh626
AnpdU2OiQSO8S5IEHDMI6DbheDcNcIG1iwyHTE1rJ5m1M9fDX109jNfdWMJnnf9uptoC40+5b6Hh
Smrz0WAhap191v+T6BYRsaWzqhtjM6KTObXKTdmvXrzzxpkmSTdEIKkShTrlWpcHWLeeYqAIVvxT
vRDguf+GdJTMWMMGE/fxmbpxYvqD8QoTiYfLJ6AkE7OELGNuw4qTss8AFC4x9uM9bpqN0XrJ2O8u
P0GWyIg40mHW63TKkImlxDXXHMOFOrLtYe+XfugU3rY3kSRpFWGkdVu0y5RCMnSCjmNkgeY/5vcd
30yV1iH/4XAz18P92+nKmlRZWgXukKrFPrIlgsPL9Iss2itQYZk7WMVwBiBycGrV8BLIO8N3sdyq
/UguGCK8tITyNEtqQC7Ba2JOFRmfC1Ohb5va18ywNTfvYMQ+lbrmrL5JzuW5kz1USCea0oTg8bjA
BPqAPPQq2RcH4sPCZqMIIdk0X0Xsb+NZEsJgj0RWZYj5kc0cRrnaxn6ULYU14fv208ukNdZkwBHa
hPl1P+Y41KAJjTV+eWC+OuM/LQXhepG1EG3qS2AkYefn1Vq8z/t2PyBl32lN9jY2YMpa/DpcmOYu
6vTO2fKSDbC8hZHAR4Lo7NjackspqLupGaB/csoYBNhKUNtgeZzTFI7IRjN5OoFTHDwWwLSF5x0s
bLfEQ7+62z99gBBWrNhoisxeYWe2eYrUCOrkbLC8qp//wjruA6qHAc1hzM21/gM5xQOQLB+1hlKm
pcILKIFrtBMO5QuqJU+VopVr62lHo34fpeO+WArY01fWtdI0B7PvP5KabAnryK6/phCxhhoGxXbI
8HpXPfSH23130q6Ls+anvuJVGyeFZOGLEFgFYkGWCiNpyK+MB1WPjjG3/TYvj8b8S506mD+Fx2xp
/01vg4jI2JnVRh92eNxIj8DyOCVsrNMtyJYsAIvIWMMGeS6yWRbod9E9SKn7taKrXBUHNIgQfbcE
myVHiSFccVBMbO1lDrNgnN6pfgXooUMG+CY9X95ysokXdc8hvt1A/x3BqDwrv+if1XUO28crfve3
/x+mQJLrvSFcYErdhubJ0kD2HE1j8Avhz4S76ORCTfCKvW2p0P3c+CAiYrbV43BgME0L+rYGLrxK
D1kUX2UluC1lfAvBhrWJthFlZfMihKqyJRZP6rXUCMcxDKLHx96BvqanjZ8bUyP7HCGYhDmluUUh
bKsesS+gFgJ3Y6Tc0VELkn3/Gt1q6B0oigNTsu3TXnJ6iMBZK+NTC8GIJEjYco5H/aRCtOHyB0l+
WsTNNjoH4teCaZ/GnlL4YhP0TC//suRcEoGyTW5Ac2OBbI/F0KbsHgjcIGm5VZuSVBn+R0EZh900
jTNA3hC9R9loOpQ3yV3oGei8uum15urAw48v7DDdXv4cWfVIxLgWyaxapgbwFNFwLXJm4Cz4TbZf
Vxh3yk+yX2MMmJTGG3nceKRkh4pwV51OA4cFAsJZA93nnBEIRia6j8aV1+bjr9asTwtL/U6HBgxX
f9lU/5uCzruxNGTRVETALmo3jxrElZETLYD4WC8aiILMnXe4jEdu6W6B3CV7SlTaV9CMt9AfRbUv
Un2zxpVPcXJ4njS2Zypuk27tXdlaX4f5W6bUjE2Pygeesyr0rV5rKfetxcElb4LEYuVFu4L7U7m7
PHuy9S9ECiPPaFPVSNF1/mwNO53d1OM//rSQGMwVJbyFH0ZgFe/LGDoqPTcQfrr83pJREpVCZvi3
ZSm3cSzUjzO7L7ItrQjJgIjiIHNtjjxuCQbkbtmxxrP3q9ux5euRj/Jc6NTwgULNZGO2JQFCFAwB
qqLUYTAEvyAjfJnN7L4ImyMqOUEGh6OoXrbOaslNSVQO0Qg8OiyKIosSUBiSxzfqwTiuwWc7/MsG
bv37t3ULLotVcT6jdKtPbofKAc1vtOHu8nRLoFZEFP4u7cboexVXk2FXHgwPtSc3Mp0VPlbXTrzT
D/QBRaPuQ3dif6saLfsi4c5CB5Zw+HVmQaa0bjc+1+FHa2z5K0iyABHFPQ4hy+ByibtxCU/zg9a2
TqndtOOvjQGTvbywsdk0TChw4pavwnbHzd+03YohSb0miK8HxV9JOdugQVkuKIK6myqy2znLcgAh
VBebEoJpuw5W98Tn78mmQrjkm0SAd2izysoqjFlb3yb6S1N6Sf56ebwk8UTEd0MEbTZAo8yDeoI2
V8XhTHu4/MsSVA8RwdxZOlfI+VgR8MY4q3FCnVBHp6oq56cx1fYag1GswWbDGypvycbEI7C49YZE
+TMDIuPQkTqDOf/OMtNyZjgx1Dp/MKwl81invRcLlKAuv6jkjiWCvOOiyVmFRniQt+VpsXF9M6As
Q8x4dpVeOUy5MnqwdNhHPWv9f3vkOtHfYkbfTwuxdRRalQo6AlNh7cK2OC+xcYprC4pX0J22ajgX
6nxjMiSHuAj2BhKs5tPaXyqb5DHJmneodbkRCx+yRK0cqhnnAQ3FjTNKAg8iIvo7JoCWlz1sNSej
+GMk+oc2FX9gtXliqxm9bRZ3fQ9Jk8R67hUYQIwL22oXy75TSCKGMIaG24AncwWW4GYyvDR165G5
PKq9sXgkLdEzGDZmURLKvhb+t1mEs3NUW7A1CSL7dclrRzXgolsCoKTG/3gqf0GKvz2CTxrcQzkq
fRAMpscCWVGf+hRGSn9xCED3ag6qIMR+2dgKki8SYeM2oWHZV6veM8B27YMJubomfQZneOP3JdFG
BIyjZ5FVTQtlPB3l/In/UtnGOSmJkCJWfBlRlGQ6fjifwM5IJ2fRDzoxNyZa9trrcH2bBVXRFxNS
lXlAy8g3E0hsD9HGpVj200IkSHsO6xcFN6VyyVzCG1fbWp2yC8IXqeXbW0/1Ug9ZoUBTAhWEofOp
v8C/eHJN/DscErdrFZJk7usFvj2IJa1WkNFGoG+nK3DB96U9ppCvXA5m1V9B2ntLmPBrOn8oFn4d
w9+eRKcpIhbkJoKq1qodzpb3QdV2cav/7mPzDKHiA83teyg4uFnbB11FdnVS3tU9XFjjuNrHoM4u
aPQZ6Zbw3ddg/vRGQrpBGCkriDSWX2WaGg5exjk6Zq5+Y+0hbQma6VZVS7bChVuFkcCikUx4EPDy
fmUrh66kblb8Y3dHRIOjtBiFJkexVYnuK1gE8n7eL5G9kZVJVoiIBm9ID5MoE1fltIHwbaVAPWxM
oUXQPYdNhkImSo2XD1ZJABNh0AZvJr3jRRnY6QuMmpLoYaUi0q7Z+H3JdhVR0DS0zc5gmIWF/uHG
q7aVLMneWwgDOJGZnhp9EeiRdhtPcE0l832as32vbMm1S9IcEeOs1qSdwgwXvDhvUkdtzKsKThuO
kddeRtp9Y0MdsG1KBxuk2UgEZNNO/hs3G0pLQNy1MlAhPD8Whu1FkLdRy+XUMO62hrmRxMpGT//v
c+YUNrgK1O4ganziJ54fteHq9+UFRc2v1ukPW1wEO+cxOuuGgeLYUNtnEy0StdKmU6U212o1nbUZ
4vdkuTNzcmBLCVl/ekzC3KOQLs3D7DW0ihnQiQYUC8Yd0nLosYSHmrK9Nmh+HrW3+oiymElv4gVa
sMYUO/nc3JpLBvjGVH3GnN8sFQzoVDsNnapTdmheR46VwFSlUVGHiSETlRqnKbb3LYH5LgOm3IgA
xlbhfQ1R0ceZkGuN9w8zFJ5c3s0PE9BuwHpAsH+Mr7pmuIl0fjvq5bVu8tlRAIVwGhNQJ6ZHHmnb
637qjyxtgiJMT11m/TImwPOJHt0ly3RTR+GtBhE0tOL7HYPXpEZq1cniMnHKRLuitnFrcNTg0mlW
3DGfA61KgH2JunsVar2nhi571i87+Ki+JFEV6Iy/t4N5ZZbUi8yq9eoJm5frjafkqOTqNH3JrVjz
6kzPnEE3D1DC8DKr3hVjV8BtLv8/HF3ZcqS4Ev0iRYAAAa9stZe3stv2C+FlzCJ2SUji6++p+zgd
Mz02iFTmybP89nUTpLyNQriRBxC/SflfL6LPhQQf2oLUquf50qz15yjmF8kj7MnaI9GT2tlBJ7OE
G3IAjX5bebloQC5oGNK9zBSklSue44YdeTRUCYlqCuvd7d0puS3isr3wUsd3ssqSrxOo/EFFMlEu
EGF4/lFTRtPGyu8ev1YayeD+lMXXKPX7NDonE0UPTR+IlI4ICZ103Ke29S3WbBDBBpSx1MakkJ3z
iWgXMKg6D1gcwAzfha2nRKqWT82TCPjvOvsPsNs8ybH/qHo6Ia5H28Q0rMrqrj4Z+PyAuF9Mc9xn
UxsiMMtrXjSv64Sa+VHW4tVjSOIZ/eBxmdrPjuEegBO2YZuTilk+rvd7XfsGkFzf3/wqwr/L+K2B
n8zFG+z6WtPuZ7H8na7gyY2rn7TePObBuN1MB0oJQe+Xu1Q8Lwgdu5tjvtDGfWkWtqsi+jfL8KbG
+NRU4ataQFfB3QA+llaf4woWShMLpAjW4Qnxw+BrBnuOExghFmqk3W4aIdppZwo1nS933AyvfssR
0zJ0MAqHN/LqbIjV6784IX9YqX3Ucfk9LluQ9JV/YEHgvcLm+br0iN1a+1cByV7Sh3Bd05ylQ6me
CaD4FNy5IyQw101KKGbLucnGmqUbsvIyH7vRtI58yM2W5ZvjJBfgdJwVHH5y4OypdKu87EghBvmx
ETDoA1F+TDPouICtUXKDYiKxTrrBuc5yq9J1mbDq0/idSvLXopH1fHqAWyzDnhZDIoJM8D2UJ0QH
outpHkuG5BDNAkinBH/BXEcyDiOhjik/1Y0YESPTTSkzg75Ubpk3bkCSPp5vcqoKVzo77x436jTH
svScVBJ7w8dxCQnZtcTcA9y8MHV5/Sji6HdYvauNzN4bqi+XlwxL4uqi++l1junJLj2ClkX4CcnA
bqngSeMG0eNUxTgxBuCIrOoHf+r/iY3lZbDl9UyfeRk+ty19gNsPuFNdmU0zw6zfDkm42k84IO70
VN4mNb9M9yxGfx6RRcOtSLoKXNRaIvhmgi/Y4pUfZgkyEA8PijW5jqB+1Vrndy0HUdGlbQyHseeg
U4iN0liYf90mczjJ3nnv6l/duSfSIWZKTwtEDroOfkzQOAVt+4c4ZN9WN0G2SX1S3Xpt1uCDdAv2
GPA5g+O4L6oUjJm/JtQHFSpEPtSw+8BOANK0QCdh6f+ZbXpY5Zy5UsGvHry8ctFXJof+jLT0EjOL
k+mYX1kFPxQLi1kicS4W/MiQdKCKdAwJDivmMn1jMc1hNv5J+Pw9UgppEr3abrstNEq3qTyFChYr
Vf0yxWNa1XRvXY4i0K7fI4K+dYQYVnz6iKTRmTMDeSFemW4tCjoGEBqzrI7rN1T5vOnaXzUH+Yxz
Ao6BUyz4ZuF6ugN/IHORTCuQQLS4bWH5LwLZU9OyMqtnnbl9m9KanNdheIpW/8fewwqQI4KECC9V
hL3i6p0TUpkz3LqKJWp+5rnLK+k/t2H87QxvIyR9nAbXblVpoNZDaMsCOSOpvpP8CWLGUNQml8DH
vxvixAl57s4bYjw2L1kmZHkQmy59kPbaf1mEpx4QQLmDkDv32v9geDgn5aSntFT6Z2L2UbdYlQzO
uTH3ktTZdCPqCUzKbMR2Q4gGFTAYE94NBYLwUs5Mk7Sbg70lFtddeC+9YT7VCBJqpgRuo5DBljvH
ISpzQlnAnvh5JmwXc3W0pPkpPZ2VsnQSw9zjWJpic+vHyFO7NcZLJty7gUdTiJKmnYpeYIR93Oa7
+QhZcl2NR5fgQtlgSJDQ0NmQ0uezfJFIjh5qbIhl2KQ6wgeNe9/DsnVXeQG2bVvVQ9yBo7AhAhM6
f8+QR6hVsxE0VRt12TKZn3iOs6gxUNNft0gkvvkvDNRTKS7QbBaSBP8EYieXADeNW31KXxSEkUd0
lFeYUTxSoj9Bg7z1M2KhYEcUTDoTEQcnc9iR2u4V8aENp/lCaJOJXr4SuaZbuO2Hqtt5A7zORFhf
Nra8Sbj6b17ro32YP0VbP3WWIEHJn4utIWcbUvzn078GRQv1fM6Jp57Wkh76YcJvBEWndOI7G/bM
3LhJaAfOaRgh1GP4VS7/b1TiXFMC4uiUNJt/jmj9vtTVUxmbywbRMH55fRj9drd0YhdNtNDj+uM6
5BI6YAOrMEYmhX2QYBGDX2VT9D07OQX7xpOnbXC+vaXG8/TYy+QFX80aQidJ65T71Gah6t9oSeCy
Pcoft5YP/jw9hyBm8rURaWAE8BzRIMWStPmo4qszk2Jum09i2DFqxd/YMQ0Kg/sR1HjhQGuRTl4m
btjtuHWQSFBBy3pnTZoF+kU0V2NvH4eAF3Hnv9eLm6/C3toAdOBQkmTtyFND10zSBtxRSDYcsQ+G
YchKVZ+FA3v+2oULaDyAjknUD+HLyalNgbE+txsYX9OqTgh6KPe6XqMPEEd5kJgRiS9gErsgeveP
BFhMgjiMnYmHq8F1OIX8pRkt/JZmvRfaOwcsjhNQQR+hJdthCJnznoo9iweklgcgGa8efHGYmctd
F7o+fHuNC5m5W9/GYe1B/+WnFtkewNrYctYB+yxLCZY2qGjV6h8Xomk2xU5w7zmrYT8gA69eln+j
1jvpmT9fVt9284ecdO64d6ynEYenRWaoehStvwtBXauX8FwrdmtHeDMybt9kCU5MB4qEJmWmG7Zm
U88vPhvD13Uj5GT7Sf3hj4GfowJy1TcZRc8/h4gLF/raLvpG4C3dWXMRlqZciv22qX3HpwxszTyy
w2ntw+o4aLcumJRBDpFLSkv7otbqE1KbHlTc5p9flrTAj4FSM95zTlyFomiGzMT1f4gpiLK4hOqd
OEwljc/ZXna9SXEg9yTSYLOiHae8wIX7xj07wtEe3WwXnktkpg6bg7QHt5iaHlPKRvPVtkfPu4dx
xj+sjY5Lzw6cRvCNZ97TQJwrawNkstxTfwCfnxmn96cK00w1IPC5fW8qP8OhvtSi+pk9N0fAfbGU
8jJ47j/Zd5faqqIOwawHVbpNI395QQJtgdK/L1fVJkyGcEDx5+NK4q9YtDLvJ8/9FgteOa3VknuD
i5wMcalsdxtV+WvDGhak6CA7WeUR0KFgpM+iDnJuvZ3o6HEY+/9Kj274mQWIzuuWbbHZOeF2HeT2
HGFkEw37HH1xXeLBw8jhG6QVIpLVbMMJ7uQ5vOJTY9TeXXDruMO6r8oNTlpT963X+ABe30NDbK4N
gnFcu015KeYr75Hhw+jcp0INN+rDabD3v8mEpw9Z+9EpjdkzR8+F12l9fx4jInSQEF2Or2vdOLln
6FSgYsPoRCFGCGDhzTrOWnA9plvf3ojTPDV3fLaMkBuydQIL875ShV7gcocoxxTvNfedCoS/rXzY
Kv2+VM2Dh9SaXBl9K9dw2KF+nDek33xI7j8iV6M7DY2yGVCIJankdE/gGLc9lRvmm6aGhjWajnHA
Mgv3ZQUuaAI+c9qPmLrg6eAWenC9dN3sk/TNhYfhChsGr+U7VHtclLAj5Qa9eKSTUrhwgBBoDsaK
IVFjQMQIKOa5dkD99fRjNUTRYzMtr8P/Z7nos1tI8+a025DPITlC5VZUROyCmVSo+tsvWrabFiEv
FgSj8qp/0cjUrAcoLQCiH4zhf5zPD3ZFiwPXfhXFl6oGcZ9NeHIT/IQW+JMCKdrZip+5X2Z46qfB
kwdQcHYQQSDLxn0cXX2snB6Mr7LP8QG8TLY+oRLTh8Wg/GMBoOflsI0xnkoIdzsGC/KmPdZYVsWk
SXsXQaIyqkkOotKYlHX5huBf2D3z6SgUBQGyiU1Rjvp73Zrci7vUqasfwOZkH2+YKiMF8xBoWaZp
PAMJLShpXmpkL5GN7nr8j8vRxa3onweGm7X093UF11fML//KSX2hqDUH4dTBE0bY+kKhfDq6WrNn
0faZ04Eq40ZWIvQAHnl+eO56yxJnVRHy6hDsBAWHXCDeMdrP27F8gCHh3vrxeWLBnwseUY3vb1Kw
/eCmIG30w6371CDFCskdf4gWj3OEkBVN1z9tenxqDKkuWgYIwRnH69ZgztN9HG2pFeqhjCqwdmYe
YXL14wyv9dfVvZ9R3+4biA4yv6OnuOujnVqZt1MND/fG1LAU8czL1trLhChrKBieSSPunrfS2y8S
5idR3Rx618nhEhfephjrxTY2Ko80xqZokwdp2Ze/bSIlPoQqqu3yPqofGhudeKvgPiM3kTTdsOMw
a5vL8bBVcocMrgfjdz8gr7xtWh+s3/x22iSWY+qvPHhITOhNJv969/+zy5BXi/fr9c0hENXJV37G
bUsA5sg24dqeSGC+ndB5wkF/l2H50vIQnm139IO7Y85BxfPmcMz1uh4mCGk45DKIdEUNFbCrGCbk
hU5TX2IGRSoYcXFTtfQC3clSIz4sfoz4BuXL8NKLQWD7Mn100AcEyiQDtx8srK/+KPZusEI0EM8d
YjXgW1hFWdOjfMSBLVMTEqSTSfhPiu17Q+pb0kMSBa1SQdylwCzzyMMy2abhUJvmivtsT5j3VnnV
S2koxkD2OzMegrQq30OJ9X/YX8LQLQbfZhzlJg1crJ3gVqdwFQCF6Z4Wj1z7btgyLBIPzlIXGKz/
Q0p57gOihr4jLadqV4rqaYh9kqlo/FyRJADC7I647ikIu1Mzt/9iMt9MlazEeSdN+Rx4Tjajk4Gs
MR39ZoOzE6jZbvMOMzFYZ8hHa9tc+8jzGnjYJ7MJdm1ld1iL5Q7CpKKV/TXSw3eMuuHMzkWF0bvo
57a4u2APTKBh8eV+JhsWq2yB8VWIUXDDQmSpJ8x43QR3ERd+4qoTaTdHmAgE9hEmQrJ27PF/jofH
7ZoFwjOF9+YGLuJlBfmMlJspNl1bYrGtjcJ7jmS07ClDmgj0xPxqELlyNH67JrGWEWIF1ReisDrg
Hn4+jyRx5CRRDFg2csgruB5ShCz3OSKdirknh2VdCjThu4nW141hhpzq7o2Y2Z56EZzitfpaN3mJ
YBOatBPQvTnGyrMO8Pw00SekFJwtgsI52SZAAq7Jnc2Bf+xMw6TuIg8qHh/Y8haAqQZcCSOS++VB
YreTiy0iREvtobU7ud6QlththPNwxHSDgLn2iLnsFTyAPlWt+1whiBftHFJU6+EzckgMGIMUA48z
zP4PypRXF1Fe6SbnIaUr2xCexd95hCWztP5eOESC/hldYO+ya4WzPflb/Ah12XBgxA0T0UAytM7e
SaFQnad2+9N87HETQiiIx4wJzYUmqlvr89x1X+U4vksdP4Tay8IQFGB0LNz2L6yiH6ZuX1WMR+xv
A7zrxnLOY4Z3AQ9G1Fy5Ux0g0cWMr3izx9EfulwNuEXlGLaFp0ZE9PDSHoRxZ0j1YrTjnDcpW+WY
OHrd0mEST/EoLmtdHfHD/dO+VXest05VRT7iDvnYUYmrJnCXXwkVIVRlcVjozj02Rpy44p/G9vuq
r7L5PqxJ5NRiBse4gvm3dHFLCAcekTBzAtqTG0f9KCe6uFN1UDo+b357Ji36pbWfp8Sx5ou5/KAk
Ir+38tjPwKojiXSbpR03KBA3IH7TtUFY4cyXt9ZDvcMPeB+lFSCm5SwVbk5iIz8hob4MQMvpaEFn
GrvrJuTPaqBKdYE0TjRG/teQx9FLNwD+CestlxVUpOF6Ec1vzN18WNoT9YZdI3Ae4iprlUw3hWl4
fDNuDCjVuTpo3QeckGWe085TBxG/0+bRc5BAViPeqQFns4L2bakOa/BDqxD858yv/3Xxrfb6tCFd
jll6F4sDg4GL4V4ame5MKGLlUMTAYzMMfzfMNmkkigHQbNVHaRMgnw6YbyPjwgNeQocsmONiLIEW
IkJniYB6VxmiEHPethkP4NbmIOuxUSxTNtxRdmVIBNBjTqruogjgVy5+kV2ZYvzr4Gns/9btjPIC
wgPxv0wIRD1cf/q4TBEPs42vaOS+arplGkWIgW9FJ8dBTqH/vXol9B7mDZuIpOsexqD5Ah97TxCK
ar05WzqUiMC8mMBcfcsOgKg/qtqO0Jm4O+LjJ6MTvJA8moxLkzQBtPO2Qfa2iW5BY/dWma+GQ5HR
kL1bMXCWZKq5m7Tr8j7GNAXGC8EswDlmvmrwJNvyM26agyfVxfXpl2njV1+c2fCsvQuAskKY6F/t
DDiqYXdWeM7zPNJ0XsYXkCJTKukbrstH1UPbxZ3v2fav3gq8swv+G9D4oQrpzxBK1XFC1nylLi1p
AL+MGWbDB9oET8xZcfIgjcG2Ag4nU5P1cssqQHEtquTQu/lE30sPgVCuRKBUn3YsOq6UPKuRZEwM
z2LqdoP5Iv1U9MLDk9u79lsJfLw4higQeQ+LjWZov1cGbBMsdIlLzcdn4b0hWhL5FaLAHYObHqA/
KnU/LWgfev/QhQ2mdXsDl7ToWLyX+LpHEWZ3sxoC2rYk7y7ebKwR/Nm2sOyu8ITUZSQk6zHgN2o+
uB4COLHSAVKK9/Ut4K00zG/16OVd0/+VcDcEhp/eDfo9yIDRt5xiTCgrO2i9FuAtO8R5ltXw5Fe4
J9rCxzfMp+jUOUNqbXwYkGoF2De6J24+TVhCTItNPY8cGid6hKg4WaROSDk56WS6X3zmJ16L4+z+
wSEsV120r1ukaxn6NiKxqjVh1iHjJZPbOCa9htGo2zwsK4K7lPyEk4hJgfq+S999qqAJTjzKnyaJ
ZVk07hm2zEhOsUMuZii9Ebib0NItxtn9MoiGbEwHpmH1PCwozHWwEyG52M026ewBRkZtP1D5M7TL
7xxiV0SzZtJYVVGd2qZEEwvbwQ5oFbT6FuMD2nycnqj7ryW6AOoHdvk3dZGHSh9UZeBacLbN5xD9
15j3sIyAaKtk9q9j66dK109j/1q5HV6YxaeGR765SQSWgotnxD22t5uCORrPRfzhwcWrGcQlxj0P
3iR+IXPUQ3At65+Qwts6dE7YG+MWBy6Ja8SvHyb9z6M538qbY8JCsh1jE4o8XDIdv0+1eK702bPl
re27H1tWCH+Z0H7LMxFDlA5EfZfOlCCEIOs4LKLF6+bj8/J/0B2mPlDjqFweiQrxMzq7SL9H2BkL
9U0dllaIoxcG/ozlmIrFP3YD4C0prnogCdpUAECVBnr7rjYfHZyHv62FoQPNuhU6+fi5ZI9lC7nx
ncLfBrnU/QOGCjI9+dC1aR+Zau6WxgvGF5v67mUQGJXqIafImBwVNMUSjJBjJGHmFrH/DHzQZuSH
GS6TDe2K8GmByxgplsGu7G3aLdg2zNcQaWOYbvuoy6HiLiQM2VRTXgfPHj0YtjnBR7DN/zpc4uGk
8G3BhCTYG1pidH/yKvc0VfOeM3LgAfIUq6uWDj73r629URjmdoxnLhb4OuSn2iUZrfs0AN5ccTjh
VUuKK/cFBaaYI39XMlqsQFmj0Z7jKsachcZUYssx16cRioYVGjjgL4dwk7te3iO48e4s5hSTAxrI
WCQvff8e4kVA0NFaCM8V9vrgvXSPWxU8Di3eYShStv1bK56Q/m/A8t9ONdLinGzlTxrICBZ9iVnu
0XYfoPzj4n823R/tj5v7GtVDIV0/nRW8McZDPwdXBdPHacSiLP5DvkTC4qcKTc0wIR4xeAlQsMP7
uLDFOPbxTpPqtCkHTdw7pFNZN8oC7p45mJYwHfwGsr/Ti7zgj/NVhSnRwKMnerHNPY/IQ6tksbUy
A3KSAcqwdx+6eCw0sJXAomDLXK86zxRtklfeTBjtLOBIDwJiZJYnFN30ED7Y+s31/zj+gXkR1tvu
e+jCSWAdDhIQcwxoh61xzgeWtVAfYp+FN4EtD7SFbNcTkS/9WszwgZtUmM0oMu30SWdkmw5vLurr
HK7HJaqQJvHW4fKPDYqCB2vyPlHgWrQc6MIc/ydNuV/p+gFIHjYYAW7ru7nhdKIm+vSFvnmCPMNO
CuMcNJnYObVJM6N+bONnbDEgDg2MID3cvrjdamDGXYWVYzWgeCGSVfGvXpg54Q3HFzS6CfenO/R1
rLCwQOhxsUXmBN82VN61YOiJgGQlMRZCXrvuO4tUICwgTBQfoOYt4GxA0tnpP0CnBMnIll4+rsDA
q+h7jjCNVO/bMoJcUxdjpUQWOWbfcOdVtZDcdEjGDdkeAbsq6LJagHZvw9yvySNCQT9g3ZgAmy2q
ZTt1vdjRUVxpaP/1vSgWcAJnFSfYNOMYddisBu2u2qIvRvssDOY8iHE5IRI8o4oBIF8exgE2ANX6
Au+Mbwy/zq6e4dKMsY7H3TXgYsZXI5scZiS/dOxuHKbnix/lqgWcBbMfVjkXAILFImHKqONcYayu
R3XwkfYUieYGb5DHJvKvSzt8hzOy/+L4hXnqo6363b1La+cRBZDuJEwDtyHKt9XPFMwmkk7OzxhD
HqMofGoFOGA4TaKp1iJaEB3bAAUVdnzApfJC0SgME08cBFdu1Csi/HMoGRrdp9gfXxUsO9oBZGQX
eGuDG3n1d8xdT4z72egGuLL8l2EO31ZfF9OE7Ltg2oPFlVnjZaobeWqod+juxxDJ5rDSTeGAkQYw
oKgIjDX7+1kbA4vIzHdH/AX17wD+R+QEGGB1CmeRmUV5D0xAK8zBnQB7YHBS1kNPG3wtznSdyCAL
OE0GiY7vgJF+l4760jHWVuPy4YcE6RsRph4W1PPR9CW2wF6Au8m/wKMDFtoNGqcVtS5QS0HhtpVI
hpgGB78IaDDrQ0cWWMdQ9407cPFQsXffFmIERo0S4sUNSzAc8C0d2RB8gnCiHpwOB9oZAMrieppB
U4FdB2KFxUhOgQ8vFRsMcKOFSVVgx1xw0CcQkApBxf2A1yr+jV2KZUYfMJxdkCJqwYJiLutvcBCO
CoMwQscQYVCZwhhnOa8wWYmpW5RR36R+YDVk7yPce1wPa+92eVxm2IWw5sUjEw49/I3Q4QLZnqpG
ZSvK7a6MPaBaEJBApA+6DSJnM0578RDQ2H9fV7vH03xdJTo/ip2YgQAw7/0uhdEciD0l+hMs9Od0
q+nBTiPbO4F65ZsfJMJMoHN14G+4borH4SW+ZxE8758m4SEWY9kACuJSx36ZXTYb/nmAilBqsgDE
WS3Uh3G3wjjtzudw7PGx1RvcU+TjWYiwMKN/Ijw8u9w5VFvF0oXSn9k179YC6F9IEa1058CaCo3T
fCCQyiYCW7cZsUmeQH+wNEi2H6nFu7aIAAE3IipDrFVmDFVNVq0AkELX/Z6m6KFb+Y2HC5pQDRV3
VbCWYuMV5K4JcTUCAY/D8lmuFlmAg0TuIz2MDNoOBaitnbBZ6DagNGIdoc0og3k3ET6CiOF4V02B
QVIPFCQRRhguHboLgbNg7Ov/RICLuy09AfeEMiyaniGED9vHcppfWRXtempD7MqrxzUM21z09Opq
bErmdV/LusW1y/dTt6Vm1k/1DKcXib0kVq8ZLpK0iZwjcqReaeU/we/zcy1l+BowpKNbHu4muPoY
xoIMWJRBW4zKBGOXazizGvETTQkqNiID5DRD8b4AA0Yvt8pKpNZH2LzTP8OtLt+MxgOARGTxAwDY
wEdoCUuaNaAVWP4LHGraAOfQDz6iaitawrD4UdfeNDKD12PKpNpBj79h11vOWd/RJzuiC2OB/cBL
bJJ17MLfmUQnaiW4CMD3KxjHDyIve9wPwp/+wxyRSQWtOkxfbDweqmE7IPf+yuDwU9uovrCVFQOJ
XszofW+UXtvZ7PDbZ93svkVjf6miWqEEWuexXTVCkyKF1Zdb+3CPFqeg849VUL+3bv0ws/KTo5mS
xnmlPUyLBBr9yvtt5HbBJ4iOqbHg18HQq1/1a9/LJLL6wy+xLXVa+8ym6OxVy5WBvsLQSSqA4Iu8
X1vgLA/L+gjDnIfAEej0Td4bmZhQnOaAHdnSJ8i5BMgdZIT2Fzdcsm1We153J7VMl6ihezksR3fx
s63GIoVE8oVv400IArC6/HT0Bt8Rg0kitu2/QasDNeR96oPHVuMsDH68D/F7loig8433b4vLXbkN
/7hbFfP2h1V90U7ebvKmXQQCAkrWwQ3gPGn1mbY21TFyMcsVoyGzu8VZX7aGHeD0fAL19oM6+gKg
Zgdj1RrjwgCPtRq90bghQhVcaes8r5Xz1CFvdqjkDdw9P6HEPEiMEiE2X7wi/4U1zIpUJSEUstdy
aQ8dh5bO+m2yheW/wbG3PsR8FEvvHM3uy9hi58yR6hoSeFY6zL/okLw0rR+nM9Fo/6GTjCeJ5EZ9
A9PvWrn85Kjy4LrOQczLk1byWIOmhNhb/Z/iHKBOHynMePxm61BCWQlksEb1k2V0x03Uh9MT0L/b
8Q8eADBU38jRCnDCW+9PtzDlwm72DWyFXejxz6lkUcrm4ey6Xl7W8uLCljH3VvFLtX+LUYNw620c
u1h+GyeFpSACeQ8xHDL0wAq4Z3spDfqjtjCo3oj+QBOeupShkEhkDPXdSS7BxfYzyBkjuCyk1W8N
8mf5Gp3KbX5ugJQ56uwyi2UONlFq3onhLV4/sK93vSVBbhCr0b5U5WkNYT638BRW0vh6y4Nu0JdN
4SEkUR639li3yL4LF1BsEOc9NQR/AK8yXeW0p6lGg2GnLZ2BYRD3er9+eY9JQFyczT91EBLe+R8G
LCSqtldJFfTK45lG0bPjs+NSx6DTLGnUAuZvcTZ9HDAZ4AWGmAvKCAvnvh+eJ8N24GdhH73k0NWe
TEXebVcXpEOTNbGTE8sLnJ9urqOfWM9WpM/L31k374aVLxgnEEG4CXh3S56JQYFUxVBzR5ABFiTv
kAokV40uarsvc0swVWgNLecIk29aS9yNDn8F/IlhAY4nGaXVg+W4JxzvzR/ET9QHZ9jhFCv2nqmo
dZUFkweWO3StDLP2VOPe9czZYK0E1DVKGoXNBnDWByXXbKRY06NNTVlY5lUwFQi7v5CyrnYNcNyJ
6tfGsftQyDF1vem9X5ensmoLFq3H2Fu+OsZ+IHIKdure1kRYl0wbFjaNb1DsA++xKgea+NX9PlxB
MVy77cGB/W1CgQSctkm+xoxcRQjwji4XU2Kh1Xnz++AydG6NOAbRumcBvUYb+ynva7T/cXYey40j
Tbu+IkTAmy1JEHTytrVBtNQSvC2YAq7+PJhVH/5NKeLbdsyAgqmqzHxdbanpOnbkbdTPw7oZoTiG
ir5FCrKUYabL8NyYNprASsQMnXcvMh8Nif5y5j2IlSZ6mlAlMDoGB60DgFQmQUpFrNJ/DHO0gM7j
b6byCeCnR/q6dqUlAyP5RpXJIcqkzeg3T4Ka2n/nWNoNOO9vY64ZB8TqxkzyQ9KBrcdFBz8aqlYW
Z1s1eUITtA4buW3T6c4TC2Omnax7smMDGc1PhlpBboxnPnr5DBp0rGu+3Mk7DZPNNJ6GNFOjh8EV
B8UpgZZVumWNQVfiRu/FEm5SDov3cujPhuT92/I1xggsSqgQjJxuVXbJJmPSixEoa9BA4q5zeCUq
ZoBzFa6ywv2cpHpoYGBSH3vQ/fhFoz81iUYN3VYO463uhYG9b8Qa7GGRM2TAQl7pXmo3F6vQwzdO
KZtbLTdpnkIvUM3OWbtO6atqsbXVul6nMVuJITeTkdIqZsqzEi3eXZUgH4JE4xQv9+JDNPFNNjNu
dSL7vtK8ILadx0jUARUP3MX+Smm7gOz5ZDPlNX07H1uuD7t2Kq6FMj5pvXZDZNKdN2g3o51wasgn
q5l2RuzdTrRvIILXecgE0XXqjWqUfmtF17nWblSaB4GfSmO16AYwY4OyqglIdjgDKlofkFW7Zlzx
mmftxpqz5bTyyeY6SEXdjp1xay+BPpG9DdNiX/fdyUJmYpE1R0MJpZdF/p6H8cE0+3tBCoAY3RbV
sXvDQO+oD7DK3UwDyRasdbMZtkU4wmJur3GkKzdO7fxBwHnV1pzCddZkoPjT52zn+yJOlS1zy6ex
ISzPiu1XQ7LtMnd2wjRcq8tw0XP7WzM2VL93hEVXCUWpKtXXfDni2c/u4lpcZ62RwnLuobkQZcC0
EYAiGyoJLkizUJTzS1WnewvoRa3wl5jKKhgniwXcKwdTdNemWWEsB7yl14ESFR+JobwmLf//QrO3
EwbvGfuxEu4nz6GUlBNf9CD9pPFuKoJoDVbSutGFBvtKPY2G9tlXCXZ3pl4yEBB/EqCjLBFXeVq8
pw7olFq518pAsOwy1+iN6NHSk7s8ThwYj2buD3YYFFYN+y2/dnkfJiXChm14U1r9TUZ6eSmdU1/V
L27Oq0nNk4jMbTrZH2ahfErA956tk6kzeD9LZ2QT6FDtx3n6NqrxVcHGD6Pm0aQR9/m9j2yYT7Rp
O1qwjeZ19zoRs1bWB6NlcpCLrcOfP0+Y8UGe9yYIIqaz79kdLAE3oIthT/URTCP5vPjtGEm9t930
1hAkQ6jTdkxBiXvy5eIQEFZA+KTITfoba573Tjrf6eUUaI29lcZ8ja8f3q7RNrLVDWxXhu8ds84o
Llaz6+5Tt/fzDKcDJ4f02TeHCAdCrap3c2jfqfZ01Gz7HZ4JI9wkzTZhMQbMmXZeWJzYRRkmpxpz
XCunVJ3m67yLT4adH3RVPIwuVePciHXpMHSfZhfpSxKue2bZBwiSywRngGbTyJMSpk3gGgos6YUb
0uK2XsRQt93ZmVYxEgF11LdxUiA5MN4GxdgXLmBEh265g4NM3eZnNaTjbtgqifE8JpjcxcqVNdp4
sEJHEUXEodYUCKtdwDll0qFBFniIyjKRayGrtzYbt7Y3nPIEpxmzzBj88F970GszUwC/qMRbTvJr
YTPUCoCP1bylUXboTGstRXKVTc5hIMZWaN1rOLf3/ZQESqkFTgppsBy3lijeutBhBxz6U4zSUcIj
Ig1mNUxyo8j5sZiigC/dhhvDHgODFnoGo9rxkPc24H971FzYDNbTLCHLpGO38ZryxsgSj6GLdlDL
/hDZ+fWgYS7EcGa0FKQdcpUQ2rLWvHkrnE5fjWFECaT/FkzDan0KoEX6IxjXZjZhzwjYfn2hbuIy
v+d2C7A4Hpqtur8LAIzMU27IoNtlLKyyfdba4gbMcNjY6vxMJ76tQ5RmTHZFWT7YhdzHU3iUFtPU
UO4Hd8GNrSvUHNd1551EU63k0vNqlt/K9GWe9J2nNcc2cSF/wIyzGz8C/xuS7DoXf4TFUKvHB4yj
pinYoFs/b8IT6uBNqUQBw4pN5MittqSlpMsuprHSYzuGFdmXUBIdXKELOmBH8at8yV2Boi0NXFVc
5TpvBjoReB4GVNFJHQ4MGjj3YR7E49rN443btNTDDT1es2mMkVfymAM/NW6+tlT+eXA5uqY9KuWN
h+JnWHoitDWJF70kbUiv0QZV9lZkybtXeDeycvtV1IfrFjjLNqzH3nV+W030aYoUsDYiWKf256bG
4ETbI4DCXrTYWzksVuURbtV7n6un3Bq3RqKfugJIS8ufnJE5WU/JUtrVUY3GpybhDKn07Kh0tY/S
aV2yp4Tzp+oWd1Pirrtyuo8LB9EAOSY1iEzYPs7a5MPzAS3GhXSkSMqxeK6HZF8MnLgNSivP20Uj
2jXZ7odIfwyLXwlj2MaYPmWGf50e0lmi5O2nfNt5eJKGWcMdlM0qd5Qgt/IbF0pmwwA5L5xgSoZt
2kk/V7SbtmUZ4ELMDN3d6vn81eFLvla8rvRByWFSQO2jSJDu8h5xcsw9PKlLyEACEmPX74ysvVKA
J0Z6oQW+rvXhsSkdf2gcTPE+wrw+FPG4S/L8VVTwYrGNXCvd76xeOAUqpyn5Ojl7ie4FaWcwMhHr
lsFvHKXrdkIDBsuY7X5V6PFm8piyDPmv2XKunF7ZMLrz5TjBWFwwzuQj0pmdSgOpA+B/07e3xGkF
rkWgfWPtMx45zsf0j7BpQTVjYNmmd0/twjjusT2uauvRWBD7BquFQbGOrW3f1oZ6SOIscBr3SlE+
oZuvHCqMsHPfow5ncEUcjcLF+Cllj6GNKJEPDSNwXL4yzPou1eQdBPqVXrK1dx8WeFBadfNKy0hA
zQmG1eSTMT2MkZusnBGjnlCZjk7V+nYYvc3TdC3dnJaNOo6P0xnGldYy8J9oOmp7lbaMkseWYqBe
Q5Xcprm2keaM2K/aKnp88mrJBghRKQs9P+kV5sX5vhQYkuFC0IzjbUGEUVyFh76Ygpg7GV2bebEN
pFvrx9Cwos3EQdBahUPpVXG9eatOi1KBuewKZRF0Fe8mS/FkdNJmO8YoR0vr2DNyEFXPPF2UUOzF
FiL821wSNYPx144j3Vn1CqYTkLLXVpQy00x5QbgFz+mv1FPfYHnaDNxyL9zbNrdnZb9K90v02o5p
3ytC3n2nay8QqDeJBwysDddeBZeWDh8iynPciH0+NMc8MW4brx5QbZWb2UnuRCpbtArYFkAr6Yz2
KeGUY06DpEp2t6B1ftwqh2hCzWfGfte/aHICu443QhEjAwfzS2jTxiqp9+b8kEMfxVbkMOb6i5yc
5zkLVyRhYpSX+S4rhJKVgRGYs1nd5cI9uB5GUqgqKcfhY0AP4M0fYzW9zdvOLzMOUcngnyb9eiyK
rSmbfexEe33JbXKa9AS7bF3k4/3cdsw8ikOlIz8amj3xvru019alllxVNRWo2YcHW1P8VOj9uo56
8LkISAyd0Vg2PEvNfm8j7dHrQNNs7zEy4t9TXADpJNuWwsIxNGigztaZ5V5BRag7yr5Ej6aDHHWz
RivAgBWc8Wi1+rDqnPIOn+eVXWGYZbZrczRQYRJXlTHadfvfInOxJWOSmEtWV8auRg/YWMlavQtr
iBuy54eqfdORC5uPN7SPYAakV830BdI8ChcnlrAyT40t7jSnP9K/nSwnDGasWkwTXmMGtFQWQcow
NFGctaMMN44EPk4GfgC7chfCk+4cYoERfMwKJF2vSPhvLRO8BRXbmF/NAFmNO0PXgeJaGuO2qVW/
9mpIKnV5zdo+NEVT+HoWv0yGjuwm2amlgHNv3E9w7mACyfvWZDIY1Yrfu+XRiidwTXtYT0N143Zx
cQN/aZ/hNxM3dqA09S3MvmvkDF9KKn43qVmyfCawz6I5pWp2bSquFRRtcRXa2UNpNF+6QN9kFcde
N6+gRlE0xdNtO+kHpMAOX2e18YzkXgnb/dRokDys8UjFsKlt57NT9AqGXMmEmfqjgBizqmbxpGTu
oZj6VxiC8UpELmybKbnO1Wk9KIAYDBwfE1UjQrkTr4zctvGk7tvZviqmwWesz7FrhfCX6QL0Kvpd
YUJiWilmeypMY7RDJsNYAU2lRiyn9crXAA/H0WS+yWbrs2+UU5Gn7/1gPOkiftJRXqyURiDEgZWS
dBkW6LVTbssejW0aV7dZE93AfJC7wtS+jGz6rBX1UR+0bYJAuUARoYzTm8iT21lztzOTP94kU++y
2mQQdleZ5UCFRFWnjHDciKS6GkYk0Da9v5Zto7G5L3Oa8aqanqNRXENiUZl9xc/kbz5R9OI8z8Zo
9THaTmb+cQ+Xp5IHYumDTuogmUsr2jkHZymFNf25n8WG+cVjySREp/KtM0SSiv48heZ8HBZhba3C
II3G+6brEFEZj+xP0SpGx7zUyIY676wMooCqM8nPVYhVbCZKaJ+M2V0zdt14Pd7r02SsDTExEo/X
EQQvFXCh0NoZ8A9S0vCGN+xwIhZ8o5T5tke6SPhbGli9ehWH7N9e2N8MsX6ci0WHENMH1DYUY1uF
I9nfK1L6IVwbs6aenN0Zov5U0XNXt+XS5EyYmfJ1TOveU8FMvPFhDsVjnGprwbDHrx04mETnbZwJ
plE7FiwKLbAUq9ikqJRWzSR3UknxWctv1KEO4JunH1pUfQDYYfmuF3eIq2l/Itgk084W9o7MPGc/
qOY7RHUB4gTMNdT1FibIvaOXf7oJCqLK4EJicGyyiMSsb9PI8jatomZk0KXsxhVrsuKow8QS/MlM
lLt+/m2NgJ5FztHbK9lDWxUP8ajAy+6e5rb3FSDBIYKeZQ1sWlA95kjxNfgaNJ3ZqxcCdth9euul
Awjn1L6YrvF7sLRdb007pKV3Wmqvq9HwU3vkVrx7RA4fcuyvco8GX63GvTU4TxAW3ku+SZg50O3n
+lU3jGM7VLtSZV/IPeTfZnhVCRMVG+J5p22fs9w+9TmsLjczMEPMlHeHAZqg/mHJw+/N9Ph+1Dlq
3II44njGWHl4nurhSPDBZsps1GDG79no/TLBFl8lOABXE30rIqZsbs4O11nXTcn4RvEAe2pnOM05
Y5iovasgKkYCWkjNbsQeci0HJiILxQqbxnKjCkFlWNRf3ZgMq8wOn5Mo+W1OGerXISjBL1eiZcKU
S+NEGYHot/aOjeLBGvOG10bp3NVoK5hUZ8kB1TGZrmXjw21/skfjRs/pXyBJiLoMQjXc40Korlwv
tgAzqHo107eBQCwAzXUW9ccudh+m2v5dqsUfxzTBYs2SSG13EYeZ+BQklUFcs/wKc/lguEp+q2gj
+mVloT4AP4+RDqVdGL6SAcg5zuTQ57b5ep7bjMO5IOexr2Dmk0lWtY8TiZAxe9oq61ommERXKNa2
0kt7LWqoXQQlHOqaQ9RsGb6KCduCOWdWZBg3qY0uqdN/Ew0SJJPJ1AkWc19BvihMgDevbJjy9Ei9
YaGhFhLEEBiktS5sIIoJ6i9NPgpLPXQ2A2m3/cRy8AHAEnpg2gWaWGb2FCkIF6EXpmzxptPcGm5z
XafRR5XWT9g1EEMBB2CDrEhupwifNM+AZzrn1QPfPJp3Rqu12oDqzMZbK018sRkSzCkAUphVlKn1
o5pAjcwViC1xbJxQ4sYAxAu3x5n+yKElAqNL34sO7bMrUCeYdfs2lIPNFj2+cwJZRKOpBuFlWeDK
DKLq2G662BkZuHlvBSzYlaXrR3TKT0O9xHLznK2JUX7P3RGy8ZrZ8GBrB+Fb6L0JKRba8LXm6GhV
UkkDV9+wMR5S6Z0MLPg82/LTeLxlXOUhApJfSVg950n4IYX4QOsgN1E/3vf9kO0MAzMhCfm36Zuj
EXdrSeR7iv+VVaEmtxPn2Qrto0CoVxbPTTH9mvXpFrGI2Ji1xhbuRPSIyBLrRAWgGMHphuvcM0+I
AxE7lNlWQTOZlDozl0wcizD/yGjJisStN7OEAQnmd0cA+I6n32+6rB+ht5HAaiB7F+yceG2kJ+F2
r9mIo3BcFUcL58zCVU5ZbW2dzDh5HUNCXUMqI1nbek90umt1zR6S/3VGjQUksSvDBtVasXOUDoGU
ZP8hCmb0anedVggKx746wOqmf3E+aYuuOkVBPMcYYUyOI4NFkcBXyrzjUJU7r+yg005bNTUZCekS
5CICNlaO6VLsZWb6FrHiPNWrsddrTzXHE0bM7BQz8NOYy6+KQFOYq806No15XZTI+0tyzp1UWdsl
tPRFSNxFFXrNtKbmjAyeilP48xjdxbRsXWYfHceFBOlZbDLDuDadOBAC1kuue/dtPWykpNMsFrMD
Xv+DkxZYu3fudgSPhfeUFKsxyoC77ANQFqbaSfwwFGW5lpH7PEos6XW5T9Nx01bdczTE2xyZ3i7P
E/fa1MoN+siAseI6n6nzLEO3g1Ilk6Ca25PVKkeXKAavtpEU9NbKjCFrSiieq0hw7PYq8/aJc8Pu
b8ZOObj9+BYm/FGzAxfKUx+wIDzJKbl1Gud95rTnAjaFgvU7bZuDa4VPo9SuTQPLDJ2ax6Utl7nY
piHk9h4I3mxUX6/L+46GaR6dB4ADSOHhIxjPXaqUTKeTqz5sYFkWd2lSHwsLdEktbywvv+2z4kEu
8BbZtFsK1WtZT+FKhwSEzPZouoCCw3Iki3DPzAzVxTRepYJZS6uiBjW8rZbXt1HcU3PFOy+FKKfp
2i3i40c1V9FEsdHD9w48gykX9gUlgjzcn9TpaDbeSTUzYkQXtUCJJUcOthuFlB6jC0F0EolY2VQ7
tsfTl1n7FRbFqTfbQFaR9HUNMp7XucWqAvFbt3O7jzjj/aQ2262WsIPUqU/4UA+0ao9yp85KDqLK
u2fvYptFsoX7ipt60x6UEDU5GOLkccTNDmYvmbrMJGLEFEpI9y+/3Dm67vGvX5uu3BqWeOjCivi7
yNlgbLmbOwWlfw2TibIcKqjyqkj9s01TbGNwB1iPQ3GrJ3l2D/zMcLI0gz6G9Oi2zHbo4MxVYjOK
T00+WFFqyLurIJLpwa2L2xbsR3Xt3XKIm0TwdB1joZJEgLjyHeY0qQNjxTS9pZHGiwCfY6KGw/bD
njkM4VCBC0JBVTF2zWPzLjTVlzyiX7Mm5xUez0G3+61Zqk+eWxxoOug+GhzO7IWr3kv1SHpsus7U
AWs6pfrM4eVUIkv5GvBaYZTFKLHfTu5ARvHIAWtIBsVKfjeCxbqFWQPdzaSfNMj/oqR8HfRWDYo+
/RXK6HeJ9GvT2skhl/FJHa0HpEm3pgkROYeon8j0y7LslYOgYW1m0Q0muPY6zZK7gt3YnNM7J8IW
o2oPepo/1jMlftEwVp5RmpWD5VtoKVH/nNoZWFYX7VsKA97occiJbBjHhhJR56kdHx7lYWKPb3rp
yo1LE427TkQbpdh4sizTPJkM69TJ7jinf1WKeI1n6OhR6ysFSrSu+RyYd2kOhUrawR3lMsxjtZMm
yyUihWG3kHCGBQYnbZxDYBWMSlSfiuPBbCfIkbFvaAwYDa9tIGdPH7mE6V0xFpC5cTXQ/A1aezXZ
pKDUJtqFCLuAskY93IaSh95A/IX6xl8avciqlhwqs713Q/w9GxsMpZzim26AMzaV+o3aLedageio
9aJnNsW7EOqLDVq2dhUElSVhkaqIgaDCflg7mN0iHIohw8LX903MqTaU7NhVmCp15fAEzf7e7c1r
ojIO3Vina6A6aL3zs+LML4jDMTdFRlZmCOOhpxsebL6xeOzg5vh1MzP/UX9nOmLnLj1MrSDXKzsN
OWbKs/VHIlGuTRtCEd4bAxq3BO2WA9yYuQK5DJUB5QGsYGE81VF6U2jldhbTW2gMj8RavUuz+Eg5
DmKv+0PDG3gDcwn8kqydA3lVFRYy0OyxT+ZD2+Z+JRS472T0Oh2fHprPKN4xsVlUlEDg8AKsicnS
kIZXaauT08kkCFV+tMqtuA/6sYXkVY3E3VmbKelf2gyRfUaqm28kxlLewpCldPU1SGJzhhSjRo24
ijOZwvxyXmc5gOt50evYZCeag6C0QgwsqzuMLINKeB8q3cJKd9KAsg0G7tzt2jR/UGsMNGMb7Mbk
pbnFfOPVjVxpPe4hdpG+Mec+wIq+aU0+EBDcQ4Kr9zTKgwdwvbJ1cd3i7NxG3ppKb+ciL+oxz5/j
rt0ZuI6uHFkt6+Bl0Mn9Sa0gMVFSarZca5bE0aR8g1F0EC1ax3m471XbfcBk5LYa5e/Kyq8m5aPE
LwV1/1faRM/gg8+Lx0s3D6+jaP/YtUrUI/CCSiUHSS+Hh+5iAsWusWoGAtr0onoYoO43jdxIGlvH
KnZZpakr7B6POBHcpBBOZjB9E3E7CjZ4j+107Ic+A9bTUaCLR9vUV1HtXgurRtZqBDaeWnRHxZvj
GBxu6S8nafPt9zZu/zlE/svE7cw+Ue+aEJm8XmLUjNr3a3qKN8o628vn8B1K0Q9+d9pytf/7K/p5
mLQ3E2tpJURcDNvqGhlQEO2bfXn42Yz/3y6Qurf43v5lgCn1Jgb4wVFviM1VTAWPDR2p9Z8/PKXF
mO9ff/9i5PfX5S2b1Jxy7NJdogY5UUsJ3Fq4VD6LS99G62xTBtAZv/+xf1sp4iz0//+WAoilFVIU
u2ROPxlvgQBM7Q++uZce05mdYpEBwcYTln25eMyboM8BMgBnv//DL118uaG/HpLrVGZbWrwDY6Ai
cXDpwC9I/nDxi5/QmWci3pWTonTYNEaLiU09ic3YZY/CS3Dg6vFeoANO6qesrI5x5f3gn6hfuqUz
A0XPHEpVdksyTzQGmaj80nPIIEUKMi2H+0CEPKh5cieNkcw3juMy9Y7C0YOpA1mxaWkHG9x56o+F
7NfLpBxFKiolcxXpFjULp59VPSpl+DSgD9p8/x4uPqoz79UQ39Bq1sm6k9vo3vSjg9gOzxivrX/y
XNX+bSype+e7hl5E+eBgLKneTYf2NG+Kg7WF6HTVYRUFDWRl+OoOi4cf0p60C2viPM/axiyDYBar
3MlXkPnqq92LAGbl9IeJ5rzG0ooEXOPX94/vwjs/D7hWQIPolvktR7vV1WNh35v1y/eXvnQbZ9tI
5Wqeo6lceiZwkrP62IAvfX9p7cIW5Z5tG22kupmq05O79Rr1KwKpbfEkkSX0q3AVrfO78skwfliM
lx7R8u9/rfQaOSHeNnaJWqRbGdBuBA3SSMH4w70sy+sf2617tpNAoy9rGfGcPBWvhwjH4qK7rjpx
GrCNQzGvPTSzE8A94YxEtJV7ym0Gw/ann7/0KM+2mlgjfTSZWfXxvrg2NvMO/gJRy9r6v53+xwCZ
C2ev7i63/9dj1CE3IKNJqh2KnF2cJkE1kNpmx/GOHMMr6BwbgdGQVltXcy+hVbLcvPr9+2f8bwta
/Twleyy0LpQ1v43vRma+9JQYhMQNcB+c4vT9T1zYJP5PQHaWMdGhsNnNDh160/uauNWahbjjBd//
wr+te/XzaGwdWXStph7PZWAw7nXXloU7RSKMPYzoneY2cq1P873lpMNPy+zCp38ejY01Vq0rqk5A
iwMHvq2sk4JTqzQTGJ6zfYyndI816J0zzFe2aj4JB/vSOcfxs7TDdZyhrTTnH7zdL2Sg6M7ZdqLJ
1EWXmVW75/hUM8FO1ksmmrHBjg4CNdYmawZnyNqRLq3Kdf/D8rjwWp2zjQYxm9vaqpXuNIh8SrYu
45uxvCNwaf39S73wZTpnm8tUR4oU2UzKisC3q2+w3Rrsu2gMn5BIHF2py5/OyWWd/WObcc62GXPu
M6ofO6Uq7fYEx3xOMLbW6nbJQhnfm59Oywu7vnO2ncyT61mOzQMbEQanc9CK0f/+Uf2XP/CvOzjb
QdzMlHOTcAd6gEXcJjoAKPXbeRVvdETm3AqGkRvwS7vyh+20s346AC69o7MKQ/ammOypY4N25yC2
mBTY12V5m4iQFvTth5u79HrOigylt5QuTGlNjJtG3avP2cHzG20zfCV/zFPx4D1+/zsXvufz+FtC
apxBVdEJqFN1Vbrhjg4+0CCLjGNy+/1PXNrpz4NvQycM61Rvlv4n2iHlf7DA2fadr/ltkH7CPPof
f+dsR0irjMxxTMV29ht9arsvfCafLw66j0fDx4L6h/u58Prtsy0ADn+aKNgL77wumOIHbI6PPaKB
ktIjSd0f9gHt0q+cbQSjrno48PXlzn4aD8MmvcVy+Ea+LHGi5Vd8PW1wJZIr3Jd+uKsL69Q+2w4w
Fgd8juFgT6a60Wrjy2Rw+sObuXTtsz1gVDsdLRAB7Gr+UFLC6vPH96/80td7tgOYdqcqpbH074mO
CuRZE4UPp0ePf4oYvnDg2WdLPemp7SZJV9fAOsPYo36W+vb7v/3SQzlb4DPcPfABlWzCCQcQDWmb
Dhjw/bUvtQznCbHMGWvXybtsZ62GzfSMyNBH0H10bzBUIRMs//wpWkdbnsQ/NuHzcNjclaBcOcMN
Zp9xwPqDpYqlrGQOPjT4QRX9K3UJAHt+F8/yF062P31VF2/ybL1ng16Wc2nmu+4V5OE5XjdrfKL9
/FndLrmOiD433z/OC1+BdbbiNYOZcjyw4oe8/VPrJU12rUFWaH7o8C5df/n3v0rhKG9mk9OY9OzS
OZWG9zCb9aFLaC++//svfGrW8u9/Xb9J4r6oIBTvbMWPIHNYeGl8f+ULC9A6W9luHBZy6liAZYFK
JvsYuwbrxL1RPX1//Utnh3W2wmtbN1u340M2A2Mr1uNThPYlOTV794h2IP3hNi49oLNljubRbuqG
EyqKvgprB8fn+z//vyy2f62Os0VexohH+5Y/X27T2/G+3OO8EmNaRfRcfKPvnXtkcntzW/tesMQ2
pcdiWwfaL/cdD8ygeff2/2MZdp4Z66lZ7bpGyScc36vxoTR/mBdcOKbOE2PDePRgP9PmTM6R0XXj
vtTZ45xeNdrww+K78G7Ms1WOGSm4Y8Uv9N4Dlj9Kcfj+3Vy67tmirkYRhmXJqxlwmLfUnQeb6Psr
X2jMziNgIwuHttbkynl6KuJHTXmcx1M1f5XKSTiBor98/zOXbmD5979WtdZqepguN1DoMKH/4Mf9
v133bE2rs2hdvAL58+ftVD5F8Q+firGs2X8sBvNsLcuUmEd02PlOdPVLU9V3RF7AiBnwAYpCgJ6o
7reNUl2Ps3cvMzWoWzQVSTweJieDxRSGz2BQqY/hB+agOtAVk3RcSmE9wVwIW3pOEV9JZFaHAlKS
M7j4ezR3iudeeVr45Cr4GIRl8Y6Q5Ynj1v/+aWkXNm/zbO+wpDsBvhP+I5v6oTfr507LP9yFfl5r
UI/16soJnT+OGE+NMfzyCvNR9wxvI2Bp54uIH2ew5x/+lEsP+Gy3oVLBDMFkG3OfTFqiPlB80L1k
r2+LrbLx/nz/M/pyuX+8x/O02RAxWOEsHwgSccxHLJxB2vJFyyEF50P7BCQUuA0EWKN/JewlJ/wG
kWurO6Cx2hGY7Yb80rssUoPMRF2mFEi1emLOMPz+/g+8cCidh9bKuI1gFoh812IlkmOG0eBfPulP
qPvW3//ChaV3HlRbVg7gcMqBquTbmqtaUf/DlS8VNefZtKWMKzHXWsGJMfmFX8FjWMUvYuuRHAbx
DOY5UtMfNqpLt7F80n/tIMNkmlpYqEC3Febpaui7U/u/7a7nCbXhZHMti15MBeHE4wtX6v/t0Z/t
TqFt5paXkrqHOuZeKLFPVXn7/aUvrOT/9q2/HgfUQ3f0DN6qah3r6c/MIBknq833F79UKBtn+4Rt
xKDDPdbzSwp9vqmCJLACc4un5aH5ody49D7P1r+WY7VthyzMDA1kDL5s13Xw/Z9/4dLnYbND40a6
uZzCeV9cR+O0LvTk6vtLX2p1z9NmEywMOxCVdOe+ZTAt9oicVuVDuMcJ03wsTtiF/MIM8ODs5x9e
9KWq8jyEtiB8Is9KFhkeJQGOcIGN9oDpV7zLtq6z0n8CBZca5R87pX5WY0gnTspeABVoM5kq8s8M
CaQw7936F84DP3xY//Wi//qRs1WMrUIy6D2reICRt59tN/QLu3rqJrZjbbiiC7ur7ekJb8nE7xTs
3bzmZpho7iOsqvBlzthghDFCI3Nxig6xtA+73/g5YJxqwiB2R/Ldy02p4SXWWANIB1ohVQYt6Ve9
0qMTsHdFNCI98PyagWvhJbs5kqdIHQO37XdVr7xGOkpgN8VZE7dCDEAVAMyhyD6REj3XWJeubca3
IV8V+v+NFqvIIm147oZ5ZWUFGtyxxJ2lfoszVk9Jzkdl72sDzL4ykH7mb1P7UxTpJSDpPBIXs0uI
lzrY3niHNjAot/G2Pv4/zs6jOW41TbN/pePuUQ1vJrpqkUAaZjLpjagNghIpeO/x6+eAXTNN4RKZ
HapVXUoCCPfZ9zlnuOnt4uKjDz2zO7DQ1MxduJ5VhF2nCOnOVW+15k3KtnnbnmnVl1oaeTbOIuEE
w5M43g4aLwtum+iIAEuxSRuyCiZszny1CxN/edaeCWSmVV32sx2xS1nGPjMYCiVjANh1VpIHtVlr
OjVyBZanum3uRSRCZ8680L9/jEs+tdNUrunkPKcC3O0AJ54IhBM75o0EEXhrUpC+KV/1TWn/qcxd
ngtwZS/oworMLPjup0j7UZK+dc9t933MZL/4fOf221YGEjeMXbSrx+KqcXvMx3qM601o/XVZURoc
GCT7AZLVHlEcq7HBn9iEVtJtZmb72kpfwkzbZxqlTFEiAgmPo2ZVlnCC8O6B/hhfgqxDmpHcaKr2
o6jJJ3q58kNR+4topKo6m+ysqkWgOYP0DQY3EMDa99nPyMoPLnFIYwguxSx6E4bS6d1m2IwGWDhV
2apFvwZA8pjDm2ZT6Egeea0DBGoG5VGrgDknBfFjV/rTGouPLf9PDz7OfJHC4yraCSqmG/VNI39M
yPH0a7XwSYrTbO7TwRskcLrhGRHQwp3f3IgkUYw/3DWam04JT8WxnLOF2bWxgaOnIVmrvAfyeDG1
26d//6XP/qN7/XQB7NobnqiycTt1apRcblpj1W1GG4rdHujd6bMsjAM+aiI+naTxuEcfJzGYvlnZ
Oq7OrVAs3P+P+dWnI8e+7lFrQquVm9a+pECEATZeO+lMq/GxWPfVdzZd0afjy5TXVlnP8duy2gZw
/zxJJ4nIhA2HAz6gjgq+kgBF5JiCf0/qH6IJ8eJRcDBHpCQ6MFxQTplBquHbSW0CZGvKib01FWTP
ktwhU5Hbu7iEhZtYlgJIi3xb5wfeqsuYIRHPNGU6XQA3Nt6dJ4A7xOsEYt8hqDXYFVor2Xogb0PQ
XY1KhtYdEXMOsUM0di/CkOqH4lCQnkOO/myQmLIi9UAKGt6XtG1hffngaATBJVZPHDqjJO/0E18a
LH10lZ9uXKASW3V7jNHTe+XbiEdXrlPvWeR1JqjY+vRplGkA/9XzmfVaLWKIvvDYuVb9CNFZcQQt
9SBG2k0UZM/mREwgkbsKvf6XJIwqUq2E/J50m/vGTof1MigI3oqpCskKhbVJdVQnjs6QU4wpJiZu
mC50apEAZxt3mxByVWWWF3VMWXubg8iz4upSzeBcBeFjkcjfMplByOkrs6Yr+OrKZj1lnFgaZgAl
3QmA3FVZvksntH6WyUfSQ07VqEczDx9QzUH3Fgs7U1S0AZ20DmNzHfjBlEhmyeSnVinfBKU6WNgS
qGc+uiTRY0kl9NMoBzekEBdXlejBaeqr7agkFqza6BnM7NZ3AdFIok9QQkz3njRsDFW5HT3C5349
sCk/AJAKmUr1pktFcrdVW8wFZpWhbNXc66hNN7qXvBS9cRzBGkZkXDAPXDVh91ZJpMdcVf0GZ/Y9
ybJfhTZcRLXg+IlOqp/NvTKH9GEOdx2iAGlivoHLK4hky+ZqqFCZBp28CpAtrAbfgjRClCUgsiqL
JodI3oGs3TCCPoySSCiivdI79a5yk206Fbs2mvlQx/07eZmDb0WE0xBNguSEa6xfTakavxJUx4Lt
lEtjs8om/ezpZ7rQWInTgP/TN6GIZEEh1FJKGG1kL38cG/8qZKZ++uhLTbk4mzcQh9MqM8qynWHm
VI9YireyLEKCXvsQdkJm6xBMnVQXKKZVY3Er566dFeOZqd7i2aeL/nRxYQFTrVDyjKpYOPIPKRWr
zSa6yffnR1RLjcrcO40efazLssx2VqeXKwHm4qoj6uC0LTMRcAGOnnSRrWYM6vrJLlGoO1esbzuF
Kcnpm7wwihRnCwlSL2ENMcQUQmchr9K+P+iZ+GTI8YMey+du5cJSmTg1CZ9upVWLdPZ1Pd1KalM2
ys686DbCVqU88M+uYta2UBZmqUXFkh9g/U0a10yYmEVb5rsrCW+nT6Eu9PnibFmBdIzri2Dtd7UO
Ada6FdVjrwl2XlmM+QsmlAWRUDQ8QnI36qDRyEGL8PjDyN/XzObHxx76jicwSocIAWPQILNbG/Em
k66j7FFtH2Mlgxqn7ZK2J1ILW07dNwopqcDcBOOT3xJOpl58xD3XJZTSK4FdZRd9l8M2gIAQ51ty
h05hmeeGCl+219K8Xpt0HHm/IGVy1vlX0G83QpNcA0Q/09N93XZI82rtGu58W3pTOYQr7i3CMSpu
8jKR7s48ro/Nt7/3N1RV/v7Sla4i1nGaklUGG1z67kbGVViq8m3VsehMNwIahHCB2Nsxju5b4MDw
xmq93aL7Ei9G6IErVxc9Jw+nAkcU6peRWF2lBrlWPWu/J0pjMVkpb/yuBmaW2fKo3Qi1cU0BDMFE
NS1tSffeTVl5akokzpr2LbC0u9Eo7go9/CH0HQjCBmdB43mPDVsla9kcH8U+/WUyeGJ/rNo0BENI
GasXlo8jjkWBx0hoKSkOrVd0Nhd1LpCOY33DqPFnqB0MFeveo2IVN6qKCVu7K8I2c7TYwrgSmA5h
xmtLkuSV0MLkbBrjCg3WhSsXzyqAg7VuJeamjeILAkbEWsDMb8H3kJNtVTjEZv9sZi5cb8VUV4i9
M6epIx+VRE/R1JB8a/GguJ6/t+gAjdC/F2RiJh7UWb176cf6GAg9+pnxLe2KR7+ABiWDTsRo/OoP
8WOfsFInxJm4rYrgovdo+Kq2AsveMIeDzKeFiALCRGocM5mqzZrsVlCyh6Fix7BX3hpD2iWmtBZr
j9oK8boVOkzjbGYCd09RIcj7xMSjKHfJAe/eg5FgjSBd99J3kgSQvSuR05l3jQvM0hvi6Y4Tuc8D
5nlJdugCtvHEEjaDobBqg7EnBc1VjYwzWlCuo4FfC4VTrWZk200oSEOAlqi+8a3uqMfjba/XN6Gm
PyMFeu2hEBAS9OAIINfVyruwbn5ounKrpvUvoXDLVSU136kJZYjiSjeV4K7lQZa3CrL3TV4EG2wp
IAPE9ohC4FhLpbCqOvFjZcgWy4m00XiPtUqgpDTSV60MNqAEbppUv1WR2kb6oDi+h2EwRaUdImnM
JeDfYQO2p6jBQgvIDgjgCHJ/zTY8NbUsa6Af3KUZUF6qve6aAGM5PRLIHOnOcg3NRl+1zcMUmmn2
MyfkRG0kXsWEpQ+/yEOHJIBCYXB40LTiTQvMV5yljJ3L6l2jdgBTY944eeOTSGecFppgD7kBgp0Z
ABPK0NvTaeyVENJGju2zCIpvUgurpDd/gVu6EoqIrfDOvyul9MroJGNlEPPBuXeDTusu5vu3RRBo
BL6yfWvq2w4XLjk/4EUTZFggb+P4ah3D4oZ2a02kLHC8EEQPishmW0w9foc5zoLe45Re+g3sV2Ir
TfAtrfzIGSsjdUrIA12Z7g1Bv4CZeWmZwbaRepSaOhHfqLNLaTxmbnUftOoUASDTO9bbEHx/ao3U
/av1W1yl94VX4STF0Dj2xW60MAqOavSASQUhwxg/C2X2orn9U9NEZCpKADrs7YCrM+9ojJzcky27
T+ivA2nHB/NNK8vd6I8v7PxNb2QEPD298SPjvZdZCCkkY6tIpLumFkXyYrtv4ILHwviOVnLcjaJ1
CHPvjYjq1YDPwE67/irqBCim1kR+H4nLdvf6WB8CjdE7BOzALkv5Tm0JznZmzjqnBSal7AlFNbD1
c6ms1oI5Xva+4tDkHVSvucjy9HEYqk0nfxh+wXv5+XXrpi9tzrKA4r8pKuQaSQl/pTX/x9W6vWUQ
spUhhXuZI+vdjV7VLzUgaKUDO9LL9VUjgtfFi+2GMct9UUVyvQbiZJArdQHrO7UkPXnFeAxra20B
o8TgBnuGHPU6h/m/Gpr0jY2JX7WFthRNkujIFu4WCAdYZMIJfFWOT+RTpRX4VlxY0fBsNS68+QKC
vOwr9SqYHmLhehOK8EmuAPzCbSDwhqUDK3p7KOUB43EPpqOJt0E4bfUZ3KVKSC/zETywNmCysyAI
++tWRNdstg4rvyxzqZdaFd0YXfKuydUrPU3Pu6teurp+mQCtsrJgL1bSO6TSCzEfWKOCZluilTaF
9sHrYeGWgXURN8Orr4M5ogPcDNZ4LJBFrpE8oMticphI0P2kEvUVTc0PLWfiUrqkb1GCeBHCCRoO
6rgpXAXfLOY/Jbm8J+O/azxlH0R+h12wobOA0ZaqGyC6cBOSnC0popoSmAtoYKlT8eaXKBHaNlq1
yFycPk1fREU85JNsBeqtZ3da+i0aIipD3PJYQwo+s6a1sJwtzavQIe5FqtVQvwZRq/+JdWMTOuZF
SRWILdzSb+z+bOtJmhejoyWTSnkqVy0xk6f5fdScGS0tzBTIhv8+mmm0EM5pxWxEv60v1fW4Uy/k
a+FWs6MN1t0zw+iP9asvxkzzavK+klzBGoqMWmLap2K0vR1dq02o3Lfb1/GXuypXkQPo9MzsYyGm
JM0Lya0xEeqhZlEgaYZ6kwT9Y9SgmejzF8GgLQxTNJHFzWDW5Soj1nvmtMrXExJpvi/LzjV1FCH7
KP6FeZsipfmWvnl4ceq1+qv0tvGNakNle2aE9BpdTqmPyVwX7zSwD2Bsrop2Na7hD3In/HNzpK8X
fqSPBaFPc6TQlVT8cdq0VUzmtQI8hkZdUbd+1YhOHRvGm9kMxS4vyhL+bk5oW26LY1vlMC9DHea/
hXLo9Nh5aWg+m3cHkAGbUGG6lqtPYXLrY01Vzy4CmwsXak1n/XShcZLkFkU70Y7dmZcIWJ1dpQw1
E/2y12SWD1X40NSSIK6jaiPK6ttR55JB6DiRyAOaPNmGioZCN14iBWKB4BUHbfDuBRZJZbG8T6Xi
NYeDjKRDXUWFSuOeRVcDQBOP2lUV+s/KbIE3e5Ap+vybiaFsGPV9WhYAADT/KKXBZZKUdyKOetDw
dJWqthYz9yIoQwjuKr8mlTplehlXUCcqxdwhhdjkmgE30IiZsolEpivx0hokbKnWcxWIl9gkdyOS
lFjHLeAq+dGIs30JEDt2e8xXNSIzMhqW8lRmzT5PtY1iwp+ry2wTydmkVusOQHuM9aB1x16WHlJB
vmnNCYWqvA5q8V3Ls1sR6U+uvyWxcuY1WGg22Zr6/UmxbKTD2BqyHTPUV3DLO2HN5Ef5DlfSEQ+w
tsyr0y/c11Nr8W+vRNeNVWNZ1jaQj5Oj1ejPVcMvHXn6+aeXje5PND187juvjqBqwPAZ2ufTv/S0
I/JFW2nNDm0MWR0KLTlaALqPg5aR6ZBffa/55gll6rQZK3ee9tr6yZkuYJq3fnW+2UpNV8HLHV0C
carbVwyq/ZtcijeqLrLHp9ZPfQ1f7PSVLZQ2gXz8/a5BzCv1ZKQbY91+el8rOoAy+cE0iISRP1z7
ZdQCau0cISJhaCW3cszmGNkJRCBsQudWeG940m3nNvtyHA4oUMFbRO1zHMfnlpOXOkRrtuQjl4qI
3gryesKE4iLfBLdIhnDzkQZ9ggxxpZx7hZb6qHnQVVAzBkUS5QtM9L6XMnD7zD2qsuZvAY6AwjLJ
XZW6cgMN4gWYyeb0Q1h43PO4a8Ms3y0GmcXPDiK3Ek7+TF+DKVo6ptldYcY5815JX38j0jzsin3I
yC2VM2F7uspe+0tpB8js57g3tqITrtPjuQLvjz24L15hc7rWT1+j3oOvVwX2+8MG8mWlfC/65tqz
ol95Ih5az4ONFf7wghD1I6sfmX+FV+KhipNHvRCf6lK8qUsPngfi4z+7x7MGLmHGmkGmnZZf1U0t
vtXZE65q9qL2Vvdw+hQfCYCvrnne3TW9Ng6E7ndqyRfRqvbY+7uuY0nJMi66DJe4xo4E2nFHHtx9
X14nh8CiQkXbS5marU1QXS7WMrF3VciXBdyOWIHYMRGThGCr0+5kaZg5hiAxuBe/j6Lw1mL87DAI
j5PlZkCkB+/fP+KBuq4UeRurHtvG8IPTSCAlnOaQvMXLCt4VeCmNll03t0avHYuiw3bbb9quguVl
IE6sdWOlqwn64OgOFNmlhVOvY1Y6CQ6aFRSjixp8e9sVhePHTLxP38HpYXx1A2ftLDtiZQstKgNj
xJSxE7MVhqx7dvDXQsq89PRJpmH0VyeZNa4qaLlcFdnJaJgVyt6twrwJV4fFZITVpLXknRthT03o
VyeaNa2JmdQJbOD0I62hbKbKmtpYcS3bZDP8OBuWXxhkmbPWUQA3nOYi0wX2eupg9d/D+MAmmM/C
9Ucq5FxEa6H1mEc168RFnsuCC55m5ZmiiQfATvbph7LQw86zmWauBKbG6sUuvPB21TbaTpsGhOW2
f3b42TNngh9kqsWLVYTaPsxeYrSbORNuKnHBNFIIulFY4Tp9rgWKBHy/35u+dHC7TrAgZ3q/vKvy
km103ioH7CsVruI6dUjQrRmq5k/jU3BJ4P01eCD8YAebc5Pghc/ImL0RaTG6vqBJU518e7RSY+si
4rVc0ZYC4cwNnZq0L95tY7ZD0ktiGg8tN9QXIicu21szV+8ksT7TIy4cfh7SzKTRLTDoEJUP0HtX
wHYgK2nJuZqOhRs0z2f28Dt6zwiovBgPHnwkqFFgRbaxkZ65PQttjD7r/UovEoBCcgLUdke5Mzdh
i9VYcVtaUV3adXkMgrb6o9I6MAi/v28WGQNDxMa8U9RL3d1J3WNqPp1+l5du1KxHMwO5MNlByHZB
FhxlT/vOXJrGuTwqBsS70+dYWomYBzElUddVhaWpXb3p1vI0G3cq4kLesdvgXFlP8WzBOVd081Fj
+8Wbq8+aAmr1NVODR7pLa5PdSX94gXm9ViEDugLapBiL6SqIuu+E7e6QRl5NLs420uyw9i69uCb+
LG1DDD8MCMdVR7vl6FaATBKDIugKJAIwsyjR3PWoE8AjOgKWXLQuBsWl1vrMHVtoiPVZC4MmJy6A
3UYwS9Asr4JXd5tv3Avxjao2T4ZRFK8BhZ3J6i0+n1lzwlwkS8SRKvF2Y3xDQAhJzFYDR7rr7c6R
V6Xt3hn6uvuRnDnhR0Trq0c0a1xYVHN7XyeZq0T5boiHZ1eJnoyoZNE1a55cM6uovksQQcZWfy32
FosBMsTMIgdFnUEIwtGHQ15mOtaXbM1WgESdpCdHkJaIR3XFulFSFUwjBdhoVUEFsmyZtWtowG+t
W+0iiT2h0T+kaiFTpRrpF7IoH91JhccOjFBaCCctEwYeAZy2S45xob2EsToc4BFCSTazIxvsOXJE
ttDMjIXxst13ffRDbOSNondn2E4Ln+Y88GrmrJCIHi+a5psXutg8iGC5AXRCLTbzM5P1pVH8POsK
yDCrmkHibf6JE6DaD3b16tv4jB2WxW7ZFPRf+3VN13Xu81x4s7VZwynqiQKGmbagyW9K8UWt//RK
Zo1k1EhwrZsaQ/yxWRsbCuAvvHWwbdF2rnrbhGDkI2VbhUfx3BmnBuWLt1ibtZ2DgdyxjRjSmN+7
NUtgx/xZRewKnodNyINrD3enW4OPGv6vTjQbNYdtqSaqBf9J3aJkAAOUEE3mQSlgmnDRrI31aEvs
ua76R9arqGFjLXO8SY/yKj/CBT0z7FlqJubJWJliNlnRDGhHsV1eiuuOHd5VdNQv/CfhKNnDJQu+
154jn7nshRiaNA/KKm2QVOpHuI46EzbGqq2/wfS2kvYuF2m8p7fB5uzFLb2Xszaw9lQzUHMWBibH
uC1tdJsdOIRozKMfpHW8Lth7u/jD8Zs2a/86N4dIFfXUS1TSs9YCRm1a9zCkyqYfOuf0W7NwQfN4
bCtqANklWDrYQS8VWdkGrHifPvRCyzRPyLbwHTHzUN+NTKkTW9uKJbvWNLbNzi1XLgwP5wnZmtFU
0aku5ekS21jjz97F3xL8Ov3rT03NF5+TOmsp9EI1s24qRevKn/5wORQKml82xzr4noZw5vYvfS3z
yKwp+inJSC5B+ml9a66mJtVae0TKnRx8V+SIDmW5bIieeSZLd2x6DT4tx8hRrjRxBTmmpngictU1
VFGj084EmpaOPjWBn45eiGagSBpHR9Fk7SQJiKEuUfprpX12Zja99L7OhjyhSqUjOup4N+qUTlH0
ahoPp5/3Rx7tqwc++7bZxFSEWDGhKmB3IKVqx4DTO/jFhoQSdmAn1UhsRCnw5jdk81eqbNrA/x2P
GhPM4qV/QDfuUOu8kjBhBvJB7ZLbtpJXGpiLzNPWQZ3fh4Kxdo1xH4/xTavI6wYEEcH405ewdHNm
DUYrFu6opmTVKLBw0ogKeP3Me7PwMcyTr5kPhrptyQigkegx1wpObQhI5QJguNmf/fbz9GpKnh4V
Xww4rNyr1ptO53X6tiz98rPBBOuPbNAAl9qpemgnpWgr5Q82YkL9hzZsT59i4c7Pw6tQ1eSimJLv
vslelpl5LJthJD198IXPSpl+/umzQr5ceuyLUpYHkbjNwo051jaM+83pwy+00/P0Z5zh+qbANtrx
rttDdAFEezd4GH7S8sxHuzANnidA+y6jEKlj+ph7FDx2fnoUxvzYqgp6FAt5x4gnQivPTBuWLmf2
EchZ3ea4R9lfHt1NWlKUkIs/jDzft0BCT9+xj8f6RVMxD4X2LVhpLxXinYwooKCKNpT7+yhJrz3U
K7wJO27nSiwvsxRPGsuWg0llkbWNdGuVufWI4FLA+GvirD7qpoECctzrcnkV+uPG67FYAfWR+uRg
oIXUJrOp7G2p/0ZsmOz9uN21Asz9jhBYXm3J2DuRpTqnr2zhPZ4nUl2h6LTBpNMbY2FtCC+iEe5O
H3nhI5wnTysjQZNM7nKHNvbYe72dhQgGNQJzI3Vg3Zk3ben3n3XamgGoWTRYa5Wqb3n9qoRnnvjS
DOhjke/TNwiUV8Y+5LGYp0Dtj0Pinn0crzwvuax65GYie3MlV2NNP0W6+2MI4LGFrL8nxW2rUPaD
6bjZeiql/hWg4tM3delyp59/+q2sQIjJorH8prJs2TYN+wZn9kkWvqJ5TrPUELizzcwnSyhOaInv
NE8FI92k8M7c0qUzzHvy0awt5vDsdgkWEpVgWwrdmx9QgSIXVBSevkFLJ5n16S2EftWUWIMVxui6
AMO+moozk0DcKa6YnDnJQvs8j2VWmRJ6td9TQuPeWNJjW99Z1ZnZ/cKh5wFMyXR7PCvUZVBJuQrD
nEpCaStn/Zklww8CyRcN2TyDqXtmH0NLn+xO1bZVy6tc0pyo9Pem2LLL1B0E0XfU1FpVSG4YbKMp
6u0WbwjN1bAKU6p6UWZ+M9GrXflSYXeutnEbBN4a67QaVpM6dJ+UImR9Si7ucDoocFxRRhtj+FRN
Ne1sI4GuCt2frqJjyuu2rU9IxxuREMVHA+M2tW3XoUdaKKxbWBoUzIow1k+/HQufz8fH/unzaVt9
yAq2l0C1kwOiumGy0pw+9NKG+seA/9Oxx7bQUqgtMF/W0zQRd/sB+p+3V1ig2nbbYD3VWKXxiq2Z
DR+wcTOG69OnXnpnpp9/OrPHnrFR16QWKqVCOq6szbJDpy2fedsXtmg+9pQ/Hb5ifN+MWj4tM1Ag
cqh32pbE1v7cFs3SM1F+/+31wM8LP2cVm5XUtYsYbOjGu9M35mNE89XbPmtypF5wgy7hQ3VNBXVs
3z02De2NKGSbOi8pFDVeE715HRvvMlMNO9HSR6SDV4ZSU6xG3AvfzNYYzPdIZKuzHRlSyAU1yuHN
2Fc3akemSyJvKlbjQW8o2qfgp7G6u464WYMUx8h/jLWIZsV6P309S7dq1rgJAir73lB5eRTMEsGh
bM7cqKU3aDaEamgUEkWeygMy0dHUQxxvPdM989EtlXHM88YFWWtfDZL4IxpE3HMt3BnrnpR+Aqtc
evmjezMPHufjmDSVRO8SKusSKiLmiT97/+cJuMGomraQx2xnDkTWtcq4Hf38UevINEjRM3Zl6l6z
vVrGj6evZKlYY56JS5C7UXWOZ2RSEIj5hmZEGFfU59jqptwq2caPViy9n3k8C89enH7+6fPuklYN
u8qDAFFg261yq6auP5qKtHFLnr6ipVNM7/OnU1iGIAaKRwtSWRZ1c2wdpD/0PjpzAR/Eii++8nm+
zTBUTRY9lrRSFcEauQ/xhjZlqyajjfxnM5S9rcaDYyT4G+rRMYpgPaivob7pkwsjPEigSryIBeKK
oAwRwOgWKblaJY5Yn6sjW1r1mafj1C6i9sDVaaIDML1RXR3xLh31kpABrQTFRu9xIlzlbBGmcnMv
idK6J5sU5DFKkxp1u+q01fj+Z09j1oq0tWiJSeiS+2hfpfQiF1hqXJ8+9MKYf56f89l+1oGqcZmU
2vv3RL0ocL0rYDX0zTnox9cjPAQts5ep17pUTqeKRTTj2vdg9Hea9yuu2jOTb+mDbfX390mcx9bk
vk0TLenoNdqUxINGZrgwgmwlUvm9GsTygKPsW8Wwkgc6rsYMRUiGgip2O2xSdfyzTdBhyKV10br6
7ZhqDVLL6tbP5c2ogZVRvAGro5s4bhK9sF+8JtxA9bEBFw5I/I/aFJgTek9UngtsIRUiPnGW1OuI
kmwp9O06Lgsn7oRfWme+YpMnFC2KF3IqU9TkDVdKh7G8THAajlqZsWsJGyEp/QehV+48zXxGbHGP
7PKoRsMhKapLufJevCy/N63woGhMAmNJu0HDQ10s9G9oVv6VOpjPQopBUhq3Wn2j+s54pYyIL1p1
+BEq1VpNxy1rUWtkb+UqaNRNnDNnMpqt7itgOrLwMGrZJojbGz9mO4Kqtz2v+rbNSRopPvmjD/ec
t+3i1obpwZ00Hi0m71EcvEud9TOjONgs1GvJUNqV1XMBvQ84pxTucCHbmMYc6vMuM51NVwGIDuLk
WEz2Tda8d0bJXVPeVRjP4jAc8l7fuqAHGiik9NvJT1Tw92YtHcM+v84wgItNdKEOChwSr/hW1+iV
av0plHI6+PpKiKjA0g3m9oFLXkkDH2x4B91395IfQt/2OqcDJdj2zXo0+5rg+7nw60IfKs6TjhLy
0aoVWIDo6hp3mnusw7p2xsbc+vG4KxJrj7P5sgoVapmuI0n4Vhrx/emPeumDmw3QKkmzENMxaG71
O7+9aiSNzL686qTH08efeoGvPrfZIA2bcztoMR90iTgRufelqRVnxjULXak4ryAV5FZ0B/FjUB4+
IH5by92D6VTO4Exe0ZWYoYy1z41kF1p5mtHfmyZf9cZWmEbK7QY4sB1venDzPVOtFVVtjof+d5Vt
qFg3zzS32td3bl4/6kpy1fY9za2ptqtJA5Z4rwZu1NPPZaGeSZwXjVZ+S4PRM6+gJz3S5h4rqbzX
NPlGYZ8E2bE/FcH3Rz23EqdLo6eqmWyg8jodi3WWCetKH25gVewm7jqGX9GzrQrpn46UMPbcaVk8
RwxfZm+hpz6Xih+eGRB83QuJ8xLUVAz0xqwpjMtqi8lXjUc9kvZiXl17kbutsnMl7ZI2dZlfvLpz
GUutptBuSgbkQdMm60j1D/FUREBR+JNkRoeujB+illNX0aMekAePdb1dYcME8jUoF4NEK5IqWbxq
KmttNsJ16AJXwfWg2Loo/mQzCn1l7HurxhUwPEuZyDy7WAvYEgU4AZSZMg8wfPWeDdhDLgFzk1p3
zXbby9hbVx3JTADI9dqQVby34b4t+qsYYEWg9zeaVTyaIowKTVS/l1gmg07x10Vg0MAKYDewQnPo
ASGD63mrwAQ04jNyUcPqQmy0jWCxU2WZqk1F1XOKNFLV8PHx7g+rIfVv4sH9JVbiN68qrqlBu+4r
4saWMDymfcJfNx87XXa4XfeSENi6ZR0JVK+6WiMpXYb3qWvsSv6WjdvorTQJFA7Z904jw0oFz4XQ
17eR4nd22PdXikz2zlfad0Fv93VbQobqqOcc0uSITbGy81C77RuCFnVKn1yZtWGTGWXXuG8ocQ03
hFBre9Sp0VCDbZAP16brPtDxPuUuUMGuyNrLHo/cSoiFR7cvxwuJpGgtV3u5Fi70geWlsaUW3ZJ3
ZoK4Qukdy5PstNY3Zu5jrcaT1JVbgl0PcqHC5hiwlJf34H9+uUNzRb3DumqKfacbwTo0ynHtm+m7
W4eyUytNafsCqr/ITVehhMsysWokg8KTLlK6UslO09dOG7FS1+WRtVLTjnFGn1+F0iieWcJdaPnn
gbTcYCiUBMTr+9S0NUK7BWszVZBsLN09syi4FEAxp7bt09wgixHSNiMtdOlMyyYBfJqj+6BsJVte
qc+atw+eTzdnS43lbBKitnqo+Tp7Eu1YrqQU/51urjLAtacPv9RDf2ShPl2IMAq+mIUFsoRds55q
WeFG7Ma9grTqPE1k4YnMVUKQkFuBRdpsl1SMSvWyKVZZ2I42CwObsEb3/YcXM5sjqEmJIWN6KpNp
RrWjtfnibfnAt0SbH88VmH1sB33VfM76SzXzvciciit08ZY6LVsLjcNouOtKjq5Qc99airFq2RrB
zZtJjR1192H44FbfvO56EGpbDNAMms1OGYttVBKZHcMNeuGpaGLny7e+96sE05AJudO6CYYgnXEL
td6Btjl9lxYGLvMkaGk1eqSF9DNl5f4qYnS0Imf+OPZ//uz/j/ee3fz3Xaj+9V/8988sH0rCNvXs
P/91nb+n93X5/l4fX/P/mv7p//+rv//Dfx2Dn2VWEWGe/63f/hHH//f5ndf69bf/WKd1UA+3zXs5
3L1XTVx/nIDfdPqb/9s//I/3j6M8DPn7P//6mTUpFtu7dy/I0r/+/UcXb//8i0nsp9s8Hf/ff3j1
mvDvtqSV09e//YP316r+51+Cpv9D1U1LNcFcyJphTl9h9/7xR7r0D1U0KOY0JM2URWX6ozQra/+f
f5n/0BTRUkVR00zVkKby3yprpj+R/iFhZJv+p5gSnlhD+ev/Xflvz+h/ntl/pE1yk5Ewrz4uZXp1
/+eV1nRRN8BsSLImWxRA/G0OGaKFLQyrQSIqFvURGVxoq1oq760MN3WbtNGmrvP4stRhL1RRpuZ2
WVT1oYmDJFmhjSsOLAgM63aU1MdywK2cYV+5TJmlYQZuJwpD5yYMwvu6vVfNodqHQAqcxhfUdZQX
xm3pNelV5ZvBDWC5+FGOlIRuEc/5W04NrKPltXXjyd3/5e5LluU2siV/pX8AagQiEMM25znzjkly
AyMpMjAPERgC8Wlv2z/WnlRVtch6LVnt2nohmmQy3otEAnHOcffjjrioeYa9SMaS6GUqdY540odt
CU4VV1zNYK1ZaDrq58y6Dh4ZcfEO8qCH/RgWSzrc/IvyM1tBQFs8BVVcXGosdx8iwRB87MYgR23q
UMeAftyU1uNNcZg7GSama+tr+DjKsp1imCTMDGYCBbH10nodvsBgI9lNVWEvMH7XH2yI4Qv+YBn8
BRCXBpTYpb9bGefX1qhuwwpZXbqIj1+EFekHhHVXuOMiQUq6rskbaQZzi3iEJU4/YgXTheKzYYOG
dB1jTNdHOBSqxum95E0Ds41Y36AAzXcWCqxNk876GjUFhCddQJBj29H4RnJSnRIEhW7nHBEgc1fH
n7C5Pa8C2eUAk2SYHCHEVx+t0uaiGqDnCLeK/JFxqw7aCbuReTqeCIwGPgV1LY55MfNnmG3YNX6Y
g+YVvnllnUCBCuD6uUV6FSLK4aT72ZuhefM1GfbYdizvnZCY/RN4Ssixhj4NUNuOT0R/hKnCcJ5E
+ogrZz5eedqWz/34aE6whvm1HAK5xtxl2ULwjm+wdIoU+7ocdjyd7CG2ft5yPpTP9SDCazY26jIH
TYdkbGQAQVEpVt1siVhY0ecwJuoUoqTnMhj3SubBDbhH9hVby2qlTVVCfktLlyyGLBBfdTKbhelm
vdZ2glVr6xFBUTUt4uIaWLeNFaivmvrxNicQt6wmjfTgBQSV4VLRJgLCUbBLX4V8zWKHTUWi5vys
qm5GI0oqRCDaQqX7ZCjETcqBbvFQpK9pJSDC9yE2gSc2zp9M74FTMCw/ii0MLMBcDQhIV5/7kKV7
2HJEBVCrxN81NN0WUt4ys6tsRiO8hnkzXMpoT6LrkGb8O2NtCuuEpLcrJGvAcaKOGgGEJm3Qcc4l
h+V1ARcfMTBsu4ZzkO6bNKnvLjYFwrh1zNq1EyJE45aVzR10ZQ/qqxW7qCuzvaxVehbORMjQropr
Gk0hvGDGNNvPAf6bJKO6pWlA4EIACXC9rPK4v1KSuhWsHPXnmMIzePY4C6rR2xNQo4ffiMdFomdW
02oUsDNZ+ClNP4ekVyec3xr8eRSeydDpS9XjBi9CPuBPO1dIOtFJBZ+lob+y0efweRRC3oV7cIUh
5F6XxhfN3aUVPlnXxrh7ocNFBVGGc2kWPN2XUA7dIyMR5jR3HX4s7mV1J0Fp7rA8ti+mnbNpCYN8
GFFSE85XOBS7Zhn6EriAx4T1lqrQtOcaClu8bqIjC2xnVwhHQT2wbzAZyJHXKyQHKzlFpcGCncp7
OCwN8JvUVve/Tybi8bmKIoaVmAmeM8veEELX+IGZ/4Th8PGxfnzFEcNa7LrFqdfAe2R4eIkEc3Gd
yAS2v0opcS8IjLV6FagoeAlFVnxUSUHbNfbezUcdd+Q4uTq81TqNr9EckgNJWj0/9OoxnKQCv2Ya
EPMiHwyEI5nr3KsEP72vOeyoFi1cju4MCqbXQpPh0LUJHCDTPlrHtQrg2a7VzpJ+vkTVEL5Ecdfe
cx3kfjnxpH6KQ+VfWayKUwFfzmmhe2u+uLJha5KP4Ha7DM9iHBTu94yzHk12lsOARQjn80XQOvPu
ZIpsdov341jCYBGO9o5h4bxqc4xEzvt6RUIvVkxU+TfL4m5a1bZmV2+QcrkC0DZMJy1Nhs2nrojf
ZZS3X0qRSrwnETa9YEYTG3jCdPBTPNIyoN86rA7XS5e2FXyM8rn2S7QUbNiEyeCHry1i7vtNPRGs
OIT1CMMQD9hx2Puq+2yhMVoO4lG1eGe6Ev5cYqQY1ryAC11mLVrkaMq6k4AdmHw8x6Vtb3D2KuGA
ZDMcIrJuYTfMEVl/hACGBEssCuABbiCRzQDUtvkpa0KomU3RkWcbNF4vERcfZasRBpLTORdOxVdN
ouYV7iqIRKtaOZaH0UosFmXVVIqVY70iB+GrUn6XiDAO17CEMXCHKYd9R6pcPTcsJRR6QUGrTSpc
IF5Y6VoG68MJXpFD5+J5Y8YydjcxuppkS4nFAk03AaXyrgeZvCqM7ftW4fxe23kI39BY45WJszmA
JqoOsLOC5aFyqSMH0+PA1i7cDwK9daDaLLxNmmpMlCYhOMMt9fdqYACRqoqr4NAFQFeZ6FHKDREM
uSJR6T6hFLgLIuWdXiUuh2NOFHKyrErmb9LGDk1EzIZv8Ge3n1JFgQxYFjbR0iZ1/kRm4NcDHNk3
RU6Lc+k1B6BJaQhHCIPD3qObxuOHy66gGlD+HdZfsLtpyqb8MqT2sYzemRt1xL8TBxBkkA//Hd7k
wSatynDXj6HtFqgu41p2XX3TNgiOtBsAs+R1mO/VVPFdFLdqHYCpKBYkh8TAa5iudyQd4V0ji7OP
K3Lpw6Lbz/PY7QtYiXysR9NdXBDlh5o3dJcTM36MtUne6ryEu1BiVL+eiir50MZzt4JNrvs9jVXz
JjiFc6mL0nBbiX6+tXVffwChiPxJmwTvdOxBMhRy5vsEpXc/EmnfcAukXTQxwyaEaPNNwpx4LeMS
Cipisuya1o69NUCTzgGbg81UsBFepbk8x07BLJ4r2AnqCqtBcPhRor7EbXig6NvumlQVTHs0vrIy
mvjHlmXwLZwTsS0TBQzGE1F9CKsJQdaBz7Z6ag1ozzq6ci7S/eiD6NhjOeQ5So09wmsfkSNj2/od
QS2D1AabYi2AyBiS6R7OV8MScTTBx2x2ol60rMzgdpoP9pIO8NhYDCi3LdyvMtvjYRuxmzx2HaH7
iczByoRV+o2oHDZug3o89JkapsNEpfwUlA7GOGTi65FpWAu3U6Y/IQjFfI91oz/ZqBX3KCaAebkJ
+gWZrfnOs3A6N5OKv6u66i7EleOhYgOqA0zo1oPM0idIb/xlVlTe6gS+50NYuX3ek+w02tKvqYj6
faGjdiMr5Tc1B8HYlwmCPodZ4TQjWAxAmum6yGK+qks49dmOmFWJXno9Sfg4gr+YQShhCLU1xWuj
p/HaizA4wEscSxp6ZOtAiPZj3CYS/pIZ23Rkrtb5lH0Ftd0vwaXNQMVwdGKZ064gjHEIYuxRSFAr
l1GayuUY40lKyRytunIqVz2rwkXTGnEYeynxfzxacdg7QaZGGELNk9F/hC3ZeI/olG58UhDYbzUT
wl676sOUVvQoLHA0Ysdup0iZLpsxaVdxRGCs1PPqqRBx/m1O+2qpJNSXMi6SVcfQ9MErxbynOc02
aEmya2OaEPBdkz9BYlDDm535j64q2hPpq/jicq+WcuyBjMHI7oK9o3DdACOeNspn/VZjWfuSTnWO
1XghKRwllzAs7FGwKuF5hLM7RFLsske+ywuW8LtNW9dyW2baY4ksro5EDn7r0Ql8B0c3f487XW+M
rQwcaaKI7kYYYr3Jqq335RQlF4DQmJISN29gRtecLY9/D+qwee90WcCtGHtjITTci4Iz9ymfen6l
Lbdk4RLlv8DJOtpDTQ5jXl6CLekTi/uPvA/11VA0E1VEgn2dSHMSLEEXAUvnsVtVZTeRVWUbcpa+
aexiSmgOZ5F5+vaIvbpZrfgLH7Pg2qUSlhQEGge4cucaYGiHsNytGWFnv0hE4TYVg+aB6sc72rJ4
6dMMtvZjDEgZbR0QSJWOryPKWbPFZAHPYCvt9EJaFLRFmgIdB4art9gwNGj9U3cc5zbAkTkDt86j
adgPNkCxCJXZ5CgFm5TExT4soY6EPZgEl44DeG7Scd1Tbu5Bh42ARcxg/G7yDu23IZV4GV2Fpiet
S3eYix4GlrED453A/z8osm49eN8/ITo6v4HXqNZdpIJLEep8q0NDELBA/J00cCki81QcQY7nFzLQ
dFlTU27TvOwRgauaFRpzhUW9YP4sG7jBCOQyXLHMB7/FCBs2D/aRr2GjwC+8aMk+sRm7iM5QHELx
HC5x2tQb9BH0dUq6elugLm9cAhQ98j3kcKVv1Tbqe4N6y8qNAr+xkmnM/IpVWVwuuDLt78AzHd0A
MPfzggzhsHY4JC4S88Cqmcp0ZbOWbwp836BUs2TTBh00eD6HDljze4ae61DBNfoskXKDBWjrDmRO
5aF3Q7mqJjsuXDVj20rN7EMO22RkjbQGi+VTuQfkITb4hx8wjhYvLErIfhxDYMWYyPbYYExOeIzE
EnoPckxFEKGbUfVa83pYQWtMYaHTqDU3mOZweCKXnJQ1NBRN8x5XGoWjR8ZXgNXXW64rsYsVJPbA
LuYvABLQ+qbS7tJ4GHZZns0wTIyKtXdJuGqKsPwWtRMiwIYqCS9NC7cTTAtwg8tdeG96N720hcB+
nORwm8+l+cYLmT4heLhdiofRp2+Z3TvAg7DGgCD1K1wuw2WaGvdFVcDQGYvIh7DFMuocpgz+XYVZ
S+j/qwXmnX7bBb19xcg+HRqUoC1NSRAABijGd2A31a1FtjKDD2w8XMmABe0RIWvPqa2yTQk4dyVy
x57rYsjgbYq5040N2VHN23WWaDxOBfPdAz54bJGAb2cqHY6UCLGt6zxeagMBJOFm3GBHnqwTlcH6
wwnMDS3BdCYDUIJQdxrkxOTVK0ujSixUj1ehHzT80BIXzUeTxcG6N5TBjtPanVZt8ZkJN770ssDc
a4g90gaTEowImdlMVRU8vj06f0kLWzxBrI4Tqi0efrdC66Ut5fxJD6q/NqjQF5eldQPktNT7IaOg
17G9Cscz5wH5MtreEVnf7Cson9CNWH1wHEQOvnH4a2ZDCzNOL05RJ2BcU0acLkN0XNiG1dMjJGca
bnAUsle08fna1Zae0H9PO9hNgZ/Ci7NpMpq9dtnYgbWRrN5WMEm8TSgNL5DRaw8K3kCHlDRVvKxL
wC5DXdpVC3vRZME5wWeBb1a9Tthsr1RC+pB5+Ghx28JLlGIMA7dmvHrGQAE31kbb5DoiGBL2njX7
HvIsY4tu7EEhjUN9aOoovcNqZPoGF9kSJjVwzDmEnQIsl9oJIhwMx+uiCbJjwar0CTgPoBET5DdD
SrnPyAy7vmSen6My0RdC8vA1BRe8czDCWfO2HH/vcxJue6Hn42iRJeDnDKLQNqifgi6cvk3jEBzB
GKkLVS69F23TrsUQmQ/IA2rXwxjh/U5wumBwyRBE5x0sxoTMAjjWzVgNXFLsWSAcBe6wlgGEQXC7
+eBrXDhQsOz443NhpMxBSM6zXxS0715qyBfvopq7l6lO4KCJmJPxxpF9tI5qx79L+EMt4ilF14Tn
6UW1Qv2h2P8HsvwTavovuPpXZPv/ilf/hHH/Jf79/yKyLf8S2X4ZYEn8ufoJ2n78jX9C2/Q3JViE
Hp1zxSh9LHj/A9qO5W9AtiXgU8kIDWGM8i9om/8WkpAqJYlkUcjIQ2H2L2xbAgQX8FaDWb9A5/uf
QNv8xyb2n5FtAOUqkuqBugOMoAJX/mfCTkeR4TkKDYT1D7CzbZFlOVnOLUAFlXcLWetk3+Q0eSp8
a57mRrRbVtMQ1S3o+qUkJZQ2wTQAeh6lbhdY34AdVQQLBlt0HNLTNNoDPR+uMZJ1AOuV42pyiPDp
KAz2Coz2X1hO9HuHevmRJb0CEqD0Rfboz5skAe+sCvgClDNwShjfb6zs0k03MKg9TJOpc0VgANNl
rT9j9WVaNTKST8BFwPEivAJadvS8+XKUMAgRw9AeRMbzTxFoG3TwYwNcpBik3XZaTdc8BdLUShYG
wF0H95zCd3WtsypCP5yKBQNshAyxktkVdQnHNqwtT9SLdFjU3SjuqZyGtcRreJxdStpVWMGsBQuu
FsKtOTYI90hSuPXjmL02rpOvqbPsyNqku+RdGKhVjrKxrQeUx4XOTLYEipC+5Y8uZQUTp3Fc+qAS
YlnCjuuLHEeQxQBBUrIZOPqevbYCIQ5jOJfdske4dPHEkgyLOb1GUinAqT6pFlNEu3XceexNDKFo
XmDO5LatrcavpMyBnEfAFOpM1OspT8YVrRq6rD2ZdrlhZjv0fXg1PJyX4Vij7AhKV+Xc9ktEHMPd
PqT6achTLIEMob6DBTZ7/CaADJr693KI2ZcMZyKm86FFVS/sdAzR057TinXrFHM87rGmd8qqGgM9
CkhuyngJ7gdLCnNE5E40Dv7PSHk/dDUBQkV1tSunTgOqGJEsBSRRneN6Cp8BnULaN+oZZ30ToPgs
GumDQy8KCNyKADkqOby6l4gxkxdE5lTbJtIAqx2mvg74PWa9xh9TZJ4cbFXUn0yXdN8nB3P2NHAz
0oiIf1K5hqZ0onbZRDk9hyObAGIVGUy0OcQV2GjObn0HF0wRwYMU7z6cNQQm96pGs7awlavXEdJk
cQfyYl/Tjj5R0hfww/AtSncTlNugD+mnEnmI62ZADW/6MDsMFRYGS9lPp5RW/EU3CC0uoEKAjFEF
WGIVZL6pAUaYDGX3xCRC+5Dd5JcOKvN11Xt3tQXkob32fg8xhti1OYTJC+5ssIR0ot+zIS8/lBQ2
J/ME5RtXtATI3Tf6aKcZXSTomxM2QtprnSpxNEFk4wU8NKoD5lx9jlln7qkIywTAeD0f/cDZveN1
9zvqT/kc1MruTen8i4UK40teFM1G5RKjLcU61bIYEtgVN2OwjnrBt0TU7YmHJdn5VhZQ+ncyhmo2
md8HWiE+B9Gf83tGwvklCVx+TeGQnS5gSjcwpI2E5BOJx+pmMgl7uEmLc5Jmk1u3wYA1f2dL/SGo
m6RZgd/CW/HgI1eY3eJ6BRc0WA/AHesKrDyHy7FisA+HbLJZZLwErjUEI9c4OFhxnMHCbLMwgCtp
rjHSkIjF6XoaQJhASpU3e2tt+FHrsL9m0VBccTBhkgy0F5tcpaj3QJdx1lFM5wtRdCLayELzAyB0
gtnLYqpg4CRPlhTZx37oIaZs4mkXJqGWmxSWo3IhksC8z2PNXgNGOrNCKjQ2h9E6C32YVTpjR5nC
Rt4AiQ1egIK3wWbkpXrqRKue4LoqP4Z2AKyr3RwEawSZYOVYo8vArn/UvA2Zqj4NeZ5B9tAXgCki
WAX5VYQ0qfar61mON8WH2DJtEJxmXirMdptkNE8hCKeFrrrqY8SqAQ2N6toX7MdzDlvgGNE6UJ2m
r8B4gs+N43obFsjh8rLEczzDcLVVMBhs2Vqo6DMbgucpKbrFaNPkPtaEanx9AOXDmkd7XIn51oSP
yTFFj5665HONuCSYwOMi/W3mxRZNGnqkckQyQ0AvOufnFNih75HzPueAAGD3nAWArIIe3mGqeg76
INk0ef856rha12hEMfoE7zAv/EiGslspn+eQn1uyqfEEbeDXNj0FdWF2znHxXEVA2OHj9wxLWews
EKjXSdXoRdwWfJPTFvkvvkbbuKy7KLgAk523eHzSS9tIHHgVQF6sBDSm2yZewcKT+Hm6QYv6iQPK
XXJIztelItkmam27C2bMqaZD1F1I6aKtGNtybaatwQ72xUMMuwPPBFKEpdgIzvy0SZp2WMAmEG+v
HtOTIqLcQazhCwwIdN8DbWi82ZXOrayr3j1Lzgj+ROZiVpw4HgznooUvi/IUe/JG5/IMYOmsUQme
Af+i1nEJVXte9KecAhUb7LlsRrdPVboLsF0v5vg0DOlunMV5Dupb1sFgnMmBbzLZH3XRXITh6ZGA
WlqEKNOrCB9+HWTwDFNNsWpMsHW51MdJJrc0Mt+rdLo1LN9LlgBkJG5elnA2B0B6AoC7ZTgxPlU9
QMcC+PyCVUELFAW3epGFtYneWVNCf48Bxz1WiLIRjUVPqvuY9WGNrr8r5m0ZdXC2tIi8gzOqC8Nt
VqYlgL/BIzYirj11CzYgvQENvIxg1ZfFSMfNukyfQCzM7aL6gxlxo8BM9SBMpGnH13ocZg5lpUWi
tvMTXj3IHuyli4NMIOuplh+yCr7FbZ3L1WBR+RctRwj0Kg+LArwlneLtBMeEdc+h4kSkyJjfJmIB
BzF4coKFBYSNdbSuhvbQ58HVgfHDqQjt5LmmM0Oim3LPwFFK8B+TpxeVOxBLCHUB01+CbRoG1dzj
SCDpQMQh/C0rjl/IMYPqDFyVebBW2GRMTxTinBsxWt95K5J3lSPpqoXcDSbcyCE+QMOHVMeeNpBk
tb29uZKCJ20H/5E38CeZZp9/a8tauTXKcf7R+y54KcIK2xydaWt+juHqjNqdRbiaOAJjC04cRB6e
ZaBus6rK50JBzQ9aVrnmC6EziFzSxfYkClC4SSiBJTS5QndBs0C+mimA16b9wR02eWIZzv2wKJE8
4jO9S1peqNe0mJoKr+yDg6wedKTHuJcj7ayZOvA2D9oyejCY+geZCckW5IqQC3enpGfT1+LBe7of
FCj4RBIsZmqL6yyzDAsoD7p0wrFWLzmtwjtwWPBR6M+au3WiuWA9pMFy5oN7pT9oWD9g5zh6cLOy
TxqE4j4I2wCEJEIUHmTuFMbBJ/8geAH4pp/5pEmxzMCGwqI/qdW5+0EJt/i4r2xiehuJAXL6nvML
exDINB3Sz9GDVB4MqF8RClEv9Q/WOXwQ0O5BRZsHKe0tsKmlQIrOnvZltBaMt1thYtSzB6WdkQh/
/UFzY0kSjHf2g/1GQMqDbgMRc/cPepwZDq7V8aa4AiwAf47CBi69SEes9ZtKvaPYWuQZgppb9A8G
PurBxXvkrXyNSgGkAvx3vMx+UPZB8XgY2geTX4uH+WowPVj+JAcMvR5LWvJt90MJkCEV4z5CiPgZ
qBagSvIQDXgbzKe+pXzFa8hkmjAy8RKCkW9495tliiTQ320o3ZXQuE9ODLML8u3n9jkYuuBQQECx
oszUtxYd9q4xvl+DOhJbXsxTh8DDR5M2M5Tv7EHv0y7eG5Zg74N48QLOC3rO/1xG9v/psP0w5f6f
/xRr/ZuM7Pa5/V//9Rnl8dv4+X9sh6z+9rOm7PG3/xi8SRz/piDXYgS6shgTM4Sjf8zd0A/8hqla
MsjCCHv8v3+N3QH5jSJaIFIqBoWKty6GUvMfc3dAyG+cMSaUiCFF4wpbCf+8zp/gkf9eVPbYa/o/
c7cUEDtispchhzqBUvzQn+duy7O5nWUtT+kUqXOYiWY52zx9pnbMl2SQ+DOPSnXtynghXCb/TqAL
cdzPv58pqVREIxYhlhF34effj9iz1NdUNfC1L7/JSahzEATyEObUb8quLF6D8gGHZsE7I0gTQLmk
dwi9vmhMZatIzG8UwAEGffwxI2RmO5ngQ8CH/A9YCYDQf3+byAN/+Ok+MaW44I9jG6AH/1VQ7Dgx
ckiS7myB2oHNsZ3Y1JXJT5PDpCAx4wKAYxei+zuEx0cIUeKXyiDV50+P2T++vj9rAH+kQv90HVg6
JBGNOQV3Lfiv96tvWzoCYQ3PVIZ+7Yu6vo0DjwH3xtAVptE29W24GHBenwURX3BETS/I76TLWelz
mIuN0elw8I1y21Gr7Al5TKe8lTcVsUOhUFtbMbO/EXr/YguAhyzGriQLYxrhIBeYyX/+kmEw3yMT
QUp0c7JKV7IZp7WQ/RpxXeo+CEe20CiFQHt9h/jMcN62kE5dxqmcsFaJ1itcwyCD7wlEvEifsSfe
IeC5GPLhCSzvhk9D+dZUJjv3CptsIP2nk4opW/E4xKSFAnPHLhi2XR1GvhbqJ+ATw1cwFKvZpFdf
keaAlwTjVzMHaHtFvpnYtVbgKORU0XMa8eKpNQh/iDXkP3/9ff4iUP/j1kjcHdD1AkDaQ736Z9xL
SLhzUyPAwZVTtqJjWB5UGkewEAintemCAU8ZDU9T3X+YH192OKVYNhlogYuT+ozMi79byP/3R0wC
HsT1IH6cxcDlHq/snyTnpNCpqBGic/GTbI6gLCFInK8oKcjYim32mg86e6UEmDk4Q8QkwPU8vTGO
2CzY8EjkTLbZNvZ99FbbMnnyWbqVKdLo2k+hMM2ls+7v7uG/nWGPC34YreJyGY1/dXn0GuK6scVK
oSx4ueVJHB+toXrBYvfQCmB1u8kxIiaQaK4M6OajUsk3oG7x2oZBdEC71UAT0ueb2tu3PKjJIp0f
JD5UX8cg+7uFNPLzAhG+cklB2nIV4lrZQ1T88/3tI+dii1XIS11hkpSTPonKmG3op2qBN9mhU2FT
vnE5gjnqFsTNZM80B2NGJsgmWprigwUb4scN4E3xN55rv9g+/nF1Uagoys4jtvzXB3LoUm58QtOL
G8cIi4fjQ/bSpGYFJhZ0XsfJSkESiHw4iEcN0XY/Bfa55WcWjgazSe53oHUlMIIebtgkO2o75yuS
u2DRhWj6O488jWkuwzOqHBJ7s25YIzfsA9Rf0SJStdxRZOqt/vo1Yz8Lp//4VIxGIuRhFEsZAcf+
8zONLS3D+p5nFzEaQMJN2JxBQGx7SeODAC9fYn4F9UFWWKhi+6q+RUEaHAn3z7WL1ojTmw84NQBh
RnYljAuXZaZAzlDaHLPg01R0+iyogQtsjoiXVurmWIYKEsoZyXsjnJseKkAEZkGz1TZzArEGAEAT
untKBd0jV/th60OP0MAs6yjRe06jA1JVVh2BT8tf34ofZtF/qiAQrzN0FDiMcfxRHDi/HMa2Ehhc
sgYwHWZGV6fuPPPo42QgbFaR+VawTFy4Ww9ZRk6KwmjIMjTPiS1Ro9uxwWIe7VdhEJZ7JOixTarf
StKRE++necP7/hvmUiCfqZ+uFbFvoCURG9kzeq8wN/G4fEFKeA0SqCtGZBcgHBSWELeyt3yNtZN0
hfyxAibaGId//FufF802gCDuxlp15C5ql2MXqB0WNaDy7TosA/fiS2rGBJnUUb2FujU8PVuaxcdO
JOGXKpjYVj6SJ1Uro8+DiSCbpYvZPXb6gUwEA4S8mfuc11F1ID2GtaS0V2/bJTTCWLsKg3SJIPHk
CE5B/I0nEv15w+PxUIJ2Qf+H2siR+f5rWYQYC1r33uQX28CphmDfEeLvcDt2Q7HuUwx3WFudd1nU
LqJo8h91j9g8GQ+7fKbZPgKNvZhCR04jIgi2qcZsMPQj/HNjrtfIYPLX3FbzbihZeIFnZrysJmyR
l/EqJkG4nACf39Cz2kVPOIYFWZrdTLpvg66CdRPMUFESvfQ2939jYPvL/vuPTw0prApRYKAGDH81
PSuoBKWhRXGZ5nbAUNVBHwaUdjdX+skP7kMJpdVFV1O9phYcLKT87TZ1JdnHec2WZYA4bJ+IbFVA
kLDJevOsW0cPgGrCbSkB4gYZdE1tZM0arA7IYwgg9xPyTwIS7kwJoXY+IqihUfBoj/z4DO1LtnRx
cgCMWL1UU9zBSqz4PWrLfv2jtxzb6T8uWOABKEOHJjiJ0R390nRjAzMgeI2yi+2qeglTufo11CCB
J+A8RMRvjcvBqMfxiXF6wx5kBu2qeYWH07nmFNb+0lRnQCLY5+spQn1M8Q7sRCNmw8V/c1r84n6B
bwuXitMGswgmGCy9/lqsqiLxWK/PLyBygKnXKsaqfM+fXVAv4OXsV9CN0S0WqIIRR7dNynWCR+v5
gZJsK59+hXhvCw5bIKXSczQT6AQoJe8NzoZbLRl6rVQvw07Yk/RlCzqrDf7GlOpHv/KnAw8fATs4
BBSlZBIH36/rtHmR174HEHuh0lyxsWLwXukPBl/CgYy02Bjy9pABXoyJFqoIxTrIY1j+RX38vzk7
syU5kW3bfhFmdA7Oa/R9RLZS6gUrqVT0OD04X39HZB2zW0odU9q9L7Ezd3WIAHdfa8055iLS3Hsa
L+4BkciwRGbCIKcoadIYn2GWLArBXyuM+2X6fOC0REzzkWeTVbE5FBmXaclt78zmNqjpvjRTs07Q
H4O8rcMHpIYnOuhg4cvoQRqld/CaGtdtmWwxTjQnAj8/Rcre94MPt48V4F7C2sRGOh+vCyl+bWFD
zS+qnCkJO2u4hC29rEo6SIJzdxkEdbkLRFytZZE/EbveLhJ0hauqAlaAKtn45PV5h8Z9uCKPeQcg
fyswhftuy//PATUodJhjUiwuLoGoG392DrkuIGAQhHo0y5Tl0o08ttzeXyo3v6pIG6wK+bjITX0U
Q56sQQpH2yhJmnVQNtw7r+3XnZ0Em4bUzIWvS2sFLCXDqnpoSlJV/7wF/34CxGJmelTbnCA5CH4k
MtP6p21p5cXFpKVE/3Gdp0G2tzKMW16wYYMeNjXUqNXQeA8d4bH7kXp47XjHZh4Wad6GmzkDKTta
a9ur++Wfr+494OHX2+tSGtKUEBRsktv861mpKObcbRDeXoDLclbq7iGqoXMlmvZnRUNgo0OotYYz
OaukNInwmUfORBkocgd/TJLM/UVbPpqlXnBKsss1UvWvfVB3h74XcquTHFZt2i9Np/c1KLbGXMmQ
OZeTSr2lM3oautE8mLRHD3Wmrr2Ww4GO9KORInDtaN7SkEjbFb4pb9XgFDqms32Q5ECdVV+fwyB6
DYuq25i2OR9bk668mCaI8j2nkj6tCfyibbtSrVdvdcTEyfPCdklwoUsv0QkoLcNrjib7XPjBLe8z
63Wsv2Deql4mhOf08ltv6Qnig/ES1N/G0Dzdac5dUzenOBHJ//ujTllIjwYBxr26+chi6OqUoXzg
5ShYR72Mk/QLubAr3U/V5j5vXfYvfYtkKXNYATIdBeg/Z7oQ1ZehKlYKFSP4KmpcyW5KuTwtfUxn
J45knIO9eNUnqtj3cuSNMRD7/fk5sn91E9+3DteniDRlwMPOPv/hoClJTGh8leYXkZGIU8/TvgfZ
dRxSYz/5jF6S2q8vbh1uiqr1EQCWe0ah3b7hAVz7jhuue58gmFW0z+vZ2RvjN/RJ40vi//DYBfdK
lofKbP1NH+XOEpM09mun9v8/XlW6LJQBFq02TmofXobarhlImEPO/mfxzk3mCWr0cKjoz20IQX5r
zaa5hNxWkjnGbQlz5FDo4WrDQ1xR2Y8rZsBPZRph0XKsfd6ga/7zbcbU+dsC7fqo5ugv0qTgGf1Q
r/MaydSTaXGhaY2bZemXFMT8rxwM8KI0ppd2aP+odPFIHCZeUCwrKaquHSDbemkzgCBhrxwYgRP4
gKID0Ebb7ut0vFlkh9tIhq4+o0qf1g15R16M9JXgrjQoSSxnFrdwTDf/3kIYKAcHeYh0qt0U8FxR
QwabWBjyFW4QunVMJ76hnoawqZ7iJG+ocmv7kCBJOMjcKpCKZf5RGsG3LJiqvUxzcsqYaS9J6Jz/
RqGJvI24OUTFG1Un34H+MnzS6QiEDyiImSqxZEXLIBWOpyRIHzHYMTwS8tkvjPCYG2ME/DIKd66o
/h4Q6cOiKIIvbdU7K6uM8n0UMkdT5vyUpZYkvVNTuRrF8KgtvTeL/mR3pKwuqOeScLS/Vbr/2jfT
Sgb8LSIQzcvMbSVpc1WmxvjgeWP7qtNnu5LeqnWmaWvLtHwc2/gghsxcEwQaEB3XoM7XfnGY6F4t
ceGMZB9F2TbKhiuirPKY25IzCIL/YVT5Zye7e8n7n2Wehd2RLPAUIWyipJR8ONkpRSuB2FznHPha
L42pDcheQ9DPoLXcCPVQV0NxJDtl56bu1vdyZ0uPzlj4HPxyk9NHK1Z1ZITbIdGPDH4EDtGA9UaM
DdyiEo2K/Zhb/ssnT/s7W+fjZQfsnPSmTBoEH8uHzhGDVZe+PueTN5G+TTXdj8wvUYqaq2CSzioQ
kJSz1Eu+F0P/3FnpJQM8gLL5Pvhx+uKZQU61YRo0bmY5tA+0u78pZWumoZm/je2RAnAc9q6iEZRJ
nFgIj052X05rPyz0ViLQubhej+A8Da5VpJBjlVW2z/Lq7r216gXwRjcRFV+1mepFgpV5MSVdtoVY
apxCn+2cFukN1vd8DiqMDY6Znar7h5f3MdZN7LM5Goh2YZo5XjNsF1xHTNcA1fb134/UHtY9orat
JneIWG6GPqEAUeLz06UTpUBFUojt0OyNym1Az3nHmQibbYyGbEm3NkcLFBl7DJTz1ouNZlNAHNmF
jiI2rMkPySzdF6u0MA2W6ut7R+39A8Hvd9hAasMjWhzzMv4RIovelo43bFy/RLSOQIXTXwXSi6z5
hQyM44BQF6WUG+3LJ15MsY0GEwY1eipeWGvjDGN9c3pLkY5rfSXkDjm3Mn44iXtL04gJN4q1m294
bySfRyfRleSMKNltA+G9DMRinQg8XBhuG5/ngK5ZXnvJssCcfPRaKhC837dQ2wX/LgK5MMnHTtDv
J0tWR3Gn4tQibtC0OMO+a+fXWabWvvTd6DyDDD3MQbEe2v4FUVuyT3SsLtg+5F3BE3Z7K5j8owlT
/RShNFhabQz5HMbMGZQmqr9iHA4GuolFMwvn8v4xpiZd0NcIsdKr1TUSWwdO3cgfgAoavsrW/WiF
p66nHh1pFSNkxFyP3FatJvzaBztpmy/ezQ4i54XbEO6YMgZkp5oIuo1QoNxLGhxzCzXFw/d0nu2V
dHzjmPd2dmvo4T0D+hlXTqzTY8LR7wB7LVgwSUdOnjRyVXeyvPRRRTrISEYVF6SPseTj/SerTg/M
tgD/9PFT7Xrxkzm8igxB+p/f7/eex6+vN11Rcl3Ycy0mHR83M0l72/bLkFXJppZM+vjmeXfyuZ3E
FGo0xk3HNDdNovVWRByA5vYrtTG7QBXDDkO5psnXTgK5q2igrFhnqdpydANmRQ5AGervmYm1vA6K
v0s1fbPpIoVf57TGMUfA2q0WWKJqvcnEy+DXeiG6otjk3tB8dqz4ME5i8WXtck1mgK7LdO+9SfKf
Eoa3tmjGYHLPCbaho4iSvZPUfKW+vFBq1ddcbMohbo/JPIirKfpxp/3os5TejyXn/SpoQln4EXhb
5G9bAM+oyD1DuWfF1AZJTvngl0RZsT50m8ZABtPlQ7ZsnJBGIZKzdZqZ86pUqbcyR29eqIq/uZC9
3uWY4v/8IHgfTjVcGxNRvlBGbrTKLXnfvv5zh3glW6IbbHHGa0GbPHFbkvtC8/H9o2idRa7RODRt
lq4HOHbb2W2/tHOar2kuPSGTiaBWefaLFxVbDCB4omM0TzpJ2cM1EkaWkA3r1CWJuvpIK7zHY1Ps
eMwxwU2IrPIoqjdFa70EDkS8BuUHTuXmn6CwH2JZE6pizcalETrcyDDzl9p2/op7mDNZUM3Pzphc
kD76V+Q//wBz8TdsO/1yFtl8Gp0aWWQ47rwiCpdJE/0MSgYWpUPAjS+CXRLhs3FScbxbqx1Jw1yO
+bGcfKrcIQNlBdpiK8I7M9YHdubq5hDbSYRa0po/6Zy8HwF+fRllwMmXMzyDaDoT98HLf74Dm1eg
KmfXOOvJc651laYL2bXhFiFHj8S2/KmE9zN23H4Vq+anzMpi1367c7bcueJAZ1nuwq7Hr9S40Poh
PNfEnIEf+OkmPY4FfCZHZfvTsYv8L87cpBCm7y5wp38SiQWxe4hBoSf+Oi2wYtNNyM46ZLNtHesQ
lc0mRuW2dkq4YXaoo03pR8GWCIQ3GEb+y1y3aoNw52p5Bgm9uRfehIXmA/daRU66YS1V28krYzTX
zI9V4n2l/T8t56ZKGANpnDyqdc71XS1ZaK9eNKOg6Z+59RJtlth0qnoNijBAJuydcYBd0tk9YOS5
uEkjthkyQKicIXrMbNp3SHQWcM71jwYEioNdderi4BEFwJPJv+PcAP0lFr6/eSLdZVOb7mGpT9cs
xspGhoaXg8aUZpOyuUuBaQkI5ti5z9r+bD342JrlnQssahxaohadxd+G3G7aIWWOy+SiaeAs0rA+
1vNobWOUiYu6lOP5/QOTEMHZfTGsZiNc+FHYrltpILfsycTLVFjvbWw4RR0Om3gm5jpOsx/8d1Pm
t/5JVr5FdvDsniYDm3RkG9jDcMuiK3fxjc1zui9FF62slvMBwJRHE0/UmAzGJYB0qFK5zsyg2w4c
98irwBH852XH+v1UjKMBW6cr7eB/ma+XM5LBus/VBa0NugNDDRuv6cj783kGcE+sBP7RHT4hucyd
zKKcmjZYdIBG1G32+tnFfCihJe4LvgkgMq7PWs1I7tcXUKTm3W1gqIsNPHndTrGxiPKh2uSMDc6m
3ntUhlulYmjgpbshWLxZudvSNdHD226JILLFP9Gn/9h5Zh7wuKU7mSD6RUucHVxg9QlT08fRML/F
ON/XouPUIWvl36oRtXcanMaM/ihwunxZN027at2h21hUc0iJzx6z94PgCJIbMVW6kMMyLRKqhNS6
45jJg9YYiDaeiTUBS4d96FPRLrQ1Rtt6vuO3dHItmin4IiOCNlQoHs2kFYeprJwNDU+CKIRk9kTq
oTFz/o7pNCKht/eDg3MLBtKhxo61HUJrfAxQ5R5SCrgkDH7imgi/wIsxNwYu4cyzNslYWm/CHbd1
7TUvZddNLBa5szHvG4R9/6jczju6ORavpOA41huut7Cq2ri+fyTKMq59QhS940/1buoeccWPew9E
LsbgYBlmg9h7UqPmS42WaJ1ir7IesZ4w5wO+O7FDhRHTLWu/miFjQ6tEl5B5NkmHWf8c1slj2mOX
ez9WRXAf16UX1auSMEnaOYb7ZbQ7ho41VYURdKSdV+0hNyTMBboQ+9rNl+TJ3QyBNTVDtbzAAK/3
Q0YMZTJl4ZWN/ICu9TqMMd6AtvuM8P2xHctDCpNKomKiBfFeTf76kFqJMCFwTM3Fmic8vo1+qkhG
X4kxMdegevctV1cnYbuiJYfZ3NbEWeE7EGoqF1k4PCIJKdcVYtF9qedpg6vZ20Uxzh/l1H/lkcwe
KPL6TTDayRYJ4ifKno+j4fvlm5IDL33Y+073kVRO0I8h6KXWF9wiBHQ1sjrYpViXEBKfKj8ZVgVu
nY0UbrwE8fMtrO187cejQ6XYv4EcKvaBAX1Vp5XzJYPlvonztsbeYTsQee4cyXy6RAGp9CEG/36u
96gqkE6nbXMiIud/fipVzE9RD+F55PGmnzMc01g/l3mYXWen3ZUjBokmmLJN7SqOtKPcR2RQ7/DE
hp8Myz9qnf69I45n0R5AJmN/nBD3mRgACVj1hT05vvWBPmYWKIr+7BDf+4Dx+jGJ0arnhrEFqPHD
HfpPgcQfRqPvzxTNfdSrFAKwej8sfI0f67YKK1prGMnPU2GVZ+Ut7ayhuiya4Rh0FMCYEhJWCezQ
Xh9wFMD1TnNKr6oxS78S+9l9ciZ1f78q4SGMoSmOXI5n/n5m/c95KMJFMM9tWV4mHb219wE52Cv7
kJMD6naPLavl92nUYokPzb90YT+taJCl6VZ1ylqGoTJQvDd08PEhv3qBPe4wiDmrMdbydeiMBGon
8nR9/7U2hpsd2+15co30EUHpuFckUiHZ9fYc0ftLlJniaapaeMNKUSFQAtJ/TzakcPWrDiP6qfaj
VxdQGqAM5MOgJXb3xeRS9ua0ef9JM1bfQPVy1p9sW//LbUIph95VMNhmnvVB09RFjp5ZwarLiKuk
n7Q6hEP4OM7nWBdU1hkxGA2c/AaqQQOHY6RJYeXICTLLvoD5eBo6jHmfXNNv+zozNcZrKG5Mm4b6
e7nx369O6sr2Rd9esrRDvxdpk/+MlpjUB4/gLJYiqwkDBm8iWFuVC2vIj3bT7KcI56bq7c9X8788
SNJDvS4CTgycsz6uObOVR/TNje4yuEm9gRZkMTMZy5UNyA/cgJouUMNpMA8xsCzd2adGOfZJN5RZ
oaFftT2mPXtsXoAh7/BC13/nCRk6jcIjqdwJMkv9Ewxmui8GE5VATvRjLiL7Ekp32tIUDVe+V8RX
Exl9PpbRCWmcPvSg5C2ot+sCCdBlQoSg4mA4TJPMloU72Q9OW+/aqM32s7KAxA4B7aFBI6NDHo19
pZWfHcZ+e5BskyeIHmXgibsi6UOLUle+DAaOYJfWOLmjP59NU/8QaWgeI2Y6h8FfZhw6D2V6UG6Z
n8zU+jL4QpG4WF0TjOif1EMflXGSDQrjgU3T0cH86n2cJEcxQAw/socLG5ymV81EIOmBpVNEL9u6
eslYvNdd+MPte8U0PgTaN7jxmmAGa++6066I++JUq+YuvQdoUNhNv8iyQe90FX7B6xEcYDBan9zF
91y/X6o4m3eRm0g9GEjJifLXVWv2fQtlADXK2BfmjkwWbzlFx0kiNSmYlC5rvDzroTp0ts3hpjAS
8PzI5VLZtPugp+SM7Mk/jCp4pJNpPqTRfACfSgmcJeqx7ZvvGAK8gyiCTVRmdIBHYkWyCepbLh45
zHXrchT2eqoxV4VFma57TeNJ83hFNZZH1z6muo0+UZl8gKVLvirbvr9YQDct2GR3J/R/l2poAUGA
hsa/jC2Cv8lprBPTv+s7KlEbDce1NryoPhgw/jAn7n+A+3IvYDb+6obU340xR7SqYJoji/qzJtdH
0ScXh8cZ5ZXN3IYh2Tsa/T+LEeMwVzLrny//ion/XQjb1oXxov3rYMzdi0ayupvn6ksb5TRJ7/rm
94+ot7xT4n9e+Pz+rnmBRwvP8aj4Ay7r1xuWYoGQyp+cS46Gd0d7QY3et9ZRLacySxwq+uyZRJin
hsra2P3deB3l/ziANVcJtB18WWa7+vMy+Z65/MuTi1DSo03gOdJCgfKxB+SEUdq6QWldOMAbsEqj
bueklb/wk/DVaonB6DFrXdvSPGGpQbXLpAsIzA/Szpj1y7g/UaU+VqNuHlrHo5sVxvO+7ghdUupu
5k0W6Zzj4wExy6w/gx/WTP657PLsNEhK3Cj1l9HYnqKs87dRPAQnVYfeNmawTJVrLN9bwtZd1FrW
ydcOFCzaRw4IC6uQ45aFmaAMxHastSMyekPR1ChrBIOJqn4a0SGdo63DAOAnzMMjSHH3TXdCUkTJ
7JODy+9VLfPre5+PRSuglfYRuQ3nCIUZb+9FFPOtn4IHwhfsU2g2996FIG4tO1hYaXa4In90rEqr
FhfroZAQkf78lbq/VbTOXVUsaTTYFt3dj9oN24ncOiC++eKFJjn2BrJQIBwT7Svi2Krek2SANKCH
yrraZFkcHyn91WKqTWuTKyPdOIGbbQMMrCdUPfUSMYF9VJUm6UTl4mgUuLDvZ6i63jRzPwJcmqOz
y6iKGTtfk2ibh5Bu7MKeh5fWntqHsmSYU7jt2Zw4S9m01DRhK0czVvF1ZG6+MGfYWkEPjKwOzm3l
l1/Bx536tnO38OeHbWokahXkidi7HS6fP98ux+at+/AGUJtIRug2p2AIDr++lfFIY0WiTrs4lCmL
jMi7JIjbpZv+07RmwfAAuGDaOff5qjIWnTfdORwJW6NKqLq77C4kn/s1SdOHWXSvYJzEIiv7b2Y5
vlVW8a0ZJAYPZDwrKWGeeXSq6OXugjy9+THUoJIoGndbp8Mrch+0dG7zyTv+UQQp0aDi2born1xU
9qzVv/4JDYtaB1pCeEHXXWxquJVZNNpbOxY/Ist6mG3tHoy80wtIvzZ/HZSWkZ4xadvHnh3MGgcq
Xva0tayMq4dbZE+fr1ziZlnS0ZcLSs0Y9oHIlrqZn2e7RE1IG3KQXQkeClNwavwsRLw1QlpYlFXj
FgoWaMgyGBasP9kn3+j/8gJ4QE8gbeBG9e7vwq9/3qySovfIBrjm7XjtS1ufU+kzcEzlYwzgbC5C
ea6SqkAAWBwqOd39Bw4CD5BxBTOmVWTHQObueVT3QdDUNGdZ+urFwSvnDiERNf4erSqKcUSEC8bU
GvhkP53QXoeLSXePIrY83KAFSnwLAT/nq+wUI7hdTbmJyiIvn8xOVrs41/mttVAtF61Zf23C15z9
4RWwE5kgnVzPHJePKpgd/KRUIU3a1p8IG34/t6AOpaXguTz9yM/en5z/7JLRoGWfd33IjsR8ahCY
f/NQQbd2fuq+cm+jV6/J4auXRuphfh4qDi4gK46x113cSD7NZES8yGw4hL7zVwcN81imE9jlZr45
bu2sCxkF164pRvC3k78JO93tFLmVVajmlyHINr3VfB8bn8Zs2rzmbfk9bOe3LCeXkkFsv0Ju85ky
lAb0by+8z1Dex8cAdJCMsQ8t97jyktxVULIHx+y2vpH/CAlWh3tHOsSkGr2czTS7kMwCfs0E4elO
BU4FM4u+5HkKnrSinBlLXgCXQKtjHAblfpbWJRaZvqoqBAtROS/E2jFYLdhOk45WuSHVYXRToEgG
JugBkffF+BIXA3BoytetkcMy60ud7yH34HQ2Qu9vQ9fZk1VrxibdzJbYymTvO6+pYqy8yI3uyInU
e61snutlHJoxUWlVex3NsL0GTQTBWSt3ge39Bwf59KotK754YmrB8prigV46YKjonwiBGns1P1S4
wXwjEpsEc+SNcyNBoCSL7JzcXbPmTd/qn5Uyq3/sl+DuigFelmTdIY/q4zwCVIWZW126Qb3NArZD
Xchmp8RkPnQZVjObsquaw4OQf9+FrsxzXPALYT+8FGZiQ7Id1COkhPLWQaVCIdlfXTRXezoka6My
2p3dJumaVRpxNvjBc5HehmDwXodYyGva5a8Rlm/2X++LCboDD+ykzrDAvP0U1tVbRBDLqgDgeOvx
3Y9JGV5GEae0obp2L3vVXkU2PRUMbDeBy7zo/35DXemXezlEz4YP9zee0nQHCRsvhcdso+nH4Twa
0U+rMsNb3Qcbd6wdiKONAqIqzV0/2e0jOymQd3MF3dV4kG9lW8V/qShZyJEKGWAVC6I/ptYqzwO9
K2rrYONpf81d5izN5OG1YwTxhUV9J2c2SdRm1RGDH/X73UTrPCFdFU/KZgsFo0Egu/7KOk1DWHOa
ev91TBX9DRk+JlHG+BF5zmKuyPNpIHhefAKWlokf8+wq0z8X/UTCJs3r7zAbtplRdF8ILR7oNlfm
1g9Wda3ih/eP6OyltbxZSFaiJQjFfatEdpZRmh5CvMSLdHCifW1D+nhv2ckiIyKCAd8hqoS9nWuy
/RzAg3UCx1TVYmsUVbQF5hg/gKd8FEXzl+qq4qHIpvDq5ZBdOG/AHeouOVCgJxeA/oa/BD96Npsn
D7DbsWvcE4qjJx+R3d9pqh+ULNIvc5V663EY2iOxawPaNwC3kUp+kgw5PIOOdp7QaDl1mP9Po8Rr
mTPyZvcXp9L2cuT+vFhOdQLQepc3zMmecB3yTXgsnMbzl25btmfYNLfJIp2HFA+9jsFaniK/cpEB
qHSP6pp06UQn0zoYXU3yLhHKqfa6q0HsE2K36mplRopeULgrxGVY/O17kluB78xP/GsWghaajepo
6zc1f21Eb7xaHCr5w7oOhW3yPZhExfwL4ILnKv/cK31WNUB1pdV4jaYm3fznJ+aLS7vJwuX7HaB6
OtLDhj8yGF+z7q7lteFrzq4Tnv2ZKR2TqXXE2INT2/hUmd5X9ND7zEvbK0jD9ppFN04x+q8mevLa
sFsjwRDHiAHGQtw3v9bfd0Mpju8SklxlelEK+BbOaMBlDHkxYvhEgGuoHdVT3zhoY8aX91LCoS+7
yrRolzDWDhVo+VWmVA7fNpuWfV5tRV8aK5HjjXezCc8cvUlQkywgjJ1ujRrTdT3QBTR5om/vH7NY
AvLtLnY9mHuv188wWEoUYN0iuQu+I/+BMUu884wR1A1r1k2YxJ7OiBiWVMF6lVS2tx1QUT6r5M2A
4gtZIU6+ZeXFHCp9LP0h3Pam8bdhFD8m8iAe56Ra5T1AoFpLvRiZwjz4g7NDGTvRx7H8Ow4Fs06c
tKfYjviiBrmkdvS2KfKP5+SOE8kj0yNBzz314I2PaeT5Cxl71SEJVLLqTTv5algEx4SYe/fMjmAx
BwQ4SYTVrtHI54ST0YLltf3G2r8REEahsVpvKnSzdQ0pFRi9ki/RjIfMuRb+YNzS3sZMWOF3YVu4
YVKd9kCz/CWgDLnF1dkBJbWpWcC37kDYdGddoQIWs6c51AR/VTSZOD0m4GjcOb3kKjBXieqzr1nr
PXAGmH9ibdiW6IJXIqr9M5zJ/dC9CwHLM/zy7jGaaxbPGNlsbTOgzO4N/sKdn3XQ/MOR0Tj4oz8h
IaqR5wrzjcDFG+y0GGzFjGWjEcMz3oL0CmPtgu/0UHh2fn4XgrkpUxoVHnFA99vSxHdaBSJ99M3M
PnU03McwmbZZ2yDz9UMHqmjlXirmPP92MqVIltXdnco5MXt4d6zWdkx45BBAZBxYU/OHwYnFU9Sr
9BpUJ8MWZ/ZVHVHarCTCTY6Sk3sMR8HYKqYt43iVBWfDIpMrZb9QYBrPIu0e05mYPhgPTMtTJEj8
P4Y2p2sHMaNw5E20RPgNRpH+rZNqUd3ZNVbSeZgbrceB0vgJaaB9DCKZr4w0qUDjonC3w8xd6U73
O4u19tU2QHXHqp1ObjCefTsJT0ZCQ8+swvZNV/ELrg37GBY5SmY/SSWIJsdeEr0YrATcDQKYvOZv
VVXQOAPnTfHMrNB1FnfexLz4twyvYY5jc69oi3ZZfXz/yNlXVqSksRHUjXHO2s7YIel+fv9tdnV4
+PefTZTM1/VI3LYdGvO1To3sMUunp7AQ0ZvqY0YywEqs7O78ixN6x0Vk+2sHVcoyddSjj9EPyCPj
rcFgFCvKvn40QjhydTtsjJBxX6+m4DreP4R+zrOiwGSLY4nzxs5tw/jVMltjbw3A0cQQe59YP/27
IPuXYtP15L05TqGJ6Qd12K+lSRszwBjqqr8okjxNvsFXv7BDwJxudDR13dyFd/jnLI/M0PuJE16x
DcJ60Is8Dt/MwbGOBIsWa5mic3j/NWnVKxHYzks01U9R5pY/lCqeVESqqBzmjijzvl3HbhZvhSzM
l2LJ8cjc1B6w6dCPYZEC5SaWDVSMzdcWRVnFLuMsgvendjKqTTWF5E+8DxIqWT0jJJ7/qrAromMT
bxq/4KYVzW4o+vBo8fbpBSfQmBYLWZqB0cQnKry166vyeUhGYyFbz3wLhXxVZVP8EPwpDLDJMgys
n006PxmsGt/GPKRpGw3EqaDMWAaDPe2yGYJXCkPs0SgI04hH4xmNUPSiR0SbKvUfzT5OH/7cGvjX
JfLL1wX/gZml7VI+w278OI0i2WHqEEZilutwDgNwZ1x+V4gGpT+JRdukZFZRwIhoDWjFWorKUXpj
GU6/Q6n5tZyyBv8ZwBZ8atUXJ6cXzbF0uNQm2sLItfo1GSZgQrsGF35aDUeJHLlaNIbslgWMOMR5
EthfRbweDYju2pMscGS+/I9t9u6a91ccZjC2tywAt0o6bfEjoMos5V6qEB6OMPLLnCfjwrCc8EIC
B5S+wE+3iMvBA5am84JA1l6TuXKxQmwvid/5Z8dw/LOAyLaELRxvOiaYJ96l26hk+OBw1n8IZ4zf
iHX2Qon26tw/iuEUudMDB4O0dzRnAOQEjY6fEh8it67u8Km5GMDkdvIRQcQCzs43pJJyy0gDZit6
D6KrLXF0OyNntDfqtfsg+r67KS26W33/MEIwfNgwrU2j4eTg5f8e6y9SKnIuWqu4Vp15HKvC2sWT
5qiRVA26QzOw191g4ZZSlfEqGe4ubVKGngZiLtYte8B19Ppw07UksfFbf6gHtVX8Wy76PhT0RfOT
edfAxTkthCQhnoMg+n630v7QaXdLyRE+lQOha9BqAONzExXs1UQ9pXThd0Fv9agmOe4DJbKP7ozq
eyqQuNtT0WxbvooFfwx9rVq9j7z54V0W2/nNwLaZujvbat3LGFdAgdMRmVcU8pWXAJK9NN3H41i/
ueriZiRR1/aXChnARpTF9K+AqNVRt0hFmR/IocKGCb0anLe76KY8X7lzGdyIA4GPrYbiBE+wOTid
eCbiLF+QVrWzjGh6zWoDYmVS/fP+W1rHPrC5hlQV3yexjRnu5v0re/+gVyAxUBp6E7cDvLTS4lDP
hPuNjsJWOLP7HLjkMGW1c+jQ2qxqRrx/NfW8DwORvw5Gk+77zs83eqo0jmBh7avZfAvauIWu1ItX
dDALIJjjDdvDN2KhipUAofBm0lBZ8Lpll8DO/KdCschFp4m8LUbE46kYbf8mysa/GU0XLP4PZ+e1
HLmSZdkvgpkDDvkaCB0MQZWZzBdYCl5oDTjE188Csrqr6vZYl828wBgkkxkCcBw/Z++1Yys3D6pt
FbPsKL8ahUu0uBmM59iaJU+i2ppj63w0RnMohUJLGBv6I0yBfY7LV0mGjT6sIuNR5mm/K0NJAMkA
c331ZhvoEPyyc2bYeHH6MpAOeu3b4CqXWRAg5W4bdeM3x+NDzDsjZ+2mbNR0ko0b4mUuRpVmvh3l
1RYzaHCxKi+4GDmhJdEIOtmspvZCVj1yqaS1yPOLyO7J5Qe8weQv3as/VB2Jb+yZOPuCJQY5l3dm
aPNZ9Ea5Hyu69yCaJ/CDM42WuPilGehwEnKdXrqRtkJQymYrR07/pXVBH1/6Vjl1J87fDYpJkgUc
dkl+RnpU5VXyRKKTzdQ0mv2Mjd+J9xpIl5G7RIwxzhrCXRaj1q9sYk/Z4c6HitHZnVsOS/Xcxoch
RQs6aaK9TJ3rQkIEP6U1BGQGYeds/nQ0FOQ0ohKPwbosLof1KyHGC+dUBYON5YL0KvvCziGANrpg
dGrXbvy09tjqSbkHs86J0MkvNoC9rdZhbCE5CLE6HBakVAEETj7QUf+EuVVdvazP3t1buhT6pkBV
Hg9gwAPHfouCpnvESnw3w3LHqqRO7djMvp7ZH243mZdOm99gOBi/smr8FthtdVNF3Z+ijHgSU1Sv
fVRn731Nt92c1LhVFfYdIhjsTarwGbcAKSSt16wqgMpire+G5O54RfjnJa6vky596odV5T6jTnkz
rAYFTES0NeYPmsng9K8Jt8xjGXOuGUFJGRyNX1usDZDFw5Z23AL3I/eCO6Z5s5cDHmB0ASXqbktH
xO0sIoapR+5YsmhtQBVXH17uwq4M4vCi5zNj4CF99FKzj8hk5YPsIfMRMU/o5qY90c57uEnYnIt4
gL7IlE+Uw0/LA5FvLTrUYdGhrgc1vrRyudKYjjEvXzAFzhz8Whs1WOVoZdl1P+7X8pcTmFEqIpGF
gPeS5UwgnEqPfuY211xCOE7RD95+LbwRFL471XxLI0d/H2PEvAm5mhNps8fMmLUDn6DYotLfRPTX
wKq6gEhImays0O9aJKle1d2ipe+VJUV/QPNibJqKblwUT2/90qyzJVnQpdfNx3gSAW6l4jOnj0ZK
hWddLDu1z303At5ztUuFQXgzdXoJdgciG7lCi+ok9a0oq896DvMi1FmDJkJYtlFuf9Zwo98RdMhr
ELifxWI5p3X3XKXWfJe5/l019XhcMJrbXHYsOW2ZXiJWvv2fc575HbizIQwf/UwKqyxSmrVkNeSV
sPa9stV7oqcfiWCTjgeXpGmzSl/jsPmVSDFdTSShm45B6tmO0HPPk0XeYZbE1nbK4dKbpMgo6RTP
dDHAAeW2gO5Du7HrMvpaOJMYAUb7tNNHBMte/M2wsg87j/NDLioIr21tb8TQtT+cbv45UvC8OG5T
XywtRzoeaS9wasWLHkb6SyUMv87b6pGZU+SLdggvdUKSk86Hea+0NHznlrQl/yg8NRYjB9uZ6anX
XvrkivYvyHrxKbIUyv7SOtH+YJBqlO5PgzQpI4RdLQY7eg6m+Ct9w/mljIaPwcu/rO+8nXb1RlRx
tumWys6ZxgzYX3odw9D8oX5ak1s/tyYjEdGwMcD78iN3yyPawHQ/hxRr3aJRmqdjNNTWZZpvOnHu
99QwuqNDbUHHlsSQCF7w1QzOGsy8m+fNdDcc3ej2dHj7XTG1hDskDoGnvTtu5wlsb8lk+BwR6bTF
MB74BTqazdr3i9PkxzyaYgRk7GYUfgIopUFMWlpE6TUvKHUEJr+rHsu3irb/hXYCIXVtEP+2ibog
sao/GZojWe2lOMbUNtvc+CohljSb0mkNP0xMNrts5eJk/PQiJJzTYsBpZ4IEUgulgdVZr6tBpm/z
+s7K8Kp5LjlxpksNYVA/LoeCQKs/dZGJ7PVc5AnTDrqTRU9jlJmIs43sU2lX7HpjpaBQ6NN+bIrv
JKNET45XT49sYWPoDSaaQfTinpb6N2VqbA0jffSbytlPSumn1pWvKOZmajZwpLod3NcVnmXWPQI0
7k54dUFbu/ZiOE6ZUwOBLeyo2CYRnMbVvRDriz98dEjfjnTC9iBBkWxFEkz4bZic6iMthOsjNCou
LmhTCxsZ6V5P2POJiu8NuTOCRWuiu9FPTGQvg4r2McwAbprhydR4r2RvI0rJu2/kYWwJJqx+iLl0
fbLFzKPTxR9WQNeE27GDITD7ptyA15dnFW902Q/PDTRfjBAIazXbmKEySkydQZ88tNFlwzh3iFyp
urF65acxFT0Ti9J+sDP+bRqlgO27LKlVM6aH9aoISbT7MRpvNOmXS6v+wCQ1HAlAtHY8z0PLL56z
quG2mc0pqAnjl5Ca9xw54ja4Rvgkedp+bLVknGE5v2n8bxcL0s7O1bhKitk6VZLe+NRG4ORjWxxq
feA2vRw4d2o/cxARSKsDa+BaBPu4autqVr1BGjFvCscN35yicXe5icKPcjWGkGsGF9vNoMNMwesM
MRvZ0HzE29S+COQcILogToXctC7rQSOleyObsN1GkvAJp9Cu68HqI/4HLbTJmwoVizhOs941CQwL
WMVF99EsHdTKqr648cQeAr72E6OBXQPH6ZnQTuC6ZVh92PH8WjQDqBrdIWGs5rktlZo+Z35jZOJi
LwV4s8r4pf4WgDUJFs4lrbkb+XvdRrZF9Cn1A+03OquQKnZZIYfrehgjEe8bwfqfTlH7WtRDtCkJ
A3vNaHyvZcA8B9alL+b5mBruyfR+25JGEMls9rK5Ik1aYKngiom6l6wy9Jcss6uDoQSRUQSwKonU
oGH3e8WAlrdz9kV3h327ND8Mk6mGal6FW8hDXZUMw2gYkciB9z5qivI9mr6v/wdp6u2rKh/kn1cv
xP3w0matYL9Ah7RPx2ucp9GDsyl8oLOIj1MJSB9VtzoZs/VVG7r+KRo5zBLvSgMxdG8HSf80FFO/
5wPID07K+5r1HqGJtB17q3yLG2G84Bk78oTsR2SH147Qi2cmjBD9UQOcMO03zzhrdxBO09ucKiLi
OL8AohBXFhuv/dK7XyF+djYVj9TRL0olRPlwi8mGHoB6o37lHnyYWpPAihuw3uueZlre7bI2SvbY
BaItwTSDTL13odFZHqqy/WmMwTGJzkWEQphNVTU9myJsTujtxo3TDd6zLi66JBZxWgQseRUAsU+N
cd51DduLlKx5xfbvW+Mql2mRg+Z5IBYxWdWTVZTnJwuKkIU94YFEN3ots3dK2vwFXvB07MoAZf5s
88eDnFtRGxnozURydCJ63bF+apaygkC06eq1KDWaiJxxBjFboSftc1PgWBXD8DSt9ZWV6tTNc7GB
jde9RAnnEE/lnSRapnseLbz+v7/qmNVsjG62WhD1ot2ZNCJRR4TfU4qO/ZRE40kPjPANVeRXA/na
T2Ibxg1NWuMxpRqm9oDpA7FCS2fBKd7rAEet8ub+M2ybja0Xw2ZIxuRINsoCZ9ULZuvaMPqSj/GM
zcLFfD4OWGUm2zm3yTd0c8FpfWDy5v7v7R97GQT/W/dnQaBIpG2LB9rV/07pAy8dtgBShvtMRbVH
8pwuWhWLW7FKuEPVtu9aRLU0TH5PUaQMgG2ROFfECfmO2WLZBiaxV+1RK8FkFSa5Zln0VY/opOaZ
dhAB7dsZMfSDfZ/5KJglbthdXV234W4pY/U2xaZ30EWybPrSXVDp/RtxCMPGLIoPu63NnRGZtesT
//hQZuCdI6sF42Evhad4Qw2yxMu4xXNaUbsxaBA/bQjCfHYnV4xh5evEvi03iM08WukxXrZGgG+H
G6LlQ2APr+kkw49RWNUeyqB5qJrJOBL7Nflre7zpr1GNAWZmHH5wcsu8utZCTnfL6qCGiaJaWsbz
WP+Ix7T8TyrR/8sn4xC/iHRBoD40VhXpv+gWyj5LsaAwJ9Yj4ihlFpbbGfHVhafNjbNv3S0k+xzZ
5bANjOIjJ1sFBOfwI9NmfY85Kd93vE/bqabm5cSR773Rg58W6c00Gx09cHkUQJW3opf9bqKXjjzK
B9F91SHPvyGMf+qbbNjN/xFbo/8PT6YtgUEh1BEIF2397+KEPmtpsMMcu/+5Mt1mSA91GNM4tTHm
qbEutkWEqKROw5OC6X11Sayd6ijx06oyrm3wm2KTpO5UaKe+Z9/LzoAssnqwD3lBwgcBFxtS4LYS
ze+5UsGXhsvwMuvAO3Xc37DeFGl6xiOPM++WVJ6HKIs6vLaDzK/ijijuZV2xmjfdioa3plL7spq7
V6a11SyhLshyEfPBfjR75/scDIyHMv1ZT4biTXO5rkUabYdqSTEW8zuh0MEpyRp1ECk9v7XSVMSS
HgV3hI0LnGRjdm7/bf1KoJ3cOLpAD1boDsF3ZKTMFIw+fqsD50P8PM3yk0TP+K5lm4Hc77Re0kDm
6xAqe2cHpBoGdfAkp9bZpklDSCQMCU4eVBP2iMESN6TcaqBH9m6oPL8VybVkDPPbEskhnV+VqdA+
kMt8bLPpxuQ22hl6nN4axlSnUu9ZufNhxLIiKWV6w7qANmIVTuunxMCv2MXyogUkeraJ9uboAYhJ
GYOLLdXdKaV3gNl4lLwzp8HMij08FPsgc9fZDgYtgmmQyM5d3A7/+xJnLNKvf1/iQMRx9iP/0R2B
aIqf/8uFNA8E7GYtkSHpNBeHIfcOk6JlFMd4T+xdtTBiM+a/aexUl7LB6dZY35ivBn4YNjH5ETi5
gsSod+Gc/6xi04RmMXxOgHaenD539//vzxbbIDRlQD3Ieles0r8829aIEi2Jkukuk8HAFt3Gr2QZ
eFpKz5suhErlMwJyc1Nktj+nvcfyUEsmtBThhjgOGUKLNp3as8neBD8tmZqejqeyiM74T+P/j2dr
Y/PEykK+peP8XRQe51bVK1Pod5LJC59CMJvw6sprktb6G1L8aov2y0J2kT54PWjCUSFxuTRTuwmC
5z7XPPhZpNkOLeFoy1aiKLPvieV9D9yc5Sy3x/8gB2Oc/D9PBxv5usStBcQSYfC/nw7DPOWJHtji
Dsfhax8U6tVri+DcWzH2WleEW9OOI+g1Tfs0Ye6FEkj1DBpd7eMzNgH5zYjie5BL1GpmVr9quqkO
kwT9QK9/g4AH1XcDEyOcMzRtS9tcmAQigrOPH309khTfnXO9L9/aOklIH3hLDVjGJPr1XwYJfUjk
XfoT28elrWjnpO6JgJr6aUgm71Hq1aHVUkX4U7mb4s6bN3rG+pwrFT959dcmqBMayipDtYXoJlFN
/se0yPjtPHL7wiqAOMqcM/IUVPUB41l9hbO5uMXhPMRpgE+qRtWy7GUqhiH7QiaHUacIIGeTiMGw
mb5hRAgzQk5yE4e7493XNlY3pg/ClvR9VQc4WrU6vhHrIHyJVflnlC2LGKwsbr4qdsQLuR5ggyzn
K03Jbe0oPL9F4x1N2+uujC/Zglbek+FCWB3ZkD0GExHmus+sqZwLAJre2isNtP4SlJO6TDbNKGVp
zAB0CAg0qL54tnZsAmt86XPudSplIrSSSM3v/ZRldyJh2TwH3o9kHaSQlcVS7NbxuY65+cxC68+F
YZSsaBm7W3RNB/KHHd/rUBBWZh35E1v+R8TYiLDW6T/JrBc17r8vWIs/TDqWswrW/27XxeHVz03j
zHfbyV6cuhRXRWhzB9jEDwCv7NjtsQhJARfAQRU1vKPUC07YHz8JlBCbggnW+39YldBt/48nZTPU
RUNsYThywDX97bKpG3OEuyXvjSnegG3fdVrFL/NyaKK43IN/6bdqTBFO9mSfTT0N0inF/KSHyXWR
nTR685zRiIwcQ/wkM9onGLx5Zhn9iXok2zhNQmCuFqU/aXEwxFM9d8xM/dCS4d1qvRLVRUc/sM3f
hZPXJwY0W9lzi1Xejm5ktyUTsHwy0opPSat93Gl+V3UFCya1YqPrWyun4w8+Jt5rSn3JmlG/uAG5
ay2MV1zcyQ0PXXVxURSAsWpOfQIDFNlC5er5DV/u3MwhWTiPyEXMzVxpeB3j9q+k7RnOpCWClYXi
Y8HB2HppK7ZzGb9gu+6fdAnWOLOIDiVVjKnT8hDIluRuEqG5dvXD2mjiZDPPHtbDDU0ufMkIKBA3
TszFEsyChwBxLNA48FYCv/PPQDc/udj5Q9M9Yj5z7puOm3QVO+SIiB0a/hRurZKYgYIdwI8t9cCL
YYXtvl5aAO1yWCsSlLMXiLTR3c57wrzL8iT1gUdi6I+dGH8vpi3G8mn4EsB7PzrJe9hltwppGdLN
5GYRKHomCmrwE+XJh1DeL7M2k/P6SOkNdtPFjGLmxi42PupcD/dOC3Kl4RI6DlzFZHmSEtwNIDiC
QKeHVsbfXdzxiZF35xSS3Z+2B4x6pJgew6Sqvnd2WL5bZiXPTlKg1a285kkXsEUUHMcvoLIfM+0I
3j032Qadr+bBBhfAipYNFalXsy3DfTi7nKzghp6YSTUAu1gz65lwuqh2CWHvPPOYamNGr5g5bGQ2
1JO4rZ/B4e6mnpCxTcjrYodNQysmGzt2SKwxlnFBGCONGvu75SbVbn1CUxYO54k3v6KedbWTibKn
sgtCPhBdE1NGoibEWGI2+hr3+oQXNmyGTYNY8s1KIKvlpNEzgpoYXS8NnbwF4omHwHziDnuBk/Tk
ZN34iAcV7IoRxDp5TbRMowvNX7bEC73QspAVNOTc3HWLELaUdFQQNsXGknV+IZYzPAvoPWCgvMsn
QrHkZWSL/AJk+mqXbIwm8u+2iEUsuqRQmeYwSK4ByBUqkLb4nYKN3Y2Tc+pD5W6bgrhZNl7HIuqW
Z0edotctRDRooxcCRr0zic2gUwpwSWWI6SCOpVrGtOe0Afu0ntyWDhx12AHfCX7gd1cMRJr0MTIp
24wRzsvImrtDbdLXgWQT5l7E+h6O5a1RzAjl+BozVt25QW/cvSQ17uSIGXfSrH60CiE0NdRunUiu
s8mekxFDsu2cBpkb59GhZ1L3Zk6MLVGjnrIAe0YpHbpK4z8ZnZlZgLNJRvQ6cc9oVOuz5IJDnzFJ
jr6uK7bVAiJZp0DGInDIytb1NYrkmrm5/juq0PCRTdZcJLOvMOmmW6cpoqziyDzWy1vfqulHJupk
V4rsZ6iK5LIeAFPHlwbvpd8OIsYO3H1p4W7fm8GERSVE5UNtRHJQUOb1STPsJqe2fMKU6/NQ1K+r
7ng9qEh87SOIeok935pkYqZpl/3BaANWjHLMt6vKeu6rad8b1V+jZQGxyhv76nXVB0JxBuid2+ya
BMBNSoLFdRlBF2P1NDjkBns5DR5Yt85zMSQFLkQ4t+vDlBaftrjvBa/+PcYr1Ae1/EpIiX4AwjRv
PBHSkJzRViyHVeXdfl/2Vz9UKXYgq9q/CpHcJJwLdNF5gQkhcSwG1Gl3r/VjTHV6C/KWQon+CZMT
7U1L1D96QNFIBIMV8VT6Wr0GVdW+Am0wgHNrrSn39bNniIC87Tq4pQDh3LirQeawTscR9qpy0GlH
M+p+bhQ2AMt8bbTQzydopYxfWDHKZvzT3IQ14qtm8k6daaZ7WQE67jt2UHNuZ5fQATTozF2/b6Ub
7PSse7i5XV91BcsSTso7VJv5lmM7l1YzH5RiO+fOcth5ZFtvpWO0F305dE0sTkVuHq3Q6d/0sSKH
LWYIG7X0jqdyQ7kdn3IbCl+79L+swPgI9D68EGfcAZEIf0TLcj/0gbqiAd6Yy3LfSfhVra7S3R9D
h1QvIaIV7NQWMlTGNJD6CrbGqa3O2ZZbyHBeG6hcEd+VNuR3YPfPQ8amch2ANEPE/DFEsQ0Jo3jM
MDX3peBySYvYRl3OXSxHy0ZG69BBH7GnC5+zvk8d0BTrgAJhKF3+GC1Ma7P2WFkL9cIO22eImAi7
hjdw676qBvWKEZFcccn61tO18SOZdVe3lNYdeSCKJMhs61m/8ttwQYtbKr9OCGdXYeScpS8lqUiM
YNz3nG7CsSPt+g7UHwRj7moHNyhrQh7qs5nZZBHOxnyMmu6CzXSIfAmoZZ8ulicVRIeUfMtzGNrc
sKs6GjYKy/M+NoPypiMK3aZ11W2DOvfuRdXl17hQ7Nrnc6Np3Y8kKpyNoubZ64zXWI6G6bYe2lzG
dIv9qJwKkCRTec2iqryymrt+E5sDUQqi3P1RrcEgx2odIoRfDoZZO7scD8NmnYYvAN4dgWnTFmxI
su8nPAeAL9P9qMXM4QaoV8Zg/AXTiHJnRlGc4b5wdeXzytqPWjS7FR8QxwKGQLvTQT5uoGm+Dpby
joq+wlcIJQwhF6uTDh9N8jHsGxyzx7Ahu32VO9N3CbajeZxErNgKen/1Bp8+XqofST7DACRvAZuz
EUXHLobRid+kd0JkTwpSlptmMajAKdzWmcFMw7RwRBbZzzyZ1MEqCEANtXLaiSFOniA++D36hL0E
q3TodSM90+utfT6p9Nh1U7Vdo19qCf+9asfvTYfAjh3+WoU5ZMvfcayfbZTNq0vAs2k0hS4360S+
Qi9B9z/Mga91TXmMDL255KOgP24DT+TM3AhA0WfP8B4t3hxnMwvvVS8SPCfsbGkygr6BxscQCMh+
lNfet4aAWynpmi4q3sYOnEdTLdwcI9E3Jiu41Avn4qWmvGT2PfQIUIpx0tSGq+CLaiGg2GWD6ToM
TPuuplj8hfSwekqHUzEG07e5ReFPL5zB0bLBHqL0a0td8Fbqyy19opeVYmfQFtkpOXfdIYSWCnBK
GpuSkN6bN6ltVUr7t2vUMUQ8BdOa5YhQC+vUU5z6YRom3FxewrT9GOEQzA+HislfL2JzFt8JRu39
EP3Ta0sYWTWV00k3iERBYm/iFp1vfOjdW46j7ywmCgdDbsPeQf2gfW2d7NJYUJGy2mFcR41XW4ZP
Hy9+WKjHX5vFIQTTUDroZWs1BrdqZtfv24jG7+Cfa9rOpA2uQxEHIe3SwXmOgvyq1ygGo5ZAztkd
L07BdKHLKEcQcyYHe1qSbRdy43oYrMHc4R4dNxW3sidy7KOjGTUSepLULoLMkQNV2DNzALLtvMWt
r/XcsmkSZLu2U/VG75z2gjrLPja2vV8lTmkVoFRO04cni+hNG/Rfnd7quLLZbhbO0JFxYic7a3Sa
AzP04Clsp5/ryjEuet54mM5pTGns2ZfVxOQQrbKBKs/d38qs+TyaZffcqQOdhmSbdL31tbe40GiS
T0RcEzPZcWPaepAqnpiYfzoiGHalmuSRJA5rC8UoORYZfZpKF6zaZj2/EUWSUfMk/WcgXwPsslty
Vox7GIbnMQn0z2QITmhyub0Kq3vqkWk+B7LONuZQZef1YVanxcWG9ZQH9geOyPrLaATzrrfz4ikc
M4PJO7fcuVP4PuBu54bdb/SJ0OrA00ijEvJLmzkNRFGMAZSr/YMtWGLgBhDO4PH8qLfdGG9rsYQf
hlX4xqR0WpyEuUrbXaKZBKMUraInA2BiLaXWokrUx8RK5R213viQqmhPTmp8jxZd53qYidmu7aZ8
Whcwk6qqJxd4J6u5vU4ChSvYV18fPOM5j0GztjF3kbTtb07MPJv0RoH4GGpLz4tOOjP4nBJOnL7t
fg2Wa21EwqJWinbele7I1Hycppf1K9Dx2j+0XhaUs6esteV1cr1POOfeK/R8FOhqOHlhP+10J5y+
D6Wz62zdIj6Xy7Qune7cMGds4t54WrelrqE9sAh0B30ySSlvBSHISZ9c7FIPDkZqyBs9Hqxag/CY
w5fjiVSh4l1Y4S3Fxf1jmDvDb60JfJk14TMDtwIdUWnfRflEGGH7yvV11VqCXdbDTEqSLwiS3bHo
UGGUuTrNU6m/WU3/MRmzfo2tQNyHAYhEb8nrkKdXvDTytD5Sy7eMvjeZ65SgS1zX3UAzji8yEsY7
yzkax1ZGF5EN2c0N3efVEdT25n30WnQf7iCPIwvEplfcCUpmm2Tr2sZ7uzwkLeMJhNQNYcvgr76y
3rJ137QLPtvOBHbTpP1WdpqDadwSEHjn/BlxRH22UjPeK4s5bcFMpe1bZW0ZK2YHQuWRbXZowoya
6Uo5OLcpjyekxJMJJmsCAOYM8KzbbonBaQTyZ/k2u0W1k8j2wGPK+E4pT9tg+Tw7N9aepcjOuUac
mJt6zgb7jO2b5CVhOGTDMyd0I5PcI5XEmFGQQzJStTTuTdniQu/Vr6qADMjsDomFK3XKtRTDFUOO
fG+nKn0KadqbGHjWmThEYh8ZC725mluzlzjxmYxKazuPuv4xN/H3ODDY64aT/uJSTHAJqJ/gXrFW
wfS+9o551yd2+V7ehmwXqPGJ4g59G8yj7xjhsEjLMhjnEEAN4SYvGDirTSAwta13W2ZPM5tllAms
KZGWKV/Glfkriza1YVWvTMbirf0RFX31NSaF/m5YxeeAjDLKGTGyy0RzipT2jvDbOFGuKXZWrf1S
OjUtsHTwDkNUov+vlXaMVK756/9pWRaxXMKLkgPTkV0+5ehcOgetUijg5c7kLWMKrvzcyYPbeqg6
7i1BbO1NhetM2OOjozmGmElj98qu+0UjmHfD7QC7wvzZtRaXoINbyFwzWWzeHnfS1B5b8fQ9hnwZ
6jG64yJDyokcHoSEbb3WVkGAUYuXdUKltjpn2wp/VeVkt7GRCFTDUnybl6+i0p6/JWl4hx/+BaWd
+nNh2Eg6+C0/tDzttQTNgJTS7HYGU56NM6ZYH0AVLh2v/gh9Lb4xcDmkTo4JNbTyW45jFH9G5NHE
cCpCDihBQwact77py+2fIqOLjHbJMEmASSIUCpJafAmD5gP2d0U7fFRPXa1/5oEkQslJEYsHrXbV
RLOIXiiIRZyJ6gz4jWfSFPK9IidP9ek7ZVqxG+yOkOBUatf1X60HmITxRkNxslxtv7tWQ5eOkhyQ
A3eHdSc653nGeX+M4vQV10/zm+TE51LSUClbcJ9NEDUXNxfOUwFhnct53vT50Lw5ZeYCX8X6mCX9
skWPH20orFvGDD/C8/7uuvG5a7nUq7mxX+CEn9ZG+QxwjVR3y/Jto/i0pNtVvluY36qedXZAIPQy
uU8ZPnRm19iHwDjWhW7/VPCS/brxEDC1Jd3p6mtPLPkj0rGdhBnVB+FMLbpGvrce7FNmd+W/fGNK
K+mDdkj362+Oy69HCRENOTkT0dQcdIse+DzICdrT5JwNbzj9czUmBpYmWsl6p/A84bwcgm1dTCEh
YWl0kV4QY96n3r9A6Z6386LMwgntPIDJtruCkLntWpGutanRJe1Jr6xss/7KeqgmdlWJY/jC5fMq
vQpLADA7sVFzEN2GpI6vKn6jwpJPhdMzYvbEM5ZD8dxOjCiKUsancvFQh26pP9Mw+iIDxLTrt7Ii
Z7msyh9OTukKzUwgSHkETf26ks96G0+sXtG5W3+IrD5DGY8Z1lCDt+Hkjg/uEjS2vheoj1JumcVO
9eZJCXyFtMy5XWTo49eHeRBR6w6wFIucaHlzLl8hN3m3GExCvwQOrIc2cmyuUUl9LY/TrE9flJE7
m8mW3dN6krBGY4bT9bfeoo1rAr1Od8Cygi2JqNWByXf8NZu7s9OEyC65r4P1YUhacc+ljs1w+mgm
VtWB+m2RatuW3eytrpW79aeZggxs9Mzz+lCcmKnpX1w1qj0aqHofUaJ+IVQ42fIbpJPzZvcxViJh
m+150kW9qVJO5z+HsidSp4wgQyzfI7DuJRaac0RxS4UZMhgtsijaCq72A9pFQlNQDmhYfW6YTU5N
NCQtSgHuvQmLR2lzsyZexjrrobmfTa3/4rbYHiP0VbuMwKSL02E6NIMqOFFPfCV0xLjHGqAu5KYT
VgF7eNFq5w1JfYVViMkmNc5Na9OvYVyRqcmG9hyqKSdbfXlcaBq3wcwb2GMbwTELrTqo/IjR7rkz
0/JcOoOBIDr36epEBbxrWSCq4W8oy0aNv35Ztj2tFO6O/Y6O3E9Dz4szMKAcbTcCq836OB/0/M83
be5q6QIL+sfjf/76P39n/d6ff52hqt2NdstsXquLc7wcClJdz+tDbNH8sfUxcHfvH18yMOS7//zV
9ed/vrl+mSwvb/1KNFa+FR1K1Yzue8qnqIqzWF7An6+Wl/svD5cfgLP7r5/+98P1V2AF8ReYYsIn
AkD852+tfyayvYm4AaZJ8tjC7h4sKz9Husub8y9fri9/fbwequVFDqrhl1DF5+f1mwxUYZg5hr79
2wtZH66v+G9v0/oDsjT7ParyZxq91Vm1yMrHaiwz6Kb/9TgYNVIUxHjMlloJd+VyrtBs8Rlv+qNX
Dccmn9rZl6PX7+ay+j3O9ifww3gDazUPoDrFNNUNWX94gXtgeHIrPCh0UWad7SS89bncFoUsqBvM
D8dmgtQUBrGyJbUcsUlOXjIuzoYvjhGMW8aILrdfNmEU5B/O5KDs9B5aZXzEhf5DufNLbcSvNePM
HeDED7Oav2TDG1jQT0bMb9IIT4UbjX62ZN5juJc+wsht09UxbaaCpinpTBE2QqN7M/4PY2fa27iV
buu/0sh39iG5Oe2D0w1ciRot2bLloaq+ELbLxXme+evvQzqnk1QukpsAhCa7ZIncw/uu9Sxbv+Ze
v5582F25TN4yUTxnQVdvnVx1VV17LlCUrVqlstdpNvfJxKtsrGcnaaxVFN/gKt2L6lUUGtSY9Hvi
XZHrDuBg7Hs78DcyCq9EizwID6Za0rwj0G9YzyTNGp3NKUOQlpjqNpHm1m8JC6Do90a6gsBzReZc
mV9Erd6mX7GZ39axunOUCkW1iHhjQbdtLKGh3a3VVV3ZlwgaSFkq9klo9b5M7NYdYC9gnvH2XaUh
ozXTE6aMXYskxEXj9y0GM5lnSbs3i+ChSik41TnqueIrGSzT9I2VPiZ5e3holNJfpb0N3Fls55X+
AbzHbYeO1iYZinmdVhNcQir6hsg2I/zoteLbO0frV46KxsgEBa+3/sWfrCMbgwel+PCHnifD1ls5
mX6tZxdIaz34UXciK2yvtWjd0DIET3QA+EyMlL5e8AOIQg98IE+igbqQNnsFLyG2etIZ+UzTQrnO
K5yg0R+tmckf2CdYnseoyT+E0J9bQQ9T3zlmc8A2czbNqnSdF2U3BqjY/UrNXX248ZLpXjWiR4lO
nDcP9CinACmp8G6Kwf+GjqjFabgi2omem+yQKDn3BDMeqY2X+zC5Z7tTrNIm+xYb3VsKkLZR7WBb
1G91MNxQjDupMg+2sklsV0e0rpW6GwQ6helAoYqVEIicalfDGYK1PRSgGjityx4cWm5u2da79hR+
jc3YXPUoilZhQomuynZT6NN7g7ne2xlxOKbYTHbtSjvmYxsfvbrB4xQxEQ8xkw6/DteuE2ZbYRG/
M7vTIucEytLYOkit6rr+mCr/VEWAHRJAybRAwjuGCNcIH1EKuA26qbLBEjlgcyTMBdlJ1N1BVy9R
UCd3TN4HJpvG51yOfYMykeV9OPZYoQzS6RrGwFNelvEpKcKJSIh5iNMjx58QCFIuKnxiQZ2QEW8Z
CwcxWCDm5xd93lwe/d0LlnERSVy4SSRJE5NelMflgLKiPNZxfjDUrNktw+IypS0D/293l1vLY8uz
/6+7+Th6v04lv/2cHrCnaXBlr3977LcfVlvgR3Uu9qUFv7FojeJYzYflrhGnGNWXB5f7y6ENg/KI
JmSVtlZ0UAbkSatwnp3HCoHKapmzP+9HQz5rg5mBlgd/e6YxCXpFhn330+Ofv2x5cDQI5frdL/t8
qm2FRX3BJwty/hc/HxxY2TM4W/m67aviONHH/91heaz+zxOCBAJUoc22zpppjWs3eA++FZ2P5zv4
7hkUlkIpxy8WAnCgk7TmoAFWL4QG9N4W2kqwBw4xnEtI/5tSVES72e1rb2t3jpHQ5iKYybWMUT+w
+PVWet0Mu8V0TE4JbPUSlLMSOlSIpll0XCo6KaKjWt3mqJtXQo4OwJ3ivho6uZ3EYByUeDAvVqFs
RygGgCJiNK3oHiC9GzefopeZzbNEEcMayM8I01WShnkdeuT6LvPkDzrh1l5L5dPgRSTOjOzpK7XK
dyjuxtuSnhDQhOS5CEqE5E1AbYgDcYZaUJmXuij3yYD0tE7Cc/MlbapXNMM9DefyWQb0vzpPaW5i
KOQAQsSwCdPZRG7prKa9IkFZr7TrErbdsdAbyNeRMp5Ky9oXTbIxDKU+swGJLqZSh5eC7V/epKQW
F1N7ymmPjtEXpTbXMOhw3VFVQt2ZOpSJzWjXGWF/CKOXOsGogokqOOuJbW3A2xFDNtdvzcaONjhL
cHnO2xkKLtq5l3T75vp6HAMUbq3mafApO3EBPoSyxH9OCPBaNUqoprNmnXwimVfOSyq/OmLezHhm
tke5F65A7LNhasxbm6LCpobuvlVFMF1FqcewEaOLkMhiPOrGFOImzvxO26u5WQG7lz1pBmN3CapB
uHAxyZ5qwu6Ia40GDlnGS8E6SfzvflCmtzInrySSxBBpJu1MRXUeYu/qUWr60enRtwlR8Av5AbCX
iLlx7TIo1xLP5qOlaj+obXinIFCLe1RYmzCCEEF6GN0MNjd3WfiEnhYciyIHV8MMtxtjm2bwxNvt
4DMdesVUVlM5Ttt2zlFMoEVvrLFHSkgJbxXLqj7OUNaj4JIBI0qCgdPfKt2g7MxIOusCzsO2Uyto
cumGCjahzCzYkbxtcT+NO0p4vdtMzQfhvcPWvmrQLC7BpL3pGLc2Cz9TxBjOfC9jHVITIBcVzPpx
3Izsvtk0E9RnxWcyFMs0AMuBf7hSZsdAZm0SR7O/Z5bzqAEr8DX5MmZA4wsvQ9cywU1PCya/jPBp
fSQPGhXu91ZFcqcNY7qi/e5Qvc7FboxGFN8BLawg7I8VUwsEH63fVXP6q9PfR05Mz3Q2lni5c98L
W7kLelQQqaLuLB+0+FDn2nGw0n5n9EeIuto59zP9vNzSzYHLk3KVC2d7rRGOey7r1jsvt2pk36dI
staMAOSIrqZfNh9s8izozWn+xiG9eD+NmHQdFqafhS2RsszITUVZSSpTGyUpjANBauXGs0cKgcN7
20/tc263VzWforMKn2NDvT6/BEaYXwrvIVesDAA4j8QGGJPWAVqgaBB789mGYJclgBFbFisjoPpe
14XY6wYmhqwerJU5Bek9/qDM42tkr3kw0VaeQr9PLgXYmVmY7+9+u0scGUUmp2HQ4yR1DSLi3KYw
bx0ZOntL5PopjRz9NDkV9bEqS7eLdK9SGWIAtu8L0rriCGlr0/usDztfpUPYvih67Xhrwdr0Mwqt
tSoVgpEEyiqzdxON9hb8K4UP02gPCZCl0tMlBuxcruqmOHcEfZM7Qh+1xw65SixR7XUl+daxrD2O
6VCt6pSKM98vY6FKsxaxw9YT5rRRZ4aB3TE0Qfs8GmmpnrTIp/tSsZieVB2RTYYwW3Mm4rFUy1qX
FtylET+bS6nxVqRldqFT4eDGtiWxj/glO79Ud/wUFuiON9uziEMDx0sKUDmr2mnlziKga0vrW0Eb
TtHYosi3NjMt3IWoGXdINWnWzVZrAhZ/PXh8Q6ZZeEc9LnOisclmGRq133TaYF4TcFgCS49E8Z62
WvdYx/iVTGROWla9Rv2YbJf49bJO9BV7PP9cpIbv6pXV7vWSvRB2OHmMhr67+tOYHaQ6A1Lmu6NV
2Vt/iCinN0QiTihMX5ZbOd6LF7RafG69yVgLYXOT9j3nWEta20aTE12VMoWY0HgaHixHMH5mxtko
nBQHPbw1EVQODkc9uM0D3lHiTLWb0Dl6o1ivj7BXWpPg765bDWlhfO8xe+nW9wEeLwIEYd3L4snU
fSKCAmQrJeUCN9R7QB+IjtyhqesdywgS7kLIPxNj0hX8eTpJdPJ1qRMnQum4ScUO7Gu3Bfru78yk
m+W+hU6ft+oaFgeoJuzCOvkk4e6YVbsdDbn4FEvwqYOf13uSSLMbOdT0dMo8oSM2DZtBM1JXMyrp
OkVg3Fis6kcr0U5KXldwGkuAIYi3xhhOoVk0jwMNtZvCGIeLwuZiNZbpRYla7z2rkeQ+1QWS/IX3
hA1jJUpjuNRWnL4kTWesx0E2d2kZGPSI578tirNrI71HUICwbph5qgpTZtXq5Z2VsxNGbFV81f1r
bUPKa40gvUQiWSmtBfK4jqD2FUN8AErirP0RPYhqMf1oz/Tbm30TGXJjJZZ6U6rwtDSMhlslGu6U
iMEoa6W1JYcdVcNsYKDqzQLGo7c2XxllFeyMyCrOkD7Gy1hFKUJxpd8qaZATpOIXL36Hl5VQ9xaF
CsxFysWMOH2X7jrfaNE9BLWrMNmmQajMcD0YWLE8mb3yA5uT+Vi1Qr/3qQzOxgU+FXqfeWIH16D0
7RNRQ8MqrUZ83kATNmAxZ+RbThMQc7idlelRM0vWQPNyQREMvqGuW6gR7atc7EcCD2A0YtMv+Ie/
FcW2alUEW7MClubRcKPKzrlUzddlyZLFSFhkZKBT0G3v4JnJK5fm22L+KxX0rIkfHs2OGusqxP26
gmQfbsscLrlCw3ubdCB0PrMigw71S4aphpLXVxDMnzpsCvX2uu4sSrMQm0M26AdVEGOZORbVdxsk
e++JczAflls1eoe1R6Klq87ePqEb/dbRqKg0CjOUMTdgQ7RMa8ujGb/pavyV6iybIgbhXc2+VPhK
nqYB3fzk6S9KOKBZLoMjowjpa4Uc7oYqod0Ph5yI19bFzI6Xi/HkNG+KwoJSv86lQAQuh7DhukCy
tVKttCSC0xdPZG+d5wDKaOrHb2LgIq9CIe5Cv9b27BzTlULY30rg3XtJI5Mi6aRuVfp07iJYt2fv
jJV498un2812S+KRj0BTynNd92t0gs0Dn0SyHglbOeuedSdmB1tTGJdK6NoNV3m/8+cyZG5Z4Ido
cfPpKNqH2WnH5V91DLRCulqCn5jfRJ6acIlljDd4viu9xlwVkG+QzFAQFgk9MMLPxVMrcH1mkS3e
qs7ZTYsWR/jgdbpZbZS9N6KEkVcl2gMa94h6BhrYqu6imxR2z07pCQ5ttVKFpYPX+k40wbRRLJNc
ZLpLtdeJp1o16xs7vijo+6YigYNVoZBD5qAE26Fg/RA09QvT4rn3kmRrtE3nanP3rnEEemCJ+ox3
sXzqhCm9DfBFxiEyHoK5TlwZoNis7MEnf+BEpN/dkvTVmy0+G1ASqwXe03ptsXNmmwIfd3iuy6IH
CU0jOy/V9zaQzj1qgvaYwAMia7A/48r+pjR4jZMagUFoh0/m3MmM23w61ssFi3AkW1mAQTIEd0+l
UjqoYpVwR6OvgQbeSxcV4nBSmkZluoAQ5CE+xNl7+vxx1E0YdD3/FM7zVRCnzcHKJ3qtulZs9F62
22GGaUbDXBIQ5dFvJsbGpswPnkFdKIEsl6IDBrQZuGxD2MYp4mNh3MDanDNdZgbdSPggw6dXF8jc
8f3XNljhLm0eMxmiacJaTIdGxy9D4/rgz8V8hEEktjamdqwrFTCqhzvXyTJvHdkSMUccfIQBEDEF
e6i7YPpiSsEQhgBReU1O8K5Zk+4OoHOI2TslgdGQ7Y3Lr/eL12mkkTHl/X08FWjy4r546QzxndE3
iKL7JLCYZp08XU9j0d+3oSZW6YCc0Rq050b3PBzaYCdiKZN9brOUD4cpRpxJVhYi83noD28gsL5o
ZiXv0pmPPOtpUT2tY4WNQjO9Cq//GmVFdVWc4GpIrCJVPaYveWxsK0F9Uu+a1vVC79L7DtQPLyA4
USZQ47q8usYMhDej81WDuL9SCO1C4hhN6wgS4Al58ZM6kQXleopfPzW29jZfVo+d1re7tEzz/Syb
BSpwY9TMEwUViGc1pT5WtyS7a0M83LVdb186LcSn5Lh4pui+N/iVoox5TdrNm/8AApaESEt1xBWr
THoNFH0btF7sSo8h2qiL+n6o6n0h8KtYln72Y4JOkLcmuzQyxnUpw2qvJlZ0lBixl823XSXTmk1V
dNby2VmTpzRbU7Na59KcthiEy0Z90ufGqVCmbi/mVesyaVRTvtWY+Q+5PRibnn3KtUsGYM18R6qC
eCL3GGHtEg22aj3Hg2LfFkYyHL2ifV6iE5eDUROG59Xew5JG1JpJiNROadajmjCbp9MoVkqgEjON
0vO2SqFBADMYqXs2YmUG7LaLgv1yq1FHp8OOaJq15dT5qAssRquQKt+WsDJ7L5GbrslgfZ3SQnmo
lA84twERpRThC0e5+FG1L42g3zhjvG1Y150idhYMh0Pi4Ii0HpO5LU9WZb7usRcjNY6jrSVUGM3A
y1dtD+RWsCxjWIEwQHViM/pOf+iJYXCTyDGfdavBdNHKLt6jRTKgS+jGXcccutINvVgPVeDzMaBk
WQ6lUZA/aKZroIrOMQypoCoF6F8t62BVa5P1KS+ToDqt4lGP4uYiAyBqOE2ZwQzfWpXMf6/0EdcE
pGxhkDHpzSNJW3Bpjck8Z7OEkCVLF6OJHCrJMcsBx6Bywf6W9gNKkE8fOmKM6EgjEdTgfIhqIneU
Rr8Fipusc6gH9bplfodQb32Ff+YI19JNcw8bOtwUYx8cjLhEUuklEel3zqb3ulcsbA9mqda3JkGs
McXSjUkPyjEmuS8V6wDfLLtko/jonNS1rCYAABydBUiLXsexPU/BcqCgknv5nFuKj6/sYHzVcb1q
69I8Uaq5R2M6oJ3QzJOTTQOIlupN9Ka8pmzDHUlwduGFDs4DP71TKP67gBkr15s3LHX01ulmcDsA
vgyjevqSVC+9Z+MIQ3wcMhCSyODta+WYs5U4wVfNqtHtO6twMdBTG3fK8ppX2E74sNLE9o45Cll3
qNV1E/BtT44OsCQ0XGnIekM1b230mb2JvTTYYJXHIMIyye5Mbcskg1pC5OtAQ12qDrrctnbB+Q8Z
YlOapuWSVLEyqR5SFEEUBKIGT3ZChP04dJBgQ63a0KkKiPpAD4E7UK4iUd3zWcljqSIllRWOOVoL
E3oiCfkBy+/eINNQVxQSwCJISpIaAhiO6tz39CjGgsG4n+8CbPsbO+efE2Usy3ZUg/mc1Zzzp1SB
JA4mi+q3SVYcCh59evEoZQuSWvsJ3RXSs0QSIzNRDllHlV6uOf2qrS5hdWDx/WvLmbb4cv9og6PB
LgwT+ae2/P9Hx5lOjoUeESx7F5TZLbIpZWdFdI5jtXmAs6Jt8wcN38K68FSCROHP4i6wlQ+K8U+G
HmWPpLdEFxtIznLPV6GwlUZsrRbnQZZMd96Y7LC1IlrNgPp71gjlgXnq1UAMIxJr2Dswn5A2Zmep
Tvr3LGS966UuAgyVYLXBO2UejRxYSuqzJ7QXoQAMpTvyJWg685SmVkcuq4+oSdUOTdobF1q/5kos
29LE27aRr+AyNS3cPE51EopZrBP8pad2MrHJMIoxjVwM0QWPALvqmyCrf+gZy9wp7OVNYI7WRRlN
uIn9EL5RuHzx6P6Z9bVGgnQ0espEY2Bm3zrKW/5h2blB8c0PkdLsHcdPz9Tld37LWpw/ArXPvCWR
yS2F/Pzz4MXmvq3sCikU5dTcJmBlrMLntuBE1f3iyvJMWbGe/Y6BdCBDK5RbrADOlkw4EPCl92Qk
wWb2oZ7RgBorMw7lZnB84BxzsXksFfmuhd+jrNwUifqgq011bw+U1dUAYwZheKFa4TChSqUEOjqP
3qkf/L7HBthalA7BjB58qfDhzZrsXgzKlXpBt0q1qDoXU1Odl1sigGPV2BZyhUEpN5XvyPNY9vsG
D3+5MiIjO+jZgAknW6vaGL57OD4oFlh7nQn3ZsAb9vB3Z/Wf6LgOq1GJX5r46zkj9qdEqSJtx27K
YAUCYySSnf7BqTDai1SksTNiQ7tZDom/8fw2vFV9YezSASsalIvxNq7R3kAYWXSfWb4XgFo+d/Vj
o33IyRwuFhAAqsiBijRR2RhQgCnXjO3Z7ux8gyDdWNeA4taT05snKIhA3cb4YWyyOaCy886xT5mt
U9nxRv1H2Q/OWbMm49aoouKsReVq9EznZDWSiggYlEqjKSsGBKitgr7KGi3jordGe2PxAbOUfUpH
sEBKhp9znMZzLfz20KriNYqj8Vaq+CZmHHfhyejUBIAJ50L+Qgg1aPhJPTronn0AWVAg1H5WTcuD
cjoSx+A4aDvZP671FjtkUpTrXHlQQ6t7arJRP3sj8WeyAVodjbU8Tu2rEgTVxR/UB1CnhdvHHbIx
3wIE1E27oYOeB9UvOChG/qDk2kTNSuJBoFmxwtduQG7AZ+848aYo2wBZGIiXqmKRkNjnZWvsRJgj
tZET33RxbhZfgDiLnZZGHZJuXXscDNYtKybCW103LWw4oblWGyP80rHic60cFglLqlHkwTWz6eCW
I6Etaunt/CYAhU4vCpGpiIf0i49is0kpEUR1lWwndaq+tpUCxjYlzVcpTL7E/xWvl32t/Y153pzR
zX8YkjFfmjYB1Oh8NM7gn09eEXuiqPP0Yo+WiW5Mk4c6icWsSu2upsTJnaa1TixSFbmDYmD3QONp
xsFz5iSviEa9D431k+JH2U1sQnoQrQqfxajTgwqSAah596XQC65qNTA2pSGdO2XKz5Jg+zP1od4V
yRCxxIupRQvswov2d+pr/9QLCUhqRAKQTc2eEg2J8ibxcDnyxcJWvkYoL1u73+oBKuK6cpq72ouu
CKSgZKjhWasAUi4Hg/76IfHlF01AP8Pqg/xhLoAvXB7xH0LP8lgX5drmr8eHPwW36CrrBaJ9dINA
R4NQoz9OekVpeL7N6v+iOLCGwrA31l031Tu1ZkSvuyHfa9pmnOtNBCsfRd92V8tJ67vAorFIxZuK
OTE8N0bOVWBkwTrAjX2dGKuPmCSx7SRQy0bNjg+KvVZY3l2WQ0sBBiRwcSttj9SPMdsMlaYfm6K4
+16qdnlvS/Lh5zmCkfeYm+RfuY413FUO+QteVuyXMkpe+HtZDhBSEhs5Sda0zBlO8l6T7dCUYleX
rIOaLOpPrWp2J8XP/y5a9U9oGXqoBnAZ6Pc6CA1T/ORSx7ue6j4ikQsAem2RFM/zraBgKvoS9d9s
Ea7tcl2PDmYuXD3r2Cnul9Ws8MjBTLVK3UvxN5QlTf151Od98aaE7WgYfzSABX/8Wr2mVWKnr/uL
sD3nzq5ld+R170riv48zhXk5BGWLlJK5eQH3k5nhbawoZ2/AAjVzIbc/WDYVAh1vhzaPHpht5DFs
WatlWfVYZo11N5ehXCZM5yw02gCK2j6xL9TdpVOVp9MppEDxuKj1ut7YiYXJAa0V+e9y9XSph8C6
1s1NOYcVGC3hC0jD0t1iiFwOkGnWYYpjJivZQPezpDYdZi97pcT75S4l1WKvN2CbwjOQ1+GJHRCy
1oJFMSsi8bu7izXLsOgbRwZjexapPYqYxIbJ6ihbqH/qRvEbbZulb70ss/swpdjAHSUnwXnFDX/e
WupCz3YFXK37TtvSqahvjKUS35sa8hhkz0uDkk2J4Ra6RfWs6WBsodBcVRq6EQ0lxN7vyvoBwMkG
cdU5yjDjmEP1YM0ZH51sIShNCEg9xPXsZmV7EBgf3BFiKBRW5bmPyclAqiNWnkFX2W5hBf/1uKD9
iQZF3B5ldWhJmmRs+HlcmPywVnLIMBcUBP4afgR6Ka9T6D6kOb2OPll1fdNiqqbMkc3Xp24BeLW1
nVQLOsAlEOkindBvKl/oY8WQGqx4tzDgat/U93/9bp0/vVugMEwRYHdUYO9S/jSKURHzmslQyXYB
Z7JCghyt6Au0YLo4gNulGITz/WIhN5+/jV2bjgKXby7cTztjTibU2m69LzIEEBkUYGKtCfW1Y944
xTc9SeJzo8lLklQok+zJwQmUmddhbOHYsXcK8FZAKCFO8tOx0nX+kxjqZG+Q5bRtsee6FeWaVVNp
yjYV3l0Ju/9APce6VhkP024a1bI+SZXWkeZsMZIaaG5xwKgJOZUU9R4dqYtjXgYo6GBZa6rxIsOh
2QTDQDl7zo1m0RQCV4xMQT5qjPqsBvR/8qqcysB6YWlmvbb3R/PNw1xFUhQlaIpU0Z2RErwUv6Hd
Mi7W7FGlohK4CKtHplKqvytNrx4rmpXHjrx33qznH2IJWMPP8cSTOlJuSJ3pXP69YNtOUJ6p/jjF
CvkjvnxWIqssdFhWK8rfIcvYJ/68PgCBSokJ5TJ0Ssf6eZibkL3gyAWNWOM41dqRC8UJ1C2Gb7pH
RoAwtCjCva3YxR4BPUS5MTqHiRipDaazhsZ1WtJEFISTm6Xny3VYuHZXka1she29Ut9VqtYetCRI
1kHrnBWz0V648MUG2H1945Tpt5oeKBe2aXuXXLSh6yTWQWUz7dLw6K466tt7mtPrKClILqoYb5Zu
aFe7WVUV9KwBpCpheQ6NSr+twybdeOa6c4iS0dEGnBUw7443UuhE6ocCUfquFRRiRwt2ohtGQN7c
9ZBdOxw/z2SS5FiuB4X65NlqukvGKd1M891B2ulu5jAaoQeAhMJHQMcUx5j9RcBnNlXVe/Yzk3Ul
/OIthdH+0CTEXC4I0OUg5t1CK6H6W7AZl3fe4MTcyCTId0ucU1GUP0jjyB4quuhUNygTDu3c4DJ9
sU6JNHmepiTaYv+QWysdR1ezqminhwl+dct5/zTtkHG5Joo+PyBfpeelR9+nEob+UBHplFUzOMMP
o1XZ1c09Z+oFoWBzAwstwJ1ZP/kUm3G/3eR5Ua/7wkwf+qS/HwetfohDNuPV3DqZZ5pQ+M4NSg8F
g15wsOIWF2Oq609+6B8U3GEr9BuKK3FN0zRbs6pQbmD3IXlIppMaA/oMxneVMGKqk1a+jcxXr5PW
TWEOP5ImSBgpagLBMC6+heHedJJnVszDEQy5euKUfUH5XzAF+emzH47fl4WqN32J7DG4kGsdD/fY
H+NNMxXOuVHMd7qlWN296WueU4EGn//rrTwM00s+6S+tA0UYBUixbxavwZg+4Msc7xXpuR1VzjXZ
ArTt5oPwIrlOQptwRllgey+h15b6gBlUHeCDNPoRXYl9XjQxVd4ZBy0yK8qvjnoo89y7nQa0/N2I
7ajA2AdWOv6IBunt86C5pfc8sOaJvzPpf13qHnkGThy1LY0xVCLx3DsryYX0a3sDp04iKjeTfVSJ
5urXaXXSk+ptUqYer05GrzNPDLrVMPmDsnwgba54UHTyXBisi/PgTQ/MCZBwAu/V15MPb877Ww71
ONxWWh/edm1p38uR2AF6vHvUIsRXSGKNLJlWe6OU2HpBIq5UirvbhX49pI7G+leDTjzstcxTH0OE
zw9lWW1Us/1KytzsyTewSkjfYr/JsriK3kHCJue0q8+0m5TD54XRBj+QhJuYqWm0lcqEKg1lzzcZ
6ucswMfp9eRVBTMena5gfShVLpMg+lBn+JfpZ+DTI/84zX34ssnuLWAU+3AU1YlzhMBZT6z7MsE7
o5rPQ9SouB5JDKFFSBvXVt8S9iIPAr62PyMvFWvsTnqrPeLQ57uDnn0pJy+67Saur9bU7zPfSh+k
pxxsw9Vo+n0Q5VdTsyxityEs5qwPz3XXZU8U10F9QStQPJ/qi08AQ0af64b0I4rCHpHbS39cA/hQ
iqRD+muC37Rse0eIYeP29Ug3R5B3xCCtb3w0la4gD+7UIHrcik5roCHOo9mArlYYlF5KK/sy4Brv
BxrkITz5pb0nlKRFcB9/YR1pr5cdlkUznwS44az7FuKcoME8oH3FDWsdghmUBNCRvFyMXGblPWl0
/e8WPJTTQd+CGbBGXIE9y1fWptqRuhym6l3mS5DIQBMcO23uCnV6USbhnxfOfT+mymp56VBXcmUa
Q8jZNfJPTMKAhaL3e0sH6umjD1sPGaiGz+8uIHmdxvSzmYJFcHxdnKoY9BcFPOr71mVQ8cOUsZex
RTXDly4jJ8RW6w+h/GiNHudlqIW3yOcBjhhEbVItGdBr6Q69aRwCQZ1X95C8iq3ZKbOIXmhuV+vl
S+MDSa+zL4rnCVgxlNhynw82F/6PsMCFqNgzCWtMA0xgNs2vYQgueRJeGhJrbiqdLlRUYoeYyczm
TGYO25BaBS35hevUmHW8s/Uso3V4+etlnfYnMJlNvrHJzsHUHctSzZ92V17p1OS+puIuSNl8+kb+
pHiDgyhFo3bZIECKdPQzIqWTJqfIvJetje8QpkVcPvfABb72QfW4vKf/eh/+2//I+btGP8/qf/8P
998JYK64Wpuf7v77MQdZkP7P/DP/ec0ff+Lfu4/89jX9qP/yRefwHZts/qP5+VV/+M3867++O/e1
ef3DHQxxIaN4+1GNDx91mzTLu+DvmF/5//vkPz6W3/I4Fh//+uU9b7Nm/m0+vcxffn3q8P1fv8xL
r//6/a//9bn5r/zXL9fXNH/9x/9JP6rw/TV7/fkHP17r5l+/KGy7/sl+wpqjukxdLGTM/uPzKVv7
J+HabDgcG0BilldNMP8Ejxr8R/2SCwZEHQv/Om8/nzP+iV/I1FRV5SlLF7/879v7w7f427f6j6xl
NgyzpubP+WOlycSWYiCjMIF24nqAgvnThrmwrGKwoE5diyA5Rt6Tp5Gao9FEWJVV5lahBqFYyg+q
gW/5qM1uk24VoNjBUbjynHyd6S1em8T3VlHxNzA8TZ3LXL+VwUx7PvkNdQ7NknTR/lzD7dDHmFHb
PRap/Y7ajVGElmaHTT6cuunATmGGs2o/fK3ZsWOlUFVa/SY1vC++L68NxQd0PnoGoBcGfK7ITRCD
gfUUB6ZLlRG/m7Gi6nrcCgR+rUOnfGIjjiC7MXF76nTUqKM4Y9QTkIC5wjfRGYubiVi2NZ2j0q10
66IlfFSWqd2lmM23uZm9V3oHVwCx8tpH+5IbmJQMhGdaIyJ0v8UmgNwGPigUm0CYX8UVPUW4ViPB
e/WMW/7aDt5H9t7ZSCG7MbnHsjMdynI8i7aIL2OrPWOuMreR0EvascQ9WSB8Byp5XySZ0WmbfiRa
Hr9IY9xJSCSryitgpjvYva1OK9y0wCButqoLNvjaqE1EQQqdezYGwW5SAfUJJFhkMDvGakqvMg18
N9CsHF2C8uppxJT7MVUA85FONkYnrOw3me7fwhxxNthysP5mNasb2O9BOBz+L3vn0eS20qXpv3Jj
VjMLKODNZhb0rGJ5I7NByMJ7j18/T6KkSxZ0v+Knnk1Hd0coKkQSJIDMRObJc14DXiZcWT7MeIo2
Z4SblddKiS+jw0BNmwfBVImReX5O9WbN0SvAdnb1Y20QEsFGrBTrR9GzaIHscVUJNhnwV4lkqVs+
0otPPWiZMxkn7fVOTFyEpRhYXusye0+eBKGCeiIji6O2MP3o2ajq+IM5dvuxHbJ6ocPq3ggF31TB
VnDEuysx6isHZWHSA8iIDU6E6508UmwOSRZhPkpVJdtaBGEJNRK36/Zm2TxbFXxSIUO8DAMHzE/n
ftArqUZ2mppE9QlHgy3bYZJIIB/P1Cj135vXUqDFGgppaMcw583r46NTVFaaPDKabmqgKzs7HxBe
TS+xPijXcQWktbI/SjqC+kRx5rJD3kN3gzVc4WWGES56Obq9QYRj6+R9s2iDolvH8hc5wZqe/fbn
wq1+YI/jrqMmBSEnDVAgU21RNCjLh/iEp3g0q0JBok6chDKDKq106urDIKNl4SEZZ9Xf5Qg/eXBV
AUYbyCKREEXPQjGWSk+Z5GRm/zl1nk6VYjidTkaOyph3TPbLBnl5zZj1NLoVgYFfjPQgAwUItAYN
43Ttld6ZnM58QhanMajDUo7VHXb4IjY4GVBeMwLCU0LqbHK6rsG0w9wCYwZsVDd2qltd/vm6/i/X
41cL/b+x+v/LH/pPuLAL+ep/vbBTTvlc/bX4XibNt8/V6bouvvdzXTf1d6gjaKzrtk4eBqTH//rr
57rOR7YY3iz9jk4kJz76ubhr6jvNUWTTMsiJ2iqZ6r/Xdj7CHkNnnDEEZBLr6p+s7eZsKJHxQija
wlXA1kwRS4on/GQo8SBJrO51uekVUkBGtM3tZtG57pKCxQI5+964Vy1z1UbUpW00U5Nq67PQ1SQi
HF+5Ql5im0k6O+XnVtChEPpJEbzwI2i9dbVzUca3JekiR/fU0b7p9SfHIl1RNDvb995DeH9qmnTj
FubG88Md+f4lKy5cC8CPI/sr4m+XLEtYb/3af+/p1ao3S/RcC7aDCTU8AM/UDcNeO0T7EOnk0oTw
ZJsdcrZ44RoJUE01DR+po31wnfZ+ZPnqArbaTn0JPlOjWFYzjzT8jtKVq5Ox8A9TgXjUT6aC3xp2
Fp8TtLUmCfxyAzbxIh8ga5u3ehOu28I4NwufOdNsNsiLPPL7nC50VICkH1vl5fF/FdWfTmr677eC
pIUMrVqxdIIte3aCwsKGRA27km3ZFbpzy8R+wI0qUoAbI9UuP3rozLGhR+AuukZBUcuwS0dFJwxv
aluAM5O1hhdeGfsXlWSszPZ9A9tGVp6pSkLTwKSvdnF3RUeqzpbit+piOFBnXJiQbCztDktirOPC
ZUjogPLeesCotGIT3ujeuqRaMlLrSDOYjqSL0+BSA4fydlfO9loGfUkDEGDyjLDpAjb++iGRFdPC
W6ctN6UJrCQLtv3X0JOXTvO+ydpdpKQsPwsdeHpJdJXSKLHqblwu7+3r+Md+OLmMWSY/kU3NHDz6
IXTcBZl+qtTOQiFaNQz1zJiaLWS/3fFMpz/L9dbxvZ5pQXiCKfKCGBvU4rk7mvkB/GpZk0IKaCcQ
8CJ0Opl+ACfmbFZp2Up9pLSwD2V3ESMVievLVvLfl87BVAC56xel3NyP0nWWtetqfK86AbbxtHUu
A6pcu+4Xt63OrOWv6ya/X9qsvq5XTd8izVWCZEK+tcfDwccCqIHWXHhrryq2rQm3q/Xu/yOdfGyR
2YTsSP1AME4nF2aMxA1m3Wq4rPC9IBV2ZlyL5/b1FCWG9fFUsykqNYIg9+DjboY+RQeA7Gny6e2b
OXeG2czhN/hROCVnILdZWo9Vc2Zq+ucnAjMJYiAFRfTZg0kIZuehxSTbKAiwf20sRocHGML9+vZ9
/OPjoGmAhAzNZM2dPQ5whp0+qThPwRbJabcAdnE/f/sc7AT+qT8QdSeeVmwFQPLrh6GCLSzLCSMO
AVRmOCCZAytdYONmJWMwI+M6gerBOGknbQLzsiIXOHqYxVjac+8lzKHWD3xhkY1BQV+4LzcSsPYa
6r4ZlEBlAw61A7DibruTYnBx/VOI0qrw/yD7tkx9HyeTaoWYzTrOja2cf/PqboME6YLKxnVtfZWL
b5LO9y20/3L5QvGvW5sQHqkIA6dIKPsdBAftW6U/KUhzlHvyXws4NNjvOvs25fotnu6Cp0ZyYBKn
SH+7my4JmcLzvdsjRy9bAM3rVYl2gQR1ow13sdzs6m6b51SDq/gatSf5IlCyL0Fp/TD09tk0xgfb
RWmCRKp63QX9HSyNH8CKUTFDZ0kgPkP5wcd9FWDQJdi/TeVbl2NWroTHYtA4Cz1Bohp5ArO7LdHU
lrpPJTIJkq5tjc7Y4jbDbixaRh6ics6aIXKLKQTgLxXR72/oZC1wh7uri68RyvCsjeIWutTYwCTB
cva+yT6n5ldv/NTo78sImGn22aAu4QIiM8Fs672zomKxGik54Zy3rh0HBoe56QCfjzjuNdgZd/5T
VxSbAj0d09nieruQ0QhgW3gVDoBo6gzfgwg0+LciYN21o62tSmCj5ZXNmtmwUpDYQHXKOAy++s3G
7FS33Yeu99igyBaKckokBC+vsIQ3QQN111rbPeTg8hqr2vbFg0t9CbX3BCJdXgRrpGKXqmxewiRY
6MgL2OZOTkh8iOUhoLdJSFgomGuqAbizXPUyyeD6i4RyKz6btY5OWwFzBfRmki6EzLj9pXakNT7j
iIwr+6LW99C5M54yw/L3YfhZ00iEdPKGNicVj1bFlS6/RAR4roQSOvhIspcRMEUQZkmurZMsWdWt
gyHYTWV0K+IQZ4ADSNhXN19UH7nscuGo10jadPKtrCP8UICXqPx7tBE30DxWfZ7gytN+CFFQ6jV9
kSGnMkYJ9GDs7Lx0o4akhxqH+VjFS6EVOrjCSvG6tPTPkRx+CgSl28yusY++rzpbOCGvZP2rQpHY
MoyFRRBaN1+hVS6StHwmYY805VNboBfikw7KvtTD907Hk5QdsiD1lhZ0GqjWpKkfNDSGvQaTY4cK
5W0DCLYKvyku3Jya9RAwEijq3qqXBE4wnU3aId8CGVxhlYrIioRagRA4WOJPvAoVaR374yGPo12J
YAAY6qWvUjry0k85v9Zg1G5nN5mKd4eF4n64sL36JosETRpOQJgtTBNVZVg2Q/gcC0OyItk1UsKA
NDZR/omM/63bkL8yKZh2w6rEAKyuQ9zGHjo1W1PKWUoyujAwWQZDhWOIGxvBJLp2phfflYmx77pm
SWlgH3koGZTpJjZFCQJRMr3cmcDkbUb/CPkmhak6BGu96A94KdzEkkuIJgMDxzguHxmWSbV3QKtL
Q7IbM3Mp2B3iDiO7fjCrftuqn1r0rsL0ATG1iM7Ju+sqS2+DBI/XNPlkl9JdUJcXPbapKp7Aoddt
e+mAPybaKEIk5xMeoCuNXjCYruuhXLcG2UD3oc6hg3AiBa6hnnR73YUSUek7VNX28I94hNuN3jjr
FmnlKHPWtnxLoLnSipG9AoaokrrEHmfnSSvqbAcNBoWt61s3si790iN3h3x9VB8S9YfcQ5uWbzGR
RIXCp54JrMw7GIF3Z6nttVZ8gll7XzY96M2r3K5W2uCspSheDKQ9MTfAtmSfqoDV4miLoKowxLuW
wvC5dCn+KMhPmO2NYsG7jaIdJbGlawRr2Nj7oHpAOu1MamMyuXsVlLCptfhHSQONYMWeLek4x9ZJ
2CBT3o35RaiyCwBCYEAIyWxnIavxJknZEqpgGhHFkrDmAB+51m3/Mmrlq55YCXvDW8l/LtHZeHuB
/m15nl3ZbHm2Iht5zowrMxN7pZXujexisASwxaieY/rSASRY1/Hq7bP+FnrMzjoLPYA5UpOo8nIj
oVPg6M91E251jLPfPosjYr3fml0B3qWKepIzYZ5OAnHfqhTA0hE3Z+ULszF3hkS03dS3DZLjILxW
KB6vla67EQFA6Fdr2DoUlprLtrA/eHRFrK1zWAjtEAEWulQRZAQqM+3RUb1bhEhP6o3+pBcam0Zy
n2wrMs9aFfI3xPl4asx9Zz7X9zX6hHAqesdbRhUKVcoaghVbwtbultgcCucAGRk/BalHdw0nbyN7
1brJYViqdIAGrtEcrimZ3+rWuLG170Hk3fpSdSueOUoYz4aXoGMSrYzRu40x8Yyd5Mpt8T/zumcf
XVfb6e5gBX5KURWylXsTnzHQFf0mGcaHCrkBJAB26eA+D535Ia69+5GtiayWW0lVlzG7sdwKf/QI
LjeNvfLIT9ZZtKoSAg0WEoGSHXxt+XbPzXgi7FPEADn23LTFOuk5pkBMN+GGMSxx+UHSpHzQpY1I
48AuOrS08fjcXDRVhjrSg+uciYx/yx8pKvktkYyigKHzZxazFpQ9UK1DnzrbVkGzyff+NU5k1K2b
lyH6s373M6MyKyfOXv7ff5k8/K+chdSYAt/OQv6FVXf7vT5NQYovvaQgjXeGqrPBppOgOdiOSN+8
ZCCVd6LXBPNBZP8MXVQQf1UXDZ3qIsAmUI4aWFlF5rNf1UXDfEfpWezZFYqBoM+dP0lBGvLrMYRX
nShssruiUEmqU7dmE+vop1muVK7LVt6D4u8M0oUOKYUA0bKki+nP9OZgRN7l9L/pvZdjjq+nN/O/
vyKr2bgCosLEc/yx4+8cf3b+YyeHH3+yV3WAy8fXs68jWTQimids0qYDj+c5Xt/xvZdjZrdz/Hj6
nzld9HQ783PD1xleTnb8zux6/vF70zHHA6fzv/z2sdWmX5yOmV0e5LthlTk4tc8+OGmu4+VM//vH
25wfPp1rdv7pDLlTg6QLUTg6XtPsuOm7Lz94PGZ2ebNrmp1uejk7ZHbi6fe0MjSoOkXGvq6BJpbi
DxipHIBpvlDKXLqY3p/eUkw1gosG2Pfw8t/pXViiRIi1Ga2nL9vgogCiiJ+Y/ry8nj5ibXE3lLw/
nxxzPOH0u9NXju/lBfbntcez8vd1HQ87HvvyexrSW2wYfl3I8brbzBqFpQyXNP2OUvvSdB0vd9Ep
I1jLk+sUZ40xCr2YX+esiaZfTKk+vpz1eILpfy9ffjnF9MXp9o3U+/LyiWzC5V0YioFmxPQF+KQv
Nzu9Orno6fXxvqcGn+7z+IEZ4hdWxJh2wykzlvlAnVQpNO9u+pNhGbdWwGOtEAb3X96rJanclaOJ
tZw4bvqAKRORZ2d8OH6VAkt0kwT2y1HH90ephfahW9cVBiovv9hF8pOn6unl8SjFZmx0IBV2cUrE
skRxgyRIhXfWdMwozhyhebjx20KBo/jrgmWpKfe2iSXNyXu+AWVXi1CI/HVYkvXtbVKtj3c1fYbJ
0TaEt3B1fF/qmu9qGMYX0wHT+3qJn3s9OCzv4ham99xODdZaNTir40ma0m22gZJSBPr7xA2U5gvN
CL5O33r5fqNbV7BoX5r9eOa+OiDQEN8e38lTzIazqjq8tMngxsXC7Mtof/z91ID8CoTj3+pEHcgi
m/1fjfK6E6fT2qIT8wqc1N9HTe+LTgy62rqe3p9u481OPN7DsSOP72l07ElHTh9MHZmr7b/Tkenw
0pGGI8M+EJ2Y2M6Al8qvO/u7E4/nRFUmXQKly7bTYVMr/FEnDk38tUHwB1V70YEVErLHX59+840O
nD6fDp86MZTHaH98Ho6d+HKC6Skk6QJn8e9bmp7CqQOnn5m+/LoDUwp9MHSCbB1jLrWTSwQ3NMVO
n1r04PbBgHvf9HLIDOsSK4lmMb2M4iLEcdj6OL0CRNLdorp0Mb1SWyV+oKb7ciSSk+lTku+q0Wof
A/b2TzrESLMc9bvpI3107wx1SG+m7xZ1HMJpTZzD9KFRMDVkjWq8/HJVjCgCR7m9mz4NK4xcVV2K
t9N3FbtoNsAV1PX0aRdrPv706OZNn6J0+/N+pk8Hp7RP7gf1T2CQ3I8h7n26H7f1kNfmlVXnL/cz
fTa99et+phfifmxxP9MrqUcz4PX9mOJ+pg+n+3GG2riYWqLSUTOqA/jd06euMkDdF/ejGlb0HwAj
/P/ADF7tFP4VFPE/IRZBZ+P/9i6g+muZfc2qv/735ffvcZB6/+d0PyC+/rIfcMx3Dt2gwIFj56iL
6P3nfoBPeNuRHQu8FHI+JrWnX/sB0Ia2SnjuwIikQuFQDfu1HVBAJMg4VeAjD6lu+tofoA1nJUHg
fBbbFV3T0AoBQeNYIlNxsp9t4kxJjdBQtyCnLyH5XmR6cqhNnFBIrZtWtk2qctthW1jraDVF+VaF
m2cEKMOmCNjrKA7WCXV/XziFF9vA0HdeMT6dNO7PrehpSXxOrhEXSSUY7rhgjuu/oW87QNMuflXa
thv9qxa+fJYALXIS6XPbuh+K7KPTPkLdi4Ele92ZXI0hUj7HXM3UQjQLViowu+ClqrP9koKNHdup
Qt8i9vSlHfQrQ6OwQ7GWoo+OdzLIDTNod3nRr9z8xjGkTyYHoPoButxyD1KLwRB191s7h7dgpdkC
iAYYbRxs5MxfYor13YpgL7feSjZztCS7j0OwHDyU6VR50bXcaOn7h1IVsPyhvBtTiraWI8EZRJ8m
RADENR6MJoX/3GxwFjfK/r4IMfVwcoVO+2i5xgencD7HnMC082dPNFE6YkXoA2S89dz4qTKkz1Q3
1tBAMfLBnehM9ymvUaMvTQiwxgA4alsq0NbXg6yMokGyk16Ha14tXZxjrBhjqsTLEcgHY4IuiLXN
VP2rVpKFlzGZhtndLgbYx4tc/TK0uYc2SnYnbn/o3SsPYFqr19djQQYsJLrp0+JbPlrfbaRU0IhC
0DZvv1seJsZerH7UEGMLvC+tUz5PzTlqBXXe1v7s2dJBLopnVHgugqK9VGzwEnVyW8BPGrGJKTNN
XsraM7h7HgX/PQpPyzwuqZlkz+gi3Vml90VR6dEG748xqbe6Q18HSfE8cL50cA5lnu9hxl51eI2Y
Y3QDN/BZgCjkXkc2SWHjzRWY+0pK9jUptiH5TllnaSAx66nGClXXIfgut6jhksCXXX3puxk6rNlW
/YJszXo0Ugp8OIHb0wNo8LSKE1EWuRZPqeQbq7rJtnnSftGdmuwYIwhzOzet3ouvylr1TLLPypG1
dPFP9II7SQPIOziIZdfFHYvdVumsS0ymedik8m4aFv+TYRrOANgF8/3c2nL1uQyAr1d/ffse/3UN
Bv376fIifuFleSEJSFpJBcrBOvIK8CY+ARWum1BmDQDQJ2B2VX4nkwDCs8tUcZJWLH7u5/Ki6O+Q
wBHqMzKLkwkg7k+STTNAsC0DdmPa1HVVCNlgWDbLVyp1lyaQ6jsSxHmw1XPHWUrKqgvqW2MYg0UD
E2mZd5m9knBSg/7Bn6pDtneM2g8njfhPa8hsDgKaT9YU5yxD5/4s3Nxfz0GtEkZoNSjtbTwWqNGa
CNnplYagNXvUIZOQ8MX+YIHcJhKqJYJUwXtNXPPbV6H+fhUwdUkOqnQPuEJzhsCJeoxfwLqUt2oZ
PRlJIwEkzcql5+O5jsNSt5IGZ1h2+N2uMKofcaWQnIUl/mQIhMCBx1ag6W4rv0bSBZFkOTI/gjsA
dIw1K0zdIYxurFKWzyyCuriuk0WQ1oMQoSE7BFuCFOVU0DgJE3S/BheYGOmtGzT3GDcD53Z9+RKp
PzwtRh/XXNTiZNy/tsQOw0YeFBRKirLamLkuL6UM3L3UPYI8fsSA7A57Y/s6YLYE82jDMUIc/BBb
Q3LHEsY2S1+YKjAIjEkMlH1qxHbcxsC8Og14maJgitbnslZ7dH5rU7AtXX85ii6s8OhceRWMX9PZ
61KJuCczJuVoRzm3pr2u4DCyyZ1aCpl44hHi6rncQknSyYUHHt9ix2evUJ5wDrrX/khNaKFIvNmo
evbCGSD8PF3H9MeBhp5VKYh/xUvOFCZEoe51B1FHEohSBhYclDlrBBOYfjTKMEJRntsuK2zFhgDm
xDSIJdr7TKFsHpPJFAwd9CZU7t5RTTIur5+nogmVnIKtd2uB0sNWAK04O1QXDOQvY0qsUolL6Eo/
AcCAIjPLpHJx5mFimnp9z2y64eNQtaQsAzli9kjHzei1Jb5auGaPQns8DPctENX9EFZ49cr1Psgy
A0hMWuMqWal3CoJmiMekCUIf9VOkaDfI3CQom6DGFt+XRXqfWzamsoq7K1RKiyiT9pcIBNVnnqap
bV51FgBgpgEUxxA0AOA4mwVwYA8jMx3VG8gMi7q2EdH2IDROHVYXckDAjUJw1Nx3yRUt620MfD7l
ND8MMrYQU+eWCLltZHWDImC70sz+EKKSswlc/UtqYTnSxWn+wLaEomL3IYsKb+OU0QdU/hKUy0bt
olUB9kBH9bPkKkNT6GGs2nEBsyN5HCRM5WRBKpIk+V63914PPdY2ovHRhtfiJNi49hCvV25YfgFt
j/Sua49rI0QhLKwwYEETA6SDrN77VrH2vdjbO7KF/V8OVTEuQ30/PTLTmCxcxz7oWqquES2FyuAY
+7fHiE655fUYMRWwpIjKsJ9inDiz6F3uswwbUUe+8Stb27tqWKy6PidS7FCL1Zx+2ystXBuEs74l
bh0f0gG7GiHgbWKdrJM9WsMzqVd1DasT0isqttlSbsInr4iqPSrSHgYEtFVn3hNHGU/QlO9DzwSG
YwhbghYLd8y6EtI3rbuSYE6MKMM3YpB2tZuBlsirTTb0Nrp9brL28VZfOGifEqizJhoMTznKmms9
Lb/HqjNsbOvq7fb5fYUW7WM5qqpR//8dbZzkSFh1CMnfxBogKAUXXnzDv0NQjbcBGgTLcjS0a3Y7
wI+YV6bneSz0YJmg237mWnTRF68fC7hDTGIMB11lSp3tRTW5wIvNaQG+qKN7pQ1I+VpmF2wbp3Qu
yzHK1r5kqVhPmMu85UPWq3bdYNyH95RfomlQR1ctTKPIR7UTJusHL2jbi7ysg60J2wr1+QYlPTeH
Z50HPzQEifYSqHFcOjBHTqsrtGSqva9/sntAcz7+pZLf3hiQ1FCN6a7LvnwolPJLEcraxYDlRhGT
4nRs3z3EcMoQIzNNnHgNdGlrB3wV5vVhiMitXLVX+L1vpo77o+j5v2NiRmzPzwXPmNtGr8JlvvOT
IKIY1jtmXIthZqsmK/jf6RhJMZx3NjBQ4l+oPjAv+ejvfIxNPoZFTlZeOCW/kjGq8o4tLbEA9GDQ
apRo/yhcFgvW8QEgz8NKytl1wgsITSSL+PwkypISTGSdSIseas1ftLZnrNE0rt+7nocZSawKGqKz
yyoQD2EGLi4xqmKBoh55bCEdOA4Feu/iWM0vka3NNmlnh2AIcSM8adTblyt6lZB5vfKKC9VgRPFX
bOeJ68Wse3KhTdznRYdC7QNrO1yTKvqAYQqeh3qI8LIAMjVVtbI7gUvth1WttodUTjB8yZvqTBwi
UgcnTSYCMSARtJotCFowZl9fidYrwIR8HyllV6sWvi+R+U2gyyipXiFt+9VXsqs6Qq9DvPl2K8yZ
huLcAEJU2Hhkhpg/Z+fG5KJSKz/3HwqzReBAbhG+i1okZsnbSxhbZ2GOflOOzLiU3mAsXS0q5PWW
rVZVLxeZVeFn30ePUx1vTWmEN4dzG1KbuP2RyjjIWXmr6fRnVUOZtE28JAsk7+AdRuAAqVw5frQe
w+hH5aXSmZtTXy+cDGp2h+S8YFuYZCHtOdBF063Ic3lm7iHH+hdh1G5IcbbLENuNoM3Ui8xh9+Ro
4bhJLS4al4TnBBXXvlIjKCVltVKB5xCH+WYTLsYaAw6b1A8Zm2lwpnWE/kwggcdlTUTC4sxGS/t9
XGiWTLwCupuNizJtaE5GaI84vGqWvvzg5lx1KzmPTuqrOB6jcGQ5qDJUXDk+f8IfZ/C3ld/dpl0X
r1HEWjnibS+DqBR50m7SFhldhHd76VtT1AC9YzSaAHdVeIcBp+46zIeILjCSNQeAmiXSNv3Ob4CS
xiMJKcYEiGa9X+s4QF+w11yWTlcdotLaq3UwbqYrbEKcfmQwUm+P0d97EWSfrJnQiHSmKEVsG06a
wfC7KpFtv8L7BrmaIlnGw5mWFry52RMo9BB0A6YOJHRzjtYvvHAsE1muHozeK7ZGcgMbWXqUBry/
E/TXLLX+ITd6gZAKcr/2gMBr0K8KF8B64kPUkpGKgmnTPqU636pk7YqJ5yrKKg/xopYSL8q8m8gc
63VUZfG+RL0FaIDUn4nJpxzk6URCjEhSnbwHyqQyA3+2mWhRYzEqrXDux6bAewcxJhykoMKBEy96
pl67VsuFn1es6thv1GJSDY1M2yRY6y1bNvF7ZNPGjSo4C11dg4XOcgMFVmOry1+mTv2ftf9M4sx6
c+3fQKg4XfXF0b9WfcuG4WkyjNiwvtRMfoGyLOsdqTMbeBV6uYIXerLoq+8gkcq6Q/pKxe9E1EZ+
LfyK8w6CuwHFHWiWJr74Jwv/xPs8GXyAxSi+yAYjEDQ/89UsT8bGWckL/EGwMMXOBrkyDIi6bduN
yqes+pSpgbbwHck9oMz5BSki9aCX+iXepFjfePYKM0CYFDpFHJI34TovNUwWHLPZusOqwAYsDxPl
GWnIM0vEb0oVXLWhQqkV+Q/VUYzZVeeeovgelRl0JQcECDqnWypq+9HFYoSnPSB5lUJfzAEx26E3
rPGKwdHclleFvjK60DmMPl7KTXU/BE95kNVn2FCi604nJhqV1KamC5gkAQJkotdzX9j0TSIHqvvc
deWATFdUkiPIUPLugFyMZVvupdr65tR4Xjjyd8l1so1sFjdhOt57vu+su6FCw7UpVn2T1ygtk+JJ
jPhH1cCaBfosbTSz3mEWoCHwqDQLx5G9zZT1CMRWU0vkDo2F5p7FoesHFRCrbqRnop9p/n49cNjc
slYzrFGShKP8+h5rrQ1U9Anc59Yu7hDbsa7DGrnAJNSu2zItV1TnZYpJePTqanXo6/GShBuQ/aEI
tlMuDSKfkW1Bm4VnxCCm3dr80gCpQpk2YT1PT9bp0uMmYRlS+3Cfp4yG2TjdQU2QaVpLnX6Z6jhg
kEGS1sg84b+EhKtLUejQhe7O6IbHMAGmn2MDgArm+EV1ynKLqqGyNqVGWUhGSoprGHakHMJtDsxh
qWXGDi0hE0qqr27HsG0WAzvHOidISUTOYfBwvPEmy0SOenuR5WGfjTQLOrmNcrwhHl7SnK97oZFx
hs+90X9fId1857iyt6i10fus94OzcGFJT/nBHG9flF3cTcFKsSu7FodmA2IOqen7KRFCGSDYRiop
TEKu3dRs4WBcF6VWPNijYhIZXiPBZ6+Mskl3iTk+ZMDc4ILY5R6Y9hiLO/T2QZK5UCiNauc00YMk
xMhQ8ftmDYa2T8jgdJPrGdta7Mzlw+j5eO3Vtn/lI0m/QvhmZwee+c0N/Y92f1nKSfat7J5yt/3Q
VWa8rMNYuTJwGe3v3m7FWSoC4Q4ieJpRZqIlQS9PVcSTWMWrJQu57s57P3VYEyU68L8k2jKezdjY
jH6DEIxGmkr2hOYJbrhRmsFlz+rgTIfOxHSnSyEnQnrOgdNI/DsLBsJG8r3akpxndkHantSMB7sP
s+jQKC6n9FtopIw13WXyFVKU9mjswtR/jKww3k1JEuRe9QumhXMP/CzaEo1ko4HKUAPHiwH3LJ+F
MD+2gmjqPkturD5qyMlsMAo2l21DBpbklZRC3DELYT0rMuKtSK0PShA8BuV4ZxnWM0V2lIRi8xyn
QcAVXk+3XBl1HpltMguDPA+grFbqVBKbzrNWI0mbuzc48S2sqB92Y2HCqEOHRVyMI4ZhWucBlEAc
Vlq8QS5KdQTv6ZXlReSZm7GVAmFIkiwDL01XY6mMuJhLa8/Kx6tczLeV1xjwaMzhJbmD7gm2jWnZ
b+vqISCv9rGzG33ZRKqyYMhpe0PJFqk8uDstsDceXp23vWpGy0GzH9ux1NdTdcpzW6r4VnmXFo6Y
dhDvBWJ/Eab9GoXI/k4xinXRQhSStU/y4K9qI8KVS2ljdhBkMdHnthbykKLeo7QrKcQ7M0V3ZuUo
zYPXZNFlaFjxmRV4Vk4S41RVyMCjZqHIBoISs+nfr8pwhD0XvNebxicD5dgb7ObifYVCq5hM0EZ3
NTNZAe1SrqbmT8kzl0MaX3ZSmi9DEsOKgkL4yy3ggbnCMub6ZdQjFYMre3Qmaz+n94tr1pE2INxG
qQOBXDGOTh7zugfX0Gu1+0zpvyaFDQggktT4MgwVGB2hBO82SwRs4hCJSl2IBAyERwxI26i6ZRLO
0POWb8/MPb/P4MASuBqxixfbmFlG3s4pXxrUsN5Puek4VVhlQk2HWMZ02wyFDHSAbOy0brZSFu8w
D3osERa/y+wEVtxQnVk+5/tv0UxoybKvwtfeQV5s1rVFVg5aWGXB+wofrMcyG+pl0DefUX/iGSoU
6JeQZeygD1ZDxjXaA5LnjSbtcIa7MIdBP4xj7V9lVRJsoVmjtd9DKPNjEtJKqNyCm0GSWhTTHLnE
F09o8JZevz/TrGKefBUDIJ2CcLNJZ9uYqpiz2crr9aG1gyp+3429t5Ry5b2VEEsBG5Y3pU9CNwkM
+9ALTz+yYsplherxepRY9mslvp+CqaxI/Qty3/ckOqg1sagjeXWumjXfxNLaECEoyJDCkxUG5ay1
XS80iEz79n2CY/xtpEpoVLr11wjm0sXUAchdFIhPezA/RcGvliVjr+agcMrECjaIhQ1bd3TWmeN/
1RQ3R2YqNbeN0h7yJrlHplV5DEd16VXkhrrUrw/KqKUPLyZsf9zmwLPRsdE0mWwmcjavny+EBFW7
j7XsvWwPXw2pTa5id2+NTbLX23C4FZYCW8kRZGbZShZyKFx37AS+Nenr0iSQNUUj47nqHAJWPvKI
PsKLaqn++UQg+DCUUFWKYfBSZm1uNLlbuEkavvd845viBMk26gw2932AE0hpPaj+RW4hUBVJn5it
UbMS4ce0uJoOvIhEMa/fbrpJpPn1cIUTI1J6hB8CpzSL49S4zu1eSdL3jaGEW6ze8WNQnXA1lRA8
Rghze1MiY4NueBwaV5JW15uixjE8wEMVPzrla4cGrp+N48UgwNmmEgMzrYCG9bJvbeoKJm+VaBc5
4P5FqjSU03Slv8DysVpowdfRYnGz5Oy+isr8jHjDLCHGCEeYkJFB4g7cwW/5vBRp5LaOcJqbtpjT
vJY1wSGzc/KLolaLyca4sbLw0LsElW+37D8EVEBNwIAwwVI3hsb0elAGrqKNkoT96rQ5TEAhb1jp
p8UcW99Q7rt9Kma2woiaRYbfmlUPH6nbs48SKAwZQMEGvs+ZNtFexywMO1L6BCu2pgOFEZH768vy
6Kko16X6ySWltEbiGk1RtVkXrtxc5CYBsJj++yKM1n0fKqsmBqyA6vlWL/T+1meDs25di822aD+9
pw4oQ26GAo8qhpZJzdqVgh9F2mt7gImssaN3xRT0Mu9GWgmNOa5ugnZEr9FAtlTxtG2cO0jrUoc9
E9LqrwPH6QlzUKZhJ4ZpAmuKWAFPlt28yUnH+lbzLMUZ2svjODIvCJs2bonC2XVn4ZcDgPjGD0Cy
pVop7ayxx527XNV5xPqHLPlSkMmhhfkf4UvdQL1y7rMCN1EI8WtTwXS4lEhY292uxWp7MdRSs/XG
UdtGWXARFa11gZGZtxkL9T4sIhulCTnaW6E/LlLN+I6oooFRbiofShdzCkRtd2BLo22FspUTlt1h
MBDBEEuWnNcu3knWmSaaRSaiiXSsRyjiCLcBsRy8biKAsLZfFLr8rActmjNsJKdYf1pD7cERsWBi
LdzKkBHQSokGCvMpFTuwPiwQTeqGRYDz2bmI/7cxSo5JJ7cOfpiqlTXPZCdksnMn69lHi8dBj7CJ
V0L/wUAl6rGBQ3Elo7m9Ksk3LCMctRdtqN5o/4+881iuG9nS9avcF0AFvJkC2H7TO1EThCgDk/Ae
ePr+ANbpI+7qFqN70oM7qQiVDGESmWut31FM+3pYyp8UnBcjn+URLQMvsAGqLjqkNe3jt1WUZDnC
fEMLnmdnLF+HYKr2VoWEBv8vsjm3Fm78rjCUcp/ghOPVmC3us4IS2RHt65w6XtgH9FN9+F2OWnln
x9b2zxvNBSZDkUHWCJUGgzSuVWE48o93OPV6KobndW9Rcc7ejYmGLRZj2arvbbLm6qeK7O0NZTUH
skkcs1Fk5jau+4UeqaHmJ5ZwY0hj5maD5lVLmN3Q+Gsx2uB/aBNwNNT6M0wtPNt629rabTR4dYO/
5HvFatxi7G48FFK8//PdXbK1uTswbWtl9KmQ8y6Lwjyj1SFhho/YEKo/pFJFBjGRulllsXNgZy6U
YieH0KhWUkGtkBPWgY1vezKRjVyIQ0bgqwh0xStSDYxwmaSsdISiNVTE/Qg3/nzJ+sfKenkhLBdI
Ooa1MN35wj6+EEeNdCXKyv55TnOyGYV6UzI1wpkChoMdK8Z+KDBS7wMcUnQDK8scBgVGBwlMW2Fv
5AA71EwYODEwQXX/Zop14w4YdyDhYLg3SIvxbB2q09rxdLKlQJpIdE+ak+ZcG1vY1pI+jr4M1OR2
JCOWatE/hMXQeI0Ni3pwolOptcJFFVccFNGZsDmM1wK7b/544jFgZHqY2vFGaHLzyRu9JNbxeKA7
gM9wOmKrxFf+8fFMWtyMWZoz9CDu8qBnfLZ1Yd0NGOKasMW3s/ILkqZJ/qrsGZLGYq0bXHUlAJVa
TP0mBU52S373uJ5VmYN3uVNpI9IFKv98NG23L6ppB3s+xbaiU/akuAQuwWDr5DLob8dwrm8GRT+s
dZ+alZtOnwSGKuI7Ad5+suRCyGpGfg8HcYAL54lozXFDEfXJUvnH5sJSsWRmhTavUoVzv+yEv20u
dlKaedWP8/OkN4CIkRX4kSBKOkm6OwW7efobtDprR7+OWFNQml1fqq96TiRqBMts5Xau95HIRK/1
7Sh/sh1fjOqX9WwuntGsZPiQMqTWjxcps/FJic5Y04qtfmfXwUh454hrQxV+SZxYuxU5wF9eCgUP
JMu6o6uw3ThqIV4VgeWTDxDvelv+BfBgnok6YSWnqovfzN0gxfkpccDJ86D8MiyA+p+/xQvzgvdr
XypuGkpUR+rlhE1n8qF02jI86tiGSbTcl46y5AVnwW4IElzvl6HBuh/kchF7eeN8kQahesTDqVcD
fNQ/XxCNIE/r3xX3ckXI5R30LAg72NCMi7owgWgmnNm2nwezNa/JKbtbZw/hdSCmV3T25XGdzUhJ
k2+lw3ot6TjyrWPhZJpYYVlOr++sBtaWY1ZPZjQ1GOcxVIXz1d82efIjJFVjs/6dYNyoatedWdkb
W8xHhMT50SA71utbyd6u1EFtnn5Wlp6x1OCGIX/Dq4uDSnBeGHo/eoXVD1srzGmcnAQ/4WVKtY6q
1p0/iyfzJkmDk90GZ1tD27h+lJKBuXOtf5cMexPLkzuQBsbeFy6MMByTzIpIz3JW+t26ctf2lk3N
3DDG86aEc32itdwXgfpMvs5I7jTXMJbNt94S+hF/fmUbGMcK5zefHeyhTSdY1kMWl27fqcysSs3w
iIAxSLS3mx9als3HpAQbcHAjiyzSPOkLj7ZcDQdyHI7M4qkDh3w+5mRDLFDO2MGojUy7e1DN7icG
eb+0pfwNVAKdOf52+CfVX3LRqldTmHb+YBuoOEJl2DDizU7xmOsHAdX5FC6xaHEwPJPbPR2cIr59
b6mWNYdjR7LVjdGEOwD/sSXevqpFeqpYlT/WWmOBXqJq3IuB1mwiEnynFjnZbS2O41YcpId1PzND
ZDdjisVpk6ima4PjePnigbYcdA30Gz/KmtGPZZzU8q6PQa16E81wPO9LkXFYxhoWInFQevJY3iZV
4oUYMZ8EkWPUxSRnjPVpni1sz9gM7c5IPFVgtaaUznBFj2rB4Fji0yXerRU3s2/qekrV2xGzLKUP
MfknXZLX9wTKnh0AJw6YLvDyTGcyby02Rfl5caDCiU5s+TNig81yNQ7poZws7FJ0APSapJRA1R6C
MaTwjOtHBhbt+0FeOvl9xHyY4J6UPHYn71kBy1h4udH16ITLQJrtoOYeik/hpjDuXVVzhLtiiYUg
iTWcwsgVpYobF/3YuiEsKBoaEbJV3CDC9lNAw9sxkfTLJEhuEqHdoIrODlMAMWlthcrlhiKlfA0F
bmWF7tzbcqwfuhIKIcE/KMV6rxpmiio1exuVEeuzEvfYrGl/hVFGFpDCJpkGxBgqNUwm1Hcw5PeJ
IIonmqsbhquKlxk1Bi95S9KxEjyGpWqfCzV4Cg193thxF26TkMCI9fpRzOiHotH2ejQqj5rpNrrc
H8YZUmqeyWcnxoNMXYZK7JgtVoCT6erNuBQmlV+13S9HfnLU6XutyAV4H6S/Qq4HPLIRnBFWcb8O
BeGePg3LFC2SwbJCIxHnARe4dJ43qOcQANXqNWxEtx7SB70QvTdMT2vBQmb1UcztcJhqE5J8y5ys
duT2inTCZ2UK8s3QqTSXoWLRiObJLtBnkhupBlYqrREG0W7REbo6sT5XVlElm5lcXk/NlBcSPaxz
M+WekyG8WM9NnK/GreTg5zs7qX5Iqyzf4Q/4fX1OckNQSBT3h1jFEa0zQ9/AIHZv6piDMLQyNkVm
FC6Rc9FeJ6jTt4P0lfA6Ntu5svx6mVMCUP8kSBlK5LO8gHZRKX2dA/WxlSISq01s0+O8H30pU/pj
F6bFRnfeBlm666vJflEbfNmcbNNhTAu8dxZF0e4NNruMInD951XOLM9ItAFWjms204y9Az81CgtO
2xn1Wo1FIsMqfkRdQW+uMGPZdGHMsuD1kguT+XHehOT8sC8YYzq5BU0o8dzYto1a/VAW0ngoJYzG
1ge7LmYzLr8WELNwI0WK0MaYs7WmZO+qvvMd8sXOtWk99i1pbyJWyfGa7BDDwkNjmG4h0o0cSwSi
Mp6l8Cpw6oN0mkphs2+6wQ1vORy1Q6+YmKuOzQl/DPvMlARnwvScFGq4se1s2Kgl/d3yW6OVfBua
+QbPSIY2QvtFIKl6WM9rYsZVj7zMh4rx0mBM9hmom0PHLCk+0trFzZ3gqfyg1FZzNSjGW+6UgkR0
oRwmsFH0bVL5WooC86i8YetusanM07523xkJyL88DU/MphjHndoPmPINTEy0kAB34Eeq62Uqqpg9
lNoFmBLlXJ8yEATinz1n2apWhDOwHgcHr8B3mj4UB/blzi8drnL9X6JKFM+ypZIMVcLa7Vy7T4dB
P5SIElWd8PGW5meThZZwq44knqa0n+D94wOTmjVe2cZ3rcJuwsTOUqnEXm+SU52N09kI9S/Okq6u
ap+wDP4xNKAehAkCB4T5EdKYy6EBgYPWYORyBGopGRs2nQelUN+wvY8ZrszxsbLTc1aofuDENmba
YHLvE63OvGvrCnP9Pv6sRgUK/GdZBYaB6GuBCSGTXjRdPYDX1A+Z8azOeb8k7FW7tM1PjtqiZCQa
Y22OzQZXyVRuMbwtgh+y+tirBRAW08rbbHC+9LEy3CULlUHuMhfQdj5VUnrKTK06EAmJ2ic3HioL
n9GpOiTgU2ercYi4xTJ1P/esnKHAjlLqORTXxVE52nMgK9gLToSlRr12WzjOeDv1/eOQFdI17FXc
CVOn3dO13o0cC7eWzPoztRtOkXJTBla77QANXCsfrHNfSfu/qyuOdmSg19OQdBu9w7OasJazxNnk
j2jnmMRlr1PS2gd9NhAUzbF6qKNNYTlv62RfL5N20xd4LChd+uDEIIBFKeZN183fVyR67jC/HFD8
4EmM92dnsSnXiuaTkcRl+JAFFZNIUBLGqXLPfTG3b4khY922bDmNgmCjsrXrWXqo5fS+apLwFayw
99ogFPeVk3VbNMP1Zv3OFPKWwb9kvrG79YPRmvxeiftgA3MUZmvblJv1YUbkEeyAs4Srt6o72tNE
8LRSuhyescgFhzcD8xUtSRoZ29eqLAj6Kqd90c+ti1qrOjpq+XWBvA5JfjO1ZbeblSbfmcJ+hb7W
Xsdj+ji2ZE7p8ZtZpld1JupjOoqveecUh3l4yG3zbVBBS7Q2Y/I5LfD8+hGnSgn11hzTbTTHvpXo
LZHPcrJLkiI9r6fWEu5M8Bmf47KfSxPHFAPTkwin77PcESoRpfi6bnStLV+nRvxauQBTO72AGZg7
ESWMcYLyeTIiPM9z5aia+LGvhSOYCIdO37+957tGCMnuR4wY1jpofcTr0keAZjK7abWdrc+mhxoQ
4Cw1vhVmn3kKG9o5MLeWqNTH4I6m5sdUM+Pvhlrxi0oqr97/taVuTWvH3gkdz8nG0r5WZZmeSYlw
exuzdVBb+ypJlygbGcSZunZrJiXlacJ233B6cXgSxlzfRzHKkbGu9mM8fDU7U76Ks0l1q0yevEmY
0oHIAAI0IDm5wxRt5brBgGR5ckps6ZtB0/ONpAJG9xBXt3Rb03FODmKO5E096tl+CGdzk6sNEcdQ
UdayTqnqB1IkT1ke6TubHA2PE5wEhtp6y7nCoR93Cc6Ah56B/s4KiP9ebtbBWnqh9t5M2ZCeuiLt
j6GUvM7KzB/P9cGHrK6cc3V4WfaYsXMIMGzzqy4uzKupXZ44g2biULEdnMz01BvNNoiF8ojIbu9Y
RkqnIXcY2hfv7xLQbN9VGqPO7hjUcblxiqq8pcZc17W4BunkUGZlHViK8bZjquf2Ec6zbc3LM1Jq
RCGHe1aCckoHYy868aTWufYUZLvWLvRNP0eLD2H7UJBjNDu2cisz7Lh38vyuczLPgDR404U1e1Rj
PZHx6w5NaD7YGcYdbYQMkYFNq/rSLNk3ehWPHifn7LYdk/XETn+UFlM20XfTjdHk8K+wg8m7ZfDW
ZYjC0zHbt7H0EoZIPUOlsJ5SZhgF0/ksOwpFCghkkMdDI/TEH6JCuXJY6DejLrJDYKav88DNls08
kIaENmdhqUSx4EBnmLRbO6EyqVOqpEr2oj6avcKIi62oGmfbTCCwazegy8THGO3P2iQjZpwhyTE1
2UtVZW8CtS822JPM2zibSz/Q6LKzrjqERuUmQ/w1ZPbkr4wcTfpCtpC1t3L9DQlWdAyJAfSiRCyB
na32LNWFVzbdI3GV2X1fOCcrkx3oUU4KAgTCvoI8KzXhXQhMW+DFnfVNMo1uO5V3ZLtXHPaQ89b2
gaDcttPRE/AgRvvBmUl9muP0ZynZtktzQkA0AMihtuiaR+tGlgRYZi4CX7ZRzPM2Xwmq+JV2IA9F
X5HCR4TugC/stRl17grtKkTRukic6sO66Olh9f2QVqRPmzGjBjm6LawgYa6jfosK50ZOR5axXO6c
0ZT3dNE+j9Nf+ymzCvot2Hazaaoo8XvVudUxeDyVYiA/0IDiJdIr4m2hyeQDYkBlOL8T8xa4uEqN
g6bkyVGXp68wHsCQ2uoqD1Tq90n/kSv9w6RKGZU4vbiJa8B79nHGkGItW9ezMdFSmzmJwQUBn3u5
SVBXLv+rbjX6ZBv2/a1NWuwujUL5kFy3pHy0VvQGEnwjmzP9MsiUt7bPiSq1fhwYOEd0VbDTxjk9
W7W9bTRj9jOgoyX3dt/XcPLW4eM6HGnG8RgSzHdQGI5t0NvY4AO0wQ1x7LtxEcomtXQdogi7tlU8
R+3OUT2hYdy7rglBz0WmVWW4c9QvfZVwbvC9MGMlezRjCDXrVhzpkb0JB/5oEZajZ2RWDQfC+jHX
5RY8LbzRqRqChllbWhA5SrO6TXuCJdaNBLcDvctUX2GP2THx9zvzLaIWue6bZbJQVuew3q/9ZaZV
eASr6dFQOxV7ispfGRRTSDWULylR0KMOpQW9FT0Y1NyqD3dBkBzKpHTOJEd6QyFl16Gj/Gqy4IvQ
q2aj9nweJBcbflellV9qL6EvFTFtRECluK7HQSxwvKx8cyZxy7wAMaJiz0gOl9mT5Gh+MM1kuVbm
TSPm/oSs+jboNao280qROInzHocmYthq38bqaKPXGM5P83mxBXBTqMinstS146yGt4PVvaIsn/we
56+bWaHrBq6LoQPQ5CNJYQM4dSrkwj9PAT8i0+sM0LQwJIB5RiENNvlxoqpn3ZiROOA8N1pdehNO
y5aStb7ZBeouiPFDy6NePjhtrm2cKJv/FxN4IGCLSIMl4IlYjI8/ntwqWIdWF71ovUzgXtX2LoNF
DKkjDKRjYuqyVi0PdYCve1rhmE6OWTw8zVomnsNm5sX1cUBf57DuGnt+sLD3IJmeiRnpn3vZDr9L
chPv1Dq5daYp2muGqDbpwLYuWRUHa9vPRzOeR5cwK1hq09jR2VvGCYzmemLSxEyoPrW9jqRacUgs
bfsB0+nlnwxFvSeO1MafTxo/eScX5Ol1VAzcuBiV4gPBS7kYc4+BYqdJ3gfPa42MxEXfhpncQKqD
lhnOPdNFIzfMu4SeiH2zVL3IajV3iIfMN0izdKHjn6NOOva1oZyKSn6SS0CZoYnDbZ4jXgt1kMLG
qs+aCVq+rvQ5jt1ei0DO8AaXIuyegQzPM8/QV9XyuxxSTv556a2o98f5swlDCZWQhdk3BMaL25yV
YOmTzORlaPEUEI2UbFJN8WwnPigyrXcYqc/rTlpkwNQOXugVNkTjINItNTMfl0SknDl3lH4cNP/+
Xoe0vg+bUfJyfa52E74HoTZ+hsYaCzh0cfVoGgwwF4eWhib049LtmIIqo16mLw1Tm3uhOwdGIu7f
b8cgOrq042ljqG896Z3E8EL6ZBQ5bcvWsV2pilp3LZpDqGF3CLUFSAbTx5VUvFjrw1AjR7r6Iuaw
uXGWxAgiMEbsqCGRM+Bb77bvmVvjPPAOfRqxeGtMvdmlKrm60xw127yrgPCdxps5Tvx6kIi7GOO3
tYsZlA6l+OAoDJqOa2fATMXSRoukn8NI4S93hnSXRZH6CdR/wfRZlzeCDzBimHUMcC8b5EyEcaRB
i39uUurCgAl6pe/V0Bl2i62DW+UwodtSeWdRtnbs+FLaoh+HfLvFyaB1CfAqN2GZI2moxHzfRNLD
0IyaP45heY7ar+Us14e6nkNfT9isKcHIWgCxhxPqsnDqU87rWUlWn6zohTX1cU1Ao0aRxeBo0VFf
egvYZT8nFsE+z6YmGLlGpI1g7ldYReS/O58UHHMreaAyImszhVn0Xq3oWazinm9v6yL7ulb/6wte
i4kV3Xgf2hQT539MU//n6/4vgHsuFhoO5AvE6Iax8Fd+A/+sNmzaMUvSl3UqipeaesAzCZlcmxoP
VF4I6uLbRBotvK/bl5Jw4kPXxD/0mjEwdaZbd6DC66caVOJXyD93IHD9pkgIV1vK45HMMdEoKp38
gtmUBuoMciogIEffFdRcD6m6IF6Z5XyylSqL087lK0F0hOzYwPTZWZ14fr+1Mok6mfBn8bI+wTo0
IAuMMHBHZzxEpboJyDyN7XI/Lid9FMukhCsklxbfJtUoceZv9C2ABeOQ6r35hzxlRKW2IyaeLA0G
NGKyOT/UpGCwyfAaB6yrXp5tL5UM3KSw2gJNxpbtLYTewCRxlglCpX1cW+G8InEDh6F4rxOYBhco
cZd4036Z1SualfqxZmFgRqLoCkwh8iMTbnSu1vHEukKgw7YHxngxXF5PrRvI24vzCI/TbaNEPcGc
tNxCIhyG1HbNyyXhD4XXZZiVdoH5MEituq2aKTuue4K00Guk0jytq1UyRsry1nyADwtKVNZYWmnT
YQVjZBsebtGOXrCchmuxXuepQ/QERSw7h8yY2ag9GQ2G1E7B49DZXtKXpKXB7hRmpWJdb733Tp0Y
X7WSQ8x0JvyJ6tzamrCOoQE/rqWssOXS14tcATd5wspMOSeR/toaYboLsUuI4nQgJkz87Kfhai39
pW56DAEcq6RS3VglmM+xAtiEpj3uqzF47dppvnIWPM4Mu1/aQPb4sgiSk6I89VpVntbPrpk0zHhz
07lef6lPhYkdBU3b+ssyHOyznJyFUUV7A8yciBMRYFaQYSCB839mGcFxraKdVvfrYJCP1TRXXuR8
GVGqgqSRH2vPhATV4npaSvEhTsi2yMrILXAFH+rwFDtC3w5T+WNs9MJba4FsjK8xoCEyQrdA3YPA
3CRLMS1J4U9sRXIiIeLhBpjTsMV5xUZloLUN3rfvpBR7EQDokoOH89CdV3sTiSX45+1E/+c2aNsK
ByN6CQv98iVTJpph2/e607wTukUH2LG2CqKWVJBIo/SVaPDjGqm1Xh0qRycYppiWtgCjtIVoZU3D
o5GRZ98wG10pv3b0bEe5BPhIab5iauvDHWX7pQ40fbe+lCm8D0JmeqCXMEpGybmB+vc2myAYZljH
/lrS5BCtsO9Tajcsyl0xzcY9z8xFcv1d0lEJlQtR6c8P5EIptpx4DuQ2DMFshzIbV7CP+2tfpaNu
Yk/00pqDcRIDzW8jQfmbTLl81xqNI+Ndh+AdPwxDei2RVId1WmQv/6+diuyU9BVuM2RNHtch9nqJ
/zey1v82u2C5nO+/5an/fXn/l4nmi9rgv/e0WO8k/9nE335Xty5/528LOFPDzk1Fpr/6EOBL9S+H
UUWz/+KcZMwI4WOJIoB98bejhfMXfFcKfAOuHLpBSvz/1LYaf8GFhZVkqzqc7DXp/H9gMHpZoy4O
cNTVRKwBtcGauaxHRBcVWEbb9VVDHesNYY8cUhqavY7eeytk8VSH1u1cJsap6dkExzrYOZNOSlZB
bJTefC3jRHsyRrE3Fbw/5YpopRq2h9mdVSLcEMFq850kVdchAC/WmmG7kTQTf4U2uCapSz3OGDcW
o2LczXulnfe2qu5s+rsvoaXKb20dTbRm8p0zDs4OF0TjZFf1W8vWin6ycnb1HEvuVNPOBfzGXoGK
4OWBaK5HPXxJ528t6WwnuVDmT3iMl1wo/NYQwSmQLGXegyWvdN7fyqGkrOq6q6r2ZkrJZSsCMuCj
sCQbSoNLgu6kuE5gyW31APVmNHe1n0cafA0iYlQn1J4QojGMSkXOQdVOu74yiZRK4PP+thJv38vK
341ALtvE5TLpnKETQe/DPGWlt/12mdJsYUFqVUwLKvWg6EZzCxH1eXBiZzfJ4sWyjHDHQHCB5NNf
y29NldUcTbuvvUpOFq+h/FYJe5LWdUHf3c2mmybKMpIbSk/SYnKnK2CUeLBBaWtTOr1gxxqcyFmU
3VQJgFHrODtV4wSyXpvFTphRdf/ne1zGD78V1FBdbWZ5CqRES0Zrdekw4ujJ328iKSqxGwwCudYj
PnGm0nOknDDA+Meff+SFFJIfx2NFbcmE2GAZoKf7uFkTJg5PYDKaGwKjSpDu8csK77dz9W0tufje
ESipY+DrlXkypdZ4mGJMSFI13P35UlYG1u+3T7q2jQoJ6whgRJ6D+vFSFKnTCSzO4QnmYnbNwDBO
fZGYJ2MwPZX0RKWo0meqj3qbS1KzhdIdvhhJM3hAEp6lD+kzMP7m0aqV+i7pjBeUYeGxzSaPKEn7
xsQhpB1U6SAXE1Th6Uss5RuCkIY3MsJoyd9MOfuOKgQTRN2ZNwlUEy0FLDZV5DeFvV8bkzltn2bm
7pu8rMVZt/vv0hQN1y0sHih10m2TUq8pXX7URdJB7NHP1iBpvkLYwNkuOQ2nfn6Sazk4JOZLLnL4
Cb2uwseTz5FZzkeDuKlqxLL1z4/2Un0gGxbRWyrPFqEX2/PljEWax4ra2orvVmDKSWMwODN8aHFe
lhLZeNCUfvIhZ023cQt1ygysh6R3yps+y0qPLM6rXk/SZ3PG2gP1us6ohR1LNoh2URuIKBPS9X6o
qtNsmOcsqB+rMh9fAPufl048liwvR013/T5bCvvoZRJA0ZJu/m+yhP5/9Kqy+Vb++3Od7TVej/X/
t62/5d9/Nh/Pd/7uv9wrNP0vkGPN0jgh/zag+jvUnF3pLxYRkiXk59iaLq4m//Kssv7C7MKBR4sq
nQKYY/g/j3hJtf7CZm3x8YQiAOOWff1/cMZfqnvwy6K1pZRQGakYGK1ebFf62GSzWXXT1Voo62in
XRWy1nXJvNbtGkC/YkyTh3BWn/B5CK7fMQuFqMHRiOq9IzgghGV/bdYx528P9b84oi46AcaXEKs5
mRZXDcxftcsjSh0bZyD9U76SkZJuVwAwJaZ8sGLMsxYVgzVY1gP2cvG1HhrfViJMYoX4Go6xSLbx
FHEjJ6sW+QPfI+qvKTHPhTWpnbcazcEVsHdJWewlopVuLZg5XZeKK9Mu0PGkrWepY/0c6NpJzxXt
K1GBaTVGKPeNfhdOKF2MIf1Sy5Oxb6bqebb07io0I3WLTu0YrT+70z6buKsfJxLrM7HJqLLwxmBv
/4ed6zyWZSjaarxSdACPUFKEz/C7va+ZGBzeN4RU6E9DklhH7oEUFOOqGRjbmQ3Y++x0/WFuYt/R
unavTsbkLy55yoKt9mnwIzILbB14/7C3lw0lqQ95021y2b7587v9L+7DRP8MC5tDchUWfzycmIo4
c1Ip6lWsG4Eb6zKUIKRYeZB965SOyRbEksnDYkg+MG+rd6M95/6YS/OhC7LgNLaAuslYZI+zQRoI
G29JcWo/pqILwaRIEc2Llyp9bM0xY3qntAcDX0StkJVP6qhVqP3vU3Z5IehkkdbYMlZyOm4eH29k
DlqE8L0AOe4d/SzHzkGypR99Wv+oIm36YpOYOoyBgdl7PwTbtLiprF57IY2u3DSlUuxJ9uaba/MS
LptjX5uT8mwlCiF4kMrdewaP5o+5GoDcNdw4W7vzlJUPNloPWSrmM+SEt7EqdQpF1BQB2orXRrHP
5VT8GIOqfGXAS5/cTcaDVZQ/Gy0/JGECoYBwz2ASxz6OKj+ZiZ0ukvguyZh65sVgHkkawyNLkgZX
6+1or9gJ9GyageKTEdvFOHd5fBQ8yHbJxrMJMrAvhodSoZizXk7y1eAgZseItDXt7CloJ+3UyKkM
hxbDtCF70uX9SukZ5Tk6FQ50YiLQQtFX+yLLolPMBLRWVMiDEDhwUsHOK9XHeBMUZgwYg5tNUBVb
G2jk3ujV/BAT7utSjzQ3oTM3N3ZYvX6ywD8SudYbY3dFxoQpFQONS3bZqEjgxxCCrppnG/pJ6GLw
sZGFliLxAvcdGDeRTYwaiwRTXH+0qc6+Fy3InvI3A0YNCfJpMlV9mqmRm6CPruSJ3JaK+fwQf3PM
qPCcyVROXauaW0UhzWCshumTglb9iFQYdFULvEdKKtIx/Gou7YkxPLalKHfiu5UOrmrFwR4XeaRg
k4Aw7/aTnJ+MhukulBVPJtihMZqDFGKlkE4ZV5g6ftdZ824Mbbj3adMcdBW0s3EIrO+1h08e+z8v
l8eNEQmnKnF8YCwfP0erxFpxiOoYSx2sWnvTAcLvsVg0UTMi8oPRLik6dn8RNAOzn6KX9UST9DjY
dwR3HWeHQWVX9sW14zT+ZIX2rWlSr5mN37WzeZ1FavKZlvXjxGt5xDoXzX8Vm0ZFW8/B31oxRJNl
CWYV3jWxhSl3rpU3Q03YpkxbuwNXFPtKVponC5JMajPpt3UEfIbv1G1zQO5XviYiqE5FoDveyigN
4MdSZVopziu9+sQjP9latHOAiTXzWymadoOjzXzs9e4X2tDXQh6I/06NYDF6mr6E6fz057dyIV8x
6C8pZXASWr4IJllrz/zbHbYZ1L0QsSrcNN5AUljhknEgNnofYgxXhNuOjnGPqU3v9zF5tpkzfq0W
bkuV28NVl8Mf/eSKLs9RlQKL4gqzUJkdCCTu4zoJkPWAnUbV7bqrMJ/NPb0Mp8eVaz0OP2ddQYEi
xpsCwyXGGbACRJ10btnrwx6rItMP03IjJe1n0OC6Qn8/UCjIeEr0biAl9BaXXSvjz8BUGzW5g5ZK
7HY4lTlUwc70hRPp2JYkzZ3cqtVOTBEW5r2+yU3sGIqh/blc7nrdUd7fFDGJ10F9u9Ly5sE2N1kd
v5aFZv6wBRjZsgmtJ4SRkGlPVozYRRRiLtyzvysA80ukCmMnak0+m6b8onA5REfZgGRpqLlyXQaf
IfofO3a+BDROfAFLvcx0i4Xy8a3Yi3RPnzXndkkDwe6k8vPvMYnXFi7LXvvDGK7tdmuPVGbAX4zJ
XeMRhEL+ijh/uo6f4NbXgTfhHSN7WnKMso3To+Y42JUvmbBdYRFtMNvQdYRynmy7mb2tAsQ1vkyn
rnj16IGk4kychkeRfHLSreOyj++Ve4PYSawCL/UfZIlMMLwqJsO5tYUb9S5uBBImmsrOAV1RdSyJ
NgbsK3PPf0Fjas3Ts00QbMjO3VK1DMJVf3BzueWitxgx0encBITY8upyg6Eo3vSwwp2XajiYGCA0
7qz66ER6xetDtwAXtXeRsgsbpNswgW7s74N0nMTZxg2n3bZ3/FjENKNXwpIt/VYsT2T65O2a//jm
2APwMmCGzbm4GEV/fLvIlyKcV9lRqc4eHazyps7Xp2Mg3ZvYUvOLREc6Ne87eV93uyHbKNYelQNx
WVW7xTAJGY3zVs63aXtsw2/1uZ+vu/E1fc7C1J+iaA9Z70AhdQutL/Ptep+dy19E7sSCc8atSaiX
iN3xenjPGc415BQYiZ832d5CwToMjovRNPHmuzHdwQE14t0UecgWXWvei/bYTxtH2cXgB3oFyPJV
RYwkUYWknxSUjNYuS4flKyCxRgVSpW3UL0tK1RYtmJ/p3Kr1vYWCRvkPvs5rt3EuWNZPRIA53DIq
y7Jly+MbQh57mHPm05+P/747G9iAMcG2JHJxhe7qqupB9fTyEranxXpE0qEW/CiByAu9Khh7Fz6f
YJ7pgN5bdowqKGJ6OEoStOZHPHrZd1h5fXLSqDJZK04I+nFCOQKPNX/ppM+88RRc9LVgpSEhKV/v
wjaD8iuIMA7+RfUjekVniCeAZtwqHBF2HKOULOcWQsBt0mz5OeECEdoWT6fzNfVVXTg+PaYSFXlx
vqbVtat4n8hHzFdhGjA4hW4Lf+sQDgkMJ0dtHEm2p9VLzCPCT+jVHf7daC7xflUddXXoMD/n9jw6
0HOE1eU6S/rurDe59AZWfvStsR64ACQ4CJHoggrWVXp8iPEXQbESeRHdltg9zHeAyZ5azWp3NC6i
kvzTS5TbGJXTXLsdDbFGv9Odzfyj9nkX+mL0tb28Lx9KbXOzcMqArbDbYHoWcBTd+W5UtkSHnc8K
/UpoR902EhlVVHM/mY7UeZPmZ1VAV6hV5YZMZ5hdrpb7wpxi/KFB59QhWd5GImyZcTRWssVfpbCt
jE3Kzl0EfwCpguQlyIR0B8ajRQ8Ky1OfXI14U5pP5mh7TzdKDzbDjinYJeLoyK1M+utRE/dNKEcA
64a9nBlC4XM8dR/44Sz9K3sm0NT6sjV2Mt8KjKltVDIsljQLMmRDva2/b48K47jKnuvRgQmifaqt
3fK4cvoWOf3g1Ioz0HK+pQ/DgcIhd4F/GURfWnozIDzJAe8dg0nj8KGQ1GsaojcOF8Vrq3Sv9TBv
nEr1O6pqgzPQDUTFRQiShvbKBhZhvYG1cu+0xZ0sT3gNf4Rv9ckzSH+Q5Sb46j1VzY74DMRxaL9M
Z8bJowHox5TMHrKXTUp8Nydvme1WYpbZc7FNKyYXE82AP0GiiQQGvWHioF7TbQ0se/XkfG8gmdN5
F9reOMtyh3vrKJuB7bRPoeDVroBZ2wxL2DU5MkxbERwMY6FrFtlRQJ5l6pwoASdrKnM27crZ10rH
yFpccT9N2pzcVL5NifiroWtozP07Pc9IsEkGR15uHMrJB6/m8/EpjiKmGx2xiJeww3amfykUSgdn
ZlW+Zp1TPOM/EqbMjymy6Zy1qm76Ln6nqWdEgSEE3Zf2KUUezsdN7eSYNg+eFvoLZV75oxufgqx7
qJ9mRuK/OT+fxjEQYB4AF3Q0coch5zLYAu74kk3LLIUHxnKCk7FuI6j0Xh9fCsMhLJm37meK7LXm
a1v6Em3tZ8d8xp/bQ/xJWHfNpV6OneC1rVvhbab5UMtRlrXDgVA21j2SzBjuE3ONNT1yCWS7OA/b
bEKty3NbCwf7OWo2/Y/VujzCpXBXGYap1zTQBex5PuqQ2ZENx9B+qCw0twL9RNnSTERLbUVxV7Z8
4afF3W3wRsUxwjPzhvii0jlXkRNsKzgqHnBLHK6E5ZmXGC54PFUge8301RGzGVAxBbEQbo82HaZN
jpbs3GtfeErJ6cbOYrD+mZozEsgi8aeZm8i68oyVpNQ4KKNP17gFyUfH5rPkQT4c0+Gtat+x4aA/
nemRBGzNEObGk8aXieNGEI5MrkR30qk5EHy6Sa/akrLTqsPSu+qwF1+kX969c/N/Vu0gpINCksm2
UXg4tXYKzHVwZk9bPL2ycxw/PtTP8lm3dhjh/uLic9obrjWikWPLofWaysmLAo9tOMgLF2/Pz/Ug
X+Ocdks8Llv9nA/621heZPGfMrp1EXSfCZSfwY6f9YJKyB/UV3QgYk4+4mu9wXML0tyGfyKtZ9D4
9N/SXhtm7IjZqkdPN02zu8FBBi0PKH9tUka8NDvL1jJ7tlyUZTNBDLoK+b/fpKVSarcGDkwU0Chq
29Vv6pffMYUmwtLUhRsSHYTn+q++NPf4WYy2cegpv9ibwpDYD4Yne/lZ+K0Lu95Z7LnYBe0xjOhg
Fj2F1RY+4gc/Ix4wNEgpDvuA7EIWF9hf2N7u08hIbUEYVh74Hy6DLb4Z4gFRYs20mVyzd+bZI1UL
m09F9aXyGErY4bm5tB9lmlW4qGihIGJvDmUgxsdVRE1im5+TDEpwlJkE32lmw3OKRILbKYSg4GYv
FSKrN+EPuNyhfc158rb0Vj0op2HGjjzKaNAL2lhaGr9xaxdUDUebFDtLPI1IBb3F59Y5XnAVIkRg
v8zr2xdjvSXyBS2SpdyqcItuRshJhoP8T5sPpuUDAKOIbOtLl3o4cvBrcrfP832W+QJYTeJk1C06
N2k8UhWab4QTfej9XnpXugvzqwVWTe8SSpKQDuAH0TzW/R6Zl1ac63pwBeVdUHN7mPeZcuR7lak4
4+qiQpj+mdapp3XLX0ymEuVopj/ssHPPiNpiQoXKFv+B+rJtZU5zxs+djbiyvDhys8KWgBgSJ1W8
mJ54upMhoJKObbWfYgpCr3J1kivMv4Mq9ZCSVPPbjHdJ4S4+U1QkgGlcTURGiT9oUEhHPf5b0Qyh
PCToABbXKPZN6qLMhYJpoOE3nkYdDONxzt1BYufxFUjYlbtOJ8XggPDbxWNtSeveqF6kbDei05Jn
5rgHvm4Rw6tQuXEQY9UKKHcrm69wAc0J0MAOsYfQphEhKHk8oxDsr3EaDigcADDW/IoNZ87cerZ7
FESrwzxHDl3nu0T0YyIz2dEyXIdORez14j7GeFe3FfE65dTg0dd5I2fL5KW37G0QHEWBTe4ssgdv
jRdPIjPELUSXhigCBnmpA7umzb1GIXg+ImgzZkeBOJbfcQswJda5E6W+/I01S9KTpHriBm9iumYz
p7CS/2gzF7d1FGL0keBbzBnopJkAR81ufBOCUXTkyjFqzWe373zIAJjyGMsrVhsduGBJFyQHXRAS
X6fPnJUqmMbu5Ze9QzelSoOrCbq7xUtmRq8ZrEeDnjzG8oHH0O4qO0v+1rTA4oyt7RXP7ZhPxFco
4gSwh5Vcy631V+ZONLpispN5JOjmT9M5TI9ZzfNgLB2x4GTj5nyDM3c6S8VNGH0+Lx9oBeXEkh1m
H2sIiRzTlvaxVgDPRJCu+LtcQrIPxYdHBhd9QCgoOUAapKvi5KSraxqncPyTTiMKQtxKA5mRJaoI
Q1dOPzT53axu6qfROOtX9Kd+0oypab7yFJ8FV5m98oEJxaqdi5F9lF1U4lASbGOyp5Qd1YGXawoO
4p8GBqvNfhYT70DbLWlT580l3U+DAX4w7ddhtWKTkeGe72swqlM3rT1VAvcq3xUlSDu8a3bmtF34
oDhS9QGkQMYwjfRJ8jdJBv6+muAVkt3eYIEXso0sKRLs9KFSUhbtqHTH0J734+gT6Yb/5nvzzuvF
F9pLwNAu7rwikm3OH+t9EIB3HVN/oQNoLgZcdfGDqQoG5Dg5EBcS3rEDKA7/YHumHipHr9q5+mxj
f6Ix3wDFwHINA/LlcRGCBgne4HMqzIOPuKnSCBfdTRaNd0O1XaVIl9IGtZ1rkCOJHne/Gr58J1XW
iHEEr7ac1EIjQtncUYmTuAI2cOyMP3GOXVu65Hml5I0FEhJuN4kCGa174W3yInPHjsqEV//bjBUA
anIG3mxajsk9/Msx30s78N2IU4munpH0WOQXBYk7SnZWWq0S0PiL5UfmefsyrtTmYVTgtjgMD0Xa
a+/RpxwzZ5kT7vjVYBrU0CQWs4EdyJ5Z09PE1atdwVY+eYV23VoldqGvzM4gb1/ab/1Kk9DibrWw
CUO7MFav/03YlU0tyGdnBnJa3dCwC/E7Sq9FftPUi5pdO+MgVaelZDtm7kP09gpmflRB6wg4B2aJ
tsT+9CYah7h+bfAykT1Ld4SSvYYSeaCoL+u4M0VoGK8hVMm8fmrqQ4jKnRGrbhRrj7hUAiEigqrB
KV8o3BnhT8NSwOK9fejNW64xOR6F+KqX5zgnIuNSFsjNMct6kVE2jI8wvi7mfcD54ay0pT0If4b8
Omp/eIU5Tshtr1P/kKN3ZT4v0ncOitYKkb10b2r3UA2m5vxb5r3d8o6WMtl9ipe8vGlwC7sDbImL
7+3HXHcqT3bBkTNJ773qVNKe6BdQU1x3IoUN/Ln1Xd2+m4ZCHuXXARFaSJnFwYg+7t9xXCbfI2F9
VQy3KK4FziFl/JbGMQ/qD2OuKBdJPPbVTSiQQ72NdLbLD1V0KzicTZlDqngzl90UOnJ6LfVL1dNk
y3iJpV0KKCy4wOB55ivhK89uyK4ahFb5PrXYGMDKxXbBNaudmcL87Ym938rJmxqvNAGjMKtwEBWo
YtAsV0n6rfX3mRB3zv8MySNCFtJdyuTYFXsy/RTLnfxM4l9AilaDSjvn455/oP38v4Fb2kf/L4hf
gzEHqQWOqIaF1//v9akr/RxP0sItri8zYUB5Ufo/Y/zeWnTrOubyqQ7P2KfTpFfU/K1wTHpZeGQR
inAP05+GpW04EsmUukujvV578nyVWlrMP2LxZRqfokmLmCM5yaqesPuJ6HlSXSYafOIZSWadwGHm
JIGOmykHJQpGzeuVU7fuaNNgav6YuCN9CcTdJO476bxm7zGNylL1VBiXzb/nSjKH9cmqIOpy1NBL
p7esfin77TtQNFXlniuEPPhNGZ+VHEwCLiQuTUO70jNGerl55MW8khfwo0gOcphUoAx8HqYO3X5R
DpRm7Kz0KG5gunDWdX+7Trpw9t6Cc7yCIqckDjiF884YnQH+XeS33W67RxLn5ClEhZ2IKx3unC9z
vZJvVoyAehhyz4ze9InmLketRiy643IpCE6Rb8guIyzo+zzyisLLcYXhmN4K6C4lOa5ZO6X5k6Ek
iOnczvQIATvdB69RQvCPP6oUzBaR/gZIFFpQ4Ruyupsd2uBM2kVWfIX+oaaDxR1m4ulkE+w1a0Cw
NzcHzfLBUVrR7xOi+Q6JSjDKfky2Lvt66Fgn/R/Dkqc+45vKbvyyfST2PE0QTTsuX0r9Ivf6es/h
p3TngeLhXiy3UVZRiGgI8MHSCIau5aNc3JoALPEk6OiXiLgDOyrDS027Z9MjBJZ9QJq48bC/i7It
VrBWJFW7ddOQH6TVraCwz06vBwg5k/lPPxyHFmfOgBxaGYOWrEJ24TkZ1sGKvMXJUERjdVAdJ/nQ
SUGGqlHSvBzJNYZTa5COl0h7iOmLIu9Fgzas2yMaERY0LviZqvkaVL7N2BjxXdCPwTkeDnN3i0PM
1t2Nww8/PLWrzTaRSz9iWSWJ4C0uW2UZvxTYViLxUew0utCir6svZ7EDUDYO2RCQta3DpZTsfATk
cwnEVJPnf9CE47IGYF/l31JxQA14fTQ/ldVvLn17jrt7K11C+czVmxsD/gOvg2VLWfJbUdHVm9LD
WZ6DKvqV8nOvH/r8zJrh7XEF6kM2pI9w2Ff1SRFckcExd7x/ZXq1cIxDDsoDjp78Piscc5U4P1ma
V6OPmn4hlPlh9jfLPnJlt0hvnNkRRnnzLVro2HmLs7ukHyZ2rGhwuvRbFT62gRv/MjO66Q8uqs58
XJG3xnhUlWpB4kqYdpDFo9Be5v5SU9OKTnws4KTy0HpCjEdKkKMYB3Xci9a7VuFA6wnmqy7tthUB
gmj9XaXLnONrQn+MmwpypuQcZDd9OAvwyqyXVTsqy7Vcr5YcYAw6VefCPPTmMRaDscUR4Fgg30Jd
aaD8+GOIAcOqgXstJh0u70b4oiNyxedSj18sBYiuD5T0lgx/ivGu9Rc+iImDN3dq/tFFZuUxFXGz
OTR43xdnfGD5pibvdYmaOciVO647/AYk+Z3Kyijvuaq0Bb7faeGxV6+xcOTZycpDt17D5JKkHv0c
6+HCZKkljzRptI6Ezf36OqmXRfTVCbQz9vvl1cjOJjLjJUB7VWd3xnuAjRqfGKqVZTLtqK+N67Wm
7+niocvqhEM3HwXhpJlvYQU6y7rPz5ns16mjozItErLxXTPsWv0I8DYmRlA3D1m5WK9R+jdEpJtd
xAjqxEcOT1h6lfHJ1e6ZuJdzL1Pxp8L3SXXm9D4oD0anqWYitz30vrA4D/NH+0VjqSLylPLXHAJG
AQOVAZHkdK/zG1NAUHdYJ20zEqnl4LbFjbGrVsQJPlByboL8vIb1ndSmRE6fQU85rOs+GQ+MftFS
+rmQUXSyjylkET0VcMPsLcAEYeHoobO9dhQLp9M8kx4p46787mVCpPN/j+0oaq9zdks1JJ5MBWxD
z8X8h98aqIOA5wHLaHi7eZH2Iy+XcrkaeFb2B75aca+2O0Mnf9YdXbx0Y8D7KgVFED9cj5bhj6rf
tj4fw2Mcxhujg5V/kwatcqWcVYjMxPsqklqVf/IK9xhMG1i9tacQ4YY/RXkSZ4BEdQ+BhhCcmg3x
xkuSfsCUtke8W0stcbv5IPduJEaOCH/Lkt6X5INlrUpHPJhD8VhvPmtelz/V7o9JnNE0yHkveEtj
NtyEr9vaT0Guz9L4QTa1ZueoOhnFbax32yof3Bm6Volts9sR3BcE9W7xRd6DMIszgMp6hoSS8tdI
oO2NkkdcZ6bb6VYPdvdbh3sxe2nrHalbBeAByjhcIGdHnCfVUb4CxRk0I8UPiQ5xwgbdA2GH0o5S
A2CK/g7uIdV7zrGRmiMNNQzfmIjINri/IoP6orJBxY5KwvSqf4wvMrk8bGrwO5UZ7dD1Y7kgzk0A
XMYNoA4/tG/5t2BVUvO4dv/Uf+FH+dORqqheDvltr5Cl4og3kxZhfGdTO+Xlo4yDrqNR8EsAX22M
cynY5AP5iZeBPmDbmbgxlLICANzhF7jzWAQad9Qs6ImbZY8TbKwBQbGIwSHJ3j6FOc6BUbvcmPls
f0imo8VhiDW2/n6/NV+ZuRfQa4fzkSUw3GSMb5qjALZIxglShlU9jb8ju1OCJd/L0q7FrrXlDXx5
2mVfuL7y0Ipo37zTKVFLfNATuFIFdnSg/pyw6q5sOSZ3kngpLvlwYFgaoILSSWonEw8ECaPiar23
RWRb80YIjRXdJu2ZJCrxo9nGVExNPZpd0pmOfZA7kfoDaHf30VdYYrkp9cLWS7vRVvSKPsnUe9jZ
9LPI4GbTOan9XnANGNNt0AEERwAB3/rE3mMcKuNFl/9DCPRA0XZJyc7/yWOkOsKjKq2g1rg7bDlg
hFPMg/xrM1JLto3okh1jcgzR1X+pNFJGGWWaC2/AOIBGHrrL5GiSxyUaPRhi5uNBQEcJi4dMCcp0
QNglFKxUvMinW7fDkCVxFL+dgi3kUA+x4lEbiQdvKnHQcxhMXgfwPnYugRLrle9Yn8NTBBhbnbjE
3sHNgdBQNSo+oyjJHmMTsutnoBk2M7gcbN5RAVrgyXZuSPKcU9WFzwLpH4QLBxwPAXxGPZ8oLqPl
Ge8LYr0dWYQ8tq4fGRQqRdwujsZ9dMERm6sZkfY5ahuTpZPPk5UVh6L3maNgNgo3122lGhUvdMqg
2p4rQiHGSDCWxMsCXyCrmMSw8mqHggiTvnpFTp1jv0DHH/0PE5Z1LpJLJY5O1bB3pNjLLIdqKg9G
mU9U/XrNo41hSYvUmbjUYw0WyY6fMujQzSgzSpIdGT77QASam6NCvwixt8jYYXpa/p7W2JLYIQu0
pKfVViGk7+b0xYOOVYwAsI/fkGs0nMUA4sBD9IChWEUZViiYX4oOhEBLtNMB1sBWv6bSZ2hXI3SH
zJWInqgWNiRvHl/ZvJM5fvicr4F1twT4sDdbkk7h15EeW+tR+hf8NE9scAt7r8BL25Aml/FlF+Sr
fVCCmiZv3VMDqurXuN42RiK/asbxxM1omqPQ8evFrP0kD3j6LM9Ic2EyUiDJSzvchZRSKCdSk5HA
kndrHxj0kAy9ptgeuUq5BTfxCj2mU8K8KLGY2v4EpFl+aoD/+VOeyEN8GE7cORph5Iui8ZJNJ9IJ
arKZziHi1MKVsc1JMOhE9N8Sqlqa1277ns4OnvrdGkBhNcJ9jtslEEpESyrqLJeF0Cy7EokjvVxD
t1pw6CAahz1ABAuIg0ek7JfE7VjAUrzhXhtCWKL6IDZ9qj2afojLvT7eOGP4Lw+NA2lyGF16OSUg
xUSeIKB0N2M4qr1OpaZVQdkwMg04ZAyKezrGIfpZ/mXajW/yuzjfzHJbzNUNDoREl1Y70yVbRYY4
hvgvgq77rDWqiryLsZy6eFdk1Godg/2pY0AdWXuEaaBX269t9AYAhcIRQfj+yyqhjkTRXlWptzld
fYuwrC33lLKo+7N5Eawoxi3Vz7OOt8twDYUdauRwJvO0qPs1tkEBa63xTUMETOR2KJJTJx4ZIT0l
ZOKYA9Y8lRMmF5WrgLq1EGqoXYOYhk4LHPy1EvaAUGZn3gJCdMey7oGoMIqovEl1zcGj+oltCAUh
lR1MDPTkVK/7ddnJpa+QKZZ+bRA9IQOD9VB5gME6Qnh2rZRzl1DAPHUZKlV8/B0mI9sjcC0zShjd
4ed/AqZh3CHMsbEb58ihoskHlzSvdYnIlglNbgFUX9tC9qnnkUvQm+C5nuBEFUChqXgOinCc3tma
9ezIkuNJ4j2Pr+l2IK74pIELEp+/z3idjzeMq3LL59cIA9TfOvUxXZP6IwqkZMKMBFYObUkPchJg
IQgvtaaCRbyRfi4yZN5gtfztdaUrcAjJLphUYti16JK3IFQVlF2oIM919E9eylsaPIYIHwQ3BYDf
XCBYrLdW2Umhw8gQlECVh+k4m35oeFwokzzXglmiEYGTTGD2Lv/gv4TpOt2wnAJvLVo44AU8OSSH
rESuhtdVYMtQsuQd32SGFvmFjruorplweuqKlJoXV088uiEP5t6SiLgmW4RcH53z6iUMfeonYncV
qZqK3zRforbZ2uZeSO847NhS/mn1L4Pylmd3ea2ZrRRL888puVi9Lzd7JsCiy16cn5v0YmHLV88f
/1NmR++c6sE8+jHhV3rqCj/RCQawV3Oq0VmpxEVuzhkkFMxykUDPuOfJlVkmRtR2RsgX1eSWY/Oc
RY/h5XZxOJQNT28P3NO81W4ZCArkuIbQF3qKcc5iAw6i8lqpf9PtIVu/KQ28muhH6V8U8GXDG+fX
NLlbEGiy+j3WvlLj1k23Jv6pEmwmi7MsvLbiqxX+4TaG4comAdYLmJ6KQVn8MsbisFf4c94etyoE
fGTEYwF8kHmuR94r0ijpqm+r8p6uH0wIzAcoqOKMG9eHXPKIhJlhYUqxHSoboAhYsWNKdkwlWt0t
pT8HNUgBEe1yEOtDuhwS48uC/0e2q+3qPOgbf+2eS79P88Gfm4s1wc+SZEAaiGkUrUY6LGhlAB9q
pZ5FYYihG3ZS7fXf/TclcANAPnYpO0oW572bjNAO3Kmh99J2J3LjyuFB7eiy5q63cLcX2OwnB4kn
hfXhKk37oT+ic5IybysxyRhL0xojkOhRij9T7+SareenSLjW9aUm/G53PPqwO8wIUQV/KE8CEB0s
MlgE0m5ujg2+lCIjt3m7Nu1eJCGajvxyCk5JISOkdHlku6BCT9M1YfDZIAqTkwuhHAcyJfyTufi8
M+uVy2TN89hZsllKf0PsJ+ny6M6LAxkPexWNqU1Uxj+UHftx3gYNUThEJ82TBQ82E8HRxHGaHnGr
SOY3bjqVAxXc7m2lFmU6K7q8FuOPXZsfmKSVcCga6iPp9rmEl/qwt9Y/eX7IMXjh3ol/5BuFTLM8
bavgL8gYLavZGPBfr6u9ahAhHpiZJZnlf/Ob8ho79CS8RtOeYmg3nptxt5kOGq81+tr6KsZe2O3B
HBrIxel7P72rgGlieU3anbm8zDXpD7btR/Yt9jvmaQnwXILOb/sPO8+KUmbYsxf0+Hw3iPG/tvrj
usMXWzeCMb4zD4rmTH5uah8URpgffbrvOS3V5J1lBqGAgSOSbMDAI5fdDzYWb80QdJ9UsLi4ggyB
AA8n5oS87kCGi3GpkB3q3hdmd/0au23X6Eef87yRSAdcFib7HEu6zM4aYUh7UCHRk+NxtEXODEI2
O0nrzb8cEv186bGsxiEdQ56F8gKkjR0NyMf0a6J5uPgqgHmK4Hcvhn6JS3cSViengi00tqp+Cwgr
tHd8PnKi0nB5jQHpMa2goQXIZx5fi8Wnmi5UL4n4kkkSXQWKW9u/6tjRGbtRPtBch8zchIwVhdzT
hhlgulDExOpV6xrERygui1MLKbYBuz7XYkBxDu9oAJSo+E5plpI0eFe+1fBaxKU9DRNxUqe/iNW/
BZpFrVKdvw3pF+VpeAscu1AoOMlLy2/0S6L8Gpid60HcnPCABOOQpLMS+TPFBGmHpgrYyNg13adh
Zo+m+KrE2B2s3ZL6Tfk5AA2Kp0G4teQ8+g2SQZ9/C+pFTH2zPM/xPgkpzcKGoHPpXrUCDLYRvagf
YftFZVEmty3DiSyYjsnLvVp2PYhZf1IhrlN+XvJ7Jot2RiQcUeWZMxvdFbqJXjrD6ijFZ0WIjlfb
5OOiLkHvyY5wFJRqA4PnFlWT8jkWF0rcWcfGgtTaL7TdoO4wxovMW00/yuEakch0EdG+CUiNMZu1
E0xM+CU75ZOF+Sn3iC8Gu1kMtzbecPJyBtqGbcwXlL4TXiuC/JkOX0WRuxGGTsk7SneTcjYBhExB
TZ1eJOFD7d+UjaehfGsKRh2ezDVEB1E/DCPuby/x6E7ml5BzaL5ztZLR+k1B2MMmRqFfiqFqQLhL
9RehOtWkjA1RfGJBrhwB3LL7DELK0bqykwjdQCYLwyAvPbkDa1er5hYq2IyAWA0F39SDhFrRJhug
XwEwPX2sSMaX2HLptomP3eD07xWm7IJOaUFuz0VNDcL8XJ801XSndXYLuDp0c8P+ndJ7SnSjgMHA
q1YzyMnRfUw+8Sb0O+Nc0/vApOBKN+M1JHylyJjRi32gHh8b0istHxwFbxucgGhXMNnje83g0nMC
nV5ly9RPMppsbQOeiQjS9TzIcmAjMJ15SekSwDMxS1uEt2BK7yre4gWILZZttsnfaQx6JH9WbPRN
JTkKncASsSXj3JY/jsOGq8stTnXbHLmYxDdmP+1CgldFxk4/7vwsuY9Vaa+Dae9wHkiHjmowzQm4
4dGaKTjuZOKEef0U4FjICTlICe5VeLEWHzF89QbLdIfZcpAD0debWufUYRRnQpfBXIftZRXIvaoB
dqLl4KMKJUxydDpB5M1CIm7aYd/6M7OMtgD2Kn3O1PUt0pSOems3U4X/moFqwjmmOFTabxYZKItl
+54VcgPZGkRm6OTU79Ex2zUoIL0PQsg5c7h1NqOhQLnaMYXPbPzJxHuMXuq10mq7IubWrYc1UJGG
GDOhnITmSE0wog6Bt4MjAXINy3PMXpfup7cwfWsT0ElIDS1LeMCPBgRC4O+5gZIVJMtJzq66fGmg
L0NTWO4aZaWvgqXcWvjxt5T8C9pKPkb1sTQPvTrI5csI+UhQtuvAUEq17qtxycyfWrlQmam1DXIX
mvsi3WchSOGAiukNmxbbYNSU6skSwVHIU6Z7w8rorpNyr4gMx+RJY7JSZsovEfRPmpiFPRq51ZbK
uwYJSNe+Ykaxg5BYw2iLnzJD0Ui3Xj716dPMdYx8n9L6KNdHND3Dxq/ZgWa/I1SWC6q24q0e7wXx
3zZaCu9tyNvIaha57nwqVYwwfrhgHHdjRYdMiRKpO63h16pBReieKYy05SGkH3nuKRr4lUQAgvJE
5zQgeepMauMg3xN4i3mypJ/NKb6aowM7lbdAyYrjJwz5rcmoPJwW+b4MT2yISYqg7eLR9lOXT2G+
dcpX0lOdUe5Ftrf+Uo4r8GHlv7xCi0XqYkTGkBKy7rcpHsV6ryX4lcuPsJ7i4n3oYpweHmkLS1i+
GKY/JNS6d4t5aaeHEaXY2S6sGLzpdvMWviVPhG8qpl+IFzSImqrwsKjImvF9yRRXaQ+MLcL9OLyJ
bFsxVYjEgzY9N3dN/WnKX2ahrNyG+Ylh1HYnlHtxLbKbkU13uplE4OaK3/M2a796gMlK+Rvy/kZ1
GfpDLd8SJUbjQtHoCgG0114iRs9Uv+bxxgDSaMFlavbLLWp24fojNwezwzk2pAvT14x+UjHexGy0
MyLLR6nccv3S6w8rvkoiqxk3+OyB7k7IDzi81v1pWf2WSBediz1O2y+n4p0fztmBLKGGplDn91B7
QBjF26QymP7rrWEVQ781t7bU848AyE4elLJMtJ+i36qdOPyGkFbSBLI2Zme/pVhTmSezmW5qeq3a
AwXtor81zW2ZD2P/oKql1zcR1c5y72EYMKdHXiKVORGjv8wnefgpk58o3A6Ie6V/of20dZD9HvpQ
/xXxIaEKGkQEbqS/3EHZ/2TxxYyDfMRW9R7DBhdJCcscbvWpEe+p8TF2X7L5VQh3AcbEQObJ42WQ
rQkYk/QWvmL9ZITL+qkIpcPYlNpFatm7+ofK9tWDylbl1jmEZyP+WBPjByyl0uZlUuCqZp9J+2ih
iRucnxMk7Baol6K95G/roD7l2U8Mg2WB1htqMT3oHwrzP8TMafnqWjjXDacV27ME42eKcjv2jPme
aAq68Nt/4xL/bhe+zSuN7XjFNGOBys4E0dvTtur4gQHuXRR3CDATrJXtxduvDwQL42F7j6m/pOUr
g81jl/NrD0koITAtvgvgWy4/gjMGekpPVXsxcL+J0CT+wK7J5h/aZmwjYPGSwvoamt1S30X9L5NR
twDmfyPT7v4fe2e6G0lyZelXKei/J3wx34CRAJGMPRjcyST/OHIhzffFfPe3mWeYR+gX68+DtZAs
VWVX9wDTMxhBSklFMhnhYe527d5zvtOcdgk17EKhMOOMjDoxXwcK4ugqnrtXyyHft+BmeBBms2Cg
cHeD2qh+I8fvk7njG4L5iLcE2xg1S0wdzNj5SzS5Zt7uDqsKJ/W51V+R9CPLtTuuyu6M6AjPuge5
SItrNyJ3mrE7p/xScnM9di9JM3yW0HqHvr1Pi2ujO8dfy94o+6UXL1mWijA46mWK9mnpEafk4UTb
OdFFEl5UDYr8fjtomxaVSrQrh+0odgpshsGg4KaT15Vx20YbVHLjZWq9GMbeVDuz3rnxpebuYy4D
U/5hz78N5kXogR40197zl7fjTOa78gPsK7NQJDMeodPxyrh0A/giB1HVKb1lwahrfIA2hPpA5N96
tfPnUokGt8tYZMNfn3Afaz31C5UXPcRtW86/FJEMl7yKLzRecrvkS6hgNEab9aXJyrfNg91dZf3K
Qm+GZHTcsIHy5YoD9OzY3clpz7/j5N7s7113kY/bvH7KgBPz+qbmzMtnl08m+IEFV7wcD2mBNIL+
29wQT8sNI3n0Jsg+0IjwbVxUW/vOr8n7NVxiZsR6sVFUiXLrdhu+JDP/JLDPxbgngoVPZ978g3DZ
ql1sfUczI2f6+hbNSiE/q+KCJcebbMPlGND833OPSRCG/T5tz/3ghR2k5Mnpv9y7Sj8NAmKt12Ox
TaN7Wd2U+Q8CtWcUxhuOj01QAZgi09YNrJpCB3rF19+4R32v0jHIu+l1P2NSxjFj5yY3bkdE757c
zPxyaKDnMZ+nSdq37U6V6X3Zj+rK0MOVlXSkSaRFdq7F2n00lpKZqRZxBCtfjrbOP9cn/Y6o4WJn
Z5AJs80C5GnaH6g7riKxrM5s7aqccHhS0PUaAkvU4lGHMX26TmFmnOSGAvJkxIRKRUN2OXBozEIw
FrqmaKjkKHJSlf8ov92cPa1vHYiwcgWvCHCE67gmHrP31zFLRzdpmsy66vD67kZ70ndTZXwfwBdg
Bmk4wLokvyIKRgEah25+VudCXelee1nzV57bRPziL9H1XTqTPWUfPHZ07DrbtzFN5d0Czxq+3iK0
kbUW/JWGN/yAafS7pUA2tkU+igUUzdahX3yw7RqgiSRZyzZP0UD/GvQUXn1VrEQ3kn3gtAORBYhn
j/whOxN0QM2sONQp6sN8jiyRSvLJw62kdGraLeY6Yo0U4jVt1IqlPsbu9V9bDj5YCB1HtyUAHMxA
qtkT+WbtNrXVehbIaWjzxOyEk66j4NYUgl03WboNPYgGb+4+AHu/insZnAepdTWM1UvjBOKbhwqN
HtyGaI3glWH0v5vZt3ouDl+y5/p/vKPvHZEzv7L4/vF/FbKPT+CP0T630bNSX+qf/gnbRn1Jn+uf
xp/+mTf/9j9JyfjGP/8F+FO/I/rxV74Sf1zoPEAsQP5YSBSF7nD3vwJ/bP2T4erkN2I8x2VvzabO
X3g/lvvJ9QSKRocfMcCG8VM1qKzw73/ThP8JNpBNOpEwWfqgAP8K7+cDdgUcmPDwk6KZNGx7Rkl+
wCOoKrBARdUgRM1HuyzHz13JRFCjfTbWDkIRNrE0QbLWtK29k64W7AqlUNfLXnuYgoXDbK3ozOHS
RyUVhiVOGon+K4EISCChcS9MlbBrVGLTAEyIB3cbWFP88OYT+RdcIPO9S9yzdQsEIvc+7DqDi/Xx
TTQysVyzYgQz5toTHBnYWrRz+woVSeSk95LQLDX5B1GgXREzhAu8EP1Wp9zrk9j1GTVoZ8yMmVjq
aOClFV90886Sm4zNohZNZ2NN7W1GOzoubH8xpowOOj22F0OQGBBb9M2fvyPxu3cEI0pYlil08qv1
32GYPN/NQukZ3TIVeb4NPKYI9oVsaJMcaTEYlHECRDvV3HgtAxW2j5VVFv5yIJAOr0bmgyJFTqD0
hgHrRDjU8Z8dPf5a5qK7y8J12DGkz+TAIClovzYTdaAVclK3WuxMfVLJc1NvdnbsJpe2U2/j5uuY
xereTzEktAaXove1fanjzIgaiR8wpkGZVypYktfSbHzWwbKOBG+BACGmWvPmlw9mSwSc/e0Hl+v9
RsYCsIVrQvkgxsV1UQh/2GMV0Jq8U2pARVXO3Y1rK8nyBzpthMEzRveyy5HKitSYCcuxT+Vv+Dni
wd5Zj64/z++eZCvbJ6dv0FjhAugFDfIhOBDoYRxorR6x6V47Eoc+c9rIez0x86i96DDN6zlrbcTL
2wHSNQ0K0dLp9prCtFSCyF/VvbAWjeF0DIroSGh61l5YOS2X5ojIqiNkQG1UP0Vp4Z39+XUxPi4j
oQMS1T3gCZBETF+fldNvNxstHSY9LJw1mYYYIcr2OgkH3CCa2lT5CxZ3BgrBc1nXch/JUpwl3Six
2wYFSVClvyITgbcWKM4CsPzm//zg9c2fy28FCAwvXh8efWHwL2JjPzL77cpUKhKTA9+SzdCty5vO
ZvKS21ZzgEPaI3jKswXJLhLvg+ed94Yb0OfL2/gqcOQPysqPz0JeDdAzNmgXnhq0jRmk+vZqlV3t
NHpv++spIo3VET5OpQYlUuoOKPBsuhyJCweAygYTU5hvw+qiytLpkLj1PUG17ob4vRk/zzTc1Jma
6gEnGIcKWdZdv4VcQshw5GVE4SC9HnTIAq2B36R1GUv84MLOFfD7C2v4OpuEf3xLxsfsdK+G8IVg
PoCRRMATUiK6HGSC2Hc4T4kWxJOgmn7VM0Sl8MRe4KCw8hsiWjgp0A8NTHrxsp+lZapgZCRNVBFF
jGcaoMsPaDcfWDDzIuC1Ugxx88J9Ijb6/WUfuqS3rEAEwOPwkE+UN2djWefbxmqzW/k8WCkd7Vbu
uqSEZ9AZ+LtZJTsjoQfbAc/880v3u81E6AApoPCxxxLlzUJ4/3JqX9q+JEx+46c+ykkXqeWotc91
DX9Ci4cORxQ29lifdrKMI4SBU7IdodIbVItcnxQ9j0mbzxg9pBhhJbEYNuZdm4mf/68VkKjFkxi9
dYTXvdSkuShyfD9alBBmQ8jNfrDDrz94V++RQvNFNolsd2FIGGxu/scFkYNyel3bwwx0bZKebpyW
JqSNke13MtXlYzPRrHMHBpTZdU7Q/J5NhZloZ93qbTdc+MogUrQvkVE0LslIMUrYcqbglG59e8yt
Mf1UO/3zl23oOqXTh5VMfWRTKXHME9g7PtyUoxytHKaatn7dQbyAHKUBr8VkDuk90KJhqYuhP3Xh
iM65n8aeaDR4YNT2djCWZ+CMjH0QhZcOi29jxzaQTdPYG04Unagh7IjlovMzmi7xVQ5Qisopvllm
6q/iKdxOXorutqF3V/pXeIrGzw6RVi3M3tPWxdYqgnTP4CTa9l59aKz+m5j3zyMyV1hMARt9srAQ
3QdNI5ihg3exWgKL6hBTvjMFJbptqgxa/s7GGG1jU/iAj8ch/qrH47XmDPGN4WlLMZHkYObekrOQ
vRv0+gXgp7/JUmsBc3zWdrkoLxKkCsIkVtFhnm+NGYuyj+iqS1oyog/MhdmiyuJhgNEq0O2dPz7T
7UZoDI20mQ6WpTu7Y22ktfEDqcUxudQ5yUiOxVRMQ6vp9/0B+j39MFti7Z+IBJDovDmuksRo2MlZ
mwUx0LsGgEAPc0BF12BsvtUS2//x8d6G4z2HHCzxlnd+XDquHfpLFSDnZ/gy23prZ9MbqE60ApGg
OUjn5BhcWjCQoSOiWbuxTpd5jwNl/oCHlBtG6r67CYpgfSRDpUaIPdNK78WA7a1IFKaCeWsh4jte
963xpdQbmorH5WFLxthESG+DILlSiQVcypXjue2m34/hE3kVRSvINCh5CmycXLOJsmclJCqj0MbF
J3ukZwQnp6s2re+OBZdT4+YJxpU7c3yD3mC/RbCXZ0TsSjscoR+7/SlzBAFJrBWX45BvNYAVeQXF
jmQGzLSmY2yoSYKTMGD/K2rM3zL0op0EZouoPQz2WiDRBCXRpT8Db0uyh05MO0+ZbyHBrvnUICC0
L8FUpsuazPF1iP6lDG8aIhJdwtCunATHYmyVB7vGkauS+8Hv+ku/o3d5XL82bN9zh5wgPn1eh7KR
SVCvnB2rgd+qvDKGjV+D0jq3046HXp3oEbZuOaeNi4vKq9FEl0yAPaaVkTS+kK6QX5rZ3EmbOcO6
Q49eU6XzmMqVMdhrLnB14DMeT4PBDhQuAYDD3nwgb2Q5XRhJ+DBUXnwQI/0u6dTgWFLkcXknv2TE
XaIfxzdi+hXZpvnY3k8Zwb6OTHlKd8G15hkkhjU8FOhtrJ0eOxOhovX6yE7spWB+a18qm3cgU6Z+
xx8mzQYCiot+pKov7HztWG14ozcl2BLXWArCMxcEctXLbgBBYVZWfSLKNDi1549e5tZG5jVHiDFy
2TbQuI4oNETamJ9NVMaqfx787L7VBnubFhasSodau0O7WpR8r16JfqGyIViRnwmjQHPWx+c2XP/4
JPEFtAxkevbYmg+tzGFV5bm2Pd5SxxJ/mPUsk3wJZVZs1ZjpN2MAJItsxNu8bg5eq5kXls2FNafi
QZsjcAK8m1HbG6t6DoVUGMZ8feD+iMdw/FLZ/Y2oMrUZDEYZaeCwY6is0Q5aJtyTPIruQ3OYWvAO
HItElsebYppFP026af1h2kgxqX02IYWcb0UEAHnkMe48lphH6vNxI9RdVRwspgI0mUM0rE3dvr4l
ztUGZqzC3UgSOq2SNCrTSJ0T8vEMdE2IJeoR63qg63TDabadOHWLyWJA0uRlAm3K/LnLJIm3MtGw
tkHj3iVFwB+DY+/yMRtOUj7VBLw8ZkjEMjNiLtT7uyOv/PgCM1dOJ+bYioMMWCweJm7ZwKY7HsbU
wI6NS6WrTeuuE8ZDZ+Mpb9u8fYJl53eLaWp1lJxVd+PGSMxYDch4pz5Dh+ypK6+bml2oac6preDw
BS4aCyuPzyLDzi7ZXMij43ytYvBmk10c0L/WZoDuJEjrC7Z1xNN14cOXTe+OG3ZrMzPorDoj2opP
t4xoR8zv+HhwqeuKx2AXzMmLyYiidrCuQ/8QVLbaw9q78yN4qkOgathNsHegtKMrbVNtPbZIpkXR
JYRDIcDyCoyvKT6HyEHeXhI008sNsbI0OVsC5Y2mCndwtzTPspe1quPN8WYug2FakBJdL43eu7Wl
jcO484lEDO3XDh05p85SsiOZYu7kBw7m5fm8VVtjcdBrj9zbJkJvWqN/CqpHN9WfjztoMJGdUmoM
SgiFwaNWofc4fm7HKzJoRbcE1SNAilL7BJylA32qN540A4yx2bYPmvBrn7jLgCSeVmGvG4PgsXfh
lwiC39KwvTb7MHgWWrdouaUrL7jyo9jYtm0dr0mJo6bupb17kj1mkOn4yQ4AMc+CqMADa/vbY6Cj
39aHqAysXTYJb4UxBDP9pE4qcm+xXOqcsEtjQz4yz1KlqCBb1BR4M1UEdySbNuBkrUsn1xDTz3kH
saiTnWd2N33pYo+SA23/sL5zSj/YpcEU7Fo3WJW5P256ffReSwvlMPGaGBqRgGUylsAjRfgSKia3
fNQ0eDyRHj/n9rfSbY1bUbvGbd10O7NnWlPGab+wOGMzUI3913Sm441VR0rbNuyVp9qAuq3W8d9Y
oRlthxJNxfHWy4yIZVNYLwIVtN4NOXykqLg5RtQc9wJ6S1+Ptz8Nl2CnJRxA6rQ4P/7haaDfXo/K
wADTkyirSngYF+Zl2Qh9V6MqI1LCwuPe4NTp5egjgIUtUZLGAxCi6Pfi3Lw8op+V6gF/ePkuzRGu
dG0ulqg9IxG7qH40MBCISi61iUjWebPXGFbmrpC0uZMQwW+11swa4bVIxsugRAU/1VYGJmhIzwnR
RSE+ILtkeUizWOmcADaFXoIBqPJdHxR7gsais6QaoiUtv1kf0yMf5ITIL2roVKepcR4Tn4dpgo6N
Zl9QlnuLPENu3ksucBF0w1XexyI6KQ+qHYjXSCTcgFHL90XbQtYigG+B5+rleEPogomaMFPtrM9C
F7IbD4B0ctUhy6R9rrlPvRXaN+PUYc7KxJe8hhrpsQLgZWAYmWzjsprQ5GU+voguT4ErJnHHKKl9
KEyXA6wXZgi80hC1AWI+IxrF1gTNvDiGSMdH4raTp5f+lF9rXV89BtNkL8aXVibh1uhbxmg4oVO+
b69myPNxmRyLT9IUkezKBBSQg3237+p6D42l54LxYabGpdeXqAczcL7AUwFoze38yg0HNLI14Cy9
AVudlze61aA65IfMcswu03iiTYM9xGVjPY/n+rDSVX5FbdzjrLaRkPv2DfKalT1mn92aGCFhjJ9T
1RqbwZ4+xwTG7Zk4QYRrc46fwjc23hSTTdugy49KTkedHV6idEoWZg/mzaoLOAB2G57ncXiv0TlZ
Vj4x31HjEYOeokFJqjRjJHf3umRU0l/zFMLHI73HRvdxsTFUorvYpKT2IoBLpaiXzMT9bRfwWioD
ws+Yeq8JVblReecVVmudJsvOE1dSt+R5nBPJK7R51G/F4dabEGhqXSAf0T9RrRG8jhWMOOFumvyL
sLe8g4m/Lgu7+IqCBDABStapxe6HwUNVLxHPhuvjH+Qz0Oxj0JgIeTlxEN6r8kJmBllfqi7XeY+O
0xbm2jbSbwMB3welQwQ8LgqhQHQQI7xjdwYn4gXwVcjv24Qt6lOhGNIL1ZcHszJz4HbzzRFmSMDK
YJLnxz8Ga5oH5S2zysC1T0FXZ99y9B0Lsp00hLqjfp174zZJEny4Y/us2DB2iCWQDWbljefgZeTK
QtjUTWRl6Py71RCpmnOFib3KNHGBFOMJnFUXuWcdRXdqXGp5EMPX6LLzqmHW1XcjlQyBDCxVc63o
+XCf1uE2SOYHW+NHn6useTzG7LYa3vBj7/D4B5vIcJ7Zdno/mobY9Lb93LUOwb1jRVVbwIup/NY4
FQMi+saUaqvZgUc1w3M40FodGx3v92QqXAbSARU/BokxppcbRieRAV5By2ABpcqqriyFdzxpbDSC
sfNF6R10qNG6UFFjn/VlDVVOz7IVpZqL05rqyE3Ka2Fr/bnjNmfHLRd1N/LXmf4rwpindxvuQq/g
qZgWdzz3AJuFls7AGBJZos8SkaDbJm7W7nMLXbwlQAGkjfo8yNg9WGl6GGT/JGbEbNma8LTy0bqs
85o4zYxqPsFmZ3DQlHH+UoXdcEku9d5ImhPyGDFSKA7JIudO65NopLYcFnGQbet+xm5A2b9haLa3
O0hbuXTDHRFoi2P3WvZNeFpKa/ZMheK0C/VhQVnHaSki3Lh0Qde1VlzsK6dW6zbwmWwiEp3/U822
pVKFNzy6hB1GIP2EuKoVun1SFVGt0zdtNDWhXv0+EK9H9R9Ou9BVlzZTgRHfiZqRb0DeRW641ITU
MK+/9Dx1NJcA0dQgDkWWi1j4OCLmP6SPP7EqhH9WHVefjOel3L7IHNXhOFHRGzpYpKy29GvkbA4O
fzBDTmv269akb9frNorBNuvgPuTlKczE67SYEJIGTbJwmvl8WNXz7YZfSevBgGgCEb8rEncTGdjG
HzOde8bpBTyCkQDkpjblQmQawv4iwGEAemVlVZ64IygTRCZN9NhBcFeHzTxcoU8cmxBsu1rYr0Es
SXSRxpgo83jG1s6bplT51tUQX3uR1S4ijc8ZP9V8azMTBdg6thmQlKO5FG8K4079+nhgyOdJxnEy
H8C9cZhGfS7CKbkfS4RAJaRNg1t4LXw9WQeesk+Azk5nqV/Wp77Kmem44boItXg5Js7WLQJvJXyo
ICpx9xmmnzbgdMEFKT5rBSLyY1ShzvxlJ+scb5ikoKP4/UFj3vp9Ow6YNERyYZuOa9Gde99kLFhG
ZqFkAu5Oazfm0C94vT6ngnm2K4uDBwP/xk4/x70KrlRerNV8KHF6d3cc5FSV35yxkYLcmCDkDqgi
ZUtHZpzjHPuiOdesrjg3J/gvJgbfYGrkmZW47XVe92fFrISIMh/XwCR3Q+YpFDk/bOvac2PufQta
WDN23UT5QO+OOeW7bnoLlYUQjjbdaJ0kj1BrG3rNWAnbMsH5xEPj2k3d3XGuWCv0vlmAAFNPBmwE
zsD/SjVx9nrIGSqIVirYNgaSan9U8VZlEfC0kjoiTFF7zY1K2XrPiSOiw9T3AF+SdSY16zz34OcJ
TV10Wqv2ZmzWq3DsEcTanbmvijnONQJKVbFdc6SwdokbWKSFe0iocYwMLQLwrCnUyg+d5PS3ojRw
8Ke2QjigWMdxp3dQLJu2AS0sJ4NRAe56fle8iJzxNSfjL03p/3C6/jYP7x+3ZF0U2f8zY3qf2dYf
j+lX7Zfs7QR+/u6fM/UEkTtzJrRnI8KhEcmE+3UCb/AVh9EDiXsfM/UMi1Adm9ucNCeoQuR3/TqA
50sm+g0xg7tJYpzn9n8hb+eoT3lzlzD/mucMhs6fLj36j3B3o5YJoeR1epFKBO2QvjEac/ICKqcz
ZIcOyyi+8tMz6hhc2t3JtOtx3xHinJBNTPcWS0O7bMW1J75zNsvdbh3Tq44IE+HMdMY/dceFSJee
t1EUYfoiLXYo995c6svXV/s2Os52PjzOju8CTZZLJ4YwcEjV7+91jjx+rhVOehH4zW0uIf25hxKv
hP4ShhojEmjmxZcQ06kcFRAxBTh54xQkF8QYQwmHaENsqlDDypceOpF+Hps3DuUdqjak4h2QcpvG
WmJsvfi8t84LIk1yonZvyJI7G+AA6T7g5O5LxqgOa0BoAOvrD30dAQMw146ywGckp/ZFM+DxZHjn
gUBwwmeXuPMKsmOARrF4iik+a/szxC4b9FhmP9ntJjGCZdFU6ySVd1Qip4EZLF3H2pG0uGmdaiFV
8ejHexno6OrN8llnM60NsSX58La7AF4OTmHWQTA0H5BDVvCQhgyHkoFOT1v3prYegNXmOSxj7YJk
w6XTq5VHrsv8rRScZyMIRF+42H+Sx6Fhs7LSs0SZ5+zGmyQ3d2EuSxzO2b5xnluXMl5L10GpP9VZ
hqlFoFomTTDrlo5yD542rrFUKvwEdOZOExFcV8HnNmyYBg03aRnc1nH7EJa3zuhsQpNTswrW2J1k
dOkG9N7I0ThpZkOOU0LnCzDFNTA3CAE85EX2tWttrP7Gw0BBAIffenBJs81AFXdFYZ1kVIehUnet
zm+2dbBNPvaUon7OpIetOhXg6QloNWsfNzImljGHqjKU9wP6zrBlIGzahzIzb7RO31rfEJRtO+xv
ATSDKrPQ9Ks9UdRXZoipZuIggPPD+Bx/L0IPomTCB9pxU3Uzz9oHbxJCWTWsq6jBLGpH2dfCLCsI
fDHkBnDMZk5CVDUehgDM5IB+NsEhYcL3FnOJ4GdPmJlhID1E4Dk1xWhyisnVHYANdKH86lmUHTJJ
Pxd9fBdqNWzWqX4a2oaYFliII8fxM1XlzckoadvnSUOycxd/1/r00s0cDSnxaa3SeqkmOhNV7HLP
ls4msBUi8Zavj130QjbnBeX0DaNQ3ApoUEYYZhVT0yC394OZPVGcxXSuKkiTxmU90Z3TBFem0VB5
SgxuFmkPwEQkQKQpF6caTgZPLKIOqGDHDQZ3IYFoEnf4iGW0KOcWlzqzQ4gBOLByj3q+XPpITnvu
LloaENayU7Offc/RmYStASLCBOY5YRszsNGNOK0cenZFkOKI6+Sjy2I0ukPBfElP8isrgN6LiP1e
RtpFV+PvbnCAj5eWG9MDxPvcM9TTLbBf8mvXmbvUrq4zumtKWnsvszdecWH51sqL6xXlwHqcmtMW
1ogfoonxHsygOC046w2Qmqr8a5mQUooy+SLx7hM1rGKcsJmDaASLM0V734xQ80gZKiF3gHcc8zsX
B1AZF3y1XLSsBauDZcntyMG6bqB2cyzB+tyhIsEl289Piw4gQXEdCsbB34IY0gjFd5w/NirEHUyr
N8Kq02MpBmMAdx50bCN1mN+AyOWLaL8HOBoq/wqrrDFTJ7APdne6WfF6AEhVX2OyPYqtFE/0Zc+s
UoKaAGUBTqOOse104xJZFuzoDJsyNw/oE+XduvHNEBQ834jLuC3vwxDjHUdoxMV6gFFpZVCIoUaw
v7ctzbFrp3tyx11v32Y0AuLwkIxXSXDTI3BXHIYkqICEuGGjg5eLS2QdYbCBo9+JZ41HL7k6jIiB
g44vVtFBWkmWNVYrUzujxwbOveNMn9w7SmwLb7wJYuM8qmHRdDt6atcWwnfjImqD9WA5B0s4ByPW
92oAsg8IHokdwpp0renqTGM4ExUlxPUQ9b6BXZIzhAnsxbK5cZmKrEM/O/O1YD0/DP0+uBjxzfTW
eKMC56Wqt3RnDrqJJ6zKMR+YIVHtQYzr5jQ1k4cE5DLP3dgBKBq03/tkWlsFd+wYC7TcUbMKRb2H
sRwrHp8g5ENhYmYysMvr6KeocY1T30zxOxrLJAGx6olzBF14WXMc3vrD/MYsKyEsojoZ8ozlZm1b
yz6Q6rOqIjaQuH/qOeCPlUaHwcOTnz6QHraTCLOZuEHFqeljwGBoKvZaEIDc46iAdoO8Mj3gyCp8
JMAGd+B0a4TWuZnaG0J42Q/PShsEoYe7EvxWrLjxxqxdVa4LKFJuCsPd6EZ1LU2QtvraGqg5QCuh
kjjzS/N88rUFkoW1WVCP4JQdEmfj9NV10zxFg/HNcwmTwF3ZxvKRudpihKGcJCjgFXz3aHwYfF64
TUhDdCYc79YJx0uDqVGdglqs3E0JFkzigE6kcVNLADt8fOgNF1IEF0k7LFKGKn5h0+pQKzueIwWG
Kn4Vf/yl6vq/Uje/K8D/SCn7Tjhb/+NYocvn4v9kbDVC+jcl3/xKfnrOm6gZZ6nv3/+2AaP107ro
0y/597dV9vHHfom2dB2q6Vmu+KpzRcfxWmZrxvwVlIzIkaipXc+gOvxZ6ap/OmYXIr2gRWHZruNQ
nf+sdNU/Ie6nzKbQRgeJesX1/1KlPdegv1Xa/EUItuZSnmWIttb83Xm0VU6k2713naY03ocnejqn
ztYkxWK6cvvuKhVfHeWvex5sU/3ZgFZZDIAcq3YlF4zi72y1G+oDIYbUK/qJKz/rYt9QXYcAgjs9
2rd+fjG46txLhuWoOFOXA1OX/D+xQv9j578//K7/jutvVmH98enun02R/tv/yn/aFiHz6SJ/twbn
H/1lDTr+J8FzDkE1uq3XDNVfFiFfIkVnnhUjIzrGpP6yCA0HtbVhofdFfqa/funnNTh/yTAt8vo8
i7XJMv1LS/C9b4UEcBY0v1vMsmvDcY6q3zdyzKCtsPg6kXUrqq9+WK7j6VCoFE5cDGUg13monlL2
9QSQxN2Edqkp1rRc/QIMzXDb6/U608yN8k5rF8MSsqPc2sY0emWxtKpnM4B4jzwpLA9eQhHuS8R0
hrYqwvFgMJjAT9D68downHvJBJApMZECtfqBmu+ox3p7m318jx/kc0JDe+ZmCaqxamk714NqsxPL
JGDGsc3TjAnB0g6xMgpgFoTaqA4iRdpnFtivi97o9/mm6gvMcTY96mii6PGaa1Mvvwz+cFPpi5h4
Biy++fe06wivNq9L4d2MfkFSDqFwQIOMbyg0QYg1o7phBvhg6jT7Oi9lcFhhD44nuWhbRnWhT7e+
sl+KSX3rUL6+WZ7/4kRsvEcS//xJe/T4WImubhxtK28+6RLKQyhkCrsX7//AM0UQ1VUjEWnlV7f4
SlgtM959zhniz3+x9V4u97tfbH5oLPZ0+IOaPR+wMWLsTbBNUKkQxaDH0drX1t20rdcdsrBhifhP
+ociOm/0AzxDO77OIG7BboD5hvWk+oYWS9vMURXTtCytJ2QXiXZizeFECDHw/J0VYfn6dGNbZIP7
F9dtdhv8bvH4uCVwd9FF+Pjq49GsS8Pxzdu4rZZ1nMxnG1Ap/tpx+tXxSv2lrf4PH5Hv9vE//K7/
jg/SWfr+Jw9SpZ6/RS/PP+2iXGZf3j9I5x/99UFqfkJM6NrCmj8Nwhp/280dvsQuSnNTZ3umu/vr
bu58wrIwP0dtVrw9N4J+3cydT5i0qA6I90WFauk8+v5C18x932/C6GXSnDEdBP+uM7+8D71li/OY
Mo0gvaonedV62U08RVc00IJMQKfS08cqSWkAJ9umc1c+kEFCfuTISC8scawxEj5xfNiXbjieqnI7
I6ZQwEDbS+wnFfuM97zwijabbdKbAkZU05uSJme1WJ7EKaywjtvAqGBoVoIRZhyl0Lzc/BSN0RqM
v9E9+IryuyE1nLbyc1QSMwQVO+76pWaOO7M1vikivgaruLOzGRkcJgY23PDMsyuY3+6NPuV3sUsk
WAwY0oW1l/jWWUiSgWPua+3CH9ZR8GhG9TLKjZdoaq+j6iaYKIcne1hrmr3+//fK3/9mzM3YP75X
dpGKvn5ponfFxvwjv9wjs4OLipaxmyNMmxLil3uEJ9QnG501/i3HO94/v94i4hP6dnyKHtMf1Mw2
N88vxi7D+MQ9ZVPvIsxnfYu/1Fj+MH7hFnFm5xh2KJJDfWqeuRZ5uwNZdlZ7oAIu87L47EYaBq/m
22iWZ7D/a18tC8c5wFHru2HjUHqM1dJN/R0F7YVml3ekasYqebRkdempu0YWBKFF2jLq7fOwuyPN
oAHkmA5INcQ1SuxL+Nl2Txcv5vA753c7cOgIJ96GBgkCHMqpiRsLhGF2NbhwwpxyXXbET9REdVX8
XRXZhPPts7QkAgn+u66HF34mMsrvfMPkR+3izWf5L3YaY65Dfttq5uvjcGHo/FOP8Bm6Hx4hkgDc
RuZ4m0yauBnxbtNdGOugBOjs7HtCRHifQTDRUQa+QZhOLvW92+UUJNUOaeSJk80qgB9YUND6/P5l
4WZibsbwjDUlWG9vP7bQG5T0nAkU27RHO3RiasMm7fcSoJjujKfzK9H9F0veG0MPXd9f9D4f3lRf
2uKLbrzMKWsdtuH0XmnkpSAHT40tnSYwCcuOz5b/gjSzKJurSbjXNADO/JFmgJkeLOWuMkc92TWp
RcmSH0WdYoVf8zzH/g+lw9Cg0XjlKvKa76iN/p20M11qI1229hVVRM3DXzQCAknYot38qZC3m5rn
ua7+PCn8fY1lb4g4J3b0xghJVfVOmbly5cp74LkWvRkqmafWeWQtNLRFysBUPdodaUp3FyHYgqpG
FB7NcccVC/i55TTf0/egKOu14nRItR+mtAWR/E806jde8H2KaEpnIho1oYSMLOCMXF1hnzrtNEKO
sudW1osToTDWIMOFBI0QFKP+OadRzGD5z5GD9Fm75i92gWoDcwTlBi1XZG0D1IhDSvyrtWkgqToa
iF6fOmnVQzqghwTrq2RUTrxYh+oXk8S3rMfMW7CU4OLqd1XlbisLEDigvxCJTFkN7CCgiGNLH1lU
e2RD1Vl1rov2e9O3DwkYXqX2P4ARv+XuobC65zbiMdxgpfk72RBzb97V/rDnruBFnhp0HqSBm9Wi
ZOS9frzkde03s2nbNFol7jBwrixdvVpc8dTXWpWGdA4LEaBPJX4dYQ1VeU6fV0Tak8jQto1afG+G
aGXE9Q+9VP9JdAWtqxh56wHiWr1uWh09DXjRN37so48FV2LQo6fImtCWRNBNOzFhKnoZXkLbvWE3
eifWcohcygyHNVXRMy4g3tvR3RScXcierDaG3nNOpk7nJ7t7jgooXoxTlSBloiPjwWF1UtSdLARE
morpJPMbAvOnz0xGPI4EDfiL844OyctRoYsg09nZrxMtDj26QPF2E+KofJjptZlaUrkzJSR0OeVz
sI1te5ubOzYQd5JNcNQHS7srdHiP5It8vgLu3wro8TzzYMydmgkWz1eg3yFfO7qvTkWjIfaWbp2y
QoHSd7Lrs5JrUju3nKyznHBIB9qkM0LQ9yYG7VenhZVOdPHSaSZDp3fXWbOECjRJJu+V5RflJz2r
2I8jsoTIRey6eAejAF2JHb9L9qGbae1kHUaHEoVqzeDzKVWdXt2Ru5F7bfPj24ktm1qr78lTbbo5
Pnog1TysPp5Ks9w0sDvCisxLV9IXj31XrdVAu8v1nA4XyXdoY6sMeYrCZRTZMh1LNrTLZ3ukFLTs
VtgImX9Ol58/ZOdpffnAXqyh0Xa1gnQtRKlW+Z4nRgzBfc2b42JmTBod7XmxKa4VHzXzpCDAHJnJ
I1PLx8WauB4a4lS1RCTUBsjf/Qr20V3YdzdWSZwY9PfwHZFrpWozf4a8e7T1YuE6gSydUc/7ZZyl
Khn5isrN0wx1k0FSlEJ+dKNjf2ZaxHS8Ny20MxeIScMvcD1SywAU78/wCb4S/mfS7V1NuRnt8G4Y
zyRvbnkal55jVRTuYH8sYkoLqWxeq21wI92FUtP/JJz6zchd38l1MJ648OyavNtXaJjmCSuNa+Hb
Righyz9zpby3kDqkrmSVGa9Mo0nrEQ09xQhG29CwVLDzARVunx1Ffxoiiyw6QIhm/lbz5xlz4nYw
/Pcxy5FpsMgUmgZwtK1HKyaeZRBZZDAC2eAzPUhmZGespF/JimQPF2j/9xhpGcOwKJc5WeCPb/Eq
hKemXGaRullkmSAIAGv8OovJZI3xGFGsK0asdnWOO/3O59hTuZ0igmltoaU9LvzZfXO3/2sU/Ns5
zaV1yk/hLKiUXWnO1bTpaWBNDoIU+x5tUnk0Mdvsay7cetYRiu9WNRAopTUfG/Xj5xa/8GrxUqQM
GgsYRjXsRc7knd/Yl2wvJ9LbfTAxE/CMEaOBZTjBqdIwhjalq6F1+PiasiE+uubV82aFpkdmY7b7
ycpRxyGHY0SPg+dsPf+l6MNPFp982+9XgwyieTpRqiVW8t0TahQA6GnI1XBO7+yEzr06GZho2Ov6
ASvkMqofP95VhetlKTGm/17xaimVbqI4gWK1+xINXqSeVj1EzRqp9RCNfJZ6qsOTg/3LyfhNTl5K
ZRo4iR/fxR8n1hU6FpkrEwfz18euoSNOpm20+wpoMeL8sbCDqOUsxciYpwKiuoPQ1scXta792ctS
pjkX2Kuu/R6pU79F9aY3t3vD0QR+++o16Mk6X3nM0j6Vyt0woWaaIuHK/s6OsLXg0YqTxr4XHwCT
3NGombyv/BMbjZYFDQ/QvCZTixssD2PbMAQG997rHPK4+FflbtJedZ+mxFZ2E6LB7inOSrf9rYFW
cZadVbrTuX6xKRrvnkcXQ8LlBvpoY7XFAGOXPx4H7Vdk6xJuWMRjRInOhedzhcsprdlFRH7xYQpb
hIA5es0D7gvmbECw2sEjhPq5Cud8KR4SdVsL6u43WG6TVuZ2334C0+rG9Z4j/gGKVnWXQBMo5Zqy
UwQQrV1LoecP7rree0fbbzfp4KPHeVJc9KPzY8XoSUBX4yDFJi2njf2cPheUylqWDJMy2ht3qlZh
RFu1lhKbFx1oEzYETyUHeH7qZm8lz8Zfi6o5UV2FNCZTGB9TGmqIRyE+IQuBCW8aZ4tuLDR55PW7
tTV+9YddhAuFRDeVjzQoQ/Y+d9CaDO02WXrwE1aci7J5qSRKaIJ6iXI6Cgi5HLNcWvQUoDRiQPPU
but7MXLcdZcRA/OcRCQ9nQTEDHoEH4MR7fKuF7ce5ebW7m9nR91Zky1OlRWwX98CqiamR2Vll/eQ
fWgMU9FW9KS525TCMY5Jzg8cs4gFFalEFYFPPdwRT15Tq43DZq98RBrTW6ibEm641F9K9MGBamWI
iuH4yHjLI7AVqVLaRSXRi37ouNFZ3zFKmAGKkygY7aC8a8u+xDUN1pA95ZGEDd6fKrrD4lDNOUH+
QGO6EmnUPodcir8qQZc+0XdeJY/tt/ZaZh/RB5gxzkZxmX37EDb1BgIcYirHPOtuApdmMCrY7ymN
6TVvvNIBQzxUCaqQdULBjlJqbaBrqFOuM49+jRRoFw3pxMMsOWgfgUua7hDqi9dFfY+GWt9oZDRf
Og+xJ5PFCM+6f/lGGYN2FIm5Zht5B1boTdee1aRA6pi+y+wLn6DK5S9EDuLk9jUdKwI4Ecy2z1og
3GCYLKqzohRSKe3+mHMcG0bEsnY1uu9OqS/r8YW1w1+s+tzNh4KlwSQUHkULhDQeXbciuGLVOtLn
L62DiGjBaS3OZpqd0yGkii2mCVr9wFuot6d8hAVEd1RI3IhXPDdA+zVOCfF71J95z8eHybVu15tr
IuRa1UK4R7+4fe8sWKv4aaBXbbcvocwahbuV4LhzdoxUGp3F7UcLZmGzdnjImS3gcrAXGUEwvrqE
I7LKfEYaAINKjIemOKIjspgLdfnxnWpiVK5tLVQCz4bdqAvo9avR8Z3RSaYGy6cSVKTo0KTNtMgz
+gER9njNTsqlWb9WSfoUCi5xkcRHmm+9of3/1aX6k/F7fx9XaFiODlMO6avdpxNBAMHbZcbMFxkI
tlQ2o5aofgbm/JqLeTP77y566Vv5bpoazTGiyMaVMttnRAjLyKVUbQcv+YJcILfjGNRqh4ABzBir
BKcy9ndjqnxihC+j/PsskMMk/62aAPO/zkLs+VXoUnW0r+twJR52piB196qEeznYeH7KFxeRH99p
7WvSPFvRrWK/BMq8ZE/gbDNBxNautctSAnjOdpfmOtpJTjhxYAjLAXg+XjiXVOhHt3w1Yb1ve0Wl
4De0+uvI3dVW9FjP4SoeqRtBwJu+V6QPZd3X1FvNROyuo9LqgxYaOacZh2rbPshpb79mLLkoQr+1
p1aLe5ZX8Sx8/wWYfUGulN5h7pbx74xh4dKCBjo4rbYLSsvTu3Y+eAPx8HRo6JI5F+feoifHdJio
OJ3MF3EqioHIvdA+8VKFFfGHrfP/J8258hg0lWKWiYK2/YRL49ECD77yCnjwPqCdqESu3GHcU0gx
khDO0ar71Ge5dhHEd0OdDHgU+TILtbJfl40b1omeqiyb1KRnGFgPK4XTmrUgIZGc2KwM7iRgxVLM
SQcIREWq9dTMS2qYFob+mRN1taEc4iELZ8USwraGXswVfoU8gz3oxuA/jcHZrtpDFXgLMecRALbX
gJISRbZJcicrmuCQH6BuwJ6Lz0PrqwOFW5EYzTMsVTehvFgydu/2tun7mt5HYfWEo0P1/U070+ks
qBYRG0L8VoM9YpafbQt4L7+uist1DUR9BNtHnlt4O++v68VqPYSzXT7FJdaJ2hHPDXeVW99rRXYc
4uTYZNW30OtOAreo8E9NJJrnmDbgM9BqoXk+Wu7xtzzVfoiPY5T+0aV7KXbCoawtbhPKo3R6HTDP
1BUfcVHlRxtoF8iLlBPquRhjPA0X2ZGpw0PTgWgrJsDPbaTS1z/9JAnj+A1glj48Hr3Eo7j9h8t0
+Hc/ryaWKIIGIRBiHgXhxoQiHFAKEqfJ0Z/xwKr1SJOdy1wSHwwNouFs4LbBO9ZeG+TwW2Zf4Iqq
077ge3W68zjG817chqBpt8BMsjhjFeCA0zdudXrNSZcxZHaBQHQ+mbfdQ64CRiZnM1x7NICnOonV
fvgJtfMMPV4KNV8LpH72rKmoVeQMiVxjRw3ak++UByvAsnGH3PBMfqN1Dto0fpFwKgQWqyYcPxyP
BmBbXhNvxiJmKWl/04Yd3Qx38jbBvEMZTTIt93xTBOmUP4kX0XTGk3hQeY44FdYrosm64IkDH0lx
qQqL1hC00MN6INpQOMFqoO3glNR7wx2/pn57q2Xj7YQnEBQ57dGeqhYlKzvOjjiXDFI8V0hbIxNL
q1eUmI68xBDiuOq7xAK7RluVl5oCkE0jCzGzriizXIiTo4feSn7HLgg+hysXgwI7VQmvwHwcUEgS
d18cEAKgbVpVzxIQ6FF8Rxm7dIp9Few+73IIBrmsw0INYKmSfUC8wCwFJpxbqLiF71AItbZtKttH
+4IDhUN4VNpCMNyysyQYEM9ZhQ0Co1bb5WW95XaUONzplSduBl8rkDA/GsenBsF5tDONBhU0iZpm
81GWmwIhFgbKszq0JG1BVGGRSmIqT5HRUsFp+XebqQLOum51ngyzWeZplm1dnorZyir6igxWsEvG
yxd+bBb1KwSf7Y9gowONzrBFxknKXN5v/2Jg6Saaazy1pDPqjJYwqkMjT4t+SsPXgLBSc+gr0J+c
dj2qCD/H+pNCtlv2thaU9x2fksUv4TQL3u8REXFfP77HPxxRco/UzuD1QQ21r+6xtmcVJQKDFTud
cezMgA6AVfEtbIbbmPKMgt1QCk92HI1/LgstfbTkzgkLmCMm9LITDKqeG+rzCOSYL6XZwbh9yEio
+5R92ioFrQEh1XxSKFjkgQ22dWEeMt1eKRGKhAQhfBkTwgrAhck0Mj/AZxLQfPy4+u+WwEJAF0FX
3Ctdxdf9dUqqQrGUsM+KJ8OTKmsAHaf6oY/lUjJzfUkTiywgqqchY1ahU6VRnIfVLGOxUsUMbzoO
jDvJAASmsuwG67HyAP30F44Y2ZKJZV4ODWVSu8cQEqJJ/9nP7dm1u8HKkloo2HFCuASmuELFWtQQ
SfAY7ZM3F8uypfcQYxzTmW6Aui67RhIUknSxre5kG/kL0fnHI3mlVgj7ExVCl+sTLqDzBZn715GM
DaepK7svn0bq/yCa7io6xSnQg8Wosrs5820OWiadeE4iOQr112Uz3hIN314C6LD+JNQSDsx7L4x7
Ao/DBwLGJ9hC1fjXexq83kwh441PBI9pZtNQlHqCuaifR1tbCmQD0E8TlZpOer4ykUc8JXH1LYNX
xw3HU7NisFdIPB+dll5SPkS4pqZjHwmxXlI1cg6NSYBYOVZJ8xCsqZ4D+kwXVTAA1NtPCj0iPhlm
ysp+fSiJH4keoVcx0cLMvYrK1JyWMFpT1nvdLO41L/1uGOw6OR0VDAoha2uFf9MM4tEkN1CMpIVq
a6DdTpIsyrq7p+4Uu0LhbUT1Olpd03jjcI4aXp8uivigVQ1Nt9YMmCSDOFBhr8RydnsckfwYZmuD
19SiNSPgZ5mHd7z60y9wLbqZyK9kmLghSU7wW4wp5K1eHX3jRXtWaozcsM+U+aBQ1k+1Q3auOri3
ZFjiQoYenYZ1DsZERJNn7T2TgpIFuQw9af+5vAtNzEuemPdStLHpgmLzM3clF7skRvxqy5FKu5Jy
0m4MElPAC5Ykaozyng//9HDk7XyJ+Bm8SLgL5DjnL3L6pHIIwTpiUPXiJD8k9JS7C+r1kLqbyXBv
w6Q6xD6ibRCHiRTJ05hQEQZ31QIB20UDZ9CZaAAzXNyZaD57No1LxZ0xu+qFJoFVYG8EULZLERan
riPoT0Vn3Q0pyZ02n9eNG98BlY509Z3zo93BhUyHb2GrHEmlkuV40R80imlubMFPwCUFnuzZgrP3
GhlYdi4nSAt5I9wi2P3YjkrfK6X6tYjxNDwIgS3gmFox5PwR00S58tqLxhd6zxQrNcq/KypyaWry
bewikLrAo+Ez1Xztmhjn78q0NmmXXcbF9e91PX/2ywap65ONI9TRrpM3ht5EMxWiLL456Zsf/JVC
yKNkBlvAOAnovIyzv3tE2uArWp3nsqu+j+QCZSXo2JY5sY9o5QoTwqNgSdzXHIoLv5aR9mUAZOYy
4kDY/PDgNtQu4nr8uYhofBSmxY+yir+XEer5466xqgetayEN4C1FFj6u0rr9F/ltbLWKRhDDP1pb
b+zssbb0bdeeIjqPt6RBS6O6LytaRTTetm+avwY6M4mTW1QniVol3dmra0ElJaJjCrgrLAWuSKyR
g7JfUpS8BIlqYrA9cCfLjO+ryL8xDAAw/yWqbmH+UqlErXTUNAdT1cQS9n76nMWUL7oZ1UykVT1v
q5vg3kjZ9oOzVHz7OOUzlaVceNaXtjn9FUfAa0FPncvOcsK1W01fvfrF5NU8eaxd4e8IkRbpLKVb
NDaopKqiVEJbzQiYAY3Dcp7va0LFxI0eRbgonePXdthYcHxS116P1kh7WuNrDTdgNP6qDNDcTFm0
2jZr5r+buH2gGn8RANZnaUYjxhoF3xFFF9rV+dYdNZt9kK1Uk56rDgoptAjW0mqRQM6fk+bOh683
Ib5Fku1rjTpRQ4ek0UeyBS+07SyYF1s0SW9a26DPdb5IcSXp+EnB5UIwKUkjCOAIKFT29X3nf5FX
IugPceYg30b7CjDeBAHlOMGbZE3yz5F8KVPFVuNjbK2WGLTNL+CSnA5OM+79XHpEhCsg4dmDGvHN
akRl4ciuwxqMIlwwVQ8uq6a2H53hQXGRJfKkHRS7AHW1aGpugpIeysPBLf+2in6V9CXuVHHfEaTw
FQJUxNLSzV/YfvnDdDghwpWZaEtuS7fua502sWhkRbPUF/crr6KJLL55wx4cf4gbDSsjdNGNgFg4
VIdp0G58Aa67v/X2WQdrjBXJHbt7OftlFWWIsYxuuQUZFTSJtSbOvknTZVRGCQYYTCiQ9JK4pHF5
jpYdbcbnFrqQ4NMMHiCNVpyEIoRvmAgkh59Hv5gFT3Px77iBKPGedGIP3ivkAqRathRT4r4qS3Lw
657B0WmHXcf+DesVfxHfTxDQ3iTrAwUE7JFbI27NaW+UIBPNb3WSvpDxYZPNiLG1HdmhyXuD7sHi
tFJ9bfJpIQ/oKI9kKUC6xLcGIla4QSGJiX0SMMTU8TSdg2xRJiHrgzvBox2HU8QhYJ0P5JgAjXlw
5YU5GTVwdcHWETMlcBpjmxCvWQaDx0FXPkpP8Z9mBbIXihqpaQAdcjLwuYquiCQBzJe5A0iEliIh
saxOrU4e+uhO8RsenIOGeBGVwEULJiZONVIWW80KVlEwvQzOP5FxwsVaxJ2oqo0LiV5l+XivhfaU
Tc5tHPe3JiBtQEoqbF6rQaUkT79wU+RM1LOlCy5Gnc2CotB0NBdQU4SrQpoixhBQWLuIcXLBCS2n
XeE44y0paNLYG4o9juHcbNPE38oVhPbDhqmacuUb5hrMkTjWAQoG0WYSha/BGSghdkSfhsyHmKVV
ax2VMN4g89rSbrSEtetBh5P0omm8CDCoJi0JTsgifUJRH6dmDvk/K3YCJ4r35RRL+UKOVDtkqCKc
BZse4yDnIpZox9VGZ+HYPGUg1wW2VQZT3BrH9xZsWEn0UBLJuuAuVboru/NOpZ92Qf6FrSXLbQhI
2qB/gtj0jUVpYTMf2qreKP6EDv7lu1Ekoc1hw0kzTAsJ3l3vUE4wavr6WTGNNfof99ys2tF62KTp
N3qTYjEE4JDUZ2UFT8JwYhO13kvMwS8Rh0ChHESS+IqgoEC/SmheLjwJsrzI3gKW8lRG+sojiC3K
4SuptbYTb5QF58YnDUYg/+JhO+pNpDdzqul7YSFafYaBwlvkDhzXXc3FJXmHfiBXU1hJQQAgh3ET
xpRcrm3zGwtQfxraW/kgg2XFgDkW/YdFqpAlLSGd7EC5qzwhEgJQc0eqWshaueM3mXpWwKxsbYl0
AVgGPsSS4cWaW+ZHb/V7gd2ipFqM7QvF6YnS3s9BIxiSPCJbVzhp4icJnw/nB19sF40HwhgJ2loy
V0TEsnG8uqX1HW03Of99SoPZoAPPELiv4hiJQ8cFO5e+LCQngzU5admrYkwTD0pIzJlcznRVh595
MQbgUk7sbnT7ICyXxLywR+Rmut7bqNNhDPKVR+vF2FkNCuUpXL6jqhifQcy8UcV3M/4B/QgXEgzI
bi+Ico2ivJf5Ghwy45kLd0DfRekMSYzUplYsDHo6cX0d9l5Ah+dyYglzABBn6DQVYjjkqXNoNA0d
UYs6vAtbay0Yk1xUoKc+vvDMyI8L3i/QquDjasDIN+jN5SzAAHIku1OQMlnGyeBDzrMWEGg5IjQr
Xf5ML/CbIZiXJdF4VljooM308QSw4kCXfRiEcPbg62F948t6YlPJYM80sgIauhlrqHbDC18gaD8c
FEEv5AzG6PSsO04ZDq+CSEIodajB3kyUQAPDKf4Lbqs/wy4a5aY6jUgR5gBHRAWeb0e3pCk1nZo+
rDg+rJWweBlhIa3xjbr5jZR07gTHMX4w6VwYcTLjBIfgGBKDC0dGjl4BFTXywSy2mVAZlplrVvft
my0SEz9zJGpuv8f+jFF0RywzhOvBrG8s44XrcP+yItnoPNsqDW/FJHW7Hoif7YJFlsN8qqI7Wcpc
RI5fuIQSF8tqFih+1I2NTEZptxdrEHm7RrfWkfOlx37Z2kESbK2Ys+ws+6Ic8CYpLhdmUydiIyZa
DVwPnbgLbUL2Zcj+JOEbv4EpwCgSvnCTglSKo8qdU6lLc4FiURujIGwcKHxAzmcMXT0lK1QKvyqo
CF/S3JgS5kBnoMRF4MySM0POBDWI70o8U7aaEsWPnTNf+Ls8g/B0L/wO23iVzRkPdBWNuS/YBRO2
xpuSx8isv7NbQAHkzJWtSzS3EHC37fDgwxgqIVt5wg6qOwHpoejyLxwilqPX0ciMoZFcnCwlECm9
AQGhp1ROVtAnJy6HBl/MrXNRIwz2Bq1O5ZjjaYuEiYVUqO8kBOIt4oBc3gm/4W2GWFqy+yT8k50j
j85zpspJMrMIrq3KwXiMQ7iNMD9knLrxaCEFG4zm2qRFqB3OO2PKJaYCQ5EfcXsYzZoOw5KaA6KX
rcGxjKMg/ojMkzs/lbDkoI6l0wubHROAR9NM7rb3CgGXvfmUs1XYZzNhRh0bdzPIITZc6+uthari
/0sLih2xDWFSala46zSOgsl+EospLu/U0xqYVSg0VOETeWyMHJoAHRoeE71eu/NJ3s7GlQiSEZej
SqtK6B27wa7uLU5NGQLBv2ZpE4Jv3KPJwcxftin7yuzsJ4bQwSZwXMsEc6qyuFi3M8QT9horkte4
Q+EECD21bmbazl6MBn4lH7a5eANCjhIEihyCwucb06k2fXOUJ+EdwvkVwgD/5KTwLPL5I48XZ08G
rm2yliQg2Q5halXwQ4a6p3O5j7oG91s7tK4Xe15b052ZDPvRxGuWDeTw5X4LqU0OhhyZET3P/xIr
OtnKg7gjUP1l2zgYU5lKpiIp/fu60pFLsSGoRropNAQZsURHvzGEc9soS41TfbCypdBHcXWpz6DD
IcBvyWLMqpfWV5aRcPuV8hvnB7fPUpTA3kN5hN/4RjmrK0WnyQItxrm5pLuNemfrDLRHdzmMiSaE
5yAeid4VPzSro5/FcE4DmhKWZ45dtBeW4ljL8RcrJ9xJ9oDk0SWzMTa3cjYh/Ao8oFPIirgxm5dN
Kgkb+UhLVDVbivic/Zw/wytS21c3czaczEmrrPse97it0EhlOedqfS8bg1uPOGvitqIfa+Iu4zT/
26RtnzYkLUaQKJw2AI+F66BpcgbqvZWrSQgdzvugMJ64WJGiuk9NBP/UImNY8ZVACXJjzgGCzgoB
d4Hxha7AsHjhzkCX3lesm1R5xZCLhyKRX++F32XYZtT1s6b/klenbsRBn02AA64YpTtY2c2UfL/U
iVRrlAwXOqL4cmbKhnGg2rJX+Y6uCu/6tpEopEluC86dywWcgxlUEhRGcMB8fC1iCX7L53KbOeV3
GbvIsL8ZrfEjG/uvQiGw8+p7C8+Yt8moEI/4FkRxoiIG1R24DIiJfCPWnZD9YiYyGOu8JLavTZT7
vEOYAoU2SX0IVwfyz31jShyZoTOt3yBgBS2+Gm/cnv8TPAP/T35wbKpWf+s41qkdZHTVlP4JfIn/
khgJORzKfDwnunG06LNEufEbAm+j0mXDL9QAWuR/v2K0hdESPNlh8YVKOGgAcBSq7JgV1Usx1RcO
APc3YblsHDqtDWlLmB1NKyWTaZ4QTdlBL0Pes92g137PS5LAdFiJkqfqrC/eZAsSmU/Olj/2KFob
2vwQN3STMEB8dWZRIeigbnCV8di6B72RWI8g0ccVy8boscVh97N4JTGNQGxqWG8obtI74qFx3Uc9
HVdx/l31iV8HjALDh8wwAd5O7Q4W6VkxuFI1In9gX4hniljJsebBhMQ1U5DQvnbFQ2XNdwOFPajc
35gNLizHr+VS7B0sGtKFs0Fb7bxddc7BqMjV8a3oiG4khZ44yrLv82+6qhwCuGh4Y9hnMRFZSn5x
JCVh7jBbIW5FLABQKDUTAGmoywrUILUElOeAHhTFjYaHOWcdNV7dnY1Vfjug68LexDQRdARL5KS2
Ofs4M2RpDfFRIiYvZxWq5BOxptJaJTvLHw2NVtScwNb0pTD8h8n0Hx2aWfcJmTkc62Gpl9blHTqL
XglvPS1/+AwyF4bMOzrKW95NuAcg5rQrus5pBWggp1qQmk8GYE1nwVUtd3mM3qffn4jYzASoj//A
K9A9fI6rWzX5x0lnIv+dlEUVKmEFOVsJJ8TfaUyS3NktZpHT27aLbwKGTO68FF+xp4BFrQF9OPkQ
1t66ef2A0feIrQSW/pnBdOCvUqyRNt2pq5pnby4Fyrxg1yxv4fmZXXPIgeuFbiUeHoVY9LO65Kp1
upB2aBgRJfMg/nyOVHejhd81OIPC+uSbOvTPxMEXz3UEaNGB4djkwtsKWVLyVAJTqKCOBq5gifiL
BGAY19gk8vCqtRCNtKZbCeXLDJQFkYSw4eAEYo2E+jir6Xo2v1j+1srWfp4suEPmXEJ6jguptLlA
5s0ZhesbiX1AZuVgLukQouPj4zWDSQ3405fyOOqVZBESLGpTKMlc8hEGfSuH17CshN8jI4jP5Nn0
VgUQQXjmWdxWwm1QhXal4A0XgMaNicy/kh7nFJj6LasrxSKSQZdjtcrXvtElSB6tVUrt+N7IoYMn
dTXfP1l1Qmf5bdGRFCNdQ+m0bl3lw2raUFlpZRpPMk9w+zJumvENdXttElA3cbmYiAR7rSROJYIe
vznDJ4er+TvlRpK5OvQ/Us+OfV2RTyFr2/aZtAmYKkBioBLcDO8glALB3qWSiMVSjrNMjpK4j1pJ
w6jQ6n4QPJC1MKWPcHLBHn561mzuUcNS5hl0Tm2Xjc19RclZRUQIrochNRN3hbXNrPkLYy1DL8ef
0B4Ya2emh/0FXfFfMPJynPYE52Je+evHE2Bd7XoXAUjKMLEspNwdqTb/1bCMETTPOZmmfV90D64K
UU+lL9bU+uvSH76qCuFbt+m6sEE+imLAKLD2UWX8ZwS8z5rTZI5/hf258u1VE3trHr+NyhonttuY
kGKhqdHTG8AWCUTQ3+yH5UJtxssNU/V2xIzolHg4sDpSjTxUM9OdAM1RZwdjdaJXQZBMyzHTl+no
P6TuBBVEgblytqQokS7SeP+eCeEHygV/dEq4WmAxcApWekr7Mtv/pOjJvmImUCYjJSMqGWQUVEgt
Xi1W05v9LLP0GiFLa6PovbbUwoSJp1ZzmNIbjEJAxiqqtpiVZNbuehpOEwTgf4F4/+BFbKycLxyJ
wVp2uNkk1RbktMv7s+ofErrrVVVATwEpWIVO3c79Pwjbt4u4Kn1U/Glso9Sg0k594yrQoql8/U9b
F/5SyNaJaq6FCMEV6zhXoQooR4n2KsdLtzgoSFYGSrNIM5Aj7kLWXUOXHy0S/EjFUMs2x22KyNWD
l6/6Ee6v91nhj3W140kxQ5Kl7oYlB6dAvy7ajuI49oxMs/fYhG5B6oZQkeZbVDfQrblPQ9IrbFPk
wiQPQeGUZj3lOHBWbbwibEN7ckwO+9DxsuQm0wN8th7SRa0mVF43/4GNmwCrgx9xwkoI0ZnpjzZS
vyhx9aqAXppNFi+cpo3XXU/QUcP6cdOjnIE99uUm8Nud4+YrlBjRWazWmc0hyQ/VRwk7U+5jOOuC
Jol/P2psc0UX1cJHzizeplvVedbTTw4o/Yph/LZHDcqlRF2CTP0VJ7DJwFg9pZ8EWmExtbVNN+wH
1d+FyOU18wu2YBGVFzCZiTXgvktJ55gfy3E9FjE5rJT+A5NsmLpE1dpKIkoSlQMuycenyZWX+vNG
ESpE/QLB52ueSA67IMk7lfp6h75JireVcvO8vI2qamOhZBna8Y+u8j+p+tH+eIZZto4qpGYKZ+jX
Mwxp5sKLB3/aY0CmKLzjsZvp73rutlpY3BQ+USskcuJtv/PEkZSdWGZ/D+j1KbX3ySnxX+4GfgeK
SsjjGNeuekQ5Cgpdk3jUkQfQ6O2YFRxwo/E3IYxj1T4UvbGkjdXCBu0Lxp2Pw+vhFBZAch/PiHZl
3N6mxPr3bq7GJqz7qVEnb9qn9YAcZsgiQLcPzb1Rae65Kd85tRhXYR3hDxv+zsWRbtVnVvPHd/L7
xhdL8++dXOuBZ36t2UpvMUuqecPi5Vr0zqayHpgex3guHjgYeRHUiOubNI1m2ByCUWM0lpVPiqY6
8jFrop+DGtJXZAcE1+jqIqal4pQ+2zRDasIHI6WBOxoQ8p3yUl442xDfFL+Jea/zZCVGIx79dc1n
9VEuWZAOtWlmh4EeSRCDedUO8TEyuqxjpz8X5a3mhZ8sFBFYfu/7XE+NeWVOYi2ik0yAfLZMTai6
QuVsZvK13pm9a+RnCMtL1rIDikzc2VGwrtjTrZmfk+xMtNBoJ3Z0aqqLfoBzRllK9lBLHxeGzuVI
8LV5QeovLSPsT4+M6a1QrnRc+M/m9kLzf+fGvT0K1Va6SpSKQN7VKpuLJGu6GAiirgYAZKCd6lhm
+T+KPazQP70pSoKfZ6PpV60+ruSsQq79xmOpyU+mUgKmS9UAxc2kJxOQLaljLh6I+Jg22h/epvlz
Obkb2swjx6C0h4+X53Ud8dsjvHOErmbDHn1TIbk/7Tk6Ej9YqPApYp5CMl11v529YCEDy2qRXIGJ
HLKeHSeEGtvkNsPvYEIGv1x+cldy1d8G9t1dCc3pHQcbT3P2qlrDPWPJX5a0tZNh01tAejq7VH1P
pdYZ4uOS2/n44r/NKsJhmFQHpRZKdOF/X51k9ogqvxXYCS3tgELpo0JZlFXMgG4NPQ4jI90kZXCs
vHQ3ILfpTsQt1OhLUUU0Bfs47J7LBFJ0221Y2aiPbr0gWan+8GDGHH+2vffCI1PMd9QaHbmz5hia
EYKk1Wej+OtOc6kDRBbdhqyJUAyW6eLYvRvFzIrb0DDT+Sk3jTvBcGn59lVyDbpd3wMasyGcqpa0
7BsmQCnNAkrcJxv+Ekj8O5m/38bVZIaO78IAjeenhNxhZAboDnsrCf2Fbi20HCI3uvE+x3r/Varo
RbuExd8Kut/sVERTE63QVxW/Nz7QIXDHxzP+q7F4u0FN1YgEiMVsy5O/vxsnJdQIGvVifho4BUE8
pRIdxP3/dhGx5u8uEgJjDclYzk80uBDajkBrmv/Z6fqnKddEjZMCAvqqXop2310l6eFIp3RqpK3Z
WfI4QjH/XzzHuytcHRgGBMM4ipRJkH9QI+wLTuDHl5ANdr1g3j/E1YLxjd6rYhRun4Rv88bt1uVC
oG+fPIzQIT+60pWLWYd2rtkpV8JpqWFdCVURKJCEsDBQPn2wPy60d2Mns/dudtyumRoSAtMTMkMr
yRgR8SX2y8ejdyVv8HM5v7vK1XLuVWRcpoqrGKQlJSjIwfOkJp0nYzgZSFC7Bmzy4+v+cdZMBLOo
QKeQB03XXx6OnG0a65k3UTbRrYy6epBqixkp7KCM/pLV/vHl/nisaP9ez72qYerS0k4zzZ2e+mbl
ZA3Ch/+xcprudfTM/R/SznM3bizr2ldEgDn8tbIs23LZst3+Q9g9Y4ZiMYcir/59FuXGSLRQ+tAf
MBi3Uh3yhH12WHst2iR4WbVLKs8kdKpSTyogUTFDyfQiQTt48u1bNYUNpO2Uhzj9fC8vQxCAHleD
lb9lmSi92LR6E6tiA6cFOUd98EcZnqU/PIVWfOf0eC9u5SfDbVa9nKi6hy3D9fWbAJBFfzlRYQE9
QFXgtbFe3MdPxtrYMoLXdMrNEltmNlBSPwbhOct9+pVeG2ZzER9KwyidA6+kywLUnarNrzpxrw2y
QUz3bWwsDXoxuwSSvaT9bzsNZ3539S/ehJYuejwIaEx/s1cLe5wBBTNhsVmfc/pUQeyDV8zm83jw
97l/Moj9/ADOI2RCvssgXTH8xDR3ef6RrBIyRP9mXZ4MtDVj/nwYapcpm6gNK4OpCjvRw+k5e3FD
h4Hv+cSNKLxsNlm5P+aYMS5MQLNsaE6RqJzWDQ308vRYL26CJ2NtNsGUpnsCMsYihSnwgLe2dZwe
4+Xl+ed9QnOzB0qU4A+HjDE6KMXwvgTu0sT5FExOj/SiJYbXhonzYSRcmwSeXDNtYiLbtW/XW43E
iTUa18JBVEdDsdbpsV5cpSdjbW5QmDj7Q5N261jUodcCihBylXPp09X66hX62rtt9t4ykqNE+XDZ
VY5zJ+MueAU9CUrx866nX+7FJXvycto2TyYSucO4dNIGO4fYixBvvk1nXnp5TJZ/44I+GUlP8mSk
5HjYL/uKJdORGqErwfPtgHyefp+Xtjn5W5IIsLlGxDfPRwmmLgGJMjIKmQK7BycOQDNymles3UtO
6NNhNmtUj92xjbp+2RW2dyfOsajevxKkyZnYOm5Ph9isjAOv0GDWDAHZKlIbut1r6gUwRqAMmqJC
9G/c3qcDbhYoHsIj2qXDsgMq4JbGTr4EDUa70wv02sxp9z/ZBv7k5m0/sEAjLSTW9CCk3ukRXtrS
T99jY+nSIAj8fD8tO8/95ezdD8fpP/X+1p/KVxbopXP6ZJw/vLM+aE2jwy7YdPuFh/lGBDgg8lTW
KdPXWMdeHM3CzQptz6OwswlK8sWLo9Ty5h2wP3gEZgsMN20uuNev9rK9eIaeDLW5ZaOkKYzWt+ed
otcRehNKCGChTq+SrU/Z7m/HoV0OlvEooGTwfCNA7GbvDwRBO9+2z/25umrShDYs65xuI7FtVvRE
4MvLAGL1BFoMKQ8J5VcBl54cBF6i/ZuqMD/gbRx7+xbKF2GqTj/mS9vVQRLXpYwY4thsDkVpJ1ld
RPOyC5Joh8cRGvn70yOszYl/TMSTITb7taf7fraaI/sovm95Na5+AzIozONvZJXcTqZABBanh35p
oZ++3CaegabmuHCxcRa9Gv1F+26AVP5fXTH/G8XaegVZXh49P2SUyi3eN0bzlrsMROqr9+bppSLb
8XxDzd0hnC3E0XdCRbJzBEr9/5kva+t1eCZZ/znAsrTpj6mZ3sEqUkAAeXqQl9yNp9O1uVoqwzm0
pO2WnQEwpF++rd0Azl2d/uW7v4AhnB7tJWNJ6y/oEBgZAtggnk9a4ltzDYXg6txozlpytmeo150e
5cVI8ekwG5PixtPcHbU2+Lhu989llh3uJmS7oQX4VF2cHvHFrf3kvTbWJc+NIXRD3iudoAX9f7ov
X9xvT4bYLBSfb8f7mCGa5J0w8t7cvUJ09uIIvg0FNoQhNlHC88WhT6/J8tnFmQFVE1LnraDg+xfz
9GQIzeOT67hb/LgdBhC3QlfjsodHW4xepwd5cUs/GWRjRI0wmLIDJmDFgnDulf48DncYevXOJ7SL
nh7vxcWHItsmxx2akbPZ1HUcpM18TEwl8Fh80kGv5gdefqX/DbHZ0E04w63iMQQbmg8fjTP+h39G
jPivHDMXbAKCHEQ60dbROAS5X1QBksq8DlljXufVGOelnfZ0iM3rdEXtdr2ZmTsYyLoOijO859Nr
sunRf4zdnw6x2cxx6Pd0eTIE2mf4s4CfiHSVLQJVgoIMNE2rW/vqSm04Dv4ZGN4Jol9RHWw8zsrp
wmxxWnNXFf39Yv1St0cyVFdTDgril4Bea3sWwFjmNwH0TJuykmf7JL2J7eQvQOhMuZpahdT63Tqw
D/c3ofM3uRpLxKLxdQuznno3Ts/aS0GAa/7v2Te+wTHJ+rjrG8Sko/EGZJ7K3RygNSFVzXfiDwgA
tJ0e9MXNACIBcU5ynMFKdfDEJiBUHR+99mju+kP+ru+cd0TVp0d46daRbuw/I2xea6jmQ5sXjJBX
KLwA7DCRVG1atPFeybC8ZAmeDrTxcPbtYb8PrcncGfXygQaI2vV2rzo4r8zXFmZWDBGQnpy3IXBS
yNmbr10Em4ry7z0MB6mp4o0LqdFzM+20Uw9N0cKSQB8jqpT5aN1iC0T+aEzxR/5zIP+8UhvO99VU
X4s/wE7nuzl2+e1QLf1s1rICUGv8Kiz/CnYpOArV7aI2NNCLPsgXtUUwP8JMshZFXXwXX80egN7p
DbBBvvx+IQR3rRASKv63uRIGoMtO5/fMGd0KUWPeCo/JyNCfmiBvRlCqPLGqI2unHOUKAKV8R/Pr
x6DR9jfkYgDMLrlDudm/mn0aTpzXnnOD+fjnOUMMr4swDBjC5xOPOrdtV1BR7VCFkfIAIQBTZfDA
Q/324L2x7bch1Xl1DMsytIhTDFFBfwOhGY2Cp2fthY1mS44csj+TR9lixamom5XbzPNOLUFkvYXF
Pz3CC+fl2QibfdbXSYO2/TLvVFRhU1FL+Ddn0kaExw8dIlkAYxvXbBozK3anacarAQlO7oTdWcCx
dfpN1kt+E1Y9G2Zj9pc6RgcoZRhVu9pvCK6fy9uYy4dloVCEOQf7qaZDrL6+GlA2LvzvanEU55Va
ytQKmR1unAByqbVNhw24Jw+jFkZ1JVO6gYM+vbXH4y/loI1suDn9Fi+tB6DEAKo2GNs8Z7MewbDv
J2/kJXQiydyqE1h30+lRXsgtwHWkEBR4uEMl/fkmb3tw+VyT8073CgG/zqLOGq1kamA+PZhtvrSN
KRhJnpzr2N5SS3qdXzt5Xcy71jHe+a0nMiHUsBFM8a4mt/0uCB6LQnQF0vF3q+y87+HisH+l0LG9
8fwjsCoMhyr+6t7KDYD6xt67ssv8TgETn1h0tJNzbxegaJbmXQ9PG/WIPdpIg/eepXeLoVHHVE9B
1AWJXUQfU3qwSa9gJw+t2pvsczOnuMfjqHG7B7dfQ7Z4OESIkQYPKtfkX9x8oe2QTFmfvj8OcDzu
jQqhtPpKPWN8Ek1qR7pc1QsAwF6+h3ov9aVvWCrKDhZsMmCh2v6Grp8L9fio/SQvrds+elcg/rYc
vJ030KzDx4kpjX96d/60DJBI5977xfWv59hU4M7HqUteV4H683TAtF9lmUQVuTetG7P5HGQ9ogIl
XVfgcl2bdrrm1u1d2BjMswZas2M0XADWv19y2iOhKun8jFZsuhzQ2RF2u06Pv4T1X8u7dPeoJ7KD
Zlntq/mxvM7h6A+6/3olUJou6i8A1CEDb915Wf0zisaVfsw5UBUwge89duZi3HOjeku3mbjY4iq7
Fa1IAGqZLpDRaS97jluZWm9M5G6hUgJPsfbbzu1byWYEZIYiWFgwV2uP3vTwCO0WMwtsDalnfBEP
HiaTC/Ctg7Cz6Pu843Q3pAFT3iL0kHyvCjrDx+YqO9JMDEOPtow6TWk39IzPIMwvaXjN+IV996Uz
4Bje/6jz4wNERdd0MF0Ayb2YaWaVVV4lHuCjO5bpezHVsTainqCii69D31vvDt5ZBgSO5q3Tx+ul
syz4LTlwLDm5tedneXT9fWRlZHEBs37gEEd9tHZsMK1qWD49mL3e01sr+3S4jZXNTTeb3Jrh1MTO
oVVVZM1Y0ClRmffqBtOWMQ6cEvqQsu7BY7eS/QEaQEviMtL14lgXJr8n43Okl/pAdw8rxQPPGejv
yLn9Td/ZHsm37EH6tX+JYyPwB0GsnTK45LuKWvjnyMUbhc1fnDXrUP6wi8O3Jl6JdyaXDrHW/hTu
2+T8OAfnS/5TBAMiP1A7ddP6UJWUIVpllHzx51B/B09tg2Gv7sZDe+8cUwJwP3wzx+EnIrAx6a5t
Undn+674thjlNzO9jjvzfgHm5rMJ1qZ46whnMyxaOrpMDZ1zuC0pbwpfzYekgdknpPF0XmjBDy4E
IWhCcMf+SqejYnBiPzTLJxdEM3U18RsQitATcz7ZcJFYnw4HSFz6YBVlUUwjvrp9nL0XeZcR02Xb
1FfqBRW9UYxqDHZPLY7w7IxH72IUMom2L/K7Nt2QLv2shOWPvhbTj2zFmTqzRU/HTlppBzA9DdYZ
u4sbJB4WLDksHaJUuBdziEmcQsaCPDh9VqvHprJVjpx40+SXWlAbrSYlNmGuVmIzgdZSv7IyZ8AR
kX5Ury/smGo469XGWuzvlV4RgVU9BUhTmxYa3ZcH7Ltbz3cOF/UxG3ZuaQ9neme1wGfgYdXBLpOE
G4MfGWflveggxGFZ4M/Kvlig3/SxQkPNpnkLB98YDTfyomMuE3XFVuUBeiO+ERTDZ16IDfXTyEKY
wyB+PkC1TT9+XtZv+TJDXIvGkO/S1MBqCX4yWqLXYCpZdxgbNHV8i0WgV/kxBSrLpaYlLwcUCoFF
Gn+Ul3L6mK7Mis9OKWT5VMN8xyT8hdRw421nXQwDpD9bu2ky3hZxRy0bDKw5inaEw8Sx4c5MG65W
nCWh/YpB7rVOpFwjUPkyarqsqAnRd4z4yJlCj9a5EyOA+iK7iN5A7h7dhWrNXwfA5+KEhmEvohys
A3PAHFKxJ/bOBTekqUmt7SnXYoh0BVoKurP6fXstBzSHdkqruXBEtRhqyyU4FxMq9y/TKGpIG31D
yPXVPM4hI7c8Bvc8u/aWOv5xmogpmHU2Oos0Lfabgl4KLRB8LTyWQJ/8UxT1l1UJiyApQavI8y+g
t7C58qAa0eD8jvgNApgmxjy/NWn6ruvlUz4dP7QTjbZJOL7i/P1ZGaDjVDkLD+8M7d81OHkSiNet
3SzF2Le7Q9lehTR40wk/sQL0K4sAOgF8ROe3iEzVYHt6z2wIDYl82DMQCKJPSW8ChRq5pk8GH5fW
67x8wkdh9u06hiyFVrOle2emj0zBa2WGigibY3xIAZEyQytNS4Z0QvHJql/Jhm6USP58os0uLuJ9
HZXjYO36nN5nboCmg8OjOspH4CkgfRIZb8rtrfh28B7oHD49KWuEtT1I4Jwkc0g8+AfKxT3Uie8H
pbUzaGhPCx4DMxkhy80FBFFdGBFTe5fuIb4Y8/kHvOnyIZrw/vEJtX9rXFpxJajNH0sXpG12NvZL
RFM1VyUywDo4bOTTD75phdPcBUQPInt2SIhyYz9fTb80gq4cw3YnH3WVxAvR0MIgvi294Trz7un8
5Oygabeexehe7BPVnoMmdQCdeupwY+rTySARM+4v7i31Fjwuf3LE2eaKoEOWGbEAtMIYQ0HJaJI7
w+8u2BqicsLmywY6Ay0tNDBFQNOIqdk+c9le62QdzVfh33J4ni+Z3hw6V+icHO6GjYcyeEu7b8a0
20EEdKvGNZzEyvj1O+rj8Sm0KdLpuQzFkPJqvPtn5nOd+/89wSaIm+IsqoOcJ1A4ox5QjrEoZTSl
IY6wKKKZPFEqiMXBpcn59OpvIPCPq0+AR+6YTg1y4ps5sEH/JEmcdzs1HuC6KMgVMF9mX4RJLqQb
BSRPy61CEVlEEdgUzQ+tMDdYtaQfMauvPJXO63Zlnj7VZl6Oe0SpEo958amcMO2q24lLIb+RU8SR
EuZBVG5cAeoJtonD/SJ5j4/AD08/zJ9YSxYJpvjItZE/c/4ohHVpP3hukrS7ha4GUW6sdxPpMPqp
RYJ94UXxG1Gk5c6DiCIX+BXFK5Q4ovAoU+gaaFc8/NBWen0FNRXbqXr6dPbz41s1yIxT/293XHp4
XFcmVHQCPHkQlSO7EMAbeno+XjC2z+djYzDa4th01pC1YNMeMevB0dsJdcqJGS34mJxfouTGUonL
W22sAaSUpx/ij+y31gShWehrQfKgYf/8rft6XwddxpqE8LnJo2RsdZDT+yLVA1gvXs+AvfjifkCO
FSo8pJ9Qsn1273X0Xzp13bQqx7uBIsPgeoBoBEYCESyNATRZqDARh8pdp4Kg43L6vXW1blcbWggg
xmboKS3z/BGsoSoN3xraXQV3yG+zaqE5eXqUl45fYHGRkd0MAsSUno+SpZU/Gn7d7vZ4YPSWHooP
mUsU+1oNY/UUtq/zdKBNEr6rO6es0rbd9fiIShTIa8H+cv0thEek5RVa8J4xWZYxhaXop6bWgy39
9Bs7r7zyNvNkl11+nIyKWxDDl4fpdzYU3fM3PkSMVD1uGtMWfftxT/sl3A+wqnIpiwcnmtrk7Ain
LpEEEsmKFORgam2401uSG6J98+fyzFvIFPnGOVQLjRefR8WX0s9+KMiU08yHlz4sK1CvH84iGG2u
Tr+hDPmJqd5WPkuCIWeKWFPc7goCmyyy1pOKPVX3zunBtA1PDbY1SnWYFc3IuhZGcC1qwBKSv9ND
vGT3nmydbTajaptkSDreB1Ie2JBIHCQloWcvfpI7ixzD6eFe9rj/dya2CsYHVL0G3+KVuBKXhPRP
/8mBSUjb4JhAV5R+UCzIsovq5vTYL+9NijtuEJDp3XZRNlGUBHXbYXBh7IIGE/YNYI7nMbHq6YHs
l8yLAFeeH6AiSA/V84NfxfUc7x1GUgqV0ycmcJEfsjklvKHIizeUd6JoCj+NsA07L3QADhsJcdU6
lbMQdxqBmAHHsj3b2mjimDj9tC9bjydB0MZMdbMZzG2LMeToHUoCoG5VsBAdmJB2Ul2cUhho3Ori
gHfHg8rFIo9BFuX0o7x0HYXgCbiUoJoHz/B83rq6iocc9WcO112Yd9DD1lcqBdSNdUuDMgEmxYCP
p8e0hVXYHDIMA45r5NuCOm8GHaPjwcj2Y7MbcJyVdQqhyyKbJt+ZdFCFqIbCCvlrSsOIJ6CE4ltk
VuKTGtA1g/wGWAIu02J+H1r7le20kcmSc0kNz6JSDOgWxYZgUz0oInN06CUad/jZ8FK5t477LZgl
nXws78XwuBz+8sPvyuewJLKT7KlXQuVHPpHn80QTCnRQNDVasAptTXue9VFrW+6wVkizMv8rFLEu
CEk5l1NHWY5BmQOo0CUHGpKcteuj+tkJZZLsrK+7yyT0vpbGKi0slo4MglT5njN58MeygNTgmUr2
PCT45HBk/OWVRkv7jrVZOgh/EAd5FEAQbBIfouRSM5pvNuuWIOK4UK5cHtSiyB0CGYn4Las5/qo7
0Ye7KGddl2FaFWskIYHDlxkl1HHUygipfZKp4YioHfnTKF617sXJIw0bAi9UsbnIcaD7ehFn8ggV
APd5WIbi/5JXfRj76wpaA32OwjideZwbObYipRP+cqjxLY8/pGBuF8N/xMfqGu4nEWybvKC4G0La
HF3eJKSDGpvf+e07gj2SOkP/MGbRTlgl08hvob+7IteoziydVQUXKjaTkJmM+zgzvtOXrWxY/wMO
lPOyxsNLP4oA1DAfeZ95lUNrnU/1+CEM8/6cppwD7Kr/CX3oRMjEkf6kTASfzrnXFW8H46MsVOxY
n1hpLR3/KCXB2mAQCDFSSLD7wSScPQYXTgNpILSgsd/fl0X59dj9tVQsVnc319Y531zzdc49lJbY
QxJXymbrwNFAKUJj+tn35V3B+qtCyPTjl5JoUrCAFzPDV8XwXFngnBTtsjJcWip41kmRrWhWsQsp
yFHiyQrc92PivVcqh1XhKbLjLhjPsuPXnnZ208gukzFPrhwCDCozNexctvVG6ziOnCzUZvz48M46
0K0IVTRpcCZGkFFCb9GtjtDR1mYMvs+EvDYDd4H018emve3IPqpHtqnrbxFrLb7g4wGmBxA5wPP1
5WprAVHBIWKLRDsY/DeuAVQV3NqvvUs4hg+F4YWyGr5fuGT6+7Dff+U7qYG49nh4Gx3WX+jMKn7l
fqBm/IeFlFa1GeGqE+GT5XxuliOvrWafqxM/FuZCG1ZvFtombw83U13EZ2qtKqPjf9v88BcbQUJs
XsGLufVXJHqTKXhv78cb0aw6zvR56X2YDuP7GmCxF9hXc5N/+o3KpeXgMyvakpxOD8HxDYJUyXlt
NeeH9IbVl96IihE0j360UMGVeeECTfBtW/jXqHao9Ve3q6hOnTT7qK+Xqvki+UuxzYqFU66GqMJF
hbuWpfGE9XUDS7muZF9yYaReezSMSCZD2IcIqbIJ6kVkreF7nRSjTgBEeNgqvREdJ3e3d7DLC5kR
PcF4AMSKhEWSZOee35936Tcnqd9Uab3rp0FcJE7CvpDOgAkFC5rpMPaZ3ZdltKPLYZrODbjgOe8a
8Eg5qz0qDyjSOVqZJH8hJwbqVylP6eJy+ux7nbRfsSsKW1uz/JbCzqdCpV5ebEw2ncJUG4HWGmb+
BkLq9qKM3TdTFK2iXQ3nTlmkBL57q+aWi+GH3JerXoakFaaik3opvzIVUH2OAMvIJ5BXX4WtCMzD
EuElGlwotFxLtbxz4cpmOiRDBd0crMoQzk4DdJhzhgFLkeGht72JkGcn3528r1mACm4+sy8/5nX5
V8Ni+Yf2mgzfWyvJf3iJDRu+616nwfAOX+A3+5Y43oVMN2JKgDUKZKkJFZKJ4JnZkCbfw4BD0v69
NI3bQ+CLYTrlbnKm8ON0cG7xRa6igj9Lqkakin+L6xNFga99VR7PFSap1xNOsrEOLnRpmVVYX+QW
HprUs6y2tmByh8YGgs6DWSCbRfNk0izVm+PUw+30mP/mp7FhZOfWUF+yk5WJUo5yJkpi59A6r69E
usMPFe7KNnCM+Gsx3B9re4d1XLxkZdQ5Hh7GIvvmZPu/2RPqfsfEN2F2W6KuK/toN1dOChURVZdo
tHeK6Juiu4aS4FKCnpgNzW3arsqpOSXT86xCeeO0Y+X94VjBW27BZWND54JR2EpKx/gKlZelxW4I
qwc3mKD/a3+WgJN52ipzYB9K/2Ogy2cZ/b173EOb3F5LWxlKyxrOkiGHiBogCWKlb1NS/0qpFS5R
ZcuRYXsFXnUpTIhYqtkNC5SXYndjAtnkOiFStJcSvAN40LSMG4ZF6RM+7Nk8nBlZcZ974ydJdejO
oqR2e3D2PxVDVvsPe2+/KofJu9OldHpqcC7/NKkkBJyQjHHk0sRmPzephAx1OHpRvRvKmloVkODh
42rUxXJV4xj0pr9u8FC820igiNsPb1SUyGwKXWlrrtt/aPbQ6HPitWtIguul8RR4V+ETVCllQvAQ
fHhh5boqq8YP8zK8nqJ0l3ESBMGQFDaqf6qkaQgP0AERUoUKqaAq2f68KPFC4OaiklXD7eeM1238
2Zz26HRxW4b9RVzmkuKSRW1yD60RmABhP+Tx175B/4GH46/5nqgb8FODrrkXmcSxCy7TqbjVtStq
SNWnJCKInZMuhsx22cJyFyGd1oAujIIEWVrkJZzePlty/7aAKy4ZsjfT4RbbDtVmetEfnJ0ubelv
4hGTNRgcRHqSL7yC2mclDyDcRsP2kC74YnY39FnDPG686ZlMWVRiEB5WUjv8UcTGG5CKWRnY9s1b
ku/EdcjpkuPSb8Y5d9D0i4DgAi8kte7BFH8ZqvFGvPuUj1UQ9Q5I4uARYku4P+WKmnuMCKoIyBBJ
h06cxrQnXcByJK/JzSF59A7XVn82ecO5uz98KKg6UxE/M+tHf68zui+HCcwN5d0IDt+7wz4CKw3z
IU6yPRvnqEetdO1L/iHwHw7JFwvKM2FtlGmL4lYVO4ndOrkxyhJZkApQnu6i7xJQ44e/jdEKuxvv
hT9Y4YLSIkmhpJ/b8TO/rPOY22jgHZNkgZcdmULTPnwdxv1q6uDD3cnmNn3zRWZUlZiW0pI8MVCS
qkx3gP9mxKmzj8B1WDOFW2XmX8clMtae5CBWwXeVyEr8Ueahx6uGZZHnkQAhcn4CKeQJ2ewjfR1p
Qx12f6nqL8HQRTJgW8goCDnaj+XPwXXfc9IQ2/ZId+SGjcbiveAmnKakTWiggHYdmji0mmXz6318
aZsFRH7Nx7YvriZ+JILeoqkaCtzfQtsVapw/WqupmKLH5BUhBTGKSKTL0AIxhCAYjMZsxSDNIA/H
5KObiugEO3OlQa9azr/9xk6+qPpGJNWPLLbOZ+dfyv9gRQZIdg5r/A0EQ8BqSR7ID13vS6YN0UYB
BGbclnz23rsjkhiUZikxWeFKfLk8kOmRN4lNYKqpqSmzrPoy4Q06CqLaVgn3tNHz/kyd0U3sETyq
nZg2dtWRntQ7sw4GssJZqp05PeTW1TGuVo5duSm4brwZnrzyhMc5vRV/OmY889a7Lay5beW3GTmI
jXjyP4um3rFu0sZ841Z/LzgjM5O+tPUXzExO1qU5IhC4EgvbkyeFJVyXR3AHeN0r5kPIpSqaP1F6
Z99zXDMKU+4q0KIa0d6eb8MEjAoerGXEzltFFgeKFk5Zv1FABzI2zq9HrtTT0/RHDkS3Jqhd2/TI
DpGPeD5LVBApdruHYiexUTQklnB/X4XovEcC6HY2JsU2XisUrTDHZ8E9o9rgXV3xjKkY/XxUVAMP
2X5Jit2RowsCwAMqob2F+eqO32WSpZUA8mB/6HV/iEBnDyg4kA0gbi0AlKWOeWsZ1NA9T2crO9Q/
ORAqCtJw11ntd77qOH/84+W2WixaetX4JwSsot/k7ucrjxIt4cHvbwolSqo1gtaRX7Gt4ttgDMNt
M4cri21EhkjCSv+k1Tz8zN/3DSrWpelcKhxcSTF/CGaYxg8Hlzuxou/SHc+rZYasmBtzuHOgOM4R
BUA6R8KKQmUTbcL2TpyodBB02tdNnOixJz9VLVaFZv6RL2fW+KBrcM7ckMzLMMhkHxa3Q8IqfjtD
nh9G9SVuKsCJoMz+sszuOs6bt25WfUOX6iufIyQNpsAv9oKSyyg31VhohGMKrSqfStvNBdW6RcQv
+IfAX2oEHzCbcgXk4f+GaHBtobD6cxWYONRfsrEEbYXdBNO5Lz6qO3ztoAXVYE8E6q+WHeW8PNtM
1D+fOjeKJ58c9IPV+GZpBSg1oqUj0M0Kfhn8S6ZZNodJlXlkJtXez7KePkF/Nr5uxt/Eq7i9djJX
jE9OqWB1mSyaiHRHZYgo4uKwDkqWuaQYxO+CKZTLpe7XBXVqTKIN3gUzKlcAUyGTfPoRX6iBPZui
LS9l6R7mwZrx/9z+8I0ZEKCH443v8HhxXKoN/Vg7l6b7oJK6CPlPP4L9Z9n++SNsamCwWabQQ8sF
VSsAaAs2sLAVOUqsts7IdCdZAzaT7jT2HSi931tedHNgjJiasnMuFbbgDGEg5QydfsqXcp+BSVBH
kRKuXdoon+8lq56msNdeAlfMIGoDYDk1SVo5nbOwya6WmnZesEfzeFHZwXXt5q9kiR+hQH9s6tBW
K4Ub4bdvHsSNgjYpu7jexUdaO4xf3G+677m52cdGTMqO7cNkMQ08pyrtcTl9EJxLug0xJrP9i/w9
HhQm/hpe9iv+NMIo4DTPpJnhAVbuoK5vfAg9lIDQqRbeQ5kwPlh1EdYEoFuy7G8EnRTQULkGsfvr
iPWwT/H52iu1dw2gGT3ka8WPeHTgTuTrk1hTSkxOfd6BgW6JDmdXjSuYqyG5wZviE/RBS1C/i8ru
TOhf3mkoPyxOci7bFq0wO/94+LLug/5BHhJvwWywhZ3evZygplHmVlpJfLSFm+s7lf5T7TEtotb8
J7+eCoGY3Ejb6Ig4hYuCty4WlNWvMyagiL/H2Q9JjMlqyJMCa6bNiBHtowUIcX1hIOhXK7FAFk0X
1unttxEPWFPveNx0T3M7Uh8PN/eiF1elbTcG2y+UImJwYRysz6RQfzsmTKzsQ/RrrR1Yv9R8rbdh
woS2xtBxh7B2wN91jhDgYoY08XoLNiy/16N311r9hSILs/uRB/l7BQn8RFUWwwAXkS+3ApiPafjK
rt7WPhR+wioVkdPn/90/rv3aOpptVmT2Tlrx+739oYYOmrDgWrqFSvQdCLp1j2Q8Fs/r9hD/PVpM
vhopFOWJRxbDhQTwoGsr9V6zAODwttcJxMeoJwdkEDzL5Imfm4A88JuKBupqp5NCl4LwI8SPzBC9
hmtytx4ujJBDQqNemk7nOXB5wiE28oScjew+i+QWjdaKP4Rsk+TfnSRKuOwDFI3AGOxR4NNnqfVL
ohzdQNxBPwJXiORvmgPNC+TkdXE6ZGgVgFEueQNQPezvlX6y77g3BKFQ6A2KOCXNsjqvGfTyYxIr
R5N7x0/y6H37mq/CoHorc8DPUhtFRraVIXlHgmipsLLJZ5tbu/H0pzywAGMKr3VX6HTp6CuCAnsk
S2QO7VkfDGd4bwbRZnCsr1FRPvMsQwmfpcfhtshyNYhGEw3sZ1UcnUbE1fZKt8aX8pCa+cfBSL47
4n2TFgEoOuYMJyEf8288k6bSmW/X+nrsRu+8UmG/3aBEUERvDyCZ4/QDpam54hH5ZTuo4TpfbkXa
uNj5xyZJiQvVA7pituvGu56UcaMf5OCl7xsf4rdHwLlaF3G+pNEnBS01DQiYqlipUzKUd6aIzKbT
RAiJKiELkzBAX3Pc+BV+KEkC9RIQTBEXE+BgQ+UrcWiZfJ3jkY7clWCc08yy6S8JNcBaX+3N+JaF
jchVNofwIyYyr4laMfTSoZNEWV6wCwmX3PSys+uvBJECKUttmqebY0oY+Lw4avyA/RpZznt5b/D0
/BDCm28N0G2oahOh/dATGD4aRjpfKB68GSNfnnQ4BGRQcYvj/DutHy5/GXr3svjSvpIR9Zz5XMQd
v7sAqsy6TW33PXDamwWh9yNavxKEhd9AF5LWfxWsYiq0QkP+tXSzv9lluNPv1txLYaO+DC6LOdQH
ZE78Nc9rLT73fo8sgsMe4PFE7vo9bY0eBFenlM1jzLVUy7mUm6VRuFjJbTR6F/5IeICrwNBq4qBc
VoN0ZF/Xe+r+FPy5O4pfNcQk89Q+7Js2u9D9YsXZ32XUWhd+CJaRjKZRN/al35T/NeEiGZofQ/4o
Cb34b42mV4CN52/kAlOCLm8euHR5s99WizfuxDtfNm/2/kwx7HHnULvq9wR60RdrLr9wkF1aESgy
snqnLxRwBi9ZM9rNoByguR3Ck+fW7MgiH/2eGwWdnrM6SO8IjsyipWzRfBXJoKJ8h5C9nu4rbzor
+/F89O23I0FsFa2YcK9+FLT0Y4RpjYd6/BX1X2K8H4O8Kp02shG8sXgotfnFuI9XkZNsJ9CVKVnb
PjkMLG6GDVs30Vj5b6TuS00rI8HKUcja4eYYzre6zFksbTcWq6IPjNbQVeiaYIVm0pLKnHSHH2dS
1IlMMjuNAZhIThNXnl8g35R+7Nz0vZd6V037xXOWW8YfJtzzVHzfPJXGl9OjdJYqN4+HVRprfJDw
4q06SPhv+aVSNyxQ/SCFI209uTn8Pk8IO78CdS7e4HhfKxVOA4XgQdIIEdgCI6YE1Jj2/+UAqt+L
fIuOI2lSuLp2Tozi1AD4BRPrld/7rPhGLjSjtSs1v+nilvH9TeMgppysGB+knq3A1e/9d0v8Drjv
6NwrdlUuIiWBjBlRsRM3WvGiwHWqGZJcyCHoUXGYfauChrbv0X1vkeTLUvcVQNo27Pjjvrefb74l
DMqcrW3v9ka6oxPwcgqK9yKRk8VL9sZNkFDwqH1zxbCSVLd+EYC8cgQ0yBNP+o+H2OSBjDabqFcn
9k7Blp/HN0h1r4QlOJek4PCtxxLnj7taoFA2+enxt7n3dXw6gmA2FuIfz+f5JBytqafdpbJ38oTV
oJQa5VvZ+Ji8zzTvw5WGgBMgLnRtM+0SYg7ay/Zde5/u0++/gzTBsRSon37AbWPt9gG3eI9urIqm
MQ72buiqsyP9FCIlkFraUjT30np8PMTa8lxJ1nC/cNFY1udCYRlE7VzZugI5d5X/s6l5HzIzM+04
y3KVhbecEVRt96RQq5rmJT6fO+b0KygYerLEtDWYARbOgxyExFJkboIlsnRWPKXuYVdUVH3LxePZ
0juXWr5XozNw/DnW/ivorj+jfsb0TSvEQURiBKmR58s6w6c1HPB8dk1kfz5GM/opx7t9dx14hP8p
ZMZ/T/1Xh5zjHnhg46InRCUssS+m5HA+i1Y9NC9n630cGpdB/suTJGff/zg9L3/S9DAhYHiQWohQ
8QjMbWrEPTRz6dvFDq79ixXogSuSF1x1zi+V0fGzWB6pKp0e+IUFeTbuJiVSHO1gjhKrgKEU7Acm
D3yP8CvSukfW6v2cvTLgn5j89U1JJZrsg8h1NyN2CI0tVc2bzqizmvQpmYEAMQ8VqTeiUDaubbTX
uJao2d7BTvbKKdfHb3YgL/y/4Tc78BAEcWLuzWIXDwhWcX5kjLG+KeLlp6eW9u3TY61X/pN8V0CE
WKXJUuys+V4VJKBLE8U3TikACYe+P6dGAU7EIjbJ00W4OXQcW11EqxoWZQucRqqkP9ULkjnpDuPn
D93qRApdxZdOQwN/VNk/+W8pbuI1TF1/r1Yh/ZSrR3AsOPgC5VArMphTQc+LPpCvR0M9nvcKLvnK
w3Hlj8hO1qQN7+nuEJABb5hfoR5/ZgaZRcUrdM/zY3MWdeiaUTaVSyEYETcsPHL8gbkgwvbYEMqH
Fm5AsrJO3sdH9Bd9yiskrEEuYDlJ+/3WKw+a8fMj7PF41pFsQgAmPVNJMpjHz6IKYJCoOcphW3P+
OO1F5iHZw/W0whj4l+Zk/RZ3Jft3Kqq3JQKH8uNVN/Az462wEvwSDpTyoRqOeIHkljLBNifLTKp7
icTzwpKRLpDbFgSqtCo10TUx5iD6xUWkxsmy+WHF4Rl5uUfHXKmOycnOzL0HOuWB3MGVPalysL9K
hwTRTuNuJu8SVc15zd8d6/pX4C7f/KBDXPSe6XwbGemZP2TXbT6eUW27aomwbTRnhrxQb+Cjy4Rs
onzfribanWkTR/6tD9eKV859hYVQeqSe8q+rtxtnCPh89Iq1P09lKXD77hydHch9CliRU1xrI2VQ
IIbKf7ShiwE8jNplwm4pX4QK0kXG+zJTFOR4rY+WW7yrkcLlUpbHYjXDZ0ooi1uROJre95StSY58
UW1TvXu6FNXu1+8nTOf0q+idVrEMJ04uF5tA6W3thUP+kX/UkMo/Cp2Yc8fI8zcdyJe3WRbuz8vx
QN4V8N/Rac7I7EuVUhmgIQquhJNYOhT2QIGr3VrO7hT8grwN2yKfFjEPPljtUhR9MDQiYVcwblx3
6Q+cme5IpRvlW1Iy5BXO5Na6hvHWolUzoWxb3bnkpCn7hX14lih+VmhFvKpyulRTjwSrU1kpZWYD
IhxHxN7ZIJ4UVMHXvR1BDOFPNtnDnhUEHHyh8O7R266M+EagF3XRqY0+nQADu+UVDgZlK2EfevPB
OOLcSql7rcQzO7Jc2aF7sxQf7CE6b4m+akRMy2C8wavkZUeu8KND5ZyZzvfZd9Op3gXJKlWr6jlR
lVzPbnQvzaOhNkvpKypzoAU6rMD6yru2qQVUzi/yi+7eOpd/25f9Z61enLbX7fgpQCrltOl8IRgC
SIp7IHZmPAZncx26jXec985YrUBpy6+uq/mHPQXXU+zcTaDoKkR1amKhTGE+QcI/Ssns3AYiGMIa
rIwq6RNoQ5vgskfi0rX3dCwO1ietbcXi5COkAGHrXVtlTMW1ulZIg7/0f6Sd13LcarKlX+XEvq8e
eDNx+lzQG5GiKMrxBkEZAigUvMfTz7dAdbdY3EHOxETsHRRNwfwm/8yVK1fOFTxF1BOPFLzonJBF
g+1xzKCIfwHh9XwLYQ8A+gD7m56nGya/cZqdbG5A6gmu/IfaTi5gnCt1P322g/ENb3BfyIeuMGiS
wlCieRVVquHq9/xxurjduHiVVY4feP8MWfxkoc7Pay1vbcWxbGmnbnWcDUO2pZFj/H3qtt/gv91P
vv3RKHnzbZJ9UBFxP8Gtzbpf6lzI84tWq+S3akKQijp/fWpfioI9P//32T/+XIVBvrF3t2raLNcG
BJq2iewL37zh1JGHqmPFiiqBW6RT5/FeuDToOXZQALqsPrIZIp0op6dV6zXF5QjRN5tCqVRgLWXg
Xn/0Nfny3HcwYe6rC4GLemqwEub/GPFtjmYTTLDsVhTBgBJ8Hp0BE2CINd6iYTIkyyNne7PZfcuG
7ffKnatjGd6Vuehk39GXOuQlVhgEf132i8T2DraSDizfgRioc0npO4yq1jZKOuspJ7o729J1YEg8
NezUWUh6HrfgOzBFAPwfPHZlFx0172HH0fPNZeNyFKoh81JogEX+WBmPIPkbW7mvzCziQ45ANa9d
+T3GcF7M91J3z+l9t0z+NR1lgQzBSSgabxzncOyTC46Cth3uZMACwneeq83hBWCuqr79ZET9pyTA
x6jbm6bUk0xFf+hTCa/tIeacGBcKlueqvvEHCNQYbwt1Agzv6YbWsq/P22ot9uctCEPSRIEZIuez
F9hli1tnSTLtdLCt6Bj2XfjlCDNX7DE1aMCyS+mHUtZDx78XwakihA+d+pI7nctk6/QAiJBdNfJ7
mWnHXHUW7Gq504i4T6U+1mwqH4M/JzwMaGXl9sIz+X9/K8B5isTJO4Wm7+450tNuLOrBcotbNg1T
qOfiPSgrF/q5JYHUN6bWCpawwRShYXUBIUn0Bh1bJWlty4I+UW0SKgSqE/rfwk/3PyichQYSgZnS
PP0IB6LP6AEs37G6Suf8lBa9zqHqxuTL+jmI2esvZnovfXRKAF2CIabKJbkiwsgf+wwOoI0Gt4P1
fxIM4sDmBcXUEuYonpb6ba/oSfjI8XQsMIWTVhimjGFSnmxhddoAg5YBmkyWfSsLLXNu2bCROP6X
lLQ4rCWz+MrIiSW+JsvZRXDLZGCevgUOMj/JJAn9XH8cT+/Za9ow3KretJwYOKO4SqLUWngech8Z
OBHzgl139y8X9V+bnE9pz+sLjtl/vgPy+8BH5ewKhl6vqP3FFufldfsVvu4HmNArSq2PRvgIRaBe
qi7aLXzRxzfL9mBbNslRSdGEUm0x2i51vdD9LeZp++ASuwMVywZcH8U2l2YaX4QbhOR7EpaJmS4g
DPXqMlXtHWidVD8k15GWRAU5jj5LHAtEFbUUCJiirK4/q/SgDpB32gSQrIH/e9V0VEeuf68pI+fk
HZp2hSfkuXrcKgQ2E1Xc36VfHDOCRT8FB074QV3D8Vb9yKPOgPSYxFmgEg9VcQQfF5WkrLuT2cEK
yUlivHlZA6Psn6ll+SandMLdenRbnt6zN61xMI9BBGmWLNJJwfYWgBSOiDGFiQokaGYt1JC6t5sI
ZvDrS3r/rAb3wJ+x3bVDJyIAzh4GQUagiPMiLG7nimyH+6DZRX2aSoJP28DHOUNEoRQNksVsesgQ
7D6LnKjoJZGxwoNWkhvUNiYLQSIHJ3Cof/HOb3leL0JWHtSB72NYeBf2PsS0GzaW08VRgQJldQ/2
kEf1lQQHXh8P82UlnAaE/B14t4UN229ZOgw56YkgJ3e33V2TL7jc5rgCcxqtHkhWP1D0/WGH+PKQ
fM7ne8GpEmsB6LpcC/fxbNPGEA2P6S/gwepIZqvSBfW0GoNLoWGJ+TW3HutxeQ/wr73PGlfSSHU1
sgsVmZSkCkSmEs2V5ciwqmiAY4K1K2o6Yc/EM4nJlFWSGYOGs25abiy6KoeqMvGxsxFoEnvFaefP
l9Yd5T+hV0Kmb+/bCLPAtOZJ9yNaduoDM/1UZvR3+qeksmTzOXU/+WQVlwHpx8/2dJwx5ilmetNc
u5kH/84+VeCH+Ihr8gBb84LV3yW7G5LAR7mFJmNGaQBodKiAVP5DCCkr9MMHxkehGixxci+JQ+zT
ZWebiM5xQ8leqlbBIKU+PcI8Of+w3SAeNFdDcGoPSolIfGR8b8be2Xp4EiGbIxpThBrop79byrXA
5PUFIv/+jxObpeHK70cQgGZjYGJ7+6Xst27QcDDcCp/XXWvg1qJ8i+uyd9D8vg05fEPsjRckkm4o
F0rRk+CWHks1C+DRGJqzdmjWTgKvv9EeyRFvnX1lQ1ehwN0F/NzDnTZps3Qbb2hulXr5HcPJee2A
tEUBe/1uLwH99XY+hBRBiqzm50douMEcje1CAX/IEnloilWST54qASUrxIL8CAtBrrMiSaLB1x/g
xQTu3X/vdfNxWjLSNcgmAG9xrCmiJch+/Sb7qOnvQf33W+4rjHjhJnezYEI6giNe2kXkuNEqXDPg
8l87kfXJ+QjFeP3Wfz+d/7nz3vttttUShDHvl5GWAwVimOP8XIetkJPX77USGZ7thueDud8DeBg7
8qO5SS22mMfFiapt8QnExslS7ySpVkJoz8vadOwdN/G1wAYSsB0NseUJCsklJML+XWRoINp0vhZ2
Q8AAAxKeAgmy0n3ydlVFhnGTr/FbR5Gz34fR2VXTT1Iwi3Uzwklg7x7ESwLj1T9UYaHo4KZVnlhz
dJZuvWNAy8OlfOhIVGiNSUeKYhbqklRtqVwZNlYAmrCl10frb2fGQbQJ3orlUzD8fOUHHc5JbTIz
8obBH+dNcl3YpJo7nP23+uHthxZPK5DyNzL0NEVE5ev53dDIq73dzm1ut1GHAuWq8xYuax2hvFG9
6W8HcgdBtozA8iIONThZ8EhSSAI6xaLRWduM55DtZN6dCKiHVIwINrANt6Fx6pMLl5dLICcWSkCi
07UK8ZVVv9THb6ELpghML9ac65IHs4maKLB7/mLbZRM7S+TxYhN0EOLxwi2uyP4fKRQfl+0X1fJW
ff+exS8s6PVJ/Hv7pb7ToW0wk+ZecGNWTsioRCz5iUJiylM5w1YQwP6EXKc8e/VhwfNWHm4yqxtB
cm88g1bKyyH4zzPs2dDC9qYg6zcMAZG9DyKccqTGdOJl7SpAlCYlYKBXINbzIFnLottc9slbpmbd
3vvPAeObVAmyrQYU+edTMZa5ubONtr0VPMUeXlMJzbt8ai8nQjAsgRx9PBb8NiBkyaOsxEAtvk25
Cg2KmO4F2bfXR2iVp33lyfZLv+MwKoeiqdFXosrCTui8urnH2KsoMpDJoDjBivDNAI+JWYgYmDA5
YXAjCUrxt6ilVrDze4tox/BxhaZ4LTlZ2Kr7oDyJPLU8oyyOZu1cZMjvMV0rswCKpQv7wRjPV1YH
VMikvIiSy20xnEv2EZ2Mo2Fb3CzdB+eoKy5AK6b2IqSoTeUPQoOxpzGYZo3L1ObdmQYN+ydIm1oI
jpUwhV8Dkk3OFefuRusgWbxrqFyCDfQ4bX/8O0ROqIrcLBwCKmBXslrO0+tjvg9CrRYHkYoVyPCQ
Dt5jvdl2QQ1FYre3DeQf0IEjn8AKzaCVjcywRUSmM8U2LuwGoCjEIkXXUvRpursjjn5VmQsTEial
4hLmwd7Wn1TMzj+LEt0U513nQu7pis8WESMJ1I9cGF93tpLj1ayRbIjr6Ji5JDd+vFHTuTY8ZV+s
WxX2HW44O3Y1f8WNb51BbKJEpnfS42C2KM8ijhemwjXlBjMH3ICPq4Y16d8TlV9ZLCKof6diU5ne
DQkDYswKQVjnlG+HnLIkfHwZeQHUTx+H8s4rF0H7yMFwKtaxhL/ICR8RhFw4RnGAMN3q/QAUUDTc
7vIbjqXSedP/enEKkW0Gnfk3gXJvlrIlMt0igkAZB/2vAm4MtXdif23gxhDB1d2NirrqmE0yxxfE
FZIB0auiMnGllAjEsdcXDlJz+/YMf9ez5X96oXq07XFWjcr1rCTw+lsAVbMaDsyahoez81EVkpaX
fRErnzlY6uabQHQIXTpxxiy/sw1L5B2oMzq6WCV1BiNiexXAkdz4d/7mOiX1IgMQgOYRyULzSVQt
xQKZuw1aq+EjmPzi3K+Hcv7OoHUrhSNcads+ZnZzlS5rjX/anSBcjtbYhHxy+5mPU1tyHC+Lfewn
5OJbr/uFsag9qlHmZgJj3EG446HFs+Wvt151DCOKH8gsoDf0jX92uW8fBm2+PVZYA3WlQKJDvC+d
wctMcoXor0vH85CjVAx3LqTa7p66Pp6QdSyoxdmcQwK/xWmm0Grs3rEgZYgZFjtJEEKkOHAJj8Wb
smE2aichoiXjzB/yeTe0dbECDo/Vzj7MvOmRbfd5QX9PBE8ykVP7aVxA5IhHhfoALqvkXJ7YKN0X
LCM+zKW4HlwPI6kvUqKY3PrLON6pMo7L8EN92pjGI3+E31l8oIqQ9Kfk5lr72tgBCGN1oXhhmxQ1
q/Zd08Jbt8VM1upGPiDjxiQapKkUdwbV9ouEt+oYCTujvqvy7he+h1HZt6Aril8sxzxx02bNKybb
9NsGDrCiSZEiJbdcwDbLzeqnUxY77H1zJURHJbryh3bFDxxRzVpCDemGl+4eEojfOaksFfupnJfd
r8K7tOmwb4hXKYKHFaEyc71yeJOY1Rl72+/8SxF008k8SIXX8iCKBbS54vSc20lMFBWMFYCWVAQe
MfImh/yIIcBeQrK5UgG2sUXxGmgs4+xyKlulPY2K/cqc7HePRtqB2ob3O8LHLjIPk76aDsxhpOdR
TAUfGlPfsTqUU7s3AspJUf3i5n5Tkur1j0peGmnwNcNeF7uSUsLkOsUmaRSI48kGGn20PdSq50f6
jeSFc885jKxGz4ISd2nlR097iO53q0gEg2Kb1GkAc+A58leSo+k37R1jJNiRKEBSKoxTWZZngf1p
oHZ+A/wuXBgdvaT5pONiaaJj5b+NrF01zeWhah2w2gW7sgW5AhtDmWRuwlX5jdq2YMmX3D+qQ5Ad
u4Um/g4vSfXF/J50v5Klv1egNGt0fClDQdWdkxxP4aOeSxjjThRuxf3CWeAwpGl9KFAjQ9Q8Kw88
84ZarNNexWbmdF2F7BZOJ9jWZGvNDKcU1p6fhWeMgfYp6VlCHK7FzTzUbsd6ObG66JJl5pb+SVAe
q5KLmytXw7pW5nYwxdx71wGowAJ/i++50lyeuU4cED6t7YgckDN9oWe67WLofK5j3bpIGcqQiKiu
jK6k8HWiKUML5idGmViBcS9vj8p//F1AHmcMzhjSuIPDWbwf6/dkbdRElGlmNDW29jLeaRiwJkbZ
n6twWF10tKOV9ZXLqP3E7PHefIbJd2aktMn+kTEncKKGll3VVW8pBqGG/uIgQlk3lHcP9g/bae8g
iuwwz0uHhkR659Fn64Xk0voHi4CwwOuLGooZPdkDWWeekLfSFl7LDfmIJC7EV1oSiq+Xm6aC60vQ
j3NhWMX5pqlOk6E71vcsVJm2Or5aD57xk05caVpHu+2Ftln4TkS/cevxkU9O31PXifsmLn6wLS+s
pr43Ev/Qi2lYEN6w4xQT/04XkXs9Eldz1RWlAt67Z3s3k/wL8Xp0IuGlqj0l6Df/krIOU7aZmg9t
B0mBnLPwdK1y+bhglE8hehtNdyKo1CVPI/kPObo8nVu/RwiTLJ10+9Tkueiz48j9SdHbYVHsjkTS
38EWRxOFP3haCOtbzzcy3UpP6ERrvfZnQhYBu8FFWdjcGDEgRhmMEMGKM84d09hec9xYJMO0PCVf
pI2tLc9FMGbSUSmq/IuHjjpw/MHQ1zI2XFNPLmdT0OMUpNfU4FxbpNPldf5Gm3AjuBo5mKd7PpVl
bi9CVjZPzQ+9xv8gOgUizAeSDEpxQsflq9J1EE9G+E8mq3SN7f0cmALQdLe8V4qkRKtEQ6avzD2X
47yGx8+/2fpUkMOLbsbwsmaMM9WlRzZ12iYFLDmDza3jFJEvVBkrdFcT2n1ANVWW1oisU11T799W
EoeXMyML7NyUeX+uOq+hwT9BC59R1eAjS8PW5ZJqIox1wjcVoUmeD4kM+VGKYvn81BEvAPRXPXl3
51TrRpV94hyYg3uNMjejpXXLtVTrxcWp16ZqbOF0G1T+QUqBzDAlgoTmdCZAcuFk59ZaBUKn1goo
Oq2gjCCQWFbDdU7UfQt/5pRP8gwujRLwCpLdeDyWxQ9uKLUEFc+yDLivgjS+4M3ItxCEKf9J+xFd
qMtguoqGFrrie1HGafvAn1KZfRhm5lfVi68zTAi32w7H25HTKaXPGTdunPpMwvRox6NWMkJaBeFm
f3NPnlI6C2BpUMzVKqmHDpD36CR9kuo2CcpmgqNKdz7aq5OoZAnC9Bij5jv0wiOddD0ZHfSfjIrE
DqcWQ6MjAvECnY2bnOCPQgh2LFYm3O3uxbH2dzgqHv/XRXpPrOfBSktZF9uwve2T4T2PLA624gqd
xx1a7Qa+35im96wRnR38xWDH1x2AiFN1uwN1G5HIPz9H3ObryCCoUignN1h5qlQSVQnvXyAlcgn9
wolvB1SSe2XgHU9u+7Oo74FXjqs4+yBihkpBcthzlB/heHkt/heFEfWu/jS7D2WOrgwxNxfUUxDZ
yDb5+IWNQ8aXKIfn+H3EyVvg/qLw0OnkPqu8iyx+B8elmE52wfaohTAjoZ5hk91XJNA4GiyDDJvH
wmOFRziOYW4fGmN+VaCJE3sY8vR4hGrHviTTJu2FTZVnbBcbllB0PM/kDwVc8pX1IWECvjigBeaq
Hfh6tPMSvwoAjXyUAyiXNy0KKp6DJnSKWSw3qYzbaiwuI4Ir395eN1L4ho6otf5kbJv2c5mRoXn9
7vvlgQRa9A4ySGytwv/QyZ/fvU+8ysi81rjtoKah3xJFIENqSUBpWXxbhu1RGFvvEQGXtyFuGeWr
cLYkq14s/dmGVI1T9of1IQWdQX/sAVDgu2a5fwKPW8e3aZ/Z03iuGprerS8zPz8yFkWN0sPZXggU
VBS5ql+wAwFuX39D6wU+uPeG1vM3NGso1UkzGLfy4cQmJadhWbtrNQVahVwwnGKVRZx6W9AQthng
jxLQdM9TgSZRotR8MDXy0DHTrz/gSsZ57mA9n4I9ALNvhgkBRx5wZbVuHiukYrNtdVU3d/H22g5X
LSWOPIyDV4FRPRXOA/r8fz7HHh5tDK7VZd5Eg0e8N4HRmDDZePydtcfR8hRh6f5EX6RcFTGFUY/I
1xv9bV9iEoyIaeFxWXietJx9PmXoYM1j59DKLt1Zj9wPjYYztjLRyDEu7huvrfl/Mfx/3GwPtGyn
3TBG3mzc5tvmNMzClaMhSg03NklaaE0oLBI0r0LoNzsGvISQtUKR3ceJhiHjvGgg3WzruOkNOjgO
8FcKVL+gCTafI3d7YDW7M20kxztl+rVEVQm3e2uTrCD5y0H41yOQY3w+4rsMfcm2txiEBvHHGB+V
3WFM7RWEarkMpKsGGi+pxkRqf78dBhU0Bw3GYvUX8V1TYkAEN3jU1ce1QXjJq3gtGQTfO/ahbGDX
ZUYxJlgZ3BLVMb0xocpovXgXdOw9y6S7GgUVz9+lHMe6C+KAZp406VAFDD6V4IM+buChnIl327pE
Z5tPVta+l1wWxZ4OuQo9C7ZNX3i4/8+n2hvhdGsmsxtExq3fNJ9VRK4YQgXt8lLN2DlMI1cybGcp
dQ2gyXkJGkDlOt7YBK2QoVNp7lSR/Xr9yf42yIG/9O/x2rM/HZr38RC6mvsQvUFxg27UxkE52J20
53LVWLL/pMva9OEHdxt9FTOLUEHxNA8K5JEOIbpJCPl4eIdrPzQ7OHv9Sd2/m1jYVj7ZTNqC7ufa
jdyaM3KG5q1kl4tkxFNFNmDo716/zd+UV7Ef/7iPnuMPVhcrqqV1FvdBtkXe5+hRNk13AxufCI+b
A4LwQdsxuVK0FCYqLBeopZBV9bXq88Ip45FPfP3R9mtSno5rF0TUpleEbfp72dw5iXeUwefm7US7
p7VTHIkupD7inKX7RKeQABYPB6AAnvP67f92Z/1x9z1XZWfHNGwtKPdriPN9r/wqW4DzVu+an087
+vX7/f3S/M8N97sOkkmuLSvjdZtg+qg0glB71ZOpq0+3pdIfez30j46NNOwM36g5XghbcJaZG/mv
Jsc4M5GOw7GKBLYhrFYIY73xFh1pv8Z/f2aCPasTRqk/WEtq3o60hzLxdCT4KuQS31WrJEUHCRe7
Lh5wh8F4xN98W29dM7Bv+2CjuySUAS0QQ3q+dJvJyufIHM1bCKroitDMmEJlaMbqlpVudogfVYei
KL0+Ty+Ty5xgf9zW3UsiFPQDjgOrYVn22+Nk92HZJZdme2q4P3y6qKUkeKjtgYTz1SNQXqr+tN1s
rsI6xcfcHRmw5ocoOCbIOhmyCJCb/DN99hQFoYG81DYxGrjYTgxAlpn6aenICUlkpk39fU6se9iE
n7zMfWu76blfDKcpCjXFgNDB9xZ82+7KEizKXMkT2v9ab2VvHAkPEclNIFeFL1wOw/HrY/rS2CFW
C93Md8hqu9Z+N57JtKrcaAf/1vNgKlL5oAQhpuf1u8iTev6Cz+lLe6cSaH0WWk3k33ZzTdvBFdek
cZo1Np9fv9FLBsweUWrvlLEzO4iCPA5uh566YppmcNJq9MTowcNJjeV8iCE+7K7euPFLUgp3xi65
jmNRMYsQx/M9YRkTGcZNF9yaYf2jLo13GRWdO5yaevspDzLoesArgq6UXREO5e1cshHEgt35imrV
6YBmoUn3UMnSUNkNiXPNFnceecDhTgLhmWM8AtPlAAdBXHVHdZYe7tKw19EwWoZqye18QezXFUao
O9gEqsIo+FYQZ2Zb1JghWUFthG6uOyuLzAEMyhC0xiO8cdjMwSWQ9aG4fKDIeIqqDuIeqkpKDXt7
uAS0UhqahzX0XTOVYB+E8FBN3gmxFnQhbr6kC1hOeu+Nmf+QklTvpyfFMD9Iq8ILuzvVYzklmSev
veNw2ZHX3rg1enWzd6Kou657VRUEO+LobXWUtt7lmOcBIjDdpdfdyF2QnhF/Unmw9KKMois0cpjw
Nq8Vm68iZqZ3DaKr16WH8pHdRR+k/LpZ+hucsLnJPqhSSx042Pq0IRCqpEKgGmshx5IhSLDqxZam
2qDsDkrG65LaFnjP0U3s+Nc8QBh/x0dJmv4HX54APXmo8lPK2Lnw8vO4XzVVdMnN5rG3aALrbj8U
QGa8uvrXhBShrOLAACkO1Qd+GF9XDpmc/t2Yg6C8vmzX7PjezgwcwyQ5BPTumftcipqilnnKzM0t
2Uej+7mMH4tqd+TmAj1GbOkWeW/aj1zMADJB+suI58sRKAXPRHK6DFJgWtcSORBiF8I0FhIqaFWQ
wjAgMDmmlX1aTjHFqwj4r+2TAlxf1aPJJ12c4LN5t2GNq0+4a7fnwRQMyqnucnqflOMOLZYpRio4
6R7XNkfWcFfEEWImDjBf8Z1xk7IxX4Yq+JAZC21qw80547VkcLeNi27+ao/DdZBTVzsEp8o6kyn3
4SKYF37tzNSEkJH10+VjnxKRgrOyBNxgfK8JVk49QGc+pYhp9HYPiRXfVovxOHXmezqwnfpd+UFa
mEr5cQQXPuUpPIoH3jBXX03za1FnUEhhnbw+cX/jomm4QovScZeeFKuj8If3aDobO4dLzBE8UyOi
0Eg5Xo7ewaHmgXJ7zztYUltlEPAMNRRvPMBLwOP5A+y5r62VBs5uMnGTrZUdp7r5oq6g0n4flgXR
F0fULgskfwFyfOPmL4+t5zfXgfPH2+8gw/bObJi3OG6Ho/WNwBG57hroDz44bilS+NT/PbnKUnQe
ivE06eAf58ZbjyK7/nwH8Sj4FZ7rEzGArD1/lCAodxtjFzz5QnMyrDVcwliAm3EP4Tn8Jr0J+VXO
8G3HaL+nnngMz55h7+wZsqWDa+eZt5KhwlSJ0S1SpOIIACWldMSDUgtkJSkBwhij38KRKiBj0KTb
1ZE16lzB+OyTFp400j+8CADNSHyLoyQygFkjLVTTT/d3ypPYzKa3rUsWwMrDS9+uT1HaVVZUkj3I
S0nd581Ad1/F4MUr77mgU4mAKqqI+OwFMjn2KWRlFNKUBB/JfurFF/IO2doypqBlM0xx3qPehOr5
q4huCe45XY4o4xT3V3P0+hpd+6HsL4w/M5p7G8QKc6uh6tC6lbljFhRQeGi0BVA8qddmY+Ktl4H5
6MO55/Adiht3QrGmd48FC8IjUWsQ8e+VPptQ51/G+2I71mv+yRyBbzeM+RScqLCTy2l2FArM/fxO
YnVKjkQb+lVwfzEWS696mNITuKIIyo3HkmIp2TEo4XcIFM2Ld9pO25MKLHJ08yPQSewgl/1NSFKS
kZyKdpUqj9zlXvpKE7xWRfGcBCoUEiFKj7Dit+S2uQgH8JAPvwTWc7GeQVi25/pzkneqsHmS2CV6
imeEO8K1c2ZdUxcw5fDnuu39sE2Pe/i7SjOS3Uynm2W+CSmMORiN6dFJgwQZevNdn1Wnr8+go627
P4NrRwe4hhRm7IfBxNrbKS/JKeBVkuM/+FdqUqloZb6y1nqv0j0S+SuTnN6xvOIMoFH0y/u5vejy
0yJNabtZ09zikXy7HCr2JyfElJ5HvXmgujE1kYJtRoE8OIMPchzdS6sUQ7al4mLTHCTNwfyTfaYi
8hlRN+dNgB55uNffdV9ovUxn5AazGlUf8rCKIeVy0Yxj17jp2qVRCywLcUHH3U+RdCdSR+2w0gPU
ZJ6204fzgorVOOqjzjR/Smb7sK4O+2pzi0VQ9xkQMLKpMBDoTKKsFibS3VCG5f7SomFTaA2J3EgH
6UNpjitzGoXZ/Rakn6uKqNRZa537MjeiEWGrcOtlyn431NQEkJUr35MJlDzBWggohqT2PJlWJQnx
bNTMbuegktTR2WZTP5DNllSAtIy06o13w9x+9qLqJ/cQH0zlf25anKrYWjkn0cMzwz5Vk8VlpFhm
aVQ395tpGsC1QdcF6hXqtTFpB2wxXtTHZWMx1ZB95LSCm4Rk3QU3qzGpCvfViTlwlIN04/ANWMv5
uwM7oIsfAsaB55lra+Y/zsw26za+sbCa4yU4yGLzfTQjGVw9eFC1VndrZQ1Q7i/qi4IP+m2cqLyb
91IpKOMPdyKZw2uJLDJ7q1SY9W6Oqwf0+E5yEx4N3lNIO9eVUUExeja/Z451GAjb5godcUft0hZ8
W30pkuVj1WVHSTD9eH3nrmVZezvXsxxaVYFzU1uy/65GUpbRkNfhbZWQdnUwHDB0xk88QJvl92R3
U7M8kSmT6+qmMNm+Ulwlgizcs7l4AKVWMT28G+hfrA3fXEtg1nCMqriUkYt7dTjiTBGQu+k+lQ3d
bN+1SjYtD0W95jRAZHAKnWReGXPkgl06qsIm5YM6FacuIkP+a3BIdJMsBRyQvA0bXRkweDhpbFHJ
DiaBLy3eEjdjaRA419QxED5IGpAJTEz3FPeAFPVbbS//JmnkMY5As9TpKEDYO8O8wckKe2Ec02ym
TiK/cpM7u9mee2l5zHMqYUdvavYI59viIahBBY/Y72+mDqy/yR08f5Q9kGQ792lJdja8lUq8zgo2
qURYiL4oLa7NBsYJ5mrViGeehVrSnXobfTcWj5iPSoNlV1AZCsPZjlOtRZTeJVxnzruLAIaz7cnE
SJysR4ZfYAFpBh2SWv+eeeRHjsLsoTL0E1FkQnjcjqMvsFCQryUWpXghueqowsz86S4f3dva3pxz
CuJKrdyTlTspWHGtPsMWsT5wydh/OWB9Nd4MHRWbMBporVqnIoRaagHCT3TgAOhJICaxvBPKlnQi
DyRQdCwFLoL0ybWJJgRd0RW17KhPxaLif04Jx0h8EnrIj4Owk/kXrqTkSmLCPYSoGBWfCq8hnEP/
JJu+6nzjAyl/IYM8mdFxXLrJgRqlJxRuM+Su2TyoVByLblIjxk+U8+TyMvxx398h77gT9UO9h8pN
IB3PHZSsEuKmuCS2U31INuYZ2bm1qjMizA2G6Q6VeWMLUAKn8GKCnSqHebSjtSWzAT8Xf5JuZ+Ix
MiShnBua/SBnSoZdxyehDq2uMfpEA6KNDg9wjXjGni2m9jokvo+jxTm3J+swhQAy5J8j03/nOMvl
uAkAbKsrCdpL+IljYEAo0GAiLGLx1pCCeHw72M2l8qOZM6oXF5IZN7//GQDaiaDB2h+DRZlLK84H
GpoFqrhlaMLdxj4y7PRq5/lU5D74FaXNKJbPA4QYZoyl0Mb5F2pBpwMRStnr4krIgjxRKf7FVNxG
H/pNfddMWAH8JjpvEIM1aW0fdgMNeqKyvqw9+1cUhp/c0tzhcXpfCne+zMIMceLyWzl6X8xy+00c
k8a9tyuLYogvrTW+ceTYLzOsgeWFHp6TjMeLesJ07LqmrMztx8EIhY/4ufkupCS56exHca6Spbhn
EP0tBhkHQOuuGJ1T7ZTOqy7ZN0VeT0r+pVsOTbs7rkqkFel6oVwflFCF6QxT17i3zFfdsgTmKNwe
ziV8N64iJeGQyotgis5EAdkExlu1u87fvCR5LQPslsYAKhV+HgBGs7U1LCuvP6ocJrWgJaYz3KkM
7xie2SnEvY2fu8wU7eawD6JmCe5wluHaSDzqxyuRDiuT3SZDPyb1VxWKGAkdjhH+P2p2fYY0AaCI
tmy5sS58c4gPqxQ0RXyabYXOyoxnBr5lBlFChAaohtGwZuedtBzFGmbw1eeCtiDndgZnlzLj7YGH
mFRPB72DqmKbSSpkPYb/14/pf8e/ypunA7f9n//m+x8luWJGs9v79n/uypz//luf+fffPP/E/5z+
Kq8f8l/t/h89+wzX/X3fo4fu4dk3x0WXdvOH/lcz3/5q+123Xp8n1F/+3/7yv36tV0HL5tc///pB
3NPpatDbir9+/+r85z//IqT8wxPR9X//Ui/wz7+uHvom/ZGWLz7y66Ht/vmXZ//DNWxgGwOep4F2
CgHH+Eu/cb1/QP9ko5hUmvsWCPJf/1WUTZf886+NafzDtn1By0AMtkPJwl//1Zb9+jvL+IdrIfcc
WiAQVAiTD/rXyz+bnv9M138VfX5TpkXX/vOvtaP0H26ThbwELStNyw096nypy3++lMuxtt1p5xOU
jfXntBtvbN+/deyEHl0tTSmXFO2F2qyh0YTbgwEZULuoP3hEa6dlg+GxNtvH0CM1azsHlfXdD6Cm
h2gpm9jPLlpaBA6dQwPVqgOrCt7H0YM512fwfq885LLnxj5KfMRsgvy2Alo+qCbLOOyz5IFi7OzQ
S+qjrE6A0EF4qZ3ckWEbAojxDrhvkh1PrXfW0iv12K6pD++t5TgSl7FkR/0xo78H7c9BWlMi+4Pk
GQ4TGZIkto29LNRuU7rTNiErOJ3MjekRYu9SnHoUVmt6aUXjYeJt70qjP+ppRpQsMUQn79pcKH5Y
RvO86beX9pxeza5VXpOpvzKK5rwF4B1XCzJ5R16BXtKCuzxm08eI/U4WIbpIU5R6I794x74/7WG+
B0v2I9+ld2XSnrz+hvvYIupJHkJTcvfgibG49tC1yE2n2nZ21VEcBV/SsL3GNzw0Uu+IgwtuLk2u
mv4ECP27TdtoPOyP41sO/D5dTY/g+qTgVUnqucaabfkjWAHgDaYk9kGdkonmpLuzNqLreeU9/LLK
FsQPWVhroA1Ic2wF7Ru5nH1JpvXmocAjvT4E0b33L4C4cLqCiob2VBMv5oGRXhnLvbXzyMS1h978
KY8c8OP6KKTwIo6bw2VDubzRIFgG3T+5y7sWYV4oDr514tKDyK+qE3e89esZ5bCMYKT8aPjLAU3B
1P2yTN5SWtxLKD69QICpYDMjDOMK2Phj9OLZ29JAJq7xe380JjQGmE7XsZMSYwxklrK4PnOt+cBv
ltOZ2pu+/REAXw8WUotkflp7OrDI20TRpAzkwVLGF/GP0g0+GyOc8/Gib+np7bOxtxI+mKPTfLE+
ppP7uQ7fYg7uJ/Qs4g6PBKXLZLDZrGDPJBWRW6Xzru+OnMK7svzNp6KjOCx1oViaD7NtnW164wHd
78fWc95wX17uA2QxSZDTkx6+FMr6e+vAWtrS5Kjt6Z2euZTN2d+SzDgs7WpLwLw7CUnn7E7e+cl4
2hVhfTDVm+HpBH12gP5pbJ6EP/60Nrw0Np9Ozwgl+FTQ7fHGlmQzOVg0rElqImMzFI8Y6WPOih8h
iSrf+tbm9rdNP4wHw+jdhPW8hSJOiWa/ocFZONs0L7O6g3wYSoxuDsJRQ8XfvNvU00nvNjatHt3d
IZRU9DZJPpnej8WO0qO2236PzWg4yJo5pQcgV+3anE67Z26XGHjhKYrbDSt6TND532Wk4ckRTvc0
h0Iz8Arkkysb3g8nJCk/B+0hfVNAv3f9bVwdtjPNwDxzWlCUP5loIAjdxz12B+db55OvmK7m3P4S
j9mdOaQIl2wv89L61s3OWWvbZ0brfMdyJst1NwRXm8r8BoFffNH3ZdjdQg/6gYreFzzeH9swvYvd
7cUcfQxa+8sUDbdxHPd0LKjP7F28PZqih3rwIS0s7aFjsOCLoLjpNqeoUhyG+fi55sJVM3UHTmZ/
i3wU9q2ehIP94I8Z+BEd9MpcHQlO6ON22tb4/DvqCY/6wjuiku4wnN0fcRWeF85cHozlRp2Fz9Jm
dzeazCQZxFu4bue2j1M78he5G3ysq5/Jzj8qajBFN6N5V3qZGOGnxGgJxNC8btyrAbbDhESm/m+3
1rdp557Fsf1tF01ApkdFAe0tj+0vqJHuDvOYgYtrEjK324bfe1naHGQazfZwsjdfR7qvHgzEhaWB
OItrpI/BkgYHljMfj3Z23QT+p23vfmkzQ51uYNU2PKfBZ3ZD/hPRQy/q6LXN3sjrjkM7BuFL7bMS
NzUz+vIgdqvsLDXNb2id95VzUdXTfI7O8mnsDfQyRpbJyePHweVAmeztQZQb32ji/M3NyO4ujqAk
27kuNofbHFsD7YXOKIn9MJfGr7ZMD7YjuOhiDbc+aKXX0gcuTbjp+o4uHZobe3MZVNap66WXeVIk
B/0mOHeC7K6aXOoD/w9157UkN5Ks6VfZF8AstLhNIHVlacHiDayqyEIEtAqop98PHDtr3cUxtu0x
Oxd715wxMpFIINz991/Q37rXPPAvsZseu1rfuZlxcpXeMwZzR3rlfGDgGWZFITaNKc75jLZDi3nX
zZH/6MQnJ/snSN/r4jIbJg5AL3tGltEV3H+UpZ++w3EvRyMqKjzf7PZBmvxbw4JxNhveGyJcz9nc
E0OTviQJMTSkczS6f5yTdEDFVokN9jhbzUJ74yQ1upKpukpYx/hpQBgtIFJnHOyCF3E07Bor03rT
9/ob5q4I7vCM125yPY6srj7GDR+rNCZ5zQUGsdB6+PoHPCdnI8YJAoGV4Y4hMEetzTdfcfVdnZ/G
dtXS+/jOCmuf5F4TTUMd7029iMZkqmDGnYLZbzeyEudeh/QTJ8HTmAwyJGKYt/gOCv3HZPdXlYS6
Z476flTmm+v3l0poB65ERcY8Ilzyso20g5MlsmXrFWQ5WqrwwsIOUzFFrtF/F/qkwGjtt7jFy6RP
9evBesWYkJC36WcwERBUcEttm6SfFk2F9TpAdCW8ccrDLjOvq3jv5t4HNYLEx85D7+JHpY1JkYNZ
EsZ+/ZtpgK2UDt79nf1WqWy/DPqdjO3XJudFQ+9UdvZZTDz3iybPZfvRT+59s3CzJoH/r0k/ZH/U
Aj6r7ahDLj3WySPRwbHq77nOB7YLpGdH8pLK6dpl3kp0F9qczvYkAcgwYUulqeDMxiikGWO6Vt8+
xoLTV2/v69Za3b2uXEXd0+ztjJzQbbVLowhgneJPI9HgqMkkis28w8Ys/Q7zNUqagleh1o7KtC+W
L5xNnos2HCXQSuxsS4Pr9LWwmLAQIzYTlzS3ZAvVO6eJKYPu3f4I2moh67RpSAMr3nOfrx/HKaau
kmVMXVMS1tJTFPZrMlhx1OXNj764d/rX0TSO/Is3vqdGtK5jym1zXqA9XSrj0S3UlemVN03mP02S
m0RUyYvjTufZEPthCvCG5lW1Cqx3u9ZGtj/OW3swrCjJFwSmVfwNlgFixip4KjsuyXLUg52mu9IS
WjgihkVxxe6X8PqNkWYD9j7D1cR6FFe19Fl6wYNd57dVPEbANWC6JTIpdDHkQXnq4R/a6C9LaloX
lkYuxmGYdriYna0rl790YUEzqoDNVB+NIn9sAyVDT9gUXxM9pbk3BxIQEryOdd70YLpJ7eWaPe8q
V3jMOU6FZ739+YK+Mk7XC8LaCdYpM6bvecaXfmbOlKyhuPSRis3XQs0bkVkHL6C1u7Y6R5JHahBi
w+m4dParX/v5xgw2he91/PClFcYLv2c2lze6Ua5lg6DbHNFu0XAw/vlKUaZwb/7W9jCBMoD4+NbA
z3eDLx2s6/ikuSs7iEZ73LY46eWolEwrPfU21y0Buw0XY55RHjDafFDafPEykj0L86bo6hdDlTyB
Ph1aem23MIZ7aW2JA4GFk96kFfJ0a+Dc7Z8df4DHo19E1Z7McQH99KNxEDBZdCz2irDt0YqTwTng
qTSPyVviTk+m9WiLjshzJa68Sp30secPnfO6pFS1YK8N1k9n4jASr6ocnVXZvhPWdK0s8sNJ3B78
U6+9s27jft8lmn/T4qRNzTjHbbERzNpxzdhMhlHlJufWnD4H3d8lZmmTxOK+ajX55WZRbHvfptkS
oT0lD4NQH/mwWlvCVfTlcegheq9N2wzVcYiIATlqqWTZMAgQW+M8NjxjbXMI2B7UTDRG5t7YTYWJ
LBE/+bzTJjSo6iOI8zvT1QDXxVU9Pum2dePWOfXE3xT9Y9/LXVCXP2RW3qmmvLczJyQu9qJW9kkC
x2p54kw+xNpb1w5h7E1I03DnKAz2Ge6xONLK6qW5E3F65TraRbfmz6CMh3CxLJwrQzemCPvZsIlb
5zFpKf7p4EsK/XSdjsad1RCU1vL7A5nIiLz3i0WlbWamqz47lS0UhwIVReAc/eyHmdT1hiRBmEFz
szEz9e5b9YnU8/1Q9belrVax0IYMscvUpFfB1F93o/OaLcudWdAucEoZDSDbOAceEPJwxLlb/s9g
ZRfihaqu+uy/gmV/w9f+f0LU1t3d//4v0Oo3RO1a/Rze/lf4lv/8UZWSA+/fMN0vLG79m/8G1jgj
/oXhFBbZnslZAuL8X8Aafk3/cgjZ1Imm8xmg1hnu/wJrwb9+Gccw4OvoEhgu/wKsmf8CuObvIdlZ
/R896/8FWPt68vpAw3oAzw5jEAsXP+/LFIfnY2DjqCEf04Ry1BZGOOt5HyZ1OUV90NwXQmBvyFuQ
VQ5q3mrxomJMNORIvbNKOOrIcqwHIZyfSexYx35g8Vaz49zobhLse935BwjkN+oDriIuQX4AL2gg
EEh9qV19kxvtPOfZ4+w5cBMNH4Og9dBbJlrxRDZdNBnbMpHWVRLr+1aTY9T4OrtyA5adRl8YCt0i
1WTMTk2r7ZWw+A+My/eiDCKP1csxL8oeMBAAW/e6lxhG98zpYyWYn6ox9/Zj09z1e22a56hI2c3x
DFi0ojFdQtPuB8bRU6tBGx3yAYZliVC0Y+bdY6t6dlo7uJ867Nj+8uj9B+jvN+cp7oqvg0yBqkB+
/w2VMqEjcNVF+SiCp7aaDrPqX8Ygv5oHrGJaH3/huFV0VSkMgbiJd/iW2cegr35w5NRHBy9qLTdP
Oh76z3Jantt+FDTudnD+83X+tpLg2oAm4XO69B0QV75UT1l1ZYshR/VItAURiq0Z0aCciiU4WElF
0ytxxlOBhnOGfWpE3O9iazajikw/NDW39O4uq6/93DDXOENyEUrVrwyEYdc3xrHIEn3jTaz3YPJ+
s4jVAre4E814WGz9rbegwAEu/YBaihx7cLswTx1OYbvc+qIQO0h65Oflz/R6aaSl8x6ilNpWZfFN
5aBhonTMMMY6L8Q7ruHpV+W8sjTo7v58k37Tw603Cco25rO4ueGs/6UbyhoPGFObq0dcr6zDxGkQ
ssIOjmND4FiKwY9I8+0IMIbj1afn1RYgePbZKuFhFNEn0Z8v57f9NpfDEUZjs1qqA1Sv9I2/dIsW
zc5k5Kp5XMjstrhTe2hDHtAjwLo2TwvwjbQpZvxOq1GR6ATPWUlnIJcOmLnbtF6hYdCa5/CGK3lT
IyNFQ0+ToLlzgqi6eupbkupaX1wLLXZObZDcl+mPrED33ajlKXPGvYyrjhVnmW3lBKjO+mm3tPRC
f/6uvxrNv3R367tjeByGuoWeg/7uC4Su4iKnhRHtIw0cTArxrET6liSUWbUreWf40Qvo0PW28uJt
kLiXkhFydiCtVUNtE4SGQrNTn3++qt9kQL+uyjd+rV882/iqrVnsEYK0NrePuuZam75VEaboWzWY
Z7MfBlCR7HpoxrVB2mt5XG2C9Cb32mcdhMjBn740vwlVSgZa6a2hLV6YTnMXiiKxt0GWbVNv7Daj
Y/zDzfwyZXAvEXSvbu5UANP1flkt/+W5IQ5PkXLRe4/0rdQD1ox7uYoPNUTF//DKrIf+3382XJkC
unFUKuw+vr4xph2bdRJIPsrmdsTJ97EGKk4r/4nafDs19kcRoF7588/yZRL49f1A32wroICvGRh/
fy+MwZtFlbbeo+3JH2oM7kAO8Cv4McvSx/llef3zx61v/dfv6NgQ/iBJYfr8dfEwj9gAV8HEd2xb
/LPtDXSDvh7STVG6/3gErefwbx/meGTmgvKaxtdVkjbYwGLu4D2msQPnynXaENdw+nQ93bOcYC70
K/hsdnrQEXbuvOA6s9/cyfuHav+fvjNUcRBuftng39zAvzxCWd5IVRiT/yhdFjwyI9A6N8SmFvIh
6/R/+DDjlzrs67cOHLxIKUw2N/rL26+5pWv3pQwe9RwoxjNVfx7z3onSav42aBV4H2G7RznM9sZU
7RgJjXmvsmdcpF3r2GTdOWU3uNP16iJFbUP22zqVztmVYT4trgaOnqjUQedVvnwE9dwdiSw7ydy4
9V38tNxJ6w6tnx3bQlm7bJjknnhL0EOzzMDSsLYmKaKJhFxHvi6l+5B2ZOnq4JX2trMqezUqwdOl
aKJk+J5UPrE8uo39tgVgWUqdMCjzKAOynM3aXW6a2XLC0T17hWVubWMGCrSqgyX6gGZgfLSDBmyj
yXKokth0YykRub175wf+uOvXdOukpQpXsUbkC9wXT8M/XhpIIpfvyxLfKOl3B2eSkNTcInrsXClf
yW16DkRJlMti4BKdozSqbIJ/q3PeU85yjBvjuf2pyYVxvh+Hve0fM2Xp7KVydmu65LvY+ylbAZ9K
YrtxK8sMY6Ck+3SygMFYZgarn3I+zNZgRaO0LZpXDbtXT0aTI2yCrN115VRt+0l2e+CaOrbTm26q
TvRAJHnrzW2F5TV5Xwumg3rVH5ZcPdd+lBTxc6cl9aUM0pMa4+rO7drnIlH2Ifa9Ya/Z2hNNZ3Mj
rfZeuAZDoVJEygYYhqVZru/p3KptktNgt2C+u2B0/U0uNNij1UduJqgyZpJnhL/kxDdjy2+k5eHP
B8gv5+q/P97Q62FY2rSJa6/4pddPVGs6SHVwlzNZCrnzJDdTm17Hnkkplvoh4Mo2nQF5y5rbdOtl
0Ot9On94HqGxAMpKG8PKIqE5coAKbV/gShjc/vkqf59I2Gty4Fgc5LT4nK1/P1ZFWszj2KJNU7B6
sR4e31073eelMYZQzeW2X1xAtvhuoVaj5UzcneVZO89rLbbQmhE6mnYUsj6ZwYgn+tjQOcbajwT9
h0rEf+eW4rnrm7A5zd8XcVmjk3rtqvTJ6USku+O21IlDW+RtsCZE1RY2OlbzIxiKV0SWZFUCYSRj
iFumTshyvh8haoelUu3ObxsiSP+hAv+HxoF7ibCdAdSxKcZf7mWyhjemi5s+9Yb8dGuDhPpGtRhB
YT4yIA/uSvU+jx54hh6f2ywg0LMExE23uu00OEEVSTgKCPlSR/IpNAe+cAxPX8QyVL4vo1YHEsXb
JTI7wNQ/Pwi/Ga+hezYdnceUzpOi51h/fxDGPKgE52P7ZBl0DRPSg20Fgwp3XC+arbk/Jx28pmFy
nL0yz0FStYfCH4NtrUHUUmMR2ZqK6Hk+AqdlHSYEC0ilXLAm99U28xOaPUrKPEWdnwOgd3iUacY8
bLzA2HtGaVz3cZ+FZjfFkV7LT8PK6FEbthyxdaxc4838Vs6TzZLCdFi3swdBwJjnOFL19tPoxHDe
Zm2bWdVTOhjAOkru/3yDDHzvfyvT3CJYO5BSsYkHRfj7LVqcwi+g37RPQn6Pl9k/jI57qEcEDGzy
nzumwGvHqm5gZ4Llzvf+4OqbdMpFaHqhKYZiO1m52i39UB/LYZ8n7aUCo4c+6J1wi/BPcda8sLGq
N/ZkVOdCHigjwT4deSFNd/5pm7tcTcsdTLihgyxQKTwclFl/Jj1MrmSyEtKGiSKuTbYpE7qRX39C
qdf3GtsY0eWH3Fn3wo4jt0HldhvDFNV2Ur0RViK20SJsS6l1/FP0u71yNcZr/SP2JQe3i+0UMnDA
SmjCbDv95YDRlI8x5zkpr6x5QFn3OMwWK4cuG3Y8Guchd2JggeK2NDTvqE3mu65MJDB1AdLYp/vM
tBoM+9S56RNFarzWhK3VeKfCjk+mAC5PnPPo4l4mqsaPfH9GUTBRpc1SxWHloSpQ9Rx/K6oERF3q
3p4/wYDDDtDo7kvDVfvabN6mZMquZB0UoTuaL0k7D1cqIOM18KcGnUrbXi2+XHBpjtE0pdO0maxW
hF7KvlFrfMgRJQGnrYm0pvZKvEja4d0QU3aZZb9vM4SNbro0+155LZXH/cHEne/qwXmYWhhJlewl
PlL2lrh2fJ+U9dn55kvGsviGZRZCwwQdANQG5jkNnYXhv+OJOG5UNqB5GWottCDqb/UYNaGm5sd8
IJXenaNEU1MUN50fNb3+uvp2ZI6KL2y6EDkv/bmshx+J4zBRrQb3MySVJIO3mzhA+Y1077y8ac+V
M0w8J+K+cDHGj3Fxm0zsHUCbpOn/CGjrrbRvIgVZdeG4gZXdMe77JmJZpEGmOeFrp6ekARv9SS1Y
czVuj7Fk5V8TkvqY+vqP2OjdqzrGqbw2CXUxcywcUzWe3WDubzonjdhQZFtoiMk9Ft0C6QbUT6v6
JvQPGo1p00mdoA96Q9iUfsTUc+UrCJ2pVteHRizOPmiaYpsI9YNK9T4uzhAVSflWJxc/3SvDzA8u
fQvZtflrKQqWYuVySqc+CWVqhy2D2jZf7gtlyjBxgvI0mdaTSUO6bwU81Dz+6cgAm9ol1dEYZzIC
0EcXEEhylWYg+rhNczJV+D+KevZ28UxNSltcm904xdUGFq3D2xTieiv3mW7+nDJV4DJgr9hKHkSL
3jV7VfgsJ0s32PICQQEqq5HUSXsIbVNLDtriW6RHmsEuyy25HxZW+X7qbby8i6/0ejXnzcy9O2Gi
kw5YhjP5f2sdfzrN7s9C6PmWOPIxTBW1jjYVM24UCqycCMK7XQzIarIUCMbm/NpNTBXWGm+3s263
awjKxxmQo87Hs/Dg0gqvuLHG+pIMM4mNVpUeJxenuLoT+2VpjUNtWxdmXkjb2WI8Vtq9XWZmaGau
uQ3SxrhuSHt9LvNujOouXrZ6WTz4Ro3EQvMVawDvKLU2PVRx14RxZQ8H2AzwwbXAv55grWTDTxzA
5kfQ3fcSUsKps71tOcQI1AoRsoFEW+7jYzM4uKIMZb4dZHFbCE+71ev+LRHlhMlQ60RL6mxaf2Gc
YAG3L2rD39kN/AHjZ1VN6Z5KUoZM/j6crcrYaiMyyXp2uqh1EOBpIvsQjelcJleGhEBzmKZtc8Tx
Bz4jTdS2pWKwu/GnbeEZz/gAJMcYYs4+GLwmFFV5W2Eyc7PEbbRkqXmGgXxjqPFNliyxA23HUrs+
od48+F7+QBCsfjCqmsPQcwgLHYpzjHP1ZmzY9Ay1ezda2uekcostSRDSibCJUXUXjTXyywB3dhdz
cHboT0ndg2vhCi1U2jwPs8/a1NAuYw6bWofCL7riY0wLccpd/RrZ+chq6Kkatl7QtMecU40d2/jk
zxregNA5I2jbdrfJpY07oY6IsfYQxVSHdHScw2ywMZvHdqNNrjhnlnA3OsGU29QcuxsaiufF7LtI
d6YubDg9bpe1BA2HJnb9b4WrMVrHrOM1z512pg8QLtLRPA+a4u8SKUQ5rsNmdt1Q9YMW2h30HbOB
/D/xo2NThRP+YIkz4G9ytPX2Guzww5xabAhbpOiLF9R4Lrfp3iqt5pLoExi2jSkp/teXsRlvfXPC
WlRI70nH7K93jqMlnIfSuFcZqKCZQGAw5fwyBLgAdzWLNGRUNjQblBj95MNpSPUwr4R+ST33W1Dp
l1xX03Pa9Bjlp0Ho+XG663XKH2/ei9N139kMckLU7Y3oxcmDZniYSE/hS6vlgJW9efCTJYgKUL8k
E/T/NT9vl1kEkhN1b0HJCbsGpnbDlmrjJiMpZzHjYLrK7WP4fKy282PivCQ1duKa0Wz6yWwOWFV9
CGxOODmHH4Bz8y5YML+t217u07ySR55R+FltF2yd0WDb6GwGNhb81slwcNtC22VGDvGDM4qDLRkj
FVicztUnVkHuXuLiziKm4CFwNprlZJuKuLWNPtgWi0zYI+xyN742PN3Z/IZRQsIR8/NMXBSu3LAL
PCYM04bKaTlYWpTLFUA+wqLUM8LBxZLWClITLE57JDfWDYdhTKOWawoHNbxwOCcRPi4ILpQKtm0P
auJP0LyB3sxgNq68EaqaWrePfg+JDyOUfZDUW2ctWlIX71lqbfRMPhhp4HKjYUCksiFa104irGOq
7TBqV8PUwHuI44dg7PdyynilYb5Uc/o24re96XrvgQBRKHhMtzgVsWOsal7VgVl/cUs8PfWDvwa8
O0Z50Zb4sakudi/ebJ8UIIMQG54gPkAeO9N5WNLsttCDvc5kThPSzGHbla/BUH/WvXm/GBmRn9Jg
R6Q/5HIQtDLDvJ/75iWf9a2vraw57aImQ0XMJFDAcleLAks7BI9OlyzbRaX8rFpCc51wt+c8eRUS
vpFVFZFKDHAM6Qwn1imMUYZ55LXqzp5f7YOi+87u7bWZfNw2LXGjayMTgSHeq/iNEcA5ziKPYjsY
N7WhNYfRVk/aqMbbUpIyy/RzVJ1GqixnSTHoCfY7VRc1qVNvPcn/jJnAxhOyCPWhcjZxF19+HVMD
ohS0QLZ1rIuc54sVczEVJgkx0Nw6iKmsgNOO94DURY5bJLqDDDYCHqbRx2FTarTMiUHkxbBVJRh6
vGjLpqUPxiMhRf3siW3lKFS1SUje+hj1JnsQu6rk1nNHyjf313IH65gPAf92nyI2SmVxhTOIJjHu
9vAY6VCOY0S00CMV3iaHAbtUVJfYtlpWdLLelIFxqrzsgQZk/Pcbq+P2cxAIezmTvdskjgI/dbZV
k/1AF9tFrivhRq2E+tg0W9xp/Us99gSfa+LKUPhe+rm+BiMQPpr7ZbD3iomNSeNsmSycSG8nOLno
ls+t1b/YS6Cv0bHvRTYyP+VGRyI4pC0EVIrOBQZFlW/7Tps37hiX2yAvP5e+s/Amf2l8r9vqExc1
MHlMSb8vmlo7IVnBp5JqVMLMMBqSCIYsc58BTTfWEoc+IcCRxE56N9bmrbFY6S6nL7wt+zGaa3oA
cr1xo6mUdrbl+Go3jXdu3Pl725AWoFVtu7GqrNzBOLf3TYElTkJ/7ijVX8YMNvU0c4D3fSWIGqcD
g9HqwEonyNzGRt1dx5CpIRIzh++RFIXLpubDSWCstn76UiTet0lH3OrxEhzJNOZgmBLaspqfq1MQ
jrwSZxtJ85a3PFBeykM9IzAWgdg6Qq6H0QwToL4pgU/QulbmmW+6ylu3bA3HU8odzJa8DqeSUbgJ
ui380z2xX+BsnI4koRxNREnVstIzYPM5PYwUtzejVHZ8nNZ9IsIXu2Ima9JpHsggx8c9C57dQryN
eXvfVBI9edWGVk0J93IawdpCFVjgn0rLFXq9+KFpXLkTUDRYEL7BL6ci4NnjuKtLfLdDhpBi790v
G9drt2kj9kXWJs9xmj3AjHSVMHcUMrF3qp5v0BZYFenwK3zM3+B4uFHRclO1IqeeTwEKSy+7F8AT
hF9k74YUH24DN0xPHtgRMrwmCk0Go5IVaHRIhGdwdXt8qbE7zulD61hBLssrnyWuarfJKLPI32up
Rfeh0GVDVgK9+76UyYR2Aic8v31cEv/REcu5WMPeXU+aGALFD03ZPY5BhcbT59cTRjpvmr5rNx5u
aREv71Up6qupygrsBjovyg1Szn+9wx7sL1KdzBCQ+V2RLXlkKLW2HZYv3uJcGE/SyOyvg3l5l1n2
oNnq2+Qq3NET/S4bwZp6djLEGurNse+Tb6I37o0EHv0UIAx385LTK8dUoay7KzG3yUbOsbipLfKB
uYqYDKdm1ENbM17yxHL2buI/ZV6woAkA2DAz5+x3E7ml9fhA8frRsgsJV8oUWWbVo5lyi3RGoU0z
lJe2i99JUqzxVMgI6k7VMwD1/RyzSJWWVm0yX+kkEGuPduwdChV8VjPNYyt81P29S2ssiBsGYiaX
MQmu/IqxQvd650zCxXGsFVgvBIew6VfUD0Bag4oY/QKDVnZ31gTN1lfvxQiqqekzvMGSsIhkLOrd
HOXzXF0Vcv5OZFDEWpGCWBgPGC5roZeYzan2Xmg4lr2mHpNRfHcdSEBMs8be1rNXWTIIDJWt6FOu
rbnj6cP+IUtqe9POPeMxGEEICN+fm4xECNMI60xzTm7swd2W1k4QPbSPzcnGX9E8u9Xwbub9d/gN
6EtXlRGw3pnvb17VRXlg60rNRULnGvN80/aLFVmZTBBJsHoMDG0M7YFWxDayj1HlbpQamAU6dRCf
Mx3v6jT9lJbtgI127AhcON4as7jO8ZKVlbtrGDjrmMIFkv4O3fdsF61OePfAWx06trQfRb381A9a
3anbeSmBAvLgm93Kblv7Y8upKrNj6moka3fOaTSDl9mztkYQ6/T1n65ZVNcDgddbwuWCM5RpnJsQ
C6Yr5ZwYnKvZY86rO1DTpqvyY+0MFhET+qPdWOVB94eHNu9+VFBa97ld/FBBZONf+s11FoV1MtRu
Lca9WozR4AU59qv9GBKXCy5pat8RJ0VOmyTRmPrHmLOUhChGJ117NbDVIqqKmjwl723hf5ODgQuX
9aG5+sWmSTv7CnZCDm/LqHpjlxNRGC3LfAokpF/HpgM2q5bkCc+FfuACNRFps5sG/DL72XTP+nJx
CUBqq+OUkU6RCUq76y/pbYM6rexoXpNhuV5imvS8Mg45VLRtv6IsbY4SOXYIKg2MgTgu5vGe8fA6
b0bI9w2UXHPIVIihdMSNZdKjKSqUjJy15S6V+4wAYN19DsijjZckDW47Af9jahYt9FcM12+h1Hfl
avUv7OIw1m2kYcITOWbb7+Z4ep3Eku8TtkNRqfEcCD/ucGr1MTIUOBUWfcnMn7227rQS5sJ1EoHm
RltdWvTQKRgL7HliAwxzwWm+cWmw23ljG/07cNBa8MpVHY7WzqBfmgiPmXTq+oLHMvJvpKVWD3XT
mWecZVxekw7wUOJCcO/2erYXKQvvuGLQxq3iXHgXd22HkkD7ZkyaOpmoNsJySB9Ajuw9POquyAds
IfKTXaWPbapbhEzHj2k2iqj0sDlJlJVvphkfLatTx7nA7lXDslc3CI1xhPc46WJi4iSSeVkM64qN
jYga65rdGKpevYsMFV9XLMPSy2IyRhJe2myKCgnVSLGIzKyk+50Puk5U8FzlryQo/5wHQmcSPVtr
icQOoLuNO666bpO7yhqiIQh+5o3QeQba3Yy41kihupstUZCF12WHfPJOLgdvmDbBm11M+R4zj4jj
lvE/4SdS9qVbTOAxXN8vKlO3cbOfdfM4TC4aVV7yReTnHEeyWtf3WcnwLALzTlN5ZDTdc9xWCB99
MgnwQaOoyuvY8UIZYF/+6xDWulfd9oFYX8BOiounzbeq0QAY7HY32gEEBO2+nNMwJrSl9r8JayG8
GnoSlJwm3acqgsm9y1KHWzJPWwv27qbLPCb2cTjbGa5I2M1zGCz+nSGhoBdtah8zN763LefGj4cT
+WlaOHXGx2LlKS48powaYz5l6GWoATnkefXd8gdKuCbI/2kTcuPjZmuijCGImeUMdRc9wdQPtxob
zpDXIBo1S99XamC9vRaCwsVV3/bS9hpf4M/CHQDEmrzfauZM70K12oJyreZ64mfBsxrmgqCk2tLp
VFtdw54O8Xo6mJfSRuOdzVrGOGeBi6Q4DSzrYlnXZA9XBtsZssTS/eK17YFhgPVtJ3a+hNKU1651
9Dp0T3PgrplxGrwNOuO+C9hGKzlwr+/aqWHUEDeONEeClhzY9p0Vhygkx63qfYWBwlydyeP1jrVB
RryjFwezQP9Ury37mKP/LEdiR1WYEtcGupebSn534LMsmD6sN55aM5wyvbjMYmwPFg0BevbiPndH
nzHF3zGKzDyvvY/NhL51ByTsQRMYx3Tup03TOVg3mja6o5GPETOTWFWz/ZrG1r5JSLjqMHNGJwt2
Miwc3yzurgHn5SN4Ajiyi4lwXVYZs1hWngIx72uEY1mpzDuZBVGW2x/+lP705JDzCKw3fmGo6jJs
qKoaxYtBb8FyyTrKaHFYXifBcppiYR9dbfoJv2G5HegkiTNvjglWo2c4jNPBaMn9tNnGOhglbZyR
B9z2/2GxZemrNPDvi9jAgmEQ2K4DD84Ovmy2WgDQDPFg8RQEQLROsdzmWg/FeuBjE9DUFgWGizFE
H3BHO2hpC6qItI/xT0uHcecA/2fiJ8bsx0zHkZz9p7ULhtuhidkOoIxhHoJE3o6budQnDMu39txR
anJ5P2D6NmvxcVIZdqeu/5DZec4eQYloKMg0ctP0VOg4gsf/h7nz2I7dyLLor/QPQAveTNM7Jr3T
BIvke4QPAAGPr+8NSlUi87HIVmtSg1paJfNgMhDm3nP2GaO5XozJMjAcmwwfJmswr1GFOdNgIgaV
5R7N0dmV0dCSu0W4LE62OC45UVf5GUgCaDpYy9Zq2LGjRzVNA2yhVf248h0oGqqpa0fyEElUc9tF
XTlXtef9qOtiEVbVMS44lAeuXFb1+VDSEMmaktIWRzCN8tWolz+1SPnhpA35IlQDWn0dqynlqTBb
wuNnMhxLXNpVhQ5byDt6PcpCmvpMlZ49IxZjWCpeQu3NIpkp8+6GCG9UPjCdMGVvKi9+inqRbYzE
PC8yuqWO2iIqrfj4U1P088x/yBN9TwTRTSo8fW54/GQRJiG6A8HBQQ2TVAYbKxg41L85VmpGtUr8
IJ8pE+9HtNFNlLPIVkR2KxGHlsF/le3U5DKin7nXxXMzQ6WQ2Ujqa2oB8H9rdlj0uZy8Xzbc48qy
ymTpSHfP6rUnrl6yXrLuhLnDx1XwkdThT/ICqzmCvCNlJo5jfJm+A3ouUKnZEkrucFqt3OnAm6HS
K2sYDlGwz8oywQKW3hiFo89z+dCqcFGhmThrHTdUwBqauDaTB8NgnN5m6xUhN4caEPETzKK2mMVX
GiWCBdiWM0fnEFvlLi8pVKj9m8zYgVKtYh0YPgizrddbHOB9pVuyfuBEoV5vd1Y1l8LcYwp57KJ+
hvkq8puf3pArS9dNgI71kcPIhq7m6hBpNRHUKJETE+MMTnT8OfnKTLpqbkFUoAadkhSIgK8Vo8fL
j1/aoi/PnBZIThG/QCo5+An17bRfkDuhz2Rd7TvsDGunj0h4EdqG3kJLA1Is/b5LlmOisedVGGPY
IheEzNCFY+82s1I2DHFZPEZusNeN4aIbjYE8HfloGdG1aegXbmngT+EwTwVhndC2muvNwFEMycqY
4oj28/73rpqceQYLwDDmSymeI6c8ZMj52LQP9Br9H+pwjdRPJ8xxYfmSbS9a1qb2wRDYkl8CUezS
Bc4aKne9rVBq6AJvYTTtzprcFNVAd2zQjDPTYUun5DlrIH4BQJEeVPHqZShzGgNRcAkaNFmG/bAE
2xjt2I/H84C8alcBn5C2/dI26RkUA+a+sbUoYLGUDWX80zT4vUoLWFxjuxsx9ShMitiBoDaMaJm6
lgaOuzfDq87mM81bPlMrrJYx5xNhFuYiz1wP+u8TmgbGVuE9pBU1IadU43mTEl+SOhcso+CZqXso
LRMb5e6Huu1fwoT8nG/a65801yeLvYbVHvYEXu+PzfXQiGnN2Za4zSP1KazdgSBL/6h0r2MmnwQx
bws35xdIx3YjBPtJy7wWJma5t9/Fo+EwhnL19T1Neo3ThcODfI/gEF0+eNWPt1Rz5PSMwM5v9RwL
nOeWRG6GIYuxXm4Lm/AgKoz28A1Q9ZOLmoaGwBKxo607pxDwIh+M2HQVQnbjAKOi7bxMBuLaQXrY
Jhth5hiO7NevH/RXQbvB84EjwW1lYHY4leLFahTEWNyLW90s5K6Z7MDO6O19OyUYZuTwWdxqdM9I
EGbGqgGHzIVE4yWdRycnlkAG7ioptCe6bLBV7WRcY9Lz2ceq36XXfLKWI1IheNtklKj6qQQjD6p4
yJuhvFU16a6EC7FTx92KKZA9OT+NIfiis+ClRMK20untDBN8xNK8cJFNrh3G0LcDd9o/nAwTiC0W
DBSX3w1n3cdhYpmTWaFLmlvXjukGcAL0vWqDhHztCd4AvOgHP5XMw1grSb0KsIIN+XnQsWFz7J9t
mb/i7jAO2iCXfdl409ZjN5pUDo2KDV9otHIBKMx2Ibe2rjYeO80sSXIjJhTpGfnzAYXvwhsW0kle
dFgoCIA5UmUYwhWcuWuA2Q9mS9k29RLlEDMVzFqqmLSVjo4qMxiEzDdSmdqeg5PNg0gplprsjo6V
BLsUYV5aZvEWISHFW6u46DJfAX2B5sGForQotBEvWhVdGjkSLL9XZ0mXd3cczts8ajcNmCx/SHCr
FpDEh4CgzsiYZyHCYc1hRIePfqnVW6fREeLhXZ/V1K3nmsPR3gAIBU+D9LMu20R00xauOJexf2Aa
IQJOeg78TEnHonUWUnevw3HcU3RW5kIpLawxCCeoby2JyCT7luVjaZBGvRUDbSI3O4uorVciXupe
Es+tRwpC7RIX9LYDobAhv9VfJCY07MZa0TTRKPzrN2Q90AaypcYSF4oNc6AK5aBsNknFSVzxckBk
UCy9SnQbp64ea43ESte715IRN9vklfQm+Y+f1auahQO7ZLvywrk65AFzctGDvekWdmA96iqiNT3s
5kXvPJlQMbOJEte2kmaiJi/JaFq2JZZIbPWoRO4LG7RipBb7OEb4r7nUBmn27Nq6uCi8sEJVyplK
8TH0UxaSFHw1e67ETvWdQOp0o+0xb2BSsV2spYZOSOeJ/q0qAjyUFskYhsmYdG0g9qrR2ouuxpet
COWCg2C4DCtvXNEgW+jiqfXxdqdD5O9rhM9D1FPbTe4qY92nXbtqwfxM+7l1iMpp4Q6I6lQN0V9G
2b9k3SYabrit+mQbpfFIUKZxn0VVtIZMse5CHJFdquJuJoLNcgPnDGrRwseVAo7atJ+yKl04aHza
hvj6qp4nOY1PIhM5stq0Msbo92bQnrFA4FFvf4aRZSyb0ifZsk9A0kcxqdBEXvjuNoupf1dhhf6/
Xal9/5BRgPeAQAjXt+e2EE+DLExgKtY1Tnhjqw6IDNJO3Ra+5x58LyVoDvQXosCY9RmrQEfjSGO0
1mLhB4a6pCD5wy5iegF9rlEqsebYRrJ9xF5h7hfxxudQxeR3jDx/oDKE3KxLLACXRYmgor/T6oQv
Jxcl3vJnQOyEi+vmYQybZ/ru1Kg6YawTjT6KW6erfCqWG+ncyogb7ZCM/SGR/FsksP9kSvzgXPy/
+Rs/h4r9N/LCXBaFL9yNT41sPngap3//X55G+zdiJDwLITRN6TdV6R+wMM3mnyDatVQXW6PNfuEv
TyM8MEwLbFtskHQ6kesqVsh/0cL4h+BfJ7Uvwl/MT6BR/46rcfJbflgAcS2+eXiYOHROv6dKZwwi
Rt6Fwr+oH8yUfSaiJQ1dvqGt89TdNb66gmkZ9fJaGyXLTrfuwzsn8/d9f61l7UqTyrLtaQIwHcPT
YlvabWxhnEFSWDt6glqLI3mubFUtX7vVqnP1RScIh9f8bZ76q8jVj5oEznw7ucVaTlq5GZ7DmV2V
TO+KDXasA85lrobwthtKitgF3W8OZzRWR7O4l5pFiAZZqXn2u68K+jbaRWZoyExcvMTGSi04IxIL
75r1FiHMKnoph/HKD8qXRiG8wM+yCyT8mrO3GvOhZwP9NhL+1ifz+Tj/f3ww/+nb+2/8ZDxOCP/5
k7l4Sp8+fjLTv//nJ2OYv2EANhARTE7fScf75xfDP9B0qlAm3GOND0b/9xfj/qZ6hqV69gRFALw3
GYT//F7s31w8QICSGdqq5rIt/ztfC3/Ou4+FZADNRHDPYYLN/XTSOfH3SR23B4rb7pAn2D+iFjUR
nvU8W0Z19d3W9OPO9Ndr8bjvvYRORXMXQH53sEpywlXtWiTxsvLzVeaRNluytUfphS6u0M8CSDmG
llwYili++10u/tgIv2dX6Z8+MT5iphtMRcRFfbwLUxniQvbOcFARlies5KprbOk/cZhJcfUp5y1n
9yr3tp4Z72FR0nULWewsOhLUjdJ1GnOiN2nPS4R9+ZlMYI7LRa8U5xBi94pbXCmYASEWfmOfPaEe
//n6QH9NRzHTNU8l8WLUNJ8i73DQrexgGtnStPJ1Xnhr/1WoP68w4W1hC87bzoBoGAMr0I8RyhQE
f6uvXyFz9a9jhgMG8znEDpiRH9+g1HJXqPY4HErVXcQrJxFLXQyLmluqqzsGECK67x7+46Q+PbyF
bYWPB607yW+niVBGWfkGJ7Gpp0McLa16O0gW3ZDN8dKvNadZINqfTQVmSS/i68f9aPX79dInAwbg
hqiC2IfF3N6bwfXkv21R4LRcPJf2/OuL6dNH8Nfx7derTcP3neutqVQnbk1bHqwEkmAX7aFRzHQD
xSEOPEtrztguLiivL6KOqprhL6n0bBQLzL1rbZM+PsaBPU99BTHqOFWA9vSdj5EGCr+LFl/fqzFN
Dqf3CohR1S3O2JSCTzxF7LwRt/tTgEAv5oZerdtKrCH7Ufq6VyaXEEooo/TPSXi8bSbcZIjQuEaq
P7aL0kqOE4pSsuuT/ipX2QrLAuY7n1dk0aaQW9PEt+qAQWsttPaZfmfL+6TJr4e0fQlbKnpfP84n
H5ilvX+ckwODRatB74ZaHowOjYpZrZzotlOxJCQZytxsXZXZBg0LYSQ5MnPzukopFI8CGWO6qvjf
17fzsfLyx0BgwUBR9FbtUU9ebk5ff8AuL8k7GXaZjtAZGVAsCJvP0S8O+ZkdxN8Mvl8/bF7Au0ue
vIC21psq7RtJmwDVAQfhRjpHxeaSnc2BlqKw1kOEQKf49aOexBT/61k9No2c1yZcxsdBn3cUEXNa
Q4fQrrdtYzzV1bTL0XZ+5F9VroWIuN3Q7CizdF15ASeedbiJ4ie7G7eeCxLbJ1LVz5d+dQW8eGY2
2es3d/ix0vPnHXJzOquBQ8Xn5A61VhuazMqZBLRi2WT1hSy9Y6Hb1yQ1Rb33Iod0FcjyzEJPqUfi
qLKeBcEwkzY/XmDMpx+rwiPSOpk6C/keEFSuS117ipAjzlgIryR6ja9v+oRS+XbTGIOmmZpKpoMX
7eNrbRvEpVI36gN9nGMarNXgzInp/OvDUVeoDItNp8Kioln6zYU/mTK5sEthDP83vIeTUiVNUNVN
By48WMq+HrGXpe1FVyo7kd5EPs6NoELnoFH/QJrsUKXwjTtKBSAyxvtEU+/byKKuSa356/t6q32d
TFgG5kfWLVC5HDdO7qv3K5GSb1IjlYw2OcrAZF7ns9K25n2NpEMbl6C0sbI411kkz6zBuFWUh4rW
W8vt6nQnUbWvyDTI9XYbVe038+nbyeTX2wPNBmUW8svpZwBzCGlordYHi+KamUikDcbaNtB1jcgx
INkH6GctFBcc1pdJ6uBoLVZav2wBdPX5sPdEuexT/Ztf8wQt/OcwcrDym5ZK9utplRM7KMn1zMMH
UcRXoYPdMVlPE1FEo4xleFX63hFO2A57spVoGy8Yd6by6opyDcNvkfjezI/vU5dekuFsBYD1uI6u
ZFtdAOu6FYX+aDj+foJ5FNVDzNEG4tRy4qktYC7hKCAAcCy+sXt/tsziUGAE8INq4C1O9r01LiOh
9Xp16G17WTOzgUJAAbzKFWefjDEbvnAf0GD25NrxlasKfYrb3KthdluS6halK3bTt2hsbl3n9xAZ
hkWpkSb+1+P1kyWAzZ7KQcCgCM+p+eP3K1CV2EMH7zMJ6JOiVq+wzFT6EQYZIIhn8Nz/8IInbyVN
WiCXGRd0cCvoxUzq5wGKDN+9FdEPkX2X8/fpBPX+AU9m1Q6z99gpXA/nDLrLc5uSk5li6zyHF2Fh
Kp96iy9fv9T/cFFj+sI0B/HNycLqtkjBQsWtDvmAVq4+a+sbKcS818356LKJVADAoKuu5HfJTd9e
+WR9tUcsZHZHUuakNVXTF1UhWSAF/YVSpWpUwKh3I66sMv/2ytOLPJ1ZAMr8+5mnlf/drhI9B7oR
xecT7uo5OqC5CdGyapc+vja12XFsKOglWvxN3Sf7XI7fTG2f7CwYyf++/lvN5t31NZeGqDtdP4sm
bul5HlxDiFJZtcsNlDcC4L+ZtN4W5C+e2DkZyqEPzoi+XnWwI2juGk4X1V/WJlJ+Wko6vebUJH81
Sxa2khFqai2ctlz/s5F2Op+r9C8VutT83hadDHhuHeQg3CqLsTXXCtY2pyY1Z/BJ/E2/Weo+feG6
CStEs1VVd08GOV5BRdUxRx1qkBmm8Nm0JouCc2vsCOQ7PLr5bBvfXfXTCevdVU8GeB43LXYEmMTQ
SrDp2XOrsuc9vgf4HrS22WsU36aCf3IIAYX215OeDO3Ud82gzHlSdpd08Hc579WP7hhkNtjjIuFL
Y0oJuyu8dN9Ml59tc95d+nR+xnxL30fyuBaqxmmi7O3HEatYU5wjlft6ME17tV/G81+P6Z2MZ60g
OEAljJaUmR+jdZ4o606/Ylb++irfPdHJhGyE+uB1JS/TcFBYRJtROdc5z2mE90LH/vpa+ncXMz5O
So7XgpaFFHIoSmQt/V6ikEnAb4X+mSHOMwlMuHcP1uBspyFk6/7OH7N5MyXctes8yui6Vau89xZW
RQ12OgoTaEKaBNrcYRkFYhmWHJV77EQEl3x9759u1d7/9Cc7yaTWTTxe/Bx11L59X9M2J8bGg/x2
qhBACaaCjGjFecpkunTaZ5WwuFpBJP/Yed1KLb+d46dLfjVCTuoUVSbShF5jdWAXuRx6n/JUuZ4S
H/qsw1nNO+0WetgsTC+dqyqDFUWLC1gDUvY3s/0JSeuPHeP7t3Ny8PD7uqSzytuhkr3ABqkN96jH
ZpoRTqgphFzPoHJmYybmetTjzO/maUaqbQ/RIdrrxXfTkj5VUn99N1Dz2ZWpcN+8k+kw7zLSMTK2
e8UUIxcpzRJXOfu4p5iwyh5mcdHHy7xfGAPiQs4jqYn13EMGb2Jd6OKlKJGmtLDnbmv/xR1wkaYt
c8pGWD/i3D50fgey5wkDGxaDO3YOMxyrC9KsAiSqmbzzs/4i75UJVb41jPiCWOlCvReD89Lq4tXT
OVUHPh4Nbwev/b7uhl1sZyslU3eDR5a0EV11UXlUiqcWi6nVW0i65rFpzzufsG5deYmNsQeoptAp
a9YBKGdnKA6VjRAzwvCfozNsctgXY3TQ6uasSMNrrDJ+1pEQQQ/EkP2tZXd7+gfzEo+AIucZbKOu
CS6FYh7zgNQ5K992dbxwUHTHqOJvHEPsBPygXKR7iZWNoIDDFFY/UG0EKXQf7CzPxHvrB3cO+iYz
Vok/aYvLaTwOvthWTgF4XDxkBD/4rfISae029xelLteNxCPQev19X+mPY5RvIP7dlunvxH+sBfGO
ubTm5Sh3fq4dQiysaGl3pIfO0Y5h1Qpgv9jXZRge0tg55irFMP1G2tGV4BTeYtmhInytV/VZ7cst
Br+jpJGSWcmVAuNB8BtZzbBLw3Rj5ekxTMzNGA6PUV1sckwVUWvQh/QhxCf9vR3V2xCweJ3UFyZ9
d+Hll5BMFvTONmiPf4RIyZ1Kcr6uduQe5ca12jxK1JRjdZ4jPDequ6E891UECM65aWNngtRBgxfR
lJIsGQ5mcGeMP8tdGmuzhCSBVeofCC9mN66j26xQh9OmSgz4CvV8Isn3wwssYiIZTCJIWOGxDybF
o4GXsTHXhdRRVfsXeeBtSwdmpbrocrHJ8LWGsbvrR3lOfVtJU1I9c3LOYUQv1R8qjnJzlaYou8MV
1lMyuaB6z+F+7EzKB31/4wzJWY/pZChQSXBFJ1pXVbTUqYshV3qazkZZrQFJ11/C/KmtUN0GKOUR
W/TKrJ7yofLHTHsRwXWjzcoi2FeZtWgRc5opCarFRWwjuqwuut44Jlm9yTDXSIGutVA2jery/+3d
NLV8Pb1/uti+1dg9B0KrcbKnCCBUtbIr64No4kWM2LDGvcj5b3rQr6/06T7tryuZJ0c8jBlDkbRV
zYnL2mSo0OvEWps9hwDD3TKlz8Aww0KIv7nspxs1GwY4xG1dN6Z27PvzQANFtYCewcEr5YOjmq06
1tzIq5WwSUnImkVumeuvn/StlXS6PlGNBwhIrO8ELP14TaxJcA4m0HrjHEXKlEsjdKJBdg70pLwj
UA9rKqp824sWITyeby7/2RJgESRFB8XTPLR9Hy/Pexwrxy8bbBz5VkbWDL/rAjsrSIge0miwJmdq
bgqxLS1z25nRWSPN7df38OmPTRdwajtxI9B7P7x120hQWgxQ86WGglOK+bRTQJ9OXoSYkS8AdIz0
Yeu7fs208J++eFpS/77stHF4d/hKE0vFIMZlc5NZ+bFx1+SLfXPe+u4aJ5sPNfBTqhVxTej6tVqd
O9kuY1T9s9d38gsaimLHlh3UB5/JBWP/Wxum89Nl1R0rsm1d0Loca/4/F8W+aINlpZJ68mBaa0Ux
fN36kJUjhnHCHFGpTh9oB5FKpSQnwKOwRf36qp9+LIQ8/fuyJ89awOAALVXUB0UXczCM8yJeu4OH
rlmfgZmZT6MHqtNShWSj0IP8+vKfD9S/rn6yXUqY34c+EMxKlONM7yrT8e23RxKcZg70HuNKqt9l
Ck1t8E9G6V/XPDk76jXbD1fjmjmib5N01Mhh028utHCYMxnPtZAdIxv5arzmMDSz9UXJtOjiIMOA
hYSs30UFURKA6lY5mICEFJwEb6irHmMWxX/2fqb39+6LCodEwaSf14dWefanXBkG4yCQoWb7GFkI
g3Awvst9+vQ3oUVPC0KnHfrWvXp3zVEJ08bSKR5Nk4esNJKfzscYwACls1wBhA3yIaWC+fWTfrpQ
vLvqyTiUcZaEiYzIgyF3oDao4XYTCuWeT65l76V23TcTyfQH/jJZvbvgydDr9LFSNG2qkfXZsnO1
meyf2bnPDD65f/ZoJwOuEhnk7zCsD538AQptBtJw4coFvYuZnW9qimRfX+/TAf7uyU4GTUU+GaoA
qkFeg7s/e4xLdsv2N3Pk50evv65yKv9lvcfZIZkkJSbQQdgI8PEHp/ZMeUiJgiFoxcG+AaqjFZvi
Ku1TmHZXINAc+E9fP+8bG/r0p8TjBS4QxrwOY/fjV4KHp0r1gW5L746rPEvPYHItjPY6HPoZAEii
YYCMFaRYh+u+Ttadma4hauFVQdyoNxdZZzz1aXOhVgAKEILMzbw4pKSExXX2Kh1sB63xlEPr87D8
It0oybuAkurTpPWd6zFle1/b06aRXOh6O6Zs7Z0pkrpbV2Tk1Ro0L1gIRo/tyL/WQmdLhtSFclFH
oH+M4qxTtNsC15wfgH0KQ7wtNU00Jz+jrTA34vuWtKHSm1xb54Tz4MA1vnl/7vR+Pr4/4H7EA+iW
4+ALMU4+BUF66pD1annAD7wqendr045ttUMb9htZe8dRYO5D72u55zdnASkk+gQhKuy1H3DA1OwF
R9uSw4ym7kroxAB1XrOOCncHKUBi6VloHSxHT2+O6hBtZPgMx3CHTPUsa4NFnWhnle5fSWltg94+
9m0LcxGPnL+MElrCeZzsmyA544SL9k3FajhAuW8WWRS9YjTe6HXy5IbpGcL4B11YD9IBCGutx9rZ
om865thrheFeESS+pADB9mcEZFUM2aEw6zX4wYe6K356mvMa9dFrk8JCmGKH6jQ9djlp7X1fPlQ9
7RDhh1cKntWZ3jUH1aV/oJ5PepBAAoMJy2NsXX89rN8qxx9/FuDWVBLI/nMQpagnlTjPot/lAMg4
FL12Xxv9Tqj3RizWZV5tZdleeJzyZ6EkccCN3YuwsJed0m/0zt50pbsq0UGnVELL6LLGIFWz6VUM
EsLDipZX/Oy6eHRb5xCM9lLA2Ksb44C/GqdwsSVb5jGbi0Quw6RY02KdD6R3JhqYC3/npRDHYMcW
ORTGWi7NZphnRF+NDmziicjA7rIvd4Rua0OwLgt7XgMC64k6qQvrtulrjnjKoTOqbQ5MrOJwXGfJ
yhgIIfF70hCs4T6HbRmF8kJq2q7Q3X3ZlGei5nSsJzMptX3rQc36+mVj+/jlI+Btc0DRppBZz54y
NN4vtZ5Sq/aAPP6AK3ytmAjwQ3eeobbYCEqUhoa2BSstdscWmFKPESwJwnUQWouA9QN03lNdAGVV
uqNe0tbCc1ETqQccNtfMvemHEJCCGz1Vt5WAFRk5m3AQt0n4CG8IG8Mu28NmXvS9ujZTbZmq8LsI
ePH86iHC2kh/AVdrNMthWVqoM3TlwhDGQyk4wAKboMjflPYWptJDHDUwfie3OVBENYO84a/C3jk2
otmQHXjUGbFJ9lNB+Z1qc9wmcyTp8xC3gtPRMq3XiOe2nrjClbmolasaB1gp73IMcT6bHhH/Hun1
QtUxZmE2KIKnaAxWYScOiD0uq7I595GtVOnPUtx3AqqIC4+C01fXkt4TmhCfjd3ouoeqAStAn7dg
dJRZsAzH9txM7xzHRvIAdSe8tm3OakTKBcQ1xZQ6/Woi/GMkAaMCCnHEg2pj6k/SraBKNXAtE5p1
5AULzUx/TIWiwY/2JSgNqdW4BaxFLybkJUr7Id7qKZCvUduFUOngpoBojFaKbW77ESRoNe6qHnw0
3GH5Whn2WWZr+xL3dUR3I6IdjSkcB4sDYnMdmco6N+xtVEpwdNjhRY1RKIKKF2WrocRnr2AXDoL2
Ok+qpQjFtqfRWwfDnJQuzdLPRXpJvcSZFBrzplBmSgHGI2KJcGG6WdEqy83LwbHOxFjdjLVJB9nY
2/Ze0/p1w6sp+/Ru2kD0nbEM9WCbAaT2Qo0kh3CjCKZiRz57A/APryE+UVx7ZtdSq+EMo9T1PHa9
x6Lj1cfGrZ3dufgQhIWKSo6bEE+plf4eAElJ02Y5aupdXqevdZU+q9pWS7WFMkTg3+RCTV5JgE0z
dm0mlFWnr5eBCXBaK6jA2GIbTAmZ8ljlVjWLfCwh6C7mmTb8UIbqwfG9aE4E52uruDek3t6AKlur
YOyEJtFq6Ewn95LA42xi8yrnuW0++5Z99JnA9Iig8Na9kRWltsRfxbLYyOZYR9YiGb0DHi66b1R3
IufKcMRyMNMDtm4YfsmacK2FN163TTUruwJaZnxROc4TB3ekGql3YVf6A6vlWW5LmMPXbZtcmIm6
Aj61oKK1SpJpvBvHVAREr7uYR430zmWHZYIf9Ef10Oi+mDUuE2LARyKfx9TYhv6h0x1i7YxLmT+3
bbZy25+uYh/1lr+j4bSNwGj0q04dlx0nkAQYkGiYGPMnxWYtBbP5TAdqDbQQC2j86stwE6cUI7uU
7FKPidMLnn21XAVhf5/YisDorfxMM3cHdWNJ+I9Le8q4HAW3FkXGOsa7k1j5Q+P5RH2Iw2D7qMgV
E5fU0K0wUMYxvm/jd8czjtN/mGioaWpFvQy66sHuOQskwfNEDRLDmR6LV5/CSmxFz61UD31RbWPX
vOjidpXbxGMKp0BXx1OkivljqB/4dR9k1j7QIr1oDCTqhnWThsFK7/UDpM59GvPv+uMxY/cKhOlA
Ugn83iF8HtwSkvy4SwwzWcgp106J7TdmZ1ual2pj3aCgvE/w+/pa9WDk9po8cDBIzs2Id3YuE/vR
wgUSh89lEj1birfsW/eYaII/XoSvLC6XXic2cN1mWg1pCR7L27mHjd5NF6TP+GteOaW8NnZGrJ+8
k9V4P0Hg/AbntdDdZ685JwppJoN805TcXhUMAN98Wg+ME/gHhJTWC1ePn99uHnLgA3iOVyUoDcpS
+rmjNntDKR4goNLOya9jQ8UPl7g3pogvYcPtOov5hI+zxcGS3Rf6Q984bK0Cj9rO5AVXElB19f3Y
yeVY2mA83PXItJK3DlxNhlIULZpeIIq0rmMR77wFHLNLGV5THDzkfH9e8azppJ9B39ERT3+9yH4q
iyIynC0m4lqLvfrHNZZUUMsiNLU6wPFD2PyzZXLQyDkpSFgbDfUxdbXbgUK8waazLZozzYxxNsAQ
k/4+6MqzzIg3omDqN9RbWbMPiV6/vsPPTqGO4VCERMWmsfX6eIOFrYJ1DQPkC0l8WfnVLgMEpQU9
EZQ+TBdEzrD0v77kp2INx8SJyt4b/+9pB72kGKT0pScPjqAozU6Tfd3CrfjrIFjbwSbqsAQAGyTZ
t9WfX3f+U6npr2ufPK/uVJidpCIPsi6gtcGyiNKFKa0nJTFvk1juLPMBrc46UNNVbMprxXj8+unt
T9+4TUw3eRi2Sqnp4xuPQSRb+QgfzJLbqiWeOHWvs+xY6enCbX6f+iNRJc/QLO1FyAEr9l6ACouZ
2TmgDQnMjX2gyc0FNBWYZ0Hx5EfGk5TzMnbPw2a4zwyHfEf1UZChblk0YbCdZrrcxpr10tnmUdG1
XaKrt9PpzdLsVxU0C725l8KPDqWDwFxV2DsPwcaUKsc3OjIq26jFpHOMrGQt8uExpWsguwaIcMXU
3GKbz3TBDNWs7Epdmhl1LPqjFuMVtT+YNwPdQE2raSYz2nGOnj5nWX1rp01Dja+8BR+0ZRg+Ctv9
5vP7THc8EdyJEFBN1PTWyecnGzs1a6yR1DW34HxmbYzx0pDbRM+XAGFXjUAngyBWQgWxidxIInR3
anzlNRohzN+cOt9OlR+PNw7JUx72a8JBLRDzH3/5NKKPxQmrQO2X7urU3U7rP1y8V3vcGJ59kQuP
2qexyrUMk7BxmTXWpR7b66kq2XPamE54xMFte71lq7grEXdPWMq4vWtZppTCuaFAL2aaVS7Huya0
jghvjJlMy5geqIWtyriM43zv3ZhKgokBKGGTsKV6G99/y8b0T0x9/zez03+lj4kD1H/2MW2r9Kn6
n7MnWYVPafrBA+jxH/5paHL035iE0aXjFyJiwmGI/MsDqP9GHAERFrgB8X6+czRp2m8c3gid9egA
oQ1gwvnT0GT95uAlxP9no8NkptH/lp/pY/0Qy4GGT4RDOUJ+lLG/RARqNkDDrA+yqzZWb5ndHrx6
6/nrEdz5xtaokSI0p5WdbsNih686BY81pMTqpC+ZzYEmULRxoZXNnu71S+nkq1D6eHIhEFZBVa17
08xXsWKVC3Jd2kv9cQvoSJyF/pSwVVOB6huIgV4zb1Rx2XFJt2uOg0GRRt7UvU+DlfbyKiJtVEbV
YywBYaq0SxHWR5QyBLztyvy9A3HIVgXvXqam5aKiG2xiJJzHhMaB+ih39WhedkECFYHYReJyIxDB
NeS11nIyuEVzfgXQm/XUrAg9vq0ioANezmSlLhpzyL45o5/YQN5eObIKFKooVSdPmvFxxqgNZwwB
ISRXaMJvs7txCIyZK/YjmMptaZbUoir5ozWd8yzIp5v3VoFRJzTWA3j03YVPOA95Vv2+qeSlHesH
+r35mUi0ldFUyRyN1XVnx1S/+rGcmcjNAWUW956BZjP0jYhJ+yYotiaQ9Xcj/+KPKe+9U+yklMpz
0a1X/5ezM9ttHMm26BcR4Dy8arRkW7Ylj/lC2Ok0p+AcJIP8+l7MvsAtywUb9z50A92oyqQ4RMQ5
Z++1cSTQdyBHw/qbjfePjnseRYGjJZ59pH+5hBn/JnXjLbMjOiTOFejSu3DUCFv0fwc2KqniMEnr
qve6SyYZ5P4wCw9j44fBw9mU5H+uiefn8C153POznqDnMxWxmV4eh+rWrUFo1Wu3G2Cvxs49ZOdH
4uquaoLXg3x8BqF4P/QV9JUAFmWxdaiGHQk8AZ6bZ9AfKuzxjRnzpaQ/Z2H+W8RSHEblr0nB231/
Mx1Wi380M/974RgB4I4CB8Pte7bJFR4aPbIo3WMC6jVP8+co86wZrjwushJRqEFpVA50eT2lXeU6
+GQx5W9t/ZGC9IkbULNu8V53eO2zdRkBmYvazlw6bvNYhVSglmqWIywDNu63tHge8xH9FSAauAa/
TIUQJsrabZeU+7EgDIhTW6fLvU6yCBoadVt18pWu3TIk4Yh+AskPnjFSNHaA4gJfrEzIxctmGDQc
WKW7rAbjFgzES5QIMu9jFLwdM+tIapt+NLaRNJ/B7wGEY7fTT2WoP2rUD9/fT+vzAY37SbwJ51Je
AyycmBrszx9d05t96KcuSp4kcDbgtp+jABZA6MrkMnfgnQI+NkiqBkpABIAoX4CRgd5KKrUmXep3
H1k2jcbxTxUMv12ghCxIIHs4hAM8FPt+dpBFsryB9rqrespP2rPDNhTlJsqd9tYTq1GzH7FzZos8
8cYN9NeOsDRYuK9hOd1mbveiOr1eDD/N8c+U+39/OL6SGQ7jk7pknw84pFZOba5UeoKnu5FFmvAz
gkNTDkd/hotVrYF9M0V/alb1GrJW5SDBmsxNJ8orMmWRcQD0qtoX3sEZ6IqwPx7ca424UTfvkW8a
Dz88qc8C1f9eMMYmJvCOydj/XOJRTn0RDyMgqMDkHR8q8yZz7iaCVxFBd02Me7HeeTpgUzWG9GlI
18518KEJvOTpUA0DmRC5exORxWF7rIB9M10nZHpgn7EPhe9utaY+zqRfw7Iu/Owu1PVbQo0OfjPs
e1/WUPFQFXz/m758zQ4/BZ8KUx3dm7P55q/9H0ujwqriyJIf0HTivVeMaJXtvrW6PGopJj8hxQ29
rhegzTWaosjBb++xQWIHiRggLj0GyUFQxOvJpGMY9eZlKmLwQvwDy8r7k7hElCkJm9sPYdaVfbd3
wP/qSRMAVxwI8U6r5z6Fm1kHIPiJA9WgUgIWGxe8A9kyvVANtg5lj3IxauawbfTyNnK6elMUZr5w
x3SEuwvTzKplc5n1zQX1h7NLwXpmDvlJFu0aAS/ASIpThORgUTVusSys4c70tmNPUHsNHZb8vTCs
7r6/s2dWONAJJOOyPM6+BNcxASB9vrNjODRumxv6MXecX70nb6H2pIjO6oGTC5SsoYXwyD+AH2mC
BhciVCySYqOqaA+jhVw+7dWHTLY2MvjF0n8k8TNediPppbmmls00VPvvr/ic1sQVzzukawCJQtbi
n0fENrFiHlJNxlGI8aT8aJkOEDIjB1A9MxAVF8+2quuV28PcVV2xB+h2V2rySnraLs31lT2RVB+R
6NcOM8PUiDZOR3vl/3GVASncjGwcY0ZQfL6vfkfZPtDOPZbj0CxawFGGgUBRAKGvrZNWk/fOcUwu
JaMGxxiuucKVFYzXo2kRnjB2G+X6cpO7oIpYD/e6JV7T6f++us03M/CIPcM5ZxJ8eba/tyIrBkJc
iFTIEsCmoJOMFNOjUsaVaaQOwtQOzN3wa6QTPkXRpbAzuUykumbA0NVE5rElLIEIk1Yc9eQQ6Ax4
9RyDE8iPlfTsX4BVhx9WgzOD2PzOzhcNk5oNSTfdc6SlHJM0CYmZOTYOBKHAcn+bwJbxifL20WE0
BrZhf/RZqFFjGvdRmt4mupiWY9mDxxAbPzdo+VqdvkLH0AInl+WR0BHGq75cmTrhB0Ork1PEzFjP
CFsK1DXxpEcaxOQxx9YCxh/sZ1QZyxoAouYS9kaT6Kcd9/Mk6u+vDDBScA70QYt8MTUGRdHnWuja
Rz+pqkVWk2KSotm1oPE2fpJBxglPWoJAd4yho3vBnZPHirw8UniTiGtzm35rhDWcaXvNgWPbddYe
Ddp1SFsihrvdMu6Jxuo96kxilbk9TsgPyQCHL1oL/mLUGdxb8vamVG5bZwT1aBAxJbMJDDOtVRqL
UG65mu+/nPMcQZ4utZ5t0yDESeJyDv785RAk17t6E1vHbqgv8r8ZN93jwAu49nIQlZbxkDb2BIUS
QEony52TjybEQLJSzFBdE4CD5qBPxNa47RE8QZpmai/xgbgeJU8v4kv+9I+4v/j+so35APS/fYz5
cXHZ1KG4023Kyr8drn9sUbasY4NDi0Ug57TFC3NABM3YzC80DiUe8TwduSDtW+9V72XmPLijfWjD
8cYOjZ/qiLljcn4lHHsxyPtgDPhYPt/AxFek2IaZdUxDqFpOs239KzjDhNlE5oUwaqyFUUhzV485
HhjJLekm+apw5rhr+wYIzyYqrZ8Urv/2VB2yfefE2xmrcO4NDju3sMMgM4+YMFdhjy8qxeme909T
kRir1g7kKk5f9DzcCI3Oua5xvQWR6Uy2/YdmkE/jxKtmTMCqhqZ+DMyB6BEObnAwMa8qMy/XVX8n
7B8KoDNh3N/H6iDpwIXKAcTQz3cbyrC+7dyJx4p6QAdusBhM8aGi9t2fw9BBuaKZBeEpY1bqpvW6
pfej/OvfLoJSxmM1QDpp++fv1hBWylNmYR7jUl8DE59GA7uTnywGLSWAviNqMx3unAiUr9/AD/V/
6Ieb56d/Xm6si/Pjo0tnfmnP5s3kqtGxTCwDKl3BWbgjYXSXNgF/YecPa8v76PM+uzTCbaA9SEQh
V3kqnmhhE4MCVwVQyKqwe1J8As72ZqpfpMUI1EQy7daZq+tpFlwHMYvWFJibyWsfpzwlbDUZNzIe
fjrz/MsHgtIF9gAZ3oxhzhUVeaA3lPtsevUAyzEIHqJsFIs3wirfYG9L8qXUwXD6nWVG8O8A2hbr
kvNdQcIcYYAte0jWvJl6/h4kMNr6tKHdwuywth9Vk21MoyEYw7wOO9v5Yec7L2pngjOPACCnbgdf
FU4QXRn7NRzWZq+IgdEjbUfM2+S+1MlDmzaPbIuLuDB+OHJ9efp//1qO4FC14MHoZ6LxhKF1kYeu
foyD8JR72YO07GPVzIRB3VhUSXeUQfFDGfMvfycqLg+UHmd/I/hr5vrHchpGmVlbQa8fG897jm/r
xrmjjXVpzqcM0QY7SS7UDyu4eb5uzhSxf/yV8yX946/UPCciRkLq6HvsdZqna+I2qeO1S+G1B9KX
VjUAxwjcXaUWY+7SJ1c/XMLXkw09SeZiMMOos2HPnGl9hJMTAEgg59HELFWM4U7GLmaMaR9yfl/I
dlJbw90OrUbcWG3fJna/7SwApZD46a50hzQVu1Hf1Q2lnVWY28w1/3TDEyJPtRCNXEEN44XVKyCO
7pQsWsfYNXGMylI30MgpeT353t5QqtgWWfmnp3WpW/FP5twvJTWvMc+U14lUdG9OtP98owml4DsR
9YS8qtx3YuvqHGydOofk2QRXMiMvukk/hpwtwPUYxrv3RHZbRIy0B1BrV8bkQcp0IKjB6izT6cLt
0NmogBZESgrbZK5/eDHOe7x/r9dl8YM1Z3BMP3v/i5RRYJq305HtYu2K6F7k6IIEFOAQbN2i0DAd
tcyTPXkjDcKf2gb9inUsAbXQI501kVN9FI34YXRi/stygFgJea6OqX2O2/58HxFGlDqrAW+LIFBp
yMKVc9kSUmf/HrTuqgmqx5bwtViPXn233RLz8SsaDYOZeE/htuvQhaLtrtpFZdQXvcg2fGq3QCDp
eoK6NtE0E/tU60ArNEe9B5q9duzwPrbAoP9wg88XZNdA3QYhi2xGHHPsNJ9/CAkoHK8qazolGKRj
ZG2VsWK+dtf4w6ksrmRZ7P0svtQNsRlQv7lpuRKkKWjrbpIXP1zL+cOer4UWl+M60PKhdpw1uiyi
gx19kOOpm9NV9eTSV/qVO7YE/vJoCc6Ys9RAryeX0NtZAzrEa/lWJ/SizNBgyPaHC/r7dv3zODdf
EFg26hwAAgCwzp4y0T+09SKhn2C5vI6E1w1k/BHICZhLkclmG0zO4nVAlVlE/SGR1tqS0OgZU1/o
ytlnGj5lh+jgxSBIky81PPeW9Z7EJH1J55qMWJIJvbuitXamz9kwp0I1p+BlXhscfboSLZka2k1Y
GU+dxwaZG086IwrVdq+qoH2bk9pI5JsTTT/Qjt35qX/+4Q4narhzNMUd1oqzt6IA5BsQ51Cw5cQH
oKAcd8i2IpHW2YZthOJueIkydVPaDlI4s7BZwCjbbEGbzSmJ245APE3pRObIkG+DkvhiLUe8G6Ah
UzbPzsw9hhTU4HQ9mpZ01p5gp01eYBXK5WMTcrZR+bXWMUYJsSp1DuIunjFxUbjddK2QJG8Ze1yl
26JxDmFFMRlk1Yl4ZKBYFZGL9aXhvoXh+O76Il1Ncb/3weuidfylJ1mzMghKGx3mwZWMDIIVu2zB
S2mTXqOQcSig7IM97uyqucdLevr+NZ+naec3d+6Og2dmlKJ/QdPQj9WKuJu60/ScW91raTl/Rvoi
fjmc2qrqF3UV24siKDaFCqIN0ZCXWdoXLAkQaeLaWqX5DLtMTo2NJE5RiuaZ86fqcP0TK7HVG/AO
GS62ZV5xXoIrsyM1FbGQw+zFnwdTYnjuK+NFd1Lg8HVIjpeL3zArFwJyLDMW/Ql0NZjoG1XrtE2E
+WR2EBTUMD0IZupRJ37VWXophXGoiN1ZcHjfKEa8bbfFALkbkIst6oL/ImT4TdpJSdvPuu2JZHba
maHk3wnOzFDMoxb3qU2WEB9VXJbbyIofiojGLc/wyfX3g7BdVK/4SaeIpVEnuzLh/rT8xcwknyYz
egqb4q4KEeBwTupJQ/feqqhwN3qizRjg8aI2vWsLt9I6FJ2xyvRpWucqK5ejRnSffLcQuq5Hga6l
JeFFiVOXipPK292kd7t6tHGdmofvH7/9dZWjseDNtRgHBx024ecVNzOL3I49mdNvFPdByieT4epM
Qdwv3PYoGerRfHgyQt0kyzAxiDG0USG5M8LoBvmNQ0BgevTraO2O1T7pePUtjJ9t5NFwcXcE7Dyi
XnRCOazJWx2WZeC+2azlle9fsOjiJA4e4hwHmvToXYiWtwu2+xLDdrOU0l2oon+zy3qLS5j/i+JZ
ku3YkTFYcyKbspXwB1KeMj7p7+/L39/9ec2BIMV4mCkcA2e2o8/3JcgIqmsStzg5KBESJ93V8I3q
uH5mz0i2rmTPz7sb4aNLka12RXX/aEp4jNLo0HWk48UUWZfWEPgLH83zeuwSscwYz3UDP28Y9E1q
6G8KituKM1gZICU1NLLnSQDdBI37KktvIB443AuPZqFbZvdOKwpiagEYz1HURKn8zm2sypMk/5H8
zp7TYRBv0S2yrDtoGnzQ0nWZJUsnZZBks3gt3YPXmU9poPkX4xh9OOYp97sH30Fm3Q15inoUrXze
H2It2DjzJ9O2pY5TngmvhRW9zHj1bfXO/CJfTMO692JipzzWqKydNlkcAvlI9kLT6lXVj9GGkzM+
imwDTenVx0ocj9GtEaSkPv2kHbG/LmLz0wooSAH6coI436u9eCjdShUnVfl/KDU1UfA77UevMF+D
fHhvZHNRjdMeXfZ1prKj6Ka9k8il0JJdI+JtFpjP5Gzzv/VX21fvfd49iFwezDLf6CYaoD4X/sLJ
5ZJAOGfZZs1DYQnytsG/gxmgFrm1Pbr5PdB2I7hyg/Zy9HWGUw5VoP9U2+qhDrQDwc7u4q5rPY2c
R2740Nhbf6jeyUFCg0K6fGN1v75/kb8MbmcAG8U6p1UmQPaXsVUoPFOGWo/r3ctoi7bbRA/3nTkf
tGNSQNyKuAAnS4ms1kp/Yav+qk1omMsuCFZFdej9aD/E0Us1FbRKo4ajuTs+JLV7EyNaXelx+6ub
glu9peDNrZpss/KnYuhLo5+fAOuR5CKkgsCTzvf/ib60Fo1OdTLHlDSl8K4qh6cssu65b5epl1wX
dNW9Cj4fOTf1oqrDO4a2yGLZA4a8ODhJvNfz/G104r0ql3Y7/HA0O2O7wsKlFJ/tcfTYaFXS7v+8
Wui1Mqm+0/IUaBmnp/bNMhBmEATOrgFfGT/QHelvYl3Z7bSqbIjkOrJbpS9Lf/6GwoFROJlkeng3
krZsePDpq2QWySq6W+TVpEtWHOZUmTpOzGXItSKZOoOR/v3L8qV3Of+Oud2K5cFg7TvvGKa2nWga
8tcTbfPLgTY3dcHYLclcekj67n0IDdS7vdiZCPRVykujfLj6EwbEtCa3N/N+KAj+9cYiE7CRYDLq
4fP+fGOFZuaYbFCq9050WTfWfZBj6coAGYzTr+KShMtTVWcvUeD91omHX4zWCVD1Y5bpt1RdN12F
ojcP11VBXG9Bc1xoAAkCvANxgKWofWxqP9i4ekXyU/HDl/d3i/i8hZCYYrmIRy1mangnP197NFSE
/JSqPlWiOulRdai05K5qcc+olMCW2LgXbs0lLavqF/3zJ7cwERKDlQhfBgK3Eid3SdphGa/y4SUx
ml9RkpH9nrdsfZZfLoZmPr6YDzIl4zbX7Wfm5pcCfOuiLLJbohfQywUF624z/EkGWoKGN4FIteNm
GzbG0SykPjP0b/q2iS5pKTxGwuO62px82xaHa0WicdZR77iQEwZpkgWkuVdIrDadXp38Nts5VXI1
NdWpj0lc9fOD3YZ3halDyxC/3IHecdzdSE0Nq8Cl+E3VArXyuNIIZhv8rF1OekwLOqNTWdAzLfTQ
Zk1yCeQdcmMz9YD4Qr6gOGnvGtcaLqbCKBdVThytnVurgl1qlb9rdmytmNnv3NJRyyTptwGOgFWd
e3dUDXeer6PJQItdVSVtE/wsEzuRiTbeGFYYOf4MAh3491/R36/k84OfIdmImmctGP6hswcfpH5a
BenYnmrLXanJunNEO65stxKLwSU7OULsMWTAXCpE91yUv86QrS/cWN6kndVvLRSkaUhiKjZNl3Nw
91KGPUkStUHxkKQvTsjsLZN5s6r9+oHQPWMjxQVAt/vMY2hMHxaSRQmSURGEUfUbT3rPWlNpS9gI
JebkU6g4uJc2NFz0TXtjBP/gMfqapupXhvtiAcBz3JTJk+jqS1qzzIGC8NpDrUp/KNl1Ikq2hhX8
cXs5rvEWhJsBp8dALmbolj+Ngf7erfO7GZjmPO6nRPmy+lckrug+7tJTm4kHN9o0rgNKLuTOdBZR
IErnBJQSaxZE0Z/Ub08E53CAtfxwedRbVtVAaYJ0s/RWK10cy0KhqtNvI40CJHRZnBF0YdTCxebB
211iU1nExHgv8XJTTIOImGW8S5WSG1IM1snp0o/vX5cvExEg7OgTOX7PnHbMfWevSxSUcmBO055k
i7o8DElda7Rqk3WhCXzRuyg7UsVt0lf9DCGQVpvVcuLFKQhULcgsnEpCCknWzKPxtqYp6jOQXAUl
x/G6qrZpFO0MpLGryKmLH7aLM/3+vO1BNDIAhgJ65W0/F4WBbZwUatnmVDj9MXc5r2f1EmhmQaB1
+RG14R/p81pz1Rm3tVbUbVySSu2LtBkJdOOpjeTgtJLK1gQz7dvxR+uTVvb9Hf7rI/j0CpEBYbM7
0xtjgMrm9nklDmkh57isWfPm/thUJg+p2V2PQcMZFRxSxuoTavVBPTZV/Rql9wqG9A+X8OWEyiU4
jG1cCxUAzPuzEwJ9ecdX2mgcFefOBdLKO3SW1XIo6cP6OialYje5+H1q4rtaE/BrAlrb8WKMjq2x
Tvw3Wo0JajvjNvOdfgnJdBl16Q+jZudLp4WrZKSOlhU9K9zPs2rQzSXulVkFkKLvDmI1oPRc6Eaj
NrlNijOKlWU8GeWqcQ2xjwS+sSEEYxi0yceYZW98/fhBOSjmRsdhTf2ujYqX1S+Q6XDULZ1yL0l+
LhCeTka7j8ruGjX/RVbUj21iXjYOsV6pii/YN0msGrGRiZpGT0n8sO1U61BPbwudI2irfO3i0Hd6
tKvK7VT6nI8CbWNY45Yv4Lflpw+xxUZixSFHAJcCRYW7Hx6oxTtz/k7RhTF9k3Ylyt+zAhF4DB9H
yhzTqEi1drKHxCejcVK3TWpu6wA9oRduTEFoaq+t4qbZdD3zizLZfH8dXwt4ejc+QSYwLh0fQv/Z
u+3GUzjEbqwfiRVfpxIf4JA6q85r+a4CDvVrgB5AY8ftyNYQqf4WvJa/KBPkSqP5hNOEUjEd3tue
Xrpv3UqJBrjWMYO2jbUvw3FcxkOiraKcnseMTarYrkhiJl/5hox1HwflIBF7pUb6YAXZ0ssrfxG4
Kc46i3fU0ZwJsybJ8DVpVa7UsDLxkPUw/5Up9WGXKzvEyf6jnuXrroFRmqIBCjSOAjwFZ4uqZwET
qhy7OgUDpyiOfmHiYW4dwwmGuX/L3PtgJWD7k2Hsl0KGJsF2xBOGFWdYO0mWoq30bRuAAmHh3BQy
uaFLslUYqhM3x2HW2BgQYbhF6t0HIQarP9rpjfY+pFp/kQTJC6GukBZw5KUe9IryJ1XIF5HwnJsR
zOYNBDvzJPbsZGwFpGj9/YGeHcMFyKaP1vMXdSlXjt/f47CnJ0BLPyr1Fz3WPygvl6bmb3q7gA6m
DxsNSvYQkU3//fv4td5E247+HQ8dK8ksq/+81lY5W21eeeXJNsPXQCocbhZAsn56DIR4KWuYd6nv
vsJiwKUh460VFTtMoocitZdCWchNWszBUQARimZoFuRbEl3rRdnxkpljWS0rN93aNSI6j6i1lZEE
r9//Avtcb8M3zd1DcTrvbcCLzr4oA9+q14gqOamQXZbeXa6vc5+4t1S24boYHnvU34jxQUllCkvd
dJFE4oFE95tm1J45WKzq3sEOqFdvbeMfRWkefafa+hX9S6RfJ60fV+TwbtXYXIWRdyUHA8cqp3ol
0vsRYaUoqptOB1PQvk1VfRX5IcvcsknbO5dBpOV2H6OYyBWskOLUZfKryMZ9QozmInGjx0KSvE32
wfc3BXrGl/XOtzkto6KelWxfPiiM3aadYow+ScscFi52rAaWI3n2NIc6ukNE3XKe7Af6LvJaVSnO
WzvFWkpkpCMw6muIKxa58smETcbnvHY0muSMJ3z+AGr+V9xVd6lJLqv7W9ZutNCJ5SUeFw91A7At
9DmuAepf5BllfjyGt3oe32eJdlBWsetTe2/X6qailFBd/Wir9NXOovtyyK4HCVybCM0saA7Slniq
on2sDxcjJCEE/9vaBWgRBHeYXqlBRgKVYnlREVu8mHLtvS5wNmSpxxC1f1MCXeEEyHapuc6bIYJ9
yiggcmd1ZKgwehdMwh3xNlF2IBT3vMhY+hIOJuaXyYK/T6IZ0brjtJ6S9nlq66s0nx/h4L5Exp9Q
edsikbeh123a0XgugTNUydNYJYfEnhfe0X3BD2mnQJm0GFZkkLbvYS8uassalzYCQSRRVxXUw8Uo
s4oIvE2ogAakFVgAM++Wlt19JDp/YVTm1449PNhBtWoE6NDiYnLelEZoehUezTy40ZX+bHNsq/r6
sk95GoR+HKfa/x2qq8YTN02tloNhDEyabG0R6RiUC58zc24c/DZ5bfPmLVTxaziRU5WMVxQKxLGV
IlpOcyujwycQxkjwXM0/REbz5DcAOsNQXlcFoFLFf/qpblcQbnHZx3G9HNzS2KQFKdQNxWNY4rwM
tXBtwJNZF6LziBYoHojRaABHYGiJpJstu2hEEVcBX+zqfTFqkAv1INzbIREmntltelei2O2GizBl
/DNGRDnoya1uN/LOEhCEzbLay97Y8eb9zsg/3dpWxQaRKzivff+RDN1bV/qrUlgbOlT7gDGN91pB
+OzxVtMiPwo7/WMVzi2KygOSkReyhWbU5dF2u6Vjj3/GqtAXkbBJJaR3tAxWSZSdErsh8FqrlmPr
WwsRKxAH6Qp2m8DyTZs7FswpQrhTZj/d+6R8iZLAXiTgi7507+OkqxdJrv9OSrZc0RJxXE3cQ5/3
ZyxonEHMp5tJZ2n0xVNhBsc4keUqLZD1dk6108MyRJse+dALimXSzAIsI3o0nGRPkuh7Pr59v6wY
81r6+RTFqdymfKDdNLv+zk5RTsdHInvVH3VT23pW95jHfOi0qAXcrfCpG2kVRByTW28lHFzYtYvz
JNU3hZl+9MyxKY4XTWM/Oy7fX9NxYP3+Av+mMp1dICX87DCa5RhsuJ+3s4nBfqfBFDjyzpG9EyTP
dmleZ4av+Ih7zjuXtelPFF3WO5xnDquhT/WZY2nwRX+txfVlUFHmVL2JwKm37+qifMiiUC6LarCA
e3gUoVhEYcsUKy/xt5hvYxQc6U0e5z4ACzRtJBrui8mJEA+P72wa/YYA7i6J26U78AeR7vHm1A2D
3th79h0OAIEHD1g60atCFLGpVch0RbP2SNTfNK04hDEJ0IFMJcwWql42LsQJ1rvtdIRGVrO0KZbv
dqS2dkYGpDMRPxe6qEJdYuwB2LNkGDRZCwavBKGOO9251ucIydjUyIdJrp2QE2CX1ij2JJHbut/u
Ik7oq8bv+4UY85MfRh9hYD0a4fCoDXhe4sklInIoKd17EDzZlhew3CYKTZXtiMfvn+iZ65WiFQ6r
ib/KnWcFqE7OKrGeEG9dGyVPdByPQaEvZes+59J+Hk3kyklMJoMT/BFjtSoi86UU+rVq2wur40Rl
iGYzFfxTP1zS11qC4FwTrI9JGW19EWqmU5FpgTf0x6HdaHBOF4lj7vIMB904vbB58ZAjsY8H3kDT
ZKSjtSaix/y5GrffX8kXFwA3B687mmrKZSYq5y4A6bqNnoNcOhq2h4QmWAWYjGTtH1iObjTvHn8T
+JaqkqvOtt60/D6Px22kkfKEe7Y1bstKJMsR2TGv3G2Xs44ZSUaD5icC+hkH++9TxCGOIMBE2gql
5+wplr7fuqLnQts0uvIi8HAoe4tkY0TUJmNS7QeXl8qAKLAMmmyfxPrlZHQ0JiIfCrXjMYHW51M+
WNcR7/f3t9Gfq4uzVQPih80VotigADmroxk9mTWtkeEYNybwRvqf2U7Q0CHyGM442j4slHBXtXw4
KsSQth1DcZCqXYeJ9ofV/DaeVLK1pojZHzMY2OtTvtJqjsAczgaAxkf+RFQCdvZqWq21kMP0KLjp
TVwIpFLqAl5fsC4oC1e5/eRI7oLdZReBnTPZV5g/y2ZcZa0gGbK8Mjhex8ZLldhbt6VGaqyL0RSv
BZv2QuvtS83u/BWhOnutxQUXU+UsDVP9jlSWbpKuemFd3+U3BS/4QrXZDK+oUeRmxA+1NcqB5FJW
6SlxKk4RLjmtqtSWbIUfhkMYhaZwDASkuq+qYlpLj5Fx3F22Zlss9Cr5MAMhV2ExXhW1WPJDOV3g
8TLWhlX8oAW1v0iPgMOiqNR9jr6oa85HH1Rayq08Q5yQN6XIPVjCXwhWh1Ldatf5BHtaaljDoW/C
CNg1aiQFR8c2FFn6L7O32qu4Gxa2+dIYwbAMPU1eDIB3EjPB9BGoEyEEv50HpyO4jbJizv7Jdqny
LwWoYbeNN6UoL6VF2idIMuVBoQ0F0+Kw95rFRLr6Ypg6bdX61Uvv2n8CsxSradRJYwlpkIxTvHct
KoK+9H9YEM54DP/9zrChWnQ5XPQh520OPYh7SAQjL1xSJMtezFWYNW5g5f3KRPYBRPa1SOLflU9/
nxP0Up/Ex6CRaZ2GO1NNvwW+KHwj+q1R5Ixo5N6c/FVsxpyqc2XSp6VEkBYRv/W4Uqm+7DEcr5Hc
/G7K/DikBIiH9kE3+ENKWTyVKBWwzgRkmdfeVSK12x4aFo6tResmHyJoEADZV7TecUEaLm1fGf9R
AksbHXMfNx6B2CVRHI4/lMzdHbKMhpu4ba9NnwmcwfnCCXl5x9G8mrJgMdRqWloW9iWHrLt2yK/d
mf+BavLUhtWuMWhb5IztN5k3uKsMNej3y8iXQpRXEo8lzmLM6WRvnpX4uTYCghur/CSTcB/l7h/d
k69D3Tz4KSiZOot+KPK+nsbmb4C2CY1dWltfekmRO4N2wlGczHL6PSDFXyLaaBbSN9Ax2qw3Vrui
LTEsqln+EIpNptGG9I0/9iAP3aDWHqcYuqmIV+a8lQwK+w+35OssmEt0kQbSXoAR8UWu5IHk6ltP
ilPolbdtCrEjFW/Z3diVTzT7ocQ0rxhL47a40cdD4+b7sCiYUeiHqmwZYlMP6qvMHy7MMvrJj844
4nzZt+iaguliVs3Xgln082ERwT5rFWzlU1t0QAh3jhmiLIpDH0hg+ttVFYnng6TOz5dmSreGASw+
I8Y6OGrGe7HLRg84mT7VK/2VHqhcq7R5y6LhV9sgDmC9PdjKvW4pUAVKOd5gEa1iZGqTmcar6yBt
HtJWjGtDPmfWUC68kUyQwqNcb0p1kUfyrqurJ2xADuMe42A66VYrC94ojKu8fTTo8SiW1VOOamlp
TR7W4zbEyYgArnlPV3RrfMBecbxC+98sBoc/p3GMg6ztS6pqhq8u2JDhJZP8m7llDYs44Uc2dBgt
C7tdCrGO1tBrnfEGpeZ4qQ/4N7Wgfk3d+smN+Re6KCQlyHgDhzLvkMgJmlQ8jsTl/Ie982puG0vT
8F/pmnt4EQ5S1c5ckASzAiUq+QYlyTJyzvj1+4Byty2525req6na7epiGQIIgiDOOV94g9N46tJo
9QSqQ6/OWixlFkoepigqjXvLbPYivki7dDGI8TqRePjgsspb1egrGqoeamfSeF3R50WE+24EEUPG
WMqzZjTR6pNIq0zrMMbxZeBphwafQ11+0GnFzbADzxeJl55jj0aKqhh4z6fZF68bPgs1S5e+q94Q
m0GvifJz27Wfgc0qc+Zyo9ch9hbppdrJxsJIuxtC302qjNcmzde5b6BgZVI6l7Xko8r0z03z6TFU
ITTAiNPwNXyXVJV9nVWW7EbXeIM8CUQe06588GVA5JHEvNv2z1mZOpLO93bD/kzREOauPbKbDvR4
6I1XOTItMzOU9lrdEEu01JoKLKBbjywjCfAyEC2dxdT7qkrJQxT7mMIVxnngUZQAUw4iShmWnZeM
c6k1LDCTEqUp1fqcIjLsqKZ/jRxGsE7wt+dHGLdhjYKfZgAvAQewsGoT+RV/LdLuMsL+gVgjoGds
bxTbH2ay1qLxlcj0/7EJo3xYu8EdYClgCaMBfxeCAD7vdVw9yr42zkIf1LjX5Jddpq0zVTiqlUBf
85Gyau12Yl8+++XXzM4fwoh1oRfxlTt6TB+YbxiYdHX8VGXQXftMvrkqv9A6Gigc4JWgpvGirC9G
hFlXfUqELg0ZOnj8Ywi1HgG+SUUQHgjBbztOD1g8KcyOqTcnzjrITEHAxVMAjXb5CLZoGbniMZUZ
RJbkQVHT88cq2KgNck9hMVAwj1sCoDqfp9NnlS4DG9Dui0/znDHVz8VOrlOTKkY2LC0DbW4SZxjR
4TxtAGfoyyLwFxhBPVcVjDnSjXU7iaWVBupjv16zkJP/eRKcjNChnE/FU+M9USpErgCSF4a1jdJc
8MtA7M/a8yQEPaYLNHqyRkY2MW0deNjjAm+UK78yaFhXw1FkkxiDZpE9JAhsYDZ6MH3LXZmVMUM5
MZ7ppXJtV57YaqAXsA0zV0qZ7guEQLdFMio7R88CaRsCkp4JSG1FNvq7pmhb2DrtTojWxMGTOhWw
vA1wMWs2gHZwag0B/qLtnEzXoVgYRxOo1MyUSxRXjK5ZB1qULjxDmSU3Pak7WsHabVnaL9BhgJ9T
enTTqtwmn+sWSVSmCdepIqpF6UjvR8ULvQFh3ZPNAnXIE57C4S40VX4Z4iXEGT8njbdVJmkoVw/W
5GQFKLqqXo5RtmTaOCT+17Z9VLhhS1tGd5PAPalNbpxcojQoVwp8DkVaBJrl6HXfzEsv1R23VZ80
V16o3t6v6XHHrel0A4RNKpDawnTlld40oNqGMOabS5CbXMwdQ/056PwL+hrSJFJ3K2f9kwuVH3kK
IBTNaJ2VA/oGto1Nd8jfF/ZUXPJsKrlqpM4ClENmanS0zcidl73ttCNQpTiuX9wYUq2pqMAk03kD
dFGonr8ExLlgobxAR9NeyMDeV3HbqOsSDUkNkRAXJjlYic5mcVRCR7LHzyxA3kwa4DCUPIDbor2U
n5ox9pcaKjDzqG1eJrObKu2brSgNfxdQaRPZYCJOaelOoozHxgIThs43y5dmgibu+w+e/xMt4E3q
d2rwGrR6qRb9nEGz4FRRYZk8/jHCLQHtrwFrlixl7rJbSFKDKOgCMCu43cpj9IMhZI5CQLeR7YMU
ProVblSub5zVlXlvps0qZgQpqYZFkXkmW+mTpeWXzKjjrGJCyi/MVtqzLEJYM+6NkBVTGu8iJVjj
a7mpNeqrjbF3KfRJinnMKRXZapjMptMZQ4ZjU/SCeRXdUtysBqN76vXxqfc0b2ZGu1RYxCxYYfK4
PaUigSYUIKkTvUyAwpmQplyyBmEHsICfe+oAJsBz8IYWl7EuETbS/XIaqf+S2T06C/bWq/mVZPAL
C4yaHvvQBccauc9uMTGZDaZGsyblrMfSX7qFfwO6+mLswmJu2ljTeNRJ1WEsoVXOShF9ANb6s9CN
nwx1KaJLKpLvTUJGN+hDfgnvWpdcddlR/o9q7Q6dU0Q8RPE4WD7BzshWgx5kXsT+nPLViy68F8/L
L3NXvYjTe0OdNDHFdpCjTQIxYKH3EZhdj46bUkzU2y+dJe+iGHB1q9DSEWRTki0ftFxN16aBQOpo
PX0wH/9UYdUmvSzMIfh2Qv6JMgplo+1oHPvXjeWWM5gdFy68WphI0m3hU4dAGDNfmF21AV2ysNrS
6ZBeVccSr6Ek3Wgiu0NaC2h+GX2lkPI19JW/DTpgxKBdrptwe+D8vF8wqDi5lipx66203YUixbuM
Va02u3WL0oYZIn2JA5Melp9D2Xogiq0ofYRFRJ8WIesqIjEJZZbHRAa/UxQaNVQZI6CsIPQIxB49
9RD5oUIs2tp6rnxA1r7jJ9mS9GoRd+I81tCyylzEDqPSXqh1dmg0ekZJAczCHZ4GiuCBLuPIvWCo
JLPQnGe1CtiXHrgiWmjKYeP4ku+oRV3NmqwkZR3CNYqop1/yv5B0816yy9c5pPrXf/8o8fZu81/H
LOH//57e85zR3oO6Ur99x79WL9n5Y/JS/fKgv5Sge3NmPv3b1S0e68c3Gw4d73o4NC/lcPVSoYZ3
ugq+x3Tkv7vzt5fTWY5D/vLPfzxnTVpPZ/MwgflRAE6dWNC/Vo777foxrR9/c+KXlGbv61k3X/75
j9NbX7XjJPHJggNPYsboNjTLMNXfxeMkRXzSJwoEVURd5kk02JVmZe3/8x+S+QkuKJAYwLDQmsk9
KTR+04+DL/VJtwwcxiAwggTR/45+3LtGAzxIC8sC4IJosJA8au+VbcY+6YMk87ckl+izysl1YuTN
gFeBq55Z00vfqMkCynKEXiybpx0mrUlm4Wm7VINj1QXGWmEWLVe53nr7xAMFMO1kVHBcCjnt9VxG
1AAwq1NiQVt+zkyYGZbX1ZemVUQOukHJlTZEORmfERz1DBJINMbB7eiG1syM0+ieKJ+ZS9Pzz2Ux
PvlFNzwVnnSJhIz7JVWHtVvolQc7mm69VyHCSG9SjcmBZ2n2NdZFgx1fIjmq6kkvshyeDZnVP7dN
c2cWdfpodDSO46z2H/KSQK6pNGsWpcZjjxD2QVdB6w15E69LHU2xeRwoV6bZ5/uI2PIQTC9jDd0h
rw6n4yvdDM/E0J2dtk4HabFnrKF6qoSTuvl6WFIpDeXHlO7G6bSyAriZknK8Pr0l1j+iOqry24Kj
AYd0glpRIZYtuuk/wYNVrdBSyQi2iE1l56gt34os8m4BpnTLQY/oPcYRcCczzedBUkVf3ENUsyCH
+lDPxzYRF3kZDtsoKoolzZ3q1izC4+nAIpKv0yFpbzs/zJexrY1brYzVCymrG+TYbP15+Ko0ZvRF
1+IMvTaLrFeSkq02lMMylnP7pk/029MRsRsc6MZKt0kY+EvL7dxt1fn5BcXCcd5HXfpsjevetsIv
RkrpTSjqcKlZkb2RIgxzbMtrbrJEezhdVt3r57nRtXc47+mO5rb5zgt087zvBn1empryVBa/f4FJ
jyqsvYM8uMOGZylAhyZCDDQyn06f5rYI3uW9dCfAETpFE8i72lPbc4DW0nxM4ugptEHdT19yRO2I
NNCtD1GZ5Bs7cYsVXoftUdTSy+mIVtG2aa21kKeRY0XfFJ530ITnXVvEVFy97kbW0nxVG9ZCIOex
hwI87kuvHvf59PJ98/Sv0yEJ2Fgtanano77/+fSvkJSwmZ0Oo+R8GU+c229/00m36XhNr6d3VtS6
iBpJW9+d48/OG/UtghBKjpjCdIGnD/jxvKe/Wp0dLaWsyL99zOsB777HMGCj0aT26zlO7/v+db9/
9OlfZl55+8Zdf/+z74sHX8HLBJyXsdWibq9HhXtuTi/WINnnp03FTy5cPay3Sh4jJXnawbKtLWpb
pxH69mB4AekOn4NvB7++ZXSjK88EzPH9pKe35Z7nOYMUeXjC//6Rpx1CrZVdpHjrd284beZVf9MO
1bh599GpL2cOcvICXhxn+37KGnOnvVlHy3dvOJ0tVYKHUQ/STdePYvnD6vYtCnijDvmONU9CrQsW
m2k5EtSFWbPeVhlBlw6RZZP/xj6YPbCtaHWqTRhhcWCKeRUgwDELI03f0+aAEHn6Z1bXbLul44Lj
3GaMmAyHkggTKx+4cWR6xr5SR9Vafj/apSY0iy0wY68fcTpFErqQ8mR+iwRKZq3Vw0XfyfGNJcsB
NRPJ2sOZi28ClY6fr8Xd9rQ3DtUI7TtsXMbpYAn7dYcr6JanTTUaQUd5tU2Wzt7SivNNYqBDdNoc
NGrznjdiKTqdGZxNcJ4N8sNpi6FkXkLD3Jy2DLmyryvrJh5TFfacNfny2Mn1aZ8a0egak+TytGV1
3ZciStqz01bb52ImQ+IiYeQj4MqZcxYQA6gfmwieZk6QdtbSCDv/fIykbF8KSARpZB/NUbOOLe0r
i94YlAr+ZLvisw3x7Oy0T/aaaB6IGOXL6VDNp+cWgihdno4N20JdZSGU49NmHxn2NndZmeTpTJIv
6+dNY16d3lqmoBlbWNttOoJdovbiFCgCHE47DTAffTuWZ6fzgO7NWBkldfN6DWabO4FiqsvTZjvG
7hQjF4vR7LjepkwBKUjwKCv02z54WuWpSfE9H2YVnQRK6ChMBCnsD099tx/ENDz8PEFRkm8qZo4Z
VFtMAA7m39Zqk7Nagkg+bVmeFh0bJLunDVALvGja3VDn4uz1aJOuYevhHXXa6VeWvrL/OFflJclZ
D+hIH5P2aMtFdASRpKUmtbI/zuOG6bWqVE+uSNoNELt0JbBnIdzOv1IdSr+MvbIRqmTey4UFnq03
K4wbxu7MTHHNCeuy/ex5BEfToRgwwLix2+iavmSwJqXtsSTtyysDCTyokRyiQ9QUqBQ9sobGRHFd
TG/CM3aVMbZO1+nVlv5NuC1swFUgd+1nxRx2os78+9rTFUcSZbFL8J+5SIeWqmrZds+k1HapW89Z
68NczIzxom+FuZVjVXJ0kGh3sajOu+lc4K+eiXuUI5j9aoU+WbhRPHhzKKsPr+cIo3YxWGrzWes8
dYGILOI2hkT5m28t61igmFWd3+Spi1NHF9yftvyh7i7p4+7UyMhvrG7Ur4xxnMvTlgL86ebQQHr8
X2Q9f5mtvEmD/o3c6C9P9J+Y9kwlir9Oe45Z6r3Ndabjv+U6cI4+ETFNiwO5CxEDu16Fsqny6J8Y
izQVJx0r9vyQ6yj6J/gJZECYHaD0Q7Hge66jKp/gL1BGmLRPJ+1X5e9kO+9wJqhuQxgh66dVZqEk
hObY2zVMBrVmFP6g3+RMROtUbYs72TPmsrWTArXYd/xlZUiNAgU52Odqk9+F6N8ameZfKrVqHWTW
g3xw6GZK1zClrmXR0AYSVbvoCAIv6z7wPuiEv62jcMWT6IaGZS2QIapE5rumigZQSS0KItracItN
DXULFQoCloKIeF61ZU3iBVXStzPvgwLJu7bs60fTbKSKMyWu9nv6CiV8txpCv73RlThaJ0NcTvZX
1TKcIP0WJlG7Llcf6kC9ilqZXkroxgvNDSPELOjqDYVwFxpap44bUQCHCvM1KkIk++KzHx7AP4tM
3lb+uU5LgcAElk8g+Wrz+vZHTcZOJIiNZ7eDmoxnWWn55yZ1lXXhjzhi18nSVzJ51Ud0ZAkFrDwx
HNrxERzZvp6DM+s+WHzeRUrTBdmGyVNOkwGIvD2l/D8KOXHTSNwibbjVysy41j1V3alpjtkDs2Jl
4CMEP0N1aM1QnM2z814K1WM6UqBNKxovI/npDpjqqirMZ+GVwz09o2xW0cU6B8yN1FrQbdNCyzGV
kYK/fzNt5HwYIwibkiu+R2JJdVtyb5T+VhRVSwk2Vmaj4oNRpSzrJKMLLKb1j8CKd2UzVnd0ndZW
S1PVRtnURivkg7q2Pt2r7+s495JFHEQTGDVs7EH2T+v8D+u43yruSPe2uQXCb2/bjA5LCXqxT+Ly
uc3JUQrXfWxb015WWp3uGytvIP0gZuvaakKKMDh6QCtBNcL8Nkko4vq6ls1zxbqnzuLtLX/irRbU
9zOpQjFbTbwryUWBFgnp1gmjgNZXp5qXnoGhvMCpZ2WajbKhs08khh2iM6hWsBmS6q4oZOEYUXgs
cuFfVoq2s/syvE/a8bIO+nFT2vWqGDtaNTpgIi8zD55CbXEoqX8qVeLtNISOGziVcY4Ji6xHHz2W
2lso/eutZPo78eY0JGHfEQwsujPqFAfcWv5YP0QpdlpBMgkJdMsw79VloojnIEjQawSF4qSq6zmV
Lbvg8RCRqPKxv0BrQZ+RDoNwg369zA1xAWZ5XKtjcda6JRJZnjY+KFbzWLVKdMiqPkb7WHfMxs2v
cy3zF52Z0J8vFH3XJ/YHgj0/TZWohE0cEGi3TAY/gQgtnBPj0PVkjDfacRHZenge5KLZI1XUo2/i
VudSltCWFeGHre+3kJnp1pIS0XXB0gQVCPF+Xek6UcqZNNq3qCdvjSKCCR7a56LQwZ9K/VmsYw8g
JbtGgX5iZOjYhCZgBQVFSizBjXSXa2m5iEqfPJyGt4IU1WXVtybyr0CyPD8JHEWdPIH1EJO1EV5U
pdCgQJsFTEw3lIcuwGuyUwca+zVcq6T0OxLhIHOq2gwXSIoApxhSPL7j9CC5+eOgDvWuG5UHSdHP
tS5BZluRQApH1pNOu+HiSrRD5FBWy+cZylwzYwyvdCNaFrZbbGmSOH6eseikyaIK6gCJxWZhIcy+
HCCPOiXzRuOV27GnrAUGFyqsJzaaLG1yP7dWrT5u6ITB0vYVsYxSaxsHcbUQObi8XD7zSuiIcdSL
GRiwo5Tj7UbT7SIv6CB7pRavQBfo80JCDqAcGag8bVd+G1RTZofuNuYQ6EE19doVZYriKfgri5L6
WVRm1cIOHzSQYZcSdBDL64Mbs5DWbi1PyKKiQW8F9TR3yKq1m8ge+KPA3LfTi5QgNa8n47WhaCVE
0sSRuO5Np3vyNU5tZ6w/3YPupw+BH5krrzMgzxPkz1x53MZx2KBPCMKgUfNzMtW+lbSFqOJq3Rr1
o9Izwgo1qW5Q35wDE3E8G7GvD5bIt9nQ9HyyICnqZBBCo+knaEbdBpKwpTa6tbA9uKJ1iZtnax4E
enxOUhnaLHLBT3iVlT2iViFPPgX5BUoA1aLTXODXQta3tv0R0OydqP9p2DBm6bEyZgwV+Mjbyd3O
w2Icysq+TWzcwKA13hO33QRdmG1Idx/jjgKIBMGpqXRrq7Wdtc0j68qudRlseNjsg75u9oaO/k2T
l9aiScylH2s90A8tmFcp2mhNHqOrNXj1QmoKvD1twGOQOlCQPNBe6GEJy8GqdRPICUmvO33ktJ7k
PtSFqi/MUV61YFeuJavfKdTtgR3xIP/6p5kAw2/XN34Z1lnQzyy5KDe8vQVtmnY0orPotm4n26BB
YzoVIAGufUGuppflR2C76Z6++8Cpzi/gVGE/A0z47Qc2oU08OYrwdqzVF70xpa0qMDeI7r2wE1dF
ZeoOFTQDMYduuE5t46FTa+01u3rTUvqxmPQO9Xp6HiGPTjQ9Als0tN9FSKCapmetC/nh3XQPIvhg
V/5FbeDW0XdWA7Sh6y+tMXwada28qvGAl+GBBm4RXQjgUWovZ1u3STZGN4gd2gGImGQmNmWyUqFv
JnwnVKsKbzqwGcUgXYYmZfYQw92gSwEpGGia+w1ebx0Cq2VErZeybVCZ2R0GOdifjg3UF6KAtRJo
+RrPy4HGv+2MNgKV0uhHu0RR25ehz9aBKcUProedaCC81+XsW2vrW2D7rtP2bvPfabz9ZXL5Jkv9
q/bcf2QGyhj5RQbatI9x86bdNnXNX1NQFHs+WYSKAIin/tnEAn1NQMkQPlFAoPwsjMlSfkpNf++1
kZmSWCmkV8RGNEYMEozfe232JxjOMKoBfQL7B439d9LPKcn9YewxuOGAKPTtLGQl4BC8Z/WksTAl
Hz2G6zQ2J7V7ML9VdC61yS4TSJkM2pnqmxdQMe080ACzi7uyNrIPBt/0VX+6Cjxs+Y/GGwoX71JK
Oj3aEA+Nfl0nFihDrFswqFYs/24YKqTaqwpIZRc+YrwM2ldtvblBkS4takIZbzImPeP2nkUDbK88
g6jag75O7KOKKaLbDBUmaS0ryaZVwC+nVJmoR6MZZB8RW9kpmhdAdlZQFACI+MNj8G24/DipvA3/
TjeXkh8dViw6qDRY7yY22CWhFciye21lRYc1nizPugAdRqM2jkKxi0VG+wosGOJZv/5g8XYO55OB
qRP2kS8hlT9lT2+n1LAhS5HRWD2WhX4uQnkfdY+mivgOMmy4PW0lIHAz3FvQ0bkCBDpP+k6fSYpK
BVwND5mu4XiuLRB4becZPaWszG+b3IAr0hrafNS4n5KizYMYpH8ZW0emwitkes/6rLgaQTe5mFqb
6ZNZqke4Onhfu+qWdu+FoknAvpBKtOVlAenexQY2MDgvynOQIIP4IW8q4gDwaI0VzH99U05MmO/r
zHRTkHUEi0QHElAe9YN3N6XKE9v3k+hI7ZXeUBDOM9zOJzurpKTqp4W7OPc3+VDc95jZVnLyLAZx
hnvxtsJTzChA+Fij98FVvY3Tp4uCSDzp6PKI8kOdqsY/ZJN1qBo4ADfa0bLzuZQChEztEfYcfIZl
NexMO7389W14V3F6/UQVMaZJK0Gxf6J9lZEMaJdl8NiIxtHsM7my7gDhfs1YhReUT7HXlSMdWFO+
Lb3KWDVefRcl0HdGtcWx6ryXpc8xuHjUEuR4ZiYThDLDIEWzCZgAZv76cs23geLr5VLyYTKUJxr6
KR3/4Qb1uNQUg1GKY+BKxy7Ff3xULxud+m0aGi3+6SOAcIHPm9SoK1h+QjazuYW5wGwoEeWijyvN
Lbtde02wjiZNWIT6IKtisrWo3OuuSO6F17CUBrXrtIEFuboP7kPGLpafMPZiy3PKWiD4aYbDXOm9
bQGePSjV6zSz0mWgedai1EYZg9kEHLd1PwzNVZ/6TzSD+aj6tqhdyLhVrGJufkfpHyy5npBg2+qm
q0COKXUarBok/ZPuBcoWhb40zh2/B4IOLgdkL2s9SsmXcRmU8MC1l7GO/K2eu2f8SjdmlaMV34py
2QkDZZkAME5sBtBaRxlitO1hTYINNik0Nu7JStf6469/n1NE/HZUWeoUxssAR5CCNlmqfiyHtIFG
F8Ub1GPXhE8scM9aEWyRBNj4erymY3SrBswiAe4+slmt2kQ7m5BTYSYdPUnZV7Kyl/N8L8X+V7lQ
dkPuLbMM4DhlyyC5C7q1ryWrNksPCU9cb2b20oUBXQn1ObWQjmmICEd1b4jxQQ1zgNtVupQbTKcC
Rez7G7kCzRRRn8yff/21qR+/X7MEDUhAcpalGZMk77uAESe9To2wPb5BDVXbVd0NrKxtj8TiOPbx
SjQ0PuPmvtOSbSdbd6UR2zOvoBQEvmU9ZBi2Y+JeV/swmmdNUs5zAUA8TeiwyP4XNcJZTe7cyNHw
QoyTDp3U7Nwyq20UA2psyXvqITyaBVLDulxXi6IsrkWsL8O4M+ZtrwEMSeVF7Df2skYhYqFhYZL4
mLu3iI8jDphNMONNO1oTKeDZ1WKdEhV7/LHMFh7iE4GbswizCmPeBNVFQZ8sMxA57cuCett5LkJ7
heAU7RHT3dUdH5FRpMPfgwsfACAvyeCp1e29XlYdLMxMekOymNv87FXaoiUCY1gtmnihN7E7l1ON
KtTQNGu9V9boPzq+gZksQLl23tgK0tuZjSOsMtHeAm8J0wH7UkyTL2qpPVPd5MZLoo6OdX1fNwW9
NQSi+So0YpvYcOeiEs+JJ8RqUJDnlC68IaFeTqczzPhupYEMkVo31ipP9H2cqJhj2cwjkEu+xJOz
uVkpFpJYAiJzC468rgG3DabkKKmvOUBPsJZMFO5Mg6+t2YD2qDDJsr08W2eyMldqyUWxGLZWIIfI
JWPjuxiCG9p894PX70wFaBDk3G5RA8d2e9yyfbMdN1BPJ32mAh5K3qNYbY5XsXakGkD3l4LK1quw
JabGsklqyYGtdrBHskwESU2HKAM2NZ3gqNfnCKIjWWdNAjheiegXjklznB6BPkQLsy7GRaUi161P
3ufacJF0xd0H42RaVN9MD0h52XQ3mCCIZcVpGP0wfQt3hHeDXNINhhKfXcRsTZO2RDSG816jVmL5
SGGNAHgBwOoAvhOMae32Kc6XCEMmqJmXK2LCJ6BSiaOFz2k6pBso5+MHq8y79I9VZrpMonNKuiYr
43soQVhneuqbennjYTCKvLd9CIr8YLVSCvVIM7Dusi6GbLwGB6mu7FI+QwcVshIqEk5vjvjZlGTK
eXSnuvoV97hYYBecOoGvoZ6MRkMXJf5EQ4BKJ7PwaF5506VIBPsC6V41N/Bst8Fs2kkLz9UsW9D3
aDkEBjA4Cnx3eu++gJVtnUzp7lRRXvEY3QY1kg7YxMzy3oJcJCOBgMHgrQFbBd7BN2XP/8/9PgJd
6kT1f537TXa9v909Ri9v0r/pPd/SP8P4BIOQbhApAB3DKQH7lv+xR0fvDoMkBam7055v+Z9if9Im
/VEaXNhKqhQn/kj/2DW1HQgWT71HBEH/VvpnvEsUZFj2kBF4sUzsHCC2vl29zUQgLk4Cc3T9OQ7r
0xKazdrLoIe/QIyy5AHsxcYvnCZatISLYm1mG9+gi743pZ2tOGEwHRM35153xICiVm9UcV63X3sZ
omoMUSW4qMKdHD+J/CbTL8PmvBWsjpC8L1P5SUvu8e1Smks7OhgF1mhbin6dNldRPTcXNEJqVOZV
ROYxR4JAgTrh3N6HKC6HC72AMDCDV5lE85raMghOb92HO+rR6LdENLJW7iNdlPJz/gK5Ax+3OEIC
DI216R0NRJx844+HYri1h60tkIheB+GSIq8fQetbJdZMy5eF6uTdptFXmrqsCsdUdm23kUfsDx1E
J4Nh1SqO3tL6dLx42VMqCjfj105hUZ51YPoJj7eDCdPLGY5W7mgtwsjUsJGHWbGOpuEqF46bLrpw
3mLLpS1QNLBuKB1FykpABEevZCQ1Q2diSf5Yx/Bhdqk2j+8LsTSDxXCP+qWbzOFTAYXMCCSUeSFW
ZrAy06UlrzysVeFcswwtPDg73wAJf1kyYw5/O7fz8EwZJrJrtNBRb36v69or+Wg3rS4fzX5ZIelU
XCg1PUC72rjISftBsHJxlDcaf+XnYlmZ2jyyFMSBPATT7X0WaQ7sTMfovGUAPtdHknOAEhWrwVyR
B/RAcbAbzpUsQ+KG0EFGDauCWZ4ryNh/toMK5QJgm80dFbt5HT0GQp+3aTZDf9nkzNI+ApPRSIc+
bOYGSDARk6Qo5czUWGKazwlXXJR3SnJVWVvfu4Dom1afS0HnAkXZlNbapNk9UyDge9HZ4B6aBNg9
Qeuh7o+Dvc6VrYGyHrh6v/ks9c+Sf6dkdwFfwLNva+soqZ/b4E4euM5GaZeik2ca4koIz1r50dD3
nnYXxZ9FvcraY9AdC7jZAo57Kj8T5y3aGGkpfPXg+NmLxn027UucXfKD0c1ro1zEVA4jVJMV1NgI
jyTB12uOZfI10589SLEt0ZJ7ltnXlrK1oIw1VJSXQ71EYxEJsqJfWsFlbh4aNLfshy69ikEN2Yco
RqLnIjTP1O7oRbtR36L3pKQrBiEgVSteushTlrept6Tpq5mXXXWXMYDtY5s9egxGCbBScWeLcyBi
cXcw+Yx836Z7o7lUpd043ofSVRk/IUiahReB2KTJk9k88MeouOvdtVI6fXHou2thX8fSlkAvVWdl
4OTmRpgHnXhQLOLyprIPKmLySKw86jAi5kPbzjzBPBE2C9N0zHZnhrf9OM1kSGyJu8Q9VvrZoWVa
qi+62N+oORNS6zp9aqxhdzka1nd6LbaqXKH7g1nYwPQGjV2O17lUbtXAXNVeg5UBDfxvipx/a1n9
9+qlf3nUf2LBVAGR+dGyict98KV7HN6snK9v/AO9Y34CaMICODVj6LszAf2B3mGXjRcifQrs5imI
/lE9Va1PUH6NqT5K6RRDJYpf34qn7JpqLSysnJGoGij673SNb+W813I39I0/Ke+984BjAaZ2OtF0
4EzQt/jJm0oRge1TsvAePD5/HkbeM99jM7b4HcTGBr/GrmClNDoNFUqQ7b3YWiNCaN5VoQ7XiBUz
oPNzV5GXhqRvqlxaowz0mXDyWcm7pd0GyyJNlmPeLFPFfdTrtnaQLPigRf2uKvb6JeDoU36Fo8qd
edfxArxmVD7yMA9wRSklyNltG0pr2U8WCBCeR0VMjxjFG5udRWcCS263XeIyNXV3kqqexZFxW9rl
q7/a//FhMZG6QJQhbETcBx6NssFHg+Q3Kh15/lJi6PTjOPnTM/0+amSbp5xH8w8+zvdRwy6amuRh
6DoKWHAMqN9jTpmY81RjI/+hRDrV6L+NGkX+RKcXNRiqpjzkk2rw3xg1aIa9CRt+unRrKon+kBLa
lF6bYMI8NMnOh+FiKi9Jm8wEzFAJrrIynEfmQu0WQzEfxpuC0lvq2OUi1B3Lx5J1G5MjZyyWc0xi
smhtPkOoFvLGNq6K4tJwETFc5S7L/doc76xmH5pfgjabpzhEBvVzIQ5Uhlzv2Lob31tgz6JEoBge
A//aovHRnJvIRaugUy8zay/Cy7bC5uey3UnubiSU7VcWenCxuwMvgCHIeQmj3xxAaNfnpkD/iREU
PZnp2nWvOvuW4DeTXiI00BpxXlKyrKC5wl/O4zNkuEW7Mf6Hu29ZjhvJsvyVsNl0tdlAjfdjMW2m
eJIMBkUxSFHSBgYyILzfrwDaxmy+YPaz7lUvejd/kH8yXzLHEYQyEBFJUoR3Jqsq08qKourC4XC/
fv3ec89BRkZfStFMDsG1PPYQ+SZTxj1D2GRXBsCAIKywkaLJwM93E9RrG1IPLJpK7rnme+mdgxVZ
z86C/FyulxZEtmGnmsvxmesvJIhvIDJo/C/gx+ARIm/RhfRpWy9kZy5Kn2ztkqtmrr/M4rOtfSFU
q7q8riHYok9t+6IpvzHR3CfcQyVaiq8V8E4KZwrC1+brVLLOmO0F+TeaN+K9vf1ceLcxwhvGXQJ9
HEpXqbhOsrXuI9N3xkhwjDNbBXAcFRvca6e5u6jli5Q5U2JcMlYxN+fjRWLvqsq/5EFOA2Hf4XlJ
FMz++I6JSmlqOcb+/if/h912F2UAXMGur6EgA4fS7tvdGYmmPJZFShbpWfCCKYjSf252UUC/HlE5
R/6yPT5xWD9tdpFDVRIxvQKVZVK0Un7piESmp7fZcTqiqC8Cc4iqeltgPGCCQX+Bp+hZTvot2IY5
4x1H/8rpcuFDlV50M8IEAX45Ti5XDfjbJzHDWje84KVgjhaUyTYTOEjLgxepkMC3VmjAxHgy0uJx
CP6hJtaleeBxP3i0MZ/LzTZbSA5oxRJeDNHbKuQXKCxC2iyRmmXpg8ocHd/WwspKoItEzQI9Rxh7
d42XIScPbqlpkfjledZY2Qxauj4EVlgwr6Z2clEKJZrPKtc5U90GgmrAr8+rTK9uQ0Usf1Q1Y090
D53rCFSSWerUzDyB/spyW1budFtpwpTfOujsR/MkuHpz5YfNQSPXFZDMQhY4EZBVreU5kp2PoPGE
B3QlJZn4Ci6iga7BpaigD5g6FdSLpG2Eygyv5LiZ+qDJyUscxKBvvwEaIJ4oTKXMwLqjLSBI5UGJ
T6tnpWajz4vF/Qq94gr0ybbBXHWVag5FY2Ym42I0BSvHV6gsgQCBr3RgHGoNkhfNdi5nTT4veREX
V8eOF7GLaUOcLK1cNm3GopXUnwq5gNpjxEBpLoUQcOD74aJU5e11hELhGNdDBVye4qPm+jqylH55
BaYoFTSp4AxxGBALKrqKNBdrPcZl7Uyz1L33o+CTyOH6KCbgYAG9tD8B8wKaDATVfywDJUYKO89m
nA5ufUeSwPdgZ/Gcb2ThrOC3yEfo4naSoGcX7HzoaYZmeW0jN62nyDQn5cwXcTrIvMMuBBXpUVVK
UBq2q+ZbFnFIpovQEL3Nymy7ysGOeC1lYgTm6HjLQolMriFBAQzXHKw6yrXK25G3jHybmwEG5nBK
epHgKTgnCu8boDXVmWdxyoVWqeK3rRtaq4IvwaMNHpdvYPgXAQ8hydpxZLuQkACI+YbxNPxhutW/
FnUKT4lFhVOuROiLb+i7AJNK3PcoBTAFWlbSp5RHRgayKRVKPVwZcGM1jMSLSq80pAbQbiQASXIV
xZ6UjzlPU1fslkHdoSj4pRXb7A3S8/aK9XMoo6IB8bpOQndeRYH1oxFKz8ZBiX4HD9J+tyzysLd8
gAyj61bRt0RXLdCKCdWSCZUGEiN1gGY71bKuWFC+fwqLAIJ1jISkcqxBiRyNe7izsQJKzCII3j55
IS+dS0JSr1Qxry4TIB9wi671deG72SJ3ufCiYipnXQoys+CatEYvlWRHkHHQw2ilBYn8yctZZYtc
kJ1ehmxZgWegEipT8FhlhepguLQYP7lGCTlc1LEAdsjUzYuviu75nyFL79/rqFUyY1T+1dUWCfjz
iHO280ZPUC/MIFj3Q82s7WemaphrNZfUhSuD2DgpU3uhWH5hxoEtQCFBsIG7d/kGiC7SGctsM/6i
UEpfH1eZy6xi6Ig+ckzg3qlguZqrJYSIx2Ae5qCEJAH6NUb3ERCXjR+DCtCTpOJ7DKK7zxoEIha1
IoEMN3SU8FIDn80Nv1Ul1G5AD+RMt55nXwOKJl972GgTRpeFz4oPfdMsdJXPUCEKTEh+oGertnM8
US/r6isy6toir8T6qy9HMrTsXJVLLkSryjaMKOePZeUwZwAJct89a4vFhOpd5k1l0PLoKCfIhMWi
AIVPCjcNZt20Sueyw5YxbtxOacSQ/tLxNmpqOHKhNjM+q+ILO2C346Su4u98wPsz1ReTjaegqIQk
OVhTojgLzqEYwN1YflpuwLQmIWrToJ1SCsiEJdgoHtJ1UcCCo0rXZ1ETFeWUk221moL7Cg1cWsZA
oMy1F2nNRivZg84aakrbKw07Z5kkUnKeMEK8Kss6JVQa/BZiIpjRT4FlK6B+RMkSEn5BcOcAWfi5
4Jrmcw2WSVAzwXdchlDtOFeCulbPPStKsDXiPARkQ3IyqHP751zNJchcWKU2FsDNxsOjM/IajxL9
sRvKMWATUWVD91rhDPQrCPOoZJkzLRYRAG0dO0XKwceND9KlF3Gkcqg2JdX2HN8zurCRblvVgZrN
fMiwLDxPBee6Aj4mZIEKaBQxrIQ0GXqlUZLOkIVxNLWcZihOo5golFk40VUNeon5NuFWSYSMTyLX
3GUupOxNA7aqCTjhEJCCpOluC9QocluJZH9FZ0S5bMpM/hH7TX2eojPqnq/UaOnaMlQkWIa7tn20
uY8TNdw+MG5UrgFOI10nIHKaRRk0J8dVzqIi5zOie9HA53/HHkq/4Tf+BiBtbCyr1q4TC1kbjUu2
WPIOE124asldJxXE9DCDejUVnAwaARpwqfW4FmXn3OcsUECixsXcu4AlnHlMbF8WHHpsxS1kNrlA
RvJUE8THnLGU+0LmU3+WuZF2qXmqu3ISX/ma5AIU2EPd/8Ylqfo1cJs8HTuJ4s64REjmdmBnNwl4
UM2clxqgZDPpLFRzZMD1GLh3EEtlkNnlQapY+ODA8AsfOWJBbRagIY9mDei6JoXkogGhsjhIpMau
I04EqLSDzhQNAaGYSTcsgpUvseTwcwdAd9LUjDZ1VtV1aGCB1GgSZyjnkK62QEaFznIqhMQSZIWx
yuZs3rhXIMax3HHGcRa4yCX3C1qzy42dyzE/kcrIqlDy5rfzMCiYH7mnltd5qqLq6gY2EdVjuVWl
Oh6WAIusMkTNGHLi1KRDNQ7RMqtzCbvK0XUwF/2tOkenp3btgaZlO7GTOpYnGZgdATPWwuASXQXC
pZinjTDVeAtXDo/F8b4ouCBwptgoaKPzlBghCZqDwgVkP610XAi19tBwqQPxVEkGlX+CUkGU60jY
xb7PiWecywvBNEFzo4VKpVYk8xyM7dVYykAeDYEfpnA+yeEWlXLWL+SNipX/HfsXh2lmee5UA/9J
ADZb1HVnQdFgnrg6qq8YCap4FSSq60lms0gE6qksJTP4CnDpgVVamIdqBe56Ts296IpHF0+BSrHK
VQtdsDQdh/wWksE6YNLitGF9FQ0wjGStm/gh1H9gj6zQVYsln0Fe0jIaXC1FF93FjgK1JcdLHout
CHZ2lMklUHdDQ4ptoqtMQe45WwNG5ap3pbVWcN9NnWWOqmCIRYUSb62YmX0Dijf4OA3E7v7UAxV8
U67AOn/lpJ+zeA3J0DNNTh9tvgDaRtBw8p2DoxX+AvxN0VnFrusyXZAeHpFJrrGnzuvEvxeK5C6Q
iiWIDi8kN0YzCFAjUN6uw3SiQzs5ax4TdeHh8s1VSPeCrOd7xGZfUxFgoCK/Tb0qXYhuDSqDQNx+
U7UpmgqQo+dAu6yvodorLOU4dqJJLjj6Zc4Xa9/ToWqUzGQg5YExA++gyFUmv61SQmCr3Hl5kpi5
74AvJpmqOr81sHjqWQWcIW+D9kyLM+8iz2r2Uk+cZlHZKlwGNGhLaILm8jgIQSs3BdFZNJNi/xZM
uv6DIxbBvAJYfpGjHgG9AnBuBL7+XdWBMIB+4EYIqusYB+CkAJ3CpMrjeSZt71WhuM4D1FWa2tdu
CrRvBmM9B1ufktb1HCz/U82xpJUfQZEB+GBuCnZhGbo/mTeRIl+b+WXDo+qrkNpG/MVKoBFaEY5z
hSF0PQ64+/QaeKUIKIUbaEDl16UMWK/H4qhRVH8mg9hqzELqGLeZJJlFoYBajlg/5FBtnoRyluF5
GtYCC2ZnbNvkTvdlQOzEz5G91S6g1nUTiwTuAVapaVhByw86Ul8RrH7PGw2iupG1YNzmqiQq8LrQ
TGSwmI2dpkZvcQSZpSLFae854gPAnibrC/Z9jkLyHE1BOi4loH0qGBlIAhuASbQAw9MLxX1jYVdL
6EsC3TEK3okGAiF9S5jnRRTtGKGEgsVW4NC+7oEUUINKWxHEXwsO4umRLES3imrZMyHfQnxCwcUh
DpSHBgfxGIyx6Rnw8+y01HQQ0oJCecFWAgPGd9aAdIMwbaCZNS1ycNFKvo5cPIPW+CTwMlTagJIp
k1z6CpUm6dN2mygFLmPb7AcAYaga2LW9ZNRSWMkozd87kQBSFAbh1iUA5trNFiTrD2zIEkH6SjQy
MYiXkg99DgRz6MJk5DS4hOqxf+cxIneltazSRQhWv0UGfgww1jNAebEM4khIXpWzvGG5T0LO4GJQ
2NAO1XNdvqsiHrRXaSCfyaJDZo2X9FlR6jjlAW0BQVzhaIQLyL2Jebwp2hvAmRVp6gOgLPoqTuX8
tvI9a64GsX/vhQ4qm2zBX7K1AJ2Oyq9TkLwELuJNLsP/mwdNLmIepUCKJ1Hvyyhr1oyU8VCtDlIF
NFaNeBcBtXqbcT6LfI0KbG0puyC2gmDNdm6VUZRdab5QfU0bHqp2WgiW52mwDd1mwePQJOPntTnn
6EAuMFWAcihv5Sx4nyAPi2oZiAlnGetWEJKsU2jJygrIesD+Cn1fEcLgs23OM0DAKcz3UtEVExCi
cm4DHYEQU2abc4igIKRXQJ+7bhgN6oasUoX3bMxJFxz6fs51z8VZBP3IM67OUH4riwTi5bUWKRDr
AxHkaqs22OY870aIHSCYPFcY8Mi4jOhMNF4tz0Aqq87kGo0WhWXr8xBavJcch30cCg4h4BaYmatG
2blQx3cZaFcgjZIWP9SIaxY612yhzJ03JsvbMS6LDR8s/SxlL1OJVRxsUSteAnMorUBrB95VFQl7
hVx7AF7OUUjjVe8TDzL7b67cZNOgqP0fuE2hqxfsKWcIULwrroCwl1Z42dLxywh9tVVRg0jVrS/F
qgZGx8bhCsRO4C+bSKs+ZeBnmCWVuF07XiZeNKCIRFqUTy6aWkqgkqDX5RdRrCUzA5/uUkq3BdSq
5ehSVkF5aMca+INcMOMkTMLOU6tmynMtqnz4Ad2dZkqVfbKyylMnZRI46FKD/MOdE9XybenhHgme
RailjxGclj/KQgOtsJpldxAFEcoZGOEt0DrqiTJHZUQ4t0QP36HK0P4ENnh0CTu1hx58XBPiSQag
48Jp0uyMTyBtBJ5DK7NmVplqWLJKrSLOKgr7loNYcTCNEtdFfVUJGHmSo0flJo/gxAApR/dNlYD5
zIlEd+r55V0cqNBl5a2JKAFN60bRee7WPK4BHK4h0HmeyjyzncQewKFbtI7jssSn1hQlEuwGlomv
otBO7u2yEK7RRcdlS0GwUX2RonTlV3Y0jwqlQUdkrn8rIh/isJaSqDtgJYUE5n91G8XTEE8SmP2s
j5HfXkdOmN9Gs0MKtFf9pa6EcNrQ6xjRwBZ1kDhth9SysT1nwTeQACo2IFsTCDyHoBjAEsCzgK/C
IFruradfQ4niQ5s6JX0byNDuTc0fvfzz73XMEXds57mRm+1cE0o3jrR09pLGv/ruDC+g5oNCqYC6
FIfeC1Ib3Ht5RkK5FMzJInLFEkhJVQ2VnPc1CQSSMmwOOAX5bhnNAOAUIIU50hG4Pwey+AHFOmBf
UOxtS9C7FfeOFgKpbw+aA+wBVMpJU5EIzQcAefpTALKHD4okAHCGHj0UFp/23DuaAQKqGzQDDC99
QA0fb4pWdCyFlgxkbxWg5vkBpXXMTNuMhb/53jYCAfYNmwLuA66M6MECwSMPbhSo3vQ3AvrYBDRo
4ftDLOjdeUMUrAdOgMx9kAF0JAUxQICBEcE33lsCmvYBzVESeqpEEGlgEgA4wYS/o13AE1mMQWtA
0D6A9lNC+Q+6Ry2TZ28KGDIHhFAAvWUKunVF0kH1vuYASNqBc8DzH0DGI6EznUiW77hb9pZBuwsg
JSChrgkMB9hO39sUoJ104BQwAo+WVSwDAVw78InSUVyAzlUESwBfoT9VQgvpDsbyjvaCtHPQOyzr
zwjzF+JCEbsd5z6JfkBUgHOvvxMU/oMGrXWcC6Su/v6CQ2G3M9/+/jIPJmAQ1RGMHN60da9724DR
EDeTij5IRrAZwMP4Dl3BIajiV+NjgpIAhlDEoQBiAjBW9BcBx3/gAOQCSTHQhOABI0TF78sbEuqG
QQcCwCUyL2KZ41OrLR6ktw14woQmICwE/IQXSHfDe5uBYxjqry4CSfiA0Jgl2xwoyWNfiH0CrTS0
B2IhoNcbU/He5kAb6gvAhoeYGOhbwEPxmljqvVUA6CeOTEwRkSDswob3tREoHIncBwBkBZB+gRsE
fAiH10QF4TPiYrQggjUGkdETousdHYm44A/0BkgXgCBiHzbWXwegzUH8CF+Af1h07L+/iyJp0h3k
EBlgYQGMw38Q/oiQTdVwE9o/F+EuoMWG/ygyblCaKO3i0fe0DgjedtgkyB+QL8FXRtckCMY40Gv2
J0GRPiAyBI0/OqS71rb35RBwwx04CUBXwhsCxd1mDXdX4v2FgNgBiEwFMGuwBfJwn+3z3tM62B3W
bw8RGSRFCAEieix+vwvtTwFJnaG802lCvLPgCJ2Tw7aBBKQsUqfAloLLDDSQB0cC8RQ4K4imwU9P
8b42gTR0BjTkxtF2h87uVhAEF6G+H1BF0m7DPTlC7leuSa/YKD+rDBPb8TdtEcIxsz0llhf/Qpeq
PzawJ53CsagP/Gx4aP8qaRneGd+l48nP//q4L9vS5oX2fkm0bPZ+7P3dnUDN3m+7pNL+s57m43ik
J9+h+8Mzx0wNAELqWVs2eHoroorzP/7bR/8BgrTGPqocAcLvwzgSovl5ZjxrNdxEadqzSqDqfyxv
8zqrBRDi/bFyWLxDzY5N33KKoDO0E8rpfjrZF/6q0Y6jDBM7MsLN6MxMG9OKSudAjgdRA4XBG2mR
dYbaweOQGWy28C3jYK4FCsOdmmFgpF43QDJcom81dLjnqQkB7k1nqDVLYcGBhTQ62BwKOheGjnbS
mI92fx2TVPpQs3MnPJwE0lk22KyRRuaIMByEm946I/f8wcZTI3w0Ozvku5FsxVCrC+chNfzcSDtT
xLBG4cstIPAVZmbds4vjbvCAzTQwwr5ZGvOQmmZ/djUKu2KSRiic95w7x1KwCw0d+JzeJLTZtKGT
e/545ByQzx7+0c5zw++PljDVDx3thZkeLDAUISiYNcLRyqjNXv9oG4sNHfClkZcHq0GkMLtQq7eL
w9Ck5dAfOuA1GNIN73DIFOb40oFfz80wy02nP8+kOD902JfF1gweoiK1OlvEq6EO2f349lBlFfkb
zElnqLVLbvNDh7yCWvpj1NnZmaWwRVbEt/esEmbUoYO9MnPbTI9OORC0UrAdpQcUBxyNoxnsBAdR
D0qVw0d7Da3HwjL8zlL74QgQYOgU30Q45fobD2my4XbJjjYPDRM4yNABQ0cTXjN1wt4i5mncOtax
0XcSbTJq8IDBQfxgpL1IGLhHCjNRmZv+4cGTAsDg8VYOgLLtruuMkdUGKsnux7d7tTsP/WZhL7jk
SQV36JjvQic3N6OlE1qbqH9tJHQnQ81/QXD1iHUHSs5edAEu1uHG4ZFxQJlW2l/QNG41azN9ONjb
hPNh6HTg4mGOoh/Yhv0jFQklOo45t2H70dwc3vQIrQuFw2oZZVHZm23UzlAZ0l6amlO5np9Io+MM
UB9S+uu/f/pQ7e4jOu3/gLmuiREaG6Obd/KmBCAxdIEucMk6unjTOC1X5tY5iJ5I8W7oeNdwivno
GjnB1GyzU2iCLExk7DvT7RIgnDBDn/TkKNe5kZtZZ661TjBqQ61PYAC3/NHHwEzhMDuDrX0FWJXu
D04cIBjMq1J4Exz9Dw/mgedBJQckjs+dqTv7f90GBmILAIQu/dv6AjILf//J6tQiq6afRSVy6EPX
EjgonYNLLI3TZZwajdMLo0npeehgyffsRTUE1zDYaARKjYPzm8DnhtqdPRYGagGdIbI7aTixeWqG
j/ZoUTjw6fvGadzW5obvkYvVqaSnQuPEKOqDUQNC2r3ECXf1Sm+1RrNliKJOZ4nMNery3Y9vN3xt
pIZV9Cn62r6ToYvj2kyLbni70VJIZtylxeFgWzDs0MF+Qdzc4KDsLTeo+XYv8Efz+9cdA0Bu/iMe
Ar6FA7/3FShEEx9DC8mU7luSxfjih91hJp4rg46jPKsOtzoNu0h29MM1CheVcZEW4cbZnwKCZRi6
bSa20ctG0LiB35hx8eA7j+ReiKTdaIJWvd4VS6RwVZ6aQfSYksv46OXnUViBE7juNOqH4S97l5cX
IWikI2gIdl+SLG3pueD1lafNz/D7B4m+w59z1HuO1P30R87xFcM3YnP0xUw3vXNNonBQTF0H6fS8
t+IJdmXoip9ZdZx3Zsh0yxQGO0sKI4/g93wS9IRmz1UR2P3gUadOnvbN0kjfzHIbWlZ9d61Q2J23
2PYL4zBiJQrdQydiYTz0NyFBSg42ah8cAy/nf17eGscLgaORTZ/89n9zc7T5p/MyctLeruNIu9vQ
qViaYd1bvUCGDbd66TwcRgWQ5aFg18yi3O4dLsjeUbDrPBzMApExHzq3K+S3LCN77CMfOBrHCIrH
UZ73lwOVjLThG1XPB7fddMNnwj8wSmEXQ6M9ejxIyRFI7/DB4uqWH5bGIF1EwXTUEC+JDF9nq71o
EY3toaO+chCId2ZaqzQce2u1f16gD7l7zNvjiJ2zZCCXmhlFZ64dNenVGToXNwjz+6llnoioDDW7
NutH2/T9g/QpDbTNGqGPPfrYRm/dQMl08KSBbfi4UWPqF5DRGUfBLslaG6NLMzqo65GG38GDRnXa
7688nvS8DrZbbPoZ5LZrfKjV26h/5YFAAoWh/vbv0Qh82b/9R1sZuE5/+88Qaqk93wES5+EPui1C
JzuYa4HChrk1wubQj/I0qjx31tEGp4FywqXbQ9JuNDeyXozB00AMAeHtHKR0eYL2H7r0ZkhqIAvf
O195mcL2/n4U0PM0kD3fneDBeKj6q1imMBE7H7o+2t80ktBjJx3dIjLqlQ+kVlF6KIz+oTZ7305B
wyaae8H7oqDmDUf98uXkr0tqotUeFZ+hta398ZOYAqWx/T+akSnu2kh6z+p+0/3hs+k/wyYIlG7D
7UKk7qe3RzJQ7TxA/NOIQRdGY4zW6K+IuxG242UpnCrnAHn3jNI4Vc+z1DB7mwO0Xd1T3j65GGvS
WWkngAbK6SJKD0IAKuCVZVEZTt4bLQ3/cGmiJaifAkE9uXvM26f2E8B/nZV2amm44M8goOtfQggN
ydATbm0UG2f0MTUOj09IRQ03Xh+UL6B1P9zqE9iCjHk0Cxwkrg8uDTyFA+/ezPLR2Ah7DTwgxxg+
/G9mcAAvpNEXdBWNsOj+KRsd4mQhtD58zAsCv0Vzl2PZeTZaFw8bhzSoPfa2JOmLpLB5EDA/nKpH
o/UYfo8G6vfjQzECY3Y/NbezTmGu/u1mtp7dfJlN/+eILCK00YzWh/tAgUINWuURgqhQN0Vb+ct5
q1OH9jNHOUWQHNq+gZrswoDnMDYEsQKH9EIzaPQInNELf+ddNIweZQxImfnAKT698itLSR9D+PBH
gnrt7OyOB0JZ0vfkv2j38IZ5ItP8axZnRRr1b8O7vuBBw7wC3B6ZmBMwthaHOcj2R9Iye5TVADxu
4NQ+ZY+Ox7yDng0a8yeyE/q5AVmANjeYhURCpqDCRRwf8r/2Ia8RNliHiF8Z8t8qtLPAWAGiJw1M
ekezVABzWN8QHu4we+XqxpoxDhYiKEahuQWlXEIYxUHd5jis+LXXWaFKEUc57vu9LQSHKmmSCj1z
Fv0mAriLuMMd9YYXWhmWnZoPnSWyVyETppB/IB8NLgCQxD6LZ3rtzP2EX47+oDeHiGNDpRCUpGie
YJFWe7YgsXvsX3di8C0q9TUnxt5HOToR9sf/X3dzNX2n6edLKESPkyjLjdHNgZ+nkpHyR2vDLw+R
hoTGuX+A7M3sK7fvAnV3E4nh3sY6Ppl+3fBZFG6Ia+iG2J55NGDXV5jgFrDXs/wsIPqVc3GNInbQ
mwiOqH0/P8X7C3YGt0byKn9OiAbeRu1VEdrexzvabyjD//5+fXqPv4qy42S4BOLq9/slTp2sf64j
PLUK90hieoPpVumrfv+0+snu5Ul82bP05KCfWUN/D+vthwX0Cq62/fSN8NJyexnA8hGtfw+G4/YN
U8gmfEyRTTiIhYYPF4kPyzc2UGDqbLVfncJErAAIBy9KzyyFNNbYLg4/GoVjfAycaL+AIFAYK+CP
D9Gm/81oVNjWqTO6RMaqd2wd31j3joBXHoa48vdbD2iU7BAUWKMl+a/1x5v95cDRgBOcg5YpNA8u
IxyNBhpY7n+6loL794PzbTRSF0bcdw2t0sdQq0voPdbNoTtDAayb77enuHdX+WV0AKQEgfZw27sr
9wnbFLb0EsUfzz6eEgr7+tLoY485GqByNOwa0dEWodGvhAZpNAIcrGUaVxSQVkBgvp+Th+rK8HUB
w0Z9uKdpQI6vzLgP4eEUCqgx0kwEQp6TuexWz5xcEeq3b8FrULscLWQa3E/XaLtzoGEIB9p9tPb4
fzbV8cqzZA0uASOG2+hZ5iisjlvbcA6LHzxPYV/fGq5zPNNAEnSv8PZPeGs4gNN1dnYxFo0RA2tD
wsLD1QHO8u5Zbx/zXfNgnpgOGuw8Xxwzx727G2M7HzRc3XmOjp/4aSPuWweTL0thvpdFaGQ2YCw7
7rjeExSRBrBnHaPM6denfAkUrWjENStnswH/xMzI+kW9FoTyx4kPeIhXNZivbcdD2jY8MUXIXSBl
+1wC+pXPaM8HY7QExNj/f//r/2SeUZMk3MbqORvkJmWBBrD91kG7EXNJanz7X1zhNSgEULgqrU3E
8l7RffN/mTpGVOOa44w+o33N6KHoNEVSQNPejePtu3saeZto9C8AZHm4/Tn9HBjkkkTk2Yc/ZWkU
UP7s1dbRGMzKUBoabvzaYHyHeQTvJJNlRWePOJOnZ7yYPnr5Pg+6JOuEZQq+5NKIc/sgGtlNzYu+
+1Tm58/JP56qigxND+2/DVnPz6VS/5y3RM/Rjg/jz3213Wqc7JM+dwN4DpP3MS0eeqkACjcz1K8d
tJy3kOmxkT4AD7q/C17MkL+8sdCdXDh+vwZBIzoko0XRpBfQ0iA9It15Y8NGsaBnmgbOaWLUgPR0
7n9/nmnEWpOD1UGEvYbmG6ZRALB0H9xAI/rp7J7uvaVxtQS10SFjEg2kEUpqGxAOFX0kBY02nDPg
IZ3ui+3ONgqn/wXW8cH3A99/95i3RxVgFiQw+sPeLBrd2YTnLSO9Mr2wFQK3w0d9DQ7kPCJl3F6s
xdNA1O24qZZODjwdIWC5Mkun70FoXEx2T7ksHvtpHihaDp+dW3CwOBtj0w7/NnoAyqQz2l7ciPrB
UIdyi4vsbn4mWJdRdsoZQn19+IN2E/XFAUU3KMPIByFsCzuvcJQHodG/OkYbpJPZoy9OajknnTwg
gsPf62797BMoHNhjMN8eNE/zNNAIEyAGkPrspqBdUjQuOGujHxXxCgX/hqxWPpoBgYZuoaK/jWl0
dO5WJ0KY3P7tP3wzqPdnRaLTbogXWBl4Qh+bTKTuKFxqdi+wOwVGf5ujS+LR/Of9lyCK3BQCkN/+
N1IYGxMg6NGVURpZZuIqu/tfxpPvGP1t6mRxQXhNDRQvRnfrj8zZx/Pb8954AMmVNfwrAU6mAfoB
McBuuH90Cu7fV2Z/KvqDwK3+IcvxpyCdNMiOUbz6Efne04roPixxMRBDhqgh9I1kUJeq0Ed/mRLj
r/vup7Ci3c2wvS4+XZtx6/r9IO4De/4eQBk76C1Q9EYQ9a6bNBzfGHoUh7dYCufumpAMRifPdRrV
13FUlGZ+Yv3S6IqaRCTS+tvSBDQytP75VMxFIwJqK8ikOwLHAuE2PPUcGtT8kyjqdnrvZJYoxMAX
Roqw/cR3oNHwNXdcZ9830ahJzsFtThqmNmiAJH1TLd+085gegyWepX19ZUL+ibsS5P31ERiDBkpz
jCT1qaKL+uJh/XIi6mnsLRaBrFJyJ/jZvkFwNpvealIp3HaQLejVvo6h/8XvoPxXfoIzExz5Twu0
fYfV4xQRu9/9We8l0OLRLbg/inJenrizqCJl2BObArKJw813F6cWhxOO2haK0S0SAA5Iw3qBMUdD
vOAisqFyAk/+MY/8fhMujdoyodYnSb4b0/zRzU2bzaHBcbFEjeUBN5K+YQp7Y2KnqC0j5XnqI9MQ
T7s2/KAG/cnxpNPg014ZhITo4KIGRetunt6+9q/MajQx/BMU+zR0B66cA24jGrR1X4wQuP+ie/d2
8dG4El9hkvtWaZwoZIK/m8AB9SXwOBoe/9rJH5HKOBm0oXWpm6G3r45rI0bthLzCCT47OpVP/5Dx
iYJDR3yWoSJ5GshEoz9klx04M33k4P/76GOGHFyGtrNdYpF4GjjIjTGaFKHdi//RUTb8o9xGHpiO
eysVguY07ALo1Jlps1c0oJG3BWRvDgZLYWXe4/MijiXH9rzIgWbpDZxGaegeodqJ04KnEYUfXQx5
GhgFAGKgZPU05l6YhO4HKrBqArIjFYbO4+xPuoSEmKKg50+CiAoL2MXLKlp/YSLiRJfnP14iYmFG
yNX3tgYNGOdNkR1gWnka6CFSOunLd/IvR2Z/3RI61cA7dAntv81TKmz/j7okbdv89OcgSE618b6z
t/zDGdoxSjyhcB593Cv/9f8DAAD//w==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0.09463</cdr:x>
      <cdr:y>0.42037</cdr:y>
    </cdr:from>
    <cdr:to>
      <cdr:x>0.20248</cdr:x>
      <cdr:y>0.47613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1133621" y="2454004"/>
          <a:ext cx="1291996" cy="325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0.34721</cdr:x>
      <cdr:y>0.37105</cdr:y>
    </cdr:from>
    <cdr:to>
      <cdr:x>0.44735</cdr:x>
      <cdr:y>0.41944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4159455" y="2166113"/>
          <a:ext cx="1199633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0.67918</cdr:x>
      <cdr:y>0.28075</cdr:y>
    </cdr:from>
    <cdr:to>
      <cdr:x>0.77931</cdr:x>
      <cdr:y>0.32915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8136226" y="1638921"/>
          <a:ext cx="1199514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0.90022</cdr:x>
      <cdr:y>0.13883</cdr:y>
    </cdr:from>
    <cdr:to>
      <cdr:x>0.98465</cdr:x>
      <cdr:y>0.18722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E0412344-19AA-4241-AA6C-70D4C51D512B}"/>
            </a:ext>
          </a:extLst>
        </cdr:cNvPr>
        <cdr:cNvSpPr txBox="1"/>
      </cdr:nvSpPr>
      <cdr:spPr>
        <a:xfrm xmlns:a="http://schemas.openxmlformats.org/drawingml/2006/main">
          <a:off x="10784286" y="810451"/>
          <a:ext cx="1011392" cy="282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Abril de 2022</a:t>
          </a:r>
        </a:p>
      </cdr:txBody>
    </cdr:sp>
  </cdr:relSizeAnchor>
  <cdr:relSizeAnchor xmlns:cdr="http://schemas.openxmlformats.org/drawingml/2006/chartDrawing">
    <cdr:from>
      <cdr:x>0.06773</cdr:x>
      <cdr:y>0.0992</cdr:y>
    </cdr:from>
    <cdr:to>
      <cdr:x>0.27127</cdr:x>
      <cdr:y>0.22185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811336" y="525529"/>
          <a:ext cx="2438400" cy="64979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0.28175</cdr:x>
      <cdr:y>0.02085</cdr:y>
    </cdr:from>
    <cdr:to>
      <cdr:x>0.53701</cdr:x>
      <cdr:y>0.24704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375242" y="121717"/>
          <a:ext cx="3057904" cy="132043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0.76841</cdr:x>
      <cdr:y>0</cdr:y>
    </cdr:from>
    <cdr:to>
      <cdr:x>0.88496</cdr:x>
      <cdr:y>0.17881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205217" y="0"/>
          <a:ext cx="1396189" cy="1043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  <cdr:relSizeAnchor xmlns:cdr="http://schemas.openxmlformats.org/drawingml/2006/chartDrawing">
    <cdr:from>
      <cdr:x>0.94519</cdr:x>
      <cdr:y>0.03889</cdr:y>
    </cdr:from>
    <cdr:to>
      <cdr:x>0.99928</cdr:x>
      <cdr:y>0.08728</cdr:y>
    </cdr:to>
    <cdr:sp macro="" textlink="">
      <cdr:nvSpPr>
        <cdr:cNvPr id="9" name="CuadroTexto 1">
          <a:extLst xmlns:a="http://schemas.openxmlformats.org/drawingml/2006/main">
            <a:ext uri="{FF2B5EF4-FFF2-40B4-BE49-F238E27FC236}">
              <a16:creationId xmlns:a16="http://schemas.microsoft.com/office/drawing/2014/main" id="{7E67F327-8B0B-43D6-EC5A-B0BC292FBCEA}"/>
            </a:ext>
          </a:extLst>
        </cdr:cNvPr>
        <cdr:cNvSpPr txBox="1"/>
      </cdr:nvSpPr>
      <cdr:spPr>
        <a:xfrm xmlns:a="http://schemas.openxmlformats.org/drawingml/2006/main">
          <a:off x="11322996" y="227021"/>
          <a:ext cx="648000" cy="282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2022</a:t>
          </a:r>
        </a:p>
      </cdr:txBody>
    </cdr:sp>
  </cdr:relSizeAnchor>
  <cdr:relSizeAnchor xmlns:cdr="http://schemas.openxmlformats.org/drawingml/2006/chartDrawing">
    <cdr:from>
      <cdr:x>0.97655</cdr:x>
      <cdr:y>0.09588</cdr:y>
    </cdr:from>
    <cdr:to>
      <cdr:x>0.97655</cdr:x>
      <cdr:y>0.1822</cdr:y>
    </cdr:to>
    <cdr:cxnSp macro="">
      <cdr:nvCxnSpPr>
        <cdr:cNvPr id="11" name="Conector recto de flecha 10">
          <a:extLst xmlns:a="http://schemas.openxmlformats.org/drawingml/2006/main">
            <a:ext uri="{FF2B5EF4-FFF2-40B4-BE49-F238E27FC236}">
              <a16:creationId xmlns:a16="http://schemas.microsoft.com/office/drawing/2014/main" id="{7F66EE75-0116-341C-A7D6-ADAA2DCFF43C}"/>
            </a:ext>
          </a:extLst>
        </cdr:cNvPr>
        <cdr:cNvCxnSpPr/>
      </cdr:nvCxnSpPr>
      <cdr:spPr>
        <a:xfrm xmlns:a="http://schemas.openxmlformats.org/drawingml/2006/main">
          <a:off x="11698686" y="559710"/>
          <a:ext cx="0" cy="503945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0.01717</cdr:x>
      <cdr:y>0.31804</cdr:y>
    </cdr:from>
    <cdr:to>
      <cdr:x>0.53592</cdr:x>
      <cdr:y>0.39261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1C15771B-B63D-50FF-0430-7EA78CF3E0E4}"/>
            </a:ext>
          </a:extLst>
        </cdr:cNvPr>
        <cdr:cNvSpPr/>
      </cdr:nvSpPr>
      <cdr:spPr>
        <a:xfrm xmlns:a="http://schemas.openxmlformats.org/drawingml/2006/main">
          <a:off x="78501" y="1300053"/>
          <a:ext cx="2371725" cy="3048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3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5/09/2022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776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170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36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698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737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885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533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474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205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87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datosmacro.expansion.com/ipc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1.xml"/><Relationship Id="rId5" Type="http://schemas.openxmlformats.org/officeDocument/2006/relationships/chart" Target="../charts/chart17.xml"/><Relationship Id="rId4" Type="http://schemas.openxmlformats.org/officeDocument/2006/relationships/hyperlink" Target="https://es.tradingeconomic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hyperlink" Target="https://es.tradingeconomic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hyperlink" Target="https://www.fao.org/worldfoodsituation/foodpricesindex/es" TargetMode="Externa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Agosto de 2022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septiembre de 2022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444108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agosto de 2022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2D063CE5-AD18-4060-84F4-939B1DFB8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52" y="3084940"/>
            <a:ext cx="24125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En lo corrido del año  </a:t>
            </a:r>
            <a:r>
              <a:rPr lang="es-CO" altLang="es-CO" sz="2000" b="1">
                <a:solidFill>
                  <a:srgbClr val="395F9B"/>
                </a:solidFill>
                <a:cs typeface="Arial" charset="0"/>
              </a:rPr>
              <a:t>han bajado de precio </a:t>
            </a:r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los siguientes alimentos:</a:t>
            </a:r>
          </a:p>
        </p:txBody>
      </p:sp>
      <p:graphicFrame>
        <p:nvGraphicFramePr>
          <p:cNvPr id="13" name="8 Tabla">
            <a:extLst>
              <a:ext uri="{FF2B5EF4-FFF2-40B4-BE49-F238E27FC236}">
                <a16:creationId xmlns:a16="http://schemas.microsoft.com/office/drawing/2014/main" id="{0EE8DCC2-959F-433C-B28C-2FBF5A59B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356503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-14,85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-0,380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Flecha a la derecha con muesca 11">
            <a:extLst>
              <a:ext uri="{FF2B5EF4-FFF2-40B4-BE49-F238E27FC236}">
                <a16:creationId xmlns:a16="http://schemas.microsoft.com/office/drawing/2014/main" id="{BA6DBB2C-92D2-4F24-BA7D-24C343570881}"/>
              </a:ext>
            </a:extLst>
          </p:cNvPr>
          <p:cNvSpPr/>
          <p:nvPr/>
        </p:nvSpPr>
        <p:spPr>
          <a:xfrm rot="16200000" flipH="1">
            <a:off x="2784944" y="3645688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29A4377-FA52-198F-CE9A-3ED4794D8607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1096271-0FC5-324C-D609-A0B4CFE0C35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4D6B1C8-2529-D412-DAF2-76F9D34E3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852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96D0B7-E287-4D22-A3FD-D7D868C5E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407641"/>
              </p:ext>
            </p:extLst>
          </p:nvPr>
        </p:nvGraphicFramePr>
        <p:xfrm>
          <a:off x="170077" y="1253475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6339" y="47083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agosto 2022</a:t>
            </a: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45030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el mes de agosto de 2022, y con respecto al mismo mes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25,57%, </a:t>
            </a:r>
            <a:r>
              <a:rPr lang="es-MX" altLang="es-CO" sz="2000" dirty="0">
                <a:solidFill>
                  <a:srgbClr val="395F9B"/>
                </a:solidFill>
              </a:rPr>
              <a:t>ubicándose 14,73 puntos porcentuales por encima de la variación nacional (10,84%), siendo la primera división con mayor variación en este periodo.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0" y="135416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8DC45B-B5B5-482F-B99B-F70A5D6F867A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B52FF8-0D89-4614-A275-9143929E3F64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0EF1E4-B1BC-4EF7-A695-9B9056D86896}"/>
              </a:ext>
            </a:extLst>
          </p:cNvPr>
          <p:cNvSpPr/>
          <p:nvPr/>
        </p:nvSpPr>
        <p:spPr>
          <a:xfrm>
            <a:off x="376923" y="1442626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2185908-1348-9DF4-B471-FEA83947189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34235DB-1CDA-3D09-A6D0-5B14F29C42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D3A0218-F6AD-3070-045C-8F7411558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90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Agosto (2016-2022)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86EA9C-C659-44DD-A267-866CF8AE8473}"/>
              </a:ext>
            </a:extLst>
          </p:cNvPr>
          <p:cNvSpPr txBox="1"/>
          <p:nvPr/>
        </p:nvSpPr>
        <p:spPr>
          <a:xfrm>
            <a:off x="5454847" y="58309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6DCFF3-C857-41B5-95A3-B0703FEFD6DB}"/>
              </a:ext>
            </a:extLst>
          </p:cNvPr>
          <p:cNvSpPr txBox="1"/>
          <p:nvPr/>
        </p:nvSpPr>
        <p:spPr>
          <a:xfrm>
            <a:off x="3787802" y="592946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25,57%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2D3045-E5CC-46AE-95D4-32775522EC89}"/>
              </a:ext>
            </a:extLst>
          </p:cNvPr>
          <p:cNvSpPr txBox="1"/>
          <p:nvPr/>
        </p:nvSpPr>
        <p:spPr>
          <a:xfrm>
            <a:off x="7795857" y="5885763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+14,07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62F3AB-6C16-4FAD-87D3-D8E3D9A24BDE}"/>
              </a:ext>
            </a:extLst>
          </p:cNvPr>
          <p:cNvSpPr txBox="1"/>
          <p:nvPr/>
        </p:nvSpPr>
        <p:spPr>
          <a:xfrm>
            <a:off x="2044362" y="5954795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agosto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3461B8-32D9-48F6-870C-9DA1FF34CBCB}"/>
              </a:ext>
            </a:extLst>
          </p:cNvPr>
          <p:cNvSpPr txBox="1"/>
          <p:nvPr/>
        </p:nvSpPr>
        <p:spPr>
          <a:xfrm>
            <a:off x="10010914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11,50%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FA8C66D-B7F9-4CE7-AC09-08DC9C50C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337261"/>
              </p:ext>
            </p:extLst>
          </p:nvPr>
        </p:nvGraphicFramePr>
        <p:xfrm>
          <a:off x="158286" y="1218679"/>
          <a:ext cx="11875427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25B6F6A6-4411-B231-77AE-0DB2476F3846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A1ED67A-C570-6F89-9937-31B7F93BFB4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788FFED-7DB8-E5A6-95BC-1FBFDE3BA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654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53423" y="3126372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En los últimos 12 meses los alimentos con mayor contribución al </a:t>
            </a:r>
            <a:r>
              <a:rPr lang="es-CO" altLang="es-CO" sz="2000" b="1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69854C78-9C74-4F20-BCB0-3F0E55559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57520"/>
              </p:ext>
            </p:extLst>
          </p:nvPr>
        </p:nvGraphicFramePr>
        <p:xfrm>
          <a:off x="3687604" y="240056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26,63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3,630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38,01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2,402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1,496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16,32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1,450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24,60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1,425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30,36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1,248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65,89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26,05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0,989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20,13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0,974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92,81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0,842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AEA63057-DC72-4C3C-B0AD-1FBAAA30E1CB}"/>
              </a:ext>
            </a:extLst>
          </p:cNvPr>
          <p:cNvSpPr/>
          <p:nvPr/>
        </p:nvSpPr>
        <p:spPr>
          <a:xfrm rot="5400000" flipH="1">
            <a:off x="2743808" y="391501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id="{9D202A1A-69D2-44B6-AB19-8F37E5E1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309" y="6069959"/>
            <a:ext cx="10103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Ningún alimento bajó de precio en agosto de 2022 en comparación con agosto de 2021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BF120D-045D-F412-88C6-90A663DC68FC}"/>
              </a:ext>
            </a:extLst>
          </p:cNvPr>
          <p:cNvSpPr txBox="1"/>
          <p:nvPr/>
        </p:nvSpPr>
        <p:spPr>
          <a:xfrm>
            <a:off x="192252" y="390872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Agosto (2021-2022)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FCA8363-D3A1-65DE-D2CD-E62034C58512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7CE301D-AAE2-1DE9-9407-B8C5CAED2D6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5EE04FE-F8E2-9CD2-C15A-73C3186F6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765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BF120D-045D-F412-88C6-90A663DC68FC}"/>
              </a:ext>
            </a:extLst>
          </p:cNvPr>
          <p:cNvSpPr txBox="1"/>
          <p:nvPr/>
        </p:nvSpPr>
        <p:spPr>
          <a:xfrm>
            <a:off x="192252" y="390872"/>
            <a:ext cx="116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del IPC de los alimentos con mayor contribución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875B53-548B-7A15-CE2D-0213C0BFCECD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8ACFE0BC-1C01-55C3-F172-27A6F8DAE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877446"/>
              </p:ext>
            </p:extLst>
          </p:nvPr>
        </p:nvGraphicFramePr>
        <p:xfrm>
          <a:off x="4534" y="793503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D13EB940-98A3-49DA-8224-235FC1BCC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94087"/>
              </p:ext>
            </p:extLst>
          </p:nvPr>
        </p:nvGraphicFramePr>
        <p:xfrm>
          <a:off x="6103295" y="789702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E9ED04BA-A054-40F8-B46E-0B65CF400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042978"/>
              </p:ext>
            </p:extLst>
          </p:nvPr>
        </p:nvGraphicFramePr>
        <p:xfrm>
          <a:off x="2379" y="3763240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AE3CDF91-8683-4B77-A783-C3341F6AC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287632"/>
              </p:ext>
            </p:extLst>
          </p:nvPr>
        </p:nvGraphicFramePr>
        <p:xfrm>
          <a:off x="6085729" y="3763232"/>
          <a:ext cx="6103891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8009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875B53-548B-7A15-CE2D-0213C0BFCECD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6AA5F10-F050-4318-80E8-4ECCE3579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288152"/>
              </p:ext>
            </p:extLst>
          </p:nvPr>
        </p:nvGraphicFramePr>
        <p:xfrm>
          <a:off x="-13585" y="796464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3F86E62-F02A-4E9D-A0C4-C6C95E4DA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88051"/>
              </p:ext>
            </p:extLst>
          </p:nvPr>
        </p:nvGraphicFramePr>
        <p:xfrm>
          <a:off x="6094974" y="796458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61D8437-886A-4959-A181-570CAECEA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126989"/>
              </p:ext>
            </p:extLst>
          </p:nvPr>
        </p:nvGraphicFramePr>
        <p:xfrm>
          <a:off x="-4176" y="3756475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F9356F8-EEEA-4202-A437-0AD28E7FB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102906"/>
              </p:ext>
            </p:extLst>
          </p:nvPr>
        </p:nvGraphicFramePr>
        <p:xfrm>
          <a:off x="6094968" y="3756473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012B01C-2DBD-1B84-A4AD-B5637CC35D47}"/>
              </a:ext>
            </a:extLst>
          </p:cNvPr>
          <p:cNvSpPr txBox="1"/>
          <p:nvPr/>
        </p:nvSpPr>
        <p:spPr>
          <a:xfrm>
            <a:off x="192252" y="390872"/>
            <a:ext cx="116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del IPC de los alimentos con mayor contribución</a:t>
            </a:r>
          </a:p>
        </p:txBody>
      </p:sp>
    </p:spTree>
    <p:extLst>
      <p:ext uri="{BB962C8B-B14F-4D97-AF65-F5344CB8AC3E}">
        <p14:creationId xmlns:p14="http://schemas.microsoft.com/office/powerpoint/2010/main" val="59465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10451" y="431603"/>
            <a:ext cx="10960223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Arial Black" panose="020B0A04020102020204" pitchFamily="34" charset="0"/>
              </a:rPr>
              <a:t>Variación anual IPC alimentos y bebidas no alcohólicas vs. TRM 22 años: agosto 2000 – agosto 2022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0" y="6642556"/>
            <a:ext cx="62274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IPC: DANE. Cálculos UPRA Fuente TRM: Superintendencia Financiera de Colombia - SFC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pSpPr/>
          <p:nvPr/>
        </p:nvGrpSpPr>
        <p:grpSpPr>
          <a:xfrm>
            <a:off x="106218" y="1058778"/>
            <a:ext cx="11979564" cy="5837723"/>
            <a:chOff x="0" y="0"/>
            <a:chExt cx="11979564" cy="5837723"/>
          </a:xfrm>
        </p:grpSpPr>
        <p:graphicFrame>
          <p:nvGraphicFramePr>
            <p:cNvPr id="4" name="Gráfico 3">
              <a:extLst>
                <a:ext uri="{FF2B5EF4-FFF2-40B4-BE49-F238E27FC236}">
                  <a16:creationId xmlns:a16="http://schemas.microsoft.com/office/drawing/2014/main" id="{00000000-0008-0000-0000-000005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49077601"/>
                </p:ext>
              </p:extLst>
            </p:nvPr>
          </p:nvGraphicFramePr>
          <p:xfrm>
            <a:off x="0" y="0"/>
            <a:ext cx="11979564" cy="5837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CuadroTexto 2">
              <a:extLst>
                <a:ext uri="{FF2B5EF4-FFF2-40B4-BE49-F238E27FC236}">
                  <a16:creationId xmlns:a16="http://schemas.microsoft.com/office/drawing/2014/main" id="{00000000-0008-0000-0000-000006000000}"/>
                </a:ext>
              </a:extLst>
            </p:cNvPr>
            <p:cNvSpPr txBox="1"/>
            <p:nvPr/>
          </p:nvSpPr>
          <p:spPr>
            <a:xfrm>
              <a:off x="6688450" y="299148"/>
              <a:ext cx="2429784" cy="764507"/>
            </a:xfrm>
            <a:prstGeom prst="rect">
              <a:avLst/>
            </a:prstGeom>
            <a:solidFill>
              <a:schemeClr val="lt1"/>
            </a:solidFill>
            <a:ln w="6350" cmpd="sng">
              <a:solidFill>
                <a:srgbClr val="0070C0"/>
              </a:solidFill>
              <a:prstDash val="lgDashDot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altLang="es-CO" sz="800">
                  <a:solidFill>
                    <a:schemeClr val="accent1">
                      <a:lumMod val="75000"/>
                    </a:schemeClr>
                  </a:solidFill>
                </a:rPr>
                <a:t>-Dos años seguidos de una fuerte devaluación (59,2% ago-2015 y 38,6% feb-2016)  que impactó el costo de los insumos agropecuarios 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-Paro camionero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-Fenómeno de La Niña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2811469"/>
            <a:ext cx="6157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Julio de 2022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septiembre de 2022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93FC8C-F439-9A96-69E3-85E3A05D7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1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3695" y="6549263"/>
            <a:ext cx="11896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https://es.tradingeconomics.com/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Por efectos de comparabilidad no se incluyó Venezuela cuya variación anual del IPC de alimentos y bebidas no alcohólicas en julio fue de 131,4%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 de alimentos y bebidas no alcohólicas países de referencia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192252" y="393318"/>
            <a:ext cx="1199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alimentos y bebidas no alcohólicas principales países de referencia julio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72AF1BA-52E7-40A5-BBFE-B83391E6A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966113"/>
              </p:ext>
            </p:extLst>
          </p:nvPr>
        </p:nvGraphicFramePr>
        <p:xfrm>
          <a:off x="103695" y="1154540"/>
          <a:ext cx="6096000" cy="491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0" name="Gráfico 9">
                <a:extLst>
                  <a:ext uri="{FF2B5EF4-FFF2-40B4-BE49-F238E27FC236}">
                    <a16:creationId xmlns:a16="http://schemas.microsoft.com/office/drawing/2014/main" id="{00000000-0008-0000-0200-000006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52251961"/>
                  </p:ext>
                </p:extLst>
              </p:nvPr>
            </p:nvGraphicFramePr>
            <p:xfrm>
              <a:off x="5022443" y="1154540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00000000-0008-0000-0200-000006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2443" y="1154540"/>
                <a:ext cx="7065861" cy="5394723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8B1224C0-5CE0-0071-58ED-02FD1A3A1ABA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050C0C3-D46B-351E-28D2-B1873A132CB9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91C08A7-F141-826A-9F6E-680D23EFD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0663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8916" y="6567648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https://es.tradingeconomics.com/</a:t>
            </a:r>
            <a:endParaRPr lang="es-CO" sz="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Por efectos de comparabilidad no se incluyó Venezuela cuya </a:t>
            </a: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última variación anual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julio del IPC fue de 137,1% y la de los alimentos y bebidas no alcohólicas de 131,4%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1196503"/>
            <a:ext cx="436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julio de 2022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62321" y="1244218"/>
            <a:ext cx="564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alimentos y bebidas no alcohólicas julio de 2022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5990D2-7258-4E97-C438-2409B83F93ED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17CFBE5-7EA0-FBCC-53F6-BFECC8476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797045"/>
              </p:ext>
            </p:extLst>
          </p:nvPr>
        </p:nvGraphicFramePr>
        <p:xfrm>
          <a:off x="618744" y="2008540"/>
          <a:ext cx="4572000" cy="40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17CFBE5-7EA0-FBCC-53F6-BFECC8476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257705"/>
              </p:ext>
            </p:extLst>
          </p:nvPr>
        </p:nvGraphicFramePr>
        <p:xfrm>
          <a:off x="7125868" y="2009221"/>
          <a:ext cx="4572000" cy="40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14655C52-8BD8-DE8E-AE50-669E710BE99B}"/>
              </a:ext>
            </a:extLst>
          </p:cNvPr>
          <p:cNvSpPr/>
          <p:nvPr/>
        </p:nvSpPr>
        <p:spPr>
          <a:xfrm>
            <a:off x="7500937" y="2438026"/>
            <a:ext cx="2792413" cy="3048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EBE62B-6E44-9359-E238-E8B53D9BBCB3}"/>
              </a:ext>
            </a:extLst>
          </p:cNvPr>
          <p:cNvSpPr txBox="1"/>
          <p:nvPr/>
        </p:nvSpPr>
        <p:spPr>
          <a:xfrm>
            <a:off x="9283652" y="5375783"/>
            <a:ext cx="2908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rgbClr val="395F9B"/>
                </a:solidFill>
                <a:latin typeface="+mj-lt"/>
              </a:rPr>
              <a:t>Bolivia</a:t>
            </a:r>
            <a:r>
              <a:rPr lang="es-CO" sz="1400" dirty="0">
                <a:solidFill>
                  <a:srgbClr val="395F9B"/>
                </a:solidFill>
                <a:latin typeface="+mj-lt"/>
              </a:rPr>
              <a:t> fue el país de la región con el menor aumento en el precio de los alimentos y bebidas no alcohólicas.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8ACFA9CA-69B1-E637-329C-4FA2DE7E15D9}"/>
              </a:ext>
            </a:extLst>
          </p:cNvPr>
          <p:cNvSpPr/>
          <p:nvPr/>
        </p:nvSpPr>
        <p:spPr>
          <a:xfrm flipH="1">
            <a:off x="8765591" y="5733145"/>
            <a:ext cx="518060" cy="2125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E0F29F-E9D9-A4DF-46A2-8640D3D230B6}"/>
              </a:ext>
            </a:extLst>
          </p:cNvPr>
          <p:cNvSpPr txBox="1"/>
          <p:nvPr/>
        </p:nvSpPr>
        <p:spPr>
          <a:xfrm>
            <a:off x="192252" y="393318"/>
            <a:ext cx="1199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395F9B"/>
                </a:solidFill>
                <a:latin typeface="+mj-lt"/>
              </a:rPr>
              <a:t>IPC total y de alimentos y bebidas no alcohólicas países región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33B924D-8020-71F2-B539-615315A60F0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FF391F8-D903-C94B-3E83-6CF6749876A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4133DBC-FEB5-125D-83C8-AF91EA95A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462275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en agosto de 2022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mensual, año corrido y anual (2021 - 2022)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6238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414097" y="1829297"/>
            <a:ext cx="443985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agosto el IPC de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división de los alimentos y bebidas no alcohólicas registró una variación de 1,85% 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respecto al mes anterior</a:t>
            </a:r>
            <a:r>
              <a:rPr lang="es-MX" sz="1900" b="0" i="0" u="none" strike="noStrike" dirty="0">
                <a:solidFill>
                  <a:srgbClr val="395F9B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lo corrido del año (enero - agosto),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precio de los alimentos y bebidas no alcohólicas presentó una variación de 19,27% 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respecto a diciembre del año anterior</a:t>
            </a:r>
            <a:r>
              <a:rPr lang="es-MX" altLang="es-CO" sz="1900" dirty="0">
                <a:solidFill>
                  <a:srgbClr val="395F9B"/>
                </a:solidFill>
              </a:rPr>
              <a:t>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agosto de 2022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precio de los alimentos y bebidas no alcohólicas presentó una variación de 25,57%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comparación con agosto de 2021</a:t>
            </a:r>
            <a:r>
              <a:rPr lang="es-MX" altLang="es-CO" sz="1900" dirty="0">
                <a:solidFill>
                  <a:srgbClr val="395F9B"/>
                </a:solidFill>
              </a:rPr>
              <a:t>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8 Gráfico">
            <a:extLst>
              <a:ext uri="{FF2B5EF4-FFF2-40B4-BE49-F238E27FC236}">
                <a16:creationId xmlns:a16="http://schemas.microsoft.com/office/drawing/2014/main" id="{8263B622-BB94-40C7-BD48-32F58DABC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054321"/>
              </p:ext>
            </p:extLst>
          </p:nvPr>
        </p:nvGraphicFramePr>
        <p:xfrm>
          <a:off x="559190" y="2185466"/>
          <a:ext cx="6318740" cy="328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7639243B-6DD8-5005-9DAE-84B500F8224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F96AB99-4F70-41B0-F73D-63B77143774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DD337E1-E670-7EB6-DD9A-51961E06C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77255" y="6571518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https://www.fao.org/worldfoodsituation/foodpricesindex/es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Índice de precios de los alimentos de la FAO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-77255" y="393318"/>
            <a:ext cx="12269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395F9B"/>
                </a:solidFill>
                <a:latin typeface="Arial Black" panose="020B0A04020102020204" pitchFamily="34" charset="0"/>
              </a:rPr>
              <a:t>La variación del índice muestra como la inflación de los alimentos ha sido un fenómeno global</a:t>
            </a:r>
            <a:endParaRPr lang="es-CO" altLang="es-CO" b="1" dirty="0">
              <a:solidFill>
                <a:srgbClr val="395F9B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31433" y="680152"/>
            <a:ext cx="1180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dirty="0">
                <a:solidFill>
                  <a:srgbClr val="395F9B"/>
                </a:solidFill>
                <a:latin typeface="+mj-lt"/>
              </a:rPr>
              <a:t>agosto de 2022 (precios internacionales)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827668"/>
              </p:ext>
            </p:extLst>
          </p:nvPr>
        </p:nvGraphicFramePr>
        <p:xfrm>
          <a:off x="0" y="1203372"/>
          <a:ext cx="8566883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869007"/>
              </p:ext>
            </p:extLst>
          </p:nvPr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955710"/>
              </p:ext>
            </p:extLst>
          </p:nvPr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877422"/>
              </p:ext>
            </p:extLst>
          </p:nvPr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849470"/>
              </p:ext>
            </p:extLst>
          </p:nvPr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865099"/>
              </p:ext>
            </p:extLst>
          </p:nvPr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495741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419808" y="5572447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391233" y="5682372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19808" y="6092006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00999B-9903-6D86-BF4B-04038F650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007274F-D1F5-4F13-A27D-D696917BA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591169"/>
              </p:ext>
            </p:extLst>
          </p:nvPr>
        </p:nvGraphicFramePr>
        <p:xfrm>
          <a:off x="191518" y="1061100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608699" y="2155885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 agosto, </a:t>
            </a:r>
            <a:r>
              <a:rPr lang="es-MX" altLang="es-CO" sz="1900" b="1" dirty="0">
                <a:solidFill>
                  <a:srgbClr val="395F9B"/>
                </a:solidFill>
              </a:rPr>
              <a:t>la división de alimentos y bebidas no alcohólicas registró un aumento de 1,85% </a:t>
            </a:r>
            <a:r>
              <a:rPr lang="es-MX" altLang="es-CO" sz="1900" dirty="0">
                <a:solidFill>
                  <a:srgbClr val="395F9B"/>
                </a:solidFill>
              </a:rPr>
              <a:t>con respecto al mes de julio, y se ubicó 0,83 puntos porcentuales por encima de la variación nacional (1,02%) siendo la primera división con mayor variación este mes.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4134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división de gasto agosto 2022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B93BB9-222E-4F4C-BAB3-6EC5069821B1}"/>
              </a:ext>
            </a:extLst>
          </p:cNvPr>
          <p:cNvSpPr/>
          <p:nvPr/>
        </p:nvSpPr>
        <p:spPr>
          <a:xfrm>
            <a:off x="191518" y="5475298"/>
            <a:ext cx="7406640" cy="311977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AEBCFC-D587-489A-AD86-51F18B0708DB}"/>
              </a:ext>
            </a:extLst>
          </p:cNvPr>
          <p:cNvSpPr/>
          <p:nvPr/>
        </p:nvSpPr>
        <p:spPr>
          <a:xfrm>
            <a:off x="167008" y="1292301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64CA74-45D9-4BD3-FD9F-0D8CE2250E9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1EB08AB-0ECA-342A-05F0-6B433937A5B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AC340B3-D1BB-21D0-2AA7-64FABA935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Agosto (2020-2022)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4AAD36-34E8-4209-80CF-5326410DED21}"/>
              </a:ext>
            </a:extLst>
          </p:cNvPr>
          <p:cNvSpPr txBox="1"/>
          <p:nvPr/>
        </p:nvSpPr>
        <p:spPr>
          <a:xfrm>
            <a:off x="5446690" y="5854420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A81153-81B8-4FB6-A26E-87EC5EB20CE2}"/>
              </a:ext>
            </a:extLst>
          </p:cNvPr>
          <p:cNvSpPr txBox="1"/>
          <p:nvPr/>
        </p:nvSpPr>
        <p:spPr>
          <a:xfrm>
            <a:off x="4004517" y="599180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1,85%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516A13-7E11-432F-A5D7-CB5EAA177FAD}"/>
              </a:ext>
            </a:extLst>
          </p:cNvPr>
          <p:cNvSpPr txBox="1"/>
          <p:nvPr/>
        </p:nvSpPr>
        <p:spPr>
          <a:xfrm>
            <a:off x="7926871" y="596889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+0,77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1BB284-CF11-4354-9714-45F5A11FA9BC}"/>
              </a:ext>
            </a:extLst>
          </p:cNvPr>
          <p:cNvSpPr txBox="1"/>
          <p:nvPr/>
        </p:nvSpPr>
        <p:spPr>
          <a:xfrm>
            <a:off x="2153764" y="6007260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agosto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B53BCE-27E0-4BC1-AC4B-AD4177316ADC}"/>
              </a:ext>
            </a:extLst>
          </p:cNvPr>
          <p:cNvSpPr txBox="1"/>
          <p:nvPr/>
        </p:nvSpPr>
        <p:spPr>
          <a:xfrm>
            <a:off x="9969350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1,08%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26CB053-2701-4647-AEC8-B2BA020B3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130884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D5740F31-2DE2-C9F8-A37B-A947F49D971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77F0F22-3100-67AB-52B6-1BC43967F5BF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524455D-7846-A3BF-8A9D-5F472D4F9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7116" y="422085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agosto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agosto de 2022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27809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3,18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0,180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3,32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0,152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11,70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2,24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0,129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1,34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0,111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6,31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3,44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0,101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0,086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2,87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0,085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5EF93EF-9E26-524F-4536-9180CFF85CA5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8A38340-7E2D-4B53-9480-5548E5806C1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51A8119-8AA8-6B0C-7FE5-3346F1D4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4828" y="423168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agosto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agosto de 2022 bajaron de precio los siguientes alimentos: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62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4FC4D09-FC4D-4841-B87D-A9CFD0E2E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93712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-9,31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-0,191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-1,16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-2,60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Zanahoria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-1,76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3DE0E052-8A44-6A34-5B31-0191E1D798A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77C2445-06BC-5C89-93C4-E2468568E2A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BC34B63-7CA0-A670-BEA8-AF58EFA5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8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agosto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lo corrido del año hasta agosto, y con respecto a diciembre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19,27%, </a:t>
            </a:r>
            <a:r>
              <a:rPr lang="es-MX" altLang="es-CO" sz="2000" dirty="0">
                <a:solidFill>
                  <a:srgbClr val="395F9B"/>
                </a:solidFill>
              </a:rPr>
              <a:t>ubicándose 10,21 puntos porcentuales por encima de la variación nacional (9,06%) siendo la primera división con mayor variación en el año.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4EB9E49-B3CD-49DE-A097-E24A5D40D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165501"/>
              </p:ext>
            </p:extLst>
          </p:nvPr>
        </p:nvGraphicFramePr>
        <p:xfrm>
          <a:off x="366982" y="1244817"/>
          <a:ext cx="7338418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E1CE2D8E-7CDC-43DE-B5CA-B9E02D4565F9}"/>
              </a:ext>
            </a:extLst>
          </p:cNvPr>
          <p:cNvSpPr/>
          <p:nvPr/>
        </p:nvSpPr>
        <p:spPr>
          <a:xfrm>
            <a:off x="378527" y="5650475"/>
            <a:ext cx="7326872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2F3B12-4583-4964-A8BF-8217B267188D}"/>
              </a:ext>
            </a:extLst>
          </p:cNvPr>
          <p:cNvSpPr/>
          <p:nvPr/>
        </p:nvSpPr>
        <p:spPr>
          <a:xfrm>
            <a:off x="378526" y="1445410"/>
            <a:ext cx="7326873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F057B1A-2FAF-1C8A-A4FF-51E3C6A545F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0EA5DA3-AD40-5F3C-A18E-51B26DE91E8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CD4C07E-94E0-396E-8754-FD986B825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58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Enero-agosto (2020-2022)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7BDAE3-615C-4127-B1C4-DEB60BBC6108}"/>
              </a:ext>
            </a:extLst>
          </p:cNvPr>
          <p:cNvSpPr txBox="1"/>
          <p:nvPr/>
        </p:nvSpPr>
        <p:spPr>
          <a:xfrm>
            <a:off x="5689249" y="5743793"/>
            <a:ext cx="2890293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año corrido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E3CF9D-54AC-4B64-BADA-CA1BAA675BB3}"/>
              </a:ext>
            </a:extLst>
          </p:cNvPr>
          <p:cNvSpPr txBox="1"/>
          <p:nvPr/>
        </p:nvSpPr>
        <p:spPr>
          <a:xfrm>
            <a:off x="3829654" y="5906565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19,27%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DB9F07-CF09-41D1-953A-BCFBDAD0E58D}"/>
              </a:ext>
            </a:extLst>
          </p:cNvPr>
          <p:cNvSpPr txBox="1"/>
          <p:nvPr/>
        </p:nvSpPr>
        <p:spPr>
          <a:xfrm>
            <a:off x="8039593" y="5930153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+7,91 p.p.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F6B1E8-B52A-4539-805A-7369E5DE0755}"/>
              </a:ext>
            </a:extLst>
          </p:cNvPr>
          <p:cNvSpPr txBox="1"/>
          <p:nvPr/>
        </p:nvSpPr>
        <p:spPr>
          <a:xfrm>
            <a:off x="2031861" y="5945334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agosto de 2022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479868-86BA-4840-949D-35BB72CED15F}"/>
              </a:ext>
            </a:extLst>
          </p:cNvPr>
          <p:cNvSpPr txBox="1"/>
          <p:nvPr/>
        </p:nvSpPr>
        <p:spPr>
          <a:xfrm>
            <a:off x="10125215" y="575044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11,36%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B3D1A2A-FB96-447C-D2C4-AA66D172A10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220A4E8-318C-344C-DDB2-2B42ED758573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BACEA32-7BB7-99C3-DF55-24F587603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GraphicFramePr>
            <a:graphicFrameLocks/>
          </p:cNvGraphicFramePr>
          <p:nvPr/>
        </p:nvGraphicFramePr>
        <p:xfrm>
          <a:off x="-6000" y="1151164"/>
          <a:ext cx="12204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78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444865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agosto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92252" y="3043376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En lo corrido del año los alimentos con mayor contribución al </a:t>
            </a:r>
            <a:r>
              <a:rPr lang="es-CO" altLang="es-CO" sz="2000" b="1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26641D00-83C7-47ED-A2F0-3A8C5E9D5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340317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17,30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2,418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36,45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1,838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1,742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21,47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1,212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12,91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22,19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1,003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28,24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0,780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35,01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65,98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0,661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F52A87C2-A3CB-4660-B331-292F79C775AC}"/>
              </a:ext>
            </a:extLst>
          </p:cNvPr>
          <p:cNvSpPr/>
          <p:nvPr/>
        </p:nvSpPr>
        <p:spPr>
          <a:xfrm rot="5400000" flipH="1">
            <a:off x="2749174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C5A2967-3E2F-199A-080A-32AE21732E3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A193B48-A3E4-5727-3A43-630C1723566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33521E6-7B04-B584-E466-E9B49C4A2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983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F33297-4460-4474-B041-CED20CCD1A5F}"/>
</file>

<file path=customXml/itemProps2.xml><?xml version="1.0" encoding="utf-8"?>
<ds:datastoreItem xmlns:ds="http://schemas.openxmlformats.org/officeDocument/2006/customXml" ds:itemID="{075861CF-E3FA-4E06-84E4-21638E4264DF}"/>
</file>

<file path=customXml/itemProps3.xml><?xml version="1.0" encoding="utf-8"?>
<ds:datastoreItem xmlns:ds="http://schemas.openxmlformats.org/officeDocument/2006/customXml" ds:itemID="{59B20F48-08F0-4BA3-BD39-1757C629389E}"/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1678</Words>
  <Application>Microsoft Office PowerPoint</Application>
  <PresentationFormat>Panorámica</PresentationFormat>
  <Paragraphs>372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Variación anual IPC alimentos y bebidas no alcohólicas vs. TRM 22 años: agosto 2000 – agosto 2022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</cp:revision>
  <dcterms:created xsi:type="dcterms:W3CDTF">2019-02-12T04:28:07Z</dcterms:created>
  <dcterms:modified xsi:type="dcterms:W3CDTF">2022-09-05T12:34:55Z</dcterms:modified>
</cp:coreProperties>
</file>